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theme/themeOverride1.xml" ContentType="application/vnd.openxmlformats-officedocument.themeOverride+xml"/>
  <Override PartName="/ppt/comments/comment1.xml" ContentType="application/vnd.openxmlformats-officedocument.presentationml.comments+xml"/>
  <Override PartName="/ppt/comments/comment2.xml" ContentType="application/vnd.openxmlformats-officedocument.presentationml.comments+xml"/>
  <Override PartName="/ppt/charts/chart3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omments/comment3.xml" ContentType="application/vnd.openxmlformats-officedocument.presentationml.comments+xml"/>
  <Override PartName="/ppt/charts/chart16.xml" ContentType="application/vnd.openxmlformats-officedocument.drawingml.chart+xml"/>
  <Override PartName="/ppt/theme/themeOverride2.xml" ContentType="application/vnd.openxmlformats-officedocument.themeOverride+xml"/>
  <Override PartName="/ppt/charts/chart17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18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omments/comment4.xml" ContentType="application/vnd.openxmlformats-officedocument.presentationml.comments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309" r:id="rId3"/>
    <p:sldId id="323" r:id="rId4"/>
    <p:sldId id="325" r:id="rId5"/>
    <p:sldId id="337" r:id="rId6"/>
    <p:sldId id="335" r:id="rId7"/>
    <p:sldId id="338" r:id="rId8"/>
    <p:sldId id="326" r:id="rId9"/>
    <p:sldId id="316" r:id="rId10"/>
    <p:sldId id="306" r:id="rId11"/>
    <p:sldId id="332" r:id="rId12"/>
    <p:sldId id="336" r:id="rId13"/>
    <p:sldId id="339" r:id="rId14"/>
    <p:sldId id="292" r:id="rId15"/>
    <p:sldId id="327" r:id="rId16"/>
    <p:sldId id="328" r:id="rId17"/>
    <p:sldId id="329" r:id="rId18"/>
    <p:sldId id="331" r:id="rId19"/>
    <p:sldId id="299" r:id="rId20"/>
    <p:sldId id="300" r:id="rId21"/>
    <p:sldId id="301" r:id="rId22"/>
    <p:sldId id="298" r:id="rId23"/>
    <p:sldId id="302" r:id="rId24"/>
    <p:sldId id="308" r:id="rId25"/>
    <p:sldId id="317" r:id="rId26"/>
    <p:sldId id="318" r:id="rId27"/>
    <p:sldId id="319" r:id="rId28"/>
    <p:sldId id="320" r:id="rId29"/>
    <p:sldId id="321" r:id="rId30"/>
    <p:sldId id="322" r:id="rId31"/>
    <p:sldId id="330" r:id="rId3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arlos H.G." initials="CHG" lastIdx="10" clrIdx="0">
    <p:extLst>
      <p:ext uri="{19B8F6BF-5375-455C-9EA6-DF929625EA0E}">
        <p15:presenceInfo xmlns:p15="http://schemas.microsoft.com/office/powerpoint/2012/main" userId="Carlos H.G." providerId="None"/>
      </p:ext>
    </p:extLst>
  </p:cmAuthor>
  <p:cmAuthor id="2" name="Gabriel Palacios-Serrano" initials="GP" lastIdx="8" clrIdx="1">
    <p:extLst>
      <p:ext uri="{19B8F6BF-5375-455C-9EA6-DF929625EA0E}">
        <p15:presenceInfo xmlns:p15="http://schemas.microsoft.com/office/powerpoint/2012/main" userId="Gabriel Palacios-Serrano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B9BD5"/>
    <a:srgbClr val="ED7D31"/>
    <a:srgbClr val="2525EE"/>
    <a:srgbClr val="00B050"/>
    <a:srgbClr val="0066FF"/>
    <a:srgbClr val="FF66FF"/>
    <a:srgbClr val="5C9C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889" autoAdjust="0"/>
    <p:restoredTop sz="94660"/>
  </p:normalViewPr>
  <p:slideViewPr>
    <p:cSldViewPr snapToGrid="0">
      <p:cViewPr varScale="1">
        <p:scale>
          <a:sx n="88" d="100"/>
          <a:sy n="88" d="100"/>
        </p:scale>
        <p:origin x="499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commentAuthors" Target="commentAuthor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GPT\Excel\Simulated%20field%20maps%20E%20and%20B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Wien%20filter\Wien%20filter%20data%20set%20for%20paper%202020\GPT%20simulations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6.xml.rels><?xml version="1.0" encoding="UTF-8" standalone="yes"?>
<Relationships xmlns="http://schemas.openxmlformats.org/package/2006/relationships"><Relationship Id="rId2" Type="http://schemas.openxmlformats.org/officeDocument/2006/relationships/oleObject" Target="file:///D:\GPT\Excel\Simulated%20field%20maps%20E%20and%20B.xlsx" TargetMode="External"/><Relationship Id="rId1" Type="http://schemas.openxmlformats.org/officeDocument/2006/relationships/themeOverride" Target="../theme/themeOverride2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oleObject" Target="file:///D:\GPT\Excel\Simulated%20field%20maps%20E%20and%20B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oleObject" Target="file:///D:\GPT\Excel\Simulated%20field%20maps%20E%20and%20B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oleObject" Target="file:///D:\GPT\Excel\Simulated%20field%20maps%20E%20and%20B.xlsx" TargetMode="External"/><Relationship Id="rId1" Type="http://schemas.openxmlformats.org/officeDocument/2006/relationships/themeOverride" Target="../theme/themeOverride1.xm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Wien%20filter\Wien%20filter%20data%20set%20for%20paper%202020\GPT%20simulation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%20Alicias%20Beam.xlsx" TargetMode="Externa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\\Users\chgarcia\Documents\CEBAF\Wien%20Filter%20high%20voltage%20for%20%3e200%20keV%20beam\Fields\All%20B%20fields%20comparing%20meas%20with%20model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0D6-48AC-BEBE-4AFA0BAE017D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0D6-48AC-BEBE-4AFA0BAE017D}"/>
            </c:ext>
          </c:extLst>
        </c:ser>
        <c:ser>
          <c:idx val="0"/>
          <c:order val="2"/>
          <c:tx>
            <c:v>Lorentz Force along y 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130keV'!$O$3:$O$40583</c:f>
              <c:numCache>
                <c:formatCode>0.00E+00</c:formatCode>
                <c:ptCount val="40581"/>
                <c:pt idx="0">
                  <c:v>-2.928362192215048E-3</c:v>
                </c:pt>
                <c:pt idx="1">
                  <c:v>-2.9240039681360753E-3</c:v>
                </c:pt>
                <c:pt idx="2">
                  <c:v>-2.9167310728544279E-3</c:v>
                </c:pt>
                <c:pt idx="3">
                  <c:v>-2.9098964117367228E-3</c:v>
                </c:pt>
                <c:pt idx="4">
                  <c:v>-2.9032614450525836E-3</c:v>
                </c:pt>
                <c:pt idx="5">
                  <c:v>-2.8959594020417762E-3</c:v>
                </c:pt>
                <c:pt idx="6">
                  <c:v>-2.8881523596710271E-3</c:v>
                </c:pt>
                <c:pt idx="7">
                  <c:v>-2.8799645520152361E-3</c:v>
                </c:pt>
                <c:pt idx="8">
                  <c:v>-2.87195713795601E-3</c:v>
                </c:pt>
                <c:pt idx="9">
                  <c:v>-2.8628976444813989E-3</c:v>
                </c:pt>
                <c:pt idx="10">
                  <c:v>-2.8536907866667663E-3</c:v>
                </c:pt>
                <c:pt idx="11">
                  <c:v>-2.8434744074402442E-3</c:v>
                </c:pt>
                <c:pt idx="12">
                  <c:v>-2.8331665405713071E-3</c:v>
                </c:pt>
                <c:pt idx="13">
                  <c:v>-2.8246029812755312E-3</c:v>
                </c:pt>
                <c:pt idx="14">
                  <c:v>-2.8125990935937164E-3</c:v>
                </c:pt>
                <c:pt idx="15">
                  <c:v>-2.8023533699007503E-3</c:v>
                </c:pt>
                <c:pt idx="16">
                  <c:v>-2.7905182673915131E-3</c:v>
                </c:pt>
                <c:pt idx="17">
                  <c:v>-2.7806802095594503E-3</c:v>
                </c:pt>
                <c:pt idx="18">
                  <c:v>-2.7689154097373441E-3</c:v>
                </c:pt>
                <c:pt idx="19">
                  <c:v>-2.7566273098671881E-3</c:v>
                </c:pt>
                <c:pt idx="20">
                  <c:v>-2.7431446160264042E-3</c:v>
                </c:pt>
                <c:pt idx="21">
                  <c:v>-2.7296898292230279E-3</c:v>
                </c:pt>
                <c:pt idx="22">
                  <c:v>-2.718078227128246E-3</c:v>
                </c:pt>
                <c:pt idx="23">
                  <c:v>-2.701582367957635E-3</c:v>
                </c:pt>
                <c:pt idx="24">
                  <c:v>-2.686018600913245E-3</c:v>
                </c:pt>
                <c:pt idx="25">
                  <c:v>-2.6734461961230543E-3</c:v>
                </c:pt>
                <c:pt idx="26">
                  <c:v>-2.6576211565832583E-3</c:v>
                </c:pt>
                <c:pt idx="27">
                  <c:v>-2.6393058558363144E-3</c:v>
                </c:pt>
                <c:pt idx="28">
                  <c:v>-2.632934616228409E-3</c:v>
                </c:pt>
                <c:pt idx="29">
                  <c:v>-2.6063232592319244E-3</c:v>
                </c:pt>
                <c:pt idx="30">
                  <c:v>-2.6010947050485859E-3</c:v>
                </c:pt>
                <c:pt idx="31">
                  <c:v>-2.5698767328577962E-3</c:v>
                </c:pt>
                <c:pt idx="32">
                  <c:v>-2.5648620571551237E-3</c:v>
                </c:pt>
                <c:pt idx="33">
                  <c:v>-2.5507392000051862E-3</c:v>
                </c:pt>
                <c:pt idx="34">
                  <c:v>-2.5315557927475989E-3</c:v>
                </c:pt>
                <c:pt idx="35">
                  <c:v>-2.5276679728911938E-3</c:v>
                </c:pt>
                <c:pt idx="36">
                  <c:v>-2.5230210722439047E-3</c:v>
                </c:pt>
                <c:pt idx="37">
                  <c:v>-2.5050213463990254E-3</c:v>
                </c:pt>
                <c:pt idx="38">
                  <c:v>-2.4960522890745945E-3</c:v>
                </c:pt>
                <c:pt idx="39">
                  <c:v>-2.4776408908711231E-3</c:v>
                </c:pt>
                <c:pt idx="40">
                  <c:v>-2.4669764577951161E-3</c:v>
                </c:pt>
                <c:pt idx="41">
                  <c:v>-2.4413970403212321E-3</c:v>
                </c:pt>
                <c:pt idx="42">
                  <c:v>-2.4374527713883739E-3</c:v>
                </c:pt>
                <c:pt idx="43">
                  <c:v>-2.4186600333144428E-3</c:v>
                </c:pt>
                <c:pt idx="44">
                  <c:v>-2.406583258390345E-3</c:v>
                </c:pt>
                <c:pt idx="45">
                  <c:v>-2.4017455388821198E-3</c:v>
                </c:pt>
                <c:pt idx="46">
                  <c:v>-2.4229629690839371E-3</c:v>
                </c:pt>
                <c:pt idx="47">
                  <c:v>-2.433476309689099E-3</c:v>
                </c:pt>
                <c:pt idx="48">
                  <c:v>-2.4477040378155296E-3</c:v>
                </c:pt>
                <c:pt idx="49">
                  <c:v>-2.4734477414454924E-3</c:v>
                </c:pt>
                <c:pt idx="50">
                  <c:v>-2.4831738126067939E-3</c:v>
                </c:pt>
                <c:pt idx="51">
                  <c:v>-2.5168332743916067E-3</c:v>
                </c:pt>
                <c:pt idx="52">
                  <c:v>-2.5662697597740266E-3</c:v>
                </c:pt>
                <c:pt idx="53">
                  <c:v>-2.6011081924295501E-3</c:v>
                </c:pt>
                <c:pt idx="54">
                  <c:v>-2.6829239984454867E-3</c:v>
                </c:pt>
                <c:pt idx="55">
                  <c:v>-2.8020279250538785E-3</c:v>
                </c:pt>
                <c:pt idx="56">
                  <c:v>-2.9630700173374261E-3</c:v>
                </c:pt>
                <c:pt idx="57">
                  <c:v>-3.1710399394551101E-3</c:v>
                </c:pt>
                <c:pt idx="58">
                  <c:v>-3.499280585988663E-3</c:v>
                </c:pt>
                <c:pt idx="59">
                  <c:v>-3.8565059750830877E-3</c:v>
                </c:pt>
                <c:pt idx="60">
                  <c:v>-4.1324051264736861E-3</c:v>
                </c:pt>
                <c:pt idx="61">
                  <c:v>-4.2006072440351934E-3</c:v>
                </c:pt>
                <c:pt idx="62">
                  <c:v>-4.2242699460341444E-3</c:v>
                </c:pt>
                <c:pt idx="63">
                  <c:v>-4.1940122217806871E-3</c:v>
                </c:pt>
                <c:pt idx="64">
                  <c:v>-4.1856209180337108E-3</c:v>
                </c:pt>
                <c:pt idx="65">
                  <c:v>-4.1020872291090658E-3</c:v>
                </c:pt>
                <c:pt idx="66">
                  <c:v>-4.1494050598390158E-3</c:v>
                </c:pt>
                <c:pt idx="67">
                  <c:v>-4.4661822727249953E-3</c:v>
                </c:pt>
                <c:pt idx="68">
                  <c:v>-5.9130256551234153E-3</c:v>
                </c:pt>
                <c:pt idx="69">
                  <c:v>-6.9496044765464862E-3</c:v>
                </c:pt>
                <c:pt idx="70">
                  <c:v>-9.0107311799997158E-3</c:v>
                </c:pt>
                <c:pt idx="71">
                  <c:v>-1.2125931462218194E-2</c:v>
                </c:pt>
                <c:pt idx="72">
                  <c:v>-1.5241593285052757E-2</c:v>
                </c:pt>
                <c:pt idx="73">
                  <c:v>-1.7905283817020085E-2</c:v>
                </c:pt>
                <c:pt idx="74">
                  <c:v>-2.0100640571698761E-2</c:v>
                </c:pt>
                <c:pt idx="75">
                  <c:v>-2.1855613738909277E-2</c:v>
                </c:pt>
                <c:pt idx="76">
                  <c:v>-2.2514677788585472E-2</c:v>
                </c:pt>
                <c:pt idx="77">
                  <c:v>-2.178274115420209E-2</c:v>
                </c:pt>
                <c:pt idx="78">
                  <c:v>-1.9761635554203044E-2</c:v>
                </c:pt>
                <c:pt idx="79">
                  <c:v>-1.6155716880624116E-2</c:v>
                </c:pt>
                <c:pt idx="80">
                  <c:v>-1.1179327417923379E-2</c:v>
                </c:pt>
                <c:pt idx="81">
                  <c:v>-3.4087025925241543E-3</c:v>
                </c:pt>
                <c:pt idx="82">
                  <c:v>5.1007265978064154E-3</c:v>
                </c:pt>
                <c:pt idx="83">
                  <c:v>1.5930282039785804E-2</c:v>
                </c:pt>
                <c:pt idx="84">
                  <c:v>2.7854002754496954E-2</c:v>
                </c:pt>
                <c:pt idx="85">
                  <c:v>4.2565908841474487E-2</c:v>
                </c:pt>
                <c:pt idx="86">
                  <c:v>5.7173927238317879E-2</c:v>
                </c:pt>
                <c:pt idx="87">
                  <c:v>7.0951899501558335E-2</c:v>
                </c:pt>
                <c:pt idx="88">
                  <c:v>8.4469086028566676E-2</c:v>
                </c:pt>
                <c:pt idx="89">
                  <c:v>9.5581388830903335E-2</c:v>
                </c:pt>
                <c:pt idx="90">
                  <c:v>0.10511083259188581</c:v>
                </c:pt>
                <c:pt idx="91">
                  <c:v>0.11195466876061055</c:v>
                </c:pt>
                <c:pt idx="92">
                  <c:v>0.11667849072113212</c:v>
                </c:pt>
                <c:pt idx="93">
                  <c:v>0.11914105145774423</c:v>
                </c:pt>
                <c:pt idx="94">
                  <c:v>0.11954737032834584</c:v>
                </c:pt>
                <c:pt idx="95">
                  <c:v>0.11852143292789097</c:v>
                </c:pt>
                <c:pt idx="96">
                  <c:v>0.11605421735500221</c:v>
                </c:pt>
                <c:pt idx="97">
                  <c:v>0.11257016109642259</c:v>
                </c:pt>
                <c:pt idx="98">
                  <c:v>0.10799540558662257</c:v>
                </c:pt>
                <c:pt idx="99">
                  <c:v>0.10293524480321858</c:v>
                </c:pt>
                <c:pt idx="100">
                  <c:v>9.7385085861102283E-2</c:v>
                </c:pt>
                <c:pt idx="101">
                  <c:v>9.1112879447192263E-2</c:v>
                </c:pt>
                <c:pt idx="102">
                  <c:v>8.4632976932047299E-2</c:v>
                </c:pt>
                <c:pt idx="103">
                  <c:v>7.8513771838395363E-2</c:v>
                </c:pt>
                <c:pt idx="104">
                  <c:v>7.248171694228589E-2</c:v>
                </c:pt>
                <c:pt idx="105">
                  <c:v>6.6745708390889669E-2</c:v>
                </c:pt>
                <c:pt idx="106">
                  <c:v>6.1313886213087088E-2</c:v>
                </c:pt>
                <c:pt idx="107">
                  <c:v>5.6129108334657563E-2</c:v>
                </c:pt>
                <c:pt idx="108">
                  <c:v>5.1178283316258621E-2</c:v>
                </c:pt>
                <c:pt idx="109">
                  <c:v>4.6436553904884881E-2</c:v>
                </c:pt>
                <c:pt idx="110">
                  <c:v>4.1947310804751892E-2</c:v>
                </c:pt>
                <c:pt idx="111">
                  <c:v>3.7777768952849011E-2</c:v>
                </c:pt>
                <c:pt idx="112">
                  <c:v>3.4014807673066971E-2</c:v>
                </c:pt>
                <c:pt idx="113">
                  <c:v>3.0713663749744713E-2</c:v>
                </c:pt>
                <c:pt idx="114">
                  <c:v>2.7912884961040274E-2</c:v>
                </c:pt>
                <c:pt idx="115">
                  <c:v>2.5562422834883858E-2</c:v>
                </c:pt>
                <c:pt idx="116">
                  <c:v>2.3562126132474548E-2</c:v>
                </c:pt>
                <c:pt idx="117">
                  <c:v>2.1737777908633737E-2</c:v>
                </c:pt>
                <c:pt idx="118">
                  <c:v>1.9894544547805149E-2</c:v>
                </c:pt>
                <c:pt idx="119">
                  <c:v>1.7918979592591699E-2</c:v>
                </c:pt>
                <c:pt idx="120">
                  <c:v>1.5813868596051939E-2</c:v>
                </c:pt>
                <c:pt idx="121">
                  <c:v>1.3737897809089183E-2</c:v>
                </c:pt>
                <c:pt idx="122">
                  <c:v>1.1842141575095999E-2</c:v>
                </c:pt>
                <c:pt idx="123">
                  <c:v>1.0216896523320251E-2</c:v>
                </c:pt>
                <c:pt idx="124">
                  <c:v>8.9186292627743136E-3</c:v>
                </c:pt>
                <c:pt idx="125">
                  <c:v>7.9158932495343448E-3</c:v>
                </c:pt>
                <c:pt idx="126">
                  <c:v>7.1396747748002642E-3</c:v>
                </c:pt>
                <c:pt idx="127">
                  <c:v>6.405975541536435E-3</c:v>
                </c:pt>
                <c:pt idx="128">
                  <c:v>5.5490484828455422E-3</c:v>
                </c:pt>
                <c:pt idx="129">
                  <c:v>4.4283585675299886E-3</c:v>
                </c:pt>
                <c:pt idx="130">
                  <c:v>3.0904708398201697E-3</c:v>
                </c:pt>
                <c:pt idx="131">
                  <c:v>1.6810763876001777E-3</c:v>
                </c:pt>
                <c:pt idx="132">
                  <c:v>3.3712582425549087E-4</c:v>
                </c:pt>
                <c:pt idx="133">
                  <c:v>-8.4403856054371396E-4</c:v>
                </c:pt>
                <c:pt idx="134">
                  <c:v>-1.827183881865535E-3</c:v>
                </c:pt>
                <c:pt idx="135">
                  <c:v>-2.5912065111162175E-3</c:v>
                </c:pt>
                <c:pt idx="136">
                  <c:v>-3.1364649555778445E-3</c:v>
                </c:pt>
                <c:pt idx="137">
                  <c:v>-3.4750577972324503E-3</c:v>
                </c:pt>
                <c:pt idx="138">
                  <c:v>-3.6112825341417798E-3</c:v>
                </c:pt>
                <c:pt idx="139">
                  <c:v>-3.559966699617001E-3</c:v>
                </c:pt>
                <c:pt idx="140">
                  <c:v>-3.3287278370290885E-3</c:v>
                </c:pt>
                <c:pt idx="141">
                  <c:v>-2.9317192895579325E-3</c:v>
                </c:pt>
                <c:pt idx="142">
                  <c:v>-2.3753236585961623E-3</c:v>
                </c:pt>
                <c:pt idx="143">
                  <c:v>-1.6687743634652419E-3</c:v>
                </c:pt>
                <c:pt idx="144">
                  <c:v>-8.231600903011449E-4</c:v>
                </c:pt>
                <c:pt idx="145">
                  <c:v>1.568957693561801E-4</c:v>
                </c:pt>
                <c:pt idx="146">
                  <c:v>1.2610446515896045E-3</c:v>
                </c:pt>
                <c:pt idx="147">
                  <c:v>2.4819236215578577E-3</c:v>
                </c:pt>
                <c:pt idx="148">
                  <c:v>3.8079560090195086E-3</c:v>
                </c:pt>
                <c:pt idx="149">
                  <c:v>5.2184945610880273E-3</c:v>
                </c:pt>
                <c:pt idx="150">
                  <c:v>6.6765824113198535E-3</c:v>
                </c:pt>
                <c:pt idx="151">
                  <c:v>8.0830903305800783E-3</c:v>
                </c:pt>
                <c:pt idx="152">
                  <c:v>9.2926590328263892E-3</c:v>
                </c:pt>
                <c:pt idx="153">
                  <c:v>1.0091590062345723E-2</c:v>
                </c:pt>
                <c:pt idx="154">
                  <c:v>1.0345676025699357E-2</c:v>
                </c:pt>
                <c:pt idx="155">
                  <c:v>1.012740232496645E-2</c:v>
                </c:pt>
                <c:pt idx="156">
                  <c:v>9.6541234141983567E-3</c:v>
                </c:pt>
                <c:pt idx="157">
                  <c:v>9.0618234274484344E-3</c:v>
                </c:pt>
                <c:pt idx="158">
                  <c:v>8.4542535929786888E-3</c:v>
                </c:pt>
                <c:pt idx="159">
                  <c:v>7.8659571419321672E-3</c:v>
                </c:pt>
                <c:pt idx="160">
                  <c:v>7.316841595821022E-3</c:v>
                </c:pt>
                <c:pt idx="161">
                  <c:v>6.806121966900891E-3</c:v>
                </c:pt>
                <c:pt idx="162">
                  <c:v>6.3344073847928506E-3</c:v>
                </c:pt>
                <c:pt idx="163">
                  <c:v>5.8990229257426252E-3</c:v>
                </c:pt>
                <c:pt idx="164">
                  <c:v>5.4974330802843863E-3</c:v>
                </c:pt>
                <c:pt idx="165">
                  <c:v>5.1271631609879353E-3</c:v>
                </c:pt>
                <c:pt idx="166">
                  <c:v>4.7855359372399597E-3</c:v>
                </c:pt>
                <c:pt idx="167">
                  <c:v>4.4702634865562141E-3</c:v>
                </c:pt>
                <c:pt idx="168">
                  <c:v>4.1795262347561479E-3</c:v>
                </c:pt>
                <c:pt idx="169">
                  <c:v>3.9108748766536472E-3</c:v>
                </c:pt>
                <c:pt idx="170">
                  <c:v>3.6627120808550018E-3</c:v>
                </c:pt>
                <c:pt idx="171">
                  <c:v>3.4337435340120459E-3</c:v>
                </c:pt>
                <c:pt idx="172">
                  <c:v>3.2223515389333546E-3</c:v>
                </c:pt>
                <c:pt idx="173">
                  <c:v>3.027158291347587E-3</c:v>
                </c:pt>
                <c:pt idx="174">
                  <c:v>2.8469175802205982E-3</c:v>
                </c:pt>
                <c:pt idx="175">
                  <c:v>2.6803065669845916E-3</c:v>
                </c:pt>
                <c:pt idx="176">
                  <c:v>2.5263151116388105E-3</c:v>
                </c:pt>
                <c:pt idx="177">
                  <c:v>2.3839447041158479E-3</c:v>
                </c:pt>
                <c:pt idx="178">
                  <c:v>2.2524650186402928E-3</c:v>
                </c:pt>
                <c:pt idx="179">
                  <c:v>2.1307693133061356E-3</c:v>
                </c:pt>
                <c:pt idx="180">
                  <c:v>2.0181967675343415E-3</c:v>
                </c:pt>
                <c:pt idx="181">
                  <c:v>1.913808340615275E-3</c:v>
                </c:pt>
                <c:pt idx="182">
                  <c:v>1.8172530760379724E-3</c:v>
                </c:pt>
                <c:pt idx="183">
                  <c:v>1.7277616338651214E-3</c:v>
                </c:pt>
                <c:pt idx="184">
                  <c:v>1.644506176301741E-3</c:v>
                </c:pt>
                <c:pt idx="185">
                  <c:v>1.5672493226464024E-3</c:v>
                </c:pt>
                <c:pt idx="186">
                  <c:v>1.4953612225883095E-3</c:v>
                </c:pt>
                <c:pt idx="187">
                  <c:v>1.4285381891507853E-3</c:v>
                </c:pt>
                <c:pt idx="188">
                  <c:v>1.3660470911329714E-3</c:v>
                </c:pt>
                <c:pt idx="189">
                  <c:v>1.3076967780720761E-3</c:v>
                </c:pt>
                <c:pt idx="190">
                  <c:v>1.2532077912775774E-3</c:v>
                </c:pt>
                <c:pt idx="191">
                  <c:v>1.2023498908358965E-3</c:v>
                </c:pt>
                <c:pt idx="192">
                  <c:v>1.1544905201963385E-3</c:v>
                </c:pt>
                <c:pt idx="193">
                  <c:v>1.1095384672250574E-3</c:v>
                </c:pt>
                <c:pt idx="194">
                  <c:v>1.0675408087638116E-3</c:v>
                </c:pt>
                <c:pt idx="195">
                  <c:v>1.0279390858168869E-3</c:v>
                </c:pt>
                <c:pt idx="196">
                  <c:v>9.9053125283876664E-4</c:v>
                </c:pt>
                <c:pt idx="197">
                  <c:v>9.552841737033857E-4</c:v>
                </c:pt>
                <c:pt idx="198">
                  <c:v>9.22094963331066E-4</c:v>
                </c:pt>
                <c:pt idx="199">
                  <c:v>8.9101399732594011E-4</c:v>
                </c:pt>
                <c:pt idx="200">
                  <c:v>8.6138351576658945E-4</c:v>
                </c:pt>
                <c:pt idx="201">
                  <c:v>8.3343008124214801E-4</c:v>
                </c:pt>
                <c:pt idx="202">
                  <c:v>8.0692458386621979E-4</c:v>
                </c:pt>
                <c:pt idx="203">
                  <c:v>7.8175982553108092E-4</c:v>
                </c:pt>
                <c:pt idx="204">
                  <c:v>7.5817489366702961E-4</c:v>
                </c:pt>
                <c:pt idx="205">
                  <c:v>7.3570207781181729E-4</c:v>
                </c:pt>
                <c:pt idx="206">
                  <c:v>7.1437396767881634E-4</c:v>
                </c:pt>
                <c:pt idx="207">
                  <c:v>6.9404711454357226E-4</c:v>
                </c:pt>
                <c:pt idx="208">
                  <c:v>6.7474296047576043E-4</c:v>
                </c:pt>
                <c:pt idx="209">
                  <c:v>6.5643466017517582E-4</c:v>
                </c:pt>
                <c:pt idx="210">
                  <c:v>6.3905649901907502E-4</c:v>
                </c:pt>
                <c:pt idx="211">
                  <c:v>6.2246189431525156E-4</c:v>
                </c:pt>
                <c:pt idx="212">
                  <c:v>6.0668210960967972E-4</c:v>
                </c:pt>
                <c:pt idx="213">
                  <c:v>5.9181891432757983E-4</c:v>
                </c:pt>
                <c:pt idx="214">
                  <c:v>5.7748589442252474E-4</c:v>
                </c:pt>
                <c:pt idx="215">
                  <c:v>5.6391956156254253E-4</c:v>
                </c:pt>
                <c:pt idx="216">
                  <c:v>5.5061301856473843E-4</c:v>
                </c:pt>
                <c:pt idx="217">
                  <c:v>5.3826067035878111E-4</c:v>
                </c:pt>
                <c:pt idx="218">
                  <c:v>5.2605191548071861E-4</c:v>
                </c:pt>
                <c:pt idx="219">
                  <c:v>5.1438156917305022E-4</c:v>
                </c:pt>
                <c:pt idx="220">
                  <c:v>5.0323315056366447E-4</c:v>
                </c:pt>
                <c:pt idx="221">
                  <c:v>4.9236199944802106E-4</c:v>
                </c:pt>
                <c:pt idx="222">
                  <c:v>4.8195966626163322E-4</c:v>
                </c:pt>
                <c:pt idx="223">
                  <c:v>4.7194771958880555E-4</c:v>
                </c:pt>
                <c:pt idx="224">
                  <c:v>4.6236332720639428E-4</c:v>
                </c:pt>
                <c:pt idx="225">
                  <c:v>4.5310897223815871E-4</c:v>
                </c:pt>
                <c:pt idx="226">
                  <c:v>4.4441512368487146E-4</c:v>
                </c:pt>
                <c:pt idx="227">
                  <c:v>4.3609235855135431E-4</c:v>
                </c:pt>
                <c:pt idx="228">
                  <c:v>4.2820561391798684E-4</c:v>
                </c:pt>
                <c:pt idx="229">
                  <c:v>4.207862782582561E-4</c:v>
                </c:pt>
                <c:pt idx="230">
                  <c:v>4.137633757609338E-4</c:v>
                </c:pt>
                <c:pt idx="231">
                  <c:v>4.0718868296463206E-4</c:v>
                </c:pt>
                <c:pt idx="232">
                  <c:v>4.0127408357215621E-4</c:v>
                </c:pt>
                <c:pt idx="233">
                  <c:v>3.9554250501439014E-4</c:v>
                </c:pt>
                <c:pt idx="234">
                  <c:v>3.9020836534964243E-4</c:v>
                </c:pt>
                <c:pt idx="235">
                  <c:v>3.8540735993508601E-4</c:v>
                </c:pt>
                <c:pt idx="236">
                  <c:v>3.8099005443503753E-4</c:v>
                </c:pt>
                <c:pt idx="237">
                  <c:v>3.7681124104604891E-4</c:v>
                </c:pt>
                <c:pt idx="238">
                  <c:v>3.7312423026780728E-4</c:v>
                </c:pt>
                <c:pt idx="239">
                  <c:v>3.6967138140564515E-4</c:v>
                </c:pt>
                <c:pt idx="240">
                  <c:v>3.6682709842383865E-4</c:v>
                </c:pt>
                <c:pt idx="241">
                  <c:v>3.6397931804066364E-4</c:v>
                </c:pt>
                <c:pt idx="242">
                  <c:v>3.6166270906290432E-4</c:v>
                </c:pt>
                <c:pt idx="243">
                  <c:v>3.5965500591683686E-4</c:v>
                </c:pt>
                <c:pt idx="244">
                  <c:v>3.5798323703184476E-4</c:v>
                </c:pt>
                <c:pt idx="245">
                  <c:v>3.567026260477002E-4</c:v>
                </c:pt>
                <c:pt idx="246">
                  <c:v>3.5578687074322435E-4</c:v>
                </c:pt>
                <c:pt idx="247">
                  <c:v>3.5532220402167969E-4</c:v>
                </c:pt>
                <c:pt idx="248">
                  <c:v>3.551977924181049E-4</c:v>
                </c:pt>
                <c:pt idx="249">
                  <c:v>3.5525929584967475E-4</c:v>
                </c:pt>
                <c:pt idx="250">
                  <c:v>3.5614902066316567E-4</c:v>
                </c:pt>
                <c:pt idx="251">
                  <c:v>3.5684612030384422E-4</c:v>
                </c:pt>
                <c:pt idx="252">
                  <c:v>3.5802208683521908E-4</c:v>
                </c:pt>
                <c:pt idx="253">
                  <c:v>3.5943701053775534E-4</c:v>
                </c:pt>
                <c:pt idx="254">
                  <c:v>3.6132327061144665E-4</c:v>
                </c:pt>
                <c:pt idx="255">
                  <c:v>3.6335260927611301E-4</c:v>
                </c:pt>
                <c:pt idx="256">
                  <c:v>3.6565863383475339E-4</c:v>
                </c:pt>
                <c:pt idx="257">
                  <c:v>3.6805894945302065E-4</c:v>
                </c:pt>
                <c:pt idx="258">
                  <c:v>3.709524538012543E-4</c:v>
                </c:pt>
                <c:pt idx="259">
                  <c:v>3.7397843936637365E-4</c:v>
                </c:pt>
                <c:pt idx="260">
                  <c:v>3.7707542060927413E-4</c:v>
                </c:pt>
                <c:pt idx="261">
                  <c:v>3.8063121586451309E-4</c:v>
                </c:pt>
                <c:pt idx="262">
                  <c:v>3.8418230194903202E-4</c:v>
                </c:pt>
                <c:pt idx="263">
                  <c:v>3.881060308494888E-4</c:v>
                </c:pt>
                <c:pt idx="264">
                  <c:v>3.9223451935010978E-4</c:v>
                </c:pt>
                <c:pt idx="265">
                  <c:v>3.9665197250626782E-4</c:v>
                </c:pt>
                <c:pt idx="266">
                  <c:v>4.0093803306218145E-4</c:v>
                </c:pt>
                <c:pt idx="267">
                  <c:v>4.0531530053466991E-4</c:v>
                </c:pt>
                <c:pt idx="268">
                  <c:v>4.098862377419632E-4</c:v>
                </c:pt>
                <c:pt idx="269">
                  <c:v>4.1461562943145847E-4</c:v>
                </c:pt>
                <c:pt idx="270">
                  <c:v>4.1944153894457603E-4</c:v>
                </c:pt>
                <c:pt idx="271">
                  <c:v>4.2447073308815586E-4</c:v>
                </c:pt>
                <c:pt idx="272">
                  <c:v>4.2970664365715727E-4</c:v>
                </c:pt>
                <c:pt idx="273">
                  <c:v>4.350344150062524E-4</c:v>
                </c:pt>
                <c:pt idx="274">
                  <c:v>4.4067866724484261E-4</c:v>
                </c:pt>
                <c:pt idx="275">
                  <c:v>4.464928079876973E-4</c:v>
                </c:pt>
                <c:pt idx="276">
                  <c:v>4.5236825359384891E-4</c:v>
                </c:pt>
                <c:pt idx="277">
                  <c:v>4.5875179972520996E-4</c:v>
                </c:pt>
                <c:pt idx="278">
                  <c:v>4.6528547819291166E-4</c:v>
                </c:pt>
                <c:pt idx="279">
                  <c:v>4.7211775053135341E-4</c:v>
                </c:pt>
                <c:pt idx="280">
                  <c:v>4.7937019882848819E-4</c:v>
                </c:pt>
                <c:pt idx="281">
                  <c:v>4.8689532390555623E-4</c:v>
                </c:pt>
                <c:pt idx="282">
                  <c:v>4.9476412978610718E-4</c:v>
                </c:pt>
                <c:pt idx="283">
                  <c:v>5.0317895799623091E-4</c:v>
                </c:pt>
                <c:pt idx="284">
                  <c:v>5.1208665457036506E-4</c:v>
                </c:pt>
                <c:pt idx="285">
                  <c:v>5.2151161729430129E-4</c:v>
                </c:pt>
                <c:pt idx="286">
                  <c:v>5.314382626323555E-4</c:v>
                </c:pt>
                <c:pt idx="287">
                  <c:v>5.4201815870957848E-4</c:v>
                </c:pt>
                <c:pt idx="288">
                  <c:v>5.5329368105838661E-4</c:v>
                </c:pt>
                <c:pt idx="289">
                  <c:v>5.6542773999368467E-4</c:v>
                </c:pt>
                <c:pt idx="290">
                  <c:v>5.7845002498224662E-4</c:v>
                </c:pt>
                <c:pt idx="291">
                  <c:v>5.9227531972838587E-4</c:v>
                </c:pt>
                <c:pt idx="292">
                  <c:v>6.0700107002664705E-4</c:v>
                </c:pt>
                <c:pt idx="293">
                  <c:v>6.2277959910439495E-4</c:v>
                </c:pt>
                <c:pt idx="294">
                  <c:v>6.3973054921850903E-4</c:v>
                </c:pt>
                <c:pt idx="295">
                  <c:v>6.5756159859409191E-4</c:v>
                </c:pt>
                <c:pt idx="296">
                  <c:v>6.76718754711092E-4</c:v>
                </c:pt>
                <c:pt idx="297">
                  <c:v>6.9717914661970859E-4</c:v>
                </c:pt>
                <c:pt idx="298">
                  <c:v>7.1908248276952857E-4</c:v>
                </c:pt>
                <c:pt idx="299">
                  <c:v>7.424057482144919E-4</c:v>
                </c:pt>
                <c:pt idx="300">
                  <c:v>7.673444462203971E-4</c:v>
                </c:pt>
                <c:pt idx="301">
                  <c:v>7.9420426880516537E-4</c:v>
                </c:pt>
                <c:pt idx="302">
                  <c:v>8.2260295935554506E-4</c:v>
                </c:pt>
                <c:pt idx="303">
                  <c:v>8.530784742328823E-4</c:v>
                </c:pt>
                <c:pt idx="304">
                  <c:v>8.8570189059677951E-4</c:v>
                </c:pt>
                <c:pt idx="305">
                  <c:v>9.2057110694410138E-4</c:v>
                </c:pt>
                <c:pt idx="306">
                  <c:v>9.5795113756225181E-4</c:v>
                </c:pt>
                <c:pt idx="307">
                  <c:v>9.9805978417044638E-4</c:v>
                </c:pt>
                <c:pt idx="308">
                  <c:v>1.0408846854330633E-3</c:v>
                </c:pt>
                <c:pt idx="309">
                  <c:v>1.086965549655261E-3</c:v>
                </c:pt>
                <c:pt idx="310">
                  <c:v>1.13632122566798E-3</c:v>
                </c:pt>
                <c:pt idx="311">
                  <c:v>1.1896039307938144E-3</c:v>
                </c:pt>
                <c:pt idx="312">
                  <c:v>1.2467822689382624E-3</c:v>
                </c:pt>
                <c:pt idx="313">
                  <c:v>1.3083094021597574E-3</c:v>
                </c:pt>
                <c:pt idx="314">
                  <c:v>1.3744167616998038E-3</c:v>
                </c:pt>
                <c:pt idx="315">
                  <c:v>1.445687577203203E-3</c:v>
                </c:pt>
                <c:pt idx="316">
                  <c:v>1.5223941676240083E-3</c:v>
                </c:pt>
                <c:pt idx="317">
                  <c:v>1.6052895598941408E-3</c:v>
                </c:pt>
                <c:pt idx="318">
                  <c:v>1.6949041620077931E-3</c:v>
                </c:pt>
                <c:pt idx="319">
                  <c:v>1.7915674844056761E-3</c:v>
                </c:pt>
                <c:pt idx="320">
                  <c:v>1.8962401487003788E-3</c:v>
                </c:pt>
                <c:pt idx="321">
                  <c:v>2.0092242594510479E-3</c:v>
                </c:pt>
                <c:pt idx="322">
                  <c:v>2.1315159073747036E-3</c:v>
                </c:pt>
                <c:pt idx="323">
                  <c:v>2.2638474727844082E-3</c:v>
                </c:pt>
                <c:pt idx="324">
                  <c:v>2.407116972040213E-3</c:v>
                </c:pt>
                <c:pt idx="325">
                  <c:v>2.5620722598087564E-3</c:v>
                </c:pt>
                <c:pt idx="326">
                  <c:v>2.729854807563159E-3</c:v>
                </c:pt>
                <c:pt idx="327">
                  <c:v>2.9113937762926811E-3</c:v>
                </c:pt>
                <c:pt idx="328">
                  <c:v>3.1077484073653849E-3</c:v>
                </c:pt>
                <c:pt idx="329">
                  <c:v>3.3203129194692149E-3</c:v>
                </c:pt>
                <c:pt idx="330">
                  <c:v>3.5503993773114972E-3</c:v>
                </c:pt>
                <c:pt idx="331">
                  <c:v>3.7995882659666025E-3</c:v>
                </c:pt>
                <c:pt idx="332">
                  <c:v>4.0691765847133965E-3</c:v>
                </c:pt>
                <c:pt idx="333">
                  <c:v>4.3611145783610805E-3</c:v>
                </c:pt>
                <c:pt idx="334">
                  <c:v>4.6771332788571041E-3</c:v>
                </c:pt>
                <c:pt idx="335">
                  <c:v>5.0195471388336799E-3</c:v>
                </c:pt>
                <c:pt idx="336">
                  <c:v>5.3903907777705928E-3</c:v>
                </c:pt>
                <c:pt idx="337">
                  <c:v>5.7920061750830198E-3</c:v>
                </c:pt>
                <c:pt idx="338">
                  <c:v>6.2273911144816729E-3</c:v>
                </c:pt>
                <c:pt idx="339">
                  <c:v>6.700032750654783E-3</c:v>
                </c:pt>
                <c:pt idx="340">
                  <c:v>7.2101248336301493E-3</c:v>
                </c:pt>
                <c:pt idx="341">
                  <c:v>7.7611418783301023E-3</c:v>
                </c:pt>
                <c:pt idx="342">
                  <c:v>8.3477875192191631E-3</c:v>
                </c:pt>
                <c:pt idx="343">
                  <c:v>8.9566288423837959E-3</c:v>
                </c:pt>
                <c:pt idx="344">
                  <c:v>9.5457006665125022E-3</c:v>
                </c:pt>
                <c:pt idx="345">
                  <c:v>1.0031963572492031E-2</c:v>
                </c:pt>
                <c:pt idx="346">
                  <c:v>1.0237700198143296E-2</c:v>
                </c:pt>
                <c:pt idx="347">
                  <c:v>9.9777859985857864E-3</c:v>
                </c:pt>
                <c:pt idx="348">
                  <c:v>9.180217212437447E-3</c:v>
                </c:pt>
                <c:pt idx="349">
                  <c:v>7.9770069638713803E-3</c:v>
                </c:pt>
                <c:pt idx="350">
                  <c:v>6.5688222780074801E-3</c:v>
                </c:pt>
                <c:pt idx="351">
                  <c:v>5.1133943827612605E-3</c:v>
                </c:pt>
                <c:pt idx="352">
                  <c:v>3.7020345420165635E-3</c:v>
                </c:pt>
                <c:pt idx="353">
                  <c:v>2.3752002907664327E-3</c:v>
                </c:pt>
                <c:pt idx="354">
                  <c:v>1.1550780525545479E-3</c:v>
                </c:pt>
                <c:pt idx="355">
                  <c:v>5.0092393323319939E-5</c:v>
                </c:pt>
                <c:pt idx="356">
                  <c:v>-9.2958218787075886E-4</c:v>
                </c:pt>
                <c:pt idx="357">
                  <c:v>-1.7747927252010909E-3</c:v>
                </c:pt>
                <c:pt idx="358">
                  <c:v>-2.4807155153323546E-3</c:v>
                </c:pt>
                <c:pt idx="359">
                  <c:v>-3.0352429643479839E-3</c:v>
                </c:pt>
                <c:pt idx="360">
                  <c:v>-3.4344564996617866E-3</c:v>
                </c:pt>
                <c:pt idx="361">
                  <c:v>-3.6616210365163493E-3</c:v>
                </c:pt>
                <c:pt idx="362">
                  <c:v>-3.7115996276216867E-3</c:v>
                </c:pt>
                <c:pt idx="363">
                  <c:v>-3.5717308231615341E-3</c:v>
                </c:pt>
                <c:pt idx="364">
                  <c:v>-3.2351207113561209E-3</c:v>
                </c:pt>
                <c:pt idx="365">
                  <c:v>-2.6828935958628231E-3</c:v>
                </c:pt>
                <c:pt idx="366">
                  <c:v>-1.9211989826527498E-3</c:v>
                </c:pt>
                <c:pt idx="367">
                  <c:v>-9.4086952753591468E-4</c:v>
                </c:pt>
                <c:pt idx="368">
                  <c:v>2.4528154067227081E-4</c:v>
                </c:pt>
                <c:pt idx="369">
                  <c:v>1.5877543810310923E-3</c:v>
                </c:pt>
                <c:pt idx="370">
                  <c:v>3.0026181659122964E-3</c:v>
                </c:pt>
                <c:pt idx="371">
                  <c:v>4.3370869529411049E-3</c:v>
                </c:pt>
                <c:pt idx="372">
                  <c:v>5.4645299481377307E-3</c:v>
                </c:pt>
                <c:pt idx="373">
                  <c:v>6.3263160714218669E-3</c:v>
                </c:pt>
                <c:pt idx="374">
                  <c:v>7.0672017498482065E-3</c:v>
                </c:pt>
                <c:pt idx="375">
                  <c:v>7.8494637102785036E-3</c:v>
                </c:pt>
                <c:pt idx="376">
                  <c:v>8.8497174562467418E-3</c:v>
                </c:pt>
                <c:pt idx="377">
                  <c:v>1.0151271081866531E-2</c:v>
                </c:pt>
                <c:pt idx="378">
                  <c:v>1.1776400026816902E-2</c:v>
                </c:pt>
                <c:pt idx="379">
                  <c:v>1.3683860408176374E-2</c:v>
                </c:pt>
                <c:pt idx="380">
                  <c:v>1.5765367400289443E-2</c:v>
                </c:pt>
                <c:pt idx="381">
                  <c:v>1.7867466369821727E-2</c:v>
                </c:pt>
                <c:pt idx="382">
                  <c:v>1.9857887805192598E-2</c:v>
                </c:pt>
                <c:pt idx="383">
                  <c:v>2.1708189088741725E-2</c:v>
                </c:pt>
                <c:pt idx="384">
                  <c:v>2.3530234356158086E-2</c:v>
                </c:pt>
                <c:pt idx="385">
                  <c:v>2.5523104590537193E-2</c:v>
                </c:pt>
                <c:pt idx="386">
                  <c:v>2.7894504293952682E-2</c:v>
                </c:pt>
                <c:pt idx="387">
                  <c:v>3.0702565976557183E-2</c:v>
                </c:pt>
                <c:pt idx="388">
                  <c:v>3.399959860110946E-2</c:v>
                </c:pt>
                <c:pt idx="389">
                  <c:v>3.7771526681179668E-2</c:v>
                </c:pt>
                <c:pt idx="390">
                  <c:v>4.19436003124809E-2</c:v>
                </c:pt>
                <c:pt idx="391">
                  <c:v>4.6440515956080342E-2</c:v>
                </c:pt>
                <c:pt idx="392">
                  <c:v>5.1194053084464453E-2</c:v>
                </c:pt>
                <c:pt idx="393">
                  <c:v>5.6156950207573164E-2</c:v>
                </c:pt>
                <c:pt idx="394">
                  <c:v>6.1357918498788799E-2</c:v>
                </c:pt>
                <c:pt idx="395">
                  <c:v>6.6834458146232345E-2</c:v>
                </c:pt>
                <c:pt idx="396">
                  <c:v>7.2591137814990603E-2</c:v>
                </c:pt>
                <c:pt idx="397">
                  <c:v>7.8603063294605313E-2</c:v>
                </c:pt>
                <c:pt idx="398">
                  <c:v>8.5168595050423401E-2</c:v>
                </c:pt>
                <c:pt idx="399">
                  <c:v>9.1413721662306768E-2</c:v>
                </c:pt>
                <c:pt idx="400">
                  <c:v>9.7356462226575124E-2</c:v>
                </c:pt>
                <c:pt idx="401">
                  <c:v>0.10314050194352742</c:v>
                </c:pt>
                <c:pt idx="402">
                  <c:v>0.10833620835817159</c:v>
                </c:pt>
                <c:pt idx="403">
                  <c:v>0.11300582830697181</c:v>
                </c:pt>
                <c:pt idx="404">
                  <c:v>0.11658249031957391</c:v>
                </c:pt>
                <c:pt idx="405">
                  <c:v>0.11902511858442566</c:v>
                </c:pt>
                <c:pt idx="406">
                  <c:v>0.12005578794681615</c:v>
                </c:pt>
                <c:pt idx="407">
                  <c:v>0.11920170614650766</c:v>
                </c:pt>
                <c:pt idx="408">
                  <c:v>0.11700221837670843</c:v>
                </c:pt>
                <c:pt idx="409">
                  <c:v>0.11196274185208072</c:v>
                </c:pt>
                <c:pt idx="410">
                  <c:v>0.10523183069216568</c:v>
                </c:pt>
                <c:pt idx="411">
                  <c:v>9.5820903689353643E-2</c:v>
                </c:pt>
                <c:pt idx="412">
                  <c:v>8.4366104053647084E-2</c:v>
                </c:pt>
                <c:pt idx="413">
                  <c:v>7.0855143631169959E-2</c:v>
                </c:pt>
                <c:pt idx="414">
                  <c:v>5.7976850358445076E-2</c:v>
                </c:pt>
                <c:pt idx="415">
                  <c:v>4.3028250795357381E-2</c:v>
                </c:pt>
                <c:pt idx="416">
                  <c:v>2.8848413318504351E-2</c:v>
                </c:pt>
                <c:pt idx="417">
                  <c:v>1.6322141860825756E-2</c:v>
                </c:pt>
                <c:pt idx="418">
                  <c:v>5.6835269591287707E-3</c:v>
                </c:pt>
                <c:pt idx="419">
                  <c:v>-2.8488795637766906E-3</c:v>
                </c:pt>
                <c:pt idx="420">
                  <c:v>-1.059771394471426E-2</c:v>
                </c:pt>
                <c:pt idx="421">
                  <c:v>-1.6027691916074976E-2</c:v>
                </c:pt>
                <c:pt idx="422">
                  <c:v>-1.9303463809628024E-2</c:v>
                </c:pt>
                <c:pt idx="423">
                  <c:v>-2.1180229637583675E-2</c:v>
                </c:pt>
                <c:pt idx="424">
                  <c:v>-2.1963440617913499E-2</c:v>
                </c:pt>
                <c:pt idx="425">
                  <c:v>-2.1335753093215892E-2</c:v>
                </c:pt>
                <c:pt idx="426">
                  <c:v>-1.9783968462156562E-2</c:v>
                </c:pt>
                <c:pt idx="427">
                  <c:v>-1.7661000148621167E-2</c:v>
                </c:pt>
                <c:pt idx="428">
                  <c:v>-1.4703784311371718E-2</c:v>
                </c:pt>
                <c:pt idx="429">
                  <c:v>-1.1020107999609292E-2</c:v>
                </c:pt>
                <c:pt idx="430">
                  <c:v>-7.319497914962907E-3</c:v>
                </c:pt>
                <c:pt idx="431">
                  <c:v>-3.9179454726991584E-3</c:v>
                </c:pt>
                <c:pt idx="432">
                  <c:v>-3.4484929957891404E-3</c:v>
                </c:pt>
                <c:pt idx="433">
                  <c:v>-3.5568941616152981E-3</c:v>
                </c:pt>
                <c:pt idx="434">
                  <c:v>-3.8621467051754114E-3</c:v>
                </c:pt>
                <c:pt idx="435">
                  <c:v>-4.0314502084486245E-3</c:v>
                </c:pt>
                <c:pt idx="436">
                  <c:v>-4.1181926636238483E-3</c:v>
                </c:pt>
                <c:pt idx="437">
                  <c:v>-4.2156201964191047E-3</c:v>
                </c:pt>
                <c:pt idx="438">
                  <c:v>-4.2475026104678631E-3</c:v>
                </c:pt>
                <c:pt idx="439">
                  <c:v>-4.2635857978576804E-3</c:v>
                </c:pt>
                <c:pt idx="440">
                  <c:v>-4.2357656270051247E-3</c:v>
                </c:pt>
                <c:pt idx="441">
                  <c:v>-3.9489036858113532E-3</c:v>
                </c:pt>
                <c:pt idx="442">
                  <c:v>-3.5053410092855384E-3</c:v>
                </c:pt>
                <c:pt idx="443">
                  <c:v>-3.1911847788266457E-3</c:v>
                </c:pt>
                <c:pt idx="444">
                  <c:v>-2.989160619640662E-3</c:v>
                </c:pt>
                <c:pt idx="445">
                  <c:v>-2.836863237422247E-3</c:v>
                </c:pt>
                <c:pt idx="446">
                  <c:v>-2.7419534911357871E-3</c:v>
                </c:pt>
                <c:pt idx="447">
                  <c:v>-2.6515001589301796E-3</c:v>
                </c:pt>
                <c:pt idx="448">
                  <c:v>-2.6085535370763769E-3</c:v>
                </c:pt>
                <c:pt idx="449">
                  <c:v>-2.5498509026859587E-3</c:v>
                </c:pt>
                <c:pt idx="450">
                  <c:v>-2.5126539139044466E-3</c:v>
                </c:pt>
                <c:pt idx="451">
                  <c:v>-2.4886148079288494E-3</c:v>
                </c:pt>
                <c:pt idx="452">
                  <c:v>-2.4656685996508943E-3</c:v>
                </c:pt>
                <c:pt idx="453">
                  <c:v>-2.4461814347974667E-3</c:v>
                </c:pt>
                <c:pt idx="454">
                  <c:v>-2.4348930295566857E-3</c:v>
                </c:pt>
                <c:pt idx="455">
                  <c:v>-2.4154266411742994E-3</c:v>
                </c:pt>
                <c:pt idx="456">
                  <c:v>-2.4366002988709143E-3</c:v>
                </c:pt>
                <c:pt idx="457">
                  <c:v>-2.4464947845588172E-3</c:v>
                </c:pt>
                <c:pt idx="458">
                  <c:v>-2.4567486915111911E-3</c:v>
                </c:pt>
                <c:pt idx="459">
                  <c:v>-2.4640034965867706E-3</c:v>
                </c:pt>
                <c:pt idx="460">
                  <c:v>-2.4634409723452936E-3</c:v>
                </c:pt>
                <c:pt idx="461">
                  <c:v>-2.4785048459196606E-3</c:v>
                </c:pt>
                <c:pt idx="462">
                  <c:v>-2.4854220351842688E-3</c:v>
                </c:pt>
                <c:pt idx="463">
                  <c:v>-2.4966022985746976E-3</c:v>
                </c:pt>
                <c:pt idx="464">
                  <c:v>-2.5088842690770118E-3</c:v>
                </c:pt>
                <c:pt idx="465">
                  <c:v>-2.5193597505811559E-3</c:v>
                </c:pt>
                <c:pt idx="466">
                  <c:v>-2.5379638964274131E-3</c:v>
                </c:pt>
                <c:pt idx="467">
                  <c:v>-2.5473107140937144E-3</c:v>
                </c:pt>
                <c:pt idx="468">
                  <c:v>-2.5647581175048807E-3</c:v>
                </c:pt>
                <c:pt idx="469">
                  <c:v>-2.589918596662617E-3</c:v>
                </c:pt>
                <c:pt idx="470">
                  <c:v>-2.6096633661196176E-3</c:v>
                </c:pt>
                <c:pt idx="471">
                  <c:v>-2.6206167358416434E-3</c:v>
                </c:pt>
                <c:pt idx="472">
                  <c:v>-2.6387954846439454E-3</c:v>
                </c:pt>
                <c:pt idx="473">
                  <c:v>-2.6526824708054545E-3</c:v>
                </c:pt>
                <c:pt idx="474">
                  <c:v>-2.6671737034406262E-3</c:v>
                </c:pt>
                <c:pt idx="475">
                  <c:v>-2.6839579396896033E-3</c:v>
                </c:pt>
                <c:pt idx="476">
                  <c:v>-2.6991321297054117E-3</c:v>
                </c:pt>
                <c:pt idx="477">
                  <c:v>-2.7164481346318992E-3</c:v>
                </c:pt>
                <c:pt idx="478">
                  <c:v>-2.7283124017000175E-3</c:v>
                </c:pt>
                <c:pt idx="479">
                  <c:v>-2.7442675451818358E-3</c:v>
                </c:pt>
                <c:pt idx="480">
                  <c:v>-2.7641152573050763E-3</c:v>
                </c:pt>
                <c:pt idx="481">
                  <c:v>-2.7741095069674115E-3</c:v>
                </c:pt>
                <c:pt idx="482">
                  <c:v>-2.7869536638017874E-3</c:v>
                </c:pt>
                <c:pt idx="483">
                  <c:v>-2.7976557098620142E-3</c:v>
                </c:pt>
                <c:pt idx="484">
                  <c:v>-2.8090667143253743E-3</c:v>
                </c:pt>
                <c:pt idx="485">
                  <c:v>-2.8207453267383776E-3</c:v>
                </c:pt>
                <c:pt idx="486">
                  <c:v>-2.8336544282411735E-3</c:v>
                </c:pt>
                <c:pt idx="487">
                  <c:v>-2.8426012857013716E-3</c:v>
                </c:pt>
                <c:pt idx="488">
                  <c:v>-2.8541100782747894E-3</c:v>
                </c:pt>
                <c:pt idx="489">
                  <c:v>-2.8640316017688487E-3</c:v>
                </c:pt>
                <c:pt idx="490">
                  <c:v>-2.8715814985907891E-3</c:v>
                </c:pt>
                <c:pt idx="491">
                  <c:v>-2.8792437925755881E-3</c:v>
                </c:pt>
                <c:pt idx="492">
                  <c:v>-2.8878216263692577E-3</c:v>
                </c:pt>
                <c:pt idx="493">
                  <c:v>-2.8956306765847398E-3</c:v>
                </c:pt>
                <c:pt idx="494">
                  <c:v>-2.9049395021787734E-3</c:v>
                </c:pt>
                <c:pt idx="495">
                  <c:v>-2.911658530886152E-3</c:v>
                </c:pt>
                <c:pt idx="496">
                  <c:v>-2.9188413774647553E-3</c:v>
                </c:pt>
                <c:pt idx="497">
                  <c:v>-2.926091900274843E-3</c:v>
                </c:pt>
                <c:pt idx="498">
                  <c:v>-2.9330365424902879E-3</c:v>
                </c:pt>
                <c:pt idx="499">
                  <c:v>-2.9393564679079092E-3</c:v>
                </c:pt>
                <c:pt idx="500">
                  <c:v>-2.9438726119195486E-3</c:v>
                </c:pt>
                <c:pt idx="501">
                  <c:v>-2.9269385274383443E-3</c:v>
                </c:pt>
                <c:pt idx="502">
                  <c:v>-2.9237650463080017E-3</c:v>
                </c:pt>
                <c:pt idx="503">
                  <c:v>-2.9170555750115995E-3</c:v>
                </c:pt>
                <c:pt idx="504">
                  <c:v>-2.9101963195395622E-3</c:v>
                </c:pt>
                <c:pt idx="505">
                  <c:v>-2.9032484985303092E-3</c:v>
                </c:pt>
                <c:pt idx="506">
                  <c:v>-2.8961501475633913E-3</c:v>
                </c:pt>
                <c:pt idx="507">
                  <c:v>-2.8886561943981463E-3</c:v>
                </c:pt>
                <c:pt idx="508">
                  <c:v>-2.8807915034888771E-3</c:v>
                </c:pt>
                <c:pt idx="509">
                  <c:v>-2.8727142577871711E-3</c:v>
                </c:pt>
                <c:pt idx="510">
                  <c:v>-2.8641505122511371E-3</c:v>
                </c:pt>
                <c:pt idx="511">
                  <c:v>-2.8550798197949268E-3</c:v>
                </c:pt>
                <c:pt idx="512">
                  <c:v>-2.8456333357751691E-3</c:v>
                </c:pt>
                <c:pt idx="513">
                  <c:v>-2.835809697415005E-3</c:v>
                </c:pt>
                <c:pt idx="514">
                  <c:v>-2.8256894815753791E-3</c:v>
                </c:pt>
                <c:pt idx="515">
                  <c:v>-2.8151541361554244E-3</c:v>
                </c:pt>
                <c:pt idx="516">
                  <c:v>-2.804028615035889E-3</c:v>
                </c:pt>
                <c:pt idx="517">
                  <c:v>-2.7920668838574366E-3</c:v>
                </c:pt>
                <c:pt idx="518">
                  <c:v>-2.7799841996432244E-3</c:v>
                </c:pt>
                <c:pt idx="519">
                  <c:v>-2.7674307399186845E-3</c:v>
                </c:pt>
                <c:pt idx="520">
                  <c:v>-2.7544762582524594E-3</c:v>
                </c:pt>
                <c:pt idx="521">
                  <c:v>-2.7416122999867057E-3</c:v>
                </c:pt>
                <c:pt idx="522">
                  <c:v>-2.7284006896558031E-3</c:v>
                </c:pt>
                <c:pt idx="523">
                  <c:v>-2.7147326466310175E-3</c:v>
                </c:pt>
                <c:pt idx="524">
                  <c:v>-2.7003242059633796E-3</c:v>
                </c:pt>
                <c:pt idx="525">
                  <c:v>-2.6857473248834427E-3</c:v>
                </c:pt>
                <c:pt idx="526">
                  <c:v>-2.670970941918282E-3</c:v>
                </c:pt>
                <c:pt idx="527">
                  <c:v>-2.6557616905418225E-3</c:v>
                </c:pt>
                <c:pt idx="528">
                  <c:v>-2.6410452193355188E-3</c:v>
                </c:pt>
                <c:pt idx="529">
                  <c:v>-2.6262234000959265E-3</c:v>
                </c:pt>
                <c:pt idx="530">
                  <c:v>-2.6092399408134443E-3</c:v>
                </c:pt>
                <c:pt idx="531">
                  <c:v>-2.5934869013365934E-3</c:v>
                </c:pt>
                <c:pt idx="532">
                  <c:v>-2.5773796804758448E-3</c:v>
                </c:pt>
                <c:pt idx="533">
                  <c:v>-2.5630846389480917E-3</c:v>
                </c:pt>
                <c:pt idx="534">
                  <c:v>-2.549641370167696E-3</c:v>
                </c:pt>
                <c:pt idx="535">
                  <c:v>-2.5370617559355301E-3</c:v>
                </c:pt>
                <c:pt idx="536">
                  <c:v>-2.5255833748977323E-3</c:v>
                </c:pt>
                <c:pt idx="537">
                  <c:v>-2.5126722402510474E-3</c:v>
                </c:pt>
                <c:pt idx="538">
                  <c:v>-2.5002186080509826E-3</c:v>
                </c:pt>
                <c:pt idx="539">
                  <c:v>-2.488703015085976E-3</c:v>
                </c:pt>
                <c:pt idx="540">
                  <c:v>-2.475216986392444E-3</c:v>
                </c:pt>
                <c:pt idx="541">
                  <c:v>-2.4642914432732722E-3</c:v>
                </c:pt>
                <c:pt idx="542">
                  <c:v>-2.4526423911801457E-3</c:v>
                </c:pt>
                <c:pt idx="543">
                  <c:v>-2.4417790456154847E-3</c:v>
                </c:pt>
                <c:pt idx="544">
                  <c:v>-2.4351521257920169E-3</c:v>
                </c:pt>
                <c:pt idx="545">
                  <c:v>-2.4296885223201504E-3</c:v>
                </c:pt>
                <c:pt idx="546">
                  <c:v>-2.429802558799426E-3</c:v>
                </c:pt>
                <c:pt idx="547">
                  <c:v>-2.4342053451926072E-3</c:v>
                </c:pt>
                <c:pt idx="548">
                  <c:v>-2.4465457881506472E-3</c:v>
                </c:pt>
                <c:pt idx="549">
                  <c:v>-2.4628765243514253E-3</c:v>
                </c:pt>
                <c:pt idx="550">
                  <c:v>-2.4868934858069424E-3</c:v>
                </c:pt>
                <c:pt idx="551">
                  <c:v>-2.5206697369663253E-3</c:v>
                </c:pt>
                <c:pt idx="552">
                  <c:v>-2.5599656078045016E-3</c:v>
                </c:pt>
                <c:pt idx="553">
                  <c:v>-2.6118818444658765E-3</c:v>
                </c:pt>
                <c:pt idx="554">
                  <c:v>-2.6809393308640317E-3</c:v>
                </c:pt>
                <c:pt idx="555">
                  <c:v>-2.7746788727391249E-3</c:v>
                </c:pt>
                <c:pt idx="556">
                  <c:v>-2.9042863164654383E-3</c:v>
                </c:pt>
                <c:pt idx="557">
                  <c:v>-3.0705374926435856E-3</c:v>
                </c:pt>
                <c:pt idx="558">
                  <c:v>-3.2911935539218741E-3</c:v>
                </c:pt>
                <c:pt idx="559">
                  <c:v>-3.5644872991586426E-3</c:v>
                </c:pt>
                <c:pt idx="560">
                  <c:v>-3.8632582993156639E-3</c:v>
                </c:pt>
                <c:pt idx="561">
                  <c:v>-4.1279024468345617E-3</c:v>
                </c:pt>
                <c:pt idx="562">
                  <c:v>-4.3072070643986353E-3</c:v>
                </c:pt>
                <c:pt idx="563">
                  <c:v>-4.4756159889817937E-3</c:v>
                </c:pt>
                <c:pt idx="564">
                  <c:v>-4.7054265872606077E-3</c:v>
                </c:pt>
                <c:pt idx="565">
                  <c:v>-5.0542260058347973E-3</c:v>
                </c:pt>
                <c:pt idx="566">
                  <c:v>-5.6095454117986157E-3</c:v>
                </c:pt>
                <c:pt idx="567">
                  <c:v>-6.46835466420432E-3</c:v>
                </c:pt>
                <c:pt idx="568">
                  <c:v>-7.7302265007205655E-3</c:v>
                </c:pt>
                <c:pt idx="569">
                  <c:v>-9.5689603980003268E-3</c:v>
                </c:pt>
                <c:pt idx="570">
                  <c:v>-1.179840897942528E-2</c:v>
                </c:pt>
                <c:pt idx="571">
                  <c:v>-1.3685347201112402E-2</c:v>
                </c:pt>
                <c:pt idx="572">
                  <c:v>-1.5372114468356714E-2</c:v>
                </c:pt>
                <c:pt idx="573">
                  <c:v>-1.7233033343470129E-2</c:v>
                </c:pt>
                <c:pt idx="574">
                  <c:v>-1.9206202265708572E-2</c:v>
                </c:pt>
                <c:pt idx="575">
                  <c:v>-2.0935774962992759E-2</c:v>
                </c:pt>
                <c:pt idx="576">
                  <c:v>-2.211897108928855E-2</c:v>
                </c:pt>
                <c:pt idx="577">
                  <c:v>-2.2437549144048538E-2</c:v>
                </c:pt>
                <c:pt idx="578">
                  <c:v>-2.1650848060456973E-2</c:v>
                </c:pt>
                <c:pt idx="579">
                  <c:v>-1.9563224412291358E-2</c:v>
                </c:pt>
                <c:pt idx="580">
                  <c:v>-1.5971999742830034E-2</c:v>
                </c:pt>
                <c:pt idx="581">
                  <c:v>-1.0642904520649116E-2</c:v>
                </c:pt>
                <c:pt idx="582">
                  <c:v>-3.3615925369122057E-3</c:v>
                </c:pt>
                <c:pt idx="583">
                  <c:v>5.7829457009461738E-3</c:v>
                </c:pt>
                <c:pt idx="584">
                  <c:v>1.672109337545824E-2</c:v>
                </c:pt>
                <c:pt idx="585">
                  <c:v>2.9283239267649308E-2</c:v>
                </c:pt>
                <c:pt idx="586">
                  <c:v>4.3155536941333283E-2</c:v>
                </c:pt>
                <c:pt idx="587">
                  <c:v>5.7500562699753399E-2</c:v>
                </c:pt>
                <c:pt idx="588">
                  <c:v>7.1741489399799407E-2</c:v>
                </c:pt>
                <c:pt idx="589">
                  <c:v>8.5083508908900929E-2</c:v>
                </c:pt>
                <c:pt idx="590">
                  <c:v>9.6698798079990544E-2</c:v>
                </c:pt>
                <c:pt idx="591">
                  <c:v>0.10621678370156767</c:v>
                </c:pt>
                <c:pt idx="592">
                  <c:v>0.11324447764828788</c:v>
                </c:pt>
                <c:pt idx="593">
                  <c:v>0.11789786298122684</c:v>
                </c:pt>
                <c:pt idx="594">
                  <c:v>0.12043929508760293</c:v>
                </c:pt>
                <c:pt idx="595">
                  <c:v>0.12104051760260059</c:v>
                </c:pt>
                <c:pt idx="596">
                  <c:v>0.12000357569390774</c:v>
                </c:pt>
                <c:pt idx="597">
                  <c:v>0.1176338483052034</c:v>
                </c:pt>
                <c:pt idx="598">
                  <c:v>0.1141877940978564</c:v>
                </c:pt>
                <c:pt idx="599">
                  <c:v>0.10979471781304506</c:v>
                </c:pt>
                <c:pt idx="600">
                  <c:v>0.10465382840901116</c:v>
                </c:pt>
                <c:pt idx="601">
                  <c:v>9.8984419745312469E-2</c:v>
                </c:pt>
                <c:pt idx="602">
                  <c:v>9.2891782351930408E-2</c:v>
                </c:pt>
                <c:pt idx="603">
                  <c:v>8.6651481861440005E-2</c:v>
                </c:pt>
                <c:pt idx="604">
                  <c:v>8.0481586431234819E-2</c:v>
                </c:pt>
                <c:pt idx="605">
                  <c:v>7.4481533095080543E-2</c:v>
                </c:pt>
                <c:pt idx="606">
                  <c:v>6.8731859390019578E-2</c:v>
                </c:pt>
                <c:pt idx="607">
                  <c:v>6.3293933457145735E-2</c:v>
                </c:pt>
                <c:pt idx="608">
                  <c:v>5.8129232356481597E-2</c:v>
                </c:pt>
                <c:pt idx="609">
                  <c:v>5.3189148887131554E-2</c:v>
                </c:pt>
                <c:pt idx="610">
                  <c:v>4.8438890066662466E-2</c:v>
                </c:pt>
                <c:pt idx="611">
                  <c:v>4.394015507923732E-2</c:v>
                </c:pt>
                <c:pt idx="612">
                  <c:v>3.9753386178253414E-2</c:v>
                </c:pt>
                <c:pt idx="613">
                  <c:v>3.596416762562149E-2</c:v>
                </c:pt>
                <c:pt idx="614">
                  <c:v>3.2644480382904018E-2</c:v>
                </c:pt>
                <c:pt idx="615">
                  <c:v>2.9795915933117922E-2</c:v>
                </c:pt>
                <c:pt idx="616">
                  <c:v>2.7402930408857218E-2</c:v>
                </c:pt>
                <c:pt idx="617">
                  <c:v>2.5352968918158303E-2</c:v>
                </c:pt>
                <c:pt idx="618">
                  <c:v>2.3472173415662989E-2</c:v>
                </c:pt>
                <c:pt idx="619">
                  <c:v>2.1573717218182575E-2</c:v>
                </c:pt>
                <c:pt idx="620">
                  <c:v>1.9529905334379261E-2</c:v>
                </c:pt>
                <c:pt idx="621">
                  <c:v>1.7362951708346341E-2</c:v>
                </c:pt>
                <c:pt idx="622">
                  <c:v>1.5223678065903745E-2</c:v>
                </c:pt>
                <c:pt idx="623">
                  <c:v>1.3255621384800298E-2</c:v>
                </c:pt>
                <c:pt idx="624">
                  <c:v>1.156547319149881E-2</c:v>
                </c:pt>
                <c:pt idx="625">
                  <c:v>1.0195209164071128E-2</c:v>
                </c:pt>
                <c:pt idx="626">
                  <c:v>9.1239106161689065E-3</c:v>
                </c:pt>
                <c:pt idx="627">
                  <c:v>8.2739671376307333E-3</c:v>
                </c:pt>
                <c:pt idx="628">
                  <c:v>7.4730134758179689E-3</c:v>
                </c:pt>
                <c:pt idx="629">
                  <c:v>6.5462480972208192E-3</c:v>
                </c:pt>
                <c:pt idx="630">
                  <c:v>5.358231209938169E-3</c:v>
                </c:pt>
                <c:pt idx="631">
                  <c:v>3.9641235959700927E-3</c:v>
                </c:pt>
                <c:pt idx="632">
                  <c:v>2.4898889004690838E-3</c:v>
                </c:pt>
                <c:pt idx="633">
                  <c:v>1.0937874144871795E-3</c:v>
                </c:pt>
                <c:pt idx="634">
                  <c:v>-1.4435806793045014E-4</c:v>
                </c:pt>
                <c:pt idx="635">
                  <c:v>-1.1795520140583937E-3</c:v>
                </c:pt>
                <c:pt idx="636">
                  <c:v>-1.9932564496030203E-3</c:v>
                </c:pt>
                <c:pt idx="637">
                  <c:v>-2.5897804755367071E-3</c:v>
                </c:pt>
                <c:pt idx="638">
                  <c:v>-2.9707933065528103E-3</c:v>
                </c:pt>
                <c:pt idx="639">
                  <c:v>-3.1521154343698843E-3</c:v>
                </c:pt>
                <c:pt idx="640">
                  <c:v>-3.1425464399900127E-3</c:v>
                </c:pt>
                <c:pt idx="641">
                  <c:v>-2.9521295075991549E-3</c:v>
                </c:pt>
                <c:pt idx="642">
                  <c:v>-2.5890450329681958E-3</c:v>
                </c:pt>
                <c:pt idx="643">
                  <c:v>-2.0670869928095525E-3</c:v>
                </c:pt>
                <c:pt idx="644">
                  <c:v>-1.3929903471738836E-3</c:v>
                </c:pt>
                <c:pt idx="645">
                  <c:v>-5.765549116035773E-4</c:v>
                </c:pt>
                <c:pt idx="646">
                  <c:v>3.7343180407956034E-4</c:v>
                </c:pt>
                <c:pt idx="647">
                  <c:v>1.4520161732081149E-3</c:v>
                </c:pt>
                <c:pt idx="648">
                  <c:v>2.6476801112174098E-3</c:v>
                </c:pt>
                <c:pt idx="649">
                  <c:v>3.950455405224651E-3</c:v>
                </c:pt>
                <c:pt idx="650">
                  <c:v>5.3411863961784212E-3</c:v>
                </c:pt>
                <c:pt idx="651">
                  <c:v>6.7766177638762803E-3</c:v>
                </c:pt>
                <c:pt idx="652">
                  <c:v>8.1655556367059567E-3</c:v>
                </c:pt>
                <c:pt idx="653">
                  <c:v>9.3527467126635067E-3</c:v>
                </c:pt>
                <c:pt idx="654">
                  <c:v>1.0139017275228257E-2</c:v>
                </c:pt>
                <c:pt idx="655">
                  <c:v>1.0373677237967671E-2</c:v>
                </c:pt>
                <c:pt idx="656">
                  <c:v>1.0151239595861838E-2</c:v>
                </c:pt>
                <c:pt idx="657">
                  <c:v>9.6580280115062811E-3</c:v>
                </c:pt>
                <c:pt idx="658">
                  <c:v>9.0546983182051566E-3</c:v>
                </c:pt>
                <c:pt idx="659">
                  <c:v>8.4364015183144847E-3</c:v>
                </c:pt>
                <c:pt idx="660">
                  <c:v>7.840607381782605E-3</c:v>
                </c:pt>
                <c:pt idx="661">
                  <c:v>7.2795382969785827E-3</c:v>
                </c:pt>
                <c:pt idx="662">
                  <c:v>6.7591127981856403E-3</c:v>
                </c:pt>
                <c:pt idx="663">
                  <c:v>6.2776963624650017E-3</c:v>
                </c:pt>
                <c:pt idx="664">
                  <c:v>5.8340698762875398E-3</c:v>
                </c:pt>
                <c:pt idx="665">
                  <c:v>5.4247882429502292E-3</c:v>
                </c:pt>
                <c:pt idx="666">
                  <c:v>5.0464063385232683E-3</c:v>
                </c:pt>
                <c:pt idx="667">
                  <c:v>4.6981213384216236E-3</c:v>
                </c:pt>
                <c:pt idx="668">
                  <c:v>4.3763633413538283E-3</c:v>
                </c:pt>
                <c:pt idx="669">
                  <c:v>4.079041206566103E-3</c:v>
                </c:pt>
                <c:pt idx="670">
                  <c:v>3.8046846938026846E-3</c:v>
                </c:pt>
                <c:pt idx="671">
                  <c:v>3.5514992125033062E-3</c:v>
                </c:pt>
                <c:pt idx="672">
                  <c:v>3.3175048157542131E-3</c:v>
                </c:pt>
                <c:pt idx="673">
                  <c:v>3.1014076712985172E-3</c:v>
                </c:pt>
                <c:pt idx="674">
                  <c:v>2.9018093377112253E-3</c:v>
                </c:pt>
                <c:pt idx="675">
                  <c:v>2.7174316558804534E-3</c:v>
                </c:pt>
                <c:pt idx="676">
                  <c:v>2.5471274576591707E-3</c:v>
                </c:pt>
                <c:pt idx="677">
                  <c:v>2.3896836886632133E-3</c:v>
                </c:pt>
                <c:pt idx="678">
                  <c:v>2.2442995982621117E-3</c:v>
                </c:pt>
                <c:pt idx="679">
                  <c:v>2.109757841384452E-3</c:v>
                </c:pt>
                <c:pt idx="680">
                  <c:v>1.985366860495108E-3</c:v>
                </c:pt>
                <c:pt idx="681">
                  <c:v>1.8702487381356825E-3</c:v>
                </c:pt>
                <c:pt idx="682">
                  <c:v>1.7636511937056953E-3</c:v>
                </c:pt>
                <c:pt idx="683">
                  <c:v>1.6648381998729533E-3</c:v>
                </c:pt>
                <c:pt idx="684">
                  <c:v>1.5732221078820219E-3</c:v>
                </c:pt>
                <c:pt idx="685">
                  <c:v>1.4882847803381338E-3</c:v>
                </c:pt>
                <c:pt idx="686">
                  <c:v>1.409361954841537E-3</c:v>
                </c:pt>
                <c:pt idx="687">
                  <c:v>1.3358838096479975E-3</c:v>
                </c:pt>
                <c:pt idx="688">
                  <c:v>1.2676190383260622E-3</c:v>
                </c:pt>
                <c:pt idx="689">
                  <c:v>1.2039344348512282E-3</c:v>
                </c:pt>
                <c:pt idx="690">
                  <c:v>1.144626305452201E-3</c:v>
                </c:pt>
                <c:pt idx="691">
                  <c:v>1.0890488984816038E-3</c:v>
                </c:pt>
                <c:pt idx="692">
                  <c:v>1.0371545552703143E-3</c:v>
                </c:pt>
                <c:pt idx="693">
                  <c:v>9.8862523101506117E-4</c:v>
                </c:pt>
                <c:pt idx="694">
                  <c:v>9.4309883322596377E-4</c:v>
                </c:pt>
                <c:pt idx="695">
                  <c:v>9.0032798444428241E-4</c:v>
                </c:pt>
                <c:pt idx="696">
                  <c:v>8.6022699732191121E-4</c:v>
                </c:pt>
                <c:pt idx="697">
                  <c:v>8.224781939516479E-4</c:v>
                </c:pt>
                <c:pt idx="698">
                  <c:v>7.8696852822268681E-4</c:v>
                </c:pt>
                <c:pt idx="699">
                  <c:v>7.5338174974670657E-4</c:v>
                </c:pt>
                <c:pt idx="700">
                  <c:v>7.2187332554196626E-4</c:v>
                </c:pt>
                <c:pt idx="701">
                  <c:v>6.9207051586683832E-4</c:v>
                </c:pt>
                <c:pt idx="702">
                  <c:v>6.639290456239566E-4</c:v>
                </c:pt>
                <c:pt idx="703">
                  <c:v>6.3728407312357849E-4</c:v>
                </c:pt>
                <c:pt idx="704">
                  <c:v>6.121749343274141E-4</c:v>
                </c:pt>
                <c:pt idx="705">
                  <c:v>5.8830459396530532E-4</c:v>
                </c:pt>
                <c:pt idx="706">
                  <c:v>5.6577488687736821E-4</c:v>
                </c:pt>
                <c:pt idx="707">
                  <c:v>5.4435212038184133E-4</c:v>
                </c:pt>
                <c:pt idx="708">
                  <c:v>5.2391352988723217E-4</c:v>
                </c:pt>
                <c:pt idx="709">
                  <c:v>5.0455936610382945E-4</c:v>
                </c:pt>
                <c:pt idx="710">
                  <c:v>4.8632469542442269E-4</c:v>
                </c:pt>
                <c:pt idx="711">
                  <c:v>4.6874808346042407E-4</c:v>
                </c:pt>
                <c:pt idx="712">
                  <c:v>4.5220134915313626E-4</c:v>
                </c:pt>
                <c:pt idx="713">
                  <c:v>4.363916485309316E-4</c:v>
                </c:pt>
                <c:pt idx="714">
                  <c:v>4.2133424444423806E-4</c:v>
                </c:pt>
                <c:pt idx="715">
                  <c:v>4.0687024134411498E-4</c:v>
                </c:pt>
                <c:pt idx="716">
                  <c:v>3.9310517161283975E-4</c:v>
                </c:pt>
                <c:pt idx="717">
                  <c:v>3.7986020633817841E-4</c:v>
                </c:pt>
                <c:pt idx="718">
                  <c:v>3.6719541134866418E-4</c:v>
                </c:pt>
                <c:pt idx="719">
                  <c:v>3.5497110506554908E-4</c:v>
                </c:pt>
                <c:pt idx="720">
                  <c:v>3.4321354902522305E-4</c:v>
                </c:pt>
                <c:pt idx="721">
                  <c:v>3.3199955439100481E-4</c:v>
                </c:pt>
                <c:pt idx="722">
                  <c:v>3.21045082449678E-4</c:v>
                </c:pt>
                <c:pt idx="723">
                  <c:v>3.1065048643519333E-4</c:v>
                </c:pt>
                <c:pt idx="724">
                  <c:v>3.0050689805893871E-4</c:v>
                </c:pt>
                <c:pt idx="725">
                  <c:v>2.9090306636958552E-4</c:v>
                </c:pt>
                <c:pt idx="726">
                  <c:v>2.8163293065286421E-4</c:v>
                </c:pt>
                <c:pt idx="727">
                  <c:v>2.7284563215823621E-4</c:v>
                </c:pt>
                <c:pt idx="728">
                  <c:v>2.6450187975446404E-4</c:v>
                </c:pt>
                <c:pt idx="729">
                  <c:v>2.5659427430202442E-4</c:v>
                </c:pt>
                <c:pt idx="730">
                  <c:v>2.4903181525037787E-4</c:v>
                </c:pt>
                <c:pt idx="731">
                  <c:v>2.4196546911725569E-4</c:v>
                </c:pt>
                <c:pt idx="732">
                  <c:v>2.3533488658444845E-4</c:v>
                </c:pt>
                <c:pt idx="733">
                  <c:v>2.2909431010642578E-4</c:v>
                </c:pt>
                <c:pt idx="734">
                  <c:v>2.2324968427378522E-4</c:v>
                </c:pt>
                <c:pt idx="735">
                  <c:v>2.1793001677883339E-4</c:v>
                </c:pt>
                <c:pt idx="736">
                  <c:v>2.1291081636776177E-4</c:v>
                </c:pt>
                <c:pt idx="737">
                  <c:v>2.0828213982682087E-4</c:v>
                </c:pt>
                <c:pt idx="738">
                  <c:v>2.0401614089304854E-4</c:v>
                </c:pt>
                <c:pt idx="739">
                  <c:v>2.0016637989950237E-4</c:v>
                </c:pt>
                <c:pt idx="740">
                  <c:v>1.9671944081356418E-4</c:v>
                </c:pt>
                <c:pt idx="741">
                  <c:v>1.9352674669459446E-4</c:v>
                </c:pt>
                <c:pt idx="742">
                  <c:v>1.9076359956338163E-4</c:v>
                </c:pt>
                <c:pt idx="743">
                  <c:v>1.8832047979622235E-4</c:v>
                </c:pt>
                <c:pt idx="744">
                  <c:v>1.8621210965541479E-4</c:v>
                </c:pt>
                <c:pt idx="745">
                  <c:v>1.8446443845343552E-4</c:v>
                </c:pt>
                <c:pt idx="746">
                  <c:v>1.8314989420331607E-4</c:v>
                </c:pt>
                <c:pt idx="747">
                  <c:v>1.8216386641300986E-4</c:v>
                </c:pt>
                <c:pt idx="748">
                  <c:v>1.815284651401905E-4</c:v>
                </c:pt>
                <c:pt idx="749">
                  <c:v>1.8122538726506043E-4</c:v>
                </c:pt>
                <c:pt idx="750">
                  <c:v>1.8125742522390187E-4</c:v>
                </c:pt>
                <c:pt idx="751">
                  <c:v>1.817679242589465E-4</c:v>
                </c:pt>
                <c:pt idx="752">
                  <c:v>1.8243553515429056E-4</c:v>
                </c:pt>
                <c:pt idx="753">
                  <c:v>1.8353417665617489E-4</c:v>
                </c:pt>
                <c:pt idx="754">
                  <c:v>1.8494146896708141E-4</c:v>
                </c:pt>
                <c:pt idx="755">
                  <c:v>1.8659724062963789E-4</c:v>
                </c:pt>
                <c:pt idx="756">
                  <c:v>1.8860208026627578E-4</c:v>
                </c:pt>
                <c:pt idx="757">
                  <c:v>1.9078882284273568E-4</c:v>
                </c:pt>
                <c:pt idx="758">
                  <c:v>1.9332132081395503E-4</c:v>
                </c:pt>
                <c:pt idx="759">
                  <c:v>1.9604533826866888E-4</c:v>
                </c:pt>
                <c:pt idx="760">
                  <c:v>1.9897519321576684E-4</c:v>
                </c:pt>
                <c:pt idx="761">
                  <c:v>2.0219063854964858E-4</c:v>
                </c:pt>
                <c:pt idx="762">
                  <c:v>2.0562047820149587E-4</c:v>
                </c:pt>
                <c:pt idx="763">
                  <c:v>2.0925744459843187E-4</c:v>
                </c:pt>
                <c:pt idx="764">
                  <c:v>2.1311327820161541E-4</c:v>
                </c:pt>
                <c:pt idx="765">
                  <c:v>2.1706500772378234E-4</c:v>
                </c:pt>
                <c:pt idx="766">
                  <c:v>2.2117782926567298E-4</c:v>
                </c:pt>
                <c:pt idx="767">
                  <c:v>2.2543247290474078E-4</c:v>
                </c:pt>
                <c:pt idx="768">
                  <c:v>2.2983573448187578E-4</c:v>
                </c:pt>
                <c:pt idx="769">
                  <c:v>2.3441494554909958E-4</c:v>
                </c:pt>
                <c:pt idx="770">
                  <c:v>2.3909993180581957E-4</c:v>
                </c:pt>
                <c:pt idx="771">
                  <c:v>2.4399457410839709E-4</c:v>
                </c:pt>
                <c:pt idx="772">
                  <c:v>2.4902121305114822E-4</c:v>
                </c:pt>
                <c:pt idx="773">
                  <c:v>2.5424995932910033E-4</c:v>
                </c:pt>
                <c:pt idx="774">
                  <c:v>2.5965613432477053E-4</c:v>
                </c:pt>
                <c:pt idx="775">
                  <c:v>2.6524823391738117E-4</c:v>
                </c:pt>
                <c:pt idx="776">
                  <c:v>2.7115268243893542E-4</c:v>
                </c:pt>
                <c:pt idx="777">
                  <c:v>2.7726117890591873E-4</c:v>
                </c:pt>
                <c:pt idx="778">
                  <c:v>2.8370595570381685E-4</c:v>
                </c:pt>
                <c:pt idx="779">
                  <c:v>2.9036498381762588E-4</c:v>
                </c:pt>
                <c:pt idx="780">
                  <c:v>2.9738472233264979E-4</c:v>
                </c:pt>
                <c:pt idx="781">
                  <c:v>3.0475798101825546E-4</c:v>
                </c:pt>
                <c:pt idx="782">
                  <c:v>3.1245951742020495E-4</c:v>
                </c:pt>
                <c:pt idx="783">
                  <c:v>3.2070764810776531E-4</c:v>
                </c:pt>
                <c:pt idx="784">
                  <c:v>3.2924760981989376E-4</c:v>
                </c:pt>
                <c:pt idx="785">
                  <c:v>3.3836696278621847E-4</c:v>
                </c:pt>
                <c:pt idx="786">
                  <c:v>3.479934106201954E-4</c:v>
                </c:pt>
                <c:pt idx="787">
                  <c:v>3.5816767655494353E-4</c:v>
                </c:pt>
                <c:pt idx="788">
                  <c:v>3.6909716023536543E-4</c:v>
                </c:pt>
                <c:pt idx="789">
                  <c:v>3.8070392115396867E-4</c:v>
                </c:pt>
                <c:pt idx="790">
                  <c:v>3.9303936201984246E-4</c:v>
                </c:pt>
                <c:pt idx="791">
                  <c:v>4.0619496593419235E-4</c:v>
                </c:pt>
                <c:pt idx="792">
                  <c:v>4.2028371430313793E-4</c:v>
                </c:pt>
                <c:pt idx="793">
                  <c:v>4.3524517520332484E-4</c:v>
                </c:pt>
                <c:pt idx="794">
                  <c:v>4.5130263122794556E-4</c:v>
                </c:pt>
                <c:pt idx="795">
                  <c:v>4.683095840976037E-4</c:v>
                </c:pt>
                <c:pt idx="796">
                  <c:v>4.8661751594114566E-4</c:v>
                </c:pt>
                <c:pt idx="797">
                  <c:v>5.0606591967683467E-4</c:v>
                </c:pt>
                <c:pt idx="798">
                  <c:v>5.2678253657911789E-4</c:v>
                </c:pt>
                <c:pt idx="799">
                  <c:v>5.4897976784429314E-4</c:v>
                </c:pt>
                <c:pt idx="800">
                  <c:v>5.7269076649213435E-4</c:v>
                </c:pt>
                <c:pt idx="801">
                  <c:v>5.9805160623516151E-4</c:v>
                </c:pt>
                <c:pt idx="802">
                  <c:v>6.25125171915486E-4</c:v>
                </c:pt>
                <c:pt idx="803">
                  <c:v>6.540550904491349E-4</c:v>
                </c:pt>
                <c:pt idx="804">
                  <c:v>6.8507051000232799E-4</c:v>
                </c:pt>
                <c:pt idx="805">
                  <c:v>7.1825100228906091E-4</c:v>
                </c:pt>
                <c:pt idx="806">
                  <c:v>7.5372148098962199E-4</c:v>
                </c:pt>
                <c:pt idx="807">
                  <c:v>7.9187189874696529E-4</c:v>
                </c:pt>
                <c:pt idx="808">
                  <c:v>8.3267679280008E-4</c:v>
                </c:pt>
                <c:pt idx="809">
                  <c:v>8.7639001713346598E-4</c:v>
                </c:pt>
                <c:pt idx="810">
                  <c:v>9.2335154179223888E-4</c:v>
                </c:pt>
                <c:pt idx="811">
                  <c:v>9.7385405304006856E-4</c:v>
                </c:pt>
                <c:pt idx="812">
                  <c:v>1.0280207077689729E-3</c:v>
                </c:pt>
                <c:pt idx="813">
                  <c:v>1.0863671658443153E-3</c:v>
                </c:pt>
                <c:pt idx="814">
                  <c:v>1.1491935632598205E-3</c:v>
                </c:pt>
                <c:pt idx="815">
                  <c:v>1.2167818432928801E-3</c:v>
                </c:pt>
                <c:pt idx="816">
                  <c:v>1.2895779193595747E-3</c:v>
                </c:pt>
                <c:pt idx="817">
                  <c:v>1.3681239543648083E-3</c:v>
                </c:pt>
                <c:pt idx="818">
                  <c:v>1.4528656398105078E-3</c:v>
                </c:pt>
                <c:pt idx="819">
                  <c:v>1.5443560741129625E-3</c:v>
                </c:pt>
                <c:pt idx="820">
                  <c:v>1.6431659747264682E-3</c:v>
                </c:pt>
                <c:pt idx="821">
                  <c:v>1.7500593091211991E-3</c:v>
                </c:pt>
                <c:pt idx="822">
                  <c:v>1.8655430176872656E-3</c:v>
                </c:pt>
                <c:pt idx="823">
                  <c:v>1.9904463814358619E-3</c:v>
                </c:pt>
                <c:pt idx="824">
                  <c:v>2.1256615331753936E-3</c:v>
                </c:pt>
                <c:pt idx="825">
                  <c:v>2.2720153176329916E-3</c:v>
                </c:pt>
                <c:pt idx="826">
                  <c:v>2.430186814834201E-3</c:v>
                </c:pt>
                <c:pt idx="827">
                  <c:v>2.6015207900879078E-3</c:v>
                </c:pt>
                <c:pt idx="828">
                  <c:v>2.7869697214543132E-3</c:v>
                </c:pt>
                <c:pt idx="829">
                  <c:v>2.9875705588018331E-3</c:v>
                </c:pt>
                <c:pt idx="830">
                  <c:v>3.2046888354201331E-3</c:v>
                </c:pt>
                <c:pt idx="831">
                  <c:v>3.4396772543474619E-3</c:v>
                </c:pt>
                <c:pt idx="832">
                  <c:v>3.6941158791750084E-3</c:v>
                </c:pt>
                <c:pt idx="833">
                  <c:v>3.9693596919935237E-3</c:v>
                </c:pt>
                <c:pt idx="834">
                  <c:v>4.2672840841331272E-3</c:v>
                </c:pt>
                <c:pt idx="835">
                  <c:v>4.5901428659944621E-3</c:v>
                </c:pt>
                <c:pt idx="836">
                  <c:v>4.9396158140714297E-3</c:v>
                </c:pt>
                <c:pt idx="837">
                  <c:v>5.3180075321224152E-3</c:v>
                </c:pt>
                <c:pt idx="838">
                  <c:v>5.7279625515477273E-3</c:v>
                </c:pt>
                <c:pt idx="839">
                  <c:v>6.1721807060025613E-3</c:v>
                </c:pt>
                <c:pt idx="840">
                  <c:v>6.6531871991960534E-3</c:v>
                </c:pt>
                <c:pt idx="841">
                  <c:v>7.172839854864943E-3</c:v>
                </c:pt>
                <c:pt idx="842">
                  <c:v>7.7324020858082765E-3</c:v>
                </c:pt>
                <c:pt idx="843">
                  <c:v>8.3289026611331751E-3</c:v>
                </c:pt>
                <c:pt idx="844">
                  <c:v>8.9489293269671144E-3</c:v>
                </c:pt>
                <c:pt idx="845">
                  <c:v>9.5540516412611076E-3</c:v>
                </c:pt>
                <c:pt idx="846">
                  <c:v>1.0050004454962957E-2</c:v>
                </c:pt>
                <c:pt idx="847">
                  <c:v>1.0268890105793904E-2</c:v>
                </c:pt>
                <c:pt idx="848">
                  <c:v>1.0025047195290515E-2</c:v>
                </c:pt>
                <c:pt idx="849">
                  <c:v>9.2433931140913916E-3</c:v>
                </c:pt>
                <c:pt idx="850">
                  <c:v>8.058512149534347E-3</c:v>
                </c:pt>
                <c:pt idx="851">
                  <c:v>6.6757880684650273E-3</c:v>
                </c:pt>
                <c:pt idx="852">
                  <c:v>5.2406593984672956E-3</c:v>
                </c:pt>
                <c:pt idx="853">
                  <c:v>3.8464826616559922E-3</c:v>
                </c:pt>
                <c:pt idx="854">
                  <c:v>2.5441506349822562E-3</c:v>
                </c:pt>
                <c:pt idx="855">
                  <c:v>1.3489645819452223E-3</c:v>
                </c:pt>
                <c:pt idx="856">
                  <c:v>2.6992671459014073E-4</c:v>
                </c:pt>
                <c:pt idx="857">
                  <c:v>-6.7997514586182195E-4</c:v>
                </c:pt>
                <c:pt idx="858">
                  <c:v>-1.495691973487423E-3</c:v>
                </c:pt>
                <c:pt idx="859">
                  <c:v>-2.1673914025172047E-3</c:v>
                </c:pt>
                <c:pt idx="860">
                  <c:v>-2.6903698701074008E-3</c:v>
                </c:pt>
                <c:pt idx="861">
                  <c:v>-3.0482681045621574E-3</c:v>
                </c:pt>
                <c:pt idx="862">
                  <c:v>-3.2384143196934057E-3</c:v>
                </c:pt>
                <c:pt idx="863">
                  <c:v>-3.2479257384210314E-3</c:v>
                </c:pt>
                <c:pt idx="864">
                  <c:v>-3.0644690337552349E-3</c:v>
                </c:pt>
                <c:pt idx="865">
                  <c:v>-2.6801696715017531E-3</c:v>
                </c:pt>
                <c:pt idx="866">
                  <c:v>-2.0811529700281994E-3</c:v>
                </c:pt>
                <c:pt idx="867">
                  <c:v>-1.2660428987808503E-3</c:v>
                </c:pt>
                <c:pt idx="868">
                  <c:v>-2.3023272472810774E-4</c:v>
                </c:pt>
                <c:pt idx="869">
                  <c:v>1.0067029981098985E-3</c:v>
                </c:pt>
                <c:pt idx="870">
                  <c:v>2.4105618384029359E-3</c:v>
                </c:pt>
                <c:pt idx="871">
                  <c:v>3.8797357097680729E-3</c:v>
                </c:pt>
                <c:pt idx="872">
                  <c:v>5.2814044084945611E-3</c:v>
                </c:pt>
                <c:pt idx="873">
                  <c:v>6.4726361202440685E-3</c:v>
                </c:pt>
                <c:pt idx="874">
                  <c:v>7.408479162842263E-3</c:v>
                </c:pt>
                <c:pt idx="875">
                  <c:v>8.2116978140128749E-3</c:v>
                </c:pt>
                <c:pt idx="876">
                  <c:v>9.0648945529849811E-3</c:v>
                </c:pt>
                <c:pt idx="877">
                  <c:v>1.0142803005302459E-2</c:v>
                </c:pt>
                <c:pt idx="878">
                  <c:v>1.1517772004287941E-2</c:v>
                </c:pt>
                <c:pt idx="879">
                  <c:v>1.3207533668778026E-2</c:v>
                </c:pt>
                <c:pt idx="880">
                  <c:v>1.5181122373288503E-2</c:v>
                </c:pt>
                <c:pt idx="881">
                  <c:v>1.7327211271795817E-2</c:v>
                </c:pt>
                <c:pt idx="882">
                  <c:v>1.9502391078566106E-2</c:v>
                </c:pt>
                <c:pt idx="883">
                  <c:v>2.1553076950781347E-2</c:v>
                </c:pt>
                <c:pt idx="884">
                  <c:v>2.3455037012806712E-2</c:v>
                </c:pt>
                <c:pt idx="885">
                  <c:v>2.5334937131938462E-2</c:v>
                </c:pt>
                <c:pt idx="886">
                  <c:v>2.7394002596037414E-2</c:v>
                </c:pt>
                <c:pt idx="887">
                  <c:v>2.9796603197733695E-2</c:v>
                </c:pt>
                <c:pt idx="888">
                  <c:v>3.2641549392932734E-2</c:v>
                </c:pt>
                <c:pt idx="889">
                  <c:v>3.5984109383628948E-2</c:v>
                </c:pt>
                <c:pt idx="890">
                  <c:v>3.9770217334118563E-2</c:v>
                </c:pt>
                <c:pt idx="891">
                  <c:v>4.3965435412084752E-2</c:v>
                </c:pt>
                <c:pt idx="892">
                  <c:v>4.8473868512669549E-2</c:v>
                </c:pt>
                <c:pt idx="893">
                  <c:v>5.3230612350697037E-2</c:v>
                </c:pt>
                <c:pt idx="894">
                  <c:v>5.8192052430318886E-2</c:v>
                </c:pt>
                <c:pt idx="895">
                  <c:v>6.3374173238380571E-2</c:v>
                </c:pt>
                <c:pt idx="896">
                  <c:v>6.8837702863989159E-2</c:v>
                </c:pt>
                <c:pt idx="897">
                  <c:v>7.4590963170984126E-2</c:v>
                </c:pt>
                <c:pt idx="898">
                  <c:v>8.059830544847868E-2</c:v>
                </c:pt>
                <c:pt idx="899">
                  <c:v>8.6822399302477815E-2</c:v>
                </c:pt>
                <c:pt idx="900">
                  <c:v>9.3062114230663684E-2</c:v>
                </c:pt>
                <c:pt idx="901">
                  <c:v>9.9141044580561832E-2</c:v>
                </c:pt>
                <c:pt idx="902">
                  <c:v>0.10484234221897415</c:v>
                </c:pt>
                <c:pt idx="903">
                  <c:v>0.11001065852497915</c:v>
                </c:pt>
                <c:pt idx="904">
                  <c:v>0.11440912797222103</c:v>
                </c:pt>
                <c:pt idx="905">
                  <c:v>0.11790689517962571</c:v>
                </c:pt>
                <c:pt idx="906">
                  <c:v>0.12027832687654805</c:v>
                </c:pt>
                <c:pt idx="907">
                  <c:v>0.12132118418466442</c:v>
                </c:pt>
                <c:pt idx="908">
                  <c:v>0.12075890843159243</c:v>
                </c:pt>
                <c:pt idx="909">
                  <c:v>0.1182586402982494</c:v>
                </c:pt>
                <c:pt idx="910">
                  <c:v>0.11354748840564449</c:v>
                </c:pt>
                <c:pt idx="911">
                  <c:v>0.10642644766780096</c:v>
                </c:pt>
                <c:pt idx="912">
                  <c:v>9.6908014836916856E-2</c:v>
                </c:pt>
                <c:pt idx="913">
                  <c:v>8.5227256523058792E-2</c:v>
                </c:pt>
                <c:pt idx="914">
                  <c:v>7.1902214628346062E-2</c:v>
                </c:pt>
                <c:pt idx="915">
                  <c:v>5.7680702560447938E-2</c:v>
                </c:pt>
                <c:pt idx="916">
                  <c:v>4.3290514502715649E-2</c:v>
                </c:pt>
                <c:pt idx="917">
                  <c:v>2.9604818442234726E-2</c:v>
                </c:pt>
                <c:pt idx="918">
                  <c:v>1.7118799908452886E-2</c:v>
                </c:pt>
                <c:pt idx="919">
                  <c:v>6.2198525793831227E-3</c:v>
                </c:pt>
                <c:pt idx="920">
                  <c:v>-2.8826842358645466E-3</c:v>
                </c:pt>
                <c:pt idx="921">
                  <c:v>-1.0076114143832832E-2</c:v>
                </c:pt>
                <c:pt idx="922">
                  <c:v>-1.541517269985454E-2</c:v>
                </c:pt>
                <c:pt idx="923">
                  <c:v>-1.9077761237210944E-2</c:v>
                </c:pt>
                <c:pt idx="924">
                  <c:v>-2.1235962692430527E-2</c:v>
                </c:pt>
                <c:pt idx="925">
                  <c:v>-2.2027989250868393E-2</c:v>
                </c:pt>
                <c:pt idx="926">
                  <c:v>-2.1749943868017582E-2</c:v>
                </c:pt>
                <c:pt idx="927">
                  <c:v>-2.0623614771264259E-2</c:v>
                </c:pt>
                <c:pt idx="928">
                  <c:v>-1.8858279596296101E-2</c:v>
                </c:pt>
                <c:pt idx="929">
                  <c:v>-1.678856016008394E-2</c:v>
                </c:pt>
                <c:pt idx="930">
                  <c:v>-1.4735318568515135E-2</c:v>
                </c:pt>
                <c:pt idx="931">
                  <c:v>-1.2913450958113051E-2</c:v>
                </c:pt>
                <c:pt idx="932">
                  <c:v>-1.1222976011538108E-2</c:v>
                </c:pt>
                <c:pt idx="933">
                  <c:v>-9.3035276912169507E-3</c:v>
                </c:pt>
                <c:pt idx="934">
                  <c:v>-7.6469984529353727E-3</c:v>
                </c:pt>
                <c:pt idx="935">
                  <c:v>-6.406003344207923E-3</c:v>
                </c:pt>
                <c:pt idx="936">
                  <c:v>-5.5737638555888314E-3</c:v>
                </c:pt>
                <c:pt idx="937">
                  <c:v>-5.0531718438820341E-3</c:v>
                </c:pt>
                <c:pt idx="938">
                  <c:v>-4.7158675607166496E-3</c:v>
                </c:pt>
                <c:pt idx="939">
                  <c:v>-4.4856354018561369E-3</c:v>
                </c:pt>
                <c:pt idx="940">
                  <c:v>-4.3317464831275207E-3</c:v>
                </c:pt>
                <c:pt idx="941">
                  <c:v>-4.171480342867245E-3</c:v>
                </c:pt>
                <c:pt idx="942">
                  <c:v>-3.9166653586297992E-3</c:v>
                </c:pt>
                <c:pt idx="943">
                  <c:v>-3.6004720173013608E-3</c:v>
                </c:pt>
                <c:pt idx="944">
                  <c:v>-3.3212682525517409E-3</c:v>
                </c:pt>
                <c:pt idx="945">
                  <c:v>-3.1044563970467976E-3</c:v>
                </c:pt>
                <c:pt idx="946">
                  <c:v>-2.9396766106138854E-3</c:v>
                </c:pt>
                <c:pt idx="947">
                  <c:v>-2.8159942272562599E-3</c:v>
                </c:pt>
                <c:pt idx="948">
                  <c:v>-2.7268869851284501E-3</c:v>
                </c:pt>
                <c:pt idx="949">
                  <c:v>-2.6537510050488647E-3</c:v>
                </c:pt>
                <c:pt idx="950">
                  <c:v>-2.5967474878467963E-3</c:v>
                </c:pt>
                <c:pt idx="951">
                  <c:v>-2.5522335409862962E-3</c:v>
                </c:pt>
                <c:pt idx="952">
                  <c:v>-2.517644742999875E-3</c:v>
                </c:pt>
                <c:pt idx="953">
                  <c:v>-2.4919189275201818E-3</c:v>
                </c:pt>
                <c:pt idx="954">
                  <c:v>-2.4732031210074408E-3</c:v>
                </c:pt>
                <c:pt idx="955">
                  <c:v>-2.4592918626901799E-3</c:v>
                </c:pt>
                <c:pt idx="956">
                  <c:v>-2.4526519779170287E-3</c:v>
                </c:pt>
                <c:pt idx="957">
                  <c:v>-2.4521492473096964E-3</c:v>
                </c:pt>
                <c:pt idx="958">
                  <c:v>-2.4567152843160242E-3</c:v>
                </c:pt>
                <c:pt idx="959">
                  <c:v>-2.4605086992633492E-3</c:v>
                </c:pt>
                <c:pt idx="960">
                  <c:v>-2.463801879805176E-3</c:v>
                </c:pt>
                <c:pt idx="961">
                  <c:v>-2.4692059809533189E-3</c:v>
                </c:pt>
                <c:pt idx="962">
                  <c:v>-2.477419131558922E-3</c:v>
                </c:pt>
                <c:pt idx="963">
                  <c:v>-2.489454348776433E-3</c:v>
                </c:pt>
                <c:pt idx="964">
                  <c:v>-2.5015486949172545E-3</c:v>
                </c:pt>
                <c:pt idx="965">
                  <c:v>-2.5130612270971931E-3</c:v>
                </c:pt>
                <c:pt idx="966">
                  <c:v>-2.5269099698153972E-3</c:v>
                </c:pt>
                <c:pt idx="967">
                  <c:v>-2.5393475979464068E-3</c:v>
                </c:pt>
                <c:pt idx="968">
                  <c:v>-2.5544469080467677E-3</c:v>
                </c:pt>
                <c:pt idx="969">
                  <c:v>-2.5699057467208223E-3</c:v>
                </c:pt>
                <c:pt idx="970">
                  <c:v>-2.5879972031027355E-3</c:v>
                </c:pt>
                <c:pt idx="971">
                  <c:v>-2.6046841761310263E-3</c:v>
                </c:pt>
                <c:pt idx="972">
                  <c:v>-2.6213985436382117E-3</c:v>
                </c:pt>
                <c:pt idx="973">
                  <c:v>-2.6376176573154305E-3</c:v>
                </c:pt>
                <c:pt idx="974">
                  <c:v>-2.6536843122043339E-3</c:v>
                </c:pt>
                <c:pt idx="975">
                  <c:v>-2.6692008410229623E-3</c:v>
                </c:pt>
                <c:pt idx="976">
                  <c:v>-2.6854396066211691E-3</c:v>
                </c:pt>
                <c:pt idx="977">
                  <c:v>-2.7010963968323292E-3</c:v>
                </c:pt>
                <c:pt idx="978">
                  <c:v>-2.7167756213423472E-3</c:v>
                </c:pt>
                <c:pt idx="979">
                  <c:v>-2.7328582267626528E-3</c:v>
                </c:pt>
                <c:pt idx="980">
                  <c:v>-2.748221216396582E-3</c:v>
                </c:pt>
                <c:pt idx="981">
                  <c:v>-2.7622611840675436E-3</c:v>
                </c:pt>
                <c:pt idx="982">
                  <c:v>-2.7749283729777531E-3</c:v>
                </c:pt>
                <c:pt idx="983">
                  <c:v>-2.7871999529700325E-3</c:v>
                </c:pt>
                <c:pt idx="984">
                  <c:v>-2.7991216681875156E-3</c:v>
                </c:pt>
                <c:pt idx="985">
                  <c:v>-2.8107690105953994E-3</c:v>
                </c:pt>
                <c:pt idx="986">
                  <c:v>-2.8219534097719931E-3</c:v>
                </c:pt>
                <c:pt idx="987">
                  <c:v>-2.8329197786385557E-3</c:v>
                </c:pt>
                <c:pt idx="988">
                  <c:v>-2.8436878801988484E-3</c:v>
                </c:pt>
                <c:pt idx="989">
                  <c:v>-2.8536777408198224E-3</c:v>
                </c:pt>
                <c:pt idx="990">
                  <c:v>-2.8629751291271237E-3</c:v>
                </c:pt>
                <c:pt idx="991">
                  <c:v>-2.8715665813071711E-3</c:v>
                </c:pt>
                <c:pt idx="992">
                  <c:v>-2.8802188293460978E-3</c:v>
                </c:pt>
                <c:pt idx="993">
                  <c:v>-2.8886098770794098E-3</c:v>
                </c:pt>
                <c:pt idx="994">
                  <c:v>-2.8968315717950418E-3</c:v>
                </c:pt>
                <c:pt idx="995">
                  <c:v>-2.9048667654620764E-3</c:v>
                </c:pt>
                <c:pt idx="996">
                  <c:v>-2.9124583065590253E-3</c:v>
                </c:pt>
                <c:pt idx="997">
                  <c:v>-2.9197140757283246E-3</c:v>
                </c:pt>
                <c:pt idx="998">
                  <c:v>-2.9266503453279115E-3</c:v>
                </c:pt>
                <c:pt idx="999">
                  <c:v>-2.9334330966207011E-3</c:v>
                </c:pt>
                <c:pt idx="1000">
                  <c:v>-2.9398735050653411E-3</c:v>
                </c:pt>
                <c:pt idx="1001">
                  <c:v>-2.9432023018547554E-3</c:v>
                </c:pt>
                <c:pt idx="1002">
                  <c:v>-2.92758768501129E-3</c:v>
                </c:pt>
                <c:pt idx="1003">
                  <c:v>-2.9233739529475927E-3</c:v>
                </c:pt>
                <c:pt idx="1004">
                  <c:v>-2.916944596420811E-3</c:v>
                </c:pt>
                <c:pt idx="1005">
                  <c:v>-2.9102718639037787E-3</c:v>
                </c:pt>
                <c:pt idx="1006">
                  <c:v>-2.9033380159073918E-3</c:v>
                </c:pt>
                <c:pt idx="1007">
                  <c:v>-2.8961126905606527E-3</c:v>
                </c:pt>
                <c:pt idx="1008">
                  <c:v>-2.8886536680992774E-3</c:v>
                </c:pt>
                <c:pt idx="1009">
                  <c:v>-2.8810734009607039E-3</c:v>
                </c:pt>
                <c:pt idx="1010">
                  <c:v>-2.8731314545951264E-3</c:v>
                </c:pt>
                <c:pt idx="1011">
                  <c:v>-2.864833779670996E-3</c:v>
                </c:pt>
                <c:pt idx="1012">
                  <c:v>-2.8561105738242054E-3</c:v>
                </c:pt>
                <c:pt idx="1013">
                  <c:v>-2.8469172368073754E-3</c:v>
                </c:pt>
                <c:pt idx="1014">
                  <c:v>-2.8374425741849313E-3</c:v>
                </c:pt>
                <c:pt idx="1015">
                  <c:v>-2.8270942568911195E-3</c:v>
                </c:pt>
                <c:pt idx="1016">
                  <c:v>-2.8161940407031888E-3</c:v>
                </c:pt>
                <c:pt idx="1017">
                  <c:v>-2.8046360439364995E-3</c:v>
                </c:pt>
                <c:pt idx="1018">
                  <c:v>-2.7924278689609146E-3</c:v>
                </c:pt>
                <c:pt idx="1019">
                  <c:v>-2.779709203336588E-3</c:v>
                </c:pt>
                <c:pt idx="1020">
                  <c:v>-2.7669531259542192E-3</c:v>
                </c:pt>
                <c:pt idx="1021">
                  <c:v>-2.753870507320305E-3</c:v>
                </c:pt>
                <c:pt idx="1022">
                  <c:v>-2.7404118714894283E-3</c:v>
                </c:pt>
                <c:pt idx="1023">
                  <c:v>-2.7267918169877675E-3</c:v>
                </c:pt>
                <c:pt idx="1024">
                  <c:v>-2.7128506650538182E-3</c:v>
                </c:pt>
                <c:pt idx="1025">
                  <c:v>-2.6986652151960301E-3</c:v>
                </c:pt>
                <c:pt idx="1026">
                  <c:v>-2.6843465168600706E-3</c:v>
                </c:pt>
                <c:pt idx="1027">
                  <c:v>-2.6684151618473441E-3</c:v>
                </c:pt>
                <c:pt idx="1028">
                  <c:v>-2.6532015095681906E-3</c:v>
                </c:pt>
                <c:pt idx="1029">
                  <c:v>-2.6378135057844249E-3</c:v>
                </c:pt>
                <c:pt idx="1030">
                  <c:v>-2.6219446888070164E-3</c:v>
                </c:pt>
                <c:pt idx="1031">
                  <c:v>-2.6058893782173794E-3</c:v>
                </c:pt>
                <c:pt idx="1032">
                  <c:v>-2.5898619619043046E-3</c:v>
                </c:pt>
                <c:pt idx="1033">
                  <c:v>-2.5750093601597983E-3</c:v>
                </c:pt>
                <c:pt idx="1034">
                  <c:v>-2.5602637004712263E-3</c:v>
                </c:pt>
                <c:pt idx="1035">
                  <c:v>-2.5471608710092453E-3</c:v>
                </c:pt>
                <c:pt idx="1036">
                  <c:v>-2.5333933669829159E-3</c:v>
                </c:pt>
                <c:pt idx="1037">
                  <c:v>-2.5200866137606781E-3</c:v>
                </c:pt>
                <c:pt idx="1038">
                  <c:v>-2.5070824727646945E-3</c:v>
                </c:pt>
                <c:pt idx="1039">
                  <c:v>-2.4950812455952209E-3</c:v>
                </c:pt>
                <c:pt idx="1040">
                  <c:v>-2.4839772166724322E-3</c:v>
                </c:pt>
                <c:pt idx="1041">
                  <c:v>-2.4731624464116027E-3</c:v>
                </c:pt>
                <c:pt idx="1042">
                  <c:v>-2.4640575612108317E-3</c:v>
                </c:pt>
                <c:pt idx="1043">
                  <c:v>-2.455823447269538E-3</c:v>
                </c:pt>
                <c:pt idx="1044">
                  <c:v>-2.4484239053298661E-3</c:v>
                </c:pt>
                <c:pt idx="1045">
                  <c:v>-2.4445028214823234E-3</c:v>
                </c:pt>
                <c:pt idx="1046">
                  <c:v>-2.4406694484031773E-3</c:v>
                </c:pt>
                <c:pt idx="1047">
                  <c:v>-2.4413601106987618E-3</c:v>
                </c:pt>
                <c:pt idx="1048">
                  <c:v>-2.4476722489751024E-3</c:v>
                </c:pt>
                <c:pt idx="1049">
                  <c:v>-2.4591597380819062E-3</c:v>
                </c:pt>
                <c:pt idx="1050">
                  <c:v>-2.4776738915343595E-3</c:v>
                </c:pt>
                <c:pt idx="1051">
                  <c:v>-2.5038074055838246E-3</c:v>
                </c:pt>
                <c:pt idx="1052">
                  <c:v>-2.5412320467152016E-3</c:v>
                </c:pt>
                <c:pt idx="1053">
                  <c:v>-2.588751321846152E-3</c:v>
                </c:pt>
                <c:pt idx="1054">
                  <c:v>-2.6510633778584125E-3</c:v>
                </c:pt>
                <c:pt idx="1055">
                  <c:v>-2.7314211414744124E-3</c:v>
                </c:pt>
                <c:pt idx="1056">
                  <c:v>-2.835497209553877E-3</c:v>
                </c:pt>
                <c:pt idx="1057">
                  <c:v>-2.9729743986002945E-3</c:v>
                </c:pt>
                <c:pt idx="1058">
                  <c:v>-3.1486570836868895E-3</c:v>
                </c:pt>
                <c:pt idx="1059">
                  <c:v>-3.3661732640395989E-3</c:v>
                </c:pt>
                <c:pt idx="1060">
                  <c:v>-3.6218502861882344E-3</c:v>
                </c:pt>
                <c:pt idx="1061">
                  <c:v>-3.8985207763283236E-3</c:v>
                </c:pt>
                <c:pt idx="1062">
                  <c:v>-4.1735726136409787E-3</c:v>
                </c:pt>
                <c:pt idx="1063">
                  <c:v>-4.4390792764816105E-3</c:v>
                </c:pt>
                <c:pt idx="1064">
                  <c:v>-4.7515969829102882E-3</c:v>
                </c:pt>
                <c:pt idx="1065">
                  <c:v>-5.1865261983513799E-3</c:v>
                </c:pt>
                <c:pt idx="1066">
                  <c:v>-5.8590005958801599E-3</c:v>
                </c:pt>
                <c:pt idx="1067">
                  <c:v>-6.8760781806193223E-3</c:v>
                </c:pt>
                <c:pt idx="1068">
                  <c:v>-8.4395689719393447E-3</c:v>
                </c:pt>
                <c:pt idx="1069">
                  <c:v>-1.0669031991292542E-2</c:v>
                </c:pt>
                <c:pt idx="1070">
                  <c:v>-1.337030502101395E-2</c:v>
                </c:pt>
                <c:pt idx="1071">
                  <c:v>-1.5870744404204218E-2</c:v>
                </c:pt>
                <c:pt idx="1072">
                  <c:v>-1.7092773627576163E-2</c:v>
                </c:pt>
                <c:pt idx="1073">
                  <c:v>-1.7865406073564023E-2</c:v>
                </c:pt>
                <c:pt idx="1074">
                  <c:v>-1.8896791414086442E-2</c:v>
                </c:pt>
                <c:pt idx="1075">
                  <c:v>-2.0250441098469421E-2</c:v>
                </c:pt>
                <c:pt idx="1076">
                  <c:v>-2.1558914669653692E-2</c:v>
                </c:pt>
                <c:pt idx="1077">
                  <c:v>-2.2451566272975634E-2</c:v>
                </c:pt>
                <c:pt idx="1078">
                  <c:v>-2.2544902876550921E-2</c:v>
                </c:pt>
                <c:pt idx="1079">
                  <c:v>-2.1605782892748698E-2</c:v>
                </c:pt>
                <c:pt idx="1080">
                  <c:v>-1.9371531869679992E-2</c:v>
                </c:pt>
                <c:pt idx="1081">
                  <c:v>-1.5645169735403475E-2</c:v>
                </c:pt>
                <c:pt idx="1082">
                  <c:v>-1.0278289377746191E-2</c:v>
                </c:pt>
                <c:pt idx="1083">
                  <c:v>-2.9643575291414814E-3</c:v>
                </c:pt>
                <c:pt idx="1084">
                  <c:v>6.1571878462466922E-3</c:v>
                </c:pt>
                <c:pt idx="1085">
                  <c:v>1.7128860867156426E-2</c:v>
                </c:pt>
                <c:pt idx="1086">
                  <c:v>2.9700014107240214E-2</c:v>
                </c:pt>
                <c:pt idx="1087">
                  <c:v>4.3558230430649436E-2</c:v>
                </c:pt>
                <c:pt idx="1088">
                  <c:v>5.7970670348407527E-2</c:v>
                </c:pt>
                <c:pt idx="1089">
                  <c:v>7.2264212219418811E-2</c:v>
                </c:pt>
                <c:pt idx="1090">
                  <c:v>8.5648925896354255E-2</c:v>
                </c:pt>
                <c:pt idx="1091">
                  <c:v>9.7326266063012368E-2</c:v>
                </c:pt>
                <c:pt idx="1092">
                  <c:v>0.10685119425969364</c:v>
                </c:pt>
                <c:pt idx="1093">
                  <c:v>0.11402590984994793</c:v>
                </c:pt>
                <c:pt idx="1094">
                  <c:v>0.11873675669153044</c:v>
                </c:pt>
                <c:pt idx="1095">
                  <c:v>0.12130398740066428</c:v>
                </c:pt>
                <c:pt idx="1096">
                  <c:v>0.12192480108663883</c:v>
                </c:pt>
                <c:pt idx="1097">
                  <c:v>0.12096466181011345</c:v>
                </c:pt>
                <c:pt idx="1098">
                  <c:v>0.11867147274100009</c:v>
                </c:pt>
                <c:pt idx="1099">
                  <c:v>0.11526925490386686</c:v>
                </c:pt>
                <c:pt idx="1100">
                  <c:v>0.11093082121161046</c:v>
                </c:pt>
                <c:pt idx="1101">
                  <c:v>0.1058386799721166</c:v>
                </c:pt>
                <c:pt idx="1102">
                  <c:v>0.10017291677110307</c:v>
                </c:pt>
                <c:pt idx="1103">
                  <c:v>9.4165046333253621E-2</c:v>
                </c:pt>
                <c:pt idx="1104">
                  <c:v>8.7965347925540338E-2</c:v>
                </c:pt>
                <c:pt idx="1105">
                  <c:v>8.1843375656559747E-2</c:v>
                </c:pt>
                <c:pt idx="1106">
                  <c:v>7.5879395879804412E-2</c:v>
                </c:pt>
                <c:pt idx="1107">
                  <c:v>7.0164562355651161E-2</c:v>
                </c:pt>
                <c:pt idx="1108">
                  <c:v>6.4726008177789507E-2</c:v>
                </c:pt>
                <c:pt idx="1109">
                  <c:v>5.9566254972575394E-2</c:v>
                </c:pt>
                <c:pt idx="1110">
                  <c:v>5.4613997670228676E-2</c:v>
                </c:pt>
                <c:pt idx="1111">
                  <c:v>4.9868884218543408E-2</c:v>
                </c:pt>
                <c:pt idx="1112">
                  <c:v>4.5367825830194053E-2</c:v>
                </c:pt>
                <c:pt idx="1113">
                  <c:v>4.1164113215957476E-2</c:v>
                </c:pt>
                <c:pt idx="1114">
                  <c:v>3.7364908550561515E-2</c:v>
                </c:pt>
                <c:pt idx="1115">
                  <c:v>3.4009558586747035E-2</c:v>
                </c:pt>
                <c:pt idx="1116">
                  <c:v>3.1144058617916137E-2</c:v>
                </c:pt>
                <c:pt idx="1117">
                  <c:v>2.8718064345423455E-2</c:v>
                </c:pt>
                <c:pt idx="1118">
                  <c:v>2.6629084569313344E-2</c:v>
                </c:pt>
                <c:pt idx="1119">
                  <c:v>2.4710868880475023E-2</c:v>
                </c:pt>
                <c:pt idx="1120">
                  <c:v>2.2771985976635767E-2</c:v>
                </c:pt>
                <c:pt idx="1121">
                  <c:v>2.0682779651612471E-2</c:v>
                </c:pt>
                <c:pt idx="1122">
                  <c:v>1.8474140114933979E-2</c:v>
                </c:pt>
                <c:pt idx="1123">
                  <c:v>1.6288882237699309E-2</c:v>
                </c:pt>
                <c:pt idx="1124">
                  <c:v>1.4272634823469299E-2</c:v>
                </c:pt>
                <c:pt idx="1125">
                  <c:v>1.2523763322091819E-2</c:v>
                </c:pt>
                <c:pt idx="1126">
                  <c:v>1.110440127312351E-2</c:v>
                </c:pt>
                <c:pt idx="1127">
                  <c:v>9.9914895708717033E-3</c:v>
                </c:pt>
                <c:pt idx="1128">
                  <c:v>9.0770020080427338E-3</c:v>
                </c:pt>
                <c:pt idx="1129">
                  <c:v>8.2467124264568037E-3</c:v>
                </c:pt>
                <c:pt idx="1130">
                  <c:v>7.2602595237615253E-3</c:v>
                </c:pt>
                <c:pt idx="1131">
                  <c:v>6.0324621420437818E-3</c:v>
                </c:pt>
                <c:pt idx="1132">
                  <c:v>4.5888252715003963E-3</c:v>
                </c:pt>
                <c:pt idx="1133">
                  <c:v>3.0803077142130819E-3</c:v>
                </c:pt>
                <c:pt idx="1134">
                  <c:v>1.6393374923928672E-3</c:v>
                </c:pt>
                <c:pt idx="1135">
                  <c:v>3.5924745351811893E-4</c:v>
                </c:pt>
                <c:pt idx="1136">
                  <c:v>-7.1092720626297901E-4</c:v>
                </c:pt>
                <c:pt idx="1137">
                  <c:v>-1.564885711089592E-3</c:v>
                </c:pt>
                <c:pt idx="1138">
                  <c:v>-2.1941424399762877E-3</c:v>
                </c:pt>
                <c:pt idx="1139">
                  <c:v>-2.6099767040346222E-3</c:v>
                </c:pt>
                <c:pt idx="1140">
                  <c:v>-2.8208630982777816E-3</c:v>
                </c:pt>
                <c:pt idx="1141">
                  <c:v>-2.8400793198948282E-3</c:v>
                </c:pt>
                <c:pt idx="1142">
                  <c:v>-2.6783906880517572E-3</c:v>
                </c:pt>
                <c:pt idx="1143">
                  <c:v>-2.3426203976228965E-3</c:v>
                </c:pt>
                <c:pt idx="1144">
                  <c:v>-1.8446289393356796E-3</c:v>
                </c:pt>
                <c:pt idx="1145">
                  <c:v>-1.1933766453839922E-3</c:v>
                </c:pt>
                <c:pt idx="1146">
                  <c:v>-3.9876845278818962E-4</c:v>
                </c:pt>
                <c:pt idx="1147">
                  <c:v>5.3167132062159617E-4</c:v>
                </c:pt>
                <c:pt idx="1148">
                  <c:v>1.5910676180828087E-3</c:v>
                </c:pt>
                <c:pt idx="1149">
                  <c:v>2.7698099696576994E-3</c:v>
                </c:pt>
                <c:pt idx="1150">
                  <c:v>4.0558730381141661E-3</c:v>
                </c:pt>
                <c:pt idx="1151">
                  <c:v>5.4312912256156975E-3</c:v>
                </c:pt>
                <c:pt idx="1152">
                  <c:v>6.853437791639827E-3</c:v>
                </c:pt>
                <c:pt idx="1153">
                  <c:v>8.2315950939558791E-3</c:v>
                </c:pt>
                <c:pt idx="1154">
                  <c:v>9.4091972611174413E-3</c:v>
                </c:pt>
                <c:pt idx="1155">
                  <c:v>1.0167154956126412E-2</c:v>
                </c:pt>
                <c:pt idx="1156">
                  <c:v>1.0401839290400394E-2</c:v>
                </c:pt>
                <c:pt idx="1157">
                  <c:v>1.0163221489316032E-2</c:v>
                </c:pt>
                <c:pt idx="1158">
                  <c:v>9.6646890012787035E-3</c:v>
                </c:pt>
                <c:pt idx="1159">
                  <c:v>9.0537150683046574E-3</c:v>
                </c:pt>
                <c:pt idx="1160">
                  <c:v>8.426025329203668E-3</c:v>
                </c:pt>
                <c:pt idx="1161">
                  <c:v>7.8208565065286395E-3</c:v>
                </c:pt>
                <c:pt idx="1162">
                  <c:v>7.2528919388434865E-3</c:v>
                </c:pt>
                <c:pt idx="1163">
                  <c:v>6.7260889902636123E-3</c:v>
                </c:pt>
                <c:pt idx="1164">
                  <c:v>6.2387529259703145E-3</c:v>
                </c:pt>
                <c:pt idx="1165">
                  <c:v>5.7887762383322938E-3</c:v>
                </c:pt>
                <c:pt idx="1166">
                  <c:v>5.373613267201649E-3</c:v>
                </c:pt>
                <c:pt idx="1167">
                  <c:v>4.9902795960771185E-3</c:v>
                </c:pt>
                <c:pt idx="1168">
                  <c:v>4.6365826241332453E-3</c:v>
                </c:pt>
                <c:pt idx="1169">
                  <c:v>4.3098679030895148E-3</c:v>
                </c:pt>
                <c:pt idx="1170">
                  <c:v>4.0083992163405524E-3</c:v>
                </c:pt>
                <c:pt idx="1171">
                  <c:v>3.7297510391640643E-3</c:v>
                </c:pt>
                <c:pt idx="1172">
                  <c:v>3.4725981568271003E-3</c:v>
                </c:pt>
                <c:pt idx="1173">
                  <c:v>3.2350782929112532E-3</c:v>
                </c:pt>
                <c:pt idx="1174">
                  <c:v>3.0157357479718705E-3</c:v>
                </c:pt>
                <c:pt idx="1175">
                  <c:v>2.8129721660370421E-3</c:v>
                </c:pt>
                <c:pt idx="1176">
                  <c:v>2.6257673710053941E-3</c:v>
                </c:pt>
                <c:pt idx="1177">
                  <c:v>2.4526936422194501E-3</c:v>
                </c:pt>
                <c:pt idx="1178">
                  <c:v>2.2928801380751596E-3</c:v>
                </c:pt>
                <c:pt idx="1179">
                  <c:v>2.1451348525295399E-3</c:v>
                </c:pt>
                <c:pt idx="1180">
                  <c:v>2.00845923916948E-3</c:v>
                </c:pt>
                <c:pt idx="1181">
                  <c:v>1.8820669355869013E-3</c:v>
                </c:pt>
                <c:pt idx="1182">
                  <c:v>1.7651078416689447E-3</c:v>
                </c:pt>
                <c:pt idx="1183">
                  <c:v>1.6567693139943884E-3</c:v>
                </c:pt>
                <c:pt idx="1184">
                  <c:v>1.5564665886538265E-3</c:v>
                </c:pt>
                <c:pt idx="1185">
                  <c:v>1.4634736868277542E-3</c:v>
                </c:pt>
                <c:pt idx="1186">
                  <c:v>1.3771676739188221E-3</c:v>
                </c:pt>
                <c:pt idx="1187">
                  <c:v>1.2970059716289617E-3</c:v>
                </c:pt>
                <c:pt idx="1188">
                  <c:v>1.2225001470625996E-3</c:v>
                </c:pt>
                <c:pt idx="1189">
                  <c:v>1.1531993899152049E-3</c:v>
                </c:pt>
                <c:pt idx="1190">
                  <c:v>1.088646545828853E-3</c:v>
                </c:pt>
                <c:pt idx="1191">
                  <c:v>1.0284824714350549E-3</c:v>
                </c:pt>
                <c:pt idx="1192">
                  <c:v>9.7228118131986729E-4</c:v>
                </c:pt>
                <c:pt idx="1193">
                  <c:v>9.1977101266149663E-4</c:v>
                </c:pt>
                <c:pt idx="1194">
                  <c:v>8.707135105733288E-4</c:v>
                </c:pt>
                <c:pt idx="1195">
                  <c:v>8.2468857312911759E-4</c:v>
                </c:pt>
                <c:pt idx="1196">
                  <c:v>7.8157626052055562E-4</c:v>
                </c:pt>
                <c:pt idx="1197">
                  <c:v>7.411278775115715E-4</c:v>
                </c:pt>
                <c:pt idx="1198">
                  <c:v>7.0310807453843882E-4</c:v>
                </c:pt>
                <c:pt idx="1199">
                  <c:v>6.672755051578827E-4</c:v>
                </c:pt>
                <c:pt idx="1200">
                  <c:v>6.3360434249593034E-4</c:v>
                </c:pt>
                <c:pt idx="1201">
                  <c:v>6.0184229231730058E-4</c:v>
                </c:pt>
                <c:pt idx="1202">
                  <c:v>5.71895790874688E-4</c:v>
                </c:pt>
                <c:pt idx="1203">
                  <c:v>5.4361784112699763E-4</c:v>
                </c:pt>
                <c:pt idx="1204">
                  <c:v>5.169394100280611E-4</c:v>
                </c:pt>
                <c:pt idx="1205">
                  <c:v>4.9168809149957582E-4</c:v>
                </c:pt>
                <c:pt idx="1206">
                  <c:v>4.6778665897684313E-4</c:v>
                </c:pt>
                <c:pt idx="1207">
                  <c:v>4.4517207053706986E-4</c:v>
                </c:pt>
                <c:pt idx="1208">
                  <c:v>4.2369401932440542E-4</c:v>
                </c:pt>
                <c:pt idx="1209">
                  <c:v>4.0332056209368972E-4</c:v>
                </c:pt>
                <c:pt idx="1210">
                  <c:v>3.8400000119853672E-4</c:v>
                </c:pt>
                <c:pt idx="1211">
                  <c:v>3.6558588804291858E-4</c:v>
                </c:pt>
                <c:pt idx="1212">
                  <c:v>3.481304065837687E-4</c:v>
                </c:pt>
                <c:pt idx="1213">
                  <c:v>3.3152348502085704E-4</c:v>
                </c:pt>
                <c:pt idx="1214">
                  <c:v>3.1560792886609068E-4</c:v>
                </c:pt>
                <c:pt idx="1215">
                  <c:v>3.0045467556771843E-4</c:v>
                </c:pt>
                <c:pt idx="1216">
                  <c:v>2.8596464541752464E-4</c:v>
                </c:pt>
                <c:pt idx="1217">
                  <c:v>2.7212018065647658E-4</c:v>
                </c:pt>
                <c:pt idx="1218">
                  <c:v>2.5879609200596398E-4</c:v>
                </c:pt>
                <c:pt idx="1219">
                  <c:v>2.4606380328073829E-4</c:v>
                </c:pt>
                <c:pt idx="1220">
                  <c:v>2.3384394769943029E-4</c:v>
                </c:pt>
                <c:pt idx="1221">
                  <c:v>2.2201791453146935E-4</c:v>
                </c:pt>
                <c:pt idx="1222">
                  <c:v>2.106325321926672E-4</c:v>
                </c:pt>
                <c:pt idx="1223">
                  <c:v>1.9975164933294653E-4</c:v>
                </c:pt>
                <c:pt idx="1224">
                  <c:v>1.8922299276391552E-4</c:v>
                </c:pt>
                <c:pt idx="1225">
                  <c:v>1.7913425909665825E-4</c:v>
                </c:pt>
                <c:pt idx="1226">
                  <c:v>1.6944225494341936E-4</c:v>
                </c:pt>
                <c:pt idx="1227">
                  <c:v>1.6016894260240111E-4</c:v>
                </c:pt>
                <c:pt idx="1228">
                  <c:v>1.5127722742869221E-4</c:v>
                </c:pt>
                <c:pt idx="1229">
                  <c:v>1.4284132367747837E-4</c:v>
                </c:pt>
                <c:pt idx="1230">
                  <c:v>1.3481176390894856E-4</c:v>
                </c:pt>
                <c:pt idx="1231">
                  <c:v>1.2722697774203429E-4</c:v>
                </c:pt>
                <c:pt idx="1232">
                  <c:v>1.2007289258042508E-4</c:v>
                </c:pt>
                <c:pt idx="1233">
                  <c:v>1.1330732381142905E-4</c:v>
                </c:pt>
                <c:pt idx="1234">
                  <c:v>1.0693251903326484E-4</c:v>
                </c:pt>
                <c:pt idx="1235">
                  <c:v>1.0098233033406512E-4</c:v>
                </c:pt>
                <c:pt idx="1236">
                  <c:v>9.5489023704486975E-5</c:v>
                </c:pt>
                <c:pt idx="1237">
                  <c:v>9.0337560797904004E-5</c:v>
                </c:pt>
                <c:pt idx="1238">
                  <c:v>8.5534499826511734E-5</c:v>
                </c:pt>
                <c:pt idx="1239">
                  <c:v>8.1259103763331453E-5</c:v>
                </c:pt>
                <c:pt idx="1240">
                  <c:v>7.7235084014803945E-5</c:v>
                </c:pt>
                <c:pt idx="1241">
                  <c:v>7.3684889284608701E-5</c:v>
                </c:pt>
                <c:pt idx="1242">
                  <c:v>7.043672659778899E-5</c:v>
                </c:pt>
                <c:pt idx="1243">
                  <c:v>6.7609415197900091E-5</c:v>
                </c:pt>
                <c:pt idx="1244">
                  <c:v>6.5002773995459506E-5</c:v>
                </c:pt>
                <c:pt idx="1245">
                  <c:v>6.2835165996921738E-5</c:v>
                </c:pt>
                <c:pt idx="1246">
                  <c:v>6.1060345499241997E-5</c:v>
                </c:pt>
                <c:pt idx="1247">
                  <c:v>5.9571270017433342E-5</c:v>
                </c:pt>
                <c:pt idx="1248">
                  <c:v>5.8456952265140139E-5</c:v>
                </c:pt>
                <c:pt idx="1249">
                  <c:v>5.7771381560267621E-5</c:v>
                </c:pt>
                <c:pt idx="1250">
                  <c:v>5.7364502748402657E-5</c:v>
                </c:pt>
                <c:pt idx="1251">
                  <c:v>5.7324596986263465E-5</c:v>
                </c:pt>
                <c:pt idx="1252">
                  <c:v>5.7618447997676014E-5</c:v>
                </c:pt>
                <c:pt idx="1253">
                  <c:v>5.8282426248390529E-5</c:v>
                </c:pt>
                <c:pt idx="1254">
                  <c:v>5.9258887937674309E-5</c:v>
                </c:pt>
                <c:pt idx="1255">
                  <c:v>6.0566298432873644E-5</c:v>
                </c:pt>
                <c:pt idx="1256">
                  <c:v>6.2137986171606485E-5</c:v>
                </c:pt>
                <c:pt idx="1257">
                  <c:v>6.4002278704955451E-5</c:v>
                </c:pt>
                <c:pt idx="1258">
                  <c:v>6.6179618160133735E-5</c:v>
                </c:pt>
                <c:pt idx="1259">
                  <c:v>6.854841047831961E-5</c:v>
                </c:pt>
                <c:pt idx="1260">
                  <c:v>7.1248157011427615E-5</c:v>
                </c:pt>
                <c:pt idx="1261">
                  <c:v>7.4236970711183403E-5</c:v>
                </c:pt>
                <c:pt idx="1262">
                  <c:v>7.7335638376641036E-5</c:v>
                </c:pt>
                <c:pt idx="1263">
                  <c:v>8.069615285455356E-5</c:v>
                </c:pt>
                <c:pt idx="1264">
                  <c:v>8.4235170212609844E-5</c:v>
                </c:pt>
                <c:pt idx="1265">
                  <c:v>8.8001518053326677E-5</c:v>
                </c:pt>
                <c:pt idx="1266">
                  <c:v>9.1924935576859212E-5</c:v>
                </c:pt>
                <c:pt idx="1267">
                  <c:v>9.602237493666621E-5</c:v>
                </c:pt>
                <c:pt idx="1268">
                  <c:v>1.0019670375238654E-4</c:v>
                </c:pt>
                <c:pt idx="1269">
                  <c:v>1.0459822431019283E-4</c:v>
                </c:pt>
                <c:pt idx="1270">
                  <c:v>1.0916373345659647E-4</c:v>
                </c:pt>
                <c:pt idx="1271">
                  <c:v>1.1387342741842055E-4</c:v>
                </c:pt>
                <c:pt idx="1272">
                  <c:v>1.1879256689606432E-4</c:v>
                </c:pt>
                <c:pt idx="1273">
                  <c:v>1.2377062174750986E-4</c:v>
                </c:pt>
                <c:pt idx="1274">
                  <c:v>1.2898867424693261E-4</c:v>
                </c:pt>
                <c:pt idx="1275">
                  <c:v>1.3446867775113169E-4</c:v>
                </c:pt>
                <c:pt idx="1276">
                  <c:v>1.401466968575793E-4</c:v>
                </c:pt>
                <c:pt idx="1277">
                  <c:v>1.4610883472931935E-4</c:v>
                </c:pt>
                <c:pt idx="1278">
                  <c:v>1.5229243951342397E-4</c:v>
                </c:pt>
                <c:pt idx="1279">
                  <c:v>1.5874587128195117E-4</c:v>
                </c:pt>
                <c:pt idx="1280">
                  <c:v>1.6563962748095129E-4</c:v>
                </c:pt>
                <c:pt idx="1281">
                  <c:v>1.7275377883252396E-4</c:v>
                </c:pt>
                <c:pt idx="1282">
                  <c:v>1.8029633423244373E-4</c:v>
                </c:pt>
                <c:pt idx="1283">
                  <c:v>1.8819037264972138E-4</c:v>
                </c:pt>
                <c:pt idx="1284">
                  <c:v>1.9649455088177614E-4</c:v>
                </c:pt>
                <c:pt idx="1285">
                  <c:v>2.0530120353789982E-4</c:v>
                </c:pt>
                <c:pt idx="1286">
                  <c:v>2.1454913152951782E-4</c:v>
                </c:pt>
                <c:pt idx="1287">
                  <c:v>2.244621782888645E-4</c:v>
                </c:pt>
                <c:pt idx="1288">
                  <c:v>2.3485882856133511E-4</c:v>
                </c:pt>
                <c:pt idx="1289">
                  <c:v>2.4593527146854477E-4</c:v>
                </c:pt>
                <c:pt idx="1290">
                  <c:v>2.5770289120463641E-4</c:v>
                </c:pt>
                <c:pt idx="1291">
                  <c:v>2.7027084507558197E-4</c:v>
                </c:pt>
                <c:pt idx="1292">
                  <c:v>2.8358796425698163E-4</c:v>
                </c:pt>
                <c:pt idx="1293">
                  <c:v>2.9781125202865688E-4</c:v>
                </c:pt>
                <c:pt idx="1294">
                  <c:v>3.1295442333334478E-4</c:v>
                </c:pt>
                <c:pt idx="1295">
                  <c:v>3.2920989322260397E-4</c:v>
                </c:pt>
                <c:pt idx="1296">
                  <c:v>3.4646126357229523E-4</c:v>
                </c:pt>
                <c:pt idx="1297">
                  <c:v>3.649144128480275E-4</c:v>
                </c:pt>
                <c:pt idx="1298">
                  <c:v>3.8456472626458016E-4</c:v>
                </c:pt>
                <c:pt idx="1299">
                  <c:v>4.0556085558718369E-4</c:v>
                </c:pt>
                <c:pt idx="1300">
                  <c:v>4.2798892427231561E-4</c:v>
                </c:pt>
                <c:pt idx="1301">
                  <c:v>4.5202745228323238E-4</c:v>
                </c:pt>
                <c:pt idx="1302">
                  <c:v>4.7762740108492352E-4</c:v>
                </c:pt>
                <c:pt idx="1303">
                  <c:v>5.0503796882894747E-4</c:v>
                </c:pt>
                <c:pt idx="1304">
                  <c:v>5.343705577103286E-4</c:v>
                </c:pt>
                <c:pt idx="1305">
                  <c:v>5.6573060595654923E-4</c:v>
                </c:pt>
                <c:pt idx="1306">
                  <c:v>5.9930186308299049E-4</c:v>
                </c:pt>
                <c:pt idx="1307">
                  <c:v>6.3527454259981742E-4</c:v>
                </c:pt>
                <c:pt idx="1308">
                  <c:v>6.7380927395621626E-4</c:v>
                </c:pt>
                <c:pt idx="1309">
                  <c:v>7.1520633570587577E-4</c:v>
                </c:pt>
                <c:pt idx="1310">
                  <c:v>7.5950508946498463E-4</c:v>
                </c:pt>
                <c:pt idx="1311">
                  <c:v>8.0714621963784428E-4</c:v>
                </c:pt>
                <c:pt idx="1312">
                  <c:v>8.5833537665880311E-4</c:v>
                </c:pt>
                <c:pt idx="1313">
                  <c:v>9.1336763191340875E-4</c:v>
                </c:pt>
                <c:pt idx="1314">
                  <c:v>9.7258332544136739E-4</c:v>
                </c:pt>
                <c:pt idx="1315">
                  <c:v>1.0362777494091757E-3</c:v>
                </c:pt>
                <c:pt idx="1316">
                  <c:v>1.10490591674961E-3</c:v>
                </c:pt>
                <c:pt idx="1317">
                  <c:v>1.1788694347802942E-3</c:v>
                </c:pt>
                <c:pt idx="1318">
                  <c:v>1.2585678958190183E-3</c:v>
                </c:pt>
                <c:pt idx="1319">
                  <c:v>1.3446184701724206E-3</c:v>
                </c:pt>
                <c:pt idx="1320">
                  <c:v>1.4375163791805479E-3</c:v>
                </c:pt>
                <c:pt idx="1321">
                  <c:v>1.5378761555909781E-3</c:v>
                </c:pt>
                <c:pt idx="1322">
                  <c:v>1.6463688522270203E-3</c:v>
                </c:pt>
                <c:pt idx="1323">
                  <c:v>1.7636252158486077E-3</c:v>
                </c:pt>
                <c:pt idx="1324">
                  <c:v>1.8904668216799259E-3</c:v>
                </c:pt>
                <c:pt idx="1325">
                  <c:v>2.0276481153703729E-3</c:v>
                </c:pt>
                <c:pt idx="1326">
                  <c:v>2.1761078438351511E-3</c:v>
                </c:pt>
                <c:pt idx="1327">
                  <c:v>2.3367566472869417E-3</c:v>
                </c:pt>
                <c:pt idx="1328">
                  <c:v>2.5106008610945585E-3</c:v>
                </c:pt>
                <c:pt idx="1329">
                  <c:v>2.69877488519632E-3</c:v>
                </c:pt>
                <c:pt idx="1330">
                  <c:v>2.9023715148356333E-3</c:v>
                </c:pt>
                <c:pt idx="1331">
                  <c:v>3.1227758868126454E-3</c:v>
                </c:pt>
                <c:pt idx="1332">
                  <c:v>3.3613346179544035E-3</c:v>
                </c:pt>
                <c:pt idx="1333">
                  <c:v>3.6194751730718178E-3</c:v>
                </c:pt>
                <c:pt idx="1334">
                  <c:v>3.8989813860944578E-3</c:v>
                </c:pt>
                <c:pt idx="1335">
                  <c:v>4.2013579523763056E-3</c:v>
                </c:pt>
                <c:pt idx="1336">
                  <c:v>4.5288504522973394E-3</c:v>
                </c:pt>
                <c:pt idx="1337">
                  <c:v>4.8836038383168745E-3</c:v>
                </c:pt>
                <c:pt idx="1338">
                  <c:v>5.2674696377064123E-3</c:v>
                </c:pt>
                <c:pt idx="1339">
                  <c:v>5.6832999499586423E-3</c:v>
                </c:pt>
                <c:pt idx="1340">
                  <c:v>6.1334938128504435E-3</c:v>
                </c:pt>
                <c:pt idx="1341">
                  <c:v>6.6212465758141992E-3</c:v>
                </c:pt>
                <c:pt idx="1342">
                  <c:v>7.148640580032839E-3</c:v>
                </c:pt>
                <c:pt idx="1343">
                  <c:v>7.715878057377723E-3</c:v>
                </c:pt>
                <c:pt idx="1344">
                  <c:v>8.3214152844062195E-3</c:v>
                </c:pt>
                <c:pt idx="1345">
                  <c:v>8.9496820739279892E-3</c:v>
                </c:pt>
                <c:pt idx="1346">
                  <c:v>9.5610074542209489E-3</c:v>
                </c:pt>
                <c:pt idx="1347">
                  <c:v>1.0067217009248952E-2</c:v>
                </c:pt>
                <c:pt idx="1348">
                  <c:v>1.0299380273950942E-2</c:v>
                </c:pt>
                <c:pt idx="1349">
                  <c:v>1.0064104724084255E-2</c:v>
                </c:pt>
                <c:pt idx="1350">
                  <c:v>9.2923506794475585E-3</c:v>
                </c:pt>
                <c:pt idx="1351">
                  <c:v>8.1209853762335138E-3</c:v>
                </c:pt>
                <c:pt idx="1352">
                  <c:v>6.7474747477614949E-3</c:v>
                </c:pt>
                <c:pt idx="1353">
                  <c:v>5.3271299893379309E-3</c:v>
                </c:pt>
                <c:pt idx="1354">
                  <c:v>3.9530678812388365E-3</c:v>
                </c:pt>
                <c:pt idx="1355">
                  <c:v>2.6649750443628051E-3</c:v>
                </c:pt>
                <c:pt idx="1356">
                  <c:v>1.4865201762718216E-3</c:v>
                </c:pt>
                <c:pt idx="1357">
                  <c:v>4.2783995627004856E-4</c:v>
                </c:pt>
                <c:pt idx="1358">
                  <c:v>-5.0268077332604744E-4</c:v>
                </c:pt>
                <c:pt idx="1359">
                  <c:v>-1.2971228430029846E-3</c:v>
                </c:pt>
                <c:pt idx="1360">
                  <c:v>-1.9476990016857876E-3</c:v>
                </c:pt>
                <c:pt idx="1361">
                  <c:v>-2.4431412474920089E-3</c:v>
                </c:pt>
                <c:pt idx="1362">
                  <c:v>-2.7761549945235497E-3</c:v>
                </c:pt>
                <c:pt idx="1363">
                  <c:v>-2.9390791308674391E-3</c:v>
                </c:pt>
                <c:pt idx="1364">
                  <c:v>-2.9178944737785484E-3</c:v>
                </c:pt>
                <c:pt idx="1365">
                  <c:v>-2.7022509725637134E-3</c:v>
                </c:pt>
                <c:pt idx="1366">
                  <c:v>-2.2843423485187087E-3</c:v>
                </c:pt>
                <c:pt idx="1367">
                  <c:v>-1.6535134267735563E-3</c:v>
                </c:pt>
                <c:pt idx="1368">
                  <c:v>-7.9881525657032881E-4</c:v>
                </c:pt>
                <c:pt idx="1369">
                  <c:v>2.7354624445641296E-4</c:v>
                </c:pt>
                <c:pt idx="1370">
                  <c:v>1.5578606715196397E-3</c:v>
                </c:pt>
                <c:pt idx="1371">
                  <c:v>3.0035751294563706E-3</c:v>
                </c:pt>
                <c:pt idx="1372">
                  <c:v>4.5143571427659346E-3</c:v>
                </c:pt>
                <c:pt idx="1373">
                  <c:v>5.9635045656462049E-3</c:v>
                </c:pt>
                <c:pt idx="1374">
                  <c:v>7.1941297193329756E-3</c:v>
                </c:pt>
                <c:pt idx="1375">
                  <c:v>8.1781344228268882E-3</c:v>
                </c:pt>
                <c:pt idx="1376">
                  <c:v>9.0280178723664006E-3</c:v>
                </c:pt>
                <c:pt idx="1377">
                  <c:v>9.9312951878013367E-3</c:v>
                </c:pt>
                <c:pt idx="1378">
                  <c:v>1.1056238738711532E-2</c:v>
                </c:pt>
                <c:pt idx="1379">
                  <c:v>1.2480235392300254E-2</c:v>
                </c:pt>
                <c:pt idx="1380">
                  <c:v>1.4225629454083566E-2</c:v>
                </c:pt>
                <c:pt idx="1381">
                  <c:v>1.6247479790700403E-2</c:v>
                </c:pt>
                <c:pt idx="1382">
                  <c:v>1.8435440309889861E-2</c:v>
                </c:pt>
                <c:pt idx="1383">
                  <c:v>2.065360928751403E-2</c:v>
                </c:pt>
                <c:pt idx="1384">
                  <c:v>2.2754178845179718E-2</c:v>
                </c:pt>
                <c:pt idx="1385">
                  <c:v>2.4686662551988259E-2</c:v>
                </c:pt>
                <c:pt idx="1386">
                  <c:v>2.6614635371510542E-2</c:v>
                </c:pt>
                <c:pt idx="1387">
                  <c:v>2.8707183370559108E-2</c:v>
                </c:pt>
                <c:pt idx="1388">
                  <c:v>3.1151447032830126E-2</c:v>
                </c:pt>
                <c:pt idx="1389">
                  <c:v>3.4022671534310489E-2</c:v>
                </c:pt>
                <c:pt idx="1390">
                  <c:v>3.7377393521274116E-2</c:v>
                </c:pt>
                <c:pt idx="1391">
                  <c:v>4.1184162103755528E-2</c:v>
                </c:pt>
                <c:pt idx="1392">
                  <c:v>4.5391456585534784E-2</c:v>
                </c:pt>
                <c:pt idx="1393">
                  <c:v>4.9914386147072998E-2</c:v>
                </c:pt>
                <c:pt idx="1394">
                  <c:v>5.4669823658289762E-2</c:v>
                </c:pt>
                <c:pt idx="1395">
                  <c:v>5.9626262623132753E-2</c:v>
                </c:pt>
                <c:pt idx="1396">
                  <c:v>6.4812005210815871E-2</c:v>
                </c:pt>
                <c:pt idx="1397">
                  <c:v>7.0263695873820753E-2</c:v>
                </c:pt>
                <c:pt idx="1398">
                  <c:v>7.5991422285492161E-2</c:v>
                </c:pt>
                <c:pt idx="1399">
                  <c:v>8.1962486812174551E-2</c:v>
                </c:pt>
                <c:pt idx="1400">
                  <c:v>8.8110009203903994E-2</c:v>
                </c:pt>
                <c:pt idx="1401">
                  <c:v>9.4296557237242395E-2</c:v>
                </c:pt>
                <c:pt idx="1402">
                  <c:v>0.10034450136848094</c:v>
                </c:pt>
                <c:pt idx="1403">
                  <c:v>0.10603101824158556</c:v>
                </c:pt>
                <c:pt idx="1404">
                  <c:v>0.11116353737503493</c:v>
                </c:pt>
                <c:pt idx="1405">
                  <c:v>0.11549330858109352</c:v>
                </c:pt>
                <c:pt idx="1406">
                  <c:v>0.11892329274043456</c:v>
                </c:pt>
                <c:pt idx="1407">
                  <c:v>0.12124692736059883</c:v>
                </c:pt>
                <c:pt idx="1408">
                  <c:v>0.12226478300223403</c:v>
                </c:pt>
                <c:pt idx="1409">
                  <c:v>0.12163917360300308</c:v>
                </c:pt>
                <c:pt idx="1410">
                  <c:v>0.11912117276502904</c:v>
                </c:pt>
                <c:pt idx="1411">
                  <c:v>0.11438230091973417</c:v>
                </c:pt>
                <c:pt idx="1412">
                  <c:v>0.10723278984461393</c:v>
                </c:pt>
                <c:pt idx="1413">
                  <c:v>9.7664870997804687E-2</c:v>
                </c:pt>
                <c:pt idx="1414">
                  <c:v>8.5907142012301596E-2</c:v>
                </c:pt>
                <c:pt idx="1415">
                  <c:v>7.2490590449253656E-2</c:v>
                </c:pt>
                <c:pt idx="1416">
                  <c:v>5.820255246784295E-2</c:v>
                </c:pt>
                <c:pt idx="1417">
                  <c:v>4.382273245970536E-2</c:v>
                </c:pt>
                <c:pt idx="1418">
                  <c:v>3.0074072452405121E-2</c:v>
                </c:pt>
                <c:pt idx="1419">
                  <c:v>1.748748712059961E-2</c:v>
                </c:pt>
                <c:pt idx="1420">
                  <c:v>6.5510899141894563E-3</c:v>
                </c:pt>
                <c:pt idx="1421">
                  <c:v>-2.5575390214542248E-3</c:v>
                </c:pt>
                <c:pt idx="1422">
                  <c:v>-9.8015607007595762E-3</c:v>
                </c:pt>
                <c:pt idx="1423">
                  <c:v>-1.5219815289198885E-2</c:v>
                </c:pt>
                <c:pt idx="1424">
                  <c:v>-1.8965934347907554E-2</c:v>
                </c:pt>
                <c:pt idx="1425">
                  <c:v>-2.1198354794516622E-2</c:v>
                </c:pt>
                <c:pt idx="1426">
                  <c:v>-2.2163112085460152E-2</c:v>
                </c:pt>
                <c:pt idx="1427">
                  <c:v>-2.2080909850137068E-2</c:v>
                </c:pt>
                <c:pt idx="1428">
                  <c:v>-2.1264283459720992E-2</c:v>
                </c:pt>
                <c:pt idx="1429">
                  <c:v>-1.9991582763812757E-2</c:v>
                </c:pt>
                <c:pt idx="1430">
                  <c:v>-1.8587045201944888E-2</c:v>
                </c:pt>
                <c:pt idx="1431">
                  <c:v>-1.740239373137098E-2</c:v>
                </c:pt>
                <c:pt idx="1432">
                  <c:v>-1.6626532023337671E-2</c:v>
                </c:pt>
                <c:pt idx="1433">
                  <c:v>-1.5330275422844323E-2</c:v>
                </c:pt>
                <c:pt idx="1434">
                  <c:v>-1.3157287796141994E-2</c:v>
                </c:pt>
                <c:pt idx="1435">
                  <c:v>-1.0561378965430673E-2</c:v>
                </c:pt>
                <c:pt idx="1436">
                  <c:v>-8.4016960128562978E-3</c:v>
                </c:pt>
                <c:pt idx="1437">
                  <c:v>-6.8517153234443195E-3</c:v>
                </c:pt>
                <c:pt idx="1438">
                  <c:v>-5.8404980496041042E-3</c:v>
                </c:pt>
                <c:pt idx="1439">
                  <c:v>-5.1840150101592946E-3</c:v>
                </c:pt>
                <c:pt idx="1440">
                  <c:v>-4.7503001464339325E-3</c:v>
                </c:pt>
                <c:pt idx="1441">
                  <c:v>-4.4524481034499443E-3</c:v>
                </c:pt>
                <c:pt idx="1442">
                  <c:v>-4.1939078842178398E-3</c:v>
                </c:pt>
                <c:pt idx="1443">
                  <c:v>-3.9253562979528955E-3</c:v>
                </c:pt>
                <c:pt idx="1444">
                  <c:v>-3.6477245062493287E-3</c:v>
                </c:pt>
                <c:pt idx="1445">
                  <c:v>-3.3928558757891376E-3</c:v>
                </c:pt>
                <c:pt idx="1446">
                  <c:v>-3.179904380985304E-3</c:v>
                </c:pt>
                <c:pt idx="1447">
                  <c:v>-3.0092774618497116E-3</c:v>
                </c:pt>
                <c:pt idx="1448">
                  <c:v>-2.8743044469558519E-3</c:v>
                </c:pt>
                <c:pt idx="1449">
                  <c:v>-2.7708784746820294E-3</c:v>
                </c:pt>
                <c:pt idx="1450">
                  <c:v>-2.6888961391788586E-3</c:v>
                </c:pt>
                <c:pt idx="1451">
                  <c:v>-2.6238245382499367E-3</c:v>
                </c:pt>
                <c:pt idx="1452">
                  <c:v>-2.5743771839410127E-3</c:v>
                </c:pt>
                <c:pt idx="1453">
                  <c:v>-2.5350591756937895E-3</c:v>
                </c:pt>
                <c:pt idx="1454">
                  <c:v>-2.507127919397477E-3</c:v>
                </c:pt>
                <c:pt idx="1455">
                  <c:v>-2.4884311525642275E-3</c:v>
                </c:pt>
                <c:pt idx="1456">
                  <c:v>-2.4745998895667116E-3</c:v>
                </c:pt>
                <c:pt idx="1457">
                  <c:v>-2.466534422018966E-3</c:v>
                </c:pt>
                <c:pt idx="1458">
                  <c:v>-2.4633674954422286E-3</c:v>
                </c:pt>
                <c:pt idx="1459">
                  <c:v>-2.4642805175053486E-3</c:v>
                </c:pt>
                <c:pt idx="1460">
                  <c:v>-2.4666764252666302E-3</c:v>
                </c:pt>
                <c:pt idx="1461">
                  <c:v>-2.4703569419885292E-3</c:v>
                </c:pt>
                <c:pt idx="1462">
                  <c:v>-2.4758356067770024E-3</c:v>
                </c:pt>
                <c:pt idx="1463">
                  <c:v>-2.4835898066230613E-3</c:v>
                </c:pt>
                <c:pt idx="1464">
                  <c:v>-2.4931313391586113E-3</c:v>
                </c:pt>
                <c:pt idx="1465">
                  <c:v>-2.5039978978033568E-3</c:v>
                </c:pt>
                <c:pt idx="1466">
                  <c:v>-2.51589280850618E-3</c:v>
                </c:pt>
                <c:pt idx="1467">
                  <c:v>-2.5281299689288231E-3</c:v>
                </c:pt>
                <c:pt idx="1468">
                  <c:v>-2.5411466898900025E-3</c:v>
                </c:pt>
                <c:pt idx="1469">
                  <c:v>-2.5551696823878475E-3</c:v>
                </c:pt>
                <c:pt idx="1470">
                  <c:v>-2.5703241829597994E-3</c:v>
                </c:pt>
                <c:pt idx="1471">
                  <c:v>-2.5866191601906898E-3</c:v>
                </c:pt>
                <c:pt idx="1472">
                  <c:v>-2.6030264846575286E-3</c:v>
                </c:pt>
                <c:pt idx="1473">
                  <c:v>-2.619273138253924E-3</c:v>
                </c:pt>
                <c:pt idx="1474">
                  <c:v>-2.6364507238971764E-3</c:v>
                </c:pt>
                <c:pt idx="1475">
                  <c:v>-2.6528839453012383E-3</c:v>
                </c:pt>
                <c:pt idx="1476">
                  <c:v>-2.6694110380346106E-3</c:v>
                </c:pt>
                <c:pt idx="1477">
                  <c:v>-2.6855326190217453E-3</c:v>
                </c:pt>
                <c:pt idx="1478">
                  <c:v>-2.7012573791575546E-3</c:v>
                </c:pt>
                <c:pt idx="1479">
                  <c:v>-2.71737274887698E-3</c:v>
                </c:pt>
                <c:pt idx="1480">
                  <c:v>-2.7328667800215201E-3</c:v>
                </c:pt>
                <c:pt idx="1481">
                  <c:v>-2.747425172563362E-3</c:v>
                </c:pt>
                <c:pt idx="1482">
                  <c:v>-2.7613630668593733E-3</c:v>
                </c:pt>
                <c:pt idx="1483">
                  <c:v>-2.774537948448794E-3</c:v>
                </c:pt>
                <c:pt idx="1484">
                  <c:v>-2.7876147890150186E-3</c:v>
                </c:pt>
                <c:pt idx="1485">
                  <c:v>-2.7996182747595686E-3</c:v>
                </c:pt>
                <c:pt idx="1486">
                  <c:v>-2.8113955867500322E-3</c:v>
                </c:pt>
                <c:pt idx="1487">
                  <c:v>-2.8226073271754989E-3</c:v>
                </c:pt>
                <c:pt idx="1488">
                  <c:v>-2.8334138151820537E-3</c:v>
                </c:pt>
                <c:pt idx="1489">
                  <c:v>-2.8439129708177947E-3</c:v>
                </c:pt>
                <c:pt idx="1490">
                  <c:v>-2.8537741456013126E-3</c:v>
                </c:pt>
                <c:pt idx="1491">
                  <c:v>-2.8630133765504551E-3</c:v>
                </c:pt>
                <c:pt idx="1492">
                  <c:v>-2.8718150654357569E-3</c:v>
                </c:pt>
                <c:pt idx="1493">
                  <c:v>-2.8804618596849122E-3</c:v>
                </c:pt>
                <c:pt idx="1494">
                  <c:v>-2.8887356609125481E-3</c:v>
                </c:pt>
                <c:pt idx="1495">
                  <c:v>-2.896829822994012E-3</c:v>
                </c:pt>
                <c:pt idx="1496">
                  <c:v>-2.9048204694464221E-3</c:v>
                </c:pt>
                <c:pt idx="1497">
                  <c:v>-2.9124706882082286E-3</c:v>
                </c:pt>
                <c:pt idx="1498">
                  <c:v>-2.9196532286353567E-3</c:v>
                </c:pt>
                <c:pt idx="1499">
                  <c:v>-2.9267151558240345E-3</c:v>
                </c:pt>
                <c:pt idx="1500">
                  <c:v>-2.9333820683467605E-3</c:v>
                </c:pt>
                <c:pt idx="1501">
                  <c:v>-2.939842016077587E-3</c:v>
                </c:pt>
                <c:pt idx="1502">
                  <c:v>-2.9434738760276071E-3</c:v>
                </c:pt>
                <c:pt idx="1503">
                  <c:v>-2.9264515809723059E-3</c:v>
                </c:pt>
                <c:pt idx="1504">
                  <c:v>-2.9232691693399375E-3</c:v>
                </c:pt>
                <c:pt idx="1505">
                  <c:v>-2.9168867769693387E-3</c:v>
                </c:pt>
                <c:pt idx="1506">
                  <c:v>-2.9101912797631431E-3</c:v>
                </c:pt>
                <c:pt idx="1507">
                  <c:v>-2.9032785730137602E-3</c:v>
                </c:pt>
                <c:pt idx="1508">
                  <c:v>-2.8962829337246874E-3</c:v>
                </c:pt>
                <c:pt idx="1509">
                  <c:v>-2.889029396165491E-3</c:v>
                </c:pt>
                <c:pt idx="1510">
                  <c:v>-2.8813893444700001E-3</c:v>
                </c:pt>
                <c:pt idx="1511">
                  <c:v>-2.8736979338011802E-3</c:v>
                </c:pt>
                <c:pt idx="1512">
                  <c:v>-2.8652931897935356E-3</c:v>
                </c:pt>
                <c:pt idx="1513">
                  <c:v>-2.8566853514128973E-3</c:v>
                </c:pt>
                <c:pt idx="1514">
                  <c:v>-2.8476303835022697E-3</c:v>
                </c:pt>
                <c:pt idx="1515">
                  <c:v>-2.8380539157102092E-3</c:v>
                </c:pt>
                <c:pt idx="1516">
                  <c:v>-2.8277075335335551E-3</c:v>
                </c:pt>
                <c:pt idx="1517">
                  <c:v>-2.8165785378046486E-3</c:v>
                </c:pt>
                <c:pt idx="1518">
                  <c:v>-2.8047545163106904E-3</c:v>
                </c:pt>
                <c:pt idx="1519">
                  <c:v>-2.7922204112744201E-3</c:v>
                </c:pt>
                <c:pt idx="1520">
                  <c:v>-2.7794784012456363E-3</c:v>
                </c:pt>
                <c:pt idx="1521">
                  <c:v>-2.7665618027826583E-3</c:v>
                </c:pt>
                <c:pt idx="1522">
                  <c:v>-2.7531125747686349E-3</c:v>
                </c:pt>
                <c:pt idx="1523">
                  <c:v>-2.7396421132269899E-3</c:v>
                </c:pt>
                <c:pt idx="1524">
                  <c:v>-2.7258777178869324E-3</c:v>
                </c:pt>
                <c:pt idx="1525">
                  <c:v>-2.7113281958232741E-3</c:v>
                </c:pt>
                <c:pt idx="1526">
                  <c:v>-2.6963190227041901E-3</c:v>
                </c:pt>
                <c:pt idx="1527">
                  <c:v>-2.6811075631007508E-3</c:v>
                </c:pt>
                <c:pt idx="1528">
                  <c:v>-2.6657166942978265E-3</c:v>
                </c:pt>
                <c:pt idx="1529">
                  <c:v>-2.6502140994509294E-3</c:v>
                </c:pt>
                <c:pt idx="1530">
                  <c:v>-2.6342063804109146E-3</c:v>
                </c:pt>
                <c:pt idx="1531">
                  <c:v>-2.6186049302954506E-3</c:v>
                </c:pt>
                <c:pt idx="1532">
                  <c:v>-2.6028315721591815E-3</c:v>
                </c:pt>
                <c:pt idx="1533">
                  <c:v>-2.586898371131751E-3</c:v>
                </c:pt>
                <c:pt idx="1534">
                  <c:v>-2.5711681012857484E-3</c:v>
                </c:pt>
                <c:pt idx="1535">
                  <c:v>-2.5563153535254871E-3</c:v>
                </c:pt>
                <c:pt idx="1536">
                  <c:v>-2.5419573798444823E-3</c:v>
                </c:pt>
                <c:pt idx="1537">
                  <c:v>-2.5286513746690669E-3</c:v>
                </c:pt>
                <c:pt idx="1538">
                  <c:v>-2.515019105868464E-3</c:v>
                </c:pt>
                <c:pt idx="1539">
                  <c:v>-2.5022434320196235E-3</c:v>
                </c:pt>
                <c:pt idx="1540">
                  <c:v>-2.4911613797597406E-3</c:v>
                </c:pt>
                <c:pt idx="1541">
                  <c:v>-2.4810100185562872E-3</c:v>
                </c:pt>
                <c:pt idx="1542">
                  <c:v>-2.4732940059453536E-3</c:v>
                </c:pt>
                <c:pt idx="1543">
                  <c:v>-2.4658356657462047E-3</c:v>
                </c:pt>
                <c:pt idx="1544">
                  <c:v>-2.4590357078715626E-3</c:v>
                </c:pt>
                <c:pt idx="1545">
                  <c:v>-2.4541209304891217E-3</c:v>
                </c:pt>
                <c:pt idx="1546">
                  <c:v>-2.4482806710296816E-3</c:v>
                </c:pt>
                <c:pt idx="1547">
                  <c:v>-2.4468857542546164E-3</c:v>
                </c:pt>
                <c:pt idx="1548">
                  <c:v>-2.4492703765025378E-3</c:v>
                </c:pt>
                <c:pt idx="1549">
                  <c:v>-2.4551048763554839E-3</c:v>
                </c:pt>
                <c:pt idx="1550">
                  <c:v>-2.4679973056838719E-3</c:v>
                </c:pt>
                <c:pt idx="1551">
                  <c:v>-2.4868746493841125E-3</c:v>
                </c:pt>
                <c:pt idx="1552">
                  <c:v>-2.5157298206113683E-3</c:v>
                </c:pt>
                <c:pt idx="1553">
                  <c:v>-2.5547398254460382E-3</c:v>
                </c:pt>
                <c:pt idx="1554">
                  <c:v>-2.608013662585658E-3</c:v>
                </c:pt>
                <c:pt idx="1555">
                  <c:v>-2.6755379566198714E-3</c:v>
                </c:pt>
                <c:pt idx="1556">
                  <c:v>-2.7628301434129161E-3</c:v>
                </c:pt>
                <c:pt idx="1557">
                  <c:v>-2.8735877568045491E-3</c:v>
                </c:pt>
                <c:pt idx="1558">
                  <c:v>-3.0143177157423572E-3</c:v>
                </c:pt>
                <c:pt idx="1559">
                  <c:v>-3.1926714608838357E-3</c:v>
                </c:pt>
                <c:pt idx="1560">
                  <c:v>-3.4093785397130458E-3</c:v>
                </c:pt>
                <c:pt idx="1561">
                  <c:v>-3.6583668926195704E-3</c:v>
                </c:pt>
                <c:pt idx="1562">
                  <c:v>-3.9306188930055969E-3</c:v>
                </c:pt>
                <c:pt idx="1563">
                  <c:v>-4.2195457783346371E-3</c:v>
                </c:pt>
                <c:pt idx="1564">
                  <c:v>-4.5382942816502847E-3</c:v>
                </c:pt>
                <c:pt idx="1565">
                  <c:v>-4.941638227555856E-3</c:v>
                </c:pt>
                <c:pt idx="1566">
                  <c:v>-5.5187083408540054E-3</c:v>
                </c:pt>
                <c:pt idx="1567">
                  <c:v>-6.3886250704521651E-3</c:v>
                </c:pt>
                <c:pt idx="1568">
                  <c:v>-7.7074884226803735E-3</c:v>
                </c:pt>
                <c:pt idx="1569">
                  <c:v>-9.6168671432906531E-3</c:v>
                </c:pt>
                <c:pt idx="1570">
                  <c:v>-1.2230641667721767E-2</c:v>
                </c:pt>
                <c:pt idx="1571">
                  <c:v>-1.5275564872127445E-2</c:v>
                </c:pt>
                <c:pt idx="1572">
                  <c:v>-1.7722355620516696E-2</c:v>
                </c:pt>
                <c:pt idx="1573">
                  <c:v>-1.8850379061260303E-2</c:v>
                </c:pt>
                <c:pt idx="1574">
                  <c:v>-1.9309662499593774E-2</c:v>
                </c:pt>
                <c:pt idx="1575">
                  <c:v>-1.9950687366693226E-2</c:v>
                </c:pt>
                <c:pt idx="1576">
                  <c:v>-2.0943963353606931E-2</c:v>
                </c:pt>
                <c:pt idx="1577">
                  <c:v>-2.1972541272548565E-2</c:v>
                </c:pt>
                <c:pt idx="1578">
                  <c:v>-2.2638007175634953E-2</c:v>
                </c:pt>
                <c:pt idx="1579">
                  <c:v>-2.2611957999227411E-2</c:v>
                </c:pt>
                <c:pt idx="1580">
                  <c:v>-2.1555062185430074E-2</c:v>
                </c:pt>
                <c:pt idx="1581">
                  <c:v>-1.9244484606516704E-2</c:v>
                </c:pt>
                <c:pt idx="1582">
                  <c:v>-1.5471082905656824E-2</c:v>
                </c:pt>
                <c:pt idx="1583">
                  <c:v>-9.9844475404661237E-3</c:v>
                </c:pt>
                <c:pt idx="1584">
                  <c:v>-2.7415961879850015E-3</c:v>
                </c:pt>
                <c:pt idx="1585">
                  <c:v>6.4012514158084399E-3</c:v>
                </c:pt>
                <c:pt idx="1586">
                  <c:v>1.7378569186298876E-2</c:v>
                </c:pt>
                <c:pt idx="1587">
                  <c:v>2.9953420896159877E-2</c:v>
                </c:pt>
                <c:pt idx="1588">
                  <c:v>4.3814549107513923E-2</c:v>
                </c:pt>
                <c:pt idx="1589">
                  <c:v>5.827690706757116E-2</c:v>
                </c:pt>
                <c:pt idx="1590">
                  <c:v>7.2600656721937051E-2</c:v>
                </c:pt>
                <c:pt idx="1591">
                  <c:v>8.6018128639349434E-2</c:v>
                </c:pt>
                <c:pt idx="1592">
                  <c:v>9.7716055553140724E-2</c:v>
                </c:pt>
                <c:pt idx="1593">
                  <c:v>0.10727920035217281</c:v>
                </c:pt>
                <c:pt idx="1594">
                  <c:v>0.1144221344995805</c:v>
                </c:pt>
                <c:pt idx="1595">
                  <c:v>0.11920518078714398</c:v>
                </c:pt>
                <c:pt idx="1596">
                  <c:v>0.12175639066057481</c:v>
                </c:pt>
                <c:pt idx="1597">
                  <c:v>0.12246292145064153</c:v>
                </c:pt>
                <c:pt idx="1598">
                  <c:v>0.12156381834497143</c:v>
                </c:pt>
                <c:pt idx="1599">
                  <c:v>0.1193164192347278</c:v>
                </c:pt>
                <c:pt idx="1600">
                  <c:v>0.11589901336100905</c:v>
                </c:pt>
                <c:pt idx="1601">
                  <c:v>0.11157730252358922</c:v>
                </c:pt>
                <c:pt idx="1602">
                  <c:v>0.10651299396721836</c:v>
                </c:pt>
                <c:pt idx="1603">
                  <c:v>0.10087841179958779</c:v>
                </c:pt>
                <c:pt idx="1604">
                  <c:v>9.4891693978246927E-2</c:v>
                </c:pt>
                <c:pt idx="1605">
                  <c:v>8.876037448141838E-2</c:v>
                </c:pt>
                <c:pt idx="1606">
                  <c:v>8.2660665603705108E-2</c:v>
                </c:pt>
                <c:pt idx="1607">
                  <c:v>7.6736962245008145E-2</c:v>
                </c:pt>
                <c:pt idx="1608">
                  <c:v>7.1018034834528287E-2</c:v>
                </c:pt>
                <c:pt idx="1609">
                  <c:v>6.558893104802066E-2</c:v>
                </c:pt>
                <c:pt idx="1610">
                  <c:v>6.0419596241354179E-2</c:v>
                </c:pt>
                <c:pt idx="1611">
                  <c:v>5.5470589242244572E-2</c:v>
                </c:pt>
                <c:pt idx="1612">
                  <c:v>5.0725254485980864E-2</c:v>
                </c:pt>
                <c:pt idx="1613">
                  <c:v>4.6218136862098302E-2</c:v>
                </c:pt>
                <c:pt idx="1614">
                  <c:v>4.2011852776489222E-2</c:v>
                </c:pt>
                <c:pt idx="1615">
                  <c:v>3.8191127698467331E-2</c:v>
                </c:pt>
                <c:pt idx="1616">
                  <c:v>3.4833314860443609E-2</c:v>
                </c:pt>
                <c:pt idx="1617">
                  <c:v>3.1949832350958496E-2</c:v>
                </c:pt>
                <c:pt idx="1618">
                  <c:v>2.9504940787210221E-2</c:v>
                </c:pt>
                <c:pt idx="1619">
                  <c:v>2.7389874347298004E-2</c:v>
                </c:pt>
                <c:pt idx="1620">
                  <c:v>2.5455479782654722E-2</c:v>
                </c:pt>
                <c:pt idx="1621">
                  <c:v>2.3484234504190682E-2</c:v>
                </c:pt>
                <c:pt idx="1622">
                  <c:v>2.1372921263771549E-2</c:v>
                </c:pt>
                <c:pt idx="1623">
                  <c:v>1.9141772921705713E-2</c:v>
                </c:pt>
                <c:pt idx="1624">
                  <c:v>1.6915342940257649E-2</c:v>
                </c:pt>
                <c:pt idx="1625">
                  <c:v>1.4878720078687513E-2</c:v>
                </c:pt>
                <c:pt idx="1626">
                  <c:v>1.310312166191796E-2</c:v>
                </c:pt>
                <c:pt idx="1627">
                  <c:v>1.1658312537516813E-2</c:v>
                </c:pt>
                <c:pt idx="1628">
                  <c:v>1.0510867082569653E-2</c:v>
                </c:pt>
                <c:pt idx="1629">
                  <c:v>9.5841050207000622E-3</c:v>
                </c:pt>
                <c:pt idx="1630">
                  <c:v>8.7097521675745249E-3</c:v>
                </c:pt>
                <c:pt idx="1631">
                  <c:v>7.694002435835845E-3</c:v>
                </c:pt>
                <c:pt idx="1632">
                  <c:v>6.4337814779068525E-3</c:v>
                </c:pt>
                <c:pt idx="1633">
                  <c:v>4.9655673927694322E-3</c:v>
                </c:pt>
                <c:pt idx="1634">
                  <c:v>3.4264107093486817E-3</c:v>
                </c:pt>
                <c:pt idx="1635">
                  <c:v>1.9653120104717869E-3</c:v>
                </c:pt>
                <c:pt idx="1636">
                  <c:v>6.6232520273246109E-4</c:v>
                </c:pt>
                <c:pt idx="1637">
                  <c:v>-4.3025680712660552E-4</c:v>
                </c:pt>
                <c:pt idx="1638">
                  <c:v>-1.3076086230436879E-3</c:v>
                </c:pt>
                <c:pt idx="1639">
                  <c:v>-1.9576885070481387E-3</c:v>
                </c:pt>
                <c:pt idx="1640">
                  <c:v>-2.3924693076433634E-3</c:v>
                </c:pt>
                <c:pt idx="1641">
                  <c:v>-2.6239197626024557E-3</c:v>
                </c:pt>
                <c:pt idx="1642">
                  <c:v>-2.6599654259701344E-3</c:v>
                </c:pt>
                <c:pt idx="1643">
                  <c:v>-2.514118576970592E-3</c:v>
                </c:pt>
                <c:pt idx="1644">
                  <c:v>-2.1940209711778236E-3</c:v>
                </c:pt>
                <c:pt idx="1645">
                  <c:v>-1.7108807344943244E-3</c:v>
                </c:pt>
                <c:pt idx="1646">
                  <c:v>-1.0752527853369331E-3</c:v>
                </c:pt>
                <c:pt idx="1647">
                  <c:v>-2.9166978605288385E-4</c:v>
                </c:pt>
                <c:pt idx="1648">
                  <c:v>6.2680855242824851E-4</c:v>
                </c:pt>
                <c:pt idx="1649">
                  <c:v>1.6752242664994643E-3</c:v>
                </c:pt>
                <c:pt idx="1650">
                  <c:v>2.8435533845662109E-3</c:v>
                </c:pt>
                <c:pt idx="1651">
                  <c:v>4.1200044913849432E-3</c:v>
                </c:pt>
                <c:pt idx="1652">
                  <c:v>5.484630111744937E-3</c:v>
                </c:pt>
                <c:pt idx="1653">
                  <c:v>6.893837409588377E-3</c:v>
                </c:pt>
                <c:pt idx="1654">
                  <c:v>8.2673263851267276E-3</c:v>
                </c:pt>
                <c:pt idx="1655">
                  <c:v>9.4342820495418866E-3</c:v>
                </c:pt>
                <c:pt idx="1656">
                  <c:v>1.0197505306057897E-2</c:v>
                </c:pt>
                <c:pt idx="1657">
                  <c:v>1.0423151144759113E-2</c:v>
                </c:pt>
                <c:pt idx="1658">
                  <c:v>1.0181006035688944E-2</c:v>
                </c:pt>
                <c:pt idx="1659">
                  <c:v>9.6695127145578486E-3</c:v>
                </c:pt>
                <c:pt idx="1660">
                  <c:v>9.0543837748056077E-3</c:v>
                </c:pt>
                <c:pt idx="1661">
                  <c:v>8.4207152191231316E-3</c:v>
                </c:pt>
                <c:pt idx="1662">
                  <c:v>7.8111204424972103E-3</c:v>
                </c:pt>
                <c:pt idx="1663">
                  <c:v>7.2383832976943285E-3</c:v>
                </c:pt>
                <c:pt idx="1664">
                  <c:v>6.7070160137477908E-3</c:v>
                </c:pt>
                <c:pt idx="1665">
                  <c:v>6.2158237036105124E-3</c:v>
                </c:pt>
                <c:pt idx="1666">
                  <c:v>5.7622510974593144E-3</c:v>
                </c:pt>
                <c:pt idx="1667">
                  <c:v>5.343385229734432E-3</c:v>
                </c:pt>
                <c:pt idx="1668">
                  <c:v>4.956633905804364E-3</c:v>
                </c:pt>
                <c:pt idx="1669">
                  <c:v>4.5999076710901976E-3</c:v>
                </c:pt>
                <c:pt idx="1670">
                  <c:v>4.2704777648794323E-3</c:v>
                </c:pt>
                <c:pt idx="1671">
                  <c:v>3.9661333155276424E-3</c:v>
                </c:pt>
                <c:pt idx="1672">
                  <c:v>3.6851155881769682E-3</c:v>
                </c:pt>
                <c:pt idx="1673">
                  <c:v>3.4256034781281475E-3</c:v>
                </c:pt>
                <c:pt idx="1674">
                  <c:v>3.1858956284646078E-3</c:v>
                </c:pt>
                <c:pt idx="1675">
                  <c:v>2.9642475950890645E-3</c:v>
                </c:pt>
                <c:pt idx="1676">
                  <c:v>2.7599209814953563E-3</c:v>
                </c:pt>
                <c:pt idx="1677">
                  <c:v>2.570922212156157E-3</c:v>
                </c:pt>
                <c:pt idx="1678">
                  <c:v>2.3962870003494396E-3</c:v>
                </c:pt>
                <c:pt idx="1679">
                  <c:v>2.2349094594390495E-3</c:v>
                </c:pt>
                <c:pt idx="1680">
                  <c:v>2.0857304846043645E-3</c:v>
                </c:pt>
                <c:pt idx="1681">
                  <c:v>1.9478026108554758E-3</c:v>
                </c:pt>
                <c:pt idx="1682">
                  <c:v>1.8202081649201229E-3</c:v>
                </c:pt>
                <c:pt idx="1683">
                  <c:v>1.702139989632756E-3</c:v>
                </c:pt>
                <c:pt idx="1684">
                  <c:v>1.5927864990336049E-3</c:v>
                </c:pt>
                <c:pt idx="1685">
                  <c:v>1.4914798007008567E-3</c:v>
                </c:pt>
                <c:pt idx="1686">
                  <c:v>1.3976092606310386E-3</c:v>
                </c:pt>
                <c:pt idx="1687">
                  <c:v>1.3105002420834566E-3</c:v>
                </c:pt>
                <c:pt idx="1688">
                  <c:v>1.2296593863349026E-3</c:v>
                </c:pt>
                <c:pt idx="1689">
                  <c:v>1.15447253880685E-3</c:v>
                </c:pt>
                <c:pt idx="1690">
                  <c:v>1.0845607597075313E-3</c:v>
                </c:pt>
                <c:pt idx="1691">
                  <c:v>1.0195144032506542E-3</c:v>
                </c:pt>
                <c:pt idx="1692">
                  <c:v>9.5885749238289186E-4</c:v>
                </c:pt>
                <c:pt idx="1693">
                  <c:v>9.0228747211784643E-4</c:v>
                </c:pt>
                <c:pt idx="1694">
                  <c:v>8.4944622296034833E-4</c:v>
                </c:pt>
                <c:pt idx="1695">
                  <c:v>8.0006315945535533E-4</c:v>
                </c:pt>
                <c:pt idx="1696">
                  <c:v>7.5380872421115797E-4</c:v>
                </c:pt>
                <c:pt idx="1697">
                  <c:v>7.1048497121306564E-4</c:v>
                </c:pt>
                <c:pt idx="1698">
                  <c:v>6.6985119976481489E-4</c:v>
                </c:pt>
                <c:pt idx="1699">
                  <c:v>6.316964598065411E-4</c:v>
                </c:pt>
                <c:pt idx="1700">
                  <c:v>5.9580336204745343E-4</c:v>
                </c:pt>
                <c:pt idx="1701">
                  <c:v>5.620366794820697E-4</c:v>
                </c:pt>
                <c:pt idx="1702">
                  <c:v>5.3022665292978832E-4</c:v>
                </c:pt>
                <c:pt idx="1703">
                  <c:v>5.0027613157488382E-4</c:v>
                </c:pt>
                <c:pt idx="1704">
                  <c:v>4.7197076096350266E-4</c:v>
                </c:pt>
                <c:pt idx="1705">
                  <c:v>4.4525525981364833E-4</c:v>
                </c:pt>
                <c:pt idx="1706">
                  <c:v>4.2000142023823628E-4</c:v>
                </c:pt>
                <c:pt idx="1707">
                  <c:v>3.9611157134600283E-4</c:v>
                </c:pt>
                <c:pt idx="1708">
                  <c:v>3.7347139613297387E-4</c:v>
                </c:pt>
                <c:pt idx="1709">
                  <c:v>3.5203170655717653E-4</c:v>
                </c:pt>
                <c:pt idx="1710">
                  <c:v>3.3171354329597502E-4</c:v>
                </c:pt>
                <c:pt idx="1711">
                  <c:v>3.1239044448017061E-4</c:v>
                </c:pt>
                <c:pt idx="1712">
                  <c:v>2.9402159687053064E-4</c:v>
                </c:pt>
                <c:pt idx="1713">
                  <c:v>2.7654157616086028E-4</c:v>
                </c:pt>
                <c:pt idx="1714">
                  <c:v>2.5988837516821572E-4</c:v>
                </c:pt>
                <c:pt idx="1715">
                  <c:v>2.4400740700913914E-4</c:v>
                </c:pt>
                <c:pt idx="1716">
                  <c:v>2.2886378180664302E-4</c:v>
                </c:pt>
                <c:pt idx="1717">
                  <c:v>2.1436437331701086E-4</c:v>
                </c:pt>
                <c:pt idx="1718">
                  <c:v>2.004363047288793E-4</c:v>
                </c:pt>
                <c:pt idx="1719">
                  <c:v>1.8709896687241212E-4</c:v>
                </c:pt>
                <c:pt idx="1720">
                  <c:v>1.7431903322440157E-4</c:v>
                </c:pt>
                <c:pt idx="1721">
                  <c:v>1.6201766159829045E-4</c:v>
                </c:pt>
                <c:pt idx="1722">
                  <c:v>1.5017639274161887E-4</c:v>
                </c:pt>
                <c:pt idx="1723">
                  <c:v>1.3878921619592255E-4</c:v>
                </c:pt>
                <c:pt idx="1724">
                  <c:v>1.2781995497812559E-4</c:v>
                </c:pt>
                <c:pt idx="1725">
                  <c:v>1.1727027567143278E-4</c:v>
                </c:pt>
                <c:pt idx="1726">
                  <c:v>1.0714345275819603E-4</c:v>
                </c:pt>
                <c:pt idx="1727">
                  <c:v>9.7425323497879468E-5</c:v>
                </c:pt>
                <c:pt idx="1728">
                  <c:v>8.8085221885747522E-5</c:v>
                </c:pt>
                <c:pt idx="1729">
                  <c:v>7.912683112332175E-5</c:v>
                </c:pt>
                <c:pt idx="1730">
                  <c:v>7.0641265818460752E-5</c:v>
                </c:pt>
                <c:pt idx="1731">
                  <c:v>6.2541489255774074E-5</c:v>
                </c:pt>
                <c:pt idx="1732">
                  <c:v>5.4853090680540006E-5</c:v>
                </c:pt>
                <c:pt idx="1733">
                  <c:v>4.7571813440727695E-5</c:v>
                </c:pt>
                <c:pt idx="1734">
                  <c:v>4.0690259563103126E-5</c:v>
                </c:pt>
                <c:pt idx="1735">
                  <c:v>3.422379333262171E-5</c:v>
                </c:pt>
                <c:pt idx="1736">
                  <c:v>2.8156671670331868E-5</c:v>
                </c:pt>
                <c:pt idx="1737">
                  <c:v>2.2477056281000607E-5</c:v>
                </c:pt>
                <c:pt idx="1738">
                  <c:v>1.7232764299102143E-5</c:v>
                </c:pt>
                <c:pt idx="1739">
                  <c:v>1.2383995572906592E-5</c:v>
                </c:pt>
                <c:pt idx="1740">
                  <c:v>7.9036955754618887E-6</c:v>
                </c:pt>
                <c:pt idx="1741">
                  <c:v>3.8172242640133192E-6</c:v>
                </c:pt>
                <c:pt idx="1742">
                  <c:v>1.3365490736383379E-7</c:v>
                </c:pt>
                <c:pt idx="1743">
                  <c:v>-3.2317914813173587E-6</c:v>
                </c:pt>
                <c:pt idx="1744">
                  <c:v>-6.2112114532775209E-6</c:v>
                </c:pt>
                <c:pt idx="1745">
                  <c:v>-8.791056434254152E-6</c:v>
                </c:pt>
                <c:pt idx="1746">
                  <c:v>-1.1027109903305465E-5</c:v>
                </c:pt>
                <c:pt idx="1747">
                  <c:v>-1.2918588148558285E-5</c:v>
                </c:pt>
                <c:pt idx="1748">
                  <c:v>-1.4452117755858751E-5</c:v>
                </c:pt>
                <c:pt idx="1749">
                  <c:v>-1.5643132923015557E-5</c:v>
                </c:pt>
                <c:pt idx="1750">
                  <c:v>-1.6478337654279862E-5</c:v>
                </c:pt>
                <c:pt idx="1751">
                  <c:v>-1.6991105221353386E-5</c:v>
                </c:pt>
                <c:pt idx="1752">
                  <c:v>-1.7100053236185353E-5</c:v>
                </c:pt>
                <c:pt idx="1753">
                  <c:v>-1.6861501428877546E-5</c:v>
                </c:pt>
                <c:pt idx="1754">
                  <c:v>-1.6322782135258507E-5</c:v>
                </c:pt>
                <c:pt idx="1755">
                  <c:v>-1.5492383901416495E-5</c:v>
                </c:pt>
                <c:pt idx="1756">
                  <c:v>-1.4250652067282488E-5</c:v>
                </c:pt>
                <c:pt idx="1757">
                  <c:v>-1.2771431590730131E-5</c:v>
                </c:pt>
                <c:pt idx="1758">
                  <c:v>-1.0991973381058173E-5</c:v>
                </c:pt>
                <c:pt idx="1759">
                  <c:v>-8.8991734602528183E-6</c:v>
                </c:pt>
                <c:pt idx="1760">
                  <c:v>-6.505451132343687E-6</c:v>
                </c:pt>
                <c:pt idx="1761">
                  <c:v>-3.876142219638723E-6</c:v>
                </c:pt>
                <c:pt idx="1762">
                  <c:v>-9.7810520183205796E-7</c:v>
                </c:pt>
                <c:pt idx="1763">
                  <c:v>2.1129072750314393E-6</c:v>
                </c:pt>
                <c:pt idx="1764">
                  <c:v>5.4552115636985476E-6</c:v>
                </c:pt>
                <c:pt idx="1765">
                  <c:v>8.9278252036750771E-6</c:v>
                </c:pt>
                <c:pt idx="1766">
                  <c:v>1.2626968920570469E-5</c:v>
                </c:pt>
                <c:pt idx="1767">
                  <c:v>1.6487787309560353E-5</c:v>
                </c:pt>
                <c:pt idx="1768">
                  <c:v>2.0555503193131486E-5</c:v>
                </c:pt>
                <c:pt idx="1769">
                  <c:v>2.4750917508309378E-5</c:v>
                </c:pt>
                <c:pt idx="1770">
                  <c:v>2.9098855105713639E-5</c:v>
                </c:pt>
                <c:pt idx="1771">
                  <c:v>3.3647841295447734E-5</c:v>
                </c:pt>
                <c:pt idx="1772">
                  <c:v>3.83404138749599E-5</c:v>
                </c:pt>
                <c:pt idx="1773">
                  <c:v>4.3207155074775905E-5</c:v>
                </c:pt>
                <c:pt idx="1774">
                  <c:v>4.824985603479881E-5</c:v>
                </c:pt>
                <c:pt idx="1775">
                  <c:v>5.3509963187647891E-5</c:v>
                </c:pt>
                <c:pt idx="1776">
                  <c:v>5.9031858293145945E-5</c:v>
                </c:pt>
                <c:pt idx="1777">
                  <c:v>6.4764100871972374E-5</c:v>
                </c:pt>
                <c:pt idx="1778">
                  <c:v>7.0743012382412651E-5</c:v>
                </c:pt>
                <c:pt idx="1779">
                  <c:v>7.699194180643687E-5</c:v>
                </c:pt>
                <c:pt idx="1780">
                  <c:v>8.359566926152695E-5</c:v>
                </c:pt>
                <c:pt idx="1781">
                  <c:v>9.0480692976346866E-5</c:v>
                </c:pt>
                <c:pt idx="1782">
                  <c:v>9.7746873579440674E-5</c:v>
                </c:pt>
                <c:pt idx="1783">
                  <c:v>1.0537501958307605E-4</c:v>
                </c:pt>
                <c:pt idx="1784">
                  <c:v>1.1341602235936943E-4</c:v>
                </c:pt>
                <c:pt idx="1785">
                  <c:v>1.2189551693631007E-4</c:v>
                </c:pt>
                <c:pt idx="1786">
                  <c:v>1.3081879129583918E-4</c:v>
                </c:pt>
                <c:pt idx="1787">
                  <c:v>1.4027298262231369E-4</c:v>
                </c:pt>
                <c:pt idx="1788">
                  <c:v>1.5024172283906179E-4</c:v>
                </c:pt>
                <c:pt idx="1789">
                  <c:v>1.608385750818675E-4</c:v>
                </c:pt>
                <c:pt idx="1790">
                  <c:v>1.7205073556825212E-4</c:v>
                </c:pt>
                <c:pt idx="1791">
                  <c:v>1.8397502675315813E-4</c:v>
                </c:pt>
                <c:pt idx="1792">
                  <c:v>1.9666450034527827E-4</c:v>
                </c:pt>
                <c:pt idx="1793">
                  <c:v>2.1012942111919841E-4</c:v>
                </c:pt>
                <c:pt idx="1794">
                  <c:v>2.2449286497516763E-4</c:v>
                </c:pt>
                <c:pt idx="1795">
                  <c:v>2.3979796433881706E-4</c:v>
                </c:pt>
                <c:pt idx="1796">
                  <c:v>2.5608969719537189E-4</c:v>
                </c:pt>
                <c:pt idx="1797">
                  <c:v>2.7353099901084033E-4</c:v>
                </c:pt>
                <c:pt idx="1798">
                  <c:v>2.920788353056869E-4</c:v>
                </c:pt>
                <c:pt idx="1799">
                  <c:v>3.1193708584886792E-4</c:v>
                </c:pt>
                <c:pt idx="1800">
                  <c:v>3.3309509784917868E-4</c:v>
                </c:pt>
                <c:pt idx="1801">
                  <c:v>3.5571359664621216E-4</c:v>
                </c:pt>
                <c:pt idx="1802">
                  <c:v>3.7983491596815799E-4</c:v>
                </c:pt>
                <c:pt idx="1803">
                  <c:v>4.0564995360936607E-4</c:v>
                </c:pt>
                <c:pt idx="1804">
                  <c:v>4.3326502648488585E-4</c:v>
                </c:pt>
                <c:pt idx="1805">
                  <c:v>4.6279494799716936E-4</c:v>
                </c:pt>
                <c:pt idx="1806">
                  <c:v>4.9441746728318137E-4</c:v>
                </c:pt>
                <c:pt idx="1807">
                  <c:v>5.2824584238153616E-4</c:v>
                </c:pt>
                <c:pt idx="1808">
                  <c:v>5.6450533503249467E-4</c:v>
                </c:pt>
                <c:pt idx="1809">
                  <c:v>6.0332711773192216E-4</c:v>
                </c:pt>
                <c:pt idx="1810">
                  <c:v>6.4502139134980929E-4</c:v>
                </c:pt>
                <c:pt idx="1811">
                  <c:v>6.8976580262558596E-4</c:v>
                </c:pt>
                <c:pt idx="1812">
                  <c:v>7.3779684585151273E-4</c:v>
                </c:pt>
                <c:pt idx="1813">
                  <c:v>7.8941558287215496E-4</c:v>
                </c:pt>
                <c:pt idx="1814">
                  <c:v>8.4493839168220397E-4</c:v>
                </c:pt>
                <c:pt idx="1815">
                  <c:v>9.0467392094006893E-4</c:v>
                </c:pt>
                <c:pt idx="1816">
                  <c:v>9.6894596634200525E-4</c:v>
                </c:pt>
                <c:pt idx="1817">
                  <c:v>1.0381825431692304E-3</c:v>
                </c:pt>
                <c:pt idx="1818">
                  <c:v>1.1127706318994068E-3</c:v>
                </c:pt>
                <c:pt idx="1819">
                  <c:v>1.1932700261431117E-3</c:v>
                </c:pt>
                <c:pt idx="1820">
                  <c:v>1.280099363493048E-3</c:v>
                </c:pt>
                <c:pt idx="1821">
                  <c:v>1.3738117430901475E-3</c:v>
                </c:pt>
                <c:pt idx="1822">
                  <c:v>1.47509669697099E-3</c:v>
                </c:pt>
                <c:pt idx="1823">
                  <c:v>1.5845401127503322E-3</c:v>
                </c:pt>
                <c:pt idx="1824">
                  <c:v>1.702799274256428E-3</c:v>
                </c:pt>
                <c:pt idx="1825">
                  <c:v>1.8307906525611983E-3</c:v>
                </c:pt>
                <c:pt idx="1826">
                  <c:v>1.9691427314671994E-3</c:v>
                </c:pt>
                <c:pt idx="1827">
                  <c:v>2.1188906108265959E-3</c:v>
                </c:pt>
                <c:pt idx="1828">
                  <c:v>2.2809539567759662E-3</c:v>
                </c:pt>
                <c:pt idx="1829">
                  <c:v>2.4563561203290174E-3</c:v>
                </c:pt>
                <c:pt idx="1830">
                  <c:v>2.6461909933069849E-3</c:v>
                </c:pt>
                <c:pt idx="1831">
                  <c:v>2.8515835251631261E-3</c:v>
                </c:pt>
                <c:pt idx="1832">
                  <c:v>3.0739124379279836E-3</c:v>
                </c:pt>
                <c:pt idx="1833">
                  <c:v>3.3145664865351643E-3</c:v>
                </c:pt>
                <c:pt idx="1834">
                  <c:v>3.5750966479696222E-3</c:v>
                </c:pt>
                <c:pt idx="1835">
                  <c:v>3.8568697053451562E-3</c:v>
                </c:pt>
                <c:pt idx="1836">
                  <c:v>4.1621918335241759E-3</c:v>
                </c:pt>
                <c:pt idx="1837">
                  <c:v>4.4924972397740737E-3</c:v>
                </c:pt>
                <c:pt idx="1838">
                  <c:v>4.8501196344945541E-3</c:v>
                </c:pt>
                <c:pt idx="1839">
                  <c:v>5.2372064676583507E-3</c:v>
                </c:pt>
                <c:pt idx="1840">
                  <c:v>5.656874908998355E-3</c:v>
                </c:pt>
                <c:pt idx="1841">
                  <c:v>6.1105958195722954E-3</c:v>
                </c:pt>
                <c:pt idx="1842">
                  <c:v>6.6025396719453511E-3</c:v>
                </c:pt>
                <c:pt idx="1843">
                  <c:v>7.133755390365204E-3</c:v>
                </c:pt>
                <c:pt idx="1844">
                  <c:v>7.7062787642995234E-3</c:v>
                </c:pt>
                <c:pt idx="1845">
                  <c:v>8.315257649138541E-3</c:v>
                </c:pt>
                <c:pt idx="1846">
                  <c:v>8.94777362224497E-3</c:v>
                </c:pt>
                <c:pt idx="1847">
                  <c:v>9.5687725781025135E-3</c:v>
                </c:pt>
                <c:pt idx="1848">
                  <c:v>1.007991707650524E-2</c:v>
                </c:pt>
                <c:pt idx="1849">
                  <c:v>1.0316043048681167E-2</c:v>
                </c:pt>
                <c:pt idx="1850">
                  <c:v>1.0086498315510228E-2</c:v>
                </c:pt>
                <c:pt idx="1851">
                  <c:v>9.3221487093453348E-3</c:v>
                </c:pt>
                <c:pt idx="1852">
                  <c:v>8.156605620680546E-3</c:v>
                </c:pt>
                <c:pt idx="1853">
                  <c:v>6.7902365650649443E-3</c:v>
                </c:pt>
                <c:pt idx="1854">
                  <c:v>5.3781690464829168E-3</c:v>
                </c:pt>
                <c:pt idx="1855">
                  <c:v>4.0155549818770009E-3</c:v>
                </c:pt>
                <c:pt idx="1856">
                  <c:v>2.7384509733632267E-3</c:v>
                </c:pt>
                <c:pt idx="1857">
                  <c:v>1.5711869007781765E-3</c:v>
                </c:pt>
                <c:pt idx="1858">
                  <c:v>5.2332656273557099E-4</c:v>
                </c:pt>
                <c:pt idx="1859">
                  <c:v>-3.9466087595008137E-4</c:v>
                </c:pt>
                <c:pt idx="1860">
                  <c:v>-1.1763113102333245E-3</c:v>
                </c:pt>
                <c:pt idx="1861">
                  <c:v>-1.8122270430748211E-3</c:v>
                </c:pt>
                <c:pt idx="1862">
                  <c:v>-2.2944303229140983E-3</c:v>
                </c:pt>
                <c:pt idx="1863">
                  <c:v>-2.6139252969339388E-3</c:v>
                </c:pt>
                <c:pt idx="1864">
                  <c:v>-2.7573284353705763E-3</c:v>
                </c:pt>
                <c:pt idx="1865">
                  <c:v>-2.7181648499207123E-3</c:v>
                </c:pt>
                <c:pt idx="1866">
                  <c:v>-2.4857528485238145E-3</c:v>
                </c:pt>
                <c:pt idx="1867">
                  <c:v>-2.0459755446587957E-3</c:v>
                </c:pt>
                <c:pt idx="1868">
                  <c:v>-1.3922824161417546E-3</c:v>
                </c:pt>
                <c:pt idx="1869">
                  <c:v>-5.1890862534920146E-4</c:v>
                </c:pt>
                <c:pt idx="1870">
                  <c:v>5.7952173363851056E-4</c:v>
                </c:pt>
                <c:pt idx="1871">
                  <c:v>1.8829135123208385E-3</c:v>
                </c:pt>
                <c:pt idx="1872">
                  <c:v>3.3505529524552324E-3</c:v>
                </c:pt>
                <c:pt idx="1873">
                  <c:v>4.8897832802963226E-3</c:v>
                </c:pt>
                <c:pt idx="1874">
                  <c:v>6.3726173286458021E-3</c:v>
                </c:pt>
                <c:pt idx="1875">
                  <c:v>7.6304646813913912E-3</c:v>
                </c:pt>
                <c:pt idx="1876">
                  <c:v>8.6450956976882321E-3</c:v>
                </c:pt>
                <c:pt idx="1877">
                  <c:v>9.517866484404558E-3</c:v>
                </c:pt>
                <c:pt idx="1878">
                  <c:v>1.0458403805408634E-2</c:v>
                </c:pt>
                <c:pt idx="1879">
                  <c:v>1.1606468586148555E-2</c:v>
                </c:pt>
                <c:pt idx="1880">
                  <c:v>1.3059655704662831E-2</c:v>
                </c:pt>
                <c:pt idx="1881">
                  <c:v>1.4834060639044466E-2</c:v>
                </c:pt>
                <c:pt idx="1882">
                  <c:v>1.6886361022127927E-2</c:v>
                </c:pt>
                <c:pt idx="1883">
                  <c:v>1.9100084334564116E-2</c:v>
                </c:pt>
                <c:pt idx="1884">
                  <c:v>2.1346519939986042E-2</c:v>
                </c:pt>
                <c:pt idx="1885">
                  <c:v>2.3474252611674129E-2</c:v>
                </c:pt>
                <c:pt idx="1886">
                  <c:v>2.5439457123235032E-2</c:v>
                </c:pt>
                <c:pt idx="1887">
                  <c:v>2.7392010837440695E-2</c:v>
                </c:pt>
                <c:pt idx="1888">
                  <c:v>2.9504348682939496E-2</c:v>
                </c:pt>
                <c:pt idx="1889">
                  <c:v>3.1952980533409003E-2</c:v>
                </c:pt>
                <c:pt idx="1890">
                  <c:v>3.48511615966971E-2</c:v>
                </c:pt>
                <c:pt idx="1891">
                  <c:v>3.8217645992228433E-2</c:v>
                </c:pt>
                <c:pt idx="1892">
                  <c:v>4.2036928507371618E-2</c:v>
                </c:pt>
                <c:pt idx="1893">
                  <c:v>4.6249336740276981E-2</c:v>
                </c:pt>
                <c:pt idx="1894">
                  <c:v>5.0775915872835808E-2</c:v>
                </c:pt>
                <c:pt idx="1895">
                  <c:v>5.5533694463870242E-2</c:v>
                </c:pt>
                <c:pt idx="1896">
                  <c:v>6.0484813756784161E-2</c:v>
                </c:pt>
                <c:pt idx="1897">
                  <c:v>6.5670772377407149E-2</c:v>
                </c:pt>
                <c:pt idx="1898">
                  <c:v>7.1119909476161425E-2</c:v>
                </c:pt>
                <c:pt idx="1899">
                  <c:v>7.6847763704383509E-2</c:v>
                </c:pt>
                <c:pt idx="1900">
                  <c:v>8.2794543200806703E-2</c:v>
                </c:pt>
                <c:pt idx="1901">
                  <c:v>8.890777448458087E-2</c:v>
                </c:pt>
                <c:pt idx="1902">
                  <c:v>9.5037925585109928E-2</c:v>
                </c:pt>
                <c:pt idx="1903">
                  <c:v>0.10105765062978478</c:v>
                </c:pt>
                <c:pt idx="1904">
                  <c:v>0.1067247536059448</c:v>
                </c:pt>
                <c:pt idx="1905">
                  <c:v>0.11183242502582458</c:v>
                </c:pt>
                <c:pt idx="1906">
                  <c:v>0.11617052382490278</c:v>
                </c:pt>
                <c:pt idx="1907">
                  <c:v>0.11953872221631301</c:v>
                </c:pt>
                <c:pt idx="1908">
                  <c:v>0.12181005767301667</c:v>
                </c:pt>
                <c:pt idx="1909">
                  <c:v>0.12278234581991232</c:v>
                </c:pt>
                <c:pt idx="1910">
                  <c:v>0.12215732432206877</c:v>
                </c:pt>
                <c:pt idx="1911">
                  <c:v>0.11961306912550856</c:v>
                </c:pt>
                <c:pt idx="1912">
                  <c:v>0.11486689771459724</c:v>
                </c:pt>
                <c:pt idx="1913">
                  <c:v>0.10770431769376093</c:v>
                </c:pt>
                <c:pt idx="1914">
                  <c:v>9.8102986035900008E-2</c:v>
                </c:pt>
                <c:pt idx="1915">
                  <c:v>8.6233334464143052E-2</c:v>
                </c:pt>
                <c:pt idx="1916">
                  <c:v>7.2759926382451989E-2</c:v>
                </c:pt>
                <c:pt idx="1917">
                  <c:v>5.8444891473139138E-2</c:v>
                </c:pt>
                <c:pt idx="1918">
                  <c:v>4.4060538573427677E-2</c:v>
                </c:pt>
                <c:pt idx="1919">
                  <c:v>3.028989015488176E-2</c:v>
                </c:pt>
                <c:pt idx="1920">
                  <c:v>1.7709626138071977E-2</c:v>
                </c:pt>
                <c:pt idx="1921">
                  <c:v>6.7686730148256435E-3</c:v>
                </c:pt>
                <c:pt idx="1922">
                  <c:v>-2.3738752262272289E-3</c:v>
                </c:pt>
                <c:pt idx="1923">
                  <c:v>-9.6176453967168896E-3</c:v>
                </c:pt>
                <c:pt idx="1924">
                  <c:v>-1.5084851142322747E-2</c:v>
                </c:pt>
                <c:pt idx="1925">
                  <c:v>-1.8855562683271127E-2</c:v>
                </c:pt>
                <c:pt idx="1926">
                  <c:v>-2.1169161379505363E-2</c:v>
                </c:pt>
                <c:pt idx="1927">
                  <c:v>-2.2239161983950193E-2</c:v>
                </c:pt>
                <c:pt idx="1928">
                  <c:v>-2.2321544545603686E-2</c:v>
                </c:pt>
                <c:pt idx="1929">
                  <c:v>-2.1698169902065939E-2</c:v>
                </c:pt>
                <c:pt idx="1930">
                  <c:v>-2.0700273042731379E-2</c:v>
                </c:pt>
                <c:pt idx="1931">
                  <c:v>-1.9701206580212925E-2</c:v>
                </c:pt>
                <c:pt idx="1932">
                  <c:v>-1.8961170308821253E-2</c:v>
                </c:pt>
                <c:pt idx="1933">
                  <c:v>-1.8483377747790828E-2</c:v>
                </c:pt>
                <c:pt idx="1934">
                  <c:v>-1.7340255391787213E-2</c:v>
                </c:pt>
                <c:pt idx="1935">
                  <c:v>-1.5077211573910067E-2</c:v>
                </c:pt>
                <c:pt idx="1936">
                  <c:v>-1.2197032572435396E-2</c:v>
                </c:pt>
                <c:pt idx="1937">
                  <c:v>-9.6437005701359296E-3</c:v>
                </c:pt>
                <c:pt idx="1938">
                  <c:v>-7.6805571053024189E-3</c:v>
                </c:pt>
                <c:pt idx="1939">
                  <c:v>-6.3653363423718827E-3</c:v>
                </c:pt>
                <c:pt idx="1940">
                  <c:v>-5.5001551887468789E-3</c:v>
                </c:pt>
                <c:pt idx="1941">
                  <c:v>-4.9345562311813342E-3</c:v>
                </c:pt>
                <c:pt idx="1942">
                  <c:v>-4.5398491242427145E-3</c:v>
                </c:pt>
                <c:pt idx="1943">
                  <c:v>-4.2315714296349248E-3</c:v>
                </c:pt>
                <c:pt idx="1944">
                  <c:v>-3.9484931105252296E-3</c:v>
                </c:pt>
                <c:pt idx="1945">
                  <c:v>-3.6796098628760106E-3</c:v>
                </c:pt>
                <c:pt idx="1946">
                  <c:v>-3.4357246660282263E-3</c:v>
                </c:pt>
                <c:pt idx="1947">
                  <c:v>-3.2266162433967167E-3</c:v>
                </c:pt>
                <c:pt idx="1948">
                  <c:v>-3.0531181660839275E-3</c:v>
                </c:pt>
                <c:pt idx="1949">
                  <c:v>-2.9125796636180691E-3</c:v>
                </c:pt>
                <c:pt idx="1950">
                  <c:v>-2.8012534094262217E-3</c:v>
                </c:pt>
                <c:pt idx="1951">
                  <c:v>-2.7128576287645738E-3</c:v>
                </c:pt>
                <c:pt idx="1952">
                  <c:v>-2.6421417411362749E-3</c:v>
                </c:pt>
                <c:pt idx="1953">
                  <c:v>-2.5869621655308836E-3</c:v>
                </c:pt>
                <c:pt idx="1954">
                  <c:v>-2.5444395549953356E-3</c:v>
                </c:pt>
                <c:pt idx="1955">
                  <c:v>-2.5144643520001288E-3</c:v>
                </c:pt>
                <c:pt idx="1956">
                  <c:v>-2.494264666774733E-3</c:v>
                </c:pt>
                <c:pt idx="1957">
                  <c:v>-2.482039337207303E-3</c:v>
                </c:pt>
                <c:pt idx="1958">
                  <c:v>-2.4734816034679987E-3</c:v>
                </c:pt>
                <c:pt idx="1959">
                  <c:v>-2.4695175510031247E-3</c:v>
                </c:pt>
                <c:pt idx="1960">
                  <c:v>-2.470243052017906E-3</c:v>
                </c:pt>
                <c:pt idx="1961">
                  <c:v>-2.4716969630264028E-3</c:v>
                </c:pt>
                <c:pt idx="1962">
                  <c:v>-2.4751326688278244E-3</c:v>
                </c:pt>
                <c:pt idx="1963">
                  <c:v>-2.4804843058748092E-3</c:v>
                </c:pt>
                <c:pt idx="1964">
                  <c:v>-2.4866244355194046E-3</c:v>
                </c:pt>
                <c:pt idx="1965">
                  <c:v>-2.4941581538565978E-3</c:v>
                </c:pt>
                <c:pt idx="1966">
                  <c:v>-2.504124452933543E-3</c:v>
                </c:pt>
                <c:pt idx="1967">
                  <c:v>-2.5152969732629323E-3</c:v>
                </c:pt>
                <c:pt idx="1968">
                  <c:v>-2.5284828731037892E-3</c:v>
                </c:pt>
                <c:pt idx="1969">
                  <c:v>-2.5412726962416293E-3</c:v>
                </c:pt>
                <c:pt idx="1970">
                  <c:v>-2.5552456493091722E-3</c:v>
                </c:pt>
                <c:pt idx="1971">
                  <c:v>-2.569290937607997E-3</c:v>
                </c:pt>
                <c:pt idx="1972">
                  <c:v>-2.5848689383901626E-3</c:v>
                </c:pt>
                <c:pt idx="1973">
                  <c:v>-2.6007683518203917E-3</c:v>
                </c:pt>
                <c:pt idx="1974">
                  <c:v>-2.6183361816776796E-3</c:v>
                </c:pt>
                <c:pt idx="1975">
                  <c:v>-2.6349871727681306E-3</c:v>
                </c:pt>
                <c:pt idx="1976">
                  <c:v>-2.6520815727265404E-3</c:v>
                </c:pt>
                <c:pt idx="1977">
                  <c:v>-2.6694850562444957E-3</c:v>
                </c:pt>
                <c:pt idx="1978">
                  <c:v>-2.6853575661729308E-3</c:v>
                </c:pt>
                <c:pt idx="1979">
                  <c:v>-2.7010226936674854E-3</c:v>
                </c:pt>
                <c:pt idx="1980">
                  <c:v>-2.716952199837227E-3</c:v>
                </c:pt>
                <c:pt idx="1981">
                  <c:v>-2.7323107016415204E-3</c:v>
                </c:pt>
                <c:pt idx="1982">
                  <c:v>-2.747123493548909E-3</c:v>
                </c:pt>
                <c:pt idx="1983">
                  <c:v>-2.7612782529527129E-3</c:v>
                </c:pt>
                <c:pt idx="1984">
                  <c:v>-2.7744977057417002E-3</c:v>
                </c:pt>
                <c:pt idx="1985">
                  <c:v>-2.7876621855589144E-3</c:v>
                </c:pt>
                <c:pt idx="1986">
                  <c:v>-2.8002440464404191E-3</c:v>
                </c:pt>
                <c:pt idx="1987">
                  <c:v>-2.8119026513315193E-3</c:v>
                </c:pt>
                <c:pt idx="1988">
                  <c:v>-2.8233532701523209E-3</c:v>
                </c:pt>
                <c:pt idx="1989">
                  <c:v>-2.8340889843123788E-3</c:v>
                </c:pt>
                <c:pt idx="1990">
                  <c:v>-2.8443754688884542E-3</c:v>
                </c:pt>
                <c:pt idx="1991">
                  <c:v>-2.8539634521072173E-3</c:v>
                </c:pt>
                <c:pt idx="1992">
                  <c:v>-2.8631757002724723E-3</c:v>
                </c:pt>
                <c:pt idx="1993">
                  <c:v>-2.871956179537098E-3</c:v>
                </c:pt>
                <c:pt idx="1994">
                  <c:v>-2.880505953277151E-3</c:v>
                </c:pt>
                <c:pt idx="1995">
                  <c:v>-2.888683122870155E-3</c:v>
                </c:pt>
                <c:pt idx="1996">
                  <c:v>-2.8967178570719174E-3</c:v>
                </c:pt>
                <c:pt idx="1997">
                  <c:v>-2.9046819907509523E-3</c:v>
                </c:pt>
                <c:pt idx="1998">
                  <c:v>-2.9122706909193701E-3</c:v>
                </c:pt>
                <c:pt idx="1999">
                  <c:v>-2.9194907059518515E-3</c:v>
                </c:pt>
                <c:pt idx="2000">
                  <c:v>-2.9265426306088874E-3</c:v>
                </c:pt>
                <c:pt idx="2001">
                  <c:v>-2.93333054108388E-3</c:v>
                </c:pt>
                <c:pt idx="2002">
                  <c:v>-2.9396778118428047E-3</c:v>
                </c:pt>
                <c:pt idx="2003">
                  <c:v>-2.9436570891382798E-3</c:v>
                </c:pt>
                <c:pt idx="2004">
                  <c:v>-2.9272567542180743E-3</c:v>
                </c:pt>
                <c:pt idx="2005">
                  <c:v>-2.9231679256981535E-3</c:v>
                </c:pt>
                <c:pt idx="2006">
                  <c:v>-2.9166775952530577E-3</c:v>
                </c:pt>
                <c:pt idx="2007">
                  <c:v>-2.9100224005396969E-3</c:v>
                </c:pt>
                <c:pt idx="2008">
                  <c:v>-2.9036531201678778E-3</c:v>
                </c:pt>
                <c:pt idx="2009">
                  <c:v>-2.8962398314942251E-3</c:v>
                </c:pt>
                <c:pt idx="2010">
                  <c:v>-2.8891919544170963E-3</c:v>
                </c:pt>
                <c:pt idx="2011">
                  <c:v>-2.8817319825429448E-3</c:v>
                </c:pt>
                <c:pt idx="2012">
                  <c:v>-2.8739876605252267E-3</c:v>
                </c:pt>
                <c:pt idx="2013">
                  <c:v>-2.8657501060793639E-3</c:v>
                </c:pt>
                <c:pt idx="2014">
                  <c:v>-2.8568907707367842E-3</c:v>
                </c:pt>
                <c:pt idx="2015">
                  <c:v>-2.8478529567587674E-3</c:v>
                </c:pt>
                <c:pt idx="2016">
                  <c:v>-2.8381624010459048E-3</c:v>
                </c:pt>
                <c:pt idx="2017">
                  <c:v>-2.827698839841495E-3</c:v>
                </c:pt>
                <c:pt idx="2018">
                  <c:v>-2.8166733310977473E-3</c:v>
                </c:pt>
                <c:pt idx="2019">
                  <c:v>-2.8040657497462955E-3</c:v>
                </c:pt>
                <c:pt idx="2020">
                  <c:v>-2.79152646614332E-3</c:v>
                </c:pt>
                <c:pt idx="2021">
                  <c:v>-2.77850969438406E-3</c:v>
                </c:pt>
                <c:pt idx="2022">
                  <c:v>-2.7656127937937111E-3</c:v>
                </c:pt>
                <c:pt idx="2023">
                  <c:v>-2.7522566696365951E-3</c:v>
                </c:pt>
                <c:pt idx="2024">
                  <c:v>-2.7386495884722715E-3</c:v>
                </c:pt>
                <c:pt idx="2025">
                  <c:v>-2.7244620894251374E-3</c:v>
                </c:pt>
                <c:pt idx="2026">
                  <c:v>-2.7098822212251144E-3</c:v>
                </c:pt>
                <c:pt idx="2027">
                  <c:v>-2.6950456997642648E-3</c:v>
                </c:pt>
                <c:pt idx="2028">
                  <c:v>-2.6791416781876006E-3</c:v>
                </c:pt>
                <c:pt idx="2029">
                  <c:v>-2.6635081724601323E-3</c:v>
                </c:pt>
                <c:pt idx="2030">
                  <c:v>-2.6478082884508814E-3</c:v>
                </c:pt>
                <c:pt idx="2031">
                  <c:v>-2.6313661191500336E-3</c:v>
                </c:pt>
                <c:pt idx="2032">
                  <c:v>-2.6152332541532234E-3</c:v>
                </c:pt>
                <c:pt idx="2033">
                  <c:v>-2.5987090608684017E-3</c:v>
                </c:pt>
                <c:pt idx="2034">
                  <c:v>-2.5830620907560061E-3</c:v>
                </c:pt>
                <c:pt idx="2035">
                  <c:v>-2.5669358148464735E-3</c:v>
                </c:pt>
                <c:pt idx="2036">
                  <c:v>-2.5514268288653469E-3</c:v>
                </c:pt>
                <c:pt idx="2037">
                  <c:v>-2.5374055902251222E-3</c:v>
                </c:pt>
                <c:pt idx="2038">
                  <c:v>-2.5236964796718302E-3</c:v>
                </c:pt>
                <c:pt idx="2039">
                  <c:v>-2.5101273874048539E-3</c:v>
                </c:pt>
                <c:pt idx="2040">
                  <c:v>-2.4988682607457609E-3</c:v>
                </c:pt>
                <c:pt idx="2041">
                  <c:v>-2.4885523504067858E-3</c:v>
                </c:pt>
                <c:pt idx="2042">
                  <c:v>-2.4805098400708389E-3</c:v>
                </c:pt>
                <c:pt idx="2043">
                  <c:v>-2.4732382145037789E-3</c:v>
                </c:pt>
                <c:pt idx="2044">
                  <c:v>-2.4668462584536035E-3</c:v>
                </c:pt>
                <c:pt idx="2045">
                  <c:v>-2.4606060022582792E-3</c:v>
                </c:pt>
                <c:pt idx="2046">
                  <c:v>-2.4550724651209201E-3</c:v>
                </c:pt>
                <c:pt idx="2047">
                  <c:v>-2.4511160872172505E-3</c:v>
                </c:pt>
                <c:pt idx="2048">
                  <c:v>-2.4504354298015519E-3</c:v>
                </c:pt>
                <c:pt idx="2049">
                  <c:v>-2.4518129585839577E-3</c:v>
                </c:pt>
                <c:pt idx="2050">
                  <c:v>-2.4587621455951746E-3</c:v>
                </c:pt>
                <c:pt idx="2051">
                  <c:v>-2.4716692069835168E-3</c:v>
                </c:pt>
                <c:pt idx="2052">
                  <c:v>-2.4915414250210447E-3</c:v>
                </c:pt>
                <c:pt idx="2053">
                  <c:v>-2.5212181415073336E-3</c:v>
                </c:pt>
                <c:pt idx="2054">
                  <c:v>-2.5614636411431385E-3</c:v>
                </c:pt>
                <c:pt idx="2055">
                  <c:v>-2.6154317020937136E-3</c:v>
                </c:pt>
                <c:pt idx="2056">
                  <c:v>-2.6866556227906702E-3</c:v>
                </c:pt>
                <c:pt idx="2057">
                  <c:v>-2.7762884797797971E-3</c:v>
                </c:pt>
                <c:pt idx="2058">
                  <c:v>-2.8901472791836567E-3</c:v>
                </c:pt>
                <c:pt idx="2059">
                  <c:v>-3.031295205372994E-3</c:v>
                </c:pt>
                <c:pt idx="2060">
                  <c:v>-3.2070969315471263E-3</c:v>
                </c:pt>
                <c:pt idx="2061">
                  <c:v>-3.4209713510394649E-3</c:v>
                </c:pt>
                <c:pt idx="2062">
                  <c:v>-3.6701100026355002E-3</c:v>
                </c:pt>
                <c:pt idx="2063">
                  <c:v>-3.9415309196604116E-3</c:v>
                </c:pt>
                <c:pt idx="2064">
                  <c:v>-4.2350684243936928E-3</c:v>
                </c:pt>
                <c:pt idx="2065">
                  <c:v>-4.5711315717463178E-3</c:v>
                </c:pt>
                <c:pt idx="2066">
                  <c:v>-5.0085222601762474E-3</c:v>
                </c:pt>
                <c:pt idx="2067">
                  <c:v>-5.635073582751505E-3</c:v>
                </c:pt>
                <c:pt idx="2068">
                  <c:v>-6.5747726387839463E-3</c:v>
                </c:pt>
                <c:pt idx="2069">
                  <c:v>-7.9927351162261771E-3</c:v>
                </c:pt>
                <c:pt idx="2070">
                  <c:v>-1.0006991585335807E-2</c:v>
                </c:pt>
                <c:pt idx="2071">
                  <c:v>-1.2676220857972206E-2</c:v>
                </c:pt>
                <c:pt idx="2072">
                  <c:v>-1.5639811951395226E-2</c:v>
                </c:pt>
                <c:pt idx="2073">
                  <c:v>-1.8000414098262155E-2</c:v>
                </c:pt>
                <c:pt idx="2074">
                  <c:v>-1.9160879280649315E-2</c:v>
                </c:pt>
                <c:pt idx="2075">
                  <c:v>-1.9626035735067243E-2</c:v>
                </c:pt>
                <c:pt idx="2076">
                  <c:v>-2.0233404861211814E-2</c:v>
                </c:pt>
                <c:pt idx="2077">
                  <c:v>-2.1139526783248958E-2</c:v>
                </c:pt>
                <c:pt idx="2078">
                  <c:v>-2.2093662760587995E-2</c:v>
                </c:pt>
                <c:pt idx="2079">
                  <c:v>-2.2715776442193594E-2</c:v>
                </c:pt>
                <c:pt idx="2080">
                  <c:v>-2.2647862270331193E-2</c:v>
                </c:pt>
                <c:pt idx="2081">
                  <c:v>-2.1568912914443295E-2</c:v>
                </c:pt>
                <c:pt idx="2082">
                  <c:v>-1.9207072870349867E-2</c:v>
                </c:pt>
                <c:pt idx="2083">
                  <c:v>-1.5420145637179111E-2</c:v>
                </c:pt>
                <c:pt idx="2084">
                  <c:v>-9.9167769795857896E-3</c:v>
                </c:pt>
                <c:pt idx="2085">
                  <c:v>-2.6461280144333132E-3</c:v>
                </c:pt>
                <c:pt idx="2086">
                  <c:v>6.4602009631209989E-3</c:v>
                </c:pt>
                <c:pt idx="2087">
                  <c:v>1.7437592516198974E-2</c:v>
                </c:pt>
                <c:pt idx="2088">
                  <c:v>3.0037850196167615E-2</c:v>
                </c:pt>
                <c:pt idx="2089">
                  <c:v>4.3891172958858138E-2</c:v>
                </c:pt>
                <c:pt idx="2090">
                  <c:v>5.8373714428098133E-2</c:v>
                </c:pt>
                <c:pt idx="2091">
                  <c:v>7.2698128414023677E-2</c:v>
                </c:pt>
                <c:pt idx="2092">
                  <c:v>8.6110942674075319E-2</c:v>
                </c:pt>
                <c:pt idx="2093">
                  <c:v>9.7865886191764839E-2</c:v>
                </c:pt>
                <c:pt idx="2094">
                  <c:v>0.10742561455770189</c:v>
                </c:pt>
                <c:pt idx="2095">
                  <c:v>0.11461319787740026</c:v>
                </c:pt>
                <c:pt idx="2096">
                  <c:v>0.11937099748813657</c:v>
                </c:pt>
                <c:pt idx="2097">
                  <c:v>0.12195079492898026</c:v>
                </c:pt>
                <c:pt idx="2098">
                  <c:v>0.12263148003636914</c:v>
                </c:pt>
                <c:pt idx="2099">
                  <c:v>0.12171435058716784</c:v>
                </c:pt>
                <c:pt idx="2100">
                  <c:v>0.11947569880055275</c:v>
                </c:pt>
                <c:pt idx="2101">
                  <c:v>0.11610346871582977</c:v>
                </c:pt>
                <c:pt idx="2102">
                  <c:v>0.1117901681254706</c:v>
                </c:pt>
                <c:pt idx="2103">
                  <c:v>0.10671895265612519</c:v>
                </c:pt>
                <c:pt idx="2104">
                  <c:v>0.1010967483767039</c:v>
                </c:pt>
                <c:pt idx="2105">
                  <c:v>9.512913922950883E-2</c:v>
                </c:pt>
                <c:pt idx="2106">
                  <c:v>8.9009751196606923E-2</c:v>
                </c:pt>
                <c:pt idx="2107">
                  <c:v>8.2934486394942941E-2</c:v>
                </c:pt>
                <c:pt idx="2108">
                  <c:v>7.7012353348661411E-2</c:v>
                </c:pt>
                <c:pt idx="2109">
                  <c:v>7.1307617556710556E-2</c:v>
                </c:pt>
                <c:pt idx="2110">
                  <c:v>6.5872107804171631E-2</c:v>
                </c:pt>
                <c:pt idx="2111">
                  <c:v>6.0697663783041644E-2</c:v>
                </c:pt>
                <c:pt idx="2112">
                  <c:v>5.5751958972200644E-2</c:v>
                </c:pt>
                <c:pt idx="2113">
                  <c:v>5.1008567412020089E-2</c:v>
                </c:pt>
                <c:pt idx="2114">
                  <c:v>4.649589679446986E-2</c:v>
                </c:pt>
                <c:pt idx="2115">
                  <c:v>4.2292480886035655E-2</c:v>
                </c:pt>
                <c:pt idx="2116">
                  <c:v>3.8473071833095451E-2</c:v>
                </c:pt>
                <c:pt idx="2117">
                  <c:v>3.5104169670582497E-2</c:v>
                </c:pt>
                <c:pt idx="2118">
                  <c:v>3.221485968191784E-2</c:v>
                </c:pt>
                <c:pt idx="2119">
                  <c:v>2.9761597189650879E-2</c:v>
                </c:pt>
                <c:pt idx="2120">
                  <c:v>2.7636692294860654E-2</c:v>
                </c:pt>
                <c:pt idx="2121">
                  <c:v>2.5693011218424822E-2</c:v>
                </c:pt>
                <c:pt idx="2122">
                  <c:v>2.3724658838965573E-2</c:v>
                </c:pt>
                <c:pt idx="2123">
                  <c:v>2.1607067963004711E-2</c:v>
                </c:pt>
                <c:pt idx="2124">
                  <c:v>1.9362362766154328E-2</c:v>
                </c:pt>
                <c:pt idx="2125">
                  <c:v>1.7128685238859243E-2</c:v>
                </c:pt>
                <c:pt idx="2126">
                  <c:v>1.5072796955123091E-2</c:v>
                </c:pt>
                <c:pt idx="2127">
                  <c:v>1.3292207290166003E-2</c:v>
                </c:pt>
                <c:pt idx="2128">
                  <c:v>1.1838429593907129E-2</c:v>
                </c:pt>
                <c:pt idx="2129">
                  <c:v>1.0684469812680564E-2</c:v>
                </c:pt>
                <c:pt idx="2130">
                  <c:v>9.7418389741559253E-3</c:v>
                </c:pt>
                <c:pt idx="2131">
                  <c:v>8.8604123820434921E-3</c:v>
                </c:pt>
                <c:pt idx="2132">
                  <c:v>7.8458974390359648E-3</c:v>
                </c:pt>
                <c:pt idx="2133">
                  <c:v>6.5707830341256157E-3</c:v>
                </c:pt>
                <c:pt idx="2134">
                  <c:v>5.0841661956648743E-3</c:v>
                </c:pt>
                <c:pt idx="2135">
                  <c:v>3.5418461712041216E-3</c:v>
                </c:pt>
                <c:pt idx="2136">
                  <c:v>2.0765089721642704E-3</c:v>
                </c:pt>
                <c:pt idx="2137">
                  <c:v>7.6314924408438234E-4</c:v>
                </c:pt>
                <c:pt idx="2138">
                  <c:v>-3.3792066610505156E-4</c:v>
                </c:pt>
                <c:pt idx="2139">
                  <c:v>-1.2203864731269443E-3</c:v>
                </c:pt>
                <c:pt idx="2140">
                  <c:v>-1.8795225728447384E-3</c:v>
                </c:pt>
                <c:pt idx="2141">
                  <c:v>-2.3201626760619432E-3</c:v>
                </c:pt>
                <c:pt idx="2142">
                  <c:v>-2.5572937184940026E-3</c:v>
                </c:pt>
                <c:pt idx="2143">
                  <c:v>-2.6006323045363322E-3</c:v>
                </c:pt>
                <c:pt idx="2144">
                  <c:v>-2.4620948721009173E-3</c:v>
                </c:pt>
                <c:pt idx="2145">
                  <c:v>-2.1468786466165568E-3</c:v>
                </c:pt>
                <c:pt idx="2146">
                  <c:v>-1.6662642903761959E-3</c:v>
                </c:pt>
                <c:pt idx="2147">
                  <c:v>-1.0340498321146363E-3</c:v>
                </c:pt>
                <c:pt idx="2148">
                  <c:v>-2.567860490876317E-4</c:v>
                </c:pt>
                <c:pt idx="2149">
                  <c:v>6.5749145745863657E-4</c:v>
                </c:pt>
                <c:pt idx="2150">
                  <c:v>1.7019509857432169E-3</c:v>
                </c:pt>
                <c:pt idx="2151">
                  <c:v>2.8674039766696247E-3</c:v>
                </c:pt>
                <c:pt idx="2152">
                  <c:v>4.1415752012011753E-3</c:v>
                </c:pt>
                <c:pt idx="2153">
                  <c:v>5.5045698824079947E-3</c:v>
                </c:pt>
                <c:pt idx="2154">
                  <c:v>6.916412813900652E-3</c:v>
                </c:pt>
                <c:pt idx="2155">
                  <c:v>8.2846884620796368E-3</c:v>
                </c:pt>
                <c:pt idx="2156">
                  <c:v>9.4442930834552907E-3</c:v>
                </c:pt>
                <c:pt idx="2157">
                  <c:v>1.0209834487349023E-2</c:v>
                </c:pt>
                <c:pt idx="2158">
                  <c:v>1.0423154584524474E-2</c:v>
                </c:pt>
                <c:pt idx="2159">
                  <c:v>1.0185477683460675E-2</c:v>
                </c:pt>
                <c:pt idx="2160">
                  <c:v>9.6702916742843481E-3</c:v>
                </c:pt>
                <c:pt idx="2161">
                  <c:v>9.0565568263100138E-3</c:v>
                </c:pt>
                <c:pt idx="2162">
                  <c:v>8.4189300484648344E-3</c:v>
                </c:pt>
                <c:pt idx="2163">
                  <c:v>7.8072210631251471E-3</c:v>
                </c:pt>
                <c:pt idx="2164">
                  <c:v>7.2335224931393549E-3</c:v>
                </c:pt>
                <c:pt idx="2165">
                  <c:v>6.6999620660080916E-3</c:v>
                </c:pt>
                <c:pt idx="2166">
                  <c:v>6.2075450746145178E-3</c:v>
                </c:pt>
                <c:pt idx="2167">
                  <c:v>5.7531111491138098E-3</c:v>
                </c:pt>
                <c:pt idx="2168">
                  <c:v>5.3331628659052388E-3</c:v>
                </c:pt>
                <c:pt idx="2169">
                  <c:v>4.9456818961505222E-3</c:v>
                </c:pt>
                <c:pt idx="2170">
                  <c:v>4.5877224420096674E-3</c:v>
                </c:pt>
                <c:pt idx="2171">
                  <c:v>4.2573306051957305E-3</c:v>
                </c:pt>
                <c:pt idx="2172">
                  <c:v>3.9521165955166415E-3</c:v>
                </c:pt>
                <c:pt idx="2173">
                  <c:v>3.670267843863817E-3</c:v>
                </c:pt>
                <c:pt idx="2174">
                  <c:v>3.40992317659361E-3</c:v>
                </c:pt>
                <c:pt idx="2175">
                  <c:v>3.1695017532608061E-3</c:v>
                </c:pt>
                <c:pt idx="2176">
                  <c:v>2.9473787958610442E-3</c:v>
                </c:pt>
                <c:pt idx="2177">
                  <c:v>2.7422044348687225E-3</c:v>
                </c:pt>
                <c:pt idx="2178">
                  <c:v>2.5526361195252756E-3</c:v>
                </c:pt>
                <c:pt idx="2179">
                  <c:v>2.3774132211304977E-3</c:v>
                </c:pt>
                <c:pt idx="2180">
                  <c:v>2.2155107383201589E-3</c:v>
                </c:pt>
                <c:pt idx="2181">
                  <c:v>2.0658221788129039E-3</c:v>
                </c:pt>
                <c:pt idx="2182">
                  <c:v>1.9274379283700238E-3</c:v>
                </c:pt>
                <c:pt idx="2183">
                  <c:v>1.7994188695084068E-3</c:v>
                </c:pt>
                <c:pt idx="2184">
                  <c:v>1.6809387768916828E-3</c:v>
                </c:pt>
                <c:pt idx="2185">
                  <c:v>1.5712416098996318E-3</c:v>
                </c:pt>
                <c:pt idx="2186">
                  <c:v>1.4696404732408297E-3</c:v>
                </c:pt>
                <c:pt idx="2187">
                  <c:v>1.3754061074597868E-3</c:v>
                </c:pt>
                <c:pt idx="2188">
                  <c:v>1.2880081201301907E-3</c:v>
                </c:pt>
                <c:pt idx="2189">
                  <c:v>1.2068955484523247E-3</c:v>
                </c:pt>
                <c:pt idx="2190">
                  <c:v>1.1315314996189763E-3</c:v>
                </c:pt>
                <c:pt idx="2191">
                  <c:v>1.0614522602535592E-3</c:v>
                </c:pt>
                <c:pt idx="2192">
                  <c:v>9.9621916715653125E-4</c:v>
                </c:pt>
                <c:pt idx="2193">
                  <c:v>9.3543015999564272E-4</c:v>
                </c:pt>
                <c:pt idx="2194">
                  <c:v>8.787825843604713E-4</c:v>
                </c:pt>
                <c:pt idx="2195">
                  <c:v>8.2587733838013211E-4</c:v>
                </c:pt>
                <c:pt idx="2196">
                  <c:v>7.7641282709872694E-4</c:v>
                </c:pt>
                <c:pt idx="2197">
                  <c:v>7.3014868548348932E-4</c:v>
                </c:pt>
                <c:pt idx="2198">
                  <c:v>6.8682927418672879E-4</c:v>
                </c:pt>
                <c:pt idx="2199">
                  <c:v>6.4619833134915705E-4</c:v>
                </c:pt>
                <c:pt idx="2200">
                  <c:v>6.0806357584253234E-4</c:v>
                </c:pt>
                <c:pt idx="2201">
                  <c:v>5.7221834106668812E-4</c:v>
                </c:pt>
                <c:pt idx="2202">
                  <c:v>5.3849918880555236E-4</c:v>
                </c:pt>
                <c:pt idx="2203">
                  <c:v>5.0675668909883065E-4</c:v>
                </c:pt>
                <c:pt idx="2204">
                  <c:v>4.7685923774698491E-4</c:v>
                </c:pt>
                <c:pt idx="2205">
                  <c:v>4.4863328531952185E-4</c:v>
                </c:pt>
                <c:pt idx="2206">
                  <c:v>4.2200423068905479E-4</c:v>
                </c:pt>
                <c:pt idx="2207">
                  <c:v>3.9682891622228045E-4</c:v>
                </c:pt>
                <c:pt idx="2208">
                  <c:v>3.7301132693312589E-4</c:v>
                </c:pt>
                <c:pt idx="2209">
                  <c:v>3.5044676190265633E-4</c:v>
                </c:pt>
                <c:pt idx="2210">
                  <c:v>3.2908412756516014E-4</c:v>
                </c:pt>
                <c:pt idx="2211">
                  <c:v>3.0882454824521233E-4</c:v>
                </c:pt>
                <c:pt idx="2212">
                  <c:v>2.8958390813371704E-4</c:v>
                </c:pt>
                <c:pt idx="2213">
                  <c:v>2.7127255751857593E-4</c:v>
                </c:pt>
                <c:pt idx="2214">
                  <c:v>2.538742806479366E-4</c:v>
                </c:pt>
                <c:pt idx="2215">
                  <c:v>2.3726735100204621E-4</c:v>
                </c:pt>
                <c:pt idx="2216">
                  <c:v>2.214074909721031E-4</c:v>
                </c:pt>
                <c:pt idx="2217">
                  <c:v>2.0626572574544699E-4</c:v>
                </c:pt>
                <c:pt idx="2218">
                  <c:v>1.9178300852218388E-4</c:v>
                </c:pt>
                <c:pt idx="2219">
                  <c:v>1.7788008044106185E-4</c:v>
                </c:pt>
                <c:pt idx="2220">
                  <c:v>1.6451856330412795E-4</c:v>
                </c:pt>
                <c:pt idx="2221">
                  <c:v>1.517209428161248E-4</c:v>
                </c:pt>
                <c:pt idx="2222">
                  <c:v>1.3941370177805723E-4</c:v>
                </c:pt>
                <c:pt idx="2223">
                  <c:v>1.2756245394029975E-4</c:v>
                </c:pt>
                <c:pt idx="2224">
                  <c:v>1.1612228959523296E-4</c:v>
                </c:pt>
                <c:pt idx="2225">
                  <c:v>1.0509543269698884E-4</c:v>
                </c:pt>
                <c:pt idx="2226">
                  <c:v>9.4562191334301993E-5</c:v>
                </c:pt>
                <c:pt idx="2227">
                  <c:v>8.4392553137191406E-5</c:v>
                </c:pt>
                <c:pt idx="2228">
                  <c:v>7.4635432323111317E-5</c:v>
                </c:pt>
                <c:pt idx="2229">
                  <c:v>6.5260493475882697E-5</c:v>
                </c:pt>
                <c:pt idx="2230">
                  <c:v>5.6259207824371771E-5</c:v>
                </c:pt>
                <c:pt idx="2231">
                  <c:v>4.7689747003754057E-5</c:v>
                </c:pt>
                <c:pt idx="2232">
                  <c:v>3.9506625415630658E-5</c:v>
                </c:pt>
                <c:pt idx="2233">
                  <c:v>3.1750791730900119E-5</c:v>
                </c:pt>
                <c:pt idx="2234">
                  <c:v>2.4315794037055305E-5</c:v>
                </c:pt>
                <c:pt idx="2235">
                  <c:v>1.7344637805227769E-5</c:v>
                </c:pt>
                <c:pt idx="2236">
                  <c:v>1.0762111128270746E-5</c:v>
                </c:pt>
                <c:pt idx="2237">
                  <c:v>4.5777614074982154E-6</c:v>
                </c:pt>
                <c:pt idx="2238">
                  <c:v>-1.2130617568217872E-6</c:v>
                </c:pt>
                <c:pt idx="2239">
                  <c:v>-6.5636864187146315E-6</c:v>
                </c:pt>
                <c:pt idx="2240">
                  <c:v>-1.1573290819355542E-5</c:v>
                </c:pt>
                <c:pt idx="2241">
                  <c:v>-1.614310630160265E-5</c:v>
                </c:pt>
                <c:pt idx="2242">
                  <c:v>-2.032676846464021E-5</c:v>
                </c:pt>
                <c:pt idx="2243">
                  <c:v>-2.4146005311420637E-5</c:v>
                </c:pt>
                <c:pt idx="2244">
                  <c:v>-2.75592520145862E-5</c:v>
                </c:pt>
                <c:pt idx="2245">
                  <c:v>-3.061802298787164E-5</c:v>
                </c:pt>
                <c:pt idx="2246">
                  <c:v>-3.3297689385869411E-5</c:v>
                </c:pt>
                <c:pt idx="2247">
                  <c:v>-3.565905167135508E-5</c:v>
                </c:pt>
                <c:pt idx="2248">
                  <c:v>-3.7597454857429824E-5</c:v>
                </c:pt>
                <c:pt idx="2249">
                  <c:v>-3.9213676644167528E-5</c:v>
                </c:pt>
                <c:pt idx="2250">
                  <c:v>-4.0527882789076486E-5</c:v>
                </c:pt>
                <c:pt idx="2251">
                  <c:v>-4.1431808372127676E-5</c:v>
                </c:pt>
                <c:pt idx="2252">
                  <c:v>-4.1978770652706388E-5</c:v>
                </c:pt>
                <c:pt idx="2253">
                  <c:v>-4.2223791001605449E-5</c:v>
                </c:pt>
                <c:pt idx="2254">
                  <c:v>-4.2075255659912436E-5</c:v>
                </c:pt>
                <c:pt idx="2255">
                  <c:v>-4.1655613177371542E-5</c:v>
                </c:pt>
                <c:pt idx="2256">
                  <c:v>-4.0844845668686069E-5</c:v>
                </c:pt>
                <c:pt idx="2257">
                  <c:v>-3.9747199712447667E-5</c:v>
                </c:pt>
                <c:pt idx="2258">
                  <c:v>-3.8305214220990536E-5</c:v>
                </c:pt>
                <c:pt idx="2259">
                  <c:v>-3.654634565131154E-5</c:v>
                </c:pt>
                <c:pt idx="2260">
                  <c:v>-3.4510207236659873E-5</c:v>
                </c:pt>
                <c:pt idx="2261">
                  <c:v>-3.2181209204895644E-5</c:v>
                </c:pt>
                <c:pt idx="2262">
                  <c:v>-2.9567991173484742E-5</c:v>
                </c:pt>
                <c:pt idx="2263">
                  <c:v>-2.6740921194257083E-5</c:v>
                </c:pt>
                <c:pt idx="2264">
                  <c:v>-2.3673046446015533E-5</c:v>
                </c:pt>
                <c:pt idx="2265">
                  <c:v>-2.0406618701951373E-5</c:v>
                </c:pt>
                <c:pt idx="2266">
                  <c:v>-1.6937809649064661E-5</c:v>
                </c:pt>
                <c:pt idx="2267">
                  <c:v>-1.3255355371666333E-5</c:v>
                </c:pt>
                <c:pt idx="2268">
                  <c:v>-9.4338142270222747E-6</c:v>
                </c:pt>
                <c:pt idx="2269">
                  <c:v>-5.3938160274880076E-6</c:v>
                </c:pt>
                <c:pt idx="2270">
                  <c:v>-1.249931957492123E-6</c:v>
                </c:pt>
                <c:pt idx="2271">
                  <c:v>3.1232727009111727E-6</c:v>
                </c:pt>
                <c:pt idx="2272">
                  <c:v>7.5983481353514293E-6</c:v>
                </c:pt>
                <c:pt idx="2273">
                  <c:v>1.2293503123594895E-5</c:v>
                </c:pt>
                <c:pt idx="2274">
                  <c:v>1.7155537919255615E-5</c:v>
                </c:pt>
                <c:pt idx="2275">
                  <c:v>2.2223444017810401E-5</c:v>
                </c:pt>
                <c:pt idx="2276">
                  <c:v>2.7493650518128909E-5</c:v>
                </c:pt>
                <c:pt idx="2277">
                  <c:v>3.2992376778340216E-5</c:v>
                </c:pt>
                <c:pt idx="2278">
                  <c:v>3.8763652731699239E-5</c:v>
                </c:pt>
                <c:pt idx="2279">
                  <c:v>4.477859616081048E-5</c:v>
                </c:pt>
                <c:pt idx="2280">
                  <c:v>5.1105765177861251E-5</c:v>
                </c:pt>
                <c:pt idx="2281">
                  <c:v>5.7738877680013623E-5</c:v>
                </c:pt>
                <c:pt idx="2282">
                  <c:v>6.4731567208875518E-5</c:v>
                </c:pt>
                <c:pt idx="2283">
                  <c:v>7.2059828566062301E-5</c:v>
                </c:pt>
                <c:pt idx="2284">
                  <c:v>7.9794655951204163E-5</c:v>
                </c:pt>
                <c:pt idx="2285">
                  <c:v>8.7933817092156197E-5</c:v>
                </c:pt>
                <c:pt idx="2286">
                  <c:v>9.6515304980115957E-5</c:v>
                </c:pt>
                <c:pt idx="2287">
                  <c:v>1.0556845765818945E-4</c:v>
                </c:pt>
                <c:pt idx="2288">
                  <c:v>1.1513243331495726E-4</c:v>
                </c:pt>
                <c:pt idx="2289">
                  <c:v>1.2522676194681726E-4</c:v>
                </c:pt>
                <c:pt idx="2290">
                  <c:v>1.3589288799853438E-4</c:v>
                </c:pt>
                <c:pt idx="2291">
                  <c:v>1.4722615859763533E-4</c:v>
                </c:pt>
                <c:pt idx="2292">
                  <c:v>1.5926588418269105E-4</c:v>
                </c:pt>
                <c:pt idx="2293">
                  <c:v>1.7197612673636176E-4</c:v>
                </c:pt>
                <c:pt idx="2294">
                  <c:v>1.8557084966452919E-4</c:v>
                </c:pt>
                <c:pt idx="2295">
                  <c:v>2.0000656297936015E-4</c:v>
                </c:pt>
                <c:pt idx="2296">
                  <c:v>2.1538655909036919E-4</c:v>
                </c:pt>
                <c:pt idx="2297">
                  <c:v>2.3178473356622042E-4</c:v>
                </c:pt>
                <c:pt idx="2298">
                  <c:v>2.4926131864200229E-4</c:v>
                </c:pt>
                <c:pt idx="2299">
                  <c:v>2.6791187569930042E-4</c:v>
                </c:pt>
                <c:pt idx="2300">
                  <c:v>2.8784082465360683E-4</c:v>
                </c:pt>
                <c:pt idx="2301">
                  <c:v>3.0907183533601668E-4</c:v>
                </c:pt>
                <c:pt idx="2302">
                  <c:v>3.3173001988540118E-4</c:v>
                </c:pt>
                <c:pt idx="2303">
                  <c:v>3.5595137490940232E-4</c:v>
                </c:pt>
                <c:pt idx="2304">
                  <c:v>3.818489933051783E-4</c:v>
                </c:pt>
                <c:pt idx="2305">
                  <c:v>4.0955050500302015E-4</c:v>
                </c:pt>
                <c:pt idx="2306">
                  <c:v>4.3917082675537511E-4</c:v>
                </c:pt>
                <c:pt idx="2307">
                  <c:v>4.708794297685337E-4</c:v>
                </c:pt>
                <c:pt idx="2308">
                  <c:v>5.0479932544034156E-4</c:v>
                </c:pt>
                <c:pt idx="2309">
                  <c:v>5.4117127501851492E-4</c:v>
                </c:pt>
                <c:pt idx="2310">
                  <c:v>5.801563040568336E-4</c:v>
                </c:pt>
                <c:pt idx="2311">
                  <c:v>6.2196905058609087E-4</c:v>
                </c:pt>
                <c:pt idx="2312">
                  <c:v>6.6684956035978349E-4</c:v>
                </c:pt>
                <c:pt idx="2313">
                  <c:v>7.1502619946484103E-4</c:v>
                </c:pt>
                <c:pt idx="2314">
                  <c:v>7.6680022871145059E-4</c:v>
                </c:pt>
                <c:pt idx="2315">
                  <c:v>8.2247535107182745E-4</c:v>
                </c:pt>
                <c:pt idx="2316">
                  <c:v>8.823861652005327E-4</c:v>
                </c:pt>
                <c:pt idx="2317">
                  <c:v>9.4688901302042439E-4</c:v>
                </c:pt>
                <c:pt idx="2318">
                  <c:v>1.0163172531049147E-3</c:v>
                </c:pt>
                <c:pt idx="2319">
                  <c:v>1.0911757068948758E-3</c:v>
                </c:pt>
                <c:pt idx="2320">
                  <c:v>1.1718777593653362E-3</c:v>
                </c:pt>
                <c:pt idx="2321">
                  <c:v>1.2589684523376388E-3</c:v>
                </c:pt>
                <c:pt idx="2322">
                  <c:v>1.3529862763208556E-3</c:v>
                </c:pt>
                <c:pt idx="2323">
                  <c:v>1.454541724129621E-3</c:v>
                </c:pt>
                <c:pt idx="2324">
                  <c:v>1.5642685468157946E-3</c:v>
                </c:pt>
                <c:pt idx="2325">
                  <c:v>1.682915211792424E-3</c:v>
                </c:pt>
                <c:pt idx="2326">
                  <c:v>1.8111745651020472E-3</c:v>
                </c:pt>
                <c:pt idx="2327">
                  <c:v>1.9499308049084618E-3</c:v>
                </c:pt>
                <c:pt idx="2328">
                  <c:v>2.1000549534437862E-3</c:v>
                </c:pt>
                <c:pt idx="2329">
                  <c:v>2.2625858652421948E-3</c:v>
                </c:pt>
                <c:pt idx="2330">
                  <c:v>2.43844393610404E-3</c:v>
                </c:pt>
                <c:pt idx="2331">
                  <c:v>2.6287356403986717E-3</c:v>
                </c:pt>
                <c:pt idx="2332">
                  <c:v>2.8347345901241772E-3</c:v>
                </c:pt>
                <c:pt idx="2333">
                  <c:v>3.0577238294734466E-3</c:v>
                </c:pt>
                <c:pt idx="2334">
                  <c:v>3.2991097120182999E-3</c:v>
                </c:pt>
                <c:pt idx="2335">
                  <c:v>3.5603230123958385E-3</c:v>
                </c:pt>
                <c:pt idx="2336">
                  <c:v>3.8431840096698755E-3</c:v>
                </c:pt>
                <c:pt idx="2337">
                  <c:v>4.1492088012896611E-3</c:v>
                </c:pt>
                <c:pt idx="2338">
                  <c:v>4.4804875771856656E-3</c:v>
                </c:pt>
                <c:pt idx="2339">
                  <c:v>4.8391691577714946E-3</c:v>
                </c:pt>
                <c:pt idx="2340">
                  <c:v>5.2276136640349025E-3</c:v>
                </c:pt>
                <c:pt idx="2341">
                  <c:v>5.6481323400712213E-3</c:v>
                </c:pt>
                <c:pt idx="2342">
                  <c:v>6.1034916222955093E-3</c:v>
                </c:pt>
                <c:pt idx="2343">
                  <c:v>6.5969329656314635E-3</c:v>
                </c:pt>
                <c:pt idx="2344">
                  <c:v>7.1302763208258568E-3</c:v>
                </c:pt>
                <c:pt idx="2345">
                  <c:v>7.7028601700768196E-3</c:v>
                </c:pt>
                <c:pt idx="2346">
                  <c:v>8.3156679190458105E-3</c:v>
                </c:pt>
                <c:pt idx="2347">
                  <c:v>8.9503220655056115E-3</c:v>
                </c:pt>
                <c:pt idx="2348">
                  <c:v>9.5681859275060788E-3</c:v>
                </c:pt>
                <c:pt idx="2349">
                  <c:v>1.007658739167494E-2</c:v>
                </c:pt>
                <c:pt idx="2350">
                  <c:v>1.0325136467554175E-2</c:v>
                </c:pt>
                <c:pt idx="2351">
                  <c:v>1.0093627444622166E-2</c:v>
                </c:pt>
                <c:pt idx="2352">
                  <c:v>9.3375707936653729E-3</c:v>
                </c:pt>
                <c:pt idx="2353">
                  <c:v>8.1677480290657245E-3</c:v>
                </c:pt>
                <c:pt idx="2354">
                  <c:v>6.8055922242822309E-3</c:v>
                </c:pt>
                <c:pt idx="2355">
                  <c:v>5.39991091143599E-3</c:v>
                </c:pt>
                <c:pt idx="2356">
                  <c:v>4.0354317999770073E-3</c:v>
                </c:pt>
                <c:pt idx="2357">
                  <c:v>2.7628822331364766E-3</c:v>
                </c:pt>
                <c:pt idx="2358">
                  <c:v>1.5985868682202309E-3</c:v>
                </c:pt>
                <c:pt idx="2359">
                  <c:v>5.5390504968699794E-4</c:v>
                </c:pt>
                <c:pt idx="2360">
                  <c:v>-3.5967733063557716E-4</c:v>
                </c:pt>
                <c:pt idx="2361">
                  <c:v>-1.1370728189489254E-3</c:v>
                </c:pt>
                <c:pt idx="2362">
                  <c:v>-1.7677411096562734E-3</c:v>
                </c:pt>
                <c:pt idx="2363">
                  <c:v>-2.2457427183133483E-3</c:v>
                </c:pt>
                <c:pt idx="2364">
                  <c:v>-2.558091850958788E-3</c:v>
                </c:pt>
                <c:pt idx="2365">
                  <c:v>-2.6972605539794525E-3</c:v>
                </c:pt>
                <c:pt idx="2366">
                  <c:v>-2.6517604855699206E-3</c:v>
                </c:pt>
                <c:pt idx="2367">
                  <c:v>-2.4119078784924364E-3</c:v>
                </c:pt>
                <c:pt idx="2368">
                  <c:v>-1.9685596724708931E-3</c:v>
                </c:pt>
                <c:pt idx="2369">
                  <c:v>-1.3059153921246569E-3</c:v>
                </c:pt>
                <c:pt idx="2370">
                  <c:v>-4.2685769331907153E-4</c:v>
                </c:pt>
                <c:pt idx="2371">
                  <c:v>6.7997479775117053E-4</c:v>
                </c:pt>
                <c:pt idx="2372">
                  <c:v>1.9907534604791666E-3</c:v>
                </c:pt>
                <c:pt idx="2373">
                  <c:v>3.4687362404612898E-3</c:v>
                </c:pt>
                <c:pt idx="2374">
                  <c:v>5.0179837399842997E-3</c:v>
                </c:pt>
                <c:pt idx="2375">
                  <c:v>6.5067582756648257E-3</c:v>
                </c:pt>
                <c:pt idx="2376">
                  <c:v>7.7813338563157419E-3</c:v>
                </c:pt>
                <c:pt idx="2377">
                  <c:v>8.7946969141203812E-3</c:v>
                </c:pt>
                <c:pt idx="2378">
                  <c:v>9.680222874582034E-3</c:v>
                </c:pt>
                <c:pt idx="2379">
                  <c:v>1.063133791217874E-2</c:v>
                </c:pt>
                <c:pt idx="2380">
                  <c:v>1.1788889450570883E-2</c:v>
                </c:pt>
                <c:pt idx="2381">
                  <c:v>1.3250646982553183E-2</c:v>
                </c:pt>
                <c:pt idx="2382">
                  <c:v>1.5032956269667608E-2</c:v>
                </c:pt>
                <c:pt idx="2383">
                  <c:v>1.7101278854160129E-2</c:v>
                </c:pt>
                <c:pt idx="2384">
                  <c:v>1.9325620653794728E-2</c:v>
                </c:pt>
                <c:pt idx="2385">
                  <c:v>2.1581531169557078E-2</c:v>
                </c:pt>
                <c:pt idx="2386">
                  <c:v>2.3718700555038885E-2</c:v>
                </c:pt>
                <c:pt idx="2387">
                  <c:v>2.56906982609999E-2</c:v>
                </c:pt>
                <c:pt idx="2388">
                  <c:v>2.7645589703016005E-2</c:v>
                </c:pt>
                <c:pt idx="2389">
                  <c:v>2.9765193139594914E-2</c:v>
                </c:pt>
                <c:pt idx="2390">
                  <c:v>3.2224430834743023E-2</c:v>
                </c:pt>
                <c:pt idx="2391">
                  <c:v>3.5121238807137023E-2</c:v>
                </c:pt>
                <c:pt idx="2392">
                  <c:v>3.849972786541167E-2</c:v>
                </c:pt>
                <c:pt idx="2393">
                  <c:v>4.2322148718152097E-2</c:v>
                </c:pt>
                <c:pt idx="2394">
                  <c:v>4.6535959512973513E-2</c:v>
                </c:pt>
                <c:pt idx="2395">
                  <c:v>5.106608096317744E-2</c:v>
                </c:pt>
                <c:pt idx="2396">
                  <c:v>5.582142194823847E-2</c:v>
                </c:pt>
                <c:pt idx="2397">
                  <c:v>6.0776144395527809E-2</c:v>
                </c:pt>
                <c:pt idx="2398">
                  <c:v>6.5958520599505133E-2</c:v>
                </c:pt>
                <c:pt idx="2399">
                  <c:v>7.1401957275722405E-2</c:v>
                </c:pt>
                <c:pt idx="2400">
                  <c:v>7.7129064300901606E-2</c:v>
                </c:pt>
                <c:pt idx="2401">
                  <c:v>8.3070103638659076E-2</c:v>
                </c:pt>
                <c:pt idx="2402">
                  <c:v>8.9162486811906527E-2</c:v>
                </c:pt>
                <c:pt idx="2403">
                  <c:v>9.5311808235533646E-2</c:v>
                </c:pt>
                <c:pt idx="2404">
                  <c:v>0.10130656370323099</c:v>
                </c:pt>
                <c:pt idx="2405">
                  <c:v>0.10697729015440927</c:v>
                </c:pt>
                <c:pt idx="2406">
                  <c:v>0.11207478875263888</c:v>
                </c:pt>
                <c:pt idx="2407">
                  <c:v>0.11641199909967626</c:v>
                </c:pt>
                <c:pt idx="2408">
                  <c:v>0.11973083918615213</c:v>
                </c:pt>
                <c:pt idx="2409">
                  <c:v>0.12200802409207723</c:v>
                </c:pt>
                <c:pt idx="2410">
                  <c:v>0.12296984643920567</c:v>
                </c:pt>
                <c:pt idx="2411">
                  <c:v>0.12233087047719254</c:v>
                </c:pt>
                <c:pt idx="2412">
                  <c:v>0.11982324369888425</c:v>
                </c:pt>
                <c:pt idx="2413">
                  <c:v>0.11507095165463144</c:v>
                </c:pt>
                <c:pt idx="2414">
                  <c:v>0.10792425734357908</c:v>
                </c:pt>
                <c:pt idx="2415">
                  <c:v>9.8276810925793767E-2</c:v>
                </c:pt>
                <c:pt idx="2416">
                  <c:v>8.6313811846391364E-2</c:v>
                </c:pt>
                <c:pt idx="2417">
                  <c:v>7.2754003317489213E-2</c:v>
                </c:pt>
                <c:pt idx="2418">
                  <c:v>5.8438865904954063E-2</c:v>
                </c:pt>
                <c:pt idx="2419">
                  <c:v>4.4096184832462193E-2</c:v>
                </c:pt>
                <c:pt idx="2420">
                  <c:v>3.0355969917131465E-2</c:v>
                </c:pt>
                <c:pt idx="2421">
                  <c:v>1.7770403878231866E-2</c:v>
                </c:pt>
                <c:pt idx="2422">
                  <c:v>6.8198585164651604E-3</c:v>
                </c:pt>
                <c:pt idx="2423">
                  <c:v>-2.2836713114094687E-3</c:v>
                </c:pt>
                <c:pt idx="2424">
                  <c:v>-9.5227735295132232E-3</c:v>
                </c:pt>
                <c:pt idx="2425">
                  <c:v>-1.4996107022741956E-2</c:v>
                </c:pt>
                <c:pt idx="2426">
                  <c:v>-1.8817156262148443E-2</c:v>
                </c:pt>
                <c:pt idx="2427">
                  <c:v>-2.1158152212060577E-2</c:v>
                </c:pt>
                <c:pt idx="2428">
                  <c:v>-2.2254090255138498E-2</c:v>
                </c:pt>
                <c:pt idx="2429">
                  <c:v>-2.2388886004653122E-2</c:v>
                </c:pt>
                <c:pt idx="2430">
                  <c:v>-2.1842913649838536E-2</c:v>
                </c:pt>
                <c:pt idx="2431">
                  <c:v>-2.093714844405975E-2</c:v>
                </c:pt>
                <c:pt idx="2432">
                  <c:v>-2.005702638103922E-2</c:v>
                </c:pt>
                <c:pt idx="2433">
                  <c:v>-1.9428653351368612E-2</c:v>
                </c:pt>
                <c:pt idx="2434">
                  <c:v>-1.8910597164848501E-2</c:v>
                </c:pt>
                <c:pt idx="2435">
                  <c:v>-1.7824235628703753E-2</c:v>
                </c:pt>
                <c:pt idx="2436">
                  <c:v>-1.5571674988923236E-2</c:v>
                </c:pt>
                <c:pt idx="2437">
                  <c:v>-1.2660229130876657E-2</c:v>
                </c:pt>
                <c:pt idx="2438">
                  <c:v>-9.9783490878502246E-3</c:v>
                </c:pt>
                <c:pt idx="2439">
                  <c:v>-7.9554221237481786E-3</c:v>
                </c:pt>
                <c:pt idx="2440">
                  <c:v>-6.5414885699504001E-3</c:v>
                </c:pt>
                <c:pt idx="2441">
                  <c:v>-5.6086987925759672E-3</c:v>
                </c:pt>
                <c:pt idx="2442">
                  <c:v>-4.98865681082814E-3</c:v>
                </c:pt>
                <c:pt idx="2443">
                  <c:v>-4.566226840218064E-3</c:v>
                </c:pt>
                <c:pt idx="2444">
                  <c:v>-4.244004026040177E-3</c:v>
                </c:pt>
                <c:pt idx="2445">
                  <c:v>-3.9610149012350203E-3</c:v>
                </c:pt>
                <c:pt idx="2446">
                  <c:v>-3.6965713164602326E-3</c:v>
                </c:pt>
                <c:pt idx="2447">
                  <c:v>-3.4549397200411241E-3</c:v>
                </c:pt>
                <c:pt idx="2448">
                  <c:v>-3.2470865365057553E-3</c:v>
                </c:pt>
                <c:pt idx="2449">
                  <c:v>-3.0723002870091214E-3</c:v>
                </c:pt>
                <c:pt idx="2450">
                  <c:v>-2.9298347435722807E-3</c:v>
                </c:pt>
                <c:pt idx="2451">
                  <c:v>-2.8151706831020112E-3</c:v>
                </c:pt>
                <c:pt idx="2452">
                  <c:v>-2.7236003619231872E-3</c:v>
                </c:pt>
                <c:pt idx="2453">
                  <c:v>-2.6512697934401989E-3</c:v>
                </c:pt>
                <c:pt idx="2454">
                  <c:v>-2.5920560594190323E-3</c:v>
                </c:pt>
                <c:pt idx="2455">
                  <c:v>-2.548090399749296E-3</c:v>
                </c:pt>
                <c:pt idx="2456">
                  <c:v>-2.516218027419474E-3</c:v>
                </c:pt>
                <c:pt idx="2457">
                  <c:v>-2.4946961359151804E-3</c:v>
                </c:pt>
                <c:pt idx="2458">
                  <c:v>-2.48228988150655E-3</c:v>
                </c:pt>
                <c:pt idx="2459">
                  <c:v>-2.4750744945472476E-3</c:v>
                </c:pt>
                <c:pt idx="2460">
                  <c:v>-2.4714089827948264E-3</c:v>
                </c:pt>
                <c:pt idx="2461">
                  <c:v>-2.4715505706443589E-3</c:v>
                </c:pt>
                <c:pt idx="2462">
                  <c:v>-2.4735538213772781E-3</c:v>
                </c:pt>
                <c:pt idx="2463">
                  <c:v>-2.4758273219510621E-3</c:v>
                </c:pt>
                <c:pt idx="2464">
                  <c:v>-2.4802836194903954E-3</c:v>
                </c:pt>
                <c:pt idx="2465">
                  <c:v>-2.4863809780862048E-3</c:v>
                </c:pt>
                <c:pt idx="2466">
                  <c:v>-2.4928138825360338E-3</c:v>
                </c:pt>
                <c:pt idx="2467">
                  <c:v>-2.5009391282897679E-3</c:v>
                </c:pt>
                <c:pt idx="2468">
                  <c:v>-2.5124501601472148E-3</c:v>
                </c:pt>
                <c:pt idx="2469">
                  <c:v>-2.5253855370425478E-3</c:v>
                </c:pt>
                <c:pt idx="2470">
                  <c:v>-2.5387163637332136E-3</c:v>
                </c:pt>
                <c:pt idx="2471">
                  <c:v>-2.5526863392456934E-3</c:v>
                </c:pt>
                <c:pt idx="2472">
                  <c:v>-2.5669543333755856E-3</c:v>
                </c:pt>
                <c:pt idx="2473">
                  <c:v>-2.5824121937371176E-3</c:v>
                </c:pt>
                <c:pt idx="2474">
                  <c:v>-2.5992965816673194E-3</c:v>
                </c:pt>
                <c:pt idx="2475">
                  <c:v>-2.6165446732108913E-3</c:v>
                </c:pt>
                <c:pt idx="2476">
                  <c:v>-2.6341296176208961E-3</c:v>
                </c:pt>
                <c:pt idx="2477">
                  <c:v>-2.6519565563059956E-3</c:v>
                </c:pt>
                <c:pt idx="2478">
                  <c:v>-2.6692084157170707E-3</c:v>
                </c:pt>
                <c:pt idx="2479">
                  <c:v>-2.6860366993798845E-3</c:v>
                </c:pt>
                <c:pt idx="2480">
                  <c:v>-2.7019689043778568E-3</c:v>
                </c:pt>
                <c:pt idx="2481">
                  <c:v>-2.7175848231932049E-3</c:v>
                </c:pt>
                <c:pt idx="2482">
                  <c:v>-2.7329357351999462E-3</c:v>
                </c:pt>
                <c:pt idx="2483">
                  <c:v>-2.7475615030080713E-3</c:v>
                </c:pt>
                <c:pt idx="2484">
                  <c:v>-2.7615349354902625E-3</c:v>
                </c:pt>
                <c:pt idx="2485">
                  <c:v>-2.7753951114809455E-3</c:v>
                </c:pt>
                <c:pt idx="2486">
                  <c:v>-2.7882307444917543E-3</c:v>
                </c:pt>
                <c:pt idx="2487">
                  <c:v>-2.8005809347066216E-3</c:v>
                </c:pt>
                <c:pt idx="2488">
                  <c:v>-2.8126679655548124E-3</c:v>
                </c:pt>
                <c:pt idx="2489">
                  <c:v>-2.8240283706664282E-3</c:v>
                </c:pt>
                <c:pt idx="2490">
                  <c:v>-2.8347913120859618E-3</c:v>
                </c:pt>
                <c:pt idx="2491">
                  <c:v>-2.8447634594940228E-3</c:v>
                </c:pt>
                <c:pt idx="2492">
                  <c:v>-2.8542564767686522E-3</c:v>
                </c:pt>
                <c:pt idx="2493">
                  <c:v>-2.8634337642421425E-3</c:v>
                </c:pt>
                <c:pt idx="2494">
                  <c:v>-2.8719568091725802E-3</c:v>
                </c:pt>
                <c:pt idx="2495">
                  <c:v>-2.8804175975269707E-3</c:v>
                </c:pt>
                <c:pt idx="2496">
                  <c:v>-2.8885811526988838E-3</c:v>
                </c:pt>
                <c:pt idx="2497">
                  <c:v>-2.8965413249938407E-3</c:v>
                </c:pt>
                <c:pt idx="2498">
                  <c:v>-2.9042918762562341E-3</c:v>
                </c:pt>
                <c:pt idx="2499">
                  <c:v>-2.9118708715854826E-3</c:v>
                </c:pt>
                <c:pt idx="2500">
                  <c:v>-2.919277734486754E-3</c:v>
                </c:pt>
                <c:pt idx="2501">
                  <c:v>-2.9264173066784432E-3</c:v>
                </c:pt>
                <c:pt idx="2502">
                  <c:v>-2.9332891860687728E-3</c:v>
                </c:pt>
                <c:pt idx="2503">
                  <c:v>-2.9394399349340645E-3</c:v>
                </c:pt>
                <c:pt idx="2504">
                  <c:v>-2.9430159761352674E-3</c:v>
                </c:pt>
                <c:pt idx="2505">
                  <c:v>-2.9268673425277936E-3</c:v>
                </c:pt>
                <c:pt idx="2506">
                  <c:v>-2.9227825559866435E-3</c:v>
                </c:pt>
                <c:pt idx="2507">
                  <c:v>-2.9163066322885796E-3</c:v>
                </c:pt>
                <c:pt idx="2508">
                  <c:v>-2.9097232160894197E-3</c:v>
                </c:pt>
                <c:pt idx="2509">
                  <c:v>-2.90310384295101E-3</c:v>
                </c:pt>
                <c:pt idx="2510">
                  <c:v>-2.896332779506535E-3</c:v>
                </c:pt>
                <c:pt idx="2511">
                  <c:v>-2.8892545794865394E-3</c:v>
                </c:pt>
                <c:pt idx="2512">
                  <c:v>-2.8819968012566517E-3</c:v>
                </c:pt>
                <c:pt idx="2513">
                  <c:v>-2.8743646028406107E-3</c:v>
                </c:pt>
                <c:pt idx="2514">
                  <c:v>-2.8662548764506962E-3</c:v>
                </c:pt>
                <c:pt idx="2515">
                  <c:v>-2.8573640982604222E-3</c:v>
                </c:pt>
                <c:pt idx="2516">
                  <c:v>-2.8484012338636545E-3</c:v>
                </c:pt>
                <c:pt idx="2517">
                  <c:v>-2.8381698601557246E-3</c:v>
                </c:pt>
                <c:pt idx="2518">
                  <c:v>-2.8273480975206807E-3</c:v>
                </c:pt>
                <c:pt idx="2519">
                  <c:v>-2.8155055789789332E-3</c:v>
                </c:pt>
                <c:pt idx="2520">
                  <c:v>-2.803041692927877E-3</c:v>
                </c:pt>
                <c:pt idx="2521">
                  <c:v>-2.7902058608105565E-3</c:v>
                </c:pt>
                <c:pt idx="2522">
                  <c:v>-2.7772239983908562E-3</c:v>
                </c:pt>
                <c:pt idx="2523">
                  <c:v>-2.7642655509520228E-3</c:v>
                </c:pt>
                <c:pt idx="2524">
                  <c:v>-2.7509578081341686E-3</c:v>
                </c:pt>
                <c:pt idx="2525">
                  <c:v>-2.7371289131316325E-3</c:v>
                </c:pt>
                <c:pt idx="2526">
                  <c:v>-2.7232925862814101E-3</c:v>
                </c:pt>
                <c:pt idx="2527">
                  <c:v>-2.7084299572735122E-3</c:v>
                </c:pt>
                <c:pt idx="2528">
                  <c:v>-2.6934651941819899E-3</c:v>
                </c:pt>
                <c:pt idx="2529">
                  <c:v>-2.6783657673860647E-3</c:v>
                </c:pt>
                <c:pt idx="2530">
                  <c:v>-2.6619834868022068E-3</c:v>
                </c:pt>
                <c:pt idx="2531">
                  <c:v>-2.6457477011484296E-3</c:v>
                </c:pt>
                <c:pt idx="2532">
                  <c:v>-2.6291501991112859E-3</c:v>
                </c:pt>
                <c:pt idx="2533">
                  <c:v>-2.6122752301710526E-3</c:v>
                </c:pt>
                <c:pt idx="2534">
                  <c:v>-2.5959568480052289E-3</c:v>
                </c:pt>
                <c:pt idx="2535">
                  <c:v>-2.5794816894203943E-3</c:v>
                </c:pt>
                <c:pt idx="2536">
                  <c:v>-2.5633803363277674E-3</c:v>
                </c:pt>
                <c:pt idx="2537">
                  <c:v>-2.547852632066628E-3</c:v>
                </c:pt>
                <c:pt idx="2538">
                  <c:v>-2.5327737813308064E-3</c:v>
                </c:pt>
                <c:pt idx="2539">
                  <c:v>-2.5195329059472219E-3</c:v>
                </c:pt>
                <c:pt idx="2540">
                  <c:v>-2.5073090017123313E-3</c:v>
                </c:pt>
                <c:pt idx="2541">
                  <c:v>-2.4964905734397888E-3</c:v>
                </c:pt>
                <c:pt idx="2542">
                  <c:v>-2.487598051180537E-3</c:v>
                </c:pt>
                <c:pt idx="2543">
                  <c:v>-2.4795698200181225E-3</c:v>
                </c:pt>
                <c:pt idx="2544">
                  <c:v>-2.4729846160644622E-3</c:v>
                </c:pt>
                <c:pt idx="2545">
                  <c:v>-2.4659825862954083E-3</c:v>
                </c:pt>
                <c:pt idx="2546">
                  <c:v>-2.4592990450576792E-3</c:v>
                </c:pt>
                <c:pt idx="2547">
                  <c:v>-2.4537308800221319E-3</c:v>
                </c:pt>
                <c:pt idx="2548">
                  <c:v>-2.4494566749679609E-3</c:v>
                </c:pt>
                <c:pt idx="2549">
                  <c:v>-2.4483316075700323E-3</c:v>
                </c:pt>
                <c:pt idx="2550">
                  <c:v>-2.4509762198092842E-3</c:v>
                </c:pt>
                <c:pt idx="2551">
                  <c:v>-2.4578870445078984E-3</c:v>
                </c:pt>
                <c:pt idx="2552">
                  <c:v>-2.4711831704110907E-3</c:v>
                </c:pt>
                <c:pt idx="2553">
                  <c:v>-2.4916227195018095E-3</c:v>
                </c:pt>
                <c:pt idx="2554">
                  <c:v>-2.5203527768206811E-3</c:v>
                </c:pt>
                <c:pt idx="2555">
                  <c:v>-2.558772792021948E-3</c:v>
                </c:pt>
                <c:pt idx="2556">
                  <c:v>-2.6118333556145144E-3</c:v>
                </c:pt>
                <c:pt idx="2557">
                  <c:v>-2.6800598986516022E-3</c:v>
                </c:pt>
                <c:pt idx="2558">
                  <c:v>-2.7683987387770019E-3</c:v>
                </c:pt>
                <c:pt idx="2559">
                  <c:v>-2.8797018519589692E-3</c:v>
                </c:pt>
                <c:pt idx="2560">
                  <c:v>-3.0198573219076758E-3</c:v>
                </c:pt>
                <c:pt idx="2561">
                  <c:v>-3.1925877184948554E-3</c:v>
                </c:pt>
                <c:pt idx="2562">
                  <c:v>-3.4039198482780936E-3</c:v>
                </c:pt>
                <c:pt idx="2563">
                  <c:v>-3.6515534863683745E-3</c:v>
                </c:pt>
                <c:pt idx="2564">
                  <c:v>-3.924175786312367E-3</c:v>
                </c:pt>
                <c:pt idx="2565">
                  <c:v>-4.210571214937597E-3</c:v>
                </c:pt>
                <c:pt idx="2566">
                  <c:v>-4.5297759791073566E-3</c:v>
                </c:pt>
                <c:pt idx="2567">
                  <c:v>-4.9353364648701097E-3</c:v>
                </c:pt>
                <c:pt idx="2568">
                  <c:v>-5.5141155558590315E-3</c:v>
                </c:pt>
                <c:pt idx="2569">
                  <c:v>-6.3879700165484299E-3</c:v>
                </c:pt>
                <c:pt idx="2570">
                  <c:v>-7.6954993729306947E-3</c:v>
                </c:pt>
                <c:pt idx="2571">
                  <c:v>-9.5805215453010541E-3</c:v>
                </c:pt>
                <c:pt idx="2572">
                  <c:v>-1.2088259229686973E-2</c:v>
                </c:pt>
                <c:pt idx="2573">
                  <c:v>-1.4817772732066732E-2</c:v>
                </c:pt>
                <c:pt idx="2574">
                  <c:v>-1.7043204926250513E-2</c:v>
                </c:pt>
                <c:pt idx="2575">
                  <c:v>-1.8242730286299479E-2</c:v>
                </c:pt>
                <c:pt idx="2576">
                  <c:v>-1.8924726461114691E-2</c:v>
                </c:pt>
                <c:pt idx="2577">
                  <c:v>-1.9752542454981779E-2</c:v>
                </c:pt>
                <c:pt idx="2578">
                  <c:v>-2.0824983498330799E-2</c:v>
                </c:pt>
                <c:pt idx="2579">
                  <c:v>-2.1901926797860904E-2</c:v>
                </c:pt>
                <c:pt idx="2580">
                  <c:v>-2.2599735730169129E-2</c:v>
                </c:pt>
                <c:pt idx="2581">
                  <c:v>-2.2598700487217224E-2</c:v>
                </c:pt>
                <c:pt idx="2582">
                  <c:v>-2.1558296729938586E-2</c:v>
                </c:pt>
                <c:pt idx="2583">
                  <c:v>-1.9245305774519911E-2</c:v>
                </c:pt>
                <c:pt idx="2584">
                  <c:v>-1.5487205407617582E-2</c:v>
                </c:pt>
                <c:pt idx="2585">
                  <c:v>-1.0022344934195154E-2</c:v>
                </c:pt>
                <c:pt idx="2586">
                  <c:v>-2.7619381791809672E-3</c:v>
                </c:pt>
                <c:pt idx="2587">
                  <c:v>6.353153354026253E-3</c:v>
                </c:pt>
                <c:pt idx="2588">
                  <c:v>1.7281461023043287E-2</c:v>
                </c:pt>
                <c:pt idx="2589">
                  <c:v>2.9844415397123403E-2</c:v>
                </c:pt>
                <c:pt idx="2590">
                  <c:v>4.3632620356527541E-2</c:v>
                </c:pt>
                <c:pt idx="2591">
                  <c:v>5.8102777762766789E-2</c:v>
                </c:pt>
                <c:pt idx="2592">
                  <c:v>7.251690044821979E-2</c:v>
                </c:pt>
                <c:pt idx="2593">
                  <c:v>8.5968906915849685E-2</c:v>
                </c:pt>
                <c:pt idx="2594">
                  <c:v>9.7734670628717657E-2</c:v>
                </c:pt>
                <c:pt idx="2595">
                  <c:v>0.10730278319127468</c:v>
                </c:pt>
                <c:pt idx="2596">
                  <c:v>0.11446697212466189</c:v>
                </c:pt>
                <c:pt idx="2597">
                  <c:v>0.11921789593895737</c:v>
                </c:pt>
                <c:pt idx="2598">
                  <c:v>0.1217753732215317</c:v>
                </c:pt>
                <c:pt idx="2599">
                  <c:v>0.122421567663418</c:v>
                </c:pt>
                <c:pt idx="2600">
                  <c:v>0.12149158899950419</c:v>
                </c:pt>
                <c:pt idx="2601">
                  <c:v>0.11925271859522024</c:v>
                </c:pt>
                <c:pt idx="2602">
                  <c:v>0.11586596950121131</c:v>
                </c:pt>
                <c:pt idx="2603">
                  <c:v>0.11155435034562211</c:v>
                </c:pt>
                <c:pt idx="2604">
                  <c:v>0.10647813081607549</c:v>
                </c:pt>
                <c:pt idx="2605">
                  <c:v>0.10083112360828239</c:v>
                </c:pt>
                <c:pt idx="2606">
                  <c:v>9.48589145227835E-2</c:v>
                </c:pt>
                <c:pt idx="2607">
                  <c:v>8.87529934614677E-2</c:v>
                </c:pt>
                <c:pt idx="2608">
                  <c:v>8.2675457725641222E-2</c:v>
                </c:pt>
                <c:pt idx="2609">
                  <c:v>7.6742568374799314E-2</c:v>
                </c:pt>
                <c:pt idx="2610">
                  <c:v>7.1030118394913688E-2</c:v>
                </c:pt>
                <c:pt idx="2611">
                  <c:v>6.5597159569240837E-2</c:v>
                </c:pt>
                <c:pt idx="2612">
                  <c:v>6.0411842415619033E-2</c:v>
                </c:pt>
                <c:pt idx="2613">
                  <c:v>5.5462828989147894E-2</c:v>
                </c:pt>
                <c:pt idx="2614">
                  <c:v>5.0721484382928117E-2</c:v>
                </c:pt>
                <c:pt idx="2615">
                  <c:v>4.620074377021266E-2</c:v>
                </c:pt>
                <c:pt idx="2616">
                  <c:v>4.1999722890265989E-2</c:v>
                </c:pt>
                <c:pt idx="2617">
                  <c:v>3.8185847723821387E-2</c:v>
                </c:pt>
                <c:pt idx="2618">
                  <c:v>3.4823243690333849E-2</c:v>
                </c:pt>
                <c:pt idx="2619">
                  <c:v>3.1935940175392807E-2</c:v>
                </c:pt>
                <c:pt idx="2620">
                  <c:v>2.949315880356207E-2</c:v>
                </c:pt>
                <c:pt idx="2621">
                  <c:v>2.7382296105222026E-2</c:v>
                </c:pt>
                <c:pt idx="2622">
                  <c:v>2.5448277076087766E-2</c:v>
                </c:pt>
                <c:pt idx="2623">
                  <c:v>2.3479773456667852E-2</c:v>
                </c:pt>
                <c:pt idx="2624">
                  <c:v>2.137437949514176E-2</c:v>
                </c:pt>
                <c:pt idx="2625">
                  <c:v>1.911927987760409E-2</c:v>
                </c:pt>
                <c:pt idx="2626">
                  <c:v>1.691237818646929E-2</c:v>
                </c:pt>
                <c:pt idx="2627">
                  <c:v>1.4867998218046408E-2</c:v>
                </c:pt>
                <c:pt idx="2628">
                  <c:v>1.3099646069857029E-2</c:v>
                </c:pt>
                <c:pt idx="2629">
                  <c:v>1.1648761833437105E-2</c:v>
                </c:pt>
                <c:pt idx="2630">
                  <c:v>1.050322398815462E-2</c:v>
                </c:pt>
                <c:pt idx="2631">
                  <c:v>9.5779653158934996E-3</c:v>
                </c:pt>
                <c:pt idx="2632">
                  <c:v>8.7040473227789628E-3</c:v>
                </c:pt>
                <c:pt idx="2633">
                  <c:v>7.6928735876611309E-3</c:v>
                </c:pt>
                <c:pt idx="2634">
                  <c:v>6.43688431600975E-3</c:v>
                </c:pt>
                <c:pt idx="2635">
                  <c:v>4.9584065074479433E-3</c:v>
                </c:pt>
                <c:pt idx="2636">
                  <c:v>3.4239736214037864E-3</c:v>
                </c:pt>
                <c:pt idx="2637">
                  <c:v>1.9597974243844574E-3</c:v>
                </c:pt>
                <c:pt idx="2638">
                  <c:v>6.5796299087728105E-4</c:v>
                </c:pt>
                <c:pt idx="2639">
                  <c:v>-4.3808785692422969E-4</c:v>
                </c:pt>
                <c:pt idx="2640">
                  <c:v>-1.3094857282591743E-3</c:v>
                </c:pt>
                <c:pt idx="2641">
                  <c:v>-1.9599739395737004E-3</c:v>
                </c:pt>
                <c:pt idx="2642">
                  <c:v>-2.3951431080809771E-3</c:v>
                </c:pt>
                <c:pt idx="2643">
                  <c:v>-2.6269861125527427E-3</c:v>
                </c:pt>
                <c:pt idx="2644">
                  <c:v>-2.6634705965393746E-3</c:v>
                </c:pt>
                <c:pt idx="2645">
                  <c:v>-2.5164499868038925E-3</c:v>
                </c:pt>
                <c:pt idx="2646">
                  <c:v>-2.1951372145101455E-3</c:v>
                </c:pt>
                <c:pt idx="2647">
                  <c:v>-1.7115569801758879E-3</c:v>
                </c:pt>
                <c:pt idx="2648">
                  <c:v>-1.075592679278814E-3</c:v>
                </c:pt>
                <c:pt idx="2649">
                  <c:v>-2.9257662506165794E-4</c:v>
                </c:pt>
                <c:pt idx="2650">
                  <c:v>6.2666698889757289E-4</c:v>
                </c:pt>
                <c:pt idx="2651">
                  <c:v>1.6736717488623487E-3</c:v>
                </c:pt>
                <c:pt idx="2652">
                  <c:v>2.8422567646846364E-3</c:v>
                </c:pt>
                <c:pt idx="2653">
                  <c:v>4.118309470435344E-3</c:v>
                </c:pt>
                <c:pt idx="2654">
                  <c:v>5.4845689663498565E-3</c:v>
                </c:pt>
                <c:pt idx="2655">
                  <c:v>6.8915800563430496E-3</c:v>
                </c:pt>
                <c:pt idx="2656">
                  <c:v>8.2588058116997987E-3</c:v>
                </c:pt>
                <c:pt idx="2657">
                  <c:v>9.4374547693465427E-3</c:v>
                </c:pt>
                <c:pt idx="2658">
                  <c:v>1.0194858646535021E-2</c:v>
                </c:pt>
                <c:pt idx="2659">
                  <c:v>1.0417225100160188E-2</c:v>
                </c:pt>
                <c:pt idx="2660">
                  <c:v>1.0182824902013388E-2</c:v>
                </c:pt>
                <c:pt idx="2661">
                  <c:v>9.6751921052177225E-3</c:v>
                </c:pt>
                <c:pt idx="2662">
                  <c:v>9.0559678963345602E-3</c:v>
                </c:pt>
                <c:pt idx="2663">
                  <c:v>8.4202014755674348E-3</c:v>
                </c:pt>
                <c:pt idx="2664">
                  <c:v>7.8112777592961313E-3</c:v>
                </c:pt>
                <c:pt idx="2665">
                  <c:v>7.2383604197884255E-3</c:v>
                </c:pt>
                <c:pt idx="2666">
                  <c:v>6.7066962458590673E-3</c:v>
                </c:pt>
                <c:pt idx="2667">
                  <c:v>6.2155339490920225E-3</c:v>
                </c:pt>
                <c:pt idx="2668">
                  <c:v>5.7617647577705711E-3</c:v>
                </c:pt>
                <c:pt idx="2669">
                  <c:v>5.3432493186521546E-3</c:v>
                </c:pt>
                <c:pt idx="2670">
                  <c:v>4.9569198021275351E-3</c:v>
                </c:pt>
                <c:pt idx="2671">
                  <c:v>4.5999988922447166E-3</c:v>
                </c:pt>
                <c:pt idx="2672">
                  <c:v>4.2704898974668115E-3</c:v>
                </c:pt>
                <c:pt idx="2673">
                  <c:v>3.9661289325494398E-3</c:v>
                </c:pt>
                <c:pt idx="2674">
                  <c:v>3.6851133418341897E-3</c:v>
                </c:pt>
                <c:pt idx="2675">
                  <c:v>3.425609929014195E-3</c:v>
                </c:pt>
                <c:pt idx="2676">
                  <c:v>3.185776828996012E-3</c:v>
                </c:pt>
                <c:pt idx="2677">
                  <c:v>2.9643255291716963E-3</c:v>
                </c:pt>
                <c:pt idx="2678">
                  <c:v>2.7597672418010477E-3</c:v>
                </c:pt>
                <c:pt idx="2679">
                  <c:v>2.5707122803085847E-3</c:v>
                </c:pt>
                <c:pt idx="2680">
                  <c:v>2.3960260536060041E-3</c:v>
                </c:pt>
                <c:pt idx="2681">
                  <c:v>2.2345638580525407E-3</c:v>
                </c:pt>
                <c:pt idx="2682">
                  <c:v>2.0853490301689925E-3</c:v>
                </c:pt>
                <c:pt idx="2683">
                  <c:v>1.9473168309179778E-3</c:v>
                </c:pt>
                <c:pt idx="2684">
                  <c:v>1.8196144164025485E-3</c:v>
                </c:pt>
                <c:pt idx="2685">
                  <c:v>1.7014751976661691E-3</c:v>
                </c:pt>
                <c:pt idx="2686">
                  <c:v>1.5920548424578351E-3</c:v>
                </c:pt>
                <c:pt idx="2687">
                  <c:v>1.4907205149424785E-3</c:v>
                </c:pt>
                <c:pt idx="2688">
                  <c:v>1.3967558081185993E-3</c:v>
                </c:pt>
                <c:pt idx="2689">
                  <c:v>1.3095923885267924E-3</c:v>
                </c:pt>
                <c:pt idx="2690">
                  <c:v>1.2287237723150879E-3</c:v>
                </c:pt>
                <c:pt idx="2691">
                  <c:v>1.1535627433962858E-3</c:v>
                </c:pt>
                <c:pt idx="2692">
                  <c:v>1.083697068589129E-3</c:v>
                </c:pt>
                <c:pt idx="2693">
                  <c:v>1.0186640845166739E-3</c:v>
                </c:pt>
                <c:pt idx="2694">
                  <c:v>9.5809949374203729E-4</c:v>
                </c:pt>
                <c:pt idx="2695">
                  <c:v>9.0164179019391888E-4</c:v>
                </c:pt>
                <c:pt idx="2696">
                  <c:v>8.4891888701066343E-4</c:v>
                </c:pt>
                <c:pt idx="2697">
                  <c:v>7.9967994952068189E-4</c:v>
                </c:pt>
                <c:pt idx="2698">
                  <c:v>7.5363446835718939E-4</c:v>
                </c:pt>
                <c:pt idx="2699">
                  <c:v>7.1049774005693678E-4</c:v>
                </c:pt>
                <c:pt idx="2700">
                  <c:v>6.7007417997466678E-4</c:v>
                </c:pt>
                <c:pt idx="2701">
                  <c:v>6.3212981943561175E-4</c:v>
                </c:pt>
                <c:pt idx="2702">
                  <c:v>5.9651450613895651E-4</c:v>
                </c:pt>
                <c:pt idx="2703">
                  <c:v>5.6294438130433111E-4</c:v>
                </c:pt>
                <c:pt idx="2704">
                  <c:v>5.3137678650050368E-4</c:v>
                </c:pt>
                <c:pt idx="2705">
                  <c:v>5.0165742805796665E-4</c:v>
                </c:pt>
                <c:pt idx="2706">
                  <c:v>4.7359070202790399E-4</c:v>
                </c:pt>
                <c:pt idx="2707">
                  <c:v>4.4714019505109892E-4</c:v>
                </c:pt>
                <c:pt idx="2708">
                  <c:v>4.220905274854303E-4</c:v>
                </c:pt>
                <c:pt idx="2709">
                  <c:v>3.9842997591998941E-4</c:v>
                </c:pt>
                <c:pt idx="2710">
                  <c:v>3.7600768944578977E-4</c:v>
                </c:pt>
                <c:pt idx="2711">
                  <c:v>3.5479208429634035E-4</c:v>
                </c:pt>
                <c:pt idx="2712">
                  <c:v>3.3466889499655927E-4</c:v>
                </c:pt>
                <c:pt idx="2713">
                  <c:v>3.1556238370678003E-4</c:v>
                </c:pt>
                <c:pt idx="2714">
                  <c:v>2.9738072680662864E-4</c:v>
                </c:pt>
                <c:pt idx="2715">
                  <c:v>2.8007153764231241E-4</c:v>
                </c:pt>
                <c:pt idx="2716">
                  <c:v>2.6351976490646134E-4</c:v>
                </c:pt>
                <c:pt idx="2717">
                  <c:v>2.4775258786857712E-4</c:v>
                </c:pt>
                <c:pt idx="2718">
                  <c:v>2.3269153425353739E-4</c:v>
                </c:pt>
                <c:pt idx="2719">
                  <c:v>2.1826607702601919E-4</c:v>
                </c:pt>
                <c:pt idx="2720">
                  <c:v>2.0439051983012213E-4</c:v>
                </c:pt>
                <c:pt idx="2721">
                  <c:v>1.9105112261796897E-4</c:v>
                </c:pt>
                <c:pt idx="2722">
                  <c:v>1.7826554081457058E-4</c:v>
                </c:pt>
                <c:pt idx="2723">
                  <c:v>1.659431062245309E-4</c:v>
                </c:pt>
                <c:pt idx="2724">
                  <c:v>1.5409862875415126E-4</c:v>
                </c:pt>
                <c:pt idx="2725">
                  <c:v>1.4268606918155236E-4</c:v>
                </c:pt>
                <c:pt idx="2726">
                  <c:v>1.317268287109874E-4</c:v>
                </c:pt>
                <c:pt idx="2727">
                  <c:v>1.2108612809302866E-4</c:v>
                </c:pt>
                <c:pt idx="2728">
                  <c:v>1.1090066667429621E-4</c:v>
                </c:pt>
                <c:pt idx="2729">
                  <c:v>1.0112532395789575E-4</c:v>
                </c:pt>
                <c:pt idx="2730">
                  <c:v>9.169305916467696E-5</c:v>
                </c:pt>
                <c:pt idx="2731">
                  <c:v>8.26771949248295E-5</c:v>
                </c:pt>
                <c:pt idx="2732">
                  <c:v>7.3967843757793972E-5</c:v>
                </c:pt>
                <c:pt idx="2733">
                  <c:v>6.5697045671386789E-5</c:v>
                </c:pt>
                <c:pt idx="2734">
                  <c:v>5.7860957807687186E-5</c:v>
                </c:pt>
                <c:pt idx="2735">
                  <c:v>5.0342570708461487E-5</c:v>
                </c:pt>
                <c:pt idx="2736">
                  <c:v>4.3246766122218006E-5</c:v>
                </c:pt>
                <c:pt idx="2737">
                  <c:v>3.6567716827362595E-5</c:v>
                </c:pt>
                <c:pt idx="2738">
                  <c:v>3.0242299460137012E-5</c:v>
                </c:pt>
                <c:pt idx="2739">
                  <c:v>2.4335511502049378E-5</c:v>
                </c:pt>
                <c:pt idx="2740">
                  <c:v>1.8839093161360232E-5</c:v>
                </c:pt>
                <c:pt idx="2741">
                  <c:v>1.3726220328802441E-5</c:v>
                </c:pt>
                <c:pt idx="2742">
                  <c:v>9.0142734373577227E-6</c:v>
                </c:pt>
                <c:pt idx="2743">
                  <c:v>4.7240848038976324E-6</c:v>
                </c:pt>
                <c:pt idx="2744">
                  <c:v>8.0887169828791627E-7</c:v>
                </c:pt>
                <c:pt idx="2745">
                  <c:v>-2.6984751098080295E-6</c:v>
                </c:pt>
                <c:pt idx="2746">
                  <c:v>-5.8133034239737924E-6</c:v>
                </c:pt>
                <c:pt idx="2747">
                  <c:v>-8.5999850629736585E-6</c:v>
                </c:pt>
                <c:pt idx="2748">
                  <c:v>-1.1017120458256535E-5</c:v>
                </c:pt>
                <c:pt idx="2749">
                  <c:v>-1.312813361353804E-5</c:v>
                </c:pt>
                <c:pt idx="2750">
                  <c:v>-1.4768326080605299E-5</c:v>
                </c:pt>
                <c:pt idx="2751">
                  <c:v>-1.6098541243625419E-5</c:v>
                </c:pt>
                <c:pt idx="2752">
                  <c:v>-1.7115768782605123E-5</c:v>
                </c:pt>
                <c:pt idx="2753">
                  <c:v>-1.7791551536472383E-5</c:v>
                </c:pt>
                <c:pt idx="2754">
                  <c:v>-1.8105102717380639E-5</c:v>
                </c:pt>
                <c:pt idx="2755">
                  <c:v>-1.8084785241012646E-5</c:v>
                </c:pt>
                <c:pt idx="2756">
                  <c:v>-1.7678487775119045E-5</c:v>
                </c:pt>
                <c:pt idx="2757">
                  <c:v>-1.6975008666042513E-5</c:v>
                </c:pt>
                <c:pt idx="2758">
                  <c:v>-1.5940637544842318E-5</c:v>
                </c:pt>
                <c:pt idx="2759">
                  <c:v>-1.4573862378131075E-5</c:v>
                </c:pt>
                <c:pt idx="2760">
                  <c:v>-1.2848482809912909E-5</c:v>
                </c:pt>
                <c:pt idx="2761">
                  <c:v>-1.0878821478099709E-5</c:v>
                </c:pt>
                <c:pt idx="2762">
                  <c:v>-8.5769792831369429E-6</c:v>
                </c:pt>
                <c:pt idx="2763">
                  <c:v>-5.9663048728175738E-6</c:v>
                </c:pt>
                <c:pt idx="2764">
                  <c:v>-3.1640442157421234E-6</c:v>
                </c:pt>
                <c:pt idx="2765">
                  <c:v>-1.0304179309805761E-7</c:v>
                </c:pt>
                <c:pt idx="2766">
                  <c:v>3.1736120881253882E-6</c:v>
                </c:pt>
                <c:pt idx="2767">
                  <c:v>6.6152967772570292E-6</c:v>
                </c:pt>
                <c:pt idx="2768">
                  <c:v>1.025454755843036E-5</c:v>
                </c:pt>
                <c:pt idx="2769">
                  <c:v>1.4093461180419986E-5</c:v>
                </c:pt>
                <c:pt idx="2770">
                  <c:v>1.8066955829620923E-5</c:v>
                </c:pt>
                <c:pt idx="2771">
                  <c:v>2.2201777027164304E-5</c:v>
                </c:pt>
                <c:pt idx="2772">
                  <c:v>2.6518770607886211E-5</c:v>
                </c:pt>
                <c:pt idx="2773">
                  <c:v>3.1012612643155357E-5</c:v>
                </c:pt>
                <c:pt idx="2774">
                  <c:v>3.5679394383203444E-5</c:v>
                </c:pt>
                <c:pt idx="2775">
                  <c:v>4.0481540035219865E-5</c:v>
                </c:pt>
                <c:pt idx="2776">
                  <c:v>4.5523765697330631E-5</c:v>
                </c:pt>
                <c:pt idx="2777">
                  <c:v>5.0839436447680519E-5</c:v>
                </c:pt>
                <c:pt idx="2778">
                  <c:v>5.6343924393575939E-5</c:v>
                </c:pt>
                <c:pt idx="2779">
                  <c:v>6.2097979721231766E-5</c:v>
                </c:pt>
                <c:pt idx="2780">
                  <c:v>6.8142707941976077E-5</c:v>
                </c:pt>
                <c:pt idx="2781">
                  <c:v>7.4507766216314053E-5</c:v>
                </c:pt>
                <c:pt idx="2782">
                  <c:v>8.1191050850137891E-5</c:v>
                </c:pt>
                <c:pt idx="2783">
                  <c:v>8.822216794523996E-5</c:v>
                </c:pt>
                <c:pt idx="2784">
                  <c:v>9.5627466565773034E-5</c:v>
                </c:pt>
                <c:pt idx="2785">
                  <c:v>1.0345915028009411E-4</c:v>
                </c:pt>
                <c:pt idx="2786">
                  <c:v>1.1165599500329026E-4</c:v>
                </c:pt>
                <c:pt idx="2787">
                  <c:v>1.2031369001463954E-4</c:v>
                </c:pt>
                <c:pt idx="2788">
                  <c:v>1.2946299318750132E-4</c:v>
                </c:pt>
                <c:pt idx="2789">
                  <c:v>1.390945706022384E-4</c:v>
                </c:pt>
                <c:pt idx="2790">
                  <c:v>1.4925567995760503E-4</c:v>
                </c:pt>
                <c:pt idx="2791">
                  <c:v>1.6004003238201392E-4</c:v>
                </c:pt>
                <c:pt idx="2792">
                  <c:v>1.7143099520677829E-4</c:v>
                </c:pt>
                <c:pt idx="2793">
                  <c:v>1.8345882032966276E-4</c:v>
                </c:pt>
                <c:pt idx="2794">
                  <c:v>1.9627118841392122E-4</c:v>
                </c:pt>
                <c:pt idx="2795">
                  <c:v>2.0984818668579042E-4</c:v>
                </c:pt>
                <c:pt idx="2796">
                  <c:v>2.2429435163062728E-4</c:v>
                </c:pt>
                <c:pt idx="2797">
                  <c:v>2.3968395555951094E-4</c:v>
                </c:pt>
                <c:pt idx="2798">
                  <c:v>2.5610475842363645E-4</c:v>
                </c:pt>
                <c:pt idx="2799">
                  <c:v>2.735975921230871E-4</c:v>
                </c:pt>
                <c:pt idx="2800">
                  <c:v>2.9226351152245034E-4</c:v>
                </c:pt>
                <c:pt idx="2801">
                  <c:v>3.1218874157201704E-4</c:v>
                </c:pt>
                <c:pt idx="2802">
                  <c:v>3.3343486926118437E-4</c:v>
                </c:pt>
                <c:pt idx="2803">
                  <c:v>3.5607491761102672E-4</c:v>
                </c:pt>
                <c:pt idx="2804">
                  <c:v>3.8027476343238664E-4</c:v>
                </c:pt>
                <c:pt idx="2805">
                  <c:v>4.0615149668932204E-4</c:v>
                </c:pt>
                <c:pt idx="2806">
                  <c:v>4.3383440405131424E-4</c:v>
                </c:pt>
                <c:pt idx="2807">
                  <c:v>4.6341517155523704E-4</c:v>
                </c:pt>
                <c:pt idx="2808">
                  <c:v>4.950889303757533E-4</c:v>
                </c:pt>
                <c:pt idx="2809">
                  <c:v>5.2896263615787031E-4</c:v>
                </c:pt>
                <c:pt idx="2810">
                  <c:v>5.6528162654179148E-4</c:v>
                </c:pt>
                <c:pt idx="2811">
                  <c:v>6.0413987840157723E-4</c:v>
                </c:pt>
                <c:pt idx="2812">
                  <c:v>6.4589302637207968E-4</c:v>
                </c:pt>
                <c:pt idx="2813">
                  <c:v>6.9066040330512113E-4</c:v>
                </c:pt>
                <c:pt idx="2814">
                  <c:v>7.387385624254561E-4</c:v>
                </c:pt>
                <c:pt idx="2815">
                  <c:v>7.9039811184467013E-4</c:v>
                </c:pt>
                <c:pt idx="2816">
                  <c:v>8.4594229414458599E-4</c:v>
                </c:pt>
                <c:pt idx="2817">
                  <c:v>9.0569801406126249E-4</c:v>
                </c:pt>
                <c:pt idx="2818">
                  <c:v>9.7002527937783967E-4</c:v>
                </c:pt>
                <c:pt idx="2819">
                  <c:v>1.0392891412407401E-3</c:v>
                </c:pt>
                <c:pt idx="2820">
                  <c:v>1.1139110984379474E-3</c:v>
                </c:pt>
                <c:pt idx="2821">
                  <c:v>1.1944140654053248E-3</c:v>
                </c:pt>
                <c:pt idx="2822">
                  <c:v>1.2812409005857894E-3</c:v>
                </c:pt>
                <c:pt idx="2823">
                  <c:v>1.3749594609443472E-3</c:v>
                </c:pt>
                <c:pt idx="2824">
                  <c:v>1.4761731357743058E-3</c:v>
                </c:pt>
                <c:pt idx="2825">
                  <c:v>1.5855263615939252E-3</c:v>
                </c:pt>
                <c:pt idx="2826">
                  <c:v>1.7037301612238265E-3</c:v>
                </c:pt>
                <c:pt idx="2827">
                  <c:v>1.8316077864554137E-3</c:v>
                </c:pt>
                <c:pt idx="2828">
                  <c:v>1.969875716543612E-3</c:v>
                </c:pt>
                <c:pt idx="2829">
                  <c:v>2.1195227565226071E-3</c:v>
                </c:pt>
                <c:pt idx="2830">
                  <c:v>2.2814182180902476E-3</c:v>
                </c:pt>
                <c:pt idx="2831">
                  <c:v>2.4567489729069303E-3</c:v>
                </c:pt>
                <c:pt idx="2832">
                  <c:v>2.646385640912241E-3</c:v>
                </c:pt>
                <c:pt idx="2833">
                  <c:v>2.8518072690035812E-3</c:v>
                </c:pt>
                <c:pt idx="2834">
                  <c:v>3.0740901092894957E-3</c:v>
                </c:pt>
                <c:pt idx="2835">
                  <c:v>3.3146943372617255E-3</c:v>
                </c:pt>
                <c:pt idx="2836">
                  <c:v>3.5752121522447666E-3</c:v>
                </c:pt>
                <c:pt idx="2837">
                  <c:v>3.8573110372045472E-3</c:v>
                </c:pt>
                <c:pt idx="2838">
                  <c:v>4.1625442882823327E-3</c:v>
                </c:pt>
                <c:pt idx="2839">
                  <c:v>4.4930561112952461E-3</c:v>
                </c:pt>
                <c:pt idx="2840">
                  <c:v>4.8505394057530848E-3</c:v>
                </c:pt>
                <c:pt idx="2841">
                  <c:v>5.2380535020796204E-3</c:v>
                </c:pt>
                <c:pt idx="2842">
                  <c:v>5.6576275145520105E-3</c:v>
                </c:pt>
                <c:pt idx="2843">
                  <c:v>6.1117863702470077E-3</c:v>
                </c:pt>
                <c:pt idx="2844">
                  <c:v>6.603851813054229E-3</c:v>
                </c:pt>
                <c:pt idx="2845">
                  <c:v>7.1355212815265023E-3</c:v>
                </c:pt>
                <c:pt idx="2846">
                  <c:v>7.7067620083948185E-3</c:v>
                </c:pt>
                <c:pt idx="2847">
                  <c:v>8.3177699264842531E-3</c:v>
                </c:pt>
                <c:pt idx="2848">
                  <c:v>8.9497583278322912E-3</c:v>
                </c:pt>
                <c:pt idx="2849">
                  <c:v>9.5659571745194683E-3</c:v>
                </c:pt>
                <c:pt idx="2850">
                  <c:v>1.0071602523319734E-2</c:v>
                </c:pt>
                <c:pt idx="2851">
                  <c:v>1.0321342490746455E-2</c:v>
                </c:pt>
                <c:pt idx="2852">
                  <c:v>1.0096585648944223E-2</c:v>
                </c:pt>
                <c:pt idx="2853">
                  <c:v>9.3331010929044167E-3</c:v>
                </c:pt>
                <c:pt idx="2854">
                  <c:v>8.161002300646647E-3</c:v>
                </c:pt>
                <c:pt idx="2855">
                  <c:v>6.7822551238476692E-3</c:v>
                </c:pt>
                <c:pt idx="2856">
                  <c:v>5.3794133325814064E-3</c:v>
                </c:pt>
                <c:pt idx="2857">
                  <c:v>4.0148494246564637E-3</c:v>
                </c:pt>
                <c:pt idx="2858">
                  <c:v>2.7365934947117809E-3</c:v>
                </c:pt>
                <c:pt idx="2859">
                  <c:v>1.569345495541441E-3</c:v>
                </c:pt>
                <c:pt idx="2860">
                  <c:v>5.2209580806061862E-4</c:v>
                </c:pt>
                <c:pt idx="2861">
                  <c:v>-3.9617869674335449E-4</c:v>
                </c:pt>
                <c:pt idx="2862">
                  <c:v>-1.1769567864214903E-3</c:v>
                </c:pt>
                <c:pt idx="2863">
                  <c:v>-1.8126673196439125E-3</c:v>
                </c:pt>
                <c:pt idx="2864">
                  <c:v>-2.2957828650497225E-3</c:v>
                </c:pt>
                <c:pt idx="2865">
                  <c:v>-2.6141453543259141E-3</c:v>
                </c:pt>
                <c:pt idx="2866">
                  <c:v>-2.7600957761010347E-3</c:v>
                </c:pt>
                <c:pt idx="2867">
                  <c:v>-2.7200748622588922E-3</c:v>
                </c:pt>
                <c:pt idx="2868">
                  <c:v>-2.4878413643126818E-3</c:v>
                </c:pt>
                <c:pt idx="2869">
                  <c:v>-2.0490246244421195E-3</c:v>
                </c:pt>
                <c:pt idx="2870">
                  <c:v>-1.3964798586568739E-3</c:v>
                </c:pt>
                <c:pt idx="2871">
                  <c:v>-5.2020859135337716E-4</c:v>
                </c:pt>
                <c:pt idx="2872">
                  <c:v>5.7824221338587112E-4</c:v>
                </c:pt>
                <c:pt idx="2873">
                  <c:v>1.8835564053111264E-3</c:v>
                </c:pt>
                <c:pt idx="2874">
                  <c:v>3.3510019453747431E-3</c:v>
                </c:pt>
                <c:pt idx="2875">
                  <c:v>4.9021824714482465E-3</c:v>
                </c:pt>
                <c:pt idx="2876">
                  <c:v>6.3704794454632063E-3</c:v>
                </c:pt>
                <c:pt idx="2877">
                  <c:v>7.6494104671241958E-3</c:v>
                </c:pt>
                <c:pt idx="2878">
                  <c:v>8.64146206087546E-3</c:v>
                </c:pt>
                <c:pt idx="2879">
                  <c:v>9.5198725523799599E-3</c:v>
                </c:pt>
                <c:pt idx="2880">
                  <c:v>1.0452414216663763E-2</c:v>
                </c:pt>
                <c:pt idx="2881">
                  <c:v>1.1610994946824715E-2</c:v>
                </c:pt>
                <c:pt idx="2882">
                  <c:v>1.3064451838925573E-2</c:v>
                </c:pt>
                <c:pt idx="2883">
                  <c:v>1.4837516185289168E-2</c:v>
                </c:pt>
                <c:pt idx="2884">
                  <c:v>1.6888539599935526E-2</c:v>
                </c:pt>
                <c:pt idx="2885">
                  <c:v>1.9111250940326285E-2</c:v>
                </c:pt>
                <c:pt idx="2886">
                  <c:v>2.1351890769039872E-2</c:v>
                </c:pt>
                <c:pt idx="2887">
                  <c:v>2.3469265554127094E-2</c:v>
                </c:pt>
                <c:pt idx="2888">
                  <c:v>2.5449288467774278E-2</c:v>
                </c:pt>
                <c:pt idx="2889">
                  <c:v>2.7385476010587495E-2</c:v>
                </c:pt>
                <c:pt idx="2890">
                  <c:v>2.9502341516340791E-2</c:v>
                </c:pt>
                <c:pt idx="2891">
                  <c:v>3.1950233122920668E-2</c:v>
                </c:pt>
                <c:pt idx="2892">
                  <c:v>3.4847352742996551E-2</c:v>
                </c:pt>
                <c:pt idx="2893">
                  <c:v>3.8221347253256988E-2</c:v>
                </c:pt>
                <c:pt idx="2894">
                  <c:v>4.2040346113040639E-2</c:v>
                </c:pt>
                <c:pt idx="2895">
                  <c:v>4.625783379362236E-2</c:v>
                </c:pt>
                <c:pt idx="2896">
                  <c:v>5.0781497907470774E-2</c:v>
                </c:pt>
                <c:pt idx="2897">
                  <c:v>5.5534060352179004E-2</c:v>
                </c:pt>
                <c:pt idx="2898">
                  <c:v>6.0495907296185147E-2</c:v>
                </c:pt>
                <c:pt idx="2899">
                  <c:v>6.5675121960403371E-2</c:v>
                </c:pt>
                <c:pt idx="2900">
                  <c:v>7.1127852878979936E-2</c:v>
                </c:pt>
                <c:pt idx="2901">
                  <c:v>7.684948450503426E-2</c:v>
                </c:pt>
                <c:pt idx="2902">
                  <c:v>8.2807779967363215E-2</c:v>
                </c:pt>
                <c:pt idx="2903">
                  <c:v>8.8907099485945773E-2</c:v>
                </c:pt>
                <c:pt idx="2904">
                  <c:v>9.5057579165919392E-2</c:v>
                </c:pt>
                <c:pt idx="2905">
                  <c:v>0.10108398468352164</c:v>
                </c:pt>
                <c:pt idx="2906">
                  <c:v>0.10674108903732915</c:v>
                </c:pt>
                <c:pt idx="2907">
                  <c:v>0.11186634363865522</c:v>
                </c:pt>
                <c:pt idx="2908">
                  <c:v>0.1162149680432133</c:v>
                </c:pt>
                <c:pt idx="2909">
                  <c:v>0.11957296171549148</c:v>
                </c:pt>
                <c:pt idx="2910">
                  <c:v>0.12183716329267547</c:v>
                </c:pt>
                <c:pt idx="2911">
                  <c:v>0.12280269274433331</c:v>
                </c:pt>
                <c:pt idx="2912">
                  <c:v>0.12220696348088367</c:v>
                </c:pt>
                <c:pt idx="2913">
                  <c:v>0.11967757499209847</c:v>
                </c:pt>
                <c:pt idx="2914">
                  <c:v>0.11497514125138958</c:v>
                </c:pt>
                <c:pt idx="2915">
                  <c:v>0.10782127740104724</c:v>
                </c:pt>
                <c:pt idx="2916">
                  <c:v>9.8152637592920644E-2</c:v>
                </c:pt>
                <c:pt idx="2917">
                  <c:v>8.6226138047603151E-2</c:v>
                </c:pt>
                <c:pt idx="2918">
                  <c:v>7.2713386304568584E-2</c:v>
                </c:pt>
                <c:pt idx="2919">
                  <c:v>5.836574513956122E-2</c:v>
                </c:pt>
                <c:pt idx="2920">
                  <c:v>4.3959693970502978E-2</c:v>
                </c:pt>
                <c:pt idx="2921">
                  <c:v>3.0223629887235703E-2</c:v>
                </c:pt>
                <c:pt idx="2922">
                  <c:v>1.7688583044433992E-2</c:v>
                </c:pt>
                <c:pt idx="2923">
                  <c:v>6.7378248341256053E-3</c:v>
                </c:pt>
                <c:pt idx="2924">
                  <c:v>-2.3362097283419758E-3</c:v>
                </c:pt>
                <c:pt idx="2925">
                  <c:v>-9.5774336458767928E-3</c:v>
                </c:pt>
                <c:pt idx="2926">
                  <c:v>-1.5011012093940013E-2</c:v>
                </c:pt>
                <c:pt idx="2927">
                  <c:v>-1.8795352502705392E-2</c:v>
                </c:pt>
                <c:pt idx="2928">
                  <c:v>-2.1114946621286906E-2</c:v>
                </c:pt>
                <c:pt idx="2929">
                  <c:v>-2.2188630446703578E-2</c:v>
                </c:pt>
                <c:pt idx="2930">
                  <c:v>-2.2294216319662538E-2</c:v>
                </c:pt>
                <c:pt idx="2931">
                  <c:v>-2.168223665478046E-2</c:v>
                </c:pt>
                <c:pt idx="2932">
                  <c:v>-2.0668608507670855E-2</c:v>
                </c:pt>
                <c:pt idx="2933">
                  <c:v>-1.9625373985957074E-2</c:v>
                </c:pt>
                <c:pt idx="2934">
                  <c:v>-1.8811931556038775E-2</c:v>
                </c:pt>
                <c:pt idx="2935">
                  <c:v>-1.8126660299245024E-2</c:v>
                </c:pt>
                <c:pt idx="2936">
                  <c:v>-1.6986486569826733E-2</c:v>
                </c:pt>
                <c:pt idx="2937">
                  <c:v>-1.4786100317439143E-2</c:v>
                </c:pt>
                <c:pt idx="2938">
                  <c:v>-1.2036896926186371E-2</c:v>
                </c:pt>
                <c:pt idx="2939">
                  <c:v>-9.5369966251343148E-3</c:v>
                </c:pt>
                <c:pt idx="2940">
                  <c:v>-7.6352935006884859E-3</c:v>
                </c:pt>
                <c:pt idx="2941">
                  <c:v>-6.334883442137256E-3</c:v>
                </c:pt>
                <c:pt idx="2942">
                  <c:v>-5.4787060101262018E-3</c:v>
                </c:pt>
                <c:pt idx="2943">
                  <c:v>-4.9180365929725935E-3</c:v>
                </c:pt>
                <c:pt idx="2944">
                  <c:v>-4.5261958195386733E-3</c:v>
                </c:pt>
                <c:pt idx="2945">
                  <c:v>-4.2269565123072179E-3</c:v>
                </c:pt>
                <c:pt idx="2946">
                  <c:v>-3.952250792850707E-3</c:v>
                </c:pt>
                <c:pt idx="2947">
                  <c:v>-3.689082154381176E-3</c:v>
                </c:pt>
                <c:pt idx="2948">
                  <c:v>-3.4471857883982223E-3</c:v>
                </c:pt>
                <c:pt idx="2949">
                  <c:v>-3.2382480831639336E-3</c:v>
                </c:pt>
                <c:pt idx="2950">
                  <c:v>-3.0647290433016084E-3</c:v>
                </c:pt>
                <c:pt idx="2951">
                  <c:v>-2.9225060865825567E-3</c:v>
                </c:pt>
                <c:pt idx="2952">
                  <c:v>-2.8077159442364062E-3</c:v>
                </c:pt>
                <c:pt idx="2953">
                  <c:v>-2.7175104764508942E-3</c:v>
                </c:pt>
                <c:pt idx="2954">
                  <c:v>-2.6468484649125111E-3</c:v>
                </c:pt>
                <c:pt idx="2955">
                  <c:v>-2.5911408697932791E-3</c:v>
                </c:pt>
                <c:pt idx="2956">
                  <c:v>-2.5464117363492821E-3</c:v>
                </c:pt>
                <c:pt idx="2957">
                  <c:v>-2.5142520908273424E-3</c:v>
                </c:pt>
                <c:pt idx="2958">
                  <c:v>-2.4923899070866417E-3</c:v>
                </c:pt>
                <c:pt idx="2959">
                  <c:v>-2.4780959449773165E-3</c:v>
                </c:pt>
                <c:pt idx="2960">
                  <c:v>-2.4714603305667758E-3</c:v>
                </c:pt>
                <c:pt idx="2961">
                  <c:v>-2.4688500812601994E-3</c:v>
                </c:pt>
                <c:pt idx="2962">
                  <c:v>-2.4682648037430478E-3</c:v>
                </c:pt>
                <c:pt idx="2963">
                  <c:v>-2.4697054561998036E-3</c:v>
                </c:pt>
                <c:pt idx="2964">
                  <c:v>-2.4726340946760808E-3</c:v>
                </c:pt>
                <c:pt idx="2965">
                  <c:v>-2.475896106122383E-3</c:v>
                </c:pt>
                <c:pt idx="2966">
                  <c:v>-2.4810613794896581E-3</c:v>
                </c:pt>
                <c:pt idx="2967">
                  <c:v>-2.4880423428559036E-3</c:v>
                </c:pt>
                <c:pt idx="2968">
                  <c:v>-2.4963320949277393E-3</c:v>
                </c:pt>
                <c:pt idx="2969">
                  <c:v>-2.5068359964221486E-3</c:v>
                </c:pt>
                <c:pt idx="2970">
                  <c:v>-2.5194574474328825E-3</c:v>
                </c:pt>
                <c:pt idx="2971">
                  <c:v>-2.5328771641775806E-3</c:v>
                </c:pt>
                <c:pt idx="2972">
                  <c:v>-2.5481153309690249E-3</c:v>
                </c:pt>
                <c:pt idx="2973">
                  <c:v>-2.5632945008692595E-3</c:v>
                </c:pt>
                <c:pt idx="2974">
                  <c:v>-2.5797329440823079E-3</c:v>
                </c:pt>
                <c:pt idx="2975">
                  <c:v>-2.59775560257315E-3</c:v>
                </c:pt>
                <c:pt idx="2976">
                  <c:v>-2.6156003146953159E-3</c:v>
                </c:pt>
                <c:pt idx="2977">
                  <c:v>-2.6337145831669259E-3</c:v>
                </c:pt>
                <c:pt idx="2978">
                  <c:v>-2.6520878136600794E-3</c:v>
                </c:pt>
                <c:pt idx="2979">
                  <c:v>-2.6704177273072132E-3</c:v>
                </c:pt>
                <c:pt idx="2980">
                  <c:v>-2.6873861011424546E-3</c:v>
                </c:pt>
                <c:pt idx="2981">
                  <c:v>-2.7035391932444643E-3</c:v>
                </c:pt>
                <c:pt idx="2982">
                  <c:v>-2.7192140843421038E-3</c:v>
                </c:pt>
                <c:pt idx="2983">
                  <c:v>-2.7344598667914414E-3</c:v>
                </c:pt>
                <c:pt idx="2984">
                  <c:v>-2.7487062709197299E-3</c:v>
                </c:pt>
                <c:pt idx="2985">
                  <c:v>-2.7631912580825453E-3</c:v>
                </c:pt>
                <c:pt idx="2986">
                  <c:v>-2.7764847953173567E-3</c:v>
                </c:pt>
                <c:pt idx="2987">
                  <c:v>-2.789290139489661E-3</c:v>
                </c:pt>
                <c:pt idx="2988">
                  <c:v>-2.8017898354162638E-3</c:v>
                </c:pt>
                <c:pt idx="2989">
                  <c:v>-2.8134679853742493E-3</c:v>
                </c:pt>
                <c:pt idx="2990">
                  <c:v>-2.8247347025739371E-3</c:v>
                </c:pt>
                <c:pt idx="2991">
                  <c:v>-2.8356479576260442E-3</c:v>
                </c:pt>
                <c:pt idx="2992">
                  <c:v>-2.8452695106290816E-3</c:v>
                </c:pt>
                <c:pt idx="2993">
                  <c:v>-2.8545526461664326E-3</c:v>
                </c:pt>
                <c:pt idx="2994">
                  <c:v>-2.8633773005943782E-3</c:v>
                </c:pt>
                <c:pt idx="2995">
                  <c:v>-2.8721501451644833E-3</c:v>
                </c:pt>
                <c:pt idx="2996">
                  <c:v>-2.8801626363237037E-3</c:v>
                </c:pt>
                <c:pt idx="2997">
                  <c:v>-2.8883095473919134E-3</c:v>
                </c:pt>
                <c:pt idx="2998">
                  <c:v>-2.8961930747118088E-3</c:v>
                </c:pt>
                <c:pt idx="2999">
                  <c:v>-2.9039401919526823E-3</c:v>
                </c:pt>
                <c:pt idx="3000">
                  <c:v>-2.9115001407927503E-3</c:v>
                </c:pt>
                <c:pt idx="3001">
                  <c:v>-2.9189591383438256E-3</c:v>
                </c:pt>
                <c:pt idx="3002">
                  <c:v>-2.9260356198949071E-3</c:v>
                </c:pt>
                <c:pt idx="3003">
                  <c:v>-2.9327285075034719E-3</c:v>
                </c:pt>
                <c:pt idx="3004">
                  <c:v>-2.9389808349190431E-3</c:v>
                </c:pt>
                <c:pt idx="3005">
                  <c:v>-2.9427829799682356E-3</c:v>
                </c:pt>
                <c:pt idx="3006">
                  <c:v>-2.9261330126465366E-3</c:v>
                </c:pt>
                <c:pt idx="3007">
                  <c:v>-2.9223534329041981E-3</c:v>
                </c:pt>
                <c:pt idx="3008">
                  <c:v>-2.9157011614672347E-3</c:v>
                </c:pt>
                <c:pt idx="3009">
                  <c:v>-2.9093927131288696E-3</c:v>
                </c:pt>
                <c:pt idx="3010">
                  <c:v>-2.9027731661808603E-3</c:v>
                </c:pt>
                <c:pt idx="3011">
                  <c:v>-2.8962317116681745E-3</c:v>
                </c:pt>
                <c:pt idx="3012">
                  <c:v>-2.8893887249962493E-3</c:v>
                </c:pt>
                <c:pt idx="3013">
                  <c:v>-2.8823034359659219E-3</c:v>
                </c:pt>
                <c:pt idx="3014">
                  <c:v>-2.8747906065875561E-3</c:v>
                </c:pt>
                <c:pt idx="3015">
                  <c:v>-2.8667204722890873E-3</c:v>
                </c:pt>
                <c:pt idx="3016">
                  <c:v>-2.8581719616337879E-3</c:v>
                </c:pt>
                <c:pt idx="3017">
                  <c:v>-2.8487326193862867E-3</c:v>
                </c:pt>
                <c:pt idx="3018">
                  <c:v>-2.8387995778360003E-3</c:v>
                </c:pt>
                <c:pt idx="3019">
                  <c:v>-2.8273311851673253E-3</c:v>
                </c:pt>
                <c:pt idx="3020">
                  <c:v>-2.8150901086512058E-3</c:v>
                </c:pt>
                <c:pt idx="3021">
                  <c:v>-2.8022203423458503E-3</c:v>
                </c:pt>
                <c:pt idx="3022">
                  <c:v>-2.7890495870058836E-3</c:v>
                </c:pt>
                <c:pt idx="3023">
                  <c:v>-2.7758576983133673E-3</c:v>
                </c:pt>
                <c:pt idx="3024">
                  <c:v>-2.7626952007041208E-3</c:v>
                </c:pt>
                <c:pt idx="3025">
                  <c:v>-2.7494644922458644E-3</c:v>
                </c:pt>
                <c:pt idx="3026">
                  <c:v>-2.7359348173940914E-3</c:v>
                </c:pt>
                <c:pt idx="3027">
                  <c:v>-2.722674099305435E-3</c:v>
                </c:pt>
                <c:pt idx="3028">
                  <c:v>-2.7072874021621968E-3</c:v>
                </c:pt>
                <c:pt idx="3029">
                  <c:v>-2.6920630473353515E-3</c:v>
                </c:pt>
                <c:pt idx="3030">
                  <c:v>-2.6769379414757206E-3</c:v>
                </c:pt>
                <c:pt idx="3031">
                  <c:v>-2.661178333632711E-3</c:v>
                </c:pt>
                <c:pt idx="3032">
                  <c:v>-2.644757084792559E-3</c:v>
                </c:pt>
                <c:pt idx="3033">
                  <c:v>-2.6276480515380167E-3</c:v>
                </c:pt>
                <c:pt idx="3034">
                  <c:v>-2.610597772840955E-3</c:v>
                </c:pt>
                <c:pt idx="3035">
                  <c:v>-2.5935754458842617E-3</c:v>
                </c:pt>
                <c:pt idx="3036">
                  <c:v>-2.5766465917426433E-3</c:v>
                </c:pt>
                <c:pt idx="3037">
                  <c:v>-2.5602648682014556E-3</c:v>
                </c:pt>
                <c:pt idx="3038">
                  <c:v>-2.5446828991881627E-3</c:v>
                </c:pt>
                <c:pt idx="3039">
                  <c:v>-2.5297497355947752E-3</c:v>
                </c:pt>
                <c:pt idx="3040">
                  <c:v>-2.5162644007998484E-3</c:v>
                </c:pt>
                <c:pt idx="3041">
                  <c:v>-2.5043842864447452E-3</c:v>
                </c:pt>
                <c:pt idx="3042">
                  <c:v>-2.4944606747381638E-3</c:v>
                </c:pt>
                <c:pt idx="3043">
                  <c:v>-2.4848608232373539E-3</c:v>
                </c:pt>
                <c:pt idx="3044">
                  <c:v>-2.4766353931327321E-3</c:v>
                </c:pt>
                <c:pt idx="3045">
                  <c:v>-2.4699008365823773E-3</c:v>
                </c:pt>
                <c:pt idx="3046">
                  <c:v>-2.4617576812988786E-3</c:v>
                </c:pt>
                <c:pt idx="3047">
                  <c:v>-2.4549451692590578E-3</c:v>
                </c:pt>
                <c:pt idx="3048">
                  <c:v>-2.4488350602044277E-3</c:v>
                </c:pt>
                <c:pt idx="3049">
                  <c:v>-2.4453459450789442E-3</c:v>
                </c:pt>
                <c:pt idx="3050">
                  <c:v>-2.4422791744385321E-3</c:v>
                </c:pt>
                <c:pt idx="3051">
                  <c:v>-2.4436910826651313E-3</c:v>
                </c:pt>
                <c:pt idx="3052">
                  <c:v>-2.45035843612223E-3</c:v>
                </c:pt>
                <c:pt idx="3053">
                  <c:v>-2.4627367187185761E-3</c:v>
                </c:pt>
                <c:pt idx="3054">
                  <c:v>-2.4823806288608195E-3</c:v>
                </c:pt>
                <c:pt idx="3055">
                  <c:v>-2.5111395891803225E-3</c:v>
                </c:pt>
                <c:pt idx="3056">
                  <c:v>-2.5483629487484932E-3</c:v>
                </c:pt>
                <c:pt idx="3057">
                  <c:v>-2.5966511575427455E-3</c:v>
                </c:pt>
                <c:pt idx="3058">
                  <c:v>-2.6596653020628642E-3</c:v>
                </c:pt>
                <c:pt idx="3059">
                  <c:v>-2.7429513455597371E-3</c:v>
                </c:pt>
                <c:pt idx="3060">
                  <c:v>-2.8489516312301651E-3</c:v>
                </c:pt>
                <c:pt idx="3061">
                  <c:v>-2.983644976710578E-3</c:v>
                </c:pt>
                <c:pt idx="3062">
                  <c:v>-3.1513213333998371E-3</c:v>
                </c:pt>
                <c:pt idx="3063">
                  <c:v>-3.3591008457648235E-3</c:v>
                </c:pt>
                <c:pt idx="3064">
                  <c:v>-3.606138793039804E-3</c:v>
                </c:pt>
                <c:pt idx="3065">
                  <c:v>-3.8809827326657109E-3</c:v>
                </c:pt>
                <c:pt idx="3066">
                  <c:v>-4.157681029864334E-3</c:v>
                </c:pt>
                <c:pt idx="3067">
                  <c:v>-4.4273539330573486E-3</c:v>
                </c:pt>
                <c:pt idx="3068">
                  <c:v>-4.7398220472916457E-3</c:v>
                </c:pt>
                <c:pt idx="3069">
                  <c:v>-5.1797321491548112E-3</c:v>
                </c:pt>
                <c:pt idx="3070">
                  <c:v>-5.8541672806211196E-3</c:v>
                </c:pt>
                <c:pt idx="3071">
                  <c:v>-6.863911881633101E-3</c:v>
                </c:pt>
                <c:pt idx="3072">
                  <c:v>-8.3550706840700897E-3</c:v>
                </c:pt>
                <c:pt idx="3073">
                  <c:v>-1.0328026851357483E-2</c:v>
                </c:pt>
                <c:pt idx="3074">
                  <c:v>-1.266971354856827E-2</c:v>
                </c:pt>
                <c:pt idx="3075">
                  <c:v>-1.4713745084997601E-2</c:v>
                </c:pt>
                <c:pt idx="3076">
                  <c:v>-1.6101996368162737E-2</c:v>
                </c:pt>
                <c:pt idx="3077">
                  <c:v>-1.7188462895917862E-2</c:v>
                </c:pt>
                <c:pt idx="3078">
                  <c:v>-1.8519146024059845E-2</c:v>
                </c:pt>
                <c:pt idx="3079">
                  <c:v>-2.0046005610997106E-2</c:v>
                </c:pt>
                <c:pt idx="3080">
                  <c:v>-2.1419216292540441E-2</c:v>
                </c:pt>
                <c:pt idx="3081">
                  <c:v>-2.2332963075117312E-2</c:v>
                </c:pt>
                <c:pt idx="3082">
                  <c:v>-2.2454056061529976E-2</c:v>
                </c:pt>
                <c:pt idx="3083">
                  <c:v>-2.1537529199878169E-2</c:v>
                </c:pt>
                <c:pt idx="3084">
                  <c:v>-1.9312450307126555E-2</c:v>
                </c:pt>
                <c:pt idx="3085">
                  <c:v>-1.5587533645343737E-2</c:v>
                </c:pt>
                <c:pt idx="3086">
                  <c:v>-1.0211075573508893E-2</c:v>
                </c:pt>
                <c:pt idx="3087">
                  <c:v>-3.0079492191075752E-3</c:v>
                </c:pt>
                <c:pt idx="3088">
                  <c:v>6.0653789695827021E-3</c:v>
                </c:pt>
                <c:pt idx="3089">
                  <c:v>1.6934255450113511E-2</c:v>
                </c:pt>
                <c:pt idx="3090">
                  <c:v>2.9462111079428588E-2</c:v>
                </c:pt>
                <c:pt idx="3091">
                  <c:v>4.3223270134806258E-2</c:v>
                </c:pt>
                <c:pt idx="3092">
                  <c:v>5.7654795322140517E-2</c:v>
                </c:pt>
                <c:pt idx="3093">
                  <c:v>7.2016989863089242E-2</c:v>
                </c:pt>
                <c:pt idx="3094">
                  <c:v>8.5495352831260418E-2</c:v>
                </c:pt>
                <c:pt idx="3095">
                  <c:v>9.7260775717337711E-2</c:v>
                </c:pt>
                <c:pt idx="3096">
                  <c:v>0.10686770461552636</c:v>
                </c:pt>
                <c:pt idx="3097">
                  <c:v>0.11402918285304375</c:v>
                </c:pt>
                <c:pt idx="3098">
                  <c:v>0.11873263505126158</c:v>
                </c:pt>
                <c:pt idx="3099">
                  <c:v>0.12122163914384648</c:v>
                </c:pt>
                <c:pt idx="3100">
                  <c:v>0.12184835497511121</c:v>
                </c:pt>
                <c:pt idx="3101">
                  <c:v>0.12089487510189112</c:v>
                </c:pt>
                <c:pt idx="3102">
                  <c:v>0.1185989786416991</c:v>
                </c:pt>
                <c:pt idx="3103">
                  <c:v>0.11520792727523466</c:v>
                </c:pt>
                <c:pt idx="3104">
                  <c:v>0.11087246249800098</c:v>
                </c:pt>
                <c:pt idx="3105">
                  <c:v>0.10576446963444885</c:v>
                </c:pt>
                <c:pt idx="3106">
                  <c:v>0.10010692636285001</c:v>
                </c:pt>
                <c:pt idx="3107">
                  <c:v>9.4105539634328439E-2</c:v>
                </c:pt>
                <c:pt idx="3108">
                  <c:v>8.7970627318339933E-2</c:v>
                </c:pt>
                <c:pt idx="3109">
                  <c:v>8.1860822728269445E-2</c:v>
                </c:pt>
                <c:pt idx="3110">
                  <c:v>7.5904501109673506E-2</c:v>
                </c:pt>
                <c:pt idx="3111">
                  <c:v>7.0172709680494494E-2</c:v>
                </c:pt>
                <c:pt idx="3112">
                  <c:v>6.4728250948543842E-2</c:v>
                </c:pt>
                <c:pt idx="3113">
                  <c:v>5.9545019064134119E-2</c:v>
                </c:pt>
                <c:pt idx="3114">
                  <c:v>5.4595671474982677E-2</c:v>
                </c:pt>
                <c:pt idx="3115">
                  <c:v>4.984861911980254E-2</c:v>
                </c:pt>
                <c:pt idx="3116">
                  <c:v>4.5336338289500677E-2</c:v>
                </c:pt>
                <c:pt idx="3117">
                  <c:v>4.1144209822008615E-2</c:v>
                </c:pt>
                <c:pt idx="3118">
                  <c:v>3.7339646151266281E-2</c:v>
                </c:pt>
                <c:pt idx="3119">
                  <c:v>3.3992463772588799E-2</c:v>
                </c:pt>
                <c:pt idx="3120">
                  <c:v>3.1119728063396579E-2</c:v>
                </c:pt>
                <c:pt idx="3121">
                  <c:v>2.869525504729753E-2</c:v>
                </c:pt>
                <c:pt idx="3122">
                  <c:v>2.6610005741329323E-2</c:v>
                </c:pt>
                <c:pt idx="3123">
                  <c:v>2.4693134001298911E-2</c:v>
                </c:pt>
                <c:pt idx="3124">
                  <c:v>2.2757110721789431E-2</c:v>
                </c:pt>
                <c:pt idx="3125">
                  <c:v>2.0665854682009432E-2</c:v>
                </c:pt>
                <c:pt idx="3126">
                  <c:v>1.8456222898927677E-2</c:v>
                </c:pt>
                <c:pt idx="3127">
                  <c:v>1.6264318789857013E-2</c:v>
                </c:pt>
                <c:pt idx="3128">
                  <c:v>1.4252342719598188E-2</c:v>
                </c:pt>
                <c:pt idx="3129">
                  <c:v>1.2513964591121307E-2</c:v>
                </c:pt>
                <c:pt idx="3130">
                  <c:v>1.1092996626733687E-2</c:v>
                </c:pt>
                <c:pt idx="3131">
                  <c:v>9.9817300933647823E-3</c:v>
                </c:pt>
                <c:pt idx="3132">
                  <c:v>9.0826042750616898E-3</c:v>
                </c:pt>
                <c:pt idx="3133">
                  <c:v>8.2283039493170618E-3</c:v>
                </c:pt>
                <c:pt idx="3134">
                  <c:v>7.2541732960151872E-3</c:v>
                </c:pt>
                <c:pt idx="3135">
                  <c:v>6.0257896421765933E-3</c:v>
                </c:pt>
                <c:pt idx="3136">
                  <c:v>4.5812096120944057E-3</c:v>
                </c:pt>
                <c:pt idx="3137">
                  <c:v>3.0747765950576156E-3</c:v>
                </c:pt>
                <c:pt idx="3138">
                  <c:v>1.633207684342497E-3</c:v>
                </c:pt>
                <c:pt idx="3139">
                  <c:v>3.5241337697644592E-4</c:v>
                </c:pt>
                <c:pt idx="3140">
                  <c:v>-7.1795971865229458E-4</c:v>
                </c:pt>
                <c:pt idx="3141">
                  <c:v>-1.5706307705383171E-3</c:v>
                </c:pt>
                <c:pt idx="3142">
                  <c:v>-2.1989252346139576E-3</c:v>
                </c:pt>
                <c:pt idx="3143">
                  <c:v>-2.61547207498114E-3</c:v>
                </c:pt>
                <c:pt idx="3144">
                  <c:v>-2.8263272338622247E-3</c:v>
                </c:pt>
                <c:pt idx="3145">
                  <c:v>-2.845781219487864E-3</c:v>
                </c:pt>
                <c:pt idx="3146">
                  <c:v>-2.6807346464006176E-3</c:v>
                </c:pt>
                <c:pt idx="3147">
                  <c:v>-2.3458280215458149E-3</c:v>
                </c:pt>
                <c:pt idx="3148">
                  <c:v>-1.8484692260183344E-3</c:v>
                </c:pt>
                <c:pt idx="3149">
                  <c:v>-1.1968890407059174E-3</c:v>
                </c:pt>
                <c:pt idx="3150">
                  <c:v>-4.0050578817862892E-4</c:v>
                </c:pt>
                <c:pt idx="3151">
                  <c:v>5.3129779673233291E-4</c:v>
                </c:pt>
                <c:pt idx="3152">
                  <c:v>1.5899427876014949E-3</c:v>
                </c:pt>
                <c:pt idx="3153">
                  <c:v>2.7685605111416045E-3</c:v>
                </c:pt>
                <c:pt idx="3154">
                  <c:v>4.055306336523512E-3</c:v>
                </c:pt>
                <c:pt idx="3155">
                  <c:v>5.4311967518095861E-3</c:v>
                </c:pt>
                <c:pt idx="3156">
                  <c:v>6.8529733307918228E-3</c:v>
                </c:pt>
                <c:pt idx="3157">
                  <c:v>8.2326843246960379E-3</c:v>
                </c:pt>
                <c:pt idx="3158">
                  <c:v>9.4103034809990271E-3</c:v>
                </c:pt>
                <c:pt idx="3159">
                  <c:v>1.0170391106000154E-2</c:v>
                </c:pt>
                <c:pt idx="3160">
                  <c:v>1.0397838356569822E-2</c:v>
                </c:pt>
                <c:pt idx="3161">
                  <c:v>1.0172601806663795E-2</c:v>
                </c:pt>
                <c:pt idx="3162">
                  <c:v>9.6710309191946342E-3</c:v>
                </c:pt>
                <c:pt idx="3163">
                  <c:v>9.0575891376252216E-3</c:v>
                </c:pt>
                <c:pt idx="3164">
                  <c:v>8.426056943316329E-3</c:v>
                </c:pt>
                <c:pt idx="3165">
                  <c:v>7.8211329277202424E-3</c:v>
                </c:pt>
                <c:pt idx="3166">
                  <c:v>7.2528849088218106E-3</c:v>
                </c:pt>
                <c:pt idx="3167">
                  <c:v>6.7257870285618582E-3</c:v>
                </c:pt>
                <c:pt idx="3168">
                  <c:v>6.2388093915430876E-3</c:v>
                </c:pt>
                <c:pt idx="3169">
                  <c:v>5.7889902257522996E-3</c:v>
                </c:pt>
                <c:pt idx="3170">
                  <c:v>5.3736393810168703E-3</c:v>
                </c:pt>
                <c:pt idx="3171">
                  <c:v>4.9905017311534516E-3</c:v>
                </c:pt>
                <c:pt idx="3172">
                  <c:v>4.6366644394710832E-3</c:v>
                </c:pt>
                <c:pt idx="3173">
                  <c:v>4.3099863328679433E-3</c:v>
                </c:pt>
                <c:pt idx="3174">
                  <c:v>4.0083076714187982E-3</c:v>
                </c:pt>
                <c:pt idx="3175">
                  <c:v>3.729784712048767E-3</c:v>
                </c:pt>
                <c:pt idx="3176">
                  <c:v>3.4725882484222259E-3</c:v>
                </c:pt>
                <c:pt idx="3177">
                  <c:v>3.2349190994981347E-3</c:v>
                </c:pt>
                <c:pt idx="3178">
                  <c:v>3.0153926927100061E-3</c:v>
                </c:pt>
                <c:pt idx="3179">
                  <c:v>2.8126376110758633E-3</c:v>
                </c:pt>
                <c:pt idx="3180">
                  <c:v>2.6253039793667776E-3</c:v>
                </c:pt>
                <c:pt idx="3181">
                  <c:v>2.4521967135117118E-3</c:v>
                </c:pt>
                <c:pt idx="3182">
                  <c:v>2.2921765455579113E-3</c:v>
                </c:pt>
                <c:pt idx="3183">
                  <c:v>2.1442415507917367E-3</c:v>
                </c:pt>
                <c:pt idx="3184">
                  <c:v>2.0075093248039799E-3</c:v>
                </c:pt>
                <c:pt idx="3185">
                  <c:v>1.8809903612256873E-3</c:v>
                </c:pt>
                <c:pt idx="3186">
                  <c:v>1.7638012755066823E-3</c:v>
                </c:pt>
                <c:pt idx="3187">
                  <c:v>1.6553983459098864E-3</c:v>
                </c:pt>
                <c:pt idx="3188">
                  <c:v>1.5549113931871972E-3</c:v>
                </c:pt>
                <c:pt idx="3189">
                  <c:v>1.4617332405895134E-3</c:v>
                </c:pt>
                <c:pt idx="3190">
                  <c:v>1.3753827062618074E-3</c:v>
                </c:pt>
                <c:pt idx="3191">
                  <c:v>1.2951456189951305E-3</c:v>
                </c:pt>
                <c:pt idx="3192">
                  <c:v>1.220673732084121E-3</c:v>
                </c:pt>
                <c:pt idx="3193">
                  <c:v>1.1514302306540047E-3</c:v>
                </c:pt>
                <c:pt idx="3194">
                  <c:v>1.0869188745521452E-3</c:v>
                </c:pt>
                <c:pt idx="3195">
                  <c:v>1.026885421709145E-3</c:v>
                </c:pt>
                <c:pt idx="3196">
                  <c:v>9.709031399580681E-4</c:v>
                </c:pt>
                <c:pt idx="3197">
                  <c:v>9.1866294998776965E-4</c:v>
                </c:pt>
                <c:pt idx="3198">
                  <c:v>8.699174017929856E-4</c:v>
                </c:pt>
                <c:pt idx="3199">
                  <c:v>8.2427032322274219E-4</c:v>
                </c:pt>
                <c:pt idx="3200">
                  <c:v>7.8158923109017397E-4</c:v>
                </c:pt>
                <c:pt idx="3201">
                  <c:v>7.4155400610198541E-4</c:v>
                </c:pt>
                <c:pt idx="3202">
                  <c:v>7.03971326205588E-4</c:v>
                </c:pt>
                <c:pt idx="3203">
                  <c:v>6.6864969346702718E-4</c:v>
                </c:pt>
                <c:pt idx="3204">
                  <c:v>6.3542087356438515E-4</c:v>
                </c:pt>
                <c:pt idx="3205">
                  <c:v>6.0417878645790957E-4</c:v>
                </c:pt>
                <c:pt idx="3206">
                  <c:v>5.7476465431749446E-4</c:v>
                </c:pt>
                <c:pt idx="3207">
                  <c:v>5.4695651615743746E-4</c:v>
                </c:pt>
                <c:pt idx="3208">
                  <c:v>5.2072192229779546E-4</c:v>
                </c:pt>
                <c:pt idx="3209">
                  <c:v>4.9590219028872173E-4</c:v>
                </c:pt>
                <c:pt idx="3210">
                  <c:v>4.7247989166387949E-4</c:v>
                </c:pt>
                <c:pt idx="3211">
                  <c:v>4.5028652593270824E-4</c:v>
                </c:pt>
                <c:pt idx="3212">
                  <c:v>4.2925642121716123E-4</c:v>
                </c:pt>
                <c:pt idx="3213">
                  <c:v>4.0929541738099484E-4</c:v>
                </c:pt>
                <c:pt idx="3214">
                  <c:v>3.9039948173524852E-4</c:v>
                </c:pt>
                <c:pt idx="3215">
                  <c:v>3.7240654545867002E-4</c:v>
                </c:pt>
                <c:pt idx="3216">
                  <c:v>3.5521444170305561E-4</c:v>
                </c:pt>
                <c:pt idx="3217">
                  <c:v>3.3889279857768351E-4</c:v>
                </c:pt>
                <c:pt idx="3218">
                  <c:v>3.2327919445152009E-4</c:v>
                </c:pt>
                <c:pt idx="3219">
                  <c:v>3.0825972371451016E-4</c:v>
                </c:pt>
                <c:pt idx="3220">
                  <c:v>2.9392909467285122E-4</c:v>
                </c:pt>
                <c:pt idx="3221">
                  <c:v>2.8010301970027296E-4</c:v>
                </c:pt>
                <c:pt idx="3222">
                  <c:v>2.6683396912285939E-4</c:v>
                </c:pt>
                <c:pt idx="3223">
                  <c:v>2.5409477254401125E-4</c:v>
                </c:pt>
                <c:pt idx="3224">
                  <c:v>2.4181458487160246E-4</c:v>
                </c:pt>
                <c:pt idx="3225">
                  <c:v>2.2997510833988599E-4</c:v>
                </c:pt>
                <c:pt idx="3226">
                  <c:v>2.1858733698032484E-4</c:v>
                </c:pt>
                <c:pt idx="3227">
                  <c:v>2.0757153167150211E-4</c:v>
                </c:pt>
                <c:pt idx="3228">
                  <c:v>1.9693773842865969E-4</c:v>
                </c:pt>
                <c:pt idx="3229">
                  <c:v>1.8676856220944948E-4</c:v>
                </c:pt>
                <c:pt idx="3230">
                  <c:v>1.7694603212936588E-4</c:v>
                </c:pt>
                <c:pt idx="3231">
                  <c:v>1.6750091262207611E-4</c:v>
                </c:pt>
                <c:pt idx="3232">
                  <c:v>1.5838268346490825E-4</c:v>
                </c:pt>
                <c:pt idx="3233">
                  <c:v>1.4967650779518227E-4</c:v>
                </c:pt>
                <c:pt idx="3234">
                  <c:v>1.4130302498593927E-4</c:v>
                </c:pt>
                <c:pt idx="3235">
                  <c:v>1.3328719635352648E-4</c:v>
                </c:pt>
                <c:pt idx="3236">
                  <c:v>1.257106456866719E-4</c:v>
                </c:pt>
                <c:pt idx="3237">
                  <c:v>1.185275156068144E-4</c:v>
                </c:pt>
                <c:pt idx="3238">
                  <c:v>1.1172384371871402E-4</c:v>
                </c:pt>
                <c:pt idx="3239">
                  <c:v>1.0521174548761003E-4</c:v>
                </c:pt>
                <c:pt idx="3240">
                  <c:v>9.9179297587737025E-5</c:v>
                </c:pt>
                <c:pt idx="3241">
                  <c:v>9.3484387109321609E-5</c:v>
                </c:pt>
                <c:pt idx="3242">
                  <c:v>8.8360444177038033E-5</c:v>
                </c:pt>
                <c:pt idx="3243">
                  <c:v>8.3547513704873566E-5</c:v>
                </c:pt>
                <c:pt idx="3244">
                  <c:v>7.9009657816153656E-5</c:v>
                </c:pt>
                <c:pt idx="3245">
                  <c:v>7.5109520923155593E-5</c:v>
                </c:pt>
                <c:pt idx="3246">
                  <c:v>7.1402726361746716E-5</c:v>
                </c:pt>
                <c:pt idx="3247">
                  <c:v>6.8226345609323502E-5</c:v>
                </c:pt>
                <c:pt idx="3248">
                  <c:v>6.5385332974621235E-5</c:v>
                </c:pt>
                <c:pt idx="3249">
                  <c:v>6.2886046017784913E-5</c:v>
                </c:pt>
                <c:pt idx="3250">
                  <c:v>6.0784410917280596E-5</c:v>
                </c:pt>
                <c:pt idx="3251">
                  <c:v>5.903157227360456E-5</c:v>
                </c:pt>
                <c:pt idx="3252">
                  <c:v>5.761361116907171E-5</c:v>
                </c:pt>
                <c:pt idx="3253">
                  <c:v>5.6491869402597317E-5</c:v>
                </c:pt>
                <c:pt idx="3254">
                  <c:v>5.5766522181199818E-5</c:v>
                </c:pt>
                <c:pt idx="3255">
                  <c:v>5.5291395531065213E-5</c:v>
                </c:pt>
                <c:pt idx="3256">
                  <c:v>5.5370280239941394E-5</c:v>
                </c:pt>
                <c:pt idx="3257">
                  <c:v>5.5545539094925545E-5</c:v>
                </c:pt>
                <c:pt idx="3258">
                  <c:v>5.6215914158941338E-5</c:v>
                </c:pt>
                <c:pt idx="3259">
                  <c:v>5.715440350084755E-5</c:v>
                </c:pt>
                <c:pt idx="3260">
                  <c:v>5.8494820241228318E-5</c:v>
                </c:pt>
                <c:pt idx="3261">
                  <c:v>6.0214856974605269E-5</c:v>
                </c:pt>
                <c:pt idx="3262">
                  <c:v>6.2162854422731506E-5</c:v>
                </c:pt>
                <c:pt idx="3263">
                  <c:v>6.4451710428459208E-5</c:v>
                </c:pt>
                <c:pt idx="3264">
                  <c:v>6.7026772571310289E-5</c:v>
                </c:pt>
                <c:pt idx="3265">
                  <c:v>6.986171910439154E-5</c:v>
                </c:pt>
                <c:pt idx="3266">
                  <c:v>7.2897698109253284E-5</c:v>
                </c:pt>
                <c:pt idx="3267">
                  <c:v>7.6157611197391617E-5</c:v>
                </c:pt>
                <c:pt idx="3268">
                  <c:v>7.9616722668096607E-5</c:v>
                </c:pt>
                <c:pt idx="3269">
                  <c:v>8.3259922712630718E-5</c:v>
                </c:pt>
                <c:pt idx="3270">
                  <c:v>8.7084509243107178E-5</c:v>
                </c:pt>
                <c:pt idx="3271">
                  <c:v>9.1051713943746115E-5</c:v>
                </c:pt>
                <c:pt idx="3272">
                  <c:v>9.5225424480593901E-5</c:v>
                </c:pt>
                <c:pt idx="3273">
                  <c:v>9.9484357219403741E-5</c:v>
                </c:pt>
                <c:pt idx="3274">
                  <c:v>1.0390059133713603E-4</c:v>
                </c:pt>
                <c:pt idx="3275">
                  <c:v>1.0848405044061593E-4</c:v>
                </c:pt>
                <c:pt idx="3276">
                  <c:v>1.1329246911262469E-4</c:v>
                </c:pt>
                <c:pt idx="3277">
                  <c:v>1.1829948802299928E-4</c:v>
                </c:pt>
                <c:pt idx="3278">
                  <c:v>1.2356694492821063E-4</c:v>
                </c:pt>
                <c:pt idx="3279">
                  <c:v>1.2906068044060692E-4</c:v>
                </c:pt>
                <c:pt idx="3280">
                  <c:v>1.3483123791002694E-4</c:v>
                </c:pt>
                <c:pt idx="3281">
                  <c:v>1.4090898163077181E-4</c:v>
                </c:pt>
                <c:pt idx="3282">
                  <c:v>1.4723080231482388E-4</c:v>
                </c:pt>
                <c:pt idx="3283">
                  <c:v>1.5393226879900634E-4</c:v>
                </c:pt>
                <c:pt idx="3284">
                  <c:v>1.6101728282946759E-4</c:v>
                </c:pt>
                <c:pt idx="3285">
                  <c:v>1.6849446921074485E-4</c:v>
                </c:pt>
                <c:pt idx="3286">
                  <c:v>1.7634828237544919E-4</c:v>
                </c:pt>
                <c:pt idx="3287">
                  <c:v>1.8462550933762145E-4</c:v>
                </c:pt>
                <c:pt idx="3288">
                  <c:v>1.9335526156616378E-4</c:v>
                </c:pt>
                <c:pt idx="3289">
                  <c:v>2.0255301778249191E-4</c:v>
                </c:pt>
                <c:pt idx="3290">
                  <c:v>2.1224389734686433E-4</c:v>
                </c:pt>
                <c:pt idx="3291">
                  <c:v>2.2248264785795779E-4</c:v>
                </c:pt>
                <c:pt idx="3292">
                  <c:v>2.3323539449149333E-4</c:v>
                </c:pt>
                <c:pt idx="3293">
                  <c:v>2.4463142203556831E-4</c:v>
                </c:pt>
                <c:pt idx="3294">
                  <c:v>2.5672197732817814E-4</c:v>
                </c:pt>
                <c:pt idx="3295">
                  <c:v>2.6948254645953185E-4</c:v>
                </c:pt>
                <c:pt idx="3296">
                  <c:v>2.8303158617004609E-4</c:v>
                </c:pt>
                <c:pt idx="3297">
                  <c:v>2.9746708741229533E-4</c:v>
                </c:pt>
                <c:pt idx="3298">
                  <c:v>3.1282347069017113E-4</c:v>
                </c:pt>
                <c:pt idx="3299">
                  <c:v>3.2915831247215532E-4</c:v>
                </c:pt>
                <c:pt idx="3300">
                  <c:v>3.4661263860003011E-4</c:v>
                </c:pt>
                <c:pt idx="3301">
                  <c:v>3.6527459603408197E-4</c:v>
                </c:pt>
                <c:pt idx="3302">
                  <c:v>3.8512242290011933E-4</c:v>
                </c:pt>
                <c:pt idx="3303">
                  <c:v>4.062843990582099E-4</c:v>
                </c:pt>
                <c:pt idx="3304">
                  <c:v>4.2882427819379565E-4</c:v>
                </c:pt>
                <c:pt idx="3305">
                  <c:v>4.5292279673969649E-4</c:v>
                </c:pt>
                <c:pt idx="3306">
                  <c:v>4.7869862961291698E-4</c:v>
                </c:pt>
                <c:pt idx="3307">
                  <c:v>5.0616519023394257E-4</c:v>
                </c:pt>
                <c:pt idx="3308">
                  <c:v>5.3560841936084458E-4</c:v>
                </c:pt>
                <c:pt idx="3309">
                  <c:v>5.6708184524711935E-4</c:v>
                </c:pt>
                <c:pt idx="3310">
                  <c:v>6.0073439739083412E-4</c:v>
                </c:pt>
                <c:pt idx="3311">
                  <c:v>6.3679945936390148E-4</c:v>
                </c:pt>
                <c:pt idx="3312">
                  <c:v>6.7541248547209332E-4</c:v>
                </c:pt>
                <c:pt idx="3313">
                  <c:v>7.1690206966279479E-4</c:v>
                </c:pt>
                <c:pt idx="3314">
                  <c:v>7.6132092044256527E-4</c:v>
                </c:pt>
                <c:pt idx="3315">
                  <c:v>8.0906085640997105E-4</c:v>
                </c:pt>
                <c:pt idx="3316">
                  <c:v>8.6026913964565299E-4</c:v>
                </c:pt>
                <c:pt idx="3317">
                  <c:v>9.153853874649398E-4</c:v>
                </c:pt>
                <c:pt idx="3318">
                  <c:v>9.7472370369022787E-4</c:v>
                </c:pt>
                <c:pt idx="3319">
                  <c:v>1.0385002579443858E-3</c:v>
                </c:pt>
                <c:pt idx="3320">
                  <c:v>1.1072029011978124E-3</c:v>
                </c:pt>
                <c:pt idx="3321">
                  <c:v>1.1811637396274E-3</c:v>
                </c:pt>
                <c:pt idx="3322">
                  <c:v>1.2609218691286284E-3</c:v>
                </c:pt>
                <c:pt idx="3323">
                  <c:v>1.3469786429893826E-3</c:v>
                </c:pt>
                <c:pt idx="3324">
                  <c:v>1.4398499286192301E-3</c:v>
                </c:pt>
                <c:pt idx="3325">
                  <c:v>1.5401293361301249E-3</c:v>
                </c:pt>
                <c:pt idx="3326">
                  <c:v>1.6484164636269005E-3</c:v>
                </c:pt>
                <c:pt idx="3327">
                  <c:v>1.7655271924037486E-3</c:v>
                </c:pt>
                <c:pt idx="3328">
                  <c:v>1.8921469543310421E-3</c:v>
                </c:pt>
                <c:pt idx="3329">
                  <c:v>2.0290918440716288E-3</c:v>
                </c:pt>
                <c:pt idx="3330">
                  <c:v>2.1772692769279622E-3</c:v>
                </c:pt>
                <c:pt idx="3331">
                  <c:v>2.337714112173872E-3</c:v>
                </c:pt>
                <c:pt idx="3332">
                  <c:v>2.5113951895286979E-3</c:v>
                </c:pt>
                <c:pt idx="3333">
                  <c:v>2.6992449403028251E-3</c:v>
                </c:pt>
                <c:pt idx="3334">
                  <c:v>2.9027345121169779E-3</c:v>
                </c:pt>
                <c:pt idx="3335">
                  <c:v>3.1230945022344692E-3</c:v>
                </c:pt>
                <c:pt idx="3336">
                  <c:v>3.3615990770031745E-3</c:v>
                </c:pt>
                <c:pt idx="3337">
                  <c:v>3.6199096496548622E-3</c:v>
                </c:pt>
                <c:pt idx="3338">
                  <c:v>3.8995074996143186E-3</c:v>
                </c:pt>
                <c:pt idx="3339">
                  <c:v>4.2020830565808742E-3</c:v>
                </c:pt>
                <c:pt idx="3340">
                  <c:v>4.5298177020570707E-3</c:v>
                </c:pt>
                <c:pt idx="3341">
                  <c:v>4.8847101959930139E-3</c:v>
                </c:pt>
                <c:pt idx="3342">
                  <c:v>5.2687936372254329E-3</c:v>
                </c:pt>
                <c:pt idx="3343">
                  <c:v>5.6848476808114556E-3</c:v>
                </c:pt>
                <c:pt idx="3344">
                  <c:v>6.1354727937841247E-3</c:v>
                </c:pt>
                <c:pt idx="3345">
                  <c:v>6.6232435902982001E-3</c:v>
                </c:pt>
                <c:pt idx="3346">
                  <c:v>7.1511751990175343E-3</c:v>
                </c:pt>
                <c:pt idx="3347">
                  <c:v>7.7198150670686472E-3</c:v>
                </c:pt>
                <c:pt idx="3348">
                  <c:v>8.3242282650927146E-3</c:v>
                </c:pt>
                <c:pt idx="3349">
                  <c:v>8.9519625680483106E-3</c:v>
                </c:pt>
                <c:pt idx="3350">
                  <c:v>9.5606865529448415E-3</c:v>
                </c:pt>
                <c:pt idx="3351">
                  <c:v>1.0063490480069048E-2</c:v>
                </c:pt>
                <c:pt idx="3352">
                  <c:v>1.0301945220733133E-2</c:v>
                </c:pt>
                <c:pt idx="3353">
                  <c:v>1.007720872842699E-2</c:v>
                </c:pt>
                <c:pt idx="3354">
                  <c:v>9.3071452596552584E-3</c:v>
                </c:pt>
                <c:pt idx="3355">
                  <c:v>8.1194224003119375E-3</c:v>
                </c:pt>
                <c:pt idx="3356">
                  <c:v>6.7425453716757344E-3</c:v>
                </c:pt>
                <c:pt idx="3357">
                  <c:v>5.3240081394155814E-3</c:v>
                </c:pt>
                <c:pt idx="3358">
                  <c:v>3.9503693580899002E-3</c:v>
                </c:pt>
                <c:pt idx="3359">
                  <c:v>2.6639552932239408E-3</c:v>
                </c:pt>
                <c:pt idx="3360">
                  <c:v>1.4863427838534005E-3</c:v>
                </c:pt>
                <c:pt idx="3361">
                  <c:v>4.268068503961997E-4</c:v>
                </c:pt>
                <c:pt idx="3362">
                  <c:v>-5.044994442179318E-4</c:v>
                </c:pt>
                <c:pt idx="3363">
                  <c:v>-1.2990428975985235E-3</c:v>
                </c:pt>
                <c:pt idx="3364">
                  <c:v>-1.9485218078366673E-3</c:v>
                </c:pt>
                <c:pt idx="3365">
                  <c:v>-2.4458872146787547E-3</c:v>
                </c:pt>
                <c:pt idx="3366">
                  <c:v>-2.7809958832857307E-3</c:v>
                </c:pt>
                <c:pt idx="3367">
                  <c:v>-2.9418298756370698E-3</c:v>
                </c:pt>
                <c:pt idx="3368">
                  <c:v>-2.9214926556565546E-3</c:v>
                </c:pt>
                <c:pt idx="3369">
                  <c:v>-2.7078723403552996E-3</c:v>
                </c:pt>
                <c:pt idx="3370">
                  <c:v>-2.2877723962286822E-3</c:v>
                </c:pt>
                <c:pt idx="3371">
                  <c:v>-1.656462307815687E-3</c:v>
                </c:pt>
                <c:pt idx="3372">
                  <c:v>-8.0105372552063958E-4</c:v>
                </c:pt>
                <c:pt idx="3373">
                  <c:v>2.7237053070272577E-4</c:v>
                </c:pt>
                <c:pt idx="3374">
                  <c:v>1.5561121538062439E-3</c:v>
                </c:pt>
                <c:pt idx="3375">
                  <c:v>3.0000053434192653E-3</c:v>
                </c:pt>
                <c:pt idx="3376">
                  <c:v>4.5107299322088013E-3</c:v>
                </c:pt>
                <c:pt idx="3377">
                  <c:v>5.9597709772243324E-3</c:v>
                </c:pt>
                <c:pt idx="3378">
                  <c:v>7.2028996885539209E-3</c:v>
                </c:pt>
                <c:pt idx="3379">
                  <c:v>8.1741798399226351E-3</c:v>
                </c:pt>
                <c:pt idx="3380">
                  <c:v>9.0315046217815942E-3</c:v>
                </c:pt>
                <c:pt idx="3381">
                  <c:v>9.9345706666308375E-3</c:v>
                </c:pt>
                <c:pt idx="3382">
                  <c:v>1.1062784521252311E-2</c:v>
                </c:pt>
                <c:pt idx="3383">
                  <c:v>1.2480934774473318E-2</c:v>
                </c:pt>
                <c:pt idx="3384">
                  <c:v>1.4227895290987447E-2</c:v>
                </c:pt>
                <c:pt idx="3385">
                  <c:v>1.6253522738509663E-2</c:v>
                </c:pt>
                <c:pt idx="3386">
                  <c:v>1.8443951385306634E-2</c:v>
                </c:pt>
                <c:pt idx="3387">
                  <c:v>2.0654828736252462E-2</c:v>
                </c:pt>
                <c:pt idx="3388">
                  <c:v>2.2752842037767618E-2</c:v>
                </c:pt>
                <c:pt idx="3389">
                  <c:v>2.4697497491219078E-2</c:v>
                </c:pt>
                <c:pt idx="3390">
                  <c:v>2.6618459751583834E-2</c:v>
                </c:pt>
                <c:pt idx="3391">
                  <c:v>2.8715287709015214E-2</c:v>
                </c:pt>
                <c:pt idx="3392">
                  <c:v>3.1145746748640568E-2</c:v>
                </c:pt>
                <c:pt idx="3393">
                  <c:v>3.4028438107474912E-2</c:v>
                </c:pt>
                <c:pt idx="3394">
                  <c:v>3.7376947809251271E-2</c:v>
                </c:pt>
                <c:pt idx="3395">
                  <c:v>4.118979195373329E-2</c:v>
                </c:pt>
                <c:pt idx="3396">
                  <c:v>4.5404756289949666E-2</c:v>
                </c:pt>
                <c:pt idx="3397">
                  <c:v>4.9919384449853665E-2</c:v>
                </c:pt>
                <c:pt idx="3398">
                  <c:v>5.4671983531266788E-2</c:v>
                </c:pt>
                <c:pt idx="3399">
                  <c:v>5.963493055545277E-2</c:v>
                </c:pt>
                <c:pt idx="3400">
                  <c:v>6.4825595081853926E-2</c:v>
                </c:pt>
                <c:pt idx="3401">
                  <c:v>7.0278866980276855E-2</c:v>
                </c:pt>
                <c:pt idx="3402">
                  <c:v>7.6013806555605967E-2</c:v>
                </c:pt>
                <c:pt idx="3403">
                  <c:v>8.1986969234014606E-2</c:v>
                </c:pt>
                <c:pt idx="3404">
                  <c:v>8.813324165944092E-2</c:v>
                </c:pt>
                <c:pt idx="3405">
                  <c:v>9.4306214465047278E-2</c:v>
                </c:pt>
                <c:pt idx="3406">
                  <c:v>0.10036462164241955</c:v>
                </c:pt>
                <c:pt idx="3407">
                  <c:v>0.1060651628475715</c:v>
                </c:pt>
                <c:pt idx="3408">
                  <c:v>0.11121673507668373</c:v>
                </c:pt>
                <c:pt idx="3409">
                  <c:v>0.1155945186798335</c:v>
                </c:pt>
                <c:pt idx="3410">
                  <c:v>0.11902068610132976</c:v>
                </c:pt>
                <c:pt idx="3411">
                  <c:v>0.12132848795823348</c:v>
                </c:pt>
                <c:pt idx="3412">
                  <c:v>0.12234530856245907</c:v>
                </c:pt>
                <c:pt idx="3413">
                  <c:v>0.12174993757959185</c:v>
                </c:pt>
                <c:pt idx="3414">
                  <c:v>0.11921718902819789</c:v>
                </c:pt>
                <c:pt idx="3415">
                  <c:v>0.11452513192481656</c:v>
                </c:pt>
                <c:pt idx="3416">
                  <c:v>0.10737484692335469</c:v>
                </c:pt>
                <c:pt idx="3417">
                  <c:v>9.7732231339849152E-2</c:v>
                </c:pt>
                <c:pt idx="3418">
                  <c:v>8.5950813623286215E-2</c:v>
                </c:pt>
                <c:pt idx="3419">
                  <c:v>7.2507678209177806E-2</c:v>
                </c:pt>
                <c:pt idx="3420">
                  <c:v>5.817277120187514E-2</c:v>
                </c:pt>
                <c:pt idx="3421">
                  <c:v>4.3787126805231724E-2</c:v>
                </c:pt>
                <c:pt idx="3422">
                  <c:v>2.9995019200155959E-2</c:v>
                </c:pt>
                <c:pt idx="3423">
                  <c:v>1.7432074599441905E-2</c:v>
                </c:pt>
                <c:pt idx="3424">
                  <c:v>6.5255483788936863E-3</c:v>
                </c:pt>
                <c:pt idx="3425">
                  <c:v>-2.5373727391614642E-3</c:v>
                </c:pt>
                <c:pt idx="3426">
                  <c:v>-9.7606759663057818E-3</c:v>
                </c:pt>
                <c:pt idx="3427">
                  <c:v>-1.51427365695459E-2</c:v>
                </c:pt>
                <c:pt idx="3428">
                  <c:v>-1.885126131198539E-2</c:v>
                </c:pt>
                <c:pt idx="3429">
                  <c:v>-2.1092697482127137E-2</c:v>
                </c:pt>
                <c:pt idx="3430">
                  <c:v>-2.2113645181100747E-2</c:v>
                </c:pt>
                <c:pt idx="3431">
                  <c:v>-2.2044886247564649E-2</c:v>
                </c:pt>
                <c:pt idx="3432">
                  <c:v>-2.1227918867972248E-2</c:v>
                </c:pt>
                <c:pt idx="3433">
                  <c:v>-1.9929271268997545E-2</c:v>
                </c:pt>
                <c:pt idx="3434">
                  <c:v>-1.8440473331876844E-2</c:v>
                </c:pt>
                <c:pt idx="3435">
                  <c:v>-1.7154918732320258E-2</c:v>
                </c:pt>
                <c:pt idx="3436">
                  <c:v>-1.607284612437837E-2</c:v>
                </c:pt>
                <c:pt idx="3437">
                  <c:v>-1.4769458954992617E-2</c:v>
                </c:pt>
                <c:pt idx="3438">
                  <c:v>-1.2659399879841337E-2</c:v>
                </c:pt>
                <c:pt idx="3439">
                  <c:v>-1.0286862955844833E-2</c:v>
                </c:pt>
                <c:pt idx="3440">
                  <c:v>-8.2308909772929161E-3</c:v>
                </c:pt>
                <c:pt idx="3441">
                  <c:v>-6.7909099224666217E-3</c:v>
                </c:pt>
                <c:pt idx="3442">
                  <c:v>-5.7776206338281304E-3</c:v>
                </c:pt>
                <c:pt idx="3443">
                  <c:v>-5.1372424602111064E-3</c:v>
                </c:pt>
                <c:pt idx="3444">
                  <c:v>-4.7254483434361651E-3</c:v>
                </c:pt>
                <c:pt idx="3445">
                  <c:v>-4.4311454142043592E-3</c:v>
                </c:pt>
                <c:pt idx="3446">
                  <c:v>-4.1863804673235323E-3</c:v>
                </c:pt>
                <c:pt idx="3447">
                  <c:v>-3.928645237880315E-3</c:v>
                </c:pt>
                <c:pt idx="3448">
                  <c:v>-3.6585849056399397E-3</c:v>
                </c:pt>
                <c:pt idx="3449">
                  <c:v>-3.4107298918558656E-3</c:v>
                </c:pt>
                <c:pt idx="3450">
                  <c:v>-3.2007261103806335E-3</c:v>
                </c:pt>
                <c:pt idx="3451">
                  <c:v>-3.0291304697866012E-3</c:v>
                </c:pt>
                <c:pt idx="3452">
                  <c:v>-2.8912046827113038E-3</c:v>
                </c:pt>
                <c:pt idx="3453">
                  <c:v>-2.7802074776486019E-3</c:v>
                </c:pt>
                <c:pt idx="3454">
                  <c:v>-2.6947613076862796E-3</c:v>
                </c:pt>
                <c:pt idx="3455">
                  <c:v>-2.6278615540779923E-3</c:v>
                </c:pt>
                <c:pt idx="3456">
                  <c:v>-2.5769473540381387E-3</c:v>
                </c:pt>
                <c:pt idx="3457">
                  <c:v>-2.5363235143629455E-3</c:v>
                </c:pt>
                <c:pt idx="3458">
                  <c:v>-2.5053222616395285E-3</c:v>
                </c:pt>
                <c:pt idx="3459">
                  <c:v>-2.4837140425999003E-3</c:v>
                </c:pt>
                <c:pt idx="3460">
                  <c:v>-2.4706212533535006E-3</c:v>
                </c:pt>
                <c:pt idx="3461">
                  <c:v>-2.4635240881827336E-3</c:v>
                </c:pt>
                <c:pt idx="3462">
                  <c:v>-2.4616354855026153E-3</c:v>
                </c:pt>
                <c:pt idx="3463">
                  <c:v>-2.4622069943439034E-3</c:v>
                </c:pt>
                <c:pt idx="3464">
                  <c:v>-2.4631025134400635E-3</c:v>
                </c:pt>
                <c:pt idx="3465">
                  <c:v>-2.4652302776630754E-3</c:v>
                </c:pt>
                <c:pt idx="3466">
                  <c:v>-2.4676909399143367E-3</c:v>
                </c:pt>
                <c:pt idx="3467">
                  <c:v>-2.4720225860196594E-3</c:v>
                </c:pt>
                <c:pt idx="3468">
                  <c:v>-2.4789691706710183E-3</c:v>
                </c:pt>
                <c:pt idx="3469">
                  <c:v>-2.4877236573143773E-3</c:v>
                </c:pt>
                <c:pt idx="3470">
                  <c:v>-2.4987268512113958E-3</c:v>
                </c:pt>
                <c:pt idx="3471">
                  <c:v>-2.5108170941420607E-3</c:v>
                </c:pt>
                <c:pt idx="3472">
                  <c:v>-2.5253399643608851E-3</c:v>
                </c:pt>
                <c:pt idx="3473">
                  <c:v>-2.5410212365395502E-3</c:v>
                </c:pt>
                <c:pt idx="3474">
                  <c:v>-2.5578354265952323E-3</c:v>
                </c:pt>
                <c:pt idx="3475">
                  <c:v>-2.5751424109182303E-3</c:v>
                </c:pt>
                <c:pt idx="3476">
                  <c:v>-2.5946445274369527E-3</c:v>
                </c:pt>
                <c:pt idx="3477">
                  <c:v>-2.6140587969236875E-3</c:v>
                </c:pt>
                <c:pt idx="3478">
                  <c:v>-2.6338305723378245E-3</c:v>
                </c:pt>
                <c:pt idx="3479">
                  <c:v>-2.6534774288912216E-3</c:v>
                </c:pt>
                <c:pt idx="3480">
                  <c:v>-2.6714885903164481E-3</c:v>
                </c:pt>
                <c:pt idx="3481">
                  <c:v>-2.6891468384354173E-3</c:v>
                </c:pt>
                <c:pt idx="3482">
                  <c:v>-2.7053929261027869E-3</c:v>
                </c:pt>
                <c:pt idx="3483">
                  <c:v>-2.7215453217138653E-3</c:v>
                </c:pt>
                <c:pt idx="3484">
                  <c:v>-2.7369443034737165E-3</c:v>
                </c:pt>
                <c:pt idx="3485">
                  <c:v>-2.7512234963785014E-3</c:v>
                </c:pt>
                <c:pt idx="3486">
                  <c:v>-2.7655764831378158E-3</c:v>
                </c:pt>
                <c:pt idx="3487">
                  <c:v>-2.7784658522149149E-3</c:v>
                </c:pt>
                <c:pt idx="3488">
                  <c:v>-2.7909088946744326E-3</c:v>
                </c:pt>
                <c:pt idx="3489">
                  <c:v>-2.8029664148330768E-3</c:v>
                </c:pt>
                <c:pt idx="3490">
                  <c:v>-2.8143779470602638E-3</c:v>
                </c:pt>
                <c:pt idx="3491">
                  <c:v>-2.8252806847481426E-3</c:v>
                </c:pt>
                <c:pt idx="3492">
                  <c:v>-2.8359683819939689E-3</c:v>
                </c:pt>
                <c:pt idx="3493">
                  <c:v>-2.8457616864744567E-3</c:v>
                </c:pt>
                <c:pt idx="3494">
                  <c:v>-2.8549647689299126E-3</c:v>
                </c:pt>
                <c:pt idx="3495">
                  <c:v>-2.8636633404075271E-3</c:v>
                </c:pt>
                <c:pt idx="3496">
                  <c:v>-2.8720505430328632E-3</c:v>
                </c:pt>
                <c:pt idx="3497">
                  <c:v>-2.8799514901311895E-3</c:v>
                </c:pt>
                <c:pt idx="3498">
                  <c:v>-2.8878262816298041E-3</c:v>
                </c:pt>
                <c:pt idx="3499">
                  <c:v>-2.8956090152845457E-3</c:v>
                </c:pt>
                <c:pt idx="3500">
                  <c:v>-2.9034439194142543E-3</c:v>
                </c:pt>
                <c:pt idx="3501">
                  <c:v>-2.9110521421399872E-3</c:v>
                </c:pt>
                <c:pt idx="3502">
                  <c:v>-2.9186037881245839E-3</c:v>
                </c:pt>
                <c:pt idx="3503">
                  <c:v>-2.9257467160375937E-3</c:v>
                </c:pt>
                <c:pt idx="3504">
                  <c:v>-2.9324532189651279E-3</c:v>
                </c:pt>
                <c:pt idx="3505">
                  <c:v>-2.9387939779579211E-3</c:v>
                </c:pt>
                <c:pt idx="3506">
                  <c:v>-2.9419618752691223E-3</c:v>
                </c:pt>
                <c:pt idx="3507">
                  <c:v>-2.9242761720488747E-3</c:v>
                </c:pt>
                <c:pt idx="3508">
                  <c:v>-2.921027931803107E-3</c:v>
                </c:pt>
                <c:pt idx="3509">
                  <c:v>-2.9148146157263874E-3</c:v>
                </c:pt>
                <c:pt idx="3510">
                  <c:v>-2.9085680979397447E-3</c:v>
                </c:pt>
                <c:pt idx="3511">
                  <c:v>-2.9024797093136706E-3</c:v>
                </c:pt>
                <c:pt idx="3512">
                  <c:v>-2.8960358784202787E-3</c:v>
                </c:pt>
                <c:pt idx="3513">
                  <c:v>-2.8894698311182354E-3</c:v>
                </c:pt>
                <c:pt idx="3514">
                  <c:v>-2.8826523983660527E-3</c:v>
                </c:pt>
                <c:pt idx="3515">
                  <c:v>-2.8753532746450517E-3</c:v>
                </c:pt>
                <c:pt idx="3516">
                  <c:v>-2.8676912989204269E-3</c:v>
                </c:pt>
                <c:pt idx="3517">
                  <c:v>-2.8591640254560001E-3</c:v>
                </c:pt>
                <c:pt idx="3518">
                  <c:v>-2.8500189659542738E-3</c:v>
                </c:pt>
                <c:pt idx="3519">
                  <c:v>-2.8396759282003029E-3</c:v>
                </c:pt>
                <c:pt idx="3520">
                  <c:v>-2.8282936629884237E-3</c:v>
                </c:pt>
                <c:pt idx="3521">
                  <c:v>-2.815600353797275E-3</c:v>
                </c:pt>
                <c:pt idx="3522">
                  <c:v>-2.8019345872292737E-3</c:v>
                </c:pt>
                <c:pt idx="3523">
                  <c:v>-2.7878175074541435E-3</c:v>
                </c:pt>
                <c:pt idx="3524">
                  <c:v>-2.7745203457989055E-3</c:v>
                </c:pt>
                <c:pt idx="3525">
                  <c:v>-2.7613763086333809E-3</c:v>
                </c:pt>
                <c:pt idx="3526">
                  <c:v>-2.7479526932729218E-3</c:v>
                </c:pt>
                <c:pt idx="3527">
                  <c:v>-2.7343336132756384E-3</c:v>
                </c:pt>
                <c:pt idx="3528">
                  <c:v>-2.7201013364370739E-3</c:v>
                </c:pt>
                <c:pt idx="3529">
                  <c:v>-2.7067813402595771E-3</c:v>
                </c:pt>
                <c:pt idx="3530">
                  <c:v>-2.6921329579303239E-3</c:v>
                </c:pt>
                <c:pt idx="3531">
                  <c:v>-2.6773835344776746E-3</c:v>
                </c:pt>
                <c:pt idx="3532">
                  <c:v>-2.6623413946327053E-3</c:v>
                </c:pt>
                <c:pt idx="3533">
                  <c:v>-2.6450438700564211E-3</c:v>
                </c:pt>
                <c:pt idx="3534">
                  <c:v>-2.6280630456296228E-3</c:v>
                </c:pt>
                <c:pt idx="3535">
                  <c:v>-2.6103391586250048E-3</c:v>
                </c:pt>
                <c:pt idx="3536">
                  <c:v>-2.5930718493837298E-3</c:v>
                </c:pt>
                <c:pt idx="3537">
                  <c:v>-2.575883810940672E-3</c:v>
                </c:pt>
                <c:pt idx="3538">
                  <c:v>-2.5595538735373484E-3</c:v>
                </c:pt>
                <c:pt idx="3539">
                  <c:v>-2.542938031069592E-3</c:v>
                </c:pt>
                <c:pt idx="3540">
                  <c:v>-2.5272357471454636E-3</c:v>
                </c:pt>
                <c:pt idx="3541">
                  <c:v>-2.5134572987756129E-3</c:v>
                </c:pt>
                <c:pt idx="3542">
                  <c:v>-2.5020959211751364E-3</c:v>
                </c:pt>
                <c:pt idx="3543">
                  <c:v>-2.4914248377577446E-3</c:v>
                </c:pt>
                <c:pt idx="3544">
                  <c:v>-2.4805333889873827E-3</c:v>
                </c:pt>
                <c:pt idx="3545">
                  <c:v>-2.4703856728121986E-3</c:v>
                </c:pt>
                <c:pt idx="3546">
                  <c:v>-2.4616501903667216E-3</c:v>
                </c:pt>
                <c:pt idx="3547">
                  <c:v>-2.4552789691176446E-3</c:v>
                </c:pt>
                <c:pt idx="3548">
                  <c:v>-2.4482123031925869E-3</c:v>
                </c:pt>
                <c:pt idx="3549">
                  <c:v>-2.4413914814503052E-3</c:v>
                </c:pt>
                <c:pt idx="3550">
                  <c:v>-2.4349241565447032E-3</c:v>
                </c:pt>
                <c:pt idx="3551">
                  <c:v>-2.429187251659417E-3</c:v>
                </c:pt>
                <c:pt idx="3552">
                  <c:v>-2.4291918789778868E-3</c:v>
                </c:pt>
                <c:pt idx="3553">
                  <c:v>-2.434992206317382E-3</c:v>
                </c:pt>
                <c:pt idx="3554">
                  <c:v>-2.4472507200378611E-3</c:v>
                </c:pt>
                <c:pt idx="3555">
                  <c:v>-2.4683482993463311E-3</c:v>
                </c:pt>
                <c:pt idx="3556">
                  <c:v>-2.4941810715780879E-3</c:v>
                </c:pt>
                <c:pt idx="3557">
                  <c:v>-2.5262005824746464E-3</c:v>
                </c:pt>
                <c:pt idx="3558">
                  <c:v>-2.5704738788596216E-3</c:v>
                </c:pt>
                <c:pt idx="3559">
                  <c:v>-2.6270376834144969E-3</c:v>
                </c:pt>
                <c:pt idx="3560">
                  <c:v>-2.702572677996817E-3</c:v>
                </c:pt>
                <c:pt idx="3561">
                  <c:v>-2.7980758087593665E-3</c:v>
                </c:pt>
                <c:pt idx="3562">
                  <c:v>-2.9224570931258471E-3</c:v>
                </c:pt>
                <c:pt idx="3563">
                  <c:v>-3.081308124220165E-3</c:v>
                </c:pt>
                <c:pt idx="3564">
                  <c:v>-3.289231527057001E-3</c:v>
                </c:pt>
                <c:pt idx="3565">
                  <c:v>-3.5497007783870621E-3</c:v>
                </c:pt>
                <c:pt idx="3566">
                  <c:v>-3.844226677886147E-3</c:v>
                </c:pt>
                <c:pt idx="3567">
                  <c:v>-4.1108169777865156E-3</c:v>
                </c:pt>
                <c:pt idx="3568">
                  <c:v>-4.3064061348441146E-3</c:v>
                </c:pt>
                <c:pt idx="3569">
                  <c:v>-4.4682627770956194E-3</c:v>
                </c:pt>
                <c:pt idx="3570">
                  <c:v>-4.6973808063726034E-3</c:v>
                </c:pt>
                <c:pt idx="3571">
                  <c:v>-5.0446219918024579E-3</c:v>
                </c:pt>
                <c:pt idx="3572">
                  <c:v>-5.568540515875282E-3</c:v>
                </c:pt>
                <c:pt idx="3573">
                  <c:v>-6.3620745408433481E-3</c:v>
                </c:pt>
                <c:pt idx="3574">
                  <c:v>-7.4284250101382737E-3</c:v>
                </c:pt>
                <c:pt idx="3575">
                  <c:v>-8.8913433763616358E-3</c:v>
                </c:pt>
                <c:pt idx="3576">
                  <c:v>-1.0537987630516998E-2</c:v>
                </c:pt>
                <c:pt idx="3577">
                  <c:v>-1.2379360002886364E-2</c:v>
                </c:pt>
                <c:pt idx="3578">
                  <c:v>-1.4390326132349703E-2</c:v>
                </c:pt>
                <c:pt idx="3579">
                  <c:v>-1.6608813770147841E-2</c:v>
                </c:pt>
                <c:pt idx="3580">
                  <c:v>-1.8854859321627337E-2</c:v>
                </c:pt>
                <c:pt idx="3581">
                  <c:v>-2.0711705995055549E-2</c:v>
                </c:pt>
                <c:pt idx="3582">
                  <c:v>-2.1944852378847635E-2</c:v>
                </c:pt>
                <c:pt idx="3583">
                  <c:v>-2.2263468971785091E-2</c:v>
                </c:pt>
                <c:pt idx="3584">
                  <c:v>-2.1496453836824386E-2</c:v>
                </c:pt>
                <c:pt idx="3585">
                  <c:v>-1.9406010340861868E-2</c:v>
                </c:pt>
                <c:pt idx="3586">
                  <c:v>-1.5767290847772564E-2</c:v>
                </c:pt>
                <c:pt idx="3587">
                  <c:v>-1.0465379297014771E-2</c:v>
                </c:pt>
                <c:pt idx="3588">
                  <c:v>-3.3734953397592804E-3</c:v>
                </c:pt>
                <c:pt idx="3589">
                  <c:v>5.6318228634641976E-3</c:v>
                </c:pt>
                <c:pt idx="3590">
                  <c:v>1.6473195993535694E-2</c:v>
                </c:pt>
                <c:pt idx="3591">
                  <c:v>2.8865083663275115E-2</c:v>
                </c:pt>
                <c:pt idx="3592">
                  <c:v>4.2588196106210341E-2</c:v>
                </c:pt>
                <c:pt idx="3593">
                  <c:v>5.6951656420766439E-2</c:v>
                </c:pt>
                <c:pt idx="3594">
                  <c:v>7.1264490763312094E-2</c:v>
                </c:pt>
                <c:pt idx="3595">
                  <c:v>8.4726508081867102E-2</c:v>
                </c:pt>
                <c:pt idx="3596">
                  <c:v>9.6531956207645597E-2</c:v>
                </c:pt>
                <c:pt idx="3597">
                  <c:v>0.10613406702505873</c:v>
                </c:pt>
                <c:pt idx="3598">
                  <c:v>0.11323232758478313</c:v>
                </c:pt>
                <c:pt idx="3599">
                  <c:v>0.11788972934425718</c:v>
                </c:pt>
                <c:pt idx="3600">
                  <c:v>0.1203666515602646</c:v>
                </c:pt>
                <c:pt idx="3601">
                  <c:v>0.12093112864692823</c:v>
                </c:pt>
                <c:pt idx="3602">
                  <c:v>0.11995529047213227</c:v>
                </c:pt>
                <c:pt idx="3603">
                  <c:v>0.11757699748645623</c:v>
                </c:pt>
                <c:pt idx="3604">
                  <c:v>0.11413391422540176</c:v>
                </c:pt>
                <c:pt idx="3605">
                  <c:v>0.10974219543662156</c:v>
                </c:pt>
                <c:pt idx="3606">
                  <c:v>0.10458729847675052</c:v>
                </c:pt>
                <c:pt idx="3607">
                  <c:v>9.8887055723218098E-2</c:v>
                </c:pt>
                <c:pt idx="3608">
                  <c:v>9.2842552899356612E-2</c:v>
                </c:pt>
                <c:pt idx="3609">
                  <c:v>8.6668891933887937E-2</c:v>
                </c:pt>
                <c:pt idx="3610">
                  <c:v>8.0505087533579101E-2</c:v>
                </c:pt>
                <c:pt idx="3611">
                  <c:v>7.4496676146315388E-2</c:v>
                </c:pt>
                <c:pt idx="3612">
                  <c:v>6.8747303292452822E-2</c:v>
                </c:pt>
                <c:pt idx="3613">
                  <c:v>6.3280406988941773E-2</c:v>
                </c:pt>
                <c:pt idx="3614">
                  <c:v>5.8100171780348764E-2</c:v>
                </c:pt>
                <c:pt idx="3615">
                  <c:v>5.3144351529390343E-2</c:v>
                </c:pt>
                <c:pt idx="3616">
                  <c:v>4.8401337032646263E-2</c:v>
                </c:pt>
                <c:pt idx="3617">
                  <c:v>4.3903439746150297E-2</c:v>
                </c:pt>
                <c:pt idx="3618">
                  <c:v>3.972058067135531E-2</c:v>
                </c:pt>
                <c:pt idx="3619">
                  <c:v>3.5935108050728193E-2</c:v>
                </c:pt>
                <c:pt idx="3620">
                  <c:v>3.2609735734030476E-2</c:v>
                </c:pt>
                <c:pt idx="3621">
                  <c:v>2.976748759274872E-2</c:v>
                </c:pt>
                <c:pt idx="3622">
                  <c:v>2.73678007794117E-2</c:v>
                </c:pt>
                <c:pt idx="3623">
                  <c:v>2.5314976464370642E-2</c:v>
                </c:pt>
                <c:pt idx="3624">
                  <c:v>2.3436424977993475E-2</c:v>
                </c:pt>
                <c:pt idx="3625">
                  <c:v>2.1535641199755373E-2</c:v>
                </c:pt>
                <c:pt idx="3626">
                  <c:v>1.9497410970733098E-2</c:v>
                </c:pt>
                <c:pt idx="3627">
                  <c:v>1.7331031778927919E-2</c:v>
                </c:pt>
                <c:pt idx="3628">
                  <c:v>1.5195273671149701E-2</c:v>
                </c:pt>
                <c:pt idx="3629">
                  <c:v>1.3231596779852084E-2</c:v>
                </c:pt>
                <c:pt idx="3630">
                  <c:v>1.1543524457769183E-2</c:v>
                </c:pt>
                <c:pt idx="3631">
                  <c:v>1.0174432635559505E-2</c:v>
                </c:pt>
                <c:pt idx="3632">
                  <c:v>9.1087395202281707E-3</c:v>
                </c:pt>
                <c:pt idx="3633">
                  <c:v>8.2588491359488758E-3</c:v>
                </c:pt>
                <c:pt idx="3634">
                  <c:v>7.4601571769113972E-3</c:v>
                </c:pt>
                <c:pt idx="3635">
                  <c:v>6.5237597875537068E-3</c:v>
                </c:pt>
                <c:pt idx="3636">
                  <c:v>5.3508712189533902E-3</c:v>
                </c:pt>
                <c:pt idx="3637">
                  <c:v>3.9487260075513619E-3</c:v>
                </c:pt>
                <c:pt idx="3638">
                  <c:v>2.4847751414994734E-3</c:v>
                </c:pt>
                <c:pt idx="3639">
                  <c:v>1.0816850983494941E-3</c:v>
                </c:pt>
                <c:pt idx="3640">
                  <c:v>-1.5518826816629527E-4</c:v>
                </c:pt>
                <c:pt idx="3641">
                  <c:v>-1.1872767595995093E-3</c:v>
                </c:pt>
                <c:pt idx="3642">
                  <c:v>-2.0035846739652197E-3</c:v>
                </c:pt>
                <c:pt idx="3643">
                  <c:v>-2.5965765494176951E-3</c:v>
                </c:pt>
                <c:pt idx="3644">
                  <c:v>-2.9805414626679072E-3</c:v>
                </c:pt>
                <c:pt idx="3645">
                  <c:v>-3.1599438443187244E-3</c:v>
                </c:pt>
                <c:pt idx="3646">
                  <c:v>-3.1468728938284229E-3</c:v>
                </c:pt>
                <c:pt idx="3647">
                  <c:v>-2.9557327240488096E-3</c:v>
                </c:pt>
                <c:pt idx="3648">
                  <c:v>-2.594319299826342E-3</c:v>
                </c:pt>
                <c:pt idx="3649">
                  <c:v>-2.0709686479386535E-3</c:v>
                </c:pt>
                <c:pt idx="3650">
                  <c:v>-1.3970417670716717E-3</c:v>
                </c:pt>
                <c:pt idx="3651">
                  <c:v>-5.7980904819587842E-4</c:v>
                </c:pt>
                <c:pt idx="3652">
                  <c:v>3.7282497604651521E-4</c:v>
                </c:pt>
                <c:pt idx="3653">
                  <c:v>1.4510901161161049E-3</c:v>
                </c:pt>
                <c:pt idx="3654">
                  <c:v>2.6466196602794589E-3</c:v>
                </c:pt>
                <c:pt idx="3655">
                  <c:v>3.9495559938361735E-3</c:v>
                </c:pt>
                <c:pt idx="3656">
                  <c:v>5.3399167428112015E-3</c:v>
                </c:pt>
                <c:pt idx="3657">
                  <c:v>6.773286383238486E-3</c:v>
                </c:pt>
                <c:pt idx="3658">
                  <c:v>8.1667357455899037E-3</c:v>
                </c:pt>
                <c:pt idx="3659">
                  <c:v>9.3595381123421362E-3</c:v>
                </c:pt>
                <c:pt idx="3660">
                  <c:v>1.0132243517049888E-2</c:v>
                </c:pt>
                <c:pt idx="3661">
                  <c:v>1.0369556530502089E-2</c:v>
                </c:pt>
                <c:pt idx="3662">
                  <c:v>1.0148827280865969E-2</c:v>
                </c:pt>
                <c:pt idx="3663">
                  <c:v>9.6574264559522449E-3</c:v>
                </c:pt>
                <c:pt idx="3664">
                  <c:v>9.0549702619746597E-3</c:v>
                </c:pt>
                <c:pt idx="3665">
                  <c:v>8.4358079514484929E-3</c:v>
                </c:pt>
                <c:pt idx="3666">
                  <c:v>7.8396008008807527E-3</c:v>
                </c:pt>
                <c:pt idx="3667">
                  <c:v>7.278719079026108E-3</c:v>
                </c:pt>
                <c:pt idx="3668">
                  <c:v>6.7591105226629811E-3</c:v>
                </c:pt>
                <c:pt idx="3669">
                  <c:v>6.2780162464735056E-3</c:v>
                </c:pt>
                <c:pt idx="3670">
                  <c:v>5.8344343200742443E-3</c:v>
                </c:pt>
                <c:pt idx="3671">
                  <c:v>5.4246801254976829E-3</c:v>
                </c:pt>
                <c:pt idx="3672">
                  <c:v>5.0468036649679027E-3</c:v>
                </c:pt>
                <c:pt idx="3673">
                  <c:v>4.6981191204262807E-3</c:v>
                </c:pt>
                <c:pt idx="3674">
                  <c:v>4.3762695320183065E-3</c:v>
                </c:pt>
                <c:pt idx="3675">
                  <c:v>4.0790906396062088E-3</c:v>
                </c:pt>
                <c:pt idx="3676">
                  <c:v>3.804724705120055E-3</c:v>
                </c:pt>
                <c:pt idx="3677">
                  <c:v>3.5513214996926168E-3</c:v>
                </c:pt>
                <c:pt idx="3678">
                  <c:v>3.317207978076997E-3</c:v>
                </c:pt>
                <c:pt idx="3679">
                  <c:v>3.1010082060712874E-3</c:v>
                </c:pt>
                <c:pt idx="3680">
                  <c:v>2.9013638019642629E-3</c:v>
                </c:pt>
                <c:pt idx="3681">
                  <c:v>2.7168652784061997E-3</c:v>
                </c:pt>
                <c:pt idx="3682">
                  <c:v>2.5463553903238845E-3</c:v>
                </c:pt>
                <c:pt idx="3683">
                  <c:v>2.3888300623132741E-3</c:v>
                </c:pt>
                <c:pt idx="3684">
                  <c:v>2.243064919067117E-3</c:v>
                </c:pt>
                <c:pt idx="3685">
                  <c:v>2.1083823155514381E-3</c:v>
                </c:pt>
                <c:pt idx="3686">
                  <c:v>1.9836623416583654E-3</c:v>
                </c:pt>
                <c:pt idx="3687">
                  <c:v>1.8683322675333569E-3</c:v>
                </c:pt>
                <c:pt idx="3688">
                  <c:v>1.761461900733341E-3</c:v>
                </c:pt>
                <c:pt idx="3689">
                  <c:v>1.6624315017602642E-3</c:v>
                </c:pt>
                <c:pt idx="3690">
                  <c:v>1.5706930644192596E-3</c:v>
                </c:pt>
                <c:pt idx="3691">
                  <c:v>1.4855678514552606E-3</c:v>
                </c:pt>
                <c:pt idx="3692">
                  <c:v>1.4064966594251604E-3</c:v>
                </c:pt>
                <c:pt idx="3693">
                  <c:v>1.3330925969988749E-3</c:v>
                </c:pt>
                <c:pt idx="3694">
                  <c:v>1.2648479384125277E-3</c:v>
                </c:pt>
                <c:pt idx="3695">
                  <c:v>1.2013006516777835E-3</c:v>
                </c:pt>
                <c:pt idx="3696">
                  <c:v>1.1421680937616641E-3</c:v>
                </c:pt>
                <c:pt idx="3697">
                  <c:v>1.0869743167697399E-3</c:v>
                </c:pt>
                <c:pt idx="3698">
                  <c:v>1.035460395240384E-3</c:v>
                </c:pt>
                <c:pt idx="3699">
                  <c:v>9.8741654904244136E-4</c:v>
                </c:pt>
                <c:pt idx="3700">
                  <c:v>9.4249349736597043E-4</c:v>
                </c:pt>
                <c:pt idx="3701">
                  <c:v>9.0034796945381856E-4</c:v>
                </c:pt>
                <c:pt idx="3702">
                  <c:v>8.6094951667570196E-4</c:v>
                </c:pt>
                <c:pt idx="3703">
                  <c:v>8.2395664371448518E-4</c:v>
                </c:pt>
                <c:pt idx="3704">
                  <c:v>7.8909886339273427E-4</c:v>
                </c:pt>
                <c:pt idx="3705">
                  <c:v>7.5631923718355587E-4</c:v>
                </c:pt>
                <c:pt idx="3706">
                  <c:v>7.2548581716824767E-4</c:v>
                </c:pt>
                <c:pt idx="3707">
                  <c:v>6.9643353236692462E-4</c:v>
                </c:pt>
                <c:pt idx="3708">
                  <c:v>6.6895391200438858E-4</c:v>
                </c:pt>
                <c:pt idx="3709">
                  <c:v>6.4306002739178414E-4</c:v>
                </c:pt>
                <c:pt idx="3710">
                  <c:v>6.1859073437509071E-4</c:v>
                </c:pt>
                <c:pt idx="3711">
                  <c:v>5.9544830980107211E-4</c:v>
                </c:pt>
                <c:pt idx="3712">
                  <c:v>5.7351345649614416E-4</c:v>
                </c:pt>
                <c:pt idx="3713">
                  <c:v>5.5275902429452461E-4</c:v>
                </c:pt>
                <c:pt idx="3714">
                  <c:v>5.330384810603439E-4</c:v>
                </c:pt>
                <c:pt idx="3715">
                  <c:v>5.1436811878913247E-4</c:v>
                </c:pt>
                <c:pt idx="3716">
                  <c:v>4.9658797609930527E-4</c:v>
                </c:pt>
                <c:pt idx="3717">
                  <c:v>4.7969347666843021E-4</c:v>
                </c:pt>
                <c:pt idx="3718">
                  <c:v>4.6350114282955879E-4</c:v>
                </c:pt>
                <c:pt idx="3719">
                  <c:v>4.4801794556625918E-4</c:v>
                </c:pt>
                <c:pt idx="3720">
                  <c:v>4.3326525832776408E-4</c:v>
                </c:pt>
                <c:pt idx="3721">
                  <c:v>4.1905726344870775E-4</c:v>
                </c:pt>
                <c:pt idx="3722">
                  <c:v>4.0537459804890208E-4</c:v>
                </c:pt>
                <c:pt idx="3723">
                  <c:v>3.9215224920341463E-4</c:v>
                </c:pt>
                <c:pt idx="3724">
                  <c:v>3.7947473435773205E-4</c:v>
                </c:pt>
                <c:pt idx="3725">
                  <c:v>3.6723211093903085E-4</c:v>
                </c:pt>
                <c:pt idx="3726">
                  <c:v>3.5540969777747566E-4</c:v>
                </c:pt>
                <c:pt idx="3727">
                  <c:v>3.4408777459571382E-4</c:v>
                </c:pt>
                <c:pt idx="3728">
                  <c:v>3.3308460304926069E-4</c:v>
                </c:pt>
                <c:pt idx="3729">
                  <c:v>3.2241713353342583E-4</c:v>
                </c:pt>
                <c:pt idx="3730">
                  <c:v>3.122463070925896E-4</c:v>
                </c:pt>
                <c:pt idx="3731">
                  <c:v>3.0242853575446205E-4</c:v>
                </c:pt>
                <c:pt idx="3732">
                  <c:v>2.9292194289864959E-4</c:v>
                </c:pt>
                <c:pt idx="3733">
                  <c:v>2.8384342585463518E-4</c:v>
                </c:pt>
                <c:pt idx="3734">
                  <c:v>2.7504993220495155E-4</c:v>
                </c:pt>
                <c:pt idx="3735">
                  <c:v>2.6667100474109251E-4</c:v>
                </c:pt>
                <c:pt idx="3736">
                  <c:v>2.5851425934142469E-4</c:v>
                </c:pt>
                <c:pt idx="3737">
                  <c:v>2.5073206759829159E-4</c:v>
                </c:pt>
                <c:pt idx="3738">
                  <c:v>2.4346465422375729E-4</c:v>
                </c:pt>
                <c:pt idx="3739">
                  <c:v>2.3648113242136226E-4</c:v>
                </c:pt>
                <c:pt idx="3740">
                  <c:v>2.2989931197847646E-4</c:v>
                </c:pt>
                <c:pt idx="3741">
                  <c:v>2.2359473109323513E-4</c:v>
                </c:pt>
                <c:pt idx="3742">
                  <c:v>2.1784896107690521E-4</c:v>
                </c:pt>
                <c:pt idx="3743">
                  <c:v>2.125159600033788E-4</c:v>
                </c:pt>
                <c:pt idx="3744">
                  <c:v>2.0756840011937339E-4</c:v>
                </c:pt>
                <c:pt idx="3745">
                  <c:v>2.0302845215913745E-4</c:v>
                </c:pt>
                <c:pt idx="3746">
                  <c:v>1.9888541628232392E-4</c:v>
                </c:pt>
                <c:pt idx="3747">
                  <c:v>1.9513589203012938E-4</c:v>
                </c:pt>
                <c:pt idx="3748">
                  <c:v>1.9183527815291868E-4</c:v>
                </c:pt>
                <c:pt idx="3749">
                  <c:v>1.8885811101931882E-4</c:v>
                </c:pt>
                <c:pt idx="3750">
                  <c:v>1.8626274696442735E-4</c:v>
                </c:pt>
                <c:pt idx="3751">
                  <c:v>1.8413560209695756E-4</c:v>
                </c:pt>
                <c:pt idx="3752">
                  <c:v>1.8235367836483274E-4</c:v>
                </c:pt>
                <c:pt idx="3753">
                  <c:v>1.8086564242059122E-4</c:v>
                </c:pt>
                <c:pt idx="3754">
                  <c:v>1.7970484332407999E-4</c:v>
                </c:pt>
                <c:pt idx="3755">
                  <c:v>1.788017508689288E-4</c:v>
                </c:pt>
                <c:pt idx="3756">
                  <c:v>1.783655454075106E-4</c:v>
                </c:pt>
                <c:pt idx="3757">
                  <c:v>1.7826137085186211E-4</c:v>
                </c:pt>
                <c:pt idx="3758">
                  <c:v>1.7836224641631926E-4</c:v>
                </c:pt>
                <c:pt idx="3759">
                  <c:v>1.7896320123700349E-4</c:v>
                </c:pt>
                <c:pt idx="3760">
                  <c:v>1.7992818521561649E-4</c:v>
                </c:pt>
                <c:pt idx="3761">
                  <c:v>1.8114049670026056E-4</c:v>
                </c:pt>
                <c:pt idx="3762">
                  <c:v>1.8292703887123896E-4</c:v>
                </c:pt>
                <c:pt idx="3763">
                  <c:v>1.8483659561130406E-4</c:v>
                </c:pt>
                <c:pt idx="3764">
                  <c:v>1.8709523406468254E-4</c:v>
                </c:pt>
                <c:pt idx="3765">
                  <c:v>1.8973104276764907E-4</c:v>
                </c:pt>
                <c:pt idx="3766">
                  <c:v>1.9254667121471059E-4</c:v>
                </c:pt>
                <c:pt idx="3767">
                  <c:v>1.9563655403043168E-4</c:v>
                </c:pt>
                <c:pt idx="3768">
                  <c:v>1.9893132112813738E-4</c:v>
                </c:pt>
                <c:pt idx="3769">
                  <c:v>2.0246049760452856E-4</c:v>
                </c:pt>
                <c:pt idx="3770">
                  <c:v>2.0605344169821738E-4</c:v>
                </c:pt>
                <c:pt idx="3771">
                  <c:v>2.098238999331814E-4</c:v>
                </c:pt>
                <c:pt idx="3772">
                  <c:v>2.1373810571645446E-4</c:v>
                </c:pt>
                <c:pt idx="3773">
                  <c:v>2.1785622951875361E-4</c:v>
                </c:pt>
                <c:pt idx="3774">
                  <c:v>2.2204030819084064E-4</c:v>
                </c:pt>
                <c:pt idx="3775">
                  <c:v>2.2644684546524463E-4</c:v>
                </c:pt>
                <c:pt idx="3776">
                  <c:v>2.3100473929238419E-4</c:v>
                </c:pt>
                <c:pt idx="3777">
                  <c:v>2.3575539901676823E-4</c:v>
                </c:pt>
                <c:pt idx="3778">
                  <c:v>2.4071357216548517E-4</c:v>
                </c:pt>
                <c:pt idx="3779">
                  <c:v>2.458947325311156E-4</c:v>
                </c:pt>
                <c:pt idx="3780">
                  <c:v>2.5141489987579035E-4</c:v>
                </c:pt>
                <c:pt idx="3781">
                  <c:v>2.5715640551116081E-4</c:v>
                </c:pt>
                <c:pt idx="3782">
                  <c:v>2.6315898788775716E-4</c:v>
                </c:pt>
                <c:pt idx="3783">
                  <c:v>2.6954575496596078E-4</c:v>
                </c:pt>
                <c:pt idx="3784">
                  <c:v>2.7618188986189285E-4</c:v>
                </c:pt>
                <c:pt idx="3785">
                  <c:v>2.8335374112775646E-4</c:v>
                </c:pt>
                <c:pt idx="3786">
                  <c:v>2.9082047673678613E-4</c:v>
                </c:pt>
                <c:pt idx="3787">
                  <c:v>2.9873374257827212E-4</c:v>
                </c:pt>
                <c:pt idx="3788">
                  <c:v>3.0709315265142756E-4</c:v>
                </c:pt>
                <c:pt idx="3789">
                  <c:v>3.1586967739727356E-4</c:v>
                </c:pt>
                <c:pt idx="3790">
                  <c:v>3.2511445881489021E-4</c:v>
                </c:pt>
                <c:pt idx="3791">
                  <c:v>3.3484855482945886E-4</c:v>
                </c:pt>
                <c:pt idx="3792">
                  <c:v>3.4512165308786535E-4</c:v>
                </c:pt>
                <c:pt idx="3793">
                  <c:v>3.5572829983210319E-4</c:v>
                </c:pt>
                <c:pt idx="3794">
                  <c:v>3.671962186416744E-4</c:v>
                </c:pt>
                <c:pt idx="3795">
                  <c:v>3.7917173831880646E-4</c:v>
                </c:pt>
                <c:pt idx="3796">
                  <c:v>3.9187582821753608E-4</c:v>
                </c:pt>
                <c:pt idx="3797">
                  <c:v>4.0535634531291276E-4</c:v>
                </c:pt>
                <c:pt idx="3798">
                  <c:v>4.1970084473108571E-4</c:v>
                </c:pt>
                <c:pt idx="3799">
                  <c:v>4.3500259160145216E-4</c:v>
                </c:pt>
                <c:pt idx="3800">
                  <c:v>4.5125211010821342E-4</c:v>
                </c:pt>
                <c:pt idx="3801">
                  <c:v>4.6853585040351753E-4</c:v>
                </c:pt>
                <c:pt idx="3802">
                  <c:v>4.8703785674120148E-4</c:v>
                </c:pt>
                <c:pt idx="3803">
                  <c:v>5.0685815984619076E-4</c:v>
                </c:pt>
                <c:pt idx="3804">
                  <c:v>5.2786653408998241E-4</c:v>
                </c:pt>
                <c:pt idx="3805">
                  <c:v>5.5017967474835228E-4</c:v>
                </c:pt>
                <c:pt idx="3806">
                  <c:v>5.7406363249901116E-4</c:v>
                </c:pt>
                <c:pt idx="3807">
                  <c:v>5.9969114663227518E-4</c:v>
                </c:pt>
                <c:pt idx="3808">
                  <c:v>6.2692069589331822E-4</c:v>
                </c:pt>
                <c:pt idx="3809">
                  <c:v>6.5601796417891212E-4</c:v>
                </c:pt>
                <c:pt idx="3810">
                  <c:v>6.8714470827335727E-4</c:v>
                </c:pt>
                <c:pt idx="3811">
                  <c:v>7.2041407171685723E-4</c:v>
                </c:pt>
                <c:pt idx="3812">
                  <c:v>7.5609737815762745E-4</c:v>
                </c:pt>
                <c:pt idx="3813">
                  <c:v>7.9428342226439685E-4</c:v>
                </c:pt>
                <c:pt idx="3814">
                  <c:v>8.3522623802556595E-4</c:v>
                </c:pt>
                <c:pt idx="3815">
                  <c:v>8.7915541010841203E-4</c:v>
                </c:pt>
                <c:pt idx="3816">
                  <c:v>9.2624750144665313E-4</c:v>
                </c:pt>
                <c:pt idx="3817">
                  <c:v>9.7679167546582679E-4</c:v>
                </c:pt>
                <c:pt idx="3818">
                  <c:v>1.0313181654254544E-3</c:v>
                </c:pt>
                <c:pt idx="3819">
                  <c:v>1.0896979735850465E-3</c:v>
                </c:pt>
                <c:pt idx="3820">
                  <c:v>1.1526126123964087E-3</c:v>
                </c:pt>
                <c:pt idx="3821">
                  <c:v>1.220306113248748E-3</c:v>
                </c:pt>
                <c:pt idx="3822">
                  <c:v>1.2931353845895277E-3</c:v>
                </c:pt>
                <c:pt idx="3823">
                  <c:v>1.3717385364672152E-3</c:v>
                </c:pt>
                <c:pt idx="3824">
                  <c:v>1.4565311209696619E-3</c:v>
                </c:pt>
                <c:pt idx="3825">
                  <c:v>1.5479580621677869E-3</c:v>
                </c:pt>
                <c:pt idx="3826">
                  <c:v>1.6466430852557501E-3</c:v>
                </c:pt>
                <c:pt idx="3827">
                  <c:v>1.7532474161910949E-3</c:v>
                </c:pt>
                <c:pt idx="3828">
                  <c:v>1.8684413072104222E-3</c:v>
                </c:pt>
                <c:pt idx="3829">
                  <c:v>1.9931047470709284E-3</c:v>
                </c:pt>
                <c:pt idx="3830">
                  <c:v>2.1278910376036908E-3</c:v>
                </c:pt>
                <c:pt idx="3831">
                  <c:v>2.2737494429853067E-3</c:v>
                </c:pt>
                <c:pt idx="3832">
                  <c:v>2.4316242058315396E-3</c:v>
                </c:pt>
                <c:pt idx="3833">
                  <c:v>2.6025695352958067E-3</c:v>
                </c:pt>
                <c:pt idx="3834">
                  <c:v>2.7876663686350334E-3</c:v>
                </c:pt>
                <c:pt idx="3835">
                  <c:v>2.9880839590804564E-3</c:v>
                </c:pt>
                <c:pt idx="3836">
                  <c:v>3.2050978614034387E-3</c:v>
                </c:pt>
                <c:pt idx="3837">
                  <c:v>3.440078148081227E-3</c:v>
                </c:pt>
                <c:pt idx="3838">
                  <c:v>3.6945252960847164E-3</c:v>
                </c:pt>
                <c:pt idx="3839">
                  <c:v>3.9699844085548941E-3</c:v>
                </c:pt>
                <c:pt idx="3840">
                  <c:v>4.2684951621282385E-3</c:v>
                </c:pt>
                <c:pt idx="3841">
                  <c:v>4.5916440370383782E-3</c:v>
                </c:pt>
                <c:pt idx="3842">
                  <c:v>4.9414331925340393E-3</c:v>
                </c:pt>
                <c:pt idx="3843">
                  <c:v>5.3202438795285634E-3</c:v>
                </c:pt>
                <c:pt idx="3844">
                  <c:v>5.7310136887877006E-3</c:v>
                </c:pt>
                <c:pt idx="3845">
                  <c:v>6.1754894472045851E-3</c:v>
                </c:pt>
                <c:pt idx="3846">
                  <c:v>6.657095112405198E-3</c:v>
                </c:pt>
                <c:pt idx="3847">
                  <c:v>7.1773875820541067E-3</c:v>
                </c:pt>
                <c:pt idx="3848">
                  <c:v>7.7383678808965461E-3</c:v>
                </c:pt>
                <c:pt idx="3849">
                  <c:v>8.33644963642588E-3</c:v>
                </c:pt>
                <c:pt idx="3850">
                  <c:v>8.9538241230950888E-3</c:v>
                </c:pt>
                <c:pt idx="3851">
                  <c:v>9.5553460306748716E-3</c:v>
                </c:pt>
                <c:pt idx="3852">
                  <c:v>1.0048970882144181E-2</c:v>
                </c:pt>
                <c:pt idx="3853">
                  <c:v>1.0267479225311904E-2</c:v>
                </c:pt>
                <c:pt idx="3854">
                  <c:v>1.0030982532919896E-2</c:v>
                </c:pt>
                <c:pt idx="3855">
                  <c:v>9.2507928245281201E-3</c:v>
                </c:pt>
                <c:pt idx="3856">
                  <c:v>8.0619319030948988E-3</c:v>
                </c:pt>
                <c:pt idx="3857">
                  <c:v>6.6661395885729835E-3</c:v>
                </c:pt>
                <c:pt idx="3858">
                  <c:v>5.2334062079166799E-3</c:v>
                </c:pt>
                <c:pt idx="3859">
                  <c:v>3.8457376061032944E-3</c:v>
                </c:pt>
                <c:pt idx="3860">
                  <c:v>2.5417366983180312E-3</c:v>
                </c:pt>
                <c:pt idx="3861">
                  <c:v>1.345819116374436E-3</c:v>
                </c:pt>
                <c:pt idx="3862">
                  <c:v>2.680342419920656E-4</c:v>
                </c:pt>
                <c:pt idx="3863">
                  <c:v>-6.8400797762624421E-4</c:v>
                </c:pt>
                <c:pt idx="3864">
                  <c:v>-1.4988507110977878E-3</c:v>
                </c:pt>
                <c:pt idx="3865">
                  <c:v>-2.1731321080620258E-3</c:v>
                </c:pt>
                <c:pt idx="3866">
                  <c:v>-2.6947879848725487E-3</c:v>
                </c:pt>
                <c:pt idx="3867">
                  <c:v>-3.0551819831567961E-3</c:v>
                </c:pt>
                <c:pt idx="3868">
                  <c:v>-3.2427945442250472E-3</c:v>
                </c:pt>
                <c:pt idx="3869">
                  <c:v>-3.2530632377392177E-3</c:v>
                </c:pt>
                <c:pt idx="3870">
                  <c:v>-3.0696379683851083E-3</c:v>
                </c:pt>
                <c:pt idx="3871">
                  <c:v>-2.6842366713514254E-3</c:v>
                </c:pt>
                <c:pt idx="3872">
                  <c:v>-2.0873322273142758E-3</c:v>
                </c:pt>
                <c:pt idx="3873">
                  <c:v>-1.2692874739532733E-3</c:v>
                </c:pt>
                <c:pt idx="3874">
                  <c:v>-2.3182237142416184E-4</c:v>
                </c:pt>
                <c:pt idx="3875">
                  <c:v>1.0067419911663489E-3</c:v>
                </c:pt>
                <c:pt idx="3876">
                  <c:v>2.4129362664515597E-3</c:v>
                </c:pt>
                <c:pt idx="3877">
                  <c:v>3.8829235818915731E-3</c:v>
                </c:pt>
                <c:pt idx="3878">
                  <c:v>5.2892119695407969E-3</c:v>
                </c:pt>
                <c:pt idx="3879">
                  <c:v>6.4746483241757691E-3</c:v>
                </c:pt>
                <c:pt idx="3880">
                  <c:v>7.4133167291994262E-3</c:v>
                </c:pt>
                <c:pt idx="3881">
                  <c:v>8.2134055132585537E-3</c:v>
                </c:pt>
                <c:pt idx="3882">
                  <c:v>9.068577798945765E-3</c:v>
                </c:pt>
                <c:pt idx="3883">
                  <c:v>1.0141361290680106E-2</c:v>
                </c:pt>
                <c:pt idx="3884">
                  <c:v>1.1518157042863852E-2</c:v>
                </c:pt>
                <c:pt idx="3885">
                  <c:v>1.3211299958586831E-2</c:v>
                </c:pt>
                <c:pt idx="3886">
                  <c:v>1.518977231159957E-2</c:v>
                </c:pt>
                <c:pt idx="3887">
                  <c:v>1.7329899954145245E-2</c:v>
                </c:pt>
                <c:pt idx="3888">
                  <c:v>1.9492454346271004E-2</c:v>
                </c:pt>
                <c:pt idx="3889">
                  <c:v>2.15494960036553E-2</c:v>
                </c:pt>
                <c:pt idx="3890">
                  <c:v>2.3455867185674939E-2</c:v>
                </c:pt>
                <c:pt idx="3891">
                  <c:v>2.5335212795043582E-2</c:v>
                </c:pt>
                <c:pt idx="3892">
                  <c:v>2.7387326216677832E-2</c:v>
                </c:pt>
                <c:pt idx="3893">
                  <c:v>2.9789774273607961E-2</c:v>
                </c:pt>
                <c:pt idx="3894">
                  <c:v>3.2646006045554343E-2</c:v>
                </c:pt>
                <c:pt idx="3895">
                  <c:v>3.5982217905721203E-2</c:v>
                </c:pt>
                <c:pt idx="3896">
                  <c:v>3.9778277336353085E-2</c:v>
                </c:pt>
                <c:pt idx="3897">
                  <c:v>4.3976949024437939E-2</c:v>
                </c:pt>
                <c:pt idx="3898">
                  <c:v>4.8487156671953358E-2</c:v>
                </c:pt>
                <c:pt idx="3899">
                  <c:v>5.323578074684765E-2</c:v>
                </c:pt>
                <c:pt idx="3900">
                  <c:v>5.8202339571526651E-2</c:v>
                </c:pt>
                <c:pt idx="3901">
                  <c:v>6.3393150698027756E-2</c:v>
                </c:pt>
                <c:pt idx="3902">
                  <c:v>6.8866017727164497E-2</c:v>
                </c:pt>
                <c:pt idx="3903">
                  <c:v>7.4638086408546522E-2</c:v>
                </c:pt>
                <c:pt idx="3904">
                  <c:v>8.063964116440725E-2</c:v>
                </c:pt>
                <c:pt idx="3905">
                  <c:v>8.6801912163090411E-2</c:v>
                </c:pt>
                <c:pt idx="3906">
                  <c:v>9.302770780489511E-2</c:v>
                </c:pt>
                <c:pt idx="3907">
                  <c:v>9.9138004300918126E-2</c:v>
                </c:pt>
                <c:pt idx="3908">
                  <c:v>0.10487471711671303</c:v>
                </c:pt>
                <c:pt idx="3909">
                  <c:v>0.11008466866371347</c:v>
                </c:pt>
                <c:pt idx="3910">
                  <c:v>0.11451348839603026</c:v>
                </c:pt>
                <c:pt idx="3911">
                  <c:v>0.11804594869216722</c:v>
                </c:pt>
                <c:pt idx="3912">
                  <c:v>0.12040404961658979</c:v>
                </c:pt>
                <c:pt idx="3913">
                  <c:v>0.12145712413560961</c:v>
                </c:pt>
                <c:pt idx="3914">
                  <c:v>0.12088687025430839</c:v>
                </c:pt>
                <c:pt idx="3915">
                  <c:v>0.11843701873039858</c:v>
                </c:pt>
                <c:pt idx="3916">
                  <c:v>0.11369814200162959</c:v>
                </c:pt>
                <c:pt idx="3917">
                  <c:v>0.1065680956403155</c:v>
                </c:pt>
                <c:pt idx="3918">
                  <c:v>9.703209420773784E-2</c:v>
                </c:pt>
                <c:pt idx="3919">
                  <c:v>8.5354097373415483E-2</c:v>
                </c:pt>
                <c:pt idx="3920">
                  <c:v>7.2024667123396335E-2</c:v>
                </c:pt>
                <c:pt idx="3921">
                  <c:v>5.7803042299059249E-2</c:v>
                </c:pt>
                <c:pt idx="3922">
                  <c:v>4.3415049377152459E-2</c:v>
                </c:pt>
                <c:pt idx="3923">
                  <c:v>2.9610428501152475E-2</c:v>
                </c:pt>
                <c:pt idx="3924">
                  <c:v>1.6997032923528332E-2</c:v>
                </c:pt>
                <c:pt idx="3925">
                  <c:v>6.1162841016313418E-3</c:v>
                </c:pt>
                <c:pt idx="3926">
                  <c:v>-2.9506704024122865E-3</c:v>
                </c:pt>
                <c:pt idx="3927">
                  <c:v>-1.0024395164056121E-2</c:v>
                </c:pt>
                <c:pt idx="3928">
                  <c:v>-1.5331845539604233E-2</c:v>
                </c:pt>
                <c:pt idx="3929">
                  <c:v>-1.8970486931815994E-2</c:v>
                </c:pt>
                <c:pt idx="3930">
                  <c:v>-2.1120055515003899E-2</c:v>
                </c:pt>
                <c:pt idx="3931">
                  <c:v>-2.1941090601510629E-2</c:v>
                </c:pt>
                <c:pt idx="3932">
                  <c:v>-2.1650915915127619E-2</c:v>
                </c:pt>
                <c:pt idx="3933">
                  <c:v>-2.0528687439417381E-2</c:v>
                </c:pt>
                <c:pt idx="3934">
                  <c:v>-1.8779095336530036E-2</c:v>
                </c:pt>
                <c:pt idx="3935">
                  <c:v>-1.6641049759171918E-2</c:v>
                </c:pt>
                <c:pt idx="3936">
                  <c:v>-1.4426282623666048E-2</c:v>
                </c:pt>
                <c:pt idx="3937">
                  <c:v>-1.2401665069805078E-2</c:v>
                </c:pt>
                <c:pt idx="3938">
                  <c:v>-1.0662372576399575E-2</c:v>
                </c:pt>
                <c:pt idx="3939">
                  <c:v>-8.9134701009412776E-3</c:v>
                </c:pt>
                <c:pt idx="3940">
                  <c:v>-7.4391365950926859E-3</c:v>
                </c:pt>
                <c:pt idx="3941">
                  <c:v>-6.2690788408115219E-3</c:v>
                </c:pt>
                <c:pt idx="3942">
                  <c:v>-5.4711196602037953E-3</c:v>
                </c:pt>
                <c:pt idx="3943">
                  <c:v>-4.966234792026689E-3</c:v>
                </c:pt>
                <c:pt idx="3944">
                  <c:v>-4.6358135194356932E-3</c:v>
                </c:pt>
                <c:pt idx="3945">
                  <c:v>-4.4385773538392686E-3</c:v>
                </c:pt>
                <c:pt idx="3946">
                  <c:v>-4.3073449210746968E-3</c:v>
                </c:pt>
                <c:pt idx="3947">
                  <c:v>-4.1652770431832879E-3</c:v>
                </c:pt>
                <c:pt idx="3948">
                  <c:v>-3.928164463826541E-3</c:v>
                </c:pt>
                <c:pt idx="3949">
                  <c:v>-3.6140490834104481E-3</c:v>
                </c:pt>
                <c:pt idx="3950">
                  <c:v>-3.3459782789039766E-3</c:v>
                </c:pt>
                <c:pt idx="3951">
                  <c:v>-3.1353418522955673E-3</c:v>
                </c:pt>
                <c:pt idx="3952">
                  <c:v>-2.9661886035416258E-3</c:v>
                </c:pt>
                <c:pt idx="3953">
                  <c:v>-2.8338314448532586E-3</c:v>
                </c:pt>
                <c:pt idx="3954">
                  <c:v>-2.7301911628549677E-3</c:v>
                </c:pt>
                <c:pt idx="3955">
                  <c:v>-2.6518065820292426E-3</c:v>
                </c:pt>
                <c:pt idx="3956">
                  <c:v>-2.5941730598316782E-3</c:v>
                </c:pt>
                <c:pt idx="3957">
                  <c:v>-2.5496488880065084E-3</c:v>
                </c:pt>
                <c:pt idx="3958">
                  <c:v>-2.5152671339444123E-3</c:v>
                </c:pt>
                <c:pt idx="3959">
                  <c:v>-2.4865415559146074E-3</c:v>
                </c:pt>
                <c:pt idx="3960">
                  <c:v>-2.4653306805834125E-3</c:v>
                </c:pt>
                <c:pt idx="3961">
                  <c:v>-2.4557573989188335E-3</c:v>
                </c:pt>
                <c:pt idx="3962">
                  <c:v>-2.4525594766160903E-3</c:v>
                </c:pt>
                <c:pt idx="3963">
                  <c:v>-2.4526930766546038E-3</c:v>
                </c:pt>
                <c:pt idx="3964">
                  <c:v>-2.4529344550895172E-3</c:v>
                </c:pt>
                <c:pt idx="3965">
                  <c:v>-2.4524829962727849E-3</c:v>
                </c:pt>
                <c:pt idx="3966">
                  <c:v>-2.4543314105761774E-3</c:v>
                </c:pt>
                <c:pt idx="3967">
                  <c:v>-2.4557371004281935E-3</c:v>
                </c:pt>
                <c:pt idx="3968">
                  <c:v>-2.458992540977542E-3</c:v>
                </c:pt>
                <c:pt idx="3969">
                  <c:v>-2.4667635596757271E-3</c:v>
                </c:pt>
                <c:pt idx="3970">
                  <c:v>-2.4751581458412461E-3</c:v>
                </c:pt>
                <c:pt idx="3971">
                  <c:v>-2.485906762868131E-3</c:v>
                </c:pt>
                <c:pt idx="3972">
                  <c:v>-2.4990790788273231E-3</c:v>
                </c:pt>
                <c:pt idx="3973">
                  <c:v>-2.5159880552910801E-3</c:v>
                </c:pt>
                <c:pt idx="3974">
                  <c:v>-2.5330550858440235E-3</c:v>
                </c:pt>
                <c:pt idx="3975">
                  <c:v>-2.5502609521817939E-3</c:v>
                </c:pt>
                <c:pt idx="3976">
                  <c:v>-2.5705975455175938E-3</c:v>
                </c:pt>
                <c:pt idx="3977">
                  <c:v>-2.5914225543967623E-3</c:v>
                </c:pt>
                <c:pt idx="3978">
                  <c:v>-2.6126284303313349E-3</c:v>
                </c:pt>
                <c:pt idx="3979">
                  <c:v>-2.6332480659861557E-3</c:v>
                </c:pt>
                <c:pt idx="3980">
                  <c:v>-2.6528452378436164E-3</c:v>
                </c:pt>
                <c:pt idx="3981">
                  <c:v>-2.6733542740813351E-3</c:v>
                </c:pt>
                <c:pt idx="3982">
                  <c:v>-2.6902007532609222E-3</c:v>
                </c:pt>
                <c:pt idx="3983">
                  <c:v>-2.7073722421317756E-3</c:v>
                </c:pt>
                <c:pt idx="3984">
                  <c:v>-2.7236782842847695E-3</c:v>
                </c:pt>
                <c:pt idx="3985">
                  <c:v>-2.7394845317061985E-3</c:v>
                </c:pt>
                <c:pt idx="3986">
                  <c:v>-2.7543321837044631E-3</c:v>
                </c:pt>
                <c:pt idx="3987">
                  <c:v>-2.7678615634584578E-3</c:v>
                </c:pt>
                <c:pt idx="3988">
                  <c:v>-2.7806299050955989E-3</c:v>
                </c:pt>
                <c:pt idx="3989">
                  <c:v>-2.7921585507818948E-3</c:v>
                </c:pt>
                <c:pt idx="3990">
                  <c:v>-2.8036755912641733E-3</c:v>
                </c:pt>
                <c:pt idx="3991">
                  <c:v>-2.8153182228503586E-3</c:v>
                </c:pt>
                <c:pt idx="3992">
                  <c:v>-2.8260081475898757E-3</c:v>
                </c:pt>
                <c:pt idx="3993">
                  <c:v>-2.8364740383036548E-3</c:v>
                </c:pt>
                <c:pt idx="3994">
                  <c:v>-2.8462188104446933E-3</c:v>
                </c:pt>
                <c:pt idx="3995">
                  <c:v>-2.8553146604838992E-3</c:v>
                </c:pt>
                <c:pt idx="3996">
                  <c:v>-2.8638990745774723E-3</c:v>
                </c:pt>
                <c:pt idx="3997">
                  <c:v>-2.8718649639447652E-3</c:v>
                </c:pt>
                <c:pt idx="3998">
                  <c:v>-2.8793936082244158E-3</c:v>
                </c:pt>
                <c:pt idx="3999">
                  <c:v>-2.8868156886652863E-3</c:v>
                </c:pt>
                <c:pt idx="4000">
                  <c:v>-2.8947101201313042E-3</c:v>
                </c:pt>
                <c:pt idx="4001">
                  <c:v>-2.9025941241457086E-3</c:v>
                </c:pt>
                <c:pt idx="4002">
                  <c:v>-2.9103664124717878E-3</c:v>
                </c:pt>
                <c:pt idx="4003">
                  <c:v>-2.9180134582357776E-3</c:v>
                </c:pt>
                <c:pt idx="4004">
                  <c:v>-2.925245360163733E-3</c:v>
                </c:pt>
                <c:pt idx="4005">
                  <c:v>-2.9320354104163588E-3</c:v>
                </c:pt>
                <c:pt idx="4006">
                  <c:v>-2.9384016676132479E-3</c:v>
                </c:pt>
                <c:pt idx="4007">
                  <c:v>-2.9427720304034872E-3</c:v>
                </c:pt>
                <c:pt idx="4008">
                  <c:v>-2.9249225017064012E-3</c:v>
                </c:pt>
                <c:pt idx="4009">
                  <c:v>-2.9192261818257546E-3</c:v>
                </c:pt>
                <c:pt idx="4010">
                  <c:v>-2.9135170262861412E-3</c:v>
                </c:pt>
                <c:pt idx="4011">
                  <c:v>-2.9079016337513436E-3</c:v>
                </c:pt>
                <c:pt idx="4012">
                  <c:v>-2.9016496146677582E-3</c:v>
                </c:pt>
                <c:pt idx="4013">
                  <c:v>-2.8950491084511029E-3</c:v>
                </c:pt>
                <c:pt idx="4014">
                  <c:v>-2.8888308730433071E-3</c:v>
                </c:pt>
                <c:pt idx="4015">
                  <c:v>-2.8828735629501598E-3</c:v>
                </c:pt>
                <c:pt idx="4016">
                  <c:v>-2.8766001048527627E-3</c:v>
                </c:pt>
                <c:pt idx="4017">
                  <c:v>-2.8678626889283528E-3</c:v>
                </c:pt>
                <c:pt idx="4018">
                  <c:v>-2.8596975706987487E-3</c:v>
                </c:pt>
                <c:pt idx="4019">
                  <c:v>-2.8525148967189179E-3</c:v>
                </c:pt>
                <c:pt idx="4020">
                  <c:v>-2.8436369378891904E-3</c:v>
                </c:pt>
                <c:pt idx="4021">
                  <c:v>-2.8308679165777719E-3</c:v>
                </c:pt>
                <c:pt idx="4022">
                  <c:v>-2.8169149073482107E-3</c:v>
                </c:pt>
                <c:pt idx="4023">
                  <c:v>-2.8022372051333365E-3</c:v>
                </c:pt>
                <c:pt idx="4024">
                  <c:v>-2.785050362847344E-3</c:v>
                </c:pt>
                <c:pt idx="4025">
                  <c:v>-2.7730695520906826E-3</c:v>
                </c:pt>
                <c:pt idx="4026">
                  <c:v>-2.759267204467068E-3</c:v>
                </c:pt>
                <c:pt idx="4027">
                  <c:v>-2.7440277359674983E-3</c:v>
                </c:pt>
                <c:pt idx="4028">
                  <c:v>-2.7314923854161416E-3</c:v>
                </c:pt>
                <c:pt idx="4029">
                  <c:v>-2.7173037434089962E-3</c:v>
                </c:pt>
                <c:pt idx="4030">
                  <c:v>-2.70457889561317E-3</c:v>
                </c:pt>
                <c:pt idx="4031">
                  <c:v>-2.6899699083157889E-3</c:v>
                </c:pt>
                <c:pt idx="4032">
                  <c:v>-2.679916607090038E-3</c:v>
                </c:pt>
                <c:pt idx="4033">
                  <c:v>-2.6635671231007951E-3</c:v>
                </c:pt>
                <c:pt idx="4034">
                  <c:v>-2.6467209656811735E-3</c:v>
                </c:pt>
                <c:pt idx="4035">
                  <c:v>-2.6269999848923301E-3</c:v>
                </c:pt>
                <c:pt idx="4036">
                  <c:v>-2.610510938643141E-3</c:v>
                </c:pt>
                <c:pt idx="4037">
                  <c:v>-2.5879881062567658E-3</c:v>
                </c:pt>
                <c:pt idx="4038">
                  <c:v>-2.5715258439885291E-3</c:v>
                </c:pt>
                <c:pt idx="4039">
                  <c:v>-2.5601481296834523E-3</c:v>
                </c:pt>
                <c:pt idx="4040">
                  <c:v>-2.5332849871800641E-3</c:v>
                </c:pt>
                <c:pt idx="4041">
                  <c:v>-2.5228189954115006E-3</c:v>
                </c:pt>
                <c:pt idx="4042">
                  <c:v>-2.5146084039371335E-3</c:v>
                </c:pt>
                <c:pt idx="4043">
                  <c:v>-2.4975341168000584E-3</c:v>
                </c:pt>
                <c:pt idx="4044">
                  <c:v>-2.4862860184110365E-3</c:v>
                </c:pt>
                <c:pt idx="4045">
                  <c:v>-2.4739344281167809E-3</c:v>
                </c:pt>
                <c:pt idx="4046">
                  <c:v>-2.4567267650524847E-3</c:v>
                </c:pt>
                <c:pt idx="4047">
                  <c:v>-2.4589946776158614E-3</c:v>
                </c:pt>
                <c:pt idx="4048">
                  <c:v>-2.4434308223434428E-3</c:v>
                </c:pt>
                <c:pt idx="4049">
                  <c:v>-2.423337555885822E-3</c:v>
                </c:pt>
                <c:pt idx="4050">
                  <c:v>-2.4286374297653548E-3</c:v>
                </c:pt>
                <c:pt idx="4051">
                  <c:v>-2.4130225279100411E-3</c:v>
                </c:pt>
                <c:pt idx="4052">
                  <c:v>-2.4272905125649218E-3</c:v>
                </c:pt>
                <c:pt idx="4053">
                  <c:v>-2.392720593461749E-3</c:v>
                </c:pt>
                <c:pt idx="4054">
                  <c:v>-2.4005767350926731E-3</c:v>
                </c:pt>
                <c:pt idx="4055">
                  <c:v>-2.4322263746148825E-3</c:v>
                </c:pt>
                <c:pt idx="4056">
                  <c:v>-2.4484515960779643E-3</c:v>
                </c:pt>
                <c:pt idx="4057">
                  <c:v>-2.4751563500654329E-3</c:v>
                </c:pt>
                <c:pt idx="4058">
                  <c:v>-2.4894203820580649E-3</c:v>
                </c:pt>
                <c:pt idx="4059">
                  <c:v>-2.5451012274315815E-3</c:v>
                </c:pt>
                <c:pt idx="4060">
                  <c:v>-2.5908474199819488E-3</c:v>
                </c:pt>
                <c:pt idx="4061">
                  <c:v>-2.6579601557310847E-3</c:v>
                </c:pt>
                <c:pt idx="4062">
                  <c:v>-2.721559142033851E-3</c:v>
                </c:pt>
                <c:pt idx="4063">
                  <c:v>-2.8346805251328092E-3</c:v>
                </c:pt>
                <c:pt idx="4064">
                  <c:v>-2.9784268005407575E-3</c:v>
                </c:pt>
                <c:pt idx="4065">
                  <c:v>-3.1848720815710807E-3</c:v>
                </c:pt>
                <c:pt idx="4066">
                  <c:v>-3.485450818419094E-3</c:v>
                </c:pt>
                <c:pt idx="4067">
                  <c:v>-3.8327762264333508E-3</c:v>
                </c:pt>
                <c:pt idx="4068">
                  <c:v>-4.1407682858536979E-3</c:v>
                </c:pt>
                <c:pt idx="4069">
                  <c:v>-4.2365860452511072E-3</c:v>
                </c:pt>
                <c:pt idx="4070">
                  <c:v>-4.2058640299481925E-3</c:v>
                </c:pt>
                <c:pt idx="4071">
                  <c:v>-4.1613568239886644E-3</c:v>
                </c:pt>
                <c:pt idx="4072">
                  <c:v>-4.1275382338752838E-3</c:v>
                </c:pt>
                <c:pt idx="4073">
                  <c:v>-3.9640121021378115E-3</c:v>
                </c:pt>
                <c:pt idx="4074">
                  <c:v>-3.8081234264966892E-3</c:v>
                </c:pt>
                <c:pt idx="4075">
                  <c:v>-3.5681800056750722E-3</c:v>
                </c:pt>
                <c:pt idx="4076">
                  <c:v>-3.1473872540494969E-3</c:v>
                </c:pt>
                <c:pt idx="4077">
                  <c:v>-3.6590373915403895E-3</c:v>
                </c:pt>
                <c:pt idx="4078">
                  <c:v>-6.8718209116920264E-3</c:v>
                </c:pt>
                <c:pt idx="4079">
                  <c:v>-1.0594132452280393E-2</c:v>
                </c:pt>
                <c:pt idx="4080">
                  <c:v>-1.4073588888079989E-2</c:v>
                </c:pt>
                <c:pt idx="4081">
                  <c:v>-1.7374047954914693E-2</c:v>
                </c:pt>
                <c:pt idx="4082">
                  <c:v>-1.9985878737507429E-2</c:v>
                </c:pt>
                <c:pt idx="4083">
                  <c:v>-2.1613284962177473E-2</c:v>
                </c:pt>
                <c:pt idx="4084">
                  <c:v>-2.2068111821954145E-2</c:v>
                </c:pt>
                <c:pt idx="4085">
                  <c:v>-2.1537843131522266E-2</c:v>
                </c:pt>
                <c:pt idx="4086">
                  <c:v>-1.9532043057003595E-2</c:v>
                </c:pt>
                <c:pt idx="4087">
                  <c:v>-1.6094664029806083E-2</c:v>
                </c:pt>
                <c:pt idx="4088">
                  <c:v>-1.0874955473308412E-2</c:v>
                </c:pt>
                <c:pt idx="4089">
                  <c:v>-3.7074533121320696E-3</c:v>
                </c:pt>
                <c:pt idx="4090">
                  <c:v>5.382579263499665E-3</c:v>
                </c:pt>
                <c:pt idx="4091">
                  <c:v>1.5740857267827923E-2</c:v>
                </c:pt>
                <c:pt idx="4092">
                  <c:v>2.8189511110775223E-2</c:v>
                </c:pt>
                <c:pt idx="4093">
                  <c:v>4.1436960388929744E-2</c:v>
                </c:pt>
                <c:pt idx="4094">
                  <c:v>5.5798481740283012E-2</c:v>
                </c:pt>
                <c:pt idx="4095">
                  <c:v>7.0187485674278904E-2</c:v>
                </c:pt>
                <c:pt idx="4096">
                  <c:v>8.3853334273510716E-2</c:v>
                </c:pt>
                <c:pt idx="4097">
                  <c:v>9.5455844007742929E-2</c:v>
                </c:pt>
                <c:pt idx="4098">
                  <c:v>0.10471888641965127</c:v>
                </c:pt>
                <c:pt idx="4099">
                  <c:v>0.11193694260029147</c:v>
                </c:pt>
                <c:pt idx="4100">
                  <c:v>0.11673584001219112</c:v>
                </c:pt>
                <c:pt idx="4101">
                  <c:v>0.11886866324035927</c:v>
                </c:pt>
                <c:pt idx="4102">
                  <c:v>0.11961201609942251</c:v>
                </c:pt>
                <c:pt idx="4103">
                  <c:v>0.11858479401781841</c:v>
                </c:pt>
                <c:pt idx="4104">
                  <c:v>0.1161639375066309</c:v>
                </c:pt>
                <c:pt idx="4105">
                  <c:v>0.11258511634197776</c:v>
                </c:pt>
                <c:pt idx="4106">
                  <c:v>0.10808377735683272</c:v>
                </c:pt>
                <c:pt idx="4107">
                  <c:v>0.10280951311615261</c:v>
                </c:pt>
                <c:pt idx="4108">
                  <c:v>9.7341496532915572E-2</c:v>
                </c:pt>
                <c:pt idx="4109">
                  <c:v>9.0909449123177555E-2</c:v>
                </c:pt>
                <c:pt idx="4110">
                  <c:v>8.4793521754130796E-2</c:v>
                </c:pt>
                <c:pt idx="4111">
                  <c:v>7.853284024327789E-2</c:v>
                </c:pt>
                <c:pt idx="4112">
                  <c:v>7.2455635940175234E-2</c:v>
                </c:pt>
                <c:pt idx="4113">
                  <c:v>6.6679452689268448E-2</c:v>
                </c:pt>
                <c:pt idx="4114">
                  <c:v>6.124098379886922E-2</c:v>
                </c:pt>
                <c:pt idx="4115">
                  <c:v>5.6048071091176821E-2</c:v>
                </c:pt>
                <c:pt idx="4116">
                  <c:v>5.110111588694688E-2</c:v>
                </c:pt>
                <c:pt idx="4117">
                  <c:v>4.6363987757076841E-2</c:v>
                </c:pt>
                <c:pt idx="4118">
                  <c:v>4.1869067738877774E-2</c:v>
                </c:pt>
                <c:pt idx="4119">
                  <c:v>3.7703626975661875E-2</c:v>
                </c:pt>
                <c:pt idx="4120">
                  <c:v>3.3940195861662081E-2</c:v>
                </c:pt>
                <c:pt idx="4121">
                  <c:v>3.0655885409780037E-2</c:v>
                </c:pt>
                <c:pt idx="4122">
                  <c:v>2.7843806569628482E-2</c:v>
                </c:pt>
                <c:pt idx="4123">
                  <c:v>2.5497322296170855E-2</c:v>
                </c:pt>
                <c:pt idx="4124">
                  <c:v>2.3497781437154974E-2</c:v>
                </c:pt>
                <c:pt idx="4125">
                  <c:v>2.1674960333184057E-2</c:v>
                </c:pt>
                <c:pt idx="4126">
                  <c:v>1.9839113244439766E-2</c:v>
                </c:pt>
                <c:pt idx="4127">
                  <c:v>1.7864338933275437E-2</c:v>
                </c:pt>
                <c:pt idx="4128">
                  <c:v>1.5770227008784832E-2</c:v>
                </c:pt>
                <c:pt idx="4129">
                  <c:v>1.3691169982189444E-2</c:v>
                </c:pt>
                <c:pt idx="4130">
                  <c:v>1.1796202192326577E-2</c:v>
                </c:pt>
                <c:pt idx="4131">
                  <c:v>1.0180176941325225E-2</c:v>
                </c:pt>
                <c:pt idx="4132">
                  <c:v>8.8832718768516727E-3</c:v>
                </c:pt>
                <c:pt idx="4133">
                  <c:v>7.8890552777944878E-3</c:v>
                </c:pt>
                <c:pt idx="4134">
                  <c:v>7.1057203284788928E-3</c:v>
                </c:pt>
                <c:pt idx="4135">
                  <c:v>6.3817872131961551E-3</c:v>
                </c:pt>
                <c:pt idx="4136">
                  <c:v>5.5088178721655057E-3</c:v>
                </c:pt>
                <c:pt idx="4137">
                  <c:v>4.3952780355587251E-3</c:v>
                </c:pt>
                <c:pt idx="4138">
                  <c:v>3.0631787571376856E-3</c:v>
                </c:pt>
                <c:pt idx="4139">
                  <c:v>1.6534578382244591E-3</c:v>
                </c:pt>
                <c:pt idx="4140">
                  <c:v>3.129817893045006E-4</c:v>
                </c:pt>
                <c:pt idx="4141">
                  <c:v>-8.6882137959443106E-4</c:v>
                </c:pt>
                <c:pt idx="4142">
                  <c:v>-1.8458348844428984E-3</c:v>
                </c:pt>
                <c:pt idx="4143">
                  <c:v>-2.6043861115128131E-3</c:v>
                </c:pt>
                <c:pt idx="4144">
                  <c:v>-3.1536618902253677E-3</c:v>
                </c:pt>
                <c:pt idx="4145">
                  <c:v>-3.4898024725612542E-3</c:v>
                </c:pt>
                <c:pt idx="4146">
                  <c:v>-3.625673039732491E-3</c:v>
                </c:pt>
                <c:pt idx="4147">
                  <c:v>-3.570635023885993E-3</c:v>
                </c:pt>
                <c:pt idx="4148">
                  <c:v>-3.3424756406591483E-3</c:v>
                </c:pt>
                <c:pt idx="4149">
                  <c:v>-2.9413626510690349E-3</c:v>
                </c:pt>
                <c:pt idx="4150">
                  <c:v>-2.3849877830718347E-3</c:v>
                </c:pt>
                <c:pt idx="4151">
                  <c:v>-1.6773424601774778E-3</c:v>
                </c:pt>
                <c:pt idx="4152">
                  <c:v>-8.284004953357238E-4</c:v>
                </c:pt>
                <c:pt idx="4153">
                  <c:v>1.5069331911676809E-4</c:v>
                </c:pt>
                <c:pt idx="4154">
                  <c:v>1.2570777056521987E-3</c:v>
                </c:pt>
                <c:pt idx="4155">
                  <c:v>2.4788497807771703E-3</c:v>
                </c:pt>
                <c:pt idx="4156">
                  <c:v>3.8034907687681807E-3</c:v>
                </c:pt>
                <c:pt idx="4157">
                  <c:v>5.2151384634028242E-3</c:v>
                </c:pt>
                <c:pt idx="4158">
                  <c:v>6.6729578515092314E-3</c:v>
                </c:pt>
                <c:pt idx="4159">
                  <c:v>8.0873137782971893E-3</c:v>
                </c:pt>
                <c:pt idx="4160">
                  <c:v>9.3010023979236411E-3</c:v>
                </c:pt>
                <c:pt idx="4161">
                  <c:v>1.0089561791164825E-2</c:v>
                </c:pt>
                <c:pt idx="4162">
                  <c:v>1.034088662015642E-2</c:v>
                </c:pt>
                <c:pt idx="4163">
                  <c:v>1.0123891219711578E-2</c:v>
                </c:pt>
                <c:pt idx="4164">
                  <c:v>9.6464091161406751E-3</c:v>
                </c:pt>
                <c:pt idx="4165">
                  <c:v>9.058413428680967E-3</c:v>
                </c:pt>
                <c:pt idx="4166">
                  <c:v>8.4535921550538129E-3</c:v>
                </c:pt>
                <c:pt idx="4167">
                  <c:v>7.8663948917314652E-3</c:v>
                </c:pt>
                <c:pt idx="4168">
                  <c:v>7.3156409020564972E-3</c:v>
                </c:pt>
                <c:pt idx="4169">
                  <c:v>6.8050891481316045E-3</c:v>
                </c:pt>
                <c:pt idx="4170">
                  <c:v>6.3337451392015964E-3</c:v>
                </c:pt>
                <c:pt idx="4171">
                  <c:v>5.8984523781306919E-3</c:v>
                </c:pt>
                <c:pt idx="4172">
                  <c:v>5.4971927200478943E-3</c:v>
                </c:pt>
                <c:pt idx="4173">
                  <c:v>5.1268935729456011E-3</c:v>
                </c:pt>
                <c:pt idx="4174">
                  <c:v>4.7851740870767934E-3</c:v>
                </c:pt>
                <c:pt idx="4175">
                  <c:v>4.470159208200819E-3</c:v>
                </c:pt>
                <c:pt idx="4176">
                  <c:v>4.1790742887120036E-3</c:v>
                </c:pt>
                <c:pt idx="4177">
                  <c:v>3.9106230572932832E-3</c:v>
                </c:pt>
                <c:pt idx="4178">
                  <c:v>3.6625984873427386E-3</c:v>
                </c:pt>
                <c:pt idx="4179">
                  <c:v>3.4334379379192814E-3</c:v>
                </c:pt>
                <c:pt idx="4180">
                  <c:v>3.2218737926944518E-3</c:v>
                </c:pt>
                <c:pt idx="4181">
                  <c:v>3.026504425377663E-3</c:v>
                </c:pt>
                <c:pt idx="4182">
                  <c:v>2.8459204995872067E-3</c:v>
                </c:pt>
                <c:pt idx="4183">
                  <c:v>2.6792004052395013E-3</c:v>
                </c:pt>
                <c:pt idx="4184">
                  <c:v>2.5248739828064304E-3</c:v>
                </c:pt>
                <c:pt idx="4185">
                  <c:v>2.3823093942465512E-3</c:v>
                </c:pt>
                <c:pt idx="4186">
                  <c:v>2.2503612553413932E-3</c:v>
                </c:pt>
                <c:pt idx="4187">
                  <c:v>2.1284990990640962E-3</c:v>
                </c:pt>
                <c:pt idx="4188">
                  <c:v>2.0155236061564219E-3</c:v>
                </c:pt>
                <c:pt idx="4189">
                  <c:v>1.9109832269188498E-3</c:v>
                </c:pt>
                <c:pt idx="4190">
                  <c:v>1.8140133998951757E-3</c:v>
                </c:pt>
                <c:pt idx="4191">
                  <c:v>1.7241820164279886E-3</c:v>
                </c:pt>
                <c:pt idx="4192">
                  <c:v>1.6408456993856069E-3</c:v>
                </c:pt>
                <c:pt idx="4193">
                  <c:v>1.5633031570562173E-3</c:v>
                </c:pt>
                <c:pt idx="4194">
                  <c:v>1.4915552044846292E-3</c:v>
                </c:pt>
                <c:pt idx="4195">
                  <c:v>1.4245837534281325E-3</c:v>
                </c:pt>
                <c:pt idx="4196">
                  <c:v>1.3623849499966312E-3</c:v>
                </c:pt>
                <c:pt idx="4197">
                  <c:v>1.3042627431181231E-3</c:v>
                </c:pt>
                <c:pt idx="4198">
                  <c:v>1.2503156153917949E-3</c:v>
                </c:pt>
                <c:pt idx="4199">
                  <c:v>1.1997938800034635E-3</c:v>
                </c:pt>
                <c:pt idx="4200">
                  <c:v>1.152692624136975E-3</c:v>
                </c:pt>
                <c:pt idx="4201">
                  <c:v>1.1087973511183513E-3</c:v>
                </c:pt>
                <c:pt idx="4202">
                  <c:v>1.0675338836841908E-3</c:v>
                </c:pt>
                <c:pt idx="4203">
                  <c:v>1.0288180499758992E-3</c:v>
                </c:pt>
                <c:pt idx="4204">
                  <c:v>9.9243178827490564E-4</c:v>
                </c:pt>
                <c:pt idx="4205">
                  <c:v>9.5838935603087538E-4</c:v>
                </c:pt>
                <c:pt idx="4206">
                  <c:v>9.2608534763605199E-4</c:v>
                </c:pt>
                <c:pt idx="4207">
                  <c:v>8.9576660140511244E-4</c:v>
                </c:pt>
                <c:pt idx="4208">
                  <c:v>8.6717780443801296E-4</c:v>
                </c:pt>
                <c:pt idx="4209">
                  <c:v>8.4023386507836584E-4</c:v>
                </c:pt>
                <c:pt idx="4210">
                  <c:v>8.1472927873393886E-4</c:v>
                </c:pt>
                <c:pt idx="4211">
                  <c:v>7.9059685292626192E-4</c:v>
                </c:pt>
                <c:pt idx="4212">
                  <c:v>7.6779397749515699E-4</c:v>
                </c:pt>
                <c:pt idx="4213">
                  <c:v>7.4633877542151783E-4</c:v>
                </c:pt>
                <c:pt idx="4214">
                  <c:v>7.257304861298941E-4</c:v>
                </c:pt>
                <c:pt idx="4215">
                  <c:v>7.0639688030982306E-4</c:v>
                </c:pt>
                <c:pt idx="4216">
                  <c:v>6.8804704853475673E-4</c:v>
                </c:pt>
                <c:pt idx="4217">
                  <c:v>6.7063957897395277E-4</c:v>
                </c:pt>
                <c:pt idx="4218">
                  <c:v>6.5403642855221822E-4</c:v>
                </c:pt>
                <c:pt idx="4219">
                  <c:v>6.3815287557478229E-4</c:v>
                </c:pt>
                <c:pt idx="4220">
                  <c:v>6.2286890343876689E-4</c:v>
                </c:pt>
                <c:pt idx="4221">
                  <c:v>6.0831162375385439E-4</c:v>
                </c:pt>
                <c:pt idx="4222">
                  <c:v>5.9410948799398788E-4</c:v>
                </c:pt>
                <c:pt idx="4223">
                  <c:v>5.8063353584725252E-4</c:v>
                </c:pt>
                <c:pt idx="4224">
                  <c:v>5.6752721180974852E-4</c:v>
                </c:pt>
                <c:pt idx="4225">
                  <c:v>5.5499162956151871E-4</c:v>
                </c:pt>
                <c:pt idx="4226">
                  <c:v>5.4277454455531338E-4</c:v>
                </c:pt>
                <c:pt idx="4227">
                  <c:v>5.3105163916733478E-4</c:v>
                </c:pt>
                <c:pt idx="4228">
                  <c:v>5.197509082448537E-4</c:v>
                </c:pt>
                <c:pt idx="4229">
                  <c:v>5.0859234065081527E-4</c:v>
                </c:pt>
                <c:pt idx="4230">
                  <c:v>4.9821771479197086E-4</c:v>
                </c:pt>
                <c:pt idx="4231">
                  <c:v>4.8799352008821462E-4</c:v>
                </c:pt>
                <c:pt idx="4232">
                  <c:v>4.7800324273938877E-4</c:v>
                </c:pt>
                <c:pt idx="4233">
                  <c:v>4.6873769438526836E-4</c:v>
                </c:pt>
                <c:pt idx="4234">
                  <c:v>4.5963490548783792E-4</c:v>
                </c:pt>
                <c:pt idx="4235">
                  <c:v>4.5072136953505648E-4</c:v>
                </c:pt>
                <c:pt idx="4236">
                  <c:v>4.4213031147022352E-4</c:v>
                </c:pt>
                <c:pt idx="4237">
                  <c:v>4.3393732313679045E-4</c:v>
                </c:pt>
                <c:pt idx="4238">
                  <c:v>4.2610644249352347E-4</c:v>
                </c:pt>
                <c:pt idx="4239">
                  <c:v>4.1855457312733879E-4</c:v>
                </c:pt>
                <c:pt idx="4240">
                  <c:v>4.1134437339140906E-4</c:v>
                </c:pt>
                <c:pt idx="4241">
                  <c:v>4.0470337675269086E-4</c:v>
                </c:pt>
                <c:pt idx="4242">
                  <c:v>3.9830103471882872E-4</c:v>
                </c:pt>
                <c:pt idx="4243">
                  <c:v>3.9233536419480686E-4</c:v>
                </c:pt>
                <c:pt idx="4244">
                  <c:v>3.8679293064680653E-4</c:v>
                </c:pt>
                <c:pt idx="4245">
                  <c:v>3.81832556813122E-4</c:v>
                </c:pt>
                <c:pt idx="4246">
                  <c:v>3.7691606764278518E-4</c:v>
                </c:pt>
                <c:pt idx="4247">
                  <c:v>3.7270854560012001E-4</c:v>
                </c:pt>
                <c:pt idx="4248">
                  <c:v>3.6897785054190724E-4</c:v>
                </c:pt>
                <c:pt idx="4249">
                  <c:v>3.6546172800211441E-4</c:v>
                </c:pt>
                <c:pt idx="4250">
                  <c:v>3.6233404942476177E-4</c:v>
                </c:pt>
                <c:pt idx="4251">
                  <c:v>3.5966846032631228E-4</c:v>
                </c:pt>
                <c:pt idx="4252">
                  <c:v>3.5753265841298454E-4</c:v>
                </c:pt>
                <c:pt idx="4253">
                  <c:v>3.5572457731880558E-4</c:v>
                </c:pt>
                <c:pt idx="4254">
                  <c:v>3.5418790913477327E-4</c:v>
                </c:pt>
                <c:pt idx="4255">
                  <c:v>3.5298666911520726E-4</c:v>
                </c:pt>
                <c:pt idx="4256">
                  <c:v>3.5198025979354952E-4</c:v>
                </c:pt>
                <c:pt idx="4257">
                  <c:v>3.5163708187302412E-4</c:v>
                </c:pt>
                <c:pt idx="4258">
                  <c:v>3.5166786711382514E-4</c:v>
                </c:pt>
                <c:pt idx="4259">
                  <c:v>3.514153080604876E-4</c:v>
                </c:pt>
                <c:pt idx="4260">
                  <c:v>3.5180261094014398E-4</c:v>
                </c:pt>
                <c:pt idx="4261">
                  <c:v>3.5272993506541006E-4</c:v>
                </c:pt>
                <c:pt idx="4262">
                  <c:v>3.5401633522480491E-4</c:v>
                </c:pt>
                <c:pt idx="4263">
                  <c:v>3.5554560629591503E-4</c:v>
                </c:pt>
                <c:pt idx="4264">
                  <c:v>3.5758843982869326E-4</c:v>
                </c:pt>
                <c:pt idx="4265">
                  <c:v>3.5987042175855688E-4</c:v>
                </c:pt>
                <c:pt idx="4266">
                  <c:v>3.6246173953513594E-4</c:v>
                </c:pt>
                <c:pt idx="4267">
                  <c:v>3.6541570073833629E-4</c:v>
                </c:pt>
                <c:pt idx="4268">
                  <c:v>3.6865307946920556E-4</c:v>
                </c:pt>
                <c:pt idx="4269">
                  <c:v>3.7187659354975811E-4</c:v>
                </c:pt>
                <c:pt idx="4270">
                  <c:v>3.7535542639655084E-4</c:v>
                </c:pt>
                <c:pt idx="4271">
                  <c:v>3.7916873382259908E-4</c:v>
                </c:pt>
                <c:pt idx="4272">
                  <c:v>3.8281923421334962E-4</c:v>
                </c:pt>
                <c:pt idx="4273">
                  <c:v>3.8685753087108754E-4</c:v>
                </c:pt>
                <c:pt idx="4274">
                  <c:v>3.9083786132210196E-4</c:v>
                </c:pt>
                <c:pt idx="4275">
                  <c:v>3.9489267645687054E-4</c:v>
                </c:pt>
                <c:pt idx="4276">
                  <c:v>3.9924093565946173E-4</c:v>
                </c:pt>
                <c:pt idx="4277">
                  <c:v>4.0377991324891394E-4</c:v>
                </c:pt>
                <c:pt idx="4278">
                  <c:v>4.0843683030833411E-4</c:v>
                </c:pt>
                <c:pt idx="4279">
                  <c:v>4.1326654335149815E-4</c:v>
                </c:pt>
                <c:pt idx="4280">
                  <c:v>4.1844278272573643E-4</c:v>
                </c:pt>
                <c:pt idx="4281">
                  <c:v>4.2393600027035294E-4</c:v>
                </c:pt>
                <c:pt idx="4282">
                  <c:v>4.2961531206697767E-4</c:v>
                </c:pt>
                <c:pt idx="4283">
                  <c:v>4.3544424233643575E-4</c:v>
                </c:pt>
                <c:pt idx="4284">
                  <c:v>4.418675223520907E-4</c:v>
                </c:pt>
                <c:pt idx="4285">
                  <c:v>4.4848556773657844E-4</c:v>
                </c:pt>
                <c:pt idx="4286">
                  <c:v>4.555236766743409E-4</c:v>
                </c:pt>
                <c:pt idx="4287">
                  <c:v>4.631146968100408E-4</c:v>
                </c:pt>
                <c:pt idx="4288">
                  <c:v>4.7110907967384819E-4</c:v>
                </c:pt>
                <c:pt idx="4289">
                  <c:v>4.7948880170023411E-4</c:v>
                </c:pt>
                <c:pt idx="4290">
                  <c:v>4.8838895804204085E-4</c:v>
                </c:pt>
                <c:pt idx="4291">
                  <c:v>4.9778654000665057E-4</c:v>
                </c:pt>
                <c:pt idx="4292">
                  <c:v>5.0741892135275357E-4</c:v>
                </c:pt>
                <c:pt idx="4293">
                  <c:v>5.1760152422297701E-4</c:v>
                </c:pt>
                <c:pt idx="4294">
                  <c:v>5.2833329477519619E-4</c:v>
                </c:pt>
                <c:pt idx="4295">
                  <c:v>5.3962196757362246E-4</c:v>
                </c:pt>
                <c:pt idx="4296">
                  <c:v>5.5142453020051718E-4</c:v>
                </c:pt>
                <c:pt idx="4297">
                  <c:v>5.6404066645354689E-4</c:v>
                </c:pt>
                <c:pt idx="4298">
                  <c:v>5.7737443468430794E-4</c:v>
                </c:pt>
                <c:pt idx="4299">
                  <c:v>5.9147581027951812E-4</c:v>
                </c:pt>
                <c:pt idx="4300">
                  <c:v>6.0686029081635784E-4</c:v>
                </c:pt>
                <c:pt idx="4301">
                  <c:v>6.2293281118297461E-4</c:v>
                </c:pt>
                <c:pt idx="4302">
                  <c:v>6.3997381975489098E-4</c:v>
                </c:pt>
                <c:pt idx="4303">
                  <c:v>6.5839579418769389E-4</c:v>
                </c:pt>
                <c:pt idx="4304">
                  <c:v>6.7790015344026955E-4</c:v>
                </c:pt>
                <c:pt idx="4305">
                  <c:v>6.9872176314178525E-4</c:v>
                </c:pt>
                <c:pt idx="4306">
                  <c:v>7.2090101855493138E-4</c:v>
                </c:pt>
                <c:pt idx="4307">
                  <c:v>7.4434087450814257E-4</c:v>
                </c:pt>
                <c:pt idx="4308">
                  <c:v>7.6963522691664288E-4</c:v>
                </c:pt>
                <c:pt idx="4309">
                  <c:v>7.9651024029459006E-4</c:v>
                </c:pt>
                <c:pt idx="4310">
                  <c:v>8.2521005306301909E-4</c:v>
                </c:pt>
                <c:pt idx="4311">
                  <c:v>8.5588253746493592E-4</c:v>
                </c:pt>
                <c:pt idx="4312">
                  <c:v>8.8857778706485924E-4</c:v>
                </c:pt>
                <c:pt idx="4313">
                  <c:v>9.2374465824951457E-4</c:v>
                </c:pt>
                <c:pt idx="4314">
                  <c:v>9.6122804744336321E-4</c:v>
                </c:pt>
                <c:pt idx="4315">
                  <c:v>1.0017247524268802E-3</c:v>
                </c:pt>
                <c:pt idx="4316">
                  <c:v>1.0448199062751407E-3</c:v>
                </c:pt>
                <c:pt idx="4317">
                  <c:v>1.0910703713682413E-3</c:v>
                </c:pt>
                <c:pt idx="4318">
                  <c:v>1.1406354261235263E-3</c:v>
                </c:pt>
                <c:pt idx="4319">
                  <c:v>1.1941122837022533E-3</c:v>
                </c:pt>
                <c:pt idx="4320">
                  <c:v>1.2513864602750058E-3</c:v>
                </c:pt>
                <c:pt idx="4321">
                  <c:v>1.3129361741571755E-3</c:v>
                </c:pt>
                <c:pt idx="4322">
                  <c:v>1.3793383476926602E-3</c:v>
                </c:pt>
                <c:pt idx="4323">
                  <c:v>1.4507564457088007E-3</c:v>
                </c:pt>
                <c:pt idx="4324">
                  <c:v>1.5276857454389337E-3</c:v>
                </c:pt>
                <c:pt idx="4325">
                  <c:v>1.6106579434285173E-3</c:v>
                </c:pt>
                <c:pt idx="4326">
                  <c:v>1.7000186455388144E-3</c:v>
                </c:pt>
                <c:pt idx="4327">
                  <c:v>1.7964457003584178E-3</c:v>
                </c:pt>
                <c:pt idx="4328">
                  <c:v>1.9007762126064254E-3</c:v>
                </c:pt>
                <c:pt idx="4329">
                  <c:v>2.0134807177768499E-3</c:v>
                </c:pt>
                <c:pt idx="4330">
                  <c:v>2.1352573782138506E-3</c:v>
                </c:pt>
                <c:pt idx="4331">
                  <c:v>2.2670362839966041E-3</c:v>
                </c:pt>
                <c:pt idx="4332">
                  <c:v>2.4095986281060799E-3</c:v>
                </c:pt>
                <c:pt idx="4333">
                  <c:v>2.5640537606453906E-3</c:v>
                </c:pt>
                <c:pt idx="4334">
                  <c:v>2.7312566765809176E-3</c:v>
                </c:pt>
                <c:pt idx="4335">
                  <c:v>2.9123639207561114E-3</c:v>
                </c:pt>
                <c:pt idx="4336">
                  <c:v>3.1084887146876072E-3</c:v>
                </c:pt>
                <c:pt idx="4337">
                  <c:v>3.3209073694349112E-3</c:v>
                </c:pt>
                <c:pt idx="4338">
                  <c:v>3.5509013821548585E-3</c:v>
                </c:pt>
                <c:pt idx="4339">
                  <c:v>3.8002597178747877E-3</c:v>
                </c:pt>
                <c:pt idx="4340">
                  <c:v>4.0700704249315711E-3</c:v>
                </c:pt>
                <c:pt idx="4341">
                  <c:v>4.3623407506094836E-3</c:v>
                </c:pt>
                <c:pt idx="4342">
                  <c:v>4.679099299824685E-3</c:v>
                </c:pt>
                <c:pt idx="4343">
                  <c:v>5.0219903389198128E-3</c:v>
                </c:pt>
                <c:pt idx="4344">
                  <c:v>5.3936778537569952E-3</c:v>
                </c:pt>
                <c:pt idx="4345">
                  <c:v>5.7963574863042489E-3</c:v>
                </c:pt>
                <c:pt idx="4346">
                  <c:v>6.2322323156169812E-3</c:v>
                </c:pt>
                <c:pt idx="4347">
                  <c:v>6.7048161848832777E-3</c:v>
                </c:pt>
                <c:pt idx="4348">
                  <c:v>7.2151131674793589E-3</c:v>
                </c:pt>
                <c:pt idx="4349">
                  <c:v>7.7663556295760605E-3</c:v>
                </c:pt>
                <c:pt idx="4350">
                  <c:v>8.3531535598739826E-3</c:v>
                </c:pt>
                <c:pt idx="4351">
                  <c:v>8.9608982059337094E-3</c:v>
                </c:pt>
                <c:pt idx="4352">
                  <c:v>9.5548225222923389E-3</c:v>
                </c:pt>
                <c:pt idx="4353">
                  <c:v>1.0035335399931955E-2</c:v>
                </c:pt>
                <c:pt idx="4354">
                  <c:v>1.0242635465243732E-2</c:v>
                </c:pt>
                <c:pt idx="4355">
                  <c:v>9.9831865124648811E-3</c:v>
                </c:pt>
                <c:pt idx="4356">
                  <c:v>9.1822834494171834E-3</c:v>
                </c:pt>
                <c:pt idx="4357">
                  <c:v>7.9831011298799881E-3</c:v>
                </c:pt>
                <c:pt idx="4358">
                  <c:v>6.568311840140173E-3</c:v>
                </c:pt>
                <c:pt idx="4359">
                  <c:v>5.1139113986810036E-3</c:v>
                </c:pt>
                <c:pt idx="4360">
                  <c:v>3.7015953534131896E-3</c:v>
                </c:pt>
                <c:pt idx="4361">
                  <c:v>2.3748758268554715E-3</c:v>
                </c:pt>
                <c:pt idx="4362">
                  <c:v>1.1525679023817181E-3</c:v>
                </c:pt>
                <c:pt idx="4363">
                  <c:v>5.0811250589921642E-5</c:v>
                </c:pt>
                <c:pt idx="4364">
                  <c:v>-9.2971887281667609E-4</c:v>
                </c:pt>
                <c:pt idx="4365">
                  <c:v>-1.7754944170580433E-3</c:v>
                </c:pt>
                <c:pt idx="4366">
                  <c:v>-2.4829886488583197E-3</c:v>
                </c:pt>
                <c:pt idx="4367">
                  <c:v>-3.037664937835749E-3</c:v>
                </c:pt>
                <c:pt idx="4368">
                  <c:v>-3.4343671891251537E-3</c:v>
                </c:pt>
                <c:pt idx="4369">
                  <c:v>-3.6614284587982437E-3</c:v>
                </c:pt>
                <c:pt idx="4370">
                  <c:v>-3.7117164231013078E-3</c:v>
                </c:pt>
                <c:pt idx="4371">
                  <c:v>-3.5749829542115474E-3</c:v>
                </c:pt>
                <c:pt idx="4372">
                  <c:v>-3.2354610338284351E-3</c:v>
                </c:pt>
                <c:pt idx="4373">
                  <c:v>-2.6863557928724635E-3</c:v>
                </c:pt>
                <c:pt idx="4374">
                  <c:v>-1.9201467038000297E-3</c:v>
                </c:pt>
                <c:pt idx="4375">
                  <c:v>-9.3621108901065231E-4</c:v>
                </c:pt>
                <c:pt idx="4376">
                  <c:v>2.4789232459554444E-4</c:v>
                </c:pt>
                <c:pt idx="4377">
                  <c:v>1.5907322720565276E-3</c:v>
                </c:pt>
                <c:pt idx="4378">
                  <c:v>3.0082104151083477E-3</c:v>
                </c:pt>
                <c:pt idx="4379">
                  <c:v>4.3452479889735107E-3</c:v>
                </c:pt>
                <c:pt idx="4380">
                  <c:v>5.4710334910162972E-3</c:v>
                </c:pt>
                <c:pt idx="4381">
                  <c:v>6.3390265452846206E-3</c:v>
                </c:pt>
                <c:pt idx="4382">
                  <c:v>7.0724112880581336E-3</c:v>
                </c:pt>
                <c:pt idx="4383">
                  <c:v>7.8587050898208943E-3</c:v>
                </c:pt>
                <c:pt idx="4384">
                  <c:v>8.8654078679133441E-3</c:v>
                </c:pt>
                <c:pt idx="4385">
                  <c:v>1.0169062900654446E-2</c:v>
                </c:pt>
                <c:pt idx="4386">
                  <c:v>1.1796668295083634E-2</c:v>
                </c:pt>
                <c:pt idx="4387">
                  <c:v>1.3702484038681795E-2</c:v>
                </c:pt>
                <c:pt idx="4388">
                  <c:v>1.578162624938817E-2</c:v>
                </c:pt>
                <c:pt idx="4389">
                  <c:v>1.7887969872475984E-2</c:v>
                </c:pt>
                <c:pt idx="4390">
                  <c:v>1.9878037383754377E-2</c:v>
                </c:pt>
                <c:pt idx="4391">
                  <c:v>2.1716489561957486E-2</c:v>
                </c:pt>
                <c:pt idx="4392">
                  <c:v>2.3548930474399987E-2</c:v>
                </c:pt>
                <c:pt idx="4393">
                  <c:v>2.5550309258114856E-2</c:v>
                </c:pt>
                <c:pt idx="4394">
                  <c:v>2.7906396229443575E-2</c:v>
                </c:pt>
                <c:pt idx="4395">
                  <c:v>3.0721679959781256E-2</c:v>
                </c:pt>
                <c:pt idx="4396">
                  <c:v>3.4026747979794658E-2</c:v>
                </c:pt>
                <c:pt idx="4397">
                  <c:v>3.7789345197405955E-2</c:v>
                </c:pt>
                <c:pt idx="4398">
                  <c:v>4.1969983418458034E-2</c:v>
                </c:pt>
                <c:pt idx="4399">
                  <c:v>4.6475057148287369E-2</c:v>
                </c:pt>
                <c:pt idx="4400">
                  <c:v>5.123033050558301E-2</c:v>
                </c:pt>
                <c:pt idx="4401">
                  <c:v>5.6191118188757661E-2</c:v>
                </c:pt>
                <c:pt idx="4402">
                  <c:v>6.1390532374824391E-2</c:v>
                </c:pt>
                <c:pt idx="4403">
                  <c:v>6.6881464350621478E-2</c:v>
                </c:pt>
                <c:pt idx="4404">
                  <c:v>7.267684064948654E-2</c:v>
                </c:pt>
                <c:pt idx="4405">
                  <c:v>7.8766634128371926E-2</c:v>
                </c:pt>
                <c:pt idx="4406">
                  <c:v>8.4942246490325002E-2</c:v>
                </c:pt>
                <c:pt idx="4407">
                  <c:v>9.1066475426855531E-2</c:v>
                </c:pt>
                <c:pt idx="4408">
                  <c:v>9.7194478131561124E-2</c:v>
                </c:pt>
                <c:pt idx="4409">
                  <c:v>0.10327427098820585</c:v>
                </c:pt>
                <c:pt idx="4410">
                  <c:v>0.10850642693566626</c:v>
                </c:pt>
                <c:pt idx="4411">
                  <c:v>0.11291533026830203</c:v>
                </c:pt>
                <c:pt idx="4412">
                  <c:v>0.1165949973796061</c:v>
                </c:pt>
                <c:pt idx="4413">
                  <c:v>0.11943652741100352</c:v>
                </c:pt>
                <c:pt idx="4414">
                  <c:v>0.11990795139820765</c:v>
                </c:pt>
                <c:pt idx="4415">
                  <c:v>0.11950963184297336</c:v>
                </c:pt>
                <c:pt idx="4416">
                  <c:v>0.11724499776839487</c:v>
                </c:pt>
                <c:pt idx="4417">
                  <c:v>0.11275554213096284</c:v>
                </c:pt>
                <c:pt idx="4418">
                  <c:v>0.10543603617688724</c:v>
                </c:pt>
                <c:pt idx="4419">
                  <c:v>9.641180972646074E-2</c:v>
                </c:pt>
                <c:pt idx="4420">
                  <c:v>8.4321977032028705E-2</c:v>
                </c:pt>
                <c:pt idx="4421">
                  <c:v>7.1613452908254549E-2</c:v>
                </c:pt>
                <c:pt idx="4422">
                  <c:v>5.7598793933620662E-2</c:v>
                </c:pt>
                <c:pt idx="4423">
                  <c:v>4.2825352012449469E-2</c:v>
                </c:pt>
                <c:pt idx="4424">
                  <c:v>2.9243503203320864E-2</c:v>
                </c:pt>
                <c:pt idx="4425">
                  <c:v>1.6716546792606923E-2</c:v>
                </c:pt>
                <c:pt idx="4426">
                  <c:v>5.5145469215650555E-3</c:v>
                </c:pt>
                <c:pt idx="4427">
                  <c:v>-3.3088420859757328E-3</c:v>
                </c:pt>
                <c:pt idx="4428">
                  <c:v>-1.1414036992566295E-2</c:v>
                </c:pt>
                <c:pt idx="4429">
                  <c:v>-1.5739726553095329E-2</c:v>
                </c:pt>
                <c:pt idx="4430">
                  <c:v>-1.9114960892580607E-2</c:v>
                </c:pt>
                <c:pt idx="4431">
                  <c:v>-2.1378367307637092E-2</c:v>
                </c:pt>
                <c:pt idx="4432">
                  <c:v>-2.1814439582475476E-2</c:v>
                </c:pt>
                <c:pt idx="4433">
                  <c:v>-2.113227440548858E-2</c:v>
                </c:pt>
                <c:pt idx="4434">
                  <c:v>-1.9611058431512882E-2</c:v>
                </c:pt>
                <c:pt idx="4435">
                  <c:v>-1.7588082443575084E-2</c:v>
                </c:pt>
                <c:pt idx="4436">
                  <c:v>-1.4327232413602807E-2</c:v>
                </c:pt>
                <c:pt idx="4437">
                  <c:v>-1.0829327134641228E-2</c:v>
                </c:pt>
                <c:pt idx="4438">
                  <c:v>-6.7116825503532457E-3</c:v>
                </c:pt>
                <c:pt idx="4439">
                  <c:v>-4.6566188977631663E-3</c:v>
                </c:pt>
                <c:pt idx="4440">
                  <c:v>-3.6024860183615998E-3</c:v>
                </c:pt>
                <c:pt idx="4441">
                  <c:v>-3.5683712398676556E-3</c:v>
                </c:pt>
                <c:pt idx="4442">
                  <c:v>-3.7656866623603309E-3</c:v>
                </c:pt>
                <c:pt idx="4443">
                  <c:v>-3.940088226791939E-3</c:v>
                </c:pt>
                <c:pt idx="4444">
                  <c:v>-4.0146188110204983E-3</c:v>
                </c:pt>
                <c:pt idx="4445">
                  <c:v>-4.0842553962849651E-3</c:v>
                </c:pt>
                <c:pt idx="4446">
                  <c:v>-4.1456442973283342E-3</c:v>
                </c:pt>
                <c:pt idx="4447">
                  <c:v>-4.1931234117789772E-3</c:v>
                </c:pt>
                <c:pt idx="4448">
                  <c:v>-4.2124343634014792E-3</c:v>
                </c:pt>
                <c:pt idx="4449">
                  <c:v>-4.0006182148324384E-3</c:v>
                </c:pt>
                <c:pt idx="4450">
                  <c:v>-3.543986604954604E-3</c:v>
                </c:pt>
                <c:pt idx="4451">
                  <c:v>-3.258463159399622E-3</c:v>
                </c:pt>
                <c:pt idx="4452">
                  <c:v>-3.0330911921667447E-3</c:v>
                </c:pt>
                <c:pt idx="4453">
                  <c:v>-2.8718161319432954E-3</c:v>
                </c:pt>
                <c:pt idx="4454">
                  <c:v>-2.7587822102710744E-3</c:v>
                </c:pt>
                <c:pt idx="4455">
                  <c:v>-2.6524349464091867E-3</c:v>
                </c:pt>
                <c:pt idx="4456">
                  <c:v>-2.5923848564204906E-3</c:v>
                </c:pt>
                <c:pt idx="4457">
                  <c:v>-2.5471517667558022E-3</c:v>
                </c:pt>
                <c:pt idx="4458">
                  <c:v>-2.5194975603742417E-3</c:v>
                </c:pt>
                <c:pt idx="4459">
                  <c:v>-2.4727609894575424E-3</c:v>
                </c:pt>
                <c:pt idx="4460">
                  <c:v>-2.4541196281821953E-3</c:v>
                </c:pt>
                <c:pt idx="4461">
                  <c:v>-2.4400744021225375E-3</c:v>
                </c:pt>
                <c:pt idx="4462">
                  <c:v>-2.431898983010633E-3</c:v>
                </c:pt>
                <c:pt idx="4463">
                  <c:v>-2.4480786073572416E-3</c:v>
                </c:pt>
                <c:pt idx="4464">
                  <c:v>-2.4468451909873032E-3</c:v>
                </c:pt>
                <c:pt idx="4465">
                  <c:v>-2.4361422853748501E-3</c:v>
                </c:pt>
                <c:pt idx="4466">
                  <c:v>-2.4354500185730949E-3</c:v>
                </c:pt>
                <c:pt idx="4467">
                  <c:v>-2.4470597482884292E-3</c:v>
                </c:pt>
                <c:pt idx="4468">
                  <c:v>-2.4356233941797961E-3</c:v>
                </c:pt>
                <c:pt idx="4469">
                  <c:v>-2.4399253590750517E-3</c:v>
                </c:pt>
                <c:pt idx="4470">
                  <c:v>-2.4515445552850111E-3</c:v>
                </c:pt>
                <c:pt idx="4471">
                  <c:v>-2.4634057359743137E-3</c:v>
                </c:pt>
                <c:pt idx="4472">
                  <c:v>-2.4663993992604712E-3</c:v>
                </c:pt>
                <c:pt idx="4473">
                  <c:v>-2.4832610428749684E-3</c:v>
                </c:pt>
                <c:pt idx="4474">
                  <c:v>-2.5050589320533955E-3</c:v>
                </c:pt>
                <c:pt idx="4475">
                  <c:v>-2.5120202538448846E-3</c:v>
                </c:pt>
                <c:pt idx="4476">
                  <c:v>-2.5441383645308478E-3</c:v>
                </c:pt>
                <c:pt idx="4477">
                  <c:v>-2.5611840538839665E-3</c:v>
                </c:pt>
                <c:pt idx="4478">
                  <c:v>-2.5954715600185366E-3</c:v>
                </c:pt>
                <c:pt idx="4479">
                  <c:v>-2.6027441396439541E-3</c:v>
                </c:pt>
                <c:pt idx="4480">
                  <c:v>-2.6306019395224158E-3</c:v>
                </c:pt>
                <c:pt idx="4481">
                  <c:v>-2.6519731040407692E-3</c:v>
                </c:pt>
                <c:pt idx="4482">
                  <c:v>-2.6728129612855634E-3</c:v>
                </c:pt>
                <c:pt idx="4483">
                  <c:v>-2.6874923432274396E-3</c:v>
                </c:pt>
                <c:pt idx="4484">
                  <c:v>-2.7070205170480412E-3</c:v>
                </c:pt>
                <c:pt idx="4485">
                  <c:v>-2.7241992842737639E-3</c:v>
                </c:pt>
                <c:pt idx="4486">
                  <c:v>-2.7439341431673005E-3</c:v>
                </c:pt>
                <c:pt idx="4487">
                  <c:v>-2.7599562336093359E-3</c:v>
                </c:pt>
                <c:pt idx="4488">
                  <c:v>-2.77151628270291E-3</c:v>
                </c:pt>
                <c:pt idx="4489">
                  <c:v>-2.7822763077334283E-3</c:v>
                </c:pt>
                <c:pt idx="4490">
                  <c:v>-2.7908149800029468E-3</c:v>
                </c:pt>
                <c:pt idx="4491">
                  <c:v>-2.8017492225452089E-3</c:v>
                </c:pt>
                <c:pt idx="4492">
                  <c:v>-2.8161099679674105E-3</c:v>
                </c:pt>
                <c:pt idx="4493">
                  <c:v>-2.8264778597104304E-3</c:v>
                </c:pt>
                <c:pt idx="4494">
                  <c:v>-2.8357640031605306E-3</c:v>
                </c:pt>
                <c:pt idx="4495">
                  <c:v>-2.8459113554315783E-3</c:v>
                </c:pt>
                <c:pt idx="4496">
                  <c:v>-2.8550009686435533E-3</c:v>
                </c:pt>
                <c:pt idx="4497">
                  <c:v>-2.8640002793014555E-3</c:v>
                </c:pt>
                <c:pt idx="4498">
                  <c:v>-2.8710053437303313E-3</c:v>
                </c:pt>
                <c:pt idx="4499">
                  <c:v>-2.8775599471014802E-3</c:v>
                </c:pt>
                <c:pt idx="4500">
                  <c:v>-2.8850866633246958E-3</c:v>
                </c:pt>
                <c:pt idx="4501">
                  <c:v>-2.8917698163759987E-3</c:v>
                </c:pt>
                <c:pt idx="4502">
                  <c:v>-2.9006262527128913E-3</c:v>
                </c:pt>
                <c:pt idx="4503">
                  <c:v>-2.9085372664039264E-3</c:v>
                </c:pt>
                <c:pt idx="4504">
                  <c:v>-2.9167177212226117E-3</c:v>
                </c:pt>
                <c:pt idx="4505">
                  <c:v>-2.9247339674093307E-3</c:v>
                </c:pt>
                <c:pt idx="4506">
                  <c:v>-2.9315172256279822E-3</c:v>
                </c:pt>
                <c:pt idx="4507">
                  <c:v>-2.9368553600249733E-3</c:v>
                </c:pt>
                <c:pt idx="4508">
                  <c:v>-2.9419385063938607E-3</c:v>
                </c:pt>
                <c:pt idx="4509">
                  <c:v>-2.9261086238213099E-3</c:v>
                </c:pt>
                <c:pt idx="4510">
                  <c:v>-2.9216201867402259E-3</c:v>
                </c:pt>
                <c:pt idx="4511">
                  <c:v>-2.9147543555326262E-3</c:v>
                </c:pt>
                <c:pt idx="4512">
                  <c:v>-2.9080893189315613E-3</c:v>
                </c:pt>
                <c:pt idx="4513">
                  <c:v>-2.9011694408186037E-3</c:v>
                </c:pt>
                <c:pt idx="4514">
                  <c:v>-2.8939463487970404E-3</c:v>
                </c:pt>
                <c:pt idx="4515">
                  <c:v>-2.8865740103751693E-3</c:v>
                </c:pt>
                <c:pt idx="4516">
                  <c:v>-2.8782563947612905E-3</c:v>
                </c:pt>
                <c:pt idx="4517">
                  <c:v>-2.8697258273089948E-3</c:v>
                </c:pt>
                <c:pt idx="4518">
                  <c:v>-2.8604366480736963E-3</c:v>
                </c:pt>
                <c:pt idx="4519">
                  <c:v>-2.8510349983113864E-3</c:v>
                </c:pt>
                <c:pt idx="4520">
                  <c:v>-2.8413146941810726E-3</c:v>
                </c:pt>
                <c:pt idx="4521">
                  <c:v>-2.8314354042785848E-3</c:v>
                </c:pt>
                <c:pt idx="4522">
                  <c:v>-2.8213442917345319E-3</c:v>
                </c:pt>
                <c:pt idx="4523">
                  <c:v>-2.8111156348036258E-3</c:v>
                </c:pt>
                <c:pt idx="4524">
                  <c:v>-2.8007808418415328E-3</c:v>
                </c:pt>
                <c:pt idx="4525">
                  <c:v>-2.7899029453124034E-3</c:v>
                </c:pt>
                <c:pt idx="4526">
                  <c:v>-2.778790539400704E-3</c:v>
                </c:pt>
                <c:pt idx="4527">
                  <c:v>-2.7671663147221222E-3</c:v>
                </c:pt>
                <c:pt idx="4528">
                  <c:v>-2.7549901099346561E-3</c:v>
                </c:pt>
                <c:pt idx="4529">
                  <c:v>-2.7418109131021363E-3</c:v>
                </c:pt>
                <c:pt idx="4530">
                  <c:v>-2.7280840440810964E-3</c:v>
                </c:pt>
                <c:pt idx="4531">
                  <c:v>-2.7141778826283627E-3</c:v>
                </c:pt>
                <c:pt idx="4532">
                  <c:v>-2.7003578264215683E-3</c:v>
                </c:pt>
                <c:pt idx="4533">
                  <c:v>-2.685971387831563E-3</c:v>
                </c:pt>
                <c:pt idx="4534">
                  <c:v>-2.6717846170707408E-3</c:v>
                </c:pt>
                <c:pt idx="4535">
                  <c:v>-2.6568058464210742E-3</c:v>
                </c:pt>
                <c:pt idx="4536">
                  <c:v>-2.6415093613488786E-3</c:v>
                </c:pt>
                <c:pt idx="4537">
                  <c:v>-2.6266340270558073E-3</c:v>
                </c:pt>
                <c:pt idx="4538">
                  <c:v>-2.6105160855004017E-3</c:v>
                </c:pt>
                <c:pt idx="4539">
                  <c:v>-2.5940597723934644E-3</c:v>
                </c:pt>
                <c:pt idx="4540">
                  <c:v>-2.5778758927638462E-3</c:v>
                </c:pt>
                <c:pt idx="4541">
                  <c:v>-2.5626946477211024E-3</c:v>
                </c:pt>
                <c:pt idx="4542">
                  <c:v>-2.5479917343947745E-3</c:v>
                </c:pt>
                <c:pt idx="4543">
                  <c:v>-2.5335015509474089E-3</c:v>
                </c:pt>
                <c:pt idx="4544">
                  <c:v>-2.5195776761393943E-3</c:v>
                </c:pt>
                <c:pt idx="4545">
                  <c:v>-2.5078036413835347E-3</c:v>
                </c:pt>
                <c:pt idx="4546">
                  <c:v>-2.4957775788867612E-3</c:v>
                </c:pt>
                <c:pt idx="4547">
                  <c:v>-2.4833318599215767E-3</c:v>
                </c:pt>
                <c:pt idx="4548">
                  <c:v>-2.4703676124404831E-3</c:v>
                </c:pt>
                <c:pt idx="4549">
                  <c:v>-2.4598522236665087E-3</c:v>
                </c:pt>
                <c:pt idx="4550">
                  <c:v>-2.4490021174855153E-3</c:v>
                </c:pt>
                <c:pt idx="4551">
                  <c:v>-2.437028377798293E-3</c:v>
                </c:pt>
                <c:pt idx="4552">
                  <c:v>-2.4284368805930047E-3</c:v>
                </c:pt>
                <c:pt idx="4553">
                  <c:v>-2.425124892664535E-3</c:v>
                </c:pt>
                <c:pt idx="4554">
                  <c:v>-2.4273979981281955E-3</c:v>
                </c:pt>
                <c:pt idx="4555">
                  <c:v>-2.4326655100444846E-3</c:v>
                </c:pt>
                <c:pt idx="4556">
                  <c:v>-2.4405624211987363E-3</c:v>
                </c:pt>
                <c:pt idx="4557">
                  <c:v>-2.4518934827164533E-3</c:v>
                </c:pt>
                <c:pt idx="4558">
                  <c:v>-2.4739736876660135E-3</c:v>
                </c:pt>
                <c:pt idx="4559">
                  <c:v>-2.5017712254733261E-3</c:v>
                </c:pt>
                <c:pt idx="4560">
                  <c:v>-2.5324943933033176E-3</c:v>
                </c:pt>
                <c:pt idx="4561">
                  <c:v>-2.5716307736704924E-3</c:v>
                </c:pt>
                <c:pt idx="4562">
                  <c:v>-2.6319301767748454E-3</c:v>
                </c:pt>
                <c:pt idx="4563">
                  <c:v>-2.7159922481446762E-3</c:v>
                </c:pt>
                <c:pt idx="4564">
                  <c:v>-2.8327752363518752E-3</c:v>
                </c:pt>
                <c:pt idx="4565">
                  <c:v>-2.9940712975848106E-3</c:v>
                </c:pt>
                <c:pt idx="4566">
                  <c:v>-3.2032055912593446E-3</c:v>
                </c:pt>
                <c:pt idx="4567">
                  <c:v>-3.4727942290834366E-3</c:v>
                </c:pt>
                <c:pt idx="4568">
                  <c:v>-3.7673299352371545E-3</c:v>
                </c:pt>
                <c:pt idx="4569">
                  <c:v>-3.9704966893922937E-3</c:v>
                </c:pt>
                <c:pt idx="4570">
                  <c:v>-3.9989817484590209E-3</c:v>
                </c:pt>
                <c:pt idx="4571">
                  <c:v>-3.9244036000646411E-3</c:v>
                </c:pt>
                <c:pt idx="4572">
                  <c:v>-3.7397417737883155E-3</c:v>
                </c:pt>
                <c:pt idx="4573">
                  <c:v>-3.4258377457274747E-3</c:v>
                </c:pt>
                <c:pt idx="4574">
                  <c:v>-2.9254665091033158E-3</c:v>
                </c:pt>
                <c:pt idx="4575">
                  <c:v>-2.2872101088404822E-3</c:v>
                </c:pt>
                <c:pt idx="4576">
                  <c:v>-1.6910401964388372E-3</c:v>
                </c:pt>
                <c:pt idx="4577">
                  <c:v>-1.4076453556248259E-3</c:v>
                </c:pt>
                <c:pt idx="4578">
                  <c:v>-2.3679094524119496E-3</c:v>
                </c:pt>
                <c:pt idx="4579">
                  <c:v>-4.866636641712576E-3</c:v>
                </c:pt>
                <c:pt idx="4580">
                  <c:v>-8.4822076179102493E-3</c:v>
                </c:pt>
                <c:pt idx="4581">
                  <c:v>-1.1970387186747901E-2</c:v>
                </c:pt>
                <c:pt idx="4582">
                  <c:v>-1.4895599302439694E-2</c:v>
                </c:pt>
                <c:pt idx="4583">
                  <c:v>-1.7101467271159451E-2</c:v>
                </c:pt>
                <c:pt idx="4584">
                  <c:v>-1.8362494341825811E-2</c:v>
                </c:pt>
                <c:pt idx="4585">
                  <c:v>-1.8544260800385542E-2</c:v>
                </c:pt>
                <c:pt idx="4586">
                  <c:v>-1.7589089932780549E-2</c:v>
                </c:pt>
                <c:pt idx="4587">
                  <c:v>-1.5334800607687243E-2</c:v>
                </c:pt>
                <c:pt idx="4588">
                  <c:v>-1.1632095982423096E-2</c:v>
                </c:pt>
                <c:pt idx="4589">
                  <c:v>-6.3133718154468332E-3</c:v>
                </c:pt>
                <c:pt idx="4590">
                  <c:v>6.0337329378923332E-4</c:v>
                </c:pt>
                <c:pt idx="4591">
                  <c:v>9.1697534473350051E-3</c:v>
                </c:pt>
                <c:pt idx="4592">
                  <c:v>1.9205284893162311E-2</c:v>
                </c:pt>
                <c:pt idx="4593">
                  <c:v>3.0517274671561012E-2</c:v>
                </c:pt>
                <c:pt idx="4594">
                  <c:v>4.2686894169183143E-2</c:v>
                </c:pt>
                <c:pt idx="4595">
                  <c:v>5.5213971722384736E-2</c:v>
                </c:pt>
                <c:pt idx="4596">
                  <c:v>6.7559551980816424E-2</c:v>
                </c:pt>
                <c:pt idx="4597">
                  <c:v>7.917109431234759E-2</c:v>
                </c:pt>
                <c:pt idx="4598">
                  <c:v>8.9495185820112955E-2</c:v>
                </c:pt>
                <c:pt idx="4599">
                  <c:v>9.8107694246624411E-2</c:v>
                </c:pt>
                <c:pt idx="4600">
                  <c:v>0.1047068145266874</c:v>
                </c:pt>
                <c:pt idx="4601">
                  <c:v>0.10937433980435485</c:v>
                </c:pt>
                <c:pt idx="4602">
                  <c:v>0.11209636477012613</c:v>
                </c:pt>
                <c:pt idx="4603">
                  <c:v>0.11316195646719396</c:v>
                </c:pt>
                <c:pt idx="4604">
                  <c:v>0.11261199340096828</c:v>
                </c:pt>
                <c:pt idx="4605">
                  <c:v>0.11076370568106109</c:v>
                </c:pt>
                <c:pt idx="4606">
                  <c:v>0.10781480279526523</c:v>
                </c:pt>
                <c:pt idx="4607">
                  <c:v>0.10389178852215342</c:v>
                </c:pt>
                <c:pt idx="4608">
                  <c:v>9.9241945130405851E-2</c:v>
                </c:pt>
                <c:pt idx="4609">
                  <c:v>9.39911551460334E-2</c:v>
                </c:pt>
                <c:pt idx="4610">
                  <c:v>8.8368770675085861E-2</c:v>
                </c:pt>
                <c:pt idx="4611">
                  <c:v>8.2510554792775026E-2</c:v>
                </c:pt>
                <c:pt idx="4612">
                  <c:v>7.6595021179757028E-2</c:v>
                </c:pt>
                <c:pt idx="4613">
                  <c:v>7.0813290164081999E-2</c:v>
                </c:pt>
                <c:pt idx="4614">
                  <c:v>6.5267545597724186E-2</c:v>
                </c:pt>
                <c:pt idx="4615">
                  <c:v>5.9941133757399956E-2</c:v>
                </c:pt>
                <c:pt idx="4616">
                  <c:v>5.4826920403530877E-2</c:v>
                </c:pt>
                <c:pt idx="4617">
                  <c:v>4.9948546273015704E-2</c:v>
                </c:pt>
                <c:pt idx="4618">
                  <c:v>4.531383077642126E-2</c:v>
                </c:pt>
                <c:pt idx="4619">
                  <c:v>4.0958341375911367E-2</c:v>
                </c:pt>
                <c:pt idx="4620">
                  <c:v>3.6920537153200983E-2</c:v>
                </c:pt>
                <c:pt idx="4621">
                  <c:v>3.3246727456308189E-2</c:v>
                </c:pt>
                <c:pt idx="4622">
                  <c:v>2.997401905171404E-2</c:v>
                </c:pt>
                <c:pt idx="4623">
                  <c:v>2.7101900798577105E-2</c:v>
                </c:pt>
                <c:pt idx="4624">
                  <c:v>2.4606109806538656E-2</c:v>
                </c:pt>
                <c:pt idx="4625">
                  <c:v>2.2394586678856299E-2</c:v>
                </c:pt>
                <c:pt idx="4626">
                  <c:v>2.0370379509549008E-2</c:v>
                </c:pt>
                <c:pt idx="4627">
                  <c:v>1.8420080126430705E-2</c:v>
                </c:pt>
                <c:pt idx="4628">
                  <c:v>1.6485638107003098E-2</c:v>
                </c:pt>
                <c:pt idx="4629">
                  <c:v>1.4551706113863472E-2</c:v>
                </c:pt>
                <c:pt idx="4630">
                  <c:v>1.2701875207118518E-2</c:v>
                </c:pt>
                <c:pt idx="4631">
                  <c:v>1.098231728126231E-2</c:v>
                </c:pt>
                <c:pt idx="4632">
                  <c:v>9.475225047858693E-3</c:v>
                </c:pt>
                <c:pt idx="4633">
                  <c:v>8.1888289746734344E-3</c:v>
                </c:pt>
                <c:pt idx="4634">
                  <c:v>7.1077085351574087E-3</c:v>
                </c:pt>
                <c:pt idx="4635">
                  <c:v>6.1720106822094056E-3</c:v>
                </c:pt>
                <c:pt idx="4636">
                  <c:v>5.2880293886233831E-3</c:v>
                </c:pt>
                <c:pt idx="4637">
                  <c:v>4.3664100346795243E-3</c:v>
                </c:pt>
                <c:pt idx="4638">
                  <c:v>3.3260695171544175E-3</c:v>
                </c:pt>
                <c:pt idx="4639">
                  <c:v>2.1960371337537143E-3</c:v>
                </c:pt>
                <c:pt idx="4640">
                  <c:v>1.030496823130389E-3</c:v>
                </c:pt>
                <c:pt idx="4641">
                  <c:v>-8.3099331652847219E-5</c:v>
                </c:pt>
                <c:pt idx="4642">
                  <c:v>-1.0885524750289255E-3</c:v>
                </c:pt>
                <c:pt idx="4643">
                  <c:v>-1.9329250795713238E-3</c:v>
                </c:pt>
                <c:pt idx="4644">
                  <c:v>-2.6006552902314573E-3</c:v>
                </c:pt>
                <c:pt idx="4645">
                  <c:v>-3.0793054289899313E-3</c:v>
                </c:pt>
                <c:pt idx="4646">
                  <c:v>-3.3713070770678977E-3</c:v>
                </c:pt>
                <c:pt idx="4647">
                  <c:v>-3.4780989001585993E-3</c:v>
                </c:pt>
                <c:pt idx="4648">
                  <c:v>-3.4063272838000813E-3</c:v>
                </c:pt>
                <c:pt idx="4649">
                  <c:v>-3.16428164126481E-3</c:v>
                </c:pt>
                <c:pt idx="4650">
                  <c:v>-2.7603117781628272E-3</c:v>
                </c:pt>
                <c:pt idx="4651">
                  <c:v>-2.2061380612561354E-3</c:v>
                </c:pt>
                <c:pt idx="4652">
                  <c:v>-1.5087700456164477E-3</c:v>
                </c:pt>
                <c:pt idx="4653">
                  <c:v>-6.779155415597149E-4</c:v>
                </c:pt>
                <c:pt idx="4654">
                  <c:v>2.7243676429467012E-4</c:v>
                </c:pt>
                <c:pt idx="4655">
                  <c:v>1.33330460634562E-3</c:v>
                </c:pt>
                <c:pt idx="4656">
                  <c:v>2.4872279937485642E-3</c:v>
                </c:pt>
                <c:pt idx="4657">
                  <c:v>3.7126673290818202E-3</c:v>
                </c:pt>
                <c:pt idx="4658">
                  <c:v>4.9740770437975979E-3</c:v>
                </c:pt>
                <c:pt idx="4659">
                  <c:v>6.2282549382105534E-3</c:v>
                </c:pt>
                <c:pt idx="4660">
                  <c:v>7.3975441158490307E-3</c:v>
                </c:pt>
                <c:pt idx="4661">
                  <c:v>8.3722649401992699E-3</c:v>
                </c:pt>
                <c:pt idx="4662">
                  <c:v>9.0477009256130225E-3</c:v>
                </c:pt>
                <c:pt idx="4663">
                  <c:v>9.3733716192156979E-3</c:v>
                </c:pt>
                <c:pt idx="4664">
                  <c:v>9.3656149824926649E-3</c:v>
                </c:pt>
                <c:pt idx="4665">
                  <c:v>9.1286875263343337E-3</c:v>
                </c:pt>
                <c:pt idx="4666">
                  <c:v>8.7464470786559056E-3</c:v>
                </c:pt>
                <c:pt idx="4667">
                  <c:v>8.292451430377823E-3</c:v>
                </c:pt>
                <c:pt idx="4668">
                  <c:v>7.8143565697077477E-3</c:v>
                </c:pt>
                <c:pt idx="4669">
                  <c:v>7.338834847468334E-3</c:v>
                </c:pt>
                <c:pt idx="4670">
                  <c:v>6.8775704370523938E-3</c:v>
                </c:pt>
                <c:pt idx="4671">
                  <c:v>6.43800480023482E-3</c:v>
                </c:pt>
                <c:pt idx="4672">
                  <c:v>6.0243708065045309E-3</c:v>
                </c:pt>
                <c:pt idx="4673">
                  <c:v>5.6370017797187089E-3</c:v>
                </c:pt>
                <c:pt idx="4674">
                  <c:v>5.2760626809925659E-3</c:v>
                </c:pt>
                <c:pt idx="4675">
                  <c:v>4.9402548165529137E-3</c:v>
                </c:pt>
                <c:pt idx="4676">
                  <c:v>4.629147787102883E-3</c:v>
                </c:pt>
                <c:pt idx="4677">
                  <c:v>4.340385249727019E-3</c:v>
                </c:pt>
                <c:pt idx="4678">
                  <c:v>4.0733326280061322E-3</c:v>
                </c:pt>
                <c:pt idx="4679">
                  <c:v>3.8264592390399033E-3</c:v>
                </c:pt>
                <c:pt idx="4680">
                  <c:v>3.598106198544393E-3</c:v>
                </c:pt>
                <c:pt idx="4681">
                  <c:v>3.3869995411278664E-3</c:v>
                </c:pt>
                <c:pt idx="4682">
                  <c:v>3.1919568186647984E-3</c:v>
                </c:pt>
                <c:pt idx="4683">
                  <c:v>3.0116130240432915E-3</c:v>
                </c:pt>
                <c:pt idx="4684">
                  <c:v>2.8449643224131016E-3</c:v>
                </c:pt>
                <c:pt idx="4685">
                  <c:v>2.691095205369809E-3</c:v>
                </c:pt>
                <c:pt idx="4686">
                  <c:v>2.5486944101673625E-3</c:v>
                </c:pt>
                <c:pt idx="4687">
                  <c:v>2.4170040606110721E-3</c:v>
                </c:pt>
                <c:pt idx="4688">
                  <c:v>2.2952007816893216E-3</c:v>
                </c:pt>
                <c:pt idx="4689">
                  <c:v>2.1823907281274257E-3</c:v>
                </c:pt>
                <c:pt idx="4690">
                  <c:v>2.0781642614281504E-3</c:v>
                </c:pt>
                <c:pt idx="4691">
                  <c:v>1.9814440732847105E-3</c:v>
                </c:pt>
                <c:pt idx="4692">
                  <c:v>1.8917876929729349E-3</c:v>
                </c:pt>
                <c:pt idx="4693">
                  <c:v>1.8084544649080714E-3</c:v>
                </c:pt>
                <c:pt idx="4694">
                  <c:v>1.7310872483334849E-3</c:v>
                </c:pt>
                <c:pt idx="4695">
                  <c:v>1.6591518329316379E-3</c:v>
                </c:pt>
                <c:pt idx="4696">
                  <c:v>1.5918727971384605E-3</c:v>
                </c:pt>
                <c:pt idx="4697">
                  <c:v>1.5293458466525411E-3</c:v>
                </c:pt>
                <c:pt idx="4698">
                  <c:v>1.4710004719306058E-3</c:v>
                </c:pt>
                <c:pt idx="4699">
                  <c:v>1.4164760732026105E-3</c:v>
                </c:pt>
                <c:pt idx="4700">
                  <c:v>1.3652811931130771E-3</c:v>
                </c:pt>
                <c:pt idx="4701">
                  <c:v>1.3174902235216779E-3</c:v>
                </c:pt>
                <c:pt idx="4702">
                  <c:v>1.2725261667579923E-3</c:v>
                </c:pt>
                <c:pt idx="4703">
                  <c:v>1.230410659349146E-3</c:v>
                </c:pt>
                <c:pt idx="4704">
                  <c:v>1.1906267520764846E-3</c:v>
                </c:pt>
                <c:pt idx="4705">
                  <c:v>1.1533197225240821E-3</c:v>
                </c:pt>
                <c:pt idx="4706">
                  <c:v>1.1182015030924974E-3</c:v>
                </c:pt>
                <c:pt idx="4707">
                  <c:v>1.0850351102930089E-3</c:v>
                </c:pt>
                <c:pt idx="4708">
                  <c:v>1.0537029416378685E-3</c:v>
                </c:pt>
                <c:pt idx="4709">
                  <c:v>1.024167034055723E-3</c:v>
                </c:pt>
                <c:pt idx="4710">
                  <c:v>9.9624650846141805E-4</c:v>
                </c:pt>
                <c:pt idx="4711">
                  <c:v>9.7002068659401974E-4</c:v>
                </c:pt>
                <c:pt idx="4712">
                  <c:v>9.4476194057557805E-4</c:v>
                </c:pt>
                <c:pt idx="4713">
                  <c:v>9.2117641735400824E-4</c:v>
                </c:pt>
                <c:pt idx="4714">
                  <c:v>8.9871926579532246E-4</c:v>
                </c:pt>
                <c:pt idx="4715">
                  <c:v>8.7742771355314719E-4</c:v>
                </c:pt>
                <c:pt idx="4716">
                  <c:v>8.571724408510395E-4</c:v>
                </c:pt>
                <c:pt idx="4717">
                  <c:v>8.3789351730079176E-4</c:v>
                </c:pt>
                <c:pt idx="4718">
                  <c:v>8.1964462179517916E-4</c:v>
                </c:pt>
                <c:pt idx="4719">
                  <c:v>8.021632674402035E-4</c:v>
                </c:pt>
                <c:pt idx="4720">
                  <c:v>7.8568651740784645E-4</c:v>
                </c:pt>
                <c:pt idx="4721">
                  <c:v>7.7013764660593953E-4</c:v>
                </c:pt>
                <c:pt idx="4722">
                  <c:v>7.5501765674024224E-4</c:v>
                </c:pt>
                <c:pt idx="4723">
                  <c:v>7.4082732242519711E-4</c:v>
                </c:pt>
                <c:pt idx="4724">
                  <c:v>7.2702424474024863E-4</c:v>
                </c:pt>
                <c:pt idx="4725">
                  <c:v>7.1391357892691687E-4</c:v>
                </c:pt>
                <c:pt idx="4726">
                  <c:v>7.0126981225326901E-4</c:v>
                </c:pt>
                <c:pt idx="4727">
                  <c:v>6.8913335775466766E-4</c:v>
                </c:pt>
                <c:pt idx="4728">
                  <c:v>6.7750053436865798E-4</c:v>
                </c:pt>
                <c:pt idx="4729">
                  <c:v>6.6620169812237062E-4</c:v>
                </c:pt>
                <c:pt idx="4730">
                  <c:v>6.5535951269579673E-4</c:v>
                </c:pt>
                <c:pt idx="4731">
                  <c:v>6.4482438875945736E-4</c:v>
                </c:pt>
                <c:pt idx="4732">
                  <c:v>6.3481263695097656E-4</c:v>
                </c:pt>
                <c:pt idx="4733">
                  <c:v>6.251547862421436E-4</c:v>
                </c:pt>
                <c:pt idx="4734">
                  <c:v>6.1576063176882467E-4</c:v>
                </c:pt>
                <c:pt idx="4735">
                  <c:v>6.0682977805359695E-4</c:v>
                </c:pt>
                <c:pt idx="4736">
                  <c:v>5.9857582398514797E-4</c:v>
                </c:pt>
                <c:pt idx="4737">
                  <c:v>5.9057477418034132E-4</c:v>
                </c:pt>
                <c:pt idx="4738">
                  <c:v>5.8304056435320994E-4</c:v>
                </c:pt>
                <c:pt idx="4739">
                  <c:v>5.7599236373417906E-4</c:v>
                </c:pt>
                <c:pt idx="4740">
                  <c:v>5.6931392269621295E-4</c:v>
                </c:pt>
                <c:pt idx="4741">
                  <c:v>5.6319457883813318E-4</c:v>
                </c:pt>
                <c:pt idx="4742">
                  <c:v>5.5746534595368935E-4</c:v>
                </c:pt>
                <c:pt idx="4743">
                  <c:v>5.5225387913049317E-4</c:v>
                </c:pt>
                <c:pt idx="4744">
                  <c:v>5.4721089534148781E-4</c:v>
                </c:pt>
                <c:pt idx="4745">
                  <c:v>5.4278334654689342E-4</c:v>
                </c:pt>
                <c:pt idx="4746">
                  <c:v>5.3866404924041156E-4</c:v>
                </c:pt>
                <c:pt idx="4747">
                  <c:v>5.3470683071832337E-4</c:v>
                </c:pt>
                <c:pt idx="4748">
                  <c:v>5.3145704740109601E-4</c:v>
                </c:pt>
                <c:pt idx="4749">
                  <c:v>5.2844128430429294E-4</c:v>
                </c:pt>
                <c:pt idx="4750">
                  <c:v>5.2575451176362087E-4</c:v>
                </c:pt>
                <c:pt idx="4751">
                  <c:v>5.2342485241652081E-4</c:v>
                </c:pt>
                <c:pt idx="4752">
                  <c:v>5.2150779749893239E-4</c:v>
                </c:pt>
                <c:pt idx="4753">
                  <c:v>5.1979130290891185E-4</c:v>
                </c:pt>
                <c:pt idx="4754">
                  <c:v>5.1856226773949743E-4</c:v>
                </c:pt>
                <c:pt idx="4755">
                  <c:v>5.1764105196083765E-4</c:v>
                </c:pt>
                <c:pt idx="4756">
                  <c:v>5.1702270991815791E-4</c:v>
                </c:pt>
                <c:pt idx="4757">
                  <c:v>5.1693243238448705E-4</c:v>
                </c:pt>
                <c:pt idx="4758">
                  <c:v>5.1717892838099022E-4</c:v>
                </c:pt>
                <c:pt idx="4759">
                  <c:v>5.1764034446333262E-4</c:v>
                </c:pt>
                <c:pt idx="4760">
                  <c:v>5.1841582656264595E-4</c:v>
                </c:pt>
                <c:pt idx="4761">
                  <c:v>5.1978577833644568E-4</c:v>
                </c:pt>
                <c:pt idx="4762">
                  <c:v>5.2109450887094511E-4</c:v>
                </c:pt>
                <c:pt idx="4763">
                  <c:v>5.2285123280626511E-4</c:v>
                </c:pt>
                <c:pt idx="4764">
                  <c:v>5.2488558347663083E-4</c:v>
                </c:pt>
                <c:pt idx="4765">
                  <c:v>5.2715258099689244E-4</c:v>
                </c:pt>
                <c:pt idx="4766">
                  <c:v>5.2966037547008682E-4</c:v>
                </c:pt>
                <c:pt idx="4767">
                  <c:v>5.3252978638029802E-4</c:v>
                </c:pt>
                <c:pt idx="4768">
                  <c:v>5.3540111002670088E-4</c:v>
                </c:pt>
                <c:pt idx="4769">
                  <c:v>5.3875162257221998E-4</c:v>
                </c:pt>
                <c:pt idx="4770">
                  <c:v>5.4207729941413429E-4</c:v>
                </c:pt>
                <c:pt idx="4771">
                  <c:v>5.4584262088197555E-4</c:v>
                </c:pt>
                <c:pt idx="4772">
                  <c:v>5.4992591254698908E-4</c:v>
                </c:pt>
                <c:pt idx="4773">
                  <c:v>5.5409232623593319E-4</c:v>
                </c:pt>
                <c:pt idx="4774">
                  <c:v>5.5834414639199803E-4</c:v>
                </c:pt>
                <c:pt idx="4775">
                  <c:v>5.6270455643547823E-4</c:v>
                </c:pt>
                <c:pt idx="4776">
                  <c:v>5.6714949338820819E-4</c:v>
                </c:pt>
                <c:pt idx="4777">
                  <c:v>5.7165645966972267E-4</c:v>
                </c:pt>
                <c:pt idx="4778">
                  <c:v>5.7625011366491119E-4</c:v>
                </c:pt>
                <c:pt idx="4779">
                  <c:v>5.810263916160574E-4</c:v>
                </c:pt>
                <c:pt idx="4780">
                  <c:v>5.8596008294242719E-4</c:v>
                </c:pt>
                <c:pt idx="4781">
                  <c:v>5.9125088415645788E-4</c:v>
                </c:pt>
                <c:pt idx="4782">
                  <c:v>5.964775187585758E-4</c:v>
                </c:pt>
                <c:pt idx="4783">
                  <c:v>6.0196664728573435E-4</c:v>
                </c:pt>
                <c:pt idx="4784">
                  <c:v>6.0778758576685021E-4</c:v>
                </c:pt>
                <c:pt idx="4785">
                  <c:v>6.1371095338913495E-4</c:v>
                </c:pt>
                <c:pt idx="4786">
                  <c:v>6.2019270290913919E-4</c:v>
                </c:pt>
                <c:pt idx="4787">
                  <c:v>6.2677087952167643E-4</c:v>
                </c:pt>
                <c:pt idx="4788">
                  <c:v>6.3374262357751565E-4</c:v>
                </c:pt>
                <c:pt idx="4789">
                  <c:v>6.4100220203122671E-4</c:v>
                </c:pt>
                <c:pt idx="4790">
                  <c:v>6.4865564025706757E-4</c:v>
                </c:pt>
                <c:pt idx="4791">
                  <c:v>6.5658931009748844E-4</c:v>
                </c:pt>
                <c:pt idx="4792">
                  <c:v>6.6500376875733291E-4</c:v>
                </c:pt>
                <c:pt idx="4793">
                  <c:v>6.740810714100931E-4</c:v>
                </c:pt>
                <c:pt idx="4794">
                  <c:v>6.8352819554184929E-4</c:v>
                </c:pt>
                <c:pt idx="4795">
                  <c:v>6.9348709178496115E-4</c:v>
                </c:pt>
                <c:pt idx="4796">
                  <c:v>7.0413342096087295E-4</c:v>
                </c:pt>
                <c:pt idx="4797">
                  <c:v>7.1554535475604197E-4</c:v>
                </c:pt>
                <c:pt idx="4798">
                  <c:v>7.2764683144832532E-4</c:v>
                </c:pt>
                <c:pt idx="4799">
                  <c:v>7.4084403819840716E-4</c:v>
                </c:pt>
                <c:pt idx="4800">
                  <c:v>7.5452677741461027E-4</c:v>
                </c:pt>
                <c:pt idx="4801">
                  <c:v>7.6941081962211832E-4</c:v>
                </c:pt>
                <c:pt idx="4802">
                  <c:v>7.8522984268736273E-4</c:v>
                </c:pt>
                <c:pt idx="4803">
                  <c:v>8.0206316051911752E-4</c:v>
                </c:pt>
                <c:pt idx="4804">
                  <c:v>8.200877713228083E-4</c:v>
                </c:pt>
                <c:pt idx="4805">
                  <c:v>8.3909337856113986E-4</c:v>
                </c:pt>
                <c:pt idx="4806">
                  <c:v>8.5963054362048208E-4</c:v>
                </c:pt>
                <c:pt idx="4807">
                  <c:v>8.814780996785343E-4</c:v>
                </c:pt>
                <c:pt idx="4808">
                  <c:v>9.0500050930708564E-4</c:v>
                </c:pt>
                <c:pt idx="4809">
                  <c:v>9.2996029438263683E-4</c:v>
                </c:pt>
                <c:pt idx="4810">
                  <c:v>9.5671197882474246E-4</c:v>
                </c:pt>
                <c:pt idx="4811">
                  <c:v>9.853530094815488E-4</c:v>
                </c:pt>
                <c:pt idx="4812">
                  <c:v>1.0157848895175903E-3</c:v>
                </c:pt>
                <c:pt idx="4813">
                  <c:v>1.0485414480683186E-3</c:v>
                </c:pt>
                <c:pt idx="4814">
                  <c:v>1.0835745909379968E-3</c:v>
                </c:pt>
                <c:pt idx="4815">
                  <c:v>1.1209565141993005E-3</c:v>
                </c:pt>
                <c:pt idx="4816">
                  <c:v>1.1611040325411048E-3</c:v>
                </c:pt>
                <c:pt idx="4817">
                  <c:v>1.2041496541950192E-3</c:v>
                </c:pt>
                <c:pt idx="4818">
                  <c:v>1.2503555548930567E-3</c:v>
                </c:pt>
                <c:pt idx="4819">
                  <c:v>1.2999077529346481E-3</c:v>
                </c:pt>
                <c:pt idx="4820">
                  <c:v>1.3532721648519264E-3</c:v>
                </c:pt>
                <c:pt idx="4821">
                  <c:v>1.4106762279463281E-3</c:v>
                </c:pt>
                <c:pt idx="4822">
                  <c:v>1.4723428246045112E-3</c:v>
                </c:pt>
                <c:pt idx="4823">
                  <c:v>1.5386600750594281E-3</c:v>
                </c:pt>
                <c:pt idx="4824">
                  <c:v>1.6101945470228252E-3</c:v>
                </c:pt>
                <c:pt idx="4825">
                  <c:v>1.6872567631556201E-3</c:v>
                </c:pt>
                <c:pt idx="4826">
                  <c:v>1.7701957104088173E-3</c:v>
                </c:pt>
                <c:pt idx="4827">
                  <c:v>1.8600094881008333E-3</c:v>
                </c:pt>
                <c:pt idx="4828">
                  <c:v>1.9568504354566807E-3</c:v>
                </c:pt>
                <c:pt idx="4829">
                  <c:v>2.0614980179136655E-3</c:v>
                </c:pt>
                <c:pt idx="4830">
                  <c:v>2.1746795592556545E-3</c:v>
                </c:pt>
                <c:pt idx="4831">
                  <c:v>2.2969939509037696E-3</c:v>
                </c:pt>
                <c:pt idx="4832">
                  <c:v>2.4296251367386112E-3</c:v>
                </c:pt>
                <c:pt idx="4833">
                  <c:v>2.572815955235952E-3</c:v>
                </c:pt>
                <c:pt idx="4834">
                  <c:v>2.7278550607350294E-3</c:v>
                </c:pt>
                <c:pt idx="4835">
                  <c:v>2.8955387647585651E-3</c:v>
                </c:pt>
                <c:pt idx="4836">
                  <c:v>3.0769882833081574E-3</c:v>
                </c:pt>
                <c:pt idx="4837">
                  <c:v>3.2730822431097373E-3</c:v>
                </c:pt>
                <c:pt idx="4838">
                  <c:v>3.4854469724736603E-3</c:v>
                </c:pt>
                <c:pt idx="4839">
                  <c:v>3.7150516102361086E-3</c:v>
                </c:pt>
                <c:pt idx="4840">
                  <c:v>3.9629183053566663E-3</c:v>
                </c:pt>
                <c:pt idx="4841">
                  <c:v>4.2309333014302064E-3</c:v>
                </c:pt>
                <c:pt idx="4842">
                  <c:v>4.5203293040829706E-3</c:v>
                </c:pt>
                <c:pt idx="4843">
                  <c:v>4.8325738414775055E-3</c:v>
                </c:pt>
                <c:pt idx="4844">
                  <c:v>5.169068668846255E-3</c:v>
                </c:pt>
                <c:pt idx="4845">
                  <c:v>5.5306219547420765E-3</c:v>
                </c:pt>
                <c:pt idx="4846">
                  <c:v>5.9185978395953631E-3</c:v>
                </c:pt>
                <c:pt idx="4847">
                  <c:v>6.3324901318814186E-3</c:v>
                </c:pt>
                <c:pt idx="4848">
                  <c:v>6.7715213958944309E-3</c:v>
                </c:pt>
                <c:pt idx="4849">
                  <c:v>7.2330457852942676E-3</c:v>
                </c:pt>
                <c:pt idx="4850">
                  <c:v>7.7094234688587227E-3</c:v>
                </c:pt>
                <c:pt idx="4851">
                  <c:v>8.1868747729589852E-3</c:v>
                </c:pt>
                <c:pt idx="4852">
                  <c:v>8.6414039751755434E-3</c:v>
                </c:pt>
                <c:pt idx="4853">
                  <c:v>9.0258372191982517E-3</c:v>
                </c:pt>
                <c:pt idx="4854">
                  <c:v>9.2654318293865501E-3</c:v>
                </c:pt>
                <c:pt idx="4855">
                  <c:v>9.2706640354817127E-3</c:v>
                </c:pt>
                <c:pt idx="4856">
                  <c:v>8.9403811550710088E-3</c:v>
                </c:pt>
                <c:pt idx="4857">
                  <c:v>8.2622971048946781E-3</c:v>
                </c:pt>
                <c:pt idx="4858">
                  <c:v>7.2874837703356121E-3</c:v>
                </c:pt>
                <c:pt idx="4859">
                  <c:v>6.1227232702838474E-3</c:v>
                </c:pt>
                <c:pt idx="4860">
                  <c:v>4.871027408202222E-3</c:v>
                </c:pt>
                <c:pt idx="4861">
                  <c:v>3.6067043981267144E-3</c:v>
                </c:pt>
                <c:pt idx="4862">
                  <c:v>2.3804436737289159E-3</c:v>
                </c:pt>
                <c:pt idx="4863">
                  <c:v>1.2282678276982484E-3</c:v>
                </c:pt>
                <c:pt idx="4864">
                  <c:v>1.678988415578786E-4</c:v>
                </c:pt>
                <c:pt idx="4865">
                  <c:v>-7.8300935625208457E-4</c:v>
                </c:pt>
                <c:pt idx="4866">
                  <c:v>-1.6115782839482007E-3</c:v>
                </c:pt>
                <c:pt idx="4867">
                  <c:v>-2.3093061499748213E-3</c:v>
                </c:pt>
                <c:pt idx="4868">
                  <c:v>-2.863091551238095E-3</c:v>
                </c:pt>
                <c:pt idx="4869">
                  <c:v>-3.2651055205327184E-3</c:v>
                </c:pt>
                <c:pt idx="4870">
                  <c:v>-3.5070989487653303E-3</c:v>
                </c:pt>
                <c:pt idx="4871">
                  <c:v>-3.5738078772655779E-3</c:v>
                </c:pt>
                <c:pt idx="4872">
                  <c:v>-3.4667403716687195E-3</c:v>
                </c:pt>
                <c:pt idx="4873">
                  <c:v>-3.1725686751745696E-3</c:v>
                </c:pt>
                <c:pt idx="4874">
                  <c:v>-2.6923014201822859E-3</c:v>
                </c:pt>
                <c:pt idx="4875">
                  <c:v>-2.0234727579661049E-3</c:v>
                </c:pt>
                <c:pt idx="4876">
                  <c:v>-1.1749618316064803E-3</c:v>
                </c:pt>
                <c:pt idx="4877">
                  <c:v>-1.7223504071639528E-4</c:v>
                </c:pt>
                <c:pt idx="4878">
                  <c:v>9.4441791579880086E-4</c:v>
                </c:pt>
                <c:pt idx="4879">
                  <c:v>2.1080496178926822E-3</c:v>
                </c:pt>
                <c:pt idx="4880">
                  <c:v>3.2448924943978552E-3</c:v>
                </c:pt>
                <c:pt idx="4881">
                  <c:v>4.2873549814110845E-3</c:v>
                </c:pt>
                <c:pt idx="4882">
                  <c:v>5.2155083815489389E-3</c:v>
                </c:pt>
                <c:pt idx="4883">
                  <c:v>6.1044365511946364E-3</c:v>
                </c:pt>
                <c:pt idx="4884">
                  <c:v>7.0435072428914891E-3</c:v>
                </c:pt>
                <c:pt idx="4885">
                  <c:v>8.1301312928294678E-3</c:v>
                </c:pt>
                <c:pt idx="4886">
                  <c:v>9.4204023695065864E-3</c:v>
                </c:pt>
                <c:pt idx="4887">
                  <c:v>1.0931510776747921E-2</c:v>
                </c:pt>
                <c:pt idx="4888">
                  <c:v>1.2650492576490313E-2</c:v>
                </c:pt>
                <c:pt idx="4889">
                  <c:v>1.4508480837410298E-2</c:v>
                </c:pt>
                <c:pt idx="4890">
                  <c:v>1.643742900914269E-2</c:v>
                </c:pt>
                <c:pt idx="4891">
                  <c:v>1.8384024659046316E-2</c:v>
                </c:pt>
                <c:pt idx="4892">
                  <c:v>2.033855560265585E-2</c:v>
                </c:pt>
                <c:pt idx="4893">
                  <c:v>2.2369160261878296E-2</c:v>
                </c:pt>
                <c:pt idx="4894">
                  <c:v>2.4584377377012356E-2</c:v>
                </c:pt>
                <c:pt idx="4895">
                  <c:v>2.7089602415044101E-2</c:v>
                </c:pt>
                <c:pt idx="4896">
                  <c:v>2.9967218496937509E-2</c:v>
                </c:pt>
                <c:pt idx="4897">
                  <c:v>3.3246628431623404E-2</c:v>
                </c:pt>
                <c:pt idx="4898">
                  <c:v>3.6918998291741612E-2</c:v>
                </c:pt>
                <c:pt idx="4899">
                  <c:v>4.096622095515845E-2</c:v>
                </c:pt>
                <c:pt idx="4900">
                  <c:v>4.5334035311950127E-2</c:v>
                </c:pt>
                <c:pt idx="4901">
                  <c:v>4.9972798870354218E-2</c:v>
                </c:pt>
                <c:pt idx="4902">
                  <c:v>5.4867370862507814E-2</c:v>
                </c:pt>
                <c:pt idx="4903">
                  <c:v>5.9990765576258487E-2</c:v>
                </c:pt>
                <c:pt idx="4904">
                  <c:v>6.5343749291120412E-2</c:v>
                </c:pt>
                <c:pt idx="4905">
                  <c:v>7.0925197217052149E-2</c:v>
                </c:pt>
                <c:pt idx="4906">
                  <c:v>7.6747577750712836E-2</c:v>
                </c:pt>
                <c:pt idx="4907">
                  <c:v>8.2668881752751E-2</c:v>
                </c:pt>
                <c:pt idx="4908">
                  <c:v>8.8521153447494672E-2</c:v>
                </c:pt>
                <c:pt idx="4909">
                  <c:v>9.4122252299842502E-2</c:v>
                </c:pt>
                <c:pt idx="4910">
                  <c:v>9.9363847967466001E-2</c:v>
                </c:pt>
                <c:pt idx="4911">
                  <c:v>0.10402544429637373</c:v>
                </c:pt>
                <c:pt idx="4912">
                  <c:v>0.10798696528710228</c:v>
                </c:pt>
                <c:pt idx="4913">
                  <c:v>0.11098419933011872</c:v>
                </c:pt>
                <c:pt idx="4914">
                  <c:v>0.11282693628381413</c:v>
                </c:pt>
                <c:pt idx="4915">
                  <c:v>0.11337146370847206</c:v>
                </c:pt>
                <c:pt idx="4916">
                  <c:v>0.11246457435661517</c:v>
                </c:pt>
                <c:pt idx="4917">
                  <c:v>0.10970897525106382</c:v>
                </c:pt>
                <c:pt idx="4918">
                  <c:v>0.10503134749640486</c:v>
                </c:pt>
                <c:pt idx="4919">
                  <c:v>9.8397372083136536E-2</c:v>
                </c:pt>
                <c:pt idx="4920">
                  <c:v>8.9863437997850015E-2</c:v>
                </c:pt>
                <c:pt idx="4921">
                  <c:v>7.9434125905114117E-2</c:v>
                </c:pt>
                <c:pt idx="4922">
                  <c:v>6.7835653599838508E-2</c:v>
                </c:pt>
                <c:pt idx="4923">
                  <c:v>5.5463697962174263E-2</c:v>
                </c:pt>
                <c:pt idx="4924">
                  <c:v>4.2965925091926538E-2</c:v>
                </c:pt>
                <c:pt idx="4925">
                  <c:v>3.0807445329566197E-2</c:v>
                </c:pt>
                <c:pt idx="4926">
                  <c:v>1.9555174943343745E-2</c:v>
                </c:pt>
                <c:pt idx="4927">
                  <c:v>9.5657318593556084E-3</c:v>
                </c:pt>
                <c:pt idx="4928">
                  <c:v>1.0603250826501098E-3</c:v>
                </c:pt>
                <c:pt idx="4929">
                  <c:v>-5.8677161919235277E-3</c:v>
                </c:pt>
                <c:pt idx="4930">
                  <c:v>-1.1129294213686081E-2</c:v>
                </c:pt>
                <c:pt idx="4931">
                  <c:v>-1.4828621307070605E-2</c:v>
                </c:pt>
                <c:pt idx="4932">
                  <c:v>-1.7183593225403221E-2</c:v>
                </c:pt>
                <c:pt idx="4933">
                  <c:v>-1.8150633751466222E-2</c:v>
                </c:pt>
                <c:pt idx="4934">
                  <c:v>-1.7978485469977254E-2</c:v>
                </c:pt>
                <c:pt idx="4935">
                  <c:v>-1.670670786612781E-2</c:v>
                </c:pt>
                <c:pt idx="4936">
                  <c:v>-1.4489877238950538E-2</c:v>
                </c:pt>
                <c:pt idx="4937">
                  <c:v>-1.1345438569088095E-2</c:v>
                </c:pt>
                <c:pt idx="4938">
                  <c:v>-7.2833149586555082E-3</c:v>
                </c:pt>
                <c:pt idx="4939">
                  <c:v>-2.8806030991095043E-3</c:v>
                </c:pt>
                <c:pt idx="4940">
                  <c:v>1.5216850949980806E-4</c:v>
                </c:pt>
                <c:pt idx="4941">
                  <c:v>4.8028527479960538E-4</c:v>
                </c:pt>
                <c:pt idx="4942">
                  <c:v>-7.3323375387305059E-4</c:v>
                </c:pt>
                <c:pt idx="4943">
                  <c:v>-1.9681843925598791E-3</c:v>
                </c:pt>
                <c:pt idx="4944">
                  <c:v>-2.8328018757035642E-3</c:v>
                </c:pt>
                <c:pt idx="4945">
                  <c:v>-3.3950837957661614E-3</c:v>
                </c:pt>
                <c:pt idx="4946">
                  <c:v>-3.7199755851736824E-3</c:v>
                </c:pt>
                <c:pt idx="4947">
                  <c:v>-3.924694551014303E-3</c:v>
                </c:pt>
                <c:pt idx="4948">
                  <c:v>-4.0278049722275496E-3</c:v>
                </c:pt>
                <c:pt idx="4949">
                  <c:v>-4.0125462311295136E-3</c:v>
                </c:pt>
                <c:pt idx="4950">
                  <c:v>-3.8039935140139623E-3</c:v>
                </c:pt>
                <c:pt idx="4951">
                  <c:v>-3.4949006440330404E-3</c:v>
                </c:pt>
                <c:pt idx="4952">
                  <c:v>-3.2200075542635964E-3</c:v>
                </c:pt>
                <c:pt idx="4953">
                  <c:v>-3.0129082494643098E-3</c:v>
                </c:pt>
                <c:pt idx="4954">
                  <c:v>-2.8661278287968007E-3</c:v>
                </c:pt>
                <c:pt idx="4955">
                  <c:v>-2.7628756112338068E-3</c:v>
                </c:pt>
                <c:pt idx="4956">
                  <c:v>-2.6841859061535211E-3</c:v>
                </c:pt>
                <c:pt idx="4957">
                  <c:v>-2.626751328479871E-3</c:v>
                </c:pt>
                <c:pt idx="4958">
                  <c:v>-2.5764770015082195E-3</c:v>
                </c:pt>
                <c:pt idx="4959">
                  <c:v>-2.5332973974249049E-3</c:v>
                </c:pt>
                <c:pt idx="4960">
                  <c:v>-2.4984462820617829E-3</c:v>
                </c:pt>
                <c:pt idx="4961">
                  <c:v>-2.4716863820972435E-3</c:v>
                </c:pt>
                <c:pt idx="4962">
                  <c:v>-2.4516784284370919E-3</c:v>
                </c:pt>
                <c:pt idx="4963">
                  <c:v>-2.4372850561431218E-3</c:v>
                </c:pt>
                <c:pt idx="4964">
                  <c:v>-2.432439147693824E-3</c:v>
                </c:pt>
                <c:pt idx="4965">
                  <c:v>-2.4380941081747036E-3</c:v>
                </c:pt>
                <c:pt idx="4966">
                  <c:v>-2.4447850418841733E-3</c:v>
                </c:pt>
                <c:pt idx="4967">
                  <c:v>-2.4509685586345041E-3</c:v>
                </c:pt>
                <c:pt idx="4968">
                  <c:v>-2.4551880538816245E-3</c:v>
                </c:pt>
                <c:pt idx="4969">
                  <c:v>-2.4606372851486051E-3</c:v>
                </c:pt>
                <c:pt idx="4970">
                  <c:v>-2.4671181752863413E-3</c:v>
                </c:pt>
                <c:pt idx="4971">
                  <c:v>-2.4761398091279812E-3</c:v>
                </c:pt>
                <c:pt idx="4972">
                  <c:v>-2.4882318048982089E-3</c:v>
                </c:pt>
                <c:pt idx="4973">
                  <c:v>-2.5001256878167807E-3</c:v>
                </c:pt>
                <c:pt idx="4974">
                  <c:v>-2.5140930979095561E-3</c:v>
                </c:pt>
                <c:pt idx="4975">
                  <c:v>-2.5315865953894623E-3</c:v>
                </c:pt>
                <c:pt idx="4976">
                  <c:v>-2.5509944064032379E-3</c:v>
                </c:pt>
                <c:pt idx="4977">
                  <c:v>-2.5706876422845028E-3</c:v>
                </c:pt>
                <c:pt idx="4978">
                  <c:v>-2.5877770220096982E-3</c:v>
                </c:pt>
                <c:pt idx="4979">
                  <c:v>-2.6040951876418086E-3</c:v>
                </c:pt>
                <c:pt idx="4980">
                  <c:v>-2.6198469252957843E-3</c:v>
                </c:pt>
                <c:pt idx="4981">
                  <c:v>-2.6367821719145662E-3</c:v>
                </c:pt>
                <c:pt idx="4982">
                  <c:v>-2.6519395316198639E-3</c:v>
                </c:pt>
                <c:pt idx="4983">
                  <c:v>-2.6667893712393758E-3</c:v>
                </c:pt>
                <c:pt idx="4984">
                  <c:v>-2.6825540577230063E-3</c:v>
                </c:pt>
                <c:pt idx="4985">
                  <c:v>-2.6978023119726057E-3</c:v>
                </c:pt>
                <c:pt idx="4986">
                  <c:v>-2.713982171568831E-3</c:v>
                </c:pt>
                <c:pt idx="4987">
                  <c:v>-2.7306525484871976E-3</c:v>
                </c:pt>
                <c:pt idx="4988">
                  <c:v>-2.7463650631229615E-3</c:v>
                </c:pt>
                <c:pt idx="4989">
                  <c:v>-2.7607656602205472E-3</c:v>
                </c:pt>
                <c:pt idx="4990">
                  <c:v>-2.7737559098986579E-3</c:v>
                </c:pt>
                <c:pt idx="4991">
                  <c:v>-2.7853297728057556E-3</c:v>
                </c:pt>
                <c:pt idx="4992">
                  <c:v>-2.796877577832597E-3</c:v>
                </c:pt>
                <c:pt idx="4993">
                  <c:v>-2.8082071343639753E-3</c:v>
                </c:pt>
                <c:pt idx="4994">
                  <c:v>-2.8192507270132943E-3</c:v>
                </c:pt>
                <c:pt idx="4995">
                  <c:v>-2.8308624666634774E-3</c:v>
                </c:pt>
                <c:pt idx="4996">
                  <c:v>-2.8417269420165643E-3</c:v>
                </c:pt>
                <c:pt idx="4997">
                  <c:v>-2.8522813865322059E-3</c:v>
                </c:pt>
                <c:pt idx="4998">
                  <c:v>-2.8618525993756301E-3</c:v>
                </c:pt>
                <c:pt idx="4999">
                  <c:v>-2.8706888134001698E-3</c:v>
                </c:pt>
                <c:pt idx="5000">
                  <c:v>-2.879107868160639E-3</c:v>
                </c:pt>
                <c:pt idx="5001">
                  <c:v>-2.8875440842151107E-3</c:v>
                </c:pt>
                <c:pt idx="5002">
                  <c:v>-2.895724777211406E-3</c:v>
                </c:pt>
                <c:pt idx="5003">
                  <c:v>-2.9037922989117674E-3</c:v>
                </c:pt>
                <c:pt idx="5004">
                  <c:v>-2.9112450896677335E-3</c:v>
                </c:pt>
                <c:pt idx="5005">
                  <c:v>-2.91840241303224E-3</c:v>
                </c:pt>
                <c:pt idx="5006">
                  <c:v>-2.9252947369011665E-3</c:v>
                </c:pt>
                <c:pt idx="5007">
                  <c:v>-2.9319236772238863E-3</c:v>
                </c:pt>
                <c:pt idx="5008">
                  <c:v>-2.9381060998394494E-3</c:v>
                </c:pt>
                <c:pt idx="5009">
                  <c:v>-2.9394238914112192E-3</c:v>
                </c:pt>
                <c:pt idx="5010">
                  <c:v>-2.9252429491270931E-3</c:v>
                </c:pt>
                <c:pt idx="5011">
                  <c:v>-2.9215173831117721E-3</c:v>
                </c:pt>
                <c:pt idx="5012">
                  <c:v>-2.9150220510306816E-3</c:v>
                </c:pt>
                <c:pt idx="5013">
                  <c:v>-2.9081792944333938E-3</c:v>
                </c:pt>
                <c:pt idx="5014">
                  <c:v>-2.9012091195939117E-3</c:v>
                </c:pt>
                <c:pt idx="5015">
                  <c:v>-2.8940467880469011E-3</c:v>
                </c:pt>
                <c:pt idx="5016">
                  <c:v>-2.8865160036020093E-3</c:v>
                </c:pt>
                <c:pt idx="5017">
                  <c:v>-2.8785236698244993E-3</c:v>
                </c:pt>
                <c:pt idx="5018">
                  <c:v>-2.8701588681150814E-3</c:v>
                </c:pt>
                <c:pt idx="5019">
                  <c:v>-2.8614047622968234E-3</c:v>
                </c:pt>
                <c:pt idx="5020">
                  <c:v>-2.8522218742778596E-3</c:v>
                </c:pt>
                <c:pt idx="5021">
                  <c:v>-2.842576087040442E-3</c:v>
                </c:pt>
                <c:pt idx="5022">
                  <c:v>-2.83288141499463E-3</c:v>
                </c:pt>
                <c:pt idx="5023">
                  <c:v>-2.8228353142515077E-3</c:v>
                </c:pt>
                <c:pt idx="5024">
                  <c:v>-2.8121693621511253E-3</c:v>
                </c:pt>
                <c:pt idx="5025">
                  <c:v>-2.8014419334770994E-3</c:v>
                </c:pt>
                <c:pt idx="5026">
                  <c:v>-2.7899376167535646E-3</c:v>
                </c:pt>
                <c:pt idx="5027">
                  <c:v>-2.7783641860654796E-3</c:v>
                </c:pt>
                <c:pt idx="5028">
                  <c:v>-2.7661455067546398E-3</c:v>
                </c:pt>
                <c:pt idx="5029">
                  <c:v>-2.7533830355873229E-3</c:v>
                </c:pt>
                <c:pt idx="5030">
                  <c:v>-2.7401313078005522E-3</c:v>
                </c:pt>
                <c:pt idx="5031">
                  <c:v>-2.7268413776668234E-3</c:v>
                </c:pt>
                <c:pt idx="5032">
                  <c:v>-2.7129681671038152E-3</c:v>
                </c:pt>
                <c:pt idx="5033">
                  <c:v>-2.6989422736230779E-3</c:v>
                </c:pt>
                <c:pt idx="5034">
                  <c:v>-2.6842244622163605E-3</c:v>
                </c:pt>
                <c:pt idx="5035">
                  <c:v>-2.6695806224005499E-3</c:v>
                </c:pt>
                <c:pt idx="5036">
                  <c:v>-2.6543922936182705E-3</c:v>
                </c:pt>
                <c:pt idx="5037">
                  <c:v>-2.6391060642721111E-3</c:v>
                </c:pt>
                <c:pt idx="5038">
                  <c:v>-2.6236365341709214E-3</c:v>
                </c:pt>
                <c:pt idx="5039">
                  <c:v>-2.6085684596759465E-3</c:v>
                </c:pt>
                <c:pt idx="5040">
                  <c:v>-2.5921309207564162E-3</c:v>
                </c:pt>
                <c:pt idx="5041">
                  <c:v>-2.5763074412231083E-3</c:v>
                </c:pt>
                <c:pt idx="5042">
                  <c:v>-2.5615577921394937E-3</c:v>
                </c:pt>
                <c:pt idx="5043">
                  <c:v>-2.5472042779357083E-3</c:v>
                </c:pt>
                <c:pt idx="5044">
                  <c:v>-2.5330128668529803E-3</c:v>
                </c:pt>
                <c:pt idx="5045">
                  <c:v>-2.5202672121290479E-3</c:v>
                </c:pt>
                <c:pt idx="5046">
                  <c:v>-2.5069117250645888E-3</c:v>
                </c:pt>
                <c:pt idx="5047">
                  <c:v>-2.4955081533603748E-3</c:v>
                </c:pt>
                <c:pt idx="5048">
                  <c:v>-2.4833914083217099E-3</c:v>
                </c:pt>
                <c:pt idx="5049">
                  <c:v>-2.4718260549631832E-3</c:v>
                </c:pt>
                <c:pt idx="5050">
                  <c:v>-2.4617267327597262E-3</c:v>
                </c:pt>
                <c:pt idx="5051">
                  <c:v>-2.4523322067001225E-3</c:v>
                </c:pt>
                <c:pt idx="5052">
                  <c:v>-2.444685745005453E-3</c:v>
                </c:pt>
                <c:pt idx="5053">
                  <c:v>-2.4383271440840426E-3</c:v>
                </c:pt>
                <c:pt idx="5054">
                  <c:v>-2.4366045583466608E-3</c:v>
                </c:pt>
                <c:pt idx="5055">
                  <c:v>-2.4383729273921816E-3</c:v>
                </c:pt>
                <c:pt idx="5056">
                  <c:v>-2.4446794309645951E-3</c:v>
                </c:pt>
                <c:pt idx="5057">
                  <c:v>-2.4568176221218536E-3</c:v>
                </c:pt>
                <c:pt idx="5058">
                  <c:v>-2.4736723988282336E-3</c:v>
                </c:pt>
                <c:pt idx="5059">
                  <c:v>-2.4983975321115496E-3</c:v>
                </c:pt>
                <c:pt idx="5060">
                  <c:v>-2.5315909488555985E-3</c:v>
                </c:pt>
                <c:pt idx="5061">
                  <c:v>-2.574165876138641E-3</c:v>
                </c:pt>
                <c:pt idx="5062">
                  <c:v>-2.6270725418559406E-3</c:v>
                </c:pt>
                <c:pt idx="5063">
                  <c:v>-2.7005371506813852E-3</c:v>
                </c:pt>
                <c:pt idx="5064">
                  <c:v>-2.7983948373581286E-3</c:v>
                </c:pt>
                <c:pt idx="5065">
                  <c:v>-2.9258325010333066E-3</c:v>
                </c:pt>
                <c:pt idx="5066">
                  <c:v>-3.0896132822957035E-3</c:v>
                </c:pt>
                <c:pt idx="5067">
                  <c:v>-3.2933655793430387E-3</c:v>
                </c:pt>
                <c:pt idx="5068">
                  <c:v>-3.5311128618136637E-3</c:v>
                </c:pt>
                <c:pt idx="5069">
                  <c:v>-3.7742852212953931E-3</c:v>
                </c:pt>
                <c:pt idx="5070">
                  <c:v>-3.9766918291927571E-3</c:v>
                </c:pt>
                <c:pt idx="5071">
                  <c:v>-4.1093370097009608E-3</c:v>
                </c:pt>
                <c:pt idx="5072">
                  <c:v>-4.1960196602278121E-3</c:v>
                </c:pt>
                <c:pt idx="5073">
                  <c:v>-4.2649112935547132E-3</c:v>
                </c:pt>
                <c:pt idx="5074">
                  <c:v>-4.3499001887411619E-3</c:v>
                </c:pt>
                <c:pt idx="5075">
                  <c:v>-4.5094447052830625E-3</c:v>
                </c:pt>
                <c:pt idx="5076">
                  <c:v>-4.7310971706788253E-3</c:v>
                </c:pt>
                <c:pt idx="5077">
                  <c:v>-5.2517318410075873E-3</c:v>
                </c:pt>
                <c:pt idx="5078">
                  <c:v>-6.1885560977501634E-3</c:v>
                </c:pt>
                <c:pt idx="5079">
                  <c:v>-7.6409830314821039E-3</c:v>
                </c:pt>
                <c:pt idx="5080">
                  <c:v>-9.6046334872681681E-3</c:v>
                </c:pt>
                <c:pt idx="5081">
                  <c:v>-1.182483196646425E-2</c:v>
                </c:pt>
                <c:pt idx="5082">
                  <c:v>-1.4143734755795369E-2</c:v>
                </c:pt>
                <c:pt idx="5083">
                  <c:v>-1.6191446297234721E-2</c:v>
                </c:pt>
                <c:pt idx="5084">
                  <c:v>-1.7800356251084989E-2</c:v>
                </c:pt>
                <c:pt idx="5085">
                  <c:v>-1.8696500432740154E-2</c:v>
                </c:pt>
                <c:pt idx="5086">
                  <c:v>-1.8664585634549563E-2</c:v>
                </c:pt>
                <c:pt idx="5087">
                  <c:v>-1.7499796485260982E-2</c:v>
                </c:pt>
                <c:pt idx="5088">
                  <c:v>-1.5105316930789869E-2</c:v>
                </c:pt>
                <c:pt idx="5089">
                  <c:v>-1.1302017907648343E-2</c:v>
                </c:pt>
                <c:pt idx="5090">
                  <c:v>-5.9138022838628734E-3</c:v>
                </c:pt>
                <c:pt idx="5091">
                  <c:v>1.104074373895092E-3</c:v>
                </c:pt>
                <c:pt idx="5092">
                  <c:v>9.6717885574137408E-3</c:v>
                </c:pt>
                <c:pt idx="5093">
                  <c:v>1.975709591961039E-2</c:v>
                </c:pt>
                <c:pt idx="5094">
                  <c:v>3.1093188575253061E-2</c:v>
                </c:pt>
                <c:pt idx="5095">
                  <c:v>4.3341693528297642E-2</c:v>
                </c:pt>
                <c:pt idx="5096">
                  <c:v>5.59696073926223E-2</c:v>
                </c:pt>
                <c:pt idx="5097">
                  <c:v>6.8418831845644623E-2</c:v>
                </c:pt>
                <c:pt idx="5098">
                  <c:v>8.0090649202043174E-2</c:v>
                </c:pt>
                <c:pt idx="5099">
                  <c:v>9.0475918266378574E-2</c:v>
                </c:pt>
                <c:pt idx="5100">
                  <c:v>9.91459343643189E-2</c:v>
                </c:pt>
                <c:pt idx="5101">
                  <c:v>0.10584729072794158</c:v>
                </c:pt>
                <c:pt idx="5102">
                  <c:v>0.11057192748247391</c:v>
                </c:pt>
                <c:pt idx="5103">
                  <c:v>0.11337780830073729</c:v>
                </c:pt>
                <c:pt idx="5104">
                  <c:v>0.11448986350089807</c:v>
                </c:pt>
                <c:pt idx="5105">
                  <c:v>0.11401362263245085</c:v>
                </c:pt>
                <c:pt idx="5106">
                  <c:v>0.11224757567050192</c:v>
                </c:pt>
                <c:pt idx="5107">
                  <c:v>0.10933385572912735</c:v>
                </c:pt>
                <c:pt idx="5108">
                  <c:v>0.10549525358277245</c:v>
                </c:pt>
                <c:pt idx="5109">
                  <c:v>0.10090049557407654</c:v>
                </c:pt>
                <c:pt idx="5110">
                  <c:v>9.5746060261526877E-2</c:v>
                </c:pt>
                <c:pt idx="5111">
                  <c:v>9.0179057042815036E-2</c:v>
                </c:pt>
                <c:pt idx="5112">
                  <c:v>8.4389071243464064E-2</c:v>
                </c:pt>
                <c:pt idx="5113">
                  <c:v>7.8571587534705944E-2</c:v>
                </c:pt>
                <c:pt idx="5114">
                  <c:v>7.2838665655046042E-2</c:v>
                </c:pt>
                <c:pt idx="5115">
                  <c:v>6.7291473034345795E-2</c:v>
                </c:pt>
                <c:pt idx="5116">
                  <c:v>6.1959869147071078E-2</c:v>
                </c:pt>
                <c:pt idx="5117">
                  <c:v>5.6854516133935662E-2</c:v>
                </c:pt>
                <c:pt idx="5118">
                  <c:v>5.1979963983937005E-2</c:v>
                </c:pt>
                <c:pt idx="5119">
                  <c:v>4.7339204962522197E-2</c:v>
                </c:pt>
                <c:pt idx="5120">
                  <c:v>4.2968355567691852E-2</c:v>
                </c:pt>
                <c:pt idx="5121">
                  <c:v>3.8911911440161151E-2</c:v>
                </c:pt>
                <c:pt idx="5122">
                  <c:v>3.5225404248163672E-2</c:v>
                </c:pt>
                <c:pt idx="5123">
                  <c:v>3.1916091262716217E-2</c:v>
                </c:pt>
                <c:pt idx="5124">
                  <c:v>2.9006064904149698E-2</c:v>
                </c:pt>
                <c:pt idx="5125">
                  <c:v>2.6458261362373503E-2</c:v>
                </c:pt>
                <c:pt idx="5126">
                  <c:v>2.4193396341645967E-2</c:v>
                </c:pt>
                <c:pt idx="5127">
                  <c:v>2.2115025001592237E-2</c:v>
                </c:pt>
                <c:pt idx="5128">
                  <c:v>2.0116104470431106E-2</c:v>
                </c:pt>
                <c:pt idx="5129">
                  <c:v>1.8111565044333422E-2</c:v>
                </c:pt>
                <c:pt idx="5130">
                  <c:v>1.6116450952661898E-2</c:v>
                </c:pt>
                <c:pt idx="5131">
                  <c:v>1.4194130913764091E-2</c:v>
                </c:pt>
                <c:pt idx="5132">
                  <c:v>1.240619325991632E-2</c:v>
                </c:pt>
                <c:pt idx="5133">
                  <c:v>1.0831534280062449E-2</c:v>
                </c:pt>
                <c:pt idx="5134">
                  <c:v>9.4753031019622069E-3</c:v>
                </c:pt>
                <c:pt idx="5135">
                  <c:v>8.3249380858106958E-3</c:v>
                </c:pt>
                <c:pt idx="5136">
                  <c:v>7.3230151749393846E-3</c:v>
                </c:pt>
                <c:pt idx="5137">
                  <c:v>6.3708695847433106E-3</c:v>
                </c:pt>
                <c:pt idx="5138">
                  <c:v>5.3721103943770165E-3</c:v>
                </c:pt>
                <c:pt idx="5139">
                  <c:v>4.2708030618524573E-3</c:v>
                </c:pt>
                <c:pt idx="5140">
                  <c:v>3.0731574358170421E-3</c:v>
                </c:pt>
                <c:pt idx="5141">
                  <c:v>1.8542706300251899E-3</c:v>
                </c:pt>
                <c:pt idx="5142">
                  <c:v>6.8143624360050836E-4</c:v>
                </c:pt>
                <c:pt idx="5143">
                  <c:v>-3.76851384652932E-4</c:v>
                </c:pt>
                <c:pt idx="5144">
                  <c:v>-1.2778735424281429E-3</c:v>
                </c:pt>
                <c:pt idx="5145">
                  <c:v>-1.9959070248560806E-3</c:v>
                </c:pt>
                <c:pt idx="5146">
                  <c:v>-2.5259888507154216E-3</c:v>
                </c:pt>
                <c:pt idx="5147">
                  <c:v>-2.863893247277427E-3</c:v>
                </c:pt>
                <c:pt idx="5148">
                  <c:v>-3.0144901698416771E-3</c:v>
                </c:pt>
                <c:pt idx="5149">
                  <c:v>-2.983653371876116E-3</c:v>
                </c:pt>
                <c:pt idx="5150">
                  <c:v>-2.7804032329076245E-3</c:v>
                </c:pt>
                <c:pt idx="5151">
                  <c:v>-2.4146743911805935E-3</c:v>
                </c:pt>
                <c:pt idx="5152">
                  <c:v>-1.893717350674673E-3</c:v>
                </c:pt>
                <c:pt idx="5153">
                  <c:v>-1.2285195623931155E-3</c:v>
                </c:pt>
                <c:pt idx="5154">
                  <c:v>-4.2765362416374852E-4</c:v>
                </c:pt>
                <c:pt idx="5155">
                  <c:v>4.9511080485398207E-4</c:v>
                </c:pt>
                <c:pt idx="5156">
                  <c:v>1.5299253043695726E-3</c:v>
                </c:pt>
                <c:pt idx="5157">
                  <c:v>2.6597490133465351E-3</c:v>
                </c:pt>
                <c:pt idx="5158">
                  <c:v>3.8605931751939382E-3</c:v>
                </c:pt>
                <c:pt idx="5159">
                  <c:v>5.1043375000858759E-3</c:v>
                </c:pt>
                <c:pt idx="5160">
                  <c:v>6.3377415174121765E-3</c:v>
                </c:pt>
                <c:pt idx="5161">
                  <c:v>7.4852933610193295E-3</c:v>
                </c:pt>
                <c:pt idx="5162">
                  <c:v>8.4426449905480316E-3</c:v>
                </c:pt>
                <c:pt idx="5163">
                  <c:v>9.1036658086622868E-3</c:v>
                </c:pt>
                <c:pt idx="5164">
                  <c:v>9.4141500833040404E-3</c:v>
                </c:pt>
                <c:pt idx="5165">
                  <c:v>9.3950665445921011E-3</c:v>
                </c:pt>
                <c:pt idx="5166">
                  <c:v>9.1387026677219874E-3</c:v>
                </c:pt>
                <c:pt idx="5167">
                  <c:v>8.7460168258705062E-3</c:v>
                </c:pt>
                <c:pt idx="5168">
                  <c:v>8.2808519854521423E-3</c:v>
                </c:pt>
                <c:pt idx="5169">
                  <c:v>7.7914516662324074E-3</c:v>
                </c:pt>
                <c:pt idx="5170">
                  <c:v>7.3060168710247231E-3</c:v>
                </c:pt>
                <c:pt idx="5171">
                  <c:v>6.8347722806927358E-3</c:v>
                </c:pt>
                <c:pt idx="5172">
                  <c:v>6.3861300133830623E-3</c:v>
                </c:pt>
                <c:pt idx="5173">
                  <c:v>5.9635670726824186E-3</c:v>
                </c:pt>
                <c:pt idx="5174">
                  <c:v>5.5680047978853286E-3</c:v>
                </c:pt>
                <c:pt idx="5175">
                  <c:v>5.1996564598810746E-3</c:v>
                </c:pt>
                <c:pt idx="5176">
                  <c:v>4.856888165712725E-3</c:v>
                </c:pt>
                <c:pt idx="5177">
                  <c:v>4.5389105577346989E-3</c:v>
                </c:pt>
                <c:pt idx="5178">
                  <c:v>4.2441763466051219E-3</c:v>
                </c:pt>
                <c:pt idx="5179">
                  <c:v>3.9713924176777438E-3</c:v>
                </c:pt>
                <c:pt idx="5180">
                  <c:v>3.7190687233833453E-3</c:v>
                </c:pt>
                <c:pt idx="5181">
                  <c:v>3.4857262920348075E-3</c:v>
                </c:pt>
                <c:pt idx="5182">
                  <c:v>3.2700649686668859E-3</c:v>
                </c:pt>
                <c:pt idx="5183">
                  <c:v>3.070586878959225E-3</c:v>
                </c:pt>
                <c:pt idx="5184">
                  <c:v>2.8862814054007035E-3</c:v>
                </c:pt>
                <c:pt idx="5185">
                  <c:v>2.7159676075112493E-3</c:v>
                </c:pt>
                <c:pt idx="5186">
                  <c:v>2.5586026692739905E-3</c:v>
                </c:pt>
                <c:pt idx="5187">
                  <c:v>2.4129936996690748E-3</c:v>
                </c:pt>
                <c:pt idx="5188">
                  <c:v>2.278361563151643E-3</c:v>
                </c:pt>
                <c:pt idx="5189">
                  <c:v>2.1538174697887102E-3</c:v>
                </c:pt>
                <c:pt idx="5190">
                  <c:v>2.0386010256672193E-3</c:v>
                </c:pt>
                <c:pt idx="5191">
                  <c:v>1.9318244680827101E-3</c:v>
                </c:pt>
                <c:pt idx="5192">
                  <c:v>1.8328871331243501E-3</c:v>
                </c:pt>
                <c:pt idx="5193">
                  <c:v>1.7412688440687774E-3</c:v>
                </c:pt>
                <c:pt idx="5194">
                  <c:v>1.6561198973196189E-3</c:v>
                </c:pt>
                <c:pt idx="5195">
                  <c:v>1.577041185838679E-3</c:v>
                </c:pt>
                <c:pt idx="5196">
                  <c:v>1.5035265927343389E-3</c:v>
                </c:pt>
                <c:pt idx="5197">
                  <c:v>1.4350260560841432E-3</c:v>
                </c:pt>
                <c:pt idx="5198">
                  <c:v>1.3712266218227631E-3</c:v>
                </c:pt>
                <c:pt idx="5199">
                  <c:v>1.3118403694014624E-3</c:v>
                </c:pt>
                <c:pt idx="5200">
                  <c:v>1.256214167561498E-3</c:v>
                </c:pt>
                <c:pt idx="5201">
                  <c:v>1.2041984667230388E-3</c:v>
                </c:pt>
                <c:pt idx="5202">
                  <c:v>1.1555638383284883E-3</c:v>
                </c:pt>
                <c:pt idx="5203">
                  <c:v>1.1099348039816936E-3</c:v>
                </c:pt>
                <c:pt idx="5204">
                  <c:v>1.0672082311103948E-3</c:v>
                </c:pt>
                <c:pt idx="5205">
                  <c:v>1.0270178978883937E-3</c:v>
                </c:pt>
                <c:pt idx="5206">
                  <c:v>9.8924607738126724E-4</c:v>
                </c:pt>
                <c:pt idx="5207">
                  <c:v>9.5364609974568637E-4</c:v>
                </c:pt>
                <c:pt idx="5208">
                  <c:v>9.2014736466516922E-4</c:v>
                </c:pt>
                <c:pt idx="5209">
                  <c:v>8.8859561464260661E-4</c:v>
                </c:pt>
                <c:pt idx="5210">
                  <c:v>8.5877843649451169E-4</c:v>
                </c:pt>
                <c:pt idx="5211">
                  <c:v>8.3064280379230304E-4</c:v>
                </c:pt>
                <c:pt idx="5212">
                  <c:v>8.0406861564874532E-4</c:v>
                </c:pt>
                <c:pt idx="5213">
                  <c:v>7.7889086189486534E-4</c:v>
                </c:pt>
                <c:pt idx="5214">
                  <c:v>7.5507283373366096E-4</c:v>
                </c:pt>
                <c:pt idx="5215">
                  <c:v>7.3246711464980407E-4</c:v>
                </c:pt>
                <c:pt idx="5216">
                  <c:v>7.1091374477605385E-4</c:v>
                </c:pt>
                <c:pt idx="5217">
                  <c:v>6.9071962630340433E-4</c:v>
                </c:pt>
                <c:pt idx="5218">
                  <c:v>6.7144647273631453E-4</c:v>
                </c:pt>
                <c:pt idx="5219">
                  <c:v>6.5311250678812272E-4</c:v>
                </c:pt>
                <c:pt idx="5220">
                  <c:v>6.3561488555630152E-4</c:v>
                </c:pt>
                <c:pt idx="5221">
                  <c:v>6.1904644718258073E-4</c:v>
                </c:pt>
                <c:pt idx="5222">
                  <c:v>6.0321134985863445E-4</c:v>
                </c:pt>
                <c:pt idx="5223">
                  <c:v>5.8810793131747197E-4</c:v>
                </c:pt>
                <c:pt idx="5224">
                  <c:v>5.7366873201925017E-4</c:v>
                </c:pt>
                <c:pt idx="5225">
                  <c:v>5.5984179965007375E-4</c:v>
                </c:pt>
                <c:pt idx="5226">
                  <c:v>5.4663205081273425E-4</c:v>
                </c:pt>
                <c:pt idx="5227">
                  <c:v>5.3395100728559353E-4</c:v>
                </c:pt>
                <c:pt idx="5228">
                  <c:v>5.2160672172529843E-4</c:v>
                </c:pt>
                <c:pt idx="5229">
                  <c:v>5.0988841290633413E-4</c:v>
                </c:pt>
                <c:pt idx="5230">
                  <c:v>4.9856170172957182E-4</c:v>
                </c:pt>
                <c:pt idx="5231">
                  <c:v>4.8765047633059222E-4</c:v>
                </c:pt>
                <c:pt idx="5232">
                  <c:v>4.7717511827616299E-4</c:v>
                </c:pt>
                <c:pt idx="5233">
                  <c:v>4.6700261505527862E-4</c:v>
                </c:pt>
                <c:pt idx="5234">
                  <c:v>4.5715471346008396E-4</c:v>
                </c:pt>
                <c:pt idx="5235">
                  <c:v>4.4793346273130918E-4</c:v>
                </c:pt>
                <c:pt idx="5236">
                  <c:v>4.3908479150722712E-4</c:v>
                </c:pt>
                <c:pt idx="5237">
                  <c:v>4.306909439162343E-4</c:v>
                </c:pt>
                <c:pt idx="5238">
                  <c:v>4.2271848801067602E-4</c:v>
                </c:pt>
                <c:pt idx="5239">
                  <c:v>4.1509673488171472E-4</c:v>
                </c:pt>
                <c:pt idx="5240">
                  <c:v>4.0790961796932645E-4</c:v>
                </c:pt>
                <c:pt idx="5241">
                  <c:v>4.0120937991861005E-4</c:v>
                </c:pt>
                <c:pt idx="5242">
                  <c:v>3.9485251712323421E-4</c:v>
                </c:pt>
                <c:pt idx="5243">
                  <c:v>3.8908627294254039E-4</c:v>
                </c:pt>
                <c:pt idx="5244">
                  <c:v>3.8355510002652249E-4</c:v>
                </c:pt>
                <c:pt idx="5245">
                  <c:v>3.7856239198119646E-4</c:v>
                </c:pt>
                <c:pt idx="5246">
                  <c:v>3.7386819341644895E-4</c:v>
                </c:pt>
                <c:pt idx="5247">
                  <c:v>3.6970636185584826E-4</c:v>
                </c:pt>
                <c:pt idx="5248">
                  <c:v>3.6567340680992988E-4</c:v>
                </c:pt>
                <c:pt idx="5249">
                  <c:v>3.6222374193750628E-4</c:v>
                </c:pt>
                <c:pt idx="5250">
                  <c:v>3.591359823970075E-4</c:v>
                </c:pt>
                <c:pt idx="5251">
                  <c:v>3.565076827007907E-4</c:v>
                </c:pt>
                <c:pt idx="5252">
                  <c:v>3.5391694330610957E-4</c:v>
                </c:pt>
                <c:pt idx="5253">
                  <c:v>3.518413055335623E-4</c:v>
                </c:pt>
                <c:pt idx="5254">
                  <c:v>3.5017725674613143E-4</c:v>
                </c:pt>
                <c:pt idx="5255">
                  <c:v>3.4878003490224074E-4</c:v>
                </c:pt>
                <c:pt idx="5256">
                  <c:v>3.4784701618228997E-4</c:v>
                </c:pt>
                <c:pt idx="5257">
                  <c:v>3.4715955383479713E-4</c:v>
                </c:pt>
                <c:pt idx="5258">
                  <c:v>3.468984685635057E-4</c:v>
                </c:pt>
                <c:pt idx="5259">
                  <c:v>3.4702828977484224E-4</c:v>
                </c:pt>
                <c:pt idx="5260">
                  <c:v>3.4736398983714611E-4</c:v>
                </c:pt>
                <c:pt idx="5261">
                  <c:v>3.4809272582658757E-4</c:v>
                </c:pt>
                <c:pt idx="5262">
                  <c:v>3.4907643137593869E-4</c:v>
                </c:pt>
                <c:pt idx="5263">
                  <c:v>3.5053057141865018E-4</c:v>
                </c:pt>
                <c:pt idx="5264">
                  <c:v>3.5218353145405334E-4</c:v>
                </c:pt>
                <c:pt idx="5265">
                  <c:v>3.540436439624095E-4</c:v>
                </c:pt>
                <c:pt idx="5266">
                  <c:v>3.5626854977144351E-4</c:v>
                </c:pt>
                <c:pt idx="5267">
                  <c:v>3.587830088874755E-4</c:v>
                </c:pt>
                <c:pt idx="5268">
                  <c:v>3.614532449749408E-4</c:v>
                </c:pt>
                <c:pt idx="5269">
                  <c:v>3.6449824060780234E-4</c:v>
                </c:pt>
                <c:pt idx="5270">
                  <c:v>3.6770344217451623E-4</c:v>
                </c:pt>
                <c:pt idx="5271">
                  <c:v>3.7106376341522473E-4</c:v>
                </c:pt>
                <c:pt idx="5272">
                  <c:v>3.7466147739040334E-4</c:v>
                </c:pt>
                <c:pt idx="5273">
                  <c:v>3.7855179928847349E-4</c:v>
                </c:pt>
                <c:pt idx="5274">
                  <c:v>3.8259837581122724E-4</c:v>
                </c:pt>
                <c:pt idx="5275">
                  <c:v>3.8670029816001428E-4</c:v>
                </c:pt>
                <c:pt idx="5276">
                  <c:v>3.9093636911646801E-4</c:v>
                </c:pt>
                <c:pt idx="5277">
                  <c:v>3.9545291059495113E-4</c:v>
                </c:pt>
                <c:pt idx="5278">
                  <c:v>3.9996523988949928E-4</c:v>
                </c:pt>
                <c:pt idx="5279">
                  <c:v>4.0469412864396759E-4</c:v>
                </c:pt>
                <c:pt idx="5280">
                  <c:v>4.0956771243305656E-4</c:v>
                </c:pt>
                <c:pt idx="5281">
                  <c:v>4.1443499099835801E-4</c:v>
                </c:pt>
                <c:pt idx="5282">
                  <c:v>4.1963644903297848E-4</c:v>
                </c:pt>
                <c:pt idx="5283">
                  <c:v>4.2504013058830559E-4</c:v>
                </c:pt>
                <c:pt idx="5284">
                  <c:v>4.3063325421599519E-4</c:v>
                </c:pt>
                <c:pt idx="5285">
                  <c:v>4.3658805370572207E-4</c:v>
                </c:pt>
                <c:pt idx="5286">
                  <c:v>4.4264576029384717E-4</c:v>
                </c:pt>
                <c:pt idx="5287">
                  <c:v>4.491465474290024E-4</c:v>
                </c:pt>
                <c:pt idx="5288">
                  <c:v>4.5584058604886124E-4</c:v>
                </c:pt>
                <c:pt idx="5289">
                  <c:v>4.629034259694409E-4</c:v>
                </c:pt>
                <c:pt idx="5290">
                  <c:v>4.7026378522163625E-4</c:v>
                </c:pt>
                <c:pt idx="5291">
                  <c:v>4.7818623976769725E-4</c:v>
                </c:pt>
                <c:pt idx="5292">
                  <c:v>4.8633794561192545E-4</c:v>
                </c:pt>
                <c:pt idx="5293">
                  <c:v>4.9502153685976324E-4</c:v>
                </c:pt>
                <c:pt idx="5294">
                  <c:v>5.0419272571111673E-4</c:v>
                </c:pt>
                <c:pt idx="5295">
                  <c:v>5.1382814381961683E-4</c:v>
                </c:pt>
                <c:pt idx="5296">
                  <c:v>5.2418669325338119E-4</c:v>
                </c:pt>
                <c:pt idx="5297">
                  <c:v>5.3511976414388762E-4</c:v>
                </c:pt>
                <c:pt idx="5298">
                  <c:v>5.4668662109924604E-4</c:v>
                </c:pt>
                <c:pt idx="5299">
                  <c:v>5.5908343737698374E-4</c:v>
                </c:pt>
                <c:pt idx="5300">
                  <c:v>5.7228776839224338E-4</c:v>
                </c:pt>
                <c:pt idx="5301">
                  <c:v>5.8642779299544756E-4</c:v>
                </c:pt>
                <c:pt idx="5302">
                  <c:v>6.0144732395150946E-4</c:v>
                </c:pt>
                <c:pt idx="5303">
                  <c:v>6.1747082322660685E-4</c:v>
                </c:pt>
                <c:pt idx="5304">
                  <c:v>6.345079454089797E-4</c:v>
                </c:pt>
                <c:pt idx="5305">
                  <c:v>6.5279115893812634E-4</c:v>
                </c:pt>
                <c:pt idx="5306">
                  <c:v>6.7231118573052306E-4</c:v>
                </c:pt>
                <c:pt idx="5307">
                  <c:v>6.9311596044108192E-4</c:v>
                </c:pt>
                <c:pt idx="5308">
                  <c:v>7.1529990711527436E-4</c:v>
                </c:pt>
                <c:pt idx="5309">
                  <c:v>7.3903611675951719E-4</c:v>
                </c:pt>
                <c:pt idx="5310">
                  <c:v>7.6446775451544102E-4</c:v>
                </c:pt>
                <c:pt idx="5311">
                  <c:v>7.9168154855713269E-4</c:v>
                </c:pt>
                <c:pt idx="5312">
                  <c:v>8.2070335783690496E-4</c:v>
                </c:pt>
                <c:pt idx="5313">
                  <c:v>8.5175057252584452E-4</c:v>
                </c:pt>
                <c:pt idx="5314">
                  <c:v>8.8494989651066724E-4</c:v>
                </c:pt>
                <c:pt idx="5315">
                  <c:v>9.2060966443596737E-4</c:v>
                </c:pt>
                <c:pt idx="5316">
                  <c:v>9.5874130597917162E-4</c:v>
                </c:pt>
                <c:pt idx="5317">
                  <c:v>9.9970678006833236E-4</c:v>
                </c:pt>
                <c:pt idx="5318">
                  <c:v>1.0435079475559217E-3</c:v>
                </c:pt>
                <c:pt idx="5319">
                  <c:v>1.0906263622143531E-3</c:v>
                </c:pt>
                <c:pt idx="5320">
                  <c:v>1.1412537504320586E-3</c:v>
                </c:pt>
                <c:pt idx="5321">
                  <c:v>1.1955933666835117E-3</c:v>
                </c:pt>
                <c:pt idx="5322">
                  <c:v>1.2541016873920396E-3</c:v>
                </c:pt>
                <c:pt idx="5323">
                  <c:v>1.3170659250830719E-3</c:v>
                </c:pt>
                <c:pt idx="5324">
                  <c:v>1.3847774897696175E-3</c:v>
                </c:pt>
                <c:pt idx="5325">
                  <c:v>1.4578112608333305E-3</c:v>
                </c:pt>
                <c:pt idx="5326">
                  <c:v>1.5365177472408398E-3</c:v>
                </c:pt>
                <c:pt idx="5327">
                  <c:v>1.6214908359931668E-3</c:v>
                </c:pt>
                <c:pt idx="5328">
                  <c:v>1.7131489797519439E-3</c:v>
                </c:pt>
                <c:pt idx="5329">
                  <c:v>1.8121188840186653E-3</c:v>
                </c:pt>
                <c:pt idx="5330">
                  <c:v>1.9190737250900369E-3</c:v>
                </c:pt>
                <c:pt idx="5331">
                  <c:v>2.0347578528421284E-3</c:v>
                </c:pt>
                <c:pt idx="5332">
                  <c:v>2.1597925134168028E-3</c:v>
                </c:pt>
                <c:pt idx="5333">
                  <c:v>2.2950188987954645E-3</c:v>
                </c:pt>
                <c:pt idx="5334">
                  <c:v>2.4413944564257717E-3</c:v>
                </c:pt>
                <c:pt idx="5335">
                  <c:v>2.5997416041516619E-3</c:v>
                </c:pt>
                <c:pt idx="5336">
                  <c:v>2.7710725598922847E-3</c:v>
                </c:pt>
                <c:pt idx="5337">
                  <c:v>2.9563961203054046E-3</c:v>
                </c:pt>
                <c:pt idx="5338">
                  <c:v>3.1567753452440561E-3</c:v>
                </c:pt>
                <c:pt idx="5339">
                  <c:v>3.3736470381525718E-3</c:v>
                </c:pt>
                <c:pt idx="5340">
                  <c:v>3.6079874311650828E-3</c:v>
                </c:pt>
                <c:pt idx="5341">
                  <c:v>3.8613287074881208E-3</c:v>
                </c:pt>
                <c:pt idx="5342">
                  <c:v>4.1350045250511114E-3</c:v>
                </c:pt>
                <c:pt idx="5343">
                  <c:v>4.4306556470655734E-3</c:v>
                </c:pt>
                <c:pt idx="5344">
                  <c:v>4.7494520402179274E-3</c:v>
                </c:pt>
                <c:pt idx="5345">
                  <c:v>5.0929784568410907E-3</c:v>
                </c:pt>
                <c:pt idx="5346">
                  <c:v>5.4621063014841376E-3</c:v>
                </c:pt>
                <c:pt idx="5347">
                  <c:v>5.8578597195814153E-3</c:v>
                </c:pt>
                <c:pt idx="5348">
                  <c:v>6.2808204751876318E-3</c:v>
                </c:pt>
                <c:pt idx="5349">
                  <c:v>6.7290316454781118E-3</c:v>
                </c:pt>
                <c:pt idx="5350">
                  <c:v>7.2001940191562808E-3</c:v>
                </c:pt>
                <c:pt idx="5351">
                  <c:v>7.6871639057386476E-3</c:v>
                </c:pt>
                <c:pt idx="5352">
                  <c:v>8.1768351306892306E-3</c:v>
                </c:pt>
                <c:pt idx="5353">
                  <c:v>8.6426546052417175E-3</c:v>
                </c:pt>
                <c:pt idx="5354">
                  <c:v>9.0388293625753846E-3</c:v>
                </c:pt>
                <c:pt idx="5355">
                  <c:v>9.2909514936581061E-3</c:v>
                </c:pt>
                <c:pt idx="5356">
                  <c:v>9.3085847612990325E-3</c:v>
                </c:pt>
                <c:pt idx="5357">
                  <c:v>9.0004883162358995E-3</c:v>
                </c:pt>
                <c:pt idx="5358">
                  <c:v>8.3311052023936627E-3</c:v>
                </c:pt>
                <c:pt idx="5359">
                  <c:v>7.3761048698527398E-3</c:v>
                </c:pt>
                <c:pt idx="5360">
                  <c:v>6.233133135017388E-3</c:v>
                </c:pt>
                <c:pt idx="5361">
                  <c:v>4.998219352113642E-3</c:v>
                </c:pt>
                <c:pt idx="5362">
                  <c:v>3.7548705441027286E-3</c:v>
                </c:pt>
                <c:pt idx="5363">
                  <c:v>2.5524085284314157E-3</c:v>
                </c:pt>
                <c:pt idx="5364">
                  <c:v>1.4241404858680307E-3</c:v>
                </c:pt>
                <c:pt idx="5365">
                  <c:v>3.9016670978297974E-4</c:v>
                </c:pt>
                <c:pt idx="5366">
                  <c:v>-5.3252533684400305E-4</c:v>
                </c:pt>
                <c:pt idx="5367">
                  <c:v>-1.3335854417922954E-3</c:v>
                </c:pt>
                <c:pt idx="5368">
                  <c:v>-1.996072789784975E-3</c:v>
                </c:pt>
                <c:pt idx="5369">
                  <c:v>-2.516999690175048E-3</c:v>
                </c:pt>
                <c:pt idx="5370">
                  <c:v>-2.8815157464530117E-3</c:v>
                </c:pt>
                <c:pt idx="5371">
                  <c:v>-3.0824687977628606E-3</c:v>
                </c:pt>
                <c:pt idx="5372">
                  <c:v>-3.1117388284219727E-3</c:v>
                </c:pt>
                <c:pt idx="5373">
                  <c:v>-2.9589944779300215E-3</c:v>
                </c:pt>
                <c:pt idx="5374">
                  <c:v>-2.6197777812693168E-3</c:v>
                </c:pt>
                <c:pt idx="5375">
                  <c:v>-2.0891935961544483E-3</c:v>
                </c:pt>
                <c:pt idx="5376">
                  <c:v>-1.3697007342564627E-3</c:v>
                </c:pt>
                <c:pt idx="5377">
                  <c:v>-4.6635613916934382E-4</c:v>
                </c:pt>
                <c:pt idx="5378">
                  <c:v>5.9557361069040304E-4</c:v>
                </c:pt>
                <c:pt idx="5379">
                  <c:v>1.7668461956725778E-3</c:v>
                </c:pt>
                <c:pt idx="5380">
                  <c:v>2.9966987591507621E-3</c:v>
                </c:pt>
                <c:pt idx="5381">
                  <c:v>4.192119060559607E-3</c:v>
                </c:pt>
                <c:pt idx="5382">
                  <c:v>5.298731435274262E-3</c:v>
                </c:pt>
                <c:pt idx="5383">
                  <c:v>6.298064172846396E-3</c:v>
                </c:pt>
                <c:pt idx="5384">
                  <c:v>7.2588559562392074E-3</c:v>
                </c:pt>
                <c:pt idx="5385">
                  <c:v>8.2650035451001802E-3</c:v>
                </c:pt>
                <c:pt idx="5386">
                  <c:v>9.4158431223865247E-3</c:v>
                </c:pt>
                <c:pt idx="5387">
                  <c:v>1.0779317964855095E-2</c:v>
                </c:pt>
                <c:pt idx="5388">
                  <c:v>1.2357379590152151E-2</c:v>
                </c:pt>
                <c:pt idx="5389">
                  <c:v>1.4145336008159815E-2</c:v>
                </c:pt>
                <c:pt idx="5390">
                  <c:v>1.6071305481684561E-2</c:v>
                </c:pt>
                <c:pt idx="5391">
                  <c:v>1.8072899626629613E-2</c:v>
                </c:pt>
                <c:pt idx="5392">
                  <c:v>2.0080342953676222E-2</c:v>
                </c:pt>
                <c:pt idx="5393">
                  <c:v>2.209251490035502E-2</c:v>
                </c:pt>
                <c:pt idx="5394">
                  <c:v>2.4172896872376559E-2</c:v>
                </c:pt>
                <c:pt idx="5395">
                  <c:v>2.6439140777776204E-2</c:v>
                </c:pt>
                <c:pt idx="5396">
                  <c:v>2.8990601193298327E-2</c:v>
                </c:pt>
                <c:pt idx="5397">
                  <c:v>3.1897932270910645E-2</c:v>
                </c:pt>
                <c:pt idx="5398">
                  <c:v>3.5218282208193785E-2</c:v>
                </c:pt>
                <c:pt idx="5399">
                  <c:v>3.8923743361180874E-2</c:v>
                </c:pt>
                <c:pt idx="5400">
                  <c:v>4.2983468930113289E-2</c:v>
                </c:pt>
                <c:pt idx="5401">
                  <c:v>4.7362029691182306E-2</c:v>
                </c:pt>
                <c:pt idx="5402">
                  <c:v>5.2010184995828435E-2</c:v>
                </c:pt>
                <c:pt idx="5403">
                  <c:v>5.6905417526975532E-2</c:v>
                </c:pt>
                <c:pt idx="5404">
                  <c:v>6.2017815355025707E-2</c:v>
                </c:pt>
                <c:pt idx="5405">
                  <c:v>6.736409724968484E-2</c:v>
                </c:pt>
                <c:pt idx="5406">
                  <c:v>7.2933091098855152E-2</c:v>
                </c:pt>
                <c:pt idx="5407">
                  <c:v>7.8684447481645714E-2</c:v>
                </c:pt>
                <c:pt idx="5408">
                  <c:v>8.4529199454043247E-2</c:v>
                </c:pt>
                <c:pt idx="5409">
                  <c:v>9.0309004571263674E-2</c:v>
                </c:pt>
                <c:pt idx="5410">
                  <c:v>9.5869741718097923E-2</c:v>
                </c:pt>
                <c:pt idx="5411">
                  <c:v>0.10105301820626333</c:v>
                </c:pt>
                <c:pt idx="5412">
                  <c:v>0.1056687510906944</c:v>
                </c:pt>
                <c:pt idx="5413">
                  <c:v>0.10954094609127352</c:v>
                </c:pt>
                <c:pt idx="5414">
                  <c:v>0.11246493861396478</c:v>
                </c:pt>
                <c:pt idx="5415">
                  <c:v>0.11429101268547937</c:v>
                </c:pt>
                <c:pt idx="5416">
                  <c:v>0.11477372499495075</c:v>
                </c:pt>
                <c:pt idx="5417">
                  <c:v>0.11373332892190818</c:v>
                </c:pt>
                <c:pt idx="5418">
                  <c:v>0.11094148846640273</c:v>
                </c:pt>
                <c:pt idx="5419">
                  <c:v>0.10620184955485046</c:v>
                </c:pt>
                <c:pt idx="5420">
                  <c:v>9.947989411648317E-2</c:v>
                </c:pt>
                <c:pt idx="5421">
                  <c:v>9.0809106723323096E-2</c:v>
                </c:pt>
                <c:pt idx="5422">
                  <c:v>8.04144262647431E-2</c:v>
                </c:pt>
                <c:pt idx="5423">
                  <c:v>6.8729552488655365E-2</c:v>
                </c:pt>
                <c:pt idx="5424">
                  <c:v>5.6268511177090308E-2</c:v>
                </c:pt>
                <c:pt idx="5425">
                  <c:v>4.366790403140608E-2</c:v>
                </c:pt>
                <c:pt idx="5426">
                  <c:v>3.1495862547570808E-2</c:v>
                </c:pt>
                <c:pt idx="5427">
                  <c:v>2.0180729490120231E-2</c:v>
                </c:pt>
                <c:pt idx="5428">
                  <c:v>1.0138106168470717E-2</c:v>
                </c:pt>
                <c:pt idx="5429">
                  <c:v>1.5683965866521155E-3</c:v>
                </c:pt>
                <c:pt idx="5430">
                  <c:v>-5.4316679910797472E-3</c:v>
                </c:pt>
                <c:pt idx="5431">
                  <c:v>-1.0807550994271442E-2</c:v>
                </c:pt>
                <c:pt idx="5432">
                  <c:v>-1.4662506282774573E-2</c:v>
                </c:pt>
                <c:pt idx="5433">
                  <c:v>-1.7081445532271367E-2</c:v>
                </c:pt>
                <c:pt idx="5434">
                  <c:v>-1.8243639878381679E-2</c:v>
                </c:pt>
                <c:pt idx="5435">
                  <c:v>-1.8299734199191842E-2</c:v>
                </c:pt>
                <c:pt idx="5436">
                  <c:v>-1.7414622854487666E-2</c:v>
                </c:pt>
                <c:pt idx="5437">
                  <c:v>-1.5782522040970443E-2</c:v>
                </c:pt>
                <c:pt idx="5438">
                  <c:v>-1.3584669990434776E-2</c:v>
                </c:pt>
                <c:pt idx="5439">
                  <c:v>-1.106002591743005E-2</c:v>
                </c:pt>
                <c:pt idx="5440">
                  <c:v>-8.5745471056671262E-3</c:v>
                </c:pt>
                <c:pt idx="5441">
                  <c:v>-6.5711701736224475E-3</c:v>
                </c:pt>
                <c:pt idx="5442">
                  <c:v>-5.3417252309175397E-3</c:v>
                </c:pt>
                <c:pt idx="5443">
                  <c:v>-4.7899421252451981E-3</c:v>
                </c:pt>
                <c:pt idx="5444">
                  <c:v>-4.5031388207688637E-3</c:v>
                </c:pt>
                <c:pt idx="5445">
                  <c:v>-4.3735359392230401E-3</c:v>
                </c:pt>
                <c:pt idx="5446">
                  <c:v>-4.3028204410363521E-3</c:v>
                </c:pt>
                <c:pt idx="5447">
                  <c:v>-4.2536792013619833E-3</c:v>
                </c:pt>
                <c:pt idx="5448">
                  <c:v>-4.2017059589576486E-3</c:v>
                </c:pt>
                <c:pt idx="5449">
                  <c:v>-4.1294926766311298E-3</c:v>
                </c:pt>
                <c:pt idx="5450">
                  <c:v>-4.0058603073865407E-3</c:v>
                </c:pt>
                <c:pt idx="5451">
                  <c:v>-3.8054331760524608E-3</c:v>
                </c:pt>
                <c:pt idx="5452">
                  <c:v>-3.5569395926008857E-3</c:v>
                </c:pt>
                <c:pt idx="5453">
                  <c:v>-3.3159360590449263E-3</c:v>
                </c:pt>
                <c:pt idx="5454">
                  <c:v>-3.1152073196445817E-3</c:v>
                </c:pt>
                <c:pt idx="5455">
                  <c:v>-2.9560546953013782E-3</c:v>
                </c:pt>
                <c:pt idx="5456">
                  <c:v>-2.8334970406961751E-3</c:v>
                </c:pt>
                <c:pt idx="5457">
                  <c:v>-2.7397376983122326E-3</c:v>
                </c:pt>
                <c:pt idx="5458">
                  <c:v>-2.6659379278620933E-3</c:v>
                </c:pt>
                <c:pt idx="5459">
                  <c:v>-2.6080886443160174E-3</c:v>
                </c:pt>
                <c:pt idx="5460">
                  <c:v>-2.5601353770284409E-3</c:v>
                </c:pt>
                <c:pt idx="5461">
                  <c:v>-2.5236618887854957E-3</c:v>
                </c:pt>
                <c:pt idx="5462">
                  <c:v>-2.4944261993514491E-3</c:v>
                </c:pt>
                <c:pt idx="5463">
                  <c:v>-2.4735264141639872E-3</c:v>
                </c:pt>
                <c:pt idx="5464">
                  <c:v>-2.4597939796375638E-3</c:v>
                </c:pt>
                <c:pt idx="5465">
                  <c:v>-2.4516064957155986E-3</c:v>
                </c:pt>
                <c:pt idx="5466">
                  <c:v>-2.4508395403735252E-3</c:v>
                </c:pt>
                <c:pt idx="5467">
                  <c:v>-2.4525791174807876E-3</c:v>
                </c:pt>
                <c:pt idx="5468">
                  <c:v>-2.4572205624986423E-3</c:v>
                </c:pt>
                <c:pt idx="5469">
                  <c:v>-2.46080899303646E-3</c:v>
                </c:pt>
                <c:pt idx="5470">
                  <c:v>-2.4667866709000125E-3</c:v>
                </c:pt>
                <c:pt idx="5471">
                  <c:v>-2.4735370935670417E-3</c:v>
                </c:pt>
                <c:pt idx="5472">
                  <c:v>-2.4829981473606373E-3</c:v>
                </c:pt>
                <c:pt idx="5473">
                  <c:v>-2.4938105857882967E-3</c:v>
                </c:pt>
                <c:pt idx="5474">
                  <c:v>-2.5062035716143633E-3</c:v>
                </c:pt>
                <c:pt idx="5475">
                  <c:v>-2.5193210402940864E-3</c:v>
                </c:pt>
                <c:pt idx="5476">
                  <c:v>-2.5348049018064701E-3</c:v>
                </c:pt>
                <c:pt idx="5477">
                  <c:v>-2.5520776974519797E-3</c:v>
                </c:pt>
                <c:pt idx="5478">
                  <c:v>-2.5690210899079685E-3</c:v>
                </c:pt>
                <c:pt idx="5479">
                  <c:v>-2.586225923870593E-3</c:v>
                </c:pt>
                <c:pt idx="5480">
                  <c:v>-2.6025875371107569E-3</c:v>
                </c:pt>
                <c:pt idx="5481">
                  <c:v>-2.6191793277703115E-3</c:v>
                </c:pt>
                <c:pt idx="5482">
                  <c:v>-2.6360089428074645E-3</c:v>
                </c:pt>
                <c:pt idx="5483">
                  <c:v>-2.6518541890972426E-3</c:v>
                </c:pt>
                <c:pt idx="5484">
                  <c:v>-2.6678650593750528E-3</c:v>
                </c:pt>
                <c:pt idx="5485">
                  <c:v>-2.6835083765604588E-3</c:v>
                </c:pt>
                <c:pt idx="5486">
                  <c:v>-2.6992730543254476E-3</c:v>
                </c:pt>
                <c:pt idx="5487">
                  <c:v>-2.715055411054369E-3</c:v>
                </c:pt>
                <c:pt idx="5488">
                  <c:v>-2.7307844709798723E-3</c:v>
                </c:pt>
                <c:pt idx="5489">
                  <c:v>-2.745754353645739E-3</c:v>
                </c:pt>
                <c:pt idx="5490">
                  <c:v>-2.7600819768649129E-3</c:v>
                </c:pt>
                <c:pt idx="5491">
                  <c:v>-2.7731781558308745E-3</c:v>
                </c:pt>
                <c:pt idx="5492">
                  <c:v>-2.7857753908132241E-3</c:v>
                </c:pt>
                <c:pt idx="5493">
                  <c:v>-2.7975126498055699E-3</c:v>
                </c:pt>
                <c:pt idx="5494">
                  <c:v>-2.8092628454092026E-3</c:v>
                </c:pt>
                <c:pt idx="5495">
                  <c:v>-2.8203817625052315E-3</c:v>
                </c:pt>
                <c:pt idx="5496">
                  <c:v>-2.8313983679032341E-3</c:v>
                </c:pt>
                <c:pt idx="5497">
                  <c:v>-2.8420418155426178E-3</c:v>
                </c:pt>
                <c:pt idx="5498">
                  <c:v>-2.852128034375605E-3</c:v>
                </c:pt>
                <c:pt idx="5499">
                  <c:v>-2.8615356499070654E-3</c:v>
                </c:pt>
                <c:pt idx="5500">
                  <c:v>-2.8706355282024348E-3</c:v>
                </c:pt>
                <c:pt idx="5501">
                  <c:v>-2.8792127944090688E-3</c:v>
                </c:pt>
                <c:pt idx="5502">
                  <c:v>-2.8875934921003461E-3</c:v>
                </c:pt>
                <c:pt idx="5503">
                  <c:v>-2.8957851367885121E-3</c:v>
                </c:pt>
                <c:pt idx="5504">
                  <c:v>-2.9036909037679515E-3</c:v>
                </c:pt>
                <c:pt idx="5505">
                  <c:v>-2.9111909172115252E-3</c:v>
                </c:pt>
                <c:pt idx="5506">
                  <c:v>-2.9183589908512815E-3</c:v>
                </c:pt>
                <c:pt idx="5507">
                  <c:v>-2.9252747100975219E-3</c:v>
                </c:pt>
                <c:pt idx="5508">
                  <c:v>-2.9321281076888869E-3</c:v>
                </c:pt>
                <c:pt idx="5509">
                  <c:v>-2.9384648337606972E-3</c:v>
                </c:pt>
                <c:pt idx="5510">
                  <c:v>-2.9426436329144648E-3</c:v>
                </c:pt>
                <c:pt idx="5511">
                  <c:v>-2.9254498467566779E-3</c:v>
                </c:pt>
                <c:pt idx="5512">
                  <c:v>-2.9213548680912475E-3</c:v>
                </c:pt>
                <c:pt idx="5513">
                  <c:v>-2.9148826353951889E-3</c:v>
                </c:pt>
                <c:pt idx="5514">
                  <c:v>-2.9082980689448716E-3</c:v>
                </c:pt>
                <c:pt idx="5515">
                  <c:v>-2.9014515807630997E-3</c:v>
                </c:pt>
                <c:pt idx="5516">
                  <c:v>-2.8941748565648904E-3</c:v>
                </c:pt>
                <c:pt idx="5517">
                  <c:v>-2.886627722180039E-3</c:v>
                </c:pt>
                <c:pt idx="5518">
                  <c:v>-2.8788532316720815E-3</c:v>
                </c:pt>
                <c:pt idx="5519">
                  <c:v>-2.8707269176068725E-3</c:v>
                </c:pt>
                <c:pt idx="5520">
                  <c:v>-2.8621443826643681E-3</c:v>
                </c:pt>
                <c:pt idx="5521">
                  <c:v>-2.8531880554549284E-3</c:v>
                </c:pt>
                <c:pt idx="5522">
                  <c:v>-2.8437761161889488E-3</c:v>
                </c:pt>
                <c:pt idx="5523">
                  <c:v>-2.8340497870167191E-3</c:v>
                </c:pt>
                <c:pt idx="5524">
                  <c:v>-2.8238736605574002E-3</c:v>
                </c:pt>
                <c:pt idx="5525">
                  <c:v>-2.8132001078539194E-3</c:v>
                </c:pt>
                <c:pt idx="5526">
                  <c:v>-2.8018791508068195E-3</c:v>
                </c:pt>
                <c:pt idx="5527">
                  <c:v>-2.7900804559377098E-3</c:v>
                </c:pt>
                <c:pt idx="5528">
                  <c:v>-2.7778675761666784E-3</c:v>
                </c:pt>
                <c:pt idx="5529">
                  <c:v>-2.7653386247229179E-3</c:v>
                </c:pt>
                <c:pt idx="5530">
                  <c:v>-2.7525171978845476E-3</c:v>
                </c:pt>
                <c:pt idx="5531">
                  <c:v>-2.739364479856162E-3</c:v>
                </c:pt>
                <c:pt idx="5532">
                  <c:v>-2.7254146192904525E-3</c:v>
                </c:pt>
                <c:pt idx="5533">
                  <c:v>-2.7115432451867792E-3</c:v>
                </c:pt>
                <c:pt idx="5534">
                  <c:v>-2.6970003222032018E-3</c:v>
                </c:pt>
                <c:pt idx="5535">
                  <c:v>-2.6824660183604101E-3</c:v>
                </c:pt>
                <c:pt idx="5536">
                  <c:v>-2.6674426264283423E-3</c:v>
                </c:pt>
                <c:pt idx="5537">
                  <c:v>-2.6518417752666172E-3</c:v>
                </c:pt>
                <c:pt idx="5538">
                  <c:v>-2.6363353723262055E-3</c:v>
                </c:pt>
                <c:pt idx="5539">
                  <c:v>-2.6210544070420696E-3</c:v>
                </c:pt>
                <c:pt idx="5540">
                  <c:v>-2.605314806627141E-3</c:v>
                </c:pt>
                <c:pt idx="5541">
                  <c:v>-2.5895393662999514E-3</c:v>
                </c:pt>
                <c:pt idx="5542">
                  <c:v>-2.574084882232661E-3</c:v>
                </c:pt>
                <c:pt idx="5543">
                  <c:v>-2.559337421719514E-3</c:v>
                </c:pt>
                <c:pt idx="5544">
                  <c:v>-2.5450920687323146E-3</c:v>
                </c:pt>
                <c:pt idx="5545">
                  <c:v>-2.5314291554010596E-3</c:v>
                </c:pt>
                <c:pt idx="5546">
                  <c:v>-2.5178029388061005E-3</c:v>
                </c:pt>
                <c:pt idx="5547">
                  <c:v>-2.5051827376472205E-3</c:v>
                </c:pt>
                <c:pt idx="5548">
                  <c:v>-2.4932245323562785E-3</c:v>
                </c:pt>
                <c:pt idx="5549">
                  <c:v>-2.481875203011226E-3</c:v>
                </c:pt>
                <c:pt idx="5550">
                  <c:v>-2.4718758135884914E-3</c:v>
                </c:pt>
                <c:pt idx="5551">
                  <c:v>-2.4638447536708573E-3</c:v>
                </c:pt>
                <c:pt idx="5552">
                  <c:v>-2.4550949035012531E-3</c:v>
                </c:pt>
                <c:pt idx="5553">
                  <c:v>-2.4487581584909119E-3</c:v>
                </c:pt>
                <c:pt idx="5554">
                  <c:v>-2.4459196953531019E-3</c:v>
                </c:pt>
                <c:pt idx="5555">
                  <c:v>-2.4450781499723122E-3</c:v>
                </c:pt>
                <c:pt idx="5556">
                  <c:v>-2.447726598921153E-3</c:v>
                </c:pt>
                <c:pt idx="5557">
                  <c:v>-2.4559413114427736E-3</c:v>
                </c:pt>
                <c:pt idx="5558">
                  <c:v>-2.469649097382069E-3</c:v>
                </c:pt>
                <c:pt idx="5559">
                  <c:v>-2.4884985718335619E-3</c:v>
                </c:pt>
                <c:pt idx="5560">
                  <c:v>-2.5176519983541321E-3</c:v>
                </c:pt>
                <c:pt idx="5561">
                  <c:v>-2.5538236328840726E-3</c:v>
                </c:pt>
                <c:pt idx="5562">
                  <c:v>-2.6030633003408326E-3</c:v>
                </c:pt>
                <c:pt idx="5563">
                  <c:v>-2.6664548889854343E-3</c:v>
                </c:pt>
                <c:pt idx="5564">
                  <c:v>-2.7494616962165258E-3</c:v>
                </c:pt>
                <c:pt idx="5565">
                  <c:v>-2.8549103501849526E-3</c:v>
                </c:pt>
                <c:pt idx="5566">
                  <c:v>-2.9891893311535566E-3</c:v>
                </c:pt>
                <c:pt idx="5567">
                  <c:v>-3.1549736794310294E-3</c:v>
                </c:pt>
                <c:pt idx="5568">
                  <c:v>-3.3548800733273509E-3</c:v>
                </c:pt>
                <c:pt idx="5569">
                  <c:v>-3.5792960282176284E-3</c:v>
                </c:pt>
                <c:pt idx="5570">
                  <c:v>-3.8116701580638047E-3</c:v>
                </c:pt>
                <c:pt idx="5571">
                  <c:v>-4.0349566416636399E-3</c:v>
                </c:pt>
                <c:pt idx="5572">
                  <c:v>-4.2460756020215257E-3</c:v>
                </c:pt>
                <c:pt idx="5573">
                  <c:v>-4.4698210641927315E-3</c:v>
                </c:pt>
                <c:pt idx="5574">
                  <c:v>-4.7522895987913427E-3</c:v>
                </c:pt>
                <c:pt idx="5575">
                  <c:v>-5.1529091883352985E-3</c:v>
                </c:pt>
                <c:pt idx="5576">
                  <c:v>-5.7521564717718217E-3</c:v>
                </c:pt>
                <c:pt idx="5577">
                  <c:v>-6.6438001209649881E-3</c:v>
                </c:pt>
                <c:pt idx="5578">
                  <c:v>-7.8716761396685226E-3</c:v>
                </c:pt>
                <c:pt idx="5579">
                  <c:v>-9.4469525949926868E-3</c:v>
                </c:pt>
                <c:pt idx="5580">
                  <c:v>-1.1118069269452191E-2</c:v>
                </c:pt>
                <c:pt idx="5581">
                  <c:v>-1.2700332522040277E-2</c:v>
                </c:pt>
                <c:pt idx="5582">
                  <c:v>-1.4242560401034179E-2</c:v>
                </c:pt>
                <c:pt idx="5583">
                  <c:v>-1.5798113876500201E-2</c:v>
                </c:pt>
                <c:pt idx="5584">
                  <c:v>-1.7267306620181416E-2</c:v>
                </c:pt>
                <c:pt idx="5585">
                  <c:v>-1.8419850226513115E-2</c:v>
                </c:pt>
                <c:pt idx="5586">
                  <c:v>-1.9006885182612093E-2</c:v>
                </c:pt>
                <c:pt idx="5587">
                  <c:v>-1.875047896117818E-2</c:v>
                </c:pt>
                <c:pt idx="5588">
                  <c:v>-1.7479629056752266E-2</c:v>
                </c:pt>
                <c:pt idx="5589">
                  <c:v>-1.4949899787808307E-2</c:v>
                </c:pt>
                <c:pt idx="5590">
                  <c:v>-1.1054214527770806E-2</c:v>
                </c:pt>
                <c:pt idx="5591">
                  <c:v>-5.6059962378432748E-3</c:v>
                </c:pt>
                <c:pt idx="5592">
                  <c:v>1.4582790361191145E-3</c:v>
                </c:pt>
                <c:pt idx="5593">
                  <c:v>1.0059120805585076E-2</c:v>
                </c:pt>
                <c:pt idx="5594">
                  <c:v>2.0178353555763862E-2</c:v>
                </c:pt>
                <c:pt idx="5595">
                  <c:v>3.1547181135778979E-2</c:v>
                </c:pt>
                <c:pt idx="5596">
                  <c:v>4.381376315125074E-2</c:v>
                </c:pt>
                <c:pt idx="5597">
                  <c:v>5.6503674010152771E-2</c:v>
                </c:pt>
                <c:pt idx="5598">
                  <c:v>6.900555118320717E-2</c:v>
                </c:pt>
                <c:pt idx="5599">
                  <c:v>8.0738624969782236E-2</c:v>
                </c:pt>
                <c:pt idx="5600">
                  <c:v>9.1147531671773974E-2</c:v>
                </c:pt>
                <c:pt idx="5601">
                  <c:v>9.9874333212365607E-2</c:v>
                </c:pt>
                <c:pt idx="5602">
                  <c:v>0.10665540769119625</c:v>
                </c:pt>
                <c:pt idx="5603">
                  <c:v>0.11144474448861158</c:v>
                </c:pt>
                <c:pt idx="5604">
                  <c:v>0.11429013202813004</c:v>
                </c:pt>
                <c:pt idx="5605">
                  <c:v>0.11542295777947253</c:v>
                </c:pt>
                <c:pt idx="5606">
                  <c:v>0.11500827367072242</c:v>
                </c:pt>
                <c:pt idx="5607">
                  <c:v>0.11326323180219011</c:v>
                </c:pt>
                <c:pt idx="5608">
                  <c:v>0.11042003546953405</c:v>
                </c:pt>
                <c:pt idx="5609">
                  <c:v>0.10663249368651884</c:v>
                </c:pt>
                <c:pt idx="5610">
                  <c:v>0.10209243118578493</c:v>
                </c:pt>
                <c:pt idx="5611">
                  <c:v>9.6956658821339969E-2</c:v>
                </c:pt>
                <c:pt idx="5612">
                  <c:v>9.1456863203389749E-2</c:v>
                </c:pt>
                <c:pt idx="5613">
                  <c:v>8.5726842685441174E-2</c:v>
                </c:pt>
                <c:pt idx="5614">
                  <c:v>7.995188703379652E-2</c:v>
                </c:pt>
                <c:pt idx="5615">
                  <c:v>7.4260369357628253E-2</c:v>
                </c:pt>
                <c:pt idx="5616">
                  <c:v>6.8725497931279356E-2</c:v>
                </c:pt>
                <c:pt idx="5617">
                  <c:v>6.3400428235833806E-2</c:v>
                </c:pt>
                <c:pt idx="5618">
                  <c:v>5.8299464774092202E-2</c:v>
                </c:pt>
                <c:pt idx="5619">
                  <c:v>5.3419296808593586E-2</c:v>
                </c:pt>
                <c:pt idx="5620">
                  <c:v>4.8784765515869521E-2</c:v>
                </c:pt>
                <c:pt idx="5621">
                  <c:v>4.4401285191124074E-2</c:v>
                </c:pt>
                <c:pt idx="5622">
                  <c:v>4.0332467992277632E-2</c:v>
                </c:pt>
                <c:pt idx="5623">
                  <c:v>3.6616944603329094E-2</c:v>
                </c:pt>
                <c:pt idx="5624">
                  <c:v>3.3290702905585556E-2</c:v>
                </c:pt>
                <c:pt idx="5625">
                  <c:v>3.0355498587345209E-2</c:v>
                </c:pt>
                <c:pt idx="5626">
                  <c:v>2.7774717048991926E-2</c:v>
                </c:pt>
                <c:pt idx="5627">
                  <c:v>2.5480525669456466E-2</c:v>
                </c:pt>
                <c:pt idx="5628">
                  <c:v>2.3357306701646485E-2</c:v>
                </c:pt>
                <c:pt idx="5629">
                  <c:v>2.1316372954776619E-2</c:v>
                </c:pt>
                <c:pt idx="5630">
                  <c:v>1.9269084301695383E-2</c:v>
                </c:pt>
                <c:pt idx="5631">
                  <c:v>1.7229087301865786E-2</c:v>
                </c:pt>
                <c:pt idx="5632">
                  <c:v>1.5257093204078753E-2</c:v>
                </c:pt>
                <c:pt idx="5633">
                  <c:v>1.342862008298451E-2</c:v>
                </c:pt>
                <c:pt idx="5634">
                  <c:v>1.1796912661083514E-2</c:v>
                </c:pt>
                <c:pt idx="5635">
                  <c:v>1.0391016803172892E-2</c:v>
                </c:pt>
                <c:pt idx="5636">
                  <c:v>9.1908573575076868E-3</c:v>
                </c:pt>
                <c:pt idx="5637">
                  <c:v>8.1424934280419636E-3</c:v>
                </c:pt>
                <c:pt idx="5638">
                  <c:v>7.1419454786199044E-3</c:v>
                </c:pt>
                <c:pt idx="5639">
                  <c:v>6.0981534494530809E-3</c:v>
                </c:pt>
                <c:pt idx="5640">
                  <c:v>4.9467048685720716E-3</c:v>
                </c:pt>
                <c:pt idx="5641">
                  <c:v>3.7024366020832478E-3</c:v>
                </c:pt>
                <c:pt idx="5642">
                  <c:v>2.4410202918735413E-3</c:v>
                </c:pt>
                <c:pt idx="5643">
                  <c:v>1.2251675789164418E-3</c:v>
                </c:pt>
                <c:pt idx="5644">
                  <c:v>1.2716265943335525E-4</c:v>
                </c:pt>
                <c:pt idx="5645">
                  <c:v>-8.0728251500661319E-4</c:v>
                </c:pt>
                <c:pt idx="5646">
                  <c:v>-1.5649375782021968E-3</c:v>
                </c:pt>
                <c:pt idx="5647">
                  <c:v>-2.1294984155708629E-3</c:v>
                </c:pt>
                <c:pt idx="5648">
                  <c:v>-2.4991847248678756E-3</c:v>
                </c:pt>
                <c:pt idx="5649">
                  <c:v>-2.6806937717229751E-3</c:v>
                </c:pt>
                <c:pt idx="5650">
                  <c:v>-2.6804940864429971E-3</c:v>
                </c:pt>
                <c:pt idx="5651">
                  <c:v>-2.506396494144747E-3</c:v>
                </c:pt>
                <c:pt idx="5652">
                  <c:v>-2.1659678898648949E-3</c:v>
                </c:pt>
                <c:pt idx="5653">
                  <c:v>-1.6686361295501495E-3</c:v>
                </c:pt>
                <c:pt idx="5654">
                  <c:v>-1.0254782975483989E-3</c:v>
                </c:pt>
                <c:pt idx="5655">
                  <c:v>-2.4792434674869579E-4</c:v>
                </c:pt>
                <c:pt idx="5656">
                  <c:v>6.5522931751804681E-4</c:v>
                </c:pt>
                <c:pt idx="5657">
                  <c:v>1.6700656390534752E-3</c:v>
                </c:pt>
                <c:pt idx="5658">
                  <c:v>2.7812522695194186E-3</c:v>
                </c:pt>
                <c:pt idx="5659">
                  <c:v>3.967837765389004E-3</c:v>
                </c:pt>
                <c:pt idx="5660">
                  <c:v>5.1942283216389606E-3</c:v>
                </c:pt>
                <c:pt idx="5661">
                  <c:v>6.4139769564623972E-3</c:v>
                </c:pt>
                <c:pt idx="5662">
                  <c:v>7.5442079550471774E-3</c:v>
                </c:pt>
                <c:pt idx="5663">
                  <c:v>8.4893208419534183E-3</c:v>
                </c:pt>
                <c:pt idx="5664">
                  <c:v>9.1427565290393975E-3</c:v>
                </c:pt>
                <c:pt idx="5665">
                  <c:v>9.4409015580321221E-3</c:v>
                </c:pt>
                <c:pt idx="5666">
                  <c:v>9.4138077524885677E-3</c:v>
                </c:pt>
                <c:pt idx="5667">
                  <c:v>9.1511385516991339E-3</c:v>
                </c:pt>
                <c:pt idx="5668">
                  <c:v>8.7442498709903171E-3</c:v>
                </c:pt>
                <c:pt idx="5669">
                  <c:v>8.2730878752058645E-3</c:v>
                </c:pt>
                <c:pt idx="5670">
                  <c:v>7.7779152663034479E-3</c:v>
                </c:pt>
                <c:pt idx="5671">
                  <c:v>7.2819180902539138E-3</c:v>
                </c:pt>
                <c:pt idx="5672">
                  <c:v>6.8042583424607894E-3</c:v>
                </c:pt>
                <c:pt idx="5673">
                  <c:v>6.3493150005614618E-3</c:v>
                </c:pt>
                <c:pt idx="5674">
                  <c:v>5.9206406391572042E-3</c:v>
                </c:pt>
                <c:pt idx="5675">
                  <c:v>5.5194226242827327E-3</c:v>
                </c:pt>
                <c:pt idx="5676">
                  <c:v>5.1453823587144232E-3</c:v>
                </c:pt>
                <c:pt idx="5677">
                  <c:v>4.7974246872690696E-3</c:v>
                </c:pt>
                <c:pt idx="5678">
                  <c:v>4.4747815945206382E-3</c:v>
                </c:pt>
                <c:pt idx="5679">
                  <c:v>4.1757199867105133E-3</c:v>
                </c:pt>
                <c:pt idx="5680">
                  <c:v>3.8986714787262455E-3</c:v>
                </c:pt>
                <c:pt idx="5681">
                  <c:v>3.6423989087120967E-3</c:v>
                </c:pt>
                <c:pt idx="5682">
                  <c:v>3.4055425099728254E-3</c:v>
                </c:pt>
                <c:pt idx="5683">
                  <c:v>3.1864899901170585E-3</c:v>
                </c:pt>
                <c:pt idx="5684">
                  <c:v>2.9839044539632376E-3</c:v>
                </c:pt>
                <c:pt idx="5685">
                  <c:v>2.7967484786809438E-3</c:v>
                </c:pt>
                <c:pt idx="5686">
                  <c:v>2.62376569694589E-3</c:v>
                </c:pt>
                <c:pt idx="5687">
                  <c:v>2.4638280351840791E-3</c:v>
                </c:pt>
                <c:pt idx="5688">
                  <c:v>2.3159307607533153E-3</c:v>
                </c:pt>
                <c:pt idx="5689">
                  <c:v>2.1791877399609527E-3</c:v>
                </c:pt>
                <c:pt idx="5690">
                  <c:v>2.0526892058899682E-3</c:v>
                </c:pt>
                <c:pt idx="5691">
                  <c:v>1.9355953317758967E-3</c:v>
                </c:pt>
                <c:pt idx="5692">
                  <c:v>1.8271885699980839E-3</c:v>
                </c:pt>
                <c:pt idx="5693">
                  <c:v>1.7267099450555268E-3</c:v>
                </c:pt>
                <c:pt idx="5694">
                  <c:v>1.6336245271578731E-3</c:v>
                </c:pt>
                <c:pt idx="5695">
                  <c:v>1.5471469308672159E-3</c:v>
                </c:pt>
                <c:pt idx="5696">
                  <c:v>1.4668451663336635E-3</c:v>
                </c:pt>
                <c:pt idx="5697">
                  <c:v>1.3922079854505887E-3</c:v>
                </c:pt>
                <c:pt idx="5698">
                  <c:v>1.3228480022319244E-3</c:v>
                </c:pt>
                <c:pt idx="5699">
                  <c:v>1.2581614682878328E-3</c:v>
                </c:pt>
                <c:pt idx="5700">
                  <c:v>1.1979118729776861E-3</c:v>
                </c:pt>
                <c:pt idx="5701">
                  <c:v>1.1416246276231279E-3</c:v>
                </c:pt>
                <c:pt idx="5702">
                  <c:v>1.0890258961864241E-3</c:v>
                </c:pt>
                <c:pt idx="5703">
                  <c:v>1.0398090944141458E-3</c:v>
                </c:pt>
                <c:pt idx="5704">
                  <c:v>9.9374418279396526E-4</c:v>
                </c:pt>
                <c:pt idx="5705">
                  <c:v>9.5054485206691464E-4</c:v>
                </c:pt>
                <c:pt idx="5706">
                  <c:v>9.0999520180679028E-4</c:v>
                </c:pt>
                <c:pt idx="5707">
                  <c:v>8.7189985759161814E-4</c:v>
                </c:pt>
                <c:pt idx="5708">
                  <c:v>8.3615609794429613E-4</c:v>
                </c:pt>
                <c:pt idx="5709">
                  <c:v>8.0245146301982651E-4</c:v>
                </c:pt>
                <c:pt idx="5710">
                  <c:v>7.7065329332248744E-4</c:v>
                </c:pt>
                <c:pt idx="5711">
                  <c:v>7.4072794914104012E-4</c:v>
                </c:pt>
                <c:pt idx="5712">
                  <c:v>7.124350356991771E-4</c:v>
                </c:pt>
                <c:pt idx="5713">
                  <c:v>6.857166339844234E-4</c:v>
                </c:pt>
                <c:pt idx="5714">
                  <c:v>6.6048859733525145E-4</c:v>
                </c:pt>
                <c:pt idx="5715">
                  <c:v>6.3659251676517759E-4</c:v>
                </c:pt>
                <c:pt idx="5716">
                  <c:v>6.1395427801946845E-4</c:v>
                </c:pt>
                <c:pt idx="5717">
                  <c:v>5.925023379113048E-4</c:v>
                </c:pt>
                <c:pt idx="5718">
                  <c:v>5.7209980108541281E-4</c:v>
                </c:pt>
                <c:pt idx="5719">
                  <c:v>5.5278583369211542E-4</c:v>
                </c:pt>
                <c:pt idx="5720">
                  <c:v>5.3436193397526921E-4</c:v>
                </c:pt>
                <c:pt idx="5721">
                  <c:v>5.1691065440750972E-4</c:v>
                </c:pt>
                <c:pt idx="5722">
                  <c:v>5.0025945983933617E-4</c:v>
                </c:pt>
                <c:pt idx="5723">
                  <c:v>4.84363212926886E-4</c:v>
                </c:pt>
                <c:pt idx="5724">
                  <c:v>4.6917539968549526E-4</c:v>
                </c:pt>
                <c:pt idx="5725">
                  <c:v>4.5471874439073634E-4</c:v>
                </c:pt>
                <c:pt idx="5726">
                  <c:v>4.4080353664288641E-4</c:v>
                </c:pt>
                <c:pt idx="5727">
                  <c:v>4.2751540695484813E-4</c:v>
                </c:pt>
                <c:pt idx="5728">
                  <c:v>4.1465438759713535E-4</c:v>
                </c:pt>
                <c:pt idx="5729">
                  <c:v>4.0237899954564949E-4</c:v>
                </c:pt>
                <c:pt idx="5730">
                  <c:v>3.9054711795993846E-4</c:v>
                </c:pt>
                <c:pt idx="5731">
                  <c:v>3.7913545511136792E-4</c:v>
                </c:pt>
                <c:pt idx="5732">
                  <c:v>3.6813917015277031E-4</c:v>
                </c:pt>
                <c:pt idx="5733">
                  <c:v>3.5758466050450632E-4</c:v>
                </c:pt>
                <c:pt idx="5734">
                  <c:v>3.474085747696698E-4</c:v>
                </c:pt>
                <c:pt idx="5735">
                  <c:v>3.3766350888386754E-4</c:v>
                </c:pt>
                <c:pt idx="5736">
                  <c:v>3.2833292323630747E-4</c:v>
                </c:pt>
                <c:pt idx="5737">
                  <c:v>3.194336538506759E-4</c:v>
                </c:pt>
                <c:pt idx="5738">
                  <c:v>3.1098443416321953E-4</c:v>
                </c:pt>
                <c:pt idx="5739">
                  <c:v>3.0287637852854932E-4</c:v>
                </c:pt>
                <c:pt idx="5740">
                  <c:v>2.9515974445781801E-4</c:v>
                </c:pt>
                <c:pt idx="5741">
                  <c:v>2.8794237657236987E-4</c:v>
                </c:pt>
                <c:pt idx="5742">
                  <c:v>2.8116044219550496E-4</c:v>
                </c:pt>
                <c:pt idx="5743">
                  <c:v>2.747676834281565E-4</c:v>
                </c:pt>
                <c:pt idx="5744">
                  <c:v>2.6877705526884288E-4</c:v>
                </c:pt>
                <c:pt idx="5745">
                  <c:v>2.6325438202179363E-4</c:v>
                </c:pt>
                <c:pt idx="5746">
                  <c:v>2.5808857622766634E-4</c:v>
                </c:pt>
                <c:pt idx="5747">
                  <c:v>2.5333292603268998E-4</c:v>
                </c:pt>
                <c:pt idx="5748">
                  <c:v>2.4890212892192398E-4</c:v>
                </c:pt>
                <c:pt idx="5749">
                  <c:v>2.4489191419807543E-4</c:v>
                </c:pt>
                <c:pt idx="5750">
                  <c:v>2.4130499973351593E-4</c:v>
                </c:pt>
                <c:pt idx="5751">
                  <c:v>2.3804433193030938E-4</c:v>
                </c:pt>
                <c:pt idx="5752">
                  <c:v>2.3527289582347954E-4</c:v>
                </c:pt>
                <c:pt idx="5753">
                  <c:v>2.3272625122749968E-4</c:v>
                </c:pt>
                <c:pt idx="5754">
                  <c:v>2.3061787845235493E-4</c:v>
                </c:pt>
                <c:pt idx="5755">
                  <c:v>2.2882952646197108E-4</c:v>
                </c:pt>
                <c:pt idx="5756">
                  <c:v>2.273064589414231E-4</c:v>
                </c:pt>
                <c:pt idx="5757">
                  <c:v>2.2624222018219342E-4</c:v>
                </c:pt>
                <c:pt idx="5758">
                  <c:v>2.2551416102734034E-4</c:v>
                </c:pt>
                <c:pt idx="5759">
                  <c:v>2.2514404689077949E-4</c:v>
                </c:pt>
                <c:pt idx="5760">
                  <c:v>2.2510206501158425E-4</c:v>
                </c:pt>
                <c:pt idx="5761">
                  <c:v>2.2542595721775083E-4</c:v>
                </c:pt>
                <c:pt idx="5762">
                  <c:v>2.2602055182163738E-4</c:v>
                </c:pt>
                <c:pt idx="5763">
                  <c:v>2.2695420081941808E-4</c:v>
                </c:pt>
                <c:pt idx="5764">
                  <c:v>2.2827404632697057E-4</c:v>
                </c:pt>
                <c:pt idx="5765">
                  <c:v>2.2980756858970164E-4</c:v>
                </c:pt>
                <c:pt idx="5766">
                  <c:v>2.3168682140672914E-4</c:v>
                </c:pt>
                <c:pt idx="5767">
                  <c:v>2.3380898103120273E-4</c:v>
                </c:pt>
                <c:pt idx="5768">
                  <c:v>2.3618137474223921E-4</c:v>
                </c:pt>
                <c:pt idx="5769">
                  <c:v>2.3886097590519739E-4</c:v>
                </c:pt>
                <c:pt idx="5770">
                  <c:v>2.4181808500234325E-4</c:v>
                </c:pt>
                <c:pt idx="5771">
                  <c:v>2.4492052476465798E-4</c:v>
                </c:pt>
                <c:pt idx="5772">
                  <c:v>2.4833547875302564E-4</c:v>
                </c:pt>
                <c:pt idx="5773">
                  <c:v>2.5192616865266082E-4</c:v>
                </c:pt>
                <c:pt idx="5774">
                  <c:v>2.5565188799259175E-4</c:v>
                </c:pt>
                <c:pt idx="5775">
                  <c:v>2.5962971798465517E-4</c:v>
                </c:pt>
                <c:pt idx="5776">
                  <c:v>2.63752045188137E-4</c:v>
                </c:pt>
                <c:pt idx="5777">
                  <c:v>2.6794469365287732E-4</c:v>
                </c:pt>
                <c:pt idx="5778">
                  <c:v>2.7232829750512E-4</c:v>
                </c:pt>
                <c:pt idx="5779">
                  <c:v>2.7689200688996163E-4</c:v>
                </c:pt>
                <c:pt idx="5780">
                  <c:v>2.8157261370842512E-4</c:v>
                </c:pt>
                <c:pt idx="5781">
                  <c:v>2.8642106918452814E-4</c:v>
                </c:pt>
                <c:pt idx="5782">
                  <c:v>2.9144852490203821E-4</c:v>
                </c:pt>
                <c:pt idx="5783">
                  <c:v>2.9670887217247977E-4</c:v>
                </c:pt>
                <c:pt idx="5784">
                  <c:v>3.0214502888747941E-4</c:v>
                </c:pt>
                <c:pt idx="5785">
                  <c:v>3.0778692381105976E-4</c:v>
                </c:pt>
                <c:pt idx="5786">
                  <c:v>3.1375303241520935E-4</c:v>
                </c:pt>
                <c:pt idx="5787">
                  <c:v>3.2000626055783687E-4</c:v>
                </c:pt>
                <c:pt idx="5788">
                  <c:v>3.265435633039715E-4</c:v>
                </c:pt>
                <c:pt idx="5789">
                  <c:v>3.3338657278381145E-4</c:v>
                </c:pt>
                <c:pt idx="5790">
                  <c:v>3.4057805298415289E-4</c:v>
                </c:pt>
                <c:pt idx="5791">
                  <c:v>3.4811293733905124E-4</c:v>
                </c:pt>
                <c:pt idx="5792">
                  <c:v>3.5603413469065259E-4</c:v>
                </c:pt>
                <c:pt idx="5793">
                  <c:v>3.6439564104262523E-4</c:v>
                </c:pt>
                <c:pt idx="5794">
                  <c:v>3.7322159733699234E-4</c:v>
                </c:pt>
                <c:pt idx="5795">
                  <c:v>3.8256196105623808E-4</c:v>
                </c:pt>
                <c:pt idx="5796">
                  <c:v>3.9248413273329508E-4</c:v>
                </c:pt>
                <c:pt idx="5797">
                  <c:v>4.0292059517788026E-4</c:v>
                </c:pt>
                <c:pt idx="5798">
                  <c:v>4.1412411859087506E-4</c:v>
                </c:pt>
                <c:pt idx="5799">
                  <c:v>4.2588653898578688E-4</c:v>
                </c:pt>
                <c:pt idx="5800">
                  <c:v>4.3845609652493067E-4</c:v>
                </c:pt>
                <c:pt idx="5801">
                  <c:v>4.5186411497133427E-4</c:v>
                </c:pt>
                <c:pt idx="5802">
                  <c:v>4.661581614693322E-4</c:v>
                </c:pt>
                <c:pt idx="5803">
                  <c:v>4.8132727361738237E-4</c:v>
                </c:pt>
                <c:pt idx="5804">
                  <c:v>4.9755608576063093E-4</c:v>
                </c:pt>
                <c:pt idx="5805">
                  <c:v>5.1487892723489637E-4</c:v>
                </c:pt>
                <c:pt idx="5806">
                  <c:v>5.332810277934863E-4</c:v>
                </c:pt>
                <c:pt idx="5807">
                  <c:v>5.5310909999695124E-4</c:v>
                </c:pt>
                <c:pt idx="5808">
                  <c:v>5.7405404859645071E-4</c:v>
                </c:pt>
                <c:pt idx="5809">
                  <c:v>5.9649975064890448E-4</c:v>
                </c:pt>
                <c:pt idx="5810">
                  <c:v>6.2052467777484743E-4</c:v>
                </c:pt>
                <c:pt idx="5811">
                  <c:v>6.4619745511929061E-4</c:v>
                </c:pt>
                <c:pt idx="5812">
                  <c:v>6.7364015836879343E-4</c:v>
                </c:pt>
                <c:pt idx="5813">
                  <c:v>7.030888837725735E-4</c:v>
                </c:pt>
                <c:pt idx="5814">
                  <c:v>7.3453459004058086E-4</c:v>
                </c:pt>
                <c:pt idx="5815">
                  <c:v>7.6815587634937454E-4</c:v>
                </c:pt>
                <c:pt idx="5816">
                  <c:v>8.0421467778923894E-4</c:v>
                </c:pt>
                <c:pt idx="5817">
                  <c:v>8.4289365783274395E-4</c:v>
                </c:pt>
                <c:pt idx="5818">
                  <c:v>8.843069318179575E-4</c:v>
                </c:pt>
                <c:pt idx="5819">
                  <c:v>9.2882057884002833E-4</c:v>
                </c:pt>
                <c:pt idx="5820">
                  <c:v>9.7655495127380032E-4</c:v>
                </c:pt>
                <c:pt idx="5821">
                  <c:v>1.0278544758980379E-3</c:v>
                </c:pt>
                <c:pt idx="5822">
                  <c:v>1.0830168305420163E-3</c:v>
                </c:pt>
                <c:pt idx="5823">
                  <c:v>1.142402911196494E-3</c:v>
                </c:pt>
                <c:pt idx="5824">
                  <c:v>1.206272922731455E-3</c:v>
                </c:pt>
                <c:pt idx="5825">
                  <c:v>1.2750741161253742E-3</c:v>
                </c:pt>
                <c:pt idx="5826">
                  <c:v>1.3491602603153963E-3</c:v>
                </c:pt>
                <c:pt idx="5827">
                  <c:v>1.4290240030387924E-3</c:v>
                </c:pt>
                <c:pt idx="5828">
                  <c:v>1.5152869781519529E-3</c:v>
                </c:pt>
                <c:pt idx="5829">
                  <c:v>1.6083351595801432E-3</c:v>
                </c:pt>
                <c:pt idx="5830">
                  <c:v>1.7088818579589216E-3</c:v>
                </c:pt>
                <c:pt idx="5831">
                  <c:v>1.8174309528569133E-3</c:v>
                </c:pt>
                <c:pt idx="5832">
                  <c:v>1.934832898034311E-3</c:v>
                </c:pt>
                <c:pt idx="5833">
                  <c:v>2.0617623168729393E-3</c:v>
                </c:pt>
                <c:pt idx="5834">
                  <c:v>2.1991150298328321E-3</c:v>
                </c:pt>
                <c:pt idx="5835">
                  <c:v>2.3476953719511195E-3</c:v>
                </c:pt>
                <c:pt idx="5836">
                  <c:v>2.5083408552359909E-3</c:v>
                </c:pt>
                <c:pt idx="5837">
                  <c:v>2.6822014087292123E-3</c:v>
                </c:pt>
                <c:pt idx="5838">
                  <c:v>2.8702818763282067E-3</c:v>
                </c:pt>
                <c:pt idx="5839">
                  <c:v>3.0737676112754242E-3</c:v>
                </c:pt>
                <c:pt idx="5840">
                  <c:v>3.2938521244584296E-3</c:v>
                </c:pt>
                <c:pt idx="5841">
                  <c:v>3.5317402920125307E-3</c:v>
                </c:pt>
                <c:pt idx="5842">
                  <c:v>3.7889102893186033E-3</c:v>
                </c:pt>
                <c:pt idx="5843">
                  <c:v>4.0668072822424017E-3</c:v>
                </c:pt>
                <c:pt idx="5844">
                  <c:v>4.3668195075889926E-3</c:v>
                </c:pt>
                <c:pt idx="5845">
                  <c:v>4.690431557693886E-3</c:v>
                </c:pt>
                <c:pt idx="5846">
                  <c:v>5.038836532918145E-3</c:v>
                </c:pt>
                <c:pt idx="5847">
                  <c:v>5.4137157050304641E-3</c:v>
                </c:pt>
                <c:pt idx="5848">
                  <c:v>5.815172210709707E-3</c:v>
                </c:pt>
                <c:pt idx="5849">
                  <c:v>6.2439656921908782E-3</c:v>
                </c:pt>
                <c:pt idx="5850">
                  <c:v>6.6992068396373172E-3</c:v>
                </c:pt>
                <c:pt idx="5851">
                  <c:v>7.1774397561463754E-3</c:v>
                </c:pt>
                <c:pt idx="5852">
                  <c:v>7.6712569422658916E-3</c:v>
                </c:pt>
                <c:pt idx="5853">
                  <c:v>8.166953457305115E-3</c:v>
                </c:pt>
                <c:pt idx="5854">
                  <c:v>8.6418630485853853E-3</c:v>
                </c:pt>
                <c:pt idx="5855">
                  <c:v>9.048308371336522E-3</c:v>
                </c:pt>
                <c:pt idx="5856">
                  <c:v>9.3117786118114276E-3</c:v>
                </c:pt>
                <c:pt idx="5857">
                  <c:v>9.3361425685737354E-3</c:v>
                </c:pt>
                <c:pt idx="5858">
                  <c:v>9.034042519726504E-3</c:v>
                </c:pt>
                <c:pt idx="5859">
                  <c:v>8.3917079698313524E-3</c:v>
                </c:pt>
                <c:pt idx="5860">
                  <c:v>7.4444423313090313E-3</c:v>
                </c:pt>
                <c:pt idx="5861">
                  <c:v>6.3096225234752223E-3</c:v>
                </c:pt>
                <c:pt idx="5862">
                  <c:v>5.0914649409403712E-3</c:v>
                </c:pt>
                <c:pt idx="5863">
                  <c:v>3.86308058222673E-3</c:v>
                </c:pt>
                <c:pt idx="5864">
                  <c:v>2.6765422441118458E-3</c:v>
                </c:pt>
                <c:pt idx="5865">
                  <c:v>1.5656098000791374E-3</c:v>
                </c:pt>
                <c:pt idx="5866">
                  <c:v>5.506528618360873E-4</c:v>
                </c:pt>
                <c:pt idx="5867">
                  <c:v>-3.5172238609726403E-4</c:v>
                </c:pt>
                <c:pt idx="5868">
                  <c:v>-1.1297540753091306E-3</c:v>
                </c:pt>
                <c:pt idx="5869">
                  <c:v>-1.7723124567646797E-3</c:v>
                </c:pt>
                <c:pt idx="5870">
                  <c:v>-2.2671236464448796E-3</c:v>
                </c:pt>
                <c:pt idx="5871">
                  <c:v>-2.605135565139749E-3</c:v>
                </c:pt>
                <c:pt idx="5872">
                  <c:v>-2.7783599052474406E-3</c:v>
                </c:pt>
                <c:pt idx="5873">
                  <c:v>-2.778381900879312E-3</c:v>
                </c:pt>
                <c:pt idx="5874">
                  <c:v>-2.5936139286265592E-3</c:v>
                </c:pt>
                <c:pt idx="5875">
                  <c:v>-2.2220312871865655E-3</c:v>
                </c:pt>
                <c:pt idx="5876">
                  <c:v>-1.6557284969186403E-3</c:v>
                </c:pt>
                <c:pt idx="5877">
                  <c:v>-8.9843227618768839E-4</c:v>
                </c:pt>
                <c:pt idx="5878">
                  <c:v>4.1624676490381596E-5</c:v>
                </c:pt>
                <c:pt idx="5879">
                  <c:v>1.1384846131525794E-3</c:v>
                </c:pt>
                <c:pt idx="5880">
                  <c:v>2.3577250922380832E-3</c:v>
                </c:pt>
                <c:pt idx="5881">
                  <c:v>3.6319063310540356E-3</c:v>
                </c:pt>
                <c:pt idx="5882">
                  <c:v>4.8742084858345303E-3</c:v>
                </c:pt>
                <c:pt idx="5883">
                  <c:v>6.0254280516396364E-3</c:v>
                </c:pt>
                <c:pt idx="5884">
                  <c:v>7.0707886098546613E-3</c:v>
                </c:pt>
                <c:pt idx="5885">
                  <c:v>8.078906127630292E-3</c:v>
                </c:pt>
                <c:pt idx="5886">
                  <c:v>9.1322478359407988E-3</c:v>
                </c:pt>
                <c:pt idx="5887">
                  <c:v>1.0334943856990741E-2</c:v>
                </c:pt>
                <c:pt idx="5888">
                  <c:v>1.1747653012501913E-2</c:v>
                </c:pt>
                <c:pt idx="5889">
                  <c:v>1.3376782807514864E-2</c:v>
                </c:pt>
                <c:pt idx="5890">
                  <c:v>1.5211801987071505E-2</c:v>
                </c:pt>
                <c:pt idx="5891">
                  <c:v>1.718683880292593E-2</c:v>
                </c:pt>
                <c:pt idx="5892">
                  <c:v>1.9246595388087151E-2</c:v>
                </c:pt>
                <c:pt idx="5893">
                  <c:v>2.12830463486956E-2</c:v>
                </c:pt>
                <c:pt idx="5894">
                  <c:v>2.3339834729064868E-2</c:v>
                </c:pt>
                <c:pt idx="5895">
                  <c:v>2.54542135036262E-2</c:v>
                </c:pt>
                <c:pt idx="5896">
                  <c:v>2.7758629984826033E-2</c:v>
                </c:pt>
                <c:pt idx="5897">
                  <c:v>3.0344935952593244E-2</c:v>
                </c:pt>
                <c:pt idx="5898">
                  <c:v>3.3287205353280336E-2</c:v>
                </c:pt>
                <c:pt idx="5899">
                  <c:v>3.6623859689872362E-2</c:v>
                </c:pt>
                <c:pt idx="5900">
                  <c:v>4.0340790630565948E-2</c:v>
                </c:pt>
                <c:pt idx="5901">
                  <c:v>4.4415483997944705E-2</c:v>
                </c:pt>
                <c:pt idx="5902">
                  <c:v>4.8806976074926567E-2</c:v>
                </c:pt>
                <c:pt idx="5903">
                  <c:v>5.3458247458914809E-2</c:v>
                </c:pt>
                <c:pt idx="5904">
                  <c:v>5.8349129540338884E-2</c:v>
                </c:pt>
                <c:pt idx="5905">
                  <c:v>6.3458157432606188E-2</c:v>
                </c:pt>
                <c:pt idx="5906">
                  <c:v>6.880059325546195E-2</c:v>
                </c:pt>
                <c:pt idx="5907">
                  <c:v>7.4359211985225659E-2</c:v>
                </c:pt>
                <c:pt idx="5908">
                  <c:v>8.0067993080488176E-2</c:v>
                </c:pt>
                <c:pt idx="5909">
                  <c:v>8.5854227263954641E-2</c:v>
                </c:pt>
                <c:pt idx="5910">
                  <c:v>9.159143413353199E-2</c:v>
                </c:pt>
                <c:pt idx="5911">
                  <c:v>9.7111768786860231E-2</c:v>
                </c:pt>
                <c:pt idx="5912">
                  <c:v>0.10224566217408426</c:v>
                </c:pt>
                <c:pt idx="5913">
                  <c:v>0.10682887662430729</c:v>
                </c:pt>
                <c:pt idx="5914">
                  <c:v>0.11064990543525421</c:v>
                </c:pt>
                <c:pt idx="5915">
                  <c:v>0.1135436651361087</c:v>
                </c:pt>
                <c:pt idx="5916">
                  <c:v>0.11530447862863935</c:v>
                </c:pt>
                <c:pt idx="5917">
                  <c:v>0.11574563992280762</c:v>
                </c:pt>
                <c:pt idx="5918">
                  <c:v>0.11464332523907089</c:v>
                </c:pt>
                <c:pt idx="5919">
                  <c:v>0.11180651491553939</c:v>
                </c:pt>
                <c:pt idx="5920">
                  <c:v>0.10705276853738721</c:v>
                </c:pt>
                <c:pt idx="5921">
                  <c:v>0.10025328696265112</c:v>
                </c:pt>
                <c:pt idx="5922">
                  <c:v>9.1540320784755935E-2</c:v>
                </c:pt>
                <c:pt idx="5923">
                  <c:v>8.108064240641949E-2</c:v>
                </c:pt>
                <c:pt idx="5924">
                  <c:v>6.9313881108221398E-2</c:v>
                </c:pt>
                <c:pt idx="5925">
                  <c:v>5.6843412907962576E-2</c:v>
                </c:pt>
                <c:pt idx="5926">
                  <c:v>4.4184720318428017E-2</c:v>
                </c:pt>
                <c:pt idx="5927">
                  <c:v>3.1948253254437453E-2</c:v>
                </c:pt>
                <c:pt idx="5928">
                  <c:v>2.0611975744426081E-2</c:v>
                </c:pt>
                <c:pt idx="5929">
                  <c:v>1.0534220508908843E-2</c:v>
                </c:pt>
                <c:pt idx="5930">
                  <c:v>1.8997784449416577E-3</c:v>
                </c:pt>
                <c:pt idx="5931">
                  <c:v>-5.1436383486208048E-3</c:v>
                </c:pt>
                <c:pt idx="5932">
                  <c:v>-1.0587272430085642E-2</c:v>
                </c:pt>
                <c:pt idx="5933">
                  <c:v>-1.4507258056956407E-2</c:v>
                </c:pt>
                <c:pt idx="5934">
                  <c:v>-1.707923573448733E-2</c:v>
                </c:pt>
                <c:pt idx="5935">
                  <c:v>-1.8369254386483236E-2</c:v>
                </c:pt>
                <c:pt idx="5936">
                  <c:v>-1.8632149449954408E-2</c:v>
                </c:pt>
                <c:pt idx="5937">
                  <c:v>-1.8063134397760722E-2</c:v>
                </c:pt>
                <c:pt idx="5938">
                  <c:v>-1.690588401691305E-2</c:v>
                </c:pt>
                <c:pt idx="5939">
                  <c:v>-1.5375978811206087E-2</c:v>
                </c:pt>
                <c:pt idx="5940">
                  <c:v>-1.3736541350216874E-2</c:v>
                </c:pt>
                <c:pt idx="5941">
                  <c:v>-1.2120351189317018E-2</c:v>
                </c:pt>
                <c:pt idx="5942">
                  <c:v>-1.0523790653896602E-2</c:v>
                </c:pt>
                <c:pt idx="5943">
                  <c:v>-8.9747639306156941E-3</c:v>
                </c:pt>
                <c:pt idx="5944">
                  <c:v>-7.5842367391304446E-3</c:v>
                </c:pt>
                <c:pt idx="5945">
                  <c:v>-6.4768921927821476E-3</c:v>
                </c:pt>
                <c:pt idx="5946">
                  <c:v>-5.6606474983930347E-3</c:v>
                </c:pt>
                <c:pt idx="5947">
                  <c:v>-5.1164846402060949E-3</c:v>
                </c:pt>
                <c:pt idx="5948">
                  <c:v>-4.7344706130953091E-3</c:v>
                </c:pt>
                <c:pt idx="5949">
                  <c:v>-4.4665385051022421E-3</c:v>
                </c:pt>
                <c:pt idx="5950">
                  <c:v>-4.2556200922122794E-3</c:v>
                </c:pt>
                <c:pt idx="5951">
                  <c:v>-4.0532311318451329E-3</c:v>
                </c:pt>
                <c:pt idx="5952">
                  <c:v>-3.8347211210174427E-3</c:v>
                </c:pt>
                <c:pt idx="5953">
                  <c:v>-3.6023066790975876E-3</c:v>
                </c:pt>
                <c:pt idx="5954">
                  <c:v>-3.378454713457415E-3</c:v>
                </c:pt>
                <c:pt idx="5955">
                  <c:v>-3.1826076921538816E-3</c:v>
                </c:pt>
                <c:pt idx="5956">
                  <c:v>-3.0200226720761419E-3</c:v>
                </c:pt>
                <c:pt idx="5957">
                  <c:v>-2.8881949495046274E-3</c:v>
                </c:pt>
                <c:pt idx="5958">
                  <c:v>-2.7835919805614378E-3</c:v>
                </c:pt>
                <c:pt idx="5959">
                  <c:v>-2.7006973279516053E-3</c:v>
                </c:pt>
                <c:pt idx="5960">
                  <c:v>-2.6342388363094224E-3</c:v>
                </c:pt>
                <c:pt idx="5961">
                  <c:v>-2.5819990715167046E-3</c:v>
                </c:pt>
                <c:pt idx="5962">
                  <c:v>-2.5412596647726863E-3</c:v>
                </c:pt>
                <c:pt idx="5963">
                  <c:v>-2.510127922167643E-3</c:v>
                </c:pt>
                <c:pt idx="5964">
                  <c:v>-2.4889154615167623E-3</c:v>
                </c:pt>
                <c:pt idx="5965">
                  <c:v>-2.4751403693287792E-3</c:v>
                </c:pt>
                <c:pt idx="5966">
                  <c:v>-2.4650799730613093E-3</c:v>
                </c:pt>
                <c:pt idx="5967">
                  <c:v>-2.4612428390919203E-3</c:v>
                </c:pt>
                <c:pt idx="5968">
                  <c:v>-2.4606995220185237E-3</c:v>
                </c:pt>
                <c:pt idx="5969">
                  <c:v>-2.4629357239956554E-3</c:v>
                </c:pt>
                <c:pt idx="5970">
                  <c:v>-2.4662572432281025E-3</c:v>
                </c:pt>
                <c:pt idx="5971">
                  <c:v>-2.4710692036918973E-3</c:v>
                </c:pt>
                <c:pt idx="5972">
                  <c:v>-2.4783881018238313E-3</c:v>
                </c:pt>
                <c:pt idx="5973">
                  <c:v>-2.4878557681206753E-3</c:v>
                </c:pt>
                <c:pt idx="5974">
                  <c:v>-2.497407229496183E-3</c:v>
                </c:pt>
                <c:pt idx="5975">
                  <c:v>-2.5093323241263924E-3</c:v>
                </c:pt>
                <c:pt idx="5976">
                  <c:v>-2.5221074847315327E-3</c:v>
                </c:pt>
                <c:pt idx="5977">
                  <c:v>-2.5367090836049618E-3</c:v>
                </c:pt>
                <c:pt idx="5978">
                  <c:v>-2.5525180761191649E-3</c:v>
                </c:pt>
                <c:pt idx="5979">
                  <c:v>-2.5685951730468324E-3</c:v>
                </c:pt>
                <c:pt idx="5980">
                  <c:v>-2.5854260302011476E-3</c:v>
                </c:pt>
                <c:pt idx="5981">
                  <c:v>-2.6018142788016623E-3</c:v>
                </c:pt>
                <c:pt idx="5982">
                  <c:v>-2.6183892570146249E-3</c:v>
                </c:pt>
                <c:pt idx="5983">
                  <c:v>-2.6350844924752496E-3</c:v>
                </c:pt>
                <c:pt idx="5984">
                  <c:v>-2.6516763583962076E-3</c:v>
                </c:pt>
                <c:pt idx="5985">
                  <c:v>-2.6676866057304596E-3</c:v>
                </c:pt>
                <c:pt idx="5986">
                  <c:v>-2.6840949411253592E-3</c:v>
                </c:pt>
                <c:pt idx="5987">
                  <c:v>-2.6995666028430815E-3</c:v>
                </c:pt>
                <c:pt idx="5988">
                  <c:v>-2.7154226327248004E-3</c:v>
                </c:pt>
                <c:pt idx="5989">
                  <c:v>-2.7310337948314657E-3</c:v>
                </c:pt>
                <c:pt idx="5990">
                  <c:v>-2.7455765064491409E-3</c:v>
                </c:pt>
                <c:pt idx="5991">
                  <c:v>-2.7595294012639324E-3</c:v>
                </c:pt>
                <c:pt idx="5992">
                  <c:v>-2.7731629292462234E-3</c:v>
                </c:pt>
                <c:pt idx="5993">
                  <c:v>-2.7858309812872893E-3</c:v>
                </c:pt>
                <c:pt idx="5994">
                  <c:v>-2.7978543867469377E-3</c:v>
                </c:pt>
                <c:pt idx="5995">
                  <c:v>-2.8094930601922381E-3</c:v>
                </c:pt>
                <c:pt idx="5996">
                  <c:v>-2.8209987298963052E-3</c:v>
                </c:pt>
                <c:pt idx="5997">
                  <c:v>-2.8317890328818035E-3</c:v>
                </c:pt>
                <c:pt idx="5998">
                  <c:v>-2.8421733535050494E-3</c:v>
                </c:pt>
                <c:pt idx="5999">
                  <c:v>-2.8521464963644073E-3</c:v>
                </c:pt>
                <c:pt idx="6000">
                  <c:v>-2.861586495300683E-3</c:v>
                </c:pt>
                <c:pt idx="6001">
                  <c:v>-2.8705848429393392E-3</c:v>
                </c:pt>
                <c:pt idx="6002">
                  <c:v>-2.879129445385212E-3</c:v>
                </c:pt>
                <c:pt idx="6003">
                  <c:v>-2.8875882950599751E-3</c:v>
                </c:pt>
                <c:pt idx="6004">
                  <c:v>-2.8956675768559309E-3</c:v>
                </c:pt>
                <c:pt idx="6005">
                  <c:v>-2.903537307313445E-3</c:v>
                </c:pt>
                <c:pt idx="6006">
                  <c:v>-2.9111539911994681E-3</c:v>
                </c:pt>
                <c:pt idx="6007">
                  <c:v>-2.9183703350136635E-3</c:v>
                </c:pt>
                <c:pt idx="6008">
                  <c:v>-2.9252868199492951E-3</c:v>
                </c:pt>
                <c:pt idx="6009">
                  <c:v>-2.9320020653121628E-3</c:v>
                </c:pt>
                <c:pt idx="6010">
                  <c:v>-2.9383954916826559E-3</c:v>
                </c:pt>
                <c:pt idx="6011">
                  <c:v>-2.9427338779956821E-3</c:v>
                </c:pt>
                <c:pt idx="6012">
                  <c:v>-2.924985911683056E-3</c:v>
                </c:pt>
                <c:pt idx="6013">
                  <c:v>-2.9213407925918265E-3</c:v>
                </c:pt>
                <c:pt idx="6014">
                  <c:v>-2.9148282083392815E-3</c:v>
                </c:pt>
                <c:pt idx="6015">
                  <c:v>-2.9083147932775001E-3</c:v>
                </c:pt>
                <c:pt idx="6016">
                  <c:v>-2.9015332606298055E-3</c:v>
                </c:pt>
                <c:pt idx="6017">
                  <c:v>-2.8942428030419545E-3</c:v>
                </c:pt>
                <c:pt idx="6018">
                  <c:v>-2.8868940411214119E-3</c:v>
                </c:pt>
                <c:pt idx="6019">
                  <c:v>-2.8793225571131318E-3</c:v>
                </c:pt>
                <c:pt idx="6020">
                  <c:v>-2.871313406490886E-3</c:v>
                </c:pt>
                <c:pt idx="6021">
                  <c:v>-2.862756232457683E-3</c:v>
                </c:pt>
                <c:pt idx="6022">
                  <c:v>-2.8542178567735389E-3</c:v>
                </c:pt>
                <c:pt idx="6023">
                  <c:v>-2.8446867373892459E-3</c:v>
                </c:pt>
                <c:pt idx="6024">
                  <c:v>-2.8348565187803214E-3</c:v>
                </c:pt>
                <c:pt idx="6025">
                  <c:v>-2.824850712415517E-3</c:v>
                </c:pt>
                <c:pt idx="6026">
                  <c:v>-2.8135963078401434E-3</c:v>
                </c:pt>
                <c:pt idx="6027">
                  <c:v>-2.8022531704914701E-3</c:v>
                </c:pt>
                <c:pt idx="6028">
                  <c:v>-2.7900138806783818E-3</c:v>
                </c:pt>
                <c:pt idx="6029">
                  <c:v>-2.7777113158674038E-3</c:v>
                </c:pt>
                <c:pt idx="6030">
                  <c:v>-2.7648087482482144E-3</c:v>
                </c:pt>
                <c:pt idx="6031">
                  <c:v>-2.7516340324649658E-3</c:v>
                </c:pt>
                <c:pt idx="6032">
                  <c:v>-2.7383017126555238E-3</c:v>
                </c:pt>
                <c:pt idx="6033">
                  <c:v>-2.7244629390897196E-3</c:v>
                </c:pt>
                <c:pt idx="6034">
                  <c:v>-2.7101315832863192E-3</c:v>
                </c:pt>
                <c:pt idx="6035">
                  <c:v>-2.6954375676427711E-3</c:v>
                </c:pt>
                <c:pt idx="6036">
                  <c:v>-2.6804228786574428E-3</c:v>
                </c:pt>
                <c:pt idx="6037">
                  <c:v>-2.6653101068856095E-3</c:v>
                </c:pt>
                <c:pt idx="6038">
                  <c:v>-2.6496501973557423E-3</c:v>
                </c:pt>
                <c:pt idx="6039">
                  <c:v>-2.6342504379370606E-3</c:v>
                </c:pt>
                <c:pt idx="6040">
                  <c:v>-2.6182019096189077E-3</c:v>
                </c:pt>
                <c:pt idx="6041">
                  <c:v>-2.6026826005492946E-3</c:v>
                </c:pt>
                <c:pt idx="6042">
                  <c:v>-2.5869558323822223E-3</c:v>
                </c:pt>
                <c:pt idx="6043">
                  <c:v>-2.5712873162129042E-3</c:v>
                </c:pt>
                <c:pt idx="6044">
                  <c:v>-2.5564547439085195E-3</c:v>
                </c:pt>
                <c:pt idx="6045">
                  <c:v>-2.5419376668507705E-3</c:v>
                </c:pt>
                <c:pt idx="6046">
                  <c:v>-2.5280876124229158E-3</c:v>
                </c:pt>
                <c:pt idx="6047">
                  <c:v>-2.5143633578687463E-3</c:v>
                </c:pt>
                <c:pt idx="6048">
                  <c:v>-2.5024961969290654E-3</c:v>
                </c:pt>
                <c:pt idx="6049">
                  <c:v>-2.4908866599983454E-3</c:v>
                </c:pt>
                <c:pt idx="6050">
                  <c:v>-2.4807937362625707E-3</c:v>
                </c:pt>
                <c:pt idx="6051">
                  <c:v>-2.4715377992370821E-3</c:v>
                </c:pt>
                <c:pt idx="6052">
                  <c:v>-2.4639209902471209E-3</c:v>
                </c:pt>
                <c:pt idx="6053">
                  <c:v>-2.4576549185503873E-3</c:v>
                </c:pt>
                <c:pt idx="6054">
                  <c:v>-2.4528896998172013E-3</c:v>
                </c:pt>
                <c:pt idx="6055">
                  <c:v>-2.4496736795255733E-3</c:v>
                </c:pt>
                <c:pt idx="6056">
                  <c:v>-2.4494858924959013E-3</c:v>
                </c:pt>
                <c:pt idx="6057">
                  <c:v>-2.4533674824889157E-3</c:v>
                </c:pt>
                <c:pt idx="6058">
                  <c:v>-2.4620367737440457E-3</c:v>
                </c:pt>
                <c:pt idx="6059">
                  <c:v>-2.4771915367983364E-3</c:v>
                </c:pt>
                <c:pt idx="6060">
                  <c:v>-2.4985922777034444E-3</c:v>
                </c:pt>
                <c:pt idx="6061">
                  <c:v>-2.5291938199802299E-3</c:v>
                </c:pt>
                <c:pt idx="6062">
                  <c:v>-2.5693932294978553E-3</c:v>
                </c:pt>
                <c:pt idx="6063">
                  <c:v>-2.6228544978264493E-3</c:v>
                </c:pt>
                <c:pt idx="6064">
                  <c:v>-2.6907173618022613E-3</c:v>
                </c:pt>
                <c:pt idx="6065">
                  <c:v>-2.7786047995822199E-3</c:v>
                </c:pt>
                <c:pt idx="6066">
                  <c:v>-2.8893537692223784E-3</c:v>
                </c:pt>
                <c:pt idx="6067">
                  <c:v>-3.0269767380774648E-3</c:v>
                </c:pt>
                <c:pt idx="6068">
                  <c:v>-3.1936568242609273E-3</c:v>
                </c:pt>
                <c:pt idx="6069">
                  <c:v>-3.3915783798470359E-3</c:v>
                </c:pt>
                <c:pt idx="6070">
                  <c:v>-3.6110847676871297E-3</c:v>
                </c:pt>
                <c:pt idx="6071">
                  <c:v>-3.8455736202330647E-3</c:v>
                </c:pt>
                <c:pt idx="6072">
                  <c:v>-4.0880821409976561E-3</c:v>
                </c:pt>
                <c:pt idx="6073">
                  <c:v>-4.3498361069001304E-3</c:v>
                </c:pt>
                <c:pt idx="6074">
                  <c:v>-4.6639179273935969E-3</c:v>
                </c:pt>
                <c:pt idx="6075">
                  <c:v>-5.0856638730265935E-3</c:v>
                </c:pt>
                <c:pt idx="6076">
                  <c:v>-5.6877314920565306E-3</c:v>
                </c:pt>
                <c:pt idx="6077">
                  <c:v>-6.5655841493619067E-3</c:v>
                </c:pt>
                <c:pt idx="6078">
                  <c:v>-7.7912654419613732E-3</c:v>
                </c:pt>
                <c:pt idx="6079">
                  <c:v>-9.3859666710795903E-3</c:v>
                </c:pt>
                <c:pt idx="6080">
                  <c:v>-1.1195624992406953E-2</c:v>
                </c:pt>
                <c:pt idx="6081">
                  <c:v>-1.2949880782196683E-2</c:v>
                </c:pt>
                <c:pt idx="6082">
                  <c:v>-1.4439630919249796E-2</c:v>
                </c:pt>
                <c:pt idx="6083">
                  <c:v>-1.5604625963272258E-2</c:v>
                </c:pt>
                <c:pt idx="6084">
                  <c:v>-1.6815442284881355E-2</c:v>
                </c:pt>
                <c:pt idx="6085">
                  <c:v>-1.7930381109008853E-2</c:v>
                </c:pt>
                <c:pt idx="6086">
                  <c:v>-1.8827122764315182E-2</c:v>
                </c:pt>
                <c:pt idx="6087">
                  <c:v>-1.9211782684533329E-2</c:v>
                </c:pt>
                <c:pt idx="6088">
                  <c:v>-1.8846095166757254E-2</c:v>
                </c:pt>
                <c:pt idx="6089">
                  <c:v>-1.7453022904750815E-2</c:v>
                </c:pt>
                <c:pt idx="6090">
                  <c:v>-1.4864782375192842E-2</c:v>
                </c:pt>
                <c:pt idx="6091">
                  <c:v>-1.0888852869896853E-2</c:v>
                </c:pt>
                <c:pt idx="6092">
                  <c:v>-5.4071605310830884E-3</c:v>
                </c:pt>
                <c:pt idx="6093">
                  <c:v>1.6535643817588708E-3</c:v>
                </c:pt>
                <c:pt idx="6094">
                  <c:v>1.029257457465127E-2</c:v>
                </c:pt>
                <c:pt idx="6095">
                  <c:v>2.0426676195323845E-2</c:v>
                </c:pt>
                <c:pt idx="6096">
                  <c:v>3.181469901060624E-2</c:v>
                </c:pt>
                <c:pt idx="6097">
                  <c:v>4.4086688149088615E-2</c:v>
                </c:pt>
                <c:pt idx="6098">
                  <c:v>5.6779903980806568E-2</c:v>
                </c:pt>
                <c:pt idx="6099">
                  <c:v>6.9335323738841048E-2</c:v>
                </c:pt>
                <c:pt idx="6100">
                  <c:v>8.1088395225518861E-2</c:v>
                </c:pt>
                <c:pt idx="6101">
                  <c:v>9.1546446173267904E-2</c:v>
                </c:pt>
                <c:pt idx="6102">
                  <c:v>0.1002945086588255</c:v>
                </c:pt>
                <c:pt idx="6103">
                  <c:v>0.10712650716786071</c:v>
                </c:pt>
                <c:pt idx="6104">
                  <c:v>0.11195301970884408</c:v>
                </c:pt>
                <c:pt idx="6105">
                  <c:v>0.11482699009515085</c:v>
                </c:pt>
                <c:pt idx="6106">
                  <c:v>0.11598378023137518</c:v>
                </c:pt>
                <c:pt idx="6107">
                  <c:v>0.1155986888178212</c:v>
                </c:pt>
                <c:pt idx="6108">
                  <c:v>0.11389800728818711</c:v>
                </c:pt>
                <c:pt idx="6109">
                  <c:v>0.11106808680470093</c:v>
                </c:pt>
                <c:pt idx="6110">
                  <c:v>0.10730757275598346</c:v>
                </c:pt>
                <c:pt idx="6111">
                  <c:v>0.10277952336018092</c:v>
                </c:pt>
                <c:pt idx="6112">
                  <c:v>9.7689326182559433E-2</c:v>
                </c:pt>
                <c:pt idx="6113">
                  <c:v>9.2216754392984046E-2</c:v>
                </c:pt>
                <c:pt idx="6114">
                  <c:v>8.652755942555368E-2</c:v>
                </c:pt>
                <c:pt idx="6115">
                  <c:v>8.0787575985879267E-2</c:v>
                </c:pt>
                <c:pt idx="6116">
                  <c:v>7.511022988622662E-2</c:v>
                </c:pt>
                <c:pt idx="6117">
                  <c:v>6.9584940552973151E-2</c:v>
                </c:pt>
                <c:pt idx="6118">
                  <c:v>6.4265835988853048E-2</c:v>
                </c:pt>
                <c:pt idx="6119">
                  <c:v>5.916538709944652E-2</c:v>
                </c:pt>
                <c:pt idx="6120">
                  <c:v>5.4285256462942355E-2</c:v>
                </c:pt>
                <c:pt idx="6121">
                  <c:v>4.9640550079584012E-2</c:v>
                </c:pt>
                <c:pt idx="6122">
                  <c:v>4.5257356473760613E-2</c:v>
                </c:pt>
                <c:pt idx="6123">
                  <c:v>4.1182228337268145E-2</c:v>
                </c:pt>
                <c:pt idx="6124">
                  <c:v>3.7459235269897362E-2</c:v>
                </c:pt>
                <c:pt idx="6125">
                  <c:v>3.4113840928533867E-2</c:v>
                </c:pt>
                <c:pt idx="6126">
                  <c:v>3.1164393133145674E-2</c:v>
                </c:pt>
                <c:pt idx="6127">
                  <c:v>2.8563775272619774E-2</c:v>
                </c:pt>
                <c:pt idx="6128">
                  <c:v>2.6244051230941423E-2</c:v>
                </c:pt>
                <c:pt idx="6129">
                  <c:v>2.4105257720064888E-2</c:v>
                </c:pt>
                <c:pt idx="6130">
                  <c:v>2.2035023358753403E-2</c:v>
                </c:pt>
                <c:pt idx="6131">
                  <c:v>1.9960952107830665E-2</c:v>
                </c:pt>
                <c:pt idx="6132">
                  <c:v>1.7891782308867343E-2</c:v>
                </c:pt>
                <c:pt idx="6133">
                  <c:v>1.5898422266571566E-2</c:v>
                </c:pt>
                <c:pt idx="6134">
                  <c:v>1.4036899963054461E-2</c:v>
                </c:pt>
                <c:pt idx="6135">
                  <c:v>1.2373822583021332E-2</c:v>
                </c:pt>
                <c:pt idx="6136">
                  <c:v>1.0939948831851232E-2</c:v>
                </c:pt>
                <c:pt idx="6137">
                  <c:v>9.7143459408344235E-3</c:v>
                </c:pt>
                <c:pt idx="6138">
                  <c:v>8.6333500124232687E-3</c:v>
                </c:pt>
                <c:pt idx="6139">
                  <c:v>7.6048163958948312E-3</c:v>
                </c:pt>
                <c:pt idx="6140">
                  <c:v>6.5310227766430806E-3</c:v>
                </c:pt>
                <c:pt idx="6141">
                  <c:v>5.3537821605937896E-3</c:v>
                </c:pt>
                <c:pt idx="6142">
                  <c:v>4.0864157451596661E-3</c:v>
                </c:pt>
                <c:pt idx="6143">
                  <c:v>2.7942426360353378E-3</c:v>
                </c:pt>
                <c:pt idx="6144">
                  <c:v>1.548994447558405E-3</c:v>
                </c:pt>
                <c:pt idx="6145">
                  <c:v>4.3254731014041869E-4</c:v>
                </c:pt>
                <c:pt idx="6146">
                  <c:v>-5.2712030959878309E-4</c:v>
                </c:pt>
                <c:pt idx="6147">
                  <c:v>-1.3057303294874423E-3</c:v>
                </c:pt>
                <c:pt idx="6148">
                  <c:v>-1.889397918228175E-3</c:v>
                </c:pt>
                <c:pt idx="6149">
                  <c:v>-2.2816603883165643E-3</c:v>
                </c:pt>
                <c:pt idx="6150">
                  <c:v>-2.4811103300190762E-3</c:v>
                </c:pt>
                <c:pt idx="6151">
                  <c:v>-2.4980256619347996E-3</c:v>
                </c:pt>
                <c:pt idx="6152">
                  <c:v>-2.3392110336312166E-3</c:v>
                </c:pt>
                <c:pt idx="6153">
                  <c:v>-2.0147961625048838E-3</c:v>
                </c:pt>
                <c:pt idx="6154">
                  <c:v>-1.5328725891321504E-3</c:v>
                </c:pt>
                <c:pt idx="6155">
                  <c:v>-9.0471311414919153E-4</c:v>
                </c:pt>
                <c:pt idx="6156">
                  <c:v>-1.389275584915417E-4</c:v>
                </c:pt>
                <c:pt idx="6157">
                  <c:v>7.5209402420550742E-4</c:v>
                </c:pt>
                <c:pt idx="6158">
                  <c:v>1.7552562867024779E-3</c:v>
                </c:pt>
                <c:pt idx="6159">
                  <c:v>2.8566654747609332E-3</c:v>
                </c:pt>
                <c:pt idx="6160">
                  <c:v>4.0314575916245987E-3</c:v>
                </c:pt>
                <c:pt idx="6161">
                  <c:v>5.2510260686787769E-3</c:v>
                </c:pt>
                <c:pt idx="6162">
                  <c:v>6.4641642130145449E-3</c:v>
                </c:pt>
                <c:pt idx="6163">
                  <c:v>7.5880598297272117E-3</c:v>
                </c:pt>
                <c:pt idx="6164">
                  <c:v>8.5260125381028118E-3</c:v>
                </c:pt>
                <c:pt idx="6165">
                  <c:v>9.1676027324280041E-3</c:v>
                </c:pt>
                <c:pt idx="6166">
                  <c:v>9.4576518652632613E-3</c:v>
                </c:pt>
                <c:pt idx="6167">
                  <c:v>9.4246539559393883E-3</c:v>
                </c:pt>
                <c:pt idx="6168">
                  <c:v>9.1545552086487181E-3</c:v>
                </c:pt>
                <c:pt idx="6169">
                  <c:v>8.7478607267464925E-3</c:v>
                </c:pt>
                <c:pt idx="6170">
                  <c:v>8.2682208319737605E-3</c:v>
                </c:pt>
                <c:pt idx="6171">
                  <c:v>7.7667217955122991E-3</c:v>
                </c:pt>
                <c:pt idx="6172">
                  <c:v>7.2685432296208941E-3</c:v>
                </c:pt>
                <c:pt idx="6173">
                  <c:v>6.7860100786163446E-3</c:v>
                </c:pt>
                <c:pt idx="6174">
                  <c:v>6.3267613285898916E-3</c:v>
                </c:pt>
                <c:pt idx="6175">
                  <c:v>5.8950031527548186E-3</c:v>
                </c:pt>
                <c:pt idx="6176">
                  <c:v>5.4903143375482077E-3</c:v>
                </c:pt>
                <c:pt idx="6177">
                  <c:v>5.1129259167982388E-3</c:v>
                </c:pt>
                <c:pt idx="6178">
                  <c:v>4.7620930141784035E-3</c:v>
                </c:pt>
                <c:pt idx="6179">
                  <c:v>4.4363707486999582E-3</c:v>
                </c:pt>
                <c:pt idx="6180">
                  <c:v>4.1345726425178198E-3</c:v>
                </c:pt>
                <c:pt idx="6181">
                  <c:v>3.8551258057750726E-3</c:v>
                </c:pt>
                <c:pt idx="6182">
                  <c:v>3.5965851739900856E-3</c:v>
                </c:pt>
                <c:pt idx="6183">
                  <c:v>3.3574256608289721E-3</c:v>
                </c:pt>
                <c:pt idx="6184">
                  <c:v>3.1363649480585787E-3</c:v>
                </c:pt>
                <c:pt idx="6185">
                  <c:v>2.9318903949803188E-3</c:v>
                </c:pt>
                <c:pt idx="6186">
                  <c:v>2.7430192135455833E-3</c:v>
                </c:pt>
                <c:pt idx="6187">
                  <c:v>2.5684047712881686E-3</c:v>
                </c:pt>
                <c:pt idx="6188">
                  <c:v>2.4069465466602935E-3</c:v>
                </c:pt>
                <c:pt idx="6189">
                  <c:v>2.2576871552615341E-3</c:v>
                </c:pt>
                <c:pt idx="6190">
                  <c:v>2.1196234384639467E-3</c:v>
                </c:pt>
                <c:pt idx="6191">
                  <c:v>1.9919029087892559E-3</c:v>
                </c:pt>
                <c:pt idx="6192">
                  <c:v>1.8736978749004374E-3</c:v>
                </c:pt>
                <c:pt idx="6193">
                  <c:v>1.764241234275099E-3</c:v>
                </c:pt>
                <c:pt idx="6194">
                  <c:v>1.6628786612034041E-3</c:v>
                </c:pt>
                <c:pt idx="6195">
                  <c:v>1.568843790441643E-3</c:v>
                </c:pt>
                <c:pt idx="6196">
                  <c:v>1.481611164126484E-3</c:v>
                </c:pt>
                <c:pt idx="6197">
                  <c:v>1.400593260724059E-3</c:v>
                </c:pt>
                <c:pt idx="6198">
                  <c:v>1.325340577428058E-3</c:v>
                </c:pt>
                <c:pt idx="6199">
                  <c:v>1.2553225291012104E-3</c:v>
                </c:pt>
                <c:pt idx="6200">
                  <c:v>1.1901523636553835E-3</c:v>
                </c:pt>
                <c:pt idx="6201">
                  <c:v>1.1293969973295015E-3</c:v>
                </c:pt>
                <c:pt idx="6202">
                  <c:v>1.0727335240843239E-3</c:v>
                </c:pt>
                <c:pt idx="6203">
                  <c:v>1.0197615551321704E-3</c:v>
                </c:pt>
                <c:pt idx="6204">
                  <c:v>9.7027708583241612E-4</c:v>
                </c:pt>
                <c:pt idx="6205">
                  <c:v>9.2392953840281233E-4</c:v>
                </c:pt>
                <c:pt idx="6206">
                  <c:v>8.8055477284021411E-4</c:v>
                </c:pt>
                <c:pt idx="6207">
                  <c:v>8.3983921132690931E-4</c:v>
                </c:pt>
                <c:pt idx="6208">
                  <c:v>8.0155650346236396E-4</c:v>
                </c:pt>
                <c:pt idx="6209">
                  <c:v>7.6568819333400207E-4</c:v>
                </c:pt>
                <c:pt idx="6210">
                  <c:v>7.3190936677403062E-4</c:v>
                </c:pt>
                <c:pt idx="6211">
                  <c:v>7.0007188276799415E-4</c:v>
                </c:pt>
                <c:pt idx="6212">
                  <c:v>6.7004027975270386E-4</c:v>
                </c:pt>
                <c:pt idx="6213">
                  <c:v>6.4174491633606223E-4</c:v>
                </c:pt>
                <c:pt idx="6214">
                  <c:v>6.15003865891528E-4</c:v>
                </c:pt>
                <c:pt idx="6215">
                  <c:v>5.8973821654595415E-4</c:v>
                </c:pt>
                <c:pt idx="6216">
                  <c:v>5.6584571803364181E-4</c:v>
                </c:pt>
                <c:pt idx="6217">
                  <c:v>5.4321737648632684E-4</c:v>
                </c:pt>
                <c:pt idx="6218">
                  <c:v>5.2178934780855446E-4</c:v>
                </c:pt>
                <c:pt idx="6219">
                  <c:v>5.0142103410688588E-4</c:v>
                </c:pt>
                <c:pt idx="6220">
                  <c:v>4.8206381981996671E-4</c:v>
                </c:pt>
                <c:pt idx="6221">
                  <c:v>4.6369757815489798E-4</c:v>
                </c:pt>
                <c:pt idx="6222">
                  <c:v>4.462011609166483E-4</c:v>
                </c:pt>
                <c:pt idx="6223">
                  <c:v>4.2954320161470161E-4</c:v>
                </c:pt>
                <c:pt idx="6224">
                  <c:v>4.1364565824653088E-4</c:v>
                </c:pt>
                <c:pt idx="6225">
                  <c:v>3.984816045463635E-4</c:v>
                </c:pt>
                <c:pt idx="6226">
                  <c:v>3.8390309702640568E-4</c:v>
                </c:pt>
                <c:pt idx="6227">
                  <c:v>3.700005127760253E-4</c:v>
                </c:pt>
                <c:pt idx="6228">
                  <c:v>3.5663226015381078E-4</c:v>
                </c:pt>
                <c:pt idx="6229">
                  <c:v>3.4378977009452694E-4</c:v>
                </c:pt>
                <c:pt idx="6230">
                  <c:v>3.3141722390772621E-4</c:v>
                </c:pt>
                <c:pt idx="6231">
                  <c:v>3.1952624794684414E-4</c:v>
                </c:pt>
                <c:pt idx="6232">
                  <c:v>3.0808784352309715E-4</c:v>
                </c:pt>
                <c:pt idx="6233">
                  <c:v>2.9708209187440104E-4</c:v>
                </c:pt>
                <c:pt idx="6234">
                  <c:v>2.8648867231184649E-4</c:v>
                </c:pt>
                <c:pt idx="6235">
                  <c:v>2.7629721071209534E-4</c:v>
                </c:pt>
                <c:pt idx="6236">
                  <c:v>2.6649857098237639E-4</c:v>
                </c:pt>
                <c:pt idx="6237">
                  <c:v>2.5714558886402727E-4</c:v>
                </c:pt>
                <c:pt idx="6238">
                  <c:v>2.4821542999731161E-4</c:v>
                </c:pt>
                <c:pt idx="6239">
                  <c:v>2.3964490124728233E-4</c:v>
                </c:pt>
                <c:pt idx="6240">
                  <c:v>2.3145597910867455E-4</c:v>
                </c:pt>
                <c:pt idx="6241">
                  <c:v>2.2370994569909097E-4</c:v>
                </c:pt>
                <c:pt idx="6242">
                  <c:v>2.1640013933810209E-4</c:v>
                </c:pt>
                <c:pt idx="6243">
                  <c:v>2.0952006098984288E-4</c:v>
                </c:pt>
                <c:pt idx="6244">
                  <c:v>2.0300810239692879E-4</c:v>
                </c:pt>
                <c:pt idx="6245">
                  <c:v>1.9690854492404597E-4</c:v>
                </c:pt>
                <c:pt idx="6246">
                  <c:v>1.9120817792117606E-4</c:v>
                </c:pt>
                <c:pt idx="6247">
                  <c:v>1.8597478844706306E-4</c:v>
                </c:pt>
                <c:pt idx="6248">
                  <c:v>1.8111937854536908E-4</c:v>
                </c:pt>
                <c:pt idx="6249">
                  <c:v>1.7658322218616629E-4</c:v>
                </c:pt>
                <c:pt idx="6250">
                  <c:v>1.725192609218773E-4</c:v>
                </c:pt>
                <c:pt idx="6251">
                  <c:v>1.6878519692486993E-4</c:v>
                </c:pt>
                <c:pt idx="6252">
                  <c:v>1.6548188062159852E-4</c:v>
                </c:pt>
                <c:pt idx="6253">
                  <c:v>1.6252488209966831E-4</c:v>
                </c:pt>
                <c:pt idx="6254">
                  <c:v>1.5995173201699409E-4</c:v>
                </c:pt>
                <c:pt idx="6255">
                  <c:v>1.5773123806639422E-4</c:v>
                </c:pt>
                <c:pt idx="6256">
                  <c:v>1.558398277980988E-4</c:v>
                </c:pt>
                <c:pt idx="6257">
                  <c:v>1.542892917859584E-4</c:v>
                </c:pt>
                <c:pt idx="6258">
                  <c:v>1.5314914131270285E-4</c:v>
                </c:pt>
                <c:pt idx="6259">
                  <c:v>1.5231538316806681E-4</c:v>
                </c:pt>
                <c:pt idx="6260">
                  <c:v>1.5186845032078011E-4</c:v>
                </c:pt>
                <c:pt idx="6261">
                  <c:v>1.5170515775853044E-4</c:v>
                </c:pt>
                <c:pt idx="6262">
                  <c:v>1.5190075288640248E-4</c:v>
                </c:pt>
                <c:pt idx="6263">
                  <c:v>1.5240964397067458E-4</c:v>
                </c:pt>
                <c:pt idx="6264">
                  <c:v>1.5330253227052726E-4</c:v>
                </c:pt>
                <c:pt idx="6265">
                  <c:v>1.5450104444525437E-4</c:v>
                </c:pt>
                <c:pt idx="6266">
                  <c:v>1.5598507513114868E-4</c:v>
                </c:pt>
                <c:pt idx="6267">
                  <c:v>1.5776186881344412E-4</c:v>
                </c:pt>
                <c:pt idx="6268">
                  <c:v>1.5984961212844873E-4</c:v>
                </c:pt>
                <c:pt idx="6269">
                  <c:v>1.6221703327090609E-4</c:v>
                </c:pt>
                <c:pt idx="6270">
                  <c:v>1.6482417831287233E-4</c:v>
                </c:pt>
                <c:pt idx="6271">
                  <c:v>1.6770251330910924E-4</c:v>
                </c:pt>
                <c:pt idx="6272">
                  <c:v>1.7083781685445221E-4</c:v>
                </c:pt>
                <c:pt idx="6273">
                  <c:v>1.7415066487336262E-4</c:v>
                </c:pt>
                <c:pt idx="6274">
                  <c:v>1.7764808341313998E-4</c:v>
                </c:pt>
                <c:pt idx="6275">
                  <c:v>1.8141543233307633E-4</c:v>
                </c:pt>
                <c:pt idx="6276">
                  <c:v>1.8528401093897973E-4</c:v>
                </c:pt>
                <c:pt idx="6277">
                  <c:v>1.8932496903556473E-4</c:v>
                </c:pt>
                <c:pt idx="6278">
                  <c:v>1.9357310362400071E-4</c:v>
                </c:pt>
                <c:pt idx="6279">
                  <c:v>1.9796730102161764E-4</c:v>
                </c:pt>
                <c:pt idx="6280">
                  <c:v>2.0247837375442224E-4</c:v>
                </c:pt>
                <c:pt idx="6281">
                  <c:v>2.0715843623841934E-4</c:v>
                </c:pt>
                <c:pt idx="6282">
                  <c:v>2.1203302646721767E-4</c:v>
                </c:pt>
                <c:pt idx="6283">
                  <c:v>2.1708288708233159E-4</c:v>
                </c:pt>
                <c:pt idx="6284">
                  <c:v>2.2236039910505934E-4</c:v>
                </c:pt>
                <c:pt idx="6285">
                  <c:v>2.2784125971953006E-4</c:v>
                </c:pt>
                <c:pt idx="6286">
                  <c:v>2.3360799787819353E-4</c:v>
                </c:pt>
                <c:pt idx="6287">
                  <c:v>2.3958887734110146E-4</c:v>
                </c:pt>
                <c:pt idx="6288">
                  <c:v>2.4587531160813469E-4</c:v>
                </c:pt>
                <c:pt idx="6289">
                  <c:v>2.5252008034537532E-4</c:v>
                </c:pt>
                <c:pt idx="6290">
                  <c:v>2.5943301917141781E-4</c:v>
                </c:pt>
                <c:pt idx="6291">
                  <c:v>2.6670979496090652E-4</c:v>
                </c:pt>
                <c:pt idx="6292">
                  <c:v>2.7436001939551424E-4</c:v>
                </c:pt>
                <c:pt idx="6293">
                  <c:v>2.8243093052693347E-4</c:v>
                </c:pt>
                <c:pt idx="6294">
                  <c:v>2.9090829585487477E-4</c:v>
                </c:pt>
                <c:pt idx="6295">
                  <c:v>2.9987249214769029E-4</c:v>
                </c:pt>
                <c:pt idx="6296">
                  <c:v>3.0936163060424349E-4</c:v>
                </c:pt>
                <c:pt idx="6297">
                  <c:v>3.194255721113981E-4</c:v>
                </c:pt>
                <c:pt idx="6298">
                  <c:v>3.3002629051925858E-4</c:v>
                </c:pt>
                <c:pt idx="6299">
                  <c:v>3.4130117161601525E-4</c:v>
                </c:pt>
                <c:pt idx="6300">
                  <c:v>3.5326017661085896E-4</c:v>
                </c:pt>
                <c:pt idx="6301">
                  <c:v>3.6597600774224137E-4</c:v>
                </c:pt>
                <c:pt idx="6302">
                  <c:v>3.7947419253248071E-4</c:v>
                </c:pt>
                <c:pt idx="6303">
                  <c:v>3.9386995302070904E-4</c:v>
                </c:pt>
                <c:pt idx="6304">
                  <c:v>4.0923056073316477E-4</c:v>
                </c:pt>
                <c:pt idx="6305">
                  <c:v>4.2556598549003954E-4</c:v>
                </c:pt>
                <c:pt idx="6306">
                  <c:v>4.4300710168609925E-4</c:v>
                </c:pt>
                <c:pt idx="6307">
                  <c:v>4.6158121495687432E-4</c:v>
                </c:pt>
                <c:pt idx="6308">
                  <c:v>4.8143719023097109E-4</c:v>
                </c:pt>
                <c:pt idx="6309">
                  <c:v>5.026173583578819E-4</c:v>
                </c:pt>
                <c:pt idx="6310">
                  <c:v>5.2527624470832812E-4</c:v>
                </c:pt>
                <c:pt idx="6311">
                  <c:v>5.4947246052439169E-4</c:v>
                </c:pt>
                <c:pt idx="6312">
                  <c:v>5.7533307841051151E-4</c:v>
                </c:pt>
                <c:pt idx="6313">
                  <c:v>6.0300978864147314E-4</c:v>
                </c:pt>
                <c:pt idx="6314">
                  <c:v>6.3260791076369394E-4</c:v>
                </c:pt>
                <c:pt idx="6315">
                  <c:v>6.6428372229587751E-4</c:v>
                </c:pt>
                <c:pt idx="6316">
                  <c:v>6.9818873817362181E-4</c:v>
                </c:pt>
                <c:pt idx="6317">
                  <c:v>7.3453126441302974E-4</c:v>
                </c:pt>
                <c:pt idx="6318">
                  <c:v>7.7348476495131546E-4</c:v>
                </c:pt>
                <c:pt idx="6319">
                  <c:v>8.1523330355781631E-4</c:v>
                </c:pt>
                <c:pt idx="6320">
                  <c:v>8.6007516561581454E-4</c:v>
                </c:pt>
                <c:pt idx="6321">
                  <c:v>9.082634240312748E-4</c:v>
                </c:pt>
                <c:pt idx="6322">
                  <c:v>9.6000717961308712E-4</c:v>
                </c:pt>
                <c:pt idx="6323">
                  <c:v>1.0156421331281029E-3</c:v>
                </c:pt>
                <c:pt idx="6324">
                  <c:v>1.0755163279440039E-3</c:v>
                </c:pt>
                <c:pt idx="6325">
                  <c:v>1.1399556481894724E-3</c:v>
                </c:pt>
                <c:pt idx="6326">
                  <c:v>1.2093525231926527E-3</c:v>
                </c:pt>
                <c:pt idx="6327">
                  <c:v>1.2841241616183829E-3</c:v>
                </c:pt>
                <c:pt idx="6328">
                  <c:v>1.3647353160580744E-3</c:v>
                </c:pt>
                <c:pt idx="6329">
                  <c:v>1.4517278014798407E-3</c:v>
                </c:pt>
                <c:pt idx="6330">
                  <c:v>1.5456169581644641E-3</c:v>
                </c:pt>
                <c:pt idx="6331">
                  <c:v>1.6470422819363506E-3</c:v>
                </c:pt>
                <c:pt idx="6332">
                  <c:v>1.7566176269336875E-3</c:v>
                </c:pt>
                <c:pt idx="6333">
                  <c:v>1.8750863274837881E-3</c:v>
                </c:pt>
                <c:pt idx="6334">
                  <c:v>2.0031501710218169E-3</c:v>
                </c:pt>
                <c:pt idx="6335">
                  <c:v>2.141672270312811E-3</c:v>
                </c:pt>
                <c:pt idx="6336">
                  <c:v>2.2915132092355961E-3</c:v>
                </c:pt>
                <c:pt idx="6337">
                  <c:v>2.4536307891112052E-3</c:v>
                </c:pt>
                <c:pt idx="6338">
                  <c:v>2.629019094521623E-3</c:v>
                </c:pt>
                <c:pt idx="6339">
                  <c:v>2.8187561977649489E-3</c:v>
                </c:pt>
                <c:pt idx="6340">
                  <c:v>3.0240084557442426E-3</c:v>
                </c:pt>
                <c:pt idx="6341">
                  <c:v>3.2460568422454372E-3</c:v>
                </c:pt>
                <c:pt idx="6342">
                  <c:v>3.4860998954797662E-3</c:v>
                </c:pt>
                <c:pt idx="6343">
                  <c:v>3.745715697139218E-3</c:v>
                </c:pt>
                <c:pt idx="6344">
                  <c:v>4.0258581488961109E-3</c:v>
                </c:pt>
                <c:pt idx="6345">
                  <c:v>4.3286584656919702E-3</c:v>
                </c:pt>
                <c:pt idx="6346">
                  <c:v>4.6551524475493267E-3</c:v>
                </c:pt>
                <c:pt idx="6347">
                  <c:v>5.0067715203176988E-3</c:v>
                </c:pt>
                <c:pt idx="6348">
                  <c:v>5.3846506508558045E-3</c:v>
                </c:pt>
                <c:pt idx="6349">
                  <c:v>5.7898392942211663E-3</c:v>
                </c:pt>
                <c:pt idx="6350">
                  <c:v>6.2222383011601989E-3</c:v>
                </c:pt>
                <c:pt idx="6351">
                  <c:v>6.6815558674224729E-3</c:v>
                </c:pt>
                <c:pt idx="6352">
                  <c:v>7.163707793208185E-3</c:v>
                </c:pt>
                <c:pt idx="6353">
                  <c:v>7.6620912621924164E-3</c:v>
                </c:pt>
                <c:pt idx="6354">
                  <c:v>8.1661618624221388E-3</c:v>
                </c:pt>
                <c:pt idx="6355">
                  <c:v>8.640537853888075E-3</c:v>
                </c:pt>
                <c:pt idx="6356">
                  <c:v>9.0537185118054753E-3</c:v>
                </c:pt>
                <c:pt idx="6357">
                  <c:v>9.3225357002750808E-3</c:v>
                </c:pt>
                <c:pt idx="6358">
                  <c:v>9.351398732515448E-3</c:v>
                </c:pt>
                <c:pt idx="6359">
                  <c:v>9.0576818807488468E-3</c:v>
                </c:pt>
                <c:pt idx="6360">
                  <c:v>8.4182127568306342E-3</c:v>
                </c:pt>
                <c:pt idx="6361">
                  <c:v>7.478985968358498E-3</c:v>
                </c:pt>
                <c:pt idx="6362">
                  <c:v>6.3547374101581289E-3</c:v>
                </c:pt>
                <c:pt idx="6363">
                  <c:v>5.143814060682983E-3</c:v>
                </c:pt>
                <c:pt idx="6364">
                  <c:v>3.9269310697845894E-3</c:v>
                </c:pt>
                <c:pt idx="6365">
                  <c:v>2.7515608720177775E-3</c:v>
                </c:pt>
                <c:pt idx="6366">
                  <c:v>1.6502171307101188E-3</c:v>
                </c:pt>
                <c:pt idx="6367">
                  <c:v>6.4707528494034605E-4</c:v>
                </c:pt>
                <c:pt idx="6368">
                  <c:v>-2.4349418172586734E-4</c:v>
                </c:pt>
                <c:pt idx="6369">
                  <c:v>-1.0079122420382225E-3</c:v>
                </c:pt>
                <c:pt idx="6370">
                  <c:v>-1.6356648190013479E-3</c:v>
                </c:pt>
                <c:pt idx="6371">
                  <c:v>-2.1171118516829512E-3</c:v>
                </c:pt>
                <c:pt idx="6372">
                  <c:v>-2.4400630909036103E-3</c:v>
                </c:pt>
                <c:pt idx="6373">
                  <c:v>-2.59578892322887E-3</c:v>
                </c:pt>
                <c:pt idx="6374">
                  <c:v>-2.5779238087452194E-3</c:v>
                </c:pt>
                <c:pt idx="6375">
                  <c:v>-2.3756777209708035E-3</c:v>
                </c:pt>
                <c:pt idx="6376">
                  <c:v>-1.9814745858545146E-3</c:v>
                </c:pt>
                <c:pt idx="6377">
                  <c:v>-1.3935137160595579E-3</c:v>
                </c:pt>
                <c:pt idx="6378">
                  <c:v>-6.1589242369897157E-4</c:v>
                </c:pt>
                <c:pt idx="6379">
                  <c:v>3.4717855827259836E-4</c:v>
                </c:pt>
                <c:pt idx="6380">
                  <c:v>1.4725568079712037E-3</c:v>
                </c:pt>
                <c:pt idx="6381">
                  <c:v>2.7159789455774019E-3</c:v>
                </c:pt>
                <c:pt idx="6382">
                  <c:v>4.0113487329985764E-3</c:v>
                </c:pt>
                <c:pt idx="6383">
                  <c:v>5.2749972955449254E-3</c:v>
                </c:pt>
                <c:pt idx="6384">
                  <c:v>6.46246071715606E-3</c:v>
                </c:pt>
                <c:pt idx="6385">
                  <c:v>7.5387996797522394E-3</c:v>
                </c:pt>
                <c:pt idx="6386">
                  <c:v>8.5696423256609311E-3</c:v>
                </c:pt>
                <c:pt idx="6387">
                  <c:v>9.6598273316134131E-3</c:v>
                </c:pt>
                <c:pt idx="6388">
                  <c:v>1.0887775610149864E-2</c:v>
                </c:pt>
                <c:pt idx="6389">
                  <c:v>1.232687582359171E-2</c:v>
                </c:pt>
                <c:pt idx="6390">
                  <c:v>1.3988665630474406E-2</c:v>
                </c:pt>
                <c:pt idx="6391">
                  <c:v>1.5855696339444614E-2</c:v>
                </c:pt>
                <c:pt idx="6392">
                  <c:v>1.7860219548738399E-2</c:v>
                </c:pt>
                <c:pt idx="6393">
                  <c:v>1.9927245873340493E-2</c:v>
                </c:pt>
                <c:pt idx="6394">
                  <c:v>2.2005656754701897E-2</c:v>
                </c:pt>
                <c:pt idx="6395">
                  <c:v>2.4084064093658597E-2</c:v>
                </c:pt>
                <c:pt idx="6396">
                  <c:v>2.6229654116477819E-2</c:v>
                </c:pt>
                <c:pt idx="6397">
                  <c:v>2.8554677425926545E-2</c:v>
                </c:pt>
                <c:pt idx="6398">
                  <c:v>3.1156680236317014E-2</c:v>
                </c:pt>
                <c:pt idx="6399">
                  <c:v>3.411651040147845E-2</c:v>
                </c:pt>
                <c:pt idx="6400">
                  <c:v>3.7462077809423122E-2</c:v>
                </c:pt>
                <c:pt idx="6401">
                  <c:v>4.119526563128717E-2</c:v>
                </c:pt>
                <c:pt idx="6402">
                  <c:v>4.5276533885459824E-2</c:v>
                </c:pt>
                <c:pt idx="6403">
                  <c:v>4.9667242723369087E-2</c:v>
                </c:pt>
                <c:pt idx="6404">
                  <c:v>5.4324727762493308E-2</c:v>
                </c:pt>
                <c:pt idx="6405">
                  <c:v>5.9218509211131365E-2</c:v>
                </c:pt>
                <c:pt idx="6406">
                  <c:v>6.4331985656842283E-2</c:v>
                </c:pt>
                <c:pt idx="6407">
                  <c:v>6.9660228907532651E-2</c:v>
                </c:pt>
                <c:pt idx="6408">
                  <c:v>7.5200052114077209E-2</c:v>
                </c:pt>
                <c:pt idx="6409">
                  <c:v>8.0891221912070987E-2</c:v>
                </c:pt>
                <c:pt idx="6410">
                  <c:v>8.6656709581759195E-2</c:v>
                </c:pt>
                <c:pt idx="6411">
                  <c:v>9.2358495163457066E-2</c:v>
                </c:pt>
                <c:pt idx="6412">
                  <c:v>9.7865221574362948E-2</c:v>
                </c:pt>
                <c:pt idx="6413">
                  <c:v>0.10297789996407802</c:v>
                </c:pt>
                <c:pt idx="6414">
                  <c:v>0.10754521309744425</c:v>
                </c:pt>
                <c:pt idx="6415">
                  <c:v>0.11132963636833615</c:v>
                </c:pt>
                <c:pt idx="6416">
                  <c:v>0.11416219957370932</c:v>
                </c:pt>
                <c:pt idx="6417">
                  <c:v>0.11589850622880504</c:v>
                </c:pt>
                <c:pt idx="6418">
                  <c:v>0.11631518874464075</c:v>
                </c:pt>
                <c:pt idx="6419">
                  <c:v>0.11519219805521053</c:v>
                </c:pt>
                <c:pt idx="6420">
                  <c:v>0.11234757434046222</c:v>
                </c:pt>
                <c:pt idx="6421">
                  <c:v>0.10756942815231174</c:v>
                </c:pt>
                <c:pt idx="6422">
                  <c:v>0.10073696993108872</c:v>
                </c:pt>
                <c:pt idx="6423">
                  <c:v>9.199021824982484E-2</c:v>
                </c:pt>
                <c:pt idx="6424">
                  <c:v>8.1489572639840635E-2</c:v>
                </c:pt>
                <c:pt idx="6425">
                  <c:v>6.9674022961047466E-2</c:v>
                </c:pt>
                <c:pt idx="6426">
                  <c:v>5.7154183740297126E-2</c:v>
                </c:pt>
                <c:pt idx="6427">
                  <c:v>4.4494135436719817E-2</c:v>
                </c:pt>
                <c:pt idx="6428">
                  <c:v>3.2222388150261461E-2</c:v>
                </c:pt>
                <c:pt idx="6429">
                  <c:v>2.0858463001684313E-2</c:v>
                </c:pt>
                <c:pt idx="6430">
                  <c:v>1.0755235313191391E-2</c:v>
                </c:pt>
                <c:pt idx="6431">
                  <c:v>2.1246867672109759E-3</c:v>
                </c:pt>
                <c:pt idx="6432">
                  <c:v>-4.9570913072453648E-3</c:v>
                </c:pt>
                <c:pt idx="6433">
                  <c:v>-1.0450374605367269E-2</c:v>
                </c:pt>
                <c:pt idx="6434">
                  <c:v>-1.4416138048300081E-2</c:v>
                </c:pt>
                <c:pt idx="6435">
                  <c:v>-1.7037915634131484E-2</c:v>
                </c:pt>
                <c:pt idx="6436">
                  <c:v>-1.8452792379954314E-2</c:v>
                </c:pt>
                <c:pt idx="6437">
                  <c:v>-1.8884975252301664E-2</c:v>
                </c:pt>
                <c:pt idx="6438">
                  <c:v>-1.8510549086849543E-2</c:v>
                </c:pt>
                <c:pt idx="6439">
                  <c:v>-1.7632532260143149E-2</c:v>
                </c:pt>
                <c:pt idx="6440">
                  <c:v>-1.6465847969265063E-2</c:v>
                </c:pt>
                <c:pt idx="6441">
                  <c:v>-1.5273297338425383E-2</c:v>
                </c:pt>
                <c:pt idx="6442">
                  <c:v>-1.3980444814003436E-2</c:v>
                </c:pt>
                <c:pt idx="6443">
                  <c:v>-1.2600351528840373E-2</c:v>
                </c:pt>
                <c:pt idx="6444">
                  <c:v>-1.0987216324093111E-2</c:v>
                </c:pt>
                <c:pt idx="6445">
                  <c:v>-9.23544854408841E-3</c:v>
                </c:pt>
                <c:pt idx="6446">
                  <c:v>-7.6779132405139072E-3</c:v>
                </c:pt>
                <c:pt idx="6447">
                  <c:v>-6.4954133329665695E-3</c:v>
                </c:pt>
                <c:pt idx="6448">
                  <c:v>-5.645378865058762E-3</c:v>
                </c:pt>
                <c:pt idx="6449">
                  <c:v>-5.0619251776970039E-3</c:v>
                </c:pt>
                <c:pt idx="6450">
                  <c:v>-4.6541596819625296E-3</c:v>
                </c:pt>
                <c:pt idx="6451">
                  <c:v>-4.3528374938727691E-3</c:v>
                </c:pt>
                <c:pt idx="6452">
                  <c:v>-4.1008366947788925E-3</c:v>
                </c:pt>
                <c:pt idx="6453">
                  <c:v>-3.8635064897138477E-3</c:v>
                </c:pt>
                <c:pt idx="6454">
                  <c:v>-3.6334369055781614E-3</c:v>
                </c:pt>
                <c:pt idx="6455">
                  <c:v>-3.4165559380181492E-3</c:v>
                </c:pt>
                <c:pt idx="6456">
                  <c:v>-3.2241822890093867E-3</c:v>
                </c:pt>
                <c:pt idx="6457">
                  <c:v>-3.0590512390737787E-3</c:v>
                </c:pt>
                <c:pt idx="6458">
                  <c:v>-2.9229879885965811E-3</c:v>
                </c:pt>
                <c:pt idx="6459">
                  <c:v>-2.8111824729658858E-3</c:v>
                </c:pt>
                <c:pt idx="6460">
                  <c:v>-2.7225505378282531E-3</c:v>
                </c:pt>
                <c:pt idx="6461">
                  <c:v>-2.6526762911755434E-3</c:v>
                </c:pt>
                <c:pt idx="6462">
                  <c:v>-2.5959010943397017E-3</c:v>
                </c:pt>
                <c:pt idx="6463">
                  <c:v>-2.5526991443834374E-3</c:v>
                </c:pt>
                <c:pt idx="6464">
                  <c:v>-2.5200248604918128E-3</c:v>
                </c:pt>
                <c:pt idx="6465">
                  <c:v>-2.4968396356245667E-3</c:v>
                </c:pt>
                <c:pt idx="6466">
                  <c:v>-2.4814237066889625E-3</c:v>
                </c:pt>
                <c:pt idx="6467">
                  <c:v>-2.4718704026100912E-3</c:v>
                </c:pt>
                <c:pt idx="6468">
                  <c:v>-2.4668619064880585E-3</c:v>
                </c:pt>
                <c:pt idx="6469">
                  <c:v>-2.4654268634325847E-3</c:v>
                </c:pt>
                <c:pt idx="6470">
                  <c:v>-2.4661714636004645E-3</c:v>
                </c:pt>
                <c:pt idx="6471">
                  <c:v>-2.4696204615596092E-3</c:v>
                </c:pt>
                <c:pt idx="6472">
                  <c:v>-2.4742547923791583E-3</c:v>
                </c:pt>
                <c:pt idx="6473">
                  <c:v>-2.4804974476236204E-3</c:v>
                </c:pt>
                <c:pt idx="6474">
                  <c:v>-2.4882940540746756E-3</c:v>
                </c:pt>
                <c:pt idx="6475">
                  <c:v>-2.4983318346665944E-3</c:v>
                </c:pt>
                <c:pt idx="6476">
                  <c:v>-2.5101397757312646E-3</c:v>
                </c:pt>
                <c:pt idx="6477">
                  <c:v>-2.5229055729912762E-3</c:v>
                </c:pt>
                <c:pt idx="6478">
                  <c:v>-2.5371759632829595E-3</c:v>
                </c:pt>
                <c:pt idx="6479">
                  <c:v>-2.5519325861001296E-3</c:v>
                </c:pt>
                <c:pt idx="6480">
                  <c:v>-2.5674534624337696E-3</c:v>
                </c:pt>
                <c:pt idx="6481">
                  <c:v>-2.5836441736294285E-3</c:v>
                </c:pt>
                <c:pt idx="6482">
                  <c:v>-2.6006051140537332E-3</c:v>
                </c:pt>
                <c:pt idx="6483">
                  <c:v>-2.6171984755277624E-3</c:v>
                </c:pt>
                <c:pt idx="6484">
                  <c:v>-2.6337891784946107E-3</c:v>
                </c:pt>
                <c:pt idx="6485">
                  <c:v>-2.6509164048106261E-3</c:v>
                </c:pt>
                <c:pt idx="6486">
                  <c:v>-2.6678092652270276E-3</c:v>
                </c:pt>
                <c:pt idx="6487">
                  <c:v>-2.684177079004888E-3</c:v>
                </c:pt>
                <c:pt idx="6488">
                  <c:v>-2.7001618940330377E-3</c:v>
                </c:pt>
                <c:pt idx="6489">
                  <c:v>-2.7155330583057856E-3</c:v>
                </c:pt>
                <c:pt idx="6490">
                  <c:v>-2.7307990236929633E-3</c:v>
                </c:pt>
                <c:pt idx="6491">
                  <c:v>-2.7455799472189146E-3</c:v>
                </c:pt>
                <c:pt idx="6492">
                  <c:v>-2.7596483011904302E-3</c:v>
                </c:pt>
                <c:pt idx="6493">
                  <c:v>-2.77307885044792E-3</c:v>
                </c:pt>
                <c:pt idx="6494">
                  <c:v>-2.7861611563954392E-3</c:v>
                </c:pt>
                <c:pt idx="6495">
                  <c:v>-2.7982199866049481E-3</c:v>
                </c:pt>
                <c:pt idx="6496">
                  <c:v>-2.8102390933660132E-3</c:v>
                </c:pt>
                <c:pt idx="6497">
                  <c:v>-2.8212675396538465E-3</c:v>
                </c:pt>
                <c:pt idx="6498">
                  <c:v>-2.8322063959118023E-3</c:v>
                </c:pt>
                <c:pt idx="6499">
                  <c:v>-2.8424924978964665E-3</c:v>
                </c:pt>
                <c:pt idx="6500">
                  <c:v>-2.8522739792155895E-3</c:v>
                </c:pt>
                <c:pt idx="6501">
                  <c:v>-2.8615593355066729E-3</c:v>
                </c:pt>
                <c:pt idx="6502">
                  <c:v>-2.8705667656141213E-3</c:v>
                </c:pt>
                <c:pt idx="6503">
                  <c:v>-2.8790208331071973E-3</c:v>
                </c:pt>
                <c:pt idx="6504">
                  <c:v>-2.8874001224958095E-3</c:v>
                </c:pt>
                <c:pt idx="6505">
                  <c:v>-2.8954782180320338E-3</c:v>
                </c:pt>
                <c:pt idx="6506">
                  <c:v>-2.9032933767376003E-3</c:v>
                </c:pt>
                <c:pt idx="6507">
                  <c:v>-2.9109923435316439E-3</c:v>
                </c:pt>
                <c:pt idx="6508">
                  <c:v>-2.9182122020056469E-3</c:v>
                </c:pt>
                <c:pt idx="6509">
                  <c:v>-2.9251909538118167E-3</c:v>
                </c:pt>
                <c:pt idx="6510">
                  <c:v>-2.9317561301061648E-3</c:v>
                </c:pt>
                <c:pt idx="6511">
                  <c:v>-2.9381819914137083E-3</c:v>
                </c:pt>
                <c:pt idx="6512">
                  <c:v>-2.9421708566246931E-3</c:v>
                </c:pt>
                <c:pt idx="6513">
                  <c:v>-2.9252196339133061E-3</c:v>
                </c:pt>
                <c:pt idx="6514">
                  <c:v>-2.921028528641686E-3</c:v>
                </c:pt>
                <c:pt idx="6515">
                  <c:v>-2.914722559153613E-3</c:v>
                </c:pt>
                <c:pt idx="6516">
                  <c:v>-2.9081230514160449E-3</c:v>
                </c:pt>
                <c:pt idx="6517">
                  <c:v>-2.9014041253828189E-3</c:v>
                </c:pt>
                <c:pt idx="6518">
                  <c:v>-2.8945816850754823E-3</c:v>
                </c:pt>
                <c:pt idx="6519">
                  <c:v>-2.8871812562143045E-3</c:v>
                </c:pt>
                <c:pt idx="6520">
                  <c:v>-2.8796569288363507E-3</c:v>
                </c:pt>
                <c:pt idx="6521">
                  <c:v>-2.8718620033770246E-3</c:v>
                </c:pt>
                <c:pt idx="6522">
                  <c:v>-2.8634698119121573E-3</c:v>
                </c:pt>
                <c:pt idx="6523">
                  <c:v>-2.8546057850862227E-3</c:v>
                </c:pt>
                <c:pt idx="6524">
                  <c:v>-2.8452626244824687E-3</c:v>
                </c:pt>
                <c:pt idx="6525">
                  <c:v>-2.8353951248720377E-3</c:v>
                </c:pt>
                <c:pt idx="6526">
                  <c:v>-2.8251355091974809E-3</c:v>
                </c:pt>
                <c:pt idx="6527">
                  <c:v>-2.8136321024240804E-3</c:v>
                </c:pt>
                <c:pt idx="6528">
                  <c:v>-2.8020535248598107E-3</c:v>
                </c:pt>
                <c:pt idx="6529">
                  <c:v>-2.7899632632761764E-3</c:v>
                </c:pt>
                <c:pt idx="6530">
                  <c:v>-2.7771202971579216E-3</c:v>
                </c:pt>
                <c:pt idx="6531">
                  <c:v>-2.7641613251800363E-3</c:v>
                </c:pt>
                <c:pt idx="6532">
                  <c:v>-2.7508475347945405E-3</c:v>
                </c:pt>
                <c:pt idx="6533">
                  <c:v>-2.737118938433251E-3</c:v>
                </c:pt>
                <c:pt idx="6534">
                  <c:v>-2.7235384079194341E-3</c:v>
                </c:pt>
                <c:pt idx="6535">
                  <c:v>-2.7090831889622362E-3</c:v>
                </c:pt>
                <c:pt idx="6536">
                  <c:v>-2.6941054876004865E-3</c:v>
                </c:pt>
                <c:pt idx="6537">
                  <c:v>-2.6788710083062157E-3</c:v>
                </c:pt>
                <c:pt idx="6538">
                  <c:v>-2.6631700283098647E-3</c:v>
                </c:pt>
                <c:pt idx="6539">
                  <c:v>-2.6476114940467222E-3</c:v>
                </c:pt>
                <c:pt idx="6540">
                  <c:v>-2.6313522065026696E-3</c:v>
                </c:pt>
                <c:pt idx="6541">
                  <c:v>-2.6157591003512599E-3</c:v>
                </c:pt>
                <c:pt idx="6542">
                  <c:v>-2.5993178235822921E-3</c:v>
                </c:pt>
                <c:pt idx="6543">
                  <c:v>-2.5838683406418073E-3</c:v>
                </c:pt>
                <c:pt idx="6544">
                  <c:v>-2.5684472768436471E-3</c:v>
                </c:pt>
                <c:pt idx="6545">
                  <c:v>-2.5531077790296717E-3</c:v>
                </c:pt>
                <c:pt idx="6546">
                  <c:v>-2.5386474474663892E-3</c:v>
                </c:pt>
                <c:pt idx="6547">
                  <c:v>-2.5247262051690455E-3</c:v>
                </c:pt>
                <c:pt idx="6548">
                  <c:v>-2.5119200823921994E-3</c:v>
                </c:pt>
                <c:pt idx="6549">
                  <c:v>-2.5000180397226979E-3</c:v>
                </c:pt>
                <c:pt idx="6550">
                  <c:v>-2.4886546914243404E-3</c:v>
                </c:pt>
                <c:pt idx="6551">
                  <c:v>-2.479672075118703E-3</c:v>
                </c:pt>
                <c:pt idx="6552">
                  <c:v>-2.4710590971902297E-3</c:v>
                </c:pt>
                <c:pt idx="6553">
                  <c:v>-2.4639381648667437E-3</c:v>
                </c:pt>
                <c:pt idx="6554">
                  <c:v>-2.4587112684102356E-3</c:v>
                </c:pt>
                <c:pt idx="6555">
                  <c:v>-2.4529661701062984E-3</c:v>
                </c:pt>
                <c:pt idx="6556">
                  <c:v>-2.4501893819019196E-3</c:v>
                </c:pt>
                <c:pt idx="6557">
                  <c:v>-2.4509704835915624E-3</c:v>
                </c:pt>
                <c:pt idx="6558">
                  <c:v>-2.4548236020815665E-3</c:v>
                </c:pt>
                <c:pt idx="6559">
                  <c:v>-2.4654626039396456E-3</c:v>
                </c:pt>
                <c:pt idx="6560">
                  <c:v>-2.4803755577796857E-3</c:v>
                </c:pt>
                <c:pt idx="6561">
                  <c:v>-2.502942156646446E-3</c:v>
                </c:pt>
                <c:pt idx="6562">
                  <c:v>-2.5337101057752785E-3</c:v>
                </c:pt>
                <c:pt idx="6563">
                  <c:v>-2.5760725295115279E-3</c:v>
                </c:pt>
                <c:pt idx="6564">
                  <c:v>-2.6300272916710797E-3</c:v>
                </c:pt>
                <c:pt idx="6565">
                  <c:v>-2.7013066948495036E-3</c:v>
                </c:pt>
                <c:pt idx="6566">
                  <c:v>-2.7911706769161719E-3</c:v>
                </c:pt>
                <c:pt idx="6567">
                  <c:v>-2.9033230493980692E-3</c:v>
                </c:pt>
                <c:pt idx="6568">
                  <c:v>-3.0421754057590143E-3</c:v>
                </c:pt>
                <c:pt idx="6569">
                  <c:v>-3.2077614036026708E-3</c:v>
                </c:pt>
                <c:pt idx="6570">
                  <c:v>-3.4021690098486727E-3</c:v>
                </c:pt>
                <c:pt idx="6571">
                  <c:v>-3.6214495276700419E-3</c:v>
                </c:pt>
                <c:pt idx="6572">
                  <c:v>-3.8573330549186487E-3</c:v>
                </c:pt>
                <c:pt idx="6573">
                  <c:v>-4.1081263772550338E-3</c:v>
                </c:pt>
                <c:pt idx="6574">
                  <c:v>-4.3876114380505529E-3</c:v>
                </c:pt>
                <c:pt idx="6575">
                  <c:v>-4.7312025472981993E-3</c:v>
                </c:pt>
                <c:pt idx="6576">
                  <c:v>-5.1931882646648712E-3</c:v>
                </c:pt>
                <c:pt idx="6577">
                  <c:v>-5.8646940518831594E-3</c:v>
                </c:pt>
                <c:pt idx="6578">
                  <c:v>-6.8324119709640904E-3</c:v>
                </c:pt>
                <c:pt idx="6579">
                  <c:v>-8.1522153590697852E-3</c:v>
                </c:pt>
                <c:pt idx="6580">
                  <c:v>-9.8129234257287139E-3</c:v>
                </c:pt>
                <c:pt idx="6581">
                  <c:v>-1.1695347578966911E-2</c:v>
                </c:pt>
                <c:pt idx="6582">
                  <c:v>-1.3397791792746333E-2</c:v>
                </c:pt>
                <c:pt idx="6583">
                  <c:v>-1.4813115111730051E-2</c:v>
                </c:pt>
                <c:pt idx="6584">
                  <c:v>-1.5965439951636455E-2</c:v>
                </c:pt>
                <c:pt idx="6585">
                  <c:v>-1.707071178398345E-2</c:v>
                </c:pt>
                <c:pt idx="6586">
                  <c:v>-1.8118168371959606E-2</c:v>
                </c:pt>
                <c:pt idx="6587">
                  <c:v>-1.8945874523566081E-2</c:v>
                </c:pt>
                <c:pt idx="6588">
                  <c:v>-1.92794262062356E-2</c:v>
                </c:pt>
                <c:pt idx="6589">
                  <c:v>-1.8839932244979735E-2</c:v>
                </c:pt>
                <c:pt idx="6590">
                  <c:v>-1.7440471780947042E-2</c:v>
                </c:pt>
                <c:pt idx="6591">
                  <c:v>-1.4816114003297853E-2</c:v>
                </c:pt>
                <c:pt idx="6592">
                  <c:v>-1.0848364552368039E-2</c:v>
                </c:pt>
                <c:pt idx="6593">
                  <c:v>-5.3478328258994567E-3</c:v>
                </c:pt>
                <c:pt idx="6594">
                  <c:v>1.7118290865259511E-3</c:v>
                </c:pt>
                <c:pt idx="6595">
                  <c:v>1.0351304859093191E-2</c:v>
                </c:pt>
                <c:pt idx="6596">
                  <c:v>2.0473841846331609E-2</c:v>
                </c:pt>
                <c:pt idx="6597">
                  <c:v>3.185576033460763E-2</c:v>
                </c:pt>
                <c:pt idx="6598">
                  <c:v>4.4164374678589191E-2</c:v>
                </c:pt>
                <c:pt idx="6599">
                  <c:v>5.6869223626707821E-2</c:v>
                </c:pt>
                <c:pt idx="6600">
                  <c:v>6.9414013108585304E-2</c:v>
                </c:pt>
                <c:pt idx="6601">
                  <c:v>8.1232294905936475E-2</c:v>
                </c:pt>
                <c:pt idx="6602">
                  <c:v>9.168087011653353E-2</c:v>
                </c:pt>
                <c:pt idx="6603">
                  <c:v>0.10044876506575368</c:v>
                </c:pt>
                <c:pt idx="6604">
                  <c:v>0.10725946417234206</c:v>
                </c:pt>
                <c:pt idx="6605">
                  <c:v>0.11206542622869076</c:v>
                </c:pt>
                <c:pt idx="6606">
                  <c:v>0.11498818179606168</c:v>
                </c:pt>
                <c:pt idx="6607">
                  <c:v>0.11617151799906689</c:v>
                </c:pt>
                <c:pt idx="6608">
                  <c:v>0.11579107081074991</c:v>
                </c:pt>
                <c:pt idx="6609">
                  <c:v>0.11411676958484396</c:v>
                </c:pt>
                <c:pt idx="6610">
                  <c:v>0.11132081913458547</c:v>
                </c:pt>
                <c:pt idx="6611">
                  <c:v>0.10752142957858801</c:v>
                </c:pt>
                <c:pt idx="6612">
                  <c:v>0.10300594440607724</c:v>
                </c:pt>
                <c:pt idx="6613">
                  <c:v>9.7930938908919907E-2</c:v>
                </c:pt>
                <c:pt idx="6614">
                  <c:v>9.246958324333987E-2</c:v>
                </c:pt>
                <c:pt idx="6615">
                  <c:v>8.6792209940246279E-2</c:v>
                </c:pt>
                <c:pt idx="6616">
                  <c:v>8.1063686068468033E-2</c:v>
                </c:pt>
                <c:pt idx="6617">
                  <c:v>7.5400515893914055E-2</c:v>
                </c:pt>
                <c:pt idx="6618">
                  <c:v>6.9865838570239647E-2</c:v>
                </c:pt>
                <c:pt idx="6619">
                  <c:v>6.4548662316565086E-2</c:v>
                </c:pt>
                <c:pt idx="6620">
                  <c:v>5.9442726428619475E-2</c:v>
                </c:pt>
                <c:pt idx="6621">
                  <c:v>5.4568398637169113E-2</c:v>
                </c:pt>
                <c:pt idx="6622">
                  <c:v>4.9923047581482249E-2</c:v>
                </c:pt>
                <c:pt idx="6623">
                  <c:v>4.5537036357508498E-2</c:v>
                </c:pt>
                <c:pt idx="6624">
                  <c:v>4.1459293603190561E-2</c:v>
                </c:pt>
                <c:pt idx="6625">
                  <c:v>3.7731911956905284E-2</c:v>
                </c:pt>
                <c:pt idx="6626">
                  <c:v>3.4390393959487175E-2</c:v>
                </c:pt>
                <c:pt idx="6627">
                  <c:v>3.1429440146628851E-2</c:v>
                </c:pt>
                <c:pt idx="6628">
                  <c:v>2.8823283658606091E-2</c:v>
                </c:pt>
                <c:pt idx="6629">
                  <c:v>2.6502858101140725E-2</c:v>
                </c:pt>
                <c:pt idx="6630">
                  <c:v>2.4352531899862084E-2</c:v>
                </c:pt>
                <c:pt idx="6631">
                  <c:v>2.2265303959255078E-2</c:v>
                </c:pt>
                <c:pt idx="6632">
                  <c:v>2.0189346074243386E-2</c:v>
                </c:pt>
                <c:pt idx="6633">
                  <c:v>1.8115586273701578E-2</c:v>
                </c:pt>
                <c:pt idx="6634">
                  <c:v>1.6107745915258209E-2</c:v>
                </c:pt>
                <c:pt idx="6635">
                  <c:v>1.4240383395271339E-2</c:v>
                </c:pt>
                <c:pt idx="6636">
                  <c:v>1.2569367323890357E-2</c:v>
                </c:pt>
                <c:pt idx="6637">
                  <c:v>1.1126238580973724E-2</c:v>
                </c:pt>
                <c:pt idx="6638">
                  <c:v>9.8866721872422625E-3</c:v>
                </c:pt>
                <c:pt idx="6639">
                  <c:v>8.7932363528058222E-3</c:v>
                </c:pt>
                <c:pt idx="6640">
                  <c:v>7.7592333256617518E-3</c:v>
                </c:pt>
                <c:pt idx="6641">
                  <c:v>6.6741884342580438E-3</c:v>
                </c:pt>
                <c:pt idx="6642">
                  <c:v>5.4861455591418418E-3</c:v>
                </c:pt>
                <c:pt idx="6643">
                  <c:v>4.2142571795775741E-3</c:v>
                </c:pt>
                <c:pt idx="6644">
                  <c:v>2.9145857665606734E-3</c:v>
                </c:pt>
                <c:pt idx="6645">
                  <c:v>1.6630117187615978E-3</c:v>
                </c:pt>
                <c:pt idx="6646">
                  <c:v>5.3436350420721368E-4</c:v>
                </c:pt>
                <c:pt idx="6647">
                  <c:v>-4.3556428482061094E-4</c:v>
                </c:pt>
                <c:pt idx="6648">
                  <c:v>-1.2207863522143425E-3</c:v>
                </c:pt>
                <c:pt idx="6649">
                  <c:v>-1.8110657075922632E-3</c:v>
                </c:pt>
                <c:pt idx="6650">
                  <c:v>-2.2078178726702147E-3</c:v>
                </c:pt>
                <c:pt idx="6651">
                  <c:v>-2.4146237513988922E-3</c:v>
                </c:pt>
                <c:pt idx="6652">
                  <c:v>-2.4372051055920885E-3</c:v>
                </c:pt>
                <c:pt idx="6653">
                  <c:v>-2.2860382310820881E-3</c:v>
                </c:pt>
                <c:pt idx="6654">
                  <c:v>-1.9658961439431577E-3</c:v>
                </c:pt>
                <c:pt idx="6655">
                  <c:v>-1.4892904945376095E-3</c:v>
                </c:pt>
                <c:pt idx="6656">
                  <c:v>-8.6510184353139064E-4</c:v>
                </c:pt>
                <c:pt idx="6657">
                  <c:v>-1.0422584590463746E-4</c:v>
                </c:pt>
                <c:pt idx="6658">
                  <c:v>7.8361552368910736E-4</c:v>
                </c:pt>
                <c:pt idx="6659">
                  <c:v>1.7834834658682075E-3</c:v>
                </c:pt>
                <c:pt idx="6660">
                  <c:v>2.88052242277681E-3</c:v>
                </c:pt>
                <c:pt idx="6661">
                  <c:v>4.0540028141963225E-3</c:v>
                </c:pt>
                <c:pt idx="6662">
                  <c:v>5.2685971364634376E-3</c:v>
                </c:pt>
                <c:pt idx="6663">
                  <c:v>6.4751819976953673E-3</c:v>
                </c:pt>
                <c:pt idx="6664">
                  <c:v>7.6013446051090838E-3</c:v>
                </c:pt>
                <c:pt idx="6665">
                  <c:v>8.5350092085808571E-3</c:v>
                </c:pt>
                <c:pt idx="6666">
                  <c:v>9.1751653142932987E-3</c:v>
                </c:pt>
                <c:pt idx="6667">
                  <c:v>9.4654475241586766E-3</c:v>
                </c:pt>
                <c:pt idx="6668">
                  <c:v>9.4279979639795286E-3</c:v>
                </c:pt>
                <c:pt idx="6669">
                  <c:v>9.1581542052731058E-3</c:v>
                </c:pt>
                <c:pt idx="6670">
                  <c:v>8.7480947007043675E-3</c:v>
                </c:pt>
                <c:pt idx="6671">
                  <c:v>8.267720972176873E-3</c:v>
                </c:pt>
                <c:pt idx="6672">
                  <c:v>7.7636560026608237E-3</c:v>
                </c:pt>
                <c:pt idx="6673">
                  <c:v>7.2640051094163827E-3</c:v>
                </c:pt>
                <c:pt idx="6674">
                  <c:v>6.7801168824010993E-3</c:v>
                </c:pt>
                <c:pt idx="6675">
                  <c:v>6.3195589370185212E-3</c:v>
                </c:pt>
                <c:pt idx="6676">
                  <c:v>5.8863995720218609E-3</c:v>
                </c:pt>
                <c:pt idx="6677">
                  <c:v>5.4804086948568864E-3</c:v>
                </c:pt>
                <c:pt idx="6678">
                  <c:v>5.1021910273915116E-3</c:v>
                </c:pt>
                <c:pt idx="6679">
                  <c:v>4.7501004321580664E-3</c:v>
                </c:pt>
                <c:pt idx="6680">
                  <c:v>4.4236296135384823E-3</c:v>
                </c:pt>
                <c:pt idx="6681">
                  <c:v>4.120930227577313E-3</c:v>
                </c:pt>
                <c:pt idx="6682">
                  <c:v>3.8406461922586566E-3</c:v>
                </c:pt>
                <c:pt idx="6683">
                  <c:v>3.581303315972395E-3</c:v>
                </c:pt>
                <c:pt idx="6684">
                  <c:v>3.3413812928906328E-3</c:v>
                </c:pt>
                <c:pt idx="6685">
                  <c:v>3.1196061621203697E-3</c:v>
                </c:pt>
                <c:pt idx="6686">
                  <c:v>2.9145475609951843E-3</c:v>
                </c:pt>
                <c:pt idx="6687">
                  <c:v>2.7249944585385766E-3</c:v>
                </c:pt>
                <c:pt idx="6688">
                  <c:v>2.5498524621975216E-3</c:v>
                </c:pt>
                <c:pt idx="6689">
                  <c:v>2.3878856525823E-3</c:v>
                </c:pt>
                <c:pt idx="6690">
                  <c:v>2.2381065168902703E-3</c:v>
                </c:pt>
                <c:pt idx="6691">
                  <c:v>2.0995780683524812E-3</c:v>
                </c:pt>
                <c:pt idx="6692">
                  <c:v>1.9714743597158968E-3</c:v>
                </c:pt>
                <c:pt idx="6693">
                  <c:v>1.8528811617120056E-3</c:v>
                </c:pt>
                <c:pt idx="6694">
                  <c:v>1.7430585501938545E-3</c:v>
                </c:pt>
                <c:pt idx="6695">
                  <c:v>1.6413146358406072E-3</c:v>
                </c:pt>
                <c:pt idx="6696">
                  <c:v>1.5469879832284983E-3</c:v>
                </c:pt>
                <c:pt idx="6697">
                  <c:v>1.4594863155285021E-3</c:v>
                </c:pt>
                <c:pt idx="6698">
                  <c:v>1.3782430517250699E-3</c:v>
                </c:pt>
                <c:pt idx="6699">
                  <c:v>1.3027457131842279E-3</c:v>
                </c:pt>
                <c:pt idx="6700">
                  <c:v>1.2325320297066344E-3</c:v>
                </c:pt>
                <c:pt idx="6701">
                  <c:v>1.1672024873636833E-3</c:v>
                </c:pt>
                <c:pt idx="6702">
                  <c:v>1.1063023609236833E-3</c:v>
                </c:pt>
                <c:pt idx="6703">
                  <c:v>1.049519711677438E-3</c:v>
                </c:pt>
                <c:pt idx="6704">
                  <c:v>9.9649814799229741E-4</c:v>
                </c:pt>
                <c:pt idx="6705">
                  <c:v>9.4694406085205074E-4</c:v>
                </c:pt>
                <c:pt idx="6706">
                  <c:v>9.0058232872747279E-4</c:v>
                </c:pt>
                <c:pt idx="6707">
                  <c:v>8.5717070772972637E-4</c:v>
                </c:pt>
                <c:pt idx="6708">
                  <c:v>8.1648561771230366E-4</c:v>
                </c:pt>
                <c:pt idx="6709">
                  <c:v>7.7825877245374375E-4</c:v>
                </c:pt>
                <c:pt idx="6710">
                  <c:v>7.4239787488517006E-4</c:v>
                </c:pt>
                <c:pt idx="6711">
                  <c:v>7.0861818653411568E-4</c:v>
                </c:pt>
                <c:pt idx="6712">
                  <c:v>6.7684299222514621E-4</c:v>
                </c:pt>
                <c:pt idx="6713">
                  <c:v>6.4690284733248671E-4</c:v>
                </c:pt>
                <c:pt idx="6714">
                  <c:v>6.1865045806330787E-4</c:v>
                </c:pt>
                <c:pt idx="6715">
                  <c:v>5.9196805918448892E-4</c:v>
                </c:pt>
                <c:pt idx="6716">
                  <c:v>5.6676903084917907E-4</c:v>
                </c:pt>
                <c:pt idx="6717">
                  <c:v>5.4295676138982341E-4</c:v>
                </c:pt>
                <c:pt idx="6718">
                  <c:v>5.2037605239163565E-4</c:v>
                </c:pt>
                <c:pt idx="6719">
                  <c:v>4.9900477450537384E-4</c:v>
                </c:pt>
                <c:pt idx="6720">
                  <c:v>4.7871617648964637E-4</c:v>
                </c:pt>
                <c:pt idx="6721">
                  <c:v>4.5943883720567236E-4</c:v>
                </c:pt>
                <c:pt idx="6722">
                  <c:v>4.4111890178688551E-4</c:v>
                </c:pt>
                <c:pt idx="6723">
                  <c:v>4.2367999094539144E-4</c:v>
                </c:pt>
                <c:pt idx="6724">
                  <c:v>4.0705269107055297E-4</c:v>
                </c:pt>
                <c:pt idx="6725">
                  <c:v>3.9118185432018837E-4</c:v>
                </c:pt>
                <c:pt idx="6726">
                  <c:v>3.7602292521810021E-4</c:v>
                </c:pt>
                <c:pt idx="6727">
                  <c:v>3.6148018570925089E-4</c:v>
                </c:pt>
                <c:pt idx="6728">
                  <c:v>3.4755100971983754E-4</c:v>
                </c:pt>
                <c:pt idx="6729">
                  <c:v>3.341491033886923E-4</c:v>
                </c:pt>
                <c:pt idx="6730">
                  <c:v>3.2129279072257155E-4</c:v>
                </c:pt>
                <c:pt idx="6731">
                  <c:v>3.0895347232295922E-4</c:v>
                </c:pt>
                <c:pt idx="6732">
                  <c:v>2.9704684135145598E-4</c:v>
                </c:pt>
                <c:pt idx="6733">
                  <c:v>2.8553729407854167E-4</c:v>
                </c:pt>
                <c:pt idx="6734">
                  <c:v>2.7450671641771063E-4</c:v>
                </c:pt>
                <c:pt idx="6735">
                  <c:v>2.6387629283075587E-4</c:v>
                </c:pt>
                <c:pt idx="6736">
                  <c:v>2.5366718301622626E-4</c:v>
                </c:pt>
                <c:pt idx="6737">
                  <c:v>2.4383805415195692E-4</c:v>
                </c:pt>
                <c:pt idx="6738">
                  <c:v>2.3444034742137188E-4</c:v>
                </c:pt>
                <c:pt idx="6739">
                  <c:v>2.2543410705189171E-4</c:v>
                </c:pt>
                <c:pt idx="6740">
                  <c:v>2.1681823854091675E-4</c:v>
                </c:pt>
                <c:pt idx="6741">
                  <c:v>2.0860549668499928E-4</c:v>
                </c:pt>
                <c:pt idx="6742">
                  <c:v>2.0077128580897607E-4</c:v>
                </c:pt>
                <c:pt idx="6743">
                  <c:v>1.9334624750433349E-4</c:v>
                </c:pt>
                <c:pt idx="6744">
                  <c:v>1.8630983889988961E-4</c:v>
                </c:pt>
                <c:pt idx="6745">
                  <c:v>1.7972621239426001E-4</c:v>
                </c:pt>
                <c:pt idx="6746">
                  <c:v>1.7351746771432364E-4</c:v>
                </c:pt>
                <c:pt idx="6747">
                  <c:v>1.6773624476817961E-4</c:v>
                </c:pt>
                <c:pt idx="6748">
                  <c:v>1.6234115483559908E-4</c:v>
                </c:pt>
                <c:pt idx="6749">
                  <c:v>1.5738010519228407E-4</c:v>
                </c:pt>
                <c:pt idx="6750">
                  <c:v>1.527827678865501E-4</c:v>
                </c:pt>
                <c:pt idx="6751">
                  <c:v>1.4861695687651277E-4</c:v>
                </c:pt>
                <c:pt idx="6752">
                  <c:v>1.4482372100765861E-4</c:v>
                </c:pt>
                <c:pt idx="6753">
                  <c:v>1.4140324658007408E-4</c:v>
                </c:pt>
                <c:pt idx="6754">
                  <c:v>1.3835199779510532E-4</c:v>
                </c:pt>
                <c:pt idx="6755">
                  <c:v>1.3571378578369764E-4</c:v>
                </c:pt>
                <c:pt idx="6756">
                  <c:v>1.3340477321022171E-4</c:v>
                </c:pt>
                <c:pt idx="6757">
                  <c:v>1.3142320533998664E-4</c:v>
                </c:pt>
                <c:pt idx="6758">
                  <c:v>1.2981055591931856E-4</c:v>
                </c:pt>
                <c:pt idx="6759">
                  <c:v>1.2854034298004358E-4</c:v>
                </c:pt>
                <c:pt idx="6760">
                  <c:v>1.2766345238113264E-4</c:v>
                </c:pt>
                <c:pt idx="6761">
                  <c:v>1.2710540029969852E-4</c:v>
                </c:pt>
                <c:pt idx="6762">
                  <c:v>1.268624030951182E-4</c:v>
                </c:pt>
                <c:pt idx="6763">
                  <c:v>1.2699760414591754E-4</c:v>
                </c:pt>
                <c:pt idx="6764">
                  <c:v>1.2742193903914067E-4</c:v>
                </c:pt>
                <c:pt idx="6765">
                  <c:v>1.2823179637433402E-4</c:v>
                </c:pt>
                <c:pt idx="6766">
                  <c:v>1.2931627828538517E-4</c:v>
                </c:pt>
                <c:pt idx="6767">
                  <c:v>1.307388949295385E-4</c:v>
                </c:pt>
                <c:pt idx="6768">
                  <c:v>1.3247278431716136E-4</c:v>
                </c:pt>
                <c:pt idx="6769">
                  <c:v>1.3452828645310611E-4</c:v>
                </c:pt>
                <c:pt idx="6770">
                  <c:v>1.3687665110351244E-4</c:v>
                </c:pt>
                <c:pt idx="6771">
                  <c:v>1.3945335081722021E-4</c:v>
                </c:pt>
                <c:pt idx="6772">
                  <c:v>1.4226668731975867E-4</c:v>
                </c:pt>
                <c:pt idx="6773">
                  <c:v>1.4535969548068461E-4</c:v>
                </c:pt>
                <c:pt idx="6774">
                  <c:v>1.4865928523399852E-4</c:v>
                </c:pt>
                <c:pt idx="6775">
                  <c:v>1.5218398227412333E-4</c:v>
                </c:pt>
                <c:pt idx="6776">
                  <c:v>1.5586410874401935E-4</c:v>
                </c:pt>
                <c:pt idx="6777">
                  <c:v>1.5971176399554032E-4</c:v>
                </c:pt>
                <c:pt idx="6778">
                  <c:v>1.6373063877150873E-4</c:v>
                </c:pt>
                <c:pt idx="6779">
                  <c:v>1.6791250235048683E-4</c:v>
                </c:pt>
                <c:pt idx="6780">
                  <c:v>1.7230665712120175E-4</c:v>
                </c:pt>
                <c:pt idx="6781">
                  <c:v>1.7680086694626951E-4</c:v>
                </c:pt>
                <c:pt idx="6782">
                  <c:v>1.8148623791514051E-4</c:v>
                </c:pt>
                <c:pt idx="6783">
                  <c:v>1.8638338150833711E-4</c:v>
                </c:pt>
                <c:pt idx="6784">
                  <c:v>1.9144648638336204E-4</c:v>
                </c:pt>
                <c:pt idx="6785">
                  <c:v>1.9670707374885854E-4</c:v>
                </c:pt>
                <c:pt idx="6786">
                  <c:v>2.0222736410968611E-4</c:v>
                </c:pt>
                <c:pt idx="6787">
                  <c:v>2.0802099244221495E-4</c:v>
                </c:pt>
                <c:pt idx="6788">
                  <c:v>2.1408072731421424E-4</c:v>
                </c:pt>
                <c:pt idx="6789">
                  <c:v>2.2041558864860367E-4</c:v>
                </c:pt>
                <c:pt idx="6790">
                  <c:v>2.2707484588513349E-4</c:v>
                </c:pt>
                <c:pt idx="6791">
                  <c:v>2.3406783830204336E-4</c:v>
                </c:pt>
                <c:pt idx="6792">
                  <c:v>2.4145557728338929E-4</c:v>
                </c:pt>
                <c:pt idx="6793">
                  <c:v>2.49180645794711E-4</c:v>
                </c:pt>
                <c:pt idx="6794">
                  <c:v>2.5734486313289118E-4</c:v>
                </c:pt>
                <c:pt idx="6795">
                  <c:v>2.65955887612912E-4</c:v>
                </c:pt>
                <c:pt idx="6796">
                  <c:v>2.7503257757655053E-4</c:v>
                </c:pt>
                <c:pt idx="6797">
                  <c:v>2.8463298108860613E-4</c:v>
                </c:pt>
                <c:pt idx="6798">
                  <c:v>2.9474644855653764E-4</c:v>
                </c:pt>
                <c:pt idx="6799">
                  <c:v>3.0540219709362937E-4</c:v>
                </c:pt>
                <c:pt idx="6800">
                  <c:v>3.1682781119302117E-4</c:v>
                </c:pt>
                <c:pt idx="6801">
                  <c:v>3.288851889132749E-4</c:v>
                </c:pt>
                <c:pt idx="6802">
                  <c:v>3.4165378237815958E-4</c:v>
                </c:pt>
                <c:pt idx="6803">
                  <c:v>3.5524513916040945E-4</c:v>
                </c:pt>
                <c:pt idx="6804">
                  <c:v>3.69736285099731E-4</c:v>
                </c:pt>
                <c:pt idx="6805">
                  <c:v>3.8514670054945466E-4</c:v>
                </c:pt>
                <c:pt idx="6806">
                  <c:v>4.0156089166276665E-4</c:v>
                </c:pt>
                <c:pt idx="6807">
                  <c:v>4.1906326059493182E-4</c:v>
                </c:pt>
                <c:pt idx="6808">
                  <c:v>4.3773695367910204E-4</c:v>
                </c:pt>
                <c:pt idx="6809">
                  <c:v>4.5767067324276045E-4</c:v>
                </c:pt>
                <c:pt idx="6810">
                  <c:v>4.7891971664471011E-4</c:v>
                </c:pt>
                <c:pt idx="6811">
                  <c:v>5.0163226433685981E-4</c:v>
                </c:pt>
                <c:pt idx="6812">
                  <c:v>5.2590955003706252E-4</c:v>
                </c:pt>
                <c:pt idx="6813">
                  <c:v>5.5185644630750819E-4</c:v>
                </c:pt>
                <c:pt idx="6814">
                  <c:v>5.7962463112548601E-4</c:v>
                </c:pt>
                <c:pt idx="6815">
                  <c:v>6.0930060562602861E-4</c:v>
                </c:pt>
                <c:pt idx="6816">
                  <c:v>6.4105256435220692E-4</c:v>
                </c:pt>
                <c:pt idx="6817">
                  <c:v>6.7506867153377392E-4</c:v>
                </c:pt>
                <c:pt idx="6818">
                  <c:v>7.1150046983647908E-4</c:v>
                </c:pt>
                <c:pt idx="6819">
                  <c:v>7.505819630593269E-4</c:v>
                </c:pt>
                <c:pt idx="6820">
                  <c:v>7.9248738198789415E-4</c:v>
                </c:pt>
                <c:pt idx="6821">
                  <c:v>8.3744720497680447E-4</c:v>
                </c:pt>
                <c:pt idx="6822">
                  <c:v>8.8577341180151592E-4</c:v>
                </c:pt>
                <c:pt idx="6823">
                  <c:v>9.3769216247785447E-4</c:v>
                </c:pt>
                <c:pt idx="6824">
                  <c:v>9.9349447629804022E-4</c:v>
                </c:pt>
                <c:pt idx="6825">
                  <c:v>1.0535395141615389E-3</c:v>
                </c:pt>
                <c:pt idx="6826">
                  <c:v>1.1181685566306054E-3</c:v>
                </c:pt>
                <c:pt idx="6827">
                  <c:v>1.1877677539915421E-3</c:v>
                </c:pt>
                <c:pt idx="6828">
                  <c:v>1.2627570598190418E-3</c:v>
                </c:pt>
                <c:pt idx="6829">
                  <c:v>1.3436322177898807E-3</c:v>
                </c:pt>
                <c:pt idx="6830">
                  <c:v>1.4308631158946872E-3</c:v>
                </c:pt>
                <c:pt idx="6831">
                  <c:v>1.5250695600269593E-3</c:v>
                </c:pt>
                <c:pt idx="6832">
                  <c:v>1.6267466536221686E-3</c:v>
                </c:pt>
                <c:pt idx="6833">
                  <c:v>1.7366774907868754E-3</c:v>
                </c:pt>
                <c:pt idx="6834">
                  <c:v>1.8554068534859525E-3</c:v>
                </c:pt>
                <c:pt idx="6835">
                  <c:v>1.9838140771791801E-3</c:v>
                </c:pt>
                <c:pt idx="6836">
                  <c:v>2.1227178553654413E-3</c:v>
                </c:pt>
                <c:pt idx="6837">
                  <c:v>2.2729661466174278E-3</c:v>
                </c:pt>
                <c:pt idx="6838">
                  <c:v>2.4355239333789802E-3</c:v>
                </c:pt>
                <c:pt idx="6839">
                  <c:v>2.6114550430845762E-3</c:v>
                </c:pt>
                <c:pt idx="6840">
                  <c:v>2.801689360015569E-3</c:v>
                </c:pt>
                <c:pt idx="6841">
                  <c:v>3.00752193455045E-3</c:v>
                </c:pt>
                <c:pt idx="6842">
                  <c:v>3.2301437833418545E-3</c:v>
                </c:pt>
                <c:pt idx="6843">
                  <c:v>3.4708633777759124E-3</c:v>
                </c:pt>
                <c:pt idx="6844">
                  <c:v>3.73118666479344E-3</c:v>
                </c:pt>
                <c:pt idx="6845">
                  <c:v>4.0124803865388969E-3</c:v>
                </c:pt>
                <c:pt idx="6846">
                  <c:v>4.3160796038851368E-3</c:v>
                </c:pt>
                <c:pt idx="6847">
                  <c:v>4.6435233791385366E-3</c:v>
                </c:pt>
                <c:pt idx="6848">
                  <c:v>4.9962668530215693E-3</c:v>
                </c:pt>
                <c:pt idx="6849">
                  <c:v>5.3753061147566727E-3</c:v>
                </c:pt>
                <c:pt idx="6850">
                  <c:v>5.7816411174479443E-3</c:v>
                </c:pt>
                <c:pt idx="6851">
                  <c:v>6.2158575283699502E-3</c:v>
                </c:pt>
                <c:pt idx="6852">
                  <c:v>6.676321391872575E-3</c:v>
                </c:pt>
                <c:pt idx="6853">
                  <c:v>7.1600994211463709E-3</c:v>
                </c:pt>
                <c:pt idx="6854">
                  <c:v>7.6609625219234978E-3</c:v>
                </c:pt>
                <c:pt idx="6855">
                  <c:v>8.1638239267541879E-3</c:v>
                </c:pt>
                <c:pt idx="6856">
                  <c:v>8.643690166526774E-3</c:v>
                </c:pt>
                <c:pt idx="6857">
                  <c:v>9.058087808837989E-3</c:v>
                </c:pt>
                <c:pt idx="6858">
                  <c:v>9.3245257657970093E-3</c:v>
                </c:pt>
                <c:pt idx="6859">
                  <c:v>9.3634920350181838E-3</c:v>
                </c:pt>
                <c:pt idx="6860">
                  <c:v>9.0716843292474314E-3</c:v>
                </c:pt>
                <c:pt idx="6861">
                  <c:v>8.4333921237542686E-3</c:v>
                </c:pt>
                <c:pt idx="6862">
                  <c:v>7.4933022215767364E-3</c:v>
                </c:pt>
                <c:pt idx="6863">
                  <c:v>6.368299446391501E-3</c:v>
                </c:pt>
                <c:pt idx="6864">
                  <c:v>5.1634808453939751E-3</c:v>
                </c:pt>
                <c:pt idx="6865">
                  <c:v>3.9479535544173494E-3</c:v>
                </c:pt>
                <c:pt idx="6866">
                  <c:v>2.7762572966608667E-3</c:v>
                </c:pt>
                <c:pt idx="6867">
                  <c:v>1.6790888442521634E-3</c:v>
                </c:pt>
                <c:pt idx="6868">
                  <c:v>6.7905651194288819E-4</c:v>
                </c:pt>
                <c:pt idx="6869">
                  <c:v>-2.0758360807870968E-4</c:v>
                </c:pt>
                <c:pt idx="6870">
                  <c:v>-9.667745324615229E-4</c:v>
                </c:pt>
                <c:pt idx="6871">
                  <c:v>-1.5905981371698852E-3</c:v>
                </c:pt>
                <c:pt idx="6872">
                  <c:v>-2.0661217065127691E-3</c:v>
                </c:pt>
                <c:pt idx="6873">
                  <c:v>-2.3840490792187419E-3</c:v>
                </c:pt>
                <c:pt idx="6874">
                  <c:v>-2.5362446706606034E-3</c:v>
                </c:pt>
                <c:pt idx="6875">
                  <c:v>-2.510926532183877E-3</c:v>
                </c:pt>
                <c:pt idx="6876">
                  <c:v>-2.3021560102014504E-3</c:v>
                </c:pt>
                <c:pt idx="6877">
                  <c:v>-1.9020701924886696E-3</c:v>
                </c:pt>
                <c:pt idx="6878">
                  <c:v>-1.3100947974760135E-3</c:v>
                </c:pt>
                <c:pt idx="6879">
                  <c:v>-5.2104670892372251E-4</c:v>
                </c:pt>
                <c:pt idx="6880">
                  <c:v>4.4972916031171817E-4</c:v>
                </c:pt>
                <c:pt idx="6881">
                  <c:v>1.5795389672975668E-3</c:v>
                </c:pt>
                <c:pt idx="6882">
                  <c:v>2.8352093036119186E-3</c:v>
                </c:pt>
                <c:pt idx="6883">
                  <c:v>4.138793779141503E-3</c:v>
                </c:pt>
                <c:pt idx="6884">
                  <c:v>5.4167358887051709E-3</c:v>
                </c:pt>
                <c:pt idx="6885">
                  <c:v>6.6071349070484509E-3</c:v>
                </c:pt>
                <c:pt idx="6886">
                  <c:v>7.6911291973661422E-3</c:v>
                </c:pt>
                <c:pt idx="6887">
                  <c:v>8.7315283492495066E-3</c:v>
                </c:pt>
                <c:pt idx="6888">
                  <c:v>9.8300232222616746E-3</c:v>
                </c:pt>
                <c:pt idx="6889">
                  <c:v>1.1075565261540077E-2</c:v>
                </c:pt>
                <c:pt idx="6890">
                  <c:v>1.2518602712932148E-2</c:v>
                </c:pt>
                <c:pt idx="6891">
                  <c:v>1.4194678252699822E-2</c:v>
                </c:pt>
                <c:pt idx="6892">
                  <c:v>1.6072661584990988E-2</c:v>
                </c:pt>
                <c:pt idx="6893">
                  <c:v>1.8081790968160205E-2</c:v>
                </c:pt>
                <c:pt idx="6894">
                  <c:v>2.0165995252714453E-2</c:v>
                </c:pt>
                <c:pt idx="6895">
                  <c:v>2.2247416691093425E-2</c:v>
                </c:pt>
                <c:pt idx="6896">
                  <c:v>2.4335814069027961E-2</c:v>
                </c:pt>
                <c:pt idx="6897">
                  <c:v>2.6488746364204951E-2</c:v>
                </c:pt>
                <c:pt idx="6898">
                  <c:v>2.8821353774319491E-2</c:v>
                </c:pt>
                <c:pt idx="6899">
                  <c:v>3.143180476777796E-2</c:v>
                </c:pt>
                <c:pt idx="6900">
                  <c:v>3.4395655454019458E-2</c:v>
                </c:pt>
                <c:pt idx="6901">
                  <c:v>3.7748854291668965E-2</c:v>
                </c:pt>
                <c:pt idx="6902">
                  <c:v>4.1480392480283013E-2</c:v>
                </c:pt>
                <c:pt idx="6903">
                  <c:v>4.5566278920192937E-2</c:v>
                </c:pt>
                <c:pt idx="6904">
                  <c:v>4.995804974331497E-2</c:v>
                </c:pt>
                <c:pt idx="6905">
                  <c:v>5.4614551564207581E-2</c:v>
                </c:pt>
                <c:pt idx="6906">
                  <c:v>5.9505135696249156E-2</c:v>
                </c:pt>
                <c:pt idx="6907">
                  <c:v>6.461473572336196E-2</c:v>
                </c:pt>
                <c:pt idx="6908">
                  <c:v>6.9955443126464067E-2</c:v>
                </c:pt>
                <c:pt idx="6909">
                  <c:v>7.5484096828280278E-2</c:v>
                </c:pt>
                <c:pt idx="6910">
                  <c:v>8.1170185711804455E-2</c:v>
                </c:pt>
                <c:pt idx="6911">
                  <c:v>8.6921082678728667E-2</c:v>
                </c:pt>
                <c:pt idx="6912">
                  <c:v>9.2616574647019112E-2</c:v>
                </c:pt>
                <c:pt idx="6913">
                  <c:v>9.8116072985852454E-2</c:v>
                </c:pt>
                <c:pt idx="6914">
                  <c:v>0.10321349160884619</c:v>
                </c:pt>
                <c:pt idx="6915">
                  <c:v>0.10776428731921195</c:v>
                </c:pt>
                <c:pt idx="6916">
                  <c:v>0.11155611098853147</c:v>
                </c:pt>
                <c:pt idx="6917">
                  <c:v>0.11437876808619873</c:v>
                </c:pt>
                <c:pt idx="6918">
                  <c:v>0.11611007256102779</c:v>
                </c:pt>
                <c:pt idx="6919">
                  <c:v>0.11651816596699799</c:v>
                </c:pt>
                <c:pt idx="6920">
                  <c:v>0.11540929107164788</c:v>
                </c:pt>
                <c:pt idx="6921">
                  <c:v>0.11256353780410289</c:v>
                </c:pt>
                <c:pt idx="6922">
                  <c:v>0.1077438296070663</c:v>
                </c:pt>
                <c:pt idx="6923">
                  <c:v>0.1009498682444841</c:v>
                </c:pt>
                <c:pt idx="6924">
                  <c:v>9.2152411618448948E-2</c:v>
                </c:pt>
                <c:pt idx="6925">
                  <c:v>8.1594424290928724E-2</c:v>
                </c:pt>
                <c:pt idx="6926">
                  <c:v>6.9783361449577308E-2</c:v>
                </c:pt>
                <c:pt idx="6927">
                  <c:v>5.7245904489941823E-2</c:v>
                </c:pt>
                <c:pt idx="6928">
                  <c:v>4.4573430175595841E-2</c:v>
                </c:pt>
                <c:pt idx="6929">
                  <c:v>3.2317228528460584E-2</c:v>
                </c:pt>
                <c:pt idx="6930">
                  <c:v>2.0960071650483192E-2</c:v>
                </c:pt>
                <c:pt idx="6931">
                  <c:v>1.0824478700008133E-2</c:v>
                </c:pt>
                <c:pt idx="6932">
                  <c:v>2.1715038904013551E-3</c:v>
                </c:pt>
                <c:pt idx="6933">
                  <c:v>-4.8914864198444097E-3</c:v>
                </c:pt>
                <c:pt idx="6934">
                  <c:v>-1.0370575492576667E-2</c:v>
                </c:pt>
                <c:pt idx="6935">
                  <c:v>-1.4387560650036879E-2</c:v>
                </c:pt>
                <c:pt idx="6936">
                  <c:v>-1.7019221166631598E-2</c:v>
                </c:pt>
                <c:pt idx="6937">
                  <c:v>-1.8472048279022407E-2</c:v>
                </c:pt>
                <c:pt idx="6938">
                  <c:v>-1.8927863881399526E-2</c:v>
                </c:pt>
                <c:pt idx="6939">
                  <c:v>-1.8657848382673745E-2</c:v>
                </c:pt>
                <c:pt idx="6940">
                  <c:v>-1.7858649989073216E-2</c:v>
                </c:pt>
                <c:pt idx="6941">
                  <c:v>-1.6834275704197085E-2</c:v>
                </c:pt>
                <c:pt idx="6942">
                  <c:v>-1.5717810094936231E-2</c:v>
                </c:pt>
                <c:pt idx="6943">
                  <c:v>-1.4583801557011319E-2</c:v>
                </c:pt>
                <c:pt idx="6944">
                  <c:v>-1.3193477134681136E-2</c:v>
                </c:pt>
                <c:pt idx="6945">
                  <c:v>-1.1537651853928237E-2</c:v>
                </c:pt>
                <c:pt idx="6946">
                  <c:v>-9.7014425504119255E-3</c:v>
                </c:pt>
                <c:pt idx="6947">
                  <c:v>-8.0611445005896905E-3</c:v>
                </c:pt>
                <c:pt idx="6948">
                  <c:v>-6.7825292716584802E-3</c:v>
                </c:pt>
                <c:pt idx="6949">
                  <c:v>-5.828456246791576E-3</c:v>
                </c:pt>
                <c:pt idx="6950">
                  <c:v>-5.1743277747524925E-3</c:v>
                </c:pt>
                <c:pt idx="6951">
                  <c:v>-4.7163711393405326E-3</c:v>
                </c:pt>
                <c:pt idx="6952">
                  <c:v>-4.3870503663973517E-3</c:v>
                </c:pt>
                <c:pt idx="6953">
                  <c:v>-4.1168057821501696E-3</c:v>
                </c:pt>
                <c:pt idx="6954">
                  <c:v>-3.8748752611564401E-3</c:v>
                </c:pt>
                <c:pt idx="6955">
                  <c:v>-3.6457502625745733E-3</c:v>
                </c:pt>
                <c:pt idx="6956">
                  <c:v>-3.4316487604361266E-3</c:v>
                </c:pt>
                <c:pt idx="6957">
                  <c:v>-3.2399486025432244E-3</c:v>
                </c:pt>
                <c:pt idx="6958">
                  <c:v>-3.0749376473528912E-3</c:v>
                </c:pt>
                <c:pt idx="6959">
                  <c:v>-2.9357001760622749E-3</c:v>
                </c:pt>
                <c:pt idx="6960">
                  <c:v>-2.8224019638185332E-3</c:v>
                </c:pt>
                <c:pt idx="6961">
                  <c:v>-2.7312097057517028E-3</c:v>
                </c:pt>
                <c:pt idx="6962">
                  <c:v>-2.6582116354117225E-3</c:v>
                </c:pt>
                <c:pt idx="6963">
                  <c:v>-2.6011731068393547E-3</c:v>
                </c:pt>
                <c:pt idx="6964">
                  <c:v>-2.556086413350638E-3</c:v>
                </c:pt>
                <c:pt idx="6965">
                  <c:v>-2.5235083303063971E-3</c:v>
                </c:pt>
                <c:pt idx="6966">
                  <c:v>-2.499144581139489E-3</c:v>
                </c:pt>
                <c:pt idx="6967">
                  <c:v>-2.4839220385980501E-3</c:v>
                </c:pt>
                <c:pt idx="6968">
                  <c:v>-2.4732921995397226E-3</c:v>
                </c:pt>
                <c:pt idx="6969">
                  <c:v>-2.4682493041548194E-3</c:v>
                </c:pt>
                <c:pt idx="6970">
                  <c:v>-2.4670925926976416E-3</c:v>
                </c:pt>
                <c:pt idx="6971">
                  <c:v>-2.4669728208553741E-3</c:v>
                </c:pt>
                <c:pt idx="6972">
                  <c:v>-2.4698059362098096E-3</c:v>
                </c:pt>
                <c:pt idx="6973">
                  <c:v>-2.4744478027827416E-3</c:v>
                </c:pt>
                <c:pt idx="6974">
                  <c:v>-2.4798706989240535E-3</c:v>
                </c:pt>
                <c:pt idx="6975">
                  <c:v>-2.4871334475219647E-3</c:v>
                </c:pt>
                <c:pt idx="6976">
                  <c:v>-2.4967087138602585E-3</c:v>
                </c:pt>
                <c:pt idx="6977">
                  <c:v>-2.5078539958076841E-3</c:v>
                </c:pt>
                <c:pt idx="6978">
                  <c:v>-2.5208424549367429E-3</c:v>
                </c:pt>
                <c:pt idx="6979">
                  <c:v>-2.5351715501469919E-3</c:v>
                </c:pt>
                <c:pt idx="6980">
                  <c:v>-2.5500589941992251E-3</c:v>
                </c:pt>
                <c:pt idx="6981">
                  <c:v>-2.5653710515876295E-3</c:v>
                </c:pt>
                <c:pt idx="6982">
                  <c:v>-2.5814577140297747E-3</c:v>
                </c:pt>
                <c:pt idx="6983">
                  <c:v>-2.5985183671024424E-3</c:v>
                </c:pt>
                <c:pt idx="6984">
                  <c:v>-2.615589470959656E-3</c:v>
                </c:pt>
                <c:pt idx="6985">
                  <c:v>-2.6331278295026201E-3</c:v>
                </c:pt>
                <c:pt idx="6986">
                  <c:v>-2.6505414219681364E-3</c:v>
                </c:pt>
                <c:pt idx="6987">
                  <c:v>-2.6677537072738911E-3</c:v>
                </c:pt>
                <c:pt idx="6988">
                  <c:v>-2.6847181099037927E-3</c:v>
                </c:pt>
                <c:pt idx="6989">
                  <c:v>-2.7002904867105449E-3</c:v>
                </c:pt>
                <c:pt idx="6990">
                  <c:v>-2.7161977605460533E-3</c:v>
                </c:pt>
                <c:pt idx="6991">
                  <c:v>-2.7315041759633642E-3</c:v>
                </c:pt>
                <c:pt idx="6992">
                  <c:v>-2.745957929110011E-3</c:v>
                </c:pt>
                <c:pt idx="6993">
                  <c:v>-2.7600746670817357E-3</c:v>
                </c:pt>
                <c:pt idx="6994">
                  <c:v>-2.7734674240859959E-3</c:v>
                </c:pt>
                <c:pt idx="6995">
                  <c:v>-2.7864861889376298E-3</c:v>
                </c:pt>
                <c:pt idx="6996">
                  <c:v>-2.7986660088828046E-3</c:v>
                </c:pt>
                <c:pt idx="6997">
                  <c:v>-2.8105802446574488E-3</c:v>
                </c:pt>
                <c:pt idx="6998">
                  <c:v>-2.8219537725233087E-3</c:v>
                </c:pt>
                <c:pt idx="6999">
                  <c:v>-2.8326148780683934E-3</c:v>
                </c:pt>
                <c:pt idx="7000">
                  <c:v>-2.842807413573289E-3</c:v>
                </c:pt>
                <c:pt idx="7001">
                  <c:v>-2.8524499259299117E-3</c:v>
                </c:pt>
                <c:pt idx="7002">
                  <c:v>-2.861668421507103E-3</c:v>
                </c:pt>
                <c:pt idx="7003">
                  <c:v>-2.8704578933065471E-3</c:v>
                </c:pt>
                <c:pt idx="7004">
                  <c:v>-2.8788606536452755E-3</c:v>
                </c:pt>
                <c:pt idx="7005">
                  <c:v>-2.8871839220978046E-3</c:v>
                </c:pt>
                <c:pt idx="7006">
                  <c:v>-2.8953218604118327E-3</c:v>
                </c:pt>
                <c:pt idx="7007">
                  <c:v>-2.9031310928852219E-3</c:v>
                </c:pt>
                <c:pt idx="7008">
                  <c:v>-2.9106072371189061E-3</c:v>
                </c:pt>
                <c:pt idx="7009">
                  <c:v>-2.917932654503796E-3</c:v>
                </c:pt>
                <c:pt idx="7010">
                  <c:v>-2.9248705035433971E-3</c:v>
                </c:pt>
                <c:pt idx="7011">
                  <c:v>-2.9316565971364973E-3</c:v>
                </c:pt>
                <c:pt idx="7012">
                  <c:v>-2.9380260324420337E-3</c:v>
                </c:pt>
                <c:pt idx="7013">
                  <c:v>-2.942222691652026E-3</c:v>
                </c:pt>
                <c:pt idx="7014">
                  <c:v>-2.9246067123562453E-3</c:v>
                </c:pt>
                <c:pt idx="7015">
                  <c:v>-2.9209230211753546E-3</c:v>
                </c:pt>
                <c:pt idx="7016">
                  <c:v>-2.9145448354140117E-3</c:v>
                </c:pt>
                <c:pt idx="7017">
                  <c:v>-2.9080622152321068E-3</c:v>
                </c:pt>
                <c:pt idx="7018">
                  <c:v>-2.9013115066009853E-3</c:v>
                </c:pt>
                <c:pt idx="7019">
                  <c:v>-2.8945313766758018E-3</c:v>
                </c:pt>
                <c:pt idx="7020">
                  <c:v>-2.8874900103465933E-3</c:v>
                </c:pt>
                <c:pt idx="7021">
                  <c:v>-2.8800205101899667E-3</c:v>
                </c:pt>
                <c:pt idx="7022">
                  <c:v>-2.872243914532478E-3</c:v>
                </c:pt>
                <c:pt idx="7023">
                  <c:v>-2.8639584122675736E-3</c:v>
                </c:pt>
                <c:pt idx="7024">
                  <c:v>-2.8553080910634697E-3</c:v>
                </c:pt>
                <c:pt idx="7025">
                  <c:v>-2.8460735344803408E-3</c:v>
                </c:pt>
                <c:pt idx="7026">
                  <c:v>-2.8362535901896189E-3</c:v>
                </c:pt>
                <c:pt idx="7027">
                  <c:v>-2.8254955471246927E-3</c:v>
                </c:pt>
                <c:pt idx="7028">
                  <c:v>-2.8140081620158072E-3</c:v>
                </c:pt>
                <c:pt idx="7029">
                  <c:v>-2.8020156507884675E-3</c:v>
                </c:pt>
                <c:pt idx="7030">
                  <c:v>-2.7895530094668476E-3</c:v>
                </c:pt>
                <c:pt idx="7031">
                  <c:v>-2.7764877066904278E-3</c:v>
                </c:pt>
                <c:pt idx="7032">
                  <c:v>-2.7634550877513328E-3</c:v>
                </c:pt>
                <c:pt idx="7033">
                  <c:v>-2.7502939509824868E-3</c:v>
                </c:pt>
                <c:pt idx="7034">
                  <c:v>-2.7363417644822568E-3</c:v>
                </c:pt>
                <c:pt idx="7035">
                  <c:v>-2.7222617403457232E-3</c:v>
                </c:pt>
                <c:pt idx="7036">
                  <c:v>-2.7079998143935626E-3</c:v>
                </c:pt>
                <c:pt idx="7037">
                  <c:v>-2.6930408964060738E-3</c:v>
                </c:pt>
                <c:pt idx="7038">
                  <c:v>-2.6778322158260482E-3</c:v>
                </c:pt>
                <c:pt idx="7039">
                  <c:v>-2.6618484355495874E-3</c:v>
                </c:pt>
                <c:pt idx="7040">
                  <c:v>-2.6456863448025471E-3</c:v>
                </c:pt>
                <c:pt idx="7041">
                  <c:v>-2.6295927725955917E-3</c:v>
                </c:pt>
                <c:pt idx="7042">
                  <c:v>-2.6134555269491477E-3</c:v>
                </c:pt>
                <c:pt idx="7043">
                  <c:v>-2.5967612568893747E-3</c:v>
                </c:pt>
                <c:pt idx="7044">
                  <c:v>-2.5808798092295305E-3</c:v>
                </c:pt>
                <c:pt idx="7045">
                  <c:v>-2.5648870218549116E-3</c:v>
                </c:pt>
                <c:pt idx="7046">
                  <c:v>-2.5500093566190349E-3</c:v>
                </c:pt>
                <c:pt idx="7047">
                  <c:v>-2.5352674730155949E-3</c:v>
                </c:pt>
                <c:pt idx="7048">
                  <c:v>-2.5213835666395277E-3</c:v>
                </c:pt>
                <c:pt idx="7049">
                  <c:v>-2.5079257450070823E-3</c:v>
                </c:pt>
                <c:pt idx="7050">
                  <c:v>-2.4963149637687743E-3</c:v>
                </c:pt>
                <c:pt idx="7051">
                  <c:v>-2.4861419766372774E-3</c:v>
                </c:pt>
                <c:pt idx="7052">
                  <c:v>-2.4765949889001557E-3</c:v>
                </c:pt>
                <c:pt idx="7053">
                  <c:v>-2.4689768849489738E-3</c:v>
                </c:pt>
                <c:pt idx="7054">
                  <c:v>-2.4614204374742224E-3</c:v>
                </c:pt>
                <c:pt idx="7055">
                  <c:v>-2.4554419163882657E-3</c:v>
                </c:pt>
                <c:pt idx="7056">
                  <c:v>-2.4506530677216682E-3</c:v>
                </c:pt>
                <c:pt idx="7057">
                  <c:v>-2.4482630355872068E-3</c:v>
                </c:pt>
                <c:pt idx="7058">
                  <c:v>-2.4489016530185983E-3</c:v>
                </c:pt>
                <c:pt idx="7059">
                  <c:v>-2.453160006206277E-3</c:v>
                </c:pt>
                <c:pt idx="7060">
                  <c:v>-2.4624851850678755E-3</c:v>
                </c:pt>
                <c:pt idx="7061">
                  <c:v>-2.4778183253986157E-3</c:v>
                </c:pt>
                <c:pt idx="7062">
                  <c:v>-2.5001069866324348E-3</c:v>
                </c:pt>
                <c:pt idx="7063">
                  <c:v>-2.5317006162512644E-3</c:v>
                </c:pt>
                <c:pt idx="7064">
                  <c:v>-2.5723962210657861E-3</c:v>
                </c:pt>
                <c:pt idx="7065">
                  <c:v>-2.6265380683365251E-3</c:v>
                </c:pt>
                <c:pt idx="7066">
                  <c:v>-2.6967305430890733E-3</c:v>
                </c:pt>
                <c:pt idx="7067">
                  <c:v>-2.7844438619012268E-3</c:v>
                </c:pt>
                <c:pt idx="7068">
                  <c:v>-2.8954334687234639E-3</c:v>
                </c:pt>
                <c:pt idx="7069">
                  <c:v>-3.0312137242622023E-3</c:v>
                </c:pt>
                <c:pt idx="7070">
                  <c:v>-3.1973054233931271E-3</c:v>
                </c:pt>
                <c:pt idx="7071">
                  <c:v>-3.3903577300098595E-3</c:v>
                </c:pt>
                <c:pt idx="7072">
                  <c:v>-3.6072352585039169E-3</c:v>
                </c:pt>
                <c:pt idx="7073">
                  <c:v>-3.8409741386143019E-3</c:v>
                </c:pt>
                <c:pt idx="7074">
                  <c:v>-4.084926449737244E-3</c:v>
                </c:pt>
                <c:pt idx="7075">
                  <c:v>-4.3450710307242719E-3</c:v>
                </c:pt>
                <c:pt idx="7076">
                  <c:v>-4.656526517995258E-3</c:v>
                </c:pt>
                <c:pt idx="7077">
                  <c:v>-5.0698157978967661E-3</c:v>
                </c:pt>
                <c:pt idx="7078">
                  <c:v>-5.6627933134151924E-3</c:v>
                </c:pt>
                <c:pt idx="7079">
                  <c:v>-6.5183018421767838E-3</c:v>
                </c:pt>
                <c:pt idx="7080">
                  <c:v>-7.6933462219952982E-3</c:v>
                </c:pt>
                <c:pt idx="7081">
                  <c:v>-9.1949840717474897E-3</c:v>
                </c:pt>
                <c:pt idx="7082">
                  <c:v>-1.0877717774846682E-2</c:v>
                </c:pt>
                <c:pt idx="7083">
                  <c:v>-1.2485082493842302E-2</c:v>
                </c:pt>
                <c:pt idx="7084">
                  <c:v>-1.3958450477097008E-2</c:v>
                </c:pt>
                <c:pt idx="7085">
                  <c:v>-1.5294647971768723E-2</c:v>
                </c:pt>
                <c:pt idx="7086">
                  <c:v>-1.6567097431638318E-2</c:v>
                </c:pt>
                <c:pt idx="7087">
                  <c:v>-1.7788882364142625E-2</c:v>
                </c:pt>
                <c:pt idx="7088">
                  <c:v>-1.8728050022820131E-2</c:v>
                </c:pt>
                <c:pt idx="7089">
                  <c:v>-1.9150641461851775E-2</c:v>
                </c:pt>
                <c:pt idx="7090">
                  <c:v>-1.8793301378179528E-2</c:v>
                </c:pt>
                <c:pt idx="7091">
                  <c:v>-1.7415726968192352E-2</c:v>
                </c:pt>
                <c:pt idx="7092">
                  <c:v>-1.483710245318845E-2</c:v>
                </c:pt>
                <c:pt idx="7093">
                  <c:v>-1.0862466891307182E-2</c:v>
                </c:pt>
                <c:pt idx="7094">
                  <c:v>-5.4108414950065353E-3</c:v>
                </c:pt>
                <c:pt idx="7095">
                  <c:v>1.6338846153280406E-3</c:v>
                </c:pt>
                <c:pt idx="7096">
                  <c:v>1.0247915860274293E-2</c:v>
                </c:pt>
                <c:pt idx="7097">
                  <c:v>2.0352406523431343E-2</c:v>
                </c:pt>
                <c:pt idx="7098">
                  <c:v>3.1712709096344327E-2</c:v>
                </c:pt>
                <c:pt idx="7099">
                  <c:v>4.3983938043768822E-2</c:v>
                </c:pt>
                <c:pt idx="7100">
                  <c:v>5.6686538051784974E-2</c:v>
                </c:pt>
                <c:pt idx="7101">
                  <c:v>6.925200142286253E-2</c:v>
                </c:pt>
                <c:pt idx="7102">
                  <c:v>8.1045864613494834E-2</c:v>
                </c:pt>
                <c:pt idx="7103">
                  <c:v>9.1531049036014334E-2</c:v>
                </c:pt>
                <c:pt idx="7104">
                  <c:v>0.10031119603825772</c:v>
                </c:pt>
                <c:pt idx="7105">
                  <c:v>0.10711618237182136</c:v>
                </c:pt>
                <c:pt idx="7106">
                  <c:v>0.11193130132656709</c:v>
                </c:pt>
                <c:pt idx="7107">
                  <c:v>0.11479185633286354</c:v>
                </c:pt>
                <c:pt idx="7108">
                  <c:v>0.11594975418185688</c:v>
                </c:pt>
                <c:pt idx="7109">
                  <c:v>0.11557393590612852</c:v>
                </c:pt>
                <c:pt idx="7110">
                  <c:v>0.11385957613219999</c:v>
                </c:pt>
                <c:pt idx="7111">
                  <c:v>0.11104804944451041</c:v>
                </c:pt>
                <c:pt idx="7112">
                  <c:v>0.10726741093292258</c:v>
                </c:pt>
                <c:pt idx="7113">
                  <c:v>0.1027687277360676</c:v>
                </c:pt>
                <c:pt idx="7114">
                  <c:v>9.7680560207818234E-2</c:v>
                </c:pt>
                <c:pt idx="7115">
                  <c:v>9.220713003073433E-2</c:v>
                </c:pt>
                <c:pt idx="7116">
                  <c:v>8.6526638991252569E-2</c:v>
                </c:pt>
                <c:pt idx="7117">
                  <c:v>8.0783134873647744E-2</c:v>
                </c:pt>
                <c:pt idx="7118">
                  <c:v>7.5114279935321382E-2</c:v>
                </c:pt>
                <c:pt idx="7119">
                  <c:v>6.9585999209628491E-2</c:v>
                </c:pt>
                <c:pt idx="7120">
                  <c:v>6.4254828201006031E-2</c:v>
                </c:pt>
                <c:pt idx="7121">
                  <c:v>5.9153186272244418E-2</c:v>
                </c:pt>
                <c:pt idx="7122">
                  <c:v>5.427758279815631E-2</c:v>
                </c:pt>
                <c:pt idx="7123">
                  <c:v>4.9636492475823912E-2</c:v>
                </c:pt>
                <c:pt idx="7124">
                  <c:v>4.5250891077094901E-2</c:v>
                </c:pt>
                <c:pt idx="7125">
                  <c:v>4.1172894873960697E-2</c:v>
                </c:pt>
                <c:pt idx="7126">
                  <c:v>3.7440895437674815E-2</c:v>
                </c:pt>
                <c:pt idx="7127">
                  <c:v>3.4104801625984171E-2</c:v>
                </c:pt>
                <c:pt idx="7128">
                  <c:v>3.1159002880042475E-2</c:v>
                </c:pt>
                <c:pt idx="7129">
                  <c:v>2.8560508537135099E-2</c:v>
                </c:pt>
                <c:pt idx="7130">
                  <c:v>2.6238153195102254E-2</c:v>
                </c:pt>
                <c:pt idx="7131">
                  <c:v>2.4099504352660173E-2</c:v>
                </c:pt>
                <c:pt idx="7132">
                  <c:v>2.202285544703797E-2</c:v>
                </c:pt>
                <c:pt idx="7133">
                  <c:v>1.9954978125620415E-2</c:v>
                </c:pt>
                <c:pt idx="7134">
                  <c:v>1.7888592471966835E-2</c:v>
                </c:pt>
                <c:pt idx="7135">
                  <c:v>1.5888454426108534E-2</c:v>
                </c:pt>
                <c:pt idx="7136">
                  <c:v>1.4031733250060241E-2</c:v>
                </c:pt>
                <c:pt idx="7137">
                  <c:v>1.2371592407567911E-2</c:v>
                </c:pt>
                <c:pt idx="7138">
                  <c:v>1.093847446071583E-2</c:v>
                </c:pt>
                <c:pt idx="7139">
                  <c:v>9.7100644752665666E-3</c:v>
                </c:pt>
                <c:pt idx="7140">
                  <c:v>8.629890403390128E-3</c:v>
                </c:pt>
                <c:pt idx="7141">
                  <c:v>7.5996722878741707E-3</c:v>
                </c:pt>
                <c:pt idx="7142">
                  <c:v>6.5254896495454684E-3</c:v>
                </c:pt>
                <c:pt idx="7143">
                  <c:v>5.3501354522811351E-3</c:v>
                </c:pt>
                <c:pt idx="7144">
                  <c:v>4.0880954497295452E-3</c:v>
                </c:pt>
                <c:pt idx="7145">
                  <c:v>2.7878594170076543E-3</c:v>
                </c:pt>
                <c:pt idx="7146">
                  <c:v>1.5501150919210449E-3</c:v>
                </c:pt>
                <c:pt idx="7147">
                  <c:v>4.2883718942765547E-4</c:v>
                </c:pt>
                <c:pt idx="7148">
                  <c:v>-5.3051475103926826E-4</c:v>
                </c:pt>
                <c:pt idx="7149">
                  <c:v>-1.3092313948063206E-3</c:v>
                </c:pt>
                <c:pt idx="7150">
                  <c:v>-1.8939532722203056E-3</c:v>
                </c:pt>
                <c:pt idx="7151">
                  <c:v>-2.2830922248964214E-3</c:v>
                </c:pt>
                <c:pt idx="7152">
                  <c:v>-2.4838470580695882E-3</c:v>
                </c:pt>
                <c:pt idx="7153">
                  <c:v>-2.4997096739572955E-3</c:v>
                </c:pt>
                <c:pt idx="7154">
                  <c:v>-2.3410356181446934E-3</c:v>
                </c:pt>
                <c:pt idx="7155">
                  <c:v>-2.0162793812658064E-3</c:v>
                </c:pt>
                <c:pt idx="7156">
                  <c:v>-1.534978561192335E-3</c:v>
                </c:pt>
                <c:pt idx="7157">
                  <c:v>-9.0500645534485891E-4</c:v>
                </c:pt>
                <c:pt idx="7158">
                  <c:v>-1.4042432934135984E-4</c:v>
                </c:pt>
                <c:pt idx="7159">
                  <c:v>7.5058194761079555E-4</c:v>
                </c:pt>
                <c:pt idx="7160">
                  <c:v>1.7549631428915857E-3</c:v>
                </c:pt>
                <c:pt idx="7161">
                  <c:v>2.8557117010353794E-3</c:v>
                </c:pt>
                <c:pt idx="7162">
                  <c:v>4.0322385705708896E-3</c:v>
                </c:pt>
                <c:pt idx="7163">
                  <c:v>5.2511776201983329E-3</c:v>
                </c:pt>
                <c:pt idx="7164">
                  <c:v>6.4599406206106158E-3</c:v>
                </c:pt>
                <c:pt idx="7165">
                  <c:v>7.5886517213356042E-3</c:v>
                </c:pt>
                <c:pt idx="7166">
                  <c:v>8.5221296108501932E-3</c:v>
                </c:pt>
                <c:pt idx="7167">
                  <c:v>9.1653816526490184E-3</c:v>
                </c:pt>
                <c:pt idx="7168">
                  <c:v>9.4574968570324547E-3</c:v>
                </c:pt>
                <c:pt idx="7169">
                  <c:v>9.4279816784361703E-3</c:v>
                </c:pt>
                <c:pt idx="7170">
                  <c:v>9.1584687210183313E-3</c:v>
                </c:pt>
                <c:pt idx="7171">
                  <c:v>8.7471346648281267E-3</c:v>
                </c:pt>
                <c:pt idx="7172">
                  <c:v>8.2689708483076885E-3</c:v>
                </c:pt>
                <c:pt idx="7173">
                  <c:v>7.7671461181154644E-3</c:v>
                </c:pt>
                <c:pt idx="7174">
                  <c:v>7.2681765016039401E-3</c:v>
                </c:pt>
                <c:pt idx="7175">
                  <c:v>6.7857927722133615E-3</c:v>
                </c:pt>
                <c:pt idx="7176">
                  <c:v>6.3272239066166636E-3</c:v>
                </c:pt>
                <c:pt idx="7177">
                  <c:v>5.8949343222994832E-3</c:v>
                </c:pt>
                <c:pt idx="7178">
                  <c:v>5.4903893486519806E-3</c:v>
                </c:pt>
                <c:pt idx="7179">
                  <c:v>5.1127474203402912E-3</c:v>
                </c:pt>
                <c:pt idx="7180">
                  <c:v>4.7619797602612701E-3</c:v>
                </c:pt>
                <c:pt idx="7181">
                  <c:v>4.4364111763114389E-3</c:v>
                </c:pt>
                <c:pt idx="7182">
                  <c:v>4.1346163064722719E-3</c:v>
                </c:pt>
                <c:pt idx="7183">
                  <c:v>3.855142322677696E-3</c:v>
                </c:pt>
                <c:pt idx="7184">
                  <c:v>3.5965405379907445E-3</c:v>
                </c:pt>
                <c:pt idx="7185">
                  <c:v>3.3573387772014573E-3</c:v>
                </c:pt>
                <c:pt idx="7186">
                  <c:v>3.1362526578758709E-3</c:v>
                </c:pt>
                <c:pt idx="7187">
                  <c:v>2.9317320942995329E-3</c:v>
                </c:pt>
                <c:pt idx="7188">
                  <c:v>2.7427818551410965E-3</c:v>
                </c:pt>
                <c:pt idx="7189">
                  <c:v>2.5680596850756743E-3</c:v>
                </c:pt>
                <c:pt idx="7190">
                  <c:v>2.4065210837861395E-3</c:v>
                </c:pt>
                <c:pt idx="7191">
                  <c:v>2.2572146205599442E-3</c:v>
                </c:pt>
                <c:pt idx="7192">
                  <c:v>2.1190718204644465E-3</c:v>
                </c:pt>
                <c:pt idx="7193">
                  <c:v>1.9913239306809105E-3</c:v>
                </c:pt>
                <c:pt idx="7194">
                  <c:v>1.8730619033556772E-3</c:v>
                </c:pt>
                <c:pt idx="7195">
                  <c:v>1.7635340334029026E-3</c:v>
                </c:pt>
                <c:pt idx="7196">
                  <c:v>1.6620617654485859E-3</c:v>
                </c:pt>
                <c:pt idx="7197">
                  <c:v>1.5680015376129397E-3</c:v>
                </c:pt>
                <c:pt idx="7198">
                  <c:v>1.4807292037345432E-3</c:v>
                </c:pt>
                <c:pt idx="7199">
                  <c:v>1.3996974727269462E-3</c:v>
                </c:pt>
                <c:pt idx="7200">
                  <c:v>1.324440328732357E-3</c:v>
                </c:pt>
                <c:pt idx="7201">
                  <c:v>1.2544357613061274E-3</c:v>
                </c:pt>
                <c:pt idx="7202">
                  <c:v>1.1892965527109389E-3</c:v>
                </c:pt>
                <c:pt idx="7203">
                  <c:v>1.1286122677219845E-3</c:v>
                </c:pt>
                <c:pt idx="7204">
                  <c:v>1.0720254862313094E-3</c:v>
                </c:pt>
                <c:pt idx="7205">
                  <c:v>1.0192079360942241E-3</c:v>
                </c:pt>
                <c:pt idx="7206">
                  <c:v>9.6986212057892374E-4</c:v>
                </c:pt>
                <c:pt idx="7207">
                  <c:v>9.236986257570301E-4</c:v>
                </c:pt>
                <c:pt idx="7208">
                  <c:v>8.8046254540707913E-4</c:v>
                </c:pt>
                <c:pt idx="7209">
                  <c:v>8.3996076429504463E-4</c:v>
                </c:pt>
                <c:pt idx="7210">
                  <c:v>8.0195083670375755E-4</c:v>
                </c:pt>
                <c:pt idx="7211">
                  <c:v>7.6622697366690584E-4</c:v>
                </c:pt>
                <c:pt idx="7212">
                  <c:v>7.3266077832512266E-4</c:v>
                </c:pt>
                <c:pt idx="7213">
                  <c:v>7.0106079367771024E-4</c:v>
                </c:pt>
                <c:pt idx="7214">
                  <c:v>6.7126400051165103E-4</c:v>
                </c:pt>
                <c:pt idx="7215">
                  <c:v>6.4319044728544661E-4</c:v>
                </c:pt>
                <c:pt idx="7216">
                  <c:v>6.166471684619923E-4</c:v>
                </c:pt>
                <c:pt idx="7217">
                  <c:v>5.9159786310791773E-4</c:v>
                </c:pt>
                <c:pt idx="7218">
                  <c:v>5.6789657541722605E-4</c:v>
                </c:pt>
                <c:pt idx="7219">
                  <c:v>5.454890027737358E-4</c:v>
                </c:pt>
                <c:pt idx="7220">
                  <c:v>5.2423614262664398E-4</c:v>
                </c:pt>
                <c:pt idx="7221">
                  <c:v>5.041012733463246E-4</c:v>
                </c:pt>
                <c:pt idx="7222">
                  <c:v>4.849322867823691E-4</c:v>
                </c:pt>
                <c:pt idx="7223">
                  <c:v>4.6671085141902768E-4</c:v>
                </c:pt>
                <c:pt idx="7224">
                  <c:v>4.493665450508999E-4</c:v>
                </c:pt>
                <c:pt idx="7225">
                  <c:v>4.3282317820980687E-4</c:v>
                </c:pt>
                <c:pt idx="7226">
                  <c:v>4.1699591668187264E-4</c:v>
                </c:pt>
                <c:pt idx="7227">
                  <c:v>4.0190574492038333E-4</c:v>
                </c:pt>
                <c:pt idx="7228">
                  <c:v>3.8743390110618225E-4</c:v>
                </c:pt>
                <c:pt idx="7229">
                  <c:v>3.7352030266168956E-4</c:v>
                </c:pt>
                <c:pt idx="7230">
                  <c:v>3.6017616563743804E-4</c:v>
                </c:pt>
                <c:pt idx="7231">
                  <c:v>3.4731178100422255E-4</c:v>
                </c:pt>
                <c:pt idx="7232">
                  <c:v>3.349558158071142E-4</c:v>
                </c:pt>
                <c:pt idx="7233">
                  <c:v>3.2304991136200556E-4</c:v>
                </c:pt>
                <c:pt idx="7234">
                  <c:v>3.1156721066938342E-4</c:v>
                </c:pt>
                <c:pt idx="7235">
                  <c:v>3.0050640067791345E-4</c:v>
                </c:pt>
                <c:pt idx="7236">
                  <c:v>2.8982450217185374E-4</c:v>
                </c:pt>
                <c:pt idx="7237">
                  <c:v>2.7960183530773008E-4</c:v>
                </c:pt>
                <c:pt idx="7238">
                  <c:v>2.6974335057627918E-4</c:v>
                </c:pt>
                <c:pt idx="7239">
                  <c:v>2.6023005473563288E-4</c:v>
                </c:pt>
                <c:pt idx="7240">
                  <c:v>2.5121401415617584E-4</c:v>
                </c:pt>
                <c:pt idx="7241">
                  <c:v>2.4256399523348016E-4</c:v>
                </c:pt>
                <c:pt idx="7242">
                  <c:v>2.3427273608245258E-4</c:v>
                </c:pt>
                <c:pt idx="7243">
                  <c:v>2.2638399125318731E-4</c:v>
                </c:pt>
                <c:pt idx="7244">
                  <c:v>2.188404521801246E-4</c:v>
                </c:pt>
                <c:pt idx="7245">
                  <c:v>2.117264595513646E-4</c:v>
                </c:pt>
                <c:pt idx="7246">
                  <c:v>2.0499121122008468E-4</c:v>
                </c:pt>
                <c:pt idx="7247">
                  <c:v>1.9867706800336116E-4</c:v>
                </c:pt>
                <c:pt idx="7248">
                  <c:v>1.9277899866609882E-4</c:v>
                </c:pt>
                <c:pt idx="7249">
                  <c:v>1.8728063444017895E-4</c:v>
                </c:pt>
                <c:pt idx="7250">
                  <c:v>1.8217531763609074E-4</c:v>
                </c:pt>
                <c:pt idx="7251">
                  <c:v>1.7751050164627191E-4</c:v>
                </c:pt>
                <c:pt idx="7252">
                  <c:v>1.7323436750593668E-4</c:v>
                </c:pt>
                <c:pt idx="7253">
                  <c:v>1.6937998726795911E-4</c:v>
                </c:pt>
                <c:pt idx="7254">
                  <c:v>1.658310339358593E-4</c:v>
                </c:pt>
                <c:pt idx="7255">
                  <c:v>1.6270820880370795E-4</c:v>
                </c:pt>
                <c:pt idx="7256">
                  <c:v>1.5990329486437194E-4</c:v>
                </c:pt>
                <c:pt idx="7257">
                  <c:v>1.5758349383065973E-4</c:v>
                </c:pt>
                <c:pt idx="7258">
                  <c:v>1.5555823118773571E-4</c:v>
                </c:pt>
                <c:pt idx="7259">
                  <c:v>1.5388186788267699E-4</c:v>
                </c:pt>
                <c:pt idx="7260">
                  <c:v>1.5255675409309166E-4</c:v>
                </c:pt>
                <c:pt idx="7261">
                  <c:v>1.5154639228476263E-4</c:v>
                </c:pt>
                <c:pt idx="7262">
                  <c:v>1.508890903313409E-4</c:v>
                </c:pt>
                <c:pt idx="7263">
                  <c:v>1.5064424675914623E-4</c:v>
                </c:pt>
                <c:pt idx="7264">
                  <c:v>1.5068375457094607E-4</c:v>
                </c:pt>
                <c:pt idx="7265">
                  <c:v>1.5097527181451298E-4</c:v>
                </c:pt>
                <c:pt idx="7266">
                  <c:v>1.5176270373573608E-4</c:v>
                </c:pt>
                <c:pt idx="7267">
                  <c:v>1.5276218933879537E-4</c:v>
                </c:pt>
                <c:pt idx="7268">
                  <c:v>1.5410805520188475E-4</c:v>
                </c:pt>
                <c:pt idx="7269">
                  <c:v>1.5579426785439221E-4</c:v>
                </c:pt>
                <c:pt idx="7270">
                  <c:v>1.5784517827432953E-4</c:v>
                </c:pt>
                <c:pt idx="7271">
                  <c:v>1.6013748049348298E-4</c:v>
                </c:pt>
                <c:pt idx="7272">
                  <c:v>1.6269917496114505E-4</c:v>
                </c:pt>
                <c:pt idx="7273">
                  <c:v>1.6550632391432174E-4</c:v>
                </c:pt>
                <c:pt idx="7274">
                  <c:v>1.6857882187559792E-4</c:v>
                </c:pt>
                <c:pt idx="7275">
                  <c:v>1.7185910505179702E-4</c:v>
                </c:pt>
                <c:pt idx="7276">
                  <c:v>1.7534992415080275E-4</c:v>
                </c:pt>
                <c:pt idx="7277">
                  <c:v>1.7901319835189611E-4</c:v>
                </c:pt>
                <c:pt idx="7278">
                  <c:v>1.828083162149774E-4</c:v>
                </c:pt>
                <c:pt idx="7279">
                  <c:v>1.8687105700365692E-4</c:v>
                </c:pt>
                <c:pt idx="7280">
                  <c:v>1.9103819061994098E-4</c:v>
                </c:pt>
                <c:pt idx="7281">
                  <c:v>1.9539104748389491E-4</c:v>
                </c:pt>
                <c:pt idx="7282">
                  <c:v>1.998475613292916E-4</c:v>
                </c:pt>
                <c:pt idx="7283">
                  <c:v>2.0451529154263959E-4</c:v>
                </c:pt>
                <c:pt idx="7284">
                  <c:v>2.0940598068597271E-4</c:v>
                </c:pt>
                <c:pt idx="7285">
                  <c:v>2.1448352913044921E-4</c:v>
                </c:pt>
                <c:pt idx="7286">
                  <c:v>2.1976147725233375E-4</c:v>
                </c:pt>
                <c:pt idx="7287">
                  <c:v>2.2529120759084975E-4</c:v>
                </c:pt>
                <c:pt idx="7288">
                  <c:v>2.3109204942617367E-4</c:v>
                </c:pt>
                <c:pt idx="7289">
                  <c:v>2.3718207666179048E-4</c:v>
                </c:pt>
                <c:pt idx="7290">
                  <c:v>2.4358007833313877E-4</c:v>
                </c:pt>
                <c:pt idx="7291">
                  <c:v>2.5025162161207426E-4</c:v>
                </c:pt>
                <c:pt idx="7292">
                  <c:v>2.5731002371265355E-4</c:v>
                </c:pt>
                <c:pt idx="7293">
                  <c:v>2.647147385675952E-4</c:v>
                </c:pt>
                <c:pt idx="7294">
                  <c:v>2.7255055439701081E-4</c:v>
                </c:pt>
                <c:pt idx="7295">
                  <c:v>2.8077413573501797E-4</c:v>
                </c:pt>
                <c:pt idx="7296">
                  <c:v>2.8946827848586043E-4</c:v>
                </c:pt>
                <c:pt idx="7297">
                  <c:v>2.9864233991194755E-4</c:v>
                </c:pt>
                <c:pt idx="7298">
                  <c:v>3.0828588166131876E-4</c:v>
                </c:pt>
                <c:pt idx="7299">
                  <c:v>3.185008585564475E-4</c:v>
                </c:pt>
                <c:pt idx="7300">
                  <c:v>3.2927793132875305E-4</c:v>
                </c:pt>
                <c:pt idx="7301">
                  <c:v>3.4070840259503576E-4</c:v>
                </c:pt>
                <c:pt idx="7302">
                  <c:v>3.5274211015468016E-4</c:v>
                </c:pt>
                <c:pt idx="7303">
                  <c:v>3.6558673530606711E-4</c:v>
                </c:pt>
                <c:pt idx="7304">
                  <c:v>3.7919983395728885E-4</c:v>
                </c:pt>
                <c:pt idx="7305">
                  <c:v>3.9371041549263186E-4</c:v>
                </c:pt>
                <c:pt idx="7306">
                  <c:v>4.0912802012582627E-4</c:v>
                </c:pt>
                <c:pt idx="7307">
                  <c:v>4.2556599992393807E-4</c:v>
                </c:pt>
                <c:pt idx="7308">
                  <c:v>4.4308757550748368E-4</c:v>
                </c:pt>
                <c:pt idx="7309">
                  <c:v>4.6176922167640022E-4</c:v>
                </c:pt>
                <c:pt idx="7310">
                  <c:v>4.8167672858978605E-4</c:v>
                </c:pt>
                <c:pt idx="7311">
                  <c:v>5.0293132754353209E-4</c:v>
                </c:pt>
                <c:pt idx="7312">
                  <c:v>5.256383790955832E-4</c:v>
                </c:pt>
                <c:pt idx="7313">
                  <c:v>5.4988884643369929E-4</c:v>
                </c:pt>
                <c:pt idx="7314">
                  <c:v>5.7579696470944075E-4</c:v>
                </c:pt>
                <c:pt idx="7315">
                  <c:v>6.0352099461735698E-4</c:v>
                </c:pt>
                <c:pt idx="7316">
                  <c:v>6.3316081994435613E-4</c:v>
                </c:pt>
                <c:pt idx="7317">
                  <c:v>6.6489561232796479E-4</c:v>
                </c:pt>
                <c:pt idx="7318">
                  <c:v>6.9884090730421011E-4</c:v>
                </c:pt>
                <c:pt idx="7319">
                  <c:v>7.3521326438708012E-4</c:v>
                </c:pt>
                <c:pt idx="7320">
                  <c:v>7.7420655600801691E-4</c:v>
                </c:pt>
                <c:pt idx="7321">
                  <c:v>8.1603282945486022E-4</c:v>
                </c:pt>
                <c:pt idx="7322">
                  <c:v>8.6090674658712008E-4</c:v>
                </c:pt>
                <c:pt idx="7323">
                  <c:v>9.0909912053516173E-4</c:v>
                </c:pt>
                <c:pt idx="7324">
                  <c:v>9.608568472145862E-4</c:v>
                </c:pt>
                <c:pt idx="7325">
                  <c:v>1.0165610609857989E-3</c:v>
                </c:pt>
                <c:pt idx="7326">
                  <c:v>1.0764518716388505E-3</c:v>
                </c:pt>
                <c:pt idx="7327">
                  <c:v>1.1409142601594979E-3</c:v>
                </c:pt>
                <c:pt idx="7328">
                  <c:v>1.210356301429294E-3</c:v>
                </c:pt>
                <c:pt idx="7329">
                  <c:v>1.2851256832570046E-3</c:v>
                </c:pt>
                <c:pt idx="7330">
                  <c:v>1.3657227843719699E-3</c:v>
                </c:pt>
                <c:pt idx="7331">
                  <c:v>1.452734262680222E-3</c:v>
                </c:pt>
                <c:pt idx="7332">
                  <c:v>1.5466054648392014E-3</c:v>
                </c:pt>
                <c:pt idx="7333">
                  <c:v>1.6479617603549768E-3</c:v>
                </c:pt>
                <c:pt idx="7334">
                  <c:v>1.7574918151856966E-3</c:v>
                </c:pt>
                <c:pt idx="7335">
                  <c:v>1.8758370034125393E-3</c:v>
                </c:pt>
                <c:pt idx="7336">
                  <c:v>2.0038388454164391E-3</c:v>
                </c:pt>
                <c:pt idx="7337">
                  <c:v>2.1422486763502668E-3</c:v>
                </c:pt>
                <c:pt idx="7338">
                  <c:v>2.2919770995635247E-3</c:v>
                </c:pt>
                <c:pt idx="7339">
                  <c:v>2.4540113820759046E-3</c:v>
                </c:pt>
                <c:pt idx="7340">
                  <c:v>2.6294184471611359E-3</c:v>
                </c:pt>
                <c:pt idx="7341">
                  <c:v>2.81902280759605E-3</c:v>
                </c:pt>
                <c:pt idx="7342">
                  <c:v>3.024256637745415E-3</c:v>
                </c:pt>
                <c:pt idx="7343">
                  <c:v>3.2462358427913784E-3</c:v>
                </c:pt>
                <c:pt idx="7344">
                  <c:v>3.4861826833940679E-3</c:v>
                </c:pt>
                <c:pt idx="7345">
                  <c:v>3.7458244820234299E-3</c:v>
                </c:pt>
                <c:pt idx="7346">
                  <c:v>4.0262233367807099E-3</c:v>
                </c:pt>
                <c:pt idx="7347">
                  <c:v>4.3289968389113032E-3</c:v>
                </c:pt>
                <c:pt idx="7348">
                  <c:v>4.6555142764543866E-3</c:v>
                </c:pt>
                <c:pt idx="7349">
                  <c:v>5.0073196462320224E-3</c:v>
                </c:pt>
                <c:pt idx="7350">
                  <c:v>5.385635750538631E-3</c:v>
                </c:pt>
                <c:pt idx="7351">
                  <c:v>5.7911722304462288E-3</c:v>
                </c:pt>
                <c:pt idx="7352">
                  <c:v>6.2235570634462389E-3</c:v>
                </c:pt>
                <c:pt idx="7353">
                  <c:v>6.6825142586718345E-3</c:v>
                </c:pt>
                <c:pt idx="7354">
                  <c:v>7.1645416017586117E-3</c:v>
                </c:pt>
                <c:pt idx="7355">
                  <c:v>7.6640909134587654E-3</c:v>
                </c:pt>
                <c:pt idx="7356">
                  <c:v>8.1660955314123429E-3</c:v>
                </c:pt>
                <c:pt idx="7357">
                  <c:v>8.6421788593785687E-3</c:v>
                </c:pt>
                <c:pt idx="7358">
                  <c:v>9.054937892641779E-3</c:v>
                </c:pt>
                <c:pt idx="7359">
                  <c:v>9.3259804159908644E-3</c:v>
                </c:pt>
                <c:pt idx="7360">
                  <c:v>9.3644626578204271E-3</c:v>
                </c:pt>
                <c:pt idx="7361">
                  <c:v>9.062728315610169E-3</c:v>
                </c:pt>
                <c:pt idx="7362">
                  <c:v>8.4192336928954337E-3</c:v>
                </c:pt>
                <c:pt idx="7363">
                  <c:v>7.4819215016647123E-3</c:v>
                </c:pt>
                <c:pt idx="7364">
                  <c:v>6.3503781690715799E-3</c:v>
                </c:pt>
                <c:pt idx="7365">
                  <c:v>5.1445758467930647E-3</c:v>
                </c:pt>
                <c:pt idx="7366">
                  <c:v>3.9261581514761223E-3</c:v>
                </c:pt>
                <c:pt idx="7367">
                  <c:v>2.7498943112923557E-3</c:v>
                </c:pt>
                <c:pt idx="7368">
                  <c:v>1.6492435164414676E-3</c:v>
                </c:pt>
                <c:pt idx="7369">
                  <c:v>6.4649853512022126E-4</c:v>
                </c:pt>
                <c:pt idx="7370">
                  <c:v>-2.4379083181380601E-4</c:v>
                </c:pt>
                <c:pt idx="7371">
                  <c:v>-1.0088438167681346E-3</c:v>
                </c:pt>
                <c:pt idx="7372">
                  <c:v>-1.6369495132616541E-3</c:v>
                </c:pt>
                <c:pt idx="7373">
                  <c:v>-2.1171848368840562E-3</c:v>
                </c:pt>
                <c:pt idx="7374">
                  <c:v>-2.4401780876192047E-3</c:v>
                </c:pt>
                <c:pt idx="7375">
                  <c:v>-2.5972995361566165E-3</c:v>
                </c:pt>
                <c:pt idx="7376">
                  <c:v>-2.577636363720992E-3</c:v>
                </c:pt>
                <c:pt idx="7377">
                  <c:v>-2.3771532307488297E-3</c:v>
                </c:pt>
                <c:pt idx="7378">
                  <c:v>-1.9824004271541407E-3</c:v>
                </c:pt>
                <c:pt idx="7379">
                  <c:v>-1.3953344185111405E-3</c:v>
                </c:pt>
                <c:pt idx="7380">
                  <c:v>-6.1663215382490311E-4</c:v>
                </c:pt>
                <c:pt idx="7381">
                  <c:v>3.4901143088428288E-4</c:v>
                </c:pt>
                <c:pt idx="7382">
                  <c:v>1.4726023958265833E-3</c:v>
                </c:pt>
                <c:pt idx="7383">
                  <c:v>2.7106790180709828E-3</c:v>
                </c:pt>
                <c:pt idx="7384">
                  <c:v>4.0129338015839622E-3</c:v>
                </c:pt>
                <c:pt idx="7385">
                  <c:v>5.2850352203531736E-3</c:v>
                </c:pt>
                <c:pt idx="7386">
                  <c:v>6.4663908011226567E-3</c:v>
                </c:pt>
                <c:pt idx="7387">
                  <c:v>7.5466798001548874E-3</c:v>
                </c:pt>
                <c:pt idx="7388">
                  <c:v>8.568044892362181E-3</c:v>
                </c:pt>
                <c:pt idx="7389">
                  <c:v>9.6561476062593243E-3</c:v>
                </c:pt>
                <c:pt idx="7390">
                  <c:v>1.0890052864318545E-2</c:v>
                </c:pt>
                <c:pt idx="7391">
                  <c:v>1.2324141169804181E-2</c:v>
                </c:pt>
                <c:pt idx="7392">
                  <c:v>1.3988926758037756E-2</c:v>
                </c:pt>
                <c:pt idx="7393">
                  <c:v>1.5856739613825388E-2</c:v>
                </c:pt>
                <c:pt idx="7394">
                  <c:v>1.7861748733358107E-2</c:v>
                </c:pt>
                <c:pt idx="7395">
                  <c:v>1.9930773164980931E-2</c:v>
                </c:pt>
                <c:pt idx="7396">
                  <c:v>2.2004324535413233E-2</c:v>
                </c:pt>
                <c:pt idx="7397">
                  <c:v>2.4086881473519672E-2</c:v>
                </c:pt>
                <c:pt idx="7398">
                  <c:v>2.623298906289806E-2</c:v>
                </c:pt>
                <c:pt idx="7399">
                  <c:v>2.8553039527653645E-2</c:v>
                </c:pt>
                <c:pt idx="7400">
                  <c:v>3.116526789993912E-2</c:v>
                </c:pt>
                <c:pt idx="7401">
                  <c:v>3.4119906464786576E-2</c:v>
                </c:pt>
                <c:pt idx="7402">
                  <c:v>3.7466604512773505E-2</c:v>
                </c:pt>
                <c:pt idx="7403">
                  <c:v>4.1195471542585405E-2</c:v>
                </c:pt>
                <c:pt idx="7404">
                  <c:v>4.5285171094791576E-2</c:v>
                </c:pt>
                <c:pt idx="7405">
                  <c:v>4.9675386934563859E-2</c:v>
                </c:pt>
                <c:pt idx="7406">
                  <c:v>5.4329802133445071E-2</c:v>
                </c:pt>
                <c:pt idx="7407">
                  <c:v>5.9218504663849258E-2</c:v>
                </c:pt>
                <c:pt idx="7408">
                  <c:v>6.4331528899397195E-2</c:v>
                </c:pt>
                <c:pt idx="7409">
                  <c:v>6.9677226800833325E-2</c:v>
                </c:pt>
                <c:pt idx="7410">
                  <c:v>7.5208682277636996E-2</c:v>
                </c:pt>
                <c:pt idx="7411">
                  <c:v>8.0895917833909148E-2</c:v>
                </c:pt>
                <c:pt idx="7412">
                  <c:v>8.6651363808879056E-2</c:v>
                </c:pt>
                <c:pt idx="7413">
                  <c:v>9.2365830147984829E-2</c:v>
                </c:pt>
                <c:pt idx="7414">
                  <c:v>9.7873609952575769E-2</c:v>
                </c:pt>
                <c:pt idx="7415">
                  <c:v>0.10300850038617948</c:v>
                </c:pt>
                <c:pt idx="7416">
                  <c:v>0.10755808060665462</c:v>
                </c:pt>
                <c:pt idx="7417">
                  <c:v>0.11135876469878003</c:v>
                </c:pt>
                <c:pt idx="7418">
                  <c:v>0.11421645900921151</c:v>
                </c:pt>
                <c:pt idx="7419">
                  <c:v>0.11592790581549683</c:v>
                </c:pt>
                <c:pt idx="7420">
                  <c:v>0.11634911736340559</c:v>
                </c:pt>
                <c:pt idx="7421">
                  <c:v>0.11525967587344371</c:v>
                </c:pt>
                <c:pt idx="7422">
                  <c:v>0.11237834193508672</c:v>
                </c:pt>
                <c:pt idx="7423">
                  <c:v>0.10761932255618162</c:v>
                </c:pt>
                <c:pt idx="7424">
                  <c:v>0.1008625688605535</c:v>
                </c:pt>
                <c:pt idx="7425">
                  <c:v>9.2047093098077015E-2</c:v>
                </c:pt>
                <c:pt idx="7426">
                  <c:v>8.1535529961149489E-2</c:v>
                </c:pt>
                <c:pt idx="7427">
                  <c:v>6.970185512490179E-2</c:v>
                </c:pt>
                <c:pt idx="7428">
                  <c:v>5.7187090006068642E-2</c:v>
                </c:pt>
                <c:pt idx="7429">
                  <c:v>4.4507157070478809E-2</c:v>
                </c:pt>
                <c:pt idx="7430">
                  <c:v>3.223959124693565E-2</c:v>
                </c:pt>
                <c:pt idx="7431">
                  <c:v>2.0883825761409236E-2</c:v>
                </c:pt>
                <c:pt idx="7432">
                  <c:v>1.0766660437208808E-2</c:v>
                </c:pt>
                <c:pt idx="7433">
                  <c:v>2.1468090966606235E-3</c:v>
                </c:pt>
                <c:pt idx="7434">
                  <c:v>-4.9288491077409124E-3</c:v>
                </c:pt>
                <c:pt idx="7435">
                  <c:v>-1.0390579153537582E-2</c:v>
                </c:pt>
                <c:pt idx="7436">
                  <c:v>-1.4395017795202969E-2</c:v>
                </c:pt>
                <c:pt idx="7437">
                  <c:v>-1.6993861674945737E-2</c:v>
                </c:pt>
                <c:pt idx="7438">
                  <c:v>-1.8417260182644085E-2</c:v>
                </c:pt>
                <c:pt idx="7439">
                  <c:v>-1.8821488584544618E-2</c:v>
                </c:pt>
                <c:pt idx="7440">
                  <c:v>-1.8470184192880809E-2</c:v>
                </c:pt>
                <c:pt idx="7441">
                  <c:v>-1.7579995505410312E-2</c:v>
                </c:pt>
                <c:pt idx="7442">
                  <c:v>-1.6409571482511535E-2</c:v>
                </c:pt>
                <c:pt idx="7443">
                  <c:v>-1.5161482444665184E-2</c:v>
                </c:pt>
                <c:pt idx="7444">
                  <c:v>-1.3910646646529041E-2</c:v>
                </c:pt>
                <c:pt idx="7445">
                  <c:v>-1.2392782683870722E-2</c:v>
                </c:pt>
                <c:pt idx="7446">
                  <c:v>-1.0814485603218394E-2</c:v>
                </c:pt>
                <c:pt idx="7447">
                  <c:v>-9.1320186633669642E-3</c:v>
                </c:pt>
                <c:pt idx="7448">
                  <c:v>-7.6505670093359032E-3</c:v>
                </c:pt>
                <c:pt idx="7449">
                  <c:v>-6.4601968719821502E-3</c:v>
                </c:pt>
                <c:pt idx="7450">
                  <c:v>-5.6236589086312043E-3</c:v>
                </c:pt>
                <c:pt idx="7451">
                  <c:v>-5.0383103694649836E-3</c:v>
                </c:pt>
                <c:pt idx="7452">
                  <c:v>-4.6396858819139301E-3</c:v>
                </c:pt>
                <c:pt idx="7453">
                  <c:v>-4.3434551126172172E-3</c:v>
                </c:pt>
                <c:pt idx="7454">
                  <c:v>-4.0960299295256866E-3</c:v>
                </c:pt>
                <c:pt idx="7455">
                  <c:v>-3.8648093668126595E-3</c:v>
                </c:pt>
                <c:pt idx="7456">
                  <c:v>-3.6379579368523342E-3</c:v>
                </c:pt>
                <c:pt idx="7457">
                  <c:v>-3.4235381586215688E-3</c:v>
                </c:pt>
                <c:pt idx="7458">
                  <c:v>-3.2319288807635739E-3</c:v>
                </c:pt>
                <c:pt idx="7459">
                  <c:v>-3.0667348524619129E-3</c:v>
                </c:pt>
                <c:pt idx="7460">
                  <c:v>-2.9285308365453386E-3</c:v>
                </c:pt>
                <c:pt idx="7461">
                  <c:v>-2.815529007231663E-3</c:v>
                </c:pt>
                <c:pt idx="7462">
                  <c:v>-2.7239294392866582E-3</c:v>
                </c:pt>
                <c:pt idx="7463">
                  <c:v>-2.6533186121479855E-3</c:v>
                </c:pt>
                <c:pt idx="7464">
                  <c:v>-2.5961884707043198E-3</c:v>
                </c:pt>
                <c:pt idx="7465">
                  <c:v>-2.552061086179351E-3</c:v>
                </c:pt>
                <c:pt idx="7466">
                  <c:v>-2.5187964127462892E-3</c:v>
                </c:pt>
                <c:pt idx="7467">
                  <c:v>-2.4952413268946624E-3</c:v>
                </c:pt>
                <c:pt idx="7468">
                  <c:v>-2.4798490823548509E-3</c:v>
                </c:pt>
                <c:pt idx="7469">
                  <c:v>-2.4710232462898988E-3</c:v>
                </c:pt>
                <c:pt idx="7470">
                  <c:v>-2.4663051012260621E-3</c:v>
                </c:pt>
                <c:pt idx="7471">
                  <c:v>-2.4640578952263331E-3</c:v>
                </c:pt>
                <c:pt idx="7472">
                  <c:v>-2.4646440029522918E-3</c:v>
                </c:pt>
                <c:pt idx="7473">
                  <c:v>-2.4663216018466819E-3</c:v>
                </c:pt>
                <c:pt idx="7474">
                  <c:v>-2.4704256772831766E-3</c:v>
                </c:pt>
                <c:pt idx="7475">
                  <c:v>-2.4759069594129874E-3</c:v>
                </c:pt>
                <c:pt idx="7476">
                  <c:v>-2.4833709601547139E-3</c:v>
                </c:pt>
                <c:pt idx="7477">
                  <c:v>-2.4927337119446781E-3</c:v>
                </c:pt>
                <c:pt idx="7478">
                  <c:v>-2.5042035007676361E-3</c:v>
                </c:pt>
                <c:pt idx="7479">
                  <c:v>-2.5158949644607229E-3</c:v>
                </c:pt>
                <c:pt idx="7480">
                  <c:v>-2.5302622624599059E-3</c:v>
                </c:pt>
                <c:pt idx="7481">
                  <c:v>-2.5463950309807986E-3</c:v>
                </c:pt>
                <c:pt idx="7482">
                  <c:v>-2.5622499854595217E-3</c:v>
                </c:pt>
                <c:pt idx="7483">
                  <c:v>-2.5787740951376415E-3</c:v>
                </c:pt>
                <c:pt idx="7484">
                  <c:v>-2.5964453650166456E-3</c:v>
                </c:pt>
                <c:pt idx="7485">
                  <c:v>-2.6143593439017501E-3</c:v>
                </c:pt>
                <c:pt idx="7486">
                  <c:v>-2.6328753433572686E-3</c:v>
                </c:pt>
                <c:pt idx="7487">
                  <c:v>-2.6504796452441462E-3</c:v>
                </c:pt>
                <c:pt idx="7488">
                  <c:v>-2.6680318096646239E-3</c:v>
                </c:pt>
                <c:pt idx="7489">
                  <c:v>-2.6848050499374949E-3</c:v>
                </c:pt>
                <c:pt idx="7490">
                  <c:v>-2.7014442345455578E-3</c:v>
                </c:pt>
                <c:pt idx="7491">
                  <c:v>-2.7172658148471871E-3</c:v>
                </c:pt>
                <c:pt idx="7492">
                  <c:v>-2.7322796442015677E-3</c:v>
                </c:pt>
                <c:pt idx="7493">
                  <c:v>-2.7468817276725052E-3</c:v>
                </c:pt>
                <c:pt idx="7494">
                  <c:v>-2.7611053613745586E-3</c:v>
                </c:pt>
                <c:pt idx="7495">
                  <c:v>-2.7744459894466756E-3</c:v>
                </c:pt>
                <c:pt idx="7496">
                  <c:v>-2.7870706474895962E-3</c:v>
                </c:pt>
                <c:pt idx="7497">
                  <c:v>-2.7992584839890626E-3</c:v>
                </c:pt>
                <c:pt idx="7498">
                  <c:v>-2.8109485117264175E-3</c:v>
                </c:pt>
                <c:pt idx="7499">
                  <c:v>-2.8225772054434701E-3</c:v>
                </c:pt>
                <c:pt idx="7500">
                  <c:v>-2.8329665724241538E-3</c:v>
                </c:pt>
                <c:pt idx="7501">
                  <c:v>-2.8430400364049145E-3</c:v>
                </c:pt>
                <c:pt idx="7502">
                  <c:v>-2.8527059126607023E-3</c:v>
                </c:pt>
                <c:pt idx="7503">
                  <c:v>-2.8614766440533471E-3</c:v>
                </c:pt>
                <c:pt idx="7504">
                  <c:v>-2.8704608035188981E-3</c:v>
                </c:pt>
                <c:pt idx="7505">
                  <c:v>-2.8788277483904998E-3</c:v>
                </c:pt>
                <c:pt idx="7506">
                  <c:v>-2.8870690559382834E-3</c:v>
                </c:pt>
                <c:pt idx="7507">
                  <c:v>-2.8948550949257057E-3</c:v>
                </c:pt>
                <c:pt idx="7508">
                  <c:v>-2.9026846473791767E-3</c:v>
                </c:pt>
                <c:pt idx="7509">
                  <c:v>-2.9101416940477296E-3</c:v>
                </c:pt>
                <c:pt idx="7510">
                  <c:v>-2.9175355519304022E-3</c:v>
                </c:pt>
                <c:pt idx="7511">
                  <c:v>-2.9245674373845807E-3</c:v>
                </c:pt>
                <c:pt idx="7512">
                  <c:v>-2.9313472152269456E-3</c:v>
                </c:pt>
                <c:pt idx="7513">
                  <c:v>-2.9375671519113011E-3</c:v>
                </c:pt>
                <c:pt idx="7514">
                  <c:v>-2.941330377173733E-3</c:v>
                </c:pt>
                <c:pt idx="7515">
                  <c:v>-2.9242429667833379E-3</c:v>
                </c:pt>
                <c:pt idx="7516">
                  <c:v>-2.9203550285372198E-3</c:v>
                </c:pt>
                <c:pt idx="7517">
                  <c:v>-2.914074796554234E-3</c:v>
                </c:pt>
                <c:pt idx="7518">
                  <c:v>-2.9077845002367575E-3</c:v>
                </c:pt>
                <c:pt idx="7519">
                  <c:v>-2.901090568841224E-3</c:v>
                </c:pt>
                <c:pt idx="7520">
                  <c:v>-2.8944613010717631E-3</c:v>
                </c:pt>
                <c:pt idx="7521">
                  <c:v>-2.8876489699827608E-3</c:v>
                </c:pt>
                <c:pt idx="7522">
                  <c:v>-2.880400169391068E-3</c:v>
                </c:pt>
                <c:pt idx="7523">
                  <c:v>-2.8729034124253539E-3</c:v>
                </c:pt>
                <c:pt idx="7524">
                  <c:v>-2.8649221988378327E-3</c:v>
                </c:pt>
                <c:pt idx="7525">
                  <c:v>-2.8563029194950641E-3</c:v>
                </c:pt>
                <c:pt idx="7526">
                  <c:v>-2.8473405079336212E-3</c:v>
                </c:pt>
                <c:pt idx="7527">
                  <c:v>-2.837148057384165E-3</c:v>
                </c:pt>
                <c:pt idx="7528">
                  <c:v>-2.8261091186577662E-3</c:v>
                </c:pt>
                <c:pt idx="7529">
                  <c:v>-2.8144740350598925E-3</c:v>
                </c:pt>
                <c:pt idx="7530">
                  <c:v>-2.8020637813555081E-3</c:v>
                </c:pt>
                <c:pt idx="7531">
                  <c:v>-2.7891760016051479E-3</c:v>
                </c:pt>
                <c:pt idx="7532">
                  <c:v>-2.7762762679908108E-3</c:v>
                </c:pt>
                <c:pt idx="7533">
                  <c:v>-2.7629634501104574E-3</c:v>
                </c:pt>
                <c:pt idx="7534">
                  <c:v>-2.7494089320893055E-3</c:v>
                </c:pt>
                <c:pt idx="7535">
                  <c:v>-2.7365594080666082E-3</c:v>
                </c:pt>
                <c:pt idx="7536">
                  <c:v>-2.7212821049456696E-3</c:v>
                </c:pt>
                <c:pt idx="7537">
                  <c:v>-2.707143313888927E-3</c:v>
                </c:pt>
                <c:pt idx="7538">
                  <c:v>-2.6918121170524437E-3</c:v>
                </c:pt>
                <c:pt idx="7539">
                  <c:v>-2.6764434743407109E-3</c:v>
                </c:pt>
                <c:pt idx="7540">
                  <c:v>-2.6607108094200025E-3</c:v>
                </c:pt>
                <c:pt idx="7541">
                  <c:v>-2.6445134553657224E-3</c:v>
                </c:pt>
                <c:pt idx="7542">
                  <c:v>-2.6280921944298249E-3</c:v>
                </c:pt>
                <c:pt idx="7543">
                  <c:v>-2.6111093418990706E-3</c:v>
                </c:pt>
                <c:pt idx="7544">
                  <c:v>-2.5945674055076998E-3</c:v>
                </c:pt>
                <c:pt idx="7545">
                  <c:v>-2.5786435350355825E-3</c:v>
                </c:pt>
                <c:pt idx="7546">
                  <c:v>-2.562640117361503E-3</c:v>
                </c:pt>
                <c:pt idx="7547">
                  <c:v>-2.5470922188055322E-3</c:v>
                </c:pt>
                <c:pt idx="7548">
                  <c:v>-2.5323808450035115E-3</c:v>
                </c:pt>
                <c:pt idx="7549">
                  <c:v>-2.5182586620985147E-3</c:v>
                </c:pt>
                <c:pt idx="7550">
                  <c:v>-2.5055377480151498E-3</c:v>
                </c:pt>
                <c:pt idx="7551">
                  <c:v>-2.4939875760215851E-3</c:v>
                </c:pt>
                <c:pt idx="7552">
                  <c:v>-2.4828961202852792E-3</c:v>
                </c:pt>
                <c:pt idx="7553">
                  <c:v>-2.4733725910656358E-3</c:v>
                </c:pt>
                <c:pt idx="7554">
                  <c:v>-2.4644969142496656E-3</c:v>
                </c:pt>
                <c:pt idx="7555">
                  <c:v>-2.4570296274129045E-3</c:v>
                </c:pt>
                <c:pt idx="7556">
                  <c:v>-2.450733692923019E-3</c:v>
                </c:pt>
                <c:pt idx="7557">
                  <c:v>-2.4451113099765603E-3</c:v>
                </c:pt>
                <c:pt idx="7558">
                  <c:v>-2.4416347302341239E-3</c:v>
                </c:pt>
                <c:pt idx="7559">
                  <c:v>-2.4418684901168957E-3</c:v>
                </c:pt>
                <c:pt idx="7560">
                  <c:v>-2.4458620579507141E-3</c:v>
                </c:pt>
                <c:pt idx="7561">
                  <c:v>-2.4558465664162054E-3</c:v>
                </c:pt>
                <c:pt idx="7562">
                  <c:v>-2.4700612758482778E-3</c:v>
                </c:pt>
                <c:pt idx="7563">
                  <c:v>-2.4924081916298736E-3</c:v>
                </c:pt>
                <c:pt idx="7564">
                  <c:v>-2.5227950185980372E-3</c:v>
                </c:pt>
                <c:pt idx="7565">
                  <c:v>-2.5614519523980534E-3</c:v>
                </c:pt>
                <c:pt idx="7566">
                  <c:v>-2.6125524574177566E-3</c:v>
                </c:pt>
                <c:pt idx="7567">
                  <c:v>-2.6761286009586247E-3</c:v>
                </c:pt>
                <c:pt idx="7568">
                  <c:v>-2.7616231121570687E-3</c:v>
                </c:pt>
                <c:pt idx="7569">
                  <c:v>-2.8662229502862363E-3</c:v>
                </c:pt>
                <c:pt idx="7570">
                  <c:v>-2.9985623354601529E-3</c:v>
                </c:pt>
                <c:pt idx="7571">
                  <c:v>-3.1606990645576889E-3</c:v>
                </c:pt>
                <c:pt idx="7572">
                  <c:v>-3.3549263232511913E-3</c:v>
                </c:pt>
                <c:pt idx="7573">
                  <c:v>-3.5744456786128529E-3</c:v>
                </c:pt>
                <c:pt idx="7574">
                  <c:v>-3.8070245673637259E-3</c:v>
                </c:pt>
                <c:pt idx="7575">
                  <c:v>-4.0305520678680607E-3</c:v>
                </c:pt>
                <c:pt idx="7576">
                  <c:v>-4.2395606530604615E-3</c:v>
                </c:pt>
                <c:pt idx="7577">
                  <c:v>-4.4559971001750347E-3</c:v>
                </c:pt>
                <c:pt idx="7578">
                  <c:v>-4.7246306978567226E-3</c:v>
                </c:pt>
                <c:pt idx="7579">
                  <c:v>-5.0965038166499738E-3</c:v>
                </c:pt>
                <c:pt idx="7580">
                  <c:v>-5.6429775084414014E-3</c:v>
                </c:pt>
                <c:pt idx="7581">
                  <c:v>-6.4185883345400201E-3</c:v>
                </c:pt>
                <c:pt idx="7582">
                  <c:v>-7.453175090294791E-3</c:v>
                </c:pt>
                <c:pt idx="7583">
                  <c:v>-8.7473097297836467E-3</c:v>
                </c:pt>
                <c:pt idx="7584">
                  <c:v>-1.0251037091120501E-2</c:v>
                </c:pt>
                <c:pt idx="7585">
                  <c:v>-1.1874485974944105E-2</c:v>
                </c:pt>
                <c:pt idx="7586">
                  <c:v>-1.3596826650867436E-2</c:v>
                </c:pt>
                <c:pt idx="7587">
                  <c:v>-1.5352394140370575E-2</c:v>
                </c:pt>
                <c:pt idx="7588">
                  <c:v>-1.6972266375480535E-2</c:v>
                </c:pt>
                <c:pt idx="7589">
                  <c:v>-1.8223342261392245E-2</c:v>
                </c:pt>
                <c:pt idx="7590">
                  <c:v>-1.886285406693286E-2</c:v>
                </c:pt>
                <c:pt idx="7591">
                  <c:v>-1.8650891414667164E-2</c:v>
                </c:pt>
                <c:pt idx="7592">
                  <c:v>-1.7388876078689636E-2</c:v>
                </c:pt>
                <c:pt idx="7593">
                  <c:v>-1.4891652790881227E-2</c:v>
                </c:pt>
                <c:pt idx="7594">
                  <c:v>-1.0995513903148568E-2</c:v>
                </c:pt>
                <c:pt idx="7595">
                  <c:v>-5.6028741008858074E-3</c:v>
                </c:pt>
                <c:pt idx="7596">
                  <c:v>1.4080083604607885E-3</c:v>
                </c:pt>
                <c:pt idx="7597">
                  <c:v>9.9688899960017618E-3</c:v>
                </c:pt>
                <c:pt idx="7598">
                  <c:v>2.0044800795386897E-2</c:v>
                </c:pt>
                <c:pt idx="7599">
                  <c:v>3.1363034251706168E-2</c:v>
                </c:pt>
                <c:pt idx="7600">
                  <c:v>4.3590962618047457E-2</c:v>
                </c:pt>
                <c:pt idx="7601">
                  <c:v>5.6270845465880015E-2</c:v>
                </c:pt>
                <c:pt idx="7602">
                  <c:v>6.8808809440164098E-2</c:v>
                </c:pt>
                <c:pt idx="7603">
                  <c:v>8.057989043719016E-2</c:v>
                </c:pt>
                <c:pt idx="7604">
                  <c:v>9.1118240014208929E-2</c:v>
                </c:pt>
                <c:pt idx="7605">
                  <c:v>9.9839264025739172E-2</c:v>
                </c:pt>
                <c:pt idx="7606">
                  <c:v>0.10663249209764508</c:v>
                </c:pt>
                <c:pt idx="7607">
                  <c:v>0.11139005839383337</c:v>
                </c:pt>
                <c:pt idx="7608">
                  <c:v>0.11426075647176642</c:v>
                </c:pt>
                <c:pt idx="7609">
                  <c:v>0.11537245516515993</c:v>
                </c:pt>
                <c:pt idx="7610">
                  <c:v>0.11496708543079426</c:v>
                </c:pt>
                <c:pt idx="7611">
                  <c:v>0.11323181429185991</c:v>
                </c:pt>
                <c:pt idx="7612">
                  <c:v>0.11037196041472519</c:v>
                </c:pt>
                <c:pt idx="7613">
                  <c:v>0.10659411200359903</c:v>
                </c:pt>
                <c:pt idx="7614">
                  <c:v>0.10204047422847973</c:v>
                </c:pt>
                <c:pt idx="7615">
                  <c:v>9.6926902973315854E-2</c:v>
                </c:pt>
                <c:pt idx="7616">
                  <c:v>9.1431184357500528E-2</c:v>
                </c:pt>
                <c:pt idx="7617">
                  <c:v>8.5720620789224822E-2</c:v>
                </c:pt>
                <c:pt idx="7618">
                  <c:v>7.9953638059394039E-2</c:v>
                </c:pt>
                <c:pt idx="7619">
                  <c:v>7.4269299853885529E-2</c:v>
                </c:pt>
                <c:pt idx="7620">
                  <c:v>6.8717710279506683E-2</c:v>
                </c:pt>
                <c:pt idx="7621">
                  <c:v>6.33857880630736E-2</c:v>
                </c:pt>
                <c:pt idx="7622">
                  <c:v>5.8280857216164272E-2</c:v>
                </c:pt>
                <c:pt idx="7623">
                  <c:v>5.3406726419568229E-2</c:v>
                </c:pt>
                <c:pt idx="7624">
                  <c:v>4.8768367273865909E-2</c:v>
                </c:pt>
                <c:pt idx="7625">
                  <c:v>4.4383848037080287E-2</c:v>
                </c:pt>
                <c:pt idx="7626">
                  <c:v>4.0313266528662961E-2</c:v>
                </c:pt>
                <c:pt idx="7627">
                  <c:v>3.6600827835778338E-2</c:v>
                </c:pt>
                <c:pt idx="7628">
                  <c:v>3.3275097856748537E-2</c:v>
                </c:pt>
                <c:pt idx="7629">
                  <c:v>3.0340474572902676E-2</c:v>
                </c:pt>
                <c:pt idx="7630">
                  <c:v>2.7762940963783067E-2</c:v>
                </c:pt>
                <c:pt idx="7631">
                  <c:v>2.5461804547150635E-2</c:v>
                </c:pt>
                <c:pt idx="7632">
                  <c:v>2.33472493861413E-2</c:v>
                </c:pt>
                <c:pt idx="7633">
                  <c:v>2.1296753722754636E-2</c:v>
                </c:pt>
                <c:pt idx="7634">
                  <c:v>1.924995622203407E-2</c:v>
                </c:pt>
                <c:pt idx="7635">
                  <c:v>1.7214381822902913E-2</c:v>
                </c:pt>
                <c:pt idx="7636">
                  <c:v>1.5243947147337233E-2</c:v>
                </c:pt>
                <c:pt idx="7637">
                  <c:v>1.3420137044994673E-2</c:v>
                </c:pt>
                <c:pt idx="7638">
                  <c:v>1.1787148561646865E-2</c:v>
                </c:pt>
                <c:pt idx="7639">
                  <c:v>1.0382043490550497E-2</c:v>
                </c:pt>
                <c:pt idx="7640">
                  <c:v>9.1849868907109E-3</c:v>
                </c:pt>
                <c:pt idx="7641">
                  <c:v>8.1325290684247653E-3</c:v>
                </c:pt>
                <c:pt idx="7642">
                  <c:v>7.1504873081259523E-3</c:v>
                </c:pt>
                <c:pt idx="7643">
                  <c:v>6.0860540400377028E-3</c:v>
                </c:pt>
                <c:pt idx="7644">
                  <c:v>4.9452497351256675E-3</c:v>
                </c:pt>
                <c:pt idx="7645">
                  <c:v>3.7020843819934868E-3</c:v>
                </c:pt>
                <c:pt idx="7646">
                  <c:v>2.4369387645667429E-3</c:v>
                </c:pt>
                <c:pt idx="7647">
                  <c:v>1.2205803205453947E-3</c:v>
                </c:pt>
                <c:pt idx="7648">
                  <c:v>1.2098807097093989E-4</c:v>
                </c:pt>
                <c:pt idx="7649">
                  <c:v>-8.1457708693244424E-4</c:v>
                </c:pt>
                <c:pt idx="7650">
                  <c:v>-1.5702059165259019E-3</c:v>
                </c:pt>
                <c:pt idx="7651">
                  <c:v>-2.1350509485390523E-3</c:v>
                </c:pt>
                <c:pt idx="7652">
                  <c:v>-2.5045913191011904E-3</c:v>
                </c:pt>
                <c:pt idx="7653">
                  <c:v>-2.6850016927827403E-3</c:v>
                </c:pt>
                <c:pt idx="7654">
                  <c:v>-2.6840531866366701E-3</c:v>
                </c:pt>
                <c:pt idx="7655">
                  <c:v>-2.5087089364451698E-3</c:v>
                </c:pt>
                <c:pt idx="7656">
                  <c:v>-2.1703263305222764E-3</c:v>
                </c:pt>
                <c:pt idx="7657">
                  <c:v>-1.6710642852573176E-3</c:v>
                </c:pt>
                <c:pt idx="7658">
                  <c:v>-1.0286680051619923E-3</c:v>
                </c:pt>
                <c:pt idx="7659">
                  <c:v>-2.4911937640603732E-4</c:v>
                </c:pt>
                <c:pt idx="7660">
                  <c:v>6.5359446083379513E-4</c:v>
                </c:pt>
                <c:pt idx="7661">
                  <c:v>1.6687591180707395E-3</c:v>
                </c:pt>
                <c:pt idx="7662">
                  <c:v>2.7800982390008278E-3</c:v>
                </c:pt>
                <c:pt idx="7663">
                  <c:v>3.9680095975667129E-3</c:v>
                </c:pt>
                <c:pt idx="7664">
                  <c:v>5.1946654773907808E-3</c:v>
                </c:pt>
                <c:pt idx="7665">
                  <c:v>6.4137509258616054E-3</c:v>
                </c:pt>
                <c:pt idx="7666">
                  <c:v>7.5496595292231516E-3</c:v>
                </c:pt>
                <c:pt idx="7667">
                  <c:v>8.4947160552993894E-3</c:v>
                </c:pt>
                <c:pt idx="7668">
                  <c:v>9.1368024504480116E-3</c:v>
                </c:pt>
                <c:pt idx="7669">
                  <c:v>9.4394696656463495E-3</c:v>
                </c:pt>
                <c:pt idx="7670">
                  <c:v>9.4148158266493809E-3</c:v>
                </c:pt>
                <c:pt idx="7671">
                  <c:v>9.151713145690854E-3</c:v>
                </c:pt>
                <c:pt idx="7672">
                  <c:v>8.7465215468418567E-3</c:v>
                </c:pt>
                <c:pt idx="7673">
                  <c:v>8.2730136702993118E-3</c:v>
                </c:pt>
                <c:pt idx="7674">
                  <c:v>7.7771788608906878E-3</c:v>
                </c:pt>
                <c:pt idx="7675">
                  <c:v>7.2828067689916232E-3</c:v>
                </c:pt>
                <c:pt idx="7676">
                  <c:v>6.8043086044901058E-3</c:v>
                </c:pt>
                <c:pt idx="7677">
                  <c:v>6.349411014453854E-3</c:v>
                </c:pt>
                <c:pt idx="7678">
                  <c:v>5.920471803014804E-3</c:v>
                </c:pt>
                <c:pt idx="7679">
                  <c:v>5.5194430684732954E-3</c:v>
                </c:pt>
                <c:pt idx="7680">
                  <c:v>5.1452862026205581E-3</c:v>
                </c:pt>
                <c:pt idx="7681">
                  <c:v>4.7974972202169397E-3</c:v>
                </c:pt>
                <c:pt idx="7682">
                  <c:v>4.4746419543922888E-3</c:v>
                </c:pt>
                <c:pt idx="7683">
                  <c:v>4.1756565254938982E-3</c:v>
                </c:pt>
                <c:pt idx="7684">
                  <c:v>3.8986344682625518E-3</c:v>
                </c:pt>
                <c:pt idx="7685">
                  <c:v>3.6423489598823577E-3</c:v>
                </c:pt>
                <c:pt idx="7686">
                  <c:v>3.4052784085150112E-3</c:v>
                </c:pt>
                <c:pt idx="7687">
                  <c:v>3.1861341618061312E-3</c:v>
                </c:pt>
                <c:pt idx="7688">
                  <c:v>2.9834783722550995E-3</c:v>
                </c:pt>
                <c:pt idx="7689">
                  <c:v>2.7962097647180606E-3</c:v>
                </c:pt>
                <c:pt idx="7690">
                  <c:v>2.6231592632874889E-3</c:v>
                </c:pt>
                <c:pt idx="7691">
                  <c:v>2.462996556702568E-3</c:v>
                </c:pt>
                <c:pt idx="7692">
                  <c:v>2.3150672985844389E-3</c:v>
                </c:pt>
                <c:pt idx="7693">
                  <c:v>2.1781412616215245E-3</c:v>
                </c:pt>
                <c:pt idx="7694">
                  <c:v>2.051476296578314E-3</c:v>
                </c:pt>
                <c:pt idx="7695">
                  <c:v>1.9343275975645113E-3</c:v>
                </c:pt>
                <c:pt idx="7696">
                  <c:v>1.8257084967858717E-3</c:v>
                </c:pt>
                <c:pt idx="7697">
                  <c:v>1.7251398324638068E-3</c:v>
                </c:pt>
                <c:pt idx="7698">
                  <c:v>1.6318800195236349E-3</c:v>
                </c:pt>
                <c:pt idx="7699">
                  <c:v>1.5453948168179243E-3</c:v>
                </c:pt>
                <c:pt idx="7700">
                  <c:v>1.4650999346370597E-3</c:v>
                </c:pt>
                <c:pt idx="7701">
                  <c:v>1.3904386238920985E-3</c:v>
                </c:pt>
                <c:pt idx="7702">
                  <c:v>1.3209686120020381E-3</c:v>
                </c:pt>
                <c:pt idx="7703">
                  <c:v>1.2564224852066319E-3</c:v>
                </c:pt>
                <c:pt idx="7704">
                  <c:v>1.1963137240531552E-3</c:v>
                </c:pt>
                <c:pt idx="7705">
                  <c:v>1.1402297411748918E-3</c:v>
                </c:pt>
                <c:pt idx="7706">
                  <c:v>1.0878604942795578E-3</c:v>
                </c:pt>
                <c:pt idx="7707">
                  <c:v>1.0389763813921649E-3</c:v>
                </c:pt>
                <c:pt idx="7708">
                  <c:v>9.9323971171016989E-4</c:v>
                </c:pt>
                <c:pt idx="7709">
                  <c:v>9.5041560361686095E-4</c:v>
                </c:pt>
                <c:pt idx="7710">
                  <c:v>9.1036505155739356E-4</c:v>
                </c:pt>
                <c:pt idx="7711">
                  <c:v>8.7265971242211915E-4</c:v>
                </c:pt>
                <c:pt idx="7712">
                  <c:v>8.3727352130902322E-4</c:v>
                </c:pt>
                <c:pt idx="7713">
                  <c:v>8.0393718134563752E-4</c:v>
                </c:pt>
                <c:pt idx="7714">
                  <c:v>7.7267740398312412E-4</c:v>
                </c:pt>
                <c:pt idx="7715">
                  <c:v>7.4315068460750755E-4</c:v>
                </c:pt>
                <c:pt idx="7716">
                  <c:v>7.1533573898796554E-4</c:v>
                </c:pt>
                <c:pt idx="7717">
                  <c:v>6.89057600908205E-4</c:v>
                </c:pt>
                <c:pt idx="7718">
                  <c:v>6.6425651445578549E-4</c:v>
                </c:pt>
                <c:pt idx="7719">
                  <c:v>6.4078267279210621E-4</c:v>
                </c:pt>
                <c:pt idx="7720">
                  <c:v>6.1854860093857322E-4</c:v>
                </c:pt>
                <c:pt idx="7721">
                  <c:v>5.9745967885416196E-4</c:v>
                </c:pt>
                <c:pt idx="7722">
                  <c:v>5.7756187129276437E-4</c:v>
                </c:pt>
                <c:pt idx="7723">
                  <c:v>5.5855627458634149E-4</c:v>
                </c:pt>
                <c:pt idx="7724">
                  <c:v>5.4050553162898751E-4</c:v>
                </c:pt>
                <c:pt idx="7725">
                  <c:v>5.2320080033430028E-4</c:v>
                </c:pt>
                <c:pt idx="7726">
                  <c:v>5.0690885108373163E-4</c:v>
                </c:pt>
                <c:pt idx="7727">
                  <c:v>4.9119753010085088E-4</c:v>
                </c:pt>
                <c:pt idx="7728">
                  <c:v>4.7622110639022885E-4</c:v>
                </c:pt>
                <c:pt idx="7729">
                  <c:v>4.6181908321007992E-4</c:v>
                </c:pt>
                <c:pt idx="7730">
                  <c:v>4.4797199992352432E-4</c:v>
                </c:pt>
                <c:pt idx="7731">
                  <c:v>4.3463156323020335E-4</c:v>
                </c:pt>
                <c:pt idx="7732">
                  <c:v>4.2182648432620429E-4</c:v>
                </c:pt>
                <c:pt idx="7733">
                  <c:v>4.0943535201620751E-4</c:v>
                </c:pt>
                <c:pt idx="7734">
                  <c:v>3.975610256327089E-4</c:v>
                </c:pt>
                <c:pt idx="7735">
                  <c:v>3.8610742944478194E-4</c:v>
                </c:pt>
                <c:pt idx="7736">
                  <c:v>3.7507666179881216E-4</c:v>
                </c:pt>
                <c:pt idx="7737">
                  <c:v>3.6441487640748171E-4</c:v>
                </c:pt>
                <c:pt idx="7738">
                  <c:v>3.5409952927878408E-4</c:v>
                </c:pt>
                <c:pt idx="7739">
                  <c:v>3.4423383716641887E-4</c:v>
                </c:pt>
                <c:pt idx="7740">
                  <c:v>3.3471433412435303E-4</c:v>
                </c:pt>
                <c:pt idx="7741">
                  <c:v>3.2561611491987996E-4</c:v>
                </c:pt>
                <c:pt idx="7742">
                  <c:v>3.1684909776830139E-4</c:v>
                </c:pt>
                <c:pt idx="7743">
                  <c:v>3.0850028797013707E-4</c:v>
                </c:pt>
                <c:pt idx="7744">
                  <c:v>3.0050716253549048E-4</c:v>
                </c:pt>
                <c:pt idx="7745">
                  <c:v>2.9288381410674802E-4</c:v>
                </c:pt>
                <c:pt idx="7746">
                  <c:v>2.8567822122060882E-4</c:v>
                </c:pt>
                <c:pt idx="7747">
                  <c:v>2.7887669141180016E-4</c:v>
                </c:pt>
                <c:pt idx="7748">
                  <c:v>2.7243747765870463E-4</c:v>
                </c:pt>
                <c:pt idx="7749">
                  <c:v>2.6639452731402891E-4</c:v>
                </c:pt>
                <c:pt idx="7750">
                  <c:v>2.6076206573233396E-4</c:v>
                </c:pt>
                <c:pt idx="7751">
                  <c:v>2.5559582110135093E-4</c:v>
                </c:pt>
                <c:pt idx="7752">
                  <c:v>2.5082437139256619E-4</c:v>
                </c:pt>
                <c:pt idx="7753">
                  <c:v>2.4637748574640739E-4</c:v>
                </c:pt>
                <c:pt idx="7754">
                  <c:v>2.4238352498662241E-4</c:v>
                </c:pt>
                <c:pt idx="7755">
                  <c:v>2.3881427691696544E-4</c:v>
                </c:pt>
                <c:pt idx="7756">
                  <c:v>2.3562317881775652E-4</c:v>
                </c:pt>
                <c:pt idx="7757">
                  <c:v>2.3278200160947726E-4</c:v>
                </c:pt>
                <c:pt idx="7758">
                  <c:v>2.303246421484495E-4</c:v>
                </c:pt>
                <c:pt idx="7759">
                  <c:v>2.2821783087112468E-4</c:v>
                </c:pt>
                <c:pt idx="7760">
                  <c:v>2.2649893395998433E-4</c:v>
                </c:pt>
                <c:pt idx="7761">
                  <c:v>2.2506115719223008E-4</c:v>
                </c:pt>
                <c:pt idx="7762">
                  <c:v>2.2400801939348458E-4</c:v>
                </c:pt>
                <c:pt idx="7763">
                  <c:v>2.2329396092457543E-4</c:v>
                </c:pt>
                <c:pt idx="7764">
                  <c:v>2.2291390682127599E-4</c:v>
                </c:pt>
                <c:pt idx="7765">
                  <c:v>2.2282361408187956E-4</c:v>
                </c:pt>
                <c:pt idx="7766">
                  <c:v>2.2312234903443251E-4</c:v>
                </c:pt>
                <c:pt idx="7767">
                  <c:v>2.2381760649958782E-4</c:v>
                </c:pt>
                <c:pt idx="7768">
                  <c:v>2.2485462543564427E-4</c:v>
                </c:pt>
                <c:pt idx="7769">
                  <c:v>2.2610979902826234E-4</c:v>
                </c:pt>
                <c:pt idx="7770">
                  <c:v>2.2777502646098569E-4</c:v>
                </c:pt>
                <c:pt idx="7771">
                  <c:v>2.2971725339893112E-4</c:v>
                </c:pt>
                <c:pt idx="7772">
                  <c:v>2.320546263328005E-4</c:v>
                </c:pt>
                <c:pt idx="7773">
                  <c:v>2.3456091524498568E-4</c:v>
                </c:pt>
                <c:pt idx="7774">
                  <c:v>2.3737225204045753E-4</c:v>
                </c:pt>
                <c:pt idx="7775">
                  <c:v>2.4043855613575804E-4</c:v>
                </c:pt>
                <c:pt idx="7776">
                  <c:v>2.4375788625974337E-4</c:v>
                </c:pt>
                <c:pt idx="7777">
                  <c:v>2.4725043005591196E-4</c:v>
                </c:pt>
                <c:pt idx="7778">
                  <c:v>2.5086413691999265E-4</c:v>
                </c:pt>
                <c:pt idx="7779">
                  <c:v>2.5470813152828065E-4</c:v>
                </c:pt>
                <c:pt idx="7780">
                  <c:v>2.5874388462965303E-4</c:v>
                </c:pt>
                <c:pt idx="7781">
                  <c:v>2.6287555915749383E-4</c:v>
                </c:pt>
                <c:pt idx="7782">
                  <c:v>2.6719973141642317E-4</c:v>
                </c:pt>
                <c:pt idx="7783">
                  <c:v>2.7169952960548471E-4</c:v>
                </c:pt>
                <c:pt idx="7784">
                  <c:v>2.7630955979907057E-4</c:v>
                </c:pt>
                <c:pt idx="7785">
                  <c:v>2.8115212532497935E-4</c:v>
                </c:pt>
                <c:pt idx="7786">
                  <c:v>2.8617150825616111E-4</c:v>
                </c:pt>
                <c:pt idx="7787">
                  <c:v>2.9145711906175542E-4</c:v>
                </c:pt>
                <c:pt idx="7788">
                  <c:v>2.9699043724218388E-4</c:v>
                </c:pt>
                <c:pt idx="7789">
                  <c:v>3.0279226852214514E-4</c:v>
                </c:pt>
                <c:pt idx="7790">
                  <c:v>3.0886535218443978E-4</c:v>
                </c:pt>
                <c:pt idx="7791">
                  <c:v>3.1527161305200391E-4</c:v>
                </c:pt>
                <c:pt idx="7792">
                  <c:v>3.2201193225978031E-4</c:v>
                </c:pt>
                <c:pt idx="7793">
                  <c:v>3.290844514862723E-4</c:v>
                </c:pt>
                <c:pt idx="7794">
                  <c:v>3.3653274656286758E-4</c:v>
                </c:pt>
                <c:pt idx="7795">
                  <c:v>3.4445127244997487E-4</c:v>
                </c:pt>
                <c:pt idx="7796">
                  <c:v>3.5272709864964114E-4</c:v>
                </c:pt>
                <c:pt idx="7797">
                  <c:v>3.6144241544744382E-4</c:v>
                </c:pt>
                <c:pt idx="7798">
                  <c:v>3.7065852508288977E-4</c:v>
                </c:pt>
                <c:pt idx="7799">
                  <c:v>3.8037308100069556E-4</c:v>
                </c:pt>
                <c:pt idx="7800">
                  <c:v>3.9058140625736204E-4</c:v>
                </c:pt>
                <c:pt idx="7801">
                  <c:v>4.0141313217878505E-4</c:v>
                </c:pt>
                <c:pt idx="7802">
                  <c:v>4.1283402209713049E-4</c:v>
                </c:pt>
                <c:pt idx="7803">
                  <c:v>4.2489353633079485E-4</c:v>
                </c:pt>
                <c:pt idx="7804">
                  <c:v>4.3768871886296079E-4</c:v>
                </c:pt>
                <c:pt idx="7805">
                  <c:v>4.5134281220970962E-4</c:v>
                </c:pt>
                <c:pt idx="7806">
                  <c:v>4.6575729496300955E-4</c:v>
                </c:pt>
                <c:pt idx="7807">
                  <c:v>4.8116827141575502E-4</c:v>
                </c:pt>
                <c:pt idx="7808">
                  <c:v>4.9755354428293597E-4</c:v>
                </c:pt>
                <c:pt idx="7809">
                  <c:v>5.1503657306328776E-4</c:v>
                </c:pt>
                <c:pt idx="7810">
                  <c:v>5.3360180594630435E-4</c:v>
                </c:pt>
                <c:pt idx="7811">
                  <c:v>5.5350087844963092E-4</c:v>
                </c:pt>
                <c:pt idx="7812">
                  <c:v>5.7468889715683869E-4</c:v>
                </c:pt>
                <c:pt idx="7813">
                  <c:v>5.9728667417968673E-4</c:v>
                </c:pt>
                <c:pt idx="7814">
                  <c:v>6.2138497483332777E-4</c:v>
                </c:pt>
                <c:pt idx="7815">
                  <c:v>6.4714401960963563E-4</c:v>
                </c:pt>
                <c:pt idx="7816">
                  <c:v>6.7470416174264525E-4</c:v>
                </c:pt>
                <c:pt idx="7817">
                  <c:v>7.0418324738474869E-4</c:v>
                </c:pt>
                <c:pt idx="7818">
                  <c:v>7.3573941378102248E-4</c:v>
                </c:pt>
                <c:pt idx="7819">
                  <c:v>7.6951088065013717E-4</c:v>
                </c:pt>
                <c:pt idx="7820">
                  <c:v>8.055827379769287E-4</c:v>
                </c:pt>
                <c:pt idx="7821">
                  <c:v>8.4432579554505338E-4</c:v>
                </c:pt>
                <c:pt idx="7822">
                  <c:v>8.858518108598723E-4</c:v>
                </c:pt>
                <c:pt idx="7823">
                  <c:v>9.3040998067084324E-4</c:v>
                </c:pt>
                <c:pt idx="7824">
                  <c:v>9.7821483285387423E-4</c:v>
                </c:pt>
                <c:pt idx="7825">
                  <c:v>1.0296278084340749E-3</c:v>
                </c:pt>
                <c:pt idx="7826">
                  <c:v>1.0848584541828243E-3</c:v>
                </c:pt>
                <c:pt idx="7827">
                  <c:v>1.144285301971748E-3</c:v>
                </c:pt>
                <c:pt idx="7828">
                  <c:v>1.2081919383688522E-3</c:v>
                </c:pt>
                <c:pt idx="7829">
                  <c:v>1.2770440385146964E-3</c:v>
                </c:pt>
                <c:pt idx="7830">
                  <c:v>1.3512040494244593E-3</c:v>
                </c:pt>
                <c:pt idx="7831">
                  <c:v>1.4311349265717643E-3</c:v>
                </c:pt>
                <c:pt idx="7832">
                  <c:v>1.5173013614161457E-3</c:v>
                </c:pt>
                <c:pt idx="7833">
                  <c:v>1.6103258146491495E-3</c:v>
                </c:pt>
                <c:pt idx="7834">
                  <c:v>1.7107705736508771E-3</c:v>
                </c:pt>
                <c:pt idx="7835">
                  <c:v>1.8191976317000202E-3</c:v>
                </c:pt>
                <c:pt idx="7836">
                  <c:v>1.9364385737551393E-3</c:v>
                </c:pt>
                <c:pt idx="7837">
                  <c:v>2.0632048751234588E-3</c:v>
                </c:pt>
                <c:pt idx="7838">
                  <c:v>2.2003256288813944E-3</c:v>
                </c:pt>
                <c:pt idx="7839">
                  <c:v>2.3486708039101023E-3</c:v>
                </c:pt>
                <c:pt idx="7840">
                  <c:v>2.5091480355240448E-3</c:v>
                </c:pt>
                <c:pt idx="7841">
                  <c:v>2.6828477815901142E-3</c:v>
                </c:pt>
                <c:pt idx="7842">
                  <c:v>2.8707616122144453E-3</c:v>
                </c:pt>
                <c:pt idx="7843">
                  <c:v>3.0741653477995845E-3</c:v>
                </c:pt>
                <c:pt idx="7844">
                  <c:v>3.2941012980768347E-3</c:v>
                </c:pt>
                <c:pt idx="7845">
                  <c:v>3.5320236310142361E-3</c:v>
                </c:pt>
                <c:pt idx="7846">
                  <c:v>3.7892826489981379E-3</c:v>
                </c:pt>
                <c:pt idx="7847">
                  <c:v>4.067299494720511E-3</c:v>
                </c:pt>
                <c:pt idx="7848">
                  <c:v>4.3674619699104467E-3</c:v>
                </c:pt>
                <c:pt idx="7849">
                  <c:v>4.6913411827798068E-3</c:v>
                </c:pt>
                <c:pt idx="7850">
                  <c:v>5.0400724454892076E-3</c:v>
                </c:pt>
                <c:pt idx="7851">
                  <c:v>5.415039137020905E-3</c:v>
                </c:pt>
                <c:pt idx="7852">
                  <c:v>5.8168897931489827E-3</c:v>
                </c:pt>
                <c:pt idx="7853">
                  <c:v>6.2460845233675011E-3</c:v>
                </c:pt>
                <c:pt idx="7854">
                  <c:v>6.7014375303615648E-3</c:v>
                </c:pt>
                <c:pt idx="7855">
                  <c:v>7.1799443526877615E-3</c:v>
                </c:pt>
                <c:pt idx="7856">
                  <c:v>7.6753767874052636E-3</c:v>
                </c:pt>
                <c:pt idx="7857">
                  <c:v>8.171507619100904E-3</c:v>
                </c:pt>
                <c:pt idx="7858">
                  <c:v>8.6431027286101303E-3</c:v>
                </c:pt>
                <c:pt idx="7859">
                  <c:v>9.0501663777657892E-3</c:v>
                </c:pt>
                <c:pt idx="7860">
                  <c:v>9.3157351411139455E-3</c:v>
                </c:pt>
                <c:pt idx="7861">
                  <c:v>9.3358949350986764E-3</c:v>
                </c:pt>
                <c:pt idx="7862">
                  <c:v>9.0439501891518281E-3</c:v>
                </c:pt>
                <c:pt idx="7863">
                  <c:v>8.3894430364508388E-3</c:v>
                </c:pt>
                <c:pt idx="7864">
                  <c:v>7.4404823405049836E-3</c:v>
                </c:pt>
                <c:pt idx="7865">
                  <c:v>6.3074868839295695E-3</c:v>
                </c:pt>
                <c:pt idx="7866">
                  <c:v>5.0889889654593956E-3</c:v>
                </c:pt>
                <c:pt idx="7867">
                  <c:v>3.8632524722961303E-3</c:v>
                </c:pt>
                <c:pt idx="7868">
                  <c:v>2.675850451447026E-3</c:v>
                </c:pt>
                <c:pt idx="7869">
                  <c:v>1.5644365156929352E-3</c:v>
                </c:pt>
                <c:pt idx="7870">
                  <c:v>5.4884957168332971E-4</c:v>
                </c:pt>
                <c:pt idx="7871">
                  <c:v>-3.5377073775899603E-4</c:v>
                </c:pt>
                <c:pt idx="7872">
                  <c:v>-1.1319400613951647E-3</c:v>
                </c:pt>
                <c:pt idx="7873">
                  <c:v>-1.7736987653756975E-3</c:v>
                </c:pt>
                <c:pt idx="7874">
                  <c:v>-2.2692780387053579E-3</c:v>
                </c:pt>
                <c:pt idx="7875">
                  <c:v>-2.6077356366975835E-3</c:v>
                </c:pt>
                <c:pt idx="7876">
                  <c:v>-2.7811291259725035E-3</c:v>
                </c:pt>
                <c:pt idx="7877">
                  <c:v>-2.7799204818372836E-3</c:v>
                </c:pt>
                <c:pt idx="7878">
                  <c:v>-2.5979109144788071E-3</c:v>
                </c:pt>
                <c:pt idx="7879">
                  <c:v>-2.2257646680035048E-3</c:v>
                </c:pt>
                <c:pt idx="7880">
                  <c:v>-1.6578362087382725E-3</c:v>
                </c:pt>
                <c:pt idx="7881">
                  <c:v>-8.9979882867863292E-4</c:v>
                </c:pt>
                <c:pt idx="7882">
                  <c:v>4.1245239670306688E-5</c:v>
                </c:pt>
                <c:pt idx="7883">
                  <c:v>1.1440233522633791E-3</c:v>
                </c:pt>
                <c:pt idx="7884">
                  <c:v>2.3602289082138572E-3</c:v>
                </c:pt>
                <c:pt idx="7885">
                  <c:v>3.6290429701071325E-3</c:v>
                </c:pt>
                <c:pt idx="7886">
                  <c:v>4.8723000919884685E-3</c:v>
                </c:pt>
                <c:pt idx="7887">
                  <c:v>6.0348258471742966E-3</c:v>
                </c:pt>
                <c:pt idx="7888">
                  <c:v>7.0787276405943622E-3</c:v>
                </c:pt>
                <c:pt idx="7889">
                  <c:v>8.07212431865445E-3</c:v>
                </c:pt>
                <c:pt idx="7890">
                  <c:v>9.1357682295521991E-3</c:v>
                </c:pt>
                <c:pt idx="7891">
                  <c:v>1.0339158022016903E-2</c:v>
                </c:pt>
                <c:pt idx="7892">
                  <c:v>1.1749572201742331E-2</c:v>
                </c:pt>
                <c:pt idx="7893">
                  <c:v>1.3382828817000703E-2</c:v>
                </c:pt>
                <c:pt idx="7894">
                  <c:v>1.5219242800589283E-2</c:v>
                </c:pt>
                <c:pt idx="7895">
                  <c:v>1.7197196862211772E-2</c:v>
                </c:pt>
                <c:pt idx="7896">
                  <c:v>1.9235969438392342E-2</c:v>
                </c:pt>
                <c:pt idx="7897">
                  <c:v>2.1291014306302092E-2</c:v>
                </c:pt>
                <c:pt idx="7898">
                  <c:v>2.3343806865820826E-2</c:v>
                </c:pt>
                <c:pt idx="7899">
                  <c:v>2.5461397644526151E-2</c:v>
                </c:pt>
                <c:pt idx="7900">
                  <c:v>2.7773117209686227E-2</c:v>
                </c:pt>
                <c:pt idx="7901">
                  <c:v>3.0353560981525862E-2</c:v>
                </c:pt>
                <c:pt idx="7902">
                  <c:v>3.3292996307914047E-2</c:v>
                </c:pt>
                <c:pt idx="7903">
                  <c:v>3.6627975585813433E-2</c:v>
                </c:pt>
                <c:pt idx="7904">
                  <c:v>4.0350589538279191E-2</c:v>
                </c:pt>
                <c:pt idx="7905">
                  <c:v>4.4427850146013914E-2</c:v>
                </c:pt>
                <c:pt idx="7906">
                  <c:v>4.8809192149068314E-2</c:v>
                </c:pt>
                <c:pt idx="7907">
                  <c:v>5.3459591781260807E-2</c:v>
                </c:pt>
                <c:pt idx="7908">
                  <c:v>5.8350683022344696E-2</c:v>
                </c:pt>
                <c:pt idx="7909">
                  <c:v>6.3469044070207703E-2</c:v>
                </c:pt>
                <c:pt idx="7910">
                  <c:v>6.8821787817471058E-2</c:v>
                </c:pt>
                <c:pt idx="7911">
                  <c:v>7.4366180603735565E-2</c:v>
                </c:pt>
                <c:pt idx="7912">
                  <c:v>8.0086674636066002E-2</c:v>
                </c:pt>
                <c:pt idx="7913">
                  <c:v>8.5863015805659582E-2</c:v>
                </c:pt>
                <c:pt idx="7914">
                  <c:v>9.16013323815279E-2</c:v>
                </c:pt>
                <c:pt idx="7915">
                  <c:v>9.7143595967527974E-2</c:v>
                </c:pt>
                <c:pt idx="7916">
                  <c:v>0.10229808575427723</c:v>
                </c:pt>
                <c:pt idx="7917">
                  <c:v>0.10689509438956224</c:v>
                </c:pt>
                <c:pt idx="7918">
                  <c:v>0.11071057881221968</c:v>
                </c:pt>
                <c:pt idx="7919">
                  <c:v>0.11360883167624602</c:v>
                </c:pt>
                <c:pt idx="7920">
                  <c:v>0.11539423383296032</c:v>
                </c:pt>
                <c:pt idx="7921">
                  <c:v>0.1158467704079873</c:v>
                </c:pt>
                <c:pt idx="7922">
                  <c:v>0.11475070347397709</c:v>
                </c:pt>
                <c:pt idx="7923">
                  <c:v>0.11190958036036758</c:v>
                </c:pt>
                <c:pt idx="7924">
                  <c:v>0.10718710325325076</c:v>
                </c:pt>
                <c:pt idx="7925">
                  <c:v>0.1004102569744203</c:v>
                </c:pt>
                <c:pt idx="7926">
                  <c:v>9.1623336607276507E-2</c:v>
                </c:pt>
                <c:pt idx="7927">
                  <c:v>8.1188191607115545E-2</c:v>
                </c:pt>
                <c:pt idx="7928">
                  <c:v>6.9430788148157396E-2</c:v>
                </c:pt>
                <c:pt idx="7929">
                  <c:v>5.6926257870511088E-2</c:v>
                </c:pt>
                <c:pt idx="7930">
                  <c:v>4.4252453335284769E-2</c:v>
                </c:pt>
                <c:pt idx="7931">
                  <c:v>3.1989670187541674E-2</c:v>
                </c:pt>
                <c:pt idx="7932">
                  <c:v>2.0628355099193418E-2</c:v>
                </c:pt>
                <c:pt idx="7933">
                  <c:v>1.053617240685506E-2</c:v>
                </c:pt>
                <c:pt idx="7934">
                  <c:v>1.965506019067087E-3</c:v>
                </c:pt>
                <c:pt idx="7935">
                  <c:v>-5.0746417877725325E-3</c:v>
                </c:pt>
                <c:pt idx="7936">
                  <c:v>-1.0504869787839211E-2</c:v>
                </c:pt>
                <c:pt idx="7937">
                  <c:v>-1.4413361144739151E-2</c:v>
                </c:pt>
                <c:pt idx="7938">
                  <c:v>-1.6974012587106374E-2</c:v>
                </c:pt>
                <c:pt idx="7939">
                  <c:v>-1.8286419004630017E-2</c:v>
                </c:pt>
                <c:pt idx="7940">
                  <c:v>-1.8552376351360922E-2</c:v>
                </c:pt>
                <c:pt idx="7941">
                  <c:v>-1.7982652248420106E-2</c:v>
                </c:pt>
                <c:pt idx="7942">
                  <c:v>-1.6810834269876951E-2</c:v>
                </c:pt>
                <c:pt idx="7943">
                  <c:v>-1.5262755898337178E-2</c:v>
                </c:pt>
                <c:pt idx="7944">
                  <c:v>-1.3570297373296333E-2</c:v>
                </c:pt>
                <c:pt idx="7945">
                  <c:v>-1.1923645717422104E-2</c:v>
                </c:pt>
                <c:pt idx="7946">
                  <c:v>-1.0256207918166518E-2</c:v>
                </c:pt>
                <c:pt idx="7947">
                  <c:v>-8.8033191603782944E-3</c:v>
                </c:pt>
                <c:pt idx="7948">
                  <c:v>-7.4840048585788441E-3</c:v>
                </c:pt>
                <c:pt idx="7949">
                  <c:v>-6.4074427251251693E-3</c:v>
                </c:pt>
                <c:pt idx="7950">
                  <c:v>-5.6208041851229769E-3</c:v>
                </c:pt>
                <c:pt idx="7951">
                  <c:v>-5.0617375822473373E-3</c:v>
                </c:pt>
                <c:pt idx="7952">
                  <c:v>-4.689212116869834E-3</c:v>
                </c:pt>
                <c:pt idx="7953">
                  <c:v>-4.4374765771669359E-3</c:v>
                </c:pt>
                <c:pt idx="7954">
                  <c:v>-4.2356761184989978E-3</c:v>
                </c:pt>
                <c:pt idx="7955">
                  <c:v>-4.0465512310898163E-3</c:v>
                </c:pt>
                <c:pt idx="7956">
                  <c:v>-3.8374515461539519E-3</c:v>
                </c:pt>
                <c:pt idx="7957">
                  <c:v>-3.6125651851133815E-3</c:v>
                </c:pt>
                <c:pt idx="7958">
                  <c:v>-3.393672420102471E-3</c:v>
                </c:pt>
                <c:pt idx="7959">
                  <c:v>-3.1994330193124789E-3</c:v>
                </c:pt>
                <c:pt idx="7960">
                  <c:v>-3.034395381891783E-3</c:v>
                </c:pt>
                <c:pt idx="7961">
                  <c:v>-2.8981277908818946E-3</c:v>
                </c:pt>
                <c:pt idx="7962">
                  <c:v>-2.789269287028925E-3</c:v>
                </c:pt>
                <c:pt idx="7963">
                  <c:v>-2.7026092578730453E-3</c:v>
                </c:pt>
                <c:pt idx="7964">
                  <c:v>-2.6344809596715378E-3</c:v>
                </c:pt>
                <c:pt idx="7965">
                  <c:v>-2.5814309874696204E-3</c:v>
                </c:pt>
                <c:pt idx="7966">
                  <c:v>-2.5410302652116305E-3</c:v>
                </c:pt>
                <c:pt idx="7967">
                  <c:v>-2.508410550182979E-3</c:v>
                </c:pt>
                <c:pt idx="7968">
                  <c:v>-2.4857217777781815E-3</c:v>
                </c:pt>
                <c:pt idx="7969">
                  <c:v>-2.4712481124042995E-3</c:v>
                </c:pt>
                <c:pt idx="7970">
                  <c:v>-2.4630105105336564E-3</c:v>
                </c:pt>
                <c:pt idx="7971">
                  <c:v>-2.4592853147870622E-3</c:v>
                </c:pt>
                <c:pt idx="7972">
                  <c:v>-2.4576976533289296E-3</c:v>
                </c:pt>
                <c:pt idx="7973">
                  <c:v>-2.4586799489650993E-3</c:v>
                </c:pt>
                <c:pt idx="7974">
                  <c:v>-2.4597546446798041E-3</c:v>
                </c:pt>
                <c:pt idx="7975">
                  <c:v>-2.4632878622452793E-3</c:v>
                </c:pt>
                <c:pt idx="7976">
                  <c:v>-2.4682952609094227E-3</c:v>
                </c:pt>
                <c:pt idx="7977">
                  <c:v>-2.4753158395227387E-3</c:v>
                </c:pt>
                <c:pt idx="7978">
                  <c:v>-2.4848601842532066E-3</c:v>
                </c:pt>
                <c:pt idx="7979">
                  <c:v>-2.4960125023428216E-3</c:v>
                </c:pt>
                <c:pt idx="7980">
                  <c:v>-2.508909902904791E-3</c:v>
                </c:pt>
                <c:pt idx="7981">
                  <c:v>-2.5242797447493546E-3</c:v>
                </c:pt>
                <c:pt idx="7982">
                  <c:v>-2.5403341399108594E-3</c:v>
                </c:pt>
                <c:pt idx="7983">
                  <c:v>-2.5576577875685031E-3</c:v>
                </c:pt>
                <c:pt idx="7984">
                  <c:v>-2.5752803501276531E-3</c:v>
                </c:pt>
                <c:pt idx="7985">
                  <c:v>-2.5940365546699841E-3</c:v>
                </c:pt>
                <c:pt idx="7986">
                  <c:v>-2.6126881115545583E-3</c:v>
                </c:pt>
                <c:pt idx="7987">
                  <c:v>-2.631909401110878E-3</c:v>
                </c:pt>
                <c:pt idx="7988">
                  <c:v>-2.6508207257718189E-3</c:v>
                </c:pt>
                <c:pt idx="7989">
                  <c:v>-2.6683737093192543E-3</c:v>
                </c:pt>
                <c:pt idx="7990">
                  <c:v>-2.6857408259259685E-3</c:v>
                </c:pt>
                <c:pt idx="7991">
                  <c:v>-2.7024256535334349E-3</c:v>
                </c:pt>
                <c:pt idx="7992">
                  <c:v>-2.7186330872411178E-3</c:v>
                </c:pt>
                <c:pt idx="7993">
                  <c:v>-2.7340095448521095E-3</c:v>
                </c:pt>
                <c:pt idx="7994">
                  <c:v>-2.7484411703218893E-3</c:v>
                </c:pt>
                <c:pt idx="7995">
                  <c:v>-2.762470849095938E-3</c:v>
                </c:pt>
                <c:pt idx="7996">
                  <c:v>-2.7755286183183741E-3</c:v>
                </c:pt>
                <c:pt idx="7997">
                  <c:v>-2.7879159418380088E-3</c:v>
                </c:pt>
                <c:pt idx="7998">
                  <c:v>-2.8000348329342097E-3</c:v>
                </c:pt>
                <c:pt idx="7999">
                  <c:v>-2.8114553089525576E-3</c:v>
                </c:pt>
                <c:pt idx="8000">
                  <c:v>-2.822599546080707E-3</c:v>
                </c:pt>
                <c:pt idx="8001">
                  <c:v>-2.8331930816345749E-3</c:v>
                </c:pt>
                <c:pt idx="8002">
                  <c:v>-2.8433216354301323E-3</c:v>
                </c:pt>
                <c:pt idx="8003">
                  <c:v>-2.8528372667196598E-3</c:v>
                </c:pt>
                <c:pt idx="8004">
                  <c:v>-2.8616385091832859E-3</c:v>
                </c:pt>
                <c:pt idx="8005">
                  <c:v>-2.8702236980293495E-3</c:v>
                </c:pt>
                <c:pt idx="8006">
                  <c:v>-2.8785717763492509E-3</c:v>
                </c:pt>
                <c:pt idx="8007">
                  <c:v>-2.8865111875383907E-3</c:v>
                </c:pt>
                <c:pt idx="8008">
                  <c:v>-2.8943894061665264E-3</c:v>
                </c:pt>
                <c:pt idx="8009">
                  <c:v>-2.9020679710694323E-3</c:v>
                </c:pt>
                <c:pt idx="8010">
                  <c:v>-2.9097521987124847E-3</c:v>
                </c:pt>
                <c:pt idx="8011">
                  <c:v>-2.9170533372967593E-3</c:v>
                </c:pt>
                <c:pt idx="8012">
                  <c:v>-2.9241877588662779E-3</c:v>
                </c:pt>
                <c:pt idx="8013">
                  <c:v>-2.9309404226646419E-3</c:v>
                </c:pt>
                <c:pt idx="8014">
                  <c:v>-2.9372643993038419E-3</c:v>
                </c:pt>
                <c:pt idx="8015">
                  <c:v>-2.9407215254276314E-3</c:v>
                </c:pt>
                <c:pt idx="8016">
                  <c:v>-2.9231452126858059E-3</c:v>
                </c:pt>
                <c:pt idx="8017">
                  <c:v>-2.9196963652005654E-3</c:v>
                </c:pt>
                <c:pt idx="8018">
                  <c:v>-2.9135333371557068E-3</c:v>
                </c:pt>
                <c:pt idx="8019">
                  <c:v>-2.9073748998268566E-3</c:v>
                </c:pt>
                <c:pt idx="8020">
                  <c:v>-2.901067148750291E-3</c:v>
                </c:pt>
                <c:pt idx="8021">
                  <c:v>-2.8945433723723559E-3</c:v>
                </c:pt>
                <c:pt idx="8022">
                  <c:v>-2.88775530394871E-3</c:v>
                </c:pt>
                <c:pt idx="8023">
                  <c:v>-2.8809038304969995E-3</c:v>
                </c:pt>
                <c:pt idx="8024">
                  <c:v>-2.8736155467372288E-3</c:v>
                </c:pt>
                <c:pt idx="8025">
                  <c:v>-2.8658606426958523E-3</c:v>
                </c:pt>
                <c:pt idx="8026">
                  <c:v>-2.8576021575569162E-3</c:v>
                </c:pt>
                <c:pt idx="8027">
                  <c:v>-2.8487470398974946E-3</c:v>
                </c:pt>
                <c:pt idx="8028">
                  <c:v>-2.8386294141732127E-3</c:v>
                </c:pt>
                <c:pt idx="8029">
                  <c:v>-2.8276343794751196E-3</c:v>
                </c:pt>
                <c:pt idx="8030">
                  <c:v>-2.8156034938526722E-3</c:v>
                </c:pt>
                <c:pt idx="8031">
                  <c:v>-2.8024715956695445E-3</c:v>
                </c:pt>
                <c:pt idx="8032">
                  <c:v>-2.789223967741881E-3</c:v>
                </c:pt>
                <c:pt idx="8033">
                  <c:v>-2.7759746664538744E-3</c:v>
                </c:pt>
                <c:pt idx="8034">
                  <c:v>-2.7625616748902068E-3</c:v>
                </c:pt>
                <c:pt idx="8035">
                  <c:v>-2.748820395048355E-3</c:v>
                </c:pt>
                <c:pt idx="8036">
                  <c:v>-2.7348393259116642E-3</c:v>
                </c:pt>
                <c:pt idx="8037">
                  <c:v>-2.7204370945438025E-3</c:v>
                </c:pt>
                <c:pt idx="8038">
                  <c:v>-2.7062491287273881E-3</c:v>
                </c:pt>
                <c:pt idx="8039">
                  <c:v>-2.6915232785860083E-3</c:v>
                </c:pt>
                <c:pt idx="8040">
                  <c:v>-2.6765689569248543E-3</c:v>
                </c:pt>
                <c:pt idx="8041">
                  <c:v>-2.6609058553884635E-3</c:v>
                </c:pt>
                <c:pt idx="8042">
                  <c:v>-2.6443851358645683E-3</c:v>
                </c:pt>
                <c:pt idx="8043">
                  <c:v>-2.627210310679755E-3</c:v>
                </c:pt>
                <c:pt idx="8044">
                  <c:v>-2.6096608824704623E-3</c:v>
                </c:pt>
                <c:pt idx="8045">
                  <c:v>-2.5925074014113295E-3</c:v>
                </c:pt>
                <c:pt idx="8046">
                  <c:v>-2.5759588907886708E-3</c:v>
                </c:pt>
                <c:pt idx="8047">
                  <c:v>-2.5605839418297405E-3</c:v>
                </c:pt>
                <c:pt idx="8048">
                  <c:v>-2.545581735233705E-3</c:v>
                </c:pt>
                <c:pt idx="8049">
                  <c:v>-2.5306779930448949E-3</c:v>
                </c:pt>
                <c:pt idx="8050">
                  <c:v>-2.51648022285817E-3</c:v>
                </c:pt>
                <c:pt idx="8051">
                  <c:v>-2.5030214796353599E-3</c:v>
                </c:pt>
                <c:pt idx="8052">
                  <c:v>-2.4902150371440531E-3</c:v>
                </c:pt>
                <c:pt idx="8053">
                  <c:v>-2.4775478226687713E-3</c:v>
                </c:pt>
                <c:pt idx="8054">
                  <c:v>-2.4665585930461757E-3</c:v>
                </c:pt>
                <c:pt idx="8055">
                  <c:v>-2.4574992998929973E-3</c:v>
                </c:pt>
                <c:pt idx="8056">
                  <c:v>-2.449639589951791E-3</c:v>
                </c:pt>
                <c:pt idx="8057">
                  <c:v>-2.4428674298757357E-3</c:v>
                </c:pt>
                <c:pt idx="8058">
                  <c:v>-2.4359951440632429E-3</c:v>
                </c:pt>
                <c:pt idx="8059">
                  <c:v>-2.430478953941008E-3</c:v>
                </c:pt>
                <c:pt idx="8060">
                  <c:v>-2.4281031823607619E-3</c:v>
                </c:pt>
                <c:pt idx="8061">
                  <c:v>-2.431090400775385E-3</c:v>
                </c:pt>
                <c:pt idx="8062">
                  <c:v>-2.4413988246539324E-3</c:v>
                </c:pt>
                <c:pt idx="8063">
                  <c:v>-2.4560503064516175E-3</c:v>
                </c:pt>
                <c:pt idx="8064">
                  <c:v>-2.4784666309254563E-3</c:v>
                </c:pt>
                <c:pt idx="8065">
                  <c:v>-2.5067528447739133E-3</c:v>
                </c:pt>
                <c:pt idx="8066">
                  <c:v>-2.5424172294874355E-3</c:v>
                </c:pt>
                <c:pt idx="8067">
                  <c:v>-2.5873677802232017E-3</c:v>
                </c:pt>
                <c:pt idx="8068">
                  <c:v>-2.6444559005113387E-3</c:v>
                </c:pt>
                <c:pt idx="8069">
                  <c:v>-2.7210170619584983E-3</c:v>
                </c:pt>
                <c:pt idx="8070">
                  <c:v>-2.8187324569273337E-3</c:v>
                </c:pt>
                <c:pt idx="8071">
                  <c:v>-2.9418278368210518E-3</c:v>
                </c:pt>
                <c:pt idx="8072">
                  <c:v>-3.0989558654896786E-3</c:v>
                </c:pt>
                <c:pt idx="8073">
                  <c:v>-3.2962610310034411E-3</c:v>
                </c:pt>
                <c:pt idx="8074">
                  <c:v>-3.5304050398530071E-3</c:v>
                </c:pt>
                <c:pt idx="8075">
                  <c:v>-3.7732828852708885E-3</c:v>
                </c:pt>
                <c:pt idx="8076">
                  <c:v>-3.9759688277954683E-3</c:v>
                </c:pt>
                <c:pt idx="8077">
                  <c:v>-4.1061994761694741E-3</c:v>
                </c:pt>
                <c:pt idx="8078">
                  <c:v>-4.1807147939281579E-3</c:v>
                </c:pt>
                <c:pt idx="8079">
                  <c:v>-4.2327281287979938E-3</c:v>
                </c:pt>
                <c:pt idx="8080">
                  <c:v>-4.2765100679712544E-3</c:v>
                </c:pt>
                <c:pt idx="8081">
                  <c:v>-4.3334073990183714E-3</c:v>
                </c:pt>
                <c:pt idx="8082">
                  <c:v>-4.4480897029962677E-3</c:v>
                </c:pt>
                <c:pt idx="8083">
                  <c:v>-4.5682306987002552E-3</c:v>
                </c:pt>
                <c:pt idx="8084">
                  <c:v>-5.097493144798208E-3</c:v>
                </c:pt>
                <c:pt idx="8085">
                  <c:v>-6.1570494510047487E-3</c:v>
                </c:pt>
                <c:pt idx="8086">
                  <c:v>-8.3138593434192234E-3</c:v>
                </c:pt>
                <c:pt idx="8087">
                  <c:v>-1.0817709757932323E-2</c:v>
                </c:pt>
                <c:pt idx="8088">
                  <c:v>-1.3441755159108976E-2</c:v>
                </c:pt>
                <c:pt idx="8089">
                  <c:v>-1.5773441175082392E-2</c:v>
                </c:pt>
                <c:pt idx="8090">
                  <c:v>-1.7519685714520686E-2</c:v>
                </c:pt>
                <c:pt idx="8091">
                  <c:v>-1.8466177581679302E-2</c:v>
                </c:pt>
                <c:pt idx="8092">
                  <c:v>-1.8485376320757002E-2</c:v>
                </c:pt>
                <c:pt idx="8093">
                  <c:v>-1.7379759829799141E-2</c:v>
                </c:pt>
                <c:pt idx="8094">
                  <c:v>-1.4988466691441854E-2</c:v>
                </c:pt>
                <c:pt idx="8095">
                  <c:v>-1.1180294536832475E-2</c:v>
                </c:pt>
                <c:pt idx="8096">
                  <c:v>-5.8679470809696599E-3</c:v>
                </c:pt>
                <c:pt idx="8097">
                  <c:v>1.0498268313851866E-3</c:v>
                </c:pt>
                <c:pt idx="8098">
                  <c:v>9.5798532175813134E-3</c:v>
                </c:pt>
                <c:pt idx="8099">
                  <c:v>1.9554297754659722E-2</c:v>
                </c:pt>
                <c:pt idx="8100">
                  <c:v>3.0808229314082392E-2</c:v>
                </c:pt>
                <c:pt idx="8101">
                  <c:v>4.3000631426407143E-2</c:v>
                </c:pt>
                <c:pt idx="8102">
                  <c:v>5.5617815120868497E-2</c:v>
                </c:pt>
                <c:pt idx="8103">
                  <c:v>6.8110422666245118E-2</c:v>
                </c:pt>
                <c:pt idx="8104">
                  <c:v>7.9885255644319308E-2</c:v>
                </c:pt>
                <c:pt idx="8105">
                  <c:v>9.0329548652982872E-2</c:v>
                </c:pt>
                <c:pt idx="8106">
                  <c:v>9.9038434534676978E-2</c:v>
                </c:pt>
                <c:pt idx="8107">
                  <c:v>0.1058235003684172</c:v>
                </c:pt>
                <c:pt idx="8108">
                  <c:v>0.11055605249095585</c:v>
                </c:pt>
                <c:pt idx="8109">
                  <c:v>0.11338482107628861</c:v>
                </c:pt>
                <c:pt idx="8110">
                  <c:v>0.11440734055295576</c:v>
                </c:pt>
                <c:pt idx="8111">
                  <c:v>0.11396807564268363</c:v>
                </c:pt>
                <c:pt idx="8112">
                  <c:v>0.11219437743606986</c:v>
                </c:pt>
                <c:pt idx="8113">
                  <c:v>0.10927958230760237</c:v>
                </c:pt>
                <c:pt idx="8114">
                  <c:v>0.10545164621076375</c:v>
                </c:pt>
                <c:pt idx="8115">
                  <c:v>0.10083894493910162</c:v>
                </c:pt>
                <c:pt idx="8116">
                  <c:v>9.5684903646948927E-2</c:v>
                </c:pt>
                <c:pt idx="8117">
                  <c:v>9.0146295955631284E-2</c:v>
                </c:pt>
                <c:pt idx="8118">
                  <c:v>8.4382726273182884E-2</c:v>
                </c:pt>
                <c:pt idx="8119">
                  <c:v>7.8568132947873015E-2</c:v>
                </c:pt>
                <c:pt idx="8120">
                  <c:v>7.2832089260472577E-2</c:v>
                </c:pt>
                <c:pt idx="8121">
                  <c:v>6.7266695577772095E-2</c:v>
                </c:pt>
                <c:pt idx="8122">
                  <c:v>6.1930429640361107E-2</c:v>
                </c:pt>
                <c:pt idx="8123">
                  <c:v>5.6822345605338165E-2</c:v>
                </c:pt>
                <c:pt idx="8124">
                  <c:v>5.1953987161872162E-2</c:v>
                </c:pt>
                <c:pt idx="8125">
                  <c:v>4.7312019755717749E-2</c:v>
                </c:pt>
                <c:pt idx="8126">
                  <c:v>4.2943589060970289E-2</c:v>
                </c:pt>
                <c:pt idx="8127">
                  <c:v>3.8883321898736667E-2</c:v>
                </c:pt>
                <c:pt idx="8128">
                  <c:v>3.5189849639701398E-2</c:v>
                </c:pt>
                <c:pt idx="8129">
                  <c:v>3.188702024528367E-2</c:v>
                </c:pt>
                <c:pt idx="8130">
                  <c:v>2.8982552834702746E-2</c:v>
                </c:pt>
                <c:pt idx="8131">
                  <c:v>2.6434632436005301E-2</c:v>
                </c:pt>
                <c:pt idx="8132">
                  <c:v>2.4172518430258472E-2</c:v>
                </c:pt>
                <c:pt idx="8133">
                  <c:v>2.2094836562145281E-2</c:v>
                </c:pt>
                <c:pt idx="8134">
                  <c:v>2.007988130253302E-2</c:v>
                </c:pt>
                <c:pt idx="8135">
                  <c:v>1.8084438013788562E-2</c:v>
                </c:pt>
                <c:pt idx="8136">
                  <c:v>1.6100866891788468E-2</c:v>
                </c:pt>
                <c:pt idx="8137">
                  <c:v>1.4177311387765568E-2</c:v>
                </c:pt>
                <c:pt idx="8138">
                  <c:v>1.2393523395085815E-2</c:v>
                </c:pt>
                <c:pt idx="8139">
                  <c:v>1.0810313651360093E-2</c:v>
                </c:pt>
                <c:pt idx="8140">
                  <c:v>9.4565609264494199E-3</c:v>
                </c:pt>
                <c:pt idx="8141">
                  <c:v>8.3103810805960077E-3</c:v>
                </c:pt>
                <c:pt idx="8142">
                  <c:v>7.3125704613430376E-3</c:v>
                </c:pt>
                <c:pt idx="8143">
                  <c:v>6.3588348795980965E-3</c:v>
                </c:pt>
                <c:pt idx="8144">
                  <c:v>5.3560342122352944E-3</c:v>
                </c:pt>
                <c:pt idx="8145">
                  <c:v>4.2583312533047701E-3</c:v>
                </c:pt>
                <c:pt idx="8146">
                  <c:v>3.0707426162011053E-3</c:v>
                </c:pt>
                <c:pt idx="8147">
                  <c:v>1.8413499924578858E-3</c:v>
                </c:pt>
                <c:pt idx="8148">
                  <c:v>6.7065576680447325E-4</c:v>
                </c:pt>
                <c:pt idx="8149">
                  <c:v>-3.885458035349787E-4</c:v>
                </c:pt>
                <c:pt idx="8150">
                  <c:v>-1.2878125838822196E-3</c:v>
                </c:pt>
                <c:pt idx="8151">
                  <c:v>-2.0049677268477728E-3</c:v>
                </c:pt>
                <c:pt idx="8152">
                  <c:v>-2.5321292799845851E-3</c:v>
                </c:pt>
                <c:pt idx="8153">
                  <c:v>-2.8695993170746448E-3</c:v>
                </c:pt>
                <c:pt idx="8154">
                  <c:v>-3.0204381591750762E-3</c:v>
                </c:pt>
                <c:pt idx="8155">
                  <c:v>-2.9884758032021619E-3</c:v>
                </c:pt>
                <c:pt idx="8156">
                  <c:v>-2.7852993106168844E-3</c:v>
                </c:pt>
                <c:pt idx="8157">
                  <c:v>-2.4185250697352778E-3</c:v>
                </c:pt>
                <c:pt idx="8158">
                  <c:v>-1.8968563764847346E-3</c:v>
                </c:pt>
                <c:pt idx="8159">
                  <c:v>-1.2308467194493966E-3</c:v>
                </c:pt>
                <c:pt idx="8160">
                  <c:v>-4.3032289168221105E-4</c:v>
                </c:pt>
                <c:pt idx="8161">
                  <c:v>4.9307591071423573E-4</c:v>
                </c:pt>
                <c:pt idx="8162">
                  <c:v>1.5279528382523555E-3</c:v>
                </c:pt>
                <c:pt idx="8163">
                  <c:v>2.6566235841726238E-3</c:v>
                </c:pt>
                <c:pt idx="8164">
                  <c:v>3.8588321603458819E-3</c:v>
                </c:pt>
                <c:pt idx="8165">
                  <c:v>5.1037646515986745E-3</c:v>
                </c:pt>
                <c:pt idx="8166">
                  <c:v>6.3379280262172433E-3</c:v>
                </c:pt>
                <c:pt idx="8167">
                  <c:v>7.4877356792596439E-3</c:v>
                </c:pt>
                <c:pt idx="8168">
                  <c:v>8.4458449817456094E-3</c:v>
                </c:pt>
                <c:pt idx="8169">
                  <c:v>9.1064005734821096E-3</c:v>
                </c:pt>
                <c:pt idx="8170">
                  <c:v>9.4074504504101375E-3</c:v>
                </c:pt>
                <c:pt idx="8171">
                  <c:v>9.3907003145755619E-3</c:v>
                </c:pt>
                <c:pt idx="8172">
                  <c:v>9.141653255296367E-3</c:v>
                </c:pt>
                <c:pt idx="8173">
                  <c:v>8.7472463041597948E-3</c:v>
                </c:pt>
                <c:pt idx="8174">
                  <c:v>8.2799057489095773E-3</c:v>
                </c:pt>
                <c:pt idx="8175">
                  <c:v>7.7923344883429335E-3</c:v>
                </c:pt>
                <c:pt idx="8176">
                  <c:v>7.3050945764633335E-3</c:v>
                </c:pt>
                <c:pt idx="8177">
                  <c:v>6.833991829622188E-3</c:v>
                </c:pt>
                <c:pt idx="8178">
                  <c:v>6.3861573528682936E-3</c:v>
                </c:pt>
                <c:pt idx="8179">
                  <c:v>5.9636030441674315E-3</c:v>
                </c:pt>
                <c:pt idx="8180">
                  <c:v>5.5683725538729911E-3</c:v>
                </c:pt>
                <c:pt idx="8181">
                  <c:v>5.19976638353703E-3</c:v>
                </c:pt>
                <c:pt idx="8182">
                  <c:v>4.8568724498362359E-3</c:v>
                </c:pt>
                <c:pt idx="8183">
                  <c:v>4.5388319794189558E-3</c:v>
                </c:pt>
                <c:pt idx="8184">
                  <c:v>4.2441433760358471E-3</c:v>
                </c:pt>
                <c:pt idx="8185">
                  <c:v>3.9712006133078015E-3</c:v>
                </c:pt>
                <c:pt idx="8186">
                  <c:v>3.7188465367183898E-3</c:v>
                </c:pt>
                <c:pt idx="8187">
                  <c:v>3.485383912435247E-3</c:v>
                </c:pt>
                <c:pt idx="8188">
                  <c:v>3.2694793021190716E-3</c:v>
                </c:pt>
                <c:pt idx="8189">
                  <c:v>3.0698849100131431E-3</c:v>
                </c:pt>
                <c:pt idx="8190">
                  <c:v>2.8855949758840316E-3</c:v>
                </c:pt>
                <c:pt idx="8191">
                  <c:v>2.715028233269301E-3</c:v>
                </c:pt>
                <c:pt idx="8192">
                  <c:v>2.5573330937123107E-3</c:v>
                </c:pt>
                <c:pt idx="8193">
                  <c:v>2.411558656055468E-3</c:v>
                </c:pt>
                <c:pt idx="8194">
                  <c:v>2.2767816715323352E-3</c:v>
                </c:pt>
                <c:pt idx="8195">
                  <c:v>2.1520754520221175E-3</c:v>
                </c:pt>
                <c:pt idx="8196">
                  <c:v>2.0365917033643433E-3</c:v>
                </c:pt>
                <c:pt idx="8197">
                  <c:v>1.9296352343989298E-3</c:v>
                </c:pt>
                <c:pt idx="8198">
                  <c:v>1.8305179648998582E-3</c:v>
                </c:pt>
                <c:pt idx="8199">
                  <c:v>1.7385961315635745E-3</c:v>
                </c:pt>
                <c:pt idx="8200">
                  <c:v>1.6533494301541607E-3</c:v>
                </c:pt>
                <c:pt idx="8201">
                  <c:v>1.5742251643933169E-3</c:v>
                </c:pt>
                <c:pt idx="8202">
                  <c:v>1.5007453811732852E-3</c:v>
                </c:pt>
                <c:pt idx="8203">
                  <c:v>1.432317480234091E-3</c:v>
                </c:pt>
                <c:pt idx="8204">
                  <c:v>1.3686579227331075E-3</c:v>
                </c:pt>
                <c:pt idx="8205">
                  <c:v>1.3093618145211261E-3</c:v>
                </c:pt>
                <c:pt idx="8206">
                  <c:v>1.2541042924637535E-3</c:v>
                </c:pt>
                <c:pt idx="8207">
                  <c:v>1.2024365832107309E-3</c:v>
                </c:pt>
                <c:pt idx="8208">
                  <c:v>1.1542418108815289E-3</c:v>
                </c:pt>
                <c:pt idx="8209">
                  <c:v>1.1091688253341836E-3</c:v>
                </c:pt>
                <c:pt idx="8210">
                  <c:v>1.0669897896403713E-3</c:v>
                </c:pt>
                <c:pt idx="8211">
                  <c:v>1.0275269935361431E-3</c:v>
                </c:pt>
                <c:pt idx="8212">
                  <c:v>9.9030602037797344E-4</c:v>
                </c:pt>
                <c:pt idx="8213">
                  <c:v>9.5546666102253042E-4</c:v>
                </c:pt>
                <c:pt idx="8214">
                  <c:v>9.2264872884650906E-4</c:v>
                </c:pt>
                <c:pt idx="8215">
                  <c:v>8.9171902630447164E-4</c:v>
                </c:pt>
                <c:pt idx="8216">
                  <c:v>8.6255308727323232E-4</c:v>
                </c:pt>
                <c:pt idx="8217">
                  <c:v>8.3502875266794341E-4</c:v>
                </c:pt>
                <c:pt idx="8218">
                  <c:v>8.0909905747783561E-4</c:v>
                </c:pt>
                <c:pt idx="8219">
                  <c:v>7.8458571870598792E-4</c:v>
                </c:pt>
                <c:pt idx="8220">
                  <c:v>7.6149955083437693E-4</c:v>
                </c:pt>
                <c:pt idx="8221">
                  <c:v>7.3947632276982755E-4</c:v>
                </c:pt>
                <c:pt idx="8222">
                  <c:v>7.1872396944538952E-4</c:v>
                </c:pt>
                <c:pt idx="8223">
                  <c:v>6.9900167462233487E-4</c:v>
                </c:pt>
                <c:pt idx="8224">
                  <c:v>6.8019004725172749E-4</c:v>
                </c:pt>
                <c:pt idx="8225">
                  <c:v>6.6242356666235125E-4</c:v>
                </c:pt>
                <c:pt idx="8226">
                  <c:v>6.4544484045703232E-4</c:v>
                </c:pt>
                <c:pt idx="8227">
                  <c:v>6.2923385727731151E-4</c:v>
                </c:pt>
                <c:pt idx="8228">
                  <c:v>6.1370993995668588E-4</c:v>
                </c:pt>
                <c:pt idx="8229">
                  <c:v>5.9905019572570328E-4</c:v>
                </c:pt>
                <c:pt idx="8230">
                  <c:v>5.8454587829259719E-4</c:v>
                </c:pt>
                <c:pt idx="8231">
                  <c:v>5.7084020132192048E-4</c:v>
                </c:pt>
                <c:pt idx="8232">
                  <c:v>5.5759352066697687E-4</c:v>
                </c:pt>
                <c:pt idx="8233">
                  <c:v>5.4483010612638161E-4</c:v>
                </c:pt>
                <c:pt idx="8234">
                  <c:v>5.32538038896746E-4</c:v>
                </c:pt>
                <c:pt idx="8235">
                  <c:v>5.2070175395790841E-4</c:v>
                </c:pt>
                <c:pt idx="8236">
                  <c:v>5.0926395227857135E-4</c:v>
                </c:pt>
                <c:pt idx="8237">
                  <c:v>4.9815319813739656E-4</c:v>
                </c:pt>
                <c:pt idx="8238">
                  <c:v>4.8746900724150333E-4</c:v>
                </c:pt>
                <c:pt idx="8239">
                  <c:v>4.7712206839090054E-4</c:v>
                </c:pt>
                <c:pt idx="8240">
                  <c:v>4.6731809540878633E-4</c:v>
                </c:pt>
                <c:pt idx="8241">
                  <c:v>4.5779676073098852E-4</c:v>
                </c:pt>
                <c:pt idx="8242">
                  <c:v>4.485449136670816E-4</c:v>
                </c:pt>
                <c:pt idx="8243">
                  <c:v>4.3979635343893708E-4</c:v>
                </c:pt>
                <c:pt idx="8244">
                  <c:v>4.3136195884541095E-4</c:v>
                </c:pt>
                <c:pt idx="8245">
                  <c:v>4.2326767498601647E-4</c:v>
                </c:pt>
                <c:pt idx="8246">
                  <c:v>4.1550538496215594E-4</c:v>
                </c:pt>
                <c:pt idx="8247">
                  <c:v>4.0819416956761057E-4</c:v>
                </c:pt>
                <c:pt idx="8248">
                  <c:v>4.0129982920311669E-4</c:v>
                </c:pt>
                <c:pt idx="8249">
                  <c:v>3.9468205108250665E-4</c:v>
                </c:pt>
                <c:pt idx="8250">
                  <c:v>3.8847764151195285E-4</c:v>
                </c:pt>
                <c:pt idx="8251">
                  <c:v>3.8277523320373597E-4</c:v>
                </c:pt>
                <c:pt idx="8252">
                  <c:v>3.7743229874898088E-4</c:v>
                </c:pt>
                <c:pt idx="8253">
                  <c:v>3.725517234188791E-4</c:v>
                </c:pt>
                <c:pt idx="8254">
                  <c:v>3.6797002563349057E-4</c:v>
                </c:pt>
                <c:pt idx="8255">
                  <c:v>3.6402921541678346E-4</c:v>
                </c:pt>
                <c:pt idx="8256">
                  <c:v>3.6025077285528617E-4</c:v>
                </c:pt>
                <c:pt idx="8257">
                  <c:v>3.5692617187133013E-4</c:v>
                </c:pt>
                <c:pt idx="8258">
                  <c:v>3.540475027765666E-4</c:v>
                </c:pt>
                <c:pt idx="8259">
                  <c:v>3.5159491230740691E-4</c:v>
                </c:pt>
                <c:pt idx="8260">
                  <c:v>3.4930635013552536E-4</c:v>
                </c:pt>
                <c:pt idx="8261">
                  <c:v>3.4763509981106111E-4</c:v>
                </c:pt>
                <c:pt idx="8262">
                  <c:v>3.461208919860459E-4</c:v>
                </c:pt>
                <c:pt idx="8263">
                  <c:v>3.4494985146404922E-4</c:v>
                </c:pt>
                <c:pt idx="8264">
                  <c:v>3.441909923288522E-4</c:v>
                </c:pt>
                <c:pt idx="8265">
                  <c:v>3.4376389152901421E-4</c:v>
                </c:pt>
                <c:pt idx="8266">
                  <c:v>3.4359779825254844E-4</c:v>
                </c:pt>
                <c:pt idx="8267">
                  <c:v>3.4388493395220987E-4</c:v>
                </c:pt>
                <c:pt idx="8268">
                  <c:v>3.4447190915620762E-4</c:v>
                </c:pt>
                <c:pt idx="8269">
                  <c:v>3.4540638044500138E-4</c:v>
                </c:pt>
                <c:pt idx="8270">
                  <c:v>3.4659104414958009E-4</c:v>
                </c:pt>
                <c:pt idx="8271">
                  <c:v>3.482663769852623E-4</c:v>
                </c:pt>
                <c:pt idx="8272">
                  <c:v>3.5022341916846056E-4</c:v>
                </c:pt>
                <c:pt idx="8273">
                  <c:v>3.5251419845849785E-4</c:v>
                </c:pt>
                <c:pt idx="8274">
                  <c:v>3.5507556790537187E-4</c:v>
                </c:pt>
                <c:pt idx="8275">
                  <c:v>3.5790924643563926E-4</c:v>
                </c:pt>
                <c:pt idx="8276">
                  <c:v>3.6095417175063815E-4</c:v>
                </c:pt>
                <c:pt idx="8277">
                  <c:v>3.6429358821732372E-4</c:v>
                </c:pt>
                <c:pt idx="8278">
                  <c:v>3.6777507205609794E-4</c:v>
                </c:pt>
                <c:pt idx="8279">
                  <c:v>3.7147576933571624E-4</c:v>
                </c:pt>
                <c:pt idx="8280">
                  <c:v>3.7520519611211611E-4</c:v>
                </c:pt>
                <c:pt idx="8281">
                  <c:v>3.7923194758548995E-4</c:v>
                </c:pt>
                <c:pt idx="8282">
                  <c:v>3.8341142990105936E-4</c:v>
                </c:pt>
                <c:pt idx="8283">
                  <c:v>3.8762271684311678E-4</c:v>
                </c:pt>
                <c:pt idx="8284">
                  <c:v>3.9215829680705472E-4</c:v>
                </c:pt>
                <c:pt idx="8285">
                  <c:v>3.9673488235114629E-4</c:v>
                </c:pt>
                <c:pt idx="8286">
                  <c:v>4.0152907951707117E-4</c:v>
                </c:pt>
                <c:pt idx="8287">
                  <c:v>4.0656742614531005E-4</c:v>
                </c:pt>
                <c:pt idx="8288">
                  <c:v>4.1172201094497041E-4</c:v>
                </c:pt>
                <c:pt idx="8289">
                  <c:v>4.1728238155891439E-4</c:v>
                </c:pt>
                <c:pt idx="8290">
                  <c:v>4.2304099113288363E-4</c:v>
                </c:pt>
                <c:pt idx="8291">
                  <c:v>4.2913692182400265E-4</c:v>
                </c:pt>
                <c:pt idx="8292">
                  <c:v>4.355010027946582E-4</c:v>
                </c:pt>
                <c:pt idx="8293">
                  <c:v>4.4219639542242284E-4</c:v>
                </c:pt>
                <c:pt idx="8294">
                  <c:v>4.4930356685424222E-4</c:v>
                </c:pt>
                <c:pt idx="8295">
                  <c:v>4.5675466200478798E-4</c:v>
                </c:pt>
                <c:pt idx="8296">
                  <c:v>4.6469551764960482E-4</c:v>
                </c:pt>
                <c:pt idx="8297">
                  <c:v>4.731130268271766E-4</c:v>
                </c:pt>
                <c:pt idx="8298">
                  <c:v>4.8182572920507649E-4</c:v>
                </c:pt>
                <c:pt idx="8299">
                  <c:v>4.9104857126458512E-4</c:v>
                </c:pt>
                <c:pt idx="8300">
                  <c:v>5.0076231630691304E-4</c:v>
                </c:pt>
                <c:pt idx="8301">
                  <c:v>5.1105802593831573E-4</c:v>
                </c:pt>
                <c:pt idx="8302">
                  <c:v>5.2180509727306479E-4</c:v>
                </c:pt>
                <c:pt idx="8303">
                  <c:v>5.3322250842990915E-4</c:v>
                </c:pt>
                <c:pt idx="8304">
                  <c:v>5.4526837008617157E-4</c:v>
                </c:pt>
                <c:pt idx="8305">
                  <c:v>5.5791356321721608E-4</c:v>
                </c:pt>
                <c:pt idx="8306">
                  <c:v>5.7151062261029395E-4</c:v>
                </c:pt>
                <c:pt idx="8307">
                  <c:v>5.858963395032335E-4</c:v>
                </c:pt>
                <c:pt idx="8308">
                  <c:v>6.012001354042118E-4</c:v>
                </c:pt>
                <c:pt idx="8309">
                  <c:v>6.1743806948810764E-4</c:v>
                </c:pt>
                <c:pt idx="8310">
                  <c:v>6.3474937962915146E-4</c:v>
                </c:pt>
                <c:pt idx="8311">
                  <c:v>6.5328498663852486E-4</c:v>
                </c:pt>
                <c:pt idx="8312">
                  <c:v>6.7307061975363514E-4</c:v>
                </c:pt>
                <c:pt idx="8313">
                  <c:v>6.9407992882875025E-4</c:v>
                </c:pt>
                <c:pt idx="8314">
                  <c:v>7.1650165208558825E-4</c:v>
                </c:pt>
                <c:pt idx="8315">
                  <c:v>7.4037526644343821E-4</c:v>
                </c:pt>
                <c:pt idx="8316">
                  <c:v>7.6589404436055997E-4</c:v>
                </c:pt>
                <c:pt idx="8317">
                  <c:v>7.932165285133852E-4</c:v>
                </c:pt>
                <c:pt idx="8318">
                  <c:v>8.2238323511085731E-4</c:v>
                </c:pt>
                <c:pt idx="8319">
                  <c:v>8.5352576520303369E-4</c:v>
                </c:pt>
                <c:pt idx="8320">
                  <c:v>8.8693766153313813E-4</c:v>
                </c:pt>
                <c:pt idx="8321">
                  <c:v>9.2261548523864256E-4</c:v>
                </c:pt>
                <c:pt idx="8322">
                  <c:v>9.6085878464136076E-4</c:v>
                </c:pt>
                <c:pt idx="8323">
                  <c:v>1.0018974295611383E-3</c:v>
                </c:pt>
                <c:pt idx="8324">
                  <c:v>1.0459630769689143E-3</c:v>
                </c:pt>
                <c:pt idx="8325">
                  <c:v>1.0931488112283505E-3</c:v>
                </c:pt>
                <c:pt idx="8326">
                  <c:v>1.1439026371987682E-3</c:v>
                </c:pt>
                <c:pt idx="8327">
                  <c:v>1.1984159637701275E-3</c:v>
                </c:pt>
                <c:pt idx="8328">
                  <c:v>1.2570011813505255E-3</c:v>
                </c:pt>
                <c:pt idx="8329">
                  <c:v>1.320012412964422E-3</c:v>
                </c:pt>
                <c:pt idx="8330">
                  <c:v>1.387842169096376E-3</c:v>
                </c:pt>
                <c:pt idx="8331">
                  <c:v>1.4609283082993585E-3</c:v>
                </c:pt>
                <c:pt idx="8332">
                  <c:v>1.5397202989512193E-3</c:v>
                </c:pt>
                <c:pt idx="8333">
                  <c:v>1.62464248409111E-3</c:v>
                </c:pt>
                <c:pt idx="8334">
                  <c:v>1.716195179951252E-3</c:v>
                </c:pt>
                <c:pt idx="8335">
                  <c:v>1.8150492773726379E-3</c:v>
                </c:pt>
                <c:pt idx="8336">
                  <c:v>1.921862094102833E-3</c:v>
                </c:pt>
                <c:pt idx="8337">
                  <c:v>2.0372390549865393E-3</c:v>
                </c:pt>
                <c:pt idx="8338">
                  <c:v>2.1620233634765951E-3</c:v>
                </c:pt>
                <c:pt idx="8339">
                  <c:v>2.2969633088273378E-3</c:v>
                </c:pt>
                <c:pt idx="8340">
                  <c:v>2.4430300411345529E-3</c:v>
                </c:pt>
                <c:pt idx="8341">
                  <c:v>2.6009596789288159E-3</c:v>
                </c:pt>
                <c:pt idx="8342">
                  <c:v>2.7719807301223032E-3</c:v>
                </c:pt>
                <c:pt idx="8343">
                  <c:v>2.9570279121980958E-3</c:v>
                </c:pt>
                <c:pt idx="8344">
                  <c:v>3.1572677172705399E-3</c:v>
                </c:pt>
                <c:pt idx="8345">
                  <c:v>3.3739172410984786E-3</c:v>
                </c:pt>
                <c:pt idx="8346">
                  <c:v>3.6083133019932934E-3</c:v>
                </c:pt>
                <c:pt idx="8347">
                  <c:v>3.8618407857241577E-3</c:v>
                </c:pt>
                <c:pt idx="8348">
                  <c:v>4.1356910835400607E-3</c:v>
                </c:pt>
                <c:pt idx="8349">
                  <c:v>4.4316315280610308E-3</c:v>
                </c:pt>
                <c:pt idx="8350">
                  <c:v>4.7507892786839978E-3</c:v>
                </c:pt>
                <c:pt idx="8351">
                  <c:v>5.0947390531038694E-3</c:v>
                </c:pt>
                <c:pt idx="8352">
                  <c:v>5.4643505748388499E-3</c:v>
                </c:pt>
                <c:pt idx="8353">
                  <c:v>5.8608160211558458E-3</c:v>
                </c:pt>
                <c:pt idx="8354">
                  <c:v>6.2837723502442433E-3</c:v>
                </c:pt>
                <c:pt idx="8355">
                  <c:v>6.7326542092066566E-3</c:v>
                </c:pt>
                <c:pt idx="8356">
                  <c:v>7.2043388824433174E-3</c:v>
                </c:pt>
                <c:pt idx="8357">
                  <c:v>7.6917297859016021E-3</c:v>
                </c:pt>
                <c:pt idx="8358">
                  <c:v>8.1801711472889727E-3</c:v>
                </c:pt>
                <c:pt idx="8359">
                  <c:v>8.6452134787533552E-3</c:v>
                </c:pt>
                <c:pt idx="8360">
                  <c:v>9.0410088027933488E-3</c:v>
                </c:pt>
                <c:pt idx="8361">
                  <c:v>9.2891670898820333E-3</c:v>
                </c:pt>
                <c:pt idx="8362">
                  <c:v>9.311891860456889E-3</c:v>
                </c:pt>
                <c:pt idx="8363">
                  <c:v>8.9947993507493162E-3</c:v>
                </c:pt>
                <c:pt idx="8364">
                  <c:v>8.3352613128919728E-3</c:v>
                </c:pt>
                <c:pt idx="8365">
                  <c:v>7.3818836625154649E-3</c:v>
                </c:pt>
                <c:pt idx="8366">
                  <c:v>6.2328250259778839E-3</c:v>
                </c:pt>
                <c:pt idx="8367">
                  <c:v>4.9967235415283584E-3</c:v>
                </c:pt>
                <c:pt idx="8368">
                  <c:v>3.7543617186210909E-3</c:v>
                </c:pt>
                <c:pt idx="8369">
                  <c:v>2.5525584637633436E-3</c:v>
                </c:pt>
                <c:pt idx="8370">
                  <c:v>1.4224020900748258E-3</c:v>
                </c:pt>
                <c:pt idx="8371">
                  <c:v>3.8821443867231853E-4</c:v>
                </c:pt>
                <c:pt idx="8372">
                  <c:v>-5.3537226713196162E-4</c:v>
                </c:pt>
                <c:pt idx="8373">
                  <c:v>-1.3347328356925203E-3</c:v>
                </c:pt>
                <c:pt idx="8374">
                  <c:v>-1.9997279142645041E-3</c:v>
                </c:pt>
                <c:pt idx="8375">
                  <c:v>-2.5192648553774566E-3</c:v>
                </c:pt>
                <c:pt idx="8376">
                  <c:v>-2.8853981156926611E-3</c:v>
                </c:pt>
                <c:pt idx="8377">
                  <c:v>-3.0856708008245581E-3</c:v>
                </c:pt>
                <c:pt idx="8378">
                  <c:v>-3.1155702380426531E-3</c:v>
                </c:pt>
                <c:pt idx="8379">
                  <c:v>-2.9632208444602126E-3</c:v>
                </c:pt>
                <c:pt idx="8380">
                  <c:v>-2.6219219015352069E-3</c:v>
                </c:pt>
                <c:pt idx="8381">
                  <c:v>-2.0893892263711411E-3</c:v>
                </c:pt>
                <c:pt idx="8382">
                  <c:v>-1.370677757913219E-3</c:v>
                </c:pt>
                <c:pt idx="8383">
                  <c:v>-4.6820368123823286E-4</c:v>
                </c:pt>
                <c:pt idx="8384">
                  <c:v>5.9384834266473785E-4</c:v>
                </c:pt>
                <c:pt idx="8385">
                  <c:v>1.7701295852730059E-3</c:v>
                </c:pt>
                <c:pt idx="8386">
                  <c:v>2.9965390153303684E-3</c:v>
                </c:pt>
                <c:pt idx="8387">
                  <c:v>4.1949011768332989E-3</c:v>
                </c:pt>
                <c:pt idx="8388">
                  <c:v>5.3028236314559551E-3</c:v>
                </c:pt>
                <c:pt idx="8389">
                  <c:v>6.3042903383566662E-3</c:v>
                </c:pt>
                <c:pt idx="8390">
                  <c:v>7.2595438946899682E-3</c:v>
                </c:pt>
                <c:pt idx="8391">
                  <c:v>8.2646844904091799E-3</c:v>
                </c:pt>
                <c:pt idx="8392">
                  <c:v>9.4166847322336711E-3</c:v>
                </c:pt>
                <c:pt idx="8393">
                  <c:v>1.0776293406477566E-2</c:v>
                </c:pt>
                <c:pt idx="8394">
                  <c:v>1.236608621782409E-2</c:v>
                </c:pt>
                <c:pt idx="8395">
                  <c:v>1.4152203971097621E-2</c:v>
                </c:pt>
                <c:pt idx="8396">
                  <c:v>1.6079599105911502E-2</c:v>
                </c:pt>
                <c:pt idx="8397">
                  <c:v>1.8078200161586344E-2</c:v>
                </c:pt>
                <c:pt idx="8398">
                  <c:v>2.0078871314933577E-2</c:v>
                </c:pt>
                <c:pt idx="8399">
                  <c:v>2.2095926777387143E-2</c:v>
                </c:pt>
                <c:pt idx="8400">
                  <c:v>2.4177897055741138E-2</c:v>
                </c:pt>
                <c:pt idx="8401">
                  <c:v>2.6449239626937571E-2</c:v>
                </c:pt>
                <c:pt idx="8402">
                  <c:v>2.8996886197068306E-2</c:v>
                </c:pt>
                <c:pt idx="8403">
                  <c:v>3.1914873427589918E-2</c:v>
                </c:pt>
                <c:pt idx="8404">
                  <c:v>3.522575349265511E-2</c:v>
                </c:pt>
                <c:pt idx="8405">
                  <c:v>3.8926147214125462E-2</c:v>
                </c:pt>
                <c:pt idx="8406">
                  <c:v>4.2989613489210599E-2</c:v>
                </c:pt>
                <c:pt idx="8407">
                  <c:v>4.7366310421664393E-2</c:v>
                </c:pt>
                <c:pt idx="8408">
                  <c:v>5.2019022652620595E-2</c:v>
                </c:pt>
                <c:pt idx="8409">
                  <c:v>5.6909449685154323E-2</c:v>
                </c:pt>
                <c:pt idx="8410">
                  <c:v>6.2029096842150633E-2</c:v>
                </c:pt>
                <c:pt idx="8411">
                  <c:v>6.7395442871375333E-2</c:v>
                </c:pt>
                <c:pt idx="8412">
                  <c:v>7.2963240545416586E-2</c:v>
                </c:pt>
                <c:pt idx="8413">
                  <c:v>7.8707532208206366E-2</c:v>
                </c:pt>
                <c:pt idx="8414">
                  <c:v>8.4520424021085838E-2</c:v>
                </c:pt>
                <c:pt idx="8415">
                  <c:v>9.03110544063358E-2</c:v>
                </c:pt>
                <c:pt idx="8416">
                  <c:v>9.5900269187885634E-2</c:v>
                </c:pt>
                <c:pt idx="8417">
                  <c:v>0.10109832656764772</c:v>
                </c:pt>
                <c:pt idx="8418">
                  <c:v>0.10574423283989876</c:v>
                </c:pt>
                <c:pt idx="8419">
                  <c:v>0.10963540531453908</c:v>
                </c:pt>
                <c:pt idx="8420">
                  <c:v>0.11258719666753458</c:v>
                </c:pt>
                <c:pt idx="8421">
                  <c:v>0.11441476893454128</c:v>
                </c:pt>
                <c:pt idx="8422">
                  <c:v>0.11492930723008066</c:v>
                </c:pt>
                <c:pt idx="8423">
                  <c:v>0.11389832521749144</c:v>
                </c:pt>
                <c:pt idx="8424">
                  <c:v>0.1111005389958486</c:v>
                </c:pt>
                <c:pt idx="8425">
                  <c:v>0.10640460892223902</c:v>
                </c:pt>
                <c:pt idx="8426">
                  <c:v>9.965827157703816E-2</c:v>
                </c:pt>
                <c:pt idx="8427">
                  <c:v>9.0953327562994901E-2</c:v>
                </c:pt>
                <c:pt idx="8428">
                  <c:v>8.0572011026464052E-2</c:v>
                </c:pt>
                <c:pt idx="8429">
                  <c:v>6.8919962941847157E-2</c:v>
                </c:pt>
                <c:pt idx="8430">
                  <c:v>5.6458935017802803E-2</c:v>
                </c:pt>
                <c:pt idx="8431">
                  <c:v>4.3821709567514466E-2</c:v>
                </c:pt>
                <c:pt idx="8432">
                  <c:v>3.1585423621925623E-2</c:v>
                </c:pt>
                <c:pt idx="8433">
                  <c:v>2.0240090576883141E-2</c:v>
                </c:pt>
                <c:pt idx="8434">
                  <c:v>1.0169504405057928E-2</c:v>
                </c:pt>
                <c:pt idx="8435">
                  <c:v>1.6193231290425603E-3</c:v>
                </c:pt>
                <c:pt idx="8436">
                  <c:v>-5.3479367420281032E-3</c:v>
                </c:pt>
                <c:pt idx="8437">
                  <c:v>-1.0689500772684379E-2</c:v>
                </c:pt>
                <c:pt idx="8438">
                  <c:v>-1.45461260828465E-2</c:v>
                </c:pt>
                <c:pt idx="8439">
                  <c:v>-1.6977843720091895E-2</c:v>
                </c:pt>
                <c:pt idx="8440">
                  <c:v>-1.8136490707197001E-2</c:v>
                </c:pt>
                <c:pt idx="8441">
                  <c:v>-1.817823473183483E-2</c:v>
                </c:pt>
                <c:pt idx="8442">
                  <c:v>-1.7287158129637728E-2</c:v>
                </c:pt>
                <c:pt idx="8443">
                  <c:v>-1.5634183759792031E-2</c:v>
                </c:pt>
                <c:pt idx="8444">
                  <c:v>-1.3412767477186428E-2</c:v>
                </c:pt>
                <c:pt idx="8445">
                  <c:v>-1.0886626787707354E-2</c:v>
                </c:pt>
                <c:pt idx="8446">
                  <c:v>-8.4449176840085786E-3</c:v>
                </c:pt>
                <c:pt idx="8447">
                  <c:v>-6.5335310836965432E-3</c:v>
                </c:pt>
                <c:pt idx="8448">
                  <c:v>-5.3250503528415837E-3</c:v>
                </c:pt>
                <c:pt idx="8449">
                  <c:v>-4.6847340430405688E-3</c:v>
                </c:pt>
                <c:pt idx="8450">
                  <c:v>-4.4069724160899536E-3</c:v>
                </c:pt>
                <c:pt idx="8451">
                  <c:v>-4.2890965749931885E-3</c:v>
                </c:pt>
                <c:pt idx="8452">
                  <c:v>-4.2261948147941609E-3</c:v>
                </c:pt>
                <c:pt idx="8453">
                  <c:v>-4.1884933164966524E-3</c:v>
                </c:pt>
                <c:pt idx="8454">
                  <c:v>-4.1519181022440016E-3</c:v>
                </c:pt>
                <c:pt idx="8455">
                  <c:v>-4.0999559683434876E-3</c:v>
                </c:pt>
                <c:pt idx="8456">
                  <c:v>-3.9975218599303175E-3</c:v>
                </c:pt>
                <c:pt idx="8457">
                  <c:v>-3.8147422195133874E-3</c:v>
                </c:pt>
                <c:pt idx="8458">
                  <c:v>-3.5763006935134994E-3</c:v>
                </c:pt>
                <c:pt idx="8459">
                  <c:v>-3.3414069046924393E-3</c:v>
                </c:pt>
                <c:pt idx="8460">
                  <c:v>-3.141492346596015E-3</c:v>
                </c:pt>
                <c:pt idx="8461">
                  <c:v>-2.9768635144352151E-3</c:v>
                </c:pt>
                <c:pt idx="8462">
                  <c:v>-2.8450273039378258E-3</c:v>
                </c:pt>
                <c:pt idx="8463">
                  <c:v>-2.7409698915814096E-3</c:v>
                </c:pt>
                <c:pt idx="8464">
                  <c:v>-2.6623130156814647E-3</c:v>
                </c:pt>
                <c:pt idx="8465">
                  <c:v>-2.6018159818478491E-3</c:v>
                </c:pt>
                <c:pt idx="8466">
                  <c:v>-2.5554820013907117E-3</c:v>
                </c:pt>
                <c:pt idx="8467">
                  <c:v>-2.5188281739281686E-3</c:v>
                </c:pt>
                <c:pt idx="8468">
                  <c:v>-2.4903655986467706E-3</c:v>
                </c:pt>
                <c:pt idx="8469">
                  <c:v>-2.4707198561198999E-3</c:v>
                </c:pt>
                <c:pt idx="8470">
                  <c:v>-2.4573728423703776E-3</c:v>
                </c:pt>
                <c:pt idx="8471">
                  <c:v>-2.4509999706762574E-3</c:v>
                </c:pt>
                <c:pt idx="8472">
                  <c:v>-2.4496768240796648E-3</c:v>
                </c:pt>
                <c:pt idx="8473">
                  <c:v>-2.4492010552081972E-3</c:v>
                </c:pt>
                <c:pt idx="8474">
                  <c:v>-2.4493091608843031E-3</c:v>
                </c:pt>
                <c:pt idx="8475">
                  <c:v>-2.4500344892764395E-3</c:v>
                </c:pt>
                <c:pt idx="8476">
                  <c:v>-2.4524145875315807E-3</c:v>
                </c:pt>
                <c:pt idx="8477">
                  <c:v>-2.4572019798801306E-3</c:v>
                </c:pt>
                <c:pt idx="8478">
                  <c:v>-2.4637967199549354E-3</c:v>
                </c:pt>
                <c:pt idx="8479">
                  <c:v>-2.4733840835662597E-3</c:v>
                </c:pt>
                <c:pt idx="8480">
                  <c:v>-2.4849384365749935E-3</c:v>
                </c:pt>
                <c:pt idx="8481">
                  <c:v>-2.4995089968651968E-3</c:v>
                </c:pt>
                <c:pt idx="8482">
                  <c:v>-2.5155674827011024E-3</c:v>
                </c:pt>
                <c:pt idx="8483">
                  <c:v>-2.5329138792886119E-3</c:v>
                </c:pt>
                <c:pt idx="8484">
                  <c:v>-2.5510885858415497E-3</c:v>
                </c:pt>
                <c:pt idx="8485">
                  <c:v>-2.5704252137016825E-3</c:v>
                </c:pt>
                <c:pt idx="8486">
                  <c:v>-2.5903110395290294E-3</c:v>
                </c:pt>
                <c:pt idx="8487">
                  <c:v>-2.6103563502104473E-3</c:v>
                </c:pt>
                <c:pt idx="8488">
                  <c:v>-2.6304662636446141E-3</c:v>
                </c:pt>
                <c:pt idx="8489">
                  <c:v>-2.6496360950335838E-3</c:v>
                </c:pt>
                <c:pt idx="8490">
                  <c:v>-2.6680576901188698E-3</c:v>
                </c:pt>
                <c:pt idx="8491">
                  <c:v>-2.6861280923169192E-3</c:v>
                </c:pt>
                <c:pt idx="8492">
                  <c:v>-2.7034846361361298E-3</c:v>
                </c:pt>
                <c:pt idx="8493">
                  <c:v>-2.7198991909557825E-3</c:v>
                </c:pt>
                <c:pt idx="8494">
                  <c:v>-2.7358621265243461E-3</c:v>
                </c:pt>
                <c:pt idx="8495">
                  <c:v>-2.7505553395513111E-3</c:v>
                </c:pt>
                <c:pt idx="8496">
                  <c:v>-2.7641978143001242E-3</c:v>
                </c:pt>
                <c:pt idx="8497">
                  <c:v>-2.7768297957098923E-3</c:v>
                </c:pt>
                <c:pt idx="8498">
                  <c:v>-2.7890918229757692E-3</c:v>
                </c:pt>
                <c:pt idx="8499">
                  <c:v>-2.8005093412094054E-3</c:v>
                </c:pt>
                <c:pt idx="8500">
                  <c:v>-2.8117640251742442E-3</c:v>
                </c:pt>
                <c:pt idx="8501">
                  <c:v>-2.8228577131506143E-3</c:v>
                </c:pt>
                <c:pt idx="8502">
                  <c:v>-2.8333701241443124E-3</c:v>
                </c:pt>
                <c:pt idx="8503">
                  <c:v>-2.8433690488676939E-3</c:v>
                </c:pt>
                <c:pt idx="8504">
                  <c:v>-2.8529042057783903E-3</c:v>
                </c:pt>
                <c:pt idx="8505">
                  <c:v>-2.8618264116115014E-3</c:v>
                </c:pt>
                <c:pt idx="8506">
                  <c:v>-2.8699956486838187E-3</c:v>
                </c:pt>
                <c:pt idx="8507">
                  <c:v>-2.8779724210327563E-3</c:v>
                </c:pt>
                <c:pt idx="8508">
                  <c:v>-2.8859597491202637E-3</c:v>
                </c:pt>
                <c:pt idx="8509">
                  <c:v>-2.8936673357332831E-3</c:v>
                </c:pt>
                <c:pt idx="8510">
                  <c:v>-2.9014863231699105E-3</c:v>
                </c:pt>
                <c:pt idx="8511">
                  <c:v>-2.9090238452862236E-3</c:v>
                </c:pt>
                <c:pt idx="8512">
                  <c:v>-2.9166045297544249E-3</c:v>
                </c:pt>
                <c:pt idx="8513">
                  <c:v>-2.923680548462359E-3</c:v>
                </c:pt>
                <c:pt idx="8514">
                  <c:v>-2.9303917249722676E-3</c:v>
                </c:pt>
                <c:pt idx="8515">
                  <c:v>-2.9367416634809821E-3</c:v>
                </c:pt>
                <c:pt idx="8516">
                  <c:v>-2.9412823120987877E-3</c:v>
                </c:pt>
                <c:pt idx="8517">
                  <c:v>-2.9220479403539138E-3</c:v>
                </c:pt>
                <c:pt idx="8518">
                  <c:v>-2.9187833696492516E-3</c:v>
                </c:pt>
                <c:pt idx="8519">
                  <c:v>-2.9126666945226477E-3</c:v>
                </c:pt>
                <c:pt idx="8520">
                  <c:v>-2.9067330533960661E-3</c:v>
                </c:pt>
                <c:pt idx="8521">
                  <c:v>-2.9007310201151991E-3</c:v>
                </c:pt>
                <c:pt idx="8522">
                  <c:v>-2.8945846793304148E-3</c:v>
                </c:pt>
                <c:pt idx="8523">
                  <c:v>-2.887992797273834E-3</c:v>
                </c:pt>
                <c:pt idx="8524">
                  <c:v>-2.8812699220283444E-3</c:v>
                </c:pt>
                <c:pt idx="8525">
                  <c:v>-2.8745773965912218E-3</c:v>
                </c:pt>
                <c:pt idx="8526">
                  <c:v>-2.8671563235197935E-3</c:v>
                </c:pt>
                <c:pt idx="8527">
                  <c:v>-2.8594628886282562E-3</c:v>
                </c:pt>
                <c:pt idx="8528">
                  <c:v>-2.8507712991822525E-3</c:v>
                </c:pt>
                <c:pt idx="8529">
                  <c:v>-2.841029223966117E-3</c:v>
                </c:pt>
                <c:pt idx="8530">
                  <c:v>-2.8302509361307284E-3</c:v>
                </c:pt>
                <c:pt idx="8531">
                  <c:v>-2.8179477023004273E-3</c:v>
                </c:pt>
                <c:pt idx="8532">
                  <c:v>-2.8038292833927492E-3</c:v>
                </c:pt>
                <c:pt idx="8533">
                  <c:v>-2.7901597876277611E-3</c:v>
                </c:pt>
                <c:pt idx="8534">
                  <c:v>-2.7761364778153843E-3</c:v>
                </c:pt>
                <c:pt idx="8535">
                  <c:v>-2.7627290216695514E-3</c:v>
                </c:pt>
                <c:pt idx="8536">
                  <c:v>-2.7485481291740382E-3</c:v>
                </c:pt>
                <c:pt idx="8537">
                  <c:v>-2.7339238276090898E-3</c:v>
                </c:pt>
                <c:pt idx="8538">
                  <c:v>-2.719617282977615E-3</c:v>
                </c:pt>
                <c:pt idx="8539">
                  <c:v>-2.7053830721264585E-3</c:v>
                </c:pt>
                <c:pt idx="8540">
                  <c:v>-2.6915922937274682E-3</c:v>
                </c:pt>
                <c:pt idx="8541">
                  <c:v>-2.6777859251973768E-3</c:v>
                </c:pt>
                <c:pt idx="8542">
                  <c:v>-2.6629177604958884E-3</c:v>
                </c:pt>
                <c:pt idx="8543">
                  <c:v>-2.6446103895606601E-3</c:v>
                </c:pt>
                <c:pt idx="8544">
                  <c:v>-2.6269226141335811E-3</c:v>
                </c:pt>
                <c:pt idx="8545">
                  <c:v>-2.6088939615853584E-3</c:v>
                </c:pt>
                <c:pt idx="8546">
                  <c:v>-2.5909030686060526E-3</c:v>
                </c:pt>
                <c:pt idx="8547">
                  <c:v>-2.5744355806537598E-3</c:v>
                </c:pt>
                <c:pt idx="8548">
                  <c:v>-2.5595214541201936E-3</c:v>
                </c:pt>
                <c:pt idx="8549">
                  <c:v>-2.545122405723692E-3</c:v>
                </c:pt>
                <c:pt idx="8550">
                  <c:v>-2.5307266970076279E-3</c:v>
                </c:pt>
                <c:pt idx="8551">
                  <c:v>-2.515394877952353E-3</c:v>
                </c:pt>
                <c:pt idx="8552">
                  <c:v>-2.5026335858738401E-3</c:v>
                </c:pt>
                <c:pt idx="8553">
                  <c:v>-2.4880712721442252E-3</c:v>
                </c:pt>
                <c:pt idx="8554">
                  <c:v>-2.4706487538408151E-3</c:v>
                </c:pt>
                <c:pt idx="8555">
                  <c:v>-2.4570421747278507E-3</c:v>
                </c:pt>
                <c:pt idx="8556">
                  <c:v>-2.4457616444875188E-3</c:v>
                </c:pt>
                <c:pt idx="8557">
                  <c:v>-2.438582064040904E-3</c:v>
                </c:pt>
                <c:pt idx="8558">
                  <c:v>-2.4331515384744006E-3</c:v>
                </c:pt>
                <c:pt idx="8559">
                  <c:v>-2.4228935614091897E-3</c:v>
                </c:pt>
                <c:pt idx="8560">
                  <c:v>-2.4138967033968412E-3</c:v>
                </c:pt>
                <c:pt idx="8561">
                  <c:v>-2.408827461105816E-3</c:v>
                </c:pt>
                <c:pt idx="8562">
                  <c:v>-2.4089952404466306E-3</c:v>
                </c:pt>
                <c:pt idx="8563">
                  <c:v>-2.4218306183199124E-3</c:v>
                </c:pt>
                <c:pt idx="8564">
                  <c:v>-2.4391205746249218E-3</c:v>
                </c:pt>
                <c:pt idx="8565">
                  <c:v>-2.4611145719436894E-3</c:v>
                </c:pt>
                <c:pt idx="8566">
                  <c:v>-2.4885288202247747E-3</c:v>
                </c:pt>
                <c:pt idx="8567">
                  <c:v>-2.5190800794599884E-3</c:v>
                </c:pt>
                <c:pt idx="8568">
                  <c:v>-2.554228332345883E-3</c:v>
                </c:pt>
                <c:pt idx="8569">
                  <c:v>-2.6001653119533345E-3</c:v>
                </c:pt>
                <c:pt idx="8570">
                  <c:v>-2.6659047489625137E-3</c:v>
                </c:pt>
                <c:pt idx="8571">
                  <c:v>-2.7494198372630713E-3</c:v>
                </c:pt>
                <c:pt idx="8572">
                  <c:v>-2.8616215351569291E-3</c:v>
                </c:pt>
                <c:pt idx="8573">
                  <c:v>-3.0073815371816953E-3</c:v>
                </c:pt>
                <c:pt idx="8574">
                  <c:v>-3.2106476016049864E-3</c:v>
                </c:pt>
                <c:pt idx="8575">
                  <c:v>-3.4796220069858441E-3</c:v>
                </c:pt>
                <c:pt idx="8576">
                  <c:v>-3.7823517193106252E-3</c:v>
                </c:pt>
                <c:pt idx="8577">
                  <c:v>-3.983191063338774E-3</c:v>
                </c:pt>
                <c:pt idx="8578">
                  <c:v>-4.0066511634580379E-3</c:v>
                </c:pt>
                <c:pt idx="8579">
                  <c:v>-3.9033365055855412E-3</c:v>
                </c:pt>
                <c:pt idx="8580">
                  <c:v>-3.6932957402052305E-3</c:v>
                </c:pt>
                <c:pt idx="8581">
                  <c:v>-3.3490550970297155E-3</c:v>
                </c:pt>
                <c:pt idx="8582">
                  <c:v>-2.8198636330358105E-3</c:v>
                </c:pt>
                <c:pt idx="8583">
                  <c:v>-1.9190408647528862E-3</c:v>
                </c:pt>
                <c:pt idx="8584">
                  <c:v>-6.7283123699611418E-4</c:v>
                </c:pt>
                <c:pt idx="8585">
                  <c:v>6.5560789111895629E-4</c:v>
                </c:pt>
                <c:pt idx="8586">
                  <c:v>4.1943631171296666E-4</c:v>
                </c:pt>
                <c:pt idx="8587">
                  <c:v>-2.7609095230586404E-3</c:v>
                </c:pt>
                <c:pt idx="8588">
                  <c:v>-7.0329469255352092E-3</c:v>
                </c:pt>
                <c:pt idx="8589">
                  <c:v>-1.1113007217898548E-2</c:v>
                </c:pt>
                <c:pt idx="8590">
                  <c:v>-1.4396835551805751E-2</c:v>
                </c:pt>
                <c:pt idx="8591">
                  <c:v>-1.6774472694258219E-2</c:v>
                </c:pt>
                <c:pt idx="8592">
                  <c:v>-1.8090077851861605E-2</c:v>
                </c:pt>
                <c:pt idx="8593">
                  <c:v>-1.8350548405974748E-2</c:v>
                </c:pt>
                <c:pt idx="8594">
                  <c:v>-1.7370902394002519E-2</c:v>
                </c:pt>
                <c:pt idx="8595">
                  <c:v>-1.5194735901620599E-2</c:v>
                </c:pt>
                <c:pt idx="8596">
                  <c:v>-1.1485708337448663E-2</c:v>
                </c:pt>
                <c:pt idx="8597">
                  <c:v>-6.2169209025052796E-3</c:v>
                </c:pt>
                <c:pt idx="8598">
                  <c:v>6.2184661047709477E-4</c:v>
                </c:pt>
                <c:pt idx="8599">
                  <c:v>9.0149085613382973E-3</c:v>
                </c:pt>
                <c:pt idx="8600">
                  <c:v>1.8935750330542622E-2</c:v>
                </c:pt>
                <c:pt idx="8601">
                  <c:v>3.0114643201926583E-2</c:v>
                </c:pt>
                <c:pt idx="8602">
                  <c:v>4.2203443155633291E-2</c:v>
                </c:pt>
                <c:pt idx="8603">
                  <c:v>5.4750144591083127E-2</c:v>
                </c:pt>
                <c:pt idx="8604">
                  <c:v>6.7118131407399251E-2</c:v>
                </c:pt>
                <c:pt idx="8605">
                  <c:v>7.8928152661822071E-2</c:v>
                </c:pt>
                <c:pt idx="8606">
                  <c:v>8.9319287505969069E-2</c:v>
                </c:pt>
                <c:pt idx="8607">
                  <c:v>9.7970868515317389E-2</c:v>
                </c:pt>
                <c:pt idx="8608">
                  <c:v>0.10470039791448232</c:v>
                </c:pt>
                <c:pt idx="8609">
                  <c:v>0.10940493283910113</c:v>
                </c:pt>
                <c:pt idx="8610">
                  <c:v>0.1121366236244149</c:v>
                </c:pt>
                <c:pt idx="8611">
                  <c:v>0.11307620016670161</c:v>
                </c:pt>
                <c:pt idx="8612">
                  <c:v>0.11252825835738334</c:v>
                </c:pt>
                <c:pt idx="8613">
                  <c:v>0.11071442196319692</c:v>
                </c:pt>
                <c:pt idx="8614">
                  <c:v>0.10773187627739278</c:v>
                </c:pt>
                <c:pt idx="8615">
                  <c:v>0.10382057115524579</c:v>
                </c:pt>
                <c:pt idx="8616">
                  <c:v>9.9146830070791059E-2</c:v>
                </c:pt>
                <c:pt idx="8617">
                  <c:v>9.3937526535027405E-2</c:v>
                </c:pt>
                <c:pt idx="8618">
                  <c:v>8.8302088117064637E-2</c:v>
                </c:pt>
                <c:pt idx="8619">
                  <c:v>8.2512274710549227E-2</c:v>
                </c:pt>
                <c:pt idx="8620">
                  <c:v>7.6592340582269824E-2</c:v>
                </c:pt>
                <c:pt idx="8621">
                  <c:v>7.0772510270049382E-2</c:v>
                </c:pt>
                <c:pt idx="8622">
                  <c:v>6.5212655047269474E-2</c:v>
                </c:pt>
                <c:pt idx="8623">
                  <c:v>5.9884776029228481E-2</c:v>
                </c:pt>
                <c:pt idx="8624">
                  <c:v>5.4785117390082405E-2</c:v>
                </c:pt>
                <c:pt idx="8625">
                  <c:v>4.9912544234766876E-2</c:v>
                </c:pt>
                <c:pt idx="8626">
                  <c:v>4.5274848700089465E-2</c:v>
                </c:pt>
                <c:pt idx="8627">
                  <c:v>4.0925688401584837E-2</c:v>
                </c:pt>
                <c:pt idx="8628">
                  <c:v>3.6883075663633691E-2</c:v>
                </c:pt>
                <c:pt idx="8629">
                  <c:v>3.3203255160875744E-2</c:v>
                </c:pt>
                <c:pt idx="8630">
                  <c:v>2.9939940917363073E-2</c:v>
                </c:pt>
                <c:pt idx="8631">
                  <c:v>2.7073810455939706E-2</c:v>
                </c:pt>
                <c:pt idx="8632">
                  <c:v>2.4571346174224518E-2</c:v>
                </c:pt>
                <c:pt idx="8633">
                  <c:v>2.2358815647329222E-2</c:v>
                </c:pt>
                <c:pt idx="8634">
                  <c:v>2.0332369471748324E-2</c:v>
                </c:pt>
                <c:pt idx="8635">
                  <c:v>1.83846690022611E-2</c:v>
                </c:pt>
                <c:pt idx="8636">
                  <c:v>1.6448796054575054E-2</c:v>
                </c:pt>
                <c:pt idx="8637">
                  <c:v>1.45285033907393E-2</c:v>
                </c:pt>
                <c:pt idx="8638">
                  <c:v>1.2674584719625348E-2</c:v>
                </c:pt>
                <c:pt idx="8639">
                  <c:v>1.0960084747687726E-2</c:v>
                </c:pt>
                <c:pt idx="8640">
                  <c:v>9.4534836845930892E-3</c:v>
                </c:pt>
                <c:pt idx="8641">
                  <c:v>8.1616198816548691E-3</c:v>
                </c:pt>
                <c:pt idx="8642">
                  <c:v>7.0896543343417218E-3</c:v>
                </c:pt>
                <c:pt idx="8643">
                  <c:v>6.1551666837456054E-3</c:v>
                </c:pt>
                <c:pt idx="8644">
                  <c:v>5.2718873870775118E-3</c:v>
                </c:pt>
                <c:pt idx="8645">
                  <c:v>4.3456399075429974E-3</c:v>
                </c:pt>
                <c:pt idx="8646">
                  <c:v>3.3050954454049153E-3</c:v>
                </c:pt>
                <c:pt idx="8647">
                  <c:v>2.1743858217256884E-3</c:v>
                </c:pt>
                <c:pt idx="8648">
                  <c:v>1.0135946173139843E-3</c:v>
                </c:pt>
                <c:pt idx="8649">
                  <c:v>-9.8828095002279071E-5</c:v>
                </c:pt>
                <c:pt idx="8650">
                  <c:v>-1.0970290446433717E-3</c:v>
                </c:pt>
                <c:pt idx="8651">
                  <c:v>-1.9459127756731309E-3</c:v>
                </c:pt>
                <c:pt idx="8652">
                  <c:v>-2.6122861795521146E-3</c:v>
                </c:pt>
                <c:pt idx="8653">
                  <c:v>-3.0901740938499289E-3</c:v>
                </c:pt>
                <c:pt idx="8654">
                  <c:v>-3.3804116500900649E-3</c:v>
                </c:pt>
                <c:pt idx="8655">
                  <c:v>-3.4862033812510518E-3</c:v>
                </c:pt>
                <c:pt idx="8656">
                  <c:v>-3.4152050593224681E-3</c:v>
                </c:pt>
                <c:pt idx="8657">
                  <c:v>-3.1717173530634302E-3</c:v>
                </c:pt>
                <c:pt idx="8658">
                  <c:v>-2.7678958262127296E-3</c:v>
                </c:pt>
                <c:pt idx="8659">
                  <c:v>-2.2114792557252905E-3</c:v>
                </c:pt>
                <c:pt idx="8660">
                  <c:v>-1.5120461462642121E-3</c:v>
                </c:pt>
                <c:pt idx="8661">
                  <c:v>-6.805852203005669E-4</c:v>
                </c:pt>
                <c:pt idx="8662">
                  <c:v>2.7206576315452757E-4</c:v>
                </c:pt>
                <c:pt idx="8663">
                  <c:v>1.3317429478640896E-3</c:v>
                </c:pt>
                <c:pt idx="8664">
                  <c:v>2.4855639150822562E-3</c:v>
                </c:pt>
                <c:pt idx="8665">
                  <c:v>3.7125113458481573E-3</c:v>
                </c:pt>
                <c:pt idx="8666">
                  <c:v>4.9771230580518688E-3</c:v>
                </c:pt>
                <c:pt idx="8667">
                  <c:v>6.2319907751623438E-3</c:v>
                </c:pt>
                <c:pt idx="8668">
                  <c:v>7.3948604208845525E-3</c:v>
                </c:pt>
                <c:pt idx="8669">
                  <c:v>8.3734477418229147E-3</c:v>
                </c:pt>
                <c:pt idx="8670">
                  <c:v>9.0512048030455539E-3</c:v>
                </c:pt>
                <c:pt idx="8671">
                  <c:v>9.3728791303187009E-3</c:v>
                </c:pt>
                <c:pt idx="8672">
                  <c:v>9.3673570167938092E-3</c:v>
                </c:pt>
                <c:pt idx="8673">
                  <c:v>9.1271447035088382E-3</c:v>
                </c:pt>
                <c:pt idx="8674">
                  <c:v>8.7443053210027877E-3</c:v>
                </c:pt>
                <c:pt idx="8675">
                  <c:v>8.2908432321611158E-3</c:v>
                </c:pt>
                <c:pt idx="8676">
                  <c:v>7.8151881394880052E-3</c:v>
                </c:pt>
                <c:pt idx="8677">
                  <c:v>7.338424631783913E-3</c:v>
                </c:pt>
                <c:pt idx="8678">
                  <c:v>6.8770913468535477E-3</c:v>
                </c:pt>
                <c:pt idx="8679">
                  <c:v>6.4381644147217809E-3</c:v>
                </c:pt>
                <c:pt idx="8680">
                  <c:v>6.0242221229894755E-3</c:v>
                </c:pt>
                <c:pt idx="8681">
                  <c:v>5.6371171368060358E-3</c:v>
                </c:pt>
                <c:pt idx="8682">
                  <c:v>5.275905940610004E-3</c:v>
                </c:pt>
                <c:pt idx="8683">
                  <c:v>4.9401192132030314E-3</c:v>
                </c:pt>
                <c:pt idx="8684">
                  <c:v>4.6287968386559131E-3</c:v>
                </c:pt>
                <c:pt idx="8685">
                  <c:v>4.3401967966956168E-3</c:v>
                </c:pt>
                <c:pt idx="8686">
                  <c:v>4.0731547811148072E-3</c:v>
                </c:pt>
                <c:pt idx="8687">
                  <c:v>3.8261598751383463E-3</c:v>
                </c:pt>
                <c:pt idx="8688">
                  <c:v>3.5976808486671841E-3</c:v>
                </c:pt>
                <c:pt idx="8689">
                  <c:v>3.3864097073088573E-3</c:v>
                </c:pt>
                <c:pt idx="8690">
                  <c:v>3.191140141230786E-3</c:v>
                </c:pt>
                <c:pt idx="8691">
                  <c:v>3.0105282724186555E-3</c:v>
                </c:pt>
                <c:pt idx="8692">
                  <c:v>2.8437213565851716E-3</c:v>
                </c:pt>
                <c:pt idx="8693">
                  <c:v>2.6895288735618861E-3</c:v>
                </c:pt>
                <c:pt idx="8694">
                  <c:v>2.5468460963202766E-3</c:v>
                </c:pt>
                <c:pt idx="8695">
                  <c:v>2.4150597001006968E-3</c:v>
                </c:pt>
                <c:pt idx="8696">
                  <c:v>2.2929515725316207E-3</c:v>
                </c:pt>
                <c:pt idx="8697">
                  <c:v>2.1799517594737194E-3</c:v>
                </c:pt>
                <c:pt idx="8698">
                  <c:v>2.0752441970065538E-3</c:v>
                </c:pt>
                <c:pt idx="8699">
                  <c:v>1.9782813812991851E-3</c:v>
                </c:pt>
                <c:pt idx="8700">
                  <c:v>1.8882937409088196E-3</c:v>
                </c:pt>
                <c:pt idx="8701">
                  <c:v>1.8047048319096426E-3</c:v>
                </c:pt>
                <c:pt idx="8702">
                  <c:v>1.7272403246568757E-3</c:v>
                </c:pt>
                <c:pt idx="8703">
                  <c:v>1.6552313287492293E-3</c:v>
                </c:pt>
                <c:pt idx="8704">
                  <c:v>1.5881835905938724E-3</c:v>
                </c:pt>
                <c:pt idx="8705">
                  <c:v>1.5257534711962117E-3</c:v>
                </c:pt>
                <c:pt idx="8706">
                  <c:v>1.4676327756781848E-3</c:v>
                </c:pt>
                <c:pt idx="8707">
                  <c:v>1.4134802838089433E-3</c:v>
                </c:pt>
                <c:pt idx="8708">
                  <c:v>1.3629078026669017E-3</c:v>
                </c:pt>
                <c:pt idx="8709">
                  <c:v>1.315647738693082E-3</c:v>
                </c:pt>
                <c:pt idx="8710">
                  <c:v>1.271466481109651E-3</c:v>
                </c:pt>
                <c:pt idx="8711">
                  <c:v>1.2301059181610841E-3</c:v>
                </c:pt>
                <c:pt idx="8712">
                  <c:v>1.1912970007649237E-3</c:v>
                </c:pt>
                <c:pt idx="8713">
                  <c:v>1.1548396686417162E-3</c:v>
                </c:pt>
                <c:pt idx="8714">
                  <c:v>1.1205392428891292E-3</c:v>
                </c:pt>
                <c:pt idx="8715">
                  <c:v>1.0883471428831948E-3</c:v>
                </c:pt>
                <c:pt idx="8716">
                  <c:v>1.0579033026301143E-3</c:v>
                </c:pt>
                <c:pt idx="8717">
                  <c:v>1.029372054286104E-3</c:v>
                </c:pt>
                <c:pt idx="8718">
                  <c:v>1.0023232488403089E-3</c:v>
                </c:pt>
                <c:pt idx="8719">
                  <c:v>9.7682134785348484E-4</c:v>
                </c:pt>
                <c:pt idx="8720">
                  <c:v>9.525840284511089E-4</c:v>
                </c:pt>
                <c:pt idx="8721">
                  <c:v>9.2987791020326949E-4</c:v>
                </c:pt>
                <c:pt idx="8722">
                  <c:v>9.0818486166488466E-4</c:v>
                </c:pt>
                <c:pt idx="8723">
                  <c:v>8.8772800918024419E-4</c:v>
                </c:pt>
                <c:pt idx="8724">
                  <c:v>8.6828646469061521E-4</c:v>
                </c:pt>
                <c:pt idx="8725">
                  <c:v>8.4989279148295349E-4</c:v>
                </c:pt>
                <c:pt idx="8726">
                  <c:v>8.3237560181093073E-4</c:v>
                </c:pt>
                <c:pt idx="8727">
                  <c:v>8.1573205876350752E-4</c:v>
                </c:pt>
                <c:pt idx="8728">
                  <c:v>7.997626050806339E-4</c:v>
                </c:pt>
                <c:pt idx="8729">
                  <c:v>7.8433079378315007E-4</c:v>
                </c:pt>
                <c:pt idx="8730">
                  <c:v>7.6983052971202337E-4</c:v>
                </c:pt>
                <c:pt idx="8731">
                  <c:v>7.5563830482372474E-4</c:v>
                </c:pt>
                <c:pt idx="8732">
                  <c:v>7.4205718927711217E-4</c:v>
                </c:pt>
                <c:pt idx="8733">
                  <c:v>7.2896444255754478E-4</c:v>
                </c:pt>
                <c:pt idx="8734">
                  <c:v>7.1617842041449276E-4</c:v>
                </c:pt>
                <c:pt idx="8735">
                  <c:v>7.0397550024203781E-4</c:v>
                </c:pt>
                <c:pt idx="8736">
                  <c:v>6.9214758040492264E-4</c:v>
                </c:pt>
                <c:pt idx="8737">
                  <c:v>6.8079189416070385E-4</c:v>
                </c:pt>
                <c:pt idx="8738">
                  <c:v>6.6959165866742332E-4</c:v>
                </c:pt>
                <c:pt idx="8739">
                  <c:v>6.5905772954300001E-4</c:v>
                </c:pt>
                <c:pt idx="8740">
                  <c:v>6.48712710373478E-4</c:v>
                </c:pt>
                <c:pt idx="8741">
                  <c:v>6.3874004753106117E-4</c:v>
                </c:pt>
                <c:pt idx="8742">
                  <c:v>6.2928295831776726E-4</c:v>
                </c:pt>
                <c:pt idx="8743">
                  <c:v>6.2005980443480269E-4</c:v>
                </c:pt>
                <c:pt idx="8744">
                  <c:v>6.1114625092828501E-4</c:v>
                </c:pt>
                <c:pt idx="8745">
                  <c:v>6.026945513026849E-4</c:v>
                </c:pt>
                <c:pt idx="8746">
                  <c:v>5.9453598374836769E-4</c:v>
                </c:pt>
                <c:pt idx="8747">
                  <c:v>5.8664170562838791E-4</c:v>
                </c:pt>
                <c:pt idx="8748">
                  <c:v>5.7926742619807126E-4</c:v>
                </c:pt>
                <c:pt idx="8749">
                  <c:v>5.7212947395657299E-4</c:v>
                </c:pt>
                <c:pt idx="8750">
                  <c:v>5.6531844873253245E-4</c:v>
                </c:pt>
                <c:pt idx="8751">
                  <c:v>5.589498293486761E-4</c:v>
                </c:pt>
                <c:pt idx="8752">
                  <c:v>5.5308538594167622E-4</c:v>
                </c:pt>
                <c:pt idx="8753">
                  <c:v>5.4760750138560521E-4</c:v>
                </c:pt>
                <c:pt idx="8754">
                  <c:v>5.4242508085611263E-4</c:v>
                </c:pt>
                <c:pt idx="8755">
                  <c:v>5.3801036923328827E-4</c:v>
                </c:pt>
                <c:pt idx="8756">
                  <c:v>5.3376292385709512E-4</c:v>
                </c:pt>
                <c:pt idx="8757">
                  <c:v>5.3000255192370282E-4</c:v>
                </c:pt>
                <c:pt idx="8758">
                  <c:v>5.2659659059606234E-4</c:v>
                </c:pt>
                <c:pt idx="8759">
                  <c:v>5.2365049454572432E-4</c:v>
                </c:pt>
                <c:pt idx="8760">
                  <c:v>5.2103404917702711E-4</c:v>
                </c:pt>
                <c:pt idx="8761">
                  <c:v>5.1858032660967446E-4</c:v>
                </c:pt>
                <c:pt idx="8762">
                  <c:v>5.1700655943465179E-4</c:v>
                </c:pt>
                <c:pt idx="8763">
                  <c:v>5.1557305130423003E-4</c:v>
                </c:pt>
                <c:pt idx="8764">
                  <c:v>5.1434627822277701E-4</c:v>
                </c:pt>
                <c:pt idx="8765">
                  <c:v>5.135397199848013E-4</c:v>
                </c:pt>
                <c:pt idx="8766">
                  <c:v>5.1292477941966563E-4</c:v>
                </c:pt>
                <c:pt idx="8767">
                  <c:v>5.1278457035708325E-4</c:v>
                </c:pt>
                <c:pt idx="8768">
                  <c:v>5.1278484196437546E-4</c:v>
                </c:pt>
                <c:pt idx="8769">
                  <c:v>5.1344716010226499E-4</c:v>
                </c:pt>
                <c:pt idx="8770">
                  <c:v>5.142892931242482E-4</c:v>
                </c:pt>
                <c:pt idx="8771">
                  <c:v>5.1563138062460379E-4</c:v>
                </c:pt>
                <c:pt idx="8772">
                  <c:v>5.1720351612316584E-4</c:v>
                </c:pt>
                <c:pt idx="8773">
                  <c:v>5.1905112267436326E-4</c:v>
                </c:pt>
                <c:pt idx="8774">
                  <c:v>5.213538390105299E-4</c:v>
                </c:pt>
                <c:pt idx="8775">
                  <c:v>5.2391584917299561E-4</c:v>
                </c:pt>
                <c:pt idx="8776">
                  <c:v>5.2674248711725991E-4</c:v>
                </c:pt>
                <c:pt idx="8777">
                  <c:v>5.2997596161985516E-4</c:v>
                </c:pt>
                <c:pt idx="8778">
                  <c:v>5.3336138163595503E-4</c:v>
                </c:pt>
                <c:pt idx="8779">
                  <c:v>5.3688936967644096E-4</c:v>
                </c:pt>
                <c:pt idx="8780">
                  <c:v>5.4056008246627929E-4</c:v>
                </c:pt>
                <c:pt idx="8781">
                  <c:v>5.4435465460245247E-4</c:v>
                </c:pt>
                <c:pt idx="8782">
                  <c:v>5.482978913380343E-4</c:v>
                </c:pt>
                <c:pt idx="8783">
                  <c:v>5.5233610358029761E-4</c:v>
                </c:pt>
                <c:pt idx="8784">
                  <c:v>5.5664269160493607E-4</c:v>
                </c:pt>
                <c:pt idx="8785">
                  <c:v>5.6105566313779942E-4</c:v>
                </c:pt>
                <c:pt idx="8786">
                  <c:v>5.6555817325687485E-4</c:v>
                </c:pt>
                <c:pt idx="8787">
                  <c:v>5.7030267796454037E-4</c:v>
                </c:pt>
                <c:pt idx="8788">
                  <c:v>5.754183374052646E-4</c:v>
                </c:pt>
                <c:pt idx="8789">
                  <c:v>5.8049301269780251E-4</c:v>
                </c:pt>
                <c:pt idx="8790">
                  <c:v>5.8592290491810139E-4</c:v>
                </c:pt>
                <c:pt idx="8791">
                  <c:v>5.9166242645447564E-4</c:v>
                </c:pt>
                <c:pt idx="8792">
                  <c:v>5.9772879471198248E-4</c:v>
                </c:pt>
                <c:pt idx="8793">
                  <c:v>6.0404443646888684E-4</c:v>
                </c:pt>
                <c:pt idx="8794">
                  <c:v>6.1069500616450778E-4</c:v>
                </c:pt>
                <c:pt idx="8795">
                  <c:v>6.1781977148300804E-4</c:v>
                </c:pt>
                <c:pt idx="8796">
                  <c:v>6.2523905265865487E-4</c:v>
                </c:pt>
                <c:pt idx="8797">
                  <c:v>6.3320870136052143E-4</c:v>
                </c:pt>
                <c:pt idx="8798">
                  <c:v>6.416343786969092E-4</c:v>
                </c:pt>
                <c:pt idx="8799">
                  <c:v>6.5045391560714094E-4</c:v>
                </c:pt>
                <c:pt idx="8800">
                  <c:v>6.5966304160613998E-4</c:v>
                </c:pt>
                <c:pt idx="8801">
                  <c:v>6.6942538391723261E-4</c:v>
                </c:pt>
                <c:pt idx="8802">
                  <c:v>6.7956387517065231E-4</c:v>
                </c:pt>
                <c:pt idx="8803">
                  <c:v>6.9032362779042344E-4</c:v>
                </c:pt>
                <c:pt idx="8804">
                  <c:v>7.0172104190380225E-4</c:v>
                </c:pt>
                <c:pt idx="8805">
                  <c:v>7.1363179741157357E-4</c:v>
                </c:pt>
                <c:pt idx="8806">
                  <c:v>7.2630268126050446E-4</c:v>
                </c:pt>
                <c:pt idx="8807">
                  <c:v>7.3980020940644931E-4</c:v>
                </c:pt>
                <c:pt idx="8808">
                  <c:v>7.5393240767662739E-4</c:v>
                </c:pt>
                <c:pt idx="8809">
                  <c:v>7.6912619108593372E-4</c:v>
                </c:pt>
                <c:pt idx="8810">
                  <c:v>7.8523376115013921E-4</c:v>
                </c:pt>
                <c:pt idx="8811">
                  <c:v>8.0241010764703358E-4</c:v>
                </c:pt>
                <c:pt idx="8812">
                  <c:v>8.2064149918814611E-4</c:v>
                </c:pt>
                <c:pt idx="8813">
                  <c:v>8.401969172990853E-4</c:v>
                </c:pt>
                <c:pt idx="8814">
                  <c:v>8.6100178121173432E-4</c:v>
                </c:pt>
                <c:pt idx="8815">
                  <c:v>8.8304220563883984E-4</c:v>
                </c:pt>
                <c:pt idx="8816">
                  <c:v>9.0673665662166503E-4</c:v>
                </c:pt>
                <c:pt idx="8817">
                  <c:v>9.3182375290012942E-4</c:v>
                </c:pt>
                <c:pt idx="8818">
                  <c:v>9.5888882106287543E-4</c:v>
                </c:pt>
                <c:pt idx="8819">
                  <c:v>9.8752268176049984E-4</c:v>
                </c:pt>
                <c:pt idx="8820">
                  <c:v>1.0182569131854668E-3</c:v>
                </c:pt>
                <c:pt idx="8821">
                  <c:v>1.0510433667836327E-3</c:v>
                </c:pt>
                <c:pt idx="8822">
                  <c:v>1.086233761877331E-3</c:v>
                </c:pt>
                <c:pt idx="8823">
                  <c:v>1.1239233007016569E-3</c:v>
                </c:pt>
                <c:pt idx="8824">
                  <c:v>1.1642137972408539E-3</c:v>
                </c:pt>
                <c:pt idx="8825">
                  <c:v>1.2075098195587497E-3</c:v>
                </c:pt>
                <c:pt idx="8826">
                  <c:v>1.2537506235782425E-3</c:v>
                </c:pt>
                <c:pt idx="8827">
                  <c:v>1.303638417876174E-3</c:v>
                </c:pt>
                <c:pt idx="8828">
                  <c:v>1.3570685817138051E-3</c:v>
                </c:pt>
                <c:pt idx="8829">
                  <c:v>1.4145431649120743E-3</c:v>
                </c:pt>
                <c:pt idx="8830">
                  <c:v>1.4762763816607016E-3</c:v>
                </c:pt>
                <c:pt idx="8831">
                  <c:v>1.5427349050111117E-3</c:v>
                </c:pt>
                <c:pt idx="8832">
                  <c:v>1.6144421213771798E-3</c:v>
                </c:pt>
                <c:pt idx="8833">
                  <c:v>1.6915350547204167E-3</c:v>
                </c:pt>
                <c:pt idx="8834">
                  <c:v>1.77457523331781E-3</c:v>
                </c:pt>
                <c:pt idx="8835">
                  <c:v>1.8642661053963616E-3</c:v>
                </c:pt>
                <c:pt idx="8836">
                  <c:v>1.9609276943138854E-3</c:v>
                </c:pt>
                <c:pt idx="8837">
                  <c:v>2.0653501516193495E-3</c:v>
                </c:pt>
                <c:pt idx="8838">
                  <c:v>2.1781574234750467E-3</c:v>
                </c:pt>
                <c:pt idx="8839">
                  <c:v>2.300173973543207E-3</c:v>
                </c:pt>
                <c:pt idx="8840">
                  <c:v>2.4320771859552837E-3</c:v>
                </c:pt>
                <c:pt idx="8841">
                  <c:v>2.5749050083351266E-3</c:v>
                </c:pt>
                <c:pt idx="8842">
                  <c:v>2.7293890009724153E-3</c:v>
                </c:pt>
                <c:pt idx="8843">
                  <c:v>2.8967726284820916E-3</c:v>
                </c:pt>
                <c:pt idx="8844">
                  <c:v>3.077731912151549E-3</c:v>
                </c:pt>
                <c:pt idx="8845">
                  <c:v>3.2737207847999272E-3</c:v>
                </c:pt>
                <c:pt idx="8846">
                  <c:v>3.4859574403227622E-3</c:v>
                </c:pt>
                <c:pt idx="8847">
                  <c:v>3.7152836630915953E-3</c:v>
                </c:pt>
                <c:pt idx="8848">
                  <c:v>3.9634102331080889E-3</c:v>
                </c:pt>
                <c:pt idx="8849">
                  <c:v>4.2317397506084209E-3</c:v>
                </c:pt>
                <c:pt idx="8850">
                  <c:v>4.5216587780460005E-3</c:v>
                </c:pt>
                <c:pt idx="8851">
                  <c:v>4.8344187263797966E-3</c:v>
                </c:pt>
                <c:pt idx="8852">
                  <c:v>5.1712115829218863E-3</c:v>
                </c:pt>
                <c:pt idx="8853">
                  <c:v>5.5335345878398945E-3</c:v>
                </c:pt>
                <c:pt idx="8854">
                  <c:v>5.9219594331006986E-3</c:v>
                </c:pt>
                <c:pt idx="8855">
                  <c:v>6.3367829622744676E-3</c:v>
                </c:pt>
                <c:pt idx="8856">
                  <c:v>6.7763901153592432E-3</c:v>
                </c:pt>
                <c:pt idx="8857">
                  <c:v>7.2387834974062537E-3</c:v>
                </c:pt>
                <c:pt idx="8858">
                  <c:v>7.7153503885103447E-3</c:v>
                </c:pt>
                <c:pt idx="8859">
                  <c:v>8.1937125646089903E-3</c:v>
                </c:pt>
                <c:pt idx="8860">
                  <c:v>8.6462570563921037E-3</c:v>
                </c:pt>
                <c:pt idx="8861">
                  <c:v>9.0327891610137989E-3</c:v>
                </c:pt>
                <c:pt idx="8862">
                  <c:v>9.275247025547495E-3</c:v>
                </c:pt>
                <c:pt idx="8863">
                  <c:v>9.2703759567588362E-3</c:v>
                </c:pt>
                <c:pt idx="8864">
                  <c:v>8.9452737108098868E-3</c:v>
                </c:pt>
                <c:pt idx="8865">
                  <c:v>8.2672124926258528E-3</c:v>
                </c:pt>
                <c:pt idx="8866">
                  <c:v>7.2887959435780081E-3</c:v>
                </c:pt>
                <c:pt idx="8867">
                  <c:v>6.1245174967742289E-3</c:v>
                </c:pt>
                <c:pt idx="8868">
                  <c:v>4.8711850530147593E-3</c:v>
                </c:pt>
                <c:pt idx="8869">
                  <c:v>3.6040013072408117E-3</c:v>
                </c:pt>
                <c:pt idx="8870">
                  <c:v>2.3799524390389903E-3</c:v>
                </c:pt>
                <c:pt idx="8871">
                  <c:v>1.2261859299649291E-3</c:v>
                </c:pt>
                <c:pt idx="8872">
                  <c:v>1.6535953657625946E-4</c:v>
                </c:pt>
                <c:pt idx="8873">
                  <c:v>-7.8606973370987099E-4</c:v>
                </c:pt>
                <c:pt idx="8874">
                  <c:v>-1.6164898461704658E-3</c:v>
                </c:pt>
                <c:pt idx="8875">
                  <c:v>-2.3136859300422197E-3</c:v>
                </c:pt>
                <c:pt idx="8876">
                  <c:v>-2.8683060180724196E-3</c:v>
                </c:pt>
                <c:pt idx="8877">
                  <c:v>-3.2710628904581984E-3</c:v>
                </c:pt>
                <c:pt idx="8878">
                  <c:v>-3.5111581116233914E-3</c:v>
                </c:pt>
                <c:pt idx="8879">
                  <c:v>-3.580986063971725E-3</c:v>
                </c:pt>
                <c:pt idx="8880">
                  <c:v>-3.4733309383530031E-3</c:v>
                </c:pt>
                <c:pt idx="8881">
                  <c:v>-3.1778739824982472E-3</c:v>
                </c:pt>
                <c:pt idx="8882">
                  <c:v>-2.6963310402521312E-3</c:v>
                </c:pt>
                <c:pt idx="8883">
                  <c:v>-2.0260289504751006E-3</c:v>
                </c:pt>
                <c:pt idx="8884">
                  <c:v>-1.1787841683195133E-3</c:v>
                </c:pt>
                <c:pt idx="8885">
                  <c:v>-1.752541238884131E-4</c:v>
                </c:pt>
                <c:pt idx="8886">
                  <c:v>9.4212998008291748E-4</c:v>
                </c:pt>
                <c:pt idx="8887">
                  <c:v>2.1107553888387587E-3</c:v>
                </c:pt>
                <c:pt idx="8888">
                  <c:v>3.2450200093822046E-3</c:v>
                </c:pt>
                <c:pt idx="8889">
                  <c:v>4.2896622179185995E-3</c:v>
                </c:pt>
                <c:pt idx="8890">
                  <c:v>5.2240278549373631E-3</c:v>
                </c:pt>
                <c:pt idx="8891">
                  <c:v>6.1107249574430256E-3</c:v>
                </c:pt>
                <c:pt idx="8892">
                  <c:v>7.0473553117746945E-3</c:v>
                </c:pt>
                <c:pt idx="8893">
                  <c:v>8.1367255040291075E-3</c:v>
                </c:pt>
                <c:pt idx="8894">
                  <c:v>9.4214111180741522E-3</c:v>
                </c:pt>
                <c:pt idx="8895">
                  <c:v>1.0944304573319297E-2</c:v>
                </c:pt>
                <c:pt idx="8896">
                  <c:v>1.2659714383194132E-2</c:v>
                </c:pt>
                <c:pt idx="8897">
                  <c:v>1.4514061505052966E-2</c:v>
                </c:pt>
                <c:pt idx="8898">
                  <c:v>1.6449638878805906E-2</c:v>
                </c:pt>
                <c:pt idx="8899">
                  <c:v>1.8392211680599457E-2</c:v>
                </c:pt>
                <c:pt idx="8900">
                  <c:v>2.0340972534036661E-2</c:v>
                </c:pt>
                <c:pt idx="8901">
                  <c:v>2.2369491798754249E-2</c:v>
                </c:pt>
                <c:pt idx="8902">
                  <c:v>2.4588047610769492E-2</c:v>
                </c:pt>
                <c:pt idx="8903">
                  <c:v>2.7096149865981078E-2</c:v>
                </c:pt>
                <c:pt idx="8904">
                  <c:v>2.9976069898863034E-2</c:v>
                </c:pt>
                <c:pt idx="8905">
                  <c:v>3.3252404111921874E-2</c:v>
                </c:pt>
                <c:pt idx="8906">
                  <c:v>3.692742367645141E-2</c:v>
                </c:pt>
                <c:pt idx="8907">
                  <c:v>4.0975912906748069E-2</c:v>
                </c:pt>
                <c:pt idx="8908">
                  <c:v>4.5348264907506097E-2</c:v>
                </c:pt>
                <c:pt idx="8909">
                  <c:v>4.9987717594321857E-2</c:v>
                </c:pt>
                <c:pt idx="8910">
                  <c:v>5.4878696940171667E-2</c:v>
                </c:pt>
                <c:pt idx="8911">
                  <c:v>6.0010991196823738E-2</c:v>
                </c:pt>
                <c:pt idx="8912">
                  <c:v>6.5379916647559266E-2</c:v>
                </c:pt>
                <c:pt idx="8913">
                  <c:v>7.0973543377285897E-2</c:v>
                </c:pt>
                <c:pt idx="8914">
                  <c:v>7.6762903939450844E-2</c:v>
                </c:pt>
                <c:pt idx="8915">
                  <c:v>8.265740084965123E-2</c:v>
                </c:pt>
                <c:pt idx="8916">
                  <c:v>8.8519467403344487E-2</c:v>
                </c:pt>
                <c:pt idx="8917">
                  <c:v>9.4140681753684174E-2</c:v>
                </c:pt>
                <c:pt idx="8918">
                  <c:v>9.9423392032064739E-2</c:v>
                </c:pt>
                <c:pt idx="8919">
                  <c:v>0.10413062743277146</c:v>
                </c:pt>
                <c:pt idx="8920">
                  <c:v>0.10807764829446809</c:v>
                </c:pt>
                <c:pt idx="8921">
                  <c:v>0.1111330721489715</c:v>
                </c:pt>
                <c:pt idx="8922">
                  <c:v>0.11303649957353068</c:v>
                </c:pt>
                <c:pt idx="8923">
                  <c:v>0.11361908717080327</c:v>
                </c:pt>
                <c:pt idx="8924">
                  <c:v>0.11264233431042575</c:v>
                </c:pt>
                <c:pt idx="8925">
                  <c:v>0.10991741855198467</c:v>
                </c:pt>
                <c:pt idx="8926">
                  <c:v>0.10521998384829639</c:v>
                </c:pt>
                <c:pt idx="8927">
                  <c:v>9.8547427943631305E-2</c:v>
                </c:pt>
                <c:pt idx="8928">
                  <c:v>8.9977270697947254E-2</c:v>
                </c:pt>
                <c:pt idx="8929">
                  <c:v>7.9631049121854591E-2</c:v>
                </c:pt>
                <c:pt idx="8930">
                  <c:v>6.8078860390646756E-2</c:v>
                </c:pt>
                <c:pt idx="8931">
                  <c:v>5.573213450682124E-2</c:v>
                </c:pt>
                <c:pt idx="8932">
                  <c:v>4.3181360490729903E-2</c:v>
                </c:pt>
                <c:pt idx="8933">
                  <c:v>3.0954581650542434E-2</c:v>
                </c:pt>
                <c:pt idx="8934">
                  <c:v>1.9626316974338698E-2</c:v>
                </c:pt>
                <c:pt idx="8935">
                  <c:v>9.6542835370820868E-3</c:v>
                </c:pt>
                <c:pt idx="8936">
                  <c:v>1.1760829850346599E-3</c:v>
                </c:pt>
                <c:pt idx="8937">
                  <c:v>-5.7148514949535711E-3</c:v>
                </c:pt>
                <c:pt idx="8938">
                  <c:v>-1.1007226979222462E-2</c:v>
                </c:pt>
                <c:pt idx="8939">
                  <c:v>-1.4727317677659391E-2</c:v>
                </c:pt>
                <c:pt idx="8940">
                  <c:v>-1.7051069233969596E-2</c:v>
                </c:pt>
                <c:pt idx="8941">
                  <c:v>-1.8022891517665202E-2</c:v>
                </c:pt>
                <c:pt idx="8942">
                  <c:v>-1.7801471844711855E-2</c:v>
                </c:pt>
                <c:pt idx="8943">
                  <c:v>-1.6496547521993157E-2</c:v>
                </c:pt>
                <c:pt idx="8944">
                  <c:v>-1.425779632567134E-2</c:v>
                </c:pt>
                <c:pt idx="8945">
                  <c:v>-1.1096691099338273E-2</c:v>
                </c:pt>
                <c:pt idx="8946">
                  <c:v>-7.1625577219139036E-3</c:v>
                </c:pt>
                <c:pt idx="8947">
                  <c:v>-3.1117968600119228E-3</c:v>
                </c:pt>
                <c:pt idx="8948">
                  <c:v>-5.156624049947444E-4</c:v>
                </c:pt>
                <c:pt idx="8949">
                  <c:v>6.5806521597340691E-5</c:v>
                </c:pt>
                <c:pt idx="8950">
                  <c:v>-7.975714906286388E-4</c:v>
                </c:pt>
                <c:pt idx="8951">
                  <c:v>-1.833396352343876E-3</c:v>
                </c:pt>
                <c:pt idx="8952">
                  <c:v>-2.7169626052038283E-3</c:v>
                </c:pt>
                <c:pt idx="8953">
                  <c:v>-3.281295943058054E-3</c:v>
                </c:pt>
                <c:pt idx="8954">
                  <c:v>-3.6368544248751708E-3</c:v>
                </c:pt>
                <c:pt idx="8955">
                  <c:v>-3.8548601883043477E-3</c:v>
                </c:pt>
                <c:pt idx="8956">
                  <c:v>-3.9878700980283434E-3</c:v>
                </c:pt>
                <c:pt idx="8957">
                  <c:v>-4.0040089372263311E-3</c:v>
                </c:pt>
                <c:pt idx="8958">
                  <c:v>-3.8289299514638162E-3</c:v>
                </c:pt>
                <c:pt idx="8959">
                  <c:v>-3.52966047799155E-3</c:v>
                </c:pt>
                <c:pt idx="8960">
                  <c:v>-3.2622676654628429E-3</c:v>
                </c:pt>
                <c:pt idx="8961">
                  <c:v>-3.0550658148343337E-3</c:v>
                </c:pt>
                <c:pt idx="8962">
                  <c:v>-2.8923226380834469E-3</c:v>
                </c:pt>
                <c:pt idx="8963">
                  <c:v>-2.7641811858559709E-3</c:v>
                </c:pt>
                <c:pt idx="8964">
                  <c:v>-2.669812265194168E-3</c:v>
                </c:pt>
                <c:pt idx="8965">
                  <c:v>-2.6045464794463447E-3</c:v>
                </c:pt>
                <c:pt idx="8966">
                  <c:v>-2.5567648999318396E-3</c:v>
                </c:pt>
                <c:pt idx="8967">
                  <c:v>-2.5212539419361842E-3</c:v>
                </c:pt>
                <c:pt idx="8968">
                  <c:v>-2.4901950972558273E-3</c:v>
                </c:pt>
                <c:pt idx="8969">
                  <c:v>-2.4639688385553297E-3</c:v>
                </c:pt>
                <c:pt idx="8970">
                  <c:v>-2.4478916891397472E-3</c:v>
                </c:pt>
                <c:pt idx="8971">
                  <c:v>-2.4367565656869656E-3</c:v>
                </c:pt>
                <c:pt idx="8972">
                  <c:v>-2.4333390297846015E-3</c:v>
                </c:pt>
                <c:pt idx="8973">
                  <c:v>-2.4363171383196096E-3</c:v>
                </c:pt>
                <c:pt idx="8974">
                  <c:v>-2.4392186353642937E-3</c:v>
                </c:pt>
                <c:pt idx="8975">
                  <c:v>-2.4386985366858897E-3</c:v>
                </c:pt>
                <c:pt idx="8976">
                  <c:v>-2.4379597615469344E-3</c:v>
                </c:pt>
                <c:pt idx="8977">
                  <c:v>-2.4373586699641993E-3</c:v>
                </c:pt>
                <c:pt idx="8978">
                  <c:v>-2.4406717814191535E-3</c:v>
                </c:pt>
                <c:pt idx="8979">
                  <c:v>-2.4481664034607018E-3</c:v>
                </c:pt>
                <c:pt idx="8980">
                  <c:v>-2.4588895371870649E-3</c:v>
                </c:pt>
                <c:pt idx="8981">
                  <c:v>-2.4718709233281979E-3</c:v>
                </c:pt>
                <c:pt idx="8982">
                  <c:v>-2.4876933754120921E-3</c:v>
                </c:pt>
                <c:pt idx="8983">
                  <c:v>-2.5057348944410255E-3</c:v>
                </c:pt>
                <c:pt idx="8984">
                  <c:v>-2.5238453051826646E-3</c:v>
                </c:pt>
                <c:pt idx="8985">
                  <c:v>-2.5442890615458963E-3</c:v>
                </c:pt>
                <c:pt idx="8986">
                  <c:v>-2.5643644804315409E-3</c:v>
                </c:pt>
                <c:pt idx="8987">
                  <c:v>-2.5861474355169944E-3</c:v>
                </c:pt>
                <c:pt idx="8988">
                  <c:v>-2.6075693466134629E-3</c:v>
                </c:pt>
                <c:pt idx="8989">
                  <c:v>-2.6288329834227107E-3</c:v>
                </c:pt>
                <c:pt idx="8990">
                  <c:v>-2.6478012855022334E-3</c:v>
                </c:pt>
                <c:pt idx="8991">
                  <c:v>-2.6670874634448448E-3</c:v>
                </c:pt>
                <c:pt idx="8992">
                  <c:v>-2.6857930045481961E-3</c:v>
                </c:pt>
                <c:pt idx="8993">
                  <c:v>-2.7044506184677321E-3</c:v>
                </c:pt>
                <c:pt idx="8994">
                  <c:v>-2.7217163536834258E-3</c:v>
                </c:pt>
                <c:pt idx="8995">
                  <c:v>-2.737992473834344E-3</c:v>
                </c:pt>
                <c:pt idx="8996">
                  <c:v>-2.7529427882671065E-3</c:v>
                </c:pt>
                <c:pt idx="8997">
                  <c:v>-2.7664563647093765E-3</c:v>
                </c:pt>
                <c:pt idx="8998">
                  <c:v>-2.7783911424900005E-3</c:v>
                </c:pt>
                <c:pt idx="8999">
                  <c:v>-2.7895608008372467E-3</c:v>
                </c:pt>
                <c:pt idx="9000">
                  <c:v>-2.8008861092660427E-3</c:v>
                </c:pt>
                <c:pt idx="9001">
                  <c:v>-2.8116954566885606E-3</c:v>
                </c:pt>
                <c:pt idx="9002">
                  <c:v>-2.8225066838090335E-3</c:v>
                </c:pt>
                <c:pt idx="9003">
                  <c:v>-2.8332116996120618E-3</c:v>
                </c:pt>
                <c:pt idx="9004">
                  <c:v>-2.8435506826880335E-3</c:v>
                </c:pt>
                <c:pt idx="9005">
                  <c:v>-2.8530670386305254E-3</c:v>
                </c:pt>
                <c:pt idx="9006">
                  <c:v>-2.8618074671725078E-3</c:v>
                </c:pt>
                <c:pt idx="9007">
                  <c:v>-2.8697355099643854E-3</c:v>
                </c:pt>
                <c:pt idx="9008">
                  <c:v>-2.8772746481655611E-3</c:v>
                </c:pt>
                <c:pt idx="9009">
                  <c:v>-2.8848990576150319E-3</c:v>
                </c:pt>
                <c:pt idx="9010">
                  <c:v>-2.8927099114926485E-3</c:v>
                </c:pt>
                <c:pt idx="9011">
                  <c:v>-2.900414767552241E-3</c:v>
                </c:pt>
                <c:pt idx="9012">
                  <c:v>-2.9080926664598588E-3</c:v>
                </c:pt>
                <c:pt idx="9013">
                  <c:v>-2.9157320660938893E-3</c:v>
                </c:pt>
                <c:pt idx="9014">
                  <c:v>-2.9230875791403542E-3</c:v>
                </c:pt>
                <c:pt idx="9015">
                  <c:v>-2.9297906245645019E-3</c:v>
                </c:pt>
                <c:pt idx="9016">
                  <c:v>-2.9358498513653887E-3</c:v>
                </c:pt>
                <c:pt idx="9017">
                  <c:v>-2.9404510297013167E-3</c:v>
                </c:pt>
                <c:pt idx="9018">
                  <c:v>-2.9234053918888296E-3</c:v>
                </c:pt>
                <c:pt idx="9019">
                  <c:v>-2.919577326035636E-3</c:v>
                </c:pt>
                <c:pt idx="9020">
                  <c:v>-2.9129385025128628E-3</c:v>
                </c:pt>
                <c:pt idx="9021">
                  <c:v>-2.9060271503692048E-3</c:v>
                </c:pt>
                <c:pt idx="9022">
                  <c:v>-2.8991895739246209E-3</c:v>
                </c:pt>
                <c:pt idx="9023">
                  <c:v>-2.892035034039263E-3</c:v>
                </c:pt>
                <c:pt idx="9024">
                  <c:v>-2.8845339826038935E-3</c:v>
                </c:pt>
                <c:pt idx="9025">
                  <c:v>-2.8762789030508146E-3</c:v>
                </c:pt>
                <c:pt idx="9026">
                  <c:v>-2.8674314162937089E-3</c:v>
                </c:pt>
                <c:pt idx="9027">
                  <c:v>-2.8582027345274196E-3</c:v>
                </c:pt>
                <c:pt idx="9028">
                  <c:v>-2.8484872762537328E-3</c:v>
                </c:pt>
                <c:pt idx="9029">
                  <c:v>-2.8388146546615279E-3</c:v>
                </c:pt>
                <c:pt idx="9030">
                  <c:v>-2.8288966116561858E-3</c:v>
                </c:pt>
                <c:pt idx="9031">
                  <c:v>-2.8189845910932994E-3</c:v>
                </c:pt>
                <c:pt idx="9032">
                  <c:v>-2.809219565334386E-3</c:v>
                </c:pt>
                <c:pt idx="9033">
                  <c:v>-2.7992321341197089E-3</c:v>
                </c:pt>
                <c:pt idx="9034">
                  <c:v>-2.7882223263427522E-3</c:v>
                </c:pt>
                <c:pt idx="9035">
                  <c:v>-2.7771572967273954E-3</c:v>
                </c:pt>
                <c:pt idx="9036">
                  <c:v>-2.7653399140856482E-3</c:v>
                </c:pt>
                <c:pt idx="9037">
                  <c:v>-2.7527464982975785E-3</c:v>
                </c:pt>
                <c:pt idx="9038">
                  <c:v>-2.7401279152121549E-3</c:v>
                </c:pt>
                <c:pt idx="9039">
                  <c:v>-2.7271206824249724E-3</c:v>
                </c:pt>
                <c:pt idx="9040">
                  <c:v>-2.7123789661669027E-3</c:v>
                </c:pt>
                <c:pt idx="9041">
                  <c:v>-2.6981454181972887E-3</c:v>
                </c:pt>
                <c:pt idx="9042">
                  <c:v>-2.6837497409954768E-3</c:v>
                </c:pt>
                <c:pt idx="9043">
                  <c:v>-2.6695943993757425E-3</c:v>
                </c:pt>
                <c:pt idx="9044">
                  <c:v>-2.654720018630471E-3</c:v>
                </c:pt>
                <c:pt idx="9045">
                  <c:v>-2.6390806105864514E-3</c:v>
                </c:pt>
                <c:pt idx="9046">
                  <c:v>-2.6237464402126668E-3</c:v>
                </c:pt>
                <c:pt idx="9047">
                  <c:v>-2.6085483973046866E-3</c:v>
                </c:pt>
                <c:pt idx="9048">
                  <c:v>-2.5924525013474239E-3</c:v>
                </c:pt>
                <c:pt idx="9049">
                  <c:v>-2.5772900040163071E-3</c:v>
                </c:pt>
                <c:pt idx="9050">
                  <c:v>-2.5615869860659063E-3</c:v>
                </c:pt>
                <c:pt idx="9051">
                  <c:v>-2.5460222378609087E-3</c:v>
                </c:pt>
                <c:pt idx="9052">
                  <c:v>-2.5298021367949814E-3</c:v>
                </c:pt>
                <c:pt idx="9053">
                  <c:v>-2.5146419782981246E-3</c:v>
                </c:pt>
                <c:pt idx="9054">
                  <c:v>-2.5009223206622997E-3</c:v>
                </c:pt>
                <c:pt idx="9055">
                  <c:v>-2.4881938332116079E-3</c:v>
                </c:pt>
                <c:pt idx="9056">
                  <c:v>-2.4765107129403152E-3</c:v>
                </c:pt>
                <c:pt idx="9057">
                  <c:v>-2.4638786075981715E-3</c:v>
                </c:pt>
                <c:pt idx="9058">
                  <c:v>-2.4548897726115173E-3</c:v>
                </c:pt>
                <c:pt idx="9059">
                  <c:v>-2.4456777840246033E-3</c:v>
                </c:pt>
                <c:pt idx="9060">
                  <c:v>-2.4372557255324325E-3</c:v>
                </c:pt>
                <c:pt idx="9061">
                  <c:v>-2.433531867487751E-3</c:v>
                </c:pt>
                <c:pt idx="9062">
                  <c:v>-2.4334845191572004E-3</c:v>
                </c:pt>
                <c:pt idx="9063">
                  <c:v>-2.4369202505579151E-3</c:v>
                </c:pt>
                <c:pt idx="9064">
                  <c:v>-2.4414667170721866E-3</c:v>
                </c:pt>
                <c:pt idx="9065">
                  <c:v>-2.4480636751771571E-3</c:v>
                </c:pt>
                <c:pt idx="9066">
                  <c:v>-2.4602857152419902E-3</c:v>
                </c:pt>
                <c:pt idx="9067">
                  <c:v>-2.4812372734912863E-3</c:v>
                </c:pt>
                <c:pt idx="9068">
                  <c:v>-2.5100858066609711E-3</c:v>
                </c:pt>
                <c:pt idx="9069">
                  <c:v>-2.5425130916690896E-3</c:v>
                </c:pt>
                <c:pt idx="9070">
                  <c:v>-2.5856511645393474E-3</c:v>
                </c:pt>
                <c:pt idx="9071">
                  <c:v>-2.6474864639717999E-3</c:v>
                </c:pt>
                <c:pt idx="9072">
                  <c:v>-2.7346094625749794E-3</c:v>
                </c:pt>
                <c:pt idx="9073">
                  <c:v>-2.8533175694227027E-3</c:v>
                </c:pt>
                <c:pt idx="9074">
                  <c:v>-3.0091951658632655E-3</c:v>
                </c:pt>
                <c:pt idx="9075">
                  <c:v>-3.2088630228977056E-3</c:v>
                </c:pt>
                <c:pt idx="9076">
                  <c:v>-3.4534451541476984E-3</c:v>
                </c:pt>
                <c:pt idx="9077">
                  <c:v>-3.7001494707416659E-3</c:v>
                </c:pt>
                <c:pt idx="9078">
                  <c:v>-3.8417077294834292E-3</c:v>
                </c:pt>
                <c:pt idx="9079">
                  <c:v>-3.8187840282218255E-3</c:v>
                </c:pt>
                <c:pt idx="9080">
                  <c:v>-3.6468076491381024E-3</c:v>
                </c:pt>
                <c:pt idx="9081">
                  <c:v>-3.3111634041613873E-3</c:v>
                </c:pt>
                <c:pt idx="9082">
                  <c:v>-2.7557039777437436E-3</c:v>
                </c:pt>
                <c:pt idx="9083">
                  <c:v>-1.9299101735326333E-3</c:v>
                </c:pt>
                <c:pt idx="9084">
                  <c:v>-7.7452298166036425E-4</c:v>
                </c:pt>
                <c:pt idx="9085">
                  <c:v>5.6916276596334636E-4</c:v>
                </c:pt>
                <c:pt idx="9086">
                  <c:v>1.4862492657228051E-3</c:v>
                </c:pt>
                <c:pt idx="9087">
                  <c:v>9.2599339199886214E-4</c:v>
                </c:pt>
                <c:pt idx="9088">
                  <c:v>-1.8367096766926556E-3</c:v>
                </c:pt>
                <c:pt idx="9089">
                  <c:v>-5.7382877860802581E-3</c:v>
                </c:pt>
                <c:pt idx="9090">
                  <c:v>-9.5322682649829071E-3</c:v>
                </c:pt>
                <c:pt idx="9091">
                  <c:v>-1.2600079583275359E-2</c:v>
                </c:pt>
                <c:pt idx="9092">
                  <c:v>-1.4733990901913491E-2</c:v>
                </c:pt>
                <c:pt idx="9093">
                  <c:v>-1.5853031978783017E-2</c:v>
                </c:pt>
                <c:pt idx="9094">
                  <c:v>-1.5854995448270431E-2</c:v>
                </c:pt>
                <c:pt idx="9095">
                  <c:v>-1.4685699533108193E-2</c:v>
                </c:pt>
                <c:pt idx="9096">
                  <c:v>-1.2259601799974484E-2</c:v>
                </c:pt>
                <c:pt idx="9097">
                  <c:v>-8.4576724066940667E-3</c:v>
                </c:pt>
                <c:pt idx="9098">
                  <c:v>-3.1782559975209734E-3</c:v>
                </c:pt>
                <c:pt idx="9099">
                  <c:v>3.5649320938821449E-3</c:v>
                </c:pt>
                <c:pt idx="9100">
                  <c:v>1.1713584255088061E-2</c:v>
                </c:pt>
                <c:pt idx="9101">
                  <c:v>2.109733846504469E-2</c:v>
                </c:pt>
                <c:pt idx="9102">
                  <c:v>3.1519744658800475E-2</c:v>
                </c:pt>
                <c:pt idx="9103">
                  <c:v>4.2607755037139816E-2</c:v>
                </c:pt>
                <c:pt idx="9104">
                  <c:v>5.4028800949378453E-2</c:v>
                </c:pt>
                <c:pt idx="9105">
                  <c:v>6.5266474490671522E-2</c:v>
                </c:pt>
                <c:pt idx="9106">
                  <c:v>7.5820086782672602E-2</c:v>
                </c:pt>
                <c:pt idx="9107">
                  <c:v>8.5285308010629446E-2</c:v>
                </c:pt>
                <c:pt idx="9108">
                  <c:v>9.3310591969568091E-2</c:v>
                </c:pt>
                <c:pt idx="9109">
                  <c:v>9.9648027039544285E-2</c:v>
                </c:pt>
                <c:pt idx="9110">
                  <c:v>0.10425910642136565</c:v>
                </c:pt>
                <c:pt idx="9111">
                  <c:v>0.10718196837641075</c:v>
                </c:pt>
                <c:pt idx="9112">
                  <c:v>0.10852067238367746</c:v>
                </c:pt>
                <c:pt idx="9113">
                  <c:v>0.10833308339850467</c:v>
                </c:pt>
                <c:pt idx="9114">
                  <c:v>0.10686894421405424</c:v>
                </c:pt>
                <c:pt idx="9115">
                  <c:v>0.10431273920341355</c:v>
                </c:pt>
                <c:pt idx="9116">
                  <c:v>0.10080174195789382</c:v>
                </c:pt>
                <c:pt idx="9117">
                  <c:v>9.6503970965705066E-2</c:v>
                </c:pt>
                <c:pt idx="9118">
                  <c:v>9.1650611945782501E-2</c:v>
                </c:pt>
                <c:pt idx="9119">
                  <c:v>8.6366886178250724E-2</c:v>
                </c:pt>
                <c:pt idx="9120">
                  <c:v>8.0817935886066894E-2</c:v>
                </c:pt>
                <c:pt idx="9121">
                  <c:v>7.5165684681439804E-2</c:v>
                </c:pt>
                <c:pt idx="9122">
                  <c:v>6.9589937372303012E-2</c:v>
                </c:pt>
                <c:pt idx="9123">
                  <c:v>6.4172245517905679E-2</c:v>
                </c:pt>
                <c:pt idx="9124">
                  <c:v>5.8937925835835014E-2</c:v>
                </c:pt>
                <c:pt idx="9125">
                  <c:v>5.3888806065506611E-2</c:v>
                </c:pt>
                <c:pt idx="9126">
                  <c:v>4.9085663054122874E-2</c:v>
                </c:pt>
                <c:pt idx="9127">
                  <c:v>4.4527943242779089E-2</c:v>
                </c:pt>
                <c:pt idx="9128">
                  <c:v>4.0248526612777891E-2</c:v>
                </c:pt>
                <c:pt idx="9129">
                  <c:v>3.6282479925974442E-2</c:v>
                </c:pt>
                <c:pt idx="9130">
                  <c:v>3.2661999429858923E-2</c:v>
                </c:pt>
                <c:pt idx="9131">
                  <c:v>2.9398380043683781E-2</c:v>
                </c:pt>
                <c:pt idx="9132">
                  <c:v>2.6484071145278842E-2</c:v>
                </c:pt>
                <c:pt idx="9133">
                  <c:v>2.389697547398606E-2</c:v>
                </c:pt>
                <c:pt idx="9134">
                  <c:v>2.1568720428422505E-2</c:v>
                </c:pt>
                <c:pt idx="9135">
                  <c:v>1.9439135779900862E-2</c:v>
                </c:pt>
                <c:pt idx="9136">
                  <c:v>1.7444647430294613E-2</c:v>
                </c:pt>
                <c:pt idx="9137">
                  <c:v>1.5524431166363262E-2</c:v>
                </c:pt>
                <c:pt idx="9138">
                  <c:v>1.368567735902837E-2</c:v>
                </c:pt>
                <c:pt idx="9139">
                  <c:v>1.1950395670099256E-2</c:v>
                </c:pt>
                <c:pt idx="9140">
                  <c:v>1.0333636988056671E-2</c:v>
                </c:pt>
                <c:pt idx="9141">
                  <c:v>8.8880141567708737E-3</c:v>
                </c:pt>
                <c:pt idx="9142">
                  <c:v>7.6149251011139452E-3</c:v>
                </c:pt>
                <c:pt idx="9143">
                  <c:v>6.4997547019893798E-3</c:v>
                </c:pt>
                <c:pt idx="9144">
                  <c:v>5.4946163084571564E-3</c:v>
                </c:pt>
                <c:pt idx="9145">
                  <c:v>4.5400394259448307E-3</c:v>
                </c:pt>
                <c:pt idx="9146">
                  <c:v>3.5889731510848621E-3</c:v>
                </c:pt>
                <c:pt idx="9147">
                  <c:v>2.5920304309992037E-3</c:v>
                </c:pt>
                <c:pt idx="9148">
                  <c:v>1.5805409875649934E-3</c:v>
                </c:pt>
                <c:pt idx="9149">
                  <c:v>5.6444310985215296E-4</c:v>
                </c:pt>
                <c:pt idx="9150">
                  <c:v>-4.0771632697611526E-4</c:v>
                </c:pt>
                <c:pt idx="9151">
                  <c:v>-1.2860192334731568E-3</c:v>
                </c:pt>
                <c:pt idx="9152">
                  <c:v>-2.0336351038827694E-3</c:v>
                </c:pt>
                <c:pt idx="9153">
                  <c:v>-2.6289551346108109E-3</c:v>
                </c:pt>
                <c:pt idx="9154">
                  <c:v>-3.0566301359342685E-3</c:v>
                </c:pt>
                <c:pt idx="9155">
                  <c:v>-3.3104002506800789E-3</c:v>
                </c:pt>
                <c:pt idx="9156">
                  <c:v>-3.3928117475809927E-3</c:v>
                </c:pt>
                <c:pt idx="9157">
                  <c:v>-3.3065847822153493E-3</c:v>
                </c:pt>
                <c:pt idx="9158">
                  <c:v>-3.0539826238641377E-3</c:v>
                </c:pt>
                <c:pt idx="9159">
                  <c:v>-2.6471193687930272E-3</c:v>
                </c:pt>
                <c:pt idx="9160">
                  <c:v>-2.0931242932753502E-3</c:v>
                </c:pt>
                <c:pt idx="9161">
                  <c:v>-1.4017992224265585E-3</c:v>
                </c:pt>
                <c:pt idx="9162">
                  <c:v>-5.8630713364682396E-4</c:v>
                </c:pt>
                <c:pt idx="9163">
                  <c:v>3.4238656225848985E-4</c:v>
                </c:pt>
                <c:pt idx="9164">
                  <c:v>1.3661682656812557E-3</c:v>
                </c:pt>
                <c:pt idx="9165">
                  <c:v>2.46686498571691E-3</c:v>
                </c:pt>
                <c:pt idx="9166">
                  <c:v>3.6160314039775932E-3</c:v>
                </c:pt>
                <c:pt idx="9167">
                  <c:v>4.7752319982321545E-3</c:v>
                </c:pt>
                <c:pt idx="9168">
                  <c:v>5.8981032429012981E-3</c:v>
                </c:pt>
                <c:pt idx="9169">
                  <c:v>6.9247710113380379E-3</c:v>
                </c:pt>
                <c:pt idx="9170">
                  <c:v>7.7748349004923556E-3</c:v>
                </c:pt>
                <c:pt idx="9171">
                  <c:v>8.3971498765825769E-3</c:v>
                </c:pt>
                <c:pt idx="9172">
                  <c:v>8.7497779639510442E-3</c:v>
                </c:pt>
                <c:pt idx="9173">
                  <c:v>8.855020063645247E-3</c:v>
                </c:pt>
                <c:pt idx="9174">
                  <c:v>8.7487157359409373E-3</c:v>
                </c:pt>
                <c:pt idx="9175">
                  <c:v>8.4991108700080975E-3</c:v>
                </c:pt>
                <c:pt idx="9176">
                  <c:v>8.1503098784390104E-3</c:v>
                </c:pt>
                <c:pt idx="9177">
                  <c:v>7.7539565731286064E-3</c:v>
                </c:pt>
                <c:pt idx="9178">
                  <c:v>7.3352367742542945E-3</c:v>
                </c:pt>
                <c:pt idx="9179">
                  <c:v>6.9133127606429978E-3</c:v>
                </c:pt>
                <c:pt idx="9180">
                  <c:v>6.5009815658032544E-3</c:v>
                </c:pt>
                <c:pt idx="9181">
                  <c:v>6.1053634860095407E-3</c:v>
                </c:pt>
                <c:pt idx="9182">
                  <c:v>5.7301156395919151E-3</c:v>
                </c:pt>
                <c:pt idx="9183">
                  <c:v>5.3768505404390154E-3</c:v>
                </c:pt>
                <c:pt idx="9184">
                  <c:v>5.0467887644130016E-3</c:v>
                </c:pt>
                <c:pt idx="9185">
                  <c:v>4.7387326964639653E-3</c:v>
                </c:pt>
                <c:pt idx="9186">
                  <c:v>4.4521787236163624E-3</c:v>
                </c:pt>
                <c:pt idx="9187">
                  <c:v>4.1867931373225087E-3</c:v>
                </c:pt>
                <c:pt idx="9188">
                  <c:v>3.940679532425162E-3</c:v>
                </c:pt>
                <c:pt idx="9189">
                  <c:v>3.7128779256039302E-3</c:v>
                </c:pt>
                <c:pt idx="9190">
                  <c:v>3.502352107700446E-3</c:v>
                </c:pt>
                <c:pt idx="9191">
                  <c:v>3.3072240376103013E-3</c:v>
                </c:pt>
                <c:pt idx="9192">
                  <c:v>3.1271083888640971E-3</c:v>
                </c:pt>
                <c:pt idx="9193">
                  <c:v>2.9605334422982965E-3</c:v>
                </c:pt>
                <c:pt idx="9194">
                  <c:v>2.8065946446346191E-3</c:v>
                </c:pt>
                <c:pt idx="9195">
                  <c:v>2.6641917529705017E-3</c:v>
                </c:pt>
                <c:pt idx="9196">
                  <c:v>2.5323335612209563E-3</c:v>
                </c:pt>
                <c:pt idx="9197">
                  <c:v>2.4105331023276388E-3</c:v>
                </c:pt>
                <c:pt idx="9198">
                  <c:v>2.2979233569772051E-3</c:v>
                </c:pt>
                <c:pt idx="9199">
                  <c:v>2.1934594812160757E-3</c:v>
                </c:pt>
                <c:pt idx="9200">
                  <c:v>2.0965982582020759E-3</c:v>
                </c:pt>
                <c:pt idx="9201">
                  <c:v>2.0066784449122022E-3</c:v>
                </c:pt>
                <c:pt idx="9202">
                  <c:v>1.9233290115148183E-3</c:v>
                </c:pt>
                <c:pt idx="9203">
                  <c:v>1.8457664585468381E-3</c:v>
                </c:pt>
                <c:pt idx="9204">
                  <c:v>1.7737321841472253E-3</c:v>
                </c:pt>
                <c:pt idx="9205">
                  <c:v>1.7064950325319517E-3</c:v>
                </c:pt>
                <c:pt idx="9206">
                  <c:v>1.6438766410331596E-3</c:v>
                </c:pt>
                <c:pt idx="9207">
                  <c:v>1.5853708272911549E-3</c:v>
                </c:pt>
                <c:pt idx="9208">
                  <c:v>1.5307326776516916E-3</c:v>
                </c:pt>
                <c:pt idx="9209">
                  <c:v>1.4795662559847766E-3</c:v>
                </c:pt>
                <c:pt idx="9210">
                  <c:v>1.4316335104714861E-3</c:v>
                </c:pt>
                <c:pt idx="9211">
                  <c:v>1.3867628923868169E-3</c:v>
                </c:pt>
                <c:pt idx="9212">
                  <c:v>1.344521261799736E-3</c:v>
                </c:pt>
                <c:pt idx="9213">
                  <c:v>1.3047708669345903E-3</c:v>
                </c:pt>
                <c:pt idx="9214">
                  <c:v>1.2675344075637751E-3</c:v>
                </c:pt>
                <c:pt idx="9215">
                  <c:v>1.2323460660779162E-3</c:v>
                </c:pt>
                <c:pt idx="9216">
                  <c:v>1.1993918782489121E-3</c:v>
                </c:pt>
                <c:pt idx="9217">
                  <c:v>1.1680350516646287E-3</c:v>
                </c:pt>
                <c:pt idx="9218">
                  <c:v>1.1384674494859803E-3</c:v>
                </c:pt>
                <c:pt idx="9219">
                  <c:v>1.1107513341046538E-3</c:v>
                </c:pt>
                <c:pt idx="9220">
                  <c:v>1.084420748885484E-3</c:v>
                </c:pt>
                <c:pt idx="9221">
                  <c:v>1.0594225098872201E-3</c:v>
                </c:pt>
                <c:pt idx="9222">
                  <c:v>1.0359043864169859E-3</c:v>
                </c:pt>
                <c:pt idx="9223">
                  <c:v>1.0133713856491644E-3</c:v>
                </c:pt>
                <c:pt idx="9224">
                  <c:v>9.9214812076531267E-4</c:v>
                </c:pt>
                <c:pt idx="9225">
                  <c:v>9.71977778871147E-4</c:v>
                </c:pt>
                <c:pt idx="9226">
                  <c:v>9.5274698596770069E-4</c:v>
                </c:pt>
                <c:pt idx="9227">
                  <c:v>9.3449560474656579E-4</c:v>
                </c:pt>
                <c:pt idx="9228">
                  <c:v>9.1718704642729243E-4</c:v>
                </c:pt>
                <c:pt idx="9229">
                  <c:v>9.0076339458400323E-4</c:v>
                </c:pt>
                <c:pt idx="9230">
                  <c:v>8.8509844915063418E-4</c:v>
                </c:pt>
                <c:pt idx="9231">
                  <c:v>8.7015478395335855E-4</c:v>
                </c:pt>
                <c:pt idx="9232">
                  <c:v>8.5572539190814645E-4</c:v>
                </c:pt>
                <c:pt idx="9233">
                  <c:v>8.4207609933029115E-4</c:v>
                </c:pt>
                <c:pt idx="9234">
                  <c:v>8.2896103261376197E-4</c:v>
                </c:pt>
                <c:pt idx="9235">
                  <c:v>8.1627276486340161E-4</c:v>
                </c:pt>
                <c:pt idx="9236">
                  <c:v>8.0415054757587701E-4</c:v>
                </c:pt>
                <c:pt idx="9237">
                  <c:v>7.9238985534546558E-4</c:v>
                </c:pt>
                <c:pt idx="9238">
                  <c:v>7.8098038896790012E-4</c:v>
                </c:pt>
                <c:pt idx="9239">
                  <c:v>7.6999409408484709E-4</c:v>
                </c:pt>
                <c:pt idx="9240">
                  <c:v>7.5954937953903734E-4</c:v>
                </c:pt>
                <c:pt idx="9241">
                  <c:v>7.4935987178703645E-4</c:v>
                </c:pt>
                <c:pt idx="9242">
                  <c:v>7.3965404427633885E-4</c:v>
                </c:pt>
                <c:pt idx="9243">
                  <c:v>7.3036896572031829E-4</c:v>
                </c:pt>
                <c:pt idx="9244">
                  <c:v>7.2137919630155256E-4</c:v>
                </c:pt>
                <c:pt idx="9245">
                  <c:v>7.1278632082483195E-4</c:v>
                </c:pt>
                <c:pt idx="9246">
                  <c:v>7.0480173302556182E-4</c:v>
                </c:pt>
                <c:pt idx="9247">
                  <c:v>6.9711235111657999E-4</c:v>
                </c:pt>
                <c:pt idx="9248">
                  <c:v>6.8994962773827329E-4</c:v>
                </c:pt>
                <c:pt idx="9249">
                  <c:v>6.8324759507032429E-4</c:v>
                </c:pt>
                <c:pt idx="9250">
                  <c:v>6.7710252073938104E-4</c:v>
                </c:pt>
                <c:pt idx="9251">
                  <c:v>6.7122710033240551E-4</c:v>
                </c:pt>
                <c:pt idx="9252">
                  <c:v>6.6591605757615469E-4</c:v>
                </c:pt>
                <c:pt idx="9253">
                  <c:v>6.6089604598207341E-4</c:v>
                </c:pt>
                <c:pt idx="9254">
                  <c:v>6.5634034456296675E-4</c:v>
                </c:pt>
                <c:pt idx="9255">
                  <c:v>6.5211536185971752E-4</c:v>
                </c:pt>
                <c:pt idx="9256">
                  <c:v>6.4829012258826868E-4</c:v>
                </c:pt>
                <c:pt idx="9257">
                  <c:v>6.4492148235473223E-4</c:v>
                </c:pt>
                <c:pt idx="9258">
                  <c:v>6.4187354743105995E-4</c:v>
                </c:pt>
                <c:pt idx="9259">
                  <c:v>6.3931731685717974E-4</c:v>
                </c:pt>
                <c:pt idx="9260">
                  <c:v>6.3699935571992494E-4</c:v>
                </c:pt>
                <c:pt idx="9261">
                  <c:v>6.3492600094150475E-4</c:v>
                </c:pt>
                <c:pt idx="9262">
                  <c:v>6.335703142116289E-4</c:v>
                </c:pt>
                <c:pt idx="9263">
                  <c:v>6.3211307944144313E-4</c:v>
                </c:pt>
                <c:pt idx="9264">
                  <c:v>6.3129000614237096E-4</c:v>
                </c:pt>
                <c:pt idx="9265">
                  <c:v>6.3085507892801651E-4</c:v>
                </c:pt>
                <c:pt idx="9266">
                  <c:v>6.305744841906824E-4</c:v>
                </c:pt>
                <c:pt idx="9267">
                  <c:v>6.3065551536212183E-4</c:v>
                </c:pt>
                <c:pt idx="9268">
                  <c:v>6.3115320385687124E-4</c:v>
                </c:pt>
                <c:pt idx="9269">
                  <c:v>6.3189671825247817E-4</c:v>
                </c:pt>
                <c:pt idx="9270">
                  <c:v>6.3301929622727737E-4</c:v>
                </c:pt>
                <c:pt idx="9271">
                  <c:v>6.3449771562407165E-4</c:v>
                </c:pt>
                <c:pt idx="9272">
                  <c:v>6.3624099436898618E-4</c:v>
                </c:pt>
                <c:pt idx="9273">
                  <c:v>6.3825694411467904E-4</c:v>
                </c:pt>
                <c:pt idx="9274">
                  <c:v>6.4041723198415834E-4</c:v>
                </c:pt>
                <c:pt idx="9275">
                  <c:v>6.4301505504049672E-4</c:v>
                </c:pt>
                <c:pt idx="9276">
                  <c:v>6.4580628205512802E-4</c:v>
                </c:pt>
                <c:pt idx="9277">
                  <c:v>6.4876023491589052E-4</c:v>
                </c:pt>
                <c:pt idx="9278">
                  <c:v>6.5211183571289855E-4</c:v>
                </c:pt>
                <c:pt idx="9279">
                  <c:v>6.5567421690548855E-4</c:v>
                </c:pt>
                <c:pt idx="9280">
                  <c:v>6.5941551143067212E-4</c:v>
                </c:pt>
                <c:pt idx="9281">
                  <c:v>6.6345125472833111E-4</c:v>
                </c:pt>
                <c:pt idx="9282">
                  <c:v>6.6758613003270462E-4</c:v>
                </c:pt>
                <c:pt idx="9283">
                  <c:v>6.7192796612625116E-4</c:v>
                </c:pt>
                <c:pt idx="9284">
                  <c:v>6.7614628374346175E-4</c:v>
                </c:pt>
                <c:pt idx="9285">
                  <c:v>6.8060101511124849E-4</c:v>
                </c:pt>
                <c:pt idx="9286">
                  <c:v>6.8500508349245148E-4</c:v>
                </c:pt>
                <c:pt idx="9287">
                  <c:v>6.8964567587004311E-4</c:v>
                </c:pt>
                <c:pt idx="9288">
                  <c:v>6.9433886805891909E-4</c:v>
                </c:pt>
                <c:pt idx="9289">
                  <c:v>6.9924897616702175E-4</c:v>
                </c:pt>
                <c:pt idx="9290">
                  <c:v>7.0430045149560971E-4</c:v>
                </c:pt>
                <c:pt idx="9291">
                  <c:v>7.0967252465592434E-4</c:v>
                </c:pt>
                <c:pt idx="9292">
                  <c:v>7.1519993353752476E-4</c:v>
                </c:pt>
                <c:pt idx="9293">
                  <c:v>7.2077454824570619E-4</c:v>
                </c:pt>
                <c:pt idx="9294">
                  <c:v>7.2687271775240259E-4</c:v>
                </c:pt>
                <c:pt idx="9295">
                  <c:v>7.3323069647124317E-4</c:v>
                </c:pt>
                <c:pt idx="9296">
                  <c:v>7.3990908221899243E-4</c:v>
                </c:pt>
                <c:pt idx="9297">
                  <c:v>7.4686764602571731E-4</c:v>
                </c:pt>
                <c:pt idx="9298">
                  <c:v>7.5418263271131991E-4</c:v>
                </c:pt>
                <c:pt idx="9299">
                  <c:v>7.6187123398874235E-4</c:v>
                </c:pt>
                <c:pt idx="9300">
                  <c:v>7.7001861884185008E-4</c:v>
                </c:pt>
                <c:pt idx="9301">
                  <c:v>7.7859349470510431E-4</c:v>
                </c:pt>
                <c:pt idx="9302">
                  <c:v>7.8756284450476333E-4</c:v>
                </c:pt>
                <c:pt idx="9303">
                  <c:v>7.9725993719992339E-4</c:v>
                </c:pt>
                <c:pt idx="9304">
                  <c:v>8.0705023352167782E-4</c:v>
                </c:pt>
                <c:pt idx="9305">
                  <c:v>8.1789983352831275E-4</c:v>
                </c:pt>
                <c:pt idx="9306">
                  <c:v>8.2926813871320171E-4</c:v>
                </c:pt>
                <c:pt idx="9307">
                  <c:v>8.4162255579789402E-4</c:v>
                </c:pt>
                <c:pt idx="9308">
                  <c:v>8.5454171634735676E-4</c:v>
                </c:pt>
                <c:pt idx="9309">
                  <c:v>8.6848725610555455E-4</c:v>
                </c:pt>
                <c:pt idx="9310">
                  <c:v>8.8328002866810973E-4</c:v>
                </c:pt>
                <c:pt idx="9311">
                  <c:v>8.9910088446165659E-4</c:v>
                </c:pt>
                <c:pt idx="9312">
                  <c:v>9.158971548318684E-4</c:v>
                </c:pt>
                <c:pt idx="9313">
                  <c:v>9.3388193540588915E-4</c:v>
                </c:pt>
                <c:pt idx="9314">
                  <c:v>9.530276641865898E-4</c:v>
                </c:pt>
                <c:pt idx="9315">
                  <c:v>9.7342243430453834E-4</c:v>
                </c:pt>
                <c:pt idx="9316">
                  <c:v>9.9535017115848223E-4</c:v>
                </c:pt>
                <c:pt idx="9317">
                  <c:v>1.0187100604143184E-3</c:v>
                </c:pt>
                <c:pt idx="9318">
                  <c:v>1.0438434370195759E-3</c:v>
                </c:pt>
                <c:pt idx="9319">
                  <c:v>1.0706069452705025E-3</c:v>
                </c:pt>
                <c:pt idx="9320">
                  <c:v>1.0992655417371155E-3</c:v>
                </c:pt>
                <c:pt idx="9321">
                  <c:v>1.1297663410757552E-3</c:v>
                </c:pt>
                <c:pt idx="9322">
                  <c:v>1.1625690639482933E-3</c:v>
                </c:pt>
                <c:pt idx="9323">
                  <c:v>1.1977090855909145E-3</c:v>
                </c:pt>
                <c:pt idx="9324">
                  <c:v>1.2351852214131931E-3</c:v>
                </c:pt>
                <c:pt idx="9325">
                  <c:v>1.2754439440180176E-3</c:v>
                </c:pt>
                <c:pt idx="9326">
                  <c:v>1.3185764492569252E-3</c:v>
                </c:pt>
                <c:pt idx="9327">
                  <c:v>1.3648842610554102E-3</c:v>
                </c:pt>
                <c:pt idx="9328">
                  <c:v>1.414702694801484E-3</c:v>
                </c:pt>
                <c:pt idx="9329">
                  <c:v>1.4681422582267789E-3</c:v>
                </c:pt>
                <c:pt idx="9330">
                  <c:v>1.5256151168401288E-3</c:v>
                </c:pt>
                <c:pt idx="9331">
                  <c:v>1.5875447457435188E-3</c:v>
                </c:pt>
                <c:pt idx="9332">
                  <c:v>1.6539858365274274E-3</c:v>
                </c:pt>
                <c:pt idx="9333">
                  <c:v>1.7256084493930679E-3</c:v>
                </c:pt>
                <c:pt idx="9334">
                  <c:v>1.8028564623332466E-3</c:v>
                </c:pt>
                <c:pt idx="9335">
                  <c:v>1.8861220694638137E-3</c:v>
                </c:pt>
                <c:pt idx="9336">
                  <c:v>1.9760363329046626E-3</c:v>
                </c:pt>
                <c:pt idx="9337">
                  <c:v>2.0729944986459525E-3</c:v>
                </c:pt>
                <c:pt idx="9338">
                  <c:v>2.1779036695801501E-3</c:v>
                </c:pt>
                <c:pt idx="9339">
                  <c:v>2.2912073501525354E-3</c:v>
                </c:pt>
                <c:pt idx="9340">
                  <c:v>2.4135295475927743E-3</c:v>
                </c:pt>
                <c:pt idx="9341">
                  <c:v>2.5461000645212728E-3</c:v>
                </c:pt>
                <c:pt idx="9342">
                  <c:v>2.6893593263350724E-3</c:v>
                </c:pt>
                <c:pt idx="9343">
                  <c:v>2.844336768170197E-3</c:v>
                </c:pt>
                <c:pt idx="9344">
                  <c:v>3.012159445226037E-3</c:v>
                </c:pt>
                <c:pt idx="9345">
                  <c:v>3.1933326106002857E-3</c:v>
                </c:pt>
                <c:pt idx="9346">
                  <c:v>3.3893844441470478E-3</c:v>
                </c:pt>
                <c:pt idx="9347">
                  <c:v>3.601174307690802E-3</c:v>
                </c:pt>
                <c:pt idx="9348">
                  <c:v>3.8301611791422552E-3</c:v>
                </c:pt>
                <c:pt idx="9349">
                  <c:v>4.0773643363254397E-3</c:v>
                </c:pt>
                <c:pt idx="9350">
                  <c:v>4.3435872944089793E-3</c:v>
                </c:pt>
                <c:pt idx="9351">
                  <c:v>4.6308936944895462E-3</c:v>
                </c:pt>
                <c:pt idx="9352">
                  <c:v>4.9398287818647191E-3</c:v>
                </c:pt>
                <c:pt idx="9353">
                  <c:v>5.2710723642569457E-3</c:v>
                </c:pt>
                <c:pt idx="9354">
                  <c:v>5.6246414762892716E-3</c:v>
                </c:pt>
                <c:pt idx="9355">
                  <c:v>6.0002167178824228E-3</c:v>
                </c:pt>
                <c:pt idx="9356">
                  <c:v>6.3962903630375711E-3</c:v>
                </c:pt>
                <c:pt idx="9357">
                  <c:v>6.8083959673425065E-3</c:v>
                </c:pt>
                <c:pt idx="9358">
                  <c:v>7.2304202587385458E-3</c:v>
                </c:pt>
                <c:pt idx="9359">
                  <c:v>7.6487824092139611E-3</c:v>
                </c:pt>
                <c:pt idx="9360">
                  <c:v>8.0469110240533048E-3</c:v>
                </c:pt>
                <c:pt idx="9361">
                  <c:v>8.3949227187051223E-3</c:v>
                </c:pt>
                <c:pt idx="9362">
                  <c:v>8.6440588707592525E-3</c:v>
                </c:pt>
                <c:pt idx="9363">
                  <c:v>8.7499285007667238E-3</c:v>
                </c:pt>
                <c:pt idx="9364">
                  <c:v>8.6446824021162438E-3</c:v>
                </c:pt>
                <c:pt idx="9365">
                  <c:v>8.2931422760675888E-3</c:v>
                </c:pt>
                <c:pt idx="9366">
                  <c:v>7.6740711752433244E-3</c:v>
                </c:pt>
                <c:pt idx="9367">
                  <c:v>6.8167748003978845E-3</c:v>
                </c:pt>
                <c:pt idx="9368">
                  <c:v>5.7909387499591736E-3</c:v>
                </c:pt>
                <c:pt idx="9369">
                  <c:v>4.6691130061498054E-3</c:v>
                </c:pt>
                <c:pt idx="9370">
                  <c:v>3.5086818538095921E-3</c:v>
                </c:pt>
                <c:pt idx="9371">
                  <c:v>2.3605939059316849E-3</c:v>
                </c:pt>
                <c:pt idx="9372">
                  <c:v>1.2606587237805611E-3</c:v>
                </c:pt>
                <c:pt idx="9373">
                  <c:v>2.3587017896276041E-4</c:v>
                </c:pt>
                <c:pt idx="9374">
                  <c:v>-6.920878813396758E-4</c:v>
                </c:pt>
                <c:pt idx="9375">
                  <c:v>-1.5073173424590136E-3</c:v>
                </c:pt>
                <c:pt idx="9376">
                  <c:v>-2.1975562495382128E-3</c:v>
                </c:pt>
                <c:pt idx="9377">
                  <c:v>-2.7514428423508486E-3</c:v>
                </c:pt>
                <c:pt idx="9378">
                  <c:v>-3.1570831556730905E-3</c:v>
                </c:pt>
                <c:pt idx="9379">
                  <c:v>-3.4043744186185165E-3</c:v>
                </c:pt>
                <c:pt idx="9380">
                  <c:v>-3.4929477841485479E-3</c:v>
                </c:pt>
                <c:pt idx="9381">
                  <c:v>-3.4088932467323252E-3</c:v>
                </c:pt>
                <c:pt idx="9382">
                  <c:v>-3.1527552689061267E-3</c:v>
                </c:pt>
                <c:pt idx="9383">
                  <c:v>-2.7242684339656709E-3</c:v>
                </c:pt>
                <c:pt idx="9384">
                  <c:v>-2.1258983057118597E-3</c:v>
                </c:pt>
                <c:pt idx="9385">
                  <c:v>-1.3750711474360688E-3</c:v>
                </c:pt>
                <c:pt idx="9386">
                  <c:v>-4.9698972050371548E-4</c:v>
                </c:pt>
                <c:pt idx="9387">
                  <c:v>4.734194542010961E-4</c:v>
                </c:pt>
                <c:pt idx="9388">
                  <c:v>1.5014541813130888E-3</c:v>
                </c:pt>
                <c:pt idx="9389">
                  <c:v>2.5185682161636969E-3</c:v>
                </c:pt>
                <c:pt idx="9390">
                  <c:v>3.5144919778360428E-3</c:v>
                </c:pt>
                <c:pt idx="9391">
                  <c:v>4.4668273059361718E-3</c:v>
                </c:pt>
                <c:pt idx="9392">
                  <c:v>5.420519882624264E-3</c:v>
                </c:pt>
                <c:pt idx="9393">
                  <c:v>6.4319535145243023E-3</c:v>
                </c:pt>
                <c:pt idx="9394">
                  <c:v>7.553295596027243E-3</c:v>
                </c:pt>
                <c:pt idx="9395">
                  <c:v>8.8311399986947814E-3</c:v>
                </c:pt>
                <c:pt idx="9396">
                  <c:v>1.027866476114847E-2</c:v>
                </c:pt>
                <c:pt idx="9397">
                  <c:v>1.1893657186347273E-2</c:v>
                </c:pt>
                <c:pt idx="9398">
                  <c:v>1.3636804525071877E-2</c:v>
                </c:pt>
                <c:pt idx="9399">
                  <c:v>1.54824649297437E-2</c:v>
                </c:pt>
                <c:pt idx="9400">
                  <c:v>1.7405497976308304E-2</c:v>
                </c:pt>
                <c:pt idx="9401">
                  <c:v>1.9400443637453746E-2</c:v>
                </c:pt>
                <c:pt idx="9402">
                  <c:v>2.1540584654084149E-2</c:v>
                </c:pt>
                <c:pt idx="9403">
                  <c:v>2.3865046048678007E-2</c:v>
                </c:pt>
                <c:pt idx="9404">
                  <c:v>2.645669256745331E-2</c:v>
                </c:pt>
                <c:pt idx="9405">
                  <c:v>2.9382434486349363E-2</c:v>
                </c:pt>
                <c:pt idx="9406">
                  <c:v>3.2645603771004006E-2</c:v>
                </c:pt>
                <c:pt idx="9407">
                  <c:v>3.6265395159841618E-2</c:v>
                </c:pt>
                <c:pt idx="9408">
                  <c:v>4.0235211645746838E-2</c:v>
                </c:pt>
                <c:pt idx="9409">
                  <c:v>4.4521643193288107E-2</c:v>
                </c:pt>
                <c:pt idx="9410">
                  <c:v>4.9093720544284958E-2</c:v>
                </c:pt>
                <c:pt idx="9411">
                  <c:v>5.3915478949755458E-2</c:v>
                </c:pt>
                <c:pt idx="9412">
                  <c:v>5.896530467532779E-2</c:v>
                </c:pt>
                <c:pt idx="9413">
                  <c:v>6.4217102711195184E-2</c:v>
                </c:pt>
                <c:pt idx="9414">
                  <c:v>6.964762555466375E-2</c:v>
                </c:pt>
                <c:pt idx="9415">
                  <c:v>7.5255984791988251E-2</c:v>
                </c:pt>
                <c:pt idx="9416">
                  <c:v>8.0920177104840896E-2</c:v>
                </c:pt>
                <c:pt idx="9417">
                  <c:v>8.6480871390468117E-2</c:v>
                </c:pt>
                <c:pt idx="9418">
                  <c:v>9.1735706973833486E-2</c:v>
                </c:pt>
                <c:pt idx="9419">
                  <c:v>9.6584119397832291E-2</c:v>
                </c:pt>
                <c:pt idx="9420">
                  <c:v>0.1008935400689428</c:v>
                </c:pt>
                <c:pt idx="9421">
                  <c:v>0.10443461907505036</c:v>
                </c:pt>
                <c:pt idx="9422">
                  <c:v>0.10706586059168055</c:v>
                </c:pt>
                <c:pt idx="9423">
                  <c:v>0.10852722833498696</c:v>
                </c:pt>
                <c:pt idx="9424">
                  <c:v>0.10875339467570366</c:v>
                </c:pt>
                <c:pt idx="9425">
                  <c:v>0.10751426384749518</c:v>
                </c:pt>
                <c:pt idx="9426">
                  <c:v>0.10462406877380981</c:v>
                </c:pt>
                <c:pt idx="9427">
                  <c:v>0.10016440521351394</c:v>
                </c:pt>
                <c:pt idx="9428">
                  <c:v>9.3699144761428155E-2</c:v>
                </c:pt>
                <c:pt idx="9429">
                  <c:v>8.5675161246200615E-2</c:v>
                </c:pt>
                <c:pt idx="9430">
                  <c:v>7.6187925352283803E-2</c:v>
                </c:pt>
                <c:pt idx="9431">
                  <c:v>6.5621387681212451E-2</c:v>
                </c:pt>
                <c:pt idx="9432">
                  <c:v>5.4410736814223259E-2</c:v>
                </c:pt>
                <c:pt idx="9433">
                  <c:v>4.3058094173869743E-2</c:v>
                </c:pt>
                <c:pt idx="9434">
                  <c:v>3.1962696089457232E-2</c:v>
                </c:pt>
                <c:pt idx="9435">
                  <c:v>2.1530007003720208E-2</c:v>
                </c:pt>
                <c:pt idx="9436">
                  <c:v>1.2147337413610737E-2</c:v>
                </c:pt>
                <c:pt idx="9437">
                  <c:v>4.0427188159486427E-3</c:v>
                </c:pt>
                <c:pt idx="9438">
                  <c:v>-2.66887837687943E-3</c:v>
                </c:pt>
                <c:pt idx="9439">
                  <c:v>-7.9644555877185497E-3</c:v>
                </c:pt>
                <c:pt idx="9440">
                  <c:v>-1.178532730342316E-2</c:v>
                </c:pt>
                <c:pt idx="9441">
                  <c:v>-1.4244689606098704E-2</c:v>
                </c:pt>
                <c:pt idx="9442">
                  <c:v>-1.5426944946568322E-2</c:v>
                </c:pt>
                <c:pt idx="9443">
                  <c:v>-1.5412511826592978E-2</c:v>
                </c:pt>
                <c:pt idx="9444">
                  <c:v>-1.4311245562011354E-2</c:v>
                </c:pt>
                <c:pt idx="9445">
                  <c:v>-1.2105955511778427E-2</c:v>
                </c:pt>
                <c:pt idx="9446">
                  <c:v>-8.8490849296555471E-3</c:v>
                </c:pt>
                <c:pt idx="9447">
                  <c:v>-4.6736392735991922E-3</c:v>
                </c:pt>
                <c:pt idx="9448">
                  <c:v>-2.1411213663132672E-4</c:v>
                </c:pt>
                <c:pt idx="9449">
                  <c:v>2.7205568267945675E-3</c:v>
                </c:pt>
                <c:pt idx="9450">
                  <c:v>2.9287423282930262E-3</c:v>
                </c:pt>
                <c:pt idx="9451">
                  <c:v>1.3088485618067032E-3</c:v>
                </c:pt>
                <c:pt idx="9452">
                  <c:v>-4.8709618005156503E-4</c:v>
                </c:pt>
                <c:pt idx="9453">
                  <c:v>-1.8109487214455471E-3</c:v>
                </c:pt>
                <c:pt idx="9454">
                  <c:v>-2.7199024773026438E-3</c:v>
                </c:pt>
                <c:pt idx="9455">
                  <c:v>-3.3026897525998337E-3</c:v>
                </c:pt>
                <c:pt idx="9456">
                  <c:v>-3.6480423051686406E-3</c:v>
                </c:pt>
                <c:pt idx="9457">
                  <c:v>-3.8324206909704848E-3</c:v>
                </c:pt>
                <c:pt idx="9458">
                  <c:v>-3.8577416833922213E-3</c:v>
                </c:pt>
                <c:pt idx="9459">
                  <c:v>-3.7124067315193804E-3</c:v>
                </c:pt>
                <c:pt idx="9460">
                  <c:v>-3.4688257848497091E-3</c:v>
                </c:pt>
                <c:pt idx="9461">
                  <c:v>-3.2193392660809974E-3</c:v>
                </c:pt>
                <c:pt idx="9462">
                  <c:v>-3.0224445230186184E-3</c:v>
                </c:pt>
                <c:pt idx="9463">
                  <c:v>-2.876474679761177E-3</c:v>
                </c:pt>
                <c:pt idx="9464">
                  <c:v>-2.7694131687759018E-3</c:v>
                </c:pt>
                <c:pt idx="9465">
                  <c:v>-2.6900727947005887E-3</c:v>
                </c:pt>
                <c:pt idx="9466">
                  <c:v>-2.6295456135784078E-3</c:v>
                </c:pt>
                <c:pt idx="9467">
                  <c:v>-2.579466950347335E-3</c:v>
                </c:pt>
                <c:pt idx="9468">
                  <c:v>-2.5377496382284585E-3</c:v>
                </c:pt>
                <c:pt idx="9469">
                  <c:v>-2.5023622156462194E-3</c:v>
                </c:pt>
                <c:pt idx="9470">
                  <c:v>-2.4745528872118206E-3</c:v>
                </c:pt>
                <c:pt idx="9471">
                  <c:v>-2.4534593180338092E-3</c:v>
                </c:pt>
                <c:pt idx="9472">
                  <c:v>-2.4401657870601265E-3</c:v>
                </c:pt>
                <c:pt idx="9473">
                  <c:v>-2.4358804118936477E-3</c:v>
                </c:pt>
                <c:pt idx="9474">
                  <c:v>-2.4393785998574535E-3</c:v>
                </c:pt>
                <c:pt idx="9475">
                  <c:v>-2.444355921633765E-3</c:v>
                </c:pt>
                <c:pt idx="9476">
                  <c:v>-2.4488465869580808E-3</c:v>
                </c:pt>
                <c:pt idx="9477">
                  <c:v>-2.4524992550267236E-3</c:v>
                </c:pt>
                <c:pt idx="9478">
                  <c:v>-2.4565784972483047E-3</c:v>
                </c:pt>
                <c:pt idx="9479">
                  <c:v>-2.4617924369570122E-3</c:v>
                </c:pt>
                <c:pt idx="9480">
                  <c:v>-2.4691232445900129E-3</c:v>
                </c:pt>
                <c:pt idx="9481">
                  <c:v>-2.4795068796022099E-3</c:v>
                </c:pt>
                <c:pt idx="9482">
                  <c:v>-2.4919254850600172E-3</c:v>
                </c:pt>
                <c:pt idx="9483">
                  <c:v>-2.5077999545071454E-3</c:v>
                </c:pt>
                <c:pt idx="9484">
                  <c:v>-2.5263300610382034E-3</c:v>
                </c:pt>
                <c:pt idx="9485">
                  <c:v>-2.5471871146062956E-3</c:v>
                </c:pt>
                <c:pt idx="9486">
                  <c:v>-2.5672995269410233E-3</c:v>
                </c:pt>
                <c:pt idx="9487">
                  <c:v>-2.5851187986410391E-3</c:v>
                </c:pt>
                <c:pt idx="9488">
                  <c:v>-2.6023990122160659E-3</c:v>
                </c:pt>
                <c:pt idx="9489">
                  <c:v>-2.6186439329171024E-3</c:v>
                </c:pt>
                <c:pt idx="9490">
                  <c:v>-2.634587043438219E-3</c:v>
                </c:pt>
                <c:pt idx="9491">
                  <c:v>-2.6503099270161223E-3</c:v>
                </c:pt>
                <c:pt idx="9492">
                  <c:v>-2.6655579921221599E-3</c:v>
                </c:pt>
                <c:pt idx="9493">
                  <c:v>-2.6810561192875402E-3</c:v>
                </c:pt>
                <c:pt idx="9494">
                  <c:v>-2.6970487767454887E-3</c:v>
                </c:pt>
                <c:pt idx="9495">
                  <c:v>-2.7131984647375739E-3</c:v>
                </c:pt>
                <c:pt idx="9496">
                  <c:v>-2.7291783022513538E-3</c:v>
                </c:pt>
                <c:pt idx="9497">
                  <c:v>-2.745237071047599E-3</c:v>
                </c:pt>
                <c:pt idx="9498">
                  <c:v>-2.759245231632703E-3</c:v>
                </c:pt>
                <c:pt idx="9499">
                  <c:v>-2.772119176869261E-3</c:v>
                </c:pt>
                <c:pt idx="9500">
                  <c:v>-2.7843146771111904E-3</c:v>
                </c:pt>
                <c:pt idx="9501">
                  <c:v>-2.7962683743190291E-3</c:v>
                </c:pt>
                <c:pt idx="9502">
                  <c:v>-2.8073938261509251E-3</c:v>
                </c:pt>
                <c:pt idx="9503">
                  <c:v>-2.8186768945858832E-3</c:v>
                </c:pt>
                <c:pt idx="9504">
                  <c:v>-2.829821550924887E-3</c:v>
                </c:pt>
                <c:pt idx="9505">
                  <c:v>-2.8408625415715289E-3</c:v>
                </c:pt>
                <c:pt idx="9506">
                  <c:v>-2.8511961091844677E-3</c:v>
                </c:pt>
                <c:pt idx="9507">
                  <c:v>-2.8606361982230349E-3</c:v>
                </c:pt>
                <c:pt idx="9508">
                  <c:v>-2.8698288347042264E-3</c:v>
                </c:pt>
                <c:pt idx="9509">
                  <c:v>-2.8785833174570577E-3</c:v>
                </c:pt>
                <c:pt idx="9510">
                  <c:v>-2.8869255806272366E-3</c:v>
                </c:pt>
                <c:pt idx="9511">
                  <c:v>-2.8950355377139478E-3</c:v>
                </c:pt>
                <c:pt idx="9512">
                  <c:v>-2.9028554408713934E-3</c:v>
                </c:pt>
                <c:pt idx="9513">
                  <c:v>-2.9103931308369119E-3</c:v>
                </c:pt>
                <c:pt idx="9514">
                  <c:v>-2.917551635574233E-3</c:v>
                </c:pt>
                <c:pt idx="9515">
                  <c:v>-2.9245905462728034E-3</c:v>
                </c:pt>
                <c:pt idx="9516">
                  <c:v>-2.9311779057804056E-3</c:v>
                </c:pt>
                <c:pt idx="9517">
                  <c:v>-2.9376164820642935E-3</c:v>
                </c:pt>
                <c:pt idx="9518">
                  <c:v>-2.9408535488286776E-3</c:v>
                </c:pt>
                <c:pt idx="9519">
                  <c:v>-2.9235845194469277E-3</c:v>
                </c:pt>
                <c:pt idx="9520">
                  <c:v>-2.9197861865168638E-3</c:v>
                </c:pt>
                <c:pt idx="9521">
                  <c:v>-2.9131807711954469E-3</c:v>
                </c:pt>
                <c:pt idx="9522">
                  <c:v>-2.906501882052825E-3</c:v>
                </c:pt>
                <c:pt idx="9523">
                  <c:v>-2.8995133791196713E-3</c:v>
                </c:pt>
                <c:pt idx="9524">
                  <c:v>-2.8922133470108431E-3</c:v>
                </c:pt>
                <c:pt idx="9525">
                  <c:v>-2.8846339496895906E-3</c:v>
                </c:pt>
                <c:pt idx="9526">
                  <c:v>-2.8766518734733735E-3</c:v>
                </c:pt>
                <c:pt idx="9527">
                  <c:v>-2.8680488504792311E-3</c:v>
                </c:pt>
                <c:pt idx="9528">
                  <c:v>-2.8591011539539435E-3</c:v>
                </c:pt>
                <c:pt idx="9529">
                  <c:v>-2.8498042842128777E-3</c:v>
                </c:pt>
                <c:pt idx="9530">
                  <c:v>-2.8400882822867055E-3</c:v>
                </c:pt>
                <c:pt idx="9531">
                  <c:v>-2.8304666329977595E-3</c:v>
                </c:pt>
                <c:pt idx="9532">
                  <c:v>-2.820243721770541E-3</c:v>
                </c:pt>
                <c:pt idx="9533">
                  <c:v>-2.8099945217816562E-3</c:v>
                </c:pt>
                <c:pt idx="9534">
                  <c:v>-2.7992279959160858E-3</c:v>
                </c:pt>
                <c:pt idx="9535">
                  <c:v>-2.7881774670276485E-3</c:v>
                </c:pt>
                <c:pt idx="9536">
                  <c:v>-2.7766012585223941E-3</c:v>
                </c:pt>
                <c:pt idx="9537">
                  <c:v>-2.7646234179420576E-3</c:v>
                </c:pt>
                <c:pt idx="9538">
                  <c:v>-2.7520379550974249E-3</c:v>
                </c:pt>
                <c:pt idx="9539">
                  <c:v>-2.7389573393453276E-3</c:v>
                </c:pt>
                <c:pt idx="9540">
                  <c:v>-2.7253538360970052E-3</c:v>
                </c:pt>
                <c:pt idx="9541">
                  <c:v>-2.7115647145089126E-3</c:v>
                </c:pt>
                <c:pt idx="9542">
                  <c:v>-2.6971186039460729E-3</c:v>
                </c:pt>
                <c:pt idx="9543">
                  <c:v>-2.6824643660039072E-3</c:v>
                </c:pt>
                <c:pt idx="9544">
                  <c:v>-2.6680222897341932E-3</c:v>
                </c:pt>
                <c:pt idx="9545">
                  <c:v>-2.6526363225135548E-3</c:v>
                </c:pt>
                <c:pt idx="9546">
                  <c:v>-2.6373369697315929E-3</c:v>
                </c:pt>
                <c:pt idx="9547">
                  <c:v>-2.6222840547618057E-3</c:v>
                </c:pt>
                <c:pt idx="9548">
                  <c:v>-2.6064993596394506E-3</c:v>
                </c:pt>
                <c:pt idx="9549">
                  <c:v>-2.5911713165213098E-3</c:v>
                </c:pt>
                <c:pt idx="9550">
                  <c:v>-2.575956570014339E-3</c:v>
                </c:pt>
                <c:pt idx="9551">
                  <c:v>-2.5603961223187167E-3</c:v>
                </c:pt>
                <c:pt idx="9552">
                  <c:v>-2.5453730999575701E-3</c:v>
                </c:pt>
                <c:pt idx="9553">
                  <c:v>-2.530109808715915E-3</c:v>
                </c:pt>
                <c:pt idx="9554">
                  <c:v>-2.5162886842106029E-3</c:v>
                </c:pt>
                <c:pt idx="9555">
                  <c:v>-2.5031559485951408E-3</c:v>
                </c:pt>
                <c:pt idx="9556">
                  <c:v>-2.4904660249023512E-3</c:v>
                </c:pt>
                <c:pt idx="9557">
                  <c:v>-2.4791605914467251E-3</c:v>
                </c:pt>
                <c:pt idx="9558">
                  <c:v>-2.4679823926083613E-3</c:v>
                </c:pt>
                <c:pt idx="9559">
                  <c:v>-2.4586445910207209E-3</c:v>
                </c:pt>
                <c:pt idx="9560">
                  <c:v>-2.450586197862726E-3</c:v>
                </c:pt>
                <c:pt idx="9561">
                  <c:v>-2.44450789196395E-3</c:v>
                </c:pt>
                <c:pt idx="9562">
                  <c:v>-2.4418306264987529E-3</c:v>
                </c:pt>
                <c:pt idx="9563">
                  <c:v>-2.4427144529801047E-3</c:v>
                </c:pt>
                <c:pt idx="9564">
                  <c:v>-2.4454721875083753E-3</c:v>
                </c:pt>
                <c:pt idx="9565">
                  <c:v>-2.4521185309534141E-3</c:v>
                </c:pt>
                <c:pt idx="9566">
                  <c:v>-2.4639423039980258E-3</c:v>
                </c:pt>
                <c:pt idx="9567">
                  <c:v>-2.4816380470778121E-3</c:v>
                </c:pt>
                <c:pt idx="9568">
                  <c:v>-2.5069188057525262E-3</c:v>
                </c:pt>
                <c:pt idx="9569">
                  <c:v>-2.5395906672507351E-3</c:v>
                </c:pt>
                <c:pt idx="9570">
                  <c:v>-2.5838482742871448E-3</c:v>
                </c:pt>
                <c:pt idx="9571">
                  <c:v>-2.640001711940045E-3</c:v>
                </c:pt>
                <c:pt idx="9572">
                  <c:v>-2.7143299617408403E-3</c:v>
                </c:pt>
                <c:pt idx="9573">
                  <c:v>-2.8125082684799124E-3</c:v>
                </c:pt>
                <c:pt idx="9574">
                  <c:v>-2.9393463659869823E-3</c:v>
                </c:pt>
                <c:pt idx="9575">
                  <c:v>-3.0976825111890052E-3</c:v>
                </c:pt>
                <c:pt idx="9576">
                  <c:v>-3.2879753064881116E-3</c:v>
                </c:pt>
                <c:pt idx="9577">
                  <c:v>-3.4981414736141208E-3</c:v>
                </c:pt>
                <c:pt idx="9578">
                  <c:v>-3.7052756357968601E-3</c:v>
                </c:pt>
                <c:pt idx="9579">
                  <c:v>-3.8589809411962951E-3</c:v>
                </c:pt>
                <c:pt idx="9580">
                  <c:v>-3.9355579296219629E-3</c:v>
                </c:pt>
                <c:pt idx="9581">
                  <c:v>-3.9392134596616382E-3</c:v>
                </c:pt>
                <c:pt idx="9582">
                  <c:v>-3.8585579152068013E-3</c:v>
                </c:pt>
                <c:pt idx="9583">
                  <c:v>-3.7108799287528362E-3</c:v>
                </c:pt>
                <c:pt idx="9584">
                  <c:v>-3.5179605406083542E-3</c:v>
                </c:pt>
                <c:pt idx="9585">
                  <c:v>-3.3234924587692842E-3</c:v>
                </c:pt>
                <c:pt idx="9586">
                  <c:v>-3.2621865297197544E-3</c:v>
                </c:pt>
                <c:pt idx="9587">
                  <c:v>-3.6522993536466947E-3</c:v>
                </c:pt>
                <c:pt idx="9588">
                  <c:v>-4.7780332735782791E-3</c:v>
                </c:pt>
                <c:pt idx="9589">
                  <c:v>-6.7235012487024508E-3</c:v>
                </c:pt>
                <c:pt idx="9590">
                  <c:v>-9.1938330140146282E-3</c:v>
                </c:pt>
                <c:pt idx="9591">
                  <c:v>-1.1732682114873973E-2</c:v>
                </c:pt>
                <c:pt idx="9592">
                  <c:v>-1.3910814886708603E-2</c:v>
                </c:pt>
                <c:pt idx="9593">
                  <c:v>-1.5452727716119885E-2</c:v>
                </c:pt>
                <c:pt idx="9594">
                  <c:v>-1.617134517903375E-2</c:v>
                </c:pt>
                <c:pt idx="9595">
                  <c:v>-1.5946052655169185E-2</c:v>
                </c:pt>
                <c:pt idx="9596">
                  <c:v>-1.4593385708086437E-2</c:v>
                </c:pt>
                <c:pt idx="9597">
                  <c:v>-1.2003217581719156E-2</c:v>
                </c:pt>
                <c:pt idx="9598">
                  <c:v>-8.0989117618296413E-3</c:v>
                </c:pt>
                <c:pt idx="9599">
                  <c:v>-2.7487644557532831E-3</c:v>
                </c:pt>
                <c:pt idx="9600">
                  <c:v>4.0468143461216965E-3</c:v>
                </c:pt>
                <c:pt idx="9601">
                  <c:v>1.2245580101842179E-2</c:v>
                </c:pt>
                <c:pt idx="9602">
                  <c:v>2.1684547285656608E-2</c:v>
                </c:pt>
                <c:pt idx="9603">
                  <c:v>3.2180080768241415E-2</c:v>
                </c:pt>
                <c:pt idx="9604">
                  <c:v>4.3365479461386802E-2</c:v>
                </c:pt>
                <c:pt idx="9605">
                  <c:v>5.4825571706396903E-2</c:v>
                </c:pt>
                <c:pt idx="9606">
                  <c:v>6.6109347141871611E-2</c:v>
                </c:pt>
                <c:pt idx="9607">
                  <c:v>7.6739112784870056E-2</c:v>
                </c:pt>
                <c:pt idx="9608">
                  <c:v>8.6291811476483848E-2</c:v>
                </c:pt>
                <c:pt idx="9609">
                  <c:v>9.4386847645469563E-2</c:v>
                </c:pt>
                <c:pt idx="9610">
                  <c:v>0.10081425457737903</c:v>
                </c:pt>
                <c:pt idx="9611">
                  <c:v>0.10552111599292291</c:v>
                </c:pt>
                <c:pt idx="9612">
                  <c:v>0.10850766998852551</c:v>
                </c:pt>
                <c:pt idx="9613">
                  <c:v>0.10987668317333021</c:v>
                </c:pt>
                <c:pt idx="9614">
                  <c:v>0.10976052674449865</c:v>
                </c:pt>
                <c:pt idx="9615">
                  <c:v>0.10837533599770199</c:v>
                </c:pt>
                <c:pt idx="9616">
                  <c:v>0.10585684488806779</c:v>
                </c:pt>
                <c:pt idx="9617">
                  <c:v>0.10240571727920289</c:v>
                </c:pt>
                <c:pt idx="9618">
                  <c:v>9.8195870339275348E-2</c:v>
                </c:pt>
                <c:pt idx="9619">
                  <c:v>9.3406862166871107E-2</c:v>
                </c:pt>
                <c:pt idx="9620">
                  <c:v>8.8185702351550987E-2</c:v>
                </c:pt>
                <c:pt idx="9621">
                  <c:v>8.2718709632325083E-2</c:v>
                </c:pt>
                <c:pt idx="9622">
                  <c:v>7.7151470952405821E-2</c:v>
                </c:pt>
                <c:pt idx="9623">
                  <c:v>7.1618014618187176E-2</c:v>
                </c:pt>
                <c:pt idx="9624">
                  <c:v>6.6207380723068976E-2</c:v>
                </c:pt>
                <c:pt idx="9625">
                  <c:v>6.0975028071899917E-2</c:v>
                </c:pt>
                <c:pt idx="9626">
                  <c:v>5.5936024406438078E-2</c:v>
                </c:pt>
                <c:pt idx="9627">
                  <c:v>5.1124070572095004E-2</c:v>
                </c:pt>
                <c:pt idx="9628">
                  <c:v>4.6568549965712136E-2</c:v>
                </c:pt>
                <c:pt idx="9629">
                  <c:v>4.2273738194104404E-2</c:v>
                </c:pt>
                <c:pt idx="9630">
                  <c:v>3.828687508647155E-2</c:v>
                </c:pt>
                <c:pt idx="9631">
                  <c:v>3.463567848989757E-2</c:v>
                </c:pt>
                <c:pt idx="9632">
                  <c:v>3.1347080228539936E-2</c:v>
                </c:pt>
                <c:pt idx="9633">
                  <c:v>2.8391725739182361E-2</c:v>
                </c:pt>
                <c:pt idx="9634">
                  <c:v>2.5758176500554342E-2</c:v>
                </c:pt>
                <c:pt idx="9635">
                  <c:v>2.3386450211206444E-2</c:v>
                </c:pt>
                <c:pt idx="9636">
                  <c:v>2.1207020976414359E-2</c:v>
                </c:pt>
                <c:pt idx="9637">
                  <c:v>1.9137045465221325E-2</c:v>
                </c:pt>
                <c:pt idx="9638">
                  <c:v>1.7159298794621747E-2</c:v>
                </c:pt>
                <c:pt idx="9639">
                  <c:v>1.5252408618129487E-2</c:v>
                </c:pt>
                <c:pt idx="9640">
                  <c:v>1.3444763119440872E-2</c:v>
                </c:pt>
                <c:pt idx="9641">
                  <c:v>1.1769072366273226E-2</c:v>
                </c:pt>
                <c:pt idx="9642">
                  <c:v>1.0254119427205E-2</c:v>
                </c:pt>
                <c:pt idx="9643">
                  <c:v>8.9071542664538317E-3</c:v>
                </c:pt>
                <c:pt idx="9644">
                  <c:v>7.723894369323081E-3</c:v>
                </c:pt>
                <c:pt idx="9645">
                  <c:v>6.647586411669848E-3</c:v>
                </c:pt>
                <c:pt idx="9646">
                  <c:v>5.6267979414019731E-3</c:v>
                </c:pt>
                <c:pt idx="9647">
                  <c:v>4.6038153626578593E-3</c:v>
                </c:pt>
                <c:pt idx="9648">
                  <c:v>3.558934397743907E-3</c:v>
                </c:pt>
                <c:pt idx="9649">
                  <c:v>2.4698698381491191E-3</c:v>
                </c:pt>
                <c:pt idx="9650">
                  <c:v>1.3939599666172864E-3</c:v>
                </c:pt>
                <c:pt idx="9651">
                  <c:v>3.623173456320794E-4</c:v>
                </c:pt>
                <c:pt idx="9652">
                  <c:v>-5.7375506081969174E-4</c:v>
                </c:pt>
                <c:pt idx="9653">
                  <c:v>-1.3732588242295618E-3</c:v>
                </c:pt>
                <c:pt idx="9654">
                  <c:v>-2.0204733571065336E-3</c:v>
                </c:pt>
                <c:pt idx="9655">
                  <c:v>-2.4979641710906053E-3</c:v>
                </c:pt>
                <c:pt idx="9656">
                  <c:v>-2.799153759016626E-3</c:v>
                </c:pt>
                <c:pt idx="9657">
                  <c:v>-2.9245788735362543E-3</c:v>
                </c:pt>
                <c:pt idx="9658">
                  <c:v>-2.8788072787921948E-3</c:v>
                </c:pt>
                <c:pt idx="9659">
                  <c:v>-2.6661672682587456E-3</c:v>
                </c:pt>
                <c:pt idx="9660">
                  <c:v>-2.2956044474266024E-3</c:v>
                </c:pt>
                <c:pt idx="9661">
                  <c:v>-1.7760586282125068E-3</c:v>
                </c:pt>
                <c:pt idx="9662">
                  <c:v>-1.1176731145735586E-3</c:v>
                </c:pt>
                <c:pt idx="9663">
                  <c:v>-3.3204010132281692E-4</c:v>
                </c:pt>
                <c:pt idx="9664">
                  <c:v>5.6765629136412699E-4</c:v>
                </c:pt>
                <c:pt idx="9665">
                  <c:v>1.5656563785513278E-3</c:v>
                </c:pt>
                <c:pt idx="9666">
                  <c:v>2.6425487347961907E-3</c:v>
                </c:pt>
                <c:pt idx="9667">
                  <c:v>3.7677547315430049E-3</c:v>
                </c:pt>
                <c:pt idx="9668">
                  <c:v>4.9073040478668783E-3</c:v>
                </c:pt>
                <c:pt idx="9669">
                  <c:v>6.0095185251862748E-3</c:v>
                </c:pt>
                <c:pt idx="9670">
                  <c:v>7.0138855652918108E-3</c:v>
                </c:pt>
                <c:pt idx="9671">
                  <c:v>7.8540504666695377E-3</c:v>
                </c:pt>
                <c:pt idx="9672">
                  <c:v>8.4569087205379478E-3</c:v>
                </c:pt>
                <c:pt idx="9673">
                  <c:v>8.7970092722762239E-3</c:v>
                </c:pt>
                <c:pt idx="9674">
                  <c:v>8.8823803197328743E-3</c:v>
                </c:pt>
                <c:pt idx="9675">
                  <c:v>8.7679241768910954E-3</c:v>
                </c:pt>
                <c:pt idx="9676">
                  <c:v>8.4986972396048355E-3</c:v>
                </c:pt>
                <c:pt idx="9677">
                  <c:v>8.1426711660025353E-3</c:v>
                </c:pt>
                <c:pt idx="9678">
                  <c:v>7.7338858401742039E-3</c:v>
                </c:pt>
                <c:pt idx="9679">
                  <c:v>7.3050327187874631E-3</c:v>
                </c:pt>
                <c:pt idx="9680">
                  <c:v>6.8738959233003438E-3</c:v>
                </c:pt>
                <c:pt idx="9681">
                  <c:v>6.452640078535743E-3</c:v>
                </c:pt>
                <c:pt idx="9682">
                  <c:v>6.0485333864430668E-3</c:v>
                </c:pt>
                <c:pt idx="9683">
                  <c:v>5.6649542486101323E-3</c:v>
                </c:pt>
                <c:pt idx="9684">
                  <c:v>5.3043665920119443E-3</c:v>
                </c:pt>
                <c:pt idx="9685">
                  <c:v>4.9668688658101035E-3</c:v>
                </c:pt>
                <c:pt idx="9686">
                  <c:v>4.6523154565829561E-3</c:v>
                </c:pt>
                <c:pt idx="9687">
                  <c:v>4.3597262703900519E-3</c:v>
                </c:pt>
                <c:pt idx="9688">
                  <c:v>4.088426676932766E-3</c:v>
                </c:pt>
                <c:pt idx="9689">
                  <c:v>3.8370036293265963E-3</c:v>
                </c:pt>
                <c:pt idx="9690">
                  <c:v>3.6040086251218906E-3</c:v>
                </c:pt>
                <c:pt idx="9691">
                  <c:v>3.3887068085775018E-3</c:v>
                </c:pt>
                <c:pt idx="9692">
                  <c:v>3.1894541089458883E-3</c:v>
                </c:pt>
                <c:pt idx="9693">
                  <c:v>3.0053293378532464E-3</c:v>
                </c:pt>
                <c:pt idx="9694">
                  <c:v>2.8349951985229271E-3</c:v>
                </c:pt>
                <c:pt idx="9695">
                  <c:v>2.6775424515451673E-3</c:v>
                </c:pt>
                <c:pt idx="9696">
                  <c:v>2.531844858735588E-3</c:v>
                </c:pt>
                <c:pt idx="9697">
                  <c:v>2.3972949433528346E-3</c:v>
                </c:pt>
                <c:pt idx="9698">
                  <c:v>2.2726539393967959E-3</c:v>
                </c:pt>
                <c:pt idx="9699">
                  <c:v>2.1572982836066679E-3</c:v>
                </c:pt>
                <c:pt idx="9700">
                  <c:v>2.050458741832295E-3</c:v>
                </c:pt>
                <c:pt idx="9701">
                  <c:v>1.9514625282438525E-3</c:v>
                </c:pt>
                <c:pt idx="9702">
                  <c:v>1.8596826109180675E-3</c:v>
                </c:pt>
                <c:pt idx="9703">
                  <c:v>1.7744975760797255E-3</c:v>
                </c:pt>
                <c:pt idx="9704">
                  <c:v>1.6952990806698987E-3</c:v>
                </c:pt>
                <c:pt idx="9705">
                  <c:v>1.6217364314164984E-3</c:v>
                </c:pt>
                <c:pt idx="9706">
                  <c:v>1.5531387098145499E-3</c:v>
                </c:pt>
                <c:pt idx="9707">
                  <c:v>1.4892571869529192E-3</c:v>
                </c:pt>
                <c:pt idx="9708">
                  <c:v>1.4296696854686486E-3</c:v>
                </c:pt>
                <c:pt idx="9709">
                  <c:v>1.3739973785668047E-3</c:v>
                </c:pt>
                <c:pt idx="9710">
                  <c:v>1.3220103747888512E-3</c:v>
                </c:pt>
                <c:pt idx="9711">
                  <c:v>1.2732478055856866E-3</c:v>
                </c:pt>
                <c:pt idx="9712">
                  <c:v>1.2275956862034532E-3</c:v>
                </c:pt>
                <c:pt idx="9713">
                  <c:v>1.1848759357663274E-3</c:v>
                </c:pt>
                <c:pt idx="9714">
                  <c:v>1.1445945896793042E-3</c:v>
                </c:pt>
                <c:pt idx="9715">
                  <c:v>1.1068525780667526E-3</c:v>
                </c:pt>
                <c:pt idx="9716">
                  <c:v>1.0712641821825075E-3</c:v>
                </c:pt>
                <c:pt idx="9717">
                  <c:v>1.0377763205354773E-3</c:v>
                </c:pt>
                <c:pt idx="9718">
                  <c:v>1.0063855980776415E-3</c:v>
                </c:pt>
                <c:pt idx="9719">
                  <c:v>9.7647419425850313E-4</c:v>
                </c:pt>
                <c:pt idx="9720">
                  <c:v>9.4843124801291534E-4</c:v>
                </c:pt>
                <c:pt idx="9721">
                  <c:v>9.2191422296983294E-4</c:v>
                </c:pt>
                <c:pt idx="9722">
                  <c:v>8.9675517616694123E-4</c:v>
                </c:pt>
                <c:pt idx="9723">
                  <c:v>8.7297264022501153E-4</c:v>
                </c:pt>
                <c:pt idx="9724">
                  <c:v>8.5034779418713402E-4</c:v>
                </c:pt>
                <c:pt idx="9725">
                  <c:v>8.2904568454089667E-4</c:v>
                </c:pt>
                <c:pt idx="9726">
                  <c:v>8.0886657474465995E-4</c:v>
                </c:pt>
                <c:pt idx="9727">
                  <c:v>7.8944840049277598E-4</c:v>
                </c:pt>
                <c:pt idx="9728">
                  <c:v>7.7117298286821789E-4</c:v>
                </c:pt>
                <c:pt idx="9729">
                  <c:v>7.5373185254234976E-4</c:v>
                </c:pt>
                <c:pt idx="9730">
                  <c:v>7.3718138689027324E-4</c:v>
                </c:pt>
                <c:pt idx="9731">
                  <c:v>7.2135375075754737E-4</c:v>
                </c:pt>
                <c:pt idx="9732">
                  <c:v>7.0624099585214761E-4</c:v>
                </c:pt>
                <c:pt idx="9733">
                  <c:v>6.9179621710946382E-4</c:v>
                </c:pt>
                <c:pt idx="9734">
                  <c:v>6.7796385444984786E-4</c:v>
                </c:pt>
                <c:pt idx="9735">
                  <c:v>6.6477195288061619E-4</c:v>
                </c:pt>
                <c:pt idx="9736">
                  <c:v>6.5200610278415283E-4</c:v>
                </c:pt>
                <c:pt idx="9737">
                  <c:v>6.3971821863595402E-4</c:v>
                </c:pt>
                <c:pt idx="9738">
                  <c:v>6.2794563565127248E-4</c:v>
                </c:pt>
                <c:pt idx="9739">
                  <c:v>6.1649152772369487E-4</c:v>
                </c:pt>
                <c:pt idx="9740">
                  <c:v>6.056509512584185E-4</c:v>
                </c:pt>
                <c:pt idx="9741">
                  <c:v>5.9498153310577617E-4</c:v>
                </c:pt>
                <c:pt idx="9742">
                  <c:v>5.8471898124157207E-4</c:v>
                </c:pt>
                <c:pt idx="9743">
                  <c:v>5.7493320282664406E-4</c:v>
                </c:pt>
                <c:pt idx="9744">
                  <c:v>5.6572411915423171E-4</c:v>
                </c:pt>
                <c:pt idx="9745">
                  <c:v>5.5667707101569874E-4</c:v>
                </c:pt>
                <c:pt idx="9746">
                  <c:v>5.4820904597618902E-4</c:v>
                </c:pt>
                <c:pt idx="9747">
                  <c:v>5.3998463581805822E-4</c:v>
                </c:pt>
                <c:pt idx="9748">
                  <c:v>5.3238646009601265E-4</c:v>
                </c:pt>
                <c:pt idx="9749">
                  <c:v>5.2521601024546616E-4</c:v>
                </c:pt>
                <c:pt idx="9750">
                  <c:v>5.1833359436759263E-4</c:v>
                </c:pt>
                <c:pt idx="9751">
                  <c:v>5.1208994395968155E-4</c:v>
                </c:pt>
                <c:pt idx="9752">
                  <c:v>5.0615657178476603E-4</c:v>
                </c:pt>
                <c:pt idx="9753">
                  <c:v>5.0068742516695686E-4</c:v>
                </c:pt>
                <c:pt idx="9754">
                  <c:v>4.955261371427655E-4</c:v>
                </c:pt>
                <c:pt idx="9755">
                  <c:v>4.9086210382143225E-4</c:v>
                </c:pt>
                <c:pt idx="9756">
                  <c:v>4.865119323261835E-4</c:v>
                </c:pt>
                <c:pt idx="9757">
                  <c:v>4.8267364963816561E-4</c:v>
                </c:pt>
                <c:pt idx="9758">
                  <c:v>4.7910291027586371E-4</c:v>
                </c:pt>
                <c:pt idx="9759">
                  <c:v>4.759821268460751E-4</c:v>
                </c:pt>
                <c:pt idx="9760">
                  <c:v>4.7329195746093067E-4</c:v>
                </c:pt>
                <c:pt idx="9761">
                  <c:v>4.7090029969687475E-4</c:v>
                </c:pt>
                <c:pt idx="9762">
                  <c:v>4.6882031613248998E-4</c:v>
                </c:pt>
                <c:pt idx="9763">
                  <c:v>4.6715364529081871E-4</c:v>
                </c:pt>
                <c:pt idx="9764">
                  <c:v>4.6576410671872459E-4</c:v>
                </c:pt>
                <c:pt idx="9765">
                  <c:v>4.6477968462521613E-4</c:v>
                </c:pt>
                <c:pt idx="9766">
                  <c:v>4.6419308284983973E-4</c:v>
                </c:pt>
                <c:pt idx="9767">
                  <c:v>4.6392395084315918E-4</c:v>
                </c:pt>
                <c:pt idx="9768">
                  <c:v>4.6405362725576715E-4</c:v>
                </c:pt>
                <c:pt idx="9769">
                  <c:v>4.6423124195449361E-4</c:v>
                </c:pt>
                <c:pt idx="9770">
                  <c:v>4.6498308860354332E-4</c:v>
                </c:pt>
                <c:pt idx="9771">
                  <c:v>4.6598827181010272E-4</c:v>
                </c:pt>
                <c:pt idx="9772">
                  <c:v>4.6731059621041293E-4</c:v>
                </c:pt>
                <c:pt idx="9773">
                  <c:v>4.6893534929404179E-4</c:v>
                </c:pt>
                <c:pt idx="9774">
                  <c:v>4.7087374104914925E-4</c:v>
                </c:pt>
                <c:pt idx="9775">
                  <c:v>4.7305351255511052E-4</c:v>
                </c:pt>
                <c:pt idx="9776">
                  <c:v>4.7556124369851904E-4</c:v>
                </c:pt>
                <c:pt idx="9777">
                  <c:v>4.7823061978502501E-4</c:v>
                </c:pt>
                <c:pt idx="9778">
                  <c:v>4.8128179812823024E-4</c:v>
                </c:pt>
                <c:pt idx="9779">
                  <c:v>4.8454780758222515E-4</c:v>
                </c:pt>
                <c:pt idx="9780">
                  <c:v>4.8793482113673736E-4</c:v>
                </c:pt>
                <c:pt idx="9781">
                  <c:v>4.9156635789604497E-4</c:v>
                </c:pt>
                <c:pt idx="9782">
                  <c:v>4.9552743474201577E-4</c:v>
                </c:pt>
                <c:pt idx="9783">
                  <c:v>4.994514609734102E-4</c:v>
                </c:pt>
                <c:pt idx="9784">
                  <c:v>5.0362150592053734E-4</c:v>
                </c:pt>
                <c:pt idx="9785">
                  <c:v>5.0794717557212099E-4</c:v>
                </c:pt>
                <c:pt idx="9786">
                  <c:v>5.1228580729745232E-4</c:v>
                </c:pt>
                <c:pt idx="9787">
                  <c:v>5.168309139275129E-4</c:v>
                </c:pt>
                <c:pt idx="9788">
                  <c:v>5.2144597755987565E-4</c:v>
                </c:pt>
                <c:pt idx="9789">
                  <c:v>5.2631341204378845E-4</c:v>
                </c:pt>
                <c:pt idx="9790">
                  <c:v>5.3119293189063388E-4</c:v>
                </c:pt>
                <c:pt idx="9791">
                  <c:v>5.3635194942835973E-4</c:v>
                </c:pt>
                <c:pt idx="9792">
                  <c:v>5.4164494915065475E-4</c:v>
                </c:pt>
                <c:pt idx="9793">
                  <c:v>5.4736987015346905E-4</c:v>
                </c:pt>
                <c:pt idx="9794">
                  <c:v>5.5320978285222644E-4</c:v>
                </c:pt>
                <c:pt idx="9795">
                  <c:v>5.5934214092057122E-4</c:v>
                </c:pt>
                <c:pt idx="9796">
                  <c:v>5.6579048858218517E-4</c:v>
                </c:pt>
                <c:pt idx="9797">
                  <c:v>5.7256549722306538E-4</c:v>
                </c:pt>
                <c:pt idx="9798">
                  <c:v>5.7964915919295201E-4</c:v>
                </c:pt>
                <c:pt idx="9799">
                  <c:v>5.8705893018784483E-4</c:v>
                </c:pt>
                <c:pt idx="9800">
                  <c:v>5.9496287414639859E-4</c:v>
                </c:pt>
                <c:pt idx="9801">
                  <c:v>6.0331413454040028E-4</c:v>
                </c:pt>
                <c:pt idx="9802">
                  <c:v>6.1204232909894962E-4</c:v>
                </c:pt>
                <c:pt idx="9803">
                  <c:v>6.212402044994958E-4</c:v>
                </c:pt>
                <c:pt idx="9804">
                  <c:v>6.3101347256744322E-4</c:v>
                </c:pt>
                <c:pt idx="9805">
                  <c:v>6.4130492200986655E-4</c:v>
                </c:pt>
                <c:pt idx="9806">
                  <c:v>6.5237509857485332E-4</c:v>
                </c:pt>
                <c:pt idx="9807">
                  <c:v>6.6398040538162562E-4</c:v>
                </c:pt>
                <c:pt idx="9808">
                  <c:v>6.7640419844261501E-4</c:v>
                </c:pt>
                <c:pt idx="9809">
                  <c:v>6.8965583996105639E-4</c:v>
                </c:pt>
                <c:pt idx="9810">
                  <c:v>7.0366273406041735E-4</c:v>
                </c:pt>
                <c:pt idx="9811">
                  <c:v>7.1884649867171024E-4</c:v>
                </c:pt>
                <c:pt idx="9812">
                  <c:v>7.3479694852085498E-4</c:v>
                </c:pt>
                <c:pt idx="9813">
                  <c:v>7.5190488564458313E-4</c:v>
                </c:pt>
                <c:pt idx="9814">
                  <c:v>7.7026980703631676E-4</c:v>
                </c:pt>
                <c:pt idx="9815">
                  <c:v>7.8960695184926433E-4</c:v>
                </c:pt>
                <c:pt idx="9816">
                  <c:v>8.1047474364037697E-4</c:v>
                </c:pt>
                <c:pt idx="9817">
                  <c:v>8.3260696715481419E-4</c:v>
                </c:pt>
                <c:pt idx="9818">
                  <c:v>8.5644146466790083E-4</c:v>
                </c:pt>
                <c:pt idx="9819">
                  <c:v>8.8190585572456293E-4</c:v>
                </c:pt>
                <c:pt idx="9820">
                  <c:v>9.0905321044543186E-4</c:v>
                </c:pt>
                <c:pt idx="9821">
                  <c:v>9.3818971765458059E-4</c:v>
                </c:pt>
                <c:pt idx="9822">
                  <c:v>9.6928653890748784E-4</c:v>
                </c:pt>
                <c:pt idx="9823">
                  <c:v>1.002715164907686E-3</c:v>
                </c:pt>
                <c:pt idx="9824">
                  <c:v>1.0383180499538014E-3</c:v>
                </c:pt>
                <c:pt idx="9825">
                  <c:v>1.0764419362685462E-3</c:v>
                </c:pt>
                <c:pt idx="9826">
                  <c:v>1.1174350474699724E-3</c:v>
                </c:pt>
                <c:pt idx="9827">
                  <c:v>1.1614162159598873E-3</c:v>
                </c:pt>
                <c:pt idx="9828">
                  <c:v>1.2087104723145226E-3</c:v>
                </c:pt>
                <c:pt idx="9829">
                  <c:v>1.2594050718035543E-3</c:v>
                </c:pt>
                <c:pt idx="9830">
                  <c:v>1.3139076422955531E-3</c:v>
                </c:pt>
                <c:pt idx="9831">
                  <c:v>1.3725659185301886E-3</c:v>
                </c:pt>
                <c:pt idx="9832">
                  <c:v>1.4356748428738797E-3</c:v>
                </c:pt>
                <c:pt idx="9833">
                  <c:v>1.5036056569713852E-3</c:v>
                </c:pt>
                <c:pt idx="9834">
                  <c:v>1.5766959665539648E-3</c:v>
                </c:pt>
                <c:pt idx="9835">
                  <c:v>1.6555672581207714E-3</c:v>
                </c:pt>
                <c:pt idx="9836">
                  <c:v>1.7406217610573815E-3</c:v>
                </c:pt>
                <c:pt idx="9837">
                  <c:v>1.8325143291856305E-3</c:v>
                </c:pt>
                <c:pt idx="9838">
                  <c:v>1.9315546862282984E-3</c:v>
                </c:pt>
                <c:pt idx="9839">
                  <c:v>2.0387204009360005E-3</c:v>
                </c:pt>
                <c:pt idx="9840">
                  <c:v>2.1543881795033082E-3</c:v>
                </c:pt>
                <c:pt idx="9841">
                  <c:v>2.2796669543400094E-3</c:v>
                </c:pt>
                <c:pt idx="9842">
                  <c:v>2.4149011630720807E-3</c:v>
                </c:pt>
                <c:pt idx="9843">
                  <c:v>2.5612965686310218E-3</c:v>
                </c:pt>
                <c:pt idx="9844">
                  <c:v>2.7196359015262406E-3</c:v>
                </c:pt>
                <c:pt idx="9845">
                  <c:v>2.8909927375645461E-3</c:v>
                </c:pt>
                <c:pt idx="9846">
                  <c:v>3.076103625114901E-3</c:v>
                </c:pt>
                <c:pt idx="9847">
                  <c:v>3.2762767170627649E-3</c:v>
                </c:pt>
                <c:pt idx="9848">
                  <c:v>3.4926681017587446E-3</c:v>
                </c:pt>
                <c:pt idx="9849">
                  <c:v>3.7265591109496565E-3</c:v>
                </c:pt>
                <c:pt idx="9850">
                  <c:v>3.9790571151008258E-3</c:v>
                </c:pt>
                <c:pt idx="9851">
                  <c:v>4.2512933483164206E-3</c:v>
                </c:pt>
                <c:pt idx="9852">
                  <c:v>4.5446342824755348E-3</c:v>
                </c:pt>
                <c:pt idx="9853">
                  <c:v>4.8602555244496859E-3</c:v>
                </c:pt>
                <c:pt idx="9854">
                  <c:v>5.1984229420097838E-3</c:v>
                </c:pt>
                <c:pt idx="9855">
                  <c:v>5.5596510038629088E-3</c:v>
                </c:pt>
                <c:pt idx="9856">
                  <c:v>5.9434084812025612E-3</c:v>
                </c:pt>
                <c:pt idx="9857">
                  <c:v>6.3479190490653981E-3</c:v>
                </c:pt>
                <c:pt idx="9858">
                  <c:v>6.7695962677895016E-3</c:v>
                </c:pt>
                <c:pt idx="9859">
                  <c:v>7.2007594492934368E-3</c:v>
                </c:pt>
                <c:pt idx="9860">
                  <c:v>7.6309520722908086E-3</c:v>
                </c:pt>
                <c:pt idx="9861">
                  <c:v>8.0370449851991932E-3</c:v>
                </c:pt>
                <c:pt idx="9862">
                  <c:v>8.395831133536813E-3</c:v>
                </c:pt>
                <c:pt idx="9863">
                  <c:v>8.6621319254800433E-3</c:v>
                </c:pt>
                <c:pt idx="9864">
                  <c:v>8.7815690722029549E-3</c:v>
                </c:pt>
                <c:pt idx="9865">
                  <c:v>8.6853822933713465E-3</c:v>
                </c:pt>
                <c:pt idx="9866">
                  <c:v>8.3480612211319638E-3</c:v>
                </c:pt>
                <c:pt idx="9867">
                  <c:v>7.7425049788505396E-3</c:v>
                </c:pt>
                <c:pt idx="9868">
                  <c:v>6.9069813201060315E-3</c:v>
                </c:pt>
                <c:pt idx="9869">
                  <c:v>5.9003867687859035E-3</c:v>
                </c:pt>
                <c:pt idx="9870">
                  <c:v>4.7985060634856413E-3</c:v>
                </c:pt>
                <c:pt idx="9871">
                  <c:v>3.6614196116004916E-3</c:v>
                </c:pt>
                <c:pt idx="9872">
                  <c:v>2.5347490132181516E-3</c:v>
                </c:pt>
                <c:pt idx="9873">
                  <c:v>1.4598008083896996E-3</c:v>
                </c:pt>
                <c:pt idx="9874">
                  <c:v>4.6219486992593595E-4</c:v>
                </c:pt>
                <c:pt idx="9875">
                  <c:v>-4.3715329460103369E-4</c:v>
                </c:pt>
                <c:pt idx="9876">
                  <c:v>-1.2224873054489382E-3</c:v>
                </c:pt>
                <c:pt idx="9877">
                  <c:v>-1.880495249199865E-3</c:v>
                </c:pt>
                <c:pt idx="9878">
                  <c:v>-2.3990048091082627E-3</c:v>
                </c:pt>
                <c:pt idx="9879">
                  <c:v>-2.7675486278287975E-3</c:v>
                </c:pt>
                <c:pt idx="9880">
                  <c:v>-2.9780292017370646E-3</c:v>
                </c:pt>
                <c:pt idx="9881">
                  <c:v>-3.0237891665384486E-3</c:v>
                </c:pt>
                <c:pt idx="9882">
                  <c:v>-2.8958861360476318E-3</c:v>
                </c:pt>
                <c:pt idx="9883">
                  <c:v>-2.5941217517135851E-3</c:v>
                </c:pt>
                <c:pt idx="9884">
                  <c:v>-2.1153039451499156E-3</c:v>
                </c:pt>
                <c:pt idx="9885">
                  <c:v>-1.4665730023614154E-3</c:v>
                </c:pt>
                <c:pt idx="9886">
                  <c:v>-6.6189241378145081E-4</c:v>
                </c:pt>
                <c:pt idx="9887">
                  <c:v>2.7761261888203936E-4</c:v>
                </c:pt>
                <c:pt idx="9888">
                  <c:v>1.308835505731909E-3</c:v>
                </c:pt>
                <c:pt idx="9889">
                  <c:v>2.3881652120746333E-3</c:v>
                </c:pt>
                <c:pt idx="9890">
                  <c:v>3.4750225673046975E-3</c:v>
                </c:pt>
                <c:pt idx="9891">
                  <c:v>4.5327674357756864E-3</c:v>
                </c:pt>
                <c:pt idx="9892">
                  <c:v>5.5556994837199225E-3</c:v>
                </c:pt>
                <c:pt idx="9893">
                  <c:v>6.5742239929325041E-3</c:v>
                </c:pt>
                <c:pt idx="9894">
                  <c:v>7.6537098367734924E-3</c:v>
                </c:pt>
                <c:pt idx="9895">
                  <c:v>8.8456960933843698E-3</c:v>
                </c:pt>
                <c:pt idx="9896">
                  <c:v>1.0191920619214478E-2</c:v>
                </c:pt>
                <c:pt idx="9897">
                  <c:v>1.1710212276367704E-2</c:v>
                </c:pt>
                <c:pt idx="9898">
                  <c:v>1.3396320254869254E-2</c:v>
                </c:pt>
                <c:pt idx="9899">
                  <c:v>1.5204124198696878E-2</c:v>
                </c:pt>
                <c:pt idx="9900">
                  <c:v>1.7115564321936394E-2</c:v>
                </c:pt>
                <c:pt idx="9901">
                  <c:v>1.9102687477149272E-2</c:v>
                </c:pt>
                <c:pt idx="9902">
                  <c:v>2.1164370657301368E-2</c:v>
                </c:pt>
                <c:pt idx="9903">
                  <c:v>2.3349535037418545E-2</c:v>
                </c:pt>
                <c:pt idx="9904">
                  <c:v>2.5730740443766442E-2</c:v>
                </c:pt>
                <c:pt idx="9905">
                  <c:v>2.8373073958086192E-2</c:v>
                </c:pt>
                <c:pt idx="9906">
                  <c:v>3.1324824855866185E-2</c:v>
                </c:pt>
                <c:pt idx="9907">
                  <c:v>3.4627159306190647E-2</c:v>
                </c:pt>
                <c:pt idx="9908">
                  <c:v>3.8278941392529964E-2</c:v>
                </c:pt>
                <c:pt idx="9909">
                  <c:v>4.2268019699157389E-2</c:v>
                </c:pt>
                <c:pt idx="9910">
                  <c:v>4.6564515997038036E-2</c:v>
                </c:pt>
                <c:pt idx="9911">
                  <c:v>5.1136948064551602E-2</c:v>
                </c:pt>
                <c:pt idx="9912">
                  <c:v>5.5962604275317407E-2</c:v>
                </c:pt>
                <c:pt idx="9913">
                  <c:v>6.101483542357411E-2</c:v>
                </c:pt>
                <c:pt idx="9914">
                  <c:v>6.6257478741190923E-2</c:v>
                </c:pt>
                <c:pt idx="9915">
                  <c:v>7.1678116353534049E-2</c:v>
                </c:pt>
                <c:pt idx="9916">
                  <c:v>7.7240058985531768E-2</c:v>
                </c:pt>
                <c:pt idx="9917">
                  <c:v>8.2833849026852757E-2</c:v>
                </c:pt>
                <c:pt idx="9918">
                  <c:v>8.8296582906678744E-2</c:v>
                </c:pt>
                <c:pt idx="9919">
                  <c:v>9.3515638596499917E-2</c:v>
                </c:pt>
                <c:pt idx="9920">
                  <c:v>9.8324319176263719E-2</c:v>
                </c:pt>
                <c:pt idx="9921">
                  <c:v>0.10254741593571992</c:v>
                </c:pt>
                <c:pt idx="9922">
                  <c:v>0.10601711794045443</c:v>
                </c:pt>
                <c:pt idx="9923">
                  <c:v>0.10857865900879915</c:v>
                </c:pt>
                <c:pt idx="9924">
                  <c:v>0.11001018111692784</c:v>
                </c:pt>
                <c:pt idx="9925">
                  <c:v>0.11015166413687572</c:v>
                </c:pt>
                <c:pt idx="9926">
                  <c:v>0.10882827436866921</c:v>
                </c:pt>
                <c:pt idx="9927">
                  <c:v>0.10586258896483847</c:v>
                </c:pt>
                <c:pt idx="9928">
                  <c:v>0.10122447531368683</c:v>
                </c:pt>
                <c:pt idx="9929">
                  <c:v>9.4793051233773795E-2</c:v>
                </c:pt>
                <c:pt idx="9930">
                  <c:v>8.6704674829251094E-2</c:v>
                </c:pt>
                <c:pt idx="9931">
                  <c:v>7.717825758839314E-2</c:v>
                </c:pt>
                <c:pt idx="9932">
                  <c:v>6.6541367639853632E-2</c:v>
                </c:pt>
                <c:pt idx="9933">
                  <c:v>5.5263089122253528E-2</c:v>
                </c:pt>
                <c:pt idx="9934">
                  <c:v>4.3807387019790422E-2</c:v>
                </c:pt>
                <c:pt idx="9935">
                  <c:v>3.2638846135549127E-2</c:v>
                </c:pt>
                <c:pt idx="9936">
                  <c:v>2.2160933794739546E-2</c:v>
                </c:pt>
                <c:pt idx="9937">
                  <c:v>1.2726332303358012E-2</c:v>
                </c:pt>
                <c:pt idx="9938">
                  <c:v>4.5389973132017591E-3</c:v>
                </c:pt>
                <c:pt idx="9939">
                  <c:v>-2.2549099757821489E-3</c:v>
                </c:pt>
                <c:pt idx="9940">
                  <c:v>-7.6291304453649511E-3</c:v>
                </c:pt>
                <c:pt idx="9941">
                  <c:v>-1.1565902328598832E-2</c:v>
                </c:pt>
                <c:pt idx="9942">
                  <c:v>-1.4154897320215132E-2</c:v>
                </c:pt>
                <c:pt idx="9943">
                  <c:v>-1.5521212848097377E-2</c:v>
                </c:pt>
                <c:pt idx="9944">
                  <c:v>-1.5765112516355498E-2</c:v>
                </c:pt>
                <c:pt idx="9945">
                  <c:v>-1.5039138473773583E-2</c:v>
                </c:pt>
                <c:pt idx="9946">
                  <c:v>-1.3440954140692754E-2</c:v>
                </c:pt>
                <c:pt idx="9947">
                  <c:v>-1.1165608324562849E-2</c:v>
                </c:pt>
                <c:pt idx="9948">
                  <c:v>-8.4493363593940163E-3</c:v>
                </c:pt>
                <c:pt idx="9949">
                  <c:v>-5.7331243416143852E-3</c:v>
                </c:pt>
                <c:pt idx="9950">
                  <c:v>-3.7375701542765698E-3</c:v>
                </c:pt>
                <c:pt idx="9951">
                  <c:v>-2.8390775425664629E-3</c:v>
                </c:pt>
                <c:pt idx="9952">
                  <c:v>-2.7229465985354863E-3</c:v>
                </c:pt>
                <c:pt idx="9953">
                  <c:v>-3.0600505732979117E-3</c:v>
                </c:pt>
                <c:pt idx="9954">
                  <c:v>-3.3925561861507156E-3</c:v>
                </c:pt>
                <c:pt idx="9955">
                  <c:v>-3.6642996992254685E-3</c:v>
                </c:pt>
                <c:pt idx="9956">
                  <c:v>-3.8449923517369514E-3</c:v>
                </c:pt>
                <c:pt idx="9957">
                  <c:v>-3.935605277767127E-3</c:v>
                </c:pt>
                <c:pt idx="9958">
                  <c:v>-3.9458896386792694E-3</c:v>
                </c:pt>
                <c:pt idx="9959">
                  <c:v>-3.8761947467133681E-3</c:v>
                </c:pt>
                <c:pt idx="9960">
                  <c:v>-3.7256367491096654E-3</c:v>
                </c:pt>
                <c:pt idx="9961">
                  <c:v>-3.5175900457812118E-3</c:v>
                </c:pt>
                <c:pt idx="9962">
                  <c:v>-3.3042832621239825E-3</c:v>
                </c:pt>
                <c:pt idx="9963">
                  <c:v>-3.1166942144730896E-3</c:v>
                </c:pt>
                <c:pt idx="9964">
                  <c:v>-2.9632050492426998E-3</c:v>
                </c:pt>
                <c:pt idx="9965">
                  <c:v>-2.8415517668848472E-3</c:v>
                </c:pt>
                <c:pt idx="9966">
                  <c:v>-2.7464322945659359E-3</c:v>
                </c:pt>
                <c:pt idx="9967">
                  <c:v>-2.6715286206769467E-3</c:v>
                </c:pt>
                <c:pt idx="9968">
                  <c:v>-2.6123571778824844E-3</c:v>
                </c:pt>
                <c:pt idx="9969">
                  <c:v>-2.5641658322442698E-3</c:v>
                </c:pt>
                <c:pt idx="9970">
                  <c:v>-2.5269570489116666E-3</c:v>
                </c:pt>
                <c:pt idx="9971">
                  <c:v>-2.496621240736682E-3</c:v>
                </c:pt>
                <c:pt idx="9972">
                  <c:v>-2.4749740591024716E-3</c:v>
                </c:pt>
                <c:pt idx="9973">
                  <c:v>-2.4601364131688883E-3</c:v>
                </c:pt>
                <c:pt idx="9974">
                  <c:v>-2.4529824292612722E-3</c:v>
                </c:pt>
                <c:pt idx="9975">
                  <c:v>-2.4506111458993036E-3</c:v>
                </c:pt>
                <c:pt idx="9976">
                  <c:v>-2.4512497734896317E-3</c:v>
                </c:pt>
                <c:pt idx="9977">
                  <c:v>-2.4539329806744607E-3</c:v>
                </c:pt>
                <c:pt idx="9978">
                  <c:v>-2.4581333955451478E-3</c:v>
                </c:pt>
                <c:pt idx="9979">
                  <c:v>-2.4624592017261034E-3</c:v>
                </c:pt>
                <c:pt idx="9980">
                  <c:v>-2.4683609278545226E-3</c:v>
                </c:pt>
                <c:pt idx="9981">
                  <c:v>-2.4769373097607216E-3</c:v>
                </c:pt>
                <c:pt idx="9982">
                  <c:v>-2.4879842614877216E-3</c:v>
                </c:pt>
                <c:pt idx="9983">
                  <c:v>-2.5000478112018752E-3</c:v>
                </c:pt>
                <c:pt idx="9984">
                  <c:v>-2.5142500099958548E-3</c:v>
                </c:pt>
                <c:pt idx="9985">
                  <c:v>-2.5308452707193071E-3</c:v>
                </c:pt>
                <c:pt idx="9986">
                  <c:v>-2.5488363054749488E-3</c:v>
                </c:pt>
                <c:pt idx="9987">
                  <c:v>-2.5668232550402309E-3</c:v>
                </c:pt>
                <c:pt idx="9988">
                  <c:v>-2.5843531578799814E-3</c:v>
                </c:pt>
                <c:pt idx="9989">
                  <c:v>-2.601717616935637E-3</c:v>
                </c:pt>
                <c:pt idx="9990">
                  <c:v>-2.6181821797563809E-3</c:v>
                </c:pt>
                <c:pt idx="9991">
                  <c:v>-2.6349226384885876E-3</c:v>
                </c:pt>
                <c:pt idx="9992">
                  <c:v>-2.6510362740765434E-3</c:v>
                </c:pt>
                <c:pt idx="9993">
                  <c:v>-2.6665047352792863E-3</c:v>
                </c:pt>
                <c:pt idx="9994">
                  <c:v>-2.682198339591968E-3</c:v>
                </c:pt>
                <c:pt idx="9995">
                  <c:v>-2.6978105822240985E-3</c:v>
                </c:pt>
                <c:pt idx="9996">
                  <c:v>-2.7138794316763273E-3</c:v>
                </c:pt>
                <c:pt idx="9997">
                  <c:v>-2.7294544587232734E-3</c:v>
                </c:pt>
                <c:pt idx="9998">
                  <c:v>-2.7445909156699668E-3</c:v>
                </c:pt>
                <c:pt idx="9999">
                  <c:v>-2.7586893632390681E-3</c:v>
                </c:pt>
                <c:pt idx="10000">
                  <c:v>-2.7717726840378403E-3</c:v>
                </c:pt>
                <c:pt idx="10001">
                  <c:v>-2.7844613763921148E-3</c:v>
                </c:pt>
                <c:pt idx="10002">
                  <c:v>-2.7963992425259414E-3</c:v>
                </c:pt>
                <c:pt idx="10003">
                  <c:v>-2.8080745767437697E-3</c:v>
                </c:pt>
                <c:pt idx="10004">
                  <c:v>-2.8193852633654282E-3</c:v>
                </c:pt>
                <c:pt idx="10005">
                  <c:v>-2.8302476879015731E-3</c:v>
                </c:pt>
                <c:pt idx="10006">
                  <c:v>-2.840704776752725E-3</c:v>
                </c:pt>
                <c:pt idx="10007">
                  <c:v>-2.8507963670275235E-3</c:v>
                </c:pt>
                <c:pt idx="10008">
                  <c:v>-2.8605944566159054E-3</c:v>
                </c:pt>
                <c:pt idx="10009">
                  <c:v>-2.8695514894787923E-3</c:v>
                </c:pt>
                <c:pt idx="10010">
                  <c:v>-2.87844295819467E-3</c:v>
                </c:pt>
                <c:pt idx="10011">
                  <c:v>-2.8867369519501489E-3</c:v>
                </c:pt>
                <c:pt idx="10012">
                  <c:v>-2.8948782528920446E-3</c:v>
                </c:pt>
                <c:pt idx="10013">
                  <c:v>-2.9027758231186594E-3</c:v>
                </c:pt>
                <c:pt idx="10014">
                  <c:v>-2.9103028808514335E-3</c:v>
                </c:pt>
                <c:pt idx="10015">
                  <c:v>-2.9175501779447515E-3</c:v>
                </c:pt>
                <c:pt idx="10016">
                  <c:v>-2.9245133336867186E-3</c:v>
                </c:pt>
                <c:pt idx="10017">
                  <c:v>-2.9311005042039397E-3</c:v>
                </c:pt>
                <c:pt idx="10018">
                  <c:v>-2.9376836019890528E-3</c:v>
                </c:pt>
                <c:pt idx="10019">
                  <c:v>-2.9420055447481708E-3</c:v>
                </c:pt>
                <c:pt idx="10020">
                  <c:v>-2.9237042523673601E-3</c:v>
                </c:pt>
                <c:pt idx="10021">
                  <c:v>-2.919759198865968E-3</c:v>
                </c:pt>
                <c:pt idx="10022">
                  <c:v>-2.9133259212846636E-3</c:v>
                </c:pt>
                <c:pt idx="10023">
                  <c:v>-2.906629596489668E-3</c:v>
                </c:pt>
                <c:pt idx="10024">
                  <c:v>-2.8996941948193538E-3</c:v>
                </c:pt>
                <c:pt idx="10025">
                  <c:v>-2.8924411032423235E-3</c:v>
                </c:pt>
                <c:pt idx="10026">
                  <c:v>-2.8850585092934202E-3</c:v>
                </c:pt>
                <c:pt idx="10027">
                  <c:v>-2.8771096745707565E-3</c:v>
                </c:pt>
                <c:pt idx="10028">
                  <c:v>-2.8687087426815688E-3</c:v>
                </c:pt>
                <c:pt idx="10029">
                  <c:v>-2.8599082656741875E-3</c:v>
                </c:pt>
                <c:pt idx="10030">
                  <c:v>-2.8507849800371026E-3</c:v>
                </c:pt>
                <c:pt idx="10031">
                  <c:v>-2.8415162103558726E-3</c:v>
                </c:pt>
                <c:pt idx="10032">
                  <c:v>-2.8315848203235659E-3</c:v>
                </c:pt>
                <c:pt idx="10033">
                  <c:v>-2.8213624975934712E-3</c:v>
                </c:pt>
                <c:pt idx="10034">
                  <c:v>-2.8107567008754603E-3</c:v>
                </c:pt>
                <c:pt idx="10035">
                  <c:v>-2.799674870036269E-3</c:v>
                </c:pt>
                <c:pt idx="10036">
                  <c:v>-2.7882797219586797E-3</c:v>
                </c:pt>
                <c:pt idx="10037">
                  <c:v>-2.7764272956276969E-3</c:v>
                </c:pt>
                <c:pt idx="10038">
                  <c:v>-2.7640506423350884E-3</c:v>
                </c:pt>
                <c:pt idx="10039">
                  <c:v>-2.7511527426383946E-3</c:v>
                </c:pt>
                <c:pt idx="10040">
                  <c:v>-2.7380859523827325E-3</c:v>
                </c:pt>
                <c:pt idx="10041">
                  <c:v>-2.7244080636449571E-3</c:v>
                </c:pt>
                <c:pt idx="10042">
                  <c:v>-2.7102872529381973E-3</c:v>
                </c:pt>
                <c:pt idx="10043">
                  <c:v>-2.6963954499592646E-3</c:v>
                </c:pt>
                <c:pt idx="10044">
                  <c:v>-2.6809740037853674E-3</c:v>
                </c:pt>
                <c:pt idx="10045">
                  <c:v>-2.6660798024523407E-3</c:v>
                </c:pt>
                <c:pt idx="10046">
                  <c:v>-2.650770927628777E-3</c:v>
                </c:pt>
                <c:pt idx="10047">
                  <c:v>-2.6355776297300572E-3</c:v>
                </c:pt>
                <c:pt idx="10048">
                  <c:v>-2.6203503277811057E-3</c:v>
                </c:pt>
                <c:pt idx="10049">
                  <c:v>-2.6044773930126966E-3</c:v>
                </c:pt>
                <c:pt idx="10050">
                  <c:v>-2.588786334331837E-3</c:v>
                </c:pt>
                <c:pt idx="10051">
                  <c:v>-2.5737439461501152E-3</c:v>
                </c:pt>
                <c:pt idx="10052">
                  <c:v>-2.5584585452065722E-3</c:v>
                </c:pt>
                <c:pt idx="10053">
                  <c:v>-2.5437877606923707E-3</c:v>
                </c:pt>
                <c:pt idx="10054">
                  <c:v>-2.5294173290808025E-3</c:v>
                </c:pt>
                <c:pt idx="10055">
                  <c:v>-2.5160217332425849E-3</c:v>
                </c:pt>
                <c:pt idx="10056">
                  <c:v>-2.5025497681946522E-3</c:v>
                </c:pt>
                <c:pt idx="10057">
                  <c:v>-2.4904341218269393E-3</c:v>
                </c:pt>
                <c:pt idx="10058">
                  <c:v>-2.4792247487116694E-3</c:v>
                </c:pt>
                <c:pt idx="10059">
                  <c:v>-2.4702907399371259E-3</c:v>
                </c:pt>
                <c:pt idx="10060">
                  <c:v>-2.4615556984398496E-3</c:v>
                </c:pt>
                <c:pt idx="10061">
                  <c:v>-2.4543866763504845E-3</c:v>
                </c:pt>
                <c:pt idx="10062">
                  <c:v>-2.4497413297275223E-3</c:v>
                </c:pt>
                <c:pt idx="10063">
                  <c:v>-2.4477452921373337E-3</c:v>
                </c:pt>
                <c:pt idx="10064">
                  <c:v>-2.4484971688681421E-3</c:v>
                </c:pt>
                <c:pt idx="10065">
                  <c:v>-2.4527106783647293E-3</c:v>
                </c:pt>
                <c:pt idx="10066">
                  <c:v>-2.4619576773051381E-3</c:v>
                </c:pt>
                <c:pt idx="10067">
                  <c:v>-2.4763179979574272E-3</c:v>
                </c:pt>
                <c:pt idx="10068">
                  <c:v>-2.496904646090866E-3</c:v>
                </c:pt>
                <c:pt idx="10069">
                  <c:v>-2.5256005252250802E-3</c:v>
                </c:pt>
                <c:pt idx="10070">
                  <c:v>-2.5646471735195782E-3</c:v>
                </c:pt>
                <c:pt idx="10071">
                  <c:v>-2.6143751927466641E-3</c:v>
                </c:pt>
                <c:pt idx="10072">
                  <c:v>-2.6787248656605055E-3</c:v>
                </c:pt>
                <c:pt idx="10073">
                  <c:v>-2.7614502176467486E-3</c:v>
                </c:pt>
                <c:pt idx="10074">
                  <c:v>-2.8670467228344857E-3</c:v>
                </c:pt>
                <c:pt idx="10075">
                  <c:v>-2.9984114928710329E-3</c:v>
                </c:pt>
                <c:pt idx="10076">
                  <c:v>-3.1572774205741554E-3</c:v>
                </c:pt>
                <c:pt idx="10077">
                  <c:v>-3.3419083428873463E-3</c:v>
                </c:pt>
                <c:pt idx="10078">
                  <c:v>-3.5409697408055238E-3</c:v>
                </c:pt>
                <c:pt idx="10079">
                  <c:v>-3.740920459874409E-3</c:v>
                </c:pt>
                <c:pt idx="10080">
                  <c:v>-3.9223774543741584E-3</c:v>
                </c:pt>
                <c:pt idx="10081">
                  <c:v>-4.0785294518265128E-3</c:v>
                </c:pt>
                <c:pt idx="10082">
                  <c:v>-4.2150431886399282E-3</c:v>
                </c:pt>
                <c:pt idx="10083">
                  <c:v>-4.3561153001153742E-3</c:v>
                </c:pt>
                <c:pt idx="10084">
                  <c:v>-4.5388141824385516E-3</c:v>
                </c:pt>
                <c:pt idx="10085">
                  <c:v>-4.8194238379149455E-3</c:v>
                </c:pt>
                <c:pt idx="10086">
                  <c:v>-5.2244877582280141E-3</c:v>
                </c:pt>
                <c:pt idx="10087">
                  <c:v>-5.8844928477931003E-3</c:v>
                </c:pt>
                <c:pt idx="10088">
                  <c:v>-6.881554249010928E-3</c:v>
                </c:pt>
                <c:pt idx="10089">
                  <c:v>-8.1675820153474174E-3</c:v>
                </c:pt>
                <c:pt idx="10090">
                  <c:v>-9.8110762645082956E-3</c:v>
                </c:pt>
                <c:pt idx="10091">
                  <c:v>-1.1600414281917729E-2</c:v>
                </c:pt>
                <c:pt idx="10092">
                  <c:v>-1.3407584355047408E-2</c:v>
                </c:pt>
                <c:pt idx="10093">
                  <c:v>-1.496899624062055E-2</c:v>
                </c:pt>
                <c:pt idx="10094">
                  <c:v>-1.6077436275462528E-2</c:v>
                </c:pt>
                <c:pt idx="10095">
                  <c:v>-1.6489432231845388E-2</c:v>
                </c:pt>
                <c:pt idx="10096">
                  <c:v>-1.6055284735184833E-2</c:v>
                </c:pt>
                <c:pt idx="10097">
                  <c:v>-1.4558048829365622E-2</c:v>
                </c:pt>
                <c:pt idx="10098">
                  <c:v>-1.1866059010513269E-2</c:v>
                </c:pt>
                <c:pt idx="10099">
                  <c:v>-7.865716648758736E-3</c:v>
                </c:pt>
                <c:pt idx="10100">
                  <c:v>-2.460761431029107E-3</c:v>
                </c:pt>
                <c:pt idx="10101">
                  <c:v>4.3926775757073266E-3</c:v>
                </c:pt>
                <c:pt idx="10102">
                  <c:v>1.2631791277555648E-2</c:v>
                </c:pt>
                <c:pt idx="10103">
                  <c:v>2.2109194033811119E-2</c:v>
                </c:pt>
                <c:pt idx="10104">
                  <c:v>3.2645496714403865E-2</c:v>
                </c:pt>
                <c:pt idx="10105">
                  <c:v>4.3868347062634205E-2</c:v>
                </c:pt>
                <c:pt idx="10106">
                  <c:v>5.5397221948815301E-2</c:v>
                </c:pt>
                <c:pt idx="10107">
                  <c:v>6.6732722735267369E-2</c:v>
                </c:pt>
                <c:pt idx="10108">
                  <c:v>7.7418472495441815E-2</c:v>
                </c:pt>
                <c:pt idx="10109">
                  <c:v>8.700215878486417E-2</c:v>
                </c:pt>
                <c:pt idx="10110">
                  <c:v>9.5148111725910922E-2</c:v>
                </c:pt>
                <c:pt idx="10111">
                  <c:v>0.10163900249964725</c:v>
                </c:pt>
                <c:pt idx="10112">
                  <c:v>0.10638980099263917</c:v>
                </c:pt>
                <c:pt idx="10113">
                  <c:v>0.10942701366491014</c:v>
                </c:pt>
                <c:pt idx="10114">
                  <c:v>0.11081016837718904</c:v>
                </c:pt>
                <c:pt idx="10115">
                  <c:v>0.11076852860081376</c:v>
                </c:pt>
                <c:pt idx="10116">
                  <c:v>0.10942053194169976</c:v>
                </c:pt>
                <c:pt idx="10117">
                  <c:v>0.10695572416703814</c:v>
                </c:pt>
                <c:pt idx="10118">
                  <c:v>0.1035610057479821</c:v>
                </c:pt>
                <c:pt idx="10119">
                  <c:v>9.9402174011479882E-2</c:v>
                </c:pt>
                <c:pt idx="10120">
                  <c:v>9.464821268156165E-2</c:v>
                </c:pt>
                <c:pt idx="10121">
                  <c:v>8.9498744110205641E-2</c:v>
                </c:pt>
                <c:pt idx="10122">
                  <c:v>8.4069550030846818E-2</c:v>
                </c:pt>
                <c:pt idx="10123">
                  <c:v>7.8549865955167664E-2</c:v>
                </c:pt>
                <c:pt idx="10124">
                  <c:v>7.3048195661890247E-2</c:v>
                </c:pt>
                <c:pt idx="10125">
                  <c:v>6.7651590951839702E-2</c:v>
                </c:pt>
                <c:pt idx="10126">
                  <c:v>6.2423102011321063E-2</c:v>
                </c:pt>
                <c:pt idx="10127">
                  <c:v>5.7384965351855111E-2</c:v>
                </c:pt>
                <c:pt idx="10128">
                  <c:v>5.2578557155807837E-2</c:v>
                </c:pt>
                <c:pt idx="10129">
                  <c:v>4.8006620249512633E-2</c:v>
                </c:pt>
                <c:pt idx="10130">
                  <c:v>4.3712279061142945E-2</c:v>
                </c:pt>
                <c:pt idx="10131">
                  <c:v>3.9708559885261452E-2</c:v>
                </c:pt>
                <c:pt idx="10132">
                  <c:v>3.604473278293252E-2</c:v>
                </c:pt>
                <c:pt idx="10133">
                  <c:v>3.2732220538407852E-2</c:v>
                </c:pt>
                <c:pt idx="10134">
                  <c:v>2.9749935977771425E-2</c:v>
                </c:pt>
                <c:pt idx="10135">
                  <c:v>2.7084252932760955E-2</c:v>
                </c:pt>
                <c:pt idx="10136">
                  <c:v>2.4669153919504083E-2</c:v>
                </c:pt>
                <c:pt idx="10137">
                  <c:v>2.2446723336594698E-2</c:v>
                </c:pt>
                <c:pt idx="10138">
                  <c:v>2.0340531035629827E-2</c:v>
                </c:pt>
                <c:pt idx="10139">
                  <c:v>1.8325398131386228E-2</c:v>
                </c:pt>
                <c:pt idx="10140">
                  <c:v>1.6370100632674855E-2</c:v>
                </c:pt>
                <c:pt idx="10141">
                  <c:v>1.4513165698591846E-2</c:v>
                </c:pt>
                <c:pt idx="10142">
                  <c:v>1.2784355570313322E-2</c:v>
                </c:pt>
                <c:pt idx="10143">
                  <c:v>1.1220898114069788E-2</c:v>
                </c:pt>
                <c:pt idx="10144">
                  <c:v>9.8261102684475965E-3</c:v>
                </c:pt>
                <c:pt idx="10145">
                  <c:v>8.5932646693092085E-3</c:v>
                </c:pt>
                <c:pt idx="10146">
                  <c:v>7.4704743044222699E-3</c:v>
                </c:pt>
                <c:pt idx="10147">
                  <c:v>6.4021533299079003E-3</c:v>
                </c:pt>
                <c:pt idx="10148">
                  <c:v>5.3336935592575019E-3</c:v>
                </c:pt>
                <c:pt idx="10149">
                  <c:v>4.2380544149684951E-3</c:v>
                </c:pt>
                <c:pt idx="10150">
                  <c:v>3.1047199482400201E-3</c:v>
                </c:pt>
                <c:pt idx="10151">
                  <c:v>1.9816879433481871E-3</c:v>
                </c:pt>
                <c:pt idx="10152">
                  <c:v>9.1256018228580427E-4</c:v>
                </c:pt>
                <c:pt idx="10153">
                  <c:v>-6.4400758149174564E-5</c:v>
                </c:pt>
                <c:pt idx="10154">
                  <c:v>-9.030211952076872E-4</c:v>
                </c:pt>
                <c:pt idx="10155">
                  <c:v>-1.5856274051355701E-3</c:v>
                </c:pt>
                <c:pt idx="10156">
                  <c:v>-2.0986427258836704E-3</c:v>
                </c:pt>
                <c:pt idx="10157">
                  <c:v>-2.4321923347080388E-3</c:v>
                </c:pt>
                <c:pt idx="10158">
                  <c:v>-2.5895963111987053E-3</c:v>
                </c:pt>
                <c:pt idx="10159">
                  <c:v>-2.5721787442363198E-3</c:v>
                </c:pt>
                <c:pt idx="10160">
                  <c:v>-2.3875693522397157E-3</c:v>
                </c:pt>
                <c:pt idx="10161">
                  <c:v>-2.0433990043398076E-3</c:v>
                </c:pt>
                <c:pt idx="10162">
                  <c:v>-1.5495168077803712E-3</c:v>
                </c:pt>
                <c:pt idx="10163">
                  <c:v>-9.1435926748839602E-4</c:v>
                </c:pt>
                <c:pt idx="10164">
                  <c:v>-1.5014255839507218E-4</c:v>
                </c:pt>
                <c:pt idx="10165">
                  <c:v>7.2971318508363581E-4</c:v>
                </c:pt>
                <c:pt idx="10166">
                  <c:v>1.7097662598523078E-3</c:v>
                </c:pt>
                <c:pt idx="10167">
                  <c:v>2.7673720296925719E-3</c:v>
                </c:pt>
                <c:pt idx="10168">
                  <c:v>3.8764111713591731E-3</c:v>
                </c:pt>
                <c:pt idx="10169">
                  <c:v>5.0020037383048388E-3</c:v>
                </c:pt>
                <c:pt idx="10170">
                  <c:v>6.0897051482807774E-3</c:v>
                </c:pt>
                <c:pt idx="10171">
                  <c:v>7.0800600145097814E-3</c:v>
                </c:pt>
                <c:pt idx="10172">
                  <c:v>7.9029990645876902E-3</c:v>
                </c:pt>
                <c:pt idx="10173">
                  <c:v>8.495965384016535E-3</c:v>
                </c:pt>
                <c:pt idx="10174">
                  <c:v>8.827533701687984E-3</c:v>
                </c:pt>
                <c:pt idx="10175">
                  <c:v>8.9027764921960628E-3</c:v>
                </c:pt>
                <c:pt idx="10176">
                  <c:v>8.7797120667353346E-3</c:v>
                </c:pt>
                <c:pt idx="10177">
                  <c:v>8.5023375060312434E-3</c:v>
                </c:pt>
                <c:pt idx="10178">
                  <c:v>8.1373638378252622E-3</c:v>
                </c:pt>
                <c:pt idx="10179">
                  <c:v>7.7198938126055161E-3</c:v>
                </c:pt>
                <c:pt idx="10180">
                  <c:v>7.2841414633150192E-3</c:v>
                </c:pt>
                <c:pt idx="10181">
                  <c:v>6.8456190375254522E-3</c:v>
                </c:pt>
                <c:pt idx="10182">
                  <c:v>6.4178445990648036E-3</c:v>
                </c:pt>
                <c:pt idx="10183">
                  <c:v>6.0073574067684987E-3</c:v>
                </c:pt>
                <c:pt idx="10184">
                  <c:v>5.6182879099602179E-3</c:v>
                </c:pt>
                <c:pt idx="10185">
                  <c:v>5.2521773917366676E-3</c:v>
                </c:pt>
                <c:pt idx="10186">
                  <c:v>4.9095028329421142E-3</c:v>
                </c:pt>
                <c:pt idx="10187">
                  <c:v>4.5902378891663487E-3</c:v>
                </c:pt>
                <c:pt idx="10188">
                  <c:v>4.2931886660356744E-3</c:v>
                </c:pt>
                <c:pt idx="10189">
                  <c:v>4.017680481164021E-3</c:v>
                </c:pt>
                <c:pt idx="10190">
                  <c:v>3.7624948398604641E-3</c:v>
                </c:pt>
                <c:pt idx="10191">
                  <c:v>3.5259613188775019E-3</c:v>
                </c:pt>
                <c:pt idx="10192">
                  <c:v>3.3072682159737132E-3</c:v>
                </c:pt>
                <c:pt idx="10193">
                  <c:v>3.1048276124594487E-3</c:v>
                </c:pt>
                <c:pt idx="10194">
                  <c:v>2.9177955157663193E-3</c:v>
                </c:pt>
                <c:pt idx="10195">
                  <c:v>2.7447944963698845E-3</c:v>
                </c:pt>
                <c:pt idx="10196">
                  <c:v>2.5848990409738093E-3</c:v>
                </c:pt>
                <c:pt idx="10197">
                  <c:v>2.4369749130276341E-3</c:v>
                </c:pt>
                <c:pt idx="10198">
                  <c:v>2.3001362905875622E-3</c:v>
                </c:pt>
                <c:pt idx="10199">
                  <c:v>2.1735632670312199E-3</c:v>
                </c:pt>
                <c:pt idx="10200">
                  <c:v>2.0564083125642618E-3</c:v>
                </c:pt>
                <c:pt idx="10201">
                  <c:v>1.9479003010628437E-3</c:v>
                </c:pt>
                <c:pt idx="10202">
                  <c:v>1.8473319748260053E-3</c:v>
                </c:pt>
                <c:pt idx="10203">
                  <c:v>1.7540908897739627E-3</c:v>
                </c:pt>
                <c:pt idx="10204">
                  <c:v>1.6675729530331029E-3</c:v>
                </c:pt>
                <c:pt idx="10205">
                  <c:v>1.5872174776405679E-3</c:v>
                </c:pt>
                <c:pt idx="10206">
                  <c:v>1.5124447415492126E-3</c:v>
                </c:pt>
                <c:pt idx="10207">
                  <c:v>1.4429735718303194E-3</c:v>
                </c:pt>
                <c:pt idx="10208">
                  <c:v>1.3782261241214178E-3</c:v>
                </c:pt>
                <c:pt idx="10209">
                  <c:v>1.317849215672795E-3</c:v>
                </c:pt>
                <c:pt idx="10210">
                  <c:v>1.2614932550240043E-3</c:v>
                </c:pt>
                <c:pt idx="10211">
                  <c:v>1.2088350220343935E-3</c:v>
                </c:pt>
                <c:pt idx="10212">
                  <c:v>1.1595703164776205E-3</c:v>
                </c:pt>
                <c:pt idx="10213">
                  <c:v>1.1134593145009086E-3</c:v>
                </c:pt>
                <c:pt idx="10214">
                  <c:v>1.070256419236193E-3</c:v>
                </c:pt>
                <c:pt idx="10215">
                  <c:v>1.02967021439615E-3</c:v>
                </c:pt>
                <c:pt idx="10216">
                  <c:v>9.9158230739959663E-4</c:v>
                </c:pt>
                <c:pt idx="10217">
                  <c:v>9.5574360024086591E-4</c:v>
                </c:pt>
                <c:pt idx="10218">
                  <c:v>9.2200755916194144E-4</c:v>
                </c:pt>
                <c:pt idx="10219">
                  <c:v>8.9029016522512716E-4</c:v>
                </c:pt>
                <c:pt idx="10220">
                  <c:v>8.603369703508168E-4</c:v>
                </c:pt>
                <c:pt idx="10221">
                  <c:v>8.3213057027531345E-4</c:v>
                </c:pt>
                <c:pt idx="10222">
                  <c:v>8.0540845783194648E-4</c:v>
                </c:pt>
                <c:pt idx="10223">
                  <c:v>7.8015010169363297E-4</c:v>
                </c:pt>
                <c:pt idx="10224">
                  <c:v>7.5630598452358644E-4</c:v>
                </c:pt>
                <c:pt idx="10225">
                  <c:v>7.3370651017734545E-4</c:v>
                </c:pt>
                <c:pt idx="10226">
                  <c:v>7.1229177604192895E-4</c:v>
                </c:pt>
                <c:pt idx="10227">
                  <c:v>6.9192193710798655E-4</c:v>
                </c:pt>
                <c:pt idx="10228">
                  <c:v>6.7257019216626635E-4</c:v>
                </c:pt>
                <c:pt idx="10229">
                  <c:v>6.5427580557841925E-4</c:v>
                </c:pt>
                <c:pt idx="10230">
                  <c:v>6.3678780461828843E-4</c:v>
                </c:pt>
                <c:pt idx="10231">
                  <c:v>6.2011595521493934E-4</c:v>
                </c:pt>
                <c:pt idx="10232">
                  <c:v>6.0421254091258536E-4</c:v>
                </c:pt>
                <c:pt idx="10233">
                  <c:v>5.8903535131049622E-4</c:v>
                </c:pt>
                <c:pt idx="10234">
                  <c:v>5.7452399593904691E-4</c:v>
                </c:pt>
                <c:pt idx="10235">
                  <c:v>5.6060746280228724E-4</c:v>
                </c:pt>
                <c:pt idx="10236">
                  <c:v>5.4733256830752364E-4</c:v>
                </c:pt>
                <c:pt idx="10237">
                  <c:v>5.3452905041762033E-4</c:v>
                </c:pt>
                <c:pt idx="10238">
                  <c:v>5.2215286425438823E-4</c:v>
                </c:pt>
                <c:pt idx="10239">
                  <c:v>5.1022669335099025E-4</c:v>
                </c:pt>
                <c:pt idx="10240">
                  <c:v>4.9878013417026246E-4</c:v>
                </c:pt>
                <c:pt idx="10241">
                  <c:v>4.877987938649575E-4</c:v>
                </c:pt>
                <c:pt idx="10242">
                  <c:v>4.7717643458267123E-4</c:v>
                </c:pt>
                <c:pt idx="10243">
                  <c:v>4.6698416780033281E-4</c:v>
                </c:pt>
                <c:pt idx="10244">
                  <c:v>4.5717074075313224E-4</c:v>
                </c:pt>
                <c:pt idx="10245">
                  <c:v>4.477803870366337E-4</c:v>
                </c:pt>
                <c:pt idx="10246">
                  <c:v>4.3876286856703306E-4</c:v>
                </c:pt>
                <c:pt idx="10247">
                  <c:v>4.3027966609032742E-4</c:v>
                </c:pt>
                <c:pt idx="10248">
                  <c:v>4.220934202832094E-4</c:v>
                </c:pt>
                <c:pt idx="10249">
                  <c:v>4.1430077003123955E-4</c:v>
                </c:pt>
                <c:pt idx="10250">
                  <c:v>4.0703359049787391E-4</c:v>
                </c:pt>
                <c:pt idx="10251">
                  <c:v>4.0019660549928116E-4</c:v>
                </c:pt>
                <c:pt idx="10252">
                  <c:v>3.9375607898861631E-4</c:v>
                </c:pt>
                <c:pt idx="10253">
                  <c:v>3.8780737486987515E-4</c:v>
                </c:pt>
                <c:pt idx="10254">
                  <c:v>3.8211533040810597E-4</c:v>
                </c:pt>
                <c:pt idx="10255">
                  <c:v>3.7693560123763792E-4</c:v>
                </c:pt>
                <c:pt idx="10256">
                  <c:v>3.7225475486168946E-4</c:v>
                </c:pt>
                <c:pt idx="10257">
                  <c:v>3.6776410309946606E-4</c:v>
                </c:pt>
                <c:pt idx="10258">
                  <c:v>3.6381118703576742E-4</c:v>
                </c:pt>
                <c:pt idx="10259">
                  <c:v>3.6023469701162991E-4</c:v>
                </c:pt>
                <c:pt idx="10260">
                  <c:v>3.5692267582598802E-4</c:v>
                </c:pt>
                <c:pt idx="10261">
                  <c:v>3.5408984827556278E-4</c:v>
                </c:pt>
                <c:pt idx="10262">
                  <c:v>3.5164457537195659E-4</c:v>
                </c:pt>
                <c:pt idx="10263">
                  <c:v>3.4949137850970313E-4</c:v>
                </c:pt>
                <c:pt idx="10264">
                  <c:v>3.4765206055809017E-4</c:v>
                </c:pt>
                <c:pt idx="10265">
                  <c:v>3.462579828885648E-4</c:v>
                </c:pt>
                <c:pt idx="10266">
                  <c:v>3.45197536495645E-4</c:v>
                </c:pt>
                <c:pt idx="10267">
                  <c:v>3.4443644998394252E-4</c:v>
                </c:pt>
                <c:pt idx="10268">
                  <c:v>3.4404928769338206E-4</c:v>
                </c:pt>
                <c:pt idx="10269">
                  <c:v>3.4402122292387372E-4</c:v>
                </c:pt>
                <c:pt idx="10270">
                  <c:v>3.4432125342143127E-4</c:v>
                </c:pt>
                <c:pt idx="10271">
                  <c:v>3.4490905360629043E-4</c:v>
                </c:pt>
                <c:pt idx="10272">
                  <c:v>3.4586827231142259E-4</c:v>
                </c:pt>
                <c:pt idx="10273">
                  <c:v>3.470787031457645E-4</c:v>
                </c:pt>
                <c:pt idx="10274">
                  <c:v>3.4862612711494823E-4</c:v>
                </c:pt>
                <c:pt idx="10275">
                  <c:v>3.5045527022581346E-4</c:v>
                </c:pt>
                <c:pt idx="10276">
                  <c:v>3.5260182640106663E-4</c:v>
                </c:pt>
                <c:pt idx="10277">
                  <c:v>3.5500869222859777E-4</c:v>
                </c:pt>
                <c:pt idx="10278">
                  <c:v>3.5773422725560167E-4</c:v>
                </c:pt>
                <c:pt idx="10279">
                  <c:v>3.606290132629475E-4</c:v>
                </c:pt>
                <c:pt idx="10280">
                  <c:v>3.6379131852393165E-4</c:v>
                </c:pt>
                <c:pt idx="10281">
                  <c:v>3.6718849619177263E-4</c:v>
                </c:pt>
                <c:pt idx="10282">
                  <c:v>3.7073010474142354E-4</c:v>
                </c:pt>
                <c:pt idx="10283">
                  <c:v>3.7453187578240232E-4</c:v>
                </c:pt>
                <c:pt idx="10284">
                  <c:v>3.7849989501848036E-4</c:v>
                </c:pt>
                <c:pt idx="10285">
                  <c:v>3.8255514646701183E-4</c:v>
                </c:pt>
                <c:pt idx="10286">
                  <c:v>3.8687146488580737E-4</c:v>
                </c:pt>
                <c:pt idx="10287">
                  <c:v>3.9120207339815583E-4</c:v>
                </c:pt>
                <c:pt idx="10288">
                  <c:v>3.9574341793036094E-4</c:v>
                </c:pt>
                <c:pt idx="10289">
                  <c:v>4.0041506058863252E-4</c:v>
                </c:pt>
                <c:pt idx="10290">
                  <c:v>4.0529504339126277E-4</c:v>
                </c:pt>
                <c:pt idx="10291">
                  <c:v>4.1030772944594673E-4</c:v>
                </c:pt>
                <c:pt idx="10292">
                  <c:v>4.1548232202182067E-4</c:v>
                </c:pt>
                <c:pt idx="10293">
                  <c:v>4.2089879757944981E-4</c:v>
                </c:pt>
                <c:pt idx="10294">
                  <c:v>4.2668126702738451E-4</c:v>
                </c:pt>
                <c:pt idx="10295">
                  <c:v>4.3257060240320389E-4</c:v>
                </c:pt>
                <c:pt idx="10296">
                  <c:v>4.387773352702018E-4</c:v>
                </c:pt>
                <c:pt idx="10297">
                  <c:v>4.4537438131286855E-4</c:v>
                </c:pt>
                <c:pt idx="10298">
                  <c:v>4.5222488836793584E-4</c:v>
                </c:pt>
                <c:pt idx="10299">
                  <c:v>4.5944804838560227E-4</c:v>
                </c:pt>
                <c:pt idx="10300">
                  <c:v>4.6702508980922541E-4</c:v>
                </c:pt>
                <c:pt idx="10301">
                  <c:v>4.7499798989325548E-4</c:v>
                </c:pt>
                <c:pt idx="10302">
                  <c:v>4.834413599847931E-4</c:v>
                </c:pt>
                <c:pt idx="10303">
                  <c:v>4.9225194155000374E-4</c:v>
                </c:pt>
                <c:pt idx="10304">
                  <c:v>5.0166572442267299E-4</c:v>
                </c:pt>
                <c:pt idx="10305">
                  <c:v>5.1160578827236236E-4</c:v>
                </c:pt>
                <c:pt idx="10306">
                  <c:v>5.2213485831231754E-4</c:v>
                </c:pt>
                <c:pt idx="10307">
                  <c:v>5.3337658493213258E-4</c:v>
                </c:pt>
                <c:pt idx="10308">
                  <c:v>5.4516218731937016E-4</c:v>
                </c:pt>
                <c:pt idx="10309">
                  <c:v>5.5772534833598009E-4</c:v>
                </c:pt>
                <c:pt idx="10310">
                  <c:v>5.7116086440878178E-4</c:v>
                </c:pt>
                <c:pt idx="10311">
                  <c:v>5.8546422895455752E-4</c:v>
                </c:pt>
                <c:pt idx="10312">
                  <c:v>6.0069198011514224E-4</c:v>
                </c:pt>
                <c:pt idx="10313">
                  <c:v>6.1691652418882637E-4</c:v>
                </c:pt>
                <c:pt idx="10314">
                  <c:v>6.342262546918942E-4</c:v>
                </c:pt>
                <c:pt idx="10315">
                  <c:v>6.5265842344008895E-4</c:v>
                </c:pt>
                <c:pt idx="10316">
                  <c:v>6.7233231562835449E-4</c:v>
                </c:pt>
                <c:pt idx="10317">
                  <c:v>6.9342615079515113E-4</c:v>
                </c:pt>
                <c:pt idx="10318">
                  <c:v>7.1590615662209256E-4</c:v>
                </c:pt>
                <c:pt idx="10319">
                  <c:v>7.3993055500987115E-4</c:v>
                </c:pt>
                <c:pt idx="10320">
                  <c:v>7.6566677095524227E-4</c:v>
                </c:pt>
                <c:pt idx="10321">
                  <c:v>7.9316351653635486E-4</c:v>
                </c:pt>
                <c:pt idx="10322">
                  <c:v>8.225110390872592E-4</c:v>
                </c:pt>
                <c:pt idx="10323">
                  <c:v>8.5406458483539005E-4</c:v>
                </c:pt>
                <c:pt idx="10324">
                  <c:v>8.8783109315360154E-4</c:v>
                </c:pt>
                <c:pt idx="10325">
                  <c:v>9.238909482145452E-4</c:v>
                </c:pt>
                <c:pt idx="10326">
                  <c:v>9.6260869133857341E-4</c:v>
                </c:pt>
                <c:pt idx="10327">
                  <c:v>1.0041376104147348E-3</c:v>
                </c:pt>
                <c:pt idx="10328">
                  <c:v>1.0487294775241018E-3</c:v>
                </c:pt>
                <c:pt idx="10329">
                  <c:v>1.0966137506069895E-3</c:v>
                </c:pt>
                <c:pt idx="10330">
                  <c:v>1.1480353105323138E-3</c:v>
                </c:pt>
                <c:pt idx="10331">
                  <c:v>1.2032367358799645E-3</c:v>
                </c:pt>
                <c:pt idx="10332">
                  <c:v>1.2627983523560982E-3</c:v>
                </c:pt>
                <c:pt idx="10333">
                  <c:v>1.3267694177421241E-3</c:v>
                </c:pt>
                <c:pt idx="10334">
                  <c:v>1.3957049540601618E-3</c:v>
                </c:pt>
                <c:pt idx="10335">
                  <c:v>1.4699281626132654E-3</c:v>
                </c:pt>
                <c:pt idx="10336">
                  <c:v>1.5499714556244104E-3</c:v>
                </c:pt>
                <c:pt idx="10337">
                  <c:v>1.6363047636129835E-3</c:v>
                </c:pt>
                <c:pt idx="10338">
                  <c:v>1.7295811980874154E-3</c:v>
                </c:pt>
                <c:pt idx="10339">
                  <c:v>1.8302174631126267E-3</c:v>
                </c:pt>
                <c:pt idx="10340">
                  <c:v>1.9389186238185641E-3</c:v>
                </c:pt>
                <c:pt idx="10341">
                  <c:v>2.0564942894811811E-3</c:v>
                </c:pt>
                <c:pt idx="10342">
                  <c:v>2.1834765351463892E-3</c:v>
                </c:pt>
                <c:pt idx="10343">
                  <c:v>2.3208388867090868E-3</c:v>
                </c:pt>
                <c:pt idx="10344">
                  <c:v>2.4694457159482042E-3</c:v>
                </c:pt>
                <c:pt idx="10345">
                  <c:v>2.6302296244760104E-3</c:v>
                </c:pt>
                <c:pt idx="10346">
                  <c:v>2.8039891662547944E-3</c:v>
                </c:pt>
                <c:pt idx="10347">
                  <c:v>2.991993183606545E-3</c:v>
                </c:pt>
                <c:pt idx="10348">
                  <c:v>3.1952206964747099E-3</c:v>
                </c:pt>
                <c:pt idx="10349">
                  <c:v>3.4149735599139364E-3</c:v>
                </c:pt>
                <c:pt idx="10350">
                  <c:v>3.652359763911539E-3</c:v>
                </c:pt>
                <c:pt idx="10351">
                  <c:v>3.9085839858690186E-3</c:v>
                </c:pt>
                <c:pt idx="10352">
                  <c:v>4.1850950256374642E-3</c:v>
                </c:pt>
                <c:pt idx="10353">
                  <c:v>4.4828867394085536E-3</c:v>
                </c:pt>
                <c:pt idx="10354">
                  <c:v>4.8030103727411122E-3</c:v>
                </c:pt>
                <c:pt idx="10355">
                  <c:v>5.1464343328182505E-3</c:v>
                </c:pt>
                <c:pt idx="10356">
                  <c:v>5.5131138805850632E-3</c:v>
                </c:pt>
                <c:pt idx="10357">
                  <c:v>5.9027132334124044E-3</c:v>
                </c:pt>
                <c:pt idx="10358">
                  <c:v>6.3133368443416549E-3</c:v>
                </c:pt>
                <c:pt idx="10359">
                  <c:v>6.7409894863662556E-3</c:v>
                </c:pt>
                <c:pt idx="10360">
                  <c:v>7.1793388155823035E-3</c:v>
                </c:pt>
                <c:pt idx="10361">
                  <c:v>7.6155903509568246E-3</c:v>
                </c:pt>
                <c:pt idx="10362">
                  <c:v>8.0320124528703296E-3</c:v>
                </c:pt>
                <c:pt idx="10363">
                  <c:v>8.3992947789190975E-3</c:v>
                </c:pt>
                <c:pt idx="10364">
                  <c:v>8.6726455326888718E-3</c:v>
                </c:pt>
                <c:pt idx="10365">
                  <c:v>8.7997699375508276E-3</c:v>
                </c:pt>
                <c:pt idx="10366">
                  <c:v>8.7181727864971137E-3</c:v>
                </c:pt>
                <c:pt idx="10367">
                  <c:v>8.3901136589334957E-3</c:v>
                </c:pt>
                <c:pt idx="10368">
                  <c:v>7.7985491326612033E-3</c:v>
                </c:pt>
                <c:pt idx="10369">
                  <c:v>6.9742654834977769E-3</c:v>
                </c:pt>
                <c:pt idx="10370">
                  <c:v>5.9828777920012399E-3</c:v>
                </c:pt>
                <c:pt idx="10371">
                  <c:v>4.8942801131947045E-3</c:v>
                </c:pt>
                <c:pt idx="10372">
                  <c:v>3.7712312730637798E-3</c:v>
                </c:pt>
                <c:pt idx="10373">
                  <c:v>2.6607906711491047E-3</c:v>
                </c:pt>
                <c:pt idx="10374">
                  <c:v>1.6025990451119521E-3</c:v>
                </c:pt>
                <c:pt idx="10375">
                  <c:v>6.2475941756845454E-4</c:v>
                </c:pt>
                <c:pt idx="10376">
                  <c:v>-2.5503474752075483E-4</c:v>
                </c:pt>
                <c:pt idx="10377">
                  <c:v>-1.0189569727786507E-3</c:v>
                </c:pt>
                <c:pt idx="10378">
                  <c:v>-1.6534620118192622E-3</c:v>
                </c:pt>
                <c:pt idx="10379">
                  <c:v>-2.1475659699365934E-3</c:v>
                </c:pt>
                <c:pt idx="10380">
                  <c:v>-2.4901487618294027E-3</c:v>
                </c:pt>
                <c:pt idx="10381">
                  <c:v>-2.6723000557045129E-3</c:v>
                </c:pt>
                <c:pt idx="10382">
                  <c:v>-2.6879941693519482E-3</c:v>
                </c:pt>
                <c:pt idx="10383">
                  <c:v>-2.5285558502219363E-3</c:v>
                </c:pt>
                <c:pt idx="10384">
                  <c:v>-2.1923317130273512E-3</c:v>
                </c:pt>
                <c:pt idx="10385">
                  <c:v>-1.6783636343182806E-3</c:v>
                </c:pt>
                <c:pt idx="10386">
                  <c:v>-9.9321593104662043E-4</c:v>
                </c:pt>
                <c:pt idx="10387">
                  <c:v>-1.4916776587436953E-4</c:v>
                </c:pt>
                <c:pt idx="10388">
                  <c:v>8.2409806998218205E-4</c:v>
                </c:pt>
                <c:pt idx="10389">
                  <c:v>1.898855362210683E-3</c:v>
                </c:pt>
                <c:pt idx="10390">
                  <c:v>3.0253934542839866E-3</c:v>
                </c:pt>
                <c:pt idx="10391">
                  <c:v>4.1584332494586373E-3</c:v>
                </c:pt>
                <c:pt idx="10392">
                  <c:v>5.2604668591321735E-3</c:v>
                </c:pt>
                <c:pt idx="10393">
                  <c:v>6.3307985335180339E-3</c:v>
                </c:pt>
                <c:pt idx="10394">
                  <c:v>7.4008519602634104E-3</c:v>
                </c:pt>
                <c:pt idx="10395">
                  <c:v>8.5293701452644477E-3</c:v>
                </c:pt>
                <c:pt idx="10396">
                  <c:v>9.7680909407785732E-3</c:v>
                </c:pt>
                <c:pt idx="10397">
                  <c:v>1.1164357128442326E-2</c:v>
                </c:pt>
                <c:pt idx="10398">
                  <c:v>1.2730767046581937E-2</c:v>
                </c:pt>
                <c:pt idx="10399">
                  <c:v>1.446723498934388E-2</c:v>
                </c:pt>
                <c:pt idx="10400">
                  <c:v>1.6326359002180268E-2</c:v>
                </c:pt>
                <c:pt idx="10401">
                  <c:v>1.828181573156562E-2</c:v>
                </c:pt>
                <c:pt idx="10402">
                  <c:v>2.0304676847573644E-2</c:v>
                </c:pt>
                <c:pt idx="10403">
                  <c:v>2.2420209263845359E-2</c:v>
                </c:pt>
                <c:pt idx="10404">
                  <c:v>2.4641514077631044E-2</c:v>
                </c:pt>
                <c:pt idx="10405">
                  <c:v>2.7038489375025065E-2</c:v>
                </c:pt>
                <c:pt idx="10406">
                  <c:v>2.9729208677338415E-2</c:v>
                </c:pt>
                <c:pt idx="10407">
                  <c:v>3.2712349950865804E-2</c:v>
                </c:pt>
                <c:pt idx="10408">
                  <c:v>3.6035707948925078E-2</c:v>
                </c:pt>
                <c:pt idx="10409">
                  <c:v>3.9707432904628304E-2</c:v>
                </c:pt>
                <c:pt idx="10410">
                  <c:v>4.3703943362319198E-2</c:v>
                </c:pt>
                <c:pt idx="10411">
                  <c:v>4.8013902975563738E-2</c:v>
                </c:pt>
                <c:pt idx="10412">
                  <c:v>5.2597273548468104E-2</c:v>
                </c:pt>
                <c:pt idx="10413">
                  <c:v>5.7419569428492356E-2</c:v>
                </c:pt>
                <c:pt idx="10414">
                  <c:v>6.24632219463086E-2</c:v>
                </c:pt>
                <c:pt idx="10415">
                  <c:v>6.7705718555336136E-2</c:v>
                </c:pt>
                <c:pt idx="10416">
                  <c:v>7.3124453086820362E-2</c:v>
                </c:pt>
                <c:pt idx="10417">
                  <c:v>7.8628751784937556E-2</c:v>
                </c:pt>
                <c:pt idx="10418">
                  <c:v>8.4165924875652443E-2</c:v>
                </c:pt>
                <c:pt idx="10419">
                  <c:v>8.9603248102193112E-2</c:v>
                </c:pt>
                <c:pt idx="10420">
                  <c:v>9.4770096257174585E-2</c:v>
                </c:pt>
                <c:pt idx="10421">
                  <c:v>9.9544035613111648E-2</c:v>
                </c:pt>
                <c:pt idx="10422">
                  <c:v>0.1037257886387507</c:v>
                </c:pt>
                <c:pt idx="10423">
                  <c:v>0.10716978527809173</c:v>
                </c:pt>
                <c:pt idx="10424">
                  <c:v>0.10965064265577973</c:v>
                </c:pt>
                <c:pt idx="10425">
                  <c:v>0.11104513826179041</c:v>
                </c:pt>
                <c:pt idx="10426">
                  <c:v>0.11114724569783974</c:v>
                </c:pt>
                <c:pt idx="10427">
                  <c:v>0.10979977081110592</c:v>
                </c:pt>
                <c:pt idx="10428">
                  <c:v>0.10678969959034573</c:v>
                </c:pt>
                <c:pt idx="10429">
                  <c:v>0.10207960631761315</c:v>
                </c:pt>
                <c:pt idx="10430">
                  <c:v>9.5589610093171518E-2</c:v>
                </c:pt>
                <c:pt idx="10431">
                  <c:v>8.7459031002857568E-2</c:v>
                </c:pt>
                <c:pt idx="10432">
                  <c:v>7.7875848383116064E-2</c:v>
                </c:pt>
                <c:pt idx="10433">
                  <c:v>6.7194614354906146E-2</c:v>
                </c:pt>
                <c:pt idx="10434">
                  <c:v>5.5872336426466496E-2</c:v>
                </c:pt>
                <c:pt idx="10435">
                  <c:v>4.4367570675587609E-2</c:v>
                </c:pt>
                <c:pt idx="10436">
                  <c:v>3.3148555576416605E-2</c:v>
                </c:pt>
                <c:pt idx="10437">
                  <c:v>2.2626416903905266E-2</c:v>
                </c:pt>
                <c:pt idx="10438">
                  <c:v>1.3134356206555287E-2</c:v>
                </c:pt>
                <c:pt idx="10439">
                  <c:v>4.8906219305098475E-3</c:v>
                </c:pt>
                <c:pt idx="10440">
                  <c:v>-1.9596991537650377E-3</c:v>
                </c:pt>
                <c:pt idx="10441">
                  <c:v>-7.3877808330913564E-3</c:v>
                </c:pt>
                <c:pt idx="10442">
                  <c:v>-1.1419606022633672E-2</c:v>
                </c:pt>
                <c:pt idx="10443">
                  <c:v>-1.4138942751406425E-2</c:v>
                </c:pt>
                <c:pt idx="10444">
                  <c:v>-1.5652580958643858E-2</c:v>
                </c:pt>
                <c:pt idx="10445">
                  <c:v>-1.6114807219950553E-2</c:v>
                </c:pt>
                <c:pt idx="10446">
                  <c:v>-1.5681392600877225E-2</c:v>
                </c:pt>
                <c:pt idx="10447">
                  <c:v>-1.4578418187456546E-2</c:v>
                </c:pt>
                <c:pt idx="10448">
                  <c:v>-1.2945825932382776E-2</c:v>
                </c:pt>
                <c:pt idx="10449">
                  <c:v>-1.1080572480989904E-2</c:v>
                </c:pt>
                <c:pt idx="10450">
                  <c:v>-9.2116362383150331E-3</c:v>
                </c:pt>
                <c:pt idx="10451">
                  <c:v>-7.552814793777677E-3</c:v>
                </c:pt>
                <c:pt idx="10452">
                  <c:v>-6.3391784264773161E-3</c:v>
                </c:pt>
                <c:pt idx="10453">
                  <c:v>-5.5395261467875677E-3</c:v>
                </c:pt>
                <c:pt idx="10454">
                  <c:v>-5.0250229029648857E-3</c:v>
                </c:pt>
                <c:pt idx="10455">
                  <c:v>-4.6926217696855559E-3</c:v>
                </c:pt>
                <c:pt idx="10456">
                  <c:v>-4.4835376137128281E-3</c:v>
                </c:pt>
                <c:pt idx="10457">
                  <c:v>-4.3322095512248783E-3</c:v>
                </c:pt>
                <c:pt idx="10458">
                  <c:v>-4.2090004834381784E-3</c:v>
                </c:pt>
                <c:pt idx="10459">
                  <c:v>-4.0834688683083964E-3</c:v>
                </c:pt>
                <c:pt idx="10460">
                  <c:v>-3.9363087589794604E-3</c:v>
                </c:pt>
                <c:pt idx="10461">
                  <c:v>-3.7584767042116978E-3</c:v>
                </c:pt>
                <c:pt idx="10462">
                  <c:v>-3.5607507933456237E-3</c:v>
                </c:pt>
                <c:pt idx="10463">
                  <c:v>-3.3613647866894943E-3</c:v>
                </c:pt>
                <c:pt idx="10464">
                  <c:v>-3.1795554064866739E-3</c:v>
                </c:pt>
                <c:pt idx="10465">
                  <c:v>-3.0232228790154662E-3</c:v>
                </c:pt>
                <c:pt idx="10466">
                  <c:v>-2.8942598466824504E-3</c:v>
                </c:pt>
                <c:pt idx="10467">
                  <c:v>-2.7894329077910174E-3</c:v>
                </c:pt>
                <c:pt idx="10468">
                  <c:v>-2.7059251822005234E-3</c:v>
                </c:pt>
                <c:pt idx="10469">
                  <c:v>-2.6396493756336674E-3</c:v>
                </c:pt>
                <c:pt idx="10470">
                  <c:v>-2.5868333854013018E-3</c:v>
                </c:pt>
                <c:pt idx="10471">
                  <c:v>-2.5446885134945479E-3</c:v>
                </c:pt>
                <c:pt idx="10472">
                  <c:v>-2.5133539967797437E-3</c:v>
                </c:pt>
                <c:pt idx="10473">
                  <c:v>-2.4896775952117723E-3</c:v>
                </c:pt>
                <c:pt idx="10474">
                  <c:v>-2.4729973407160298E-3</c:v>
                </c:pt>
                <c:pt idx="10475">
                  <c:v>-2.4637263084110977E-3</c:v>
                </c:pt>
                <c:pt idx="10476">
                  <c:v>-2.4594641451250324E-3</c:v>
                </c:pt>
                <c:pt idx="10477">
                  <c:v>-2.4573723836419773E-3</c:v>
                </c:pt>
                <c:pt idx="10478">
                  <c:v>-2.458434527664307E-3</c:v>
                </c:pt>
                <c:pt idx="10479">
                  <c:v>-2.4622046608049207E-3</c:v>
                </c:pt>
                <c:pt idx="10480">
                  <c:v>-2.4668276486897768E-3</c:v>
                </c:pt>
                <c:pt idx="10481">
                  <c:v>-2.4736131031887123E-3</c:v>
                </c:pt>
                <c:pt idx="10482">
                  <c:v>-2.4817053269628984E-3</c:v>
                </c:pt>
                <c:pt idx="10483">
                  <c:v>-2.4922389799063491E-3</c:v>
                </c:pt>
                <c:pt idx="10484">
                  <c:v>-2.5047611900130776E-3</c:v>
                </c:pt>
                <c:pt idx="10485">
                  <c:v>-2.5182748496907514E-3</c:v>
                </c:pt>
                <c:pt idx="10486">
                  <c:v>-2.5338514006216736E-3</c:v>
                </c:pt>
                <c:pt idx="10487">
                  <c:v>-2.5499408645781063E-3</c:v>
                </c:pt>
                <c:pt idx="10488">
                  <c:v>-2.5667008115255489E-3</c:v>
                </c:pt>
                <c:pt idx="10489">
                  <c:v>-2.5841559529932944E-3</c:v>
                </c:pt>
                <c:pt idx="10490">
                  <c:v>-2.6008761909761926E-3</c:v>
                </c:pt>
                <c:pt idx="10491">
                  <c:v>-2.6177328582227999E-3</c:v>
                </c:pt>
                <c:pt idx="10492">
                  <c:v>-2.6339059785839428E-3</c:v>
                </c:pt>
                <c:pt idx="10493">
                  <c:v>-2.650606485845702E-3</c:v>
                </c:pt>
                <c:pt idx="10494">
                  <c:v>-2.6668247542207808E-3</c:v>
                </c:pt>
                <c:pt idx="10495">
                  <c:v>-2.6825116088627938E-3</c:v>
                </c:pt>
                <c:pt idx="10496">
                  <c:v>-2.6986924658203618E-3</c:v>
                </c:pt>
                <c:pt idx="10497">
                  <c:v>-2.714304203763718E-3</c:v>
                </c:pt>
                <c:pt idx="10498">
                  <c:v>-2.7295921378888057E-3</c:v>
                </c:pt>
                <c:pt idx="10499">
                  <c:v>-2.7443222455774564E-3</c:v>
                </c:pt>
                <c:pt idx="10500">
                  <c:v>-2.7581183992022034E-3</c:v>
                </c:pt>
                <c:pt idx="10501">
                  <c:v>-2.7714789466974925E-3</c:v>
                </c:pt>
                <c:pt idx="10502">
                  <c:v>-2.7842456427694512E-3</c:v>
                </c:pt>
                <c:pt idx="10503">
                  <c:v>-2.7966435944916466E-3</c:v>
                </c:pt>
                <c:pt idx="10504">
                  <c:v>-2.8082465424029463E-3</c:v>
                </c:pt>
                <c:pt idx="10505">
                  <c:v>-2.8197452349985794E-3</c:v>
                </c:pt>
                <c:pt idx="10506">
                  <c:v>-2.8304705304972888E-3</c:v>
                </c:pt>
                <c:pt idx="10507">
                  <c:v>-2.8409319173533952E-3</c:v>
                </c:pt>
                <c:pt idx="10508">
                  <c:v>-2.8510176847895727E-3</c:v>
                </c:pt>
                <c:pt idx="10509">
                  <c:v>-2.8604569016883849E-3</c:v>
                </c:pt>
                <c:pt idx="10510">
                  <c:v>-2.8695642547134771E-3</c:v>
                </c:pt>
                <c:pt idx="10511">
                  <c:v>-2.8783836177163871E-3</c:v>
                </c:pt>
                <c:pt idx="10512">
                  <c:v>-2.886770592686134E-3</c:v>
                </c:pt>
                <c:pt idx="10513">
                  <c:v>-2.8947225996311765E-3</c:v>
                </c:pt>
                <c:pt idx="10514">
                  <c:v>-2.9026460615426686E-3</c:v>
                </c:pt>
                <c:pt idx="10515">
                  <c:v>-2.9101389238455101E-3</c:v>
                </c:pt>
                <c:pt idx="10516">
                  <c:v>-2.9174224068889902E-3</c:v>
                </c:pt>
                <c:pt idx="10517">
                  <c:v>-2.9244155614243554E-3</c:v>
                </c:pt>
                <c:pt idx="10518">
                  <c:v>-2.9311038503835383E-3</c:v>
                </c:pt>
                <c:pt idx="10519">
                  <c:v>-2.9373115449703451E-3</c:v>
                </c:pt>
                <c:pt idx="10520">
                  <c:v>-2.9409310480186688E-3</c:v>
                </c:pt>
                <c:pt idx="10521">
                  <c:v>-2.9238842676280207E-3</c:v>
                </c:pt>
                <c:pt idx="10522">
                  <c:v>-2.9197718406417943E-3</c:v>
                </c:pt>
                <c:pt idx="10523">
                  <c:v>-2.9134085139937912E-3</c:v>
                </c:pt>
                <c:pt idx="10524">
                  <c:v>-2.9066985089578139E-3</c:v>
                </c:pt>
                <c:pt idx="10525">
                  <c:v>-2.8998980659727179E-3</c:v>
                </c:pt>
                <c:pt idx="10526">
                  <c:v>-2.8926463522541395E-3</c:v>
                </c:pt>
                <c:pt idx="10527">
                  <c:v>-2.8852771137631949E-3</c:v>
                </c:pt>
                <c:pt idx="10528">
                  <c:v>-2.8774319714547536E-3</c:v>
                </c:pt>
                <c:pt idx="10529">
                  <c:v>-2.8692843785532839E-3</c:v>
                </c:pt>
                <c:pt idx="10530">
                  <c:v>-2.8607325412588281E-3</c:v>
                </c:pt>
                <c:pt idx="10531">
                  <c:v>-2.8517192252836281E-3</c:v>
                </c:pt>
                <c:pt idx="10532">
                  <c:v>-2.8422629515654206E-3</c:v>
                </c:pt>
                <c:pt idx="10533">
                  <c:v>-2.8325867346536723E-3</c:v>
                </c:pt>
                <c:pt idx="10534">
                  <c:v>-2.8220890168789772E-3</c:v>
                </c:pt>
                <c:pt idx="10535">
                  <c:v>-2.8115251465718272E-3</c:v>
                </c:pt>
                <c:pt idx="10536">
                  <c:v>-2.7999729872208372E-3</c:v>
                </c:pt>
                <c:pt idx="10537">
                  <c:v>-2.7882542918149819E-3</c:v>
                </c:pt>
                <c:pt idx="10538">
                  <c:v>-2.7761637999573758E-3</c:v>
                </c:pt>
                <c:pt idx="10539">
                  <c:v>-2.7637771411866624E-3</c:v>
                </c:pt>
                <c:pt idx="10540">
                  <c:v>-2.750670975156167E-3</c:v>
                </c:pt>
                <c:pt idx="10541">
                  <c:v>-2.73727114268466E-3</c:v>
                </c:pt>
                <c:pt idx="10542">
                  <c:v>-2.7234625778528193E-3</c:v>
                </c:pt>
                <c:pt idx="10543">
                  <c:v>-2.7093261127976746E-3</c:v>
                </c:pt>
                <c:pt idx="10544">
                  <c:v>-2.6946195019652117E-3</c:v>
                </c:pt>
                <c:pt idx="10545">
                  <c:v>-2.6796921575239566E-3</c:v>
                </c:pt>
                <c:pt idx="10546">
                  <c:v>-2.6645034730506407E-3</c:v>
                </c:pt>
                <c:pt idx="10547">
                  <c:v>-2.6491823942045613E-3</c:v>
                </c:pt>
                <c:pt idx="10548">
                  <c:v>-2.6338672356498185E-3</c:v>
                </c:pt>
                <c:pt idx="10549">
                  <c:v>-2.6178439662933191E-3</c:v>
                </c:pt>
                <c:pt idx="10550">
                  <c:v>-2.6023193965744253E-3</c:v>
                </c:pt>
                <c:pt idx="10551">
                  <c:v>-2.5862642270332234E-3</c:v>
                </c:pt>
                <c:pt idx="10552">
                  <c:v>-2.5712213490411183E-3</c:v>
                </c:pt>
                <c:pt idx="10553">
                  <c:v>-2.5562929609024539E-3</c:v>
                </c:pt>
                <c:pt idx="10554">
                  <c:v>-2.5418349057421733E-3</c:v>
                </c:pt>
                <c:pt idx="10555">
                  <c:v>-2.5272819334753861E-3</c:v>
                </c:pt>
                <c:pt idx="10556">
                  <c:v>-2.5136229680059376E-3</c:v>
                </c:pt>
                <c:pt idx="10557">
                  <c:v>-2.501421263242033E-3</c:v>
                </c:pt>
                <c:pt idx="10558">
                  <c:v>-2.4898110533832759E-3</c:v>
                </c:pt>
                <c:pt idx="10559">
                  <c:v>-2.4790906621247914E-3</c:v>
                </c:pt>
                <c:pt idx="10560">
                  <c:v>-2.4704391971323205E-3</c:v>
                </c:pt>
                <c:pt idx="10561">
                  <c:v>-2.4628784505154652E-3</c:v>
                </c:pt>
                <c:pt idx="10562">
                  <c:v>-2.4573247590680457E-3</c:v>
                </c:pt>
                <c:pt idx="10563">
                  <c:v>-2.4527685088593693E-3</c:v>
                </c:pt>
                <c:pt idx="10564">
                  <c:v>-2.4508381834147941E-3</c:v>
                </c:pt>
                <c:pt idx="10565">
                  <c:v>-2.45262176309117E-3</c:v>
                </c:pt>
                <c:pt idx="10566">
                  <c:v>-2.4579703439986892E-3</c:v>
                </c:pt>
                <c:pt idx="10567">
                  <c:v>-2.4678361802748334E-3</c:v>
                </c:pt>
                <c:pt idx="10568">
                  <c:v>-2.4833863613326732E-3</c:v>
                </c:pt>
                <c:pt idx="10569">
                  <c:v>-2.5068264174438752E-3</c:v>
                </c:pt>
                <c:pt idx="10570">
                  <c:v>-2.5384624907620859E-3</c:v>
                </c:pt>
                <c:pt idx="10571">
                  <c:v>-2.5791694113583468E-3</c:v>
                </c:pt>
                <c:pt idx="10572">
                  <c:v>-2.6343283646345994E-3</c:v>
                </c:pt>
                <c:pt idx="10573">
                  <c:v>-2.7027402148863755E-3</c:v>
                </c:pt>
                <c:pt idx="10574">
                  <c:v>-2.7905309804995694E-3</c:v>
                </c:pt>
                <c:pt idx="10575">
                  <c:v>-2.9002661943798897E-3</c:v>
                </c:pt>
                <c:pt idx="10576">
                  <c:v>-3.0337778223510207E-3</c:v>
                </c:pt>
                <c:pt idx="10577">
                  <c:v>-3.192744098730525E-3</c:v>
                </c:pt>
                <c:pt idx="10578">
                  <c:v>-3.3736405409833148E-3</c:v>
                </c:pt>
                <c:pt idx="10579">
                  <c:v>-3.5714479642088522E-3</c:v>
                </c:pt>
                <c:pt idx="10580">
                  <c:v>-3.774449885771075E-3</c:v>
                </c:pt>
                <c:pt idx="10581">
                  <c:v>-3.979307373237333E-3</c:v>
                </c:pt>
                <c:pt idx="10582">
                  <c:v>-4.1886367420218961E-3</c:v>
                </c:pt>
                <c:pt idx="10583">
                  <c:v>-4.4114643801586558E-3</c:v>
                </c:pt>
                <c:pt idx="10584">
                  <c:v>-4.6910544950670239E-3</c:v>
                </c:pt>
                <c:pt idx="10585">
                  <c:v>-5.0683426076129409E-3</c:v>
                </c:pt>
                <c:pt idx="10586">
                  <c:v>-5.6165448679798792E-3</c:v>
                </c:pt>
                <c:pt idx="10587">
                  <c:v>-6.3638314173889345E-3</c:v>
                </c:pt>
                <c:pt idx="10588">
                  <c:v>-7.3926629571972931E-3</c:v>
                </c:pt>
                <c:pt idx="10589">
                  <c:v>-8.6255224849244305E-3</c:v>
                </c:pt>
                <c:pt idx="10590">
                  <c:v>-1.0039578153604515E-2</c:v>
                </c:pt>
                <c:pt idx="10591">
                  <c:v>-1.149674248261226E-2</c:v>
                </c:pt>
                <c:pt idx="10592">
                  <c:v>-1.3001319103426487E-2</c:v>
                </c:pt>
                <c:pt idx="10593">
                  <c:v>-1.4403393746100411E-2</c:v>
                </c:pt>
                <c:pt idx="10594">
                  <c:v>-1.564195246568735E-2</c:v>
                </c:pt>
                <c:pt idx="10595">
                  <c:v>-1.6483615605786053E-2</c:v>
                </c:pt>
                <c:pt idx="10596">
                  <c:v>-1.6711895004357477E-2</c:v>
                </c:pt>
                <c:pt idx="10597">
                  <c:v>-1.6134097505061618E-2</c:v>
                </c:pt>
                <c:pt idx="10598">
                  <c:v>-1.455059927966787E-2</c:v>
                </c:pt>
                <c:pt idx="10599">
                  <c:v>-1.1785546264311914E-2</c:v>
                </c:pt>
                <c:pt idx="10600">
                  <c:v>-7.724447368414572E-3</c:v>
                </c:pt>
                <c:pt idx="10601">
                  <c:v>-2.2728975464690049E-3</c:v>
                </c:pt>
                <c:pt idx="10602">
                  <c:v>4.5951467487221898E-3</c:v>
                </c:pt>
                <c:pt idx="10603">
                  <c:v>1.2847518983775563E-2</c:v>
                </c:pt>
                <c:pt idx="10604">
                  <c:v>2.2347190171570386E-2</c:v>
                </c:pt>
                <c:pt idx="10605">
                  <c:v>3.2895133049975822E-2</c:v>
                </c:pt>
                <c:pt idx="10606">
                  <c:v>4.4151364667509296E-2</c:v>
                </c:pt>
                <c:pt idx="10607">
                  <c:v>5.5700443591145843E-2</c:v>
                </c:pt>
                <c:pt idx="10608">
                  <c:v>6.7068677630460316E-2</c:v>
                </c:pt>
                <c:pt idx="10609">
                  <c:v>7.7784927903179146E-2</c:v>
                </c:pt>
                <c:pt idx="10610">
                  <c:v>8.740596852324084E-2</c:v>
                </c:pt>
                <c:pt idx="10611">
                  <c:v>9.5594609473314496E-2</c:v>
                </c:pt>
                <c:pt idx="10612">
                  <c:v>0.1021233631627072</c:v>
                </c:pt>
                <c:pt idx="10613">
                  <c:v>0.10691724972081923</c:v>
                </c:pt>
                <c:pt idx="10614">
                  <c:v>0.10998292988936526</c:v>
                </c:pt>
                <c:pt idx="10615">
                  <c:v>0.1113990505146798</c:v>
                </c:pt>
                <c:pt idx="10616">
                  <c:v>0.11137554840514752</c:v>
                </c:pt>
                <c:pt idx="10617">
                  <c:v>0.11004981070778208</c:v>
                </c:pt>
                <c:pt idx="10618">
                  <c:v>0.10760494978725021</c:v>
                </c:pt>
                <c:pt idx="10619">
                  <c:v>0.10424259299652761</c:v>
                </c:pt>
                <c:pt idx="10620">
                  <c:v>0.10010980239355172</c:v>
                </c:pt>
                <c:pt idx="10621">
                  <c:v>9.5384817572583103E-2</c:v>
                </c:pt>
                <c:pt idx="10622">
                  <c:v>9.026204021939066E-2</c:v>
                </c:pt>
                <c:pt idx="10623">
                  <c:v>8.4881416922747088E-2</c:v>
                </c:pt>
                <c:pt idx="10624">
                  <c:v>7.9390354688871012E-2</c:v>
                </c:pt>
                <c:pt idx="10625">
                  <c:v>7.3900087481031718E-2</c:v>
                </c:pt>
                <c:pt idx="10626">
                  <c:v>6.8514259008926492E-2</c:v>
                </c:pt>
                <c:pt idx="10627">
                  <c:v>6.3284084889671188E-2</c:v>
                </c:pt>
                <c:pt idx="10628">
                  <c:v>5.8257386288589452E-2</c:v>
                </c:pt>
                <c:pt idx="10629">
                  <c:v>5.3448922813435162E-2</c:v>
                </c:pt>
                <c:pt idx="10630">
                  <c:v>4.8870829889373746E-2</c:v>
                </c:pt>
                <c:pt idx="10631">
                  <c:v>4.4568831597129099E-2</c:v>
                </c:pt>
                <c:pt idx="10632">
                  <c:v>4.0566625826174318E-2</c:v>
                </c:pt>
                <c:pt idx="10633">
                  <c:v>3.6883678927175256E-2</c:v>
                </c:pt>
                <c:pt idx="10634">
                  <c:v>3.3554161796279236E-2</c:v>
                </c:pt>
                <c:pt idx="10635">
                  <c:v>3.0565299277334979E-2</c:v>
                </c:pt>
                <c:pt idx="10636">
                  <c:v>2.787328106948439E-2</c:v>
                </c:pt>
                <c:pt idx="10637">
                  <c:v>2.544859033385094E-2</c:v>
                </c:pt>
                <c:pt idx="10638">
                  <c:v>2.3198225684791351E-2</c:v>
                </c:pt>
                <c:pt idx="10639">
                  <c:v>2.1071129168386049E-2</c:v>
                </c:pt>
                <c:pt idx="10640">
                  <c:v>1.9017166833128818E-2</c:v>
                </c:pt>
                <c:pt idx="10641">
                  <c:v>1.7040342065958836E-2</c:v>
                </c:pt>
                <c:pt idx="10642">
                  <c:v>1.5151272035948682E-2</c:v>
                </c:pt>
                <c:pt idx="10643">
                  <c:v>1.339798168232742E-2</c:v>
                </c:pt>
                <c:pt idx="10644">
                  <c:v>1.1805555772203657E-2</c:v>
                </c:pt>
                <c:pt idx="10645">
                  <c:v>1.0379431881053724E-2</c:v>
                </c:pt>
                <c:pt idx="10646">
                  <c:v>9.1103312653318946E-3</c:v>
                </c:pt>
                <c:pt idx="10647">
                  <c:v>7.9550481277046448E-3</c:v>
                </c:pt>
                <c:pt idx="10648">
                  <c:v>6.8633966420466042E-3</c:v>
                </c:pt>
                <c:pt idx="10649">
                  <c:v>5.7696599735260756E-3</c:v>
                </c:pt>
                <c:pt idx="10650">
                  <c:v>4.641714775029615E-3</c:v>
                </c:pt>
                <c:pt idx="10651">
                  <c:v>3.4856780051250036E-3</c:v>
                </c:pt>
                <c:pt idx="10652">
                  <c:v>2.3386416946914457E-3</c:v>
                </c:pt>
                <c:pt idx="10653">
                  <c:v>1.2394670040078992E-3</c:v>
                </c:pt>
                <c:pt idx="10654">
                  <c:v>2.4274175669147802E-4</c:v>
                </c:pt>
                <c:pt idx="10655">
                  <c:v>-6.2090397123570895E-4</c:v>
                </c:pt>
                <c:pt idx="10656">
                  <c:v>-1.3270201797583869E-3</c:v>
                </c:pt>
                <c:pt idx="10657">
                  <c:v>-1.8585052042684458E-3</c:v>
                </c:pt>
                <c:pt idx="10658">
                  <c:v>-2.2136165169927002E-3</c:v>
                </c:pt>
                <c:pt idx="10659">
                  <c:v>-2.3883478087339816E-3</c:v>
                </c:pt>
                <c:pt idx="10660">
                  <c:v>-2.3903169979900829E-3</c:v>
                </c:pt>
                <c:pt idx="10661">
                  <c:v>-2.2219121371693795E-3</c:v>
                </c:pt>
                <c:pt idx="10662">
                  <c:v>-1.8926662190063004E-3</c:v>
                </c:pt>
                <c:pt idx="10663">
                  <c:v>-1.4131793307290419E-3</c:v>
                </c:pt>
                <c:pt idx="10664">
                  <c:v>-7.9181814758477742E-4</c:v>
                </c:pt>
                <c:pt idx="10665">
                  <c:v>-4.0976352658761428E-5</c:v>
                </c:pt>
                <c:pt idx="10666">
                  <c:v>8.2779258365150987E-4</c:v>
                </c:pt>
                <c:pt idx="10667">
                  <c:v>1.7951299235513529E-3</c:v>
                </c:pt>
                <c:pt idx="10668">
                  <c:v>2.8426229026656813E-3</c:v>
                </c:pt>
                <c:pt idx="10669">
                  <c:v>3.9425411696550894E-3</c:v>
                </c:pt>
                <c:pt idx="10670">
                  <c:v>5.0565356592749966E-3</c:v>
                </c:pt>
                <c:pt idx="10671">
                  <c:v>6.1378886556606727E-3</c:v>
                </c:pt>
                <c:pt idx="10672">
                  <c:v>7.1230677050804214E-3</c:v>
                </c:pt>
                <c:pt idx="10673">
                  <c:v>7.9365711742658274E-3</c:v>
                </c:pt>
                <c:pt idx="10674">
                  <c:v>8.5262741962116584E-3</c:v>
                </c:pt>
                <c:pt idx="10675">
                  <c:v>8.8458955217927127E-3</c:v>
                </c:pt>
                <c:pt idx="10676">
                  <c:v>8.9195405664134197E-3</c:v>
                </c:pt>
                <c:pt idx="10677">
                  <c:v>8.7862001602035944E-3</c:v>
                </c:pt>
                <c:pt idx="10678">
                  <c:v>8.5046707395846077E-3</c:v>
                </c:pt>
                <c:pt idx="10679">
                  <c:v>8.1326491714014404E-3</c:v>
                </c:pt>
                <c:pt idx="10680">
                  <c:v>7.7122384732581928E-3</c:v>
                </c:pt>
                <c:pt idx="10681">
                  <c:v>7.2710807085377693E-3</c:v>
                </c:pt>
                <c:pt idx="10682">
                  <c:v>6.8289309993796454E-3</c:v>
                </c:pt>
                <c:pt idx="10683">
                  <c:v>6.3974024194419776E-3</c:v>
                </c:pt>
                <c:pt idx="10684">
                  <c:v>5.9827559257793483E-3</c:v>
                </c:pt>
                <c:pt idx="10685">
                  <c:v>5.5901670054955277E-3</c:v>
                </c:pt>
                <c:pt idx="10686">
                  <c:v>5.2207964879728008E-3</c:v>
                </c:pt>
                <c:pt idx="10687">
                  <c:v>4.8751641465160089E-3</c:v>
                </c:pt>
                <c:pt idx="10688">
                  <c:v>4.5529652511402396E-3</c:v>
                </c:pt>
                <c:pt idx="10689">
                  <c:v>4.2532399133951015E-3</c:v>
                </c:pt>
                <c:pt idx="10690">
                  <c:v>3.9752478339267761E-3</c:v>
                </c:pt>
                <c:pt idx="10691">
                  <c:v>3.7176250701631552E-3</c:v>
                </c:pt>
                <c:pt idx="10692">
                  <c:v>3.4788858237231324E-3</c:v>
                </c:pt>
                <c:pt idx="10693">
                  <c:v>3.2581038348492575E-3</c:v>
                </c:pt>
                <c:pt idx="10694">
                  <c:v>3.0539762601173859E-3</c:v>
                </c:pt>
                <c:pt idx="10695">
                  <c:v>2.8651088897989618E-3</c:v>
                </c:pt>
                <c:pt idx="10696">
                  <c:v>2.6904827223040995E-3</c:v>
                </c:pt>
                <c:pt idx="10697">
                  <c:v>2.5290449760432265E-3</c:v>
                </c:pt>
                <c:pt idx="10698">
                  <c:v>2.3797215382437287E-3</c:v>
                </c:pt>
                <c:pt idx="10699">
                  <c:v>2.2416259706952157E-3</c:v>
                </c:pt>
                <c:pt idx="10700">
                  <c:v>2.1138320025793078E-3</c:v>
                </c:pt>
                <c:pt idx="10701">
                  <c:v>1.9955613894306889E-3</c:v>
                </c:pt>
                <c:pt idx="10702">
                  <c:v>1.886019032167785E-3</c:v>
                </c:pt>
                <c:pt idx="10703">
                  <c:v>1.7845105770117886E-3</c:v>
                </c:pt>
                <c:pt idx="10704">
                  <c:v>1.6903310462678123E-3</c:v>
                </c:pt>
                <c:pt idx="10705">
                  <c:v>1.6030601974944547E-3</c:v>
                </c:pt>
                <c:pt idx="10706">
                  <c:v>1.5219750049759728E-3</c:v>
                </c:pt>
                <c:pt idx="10707">
                  <c:v>1.4466205681049615E-3</c:v>
                </c:pt>
                <c:pt idx="10708">
                  <c:v>1.3765100790195106E-3</c:v>
                </c:pt>
                <c:pt idx="10709">
                  <c:v>1.3112218717387103E-3</c:v>
                </c:pt>
                <c:pt idx="10710">
                  <c:v>1.2504045952856924E-3</c:v>
                </c:pt>
                <c:pt idx="10711">
                  <c:v>1.193652375604537E-3</c:v>
                </c:pt>
                <c:pt idx="10712">
                  <c:v>1.1406773055386843E-3</c:v>
                </c:pt>
                <c:pt idx="10713">
                  <c:v>1.0910802701483702E-3</c:v>
                </c:pt>
                <c:pt idx="10714">
                  <c:v>1.0446782082246253E-3</c:v>
                </c:pt>
                <c:pt idx="10715">
                  <c:v>1.0012553924708678E-3</c:v>
                </c:pt>
                <c:pt idx="10716">
                  <c:v>9.6048690618932842E-4</c:v>
                </c:pt>
                <c:pt idx="10717">
                  <c:v>9.2218238022101495E-4</c:v>
                </c:pt>
                <c:pt idx="10718">
                  <c:v>8.8625540879871956E-4</c:v>
                </c:pt>
                <c:pt idx="10719">
                  <c:v>8.5247387412412667E-4</c:v>
                </c:pt>
                <c:pt idx="10720">
                  <c:v>8.2065430967703801E-4</c:v>
                </c:pt>
                <c:pt idx="10721">
                  <c:v>7.9065123696619999E-4</c:v>
                </c:pt>
                <c:pt idx="10722">
                  <c:v>7.6239253754462055E-4</c:v>
                </c:pt>
                <c:pt idx="10723">
                  <c:v>7.3559127398437063E-4</c:v>
                </c:pt>
                <c:pt idx="10724">
                  <c:v>7.1036625448506197E-4</c:v>
                </c:pt>
                <c:pt idx="10725">
                  <c:v>6.8647467049309796E-4</c:v>
                </c:pt>
                <c:pt idx="10726">
                  <c:v>6.6385045529460118E-4</c:v>
                </c:pt>
                <c:pt idx="10727">
                  <c:v>6.424306187832185E-4</c:v>
                </c:pt>
                <c:pt idx="10728">
                  <c:v>6.2203223636869698E-4</c:v>
                </c:pt>
                <c:pt idx="10729">
                  <c:v>6.0275434632650615E-4</c:v>
                </c:pt>
                <c:pt idx="10730">
                  <c:v>5.8436149782992164E-4</c:v>
                </c:pt>
                <c:pt idx="10731">
                  <c:v>5.6688388197634332E-4</c:v>
                </c:pt>
                <c:pt idx="10732">
                  <c:v>5.5022052543796107E-4</c:v>
                </c:pt>
                <c:pt idx="10733">
                  <c:v>5.342864037398698E-4</c:v>
                </c:pt>
                <c:pt idx="10734">
                  <c:v>5.190605815447169E-4</c:v>
                </c:pt>
                <c:pt idx="10735">
                  <c:v>5.0454488702300626E-4</c:v>
                </c:pt>
                <c:pt idx="10736">
                  <c:v>4.9057486218806456E-4</c:v>
                </c:pt>
                <c:pt idx="10737">
                  <c:v>4.771602193414104E-4</c:v>
                </c:pt>
                <c:pt idx="10738">
                  <c:v>4.6430951301557055E-4</c:v>
                </c:pt>
                <c:pt idx="10739">
                  <c:v>4.5195005131226651E-4</c:v>
                </c:pt>
                <c:pt idx="10740">
                  <c:v>4.3999103490233171E-4</c:v>
                </c:pt>
                <c:pt idx="10741">
                  <c:v>4.2849684760459805E-4</c:v>
                </c:pt>
                <c:pt idx="10742">
                  <c:v>4.1748933234553309E-4</c:v>
                </c:pt>
                <c:pt idx="10743">
                  <c:v>4.0681369140538326E-4</c:v>
                </c:pt>
                <c:pt idx="10744">
                  <c:v>3.9655820265072084E-4</c:v>
                </c:pt>
                <c:pt idx="10745">
                  <c:v>3.8673812100209481E-4</c:v>
                </c:pt>
                <c:pt idx="10746">
                  <c:v>3.7725932131171813E-4</c:v>
                </c:pt>
                <c:pt idx="10747">
                  <c:v>3.6836367466275277E-4</c:v>
                </c:pt>
                <c:pt idx="10748">
                  <c:v>3.5966519951335929E-4</c:v>
                </c:pt>
                <c:pt idx="10749">
                  <c:v>3.5146987755318992E-4</c:v>
                </c:pt>
                <c:pt idx="10750">
                  <c:v>3.4369617541285535E-4</c:v>
                </c:pt>
                <c:pt idx="10751">
                  <c:v>3.3625825006944332E-4</c:v>
                </c:pt>
                <c:pt idx="10752">
                  <c:v>3.2935810815226674E-4</c:v>
                </c:pt>
                <c:pt idx="10753">
                  <c:v>3.2282739854350151E-4</c:v>
                </c:pt>
                <c:pt idx="10754">
                  <c:v>3.16719884404848E-4</c:v>
                </c:pt>
                <c:pt idx="10755">
                  <c:v>3.110515640767364E-4</c:v>
                </c:pt>
                <c:pt idx="10756">
                  <c:v>3.0576686106631445E-4</c:v>
                </c:pt>
                <c:pt idx="10757">
                  <c:v>3.0091574426494017E-4</c:v>
                </c:pt>
                <c:pt idx="10758">
                  <c:v>2.9644040489873458E-4</c:v>
                </c:pt>
                <c:pt idx="10759">
                  <c:v>2.9231874322854789E-4</c:v>
                </c:pt>
                <c:pt idx="10760">
                  <c:v>2.8857481565092158E-4</c:v>
                </c:pt>
                <c:pt idx="10761">
                  <c:v>2.8532252329060981E-4</c:v>
                </c:pt>
                <c:pt idx="10762">
                  <c:v>2.8236816759052985E-4</c:v>
                </c:pt>
                <c:pt idx="10763">
                  <c:v>2.797789202364509E-4</c:v>
                </c:pt>
                <c:pt idx="10764">
                  <c:v>2.7754368845755994E-4</c:v>
                </c:pt>
                <c:pt idx="10765">
                  <c:v>2.7571703754381005E-4</c:v>
                </c:pt>
                <c:pt idx="10766">
                  <c:v>2.7423569689477567E-4</c:v>
                </c:pt>
                <c:pt idx="10767">
                  <c:v>2.7304867330224525E-4</c:v>
                </c:pt>
                <c:pt idx="10768">
                  <c:v>2.7222751988464911E-4</c:v>
                </c:pt>
                <c:pt idx="10769">
                  <c:v>2.7174384241712701E-4</c:v>
                </c:pt>
                <c:pt idx="10770">
                  <c:v>2.7163606259905659E-4</c:v>
                </c:pt>
                <c:pt idx="10771">
                  <c:v>2.7179490238293802E-4</c:v>
                </c:pt>
                <c:pt idx="10772">
                  <c:v>2.7226138591807114E-4</c:v>
                </c:pt>
                <c:pt idx="10773">
                  <c:v>2.7317756380884628E-4</c:v>
                </c:pt>
                <c:pt idx="10774">
                  <c:v>2.7436996660801238E-4</c:v>
                </c:pt>
                <c:pt idx="10775">
                  <c:v>2.7586339121465908E-4</c:v>
                </c:pt>
                <c:pt idx="10776">
                  <c:v>2.7762011546350607E-4</c:v>
                </c:pt>
                <c:pt idx="10777">
                  <c:v>2.7967358708624879E-4</c:v>
                </c:pt>
                <c:pt idx="10778">
                  <c:v>2.820575182779228E-4</c:v>
                </c:pt>
                <c:pt idx="10779">
                  <c:v>2.8470561510829384E-4</c:v>
                </c:pt>
                <c:pt idx="10780">
                  <c:v>2.8755721232032183E-4</c:v>
                </c:pt>
                <c:pt idx="10781">
                  <c:v>2.9068483273053669E-4</c:v>
                </c:pt>
                <c:pt idx="10782">
                  <c:v>2.9400773378529532E-4</c:v>
                </c:pt>
                <c:pt idx="10783">
                  <c:v>2.9753603151072561E-4</c:v>
                </c:pt>
                <c:pt idx="10784">
                  <c:v>3.0121493062518212E-4</c:v>
                </c:pt>
                <c:pt idx="10785">
                  <c:v>3.0517833953103146E-4</c:v>
                </c:pt>
                <c:pt idx="10786">
                  <c:v>3.0925777148516076E-4</c:v>
                </c:pt>
                <c:pt idx="10787">
                  <c:v>3.1344828062451757E-4</c:v>
                </c:pt>
                <c:pt idx="10788">
                  <c:v>3.1785684615970311E-4</c:v>
                </c:pt>
                <c:pt idx="10789">
                  <c:v>3.2234846647383186E-4</c:v>
                </c:pt>
                <c:pt idx="10790">
                  <c:v>3.2705909646124631E-4</c:v>
                </c:pt>
                <c:pt idx="10791">
                  <c:v>3.319087345072802E-4</c:v>
                </c:pt>
                <c:pt idx="10792">
                  <c:v>3.3700437824246698E-4</c:v>
                </c:pt>
                <c:pt idx="10793">
                  <c:v>3.4226424504169017E-4</c:v>
                </c:pt>
                <c:pt idx="10794">
                  <c:v>3.4777999000823456E-4</c:v>
                </c:pt>
                <c:pt idx="10795">
                  <c:v>3.5352985510728185E-4</c:v>
                </c:pt>
                <c:pt idx="10796">
                  <c:v>3.5952601354205527E-4</c:v>
                </c:pt>
                <c:pt idx="10797">
                  <c:v>3.6584147027207692E-4</c:v>
                </c:pt>
                <c:pt idx="10798">
                  <c:v>3.7244842808270562E-4</c:v>
                </c:pt>
                <c:pt idx="10799">
                  <c:v>3.7939894221783454E-4</c:v>
                </c:pt>
                <c:pt idx="10800">
                  <c:v>3.8670765249548822E-4</c:v>
                </c:pt>
                <c:pt idx="10801">
                  <c:v>3.9435561559653109E-4</c:v>
                </c:pt>
                <c:pt idx="10802">
                  <c:v>4.0248015374333423E-4</c:v>
                </c:pt>
                <c:pt idx="10803">
                  <c:v>4.1105331336555029E-4</c:v>
                </c:pt>
                <c:pt idx="10804">
                  <c:v>4.2004423218844344E-4</c:v>
                </c:pt>
                <c:pt idx="10805">
                  <c:v>4.295616535234803E-4</c:v>
                </c:pt>
                <c:pt idx="10806">
                  <c:v>4.3963884381836849E-4</c:v>
                </c:pt>
                <c:pt idx="10807">
                  <c:v>4.5024909351509823E-4</c:v>
                </c:pt>
                <c:pt idx="10808">
                  <c:v>4.6155387099877654E-4</c:v>
                </c:pt>
                <c:pt idx="10809">
                  <c:v>4.7356091093098129E-4</c:v>
                </c:pt>
                <c:pt idx="10810">
                  <c:v>4.8629066055061454E-4</c:v>
                </c:pt>
                <c:pt idx="10811">
                  <c:v>4.9979145617895515E-4</c:v>
                </c:pt>
                <c:pt idx="10812">
                  <c:v>5.1420202111585045E-4</c:v>
                </c:pt>
                <c:pt idx="10813">
                  <c:v>5.2954102458924179E-4</c:v>
                </c:pt>
                <c:pt idx="10814">
                  <c:v>5.4592651579132845E-4</c:v>
                </c:pt>
                <c:pt idx="10815">
                  <c:v>5.6337643219195321E-4</c:v>
                </c:pt>
                <c:pt idx="10816">
                  <c:v>5.8201180540540243E-4</c:v>
                </c:pt>
                <c:pt idx="10817">
                  <c:v>6.0184401119300901E-4</c:v>
                </c:pt>
                <c:pt idx="10818">
                  <c:v>6.2307785679771577E-4</c:v>
                </c:pt>
                <c:pt idx="10819">
                  <c:v>6.456883509041722E-4</c:v>
                </c:pt>
                <c:pt idx="10820">
                  <c:v>6.6986495257082002E-4</c:v>
                </c:pt>
                <c:pt idx="10821">
                  <c:v>6.957779435962097E-4</c:v>
                </c:pt>
                <c:pt idx="10822">
                  <c:v>7.2350542972932086E-4</c:v>
                </c:pt>
                <c:pt idx="10823">
                  <c:v>7.5315280750543057E-4</c:v>
                </c:pt>
                <c:pt idx="10824">
                  <c:v>7.8485169178343916E-4</c:v>
                </c:pt>
                <c:pt idx="10825">
                  <c:v>8.1880212579465983E-4</c:v>
                </c:pt>
                <c:pt idx="10826">
                  <c:v>8.5520768811597758E-4</c:v>
                </c:pt>
                <c:pt idx="10827">
                  <c:v>8.9424864872711396E-4</c:v>
                </c:pt>
                <c:pt idx="10828">
                  <c:v>9.3610353178452677E-4</c:v>
                </c:pt>
                <c:pt idx="10829">
                  <c:v>9.8104859603420635E-4</c:v>
                </c:pt>
                <c:pt idx="10830">
                  <c:v>1.0293477710150434E-3</c:v>
                </c:pt>
                <c:pt idx="10831">
                  <c:v>1.0811628265352535E-3</c:v>
                </c:pt>
                <c:pt idx="10832">
                  <c:v>1.1369181062578226E-3</c:v>
                </c:pt>
                <c:pt idx="10833">
                  <c:v>1.1969153052815429E-3</c:v>
                </c:pt>
                <c:pt idx="10834">
                  <c:v>1.2614195394685668E-3</c:v>
                </c:pt>
                <c:pt idx="10835">
                  <c:v>1.3309427400290952E-3</c:v>
                </c:pt>
                <c:pt idx="10836">
                  <c:v>1.4058506881805544E-3</c:v>
                </c:pt>
                <c:pt idx="10837">
                  <c:v>1.4866125510483164E-3</c:v>
                </c:pt>
                <c:pt idx="10838">
                  <c:v>1.5736986887623372E-3</c:v>
                </c:pt>
                <c:pt idx="10839">
                  <c:v>1.6677601288441757E-3</c:v>
                </c:pt>
                <c:pt idx="10840">
                  <c:v>1.769304016663531E-3</c:v>
                </c:pt>
                <c:pt idx="10841">
                  <c:v>1.8790182203880512E-3</c:v>
                </c:pt>
                <c:pt idx="10842">
                  <c:v>1.9975708522874669E-3</c:v>
                </c:pt>
                <c:pt idx="10843">
                  <c:v>2.1257791643787272E-3</c:v>
                </c:pt>
                <c:pt idx="10844">
                  <c:v>2.2643425831075925E-3</c:v>
                </c:pt>
                <c:pt idx="10845">
                  <c:v>2.4142614382105521E-3</c:v>
                </c:pt>
                <c:pt idx="10846">
                  <c:v>2.5764605756454229E-3</c:v>
                </c:pt>
                <c:pt idx="10847">
                  <c:v>2.7518269645543381E-3</c:v>
                </c:pt>
                <c:pt idx="10848">
                  <c:v>2.9414560318773431E-3</c:v>
                </c:pt>
                <c:pt idx="10849">
                  <c:v>3.1465297455954833E-3</c:v>
                </c:pt>
                <c:pt idx="10850">
                  <c:v>3.3681557103117932E-3</c:v>
                </c:pt>
                <c:pt idx="10851">
                  <c:v>3.6077404211298791E-3</c:v>
                </c:pt>
                <c:pt idx="10852">
                  <c:v>3.8662388390166003E-3</c:v>
                </c:pt>
                <c:pt idx="10853">
                  <c:v>4.1452106195059013E-3</c:v>
                </c:pt>
                <c:pt idx="10854">
                  <c:v>4.4457074674234542E-3</c:v>
                </c:pt>
                <c:pt idx="10855">
                  <c:v>4.7687714298526584E-3</c:v>
                </c:pt>
                <c:pt idx="10856">
                  <c:v>5.1154137874771521E-3</c:v>
                </c:pt>
                <c:pt idx="10857">
                  <c:v>5.4852675443388677E-3</c:v>
                </c:pt>
                <c:pt idx="10858">
                  <c:v>5.8781898182841408E-3</c:v>
                </c:pt>
                <c:pt idx="10859">
                  <c:v>6.2929750039543153E-3</c:v>
                </c:pt>
                <c:pt idx="10860">
                  <c:v>6.7247467309200504E-3</c:v>
                </c:pt>
                <c:pt idx="10861">
                  <c:v>7.1675198036809107E-3</c:v>
                </c:pt>
                <c:pt idx="10862">
                  <c:v>7.6093986316764228E-3</c:v>
                </c:pt>
                <c:pt idx="10863">
                  <c:v>8.0297651577390106E-3</c:v>
                </c:pt>
                <c:pt idx="10864">
                  <c:v>8.4013521708339312E-3</c:v>
                </c:pt>
                <c:pt idx="10865">
                  <c:v>8.677887479126567E-3</c:v>
                </c:pt>
                <c:pt idx="10866">
                  <c:v>8.8156592556816182E-3</c:v>
                </c:pt>
                <c:pt idx="10867">
                  <c:v>8.7436242524854269E-3</c:v>
                </c:pt>
                <c:pt idx="10868">
                  <c:v>8.4194204498205805E-3</c:v>
                </c:pt>
                <c:pt idx="10869">
                  <c:v>7.8326699430127933E-3</c:v>
                </c:pt>
                <c:pt idx="10870">
                  <c:v>7.0157781239449379E-3</c:v>
                </c:pt>
                <c:pt idx="10871">
                  <c:v>6.031066085709802E-3</c:v>
                </c:pt>
                <c:pt idx="10872">
                  <c:v>4.9497445256645456E-3</c:v>
                </c:pt>
                <c:pt idx="10873">
                  <c:v>3.8362885550967674E-3</c:v>
                </c:pt>
                <c:pt idx="10874">
                  <c:v>2.7364369849649517E-3</c:v>
                </c:pt>
                <c:pt idx="10875">
                  <c:v>1.6891910288397982E-3</c:v>
                </c:pt>
                <c:pt idx="10876">
                  <c:v>7.2101285891701394E-4</c:v>
                </c:pt>
                <c:pt idx="10877">
                  <c:v>-1.4562807934992428E-4</c:v>
                </c:pt>
                <c:pt idx="10878">
                  <c:v>-8.9581795830884214E-4</c:v>
                </c:pt>
                <c:pt idx="10879">
                  <c:v>-1.5168211431940692E-3</c:v>
                </c:pt>
                <c:pt idx="10880">
                  <c:v>-1.9950996757769346E-3</c:v>
                </c:pt>
                <c:pt idx="10881">
                  <c:v>-2.3219432566115028E-3</c:v>
                </c:pt>
                <c:pt idx="10882">
                  <c:v>-2.4895892252673191E-3</c:v>
                </c:pt>
                <c:pt idx="10883">
                  <c:v>-2.4861142393206581E-3</c:v>
                </c:pt>
                <c:pt idx="10884">
                  <c:v>-2.3082498515691885E-3</c:v>
                </c:pt>
                <c:pt idx="10885">
                  <c:v>-1.9510827604797276E-3</c:v>
                </c:pt>
                <c:pt idx="10886">
                  <c:v>-1.4189151419445878E-3</c:v>
                </c:pt>
                <c:pt idx="10887">
                  <c:v>-7.0921785912791968E-4</c:v>
                </c:pt>
                <c:pt idx="10888">
                  <c:v>1.567073754838999E-4</c:v>
                </c:pt>
                <c:pt idx="10889">
                  <c:v>1.1573047028967665E-3</c:v>
                </c:pt>
                <c:pt idx="10890">
                  <c:v>2.2576736831274591E-3</c:v>
                </c:pt>
                <c:pt idx="10891">
                  <c:v>3.407233685079003E-3</c:v>
                </c:pt>
                <c:pt idx="10892">
                  <c:v>4.5695637921507881E-3</c:v>
                </c:pt>
                <c:pt idx="10893">
                  <c:v>5.6948121865714185E-3</c:v>
                </c:pt>
                <c:pt idx="10894">
                  <c:v>6.7921810104580871E-3</c:v>
                </c:pt>
                <c:pt idx="10895">
                  <c:v>7.8925902436954853E-3</c:v>
                </c:pt>
                <c:pt idx="10896">
                  <c:v>9.0507304899363206E-3</c:v>
                </c:pt>
                <c:pt idx="10897">
                  <c:v>1.0323162116183338E-2</c:v>
                </c:pt>
                <c:pt idx="10898">
                  <c:v>1.1748298437024518E-2</c:v>
                </c:pt>
                <c:pt idx="10899">
                  <c:v>1.3345691738263721E-2</c:v>
                </c:pt>
                <c:pt idx="10900">
                  <c:v>1.5106127448921369E-2</c:v>
                </c:pt>
                <c:pt idx="10901">
                  <c:v>1.6998622010423348E-2</c:v>
                </c:pt>
                <c:pt idx="10902">
                  <c:v>1.898093646700505E-2</c:v>
                </c:pt>
                <c:pt idx="10903">
                  <c:v>2.103307451926939E-2</c:v>
                </c:pt>
                <c:pt idx="10904">
                  <c:v>2.3159815298763764E-2</c:v>
                </c:pt>
                <c:pt idx="10905">
                  <c:v>2.5413867980515925E-2</c:v>
                </c:pt>
                <c:pt idx="10906">
                  <c:v>2.7852593594019037E-2</c:v>
                </c:pt>
                <c:pt idx="10907">
                  <c:v>3.0541026135448401E-2</c:v>
                </c:pt>
                <c:pt idx="10908">
                  <c:v>3.3543274273945989E-2</c:v>
                </c:pt>
                <c:pt idx="10909">
                  <c:v>3.6874072812610237E-2</c:v>
                </c:pt>
                <c:pt idx="10910">
                  <c:v>4.0564453367688658E-2</c:v>
                </c:pt>
                <c:pt idx="10911">
                  <c:v>4.4565531817385429E-2</c:v>
                </c:pt>
                <c:pt idx="10912">
                  <c:v>4.8880441271179964E-2</c:v>
                </c:pt>
                <c:pt idx="10913">
                  <c:v>5.3469309011754618E-2</c:v>
                </c:pt>
                <c:pt idx="10914">
                  <c:v>5.8295661461738368E-2</c:v>
                </c:pt>
                <c:pt idx="10915">
                  <c:v>6.333341632338807E-2</c:v>
                </c:pt>
                <c:pt idx="10916">
                  <c:v>6.8575038231712737E-2</c:v>
                </c:pt>
                <c:pt idx="10917">
                  <c:v>7.3969812438135829E-2</c:v>
                </c:pt>
                <c:pt idx="10918">
                  <c:v>7.9459966321832165E-2</c:v>
                </c:pt>
                <c:pt idx="10919">
                  <c:v>8.4974794190240122E-2</c:v>
                </c:pt>
                <c:pt idx="10920">
                  <c:v>9.0373152396733714E-2</c:v>
                </c:pt>
                <c:pt idx="10921">
                  <c:v>9.5530550610268272E-2</c:v>
                </c:pt>
                <c:pt idx="10922">
                  <c:v>0.1002867390081903</c:v>
                </c:pt>
                <c:pt idx="10923">
                  <c:v>0.10444369029653877</c:v>
                </c:pt>
                <c:pt idx="10924">
                  <c:v>0.10784466610741783</c:v>
                </c:pt>
                <c:pt idx="10925">
                  <c:v>0.11031376987435704</c:v>
                </c:pt>
                <c:pt idx="10926">
                  <c:v>0.11167928726071119</c:v>
                </c:pt>
                <c:pt idx="10927">
                  <c:v>0.11173270824378057</c:v>
                </c:pt>
                <c:pt idx="10928">
                  <c:v>0.11034964922858592</c:v>
                </c:pt>
                <c:pt idx="10929">
                  <c:v>0.10734545628837733</c:v>
                </c:pt>
                <c:pt idx="10930">
                  <c:v>0.10258830247384543</c:v>
                </c:pt>
                <c:pt idx="10931">
                  <c:v>9.6080323100042664E-2</c:v>
                </c:pt>
                <c:pt idx="10932">
                  <c:v>8.7902683115111846E-2</c:v>
                </c:pt>
                <c:pt idx="10933">
                  <c:v>7.830657501174737E-2</c:v>
                </c:pt>
                <c:pt idx="10934">
                  <c:v>6.7592787496357998E-2</c:v>
                </c:pt>
                <c:pt idx="10935">
                  <c:v>5.6227496051213965E-2</c:v>
                </c:pt>
                <c:pt idx="10936">
                  <c:v>4.46940187927507E-2</c:v>
                </c:pt>
                <c:pt idx="10937">
                  <c:v>3.3445431393092917E-2</c:v>
                </c:pt>
                <c:pt idx="10938">
                  <c:v>2.2895189764197077E-2</c:v>
                </c:pt>
                <c:pt idx="10939">
                  <c:v>1.3382731417007798E-2</c:v>
                </c:pt>
                <c:pt idx="10940">
                  <c:v>5.1221024893174094E-3</c:v>
                </c:pt>
                <c:pt idx="10941">
                  <c:v>-1.7861082496988812E-3</c:v>
                </c:pt>
                <c:pt idx="10942">
                  <c:v>-7.2543996001553646E-3</c:v>
                </c:pt>
                <c:pt idx="10943">
                  <c:v>-1.1335417637968304E-2</c:v>
                </c:pt>
                <c:pt idx="10944">
                  <c:v>-1.4122463255258844E-2</c:v>
                </c:pt>
                <c:pt idx="10945">
                  <c:v>-1.5731083376341187E-2</c:v>
                </c:pt>
                <c:pt idx="10946">
                  <c:v>-1.6357990836425418E-2</c:v>
                </c:pt>
                <c:pt idx="10947">
                  <c:v>-1.6136865901560396E-2</c:v>
                </c:pt>
                <c:pt idx="10948">
                  <c:v>-1.5291466785555666E-2</c:v>
                </c:pt>
                <c:pt idx="10949">
                  <c:v>-1.4046080375045761E-2</c:v>
                </c:pt>
                <c:pt idx="10950">
                  <c:v>-1.2625118202500306E-2</c:v>
                </c:pt>
                <c:pt idx="10951">
                  <c:v>-1.1149057362905133E-2</c:v>
                </c:pt>
                <c:pt idx="10952">
                  <c:v>-9.6634236150806956E-3</c:v>
                </c:pt>
                <c:pt idx="10953">
                  <c:v>-8.3568575811002518E-3</c:v>
                </c:pt>
                <c:pt idx="10954">
                  <c:v>-7.1666540833880393E-3</c:v>
                </c:pt>
                <c:pt idx="10955">
                  <c:v>-6.2279436603096946E-3</c:v>
                </c:pt>
                <c:pt idx="10956">
                  <c:v>-5.5235466003230619E-3</c:v>
                </c:pt>
                <c:pt idx="10957">
                  <c:v>-5.0226283006880182E-3</c:v>
                </c:pt>
                <c:pt idx="10958">
                  <c:v>-4.6609779585375689E-3</c:v>
                </c:pt>
                <c:pt idx="10959">
                  <c:v>-4.4003673702240776E-3</c:v>
                </c:pt>
                <c:pt idx="10960">
                  <c:v>-4.1870933235398436E-3</c:v>
                </c:pt>
                <c:pt idx="10961">
                  <c:v>-3.9900991542979507E-3</c:v>
                </c:pt>
                <c:pt idx="10962">
                  <c:v>-3.7907901960026655E-3</c:v>
                </c:pt>
                <c:pt idx="10963">
                  <c:v>-3.5900154143429408E-3</c:v>
                </c:pt>
                <c:pt idx="10964">
                  <c:v>-3.3964225012519879E-3</c:v>
                </c:pt>
                <c:pt idx="10965">
                  <c:v>-3.2169175059958309E-3</c:v>
                </c:pt>
                <c:pt idx="10966">
                  <c:v>-3.0598118385855282E-3</c:v>
                </c:pt>
                <c:pt idx="10967">
                  <c:v>-2.9260221041243475E-3</c:v>
                </c:pt>
                <c:pt idx="10968">
                  <c:v>-2.8169543971962594E-3</c:v>
                </c:pt>
                <c:pt idx="10969">
                  <c:v>-2.7284057051760085E-3</c:v>
                </c:pt>
                <c:pt idx="10970">
                  <c:v>-2.6573555332202185E-3</c:v>
                </c:pt>
                <c:pt idx="10971">
                  <c:v>-2.6002678237267741E-3</c:v>
                </c:pt>
                <c:pt idx="10972">
                  <c:v>-2.5568442246291971E-3</c:v>
                </c:pt>
                <c:pt idx="10973">
                  <c:v>-2.5230016819129033E-3</c:v>
                </c:pt>
                <c:pt idx="10974">
                  <c:v>-2.4981924946487393E-3</c:v>
                </c:pt>
                <c:pt idx="10975">
                  <c:v>-2.481364871745848E-3</c:v>
                </c:pt>
                <c:pt idx="10976">
                  <c:v>-2.4704829246576417E-3</c:v>
                </c:pt>
                <c:pt idx="10977">
                  <c:v>-2.4637160200583932E-3</c:v>
                </c:pt>
                <c:pt idx="10978">
                  <c:v>-2.4621076369335292E-3</c:v>
                </c:pt>
                <c:pt idx="10979">
                  <c:v>-2.4627011279013357E-3</c:v>
                </c:pt>
                <c:pt idx="10980">
                  <c:v>-2.4649991764743072E-3</c:v>
                </c:pt>
                <c:pt idx="10981">
                  <c:v>-2.4697798978481045E-3</c:v>
                </c:pt>
                <c:pt idx="10982">
                  <c:v>-2.4755579935223314E-3</c:v>
                </c:pt>
                <c:pt idx="10983">
                  <c:v>-2.4832846538553519E-3</c:v>
                </c:pt>
                <c:pt idx="10984">
                  <c:v>-2.494278873379645E-3</c:v>
                </c:pt>
                <c:pt idx="10985">
                  <c:v>-2.5062797979423816E-3</c:v>
                </c:pt>
                <c:pt idx="10986">
                  <c:v>-2.5193920336296005E-3</c:v>
                </c:pt>
                <c:pt idx="10987">
                  <c:v>-2.5335638380037562E-3</c:v>
                </c:pt>
                <c:pt idx="10988">
                  <c:v>-2.5494615518721836E-3</c:v>
                </c:pt>
                <c:pt idx="10989">
                  <c:v>-2.5658895322748609E-3</c:v>
                </c:pt>
                <c:pt idx="10990">
                  <c:v>-2.5828200743559402E-3</c:v>
                </c:pt>
                <c:pt idx="10991">
                  <c:v>-2.5999369914742028E-3</c:v>
                </c:pt>
                <c:pt idx="10992">
                  <c:v>-2.6164418196669937E-3</c:v>
                </c:pt>
                <c:pt idx="10993">
                  <c:v>-2.6332249362762059E-3</c:v>
                </c:pt>
                <c:pt idx="10994">
                  <c:v>-2.6499526141930928E-3</c:v>
                </c:pt>
                <c:pt idx="10995">
                  <c:v>-2.6664680915765792E-3</c:v>
                </c:pt>
                <c:pt idx="10996">
                  <c:v>-2.6825106410253187E-3</c:v>
                </c:pt>
                <c:pt idx="10997">
                  <c:v>-2.6988533709592826E-3</c:v>
                </c:pt>
                <c:pt idx="10998">
                  <c:v>-2.7144089791350076E-3</c:v>
                </c:pt>
                <c:pt idx="10999">
                  <c:v>-2.7297886927292619E-3</c:v>
                </c:pt>
                <c:pt idx="11000">
                  <c:v>-2.7443221718983454E-3</c:v>
                </c:pt>
                <c:pt idx="11001">
                  <c:v>-2.7582246566239281E-3</c:v>
                </c:pt>
                <c:pt idx="11002">
                  <c:v>-2.7716707792310078E-3</c:v>
                </c:pt>
                <c:pt idx="11003">
                  <c:v>-2.7846111144724335E-3</c:v>
                </c:pt>
                <c:pt idx="11004">
                  <c:v>-2.7966901430662282E-3</c:v>
                </c:pt>
                <c:pt idx="11005">
                  <c:v>-2.8084886357517738E-3</c:v>
                </c:pt>
                <c:pt idx="11006">
                  <c:v>-2.8199871325150162E-3</c:v>
                </c:pt>
                <c:pt idx="11007">
                  <c:v>-2.8306129781874739E-3</c:v>
                </c:pt>
                <c:pt idx="11008">
                  <c:v>-2.8412307993159621E-3</c:v>
                </c:pt>
                <c:pt idx="11009">
                  <c:v>-2.8508074793607003E-3</c:v>
                </c:pt>
                <c:pt idx="11010">
                  <c:v>-2.8604100644833131E-3</c:v>
                </c:pt>
                <c:pt idx="11011">
                  <c:v>-2.8695536771596629E-3</c:v>
                </c:pt>
                <c:pt idx="11012">
                  <c:v>-2.8781478370281679E-3</c:v>
                </c:pt>
                <c:pt idx="11013">
                  <c:v>-2.886520375411707E-3</c:v>
                </c:pt>
                <c:pt idx="11014">
                  <c:v>-2.8946044901737586E-3</c:v>
                </c:pt>
                <c:pt idx="11015">
                  <c:v>-2.9024507765261025E-3</c:v>
                </c:pt>
                <c:pt idx="11016">
                  <c:v>-2.9099435247381634E-3</c:v>
                </c:pt>
                <c:pt idx="11017">
                  <c:v>-2.9172928109896801E-3</c:v>
                </c:pt>
                <c:pt idx="11018">
                  <c:v>-2.9241581589192806E-3</c:v>
                </c:pt>
                <c:pt idx="11019">
                  <c:v>-2.9308222569733961E-3</c:v>
                </c:pt>
                <c:pt idx="11020">
                  <c:v>-2.9371916751152393E-3</c:v>
                </c:pt>
                <c:pt idx="11021">
                  <c:v>-2.9419039546626146E-3</c:v>
                </c:pt>
                <c:pt idx="11022">
                  <c:v>-2.9229505823075209E-3</c:v>
                </c:pt>
                <c:pt idx="11023">
                  <c:v>-2.9195023288309295E-3</c:v>
                </c:pt>
                <c:pt idx="11024">
                  <c:v>-2.9133572540765438E-3</c:v>
                </c:pt>
                <c:pt idx="11025">
                  <c:v>-2.9066670750891176E-3</c:v>
                </c:pt>
                <c:pt idx="11026">
                  <c:v>-2.9000502437369229E-3</c:v>
                </c:pt>
                <c:pt idx="11027">
                  <c:v>-2.8929075946426755E-3</c:v>
                </c:pt>
                <c:pt idx="11028">
                  <c:v>-2.8855591483762542E-3</c:v>
                </c:pt>
                <c:pt idx="11029">
                  <c:v>-2.8779880005704427E-3</c:v>
                </c:pt>
                <c:pt idx="11030">
                  <c:v>-2.869948206499909E-3</c:v>
                </c:pt>
                <c:pt idx="11031">
                  <c:v>-2.8615976104505421E-3</c:v>
                </c:pt>
                <c:pt idx="11032">
                  <c:v>-2.8527033831774662E-3</c:v>
                </c:pt>
                <c:pt idx="11033">
                  <c:v>-2.8432782183734403E-3</c:v>
                </c:pt>
                <c:pt idx="11034">
                  <c:v>-2.8333990296517879E-3</c:v>
                </c:pt>
                <c:pt idx="11035">
                  <c:v>-2.8231759144933715E-3</c:v>
                </c:pt>
                <c:pt idx="11036">
                  <c:v>-2.8121427168879601E-3</c:v>
                </c:pt>
                <c:pt idx="11037">
                  <c:v>-2.8005033382900667E-3</c:v>
                </c:pt>
                <c:pt idx="11038">
                  <c:v>-2.7884906338877381E-3</c:v>
                </c:pt>
                <c:pt idx="11039">
                  <c:v>-2.7762395243217785E-3</c:v>
                </c:pt>
                <c:pt idx="11040">
                  <c:v>-2.7632522427939758E-3</c:v>
                </c:pt>
                <c:pt idx="11041">
                  <c:v>-2.7501475982572641E-3</c:v>
                </c:pt>
                <c:pt idx="11042">
                  <c:v>-2.736747105971635E-3</c:v>
                </c:pt>
                <c:pt idx="11043">
                  <c:v>-2.7227314053388709E-3</c:v>
                </c:pt>
                <c:pt idx="11044">
                  <c:v>-2.7085071240935637E-3</c:v>
                </c:pt>
                <c:pt idx="11045">
                  <c:v>-2.6933219564386859E-3</c:v>
                </c:pt>
                <c:pt idx="11046">
                  <c:v>-2.6784101127869191E-3</c:v>
                </c:pt>
                <c:pt idx="11047">
                  <c:v>-2.6631735552958341E-3</c:v>
                </c:pt>
                <c:pt idx="11048">
                  <c:v>-2.6473384820662328E-3</c:v>
                </c:pt>
                <c:pt idx="11049">
                  <c:v>-2.6315112162715111E-3</c:v>
                </c:pt>
                <c:pt idx="11050">
                  <c:v>-2.6154908954196276E-3</c:v>
                </c:pt>
                <c:pt idx="11051">
                  <c:v>-2.5997952106750996E-3</c:v>
                </c:pt>
                <c:pt idx="11052">
                  <c:v>-2.5842068433120061E-3</c:v>
                </c:pt>
                <c:pt idx="11053">
                  <c:v>-2.5687026037835114E-3</c:v>
                </c:pt>
                <c:pt idx="11054">
                  <c:v>-2.5537667864849187E-3</c:v>
                </c:pt>
                <c:pt idx="11055">
                  <c:v>-2.5386375918093822E-3</c:v>
                </c:pt>
                <c:pt idx="11056">
                  <c:v>-2.5246176666233466E-3</c:v>
                </c:pt>
                <c:pt idx="11057">
                  <c:v>-2.5113680297010102E-3</c:v>
                </c:pt>
                <c:pt idx="11058">
                  <c:v>-2.4989484410761096E-3</c:v>
                </c:pt>
                <c:pt idx="11059">
                  <c:v>-2.487252945731946E-3</c:v>
                </c:pt>
                <c:pt idx="11060">
                  <c:v>-2.4774169193594402E-3</c:v>
                </c:pt>
                <c:pt idx="11061">
                  <c:v>-2.4686508474568254E-3</c:v>
                </c:pt>
                <c:pt idx="11062">
                  <c:v>-2.4613318503175566E-3</c:v>
                </c:pt>
                <c:pt idx="11063">
                  <c:v>-2.4560774441841999E-3</c:v>
                </c:pt>
                <c:pt idx="11064">
                  <c:v>-2.4522352335607026E-3</c:v>
                </c:pt>
                <c:pt idx="11065">
                  <c:v>-2.4512769490791049E-3</c:v>
                </c:pt>
                <c:pt idx="11066">
                  <c:v>-2.4530094959264708E-3</c:v>
                </c:pt>
                <c:pt idx="11067">
                  <c:v>-2.4589896367062749E-3</c:v>
                </c:pt>
                <c:pt idx="11068">
                  <c:v>-2.4694037249923025E-3</c:v>
                </c:pt>
                <c:pt idx="11069">
                  <c:v>-2.4868137211963583E-3</c:v>
                </c:pt>
                <c:pt idx="11070">
                  <c:v>-2.5104694944170463E-3</c:v>
                </c:pt>
                <c:pt idx="11071">
                  <c:v>-2.5437046885635147E-3</c:v>
                </c:pt>
                <c:pt idx="11072">
                  <c:v>-2.5861155034070295E-3</c:v>
                </c:pt>
                <c:pt idx="11073">
                  <c:v>-2.6416897543972925E-3</c:v>
                </c:pt>
                <c:pt idx="11074">
                  <c:v>-2.7120668734512869E-3</c:v>
                </c:pt>
                <c:pt idx="11075">
                  <c:v>-2.8016920129559902E-3</c:v>
                </c:pt>
                <c:pt idx="11076">
                  <c:v>-2.9120632104064161E-3</c:v>
                </c:pt>
                <c:pt idx="11077">
                  <c:v>-3.0465682331941935E-3</c:v>
                </c:pt>
                <c:pt idx="11078">
                  <c:v>-3.2048590923884992E-3</c:v>
                </c:pt>
                <c:pt idx="11079">
                  <c:v>-3.3854180260518233E-3</c:v>
                </c:pt>
                <c:pt idx="11080">
                  <c:v>-3.5812600059026028E-3</c:v>
                </c:pt>
                <c:pt idx="11081">
                  <c:v>-3.7874430518406179E-3</c:v>
                </c:pt>
                <c:pt idx="11082">
                  <c:v>-3.9990009402858248E-3</c:v>
                </c:pt>
                <c:pt idx="11083">
                  <c:v>-4.2230978246370534E-3</c:v>
                </c:pt>
                <c:pt idx="11084">
                  <c:v>-4.477114731157983E-3</c:v>
                </c:pt>
                <c:pt idx="11085">
                  <c:v>-4.7927251890811044E-3</c:v>
                </c:pt>
                <c:pt idx="11086">
                  <c:v>-5.2383158496431539E-3</c:v>
                </c:pt>
                <c:pt idx="11087">
                  <c:v>-5.8401434996828393E-3</c:v>
                </c:pt>
                <c:pt idx="11088">
                  <c:v>-6.6468763116781255E-3</c:v>
                </c:pt>
                <c:pt idx="11089">
                  <c:v>-7.7914659769575262E-3</c:v>
                </c:pt>
                <c:pt idx="11090">
                  <c:v>-9.0694173953275812E-3</c:v>
                </c:pt>
                <c:pt idx="11091">
                  <c:v>-1.0514235508289931E-2</c:v>
                </c:pt>
                <c:pt idx="11092">
                  <c:v>-1.1930651370188436E-2</c:v>
                </c:pt>
                <c:pt idx="11093">
                  <c:v>-1.3328877470294438E-2</c:v>
                </c:pt>
                <c:pt idx="11094">
                  <c:v>-1.4685826864586346E-2</c:v>
                </c:pt>
                <c:pt idx="11095">
                  <c:v>-1.5836950673519826E-2</c:v>
                </c:pt>
                <c:pt idx="11096">
                  <c:v>-1.6598487442965978E-2</c:v>
                </c:pt>
                <c:pt idx="11097">
                  <c:v>-1.6767338170862747E-2</c:v>
                </c:pt>
                <c:pt idx="11098">
                  <c:v>-1.6147973283875544E-2</c:v>
                </c:pt>
                <c:pt idx="11099">
                  <c:v>-1.4535218742541905E-2</c:v>
                </c:pt>
                <c:pt idx="11100">
                  <c:v>-1.1759562792004297E-2</c:v>
                </c:pt>
                <c:pt idx="11101">
                  <c:v>-7.6957603236153527E-3</c:v>
                </c:pt>
                <c:pt idx="11102">
                  <c:v>-2.2241995282367144E-3</c:v>
                </c:pt>
                <c:pt idx="11103">
                  <c:v>4.6590920004176695E-3</c:v>
                </c:pt>
                <c:pt idx="11104">
                  <c:v>1.2894791357170976E-2</c:v>
                </c:pt>
                <c:pt idx="11105">
                  <c:v>2.2414347965991399E-2</c:v>
                </c:pt>
                <c:pt idx="11106">
                  <c:v>3.2960258150684651E-2</c:v>
                </c:pt>
                <c:pt idx="11107">
                  <c:v>4.4218527683307973E-2</c:v>
                </c:pt>
                <c:pt idx="11108">
                  <c:v>5.5787506401732245E-2</c:v>
                </c:pt>
                <c:pt idx="11109">
                  <c:v>6.7186086334922623E-2</c:v>
                </c:pt>
                <c:pt idx="11110">
                  <c:v>7.7893461965964916E-2</c:v>
                </c:pt>
                <c:pt idx="11111">
                  <c:v>8.7549638677917374E-2</c:v>
                </c:pt>
                <c:pt idx="11112">
                  <c:v>9.5705266383787846E-2</c:v>
                </c:pt>
                <c:pt idx="11113">
                  <c:v>0.10228232234466261</c:v>
                </c:pt>
                <c:pt idx="11114">
                  <c:v>0.10705490172280357</c:v>
                </c:pt>
                <c:pt idx="11115">
                  <c:v>0.1101119087853617</c:v>
                </c:pt>
                <c:pt idx="11116">
                  <c:v>0.11157651269717361</c:v>
                </c:pt>
                <c:pt idx="11117">
                  <c:v>0.11157281887843506</c:v>
                </c:pt>
                <c:pt idx="11118">
                  <c:v>0.11025333873255805</c:v>
                </c:pt>
                <c:pt idx="11119">
                  <c:v>0.10782234630782339</c:v>
                </c:pt>
                <c:pt idx="11120">
                  <c:v>0.10447291942163972</c:v>
                </c:pt>
                <c:pt idx="11121">
                  <c:v>0.10034333064161172</c:v>
                </c:pt>
                <c:pt idx="11122">
                  <c:v>9.5647418933512474E-2</c:v>
                </c:pt>
                <c:pt idx="11123">
                  <c:v>9.0517278957940484E-2</c:v>
                </c:pt>
                <c:pt idx="11124">
                  <c:v>8.5144865948700743E-2</c:v>
                </c:pt>
                <c:pt idx="11125">
                  <c:v>7.9671897534442038E-2</c:v>
                </c:pt>
                <c:pt idx="11126">
                  <c:v>7.4190149549877682E-2</c:v>
                </c:pt>
                <c:pt idx="11127">
                  <c:v>6.8798728066379877E-2</c:v>
                </c:pt>
                <c:pt idx="11128">
                  <c:v>6.3578164617487998E-2</c:v>
                </c:pt>
                <c:pt idx="11129">
                  <c:v>5.8543748387010375E-2</c:v>
                </c:pt>
                <c:pt idx="11130">
                  <c:v>5.3729604865141112E-2</c:v>
                </c:pt>
                <c:pt idx="11131">
                  <c:v>4.9160101709324056E-2</c:v>
                </c:pt>
                <c:pt idx="11132">
                  <c:v>4.4853486629532036E-2</c:v>
                </c:pt>
                <c:pt idx="11133">
                  <c:v>4.0847649611731152E-2</c:v>
                </c:pt>
                <c:pt idx="11134">
                  <c:v>3.7165261195504673E-2</c:v>
                </c:pt>
                <c:pt idx="11135">
                  <c:v>3.3825975258645391E-2</c:v>
                </c:pt>
                <c:pt idx="11136">
                  <c:v>3.0825164665816751E-2</c:v>
                </c:pt>
                <c:pt idx="11137">
                  <c:v>2.8138586742143645E-2</c:v>
                </c:pt>
                <c:pt idx="11138">
                  <c:v>2.5696832621672772E-2</c:v>
                </c:pt>
                <c:pt idx="11139">
                  <c:v>2.344134803830944E-2</c:v>
                </c:pt>
                <c:pt idx="11140">
                  <c:v>2.1308441852688653E-2</c:v>
                </c:pt>
                <c:pt idx="11141">
                  <c:v>1.9245561588010829E-2</c:v>
                </c:pt>
                <c:pt idx="11142">
                  <c:v>1.7258499309657727E-2</c:v>
                </c:pt>
                <c:pt idx="11143">
                  <c:v>1.5368572241285627E-2</c:v>
                </c:pt>
                <c:pt idx="11144">
                  <c:v>1.3592830706320669E-2</c:v>
                </c:pt>
                <c:pt idx="11145">
                  <c:v>1.1995671532706198E-2</c:v>
                </c:pt>
                <c:pt idx="11146">
                  <c:v>1.0563499458585257E-2</c:v>
                </c:pt>
                <c:pt idx="11147">
                  <c:v>9.2857607803373821E-3</c:v>
                </c:pt>
                <c:pt idx="11148">
                  <c:v>8.123856106207028E-3</c:v>
                </c:pt>
                <c:pt idx="11149">
                  <c:v>7.0156391192922607E-3</c:v>
                </c:pt>
                <c:pt idx="11150">
                  <c:v>5.9136712775318401E-3</c:v>
                </c:pt>
                <c:pt idx="11151">
                  <c:v>4.7782182141224983E-3</c:v>
                </c:pt>
                <c:pt idx="11152">
                  <c:v>3.6146499656570796E-3</c:v>
                </c:pt>
                <c:pt idx="11153">
                  <c:v>2.4577872189674999E-3</c:v>
                </c:pt>
                <c:pt idx="11154">
                  <c:v>1.3523847765657404E-3</c:v>
                </c:pt>
                <c:pt idx="11155">
                  <c:v>3.4432459757216538E-4</c:v>
                </c:pt>
                <c:pt idx="11156">
                  <c:v>-5.2793850883492421E-4</c:v>
                </c:pt>
                <c:pt idx="11157">
                  <c:v>-1.2389390393843236E-3</c:v>
                </c:pt>
                <c:pt idx="11158">
                  <c:v>-1.779734529869792E-3</c:v>
                </c:pt>
                <c:pt idx="11159">
                  <c:v>-2.1396673736840954E-3</c:v>
                </c:pt>
                <c:pt idx="11160">
                  <c:v>-2.3202780527560307E-3</c:v>
                </c:pt>
                <c:pt idx="11161">
                  <c:v>-2.3288134250692982E-3</c:v>
                </c:pt>
                <c:pt idx="11162">
                  <c:v>-2.1666005891483042E-3</c:v>
                </c:pt>
                <c:pt idx="11163">
                  <c:v>-1.8430437549047385E-3</c:v>
                </c:pt>
                <c:pt idx="11164">
                  <c:v>-1.3681584877072162E-3</c:v>
                </c:pt>
                <c:pt idx="11165">
                  <c:v>-7.5137149828574668E-4</c:v>
                </c:pt>
                <c:pt idx="11166">
                  <c:v>-4.5557091110648429E-6</c:v>
                </c:pt>
                <c:pt idx="11167">
                  <c:v>8.5896016784214879E-4</c:v>
                </c:pt>
                <c:pt idx="11168">
                  <c:v>1.8238076574141893E-3</c:v>
                </c:pt>
                <c:pt idx="11169">
                  <c:v>2.8678314474834821E-3</c:v>
                </c:pt>
                <c:pt idx="11170">
                  <c:v>3.9644956119604391E-3</c:v>
                </c:pt>
                <c:pt idx="11171">
                  <c:v>5.0749415020704403E-3</c:v>
                </c:pt>
                <c:pt idx="11172">
                  <c:v>6.1533428361641995E-3</c:v>
                </c:pt>
                <c:pt idx="11173">
                  <c:v>7.1331472335741664E-3</c:v>
                </c:pt>
                <c:pt idx="11174">
                  <c:v>7.9478587285460867E-3</c:v>
                </c:pt>
                <c:pt idx="11175">
                  <c:v>8.5303419850681905E-3</c:v>
                </c:pt>
                <c:pt idx="11176">
                  <c:v>8.8537873761751484E-3</c:v>
                </c:pt>
                <c:pt idx="11177">
                  <c:v>8.9215440858824158E-3</c:v>
                </c:pt>
                <c:pt idx="11178">
                  <c:v>8.7862955454767189E-3</c:v>
                </c:pt>
                <c:pt idx="11179">
                  <c:v>8.5061404428019571E-3</c:v>
                </c:pt>
                <c:pt idx="11180">
                  <c:v>8.1323997523382596E-3</c:v>
                </c:pt>
                <c:pt idx="11181">
                  <c:v>7.7086861585262678E-3</c:v>
                </c:pt>
                <c:pt idx="11182">
                  <c:v>7.2668925585526178E-3</c:v>
                </c:pt>
                <c:pt idx="11183">
                  <c:v>6.8228988128605783E-3</c:v>
                </c:pt>
                <c:pt idx="11184">
                  <c:v>6.3900305955572057E-3</c:v>
                </c:pt>
                <c:pt idx="11185">
                  <c:v>5.9748636655778675E-3</c:v>
                </c:pt>
                <c:pt idx="11186">
                  <c:v>5.5807743377892516E-3</c:v>
                </c:pt>
                <c:pt idx="11187">
                  <c:v>5.2103287367394335E-3</c:v>
                </c:pt>
                <c:pt idx="11188">
                  <c:v>4.8635955436534539E-3</c:v>
                </c:pt>
                <c:pt idx="11189">
                  <c:v>4.5404501221758542E-3</c:v>
                </c:pt>
                <c:pt idx="11190">
                  <c:v>4.2398425342540236E-3</c:v>
                </c:pt>
                <c:pt idx="11191">
                  <c:v>3.9610789053885487E-3</c:v>
                </c:pt>
                <c:pt idx="11192">
                  <c:v>3.7026006955916957E-3</c:v>
                </c:pt>
                <c:pt idx="11193">
                  <c:v>3.4632151997188165E-3</c:v>
                </c:pt>
                <c:pt idx="11194">
                  <c:v>3.2417472873412789E-3</c:v>
                </c:pt>
                <c:pt idx="11195">
                  <c:v>3.0368912629393785E-3</c:v>
                </c:pt>
                <c:pt idx="11196">
                  <c:v>2.8474012745013377E-3</c:v>
                </c:pt>
                <c:pt idx="11197">
                  <c:v>2.6722109324498478E-3</c:v>
                </c:pt>
                <c:pt idx="11198">
                  <c:v>2.510282114617346E-3</c:v>
                </c:pt>
                <c:pt idx="11199">
                  <c:v>2.360482860479407E-3</c:v>
                </c:pt>
                <c:pt idx="11200">
                  <c:v>2.2219086882617756E-3</c:v>
                </c:pt>
                <c:pt idx="11201">
                  <c:v>2.0936992947007127E-3</c:v>
                </c:pt>
                <c:pt idx="11202">
                  <c:v>1.9750301858999508E-3</c:v>
                </c:pt>
                <c:pt idx="11203">
                  <c:v>1.8651099696339601E-3</c:v>
                </c:pt>
                <c:pt idx="11204">
                  <c:v>1.7632572688872639E-3</c:v>
                </c:pt>
                <c:pt idx="11205">
                  <c:v>1.668825821654063E-3</c:v>
                </c:pt>
                <c:pt idx="11206">
                  <c:v>1.5812368362110307E-3</c:v>
                </c:pt>
                <c:pt idx="11207">
                  <c:v>1.4999382637789216E-3</c:v>
                </c:pt>
                <c:pt idx="11208">
                  <c:v>1.4243600915843091E-3</c:v>
                </c:pt>
                <c:pt idx="11209">
                  <c:v>1.3540182952064272E-3</c:v>
                </c:pt>
                <c:pt idx="11210">
                  <c:v>1.2885893587498698E-3</c:v>
                </c:pt>
                <c:pt idx="11211">
                  <c:v>1.227646828788731E-3</c:v>
                </c:pt>
                <c:pt idx="11212">
                  <c:v>1.1707850921728324E-3</c:v>
                </c:pt>
                <c:pt idx="11213">
                  <c:v>1.1177066524885593E-3</c:v>
                </c:pt>
                <c:pt idx="11214">
                  <c:v>1.0680600195196455E-3</c:v>
                </c:pt>
                <c:pt idx="11215">
                  <c:v>1.0216507407361242E-3</c:v>
                </c:pt>
                <c:pt idx="11216">
                  <c:v>9.7815482284924204E-4</c:v>
                </c:pt>
                <c:pt idx="11217">
                  <c:v>9.3738931864417729E-4</c:v>
                </c:pt>
                <c:pt idx="11218">
                  <c:v>8.9916523277666638E-4</c:v>
                </c:pt>
                <c:pt idx="11219">
                  <c:v>8.6326075899134658E-4</c:v>
                </c:pt>
                <c:pt idx="11220">
                  <c:v>8.2947829842061616E-4</c:v>
                </c:pt>
                <c:pt idx="11221">
                  <c:v>7.9767813441844471E-4</c:v>
                </c:pt>
                <c:pt idx="11222">
                  <c:v>7.6771634746697348E-4</c:v>
                </c:pt>
                <c:pt idx="11223">
                  <c:v>7.3947899067972056E-4</c:v>
                </c:pt>
                <c:pt idx="11224">
                  <c:v>7.1279473718688369E-4</c:v>
                </c:pt>
                <c:pt idx="11225">
                  <c:v>6.8757783141970563E-4</c:v>
                </c:pt>
                <c:pt idx="11226">
                  <c:v>6.6375507320515226E-4</c:v>
                </c:pt>
                <c:pt idx="11227">
                  <c:v>6.4121445025000501E-4</c:v>
                </c:pt>
                <c:pt idx="11228">
                  <c:v>6.197938503881284E-4</c:v>
                </c:pt>
                <c:pt idx="11229">
                  <c:v>5.9951217890719111E-4</c:v>
                </c:pt>
                <c:pt idx="11230">
                  <c:v>5.8019976776069182E-4</c:v>
                </c:pt>
                <c:pt idx="11231">
                  <c:v>5.6187973321963902E-4</c:v>
                </c:pt>
                <c:pt idx="11232">
                  <c:v>5.4443994779551641E-4</c:v>
                </c:pt>
                <c:pt idx="11233">
                  <c:v>5.2775145809058621E-4</c:v>
                </c:pt>
                <c:pt idx="11234">
                  <c:v>5.1190575841486563E-4</c:v>
                </c:pt>
                <c:pt idx="11235">
                  <c:v>4.9671409257967536E-4</c:v>
                </c:pt>
                <c:pt idx="11236">
                  <c:v>4.8215827242359399E-4</c:v>
                </c:pt>
                <c:pt idx="11237">
                  <c:v>4.6815274313616317E-4</c:v>
                </c:pt>
                <c:pt idx="11238">
                  <c:v>4.5478002286281072E-4</c:v>
                </c:pt>
                <c:pt idx="11239">
                  <c:v>4.4192594229297555E-4</c:v>
                </c:pt>
                <c:pt idx="11240">
                  <c:v>4.2949745570630693E-4</c:v>
                </c:pt>
                <c:pt idx="11241">
                  <c:v>4.1752966726116281E-4</c:v>
                </c:pt>
                <c:pt idx="11242">
                  <c:v>4.0600926658185266E-4</c:v>
                </c:pt>
                <c:pt idx="11243">
                  <c:v>3.9492710251498586E-4</c:v>
                </c:pt>
                <c:pt idx="11244">
                  <c:v>3.8421908100261248E-4</c:v>
                </c:pt>
                <c:pt idx="11245">
                  <c:v>3.7399698150286653E-4</c:v>
                </c:pt>
                <c:pt idx="11246">
                  <c:v>3.6415108170573252E-4</c:v>
                </c:pt>
                <c:pt idx="11247">
                  <c:v>3.5460125298902856E-4</c:v>
                </c:pt>
                <c:pt idx="11248">
                  <c:v>3.4556977802957523E-4</c:v>
                </c:pt>
                <c:pt idx="11249">
                  <c:v>3.3678505246959034E-4</c:v>
                </c:pt>
                <c:pt idx="11250">
                  <c:v>3.2869482389064064E-4</c:v>
                </c:pt>
                <c:pt idx="11251">
                  <c:v>3.2082457086779481E-4</c:v>
                </c:pt>
                <c:pt idx="11252">
                  <c:v>3.1337580675161458E-4</c:v>
                </c:pt>
                <c:pt idx="11253">
                  <c:v>3.0636424412988639E-4</c:v>
                </c:pt>
                <c:pt idx="11254">
                  <c:v>2.996983450710422E-4</c:v>
                </c:pt>
                <c:pt idx="11255">
                  <c:v>2.9355067229375198E-4</c:v>
                </c:pt>
                <c:pt idx="11256">
                  <c:v>2.877165219516975E-4</c:v>
                </c:pt>
                <c:pt idx="11257">
                  <c:v>2.8234941060722996E-4</c:v>
                </c:pt>
                <c:pt idx="11258">
                  <c:v>2.7738171268121281E-4</c:v>
                </c:pt>
                <c:pt idx="11259">
                  <c:v>2.7279735110197212E-4</c:v>
                </c:pt>
                <c:pt idx="11260">
                  <c:v>2.6861820228762934E-4</c:v>
                </c:pt>
                <c:pt idx="11261">
                  <c:v>2.6480244020710142E-4</c:v>
                </c:pt>
                <c:pt idx="11262">
                  <c:v>2.6146113957981054E-4</c:v>
                </c:pt>
                <c:pt idx="11263">
                  <c:v>2.5830924862491056E-4</c:v>
                </c:pt>
                <c:pt idx="11264">
                  <c:v>2.5570212692149763E-4</c:v>
                </c:pt>
                <c:pt idx="11265">
                  <c:v>2.5344796456339136E-4</c:v>
                </c:pt>
                <c:pt idx="11266">
                  <c:v>2.5149435677940257E-4</c:v>
                </c:pt>
                <c:pt idx="11267">
                  <c:v>2.4994977100833982E-4</c:v>
                </c:pt>
                <c:pt idx="11268">
                  <c:v>2.4870694279188754E-4</c:v>
                </c:pt>
                <c:pt idx="11269">
                  <c:v>2.4782510436993643E-4</c:v>
                </c:pt>
                <c:pt idx="11270">
                  <c:v>2.4728472313373384E-4</c:v>
                </c:pt>
                <c:pt idx="11271">
                  <c:v>2.4702799432840816E-4</c:v>
                </c:pt>
                <c:pt idx="11272">
                  <c:v>2.4718024993330978E-4</c:v>
                </c:pt>
                <c:pt idx="11273">
                  <c:v>2.4758777666056275E-4</c:v>
                </c:pt>
                <c:pt idx="11274">
                  <c:v>2.4837936916555226E-4</c:v>
                </c:pt>
                <c:pt idx="11275">
                  <c:v>2.4951014927843129E-4</c:v>
                </c:pt>
                <c:pt idx="11276">
                  <c:v>2.5090785219072931E-4</c:v>
                </c:pt>
                <c:pt idx="11277">
                  <c:v>2.525810928498684E-4</c:v>
                </c:pt>
                <c:pt idx="11278">
                  <c:v>2.5466378702687642E-4</c:v>
                </c:pt>
                <c:pt idx="11279">
                  <c:v>2.5699022453296028E-4</c:v>
                </c:pt>
                <c:pt idx="11280">
                  <c:v>2.5955168220737068E-4</c:v>
                </c:pt>
                <c:pt idx="11281">
                  <c:v>2.6242062116932363E-4</c:v>
                </c:pt>
                <c:pt idx="11282">
                  <c:v>2.6550800776348193E-4</c:v>
                </c:pt>
                <c:pt idx="11283">
                  <c:v>2.6882191467325622E-4</c:v>
                </c:pt>
                <c:pt idx="11284">
                  <c:v>2.7234742867721096E-4</c:v>
                </c:pt>
                <c:pt idx="11285">
                  <c:v>2.7599474366335475E-4</c:v>
                </c:pt>
                <c:pt idx="11286">
                  <c:v>2.7991399327509381E-4</c:v>
                </c:pt>
                <c:pt idx="11287">
                  <c:v>2.8396450045886645E-4</c:v>
                </c:pt>
                <c:pt idx="11288">
                  <c:v>2.8816427004674239E-4</c:v>
                </c:pt>
                <c:pt idx="11289">
                  <c:v>2.9252957889958076E-4</c:v>
                </c:pt>
                <c:pt idx="11290">
                  <c:v>2.9706721135802638E-4</c:v>
                </c:pt>
                <c:pt idx="11291">
                  <c:v>3.0173117525889026E-4</c:v>
                </c:pt>
                <c:pt idx="11292">
                  <c:v>3.0658856373844134E-4</c:v>
                </c:pt>
                <c:pt idx="11293">
                  <c:v>3.1168754038513047E-4</c:v>
                </c:pt>
                <c:pt idx="11294">
                  <c:v>3.1698940181723589E-4</c:v>
                </c:pt>
                <c:pt idx="11295">
                  <c:v>3.2250145160883648E-4</c:v>
                </c:pt>
                <c:pt idx="11296">
                  <c:v>3.2833379146346431E-4</c:v>
                </c:pt>
                <c:pt idx="11297">
                  <c:v>3.3436864107150299E-4</c:v>
                </c:pt>
                <c:pt idx="11298">
                  <c:v>3.4075993032034457E-4</c:v>
                </c:pt>
                <c:pt idx="11299">
                  <c:v>3.4742005462562453E-4</c:v>
                </c:pt>
                <c:pt idx="11300">
                  <c:v>3.5444992229016759E-4</c:v>
                </c:pt>
                <c:pt idx="11301">
                  <c:v>3.6182297935027918E-4</c:v>
                </c:pt>
                <c:pt idx="11302">
                  <c:v>3.6959871144892631E-4</c:v>
                </c:pt>
                <c:pt idx="11303">
                  <c:v>3.7778540357247259E-4</c:v>
                </c:pt>
                <c:pt idx="11304">
                  <c:v>3.864424408116518E-4</c:v>
                </c:pt>
                <c:pt idx="11305">
                  <c:v>3.955594925466599E-4</c:v>
                </c:pt>
                <c:pt idx="11306">
                  <c:v>4.0515629832582611E-4</c:v>
                </c:pt>
                <c:pt idx="11307">
                  <c:v>4.1532042609770947E-4</c:v>
                </c:pt>
                <c:pt idx="11308">
                  <c:v>4.2599152640787619E-4</c:v>
                </c:pt>
                <c:pt idx="11309">
                  <c:v>4.3743007938190637E-4</c:v>
                </c:pt>
                <c:pt idx="11310">
                  <c:v>4.4950984879843503E-4</c:v>
                </c:pt>
                <c:pt idx="11311">
                  <c:v>4.6230373301758831E-4</c:v>
                </c:pt>
                <c:pt idx="11312">
                  <c:v>4.7585931291083128E-4</c:v>
                </c:pt>
                <c:pt idx="11313">
                  <c:v>4.903705019310145E-4</c:v>
                </c:pt>
                <c:pt idx="11314">
                  <c:v>5.0579685658047602E-4</c:v>
                </c:pt>
                <c:pt idx="11315">
                  <c:v>5.2225577101072673E-4</c:v>
                </c:pt>
                <c:pt idx="11316">
                  <c:v>5.39766753834936E-4</c:v>
                </c:pt>
                <c:pt idx="11317">
                  <c:v>5.584372885583111E-4</c:v>
                </c:pt>
                <c:pt idx="11318">
                  <c:v>5.7836688386436741E-4</c:v>
                </c:pt>
                <c:pt idx="11319">
                  <c:v>5.9964321610206373E-4</c:v>
                </c:pt>
                <c:pt idx="11320">
                  <c:v>6.2236334794829595E-4</c:v>
                </c:pt>
                <c:pt idx="11321">
                  <c:v>6.4664179175899505E-4</c:v>
                </c:pt>
                <c:pt idx="11322">
                  <c:v>6.7262874866880207E-4</c:v>
                </c:pt>
                <c:pt idx="11323">
                  <c:v>7.0043235249150904E-4</c:v>
                </c:pt>
                <c:pt idx="11324">
                  <c:v>7.3013137994992761E-4</c:v>
                </c:pt>
                <c:pt idx="11325">
                  <c:v>7.619211585211394E-4</c:v>
                </c:pt>
                <c:pt idx="11326">
                  <c:v>7.9597791191110545E-4</c:v>
                </c:pt>
                <c:pt idx="11327">
                  <c:v>8.3248055526607967E-4</c:v>
                </c:pt>
                <c:pt idx="11328">
                  <c:v>8.7163525545008724E-4</c:v>
                </c:pt>
                <c:pt idx="11329">
                  <c:v>9.1359621231645871E-4</c:v>
                </c:pt>
                <c:pt idx="11330">
                  <c:v>9.5870392056174314E-4</c:v>
                </c:pt>
                <c:pt idx="11331">
                  <c:v>1.0070908167477688E-3</c:v>
                </c:pt>
                <c:pt idx="11332">
                  <c:v>1.0591292571701105E-3</c:v>
                </c:pt>
                <c:pt idx="11333">
                  <c:v>1.1150248396610829E-3</c:v>
                </c:pt>
                <c:pt idx="11334">
                  <c:v>1.1751302501262773E-3</c:v>
                </c:pt>
                <c:pt idx="11335">
                  <c:v>1.2399006002721258E-3</c:v>
                </c:pt>
                <c:pt idx="11336">
                  <c:v>1.3096029441549417E-3</c:v>
                </c:pt>
                <c:pt idx="11337">
                  <c:v>1.3847427988507022E-3</c:v>
                </c:pt>
                <c:pt idx="11338">
                  <c:v>1.4657747444738467E-3</c:v>
                </c:pt>
                <c:pt idx="11339">
                  <c:v>1.5530932241084594E-3</c:v>
                </c:pt>
                <c:pt idx="11340">
                  <c:v>1.6474170753912887E-3</c:v>
                </c:pt>
                <c:pt idx="11341">
                  <c:v>1.7492427343447359E-3</c:v>
                </c:pt>
                <c:pt idx="11342">
                  <c:v>1.8592293266778137E-3</c:v>
                </c:pt>
                <c:pt idx="11343">
                  <c:v>1.9781307383707203E-3</c:v>
                </c:pt>
                <c:pt idx="11344">
                  <c:v>2.1066977492364414E-3</c:v>
                </c:pt>
                <c:pt idx="11345">
                  <c:v>2.245679108371923E-3</c:v>
                </c:pt>
                <c:pt idx="11346">
                  <c:v>2.3959658769338033E-3</c:v>
                </c:pt>
                <c:pt idx="11347">
                  <c:v>2.5585354519810366E-3</c:v>
                </c:pt>
                <c:pt idx="11348">
                  <c:v>2.7344258532521204E-3</c:v>
                </c:pt>
                <c:pt idx="11349">
                  <c:v>2.9246675450538273E-3</c:v>
                </c:pt>
                <c:pt idx="11350">
                  <c:v>3.1303469783229287E-3</c:v>
                </c:pt>
                <c:pt idx="11351">
                  <c:v>3.3526348426374808E-3</c:v>
                </c:pt>
                <c:pt idx="11352">
                  <c:v>3.5928849235136173E-3</c:v>
                </c:pt>
                <c:pt idx="11353">
                  <c:v>3.8522763600162824E-3</c:v>
                </c:pt>
                <c:pt idx="11354">
                  <c:v>4.1319352786750585E-3</c:v>
                </c:pt>
                <c:pt idx="11355">
                  <c:v>4.43345319325128E-3</c:v>
                </c:pt>
                <c:pt idx="11356">
                  <c:v>4.7576775563740181E-3</c:v>
                </c:pt>
                <c:pt idx="11357">
                  <c:v>5.1049347184883853E-3</c:v>
                </c:pt>
                <c:pt idx="11358">
                  <c:v>5.4762493010406255E-3</c:v>
                </c:pt>
                <c:pt idx="11359">
                  <c:v>5.871156616322093E-3</c:v>
                </c:pt>
                <c:pt idx="11360">
                  <c:v>6.2861318154902035E-3</c:v>
                </c:pt>
                <c:pt idx="11361">
                  <c:v>6.7195520371751138E-3</c:v>
                </c:pt>
                <c:pt idx="11362">
                  <c:v>7.1634425251697609E-3</c:v>
                </c:pt>
                <c:pt idx="11363">
                  <c:v>7.6059192250299557E-3</c:v>
                </c:pt>
                <c:pt idx="11364">
                  <c:v>8.0269834707114018E-3</c:v>
                </c:pt>
                <c:pt idx="11365">
                  <c:v>8.401123851054404E-3</c:v>
                </c:pt>
                <c:pt idx="11366">
                  <c:v>8.6829304489163261E-3</c:v>
                </c:pt>
                <c:pt idx="11367">
                  <c:v>8.8191906766250661E-3</c:v>
                </c:pt>
                <c:pt idx="11368">
                  <c:v>8.7471392123428249E-3</c:v>
                </c:pt>
                <c:pt idx="11369">
                  <c:v>8.4303999455129786E-3</c:v>
                </c:pt>
                <c:pt idx="11370">
                  <c:v>7.8429075092391054E-3</c:v>
                </c:pt>
                <c:pt idx="11371">
                  <c:v>7.0272467000387362E-3</c:v>
                </c:pt>
                <c:pt idx="11372">
                  <c:v>6.0486811570065191E-3</c:v>
                </c:pt>
                <c:pt idx="11373">
                  <c:v>4.9712063734705936E-3</c:v>
                </c:pt>
                <c:pt idx="11374">
                  <c:v>3.8587910419977112E-3</c:v>
                </c:pt>
                <c:pt idx="11375">
                  <c:v>2.761719558675213E-3</c:v>
                </c:pt>
                <c:pt idx="11376">
                  <c:v>1.7182316188385505E-3</c:v>
                </c:pt>
                <c:pt idx="11377">
                  <c:v>7.5442254602176018E-4</c:v>
                </c:pt>
                <c:pt idx="11378">
                  <c:v>-1.0988955148838464E-4</c:v>
                </c:pt>
                <c:pt idx="11379">
                  <c:v>-8.5587719216462244E-4</c:v>
                </c:pt>
                <c:pt idx="11380">
                  <c:v>-1.4706898882625996E-3</c:v>
                </c:pt>
                <c:pt idx="11381">
                  <c:v>-1.9456491655490682E-3</c:v>
                </c:pt>
                <c:pt idx="11382">
                  <c:v>-2.2671327358902982E-3</c:v>
                </c:pt>
                <c:pt idx="11383">
                  <c:v>-2.4287058998566646E-3</c:v>
                </c:pt>
                <c:pt idx="11384">
                  <c:v>-2.4188411464012294E-3</c:v>
                </c:pt>
                <c:pt idx="11385">
                  <c:v>-2.2334315870182753E-3</c:v>
                </c:pt>
                <c:pt idx="11386">
                  <c:v>-1.8724181107652171E-3</c:v>
                </c:pt>
                <c:pt idx="11387">
                  <c:v>-1.3301543549482098E-3</c:v>
                </c:pt>
                <c:pt idx="11388">
                  <c:v>-6.1658102762607303E-4</c:v>
                </c:pt>
                <c:pt idx="11389">
                  <c:v>2.5858377496290608E-4</c:v>
                </c:pt>
                <c:pt idx="11390">
                  <c:v>1.2639047315919916E-3</c:v>
                </c:pt>
                <c:pt idx="11391">
                  <c:v>2.3755656585677798E-3</c:v>
                </c:pt>
                <c:pt idx="11392">
                  <c:v>3.5356359085142453E-3</c:v>
                </c:pt>
                <c:pt idx="11393">
                  <c:v>4.7073236275986252E-3</c:v>
                </c:pt>
                <c:pt idx="11394">
                  <c:v>5.8414498056458264E-3</c:v>
                </c:pt>
                <c:pt idx="11395">
                  <c:v>6.9533349263541933E-3</c:v>
                </c:pt>
                <c:pt idx="11396">
                  <c:v>8.0590847764513418E-3</c:v>
                </c:pt>
                <c:pt idx="11397">
                  <c:v>9.2264685010459146E-3</c:v>
                </c:pt>
                <c:pt idx="11398">
                  <c:v>1.0507825662314674E-2</c:v>
                </c:pt>
                <c:pt idx="11399">
                  <c:v>1.1943051908469338E-2</c:v>
                </c:pt>
                <c:pt idx="11400">
                  <c:v>1.3553686406883592E-2</c:v>
                </c:pt>
                <c:pt idx="11401">
                  <c:v>1.5322278760764085E-2</c:v>
                </c:pt>
                <c:pt idx="11402">
                  <c:v>1.7223469408064518E-2</c:v>
                </c:pt>
                <c:pt idx="11403">
                  <c:v>1.92031961510154E-2</c:v>
                </c:pt>
                <c:pt idx="11404">
                  <c:v>2.1283322770491275E-2</c:v>
                </c:pt>
                <c:pt idx="11405">
                  <c:v>2.3415075969930199E-2</c:v>
                </c:pt>
                <c:pt idx="11406">
                  <c:v>2.5671198973485021E-2</c:v>
                </c:pt>
                <c:pt idx="11407">
                  <c:v>2.8122634164855387E-2</c:v>
                </c:pt>
                <c:pt idx="11408">
                  <c:v>3.0811840073913355E-2</c:v>
                </c:pt>
                <c:pt idx="11409">
                  <c:v>3.3820181391235327E-2</c:v>
                </c:pt>
                <c:pt idx="11410">
                  <c:v>3.7163374338585187E-2</c:v>
                </c:pt>
                <c:pt idx="11411">
                  <c:v>4.0844844463643559E-2</c:v>
                </c:pt>
                <c:pt idx="11412">
                  <c:v>4.48609498276068E-2</c:v>
                </c:pt>
                <c:pt idx="11413">
                  <c:v>4.917503779887511E-2</c:v>
                </c:pt>
                <c:pt idx="11414">
                  <c:v>5.3764707943231738E-2</c:v>
                </c:pt>
                <c:pt idx="11415">
                  <c:v>5.8589266885351932E-2</c:v>
                </c:pt>
                <c:pt idx="11416">
                  <c:v>6.3624287223600251E-2</c:v>
                </c:pt>
                <c:pt idx="11417">
                  <c:v>6.885980388889168E-2</c:v>
                </c:pt>
                <c:pt idx="11418">
                  <c:v>7.4247717727526696E-2</c:v>
                </c:pt>
                <c:pt idx="11419">
                  <c:v>7.97414609577628E-2</c:v>
                </c:pt>
                <c:pt idx="11420">
                  <c:v>8.5249801770130973E-2</c:v>
                </c:pt>
                <c:pt idx="11421">
                  <c:v>9.0643688385490195E-2</c:v>
                </c:pt>
                <c:pt idx="11422">
                  <c:v>9.578726183144759E-2</c:v>
                </c:pt>
                <c:pt idx="11423">
                  <c:v>0.10052731996510522</c:v>
                </c:pt>
                <c:pt idx="11424">
                  <c:v>0.10468753486102889</c:v>
                </c:pt>
                <c:pt idx="11425">
                  <c:v>0.10808289039105023</c:v>
                </c:pt>
                <c:pt idx="11426">
                  <c:v>0.11055750785923912</c:v>
                </c:pt>
                <c:pt idx="11427">
                  <c:v>0.11191342454772002</c:v>
                </c:pt>
                <c:pt idx="11428">
                  <c:v>0.11195533321676776</c:v>
                </c:pt>
                <c:pt idx="11429">
                  <c:v>0.11056227313522077</c:v>
                </c:pt>
                <c:pt idx="11430">
                  <c:v>0.10754120063588113</c:v>
                </c:pt>
                <c:pt idx="11431">
                  <c:v>0.10278589841918179</c:v>
                </c:pt>
                <c:pt idx="11432">
                  <c:v>9.627431695079941E-2</c:v>
                </c:pt>
                <c:pt idx="11433">
                  <c:v>8.8108314471532334E-2</c:v>
                </c:pt>
                <c:pt idx="11434">
                  <c:v>7.8458662850519334E-2</c:v>
                </c:pt>
                <c:pt idx="11435">
                  <c:v>6.7731038345543448E-2</c:v>
                </c:pt>
                <c:pt idx="11436">
                  <c:v>5.6373515423938703E-2</c:v>
                </c:pt>
                <c:pt idx="11437">
                  <c:v>4.4823347735508334E-2</c:v>
                </c:pt>
                <c:pt idx="11438">
                  <c:v>3.3570441059465328E-2</c:v>
                </c:pt>
                <c:pt idx="11439">
                  <c:v>2.3020162269982325E-2</c:v>
                </c:pt>
                <c:pt idx="11440">
                  <c:v>1.348891155570725E-2</c:v>
                </c:pt>
                <c:pt idx="11441">
                  <c:v>5.1941249374459209E-3</c:v>
                </c:pt>
                <c:pt idx="11442">
                  <c:v>-1.6922653953291289E-3</c:v>
                </c:pt>
                <c:pt idx="11443">
                  <c:v>-7.1761541143878782E-3</c:v>
                </c:pt>
                <c:pt idx="11444">
                  <c:v>-1.1299833876148996E-2</c:v>
                </c:pt>
                <c:pt idx="11445">
                  <c:v>-1.4119484169594576E-2</c:v>
                </c:pt>
                <c:pt idx="11446">
                  <c:v>-1.5756385442420667E-2</c:v>
                </c:pt>
                <c:pt idx="11447">
                  <c:v>-1.6426581581068134E-2</c:v>
                </c:pt>
                <c:pt idx="11448">
                  <c:v>-1.6272840248354417E-2</c:v>
                </c:pt>
                <c:pt idx="11449">
                  <c:v>-1.5548055378103331E-2</c:v>
                </c:pt>
                <c:pt idx="11450">
                  <c:v>-1.4431543346391462E-2</c:v>
                </c:pt>
                <c:pt idx="11451">
                  <c:v>-1.311670218817873E-2</c:v>
                </c:pt>
                <c:pt idx="11452">
                  <c:v>-1.1736516737902533E-2</c:v>
                </c:pt>
                <c:pt idx="11453">
                  <c:v>-1.03157745699766E-2</c:v>
                </c:pt>
                <c:pt idx="11454">
                  <c:v>-8.9372287628056036E-3</c:v>
                </c:pt>
                <c:pt idx="11455">
                  <c:v>-7.702687746582261E-3</c:v>
                </c:pt>
                <c:pt idx="11456">
                  <c:v>-6.6226896282493911E-3</c:v>
                </c:pt>
                <c:pt idx="11457">
                  <c:v>-5.8214287007750309E-3</c:v>
                </c:pt>
                <c:pt idx="11458">
                  <c:v>-5.2044612096673187E-3</c:v>
                </c:pt>
                <c:pt idx="11459">
                  <c:v>-4.7776426082648416E-3</c:v>
                </c:pt>
                <c:pt idx="11460">
                  <c:v>-4.4647480044131176E-3</c:v>
                </c:pt>
                <c:pt idx="11461">
                  <c:v>-4.2218812947663296E-3</c:v>
                </c:pt>
                <c:pt idx="11462">
                  <c:v>-4.0078801372530502E-3</c:v>
                </c:pt>
                <c:pt idx="11463">
                  <c:v>-3.8037013429195162E-3</c:v>
                </c:pt>
                <c:pt idx="11464">
                  <c:v>-3.6025082294771954E-3</c:v>
                </c:pt>
                <c:pt idx="11465">
                  <c:v>-3.4091970862658834E-3</c:v>
                </c:pt>
                <c:pt idx="11466">
                  <c:v>-3.2313795867410693E-3</c:v>
                </c:pt>
                <c:pt idx="11467">
                  <c:v>-3.0737467854003021E-3</c:v>
                </c:pt>
                <c:pt idx="11468">
                  <c:v>-2.9396950300993986E-3</c:v>
                </c:pt>
                <c:pt idx="11469">
                  <c:v>-2.8269903763391978E-3</c:v>
                </c:pt>
                <c:pt idx="11470">
                  <c:v>-2.7372771463905553E-3</c:v>
                </c:pt>
                <c:pt idx="11471">
                  <c:v>-2.6639989106309915E-3</c:v>
                </c:pt>
                <c:pt idx="11472">
                  <c:v>-2.6054970599871173E-3</c:v>
                </c:pt>
                <c:pt idx="11473">
                  <c:v>-2.5612778148311763E-3</c:v>
                </c:pt>
                <c:pt idx="11474">
                  <c:v>-2.5262502114586772E-3</c:v>
                </c:pt>
                <c:pt idx="11475">
                  <c:v>-2.5012870883186766E-3</c:v>
                </c:pt>
                <c:pt idx="11476">
                  <c:v>-2.4833372578273085E-3</c:v>
                </c:pt>
                <c:pt idx="11477">
                  <c:v>-2.4716830364327797E-3</c:v>
                </c:pt>
                <c:pt idx="11478">
                  <c:v>-2.465603091841486E-3</c:v>
                </c:pt>
                <c:pt idx="11479">
                  <c:v>-2.4630560813135877E-3</c:v>
                </c:pt>
                <c:pt idx="11480">
                  <c:v>-2.4632712248814905E-3</c:v>
                </c:pt>
                <c:pt idx="11481">
                  <c:v>-2.4652340288342273E-3</c:v>
                </c:pt>
                <c:pt idx="11482">
                  <c:v>-2.4694225648520668E-3</c:v>
                </c:pt>
                <c:pt idx="11483">
                  <c:v>-2.4752679499878512E-3</c:v>
                </c:pt>
                <c:pt idx="11484">
                  <c:v>-2.4832942742930306E-3</c:v>
                </c:pt>
                <c:pt idx="11485">
                  <c:v>-2.4930884824925954E-3</c:v>
                </c:pt>
                <c:pt idx="11486">
                  <c:v>-2.5047842483561737E-3</c:v>
                </c:pt>
                <c:pt idx="11487">
                  <c:v>-2.5177701028582986E-3</c:v>
                </c:pt>
                <c:pt idx="11488">
                  <c:v>-2.53262840780864E-3</c:v>
                </c:pt>
                <c:pt idx="11489">
                  <c:v>-2.5482559851340231E-3</c:v>
                </c:pt>
                <c:pt idx="11490">
                  <c:v>-2.5643868887219108E-3</c:v>
                </c:pt>
                <c:pt idx="11491">
                  <c:v>-2.5809252847970483E-3</c:v>
                </c:pt>
                <c:pt idx="11492">
                  <c:v>-2.5981796080482593E-3</c:v>
                </c:pt>
                <c:pt idx="11493">
                  <c:v>-2.6155712380453067E-3</c:v>
                </c:pt>
                <c:pt idx="11494">
                  <c:v>-2.6324666521561732E-3</c:v>
                </c:pt>
                <c:pt idx="11495">
                  <c:v>-2.6496376816549311E-3</c:v>
                </c:pt>
                <c:pt idx="11496">
                  <c:v>-2.6664546147831566E-3</c:v>
                </c:pt>
                <c:pt idx="11497">
                  <c:v>-2.6831176439979297E-3</c:v>
                </c:pt>
                <c:pt idx="11498">
                  <c:v>-2.6991230378244769E-3</c:v>
                </c:pt>
                <c:pt idx="11499">
                  <c:v>-2.7148513708862465E-3</c:v>
                </c:pt>
                <c:pt idx="11500">
                  <c:v>-2.7298520080987175E-3</c:v>
                </c:pt>
                <c:pt idx="11501">
                  <c:v>-2.7447038259550455E-3</c:v>
                </c:pt>
                <c:pt idx="11502">
                  <c:v>-2.7586776171435123E-3</c:v>
                </c:pt>
                <c:pt idx="11503">
                  <c:v>-2.7718512347304357E-3</c:v>
                </c:pt>
                <c:pt idx="11504">
                  <c:v>-2.785073641129713E-3</c:v>
                </c:pt>
                <c:pt idx="11505">
                  <c:v>-2.7970203249557046E-3</c:v>
                </c:pt>
                <c:pt idx="11506">
                  <c:v>-2.8086177952859211E-3</c:v>
                </c:pt>
                <c:pt idx="11507">
                  <c:v>-2.8202011935003091E-3</c:v>
                </c:pt>
                <c:pt idx="11508">
                  <c:v>-2.8308614363802506E-3</c:v>
                </c:pt>
                <c:pt idx="11509">
                  <c:v>-2.8411674266225063E-3</c:v>
                </c:pt>
                <c:pt idx="11510">
                  <c:v>-2.8509426900668404E-3</c:v>
                </c:pt>
                <c:pt idx="11511">
                  <c:v>-2.8603673702067623E-3</c:v>
                </c:pt>
                <c:pt idx="11512">
                  <c:v>-2.8694455835904763E-3</c:v>
                </c:pt>
                <c:pt idx="11513">
                  <c:v>-2.8778446816028385E-3</c:v>
                </c:pt>
                <c:pt idx="11514">
                  <c:v>-2.8862845287902484E-3</c:v>
                </c:pt>
                <c:pt idx="11515">
                  <c:v>-2.8943917198602613E-3</c:v>
                </c:pt>
                <c:pt idx="11516">
                  <c:v>-2.9022651962025883E-3</c:v>
                </c:pt>
                <c:pt idx="11517">
                  <c:v>-2.9097847094112692E-3</c:v>
                </c:pt>
                <c:pt idx="11518">
                  <c:v>-2.9170012801592459E-3</c:v>
                </c:pt>
                <c:pt idx="11519">
                  <c:v>-2.9240358106091421E-3</c:v>
                </c:pt>
                <c:pt idx="11520">
                  <c:v>-2.9306939361842892E-3</c:v>
                </c:pt>
                <c:pt idx="11521">
                  <c:v>-2.9371025135218748E-3</c:v>
                </c:pt>
                <c:pt idx="11522">
                  <c:v>-2.9406841748468118E-3</c:v>
                </c:pt>
                <c:pt idx="11523">
                  <c:v>-2.9234571198815331E-3</c:v>
                </c:pt>
                <c:pt idx="11524">
                  <c:v>-2.9194261835951462E-3</c:v>
                </c:pt>
                <c:pt idx="11525">
                  <c:v>-2.9132140427546986E-3</c:v>
                </c:pt>
                <c:pt idx="11526">
                  <c:v>-2.906484650540179E-3</c:v>
                </c:pt>
                <c:pt idx="11527">
                  <c:v>-2.8999380003964736E-3</c:v>
                </c:pt>
                <c:pt idx="11528">
                  <c:v>-2.8929746516111617E-3</c:v>
                </c:pt>
                <c:pt idx="11529">
                  <c:v>-2.8858147407806794E-3</c:v>
                </c:pt>
                <c:pt idx="11530">
                  <c:v>-2.8783832671386194E-3</c:v>
                </c:pt>
                <c:pt idx="11531">
                  <c:v>-2.8705402716028331E-3</c:v>
                </c:pt>
                <c:pt idx="11532">
                  <c:v>-2.8623585576113809E-3</c:v>
                </c:pt>
                <c:pt idx="11533">
                  <c:v>-2.853521739793943E-3</c:v>
                </c:pt>
                <c:pt idx="11534">
                  <c:v>-2.8443836192550793E-3</c:v>
                </c:pt>
                <c:pt idx="11535">
                  <c:v>-2.8347202104655536E-3</c:v>
                </c:pt>
                <c:pt idx="11536">
                  <c:v>-2.8239394337906841E-3</c:v>
                </c:pt>
                <c:pt idx="11537">
                  <c:v>-2.8127683137142232E-3</c:v>
                </c:pt>
                <c:pt idx="11538">
                  <c:v>-2.8009270313190233E-3</c:v>
                </c:pt>
                <c:pt idx="11539">
                  <c:v>-2.7888795818695315E-3</c:v>
                </c:pt>
                <c:pt idx="11540">
                  <c:v>-2.7763024856233675E-3</c:v>
                </c:pt>
                <c:pt idx="11541">
                  <c:v>-2.7632177535902628E-3</c:v>
                </c:pt>
                <c:pt idx="11542">
                  <c:v>-2.7497784405560981E-3</c:v>
                </c:pt>
                <c:pt idx="11543">
                  <c:v>-2.7361058761911725E-3</c:v>
                </c:pt>
                <c:pt idx="11544">
                  <c:v>-2.7218077529314066E-3</c:v>
                </c:pt>
                <c:pt idx="11545">
                  <c:v>-2.7074686596894981E-3</c:v>
                </c:pt>
                <c:pt idx="11546">
                  <c:v>-2.6927851764469426E-3</c:v>
                </c:pt>
                <c:pt idx="11547">
                  <c:v>-2.6771013552185519E-3</c:v>
                </c:pt>
                <c:pt idx="11548">
                  <c:v>-2.661737808929943E-3</c:v>
                </c:pt>
                <c:pt idx="11549">
                  <c:v>-2.6453603418868624E-3</c:v>
                </c:pt>
                <c:pt idx="11550">
                  <c:v>-2.6293599015501956E-3</c:v>
                </c:pt>
                <c:pt idx="11551">
                  <c:v>-2.6133275520957748E-3</c:v>
                </c:pt>
                <c:pt idx="11552">
                  <c:v>-2.5972647109272842E-3</c:v>
                </c:pt>
                <c:pt idx="11553">
                  <c:v>-2.5816570146382969E-3</c:v>
                </c:pt>
                <c:pt idx="11554">
                  <c:v>-2.5661358265641476E-3</c:v>
                </c:pt>
                <c:pt idx="11555">
                  <c:v>-2.5508653344494389E-3</c:v>
                </c:pt>
                <c:pt idx="11556">
                  <c:v>-2.5357752776099924E-3</c:v>
                </c:pt>
                <c:pt idx="11557">
                  <c:v>-2.5215936160576215E-3</c:v>
                </c:pt>
                <c:pt idx="11558">
                  <c:v>-2.5090082872199809E-3</c:v>
                </c:pt>
                <c:pt idx="11559">
                  <c:v>-2.4960037596081751E-3</c:v>
                </c:pt>
                <c:pt idx="11560">
                  <c:v>-2.4844910461461881E-3</c:v>
                </c:pt>
                <c:pt idx="11561">
                  <c:v>-2.4745616588551953E-3</c:v>
                </c:pt>
                <c:pt idx="11562">
                  <c:v>-2.4660317966764345E-3</c:v>
                </c:pt>
                <c:pt idx="11563">
                  <c:v>-2.4584052074010515E-3</c:v>
                </c:pt>
                <c:pt idx="11564">
                  <c:v>-2.4534178107760382E-3</c:v>
                </c:pt>
                <c:pt idx="11565">
                  <c:v>-2.4494541490011467E-3</c:v>
                </c:pt>
                <c:pt idx="11566">
                  <c:v>-2.4486665534530563E-3</c:v>
                </c:pt>
                <c:pt idx="11567">
                  <c:v>-2.450420847586903E-3</c:v>
                </c:pt>
                <c:pt idx="11568">
                  <c:v>-2.4561050588073003E-3</c:v>
                </c:pt>
                <c:pt idx="11569">
                  <c:v>-2.4671623375879348E-3</c:v>
                </c:pt>
                <c:pt idx="11570">
                  <c:v>-2.4837012924943877E-3</c:v>
                </c:pt>
                <c:pt idx="11571">
                  <c:v>-2.5090470599319647E-3</c:v>
                </c:pt>
                <c:pt idx="11572">
                  <c:v>-2.5398905164565524E-3</c:v>
                </c:pt>
                <c:pt idx="11573">
                  <c:v>-2.583379562391679E-3</c:v>
                </c:pt>
                <c:pt idx="11574">
                  <c:v>-2.6376268271112013E-3</c:v>
                </c:pt>
                <c:pt idx="11575">
                  <c:v>-2.7071325360855086E-3</c:v>
                </c:pt>
                <c:pt idx="11576">
                  <c:v>-2.7956105313890912E-3</c:v>
                </c:pt>
                <c:pt idx="11577">
                  <c:v>-2.9052952418252729E-3</c:v>
                </c:pt>
                <c:pt idx="11578">
                  <c:v>-3.0373907483606287E-3</c:v>
                </c:pt>
                <c:pt idx="11579">
                  <c:v>-3.1943055813089239E-3</c:v>
                </c:pt>
                <c:pt idx="11580">
                  <c:v>-3.3744668997239997E-3</c:v>
                </c:pt>
                <c:pt idx="11581">
                  <c:v>-3.5703050042844948E-3</c:v>
                </c:pt>
                <c:pt idx="11582">
                  <c:v>-3.7729554404952008E-3</c:v>
                </c:pt>
                <c:pt idx="11583">
                  <c:v>-3.9756022062974669E-3</c:v>
                </c:pt>
                <c:pt idx="11584">
                  <c:v>-4.1828792184976371E-3</c:v>
                </c:pt>
                <c:pt idx="11585">
                  <c:v>-4.4003366650554451E-3</c:v>
                </c:pt>
                <c:pt idx="11586">
                  <c:v>-4.671567924594805E-3</c:v>
                </c:pt>
                <c:pt idx="11587">
                  <c:v>-5.0296774416211162E-3</c:v>
                </c:pt>
                <c:pt idx="11588">
                  <c:v>-5.5464264788461469E-3</c:v>
                </c:pt>
                <c:pt idx="11589">
                  <c:v>-6.2251258579437835E-3</c:v>
                </c:pt>
                <c:pt idx="11590">
                  <c:v>-7.162356459959834E-3</c:v>
                </c:pt>
                <c:pt idx="11591">
                  <c:v>-8.3283840003883156E-3</c:v>
                </c:pt>
                <c:pt idx="11592">
                  <c:v>-9.6617350453922883E-3</c:v>
                </c:pt>
                <c:pt idx="11593">
                  <c:v>-1.1140330958866122E-2</c:v>
                </c:pt>
                <c:pt idx="11594">
                  <c:v>-1.2691300839361798E-2</c:v>
                </c:pt>
                <c:pt idx="11595">
                  <c:v>-1.418701158358613E-2</c:v>
                </c:pt>
                <c:pt idx="11596">
                  <c:v>-1.5488914457806369E-2</c:v>
                </c:pt>
                <c:pt idx="11597">
                  <c:v>-1.6369223023896456E-2</c:v>
                </c:pt>
                <c:pt idx="11598">
                  <c:v>-1.6643274690580093E-2</c:v>
                </c:pt>
                <c:pt idx="11599">
                  <c:v>-1.6086047597333314E-2</c:v>
                </c:pt>
                <c:pt idx="11600">
                  <c:v>-1.4505188345332987E-2</c:v>
                </c:pt>
                <c:pt idx="11601">
                  <c:v>-1.1753207224442536E-2</c:v>
                </c:pt>
                <c:pt idx="11602">
                  <c:v>-7.7043584178663194E-3</c:v>
                </c:pt>
                <c:pt idx="11603">
                  <c:v>-2.2834612864716941E-3</c:v>
                </c:pt>
                <c:pt idx="11604">
                  <c:v>4.5816979360286114E-3</c:v>
                </c:pt>
                <c:pt idx="11605">
                  <c:v>1.2805316222559426E-2</c:v>
                </c:pt>
                <c:pt idx="11606">
                  <c:v>2.2309812200359769E-2</c:v>
                </c:pt>
                <c:pt idx="11607">
                  <c:v>3.2820528429930829E-2</c:v>
                </c:pt>
                <c:pt idx="11608">
                  <c:v>4.4077943306863321E-2</c:v>
                </c:pt>
                <c:pt idx="11609">
                  <c:v>5.5629058504555184E-2</c:v>
                </c:pt>
                <c:pt idx="11610">
                  <c:v>6.6991734991868002E-2</c:v>
                </c:pt>
                <c:pt idx="11611">
                  <c:v>7.7744852281066534E-2</c:v>
                </c:pt>
                <c:pt idx="11612">
                  <c:v>8.7379829526424757E-2</c:v>
                </c:pt>
                <c:pt idx="11613">
                  <c:v>9.5585740846028E-2</c:v>
                </c:pt>
                <c:pt idx="11614">
                  <c:v>0.10211079597692752</c:v>
                </c:pt>
                <c:pt idx="11615">
                  <c:v>0.10689730136298953</c:v>
                </c:pt>
                <c:pt idx="11616">
                  <c:v>0.10993136621633287</c:v>
                </c:pt>
                <c:pt idx="11617">
                  <c:v>0.11138232251294988</c:v>
                </c:pt>
                <c:pt idx="11618">
                  <c:v>0.11134776360660725</c:v>
                </c:pt>
                <c:pt idx="11619">
                  <c:v>0.11003072617950926</c:v>
                </c:pt>
                <c:pt idx="11620">
                  <c:v>0.10759646112980814</c:v>
                </c:pt>
                <c:pt idx="11621">
                  <c:v>0.10423377949879387</c:v>
                </c:pt>
                <c:pt idx="11622">
                  <c:v>0.10010240948794424</c:v>
                </c:pt>
                <c:pt idx="11623">
                  <c:v>9.5377553813498883E-2</c:v>
                </c:pt>
                <c:pt idx="11624">
                  <c:v>9.0251635562217047E-2</c:v>
                </c:pt>
                <c:pt idx="11625">
                  <c:v>8.4871568085678861E-2</c:v>
                </c:pt>
                <c:pt idx="11626">
                  <c:v>7.9380419499253119E-2</c:v>
                </c:pt>
                <c:pt idx="11627">
                  <c:v>7.3906134248473254E-2</c:v>
                </c:pt>
                <c:pt idx="11628">
                  <c:v>6.8513704851331791E-2</c:v>
                </c:pt>
                <c:pt idx="11629">
                  <c:v>6.3291548917434604E-2</c:v>
                </c:pt>
                <c:pt idx="11630">
                  <c:v>5.8247545073774942E-2</c:v>
                </c:pt>
                <c:pt idx="11631">
                  <c:v>5.3440298637462691E-2</c:v>
                </c:pt>
                <c:pt idx="11632">
                  <c:v>4.8868669230822226E-2</c:v>
                </c:pt>
                <c:pt idx="11633">
                  <c:v>4.4564154742656847E-2</c:v>
                </c:pt>
                <c:pt idx="11634">
                  <c:v>4.0559217026499339E-2</c:v>
                </c:pt>
                <c:pt idx="11635">
                  <c:v>3.6875670007592287E-2</c:v>
                </c:pt>
                <c:pt idx="11636">
                  <c:v>3.3551134988782039E-2</c:v>
                </c:pt>
                <c:pt idx="11637">
                  <c:v>3.0551898825863288E-2</c:v>
                </c:pt>
                <c:pt idx="11638">
                  <c:v>2.7873512083069207E-2</c:v>
                </c:pt>
                <c:pt idx="11639">
                  <c:v>2.5436743761194425E-2</c:v>
                </c:pt>
                <c:pt idx="11640">
                  <c:v>2.3191431576172317E-2</c:v>
                </c:pt>
                <c:pt idx="11641">
                  <c:v>2.1063913986812399E-2</c:v>
                </c:pt>
                <c:pt idx="11642">
                  <c:v>1.9013444841217697E-2</c:v>
                </c:pt>
                <c:pt idx="11643">
                  <c:v>1.7034639149058672E-2</c:v>
                </c:pt>
                <c:pt idx="11644">
                  <c:v>1.5144809318609731E-2</c:v>
                </c:pt>
                <c:pt idx="11645">
                  <c:v>1.3395603855705041E-2</c:v>
                </c:pt>
                <c:pt idx="11646">
                  <c:v>1.1797574023385549E-2</c:v>
                </c:pt>
                <c:pt idx="11647">
                  <c:v>1.0378064668707832E-2</c:v>
                </c:pt>
                <c:pt idx="11648">
                  <c:v>9.1097059640409261E-3</c:v>
                </c:pt>
                <c:pt idx="11649">
                  <c:v>7.9566487139798303E-3</c:v>
                </c:pt>
                <c:pt idx="11650">
                  <c:v>6.8600339988491577E-3</c:v>
                </c:pt>
                <c:pt idx="11651">
                  <c:v>5.7618406163431057E-3</c:v>
                </c:pt>
                <c:pt idx="11652">
                  <c:v>4.6386737182965154E-3</c:v>
                </c:pt>
                <c:pt idx="11653">
                  <c:v>3.4851633549932703E-3</c:v>
                </c:pt>
                <c:pt idx="11654">
                  <c:v>2.3342113586594104E-3</c:v>
                </c:pt>
                <c:pt idx="11655">
                  <c:v>1.2382609208757556E-3</c:v>
                </c:pt>
                <c:pt idx="11656">
                  <c:v>2.4080372601065214E-4</c:v>
                </c:pt>
                <c:pt idx="11657">
                  <c:v>-6.2590805371653957E-4</c:v>
                </c:pt>
                <c:pt idx="11658">
                  <c:v>-1.3279848398283223E-3</c:v>
                </c:pt>
                <c:pt idx="11659">
                  <c:v>-1.8616579720123205E-3</c:v>
                </c:pt>
                <c:pt idx="11660">
                  <c:v>-2.2147611952535451E-3</c:v>
                </c:pt>
                <c:pt idx="11661">
                  <c:v>-2.3900344743043034E-3</c:v>
                </c:pt>
                <c:pt idx="11662">
                  <c:v>-2.3926451964844109E-3</c:v>
                </c:pt>
                <c:pt idx="11663">
                  <c:v>-2.2241080561439253E-3</c:v>
                </c:pt>
                <c:pt idx="11664">
                  <c:v>-1.8947335650787434E-3</c:v>
                </c:pt>
                <c:pt idx="11665">
                  <c:v>-1.4140838495874108E-3</c:v>
                </c:pt>
                <c:pt idx="11666">
                  <c:v>-7.9245667546490317E-4</c:v>
                </c:pt>
                <c:pt idx="11667">
                  <c:v>-4.1799867364966659E-5</c:v>
                </c:pt>
                <c:pt idx="11668">
                  <c:v>8.2596004932788958E-4</c:v>
                </c:pt>
                <c:pt idx="11669">
                  <c:v>1.7949263280222505E-3</c:v>
                </c:pt>
                <c:pt idx="11670">
                  <c:v>2.8417633002028042E-3</c:v>
                </c:pt>
                <c:pt idx="11671">
                  <c:v>3.941708681737377E-3</c:v>
                </c:pt>
                <c:pt idx="11672">
                  <c:v>5.0562282448554097E-3</c:v>
                </c:pt>
                <c:pt idx="11673">
                  <c:v>6.1377190861043873E-3</c:v>
                </c:pt>
                <c:pt idx="11674">
                  <c:v>7.125123906499109E-3</c:v>
                </c:pt>
                <c:pt idx="11675">
                  <c:v>7.9358095998461886E-3</c:v>
                </c:pt>
                <c:pt idx="11676">
                  <c:v>8.5269786047665885E-3</c:v>
                </c:pt>
                <c:pt idx="11677">
                  <c:v>8.8436065878702008E-3</c:v>
                </c:pt>
                <c:pt idx="11678">
                  <c:v>8.9194741883206197E-3</c:v>
                </c:pt>
                <c:pt idx="11679">
                  <c:v>8.7865696213156319E-3</c:v>
                </c:pt>
                <c:pt idx="11680">
                  <c:v>8.5027431351987204E-3</c:v>
                </c:pt>
                <c:pt idx="11681">
                  <c:v>8.1312174046994645E-3</c:v>
                </c:pt>
                <c:pt idx="11682">
                  <c:v>7.7122861041243329E-3</c:v>
                </c:pt>
                <c:pt idx="11683">
                  <c:v>7.2718755758415243E-3</c:v>
                </c:pt>
                <c:pt idx="11684">
                  <c:v>6.82871838563337E-3</c:v>
                </c:pt>
                <c:pt idx="11685">
                  <c:v>6.3971468908283757E-3</c:v>
                </c:pt>
                <c:pt idx="11686">
                  <c:v>5.9829987924412409E-3</c:v>
                </c:pt>
                <c:pt idx="11687">
                  <c:v>5.5903130016645708E-3</c:v>
                </c:pt>
                <c:pt idx="11688">
                  <c:v>5.2208714371244636E-3</c:v>
                </c:pt>
                <c:pt idx="11689">
                  <c:v>4.8751368834755171E-3</c:v>
                </c:pt>
                <c:pt idx="11690">
                  <c:v>4.5528879053227111E-3</c:v>
                </c:pt>
                <c:pt idx="11691">
                  <c:v>4.2532392574091693E-3</c:v>
                </c:pt>
                <c:pt idx="11692">
                  <c:v>3.9751323792032167E-3</c:v>
                </c:pt>
                <c:pt idx="11693">
                  <c:v>3.7175025918592119E-3</c:v>
                </c:pt>
                <c:pt idx="11694">
                  <c:v>3.4787941229895702E-3</c:v>
                </c:pt>
                <c:pt idx="11695">
                  <c:v>3.2580083429638584E-3</c:v>
                </c:pt>
                <c:pt idx="11696">
                  <c:v>3.0536663806046693E-3</c:v>
                </c:pt>
                <c:pt idx="11697">
                  <c:v>2.8647822718659288E-3</c:v>
                </c:pt>
                <c:pt idx="11698">
                  <c:v>2.6900560789074879E-3</c:v>
                </c:pt>
                <c:pt idx="11699">
                  <c:v>2.5285968444382911E-3</c:v>
                </c:pt>
                <c:pt idx="11700">
                  <c:v>2.3792836260729811E-3</c:v>
                </c:pt>
                <c:pt idx="11701">
                  <c:v>2.2410732837665481E-3</c:v>
                </c:pt>
                <c:pt idx="11702">
                  <c:v>2.1132188027227494E-3</c:v>
                </c:pt>
                <c:pt idx="11703">
                  <c:v>1.9948876893446377E-3</c:v>
                </c:pt>
                <c:pt idx="11704">
                  <c:v>1.8852411491592225E-3</c:v>
                </c:pt>
                <c:pt idx="11705">
                  <c:v>1.7836772564965298E-3</c:v>
                </c:pt>
                <c:pt idx="11706">
                  <c:v>1.6895232015616823E-3</c:v>
                </c:pt>
                <c:pt idx="11707">
                  <c:v>1.6022181351613707E-3</c:v>
                </c:pt>
                <c:pt idx="11708">
                  <c:v>1.5210860118751723E-3</c:v>
                </c:pt>
                <c:pt idx="11709">
                  <c:v>1.4457032975111472E-3</c:v>
                </c:pt>
                <c:pt idx="11710">
                  <c:v>1.3756401391138429E-3</c:v>
                </c:pt>
                <c:pt idx="11711">
                  <c:v>1.310404613055538E-3</c:v>
                </c:pt>
                <c:pt idx="11712">
                  <c:v>1.2496002184178012E-3</c:v>
                </c:pt>
                <c:pt idx="11713">
                  <c:v>1.1929763061229171E-3</c:v>
                </c:pt>
                <c:pt idx="11714">
                  <c:v>1.1400598878091861E-3</c:v>
                </c:pt>
                <c:pt idx="11715">
                  <c:v>1.0905919316218649E-3</c:v>
                </c:pt>
                <c:pt idx="11716">
                  <c:v>1.0443984976895582E-3</c:v>
                </c:pt>
                <c:pt idx="11717">
                  <c:v>1.0011192831249627E-3</c:v>
                </c:pt>
                <c:pt idx="11718">
                  <c:v>9.6053728792422355E-4</c:v>
                </c:pt>
                <c:pt idx="11719">
                  <c:v>9.2246839692433635E-4</c:v>
                </c:pt>
                <c:pt idx="11720">
                  <c:v>8.8675237306579113E-4</c:v>
                </c:pt>
                <c:pt idx="11721">
                  <c:v>8.5314124258950574E-4</c:v>
                </c:pt>
                <c:pt idx="11722">
                  <c:v>8.214982753428357E-4</c:v>
                </c:pt>
                <c:pt idx="11723">
                  <c:v>7.9166916982464919E-4</c:v>
                </c:pt>
                <c:pt idx="11724">
                  <c:v>7.6356341008765316E-4</c:v>
                </c:pt>
                <c:pt idx="11725">
                  <c:v>7.3704668358043346E-4</c:v>
                </c:pt>
                <c:pt idx="11726">
                  <c:v>7.1195008006674776E-4</c:v>
                </c:pt>
                <c:pt idx="11727">
                  <c:v>6.8826866115989649E-4</c:v>
                </c:pt>
                <c:pt idx="11728">
                  <c:v>6.6579147780421177E-4</c:v>
                </c:pt>
                <c:pt idx="11729">
                  <c:v>6.445564427860484E-4</c:v>
                </c:pt>
                <c:pt idx="11730">
                  <c:v>6.2441279621927581E-4</c:v>
                </c:pt>
                <c:pt idx="11731">
                  <c:v>6.0521433987092976E-4</c:v>
                </c:pt>
                <c:pt idx="11732">
                  <c:v>5.8698488620001488E-4</c:v>
                </c:pt>
                <c:pt idx="11733">
                  <c:v>5.6964867184516876E-4</c:v>
                </c:pt>
                <c:pt idx="11734">
                  <c:v>5.530784761104135E-4</c:v>
                </c:pt>
                <c:pt idx="11735">
                  <c:v>5.3727629732669424E-4</c:v>
                </c:pt>
                <c:pt idx="11736">
                  <c:v>5.2212796039086129E-4</c:v>
                </c:pt>
                <c:pt idx="11737">
                  <c:v>5.0758463203548487E-4</c:v>
                </c:pt>
                <c:pt idx="11738">
                  <c:v>4.9368735305277411E-4</c:v>
                </c:pt>
                <c:pt idx="11739">
                  <c:v>4.8028089018314901E-4</c:v>
                </c:pt>
                <c:pt idx="11740">
                  <c:v>4.6735996341296104E-4</c:v>
                </c:pt>
                <c:pt idx="11741">
                  <c:v>4.5492380791523068E-4</c:v>
                </c:pt>
                <c:pt idx="11742">
                  <c:v>4.429844995839094E-4</c:v>
                </c:pt>
                <c:pt idx="11743">
                  <c:v>4.314452575807648E-4</c:v>
                </c:pt>
                <c:pt idx="11744">
                  <c:v>4.2031067523040644E-4</c:v>
                </c:pt>
                <c:pt idx="11745">
                  <c:v>4.0960968585124213E-4</c:v>
                </c:pt>
                <c:pt idx="11746">
                  <c:v>3.9932421580113342E-4</c:v>
                </c:pt>
                <c:pt idx="11747">
                  <c:v>3.8940578266777326E-4</c:v>
                </c:pt>
                <c:pt idx="11748">
                  <c:v>3.799151135536194E-4</c:v>
                </c:pt>
                <c:pt idx="11749">
                  <c:v>3.7077420457343191E-4</c:v>
                </c:pt>
                <c:pt idx="11750">
                  <c:v>3.6205703912550735E-4</c:v>
                </c:pt>
                <c:pt idx="11751">
                  <c:v>3.5376841198275777E-4</c:v>
                </c:pt>
                <c:pt idx="11752">
                  <c:v>3.4579566080694679E-4</c:v>
                </c:pt>
                <c:pt idx="11753">
                  <c:v>3.3831608150702852E-4</c:v>
                </c:pt>
                <c:pt idx="11754">
                  <c:v>3.3119905393730331E-4</c:v>
                </c:pt>
                <c:pt idx="11755">
                  <c:v>3.2449707536819083E-4</c:v>
                </c:pt>
                <c:pt idx="11756">
                  <c:v>3.1817997002903109E-4</c:v>
                </c:pt>
                <c:pt idx="11757">
                  <c:v>3.1229551084277496E-4</c:v>
                </c:pt>
                <c:pt idx="11758">
                  <c:v>3.0678063596600857E-4</c:v>
                </c:pt>
                <c:pt idx="11759">
                  <c:v>3.0173777366915289E-4</c:v>
                </c:pt>
                <c:pt idx="11760">
                  <c:v>2.9707454982075276E-4</c:v>
                </c:pt>
                <c:pt idx="11761">
                  <c:v>2.9287537962752186E-4</c:v>
                </c:pt>
                <c:pt idx="11762">
                  <c:v>2.8896544934819968E-4</c:v>
                </c:pt>
                <c:pt idx="11763">
                  <c:v>2.8549227291574386E-4</c:v>
                </c:pt>
                <c:pt idx="11764">
                  <c:v>2.8237160540445227E-4</c:v>
                </c:pt>
                <c:pt idx="11765">
                  <c:v>2.7962417737803502E-4</c:v>
                </c:pt>
                <c:pt idx="11766">
                  <c:v>2.7727441483282877E-4</c:v>
                </c:pt>
                <c:pt idx="11767">
                  <c:v>2.7523060836542879E-4</c:v>
                </c:pt>
                <c:pt idx="11768">
                  <c:v>2.7358837753499454E-4</c:v>
                </c:pt>
                <c:pt idx="11769">
                  <c:v>2.7228485073294006E-4</c:v>
                </c:pt>
                <c:pt idx="11770">
                  <c:v>2.7131921530121339E-4</c:v>
                </c:pt>
                <c:pt idx="11771">
                  <c:v>2.7067800073754533E-4</c:v>
                </c:pt>
                <c:pt idx="11772">
                  <c:v>2.7041566996677258E-4</c:v>
                </c:pt>
                <c:pt idx="11773">
                  <c:v>2.7046182961765197E-4</c:v>
                </c:pt>
                <c:pt idx="11774">
                  <c:v>2.7084148532041663E-4</c:v>
                </c:pt>
                <c:pt idx="11775">
                  <c:v>2.7153491933429308E-4</c:v>
                </c:pt>
                <c:pt idx="11776">
                  <c:v>2.7259141899882433E-4</c:v>
                </c:pt>
                <c:pt idx="11777">
                  <c:v>2.7389409164335632E-4</c:v>
                </c:pt>
                <c:pt idx="11778">
                  <c:v>2.7560941443227627E-4</c:v>
                </c:pt>
                <c:pt idx="11779">
                  <c:v>2.7763140832592903E-4</c:v>
                </c:pt>
                <c:pt idx="11780">
                  <c:v>2.7993440879992004E-4</c:v>
                </c:pt>
                <c:pt idx="11781">
                  <c:v>2.8250026906062597E-4</c:v>
                </c:pt>
                <c:pt idx="11782">
                  <c:v>2.8530577579188865E-4</c:v>
                </c:pt>
                <c:pt idx="11783">
                  <c:v>2.8839535724289878E-4</c:v>
                </c:pt>
                <c:pt idx="11784">
                  <c:v>2.9165018461363434E-4</c:v>
                </c:pt>
                <c:pt idx="11785">
                  <c:v>2.9521007710286984E-4</c:v>
                </c:pt>
                <c:pt idx="11786">
                  <c:v>2.9885049047762013E-4</c:v>
                </c:pt>
                <c:pt idx="11787">
                  <c:v>3.0267092879321389E-4</c:v>
                </c:pt>
                <c:pt idx="11788">
                  <c:v>3.0676989471767335E-4</c:v>
                </c:pt>
                <c:pt idx="11789">
                  <c:v>3.1096671359887029E-4</c:v>
                </c:pt>
                <c:pt idx="11790">
                  <c:v>3.1528959984372662E-4</c:v>
                </c:pt>
                <c:pt idx="11791">
                  <c:v>3.1981927270929855E-4</c:v>
                </c:pt>
                <c:pt idx="11792">
                  <c:v>3.2454262197112449E-4</c:v>
                </c:pt>
                <c:pt idx="11793">
                  <c:v>3.2942393238966083E-4</c:v>
                </c:pt>
                <c:pt idx="11794">
                  <c:v>3.3449452877309938E-4</c:v>
                </c:pt>
                <c:pt idx="11795">
                  <c:v>3.3981172560137995E-4</c:v>
                </c:pt>
                <c:pt idx="11796">
                  <c:v>3.453777110473677E-4</c:v>
                </c:pt>
                <c:pt idx="11797">
                  <c:v>3.5116584978334142E-4</c:v>
                </c:pt>
                <c:pt idx="11798">
                  <c:v>3.5722447698049997E-4</c:v>
                </c:pt>
                <c:pt idx="11799">
                  <c:v>3.6365872955668177E-4</c:v>
                </c:pt>
                <c:pt idx="11800">
                  <c:v>3.703713014825416E-4</c:v>
                </c:pt>
                <c:pt idx="11801">
                  <c:v>3.7744571849884778E-4</c:v>
                </c:pt>
                <c:pt idx="11802">
                  <c:v>3.8486077237676053E-4</c:v>
                </c:pt>
                <c:pt idx="11803">
                  <c:v>3.9272508501153602E-4</c:v>
                </c:pt>
                <c:pt idx="11804">
                  <c:v>4.0099124772174921E-4</c:v>
                </c:pt>
                <c:pt idx="11805">
                  <c:v>4.0963623164502749E-4</c:v>
                </c:pt>
                <c:pt idx="11806">
                  <c:v>4.1884828366167692E-4</c:v>
                </c:pt>
                <c:pt idx="11807">
                  <c:v>4.2850520747972354E-4</c:v>
                </c:pt>
                <c:pt idx="11808">
                  <c:v>4.3870627017617014E-4</c:v>
                </c:pt>
                <c:pt idx="11809">
                  <c:v>4.4953307003625653E-4</c:v>
                </c:pt>
                <c:pt idx="11810">
                  <c:v>4.609278360929725E-4</c:v>
                </c:pt>
                <c:pt idx="11811">
                  <c:v>4.7305846366307858E-4</c:v>
                </c:pt>
                <c:pt idx="11812">
                  <c:v>4.8590896327027622E-4</c:v>
                </c:pt>
                <c:pt idx="11813">
                  <c:v>4.995372393588049E-4</c:v>
                </c:pt>
                <c:pt idx="11814">
                  <c:v>5.1405574752128036E-4</c:v>
                </c:pt>
                <c:pt idx="11815">
                  <c:v>5.2949958558234922E-4</c:v>
                </c:pt>
                <c:pt idx="11816">
                  <c:v>5.4589619188794014E-4</c:v>
                </c:pt>
                <c:pt idx="11817">
                  <c:v>5.6339149395390198E-4</c:v>
                </c:pt>
                <c:pt idx="11818">
                  <c:v>5.8213475761847988E-4</c:v>
                </c:pt>
                <c:pt idx="11819">
                  <c:v>6.0205156100823221E-4</c:v>
                </c:pt>
                <c:pt idx="11820">
                  <c:v>6.2331663299797224E-4</c:v>
                </c:pt>
                <c:pt idx="11821">
                  <c:v>6.4603677575547636E-4</c:v>
                </c:pt>
                <c:pt idx="11822">
                  <c:v>6.7028872928620586E-4</c:v>
                </c:pt>
                <c:pt idx="11823">
                  <c:v>6.962697436323495E-4</c:v>
                </c:pt>
                <c:pt idx="11824">
                  <c:v>7.2397614711461333E-4</c:v>
                </c:pt>
                <c:pt idx="11825">
                  <c:v>7.5365326667797827E-4</c:v>
                </c:pt>
                <c:pt idx="11826">
                  <c:v>7.8539481957740076E-4</c:v>
                </c:pt>
                <c:pt idx="11827">
                  <c:v>8.1938946953630243E-4</c:v>
                </c:pt>
                <c:pt idx="11828">
                  <c:v>8.557882234424552E-4</c:v>
                </c:pt>
                <c:pt idx="11829">
                  <c:v>8.9485487188367685E-4</c:v>
                </c:pt>
                <c:pt idx="11830">
                  <c:v>9.3676114589680282E-4</c:v>
                </c:pt>
                <c:pt idx="11831">
                  <c:v>9.8174479927504166E-4</c:v>
                </c:pt>
                <c:pt idx="11832">
                  <c:v>1.0299854383667428E-3</c:v>
                </c:pt>
                <c:pt idx="11833">
                  <c:v>1.0818979448977695E-3</c:v>
                </c:pt>
                <c:pt idx="11834">
                  <c:v>1.137718724665393E-3</c:v>
                </c:pt>
                <c:pt idx="11835">
                  <c:v>1.1977144111342541E-3</c:v>
                </c:pt>
                <c:pt idx="11836">
                  <c:v>1.2622883129143059E-3</c:v>
                </c:pt>
                <c:pt idx="11837">
                  <c:v>1.3318017070927946E-3</c:v>
                </c:pt>
                <c:pt idx="11838">
                  <c:v>1.4067175137271182E-3</c:v>
                </c:pt>
                <c:pt idx="11839">
                  <c:v>1.4874612367291595E-3</c:v>
                </c:pt>
                <c:pt idx="11840">
                  <c:v>1.5745237038907733E-3</c:v>
                </c:pt>
                <c:pt idx="11841">
                  <c:v>1.6685728104454123E-3</c:v>
                </c:pt>
                <c:pt idx="11842">
                  <c:v>1.7700661192121547E-3</c:v>
                </c:pt>
                <c:pt idx="11843">
                  <c:v>1.8797189557461236E-3</c:v>
                </c:pt>
                <c:pt idx="11844">
                  <c:v>1.9982166691383529E-3</c:v>
                </c:pt>
                <c:pt idx="11845">
                  <c:v>2.1263192291456345E-3</c:v>
                </c:pt>
                <c:pt idx="11846">
                  <c:v>2.2648266493870972E-3</c:v>
                </c:pt>
                <c:pt idx="11847">
                  <c:v>2.4146392180089959E-3</c:v>
                </c:pt>
                <c:pt idx="11848">
                  <c:v>2.5766482624703935E-3</c:v>
                </c:pt>
                <c:pt idx="11849">
                  <c:v>2.7520096480567746E-3</c:v>
                </c:pt>
                <c:pt idx="11850">
                  <c:v>2.9416318508255213E-3</c:v>
                </c:pt>
                <c:pt idx="11851">
                  <c:v>3.1466981136488714E-3</c:v>
                </c:pt>
                <c:pt idx="11852">
                  <c:v>3.3683888282158847E-3</c:v>
                </c:pt>
                <c:pt idx="11853">
                  <c:v>3.607877869629128E-3</c:v>
                </c:pt>
                <c:pt idx="11854">
                  <c:v>3.866514747097094E-3</c:v>
                </c:pt>
                <c:pt idx="11855">
                  <c:v>4.1454131611536882E-3</c:v>
                </c:pt>
                <c:pt idx="11856">
                  <c:v>4.4460461317973321E-3</c:v>
                </c:pt>
                <c:pt idx="11857">
                  <c:v>4.7692345298441241E-3</c:v>
                </c:pt>
                <c:pt idx="11858">
                  <c:v>5.1156943701848867E-3</c:v>
                </c:pt>
                <c:pt idx="11859">
                  <c:v>5.4859766926220743E-3</c:v>
                </c:pt>
                <c:pt idx="11860">
                  <c:v>5.8793662201253039E-3</c:v>
                </c:pt>
                <c:pt idx="11861">
                  <c:v>6.2932858024472571E-3</c:v>
                </c:pt>
                <c:pt idx="11862">
                  <c:v>6.7251787825114429E-3</c:v>
                </c:pt>
                <c:pt idx="11863">
                  <c:v>7.1684204708436505E-3</c:v>
                </c:pt>
                <c:pt idx="11864">
                  <c:v>7.6094764803041892E-3</c:v>
                </c:pt>
                <c:pt idx="11865">
                  <c:v>8.03035378911654E-3</c:v>
                </c:pt>
                <c:pt idx="11866">
                  <c:v>8.4023150413387038E-3</c:v>
                </c:pt>
                <c:pt idx="11867">
                  <c:v>8.6818124491510051E-3</c:v>
                </c:pt>
                <c:pt idx="11868">
                  <c:v>8.8189554427199335E-3</c:v>
                </c:pt>
                <c:pt idx="11869">
                  <c:v>8.7428410452932148E-3</c:v>
                </c:pt>
                <c:pt idx="11870">
                  <c:v>8.4174234220886213E-3</c:v>
                </c:pt>
                <c:pt idx="11871">
                  <c:v>7.8359920222562662E-3</c:v>
                </c:pt>
                <c:pt idx="11872">
                  <c:v>7.0168726420413163E-3</c:v>
                </c:pt>
                <c:pt idx="11873">
                  <c:v>6.0315888371585968E-3</c:v>
                </c:pt>
                <c:pt idx="11874">
                  <c:v>4.951155265045748E-3</c:v>
                </c:pt>
                <c:pt idx="11875">
                  <c:v>3.8361757812999109E-3</c:v>
                </c:pt>
                <c:pt idx="11876">
                  <c:v>2.7355917788852713E-3</c:v>
                </c:pt>
                <c:pt idx="11877">
                  <c:v>1.689520212896034E-3</c:v>
                </c:pt>
                <c:pt idx="11878">
                  <c:v>7.215159848751318E-4</c:v>
                </c:pt>
                <c:pt idx="11879">
                  <c:v>-1.4546638479917551E-4</c:v>
                </c:pt>
                <c:pt idx="11880">
                  <c:v>-8.9701197788349951E-4</c:v>
                </c:pt>
                <c:pt idx="11881">
                  <c:v>-1.5171158639641913E-3</c:v>
                </c:pt>
                <c:pt idx="11882">
                  <c:v>-1.997282642745124E-3</c:v>
                </c:pt>
                <c:pt idx="11883">
                  <c:v>-2.3231286825968755E-3</c:v>
                </c:pt>
                <c:pt idx="11884">
                  <c:v>-2.490567519683351E-3</c:v>
                </c:pt>
                <c:pt idx="11885">
                  <c:v>-2.4871592569410961E-3</c:v>
                </c:pt>
                <c:pt idx="11886">
                  <c:v>-2.307118370960759E-3</c:v>
                </c:pt>
                <c:pt idx="11887">
                  <c:v>-1.954280513897122E-3</c:v>
                </c:pt>
                <c:pt idx="11888">
                  <c:v>-1.4197300489074971E-3</c:v>
                </c:pt>
                <c:pt idx="11889">
                  <c:v>-7.0970410051751642E-4</c:v>
                </c:pt>
                <c:pt idx="11890">
                  <c:v>1.5595774079246727E-4</c:v>
                </c:pt>
                <c:pt idx="11891">
                  <c:v>1.1552061956423554E-3</c:v>
                </c:pt>
                <c:pt idx="11892">
                  <c:v>2.2575392151463758E-3</c:v>
                </c:pt>
                <c:pt idx="11893">
                  <c:v>3.4078534445129982E-3</c:v>
                </c:pt>
                <c:pt idx="11894">
                  <c:v>4.5684073046593499E-3</c:v>
                </c:pt>
                <c:pt idx="11895">
                  <c:v>5.6980086207806258E-3</c:v>
                </c:pt>
                <c:pt idx="11896">
                  <c:v>6.7957803299258934E-3</c:v>
                </c:pt>
                <c:pt idx="11897">
                  <c:v>7.8967397012865703E-3</c:v>
                </c:pt>
                <c:pt idx="11898">
                  <c:v>9.0528079985421339E-3</c:v>
                </c:pt>
                <c:pt idx="11899">
                  <c:v>1.0323025437561029E-2</c:v>
                </c:pt>
                <c:pt idx="11900">
                  <c:v>1.1748382508045996E-2</c:v>
                </c:pt>
                <c:pt idx="11901">
                  <c:v>1.3348610989309506E-2</c:v>
                </c:pt>
                <c:pt idx="11902">
                  <c:v>1.5107321086314185E-2</c:v>
                </c:pt>
                <c:pt idx="11903">
                  <c:v>1.6997344226986399E-2</c:v>
                </c:pt>
                <c:pt idx="11904">
                  <c:v>1.898711957271848E-2</c:v>
                </c:pt>
                <c:pt idx="11905">
                  <c:v>2.1036460231067644E-2</c:v>
                </c:pt>
                <c:pt idx="11906">
                  <c:v>2.3166274820701882E-2</c:v>
                </c:pt>
                <c:pt idx="11907">
                  <c:v>2.5415299503436906E-2</c:v>
                </c:pt>
                <c:pt idx="11908">
                  <c:v>2.7851290117395622E-2</c:v>
                </c:pt>
                <c:pt idx="11909">
                  <c:v>3.0545176653744344E-2</c:v>
                </c:pt>
                <c:pt idx="11910">
                  <c:v>3.3544398627058047E-2</c:v>
                </c:pt>
                <c:pt idx="11911">
                  <c:v>3.6887104433053319E-2</c:v>
                </c:pt>
                <c:pt idx="11912">
                  <c:v>4.0570816883908956E-2</c:v>
                </c:pt>
                <c:pt idx="11913">
                  <c:v>4.4579374421004681E-2</c:v>
                </c:pt>
                <c:pt idx="11914">
                  <c:v>4.8885740769217145E-2</c:v>
                </c:pt>
                <c:pt idx="11915">
                  <c:v>5.3468917884256895E-2</c:v>
                </c:pt>
                <c:pt idx="11916">
                  <c:v>5.8294382436785863E-2</c:v>
                </c:pt>
                <c:pt idx="11917">
                  <c:v>6.3337377869021494E-2</c:v>
                </c:pt>
                <c:pt idx="11918">
                  <c:v>6.8577396251331857E-2</c:v>
                </c:pt>
                <c:pt idx="11919">
                  <c:v>7.3977403307016076E-2</c:v>
                </c:pt>
                <c:pt idx="11920">
                  <c:v>7.9467575982785088E-2</c:v>
                </c:pt>
                <c:pt idx="11921">
                  <c:v>8.4984246798156304E-2</c:v>
                </c:pt>
                <c:pt idx="11922">
                  <c:v>9.0388051504820544E-2</c:v>
                </c:pt>
                <c:pt idx="11923">
                  <c:v>9.5548239155025638E-2</c:v>
                </c:pt>
                <c:pt idx="11924">
                  <c:v>0.10028777043749848</c:v>
                </c:pt>
                <c:pt idx="11925">
                  <c:v>0.10444345193648119</c:v>
                </c:pt>
                <c:pt idx="11926">
                  <c:v>0.10787998510411523</c:v>
                </c:pt>
                <c:pt idx="11927">
                  <c:v>0.11035421055136063</c:v>
                </c:pt>
                <c:pt idx="11928">
                  <c:v>0.11172161523368329</c:v>
                </c:pt>
                <c:pt idx="11929">
                  <c:v>0.11179892280597981</c:v>
                </c:pt>
                <c:pt idx="11930">
                  <c:v>0.1104272005243972</c:v>
                </c:pt>
                <c:pt idx="11931">
                  <c:v>0.10740271374016508</c:v>
                </c:pt>
                <c:pt idx="11932">
                  <c:v>0.10266739772721117</c:v>
                </c:pt>
                <c:pt idx="11933">
                  <c:v>9.6181024558533279E-2</c:v>
                </c:pt>
                <c:pt idx="11934">
                  <c:v>8.79921727234243E-2</c:v>
                </c:pt>
                <c:pt idx="11935">
                  <c:v>7.8373998231252018E-2</c:v>
                </c:pt>
                <c:pt idx="11936">
                  <c:v>6.766754709517725E-2</c:v>
                </c:pt>
                <c:pt idx="11937">
                  <c:v>5.6298942205504576E-2</c:v>
                </c:pt>
                <c:pt idx="11938">
                  <c:v>4.4751682437285834E-2</c:v>
                </c:pt>
                <c:pt idx="11939">
                  <c:v>3.3504627818266519E-2</c:v>
                </c:pt>
                <c:pt idx="11940">
                  <c:v>2.2946330390192504E-2</c:v>
                </c:pt>
                <c:pt idx="11941">
                  <c:v>1.3439694034612981E-2</c:v>
                </c:pt>
                <c:pt idx="11942">
                  <c:v>5.1711481726585962E-3</c:v>
                </c:pt>
                <c:pt idx="11943">
                  <c:v>-1.7310232406940185E-3</c:v>
                </c:pt>
                <c:pt idx="11944">
                  <c:v>-7.1971786574808183E-3</c:v>
                </c:pt>
                <c:pt idx="11945">
                  <c:v>-1.1293324687601858E-2</c:v>
                </c:pt>
                <c:pt idx="11946">
                  <c:v>-1.4075125130043858E-2</c:v>
                </c:pt>
                <c:pt idx="11947">
                  <c:v>-1.568694733188794E-2</c:v>
                </c:pt>
                <c:pt idx="11948">
                  <c:v>-1.6301575296007814E-2</c:v>
                </c:pt>
                <c:pt idx="11949">
                  <c:v>-1.6085520691980992E-2</c:v>
                </c:pt>
                <c:pt idx="11950">
                  <c:v>-1.5251708773164979E-2</c:v>
                </c:pt>
                <c:pt idx="11951">
                  <c:v>-1.4002325482095734E-2</c:v>
                </c:pt>
                <c:pt idx="11952">
                  <c:v>-1.2530707033901745E-2</c:v>
                </c:pt>
                <c:pt idx="11953">
                  <c:v>-1.1066238057692017E-2</c:v>
                </c:pt>
                <c:pt idx="11954">
                  <c:v>-9.6444391260075805E-3</c:v>
                </c:pt>
                <c:pt idx="11955">
                  <c:v>-8.2987741583113415E-3</c:v>
                </c:pt>
                <c:pt idx="11956">
                  <c:v>-7.1313003243742533E-3</c:v>
                </c:pt>
                <c:pt idx="11957">
                  <c:v>-6.2016237804622303E-3</c:v>
                </c:pt>
                <c:pt idx="11958">
                  <c:v>-5.5072235787259434E-3</c:v>
                </c:pt>
                <c:pt idx="11959">
                  <c:v>-5.0108018848196295E-3</c:v>
                </c:pt>
                <c:pt idx="11960">
                  <c:v>-4.6478190338778962E-3</c:v>
                </c:pt>
                <c:pt idx="11961">
                  <c:v>-4.3851221865611641E-3</c:v>
                </c:pt>
                <c:pt idx="11962">
                  <c:v>-4.1774627831620229E-3</c:v>
                </c:pt>
                <c:pt idx="11963">
                  <c:v>-3.9825401235254023E-3</c:v>
                </c:pt>
                <c:pt idx="11964">
                  <c:v>-3.7903101440560629E-3</c:v>
                </c:pt>
                <c:pt idx="11965">
                  <c:v>-3.594761468199521E-3</c:v>
                </c:pt>
                <c:pt idx="11966">
                  <c:v>-3.4012767399777392E-3</c:v>
                </c:pt>
                <c:pt idx="11967">
                  <c:v>-3.2230087536845578E-3</c:v>
                </c:pt>
                <c:pt idx="11968">
                  <c:v>-3.0658018496217566E-3</c:v>
                </c:pt>
                <c:pt idx="11969">
                  <c:v>-2.9317449174333307E-3</c:v>
                </c:pt>
                <c:pt idx="11970">
                  <c:v>-2.8207440354573649E-3</c:v>
                </c:pt>
                <c:pt idx="11971">
                  <c:v>-2.7298364511267408E-3</c:v>
                </c:pt>
                <c:pt idx="11972">
                  <c:v>-2.657665834358525E-3</c:v>
                </c:pt>
                <c:pt idx="11973">
                  <c:v>-2.6005017927443297E-3</c:v>
                </c:pt>
                <c:pt idx="11974">
                  <c:v>-2.5562516193717547E-3</c:v>
                </c:pt>
                <c:pt idx="11975">
                  <c:v>-2.52279494589107E-3</c:v>
                </c:pt>
                <c:pt idx="11976">
                  <c:v>-2.4969183489274814E-3</c:v>
                </c:pt>
                <c:pt idx="11977">
                  <c:v>-2.4795031654717306E-3</c:v>
                </c:pt>
                <c:pt idx="11978">
                  <c:v>-2.4692704653305158E-3</c:v>
                </c:pt>
                <c:pt idx="11979">
                  <c:v>-2.4632204145517808E-3</c:v>
                </c:pt>
                <c:pt idx="11980">
                  <c:v>-2.4606832349782113E-3</c:v>
                </c:pt>
                <c:pt idx="11981">
                  <c:v>-2.4608014961258395E-3</c:v>
                </c:pt>
                <c:pt idx="11982">
                  <c:v>-2.4625055977512086E-3</c:v>
                </c:pt>
                <c:pt idx="11983">
                  <c:v>-2.4665520332308602E-3</c:v>
                </c:pt>
                <c:pt idx="11984">
                  <c:v>-2.4726347610002134E-3</c:v>
                </c:pt>
                <c:pt idx="11985">
                  <c:v>-2.480101814471019E-3</c:v>
                </c:pt>
                <c:pt idx="11986">
                  <c:v>-2.4894646831381158E-3</c:v>
                </c:pt>
                <c:pt idx="11987">
                  <c:v>-2.5011478758867928E-3</c:v>
                </c:pt>
                <c:pt idx="11988">
                  <c:v>-2.5142919242871369E-3</c:v>
                </c:pt>
                <c:pt idx="11989">
                  <c:v>-2.5293489904305313E-3</c:v>
                </c:pt>
                <c:pt idx="11990">
                  <c:v>-2.5448004262860692E-3</c:v>
                </c:pt>
                <c:pt idx="11991">
                  <c:v>-2.5616627723432342E-3</c:v>
                </c:pt>
                <c:pt idx="11992">
                  <c:v>-2.5784514160508984E-3</c:v>
                </c:pt>
                <c:pt idx="11993">
                  <c:v>-2.5959097486335969E-3</c:v>
                </c:pt>
                <c:pt idx="11994">
                  <c:v>-2.6134373374733883E-3</c:v>
                </c:pt>
                <c:pt idx="11995">
                  <c:v>-2.631207242141719E-3</c:v>
                </c:pt>
                <c:pt idx="11996">
                  <c:v>-2.6491236374803955E-3</c:v>
                </c:pt>
                <c:pt idx="11997">
                  <c:v>-2.6663899871252283E-3</c:v>
                </c:pt>
                <c:pt idx="11998">
                  <c:v>-2.6830456709072575E-3</c:v>
                </c:pt>
                <c:pt idx="11999">
                  <c:v>-2.699431223042649E-3</c:v>
                </c:pt>
                <c:pt idx="12000">
                  <c:v>-2.7152111347055639E-3</c:v>
                </c:pt>
                <c:pt idx="12001">
                  <c:v>-2.7308759357193234E-3</c:v>
                </c:pt>
                <c:pt idx="12002">
                  <c:v>-2.745244864636758E-3</c:v>
                </c:pt>
                <c:pt idx="12003">
                  <c:v>-2.7591402473400592E-3</c:v>
                </c:pt>
                <c:pt idx="12004">
                  <c:v>-2.772257689997525E-3</c:v>
                </c:pt>
                <c:pt idx="12005">
                  <c:v>-2.7852544006904904E-3</c:v>
                </c:pt>
                <c:pt idx="12006">
                  <c:v>-2.7973177731172457E-3</c:v>
                </c:pt>
                <c:pt idx="12007">
                  <c:v>-2.8090528010402925E-3</c:v>
                </c:pt>
                <c:pt idx="12008">
                  <c:v>-2.820295737676109E-3</c:v>
                </c:pt>
                <c:pt idx="12009">
                  <c:v>-2.8309078817584988E-3</c:v>
                </c:pt>
                <c:pt idx="12010">
                  <c:v>-2.8412299161309175E-3</c:v>
                </c:pt>
                <c:pt idx="12011">
                  <c:v>-2.8510669565873998E-3</c:v>
                </c:pt>
                <c:pt idx="12012">
                  <c:v>-2.8603597311790299E-3</c:v>
                </c:pt>
                <c:pt idx="12013">
                  <c:v>-2.8691918950371318E-3</c:v>
                </c:pt>
                <c:pt idx="12014">
                  <c:v>-2.8777361249920259E-3</c:v>
                </c:pt>
                <c:pt idx="12015">
                  <c:v>-2.8864031164423844E-3</c:v>
                </c:pt>
                <c:pt idx="12016">
                  <c:v>-2.8941115166560651E-3</c:v>
                </c:pt>
                <c:pt idx="12017">
                  <c:v>-2.9018077584492177E-3</c:v>
                </c:pt>
                <c:pt idx="12018">
                  <c:v>-2.9094168577122E-3</c:v>
                </c:pt>
                <c:pt idx="12019">
                  <c:v>-2.9166435149472277E-3</c:v>
                </c:pt>
                <c:pt idx="12020">
                  <c:v>-2.9234359483687701E-3</c:v>
                </c:pt>
                <c:pt idx="12021">
                  <c:v>-2.9302248623172406E-3</c:v>
                </c:pt>
                <c:pt idx="12022">
                  <c:v>-2.9367139201880409E-3</c:v>
                </c:pt>
                <c:pt idx="12023">
                  <c:v>-2.9405643635964534E-3</c:v>
                </c:pt>
                <c:pt idx="12024">
                  <c:v>-2.9228127049115817E-3</c:v>
                </c:pt>
                <c:pt idx="12025">
                  <c:v>-2.9189979464043221E-3</c:v>
                </c:pt>
                <c:pt idx="12026">
                  <c:v>-2.9128656094407394E-3</c:v>
                </c:pt>
                <c:pt idx="12027">
                  <c:v>-2.9064217800796122E-3</c:v>
                </c:pt>
                <c:pt idx="12028">
                  <c:v>-2.8999441027645931E-3</c:v>
                </c:pt>
                <c:pt idx="12029">
                  <c:v>-2.8931495949494367E-3</c:v>
                </c:pt>
                <c:pt idx="12030">
                  <c:v>-2.8861738509618796E-3</c:v>
                </c:pt>
                <c:pt idx="12031">
                  <c:v>-2.8789159044260845E-3</c:v>
                </c:pt>
                <c:pt idx="12032">
                  <c:v>-2.8713638772168699E-3</c:v>
                </c:pt>
                <c:pt idx="12033">
                  <c:v>-2.8631707528990117E-3</c:v>
                </c:pt>
                <c:pt idx="12034">
                  <c:v>-2.854650928815742E-3</c:v>
                </c:pt>
                <c:pt idx="12035">
                  <c:v>-2.8455723807512311E-3</c:v>
                </c:pt>
                <c:pt idx="12036">
                  <c:v>-2.8358760945649646E-3</c:v>
                </c:pt>
                <c:pt idx="12037">
                  <c:v>-2.8251371335305735E-3</c:v>
                </c:pt>
                <c:pt idx="12038">
                  <c:v>-2.8139601456544086E-3</c:v>
                </c:pt>
                <c:pt idx="12039">
                  <c:v>-2.8018576896189375E-3</c:v>
                </c:pt>
                <c:pt idx="12040">
                  <c:v>-2.7894308128060055E-3</c:v>
                </c:pt>
                <c:pt idx="12041">
                  <c:v>-2.7765272439655847E-3</c:v>
                </c:pt>
                <c:pt idx="12042">
                  <c:v>-2.7629543594889479E-3</c:v>
                </c:pt>
                <c:pt idx="12043">
                  <c:v>-2.7496054516069788E-3</c:v>
                </c:pt>
                <c:pt idx="12044">
                  <c:v>-2.7356717432645392E-3</c:v>
                </c:pt>
                <c:pt idx="12045">
                  <c:v>-2.7209392826544137E-3</c:v>
                </c:pt>
                <c:pt idx="12046">
                  <c:v>-2.7069341251648054E-3</c:v>
                </c:pt>
                <c:pt idx="12047">
                  <c:v>-2.6917455398822541E-3</c:v>
                </c:pt>
                <c:pt idx="12048">
                  <c:v>-2.676443631847214E-3</c:v>
                </c:pt>
                <c:pt idx="12049">
                  <c:v>-2.6603902299659303E-3</c:v>
                </c:pt>
                <c:pt idx="12050">
                  <c:v>-2.6442273191142136E-3</c:v>
                </c:pt>
                <c:pt idx="12051">
                  <c:v>-2.6275919637733184E-3</c:v>
                </c:pt>
                <c:pt idx="12052">
                  <c:v>-2.6110475420823938E-3</c:v>
                </c:pt>
                <c:pt idx="12053">
                  <c:v>-2.5949843002573817E-3</c:v>
                </c:pt>
                <c:pt idx="12054">
                  <c:v>-2.5791479987751389E-3</c:v>
                </c:pt>
                <c:pt idx="12055">
                  <c:v>-2.5636417049494115E-3</c:v>
                </c:pt>
                <c:pt idx="12056">
                  <c:v>-2.5484690308256197E-3</c:v>
                </c:pt>
                <c:pt idx="12057">
                  <c:v>-2.5335220614159191E-3</c:v>
                </c:pt>
                <c:pt idx="12058">
                  <c:v>-2.518992623886703E-3</c:v>
                </c:pt>
                <c:pt idx="12059">
                  <c:v>-2.505814408141383E-3</c:v>
                </c:pt>
                <c:pt idx="12060">
                  <c:v>-2.4927833831057296E-3</c:v>
                </c:pt>
                <c:pt idx="12061">
                  <c:v>-2.4801952437104638E-3</c:v>
                </c:pt>
                <c:pt idx="12062">
                  <c:v>-2.4702714131988974E-3</c:v>
                </c:pt>
                <c:pt idx="12063">
                  <c:v>-2.4613034826155952E-3</c:v>
                </c:pt>
                <c:pt idx="12064">
                  <c:v>-2.4537053918143787E-3</c:v>
                </c:pt>
                <c:pt idx="12065">
                  <c:v>-2.448110860074649E-3</c:v>
                </c:pt>
                <c:pt idx="12066">
                  <c:v>-2.4429588923330584E-3</c:v>
                </c:pt>
                <c:pt idx="12067">
                  <c:v>-2.4414353148514856E-3</c:v>
                </c:pt>
                <c:pt idx="12068">
                  <c:v>-2.442549900337882E-3</c:v>
                </c:pt>
                <c:pt idx="12069">
                  <c:v>-2.4484836729084833E-3</c:v>
                </c:pt>
                <c:pt idx="12070">
                  <c:v>-2.4590304592722692E-3</c:v>
                </c:pt>
                <c:pt idx="12071">
                  <c:v>-2.475888836620129E-3</c:v>
                </c:pt>
                <c:pt idx="12072">
                  <c:v>-2.4988286118222433E-3</c:v>
                </c:pt>
                <c:pt idx="12073">
                  <c:v>-2.5305902184262056E-3</c:v>
                </c:pt>
                <c:pt idx="12074">
                  <c:v>-2.5708890528539099E-3</c:v>
                </c:pt>
                <c:pt idx="12075">
                  <c:v>-2.6224690968843878E-3</c:v>
                </c:pt>
                <c:pt idx="12076">
                  <c:v>-2.6891374368477276E-3</c:v>
                </c:pt>
                <c:pt idx="12077">
                  <c:v>-2.7733817257409089E-3</c:v>
                </c:pt>
                <c:pt idx="12078">
                  <c:v>-2.8786669714127478E-3</c:v>
                </c:pt>
                <c:pt idx="12079">
                  <c:v>-3.0075468121291667E-3</c:v>
                </c:pt>
                <c:pt idx="12080">
                  <c:v>-3.1623656964265565E-3</c:v>
                </c:pt>
                <c:pt idx="12081">
                  <c:v>-3.343148577908375E-3</c:v>
                </c:pt>
                <c:pt idx="12082">
                  <c:v>-3.5408910025346387E-3</c:v>
                </c:pt>
                <c:pt idx="12083">
                  <c:v>-3.7396540422439586E-3</c:v>
                </c:pt>
                <c:pt idx="12084">
                  <c:v>-3.920743380492764E-3</c:v>
                </c:pt>
                <c:pt idx="12085">
                  <c:v>-4.0677176433298184E-3</c:v>
                </c:pt>
                <c:pt idx="12086">
                  <c:v>-4.1951165919870154E-3</c:v>
                </c:pt>
                <c:pt idx="12087">
                  <c:v>-4.3216634427199925E-3</c:v>
                </c:pt>
                <c:pt idx="12088">
                  <c:v>-4.4691454089450071E-3</c:v>
                </c:pt>
                <c:pt idx="12089">
                  <c:v>-4.667839104910497E-3</c:v>
                </c:pt>
                <c:pt idx="12090">
                  <c:v>-4.9854872922749935E-3</c:v>
                </c:pt>
                <c:pt idx="12091">
                  <c:v>-5.454304145550334E-3</c:v>
                </c:pt>
                <c:pt idx="12092">
                  <c:v>-6.2434256055717476E-3</c:v>
                </c:pt>
                <c:pt idx="12093">
                  <c:v>-7.4596088184577976E-3</c:v>
                </c:pt>
                <c:pt idx="12094">
                  <c:v>-9.1042878476110776E-3</c:v>
                </c:pt>
                <c:pt idx="12095">
                  <c:v>-1.1006324400328955E-2</c:v>
                </c:pt>
                <c:pt idx="12096">
                  <c:v>-1.2989261527263832E-2</c:v>
                </c:pt>
                <c:pt idx="12097">
                  <c:v>-1.4679312664963584E-2</c:v>
                </c:pt>
                <c:pt idx="12098">
                  <c:v>-1.5865578159146881E-2</c:v>
                </c:pt>
                <c:pt idx="12099">
                  <c:v>-1.6342968600911334E-2</c:v>
                </c:pt>
                <c:pt idx="12100">
                  <c:v>-1.5932585776585489E-2</c:v>
                </c:pt>
                <c:pt idx="12101">
                  <c:v>-1.4480434878887283E-2</c:v>
                </c:pt>
                <c:pt idx="12102">
                  <c:v>-1.1818896911033244E-2</c:v>
                </c:pt>
                <c:pt idx="12103">
                  <c:v>-7.8239781451175383E-3</c:v>
                </c:pt>
                <c:pt idx="12104">
                  <c:v>-2.4458257433452313E-3</c:v>
                </c:pt>
                <c:pt idx="12105">
                  <c:v>4.3688292651243299E-3</c:v>
                </c:pt>
                <c:pt idx="12106">
                  <c:v>1.2566705060333805E-2</c:v>
                </c:pt>
                <c:pt idx="12107">
                  <c:v>2.1995865123093872E-2</c:v>
                </c:pt>
                <c:pt idx="12108">
                  <c:v>3.2489380493291975E-2</c:v>
                </c:pt>
                <c:pt idx="12109">
                  <c:v>4.3716934212569281E-2</c:v>
                </c:pt>
                <c:pt idx="12110">
                  <c:v>5.5227205301895788E-2</c:v>
                </c:pt>
                <c:pt idx="12111">
                  <c:v>6.6601442420388957E-2</c:v>
                </c:pt>
                <c:pt idx="12112">
                  <c:v>7.7308452680077078E-2</c:v>
                </c:pt>
                <c:pt idx="12113">
                  <c:v>8.6923616297076678E-2</c:v>
                </c:pt>
                <c:pt idx="12114">
                  <c:v>9.5094482626601418E-2</c:v>
                </c:pt>
                <c:pt idx="12115">
                  <c:v>0.10162132500858156</c:v>
                </c:pt>
                <c:pt idx="12116">
                  <c:v>0.10636426057781972</c:v>
                </c:pt>
                <c:pt idx="12117">
                  <c:v>0.10940036113917712</c:v>
                </c:pt>
                <c:pt idx="12118">
                  <c:v>0.11082111123821259</c:v>
                </c:pt>
                <c:pt idx="12119">
                  <c:v>0.11073624268994386</c:v>
                </c:pt>
                <c:pt idx="12120">
                  <c:v>0.10938534857434501</c:v>
                </c:pt>
                <c:pt idx="12121">
                  <c:v>0.10693144365962148</c:v>
                </c:pt>
                <c:pt idx="12122">
                  <c:v>0.10353780692701187</c:v>
                </c:pt>
                <c:pt idx="12123">
                  <c:v>9.9380591950206432E-2</c:v>
                </c:pt>
                <c:pt idx="12124">
                  <c:v>9.4629399931479008E-2</c:v>
                </c:pt>
                <c:pt idx="12125">
                  <c:v>8.9464663731907645E-2</c:v>
                </c:pt>
                <c:pt idx="12126">
                  <c:v>8.4056816868151474E-2</c:v>
                </c:pt>
                <c:pt idx="12127">
                  <c:v>7.8546309958001492E-2</c:v>
                </c:pt>
                <c:pt idx="12128">
                  <c:v>7.3039606107314081E-2</c:v>
                </c:pt>
                <c:pt idx="12129">
                  <c:v>6.7640252490271946E-2</c:v>
                </c:pt>
                <c:pt idx="12130">
                  <c:v>6.2411645632791335E-2</c:v>
                </c:pt>
                <c:pt idx="12131">
                  <c:v>5.7378295484694974E-2</c:v>
                </c:pt>
                <c:pt idx="12132">
                  <c:v>5.2572597662643883E-2</c:v>
                </c:pt>
                <c:pt idx="12133">
                  <c:v>4.7997780009282121E-2</c:v>
                </c:pt>
                <c:pt idx="12134">
                  <c:v>4.3703015982637594E-2</c:v>
                </c:pt>
                <c:pt idx="12135">
                  <c:v>3.9700498226245662E-2</c:v>
                </c:pt>
                <c:pt idx="12136">
                  <c:v>3.6033692829372299E-2</c:v>
                </c:pt>
                <c:pt idx="12137">
                  <c:v>3.2713778199340737E-2</c:v>
                </c:pt>
                <c:pt idx="12138">
                  <c:v>2.9738033213988491E-2</c:v>
                </c:pt>
                <c:pt idx="12139">
                  <c:v>2.7074449913913723E-2</c:v>
                </c:pt>
                <c:pt idx="12140">
                  <c:v>2.4659762606150548E-2</c:v>
                </c:pt>
                <c:pt idx="12141">
                  <c:v>2.244120154730378E-2</c:v>
                </c:pt>
                <c:pt idx="12142">
                  <c:v>2.0338240958396092E-2</c:v>
                </c:pt>
                <c:pt idx="12143">
                  <c:v>1.8313367753679533E-2</c:v>
                </c:pt>
                <c:pt idx="12144">
                  <c:v>1.636185880235852E-2</c:v>
                </c:pt>
                <c:pt idx="12145">
                  <c:v>1.4504690271216369E-2</c:v>
                </c:pt>
                <c:pt idx="12146">
                  <c:v>1.2772697753222761E-2</c:v>
                </c:pt>
                <c:pt idx="12147">
                  <c:v>1.1217036516834478E-2</c:v>
                </c:pt>
                <c:pt idx="12148">
                  <c:v>9.8239309130819796E-3</c:v>
                </c:pt>
                <c:pt idx="12149">
                  <c:v>8.5861734541156087E-3</c:v>
                </c:pt>
                <c:pt idx="12150">
                  <c:v>7.4623936098785482E-3</c:v>
                </c:pt>
                <c:pt idx="12151">
                  <c:v>6.3952671888355406E-3</c:v>
                </c:pt>
                <c:pt idx="12152">
                  <c:v>5.3276714214082199E-3</c:v>
                </c:pt>
                <c:pt idx="12153">
                  <c:v>4.2285720790481429E-3</c:v>
                </c:pt>
                <c:pt idx="12154">
                  <c:v>3.0985377608044873E-3</c:v>
                </c:pt>
                <c:pt idx="12155">
                  <c:v>1.9784320105423747E-3</c:v>
                </c:pt>
                <c:pt idx="12156">
                  <c:v>9.1432677009661845E-4</c:v>
                </c:pt>
                <c:pt idx="12157">
                  <c:v>-6.8166167353944651E-5</c:v>
                </c:pt>
                <c:pt idx="12158">
                  <c:v>-9.1060851396695952E-4</c:v>
                </c:pt>
                <c:pt idx="12159">
                  <c:v>-1.5962826263022922E-3</c:v>
                </c:pt>
                <c:pt idx="12160">
                  <c:v>-2.1042155806807461E-3</c:v>
                </c:pt>
                <c:pt idx="12161">
                  <c:v>-2.4369208897072614E-3</c:v>
                </c:pt>
                <c:pt idx="12162">
                  <c:v>-2.5929436223556257E-3</c:v>
                </c:pt>
                <c:pt idx="12163">
                  <c:v>-2.5764086333752712E-3</c:v>
                </c:pt>
                <c:pt idx="12164">
                  <c:v>-2.3911168058562415E-3</c:v>
                </c:pt>
                <c:pt idx="12165">
                  <c:v>-2.0478199790238127E-3</c:v>
                </c:pt>
                <c:pt idx="12166">
                  <c:v>-1.5521676783536442E-3</c:v>
                </c:pt>
                <c:pt idx="12167">
                  <c:v>-9.1634450583044647E-4</c:v>
                </c:pt>
                <c:pt idx="12168">
                  <c:v>-1.5142704874304691E-4</c:v>
                </c:pt>
                <c:pt idx="12169">
                  <c:v>7.2900068870440649E-4</c:v>
                </c:pt>
                <c:pt idx="12170">
                  <c:v>1.7077821567522689E-3</c:v>
                </c:pt>
                <c:pt idx="12171">
                  <c:v>2.7669296339548621E-3</c:v>
                </c:pt>
                <c:pt idx="12172">
                  <c:v>3.8761812726479938E-3</c:v>
                </c:pt>
                <c:pt idx="12173">
                  <c:v>4.9998209954089656E-3</c:v>
                </c:pt>
                <c:pt idx="12174">
                  <c:v>6.0894491701274367E-3</c:v>
                </c:pt>
                <c:pt idx="12175">
                  <c:v>7.0789198738597792E-3</c:v>
                </c:pt>
                <c:pt idx="12176">
                  <c:v>7.9057883700959231E-3</c:v>
                </c:pt>
                <c:pt idx="12177">
                  <c:v>8.497661034153059E-3</c:v>
                </c:pt>
                <c:pt idx="12178">
                  <c:v>8.8326502133357909E-3</c:v>
                </c:pt>
                <c:pt idx="12179">
                  <c:v>8.9046195490563029E-3</c:v>
                </c:pt>
                <c:pt idx="12180">
                  <c:v>8.7772847514757668E-3</c:v>
                </c:pt>
                <c:pt idx="12181">
                  <c:v>8.5026461358879146E-3</c:v>
                </c:pt>
                <c:pt idx="12182">
                  <c:v>8.1347350016567344E-3</c:v>
                </c:pt>
                <c:pt idx="12183">
                  <c:v>7.720846572565554E-3</c:v>
                </c:pt>
                <c:pt idx="12184">
                  <c:v>7.2847395452270147E-3</c:v>
                </c:pt>
                <c:pt idx="12185">
                  <c:v>6.8457189124673246E-3</c:v>
                </c:pt>
                <c:pt idx="12186">
                  <c:v>6.4181803793146308E-3</c:v>
                </c:pt>
                <c:pt idx="12187">
                  <c:v>6.0075756492630195E-3</c:v>
                </c:pt>
                <c:pt idx="12188">
                  <c:v>5.6185926519455309E-3</c:v>
                </c:pt>
                <c:pt idx="12189">
                  <c:v>5.2523884531033849E-3</c:v>
                </c:pt>
                <c:pt idx="12190">
                  <c:v>4.9095582224699674E-3</c:v>
                </c:pt>
                <c:pt idx="12191">
                  <c:v>4.5902663670855937E-3</c:v>
                </c:pt>
                <c:pt idx="12192">
                  <c:v>4.2931885205225173E-3</c:v>
                </c:pt>
                <c:pt idx="12193">
                  <c:v>4.0175246047353674E-3</c:v>
                </c:pt>
                <c:pt idx="12194">
                  <c:v>3.7621117618519273E-3</c:v>
                </c:pt>
                <c:pt idx="12195">
                  <c:v>3.5256539314331148E-3</c:v>
                </c:pt>
                <c:pt idx="12196">
                  <c:v>3.3067583051054061E-3</c:v>
                </c:pt>
                <c:pt idx="12197">
                  <c:v>3.1042976071576911E-3</c:v>
                </c:pt>
                <c:pt idx="12198">
                  <c:v>2.9171337426749933E-3</c:v>
                </c:pt>
                <c:pt idx="12199">
                  <c:v>2.7440584266789081E-3</c:v>
                </c:pt>
                <c:pt idx="12200">
                  <c:v>2.5839119783291897E-3</c:v>
                </c:pt>
                <c:pt idx="12201">
                  <c:v>2.4359356007286337E-3</c:v>
                </c:pt>
                <c:pt idx="12202">
                  <c:v>2.2990131202712538E-3</c:v>
                </c:pt>
                <c:pt idx="12203">
                  <c:v>2.1723694404037763E-3</c:v>
                </c:pt>
                <c:pt idx="12204">
                  <c:v>2.0550390384187489E-3</c:v>
                </c:pt>
                <c:pt idx="12205">
                  <c:v>1.9464164412089646E-3</c:v>
                </c:pt>
                <c:pt idx="12206">
                  <c:v>1.8457015008603861E-3</c:v>
                </c:pt>
                <c:pt idx="12207">
                  <c:v>1.7523498951268479E-3</c:v>
                </c:pt>
                <c:pt idx="12208">
                  <c:v>1.665818874378E-3</c:v>
                </c:pt>
                <c:pt idx="12209">
                  <c:v>1.5854076590745558E-3</c:v>
                </c:pt>
                <c:pt idx="12210">
                  <c:v>1.5106810521160474E-3</c:v>
                </c:pt>
                <c:pt idx="12211">
                  <c:v>1.4411741587629923E-3</c:v>
                </c:pt>
                <c:pt idx="12212">
                  <c:v>1.3765423013651912E-3</c:v>
                </c:pt>
                <c:pt idx="12213">
                  <c:v>1.3162425444938064E-3</c:v>
                </c:pt>
                <c:pt idx="12214">
                  <c:v>1.2600993846275665E-3</c:v>
                </c:pt>
                <c:pt idx="12215">
                  <c:v>1.207639004790928E-3</c:v>
                </c:pt>
                <c:pt idx="12216">
                  <c:v>1.158627969495174E-3</c:v>
                </c:pt>
                <c:pt idx="12217">
                  <c:v>1.112841023279465E-3</c:v>
                </c:pt>
                <c:pt idx="12218">
                  <c:v>1.0699040651186431E-3</c:v>
                </c:pt>
                <c:pt idx="12219">
                  <c:v>1.0297570529790301E-3</c:v>
                </c:pt>
                <c:pt idx="12220">
                  <c:v>9.9207551546398598E-4</c:v>
                </c:pt>
                <c:pt idx="12221">
                  <c:v>9.566405669800826E-4</c:v>
                </c:pt>
                <c:pt idx="12222">
                  <c:v>9.2332405985229293E-4</c:v>
                </c:pt>
                <c:pt idx="12223">
                  <c:v>8.9196152623982616E-4</c:v>
                </c:pt>
                <c:pt idx="12224">
                  <c:v>8.6243863801072074E-4</c:v>
                </c:pt>
                <c:pt idx="12225">
                  <c:v>8.3455887161765219E-4</c:v>
                </c:pt>
                <c:pt idx="12226">
                  <c:v>8.0829773673130045E-4</c:v>
                </c:pt>
                <c:pt idx="12227">
                  <c:v>7.8345156802861471E-4</c:v>
                </c:pt>
                <c:pt idx="12228">
                  <c:v>7.599653222537528E-4</c:v>
                </c:pt>
                <c:pt idx="12229">
                  <c:v>7.3770324595989756E-4</c:v>
                </c:pt>
                <c:pt idx="12230">
                  <c:v>7.1667103995265435E-4</c:v>
                </c:pt>
                <c:pt idx="12231">
                  <c:v>6.9659858428949839E-4</c:v>
                </c:pt>
                <c:pt idx="12232">
                  <c:v>6.7756980879030149E-4</c:v>
                </c:pt>
                <c:pt idx="12233">
                  <c:v>6.5962569009203609E-4</c:v>
                </c:pt>
                <c:pt idx="12234">
                  <c:v>6.423194894865647E-4</c:v>
                </c:pt>
                <c:pt idx="12235">
                  <c:v>6.2590006057527958E-4</c:v>
                </c:pt>
                <c:pt idx="12236">
                  <c:v>6.102057933504712E-4</c:v>
                </c:pt>
                <c:pt idx="12237">
                  <c:v>5.9516080744925759E-4</c:v>
                </c:pt>
                <c:pt idx="12238">
                  <c:v>5.8070451676317525E-4</c:v>
                </c:pt>
                <c:pt idx="12239">
                  <c:v>5.6678676544141826E-4</c:v>
                </c:pt>
                <c:pt idx="12240">
                  <c:v>5.5348748231109912E-4</c:v>
                </c:pt>
                <c:pt idx="12241">
                  <c:v>5.4058590788341743E-4</c:v>
                </c:pt>
                <c:pt idx="12242">
                  <c:v>5.2814797144173919E-4</c:v>
                </c:pt>
                <c:pt idx="12243">
                  <c:v>5.1626497161283424E-4</c:v>
                </c:pt>
                <c:pt idx="12244">
                  <c:v>5.0467401023690517E-4</c:v>
                </c:pt>
                <c:pt idx="12245">
                  <c:v>4.9360754210991953E-4</c:v>
                </c:pt>
                <c:pt idx="12246">
                  <c:v>4.8284347434124353E-4</c:v>
                </c:pt>
                <c:pt idx="12247">
                  <c:v>4.7249051207021164E-4</c:v>
                </c:pt>
                <c:pt idx="12248">
                  <c:v>4.6255932202765582E-4</c:v>
                </c:pt>
                <c:pt idx="12249">
                  <c:v>4.5299002008036826E-4</c:v>
                </c:pt>
                <c:pt idx="12250">
                  <c:v>4.4386525913642227E-4</c:v>
                </c:pt>
                <c:pt idx="12251">
                  <c:v>4.3509853431145107E-4</c:v>
                </c:pt>
                <c:pt idx="12252">
                  <c:v>4.2668506445253662E-4</c:v>
                </c:pt>
                <c:pt idx="12253">
                  <c:v>4.1869089028112594E-4</c:v>
                </c:pt>
                <c:pt idx="12254">
                  <c:v>4.1110185083281792E-4</c:v>
                </c:pt>
                <c:pt idx="12255">
                  <c:v>4.0387591531387823E-4</c:v>
                </c:pt>
                <c:pt idx="12256">
                  <c:v>3.9704288093422857E-4</c:v>
                </c:pt>
                <c:pt idx="12257">
                  <c:v>3.9060762112319569E-4</c:v>
                </c:pt>
                <c:pt idx="12258">
                  <c:v>3.8462158997909501E-4</c:v>
                </c:pt>
                <c:pt idx="12259">
                  <c:v>3.7904603721761188E-4</c:v>
                </c:pt>
                <c:pt idx="12260">
                  <c:v>3.7381624202870167E-4</c:v>
                </c:pt>
                <c:pt idx="12261">
                  <c:v>3.6920387432526347E-4</c:v>
                </c:pt>
                <c:pt idx="12262">
                  <c:v>3.6480147880746383E-4</c:v>
                </c:pt>
                <c:pt idx="12263">
                  <c:v>3.6089065708899692E-4</c:v>
                </c:pt>
                <c:pt idx="12264">
                  <c:v>3.5728866172268781E-4</c:v>
                </c:pt>
                <c:pt idx="12265">
                  <c:v>3.5409013818576973E-4</c:v>
                </c:pt>
                <c:pt idx="12266">
                  <c:v>3.5131466978166603E-4</c:v>
                </c:pt>
                <c:pt idx="12267">
                  <c:v>3.4892232749694774E-4</c:v>
                </c:pt>
                <c:pt idx="12268">
                  <c:v>3.4682892905057994E-4</c:v>
                </c:pt>
                <c:pt idx="12269">
                  <c:v>3.4509818080252774E-4</c:v>
                </c:pt>
                <c:pt idx="12270">
                  <c:v>3.4378417833635933E-4</c:v>
                </c:pt>
                <c:pt idx="12271">
                  <c:v>3.4265962696478081E-4</c:v>
                </c:pt>
                <c:pt idx="12272">
                  <c:v>3.4196802710750873E-4</c:v>
                </c:pt>
                <c:pt idx="12273">
                  <c:v>3.4160250167203365E-4</c:v>
                </c:pt>
                <c:pt idx="12274">
                  <c:v>3.4156178762045908E-4</c:v>
                </c:pt>
                <c:pt idx="12275">
                  <c:v>3.4188777079968702E-4</c:v>
                </c:pt>
                <c:pt idx="12276">
                  <c:v>3.4257260285042168E-4</c:v>
                </c:pt>
                <c:pt idx="12277">
                  <c:v>3.4353244630513924E-4</c:v>
                </c:pt>
                <c:pt idx="12278">
                  <c:v>3.4483681353936202E-4</c:v>
                </c:pt>
                <c:pt idx="12279">
                  <c:v>3.4649871783443142E-4</c:v>
                </c:pt>
                <c:pt idx="12280">
                  <c:v>3.4848276049015414E-4</c:v>
                </c:pt>
                <c:pt idx="12281">
                  <c:v>3.5076688011015378E-4</c:v>
                </c:pt>
                <c:pt idx="12282">
                  <c:v>3.5332470144244787E-4</c:v>
                </c:pt>
                <c:pt idx="12283">
                  <c:v>3.5606051982961517E-4</c:v>
                </c:pt>
                <c:pt idx="12284">
                  <c:v>3.5914334146791571E-4</c:v>
                </c:pt>
                <c:pt idx="12285">
                  <c:v>3.6250873033094599E-4</c:v>
                </c:pt>
                <c:pt idx="12286">
                  <c:v>3.6597491328371756E-4</c:v>
                </c:pt>
                <c:pt idx="12287">
                  <c:v>3.6966581811237464E-4</c:v>
                </c:pt>
                <c:pt idx="12288">
                  <c:v>3.7354064730232839E-4</c:v>
                </c:pt>
                <c:pt idx="12289">
                  <c:v>3.7757237980895475E-4</c:v>
                </c:pt>
                <c:pt idx="12290">
                  <c:v>3.8168250692172112E-4</c:v>
                </c:pt>
                <c:pt idx="12291">
                  <c:v>3.8611384801801041E-4</c:v>
                </c:pt>
                <c:pt idx="12292">
                  <c:v>3.9059443122224646E-4</c:v>
                </c:pt>
                <c:pt idx="12293">
                  <c:v>3.9530541738186376E-4</c:v>
                </c:pt>
                <c:pt idx="12294">
                  <c:v>4.0018263742380711E-4</c:v>
                </c:pt>
                <c:pt idx="12295">
                  <c:v>4.0529648191867107E-4</c:v>
                </c:pt>
                <c:pt idx="12296">
                  <c:v>4.1059341254556792E-4</c:v>
                </c:pt>
                <c:pt idx="12297">
                  <c:v>4.1613817632923933E-4</c:v>
                </c:pt>
                <c:pt idx="12298">
                  <c:v>4.2199878318482931E-4</c:v>
                </c:pt>
                <c:pt idx="12299">
                  <c:v>4.2808443933439744E-4</c:v>
                </c:pt>
                <c:pt idx="12300">
                  <c:v>4.3440777489101023E-4</c:v>
                </c:pt>
                <c:pt idx="12301">
                  <c:v>4.4118017847061264E-4</c:v>
                </c:pt>
                <c:pt idx="12302">
                  <c:v>4.4828032845201093E-4</c:v>
                </c:pt>
                <c:pt idx="12303">
                  <c:v>4.5574367511114211E-4</c:v>
                </c:pt>
                <c:pt idx="12304">
                  <c:v>4.6357479345349173E-4</c:v>
                </c:pt>
                <c:pt idx="12305">
                  <c:v>4.7194218251034314E-4</c:v>
                </c:pt>
                <c:pt idx="12306">
                  <c:v>4.806425836116901E-4</c:v>
                </c:pt>
                <c:pt idx="12307">
                  <c:v>4.8985799834033728E-4</c:v>
                </c:pt>
                <c:pt idx="12308">
                  <c:v>4.9954271401753125E-4</c:v>
                </c:pt>
                <c:pt idx="12309">
                  <c:v>5.0980135290579209E-4</c:v>
                </c:pt>
                <c:pt idx="12310">
                  <c:v>5.2057953802020496E-4</c:v>
                </c:pt>
                <c:pt idx="12311">
                  <c:v>5.3208465666132465E-4</c:v>
                </c:pt>
                <c:pt idx="12312">
                  <c:v>5.4414020542215003E-4</c:v>
                </c:pt>
                <c:pt idx="12313">
                  <c:v>5.570292491484663E-4</c:v>
                </c:pt>
                <c:pt idx="12314">
                  <c:v>5.705947749056195E-4</c:v>
                </c:pt>
                <c:pt idx="12315">
                  <c:v>5.8509737184131438E-4</c:v>
                </c:pt>
                <c:pt idx="12316">
                  <c:v>6.0048812620394632E-4</c:v>
                </c:pt>
                <c:pt idx="12317">
                  <c:v>6.1686227361090751E-4</c:v>
                </c:pt>
                <c:pt idx="12318">
                  <c:v>6.3435137008982512E-4</c:v>
                </c:pt>
                <c:pt idx="12319">
                  <c:v>6.5302637050856926E-4</c:v>
                </c:pt>
                <c:pt idx="12320">
                  <c:v>6.7277637901963505E-4</c:v>
                </c:pt>
                <c:pt idx="12321">
                  <c:v>6.9401866408302926E-4</c:v>
                </c:pt>
                <c:pt idx="12322">
                  <c:v>7.1662116665571762E-4</c:v>
                </c:pt>
                <c:pt idx="12323">
                  <c:v>7.4076955614676976E-4</c:v>
                </c:pt>
                <c:pt idx="12324">
                  <c:v>7.6652510357289039E-4</c:v>
                </c:pt>
                <c:pt idx="12325">
                  <c:v>7.9409100069516292E-4</c:v>
                </c:pt>
                <c:pt idx="12326">
                  <c:v>8.2357594465454209E-4</c:v>
                </c:pt>
                <c:pt idx="12327">
                  <c:v>8.5517133528034694E-4</c:v>
                </c:pt>
                <c:pt idx="12328">
                  <c:v>8.888900090254781E-4</c:v>
                </c:pt>
                <c:pt idx="12329">
                  <c:v>9.2515212499266752E-4</c:v>
                </c:pt>
                <c:pt idx="12330">
                  <c:v>9.6391040442966869E-4</c:v>
                </c:pt>
                <c:pt idx="12331">
                  <c:v>1.0055052895836525E-3</c:v>
                </c:pt>
                <c:pt idx="12332">
                  <c:v>1.0501287041424501E-3</c:v>
                </c:pt>
                <c:pt idx="12333">
                  <c:v>1.098087349336585E-3</c:v>
                </c:pt>
                <c:pt idx="12334">
                  <c:v>1.1495496853977105E-3</c:v>
                </c:pt>
                <c:pt idx="12335">
                  <c:v>1.2048871731438204E-3</c:v>
                </c:pt>
                <c:pt idx="12336">
                  <c:v>1.2644089961795224E-3</c:v>
                </c:pt>
                <c:pt idx="12337">
                  <c:v>1.3284109079544359E-3</c:v>
                </c:pt>
                <c:pt idx="12338">
                  <c:v>1.397347246274383E-3</c:v>
                </c:pt>
                <c:pt idx="12339">
                  <c:v>1.4716376342042148E-3</c:v>
                </c:pt>
                <c:pt idx="12340">
                  <c:v>1.5516596811280259E-3</c:v>
                </c:pt>
                <c:pt idx="12341">
                  <c:v>1.6379953914652523E-3</c:v>
                </c:pt>
                <c:pt idx="12342">
                  <c:v>1.7311419051505572E-3</c:v>
                </c:pt>
                <c:pt idx="12343">
                  <c:v>1.831771159864326E-3</c:v>
                </c:pt>
                <c:pt idx="12344">
                  <c:v>1.9403992093461886E-3</c:v>
                </c:pt>
                <c:pt idx="12345">
                  <c:v>2.0577242828255793E-3</c:v>
                </c:pt>
                <c:pt idx="12346">
                  <c:v>2.1846367330049521E-3</c:v>
                </c:pt>
                <c:pt idx="12347">
                  <c:v>2.3217563088905324E-3</c:v>
                </c:pt>
                <c:pt idx="12348">
                  <c:v>2.4702333469760474E-3</c:v>
                </c:pt>
                <c:pt idx="12349">
                  <c:v>2.6307817774020581E-3</c:v>
                </c:pt>
                <c:pt idx="12350">
                  <c:v>2.8044639931260607E-3</c:v>
                </c:pt>
                <c:pt idx="12351">
                  <c:v>2.9922900878712744E-3</c:v>
                </c:pt>
                <c:pt idx="12352">
                  <c:v>3.195579765745471E-3</c:v>
                </c:pt>
                <c:pt idx="12353">
                  <c:v>3.4151710924064105E-3</c:v>
                </c:pt>
                <c:pt idx="12354">
                  <c:v>3.6525070832166273E-3</c:v>
                </c:pt>
                <c:pt idx="12355">
                  <c:v>3.9088871624102239E-3</c:v>
                </c:pt>
                <c:pt idx="12356">
                  <c:v>4.1854594827126501E-3</c:v>
                </c:pt>
                <c:pt idx="12357">
                  <c:v>4.4835148489427157E-3</c:v>
                </c:pt>
                <c:pt idx="12358">
                  <c:v>4.8038429075312195E-3</c:v>
                </c:pt>
                <c:pt idx="12359">
                  <c:v>5.1474831891045181E-3</c:v>
                </c:pt>
                <c:pt idx="12360">
                  <c:v>5.5145842103511145E-3</c:v>
                </c:pt>
                <c:pt idx="12361">
                  <c:v>5.9045869482655666E-3</c:v>
                </c:pt>
                <c:pt idx="12362">
                  <c:v>6.3152197540091715E-3</c:v>
                </c:pt>
                <c:pt idx="12363">
                  <c:v>6.7434264224652818E-3</c:v>
                </c:pt>
                <c:pt idx="12364">
                  <c:v>7.1819797803971408E-3</c:v>
                </c:pt>
                <c:pt idx="12365">
                  <c:v>7.618426968112324E-3</c:v>
                </c:pt>
                <c:pt idx="12366">
                  <c:v>8.0336882437646029E-3</c:v>
                </c:pt>
                <c:pt idx="12367">
                  <c:v>8.4022690066063443E-3</c:v>
                </c:pt>
                <c:pt idx="12368">
                  <c:v>8.677952925157717E-3</c:v>
                </c:pt>
                <c:pt idx="12369">
                  <c:v>8.8049331693240696E-3</c:v>
                </c:pt>
                <c:pt idx="12370">
                  <c:v>8.7290052840401922E-3</c:v>
                </c:pt>
                <c:pt idx="12371">
                  <c:v>8.3964146299945197E-3</c:v>
                </c:pt>
                <c:pt idx="12372">
                  <c:v>7.8037602760933078E-3</c:v>
                </c:pt>
                <c:pt idx="12373">
                  <c:v>6.9782109393679015E-3</c:v>
                </c:pt>
                <c:pt idx="12374">
                  <c:v>5.9841091043411065E-3</c:v>
                </c:pt>
                <c:pt idx="12375">
                  <c:v>4.8940877136450789E-3</c:v>
                </c:pt>
                <c:pt idx="12376">
                  <c:v>3.770196399143666E-3</c:v>
                </c:pt>
                <c:pt idx="12377">
                  <c:v>2.6607664277548126E-3</c:v>
                </c:pt>
                <c:pt idx="12378">
                  <c:v>1.6018237375756694E-3</c:v>
                </c:pt>
                <c:pt idx="12379">
                  <c:v>6.2369832719189056E-4</c:v>
                </c:pt>
                <c:pt idx="12380">
                  <c:v>-2.5635386219413636E-4</c:v>
                </c:pt>
                <c:pt idx="12381">
                  <c:v>-1.0207695602757472E-3</c:v>
                </c:pt>
                <c:pt idx="12382">
                  <c:v>-1.6556307950152949E-3</c:v>
                </c:pt>
                <c:pt idx="12383">
                  <c:v>-2.1492501138412612E-3</c:v>
                </c:pt>
                <c:pt idx="12384">
                  <c:v>-2.492199655906524E-3</c:v>
                </c:pt>
                <c:pt idx="12385">
                  <c:v>-2.6753736061465583E-3</c:v>
                </c:pt>
                <c:pt idx="12386">
                  <c:v>-2.6897839099968568E-3</c:v>
                </c:pt>
                <c:pt idx="12387">
                  <c:v>-2.5308279733478045E-3</c:v>
                </c:pt>
                <c:pt idx="12388">
                  <c:v>-2.1944836332993267E-3</c:v>
                </c:pt>
                <c:pt idx="12389">
                  <c:v>-1.6803134943667031E-3</c:v>
                </c:pt>
                <c:pt idx="12390">
                  <c:v>-9.9384180079586937E-4</c:v>
                </c:pt>
                <c:pt idx="12391">
                  <c:v>-1.5202701622507586E-4</c:v>
                </c:pt>
                <c:pt idx="12392">
                  <c:v>8.2562438578726027E-4</c:v>
                </c:pt>
                <c:pt idx="12393">
                  <c:v>1.8980712742799888E-3</c:v>
                </c:pt>
                <c:pt idx="12394">
                  <c:v>3.0260808823230345E-3</c:v>
                </c:pt>
                <c:pt idx="12395">
                  <c:v>4.1585139462890774E-3</c:v>
                </c:pt>
                <c:pt idx="12396">
                  <c:v>5.2618061646287906E-3</c:v>
                </c:pt>
                <c:pt idx="12397">
                  <c:v>6.3302983399233792E-3</c:v>
                </c:pt>
                <c:pt idx="12398">
                  <c:v>7.4018079396767078E-3</c:v>
                </c:pt>
                <c:pt idx="12399">
                  <c:v>8.5329281024603132E-3</c:v>
                </c:pt>
                <c:pt idx="12400">
                  <c:v>9.7714603145077072E-3</c:v>
                </c:pt>
                <c:pt idx="12401">
                  <c:v>1.1167393242674128E-2</c:v>
                </c:pt>
                <c:pt idx="12402">
                  <c:v>1.2741103340075277E-2</c:v>
                </c:pt>
                <c:pt idx="12403">
                  <c:v>1.4468460807314343E-2</c:v>
                </c:pt>
                <c:pt idx="12404">
                  <c:v>1.632896468587175E-2</c:v>
                </c:pt>
                <c:pt idx="12405">
                  <c:v>1.8282697603990261E-2</c:v>
                </c:pt>
                <c:pt idx="12406">
                  <c:v>2.0311299682057138E-2</c:v>
                </c:pt>
                <c:pt idx="12407">
                  <c:v>2.2414491601193243E-2</c:v>
                </c:pt>
                <c:pt idx="12408">
                  <c:v>2.4642870540591888E-2</c:v>
                </c:pt>
                <c:pt idx="12409">
                  <c:v>2.7057114025244577E-2</c:v>
                </c:pt>
                <c:pt idx="12410">
                  <c:v>2.9729519172858265E-2</c:v>
                </c:pt>
                <c:pt idx="12411">
                  <c:v>3.2716145425114251E-2</c:v>
                </c:pt>
                <c:pt idx="12412">
                  <c:v>3.6041688899576152E-2</c:v>
                </c:pt>
                <c:pt idx="12413">
                  <c:v>3.9714312462311052E-2</c:v>
                </c:pt>
                <c:pt idx="12414">
                  <c:v>4.3721220090616186E-2</c:v>
                </c:pt>
                <c:pt idx="12415">
                  <c:v>4.802178232134291E-2</c:v>
                </c:pt>
                <c:pt idx="12416">
                  <c:v>5.2599138899617204E-2</c:v>
                </c:pt>
                <c:pt idx="12417">
                  <c:v>5.742614531559842E-2</c:v>
                </c:pt>
                <c:pt idx="12418">
                  <c:v>6.2473119036112634E-2</c:v>
                </c:pt>
                <c:pt idx="12419">
                  <c:v>6.7715590350031718E-2</c:v>
                </c:pt>
                <c:pt idx="12420">
                  <c:v>7.3126059050801828E-2</c:v>
                </c:pt>
                <c:pt idx="12421">
                  <c:v>7.8647530103765573E-2</c:v>
                </c:pt>
                <c:pt idx="12422">
                  <c:v>8.4178213499699228E-2</c:v>
                </c:pt>
                <c:pt idx="12423">
                  <c:v>8.960878280765483E-2</c:v>
                </c:pt>
                <c:pt idx="12424">
                  <c:v>9.4809857227257321E-2</c:v>
                </c:pt>
                <c:pt idx="12425">
                  <c:v>9.9582794859777279E-2</c:v>
                </c:pt>
                <c:pt idx="12426">
                  <c:v>0.10379470667317403</c:v>
                </c:pt>
                <c:pt idx="12427">
                  <c:v>0.10723191952530775</c:v>
                </c:pt>
                <c:pt idx="12428">
                  <c:v>0.10975474209446601</c:v>
                </c:pt>
                <c:pt idx="12429">
                  <c:v>0.11117493150717039</c:v>
                </c:pt>
                <c:pt idx="12430">
                  <c:v>0.11127581020566957</c:v>
                </c:pt>
                <c:pt idx="12431">
                  <c:v>0.10990765158216803</c:v>
                </c:pt>
                <c:pt idx="12432">
                  <c:v>0.10693581157025739</c:v>
                </c:pt>
                <c:pt idx="12433">
                  <c:v>0.10221808747820449</c:v>
                </c:pt>
                <c:pt idx="12434">
                  <c:v>9.5751349094579774E-2</c:v>
                </c:pt>
                <c:pt idx="12435">
                  <c:v>8.7612854401410534E-2</c:v>
                </c:pt>
                <c:pt idx="12436">
                  <c:v>7.8027718196112872E-2</c:v>
                </c:pt>
                <c:pt idx="12437">
                  <c:v>6.735312565283863E-2</c:v>
                </c:pt>
                <c:pt idx="12438">
                  <c:v>5.6015962957361942E-2</c:v>
                </c:pt>
                <c:pt idx="12439">
                  <c:v>4.4491531666469297E-2</c:v>
                </c:pt>
                <c:pt idx="12440">
                  <c:v>3.3262238329098137E-2</c:v>
                </c:pt>
                <c:pt idx="12441">
                  <c:v>2.2724508993537895E-2</c:v>
                </c:pt>
                <c:pt idx="12442">
                  <c:v>1.3229557697713501E-2</c:v>
                </c:pt>
                <c:pt idx="12443">
                  <c:v>4.9779721496012452E-3</c:v>
                </c:pt>
                <c:pt idx="12444">
                  <c:v>-1.8832733496912668E-3</c:v>
                </c:pt>
                <c:pt idx="12445">
                  <c:v>-7.2966767710613556E-3</c:v>
                </c:pt>
                <c:pt idx="12446">
                  <c:v>-1.130520879062949E-2</c:v>
                </c:pt>
                <c:pt idx="12447">
                  <c:v>-1.4035962787189105E-2</c:v>
                </c:pt>
                <c:pt idx="12448">
                  <c:v>-1.556169459238449E-2</c:v>
                </c:pt>
                <c:pt idx="12449">
                  <c:v>-1.6014760135061659E-2</c:v>
                </c:pt>
                <c:pt idx="12450">
                  <c:v>-1.5602577140001253E-2</c:v>
                </c:pt>
                <c:pt idx="12451">
                  <c:v>-1.4469797265888651E-2</c:v>
                </c:pt>
                <c:pt idx="12452">
                  <c:v>-1.2864067050547448E-2</c:v>
                </c:pt>
                <c:pt idx="12453">
                  <c:v>-1.0965245707235415E-2</c:v>
                </c:pt>
                <c:pt idx="12454">
                  <c:v>-9.1533818642704247E-3</c:v>
                </c:pt>
                <c:pt idx="12455">
                  <c:v>-7.5531132734145169E-3</c:v>
                </c:pt>
                <c:pt idx="12456">
                  <c:v>-6.3286682259213363E-3</c:v>
                </c:pt>
                <c:pt idx="12457">
                  <c:v>-5.5087994576812453E-3</c:v>
                </c:pt>
                <c:pt idx="12458">
                  <c:v>-4.9646056788977006E-3</c:v>
                </c:pt>
                <c:pt idx="12459">
                  <c:v>-4.6266258210018217E-3</c:v>
                </c:pt>
                <c:pt idx="12460">
                  <c:v>-4.4310964516306624E-3</c:v>
                </c:pt>
                <c:pt idx="12461">
                  <c:v>-4.2900083085820164E-3</c:v>
                </c:pt>
                <c:pt idx="12462">
                  <c:v>-4.1763009726550815E-3</c:v>
                </c:pt>
                <c:pt idx="12463">
                  <c:v>-4.062897725257429E-3</c:v>
                </c:pt>
                <c:pt idx="12464">
                  <c:v>-3.9277909092690902E-3</c:v>
                </c:pt>
                <c:pt idx="12465">
                  <c:v>-3.7614100430885715E-3</c:v>
                </c:pt>
                <c:pt idx="12466">
                  <c:v>-3.568572916363174E-3</c:v>
                </c:pt>
                <c:pt idx="12467">
                  <c:v>-3.3745412947358993E-3</c:v>
                </c:pt>
                <c:pt idx="12468">
                  <c:v>-3.1932015038892998E-3</c:v>
                </c:pt>
                <c:pt idx="12469">
                  <c:v>-3.0354311953208544E-3</c:v>
                </c:pt>
                <c:pt idx="12470">
                  <c:v>-2.9030215006966781E-3</c:v>
                </c:pt>
                <c:pt idx="12471">
                  <c:v>-2.7943836973361134E-3</c:v>
                </c:pt>
                <c:pt idx="12472">
                  <c:v>-2.7078387888695597E-3</c:v>
                </c:pt>
                <c:pt idx="12473">
                  <c:v>-2.6400408482419062E-3</c:v>
                </c:pt>
                <c:pt idx="12474">
                  <c:v>-2.5856731462190947E-3</c:v>
                </c:pt>
                <c:pt idx="12475">
                  <c:v>-2.5438242821484345E-3</c:v>
                </c:pt>
                <c:pt idx="12476">
                  <c:v>-2.5112088291929409E-3</c:v>
                </c:pt>
                <c:pt idx="12477">
                  <c:v>-2.4881832341780512E-3</c:v>
                </c:pt>
                <c:pt idx="12478">
                  <c:v>-2.4718204866247518E-3</c:v>
                </c:pt>
                <c:pt idx="12479">
                  <c:v>-2.4622900753595886E-3</c:v>
                </c:pt>
                <c:pt idx="12480">
                  <c:v>-2.4570750673384607E-3</c:v>
                </c:pt>
                <c:pt idx="12481">
                  <c:v>-2.4548116056697543E-3</c:v>
                </c:pt>
                <c:pt idx="12482">
                  <c:v>-2.4543265960115597E-3</c:v>
                </c:pt>
                <c:pt idx="12483">
                  <c:v>-2.4567385399239397E-3</c:v>
                </c:pt>
                <c:pt idx="12484">
                  <c:v>-2.459867826128905E-3</c:v>
                </c:pt>
                <c:pt idx="12485">
                  <c:v>-2.4658504338959321E-3</c:v>
                </c:pt>
                <c:pt idx="12486">
                  <c:v>-2.4728987993787575E-3</c:v>
                </c:pt>
                <c:pt idx="12487">
                  <c:v>-2.4830601064985678E-3</c:v>
                </c:pt>
                <c:pt idx="12488">
                  <c:v>-2.4951390124806137E-3</c:v>
                </c:pt>
                <c:pt idx="12489">
                  <c:v>-2.5088679248624528E-3</c:v>
                </c:pt>
                <c:pt idx="12490">
                  <c:v>-2.5238670204414696E-3</c:v>
                </c:pt>
                <c:pt idx="12491">
                  <c:v>-2.5401449123228881E-3</c:v>
                </c:pt>
                <c:pt idx="12492">
                  <c:v>-2.5574790263940862E-3</c:v>
                </c:pt>
                <c:pt idx="12493">
                  <c:v>-2.5752397740684344E-3</c:v>
                </c:pt>
                <c:pt idx="12494">
                  <c:v>-2.5932087894525156E-3</c:v>
                </c:pt>
                <c:pt idx="12495">
                  <c:v>-2.6114816469159576E-3</c:v>
                </c:pt>
                <c:pt idx="12496">
                  <c:v>-2.629904493789794E-3</c:v>
                </c:pt>
                <c:pt idx="12497">
                  <c:v>-2.6480948736166032E-3</c:v>
                </c:pt>
                <c:pt idx="12498">
                  <c:v>-2.6659821164212011E-3</c:v>
                </c:pt>
                <c:pt idx="12499">
                  <c:v>-2.6834604573117218E-3</c:v>
                </c:pt>
                <c:pt idx="12500">
                  <c:v>-2.6999642839946945E-3</c:v>
                </c:pt>
                <c:pt idx="12501">
                  <c:v>-2.7161954076302011E-3</c:v>
                </c:pt>
                <c:pt idx="12502">
                  <c:v>-2.7313513977532127E-3</c:v>
                </c:pt>
                <c:pt idx="12503">
                  <c:v>-2.746139515851198E-3</c:v>
                </c:pt>
                <c:pt idx="12504">
                  <c:v>-2.7598365462996092E-3</c:v>
                </c:pt>
                <c:pt idx="12505">
                  <c:v>-2.7731921492612113E-3</c:v>
                </c:pt>
                <c:pt idx="12506">
                  <c:v>-2.7856605884281366E-3</c:v>
                </c:pt>
                <c:pt idx="12507">
                  <c:v>-2.7977526534026637E-3</c:v>
                </c:pt>
                <c:pt idx="12508">
                  <c:v>-2.8092987813266431E-3</c:v>
                </c:pt>
                <c:pt idx="12509">
                  <c:v>-2.8204822314337242E-3</c:v>
                </c:pt>
                <c:pt idx="12510">
                  <c:v>-2.8311408193253161E-3</c:v>
                </c:pt>
                <c:pt idx="12511">
                  <c:v>-2.8413855417249892E-3</c:v>
                </c:pt>
                <c:pt idx="12512">
                  <c:v>-2.8510704794584133E-3</c:v>
                </c:pt>
                <c:pt idx="12513">
                  <c:v>-2.8601813342125277E-3</c:v>
                </c:pt>
                <c:pt idx="12514">
                  <c:v>-2.8689170329876694E-3</c:v>
                </c:pt>
                <c:pt idx="12515">
                  <c:v>-2.8773634923138724E-3</c:v>
                </c:pt>
                <c:pt idx="12516">
                  <c:v>-2.8856278549171414E-3</c:v>
                </c:pt>
                <c:pt idx="12517">
                  <c:v>-2.8936321958094951E-3</c:v>
                </c:pt>
                <c:pt idx="12518">
                  <c:v>-2.9014128012594021E-3</c:v>
                </c:pt>
                <c:pt idx="12519">
                  <c:v>-2.9088692448907346E-3</c:v>
                </c:pt>
                <c:pt idx="12520">
                  <c:v>-2.9160017809691922E-3</c:v>
                </c:pt>
                <c:pt idx="12521">
                  <c:v>-2.9229768481506455E-3</c:v>
                </c:pt>
                <c:pt idx="12522">
                  <c:v>-2.9298763465369576E-3</c:v>
                </c:pt>
                <c:pt idx="12523">
                  <c:v>-2.9363763851924375E-3</c:v>
                </c:pt>
                <c:pt idx="12524">
                  <c:v>-2.9402107121558134E-3</c:v>
                </c:pt>
                <c:pt idx="12525">
                  <c:v>-2.9224891046856312E-3</c:v>
                </c:pt>
                <c:pt idx="12526">
                  <c:v>-2.9189611517014043E-3</c:v>
                </c:pt>
                <c:pt idx="12527">
                  <c:v>-2.9124138529907553E-3</c:v>
                </c:pt>
                <c:pt idx="12528">
                  <c:v>-2.9062095893409986E-3</c:v>
                </c:pt>
                <c:pt idx="12529">
                  <c:v>-2.8997854030291758E-3</c:v>
                </c:pt>
                <c:pt idx="12530">
                  <c:v>-2.8933539690401628E-3</c:v>
                </c:pt>
                <c:pt idx="12531">
                  <c:v>-2.8865211455078744E-3</c:v>
                </c:pt>
                <c:pt idx="12532">
                  <c:v>-2.8793796717704583E-3</c:v>
                </c:pt>
                <c:pt idx="12533">
                  <c:v>-2.8720939124610755E-3</c:v>
                </c:pt>
                <c:pt idx="12534">
                  <c:v>-2.8643954544718825E-3</c:v>
                </c:pt>
                <c:pt idx="12535">
                  <c:v>-2.8562036038300349E-3</c:v>
                </c:pt>
                <c:pt idx="12536">
                  <c:v>-2.8474649894296615E-3</c:v>
                </c:pt>
                <c:pt idx="12537">
                  <c:v>-2.8377627313364959E-3</c:v>
                </c:pt>
                <c:pt idx="12538">
                  <c:v>-2.8269329148674222E-3</c:v>
                </c:pt>
                <c:pt idx="12539">
                  <c:v>-2.8153003112995896E-3</c:v>
                </c:pt>
                <c:pt idx="12540">
                  <c:v>-2.803071671198836E-3</c:v>
                </c:pt>
                <c:pt idx="12541">
                  <c:v>-2.7900674705329622E-3</c:v>
                </c:pt>
                <c:pt idx="12542">
                  <c:v>-2.7769127715938794E-3</c:v>
                </c:pt>
                <c:pt idx="12543">
                  <c:v>-2.7632374851138588E-3</c:v>
                </c:pt>
                <c:pt idx="12544">
                  <c:v>-2.7494119982405651E-3</c:v>
                </c:pt>
                <c:pt idx="12545">
                  <c:v>-2.7352979371931879E-3</c:v>
                </c:pt>
                <c:pt idx="12546">
                  <c:v>-2.7206086661107679E-3</c:v>
                </c:pt>
                <c:pt idx="12547">
                  <c:v>-2.7057504274313354E-3</c:v>
                </c:pt>
                <c:pt idx="12548">
                  <c:v>-2.6909639376131458E-3</c:v>
                </c:pt>
                <c:pt idx="12549">
                  <c:v>-2.6754719487267014E-3</c:v>
                </c:pt>
                <c:pt idx="12550">
                  <c:v>-2.6595670008766922E-3</c:v>
                </c:pt>
                <c:pt idx="12551">
                  <c:v>-2.6428425249516285E-3</c:v>
                </c:pt>
                <c:pt idx="12552">
                  <c:v>-2.625597602854344E-3</c:v>
                </c:pt>
                <c:pt idx="12553">
                  <c:v>-2.6088493783583662E-3</c:v>
                </c:pt>
                <c:pt idx="12554">
                  <c:v>-2.5923346946007215E-3</c:v>
                </c:pt>
                <c:pt idx="12555">
                  <c:v>-2.5765358861507721E-3</c:v>
                </c:pt>
                <c:pt idx="12556">
                  <c:v>-2.5611626996289946E-3</c:v>
                </c:pt>
                <c:pt idx="12557">
                  <c:v>-2.5467046042844462E-3</c:v>
                </c:pt>
                <c:pt idx="12558">
                  <c:v>-2.5314255475694203E-3</c:v>
                </c:pt>
                <c:pt idx="12559">
                  <c:v>-2.516544664394731E-3</c:v>
                </c:pt>
                <c:pt idx="12560">
                  <c:v>-2.5018892922762269E-3</c:v>
                </c:pt>
                <c:pt idx="12561">
                  <c:v>-2.4883404797934163E-3</c:v>
                </c:pt>
                <c:pt idx="12562">
                  <c:v>-2.4753593945310041E-3</c:v>
                </c:pt>
                <c:pt idx="12563">
                  <c:v>-2.4640300654807665E-3</c:v>
                </c:pt>
                <c:pt idx="12564">
                  <c:v>-2.454525039908121E-3</c:v>
                </c:pt>
                <c:pt idx="12565">
                  <c:v>-2.4462401093236978E-3</c:v>
                </c:pt>
                <c:pt idx="12566">
                  <c:v>-2.4396106376721959E-3</c:v>
                </c:pt>
                <c:pt idx="12567">
                  <c:v>-2.4339724316718653E-3</c:v>
                </c:pt>
                <c:pt idx="12568">
                  <c:v>-2.4306497126177469E-3</c:v>
                </c:pt>
                <c:pt idx="12569">
                  <c:v>-2.4305593493455929E-3</c:v>
                </c:pt>
                <c:pt idx="12570">
                  <c:v>-2.435362172399212E-3</c:v>
                </c:pt>
                <c:pt idx="12571">
                  <c:v>-2.4469926760686636E-3</c:v>
                </c:pt>
                <c:pt idx="12572">
                  <c:v>-2.4641264235364612E-3</c:v>
                </c:pt>
                <c:pt idx="12573">
                  <c:v>-2.4865220902884227E-3</c:v>
                </c:pt>
                <c:pt idx="12574">
                  <c:v>-2.5157979774551339E-3</c:v>
                </c:pt>
                <c:pt idx="12575">
                  <c:v>-2.5518389848592352E-3</c:v>
                </c:pt>
                <c:pt idx="12576">
                  <c:v>-2.5974726390129276E-3</c:v>
                </c:pt>
                <c:pt idx="12577">
                  <c:v>-2.6578298203219614E-3</c:v>
                </c:pt>
                <c:pt idx="12578">
                  <c:v>-2.7354656828537526E-3</c:v>
                </c:pt>
                <c:pt idx="12579">
                  <c:v>-2.8325772399937382E-3</c:v>
                </c:pt>
                <c:pt idx="12580">
                  <c:v>-2.954099683899467E-3</c:v>
                </c:pt>
                <c:pt idx="12581">
                  <c:v>-3.1067816568924006E-3</c:v>
                </c:pt>
                <c:pt idx="12582">
                  <c:v>-3.2914666353345752E-3</c:v>
                </c:pt>
                <c:pt idx="12583">
                  <c:v>-3.5015893182360849E-3</c:v>
                </c:pt>
                <c:pt idx="12584">
                  <c:v>-3.7059606026076772E-3</c:v>
                </c:pt>
                <c:pt idx="12585">
                  <c:v>-3.8624605153450967E-3</c:v>
                </c:pt>
                <c:pt idx="12586">
                  <c:v>-3.9316828939268524E-3</c:v>
                </c:pt>
                <c:pt idx="12587">
                  <c:v>-3.914149399590683E-3</c:v>
                </c:pt>
                <c:pt idx="12588">
                  <c:v>-3.8201336075224784E-3</c:v>
                </c:pt>
                <c:pt idx="12589">
                  <c:v>-3.6253075175726708E-3</c:v>
                </c:pt>
                <c:pt idx="12590">
                  <c:v>-3.3269945837700664E-3</c:v>
                </c:pt>
                <c:pt idx="12591">
                  <c:v>-2.9454632028202178E-3</c:v>
                </c:pt>
                <c:pt idx="12592">
                  <c:v>-2.5755927431130553E-3</c:v>
                </c:pt>
                <c:pt idx="12593">
                  <c:v>-2.6045146059732963E-3</c:v>
                </c:pt>
                <c:pt idx="12594">
                  <c:v>-3.5003296555857662E-3</c:v>
                </c:pt>
                <c:pt idx="12595">
                  <c:v>-5.5342663751413411E-3</c:v>
                </c:pt>
                <c:pt idx="12596">
                  <c:v>-8.2664590180985681E-3</c:v>
                </c:pt>
                <c:pt idx="12597">
                  <c:v>-1.1093259292397885E-2</c:v>
                </c:pt>
                <c:pt idx="12598">
                  <c:v>-1.346402225045483E-2</c:v>
                </c:pt>
                <c:pt idx="12599">
                  <c:v>-1.5155675580059744E-2</c:v>
                </c:pt>
                <c:pt idx="12600">
                  <c:v>-1.5970391204223583E-2</c:v>
                </c:pt>
                <c:pt idx="12601">
                  <c:v>-1.5775983231269552E-2</c:v>
                </c:pt>
                <c:pt idx="12602">
                  <c:v>-1.4467323714338454E-2</c:v>
                </c:pt>
                <c:pt idx="12603">
                  <c:v>-1.1922197401687568E-2</c:v>
                </c:pt>
                <c:pt idx="12604">
                  <c:v>-8.0373927685086777E-3</c:v>
                </c:pt>
                <c:pt idx="12605">
                  <c:v>-2.7321541278184647E-3</c:v>
                </c:pt>
                <c:pt idx="12606">
                  <c:v>4.0200667504740606E-3</c:v>
                </c:pt>
                <c:pt idx="12607">
                  <c:v>1.2140462359595816E-2</c:v>
                </c:pt>
                <c:pt idx="12608">
                  <c:v>2.1544456330708284E-2</c:v>
                </c:pt>
                <c:pt idx="12609">
                  <c:v>3.1984444129126821E-2</c:v>
                </c:pt>
                <c:pt idx="12610">
                  <c:v>4.3141808784923463E-2</c:v>
                </c:pt>
                <c:pt idx="12611">
                  <c:v>5.4610752488769065E-2</c:v>
                </c:pt>
                <c:pt idx="12612">
                  <c:v>6.5936234326341159E-2</c:v>
                </c:pt>
                <c:pt idx="12613">
                  <c:v>7.6607502981562048E-2</c:v>
                </c:pt>
                <c:pt idx="12614">
                  <c:v>8.6186326656901902E-2</c:v>
                </c:pt>
                <c:pt idx="12615">
                  <c:v>9.4302110090350943E-2</c:v>
                </c:pt>
                <c:pt idx="12616">
                  <c:v>0.10079652859670274</c:v>
                </c:pt>
                <c:pt idx="12617">
                  <c:v>0.10548608529007475</c:v>
                </c:pt>
                <c:pt idx="12618">
                  <c:v>0.10848295581835726</c:v>
                </c:pt>
                <c:pt idx="12619">
                  <c:v>0.10983345708471004</c:v>
                </c:pt>
                <c:pt idx="12620">
                  <c:v>0.10973334173609262</c:v>
                </c:pt>
                <c:pt idx="12621">
                  <c:v>0.10831394740506028</c:v>
                </c:pt>
                <c:pt idx="12622">
                  <c:v>0.10580887213593182</c:v>
                </c:pt>
                <c:pt idx="12623">
                  <c:v>0.10237684951372283</c:v>
                </c:pt>
                <c:pt idx="12624">
                  <c:v>9.8160285834554828E-2</c:v>
                </c:pt>
                <c:pt idx="12625">
                  <c:v>9.3377477945886689E-2</c:v>
                </c:pt>
                <c:pt idx="12626">
                  <c:v>8.8175439083766793E-2</c:v>
                </c:pt>
                <c:pt idx="12627">
                  <c:v>8.2703321375230066E-2</c:v>
                </c:pt>
                <c:pt idx="12628">
                  <c:v>7.7124294378454139E-2</c:v>
                </c:pt>
                <c:pt idx="12629">
                  <c:v>7.159851940040507E-2</c:v>
                </c:pt>
                <c:pt idx="12630">
                  <c:v>6.61707642183198E-2</c:v>
                </c:pt>
                <c:pt idx="12631">
                  <c:v>6.0948413654183797E-2</c:v>
                </c:pt>
                <c:pt idx="12632">
                  <c:v>5.5919240538377268E-2</c:v>
                </c:pt>
                <c:pt idx="12633">
                  <c:v>5.1110077815783694E-2</c:v>
                </c:pt>
                <c:pt idx="12634">
                  <c:v>4.6540461222334573E-2</c:v>
                </c:pt>
                <c:pt idx="12635">
                  <c:v>4.2253737713571216E-2</c:v>
                </c:pt>
                <c:pt idx="12636">
                  <c:v>3.8268207880336247E-2</c:v>
                </c:pt>
                <c:pt idx="12637">
                  <c:v>3.4619814055918408E-2</c:v>
                </c:pt>
                <c:pt idx="12638">
                  <c:v>3.1324325646871154E-2</c:v>
                </c:pt>
                <c:pt idx="12639">
                  <c:v>2.8374216847891875E-2</c:v>
                </c:pt>
                <c:pt idx="12640">
                  <c:v>2.5745244885675533E-2</c:v>
                </c:pt>
                <c:pt idx="12641">
                  <c:v>2.3366329764009763E-2</c:v>
                </c:pt>
                <c:pt idx="12642">
                  <c:v>2.1181096097749208E-2</c:v>
                </c:pt>
                <c:pt idx="12643">
                  <c:v>1.9125364406091139E-2</c:v>
                </c:pt>
                <c:pt idx="12644">
                  <c:v>1.7141123867241537E-2</c:v>
                </c:pt>
                <c:pt idx="12645">
                  <c:v>1.5246209393111276E-2</c:v>
                </c:pt>
                <c:pt idx="12646">
                  <c:v>1.3434387858339059E-2</c:v>
                </c:pt>
                <c:pt idx="12647">
                  <c:v>1.175387933181582E-2</c:v>
                </c:pt>
                <c:pt idx="12648">
                  <c:v>1.0237980563710058E-2</c:v>
                </c:pt>
                <c:pt idx="12649">
                  <c:v>8.8979406044854548E-3</c:v>
                </c:pt>
                <c:pt idx="12650">
                  <c:v>7.7100529324422018E-3</c:v>
                </c:pt>
                <c:pt idx="12651">
                  <c:v>6.634797153016625E-3</c:v>
                </c:pt>
                <c:pt idx="12652">
                  <c:v>5.6178419108320332E-3</c:v>
                </c:pt>
                <c:pt idx="12653">
                  <c:v>4.5955956043678414E-3</c:v>
                </c:pt>
                <c:pt idx="12654">
                  <c:v>3.5479228578048083E-3</c:v>
                </c:pt>
                <c:pt idx="12655">
                  <c:v>2.4657208017068166E-3</c:v>
                </c:pt>
                <c:pt idx="12656">
                  <c:v>1.3831952195358932E-3</c:v>
                </c:pt>
                <c:pt idx="12657">
                  <c:v>3.5653754689568551E-4</c:v>
                </c:pt>
                <c:pt idx="12658">
                  <c:v>-5.8005362277324668E-4</c:v>
                </c:pt>
                <c:pt idx="12659">
                  <c:v>-1.3844369716241589E-3</c:v>
                </c:pt>
                <c:pt idx="12660">
                  <c:v>-2.0299539311993131E-3</c:v>
                </c:pt>
                <c:pt idx="12661">
                  <c:v>-2.5064360425604004E-3</c:v>
                </c:pt>
                <c:pt idx="12662">
                  <c:v>-2.8048265997270283E-3</c:v>
                </c:pt>
                <c:pt idx="12663">
                  <c:v>-2.9306837593755519E-3</c:v>
                </c:pt>
                <c:pt idx="12664">
                  <c:v>-2.8839591008920085E-3</c:v>
                </c:pt>
                <c:pt idx="12665">
                  <c:v>-2.6720273636906544E-3</c:v>
                </c:pt>
                <c:pt idx="12666">
                  <c:v>-2.3015889255364463E-3</c:v>
                </c:pt>
                <c:pt idx="12667">
                  <c:v>-1.7798193747941005E-3</c:v>
                </c:pt>
                <c:pt idx="12668">
                  <c:v>-1.1214465160297449E-3</c:v>
                </c:pt>
                <c:pt idx="12669">
                  <c:v>-3.3459556961290549E-4</c:v>
                </c:pt>
                <c:pt idx="12670">
                  <c:v>5.6643348983309583E-4</c:v>
                </c:pt>
                <c:pt idx="12671">
                  <c:v>1.5649568005633441E-3</c:v>
                </c:pt>
                <c:pt idx="12672">
                  <c:v>2.6406631525265345E-3</c:v>
                </c:pt>
                <c:pt idx="12673">
                  <c:v>3.7667338455074084E-3</c:v>
                </c:pt>
                <c:pt idx="12674">
                  <c:v>4.9074344771459222E-3</c:v>
                </c:pt>
                <c:pt idx="12675">
                  <c:v>6.009282761110013E-3</c:v>
                </c:pt>
                <c:pt idx="12676">
                  <c:v>7.0158253879414323E-3</c:v>
                </c:pt>
                <c:pt idx="12677">
                  <c:v>7.8525596379911411E-3</c:v>
                </c:pt>
                <c:pt idx="12678">
                  <c:v>8.4532738518513506E-3</c:v>
                </c:pt>
                <c:pt idx="12679">
                  <c:v>8.7943369128333782E-3</c:v>
                </c:pt>
                <c:pt idx="12680">
                  <c:v>8.8818316913942263E-3</c:v>
                </c:pt>
                <c:pt idx="12681">
                  <c:v>8.7668135107554779E-3</c:v>
                </c:pt>
                <c:pt idx="12682">
                  <c:v>8.4996467021088984E-3</c:v>
                </c:pt>
                <c:pt idx="12683">
                  <c:v>8.1429962655247268E-3</c:v>
                </c:pt>
                <c:pt idx="12684">
                  <c:v>7.7356653356034366E-3</c:v>
                </c:pt>
                <c:pt idx="12685">
                  <c:v>7.305122474872916E-3</c:v>
                </c:pt>
                <c:pt idx="12686">
                  <c:v>6.8745535250089862E-3</c:v>
                </c:pt>
                <c:pt idx="12687">
                  <c:v>6.4525928001972765E-3</c:v>
                </c:pt>
                <c:pt idx="12688">
                  <c:v>6.0484037400024837E-3</c:v>
                </c:pt>
                <c:pt idx="12689">
                  <c:v>5.6654902472781377E-3</c:v>
                </c:pt>
                <c:pt idx="12690">
                  <c:v>5.30435243555194E-3</c:v>
                </c:pt>
                <c:pt idx="12691">
                  <c:v>4.9667219555749043E-3</c:v>
                </c:pt>
                <c:pt idx="12692">
                  <c:v>4.6522040296876899E-3</c:v>
                </c:pt>
                <c:pt idx="12693">
                  <c:v>4.3595301248553486E-3</c:v>
                </c:pt>
                <c:pt idx="12694">
                  <c:v>4.0880806887635401E-3</c:v>
                </c:pt>
                <c:pt idx="12695">
                  <c:v>3.8365423666023579E-3</c:v>
                </c:pt>
                <c:pt idx="12696">
                  <c:v>3.6035603625423906E-3</c:v>
                </c:pt>
                <c:pt idx="12697">
                  <c:v>3.3880172680548215E-3</c:v>
                </c:pt>
                <c:pt idx="12698">
                  <c:v>3.1886320651568489E-3</c:v>
                </c:pt>
                <c:pt idx="12699">
                  <c:v>3.0043483468210619E-3</c:v>
                </c:pt>
                <c:pt idx="12700">
                  <c:v>2.8338665511283834E-3</c:v>
                </c:pt>
                <c:pt idx="12701">
                  <c:v>2.6760524903495231E-3</c:v>
                </c:pt>
                <c:pt idx="12702">
                  <c:v>2.5304248120880946E-3</c:v>
                </c:pt>
                <c:pt idx="12703">
                  <c:v>2.3955840546494578E-3</c:v>
                </c:pt>
                <c:pt idx="12704">
                  <c:v>2.2707415691510802E-3</c:v>
                </c:pt>
                <c:pt idx="12705">
                  <c:v>2.1552769721311371E-3</c:v>
                </c:pt>
                <c:pt idx="12706">
                  <c:v>2.0483772542052581E-3</c:v>
                </c:pt>
                <c:pt idx="12707">
                  <c:v>1.9491328352043702E-3</c:v>
                </c:pt>
                <c:pt idx="12708">
                  <c:v>1.8570933534913792E-3</c:v>
                </c:pt>
                <c:pt idx="12709">
                  <c:v>1.7717966098070859E-3</c:v>
                </c:pt>
                <c:pt idx="12710">
                  <c:v>1.6926654176826483E-3</c:v>
                </c:pt>
                <c:pt idx="12711">
                  <c:v>1.618946262635701E-3</c:v>
                </c:pt>
                <c:pt idx="12712">
                  <c:v>1.5504303192698243E-3</c:v>
                </c:pt>
                <c:pt idx="12713">
                  <c:v>1.4866894496945449E-3</c:v>
                </c:pt>
                <c:pt idx="12714">
                  <c:v>1.4273629121415166E-3</c:v>
                </c:pt>
                <c:pt idx="12715">
                  <c:v>1.3718786305451092E-3</c:v>
                </c:pt>
                <c:pt idx="12716">
                  <c:v>1.3201668296972668E-3</c:v>
                </c:pt>
                <c:pt idx="12717">
                  <c:v>1.2718581437186627E-3</c:v>
                </c:pt>
                <c:pt idx="12718">
                  <c:v>1.2266589929114113E-3</c:v>
                </c:pt>
                <c:pt idx="12719">
                  <c:v>1.1843891135345785E-3</c:v>
                </c:pt>
                <c:pt idx="12720">
                  <c:v>1.1448068282855495E-3</c:v>
                </c:pt>
                <c:pt idx="12721">
                  <c:v>1.1075002641333098E-3</c:v>
                </c:pt>
                <c:pt idx="12722">
                  <c:v>1.0726157381909518E-3</c:v>
                </c:pt>
                <c:pt idx="12723">
                  <c:v>1.039731555293244E-3</c:v>
                </c:pt>
                <c:pt idx="12724">
                  <c:v>1.008811811215371E-3</c:v>
                </c:pt>
                <c:pt idx="12725">
                  <c:v>9.7967293155076796E-4</c:v>
                </c:pt>
                <c:pt idx="12726">
                  <c:v>9.521609592074709E-4</c:v>
                </c:pt>
                <c:pt idx="12727">
                  <c:v>9.2619707429264508E-4</c:v>
                </c:pt>
                <c:pt idx="12728">
                  <c:v>9.0167491453474469E-4</c:v>
                </c:pt>
                <c:pt idx="12729">
                  <c:v>8.7848519724564866E-4</c:v>
                </c:pt>
                <c:pt idx="12730">
                  <c:v>8.5639656474578718E-4</c:v>
                </c:pt>
                <c:pt idx="12731">
                  <c:v>8.3564704255545408E-4</c:v>
                </c:pt>
                <c:pt idx="12732">
                  <c:v>8.1601566913647172E-4</c:v>
                </c:pt>
                <c:pt idx="12733">
                  <c:v>7.9713721221852385E-4</c:v>
                </c:pt>
                <c:pt idx="12734">
                  <c:v>7.7926711328268894E-4</c:v>
                </c:pt>
                <c:pt idx="12735">
                  <c:v>7.6221432071288397E-4</c:v>
                </c:pt>
                <c:pt idx="12736">
                  <c:v>7.4607979565310956E-4</c:v>
                </c:pt>
                <c:pt idx="12737">
                  <c:v>7.3045555936090967E-4</c:v>
                </c:pt>
                <c:pt idx="12738">
                  <c:v>7.1562996426344228E-4</c:v>
                </c:pt>
                <c:pt idx="12739">
                  <c:v>7.0125511424989906E-4</c:v>
                </c:pt>
                <c:pt idx="12740">
                  <c:v>6.8745330143182848E-4</c:v>
                </c:pt>
                <c:pt idx="12741">
                  <c:v>6.7408727403073243E-4</c:v>
                </c:pt>
                <c:pt idx="12742">
                  <c:v>6.6133818988145521E-4</c:v>
                </c:pt>
                <c:pt idx="12743">
                  <c:v>6.4894919893798697E-4</c:v>
                </c:pt>
                <c:pt idx="12744">
                  <c:v>6.3698862695427128E-4</c:v>
                </c:pt>
                <c:pt idx="12745">
                  <c:v>6.255030236609338E-4</c:v>
                </c:pt>
                <c:pt idx="12746">
                  <c:v>6.1430839321452435E-4</c:v>
                </c:pt>
                <c:pt idx="12747">
                  <c:v>6.0362546223979852E-4</c:v>
                </c:pt>
                <c:pt idx="12748">
                  <c:v>5.9323859858950723E-4</c:v>
                </c:pt>
                <c:pt idx="12749">
                  <c:v>5.8322999192284009E-4</c:v>
                </c:pt>
                <c:pt idx="12750">
                  <c:v>5.7364644391777464E-4</c:v>
                </c:pt>
                <c:pt idx="12751">
                  <c:v>5.6450784037076485E-4</c:v>
                </c:pt>
                <c:pt idx="12752">
                  <c:v>5.5565756621178686E-4</c:v>
                </c:pt>
                <c:pt idx="12753">
                  <c:v>5.4724223021562768E-4</c:v>
                </c:pt>
                <c:pt idx="12754">
                  <c:v>5.3909032502541532E-4</c:v>
                </c:pt>
                <c:pt idx="12755">
                  <c:v>5.3135984671515146E-4</c:v>
                </c:pt>
                <c:pt idx="12756">
                  <c:v>5.2412310987381971E-4</c:v>
                </c:pt>
                <c:pt idx="12757">
                  <c:v>5.1715889645587154E-4</c:v>
                </c:pt>
                <c:pt idx="12758">
                  <c:v>5.1060107260625376E-4</c:v>
                </c:pt>
                <c:pt idx="12759">
                  <c:v>5.0449415404840714E-4</c:v>
                </c:pt>
                <c:pt idx="12760">
                  <c:v>4.9873081725271273E-4</c:v>
                </c:pt>
                <c:pt idx="12761">
                  <c:v>4.935859610408766E-4</c:v>
                </c:pt>
                <c:pt idx="12762">
                  <c:v>4.8865042588408514E-4</c:v>
                </c:pt>
                <c:pt idx="12763">
                  <c:v>4.842484486018428E-4</c:v>
                </c:pt>
                <c:pt idx="12764">
                  <c:v>4.8020528682968244E-4</c:v>
                </c:pt>
                <c:pt idx="12765">
                  <c:v>4.7649391756254822E-4</c:v>
                </c:pt>
                <c:pt idx="12766">
                  <c:v>4.7329831002862477E-4</c:v>
                </c:pt>
                <c:pt idx="12767">
                  <c:v>4.7047194916760571E-4</c:v>
                </c:pt>
                <c:pt idx="12768">
                  <c:v>4.6801503081561613E-4</c:v>
                </c:pt>
                <c:pt idx="12769">
                  <c:v>4.6584788464965055E-4</c:v>
                </c:pt>
                <c:pt idx="12770">
                  <c:v>4.6408602120961984E-4</c:v>
                </c:pt>
                <c:pt idx="12771">
                  <c:v>4.6270230551781477E-4</c:v>
                </c:pt>
                <c:pt idx="12772">
                  <c:v>4.6153002283511046E-4</c:v>
                </c:pt>
                <c:pt idx="12773">
                  <c:v>4.6078436373531151E-4</c:v>
                </c:pt>
                <c:pt idx="12774">
                  <c:v>4.6033842733983477E-4</c:v>
                </c:pt>
                <c:pt idx="12775">
                  <c:v>4.6033587737048798E-4</c:v>
                </c:pt>
                <c:pt idx="12776">
                  <c:v>4.6048574991575109E-4</c:v>
                </c:pt>
                <c:pt idx="12777">
                  <c:v>4.6106970881265585E-4</c:v>
                </c:pt>
                <c:pt idx="12778">
                  <c:v>4.6205547520516976E-4</c:v>
                </c:pt>
                <c:pt idx="12779">
                  <c:v>4.6327504319509938E-4</c:v>
                </c:pt>
                <c:pt idx="12780">
                  <c:v>4.6495148140046627E-4</c:v>
                </c:pt>
                <c:pt idx="12781">
                  <c:v>4.6695484791370312E-4</c:v>
                </c:pt>
                <c:pt idx="12782">
                  <c:v>4.6916520036643927E-4</c:v>
                </c:pt>
                <c:pt idx="12783">
                  <c:v>4.716940200027997E-4</c:v>
                </c:pt>
                <c:pt idx="12784">
                  <c:v>4.7448823168150245E-4</c:v>
                </c:pt>
                <c:pt idx="12785">
                  <c:v>4.7754357268536829E-4</c:v>
                </c:pt>
                <c:pt idx="12786">
                  <c:v>4.8093664788217971E-4</c:v>
                </c:pt>
                <c:pt idx="12787">
                  <c:v>4.8438197133449101E-4</c:v>
                </c:pt>
                <c:pt idx="12788">
                  <c:v>4.8810800281906541E-4</c:v>
                </c:pt>
                <c:pt idx="12789">
                  <c:v>4.9196545758967147E-4</c:v>
                </c:pt>
                <c:pt idx="12790">
                  <c:v>4.9606868937779325E-4</c:v>
                </c:pt>
                <c:pt idx="12791">
                  <c:v>5.0014558919386776E-4</c:v>
                </c:pt>
                <c:pt idx="12792">
                  <c:v>5.0454516266129623E-4</c:v>
                </c:pt>
                <c:pt idx="12793">
                  <c:v>5.0905636810660848E-4</c:v>
                </c:pt>
                <c:pt idx="12794">
                  <c:v>5.1375476359782901E-4</c:v>
                </c:pt>
                <c:pt idx="12795">
                  <c:v>5.1858602601551063E-4</c:v>
                </c:pt>
                <c:pt idx="12796">
                  <c:v>5.2368416874948309E-4</c:v>
                </c:pt>
                <c:pt idx="12797">
                  <c:v>5.2888529154770936E-4</c:v>
                </c:pt>
                <c:pt idx="12798">
                  <c:v>5.3450742420912967E-4</c:v>
                </c:pt>
                <c:pt idx="12799">
                  <c:v>5.402679357012774E-4</c:v>
                </c:pt>
                <c:pt idx="12800">
                  <c:v>5.4636088598758459E-4</c:v>
                </c:pt>
                <c:pt idx="12801">
                  <c:v>5.5274466233845576E-4</c:v>
                </c:pt>
                <c:pt idx="12802">
                  <c:v>5.5947885953322452E-4</c:v>
                </c:pt>
                <c:pt idx="12803">
                  <c:v>5.6660649722495293E-4</c:v>
                </c:pt>
                <c:pt idx="12804">
                  <c:v>5.7400111021066458E-4</c:v>
                </c:pt>
                <c:pt idx="12805">
                  <c:v>5.8201416563730124E-4</c:v>
                </c:pt>
                <c:pt idx="12806">
                  <c:v>5.9030913543600683E-4</c:v>
                </c:pt>
                <c:pt idx="12807">
                  <c:v>5.9904431537993741E-4</c:v>
                </c:pt>
                <c:pt idx="12808">
                  <c:v>6.0833214521838208E-4</c:v>
                </c:pt>
                <c:pt idx="12809">
                  <c:v>6.180051531115005E-4</c:v>
                </c:pt>
                <c:pt idx="12810">
                  <c:v>6.2836132027599412E-4</c:v>
                </c:pt>
                <c:pt idx="12811">
                  <c:v>6.3902150946848479E-4</c:v>
                </c:pt>
                <c:pt idx="12812">
                  <c:v>6.5046485498976292E-4</c:v>
                </c:pt>
                <c:pt idx="12813">
                  <c:v>6.6249751277447366E-4</c:v>
                </c:pt>
                <c:pt idx="12814">
                  <c:v>6.7530826820449974E-4</c:v>
                </c:pt>
                <c:pt idx="12815">
                  <c:v>6.887948355129847E-4</c:v>
                </c:pt>
                <c:pt idx="12816">
                  <c:v>7.0319414287334236E-4</c:v>
                </c:pt>
                <c:pt idx="12817">
                  <c:v>7.1849160623216335E-4</c:v>
                </c:pt>
                <c:pt idx="12818">
                  <c:v>7.3477567255841869E-4</c:v>
                </c:pt>
                <c:pt idx="12819">
                  <c:v>7.5215937021488877E-4</c:v>
                </c:pt>
                <c:pt idx="12820">
                  <c:v>7.7060646088711326E-4</c:v>
                </c:pt>
                <c:pt idx="12821">
                  <c:v>7.9028009698323132E-4</c:v>
                </c:pt>
                <c:pt idx="12822">
                  <c:v>8.1127464992392095E-4</c:v>
                </c:pt>
                <c:pt idx="12823">
                  <c:v>8.3379283821183314E-4</c:v>
                </c:pt>
                <c:pt idx="12824">
                  <c:v>8.577165775784934E-4</c:v>
                </c:pt>
                <c:pt idx="12825">
                  <c:v>8.8318188707547929E-4</c:v>
                </c:pt>
                <c:pt idx="12826">
                  <c:v>9.1046380536108362E-4</c:v>
                </c:pt>
                <c:pt idx="12827">
                  <c:v>9.3966244458709713E-4</c:v>
                </c:pt>
                <c:pt idx="12828">
                  <c:v>9.708854955652324E-4</c:v>
                </c:pt>
                <c:pt idx="12829">
                  <c:v>1.0043004156848889E-3</c:v>
                </c:pt>
                <c:pt idx="12830">
                  <c:v>1.0400726130980198E-3</c:v>
                </c:pt>
                <c:pt idx="12831">
                  <c:v>1.0783995766451282E-3</c:v>
                </c:pt>
                <c:pt idx="12832">
                  <c:v>1.1194819417331692E-3</c:v>
                </c:pt>
                <c:pt idx="12833">
                  <c:v>1.163530612692365E-3</c:v>
                </c:pt>
                <c:pt idx="12834">
                  <c:v>1.2108476142531632E-3</c:v>
                </c:pt>
                <c:pt idx="12835">
                  <c:v>1.2616690326561208E-3</c:v>
                </c:pt>
                <c:pt idx="12836">
                  <c:v>1.3162842879810288E-3</c:v>
                </c:pt>
                <c:pt idx="12837">
                  <c:v>1.3750036129592802E-3</c:v>
                </c:pt>
                <c:pt idx="12838">
                  <c:v>1.4380342845712324E-3</c:v>
                </c:pt>
                <c:pt idx="12839">
                  <c:v>1.5060729129278139E-3</c:v>
                </c:pt>
                <c:pt idx="12840">
                  <c:v>1.5792837605907994E-3</c:v>
                </c:pt>
                <c:pt idx="12841">
                  <c:v>1.6582029488722005E-3</c:v>
                </c:pt>
                <c:pt idx="12842">
                  <c:v>1.7432171234059712E-3</c:v>
                </c:pt>
                <c:pt idx="12843">
                  <c:v>1.8349955417089614E-3</c:v>
                </c:pt>
                <c:pt idx="12844">
                  <c:v>1.9339592747598111E-3</c:v>
                </c:pt>
                <c:pt idx="12845">
                  <c:v>2.0408613197473446E-3</c:v>
                </c:pt>
                <c:pt idx="12846">
                  <c:v>2.1563961200516957E-3</c:v>
                </c:pt>
                <c:pt idx="12847">
                  <c:v>2.2812638428394427E-3</c:v>
                </c:pt>
                <c:pt idx="12848">
                  <c:v>2.4162901109070489E-3</c:v>
                </c:pt>
                <c:pt idx="12849">
                  <c:v>2.5624601174152328E-3</c:v>
                </c:pt>
                <c:pt idx="12850">
                  <c:v>2.7206066668150619E-3</c:v>
                </c:pt>
                <c:pt idx="12851">
                  <c:v>2.8914767423549037E-3</c:v>
                </c:pt>
                <c:pt idx="12852">
                  <c:v>3.0765658453335565E-3</c:v>
                </c:pt>
                <c:pt idx="12853">
                  <c:v>3.2767565985620806E-3</c:v>
                </c:pt>
                <c:pt idx="12854">
                  <c:v>3.4929607374073468E-3</c:v>
                </c:pt>
                <c:pt idx="12855">
                  <c:v>3.7268287005978173E-3</c:v>
                </c:pt>
                <c:pt idx="12856">
                  <c:v>3.9793479177350211E-3</c:v>
                </c:pt>
                <c:pt idx="12857">
                  <c:v>4.25194618957625E-3</c:v>
                </c:pt>
                <c:pt idx="12858">
                  <c:v>4.5456501907401581E-3</c:v>
                </c:pt>
                <c:pt idx="12859">
                  <c:v>4.8611685295142371E-3</c:v>
                </c:pt>
                <c:pt idx="12860">
                  <c:v>5.2000462229487843E-3</c:v>
                </c:pt>
                <c:pt idx="12861">
                  <c:v>5.5618077500598773E-3</c:v>
                </c:pt>
                <c:pt idx="12862">
                  <c:v>5.9460734473728571E-3</c:v>
                </c:pt>
                <c:pt idx="12863">
                  <c:v>6.3507316886428633E-3</c:v>
                </c:pt>
                <c:pt idx="12864">
                  <c:v>6.7728221125955557E-3</c:v>
                </c:pt>
                <c:pt idx="12865">
                  <c:v>7.2040180316264024E-3</c:v>
                </c:pt>
                <c:pt idx="12866">
                  <c:v>7.6337146276699297E-3</c:v>
                </c:pt>
                <c:pt idx="12867">
                  <c:v>8.0417478427614597E-3</c:v>
                </c:pt>
                <c:pt idx="12868">
                  <c:v>8.3991232597564469E-3</c:v>
                </c:pt>
                <c:pt idx="12869">
                  <c:v>8.6650692667024076E-3</c:v>
                </c:pt>
                <c:pt idx="12870">
                  <c:v>8.7803133600697914E-3</c:v>
                </c:pt>
                <c:pt idx="12871">
                  <c:v>8.6927630913193887E-3</c:v>
                </c:pt>
                <c:pt idx="12872">
                  <c:v>8.3516817106904506E-3</c:v>
                </c:pt>
                <c:pt idx="12873">
                  <c:v>7.7531901591584296E-3</c:v>
                </c:pt>
                <c:pt idx="12874">
                  <c:v>6.9117143143935245E-3</c:v>
                </c:pt>
                <c:pt idx="12875">
                  <c:v>5.9066577051291036E-3</c:v>
                </c:pt>
                <c:pt idx="12876">
                  <c:v>4.799934445748999E-3</c:v>
                </c:pt>
                <c:pt idx="12877">
                  <c:v>3.6601824930934113E-3</c:v>
                </c:pt>
                <c:pt idx="12878">
                  <c:v>2.5338511840218292E-3</c:v>
                </c:pt>
                <c:pt idx="12879">
                  <c:v>1.4577524449964629E-3</c:v>
                </c:pt>
                <c:pt idx="12880">
                  <c:v>4.6054486409041751E-4</c:v>
                </c:pt>
                <c:pt idx="12881">
                  <c:v>-4.3903074510409645E-4</c:v>
                </c:pt>
                <c:pt idx="12882">
                  <c:v>-1.2259617149844582E-3</c:v>
                </c:pt>
                <c:pt idx="12883">
                  <c:v>-1.8844772413449951E-3</c:v>
                </c:pt>
                <c:pt idx="12884">
                  <c:v>-2.4019897149508695E-3</c:v>
                </c:pt>
                <c:pt idx="12885">
                  <c:v>-2.771666841476228E-3</c:v>
                </c:pt>
                <c:pt idx="12886">
                  <c:v>-2.9827783478837411E-3</c:v>
                </c:pt>
                <c:pt idx="12887">
                  <c:v>-3.0266013552785465E-3</c:v>
                </c:pt>
                <c:pt idx="12888">
                  <c:v>-2.900406719531623E-3</c:v>
                </c:pt>
                <c:pt idx="12889">
                  <c:v>-2.5959506793314935E-3</c:v>
                </c:pt>
                <c:pt idx="12890">
                  <c:v>-2.114717688321055E-3</c:v>
                </c:pt>
                <c:pt idx="12891">
                  <c:v>-1.4678334945663618E-3</c:v>
                </c:pt>
                <c:pt idx="12892">
                  <c:v>-6.618404736010719E-4</c:v>
                </c:pt>
                <c:pt idx="12893">
                  <c:v>2.7633898199397322E-4</c:v>
                </c:pt>
                <c:pt idx="12894">
                  <c:v>1.3074443634897293E-3</c:v>
                </c:pt>
                <c:pt idx="12895">
                  <c:v>2.3925663203733238E-3</c:v>
                </c:pt>
                <c:pt idx="12896">
                  <c:v>3.4787295585932965E-3</c:v>
                </c:pt>
                <c:pt idx="12897">
                  <c:v>4.5319045325461493E-3</c:v>
                </c:pt>
                <c:pt idx="12898">
                  <c:v>5.560277025587812E-3</c:v>
                </c:pt>
                <c:pt idx="12899">
                  <c:v>6.580969360391431E-3</c:v>
                </c:pt>
                <c:pt idx="12900">
                  <c:v>7.65910985460172E-3</c:v>
                </c:pt>
                <c:pt idx="12901">
                  <c:v>8.8487985689470472E-3</c:v>
                </c:pt>
                <c:pt idx="12902">
                  <c:v>1.019741003675334E-2</c:v>
                </c:pt>
                <c:pt idx="12903">
                  <c:v>1.1719753994230864E-2</c:v>
                </c:pt>
                <c:pt idx="12904">
                  <c:v>1.3399688034910429E-2</c:v>
                </c:pt>
                <c:pt idx="12905">
                  <c:v>1.5212978919666553E-2</c:v>
                </c:pt>
                <c:pt idx="12906">
                  <c:v>1.7127356038945551E-2</c:v>
                </c:pt>
                <c:pt idx="12907">
                  <c:v>1.910424827387136E-2</c:v>
                </c:pt>
                <c:pt idx="12908">
                  <c:v>2.1172003090646263E-2</c:v>
                </c:pt>
                <c:pt idx="12909">
                  <c:v>2.3355848711589688E-2</c:v>
                </c:pt>
                <c:pt idx="12910">
                  <c:v>2.5733877201434496E-2</c:v>
                </c:pt>
                <c:pt idx="12911">
                  <c:v>2.8375464441398046E-2</c:v>
                </c:pt>
                <c:pt idx="12912">
                  <c:v>3.1326217371902998E-2</c:v>
                </c:pt>
                <c:pt idx="12913">
                  <c:v>3.4632650196129822E-2</c:v>
                </c:pt>
                <c:pt idx="12914">
                  <c:v>3.8286374925779909E-2</c:v>
                </c:pt>
                <c:pt idx="12915">
                  <c:v>4.227963042866234E-2</c:v>
                </c:pt>
                <c:pt idx="12916">
                  <c:v>4.6573781554751781E-2</c:v>
                </c:pt>
                <c:pt idx="12917">
                  <c:v>5.1149934574868161E-2</c:v>
                </c:pt>
                <c:pt idx="12918">
                  <c:v>5.597659685616696E-2</c:v>
                </c:pt>
                <c:pt idx="12919">
                  <c:v>6.1021973206107138E-2</c:v>
                </c:pt>
                <c:pt idx="12920">
                  <c:v>6.6277172991176081E-2</c:v>
                </c:pt>
                <c:pt idx="12921">
                  <c:v>7.1712042851857505E-2</c:v>
                </c:pt>
                <c:pt idx="12922">
                  <c:v>7.7253871359774795E-2</c:v>
                </c:pt>
                <c:pt idx="12923">
                  <c:v>8.2828305288769277E-2</c:v>
                </c:pt>
                <c:pt idx="12924">
                  <c:v>8.8312862774149292E-2</c:v>
                </c:pt>
                <c:pt idx="12925">
                  <c:v>9.3543203099558325E-2</c:v>
                </c:pt>
                <c:pt idx="12926">
                  <c:v>9.8373948754238327E-2</c:v>
                </c:pt>
                <c:pt idx="12927">
                  <c:v>0.10262745180116117</c:v>
                </c:pt>
                <c:pt idx="12928">
                  <c:v>0.10615055770106885</c:v>
                </c:pt>
                <c:pt idx="12929">
                  <c:v>0.10870627348995465</c:v>
                </c:pt>
                <c:pt idx="12930">
                  <c:v>0.11016431676423799</c:v>
                </c:pt>
                <c:pt idx="12931">
                  <c:v>0.11034459156508036</c:v>
                </c:pt>
                <c:pt idx="12932">
                  <c:v>0.10904828483372403</c:v>
                </c:pt>
                <c:pt idx="12933">
                  <c:v>0.10613147366931214</c:v>
                </c:pt>
                <c:pt idx="12934">
                  <c:v>0.10142854897965747</c:v>
                </c:pt>
                <c:pt idx="12935">
                  <c:v>9.4993721546697607E-2</c:v>
                </c:pt>
                <c:pt idx="12936">
                  <c:v>8.6917554979826339E-2</c:v>
                </c:pt>
                <c:pt idx="12937">
                  <c:v>7.7395571139617148E-2</c:v>
                </c:pt>
                <c:pt idx="12938">
                  <c:v>6.6788804300571991E-2</c:v>
                </c:pt>
                <c:pt idx="12939">
                  <c:v>5.5511139600914194E-2</c:v>
                </c:pt>
                <c:pt idx="12940">
                  <c:v>4.4042734680170892E-2</c:v>
                </c:pt>
                <c:pt idx="12941">
                  <c:v>3.2835687461327479E-2</c:v>
                </c:pt>
                <c:pt idx="12942">
                  <c:v>2.2320199372236116E-2</c:v>
                </c:pt>
                <c:pt idx="12943">
                  <c:v>1.2871487854262675E-2</c:v>
                </c:pt>
                <c:pt idx="12944">
                  <c:v>4.6828186219486923E-3</c:v>
                </c:pt>
                <c:pt idx="12945">
                  <c:v>-2.1339038450154113E-3</c:v>
                </c:pt>
                <c:pt idx="12946">
                  <c:v>-7.4976225809745556E-3</c:v>
                </c:pt>
                <c:pt idx="12947">
                  <c:v>-1.1434684272484008E-2</c:v>
                </c:pt>
                <c:pt idx="12948">
                  <c:v>-1.4040107109846683E-2</c:v>
                </c:pt>
                <c:pt idx="12949">
                  <c:v>-1.5399530586221483E-2</c:v>
                </c:pt>
                <c:pt idx="12950">
                  <c:v>-1.5636911119088867E-2</c:v>
                </c:pt>
                <c:pt idx="12951">
                  <c:v>-1.4884134494183923E-2</c:v>
                </c:pt>
                <c:pt idx="12952">
                  <c:v>-1.3281038607986281E-2</c:v>
                </c:pt>
                <c:pt idx="12953">
                  <c:v>-1.1004618455824629E-2</c:v>
                </c:pt>
                <c:pt idx="12954">
                  <c:v>-8.3138669745126265E-3</c:v>
                </c:pt>
                <c:pt idx="12955">
                  <c:v>-5.7162823001900287E-3</c:v>
                </c:pt>
                <c:pt idx="12956">
                  <c:v>-3.825617452891502E-3</c:v>
                </c:pt>
                <c:pt idx="12957">
                  <c:v>-2.8885070735144378E-3</c:v>
                </c:pt>
                <c:pt idx="12958">
                  <c:v>-2.7183988608446528E-3</c:v>
                </c:pt>
                <c:pt idx="12959">
                  <c:v>-2.970078575384217E-3</c:v>
                </c:pt>
                <c:pt idx="12960">
                  <c:v>-3.3069502538944332E-3</c:v>
                </c:pt>
                <c:pt idx="12961">
                  <c:v>-3.5796996735122343E-3</c:v>
                </c:pt>
                <c:pt idx="12962">
                  <c:v>-3.7779199069547754E-3</c:v>
                </c:pt>
                <c:pt idx="12963">
                  <c:v>-3.8842542277562281E-3</c:v>
                </c:pt>
                <c:pt idx="12964">
                  <c:v>-3.9182104785375422E-3</c:v>
                </c:pt>
                <c:pt idx="12965">
                  <c:v>-3.8666243482856607E-3</c:v>
                </c:pt>
                <c:pt idx="12966">
                  <c:v>-3.7267693538082869E-3</c:v>
                </c:pt>
                <c:pt idx="12967">
                  <c:v>-3.5320820294004558E-3</c:v>
                </c:pt>
                <c:pt idx="12968">
                  <c:v>-3.3273440711406341E-3</c:v>
                </c:pt>
                <c:pt idx="12969">
                  <c:v>-3.1405891389845605E-3</c:v>
                </c:pt>
                <c:pt idx="12970">
                  <c:v>-2.9824818950541883E-3</c:v>
                </c:pt>
                <c:pt idx="12971">
                  <c:v>-2.8520500406643344E-3</c:v>
                </c:pt>
                <c:pt idx="12972">
                  <c:v>-2.7504006180591439E-3</c:v>
                </c:pt>
                <c:pt idx="12973">
                  <c:v>-2.670375195562894E-3</c:v>
                </c:pt>
                <c:pt idx="12974">
                  <c:v>-2.6092772068740501E-3</c:v>
                </c:pt>
                <c:pt idx="12975">
                  <c:v>-2.5599644970394288E-3</c:v>
                </c:pt>
                <c:pt idx="12976">
                  <c:v>-2.5225388950459882E-3</c:v>
                </c:pt>
                <c:pt idx="12977">
                  <c:v>-2.4935898141486296E-3</c:v>
                </c:pt>
                <c:pt idx="12978">
                  <c:v>-2.4730187021878777E-3</c:v>
                </c:pt>
                <c:pt idx="12979">
                  <c:v>-2.4584059790961196E-3</c:v>
                </c:pt>
                <c:pt idx="12980">
                  <c:v>-2.4510616688378549E-3</c:v>
                </c:pt>
                <c:pt idx="12981">
                  <c:v>-2.4469855537011991E-3</c:v>
                </c:pt>
                <c:pt idx="12982">
                  <c:v>-2.4461106663771514E-3</c:v>
                </c:pt>
                <c:pt idx="12983">
                  <c:v>-2.4461356849139965E-3</c:v>
                </c:pt>
                <c:pt idx="12984">
                  <c:v>-2.4479053851876971E-3</c:v>
                </c:pt>
                <c:pt idx="12985">
                  <c:v>-2.4510558005750613E-3</c:v>
                </c:pt>
                <c:pt idx="12986">
                  <c:v>-2.4555993736609287E-3</c:v>
                </c:pt>
                <c:pt idx="12987">
                  <c:v>-2.4632142441925928E-3</c:v>
                </c:pt>
                <c:pt idx="12988">
                  <c:v>-2.4731468475140688E-3</c:v>
                </c:pt>
                <c:pt idx="12989">
                  <c:v>-2.4853117445194136E-3</c:v>
                </c:pt>
                <c:pt idx="12990">
                  <c:v>-2.5001402339477419E-3</c:v>
                </c:pt>
                <c:pt idx="12991">
                  <c:v>-2.5167024293424327E-3</c:v>
                </c:pt>
                <c:pt idx="12992">
                  <c:v>-2.5346723393907902E-3</c:v>
                </c:pt>
                <c:pt idx="12993">
                  <c:v>-2.5523764027747301E-3</c:v>
                </c:pt>
                <c:pt idx="12994">
                  <c:v>-2.5707527313272049E-3</c:v>
                </c:pt>
                <c:pt idx="12995">
                  <c:v>-2.58977142205881E-3</c:v>
                </c:pt>
                <c:pt idx="12996">
                  <c:v>-2.609512576870632E-3</c:v>
                </c:pt>
                <c:pt idx="12997">
                  <c:v>-2.628396331600902E-3</c:v>
                </c:pt>
                <c:pt idx="12998">
                  <c:v>-2.6471425759213292E-3</c:v>
                </c:pt>
                <c:pt idx="12999">
                  <c:v>-2.6654697016085275E-3</c:v>
                </c:pt>
                <c:pt idx="13000">
                  <c:v>-2.6836132940806934E-3</c:v>
                </c:pt>
                <c:pt idx="13001">
                  <c:v>-2.7005300885487621E-3</c:v>
                </c:pt>
                <c:pt idx="13002">
                  <c:v>-2.7170406003068654E-3</c:v>
                </c:pt>
                <c:pt idx="13003">
                  <c:v>-2.7325845108062746E-3</c:v>
                </c:pt>
                <c:pt idx="13004">
                  <c:v>-2.7470428478189569E-3</c:v>
                </c:pt>
                <c:pt idx="13005">
                  <c:v>-2.7609696481389633E-3</c:v>
                </c:pt>
                <c:pt idx="13006">
                  <c:v>-2.7740567659321901E-3</c:v>
                </c:pt>
                <c:pt idx="13007">
                  <c:v>-2.7861626258520382E-3</c:v>
                </c:pt>
                <c:pt idx="13008">
                  <c:v>-2.7979802511351156E-3</c:v>
                </c:pt>
                <c:pt idx="13009">
                  <c:v>-2.809671700038895E-3</c:v>
                </c:pt>
                <c:pt idx="13010">
                  <c:v>-2.8206525127474715E-3</c:v>
                </c:pt>
                <c:pt idx="13011">
                  <c:v>-2.8314095799803745E-3</c:v>
                </c:pt>
                <c:pt idx="13012">
                  <c:v>-2.8414462109538565E-3</c:v>
                </c:pt>
                <c:pt idx="13013">
                  <c:v>-2.8511502956593275E-3</c:v>
                </c:pt>
                <c:pt idx="13014">
                  <c:v>-2.8603018680806451E-3</c:v>
                </c:pt>
                <c:pt idx="13015">
                  <c:v>-2.8686651044991986E-3</c:v>
                </c:pt>
                <c:pt idx="13016">
                  <c:v>-2.8770616516697266E-3</c:v>
                </c:pt>
                <c:pt idx="13017">
                  <c:v>-2.8851907516021678E-3</c:v>
                </c:pt>
                <c:pt idx="13018">
                  <c:v>-2.8931311783472191E-3</c:v>
                </c:pt>
                <c:pt idx="13019">
                  <c:v>-2.9009462039309396E-3</c:v>
                </c:pt>
                <c:pt idx="13020">
                  <c:v>-2.9083324991919846E-3</c:v>
                </c:pt>
                <c:pt idx="13021">
                  <c:v>-2.9156382077694326E-3</c:v>
                </c:pt>
                <c:pt idx="13022">
                  <c:v>-2.9226129995084862E-3</c:v>
                </c:pt>
                <c:pt idx="13023">
                  <c:v>-2.9293848310092642E-3</c:v>
                </c:pt>
                <c:pt idx="13024">
                  <c:v>-2.935879423793183E-3</c:v>
                </c:pt>
                <c:pt idx="13025">
                  <c:v>-2.9399601522032506E-3</c:v>
                </c:pt>
                <c:pt idx="13026">
                  <c:v>-2.9234547041002913E-3</c:v>
                </c:pt>
                <c:pt idx="13027">
                  <c:v>-2.9180929106724495E-3</c:v>
                </c:pt>
                <c:pt idx="13028">
                  <c:v>-2.9116820227760311E-3</c:v>
                </c:pt>
                <c:pt idx="13029">
                  <c:v>-2.9057501056737427E-3</c:v>
                </c:pt>
                <c:pt idx="13030">
                  <c:v>-2.8997690919136949E-3</c:v>
                </c:pt>
                <c:pt idx="13031">
                  <c:v>-2.8933837152573983E-3</c:v>
                </c:pt>
                <c:pt idx="13032">
                  <c:v>-2.8867291363205358E-3</c:v>
                </c:pt>
                <c:pt idx="13033">
                  <c:v>-2.8800354508953453E-3</c:v>
                </c:pt>
                <c:pt idx="13034">
                  <c:v>-2.8732540586471908E-3</c:v>
                </c:pt>
                <c:pt idx="13035">
                  <c:v>-2.8659325340995266E-3</c:v>
                </c:pt>
                <c:pt idx="13036">
                  <c:v>-2.8583750417347197E-3</c:v>
                </c:pt>
                <c:pt idx="13037">
                  <c:v>-2.8499185626910443E-3</c:v>
                </c:pt>
                <c:pt idx="13038">
                  <c:v>-2.8404983427071993E-3</c:v>
                </c:pt>
                <c:pt idx="13039">
                  <c:v>-2.8294790133271378E-3</c:v>
                </c:pt>
                <c:pt idx="13040">
                  <c:v>-2.8178838342307966E-3</c:v>
                </c:pt>
                <c:pt idx="13041">
                  <c:v>-2.8052030540545486E-3</c:v>
                </c:pt>
                <c:pt idx="13042">
                  <c:v>-2.7918473665039436E-3</c:v>
                </c:pt>
                <c:pt idx="13043">
                  <c:v>-2.7777659586904111E-3</c:v>
                </c:pt>
                <c:pt idx="13044">
                  <c:v>-2.7644258291312268E-3</c:v>
                </c:pt>
                <c:pt idx="13045">
                  <c:v>-2.7499044205856462E-3</c:v>
                </c:pt>
                <c:pt idx="13046">
                  <c:v>-2.734989151234434E-3</c:v>
                </c:pt>
                <c:pt idx="13047">
                  <c:v>-2.7199422221143195E-3</c:v>
                </c:pt>
                <c:pt idx="13048">
                  <c:v>-2.7051455102048206E-3</c:v>
                </c:pt>
                <c:pt idx="13049">
                  <c:v>-2.6902930700836492E-3</c:v>
                </c:pt>
                <c:pt idx="13050">
                  <c:v>-2.6755759443115963E-3</c:v>
                </c:pt>
                <c:pt idx="13051">
                  <c:v>-2.6591380579483698E-3</c:v>
                </c:pt>
                <c:pt idx="13052">
                  <c:v>-2.6412650532865981E-3</c:v>
                </c:pt>
                <c:pt idx="13053">
                  <c:v>-2.6230881526029945E-3</c:v>
                </c:pt>
                <c:pt idx="13054">
                  <c:v>-2.6053041166523789E-3</c:v>
                </c:pt>
                <c:pt idx="13055">
                  <c:v>-2.5883677348391781E-3</c:v>
                </c:pt>
                <c:pt idx="13056">
                  <c:v>-2.5733178695045962E-3</c:v>
                </c:pt>
                <c:pt idx="13057">
                  <c:v>-2.5588865321803937E-3</c:v>
                </c:pt>
                <c:pt idx="13058">
                  <c:v>-2.5456715141415152E-3</c:v>
                </c:pt>
                <c:pt idx="13059">
                  <c:v>-2.5307832913033252E-3</c:v>
                </c:pt>
                <c:pt idx="13060">
                  <c:v>-2.5143303196487441E-3</c:v>
                </c:pt>
                <c:pt idx="13061">
                  <c:v>-2.4993570820381343E-3</c:v>
                </c:pt>
                <c:pt idx="13062">
                  <c:v>-2.4836903056255763E-3</c:v>
                </c:pt>
                <c:pt idx="13063">
                  <c:v>-2.4672509363227839E-3</c:v>
                </c:pt>
                <c:pt idx="13064">
                  <c:v>-2.4534929051224469E-3</c:v>
                </c:pt>
                <c:pt idx="13065">
                  <c:v>-2.4442525566233555E-3</c:v>
                </c:pt>
                <c:pt idx="13066">
                  <c:v>-2.4368537738352521E-3</c:v>
                </c:pt>
                <c:pt idx="13067">
                  <c:v>-2.4286797637526384E-3</c:v>
                </c:pt>
                <c:pt idx="13068">
                  <c:v>-2.4196572148013464E-3</c:v>
                </c:pt>
                <c:pt idx="13069">
                  <c:v>-2.4130367712105446E-3</c:v>
                </c:pt>
                <c:pt idx="13070">
                  <c:v>-2.4110042066183483E-3</c:v>
                </c:pt>
                <c:pt idx="13071">
                  <c:v>-2.4160638789983363E-3</c:v>
                </c:pt>
                <c:pt idx="13072">
                  <c:v>-2.4294868438173444E-3</c:v>
                </c:pt>
                <c:pt idx="13073">
                  <c:v>-2.4482643435388648E-3</c:v>
                </c:pt>
                <c:pt idx="13074">
                  <c:v>-2.4701586552699824E-3</c:v>
                </c:pt>
                <c:pt idx="13075">
                  <c:v>-2.4954879385325332E-3</c:v>
                </c:pt>
                <c:pt idx="13076">
                  <c:v>-2.5261204472257844E-3</c:v>
                </c:pt>
                <c:pt idx="13077">
                  <c:v>-2.5630944124296925E-3</c:v>
                </c:pt>
                <c:pt idx="13078">
                  <c:v>-2.614092941767788E-3</c:v>
                </c:pt>
                <c:pt idx="13079">
                  <c:v>-2.6820565737932802E-3</c:v>
                </c:pt>
                <c:pt idx="13080">
                  <c:v>-2.7677530571572555E-3</c:v>
                </c:pt>
                <c:pt idx="13081">
                  <c:v>-2.877107971920478E-3</c:v>
                </c:pt>
                <c:pt idx="13082">
                  <c:v>-3.0225365036854386E-3</c:v>
                </c:pt>
                <c:pt idx="13083">
                  <c:v>-3.217403548127508E-3</c:v>
                </c:pt>
                <c:pt idx="13084">
                  <c:v>-3.4644142944568602E-3</c:v>
                </c:pt>
                <c:pt idx="13085">
                  <c:v>-3.7139434033031087E-3</c:v>
                </c:pt>
                <c:pt idx="13086">
                  <c:v>-3.8583376971391683E-3</c:v>
                </c:pt>
                <c:pt idx="13087">
                  <c:v>-3.8277755877385803E-3</c:v>
                </c:pt>
                <c:pt idx="13088">
                  <c:v>-3.6310679335369053E-3</c:v>
                </c:pt>
                <c:pt idx="13089">
                  <c:v>-3.2713965927435216E-3</c:v>
                </c:pt>
                <c:pt idx="13090">
                  <c:v>-2.681776619280732E-3</c:v>
                </c:pt>
                <c:pt idx="13091">
                  <c:v>-1.7379127065494198E-3</c:v>
                </c:pt>
                <c:pt idx="13092">
                  <c:v>-3.8961572254245236E-4</c:v>
                </c:pt>
                <c:pt idx="13093">
                  <c:v>1.4794823708511951E-3</c:v>
                </c:pt>
                <c:pt idx="13094">
                  <c:v>3.1455080329693772E-3</c:v>
                </c:pt>
                <c:pt idx="13095">
                  <c:v>3.0172939584188971E-3</c:v>
                </c:pt>
                <c:pt idx="13096">
                  <c:v>2.7645038228420182E-5</c:v>
                </c:pt>
                <c:pt idx="13097">
                  <c:v>-4.3997454331362179E-3</c:v>
                </c:pt>
                <c:pt idx="13098">
                  <c:v>-8.7102584398238425E-3</c:v>
                </c:pt>
                <c:pt idx="13099">
                  <c:v>-1.207949885841797E-2</c:v>
                </c:pt>
                <c:pt idx="13100">
                  <c:v>-1.4380859333253407E-2</c:v>
                </c:pt>
                <c:pt idx="13101">
                  <c:v>-1.5575058491802976E-2</c:v>
                </c:pt>
                <c:pt idx="13102">
                  <c:v>-1.5662946533068323E-2</c:v>
                </c:pt>
                <c:pt idx="13103">
                  <c:v>-1.452247225175704E-2</c:v>
                </c:pt>
                <c:pt idx="13104">
                  <c:v>-1.2132786754437991E-2</c:v>
                </c:pt>
                <c:pt idx="13105">
                  <c:v>-8.3399060363395783E-3</c:v>
                </c:pt>
                <c:pt idx="13106">
                  <c:v>-3.1262932867578141E-3</c:v>
                </c:pt>
                <c:pt idx="13107">
                  <c:v>3.5202994995423842E-3</c:v>
                </c:pt>
                <c:pt idx="13108">
                  <c:v>1.1574162859272652E-2</c:v>
                </c:pt>
                <c:pt idx="13109">
                  <c:v>2.0904493194142282E-2</c:v>
                </c:pt>
                <c:pt idx="13110">
                  <c:v>3.1286305606242626E-2</c:v>
                </c:pt>
                <c:pt idx="13111">
                  <c:v>4.2393884620409827E-2</c:v>
                </c:pt>
                <c:pt idx="13112">
                  <c:v>5.3798267201933481E-2</c:v>
                </c:pt>
                <c:pt idx="13113">
                  <c:v>6.5045670383893028E-2</c:v>
                </c:pt>
                <c:pt idx="13114">
                  <c:v>7.5639432599684697E-2</c:v>
                </c:pt>
                <c:pt idx="13115">
                  <c:v>8.5158793125695575E-2</c:v>
                </c:pt>
                <c:pt idx="13116">
                  <c:v>9.3245454974229092E-2</c:v>
                </c:pt>
                <c:pt idx="13117">
                  <c:v>9.9654155372202791E-2</c:v>
                </c:pt>
                <c:pt idx="13118">
                  <c:v>0.1042968397924976</c:v>
                </c:pt>
                <c:pt idx="13119">
                  <c:v>0.10720465588479444</c:v>
                </c:pt>
                <c:pt idx="13120">
                  <c:v>0.10846862485770514</c:v>
                </c:pt>
                <c:pt idx="13121">
                  <c:v>0.1083020191032309</c:v>
                </c:pt>
                <c:pt idx="13122">
                  <c:v>0.10680681762475397</c:v>
                </c:pt>
                <c:pt idx="13123">
                  <c:v>0.10424138458392662</c:v>
                </c:pt>
                <c:pt idx="13124">
                  <c:v>0.10073884459117977</c:v>
                </c:pt>
                <c:pt idx="13125">
                  <c:v>9.6481593309341585E-2</c:v>
                </c:pt>
                <c:pt idx="13126">
                  <c:v>9.1623940011792748E-2</c:v>
                </c:pt>
                <c:pt idx="13127">
                  <c:v>8.6355046186522455E-2</c:v>
                </c:pt>
                <c:pt idx="13128">
                  <c:v>8.0791640244919027E-2</c:v>
                </c:pt>
                <c:pt idx="13129">
                  <c:v>7.5112672545814885E-2</c:v>
                </c:pt>
                <c:pt idx="13130">
                  <c:v>6.9520587279885415E-2</c:v>
                </c:pt>
                <c:pt idx="13131">
                  <c:v>6.4109735469705775E-2</c:v>
                </c:pt>
                <c:pt idx="13132">
                  <c:v>5.8884022233123834E-2</c:v>
                </c:pt>
                <c:pt idx="13133">
                  <c:v>5.3858924721253865E-2</c:v>
                </c:pt>
                <c:pt idx="13134">
                  <c:v>4.9052535039010858E-2</c:v>
                </c:pt>
                <c:pt idx="13135">
                  <c:v>4.4499467124889502E-2</c:v>
                </c:pt>
                <c:pt idx="13136">
                  <c:v>4.0219469939963837E-2</c:v>
                </c:pt>
                <c:pt idx="13137">
                  <c:v>3.6258642245552641E-2</c:v>
                </c:pt>
                <c:pt idx="13138">
                  <c:v>3.2633296392184374E-2</c:v>
                </c:pt>
                <c:pt idx="13139">
                  <c:v>2.9367108383226426E-2</c:v>
                </c:pt>
                <c:pt idx="13140">
                  <c:v>2.6460900356250927E-2</c:v>
                </c:pt>
                <c:pt idx="13141">
                  <c:v>2.3873148117818377E-2</c:v>
                </c:pt>
                <c:pt idx="13142">
                  <c:v>2.1550954844025361E-2</c:v>
                </c:pt>
                <c:pt idx="13143">
                  <c:v>1.9420121606333107E-2</c:v>
                </c:pt>
                <c:pt idx="13144">
                  <c:v>1.7416190738141601E-2</c:v>
                </c:pt>
                <c:pt idx="13145">
                  <c:v>1.5509303579713141E-2</c:v>
                </c:pt>
                <c:pt idx="13146">
                  <c:v>1.3673618428437617E-2</c:v>
                </c:pt>
                <c:pt idx="13147">
                  <c:v>1.1935168591241774E-2</c:v>
                </c:pt>
                <c:pt idx="13148">
                  <c:v>1.0320628602238036E-2</c:v>
                </c:pt>
                <c:pt idx="13149">
                  <c:v>8.8752685004467313E-3</c:v>
                </c:pt>
                <c:pt idx="13150">
                  <c:v>7.5994575885098836E-3</c:v>
                </c:pt>
                <c:pt idx="13151">
                  <c:v>6.4893927521376682E-3</c:v>
                </c:pt>
                <c:pt idx="13152">
                  <c:v>5.4743017393460436E-3</c:v>
                </c:pt>
                <c:pt idx="13153">
                  <c:v>4.5268974992712652E-3</c:v>
                </c:pt>
                <c:pt idx="13154">
                  <c:v>3.5779226795411567E-3</c:v>
                </c:pt>
                <c:pt idx="13155">
                  <c:v>2.5906211962349879E-3</c:v>
                </c:pt>
                <c:pt idx="13156">
                  <c:v>1.5699362231437197E-3</c:v>
                </c:pt>
                <c:pt idx="13157">
                  <c:v>5.5413580170304844E-4</c:v>
                </c:pt>
                <c:pt idx="13158">
                  <c:v>-4.1850191193437691E-4</c:v>
                </c:pt>
                <c:pt idx="13159">
                  <c:v>-1.2971384987274792E-3</c:v>
                </c:pt>
                <c:pt idx="13160">
                  <c:v>-2.0462116197911273E-3</c:v>
                </c:pt>
                <c:pt idx="13161">
                  <c:v>-2.6368777047318659E-3</c:v>
                </c:pt>
                <c:pt idx="13162">
                  <c:v>-3.0646402885862178E-3</c:v>
                </c:pt>
                <c:pt idx="13163">
                  <c:v>-3.3202710413229308E-3</c:v>
                </c:pt>
                <c:pt idx="13164">
                  <c:v>-3.4013418077256663E-3</c:v>
                </c:pt>
                <c:pt idx="13165">
                  <c:v>-3.3122849866092929E-3</c:v>
                </c:pt>
                <c:pt idx="13166">
                  <c:v>-3.0602478787210563E-3</c:v>
                </c:pt>
                <c:pt idx="13167">
                  <c:v>-2.6524808497530028E-3</c:v>
                </c:pt>
                <c:pt idx="13168">
                  <c:v>-2.0976575478653947E-3</c:v>
                </c:pt>
                <c:pt idx="13169">
                  <c:v>-1.4072421736153196E-3</c:v>
                </c:pt>
                <c:pt idx="13170">
                  <c:v>-5.890788015650017E-4</c:v>
                </c:pt>
                <c:pt idx="13171">
                  <c:v>3.3967160056491696E-4</c:v>
                </c:pt>
                <c:pt idx="13172">
                  <c:v>1.3651095175787331E-3</c:v>
                </c:pt>
                <c:pt idx="13173">
                  <c:v>2.4651485939121143E-3</c:v>
                </c:pt>
                <c:pt idx="13174">
                  <c:v>3.6140260566641658E-3</c:v>
                </c:pt>
                <c:pt idx="13175">
                  <c:v>4.7750679011441255E-3</c:v>
                </c:pt>
                <c:pt idx="13176">
                  <c:v>5.9017532812308815E-3</c:v>
                </c:pt>
                <c:pt idx="13177">
                  <c:v>6.9284305770612731E-3</c:v>
                </c:pt>
                <c:pt idx="13178">
                  <c:v>7.7766950576628746E-3</c:v>
                </c:pt>
                <c:pt idx="13179">
                  <c:v>8.3950987070092742E-3</c:v>
                </c:pt>
                <c:pt idx="13180">
                  <c:v>8.7526913426801967E-3</c:v>
                </c:pt>
                <c:pt idx="13181">
                  <c:v>8.8539711977675406E-3</c:v>
                </c:pt>
                <c:pt idx="13182">
                  <c:v>8.7505044195178572E-3</c:v>
                </c:pt>
                <c:pt idx="13183">
                  <c:v>8.4989118851377388E-3</c:v>
                </c:pt>
                <c:pt idx="13184">
                  <c:v>8.1495226179685298E-3</c:v>
                </c:pt>
                <c:pt idx="13185">
                  <c:v>7.753746774975534E-3</c:v>
                </c:pt>
                <c:pt idx="13186">
                  <c:v>7.3349913859926952E-3</c:v>
                </c:pt>
                <c:pt idx="13187">
                  <c:v>6.9137511477884717E-3</c:v>
                </c:pt>
                <c:pt idx="13188">
                  <c:v>6.5006481094053159E-3</c:v>
                </c:pt>
                <c:pt idx="13189">
                  <c:v>6.1056710898701461E-3</c:v>
                </c:pt>
                <c:pt idx="13190">
                  <c:v>5.7303953874987545E-3</c:v>
                </c:pt>
                <c:pt idx="13191">
                  <c:v>5.3769070615089509E-3</c:v>
                </c:pt>
                <c:pt idx="13192">
                  <c:v>5.0467086124441618E-3</c:v>
                </c:pt>
                <c:pt idx="13193">
                  <c:v>4.7385598255692551E-3</c:v>
                </c:pt>
                <c:pt idx="13194">
                  <c:v>4.4522006591408703E-3</c:v>
                </c:pt>
                <c:pt idx="13195">
                  <c:v>4.1865494768975609E-3</c:v>
                </c:pt>
                <c:pt idx="13196">
                  <c:v>3.9400118969343811E-3</c:v>
                </c:pt>
                <c:pt idx="13197">
                  <c:v>3.712232385695069E-3</c:v>
                </c:pt>
                <c:pt idx="13198">
                  <c:v>3.5012520486799037E-3</c:v>
                </c:pt>
                <c:pt idx="13199">
                  <c:v>3.3062357633838468E-3</c:v>
                </c:pt>
                <c:pt idx="13200">
                  <c:v>3.1257814272990236E-3</c:v>
                </c:pt>
                <c:pt idx="13201">
                  <c:v>2.9588967054298143E-3</c:v>
                </c:pt>
                <c:pt idx="13202">
                  <c:v>2.8047835853143299E-3</c:v>
                </c:pt>
                <c:pt idx="13203">
                  <c:v>2.6621165690084991E-3</c:v>
                </c:pt>
                <c:pt idx="13204">
                  <c:v>2.5302603662552547E-3</c:v>
                </c:pt>
                <c:pt idx="13205">
                  <c:v>2.4080980136931274E-3</c:v>
                </c:pt>
                <c:pt idx="13206">
                  <c:v>2.2950843157505396E-3</c:v>
                </c:pt>
                <c:pt idx="13207">
                  <c:v>2.1902685311121495E-3</c:v>
                </c:pt>
                <c:pt idx="13208">
                  <c:v>2.0933137446245142E-3</c:v>
                </c:pt>
                <c:pt idx="13209">
                  <c:v>2.00310812870097E-3</c:v>
                </c:pt>
                <c:pt idx="13210">
                  <c:v>1.9195930897094593E-3</c:v>
                </c:pt>
                <c:pt idx="13211">
                  <c:v>1.8420045999276713E-3</c:v>
                </c:pt>
                <c:pt idx="13212">
                  <c:v>1.7698593446384692E-3</c:v>
                </c:pt>
                <c:pt idx="13213">
                  <c:v>1.7027883658379261E-3</c:v>
                </c:pt>
                <c:pt idx="13214">
                  <c:v>1.6404088703855235E-3</c:v>
                </c:pt>
                <c:pt idx="13215">
                  <c:v>1.5819912897289123E-3</c:v>
                </c:pt>
                <c:pt idx="13216">
                  <c:v>1.5277279708909575E-3</c:v>
                </c:pt>
                <c:pt idx="13217">
                  <c:v>1.4770251416866831E-3</c:v>
                </c:pt>
                <c:pt idx="13218">
                  <c:v>1.4295622460990254E-3</c:v>
                </c:pt>
                <c:pt idx="13219">
                  <c:v>1.3852995425880366E-3</c:v>
                </c:pt>
                <c:pt idx="13220">
                  <c:v>1.3439228441967099E-3</c:v>
                </c:pt>
                <c:pt idx="13221">
                  <c:v>1.3049986459163776E-3</c:v>
                </c:pt>
                <c:pt idx="13222">
                  <c:v>1.26832806320476E-3</c:v>
                </c:pt>
                <c:pt idx="13223">
                  <c:v>1.2341495853827045E-3</c:v>
                </c:pt>
                <c:pt idx="13224">
                  <c:v>1.2018777194839902E-3</c:v>
                </c:pt>
                <c:pt idx="13225">
                  <c:v>1.1714412973216071E-3</c:v>
                </c:pt>
                <c:pt idx="13226">
                  <c:v>1.1427993603054798E-3</c:v>
                </c:pt>
                <c:pt idx="13227">
                  <c:v>1.1158449491497358E-3</c:v>
                </c:pt>
                <c:pt idx="13228">
                  <c:v>1.0902953142032379E-3</c:v>
                </c:pt>
                <c:pt idx="13229">
                  <c:v>1.0660905135499998E-3</c:v>
                </c:pt>
                <c:pt idx="13230">
                  <c:v>1.0432688837661575E-3</c:v>
                </c:pt>
                <c:pt idx="13231">
                  <c:v>1.0216723892019219E-3</c:v>
                </c:pt>
                <c:pt idx="13232">
                  <c:v>1.0010512634271995E-3</c:v>
                </c:pt>
                <c:pt idx="13233">
                  <c:v>9.8162236687504567E-4</c:v>
                </c:pt>
                <c:pt idx="13234">
                  <c:v>9.6310019814205283E-4</c:v>
                </c:pt>
                <c:pt idx="13235">
                  <c:v>9.456574715226429E-4</c:v>
                </c:pt>
                <c:pt idx="13236">
                  <c:v>9.2888311166094972E-4</c:v>
                </c:pt>
                <c:pt idx="13237">
                  <c:v>9.1290396241217042E-4</c:v>
                </c:pt>
                <c:pt idx="13238">
                  <c:v>8.9748276735723831E-4</c:v>
                </c:pt>
                <c:pt idx="13239">
                  <c:v>8.8264830021878016E-4</c:v>
                </c:pt>
                <c:pt idx="13240">
                  <c:v>8.6863423972360909E-4</c:v>
                </c:pt>
                <c:pt idx="13241">
                  <c:v>8.5485506007587642E-4</c:v>
                </c:pt>
                <c:pt idx="13242">
                  <c:v>8.4169522839527833E-4</c:v>
                </c:pt>
                <c:pt idx="13243">
                  <c:v>8.2897752451127626E-4</c:v>
                </c:pt>
                <c:pt idx="13244">
                  <c:v>8.1666848383676882E-4</c:v>
                </c:pt>
                <c:pt idx="13245">
                  <c:v>8.0475511901723085E-4</c:v>
                </c:pt>
                <c:pt idx="13246">
                  <c:v>7.9328869445272066E-4</c:v>
                </c:pt>
                <c:pt idx="13247">
                  <c:v>7.8203488663131093E-4</c:v>
                </c:pt>
                <c:pt idx="13248">
                  <c:v>7.71291959660525E-4</c:v>
                </c:pt>
                <c:pt idx="13249">
                  <c:v>7.6103331440890987E-4</c:v>
                </c:pt>
                <c:pt idx="13250">
                  <c:v>7.5102196416965139E-4</c:v>
                </c:pt>
                <c:pt idx="13251">
                  <c:v>7.4139143224272175E-4</c:v>
                </c:pt>
                <c:pt idx="13252">
                  <c:v>7.3213960802043232E-4</c:v>
                </c:pt>
                <c:pt idx="13253">
                  <c:v>7.2316759925528107E-4</c:v>
                </c:pt>
                <c:pt idx="13254">
                  <c:v>7.1470961777075903E-4</c:v>
                </c:pt>
                <c:pt idx="13255">
                  <c:v>7.065769971136282E-4</c:v>
                </c:pt>
                <c:pt idx="13256">
                  <c:v>6.987069010869762E-4</c:v>
                </c:pt>
                <c:pt idx="13257">
                  <c:v>6.9129978964632688E-4</c:v>
                </c:pt>
                <c:pt idx="13258">
                  <c:v>6.842450102649833E-4</c:v>
                </c:pt>
                <c:pt idx="13259">
                  <c:v>6.7756701607202263E-4</c:v>
                </c:pt>
                <c:pt idx="13260">
                  <c:v>6.7129930982234853E-4</c:v>
                </c:pt>
                <c:pt idx="13261">
                  <c:v>6.6540102457735006E-4</c:v>
                </c:pt>
                <c:pt idx="13262">
                  <c:v>6.5992584563867585E-4</c:v>
                </c:pt>
                <c:pt idx="13263">
                  <c:v>6.5508468914954321E-4</c:v>
                </c:pt>
                <c:pt idx="13264">
                  <c:v>6.5061004480770901E-4</c:v>
                </c:pt>
                <c:pt idx="13265">
                  <c:v>6.4643368381855915E-4</c:v>
                </c:pt>
                <c:pt idx="13266">
                  <c:v>6.4273922278834661E-4</c:v>
                </c:pt>
                <c:pt idx="13267">
                  <c:v>6.3943485548523249E-4</c:v>
                </c:pt>
                <c:pt idx="13268">
                  <c:v>6.3648600445531667E-4</c:v>
                </c:pt>
                <c:pt idx="13269">
                  <c:v>6.3400092759990923E-4</c:v>
                </c:pt>
                <c:pt idx="13270">
                  <c:v>6.3186068251730454E-4</c:v>
                </c:pt>
                <c:pt idx="13271">
                  <c:v>6.2998982032691497E-4</c:v>
                </c:pt>
                <c:pt idx="13272">
                  <c:v>6.2847052705428119E-4</c:v>
                </c:pt>
                <c:pt idx="13273">
                  <c:v>6.2730709494218662E-4</c:v>
                </c:pt>
                <c:pt idx="13274">
                  <c:v>6.2654071429202318E-4</c:v>
                </c:pt>
                <c:pt idx="13275">
                  <c:v>6.2597902344763146E-4</c:v>
                </c:pt>
                <c:pt idx="13276">
                  <c:v>6.2576387369617237E-4</c:v>
                </c:pt>
                <c:pt idx="13277">
                  <c:v>6.2609044743822118E-4</c:v>
                </c:pt>
                <c:pt idx="13278">
                  <c:v>6.265068756310388E-4</c:v>
                </c:pt>
                <c:pt idx="13279">
                  <c:v>6.2748027540893148E-4</c:v>
                </c:pt>
                <c:pt idx="13280">
                  <c:v>6.2871981487855333E-4</c:v>
                </c:pt>
                <c:pt idx="13281">
                  <c:v>6.3037832065593324E-4</c:v>
                </c:pt>
                <c:pt idx="13282">
                  <c:v>6.3214812080425453E-4</c:v>
                </c:pt>
                <c:pt idx="13283">
                  <c:v>6.3440417721116749E-4</c:v>
                </c:pt>
                <c:pt idx="13284">
                  <c:v>6.3697168077581079E-4</c:v>
                </c:pt>
                <c:pt idx="13285">
                  <c:v>6.3987773780849189E-4</c:v>
                </c:pt>
                <c:pt idx="13286">
                  <c:v>6.4304131520409591E-4</c:v>
                </c:pt>
                <c:pt idx="13287">
                  <c:v>6.4640596650433757E-4</c:v>
                </c:pt>
                <c:pt idx="13288">
                  <c:v>6.4990301013079232E-4</c:v>
                </c:pt>
                <c:pt idx="13289">
                  <c:v>6.5360696742078339E-4</c:v>
                </c:pt>
                <c:pt idx="13290">
                  <c:v>6.5752199905000364E-4</c:v>
                </c:pt>
                <c:pt idx="13291">
                  <c:v>6.6151641186096288E-4</c:v>
                </c:pt>
                <c:pt idx="13292">
                  <c:v>6.6570149052480598E-4</c:v>
                </c:pt>
                <c:pt idx="13293">
                  <c:v>6.7027397521812748E-4</c:v>
                </c:pt>
                <c:pt idx="13294">
                  <c:v>6.7461944957869502E-4</c:v>
                </c:pt>
                <c:pt idx="13295">
                  <c:v>6.7907792590971017E-4</c:v>
                </c:pt>
                <c:pt idx="13296">
                  <c:v>6.8402277652757082E-4</c:v>
                </c:pt>
                <c:pt idx="13297">
                  <c:v>6.8905167929689259E-4</c:v>
                </c:pt>
                <c:pt idx="13298">
                  <c:v>6.9427777567931948E-4</c:v>
                </c:pt>
                <c:pt idx="13299">
                  <c:v>6.9979190820745885E-4</c:v>
                </c:pt>
                <c:pt idx="13300">
                  <c:v>7.0553898132141857E-4</c:v>
                </c:pt>
                <c:pt idx="13301">
                  <c:v>7.1155194077043848E-4</c:v>
                </c:pt>
                <c:pt idx="13302">
                  <c:v>7.1794274383740753E-4</c:v>
                </c:pt>
                <c:pt idx="13303">
                  <c:v>7.246604341991647E-4</c:v>
                </c:pt>
                <c:pt idx="13304">
                  <c:v>7.3162551550187693E-4</c:v>
                </c:pt>
                <c:pt idx="13305">
                  <c:v>7.3916362146464465E-4</c:v>
                </c:pt>
                <c:pt idx="13306">
                  <c:v>7.4707893530157055E-4</c:v>
                </c:pt>
                <c:pt idx="13307">
                  <c:v>7.5547910083073599E-4</c:v>
                </c:pt>
                <c:pt idx="13308">
                  <c:v>7.6418470890748935E-4</c:v>
                </c:pt>
                <c:pt idx="13309">
                  <c:v>7.73266773699266E-4</c:v>
                </c:pt>
                <c:pt idx="13310">
                  <c:v>7.8305820198609766E-4</c:v>
                </c:pt>
                <c:pt idx="13311">
                  <c:v>7.9334610276393658E-4</c:v>
                </c:pt>
                <c:pt idx="13312">
                  <c:v>8.0427135460037213E-4</c:v>
                </c:pt>
                <c:pt idx="13313">
                  <c:v>8.1549607220965381E-4</c:v>
                </c:pt>
                <c:pt idx="13314">
                  <c:v>8.2736099085090054E-4</c:v>
                </c:pt>
                <c:pt idx="13315">
                  <c:v>8.4023662248300379E-4</c:v>
                </c:pt>
                <c:pt idx="13316">
                  <c:v>8.5358106889843466E-4</c:v>
                </c:pt>
                <c:pt idx="13317">
                  <c:v>8.676800895353054E-4</c:v>
                </c:pt>
                <c:pt idx="13318">
                  <c:v>8.8276351710647738E-4</c:v>
                </c:pt>
                <c:pt idx="13319">
                  <c:v>8.9901481058363153E-4</c:v>
                </c:pt>
                <c:pt idx="13320">
                  <c:v>9.1616865001942216E-4</c:v>
                </c:pt>
                <c:pt idx="13321">
                  <c:v>9.344969415420179E-4</c:v>
                </c:pt>
                <c:pt idx="13322">
                  <c:v>9.5415753601790776E-4</c:v>
                </c:pt>
                <c:pt idx="13323">
                  <c:v>9.7472389717934149E-4</c:v>
                </c:pt>
                <c:pt idx="13324">
                  <c:v>9.9688414186371865E-4</c:v>
                </c:pt>
                <c:pt idx="13325">
                  <c:v>1.0205238697374996E-3</c:v>
                </c:pt>
                <c:pt idx="13326">
                  <c:v>1.0457102682112085E-3</c:v>
                </c:pt>
                <c:pt idx="13327">
                  <c:v>1.0725513123676089E-3</c:v>
                </c:pt>
                <c:pt idx="13328">
                  <c:v>1.1012479724686886E-3</c:v>
                </c:pt>
                <c:pt idx="13329">
                  <c:v>1.1321280894560637E-3</c:v>
                </c:pt>
                <c:pt idx="13330">
                  <c:v>1.1649626429064419E-3</c:v>
                </c:pt>
                <c:pt idx="13331">
                  <c:v>1.2000754218390863E-3</c:v>
                </c:pt>
                <c:pt idx="13332">
                  <c:v>1.2376800567532875E-3</c:v>
                </c:pt>
                <c:pt idx="13333">
                  <c:v>1.2780539126924229E-3</c:v>
                </c:pt>
                <c:pt idx="13334">
                  <c:v>1.3213888821579367E-3</c:v>
                </c:pt>
                <c:pt idx="13335">
                  <c:v>1.3680557864684806E-3</c:v>
                </c:pt>
                <c:pt idx="13336">
                  <c:v>1.4177580733831796E-3</c:v>
                </c:pt>
                <c:pt idx="13337">
                  <c:v>1.4713216310310306E-3</c:v>
                </c:pt>
                <c:pt idx="13338">
                  <c:v>1.5289310120712996E-3</c:v>
                </c:pt>
                <c:pt idx="13339">
                  <c:v>1.5907920048334745E-3</c:v>
                </c:pt>
                <c:pt idx="13340">
                  <c:v>1.6574329985055147E-3</c:v>
                </c:pt>
                <c:pt idx="13341">
                  <c:v>1.7290920352051042E-3</c:v>
                </c:pt>
                <c:pt idx="13342">
                  <c:v>1.8064518242164596E-3</c:v>
                </c:pt>
                <c:pt idx="13343">
                  <c:v>1.8896743945111538E-3</c:v>
                </c:pt>
                <c:pt idx="13344">
                  <c:v>1.9794493927903778E-3</c:v>
                </c:pt>
                <c:pt idx="13345">
                  <c:v>2.0761460229770101E-3</c:v>
                </c:pt>
                <c:pt idx="13346">
                  <c:v>2.180811728426213E-3</c:v>
                </c:pt>
                <c:pt idx="13347">
                  <c:v>2.2936979935732627E-3</c:v>
                </c:pt>
                <c:pt idx="13348">
                  <c:v>2.4158175108554003E-3</c:v>
                </c:pt>
                <c:pt idx="13349">
                  <c:v>2.5479648180446457E-3</c:v>
                </c:pt>
                <c:pt idx="13350">
                  <c:v>2.6907931096747939E-3</c:v>
                </c:pt>
                <c:pt idx="13351">
                  <c:v>2.845619293985191E-3</c:v>
                </c:pt>
                <c:pt idx="13352">
                  <c:v>3.0128365165100757E-3</c:v>
                </c:pt>
                <c:pt idx="13353">
                  <c:v>3.1939166735698299E-3</c:v>
                </c:pt>
                <c:pt idx="13354">
                  <c:v>3.3896383627723958E-3</c:v>
                </c:pt>
                <c:pt idx="13355">
                  <c:v>3.601547744308764E-3</c:v>
                </c:pt>
                <c:pt idx="13356">
                  <c:v>3.8304265478440458E-3</c:v>
                </c:pt>
                <c:pt idx="13357">
                  <c:v>4.0775794037668511E-3</c:v>
                </c:pt>
                <c:pt idx="13358">
                  <c:v>4.3445705199751661E-3</c:v>
                </c:pt>
                <c:pt idx="13359">
                  <c:v>4.6319379753086976E-3</c:v>
                </c:pt>
                <c:pt idx="13360">
                  <c:v>4.9412306549103668E-3</c:v>
                </c:pt>
                <c:pt idx="13361">
                  <c:v>5.2729736015175721E-3</c:v>
                </c:pt>
                <c:pt idx="13362">
                  <c:v>5.62726630307675E-3</c:v>
                </c:pt>
                <c:pt idx="13363">
                  <c:v>6.0036642544383234E-3</c:v>
                </c:pt>
                <c:pt idx="13364">
                  <c:v>6.4001117199734558E-3</c:v>
                </c:pt>
                <c:pt idx="13365">
                  <c:v>6.8127121428674942E-3</c:v>
                </c:pt>
                <c:pt idx="13366">
                  <c:v>7.2346511805614355E-3</c:v>
                </c:pt>
                <c:pt idx="13367">
                  <c:v>7.6540959776744133E-3</c:v>
                </c:pt>
                <c:pt idx="13368">
                  <c:v>8.0518019056434742E-3</c:v>
                </c:pt>
                <c:pt idx="13369">
                  <c:v>8.3977481894763617E-3</c:v>
                </c:pt>
                <c:pt idx="13370">
                  <c:v>8.649207274694426E-3</c:v>
                </c:pt>
                <c:pt idx="13371">
                  <c:v>8.7548591427324407E-3</c:v>
                </c:pt>
                <c:pt idx="13372">
                  <c:v>8.652647257083701E-3</c:v>
                </c:pt>
                <c:pt idx="13373">
                  <c:v>8.2959827963579036E-3</c:v>
                </c:pt>
                <c:pt idx="13374">
                  <c:v>7.6713853817721445E-3</c:v>
                </c:pt>
                <c:pt idx="13375">
                  <c:v>6.8166381999419379E-3</c:v>
                </c:pt>
                <c:pt idx="13376">
                  <c:v>5.7975561111232032E-3</c:v>
                </c:pt>
                <c:pt idx="13377">
                  <c:v>4.6706777437608427E-3</c:v>
                </c:pt>
                <c:pt idx="13378">
                  <c:v>3.5075562414557115E-3</c:v>
                </c:pt>
                <c:pt idx="13379">
                  <c:v>2.3587561553645164E-3</c:v>
                </c:pt>
                <c:pt idx="13380">
                  <c:v>1.2582363447508627E-3</c:v>
                </c:pt>
                <c:pt idx="13381">
                  <c:v>2.3238847104656291E-4</c:v>
                </c:pt>
                <c:pt idx="13382">
                  <c:v>-6.9536522394741951E-4</c:v>
                </c:pt>
                <c:pt idx="13383">
                  <c:v>-1.510667176182201E-3</c:v>
                </c:pt>
                <c:pt idx="13384">
                  <c:v>-2.2028338777928536E-3</c:v>
                </c:pt>
                <c:pt idx="13385">
                  <c:v>-2.7562868365803572E-3</c:v>
                </c:pt>
                <c:pt idx="13386">
                  <c:v>-3.1617292278579567E-3</c:v>
                </c:pt>
                <c:pt idx="13387">
                  <c:v>-3.4118111289161979E-3</c:v>
                </c:pt>
                <c:pt idx="13388">
                  <c:v>-3.4967868284256909E-3</c:v>
                </c:pt>
                <c:pt idx="13389">
                  <c:v>-3.4124499496568372E-3</c:v>
                </c:pt>
                <c:pt idx="13390">
                  <c:v>-3.1552083535462128E-3</c:v>
                </c:pt>
                <c:pt idx="13391">
                  <c:v>-2.7253088002192616E-3</c:v>
                </c:pt>
                <c:pt idx="13392">
                  <c:v>-2.1281761287719192E-3</c:v>
                </c:pt>
                <c:pt idx="13393">
                  <c:v>-1.3768231077012638E-3</c:v>
                </c:pt>
                <c:pt idx="13394">
                  <c:v>-4.9720844929757035E-4</c:v>
                </c:pt>
                <c:pt idx="13395">
                  <c:v>4.7852318655150494E-4</c:v>
                </c:pt>
                <c:pt idx="13396">
                  <c:v>1.502443797669506E-3</c:v>
                </c:pt>
                <c:pt idx="13397">
                  <c:v>2.5258531087432035E-3</c:v>
                </c:pt>
                <c:pt idx="13398">
                  <c:v>3.5159271888549615E-3</c:v>
                </c:pt>
                <c:pt idx="13399">
                  <c:v>4.4725886022058958E-3</c:v>
                </c:pt>
                <c:pt idx="13400">
                  <c:v>5.4235191902973767E-3</c:v>
                </c:pt>
                <c:pt idx="13401">
                  <c:v>6.4344896388773831E-3</c:v>
                </c:pt>
                <c:pt idx="13402">
                  <c:v>7.5634470518127772E-3</c:v>
                </c:pt>
                <c:pt idx="13403">
                  <c:v>8.8376072267732919E-3</c:v>
                </c:pt>
                <c:pt idx="13404">
                  <c:v>1.0289557308170827E-2</c:v>
                </c:pt>
                <c:pt idx="13405">
                  <c:v>1.1900776125340129E-2</c:v>
                </c:pt>
                <c:pt idx="13406">
                  <c:v>1.3636230348272993E-2</c:v>
                </c:pt>
                <c:pt idx="13407">
                  <c:v>1.5482849903182827E-2</c:v>
                </c:pt>
                <c:pt idx="13408">
                  <c:v>1.7411797456232669E-2</c:v>
                </c:pt>
                <c:pt idx="13409">
                  <c:v>1.940511836055181E-2</c:v>
                </c:pt>
                <c:pt idx="13410">
                  <c:v>2.1543084997990181E-2</c:v>
                </c:pt>
                <c:pt idx="13411">
                  <c:v>2.3871682612304768E-2</c:v>
                </c:pt>
                <c:pt idx="13412">
                  <c:v>2.6469834515325252E-2</c:v>
                </c:pt>
                <c:pt idx="13413">
                  <c:v>2.9383946191127053E-2</c:v>
                </c:pt>
                <c:pt idx="13414">
                  <c:v>3.2652082377278902E-2</c:v>
                </c:pt>
                <c:pt idx="13415">
                  <c:v>3.6278518266159909E-2</c:v>
                </c:pt>
                <c:pt idx="13416">
                  <c:v>4.0250886716065692E-2</c:v>
                </c:pt>
                <c:pt idx="13417">
                  <c:v>4.4537222894551198E-2</c:v>
                </c:pt>
                <c:pt idx="13418">
                  <c:v>4.9104811598943199E-2</c:v>
                </c:pt>
                <c:pt idx="13419">
                  <c:v>5.3932523211639438E-2</c:v>
                </c:pt>
                <c:pt idx="13420">
                  <c:v>5.8976215297921852E-2</c:v>
                </c:pt>
                <c:pt idx="13421">
                  <c:v>6.4250297618250851E-2</c:v>
                </c:pt>
                <c:pt idx="13422">
                  <c:v>6.969220290605338E-2</c:v>
                </c:pt>
                <c:pt idx="13423">
                  <c:v>7.5276734799297196E-2</c:v>
                </c:pt>
                <c:pt idx="13424">
                  <c:v>8.0930921959094904E-2</c:v>
                </c:pt>
                <c:pt idx="13425">
                  <c:v>8.647685036993058E-2</c:v>
                </c:pt>
                <c:pt idx="13426">
                  <c:v>9.1770730676068335E-2</c:v>
                </c:pt>
                <c:pt idx="13427">
                  <c:v>9.6657622651972086E-2</c:v>
                </c:pt>
                <c:pt idx="13428">
                  <c:v>0.10097625873956761</c:v>
                </c:pt>
                <c:pt idx="13429">
                  <c:v>0.10456843455302645</c:v>
                </c:pt>
                <c:pt idx="13430">
                  <c:v>0.10723184774165417</c:v>
                </c:pt>
                <c:pt idx="13431">
                  <c:v>0.10876898366953225</c:v>
                </c:pt>
                <c:pt idx="13432">
                  <c:v>0.10901836214677063</c:v>
                </c:pt>
                <c:pt idx="13433">
                  <c:v>0.10778713042362503</c:v>
                </c:pt>
                <c:pt idx="13434">
                  <c:v>0.10493682977861601</c:v>
                </c:pt>
                <c:pt idx="13435">
                  <c:v>0.10028878351392922</c:v>
                </c:pt>
                <c:pt idx="13436">
                  <c:v>9.3942240831028034E-2</c:v>
                </c:pt>
                <c:pt idx="13437">
                  <c:v>8.5911968063954458E-2</c:v>
                </c:pt>
                <c:pt idx="13438">
                  <c:v>7.6443013135289783E-2</c:v>
                </c:pt>
                <c:pt idx="13439">
                  <c:v>6.595206209141341E-2</c:v>
                </c:pt>
                <c:pt idx="13440">
                  <c:v>5.4779138975340924E-2</c:v>
                </c:pt>
                <c:pt idx="13441">
                  <c:v>4.3373038089615623E-2</c:v>
                </c:pt>
                <c:pt idx="13442">
                  <c:v>3.2201635008946849E-2</c:v>
                </c:pt>
                <c:pt idx="13443">
                  <c:v>2.1762619658179327E-2</c:v>
                </c:pt>
                <c:pt idx="13444">
                  <c:v>1.2355359653353215E-2</c:v>
                </c:pt>
                <c:pt idx="13445">
                  <c:v>4.2109329765365466E-3</c:v>
                </c:pt>
                <c:pt idx="13446">
                  <c:v>-2.5099548505248814E-3</c:v>
                </c:pt>
                <c:pt idx="13447">
                  <c:v>-7.7905743118354132E-3</c:v>
                </c:pt>
                <c:pt idx="13448">
                  <c:v>-1.1634849944948539E-2</c:v>
                </c:pt>
                <c:pt idx="13449">
                  <c:v>-1.4078306696778592E-2</c:v>
                </c:pt>
                <c:pt idx="13450">
                  <c:v>-1.525575695316056E-2</c:v>
                </c:pt>
                <c:pt idx="13451">
                  <c:v>-1.5225918240461447E-2</c:v>
                </c:pt>
                <c:pt idx="13452">
                  <c:v>-1.4082646557989367E-2</c:v>
                </c:pt>
                <c:pt idx="13453">
                  <c:v>-1.1872268547656689E-2</c:v>
                </c:pt>
                <c:pt idx="13454">
                  <c:v>-8.6167430989667199E-3</c:v>
                </c:pt>
                <c:pt idx="13455">
                  <c:v>-4.5305094628611819E-3</c:v>
                </c:pt>
                <c:pt idx="13456">
                  <c:v>-3.7959370939407919E-4</c:v>
                </c:pt>
                <c:pt idx="13457">
                  <c:v>2.2151933866151712E-3</c:v>
                </c:pt>
                <c:pt idx="13458">
                  <c:v>2.458640592405293E-3</c:v>
                </c:pt>
                <c:pt idx="13459">
                  <c:v>1.2054273084760895E-3</c:v>
                </c:pt>
                <c:pt idx="13460">
                  <c:v>-3.2822513377799923E-4</c:v>
                </c:pt>
                <c:pt idx="13461">
                  <c:v>-1.7149573900544094E-3</c:v>
                </c:pt>
                <c:pt idx="13462">
                  <c:v>-2.6132413349055804E-3</c:v>
                </c:pt>
                <c:pt idx="13463">
                  <c:v>-3.214694703071422E-3</c:v>
                </c:pt>
                <c:pt idx="13464">
                  <c:v>-3.5906234386919372E-3</c:v>
                </c:pt>
                <c:pt idx="13465">
                  <c:v>-3.8019383429422279E-3</c:v>
                </c:pt>
                <c:pt idx="13466">
                  <c:v>-3.8582212583816752E-3</c:v>
                </c:pt>
                <c:pt idx="13467">
                  <c:v>-3.7321975658271239E-3</c:v>
                </c:pt>
                <c:pt idx="13468">
                  <c:v>-3.4952282385158043E-3</c:v>
                </c:pt>
                <c:pt idx="13469">
                  <c:v>-3.2565279722993647E-3</c:v>
                </c:pt>
                <c:pt idx="13470">
                  <c:v>-3.0599613288582335E-3</c:v>
                </c:pt>
                <c:pt idx="13471">
                  <c:v>-2.9022059632792438E-3</c:v>
                </c:pt>
                <c:pt idx="13472">
                  <c:v>-2.77796989413652E-3</c:v>
                </c:pt>
                <c:pt idx="13473">
                  <c:v>-2.6843376222161395E-3</c:v>
                </c:pt>
                <c:pt idx="13474">
                  <c:v>-2.6166966106884221E-3</c:v>
                </c:pt>
                <c:pt idx="13475">
                  <c:v>-2.5656324517377514E-3</c:v>
                </c:pt>
                <c:pt idx="13476">
                  <c:v>-2.528074312090399E-3</c:v>
                </c:pt>
                <c:pt idx="13477">
                  <c:v>-2.4945938168528361E-3</c:v>
                </c:pt>
                <c:pt idx="13478">
                  <c:v>-2.4694782257655558E-3</c:v>
                </c:pt>
                <c:pt idx="13479">
                  <c:v>-2.4514795247693954E-3</c:v>
                </c:pt>
                <c:pt idx="13480">
                  <c:v>-2.4391257815522347E-3</c:v>
                </c:pt>
                <c:pt idx="13481">
                  <c:v>-2.4333708032043644E-3</c:v>
                </c:pt>
                <c:pt idx="13482">
                  <c:v>-2.4340310039850728E-3</c:v>
                </c:pt>
                <c:pt idx="13483">
                  <c:v>-2.4358329736221904E-3</c:v>
                </c:pt>
                <c:pt idx="13484">
                  <c:v>-2.4361601049983934E-3</c:v>
                </c:pt>
                <c:pt idx="13485">
                  <c:v>-2.4367098239407837E-3</c:v>
                </c:pt>
                <c:pt idx="13486">
                  <c:v>-2.4383859605052638E-3</c:v>
                </c:pt>
                <c:pt idx="13487">
                  <c:v>-2.4422864202915786E-3</c:v>
                </c:pt>
                <c:pt idx="13488">
                  <c:v>-2.4505304646001442E-3</c:v>
                </c:pt>
                <c:pt idx="13489">
                  <c:v>-2.4598043213050354E-3</c:v>
                </c:pt>
                <c:pt idx="13490">
                  <c:v>-2.4732090203831267E-3</c:v>
                </c:pt>
                <c:pt idx="13491">
                  <c:v>-2.4895028772096584E-3</c:v>
                </c:pt>
                <c:pt idx="13492">
                  <c:v>-2.5086051245913669E-3</c:v>
                </c:pt>
                <c:pt idx="13493">
                  <c:v>-2.5273919940824014E-3</c:v>
                </c:pt>
                <c:pt idx="13494">
                  <c:v>-2.5468088260210743E-3</c:v>
                </c:pt>
                <c:pt idx="13495">
                  <c:v>-2.5651994760764341E-3</c:v>
                </c:pt>
                <c:pt idx="13496">
                  <c:v>-2.5851130051930279E-3</c:v>
                </c:pt>
                <c:pt idx="13497">
                  <c:v>-2.6064450812262165E-3</c:v>
                </c:pt>
                <c:pt idx="13498">
                  <c:v>-2.6270897216491441E-3</c:v>
                </c:pt>
                <c:pt idx="13499">
                  <c:v>-2.6460329730308399E-3</c:v>
                </c:pt>
                <c:pt idx="13500">
                  <c:v>-2.6648740837842727E-3</c:v>
                </c:pt>
                <c:pt idx="13501">
                  <c:v>-2.6834589943655314E-3</c:v>
                </c:pt>
                <c:pt idx="13502">
                  <c:v>-2.7010010511729372E-3</c:v>
                </c:pt>
                <c:pt idx="13503">
                  <c:v>-2.7176439455824722E-3</c:v>
                </c:pt>
                <c:pt idx="13504">
                  <c:v>-2.7337017655581124E-3</c:v>
                </c:pt>
                <c:pt idx="13505">
                  <c:v>-2.7486011204602015E-3</c:v>
                </c:pt>
                <c:pt idx="13506">
                  <c:v>-2.7623198157525728E-3</c:v>
                </c:pt>
                <c:pt idx="13507">
                  <c:v>-2.7745346211529736E-3</c:v>
                </c:pt>
                <c:pt idx="13508">
                  <c:v>-2.7864624105918665E-3</c:v>
                </c:pt>
                <c:pt idx="13509">
                  <c:v>-2.7977452863521316E-3</c:v>
                </c:pt>
                <c:pt idx="13510">
                  <c:v>-2.8090973609342217E-3</c:v>
                </c:pt>
                <c:pt idx="13511">
                  <c:v>-2.8204370829985558E-3</c:v>
                </c:pt>
                <c:pt idx="13512">
                  <c:v>-2.831337369556338E-3</c:v>
                </c:pt>
                <c:pt idx="13513">
                  <c:v>-2.8417699505149416E-3</c:v>
                </c:pt>
                <c:pt idx="13514">
                  <c:v>-2.8513930105150357E-3</c:v>
                </c:pt>
                <c:pt idx="13515">
                  <c:v>-2.8601554427293121E-3</c:v>
                </c:pt>
                <c:pt idx="13516">
                  <c:v>-2.8684800391440115E-3</c:v>
                </c:pt>
                <c:pt idx="13517">
                  <c:v>-2.8764421911814421E-3</c:v>
                </c:pt>
                <c:pt idx="13518">
                  <c:v>-2.8848220036058803E-3</c:v>
                </c:pt>
                <c:pt idx="13519">
                  <c:v>-2.8927167950200377E-3</c:v>
                </c:pt>
                <c:pt idx="13520">
                  <c:v>-2.9004388102652451E-3</c:v>
                </c:pt>
                <c:pt idx="13521">
                  <c:v>-2.9076697149065999E-3</c:v>
                </c:pt>
                <c:pt idx="13522">
                  <c:v>-2.9149145185385812E-3</c:v>
                </c:pt>
                <c:pt idx="13523">
                  <c:v>-2.9219565148930053E-3</c:v>
                </c:pt>
                <c:pt idx="13524">
                  <c:v>-2.9286178590726391E-3</c:v>
                </c:pt>
                <c:pt idx="13525">
                  <c:v>-2.9351866804659416E-3</c:v>
                </c:pt>
                <c:pt idx="13526">
                  <c:v>-2.9401355299070874E-3</c:v>
                </c:pt>
                <c:pt idx="13527">
                  <c:v>-2.9219351377132645E-3</c:v>
                </c:pt>
                <c:pt idx="13528">
                  <c:v>-2.9182758875811771E-3</c:v>
                </c:pt>
                <c:pt idx="13529">
                  <c:v>-2.9115200939709516E-3</c:v>
                </c:pt>
                <c:pt idx="13530">
                  <c:v>-2.9047585173843354E-3</c:v>
                </c:pt>
                <c:pt idx="13531">
                  <c:v>-2.8977353209562492E-3</c:v>
                </c:pt>
                <c:pt idx="13532">
                  <c:v>-2.8905270924392216E-3</c:v>
                </c:pt>
                <c:pt idx="13533">
                  <c:v>-2.8831087797329159E-3</c:v>
                </c:pt>
                <c:pt idx="13534">
                  <c:v>-2.8747982003372147E-3</c:v>
                </c:pt>
                <c:pt idx="13535">
                  <c:v>-2.8658557295609672E-3</c:v>
                </c:pt>
                <c:pt idx="13536">
                  <c:v>-2.8564141012349018E-3</c:v>
                </c:pt>
                <c:pt idx="13537">
                  <c:v>-2.8464423657186466E-3</c:v>
                </c:pt>
                <c:pt idx="13538">
                  <c:v>-2.8366116193493658E-3</c:v>
                </c:pt>
                <c:pt idx="13539">
                  <c:v>-2.8267816647475634E-3</c:v>
                </c:pt>
                <c:pt idx="13540">
                  <c:v>-2.8169970933039092E-3</c:v>
                </c:pt>
                <c:pt idx="13541">
                  <c:v>-2.8073145027695239E-3</c:v>
                </c:pt>
                <c:pt idx="13542">
                  <c:v>-2.7973959321930791E-3</c:v>
                </c:pt>
                <c:pt idx="13543">
                  <c:v>-2.7869013683790925E-3</c:v>
                </c:pt>
                <c:pt idx="13544">
                  <c:v>-2.775435859505421E-3</c:v>
                </c:pt>
                <c:pt idx="13545">
                  <c:v>-2.7636834125075536E-3</c:v>
                </c:pt>
                <c:pt idx="13546">
                  <c:v>-2.751404412174242E-3</c:v>
                </c:pt>
                <c:pt idx="13547">
                  <c:v>-2.738763099273019E-3</c:v>
                </c:pt>
                <c:pt idx="13548">
                  <c:v>-2.7253495461132902E-3</c:v>
                </c:pt>
                <c:pt idx="13549">
                  <c:v>-2.7111170149445242E-3</c:v>
                </c:pt>
                <c:pt idx="13550">
                  <c:v>-2.6966114270434382E-3</c:v>
                </c:pt>
                <c:pt idx="13551">
                  <c:v>-2.6825590262572765E-3</c:v>
                </c:pt>
                <c:pt idx="13552">
                  <c:v>-2.6679924629099171E-3</c:v>
                </c:pt>
                <c:pt idx="13553">
                  <c:v>-2.6527826204849163E-3</c:v>
                </c:pt>
                <c:pt idx="13554">
                  <c:v>-2.6372755744975356E-3</c:v>
                </c:pt>
                <c:pt idx="13555">
                  <c:v>-2.6215821763010461E-3</c:v>
                </c:pt>
                <c:pt idx="13556">
                  <c:v>-2.6068770824613412E-3</c:v>
                </c:pt>
                <c:pt idx="13557">
                  <c:v>-2.591768531471935E-3</c:v>
                </c:pt>
                <c:pt idx="13558">
                  <c:v>-2.576868009258599E-3</c:v>
                </c:pt>
                <c:pt idx="13559">
                  <c:v>-2.5612978136836488E-3</c:v>
                </c:pt>
                <c:pt idx="13560">
                  <c:v>-2.5452124138223443E-3</c:v>
                </c:pt>
                <c:pt idx="13561">
                  <c:v>-2.5284293151123941E-3</c:v>
                </c:pt>
                <c:pt idx="13562">
                  <c:v>-2.5115227783515538E-3</c:v>
                </c:pt>
                <c:pt idx="13563">
                  <c:v>-2.4969223239329377E-3</c:v>
                </c:pt>
                <c:pt idx="13564">
                  <c:v>-2.4839017590262175E-3</c:v>
                </c:pt>
                <c:pt idx="13565">
                  <c:v>-2.4712747543614065E-3</c:v>
                </c:pt>
                <c:pt idx="13566">
                  <c:v>-2.4598666003760091E-3</c:v>
                </c:pt>
                <c:pt idx="13567">
                  <c:v>-2.450397289919388E-3</c:v>
                </c:pt>
                <c:pt idx="13568">
                  <c:v>-2.4417125987480771E-3</c:v>
                </c:pt>
                <c:pt idx="13569">
                  <c:v>-2.4372961252013526E-3</c:v>
                </c:pt>
                <c:pt idx="13570">
                  <c:v>-2.4382006292952532E-3</c:v>
                </c:pt>
                <c:pt idx="13571">
                  <c:v>-2.4415122194691931E-3</c:v>
                </c:pt>
                <c:pt idx="13572">
                  <c:v>-2.4431368652597148E-3</c:v>
                </c:pt>
                <c:pt idx="13573">
                  <c:v>-2.4464998107331993E-3</c:v>
                </c:pt>
                <c:pt idx="13574">
                  <c:v>-2.4536741840561972E-3</c:v>
                </c:pt>
                <c:pt idx="13575">
                  <c:v>-2.467711155441186E-3</c:v>
                </c:pt>
                <c:pt idx="13576">
                  <c:v>-2.4883154503850683E-3</c:v>
                </c:pt>
                <c:pt idx="13577">
                  <c:v>-2.5169823818746197E-3</c:v>
                </c:pt>
                <c:pt idx="13578">
                  <c:v>-2.5516962996049164E-3</c:v>
                </c:pt>
                <c:pt idx="13579">
                  <c:v>-2.5974375558609764E-3</c:v>
                </c:pt>
                <c:pt idx="13580">
                  <c:v>-2.6612540269584629E-3</c:v>
                </c:pt>
                <c:pt idx="13581">
                  <c:v>-2.7490299129647039E-3</c:v>
                </c:pt>
                <c:pt idx="13582">
                  <c:v>-2.8661462892799363E-3</c:v>
                </c:pt>
                <c:pt idx="13583">
                  <c:v>-3.0185102806958358E-3</c:v>
                </c:pt>
                <c:pt idx="13584">
                  <c:v>-3.2103076276375577E-3</c:v>
                </c:pt>
                <c:pt idx="13585">
                  <c:v>-3.4347299666370487E-3</c:v>
                </c:pt>
                <c:pt idx="13586">
                  <c:v>-3.6469139663180012E-3</c:v>
                </c:pt>
                <c:pt idx="13587">
                  <c:v>-3.7557657884582951E-3</c:v>
                </c:pt>
                <c:pt idx="13588">
                  <c:v>-3.6957577004369615E-3</c:v>
                </c:pt>
                <c:pt idx="13589">
                  <c:v>-3.4551377291238512E-3</c:v>
                </c:pt>
                <c:pt idx="13590">
                  <c:v>-3.0136844205298245E-3</c:v>
                </c:pt>
                <c:pt idx="13591">
                  <c:v>-2.2951473907763301E-3</c:v>
                </c:pt>
                <c:pt idx="13592">
                  <c:v>-1.2543544192898633E-3</c:v>
                </c:pt>
                <c:pt idx="13593">
                  <c:v>2.0480657100745755E-4</c:v>
                </c:pt>
                <c:pt idx="13594">
                  <c:v>1.8373357980373314E-3</c:v>
                </c:pt>
                <c:pt idx="13595">
                  <c:v>3.0104015904596024E-3</c:v>
                </c:pt>
                <c:pt idx="13596">
                  <c:v>2.524935253268374E-3</c:v>
                </c:pt>
                <c:pt idx="13597">
                  <c:v>-1.3271823143450046E-4</c:v>
                </c:pt>
                <c:pt idx="13598">
                  <c:v>-4.0787139962947042E-3</c:v>
                </c:pt>
                <c:pt idx="13599">
                  <c:v>-8.0142042966686658E-3</c:v>
                </c:pt>
                <c:pt idx="13600">
                  <c:v>-1.1146389760483974E-2</c:v>
                </c:pt>
                <c:pt idx="13601">
                  <c:v>-1.3293313789325467E-2</c:v>
                </c:pt>
                <c:pt idx="13602">
                  <c:v>-1.4314968790490809E-2</c:v>
                </c:pt>
                <c:pt idx="13603">
                  <c:v>-1.421822187806801E-2</c:v>
                </c:pt>
                <c:pt idx="13604">
                  <c:v>-1.2943749380982028E-2</c:v>
                </c:pt>
                <c:pt idx="13605">
                  <c:v>-1.0422770420418143E-2</c:v>
                </c:pt>
                <c:pt idx="13606">
                  <c:v>-6.5983245480303321E-3</c:v>
                </c:pt>
                <c:pt idx="13607">
                  <c:v>-1.3505820366823407E-3</c:v>
                </c:pt>
                <c:pt idx="13608">
                  <c:v>5.2432339260625183E-3</c:v>
                </c:pt>
                <c:pt idx="13609">
                  <c:v>1.31094195457791E-2</c:v>
                </c:pt>
                <c:pt idx="13610">
                  <c:v>2.2104843048074252E-2</c:v>
                </c:pt>
                <c:pt idx="13611">
                  <c:v>3.2021302559160914E-2</c:v>
                </c:pt>
                <c:pt idx="13612">
                  <c:v>4.2532337016479571E-2</c:v>
                </c:pt>
                <c:pt idx="13613">
                  <c:v>5.3295661829091068E-2</c:v>
                </c:pt>
                <c:pt idx="13614">
                  <c:v>6.3889135775171579E-2</c:v>
                </c:pt>
                <c:pt idx="13615">
                  <c:v>7.3872843604042171E-2</c:v>
                </c:pt>
                <c:pt idx="13616">
                  <c:v>8.285840587089327E-2</c:v>
                </c:pt>
                <c:pt idx="13617">
                  <c:v>9.0542954643263618E-2</c:v>
                </c:pt>
                <c:pt idx="13618">
                  <c:v>9.6698371111414494E-2</c:v>
                </c:pt>
                <c:pt idx="13619">
                  <c:v>0.10127723798577903</c:v>
                </c:pt>
                <c:pt idx="13620">
                  <c:v>0.10427769842994333</c:v>
                </c:pt>
                <c:pt idx="13621">
                  <c:v>0.10580165094443572</c:v>
                </c:pt>
                <c:pt idx="13622">
                  <c:v>0.10575624552627128</c:v>
                </c:pt>
                <c:pt idx="13623">
                  <c:v>0.10452552664072901</c:v>
                </c:pt>
                <c:pt idx="13624">
                  <c:v>0.10216550392520762</c:v>
                </c:pt>
                <c:pt idx="13625">
                  <c:v>9.8897431181517503E-2</c:v>
                </c:pt>
                <c:pt idx="13626">
                  <c:v>9.4850460621455968E-2</c:v>
                </c:pt>
                <c:pt idx="13627">
                  <c:v>9.022835661261841E-2</c:v>
                </c:pt>
                <c:pt idx="13628">
                  <c:v>8.5150246504805405E-2</c:v>
                </c:pt>
                <c:pt idx="13629">
                  <c:v>7.9777369651451102E-2</c:v>
                </c:pt>
                <c:pt idx="13630">
                  <c:v>7.4275349512215372E-2</c:v>
                </c:pt>
                <c:pt idx="13631">
                  <c:v>6.8815816436849753E-2</c:v>
                </c:pt>
                <c:pt idx="13632">
                  <c:v>6.3487202614290528E-2</c:v>
                </c:pt>
                <c:pt idx="13633">
                  <c:v>5.8314669797166485E-2</c:v>
                </c:pt>
                <c:pt idx="13634">
                  <c:v>5.3328209668676796E-2</c:v>
                </c:pt>
                <c:pt idx="13635">
                  <c:v>4.8568745589474882E-2</c:v>
                </c:pt>
                <c:pt idx="13636">
                  <c:v>4.4058694034268986E-2</c:v>
                </c:pt>
                <c:pt idx="13637">
                  <c:v>3.9819716684329931E-2</c:v>
                </c:pt>
                <c:pt idx="13638">
                  <c:v>3.589428852619847E-2</c:v>
                </c:pt>
                <c:pt idx="13639">
                  <c:v>3.2293758198354561E-2</c:v>
                </c:pt>
                <c:pt idx="13640">
                  <c:v>2.9032404660635724E-2</c:v>
                </c:pt>
                <c:pt idx="13641">
                  <c:v>2.6097804710772277E-2</c:v>
                </c:pt>
                <c:pt idx="13642">
                  <c:v>2.3463506960354596E-2</c:v>
                </c:pt>
                <c:pt idx="13643">
                  <c:v>2.1087737925697625E-2</c:v>
                </c:pt>
                <c:pt idx="13644">
                  <c:v>1.8907218248069069E-2</c:v>
                </c:pt>
                <c:pt idx="13645">
                  <c:v>1.6885760255536675E-2</c:v>
                </c:pt>
                <c:pt idx="13646">
                  <c:v>1.4978060937113069E-2</c:v>
                </c:pt>
                <c:pt idx="13647">
                  <c:v>1.3180595720704513E-2</c:v>
                </c:pt>
                <c:pt idx="13648">
                  <c:v>1.149486895997609E-2</c:v>
                </c:pt>
                <c:pt idx="13649">
                  <c:v>9.9404633820230348E-3</c:v>
                </c:pt>
                <c:pt idx="13650">
                  <c:v>8.5245891955658681E-3</c:v>
                </c:pt>
                <c:pt idx="13651">
                  <c:v>7.2554029624907201E-3</c:v>
                </c:pt>
                <c:pt idx="13652">
                  <c:v>6.12227477906091E-3</c:v>
                </c:pt>
                <c:pt idx="13653">
                  <c:v>5.085599513779071E-3</c:v>
                </c:pt>
                <c:pt idx="13654">
                  <c:v>4.1077323511365949E-3</c:v>
                </c:pt>
                <c:pt idx="13655">
                  <c:v>3.1497579763088979E-3</c:v>
                </c:pt>
                <c:pt idx="13656">
                  <c:v>2.1906354934860817E-3</c:v>
                </c:pt>
                <c:pt idx="13657">
                  <c:v>1.2324609265157438E-3</c:v>
                </c:pt>
                <c:pt idx="13658">
                  <c:v>2.8648959900423598E-4</c:v>
                </c:pt>
                <c:pt idx="13659">
                  <c:v>-6.060343513017985E-4</c:v>
                </c:pt>
                <c:pt idx="13660">
                  <c:v>-1.4138927461877504E-3</c:v>
                </c:pt>
                <c:pt idx="13661">
                  <c:v>-2.1036086216705829E-3</c:v>
                </c:pt>
                <c:pt idx="13662">
                  <c:v>-2.6530369612955962E-3</c:v>
                </c:pt>
                <c:pt idx="13663">
                  <c:v>-3.0484998903101967E-3</c:v>
                </c:pt>
                <c:pt idx="13664">
                  <c:v>-3.2795066764044201E-3</c:v>
                </c:pt>
                <c:pt idx="13665">
                  <c:v>-3.3449544524363217E-3</c:v>
                </c:pt>
                <c:pt idx="13666">
                  <c:v>-3.2471929954805967E-3</c:v>
                </c:pt>
                <c:pt idx="13667">
                  <c:v>-2.9899336290363232E-3</c:v>
                </c:pt>
                <c:pt idx="13668">
                  <c:v>-2.5816643304870102E-3</c:v>
                </c:pt>
                <c:pt idx="13669">
                  <c:v>-2.0282288665997017E-3</c:v>
                </c:pt>
                <c:pt idx="13670">
                  <c:v>-1.3429703016284433E-3</c:v>
                </c:pt>
                <c:pt idx="13671">
                  <c:v>-5.3540790061956667E-4</c:v>
                </c:pt>
                <c:pt idx="13672">
                  <c:v>3.7709627416215863E-4</c:v>
                </c:pt>
                <c:pt idx="13673">
                  <c:v>1.377951520577958E-3</c:v>
                </c:pt>
                <c:pt idx="13674">
                  <c:v>2.4454365351896934E-3</c:v>
                </c:pt>
                <c:pt idx="13675">
                  <c:v>3.544960789851892E-3</c:v>
                </c:pt>
                <c:pt idx="13676">
                  <c:v>4.646931783149455E-3</c:v>
                </c:pt>
                <c:pt idx="13677">
                  <c:v>5.6965279945280223E-3</c:v>
                </c:pt>
                <c:pt idx="13678">
                  <c:v>6.6460138920497736E-3</c:v>
                </c:pt>
                <c:pt idx="13679">
                  <c:v>7.4424895526963297E-3</c:v>
                </c:pt>
                <c:pt idx="13680">
                  <c:v>8.0335765648715807E-3</c:v>
                </c:pt>
                <c:pt idx="13681">
                  <c:v>8.4009968616203246E-3</c:v>
                </c:pt>
                <c:pt idx="13682">
                  <c:v>8.5567077557888727E-3</c:v>
                </c:pt>
                <c:pt idx="13683">
                  <c:v>8.5192343426137018E-3</c:v>
                </c:pt>
                <c:pt idx="13684">
                  <c:v>8.3376123309031325E-3</c:v>
                </c:pt>
                <c:pt idx="13685">
                  <c:v>8.0569764494213825E-3</c:v>
                </c:pt>
                <c:pt idx="13686">
                  <c:v>7.7067269397895766E-3</c:v>
                </c:pt>
                <c:pt idx="13687">
                  <c:v>7.3238100081609581E-3</c:v>
                </c:pt>
                <c:pt idx="13688">
                  <c:v>6.9281248259085437E-3</c:v>
                </c:pt>
                <c:pt idx="13689">
                  <c:v>6.534165499753386E-3</c:v>
                </c:pt>
                <c:pt idx="13690">
                  <c:v>6.1505382984614609E-3</c:v>
                </c:pt>
                <c:pt idx="13691">
                  <c:v>5.7832553779697538E-3</c:v>
                </c:pt>
                <c:pt idx="13692">
                  <c:v>5.4356320305716244E-3</c:v>
                </c:pt>
                <c:pt idx="13693">
                  <c:v>5.1084557060746549E-3</c:v>
                </c:pt>
                <c:pt idx="13694">
                  <c:v>4.802843327324724E-3</c:v>
                </c:pt>
                <c:pt idx="13695">
                  <c:v>4.5179644890176451E-3</c:v>
                </c:pt>
                <c:pt idx="13696">
                  <c:v>4.253607448198693E-3</c:v>
                </c:pt>
                <c:pt idx="13697">
                  <c:v>4.0080673254514476E-3</c:v>
                </c:pt>
                <c:pt idx="13698">
                  <c:v>3.780754418501342E-3</c:v>
                </c:pt>
                <c:pt idx="13699">
                  <c:v>3.5702343990088314E-3</c:v>
                </c:pt>
                <c:pt idx="13700">
                  <c:v>3.3754966218159099E-3</c:v>
                </c:pt>
                <c:pt idx="13701">
                  <c:v>3.1954280629020726E-3</c:v>
                </c:pt>
                <c:pt idx="13702">
                  <c:v>3.0287364342730383E-3</c:v>
                </c:pt>
                <c:pt idx="13703">
                  <c:v>2.8747549021143071E-3</c:v>
                </c:pt>
                <c:pt idx="13704">
                  <c:v>2.7324204111701667E-3</c:v>
                </c:pt>
                <c:pt idx="13705">
                  <c:v>2.6006874703424776E-3</c:v>
                </c:pt>
                <c:pt idx="13706">
                  <c:v>2.4787143443117943E-3</c:v>
                </c:pt>
                <c:pt idx="13707">
                  <c:v>2.3661007367956621E-3</c:v>
                </c:pt>
                <c:pt idx="13708">
                  <c:v>2.261474617621495E-3</c:v>
                </c:pt>
                <c:pt idx="13709">
                  <c:v>2.1645527566057643E-3</c:v>
                </c:pt>
                <c:pt idx="13710">
                  <c:v>2.0747978291790758E-3</c:v>
                </c:pt>
                <c:pt idx="13711">
                  <c:v>1.9914403054878127E-3</c:v>
                </c:pt>
                <c:pt idx="13712">
                  <c:v>1.9136678599003254E-3</c:v>
                </c:pt>
                <c:pt idx="13713">
                  <c:v>1.8415985089226261E-3</c:v>
                </c:pt>
                <c:pt idx="13714">
                  <c:v>1.7741202249439425E-3</c:v>
                </c:pt>
                <c:pt idx="13715">
                  <c:v>1.7116040269059551E-3</c:v>
                </c:pt>
                <c:pt idx="13716">
                  <c:v>1.6529194360535016E-3</c:v>
                </c:pt>
                <c:pt idx="13717">
                  <c:v>1.5984809467647354E-3</c:v>
                </c:pt>
                <c:pt idx="13718">
                  <c:v>1.5469664464700106E-3</c:v>
                </c:pt>
                <c:pt idx="13719">
                  <c:v>1.499120204801363E-3</c:v>
                </c:pt>
                <c:pt idx="13720">
                  <c:v>1.4541907461217418E-3</c:v>
                </c:pt>
                <c:pt idx="13721">
                  <c:v>1.4120327525762866E-3</c:v>
                </c:pt>
                <c:pt idx="13722">
                  <c:v>1.3723211034850635E-3</c:v>
                </c:pt>
                <c:pt idx="13723">
                  <c:v>1.3349322102367278E-3</c:v>
                </c:pt>
                <c:pt idx="13724">
                  <c:v>1.2998702306017407E-3</c:v>
                </c:pt>
                <c:pt idx="13725">
                  <c:v>1.266871808239034E-3</c:v>
                </c:pt>
                <c:pt idx="13726">
                  <c:v>1.2356200010024132E-3</c:v>
                </c:pt>
                <c:pt idx="13727">
                  <c:v>1.2064994659438666E-3</c:v>
                </c:pt>
                <c:pt idx="13728">
                  <c:v>1.1785577584217943E-3</c:v>
                </c:pt>
                <c:pt idx="13729">
                  <c:v>1.1522783712479834E-3</c:v>
                </c:pt>
                <c:pt idx="13730">
                  <c:v>1.1274031033755572E-3</c:v>
                </c:pt>
                <c:pt idx="13731">
                  <c:v>1.1039828935389684E-3</c:v>
                </c:pt>
                <c:pt idx="13732">
                  <c:v>1.0815676614820413E-3</c:v>
                </c:pt>
                <c:pt idx="13733">
                  <c:v>1.0605089370605558E-3</c:v>
                </c:pt>
                <c:pt idx="13734">
                  <c:v>1.0403450019758065E-3</c:v>
                </c:pt>
                <c:pt idx="13735">
                  <c:v>1.0211254760678079E-3</c:v>
                </c:pt>
                <c:pt idx="13736">
                  <c:v>1.0030332315019708E-3</c:v>
                </c:pt>
                <c:pt idx="13737">
                  <c:v>9.8582081991438475E-4</c:v>
                </c:pt>
                <c:pt idx="13738">
                  <c:v>9.693700584911813E-4</c:v>
                </c:pt>
                <c:pt idx="13739">
                  <c:v>9.5382387348552644E-4</c:v>
                </c:pt>
                <c:pt idx="13740">
                  <c:v>9.388155144371968E-4</c:v>
                </c:pt>
                <c:pt idx="13741">
                  <c:v>9.2452206506665746E-4</c:v>
                </c:pt>
                <c:pt idx="13742">
                  <c:v>9.111017965456325E-4</c:v>
                </c:pt>
                <c:pt idx="13743">
                  <c:v>8.976171662959942E-4</c:v>
                </c:pt>
                <c:pt idx="13744">
                  <c:v>8.8494940033134739E-4</c:v>
                </c:pt>
                <c:pt idx="13745">
                  <c:v>8.7278331732687509E-4</c:v>
                </c:pt>
                <c:pt idx="13746">
                  <c:v>8.6098288823088787E-4</c:v>
                </c:pt>
                <c:pt idx="13747">
                  <c:v>8.497372419229432E-4</c:v>
                </c:pt>
                <c:pt idx="13748">
                  <c:v>8.3876089358170258E-4</c:v>
                </c:pt>
                <c:pt idx="13749">
                  <c:v>8.2815525991930539E-4</c:v>
                </c:pt>
                <c:pt idx="13750">
                  <c:v>8.1800692571776246E-4</c:v>
                </c:pt>
                <c:pt idx="13751">
                  <c:v>8.0801309327194204E-4</c:v>
                </c:pt>
                <c:pt idx="13752">
                  <c:v>7.9854712231153258E-4</c:v>
                </c:pt>
                <c:pt idx="13753">
                  <c:v>7.8962736999899086E-4</c:v>
                </c:pt>
                <c:pt idx="13754">
                  <c:v>7.8102559250103898E-4</c:v>
                </c:pt>
                <c:pt idx="13755">
                  <c:v>7.7301033884324966E-4</c:v>
                </c:pt>
                <c:pt idx="13756">
                  <c:v>7.6503927141480244E-4</c:v>
                </c:pt>
                <c:pt idx="13757">
                  <c:v>7.5778710926088788E-4</c:v>
                </c:pt>
                <c:pt idx="13758">
                  <c:v>7.5105834405742034E-4</c:v>
                </c:pt>
                <c:pt idx="13759">
                  <c:v>7.4468794343540701E-4</c:v>
                </c:pt>
                <c:pt idx="13760">
                  <c:v>7.3895905770116066E-4</c:v>
                </c:pt>
                <c:pt idx="13761">
                  <c:v>7.3343876827147714E-4</c:v>
                </c:pt>
                <c:pt idx="13762">
                  <c:v>7.2838757505033769E-4</c:v>
                </c:pt>
                <c:pt idx="13763">
                  <c:v>7.2372135016574024E-4</c:v>
                </c:pt>
                <c:pt idx="13764">
                  <c:v>7.1948662574650157E-4</c:v>
                </c:pt>
                <c:pt idx="13765">
                  <c:v>7.1574072753788354E-4</c:v>
                </c:pt>
                <c:pt idx="13766">
                  <c:v>7.1221466972337666E-4</c:v>
                </c:pt>
                <c:pt idx="13767">
                  <c:v>7.093191016630529E-4</c:v>
                </c:pt>
                <c:pt idx="13768">
                  <c:v>7.0674594232578158E-4</c:v>
                </c:pt>
                <c:pt idx="13769">
                  <c:v>7.0441891838923798E-4</c:v>
                </c:pt>
                <c:pt idx="13770">
                  <c:v>7.0235397907025821E-4</c:v>
                </c:pt>
                <c:pt idx="13771">
                  <c:v>7.0085632534555575E-4</c:v>
                </c:pt>
                <c:pt idx="13772">
                  <c:v>6.9956653407765579E-4</c:v>
                </c:pt>
                <c:pt idx="13773">
                  <c:v>6.9879900285518826E-4</c:v>
                </c:pt>
                <c:pt idx="13774">
                  <c:v>6.9812839405303251E-4</c:v>
                </c:pt>
                <c:pt idx="13775">
                  <c:v>6.978887444584192E-4</c:v>
                </c:pt>
                <c:pt idx="13776">
                  <c:v>6.9805835685654571E-4</c:v>
                </c:pt>
                <c:pt idx="13777">
                  <c:v>6.9845088486386597E-4</c:v>
                </c:pt>
                <c:pt idx="13778">
                  <c:v>6.9906551737186629E-4</c:v>
                </c:pt>
                <c:pt idx="13779">
                  <c:v>7.0015068333173502E-4</c:v>
                </c:pt>
                <c:pt idx="13780">
                  <c:v>7.0155915852365691E-4</c:v>
                </c:pt>
                <c:pt idx="13781">
                  <c:v>7.0333416005907701E-4</c:v>
                </c:pt>
                <c:pt idx="13782">
                  <c:v>7.0524066021249165E-4</c:v>
                </c:pt>
                <c:pt idx="13783">
                  <c:v>7.0749192758989832E-4</c:v>
                </c:pt>
                <c:pt idx="13784">
                  <c:v>7.1011239475637922E-4</c:v>
                </c:pt>
                <c:pt idx="13785">
                  <c:v>7.1290584493111098E-4</c:v>
                </c:pt>
                <c:pt idx="13786">
                  <c:v>7.1606702613791207E-4</c:v>
                </c:pt>
                <c:pt idx="13787">
                  <c:v>7.1937482694550692E-4</c:v>
                </c:pt>
                <c:pt idx="13788">
                  <c:v>7.2286539375476799E-4</c:v>
                </c:pt>
                <c:pt idx="13789">
                  <c:v>7.2670645618755358E-4</c:v>
                </c:pt>
                <c:pt idx="13790">
                  <c:v>7.3073757165376119E-4</c:v>
                </c:pt>
                <c:pt idx="13791">
                  <c:v>7.3481555576127011E-4</c:v>
                </c:pt>
                <c:pt idx="13792">
                  <c:v>7.3904214186726325E-4</c:v>
                </c:pt>
                <c:pt idx="13793">
                  <c:v>7.4346129554636597E-4</c:v>
                </c:pt>
                <c:pt idx="13794">
                  <c:v>7.4765978717106218E-4</c:v>
                </c:pt>
                <c:pt idx="13795">
                  <c:v>7.5206239434233435E-4</c:v>
                </c:pt>
                <c:pt idx="13796">
                  <c:v>7.5669077021633946E-4</c:v>
                </c:pt>
                <c:pt idx="13797">
                  <c:v>7.6134602129662721E-4</c:v>
                </c:pt>
                <c:pt idx="13798">
                  <c:v>7.6620477898203809E-4</c:v>
                </c:pt>
                <c:pt idx="13799">
                  <c:v>7.7115716872877549E-4</c:v>
                </c:pt>
                <c:pt idx="13800">
                  <c:v>7.7638751069730727E-4</c:v>
                </c:pt>
                <c:pt idx="13801">
                  <c:v>7.8188746389973307E-4</c:v>
                </c:pt>
                <c:pt idx="13802">
                  <c:v>7.8761938815608001E-4</c:v>
                </c:pt>
                <c:pt idx="13803">
                  <c:v>7.9357698452131586E-4</c:v>
                </c:pt>
                <c:pt idx="13804">
                  <c:v>7.9999613589387675E-4</c:v>
                </c:pt>
                <c:pt idx="13805">
                  <c:v>8.0670704784047143E-4</c:v>
                </c:pt>
                <c:pt idx="13806">
                  <c:v>8.1369889236515558E-4</c:v>
                </c:pt>
                <c:pt idx="13807">
                  <c:v>8.211624051562838E-4</c:v>
                </c:pt>
                <c:pt idx="13808">
                  <c:v>8.2883378642983896E-4</c:v>
                </c:pt>
                <c:pt idx="13809">
                  <c:v>8.3715433628728242E-4</c:v>
                </c:pt>
                <c:pt idx="13810">
                  <c:v>8.455501116078068E-4</c:v>
                </c:pt>
                <c:pt idx="13811">
                  <c:v>8.5477049536342165E-4</c:v>
                </c:pt>
                <c:pt idx="13812">
                  <c:v>8.6433319157930288E-4</c:v>
                </c:pt>
                <c:pt idx="13813">
                  <c:v>8.7444099529809804E-4</c:v>
                </c:pt>
                <c:pt idx="13814">
                  <c:v>8.8526230929597549E-4</c:v>
                </c:pt>
                <c:pt idx="13815">
                  <c:v>8.9685235971415089E-4</c:v>
                </c:pt>
                <c:pt idx="13816">
                  <c:v>9.0907536822026902E-4</c:v>
                </c:pt>
                <c:pt idx="13817">
                  <c:v>9.2212455746509825E-4</c:v>
                </c:pt>
                <c:pt idx="13818">
                  <c:v>9.3596937710371808E-4</c:v>
                </c:pt>
                <c:pt idx="13819">
                  <c:v>9.5094075737656159E-4</c:v>
                </c:pt>
                <c:pt idx="13820">
                  <c:v>9.6662837400718349E-4</c:v>
                </c:pt>
                <c:pt idx="13821">
                  <c:v>9.8349051782609109E-4</c:v>
                </c:pt>
                <c:pt idx="13822">
                  <c:v>1.0013174656534618E-3</c:v>
                </c:pt>
                <c:pt idx="13823">
                  <c:v>1.0204811193958996E-3</c:v>
                </c:pt>
                <c:pt idx="13824">
                  <c:v>1.0408203933801596E-3</c:v>
                </c:pt>
                <c:pt idx="13825">
                  <c:v>1.0628636679750336E-3</c:v>
                </c:pt>
                <c:pt idx="13826">
                  <c:v>1.0861124578184222E-3</c:v>
                </c:pt>
                <c:pt idx="13827">
                  <c:v>1.1112154922929829E-3</c:v>
                </c:pt>
                <c:pt idx="13828">
                  <c:v>1.1380874176490918E-3</c:v>
                </c:pt>
                <c:pt idx="13829">
                  <c:v>1.1667352121352836E-3</c:v>
                </c:pt>
                <c:pt idx="13830">
                  <c:v>1.1973761838119934E-3</c:v>
                </c:pt>
                <c:pt idx="13831">
                  <c:v>1.2301044432185826E-3</c:v>
                </c:pt>
                <c:pt idx="13832">
                  <c:v>1.2653195245498905E-3</c:v>
                </c:pt>
                <c:pt idx="13833">
                  <c:v>1.3029042258211332E-3</c:v>
                </c:pt>
                <c:pt idx="13834">
                  <c:v>1.3432056347715271E-3</c:v>
                </c:pt>
                <c:pt idx="13835">
                  <c:v>1.3864106748955329E-3</c:v>
                </c:pt>
                <c:pt idx="13836">
                  <c:v>1.4328191296119064E-3</c:v>
                </c:pt>
                <c:pt idx="13837">
                  <c:v>1.4826415509378021E-3</c:v>
                </c:pt>
                <c:pt idx="13838">
                  <c:v>1.5362770211210242E-3</c:v>
                </c:pt>
                <c:pt idx="13839">
                  <c:v>1.5938770009320535E-3</c:v>
                </c:pt>
                <c:pt idx="13840">
                  <c:v>1.6558908119099769E-3</c:v>
                </c:pt>
                <c:pt idx="13841">
                  <c:v>1.7224343989395985E-3</c:v>
                </c:pt>
                <c:pt idx="13842">
                  <c:v>1.7943433875989845E-3</c:v>
                </c:pt>
                <c:pt idx="13843">
                  <c:v>1.8718070845402668E-3</c:v>
                </c:pt>
                <c:pt idx="13844">
                  <c:v>1.9550893282510584E-3</c:v>
                </c:pt>
                <c:pt idx="13845">
                  <c:v>2.045114208813259E-3</c:v>
                </c:pt>
                <c:pt idx="13846">
                  <c:v>2.142093833080505E-3</c:v>
                </c:pt>
                <c:pt idx="13847">
                  <c:v>2.2471252234039785E-3</c:v>
                </c:pt>
                <c:pt idx="13848">
                  <c:v>2.3604487839188337E-3</c:v>
                </c:pt>
                <c:pt idx="13849">
                  <c:v>2.4828589426818537E-3</c:v>
                </c:pt>
                <c:pt idx="13850">
                  <c:v>2.6153200627839768E-3</c:v>
                </c:pt>
                <c:pt idx="13851">
                  <c:v>2.7586091936410151E-3</c:v>
                </c:pt>
                <c:pt idx="13852">
                  <c:v>2.9137501692909629E-3</c:v>
                </c:pt>
                <c:pt idx="13853">
                  <c:v>3.081724704573463E-3</c:v>
                </c:pt>
                <c:pt idx="13854">
                  <c:v>3.2628504034054595E-3</c:v>
                </c:pt>
                <c:pt idx="13855">
                  <c:v>3.458312865550206E-3</c:v>
                </c:pt>
                <c:pt idx="13856">
                  <c:v>3.6698605545666396E-3</c:v>
                </c:pt>
                <c:pt idx="13857">
                  <c:v>3.8983492459824243E-3</c:v>
                </c:pt>
                <c:pt idx="13858">
                  <c:v>4.1446777328005835E-3</c:v>
                </c:pt>
                <c:pt idx="13859">
                  <c:v>4.4102890626056546E-3</c:v>
                </c:pt>
                <c:pt idx="13860">
                  <c:v>4.6957753819536485E-3</c:v>
                </c:pt>
                <c:pt idx="13861">
                  <c:v>5.0024505068239078E-3</c:v>
                </c:pt>
                <c:pt idx="13862">
                  <c:v>5.3301153517592015E-3</c:v>
                </c:pt>
                <c:pt idx="13863">
                  <c:v>5.6787451033988301E-3</c:v>
                </c:pt>
                <c:pt idx="13864">
                  <c:v>6.046254275286489E-3</c:v>
                </c:pt>
                <c:pt idx="13865">
                  <c:v>6.430094789426688E-3</c:v>
                </c:pt>
                <c:pt idx="13866">
                  <c:v>6.8248739859311236E-3</c:v>
                </c:pt>
                <c:pt idx="13867">
                  <c:v>7.2198838624044637E-3</c:v>
                </c:pt>
                <c:pt idx="13868">
                  <c:v>7.603252743255684E-3</c:v>
                </c:pt>
                <c:pt idx="13869">
                  <c:v>7.9505612066973486E-3</c:v>
                </c:pt>
                <c:pt idx="13870">
                  <c:v>8.2336771295626887E-3</c:v>
                </c:pt>
                <c:pt idx="13871">
                  <c:v>8.4191624796482456E-3</c:v>
                </c:pt>
                <c:pt idx="13872">
                  <c:v>8.4517444765146443E-3</c:v>
                </c:pt>
                <c:pt idx="13873">
                  <c:v>8.2993517575948861E-3</c:v>
                </c:pt>
                <c:pt idx="13874">
                  <c:v>7.9266246621337855E-3</c:v>
                </c:pt>
                <c:pt idx="13875">
                  <c:v>7.3325926555520837E-3</c:v>
                </c:pt>
                <c:pt idx="13876">
                  <c:v>6.5410679067270383E-3</c:v>
                </c:pt>
                <c:pt idx="13877">
                  <c:v>5.5910750226992878E-3</c:v>
                </c:pt>
                <c:pt idx="13878">
                  <c:v>4.5394202462233357E-3</c:v>
                </c:pt>
                <c:pt idx="13879">
                  <c:v>3.4386342232028966E-3</c:v>
                </c:pt>
                <c:pt idx="13880">
                  <c:v>2.3366641343572914E-3</c:v>
                </c:pt>
                <c:pt idx="13881">
                  <c:v>1.2715358677366506E-3</c:v>
                </c:pt>
                <c:pt idx="13882">
                  <c:v>2.6997813258888836E-4</c:v>
                </c:pt>
                <c:pt idx="13883">
                  <c:v>-6.4329876792856844E-4</c:v>
                </c:pt>
                <c:pt idx="13884">
                  <c:v>-1.4500265635077891E-3</c:v>
                </c:pt>
                <c:pt idx="13885">
                  <c:v>-2.134585903294961E-3</c:v>
                </c:pt>
                <c:pt idx="13886">
                  <c:v>-2.686536147408991E-3</c:v>
                </c:pt>
                <c:pt idx="13887">
                  <c:v>-3.0947026636337638E-3</c:v>
                </c:pt>
                <c:pt idx="13888">
                  <c:v>-3.3502757199620481E-3</c:v>
                </c:pt>
                <c:pt idx="13889">
                  <c:v>-3.447818249180612E-3</c:v>
                </c:pt>
                <c:pt idx="13890">
                  <c:v>-3.3796577234442848E-3</c:v>
                </c:pt>
                <c:pt idx="13891">
                  <c:v>-3.1471102775171289E-3</c:v>
                </c:pt>
                <c:pt idx="13892">
                  <c:v>-2.750891578859993E-3</c:v>
                </c:pt>
                <c:pt idx="13893">
                  <c:v>-2.2011459732995675E-3</c:v>
                </c:pt>
                <c:pt idx="13894">
                  <c:v>-1.506730671816614E-3</c:v>
                </c:pt>
                <c:pt idx="13895">
                  <c:v>-6.9775066624688797E-4</c:v>
                </c:pt>
                <c:pt idx="13896">
                  <c:v>1.9976428323065232E-4</c:v>
                </c:pt>
                <c:pt idx="13897">
                  <c:v>1.1452019292313986E-3</c:v>
                </c:pt>
                <c:pt idx="13898">
                  <c:v>2.1091920686228116E-3</c:v>
                </c:pt>
                <c:pt idx="13899">
                  <c:v>3.0749566851775434E-3</c:v>
                </c:pt>
                <c:pt idx="13900">
                  <c:v>4.0307979058418208E-3</c:v>
                </c:pt>
                <c:pt idx="13901">
                  <c:v>5.0110971245034275E-3</c:v>
                </c:pt>
                <c:pt idx="13902">
                  <c:v>6.0542427291899736E-3</c:v>
                </c:pt>
                <c:pt idx="13903">
                  <c:v>7.1897542890108079E-3</c:v>
                </c:pt>
                <c:pt idx="13904">
                  <c:v>8.4591159064073551E-3</c:v>
                </c:pt>
                <c:pt idx="13905">
                  <c:v>9.8807434001103589E-3</c:v>
                </c:pt>
                <c:pt idx="13906">
                  <c:v>1.1432429791812915E-2</c:v>
                </c:pt>
                <c:pt idx="13907">
                  <c:v>1.3126123987967642E-2</c:v>
                </c:pt>
                <c:pt idx="13908">
                  <c:v>1.4924429750569734E-2</c:v>
                </c:pt>
                <c:pt idx="13909">
                  <c:v>1.6835983941130062E-2</c:v>
                </c:pt>
                <c:pt idx="13910">
                  <c:v>1.8860921237218831E-2</c:v>
                </c:pt>
                <c:pt idx="13911">
                  <c:v>2.1043314616158937E-2</c:v>
                </c:pt>
                <c:pt idx="13912">
                  <c:v>2.3426929444152145E-2</c:v>
                </c:pt>
                <c:pt idx="13913">
                  <c:v>2.6063967645576169E-2</c:v>
                </c:pt>
                <c:pt idx="13914">
                  <c:v>2.8999355139871175E-2</c:v>
                </c:pt>
                <c:pt idx="13915">
                  <c:v>3.2263651834731899E-2</c:v>
                </c:pt>
                <c:pt idx="13916">
                  <c:v>3.586723125903335E-2</c:v>
                </c:pt>
                <c:pt idx="13917">
                  <c:v>3.9797227839369231E-2</c:v>
                </c:pt>
                <c:pt idx="13918">
                  <c:v>4.4033481713560363E-2</c:v>
                </c:pt>
                <c:pt idx="13919">
                  <c:v>4.8554730124281686E-2</c:v>
                </c:pt>
                <c:pt idx="13920">
                  <c:v>5.3331389670143614E-2</c:v>
                </c:pt>
                <c:pt idx="13921">
                  <c:v>5.8328566652630087E-2</c:v>
                </c:pt>
                <c:pt idx="13922">
                  <c:v>6.3510861066563229E-2</c:v>
                </c:pt>
                <c:pt idx="13923">
                  <c:v>6.8856046492156042E-2</c:v>
                </c:pt>
                <c:pt idx="13924">
                  <c:v>7.4342561283913033E-2</c:v>
                </c:pt>
                <c:pt idx="13925">
                  <c:v>7.9859658227852348E-2</c:v>
                </c:pt>
                <c:pt idx="13926">
                  <c:v>8.5229453071569261E-2</c:v>
                </c:pt>
                <c:pt idx="13927">
                  <c:v>9.0280455253245018E-2</c:v>
                </c:pt>
                <c:pt idx="13928">
                  <c:v>9.4897560033615935E-2</c:v>
                </c:pt>
                <c:pt idx="13929">
                  <c:v>9.8977695156523771E-2</c:v>
                </c:pt>
                <c:pt idx="13930">
                  <c:v>0.10230533293022392</c:v>
                </c:pt>
                <c:pt idx="13931">
                  <c:v>0.10469580763931186</c:v>
                </c:pt>
                <c:pt idx="13932">
                  <c:v>0.10596721174625323</c:v>
                </c:pt>
                <c:pt idx="13933">
                  <c:v>0.10600317865723419</c:v>
                </c:pt>
                <c:pt idx="13934">
                  <c:v>0.10460988052810682</c:v>
                </c:pt>
                <c:pt idx="13935">
                  <c:v>0.10166586854259474</c:v>
                </c:pt>
                <c:pt idx="13936">
                  <c:v>9.7105213774896337E-2</c:v>
                </c:pt>
                <c:pt idx="13937">
                  <c:v>9.0952071105602605E-2</c:v>
                </c:pt>
                <c:pt idx="13938">
                  <c:v>8.3298231054574901E-2</c:v>
                </c:pt>
                <c:pt idx="13939">
                  <c:v>7.4305233193855125E-2</c:v>
                </c:pt>
                <c:pt idx="13940">
                  <c:v>6.4361509777909609E-2</c:v>
                </c:pt>
                <c:pt idx="13941">
                  <c:v>5.3797950072992928E-2</c:v>
                </c:pt>
                <c:pt idx="13942">
                  <c:v>4.3074360946550594E-2</c:v>
                </c:pt>
                <c:pt idx="13943">
                  <c:v>3.2558587047049725E-2</c:v>
                </c:pt>
                <c:pt idx="13944">
                  <c:v>2.2634913638308995E-2</c:v>
                </c:pt>
                <c:pt idx="13945">
                  <c:v>1.3637801172359687E-2</c:v>
                </c:pt>
                <c:pt idx="13946">
                  <c:v>5.7374270520623438E-3</c:v>
                </c:pt>
                <c:pt idx="13947">
                  <c:v>-8.4941811216626695E-4</c:v>
                </c:pt>
                <c:pt idx="13948">
                  <c:v>-6.0961813421952782E-3</c:v>
                </c:pt>
                <c:pt idx="13949">
                  <c:v>-9.9900375582456513E-3</c:v>
                </c:pt>
                <c:pt idx="13950">
                  <c:v>-1.2518611191750656E-2</c:v>
                </c:pt>
                <c:pt idx="13951">
                  <c:v>-1.3798831127298489E-2</c:v>
                </c:pt>
                <c:pt idx="13952">
                  <c:v>-1.3895938356786916E-2</c:v>
                </c:pt>
                <c:pt idx="13953">
                  <c:v>-1.2835678292108535E-2</c:v>
                </c:pt>
                <c:pt idx="13954">
                  <c:v>-1.0687298958627939E-2</c:v>
                </c:pt>
                <c:pt idx="13955">
                  <c:v>-7.3708768409518691E-3</c:v>
                </c:pt>
                <c:pt idx="13956">
                  <c:v>-3.2069272950009109E-3</c:v>
                </c:pt>
                <c:pt idx="13957">
                  <c:v>1.0595174470532306E-3</c:v>
                </c:pt>
                <c:pt idx="13958">
                  <c:v>3.9839278472367512E-3</c:v>
                </c:pt>
                <c:pt idx="13959">
                  <c:v>4.0898974053785887E-3</c:v>
                </c:pt>
                <c:pt idx="13960">
                  <c:v>2.3904926564826956E-3</c:v>
                </c:pt>
                <c:pt idx="13961">
                  <c:v>4.2731574161119796E-4</c:v>
                </c:pt>
                <c:pt idx="13962">
                  <c:v>-1.1627421268291622E-3</c:v>
                </c:pt>
                <c:pt idx="13963">
                  <c:v>-2.2913109916967984E-3</c:v>
                </c:pt>
                <c:pt idx="13964">
                  <c:v>-3.0139325767588204E-3</c:v>
                </c:pt>
                <c:pt idx="13965">
                  <c:v>-3.4615288672365302E-3</c:v>
                </c:pt>
                <c:pt idx="13966">
                  <c:v>-3.7074645525384843E-3</c:v>
                </c:pt>
                <c:pt idx="13967">
                  <c:v>-3.7678505340686444E-3</c:v>
                </c:pt>
                <c:pt idx="13968">
                  <c:v>-3.6593804029360607E-3</c:v>
                </c:pt>
                <c:pt idx="13969">
                  <c:v>-3.4397898535330419E-3</c:v>
                </c:pt>
                <c:pt idx="13970">
                  <c:v>-3.2108824758314983E-3</c:v>
                </c:pt>
                <c:pt idx="13971">
                  <c:v>-3.0220161343781616E-3</c:v>
                </c:pt>
                <c:pt idx="13972">
                  <c:v>-2.8775375716008755E-3</c:v>
                </c:pt>
                <c:pt idx="13973">
                  <c:v>-2.7684037263796708E-3</c:v>
                </c:pt>
                <c:pt idx="13974">
                  <c:v>-2.686288248830803E-3</c:v>
                </c:pt>
                <c:pt idx="13975">
                  <c:v>-2.6220048428819568E-3</c:v>
                </c:pt>
                <c:pt idx="13976">
                  <c:v>-2.571889294725144E-3</c:v>
                </c:pt>
                <c:pt idx="13977">
                  <c:v>-2.5345113980805513E-3</c:v>
                </c:pt>
                <c:pt idx="13978">
                  <c:v>-2.5021869550562788E-3</c:v>
                </c:pt>
                <c:pt idx="13979">
                  <c:v>-2.474287755907256E-3</c:v>
                </c:pt>
                <c:pt idx="13980">
                  <c:v>-2.4532907313886427E-3</c:v>
                </c:pt>
                <c:pt idx="13981">
                  <c:v>-2.4409511581000862E-3</c:v>
                </c:pt>
                <c:pt idx="13982">
                  <c:v>-2.4374426537158286E-3</c:v>
                </c:pt>
                <c:pt idx="13983">
                  <c:v>-2.4393177667075506E-3</c:v>
                </c:pt>
                <c:pt idx="13984">
                  <c:v>-2.4424002558350159E-3</c:v>
                </c:pt>
                <c:pt idx="13985">
                  <c:v>-2.4450221819700747E-3</c:v>
                </c:pt>
                <c:pt idx="13986">
                  <c:v>-2.4476518613778101E-3</c:v>
                </c:pt>
                <c:pt idx="13987">
                  <c:v>-2.4517093863706371E-3</c:v>
                </c:pt>
                <c:pt idx="13988">
                  <c:v>-2.4563282023067328E-3</c:v>
                </c:pt>
                <c:pt idx="13989">
                  <c:v>-2.4624591582896832E-3</c:v>
                </c:pt>
                <c:pt idx="13990">
                  <c:v>-2.4732182935990367E-3</c:v>
                </c:pt>
                <c:pt idx="13991">
                  <c:v>-2.4855689507411426E-3</c:v>
                </c:pt>
                <c:pt idx="13992">
                  <c:v>-2.5018096682954635E-3</c:v>
                </c:pt>
                <c:pt idx="13993">
                  <c:v>-2.5219467732049135E-3</c:v>
                </c:pt>
                <c:pt idx="13994">
                  <c:v>-2.5441059093187258E-3</c:v>
                </c:pt>
                <c:pt idx="13995">
                  <c:v>-2.5654586541870535E-3</c:v>
                </c:pt>
                <c:pt idx="13996">
                  <c:v>-2.5841047340716791E-3</c:v>
                </c:pt>
                <c:pt idx="13997">
                  <c:v>-2.6015932368515125E-3</c:v>
                </c:pt>
                <c:pt idx="13998">
                  <c:v>-2.6178573606686988E-3</c:v>
                </c:pt>
                <c:pt idx="13999">
                  <c:v>-2.6337092308051902E-3</c:v>
                </c:pt>
                <c:pt idx="14000">
                  <c:v>-2.6492009663016004E-3</c:v>
                </c:pt>
                <c:pt idx="14001">
                  <c:v>-2.6654800545327989E-3</c:v>
                </c:pt>
                <c:pt idx="14002">
                  <c:v>-2.681341509486534E-3</c:v>
                </c:pt>
                <c:pt idx="14003">
                  <c:v>-2.6974030693855517E-3</c:v>
                </c:pt>
                <c:pt idx="14004">
                  <c:v>-2.7131402410086906E-3</c:v>
                </c:pt>
                <c:pt idx="14005">
                  <c:v>-2.7290902533069011E-3</c:v>
                </c:pt>
                <c:pt idx="14006">
                  <c:v>-2.7442677502646953E-3</c:v>
                </c:pt>
                <c:pt idx="14007">
                  <c:v>-2.7580424398671792E-3</c:v>
                </c:pt>
                <c:pt idx="14008">
                  <c:v>-2.7712697295274565E-3</c:v>
                </c:pt>
                <c:pt idx="14009">
                  <c:v>-2.7837647610073212E-3</c:v>
                </c:pt>
                <c:pt idx="14010">
                  <c:v>-2.7961071036736763E-3</c:v>
                </c:pt>
                <c:pt idx="14011">
                  <c:v>-2.8077465869639985E-3</c:v>
                </c:pt>
                <c:pt idx="14012">
                  <c:v>-2.8188088699557762E-3</c:v>
                </c:pt>
                <c:pt idx="14013">
                  <c:v>-2.829463557211869E-3</c:v>
                </c:pt>
                <c:pt idx="14014">
                  <c:v>-2.8401756357678211E-3</c:v>
                </c:pt>
                <c:pt idx="14015">
                  <c:v>-2.8501207410738657E-3</c:v>
                </c:pt>
                <c:pt idx="14016">
                  <c:v>-2.8598130750678605E-3</c:v>
                </c:pt>
                <c:pt idx="14017">
                  <c:v>-2.8691412820178504E-3</c:v>
                </c:pt>
                <c:pt idx="14018">
                  <c:v>-2.8780811387275856E-3</c:v>
                </c:pt>
                <c:pt idx="14019">
                  <c:v>-2.8866971445851578E-3</c:v>
                </c:pt>
                <c:pt idx="14020">
                  <c:v>-2.8947840605701497E-3</c:v>
                </c:pt>
                <c:pt idx="14021">
                  <c:v>-2.9025096998810127E-3</c:v>
                </c:pt>
                <c:pt idx="14022">
                  <c:v>-2.9100251033253029E-3</c:v>
                </c:pt>
                <c:pt idx="14023">
                  <c:v>-2.9171712304787143E-3</c:v>
                </c:pt>
                <c:pt idx="14024">
                  <c:v>-2.9242014352116011E-3</c:v>
                </c:pt>
                <c:pt idx="14025">
                  <c:v>-2.9310006902694289E-3</c:v>
                </c:pt>
                <c:pt idx="14026">
                  <c:v>-2.9377874843739926E-3</c:v>
                </c:pt>
                <c:pt idx="14027">
                  <c:v>-2.9422128615365127E-3</c:v>
                </c:pt>
                <c:pt idx="14028">
                  <c:v>-2.9226548788068699E-3</c:v>
                </c:pt>
                <c:pt idx="14029">
                  <c:v>-2.9184717020602777E-3</c:v>
                </c:pt>
                <c:pt idx="14030">
                  <c:v>-2.9119718023988645E-3</c:v>
                </c:pt>
                <c:pt idx="14031">
                  <c:v>-2.905126633005069E-3</c:v>
                </c:pt>
                <c:pt idx="14032">
                  <c:v>-2.8982334478458043E-3</c:v>
                </c:pt>
                <c:pt idx="14033">
                  <c:v>-2.8908349483276882E-3</c:v>
                </c:pt>
                <c:pt idx="14034">
                  <c:v>-2.8833044598322892E-3</c:v>
                </c:pt>
                <c:pt idx="14035">
                  <c:v>-2.8750850896127472E-3</c:v>
                </c:pt>
                <c:pt idx="14036">
                  <c:v>-2.8665111545911346E-3</c:v>
                </c:pt>
                <c:pt idx="14037">
                  <c:v>-2.8572963746425297E-3</c:v>
                </c:pt>
                <c:pt idx="14038">
                  <c:v>-2.8478595065950583E-3</c:v>
                </c:pt>
                <c:pt idx="14039">
                  <c:v>-2.8383468888268748E-3</c:v>
                </c:pt>
                <c:pt idx="14040">
                  <c:v>-2.8284090768486586E-3</c:v>
                </c:pt>
                <c:pt idx="14041">
                  <c:v>-2.8183902566505784E-3</c:v>
                </c:pt>
                <c:pt idx="14042">
                  <c:v>-2.8082021881664075E-3</c:v>
                </c:pt>
                <c:pt idx="14043">
                  <c:v>-2.7977056416619533E-3</c:v>
                </c:pt>
                <c:pt idx="14044">
                  <c:v>-2.7867038165603174E-3</c:v>
                </c:pt>
                <c:pt idx="14045">
                  <c:v>-2.7752251824014968E-3</c:v>
                </c:pt>
                <c:pt idx="14046">
                  <c:v>-2.7631520193785513E-3</c:v>
                </c:pt>
                <c:pt idx="14047">
                  <c:v>-2.7506666553730008E-3</c:v>
                </c:pt>
                <c:pt idx="14048">
                  <c:v>-2.7378304542573233E-3</c:v>
                </c:pt>
                <c:pt idx="14049">
                  <c:v>-2.7244522239048621E-3</c:v>
                </c:pt>
                <c:pt idx="14050">
                  <c:v>-2.7100477148731916E-3</c:v>
                </c:pt>
                <c:pt idx="14051">
                  <c:v>-2.6959509612302572E-3</c:v>
                </c:pt>
                <c:pt idx="14052">
                  <c:v>-2.6812210933040144E-3</c:v>
                </c:pt>
                <c:pt idx="14053">
                  <c:v>-2.6664161229778007E-3</c:v>
                </c:pt>
                <c:pt idx="14054">
                  <c:v>-2.6514419011237399E-3</c:v>
                </c:pt>
                <c:pt idx="14055">
                  <c:v>-2.6363541692107973E-3</c:v>
                </c:pt>
                <c:pt idx="14056">
                  <c:v>-2.6206038292033653E-3</c:v>
                </c:pt>
                <c:pt idx="14057">
                  <c:v>-2.6052717791020907E-3</c:v>
                </c:pt>
                <c:pt idx="14058">
                  <c:v>-2.5903566196236265E-3</c:v>
                </c:pt>
                <c:pt idx="14059">
                  <c:v>-2.5749521449917631E-3</c:v>
                </c:pt>
                <c:pt idx="14060">
                  <c:v>-2.5594817114254808E-3</c:v>
                </c:pt>
                <c:pt idx="14061">
                  <c:v>-2.5441286405926424E-3</c:v>
                </c:pt>
                <c:pt idx="14062">
                  <c:v>-2.528761971597709E-3</c:v>
                </c:pt>
                <c:pt idx="14063">
                  <c:v>-2.5136228863584069E-3</c:v>
                </c:pt>
                <c:pt idx="14064">
                  <c:v>-2.4995687397434403E-3</c:v>
                </c:pt>
                <c:pt idx="14065">
                  <c:v>-2.4870806263286162E-3</c:v>
                </c:pt>
                <c:pt idx="14066">
                  <c:v>-2.4755747712694688E-3</c:v>
                </c:pt>
                <c:pt idx="14067">
                  <c:v>-2.4650910164852689E-3</c:v>
                </c:pt>
                <c:pt idx="14068">
                  <c:v>-2.455713582201494E-3</c:v>
                </c:pt>
                <c:pt idx="14069">
                  <c:v>-2.4491949369219554E-3</c:v>
                </c:pt>
                <c:pt idx="14070">
                  <c:v>-2.445090905286757E-3</c:v>
                </c:pt>
                <c:pt idx="14071">
                  <c:v>-2.4446398905002419E-3</c:v>
                </c:pt>
                <c:pt idx="14072">
                  <c:v>-2.445598475397649E-3</c:v>
                </c:pt>
                <c:pt idx="14073">
                  <c:v>-2.4507148291991842E-3</c:v>
                </c:pt>
                <c:pt idx="14074">
                  <c:v>-2.4580442389829089E-3</c:v>
                </c:pt>
                <c:pt idx="14075">
                  <c:v>-2.4699908218045745E-3</c:v>
                </c:pt>
                <c:pt idx="14076">
                  <c:v>-2.488548859005537E-3</c:v>
                </c:pt>
                <c:pt idx="14077">
                  <c:v>-2.5133148726062295E-3</c:v>
                </c:pt>
                <c:pt idx="14078">
                  <c:v>-2.5474004643456409E-3</c:v>
                </c:pt>
                <c:pt idx="14079">
                  <c:v>-2.5923070402107456E-3</c:v>
                </c:pt>
                <c:pt idx="14080">
                  <c:v>-2.6497886759060106E-3</c:v>
                </c:pt>
                <c:pt idx="14081">
                  <c:v>-2.7249054102329237E-3</c:v>
                </c:pt>
                <c:pt idx="14082">
                  <c:v>-2.824033026238871E-3</c:v>
                </c:pt>
                <c:pt idx="14083">
                  <c:v>-2.9484962854420347E-3</c:v>
                </c:pt>
                <c:pt idx="14084">
                  <c:v>-3.1014633178466059E-3</c:v>
                </c:pt>
                <c:pt idx="14085">
                  <c:v>-3.2815571669206943E-3</c:v>
                </c:pt>
                <c:pt idx="14086">
                  <c:v>-3.4756476381130356E-3</c:v>
                </c:pt>
                <c:pt idx="14087">
                  <c:v>-3.6559576602137869E-3</c:v>
                </c:pt>
                <c:pt idx="14088">
                  <c:v>-3.7791269470379596E-3</c:v>
                </c:pt>
                <c:pt idx="14089">
                  <c:v>-3.8146720887452909E-3</c:v>
                </c:pt>
                <c:pt idx="14090">
                  <c:v>-3.7574477567125625E-3</c:v>
                </c:pt>
                <c:pt idx="14091">
                  <c:v>-3.5778222329678347E-3</c:v>
                </c:pt>
                <c:pt idx="14092">
                  <c:v>-3.2922174319137149E-3</c:v>
                </c:pt>
                <c:pt idx="14093">
                  <c:v>-2.8855856666434596E-3</c:v>
                </c:pt>
                <c:pt idx="14094">
                  <c:v>-2.4275866253454393E-3</c:v>
                </c:pt>
                <c:pt idx="14095">
                  <c:v>-2.0887417627144366E-3</c:v>
                </c:pt>
                <c:pt idx="14096">
                  <c:v>-2.1422300763296858E-3</c:v>
                </c:pt>
                <c:pt idx="14097">
                  <c:v>-3.117257457638193E-3</c:v>
                </c:pt>
                <c:pt idx="14098">
                  <c:v>-5.0508578864403159E-3</c:v>
                </c:pt>
                <c:pt idx="14099">
                  <c:v>-7.6167560439865459E-3</c:v>
                </c:pt>
                <c:pt idx="14100">
                  <c:v>-1.0251418697965226E-2</c:v>
                </c:pt>
                <c:pt idx="14101">
                  <c:v>-1.2521690083316481E-2</c:v>
                </c:pt>
                <c:pt idx="14102">
                  <c:v>-1.3995994211923019E-2</c:v>
                </c:pt>
                <c:pt idx="14103">
                  <c:v>-1.4637036277516086E-2</c:v>
                </c:pt>
                <c:pt idx="14104">
                  <c:v>-1.4310805138932958E-2</c:v>
                </c:pt>
                <c:pt idx="14105">
                  <c:v>-1.2862765513663776E-2</c:v>
                </c:pt>
                <c:pt idx="14106">
                  <c:v>-1.0193562830220826E-2</c:v>
                </c:pt>
                <c:pt idx="14107">
                  <c:v>-6.2303768373953849E-3</c:v>
                </c:pt>
                <c:pt idx="14108">
                  <c:v>-9.3752573530214711E-4</c:v>
                </c:pt>
                <c:pt idx="14109">
                  <c:v>5.7430472816842326E-3</c:v>
                </c:pt>
                <c:pt idx="14110">
                  <c:v>1.3669385809120471E-2</c:v>
                </c:pt>
                <c:pt idx="14111">
                  <c:v>2.273934949210854E-2</c:v>
                </c:pt>
                <c:pt idx="14112">
                  <c:v>3.2712492260226878E-2</c:v>
                </c:pt>
                <c:pt idx="14113">
                  <c:v>4.3302784773528724E-2</c:v>
                </c:pt>
                <c:pt idx="14114">
                  <c:v>5.4128538795677306E-2</c:v>
                </c:pt>
                <c:pt idx="14115">
                  <c:v>6.4763857459934182E-2</c:v>
                </c:pt>
                <c:pt idx="14116">
                  <c:v>7.4809532708362103E-2</c:v>
                </c:pt>
                <c:pt idx="14117">
                  <c:v>8.3892041167615894E-2</c:v>
                </c:pt>
                <c:pt idx="14118">
                  <c:v>9.1616050078450306E-2</c:v>
                </c:pt>
                <c:pt idx="14119">
                  <c:v>9.7877322411135559E-2</c:v>
                </c:pt>
                <c:pt idx="14120">
                  <c:v>0.10252626910711393</c:v>
                </c:pt>
                <c:pt idx="14121">
                  <c:v>0.10560384382731314</c:v>
                </c:pt>
                <c:pt idx="14122">
                  <c:v>0.10712300032402522</c:v>
                </c:pt>
                <c:pt idx="14123">
                  <c:v>0.10721728155466947</c:v>
                </c:pt>
                <c:pt idx="14124">
                  <c:v>0.10606238046522953</c:v>
                </c:pt>
                <c:pt idx="14125">
                  <c:v>0.10376989942445536</c:v>
                </c:pt>
                <c:pt idx="14126">
                  <c:v>0.10055348022105426</c:v>
                </c:pt>
                <c:pt idx="14127">
                  <c:v>9.6570251912571625E-2</c:v>
                </c:pt>
                <c:pt idx="14128">
                  <c:v>9.1995637183825085E-2</c:v>
                </c:pt>
                <c:pt idx="14129">
                  <c:v>8.6987515587450326E-2</c:v>
                </c:pt>
                <c:pt idx="14130">
                  <c:v>8.1694874510554127E-2</c:v>
                </c:pt>
                <c:pt idx="14131">
                  <c:v>7.6280787333995348E-2</c:v>
                </c:pt>
                <c:pt idx="14132">
                  <c:v>7.0856044416349406E-2</c:v>
                </c:pt>
                <c:pt idx="14133">
                  <c:v>6.5541574186871676E-2</c:v>
                </c:pt>
                <c:pt idx="14134">
                  <c:v>6.0375209220985271E-2</c:v>
                </c:pt>
                <c:pt idx="14135">
                  <c:v>5.5392061371076662E-2</c:v>
                </c:pt>
                <c:pt idx="14136">
                  <c:v>5.0613070092276113E-2</c:v>
                </c:pt>
                <c:pt idx="14137">
                  <c:v>4.6095264446111783E-2</c:v>
                </c:pt>
                <c:pt idx="14138">
                  <c:v>4.1848038394421749E-2</c:v>
                </c:pt>
                <c:pt idx="14139">
                  <c:v>3.7907213107236659E-2</c:v>
                </c:pt>
                <c:pt idx="14140">
                  <c:v>3.42808403735686E-2</c:v>
                </c:pt>
                <c:pt idx="14141">
                  <c:v>3.09830519285762E-2</c:v>
                </c:pt>
                <c:pt idx="14142">
                  <c:v>2.8012601280338667E-2</c:v>
                </c:pt>
                <c:pt idx="14143">
                  <c:v>2.5330140096032516E-2</c:v>
                </c:pt>
                <c:pt idx="14144">
                  <c:v>2.2901797039157401E-2</c:v>
                </c:pt>
                <c:pt idx="14145">
                  <c:v>2.066630466038033E-2</c:v>
                </c:pt>
                <c:pt idx="14146">
                  <c:v>1.8586112779468866E-2</c:v>
                </c:pt>
                <c:pt idx="14147">
                  <c:v>1.6609816637628172E-2</c:v>
                </c:pt>
                <c:pt idx="14148">
                  <c:v>1.4753113820575869E-2</c:v>
                </c:pt>
                <c:pt idx="14149">
                  <c:v>1.2993509136367987E-2</c:v>
                </c:pt>
                <c:pt idx="14150">
                  <c:v>1.1368434126665661E-2</c:v>
                </c:pt>
                <c:pt idx="14151">
                  <c:v>9.8910331752229963E-3</c:v>
                </c:pt>
                <c:pt idx="14152">
                  <c:v>8.5544058397334366E-3</c:v>
                </c:pt>
                <c:pt idx="14153">
                  <c:v>7.3453274117761813E-3</c:v>
                </c:pt>
                <c:pt idx="14154">
                  <c:v>6.2423245861403798E-3</c:v>
                </c:pt>
                <c:pt idx="14155">
                  <c:v>5.1926296354811718E-3</c:v>
                </c:pt>
                <c:pt idx="14156">
                  <c:v>4.1704464991770829E-3</c:v>
                </c:pt>
                <c:pt idx="14157">
                  <c:v>3.1460695515969084E-3</c:v>
                </c:pt>
                <c:pt idx="14158">
                  <c:v>2.1218068149316816E-3</c:v>
                </c:pt>
                <c:pt idx="14159">
                  <c:v>1.1170878208660584E-3</c:v>
                </c:pt>
                <c:pt idx="14160">
                  <c:v>1.6653111176467839E-4</c:v>
                </c:pt>
                <c:pt idx="14161">
                  <c:v>-6.9808999020248841E-4</c:v>
                </c:pt>
                <c:pt idx="14162">
                  <c:v>-1.4415010160852004E-3</c:v>
                </c:pt>
                <c:pt idx="14163">
                  <c:v>-2.0430283166180674E-3</c:v>
                </c:pt>
                <c:pt idx="14164">
                  <c:v>-2.4883764308599732E-3</c:v>
                </c:pt>
                <c:pt idx="14165">
                  <c:v>-2.7643523000324688E-3</c:v>
                </c:pt>
                <c:pt idx="14166">
                  <c:v>-2.8760229996316333E-3</c:v>
                </c:pt>
                <c:pt idx="14167">
                  <c:v>-2.8179620201419509E-3</c:v>
                </c:pt>
                <c:pt idx="14168">
                  <c:v>-2.6004836120245844E-3</c:v>
                </c:pt>
                <c:pt idx="14169">
                  <c:v>-2.22791242279885E-3</c:v>
                </c:pt>
                <c:pt idx="14170">
                  <c:v>-1.7083561548080217E-3</c:v>
                </c:pt>
                <c:pt idx="14171">
                  <c:v>-1.0562164536513929E-3</c:v>
                </c:pt>
                <c:pt idx="14172">
                  <c:v>-2.7897937945609019E-4</c:v>
                </c:pt>
                <c:pt idx="14173">
                  <c:v>6.0607751680730182E-4</c:v>
                </c:pt>
                <c:pt idx="14174">
                  <c:v>1.5807005619788983E-3</c:v>
                </c:pt>
                <c:pt idx="14175">
                  <c:v>2.6225301685837143E-3</c:v>
                </c:pt>
                <c:pt idx="14176">
                  <c:v>3.7015551522644463E-3</c:v>
                </c:pt>
                <c:pt idx="14177">
                  <c:v>4.7805806015778218E-3</c:v>
                </c:pt>
                <c:pt idx="14178">
                  <c:v>5.8117974583441478E-3</c:v>
                </c:pt>
                <c:pt idx="14179">
                  <c:v>6.7449072113991981E-3</c:v>
                </c:pt>
                <c:pt idx="14180">
                  <c:v>7.519816114096467E-3</c:v>
                </c:pt>
                <c:pt idx="14181">
                  <c:v>8.0935072230103877E-3</c:v>
                </c:pt>
                <c:pt idx="14182">
                  <c:v>8.4517196112968707E-3</c:v>
                </c:pt>
                <c:pt idx="14183">
                  <c:v>8.5885779834068421E-3</c:v>
                </c:pt>
                <c:pt idx="14184">
                  <c:v>8.5390792373128965E-3</c:v>
                </c:pt>
                <c:pt idx="14185">
                  <c:v>8.343980656708716E-3</c:v>
                </c:pt>
                <c:pt idx="14186">
                  <c:v>8.0491386925063413E-3</c:v>
                </c:pt>
                <c:pt idx="14187">
                  <c:v>7.6897731544138814E-3</c:v>
                </c:pt>
                <c:pt idx="14188">
                  <c:v>7.2969487019618473E-3</c:v>
                </c:pt>
                <c:pt idx="14189">
                  <c:v>6.891463054088387E-3</c:v>
                </c:pt>
                <c:pt idx="14190">
                  <c:v>6.4880795664815638E-3</c:v>
                </c:pt>
                <c:pt idx="14191">
                  <c:v>6.0957006548408854E-3</c:v>
                </c:pt>
                <c:pt idx="14192">
                  <c:v>5.7203113028024832E-3</c:v>
                </c:pt>
                <c:pt idx="14193">
                  <c:v>5.3654274062983065E-3</c:v>
                </c:pt>
                <c:pt idx="14194">
                  <c:v>5.0312384074153726E-3</c:v>
                </c:pt>
                <c:pt idx="14195">
                  <c:v>4.7190292712874227E-3</c:v>
                </c:pt>
                <c:pt idx="14196">
                  <c:v>4.4279095719378381E-3</c:v>
                </c:pt>
                <c:pt idx="14197">
                  <c:v>4.1575355062375419E-3</c:v>
                </c:pt>
                <c:pt idx="14198">
                  <c:v>3.9067168366703209E-3</c:v>
                </c:pt>
                <c:pt idx="14199">
                  <c:v>3.6743028783184917E-3</c:v>
                </c:pt>
                <c:pt idx="14200">
                  <c:v>3.4590526422004775E-3</c:v>
                </c:pt>
                <c:pt idx="14201">
                  <c:v>3.2600720677375961E-3</c:v>
                </c:pt>
                <c:pt idx="14202">
                  <c:v>3.0760332550131553E-3</c:v>
                </c:pt>
                <c:pt idx="14203">
                  <c:v>2.9057002989124614E-3</c:v>
                </c:pt>
                <c:pt idx="14204">
                  <c:v>2.7482417415193305E-3</c:v>
                </c:pt>
                <c:pt idx="14205">
                  <c:v>2.6025765055288641E-3</c:v>
                </c:pt>
                <c:pt idx="14206">
                  <c:v>2.4679609595722463E-3</c:v>
                </c:pt>
                <c:pt idx="14207">
                  <c:v>2.3432619268172195E-3</c:v>
                </c:pt>
                <c:pt idx="14208">
                  <c:v>2.2279091021357722E-3</c:v>
                </c:pt>
                <c:pt idx="14209">
                  <c:v>2.1209992697921454E-3</c:v>
                </c:pt>
                <c:pt idx="14210">
                  <c:v>2.0219309849758282E-3</c:v>
                </c:pt>
                <c:pt idx="14211">
                  <c:v>1.9300892917661905E-3</c:v>
                </c:pt>
                <c:pt idx="14212">
                  <c:v>1.844846163398639E-3</c:v>
                </c:pt>
                <c:pt idx="14213">
                  <c:v>1.765588143446295E-3</c:v>
                </c:pt>
                <c:pt idx="14214">
                  <c:v>1.6918376759466058E-3</c:v>
                </c:pt>
                <c:pt idx="14215">
                  <c:v>1.623232456286039E-3</c:v>
                </c:pt>
                <c:pt idx="14216">
                  <c:v>1.559355767691728E-3</c:v>
                </c:pt>
                <c:pt idx="14217">
                  <c:v>1.4996342010451524E-3</c:v>
                </c:pt>
                <c:pt idx="14218">
                  <c:v>1.4439933784579084E-3</c:v>
                </c:pt>
                <c:pt idx="14219">
                  <c:v>1.3919951979614043E-3</c:v>
                </c:pt>
                <c:pt idx="14220">
                  <c:v>1.3433265970290709E-3</c:v>
                </c:pt>
                <c:pt idx="14221">
                  <c:v>1.2975649125913646E-3</c:v>
                </c:pt>
                <c:pt idx="14222">
                  <c:v>1.2548110969268222E-3</c:v>
                </c:pt>
                <c:pt idx="14223">
                  <c:v>1.2148135695850826E-3</c:v>
                </c:pt>
                <c:pt idx="14224">
                  <c:v>1.1769698373869097E-3</c:v>
                </c:pt>
                <c:pt idx="14225">
                  <c:v>1.1412987554173526E-3</c:v>
                </c:pt>
                <c:pt idx="14226">
                  <c:v>1.1077668157771781E-3</c:v>
                </c:pt>
                <c:pt idx="14227">
                  <c:v>1.0762817720206819E-3</c:v>
                </c:pt>
                <c:pt idx="14228">
                  <c:v>1.0466703490835672E-3</c:v>
                </c:pt>
                <c:pt idx="14229">
                  <c:v>1.0185630558148251E-3</c:v>
                </c:pt>
                <c:pt idx="14230">
                  <c:v>9.9210156851925468E-4</c:v>
                </c:pt>
                <c:pt idx="14231">
                  <c:v>9.6707056435840766E-4</c:v>
                </c:pt>
                <c:pt idx="14232">
                  <c:v>9.4335079977336811E-4</c:v>
                </c:pt>
                <c:pt idx="14233">
                  <c:v>9.2081456011050555E-4</c:v>
                </c:pt>
                <c:pt idx="14234">
                  <c:v>8.9953448900192967E-4</c:v>
                </c:pt>
                <c:pt idx="14235">
                  <c:v>8.79276615025959E-4</c:v>
                </c:pt>
                <c:pt idx="14236">
                  <c:v>8.6014401590628342E-4</c:v>
                </c:pt>
                <c:pt idx="14237">
                  <c:v>8.4187531076929112E-4</c:v>
                </c:pt>
                <c:pt idx="14238">
                  <c:v>8.2441668800070644E-4</c:v>
                </c:pt>
                <c:pt idx="14239">
                  <c:v>8.0792650609984307E-4</c:v>
                </c:pt>
                <c:pt idx="14240">
                  <c:v>7.9215056871217993E-4</c:v>
                </c:pt>
                <c:pt idx="14241">
                  <c:v>7.7701302656651983E-4</c:v>
                </c:pt>
                <c:pt idx="14242">
                  <c:v>7.6259173358828036E-4</c:v>
                </c:pt>
                <c:pt idx="14243">
                  <c:v>7.4882085125327347E-4</c:v>
                </c:pt>
                <c:pt idx="14244">
                  <c:v>7.3556989792045169E-4</c:v>
                </c:pt>
                <c:pt idx="14245">
                  <c:v>7.2281276378105552E-4</c:v>
                </c:pt>
                <c:pt idx="14246">
                  <c:v>7.1042638881668729E-4</c:v>
                </c:pt>
                <c:pt idx="14247">
                  <c:v>6.9867153504443724E-4</c:v>
                </c:pt>
                <c:pt idx="14248">
                  <c:v>6.8711384027331235E-4</c:v>
                </c:pt>
                <c:pt idx="14249">
                  <c:v>6.7615664285147759E-4</c:v>
                </c:pt>
                <c:pt idx="14250">
                  <c:v>6.6556922352456471E-4</c:v>
                </c:pt>
                <c:pt idx="14251">
                  <c:v>6.5531842652000183E-4</c:v>
                </c:pt>
                <c:pt idx="14252">
                  <c:v>6.4550964918186349E-4</c:v>
                </c:pt>
                <c:pt idx="14253">
                  <c:v>6.3606049391362607E-4</c:v>
                </c:pt>
                <c:pt idx="14254">
                  <c:v>6.2703517350581883E-4</c:v>
                </c:pt>
                <c:pt idx="14255">
                  <c:v>6.1835419569478134E-4</c:v>
                </c:pt>
                <c:pt idx="14256">
                  <c:v>6.1022853441483615E-4</c:v>
                </c:pt>
                <c:pt idx="14257">
                  <c:v>6.0245457591534546E-4</c:v>
                </c:pt>
                <c:pt idx="14258">
                  <c:v>5.9523157640306579E-4</c:v>
                </c:pt>
                <c:pt idx="14259">
                  <c:v>5.8832178903411858E-4</c:v>
                </c:pt>
                <c:pt idx="14260">
                  <c:v>5.8209193825409233E-4</c:v>
                </c:pt>
                <c:pt idx="14261">
                  <c:v>5.7609728648011505E-4</c:v>
                </c:pt>
                <c:pt idx="14262">
                  <c:v>5.7054027464686907E-4</c:v>
                </c:pt>
                <c:pt idx="14263">
                  <c:v>5.6538456486510125E-4</c:v>
                </c:pt>
                <c:pt idx="14264">
                  <c:v>5.6057420821209458E-4</c:v>
                </c:pt>
                <c:pt idx="14265">
                  <c:v>5.5625392923308592E-4</c:v>
                </c:pt>
                <c:pt idx="14266">
                  <c:v>5.5231604019545522E-4</c:v>
                </c:pt>
                <c:pt idx="14267">
                  <c:v>5.4878108129519099E-4</c:v>
                </c:pt>
                <c:pt idx="14268">
                  <c:v>5.4576666491024106E-4</c:v>
                </c:pt>
                <c:pt idx="14269">
                  <c:v>5.4296385069385611E-4</c:v>
                </c:pt>
                <c:pt idx="14270">
                  <c:v>5.4065267814695783E-4</c:v>
                </c:pt>
                <c:pt idx="14271">
                  <c:v>5.3847219436797822E-4</c:v>
                </c:pt>
                <c:pt idx="14272">
                  <c:v>5.3683524437597718E-4</c:v>
                </c:pt>
                <c:pt idx="14273">
                  <c:v>5.3563701841496947E-4</c:v>
                </c:pt>
                <c:pt idx="14274">
                  <c:v>5.3457602923112635E-4</c:v>
                </c:pt>
                <c:pt idx="14275">
                  <c:v>5.3388937566123396E-4</c:v>
                </c:pt>
                <c:pt idx="14276">
                  <c:v>5.3364953355139466E-4</c:v>
                </c:pt>
                <c:pt idx="14277">
                  <c:v>5.3356520835290411E-4</c:v>
                </c:pt>
                <c:pt idx="14278">
                  <c:v>5.3398756109301893E-4</c:v>
                </c:pt>
                <c:pt idx="14279">
                  <c:v>5.3457562865566466E-4</c:v>
                </c:pt>
                <c:pt idx="14280">
                  <c:v>5.3557880707488792E-4</c:v>
                </c:pt>
                <c:pt idx="14281">
                  <c:v>5.3688244716276756E-4</c:v>
                </c:pt>
                <c:pt idx="14282">
                  <c:v>5.3846638625953958E-4</c:v>
                </c:pt>
                <c:pt idx="14283">
                  <c:v>5.4037871862189224E-4</c:v>
                </c:pt>
                <c:pt idx="14284">
                  <c:v>5.4256030364108199E-4</c:v>
                </c:pt>
                <c:pt idx="14285">
                  <c:v>5.4503993808663331E-4</c:v>
                </c:pt>
                <c:pt idx="14286">
                  <c:v>5.4782371006967256E-4</c:v>
                </c:pt>
                <c:pt idx="14287">
                  <c:v>5.5074482505090838E-4</c:v>
                </c:pt>
                <c:pt idx="14288">
                  <c:v>5.5403959093092148E-4</c:v>
                </c:pt>
                <c:pt idx="14289">
                  <c:v>5.5752958846544409E-4</c:v>
                </c:pt>
                <c:pt idx="14290">
                  <c:v>5.6124724008721483E-4</c:v>
                </c:pt>
                <c:pt idx="14291">
                  <c:v>5.6501235106887204E-4</c:v>
                </c:pt>
                <c:pt idx="14292">
                  <c:v>5.6901305899548227E-4</c:v>
                </c:pt>
                <c:pt idx="14293">
                  <c:v>5.7313691643623432E-4</c:v>
                </c:pt>
                <c:pt idx="14294">
                  <c:v>5.7743298227930229E-4</c:v>
                </c:pt>
                <c:pt idx="14295">
                  <c:v>5.818474014207542E-4</c:v>
                </c:pt>
                <c:pt idx="14296">
                  <c:v>5.8636931453348584E-4</c:v>
                </c:pt>
                <c:pt idx="14297">
                  <c:v>5.9095396757824492E-4</c:v>
                </c:pt>
                <c:pt idx="14298">
                  <c:v>5.9571632614530134E-4</c:v>
                </c:pt>
                <c:pt idx="14299">
                  <c:v>6.006923301679068E-4</c:v>
                </c:pt>
                <c:pt idx="14300">
                  <c:v>6.0580024537437716E-4</c:v>
                </c:pt>
                <c:pt idx="14301">
                  <c:v>6.1110064664604558E-4</c:v>
                </c:pt>
                <c:pt idx="14302">
                  <c:v>6.1674931820565604E-4</c:v>
                </c:pt>
                <c:pt idx="14303">
                  <c:v>6.2248931086894554E-4</c:v>
                </c:pt>
                <c:pt idx="14304">
                  <c:v>6.2866403620509548E-4</c:v>
                </c:pt>
                <c:pt idx="14305">
                  <c:v>6.3519041141291144E-4</c:v>
                </c:pt>
                <c:pt idx="14306">
                  <c:v>6.418866616232366E-4</c:v>
                </c:pt>
                <c:pt idx="14307">
                  <c:v>6.4922503393172182E-4</c:v>
                </c:pt>
                <c:pt idx="14308">
                  <c:v>6.5667617976539194E-4</c:v>
                </c:pt>
                <c:pt idx="14309">
                  <c:v>6.6446337415815293E-4</c:v>
                </c:pt>
                <c:pt idx="14310">
                  <c:v>6.7281928100559885E-4</c:v>
                </c:pt>
                <c:pt idx="14311">
                  <c:v>6.8159114790400377E-4</c:v>
                </c:pt>
                <c:pt idx="14312">
                  <c:v>6.909998202913048E-4</c:v>
                </c:pt>
                <c:pt idx="14313">
                  <c:v>7.0072266881338052E-4</c:v>
                </c:pt>
                <c:pt idx="14314">
                  <c:v>7.110931083882388E-4</c:v>
                </c:pt>
                <c:pt idx="14315">
                  <c:v>7.2213098314100055E-4</c:v>
                </c:pt>
                <c:pt idx="14316">
                  <c:v>7.3382775310248949E-4</c:v>
                </c:pt>
                <c:pt idx="14317">
                  <c:v>7.4621338490887812E-4</c:v>
                </c:pt>
                <c:pt idx="14318">
                  <c:v>7.5949740226854967E-4</c:v>
                </c:pt>
                <c:pt idx="14319">
                  <c:v>7.7361806525266807E-4</c:v>
                </c:pt>
                <c:pt idx="14320">
                  <c:v>7.8873359460041037E-4</c:v>
                </c:pt>
                <c:pt idx="14321">
                  <c:v>8.0474227169979873E-4</c:v>
                </c:pt>
                <c:pt idx="14322">
                  <c:v>8.2175616381874317E-4</c:v>
                </c:pt>
                <c:pt idx="14323">
                  <c:v>8.4010661753486371E-4</c:v>
                </c:pt>
                <c:pt idx="14324">
                  <c:v>8.5942373783787218E-4</c:v>
                </c:pt>
                <c:pt idx="14325">
                  <c:v>8.8022290998335251E-4</c:v>
                </c:pt>
                <c:pt idx="14326">
                  <c:v>9.0255461713606433E-4</c:v>
                </c:pt>
                <c:pt idx="14327">
                  <c:v>9.2621322562724817E-4</c:v>
                </c:pt>
                <c:pt idx="14328">
                  <c:v>9.5163230813477551E-4</c:v>
                </c:pt>
                <c:pt idx="14329">
                  <c:v>9.7887554332920512E-4</c:v>
                </c:pt>
                <c:pt idx="14330">
                  <c:v>1.0080070010695108E-3</c:v>
                </c:pt>
                <c:pt idx="14331">
                  <c:v>1.0390597718438199E-3</c:v>
                </c:pt>
                <c:pt idx="14332">
                  <c:v>1.072491923577279E-3</c:v>
                </c:pt>
                <c:pt idx="14333">
                  <c:v>1.1083024244695761E-3</c:v>
                </c:pt>
                <c:pt idx="14334">
                  <c:v>1.1465403068040558E-3</c:v>
                </c:pt>
                <c:pt idx="14335">
                  <c:v>1.1876709630310733E-3</c:v>
                </c:pt>
                <c:pt idx="14336">
                  <c:v>1.2315968758791485E-3</c:v>
                </c:pt>
                <c:pt idx="14337">
                  <c:v>1.278908347712715E-3</c:v>
                </c:pt>
                <c:pt idx="14338">
                  <c:v>1.3297145630027929E-3</c:v>
                </c:pt>
                <c:pt idx="14339">
                  <c:v>1.3843872738891205E-3</c:v>
                </c:pt>
                <c:pt idx="14340">
                  <c:v>1.4431603024642747E-3</c:v>
                </c:pt>
                <c:pt idx="14341">
                  <c:v>1.5063715548676582E-3</c:v>
                </c:pt>
                <c:pt idx="14342">
                  <c:v>1.5744404677413559E-3</c:v>
                </c:pt>
                <c:pt idx="14343">
                  <c:v>1.6477477868692691E-3</c:v>
                </c:pt>
                <c:pt idx="14344">
                  <c:v>1.7267442490386253E-3</c:v>
                </c:pt>
                <c:pt idx="14345">
                  <c:v>1.8118963034138291E-3</c:v>
                </c:pt>
                <c:pt idx="14346">
                  <c:v>1.903736394201494E-3</c:v>
                </c:pt>
                <c:pt idx="14347">
                  <c:v>2.0030394028998089E-3</c:v>
                </c:pt>
                <c:pt idx="14348">
                  <c:v>2.1101944476145107E-3</c:v>
                </c:pt>
                <c:pt idx="14349">
                  <c:v>2.2261109513513899E-3</c:v>
                </c:pt>
                <c:pt idx="14350">
                  <c:v>2.3511860649487737E-3</c:v>
                </c:pt>
                <c:pt idx="14351">
                  <c:v>2.4864655925771473E-3</c:v>
                </c:pt>
                <c:pt idx="14352">
                  <c:v>2.6329167427863176E-3</c:v>
                </c:pt>
                <c:pt idx="14353">
                  <c:v>2.7913234762655392E-3</c:v>
                </c:pt>
                <c:pt idx="14354">
                  <c:v>2.9624829915024797E-3</c:v>
                </c:pt>
                <c:pt idx="14355">
                  <c:v>3.1475282979728236E-3</c:v>
                </c:pt>
                <c:pt idx="14356">
                  <c:v>3.3476807871930525E-3</c:v>
                </c:pt>
                <c:pt idx="14357">
                  <c:v>3.5637943396056304E-3</c:v>
                </c:pt>
                <c:pt idx="14358">
                  <c:v>3.79715079687859E-3</c:v>
                </c:pt>
                <c:pt idx="14359">
                  <c:v>4.0489324237327207E-3</c:v>
                </c:pt>
                <c:pt idx="14360">
                  <c:v>4.3201964153625205E-3</c:v>
                </c:pt>
                <c:pt idx="14361">
                  <c:v>4.6121527628145698E-3</c:v>
                </c:pt>
                <c:pt idx="14362">
                  <c:v>4.9253017773379648E-3</c:v>
                </c:pt>
                <c:pt idx="14363">
                  <c:v>5.25995096471088E-3</c:v>
                </c:pt>
                <c:pt idx="14364">
                  <c:v>5.6158038133019561E-3</c:v>
                </c:pt>
                <c:pt idx="14365">
                  <c:v>5.9922932832401354E-3</c:v>
                </c:pt>
                <c:pt idx="14366">
                  <c:v>6.3843156980332161E-3</c:v>
                </c:pt>
                <c:pt idx="14367">
                  <c:v>6.7875637177040593E-3</c:v>
                </c:pt>
                <c:pt idx="14368">
                  <c:v>7.1940548399253013E-3</c:v>
                </c:pt>
                <c:pt idx="14369">
                  <c:v>7.5860508627078049E-3</c:v>
                </c:pt>
                <c:pt idx="14370">
                  <c:v>7.949821077950614E-3</c:v>
                </c:pt>
                <c:pt idx="14371">
                  <c:v>8.241451088816909E-3</c:v>
                </c:pt>
                <c:pt idx="14372">
                  <c:v>8.4344727119891605E-3</c:v>
                </c:pt>
                <c:pt idx="14373">
                  <c:v>8.4836647420082345E-3</c:v>
                </c:pt>
                <c:pt idx="14374">
                  <c:v>8.344864069785296E-3</c:v>
                </c:pt>
                <c:pt idx="14375">
                  <c:v>7.9904756981429292E-3</c:v>
                </c:pt>
                <c:pt idx="14376">
                  <c:v>7.4111633472512262E-3</c:v>
                </c:pt>
                <c:pt idx="14377">
                  <c:v>6.6359014629058244E-3</c:v>
                </c:pt>
                <c:pt idx="14378">
                  <c:v>5.7032944154014054E-3</c:v>
                </c:pt>
                <c:pt idx="14379">
                  <c:v>4.6726208610523567E-3</c:v>
                </c:pt>
                <c:pt idx="14380">
                  <c:v>3.5933297028641897E-3</c:v>
                </c:pt>
                <c:pt idx="14381">
                  <c:v>2.5154497692158051E-3</c:v>
                </c:pt>
                <c:pt idx="14382">
                  <c:v>1.4736050203838502E-3</c:v>
                </c:pt>
                <c:pt idx="14383">
                  <c:v>4.9888123305119603E-4</c:v>
                </c:pt>
                <c:pt idx="14384">
                  <c:v>-3.8515099032798705E-4</c:v>
                </c:pt>
                <c:pt idx="14385">
                  <c:v>-1.1617423038965402E-3</c:v>
                </c:pt>
                <c:pt idx="14386">
                  <c:v>-1.8141813449913391E-3</c:v>
                </c:pt>
                <c:pt idx="14387">
                  <c:v>-2.3328275328969861E-3</c:v>
                </c:pt>
                <c:pt idx="14388">
                  <c:v>-2.7037060714532046E-3</c:v>
                </c:pt>
                <c:pt idx="14389">
                  <c:v>-2.9201838552405102E-3</c:v>
                </c:pt>
                <c:pt idx="14390">
                  <c:v>-2.9749518711489342E-3</c:v>
                </c:pt>
                <c:pt idx="14391">
                  <c:v>-2.863405144367448E-3</c:v>
                </c:pt>
                <c:pt idx="14392">
                  <c:v>-2.584004982132071E-3</c:v>
                </c:pt>
                <c:pt idx="14393">
                  <c:v>-2.1375813904094265E-3</c:v>
                </c:pt>
                <c:pt idx="14394">
                  <c:v>-1.534494631174832E-3</c:v>
                </c:pt>
                <c:pt idx="14395">
                  <c:v>-7.9008175166150885E-4</c:v>
                </c:pt>
                <c:pt idx="14396">
                  <c:v>7.5980181604817787E-5</c:v>
                </c:pt>
                <c:pt idx="14397">
                  <c:v>1.0344463552335315E-3</c:v>
                </c:pt>
                <c:pt idx="14398">
                  <c:v>2.0358471120512922E-3</c:v>
                </c:pt>
                <c:pt idx="14399">
                  <c:v>3.0640280069884618E-3</c:v>
                </c:pt>
                <c:pt idx="14400">
                  <c:v>4.0925565814001752E-3</c:v>
                </c:pt>
                <c:pt idx="14401">
                  <c:v>5.1181699626657862E-3</c:v>
                </c:pt>
                <c:pt idx="14402">
                  <c:v>6.1686045738558182E-3</c:v>
                </c:pt>
                <c:pt idx="14403">
                  <c:v>7.2796947146458457E-3</c:v>
                </c:pt>
                <c:pt idx="14404">
                  <c:v>8.4873200114242708E-3</c:v>
                </c:pt>
                <c:pt idx="14405">
                  <c:v>9.8239047488943854E-3</c:v>
                </c:pt>
                <c:pt idx="14406">
                  <c:v>1.1311537971086749E-2</c:v>
                </c:pt>
                <c:pt idx="14407">
                  <c:v>1.2937198838655961E-2</c:v>
                </c:pt>
                <c:pt idx="14408">
                  <c:v>1.4695604895072933E-2</c:v>
                </c:pt>
                <c:pt idx="14409">
                  <c:v>1.656162324692223E-2</c:v>
                </c:pt>
                <c:pt idx="14410">
                  <c:v>1.8536243365101734E-2</c:v>
                </c:pt>
                <c:pt idx="14411">
                  <c:v>2.0624804455421475E-2</c:v>
                </c:pt>
                <c:pt idx="14412">
                  <c:v>2.285443586088709E-2</c:v>
                </c:pt>
                <c:pt idx="14413">
                  <c:v>2.5294012003351796E-2</c:v>
                </c:pt>
                <c:pt idx="14414">
                  <c:v>2.7974058564195547E-2</c:v>
                </c:pt>
                <c:pt idx="14415">
                  <c:v>3.0953251755214573E-2</c:v>
                </c:pt>
                <c:pt idx="14416">
                  <c:v>3.4255572176701388E-2</c:v>
                </c:pt>
                <c:pt idx="14417">
                  <c:v>3.7881624184212037E-2</c:v>
                </c:pt>
                <c:pt idx="14418">
                  <c:v>4.1830532134335296E-2</c:v>
                </c:pt>
                <c:pt idx="14419">
                  <c:v>4.6079741550327902E-2</c:v>
                </c:pt>
                <c:pt idx="14420">
                  <c:v>5.0608179199395531E-2</c:v>
                </c:pt>
                <c:pt idx="14421">
                  <c:v>5.5379429579856199E-2</c:v>
                </c:pt>
                <c:pt idx="14422">
                  <c:v>6.0382841722852132E-2</c:v>
                </c:pt>
                <c:pt idx="14423">
                  <c:v>6.5564646962651629E-2</c:v>
                </c:pt>
                <c:pt idx="14424">
                  <c:v>7.0907499864992896E-2</c:v>
                </c:pt>
                <c:pt idx="14425">
                  <c:v>7.6342263823039436E-2</c:v>
                </c:pt>
                <c:pt idx="14426">
                  <c:v>8.1763927882865572E-2</c:v>
                </c:pt>
                <c:pt idx="14427">
                  <c:v>8.7047243195054191E-2</c:v>
                </c:pt>
                <c:pt idx="14428">
                  <c:v>9.2077919040544076E-2</c:v>
                </c:pt>
                <c:pt idx="14429">
                  <c:v>9.6656133649313247E-2</c:v>
                </c:pt>
                <c:pt idx="14430">
                  <c:v>0.10065757775884676</c:v>
                </c:pt>
                <c:pt idx="14431">
                  <c:v>0.10390019905132553</c:v>
                </c:pt>
                <c:pt idx="14432">
                  <c:v>0.10623761682829302</c:v>
                </c:pt>
                <c:pt idx="14433">
                  <c:v>0.10745040053990396</c:v>
                </c:pt>
                <c:pt idx="14434">
                  <c:v>0.1074245025719861</c:v>
                </c:pt>
                <c:pt idx="14435">
                  <c:v>0.10594245671687263</c:v>
                </c:pt>
                <c:pt idx="14436">
                  <c:v>0.10292743572628243</c:v>
                </c:pt>
                <c:pt idx="14437">
                  <c:v>9.8310538485994414E-2</c:v>
                </c:pt>
                <c:pt idx="14438">
                  <c:v>9.2113799033048838E-2</c:v>
                </c:pt>
                <c:pt idx="14439">
                  <c:v>8.4355077599047923E-2</c:v>
                </c:pt>
                <c:pt idx="14440">
                  <c:v>7.5330862156859468E-2</c:v>
                </c:pt>
                <c:pt idx="14441">
                  <c:v>6.5305007220162081E-2</c:v>
                </c:pt>
                <c:pt idx="14442">
                  <c:v>5.4676915951289151E-2</c:v>
                </c:pt>
                <c:pt idx="14443">
                  <c:v>4.3869638922165499E-2</c:v>
                </c:pt>
                <c:pt idx="14444">
                  <c:v>3.3284389210653131E-2</c:v>
                </c:pt>
                <c:pt idx="14445">
                  <c:v>2.3297019979918954E-2</c:v>
                </c:pt>
                <c:pt idx="14446">
                  <c:v>1.4223682994726816E-2</c:v>
                </c:pt>
                <c:pt idx="14447">
                  <c:v>6.2632185069615431E-3</c:v>
                </c:pt>
                <c:pt idx="14448">
                  <c:v>-4.1107679007948428E-4</c:v>
                </c:pt>
                <c:pt idx="14449">
                  <c:v>-5.7589125205378955E-3</c:v>
                </c:pt>
                <c:pt idx="14450">
                  <c:v>-9.7406788507946873E-3</c:v>
                </c:pt>
                <c:pt idx="14451">
                  <c:v>-1.242703065308029E-2</c:v>
                </c:pt>
                <c:pt idx="14452">
                  <c:v>-1.3889383512353609E-2</c:v>
                </c:pt>
                <c:pt idx="14453">
                  <c:v>-1.4246260934092717E-2</c:v>
                </c:pt>
                <c:pt idx="14454">
                  <c:v>-1.3577164515988296E-2</c:v>
                </c:pt>
                <c:pt idx="14455">
                  <c:v>-1.2010978280079479E-2</c:v>
                </c:pt>
                <c:pt idx="14456">
                  <c:v>-9.6891043815968692E-3</c:v>
                </c:pt>
                <c:pt idx="14457">
                  <c:v>-6.9262485251940717E-3</c:v>
                </c:pt>
                <c:pt idx="14458">
                  <c:v>-4.1931959541760128E-3</c:v>
                </c:pt>
                <c:pt idx="14459">
                  <c:v>-2.2859592577361004E-3</c:v>
                </c:pt>
                <c:pt idx="14460">
                  <c:v>-1.4046315263703032E-3</c:v>
                </c:pt>
                <c:pt idx="14461">
                  <c:v>-1.5901608823370127E-3</c:v>
                </c:pt>
                <c:pt idx="14462">
                  <c:v>-2.1581996296962539E-3</c:v>
                </c:pt>
                <c:pt idx="14463">
                  <c:v>-2.7570915908885088E-3</c:v>
                </c:pt>
                <c:pt idx="14464">
                  <c:v>-3.242904481684955E-3</c:v>
                </c:pt>
                <c:pt idx="14465">
                  <c:v>-3.5620088155052802E-3</c:v>
                </c:pt>
                <c:pt idx="14466">
                  <c:v>-3.7552950559884596E-3</c:v>
                </c:pt>
                <c:pt idx="14467">
                  <c:v>-3.8243223058308943E-3</c:v>
                </c:pt>
                <c:pt idx="14468">
                  <c:v>-3.793821304512667E-3</c:v>
                </c:pt>
                <c:pt idx="14469">
                  <c:v>-3.6713543668173039E-3</c:v>
                </c:pt>
                <c:pt idx="14470">
                  <c:v>-3.4880890199786292E-3</c:v>
                </c:pt>
                <c:pt idx="14471">
                  <c:v>-3.2928883507696992E-3</c:v>
                </c:pt>
                <c:pt idx="14472">
                  <c:v>-3.1136683397053346E-3</c:v>
                </c:pt>
                <c:pt idx="14473">
                  <c:v>-2.9632659753933239E-3</c:v>
                </c:pt>
                <c:pt idx="14474">
                  <c:v>-2.8434999362348091E-3</c:v>
                </c:pt>
                <c:pt idx="14475">
                  <c:v>-2.74720890358974E-3</c:v>
                </c:pt>
                <c:pt idx="14476">
                  <c:v>-2.670562818601758E-3</c:v>
                </c:pt>
                <c:pt idx="14477">
                  <c:v>-2.6107751087443812E-3</c:v>
                </c:pt>
                <c:pt idx="14478">
                  <c:v>-2.5624512223713981E-3</c:v>
                </c:pt>
                <c:pt idx="14479">
                  <c:v>-2.5254160495493554E-3</c:v>
                </c:pt>
                <c:pt idx="14480">
                  <c:v>-2.4964026185980543E-3</c:v>
                </c:pt>
                <c:pt idx="14481">
                  <c:v>-2.4745016213297811E-3</c:v>
                </c:pt>
                <c:pt idx="14482">
                  <c:v>-2.4589857655110399E-3</c:v>
                </c:pt>
                <c:pt idx="14483">
                  <c:v>-2.4517269840682214E-3</c:v>
                </c:pt>
                <c:pt idx="14484">
                  <c:v>-2.4485093441240836E-3</c:v>
                </c:pt>
                <c:pt idx="14485">
                  <c:v>-2.4491830551696997E-3</c:v>
                </c:pt>
                <c:pt idx="14486">
                  <c:v>-2.4505249167257269E-3</c:v>
                </c:pt>
                <c:pt idx="14487">
                  <c:v>-2.4531268195536271E-3</c:v>
                </c:pt>
                <c:pt idx="14488">
                  <c:v>-2.4575080553941278E-3</c:v>
                </c:pt>
                <c:pt idx="14489">
                  <c:v>-2.4638942642800916E-3</c:v>
                </c:pt>
                <c:pt idx="14490">
                  <c:v>-2.4718704179497717E-3</c:v>
                </c:pt>
                <c:pt idx="14491">
                  <c:v>-2.4824241150726259E-3</c:v>
                </c:pt>
                <c:pt idx="14492">
                  <c:v>-2.495205058194699E-3</c:v>
                </c:pt>
                <c:pt idx="14493">
                  <c:v>-2.5109468674800752E-3</c:v>
                </c:pt>
                <c:pt idx="14494">
                  <c:v>-2.5282161054667562E-3</c:v>
                </c:pt>
                <c:pt idx="14495">
                  <c:v>-2.5470246046066661E-3</c:v>
                </c:pt>
                <c:pt idx="14496">
                  <c:v>-2.5659704916784574E-3</c:v>
                </c:pt>
                <c:pt idx="14497">
                  <c:v>-2.583232072758995E-3</c:v>
                </c:pt>
                <c:pt idx="14498">
                  <c:v>-2.6010030851010288E-3</c:v>
                </c:pt>
                <c:pt idx="14499">
                  <c:v>-2.6174388658246452E-3</c:v>
                </c:pt>
                <c:pt idx="14500">
                  <c:v>-2.6336234860428196E-3</c:v>
                </c:pt>
                <c:pt idx="14501">
                  <c:v>-2.6498657809187406E-3</c:v>
                </c:pt>
                <c:pt idx="14502">
                  <c:v>-2.6660004380777876E-3</c:v>
                </c:pt>
                <c:pt idx="14503">
                  <c:v>-2.681809882920108E-3</c:v>
                </c:pt>
                <c:pt idx="14504">
                  <c:v>-2.6977253513092497E-3</c:v>
                </c:pt>
                <c:pt idx="14505">
                  <c:v>-2.7134883822585885E-3</c:v>
                </c:pt>
                <c:pt idx="14506">
                  <c:v>-2.7289725308191756E-3</c:v>
                </c:pt>
                <c:pt idx="14507">
                  <c:v>-2.7439180660209102E-3</c:v>
                </c:pt>
                <c:pt idx="14508">
                  <c:v>-2.7573444266393099E-3</c:v>
                </c:pt>
                <c:pt idx="14509">
                  <c:v>-2.7709893021363604E-3</c:v>
                </c:pt>
                <c:pt idx="14510">
                  <c:v>-2.7835815324139764E-3</c:v>
                </c:pt>
                <c:pt idx="14511">
                  <c:v>-2.7958021935682309E-3</c:v>
                </c:pt>
                <c:pt idx="14512">
                  <c:v>-2.8074602318279075E-3</c:v>
                </c:pt>
                <c:pt idx="14513">
                  <c:v>-2.818799220571943E-3</c:v>
                </c:pt>
                <c:pt idx="14514">
                  <c:v>-2.829653327814801E-3</c:v>
                </c:pt>
                <c:pt idx="14515">
                  <c:v>-2.8403995153421543E-3</c:v>
                </c:pt>
                <c:pt idx="14516">
                  <c:v>-2.8501029248429594E-3</c:v>
                </c:pt>
                <c:pt idx="14517">
                  <c:v>-2.8598977924825788E-3</c:v>
                </c:pt>
                <c:pt idx="14518">
                  <c:v>-2.8689537735808075E-3</c:v>
                </c:pt>
                <c:pt idx="14519">
                  <c:v>-2.8779284406924392E-3</c:v>
                </c:pt>
                <c:pt idx="14520">
                  <c:v>-2.8864174376580657E-3</c:v>
                </c:pt>
                <c:pt idx="14521">
                  <c:v>-2.8943714355954314E-3</c:v>
                </c:pt>
                <c:pt idx="14522">
                  <c:v>-2.9023165118458915E-3</c:v>
                </c:pt>
                <c:pt idx="14523">
                  <c:v>-2.9098680876317243E-3</c:v>
                </c:pt>
                <c:pt idx="14524">
                  <c:v>-2.9169747176266622E-3</c:v>
                </c:pt>
                <c:pt idx="14525">
                  <c:v>-2.9240303217992901E-3</c:v>
                </c:pt>
                <c:pt idx="14526">
                  <c:v>-2.9307275818056802E-3</c:v>
                </c:pt>
                <c:pt idx="14527">
                  <c:v>-2.9372657034816394E-3</c:v>
                </c:pt>
                <c:pt idx="14528">
                  <c:v>-2.940444075322526E-3</c:v>
                </c:pt>
                <c:pt idx="14529">
                  <c:v>-2.9222853675500899E-3</c:v>
                </c:pt>
                <c:pt idx="14530">
                  <c:v>-2.9185638834341751E-3</c:v>
                </c:pt>
                <c:pt idx="14531">
                  <c:v>-2.9120649124654832E-3</c:v>
                </c:pt>
                <c:pt idx="14532">
                  <c:v>-2.9055574093077379E-3</c:v>
                </c:pt>
                <c:pt idx="14533">
                  <c:v>-2.8984825732283215E-3</c:v>
                </c:pt>
                <c:pt idx="14534">
                  <c:v>-2.8911105416967054E-3</c:v>
                </c:pt>
                <c:pt idx="14535">
                  <c:v>-2.8834838756931188E-3</c:v>
                </c:pt>
                <c:pt idx="14536">
                  <c:v>-2.8755541676677662E-3</c:v>
                </c:pt>
                <c:pt idx="14537">
                  <c:v>-2.8670294268293185E-3</c:v>
                </c:pt>
                <c:pt idx="14538">
                  <c:v>-2.858190799184653E-3</c:v>
                </c:pt>
                <c:pt idx="14539">
                  <c:v>-2.8491228538042837E-3</c:v>
                </c:pt>
                <c:pt idx="14540">
                  <c:v>-2.8395933543941738E-3</c:v>
                </c:pt>
                <c:pt idx="14541">
                  <c:v>-2.8296664574089967E-3</c:v>
                </c:pt>
                <c:pt idx="14542">
                  <c:v>-2.8197230577352355E-3</c:v>
                </c:pt>
                <c:pt idx="14543">
                  <c:v>-2.8089425428912962E-3</c:v>
                </c:pt>
                <c:pt idx="14544">
                  <c:v>-2.798262672833863E-3</c:v>
                </c:pt>
                <c:pt idx="14545">
                  <c:v>-2.7868328782191605E-3</c:v>
                </c:pt>
                <c:pt idx="14546">
                  <c:v>-2.7751714772170049E-3</c:v>
                </c:pt>
                <c:pt idx="14547">
                  <c:v>-2.7628682218516594E-3</c:v>
                </c:pt>
                <c:pt idx="14548">
                  <c:v>-2.7500786604832896E-3</c:v>
                </c:pt>
                <c:pt idx="14549">
                  <c:v>-2.7368662516379697E-3</c:v>
                </c:pt>
                <c:pt idx="14550">
                  <c:v>-2.7232607408233835E-3</c:v>
                </c:pt>
                <c:pt idx="14551">
                  <c:v>-2.709459484031822E-3</c:v>
                </c:pt>
                <c:pt idx="14552">
                  <c:v>-2.6949099088638367E-3</c:v>
                </c:pt>
                <c:pt idx="14553">
                  <c:v>-2.6803590257327013E-3</c:v>
                </c:pt>
                <c:pt idx="14554">
                  <c:v>-2.6651941947637217E-3</c:v>
                </c:pt>
                <c:pt idx="14555">
                  <c:v>-2.6498030973231938E-3</c:v>
                </c:pt>
                <c:pt idx="14556">
                  <c:v>-2.6348209130009886E-3</c:v>
                </c:pt>
                <c:pt idx="14557">
                  <c:v>-2.6193683990394369E-3</c:v>
                </c:pt>
                <c:pt idx="14558">
                  <c:v>-2.6041712144497979E-3</c:v>
                </c:pt>
                <c:pt idx="14559">
                  <c:v>-2.5882474128040142E-3</c:v>
                </c:pt>
                <c:pt idx="14560">
                  <c:v>-2.5733275342092648E-3</c:v>
                </c:pt>
                <c:pt idx="14561">
                  <c:v>-2.5580764560720862E-3</c:v>
                </c:pt>
                <c:pt idx="14562">
                  <c:v>-2.5430947409196022E-3</c:v>
                </c:pt>
                <c:pt idx="14563">
                  <c:v>-2.5283343936628477E-3</c:v>
                </c:pt>
                <c:pt idx="14564">
                  <c:v>-2.5141993431457843E-3</c:v>
                </c:pt>
                <c:pt idx="14565">
                  <c:v>-2.5003246891233928E-3</c:v>
                </c:pt>
                <c:pt idx="14566">
                  <c:v>-2.4883076501312812E-3</c:v>
                </c:pt>
                <c:pt idx="14567">
                  <c:v>-2.4768762991590493E-3</c:v>
                </c:pt>
                <c:pt idx="14568">
                  <c:v>-2.4670158335807321E-3</c:v>
                </c:pt>
                <c:pt idx="14569">
                  <c:v>-2.4587396647439653E-3</c:v>
                </c:pt>
                <c:pt idx="14570">
                  <c:v>-2.4530568312507045E-3</c:v>
                </c:pt>
                <c:pt idx="14571">
                  <c:v>-2.4495487432192285E-3</c:v>
                </c:pt>
                <c:pt idx="14572">
                  <c:v>-2.4488331225424632E-3</c:v>
                </c:pt>
                <c:pt idx="14573">
                  <c:v>-2.4508542133073411E-3</c:v>
                </c:pt>
                <c:pt idx="14574">
                  <c:v>-2.4566705270356224E-3</c:v>
                </c:pt>
                <c:pt idx="14575">
                  <c:v>-2.4662597071838737E-3</c:v>
                </c:pt>
                <c:pt idx="14576">
                  <c:v>-2.4815634791879883E-3</c:v>
                </c:pt>
                <c:pt idx="14577">
                  <c:v>-2.5032100984838674E-3</c:v>
                </c:pt>
                <c:pt idx="14578">
                  <c:v>-2.5331456269715789E-3</c:v>
                </c:pt>
                <c:pt idx="14579">
                  <c:v>-2.5719986057573152E-3</c:v>
                </c:pt>
                <c:pt idx="14580">
                  <c:v>-2.6223007772941689E-3</c:v>
                </c:pt>
                <c:pt idx="14581">
                  <c:v>-2.6881395253555559E-3</c:v>
                </c:pt>
                <c:pt idx="14582">
                  <c:v>-2.7704903970100299E-3</c:v>
                </c:pt>
                <c:pt idx="14583">
                  <c:v>-2.8753515773704799E-3</c:v>
                </c:pt>
                <c:pt idx="14584">
                  <c:v>-3.0048677466326485E-3</c:v>
                </c:pt>
                <c:pt idx="14585">
                  <c:v>-3.1576085885463832E-3</c:v>
                </c:pt>
                <c:pt idx="14586">
                  <c:v>-3.3307837003819251E-3</c:v>
                </c:pt>
                <c:pt idx="14587">
                  <c:v>-3.5153738492906795E-3</c:v>
                </c:pt>
                <c:pt idx="14588">
                  <c:v>-3.6919745692479394E-3</c:v>
                </c:pt>
                <c:pt idx="14589">
                  <c:v>-3.8461714101088933E-3</c:v>
                </c:pt>
                <c:pt idx="14590">
                  <c:v>-3.9643881497963031E-3</c:v>
                </c:pt>
                <c:pt idx="14591">
                  <c:v>-4.0371730837430991E-3</c:v>
                </c:pt>
                <c:pt idx="14592">
                  <c:v>-4.0866632313811407E-3</c:v>
                </c:pt>
                <c:pt idx="14593">
                  <c:v>-4.1166792921407732E-3</c:v>
                </c:pt>
                <c:pt idx="14594">
                  <c:v>-4.1903344183124545E-3</c:v>
                </c:pt>
                <c:pt idx="14595">
                  <c:v>-4.3324065136545273E-3</c:v>
                </c:pt>
                <c:pt idx="14596">
                  <c:v>-4.6606413464700836E-3</c:v>
                </c:pt>
                <c:pt idx="14597">
                  <c:v>-5.4103614561627714E-3</c:v>
                </c:pt>
                <c:pt idx="14598">
                  <c:v>-6.580157026778416E-3</c:v>
                </c:pt>
                <c:pt idx="14599">
                  <c:v>-8.1402679161118874E-3</c:v>
                </c:pt>
                <c:pt idx="14600">
                  <c:v>-1.0051026412566645E-2</c:v>
                </c:pt>
                <c:pt idx="14601">
                  <c:v>-1.1947756624200126E-2</c:v>
                </c:pt>
                <c:pt idx="14602">
                  <c:v>-1.3552460605187736E-2</c:v>
                </c:pt>
                <c:pt idx="14603">
                  <c:v>-1.4625495981370112E-2</c:v>
                </c:pt>
                <c:pt idx="14604">
                  <c:v>-1.4979011407906084E-2</c:v>
                </c:pt>
                <c:pt idx="14605">
                  <c:v>-1.4427001408082174E-2</c:v>
                </c:pt>
                <c:pt idx="14606">
                  <c:v>-1.2816314096871756E-2</c:v>
                </c:pt>
                <c:pt idx="14607">
                  <c:v>-1.0056354689740088E-2</c:v>
                </c:pt>
                <c:pt idx="14608">
                  <c:v>-6.0157575872460123E-3</c:v>
                </c:pt>
                <c:pt idx="14609">
                  <c:v>-6.4085852587175696E-4</c:v>
                </c:pt>
                <c:pt idx="14610">
                  <c:v>6.070609530889115E-3</c:v>
                </c:pt>
                <c:pt idx="14611">
                  <c:v>1.4059184572594197E-2</c:v>
                </c:pt>
                <c:pt idx="14612">
                  <c:v>2.3159368518971879E-2</c:v>
                </c:pt>
                <c:pt idx="14613">
                  <c:v>3.3202920480908338E-2</c:v>
                </c:pt>
                <c:pt idx="14614">
                  <c:v>4.3833066304867552E-2</c:v>
                </c:pt>
                <c:pt idx="14615">
                  <c:v>5.4710574301633175E-2</c:v>
                </c:pt>
                <c:pt idx="14616">
                  <c:v>6.5399151235923492E-2</c:v>
                </c:pt>
                <c:pt idx="14617">
                  <c:v>7.5486942831934412E-2</c:v>
                </c:pt>
                <c:pt idx="14618">
                  <c:v>8.4583215457749883E-2</c:v>
                </c:pt>
                <c:pt idx="14619">
                  <c:v>9.2388296221856236E-2</c:v>
                </c:pt>
                <c:pt idx="14620">
                  <c:v>9.8727779406261817E-2</c:v>
                </c:pt>
                <c:pt idx="14621">
                  <c:v>0.10342819029334976</c:v>
                </c:pt>
                <c:pt idx="14622">
                  <c:v>0.10651474202406302</c:v>
                </c:pt>
                <c:pt idx="14623">
                  <c:v>0.10810302732403343</c:v>
                </c:pt>
                <c:pt idx="14624">
                  <c:v>0.10824680646222229</c:v>
                </c:pt>
                <c:pt idx="14625">
                  <c:v>0.10711409113901593</c:v>
                </c:pt>
                <c:pt idx="14626">
                  <c:v>0.10488663306425705</c:v>
                </c:pt>
                <c:pt idx="14627">
                  <c:v>0.10172397191781313</c:v>
                </c:pt>
                <c:pt idx="14628">
                  <c:v>9.7780185177239298E-2</c:v>
                </c:pt>
                <c:pt idx="14629">
                  <c:v>9.3247723609330757E-2</c:v>
                </c:pt>
                <c:pt idx="14630">
                  <c:v>8.8292835683516313E-2</c:v>
                </c:pt>
                <c:pt idx="14631">
                  <c:v>8.3053885912166336E-2</c:v>
                </c:pt>
                <c:pt idx="14632">
                  <c:v>7.7689809951290933E-2</c:v>
                </c:pt>
                <c:pt idx="14633">
                  <c:v>7.230309848950478E-2</c:v>
                </c:pt>
                <c:pt idx="14634">
                  <c:v>6.7000137548147376E-2</c:v>
                </c:pt>
                <c:pt idx="14635">
                  <c:v>6.1832132692826169E-2</c:v>
                </c:pt>
                <c:pt idx="14636">
                  <c:v>5.684347209038576E-2</c:v>
                </c:pt>
                <c:pt idx="14637">
                  <c:v>5.2070759024015811E-2</c:v>
                </c:pt>
                <c:pt idx="14638">
                  <c:v>4.7546727696281654E-2</c:v>
                </c:pt>
                <c:pt idx="14639">
                  <c:v>4.3291138288772735E-2</c:v>
                </c:pt>
                <c:pt idx="14640">
                  <c:v>3.9331413464598786E-2</c:v>
                </c:pt>
                <c:pt idx="14641">
                  <c:v>3.5697346181900458E-2</c:v>
                </c:pt>
                <c:pt idx="14642">
                  <c:v>3.2378459992220776E-2</c:v>
                </c:pt>
                <c:pt idx="14643">
                  <c:v>2.9371771435342864E-2</c:v>
                </c:pt>
                <c:pt idx="14644">
                  <c:v>2.6655626118155862E-2</c:v>
                </c:pt>
                <c:pt idx="14645">
                  <c:v>2.4186997843816616E-2</c:v>
                </c:pt>
                <c:pt idx="14646">
                  <c:v>2.1925400737659029E-2</c:v>
                </c:pt>
                <c:pt idx="14647">
                  <c:v>1.9794098622432643E-2</c:v>
                </c:pt>
                <c:pt idx="14648">
                  <c:v>1.7778753596371599E-2</c:v>
                </c:pt>
                <c:pt idx="14649">
                  <c:v>1.5867418171176872E-2</c:v>
                </c:pt>
                <c:pt idx="14650">
                  <c:v>1.4065880931945496E-2</c:v>
                </c:pt>
                <c:pt idx="14651">
                  <c:v>1.2391482329036863E-2</c:v>
                </c:pt>
                <c:pt idx="14652">
                  <c:v>1.0863205329990966E-2</c:v>
                </c:pt>
                <c:pt idx="14653">
                  <c:v>9.4726991823717022E-3</c:v>
                </c:pt>
                <c:pt idx="14654">
                  <c:v>8.2253421643221358E-3</c:v>
                </c:pt>
                <c:pt idx="14655">
                  <c:v>7.0644021254987477E-3</c:v>
                </c:pt>
                <c:pt idx="14656">
                  <c:v>5.9729841582866205E-3</c:v>
                </c:pt>
                <c:pt idx="14657">
                  <c:v>4.8959394395667877E-3</c:v>
                </c:pt>
                <c:pt idx="14658">
                  <c:v>3.8282665177407083E-3</c:v>
                </c:pt>
                <c:pt idx="14659">
                  <c:v>2.7578619509674995E-3</c:v>
                </c:pt>
                <c:pt idx="14660">
                  <c:v>1.7094625989987344E-3</c:v>
                </c:pt>
                <c:pt idx="14661">
                  <c:v>7.1798060537964226E-4</c:v>
                </c:pt>
                <c:pt idx="14662">
                  <c:v>-1.8579947889785231E-4</c:v>
                </c:pt>
                <c:pt idx="14663">
                  <c:v>-9.7087356023517479E-4</c:v>
                </c:pt>
                <c:pt idx="14664">
                  <c:v>-1.6080710074355409E-3</c:v>
                </c:pt>
                <c:pt idx="14665">
                  <c:v>-2.0879371119439938E-3</c:v>
                </c:pt>
                <c:pt idx="14666">
                  <c:v>-2.3978592289802814E-3</c:v>
                </c:pt>
                <c:pt idx="14667">
                  <c:v>-2.5375566725607257E-3</c:v>
                </c:pt>
                <c:pt idx="14668">
                  <c:v>-2.511451529759956E-3</c:v>
                </c:pt>
                <c:pt idx="14669">
                  <c:v>-2.3213445117253872E-3</c:v>
                </c:pt>
                <c:pt idx="14670">
                  <c:v>-1.9739963119894677E-3</c:v>
                </c:pt>
                <c:pt idx="14671">
                  <c:v>-1.480617116981886E-3</c:v>
                </c:pt>
                <c:pt idx="14672">
                  <c:v>-8.5047311251984503E-4</c:v>
                </c:pt>
                <c:pt idx="14673">
                  <c:v>-9.5536609920565674E-5</c:v>
                </c:pt>
                <c:pt idx="14674">
                  <c:v>7.7019720021775928E-4</c:v>
                </c:pt>
                <c:pt idx="14675">
                  <c:v>1.7255769359000306E-3</c:v>
                </c:pt>
                <c:pt idx="14676">
                  <c:v>2.7492273645884913E-3</c:v>
                </c:pt>
                <c:pt idx="14677">
                  <c:v>3.8114444671067949E-3</c:v>
                </c:pt>
                <c:pt idx="14678">
                  <c:v>4.8750694989935228E-3</c:v>
                </c:pt>
                <c:pt idx="14679">
                  <c:v>5.8946189084637668E-3</c:v>
                </c:pt>
                <c:pt idx="14680">
                  <c:v>6.8085117507551418E-3</c:v>
                </c:pt>
                <c:pt idx="14681">
                  <c:v>7.5809951667206166E-3</c:v>
                </c:pt>
                <c:pt idx="14682">
                  <c:v>8.1375951218113363E-3</c:v>
                </c:pt>
                <c:pt idx="14683">
                  <c:v>8.4835267971301587E-3</c:v>
                </c:pt>
                <c:pt idx="14684">
                  <c:v>8.6104822044673623E-3</c:v>
                </c:pt>
                <c:pt idx="14685">
                  <c:v>8.5520397814702331E-3</c:v>
                </c:pt>
                <c:pt idx="14686">
                  <c:v>8.3480472470730538E-3</c:v>
                </c:pt>
                <c:pt idx="14687">
                  <c:v>8.0444220266624455E-3</c:v>
                </c:pt>
                <c:pt idx="14688">
                  <c:v>7.6768379525006258E-3</c:v>
                </c:pt>
                <c:pt idx="14689">
                  <c:v>7.27820683027669E-3</c:v>
                </c:pt>
                <c:pt idx="14690">
                  <c:v>6.8645244009186701E-3</c:v>
                </c:pt>
                <c:pt idx="14691">
                  <c:v>6.4547260048690713E-3</c:v>
                </c:pt>
                <c:pt idx="14692">
                  <c:v>6.0563868632952378E-3</c:v>
                </c:pt>
                <c:pt idx="14693">
                  <c:v>5.6753194075660485E-3</c:v>
                </c:pt>
                <c:pt idx="14694">
                  <c:v>5.3144872167356638E-3</c:v>
                </c:pt>
                <c:pt idx="14695">
                  <c:v>4.97545258900145E-3</c:v>
                </c:pt>
                <c:pt idx="14696">
                  <c:v>4.6583723579088909E-3</c:v>
                </c:pt>
                <c:pt idx="14697">
                  <c:v>4.3629216377748525E-3</c:v>
                </c:pt>
                <c:pt idx="14698">
                  <c:v>4.0884365367220843E-3</c:v>
                </c:pt>
                <c:pt idx="14699">
                  <c:v>3.8337139480810745E-3</c:v>
                </c:pt>
                <c:pt idx="14700">
                  <c:v>3.5976116102672817E-3</c:v>
                </c:pt>
                <c:pt idx="14701">
                  <c:v>3.3791153455853262E-3</c:v>
                </c:pt>
                <c:pt idx="14702">
                  <c:v>3.1768911271079503E-3</c:v>
                </c:pt>
                <c:pt idx="14703">
                  <c:v>2.98986417983238E-3</c:v>
                </c:pt>
                <c:pt idx="14704">
                  <c:v>2.8169665742531214E-3</c:v>
                </c:pt>
                <c:pt idx="14705">
                  <c:v>2.6570390337907757E-3</c:v>
                </c:pt>
                <c:pt idx="14706">
                  <c:v>2.5090091740503917E-3</c:v>
                </c:pt>
                <c:pt idx="14707">
                  <c:v>2.3722269400079377E-3</c:v>
                </c:pt>
                <c:pt idx="14708">
                  <c:v>2.2455678387173217E-3</c:v>
                </c:pt>
                <c:pt idx="14709">
                  <c:v>2.1284370917514783E-3</c:v>
                </c:pt>
                <c:pt idx="14710">
                  <c:v>2.0198486347126066E-3</c:v>
                </c:pt>
                <c:pt idx="14711">
                  <c:v>1.9193373953172443E-3</c:v>
                </c:pt>
                <c:pt idx="14712">
                  <c:v>1.8259612384462498E-3</c:v>
                </c:pt>
                <c:pt idx="14713">
                  <c:v>1.7393877369740185E-3</c:v>
                </c:pt>
                <c:pt idx="14714">
                  <c:v>1.658905791251164E-3</c:v>
                </c:pt>
                <c:pt idx="14715">
                  <c:v>1.5841493732730028E-3</c:v>
                </c:pt>
                <c:pt idx="14716">
                  <c:v>1.5146126643907909E-3</c:v>
                </c:pt>
                <c:pt idx="14717">
                  <c:v>1.4498071823759728E-3</c:v>
                </c:pt>
                <c:pt idx="14718">
                  <c:v>1.3893651880346747E-3</c:v>
                </c:pt>
                <c:pt idx="14719">
                  <c:v>1.3329263468411234E-3</c:v>
                </c:pt>
                <c:pt idx="14720">
                  <c:v>1.2802796135350514E-3</c:v>
                </c:pt>
                <c:pt idx="14721">
                  <c:v>1.230963297983112E-3</c:v>
                </c:pt>
                <c:pt idx="14722">
                  <c:v>1.1847984111961196E-3</c:v>
                </c:pt>
                <c:pt idx="14723">
                  <c:v>1.1415846460908208E-3</c:v>
                </c:pt>
                <c:pt idx="14724">
                  <c:v>1.1009458858781684E-3</c:v>
                </c:pt>
                <c:pt idx="14725">
                  <c:v>1.062986877576888E-3</c:v>
                </c:pt>
                <c:pt idx="14726">
                  <c:v>1.0271189695975069E-3</c:v>
                </c:pt>
                <c:pt idx="14727">
                  <c:v>9.9336244076952962E-4</c:v>
                </c:pt>
                <c:pt idx="14728">
                  <c:v>9.6168439396004946E-4</c:v>
                </c:pt>
                <c:pt idx="14729">
                  <c:v>9.3177787120179989E-4</c:v>
                </c:pt>
                <c:pt idx="14730">
                  <c:v>9.0371752193407762E-4</c:v>
                </c:pt>
                <c:pt idx="14731">
                  <c:v>8.7694090517287382E-4</c:v>
                </c:pt>
                <c:pt idx="14732">
                  <c:v>8.5176481317561503E-4</c:v>
                </c:pt>
                <c:pt idx="14733">
                  <c:v>8.2793949958559487E-4</c:v>
                </c:pt>
                <c:pt idx="14734">
                  <c:v>8.0537961830784432E-4</c:v>
                </c:pt>
                <c:pt idx="14735">
                  <c:v>7.8394448345042722E-4</c:v>
                </c:pt>
                <c:pt idx="14736">
                  <c:v>7.6362513052707914E-4</c:v>
                </c:pt>
                <c:pt idx="14737">
                  <c:v>7.4434687451974124E-4</c:v>
                </c:pt>
                <c:pt idx="14738">
                  <c:v>7.2601723834098131E-4</c:v>
                </c:pt>
                <c:pt idx="14739">
                  <c:v>7.0857119495826293E-4</c:v>
                </c:pt>
                <c:pt idx="14740">
                  <c:v>6.9193503775855092E-4</c:v>
                </c:pt>
                <c:pt idx="14741">
                  <c:v>6.7609367267251752E-4</c:v>
                </c:pt>
                <c:pt idx="14742">
                  <c:v>6.6093493977947837E-4</c:v>
                </c:pt>
                <c:pt idx="14743">
                  <c:v>6.4643361853022885E-4</c:v>
                </c:pt>
                <c:pt idx="14744">
                  <c:v>6.3238359785855458E-4</c:v>
                </c:pt>
                <c:pt idx="14745">
                  <c:v>6.1914567745080529E-4</c:v>
                </c:pt>
                <c:pt idx="14746">
                  <c:v>6.062817793786035E-4</c:v>
                </c:pt>
                <c:pt idx="14747">
                  <c:v>5.9390379196599952E-4</c:v>
                </c:pt>
                <c:pt idx="14748">
                  <c:v>5.8198874574943993E-4</c:v>
                </c:pt>
                <c:pt idx="14749">
                  <c:v>5.7051529308582705E-4</c:v>
                </c:pt>
                <c:pt idx="14750">
                  <c:v>5.595014886832228E-4</c:v>
                </c:pt>
                <c:pt idx="14751">
                  <c:v>5.4883218684553814E-4</c:v>
                </c:pt>
                <c:pt idx="14752">
                  <c:v>5.385290981333446E-4</c:v>
                </c:pt>
                <c:pt idx="14753">
                  <c:v>5.2871909380258764E-4</c:v>
                </c:pt>
                <c:pt idx="14754">
                  <c:v>5.193141598756057E-4</c:v>
                </c:pt>
                <c:pt idx="14755">
                  <c:v>5.1027327462915828E-4</c:v>
                </c:pt>
                <c:pt idx="14756">
                  <c:v>5.0153955037901543E-4</c:v>
                </c:pt>
                <c:pt idx="14757">
                  <c:v>4.9329549046039922E-4</c:v>
                </c:pt>
                <c:pt idx="14758">
                  <c:v>4.8553293703923472E-4</c:v>
                </c:pt>
                <c:pt idx="14759">
                  <c:v>4.7821378917867197E-4</c:v>
                </c:pt>
                <c:pt idx="14760">
                  <c:v>4.7130234363867984E-4</c:v>
                </c:pt>
                <c:pt idx="14761">
                  <c:v>4.6481352640914686E-4</c:v>
                </c:pt>
                <c:pt idx="14762">
                  <c:v>4.5880633985995178E-4</c:v>
                </c:pt>
                <c:pt idx="14763">
                  <c:v>4.5324265305513034E-4</c:v>
                </c:pt>
                <c:pt idx="14764">
                  <c:v>4.4799787792360046E-4</c:v>
                </c:pt>
                <c:pt idx="14765">
                  <c:v>4.4320040919076931E-4</c:v>
                </c:pt>
                <c:pt idx="14766">
                  <c:v>4.3873930591797894E-4</c:v>
                </c:pt>
                <c:pt idx="14767">
                  <c:v>4.3484484876310514E-4</c:v>
                </c:pt>
                <c:pt idx="14768">
                  <c:v>4.3117287055882692E-4</c:v>
                </c:pt>
                <c:pt idx="14769">
                  <c:v>4.2794349015951028E-4</c:v>
                </c:pt>
                <c:pt idx="14770">
                  <c:v>4.2509512965660523E-4</c:v>
                </c:pt>
                <c:pt idx="14771">
                  <c:v>4.22693491859083E-4</c:v>
                </c:pt>
                <c:pt idx="14772">
                  <c:v>4.2055858160960913E-4</c:v>
                </c:pt>
                <c:pt idx="14773">
                  <c:v>4.187396888969408E-4</c:v>
                </c:pt>
                <c:pt idx="14774">
                  <c:v>4.1733357312578878E-4</c:v>
                </c:pt>
                <c:pt idx="14775">
                  <c:v>4.1629104918683435E-4</c:v>
                </c:pt>
                <c:pt idx="14776">
                  <c:v>4.1554712620539558E-4</c:v>
                </c:pt>
                <c:pt idx="14777">
                  <c:v>4.151503944372914E-4</c:v>
                </c:pt>
                <c:pt idx="14778">
                  <c:v>4.1504628418886913E-4</c:v>
                </c:pt>
                <c:pt idx="14779">
                  <c:v>4.1536080305182299E-4</c:v>
                </c:pt>
                <c:pt idx="14780">
                  <c:v>4.1590999180596278E-4</c:v>
                </c:pt>
                <c:pt idx="14781">
                  <c:v>4.1679443329234456E-4</c:v>
                </c:pt>
                <c:pt idx="14782">
                  <c:v>4.1803737854717582E-4</c:v>
                </c:pt>
                <c:pt idx="14783">
                  <c:v>4.1954130800569978E-4</c:v>
                </c:pt>
                <c:pt idx="14784">
                  <c:v>4.2142366439557044E-4</c:v>
                </c:pt>
                <c:pt idx="14785">
                  <c:v>4.2351869139090059E-4</c:v>
                </c:pt>
                <c:pt idx="14786">
                  <c:v>4.2600325618946666E-4</c:v>
                </c:pt>
                <c:pt idx="14787">
                  <c:v>4.2861836670848863E-4</c:v>
                </c:pt>
                <c:pt idx="14788">
                  <c:v>4.3155987884146985E-4</c:v>
                </c:pt>
                <c:pt idx="14789">
                  <c:v>4.3480477503321513E-4</c:v>
                </c:pt>
                <c:pt idx="14790">
                  <c:v>4.3805194742219111E-4</c:v>
                </c:pt>
                <c:pt idx="14791">
                  <c:v>4.4167860004518111E-4</c:v>
                </c:pt>
                <c:pt idx="14792">
                  <c:v>4.454731857290728E-4</c:v>
                </c:pt>
                <c:pt idx="14793">
                  <c:v>4.4943665789853871E-4</c:v>
                </c:pt>
                <c:pt idx="14794">
                  <c:v>4.5347026865150131E-4</c:v>
                </c:pt>
                <c:pt idx="14795">
                  <c:v>4.5774694783928815E-4</c:v>
                </c:pt>
                <c:pt idx="14796">
                  <c:v>4.6224429274066559E-4</c:v>
                </c:pt>
                <c:pt idx="14797">
                  <c:v>4.6666051322963309E-4</c:v>
                </c:pt>
                <c:pt idx="14798">
                  <c:v>4.7135047849278244E-4</c:v>
                </c:pt>
                <c:pt idx="14799">
                  <c:v>4.7621934069530525E-4</c:v>
                </c:pt>
                <c:pt idx="14800">
                  <c:v>4.8110017761782142E-4</c:v>
                </c:pt>
                <c:pt idx="14801">
                  <c:v>4.8635724128587299E-4</c:v>
                </c:pt>
                <c:pt idx="14802">
                  <c:v>4.9173888008358091E-4</c:v>
                </c:pt>
                <c:pt idx="14803">
                  <c:v>4.9747163990787602E-4</c:v>
                </c:pt>
                <c:pt idx="14804">
                  <c:v>5.0339657333497989E-4</c:v>
                </c:pt>
                <c:pt idx="14805">
                  <c:v>5.0962673366483635E-4</c:v>
                </c:pt>
                <c:pt idx="14806">
                  <c:v>5.1625676456779068E-4</c:v>
                </c:pt>
                <c:pt idx="14807">
                  <c:v>5.231265987071243E-4</c:v>
                </c:pt>
                <c:pt idx="14808">
                  <c:v>5.3029228531797923E-4</c:v>
                </c:pt>
                <c:pt idx="14809">
                  <c:v>5.3793913320732134E-4</c:v>
                </c:pt>
                <c:pt idx="14810">
                  <c:v>5.4599516866793429E-4</c:v>
                </c:pt>
                <c:pt idx="14811">
                  <c:v>5.5445768406625628E-4</c:v>
                </c:pt>
                <c:pt idx="14812">
                  <c:v>5.6344481268810753E-4</c:v>
                </c:pt>
                <c:pt idx="14813">
                  <c:v>5.7289827930728787E-4</c:v>
                </c:pt>
                <c:pt idx="14814">
                  <c:v>5.8281353424305404E-4</c:v>
                </c:pt>
                <c:pt idx="14815">
                  <c:v>5.9330337429763791E-4</c:v>
                </c:pt>
                <c:pt idx="14816">
                  <c:v>6.0459168816495712E-4</c:v>
                </c:pt>
                <c:pt idx="14817">
                  <c:v>6.164545585213288E-4</c:v>
                </c:pt>
                <c:pt idx="14818">
                  <c:v>6.2904725761026015E-4</c:v>
                </c:pt>
                <c:pt idx="14819">
                  <c:v>6.4234557283626703E-4</c:v>
                </c:pt>
                <c:pt idx="14820">
                  <c:v>6.5667447648054544E-4</c:v>
                </c:pt>
                <c:pt idx="14821">
                  <c:v>6.7189040737192229E-4</c:v>
                </c:pt>
                <c:pt idx="14822">
                  <c:v>6.8811665483048401E-4</c:v>
                </c:pt>
                <c:pt idx="14823">
                  <c:v>7.0544527412463864E-4</c:v>
                </c:pt>
                <c:pt idx="14824">
                  <c:v>7.2395850318596189E-4</c:v>
                </c:pt>
                <c:pt idx="14825">
                  <c:v>7.4362223789237181E-4</c:v>
                </c:pt>
                <c:pt idx="14826">
                  <c:v>7.6458450163352509E-4</c:v>
                </c:pt>
                <c:pt idx="14827">
                  <c:v>7.8718991298276642E-4</c:v>
                </c:pt>
                <c:pt idx="14828">
                  <c:v>8.1123784368375418E-4</c:v>
                </c:pt>
                <c:pt idx="14829">
                  <c:v>8.3686789004577822E-4</c:v>
                </c:pt>
                <c:pt idx="14830">
                  <c:v>8.6443710213457425E-4</c:v>
                </c:pt>
                <c:pt idx="14831">
                  <c:v>8.9387441501420639E-4</c:v>
                </c:pt>
                <c:pt idx="14832">
                  <c:v>9.2535461191323165E-4</c:v>
                </c:pt>
                <c:pt idx="14833">
                  <c:v>9.5914920962547612E-4</c:v>
                </c:pt>
                <c:pt idx="14834">
                  <c:v>9.9528314792152184E-4</c:v>
                </c:pt>
                <c:pt idx="14835">
                  <c:v>1.0340733084636122E-3</c:v>
                </c:pt>
                <c:pt idx="14836">
                  <c:v>1.0756765182402539E-3</c:v>
                </c:pt>
                <c:pt idx="14837">
                  <c:v>1.1203149474764418E-3</c:v>
                </c:pt>
                <c:pt idx="14838">
                  <c:v>1.1682763841783794E-3</c:v>
                </c:pt>
                <c:pt idx="14839">
                  <c:v>1.2197992471774111E-3</c:v>
                </c:pt>
                <c:pt idx="14840">
                  <c:v>1.2751723354370581E-3</c:v>
                </c:pt>
                <c:pt idx="14841">
                  <c:v>1.3347696226562178E-3</c:v>
                </c:pt>
                <c:pt idx="14842">
                  <c:v>1.3988279705545725E-3</c:v>
                </c:pt>
                <c:pt idx="14843">
                  <c:v>1.4678884066019471E-3</c:v>
                </c:pt>
                <c:pt idx="14844">
                  <c:v>1.542241019923507E-3</c:v>
                </c:pt>
                <c:pt idx="14845">
                  <c:v>1.6224410303680159E-3</c:v>
                </c:pt>
                <c:pt idx="14846">
                  <c:v>1.7088897782263635E-3</c:v>
                </c:pt>
                <c:pt idx="14847">
                  <c:v>1.802154965903191E-3</c:v>
                </c:pt>
                <c:pt idx="14848">
                  <c:v>1.9028460662917634E-3</c:v>
                </c:pt>
                <c:pt idx="14849">
                  <c:v>2.01168343249436E-3</c:v>
                </c:pt>
                <c:pt idx="14850">
                  <c:v>2.1292720981521684E-3</c:v>
                </c:pt>
                <c:pt idx="14851">
                  <c:v>2.2563517550791001E-3</c:v>
                </c:pt>
                <c:pt idx="14852">
                  <c:v>2.3937934477633593E-3</c:v>
                </c:pt>
                <c:pt idx="14853">
                  <c:v>2.5424110543832423E-3</c:v>
                </c:pt>
                <c:pt idx="14854">
                  <c:v>2.7031446491547761E-3</c:v>
                </c:pt>
                <c:pt idx="14855">
                  <c:v>2.8769047032557449E-3</c:v>
                </c:pt>
                <c:pt idx="14856">
                  <c:v>3.0647748471879233E-3</c:v>
                </c:pt>
                <c:pt idx="14857">
                  <c:v>3.2679301244847858E-3</c:v>
                </c:pt>
                <c:pt idx="14858">
                  <c:v>3.487379022310888E-3</c:v>
                </c:pt>
                <c:pt idx="14859">
                  <c:v>3.7244239858127415E-3</c:v>
                </c:pt>
                <c:pt idx="14860">
                  <c:v>3.9799738421796294E-3</c:v>
                </c:pt>
                <c:pt idx="14861">
                  <c:v>4.2554035123198997E-3</c:v>
                </c:pt>
                <c:pt idx="14862">
                  <c:v>4.5516623023338365E-3</c:v>
                </c:pt>
                <c:pt idx="14863">
                  <c:v>4.8696114277063662E-3</c:v>
                </c:pt>
                <c:pt idx="14864">
                  <c:v>5.2094068819658057E-3</c:v>
                </c:pt>
                <c:pt idx="14865">
                  <c:v>5.5709485700664585E-3</c:v>
                </c:pt>
                <c:pt idx="14866">
                  <c:v>5.9523156023563173E-3</c:v>
                </c:pt>
                <c:pt idx="14867">
                  <c:v>6.3513625503176518E-3</c:v>
                </c:pt>
                <c:pt idx="14868">
                  <c:v>6.7615018058414522E-3</c:v>
                </c:pt>
                <c:pt idx="14869">
                  <c:v>7.17375900191497E-3</c:v>
                </c:pt>
                <c:pt idx="14870">
                  <c:v>7.5740353643550806E-3</c:v>
                </c:pt>
                <c:pt idx="14871">
                  <c:v>7.9404211409128678E-3</c:v>
                </c:pt>
                <c:pt idx="14872">
                  <c:v>8.2461109234899244E-3</c:v>
                </c:pt>
                <c:pt idx="14873">
                  <c:v>8.4501979244731018E-3</c:v>
                </c:pt>
                <c:pt idx="14874">
                  <c:v>8.5087095209870345E-3</c:v>
                </c:pt>
                <c:pt idx="14875">
                  <c:v>8.3782095524311817E-3</c:v>
                </c:pt>
                <c:pt idx="14876">
                  <c:v>8.0347895622279175E-3</c:v>
                </c:pt>
                <c:pt idx="14877">
                  <c:v>7.468558927093305E-3</c:v>
                </c:pt>
                <c:pt idx="14878">
                  <c:v>6.7069483048987077E-3</c:v>
                </c:pt>
                <c:pt idx="14879">
                  <c:v>5.786283719436125E-3</c:v>
                </c:pt>
                <c:pt idx="14880">
                  <c:v>4.7668688496200762E-3</c:v>
                </c:pt>
                <c:pt idx="14881">
                  <c:v>3.7052571124382983E-3</c:v>
                </c:pt>
                <c:pt idx="14882">
                  <c:v>2.6426067953414512E-3</c:v>
                </c:pt>
                <c:pt idx="14883">
                  <c:v>1.618266666777779E-3</c:v>
                </c:pt>
                <c:pt idx="14884">
                  <c:v>6.6301691024361897E-4</c:v>
                </c:pt>
                <c:pt idx="14885">
                  <c:v>-2.0104371957818667E-4</c:v>
                </c:pt>
                <c:pt idx="14886">
                  <c:v>-9.5586578324924343E-4</c:v>
                </c:pt>
                <c:pt idx="14887">
                  <c:v>-1.5861911104877446E-3</c:v>
                </c:pt>
                <c:pt idx="14888">
                  <c:v>-2.0786031236944558E-3</c:v>
                </c:pt>
                <c:pt idx="14889">
                  <c:v>-2.4248654631228161E-3</c:v>
                </c:pt>
                <c:pt idx="14890">
                  <c:v>-2.6128994759265778E-3</c:v>
                </c:pt>
                <c:pt idx="14891">
                  <c:v>-2.6380624603917768E-3</c:v>
                </c:pt>
                <c:pt idx="14892">
                  <c:v>-2.4950487960065937E-3</c:v>
                </c:pt>
                <c:pt idx="14893">
                  <c:v>-2.1822792873774643E-3</c:v>
                </c:pt>
                <c:pt idx="14894">
                  <c:v>-1.7023335568667752E-3</c:v>
                </c:pt>
                <c:pt idx="14895">
                  <c:v>-1.0619999102974287E-3</c:v>
                </c:pt>
                <c:pt idx="14896">
                  <c:v>-2.7552394729357665E-4</c:v>
                </c:pt>
                <c:pt idx="14897">
                  <c:v>6.29034197028977E-4</c:v>
                </c:pt>
                <c:pt idx="14898">
                  <c:v>1.6243745078025063E-3</c:v>
                </c:pt>
                <c:pt idx="14899">
                  <c:v>2.6763746848359471E-3</c:v>
                </c:pt>
                <c:pt idx="14900">
                  <c:v>3.7508511119043186E-3</c:v>
                </c:pt>
                <c:pt idx="14901">
                  <c:v>4.8195563959990695E-3</c:v>
                </c:pt>
                <c:pt idx="14902">
                  <c:v>5.897117243740313E-3</c:v>
                </c:pt>
                <c:pt idx="14903">
                  <c:v>6.9955332137817683E-3</c:v>
                </c:pt>
                <c:pt idx="14904">
                  <c:v>8.1509090740063961E-3</c:v>
                </c:pt>
                <c:pt idx="14905">
                  <c:v>9.4121939222854278E-3</c:v>
                </c:pt>
                <c:pt idx="14906">
                  <c:v>1.0799220442120006E-2</c:v>
                </c:pt>
                <c:pt idx="14907">
                  <c:v>1.2334115368315857E-2</c:v>
                </c:pt>
                <c:pt idx="14908">
                  <c:v>1.4008868382977435E-2</c:v>
                </c:pt>
                <c:pt idx="14909">
                  <c:v>1.5815611495200832E-2</c:v>
                </c:pt>
                <c:pt idx="14910">
                  <c:v>1.7731264191914176E-2</c:v>
                </c:pt>
                <c:pt idx="14911">
                  <c:v>1.974891466578832E-2</c:v>
                </c:pt>
                <c:pt idx="14912">
                  <c:v>2.1885547923958137E-2</c:v>
                </c:pt>
                <c:pt idx="14913">
                  <c:v>2.4152340447667675E-2</c:v>
                </c:pt>
                <c:pt idx="14914">
                  <c:v>2.6626047106897865E-2</c:v>
                </c:pt>
                <c:pt idx="14915">
                  <c:v>2.933484440593559E-2</c:v>
                </c:pt>
                <c:pt idx="14916">
                  <c:v>3.2339674527019469E-2</c:v>
                </c:pt>
                <c:pt idx="14917">
                  <c:v>3.5671370670084301E-2</c:v>
                </c:pt>
                <c:pt idx="14918">
                  <c:v>3.9308267840770128E-2</c:v>
                </c:pt>
                <c:pt idx="14919">
                  <c:v>4.3277684159688024E-2</c:v>
                </c:pt>
                <c:pt idx="14920">
                  <c:v>4.7535836647496055E-2</c:v>
                </c:pt>
                <c:pt idx="14921">
                  <c:v>5.2070478085324057E-2</c:v>
                </c:pt>
                <c:pt idx="14922">
                  <c:v>5.6844682895380583E-2</c:v>
                </c:pt>
                <c:pt idx="14923">
                  <c:v>6.1837595109832333E-2</c:v>
                </c:pt>
                <c:pt idx="14924">
                  <c:v>6.7019110776320723E-2</c:v>
                </c:pt>
                <c:pt idx="14925">
                  <c:v>7.2344246658754274E-2</c:v>
                </c:pt>
                <c:pt idx="14926">
                  <c:v>7.7745736128715603E-2</c:v>
                </c:pt>
                <c:pt idx="14927">
                  <c:v>8.3121204832938278E-2</c:v>
                </c:pt>
                <c:pt idx="14928">
                  <c:v>8.8369179452588487E-2</c:v>
                </c:pt>
                <c:pt idx="14929">
                  <c:v>9.3338885193041121E-2</c:v>
                </c:pt>
                <c:pt idx="14930">
                  <c:v>9.7898925225988198E-2</c:v>
                </c:pt>
                <c:pt idx="14931">
                  <c:v>0.10185494693350639</c:v>
                </c:pt>
                <c:pt idx="14932">
                  <c:v>0.1050583633688974</c:v>
                </c:pt>
                <c:pt idx="14933">
                  <c:v>0.10732210360729755</c:v>
                </c:pt>
                <c:pt idx="14934">
                  <c:v>0.10850382525329116</c:v>
                </c:pt>
                <c:pt idx="14935">
                  <c:v>0.10840383094349815</c:v>
                </c:pt>
                <c:pt idx="14936">
                  <c:v>0.10691731092671097</c:v>
                </c:pt>
                <c:pt idx="14937">
                  <c:v>0.10386608615943188</c:v>
                </c:pt>
                <c:pt idx="14938">
                  <c:v>9.9217158090548485E-2</c:v>
                </c:pt>
                <c:pt idx="14939">
                  <c:v>9.2919121401190352E-2</c:v>
                </c:pt>
                <c:pt idx="14940">
                  <c:v>8.514352088105509E-2</c:v>
                </c:pt>
                <c:pt idx="14941">
                  <c:v>7.6058184225850145E-2</c:v>
                </c:pt>
                <c:pt idx="14942">
                  <c:v>6.5995488221935017E-2</c:v>
                </c:pt>
                <c:pt idx="14943">
                  <c:v>5.5315202488629478E-2</c:v>
                </c:pt>
                <c:pt idx="14944">
                  <c:v>4.4444778031308085E-2</c:v>
                </c:pt>
                <c:pt idx="14945">
                  <c:v>3.3812644785807755E-2</c:v>
                </c:pt>
                <c:pt idx="14946">
                  <c:v>2.3763900810282568E-2</c:v>
                </c:pt>
                <c:pt idx="14947">
                  <c:v>1.4636255296388512E-2</c:v>
                </c:pt>
                <c:pt idx="14948">
                  <c:v>6.6384631247876358E-3</c:v>
                </c:pt>
                <c:pt idx="14949">
                  <c:v>-9.6474791404566052E-5</c:v>
                </c:pt>
                <c:pt idx="14950">
                  <c:v>-5.5270626480260765E-3</c:v>
                </c:pt>
                <c:pt idx="14951">
                  <c:v>-9.5838351235741637E-3</c:v>
                </c:pt>
                <c:pt idx="14952">
                  <c:v>-1.2395072714576405E-2</c:v>
                </c:pt>
                <c:pt idx="14953">
                  <c:v>-1.4019445153211629E-2</c:v>
                </c:pt>
                <c:pt idx="14954">
                  <c:v>-1.4591897635150355E-2</c:v>
                </c:pt>
                <c:pt idx="14955">
                  <c:v>-1.4244664205815286E-2</c:v>
                </c:pt>
                <c:pt idx="14956">
                  <c:v>-1.3145844109383506E-2</c:v>
                </c:pt>
                <c:pt idx="14957">
                  <c:v>-1.1484594595156702E-2</c:v>
                </c:pt>
                <c:pt idx="14958">
                  <c:v>-9.5464564561193038E-3</c:v>
                </c:pt>
                <c:pt idx="14959">
                  <c:v>-7.6186280505337392E-3</c:v>
                </c:pt>
                <c:pt idx="14960">
                  <c:v>-5.9787393219025119E-3</c:v>
                </c:pt>
                <c:pt idx="14961">
                  <c:v>-4.9332961332701607E-3</c:v>
                </c:pt>
                <c:pt idx="14962">
                  <c:v>-4.3564500172390257E-3</c:v>
                </c:pt>
                <c:pt idx="14963">
                  <c:v>-4.1187836737538739E-3</c:v>
                </c:pt>
                <c:pt idx="14964">
                  <c:v>-4.0717233670330283E-3</c:v>
                </c:pt>
                <c:pt idx="14965">
                  <c:v>-4.0642499738790805E-3</c:v>
                </c:pt>
                <c:pt idx="14966">
                  <c:v>-4.0630419874788199E-3</c:v>
                </c:pt>
                <c:pt idx="14967">
                  <c:v>-4.0278677081492928E-3</c:v>
                </c:pt>
                <c:pt idx="14968">
                  <c:v>-3.9664450479742564E-3</c:v>
                </c:pt>
                <c:pt idx="14969">
                  <c:v>-3.8574608905110573E-3</c:v>
                </c:pt>
                <c:pt idx="14970">
                  <c:v>-3.7087780989035904E-3</c:v>
                </c:pt>
                <c:pt idx="14971">
                  <c:v>-3.5308723130622268E-3</c:v>
                </c:pt>
                <c:pt idx="14972">
                  <c:v>-3.347123015120009E-3</c:v>
                </c:pt>
                <c:pt idx="14973">
                  <c:v>-3.1735022595566625E-3</c:v>
                </c:pt>
                <c:pt idx="14974">
                  <c:v>-3.0227745967627783E-3</c:v>
                </c:pt>
                <c:pt idx="14975">
                  <c:v>-2.8952516363444612E-3</c:v>
                </c:pt>
                <c:pt idx="14976">
                  <c:v>-2.7912573503574276E-3</c:v>
                </c:pt>
                <c:pt idx="14977">
                  <c:v>-2.7068422092063555E-3</c:v>
                </c:pt>
                <c:pt idx="14978">
                  <c:v>-2.6395487901707238E-3</c:v>
                </c:pt>
                <c:pt idx="14979">
                  <c:v>-2.5862718889996983E-3</c:v>
                </c:pt>
                <c:pt idx="14980">
                  <c:v>-2.5450770483948087E-3</c:v>
                </c:pt>
                <c:pt idx="14981">
                  <c:v>-2.5132268185899019E-3</c:v>
                </c:pt>
                <c:pt idx="14982">
                  <c:v>-2.4894310780644016E-3</c:v>
                </c:pt>
                <c:pt idx="14983">
                  <c:v>-2.4719219716465186E-3</c:v>
                </c:pt>
                <c:pt idx="14984">
                  <c:v>-2.4617759576237765E-3</c:v>
                </c:pt>
                <c:pt idx="14985">
                  <c:v>-2.4567152684155111E-3</c:v>
                </c:pt>
                <c:pt idx="14986">
                  <c:v>-2.4551384313856233E-3</c:v>
                </c:pt>
                <c:pt idx="14987">
                  <c:v>-2.455792011227198E-3</c:v>
                </c:pt>
                <c:pt idx="14988">
                  <c:v>-2.4585171051928379E-3</c:v>
                </c:pt>
                <c:pt idx="14989">
                  <c:v>-2.4627546152052732E-3</c:v>
                </c:pt>
                <c:pt idx="14990">
                  <c:v>-2.4689360240206602E-3</c:v>
                </c:pt>
                <c:pt idx="14991">
                  <c:v>-2.4773984827708038E-3</c:v>
                </c:pt>
                <c:pt idx="14992">
                  <c:v>-2.4874812227413151E-3</c:v>
                </c:pt>
                <c:pt idx="14993">
                  <c:v>-2.5007303716462976E-3</c:v>
                </c:pt>
                <c:pt idx="14994">
                  <c:v>-2.5150548984298042E-3</c:v>
                </c:pt>
                <c:pt idx="14995">
                  <c:v>-2.5311406933024648E-3</c:v>
                </c:pt>
                <c:pt idx="14996">
                  <c:v>-2.5481036676186881E-3</c:v>
                </c:pt>
                <c:pt idx="14997">
                  <c:v>-2.5657517074423736E-3</c:v>
                </c:pt>
                <c:pt idx="14998">
                  <c:v>-2.5829224354970682E-3</c:v>
                </c:pt>
                <c:pt idx="14999">
                  <c:v>-2.6003172559110033E-3</c:v>
                </c:pt>
                <c:pt idx="15000">
                  <c:v>-2.6171311804145036E-3</c:v>
                </c:pt>
                <c:pt idx="15001">
                  <c:v>-2.6334414690106613E-3</c:v>
                </c:pt>
                <c:pt idx="15002">
                  <c:v>-2.6497425373255431E-3</c:v>
                </c:pt>
                <c:pt idx="15003">
                  <c:v>-2.6659090871582075E-3</c:v>
                </c:pt>
                <c:pt idx="15004">
                  <c:v>-2.6821467922810405E-3</c:v>
                </c:pt>
                <c:pt idx="15005">
                  <c:v>-2.6979336312218673E-3</c:v>
                </c:pt>
                <c:pt idx="15006">
                  <c:v>-2.7134737719612277E-3</c:v>
                </c:pt>
                <c:pt idx="15007">
                  <c:v>-2.7287553990621425E-3</c:v>
                </c:pt>
                <c:pt idx="15008">
                  <c:v>-2.7432586967956617E-3</c:v>
                </c:pt>
                <c:pt idx="15009">
                  <c:v>-2.756903156172036E-3</c:v>
                </c:pt>
                <c:pt idx="15010">
                  <c:v>-2.7706089890477533E-3</c:v>
                </c:pt>
                <c:pt idx="15011">
                  <c:v>-2.7835970549361893E-3</c:v>
                </c:pt>
                <c:pt idx="15012">
                  <c:v>-2.795681356848905E-3</c:v>
                </c:pt>
                <c:pt idx="15013">
                  <c:v>-2.8076085956051928E-3</c:v>
                </c:pt>
                <c:pt idx="15014">
                  <c:v>-2.8188066881624759E-3</c:v>
                </c:pt>
                <c:pt idx="15015">
                  <c:v>-2.8296739502143829E-3</c:v>
                </c:pt>
                <c:pt idx="15016">
                  <c:v>-2.8402653183657377E-3</c:v>
                </c:pt>
                <c:pt idx="15017">
                  <c:v>-2.8500530388042705E-3</c:v>
                </c:pt>
                <c:pt idx="15018">
                  <c:v>-2.8597634364780772E-3</c:v>
                </c:pt>
                <c:pt idx="15019">
                  <c:v>-2.8688558868091465E-3</c:v>
                </c:pt>
                <c:pt idx="15020">
                  <c:v>-2.8776392776494056E-3</c:v>
                </c:pt>
                <c:pt idx="15021">
                  <c:v>-2.8860813978497596E-3</c:v>
                </c:pt>
                <c:pt idx="15022">
                  <c:v>-2.8942592173104549E-3</c:v>
                </c:pt>
                <c:pt idx="15023">
                  <c:v>-2.9021181938195736E-3</c:v>
                </c:pt>
                <c:pt idx="15024">
                  <c:v>-2.9095529031891239E-3</c:v>
                </c:pt>
                <c:pt idx="15025">
                  <c:v>-2.9168836898554413E-3</c:v>
                </c:pt>
                <c:pt idx="15026">
                  <c:v>-2.9238086739087911E-3</c:v>
                </c:pt>
                <c:pt idx="15027">
                  <c:v>-2.9304749447614533E-3</c:v>
                </c:pt>
                <c:pt idx="15028">
                  <c:v>-2.9368499990447745E-3</c:v>
                </c:pt>
                <c:pt idx="15029">
                  <c:v>-2.9408003101049499E-3</c:v>
                </c:pt>
                <c:pt idx="15030">
                  <c:v>-2.9233001625087011E-3</c:v>
                </c:pt>
                <c:pt idx="15031">
                  <c:v>-2.9183659198421456E-3</c:v>
                </c:pt>
                <c:pt idx="15032">
                  <c:v>-2.9122083752779497E-3</c:v>
                </c:pt>
                <c:pt idx="15033">
                  <c:v>-2.9055130582439901E-3</c:v>
                </c:pt>
                <c:pt idx="15034">
                  <c:v>-2.8987067762251744E-3</c:v>
                </c:pt>
                <c:pt idx="15035">
                  <c:v>-2.8914099036285766E-3</c:v>
                </c:pt>
                <c:pt idx="15036">
                  <c:v>-2.8838524321152005E-3</c:v>
                </c:pt>
                <c:pt idx="15037">
                  <c:v>-2.876047150978871E-3</c:v>
                </c:pt>
                <c:pt idx="15038">
                  <c:v>-2.8676864219955652E-3</c:v>
                </c:pt>
                <c:pt idx="15039">
                  <c:v>-2.8590578271254882E-3</c:v>
                </c:pt>
                <c:pt idx="15040">
                  <c:v>-2.8500174555783609E-3</c:v>
                </c:pt>
                <c:pt idx="15041">
                  <c:v>-2.840666288505819E-3</c:v>
                </c:pt>
                <c:pt idx="15042">
                  <c:v>-2.8308422469882346E-3</c:v>
                </c:pt>
                <c:pt idx="15043">
                  <c:v>-2.8205434211986797E-3</c:v>
                </c:pt>
                <c:pt idx="15044">
                  <c:v>-2.8098756437501477E-3</c:v>
                </c:pt>
                <c:pt idx="15045">
                  <c:v>-2.7987178797539295E-3</c:v>
                </c:pt>
                <c:pt idx="15046">
                  <c:v>-2.7873009623990402E-3</c:v>
                </c:pt>
                <c:pt idx="15047">
                  <c:v>-2.7751624080835555E-3</c:v>
                </c:pt>
                <c:pt idx="15048">
                  <c:v>-2.7628743862421886E-3</c:v>
                </c:pt>
                <c:pt idx="15049">
                  <c:v>-2.7498654158612285E-3</c:v>
                </c:pt>
                <c:pt idx="15050">
                  <c:v>-2.7365775658785329E-3</c:v>
                </c:pt>
                <c:pt idx="15051">
                  <c:v>-2.7227731835036562E-3</c:v>
                </c:pt>
                <c:pt idx="15052">
                  <c:v>-2.7085369033567979E-3</c:v>
                </c:pt>
                <c:pt idx="15053">
                  <c:v>-2.6939773193905775E-3</c:v>
                </c:pt>
                <c:pt idx="15054">
                  <c:v>-2.6790275696530435E-3</c:v>
                </c:pt>
                <c:pt idx="15055">
                  <c:v>-2.6638383456455213E-3</c:v>
                </c:pt>
                <c:pt idx="15056">
                  <c:v>-2.6488770580995733E-3</c:v>
                </c:pt>
                <c:pt idx="15057">
                  <c:v>-2.6333312796671658E-3</c:v>
                </c:pt>
                <c:pt idx="15058">
                  <c:v>-2.6178557725522683E-3</c:v>
                </c:pt>
                <c:pt idx="15059">
                  <c:v>-2.6021873234381219E-3</c:v>
                </c:pt>
                <c:pt idx="15060">
                  <c:v>-2.5865772594519895E-3</c:v>
                </c:pt>
                <c:pt idx="15061">
                  <c:v>-2.5710192951913452E-3</c:v>
                </c:pt>
                <c:pt idx="15062">
                  <c:v>-2.5561258498055478E-3</c:v>
                </c:pt>
                <c:pt idx="15063">
                  <c:v>-2.5413785976333755E-3</c:v>
                </c:pt>
                <c:pt idx="15064">
                  <c:v>-2.5268940749110062E-3</c:v>
                </c:pt>
                <c:pt idx="15065">
                  <c:v>-2.5122477498643317E-3</c:v>
                </c:pt>
                <c:pt idx="15066">
                  <c:v>-2.5002503040994647E-3</c:v>
                </c:pt>
                <c:pt idx="15067">
                  <c:v>-2.4877990892100835E-3</c:v>
                </c:pt>
                <c:pt idx="15068">
                  <c:v>-2.477164442661905E-3</c:v>
                </c:pt>
                <c:pt idx="15069">
                  <c:v>-2.4676477292736609E-3</c:v>
                </c:pt>
                <c:pt idx="15070">
                  <c:v>-2.4604104401241213E-3</c:v>
                </c:pt>
                <c:pt idx="15071">
                  <c:v>-2.4550703404293095E-3</c:v>
                </c:pt>
                <c:pt idx="15072">
                  <c:v>-2.4519805171624273E-3</c:v>
                </c:pt>
                <c:pt idx="15073">
                  <c:v>-2.4515946522893927E-3</c:v>
                </c:pt>
                <c:pt idx="15074">
                  <c:v>-2.4544850946888802E-3</c:v>
                </c:pt>
                <c:pt idx="15075">
                  <c:v>-2.4603419286286436E-3</c:v>
                </c:pt>
                <c:pt idx="15076">
                  <c:v>-2.4720149741348295E-3</c:v>
                </c:pt>
                <c:pt idx="15077">
                  <c:v>-2.4892354586520684E-3</c:v>
                </c:pt>
                <c:pt idx="15078">
                  <c:v>-2.512453847307364E-3</c:v>
                </c:pt>
                <c:pt idx="15079">
                  <c:v>-2.5446921826421188E-3</c:v>
                </c:pt>
                <c:pt idx="15080">
                  <c:v>-2.5870383586483474E-3</c:v>
                </c:pt>
                <c:pt idx="15081">
                  <c:v>-2.6411536590770696E-3</c:v>
                </c:pt>
                <c:pt idx="15082">
                  <c:v>-2.7106410731059052E-3</c:v>
                </c:pt>
                <c:pt idx="15083">
                  <c:v>-2.7976260652872891E-3</c:v>
                </c:pt>
                <c:pt idx="15084">
                  <c:v>-2.9070219547849808E-3</c:v>
                </c:pt>
                <c:pt idx="15085">
                  <c:v>-3.0367275108349337E-3</c:v>
                </c:pt>
                <c:pt idx="15086">
                  <c:v>-3.1898026154467654E-3</c:v>
                </c:pt>
                <c:pt idx="15087">
                  <c:v>-3.3617032111888487E-3</c:v>
                </c:pt>
                <c:pt idx="15088">
                  <c:v>-3.5441486735655154E-3</c:v>
                </c:pt>
                <c:pt idx="15089">
                  <c:v>-3.726995713495346E-3</c:v>
                </c:pt>
                <c:pt idx="15090">
                  <c:v>-3.904175311367919E-3</c:v>
                </c:pt>
                <c:pt idx="15091">
                  <c:v>-4.0719106919740195E-3</c:v>
                </c:pt>
                <c:pt idx="15092">
                  <c:v>-4.2376765190300569E-3</c:v>
                </c:pt>
                <c:pt idx="15093">
                  <c:v>-4.4197678336903995E-3</c:v>
                </c:pt>
                <c:pt idx="15094">
                  <c:v>-4.6556546890712241E-3</c:v>
                </c:pt>
                <c:pt idx="15095">
                  <c:v>-5.0307330855876636E-3</c:v>
                </c:pt>
                <c:pt idx="15096">
                  <c:v>-5.4785311389844021E-3</c:v>
                </c:pt>
                <c:pt idx="15097">
                  <c:v>-6.1995866418029406E-3</c:v>
                </c:pt>
                <c:pt idx="15098">
                  <c:v>-7.1535356412888162E-3</c:v>
                </c:pt>
                <c:pt idx="15099">
                  <c:v>-8.3964169453603459E-3</c:v>
                </c:pt>
                <c:pt idx="15100">
                  <c:v>-9.8665110143820178E-3</c:v>
                </c:pt>
                <c:pt idx="15101">
                  <c:v>-1.1419945092383824E-2</c:v>
                </c:pt>
                <c:pt idx="15102">
                  <c:v>-1.2938031425461453E-2</c:v>
                </c:pt>
                <c:pt idx="15103">
                  <c:v>-1.4221033696162372E-2</c:v>
                </c:pt>
                <c:pt idx="15104">
                  <c:v>-1.5045367617177466E-2</c:v>
                </c:pt>
                <c:pt idx="15105">
                  <c:v>-1.5220115529394576E-2</c:v>
                </c:pt>
                <c:pt idx="15106">
                  <c:v>-1.4514230934986078E-2</c:v>
                </c:pt>
                <c:pt idx="15107">
                  <c:v>-1.2810321785851231E-2</c:v>
                </c:pt>
                <c:pt idx="15108">
                  <c:v>-9.9661394986318708E-3</c:v>
                </c:pt>
                <c:pt idx="15109">
                  <c:v>-5.8928622353586757E-3</c:v>
                </c:pt>
                <c:pt idx="15110">
                  <c:v>-4.7045248972818476E-4</c:v>
                </c:pt>
                <c:pt idx="15111">
                  <c:v>6.2599384685282644E-3</c:v>
                </c:pt>
                <c:pt idx="15112">
                  <c:v>1.4271263718894978E-2</c:v>
                </c:pt>
                <c:pt idx="15113">
                  <c:v>2.3428264617877836E-2</c:v>
                </c:pt>
                <c:pt idx="15114">
                  <c:v>3.3473545983821518E-2</c:v>
                </c:pt>
                <c:pt idx="15115">
                  <c:v>4.4134213571385528E-2</c:v>
                </c:pt>
                <c:pt idx="15116">
                  <c:v>5.5035302669588004E-2</c:v>
                </c:pt>
                <c:pt idx="15117">
                  <c:v>6.5754884613890174E-2</c:v>
                </c:pt>
                <c:pt idx="15118">
                  <c:v>7.5863078384358629E-2</c:v>
                </c:pt>
                <c:pt idx="15119">
                  <c:v>8.5014155369598055E-2</c:v>
                </c:pt>
                <c:pt idx="15120">
                  <c:v>9.2854646971046728E-2</c:v>
                </c:pt>
                <c:pt idx="15121">
                  <c:v>9.9205782564325717E-2</c:v>
                </c:pt>
                <c:pt idx="15122">
                  <c:v>0.10393332483176349</c:v>
                </c:pt>
                <c:pt idx="15123">
                  <c:v>0.10708785904226942</c:v>
                </c:pt>
                <c:pt idx="15124">
                  <c:v>0.10868454917665715</c:v>
                </c:pt>
                <c:pt idx="15125">
                  <c:v>0.1088438354679544</c:v>
                </c:pt>
                <c:pt idx="15126">
                  <c:v>0.10774360326576493</c:v>
                </c:pt>
                <c:pt idx="15127">
                  <c:v>0.10553894228579386</c:v>
                </c:pt>
                <c:pt idx="15128">
                  <c:v>0.10240136747842832</c:v>
                </c:pt>
                <c:pt idx="15129">
                  <c:v>9.8497206397800352E-2</c:v>
                </c:pt>
                <c:pt idx="15130">
                  <c:v>9.4001976290737477E-2</c:v>
                </c:pt>
                <c:pt idx="15131">
                  <c:v>8.9069374675788127E-2</c:v>
                </c:pt>
                <c:pt idx="15132">
                  <c:v>8.3861525662964231E-2</c:v>
                </c:pt>
                <c:pt idx="15133">
                  <c:v>7.852818542612483E-2</c:v>
                </c:pt>
                <c:pt idx="15134">
                  <c:v>7.3159175142042843E-2</c:v>
                </c:pt>
                <c:pt idx="15135">
                  <c:v>6.7862671500040106E-2</c:v>
                </c:pt>
                <c:pt idx="15136">
                  <c:v>6.270323097169761E-2</c:v>
                </c:pt>
                <c:pt idx="15137">
                  <c:v>5.7715074739075556E-2</c:v>
                </c:pt>
                <c:pt idx="15138">
                  <c:v>5.2941326539376998E-2</c:v>
                </c:pt>
                <c:pt idx="15139">
                  <c:v>4.841530139517003E-2</c:v>
                </c:pt>
                <c:pt idx="15140">
                  <c:v>4.4154447181452117E-2</c:v>
                </c:pt>
                <c:pt idx="15141">
                  <c:v>4.019067335326576E-2</c:v>
                </c:pt>
                <c:pt idx="15142">
                  <c:v>3.6538551701409849E-2</c:v>
                </c:pt>
                <c:pt idx="15143">
                  <c:v>3.3200560763297915E-2</c:v>
                </c:pt>
                <c:pt idx="15144">
                  <c:v>3.0182844815632603E-2</c:v>
                </c:pt>
                <c:pt idx="15145">
                  <c:v>2.7452193318170615E-2</c:v>
                </c:pt>
                <c:pt idx="15146">
                  <c:v>2.4959848905813375E-2</c:v>
                </c:pt>
                <c:pt idx="15147">
                  <c:v>2.2665237780590708E-2</c:v>
                </c:pt>
                <c:pt idx="15148">
                  <c:v>2.0516100911243673E-2</c:v>
                </c:pt>
                <c:pt idx="15149">
                  <c:v>1.8474024138363077E-2</c:v>
                </c:pt>
                <c:pt idx="15150">
                  <c:v>1.6537359580559019E-2</c:v>
                </c:pt>
                <c:pt idx="15151">
                  <c:v>1.470575620426573E-2</c:v>
                </c:pt>
                <c:pt idx="15152">
                  <c:v>1.3002860413313111E-2</c:v>
                </c:pt>
                <c:pt idx="15153">
                  <c:v>1.1445007197940948E-2</c:v>
                </c:pt>
                <c:pt idx="15154">
                  <c:v>1.002694196213727E-2</c:v>
                </c:pt>
                <c:pt idx="15155">
                  <c:v>8.7436631251261998E-3</c:v>
                </c:pt>
                <c:pt idx="15156">
                  <c:v>7.5581131807304081E-3</c:v>
                </c:pt>
                <c:pt idx="15157">
                  <c:v>6.4392288658837726E-3</c:v>
                </c:pt>
                <c:pt idx="15158">
                  <c:v>5.3355976513601577E-3</c:v>
                </c:pt>
                <c:pt idx="15159">
                  <c:v>4.2359926858849262E-3</c:v>
                </c:pt>
                <c:pt idx="15160">
                  <c:v>3.1393219252920934E-3</c:v>
                </c:pt>
                <c:pt idx="15161">
                  <c:v>2.0678113438906687E-3</c:v>
                </c:pt>
                <c:pt idx="15162">
                  <c:v>1.0453857669074917E-3</c:v>
                </c:pt>
                <c:pt idx="15163">
                  <c:v>1.1998351476028013E-4</c:v>
                </c:pt>
                <c:pt idx="15164">
                  <c:v>-6.8428698434586099E-4</c:v>
                </c:pt>
                <c:pt idx="15165">
                  <c:v>-1.3453204890817583E-3</c:v>
                </c:pt>
                <c:pt idx="15166">
                  <c:v>-1.8458967614015664E-3</c:v>
                </c:pt>
                <c:pt idx="15167">
                  <c:v>-2.1774904824040098E-3</c:v>
                </c:pt>
                <c:pt idx="15168">
                  <c:v>-2.3366450695748719E-3</c:v>
                </c:pt>
                <c:pt idx="15169">
                  <c:v>-2.3261016740206975E-3</c:v>
                </c:pt>
                <c:pt idx="15170">
                  <c:v>-2.1532003794771937E-3</c:v>
                </c:pt>
                <c:pt idx="15171">
                  <c:v>-1.822381773351478E-3</c:v>
                </c:pt>
                <c:pt idx="15172">
                  <c:v>-1.3441795068522833E-3</c:v>
                </c:pt>
                <c:pt idx="15173">
                  <c:v>-7.2744942502889209E-4</c:v>
                </c:pt>
                <c:pt idx="15174">
                  <c:v>1.5411692904643282E-5</c:v>
                </c:pt>
                <c:pt idx="15175">
                  <c:v>8.6659788005327698E-4</c:v>
                </c:pt>
                <c:pt idx="15176">
                  <c:v>1.8127077891786358E-3</c:v>
                </c:pt>
                <c:pt idx="15177">
                  <c:v>2.8239513223100587E-3</c:v>
                </c:pt>
                <c:pt idx="15178">
                  <c:v>3.8771837884423732E-3</c:v>
                </c:pt>
                <c:pt idx="15179">
                  <c:v>4.9310113795375532E-3</c:v>
                </c:pt>
                <c:pt idx="15180">
                  <c:v>5.9406182938456231E-3</c:v>
                </c:pt>
                <c:pt idx="15181">
                  <c:v>6.8491679449631526E-3</c:v>
                </c:pt>
                <c:pt idx="15182">
                  <c:v>7.6049259797218438E-3</c:v>
                </c:pt>
                <c:pt idx="15183">
                  <c:v>8.1668906888185955E-3</c:v>
                </c:pt>
                <c:pt idx="15184">
                  <c:v>8.5007829620118436E-3</c:v>
                </c:pt>
                <c:pt idx="15185">
                  <c:v>8.6264568407522502E-3</c:v>
                </c:pt>
                <c:pt idx="15186">
                  <c:v>8.5584987704718785E-3</c:v>
                </c:pt>
                <c:pt idx="15187">
                  <c:v>8.3502977679908996E-3</c:v>
                </c:pt>
                <c:pt idx="15188">
                  <c:v>8.0409994785449745E-3</c:v>
                </c:pt>
                <c:pt idx="15189">
                  <c:v>7.6702842193552279E-3</c:v>
                </c:pt>
                <c:pt idx="15190">
                  <c:v>7.2671632235435935E-3</c:v>
                </c:pt>
                <c:pt idx="15191">
                  <c:v>6.8481657546554109E-3</c:v>
                </c:pt>
                <c:pt idx="15192">
                  <c:v>6.4345301967494439E-3</c:v>
                </c:pt>
                <c:pt idx="15193">
                  <c:v>6.0328240739865313E-3</c:v>
                </c:pt>
                <c:pt idx="15194">
                  <c:v>5.6481528781255896E-3</c:v>
                </c:pt>
                <c:pt idx="15195">
                  <c:v>5.2840026318924371E-3</c:v>
                </c:pt>
                <c:pt idx="15196">
                  <c:v>4.9418326274085489E-3</c:v>
                </c:pt>
                <c:pt idx="15197">
                  <c:v>4.621892108984782E-3</c:v>
                </c:pt>
                <c:pt idx="15198">
                  <c:v>4.3237312699110353E-3</c:v>
                </c:pt>
                <c:pt idx="15199">
                  <c:v>4.0466123496961659E-3</c:v>
                </c:pt>
                <c:pt idx="15200">
                  <c:v>3.7895991507738147E-3</c:v>
                </c:pt>
                <c:pt idx="15201">
                  <c:v>3.5512885530363247E-3</c:v>
                </c:pt>
                <c:pt idx="15202">
                  <c:v>3.3307673434017637E-3</c:v>
                </c:pt>
                <c:pt idx="15203">
                  <c:v>3.1266850432498661E-3</c:v>
                </c:pt>
                <c:pt idx="15204">
                  <c:v>2.937975260963066E-3</c:v>
                </c:pt>
                <c:pt idx="15205">
                  <c:v>2.763311352414366E-3</c:v>
                </c:pt>
                <c:pt idx="15206">
                  <c:v>2.6019138179118606E-3</c:v>
                </c:pt>
                <c:pt idx="15207">
                  <c:v>2.4525700711144349E-3</c:v>
                </c:pt>
                <c:pt idx="15208">
                  <c:v>2.3144390498724965E-3</c:v>
                </c:pt>
                <c:pt idx="15209">
                  <c:v>2.1866660217979561E-3</c:v>
                </c:pt>
                <c:pt idx="15210">
                  <c:v>2.0682692797362456E-3</c:v>
                </c:pt>
                <c:pt idx="15211">
                  <c:v>1.9587141715147194E-3</c:v>
                </c:pt>
                <c:pt idx="15212">
                  <c:v>1.857200437681561E-3</c:v>
                </c:pt>
                <c:pt idx="15213">
                  <c:v>1.7629660364530952E-3</c:v>
                </c:pt>
                <c:pt idx="15214">
                  <c:v>1.6756110396853874E-3</c:v>
                </c:pt>
                <c:pt idx="15215">
                  <c:v>1.5944245132603063E-3</c:v>
                </c:pt>
                <c:pt idx="15216">
                  <c:v>1.5190566066121125E-3</c:v>
                </c:pt>
                <c:pt idx="15217">
                  <c:v>1.4488932720403414E-3</c:v>
                </c:pt>
                <c:pt idx="15218">
                  <c:v>1.3835201983115608E-3</c:v>
                </c:pt>
                <c:pt idx="15219">
                  <c:v>1.3226703057732658E-3</c:v>
                </c:pt>
                <c:pt idx="15220">
                  <c:v>1.2658172204014217E-3</c:v>
                </c:pt>
                <c:pt idx="15221">
                  <c:v>1.2127688355862976E-3</c:v>
                </c:pt>
                <c:pt idx="15222">
                  <c:v>1.1632164769068698E-3</c:v>
                </c:pt>
                <c:pt idx="15223">
                  <c:v>1.1167557376881021E-3</c:v>
                </c:pt>
                <c:pt idx="15224">
                  <c:v>1.0733337709369906E-3</c:v>
                </c:pt>
                <c:pt idx="15225">
                  <c:v>1.0324993823235262E-3</c:v>
                </c:pt>
                <c:pt idx="15226">
                  <c:v>9.9425334237501772E-4</c:v>
                </c:pt>
                <c:pt idx="15227">
                  <c:v>9.5834056164811887E-4</c:v>
                </c:pt>
                <c:pt idx="15228">
                  <c:v>9.2454204505221238E-4</c:v>
                </c:pt>
                <c:pt idx="15229">
                  <c:v>8.9270440763267178E-4</c:v>
                </c:pt>
                <c:pt idx="15230">
                  <c:v>8.6273532198588576E-4</c:v>
                </c:pt>
                <c:pt idx="15231">
                  <c:v>8.3452439435816039E-4</c:v>
                </c:pt>
                <c:pt idx="15232">
                  <c:v>8.0773865178251913E-4</c:v>
                </c:pt>
                <c:pt idx="15233">
                  <c:v>7.8250805331314677E-4</c:v>
                </c:pt>
                <c:pt idx="15234">
                  <c:v>7.5869765802150102E-4</c:v>
                </c:pt>
                <c:pt idx="15235">
                  <c:v>7.3607044593682058E-4</c:v>
                </c:pt>
                <c:pt idx="15236">
                  <c:v>7.1465817270754961E-4</c:v>
                </c:pt>
                <c:pt idx="15237">
                  <c:v>6.9432441961114755E-4</c:v>
                </c:pt>
                <c:pt idx="15238">
                  <c:v>6.7499787589542226E-4</c:v>
                </c:pt>
                <c:pt idx="15239">
                  <c:v>6.5671087046292875E-4</c:v>
                </c:pt>
                <c:pt idx="15240">
                  <c:v>6.3920731160016508E-4</c:v>
                </c:pt>
                <c:pt idx="15241">
                  <c:v>6.2252029922149621E-4</c:v>
                </c:pt>
                <c:pt idx="15242">
                  <c:v>6.0665738251231005E-4</c:v>
                </c:pt>
                <c:pt idx="15243">
                  <c:v>5.9142808814260928E-4</c:v>
                </c:pt>
                <c:pt idx="15244">
                  <c:v>5.7682828877458903E-4</c:v>
                </c:pt>
                <c:pt idx="15245">
                  <c:v>5.62893903269579E-4</c:v>
                </c:pt>
                <c:pt idx="15246">
                  <c:v>5.4947120313431075E-4</c:v>
                </c:pt>
                <c:pt idx="15247">
                  <c:v>5.3658976731041363E-4</c:v>
                </c:pt>
                <c:pt idx="15248">
                  <c:v>5.2420767155247905E-4</c:v>
                </c:pt>
                <c:pt idx="15249">
                  <c:v>5.1223131929367671E-4</c:v>
                </c:pt>
                <c:pt idx="15250">
                  <c:v>5.0074315483050746E-4</c:v>
                </c:pt>
                <c:pt idx="15251">
                  <c:v>4.8960604279846276E-4</c:v>
                </c:pt>
                <c:pt idx="15252">
                  <c:v>4.7893402243903704E-4</c:v>
                </c:pt>
                <c:pt idx="15253">
                  <c:v>4.6865583462518678E-4</c:v>
                </c:pt>
                <c:pt idx="15254">
                  <c:v>4.5874639030596409E-4</c:v>
                </c:pt>
                <c:pt idx="15255">
                  <c:v>4.4925954587293759E-4</c:v>
                </c:pt>
                <c:pt idx="15256">
                  <c:v>4.4021764036550337E-4</c:v>
                </c:pt>
                <c:pt idx="15257">
                  <c:v>4.3156137968825004E-4</c:v>
                </c:pt>
                <c:pt idx="15258">
                  <c:v>4.2324563045070818E-4</c:v>
                </c:pt>
                <c:pt idx="15259">
                  <c:v>4.1542283397921764E-4</c:v>
                </c:pt>
                <c:pt idx="15260">
                  <c:v>4.0803065927452753E-4</c:v>
                </c:pt>
                <c:pt idx="15261">
                  <c:v>4.0105463130679642E-4</c:v>
                </c:pt>
                <c:pt idx="15262">
                  <c:v>3.9449539557534496E-4</c:v>
                </c:pt>
                <c:pt idx="15263">
                  <c:v>3.8836949884357708E-4</c:v>
                </c:pt>
                <c:pt idx="15264">
                  <c:v>3.8263198892052319E-4</c:v>
                </c:pt>
                <c:pt idx="15265">
                  <c:v>3.7737970688556111E-4</c:v>
                </c:pt>
                <c:pt idx="15266">
                  <c:v>3.7245932725171738E-4</c:v>
                </c:pt>
                <c:pt idx="15267">
                  <c:v>3.680104710435117E-4</c:v>
                </c:pt>
                <c:pt idx="15268">
                  <c:v>3.6390385999085506E-4</c:v>
                </c:pt>
                <c:pt idx="15269">
                  <c:v>3.6025930356675673E-4</c:v>
                </c:pt>
                <c:pt idx="15270">
                  <c:v>3.5691365265533292E-4</c:v>
                </c:pt>
                <c:pt idx="15271">
                  <c:v>3.5398911144091105E-4</c:v>
                </c:pt>
                <c:pt idx="15272">
                  <c:v>3.5144882186721738E-4</c:v>
                </c:pt>
                <c:pt idx="15273">
                  <c:v>3.4927346200686049E-4</c:v>
                </c:pt>
                <c:pt idx="15274">
                  <c:v>3.4735208020109098E-4</c:v>
                </c:pt>
                <c:pt idx="15275">
                  <c:v>3.4589313440747116E-4</c:v>
                </c:pt>
                <c:pt idx="15276">
                  <c:v>3.4476611524136835E-4</c:v>
                </c:pt>
                <c:pt idx="15277">
                  <c:v>3.4391849019377307E-4</c:v>
                </c:pt>
                <c:pt idx="15278">
                  <c:v>3.4348693987351631E-4</c:v>
                </c:pt>
                <c:pt idx="15279">
                  <c:v>3.4329746750993984E-4</c:v>
                </c:pt>
                <c:pt idx="15280">
                  <c:v>3.4349056777593923E-4</c:v>
                </c:pt>
                <c:pt idx="15281">
                  <c:v>3.4403403773863861E-4</c:v>
                </c:pt>
                <c:pt idx="15282">
                  <c:v>3.4482188697781968E-4</c:v>
                </c:pt>
                <c:pt idx="15283">
                  <c:v>3.4597144043957417E-4</c:v>
                </c:pt>
                <c:pt idx="15284">
                  <c:v>3.4750425790297523E-4</c:v>
                </c:pt>
                <c:pt idx="15285">
                  <c:v>3.4922675770743261E-4</c:v>
                </c:pt>
                <c:pt idx="15286">
                  <c:v>3.5130097954316764E-4</c:v>
                </c:pt>
                <c:pt idx="15287">
                  <c:v>3.5372267233035881E-4</c:v>
                </c:pt>
                <c:pt idx="15288">
                  <c:v>3.5632396411477973E-4</c:v>
                </c:pt>
                <c:pt idx="15289">
                  <c:v>3.5918620778263577E-4</c:v>
                </c:pt>
                <c:pt idx="15290">
                  <c:v>3.6234966033765748E-4</c:v>
                </c:pt>
                <c:pt idx="15291">
                  <c:v>3.6568153425853289E-4</c:v>
                </c:pt>
                <c:pt idx="15292">
                  <c:v>3.6922098489999833E-4</c:v>
                </c:pt>
                <c:pt idx="15293">
                  <c:v>3.7298102151639423E-4</c:v>
                </c:pt>
                <c:pt idx="15294">
                  <c:v>3.7689236219162758E-4</c:v>
                </c:pt>
                <c:pt idx="15295">
                  <c:v>3.8096798377063035E-4</c:v>
                </c:pt>
                <c:pt idx="15296">
                  <c:v>3.8520005204845109E-4</c:v>
                </c:pt>
                <c:pt idx="15297">
                  <c:v>3.8955272223495374E-4</c:v>
                </c:pt>
                <c:pt idx="15298">
                  <c:v>3.9405367635669819E-4</c:v>
                </c:pt>
                <c:pt idx="15299">
                  <c:v>3.9872488423264851E-4</c:v>
                </c:pt>
                <c:pt idx="15300">
                  <c:v>4.036790282352376E-4</c:v>
                </c:pt>
                <c:pt idx="15301">
                  <c:v>4.0871243525530954E-4</c:v>
                </c:pt>
                <c:pt idx="15302">
                  <c:v>4.139836697139021E-4</c:v>
                </c:pt>
                <c:pt idx="15303">
                  <c:v>4.1939637129506657E-4</c:v>
                </c:pt>
                <c:pt idx="15304">
                  <c:v>4.2519060844425915E-4</c:v>
                </c:pt>
                <c:pt idx="15305">
                  <c:v>4.3126118348657538E-4</c:v>
                </c:pt>
                <c:pt idx="15306">
                  <c:v>4.3755720299454293E-4</c:v>
                </c:pt>
                <c:pt idx="15307">
                  <c:v>4.4412807348348515E-4</c:v>
                </c:pt>
                <c:pt idx="15308">
                  <c:v>4.5115225817782267E-4</c:v>
                </c:pt>
                <c:pt idx="15309">
                  <c:v>4.5844324151345095E-4</c:v>
                </c:pt>
                <c:pt idx="15310">
                  <c:v>4.6617264572978989E-4</c:v>
                </c:pt>
                <c:pt idx="15311">
                  <c:v>4.7428559573847728E-4</c:v>
                </c:pt>
                <c:pt idx="15312">
                  <c:v>4.8287359285259512E-4</c:v>
                </c:pt>
                <c:pt idx="15313">
                  <c:v>4.9195441682436947E-4</c:v>
                </c:pt>
                <c:pt idx="15314">
                  <c:v>5.0142491509652665E-4</c:v>
                </c:pt>
                <c:pt idx="15315">
                  <c:v>5.1157365725318371E-4</c:v>
                </c:pt>
                <c:pt idx="15316">
                  <c:v>5.2222999667950187E-4</c:v>
                </c:pt>
                <c:pt idx="15317">
                  <c:v>5.3356075071997466E-4</c:v>
                </c:pt>
                <c:pt idx="15318">
                  <c:v>5.4551923024981352E-4</c:v>
                </c:pt>
                <c:pt idx="15319">
                  <c:v>5.5831457085186997E-4</c:v>
                </c:pt>
                <c:pt idx="15320">
                  <c:v>5.7181721438115396E-4</c:v>
                </c:pt>
                <c:pt idx="15321">
                  <c:v>5.8625450459659501E-4</c:v>
                </c:pt>
                <c:pt idx="15322">
                  <c:v>6.0158134799626062E-4</c:v>
                </c:pt>
                <c:pt idx="15323">
                  <c:v>6.1792454040221489E-4</c:v>
                </c:pt>
                <c:pt idx="15324">
                  <c:v>6.3534615655769233E-4</c:v>
                </c:pt>
                <c:pt idx="15325">
                  <c:v>6.5396845389664726E-4</c:v>
                </c:pt>
                <c:pt idx="15326">
                  <c:v>6.7380294210417357E-4</c:v>
                </c:pt>
                <c:pt idx="15327">
                  <c:v>6.9494839524886221E-4</c:v>
                </c:pt>
                <c:pt idx="15328">
                  <c:v>7.1761794599434214E-4</c:v>
                </c:pt>
                <c:pt idx="15329">
                  <c:v>7.4183138611605415E-4</c:v>
                </c:pt>
                <c:pt idx="15330">
                  <c:v>7.6774344820129681E-4</c:v>
                </c:pt>
                <c:pt idx="15331">
                  <c:v>7.9546721597412162E-4</c:v>
                </c:pt>
                <c:pt idx="15332">
                  <c:v>8.2513859363098074E-4</c:v>
                </c:pt>
                <c:pt idx="15333">
                  <c:v>8.5682500978678799E-4</c:v>
                </c:pt>
                <c:pt idx="15334">
                  <c:v>8.9091070983660092E-4</c:v>
                </c:pt>
                <c:pt idx="15335">
                  <c:v>9.273023352094345E-4</c:v>
                </c:pt>
                <c:pt idx="15336">
                  <c:v>9.6643246977845543E-4</c:v>
                </c:pt>
                <c:pt idx="15337">
                  <c:v>1.0083260370910008E-3</c:v>
                </c:pt>
                <c:pt idx="15338">
                  <c:v>1.0533720784220435E-3</c:v>
                </c:pt>
                <c:pt idx="15339">
                  <c:v>1.1016892154944724E-3</c:v>
                </c:pt>
                <c:pt idx="15340">
                  <c:v>1.1536383106334203E-3</c:v>
                </c:pt>
                <c:pt idx="15341">
                  <c:v>1.2094385340518654E-3</c:v>
                </c:pt>
                <c:pt idx="15342">
                  <c:v>1.2695355725313995E-3</c:v>
                </c:pt>
                <c:pt idx="15343">
                  <c:v>1.3341327719896823E-3</c:v>
                </c:pt>
                <c:pt idx="15344">
                  <c:v>1.4037861829367948E-3</c:v>
                </c:pt>
                <c:pt idx="15345">
                  <c:v>1.4787261297962706E-3</c:v>
                </c:pt>
                <c:pt idx="15346">
                  <c:v>1.5596706197748E-3</c:v>
                </c:pt>
                <c:pt idx="15347">
                  <c:v>1.6468920140172427E-3</c:v>
                </c:pt>
                <c:pt idx="15348">
                  <c:v>1.7409886781335482E-3</c:v>
                </c:pt>
                <c:pt idx="15349">
                  <c:v>1.8426384303272814E-3</c:v>
                </c:pt>
                <c:pt idx="15350">
                  <c:v>1.9524455723758383E-3</c:v>
                </c:pt>
                <c:pt idx="15351">
                  <c:v>2.0710609378640221E-3</c:v>
                </c:pt>
                <c:pt idx="15352">
                  <c:v>2.1992940440453967E-3</c:v>
                </c:pt>
                <c:pt idx="15353">
                  <c:v>2.3378916530077953E-3</c:v>
                </c:pt>
                <c:pt idx="15354">
                  <c:v>2.4878776099603872E-3</c:v>
                </c:pt>
                <c:pt idx="15355">
                  <c:v>2.6500308779874304E-3</c:v>
                </c:pt>
                <c:pt idx="15356">
                  <c:v>2.8253791844827791E-3</c:v>
                </c:pt>
                <c:pt idx="15357">
                  <c:v>3.0149089860476153E-3</c:v>
                </c:pt>
                <c:pt idx="15358">
                  <c:v>3.219877234332591E-3</c:v>
                </c:pt>
                <c:pt idx="15359">
                  <c:v>3.4413481613425612E-3</c:v>
                </c:pt>
                <c:pt idx="15360">
                  <c:v>3.680506205255174E-3</c:v>
                </c:pt>
                <c:pt idx="15361">
                  <c:v>3.938550264093621E-3</c:v>
                </c:pt>
                <c:pt idx="15362">
                  <c:v>4.2163527319016847E-3</c:v>
                </c:pt>
                <c:pt idx="15363">
                  <c:v>4.5153150087868799E-3</c:v>
                </c:pt>
                <c:pt idx="15364">
                  <c:v>4.8360981469030007E-3</c:v>
                </c:pt>
                <c:pt idx="15365">
                  <c:v>5.1790297529841212E-3</c:v>
                </c:pt>
                <c:pt idx="15366">
                  <c:v>5.5435471701056338E-3</c:v>
                </c:pt>
                <c:pt idx="15367">
                  <c:v>5.9285975326266449E-3</c:v>
                </c:pt>
                <c:pt idx="15368">
                  <c:v>6.3307935187586484E-3</c:v>
                </c:pt>
                <c:pt idx="15369">
                  <c:v>6.7452637048539543E-3</c:v>
                </c:pt>
                <c:pt idx="15370">
                  <c:v>7.1628877723559636E-3</c:v>
                </c:pt>
                <c:pt idx="15371">
                  <c:v>7.5669557369424378E-3</c:v>
                </c:pt>
                <c:pt idx="15372">
                  <c:v>7.93908349584449E-3</c:v>
                </c:pt>
                <c:pt idx="15373">
                  <c:v>8.2487341115500268E-3</c:v>
                </c:pt>
                <c:pt idx="15374">
                  <c:v>8.4573447439082461E-3</c:v>
                </c:pt>
                <c:pt idx="15375">
                  <c:v>8.5210075110636607E-3</c:v>
                </c:pt>
                <c:pt idx="15376">
                  <c:v>8.4011397665575416E-3</c:v>
                </c:pt>
                <c:pt idx="15377">
                  <c:v>8.0567408507250526E-3</c:v>
                </c:pt>
                <c:pt idx="15378">
                  <c:v>7.5029528473535834E-3</c:v>
                </c:pt>
                <c:pt idx="15379">
                  <c:v>6.7454059122319387E-3</c:v>
                </c:pt>
                <c:pt idx="15380">
                  <c:v>5.8325714347087221E-3</c:v>
                </c:pt>
                <c:pt idx="15381">
                  <c:v>4.8237206966684765E-3</c:v>
                </c:pt>
                <c:pt idx="15382">
                  <c:v>3.7708841557744233E-3</c:v>
                </c:pt>
                <c:pt idx="15383">
                  <c:v>2.7187367318003419E-3</c:v>
                </c:pt>
                <c:pt idx="15384">
                  <c:v>1.7047255863176236E-3</c:v>
                </c:pt>
                <c:pt idx="15385">
                  <c:v>7.6124706793012642E-4</c:v>
                </c:pt>
                <c:pt idx="15386">
                  <c:v>-9.1011051112976915E-5</c:v>
                </c:pt>
                <c:pt idx="15387">
                  <c:v>-8.3181774905860539E-4</c:v>
                </c:pt>
                <c:pt idx="15388">
                  <c:v>-1.4476617470744468E-3</c:v>
                </c:pt>
                <c:pt idx="15389">
                  <c:v>-1.9267488925999166E-3</c:v>
                </c:pt>
                <c:pt idx="15390">
                  <c:v>-2.2556836542794167E-3</c:v>
                </c:pt>
                <c:pt idx="15391">
                  <c:v>-2.4274731717621734E-3</c:v>
                </c:pt>
                <c:pt idx="15392">
                  <c:v>-2.4373980881267077E-3</c:v>
                </c:pt>
                <c:pt idx="15393">
                  <c:v>-2.275062859840804E-3</c:v>
                </c:pt>
                <c:pt idx="15394">
                  <c:v>-1.9430387526179205E-3</c:v>
                </c:pt>
                <c:pt idx="15395">
                  <c:v>-1.4393338910662079E-3</c:v>
                </c:pt>
                <c:pt idx="15396">
                  <c:v>-7.7629431365178192E-4</c:v>
                </c:pt>
                <c:pt idx="15397">
                  <c:v>3.3115124245419736E-5</c:v>
                </c:pt>
                <c:pt idx="15398">
                  <c:v>9.632849493833584E-4</c:v>
                </c:pt>
                <c:pt idx="15399">
                  <c:v>1.9815853267952654E-3</c:v>
                </c:pt>
                <c:pt idx="15400">
                  <c:v>3.0595611427804981E-3</c:v>
                </c:pt>
                <c:pt idx="15401">
                  <c:v>4.1655850697904784E-3</c:v>
                </c:pt>
                <c:pt idx="15402">
                  <c:v>5.2630061185099386E-3</c:v>
                </c:pt>
                <c:pt idx="15403">
                  <c:v>6.3633661812682041E-3</c:v>
                </c:pt>
                <c:pt idx="15404">
                  <c:v>7.4909696719357433E-3</c:v>
                </c:pt>
                <c:pt idx="15405">
                  <c:v>8.6769160379224219E-3</c:v>
                </c:pt>
                <c:pt idx="15406">
                  <c:v>9.9646697529084394E-3</c:v>
                </c:pt>
                <c:pt idx="15407">
                  <c:v>1.1383541744226733E-2</c:v>
                </c:pt>
                <c:pt idx="15408">
                  <c:v>1.2953142055109446E-2</c:v>
                </c:pt>
                <c:pt idx="15409">
                  <c:v>1.4652519291628918E-2</c:v>
                </c:pt>
                <c:pt idx="15410">
                  <c:v>1.6488697451753853E-2</c:v>
                </c:pt>
                <c:pt idx="15411">
                  <c:v>1.8428460599734353E-2</c:v>
                </c:pt>
                <c:pt idx="15412">
                  <c:v>2.0476064949425332E-2</c:v>
                </c:pt>
                <c:pt idx="15413">
                  <c:v>2.2627852542636662E-2</c:v>
                </c:pt>
                <c:pt idx="15414">
                  <c:v>2.492845417641254E-2</c:v>
                </c:pt>
                <c:pt idx="15415">
                  <c:v>2.7419777372790444E-2</c:v>
                </c:pt>
                <c:pt idx="15416">
                  <c:v>3.0144914043646276E-2</c:v>
                </c:pt>
                <c:pt idx="15417">
                  <c:v>3.3170071565343018E-2</c:v>
                </c:pt>
                <c:pt idx="15418">
                  <c:v>3.6515535976708646E-2</c:v>
                </c:pt>
                <c:pt idx="15419">
                  <c:v>4.0170459522125612E-2</c:v>
                </c:pt>
                <c:pt idx="15420">
                  <c:v>4.4144637026806155E-2</c:v>
                </c:pt>
                <c:pt idx="15421">
                  <c:v>4.8406667154300198E-2</c:v>
                </c:pt>
                <c:pt idx="15422">
                  <c:v>5.2946703201789069E-2</c:v>
                </c:pt>
                <c:pt idx="15423">
                  <c:v>5.772608291676895E-2</c:v>
                </c:pt>
                <c:pt idx="15424">
                  <c:v>6.2719005193512256E-2</c:v>
                </c:pt>
                <c:pt idx="15425">
                  <c:v>6.7889408471910162E-2</c:v>
                </c:pt>
                <c:pt idx="15426">
                  <c:v>7.3205599365411045E-2</c:v>
                </c:pt>
                <c:pt idx="15427">
                  <c:v>7.8577596538106254E-2</c:v>
                </c:pt>
                <c:pt idx="15428">
                  <c:v>8.3931668859700714E-2</c:v>
                </c:pt>
                <c:pt idx="15429">
                  <c:v>8.9153417620812747E-2</c:v>
                </c:pt>
                <c:pt idx="15430">
                  <c:v>9.4105590144596629E-2</c:v>
                </c:pt>
                <c:pt idx="15431">
                  <c:v>9.8628860364554205E-2</c:v>
                </c:pt>
                <c:pt idx="15432">
                  <c:v>0.10256420664310995</c:v>
                </c:pt>
                <c:pt idx="15433">
                  <c:v>0.10577003443566979</c:v>
                </c:pt>
                <c:pt idx="15434">
                  <c:v>0.10799581476166742</c:v>
                </c:pt>
                <c:pt idx="15435">
                  <c:v>0.10915304682668048</c:v>
                </c:pt>
                <c:pt idx="15436">
                  <c:v>0.10901679063026903</c:v>
                </c:pt>
                <c:pt idx="15437">
                  <c:v>0.10748504798512165</c:v>
                </c:pt>
                <c:pt idx="15438">
                  <c:v>0.1044139268564237</c:v>
                </c:pt>
                <c:pt idx="15439">
                  <c:v>9.9733926332345402E-2</c:v>
                </c:pt>
                <c:pt idx="15440">
                  <c:v>9.342687048659265E-2</c:v>
                </c:pt>
                <c:pt idx="15441">
                  <c:v>8.5610340669150464E-2</c:v>
                </c:pt>
                <c:pt idx="15442">
                  <c:v>7.6487729803802085E-2</c:v>
                </c:pt>
                <c:pt idx="15443">
                  <c:v>6.6402464310409803E-2</c:v>
                </c:pt>
                <c:pt idx="15444">
                  <c:v>5.5703855414127423E-2</c:v>
                </c:pt>
                <c:pt idx="15445">
                  <c:v>4.4810763730114722E-2</c:v>
                </c:pt>
                <c:pt idx="15446">
                  <c:v>3.4147755310372063E-2</c:v>
                </c:pt>
                <c:pt idx="15447">
                  <c:v>2.4063895081952724E-2</c:v>
                </c:pt>
                <c:pt idx="15448">
                  <c:v>1.4892267035341911E-2</c:v>
                </c:pt>
                <c:pt idx="15449">
                  <c:v>6.8266580115287634E-3</c:v>
                </c:pt>
                <c:pt idx="15450">
                  <c:v>8.0158283050274504E-5</c:v>
                </c:pt>
                <c:pt idx="15451">
                  <c:v>-5.3731560716729077E-3</c:v>
                </c:pt>
                <c:pt idx="15452">
                  <c:v>-9.5029066603624923E-3</c:v>
                </c:pt>
                <c:pt idx="15453">
                  <c:v>-1.2372094261937056E-2</c:v>
                </c:pt>
                <c:pt idx="15454">
                  <c:v>-1.4103572615806609E-2</c:v>
                </c:pt>
                <c:pt idx="15455">
                  <c:v>-1.4824062760372361E-2</c:v>
                </c:pt>
                <c:pt idx="15456">
                  <c:v>-1.4687454754528234E-2</c:v>
                </c:pt>
                <c:pt idx="15457">
                  <c:v>-1.38833313997897E-2</c:v>
                </c:pt>
                <c:pt idx="15458">
                  <c:v>-1.2613217907827497E-2</c:v>
                </c:pt>
                <c:pt idx="15459">
                  <c:v>-1.1075364716689386E-2</c:v>
                </c:pt>
                <c:pt idx="15460">
                  <c:v>-9.505249357260076E-3</c:v>
                </c:pt>
                <c:pt idx="15461">
                  <c:v>-8.0597883639510065E-3</c:v>
                </c:pt>
                <c:pt idx="15462">
                  <c:v>-6.8649519438984431E-3</c:v>
                </c:pt>
                <c:pt idx="15463">
                  <c:v>-5.999696620793589E-3</c:v>
                </c:pt>
                <c:pt idx="15464">
                  <c:v>-5.345483822818819E-3</c:v>
                </c:pt>
                <c:pt idx="15465">
                  <c:v>-4.9135718693624443E-3</c:v>
                </c:pt>
                <c:pt idx="15466">
                  <c:v>-4.6140777248652436E-3</c:v>
                </c:pt>
                <c:pt idx="15467">
                  <c:v>-4.4006339974425402E-3</c:v>
                </c:pt>
                <c:pt idx="15468">
                  <c:v>-4.2330733302919626E-3</c:v>
                </c:pt>
                <c:pt idx="15469">
                  <c:v>-4.0725198278204122E-3</c:v>
                </c:pt>
                <c:pt idx="15470">
                  <c:v>-3.9143012530370482E-3</c:v>
                </c:pt>
                <c:pt idx="15471">
                  <c:v>-3.7440648306536536E-3</c:v>
                </c:pt>
                <c:pt idx="15472">
                  <c:v>-3.5616167593844404E-3</c:v>
                </c:pt>
                <c:pt idx="15473">
                  <c:v>-3.3792015976140686E-3</c:v>
                </c:pt>
                <c:pt idx="15474">
                  <c:v>-3.2091765261003172E-3</c:v>
                </c:pt>
                <c:pt idx="15475">
                  <c:v>-3.0581424263006313E-3</c:v>
                </c:pt>
                <c:pt idx="15476">
                  <c:v>-2.9271299572934638E-3</c:v>
                </c:pt>
                <c:pt idx="15477">
                  <c:v>-2.818804569007917E-3</c:v>
                </c:pt>
                <c:pt idx="15478">
                  <c:v>-2.7296828780118782E-3</c:v>
                </c:pt>
                <c:pt idx="15479">
                  <c:v>-2.658920999399011E-3</c:v>
                </c:pt>
                <c:pt idx="15480">
                  <c:v>-2.6017472568393317E-3</c:v>
                </c:pt>
                <c:pt idx="15481">
                  <c:v>-2.5579845432863249E-3</c:v>
                </c:pt>
                <c:pt idx="15482">
                  <c:v>-2.523466258189153E-3</c:v>
                </c:pt>
                <c:pt idx="15483">
                  <c:v>-2.4989771309335339E-3</c:v>
                </c:pt>
                <c:pt idx="15484">
                  <c:v>-2.4807465733054502E-3</c:v>
                </c:pt>
                <c:pt idx="15485">
                  <c:v>-2.4686345115442544E-3</c:v>
                </c:pt>
                <c:pt idx="15486">
                  <c:v>-2.4607875071657455E-3</c:v>
                </c:pt>
                <c:pt idx="15487">
                  <c:v>-2.4586598753086339E-3</c:v>
                </c:pt>
                <c:pt idx="15488">
                  <c:v>-2.4590117373337233E-3</c:v>
                </c:pt>
                <c:pt idx="15489">
                  <c:v>-2.4618789559893669E-3</c:v>
                </c:pt>
                <c:pt idx="15490">
                  <c:v>-2.4661823829155911E-3</c:v>
                </c:pt>
                <c:pt idx="15491">
                  <c:v>-2.4714052218980792E-3</c:v>
                </c:pt>
                <c:pt idx="15492">
                  <c:v>-2.4798505038075846E-3</c:v>
                </c:pt>
                <c:pt idx="15493">
                  <c:v>-2.4907849217620523E-3</c:v>
                </c:pt>
                <c:pt idx="15494">
                  <c:v>-2.5030292383276748E-3</c:v>
                </c:pt>
                <c:pt idx="15495">
                  <c:v>-2.5165548985427292E-3</c:v>
                </c:pt>
                <c:pt idx="15496">
                  <c:v>-2.5319727037832773E-3</c:v>
                </c:pt>
                <c:pt idx="15497">
                  <c:v>-2.5478995893274993E-3</c:v>
                </c:pt>
                <c:pt idx="15498">
                  <c:v>-2.5649570781452616E-3</c:v>
                </c:pt>
                <c:pt idx="15499">
                  <c:v>-2.5819910545685685E-3</c:v>
                </c:pt>
                <c:pt idx="15500">
                  <c:v>-2.5989254538364859E-3</c:v>
                </c:pt>
                <c:pt idx="15501">
                  <c:v>-2.6159922584858019E-3</c:v>
                </c:pt>
                <c:pt idx="15502">
                  <c:v>-2.6325737637921086E-3</c:v>
                </c:pt>
                <c:pt idx="15503">
                  <c:v>-2.6493309967405222E-3</c:v>
                </c:pt>
                <c:pt idx="15504">
                  <c:v>-2.6656925550726982E-3</c:v>
                </c:pt>
                <c:pt idx="15505">
                  <c:v>-2.6815861349496709E-3</c:v>
                </c:pt>
                <c:pt idx="15506">
                  <c:v>-2.6979842807637066E-3</c:v>
                </c:pt>
                <c:pt idx="15507">
                  <c:v>-2.7133735581352674E-3</c:v>
                </c:pt>
                <c:pt idx="15508">
                  <c:v>-2.7286515761694844E-3</c:v>
                </c:pt>
                <c:pt idx="15509">
                  <c:v>-2.7429709542889512E-3</c:v>
                </c:pt>
                <c:pt idx="15510">
                  <c:v>-2.7570841673604744E-3</c:v>
                </c:pt>
                <c:pt idx="15511">
                  <c:v>-2.7704749486103628E-3</c:v>
                </c:pt>
                <c:pt idx="15512">
                  <c:v>-2.7834981600690129E-3</c:v>
                </c:pt>
                <c:pt idx="15513">
                  <c:v>-2.7958933928096926E-3</c:v>
                </c:pt>
                <c:pt idx="15514">
                  <c:v>-2.8075369481914869E-3</c:v>
                </c:pt>
                <c:pt idx="15515">
                  <c:v>-2.8189265254767015E-3</c:v>
                </c:pt>
                <c:pt idx="15516">
                  <c:v>-2.8298490459109649E-3</c:v>
                </c:pt>
                <c:pt idx="15517">
                  <c:v>-2.8401478144886487E-3</c:v>
                </c:pt>
                <c:pt idx="15518">
                  <c:v>-2.8499861638846156E-3</c:v>
                </c:pt>
                <c:pt idx="15519">
                  <c:v>-2.8595805292352013E-3</c:v>
                </c:pt>
                <c:pt idx="15520">
                  <c:v>-2.8688034777307019E-3</c:v>
                </c:pt>
                <c:pt idx="15521">
                  <c:v>-2.8775084185439248E-3</c:v>
                </c:pt>
                <c:pt idx="15522">
                  <c:v>-2.8863798345032709E-3</c:v>
                </c:pt>
                <c:pt idx="15523">
                  <c:v>-2.8940617485549757E-3</c:v>
                </c:pt>
                <c:pt idx="15524">
                  <c:v>-2.9018021385724324E-3</c:v>
                </c:pt>
                <c:pt idx="15525">
                  <c:v>-2.9094344565398201E-3</c:v>
                </c:pt>
                <c:pt idx="15526">
                  <c:v>-2.9166143002975842E-3</c:v>
                </c:pt>
                <c:pt idx="15527">
                  <c:v>-2.9235248035709362E-3</c:v>
                </c:pt>
                <c:pt idx="15528">
                  <c:v>-2.9302093623441851E-3</c:v>
                </c:pt>
                <c:pt idx="15529">
                  <c:v>-2.9366154133020394E-3</c:v>
                </c:pt>
                <c:pt idx="15530">
                  <c:v>-2.941067496092378E-3</c:v>
                </c:pt>
                <c:pt idx="15531">
                  <c:v>-2.9215899027416055E-3</c:v>
                </c:pt>
                <c:pt idx="15532">
                  <c:v>-2.9182903800173904E-3</c:v>
                </c:pt>
                <c:pt idx="15533">
                  <c:v>-2.9121351483558052E-3</c:v>
                </c:pt>
                <c:pt idx="15534">
                  <c:v>-2.905616961249937E-3</c:v>
                </c:pt>
                <c:pt idx="15535">
                  <c:v>-2.898839515463139E-3</c:v>
                </c:pt>
                <c:pt idx="15536">
                  <c:v>-2.8915975486857649E-3</c:v>
                </c:pt>
                <c:pt idx="15537">
                  <c:v>-2.884208501123631E-3</c:v>
                </c:pt>
                <c:pt idx="15538">
                  <c:v>-2.876384236641391E-3</c:v>
                </c:pt>
                <c:pt idx="15539">
                  <c:v>-2.8684409622694532E-3</c:v>
                </c:pt>
                <c:pt idx="15540">
                  <c:v>-2.8602174211900585E-3</c:v>
                </c:pt>
                <c:pt idx="15541">
                  <c:v>-2.8511459386607583E-3</c:v>
                </c:pt>
                <c:pt idx="15542">
                  <c:v>-2.8417513365882798E-3</c:v>
                </c:pt>
                <c:pt idx="15543">
                  <c:v>-2.8319049021280096E-3</c:v>
                </c:pt>
                <c:pt idx="15544">
                  <c:v>-2.8216777039705527E-3</c:v>
                </c:pt>
                <c:pt idx="15545">
                  <c:v>-2.8110635851401181E-3</c:v>
                </c:pt>
                <c:pt idx="15546">
                  <c:v>-2.799592808685449E-3</c:v>
                </c:pt>
                <c:pt idx="15547">
                  <c:v>-2.7875878248008407E-3</c:v>
                </c:pt>
                <c:pt idx="15548">
                  <c:v>-2.7754898464394471E-3</c:v>
                </c:pt>
                <c:pt idx="15549">
                  <c:v>-2.7627190915401373E-3</c:v>
                </c:pt>
                <c:pt idx="15550">
                  <c:v>-2.7498713510496842E-3</c:v>
                </c:pt>
                <c:pt idx="15551">
                  <c:v>-2.7362801356642097E-3</c:v>
                </c:pt>
                <c:pt idx="15552">
                  <c:v>-2.7221827802565209E-3</c:v>
                </c:pt>
                <c:pt idx="15553">
                  <c:v>-2.7078510272440558E-3</c:v>
                </c:pt>
                <c:pt idx="15554">
                  <c:v>-2.6931561238872077E-3</c:v>
                </c:pt>
                <c:pt idx="15555">
                  <c:v>-2.6783165995040506E-3</c:v>
                </c:pt>
                <c:pt idx="15556">
                  <c:v>-2.662869456383899E-3</c:v>
                </c:pt>
                <c:pt idx="15557">
                  <c:v>-2.6472193191084997E-3</c:v>
                </c:pt>
                <c:pt idx="15558">
                  <c:v>-2.6315976639987239E-3</c:v>
                </c:pt>
                <c:pt idx="15559">
                  <c:v>-2.6159364942498105E-3</c:v>
                </c:pt>
                <c:pt idx="15560">
                  <c:v>-2.5998464872957847E-3</c:v>
                </c:pt>
                <c:pt idx="15561">
                  <c:v>-2.5843120845539967E-3</c:v>
                </c:pt>
                <c:pt idx="15562">
                  <c:v>-2.5692775121926993E-3</c:v>
                </c:pt>
                <c:pt idx="15563">
                  <c:v>-2.5535404133730051E-3</c:v>
                </c:pt>
                <c:pt idx="15564">
                  <c:v>-2.5386498397267066E-3</c:v>
                </c:pt>
                <c:pt idx="15565">
                  <c:v>-2.5242509483603915E-3</c:v>
                </c:pt>
                <c:pt idx="15566">
                  <c:v>-2.5110942810773582E-3</c:v>
                </c:pt>
                <c:pt idx="15567">
                  <c:v>-2.4975573511349615E-3</c:v>
                </c:pt>
                <c:pt idx="15568">
                  <c:v>-2.4859673121747474E-3</c:v>
                </c:pt>
                <c:pt idx="15569">
                  <c:v>-2.4758365441929792E-3</c:v>
                </c:pt>
                <c:pt idx="15570">
                  <c:v>-2.4668416954631831E-3</c:v>
                </c:pt>
                <c:pt idx="15571">
                  <c:v>-2.4594981692549352E-3</c:v>
                </c:pt>
                <c:pt idx="15572">
                  <c:v>-2.4539790484492219E-3</c:v>
                </c:pt>
                <c:pt idx="15573">
                  <c:v>-2.4510183276495851E-3</c:v>
                </c:pt>
                <c:pt idx="15574">
                  <c:v>-2.4516635074901824E-3</c:v>
                </c:pt>
                <c:pt idx="15575">
                  <c:v>-2.4541220584286864E-3</c:v>
                </c:pt>
                <c:pt idx="15576">
                  <c:v>-2.4611104443337745E-3</c:v>
                </c:pt>
                <c:pt idx="15577">
                  <c:v>-2.4730652141733106E-3</c:v>
                </c:pt>
                <c:pt idx="15578">
                  <c:v>-2.4914964811177378E-3</c:v>
                </c:pt>
                <c:pt idx="15579">
                  <c:v>-2.5165313888219289E-3</c:v>
                </c:pt>
                <c:pt idx="15580">
                  <c:v>-2.549405411838583E-3</c:v>
                </c:pt>
                <c:pt idx="15581">
                  <c:v>-2.5925814027797697E-3</c:v>
                </c:pt>
                <c:pt idx="15582">
                  <c:v>-2.6493713552517536E-3</c:v>
                </c:pt>
                <c:pt idx="15583">
                  <c:v>-2.7198559211071517E-3</c:v>
                </c:pt>
                <c:pt idx="15584">
                  <c:v>-2.8092890505878832E-3</c:v>
                </c:pt>
                <c:pt idx="15585">
                  <c:v>-2.9184127319780741E-3</c:v>
                </c:pt>
                <c:pt idx="15586">
                  <c:v>-3.0489164253537735E-3</c:v>
                </c:pt>
                <c:pt idx="15587">
                  <c:v>-3.2013041771969679E-3</c:v>
                </c:pt>
                <c:pt idx="15588">
                  <c:v>-3.3709086183091571E-3</c:v>
                </c:pt>
                <c:pt idx="15589">
                  <c:v>-3.5546246780795037E-3</c:v>
                </c:pt>
                <c:pt idx="15590">
                  <c:v>-3.7401815854054472E-3</c:v>
                </c:pt>
                <c:pt idx="15591">
                  <c:v>-3.9239331660542972E-3</c:v>
                </c:pt>
                <c:pt idx="15592">
                  <c:v>-4.1071285600104692E-3</c:v>
                </c:pt>
                <c:pt idx="15593">
                  <c:v>-4.3046841740698432E-3</c:v>
                </c:pt>
                <c:pt idx="15594">
                  <c:v>-4.5391031043905822E-3</c:v>
                </c:pt>
                <c:pt idx="15595">
                  <c:v>-4.8247821243587331E-3</c:v>
                </c:pt>
                <c:pt idx="15596">
                  <c:v>-5.2450942027813165E-3</c:v>
                </c:pt>
                <c:pt idx="15597">
                  <c:v>-5.8266298110688066E-3</c:v>
                </c:pt>
                <c:pt idx="15598">
                  <c:v>-6.6103063516119182E-3</c:v>
                </c:pt>
                <c:pt idx="15599">
                  <c:v>-7.6499225369834993E-3</c:v>
                </c:pt>
                <c:pt idx="15600">
                  <c:v>-8.8866231784924116E-3</c:v>
                </c:pt>
                <c:pt idx="15601">
                  <c:v>-1.0286176874027268E-2</c:v>
                </c:pt>
                <c:pt idx="15602">
                  <c:v>-1.179704198872198E-2</c:v>
                </c:pt>
                <c:pt idx="15603">
                  <c:v>-1.321026567459635E-2</c:v>
                </c:pt>
                <c:pt idx="15604">
                  <c:v>-1.4395590556211812E-2</c:v>
                </c:pt>
                <c:pt idx="15605">
                  <c:v>-1.5149083036126096E-2</c:v>
                </c:pt>
                <c:pt idx="15606">
                  <c:v>-1.5245599623363582E-2</c:v>
                </c:pt>
                <c:pt idx="15607">
                  <c:v>-1.4516364477310167E-2</c:v>
                </c:pt>
                <c:pt idx="15608">
                  <c:v>-1.281570427833717E-2</c:v>
                </c:pt>
                <c:pt idx="15609">
                  <c:v>-9.9470698509884492E-3</c:v>
                </c:pt>
                <c:pt idx="15610">
                  <c:v>-5.8387112167972155E-3</c:v>
                </c:pt>
                <c:pt idx="15611">
                  <c:v>-4.1615324950428079E-4</c:v>
                </c:pt>
                <c:pt idx="15612">
                  <c:v>6.3386321636534348E-3</c:v>
                </c:pt>
                <c:pt idx="15613">
                  <c:v>1.433981068377338E-2</c:v>
                </c:pt>
                <c:pt idx="15614">
                  <c:v>2.3477537762851164E-2</c:v>
                </c:pt>
                <c:pt idx="15615">
                  <c:v>3.3541351315740042E-2</c:v>
                </c:pt>
                <c:pt idx="15616">
                  <c:v>4.4211194627622019E-2</c:v>
                </c:pt>
                <c:pt idx="15617">
                  <c:v>5.5116531818648173E-2</c:v>
                </c:pt>
                <c:pt idx="15618">
                  <c:v>6.5859005746302768E-2</c:v>
                </c:pt>
                <c:pt idx="15619">
                  <c:v>7.5992577772580394E-2</c:v>
                </c:pt>
                <c:pt idx="15620">
                  <c:v>8.5148609859407864E-2</c:v>
                </c:pt>
                <c:pt idx="15621">
                  <c:v>9.299823556305703E-2</c:v>
                </c:pt>
                <c:pt idx="15622">
                  <c:v>9.9369204862260307E-2</c:v>
                </c:pt>
                <c:pt idx="15623">
                  <c:v>0.10412594081105742</c:v>
                </c:pt>
                <c:pt idx="15624">
                  <c:v>0.10725733916222802</c:v>
                </c:pt>
                <c:pt idx="15625">
                  <c:v>0.10886321099488183</c:v>
                </c:pt>
                <c:pt idx="15626">
                  <c:v>0.10906515378231185</c:v>
                </c:pt>
                <c:pt idx="15627">
                  <c:v>0.10795553560141935</c:v>
                </c:pt>
                <c:pt idx="15628">
                  <c:v>0.10576610912449913</c:v>
                </c:pt>
                <c:pt idx="15629">
                  <c:v>0.10263108336684168</c:v>
                </c:pt>
                <c:pt idx="15630">
                  <c:v>9.8741716475428287E-2</c:v>
                </c:pt>
                <c:pt idx="15631">
                  <c:v>9.4263510775879245E-2</c:v>
                </c:pt>
                <c:pt idx="15632">
                  <c:v>8.9326859782491663E-2</c:v>
                </c:pt>
                <c:pt idx="15633">
                  <c:v>8.4133650174769481E-2</c:v>
                </c:pt>
                <c:pt idx="15634">
                  <c:v>7.8811083649303115E-2</c:v>
                </c:pt>
                <c:pt idx="15635">
                  <c:v>7.3446120384760838E-2</c:v>
                </c:pt>
                <c:pt idx="15636">
                  <c:v>6.8152276794169686E-2</c:v>
                </c:pt>
                <c:pt idx="15637">
                  <c:v>6.2993967968260955E-2</c:v>
                </c:pt>
                <c:pt idx="15638">
                  <c:v>5.8001506432273309E-2</c:v>
                </c:pt>
                <c:pt idx="15639">
                  <c:v>5.3232196026469891E-2</c:v>
                </c:pt>
                <c:pt idx="15640">
                  <c:v>4.8709930310728677E-2</c:v>
                </c:pt>
                <c:pt idx="15641">
                  <c:v>4.4444684468523787E-2</c:v>
                </c:pt>
                <c:pt idx="15642">
                  <c:v>4.047555226497046E-2</c:v>
                </c:pt>
                <c:pt idx="15643">
                  <c:v>3.6811128649341773E-2</c:v>
                </c:pt>
                <c:pt idx="15644">
                  <c:v>3.3477133765268619E-2</c:v>
                </c:pt>
                <c:pt idx="15645">
                  <c:v>3.0452435859595228E-2</c:v>
                </c:pt>
                <c:pt idx="15646">
                  <c:v>2.7714226117037222E-2</c:v>
                </c:pt>
                <c:pt idx="15647">
                  <c:v>2.5221439699911863E-2</c:v>
                </c:pt>
                <c:pt idx="15648">
                  <c:v>2.2918956681278413E-2</c:v>
                </c:pt>
                <c:pt idx="15649">
                  <c:v>2.0754940419728474E-2</c:v>
                </c:pt>
                <c:pt idx="15650">
                  <c:v>1.8709191544478032E-2</c:v>
                </c:pt>
                <c:pt idx="15651">
                  <c:v>1.6760598293302564E-2</c:v>
                </c:pt>
                <c:pt idx="15652">
                  <c:v>1.4921366237955702E-2</c:v>
                </c:pt>
                <c:pt idx="15653">
                  <c:v>1.3206575577014878E-2</c:v>
                </c:pt>
                <c:pt idx="15654">
                  <c:v>1.1639491291843385E-2</c:v>
                </c:pt>
                <c:pt idx="15655">
                  <c:v>1.0207578347598334E-2</c:v>
                </c:pt>
                <c:pt idx="15656">
                  <c:v>8.9191708802817127E-3</c:v>
                </c:pt>
                <c:pt idx="15657">
                  <c:v>7.72595158428524E-3</c:v>
                </c:pt>
                <c:pt idx="15658">
                  <c:v>6.5907998567520387E-3</c:v>
                </c:pt>
                <c:pt idx="15659">
                  <c:v>5.483682463015227E-3</c:v>
                </c:pt>
                <c:pt idx="15660">
                  <c:v>4.3709782727076041E-3</c:v>
                </c:pt>
                <c:pt idx="15661">
                  <c:v>3.2676420945062512E-3</c:v>
                </c:pt>
                <c:pt idx="15662">
                  <c:v>2.1816533536130889E-3</c:v>
                </c:pt>
                <c:pt idx="15663">
                  <c:v>1.1582384103735466E-3</c:v>
                </c:pt>
                <c:pt idx="15664">
                  <c:v>2.2202996237574713E-4</c:v>
                </c:pt>
                <c:pt idx="15665">
                  <c:v>-5.9081880154421285E-4</c:v>
                </c:pt>
                <c:pt idx="15666">
                  <c:v>-1.2595693018488952E-3</c:v>
                </c:pt>
                <c:pt idx="15667">
                  <c:v>-1.7652175650404445E-3</c:v>
                </c:pt>
                <c:pt idx="15668">
                  <c:v>-2.1056178784409907E-3</c:v>
                </c:pt>
                <c:pt idx="15669">
                  <c:v>-2.2690133887410813E-3</c:v>
                </c:pt>
                <c:pt idx="15670">
                  <c:v>-2.2661638086657332E-3</c:v>
                </c:pt>
                <c:pt idx="15671">
                  <c:v>-2.0985964998045947E-3</c:v>
                </c:pt>
                <c:pt idx="15672">
                  <c:v>-1.772904920023799E-3</c:v>
                </c:pt>
                <c:pt idx="15673">
                  <c:v>-1.2988505756059698E-3</c:v>
                </c:pt>
                <c:pt idx="15674">
                  <c:v>-6.8601569927906336E-4</c:v>
                </c:pt>
                <c:pt idx="15675">
                  <c:v>5.2202473208251554E-5</c:v>
                </c:pt>
                <c:pt idx="15676">
                  <c:v>9.0055329891780556E-4</c:v>
                </c:pt>
                <c:pt idx="15677">
                  <c:v>1.8408482616496524E-3</c:v>
                </c:pt>
                <c:pt idx="15678">
                  <c:v>2.8512969434471014E-3</c:v>
                </c:pt>
                <c:pt idx="15679">
                  <c:v>3.9012744240991548E-3</c:v>
                </c:pt>
                <c:pt idx="15680">
                  <c:v>4.9509421610479665E-3</c:v>
                </c:pt>
                <c:pt idx="15681">
                  <c:v>5.9555795191328365E-3</c:v>
                </c:pt>
                <c:pt idx="15682">
                  <c:v>6.8632271333385342E-3</c:v>
                </c:pt>
                <c:pt idx="15683">
                  <c:v>7.6182975396910102E-3</c:v>
                </c:pt>
                <c:pt idx="15684">
                  <c:v>8.1691808647391673E-3</c:v>
                </c:pt>
                <c:pt idx="15685">
                  <c:v>8.5101200650925524E-3</c:v>
                </c:pt>
                <c:pt idx="15686">
                  <c:v>8.6289269874135766E-3</c:v>
                </c:pt>
                <c:pt idx="15687">
                  <c:v>8.5618218488047182E-3</c:v>
                </c:pt>
                <c:pt idx="15688">
                  <c:v>8.350891772926361E-3</c:v>
                </c:pt>
                <c:pt idx="15689">
                  <c:v>8.0407419960177862E-3</c:v>
                </c:pt>
                <c:pt idx="15690">
                  <c:v>7.6668473970127327E-3</c:v>
                </c:pt>
                <c:pt idx="15691">
                  <c:v>7.261155330490876E-3</c:v>
                </c:pt>
                <c:pt idx="15692">
                  <c:v>6.843225418630583E-3</c:v>
                </c:pt>
                <c:pt idx="15693">
                  <c:v>6.4276733668799935E-3</c:v>
                </c:pt>
                <c:pt idx="15694">
                  <c:v>6.0246907604388777E-3</c:v>
                </c:pt>
                <c:pt idx="15695">
                  <c:v>5.6387304472605981E-3</c:v>
                </c:pt>
                <c:pt idx="15696">
                  <c:v>5.2735352217617715E-3</c:v>
                </c:pt>
                <c:pt idx="15697">
                  <c:v>4.9304415042544791E-3</c:v>
                </c:pt>
                <c:pt idx="15698">
                  <c:v>4.6097012555070815E-3</c:v>
                </c:pt>
                <c:pt idx="15699">
                  <c:v>4.3106999010376068E-3</c:v>
                </c:pt>
                <c:pt idx="15700">
                  <c:v>4.0326452053298656E-3</c:v>
                </c:pt>
                <c:pt idx="15701">
                  <c:v>3.7747936119181258E-3</c:v>
                </c:pt>
                <c:pt idx="15702">
                  <c:v>3.5357965649893686E-3</c:v>
                </c:pt>
                <c:pt idx="15703">
                  <c:v>3.3145620975295609E-3</c:v>
                </c:pt>
                <c:pt idx="15704">
                  <c:v>3.1098605990457218E-3</c:v>
                </c:pt>
                <c:pt idx="15705">
                  <c:v>2.9204100653648091E-3</c:v>
                </c:pt>
                <c:pt idx="15706">
                  <c:v>2.7452672200826145E-3</c:v>
                </c:pt>
                <c:pt idx="15707">
                  <c:v>2.5833387287265142E-3</c:v>
                </c:pt>
                <c:pt idx="15708">
                  <c:v>2.4335411083578062E-3</c:v>
                </c:pt>
                <c:pt idx="15709">
                  <c:v>2.2949301946325606E-3</c:v>
                </c:pt>
                <c:pt idx="15710">
                  <c:v>2.1666865376392952E-3</c:v>
                </c:pt>
                <c:pt idx="15711">
                  <c:v>2.047933441992944E-3</c:v>
                </c:pt>
                <c:pt idx="15712">
                  <c:v>1.9380770823930193E-3</c:v>
                </c:pt>
                <c:pt idx="15713">
                  <c:v>1.8361684081603658E-3</c:v>
                </c:pt>
                <c:pt idx="15714">
                  <c:v>1.7416954439014587E-3</c:v>
                </c:pt>
                <c:pt idx="15715">
                  <c:v>1.6540378708053138E-3</c:v>
                </c:pt>
                <c:pt idx="15716">
                  <c:v>1.572660921823954E-3</c:v>
                </c:pt>
                <c:pt idx="15717">
                  <c:v>1.496986713548365E-3</c:v>
                </c:pt>
                <c:pt idx="15718">
                  <c:v>1.4265644780614428E-3</c:v>
                </c:pt>
                <c:pt idx="15719">
                  <c:v>1.361149577394305E-3</c:v>
                </c:pt>
                <c:pt idx="15720">
                  <c:v>1.3001243330887924E-3</c:v>
                </c:pt>
                <c:pt idx="15721">
                  <c:v>1.2431982121448026E-3</c:v>
                </c:pt>
                <c:pt idx="15722">
                  <c:v>1.1900430729534506E-3</c:v>
                </c:pt>
                <c:pt idx="15723">
                  <c:v>1.1403889518332155E-3</c:v>
                </c:pt>
                <c:pt idx="15724">
                  <c:v>1.0939515881930317E-3</c:v>
                </c:pt>
                <c:pt idx="15725">
                  <c:v>1.0504260036077184E-3</c:v>
                </c:pt>
                <c:pt idx="15726">
                  <c:v>1.0096581194902754E-3</c:v>
                </c:pt>
                <c:pt idx="15727">
                  <c:v>9.7137758157828102E-4</c:v>
                </c:pt>
                <c:pt idx="15728">
                  <c:v>9.3548377136398742E-4</c:v>
                </c:pt>
                <c:pt idx="15729">
                  <c:v>9.0171503410563236E-4</c:v>
                </c:pt>
                <c:pt idx="15730">
                  <c:v>8.6986491159635193E-4</c:v>
                </c:pt>
                <c:pt idx="15731">
                  <c:v>8.3994330937664508E-4</c:v>
                </c:pt>
                <c:pt idx="15732">
                  <c:v>8.1167697645667669E-4</c:v>
                </c:pt>
                <c:pt idx="15733">
                  <c:v>7.8500811328463538E-4</c:v>
                </c:pt>
                <c:pt idx="15734">
                  <c:v>7.5983155017755877E-4</c:v>
                </c:pt>
                <c:pt idx="15735">
                  <c:v>7.3603413309564214E-4</c:v>
                </c:pt>
                <c:pt idx="15736">
                  <c:v>7.1344901024505969E-4</c:v>
                </c:pt>
                <c:pt idx="15737">
                  <c:v>6.9208530870124019E-4</c:v>
                </c:pt>
                <c:pt idx="15738">
                  <c:v>6.718205259658161E-4</c:v>
                </c:pt>
                <c:pt idx="15739">
                  <c:v>6.5259265382944243E-4</c:v>
                </c:pt>
                <c:pt idx="15740">
                  <c:v>6.3421886584924536E-4</c:v>
                </c:pt>
                <c:pt idx="15741">
                  <c:v>6.1676000427035582E-4</c:v>
                </c:pt>
                <c:pt idx="15742">
                  <c:v>6.0006787853517096E-4</c:v>
                </c:pt>
                <c:pt idx="15743">
                  <c:v>5.8424967797732208E-4</c:v>
                </c:pt>
                <c:pt idx="15744">
                  <c:v>5.6906598505734873E-4</c:v>
                </c:pt>
                <c:pt idx="15745">
                  <c:v>5.5443995820569913E-4</c:v>
                </c:pt>
                <c:pt idx="15746">
                  <c:v>5.4048450653387814E-4</c:v>
                </c:pt>
                <c:pt idx="15747">
                  <c:v>5.2704070208864362E-4</c:v>
                </c:pt>
                <c:pt idx="15748">
                  <c:v>5.1417119535457356E-4</c:v>
                </c:pt>
                <c:pt idx="15749">
                  <c:v>5.0173203797820864E-4</c:v>
                </c:pt>
                <c:pt idx="15750">
                  <c:v>4.8973609806735041E-4</c:v>
                </c:pt>
                <c:pt idx="15751">
                  <c:v>4.7811961477806086E-4</c:v>
                </c:pt>
                <c:pt idx="15752">
                  <c:v>4.6694074458286661E-4</c:v>
                </c:pt>
                <c:pt idx="15753">
                  <c:v>4.5629221476062298E-4</c:v>
                </c:pt>
                <c:pt idx="15754">
                  <c:v>4.4596050885503669E-4</c:v>
                </c:pt>
                <c:pt idx="15755">
                  <c:v>4.3604986097312004E-4</c:v>
                </c:pt>
                <c:pt idx="15756">
                  <c:v>4.2655650135559053E-4</c:v>
                </c:pt>
                <c:pt idx="15757">
                  <c:v>4.17403635473379E-4</c:v>
                </c:pt>
                <c:pt idx="15758">
                  <c:v>4.0871402877584728E-4</c:v>
                </c:pt>
                <c:pt idx="15759">
                  <c:v>4.0031281973829103E-4</c:v>
                </c:pt>
                <c:pt idx="15760">
                  <c:v>3.9251949641727624E-4</c:v>
                </c:pt>
                <c:pt idx="15761">
                  <c:v>3.8510774768463207E-4</c:v>
                </c:pt>
                <c:pt idx="15762">
                  <c:v>3.7796648701937663E-4</c:v>
                </c:pt>
                <c:pt idx="15763">
                  <c:v>3.7138424954163973E-4</c:v>
                </c:pt>
                <c:pt idx="15764">
                  <c:v>3.6515189519925606E-4</c:v>
                </c:pt>
                <c:pt idx="15765">
                  <c:v>3.5939669313234113E-4</c:v>
                </c:pt>
                <c:pt idx="15766">
                  <c:v>3.5403558775515265E-4</c:v>
                </c:pt>
                <c:pt idx="15767">
                  <c:v>3.4897155104041122E-4</c:v>
                </c:pt>
                <c:pt idx="15768">
                  <c:v>3.4447544799653951E-4</c:v>
                </c:pt>
                <c:pt idx="15769">
                  <c:v>3.4033120687471108E-4</c:v>
                </c:pt>
                <c:pt idx="15770">
                  <c:v>3.3653144853751371E-4</c:v>
                </c:pt>
                <c:pt idx="15771">
                  <c:v>3.3312858465395223E-4</c:v>
                </c:pt>
                <c:pt idx="15772">
                  <c:v>3.301656397529662E-4</c:v>
                </c:pt>
                <c:pt idx="15773">
                  <c:v>3.2752737037633484E-4</c:v>
                </c:pt>
                <c:pt idx="15774">
                  <c:v>3.251428709619697E-4</c:v>
                </c:pt>
                <c:pt idx="15775">
                  <c:v>3.2326483175293408E-4</c:v>
                </c:pt>
                <c:pt idx="15776">
                  <c:v>3.217505502711715E-4</c:v>
                </c:pt>
                <c:pt idx="15777">
                  <c:v>3.2057170568322579E-4</c:v>
                </c:pt>
                <c:pt idx="15778">
                  <c:v>3.19562760568326E-4</c:v>
                </c:pt>
                <c:pt idx="15779">
                  <c:v>3.1907895023575161E-4</c:v>
                </c:pt>
                <c:pt idx="15780">
                  <c:v>3.1885059409386685E-4</c:v>
                </c:pt>
                <c:pt idx="15781">
                  <c:v>3.1903299600222201E-4</c:v>
                </c:pt>
                <c:pt idx="15782">
                  <c:v>3.1947912285434921E-4</c:v>
                </c:pt>
                <c:pt idx="15783">
                  <c:v>3.2014566550342405E-4</c:v>
                </c:pt>
                <c:pt idx="15784">
                  <c:v>3.2127035799101034E-4</c:v>
                </c:pt>
                <c:pt idx="15785">
                  <c:v>3.2278336911084615E-4</c:v>
                </c:pt>
                <c:pt idx="15786">
                  <c:v>3.2448186329214757E-4</c:v>
                </c:pt>
                <c:pt idx="15787">
                  <c:v>3.2645894203531256E-4</c:v>
                </c:pt>
                <c:pt idx="15788">
                  <c:v>3.2882499374942142E-4</c:v>
                </c:pt>
                <c:pt idx="15789">
                  <c:v>3.3141792571200757E-4</c:v>
                </c:pt>
                <c:pt idx="15790">
                  <c:v>3.3421158582047639E-4</c:v>
                </c:pt>
                <c:pt idx="15791">
                  <c:v>3.3735716713867436E-4</c:v>
                </c:pt>
                <c:pt idx="15792">
                  <c:v>3.4060673529101582E-4</c:v>
                </c:pt>
                <c:pt idx="15793">
                  <c:v>3.4417395527586159E-4</c:v>
                </c:pt>
                <c:pt idx="15794">
                  <c:v>3.4791639877129743E-4</c:v>
                </c:pt>
                <c:pt idx="15795">
                  <c:v>3.5181036252140974E-4</c:v>
                </c:pt>
                <c:pt idx="15796">
                  <c:v>3.5585098103008139E-4</c:v>
                </c:pt>
                <c:pt idx="15797">
                  <c:v>3.6009204194897837E-4</c:v>
                </c:pt>
                <c:pt idx="15798">
                  <c:v>3.6434229555082354E-4</c:v>
                </c:pt>
                <c:pt idx="15799">
                  <c:v>3.6902043086528558E-4</c:v>
                </c:pt>
                <c:pt idx="15800">
                  <c:v>3.7376030363833745E-4</c:v>
                </c:pt>
                <c:pt idx="15801">
                  <c:v>3.7864746670335236E-4</c:v>
                </c:pt>
                <c:pt idx="15802">
                  <c:v>3.8369954113948168E-4</c:v>
                </c:pt>
                <c:pt idx="15803">
                  <c:v>3.8901736373531115E-4</c:v>
                </c:pt>
                <c:pt idx="15804">
                  <c:v>3.9454741017397321E-4</c:v>
                </c:pt>
                <c:pt idx="15805">
                  <c:v>4.0034323859572396E-4</c:v>
                </c:pt>
                <c:pt idx="15806">
                  <c:v>4.0641121991502605E-4</c:v>
                </c:pt>
                <c:pt idx="15807">
                  <c:v>4.1279175924102685E-4</c:v>
                </c:pt>
                <c:pt idx="15808">
                  <c:v>4.1936860758595706E-4</c:v>
                </c:pt>
                <c:pt idx="15809">
                  <c:v>4.2650815538947118E-4</c:v>
                </c:pt>
                <c:pt idx="15810">
                  <c:v>4.3391969382089446E-4</c:v>
                </c:pt>
                <c:pt idx="15811">
                  <c:v>4.417145800714728E-4</c:v>
                </c:pt>
                <c:pt idx="15812">
                  <c:v>4.4993268693638289E-4</c:v>
                </c:pt>
                <c:pt idx="15813">
                  <c:v>4.585392121334575E-4</c:v>
                </c:pt>
                <c:pt idx="15814">
                  <c:v>4.6764824756950762E-4</c:v>
                </c:pt>
                <c:pt idx="15815">
                  <c:v>4.772443009084526E-4</c:v>
                </c:pt>
                <c:pt idx="15816">
                  <c:v>4.8748438449208731E-4</c:v>
                </c:pt>
                <c:pt idx="15817">
                  <c:v>4.9821561228780009E-4</c:v>
                </c:pt>
                <c:pt idx="15818">
                  <c:v>5.095503719874106E-4</c:v>
                </c:pt>
                <c:pt idx="15819">
                  <c:v>5.2169772108057177E-4</c:v>
                </c:pt>
                <c:pt idx="15820">
                  <c:v>5.3446835512049873E-4</c:v>
                </c:pt>
                <c:pt idx="15821">
                  <c:v>5.4809398032862333E-4</c:v>
                </c:pt>
                <c:pt idx="15822">
                  <c:v>5.6262675505436288E-4</c:v>
                </c:pt>
                <c:pt idx="15823">
                  <c:v>5.7798885835746994E-4</c:v>
                </c:pt>
                <c:pt idx="15824">
                  <c:v>5.9441644477531419E-4</c:v>
                </c:pt>
                <c:pt idx="15825">
                  <c:v>6.1195615506925982E-4</c:v>
                </c:pt>
                <c:pt idx="15826">
                  <c:v>6.3059690501343635E-4</c:v>
                </c:pt>
                <c:pt idx="15827">
                  <c:v>6.5050173614900064E-4</c:v>
                </c:pt>
                <c:pt idx="15828">
                  <c:v>6.7169068081873728E-4</c:v>
                </c:pt>
                <c:pt idx="15829">
                  <c:v>6.944983514470815E-4</c:v>
                </c:pt>
                <c:pt idx="15830">
                  <c:v>7.1875343176863726E-4</c:v>
                </c:pt>
                <c:pt idx="15831">
                  <c:v>7.44787063183594E-4</c:v>
                </c:pt>
                <c:pt idx="15832">
                  <c:v>7.7249190677430857E-4</c:v>
                </c:pt>
                <c:pt idx="15833">
                  <c:v>8.0228251349090396E-4</c:v>
                </c:pt>
                <c:pt idx="15834">
                  <c:v>8.3402247782216055E-4</c:v>
                </c:pt>
                <c:pt idx="15835">
                  <c:v>8.6819629682133304E-4</c:v>
                </c:pt>
                <c:pt idx="15836">
                  <c:v>9.0478464219956312E-4</c:v>
                </c:pt>
                <c:pt idx="15837">
                  <c:v>9.4393007485737979E-4</c:v>
                </c:pt>
                <c:pt idx="15838">
                  <c:v>9.8602352778520697E-4</c:v>
                </c:pt>
                <c:pt idx="15839">
                  <c:v>1.0310613797371859E-3</c:v>
                </c:pt>
                <c:pt idx="15840">
                  <c:v>1.0795380083045147E-3</c:v>
                </c:pt>
                <c:pt idx="15841">
                  <c:v>1.1316338859849173E-3</c:v>
                </c:pt>
                <c:pt idx="15842">
                  <c:v>1.1876781353866717E-3</c:v>
                </c:pt>
                <c:pt idx="15843">
                  <c:v>1.2479149246019672E-3</c:v>
                </c:pt>
                <c:pt idx="15844">
                  <c:v>1.3127295710015918E-3</c:v>
                </c:pt>
                <c:pt idx="15845">
                  <c:v>1.3825784171427324E-3</c:v>
                </c:pt>
                <c:pt idx="15846">
                  <c:v>1.4577969135276536E-3</c:v>
                </c:pt>
                <c:pt idx="15847">
                  <c:v>1.5388843163967048E-3</c:v>
                </c:pt>
                <c:pt idx="15848">
                  <c:v>1.6263782786674064E-3</c:v>
                </c:pt>
                <c:pt idx="15849">
                  <c:v>1.720757036973275E-3</c:v>
                </c:pt>
                <c:pt idx="15850">
                  <c:v>1.8226710378785871E-3</c:v>
                </c:pt>
                <c:pt idx="15851">
                  <c:v>1.9328422469833129E-3</c:v>
                </c:pt>
                <c:pt idx="15852">
                  <c:v>2.0517552109030612E-3</c:v>
                </c:pt>
                <c:pt idx="15853">
                  <c:v>2.1802909874308884E-3</c:v>
                </c:pt>
                <c:pt idx="15854">
                  <c:v>2.3193435286118502E-3</c:v>
                </c:pt>
                <c:pt idx="15855">
                  <c:v>2.4697225079225449E-3</c:v>
                </c:pt>
                <c:pt idx="15856">
                  <c:v>2.632259366765366E-3</c:v>
                </c:pt>
                <c:pt idx="15857">
                  <c:v>2.8081331322455938E-3</c:v>
                </c:pt>
                <c:pt idx="15858">
                  <c:v>2.9982682304199315E-3</c:v>
                </c:pt>
                <c:pt idx="15859">
                  <c:v>3.2038464290465862E-3</c:v>
                </c:pt>
                <c:pt idx="15860">
                  <c:v>3.425992498000574E-3</c:v>
                </c:pt>
                <c:pt idx="15861">
                  <c:v>3.6658606026082063E-3</c:v>
                </c:pt>
                <c:pt idx="15862">
                  <c:v>3.9245446703768394E-3</c:v>
                </c:pt>
                <c:pt idx="15863">
                  <c:v>4.2033458086212505E-3</c:v>
                </c:pt>
                <c:pt idx="15864">
                  <c:v>4.503217987422925E-3</c:v>
                </c:pt>
                <c:pt idx="15865">
                  <c:v>4.8250105699899626E-3</c:v>
                </c:pt>
                <c:pt idx="15866">
                  <c:v>5.1687810009081181E-3</c:v>
                </c:pt>
                <c:pt idx="15867">
                  <c:v>5.5345714055875517E-3</c:v>
                </c:pt>
                <c:pt idx="15868">
                  <c:v>5.9211301029010732E-3</c:v>
                </c:pt>
                <c:pt idx="15869">
                  <c:v>6.3247206107414078E-3</c:v>
                </c:pt>
                <c:pt idx="15870">
                  <c:v>6.7403299436575859E-3</c:v>
                </c:pt>
                <c:pt idx="15871">
                  <c:v>7.1583658106860737E-3</c:v>
                </c:pt>
                <c:pt idx="15872">
                  <c:v>7.5637461512580995E-3</c:v>
                </c:pt>
                <c:pt idx="15873">
                  <c:v>7.9382686102348332E-3</c:v>
                </c:pt>
                <c:pt idx="15874">
                  <c:v>8.2475464251227093E-3</c:v>
                </c:pt>
                <c:pt idx="15875">
                  <c:v>8.4577484138400605E-3</c:v>
                </c:pt>
                <c:pt idx="15876">
                  <c:v>8.5256518420816496E-3</c:v>
                </c:pt>
                <c:pt idx="15877">
                  <c:v>8.4045587123880994E-3</c:v>
                </c:pt>
                <c:pt idx="15878">
                  <c:v>8.0714347680204135E-3</c:v>
                </c:pt>
                <c:pt idx="15879">
                  <c:v>7.512163372296321E-3</c:v>
                </c:pt>
                <c:pt idx="15880">
                  <c:v>6.7586052680502773E-3</c:v>
                </c:pt>
                <c:pt idx="15881">
                  <c:v>5.8501238858289506E-3</c:v>
                </c:pt>
                <c:pt idx="15882">
                  <c:v>4.8450406629297893E-3</c:v>
                </c:pt>
                <c:pt idx="15883">
                  <c:v>3.7941689371291387E-3</c:v>
                </c:pt>
                <c:pt idx="15884">
                  <c:v>2.7436585233217015E-3</c:v>
                </c:pt>
                <c:pt idx="15885">
                  <c:v>1.7344036954549669E-3</c:v>
                </c:pt>
                <c:pt idx="15886">
                  <c:v>7.938257936498383E-4</c:v>
                </c:pt>
                <c:pt idx="15887">
                  <c:v>-5.4355869418820646E-5</c:v>
                </c:pt>
                <c:pt idx="15888">
                  <c:v>-7.907994210079039E-4</c:v>
                </c:pt>
                <c:pt idx="15889">
                  <c:v>-1.4024404736091567E-3</c:v>
                </c:pt>
                <c:pt idx="15890">
                  <c:v>-1.8759976473361473E-3</c:v>
                </c:pt>
                <c:pt idx="15891">
                  <c:v>-2.2002681780862732E-3</c:v>
                </c:pt>
                <c:pt idx="15892">
                  <c:v>-2.3667320605512687E-3</c:v>
                </c:pt>
                <c:pt idx="15893">
                  <c:v>-2.3675387139169279E-3</c:v>
                </c:pt>
                <c:pt idx="15894">
                  <c:v>-2.2014052540363371E-3</c:v>
                </c:pt>
                <c:pt idx="15895">
                  <c:v>-1.8605397987654371E-3</c:v>
                </c:pt>
                <c:pt idx="15896">
                  <c:v>-1.3520678933337527E-3</c:v>
                </c:pt>
                <c:pt idx="15897">
                  <c:v>-6.8204355537349048E-4</c:v>
                </c:pt>
                <c:pt idx="15898">
                  <c:v>1.3369425011733327E-4</c:v>
                </c:pt>
                <c:pt idx="15899">
                  <c:v>1.071141860610525E-3</c:v>
                </c:pt>
                <c:pt idx="15900">
                  <c:v>2.1020603444279473E-3</c:v>
                </c:pt>
                <c:pt idx="15901">
                  <c:v>3.1909451989667881E-3</c:v>
                </c:pt>
                <c:pt idx="15902">
                  <c:v>4.2915803527474594E-3</c:v>
                </c:pt>
                <c:pt idx="15903">
                  <c:v>5.4033891066340711E-3</c:v>
                </c:pt>
                <c:pt idx="15904">
                  <c:v>6.5206929568941696E-3</c:v>
                </c:pt>
                <c:pt idx="15905">
                  <c:v>7.6551236499506903E-3</c:v>
                </c:pt>
                <c:pt idx="15906">
                  <c:v>8.8544200584301791E-3</c:v>
                </c:pt>
                <c:pt idx="15907">
                  <c:v>1.0140927032476044E-2</c:v>
                </c:pt>
                <c:pt idx="15908">
                  <c:v>1.1578485347207512E-2</c:v>
                </c:pt>
                <c:pt idx="15909">
                  <c:v>1.3153928128778691E-2</c:v>
                </c:pt>
                <c:pt idx="15910">
                  <c:v>1.4866263015082759E-2</c:v>
                </c:pt>
                <c:pt idx="15911">
                  <c:v>1.6711307191765279E-2</c:v>
                </c:pt>
                <c:pt idx="15912">
                  <c:v>1.866703510199208E-2</c:v>
                </c:pt>
                <c:pt idx="15913">
                  <c:v>2.071245470777594E-2</c:v>
                </c:pt>
                <c:pt idx="15914">
                  <c:v>2.2877015222399377E-2</c:v>
                </c:pt>
                <c:pt idx="15915">
                  <c:v>2.5189575657646901E-2</c:v>
                </c:pt>
                <c:pt idx="15916">
                  <c:v>2.7684092917801162E-2</c:v>
                </c:pt>
                <c:pt idx="15917">
                  <c:v>3.0424586928957775E-2</c:v>
                </c:pt>
                <c:pt idx="15918">
                  <c:v>3.345510995587464E-2</c:v>
                </c:pt>
                <c:pt idx="15919">
                  <c:v>3.6800616690195409E-2</c:v>
                </c:pt>
                <c:pt idx="15920">
                  <c:v>4.0457205861625711E-2</c:v>
                </c:pt>
                <c:pt idx="15921">
                  <c:v>4.4436455545560527E-2</c:v>
                </c:pt>
                <c:pt idx="15922">
                  <c:v>4.8697283015173398E-2</c:v>
                </c:pt>
                <c:pt idx="15923">
                  <c:v>5.3236636438283802E-2</c:v>
                </c:pt>
                <c:pt idx="15924">
                  <c:v>5.8021394692953421E-2</c:v>
                </c:pt>
                <c:pt idx="15925">
                  <c:v>6.3008177824816602E-2</c:v>
                </c:pt>
                <c:pt idx="15926">
                  <c:v>6.8181602060195412E-2</c:v>
                </c:pt>
                <c:pt idx="15927">
                  <c:v>7.3489005813593966E-2</c:v>
                </c:pt>
                <c:pt idx="15928">
                  <c:v>7.8856668025190535E-2</c:v>
                </c:pt>
                <c:pt idx="15929">
                  <c:v>8.4205457338059064E-2</c:v>
                </c:pt>
                <c:pt idx="15930">
                  <c:v>8.9422873798775449E-2</c:v>
                </c:pt>
                <c:pt idx="15931">
                  <c:v>9.4370404036256406E-2</c:v>
                </c:pt>
                <c:pt idx="15932">
                  <c:v>9.8892776736020038E-2</c:v>
                </c:pt>
                <c:pt idx="15933">
                  <c:v>0.1028031304474708</c:v>
                </c:pt>
                <c:pt idx="15934">
                  <c:v>0.10600045275859904</c:v>
                </c:pt>
                <c:pt idx="15935">
                  <c:v>0.1082362567247257</c:v>
                </c:pt>
                <c:pt idx="15936">
                  <c:v>0.10938934809539702</c:v>
                </c:pt>
                <c:pt idx="15937">
                  <c:v>0.10925973856271354</c:v>
                </c:pt>
                <c:pt idx="15938">
                  <c:v>0.10772962870527625</c:v>
                </c:pt>
                <c:pt idx="15939">
                  <c:v>0.10464522598494402</c:v>
                </c:pt>
                <c:pt idx="15940">
                  <c:v>9.9924137413909431E-2</c:v>
                </c:pt>
                <c:pt idx="15941">
                  <c:v>9.3631426037183718E-2</c:v>
                </c:pt>
                <c:pt idx="15942">
                  <c:v>8.5802204505373458E-2</c:v>
                </c:pt>
                <c:pt idx="15943">
                  <c:v>7.667069398548565E-2</c:v>
                </c:pt>
                <c:pt idx="15944">
                  <c:v>6.6576760115896583E-2</c:v>
                </c:pt>
                <c:pt idx="15945">
                  <c:v>5.5856031663362005E-2</c:v>
                </c:pt>
                <c:pt idx="15946">
                  <c:v>4.4958897876932413E-2</c:v>
                </c:pt>
                <c:pt idx="15947">
                  <c:v>3.4277086732027229E-2</c:v>
                </c:pt>
                <c:pt idx="15948">
                  <c:v>2.4197872860324376E-2</c:v>
                </c:pt>
                <c:pt idx="15949">
                  <c:v>1.5020713829266397E-2</c:v>
                </c:pt>
                <c:pt idx="15950">
                  <c:v>6.9595797613243027E-3</c:v>
                </c:pt>
                <c:pt idx="15951">
                  <c:v>1.7385944012002219E-4</c:v>
                </c:pt>
                <c:pt idx="15952">
                  <c:v>-5.2941554310660943E-3</c:v>
                </c:pt>
                <c:pt idx="15953">
                  <c:v>-9.4521294857535243E-3</c:v>
                </c:pt>
                <c:pt idx="15954">
                  <c:v>-1.234755348515737E-2</c:v>
                </c:pt>
                <c:pt idx="15955">
                  <c:v>-1.4118173132412259E-2</c:v>
                </c:pt>
                <c:pt idx="15956">
                  <c:v>-1.4875814657599365E-2</c:v>
                </c:pt>
                <c:pt idx="15957">
                  <c:v>-1.481930384838484E-2</c:v>
                </c:pt>
                <c:pt idx="15958">
                  <c:v>-1.4110219445953268E-2</c:v>
                </c:pt>
                <c:pt idx="15959">
                  <c:v>-1.2967585923397681E-2</c:v>
                </c:pt>
                <c:pt idx="15960">
                  <c:v>-1.1540986844621674E-2</c:v>
                </c:pt>
                <c:pt idx="15961">
                  <c:v>-1.0065202074288362E-2</c:v>
                </c:pt>
                <c:pt idx="15962">
                  <c:v>-8.7169591455473205E-3</c:v>
                </c:pt>
                <c:pt idx="15963">
                  <c:v>-7.4925753943620652E-3</c:v>
                </c:pt>
                <c:pt idx="15964">
                  <c:v>-6.5118941366636637E-3</c:v>
                </c:pt>
                <c:pt idx="15965">
                  <c:v>-5.747239773907991E-3</c:v>
                </c:pt>
                <c:pt idx="15966">
                  <c:v>-5.1898393263867595E-3</c:v>
                </c:pt>
                <c:pt idx="15967">
                  <c:v>-4.7872316812894722E-3</c:v>
                </c:pt>
                <c:pt idx="15968">
                  <c:v>-4.5066052868754335E-3</c:v>
                </c:pt>
                <c:pt idx="15969">
                  <c:v>-4.2949673796701584E-3</c:v>
                </c:pt>
                <c:pt idx="15970">
                  <c:v>-4.108195958017093E-3</c:v>
                </c:pt>
                <c:pt idx="15971">
                  <c:v>-3.9325943633538264E-3</c:v>
                </c:pt>
                <c:pt idx="15972">
                  <c:v>-3.7547289670556341E-3</c:v>
                </c:pt>
                <c:pt idx="15973">
                  <c:v>-3.5728053193088537E-3</c:v>
                </c:pt>
                <c:pt idx="15974">
                  <c:v>-3.392359368766478E-3</c:v>
                </c:pt>
                <c:pt idx="15975">
                  <c:v>-3.2234020449675846E-3</c:v>
                </c:pt>
                <c:pt idx="15976">
                  <c:v>-3.0716012595065263E-3</c:v>
                </c:pt>
                <c:pt idx="15977">
                  <c:v>-2.941061919352771E-3</c:v>
                </c:pt>
                <c:pt idx="15978">
                  <c:v>-2.8298833254098953E-3</c:v>
                </c:pt>
                <c:pt idx="15979">
                  <c:v>-2.7387394834492941E-3</c:v>
                </c:pt>
                <c:pt idx="15980">
                  <c:v>-2.665533266142898E-3</c:v>
                </c:pt>
                <c:pt idx="15981">
                  <c:v>-2.608344951971433E-3</c:v>
                </c:pt>
                <c:pt idx="15982">
                  <c:v>-2.5621585227776638E-3</c:v>
                </c:pt>
                <c:pt idx="15983">
                  <c:v>-2.5267269358344889E-3</c:v>
                </c:pt>
                <c:pt idx="15984">
                  <c:v>-2.5017049315286663E-3</c:v>
                </c:pt>
                <c:pt idx="15985">
                  <c:v>-2.4833084568923161E-3</c:v>
                </c:pt>
                <c:pt idx="15986">
                  <c:v>-2.4710383875659065E-3</c:v>
                </c:pt>
                <c:pt idx="15987">
                  <c:v>-2.4634465721943568E-3</c:v>
                </c:pt>
                <c:pt idx="15988">
                  <c:v>-2.4595096901651623E-3</c:v>
                </c:pt>
                <c:pt idx="15989">
                  <c:v>-2.4603826002962863E-3</c:v>
                </c:pt>
                <c:pt idx="15990">
                  <c:v>-2.4618093226793851E-3</c:v>
                </c:pt>
                <c:pt idx="15991">
                  <c:v>-2.4659308285394275E-3</c:v>
                </c:pt>
                <c:pt idx="15992">
                  <c:v>-2.4717624836302974E-3</c:v>
                </c:pt>
                <c:pt idx="15993">
                  <c:v>-2.4801985128227975E-3</c:v>
                </c:pt>
                <c:pt idx="15994">
                  <c:v>-2.4904285927617731E-3</c:v>
                </c:pt>
                <c:pt idx="15995">
                  <c:v>-2.5026999203299578E-3</c:v>
                </c:pt>
                <c:pt idx="15996">
                  <c:v>-2.5165407617086699E-3</c:v>
                </c:pt>
                <c:pt idx="15997">
                  <c:v>-2.5312595124964976E-3</c:v>
                </c:pt>
                <c:pt idx="15998">
                  <c:v>-2.5472874535915789E-3</c:v>
                </c:pt>
                <c:pt idx="15999">
                  <c:v>-2.5638536132112223E-3</c:v>
                </c:pt>
                <c:pt idx="16000">
                  <c:v>-2.5803110283563252E-3</c:v>
                </c:pt>
                <c:pt idx="16001">
                  <c:v>-2.5972863001642609E-3</c:v>
                </c:pt>
                <c:pt idx="16002">
                  <c:v>-2.6145813944433139E-3</c:v>
                </c:pt>
                <c:pt idx="16003">
                  <c:v>-2.6317249338293084E-3</c:v>
                </c:pt>
                <c:pt idx="16004">
                  <c:v>-2.648615896229169E-3</c:v>
                </c:pt>
                <c:pt idx="16005">
                  <c:v>-2.6655485686427898E-3</c:v>
                </c:pt>
                <c:pt idx="16006">
                  <c:v>-2.6818537824636899E-3</c:v>
                </c:pt>
                <c:pt idx="16007">
                  <c:v>-2.6981774633875128E-3</c:v>
                </c:pt>
                <c:pt idx="16008">
                  <c:v>-2.7139159180140601E-3</c:v>
                </c:pt>
                <c:pt idx="16009">
                  <c:v>-2.7289734304035379E-3</c:v>
                </c:pt>
                <c:pt idx="16010">
                  <c:v>-2.7434237465516487E-3</c:v>
                </c:pt>
                <c:pt idx="16011">
                  <c:v>-2.7572547923052988E-3</c:v>
                </c:pt>
                <c:pt idx="16012">
                  <c:v>-2.7706045639342945E-3</c:v>
                </c:pt>
                <c:pt idx="16013">
                  <c:v>-2.7834352845113306E-3</c:v>
                </c:pt>
                <c:pt idx="16014">
                  <c:v>-2.796035264026251E-3</c:v>
                </c:pt>
                <c:pt idx="16015">
                  <c:v>-2.8075105302480838E-3</c:v>
                </c:pt>
                <c:pt idx="16016">
                  <c:v>-2.8190648999933412E-3</c:v>
                </c:pt>
                <c:pt idx="16017">
                  <c:v>-2.8298559315525699E-3</c:v>
                </c:pt>
                <c:pt idx="16018">
                  <c:v>-2.8401105513995687E-3</c:v>
                </c:pt>
                <c:pt idx="16019">
                  <c:v>-2.8499165558512748E-3</c:v>
                </c:pt>
                <c:pt idx="16020">
                  <c:v>-2.8593358137643703E-3</c:v>
                </c:pt>
                <c:pt idx="16021">
                  <c:v>-2.8685325054167302E-3</c:v>
                </c:pt>
                <c:pt idx="16022">
                  <c:v>-2.8772748493392781E-3</c:v>
                </c:pt>
                <c:pt idx="16023">
                  <c:v>-2.8856503429382559E-3</c:v>
                </c:pt>
                <c:pt idx="16024">
                  <c:v>-2.8937950914815886E-3</c:v>
                </c:pt>
                <c:pt idx="16025">
                  <c:v>-2.901598317565552E-3</c:v>
                </c:pt>
                <c:pt idx="16026">
                  <c:v>-2.9091223699327898E-3</c:v>
                </c:pt>
                <c:pt idx="16027">
                  <c:v>-2.916428897182495E-3</c:v>
                </c:pt>
                <c:pt idx="16028">
                  <c:v>-2.9235250372675911E-3</c:v>
                </c:pt>
                <c:pt idx="16029">
                  <c:v>-2.9301830784404445E-3</c:v>
                </c:pt>
                <c:pt idx="16030">
                  <c:v>-2.9364231852190802E-3</c:v>
                </c:pt>
                <c:pt idx="16031">
                  <c:v>-2.9402402703479318E-3</c:v>
                </c:pt>
                <c:pt idx="16032">
                  <c:v>-2.9228442512358277E-3</c:v>
                </c:pt>
                <c:pt idx="16033">
                  <c:v>-2.9184097802815016E-3</c:v>
                </c:pt>
                <c:pt idx="16034">
                  <c:v>-2.9120573409391242E-3</c:v>
                </c:pt>
                <c:pt idx="16035">
                  <c:v>-2.9055427230206122E-3</c:v>
                </c:pt>
                <c:pt idx="16036">
                  <c:v>-2.8987766807815518E-3</c:v>
                </c:pt>
                <c:pt idx="16037">
                  <c:v>-2.8918618954216868E-3</c:v>
                </c:pt>
                <c:pt idx="16038">
                  <c:v>-2.8845443301024421E-3</c:v>
                </c:pt>
                <c:pt idx="16039">
                  <c:v>-2.8769985261527169E-3</c:v>
                </c:pt>
                <c:pt idx="16040">
                  <c:v>-2.8691676954574344E-3</c:v>
                </c:pt>
                <c:pt idx="16041">
                  <c:v>-2.860989730114468E-3</c:v>
                </c:pt>
                <c:pt idx="16042">
                  <c:v>-2.8520917753887807E-3</c:v>
                </c:pt>
                <c:pt idx="16043">
                  <c:v>-2.8429378799832579E-3</c:v>
                </c:pt>
                <c:pt idx="16044">
                  <c:v>-2.8332102352223998E-3</c:v>
                </c:pt>
                <c:pt idx="16045">
                  <c:v>-2.8230128235578441E-3</c:v>
                </c:pt>
                <c:pt idx="16046">
                  <c:v>-2.8119068212047122E-3</c:v>
                </c:pt>
                <c:pt idx="16047">
                  <c:v>-2.8005012146587955E-3</c:v>
                </c:pt>
                <c:pt idx="16048">
                  <c:v>-2.7882706195077843E-3</c:v>
                </c:pt>
                <c:pt idx="16049">
                  <c:v>-2.7758797322493382E-3</c:v>
                </c:pt>
                <c:pt idx="16050">
                  <c:v>-2.7629726273209346E-3</c:v>
                </c:pt>
                <c:pt idx="16051">
                  <c:v>-2.7495172085092224E-3</c:v>
                </c:pt>
                <c:pt idx="16052">
                  <c:v>-2.7361767224010967E-3</c:v>
                </c:pt>
                <c:pt idx="16053">
                  <c:v>-2.7217109943473627E-3</c:v>
                </c:pt>
                <c:pt idx="16054">
                  <c:v>-2.7073987037666398E-3</c:v>
                </c:pt>
                <c:pt idx="16055">
                  <c:v>-2.6922084248456515E-3</c:v>
                </c:pt>
                <c:pt idx="16056">
                  <c:v>-2.6770779384308907E-3</c:v>
                </c:pt>
                <c:pt idx="16057">
                  <c:v>-2.6616691415725568E-3</c:v>
                </c:pt>
                <c:pt idx="16058">
                  <c:v>-2.6458508359784487E-3</c:v>
                </c:pt>
                <c:pt idx="16059">
                  <c:v>-2.6297961897592498E-3</c:v>
                </c:pt>
                <c:pt idx="16060">
                  <c:v>-2.6135788448627992E-3</c:v>
                </c:pt>
                <c:pt idx="16061">
                  <c:v>-2.59772980447538E-3</c:v>
                </c:pt>
                <c:pt idx="16062">
                  <c:v>-2.5821387586647143E-3</c:v>
                </c:pt>
                <c:pt idx="16063">
                  <c:v>-2.5666796130224077E-3</c:v>
                </c:pt>
                <c:pt idx="16064">
                  <c:v>-2.5512508234654578E-3</c:v>
                </c:pt>
                <c:pt idx="16065">
                  <c:v>-2.5367320944101692E-3</c:v>
                </c:pt>
                <c:pt idx="16066">
                  <c:v>-2.5217827403620973E-3</c:v>
                </c:pt>
                <c:pt idx="16067">
                  <c:v>-2.5077867894983731E-3</c:v>
                </c:pt>
                <c:pt idx="16068">
                  <c:v>-2.4948802010213056E-3</c:v>
                </c:pt>
                <c:pt idx="16069">
                  <c:v>-2.4833732299025728E-3</c:v>
                </c:pt>
                <c:pt idx="16070">
                  <c:v>-2.473663717235626E-3</c:v>
                </c:pt>
                <c:pt idx="16071">
                  <c:v>-2.4638130010588926E-3</c:v>
                </c:pt>
                <c:pt idx="16072">
                  <c:v>-2.4568239241344108E-3</c:v>
                </c:pt>
                <c:pt idx="16073">
                  <c:v>-2.4514516446388023E-3</c:v>
                </c:pt>
                <c:pt idx="16074">
                  <c:v>-2.448283856334465E-3</c:v>
                </c:pt>
                <c:pt idx="16075">
                  <c:v>-2.4485915573758421E-3</c:v>
                </c:pt>
                <c:pt idx="16076">
                  <c:v>-2.4511925950593243E-3</c:v>
                </c:pt>
                <c:pt idx="16077">
                  <c:v>-2.457843129764234E-3</c:v>
                </c:pt>
                <c:pt idx="16078">
                  <c:v>-2.4698770781321523E-3</c:v>
                </c:pt>
                <c:pt idx="16079">
                  <c:v>-2.4890609904611978E-3</c:v>
                </c:pt>
                <c:pt idx="16080">
                  <c:v>-2.5136256334330012E-3</c:v>
                </c:pt>
                <c:pt idx="16081">
                  <c:v>-2.546941982098714E-3</c:v>
                </c:pt>
                <c:pt idx="16082">
                  <c:v>-2.5897990273176827E-3</c:v>
                </c:pt>
                <c:pt idx="16083">
                  <c:v>-2.6449595593659816E-3</c:v>
                </c:pt>
                <c:pt idx="16084">
                  <c:v>-2.7153808391645854E-3</c:v>
                </c:pt>
                <c:pt idx="16085">
                  <c:v>-2.8034171738386452E-3</c:v>
                </c:pt>
                <c:pt idx="16086">
                  <c:v>-2.911053302811023E-3</c:v>
                </c:pt>
                <c:pt idx="16087">
                  <c:v>-3.0406205599957385E-3</c:v>
                </c:pt>
                <c:pt idx="16088">
                  <c:v>-3.192317908116906E-3</c:v>
                </c:pt>
                <c:pt idx="16089">
                  <c:v>-3.3624370663188625E-3</c:v>
                </c:pt>
                <c:pt idx="16090">
                  <c:v>-3.5445438635886505E-3</c:v>
                </c:pt>
                <c:pt idx="16091">
                  <c:v>-3.7262164185827749E-3</c:v>
                </c:pt>
                <c:pt idx="16092">
                  <c:v>-3.9000762041797549E-3</c:v>
                </c:pt>
                <c:pt idx="16093">
                  <c:v>-4.0640509876590444E-3</c:v>
                </c:pt>
                <c:pt idx="16094">
                  <c:v>-4.2228579397583857E-3</c:v>
                </c:pt>
                <c:pt idx="16095">
                  <c:v>-4.3980390316330107E-3</c:v>
                </c:pt>
                <c:pt idx="16096">
                  <c:v>-4.6138711417134425E-3</c:v>
                </c:pt>
                <c:pt idx="16097">
                  <c:v>-4.9194348044971029E-3</c:v>
                </c:pt>
                <c:pt idx="16098">
                  <c:v>-5.357183490285973E-3</c:v>
                </c:pt>
                <c:pt idx="16099">
                  <c:v>-5.9830709826480533E-3</c:v>
                </c:pt>
                <c:pt idx="16100">
                  <c:v>-6.8637061691587779E-3</c:v>
                </c:pt>
                <c:pt idx="16101">
                  <c:v>-8.0887770804082965E-3</c:v>
                </c:pt>
                <c:pt idx="16102">
                  <c:v>-9.5490707484076967E-3</c:v>
                </c:pt>
                <c:pt idx="16103">
                  <c:v>-1.1158873813959615E-2</c:v>
                </c:pt>
                <c:pt idx="16104">
                  <c:v>-1.2735141450752767E-2</c:v>
                </c:pt>
                <c:pt idx="16105">
                  <c:v>-1.4072192777407344E-2</c:v>
                </c:pt>
                <c:pt idx="16106">
                  <c:v>-1.4936948497755009E-2</c:v>
                </c:pt>
                <c:pt idx="16107">
                  <c:v>-1.5121713831681649E-2</c:v>
                </c:pt>
                <c:pt idx="16108">
                  <c:v>-1.4459285536923994E-2</c:v>
                </c:pt>
                <c:pt idx="16109">
                  <c:v>-1.2777945013664832E-2</c:v>
                </c:pt>
                <c:pt idx="16110">
                  <c:v>-9.9511293875846896E-3</c:v>
                </c:pt>
                <c:pt idx="16111">
                  <c:v>-5.8712838445955096E-3</c:v>
                </c:pt>
                <c:pt idx="16112">
                  <c:v>-4.657444716962833E-4</c:v>
                </c:pt>
                <c:pt idx="16113">
                  <c:v>6.2458003277167107E-3</c:v>
                </c:pt>
                <c:pt idx="16114">
                  <c:v>1.424369721187374E-2</c:v>
                </c:pt>
                <c:pt idx="16115">
                  <c:v>2.3376826731299982E-2</c:v>
                </c:pt>
                <c:pt idx="16116">
                  <c:v>3.3426510821627398E-2</c:v>
                </c:pt>
                <c:pt idx="16117">
                  <c:v>4.4085456045092342E-2</c:v>
                </c:pt>
                <c:pt idx="16118">
                  <c:v>5.4973113159863529E-2</c:v>
                </c:pt>
                <c:pt idx="16119">
                  <c:v>6.5701556012641826E-2</c:v>
                </c:pt>
                <c:pt idx="16120">
                  <c:v>7.5835724217726719E-2</c:v>
                </c:pt>
                <c:pt idx="16121">
                  <c:v>8.49870656096538E-2</c:v>
                </c:pt>
                <c:pt idx="16122">
                  <c:v>9.2842303348118327E-2</c:v>
                </c:pt>
                <c:pt idx="16123">
                  <c:v>9.9173557507211185E-2</c:v>
                </c:pt>
                <c:pt idx="16124">
                  <c:v>0.10394889198964286</c:v>
                </c:pt>
                <c:pt idx="16125">
                  <c:v>0.10709484735372926</c:v>
                </c:pt>
                <c:pt idx="16126">
                  <c:v>0.10867445518855834</c:v>
                </c:pt>
                <c:pt idx="16127">
                  <c:v>0.10886594192016075</c:v>
                </c:pt>
                <c:pt idx="16128">
                  <c:v>0.10774112344004583</c:v>
                </c:pt>
                <c:pt idx="16129">
                  <c:v>0.105529277465089</c:v>
                </c:pt>
                <c:pt idx="16130">
                  <c:v>0.10240826239861223</c:v>
                </c:pt>
                <c:pt idx="16131">
                  <c:v>9.8488238853133514E-2</c:v>
                </c:pt>
                <c:pt idx="16132">
                  <c:v>9.4001799467178127E-2</c:v>
                </c:pt>
                <c:pt idx="16133">
                  <c:v>8.906469215904933E-2</c:v>
                </c:pt>
                <c:pt idx="16134">
                  <c:v>8.3869890335458219E-2</c:v>
                </c:pt>
                <c:pt idx="16135">
                  <c:v>7.8530282295507625E-2</c:v>
                </c:pt>
                <c:pt idx="16136">
                  <c:v>7.3161818671170775E-2</c:v>
                </c:pt>
                <c:pt idx="16137">
                  <c:v>6.7863820854378587E-2</c:v>
                </c:pt>
                <c:pt idx="16138">
                  <c:v>6.2705108767711293E-2</c:v>
                </c:pt>
                <c:pt idx="16139">
                  <c:v>5.7712325443700641E-2</c:v>
                </c:pt>
                <c:pt idx="16140">
                  <c:v>5.2942514066075086E-2</c:v>
                </c:pt>
                <c:pt idx="16141">
                  <c:v>4.8418532128737812E-2</c:v>
                </c:pt>
                <c:pt idx="16142">
                  <c:v>4.4156008481649467E-2</c:v>
                </c:pt>
                <c:pt idx="16143">
                  <c:v>4.0185731932699031E-2</c:v>
                </c:pt>
                <c:pt idx="16144">
                  <c:v>3.6527632207844496E-2</c:v>
                </c:pt>
                <c:pt idx="16145">
                  <c:v>3.3202801886306421E-2</c:v>
                </c:pt>
                <c:pt idx="16146">
                  <c:v>3.0178465814836297E-2</c:v>
                </c:pt>
                <c:pt idx="16147">
                  <c:v>2.7448267172557217E-2</c:v>
                </c:pt>
                <c:pt idx="16148">
                  <c:v>2.4960386195118867E-2</c:v>
                </c:pt>
                <c:pt idx="16149">
                  <c:v>2.2666331109066684E-2</c:v>
                </c:pt>
                <c:pt idx="16150">
                  <c:v>2.0514710965507388E-2</c:v>
                </c:pt>
                <c:pt idx="16151">
                  <c:v>1.8477927490576085E-2</c:v>
                </c:pt>
                <c:pt idx="16152">
                  <c:v>1.6536444844232001E-2</c:v>
                </c:pt>
                <c:pt idx="16153">
                  <c:v>1.4705369541737734E-2</c:v>
                </c:pt>
                <c:pt idx="16154">
                  <c:v>1.3001828972076135E-2</c:v>
                </c:pt>
                <c:pt idx="16155">
                  <c:v>1.1442988031368784E-2</c:v>
                </c:pt>
                <c:pt idx="16156">
                  <c:v>1.0027108053021649E-2</c:v>
                </c:pt>
                <c:pt idx="16157">
                  <c:v>8.7400874763221559E-3</c:v>
                </c:pt>
                <c:pt idx="16158">
                  <c:v>7.5592745184218657E-3</c:v>
                </c:pt>
                <c:pt idx="16159">
                  <c:v>6.4329726208929294E-3</c:v>
                </c:pt>
                <c:pt idx="16160">
                  <c:v>5.3357680795368401E-3</c:v>
                </c:pt>
                <c:pt idx="16161">
                  <c:v>4.2369062494870269E-3</c:v>
                </c:pt>
                <c:pt idx="16162">
                  <c:v>3.1366447175754653E-3</c:v>
                </c:pt>
                <c:pt idx="16163">
                  <c:v>2.0672413086672004E-3</c:v>
                </c:pt>
                <c:pt idx="16164">
                  <c:v>1.0453422331824225E-3</c:v>
                </c:pt>
                <c:pt idx="16165">
                  <c:v>1.1866943287897058E-4</c:v>
                </c:pt>
                <c:pt idx="16166">
                  <c:v>-6.8768577359390459E-4</c:v>
                </c:pt>
                <c:pt idx="16167">
                  <c:v>-1.3474699111267752E-3</c:v>
                </c:pt>
                <c:pt idx="16168">
                  <c:v>-1.8465394100559696E-3</c:v>
                </c:pt>
                <c:pt idx="16169">
                  <c:v>-2.1789787025366936E-3</c:v>
                </c:pt>
                <c:pt idx="16170">
                  <c:v>-2.3368622387636151E-3</c:v>
                </c:pt>
                <c:pt idx="16171">
                  <c:v>-2.3271316388601138E-3</c:v>
                </c:pt>
                <c:pt idx="16172">
                  <c:v>-2.1552452186821558E-3</c:v>
                </c:pt>
                <c:pt idx="16173">
                  <c:v>-1.8238608754844732E-3</c:v>
                </c:pt>
                <c:pt idx="16174">
                  <c:v>-1.3445525653994483E-3</c:v>
                </c:pt>
                <c:pt idx="16175">
                  <c:v>-7.2807924471463004E-4</c:v>
                </c:pt>
                <c:pt idx="16176">
                  <c:v>1.4443495248706029E-5</c:v>
                </c:pt>
                <c:pt idx="16177">
                  <c:v>8.6711356785307281E-4</c:v>
                </c:pt>
                <c:pt idx="16178">
                  <c:v>1.8113053868675788E-3</c:v>
                </c:pt>
                <c:pt idx="16179">
                  <c:v>2.8249971784670702E-3</c:v>
                </c:pt>
                <c:pt idx="16180">
                  <c:v>3.8782082797250705E-3</c:v>
                </c:pt>
                <c:pt idx="16181">
                  <c:v>4.9326301533249017E-3</c:v>
                </c:pt>
                <c:pt idx="16182">
                  <c:v>5.9410499589779286E-3</c:v>
                </c:pt>
                <c:pt idx="16183">
                  <c:v>6.8492220301624718E-3</c:v>
                </c:pt>
                <c:pt idx="16184">
                  <c:v>7.6080965669176326E-3</c:v>
                </c:pt>
                <c:pt idx="16185">
                  <c:v>8.1660109176725504E-3</c:v>
                </c:pt>
                <c:pt idx="16186">
                  <c:v>8.5019397321505208E-3</c:v>
                </c:pt>
                <c:pt idx="16187">
                  <c:v>8.6252254044533183E-3</c:v>
                </c:pt>
                <c:pt idx="16188">
                  <c:v>8.5613590853693688E-3</c:v>
                </c:pt>
                <c:pt idx="16189">
                  <c:v>8.3504672340156683E-3</c:v>
                </c:pt>
                <c:pt idx="16190">
                  <c:v>8.0428808148280684E-3</c:v>
                </c:pt>
                <c:pt idx="16191">
                  <c:v>7.668616739237577E-3</c:v>
                </c:pt>
                <c:pt idx="16192">
                  <c:v>7.2647080381146312E-3</c:v>
                </c:pt>
                <c:pt idx="16193">
                  <c:v>6.8485651329370789E-3</c:v>
                </c:pt>
                <c:pt idx="16194">
                  <c:v>6.4347344592791123E-3</c:v>
                </c:pt>
                <c:pt idx="16195">
                  <c:v>6.0326090987553593E-3</c:v>
                </c:pt>
                <c:pt idx="16196">
                  <c:v>5.6481241384090941E-3</c:v>
                </c:pt>
                <c:pt idx="16197">
                  <c:v>5.2839588302301399E-3</c:v>
                </c:pt>
                <c:pt idx="16198">
                  <c:v>4.9417778009414048E-3</c:v>
                </c:pt>
                <c:pt idx="16199">
                  <c:v>4.6218391096519706E-3</c:v>
                </c:pt>
                <c:pt idx="16200">
                  <c:v>4.3236068992967835E-3</c:v>
                </c:pt>
                <c:pt idx="16201">
                  <c:v>4.0465591035832027E-3</c:v>
                </c:pt>
                <c:pt idx="16202">
                  <c:v>3.789357649400471E-3</c:v>
                </c:pt>
                <c:pt idx="16203">
                  <c:v>3.5511968160454321E-3</c:v>
                </c:pt>
                <c:pt idx="16204">
                  <c:v>3.3305088818509354E-3</c:v>
                </c:pt>
                <c:pt idx="16205">
                  <c:v>3.1264187845804203E-3</c:v>
                </c:pt>
                <c:pt idx="16206">
                  <c:v>2.9376166700432194E-3</c:v>
                </c:pt>
                <c:pt idx="16207">
                  <c:v>2.7629364509205168E-3</c:v>
                </c:pt>
                <c:pt idx="16208">
                  <c:v>2.6014095210233901E-3</c:v>
                </c:pt>
                <c:pt idx="16209">
                  <c:v>2.4520999774777508E-3</c:v>
                </c:pt>
                <c:pt idx="16210">
                  <c:v>2.313840212932905E-3</c:v>
                </c:pt>
                <c:pt idx="16211">
                  <c:v>2.1859431958350939E-3</c:v>
                </c:pt>
                <c:pt idx="16212">
                  <c:v>2.0676084973448861E-3</c:v>
                </c:pt>
                <c:pt idx="16213">
                  <c:v>1.9579567926428787E-3</c:v>
                </c:pt>
                <c:pt idx="16214">
                  <c:v>1.8563546585047552E-3</c:v>
                </c:pt>
                <c:pt idx="16215">
                  <c:v>1.762148806632502E-3</c:v>
                </c:pt>
                <c:pt idx="16216">
                  <c:v>1.6747406413019084E-3</c:v>
                </c:pt>
                <c:pt idx="16217">
                  <c:v>1.5935815436559642E-3</c:v>
                </c:pt>
                <c:pt idx="16218">
                  <c:v>1.5181390293054209E-3</c:v>
                </c:pt>
                <c:pt idx="16219">
                  <c:v>1.4480035800492619E-3</c:v>
                </c:pt>
                <c:pt idx="16220">
                  <c:v>1.3827334615443831E-3</c:v>
                </c:pt>
                <c:pt idx="16221">
                  <c:v>1.3218002266588424E-3</c:v>
                </c:pt>
                <c:pt idx="16222">
                  <c:v>1.2651657060723798E-3</c:v>
                </c:pt>
                <c:pt idx="16223">
                  <c:v>1.2121766368792253E-3</c:v>
                </c:pt>
                <c:pt idx="16224">
                  <c:v>1.1627056497469646E-3</c:v>
                </c:pt>
                <c:pt idx="16225">
                  <c:v>1.1163919520000842E-3</c:v>
                </c:pt>
                <c:pt idx="16226">
                  <c:v>1.0730666800449207E-3</c:v>
                </c:pt>
                <c:pt idx="16227">
                  <c:v>1.032463715198273E-3</c:v>
                </c:pt>
                <c:pt idx="16228">
                  <c:v>9.9441656452037286E-4</c:v>
                </c:pt>
                <c:pt idx="16229">
                  <c:v>9.5865478746703925E-4</c:v>
                </c:pt>
                <c:pt idx="16230">
                  <c:v>9.2502253659543232E-4</c:v>
                </c:pt>
                <c:pt idx="16231">
                  <c:v>8.9331412730064841E-4</c:v>
                </c:pt>
                <c:pt idx="16232">
                  <c:v>8.6360206667912554E-4</c:v>
                </c:pt>
                <c:pt idx="16233">
                  <c:v>8.3550462622716815E-4</c:v>
                </c:pt>
                <c:pt idx="16234">
                  <c:v>8.0893710560947518E-4</c:v>
                </c:pt>
                <c:pt idx="16235">
                  <c:v>7.8390632656133441E-4</c:v>
                </c:pt>
                <c:pt idx="16236">
                  <c:v>7.6018746495576384E-4</c:v>
                </c:pt>
                <c:pt idx="16237">
                  <c:v>7.3772832659146914E-4</c:v>
                </c:pt>
                <c:pt idx="16238">
                  <c:v>7.1649800487738613E-4</c:v>
                </c:pt>
                <c:pt idx="16239">
                  <c:v>6.963112860997045E-4</c:v>
                </c:pt>
                <c:pt idx="16240">
                  <c:v>6.7713206142050453E-4</c:v>
                </c:pt>
                <c:pt idx="16241">
                  <c:v>6.5893376507719648E-4</c:v>
                </c:pt>
                <c:pt idx="16242">
                  <c:v>6.415634812357851E-4</c:v>
                </c:pt>
                <c:pt idx="16243">
                  <c:v>6.2495286096120317E-4</c:v>
                </c:pt>
                <c:pt idx="16244">
                  <c:v>6.0914587222282712E-4</c:v>
                </c:pt>
                <c:pt idx="16245">
                  <c:v>5.9395949727147901E-4</c:v>
                </c:pt>
                <c:pt idx="16246">
                  <c:v>5.793956400134137E-4</c:v>
                </c:pt>
                <c:pt idx="16247">
                  <c:v>5.6546537748947134E-4</c:v>
                </c:pt>
                <c:pt idx="16248">
                  <c:v>5.5206827555409621E-4</c:v>
                </c:pt>
                <c:pt idx="16249">
                  <c:v>5.3913505791036709E-4</c:v>
                </c:pt>
                <c:pt idx="16250">
                  <c:v>5.2666210415353021E-4</c:v>
                </c:pt>
                <c:pt idx="16251">
                  <c:v>5.1467609698907513E-4</c:v>
                </c:pt>
                <c:pt idx="16252">
                  <c:v>5.0305866014310752E-4</c:v>
                </c:pt>
                <c:pt idx="16253">
                  <c:v>4.9193678905135041E-4</c:v>
                </c:pt>
                <c:pt idx="16254">
                  <c:v>4.8110958796776515E-4</c:v>
                </c:pt>
                <c:pt idx="16255">
                  <c:v>4.7079480876044411E-4</c:v>
                </c:pt>
                <c:pt idx="16256">
                  <c:v>4.6088143951816818E-4</c:v>
                </c:pt>
                <c:pt idx="16257">
                  <c:v>4.5128276892125729E-4</c:v>
                </c:pt>
                <c:pt idx="16258">
                  <c:v>4.4208559916647516E-4</c:v>
                </c:pt>
                <c:pt idx="16259">
                  <c:v>4.333414134387592E-4</c:v>
                </c:pt>
                <c:pt idx="16260">
                  <c:v>4.2503909195634737E-4</c:v>
                </c:pt>
                <c:pt idx="16261">
                  <c:v>4.1709461290928562E-4</c:v>
                </c:pt>
                <c:pt idx="16262">
                  <c:v>4.0956208310471975E-4</c:v>
                </c:pt>
                <c:pt idx="16263">
                  <c:v>4.0239257548402296E-4</c:v>
                </c:pt>
                <c:pt idx="16264">
                  <c:v>3.9569321898880183E-4</c:v>
                </c:pt>
                <c:pt idx="16265">
                  <c:v>3.8940696379308193E-4</c:v>
                </c:pt>
                <c:pt idx="16266">
                  <c:v>3.8354367857318383E-4</c:v>
                </c:pt>
                <c:pt idx="16267">
                  <c:v>3.7808507175018935E-4</c:v>
                </c:pt>
                <c:pt idx="16268">
                  <c:v>3.7303921115738881E-4</c:v>
                </c:pt>
                <c:pt idx="16269">
                  <c:v>3.6836991479527459E-4</c:v>
                </c:pt>
                <c:pt idx="16270">
                  <c:v>3.6411824133386617E-4</c:v>
                </c:pt>
                <c:pt idx="16271">
                  <c:v>3.6031658266200139E-4</c:v>
                </c:pt>
                <c:pt idx="16272">
                  <c:v>3.5691264413550972E-4</c:v>
                </c:pt>
                <c:pt idx="16273">
                  <c:v>3.5378778751593565E-4</c:v>
                </c:pt>
                <c:pt idx="16274">
                  <c:v>3.5103276787673554E-4</c:v>
                </c:pt>
                <c:pt idx="16275">
                  <c:v>3.4869706270979073E-4</c:v>
                </c:pt>
                <c:pt idx="16276">
                  <c:v>3.4676925622478816E-4</c:v>
                </c:pt>
                <c:pt idx="16277">
                  <c:v>3.4509759092171688E-4</c:v>
                </c:pt>
                <c:pt idx="16278">
                  <c:v>3.4385183204010961E-4</c:v>
                </c:pt>
                <c:pt idx="16279">
                  <c:v>3.4284977042164932E-4</c:v>
                </c:pt>
                <c:pt idx="16280">
                  <c:v>3.4223419643231168E-4</c:v>
                </c:pt>
                <c:pt idx="16281">
                  <c:v>3.4198153441711288E-4</c:v>
                </c:pt>
                <c:pt idx="16282">
                  <c:v>3.4200582310306427E-4</c:v>
                </c:pt>
                <c:pt idx="16283">
                  <c:v>3.4239371843136635E-4</c:v>
                </c:pt>
                <c:pt idx="16284">
                  <c:v>3.4315433485387903E-4</c:v>
                </c:pt>
                <c:pt idx="16285">
                  <c:v>3.4419668649621205E-4</c:v>
                </c:pt>
                <c:pt idx="16286">
                  <c:v>3.4551792059367425E-4</c:v>
                </c:pt>
                <c:pt idx="16287">
                  <c:v>3.4720265948218199E-4</c:v>
                </c:pt>
                <c:pt idx="16288">
                  <c:v>3.4919759758711422E-4</c:v>
                </c:pt>
                <c:pt idx="16289">
                  <c:v>3.5148197032131012E-4</c:v>
                </c:pt>
                <c:pt idx="16290">
                  <c:v>3.5408899669497895E-4</c:v>
                </c:pt>
                <c:pt idx="16291">
                  <c:v>3.5687743837486963E-4</c:v>
                </c:pt>
                <c:pt idx="16292">
                  <c:v>3.5992796064054922E-4</c:v>
                </c:pt>
                <c:pt idx="16293">
                  <c:v>3.6321319617160785E-4</c:v>
                </c:pt>
                <c:pt idx="16294">
                  <c:v>3.6670793112514311E-4</c:v>
                </c:pt>
                <c:pt idx="16295">
                  <c:v>3.7045554190051622E-4</c:v>
                </c:pt>
                <c:pt idx="16296">
                  <c:v>3.7433082081939073E-4</c:v>
                </c:pt>
                <c:pt idx="16297">
                  <c:v>3.7843780836255281E-4</c:v>
                </c:pt>
                <c:pt idx="16298">
                  <c:v>3.8264976622048863E-4</c:v>
                </c:pt>
                <c:pt idx="16299">
                  <c:v>3.8702584532979145E-4</c:v>
                </c:pt>
                <c:pt idx="16300">
                  <c:v>3.9156261598616293E-4</c:v>
                </c:pt>
                <c:pt idx="16301">
                  <c:v>3.963197279056585E-4</c:v>
                </c:pt>
                <c:pt idx="16302">
                  <c:v>4.0125389525647037E-4</c:v>
                </c:pt>
                <c:pt idx="16303">
                  <c:v>4.0636488718337471E-4</c:v>
                </c:pt>
                <c:pt idx="16304">
                  <c:v>4.1165476468940643E-4</c:v>
                </c:pt>
                <c:pt idx="16305">
                  <c:v>4.1725594016650547E-4</c:v>
                </c:pt>
                <c:pt idx="16306">
                  <c:v>4.2303144071653698E-4</c:v>
                </c:pt>
                <c:pt idx="16307">
                  <c:v>4.2918191810337181E-4</c:v>
                </c:pt>
                <c:pt idx="16308">
                  <c:v>4.3554999383921267E-4</c:v>
                </c:pt>
                <c:pt idx="16309">
                  <c:v>4.4228109267896443E-4</c:v>
                </c:pt>
                <c:pt idx="16310">
                  <c:v>4.4934538291863113E-4</c:v>
                </c:pt>
                <c:pt idx="16311">
                  <c:v>4.5682461948315378E-4</c:v>
                </c:pt>
                <c:pt idx="16312">
                  <c:v>4.6464092591735895E-4</c:v>
                </c:pt>
                <c:pt idx="16313">
                  <c:v>4.7297103646115612E-4</c:v>
                </c:pt>
                <c:pt idx="16314">
                  <c:v>4.8166444807606901E-4</c:v>
                </c:pt>
                <c:pt idx="16315">
                  <c:v>4.9080576628934836E-4</c:v>
                </c:pt>
                <c:pt idx="16316">
                  <c:v>5.0043692619450297E-4</c:v>
                </c:pt>
                <c:pt idx="16317">
                  <c:v>5.1070951412202081E-4</c:v>
                </c:pt>
                <c:pt idx="16318">
                  <c:v>5.2145935412717392E-4</c:v>
                </c:pt>
                <c:pt idx="16319">
                  <c:v>5.3295297348610049E-4</c:v>
                </c:pt>
                <c:pt idx="16320">
                  <c:v>5.4505027437268261E-4</c:v>
                </c:pt>
                <c:pt idx="16321">
                  <c:v>5.5788050971572467E-4</c:v>
                </c:pt>
                <c:pt idx="16322">
                  <c:v>5.7152315511765917E-4</c:v>
                </c:pt>
                <c:pt idx="16323">
                  <c:v>5.8599276729054406E-4</c:v>
                </c:pt>
                <c:pt idx="16324">
                  <c:v>6.0143430193915215E-4</c:v>
                </c:pt>
                <c:pt idx="16325">
                  <c:v>6.1783127351400235E-4</c:v>
                </c:pt>
                <c:pt idx="16326">
                  <c:v>6.3536911627415371E-4</c:v>
                </c:pt>
                <c:pt idx="16327">
                  <c:v>6.540298957016244E-4</c:v>
                </c:pt>
                <c:pt idx="16328">
                  <c:v>6.7395037556317039E-4</c:v>
                </c:pt>
                <c:pt idx="16329">
                  <c:v>6.952102715716002E-4</c:v>
                </c:pt>
                <c:pt idx="16330">
                  <c:v>7.1796300541782099E-4</c:v>
                </c:pt>
                <c:pt idx="16331">
                  <c:v>7.4223620476321361E-4</c:v>
                </c:pt>
                <c:pt idx="16332">
                  <c:v>7.6814154834126125E-4</c:v>
                </c:pt>
                <c:pt idx="16333">
                  <c:v>7.9587657841928561E-4</c:v>
                </c:pt>
                <c:pt idx="16334">
                  <c:v>8.2555732628153411E-4</c:v>
                </c:pt>
                <c:pt idx="16335">
                  <c:v>8.5734702378159611E-4</c:v>
                </c:pt>
                <c:pt idx="16336">
                  <c:v>8.9140924220676432E-4</c:v>
                </c:pt>
                <c:pt idx="16337">
                  <c:v>9.2781912118400367E-4</c:v>
                </c:pt>
                <c:pt idx="16338">
                  <c:v>9.6691306613616579E-4</c:v>
                </c:pt>
                <c:pt idx="16339">
                  <c:v>1.0088966212816741E-3</c:v>
                </c:pt>
                <c:pt idx="16340">
                  <c:v>1.053914053294136E-3</c:v>
                </c:pt>
                <c:pt idx="16341">
                  <c:v>1.1022490404108964E-3</c:v>
                </c:pt>
                <c:pt idx="16342">
                  <c:v>1.1542191350997211E-3</c:v>
                </c:pt>
                <c:pt idx="16343">
                  <c:v>1.210072698559439E-3</c:v>
                </c:pt>
                <c:pt idx="16344">
                  <c:v>1.2701315871522789E-3</c:v>
                </c:pt>
                <c:pt idx="16345">
                  <c:v>1.3348093700299435E-3</c:v>
                </c:pt>
                <c:pt idx="16346">
                  <c:v>1.4044260737308134E-3</c:v>
                </c:pt>
                <c:pt idx="16347">
                  <c:v>1.4794448342203559E-3</c:v>
                </c:pt>
                <c:pt idx="16348">
                  <c:v>1.5602786532230573E-3</c:v>
                </c:pt>
                <c:pt idx="16349">
                  <c:v>1.6474988654205935E-3</c:v>
                </c:pt>
                <c:pt idx="16350">
                  <c:v>1.7415384622339047E-3</c:v>
                </c:pt>
                <c:pt idx="16351">
                  <c:v>1.8432062806136296E-3</c:v>
                </c:pt>
                <c:pt idx="16352">
                  <c:v>1.9529167709264605E-3</c:v>
                </c:pt>
                <c:pt idx="16353">
                  <c:v>2.0715535132960206E-3</c:v>
                </c:pt>
                <c:pt idx="16354">
                  <c:v>2.199708652249277E-3</c:v>
                </c:pt>
                <c:pt idx="16355">
                  <c:v>2.3382886902180156E-3</c:v>
                </c:pt>
                <c:pt idx="16356">
                  <c:v>2.4882022401233606E-3</c:v>
                </c:pt>
                <c:pt idx="16357">
                  <c:v>2.6502212135952607E-3</c:v>
                </c:pt>
                <c:pt idx="16358">
                  <c:v>2.8255546646424046E-3</c:v>
                </c:pt>
                <c:pt idx="16359">
                  <c:v>3.0150411148348599E-3</c:v>
                </c:pt>
                <c:pt idx="16360">
                  <c:v>3.220030367142579E-3</c:v>
                </c:pt>
                <c:pt idx="16361">
                  <c:v>3.4414511368843215E-3</c:v>
                </c:pt>
                <c:pt idx="16362">
                  <c:v>3.6805299071579478E-3</c:v>
                </c:pt>
                <c:pt idx="16363">
                  <c:v>3.9386049832199621E-3</c:v>
                </c:pt>
                <c:pt idx="16364">
                  <c:v>4.2167140952225068E-3</c:v>
                </c:pt>
                <c:pt idx="16365">
                  <c:v>4.515642965392086E-3</c:v>
                </c:pt>
                <c:pt idx="16366">
                  <c:v>4.8365690785460158E-3</c:v>
                </c:pt>
                <c:pt idx="16367">
                  <c:v>5.1793171498889512E-3</c:v>
                </c:pt>
                <c:pt idx="16368">
                  <c:v>5.5441302033883977E-3</c:v>
                </c:pt>
                <c:pt idx="16369">
                  <c:v>5.9296807153095266E-3</c:v>
                </c:pt>
                <c:pt idx="16370">
                  <c:v>6.3317172859909121E-3</c:v>
                </c:pt>
                <c:pt idx="16371">
                  <c:v>6.7466622976253277E-3</c:v>
                </c:pt>
                <c:pt idx="16372">
                  <c:v>7.1633460650245562E-3</c:v>
                </c:pt>
                <c:pt idx="16373">
                  <c:v>7.5682945386073008E-3</c:v>
                </c:pt>
                <c:pt idx="16374">
                  <c:v>7.9404521188730648E-3</c:v>
                </c:pt>
                <c:pt idx="16375">
                  <c:v>8.2487613323518616E-3</c:v>
                </c:pt>
                <c:pt idx="16376">
                  <c:v>8.4570637046323949E-3</c:v>
                </c:pt>
                <c:pt idx="16377">
                  <c:v>8.5234792309679674E-3</c:v>
                </c:pt>
                <c:pt idx="16378">
                  <c:v>8.3993738149436004E-3</c:v>
                </c:pt>
                <c:pt idx="16379">
                  <c:v>8.0585891358486705E-3</c:v>
                </c:pt>
                <c:pt idx="16380">
                  <c:v>7.5015179440361957E-3</c:v>
                </c:pt>
                <c:pt idx="16381">
                  <c:v>6.7452380156611813E-3</c:v>
                </c:pt>
                <c:pt idx="16382">
                  <c:v>5.8339412551537961E-3</c:v>
                </c:pt>
                <c:pt idx="16383">
                  <c:v>4.825386415055366E-3</c:v>
                </c:pt>
                <c:pt idx="16384">
                  <c:v>3.7710928178908976E-3</c:v>
                </c:pt>
                <c:pt idx="16385">
                  <c:v>2.718888944646447E-3</c:v>
                </c:pt>
                <c:pt idx="16386">
                  <c:v>1.7056733149537484E-3</c:v>
                </c:pt>
                <c:pt idx="16387">
                  <c:v>7.6105702013873344E-4</c:v>
                </c:pt>
                <c:pt idx="16388">
                  <c:v>-9.1675778625899262E-5</c:v>
                </c:pt>
                <c:pt idx="16389">
                  <c:v>-8.32960256066273E-4</c:v>
                </c:pt>
                <c:pt idx="16390">
                  <c:v>-1.4491593813726888E-3</c:v>
                </c:pt>
                <c:pt idx="16391">
                  <c:v>-1.9269592044468542E-3</c:v>
                </c:pt>
                <c:pt idx="16392">
                  <c:v>-2.2562550505275114E-3</c:v>
                </c:pt>
                <c:pt idx="16393">
                  <c:v>-2.4289110292810001E-3</c:v>
                </c:pt>
                <c:pt idx="16394">
                  <c:v>-2.4363406399249277E-3</c:v>
                </c:pt>
                <c:pt idx="16395">
                  <c:v>-2.2751473613469297E-3</c:v>
                </c:pt>
                <c:pt idx="16396">
                  <c:v>-1.9430789056472664E-3</c:v>
                </c:pt>
                <c:pt idx="16397">
                  <c:v>-1.4403957260781253E-3</c:v>
                </c:pt>
                <c:pt idx="16398">
                  <c:v>-7.7577473109713413E-4</c:v>
                </c:pt>
                <c:pt idx="16399">
                  <c:v>3.1114961994704871E-5</c:v>
                </c:pt>
                <c:pt idx="16400">
                  <c:v>9.6111579075386366E-4</c:v>
                </c:pt>
                <c:pt idx="16401">
                  <c:v>1.982875068265777E-3</c:v>
                </c:pt>
                <c:pt idx="16402">
                  <c:v>3.0607480119761998E-3</c:v>
                </c:pt>
                <c:pt idx="16403">
                  <c:v>4.1592260774139245E-3</c:v>
                </c:pt>
                <c:pt idx="16404">
                  <c:v>5.2585210426945306E-3</c:v>
                </c:pt>
                <c:pt idx="16405">
                  <c:v>6.365515430685198E-3</c:v>
                </c:pt>
                <c:pt idx="16406">
                  <c:v>7.4952573904367714E-3</c:v>
                </c:pt>
                <c:pt idx="16407">
                  <c:v>8.6770298280408609E-3</c:v>
                </c:pt>
                <c:pt idx="16408">
                  <c:v>9.9649531428013249E-3</c:v>
                </c:pt>
                <c:pt idx="16409">
                  <c:v>1.1388435032062882E-2</c:v>
                </c:pt>
                <c:pt idx="16410">
                  <c:v>1.294821317743633E-2</c:v>
                </c:pt>
                <c:pt idx="16411">
                  <c:v>1.4655094374190325E-2</c:v>
                </c:pt>
                <c:pt idx="16412">
                  <c:v>1.6487879690789908E-2</c:v>
                </c:pt>
                <c:pt idx="16413">
                  <c:v>1.8433466393309894E-2</c:v>
                </c:pt>
                <c:pt idx="16414">
                  <c:v>2.0478224776336318E-2</c:v>
                </c:pt>
                <c:pt idx="16415">
                  <c:v>2.2630039323212836E-2</c:v>
                </c:pt>
                <c:pt idx="16416">
                  <c:v>2.4925295991675478E-2</c:v>
                </c:pt>
                <c:pt idx="16417">
                  <c:v>2.7420130628321049E-2</c:v>
                </c:pt>
                <c:pt idx="16418">
                  <c:v>3.0152975273518345E-2</c:v>
                </c:pt>
                <c:pt idx="16419">
                  <c:v>3.3175320869459735E-2</c:v>
                </c:pt>
                <c:pt idx="16420">
                  <c:v>3.6512376785189149E-2</c:v>
                </c:pt>
                <c:pt idx="16421">
                  <c:v>4.0173667006574765E-2</c:v>
                </c:pt>
                <c:pt idx="16422">
                  <c:v>4.4140673370619776E-2</c:v>
                </c:pt>
                <c:pt idx="16423">
                  <c:v>4.8408873607881375E-2</c:v>
                </c:pt>
                <c:pt idx="16424">
                  <c:v>5.2945819684815265E-2</c:v>
                </c:pt>
                <c:pt idx="16425">
                  <c:v>5.7726370909171099E-2</c:v>
                </c:pt>
                <c:pt idx="16426">
                  <c:v>6.2725123825207341E-2</c:v>
                </c:pt>
                <c:pt idx="16427">
                  <c:v>6.7897401174220828E-2</c:v>
                </c:pt>
                <c:pt idx="16428">
                  <c:v>7.3206876781567565E-2</c:v>
                </c:pt>
                <c:pt idx="16429">
                  <c:v>7.8585600727954841E-2</c:v>
                </c:pt>
                <c:pt idx="16430">
                  <c:v>8.394496178077071E-2</c:v>
                </c:pt>
                <c:pt idx="16431">
                  <c:v>8.9164613061578524E-2</c:v>
                </c:pt>
                <c:pt idx="16432">
                  <c:v>9.4115513037017595E-2</c:v>
                </c:pt>
                <c:pt idx="16433">
                  <c:v>9.8655267563454885E-2</c:v>
                </c:pt>
                <c:pt idx="16434">
                  <c:v>0.10258514056988721</c:v>
                </c:pt>
                <c:pt idx="16435">
                  <c:v>0.10578116151308137</c:v>
                </c:pt>
                <c:pt idx="16436">
                  <c:v>0.10805913866521333</c:v>
                </c:pt>
                <c:pt idx="16437">
                  <c:v>0.10921352671461926</c:v>
                </c:pt>
                <c:pt idx="16438">
                  <c:v>0.10910607276857454</c:v>
                </c:pt>
                <c:pt idx="16439">
                  <c:v>0.10757327597582317</c:v>
                </c:pt>
                <c:pt idx="16440">
                  <c:v>0.10450680504274856</c:v>
                </c:pt>
                <c:pt idx="16441">
                  <c:v>9.9812322576520784E-2</c:v>
                </c:pt>
                <c:pt idx="16442">
                  <c:v>9.3503662245269292E-2</c:v>
                </c:pt>
                <c:pt idx="16443">
                  <c:v>8.5707380492524576E-2</c:v>
                </c:pt>
                <c:pt idx="16444">
                  <c:v>7.6605469306378682E-2</c:v>
                </c:pt>
                <c:pt idx="16445">
                  <c:v>6.6506180078070576E-2</c:v>
                </c:pt>
                <c:pt idx="16446">
                  <c:v>5.5790492369177436E-2</c:v>
                </c:pt>
                <c:pt idx="16447">
                  <c:v>4.4898073585768639E-2</c:v>
                </c:pt>
                <c:pt idx="16448">
                  <c:v>3.4225394372250528E-2</c:v>
                </c:pt>
                <c:pt idx="16449">
                  <c:v>2.4152804476185286E-2</c:v>
                </c:pt>
                <c:pt idx="16450">
                  <c:v>1.4979681438205272E-2</c:v>
                </c:pt>
                <c:pt idx="16451">
                  <c:v>6.9271613945783017E-3</c:v>
                </c:pt>
                <c:pt idx="16452">
                  <c:v>1.5189648155539137E-4</c:v>
                </c:pt>
                <c:pt idx="16453">
                  <c:v>-5.2976652868964857E-3</c:v>
                </c:pt>
                <c:pt idx="16454">
                  <c:v>-9.4321211416714124E-3</c:v>
                </c:pt>
                <c:pt idx="16455">
                  <c:v>-1.2320763981679417E-2</c:v>
                </c:pt>
                <c:pt idx="16456">
                  <c:v>-1.4048513318376726E-2</c:v>
                </c:pt>
                <c:pt idx="16457">
                  <c:v>-1.4764818960989454E-2</c:v>
                </c:pt>
                <c:pt idx="16458">
                  <c:v>-1.4637815827597683E-2</c:v>
                </c:pt>
                <c:pt idx="16459">
                  <c:v>-1.3853048115283276E-2</c:v>
                </c:pt>
                <c:pt idx="16460">
                  <c:v>-1.2561076913977592E-2</c:v>
                </c:pt>
                <c:pt idx="16461">
                  <c:v>-1.1035967456786366E-2</c:v>
                </c:pt>
                <c:pt idx="16462">
                  <c:v>-9.4563347364888181E-3</c:v>
                </c:pt>
                <c:pt idx="16463">
                  <c:v>-8.0371114320849611E-3</c:v>
                </c:pt>
                <c:pt idx="16464">
                  <c:v>-6.8687849376105892E-3</c:v>
                </c:pt>
                <c:pt idx="16465">
                  <c:v>-5.9680799878769342E-3</c:v>
                </c:pt>
                <c:pt idx="16466">
                  <c:v>-5.3333689651206368E-3</c:v>
                </c:pt>
                <c:pt idx="16467">
                  <c:v>-4.8978798343620655E-3</c:v>
                </c:pt>
                <c:pt idx="16468">
                  <c:v>-4.5855221826994882E-3</c:v>
                </c:pt>
                <c:pt idx="16469">
                  <c:v>-4.3821920802076609E-3</c:v>
                </c:pt>
                <c:pt idx="16470">
                  <c:v>-4.2119418974451229E-3</c:v>
                </c:pt>
                <c:pt idx="16471">
                  <c:v>-4.0620590985294231E-3</c:v>
                </c:pt>
                <c:pt idx="16472">
                  <c:v>-3.9096349420176145E-3</c:v>
                </c:pt>
                <c:pt idx="16473">
                  <c:v>-3.7415573531127799E-3</c:v>
                </c:pt>
                <c:pt idx="16474">
                  <c:v>-3.5636688102949469E-3</c:v>
                </c:pt>
                <c:pt idx="16475">
                  <c:v>-3.385232946552596E-3</c:v>
                </c:pt>
                <c:pt idx="16476">
                  <c:v>-3.2154706980463028E-3</c:v>
                </c:pt>
                <c:pt idx="16477">
                  <c:v>-3.0640166145936361E-3</c:v>
                </c:pt>
                <c:pt idx="16478">
                  <c:v>-2.9330014344551396E-3</c:v>
                </c:pt>
                <c:pt idx="16479">
                  <c:v>-2.8229849901894844E-3</c:v>
                </c:pt>
                <c:pt idx="16480">
                  <c:v>-2.7333817114248088E-3</c:v>
                </c:pt>
                <c:pt idx="16481">
                  <c:v>-2.6602550901881836E-3</c:v>
                </c:pt>
                <c:pt idx="16482">
                  <c:v>-2.6030838059856688E-3</c:v>
                </c:pt>
                <c:pt idx="16483">
                  <c:v>-2.55787154872418E-3</c:v>
                </c:pt>
                <c:pt idx="16484">
                  <c:v>-2.5225545406082498E-3</c:v>
                </c:pt>
                <c:pt idx="16485">
                  <c:v>-2.4975828028347548E-3</c:v>
                </c:pt>
                <c:pt idx="16486">
                  <c:v>-2.4796964679840443E-3</c:v>
                </c:pt>
                <c:pt idx="16487">
                  <c:v>-2.4676427424229438E-3</c:v>
                </c:pt>
                <c:pt idx="16488">
                  <c:v>-2.4604956193589127E-3</c:v>
                </c:pt>
                <c:pt idx="16489">
                  <c:v>-2.4579760322991748E-3</c:v>
                </c:pt>
                <c:pt idx="16490">
                  <c:v>-2.4575126143252185E-3</c:v>
                </c:pt>
                <c:pt idx="16491">
                  <c:v>-2.4597532920144233E-3</c:v>
                </c:pt>
                <c:pt idx="16492">
                  <c:v>-2.4639835064874873E-3</c:v>
                </c:pt>
                <c:pt idx="16493">
                  <c:v>-2.4691286869385335E-3</c:v>
                </c:pt>
                <c:pt idx="16494">
                  <c:v>-2.477632218093813E-3</c:v>
                </c:pt>
                <c:pt idx="16495">
                  <c:v>-2.4877479168197991E-3</c:v>
                </c:pt>
                <c:pt idx="16496">
                  <c:v>-2.4997525506823288E-3</c:v>
                </c:pt>
                <c:pt idx="16497">
                  <c:v>-2.513573811077436E-3</c:v>
                </c:pt>
                <c:pt idx="16498">
                  <c:v>-2.5284992513992721E-3</c:v>
                </c:pt>
                <c:pt idx="16499">
                  <c:v>-2.5447505662726305E-3</c:v>
                </c:pt>
                <c:pt idx="16500">
                  <c:v>-2.5609272486573974E-3</c:v>
                </c:pt>
                <c:pt idx="16501">
                  <c:v>-2.5777345372974838E-3</c:v>
                </c:pt>
                <c:pt idx="16502">
                  <c:v>-2.5959131737878318E-3</c:v>
                </c:pt>
                <c:pt idx="16503">
                  <c:v>-2.6129289798149527E-3</c:v>
                </c:pt>
                <c:pt idx="16504">
                  <c:v>-2.6307208943403201E-3</c:v>
                </c:pt>
                <c:pt idx="16505">
                  <c:v>-2.6480369018715027E-3</c:v>
                </c:pt>
                <c:pt idx="16506">
                  <c:v>-2.6649303559922507E-3</c:v>
                </c:pt>
                <c:pt idx="16507">
                  <c:v>-2.6816858684534802E-3</c:v>
                </c:pt>
                <c:pt idx="16508">
                  <c:v>-2.6979470814252273E-3</c:v>
                </c:pt>
                <c:pt idx="16509">
                  <c:v>-2.7139507934565155E-3</c:v>
                </c:pt>
                <c:pt idx="16510">
                  <c:v>-2.7291371021987889E-3</c:v>
                </c:pt>
                <c:pt idx="16511">
                  <c:v>-2.743500805630756E-3</c:v>
                </c:pt>
                <c:pt idx="16512">
                  <c:v>-2.7574393571491327E-3</c:v>
                </c:pt>
                <c:pt idx="16513">
                  <c:v>-2.7709955357251765E-3</c:v>
                </c:pt>
                <c:pt idx="16514">
                  <c:v>-2.7835643272181606E-3</c:v>
                </c:pt>
                <c:pt idx="16515">
                  <c:v>-2.7959718846851441E-3</c:v>
                </c:pt>
                <c:pt idx="16516">
                  <c:v>-2.8077554072705765E-3</c:v>
                </c:pt>
                <c:pt idx="16517">
                  <c:v>-2.8189975013402915E-3</c:v>
                </c:pt>
                <c:pt idx="16518">
                  <c:v>-2.8298038140616068E-3</c:v>
                </c:pt>
                <c:pt idx="16519">
                  <c:v>-2.840225651026831E-3</c:v>
                </c:pt>
                <c:pt idx="16520">
                  <c:v>-2.849882798653829E-3</c:v>
                </c:pt>
                <c:pt idx="16521">
                  <c:v>-2.8596267172697892E-3</c:v>
                </c:pt>
                <c:pt idx="16522">
                  <c:v>-2.8682681944619875E-3</c:v>
                </c:pt>
                <c:pt idx="16523">
                  <c:v>-2.8770205080468295E-3</c:v>
                </c:pt>
                <c:pt idx="16524">
                  <c:v>-2.8854759673443975E-3</c:v>
                </c:pt>
                <c:pt idx="16525">
                  <c:v>-2.8934506994751866E-3</c:v>
                </c:pt>
                <c:pt idx="16526">
                  <c:v>-2.9013164727259128E-3</c:v>
                </c:pt>
                <c:pt idx="16527">
                  <c:v>-2.9087821603056658E-3</c:v>
                </c:pt>
                <c:pt idx="16528">
                  <c:v>-2.9160177099371914E-3</c:v>
                </c:pt>
                <c:pt idx="16529">
                  <c:v>-2.9228898966003258E-3</c:v>
                </c:pt>
                <c:pt idx="16530">
                  <c:v>-2.9296066917692512E-3</c:v>
                </c:pt>
                <c:pt idx="16531">
                  <c:v>-2.9360282536664726E-3</c:v>
                </c:pt>
                <c:pt idx="16532">
                  <c:v>-2.9404785873429675E-3</c:v>
                </c:pt>
                <c:pt idx="16533">
                  <c:v>-2.9211052673608798E-3</c:v>
                </c:pt>
                <c:pt idx="16534">
                  <c:v>-2.9180880581768588E-3</c:v>
                </c:pt>
                <c:pt idx="16535">
                  <c:v>-2.9118462696997604E-3</c:v>
                </c:pt>
                <c:pt idx="16536">
                  <c:v>-2.9054553316653861E-3</c:v>
                </c:pt>
                <c:pt idx="16537">
                  <c:v>-2.8988947558113167E-3</c:v>
                </c:pt>
                <c:pt idx="16538">
                  <c:v>-2.8920206900859562E-3</c:v>
                </c:pt>
                <c:pt idx="16539">
                  <c:v>-2.8850026440179451E-3</c:v>
                </c:pt>
                <c:pt idx="16540">
                  <c:v>-2.877568675051307E-3</c:v>
                </c:pt>
                <c:pt idx="16541">
                  <c:v>-2.8699321482603887E-3</c:v>
                </c:pt>
                <c:pt idx="16542">
                  <c:v>-2.8619053200503305E-3</c:v>
                </c:pt>
                <c:pt idx="16543">
                  <c:v>-2.8535038899991155E-3</c:v>
                </c:pt>
                <c:pt idx="16544">
                  <c:v>-2.8443385286759043E-3</c:v>
                </c:pt>
                <c:pt idx="16545">
                  <c:v>-2.8348635210835309E-3</c:v>
                </c:pt>
                <c:pt idx="16546">
                  <c:v>-2.8244833823479233E-3</c:v>
                </c:pt>
                <c:pt idx="16547">
                  <c:v>-2.8132749941428741E-3</c:v>
                </c:pt>
                <c:pt idx="16548">
                  <c:v>-2.8015820067534484E-3</c:v>
                </c:pt>
                <c:pt idx="16549">
                  <c:v>-2.789123174968682E-3</c:v>
                </c:pt>
                <c:pt idx="16550">
                  <c:v>-2.7766164205287086E-3</c:v>
                </c:pt>
                <c:pt idx="16551">
                  <c:v>-2.7635048346217571E-3</c:v>
                </c:pt>
                <c:pt idx="16552">
                  <c:v>-2.7499530552715008E-3</c:v>
                </c:pt>
                <c:pt idx="16553">
                  <c:v>-2.7355801039182018E-3</c:v>
                </c:pt>
                <c:pt idx="16554">
                  <c:v>-2.7216664396107733E-3</c:v>
                </c:pt>
                <c:pt idx="16555">
                  <c:v>-2.7067228238841228E-3</c:v>
                </c:pt>
                <c:pt idx="16556">
                  <c:v>-2.6916206937580385E-3</c:v>
                </c:pt>
                <c:pt idx="16557">
                  <c:v>-2.676114230393785E-3</c:v>
                </c:pt>
                <c:pt idx="16558">
                  <c:v>-2.6601214989753806E-3</c:v>
                </c:pt>
                <c:pt idx="16559">
                  <c:v>-2.6441000679210485E-3</c:v>
                </c:pt>
                <c:pt idx="16560">
                  <c:v>-2.6275366171546188E-3</c:v>
                </c:pt>
                <c:pt idx="16561">
                  <c:v>-2.6108147181765459E-3</c:v>
                </c:pt>
                <c:pt idx="16562">
                  <c:v>-2.5949087175154237E-3</c:v>
                </c:pt>
                <c:pt idx="16563">
                  <c:v>-2.5791936482923478E-3</c:v>
                </c:pt>
                <c:pt idx="16564">
                  <c:v>-2.5639595485212078E-3</c:v>
                </c:pt>
                <c:pt idx="16565">
                  <c:v>-2.5490819222757366E-3</c:v>
                </c:pt>
                <c:pt idx="16566">
                  <c:v>-2.533278928658473E-3</c:v>
                </c:pt>
                <c:pt idx="16567">
                  <c:v>-2.5185531400238395E-3</c:v>
                </c:pt>
                <c:pt idx="16568">
                  <c:v>-2.5037960564581216E-3</c:v>
                </c:pt>
                <c:pt idx="16569">
                  <c:v>-2.4910233952529851E-3</c:v>
                </c:pt>
                <c:pt idx="16570">
                  <c:v>-2.4786967239000756E-3</c:v>
                </c:pt>
                <c:pt idx="16571">
                  <c:v>-2.4683179457356506E-3</c:v>
                </c:pt>
                <c:pt idx="16572">
                  <c:v>-2.4597268410706205E-3</c:v>
                </c:pt>
                <c:pt idx="16573">
                  <c:v>-2.4523160388219127E-3</c:v>
                </c:pt>
                <c:pt idx="16574">
                  <c:v>-2.4468301561525393E-3</c:v>
                </c:pt>
                <c:pt idx="16575">
                  <c:v>-2.4430158661344985E-3</c:v>
                </c:pt>
                <c:pt idx="16576">
                  <c:v>-2.4426527406143038E-3</c:v>
                </c:pt>
                <c:pt idx="16577">
                  <c:v>-2.4451855851045424E-3</c:v>
                </c:pt>
                <c:pt idx="16578">
                  <c:v>-2.4516462951555676E-3</c:v>
                </c:pt>
                <c:pt idx="16579">
                  <c:v>-2.4632655050804411E-3</c:v>
                </c:pt>
                <c:pt idx="16580">
                  <c:v>-2.4813025604795056E-3</c:v>
                </c:pt>
                <c:pt idx="16581">
                  <c:v>-2.5049144827408668E-3</c:v>
                </c:pt>
                <c:pt idx="16582">
                  <c:v>-2.5361423365969937E-3</c:v>
                </c:pt>
                <c:pt idx="16583">
                  <c:v>-2.5769587257062606E-3</c:v>
                </c:pt>
                <c:pt idx="16584">
                  <c:v>-2.6296500004869962E-3</c:v>
                </c:pt>
                <c:pt idx="16585">
                  <c:v>-2.6962861754414955E-3</c:v>
                </c:pt>
                <c:pt idx="16586">
                  <c:v>-2.7806513464208879E-3</c:v>
                </c:pt>
                <c:pt idx="16587">
                  <c:v>-2.8844205865724412E-3</c:v>
                </c:pt>
                <c:pt idx="16588">
                  <c:v>-3.0111659554224279E-3</c:v>
                </c:pt>
                <c:pt idx="16589">
                  <c:v>-3.16088342547707E-3</c:v>
                </c:pt>
                <c:pt idx="16590">
                  <c:v>-3.3335745329993987E-3</c:v>
                </c:pt>
                <c:pt idx="16591">
                  <c:v>-3.5173583427356384E-3</c:v>
                </c:pt>
                <c:pt idx="16592">
                  <c:v>-3.6913163495018554E-3</c:v>
                </c:pt>
                <c:pt idx="16593">
                  <c:v>-3.8423451690239381E-3</c:v>
                </c:pt>
                <c:pt idx="16594">
                  <c:v>-3.951150624570984E-3</c:v>
                </c:pt>
                <c:pt idx="16595">
                  <c:v>-4.0166981121010949E-3</c:v>
                </c:pt>
                <c:pt idx="16596">
                  <c:v>-4.0429897699792994E-3</c:v>
                </c:pt>
                <c:pt idx="16597">
                  <c:v>-4.044798762779106E-3</c:v>
                </c:pt>
                <c:pt idx="16598">
                  <c:v>-4.0355429603017518E-3</c:v>
                </c:pt>
                <c:pt idx="16599">
                  <c:v>-4.0719543182942087E-3</c:v>
                </c:pt>
                <c:pt idx="16600">
                  <c:v>-4.2707934413319694E-3</c:v>
                </c:pt>
                <c:pt idx="16601">
                  <c:v>-4.8040077125975893E-3</c:v>
                </c:pt>
                <c:pt idx="16602">
                  <c:v>-5.9131369713128004E-3</c:v>
                </c:pt>
                <c:pt idx="16603">
                  <c:v>-7.5378444664792529E-3</c:v>
                </c:pt>
                <c:pt idx="16604">
                  <c:v>-9.515975579953144E-3</c:v>
                </c:pt>
                <c:pt idx="16605">
                  <c:v>-1.1544112934541551E-2</c:v>
                </c:pt>
                <c:pt idx="16606">
                  <c:v>-1.3290315620274246E-2</c:v>
                </c:pt>
                <c:pt idx="16607">
                  <c:v>-1.4421094916089103E-2</c:v>
                </c:pt>
                <c:pt idx="16608">
                  <c:v>-1.4829831624965678E-2</c:v>
                </c:pt>
                <c:pt idx="16609">
                  <c:v>-1.431041636884034E-2</c:v>
                </c:pt>
                <c:pt idx="16610">
                  <c:v>-1.2750194746500743E-2</c:v>
                </c:pt>
                <c:pt idx="16611">
                  <c:v>-1.0041507873417926E-2</c:v>
                </c:pt>
                <c:pt idx="16612">
                  <c:v>-5.966828117377837E-3</c:v>
                </c:pt>
                <c:pt idx="16613">
                  <c:v>-6.3402787335858912E-4</c:v>
                </c:pt>
                <c:pt idx="16614">
                  <c:v>6.0438741556457787E-3</c:v>
                </c:pt>
                <c:pt idx="16615">
                  <c:v>1.3997061963453516E-2</c:v>
                </c:pt>
                <c:pt idx="16616">
                  <c:v>2.3088179265368991E-2</c:v>
                </c:pt>
                <c:pt idx="16617">
                  <c:v>3.3096639427542762E-2</c:v>
                </c:pt>
                <c:pt idx="16618">
                  <c:v>4.3729441564978877E-2</c:v>
                </c:pt>
                <c:pt idx="16619">
                  <c:v>5.4601608720114492E-2</c:v>
                </c:pt>
                <c:pt idx="16620">
                  <c:v>6.5299097431352704E-2</c:v>
                </c:pt>
                <c:pt idx="16621">
                  <c:v>7.5419874586438451E-2</c:v>
                </c:pt>
                <c:pt idx="16622">
                  <c:v>8.4529396353832054E-2</c:v>
                </c:pt>
                <c:pt idx="16623">
                  <c:v>9.2352330763315393E-2</c:v>
                </c:pt>
                <c:pt idx="16624">
                  <c:v>9.8711645677738158E-2</c:v>
                </c:pt>
                <c:pt idx="16625">
                  <c:v>0.10341996215123639</c:v>
                </c:pt>
                <c:pt idx="16626">
                  <c:v>0.10653710178080789</c:v>
                </c:pt>
                <c:pt idx="16627">
                  <c:v>0.10809490389072707</c:v>
                </c:pt>
                <c:pt idx="16628">
                  <c:v>0.10822117255918218</c:v>
                </c:pt>
                <c:pt idx="16629">
                  <c:v>0.10709819519195285</c:v>
                </c:pt>
                <c:pt idx="16630">
                  <c:v>0.10487462263493053</c:v>
                </c:pt>
                <c:pt idx="16631">
                  <c:v>0.10169863722544736</c:v>
                </c:pt>
                <c:pt idx="16632">
                  <c:v>9.7762964659829144E-2</c:v>
                </c:pt>
                <c:pt idx="16633">
                  <c:v>9.3247939839048666E-2</c:v>
                </c:pt>
                <c:pt idx="16634">
                  <c:v>8.8281367648923581E-2</c:v>
                </c:pt>
                <c:pt idx="16635">
                  <c:v>8.3059414664126696E-2</c:v>
                </c:pt>
                <c:pt idx="16636">
                  <c:v>7.7682667620764367E-2</c:v>
                </c:pt>
                <c:pt idx="16637">
                  <c:v>7.2298972404223449E-2</c:v>
                </c:pt>
                <c:pt idx="16638">
                  <c:v>6.6987149155727788E-2</c:v>
                </c:pt>
                <c:pt idx="16639">
                  <c:v>6.182611756641232E-2</c:v>
                </c:pt>
                <c:pt idx="16640">
                  <c:v>5.68370845644105E-2</c:v>
                </c:pt>
                <c:pt idx="16641">
                  <c:v>5.2069662533120953E-2</c:v>
                </c:pt>
                <c:pt idx="16642">
                  <c:v>4.7538920325160605E-2</c:v>
                </c:pt>
                <c:pt idx="16643">
                  <c:v>4.3279280416695043E-2</c:v>
                </c:pt>
                <c:pt idx="16644">
                  <c:v>3.9330999128149413E-2</c:v>
                </c:pt>
                <c:pt idx="16645">
                  <c:v>3.5685432469057976E-2</c:v>
                </c:pt>
                <c:pt idx="16646">
                  <c:v>3.2367920466914613E-2</c:v>
                </c:pt>
                <c:pt idx="16647">
                  <c:v>2.9358457813191463E-2</c:v>
                </c:pt>
                <c:pt idx="16648">
                  <c:v>2.6651601468875907E-2</c:v>
                </c:pt>
                <c:pt idx="16649">
                  <c:v>2.4184959713088428E-2</c:v>
                </c:pt>
                <c:pt idx="16650">
                  <c:v>2.1915963231998958E-2</c:v>
                </c:pt>
                <c:pt idx="16651">
                  <c:v>1.9789186926162383E-2</c:v>
                </c:pt>
                <c:pt idx="16652">
                  <c:v>1.7773805569632928E-2</c:v>
                </c:pt>
                <c:pt idx="16653">
                  <c:v>1.5867005078119445E-2</c:v>
                </c:pt>
                <c:pt idx="16654">
                  <c:v>1.4061786940293586E-2</c:v>
                </c:pt>
                <c:pt idx="16655">
                  <c:v>1.2390857582806114E-2</c:v>
                </c:pt>
                <c:pt idx="16656">
                  <c:v>1.0862173848149914E-2</c:v>
                </c:pt>
                <c:pt idx="16657">
                  <c:v>9.471274709142552E-3</c:v>
                </c:pt>
                <c:pt idx="16658">
                  <c:v>8.2164220174348879E-3</c:v>
                </c:pt>
                <c:pt idx="16659">
                  <c:v>7.0660996373183016E-3</c:v>
                </c:pt>
                <c:pt idx="16660">
                  <c:v>5.9667749231053779E-3</c:v>
                </c:pt>
                <c:pt idx="16661">
                  <c:v>4.896145297977994E-3</c:v>
                </c:pt>
                <c:pt idx="16662">
                  <c:v>3.8228486194381572E-3</c:v>
                </c:pt>
                <c:pt idx="16663">
                  <c:v>2.7649834284069197E-3</c:v>
                </c:pt>
                <c:pt idx="16664">
                  <c:v>1.7080019346987774E-3</c:v>
                </c:pt>
                <c:pt idx="16665">
                  <c:v>7.1161231029748251E-4</c:v>
                </c:pt>
                <c:pt idx="16666">
                  <c:v>-1.9114330504166333E-4</c:v>
                </c:pt>
                <c:pt idx="16667">
                  <c:v>-9.7311537353494959E-4</c:v>
                </c:pt>
                <c:pt idx="16668">
                  <c:v>-1.6124106054509202E-3</c:v>
                </c:pt>
                <c:pt idx="16669">
                  <c:v>-2.0896922002101581E-3</c:v>
                </c:pt>
                <c:pt idx="16670">
                  <c:v>-2.4007680776211293E-3</c:v>
                </c:pt>
                <c:pt idx="16671">
                  <c:v>-2.5414469765411285E-3</c:v>
                </c:pt>
                <c:pt idx="16672">
                  <c:v>-2.5144959720788673E-3</c:v>
                </c:pt>
                <c:pt idx="16673">
                  <c:v>-2.3231072672911246E-3</c:v>
                </c:pt>
                <c:pt idx="16674">
                  <c:v>-1.9770714527032052E-3</c:v>
                </c:pt>
                <c:pt idx="16675">
                  <c:v>-1.4823110308662679E-3</c:v>
                </c:pt>
                <c:pt idx="16676">
                  <c:v>-8.511004069801098E-4</c:v>
                </c:pt>
                <c:pt idx="16677">
                  <c:v>-9.5888941137989292E-5</c:v>
                </c:pt>
                <c:pt idx="16678">
                  <c:v>7.6784356304571144E-4</c:v>
                </c:pt>
                <c:pt idx="16679">
                  <c:v>1.7245231187598131E-3</c:v>
                </c:pt>
                <c:pt idx="16680">
                  <c:v>2.7484228357846918E-3</c:v>
                </c:pt>
                <c:pt idx="16681">
                  <c:v>3.8123699261103372E-3</c:v>
                </c:pt>
                <c:pt idx="16682">
                  <c:v>4.8746262772554338E-3</c:v>
                </c:pt>
                <c:pt idx="16683">
                  <c:v>5.8927333443086205E-3</c:v>
                </c:pt>
                <c:pt idx="16684">
                  <c:v>6.81062324863424E-3</c:v>
                </c:pt>
                <c:pt idx="16685">
                  <c:v>7.5745201617418711E-3</c:v>
                </c:pt>
                <c:pt idx="16686">
                  <c:v>8.1393597434087361E-3</c:v>
                </c:pt>
                <c:pt idx="16687">
                  <c:v>8.4796275512170061E-3</c:v>
                </c:pt>
                <c:pt idx="16688">
                  <c:v>8.6126101188958026E-3</c:v>
                </c:pt>
                <c:pt idx="16689">
                  <c:v>8.5534551920549706E-3</c:v>
                </c:pt>
                <c:pt idx="16690">
                  <c:v>8.3493358710364785E-3</c:v>
                </c:pt>
                <c:pt idx="16691">
                  <c:v>8.0477181377343054E-3</c:v>
                </c:pt>
                <c:pt idx="16692">
                  <c:v>7.6777141748113342E-3</c:v>
                </c:pt>
                <c:pt idx="16693">
                  <c:v>7.2775503603336178E-3</c:v>
                </c:pt>
                <c:pt idx="16694">
                  <c:v>6.8643959823860845E-3</c:v>
                </c:pt>
                <c:pt idx="16695">
                  <c:v>6.4545317911736122E-3</c:v>
                </c:pt>
                <c:pt idx="16696">
                  <c:v>6.0563413612894079E-3</c:v>
                </c:pt>
                <c:pt idx="16697">
                  <c:v>5.6755221346366236E-3</c:v>
                </c:pt>
                <c:pt idx="16698">
                  <c:v>5.3146307204028354E-3</c:v>
                </c:pt>
                <c:pt idx="16699">
                  <c:v>4.9756404159627676E-3</c:v>
                </c:pt>
                <c:pt idx="16700">
                  <c:v>4.6583034335297979E-3</c:v>
                </c:pt>
                <c:pt idx="16701">
                  <c:v>4.3628682788229289E-3</c:v>
                </c:pt>
                <c:pt idx="16702">
                  <c:v>4.0881320761358975E-3</c:v>
                </c:pt>
                <c:pt idx="16703">
                  <c:v>3.8333233899822128E-3</c:v>
                </c:pt>
                <c:pt idx="16704">
                  <c:v>3.5972657477112424E-3</c:v>
                </c:pt>
                <c:pt idx="16705">
                  <c:v>3.3785199374281039E-3</c:v>
                </c:pt>
                <c:pt idx="16706">
                  <c:v>3.17626123806658E-3</c:v>
                </c:pt>
                <c:pt idx="16707">
                  <c:v>2.9891805701572904E-3</c:v>
                </c:pt>
                <c:pt idx="16708">
                  <c:v>2.8160485982550165E-3</c:v>
                </c:pt>
                <c:pt idx="16709">
                  <c:v>2.6560793894173651E-3</c:v>
                </c:pt>
                <c:pt idx="16710">
                  <c:v>2.5080027845127972E-3</c:v>
                </c:pt>
                <c:pt idx="16711">
                  <c:v>2.3710533552993018E-3</c:v>
                </c:pt>
                <c:pt idx="16712">
                  <c:v>2.2443324678883547E-3</c:v>
                </c:pt>
                <c:pt idx="16713">
                  <c:v>2.1270169001013084E-3</c:v>
                </c:pt>
                <c:pt idx="16714">
                  <c:v>2.018284014750904E-3</c:v>
                </c:pt>
                <c:pt idx="16715">
                  <c:v>1.9176056766420091E-3</c:v>
                </c:pt>
                <c:pt idx="16716">
                  <c:v>1.8242736034086438E-3</c:v>
                </c:pt>
                <c:pt idx="16717">
                  <c:v>1.7375915869363157E-3</c:v>
                </c:pt>
                <c:pt idx="16718">
                  <c:v>1.6571329628408682E-3</c:v>
                </c:pt>
                <c:pt idx="16719">
                  <c:v>1.5823176512387294E-3</c:v>
                </c:pt>
                <c:pt idx="16720">
                  <c:v>1.5127755415973443E-3</c:v>
                </c:pt>
                <c:pt idx="16721">
                  <c:v>1.448206659559359E-3</c:v>
                </c:pt>
                <c:pt idx="16722">
                  <c:v>1.3876890456888669E-3</c:v>
                </c:pt>
                <c:pt idx="16723">
                  <c:v>1.3315110717271317E-3</c:v>
                </c:pt>
                <c:pt idx="16724">
                  <c:v>1.279017121317727E-3</c:v>
                </c:pt>
                <c:pt idx="16725">
                  <c:v>1.2299989412344337E-3</c:v>
                </c:pt>
                <c:pt idx="16726">
                  <c:v>1.1840794767925544E-3</c:v>
                </c:pt>
                <c:pt idx="16727">
                  <c:v>1.1410914262869332E-3</c:v>
                </c:pt>
                <c:pt idx="16728">
                  <c:v>1.1009090601976634E-3</c:v>
                </c:pt>
                <c:pt idx="16729">
                  <c:v>1.0632002203845303E-3</c:v>
                </c:pt>
                <c:pt idx="16730">
                  <c:v>1.0277172182923122E-3</c:v>
                </c:pt>
                <c:pt idx="16731">
                  <c:v>9.9435038787298868E-4</c:v>
                </c:pt>
                <c:pt idx="16732">
                  <c:v>9.6297489973362627E-4</c:v>
                </c:pt>
                <c:pt idx="16733">
                  <c:v>9.33454674860279E-4</c:v>
                </c:pt>
                <c:pt idx="16734">
                  <c:v>9.0561673294220491E-4</c:v>
                </c:pt>
                <c:pt idx="16735">
                  <c:v>8.793125864373641E-4</c:v>
                </c:pt>
                <c:pt idx="16736">
                  <c:v>8.5446995885296584E-4</c:v>
                </c:pt>
                <c:pt idx="16737">
                  <c:v>8.3100013829140451E-4</c:v>
                </c:pt>
                <c:pt idx="16738">
                  <c:v>8.0869739950306663E-4</c:v>
                </c:pt>
                <c:pt idx="16739">
                  <c:v>7.8760720408510565E-4</c:v>
                </c:pt>
                <c:pt idx="16740">
                  <c:v>7.6758097099138833E-4</c:v>
                </c:pt>
                <c:pt idx="16741">
                  <c:v>7.4865375486399266E-4</c:v>
                </c:pt>
                <c:pt idx="16742">
                  <c:v>7.3057268653042851E-4</c:v>
                </c:pt>
                <c:pt idx="16743">
                  <c:v>7.1333616498525654E-4</c:v>
                </c:pt>
                <c:pt idx="16744">
                  <c:v>6.9685346090198053E-4</c:v>
                </c:pt>
                <c:pt idx="16745">
                  <c:v>6.8117743528450792E-4</c:v>
                </c:pt>
                <c:pt idx="16746">
                  <c:v>6.6603772572992881E-4</c:v>
                </c:pt>
                <c:pt idx="16747">
                  <c:v>6.5154670068678922E-4</c:v>
                </c:pt>
                <c:pt idx="16748">
                  <c:v>6.3763990715592911E-4</c:v>
                </c:pt>
                <c:pt idx="16749">
                  <c:v>6.2437235468948415E-4</c:v>
                </c:pt>
                <c:pt idx="16750">
                  <c:v>6.1135561414460415E-4</c:v>
                </c:pt>
                <c:pt idx="16751">
                  <c:v>5.9891990052296507E-4</c:v>
                </c:pt>
                <c:pt idx="16752">
                  <c:v>5.8693340456505982E-4</c:v>
                </c:pt>
                <c:pt idx="16753">
                  <c:v>5.753054258333945E-4</c:v>
                </c:pt>
                <c:pt idx="16754">
                  <c:v>5.6414564945328483E-4</c:v>
                </c:pt>
                <c:pt idx="16755">
                  <c:v>5.5334680459750984E-4</c:v>
                </c:pt>
                <c:pt idx="16756">
                  <c:v>5.4298874230396255E-4</c:v>
                </c:pt>
                <c:pt idx="16757">
                  <c:v>5.3293455659864097E-4</c:v>
                </c:pt>
                <c:pt idx="16758">
                  <c:v>5.2332605889071626E-4</c:v>
                </c:pt>
                <c:pt idx="16759">
                  <c:v>5.1410999996426288E-4</c:v>
                </c:pt>
                <c:pt idx="16760">
                  <c:v>5.0530429631800988E-4</c:v>
                </c:pt>
                <c:pt idx="16761">
                  <c:v>4.9691625371262038E-4</c:v>
                </c:pt>
                <c:pt idx="16762">
                  <c:v>4.8889963135378967E-4</c:v>
                </c:pt>
                <c:pt idx="16763">
                  <c:v>4.8125687533651096E-4</c:v>
                </c:pt>
                <c:pt idx="16764">
                  <c:v>4.7403101813436876E-4</c:v>
                </c:pt>
                <c:pt idx="16765">
                  <c:v>4.6726803056273969E-4</c:v>
                </c:pt>
                <c:pt idx="16766">
                  <c:v>4.6091434125838937E-4</c:v>
                </c:pt>
                <c:pt idx="16767">
                  <c:v>4.5497907893721212E-4</c:v>
                </c:pt>
                <c:pt idx="16768">
                  <c:v>4.4937502881114977E-4</c:v>
                </c:pt>
                <c:pt idx="16769">
                  <c:v>4.4423066857623983E-4</c:v>
                </c:pt>
                <c:pt idx="16770">
                  <c:v>4.3955081856994482E-4</c:v>
                </c:pt>
                <c:pt idx="16771">
                  <c:v>4.3525383831466424E-4</c:v>
                </c:pt>
                <c:pt idx="16772">
                  <c:v>4.3134764055674513E-4</c:v>
                </c:pt>
                <c:pt idx="16773">
                  <c:v>4.2785243654352989E-4</c:v>
                </c:pt>
                <c:pt idx="16774">
                  <c:v>4.2469793178923076E-4</c:v>
                </c:pt>
                <c:pt idx="16775">
                  <c:v>4.2194795950045716E-4</c:v>
                </c:pt>
                <c:pt idx="16776">
                  <c:v>4.1966999292097906E-4</c:v>
                </c:pt>
                <c:pt idx="16777">
                  <c:v>4.1749198243390406E-4</c:v>
                </c:pt>
                <c:pt idx="16778">
                  <c:v>4.1575598029797156E-4</c:v>
                </c:pt>
                <c:pt idx="16779">
                  <c:v>4.1438177617847405E-4</c:v>
                </c:pt>
                <c:pt idx="16780">
                  <c:v>4.1338539881785596E-4</c:v>
                </c:pt>
                <c:pt idx="16781">
                  <c:v>4.1274066806307186E-4</c:v>
                </c:pt>
                <c:pt idx="16782">
                  <c:v>4.1236594491522727E-4</c:v>
                </c:pt>
                <c:pt idx="16783">
                  <c:v>4.1230128396907428E-4</c:v>
                </c:pt>
                <c:pt idx="16784">
                  <c:v>4.1277744737089339E-4</c:v>
                </c:pt>
                <c:pt idx="16785">
                  <c:v>4.1337064471091978E-4</c:v>
                </c:pt>
                <c:pt idx="16786">
                  <c:v>4.1438458099563036E-4</c:v>
                </c:pt>
                <c:pt idx="16787">
                  <c:v>4.1571991505762185E-4</c:v>
                </c:pt>
                <c:pt idx="16788">
                  <c:v>4.1731780436704558E-4</c:v>
                </c:pt>
                <c:pt idx="16789">
                  <c:v>4.1930943349932637E-4</c:v>
                </c:pt>
                <c:pt idx="16790">
                  <c:v>4.2150363570891969E-4</c:v>
                </c:pt>
                <c:pt idx="16791">
                  <c:v>4.2402416661369013E-4</c:v>
                </c:pt>
                <c:pt idx="16792">
                  <c:v>4.2686659640434055E-4</c:v>
                </c:pt>
                <c:pt idx="16793">
                  <c:v>4.2996296832786829E-4</c:v>
                </c:pt>
                <c:pt idx="16794">
                  <c:v>4.3335387424336957E-4</c:v>
                </c:pt>
                <c:pt idx="16795">
                  <c:v>4.3681507783421836E-4</c:v>
                </c:pt>
                <c:pt idx="16796">
                  <c:v>4.4053415306499755E-4</c:v>
                </c:pt>
                <c:pt idx="16797">
                  <c:v>4.4446091281169497E-4</c:v>
                </c:pt>
                <c:pt idx="16798">
                  <c:v>4.4845956675754195E-4</c:v>
                </c:pt>
                <c:pt idx="16799">
                  <c:v>4.5269151313720446E-4</c:v>
                </c:pt>
                <c:pt idx="16800">
                  <c:v>4.5709585346975778E-4</c:v>
                </c:pt>
                <c:pt idx="16801">
                  <c:v>4.6171653898408049E-4</c:v>
                </c:pt>
                <c:pt idx="16802">
                  <c:v>4.6638115360664312E-4</c:v>
                </c:pt>
                <c:pt idx="16803">
                  <c:v>4.7133164278656547E-4</c:v>
                </c:pt>
                <c:pt idx="16804">
                  <c:v>4.7646668730727537E-4</c:v>
                </c:pt>
                <c:pt idx="16805">
                  <c:v>4.8177540411131758E-4</c:v>
                </c:pt>
                <c:pt idx="16806">
                  <c:v>4.8740523215262677E-4</c:v>
                </c:pt>
                <c:pt idx="16807">
                  <c:v>4.9317557474815032E-4</c:v>
                </c:pt>
                <c:pt idx="16808">
                  <c:v>4.9940445747309603E-4</c:v>
                </c:pt>
                <c:pt idx="16809">
                  <c:v>5.0569761707153216E-4</c:v>
                </c:pt>
                <c:pt idx="16810">
                  <c:v>5.1245871583927016E-4</c:v>
                </c:pt>
                <c:pt idx="16811">
                  <c:v>5.1952839770730286E-4</c:v>
                </c:pt>
                <c:pt idx="16812">
                  <c:v>5.2706115719935998E-4</c:v>
                </c:pt>
                <c:pt idx="16813">
                  <c:v>5.3490475268413995E-4</c:v>
                </c:pt>
                <c:pt idx="16814">
                  <c:v>5.4326906783153106E-4</c:v>
                </c:pt>
                <c:pt idx="16815">
                  <c:v>5.5194519336732029E-4</c:v>
                </c:pt>
                <c:pt idx="16816">
                  <c:v>5.6116087660262881E-4</c:v>
                </c:pt>
                <c:pt idx="16817">
                  <c:v>5.7082187844048615E-4</c:v>
                </c:pt>
                <c:pt idx="16818">
                  <c:v>5.8112746556571171E-4</c:v>
                </c:pt>
                <c:pt idx="16819">
                  <c:v>5.9191232019473183E-4</c:v>
                </c:pt>
                <c:pt idx="16820">
                  <c:v>6.0336138955763285E-4</c:v>
                </c:pt>
                <c:pt idx="16821">
                  <c:v>6.1547672830120081E-4</c:v>
                </c:pt>
                <c:pt idx="16822">
                  <c:v>6.2835376461789494E-4</c:v>
                </c:pt>
                <c:pt idx="16823">
                  <c:v>6.4186702053969924E-4</c:v>
                </c:pt>
                <c:pt idx="16824">
                  <c:v>6.5631105559227354E-4</c:v>
                </c:pt>
                <c:pt idx="16825">
                  <c:v>6.7172272766491403E-4</c:v>
                </c:pt>
                <c:pt idx="16826">
                  <c:v>6.8808670063469357E-4</c:v>
                </c:pt>
                <c:pt idx="16827">
                  <c:v>7.0558674370457819E-4</c:v>
                </c:pt>
                <c:pt idx="16828">
                  <c:v>7.2414103176288158E-4</c:v>
                </c:pt>
                <c:pt idx="16829">
                  <c:v>7.4399451269790973E-4</c:v>
                </c:pt>
                <c:pt idx="16830">
                  <c:v>7.6513717927817471E-4</c:v>
                </c:pt>
                <c:pt idx="16831">
                  <c:v>7.8777146604391834E-4</c:v>
                </c:pt>
                <c:pt idx="16832">
                  <c:v>8.1187554699846398E-4</c:v>
                </c:pt>
                <c:pt idx="16833">
                  <c:v>8.3766768489490495E-4</c:v>
                </c:pt>
                <c:pt idx="16834">
                  <c:v>8.6528677170782942E-4</c:v>
                </c:pt>
                <c:pt idx="16835">
                  <c:v>8.9486589277798512E-4</c:v>
                </c:pt>
                <c:pt idx="16836">
                  <c:v>9.2632836821571196E-4</c:v>
                </c:pt>
                <c:pt idx="16837">
                  <c:v>9.6011588655775526E-4</c:v>
                </c:pt>
                <c:pt idx="16838">
                  <c:v>9.9632990998321791E-4</c:v>
                </c:pt>
                <c:pt idx="16839">
                  <c:v>1.0351835987597591E-3</c:v>
                </c:pt>
                <c:pt idx="16840">
                  <c:v>1.0767788038005266E-3</c:v>
                </c:pt>
                <c:pt idx="16841">
                  <c:v>1.1214267545085477E-3</c:v>
                </c:pt>
                <c:pt idx="16842">
                  <c:v>1.1694239308708276E-3</c:v>
                </c:pt>
                <c:pt idx="16843">
                  <c:v>1.2210045361107369E-3</c:v>
                </c:pt>
                <c:pt idx="16844">
                  <c:v>1.2763903973190827E-3</c:v>
                </c:pt>
                <c:pt idx="16845">
                  <c:v>1.3359912530050977E-3</c:v>
                </c:pt>
                <c:pt idx="16846">
                  <c:v>1.4001046045087895E-3</c:v>
                </c:pt>
                <c:pt idx="16847">
                  <c:v>1.46919917170929E-3</c:v>
                </c:pt>
                <c:pt idx="16848">
                  <c:v>1.5435316131663379E-3</c:v>
                </c:pt>
                <c:pt idx="16849">
                  <c:v>1.6237231228897198E-3</c:v>
                </c:pt>
                <c:pt idx="16850">
                  <c:v>1.7100599550902151E-3</c:v>
                </c:pt>
                <c:pt idx="16851">
                  <c:v>1.8033563205288594E-3</c:v>
                </c:pt>
                <c:pt idx="16852">
                  <c:v>1.90402067150508E-3</c:v>
                </c:pt>
                <c:pt idx="16853">
                  <c:v>2.0127434012228163E-3</c:v>
                </c:pt>
                <c:pt idx="16854">
                  <c:v>2.1302363755343334E-3</c:v>
                </c:pt>
                <c:pt idx="16855">
                  <c:v>2.2572391550369497E-3</c:v>
                </c:pt>
                <c:pt idx="16856">
                  <c:v>2.3945331528517633E-3</c:v>
                </c:pt>
                <c:pt idx="16857">
                  <c:v>2.5430385517181131E-3</c:v>
                </c:pt>
                <c:pt idx="16858">
                  <c:v>2.7036357555699775E-3</c:v>
                </c:pt>
                <c:pt idx="16859">
                  <c:v>2.8772202824243198E-3</c:v>
                </c:pt>
                <c:pt idx="16860">
                  <c:v>3.0650792484349099E-3</c:v>
                </c:pt>
                <c:pt idx="16861">
                  <c:v>3.2681637430280741E-3</c:v>
                </c:pt>
                <c:pt idx="16862">
                  <c:v>3.4875819689592635E-3</c:v>
                </c:pt>
                <c:pt idx="16863">
                  <c:v>3.7245862554633469E-3</c:v>
                </c:pt>
                <c:pt idx="16864">
                  <c:v>3.9803266407240079E-3</c:v>
                </c:pt>
                <c:pt idx="16865">
                  <c:v>4.2560197605403527E-3</c:v>
                </c:pt>
                <c:pt idx="16866">
                  <c:v>4.5523407673861982E-3</c:v>
                </c:pt>
                <c:pt idx="16867">
                  <c:v>4.8704430965551548E-3</c:v>
                </c:pt>
                <c:pt idx="16868">
                  <c:v>5.2103383605880405E-3</c:v>
                </c:pt>
                <c:pt idx="16869">
                  <c:v>5.5719243491832993E-3</c:v>
                </c:pt>
                <c:pt idx="16870">
                  <c:v>5.9537958027443549E-3</c:v>
                </c:pt>
                <c:pt idx="16871">
                  <c:v>6.3527215495816636E-3</c:v>
                </c:pt>
                <c:pt idx="16872">
                  <c:v>6.762887229379122E-3</c:v>
                </c:pt>
                <c:pt idx="16873">
                  <c:v>7.175871413914181E-3</c:v>
                </c:pt>
                <c:pt idx="16874">
                  <c:v>7.5766165484233428E-3</c:v>
                </c:pt>
                <c:pt idx="16875">
                  <c:v>7.945002057350381E-3</c:v>
                </c:pt>
                <c:pt idx="16876">
                  <c:v>8.2473996460546983E-3</c:v>
                </c:pt>
                <c:pt idx="16877">
                  <c:v>8.4516965258418786E-3</c:v>
                </c:pt>
                <c:pt idx="16878">
                  <c:v>8.5079980080019491E-3</c:v>
                </c:pt>
                <c:pt idx="16879">
                  <c:v>8.3801031116046421E-3</c:v>
                </c:pt>
                <c:pt idx="16880">
                  <c:v>8.0353031820092902E-3</c:v>
                </c:pt>
                <c:pt idx="16881">
                  <c:v>7.46840463891707E-3</c:v>
                </c:pt>
                <c:pt idx="16882">
                  <c:v>6.7067348707722241E-3</c:v>
                </c:pt>
                <c:pt idx="16883">
                  <c:v>5.7887351161868272E-3</c:v>
                </c:pt>
                <c:pt idx="16884">
                  <c:v>4.7692393885282458E-3</c:v>
                </c:pt>
                <c:pt idx="16885">
                  <c:v>3.7058487892956959E-3</c:v>
                </c:pt>
                <c:pt idx="16886">
                  <c:v>2.6421191481624806E-3</c:v>
                </c:pt>
                <c:pt idx="16887">
                  <c:v>1.6182880612227724E-3</c:v>
                </c:pt>
                <c:pt idx="16888">
                  <c:v>6.6230878868511756E-4</c:v>
                </c:pt>
                <c:pt idx="16889">
                  <c:v>-2.0205321679966914E-4</c:v>
                </c:pt>
                <c:pt idx="16890">
                  <c:v>-9.5711370306317267E-4</c:v>
                </c:pt>
                <c:pt idx="16891">
                  <c:v>-1.5867232467366987E-3</c:v>
                </c:pt>
                <c:pt idx="16892">
                  <c:v>-2.0802467866214425E-3</c:v>
                </c:pt>
                <c:pt idx="16893">
                  <c:v>-2.4251492273504871E-3</c:v>
                </c:pt>
                <c:pt idx="16894">
                  <c:v>-2.6145594381479231E-3</c:v>
                </c:pt>
                <c:pt idx="16895">
                  <c:v>-2.6404174292100624E-3</c:v>
                </c:pt>
                <c:pt idx="16896">
                  <c:v>-2.4976540011238946E-3</c:v>
                </c:pt>
                <c:pt idx="16897">
                  <c:v>-2.1832119212963352E-3</c:v>
                </c:pt>
                <c:pt idx="16898">
                  <c:v>-1.7040876281350092E-3</c:v>
                </c:pt>
                <c:pt idx="16899">
                  <c:v>-1.0636290756700362E-3</c:v>
                </c:pt>
                <c:pt idx="16900">
                  <c:v>-2.776964278479177E-4</c:v>
                </c:pt>
                <c:pt idx="16901">
                  <c:v>6.2913181920909445E-4</c:v>
                </c:pt>
                <c:pt idx="16902">
                  <c:v>1.6271998362796802E-3</c:v>
                </c:pt>
                <c:pt idx="16903">
                  <c:v>2.6759930715696267E-3</c:v>
                </c:pt>
                <c:pt idx="16904">
                  <c:v>3.7517676187083238E-3</c:v>
                </c:pt>
                <c:pt idx="16905">
                  <c:v>4.8238279939559758E-3</c:v>
                </c:pt>
                <c:pt idx="16906">
                  <c:v>5.9012800234224949E-3</c:v>
                </c:pt>
                <c:pt idx="16907">
                  <c:v>6.9987257756951582E-3</c:v>
                </c:pt>
                <c:pt idx="16908">
                  <c:v>8.1576075638715162E-3</c:v>
                </c:pt>
                <c:pt idx="16909">
                  <c:v>9.4154548724776355E-3</c:v>
                </c:pt>
                <c:pt idx="16910">
                  <c:v>1.0798134683127625E-2</c:v>
                </c:pt>
                <c:pt idx="16911">
                  <c:v>1.2336095009849779E-2</c:v>
                </c:pt>
                <c:pt idx="16912">
                  <c:v>1.4016528260514582E-2</c:v>
                </c:pt>
                <c:pt idx="16913">
                  <c:v>1.5818093424885493E-2</c:v>
                </c:pt>
                <c:pt idx="16914">
                  <c:v>1.7732085482187854E-2</c:v>
                </c:pt>
                <c:pt idx="16915">
                  <c:v>1.9752466424247772E-2</c:v>
                </c:pt>
                <c:pt idx="16916">
                  <c:v>2.1882261925153634E-2</c:v>
                </c:pt>
                <c:pt idx="16917">
                  <c:v>2.4155722982021843E-2</c:v>
                </c:pt>
                <c:pt idx="16918">
                  <c:v>2.6626272844769927E-2</c:v>
                </c:pt>
                <c:pt idx="16919">
                  <c:v>2.9344485484063321E-2</c:v>
                </c:pt>
                <c:pt idx="16920">
                  <c:v>3.234941848947559E-2</c:v>
                </c:pt>
                <c:pt idx="16921">
                  <c:v>3.5671917717316814E-2</c:v>
                </c:pt>
                <c:pt idx="16922">
                  <c:v>3.9318506534349429E-2</c:v>
                </c:pt>
                <c:pt idx="16923">
                  <c:v>4.3279659296715733E-2</c:v>
                </c:pt>
                <c:pt idx="16924">
                  <c:v>4.7545480903065096E-2</c:v>
                </c:pt>
                <c:pt idx="16925">
                  <c:v>5.2084049174060509E-2</c:v>
                </c:pt>
                <c:pt idx="16926">
                  <c:v>5.6857946695226591E-2</c:v>
                </c:pt>
                <c:pt idx="16927">
                  <c:v>6.1857160565937708E-2</c:v>
                </c:pt>
                <c:pt idx="16928">
                  <c:v>6.7034267688176108E-2</c:v>
                </c:pt>
                <c:pt idx="16929">
                  <c:v>7.235530450919947E-2</c:v>
                </c:pt>
                <c:pt idx="16930">
                  <c:v>7.7750995990688354E-2</c:v>
                </c:pt>
                <c:pt idx="16931">
                  <c:v>8.3141381002147963E-2</c:v>
                </c:pt>
                <c:pt idx="16932">
                  <c:v>8.8379824042156274E-2</c:v>
                </c:pt>
                <c:pt idx="16933">
                  <c:v>9.3362942238877422E-2</c:v>
                </c:pt>
                <c:pt idx="16934">
                  <c:v>9.7917011337879445E-2</c:v>
                </c:pt>
                <c:pt idx="16935">
                  <c:v>0.10192076254020621</c:v>
                </c:pt>
                <c:pt idx="16936">
                  <c:v>0.10513730756667594</c:v>
                </c:pt>
                <c:pt idx="16937">
                  <c:v>0.10744249296685426</c:v>
                </c:pt>
                <c:pt idx="16938">
                  <c:v>0.10862909642918006</c:v>
                </c:pt>
                <c:pt idx="16939">
                  <c:v>0.10856431803965472</c:v>
                </c:pt>
                <c:pt idx="16940">
                  <c:v>0.10705291296714226</c:v>
                </c:pt>
                <c:pt idx="16941">
                  <c:v>0.10406906451836706</c:v>
                </c:pt>
                <c:pt idx="16942">
                  <c:v>9.9359807821746027E-2</c:v>
                </c:pt>
                <c:pt idx="16943">
                  <c:v>9.3101082365517507E-2</c:v>
                </c:pt>
                <c:pt idx="16944">
                  <c:v>8.532336185932804E-2</c:v>
                </c:pt>
                <c:pt idx="16945">
                  <c:v>7.6242189024648466E-2</c:v>
                </c:pt>
                <c:pt idx="16946">
                  <c:v>6.6182801203060415E-2</c:v>
                </c:pt>
                <c:pt idx="16947">
                  <c:v>5.5514041884877297E-2</c:v>
                </c:pt>
                <c:pt idx="16948">
                  <c:v>4.4646332259499155E-2</c:v>
                </c:pt>
                <c:pt idx="16949">
                  <c:v>3.3992306621362489E-2</c:v>
                </c:pt>
                <c:pt idx="16950">
                  <c:v>2.3943685287257432E-2</c:v>
                </c:pt>
                <c:pt idx="16951">
                  <c:v>1.479883033662277E-2</c:v>
                </c:pt>
                <c:pt idx="16952">
                  <c:v>6.7626203746822822E-3</c:v>
                </c:pt>
                <c:pt idx="16953">
                  <c:v>1.8840108234635666E-5</c:v>
                </c:pt>
                <c:pt idx="16954">
                  <c:v>-5.4192774219710416E-3</c:v>
                </c:pt>
                <c:pt idx="16955">
                  <c:v>-9.4803494545582234E-3</c:v>
                </c:pt>
                <c:pt idx="16956">
                  <c:v>-1.228055636070069E-2</c:v>
                </c:pt>
                <c:pt idx="16957">
                  <c:v>-1.3897521452311296E-2</c:v>
                </c:pt>
                <c:pt idx="16958">
                  <c:v>-1.447287456257576E-2</c:v>
                </c:pt>
                <c:pt idx="16959">
                  <c:v>-1.4140519919445552E-2</c:v>
                </c:pt>
                <c:pt idx="16960">
                  <c:v>-1.3043726908228484E-2</c:v>
                </c:pt>
                <c:pt idx="16961">
                  <c:v>-1.1404176371903968E-2</c:v>
                </c:pt>
                <c:pt idx="16962">
                  <c:v>-9.4786401816948571E-3</c:v>
                </c:pt>
                <c:pt idx="16963">
                  <c:v>-7.5788050847356847E-3</c:v>
                </c:pt>
                <c:pt idx="16964">
                  <c:v>-6.0139896933979892E-3</c:v>
                </c:pt>
                <c:pt idx="16965">
                  <c:v>-4.9401033439700689E-3</c:v>
                </c:pt>
                <c:pt idx="16966">
                  <c:v>-4.3513800508456126E-3</c:v>
                </c:pt>
                <c:pt idx="16967">
                  <c:v>-4.1112438452474646E-3</c:v>
                </c:pt>
                <c:pt idx="16968">
                  <c:v>-4.0422787002147671E-3</c:v>
                </c:pt>
                <c:pt idx="16969">
                  <c:v>-4.0227864810561658E-3</c:v>
                </c:pt>
                <c:pt idx="16970">
                  <c:v>-4.0171545407134647E-3</c:v>
                </c:pt>
                <c:pt idx="16971">
                  <c:v>-4.000104263155794E-3</c:v>
                </c:pt>
                <c:pt idx="16972">
                  <c:v>-3.9443947939977464E-3</c:v>
                </c:pt>
                <c:pt idx="16973">
                  <c:v>-3.84946866304104E-3</c:v>
                </c:pt>
                <c:pt idx="16974">
                  <c:v>-3.706732070413997E-3</c:v>
                </c:pt>
                <c:pt idx="16975">
                  <c:v>-3.5363786347939337E-3</c:v>
                </c:pt>
                <c:pt idx="16976">
                  <c:v>-3.3581265000002204E-3</c:v>
                </c:pt>
                <c:pt idx="16977">
                  <c:v>-3.1872816909568184E-3</c:v>
                </c:pt>
                <c:pt idx="16978">
                  <c:v>-3.03479141538484E-3</c:v>
                </c:pt>
                <c:pt idx="16979">
                  <c:v>-2.9058352145191874E-3</c:v>
                </c:pt>
                <c:pt idx="16980">
                  <c:v>-2.7992628925882432E-3</c:v>
                </c:pt>
                <c:pt idx="16981">
                  <c:v>-2.712063893480493E-3</c:v>
                </c:pt>
                <c:pt idx="16982">
                  <c:v>-2.6428993568692882E-3</c:v>
                </c:pt>
                <c:pt idx="16983">
                  <c:v>-2.5886429568875088E-3</c:v>
                </c:pt>
                <c:pt idx="16984">
                  <c:v>-2.5459435839384043E-3</c:v>
                </c:pt>
                <c:pt idx="16985">
                  <c:v>-2.5127887341201893E-3</c:v>
                </c:pt>
                <c:pt idx="16986">
                  <c:v>-2.4892379311021668E-3</c:v>
                </c:pt>
                <c:pt idx="16987">
                  <c:v>-2.4715729219742422E-3</c:v>
                </c:pt>
                <c:pt idx="16988">
                  <c:v>-2.4602454471039509E-3</c:v>
                </c:pt>
                <c:pt idx="16989">
                  <c:v>-2.4535792620406969E-3</c:v>
                </c:pt>
                <c:pt idx="16990">
                  <c:v>-2.4516465415144128E-3</c:v>
                </c:pt>
                <c:pt idx="16991">
                  <c:v>-2.4524537868780634E-3</c:v>
                </c:pt>
                <c:pt idx="16992">
                  <c:v>-2.4544626774995423E-3</c:v>
                </c:pt>
                <c:pt idx="16993">
                  <c:v>-2.458068885338731E-3</c:v>
                </c:pt>
                <c:pt idx="16994">
                  <c:v>-2.4632365657224556E-3</c:v>
                </c:pt>
                <c:pt idx="16995">
                  <c:v>-2.4721238092595362E-3</c:v>
                </c:pt>
                <c:pt idx="16996">
                  <c:v>-2.4811291479501785E-3</c:v>
                </c:pt>
                <c:pt idx="16997">
                  <c:v>-2.4941542018167362E-3</c:v>
                </c:pt>
                <c:pt idx="16998">
                  <c:v>-2.508734468598459E-3</c:v>
                </c:pt>
                <c:pt idx="16999">
                  <c:v>-2.5242472825139951E-3</c:v>
                </c:pt>
                <c:pt idx="17000">
                  <c:v>-2.5405911337304196E-3</c:v>
                </c:pt>
                <c:pt idx="17001">
                  <c:v>-2.5579975093668311E-3</c:v>
                </c:pt>
                <c:pt idx="17002">
                  <c:v>-2.5755113235887001E-3</c:v>
                </c:pt>
                <c:pt idx="17003">
                  <c:v>-2.5928072904232878E-3</c:v>
                </c:pt>
                <c:pt idx="17004">
                  <c:v>-2.6106670538455249E-3</c:v>
                </c:pt>
                <c:pt idx="17005">
                  <c:v>-2.629274296225738E-3</c:v>
                </c:pt>
                <c:pt idx="17006">
                  <c:v>-2.6471058308259817E-3</c:v>
                </c:pt>
                <c:pt idx="17007">
                  <c:v>-2.6646073241938613E-3</c:v>
                </c:pt>
                <c:pt idx="17008">
                  <c:v>-2.6813118931101089E-3</c:v>
                </c:pt>
                <c:pt idx="17009">
                  <c:v>-2.6983166995115156E-3</c:v>
                </c:pt>
                <c:pt idx="17010">
                  <c:v>-2.7141718060111394E-3</c:v>
                </c:pt>
                <c:pt idx="17011">
                  <c:v>-2.7294898306790805E-3</c:v>
                </c:pt>
                <c:pt idx="17012">
                  <c:v>-2.7443802051864028E-3</c:v>
                </c:pt>
                <c:pt idx="17013">
                  <c:v>-2.758007545619532E-3</c:v>
                </c:pt>
                <c:pt idx="17014">
                  <c:v>-2.7711770976016157E-3</c:v>
                </c:pt>
                <c:pt idx="17015">
                  <c:v>-2.7836515518920618E-3</c:v>
                </c:pt>
                <c:pt idx="17016">
                  <c:v>-2.7958320600519381E-3</c:v>
                </c:pt>
                <c:pt idx="17017">
                  <c:v>-2.8076405017131425E-3</c:v>
                </c:pt>
                <c:pt idx="17018">
                  <c:v>-2.818935189321753E-3</c:v>
                </c:pt>
                <c:pt idx="17019">
                  <c:v>-2.8299862527665417E-3</c:v>
                </c:pt>
                <c:pt idx="17020">
                  <c:v>-2.8402225647543491E-3</c:v>
                </c:pt>
                <c:pt idx="17021">
                  <c:v>-2.8500193520699978E-3</c:v>
                </c:pt>
                <c:pt idx="17022">
                  <c:v>-2.8591870782911713E-3</c:v>
                </c:pt>
                <c:pt idx="17023">
                  <c:v>-2.8680594310461632E-3</c:v>
                </c:pt>
                <c:pt idx="17024">
                  <c:v>-2.8765665541690142E-3</c:v>
                </c:pt>
                <c:pt idx="17025">
                  <c:v>-2.8851132630437403E-3</c:v>
                </c:pt>
                <c:pt idx="17026">
                  <c:v>-2.8931406060280721E-3</c:v>
                </c:pt>
                <c:pt idx="17027">
                  <c:v>-2.900931622214979E-3</c:v>
                </c:pt>
                <c:pt idx="17028">
                  <c:v>-2.9083796476285359E-3</c:v>
                </c:pt>
                <c:pt idx="17029">
                  <c:v>-2.9155383981157761E-3</c:v>
                </c:pt>
                <c:pt idx="17030">
                  <c:v>-2.9225236828224837E-3</c:v>
                </c:pt>
                <c:pt idx="17031">
                  <c:v>-2.9292287905782646E-3</c:v>
                </c:pt>
                <c:pt idx="17032">
                  <c:v>-2.9356546425908332E-3</c:v>
                </c:pt>
                <c:pt idx="17033">
                  <c:v>-2.9398243755249737E-3</c:v>
                </c:pt>
                <c:pt idx="17034">
                  <c:v>-2.9219591481214886E-3</c:v>
                </c:pt>
                <c:pt idx="17035">
                  <c:v>-2.9179321227755873E-3</c:v>
                </c:pt>
                <c:pt idx="17036">
                  <c:v>-2.9115575535849821E-3</c:v>
                </c:pt>
                <c:pt idx="17037">
                  <c:v>-2.9053781420945884E-3</c:v>
                </c:pt>
                <c:pt idx="17038">
                  <c:v>-2.8986613779413734E-3</c:v>
                </c:pt>
                <c:pt idx="17039">
                  <c:v>-2.8921592071694891E-3</c:v>
                </c:pt>
                <c:pt idx="17040">
                  <c:v>-2.8853234749383833E-3</c:v>
                </c:pt>
                <c:pt idx="17041">
                  <c:v>-2.8781439313895741E-3</c:v>
                </c:pt>
                <c:pt idx="17042">
                  <c:v>-2.8708855183057517E-3</c:v>
                </c:pt>
                <c:pt idx="17043">
                  <c:v>-2.8632427250647628E-3</c:v>
                </c:pt>
                <c:pt idx="17044">
                  <c:v>-2.85514627586736E-3</c:v>
                </c:pt>
                <c:pt idx="17045">
                  <c:v>-2.8465078739767103E-3</c:v>
                </c:pt>
                <c:pt idx="17046">
                  <c:v>-2.8371289977562057E-3</c:v>
                </c:pt>
                <c:pt idx="17047">
                  <c:v>-2.8266952505989823E-3</c:v>
                </c:pt>
                <c:pt idx="17048">
                  <c:v>-2.8151624990912717E-3</c:v>
                </c:pt>
                <c:pt idx="17049">
                  <c:v>-2.8031434330879285E-3</c:v>
                </c:pt>
                <c:pt idx="17050">
                  <c:v>-2.7903767938057774E-3</c:v>
                </c:pt>
                <c:pt idx="17051">
                  <c:v>-2.7774564806922093E-3</c:v>
                </c:pt>
                <c:pt idx="17052">
                  <c:v>-2.7640087664462989E-3</c:v>
                </c:pt>
                <c:pt idx="17053">
                  <c:v>-2.7501614394406493E-3</c:v>
                </c:pt>
                <c:pt idx="17054">
                  <c:v>-2.7359677093568608E-3</c:v>
                </c:pt>
                <c:pt idx="17055">
                  <c:v>-2.7209112707346208E-3</c:v>
                </c:pt>
                <c:pt idx="17056">
                  <c:v>-2.7059772704228239E-3</c:v>
                </c:pt>
                <c:pt idx="17057">
                  <c:v>-2.6904419196039035E-3</c:v>
                </c:pt>
                <c:pt idx="17058">
                  <c:v>-2.6750024717556837E-3</c:v>
                </c:pt>
                <c:pt idx="17059">
                  <c:v>-2.6587923071035502E-3</c:v>
                </c:pt>
                <c:pt idx="17060">
                  <c:v>-2.6418683192041084E-3</c:v>
                </c:pt>
                <c:pt idx="17061">
                  <c:v>-2.6247790860295193E-3</c:v>
                </c:pt>
                <c:pt idx="17062">
                  <c:v>-2.6077169510050806E-3</c:v>
                </c:pt>
                <c:pt idx="17063">
                  <c:v>-2.5914339827927276E-3</c:v>
                </c:pt>
                <c:pt idx="17064">
                  <c:v>-2.5761890740345307E-3</c:v>
                </c:pt>
                <c:pt idx="17065">
                  <c:v>-2.5613212838332604E-3</c:v>
                </c:pt>
                <c:pt idx="17066">
                  <c:v>-2.5466238635852598E-3</c:v>
                </c:pt>
                <c:pt idx="17067">
                  <c:v>-2.5308865491837714E-3</c:v>
                </c:pt>
                <c:pt idx="17068">
                  <c:v>-2.5151571218814364E-3</c:v>
                </c:pt>
                <c:pt idx="17069">
                  <c:v>-2.4996537102786672E-3</c:v>
                </c:pt>
                <c:pt idx="17070">
                  <c:v>-2.4857501135187306E-3</c:v>
                </c:pt>
                <c:pt idx="17071">
                  <c:v>-2.47261481315896E-3</c:v>
                </c:pt>
                <c:pt idx="17072">
                  <c:v>-2.4609009505596421E-3</c:v>
                </c:pt>
                <c:pt idx="17073">
                  <c:v>-2.4522313718184393E-3</c:v>
                </c:pt>
                <c:pt idx="17074">
                  <c:v>-2.4452242711543418E-3</c:v>
                </c:pt>
                <c:pt idx="17075">
                  <c:v>-2.4382819640089734E-3</c:v>
                </c:pt>
                <c:pt idx="17076">
                  <c:v>-2.4339988859637162E-3</c:v>
                </c:pt>
                <c:pt idx="17077">
                  <c:v>-2.432072026604002E-3</c:v>
                </c:pt>
                <c:pt idx="17078">
                  <c:v>-2.4339618578595413E-3</c:v>
                </c:pt>
                <c:pt idx="17079">
                  <c:v>-2.4405096303864453E-3</c:v>
                </c:pt>
                <c:pt idx="17080">
                  <c:v>-2.4516031154742457E-3</c:v>
                </c:pt>
                <c:pt idx="17081">
                  <c:v>-2.4684991011008199E-3</c:v>
                </c:pt>
                <c:pt idx="17082">
                  <c:v>-2.4915379656232995E-3</c:v>
                </c:pt>
                <c:pt idx="17083">
                  <c:v>-2.51927278990151E-3</c:v>
                </c:pt>
                <c:pt idx="17084">
                  <c:v>-2.5568868507716861E-3</c:v>
                </c:pt>
                <c:pt idx="17085">
                  <c:v>-2.6036745994041243E-3</c:v>
                </c:pt>
                <c:pt idx="17086">
                  <c:v>-2.664455065983555E-3</c:v>
                </c:pt>
                <c:pt idx="17087">
                  <c:v>-2.7420441752878033E-3</c:v>
                </c:pt>
                <c:pt idx="17088">
                  <c:v>-2.840056563148714E-3</c:v>
                </c:pt>
                <c:pt idx="17089">
                  <c:v>-2.9588604573542628E-3</c:v>
                </c:pt>
                <c:pt idx="17090">
                  <c:v>-3.1069895243738366E-3</c:v>
                </c:pt>
                <c:pt idx="17091">
                  <c:v>-3.2828579502701119E-3</c:v>
                </c:pt>
                <c:pt idx="17092">
                  <c:v>-3.4767902228560435E-3</c:v>
                </c:pt>
                <c:pt idx="17093">
                  <c:v>-3.6572499819725966E-3</c:v>
                </c:pt>
                <c:pt idx="17094">
                  <c:v>-3.7787352624995881E-3</c:v>
                </c:pt>
                <c:pt idx="17095">
                  <c:v>-3.8087986845812146E-3</c:v>
                </c:pt>
                <c:pt idx="17096">
                  <c:v>-3.734691328511132E-3</c:v>
                </c:pt>
                <c:pt idx="17097">
                  <c:v>-3.5380201657191053E-3</c:v>
                </c:pt>
                <c:pt idx="17098">
                  <c:v>-3.2059561584314201E-3</c:v>
                </c:pt>
                <c:pt idx="17099">
                  <c:v>-2.7050198767680743E-3</c:v>
                </c:pt>
                <c:pt idx="17100">
                  <c:v>-2.0658807147160242E-3</c:v>
                </c:pt>
                <c:pt idx="17101">
                  <c:v>-1.4382591137561424E-3</c:v>
                </c:pt>
                <c:pt idx="17102">
                  <c:v>-1.2654226866179365E-3</c:v>
                </c:pt>
                <c:pt idx="17103">
                  <c:v>-2.0283531166553695E-3</c:v>
                </c:pt>
                <c:pt idx="17104">
                  <c:v>-4.0240001454498187E-3</c:v>
                </c:pt>
                <c:pt idx="17105">
                  <c:v>-6.8028901399440136E-3</c:v>
                </c:pt>
                <c:pt idx="17106">
                  <c:v>-9.6714713541515354E-3</c:v>
                </c:pt>
                <c:pt idx="17107">
                  <c:v>-1.2071960617330152E-2</c:v>
                </c:pt>
                <c:pt idx="17108">
                  <c:v>-1.3705501734311967E-2</c:v>
                </c:pt>
                <c:pt idx="17109">
                  <c:v>-1.4454313709152344E-2</c:v>
                </c:pt>
                <c:pt idx="17110">
                  <c:v>-1.4169561042367301E-2</c:v>
                </c:pt>
                <c:pt idx="17111">
                  <c:v>-1.2772550039803793E-2</c:v>
                </c:pt>
                <c:pt idx="17112">
                  <c:v>-1.0134867358563976E-2</c:v>
                </c:pt>
                <c:pt idx="17113">
                  <c:v>-6.1997817050377102E-3</c:v>
                </c:pt>
                <c:pt idx="17114">
                  <c:v>-9.1431928886040459E-4</c:v>
                </c:pt>
                <c:pt idx="17115">
                  <c:v>5.6944178576195104E-3</c:v>
                </c:pt>
                <c:pt idx="17116">
                  <c:v>1.3579718482248759E-2</c:v>
                </c:pt>
                <c:pt idx="17117">
                  <c:v>2.2627978157923723E-2</c:v>
                </c:pt>
                <c:pt idx="17118">
                  <c:v>3.2563349510604578E-2</c:v>
                </c:pt>
                <c:pt idx="17119">
                  <c:v>4.3172713639381077E-2</c:v>
                </c:pt>
                <c:pt idx="17120">
                  <c:v>5.4000616741165408E-2</c:v>
                </c:pt>
                <c:pt idx="17121">
                  <c:v>6.4646106371600787E-2</c:v>
                </c:pt>
                <c:pt idx="17122">
                  <c:v>7.4709318546767101E-2</c:v>
                </c:pt>
                <c:pt idx="17123">
                  <c:v>8.3792062569155834E-2</c:v>
                </c:pt>
                <c:pt idx="17124">
                  <c:v>9.1587176670841541E-2</c:v>
                </c:pt>
                <c:pt idx="17125">
                  <c:v>9.7872894278773326E-2</c:v>
                </c:pt>
                <c:pt idx="17126">
                  <c:v>0.10253961017579072</c:v>
                </c:pt>
                <c:pt idx="17127">
                  <c:v>0.10560772820261743</c:v>
                </c:pt>
                <c:pt idx="17128">
                  <c:v>0.1071159686037515</c:v>
                </c:pt>
                <c:pt idx="17129">
                  <c:v>0.10719357216932746</c:v>
                </c:pt>
                <c:pt idx="17130">
                  <c:v>0.10600539123814068</c:v>
                </c:pt>
                <c:pt idx="17131">
                  <c:v>0.10373368984809717</c:v>
                </c:pt>
                <c:pt idx="17132">
                  <c:v>0.10055621254725566</c:v>
                </c:pt>
                <c:pt idx="17133">
                  <c:v>9.6541342933259111E-2</c:v>
                </c:pt>
                <c:pt idx="17134">
                  <c:v>9.1981541132156841E-2</c:v>
                </c:pt>
                <c:pt idx="17135">
                  <c:v>8.6975406476067829E-2</c:v>
                </c:pt>
                <c:pt idx="17136">
                  <c:v>8.168881484041246E-2</c:v>
                </c:pt>
                <c:pt idx="17137">
                  <c:v>7.6270448612791863E-2</c:v>
                </c:pt>
                <c:pt idx="17138">
                  <c:v>7.0840853803848525E-2</c:v>
                </c:pt>
                <c:pt idx="17139">
                  <c:v>6.553170015098464E-2</c:v>
                </c:pt>
                <c:pt idx="17140">
                  <c:v>6.0354962585079885E-2</c:v>
                </c:pt>
                <c:pt idx="17141">
                  <c:v>5.5371751087050169E-2</c:v>
                </c:pt>
                <c:pt idx="17142">
                  <c:v>5.0603046887895409E-2</c:v>
                </c:pt>
                <c:pt idx="17143">
                  <c:v>4.6089877176982763E-2</c:v>
                </c:pt>
                <c:pt idx="17144">
                  <c:v>4.1837218138776944E-2</c:v>
                </c:pt>
                <c:pt idx="17145">
                  <c:v>3.7896367466373038E-2</c:v>
                </c:pt>
                <c:pt idx="17146">
                  <c:v>3.4279485449088543E-2</c:v>
                </c:pt>
                <c:pt idx="17147">
                  <c:v>3.0977552877685777E-2</c:v>
                </c:pt>
                <c:pt idx="17148">
                  <c:v>2.8007674274772798E-2</c:v>
                </c:pt>
                <c:pt idx="17149">
                  <c:v>2.5324793131237588E-2</c:v>
                </c:pt>
                <c:pt idx="17150">
                  <c:v>2.2896916953088375E-2</c:v>
                </c:pt>
                <c:pt idx="17151">
                  <c:v>2.066016506854762E-2</c:v>
                </c:pt>
                <c:pt idx="17152">
                  <c:v>1.8575244583975525E-2</c:v>
                </c:pt>
                <c:pt idx="17153">
                  <c:v>1.6608022016134649E-2</c:v>
                </c:pt>
                <c:pt idx="17154">
                  <c:v>1.4747289998026658E-2</c:v>
                </c:pt>
                <c:pt idx="17155">
                  <c:v>1.2990108868778272E-2</c:v>
                </c:pt>
                <c:pt idx="17156">
                  <c:v>1.1366005475218932E-2</c:v>
                </c:pt>
                <c:pt idx="17157">
                  <c:v>9.8832119802128027E-3</c:v>
                </c:pt>
                <c:pt idx="17158">
                  <c:v>8.5482300492082386E-3</c:v>
                </c:pt>
                <c:pt idx="17159">
                  <c:v>7.3416308727752844E-3</c:v>
                </c:pt>
                <c:pt idx="17160">
                  <c:v>6.2338738539822192E-3</c:v>
                </c:pt>
                <c:pt idx="17161">
                  <c:v>5.1908349459998115E-3</c:v>
                </c:pt>
                <c:pt idx="17162">
                  <c:v>4.1616975280353019E-3</c:v>
                </c:pt>
                <c:pt idx="17163">
                  <c:v>3.1440648158972406E-3</c:v>
                </c:pt>
                <c:pt idx="17164">
                  <c:v>2.1238487335994982E-3</c:v>
                </c:pt>
                <c:pt idx="17165">
                  <c:v>1.1097384387822595E-3</c:v>
                </c:pt>
                <c:pt idx="17166">
                  <c:v>1.5849739860696044E-4</c:v>
                </c:pt>
                <c:pt idx="17167">
                  <c:v>-7.0101997199001342E-4</c:v>
                </c:pt>
                <c:pt idx="17168">
                  <c:v>-1.4468650269003902E-3</c:v>
                </c:pt>
                <c:pt idx="17169">
                  <c:v>-2.0483171624529062E-3</c:v>
                </c:pt>
                <c:pt idx="17170">
                  <c:v>-2.4943532496012333E-3</c:v>
                </c:pt>
                <c:pt idx="17171">
                  <c:v>-2.7725650682599579E-3</c:v>
                </c:pt>
                <c:pt idx="17172">
                  <c:v>-2.8789382902650873E-3</c:v>
                </c:pt>
                <c:pt idx="17173">
                  <c:v>-2.8225019668119966E-3</c:v>
                </c:pt>
                <c:pt idx="17174">
                  <c:v>-2.6044459337369874E-3</c:v>
                </c:pt>
                <c:pt idx="17175">
                  <c:v>-2.231478304595691E-3</c:v>
                </c:pt>
                <c:pt idx="17176">
                  <c:v>-1.7115319638566495E-3</c:v>
                </c:pt>
                <c:pt idx="17177">
                  <c:v>-1.0583576311311571E-3</c:v>
                </c:pt>
                <c:pt idx="17178">
                  <c:v>-2.8074302633052106E-4</c:v>
                </c:pt>
                <c:pt idx="17179">
                  <c:v>6.0518459318981144E-4</c:v>
                </c:pt>
                <c:pt idx="17180">
                  <c:v>1.5794760140764863E-3</c:v>
                </c:pt>
                <c:pt idx="17181">
                  <c:v>2.6215637985903539E-3</c:v>
                </c:pt>
                <c:pt idx="17182">
                  <c:v>3.7012265410909517E-3</c:v>
                </c:pt>
                <c:pt idx="17183">
                  <c:v>4.7799378853904395E-3</c:v>
                </c:pt>
                <c:pt idx="17184">
                  <c:v>5.8149264840280379E-3</c:v>
                </c:pt>
                <c:pt idx="17185">
                  <c:v>6.7413758348563446E-3</c:v>
                </c:pt>
                <c:pt idx="17186">
                  <c:v>7.5183580233596503E-3</c:v>
                </c:pt>
                <c:pt idx="17187">
                  <c:v>8.0912411803854001E-3</c:v>
                </c:pt>
                <c:pt idx="17188">
                  <c:v>8.4508488718281205E-3</c:v>
                </c:pt>
                <c:pt idx="17189">
                  <c:v>8.5894473580078179E-3</c:v>
                </c:pt>
                <c:pt idx="17190">
                  <c:v>8.5395154219838343E-3</c:v>
                </c:pt>
                <c:pt idx="17191">
                  <c:v>8.3448849175088435E-3</c:v>
                </c:pt>
                <c:pt idx="17192">
                  <c:v>8.0538502093385755E-3</c:v>
                </c:pt>
                <c:pt idx="17193">
                  <c:v>7.6900962769377301E-3</c:v>
                </c:pt>
                <c:pt idx="17194">
                  <c:v>7.2973163752643178E-3</c:v>
                </c:pt>
                <c:pt idx="17195">
                  <c:v>6.8918474580431655E-3</c:v>
                </c:pt>
                <c:pt idx="17196">
                  <c:v>6.488365356061232E-3</c:v>
                </c:pt>
                <c:pt idx="17197">
                  <c:v>6.0967932036904982E-3</c:v>
                </c:pt>
                <c:pt idx="17198">
                  <c:v>5.7207894455361119E-3</c:v>
                </c:pt>
                <c:pt idx="17199">
                  <c:v>5.3653087915473963E-3</c:v>
                </c:pt>
                <c:pt idx="17200">
                  <c:v>5.0312202854191357E-3</c:v>
                </c:pt>
                <c:pt idx="17201">
                  <c:v>4.7187876041543397E-3</c:v>
                </c:pt>
                <c:pt idx="17202">
                  <c:v>4.4278085215913032E-3</c:v>
                </c:pt>
                <c:pt idx="17203">
                  <c:v>4.157108902982154E-3</c:v>
                </c:pt>
                <c:pt idx="17204">
                  <c:v>3.9061725711097006E-3</c:v>
                </c:pt>
                <c:pt idx="17205">
                  <c:v>3.6735810200315688E-3</c:v>
                </c:pt>
                <c:pt idx="17206">
                  <c:v>3.4581978447566497E-3</c:v>
                </c:pt>
                <c:pt idx="17207">
                  <c:v>3.2590783153081393E-3</c:v>
                </c:pt>
                <c:pt idx="17208">
                  <c:v>3.0748604285809611E-3</c:v>
                </c:pt>
                <c:pt idx="17209">
                  <c:v>2.9044580266499587E-3</c:v>
                </c:pt>
                <c:pt idx="17210">
                  <c:v>2.7467584467756323E-3</c:v>
                </c:pt>
                <c:pt idx="17211">
                  <c:v>2.6009212574865659E-3</c:v>
                </c:pt>
                <c:pt idx="17212">
                  <c:v>2.4660833031072693E-3</c:v>
                </c:pt>
                <c:pt idx="17213">
                  <c:v>2.3413347057983369E-3</c:v>
                </c:pt>
                <c:pt idx="17214">
                  <c:v>2.2258092697965415E-3</c:v>
                </c:pt>
                <c:pt idx="17215">
                  <c:v>2.118709211559433E-3</c:v>
                </c:pt>
                <c:pt idx="17216">
                  <c:v>2.0195133840624768E-3</c:v>
                </c:pt>
                <c:pt idx="17217">
                  <c:v>1.9274565668052634E-3</c:v>
                </c:pt>
                <c:pt idx="17218">
                  <c:v>1.8421785497094723E-3</c:v>
                </c:pt>
                <c:pt idx="17219">
                  <c:v>1.7628694237503684E-3</c:v>
                </c:pt>
                <c:pt idx="17220">
                  <c:v>1.6891428216230242E-3</c:v>
                </c:pt>
                <c:pt idx="17221">
                  <c:v>1.6205859881628371E-3</c:v>
                </c:pt>
                <c:pt idx="17222">
                  <c:v>1.5567631797186454E-3</c:v>
                </c:pt>
                <c:pt idx="17223">
                  <c:v>1.4973859739496609E-3</c:v>
                </c:pt>
                <c:pt idx="17224">
                  <c:v>1.441767822580875E-3</c:v>
                </c:pt>
                <c:pt idx="17225">
                  <c:v>1.3900513346988275E-3</c:v>
                </c:pt>
                <c:pt idx="17226">
                  <c:v>1.3416556007226355E-3</c:v>
                </c:pt>
                <c:pt idx="17227">
                  <c:v>1.2963362141997781E-3</c:v>
                </c:pt>
                <c:pt idx="17228">
                  <c:v>1.2539946389535928E-3</c:v>
                </c:pt>
                <c:pt idx="17229">
                  <c:v>1.2143172694224491E-3</c:v>
                </c:pt>
                <c:pt idx="17230">
                  <c:v>1.1770860819801943E-3</c:v>
                </c:pt>
                <c:pt idx="17231">
                  <c:v>1.1421273564522494E-3</c:v>
                </c:pt>
                <c:pt idx="17232">
                  <c:v>1.1092865581669997E-3</c:v>
                </c:pt>
                <c:pt idx="17233">
                  <c:v>1.07831435935557E-3</c:v>
                </c:pt>
                <c:pt idx="17234">
                  <c:v>1.0491345281619102E-3</c:v>
                </c:pt>
                <c:pt idx="17235">
                  <c:v>1.0216451515000502E-3</c:v>
                </c:pt>
                <c:pt idx="17236">
                  <c:v>9.956527264147752E-4</c:v>
                </c:pt>
                <c:pt idx="17237">
                  <c:v>9.7118071118817983E-4</c:v>
                </c:pt>
                <c:pt idx="17238">
                  <c:v>9.4793761651412733E-4</c:v>
                </c:pt>
                <c:pt idx="17239">
                  <c:v>9.2593687206310449E-4</c:v>
                </c:pt>
                <c:pt idx="17240">
                  <c:v>9.0524402701475104E-4</c:v>
                </c:pt>
                <c:pt idx="17241">
                  <c:v>8.853241999572381E-4</c:v>
                </c:pt>
                <c:pt idx="17242">
                  <c:v>8.6649689750928349E-4</c:v>
                </c:pt>
                <c:pt idx="17243">
                  <c:v>8.4865942366485481E-4</c:v>
                </c:pt>
                <c:pt idx="17244">
                  <c:v>8.3168662675070504E-4</c:v>
                </c:pt>
                <c:pt idx="17245">
                  <c:v>8.1550322252088581E-4</c:v>
                </c:pt>
                <c:pt idx="17246">
                  <c:v>7.9980201516494098E-4</c:v>
                </c:pt>
                <c:pt idx="17247">
                  <c:v>7.848287328207082E-4</c:v>
                </c:pt>
                <c:pt idx="17248">
                  <c:v>7.7041936348010154E-4</c:v>
                </c:pt>
                <c:pt idx="17249">
                  <c:v>7.5666059099577243E-4</c:v>
                </c:pt>
                <c:pt idx="17250">
                  <c:v>7.4322266157389461E-4</c:v>
                </c:pt>
                <c:pt idx="17251">
                  <c:v>7.3038323156660034E-4</c:v>
                </c:pt>
                <c:pt idx="17252">
                  <c:v>7.1792481533372587E-4</c:v>
                </c:pt>
                <c:pt idx="17253">
                  <c:v>7.0601461647745722E-4</c:v>
                </c:pt>
                <c:pt idx="17254">
                  <c:v>6.9433203415059097E-4</c:v>
                </c:pt>
                <c:pt idx="17255">
                  <c:v>6.8319292388530073E-4</c:v>
                </c:pt>
                <c:pt idx="17256">
                  <c:v>6.723727709077032E-4</c:v>
                </c:pt>
                <c:pt idx="17257">
                  <c:v>6.6189217156431557E-4</c:v>
                </c:pt>
                <c:pt idx="17258">
                  <c:v>6.5188942344374112E-4</c:v>
                </c:pt>
                <c:pt idx="17259">
                  <c:v>6.4225043999255327E-4</c:v>
                </c:pt>
                <c:pt idx="17260">
                  <c:v>6.3295748273306529E-4</c:v>
                </c:pt>
                <c:pt idx="17261">
                  <c:v>6.2406179990148747E-4</c:v>
                </c:pt>
                <c:pt idx="17262">
                  <c:v>6.1559315414405624E-4</c:v>
                </c:pt>
                <c:pt idx="17263">
                  <c:v>6.0752167609323671E-4</c:v>
                </c:pt>
                <c:pt idx="17264">
                  <c:v>5.9984986716499211E-4</c:v>
                </c:pt>
                <c:pt idx="17265">
                  <c:v>5.9261644072772235E-4</c:v>
                </c:pt>
                <c:pt idx="17266">
                  <c:v>5.8569490291970894E-4</c:v>
                </c:pt>
                <c:pt idx="17267">
                  <c:v>5.7921056269139015E-4</c:v>
                </c:pt>
                <c:pt idx="17268">
                  <c:v>5.7319003830547111E-4</c:v>
                </c:pt>
                <c:pt idx="17269">
                  <c:v>5.6747819323121895E-4</c:v>
                </c:pt>
                <c:pt idx="17270">
                  <c:v>5.6226248493151942E-4</c:v>
                </c:pt>
                <c:pt idx="17271">
                  <c:v>5.5740711866081316E-4</c:v>
                </c:pt>
                <c:pt idx="17272">
                  <c:v>5.5316913088865327E-4</c:v>
                </c:pt>
                <c:pt idx="17273">
                  <c:v>5.4921220624903899E-4</c:v>
                </c:pt>
                <c:pt idx="17274">
                  <c:v>5.4569309006458067E-4</c:v>
                </c:pt>
                <c:pt idx="17275">
                  <c:v>5.4241732766258099E-4</c:v>
                </c:pt>
                <c:pt idx="17276">
                  <c:v>5.3957006078164671E-4</c:v>
                </c:pt>
                <c:pt idx="17277">
                  <c:v>5.3720732360629242E-4</c:v>
                </c:pt>
                <c:pt idx="17278">
                  <c:v>5.3496967376576166E-4</c:v>
                </c:pt>
                <c:pt idx="17279">
                  <c:v>5.3320167099124571E-4</c:v>
                </c:pt>
                <c:pt idx="17280">
                  <c:v>5.3190492700916359E-4</c:v>
                </c:pt>
                <c:pt idx="17281">
                  <c:v>5.307323542125264E-4</c:v>
                </c:pt>
                <c:pt idx="17282">
                  <c:v>5.2998354184030649E-4</c:v>
                </c:pt>
                <c:pt idx="17283">
                  <c:v>5.2965985110220437E-4</c:v>
                </c:pt>
                <c:pt idx="17284">
                  <c:v>5.2956242348667359E-4</c:v>
                </c:pt>
                <c:pt idx="17285">
                  <c:v>5.2987860201070269E-4</c:v>
                </c:pt>
                <c:pt idx="17286">
                  <c:v>5.3042631263944262E-4</c:v>
                </c:pt>
                <c:pt idx="17287">
                  <c:v>5.3138651735040732E-4</c:v>
                </c:pt>
                <c:pt idx="17288">
                  <c:v>5.3267022753145099E-4</c:v>
                </c:pt>
                <c:pt idx="17289">
                  <c:v>5.3426288948998923E-4</c:v>
                </c:pt>
                <c:pt idx="17290">
                  <c:v>5.3614496233023168E-4</c:v>
                </c:pt>
                <c:pt idx="17291">
                  <c:v>5.3840791814607769E-4</c:v>
                </c:pt>
                <c:pt idx="17292">
                  <c:v>5.4100033457782359E-4</c:v>
                </c:pt>
                <c:pt idx="17293">
                  <c:v>5.4379703525353484E-4</c:v>
                </c:pt>
                <c:pt idx="17294">
                  <c:v>5.4687950946552544E-4</c:v>
                </c:pt>
                <c:pt idx="17295">
                  <c:v>5.5031512777081737E-4</c:v>
                </c:pt>
                <c:pt idx="17296">
                  <c:v>5.5380804793436766E-4</c:v>
                </c:pt>
                <c:pt idx="17297">
                  <c:v>5.5758097545643981E-4</c:v>
                </c:pt>
                <c:pt idx="17298">
                  <c:v>5.6141957363020634E-4</c:v>
                </c:pt>
                <c:pt idx="17299">
                  <c:v>5.6561696619228385E-4</c:v>
                </c:pt>
                <c:pt idx="17300">
                  <c:v>5.6981898957786381E-4</c:v>
                </c:pt>
                <c:pt idx="17301">
                  <c:v>5.7422185196487341E-4</c:v>
                </c:pt>
                <c:pt idx="17302">
                  <c:v>5.7890866503473859E-4</c:v>
                </c:pt>
                <c:pt idx="17303">
                  <c:v>5.8346994837132904E-4</c:v>
                </c:pt>
                <c:pt idx="17304">
                  <c:v>5.8849106577774091E-4</c:v>
                </c:pt>
                <c:pt idx="17305">
                  <c:v>5.9349367957839405E-4</c:v>
                </c:pt>
                <c:pt idx="17306">
                  <c:v>5.9886321131485953E-4</c:v>
                </c:pt>
                <c:pt idx="17307">
                  <c:v>6.0436616255588049E-4</c:v>
                </c:pt>
                <c:pt idx="17308">
                  <c:v>6.1022960000489679E-4</c:v>
                </c:pt>
                <c:pt idx="17309">
                  <c:v>6.1628469575236711E-4</c:v>
                </c:pt>
                <c:pt idx="17310">
                  <c:v>6.22791081973606E-4</c:v>
                </c:pt>
                <c:pt idx="17311">
                  <c:v>6.2945866058028432E-4</c:v>
                </c:pt>
                <c:pt idx="17312">
                  <c:v>6.3649313265257135E-4</c:v>
                </c:pt>
                <c:pt idx="17313">
                  <c:v>6.4402257853901634E-4</c:v>
                </c:pt>
                <c:pt idx="17314">
                  <c:v>6.5194956887570932E-4</c:v>
                </c:pt>
                <c:pt idx="17315">
                  <c:v>6.6020288674806249E-4</c:v>
                </c:pt>
                <c:pt idx="17316">
                  <c:v>6.6901637418292914E-4</c:v>
                </c:pt>
                <c:pt idx="17317">
                  <c:v>6.7809720562161946E-4</c:v>
                </c:pt>
                <c:pt idx="17318">
                  <c:v>6.8789217866249697E-4</c:v>
                </c:pt>
                <c:pt idx="17319">
                  <c:v>6.98098383888901E-4</c:v>
                </c:pt>
                <c:pt idx="17320">
                  <c:v>7.0886571769313012E-4</c:v>
                </c:pt>
                <c:pt idx="17321">
                  <c:v>7.2038634109439226E-4</c:v>
                </c:pt>
                <c:pt idx="17322">
                  <c:v>7.3242804146844698E-4</c:v>
                </c:pt>
                <c:pt idx="17323">
                  <c:v>7.4509367148700711E-4</c:v>
                </c:pt>
                <c:pt idx="17324">
                  <c:v>7.5867050081157572E-4</c:v>
                </c:pt>
                <c:pt idx="17325">
                  <c:v>7.7303983784315911E-4</c:v>
                </c:pt>
                <c:pt idx="17326">
                  <c:v>7.8835656091225115E-4</c:v>
                </c:pt>
                <c:pt idx="17327">
                  <c:v>8.0460996656783745E-4</c:v>
                </c:pt>
                <c:pt idx="17328">
                  <c:v>8.2191048237267861E-4</c:v>
                </c:pt>
                <c:pt idx="17329">
                  <c:v>8.4043970595570894E-4</c:v>
                </c:pt>
                <c:pt idx="17330">
                  <c:v>8.601253209227222E-4</c:v>
                </c:pt>
                <c:pt idx="17331">
                  <c:v>8.811111911175562E-4</c:v>
                </c:pt>
                <c:pt idx="17332">
                  <c:v>9.0342383216213129E-4</c:v>
                </c:pt>
                <c:pt idx="17333">
                  <c:v>9.2741177712307721E-4</c:v>
                </c:pt>
                <c:pt idx="17334">
                  <c:v>9.5289803915543647E-4</c:v>
                </c:pt>
                <c:pt idx="17335">
                  <c:v>9.8019598423848553E-4</c:v>
                </c:pt>
                <c:pt idx="17336">
                  <c:v>1.0094895861981756E-3</c:v>
                </c:pt>
                <c:pt idx="17337">
                  <c:v>1.0406404942959746E-3</c:v>
                </c:pt>
                <c:pt idx="17338">
                  <c:v>1.0740098119922381E-3</c:v>
                </c:pt>
                <c:pt idx="17339">
                  <c:v>1.1098422872704017E-3</c:v>
                </c:pt>
                <c:pt idx="17340">
                  <c:v>1.1482433060093777E-3</c:v>
                </c:pt>
                <c:pt idx="17341">
                  <c:v>1.1892182755909309E-3</c:v>
                </c:pt>
                <c:pt idx="17342">
                  <c:v>1.23340038443287E-3</c:v>
                </c:pt>
                <c:pt idx="17343">
                  <c:v>1.2806787581597368E-3</c:v>
                </c:pt>
                <c:pt idx="17344">
                  <c:v>1.3315898951289373E-3</c:v>
                </c:pt>
                <c:pt idx="17345">
                  <c:v>1.3862899811407647E-3</c:v>
                </c:pt>
                <c:pt idx="17346">
                  <c:v>1.4452939423272859E-3</c:v>
                </c:pt>
                <c:pt idx="17347">
                  <c:v>1.508400678493782E-3</c:v>
                </c:pt>
                <c:pt idx="17348">
                  <c:v>1.5764413933392341E-3</c:v>
                </c:pt>
                <c:pt idx="17349">
                  <c:v>1.6496392454184994E-3</c:v>
                </c:pt>
                <c:pt idx="17350">
                  <c:v>1.7289522799415202E-3</c:v>
                </c:pt>
                <c:pt idx="17351">
                  <c:v>1.8137952513938016E-3</c:v>
                </c:pt>
                <c:pt idx="17352">
                  <c:v>1.9056456502619668E-3</c:v>
                </c:pt>
                <c:pt idx="17353">
                  <c:v>2.0047774402168761E-3</c:v>
                </c:pt>
                <c:pt idx="17354">
                  <c:v>2.1117673724092567E-3</c:v>
                </c:pt>
                <c:pt idx="17355">
                  <c:v>2.2274344256366652E-3</c:v>
                </c:pt>
                <c:pt idx="17356">
                  <c:v>2.3524359416944307E-3</c:v>
                </c:pt>
                <c:pt idx="17357">
                  <c:v>2.487700257943426E-3</c:v>
                </c:pt>
                <c:pt idx="17358">
                  <c:v>2.6338748392670253E-3</c:v>
                </c:pt>
                <c:pt idx="17359">
                  <c:v>2.7919762836504658E-3</c:v>
                </c:pt>
                <c:pt idx="17360">
                  <c:v>2.9629907804501476E-3</c:v>
                </c:pt>
                <c:pt idx="17361">
                  <c:v>3.147956107342087E-3</c:v>
                </c:pt>
                <c:pt idx="17362">
                  <c:v>3.347912504493622E-3</c:v>
                </c:pt>
                <c:pt idx="17363">
                  <c:v>3.564015786541308E-3</c:v>
                </c:pt>
                <c:pt idx="17364">
                  <c:v>3.7977358684265772E-3</c:v>
                </c:pt>
                <c:pt idx="17365">
                  <c:v>4.0493989211037862E-3</c:v>
                </c:pt>
                <c:pt idx="17366">
                  <c:v>4.3210331482919084E-3</c:v>
                </c:pt>
                <c:pt idx="17367">
                  <c:v>4.6131142847208872E-3</c:v>
                </c:pt>
                <c:pt idx="17368">
                  <c:v>4.9267345559266262E-3</c:v>
                </c:pt>
                <c:pt idx="17369">
                  <c:v>5.2615555496808852E-3</c:v>
                </c:pt>
                <c:pt idx="17370">
                  <c:v>5.6178685013841267E-3</c:v>
                </c:pt>
                <c:pt idx="17371">
                  <c:v>5.9945267710876937E-3</c:v>
                </c:pt>
                <c:pt idx="17372">
                  <c:v>6.3867483973339967E-3</c:v>
                </c:pt>
                <c:pt idx="17373">
                  <c:v>6.7906961062715876E-3</c:v>
                </c:pt>
                <c:pt idx="17374">
                  <c:v>7.1974319178412793E-3</c:v>
                </c:pt>
                <c:pt idx="17375">
                  <c:v>7.5883861273017272E-3</c:v>
                </c:pt>
                <c:pt idx="17376">
                  <c:v>7.9477223479162973E-3</c:v>
                </c:pt>
                <c:pt idx="17377">
                  <c:v>8.2442857770581579E-3</c:v>
                </c:pt>
                <c:pt idx="17378">
                  <c:v>8.4374364415957803E-3</c:v>
                </c:pt>
                <c:pt idx="17379">
                  <c:v>8.4939859258759132E-3</c:v>
                </c:pt>
                <c:pt idx="17380">
                  <c:v>8.3480618219955449E-3</c:v>
                </c:pt>
                <c:pt idx="17381">
                  <c:v>7.9927227864436956E-3</c:v>
                </c:pt>
                <c:pt idx="17382">
                  <c:v>7.415169155310819E-3</c:v>
                </c:pt>
                <c:pt idx="17383">
                  <c:v>6.6377168033328049E-3</c:v>
                </c:pt>
                <c:pt idx="17384">
                  <c:v>5.7063831140667931E-3</c:v>
                </c:pt>
                <c:pt idx="17385">
                  <c:v>4.672946965761704E-3</c:v>
                </c:pt>
                <c:pt idx="17386">
                  <c:v>3.5937985692313656E-3</c:v>
                </c:pt>
                <c:pt idx="17387">
                  <c:v>2.5138466782556046E-3</c:v>
                </c:pt>
                <c:pt idx="17388">
                  <c:v>1.4720284999709676E-3</c:v>
                </c:pt>
                <c:pt idx="17389">
                  <c:v>4.9758501097374452E-4</c:v>
                </c:pt>
                <c:pt idx="17390">
                  <c:v>-3.8629413352064823E-4</c:v>
                </c:pt>
                <c:pt idx="17391">
                  <c:v>-1.1632125071723287E-3</c:v>
                </c:pt>
                <c:pt idx="17392">
                  <c:v>-1.8164621652180246E-3</c:v>
                </c:pt>
                <c:pt idx="17393">
                  <c:v>-2.3350854988823944E-3</c:v>
                </c:pt>
                <c:pt idx="17394">
                  <c:v>-2.7056188253939961E-3</c:v>
                </c:pt>
                <c:pt idx="17395">
                  <c:v>-2.9238039816416039E-3</c:v>
                </c:pt>
                <c:pt idx="17396">
                  <c:v>-2.9786113686568472E-3</c:v>
                </c:pt>
                <c:pt idx="17397">
                  <c:v>-2.8677867035823423E-3</c:v>
                </c:pt>
                <c:pt idx="17398">
                  <c:v>-2.5866560238172465E-3</c:v>
                </c:pt>
                <c:pt idx="17399">
                  <c:v>-2.1405097011152341E-3</c:v>
                </c:pt>
                <c:pt idx="17400">
                  <c:v>-1.5366510313212789E-3</c:v>
                </c:pt>
                <c:pt idx="17401">
                  <c:v>-7.887216100801453E-4</c:v>
                </c:pt>
                <c:pt idx="17402">
                  <c:v>7.751790084575827E-5</c:v>
                </c:pt>
                <c:pt idx="17403">
                  <c:v>1.0365822311699802E-3</c:v>
                </c:pt>
                <c:pt idx="17404">
                  <c:v>2.037588823360359E-3</c:v>
                </c:pt>
                <c:pt idx="17405">
                  <c:v>3.0655327090614026E-3</c:v>
                </c:pt>
                <c:pt idx="17406">
                  <c:v>4.0968089330585267E-3</c:v>
                </c:pt>
                <c:pt idx="17407">
                  <c:v>5.1172714289826615E-3</c:v>
                </c:pt>
                <c:pt idx="17408">
                  <c:v>6.1684114839164472E-3</c:v>
                </c:pt>
                <c:pt idx="17409">
                  <c:v>7.2812300380841188E-3</c:v>
                </c:pt>
                <c:pt idx="17410">
                  <c:v>8.4944646389844003E-3</c:v>
                </c:pt>
                <c:pt idx="17411">
                  <c:v>9.8265278799947176E-3</c:v>
                </c:pt>
                <c:pt idx="17412">
                  <c:v>1.1313091436052969E-2</c:v>
                </c:pt>
                <c:pt idx="17413">
                  <c:v>1.2941896564468536E-2</c:v>
                </c:pt>
                <c:pt idx="17414">
                  <c:v>1.4697201941310079E-2</c:v>
                </c:pt>
                <c:pt idx="17415">
                  <c:v>1.6570921111476289E-2</c:v>
                </c:pt>
                <c:pt idx="17416">
                  <c:v>1.8538807178122285E-2</c:v>
                </c:pt>
                <c:pt idx="17417">
                  <c:v>2.0627284825898262E-2</c:v>
                </c:pt>
                <c:pt idx="17418">
                  <c:v>2.286728876587496E-2</c:v>
                </c:pt>
                <c:pt idx="17419">
                  <c:v>2.5303747920814357E-2</c:v>
                </c:pt>
                <c:pt idx="17420">
                  <c:v>2.7981942436003715E-2</c:v>
                </c:pt>
                <c:pt idx="17421">
                  <c:v>3.0959531435027499E-2</c:v>
                </c:pt>
                <c:pt idx="17422">
                  <c:v>3.4259083429618586E-2</c:v>
                </c:pt>
                <c:pt idx="17423">
                  <c:v>3.7888172692785771E-2</c:v>
                </c:pt>
                <c:pt idx="17424">
                  <c:v>4.1842137932339041E-2</c:v>
                </c:pt>
                <c:pt idx="17425">
                  <c:v>4.6095125407803472E-2</c:v>
                </c:pt>
                <c:pt idx="17426">
                  <c:v>5.0616198535981871E-2</c:v>
                </c:pt>
                <c:pt idx="17427">
                  <c:v>5.5400827657046459E-2</c:v>
                </c:pt>
                <c:pt idx="17428">
                  <c:v>6.0403211576746552E-2</c:v>
                </c:pt>
                <c:pt idx="17429">
                  <c:v>6.558642430762196E-2</c:v>
                </c:pt>
                <c:pt idx="17430">
                  <c:v>7.0921496138601881E-2</c:v>
                </c:pt>
                <c:pt idx="17431">
                  <c:v>7.6346101761244234E-2</c:v>
                </c:pt>
                <c:pt idx="17432">
                  <c:v>8.1776105891187001E-2</c:v>
                </c:pt>
                <c:pt idx="17433">
                  <c:v>8.7073760238022491E-2</c:v>
                </c:pt>
                <c:pt idx="17434">
                  <c:v>9.2115975358882607E-2</c:v>
                </c:pt>
                <c:pt idx="17435">
                  <c:v>9.6729061943121586E-2</c:v>
                </c:pt>
                <c:pt idx="17436">
                  <c:v>0.10075936516906459</c:v>
                </c:pt>
                <c:pt idx="17437">
                  <c:v>0.1040332348570423</c:v>
                </c:pt>
                <c:pt idx="17438">
                  <c:v>0.10637401061232121</c:v>
                </c:pt>
                <c:pt idx="17439">
                  <c:v>0.10764690876969285</c:v>
                </c:pt>
                <c:pt idx="17440">
                  <c:v>0.10763434126417271</c:v>
                </c:pt>
                <c:pt idx="17441">
                  <c:v>0.10619275110875498</c:v>
                </c:pt>
                <c:pt idx="17442">
                  <c:v>0.10321244457933998</c:v>
                </c:pt>
                <c:pt idx="17443">
                  <c:v>9.8601398908614468E-2</c:v>
                </c:pt>
                <c:pt idx="17444">
                  <c:v>9.2363154613637255E-2</c:v>
                </c:pt>
                <c:pt idx="17445">
                  <c:v>8.4647766849100803E-2</c:v>
                </c:pt>
                <c:pt idx="17446">
                  <c:v>7.5629065018786468E-2</c:v>
                </c:pt>
                <c:pt idx="17447">
                  <c:v>6.5616799353622635E-2</c:v>
                </c:pt>
                <c:pt idx="17448">
                  <c:v>5.5001516514810667E-2</c:v>
                </c:pt>
                <c:pt idx="17449">
                  <c:v>4.418211206067435E-2</c:v>
                </c:pt>
                <c:pt idx="17450">
                  <c:v>3.3573601656679386E-2</c:v>
                </c:pt>
                <c:pt idx="17451">
                  <c:v>2.3553249141713029E-2</c:v>
                </c:pt>
                <c:pt idx="17452">
                  <c:v>1.4449363137593429E-2</c:v>
                </c:pt>
                <c:pt idx="17453">
                  <c:v>6.4754348288568742E-3</c:v>
                </c:pt>
                <c:pt idx="17454">
                  <c:v>-2.3811470325071915E-4</c:v>
                </c:pt>
                <c:pt idx="17455">
                  <c:v>-5.5883281246355554E-3</c:v>
                </c:pt>
                <c:pt idx="17456">
                  <c:v>-9.5682944537010817E-3</c:v>
                </c:pt>
                <c:pt idx="17457">
                  <c:v>-1.2275092212805566E-2</c:v>
                </c:pt>
                <c:pt idx="17458">
                  <c:v>-1.3741643836298695E-2</c:v>
                </c:pt>
                <c:pt idx="17459">
                  <c:v>-1.4068736622048703E-2</c:v>
                </c:pt>
                <c:pt idx="17460">
                  <c:v>-1.3401457048362014E-2</c:v>
                </c:pt>
                <c:pt idx="17461">
                  <c:v>-1.1847295245330916E-2</c:v>
                </c:pt>
                <c:pt idx="17462">
                  <c:v>-9.5606844873351443E-3</c:v>
                </c:pt>
                <c:pt idx="17463">
                  <c:v>-6.8697988763407394E-3</c:v>
                </c:pt>
                <c:pt idx="17464">
                  <c:v>-4.2259109804299796E-3</c:v>
                </c:pt>
                <c:pt idx="17465">
                  <c:v>-2.3191211421100116E-3</c:v>
                </c:pt>
                <c:pt idx="17466">
                  <c:v>-1.5718669385981921E-3</c:v>
                </c:pt>
                <c:pt idx="17467">
                  <c:v>-1.6401728048162836E-3</c:v>
                </c:pt>
                <c:pt idx="17468">
                  <c:v>-2.1188374065318014E-3</c:v>
                </c:pt>
                <c:pt idx="17469">
                  <c:v>-2.6793001776604249E-3</c:v>
                </c:pt>
                <c:pt idx="17470">
                  <c:v>-3.1784411303630586E-3</c:v>
                </c:pt>
                <c:pt idx="17471">
                  <c:v>-3.4999782441223707E-3</c:v>
                </c:pt>
                <c:pt idx="17472">
                  <c:v>-3.7055198303500743E-3</c:v>
                </c:pt>
                <c:pt idx="17473">
                  <c:v>-3.7965050264915198E-3</c:v>
                </c:pt>
                <c:pt idx="17474">
                  <c:v>-3.7818459093790454E-3</c:v>
                </c:pt>
                <c:pt idx="17475">
                  <c:v>-3.6704195389382667E-3</c:v>
                </c:pt>
                <c:pt idx="17476">
                  <c:v>-3.5011452485554854E-3</c:v>
                </c:pt>
                <c:pt idx="17477">
                  <c:v>-3.3122735152991828E-3</c:v>
                </c:pt>
                <c:pt idx="17478">
                  <c:v>-3.1360664255623604E-3</c:v>
                </c:pt>
                <c:pt idx="17479">
                  <c:v>-2.9843814261965337E-3</c:v>
                </c:pt>
                <c:pt idx="17480">
                  <c:v>-2.8588619485839335E-3</c:v>
                </c:pt>
                <c:pt idx="17481">
                  <c:v>-2.7573082634838055E-3</c:v>
                </c:pt>
                <c:pt idx="17482">
                  <c:v>-2.6763211161271558E-3</c:v>
                </c:pt>
                <c:pt idx="17483">
                  <c:v>-2.613715903217198E-3</c:v>
                </c:pt>
                <c:pt idx="17484">
                  <c:v>-2.5634641842071895E-3</c:v>
                </c:pt>
                <c:pt idx="17485">
                  <c:v>-2.525768440811739E-3</c:v>
                </c:pt>
                <c:pt idx="17486">
                  <c:v>-2.4957835205171672E-3</c:v>
                </c:pt>
                <c:pt idx="17487">
                  <c:v>-2.4729912905643971E-3</c:v>
                </c:pt>
                <c:pt idx="17488">
                  <c:v>-2.4580342411082098E-3</c:v>
                </c:pt>
                <c:pt idx="17489">
                  <c:v>-2.4490328746623984E-3</c:v>
                </c:pt>
                <c:pt idx="17490">
                  <c:v>-2.4443995582277157E-3</c:v>
                </c:pt>
                <c:pt idx="17491">
                  <c:v>-2.4433543759646856E-3</c:v>
                </c:pt>
                <c:pt idx="17492">
                  <c:v>-2.4441180233578433E-3</c:v>
                </c:pt>
                <c:pt idx="17493">
                  <c:v>-2.4462069216652708E-3</c:v>
                </c:pt>
                <c:pt idx="17494">
                  <c:v>-2.4499760689153612E-3</c:v>
                </c:pt>
                <c:pt idx="17495">
                  <c:v>-2.4559991570636103E-3</c:v>
                </c:pt>
                <c:pt idx="17496">
                  <c:v>-2.4634484676074766E-3</c:v>
                </c:pt>
                <c:pt idx="17497">
                  <c:v>-2.4733116206420492E-3</c:v>
                </c:pt>
                <c:pt idx="17498">
                  <c:v>-2.4859869841642492E-3</c:v>
                </c:pt>
                <c:pt idx="17499">
                  <c:v>-2.5011215915282242E-3</c:v>
                </c:pt>
                <c:pt idx="17500">
                  <c:v>-2.5179601667057795E-3</c:v>
                </c:pt>
                <c:pt idx="17501">
                  <c:v>-2.5359410033258165E-3</c:v>
                </c:pt>
                <c:pt idx="17502">
                  <c:v>-2.5541879571260146E-3</c:v>
                </c:pt>
                <c:pt idx="17503">
                  <c:v>-2.5719428627344154E-3</c:v>
                </c:pt>
                <c:pt idx="17504">
                  <c:v>-2.5901873174866774E-3</c:v>
                </c:pt>
                <c:pt idx="17505">
                  <c:v>-2.6086251824774423E-3</c:v>
                </c:pt>
                <c:pt idx="17506">
                  <c:v>-2.6270890529550357E-3</c:v>
                </c:pt>
                <c:pt idx="17507">
                  <c:v>-2.6460220920722149E-3</c:v>
                </c:pt>
                <c:pt idx="17508">
                  <c:v>-2.6643492343990608E-3</c:v>
                </c:pt>
                <c:pt idx="17509">
                  <c:v>-2.6817874245061877E-3</c:v>
                </c:pt>
                <c:pt idx="17510">
                  <c:v>-2.6986348969208957E-3</c:v>
                </c:pt>
                <c:pt idx="17511">
                  <c:v>-2.7147019971411526E-3</c:v>
                </c:pt>
                <c:pt idx="17512">
                  <c:v>-2.7300613178352601E-3</c:v>
                </c:pt>
                <c:pt idx="17513">
                  <c:v>-2.7446731916933339E-3</c:v>
                </c:pt>
                <c:pt idx="17514">
                  <c:v>-2.7584433145943555E-3</c:v>
                </c:pt>
                <c:pt idx="17515">
                  <c:v>-2.7712597394277424E-3</c:v>
                </c:pt>
                <c:pt idx="17516">
                  <c:v>-2.7838490503446509E-3</c:v>
                </c:pt>
                <c:pt idx="17517">
                  <c:v>-2.7958817191682372E-3</c:v>
                </c:pt>
                <c:pt idx="17518">
                  <c:v>-2.807599323569423E-3</c:v>
                </c:pt>
                <c:pt idx="17519">
                  <c:v>-2.8189983279512088E-3</c:v>
                </c:pt>
                <c:pt idx="17520">
                  <c:v>-2.8298909454932825E-3</c:v>
                </c:pt>
                <c:pt idx="17521">
                  <c:v>-2.8401828962184715E-3</c:v>
                </c:pt>
                <c:pt idx="17522">
                  <c:v>-2.8498482104612932E-3</c:v>
                </c:pt>
                <c:pt idx="17523">
                  <c:v>-2.858927344715996E-3</c:v>
                </c:pt>
                <c:pt idx="17524">
                  <c:v>-2.8676205409364636E-3</c:v>
                </c:pt>
                <c:pt idx="17525">
                  <c:v>-2.8761529697750084E-3</c:v>
                </c:pt>
                <c:pt idx="17526">
                  <c:v>-2.884683262130087E-3</c:v>
                </c:pt>
                <c:pt idx="17527">
                  <c:v>-2.8928996789161594E-3</c:v>
                </c:pt>
                <c:pt idx="17528">
                  <c:v>-2.9005208834413741E-3</c:v>
                </c:pt>
                <c:pt idx="17529">
                  <c:v>-2.9079155225957931E-3</c:v>
                </c:pt>
                <c:pt idx="17530">
                  <c:v>-2.9150973414150583E-3</c:v>
                </c:pt>
                <c:pt idx="17531">
                  <c:v>-2.9219911643358115E-3</c:v>
                </c:pt>
                <c:pt idx="17532">
                  <c:v>-2.928724409828666E-3</c:v>
                </c:pt>
                <c:pt idx="17533">
                  <c:v>-2.9353689736318711E-3</c:v>
                </c:pt>
                <c:pt idx="17534">
                  <c:v>-2.9396084393275746E-3</c:v>
                </c:pt>
                <c:pt idx="17535">
                  <c:v>-2.9223980254369708E-3</c:v>
                </c:pt>
                <c:pt idx="17536">
                  <c:v>-2.9177010216023462E-3</c:v>
                </c:pt>
                <c:pt idx="17537">
                  <c:v>-2.9112090699232691E-3</c:v>
                </c:pt>
                <c:pt idx="17538">
                  <c:v>-2.9051041203914363E-3</c:v>
                </c:pt>
                <c:pt idx="17539">
                  <c:v>-2.8989462347889139E-3</c:v>
                </c:pt>
                <c:pt idx="17540">
                  <c:v>-2.8925025099267119E-3</c:v>
                </c:pt>
                <c:pt idx="17541">
                  <c:v>-2.885765612704279E-3</c:v>
                </c:pt>
                <c:pt idx="17542">
                  <c:v>-2.8789027062344867E-3</c:v>
                </c:pt>
                <c:pt idx="17543">
                  <c:v>-2.8718203608074705E-3</c:v>
                </c:pt>
                <c:pt idx="17544">
                  <c:v>-2.864735551110002E-3</c:v>
                </c:pt>
                <c:pt idx="17545">
                  <c:v>-2.8570316082479467E-3</c:v>
                </c:pt>
                <c:pt idx="17546">
                  <c:v>-2.8490330289435654E-3</c:v>
                </c:pt>
                <c:pt idx="17547">
                  <c:v>-2.8398589754215788E-3</c:v>
                </c:pt>
                <c:pt idx="17548">
                  <c:v>-2.8293753152970344E-3</c:v>
                </c:pt>
                <c:pt idx="17549">
                  <c:v>-2.8178725761650513E-3</c:v>
                </c:pt>
                <c:pt idx="17550">
                  <c:v>-2.8054010637389537E-3</c:v>
                </c:pt>
                <c:pt idx="17551">
                  <c:v>-2.792513675968064E-3</c:v>
                </c:pt>
                <c:pt idx="17552">
                  <c:v>-2.7789766413603505E-3</c:v>
                </c:pt>
                <c:pt idx="17553">
                  <c:v>-2.7654634500668355E-3</c:v>
                </c:pt>
                <c:pt idx="17554">
                  <c:v>-2.7508038656588922E-3</c:v>
                </c:pt>
                <c:pt idx="17555">
                  <c:v>-2.7362082109159639E-3</c:v>
                </c:pt>
                <c:pt idx="17556">
                  <c:v>-2.7207083863382657E-3</c:v>
                </c:pt>
                <c:pt idx="17557">
                  <c:v>-2.7051454507949933E-3</c:v>
                </c:pt>
                <c:pt idx="17558">
                  <c:v>-2.6894682934633408E-3</c:v>
                </c:pt>
                <c:pt idx="17559">
                  <c:v>-2.6738554152033775E-3</c:v>
                </c:pt>
                <c:pt idx="17560">
                  <c:v>-2.6568693828444984E-3</c:v>
                </c:pt>
                <c:pt idx="17561">
                  <c:v>-2.6387593655343199E-3</c:v>
                </c:pt>
                <c:pt idx="17562">
                  <c:v>-2.6200552892768269E-3</c:v>
                </c:pt>
                <c:pt idx="17563">
                  <c:v>-2.6024061447548472E-3</c:v>
                </c:pt>
                <c:pt idx="17564">
                  <c:v>-2.5866295447228328E-3</c:v>
                </c:pt>
                <c:pt idx="17565">
                  <c:v>-2.5720790979800231E-3</c:v>
                </c:pt>
                <c:pt idx="17566">
                  <c:v>-2.5585002881681907E-3</c:v>
                </c:pt>
                <c:pt idx="17567">
                  <c:v>-2.544533931588789E-3</c:v>
                </c:pt>
                <c:pt idx="17568">
                  <c:v>-2.5287962949648449E-3</c:v>
                </c:pt>
                <c:pt idx="17569">
                  <c:v>-2.5121107338570794E-3</c:v>
                </c:pt>
                <c:pt idx="17570">
                  <c:v>-2.4944249491876758E-3</c:v>
                </c:pt>
                <c:pt idx="17571">
                  <c:v>-2.4785092061041791E-3</c:v>
                </c:pt>
                <c:pt idx="17572">
                  <c:v>-2.4635742824656026E-3</c:v>
                </c:pt>
                <c:pt idx="17573">
                  <c:v>-2.4521164543255523E-3</c:v>
                </c:pt>
                <c:pt idx="17574">
                  <c:v>-2.4428851544054534E-3</c:v>
                </c:pt>
                <c:pt idx="17575">
                  <c:v>-2.435100738247477E-3</c:v>
                </c:pt>
                <c:pt idx="17576">
                  <c:v>-2.4278837016539988E-3</c:v>
                </c:pt>
                <c:pt idx="17577">
                  <c:v>-2.4208625011013312E-3</c:v>
                </c:pt>
                <c:pt idx="17578">
                  <c:v>-2.4172425587566521E-3</c:v>
                </c:pt>
                <c:pt idx="17579">
                  <c:v>-2.4173688645934542E-3</c:v>
                </c:pt>
                <c:pt idx="17580">
                  <c:v>-2.4239620718576006E-3</c:v>
                </c:pt>
                <c:pt idx="17581">
                  <c:v>-2.4363614174378614E-3</c:v>
                </c:pt>
                <c:pt idx="17582">
                  <c:v>-2.4544788468851613E-3</c:v>
                </c:pt>
                <c:pt idx="17583">
                  <c:v>-2.4746722948703198E-3</c:v>
                </c:pt>
                <c:pt idx="17584">
                  <c:v>-2.4977644462778315E-3</c:v>
                </c:pt>
                <c:pt idx="17585">
                  <c:v>-2.5292157919685788E-3</c:v>
                </c:pt>
                <c:pt idx="17586">
                  <c:v>-2.566820411698866E-3</c:v>
                </c:pt>
                <c:pt idx="17587">
                  <c:v>-2.6185878111792908E-3</c:v>
                </c:pt>
                <c:pt idx="17588">
                  <c:v>-2.6888987633551667E-3</c:v>
                </c:pt>
                <c:pt idx="17589">
                  <c:v>-2.7773932188029076E-3</c:v>
                </c:pt>
                <c:pt idx="17590">
                  <c:v>-2.8852426085503721E-3</c:v>
                </c:pt>
                <c:pt idx="17591">
                  <c:v>-3.0248052067682065E-3</c:v>
                </c:pt>
                <c:pt idx="17592">
                  <c:v>-3.2105144370086327E-3</c:v>
                </c:pt>
                <c:pt idx="17593">
                  <c:v>-3.4385233551270291E-3</c:v>
                </c:pt>
                <c:pt idx="17594">
                  <c:v>-3.6554152944145496E-3</c:v>
                </c:pt>
                <c:pt idx="17595">
                  <c:v>-3.7652460578115627E-3</c:v>
                </c:pt>
                <c:pt idx="17596">
                  <c:v>-3.699685903076233E-3</c:v>
                </c:pt>
                <c:pt idx="17597">
                  <c:v>-3.4438097280720887E-3</c:v>
                </c:pt>
                <c:pt idx="17598">
                  <c:v>-2.9849720308358866E-3</c:v>
                </c:pt>
                <c:pt idx="17599">
                  <c:v>-2.2349564513617333E-3</c:v>
                </c:pt>
                <c:pt idx="17600">
                  <c:v>-1.0783624687891145E-3</c:v>
                </c:pt>
                <c:pt idx="17601">
                  <c:v>5.6174822812552882E-4</c:v>
                </c:pt>
                <c:pt idx="17602">
                  <c:v>2.5597916484698564E-3</c:v>
                </c:pt>
                <c:pt idx="17603">
                  <c:v>4.2984795013849605E-3</c:v>
                </c:pt>
                <c:pt idx="17604">
                  <c:v>4.2464024287820878E-3</c:v>
                </c:pt>
                <c:pt idx="17605">
                  <c:v>1.3630957299648368E-3</c:v>
                </c:pt>
                <c:pt idx="17606">
                  <c:v>-3.0318414096476426E-3</c:v>
                </c:pt>
                <c:pt idx="17607">
                  <c:v>-7.3233608050305918E-3</c:v>
                </c:pt>
                <c:pt idx="17608">
                  <c:v>-1.0687742211227147E-2</c:v>
                </c:pt>
                <c:pt idx="17609">
                  <c:v>-1.294809128700411E-2</c:v>
                </c:pt>
                <c:pt idx="17610">
                  <c:v>-1.4081857513796536E-2</c:v>
                </c:pt>
                <c:pt idx="17611">
                  <c:v>-1.4064321818863162E-2</c:v>
                </c:pt>
                <c:pt idx="17612">
                  <c:v>-1.2837517232879264E-2</c:v>
                </c:pt>
                <c:pt idx="17613">
                  <c:v>-1.0334441558883023E-2</c:v>
                </c:pt>
                <c:pt idx="17614">
                  <c:v>-6.5354261292824289E-3</c:v>
                </c:pt>
                <c:pt idx="17615">
                  <c:v>-1.3558748791424047E-3</c:v>
                </c:pt>
                <c:pt idx="17616">
                  <c:v>5.191414892927404E-3</c:v>
                </c:pt>
                <c:pt idx="17617">
                  <c:v>1.3005601717483495E-2</c:v>
                </c:pt>
                <c:pt idx="17618">
                  <c:v>2.1994448457977933E-2</c:v>
                </c:pt>
                <c:pt idx="17619">
                  <c:v>3.1892138976551687E-2</c:v>
                </c:pt>
                <c:pt idx="17620">
                  <c:v>4.242731084866086E-2</c:v>
                </c:pt>
                <c:pt idx="17621">
                  <c:v>5.3180639646427885E-2</c:v>
                </c:pt>
                <c:pt idx="17622">
                  <c:v>6.3756305092185772E-2</c:v>
                </c:pt>
                <c:pt idx="17623">
                  <c:v>7.3724227430278622E-2</c:v>
                </c:pt>
                <c:pt idx="17624">
                  <c:v>8.2758989755680745E-2</c:v>
                </c:pt>
                <c:pt idx="17625">
                  <c:v>9.0489061290104533E-2</c:v>
                </c:pt>
                <c:pt idx="17626">
                  <c:v>9.6722471523291276E-2</c:v>
                </c:pt>
                <c:pt idx="17627">
                  <c:v>0.10133471263817223</c:v>
                </c:pt>
                <c:pt idx="17628">
                  <c:v>0.10431553075515004</c:v>
                </c:pt>
                <c:pt idx="17629">
                  <c:v>0.10573609460525457</c:v>
                </c:pt>
                <c:pt idx="17630">
                  <c:v>0.10574131720104052</c:v>
                </c:pt>
                <c:pt idx="17631">
                  <c:v>0.1044889506810146</c:v>
                </c:pt>
                <c:pt idx="17632">
                  <c:v>0.10215990325760249</c:v>
                </c:pt>
                <c:pt idx="17633">
                  <c:v>9.8889124399728745E-2</c:v>
                </c:pt>
                <c:pt idx="17634">
                  <c:v>9.484722708482507E-2</c:v>
                </c:pt>
                <c:pt idx="17635">
                  <c:v>9.0222498837717047E-2</c:v>
                </c:pt>
                <c:pt idx="17636">
                  <c:v>8.5143364859624482E-2</c:v>
                </c:pt>
                <c:pt idx="17637">
                  <c:v>7.9771422258110958E-2</c:v>
                </c:pt>
                <c:pt idx="17638">
                  <c:v>7.4244168960218571E-2</c:v>
                </c:pt>
                <c:pt idx="17639">
                  <c:v>6.8766266844998425E-2</c:v>
                </c:pt>
                <c:pt idx="17640">
                  <c:v>6.344867437131918E-2</c:v>
                </c:pt>
                <c:pt idx="17641">
                  <c:v>5.8294097667702993E-2</c:v>
                </c:pt>
                <c:pt idx="17642">
                  <c:v>5.3310058341694333E-2</c:v>
                </c:pt>
                <c:pt idx="17643">
                  <c:v>4.855211360493128E-2</c:v>
                </c:pt>
                <c:pt idx="17644">
                  <c:v>4.4032424414910842E-2</c:v>
                </c:pt>
                <c:pt idx="17645">
                  <c:v>3.9803892189339218E-2</c:v>
                </c:pt>
                <c:pt idx="17646">
                  <c:v>3.5883872597076483E-2</c:v>
                </c:pt>
                <c:pt idx="17647">
                  <c:v>3.2281638678335223E-2</c:v>
                </c:pt>
                <c:pt idx="17648">
                  <c:v>2.9023371652853069E-2</c:v>
                </c:pt>
                <c:pt idx="17649">
                  <c:v>2.6089277100218689E-2</c:v>
                </c:pt>
                <c:pt idx="17650">
                  <c:v>2.3456564868766683E-2</c:v>
                </c:pt>
                <c:pt idx="17651">
                  <c:v>2.1068534224126911E-2</c:v>
                </c:pt>
                <c:pt idx="17652">
                  <c:v>1.8895601392419636E-2</c:v>
                </c:pt>
                <c:pt idx="17653">
                  <c:v>1.6874209887100644E-2</c:v>
                </c:pt>
                <c:pt idx="17654">
                  <c:v>1.4970412332874661E-2</c:v>
                </c:pt>
                <c:pt idx="17655">
                  <c:v>1.3174745726210246E-2</c:v>
                </c:pt>
                <c:pt idx="17656">
                  <c:v>1.1484646890137729E-2</c:v>
                </c:pt>
                <c:pt idx="17657">
                  <c:v>9.9308048340813748E-3</c:v>
                </c:pt>
                <c:pt idx="17658">
                  <c:v>8.5177162233135428E-3</c:v>
                </c:pt>
                <c:pt idx="17659">
                  <c:v>7.2531165324171143E-3</c:v>
                </c:pt>
                <c:pt idx="17660">
                  <c:v>6.1168140486411726E-3</c:v>
                </c:pt>
                <c:pt idx="17661">
                  <c:v>5.0762522040447289E-3</c:v>
                </c:pt>
                <c:pt idx="17662">
                  <c:v>4.1017406784764621E-3</c:v>
                </c:pt>
                <c:pt idx="17663">
                  <c:v>3.147115452178384E-3</c:v>
                </c:pt>
                <c:pt idx="17664">
                  <c:v>2.1842198198424034E-3</c:v>
                </c:pt>
                <c:pt idx="17665">
                  <c:v>1.2260324953417001E-3</c:v>
                </c:pt>
                <c:pt idx="17666">
                  <c:v>2.7677427494088302E-4</c:v>
                </c:pt>
                <c:pt idx="17667">
                  <c:v>-6.1318083687411651E-4</c:v>
                </c:pt>
                <c:pt idx="17668">
                  <c:v>-1.4190294503535483E-3</c:v>
                </c:pt>
                <c:pt idx="17669">
                  <c:v>-2.1122404565260267E-3</c:v>
                </c:pt>
                <c:pt idx="17670">
                  <c:v>-2.6622813970990089E-3</c:v>
                </c:pt>
                <c:pt idx="17671">
                  <c:v>-3.0560616417927289E-3</c:v>
                </c:pt>
                <c:pt idx="17672">
                  <c:v>-3.2866152913120228E-3</c:v>
                </c:pt>
                <c:pt idx="17673">
                  <c:v>-3.3579297765534699E-3</c:v>
                </c:pt>
                <c:pt idx="17674">
                  <c:v>-3.2533294062750961E-3</c:v>
                </c:pt>
                <c:pt idx="17675">
                  <c:v>-2.9963518692824875E-3</c:v>
                </c:pt>
                <c:pt idx="17676">
                  <c:v>-2.5852870063253208E-3</c:v>
                </c:pt>
                <c:pt idx="17677">
                  <c:v>-2.0325948926572801E-3</c:v>
                </c:pt>
                <c:pt idx="17678">
                  <c:v>-1.3458240871117022E-3</c:v>
                </c:pt>
                <c:pt idx="17679">
                  <c:v>-5.3858483125335255E-4</c:v>
                </c:pt>
                <c:pt idx="17680">
                  <c:v>3.7509682221037455E-4</c:v>
                </c:pt>
                <c:pt idx="17681">
                  <c:v>1.3772661635946815E-3</c:v>
                </c:pt>
                <c:pt idx="17682">
                  <c:v>2.4422802016329515E-3</c:v>
                </c:pt>
                <c:pt idx="17683">
                  <c:v>3.5455295095271344E-3</c:v>
                </c:pt>
                <c:pt idx="17684">
                  <c:v>4.6461549460659057E-3</c:v>
                </c:pt>
                <c:pt idx="17685">
                  <c:v>5.6973959833216403E-3</c:v>
                </c:pt>
                <c:pt idx="17686">
                  <c:v>6.6499798632035922E-3</c:v>
                </c:pt>
                <c:pt idx="17687">
                  <c:v>7.4415466568565902E-3</c:v>
                </c:pt>
                <c:pt idx="17688">
                  <c:v>8.0320337897534788E-3</c:v>
                </c:pt>
                <c:pt idx="17689">
                  <c:v>8.4032005817485933E-3</c:v>
                </c:pt>
                <c:pt idx="17690">
                  <c:v>8.5554967897069067E-3</c:v>
                </c:pt>
                <c:pt idx="17691">
                  <c:v>8.5264780372322768E-3</c:v>
                </c:pt>
                <c:pt idx="17692">
                  <c:v>8.3388727743601843E-3</c:v>
                </c:pt>
                <c:pt idx="17693">
                  <c:v>8.0545996100692685E-3</c:v>
                </c:pt>
                <c:pt idx="17694">
                  <c:v>7.7070205294397232E-3</c:v>
                </c:pt>
                <c:pt idx="17695">
                  <c:v>7.3242951485422703E-3</c:v>
                </c:pt>
                <c:pt idx="17696">
                  <c:v>6.9284122988154673E-3</c:v>
                </c:pt>
                <c:pt idx="17697">
                  <c:v>6.5343604919879672E-3</c:v>
                </c:pt>
                <c:pt idx="17698">
                  <c:v>6.1506942994062896E-3</c:v>
                </c:pt>
                <c:pt idx="17699">
                  <c:v>5.7844478374521335E-3</c:v>
                </c:pt>
                <c:pt idx="17700">
                  <c:v>5.4356421706086566E-3</c:v>
                </c:pt>
                <c:pt idx="17701">
                  <c:v>5.1085140558005948E-3</c:v>
                </c:pt>
                <c:pt idx="17702">
                  <c:v>4.8026956065854165E-3</c:v>
                </c:pt>
                <c:pt idx="17703">
                  <c:v>4.5177937283561453E-3</c:v>
                </c:pt>
                <c:pt idx="17704">
                  <c:v>4.2530271452170254E-3</c:v>
                </c:pt>
                <c:pt idx="17705">
                  <c:v>4.0074004576677869E-3</c:v>
                </c:pt>
                <c:pt idx="17706">
                  <c:v>3.7796112699324258E-3</c:v>
                </c:pt>
                <c:pt idx="17707">
                  <c:v>3.5689483966795388E-3</c:v>
                </c:pt>
                <c:pt idx="17708">
                  <c:v>3.3741583551016863E-3</c:v>
                </c:pt>
                <c:pt idx="17709">
                  <c:v>3.1936854370631096E-3</c:v>
                </c:pt>
                <c:pt idx="17710">
                  <c:v>3.0270331548599705E-3</c:v>
                </c:pt>
                <c:pt idx="17711">
                  <c:v>2.8727869967356545E-3</c:v>
                </c:pt>
                <c:pt idx="17712">
                  <c:v>2.7302427518004491E-3</c:v>
                </c:pt>
                <c:pt idx="17713">
                  <c:v>2.5982221406741779E-3</c:v>
                </c:pt>
                <c:pt idx="17714">
                  <c:v>2.4761442164390468E-3</c:v>
                </c:pt>
                <c:pt idx="17715">
                  <c:v>2.363385232480919E-3</c:v>
                </c:pt>
                <c:pt idx="17716">
                  <c:v>2.2585833455982529E-3</c:v>
                </c:pt>
                <c:pt idx="17717">
                  <c:v>2.1612266623387555E-3</c:v>
                </c:pt>
                <c:pt idx="17718">
                  <c:v>2.07118631678882E-3</c:v>
                </c:pt>
                <c:pt idx="17719">
                  <c:v>1.9876181829990847E-3</c:v>
                </c:pt>
                <c:pt idx="17720">
                  <c:v>1.9099550443385516E-3</c:v>
                </c:pt>
                <c:pt idx="17721">
                  <c:v>1.8376420309398345E-3</c:v>
                </c:pt>
                <c:pt idx="17722">
                  <c:v>1.7706182662461378E-3</c:v>
                </c:pt>
                <c:pt idx="17723">
                  <c:v>1.7078594507976552E-3</c:v>
                </c:pt>
                <c:pt idx="17724">
                  <c:v>1.6496239814148828E-3</c:v>
                </c:pt>
                <c:pt idx="17725">
                  <c:v>1.5951437116183964E-3</c:v>
                </c:pt>
                <c:pt idx="17726">
                  <c:v>1.544378833026494E-3</c:v>
                </c:pt>
                <c:pt idx="17727">
                  <c:v>1.4969663237356379E-3</c:v>
                </c:pt>
                <c:pt idx="17728">
                  <c:v>1.4524853352535505E-3</c:v>
                </c:pt>
                <c:pt idx="17729">
                  <c:v>1.4108505483843015E-3</c:v>
                </c:pt>
                <c:pt idx="17730">
                  <c:v>1.3718859545829298E-3</c:v>
                </c:pt>
                <c:pt idx="17731">
                  <c:v>1.3355302627192644E-3</c:v>
                </c:pt>
                <c:pt idx="17732">
                  <c:v>1.3012326196056856E-3</c:v>
                </c:pt>
                <c:pt idx="17733">
                  <c:v>1.2686527659343527E-3</c:v>
                </c:pt>
                <c:pt idx="17734">
                  <c:v>1.2383459270645103E-3</c:v>
                </c:pt>
                <c:pt idx="17735">
                  <c:v>1.209750361437667E-3</c:v>
                </c:pt>
                <c:pt idx="17736">
                  <c:v>1.1826263317969987E-3</c:v>
                </c:pt>
                <c:pt idx="17737">
                  <c:v>1.1570416786371718E-3</c:v>
                </c:pt>
                <c:pt idx="17738">
                  <c:v>1.1329945251306039E-3</c:v>
                </c:pt>
                <c:pt idx="17739">
                  <c:v>1.1102334658094071E-3</c:v>
                </c:pt>
                <c:pt idx="17740">
                  <c:v>1.0884427965911492E-3</c:v>
                </c:pt>
                <c:pt idx="17741">
                  <c:v>1.0678820084667473E-3</c:v>
                </c:pt>
                <c:pt idx="17742">
                  <c:v>1.0484244375941199E-3</c:v>
                </c:pt>
                <c:pt idx="17743">
                  <c:v>1.0299789878014387E-3</c:v>
                </c:pt>
                <c:pt idx="17744">
                  <c:v>1.0122596338741907E-3</c:v>
                </c:pt>
                <c:pt idx="17745">
                  <c:v>9.9549648049457318E-4</c:v>
                </c:pt>
                <c:pt idx="17746">
                  <c:v>9.7942473415146836E-4</c:v>
                </c:pt>
                <c:pt idx="17747">
                  <c:v>9.6411956958575296E-4</c:v>
                </c:pt>
                <c:pt idx="17748">
                  <c:v>9.4941121014235907E-4</c:v>
                </c:pt>
                <c:pt idx="17749">
                  <c:v>9.3523307133269729E-4</c:v>
                </c:pt>
                <c:pt idx="17750">
                  <c:v>9.2144530123994262E-4</c:v>
                </c:pt>
                <c:pt idx="17751">
                  <c:v>9.0807380572033303E-4</c:v>
                </c:pt>
                <c:pt idx="17752">
                  <c:v>8.9541675322113434E-4</c:v>
                </c:pt>
                <c:pt idx="17753">
                  <c:v>8.829445328232266E-4</c:v>
                </c:pt>
                <c:pt idx="17754">
                  <c:v>8.7093877468302772E-4</c:v>
                </c:pt>
                <c:pt idx="17755">
                  <c:v>8.5936499918182196E-4</c:v>
                </c:pt>
                <c:pt idx="17756">
                  <c:v>8.4812934147382446E-4</c:v>
                </c:pt>
                <c:pt idx="17757">
                  <c:v>8.373829791492593E-4</c:v>
                </c:pt>
                <c:pt idx="17758">
                  <c:v>8.2675583026392552E-4</c:v>
                </c:pt>
                <c:pt idx="17759">
                  <c:v>8.166671682735549E-4</c:v>
                </c:pt>
                <c:pt idx="17760">
                  <c:v>8.0696159740523132E-4</c:v>
                </c:pt>
                <c:pt idx="17761">
                  <c:v>7.9760435376396988E-4</c:v>
                </c:pt>
                <c:pt idx="17762">
                  <c:v>7.8871862121054903E-4</c:v>
                </c:pt>
                <c:pt idx="17763">
                  <c:v>7.8024090327133422E-4</c:v>
                </c:pt>
                <c:pt idx="17764">
                  <c:v>7.7203328920183445E-4</c:v>
                </c:pt>
                <c:pt idx="17765">
                  <c:v>7.6432833033335257E-4</c:v>
                </c:pt>
                <c:pt idx="17766">
                  <c:v>7.5699423982833469E-4</c:v>
                </c:pt>
                <c:pt idx="17767">
                  <c:v>7.4990571631994296E-4</c:v>
                </c:pt>
                <c:pt idx="17768">
                  <c:v>7.4333781892954587E-4</c:v>
                </c:pt>
                <c:pt idx="17769">
                  <c:v>7.3712779927903593E-4</c:v>
                </c:pt>
                <c:pt idx="17770">
                  <c:v>7.3149206092315566E-4</c:v>
                </c:pt>
                <c:pt idx="17771">
                  <c:v>7.260802105560904E-4</c:v>
                </c:pt>
                <c:pt idx="17772">
                  <c:v>7.2123265291790251E-4</c:v>
                </c:pt>
                <c:pt idx="17773">
                  <c:v>7.1675972385620845E-4</c:v>
                </c:pt>
                <c:pt idx="17774">
                  <c:v>7.1282801703431709E-4</c:v>
                </c:pt>
                <c:pt idx="17775">
                  <c:v>7.091459003312206E-4</c:v>
                </c:pt>
                <c:pt idx="17776">
                  <c:v>7.0600479660520854E-4</c:v>
                </c:pt>
                <c:pt idx="17777">
                  <c:v>7.0332005322315538E-4</c:v>
                </c:pt>
                <c:pt idx="17778">
                  <c:v>7.0073702985851138E-4</c:v>
                </c:pt>
                <c:pt idx="17779">
                  <c:v>6.9858688448309891E-4</c:v>
                </c:pt>
                <c:pt idx="17780">
                  <c:v>6.9665944923280598E-4</c:v>
                </c:pt>
                <c:pt idx="17781">
                  <c:v>6.9534082334976599E-4</c:v>
                </c:pt>
                <c:pt idx="17782">
                  <c:v>6.9405147492396235E-4</c:v>
                </c:pt>
                <c:pt idx="17783">
                  <c:v>6.9328852106997907E-4</c:v>
                </c:pt>
                <c:pt idx="17784">
                  <c:v>6.9271737592679905E-4</c:v>
                </c:pt>
                <c:pt idx="17785">
                  <c:v>6.9269115679548854E-4</c:v>
                </c:pt>
                <c:pt idx="17786">
                  <c:v>6.9288132550793247E-4</c:v>
                </c:pt>
                <c:pt idx="17787">
                  <c:v>6.9336190762170347E-4</c:v>
                </c:pt>
                <c:pt idx="17788">
                  <c:v>6.943190746385719E-4</c:v>
                </c:pt>
                <c:pt idx="17789">
                  <c:v>6.9552708350884007E-4</c:v>
                </c:pt>
                <c:pt idx="17790">
                  <c:v>6.9724869112508525E-4</c:v>
                </c:pt>
                <c:pt idx="17791">
                  <c:v>6.9902264651866552E-4</c:v>
                </c:pt>
                <c:pt idx="17792">
                  <c:v>7.013567699212242E-4</c:v>
                </c:pt>
                <c:pt idx="17793">
                  <c:v>7.0378449933583553E-4</c:v>
                </c:pt>
                <c:pt idx="17794">
                  <c:v>7.067002805853928E-4</c:v>
                </c:pt>
                <c:pt idx="17795">
                  <c:v>7.0988532343130295E-4</c:v>
                </c:pt>
                <c:pt idx="17796">
                  <c:v>7.132027182570333E-4</c:v>
                </c:pt>
                <c:pt idx="17797">
                  <c:v>7.1678236518379901E-4</c:v>
                </c:pt>
                <c:pt idx="17798">
                  <c:v>7.2067128714148332E-4</c:v>
                </c:pt>
                <c:pt idx="17799">
                  <c:v>7.2450667686407844E-4</c:v>
                </c:pt>
                <c:pt idx="17800">
                  <c:v>7.2893467908219378E-4</c:v>
                </c:pt>
                <c:pt idx="17801">
                  <c:v>7.3284823521202469E-4</c:v>
                </c:pt>
                <c:pt idx="17802">
                  <c:v>7.3729963039836921E-4</c:v>
                </c:pt>
                <c:pt idx="17803">
                  <c:v>7.4187952885551578E-4</c:v>
                </c:pt>
                <c:pt idx="17804">
                  <c:v>7.4659880310312676E-4</c:v>
                </c:pt>
                <c:pt idx="17805">
                  <c:v>7.5158601809233172E-4</c:v>
                </c:pt>
                <c:pt idx="17806">
                  <c:v>7.5644565136101516E-4</c:v>
                </c:pt>
                <c:pt idx="17807">
                  <c:v>7.6187297429830547E-4</c:v>
                </c:pt>
                <c:pt idx="17808">
                  <c:v>7.6738314689484E-4</c:v>
                </c:pt>
                <c:pt idx="17809">
                  <c:v>7.7327513711067386E-4</c:v>
                </c:pt>
                <c:pt idx="17810">
                  <c:v>7.7939321259645755E-4</c:v>
                </c:pt>
                <c:pt idx="17811">
                  <c:v>7.8575165633831823E-4</c:v>
                </c:pt>
                <c:pt idx="17812">
                  <c:v>7.923904723872166E-4</c:v>
                </c:pt>
                <c:pt idx="17813">
                  <c:v>7.9936924184265123E-4</c:v>
                </c:pt>
                <c:pt idx="17814">
                  <c:v>8.0685181364259506E-4</c:v>
                </c:pt>
                <c:pt idx="17815">
                  <c:v>8.1481739236544115E-4</c:v>
                </c:pt>
                <c:pt idx="17816">
                  <c:v>8.2342992685058292E-4</c:v>
                </c:pt>
                <c:pt idx="17817">
                  <c:v>8.3182534325454416E-4</c:v>
                </c:pt>
                <c:pt idx="17818">
                  <c:v>8.4098270233889938E-4</c:v>
                </c:pt>
                <c:pt idx="17819">
                  <c:v>8.5057387766196424E-4</c:v>
                </c:pt>
                <c:pt idx="17820">
                  <c:v>8.6086075190960898E-4</c:v>
                </c:pt>
                <c:pt idx="17821">
                  <c:v>8.7157595961362411E-4</c:v>
                </c:pt>
                <c:pt idx="17822">
                  <c:v>8.829369349587779E-4</c:v>
                </c:pt>
                <c:pt idx="17823">
                  <c:v>8.9492324441287074E-4</c:v>
                </c:pt>
                <c:pt idx="17824">
                  <c:v>9.0745648930268263E-4</c:v>
                </c:pt>
                <c:pt idx="17825">
                  <c:v>9.2083678915078071E-4</c:v>
                </c:pt>
                <c:pt idx="17826">
                  <c:v>9.3519522657148357E-4</c:v>
                </c:pt>
                <c:pt idx="17827">
                  <c:v>9.5046057769920811E-4</c:v>
                </c:pt>
                <c:pt idx="17828">
                  <c:v>9.6647176952346925E-4</c:v>
                </c:pt>
                <c:pt idx="17829">
                  <c:v>9.8371398479557559E-4</c:v>
                </c:pt>
                <c:pt idx="17830">
                  <c:v>1.0018900840560452E-3</c:v>
                </c:pt>
                <c:pt idx="17831">
                  <c:v>1.0212526522986876E-3</c:v>
                </c:pt>
                <c:pt idx="17832">
                  <c:v>1.0420365465508841E-3</c:v>
                </c:pt>
                <c:pt idx="17833">
                  <c:v>1.064083213179523E-3</c:v>
                </c:pt>
                <c:pt idx="17834">
                  <c:v>1.0876936179629038E-3</c:v>
                </c:pt>
                <c:pt idx="17835">
                  <c:v>1.113003893875586E-3</c:v>
                </c:pt>
                <c:pt idx="17836">
                  <c:v>1.1398084119003116E-3</c:v>
                </c:pt>
                <c:pt idx="17837">
                  <c:v>1.1685697015297869E-3</c:v>
                </c:pt>
                <c:pt idx="17838">
                  <c:v>1.1992905986240032E-3</c:v>
                </c:pt>
                <c:pt idx="17839">
                  <c:v>1.2320480894425501E-3</c:v>
                </c:pt>
                <c:pt idx="17840">
                  <c:v>1.2673456679510586E-3</c:v>
                </c:pt>
                <c:pt idx="17841">
                  <c:v>1.3049733730577939E-3</c:v>
                </c:pt>
                <c:pt idx="17842">
                  <c:v>1.3453623829465799E-3</c:v>
                </c:pt>
                <c:pt idx="17843">
                  <c:v>1.3887869533948383E-3</c:v>
                </c:pt>
                <c:pt idx="17844">
                  <c:v>1.4351267970026393E-3</c:v>
                </c:pt>
                <c:pt idx="17845">
                  <c:v>1.4852063711628949E-3</c:v>
                </c:pt>
                <c:pt idx="17846">
                  <c:v>1.5387679430353129E-3</c:v>
                </c:pt>
                <c:pt idx="17847">
                  <c:v>1.5964131608646737E-3</c:v>
                </c:pt>
                <c:pt idx="17848">
                  <c:v>1.6584268040692463E-3</c:v>
                </c:pt>
                <c:pt idx="17849">
                  <c:v>1.7253149884111085E-3</c:v>
                </c:pt>
                <c:pt idx="17850">
                  <c:v>1.7969658249392673E-3</c:v>
                </c:pt>
                <c:pt idx="17851">
                  <c:v>1.8743531222829013E-3</c:v>
                </c:pt>
                <c:pt idx="17852">
                  <c:v>1.9576445762559125E-3</c:v>
                </c:pt>
                <c:pt idx="17853">
                  <c:v>2.0475638113058858E-3</c:v>
                </c:pt>
                <c:pt idx="17854">
                  <c:v>2.144516765629767E-3</c:v>
                </c:pt>
                <c:pt idx="17855">
                  <c:v>2.2491800714461441E-3</c:v>
                </c:pt>
                <c:pt idx="17856">
                  <c:v>2.3623316244956172E-3</c:v>
                </c:pt>
                <c:pt idx="17857">
                  <c:v>2.4847276901411863E-3</c:v>
                </c:pt>
                <c:pt idx="17858">
                  <c:v>2.6168709387089928E-3</c:v>
                </c:pt>
                <c:pt idx="17859">
                  <c:v>2.7605127368732774E-3</c:v>
                </c:pt>
                <c:pt idx="17860">
                  <c:v>2.9146773924537683E-3</c:v>
                </c:pt>
                <c:pt idx="17861">
                  <c:v>3.0819522211759098E-3</c:v>
                </c:pt>
                <c:pt idx="17862">
                  <c:v>3.262959370802565E-3</c:v>
                </c:pt>
                <c:pt idx="17863">
                  <c:v>3.4585700091738225E-3</c:v>
                </c:pt>
                <c:pt idx="17864">
                  <c:v>3.6700660265777119E-3</c:v>
                </c:pt>
                <c:pt idx="17865">
                  <c:v>3.8985882551262341E-3</c:v>
                </c:pt>
                <c:pt idx="17866">
                  <c:v>4.1452943311895973E-3</c:v>
                </c:pt>
                <c:pt idx="17867">
                  <c:v>4.4111589956585817E-3</c:v>
                </c:pt>
                <c:pt idx="17868">
                  <c:v>4.6969977857749257E-3</c:v>
                </c:pt>
                <c:pt idx="17869">
                  <c:v>5.0037906114624997E-3</c:v>
                </c:pt>
                <c:pt idx="17870">
                  <c:v>5.332126284506522E-3</c:v>
                </c:pt>
                <c:pt idx="17871">
                  <c:v>5.6811975220807387E-3</c:v>
                </c:pt>
                <c:pt idx="17872">
                  <c:v>6.0488693186689924E-3</c:v>
                </c:pt>
                <c:pt idx="17873">
                  <c:v>6.4332131695578054E-3</c:v>
                </c:pt>
                <c:pt idx="17874">
                  <c:v>6.8290886053394839E-3</c:v>
                </c:pt>
                <c:pt idx="17875">
                  <c:v>7.2254379753180498E-3</c:v>
                </c:pt>
                <c:pt idx="17876">
                  <c:v>7.6079465856659922E-3</c:v>
                </c:pt>
                <c:pt idx="17877">
                  <c:v>7.9552383796359649E-3</c:v>
                </c:pt>
                <c:pt idx="17878">
                  <c:v>8.2408533159306074E-3</c:v>
                </c:pt>
                <c:pt idx="17879">
                  <c:v>8.4209549872380496E-3</c:v>
                </c:pt>
                <c:pt idx="17880">
                  <c:v>8.4551857536869779E-3</c:v>
                </c:pt>
                <c:pt idx="17881">
                  <c:v>8.3034243879247516E-3</c:v>
                </c:pt>
                <c:pt idx="17882">
                  <c:v>7.9339850800732581E-3</c:v>
                </c:pt>
                <c:pt idx="17883">
                  <c:v>7.3373185958431897E-3</c:v>
                </c:pt>
                <c:pt idx="17884">
                  <c:v>6.5414093783083826E-3</c:v>
                </c:pt>
                <c:pt idx="17885">
                  <c:v>5.5916028744614765E-3</c:v>
                </c:pt>
                <c:pt idx="17886">
                  <c:v>4.5414193794441893E-3</c:v>
                </c:pt>
                <c:pt idx="17887">
                  <c:v>3.4387261860537865E-3</c:v>
                </c:pt>
                <c:pt idx="17888">
                  <c:v>2.3367456317883173E-3</c:v>
                </c:pt>
                <c:pt idx="17889">
                  <c:v>1.2697649461996807E-3</c:v>
                </c:pt>
                <c:pt idx="17890">
                  <c:v>2.6785261075312761E-4</c:v>
                </c:pt>
                <c:pt idx="17891">
                  <c:v>-6.4568239983742171E-4</c:v>
                </c:pt>
                <c:pt idx="17892">
                  <c:v>-1.4529500189416344E-3</c:v>
                </c:pt>
                <c:pt idx="17893">
                  <c:v>-2.1380770123707871E-3</c:v>
                </c:pt>
                <c:pt idx="17894">
                  <c:v>-2.6896499841004839E-3</c:v>
                </c:pt>
                <c:pt idx="17895">
                  <c:v>-3.0986537654751345E-3</c:v>
                </c:pt>
                <c:pt idx="17896">
                  <c:v>-3.3544868057057142E-3</c:v>
                </c:pt>
                <c:pt idx="17897">
                  <c:v>-3.4515561098850123E-3</c:v>
                </c:pt>
                <c:pt idx="17898">
                  <c:v>-3.3830444350397837E-3</c:v>
                </c:pt>
                <c:pt idx="17899">
                  <c:v>-3.1502510480714285E-3</c:v>
                </c:pt>
                <c:pt idx="17900">
                  <c:v>-2.7529225978933924E-3</c:v>
                </c:pt>
                <c:pt idx="17901">
                  <c:v>-2.1990078986207084E-3</c:v>
                </c:pt>
                <c:pt idx="17902">
                  <c:v>-1.5068402587278262E-3</c:v>
                </c:pt>
                <c:pt idx="17903">
                  <c:v>-6.9519417757502033E-4</c:v>
                </c:pt>
                <c:pt idx="17904">
                  <c:v>1.9894434947265172E-4</c:v>
                </c:pt>
                <c:pt idx="17905">
                  <c:v>1.1472965259461398E-3</c:v>
                </c:pt>
                <c:pt idx="17906">
                  <c:v>2.1139541493208069E-3</c:v>
                </c:pt>
                <c:pt idx="17907">
                  <c:v>3.0723954007813026E-3</c:v>
                </c:pt>
                <c:pt idx="17908">
                  <c:v>4.0318972029738109E-3</c:v>
                </c:pt>
                <c:pt idx="17909">
                  <c:v>5.0136667457388873E-3</c:v>
                </c:pt>
                <c:pt idx="17910">
                  <c:v>6.0578461970729469E-3</c:v>
                </c:pt>
                <c:pt idx="17911">
                  <c:v>7.1953650881606546E-3</c:v>
                </c:pt>
                <c:pt idx="17912">
                  <c:v>8.4668129156230121E-3</c:v>
                </c:pt>
                <c:pt idx="17913">
                  <c:v>9.8840901077479337E-3</c:v>
                </c:pt>
                <c:pt idx="17914">
                  <c:v>1.1444513575121329E-2</c:v>
                </c:pt>
                <c:pt idx="17915">
                  <c:v>1.313090920446891E-2</c:v>
                </c:pt>
                <c:pt idx="17916">
                  <c:v>1.493385776620193E-2</c:v>
                </c:pt>
                <c:pt idx="17917">
                  <c:v>1.6845347593002713E-2</c:v>
                </c:pt>
                <c:pt idx="17918">
                  <c:v>1.8867385534203751E-2</c:v>
                </c:pt>
                <c:pt idx="17919">
                  <c:v>2.1047752363177019E-2</c:v>
                </c:pt>
                <c:pt idx="17920">
                  <c:v>2.3438696676612691E-2</c:v>
                </c:pt>
                <c:pt idx="17921">
                  <c:v>2.6068090371055397E-2</c:v>
                </c:pt>
                <c:pt idx="17922">
                  <c:v>2.9008124045495909E-2</c:v>
                </c:pt>
                <c:pt idx="17923">
                  <c:v>3.2270353093929671E-2</c:v>
                </c:pt>
                <c:pt idx="17924">
                  <c:v>3.5881226733114779E-2</c:v>
                </c:pt>
                <c:pt idx="17925">
                  <c:v>3.981008742265979E-2</c:v>
                </c:pt>
                <c:pt idx="17926">
                  <c:v>4.4050788236753013E-2</c:v>
                </c:pt>
                <c:pt idx="17927">
                  <c:v>4.8575147509934968E-2</c:v>
                </c:pt>
                <c:pt idx="17928">
                  <c:v>5.3347193141895843E-2</c:v>
                </c:pt>
                <c:pt idx="17929">
                  <c:v>5.8347884683726314E-2</c:v>
                </c:pt>
                <c:pt idx="17930">
                  <c:v>6.353850994322352E-2</c:v>
                </c:pt>
                <c:pt idx="17931">
                  <c:v>6.8891947448036173E-2</c:v>
                </c:pt>
                <c:pt idx="17932">
                  <c:v>7.4357339856985005E-2</c:v>
                </c:pt>
                <c:pt idx="17933">
                  <c:v>7.9861947893656748E-2</c:v>
                </c:pt>
                <c:pt idx="17934">
                  <c:v>8.5238308394703255E-2</c:v>
                </c:pt>
                <c:pt idx="17935">
                  <c:v>9.0331717460465311E-2</c:v>
                </c:pt>
                <c:pt idx="17936">
                  <c:v>9.500068876751655E-2</c:v>
                </c:pt>
                <c:pt idx="17937">
                  <c:v>9.9109462728145137E-2</c:v>
                </c:pt>
                <c:pt idx="17938">
                  <c:v>0.10246874320450428</c:v>
                </c:pt>
                <c:pt idx="17939">
                  <c:v>0.10491602440217074</c:v>
                </c:pt>
                <c:pt idx="17940">
                  <c:v>0.10623192216749922</c:v>
                </c:pt>
                <c:pt idx="17941">
                  <c:v>0.10630274385008542</c:v>
                </c:pt>
                <c:pt idx="17942">
                  <c:v>0.10493080274428479</c:v>
                </c:pt>
                <c:pt idx="17943">
                  <c:v>0.10203913953504773</c:v>
                </c:pt>
                <c:pt idx="17944">
                  <c:v>9.7490042225070184E-2</c:v>
                </c:pt>
                <c:pt idx="17945">
                  <c:v>9.1324152853793583E-2</c:v>
                </c:pt>
                <c:pt idx="17946">
                  <c:v>8.3657238929846944E-2</c:v>
                </c:pt>
                <c:pt idx="17947">
                  <c:v>7.4706193804320753E-2</c:v>
                </c:pt>
                <c:pt idx="17948">
                  <c:v>6.4793314394148427E-2</c:v>
                </c:pt>
                <c:pt idx="17949">
                  <c:v>5.4246547580133919E-2</c:v>
                </c:pt>
                <c:pt idx="17950">
                  <c:v>4.348949248577022E-2</c:v>
                </c:pt>
                <c:pt idx="17951">
                  <c:v>3.2943221341506679E-2</c:v>
                </c:pt>
                <c:pt idx="17952">
                  <c:v>2.2995513436528336E-2</c:v>
                </c:pt>
                <c:pt idx="17953">
                  <c:v>1.3955855364863601E-2</c:v>
                </c:pt>
                <c:pt idx="17954">
                  <c:v>6.0322901687459018E-3</c:v>
                </c:pt>
                <c:pt idx="17955">
                  <c:v>-6.0770722900060914E-4</c:v>
                </c:pt>
                <c:pt idx="17956">
                  <c:v>-5.8963992940472276E-3</c:v>
                </c:pt>
                <c:pt idx="17957">
                  <c:v>-9.7793269502418345E-3</c:v>
                </c:pt>
                <c:pt idx="17958">
                  <c:v>-1.2322630153700637E-2</c:v>
                </c:pt>
                <c:pt idx="17959">
                  <c:v>-1.359288216891158E-2</c:v>
                </c:pt>
                <c:pt idx="17960">
                  <c:v>-1.3659963566186151E-2</c:v>
                </c:pt>
                <c:pt idx="17961">
                  <c:v>-1.2597771946604538E-2</c:v>
                </c:pt>
                <c:pt idx="17962">
                  <c:v>-1.0423876615792985E-2</c:v>
                </c:pt>
                <c:pt idx="17963">
                  <c:v>-7.1664645043134009E-3</c:v>
                </c:pt>
                <c:pt idx="17964">
                  <c:v>-3.1195283096357163E-3</c:v>
                </c:pt>
                <c:pt idx="17965">
                  <c:v>1.03636031321842E-3</c:v>
                </c:pt>
                <c:pt idx="17966">
                  <c:v>3.5673041208893509E-3</c:v>
                </c:pt>
                <c:pt idx="17967">
                  <c:v>3.7318373781507451E-3</c:v>
                </c:pt>
                <c:pt idx="17968">
                  <c:v>2.3382235393166438E-3</c:v>
                </c:pt>
                <c:pt idx="17969">
                  <c:v>5.3816782319859782E-4</c:v>
                </c:pt>
                <c:pt idx="17970">
                  <c:v>-1.0179980782929932E-3</c:v>
                </c:pt>
                <c:pt idx="17971">
                  <c:v>-2.1677445880986489E-3</c:v>
                </c:pt>
                <c:pt idx="17972">
                  <c:v>-2.9277900630314936E-3</c:v>
                </c:pt>
                <c:pt idx="17973">
                  <c:v>-3.3998592922984297E-3</c:v>
                </c:pt>
                <c:pt idx="17974">
                  <c:v>-3.6697739193892525E-3</c:v>
                </c:pt>
                <c:pt idx="17975">
                  <c:v>-3.7623918870156245E-3</c:v>
                </c:pt>
                <c:pt idx="17976">
                  <c:v>-3.665836826821187E-3</c:v>
                </c:pt>
                <c:pt idx="17977">
                  <c:v>-3.4641329831465823E-3</c:v>
                </c:pt>
                <c:pt idx="17978">
                  <c:v>-3.2452813532783502E-3</c:v>
                </c:pt>
                <c:pt idx="17979">
                  <c:v>-3.0596928545457334E-3</c:v>
                </c:pt>
                <c:pt idx="17980">
                  <c:v>-2.9088682834891512E-3</c:v>
                </c:pt>
                <c:pt idx="17981">
                  <c:v>-2.7897519540579468E-3</c:v>
                </c:pt>
                <c:pt idx="17982">
                  <c:v>-2.6977971443341172E-3</c:v>
                </c:pt>
                <c:pt idx="17983">
                  <c:v>-2.6265753712455572E-3</c:v>
                </c:pt>
                <c:pt idx="17984">
                  <c:v>-2.573322325791984E-3</c:v>
                </c:pt>
                <c:pt idx="17985">
                  <c:v>-2.531939202195496E-3</c:v>
                </c:pt>
                <c:pt idx="17986">
                  <c:v>-2.4999022067012998E-3</c:v>
                </c:pt>
                <c:pt idx="17987">
                  <c:v>-2.4732385954801795E-3</c:v>
                </c:pt>
                <c:pt idx="17988">
                  <c:v>-2.4529099700376414E-3</c:v>
                </c:pt>
                <c:pt idx="17989">
                  <c:v>-2.4393990708580569E-3</c:v>
                </c:pt>
                <c:pt idx="17990">
                  <c:v>-2.4326106895193361E-3</c:v>
                </c:pt>
                <c:pt idx="17991">
                  <c:v>-2.4319291996677101E-3</c:v>
                </c:pt>
                <c:pt idx="17992">
                  <c:v>-2.4327257178078246E-3</c:v>
                </c:pt>
                <c:pt idx="17993">
                  <c:v>-2.4348437601636199E-3</c:v>
                </c:pt>
                <c:pt idx="17994">
                  <c:v>-2.4365647236641317E-3</c:v>
                </c:pt>
                <c:pt idx="17995">
                  <c:v>-2.439580272916199E-3</c:v>
                </c:pt>
                <c:pt idx="17996">
                  <c:v>-2.4441742810462435E-3</c:v>
                </c:pt>
                <c:pt idx="17997">
                  <c:v>-2.452841122697294E-3</c:v>
                </c:pt>
                <c:pt idx="17998">
                  <c:v>-2.4610667114501059E-3</c:v>
                </c:pt>
                <c:pt idx="17999">
                  <c:v>-2.4739440896921444E-3</c:v>
                </c:pt>
                <c:pt idx="18000">
                  <c:v>-2.4910112797350862E-3</c:v>
                </c:pt>
                <c:pt idx="18001">
                  <c:v>-2.5105686745209386E-3</c:v>
                </c:pt>
                <c:pt idx="18002">
                  <c:v>-2.5306301743379385E-3</c:v>
                </c:pt>
                <c:pt idx="18003">
                  <c:v>-2.5496154282068279E-3</c:v>
                </c:pt>
                <c:pt idx="18004">
                  <c:v>-2.5679333040252044E-3</c:v>
                </c:pt>
                <c:pt idx="18005">
                  <c:v>-2.5864460660398087E-3</c:v>
                </c:pt>
                <c:pt idx="18006">
                  <c:v>-2.6055099900422875E-3</c:v>
                </c:pt>
                <c:pt idx="18007">
                  <c:v>-2.6256618578721701E-3</c:v>
                </c:pt>
                <c:pt idx="18008">
                  <c:v>-2.6448354237231975E-3</c:v>
                </c:pt>
                <c:pt idx="18009">
                  <c:v>-2.6639149690687639E-3</c:v>
                </c:pt>
                <c:pt idx="18010">
                  <c:v>-2.6821521216993721E-3</c:v>
                </c:pt>
                <c:pt idx="18011">
                  <c:v>-2.6991292976811438E-3</c:v>
                </c:pt>
                <c:pt idx="18012">
                  <c:v>-2.7151402079595242E-3</c:v>
                </c:pt>
                <c:pt idx="18013">
                  <c:v>-2.7305456927938813E-3</c:v>
                </c:pt>
                <c:pt idx="18014">
                  <c:v>-2.7448975532367685E-3</c:v>
                </c:pt>
                <c:pt idx="18015">
                  <c:v>-2.7584881428733407E-3</c:v>
                </c:pt>
                <c:pt idx="18016">
                  <c:v>-2.771086267845451E-3</c:v>
                </c:pt>
                <c:pt idx="18017">
                  <c:v>-2.7841679442492961E-3</c:v>
                </c:pt>
                <c:pt idx="18018">
                  <c:v>-2.7956683110317258E-3</c:v>
                </c:pt>
                <c:pt idx="18019">
                  <c:v>-2.8072726042482348E-3</c:v>
                </c:pt>
                <c:pt idx="18020">
                  <c:v>-2.818793939894669E-3</c:v>
                </c:pt>
                <c:pt idx="18021">
                  <c:v>-2.8299778796234357E-3</c:v>
                </c:pt>
                <c:pt idx="18022">
                  <c:v>-2.8403810222587499E-3</c:v>
                </c:pt>
                <c:pt idx="18023">
                  <c:v>-2.8497910266449098E-3</c:v>
                </c:pt>
                <c:pt idx="18024">
                  <c:v>-2.8586539815263863E-3</c:v>
                </c:pt>
                <c:pt idx="18025">
                  <c:v>-2.8671634748333509E-3</c:v>
                </c:pt>
                <c:pt idx="18026">
                  <c:v>-2.8758876088412753E-3</c:v>
                </c:pt>
                <c:pt idx="18027">
                  <c:v>-2.884607592329841E-3</c:v>
                </c:pt>
                <c:pt idx="18028">
                  <c:v>-2.8926412313717634E-3</c:v>
                </c:pt>
                <c:pt idx="18029">
                  <c:v>-2.9002959411939941E-3</c:v>
                </c:pt>
                <c:pt idx="18030">
                  <c:v>-2.9074690635489497E-3</c:v>
                </c:pt>
                <c:pt idx="18031">
                  <c:v>-2.9144944184308543E-3</c:v>
                </c:pt>
                <c:pt idx="18032">
                  <c:v>-2.9210821332221748E-3</c:v>
                </c:pt>
                <c:pt idx="18033">
                  <c:v>-2.9280765474942881E-3</c:v>
                </c:pt>
                <c:pt idx="18034">
                  <c:v>-2.93474845656321E-3</c:v>
                </c:pt>
                <c:pt idx="18035">
                  <c:v>-2.939740891008145E-3</c:v>
                </c:pt>
                <c:pt idx="18036">
                  <c:v>-2.9216732777959491E-3</c:v>
                </c:pt>
                <c:pt idx="18037">
                  <c:v>-2.9178023292730907E-3</c:v>
                </c:pt>
                <c:pt idx="18038">
                  <c:v>-2.9110308060626084E-3</c:v>
                </c:pt>
                <c:pt idx="18039">
                  <c:v>-2.9039717763277104E-3</c:v>
                </c:pt>
                <c:pt idx="18040">
                  <c:v>-2.8970087696976155E-3</c:v>
                </c:pt>
                <c:pt idx="18041">
                  <c:v>-2.8896034856416911E-3</c:v>
                </c:pt>
                <c:pt idx="18042">
                  <c:v>-2.8820171123958142E-3</c:v>
                </c:pt>
                <c:pt idx="18043">
                  <c:v>-2.8737971852144831E-3</c:v>
                </c:pt>
                <c:pt idx="18044">
                  <c:v>-2.8647700996616604E-3</c:v>
                </c:pt>
                <c:pt idx="18045">
                  <c:v>-2.8549293581757698E-3</c:v>
                </c:pt>
                <c:pt idx="18046">
                  <c:v>-2.8450762040961998E-3</c:v>
                </c:pt>
                <c:pt idx="18047">
                  <c:v>-2.8353580521512183E-3</c:v>
                </c:pt>
                <c:pt idx="18048">
                  <c:v>-2.8255404784091514E-3</c:v>
                </c:pt>
                <c:pt idx="18049">
                  <c:v>-2.8156900686959253E-3</c:v>
                </c:pt>
                <c:pt idx="18050">
                  <c:v>-2.8058286223720894E-3</c:v>
                </c:pt>
                <c:pt idx="18051">
                  <c:v>-2.7957462704741596E-3</c:v>
                </c:pt>
                <c:pt idx="18052">
                  <c:v>-2.7852585440715045E-3</c:v>
                </c:pt>
                <c:pt idx="18053">
                  <c:v>-2.7743465097686978E-3</c:v>
                </c:pt>
                <c:pt idx="18054">
                  <c:v>-2.7624838985440543E-3</c:v>
                </c:pt>
                <c:pt idx="18055">
                  <c:v>-2.7504630333407766E-3</c:v>
                </c:pt>
                <c:pt idx="18056">
                  <c:v>-2.7375269240044607E-3</c:v>
                </c:pt>
                <c:pt idx="18057">
                  <c:v>-2.724277949266378E-3</c:v>
                </c:pt>
                <c:pt idx="18058">
                  <c:v>-2.7100997205457785E-3</c:v>
                </c:pt>
                <c:pt idx="18059">
                  <c:v>-2.6956982756954815E-3</c:v>
                </c:pt>
                <c:pt idx="18060">
                  <c:v>-2.6811135281537752E-3</c:v>
                </c:pt>
                <c:pt idx="18061">
                  <c:v>-2.6661310075739072E-3</c:v>
                </c:pt>
                <c:pt idx="18062">
                  <c:v>-2.651270753999518E-3</c:v>
                </c:pt>
                <c:pt idx="18063">
                  <c:v>-2.6357129668780586E-3</c:v>
                </c:pt>
                <c:pt idx="18064">
                  <c:v>-2.6205798712342489E-3</c:v>
                </c:pt>
                <c:pt idx="18065">
                  <c:v>-2.6055803134371293E-3</c:v>
                </c:pt>
                <c:pt idx="18066">
                  <c:v>-2.5909939851360905E-3</c:v>
                </c:pt>
                <c:pt idx="18067">
                  <c:v>-2.5759004416469585E-3</c:v>
                </c:pt>
                <c:pt idx="18068">
                  <c:v>-2.5606684459895958E-3</c:v>
                </c:pt>
                <c:pt idx="18069">
                  <c:v>-2.5456865269824209E-3</c:v>
                </c:pt>
                <c:pt idx="18070">
                  <c:v>-2.5273070612924033E-3</c:v>
                </c:pt>
                <c:pt idx="18071">
                  <c:v>-2.5097908193692418E-3</c:v>
                </c:pt>
                <c:pt idx="18072">
                  <c:v>-2.4936094150215058E-3</c:v>
                </c:pt>
                <c:pt idx="18073">
                  <c:v>-2.4804500404646017E-3</c:v>
                </c:pt>
                <c:pt idx="18074">
                  <c:v>-2.4680853336078476E-3</c:v>
                </c:pt>
                <c:pt idx="18075">
                  <c:v>-2.4566567701665969E-3</c:v>
                </c:pt>
                <c:pt idx="18076">
                  <c:v>-2.4470201636736734E-3</c:v>
                </c:pt>
                <c:pt idx="18077">
                  <c:v>-2.4401252640475998E-3</c:v>
                </c:pt>
                <c:pt idx="18078">
                  <c:v>-2.4375218010631531E-3</c:v>
                </c:pt>
                <c:pt idx="18079">
                  <c:v>-2.4400244695606896E-3</c:v>
                </c:pt>
                <c:pt idx="18080">
                  <c:v>-2.4445325860844754E-3</c:v>
                </c:pt>
                <c:pt idx="18081">
                  <c:v>-2.4458450350491137E-3</c:v>
                </c:pt>
                <c:pt idx="18082">
                  <c:v>-2.4482972557331503E-3</c:v>
                </c:pt>
                <c:pt idx="18083">
                  <c:v>-2.456926869550677E-3</c:v>
                </c:pt>
                <c:pt idx="18084">
                  <c:v>-2.473169703759927E-3</c:v>
                </c:pt>
                <c:pt idx="18085">
                  <c:v>-2.4945861961549278E-3</c:v>
                </c:pt>
                <c:pt idx="18086">
                  <c:v>-2.5224627571857664E-3</c:v>
                </c:pt>
                <c:pt idx="18087">
                  <c:v>-2.5574383671232784E-3</c:v>
                </c:pt>
                <c:pt idx="18088">
                  <c:v>-2.6044985779403616E-3</c:v>
                </c:pt>
                <c:pt idx="18089">
                  <c:v>-2.6699680195692065E-3</c:v>
                </c:pt>
                <c:pt idx="18090">
                  <c:v>-2.7582913136273519E-3</c:v>
                </c:pt>
                <c:pt idx="18091">
                  <c:v>-2.8758965477283702E-3</c:v>
                </c:pt>
                <c:pt idx="18092">
                  <c:v>-3.0264831940021147E-3</c:v>
                </c:pt>
                <c:pt idx="18093">
                  <c:v>-3.2138674365959617E-3</c:v>
                </c:pt>
                <c:pt idx="18094">
                  <c:v>-3.4267410746443906E-3</c:v>
                </c:pt>
                <c:pt idx="18095">
                  <c:v>-3.6195887979258799E-3</c:v>
                </c:pt>
                <c:pt idx="18096">
                  <c:v>-3.7124060272290703E-3</c:v>
                </c:pt>
                <c:pt idx="18097">
                  <c:v>-3.6440250057770559E-3</c:v>
                </c:pt>
                <c:pt idx="18098">
                  <c:v>-3.3881606403051785E-3</c:v>
                </c:pt>
                <c:pt idx="18099">
                  <c:v>-2.9073071137934586E-3</c:v>
                </c:pt>
                <c:pt idx="18100">
                  <c:v>-2.1400838370161106E-3</c:v>
                </c:pt>
                <c:pt idx="18101">
                  <c:v>-1.0246296578137006E-3</c:v>
                </c:pt>
                <c:pt idx="18102">
                  <c:v>4.66628064792321E-4</c:v>
                </c:pt>
                <c:pt idx="18103">
                  <c:v>2.3057777515873993E-3</c:v>
                </c:pt>
                <c:pt idx="18104">
                  <c:v>3.5125664077945429E-3</c:v>
                </c:pt>
                <c:pt idx="18105">
                  <c:v>3.0814449860678064E-3</c:v>
                </c:pt>
                <c:pt idx="18106">
                  <c:v>4.4037169116756952E-4</c:v>
                </c:pt>
                <c:pt idx="18107">
                  <c:v>-3.5386478140167835E-3</c:v>
                </c:pt>
                <c:pt idx="18108">
                  <c:v>-7.5027755313136074E-3</c:v>
                </c:pt>
                <c:pt idx="18109">
                  <c:v>-1.0682601497595534E-2</c:v>
                </c:pt>
                <c:pt idx="18110">
                  <c:v>-1.2782399421329707E-2</c:v>
                </c:pt>
                <c:pt idx="18111">
                  <c:v>-1.3789984287735341E-2</c:v>
                </c:pt>
                <c:pt idx="18112">
                  <c:v>-1.365337634775951E-2</c:v>
                </c:pt>
                <c:pt idx="18113">
                  <c:v>-1.2330748889338522E-2</c:v>
                </c:pt>
                <c:pt idx="18114">
                  <c:v>-9.7798779983936934E-3</c:v>
                </c:pt>
                <c:pt idx="18115">
                  <c:v>-5.913781409512181E-3</c:v>
                </c:pt>
                <c:pt idx="18116">
                  <c:v>-7.2715956016936034E-4</c:v>
                </c:pt>
                <c:pt idx="18117">
                  <c:v>5.7938910928254372E-3</c:v>
                </c:pt>
                <c:pt idx="18118">
                  <c:v>1.3559176273976459E-2</c:v>
                </c:pt>
                <c:pt idx="18119">
                  <c:v>2.2411817248256527E-2</c:v>
                </c:pt>
                <c:pt idx="18120">
                  <c:v>3.2152538741630599E-2</c:v>
                </c:pt>
                <c:pt idx="18121">
                  <c:v>4.2479375400568009E-2</c:v>
                </c:pt>
                <c:pt idx="18122">
                  <c:v>5.30362174000516E-2</c:v>
                </c:pt>
                <c:pt idx="18123">
                  <c:v>6.3403345291343782E-2</c:v>
                </c:pt>
                <c:pt idx="18124">
                  <c:v>7.3206609563383263E-2</c:v>
                </c:pt>
                <c:pt idx="18125">
                  <c:v>8.203764421737203E-2</c:v>
                </c:pt>
                <c:pt idx="18126">
                  <c:v>8.9624304528819143E-2</c:v>
                </c:pt>
                <c:pt idx="18127">
                  <c:v>9.5749714403111919E-2</c:v>
                </c:pt>
                <c:pt idx="18128">
                  <c:v>0.10028899481051939</c:v>
                </c:pt>
                <c:pt idx="18129">
                  <c:v>0.10332997360158458</c:v>
                </c:pt>
                <c:pt idx="18130">
                  <c:v>0.10483492776424952</c:v>
                </c:pt>
                <c:pt idx="18131">
                  <c:v>0.10492457606615335</c:v>
                </c:pt>
                <c:pt idx="18132">
                  <c:v>0.10372405314381217</c:v>
                </c:pt>
                <c:pt idx="18133">
                  <c:v>0.10145980199422433</c:v>
                </c:pt>
                <c:pt idx="18134">
                  <c:v>9.8237256887235502E-2</c:v>
                </c:pt>
                <c:pt idx="18135">
                  <c:v>9.4285323057365478E-2</c:v>
                </c:pt>
                <c:pt idx="18136">
                  <c:v>8.9734740752316022E-2</c:v>
                </c:pt>
                <c:pt idx="18137">
                  <c:v>8.4743351872268891E-2</c:v>
                </c:pt>
                <c:pt idx="18138">
                  <c:v>7.941910746008829E-2</c:v>
                </c:pt>
                <c:pt idx="18139">
                  <c:v>7.3981108210293689E-2</c:v>
                </c:pt>
                <c:pt idx="18140">
                  <c:v>6.8555337843818842E-2</c:v>
                </c:pt>
                <c:pt idx="18141">
                  <c:v>6.3261512898547978E-2</c:v>
                </c:pt>
                <c:pt idx="18142">
                  <c:v>5.810962482598192E-2</c:v>
                </c:pt>
                <c:pt idx="18143">
                  <c:v>5.3143578339416409E-2</c:v>
                </c:pt>
                <c:pt idx="18144">
                  <c:v>4.840125723512223E-2</c:v>
                </c:pt>
                <c:pt idx="18145">
                  <c:v>4.3902079555702023E-2</c:v>
                </c:pt>
                <c:pt idx="18146">
                  <c:v>3.9678264301743815E-2</c:v>
                </c:pt>
                <c:pt idx="18147">
                  <c:v>3.5761220494002544E-2</c:v>
                </c:pt>
                <c:pt idx="18148">
                  <c:v>3.2177629992546697E-2</c:v>
                </c:pt>
                <c:pt idx="18149">
                  <c:v>2.8913072286433139E-2</c:v>
                </c:pt>
                <c:pt idx="18150">
                  <c:v>2.5973679896037605E-2</c:v>
                </c:pt>
                <c:pt idx="18151">
                  <c:v>2.3327661898555063E-2</c:v>
                </c:pt>
                <c:pt idx="18152">
                  <c:v>2.09302118233613E-2</c:v>
                </c:pt>
                <c:pt idx="18153">
                  <c:v>1.8734654427558284E-2</c:v>
                </c:pt>
                <c:pt idx="18154">
                  <c:v>1.670725050328481E-2</c:v>
                </c:pt>
                <c:pt idx="18155">
                  <c:v>1.4799548219586511E-2</c:v>
                </c:pt>
                <c:pt idx="18156">
                  <c:v>1.3009418133630546E-2</c:v>
                </c:pt>
                <c:pt idx="18157">
                  <c:v>1.1339945439750476E-2</c:v>
                </c:pt>
                <c:pt idx="18158">
                  <c:v>9.8000167209015832E-3</c:v>
                </c:pt>
                <c:pt idx="18159">
                  <c:v>8.4050127571012601E-3</c:v>
                </c:pt>
                <c:pt idx="18160">
                  <c:v>7.1442194356268196E-3</c:v>
                </c:pt>
                <c:pt idx="18161">
                  <c:v>5.996647029347657E-3</c:v>
                </c:pt>
                <c:pt idx="18162">
                  <c:v>4.9492912630627606E-3</c:v>
                </c:pt>
                <c:pt idx="18163">
                  <c:v>3.9675128349051514E-3</c:v>
                </c:pt>
                <c:pt idx="18164">
                  <c:v>3.0111220332528221E-3</c:v>
                </c:pt>
                <c:pt idx="18165">
                  <c:v>2.0570589031557729E-3</c:v>
                </c:pt>
                <c:pt idx="18166">
                  <c:v>1.1184022267842764E-3</c:v>
                </c:pt>
                <c:pt idx="18167">
                  <c:v>1.9659239296454523E-4</c:v>
                </c:pt>
                <c:pt idx="18168">
                  <c:v>-6.7182465658111035E-4</c:v>
                </c:pt>
                <c:pt idx="18169">
                  <c:v>-1.45574021374828E-3</c:v>
                </c:pt>
                <c:pt idx="18170">
                  <c:v>-2.1278788840949359E-3</c:v>
                </c:pt>
                <c:pt idx="18171">
                  <c:v>-2.6629845027561494E-3</c:v>
                </c:pt>
                <c:pt idx="18172">
                  <c:v>-3.045729223269511E-3</c:v>
                </c:pt>
                <c:pt idx="18173">
                  <c:v>-3.2710786041874051E-3</c:v>
                </c:pt>
                <c:pt idx="18174">
                  <c:v>-3.3314686158507634E-3</c:v>
                </c:pt>
                <c:pt idx="18175">
                  <c:v>-3.2294535238847066E-3</c:v>
                </c:pt>
                <c:pt idx="18176">
                  <c:v>-2.9695929000127519E-3</c:v>
                </c:pt>
                <c:pt idx="18177">
                  <c:v>-2.559345059693463E-3</c:v>
                </c:pt>
                <c:pt idx="18178">
                  <c:v>-2.0061599510134975E-3</c:v>
                </c:pt>
                <c:pt idx="18179">
                  <c:v>-1.3220598867991207E-3</c:v>
                </c:pt>
                <c:pt idx="18180">
                  <c:v>-5.1911363088730234E-4</c:v>
                </c:pt>
                <c:pt idx="18181">
                  <c:v>3.8866574425211464E-4</c:v>
                </c:pt>
                <c:pt idx="18182">
                  <c:v>1.3816252415418395E-3</c:v>
                </c:pt>
                <c:pt idx="18183">
                  <c:v>2.4363417004626964E-3</c:v>
                </c:pt>
                <c:pt idx="18184">
                  <c:v>3.5218798586784672E-3</c:v>
                </c:pt>
                <c:pt idx="18185">
                  <c:v>4.6022542774850628E-3</c:v>
                </c:pt>
                <c:pt idx="18186">
                  <c:v>5.6283034110131691E-3</c:v>
                </c:pt>
                <c:pt idx="18187">
                  <c:v>6.5562983959284171E-3</c:v>
                </c:pt>
                <c:pt idx="18188">
                  <c:v>7.3313594439718965E-3</c:v>
                </c:pt>
                <c:pt idx="18189">
                  <c:v>7.9177105638460477E-3</c:v>
                </c:pt>
                <c:pt idx="18190">
                  <c:v>8.2915171335006255E-3</c:v>
                </c:pt>
                <c:pt idx="18191">
                  <c:v>8.4608981752976042E-3</c:v>
                </c:pt>
                <c:pt idx="18192">
                  <c:v>8.4430371895027889E-3</c:v>
                </c:pt>
                <c:pt idx="18193">
                  <c:v>8.2826412146413952E-3</c:v>
                </c:pt>
                <c:pt idx="18194">
                  <c:v>8.0205794759506954E-3</c:v>
                </c:pt>
                <c:pt idx="18195">
                  <c:v>7.6890893703582819E-3</c:v>
                </c:pt>
                <c:pt idx="18196">
                  <c:v>7.3185385010799964E-3</c:v>
                </c:pt>
                <c:pt idx="18197">
                  <c:v>6.9320652082089929E-3</c:v>
                </c:pt>
                <c:pt idx="18198">
                  <c:v>6.5438664285160097E-3</c:v>
                </c:pt>
                <c:pt idx="18199">
                  <c:v>6.1657935538861341E-3</c:v>
                </c:pt>
                <c:pt idx="18200">
                  <c:v>5.8001595593706323E-3</c:v>
                </c:pt>
                <c:pt idx="18201">
                  <c:v>5.4543091483523209E-3</c:v>
                </c:pt>
                <c:pt idx="18202">
                  <c:v>5.1286325218093953E-3</c:v>
                </c:pt>
                <c:pt idx="18203">
                  <c:v>4.823850199982882E-3</c:v>
                </c:pt>
                <c:pt idx="18204">
                  <c:v>4.5395619186229252E-3</c:v>
                </c:pt>
                <c:pt idx="18205">
                  <c:v>4.2751556177300643E-3</c:v>
                </c:pt>
                <c:pt idx="18206">
                  <c:v>4.0299941795368666E-3</c:v>
                </c:pt>
                <c:pt idx="18207">
                  <c:v>3.8030167032306883E-3</c:v>
                </c:pt>
                <c:pt idx="18208">
                  <c:v>3.5925390778513977E-3</c:v>
                </c:pt>
                <c:pt idx="18209">
                  <c:v>3.3979529060786939E-3</c:v>
                </c:pt>
                <c:pt idx="18210">
                  <c:v>3.2178235488994344E-3</c:v>
                </c:pt>
                <c:pt idx="18211">
                  <c:v>3.051324080816431E-3</c:v>
                </c:pt>
                <c:pt idx="18212">
                  <c:v>2.8973130208442832E-3</c:v>
                </c:pt>
                <c:pt idx="18213">
                  <c:v>2.7549423057900979E-3</c:v>
                </c:pt>
                <c:pt idx="18214">
                  <c:v>2.6232187229116022E-3</c:v>
                </c:pt>
                <c:pt idx="18215">
                  <c:v>2.5012872978386058E-3</c:v>
                </c:pt>
                <c:pt idx="18216">
                  <c:v>2.3883437506466709E-3</c:v>
                </c:pt>
                <c:pt idx="18217">
                  <c:v>2.2839002151047172E-3</c:v>
                </c:pt>
                <c:pt idx="18218">
                  <c:v>2.1869993672405386E-3</c:v>
                </c:pt>
                <c:pt idx="18219">
                  <c:v>2.0970963868192083E-3</c:v>
                </c:pt>
                <c:pt idx="18220">
                  <c:v>2.0136351208882575E-3</c:v>
                </c:pt>
                <c:pt idx="18221">
                  <c:v>1.9359991358556261E-3</c:v>
                </c:pt>
                <c:pt idx="18222">
                  <c:v>1.8637800152011552E-3</c:v>
                </c:pt>
                <c:pt idx="18223">
                  <c:v>1.7963810773987676E-3</c:v>
                </c:pt>
                <c:pt idx="18224">
                  <c:v>1.7337055670044732E-3</c:v>
                </c:pt>
                <c:pt idx="18225">
                  <c:v>1.6751478177707835E-3</c:v>
                </c:pt>
                <c:pt idx="18226">
                  <c:v>1.6205273533916875E-3</c:v>
                </c:pt>
                <c:pt idx="18227">
                  <c:v>1.5692508157288954E-3</c:v>
                </c:pt>
                <c:pt idx="18228">
                  <c:v>1.521300741543552E-3</c:v>
                </c:pt>
                <c:pt idx="18229">
                  <c:v>1.4763249392998334E-3</c:v>
                </c:pt>
                <c:pt idx="18230">
                  <c:v>1.4341693766197761E-3</c:v>
                </c:pt>
                <c:pt idx="18231">
                  <c:v>1.3946443116156226E-3</c:v>
                </c:pt>
                <c:pt idx="18232">
                  <c:v>1.357363754677543E-3</c:v>
                </c:pt>
                <c:pt idx="18233">
                  <c:v>1.3223836951047341E-3</c:v>
                </c:pt>
                <c:pt idx="18234">
                  <c:v>1.2893995521836565E-3</c:v>
                </c:pt>
                <c:pt idx="18235">
                  <c:v>1.2585798580724283E-3</c:v>
                </c:pt>
                <c:pt idx="18236">
                  <c:v>1.2290433832065073E-3</c:v>
                </c:pt>
                <c:pt idx="18237">
                  <c:v>1.2012995324028886E-3</c:v>
                </c:pt>
                <c:pt idx="18238">
                  <c:v>1.175382601039332E-3</c:v>
                </c:pt>
                <c:pt idx="18239">
                  <c:v>1.1503708577289551E-3</c:v>
                </c:pt>
                <c:pt idx="18240">
                  <c:v>1.1270231955521348E-3</c:v>
                </c:pt>
                <c:pt idx="18241">
                  <c:v>1.1049073876389093E-3</c:v>
                </c:pt>
                <c:pt idx="18242">
                  <c:v>1.0838290067493039E-3</c:v>
                </c:pt>
                <c:pt idx="18243">
                  <c:v>1.0637944526777909E-3</c:v>
                </c:pt>
                <c:pt idx="18244">
                  <c:v>1.0447474898171993E-3</c:v>
                </c:pt>
                <c:pt idx="18245">
                  <c:v>1.0268123376276916E-3</c:v>
                </c:pt>
                <c:pt idx="18246">
                  <c:v>1.0095491888341135E-3</c:v>
                </c:pt>
                <c:pt idx="18247">
                  <c:v>9.9330082326476443E-4</c:v>
                </c:pt>
                <c:pt idx="18248">
                  <c:v>9.777012706932986E-4</c:v>
                </c:pt>
                <c:pt idx="18249">
                  <c:v>9.6262030757732209E-4</c:v>
                </c:pt>
                <c:pt idx="18250">
                  <c:v>9.4826675366721513E-4</c:v>
                </c:pt>
                <c:pt idx="18251">
                  <c:v>9.3467241046019112E-4</c:v>
                </c:pt>
                <c:pt idx="18252">
                  <c:v>9.2148328989161143E-4</c:v>
                </c:pt>
                <c:pt idx="18253">
                  <c:v>9.0884804114688134E-4</c:v>
                </c:pt>
                <c:pt idx="18254">
                  <c:v>8.9664721401139236E-4</c:v>
                </c:pt>
                <c:pt idx="18255">
                  <c:v>8.8511985319361663E-4</c:v>
                </c:pt>
                <c:pt idx="18256">
                  <c:v>8.7349513334955553E-4</c:v>
                </c:pt>
                <c:pt idx="18257">
                  <c:v>8.6256208556378944E-4</c:v>
                </c:pt>
                <c:pt idx="18258">
                  <c:v>8.5186385960389632E-4</c:v>
                </c:pt>
                <c:pt idx="18259">
                  <c:v>8.4157749780477964E-4</c:v>
                </c:pt>
                <c:pt idx="18260">
                  <c:v>8.3170040475299967E-4</c:v>
                </c:pt>
                <c:pt idx="18261">
                  <c:v>8.2208785430437636E-4</c:v>
                </c:pt>
                <c:pt idx="18262">
                  <c:v>8.1308552826331315E-4</c:v>
                </c:pt>
                <c:pt idx="18263">
                  <c:v>8.0440423420591323E-4</c:v>
                </c:pt>
                <c:pt idx="18264">
                  <c:v>7.9608825402022187E-4</c:v>
                </c:pt>
                <c:pt idx="18265">
                  <c:v>7.8828571172040451E-4</c:v>
                </c:pt>
                <c:pt idx="18266">
                  <c:v>7.8101091426607816E-4</c:v>
                </c:pt>
                <c:pt idx="18267">
                  <c:v>7.7420267590089242E-4</c:v>
                </c:pt>
                <c:pt idx="18268">
                  <c:v>7.67796858743508E-4</c:v>
                </c:pt>
                <c:pt idx="18269">
                  <c:v>7.6182166554694675E-4</c:v>
                </c:pt>
                <c:pt idx="18270">
                  <c:v>7.565083769548453E-4</c:v>
                </c:pt>
                <c:pt idx="18271">
                  <c:v>7.5146509438650533E-4</c:v>
                </c:pt>
                <c:pt idx="18272">
                  <c:v>7.4657390765842102E-4</c:v>
                </c:pt>
                <c:pt idx="18273">
                  <c:v>7.4237967820867112E-4</c:v>
                </c:pt>
                <c:pt idx="18274">
                  <c:v>7.3854879012136276E-4</c:v>
                </c:pt>
                <c:pt idx="18275">
                  <c:v>7.3504424112480482E-4</c:v>
                </c:pt>
                <c:pt idx="18276">
                  <c:v>7.3208196835750083E-4</c:v>
                </c:pt>
                <c:pt idx="18277">
                  <c:v>7.2927877257944473E-4</c:v>
                </c:pt>
                <c:pt idx="18278">
                  <c:v>7.2719888543137934E-4</c:v>
                </c:pt>
                <c:pt idx="18279">
                  <c:v>7.2509048765323492E-4</c:v>
                </c:pt>
                <c:pt idx="18280">
                  <c:v>7.2357296242064884E-4</c:v>
                </c:pt>
                <c:pt idx="18281">
                  <c:v>7.2247854038720583E-4</c:v>
                </c:pt>
                <c:pt idx="18282">
                  <c:v>7.2145562574499333E-4</c:v>
                </c:pt>
                <c:pt idx="18283">
                  <c:v>7.2104482362411737E-4</c:v>
                </c:pt>
                <c:pt idx="18284">
                  <c:v>7.2061815085755487E-4</c:v>
                </c:pt>
                <c:pt idx="18285">
                  <c:v>7.2075613859079457E-4</c:v>
                </c:pt>
                <c:pt idx="18286">
                  <c:v>7.2098511566498491E-4</c:v>
                </c:pt>
                <c:pt idx="18287">
                  <c:v>7.2154081724284946E-4</c:v>
                </c:pt>
                <c:pt idx="18288">
                  <c:v>7.2268262583408127E-4</c:v>
                </c:pt>
                <c:pt idx="18289">
                  <c:v>7.2399207134465904E-4</c:v>
                </c:pt>
                <c:pt idx="18290">
                  <c:v>7.2572484603217191E-4</c:v>
                </c:pt>
                <c:pt idx="18291">
                  <c:v>7.2781610663297247E-4</c:v>
                </c:pt>
                <c:pt idx="18292">
                  <c:v>7.2994875128085113E-4</c:v>
                </c:pt>
                <c:pt idx="18293">
                  <c:v>7.326656671499121E-4</c:v>
                </c:pt>
                <c:pt idx="18294">
                  <c:v>7.3576093052973857E-4</c:v>
                </c:pt>
                <c:pt idx="18295">
                  <c:v>7.3843744336188344E-4</c:v>
                </c:pt>
                <c:pt idx="18296">
                  <c:v>7.4199278036424232E-4</c:v>
                </c:pt>
                <c:pt idx="18297">
                  <c:v>7.4519063044797829E-4</c:v>
                </c:pt>
                <c:pt idx="18298">
                  <c:v>7.4927126909263286E-4</c:v>
                </c:pt>
                <c:pt idx="18299">
                  <c:v>7.5309132474299378E-4</c:v>
                </c:pt>
                <c:pt idx="18300">
                  <c:v>7.572134867162017E-4</c:v>
                </c:pt>
                <c:pt idx="18301">
                  <c:v>7.6130338422153443E-4</c:v>
                </c:pt>
                <c:pt idx="18302">
                  <c:v>7.6557035852420352E-4</c:v>
                </c:pt>
                <c:pt idx="18303">
                  <c:v>7.6980079233035514E-4</c:v>
                </c:pt>
                <c:pt idx="18304">
                  <c:v>7.7427482422676164E-4</c:v>
                </c:pt>
                <c:pt idx="18305">
                  <c:v>7.7906230300828216E-4</c:v>
                </c:pt>
                <c:pt idx="18306">
                  <c:v>7.8351527579911817E-4</c:v>
                </c:pt>
                <c:pt idx="18307">
                  <c:v>7.8830739539204053E-4</c:v>
                </c:pt>
                <c:pt idx="18308">
                  <c:v>7.9330378811037772E-4</c:v>
                </c:pt>
                <c:pt idx="18309">
                  <c:v>7.9845952400448006E-4</c:v>
                </c:pt>
                <c:pt idx="18310">
                  <c:v>8.0399475199099957E-4</c:v>
                </c:pt>
                <c:pt idx="18311">
                  <c:v>8.0962818787710944E-4</c:v>
                </c:pt>
                <c:pt idx="18312">
                  <c:v>8.1551702900028999E-4</c:v>
                </c:pt>
                <c:pt idx="18313">
                  <c:v>8.2215601095769753E-4</c:v>
                </c:pt>
                <c:pt idx="18314">
                  <c:v>8.2860592378730669E-4</c:v>
                </c:pt>
                <c:pt idx="18315">
                  <c:v>8.3579974480052499E-4</c:v>
                </c:pt>
                <c:pt idx="18316">
                  <c:v>8.4318295331409221E-4</c:v>
                </c:pt>
                <c:pt idx="18317">
                  <c:v>8.511091805722959E-4</c:v>
                </c:pt>
                <c:pt idx="18318">
                  <c:v>8.5924157820926883E-4</c:v>
                </c:pt>
                <c:pt idx="18319">
                  <c:v>8.6797971550911512E-4</c:v>
                </c:pt>
                <c:pt idx="18320">
                  <c:v>8.7719447918166438E-4</c:v>
                </c:pt>
                <c:pt idx="18321">
                  <c:v>8.8683247768561735E-4</c:v>
                </c:pt>
                <c:pt idx="18322">
                  <c:v>8.9705685926388945E-4</c:v>
                </c:pt>
                <c:pt idx="18323">
                  <c:v>9.0829850731022344E-4</c:v>
                </c:pt>
                <c:pt idx="18324">
                  <c:v>9.1945641922952515E-4</c:v>
                </c:pt>
                <c:pt idx="18325">
                  <c:v>9.3173817463154673E-4</c:v>
                </c:pt>
                <c:pt idx="18326">
                  <c:v>9.4464009174755059E-4</c:v>
                </c:pt>
                <c:pt idx="18327">
                  <c:v>9.5849138358461428E-4</c:v>
                </c:pt>
                <c:pt idx="18328">
                  <c:v>9.7336304172535026E-4</c:v>
                </c:pt>
                <c:pt idx="18329">
                  <c:v>9.8908804988273591E-4</c:v>
                </c:pt>
                <c:pt idx="18330">
                  <c:v>1.0061580201885523E-3</c:v>
                </c:pt>
                <c:pt idx="18331">
                  <c:v>1.0238052620340499E-3</c:v>
                </c:pt>
                <c:pt idx="18332">
                  <c:v>1.0429584259584734E-3</c:v>
                </c:pt>
                <c:pt idx="18333">
                  <c:v>1.0633077923823953E-3</c:v>
                </c:pt>
                <c:pt idx="18334">
                  <c:v>1.0851255241355329E-3</c:v>
                </c:pt>
                <c:pt idx="18335">
                  <c:v>1.1085422327474781E-3</c:v>
                </c:pt>
                <c:pt idx="18336">
                  <c:v>1.1334708582706465E-3</c:v>
                </c:pt>
                <c:pt idx="18337">
                  <c:v>1.160251179330607E-3</c:v>
                </c:pt>
                <c:pt idx="18338">
                  <c:v>1.1889624194290072E-3</c:v>
                </c:pt>
                <c:pt idx="18339">
                  <c:v>1.219700470524443E-3</c:v>
                </c:pt>
                <c:pt idx="18340">
                  <c:v>1.2523958831262005E-3</c:v>
                </c:pt>
                <c:pt idx="18341">
                  <c:v>1.2877739494540075E-3</c:v>
                </c:pt>
                <c:pt idx="18342">
                  <c:v>1.3261807384380431E-3</c:v>
                </c:pt>
                <c:pt idx="18343">
                  <c:v>1.3655689663131243E-3</c:v>
                </c:pt>
                <c:pt idx="18344">
                  <c:v>1.4091302987764287E-3</c:v>
                </c:pt>
                <c:pt idx="18345">
                  <c:v>1.4554447850463337E-3</c:v>
                </c:pt>
                <c:pt idx="18346">
                  <c:v>1.5054052258124395E-3</c:v>
                </c:pt>
                <c:pt idx="18347">
                  <c:v>1.5591663651038923E-3</c:v>
                </c:pt>
                <c:pt idx="18348">
                  <c:v>1.6168835038604668E-3</c:v>
                </c:pt>
                <c:pt idx="18349">
                  <c:v>1.6787784109373316E-3</c:v>
                </c:pt>
                <c:pt idx="18350">
                  <c:v>1.746049479942946E-3</c:v>
                </c:pt>
                <c:pt idx="18351">
                  <c:v>1.8177550997834357E-3</c:v>
                </c:pt>
                <c:pt idx="18352">
                  <c:v>1.8950808942558295E-3</c:v>
                </c:pt>
                <c:pt idx="18353">
                  <c:v>1.978666148592656E-3</c:v>
                </c:pt>
                <c:pt idx="18354">
                  <c:v>2.0687628460079877E-3</c:v>
                </c:pt>
                <c:pt idx="18355">
                  <c:v>2.1659742838514573E-3</c:v>
                </c:pt>
                <c:pt idx="18356">
                  <c:v>2.2711179891768962E-3</c:v>
                </c:pt>
                <c:pt idx="18357">
                  <c:v>2.3842410853107676E-3</c:v>
                </c:pt>
                <c:pt idx="18358">
                  <c:v>2.5067352192061909E-3</c:v>
                </c:pt>
                <c:pt idx="18359">
                  <c:v>2.6391834169114947E-3</c:v>
                </c:pt>
                <c:pt idx="18360">
                  <c:v>2.7824213618342641E-3</c:v>
                </c:pt>
                <c:pt idx="18361">
                  <c:v>2.9373705261707128E-3</c:v>
                </c:pt>
                <c:pt idx="18362">
                  <c:v>3.1049341213765791E-3</c:v>
                </c:pt>
                <c:pt idx="18363">
                  <c:v>3.2859849194030177E-3</c:v>
                </c:pt>
                <c:pt idx="18364">
                  <c:v>3.4816268066817369E-3</c:v>
                </c:pt>
                <c:pt idx="18365">
                  <c:v>3.6932222646948176E-3</c:v>
                </c:pt>
                <c:pt idx="18366">
                  <c:v>3.9215282373268323E-3</c:v>
                </c:pt>
                <c:pt idx="18367">
                  <c:v>4.1676014665356087E-3</c:v>
                </c:pt>
                <c:pt idx="18368">
                  <c:v>4.4327295786187326E-3</c:v>
                </c:pt>
                <c:pt idx="18369">
                  <c:v>4.7178115768288231E-3</c:v>
                </c:pt>
                <c:pt idx="18370">
                  <c:v>5.0234623651598254E-3</c:v>
                </c:pt>
                <c:pt idx="18371">
                  <c:v>5.350167345252288E-3</c:v>
                </c:pt>
                <c:pt idx="18372">
                  <c:v>5.6959146354864654E-3</c:v>
                </c:pt>
                <c:pt idx="18373">
                  <c:v>6.0608341511750874E-3</c:v>
                </c:pt>
                <c:pt idx="18374">
                  <c:v>6.4411603656181482E-3</c:v>
                </c:pt>
                <c:pt idx="18375">
                  <c:v>6.8291221955861792E-3</c:v>
                </c:pt>
                <c:pt idx="18376">
                  <c:v>7.2156201842557E-3</c:v>
                </c:pt>
                <c:pt idx="18377">
                  <c:v>7.5853644594575664E-3</c:v>
                </c:pt>
                <c:pt idx="18378">
                  <c:v>7.9180631690659586E-3</c:v>
                </c:pt>
                <c:pt idx="18379">
                  <c:v>8.180336977355207E-3</c:v>
                </c:pt>
                <c:pt idx="18380">
                  <c:v>8.3403050291939174E-3</c:v>
                </c:pt>
                <c:pt idx="18381">
                  <c:v>8.3553836314497199E-3</c:v>
                </c:pt>
                <c:pt idx="18382">
                  <c:v>8.1885867000367485E-3</c:v>
                </c:pt>
                <c:pt idx="18383">
                  <c:v>7.8097974544281135E-3</c:v>
                </c:pt>
                <c:pt idx="18384">
                  <c:v>7.2255327335865038E-3</c:v>
                </c:pt>
                <c:pt idx="18385">
                  <c:v>6.4481215673013459E-3</c:v>
                </c:pt>
                <c:pt idx="18386">
                  <c:v>5.5229181221972956E-3</c:v>
                </c:pt>
                <c:pt idx="18387">
                  <c:v>4.4939001461984374E-3</c:v>
                </c:pt>
                <c:pt idx="18388">
                  <c:v>3.4133842877542842E-3</c:v>
                </c:pt>
                <c:pt idx="18389">
                  <c:v>2.3263866676672684E-3</c:v>
                </c:pt>
                <c:pt idx="18390">
                  <c:v>1.2722498594587295E-3</c:v>
                </c:pt>
                <c:pt idx="18391">
                  <c:v>2.7883919852655925E-4</c:v>
                </c:pt>
                <c:pt idx="18392">
                  <c:v>-6.2865262575573233E-4</c:v>
                </c:pt>
                <c:pt idx="18393">
                  <c:v>-1.4308132932134843E-3</c:v>
                </c:pt>
                <c:pt idx="18394">
                  <c:v>-2.1155455002912493E-3</c:v>
                </c:pt>
                <c:pt idx="18395">
                  <c:v>-2.6669917586326086E-3</c:v>
                </c:pt>
                <c:pt idx="18396">
                  <c:v>-3.0764786635785191E-3</c:v>
                </c:pt>
                <c:pt idx="18397">
                  <c:v>-3.3338976400302256E-3</c:v>
                </c:pt>
                <c:pt idx="18398">
                  <c:v>-3.4354926882547154E-3</c:v>
                </c:pt>
                <c:pt idx="18399">
                  <c:v>-3.3723021466172121E-3</c:v>
                </c:pt>
                <c:pt idx="18400">
                  <c:v>-3.1458433234738958E-3</c:v>
                </c:pt>
                <c:pt idx="18401">
                  <c:v>-2.7627526849022255E-3</c:v>
                </c:pt>
                <c:pt idx="18402">
                  <c:v>-2.2237602416449453E-3</c:v>
                </c:pt>
                <c:pt idx="18403">
                  <c:v>-1.552618316487564E-3</c:v>
                </c:pt>
                <c:pt idx="18404">
                  <c:v>-7.6562742737074085E-4</c:v>
                </c:pt>
                <c:pt idx="18405">
                  <c:v>1.0741094061927914E-4</c:v>
                </c:pt>
                <c:pt idx="18406">
                  <c:v>1.0288774910934828E-3</c:v>
                </c:pt>
                <c:pt idx="18407">
                  <c:v>1.9741134699935436E-3</c:v>
                </c:pt>
                <c:pt idx="18408">
                  <c:v>2.931289620804689E-3</c:v>
                </c:pt>
                <c:pt idx="18409">
                  <c:v>3.8887581250132142E-3</c:v>
                </c:pt>
                <c:pt idx="18410">
                  <c:v>4.8768020351321884E-3</c:v>
                </c:pt>
                <c:pt idx="18411">
                  <c:v>5.9242873152728359E-3</c:v>
                </c:pt>
                <c:pt idx="18412">
                  <c:v>7.0647311363153387E-3</c:v>
                </c:pt>
                <c:pt idx="18413">
                  <c:v>8.3312054930868573E-3</c:v>
                </c:pt>
                <c:pt idx="18414">
                  <c:v>9.7375087638177371E-3</c:v>
                </c:pt>
                <c:pt idx="18415">
                  <c:v>1.1276672398676357E-2</c:v>
                </c:pt>
                <c:pt idx="18416">
                  <c:v>1.2948178941818544E-2</c:v>
                </c:pt>
                <c:pt idx="18417">
                  <c:v>1.4747675917187064E-2</c:v>
                </c:pt>
                <c:pt idx="18418">
                  <c:v>1.6645050500043612E-2</c:v>
                </c:pt>
                <c:pt idx="18419">
                  <c:v>1.8678432549809609E-2</c:v>
                </c:pt>
                <c:pt idx="18420">
                  <c:v>2.0873464452448642E-2</c:v>
                </c:pt>
                <c:pt idx="18421">
                  <c:v>2.3277591034570722E-2</c:v>
                </c:pt>
                <c:pt idx="18422">
                  <c:v>2.5921921265753434E-2</c:v>
                </c:pt>
                <c:pt idx="18423">
                  <c:v>2.8872203238370697E-2</c:v>
                </c:pt>
                <c:pt idx="18424">
                  <c:v>3.2135229427070366E-2</c:v>
                </c:pt>
                <c:pt idx="18425">
                  <c:v>3.5723313683225455E-2</c:v>
                </c:pt>
                <c:pt idx="18426">
                  <c:v>3.9637029883021979E-2</c:v>
                </c:pt>
                <c:pt idx="18427">
                  <c:v>4.3865525594207422E-2</c:v>
                </c:pt>
                <c:pt idx="18428">
                  <c:v>4.8368112842223532E-2</c:v>
                </c:pt>
                <c:pt idx="18429">
                  <c:v>5.3119531777390372E-2</c:v>
                </c:pt>
                <c:pt idx="18430">
                  <c:v>5.8102668267175361E-2</c:v>
                </c:pt>
                <c:pt idx="18431">
                  <c:v>6.3260066858576436E-2</c:v>
                </c:pt>
                <c:pt idx="18432">
                  <c:v>6.8574759994613266E-2</c:v>
                </c:pt>
                <c:pt idx="18433">
                  <c:v>7.401378488444843E-2</c:v>
                </c:pt>
                <c:pt idx="18434">
                  <c:v>7.9469796396348769E-2</c:v>
                </c:pt>
                <c:pt idx="18435">
                  <c:v>8.4778004452534028E-2</c:v>
                </c:pt>
                <c:pt idx="18436">
                  <c:v>8.9778311026275204E-2</c:v>
                </c:pt>
                <c:pt idx="18437">
                  <c:v>9.4328165909362216E-2</c:v>
                </c:pt>
                <c:pt idx="18438">
                  <c:v>9.8319319718493392E-2</c:v>
                </c:pt>
                <c:pt idx="18439">
                  <c:v>0.10156757344134537</c:v>
                </c:pt>
                <c:pt idx="18440">
                  <c:v>0.10387248576174546</c:v>
                </c:pt>
                <c:pt idx="18441">
                  <c:v>0.10510841947354366</c:v>
                </c:pt>
                <c:pt idx="18442">
                  <c:v>0.10506551464448877</c:v>
                </c:pt>
                <c:pt idx="18443">
                  <c:v>0.10364947555885717</c:v>
                </c:pt>
                <c:pt idx="18444">
                  <c:v>0.10071677346719821</c:v>
                </c:pt>
                <c:pt idx="18445">
                  <c:v>9.6190564686031266E-2</c:v>
                </c:pt>
                <c:pt idx="18446">
                  <c:v>9.0102287533997627E-2</c:v>
                </c:pt>
                <c:pt idx="18447">
                  <c:v>8.2576378445616161E-2</c:v>
                </c:pt>
                <c:pt idx="18448">
                  <c:v>7.375155800515143E-2</c:v>
                </c:pt>
                <c:pt idx="18449">
                  <c:v>6.3984492768721202E-2</c:v>
                </c:pt>
                <c:pt idx="18450">
                  <c:v>5.3638512889105872E-2</c:v>
                </c:pt>
                <c:pt idx="18451">
                  <c:v>4.3099625328909985E-2</c:v>
                </c:pt>
                <c:pt idx="18452">
                  <c:v>3.2763723437666759E-2</c:v>
                </c:pt>
                <c:pt idx="18453">
                  <c:v>2.3009996817620504E-2</c:v>
                </c:pt>
                <c:pt idx="18454">
                  <c:v>1.4121708867164962E-2</c:v>
                </c:pt>
                <c:pt idx="18455">
                  <c:v>6.3177176198428997E-3</c:v>
                </c:pt>
                <c:pt idx="18456">
                  <c:v>-2.7284397473131827E-4</c:v>
                </c:pt>
                <c:pt idx="18457">
                  <c:v>-5.5355850729936207E-3</c:v>
                </c:pt>
                <c:pt idx="18458">
                  <c:v>-9.4128279035757823E-3</c:v>
                </c:pt>
                <c:pt idx="18459">
                  <c:v>-1.19600891686025E-2</c:v>
                </c:pt>
                <c:pt idx="18460">
                  <c:v>-1.3276121927749046E-2</c:v>
                </c:pt>
                <c:pt idx="18461">
                  <c:v>-1.3387187158170416E-2</c:v>
                </c:pt>
                <c:pt idx="18462">
                  <c:v>-1.2358796664885235E-2</c:v>
                </c:pt>
                <c:pt idx="18463">
                  <c:v>-1.0199462798211018E-2</c:v>
                </c:pt>
                <c:pt idx="18464">
                  <c:v>-6.9757859327568145E-3</c:v>
                </c:pt>
                <c:pt idx="18465">
                  <c:v>-2.8403182725346005E-3</c:v>
                </c:pt>
                <c:pt idx="18466">
                  <c:v>1.234537957092316E-3</c:v>
                </c:pt>
                <c:pt idx="18467">
                  <c:v>4.0597761084966918E-3</c:v>
                </c:pt>
                <c:pt idx="18468">
                  <c:v>4.2616039663496714E-3</c:v>
                </c:pt>
                <c:pt idx="18469">
                  <c:v>2.7336239772166862E-3</c:v>
                </c:pt>
                <c:pt idx="18470">
                  <c:v>7.0637354060142966E-4</c:v>
                </c:pt>
                <c:pt idx="18471">
                  <c:v>-9.4641506619250497E-4</c:v>
                </c:pt>
                <c:pt idx="18472">
                  <c:v>-2.1331771924807353E-3</c:v>
                </c:pt>
                <c:pt idx="18473">
                  <c:v>-2.9255888109796283E-3</c:v>
                </c:pt>
                <c:pt idx="18474">
                  <c:v>-3.4062067867028185E-3</c:v>
                </c:pt>
                <c:pt idx="18475">
                  <c:v>-3.6665671513181389E-3</c:v>
                </c:pt>
                <c:pt idx="18476">
                  <c:v>-3.7408655054323764E-3</c:v>
                </c:pt>
                <c:pt idx="18477">
                  <c:v>-3.6409909184363046E-3</c:v>
                </c:pt>
                <c:pt idx="18478">
                  <c:v>-3.4309660629690112E-3</c:v>
                </c:pt>
                <c:pt idx="18479">
                  <c:v>-3.207397394280912E-3</c:v>
                </c:pt>
                <c:pt idx="18480">
                  <c:v>-3.020319950445455E-3</c:v>
                </c:pt>
                <c:pt idx="18481">
                  <c:v>-2.8738868734244304E-3</c:v>
                </c:pt>
                <c:pt idx="18482">
                  <c:v>-2.7629862285653063E-3</c:v>
                </c:pt>
                <c:pt idx="18483">
                  <c:v>-2.6790777460773828E-3</c:v>
                </c:pt>
                <c:pt idx="18484">
                  <c:v>-2.6127817013520817E-3</c:v>
                </c:pt>
                <c:pt idx="18485">
                  <c:v>-2.5639172992094139E-3</c:v>
                </c:pt>
                <c:pt idx="18486">
                  <c:v>-2.5277656495940972E-3</c:v>
                </c:pt>
                <c:pt idx="18487">
                  <c:v>-2.4976081854161752E-3</c:v>
                </c:pt>
                <c:pt idx="18488">
                  <c:v>-2.4726552650213597E-3</c:v>
                </c:pt>
                <c:pt idx="18489">
                  <c:v>-2.4533978552026083E-3</c:v>
                </c:pt>
                <c:pt idx="18490">
                  <c:v>-2.4414317625697547E-3</c:v>
                </c:pt>
                <c:pt idx="18491">
                  <c:v>-2.4360682952705754E-3</c:v>
                </c:pt>
                <c:pt idx="18492">
                  <c:v>-2.4366186504688214E-3</c:v>
                </c:pt>
                <c:pt idx="18493">
                  <c:v>-2.4385488202840898E-3</c:v>
                </c:pt>
                <c:pt idx="18494">
                  <c:v>-2.4400774353035663E-3</c:v>
                </c:pt>
                <c:pt idx="18495">
                  <c:v>-2.4420832547409604E-3</c:v>
                </c:pt>
                <c:pt idx="18496">
                  <c:v>-2.4454801619698523E-3</c:v>
                </c:pt>
                <c:pt idx="18497">
                  <c:v>-2.4494202759430127E-3</c:v>
                </c:pt>
                <c:pt idx="18498">
                  <c:v>-2.4573671305002341E-3</c:v>
                </c:pt>
                <c:pt idx="18499">
                  <c:v>-2.4671165645960146E-3</c:v>
                </c:pt>
                <c:pt idx="18500">
                  <c:v>-2.4816567833522737E-3</c:v>
                </c:pt>
                <c:pt idx="18501">
                  <c:v>-2.4989735874381873E-3</c:v>
                </c:pt>
                <c:pt idx="18502">
                  <c:v>-2.5203294972965988E-3</c:v>
                </c:pt>
                <c:pt idx="18503">
                  <c:v>-2.5434134049490934E-3</c:v>
                </c:pt>
                <c:pt idx="18504">
                  <c:v>-2.5656645928555551E-3</c:v>
                </c:pt>
                <c:pt idx="18505">
                  <c:v>-2.5851540852149845E-3</c:v>
                </c:pt>
                <c:pt idx="18506">
                  <c:v>-2.6020163818409477E-3</c:v>
                </c:pt>
                <c:pt idx="18507">
                  <c:v>-2.6180526950913669E-3</c:v>
                </c:pt>
                <c:pt idx="18508">
                  <c:v>-2.633551300508713E-3</c:v>
                </c:pt>
                <c:pt idx="18509">
                  <c:v>-2.6496408692256016E-3</c:v>
                </c:pt>
                <c:pt idx="18510">
                  <c:v>-2.665986051770001E-3</c:v>
                </c:pt>
                <c:pt idx="18511">
                  <c:v>-2.6819940364600624E-3</c:v>
                </c:pt>
                <c:pt idx="18512">
                  <c:v>-2.6982166913079057E-3</c:v>
                </c:pt>
                <c:pt idx="18513">
                  <c:v>-2.7139676173008587E-3</c:v>
                </c:pt>
                <c:pt idx="18514">
                  <c:v>-2.7292489186364179E-3</c:v>
                </c:pt>
                <c:pt idx="18515">
                  <c:v>-2.7437370589088422E-3</c:v>
                </c:pt>
                <c:pt idx="18516">
                  <c:v>-2.7575422409586593E-3</c:v>
                </c:pt>
                <c:pt idx="18517">
                  <c:v>-2.770566814030736E-3</c:v>
                </c:pt>
                <c:pt idx="18518">
                  <c:v>-2.7834980276052307E-3</c:v>
                </c:pt>
                <c:pt idx="18519">
                  <c:v>-2.796382700389169E-3</c:v>
                </c:pt>
                <c:pt idx="18520">
                  <c:v>-2.8078201797716832E-3</c:v>
                </c:pt>
                <c:pt idx="18521">
                  <c:v>-2.819013550354348E-3</c:v>
                </c:pt>
                <c:pt idx="18522">
                  <c:v>-2.8297078352630973E-3</c:v>
                </c:pt>
                <c:pt idx="18523">
                  <c:v>-2.8402718005992346E-3</c:v>
                </c:pt>
                <c:pt idx="18524">
                  <c:v>-2.8501541522095186E-3</c:v>
                </c:pt>
                <c:pt idx="18525">
                  <c:v>-2.8596853603176553E-3</c:v>
                </c:pt>
                <c:pt idx="18526">
                  <c:v>-2.8693700636655385E-3</c:v>
                </c:pt>
                <c:pt idx="18527">
                  <c:v>-2.8782083819615485E-3</c:v>
                </c:pt>
                <c:pt idx="18528">
                  <c:v>-2.8864973074753785E-3</c:v>
                </c:pt>
                <c:pt idx="18529">
                  <c:v>-2.8946968877788522E-3</c:v>
                </c:pt>
                <c:pt idx="18530">
                  <c:v>-2.9024263682406433E-3</c:v>
                </c:pt>
                <c:pt idx="18531">
                  <c:v>-2.9098459588363904E-3</c:v>
                </c:pt>
                <c:pt idx="18532">
                  <c:v>-2.9170034307670484E-3</c:v>
                </c:pt>
                <c:pt idx="18533">
                  <c:v>-2.92405592268949E-3</c:v>
                </c:pt>
                <c:pt idx="18534">
                  <c:v>-2.9310155723077111E-3</c:v>
                </c:pt>
                <c:pt idx="18535">
                  <c:v>-2.9380300845149024E-3</c:v>
                </c:pt>
                <c:pt idx="18536">
                  <c:v>-2.9418315281160888E-3</c:v>
                </c:pt>
                <c:pt idx="18537">
                  <c:v>-2.9209348734527459E-3</c:v>
                </c:pt>
                <c:pt idx="18538">
                  <c:v>-2.917778704635218E-3</c:v>
                </c:pt>
                <c:pt idx="18539">
                  <c:v>-2.9112838855650477E-3</c:v>
                </c:pt>
                <c:pt idx="18540">
                  <c:v>-2.9045220535634957E-3</c:v>
                </c:pt>
                <c:pt idx="18541">
                  <c:v>-2.8973521440355055E-3</c:v>
                </c:pt>
                <c:pt idx="18542">
                  <c:v>-2.889886598337318E-3</c:v>
                </c:pt>
                <c:pt idx="18543">
                  <c:v>-2.8821037533184298E-3</c:v>
                </c:pt>
                <c:pt idx="18544">
                  <c:v>-2.8738935372778739E-3</c:v>
                </c:pt>
                <c:pt idx="18545">
                  <c:v>-2.8651569949472745E-3</c:v>
                </c:pt>
                <c:pt idx="18546">
                  <c:v>-2.8559774948899762E-3</c:v>
                </c:pt>
                <c:pt idx="18547">
                  <c:v>-2.8465940223917534E-3</c:v>
                </c:pt>
                <c:pt idx="18548">
                  <c:v>-2.8368719953608115E-3</c:v>
                </c:pt>
                <c:pt idx="18549">
                  <c:v>-2.8271258231566555E-3</c:v>
                </c:pt>
                <c:pt idx="18550">
                  <c:v>-2.8171114185576111E-3</c:v>
                </c:pt>
                <c:pt idx="18551">
                  <c:v>-2.8066312927689965E-3</c:v>
                </c:pt>
                <c:pt idx="18552">
                  <c:v>-2.7964044504652417E-3</c:v>
                </c:pt>
                <c:pt idx="18553">
                  <c:v>-2.7855401441234202E-3</c:v>
                </c:pt>
                <c:pt idx="18554">
                  <c:v>-2.7740272755024864E-3</c:v>
                </c:pt>
                <c:pt idx="18555">
                  <c:v>-2.7624053213772723E-3</c:v>
                </c:pt>
                <c:pt idx="18556">
                  <c:v>-2.7499088954620107E-3</c:v>
                </c:pt>
                <c:pt idx="18557">
                  <c:v>-2.7368154840183238E-3</c:v>
                </c:pt>
                <c:pt idx="18558">
                  <c:v>-2.7233900788964727E-3</c:v>
                </c:pt>
                <c:pt idx="18559">
                  <c:v>-2.7095527354375182E-3</c:v>
                </c:pt>
                <c:pt idx="18560">
                  <c:v>-2.6950705913814875E-3</c:v>
                </c:pt>
                <c:pt idx="18561">
                  <c:v>-2.6802705565477369E-3</c:v>
                </c:pt>
                <c:pt idx="18562">
                  <c:v>-2.6655147464027889E-3</c:v>
                </c:pt>
                <c:pt idx="18563">
                  <c:v>-2.6503648135013319E-3</c:v>
                </c:pt>
                <c:pt idx="18564">
                  <c:v>-2.6349176340651039E-3</c:v>
                </c:pt>
                <c:pt idx="18565">
                  <c:v>-2.6196482452787886E-3</c:v>
                </c:pt>
                <c:pt idx="18566">
                  <c:v>-2.6048555101092284E-3</c:v>
                </c:pt>
                <c:pt idx="18567">
                  <c:v>-2.589576049382078E-3</c:v>
                </c:pt>
                <c:pt idx="18568">
                  <c:v>-2.5741156520374098E-3</c:v>
                </c:pt>
                <c:pt idx="18569">
                  <c:v>-2.5592243472087901E-3</c:v>
                </c:pt>
                <c:pt idx="18570">
                  <c:v>-2.5433161335343657E-3</c:v>
                </c:pt>
                <c:pt idx="18571">
                  <c:v>-2.5274180145517899E-3</c:v>
                </c:pt>
                <c:pt idx="18572">
                  <c:v>-2.5121197712156549E-3</c:v>
                </c:pt>
                <c:pt idx="18573">
                  <c:v>-2.4973207872966514E-3</c:v>
                </c:pt>
                <c:pt idx="18574">
                  <c:v>-2.4841944651761271E-3</c:v>
                </c:pt>
                <c:pt idx="18575">
                  <c:v>-2.4722093243854048E-3</c:v>
                </c:pt>
                <c:pt idx="18576">
                  <c:v>-2.4619572119086931E-3</c:v>
                </c:pt>
                <c:pt idx="18577">
                  <c:v>-2.4531173116860163E-3</c:v>
                </c:pt>
                <c:pt idx="18578">
                  <c:v>-2.4473571197941757E-3</c:v>
                </c:pt>
                <c:pt idx="18579">
                  <c:v>-2.4444234065845536E-3</c:v>
                </c:pt>
                <c:pt idx="18580">
                  <c:v>-2.4442582893170338E-3</c:v>
                </c:pt>
                <c:pt idx="18581">
                  <c:v>-2.4481495168177411E-3</c:v>
                </c:pt>
                <c:pt idx="18582">
                  <c:v>-2.4524612989917384E-3</c:v>
                </c:pt>
                <c:pt idx="18583">
                  <c:v>-2.4603435970813776E-3</c:v>
                </c:pt>
                <c:pt idx="18584">
                  <c:v>-2.4727805393959515E-3</c:v>
                </c:pt>
                <c:pt idx="18585">
                  <c:v>-2.4927460691263085E-3</c:v>
                </c:pt>
                <c:pt idx="18586">
                  <c:v>-2.518165540128306E-3</c:v>
                </c:pt>
                <c:pt idx="18587">
                  <c:v>-2.552756166197686E-3</c:v>
                </c:pt>
                <c:pt idx="18588">
                  <c:v>-2.5969590044319989E-3</c:v>
                </c:pt>
                <c:pt idx="18589">
                  <c:v>-2.6556290045478209E-3</c:v>
                </c:pt>
                <c:pt idx="18590">
                  <c:v>-2.7314570557041228E-3</c:v>
                </c:pt>
                <c:pt idx="18591">
                  <c:v>-2.8296472569115834E-3</c:v>
                </c:pt>
                <c:pt idx="18592">
                  <c:v>-2.9536981315233376E-3</c:v>
                </c:pt>
                <c:pt idx="18593">
                  <c:v>-3.1050415752145585E-3</c:v>
                </c:pt>
                <c:pt idx="18594">
                  <c:v>-3.2793625220519204E-3</c:v>
                </c:pt>
                <c:pt idx="18595">
                  <c:v>-3.466212191108332E-3</c:v>
                </c:pt>
                <c:pt idx="18596">
                  <c:v>-3.6367504798910698E-3</c:v>
                </c:pt>
                <c:pt idx="18597">
                  <c:v>-3.7469967352667492E-3</c:v>
                </c:pt>
                <c:pt idx="18598">
                  <c:v>-3.7698580415699142E-3</c:v>
                </c:pt>
                <c:pt idx="18599">
                  <c:v>-3.6834397656203971E-3</c:v>
                </c:pt>
                <c:pt idx="18600">
                  <c:v>-3.4745695625218549E-3</c:v>
                </c:pt>
                <c:pt idx="18601">
                  <c:v>-3.1345871555213596E-3</c:v>
                </c:pt>
                <c:pt idx="18602">
                  <c:v>-2.6694774053819641E-3</c:v>
                </c:pt>
                <c:pt idx="18603">
                  <c:v>-2.1079223568527218E-3</c:v>
                </c:pt>
                <c:pt idx="18604">
                  <c:v>-1.669593380851592E-3</c:v>
                </c:pt>
                <c:pt idx="18605">
                  <c:v>-1.6766109017937215E-3</c:v>
                </c:pt>
                <c:pt idx="18606">
                  <c:v>-2.5679412893935723E-3</c:v>
                </c:pt>
                <c:pt idx="18607">
                  <c:v>-4.4850155749247833E-3</c:v>
                </c:pt>
                <c:pt idx="18608">
                  <c:v>-7.0953567916346924E-3</c:v>
                </c:pt>
                <c:pt idx="18609">
                  <c:v>-9.7521753466518757E-3</c:v>
                </c:pt>
                <c:pt idx="18610">
                  <c:v>-1.1972434985068892E-2</c:v>
                </c:pt>
                <c:pt idx="18611">
                  <c:v>-1.3510616025356109E-2</c:v>
                </c:pt>
                <c:pt idx="18612">
                  <c:v>-1.4128074689755618E-2</c:v>
                </c:pt>
                <c:pt idx="18613">
                  <c:v>-1.3766060870405272E-2</c:v>
                </c:pt>
                <c:pt idx="18614">
                  <c:v>-1.2263829176671154E-2</c:v>
                </c:pt>
                <c:pt idx="18615">
                  <c:v>-9.5692535213242058E-3</c:v>
                </c:pt>
                <c:pt idx="18616">
                  <c:v>-5.5970878583141981E-3</c:v>
                </c:pt>
                <c:pt idx="18617">
                  <c:v>-3.136477847950625E-4</c:v>
                </c:pt>
                <c:pt idx="18618">
                  <c:v>6.2825534420043461E-3</c:v>
                </c:pt>
                <c:pt idx="18619">
                  <c:v>1.4114781239769503E-2</c:v>
                </c:pt>
                <c:pt idx="18620">
                  <c:v>2.3052606185898772E-2</c:v>
                </c:pt>
                <c:pt idx="18621">
                  <c:v>3.2863122116513765E-2</c:v>
                </c:pt>
                <c:pt idx="18622">
                  <c:v>4.3249636050292972E-2</c:v>
                </c:pt>
                <c:pt idx="18623">
                  <c:v>5.3861371251632595E-2</c:v>
                </c:pt>
                <c:pt idx="18624">
                  <c:v>6.4293844551035539E-2</c:v>
                </c:pt>
                <c:pt idx="18625">
                  <c:v>7.4154089036028159E-2</c:v>
                </c:pt>
                <c:pt idx="18626">
                  <c:v>8.3054585748317644E-2</c:v>
                </c:pt>
                <c:pt idx="18627">
                  <c:v>9.0711300936169581E-2</c:v>
                </c:pt>
                <c:pt idx="18628">
                  <c:v>9.6911743404512973E-2</c:v>
                </c:pt>
                <c:pt idx="18629">
                  <c:v>0.10154707877282837</c:v>
                </c:pt>
                <c:pt idx="18630">
                  <c:v>0.10464551454323945</c:v>
                </c:pt>
                <c:pt idx="18631">
                  <c:v>0.10621467445142196</c:v>
                </c:pt>
                <c:pt idx="18632">
                  <c:v>0.10636572580293624</c:v>
                </c:pt>
                <c:pt idx="18633">
                  <c:v>0.10526996896579766</c:v>
                </c:pt>
                <c:pt idx="18634">
                  <c:v>0.10304801451788226</c:v>
                </c:pt>
                <c:pt idx="18635">
                  <c:v>9.9925954386764881E-2</c:v>
                </c:pt>
                <c:pt idx="18636">
                  <c:v>9.6017635295389869E-2</c:v>
                </c:pt>
                <c:pt idx="18637">
                  <c:v>9.15141930060549E-2</c:v>
                </c:pt>
                <c:pt idx="18638">
                  <c:v>8.6584313624822884E-2</c:v>
                </c:pt>
                <c:pt idx="18639">
                  <c:v>8.1351341844771885E-2</c:v>
                </c:pt>
                <c:pt idx="18640">
                  <c:v>7.5984438192833625E-2</c:v>
                </c:pt>
                <c:pt idx="18641">
                  <c:v>7.0623194544848333E-2</c:v>
                </c:pt>
                <c:pt idx="18642">
                  <c:v>6.5329218294530089E-2</c:v>
                </c:pt>
                <c:pt idx="18643">
                  <c:v>6.0176850791881731E-2</c:v>
                </c:pt>
                <c:pt idx="18644">
                  <c:v>5.5205288398122221E-2</c:v>
                </c:pt>
                <c:pt idx="18645">
                  <c:v>5.0450379264944445E-2</c:v>
                </c:pt>
                <c:pt idx="18646">
                  <c:v>4.5947520322767943E-2</c:v>
                </c:pt>
                <c:pt idx="18647">
                  <c:v>4.1711271721246113E-2</c:v>
                </c:pt>
                <c:pt idx="18648">
                  <c:v>3.7780548914375878E-2</c:v>
                </c:pt>
                <c:pt idx="18649">
                  <c:v>3.4164149320356274E-2</c:v>
                </c:pt>
                <c:pt idx="18650">
                  <c:v>3.0871058333190815E-2</c:v>
                </c:pt>
                <c:pt idx="18651">
                  <c:v>2.7888398722366037E-2</c:v>
                </c:pt>
                <c:pt idx="18652">
                  <c:v>2.5193231837987384E-2</c:v>
                </c:pt>
                <c:pt idx="18653">
                  <c:v>2.2744072876234811E-2</c:v>
                </c:pt>
                <c:pt idx="18654">
                  <c:v>2.0498332952578413E-2</c:v>
                </c:pt>
                <c:pt idx="18655">
                  <c:v>1.8407726015932102E-2</c:v>
                </c:pt>
                <c:pt idx="18656">
                  <c:v>1.6440668171557649E-2</c:v>
                </c:pt>
                <c:pt idx="18657">
                  <c:v>1.4583273274590525E-2</c:v>
                </c:pt>
                <c:pt idx="18658">
                  <c:v>1.284787282381461E-2</c:v>
                </c:pt>
                <c:pt idx="18659">
                  <c:v>1.1240837495799627E-2</c:v>
                </c:pt>
                <c:pt idx="18660">
                  <c:v>9.7676925918114277E-3</c:v>
                </c:pt>
                <c:pt idx="18661">
                  <c:v>8.4302913723791617E-3</c:v>
                </c:pt>
                <c:pt idx="18662">
                  <c:v>7.2233739185695311E-3</c:v>
                </c:pt>
                <c:pt idx="18663">
                  <c:v>6.1077843582031388E-3</c:v>
                </c:pt>
                <c:pt idx="18664">
                  <c:v>5.0526682043795512E-3</c:v>
                </c:pt>
                <c:pt idx="18665">
                  <c:v>4.0287085681467438E-3</c:v>
                </c:pt>
                <c:pt idx="18666">
                  <c:v>3.0174689158786183E-3</c:v>
                </c:pt>
                <c:pt idx="18667">
                  <c:v>2.0090344668893811E-3</c:v>
                </c:pt>
                <c:pt idx="18668">
                  <c:v>1.0270404311844006E-3</c:v>
                </c:pt>
                <c:pt idx="18669">
                  <c:v>1.0238176776689034E-4</c:v>
                </c:pt>
                <c:pt idx="18670">
                  <c:v>-7.3937999808471044E-4</c:v>
                </c:pt>
                <c:pt idx="18671">
                  <c:v>-1.4669529707804774E-3</c:v>
                </c:pt>
                <c:pt idx="18672">
                  <c:v>-2.0521097912923336E-3</c:v>
                </c:pt>
                <c:pt idx="18673">
                  <c:v>-2.4834199206793528E-3</c:v>
                </c:pt>
                <c:pt idx="18674">
                  <c:v>-2.7537712126057823E-3</c:v>
                </c:pt>
                <c:pt idx="18675">
                  <c:v>-2.8585225413816362E-3</c:v>
                </c:pt>
                <c:pt idx="18676">
                  <c:v>-2.7990606717562816E-3</c:v>
                </c:pt>
                <c:pt idx="18677">
                  <c:v>-2.5782201667079452E-3</c:v>
                </c:pt>
                <c:pt idx="18678">
                  <c:v>-2.204138737158412E-3</c:v>
                </c:pt>
                <c:pt idx="18679">
                  <c:v>-1.6864044230778807E-3</c:v>
                </c:pt>
                <c:pt idx="18680">
                  <c:v>-1.0341323930490587E-3</c:v>
                </c:pt>
                <c:pt idx="18681">
                  <c:v>-2.6131753998959173E-4</c:v>
                </c:pt>
                <c:pt idx="18682">
                  <c:v>6.1847413794369199E-4</c:v>
                </c:pt>
                <c:pt idx="18683">
                  <c:v>1.5845626064149299E-3</c:v>
                </c:pt>
                <c:pt idx="18684">
                  <c:v>2.6156180639653748E-3</c:v>
                </c:pt>
                <c:pt idx="18685">
                  <c:v>3.6776814208001607E-3</c:v>
                </c:pt>
                <c:pt idx="18686">
                  <c:v>4.7358126925289845E-3</c:v>
                </c:pt>
                <c:pt idx="18687">
                  <c:v>5.7454275777918395E-3</c:v>
                </c:pt>
                <c:pt idx="18688">
                  <c:v>6.6516665442157841E-3</c:v>
                </c:pt>
                <c:pt idx="18689">
                  <c:v>7.4108621992999835E-3</c:v>
                </c:pt>
                <c:pt idx="18690">
                  <c:v>7.980667809617259E-3</c:v>
                </c:pt>
                <c:pt idx="18691">
                  <c:v>8.3383459522375913E-3</c:v>
                </c:pt>
                <c:pt idx="18692">
                  <c:v>8.4925521460060827E-3</c:v>
                </c:pt>
                <c:pt idx="18693">
                  <c:v>8.4640296857440012E-3</c:v>
                </c:pt>
                <c:pt idx="18694">
                  <c:v>8.2932203137842109E-3</c:v>
                </c:pt>
                <c:pt idx="18695">
                  <c:v>8.0163013239025194E-3</c:v>
                </c:pt>
                <c:pt idx="18696">
                  <c:v>7.6741785727466594E-3</c:v>
                </c:pt>
                <c:pt idx="18697">
                  <c:v>7.2930371916282155E-3</c:v>
                </c:pt>
                <c:pt idx="18698">
                  <c:v>6.8961755503823552E-3</c:v>
                </c:pt>
                <c:pt idx="18699">
                  <c:v>6.4994973899658026E-3</c:v>
                </c:pt>
                <c:pt idx="18700">
                  <c:v>6.1108745620114258E-3</c:v>
                </c:pt>
                <c:pt idx="18701">
                  <c:v>5.7383054818875845E-3</c:v>
                </c:pt>
                <c:pt idx="18702">
                  <c:v>5.3843972057024958E-3</c:v>
                </c:pt>
                <c:pt idx="18703">
                  <c:v>5.0522479472021598E-3</c:v>
                </c:pt>
                <c:pt idx="18704">
                  <c:v>4.740762162279144E-3</c:v>
                </c:pt>
                <c:pt idx="18705">
                  <c:v>4.4502429404804644E-3</c:v>
                </c:pt>
                <c:pt idx="18706">
                  <c:v>4.1801960958033346E-3</c:v>
                </c:pt>
                <c:pt idx="18707">
                  <c:v>3.9296480830198766E-3</c:v>
                </c:pt>
                <c:pt idx="18708">
                  <c:v>3.6974858418171719E-3</c:v>
                </c:pt>
                <c:pt idx="18709">
                  <c:v>3.4827069687967116E-3</c:v>
                </c:pt>
                <c:pt idx="18710">
                  <c:v>3.283380906126232E-3</c:v>
                </c:pt>
                <c:pt idx="18711">
                  <c:v>3.0994267538896336E-3</c:v>
                </c:pt>
                <c:pt idx="18712">
                  <c:v>2.9291486925867583E-3</c:v>
                </c:pt>
                <c:pt idx="18713">
                  <c:v>2.7716012576378679E-3</c:v>
                </c:pt>
                <c:pt idx="18714">
                  <c:v>2.6259647655537677E-3</c:v>
                </c:pt>
                <c:pt idx="18715">
                  <c:v>2.4914130445891081E-3</c:v>
                </c:pt>
                <c:pt idx="18716">
                  <c:v>2.3667111808171049E-3</c:v>
                </c:pt>
                <c:pt idx="18717">
                  <c:v>2.2513175909176786E-3</c:v>
                </c:pt>
                <c:pt idx="18718">
                  <c:v>2.1443971436915232E-3</c:v>
                </c:pt>
                <c:pt idx="18719">
                  <c:v>2.0458136120320436E-3</c:v>
                </c:pt>
                <c:pt idx="18720">
                  <c:v>1.9534043334574758E-3</c:v>
                </c:pt>
                <c:pt idx="18721">
                  <c:v>1.868119510138877E-3</c:v>
                </c:pt>
                <c:pt idx="18722">
                  <c:v>1.7888463307822455E-3</c:v>
                </c:pt>
                <c:pt idx="18723">
                  <c:v>1.7151280803848756E-3</c:v>
                </c:pt>
                <c:pt idx="18724">
                  <c:v>1.6464810709462263E-3</c:v>
                </c:pt>
                <c:pt idx="18725">
                  <c:v>1.582635400428023E-3</c:v>
                </c:pt>
                <c:pt idx="18726">
                  <c:v>1.5227722666696364E-3</c:v>
                </c:pt>
                <c:pt idx="18727">
                  <c:v>1.4670671207039909E-3</c:v>
                </c:pt>
                <c:pt idx="18728">
                  <c:v>1.4150571217105279E-3</c:v>
                </c:pt>
                <c:pt idx="18729">
                  <c:v>1.3663823708623957E-3</c:v>
                </c:pt>
                <c:pt idx="18730">
                  <c:v>1.3206195591319858E-3</c:v>
                </c:pt>
                <c:pt idx="18731">
                  <c:v>1.2779536058238339E-3</c:v>
                </c:pt>
                <c:pt idx="18732">
                  <c:v>1.237702249624717E-3</c:v>
                </c:pt>
                <c:pt idx="18733">
                  <c:v>1.1999825849975387E-3</c:v>
                </c:pt>
                <c:pt idx="18734">
                  <c:v>1.164541675516273E-3</c:v>
                </c:pt>
                <c:pt idx="18735">
                  <c:v>1.1313153930743169E-3</c:v>
                </c:pt>
                <c:pt idx="18736">
                  <c:v>1.0996728383247945E-3</c:v>
                </c:pt>
                <c:pt idx="18737">
                  <c:v>1.0700930164222466E-3</c:v>
                </c:pt>
                <c:pt idx="18738">
                  <c:v>1.0421652244599899E-3</c:v>
                </c:pt>
                <c:pt idx="18739">
                  <c:v>1.0157960890283535E-3</c:v>
                </c:pt>
                <c:pt idx="18740">
                  <c:v>9.9082134634764785E-4</c:v>
                </c:pt>
                <c:pt idx="18741">
                  <c:v>9.6720121765148104E-4</c:v>
                </c:pt>
                <c:pt idx="18742">
                  <c:v>9.4481272886637324E-4</c:v>
                </c:pt>
                <c:pt idx="18743">
                  <c:v>9.2351171722682146E-4</c:v>
                </c:pt>
                <c:pt idx="18744">
                  <c:v>9.0337400612550134E-4</c:v>
                </c:pt>
                <c:pt idx="18745">
                  <c:v>8.8451855852611505E-4</c:v>
                </c:pt>
                <c:pt idx="18746">
                  <c:v>8.6612678624486961E-4</c:v>
                </c:pt>
                <c:pt idx="18747">
                  <c:v>8.4864621839797483E-4</c:v>
                </c:pt>
                <c:pt idx="18748">
                  <c:v>8.3225384646501421E-4</c:v>
                </c:pt>
                <c:pt idx="18749">
                  <c:v>8.1647514965399459E-4</c:v>
                </c:pt>
                <c:pt idx="18750">
                  <c:v>8.0143777077312794E-4</c:v>
                </c:pt>
                <c:pt idx="18751">
                  <c:v>7.8702212574988106E-4</c:v>
                </c:pt>
                <c:pt idx="18752">
                  <c:v>7.7313708121784508E-4</c:v>
                </c:pt>
                <c:pt idx="18753">
                  <c:v>7.5982118697170975E-4</c:v>
                </c:pt>
                <c:pt idx="18754">
                  <c:v>7.4708675928703006E-4</c:v>
                </c:pt>
                <c:pt idx="18755">
                  <c:v>7.3482106656186374E-4</c:v>
                </c:pt>
                <c:pt idx="18756">
                  <c:v>7.2300891302023995E-4</c:v>
                </c:pt>
                <c:pt idx="18757">
                  <c:v>7.1141314597655825E-4</c:v>
                </c:pt>
                <c:pt idx="18758">
                  <c:v>7.0061744608362897E-4</c:v>
                </c:pt>
                <c:pt idx="18759">
                  <c:v>6.8976560584144142E-4</c:v>
                </c:pt>
                <c:pt idx="18760">
                  <c:v>6.7947754249331194E-4</c:v>
                </c:pt>
                <c:pt idx="18761">
                  <c:v>6.6968610779627458E-4</c:v>
                </c:pt>
                <c:pt idx="18762">
                  <c:v>6.6012497683509697E-4</c:v>
                </c:pt>
                <c:pt idx="18763">
                  <c:v>6.5093819825667865E-4</c:v>
                </c:pt>
                <c:pt idx="18764">
                  <c:v>6.4236277639662109E-4</c:v>
                </c:pt>
                <c:pt idx="18765">
                  <c:v>6.3412483800184827E-4</c:v>
                </c:pt>
                <c:pt idx="18766">
                  <c:v>6.2628094250472E-4</c:v>
                </c:pt>
                <c:pt idx="18767">
                  <c:v>6.1892410501451778E-4</c:v>
                </c:pt>
                <c:pt idx="18768">
                  <c:v>6.120966473368572E-4</c:v>
                </c:pt>
                <c:pt idx="18769">
                  <c:v>6.0568669767746552E-4</c:v>
                </c:pt>
                <c:pt idx="18770">
                  <c:v>5.9959160730227445E-4</c:v>
                </c:pt>
                <c:pt idx="18771">
                  <c:v>5.9406391061844754E-4</c:v>
                </c:pt>
                <c:pt idx="18772">
                  <c:v>5.8878735697120987E-4</c:v>
                </c:pt>
                <c:pt idx="18773">
                  <c:v>5.8409089551336724E-4</c:v>
                </c:pt>
                <c:pt idx="18774">
                  <c:v>5.7973026206681322E-4</c:v>
                </c:pt>
                <c:pt idx="18775">
                  <c:v>5.7579623351644571E-4</c:v>
                </c:pt>
                <c:pt idx="18776">
                  <c:v>5.7229980441997341E-4</c:v>
                </c:pt>
                <c:pt idx="18777">
                  <c:v>5.6904234841026469E-4</c:v>
                </c:pt>
                <c:pt idx="18778">
                  <c:v>5.6645066725269366E-4</c:v>
                </c:pt>
                <c:pt idx="18779">
                  <c:v>5.6401643353987119E-4</c:v>
                </c:pt>
                <c:pt idx="18780">
                  <c:v>5.6201724178472912E-4</c:v>
                </c:pt>
                <c:pt idx="18781">
                  <c:v>5.6032814280115861E-4</c:v>
                </c:pt>
                <c:pt idx="18782">
                  <c:v>5.5905804942624204E-4</c:v>
                </c:pt>
                <c:pt idx="18783">
                  <c:v>5.5807964268395072E-4</c:v>
                </c:pt>
                <c:pt idx="18784">
                  <c:v>5.5745931456130382E-4</c:v>
                </c:pt>
                <c:pt idx="18785">
                  <c:v>5.5703934724515847E-4</c:v>
                </c:pt>
                <c:pt idx="18786">
                  <c:v>5.5695438362812766E-4</c:v>
                </c:pt>
                <c:pt idx="18787">
                  <c:v>5.5728990226278086E-4</c:v>
                </c:pt>
                <c:pt idx="18788">
                  <c:v>5.578316773587888E-4</c:v>
                </c:pt>
                <c:pt idx="18789">
                  <c:v>5.5883249683852387E-4</c:v>
                </c:pt>
                <c:pt idx="18790">
                  <c:v>5.6027118179735602E-4</c:v>
                </c:pt>
                <c:pt idx="18791">
                  <c:v>5.6179614937712508E-4</c:v>
                </c:pt>
                <c:pt idx="18792">
                  <c:v>5.6365890204501667E-4</c:v>
                </c:pt>
                <c:pt idx="18793">
                  <c:v>5.6594876485049905E-4</c:v>
                </c:pt>
                <c:pt idx="18794">
                  <c:v>5.6838086843580271E-4</c:v>
                </c:pt>
                <c:pt idx="18795">
                  <c:v>5.7108871194433419E-4</c:v>
                </c:pt>
                <c:pt idx="18796">
                  <c:v>5.7431627498949478E-4</c:v>
                </c:pt>
                <c:pt idx="18797">
                  <c:v>5.7726343212394227E-4</c:v>
                </c:pt>
                <c:pt idx="18798">
                  <c:v>5.8101292322632059E-4</c:v>
                </c:pt>
                <c:pt idx="18799">
                  <c:v>5.8448843365099812E-4</c:v>
                </c:pt>
                <c:pt idx="18800">
                  <c:v>5.884140918905878E-4</c:v>
                </c:pt>
                <c:pt idx="18801">
                  <c:v>5.9254259437169221E-4</c:v>
                </c:pt>
                <c:pt idx="18802">
                  <c:v>5.9652734896464832E-4</c:v>
                </c:pt>
                <c:pt idx="18803">
                  <c:v>6.0075381473068123E-4</c:v>
                </c:pt>
                <c:pt idx="18804">
                  <c:v>6.0502454340016776E-4</c:v>
                </c:pt>
                <c:pt idx="18805">
                  <c:v>6.09405120782891E-4</c:v>
                </c:pt>
                <c:pt idx="18806">
                  <c:v>6.140361730722077E-4</c:v>
                </c:pt>
                <c:pt idx="18807">
                  <c:v>6.1879126816988261E-4</c:v>
                </c:pt>
                <c:pt idx="18808">
                  <c:v>6.2368144334246089E-4</c:v>
                </c:pt>
                <c:pt idx="18809">
                  <c:v>6.2886392221028764E-4</c:v>
                </c:pt>
                <c:pt idx="18810">
                  <c:v>6.3419437579637084E-4</c:v>
                </c:pt>
                <c:pt idx="18811">
                  <c:v>6.3965279275368658E-4</c:v>
                </c:pt>
                <c:pt idx="18812">
                  <c:v>6.4547707788142894E-4</c:v>
                </c:pt>
                <c:pt idx="18813">
                  <c:v>6.5172322493156631E-4</c:v>
                </c:pt>
                <c:pt idx="18814">
                  <c:v>6.5811842284835276E-4</c:v>
                </c:pt>
                <c:pt idx="18815">
                  <c:v>6.6493727516003798E-4</c:v>
                </c:pt>
                <c:pt idx="18816">
                  <c:v>6.7213036980451335E-4</c:v>
                </c:pt>
                <c:pt idx="18817">
                  <c:v>6.7965983180073852E-4</c:v>
                </c:pt>
                <c:pt idx="18818">
                  <c:v>6.8753131460663752E-4</c:v>
                </c:pt>
                <c:pt idx="18819">
                  <c:v>6.9592278297447852E-4</c:v>
                </c:pt>
                <c:pt idx="18820">
                  <c:v>7.0478106532079199E-4</c:v>
                </c:pt>
                <c:pt idx="18821">
                  <c:v>7.1424098817218784E-4</c:v>
                </c:pt>
                <c:pt idx="18822">
                  <c:v>7.240447598141353E-4</c:v>
                </c:pt>
                <c:pt idx="18823">
                  <c:v>7.3454184235388631E-4</c:v>
                </c:pt>
                <c:pt idx="18824">
                  <c:v>7.4563823861362177E-4</c:v>
                </c:pt>
                <c:pt idx="18825">
                  <c:v>7.5731246137800134E-4</c:v>
                </c:pt>
                <c:pt idx="18826">
                  <c:v>7.6974617318636973E-4</c:v>
                </c:pt>
                <c:pt idx="18827">
                  <c:v>7.8307640411978685E-4</c:v>
                </c:pt>
                <c:pt idx="18828">
                  <c:v>7.9717465238038354E-4</c:v>
                </c:pt>
                <c:pt idx="18829">
                  <c:v>8.1201125740548719E-4</c:v>
                </c:pt>
                <c:pt idx="18830">
                  <c:v>8.2803884449000886E-4</c:v>
                </c:pt>
                <c:pt idx="18831">
                  <c:v>8.4525742943619697E-4</c:v>
                </c:pt>
                <c:pt idx="18832">
                  <c:v>8.632634905200165E-4</c:v>
                </c:pt>
                <c:pt idx="18833">
                  <c:v>8.8276663704278668E-4</c:v>
                </c:pt>
                <c:pt idx="18834">
                  <c:v>9.0349421566915389E-4</c:v>
                </c:pt>
                <c:pt idx="18835">
                  <c:v>9.2571553592046829E-4</c:v>
                </c:pt>
                <c:pt idx="18836">
                  <c:v>9.4944840970068167E-4</c:v>
                </c:pt>
                <c:pt idx="18837">
                  <c:v>9.747402146448314E-4</c:v>
                </c:pt>
                <c:pt idx="18838">
                  <c:v>1.0020834040818105E-3</c:v>
                </c:pt>
                <c:pt idx="18839">
                  <c:v>1.0312558822096474E-3</c:v>
                </c:pt>
                <c:pt idx="18840">
                  <c:v>1.0624778081617103E-3</c:v>
                </c:pt>
                <c:pt idx="18841">
                  <c:v>1.0956381557688522E-3</c:v>
                </c:pt>
                <c:pt idx="18842">
                  <c:v>1.1314951912398952E-3</c:v>
                </c:pt>
                <c:pt idx="18843">
                  <c:v>1.1698135602755677E-3</c:v>
                </c:pt>
                <c:pt idx="18844">
                  <c:v>1.21090684166969E-3</c:v>
                </c:pt>
                <c:pt idx="18845">
                  <c:v>1.2550954547606574E-3</c:v>
                </c:pt>
                <c:pt idx="18846">
                  <c:v>1.3024686135749697E-3</c:v>
                </c:pt>
                <c:pt idx="18847">
                  <c:v>1.3534021062772128E-3</c:v>
                </c:pt>
                <c:pt idx="18848">
                  <c:v>1.4080553343331914E-3</c:v>
                </c:pt>
                <c:pt idx="18849">
                  <c:v>1.4669088550455234E-3</c:v>
                </c:pt>
                <c:pt idx="18850">
                  <c:v>1.5301689469423563E-3</c:v>
                </c:pt>
                <c:pt idx="18851">
                  <c:v>1.5983339900589311E-3</c:v>
                </c:pt>
                <c:pt idx="18852">
                  <c:v>1.6716666429117399E-3</c:v>
                </c:pt>
                <c:pt idx="18853">
                  <c:v>1.7508056557596907E-3</c:v>
                </c:pt>
                <c:pt idx="18854">
                  <c:v>1.8360472887571921E-3</c:v>
                </c:pt>
                <c:pt idx="18855">
                  <c:v>1.9280000158330424E-3</c:v>
                </c:pt>
                <c:pt idx="18856">
                  <c:v>2.0274549309670098E-3</c:v>
                </c:pt>
                <c:pt idx="18857">
                  <c:v>2.1345473455127717E-3</c:v>
                </c:pt>
                <c:pt idx="18858">
                  <c:v>2.2503564634686057E-3</c:v>
                </c:pt>
                <c:pt idx="18859">
                  <c:v>2.3758830152781352E-3</c:v>
                </c:pt>
                <c:pt idx="18860">
                  <c:v>2.5109989684600764E-3</c:v>
                </c:pt>
                <c:pt idx="18861">
                  <c:v>2.6572299759782814E-3</c:v>
                </c:pt>
                <c:pt idx="18862">
                  <c:v>2.8155628263623056E-3</c:v>
                </c:pt>
                <c:pt idx="18863">
                  <c:v>2.9867287223639405E-3</c:v>
                </c:pt>
                <c:pt idx="18864">
                  <c:v>3.1717916115251432E-3</c:v>
                </c:pt>
                <c:pt idx="18865">
                  <c:v>3.3717861582620579E-3</c:v>
                </c:pt>
                <c:pt idx="18866">
                  <c:v>3.5880060754783782E-3</c:v>
                </c:pt>
                <c:pt idx="18867">
                  <c:v>3.821011125131224E-3</c:v>
                </c:pt>
                <c:pt idx="18868">
                  <c:v>4.0724270473542212E-3</c:v>
                </c:pt>
                <c:pt idx="18869">
                  <c:v>4.3434295137139145E-3</c:v>
                </c:pt>
                <c:pt idx="18870">
                  <c:v>4.634889415723431E-3</c:v>
                </c:pt>
                <c:pt idx="18871">
                  <c:v>4.9471368951808925E-3</c:v>
                </c:pt>
                <c:pt idx="18872">
                  <c:v>5.2804352898566664E-3</c:v>
                </c:pt>
                <c:pt idx="18873">
                  <c:v>5.6346685754220527E-3</c:v>
                </c:pt>
                <c:pt idx="18874">
                  <c:v>6.007508095173586E-3</c:v>
                </c:pt>
                <c:pt idx="18875">
                  <c:v>6.3958152658561973E-3</c:v>
                </c:pt>
                <c:pt idx="18876">
                  <c:v>6.7930404920405474E-3</c:v>
                </c:pt>
                <c:pt idx="18877">
                  <c:v>7.1892552472980764E-3</c:v>
                </c:pt>
                <c:pt idx="18878">
                  <c:v>7.5721174205973796E-3</c:v>
                </c:pt>
                <c:pt idx="18879">
                  <c:v>7.9117494566044444E-3</c:v>
                </c:pt>
                <c:pt idx="18880">
                  <c:v>8.1903627302676307E-3</c:v>
                </c:pt>
                <c:pt idx="18881">
                  <c:v>8.3634558540055526E-3</c:v>
                </c:pt>
                <c:pt idx="18882">
                  <c:v>8.3909121585507007E-3</c:v>
                </c:pt>
                <c:pt idx="18883">
                  <c:v>8.2333344662018915E-3</c:v>
                </c:pt>
                <c:pt idx="18884">
                  <c:v>7.8715939415603398E-3</c:v>
                </c:pt>
                <c:pt idx="18885">
                  <c:v>7.3016265975095473E-3</c:v>
                </c:pt>
                <c:pt idx="18886">
                  <c:v>6.54910097666761E-3</c:v>
                </c:pt>
                <c:pt idx="18887">
                  <c:v>5.6379335034337785E-3</c:v>
                </c:pt>
                <c:pt idx="18888">
                  <c:v>4.6283546668488551E-3</c:v>
                </c:pt>
                <c:pt idx="18889">
                  <c:v>3.5688461081709866E-3</c:v>
                </c:pt>
                <c:pt idx="18890">
                  <c:v>2.5060099932457947E-3</c:v>
                </c:pt>
                <c:pt idx="18891">
                  <c:v>1.4768676397772795E-3</c:v>
                </c:pt>
                <c:pt idx="18892">
                  <c:v>5.0998692581827321E-4</c:v>
                </c:pt>
                <c:pt idx="18893">
                  <c:v>-3.6957112801450087E-4</c:v>
                </c:pt>
                <c:pt idx="18894">
                  <c:v>-1.14279836972353E-3</c:v>
                </c:pt>
                <c:pt idx="18895">
                  <c:v>-1.7942875365613009E-3</c:v>
                </c:pt>
                <c:pt idx="18896">
                  <c:v>-2.311528907170346E-3</c:v>
                </c:pt>
                <c:pt idx="18897">
                  <c:v>-2.6835407773043718E-3</c:v>
                </c:pt>
                <c:pt idx="18898">
                  <c:v>-2.902159751337785E-3</c:v>
                </c:pt>
                <c:pt idx="18899">
                  <c:v>-2.9609742366261127E-3</c:v>
                </c:pt>
                <c:pt idx="18900">
                  <c:v>-2.8547426046477975E-3</c:v>
                </c:pt>
                <c:pt idx="18901">
                  <c:v>-2.5848786328428464E-3</c:v>
                </c:pt>
                <c:pt idx="18902">
                  <c:v>-2.1488565657323822E-3</c:v>
                </c:pt>
                <c:pt idx="18903">
                  <c:v>-1.5590916923938769E-3</c:v>
                </c:pt>
                <c:pt idx="18904">
                  <c:v>-8.3250367195430997E-4</c:v>
                </c:pt>
                <c:pt idx="18905">
                  <c:v>7.5007925216530325E-6</c:v>
                </c:pt>
                <c:pt idx="18906">
                  <c:v>9.3753017046260823E-4</c:v>
                </c:pt>
                <c:pt idx="18907">
                  <c:v>1.9195880786262443E-3</c:v>
                </c:pt>
                <c:pt idx="18908">
                  <c:v>2.9301848949095932E-3</c:v>
                </c:pt>
                <c:pt idx="18909">
                  <c:v>3.9512371851856409E-3</c:v>
                </c:pt>
                <c:pt idx="18910">
                  <c:v>4.9773998366230421E-3</c:v>
                </c:pt>
                <c:pt idx="18911">
                  <c:v>6.0272344142607848E-3</c:v>
                </c:pt>
                <c:pt idx="18912">
                  <c:v>7.1498848723706709E-3</c:v>
                </c:pt>
                <c:pt idx="18913">
                  <c:v>8.3622018052833536E-3</c:v>
                </c:pt>
                <c:pt idx="18914">
                  <c:v>9.69961672617492E-3</c:v>
                </c:pt>
                <c:pt idx="18915">
                  <c:v>1.1170807005337235E-2</c:v>
                </c:pt>
                <c:pt idx="18916">
                  <c:v>1.2783742609369098E-2</c:v>
                </c:pt>
                <c:pt idx="18917">
                  <c:v>1.4525740486930783E-2</c:v>
                </c:pt>
                <c:pt idx="18918">
                  <c:v>1.6384526484667039E-2</c:v>
                </c:pt>
                <c:pt idx="18919">
                  <c:v>1.8351689613554156E-2</c:v>
                </c:pt>
                <c:pt idx="18920">
                  <c:v>2.0447164841059573E-2</c:v>
                </c:pt>
                <c:pt idx="18921">
                  <c:v>2.2695936592253219E-2</c:v>
                </c:pt>
                <c:pt idx="18922">
                  <c:v>2.514053187744647E-2</c:v>
                </c:pt>
                <c:pt idx="18923">
                  <c:v>2.7836895637883274E-2</c:v>
                </c:pt>
                <c:pt idx="18924">
                  <c:v>3.0824848423410156E-2</c:v>
                </c:pt>
                <c:pt idx="18925">
                  <c:v>3.4121515437914307E-2</c:v>
                </c:pt>
                <c:pt idx="18926">
                  <c:v>3.774075231318752E-2</c:v>
                </c:pt>
                <c:pt idx="18927">
                  <c:v>4.1679461403130058E-2</c:v>
                </c:pt>
                <c:pt idx="18928">
                  <c:v>4.5911467296913533E-2</c:v>
                </c:pt>
                <c:pt idx="18929">
                  <c:v>5.0422741695818951E-2</c:v>
                </c:pt>
                <c:pt idx="18930">
                  <c:v>5.5188681267581807E-2</c:v>
                </c:pt>
                <c:pt idx="18931">
                  <c:v>6.0166622420304794E-2</c:v>
                </c:pt>
                <c:pt idx="18932">
                  <c:v>6.532414633559358E-2</c:v>
                </c:pt>
                <c:pt idx="18933">
                  <c:v>7.0626638845369683E-2</c:v>
                </c:pt>
                <c:pt idx="18934">
                  <c:v>7.6023779111352607E-2</c:v>
                </c:pt>
                <c:pt idx="18935">
                  <c:v>8.1394161031427936E-2</c:v>
                </c:pt>
                <c:pt idx="18936">
                  <c:v>8.6619656776079634E-2</c:v>
                </c:pt>
                <c:pt idx="18937">
                  <c:v>9.1568635719023184E-2</c:v>
                </c:pt>
                <c:pt idx="18938">
                  <c:v>9.6076138229373886E-2</c:v>
                </c:pt>
                <c:pt idx="18939">
                  <c:v>0.10000541160050747</c:v>
                </c:pt>
                <c:pt idx="18940">
                  <c:v>0.10318891408947639</c:v>
                </c:pt>
                <c:pt idx="18941">
                  <c:v>0.10542298259927319</c:v>
                </c:pt>
                <c:pt idx="18942">
                  <c:v>0.10659484664902996</c:v>
                </c:pt>
                <c:pt idx="18943">
                  <c:v>0.10647509411216682</c:v>
                </c:pt>
                <c:pt idx="18944">
                  <c:v>0.1050088471293314</c:v>
                </c:pt>
                <c:pt idx="18945">
                  <c:v>0.10197290568037293</c:v>
                </c:pt>
                <c:pt idx="18946">
                  <c:v>9.7412342868369695E-2</c:v>
                </c:pt>
                <c:pt idx="18947">
                  <c:v>9.1264674286538061E-2</c:v>
                </c:pt>
                <c:pt idx="18948">
                  <c:v>8.362867564308607E-2</c:v>
                </c:pt>
                <c:pt idx="18949">
                  <c:v>7.4772365498115556E-2</c:v>
                </c:pt>
                <c:pt idx="18950">
                  <c:v>6.4949960887160318E-2</c:v>
                </c:pt>
                <c:pt idx="18951">
                  <c:v>5.4527339750622517E-2</c:v>
                </c:pt>
                <c:pt idx="18952">
                  <c:v>4.392701128944948E-2</c:v>
                </c:pt>
                <c:pt idx="18953">
                  <c:v>3.3517459864448318E-2</c:v>
                </c:pt>
                <c:pt idx="18954">
                  <c:v>2.3686693775932965E-2</c:v>
                </c:pt>
                <c:pt idx="18955">
                  <c:v>1.4721732964703804E-2</c:v>
                </c:pt>
                <c:pt idx="18956">
                  <c:v>6.8388241351735046E-3</c:v>
                </c:pt>
                <c:pt idx="18957">
                  <c:v>1.7485884465803792E-4</c:v>
                </c:pt>
                <c:pt idx="18958">
                  <c:v>-5.1632653289442332E-3</c:v>
                </c:pt>
                <c:pt idx="18959">
                  <c:v>-9.145957225581508E-3</c:v>
                </c:pt>
                <c:pt idx="18960">
                  <c:v>-1.1879253235072551E-2</c:v>
                </c:pt>
                <c:pt idx="18961">
                  <c:v>-1.3367104057156881E-2</c:v>
                </c:pt>
                <c:pt idx="18962">
                  <c:v>-1.3742295637892629E-2</c:v>
                </c:pt>
                <c:pt idx="18963">
                  <c:v>-1.3111290667791028E-2</c:v>
                </c:pt>
                <c:pt idx="18964">
                  <c:v>-1.155539833955431E-2</c:v>
                </c:pt>
                <c:pt idx="18965">
                  <c:v>-9.257787781781969E-3</c:v>
                </c:pt>
                <c:pt idx="18966">
                  <c:v>-6.5083833094203292E-3</c:v>
                </c:pt>
                <c:pt idx="18967">
                  <c:v>-3.8595756935358577E-3</c:v>
                </c:pt>
                <c:pt idx="18968">
                  <c:v>-1.9024685092284277E-3</c:v>
                </c:pt>
                <c:pt idx="18969">
                  <c:v>-1.0798342962893785E-3</c:v>
                </c:pt>
                <c:pt idx="18970">
                  <c:v>-1.2597655541076169E-3</c:v>
                </c:pt>
                <c:pt idx="18971">
                  <c:v>-1.8971482372543893E-3</c:v>
                </c:pt>
                <c:pt idx="18972">
                  <c:v>-2.5806861729964115E-3</c:v>
                </c:pt>
                <c:pt idx="18973">
                  <c:v>-3.1080790281736524E-3</c:v>
                </c:pt>
                <c:pt idx="18974">
                  <c:v>-3.4741080244104477E-3</c:v>
                </c:pt>
                <c:pt idx="18975">
                  <c:v>-3.696544290843656E-3</c:v>
                </c:pt>
                <c:pt idx="18976">
                  <c:v>-3.7873377903160374E-3</c:v>
                </c:pt>
                <c:pt idx="18977">
                  <c:v>-3.7674516967628599E-3</c:v>
                </c:pt>
                <c:pt idx="18978">
                  <c:v>-3.6508995976467563E-3</c:v>
                </c:pt>
                <c:pt idx="18979">
                  <c:v>-3.4795936135742296E-3</c:v>
                </c:pt>
                <c:pt idx="18980">
                  <c:v>-3.2884761087720298E-3</c:v>
                </c:pt>
                <c:pt idx="18981">
                  <c:v>-3.1113842040346737E-3</c:v>
                </c:pt>
                <c:pt idx="18982">
                  <c:v>-2.961658673297791E-3</c:v>
                </c:pt>
                <c:pt idx="18983">
                  <c:v>-2.8400328178171223E-3</c:v>
                </c:pt>
                <c:pt idx="18984">
                  <c:v>-2.742482397540992E-3</c:v>
                </c:pt>
                <c:pt idx="18985">
                  <c:v>-2.6651707818320211E-3</c:v>
                </c:pt>
                <c:pt idx="18986">
                  <c:v>-2.607706799674878E-3</c:v>
                </c:pt>
                <c:pt idx="18987">
                  <c:v>-2.5592354171158349E-3</c:v>
                </c:pt>
                <c:pt idx="18988">
                  <c:v>-2.5233722527378526E-3</c:v>
                </c:pt>
                <c:pt idx="18989">
                  <c:v>-2.494429598667856E-3</c:v>
                </c:pt>
                <c:pt idx="18990">
                  <c:v>-2.4732616578808475E-3</c:v>
                </c:pt>
                <c:pt idx="18991">
                  <c:v>-2.4578054850059356E-3</c:v>
                </c:pt>
                <c:pt idx="18992">
                  <c:v>-2.4503621538609806E-3</c:v>
                </c:pt>
                <c:pt idx="18993">
                  <c:v>-2.4457058382851191E-3</c:v>
                </c:pt>
                <c:pt idx="18994">
                  <c:v>-2.4461418190084021E-3</c:v>
                </c:pt>
                <c:pt idx="18995">
                  <c:v>-2.4466060815245493E-3</c:v>
                </c:pt>
                <c:pt idx="18996">
                  <c:v>-2.4495671932504249E-3</c:v>
                </c:pt>
                <c:pt idx="18997">
                  <c:v>-2.4529775297943107E-3</c:v>
                </c:pt>
                <c:pt idx="18998">
                  <c:v>-2.4588264584581286E-3</c:v>
                </c:pt>
                <c:pt idx="18999">
                  <c:v>-2.4673071168516926E-3</c:v>
                </c:pt>
                <c:pt idx="19000">
                  <c:v>-2.4780527632942812E-3</c:v>
                </c:pt>
                <c:pt idx="19001">
                  <c:v>-2.4911916700203819E-3</c:v>
                </c:pt>
                <c:pt idx="19002">
                  <c:v>-2.507950430583209E-3</c:v>
                </c:pt>
                <c:pt idx="19003">
                  <c:v>-2.5262593523699677E-3</c:v>
                </c:pt>
                <c:pt idx="19004">
                  <c:v>-2.5461310695754054E-3</c:v>
                </c:pt>
                <c:pt idx="19005">
                  <c:v>-2.5652883216820059E-3</c:v>
                </c:pt>
                <c:pt idx="19006">
                  <c:v>-2.5841851483266345E-3</c:v>
                </c:pt>
                <c:pt idx="19007">
                  <c:v>-2.6009647063668742E-3</c:v>
                </c:pt>
                <c:pt idx="19008">
                  <c:v>-2.617619854062185E-3</c:v>
                </c:pt>
                <c:pt idx="19009">
                  <c:v>-2.6337660803989545E-3</c:v>
                </c:pt>
                <c:pt idx="19010">
                  <c:v>-2.6500079333490133E-3</c:v>
                </c:pt>
                <c:pt idx="19011">
                  <c:v>-2.6661413979642556E-3</c:v>
                </c:pt>
                <c:pt idx="19012">
                  <c:v>-2.6823254531527204E-3</c:v>
                </c:pt>
                <c:pt idx="19013">
                  <c:v>-2.698259599113038E-3</c:v>
                </c:pt>
                <c:pt idx="19014">
                  <c:v>-2.713583804648373E-3</c:v>
                </c:pt>
                <c:pt idx="19015">
                  <c:v>-2.728655907642135E-3</c:v>
                </c:pt>
                <c:pt idx="19016">
                  <c:v>-2.7431771562481718E-3</c:v>
                </c:pt>
                <c:pt idx="19017">
                  <c:v>-2.7569730391305684E-3</c:v>
                </c:pt>
                <c:pt idx="19018">
                  <c:v>-2.7706077910043207E-3</c:v>
                </c:pt>
                <c:pt idx="19019">
                  <c:v>-2.7833053017312743E-3</c:v>
                </c:pt>
                <c:pt idx="19020">
                  <c:v>-2.7956939018208568E-3</c:v>
                </c:pt>
                <c:pt idx="19021">
                  <c:v>-2.807518574645724E-3</c:v>
                </c:pt>
                <c:pt idx="19022">
                  <c:v>-2.8186265524723416E-3</c:v>
                </c:pt>
                <c:pt idx="19023">
                  <c:v>-2.8296143884623919E-3</c:v>
                </c:pt>
                <c:pt idx="19024">
                  <c:v>-2.8398056144787478E-3</c:v>
                </c:pt>
                <c:pt idx="19025">
                  <c:v>-2.8499809238656183E-3</c:v>
                </c:pt>
                <c:pt idx="19026">
                  <c:v>-2.8596103921263586E-3</c:v>
                </c:pt>
                <c:pt idx="19027">
                  <c:v>-2.8689420388280369E-3</c:v>
                </c:pt>
                <c:pt idx="19028">
                  <c:v>-2.877867923364052E-3</c:v>
                </c:pt>
                <c:pt idx="19029">
                  <c:v>-2.8862569094286095E-3</c:v>
                </c:pt>
                <c:pt idx="19030">
                  <c:v>-2.8943002906112133E-3</c:v>
                </c:pt>
                <c:pt idx="19031">
                  <c:v>-2.9020084151376684E-3</c:v>
                </c:pt>
                <c:pt idx="19032">
                  <c:v>-2.9095924231065185E-3</c:v>
                </c:pt>
                <c:pt idx="19033">
                  <c:v>-2.9168938185877139E-3</c:v>
                </c:pt>
                <c:pt idx="19034">
                  <c:v>-2.9237551812189943E-3</c:v>
                </c:pt>
                <c:pt idx="19035">
                  <c:v>-2.9305376847930734E-3</c:v>
                </c:pt>
                <c:pt idx="19036">
                  <c:v>-2.9371223546790677E-3</c:v>
                </c:pt>
                <c:pt idx="19037">
                  <c:v>-2.9403817699135016E-3</c:v>
                </c:pt>
                <c:pt idx="19038">
                  <c:v>-2.9211590939530203E-3</c:v>
                </c:pt>
                <c:pt idx="19039">
                  <c:v>-2.9178854282095679E-3</c:v>
                </c:pt>
                <c:pt idx="19040">
                  <c:v>-2.9113100368618294E-3</c:v>
                </c:pt>
                <c:pt idx="19041">
                  <c:v>-2.9046080165438938E-3</c:v>
                </c:pt>
                <c:pt idx="19042">
                  <c:v>-2.8976253425992342E-3</c:v>
                </c:pt>
                <c:pt idx="19043">
                  <c:v>-2.890186104681578E-3</c:v>
                </c:pt>
                <c:pt idx="19044">
                  <c:v>-2.8824248425335349E-3</c:v>
                </c:pt>
                <c:pt idx="19045">
                  <c:v>-2.8743633131060081E-3</c:v>
                </c:pt>
                <c:pt idx="19046">
                  <c:v>-2.8658988160375678E-3</c:v>
                </c:pt>
                <c:pt idx="19047">
                  <c:v>-2.8568739033812121E-3</c:v>
                </c:pt>
                <c:pt idx="19048">
                  <c:v>-2.8476852537742616E-3</c:v>
                </c:pt>
                <c:pt idx="19049">
                  <c:v>-2.8382062728999793E-3</c:v>
                </c:pt>
                <c:pt idx="19050">
                  <c:v>-2.8284324857057157E-3</c:v>
                </c:pt>
                <c:pt idx="19051">
                  <c:v>-2.8182099079929945E-3</c:v>
                </c:pt>
                <c:pt idx="19052">
                  <c:v>-2.8077048447207932E-3</c:v>
                </c:pt>
                <c:pt idx="19053">
                  <c:v>-2.7970393506908005E-3</c:v>
                </c:pt>
                <c:pt idx="19054">
                  <c:v>-2.7858536329684038E-3</c:v>
                </c:pt>
                <c:pt idx="19055">
                  <c:v>-2.7742074172645613E-3</c:v>
                </c:pt>
                <c:pt idx="19056">
                  <c:v>-2.7620671020925302E-3</c:v>
                </c:pt>
                <c:pt idx="19057">
                  <c:v>-2.7495503956483794E-3</c:v>
                </c:pt>
                <c:pt idx="19058">
                  <c:v>-2.7368638961427563E-3</c:v>
                </c:pt>
                <c:pt idx="19059">
                  <c:v>-2.722722234230542E-3</c:v>
                </c:pt>
                <c:pt idx="19060">
                  <c:v>-2.7088578439278524E-3</c:v>
                </c:pt>
                <c:pt idx="19061">
                  <c:v>-2.6943816981760647E-3</c:v>
                </c:pt>
                <c:pt idx="19062">
                  <c:v>-2.6795569071711447E-3</c:v>
                </c:pt>
                <c:pt idx="19063">
                  <c:v>-2.6645048061864291E-3</c:v>
                </c:pt>
                <c:pt idx="19064">
                  <c:v>-2.6495257746303159E-3</c:v>
                </c:pt>
                <c:pt idx="19065">
                  <c:v>-2.6343279174594701E-3</c:v>
                </c:pt>
                <c:pt idx="19066">
                  <c:v>-2.6188567197160026E-3</c:v>
                </c:pt>
                <c:pt idx="19067">
                  <c:v>-2.6033654808697484E-3</c:v>
                </c:pt>
                <c:pt idx="19068">
                  <c:v>-2.5881046349441371E-3</c:v>
                </c:pt>
                <c:pt idx="19069">
                  <c:v>-2.5728771619076738E-3</c:v>
                </c:pt>
                <c:pt idx="19070">
                  <c:v>-2.557525408451178E-3</c:v>
                </c:pt>
                <c:pt idx="19071">
                  <c:v>-2.5423782383530223E-3</c:v>
                </c:pt>
                <c:pt idx="19072">
                  <c:v>-2.5270567143435728E-3</c:v>
                </c:pt>
                <c:pt idx="19073">
                  <c:v>-2.5127550171686937E-3</c:v>
                </c:pt>
                <c:pt idx="19074">
                  <c:v>-2.4985670338678297E-3</c:v>
                </c:pt>
                <c:pt idx="19075">
                  <c:v>-2.4861141357319142E-3</c:v>
                </c:pt>
                <c:pt idx="19076">
                  <c:v>-2.4751003713664025E-3</c:v>
                </c:pt>
                <c:pt idx="19077">
                  <c:v>-2.4646082800846136E-3</c:v>
                </c:pt>
                <c:pt idx="19078">
                  <c:v>-2.457202584001267E-3</c:v>
                </c:pt>
                <c:pt idx="19079">
                  <c:v>-2.45183427027166E-3</c:v>
                </c:pt>
                <c:pt idx="19080">
                  <c:v>-2.4533771052279649E-3</c:v>
                </c:pt>
                <c:pt idx="19081">
                  <c:v>-2.4491170011900478E-3</c:v>
                </c:pt>
                <c:pt idx="19082">
                  <c:v>-2.4527456231195912E-3</c:v>
                </c:pt>
                <c:pt idx="19083">
                  <c:v>-2.459954509797174E-3</c:v>
                </c:pt>
                <c:pt idx="19084">
                  <c:v>-2.4690138490798862E-3</c:v>
                </c:pt>
                <c:pt idx="19085">
                  <c:v>-2.4847927124390782E-3</c:v>
                </c:pt>
                <c:pt idx="19086">
                  <c:v>-2.5066327894121636E-3</c:v>
                </c:pt>
                <c:pt idx="19087">
                  <c:v>-2.5376930705834728E-3</c:v>
                </c:pt>
                <c:pt idx="19088">
                  <c:v>-2.5758366382174916E-3</c:v>
                </c:pt>
                <c:pt idx="19089">
                  <c:v>-2.6271577334194794E-3</c:v>
                </c:pt>
                <c:pt idx="19090">
                  <c:v>-2.6923987013854535E-3</c:v>
                </c:pt>
                <c:pt idx="19091">
                  <c:v>-2.7768361883570448E-3</c:v>
                </c:pt>
                <c:pt idx="19092">
                  <c:v>-2.8801603999532846E-3</c:v>
                </c:pt>
                <c:pt idx="19093">
                  <c:v>-3.0081185957878624E-3</c:v>
                </c:pt>
                <c:pt idx="19094">
                  <c:v>-3.1583120539562005E-3</c:v>
                </c:pt>
                <c:pt idx="19095">
                  <c:v>-3.3279979128296323E-3</c:v>
                </c:pt>
                <c:pt idx="19096">
                  <c:v>-3.5051238796804489E-3</c:v>
                </c:pt>
                <c:pt idx="19097">
                  <c:v>-3.675230435101345E-3</c:v>
                </c:pt>
                <c:pt idx="19098">
                  <c:v>-3.8165414802890244E-3</c:v>
                </c:pt>
                <c:pt idx="19099">
                  <c:v>-3.9157039231499059E-3</c:v>
                </c:pt>
                <c:pt idx="19100">
                  <c:v>-3.971145597482368E-3</c:v>
                </c:pt>
                <c:pt idx="19101">
                  <c:v>-3.9863053424320678E-3</c:v>
                </c:pt>
                <c:pt idx="19102">
                  <c:v>-3.9874598415286094E-3</c:v>
                </c:pt>
                <c:pt idx="19103">
                  <c:v>-3.9914949322372648E-3</c:v>
                </c:pt>
                <c:pt idx="19104">
                  <c:v>-4.0685531669679342E-3</c:v>
                </c:pt>
                <c:pt idx="19105">
                  <c:v>-4.3005681683797679E-3</c:v>
                </c:pt>
                <c:pt idx="19106">
                  <c:v>-4.8884452334851738E-3</c:v>
                </c:pt>
                <c:pt idx="19107">
                  <c:v>-6.0728650094530601E-3</c:v>
                </c:pt>
                <c:pt idx="19108">
                  <c:v>-7.6158011718615373E-3</c:v>
                </c:pt>
                <c:pt idx="19109">
                  <c:v>-9.538251281682765E-3</c:v>
                </c:pt>
                <c:pt idx="19110">
                  <c:v>-1.1445147697505487E-2</c:v>
                </c:pt>
                <c:pt idx="19111">
                  <c:v>-1.306240707260399E-2</c:v>
                </c:pt>
                <c:pt idx="19112">
                  <c:v>-1.4135851525949414E-2</c:v>
                </c:pt>
                <c:pt idx="19113">
                  <c:v>-1.4468532095893549E-2</c:v>
                </c:pt>
                <c:pt idx="19114">
                  <c:v>-1.3860477809757688E-2</c:v>
                </c:pt>
                <c:pt idx="19115">
                  <c:v>-1.2233233066943183E-2</c:v>
                </c:pt>
                <c:pt idx="19116">
                  <c:v>-9.4355732723295227E-3</c:v>
                </c:pt>
                <c:pt idx="19117">
                  <c:v>-5.3825919371224551E-3</c:v>
                </c:pt>
                <c:pt idx="19118">
                  <c:v>-3.5782863593569747E-5</c:v>
                </c:pt>
                <c:pt idx="19119">
                  <c:v>6.6331490411745131E-3</c:v>
                </c:pt>
                <c:pt idx="19120">
                  <c:v>1.4501096826663062E-2</c:v>
                </c:pt>
                <c:pt idx="19121">
                  <c:v>2.3489401483296368E-2</c:v>
                </c:pt>
                <c:pt idx="19122">
                  <c:v>3.334861790537047E-2</c:v>
                </c:pt>
                <c:pt idx="19123">
                  <c:v>4.3780571388717437E-2</c:v>
                </c:pt>
                <c:pt idx="19124">
                  <c:v>5.44329327392164E-2</c:v>
                </c:pt>
                <c:pt idx="19125">
                  <c:v>6.4918661521135956E-2</c:v>
                </c:pt>
                <c:pt idx="19126">
                  <c:v>7.4818017975098849E-2</c:v>
                </c:pt>
                <c:pt idx="19127">
                  <c:v>8.3785908865742109E-2</c:v>
                </c:pt>
                <c:pt idx="19128">
                  <c:v>9.1491304896041625E-2</c:v>
                </c:pt>
                <c:pt idx="19129">
                  <c:v>9.7746793096714801E-2</c:v>
                </c:pt>
                <c:pt idx="19130">
                  <c:v>0.10244553958377783</c:v>
                </c:pt>
                <c:pt idx="19131">
                  <c:v>0.10557613874038163</c:v>
                </c:pt>
                <c:pt idx="19132">
                  <c:v>0.10718221756128243</c:v>
                </c:pt>
                <c:pt idx="19133">
                  <c:v>0.10740231760515762</c:v>
                </c:pt>
                <c:pt idx="19134">
                  <c:v>0.10633667685215498</c:v>
                </c:pt>
                <c:pt idx="19135">
                  <c:v>0.10418753120412116</c:v>
                </c:pt>
                <c:pt idx="19136">
                  <c:v>0.10110289834847608</c:v>
                </c:pt>
                <c:pt idx="19137">
                  <c:v>9.7237718967361886E-2</c:v>
                </c:pt>
                <c:pt idx="19138">
                  <c:v>9.2780821895282251E-2</c:v>
                </c:pt>
                <c:pt idx="19139">
                  <c:v>8.7894726097137776E-2</c:v>
                </c:pt>
                <c:pt idx="19140">
                  <c:v>8.2718406863714677E-2</c:v>
                </c:pt>
                <c:pt idx="19141">
                  <c:v>7.7404886246819515E-2</c:v>
                </c:pt>
                <c:pt idx="19142">
                  <c:v>7.2060475327508033E-2</c:v>
                </c:pt>
                <c:pt idx="19143">
                  <c:v>6.6785218183202821E-2</c:v>
                </c:pt>
                <c:pt idx="19144">
                  <c:v>6.1636699729401334E-2</c:v>
                </c:pt>
                <c:pt idx="19145">
                  <c:v>5.6665140667533698E-2</c:v>
                </c:pt>
                <c:pt idx="19146">
                  <c:v>5.1909179417671591E-2</c:v>
                </c:pt>
                <c:pt idx="19147">
                  <c:v>4.7402303201133256E-2</c:v>
                </c:pt>
                <c:pt idx="19148">
                  <c:v>4.3159262439671386E-2</c:v>
                </c:pt>
                <c:pt idx="19149">
                  <c:v>3.9208748531188942E-2</c:v>
                </c:pt>
                <c:pt idx="19150">
                  <c:v>3.5571248878825568E-2</c:v>
                </c:pt>
                <c:pt idx="19151">
                  <c:v>3.225978721918088E-2</c:v>
                </c:pt>
                <c:pt idx="19152">
                  <c:v>2.9250574991946054E-2</c:v>
                </c:pt>
                <c:pt idx="19153">
                  <c:v>2.6520624795269399E-2</c:v>
                </c:pt>
                <c:pt idx="19154">
                  <c:v>2.4034455773221719E-2</c:v>
                </c:pt>
                <c:pt idx="19155">
                  <c:v>2.1745797091025865E-2</c:v>
                </c:pt>
                <c:pt idx="19156">
                  <c:v>1.9612656850229837E-2</c:v>
                </c:pt>
                <c:pt idx="19157">
                  <c:v>1.7607145426809745E-2</c:v>
                </c:pt>
                <c:pt idx="19158">
                  <c:v>1.5699143272496441E-2</c:v>
                </c:pt>
                <c:pt idx="19159">
                  <c:v>1.392016957732789E-2</c:v>
                </c:pt>
                <c:pt idx="19160">
                  <c:v>1.2262123328623753E-2</c:v>
                </c:pt>
                <c:pt idx="19161">
                  <c:v>1.074055814653907E-2</c:v>
                </c:pt>
                <c:pt idx="19162">
                  <c:v>9.3570285031182587E-3</c:v>
                </c:pt>
                <c:pt idx="19163">
                  <c:v>8.0975122533174515E-3</c:v>
                </c:pt>
                <c:pt idx="19164">
                  <c:v>6.930347224843203E-3</c:v>
                </c:pt>
                <c:pt idx="19165">
                  <c:v>5.8289331945723388E-3</c:v>
                </c:pt>
                <c:pt idx="19166">
                  <c:v>4.760335406779892E-3</c:v>
                </c:pt>
                <c:pt idx="19167">
                  <c:v>3.6998479569760878E-3</c:v>
                </c:pt>
                <c:pt idx="19168">
                  <c:v>2.6445237163155166E-3</c:v>
                </c:pt>
                <c:pt idx="19169">
                  <c:v>1.6230599586983807E-3</c:v>
                </c:pt>
                <c:pt idx="19170">
                  <c:v>6.5211898967743043E-4</c:v>
                </c:pt>
                <c:pt idx="19171">
                  <c:v>-2.2727625348450964E-4</c:v>
                </c:pt>
                <c:pt idx="19172">
                  <c:v>-9.9123787386590223E-4</c:v>
                </c:pt>
                <c:pt idx="19173">
                  <c:v>-1.6145640683685736E-3</c:v>
                </c:pt>
                <c:pt idx="19174">
                  <c:v>-2.0827694297668176E-3</c:v>
                </c:pt>
                <c:pt idx="19175">
                  <c:v>-2.386272685170554E-3</c:v>
                </c:pt>
                <c:pt idx="19176">
                  <c:v>-2.5214821038124224E-3</c:v>
                </c:pt>
                <c:pt idx="19177">
                  <c:v>-2.4907248302162843E-3</c:v>
                </c:pt>
                <c:pt idx="19178">
                  <c:v>-2.2979133229875659E-3</c:v>
                </c:pt>
                <c:pt idx="19179">
                  <c:v>-1.9512427189672943E-3</c:v>
                </c:pt>
                <c:pt idx="19180">
                  <c:v>-1.4573190597184649E-3</c:v>
                </c:pt>
                <c:pt idx="19181">
                  <c:v>-8.282684585960709E-4</c:v>
                </c:pt>
                <c:pt idx="19182">
                  <c:v>-7.7105486208428609E-5</c:v>
                </c:pt>
                <c:pt idx="19183">
                  <c:v>7.8299957641070339E-4</c:v>
                </c:pt>
                <c:pt idx="19184">
                  <c:v>1.7297755583243202E-3</c:v>
                </c:pt>
                <c:pt idx="19185">
                  <c:v>2.7421855550912033E-3</c:v>
                </c:pt>
                <c:pt idx="19186">
                  <c:v>3.7882842607319667E-3</c:v>
                </c:pt>
                <c:pt idx="19187">
                  <c:v>4.8317771625734363E-3</c:v>
                </c:pt>
                <c:pt idx="19188">
                  <c:v>5.8277991821426012E-3</c:v>
                </c:pt>
                <c:pt idx="19189">
                  <c:v>6.7210037714432458E-3</c:v>
                </c:pt>
                <c:pt idx="19190">
                  <c:v>7.4702703779732094E-3</c:v>
                </c:pt>
                <c:pt idx="19191">
                  <c:v>8.0250771172485358E-3</c:v>
                </c:pt>
                <c:pt idx="19192">
                  <c:v>8.3714966098089594E-3</c:v>
                </c:pt>
                <c:pt idx="19193">
                  <c:v>8.5154655655665934E-3</c:v>
                </c:pt>
                <c:pt idx="19194">
                  <c:v>8.4800574409453766E-3</c:v>
                </c:pt>
                <c:pt idx="19195">
                  <c:v>8.2951556630149748E-3</c:v>
                </c:pt>
                <c:pt idx="19196">
                  <c:v>8.0124231791441902E-3</c:v>
                </c:pt>
                <c:pt idx="19197">
                  <c:v>7.6619935366739611E-3</c:v>
                </c:pt>
                <c:pt idx="19198">
                  <c:v>7.2727740377176442E-3</c:v>
                </c:pt>
                <c:pt idx="19199">
                  <c:v>6.8700443953350065E-3</c:v>
                </c:pt>
                <c:pt idx="19200">
                  <c:v>6.4660918189218819E-3</c:v>
                </c:pt>
                <c:pt idx="19201">
                  <c:v>6.0719815421864665E-3</c:v>
                </c:pt>
                <c:pt idx="19202">
                  <c:v>5.6936949189939634E-3</c:v>
                </c:pt>
                <c:pt idx="19203">
                  <c:v>5.3349078520396054E-3</c:v>
                </c:pt>
                <c:pt idx="19204">
                  <c:v>4.9970069560550945E-3</c:v>
                </c:pt>
                <c:pt idx="19205">
                  <c:v>4.6810151836184088E-3</c:v>
                </c:pt>
                <c:pt idx="19206">
                  <c:v>4.3858678417231234E-3</c:v>
                </c:pt>
                <c:pt idx="19207">
                  <c:v>4.1115866823429048E-3</c:v>
                </c:pt>
                <c:pt idx="19208">
                  <c:v>3.8571108479353855E-3</c:v>
                </c:pt>
                <c:pt idx="19209">
                  <c:v>3.6213198723512585E-3</c:v>
                </c:pt>
                <c:pt idx="19210">
                  <c:v>3.4027879543301331E-3</c:v>
                </c:pt>
                <c:pt idx="19211">
                  <c:v>3.200753513136978E-3</c:v>
                </c:pt>
                <c:pt idx="19212">
                  <c:v>3.0136712023725032E-3</c:v>
                </c:pt>
                <c:pt idx="19213">
                  <c:v>2.8408225354639161E-3</c:v>
                </c:pt>
                <c:pt idx="19214">
                  <c:v>2.6809244049574854E-3</c:v>
                </c:pt>
                <c:pt idx="19215">
                  <c:v>2.5329792080985847E-3</c:v>
                </c:pt>
                <c:pt idx="19216">
                  <c:v>2.3961907439167263E-3</c:v>
                </c:pt>
                <c:pt idx="19217">
                  <c:v>2.269519833291711E-3</c:v>
                </c:pt>
                <c:pt idx="19218">
                  <c:v>2.1523465626245297E-3</c:v>
                </c:pt>
                <c:pt idx="19219">
                  <c:v>2.0436953735135654E-3</c:v>
                </c:pt>
                <c:pt idx="19220">
                  <c:v>1.9431389898382223E-3</c:v>
                </c:pt>
                <c:pt idx="19221">
                  <c:v>1.8498968854184783E-3</c:v>
                </c:pt>
                <c:pt idx="19222">
                  <c:v>1.7631661845423086E-3</c:v>
                </c:pt>
                <c:pt idx="19223">
                  <c:v>1.6826842728558944E-3</c:v>
                </c:pt>
                <c:pt idx="19224">
                  <c:v>1.6080168026876285E-3</c:v>
                </c:pt>
                <c:pt idx="19225">
                  <c:v>1.5383311748744521E-3</c:v>
                </c:pt>
                <c:pt idx="19226">
                  <c:v>1.4734969350694849E-3</c:v>
                </c:pt>
                <c:pt idx="19227">
                  <c:v>1.4129586099486113E-3</c:v>
                </c:pt>
                <c:pt idx="19228">
                  <c:v>1.3565401031983004E-3</c:v>
                </c:pt>
                <c:pt idx="19229">
                  <c:v>1.3038333313231121E-3</c:v>
                </c:pt>
                <c:pt idx="19230">
                  <c:v>1.2546187360769068E-3</c:v>
                </c:pt>
                <c:pt idx="19231">
                  <c:v>1.2084436479862237E-3</c:v>
                </c:pt>
                <c:pt idx="19232">
                  <c:v>1.1652229349674581E-3</c:v>
                </c:pt>
                <c:pt idx="19233">
                  <c:v>1.1247137359244874E-3</c:v>
                </c:pt>
                <c:pt idx="19234">
                  <c:v>1.0866401585335472E-3</c:v>
                </c:pt>
                <c:pt idx="19235">
                  <c:v>1.0508383206491168E-3</c:v>
                </c:pt>
                <c:pt idx="19236">
                  <c:v>1.0172893285234075E-3</c:v>
                </c:pt>
                <c:pt idx="19237">
                  <c:v>9.8559531237285558E-4</c:v>
                </c:pt>
                <c:pt idx="19238">
                  <c:v>9.5570570894165652E-4</c:v>
                </c:pt>
                <c:pt idx="19239">
                  <c:v>9.27527908487491E-4</c:v>
                </c:pt>
                <c:pt idx="19240">
                  <c:v>9.0093612342123652E-4</c:v>
                </c:pt>
                <c:pt idx="19241">
                  <c:v>8.7580073617699039E-4</c:v>
                </c:pt>
                <c:pt idx="19242">
                  <c:v>8.5203997505378659E-4</c:v>
                </c:pt>
                <c:pt idx="19243">
                  <c:v>8.2949712943181098E-4</c:v>
                </c:pt>
                <c:pt idx="19244">
                  <c:v>8.0824187372563472E-4</c:v>
                </c:pt>
                <c:pt idx="19245">
                  <c:v>7.8796460316388206E-4</c:v>
                </c:pt>
                <c:pt idx="19246">
                  <c:v>7.6879494551140848E-4</c:v>
                </c:pt>
                <c:pt idx="19247">
                  <c:v>7.5051751066046446E-4</c:v>
                </c:pt>
                <c:pt idx="19248">
                  <c:v>7.3303032914973087E-4</c:v>
                </c:pt>
                <c:pt idx="19249">
                  <c:v>7.1644075211940716E-4</c:v>
                </c:pt>
                <c:pt idx="19250">
                  <c:v>7.0058320988741762E-4</c:v>
                </c:pt>
                <c:pt idx="19251">
                  <c:v>6.8553897751610915E-4</c:v>
                </c:pt>
                <c:pt idx="19252">
                  <c:v>6.7093605158707881E-4</c:v>
                </c:pt>
                <c:pt idx="19253">
                  <c:v>6.5715562891854873E-4</c:v>
                </c:pt>
                <c:pt idx="19254">
                  <c:v>6.4372171437165893E-4</c:v>
                </c:pt>
                <c:pt idx="19255">
                  <c:v>6.3081730422298588E-4</c:v>
                </c:pt>
                <c:pt idx="19256">
                  <c:v>6.1851822547753788E-4</c:v>
                </c:pt>
                <c:pt idx="19257">
                  <c:v>6.0650274760676304E-4</c:v>
                </c:pt>
                <c:pt idx="19258">
                  <c:v>5.9501114846594039E-4</c:v>
                </c:pt>
                <c:pt idx="19259">
                  <c:v>5.8396379212133365E-4</c:v>
                </c:pt>
                <c:pt idx="19260">
                  <c:v>5.731755446772846E-4</c:v>
                </c:pt>
                <c:pt idx="19261">
                  <c:v>5.6287910560692822E-4</c:v>
                </c:pt>
                <c:pt idx="19262">
                  <c:v>5.5299101314043586E-4</c:v>
                </c:pt>
                <c:pt idx="19263">
                  <c:v>5.4355903731551081E-4</c:v>
                </c:pt>
                <c:pt idx="19264">
                  <c:v>5.3440363621914955E-4</c:v>
                </c:pt>
                <c:pt idx="19265">
                  <c:v>5.2578644411582776E-4</c:v>
                </c:pt>
                <c:pt idx="19266">
                  <c:v>5.1748487325642412E-4</c:v>
                </c:pt>
                <c:pt idx="19267">
                  <c:v>5.097599879604342E-4</c:v>
                </c:pt>
                <c:pt idx="19268">
                  <c:v>5.0224747296823136E-4</c:v>
                </c:pt>
                <c:pt idx="19269">
                  <c:v>4.9523465752088214E-4</c:v>
                </c:pt>
                <c:pt idx="19270">
                  <c:v>4.8875236298362434E-4</c:v>
                </c:pt>
                <c:pt idx="19271">
                  <c:v>4.8259996224742086E-4</c:v>
                </c:pt>
                <c:pt idx="19272">
                  <c:v>4.7706042288497841E-4</c:v>
                </c:pt>
                <c:pt idx="19273">
                  <c:v>4.71821064299216E-4</c:v>
                </c:pt>
                <c:pt idx="19274">
                  <c:v>4.6694499970922898E-4</c:v>
                </c:pt>
                <c:pt idx="19275">
                  <c:v>4.62525318641549E-4</c:v>
                </c:pt>
                <c:pt idx="19276">
                  <c:v>4.5856061436033713E-4</c:v>
                </c:pt>
                <c:pt idx="19277">
                  <c:v>4.5497604785194046E-4</c:v>
                </c:pt>
                <c:pt idx="19278">
                  <c:v>4.5170763283952642E-4</c:v>
                </c:pt>
                <c:pt idx="19279">
                  <c:v>4.4885106490932802E-4</c:v>
                </c:pt>
                <c:pt idx="19280">
                  <c:v>4.4639677433966352E-4</c:v>
                </c:pt>
                <c:pt idx="19281">
                  <c:v>4.4437270256458827E-4</c:v>
                </c:pt>
                <c:pt idx="19282">
                  <c:v>4.4260391259098864E-4</c:v>
                </c:pt>
                <c:pt idx="19283">
                  <c:v>4.4120135532554894E-4</c:v>
                </c:pt>
                <c:pt idx="19284">
                  <c:v>4.4009808993661359E-4</c:v>
                </c:pt>
                <c:pt idx="19285">
                  <c:v>4.3936168896818728E-4</c:v>
                </c:pt>
                <c:pt idx="19286">
                  <c:v>4.3894106361541674E-4</c:v>
                </c:pt>
                <c:pt idx="19287">
                  <c:v>4.3885208801042186E-4</c:v>
                </c:pt>
                <c:pt idx="19288">
                  <c:v>4.3905260128696E-4</c:v>
                </c:pt>
                <c:pt idx="19289">
                  <c:v>4.3966745880752445E-4</c:v>
                </c:pt>
                <c:pt idx="19290">
                  <c:v>4.4052661583016128E-4</c:v>
                </c:pt>
                <c:pt idx="19291">
                  <c:v>4.4174733785851128E-4</c:v>
                </c:pt>
                <c:pt idx="19292">
                  <c:v>4.4333348067104872E-4</c:v>
                </c:pt>
                <c:pt idx="19293">
                  <c:v>4.4511631198740353E-4</c:v>
                </c:pt>
                <c:pt idx="19294">
                  <c:v>4.4720011050369823E-4</c:v>
                </c:pt>
                <c:pt idx="19295">
                  <c:v>4.4961874665239154E-4</c:v>
                </c:pt>
                <c:pt idx="19296">
                  <c:v>4.5238676419223633E-4</c:v>
                </c:pt>
                <c:pt idx="19297">
                  <c:v>4.5526981025911795E-4</c:v>
                </c:pt>
                <c:pt idx="19298">
                  <c:v>4.5843519103805352E-4</c:v>
                </c:pt>
                <c:pt idx="19299">
                  <c:v>4.6189168477528408E-4</c:v>
                </c:pt>
                <c:pt idx="19300">
                  <c:v>4.655530796950913E-4</c:v>
                </c:pt>
                <c:pt idx="19301">
                  <c:v>4.6920331920441427E-4</c:v>
                </c:pt>
                <c:pt idx="19302">
                  <c:v>4.7316744428904656E-4</c:v>
                </c:pt>
                <c:pt idx="19303">
                  <c:v>4.7717907509103874E-4</c:v>
                </c:pt>
                <c:pt idx="19304">
                  <c:v>4.8147830766231969E-4</c:v>
                </c:pt>
                <c:pt idx="19305">
                  <c:v>4.8580617782956192E-4</c:v>
                </c:pt>
                <c:pt idx="19306">
                  <c:v>4.903664785695927E-4</c:v>
                </c:pt>
                <c:pt idx="19307">
                  <c:v>4.9495046902592321E-4</c:v>
                </c:pt>
                <c:pt idx="19308">
                  <c:v>4.9986255898482046E-4</c:v>
                </c:pt>
                <c:pt idx="19309">
                  <c:v>5.0483805544843108E-4</c:v>
                </c:pt>
                <c:pt idx="19310">
                  <c:v>5.0996948657178187E-4</c:v>
                </c:pt>
                <c:pt idx="19311">
                  <c:v>5.1538778881721203E-4</c:v>
                </c:pt>
                <c:pt idx="19312">
                  <c:v>5.2108478583312579E-4</c:v>
                </c:pt>
                <c:pt idx="19313">
                  <c:v>5.2693970139305879E-4</c:v>
                </c:pt>
                <c:pt idx="19314">
                  <c:v>5.3332170949826896E-4</c:v>
                </c:pt>
                <c:pt idx="19315">
                  <c:v>5.3981663666158308E-4</c:v>
                </c:pt>
                <c:pt idx="19316">
                  <c:v>5.4675845135099266E-4</c:v>
                </c:pt>
                <c:pt idx="19317">
                  <c:v>5.5407482013503095E-4</c:v>
                </c:pt>
                <c:pt idx="19318">
                  <c:v>5.6167057806222331E-4</c:v>
                </c:pt>
                <c:pt idx="19319">
                  <c:v>5.6964285080762789E-4</c:v>
                </c:pt>
                <c:pt idx="19320">
                  <c:v>5.7811646941796635E-4</c:v>
                </c:pt>
                <c:pt idx="19321">
                  <c:v>5.8730195901901538E-4</c:v>
                </c:pt>
                <c:pt idx="19322">
                  <c:v>5.9660139908346288E-4</c:v>
                </c:pt>
                <c:pt idx="19323">
                  <c:v>6.0676665626246962E-4</c:v>
                </c:pt>
                <c:pt idx="19324">
                  <c:v>6.1722693968302433E-4</c:v>
                </c:pt>
                <c:pt idx="19325">
                  <c:v>6.2840239075856452E-4</c:v>
                </c:pt>
                <c:pt idx="19326">
                  <c:v>6.4028404985894127E-4</c:v>
                </c:pt>
                <c:pt idx="19327">
                  <c:v>6.5294418389527653E-4</c:v>
                </c:pt>
                <c:pt idx="19328">
                  <c:v>6.6635234885581429E-4</c:v>
                </c:pt>
                <c:pt idx="19329">
                  <c:v>6.8056516289605185E-4</c:v>
                </c:pt>
                <c:pt idx="19330">
                  <c:v>6.9577276480736749E-4</c:v>
                </c:pt>
                <c:pt idx="19331">
                  <c:v>7.1203264650943066E-4</c:v>
                </c:pt>
                <c:pt idx="19332">
                  <c:v>7.292389823093659E-4</c:v>
                </c:pt>
                <c:pt idx="19333">
                  <c:v>7.4766106300383495E-4</c:v>
                </c:pt>
                <c:pt idx="19334">
                  <c:v>7.6736039467217854E-4</c:v>
                </c:pt>
                <c:pt idx="19335">
                  <c:v>7.8834284826778678E-4</c:v>
                </c:pt>
                <c:pt idx="19336">
                  <c:v>8.1081596324195093E-4</c:v>
                </c:pt>
                <c:pt idx="19337">
                  <c:v>8.3484452633530992E-4</c:v>
                </c:pt>
                <c:pt idx="19338">
                  <c:v>8.6052652799684104E-4</c:v>
                </c:pt>
                <c:pt idx="19339">
                  <c:v>8.880273697080554E-4</c:v>
                </c:pt>
                <c:pt idx="19340">
                  <c:v>9.1749099186877459E-4</c:v>
                </c:pt>
                <c:pt idx="19341">
                  <c:v>9.4900131338893079E-4</c:v>
                </c:pt>
                <c:pt idx="19342">
                  <c:v>9.8284113830693354E-4</c:v>
                </c:pt>
                <c:pt idx="19343">
                  <c:v>1.019098508092231E-3</c:v>
                </c:pt>
                <c:pt idx="19344">
                  <c:v>1.0578304547869122E-3</c:v>
                </c:pt>
                <c:pt idx="19345">
                  <c:v>1.0994960707888524E-3</c:v>
                </c:pt>
                <c:pt idx="19346">
                  <c:v>1.1441945454048197E-3</c:v>
                </c:pt>
                <c:pt idx="19347">
                  <c:v>1.1922034771358891E-3</c:v>
                </c:pt>
                <c:pt idx="19348">
                  <c:v>1.2438503879919072E-3</c:v>
                </c:pt>
                <c:pt idx="19349">
                  <c:v>1.2992672980040032E-3</c:v>
                </c:pt>
                <c:pt idx="19350">
                  <c:v>1.3588366138506114E-3</c:v>
                </c:pt>
                <c:pt idx="19351">
                  <c:v>1.4230739213962895E-3</c:v>
                </c:pt>
                <c:pt idx="19352">
                  <c:v>1.4921415857682696E-3</c:v>
                </c:pt>
                <c:pt idx="19353">
                  <c:v>1.5665797554276217E-3</c:v>
                </c:pt>
                <c:pt idx="19354">
                  <c:v>1.6468640715697758E-3</c:v>
                </c:pt>
                <c:pt idx="19355">
                  <c:v>1.7334470623313614E-3</c:v>
                </c:pt>
                <c:pt idx="19356">
                  <c:v>1.826760814145123E-3</c:v>
                </c:pt>
                <c:pt idx="19357">
                  <c:v>1.9275101868366784E-3</c:v>
                </c:pt>
                <c:pt idx="19358">
                  <c:v>2.0363904703101232E-3</c:v>
                </c:pt>
                <c:pt idx="19359">
                  <c:v>2.1540513040825271E-3</c:v>
                </c:pt>
                <c:pt idx="19360">
                  <c:v>2.2811084246932012E-3</c:v>
                </c:pt>
                <c:pt idx="19361">
                  <c:v>2.4184884826513597E-3</c:v>
                </c:pt>
                <c:pt idx="19362">
                  <c:v>2.5672752036011159E-3</c:v>
                </c:pt>
                <c:pt idx="19363">
                  <c:v>2.7278489497507552E-3</c:v>
                </c:pt>
                <c:pt idx="19364">
                  <c:v>2.9015148335399532E-3</c:v>
                </c:pt>
                <c:pt idx="19365">
                  <c:v>3.0895531210038962E-3</c:v>
                </c:pt>
                <c:pt idx="19366">
                  <c:v>3.2925282766711472E-3</c:v>
                </c:pt>
                <c:pt idx="19367">
                  <c:v>3.5117661666160815E-3</c:v>
                </c:pt>
                <c:pt idx="19368">
                  <c:v>3.7486123800469784E-3</c:v>
                </c:pt>
                <c:pt idx="19369">
                  <c:v>4.0040610935594412E-3</c:v>
                </c:pt>
                <c:pt idx="19370">
                  <c:v>4.2791824759379482E-3</c:v>
                </c:pt>
                <c:pt idx="19371">
                  <c:v>4.5749775126242564E-3</c:v>
                </c:pt>
                <c:pt idx="19372">
                  <c:v>4.8917699199858555E-3</c:v>
                </c:pt>
                <c:pt idx="19373">
                  <c:v>5.2303206104352684E-3</c:v>
                </c:pt>
                <c:pt idx="19374">
                  <c:v>5.5902647445608133E-3</c:v>
                </c:pt>
                <c:pt idx="19375">
                  <c:v>5.9685193685367066E-3</c:v>
                </c:pt>
                <c:pt idx="19376">
                  <c:v>6.3627853101128062E-3</c:v>
                </c:pt>
                <c:pt idx="19377">
                  <c:v>6.7669730590822486E-3</c:v>
                </c:pt>
                <c:pt idx="19378">
                  <c:v>7.1707824829075895E-3</c:v>
                </c:pt>
                <c:pt idx="19379">
                  <c:v>7.5587234568431638E-3</c:v>
                </c:pt>
                <c:pt idx="19380">
                  <c:v>7.9099608293520252E-3</c:v>
                </c:pt>
                <c:pt idx="19381">
                  <c:v>8.1930698598468021E-3</c:v>
                </c:pt>
                <c:pt idx="19382">
                  <c:v>8.3745287792996725E-3</c:v>
                </c:pt>
                <c:pt idx="19383">
                  <c:v>8.4120443859502236E-3</c:v>
                </c:pt>
                <c:pt idx="19384">
                  <c:v>8.2685266152239256E-3</c:v>
                </c:pt>
                <c:pt idx="19385">
                  <c:v>7.914777349183999E-3</c:v>
                </c:pt>
                <c:pt idx="19386">
                  <c:v>7.3602955345486443E-3</c:v>
                </c:pt>
                <c:pt idx="19387">
                  <c:v>6.6148118723097227E-3</c:v>
                </c:pt>
                <c:pt idx="19388">
                  <c:v>5.7200887122473842E-3</c:v>
                </c:pt>
                <c:pt idx="19389">
                  <c:v>4.7244973893663111E-3</c:v>
                </c:pt>
                <c:pt idx="19390">
                  <c:v>3.6818486088587843E-3</c:v>
                </c:pt>
                <c:pt idx="19391">
                  <c:v>2.6343551987564329E-3</c:v>
                </c:pt>
                <c:pt idx="19392">
                  <c:v>1.6223305030805824E-3</c:v>
                </c:pt>
                <c:pt idx="19393">
                  <c:v>6.7377282323721754E-4</c:v>
                </c:pt>
                <c:pt idx="19394">
                  <c:v>-1.8517566961284704E-4</c:v>
                </c:pt>
                <c:pt idx="19395">
                  <c:v>-9.3550232053052351E-4</c:v>
                </c:pt>
                <c:pt idx="19396">
                  <c:v>-1.5640924383000243E-3</c:v>
                </c:pt>
                <c:pt idx="19397">
                  <c:v>-2.0560658650135011E-3</c:v>
                </c:pt>
                <c:pt idx="19398">
                  <c:v>-2.4035499107614156E-3</c:v>
                </c:pt>
                <c:pt idx="19399">
                  <c:v>-2.5943208160644771E-3</c:v>
                </c:pt>
                <c:pt idx="19400">
                  <c:v>-2.6231103502772912E-3</c:v>
                </c:pt>
                <c:pt idx="19401">
                  <c:v>-2.4855674599895128E-3</c:v>
                </c:pt>
                <c:pt idx="19402">
                  <c:v>-2.182625104665048E-3</c:v>
                </c:pt>
                <c:pt idx="19403">
                  <c:v>-1.7106957307700954E-3</c:v>
                </c:pt>
                <c:pt idx="19404">
                  <c:v>-1.0846234969366098E-3</c:v>
                </c:pt>
                <c:pt idx="19405">
                  <c:v>-3.2084888019578983E-4</c:v>
                </c:pt>
                <c:pt idx="19406">
                  <c:v>5.6218390394235929E-4</c:v>
                </c:pt>
                <c:pt idx="19407">
                  <c:v>1.5330796449254391E-3</c:v>
                </c:pt>
                <c:pt idx="19408">
                  <c:v>2.5628593273715472E-3</c:v>
                </c:pt>
                <c:pt idx="19409">
                  <c:v>3.6134112776682326E-3</c:v>
                </c:pt>
                <c:pt idx="19410">
                  <c:v>4.6802086638196849E-3</c:v>
                </c:pt>
                <c:pt idx="19411">
                  <c:v>5.7540886697035054E-3</c:v>
                </c:pt>
                <c:pt idx="19412">
                  <c:v>6.8596933227587087E-3</c:v>
                </c:pt>
                <c:pt idx="19413">
                  <c:v>8.0234746456306905E-3</c:v>
                </c:pt>
                <c:pt idx="19414">
                  <c:v>9.2858514274531956E-3</c:v>
                </c:pt>
                <c:pt idx="19415">
                  <c:v>1.0673911865003771E-2</c:v>
                </c:pt>
                <c:pt idx="19416">
                  <c:v>1.2199295484178641E-2</c:v>
                </c:pt>
                <c:pt idx="19417">
                  <c:v>1.3854609900303405E-2</c:v>
                </c:pt>
                <c:pt idx="19418">
                  <c:v>1.5645151858258544E-2</c:v>
                </c:pt>
                <c:pt idx="19419">
                  <c:v>1.7552881095953321E-2</c:v>
                </c:pt>
                <c:pt idx="19420">
                  <c:v>1.955785386824882E-2</c:v>
                </c:pt>
                <c:pt idx="19421">
                  <c:v>2.1700318245889805E-2</c:v>
                </c:pt>
                <c:pt idx="19422">
                  <c:v>2.398078504164658E-2</c:v>
                </c:pt>
                <c:pt idx="19423">
                  <c:v>2.6468961519449219E-2</c:v>
                </c:pt>
                <c:pt idx="19424">
                  <c:v>2.920484079093788E-2</c:v>
                </c:pt>
                <c:pt idx="19425">
                  <c:v>3.2218640787716857E-2</c:v>
                </c:pt>
                <c:pt idx="19426">
                  <c:v>3.5537990533161312E-2</c:v>
                </c:pt>
                <c:pt idx="19427">
                  <c:v>3.9168312354013968E-2</c:v>
                </c:pt>
                <c:pt idx="19428">
                  <c:v>4.3127548575699115E-2</c:v>
                </c:pt>
                <c:pt idx="19429">
                  <c:v>4.7374294415957086E-2</c:v>
                </c:pt>
                <c:pt idx="19430">
                  <c:v>5.1884889026948544E-2</c:v>
                </c:pt>
                <c:pt idx="19431">
                  <c:v>5.6647844539718828E-2</c:v>
                </c:pt>
                <c:pt idx="19432">
                  <c:v>6.1625322964351081E-2</c:v>
                </c:pt>
                <c:pt idx="19433">
                  <c:v>6.6778060785019022E-2</c:v>
                </c:pt>
                <c:pt idx="19434">
                  <c:v>7.2070893228546651E-2</c:v>
                </c:pt>
                <c:pt idx="19435">
                  <c:v>7.7424940328659209E-2</c:v>
                </c:pt>
                <c:pt idx="19436">
                  <c:v>8.2756331916388204E-2</c:v>
                </c:pt>
                <c:pt idx="19437">
                  <c:v>8.7938999720732713E-2</c:v>
                </c:pt>
                <c:pt idx="19438">
                  <c:v>9.2847584703304342E-2</c:v>
                </c:pt>
                <c:pt idx="19439">
                  <c:v>9.7317088258727868E-2</c:v>
                </c:pt>
                <c:pt idx="19440">
                  <c:v>0.10119481128733254</c:v>
                </c:pt>
                <c:pt idx="19441">
                  <c:v>0.10434093030332747</c:v>
                </c:pt>
                <c:pt idx="19442">
                  <c:v>0.10653023448122823</c:v>
                </c:pt>
                <c:pt idx="19443">
                  <c:v>0.1076348520719026</c:v>
                </c:pt>
                <c:pt idx="19444">
                  <c:v>0.10750967889530905</c:v>
                </c:pt>
                <c:pt idx="19445">
                  <c:v>0.10595257552110526</c:v>
                </c:pt>
                <c:pt idx="19446">
                  <c:v>0.1028870383014906</c:v>
                </c:pt>
                <c:pt idx="19447">
                  <c:v>9.8263954236848527E-2</c:v>
                </c:pt>
                <c:pt idx="19448">
                  <c:v>9.2064094490600157E-2</c:v>
                </c:pt>
                <c:pt idx="19449">
                  <c:v>8.4418484836116636E-2</c:v>
                </c:pt>
                <c:pt idx="19450">
                  <c:v>7.5512057919456532E-2</c:v>
                </c:pt>
                <c:pt idx="19451">
                  <c:v>6.5638684444020323E-2</c:v>
                </c:pt>
                <c:pt idx="19452">
                  <c:v>5.5175232813409747E-2</c:v>
                </c:pt>
                <c:pt idx="19453">
                  <c:v>4.4522360441770048E-2</c:v>
                </c:pt>
                <c:pt idx="19454">
                  <c:v>3.4067830730122872E-2</c:v>
                </c:pt>
                <c:pt idx="19455">
                  <c:v>2.4176986689749658E-2</c:v>
                </c:pt>
                <c:pt idx="19456">
                  <c:v>1.5152310221831056E-2</c:v>
                </c:pt>
                <c:pt idx="19457">
                  <c:v>7.2121219511603885E-3</c:v>
                </c:pt>
                <c:pt idx="19458">
                  <c:v>4.9777115088989188E-4</c:v>
                </c:pt>
                <c:pt idx="19459">
                  <c:v>-4.8919372869055955E-3</c:v>
                </c:pt>
                <c:pt idx="19460">
                  <c:v>-8.9858987708683336E-3</c:v>
                </c:pt>
                <c:pt idx="19461">
                  <c:v>-1.1821024023335791E-2</c:v>
                </c:pt>
                <c:pt idx="19462">
                  <c:v>-1.3488928036218151E-2</c:v>
                </c:pt>
                <c:pt idx="19463">
                  <c:v>-1.4080523006626738E-2</c:v>
                </c:pt>
                <c:pt idx="19464">
                  <c:v>-1.3775029407645106E-2</c:v>
                </c:pt>
                <c:pt idx="19465">
                  <c:v>-1.2688682407314453E-2</c:v>
                </c:pt>
                <c:pt idx="19466">
                  <c:v>-1.1045818079268514E-2</c:v>
                </c:pt>
                <c:pt idx="19467">
                  <c:v>-9.1031032183862687E-3</c:v>
                </c:pt>
                <c:pt idx="19468">
                  <c:v>-7.1534604435810681E-3</c:v>
                </c:pt>
                <c:pt idx="19469">
                  <c:v>-5.5795364300581726E-3</c:v>
                </c:pt>
                <c:pt idx="19470">
                  <c:v>-4.5245638945699412E-3</c:v>
                </c:pt>
                <c:pt idx="19471">
                  <c:v>-4.0126467225083846E-3</c:v>
                </c:pt>
                <c:pt idx="19472">
                  <c:v>-3.8675869956427853E-3</c:v>
                </c:pt>
                <c:pt idx="19473">
                  <c:v>-3.9204847020108064E-3</c:v>
                </c:pt>
                <c:pt idx="19474">
                  <c:v>-3.9282730491322828E-3</c:v>
                </c:pt>
                <c:pt idx="19475">
                  <c:v>-3.9703632076566438E-3</c:v>
                </c:pt>
                <c:pt idx="19476">
                  <c:v>-3.970181391246384E-3</c:v>
                </c:pt>
                <c:pt idx="19477">
                  <c:v>-3.9286513568845723E-3</c:v>
                </c:pt>
                <c:pt idx="19478">
                  <c:v>-3.8311667811685513E-3</c:v>
                </c:pt>
                <c:pt idx="19479">
                  <c:v>-3.689385137351666E-3</c:v>
                </c:pt>
                <c:pt idx="19480">
                  <c:v>-3.5203814437430891E-3</c:v>
                </c:pt>
                <c:pt idx="19481">
                  <c:v>-3.3406069817537663E-3</c:v>
                </c:pt>
                <c:pt idx="19482">
                  <c:v>-3.1704800983316478E-3</c:v>
                </c:pt>
                <c:pt idx="19483">
                  <c:v>-3.0202280117070002E-3</c:v>
                </c:pt>
                <c:pt idx="19484">
                  <c:v>-2.8927047170037427E-3</c:v>
                </c:pt>
                <c:pt idx="19485">
                  <c:v>-2.7893101723945784E-3</c:v>
                </c:pt>
                <c:pt idx="19486">
                  <c:v>-2.7042484137510224E-3</c:v>
                </c:pt>
                <c:pt idx="19487">
                  <c:v>-2.6376763121204344E-3</c:v>
                </c:pt>
                <c:pt idx="19488">
                  <c:v>-2.5852119482806641E-3</c:v>
                </c:pt>
                <c:pt idx="19489">
                  <c:v>-2.543235223588171E-3</c:v>
                </c:pt>
                <c:pt idx="19490">
                  <c:v>-2.5112249911099804E-3</c:v>
                </c:pt>
                <c:pt idx="19491">
                  <c:v>-2.4878199846263996E-3</c:v>
                </c:pt>
                <c:pt idx="19492">
                  <c:v>-2.4705655779761714E-3</c:v>
                </c:pt>
                <c:pt idx="19493">
                  <c:v>-2.4600134006246294E-3</c:v>
                </c:pt>
                <c:pt idx="19494">
                  <c:v>-2.4543346547433119E-3</c:v>
                </c:pt>
                <c:pt idx="19495">
                  <c:v>-2.4522174353405605E-3</c:v>
                </c:pt>
                <c:pt idx="19496">
                  <c:v>-2.45261016094395E-3</c:v>
                </c:pt>
                <c:pt idx="19497">
                  <c:v>-2.4548822931563696E-3</c:v>
                </c:pt>
                <c:pt idx="19498">
                  <c:v>-2.4585830628988466E-3</c:v>
                </c:pt>
                <c:pt idx="19499">
                  <c:v>-2.4646751813002733E-3</c:v>
                </c:pt>
                <c:pt idx="19500">
                  <c:v>-2.4740196855742042E-3</c:v>
                </c:pt>
                <c:pt idx="19501">
                  <c:v>-2.4846794715050265E-3</c:v>
                </c:pt>
                <c:pt idx="19502">
                  <c:v>-2.4974048215711101E-3</c:v>
                </c:pt>
                <c:pt idx="19503">
                  <c:v>-2.5124354111841804E-3</c:v>
                </c:pt>
                <c:pt idx="19504">
                  <c:v>-2.5296421536512011E-3</c:v>
                </c:pt>
                <c:pt idx="19505">
                  <c:v>-2.5474684390090381E-3</c:v>
                </c:pt>
                <c:pt idx="19506">
                  <c:v>-2.5658847945199087E-3</c:v>
                </c:pt>
                <c:pt idx="19507">
                  <c:v>-2.5832469756066562E-3</c:v>
                </c:pt>
                <c:pt idx="19508">
                  <c:v>-2.600032581029507E-3</c:v>
                </c:pt>
                <c:pt idx="19509">
                  <c:v>-2.6167952627615529E-3</c:v>
                </c:pt>
                <c:pt idx="19510">
                  <c:v>-2.6333257710310352E-3</c:v>
                </c:pt>
                <c:pt idx="19511">
                  <c:v>-2.6499491821699926E-3</c:v>
                </c:pt>
                <c:pt idx="19512">
                  <c:v>-2.6660342092555242E-3</c:v>
                </c:pt>
                <c:pt idx="19513">
                  <c:v>-2.6819040862753746E-3</c:v>
                </c:pt>
                <c:pt idx="19514">
                  <c:v>-2.6980312489581506E-3</c:v>
                </c:pt>
                <c:pt idx="19515">
                  <c:v>-2.7131662982142367E-3</c:v>
                </c:pt>
                <c:pt idx="19516">
                  <c:v>-2.7281861451681306E-3</c:v>
                </c:pt>
                <c:pt idx="19517">
                  <c:v>-2.7428256068158961E-3</c:v>
                </c:pt>
                <c:pt idx="19518">
                  <c:v>-2.7566767069422795E-3</c:v>
                </c:pt>
                <c:pt idx="19519">
                  <c:v>-2.7699159983473271E-3</c:v>
                </c:pt>
                <c:pt idx="19520">
                  <c:v>-2.7827166794837663E-3</c:v>
                </c:pt>
                <c:pt idx="19521">
                  <c:v>-2.7954416298638855E-3</c:v>
                </c:pt>
                <c:pt idx="19522">
                  <c:v>-2.8071045551483638E-3</c:v>
                </c:pt>
                <c:pt idx="19523">
                  <c:v>-2.8185269763373239E-3</c:v>
                </c:pt>
                <c:pt idx="19524">
                  <c:v>-2.829550254899023E-3</c:v>
                </c:pt>
                <c:pt idx="19525">
                  <c:v>-2.8396791307698805E-3</c:v>
                </c:pt>
                <c:pt idx="19526">
                  <c:v>-2.8497759401346864E-3</c:v>
                </c:pt>
                <c:pt idx="19527">
                  <c:v>-2.8593990941664631E-3</c:v>
                </c:pt>
                <c:pt idx="19528">
                  <c:v>-2.868674066246019E-3</c:v>
                </c:pt>
                <c:pt idx="19529">
                  <c:v>-2.877480110267549E-3</c:v>
                </c:pt>
                <c:pt idx="19530">
                  <c:v>-2.8858975698239581E-3</c:v>
                </c:pt>
                <c:pt idx="19531">
                  <c:v>-2.8940325803910294E-3</c:v>
                </c:pt>
                <c:pt idx="19532">
                  <c:v>-2.9017658341794106E-3</c:v>
                </c:pt>
                <c:pt idx="19533">
                  <c:v>-2.9093332890593056E-3</c:v>
                </c:pt>
                <c:pt idx="19534">
                  <c:v>-2.9166392265787661E-3</c:v>
                </c:pt>
                <c:pt idx="19535">
                  <c:v>-2.9233819702022142E-3</c:v>
                </c:pt>
                <c:pt idx="19536">
                  <c:v>-2.9303073344388937E-3</c:v>
                </c:pt>
                <c:pt idx="19537">
                  <c:v>-2.9366216595318856E-3</c:v>
                </c:pt>
                <c:pt idx="19538">
                  <c:v>-2.9408587120135993E-3</c:v>
                </c:pt>
                <c:pt idx="19539">
                  <c:v>-2.9226616765525354E-3</c:v>
                </c:pt>
                <c:pt idx="19540">
                  <c:v>-2.9179078002448816E-3</c:v>
                </c:pt>
                <c:pt idx="19541">
                  <c:v>-2.9114047881215119E-3</c:v>
                </c:pt>
                <c:pt idx="19542">
                  <c:v>-2.9046035249406187E-3</c:v>
                </c:pt>
                <c:pt idx="19543">
                  <c:v>-2.8977211255047986E-3</c:v>
                </c:pt>
                <c:pt idx="19544">
                  <c:v>-2.8904538853729315E-3</c:v>
                </c:pt>
                <c:pt idx="19545">
                  <c:v>-2.882737146311167E-3</c:v>
                </c:pt>
                <c:pt idx="19546">
                  <c:v>-2.8748392842104244E-3</c:v>
                </c:pt>
                <c:pt idx="19547">
                  <c:v>-2.8664507971798555E-3</c:v>
                </c:pt>
                <c:pt idx="19548">
                  <c:v>-2.8576933268406662E-3</c:v>
                </c:pt>
                <c:pt idx="19549">
                  <c:v>-2.8486877078731975E-3</c:v>
                </c:pt>
                <c:pt idx="19550">
                  <c:v>-2.8393888728094037E-3</c:v>
                </c:pt>
                <c:pt idx="19551">
                  <c:v>-2.8295128813603208E-3</c:v>
                </c:pt>
                <c:pt idx="19552">
                  <c:v>-2.8192285158440927E-3</c:v>
                </c:pt>
                <c:pt idx="19553">
                  <c:v>-2.8086715788453527E-3</c:v>
                </c:pt>
                <c:pt idx="19554">
                  <c:v>-2.797957483921653E-3</c:v>
                </c:pt>
                <c:pt idx="19555">
                  <c:v>-2.7863958507839772E-3</c:v>
                </c:pt>
                <c:pt idx="19556">
                  <c:v>-2.7744567264475196E-3</c:v>
                </c:pt>
                <c:pt idx="19557">
                  <c:v>-2.76232570342175E-3</c:v>
                </c:pt>
                <c:pt idx="19558">
                  <c:v>-2.7494820454104147E-3</c:v>
                </c:pt>
                <c:pt idx="19559">
                  <c:v>-2.7369207230985518E-3</c:v>
                </c:pt>
                <c:pt idx="19560">
                  <c:v>-2.7224216847895125E-3</c:v>
                </c:pt>
                <c:pt idx="19561">
                  <c:v>-2.7084269151072047E-3</c:v>
                </c:pt>
                <c:pt idx="19562">
                  <c:v>-2.6939158573836921E-3</c:v>
                </c:pt>
                <c:pt idx="19563">
                  <c:v>-2.6788298771954679E-3</c:v>
                </c:pt>
                <c:pt idx="19564">
                  <c:v>-2.6638485094365762E-3</c:v>
                </c:pt>
                <c:pt idx="19565">
                  <c:v>-2.6483661114812306E-3</c:v>
                </c:pt>
                <c:pt idx="19566">
                  <c:v>-2.6330505109183394E-3</c:v>
                </c:pt>
                <c:pt idx="19567">
                  <c:v>-2.6173573785682547E-3</c:v>
                </c:pt>
                <c:pt idx="19568">
                  <c:v>-2.6019690528391974E-3</c:v>
                </c:pt>
                <c:pt idx="19569">
                  <c:v>-2.5863994778368414E-3</c:v>
                </c:pt>
                <c:pt idx="19570">
                  <c:v>-2.5712995841071741E-3</c:v>
                </c:pt>
                <c:pt idx="19571">
                  <c:v>-2.5554841411254206E-3</c:v>
                </c:pt>
                <c:pt idx="19572">
                  <c:v>-2.5403774186847769E-3</c:v>
                </c:pt>
                <c:pt idx="19573">
                  <c:v>-2.5264570777726331E-3</c:v>
                </c:pt>
                <c:pt idx="19574">
                  <c:v>-2.5116621994060121E-3</c:v>
                </c:pt>
                <c:pt idx="19575">
                  <c:v>-2.4984618944866783E-3</c:v>
                </c:pt>
                <c:pt idx="19576">
                  <c:v>-2.4862025878069093E-3</c:v>
                </c:pt>
                <c:pt idx="19577">
                  <c:v>-2.4751536966890262E-3</c:v>
                </c:pt>
                <c:pt idx="19578">
                  <c:v>-2.4653732987927617E-3</c:v>
                </c:pt>
                <c:pt idx="19579">
                  <c:v>-2.4582566754110264E-3</c:v>
                </c:pt>
                <c:pt idx="19580">
                  <c:v>-2.4538242279694648E-3</c:v>
                </c:pt>
                <c:pt idx="19581">
                  <c:v>-2.450836052151923E-3</c:v>
                </c:pt>
                <c:pt idx="19582">
                  <c:v>-2.451751054375072E-3</c:v>
                </c:pt>
                <c:pt idx="19583">
                  <c:v>-2.4548011452338735E-3</c:v>
                </c:pt>
                <c:pt idx="19584">
                  <c:v>-2.4623024163131038E-3</c:v>
                </c:pt>
                <c:pt idx="19585">
                  <c:v>-2.4746167816654327E-3</c:v>
                </c:pt>
                <c:pt idx="19586">
                  <c:v>-2.4913788722385434E-3</c:v>
                </c:pt>
                <c:pt idx="19587">
                  <c:v>-2.5163626168507101E-3</c:v>
                </c:pt>
                <c:pt idx="19588">
                  <c:v>-2.5485324379683162E-3</c:v>
                </c:pt>
                <c:pt idx="19589">
                  <c:v>-2.5907760062150527E-3</c:v>
                </c:pt>
                <c:pt idx="19590">
                  <c:v>-2.6458827497624678E-3</c:v>
                </c:pt>
                <c:pt idx="19591">
                  <c:v>-2.7158352849689709E-3</c:v>
                </c:pt>
                <c:pt idx="19592">
                  <c:v>-2.8024846114525592E-3</c:v>
                </c:pt>
                <c:pt idx="19593">
                  <c:v>-2.9103482470328366E-3</c:v>
                </c:pt>
                <c:pt idx="19594">
                  <c:v>-3.0400393442506436E-3</c:v>
                </c:pt>
                <c:pt idx="19595">
                  <c:v>-3.1898941891515807E-3</c:v>
                </c:pt>
                <c:pt idx="19596">
                  <c:v>-3.3581739928238833E-3</c:v>
                </c:pt>
                <c:pt idx="19597">
                  <c:v>-3.5351079160312643E-3</c:v>
                </c:pt>
                <c:pt idx="19598">
                  <c:v>-3.7102792308359007E-3</c:v>
                </c:pt>
                <c:pt idx="19599">
                  <c:v>-3.8760006942091282E-3</c:v>
                </c:pt>
                <c:pt idx="19600">
                  <c:v>-4.029869357947545E-3</c:v>
                </c:pt>
                <c:pt idx="19601">
                  <c:v>-4.1731629773405872E-3</c:v>
                </c:pt>
                <c:pt idx="19602">
                  <c:v>-4.3283953689464963E-3</c:v>
                </c:pt>
                <c:pt idx="19603">
                  <c:v>-4.5141406010092769E-3</c:v>
                </c:pt>
                <c:pt idx="19604">
                  <c:v>-4.7782261654289084E-3</c:v>
                </c:pt>
                <c:pt idx="19605">
                  <c:v>-5.1888176815024578E-3</c:v>
                </c:pt>
                <c:pt idx="19606">
                  <c:v>-5.8095591699689614E-3</c:v>
                </c:pt>
                <c:pt idx="19607">
                  <c:v>-6.6995606383748879E-3</c:v>
                </c:pt>
                <c:pt idx="19608">
                  <c:v>-7.881880162078865E-3</c:v>
                </c:pt>
                <c:pt idx="19609">
                  <c:v>-9.3176380222481647E-3</c:v>
                </c:pt>
                <c:pt idx="19610">
                  <c:v>-1.0900700810855722E-2</c:v>
                </c:pt>
                <c:pt idx="19611">
                  <c:v>-1.2476580239872734E-2</c:v>
                </c:pt>
                <c:pt idx="19612">
                  <c:v>-1.3743624228734527E-2</c:v>
                </c:pt>
                <c:pt idx="19613">
                  <c:v>-1.4556670094138649E-2</c:v>
                </c:pt>
                <c:pt idx="19614">
                  <c:v>-1.467915815661483E-2</c:v>
                </c:pt>
                <c:pt idx="19615">
                  <c:v>-1.3945690282584522E-2</c:v>
                </c:pt>
                <c:pt idx="19616">
                  <c:v>-1.2228645105848895E-2</c:v>
                </c:pt>
                <c:pt idx="19617">
                  <c:v>-9.3604750538085757E-3</c:v>
                </c:pt>
                <c:pt idx="19618">
                  <c:v>-5.2811110504367709E-3</c:v>
                </c:pt>
                <c:pt idx="19619">
                  <c:v>1.2898552744503022E-4</c:v>
                </c:pt>
                <c:pt idx="19620">
                  <c:v>6.8107619627931215E-3</c:v>
                </c:pt>
                <c:pt idx="19621">
                  <c:v>1.4735649596240408E-2</c:v>
                </c:pt>
                <c:pt idx="19622">
                  <c:v>2.3747607274517857E-2</c:v>
                </c:pt>
                <c:pt idx="19623">
                  <c:v>3.3625215100874295E-2</c:v>
                </c:pt>
                <c:pt idx="19624">
                  <c:v>4.4084240669196029E-2</c:v>
                </c:pt>
                <c:pt idx="19625">
                  <c:v>5.4772450277118745E-2</c:v>
                </c:pt>
                <c:pt idx="19626">
                  <c:v>6.5279129873180797E-2</c:v>
                </c:pt>
                <c:pt idx="19627">
                  <c:v>7.5211316334221623E-2</c:v>
                </c:pt>
                <c:pt idx="19628">
                  <c:v>8.420076336027088E-2</c:v>
                </c:pt>
                <c:pt idx="19629">
                  <c:v>9.1934636376879431E-2</c:v>
                </c:pt>
                <c:pt idx="19630">
                  <c:v>9.8235692240790207E-2</c:v>
                </c:pt>
                <c:pt idx="19631">
                  <c:v>0.10296324379311578</c:v>
                </c:pt>
                <c:pt idx="19632">
                  <c:v>0.10613736097801019</c:v>
                </c:pt>
                <c:pt idx="19633">
                  <c:v>0.10777464490350175</c:v>
                </c:pt>
                <c:pt idx="19634">
                  <c:v>0.10800814934213665</c:v>
                </c:pt>
                <c:pt idx="19635">
                  <c:v>0.10699175436166586</c:v>
                </c:pt>
                <c:pt idx="19636">
                  <c:v>0.10485889069611365</c:v>
                </c:pt>
                <c:pt idx="19637">
                  <c:v>0.1017900777148022</c:v>
                </c:pt>
                <c:pt idx="19638">
                  <c:v>9.7971888122161399E-2</c:v>
                </c:pt>
                <c:pt idx="19639">
                  <c:v>9.353893235164179E-2</c:v>
                </c:pt>
                <c:pt idx="19640">
                  <c:v>8.8681993030698125E-2</c:v>
                </c:pt>
                <c:pt idx="19641">
                  <c:v>8.3538531793934112E-2</c:v>
                </c:pt>
                <c:pt idx="19642">
                  <c:v>7.824825648162026E-2</c:v>
                </c:pt>
                <c:pt idx="19643">
                  <c:v>7.292031248550046E-2</c:v>
                </c:pt>
                <c:pt idx="19644">
                  <c:v>6.7657656464596094E-2</c:v>
                </c:pt>
                <c:pt idx="19645">
                  <c:v>6.2513862619025695E-2</c:v>
                </c:pt>
                <c:pt idx="19646">
                  <c:v>5.7539186516333829E-2</c:v>
                </c:pt>
                <c:pt idx="19647">
                  <c:v>5.2786307049822234E-2</c:v>
                </c:pt>
                <c:pt idx="19648">
                  <c:v>4.8271895945015464E-2</c:v>
                </c:pt>
                <c:pt idx="19649">
                  <c:v>4.4026698297470745E-2</c:v>
                </c:pt>
                <c:pt idx="19650">
                  <c:v>4.0068872315629833E-2</c:v>
                </c:pt>
                <c:pt idx="19651">
                  <c:v>3.6425012169247983E-2</c:v>
                </c:pt>
                <c:pt idx="19652">
                  <c:v>3.3087869820416671E-2</c:v>
                </c:pt>
                <c:pt idx="19653">
                  <c:v>3.0064148366791499E-2</c:v>
                </c:pt>
                <c:pt idx="19654">
                  <c:v>2.7312732348216961E-2</c:v>
                </c:pt>
                <c:pt idx="19655">
                  <c:v>2.4806348360346564E-2</c:v>
                </c:pt>
                <c:pt idx="19656">
                  <c:v>2.2500075801559438E-2</c:v>
                </c:pt>
                <c:pt idx="19657">
                  <c:v>2.0342737985874937E-2</c:v>
                </c:pt>
                <c:pt idx="19658">
                  <c:v>1.8305242501000074E-2</c:v>
                </c:pt>
                <c:pt idx="19659">
                  <c:v>1.6373934819342573E-2</c:v>
                </c:pt>
                <c:pt idx="19660">
                  <c:v>1.4561569229680105E-2</c:v>
                </c:pt>
                <c:pt idx="19661">
                  <c:v>1.287148405557581E-2</c:v>
                </c:pt>
                <c:pt idx="19662">
                  <c:v>1.1325893521432318E-2</c:v>
                </c:pt>
                <c:pt idx="19663">
                  <c:v>9.9076680932640437E-3</c:v>
                </c:pt>
                <c:pt idx="19664">
                  <c:v>8.6240928255867377E-3</c:v>
                </c:pt>
                <c:pt idx="19665">
                  <c:v>7.4274724326887087E-3</c:v>
                </c:pt>
                <c:pt idx="19666">
                  <c:v>6.303171855014833E-3</c:v>
                </c:pt>
                <c:pt idx="19667">
                  <c:v>5.1970057726915542E-3</c:v>
                </c:pt>
                <c:pt idx="19668">
                  <c:v>4.1091799092592973E-3</c:v>
                </c:pt>
                <c:pt idx="19669">
                  <c:v>3.0276502031147956E-3</c:v>
                </c:pt>
                <c:pt idx="19670">
                  <c:v>1.9779308396199458E-3</c:v>
                </c:pt>
                <c:pt idx="19671">
                  <c:v>9.8684956941730295E-4</c:v>
                </c:pt>
                <c:pt idx="19672">
                  <c:v>7.9459686678440278E-5</c:v>
                </c:pt>
                <c:pt idx="19673">
                  <c:v>-7.1005839940063709E-4</c:v>
                </c:pt>
                <c:pt idx="19674">
                  <c:v>-1.3532037813559494E-3</c:v>
                </c:pt>
                <c:pt idx="19675">
                  <c:v>-1.8408018414695082E-3</c:v>
                </c:pt>
                <c:pt idx="19676">
                  <c:v>-2.1657608067621181E-3</c:v>
                </c:pt>
                <c:pt idx="19677">
                  <c:v>-2.3193045888443287E-3</c:v>
                </c:pt>
                <c:pt idx="19678">
                  <c:v>-2.3058935289020921E-3</c:v>
                </c:pt>
                <c:pt idx="19679">
                  <c:v>-2.1305785035660163E-3</c:v>
                </c:pt>
                <c:pt idx="19680">
                  <c:v>-1.7990246447976421E-3</c:v>
                </c:pt>
                <c:pt idx="19681">
                  <c:v>-1.3205591427984942E-3</c:v>
                </c:pt>
                <c:pt idx="19682">
                  <c:v>-7.0623724442653302E-4</c:v>
                </c:pt>
                <c:pt idx="19683">
                  <c:v>3.3600750925510958E-5</c:v>
                </c:pt>
                <c:pt idx="19684">
                  <c:v>8.8093514057330236E-4</c:v>
                </c:pt>
                <c:pt idx="19685">
                  <c:v>1.8161778528903438E-3</c:v>
                </c:pt>
                <c:pt idx="19686">
                  <c:v>2.8182867399345612E-3</c:v>
                </c:pt>
                <c:pt idx="19687">
                  <c:v>3.8561810536779095E-3</c:v>
                </c:pt>
                <c:pt idx="19688">
                  <c:v>4.8891104021019371E-3</c:v>
                </c:pt>
                <c:pt idx="19689">
                  <c:v>5.8746911936272683E-3</c:v>
                </c:pt>
                <c:pt idx="19690">
                  <c:v>6.7621573196329221E-3</c:v>
                </c:pt>
                <c:pt idx="19691">
                  <c:v>7.5017869271994941E-3</c:v>
                </c:pt>
                <c:pt idx="19692">
                  <c:v>8.0509372520695122E-3</c:v>
                </c:pt>
                <c:pt idx="19693">
                  <c:v>8.3879038417742358E-3</c:v>
                </c:pt>
                <c:pt idx="19694">
                  <c:v>8.5279637388249174E-3</c:v>
                </c:pt>
                <c:pt idx="19695">
                  <c:v>8.4854031401038199E-3</c:v>
                </c:pt>
                <c:pt idx="19696">
                  <c:v>8.299087552370743E-3</c:v>
                </c:pt>
                <c:pt idx="19697">
                  <c:v>8.0099639949026136E-3</c:v>
                </c:pt>
                <c:pt idx="19698">
                  <c:v>7.6531821269831823E-3</c:v>
                </c:pt>
                <c:pt idx="19699">
                  <c:v>7.2605998149413153E-3</c:v>
                </c:pt>
                <c:pt idx="19700">
                  <c:v>6.8553317125326085E-3</c:v>
                </c:pt>
                <c:pt idx="19701">
                  <c:v>6.4465480093014449E-3</c:v>
                </c:pt>
                <c:pt idx="19702">
                  <c:v>6.0484987619721098E-3</c:v>
                </c:pt>
                <c:pt idx="19703">
                  <c:v>5.6664622295921063E-3</c:v>
                </c:pt>
                <c:pt idx="19704">
                  <c:v>5.3044966063053867E-3</c:v>
                </c:pt>
                <c:pt idx="19705">
                  <c:v>4.9636608663883308E-3</c:v>
                </c:pt>
                <c:pt idx="19706">
                  <c:v>4.6445697409549513E-3</c:v>
                </c:pt>
                <c:pt idx="19707">
                  <c:v>4.3469384148921986E-3</c:v>
                </c:pt>
                <c:pt idx="19708">
                  <c:v>4.0702925849707139E-3</c:v>
                </c:pt>
                <c:pt idx="19709">
                  <c:v>3.8133254890930779E-3</c:v>
                </c:pt>
                <c:pt idx="19710">
                  <c:v>3.575238976434636E-3</c:v>
                </c:pt>
                <c:pt idx="19711">
                  <c:v>3.3548158309985032E-3</c:v>
                </c:pt>
                <c:pt idx="19712">
                  <c:v>3.1508613811148667E-3</c:v>
                </c:pt>
                <c:pt idx="19713">
                  <c:v>2.9621170375629946E-3</c:v>
                </c:pt>
                <c:pt idx="19714">
                  <c:v>2.7875360491906864E-3</c:v>
                </c:pt>
                <c:pt idx="19715">
                  <c:v>2.6261779069121083E-3</c:v>
                </c:pt>
                <c:pt idx="19716">
                  <c:v>2.4767772672378285E-3</c:v>
                </c:pt>
                <c:pt idx="19717">
                  <c:v>2.338660862175046E-3</c:v>
                </c:pt>
                <c:pt idx="19718">
                  <c:v>2.2108402319128695E-3</c:v>
                </c:pt>
                <c:pt idx="19719">
                  <c:v>2.0924386532523709E-3</c:v>
                </c:pt>
                <c:pt idx="19720">
                  <c:v>1.9828615103135716E-3</c:v>
                </c:pt>
                <c:pt idx="19721">
                  <c:v>1.8813754327434706E-3</c:v>
                </c:pt>
                <c:pt idx="19722">
                  <c:v>1.7870706112911305E-3</c:v>
                </c:pt>
                <c:pt idx="19723">
                  <c:v>1.6998274563910787E-3</c:v>
                </c:pt>
                <c:pt idx="19724">
                  <c:v>1.6184933981754357E-3</c:v>
                </c:pt>
                <c:pt idx="19725">
                  <c:v>1.5430720335870562E-3</c:v>
                </c:pt>
                <c:pt idx="19726">
                  <c:v>1.472928724086997E-3</c:v>
                </c:pt>
                <c:pt idx="19727">
                  <c:v>1.4075826588434426E-3</c:v>
                </c:pt>
                <c:pt idx="19728">
                  <c:v>1.3466638519870067E-3</c:v>
                </c:pt>
                <c:pt idx="19729">
                  <c:v>1.2897494487256189E-3</c:v>
                </c:pt>
                <c:pt idx="19730">
                  <c:v>1.2366810125140626E-3</c:v>
                </c:pt>
                <c:pt idx="19731">
                  <c:v>1.187087954332311E-3</c:v>
                </c:pt>
                <c:pt idx="19732">
                  <c:v>1.1407336317430516E-3</c:v>
                </c:pt>
                <c:pt idx="19733">
                  <c:v>1.0972386444478843E-3</c:v>
                </c:pt>
                <c:pt idx="19734">
                  <c:v>1.0564834173578674E-3</c:v>
                </c:pt>
                <c:pt idx="19735">
                  <c:v>1.0183018532659016E-3</c:v>
                </c:pt>
                <c:pt idx="19736">
                  <c:v>9.8226770183429402E-4</c:v>
                </c:pt>
                <c:pt idx="19737">
                  <c:v>9.4851990231326067E-4</c:v>
                </c:pt>
                <c:pt idx="19738">
                  <c:v>9.1671724868869209E-4</c:v>
                </c:pt>
                <c:pt idx="19739">
                  <c:v>8.8678110978535063E-4</c:v>
                </c:pt>
                <c:pt idx="19740">
                  <c:v>8.5857643620190771E-4</c:v>
                </c:pt>
                <c:pt idx="19741">
                  <c:v>8.3188326209415742E-4</c:v>
                </c:pt>
                <c:pt idx="19742">
                  <c:v>8.0671651308694692E-4</c:v>
                </c:pt>
                <c:pt idx="19743">
                  <c:v>7.8295286732676939E-4</c:v>
                </c:pt>
                <c:pt idx="19744">
                  <c:v>7.6035797709006481E-4</c:v>
                </c:pt>
                <c:pt idx="19745">
                  <c:v>7.389518134198747E-4</c:v>
                </c:pt>
                <c:pt idx="19746">
                  <c:v>7.1869308512462204E-4</c:v>
                </c:pt>
                <c:pt idx="19747">
                  <c:v>6.9943920992154851E-4</c:v>
                </c:pt>
                <c:pt idx="19748">
                  <c:v>6.8112321224866879E-4</c:v>
                </c:pt>
                <c:pt idx="19749">
                  <c:v>6.6370627426792783E-4</c:v>
                </c:pt>
                <c:pt idx="19750">
                  <c:v>6.4701437530023664E-4</c:v>
                </c:pt>
                <c:pt idx="19751">
                  <c:v>6.3118589798261127E-4</c:v>
                </c:pt>
                <c:pt idx="19752">
                  <c:v>6.1601139803169058E-4</c:v>
                </c:pt>
                <c:pt idx="19753">
                  <c:v>6.0138245578400529E-4</c:v>
                </c:pt>
                <c:pt idx="19754">
                  <c:v>5.8735997579739685E-4</c:v>
                </c:pt>
                <c:pt idx="19755">
                  <c:v>5.7400552560460394E-4</c:v>
                </c:pt>
                <c:pt idx="19756">
                  <c:v>5.6106684743850721E-4</c:v>
                </c:pt>
                <c:pt idx="19757">
                  <c:v>5.4862519596288184E-4</c:v>
                </c:pt>
                <c:pt idx="19758">
                  <c:v>5.3660558904577993E-4</c:v>
                </c:pt>
                <c:pt idx="19759">
                  <c:v>5.2509667281319672E-4</c:v>
                </c:pt>
                <c:pt idx="19760">
                  <c:v>5.139206412495545E-4</c:v>
                </c:pt>
                <c:pt idx="19761">
                  <c:v>5.0324798989898056E-4</c:v>
                </c:pt>
                <c:pt idx="19762">
                  <c:v>4.9291629814418592E-4</c:v>
                </c:pt>
                <c:pt idx="19763">
                  <c:v>4.8298904112242802E-4</c:v>
                </c:pt>
                <c:pt idx="19764">
                  <c:v>4.7337683760306781E-4</c:v>
                </c:pt>
                <c:pt idx="19765">
                  <c:v>4.6430802732200238E-4</c:v>
                </c:pt>
                <c:pt idx="19766">
                  <c:v>4.5563031569328949E-4</c:v>
                </c:pt>
                <c:pt idx="19767">
                  <c:v>4.4729914185726027E-4</c:v>
                </c:pt>
                <c:pt idx="19768">
                  <c:v>4.3953680814312612E-4</c:v>
                </c:pt>
                <c:pt idx="19769">
                  <c:v>4.3204673666519255E-4</c:v>
                </c:pt>
                <c:pt idx="19770">
                  <c:v>4.2506326131530603E-4</c:v>
                </c:pt>
                <c:pt idx="19771">
                  <c:v>4.1853400796032503E-4</c:v>
                </c:pt>
                <c:pt idx="19772">
                  <c:v>4.122906605598109E-4</c:v>
                </c:pt>
                <c:pt idx="19773">
                  <c:v>4.0662611784247904E-4</c:v>
                </c:pt>
                <c:pt idx="19774">
                  <c:v>4.0131952543842608E-4</c:v>
                </c:pt>
                <c:pt idx="19775">
                  <c:v>3.9633931928384492E-4</c:v>
                </c:pt>
                <c:pt idx="19776">
                  <c:v>3.9187548382857429E-4</c:v>
                </c:pt>
                <c:pt idx="19777">
                  <c:v>3.8783488839433389E-4</c:v>
                </c:pt>
                <c:pt idx="19778">
                  <c:v>3.8414758776084135E-4</c:v>
                </c:pt>
                <c:pt idx="19779">
                  <c:v>3.8083349145334733E-4</c:v>
                </c:pt>
                <c:pt idx="19780">
                  <c:v>3.779204392156954E-4</c:v>
                </c:pt>
                <c:pt idx="19781">
                  <c:v>3.7543581225263356E-4</c:v>
                </c:pt>
                <c:pt idx="19782">
                  <c:v>3.7326582848795642E-4</c:v>
                </c:pt>
                <c:pt idx="19783">
                  <c:v>3.7144887383799841E-4</c:v>
                </c:pt>
                <c:pt idx="19784">
                  <c:v>3.6994279244018102E-4</c:v>
                </c:pt>
                <c:pt idx="19785">
                  <c:v>3.6881989277492977E-4</c:v>
                </c:pt>
                <c:pt idx="19786">
                  <c:v>3.6794225049729956E-4</c:v>
                </c:pt>
                <c:pt idx="19787">
                  <c:v>3.6747638183631803E-4</c:v>
                </c:pt>
                <c:pt idx="19788">
                  <c:v>3.6737554803867312E-4</c:v>
                </c:pt>
                <c:pt idx="19789">
                  <c:v>3.6748803212705017E-4</c:v>
                </c:pt>
                <c:pt idx="19790">
                  <c:v>3.6805085759183953E-4</c:v>
                </c:pt>
                <c:pt idx="19791">
                  <c:v>3.6884482655596962E-4</c:v>
                </c:pt>
                <c:pt idx="19792">
                  <c:v>3.7008276311700783E-4</c:v>
                </c:pt>
                <c:pt idx="19793">
                  <c:v>3.7144465142147087E-4</c:v>
                </c:pt>
                <c:pt idx="19794">
                  <c:v>3.7327191442326768E-4</c:v>
                </c:pt>
                <c:pt idx="19795">
                  <c:v>3.7527093253408861E-4</c:v>
                </c:pt>
                <c:pt idx="19796">
                  <c:v>3.7771067460312668E-4</c:v>
                </c:pt>
                <c:pt idx="19797">
                  <c:v>3.802706896059993E-4</c:v>
                </c:pt>
                <c:pt idx="19798">
                  <c:v>3.8314036149467157E-4</c:v>
                </c:pt>
                <c:pt idx="19799">
                  <c:v>3.8625053802798792E-4</c:v>
                </c:pt>
                <c:pt idx="19800">
                  <c:v>3.8968732455058053E-4</c:v>
                </c:pt>
                <c:pt idx="19801">
                  <c:v>3.9313863803491778E-4</c:v>
                </c:pt>
                <c:pt idx="19802">
                  <c:v>3.9696011671286335E-4</c:v>
                </c:pt>
                <c:pt idx="19803">
                  <c:v>4.0081146161907721E-4</c:v>
                </c:pt>
                <c:pt idx="19804">
                  <c:v>4.0489636382301519E-4</c:v>
                </c:pt>
                <c:pt idx="19805">
                  <c:v>4.0914159642679859E-4</c:v>
                </c:pt>
                <c:pt idx="19806">
                  <c:v>4.1356298151451476E-4</c:v>
                </c:pt>
                <c:pt idx="19807">
                  <c:v>4.1807839099217148E-4</c:v>
                </c:pt>
                <c:pt idx="19808">
                  <c:v>4.226964783607956E-4</c:v>
                </c:pt>
                <c:pt idx="19809">
                  <c:v>4.2769696638444987E-4</c:v>
                </c:pt>
                <c:pt idx="19810">
                  <c:v>4.3264413264354484E-4</c:v>
                </c:pt>
                <c:pt idx="19811">
                  <c:v>4.3805280808328906E-4</c:v>
                </c:pt>
                <c:pt idx="19812">
                  <c:v>4.4344376438343325E-4</c:v>
                </c:pt>
                <c:pt idx="19813">
                  <c:v>4.4915534146439118E-4</c:v>
                </c:pt>
                <c:pt idx="19814">
                  <c:v>4.5521618871013914E-4</c:v>
                </c:pt>
                <c:pt idx="19815">
                  <c:v>4.6151452291376405E-4</c:v>
                </c:pt>
                <c:pt idx="19816">
                  <c:v>4.6814119092131179E-4</c:v>
                </c:pt>
                <c:pt idx="19817">
                  <c:v>4.7511581213466325E-4</c:v>
                </c:pt>
                <c:pt idx="19818">
                  <c:v>4.8243800522973501E-4</c:v>
                </c:pt>
                <c:pt idx="19819">
                  <c:v>4.9023171765882889E-4</c:v>
                </c:pt>
                <c:pt idx="19820">
                  <c:v>4.983508308028517E-4</c:v>
                </c:pt>
                <c:pt idx="19821">
                  <c:v>5.0694302958897985E-4</c:v>
                </c:pt>
                <c:pt idx="19822">
                  <c:v>5.1608991153695438E-4</c:v>
                </c:pt>
                <c:pt idx="19823">
                  <c:v>5.2556167373052354E-4</c:v>
                </c:pt>
                <c:pt idx="19824">
                  <c:v>5.3576706107139049E-4</c:v>
                </c:pt>
                <c:pt idx="19825">
                  <c:v>5.463365071978199E-4</c:v>
                </c:pt>
                <c:pt idx="19826">
                  <c:v>5.5769750785783501E-4</c:v>
                </c:pt>
                <c:pt idx="19827">
                  <c:v>5.6970481940898932E-4</c:v>
                </c:pt>
                <c:pt idx="19828">
                  <c:v>5.8245317034177901E-4</c:v>
                </c:pt>
                <c:pt idx="19829">
                  <c:v>5.9594204734381151E-4</c:v>
                </c:pt>
                <c:pt idx="19830">
                  <c:v>6.1036163791317044E-4</c:v>
                </c:pt>
                <c:pt idx="19831">
                  <c:v>6.2568199358559173E-4</c:v>
                </c:pt>
                <c:pt idx="19832">
                  <c:v>6.4201401060270946E-4</c:v>
                </c:pt>
                <c:pt idx="19833">
                  <c:v>6.5940753593052293E-4</c:v>
                </c:pt>
                <c:pt idx="19834">
                  <c:v>6.7790092501951449E-4</c:v>
                </c:pt>
                <c:pt idx="19835">
                  <c:v>6.9788739063292304E-4</c:v>
                </c:pt>
                <c:pt idx="19836">
                  <c:v>7.1900657685175506E-4</c:v>
                </c:pt>
                <c:pt idx="19837">
                  <c:v>7.4165705578865815E-4</c:v>
                </c:pt>
                <c:pt idx="19838">
                  <c:v>7.6584108856614375E-4</c:v>
                </c:pt>
                <c:pt idx="19839">
                  <c:v>7.9167027209436913E-4</c:v>
                </c:pt>
                <c:pt idx="19840">
                  <c:v>8.1936147524952485E-4</c:v>
                </c:pt>
                <c:pt idx="19841">
                  <c:v>8.4906246017268927E-4</c:v>
                </c:pt>
                <c:pt idx="19842">
                  <c:v>8.808392682763122E-4</c:v>
                </c:pt>
                <c:pt idx="19843">
                  <c:v>9.1482090588046461E-4</c:v>
                </c:pt>
                <c:pt idx="19844">
                  <c:v>9.5133510571465685E-4</c:v>
                </c:pt>
                <c:pt idx="19845">
                  <c:v>9.9047076492786434E-4</c:v>
                </c:pt>
                <c:pt idx="19846">
                  <c:v>1.0324698809528465E-3</c:v>
                </c:pt>
                <c:pt idx="19847">
                  <c:v>1.0774573325839087E-3</c:v>
                </c:pt>
                <c:pt idx="19848">
                  <c:v>1.1257784820952743E-3</c:v>
                </c:pt>
                <c:pt idx="19849">
                  <c:v>1.1778803722415354E-3</c:v>
                </c:pt>
                <c:pt idx="19850">
                  <c:v>1.2337581305330581E-3</c:v>
                </c:pt>
                <c:pt idx="19851">
                  <c:v>1.2939764896845452E-3</c:v>
                </c:pt>
                <c:pt idx="19852">
                  <c:v>1.3585330849258392E-3</c:v>
                </c:pt>
                <c:pt idx="19853">
                  <c:v>1.4282450706737393E-3</c:v>
                </c:pt>
                <c:pt idx="19854">
                  <c:v>1.503358784192721E-3</c:v>
                </c:pt>
                <c:pt idx="19855">
                  <c:v>1.5843223846873089E-3</c:v>
                </c:pt>
                <c:pt idx="19856">
                  <c:v>1.6715412945893515E-3</c:v>
                </c:pt>
                <c:pt idx="19857">
                  <c:v>1.7657454739310463E-3</c:v>
                </c:pt>
                <c:pt idx="19858">
                  <c:v>1.8674463697821997E-3</c:v>
                </c:pt>
                <c:pt idx="19859">
                  <c:v>1.9773023466315154E-3</c:v>
                </c:pt>
                <c:pt idx="19860">
                  <c:v>2.0959543456580132E-3</c:v>
                </c:pt>
                <c:pt idx="19861">
                  <c:v>2.2241554010499209E-3</c:v>
                </c:pt>
                <c:pt idx="19862">
                  <c:v>2.3628670945085029E-3</c:v>
                </c:pt>
                <c:pt idx="19863">
                  <c:v>2.5127993810951654E-3</c:v>
                </c:pt>
                <c:pt idx="19864">
                  <c:v>2.6748868008003024E-3</c:v>
                </c:pt>
                <c:pt idx="19865">
                  <c:v>2.8502607032867555E-3</c:v>
                </c:pt>
                <c:pt idx="19866">
                  <c:v>3.039800106649615E-3</c:v>
                </c:pt>
                <c:pt idx="19867">
                  <c:v>3.2447464184014452E-3</c:v>
                </c:pt>
                <c:pt idx="19868">
                  <c:v>3.4661025034439241E-3</c:v>
                </c:pt>
                <c:pt idx="19869">
                  <c:v>3.7049193889372445E-3</c:v>
                </c:pt>
                <c:pt idx="19870">
                  <c:v>3.9627249511824392E-3</c:v>
                </c:pt>
                <c:pt idx="19871">
                  <c:v>4.2402707781566962E-3</c:v>
                </c:pt>
                <c:pt idx="19872">
                  <c:v>4.5386777287707014E-3</c:v>
                </c:pt>
                <c:pt idx="19873">
                  <c:v>4.8585726053363976E-3</c:v>
                </c:pt>
                <c:pt idx="19874">
                  <c:v>5.2001716964715783E-3</c:v>
                </c:pt>
                <c:pt idx="19875">
                  <c:v>5.5628603180384317E-3</c:v>
                </c:pt>
                <c:pt idx="19876">
                  <c:v>5.9451402583986512E-3</c:v>
                </c:pt>
                <c:pt idx="19877">
                  <c:v>6.3433777120837087E-3</c:v>
                </c:pt>
                <c:pt idx="19878">
                  <c:v>6.7513801757761449E-3</c:v>
                </c:pt>
                <c:pt idx="19879">
                  <c:v>7.1588589344202536E-3</c:v>
                </c:pt>
                <c:pt idx="19880">
                  <c:v>7.5502475579685147E-3</c:v>
                </c:pt>
                <c:pt idx="19881">
                  <c:v>7.9058918099600417E-3</c:v>
                </c:pt>
                <c:pt idx="19882">
                  <c:v>8.1955488224819684E-3</c:v>
                </c:pt>
                <c:pt idx="19883">
                  <c:v>8.3810068148891803E-3</c:v>
                </c:pt>
                <c:pt idx="19884">
                  <c:v>8.4316196666297527E-3</c:v>
                </c:pt>
                <c:pt idx="19885">
                  <c:v>8.2861040528987573E-3</c:v>
                </c:pt>
                <c:pt idx="19886">
                  <c:v>7.940540924559758E-3</c:v>
                </c:pt>
                <c:pt idx="19887">
                  <c:v>7.3944854829581796E-3</c:v>
                </c:pt>
                <c:pt idx="19888">
                  <c:v>6.6555145543919503E-3</c:v>
                </c:pt>
                <c:pt idx="19889">
                  <c:v>5.7688091559090493E-3</c:v>
                </c:pt>
                <c:pt idx="19890">
                  <c:v>4.7823958224054719E-3</c:v>
                </c:pt>
                <c:pt idx="19891">
                  <c:v>3.7482579758214563E-3</c:v>
                </c:pt>
                <c:pt idx="19892">
                  <c:v>2.7117286440263566E-3</c:v>
                </c:pt>
                <c:pt idx="19893">
                  <c:v>1.7088403165679278E-3</c:v>
                </c:pt>
                <c:pt idx="19894">
                  <c:v>7.7333055999107003E-4</c:v>
                </c:pt>
                <c:pt idx="19895">
                  <c:v>-7.3310049167552016E-5</c:v>
                </c:pt>
                <c:pt idx="19896">
                  <c:v>-8.1268149031954451E-4</c:v>
                </c:pt>
                <c:pt idx="19897">
                  <c:v>-1.4264648075162922E-3</c:v>
                </c:pt>
                <c:pt idx="19898">
                  <c:v>-1.9040505695667731E-3</c:v>
                </c:pt>
                <c:pt idx="19899">
                  <c:v>-2.2341560500339641E-3</c:v>
                </c:pt>
                <c:pt idx="19900">
                  <c:v>-2.409279252085228E-3</c:v>
                </c:pt>
                <c:pt idx="19901">
                  <c:v>-2.4217206552421544E-3</c:v>
                </c:pt>
                <c:pt idx="19902">
                  <c:v>-2.2632613769039134E-3</c:v>
                </c:pt>
                <c:pt idx="19903">
                  <c:v>-1.9381403992633217E-3</c:v>
                </c:pt>
                <c:pt idx="19904">
                  <c:v>-1.4475511773046623E-3</c:v>
                </c:pt>
                <c:pt idx="19905">
                  <c:v>-8.0146616132514836E-4</c:v>
                </c:pt>
                <c:pt idx="19906">
                  <c:v>-1.2020239332888316E-5</c:v>
                </c:pt>
                <c:pt idx="19907">
                  <c:v>8.9516953405588406E-4</c:v>
                </c:pt>
                <c:pt idx="19908">
                  <c:v>1.8918781892017789E-3</c:v>
                </c:pt>
                <c:pt idx="19909">
                  <c:v>2.9434904164322706E-3</c:v>
                </c:pt>
                <c:pt idx="19910">
                  <c:v>4.0282783635919861E-3</c:v>
                </c:pt>
                <c:pt idx="19911">
                  <c:v>5.1188991304428333E-3</c:v>
                </c:pt>
                <c:pt idx="19912">
                  <c:v>6.2226721423639386E-3</c:v>
                </c:pt>
                <c:pt idx="19913">
                  <c:v>7.3578358439704283E-3</c:v>
                </c:pt>
                <c:pt idx="19914">
                  <c:v>8.5501251300083014E-3</c:v>
                </c:pt>
                <c:pt idx="19915">
                  <c:v>9.8405614432879318E-3</c:v>
                </c:pt>
                <c:pt idx="19916">
                  <c:v>1.1261273590018606E-2</c:v>
                </c:pt>
                <c:pt idx="19917">
                  <c:v>1.2818570321528111E-2</c:v>
                </c:pt>
                <c:pt idx="19918">
                  <c:v>1.4499248805767362E-2</c:v>
                </c:pt>
                <c:pt idx="19919">
                  <c:v>1.6315593487362667E-2</c:v>
                </c:pt>
                <c:pt idx="19920">
                  <c:v>1.8251038776645467E-2</c:v>
                </c:pt>
                <c:pt idx="19921">
                  <c:v>2.0287711318910939E-2</c:v>
                </c:pt>
                <c:pt idx="19922">
                  <c:v>2.2452000965661689E-2</c:v>
                </c:pt>
                <c:pt idx="19923">
                  <c:v>2.4765681686602425E-2</c:v>
                </c:pt>
                <c:pt idx="19924">
                  <c:v>2.7260992640782633E-2</c:v>
                </c:pt>
                <c:pt idx="19925">
                  <c:v>3.0017487016451794E-2</c:v>
                </c:pt>
                <c:pt idx="19926">
                  <c:v>3.3044517595854694E-2</c:v>
                </c:pt>
                <c:pt idx="19927">
                  <c:v>3.638385758737761E-2</c:v>
                </c:pt>
                <c:pt idx="19928">
                  <c:v>4.0032576711005907E-2</c:v>
                </c:pt>
                <c:pt idx="19929">
                  <c:v>4.3986107465078139E-2</c:v>
                </c:pt>
                <c:pt idx="19930">
                  <c:v>4.8237037124809645E-2</c:v>
                </c:pt>
                <c:pt idx="19931">
                  <c:v>5.2759131252451352E-2</c:v>
                </c:pt>
                <c:pt idx="19932">
                  <c:v>5.7528411524396139E-2</c:v>
                </c:pt>
                <c:pt idx="19933">
                  <c:v>6.2495887636140113E-2</c:v>
                </c:pt>
                <c:pt idx="19934">
                  <c:v>6.7650201954800315E-2</c:v>
                </c:pt>
                <c:pt idx="19935">
                  <c:v>7.2922366605159605E-2</c:v>
                </c:pt>
                <c:pt idx="19936">
                  <c:v>7.8271772293342146E-2</c:v>
                </c:pt>
                <c:pt idx="19937">
                  <c:v>8.3570230540605417E-2</c:v>
                </c:pt>
                <c:pt idx="19938">
                  <c:v>8.8743586149932829E-2</c:v>
                </c:pt>
                <c:pt idx="19939">
                  <c:v>9.3610475965491546E-2</c:v>
                </c:pt>
                <c:pt idx="19940">
                  <c:v>9.8072432785582531E-2</c:v>
                </c:pt>
                <c:pt idx="19941">
                  <c:v>0.10192314364400024</c:v>
                </c:pt>
                <c:pt idx="19942">
                  <c:v>0.10503780947615271</c:v>
                </c:pt>
                <c:pt idx="19943">
                  <c:v>0.10720512900413925</c:v>
                </c:pt>
                <c:pt idx="19944">
                  <c:v>0.10829454101338787</c:v>
                </c:pt>
                <c:pt idx="19945">
                  <c:v>0.10811409672640704</c:v>
                </c:pt>
                <c:pt idx="19946">
                  <c:v>0.10654216781289039</c:v>
                </c:pt>
                <c:pt idx="19947">
                  <c:v>0.10345942118013801</c:v>
                </c:pt>
                <c:pt idx="19948">
                  <c:v>9.8813905709903616E-2</c:v>
                </c:pt>
                <c:pt idx="19949">
                  <c:v>9.2602119779184922E-2</c:v>
                </c:pt>
                <c:pt idx="19950">
                  <c:v>8.4905006707935438E-2</c:v>
                </c:pt>
                <c:pt idx="19951">
                  <c:v>7.5981825260432956E-2</c:v>
                </c:pt>
                <c:pt idx="19952">
                  <c:v>6.6076488020738844E-2</c:v>
                </c:pt>
                <c:pt idx="19953">
                  <c:v>5.5584294865613892E-2</c:v>
                </c:pt>
                <c:pt idx="19954">
                  <c:v>4.4897123128450123E-2</c:v>
                </c:pt>
                <c:pt idx="19955">
                  <c:v>3.4412719317997276E-2</c:v>
                </c:pt>
                <c:pt idx="19956">
                  <c:v>2.4480225716582926E-2</c:v>
                </c:pt>
                <c:pt idx="19957">
                  <c:v>1.5425690082686794E-2</c:v>
                </c:pt>
                <c:pt idx="19958">
                  <c:v>7.4535995098821972E-3</c:v>
                </c:pt>
                <c:pt idx="19959">
                  <c:v>7.1694202350697234E-4</c:v>
                </c:pt>
                <c:pt idx="19960">
                  <c:v>-4.7409887389898708E-3</c:v>
                </c:pt>
                <c:pt idx="19961">
                  <c:v>-8.8783466281213141E-3</c:v>
                </c:pt>
                <c:pt idx="19962">
                  <c:v>-1.1799354994988132E-2</c:v>
                </c:pt>
                <c:pt idx="19963">
                  <c:v>-1.3559896980807007E-2</c:v>
                </c:pt>
                <c:pt idx="19964">
                  <c:v>-1.4320663509757206E-2</c:v>
                </c:pt>
                <c:pt idx="19965">
                  <c:v>-1.4212733193739807E-2</c:v>
                </c:pt>
                <c:pt idx="19966">
                  <c:v>-1.3406709990242044E-2</c:v>
                </c:pt>
                <c:pt idx="19967">
                  <c:v>-1.2172119352779481E-2</c:v>
                </c:pt>
                <c:pt idx="19968">
                  <c:v>-1.0601896500816707E-2</c:v>
                </c:pt>
                <c:pt idx="19969">
                  <c:v>-9.0326149981949447E-3</c:v>
                </c:pt>
                <c:pt idx="19970">
                  <c:v>-7.6036078517808629E-3</c:v>
                </c:pt>
                <c:pt idx="19971">
                  <c:v>-6.4575154364975781E-3</c:v>
                </c:pt>
                <c:pt idx="19972">
                  <c:v>-5.6136205119273145E-3</c:v>
                </c:pt>
                <c:pt idx="19973">
                  <c:v>-5.0762935253580868E-3</c:v>
                </c:pt>
                <c:pt idx="19974">
                  <c:v>-4.7271131407922743E-3</c:v>
                </c:pt>
                <c:pt idx="19975">
                  <c:v>-4.4795962226867134E-3</c:v>
                </c:pt>
                <c:pt idx="19976">
                  <c:v>-4.3065987595559468E-3</c:v>
                </c:pt>
                <c:pt idx="19977">
                  <c:v>-4.1735885222599113E-3</c:v>
                </c:pt>
                <c:pt idx="19978">
                  <c:v>-4.0339289843659377E-3</c:v>
                </c:pt>
                <c:pt idx="19979">
                  <c:v>-3.8872977294783333E-3</c:v>
                </c:pt>
                <c:pt idx="19980">
                  <c:v>-3.7242176793853428E-3</c:v>
                </c:pt>
                <c:pt idx="19981">
                  <c:v>-3.5485721052092639E-3</c:v>
                </c:pt>
                <c:pt idx="19982">
                  <c:v>-3.3728938435875033E-3</c:v>
                </c:pt>
                <c:pt idx="19983">
                  <c:v>-3.2055804653207593E-3</c:v>
                </c:pt>
                <c:pt idx="19984">
                  <c:v>-3.0548885098143526E-3</c:v>
                </c:pt>
                <c:pt idx="19985">
                  <c:v>-2.9258091019381399E-3</c:v>
                </c:pt>
                <c:pt idx="19986">
                  <c:v>-2.8172715212451209E-3</c:v>
                </c:pt>
                <c:pt idx="19987">
                  <c:v>-2.728985853096656E-3</c:v>
                </c:pt>
                <c:pt idx="19988">
                  <c:v>-2.6576944595236296E-3</c:v>
                </c:pt>
                <c:pt idx="19989">
                  <c:v>-2.6008116304775718E-3</c:v>
                </c:pt>
                <c:pt idx="19990">
                  <c:v>-2.5564079539270998E-3</c:v>
                </c:pt>
                <c:pt idx="19991">
                  <c:v>-2.521480387756223E-3</c:v>
                </c:pt>
                <c:pt idx="19992">
                  <c:v>-2.4960911737442536E-3</c:v>
                </c:pt>
                <c:pt idx="19993">
                  <c:v>-2.4786342670549922E-3</c:v>
                </c:pt>
                <c:pt idx="19994">
                  <c:v>-2.4664548616467347E-3</c:v>
                </c:pt>
                <c:pt idx="19995">
                  <c:v>-2.4598144239020587E-3</c:v>
                </c:pt>
                <c:pt idx="19996">
                  <c:v>-2.4565258881366755E-3</c:v>
                </c:pt>
                <c:pt idx="19997">
                  <c:v>-2.4560047849200794E-3</c:v>
                </c:pt>
                <c:pt idx="19998">
                  <c:v>-2.4577830231517451E-3</c:v>
                </c:pt>
                <c:pt idx="19999">
                  <c:v>-2.4626575593411646E-3</c:v>
                </c:pt>
                <c:pt idx="20000">
                  <c:v>-2.4691032548695034E-3</c:v>
                </c:pt>
                <c:pt idx="20001">
                  <c:v>-2.4773061256385389E-3</c:v>
                </c:pt>
                <c:pt idx="20002">
                  <c:v>-2.4883288473554672E-3</c:v>
                </c:pt>
                <c:pt idx="20003">
                  <c:v>-2.5009723394860879E-3</c:v>
                </c:pt>
                <c:pt idx="20004">
                  <c:v>-2.5154310522044186E-3</c:v>
                </c:pt>
                <c:pt idx="20005">
                  <c:v>-2.5309278050999195E-3</c:v>
                </c:pt>
                <c:pt idx="20006">
                  <c:v>-2.5471290887838947E-3</c:v>
                </c:pt>
                <c:pt idx="20007">
                  <c:v>-2.5648049747147451E-3</c:v>
                </c:pt>
                <c:pt idx="20008">
                  <c:v>-2.5814635276907583E-3</c:v>
                </c:pt>
                <c:pt idx="20009">
                  <c:v>-2.598960507383188E-3</c:v>
                </c:pt>
                <c:pt idx="20010">
                  <c:v>-2.615896432822997E-3</c:v>
                </c:pt>
                <c:pt idx="20011">
                  <c:v>-2.6326664123037225E-3</c:v>
                </c:pt>
                <c:pt idx="20012">
                  <c:v>-2.6493735727438424E-3</c:v>
                </c:pt>
                <c:pt idx="20013">
                  <c:v>-2.6654581723187364E-3</c:v>
                </c:pt>
                <c:pt idx="20014">
                  <c:v>-2.6815639342365801E-3</c:v>
                </c:pt>
                <c:pt idx="20015">
                  <c:v>-2.6976462014676223E-3</c:v>
                </c:pt>
                <c:pt idx="20016">
                  <c:v>-2.7129109062920456E-3</c:v>
                </c:pt>
                <c:pt idx="20017">
                  <c:v>-2.7278861031696969E-3</c:v>
                </c:pt>
                <c:pt idx="20018">
                  <c:v>-2.742519766281433E-3</c:v>
                </c:pt>
                <c:pt idx="20019">
                  <c:v>-2.756342903042705E-3</c:v>
                </c:pt>
                <c:pt idx="20020">
                  <c:v>-2.7698546734160365E-3</c:v>
                </c:pt>
                <c:pt idx="20021">
                  <c:v>-2.7827735230251324E-3</c:v>
                </c:pt>
                <c:pt idx="20022">
                  <c:v>-2.7953777643068608E-3</c:v>
                </c:pt>
                <c:pt idx="20023">
                  <c:v>-2.8069373089884757E-3</c:v>
                </c:pt>
                <c:pt idx="20024">
                  <c:v>-2.8183586928261159E-3</c:v>
                </c:pt>
                <c:pt idx="20025">
                  <c:v>-2.8291603662891117E-3</c:v>
                </c:pt>
                <c:pt idx="20026">
                  <c:v>-2.8397537069798631E-3</c:v>
                </c:pt>
                <c:pt idx="20027">
                  <c:v>-2.8496255796420047E-3</c:v>
                </c:pt>
                <c:pt idx="20028">
                  <c:v>-2.8591429729548936E-3</c:v>
                </c:pt>
                <c:pt idx="20029">
                  <c:v>-2.868270816621801E-3</c:v>
                </c:pt>
                <c:pt idx="20030">
                  <c:v>-2.8770565759957652E-3</c:v>
                </c:pt>
                <c:pt idx="20031">
                  <c:v>-2.885640458903372E-3</c:v>
                </c:pt>
                <c:pt idx="20032">
                  <c:v>-2.8938158253762752E-3</c:v>
                </c:pt>
                <c:pt idx="20033">
                  <c:v>-2.9015429711649401E-3</c:v>
                </c:pt>
                <c:pt idx="20034">
                  <c:v>-2.9091016959557742E-3</c:v>
                </c:pt>
                <c:pt idx="20035">
                  <c:v>-2.916364275935356E-3</c:v>
                </c:pt>
                <c:pt idx="20036">
                  <c:v>-2.923200235685851E-3</c:v>
                </c:pt>
                <c:pt idx="20037">
                  <c:v>-2.9299390883975257E-3</c:v>
                </c:pt>
                <c:pt idx="20038">
                  <c:v>-2.9363297496001915E-3</c:v>
                </c:pt>
                <c:pt idx="20039">
                  <c:v>-2.9395577175621102E-3</c:v>
                </c:pt>
                <c:pt idx="20040">
                  <c:v>-2.9217157710671542E-3</c:v>
                </c:pt>
                <c:pt idx="20041">
                  <c:v>-2.9176290770603127E-3</c:v>
                </c:pt>
                <c:pt idx="20042">
                  <c:v>-2.9114178923787966E-3</c:v>
                </c:pt>
                <c:pt idx="20043">
                  <c:v>-2.9044206800750306E-3</c:v>
                </c:pt>
                <c:pt idx="20044">
                  <c:v>-2.8979625041527539E-3</c:v>
                </c:pt>
                <c:pt idx="20045">
                  <c:v>-2.8906965805561339E-3</c:v>
                </c:pt>
                <c:pt idx="20046">
                  <c:v>-2.8831530581498277E-3</c:v>
                </c:pt>
                <c:pt idx="20047">
                  <c:v>-2.8752914909790494E-3</c:v>
                </c:pt>
                <c:pt idx="20048">
                  <c:v>-2.8673042145603146E-3</c:v>
                </c:pt>
                <c:pt idx="20049">
                  <c:v>-2.8587994082640966E-3</c:v>
                </c:pt>
                <c:pt idx="20050">
                  <c:v>-2.8497963079537844E-3</c:v>
                </c:pt>
                <c:pt idx="20051">
                  <c:v>-2.8406454404456714E-3</c:v>
                </c:pt>
                <c:pt idx="20052">
                  <c:v>-2.8307945240775346E-3</c:v>
                </c:pt>
                <c:pt idx="20053">
                  <c:v>-2.8205855592033742E-3</c:v>
                </c:pt>
                <c:pt idx="20054">
                  <c:v>-2.8099850019659678E-3</c:v>
                </c:pt>
                <c:pt idx="20055">
                  <c:v>-2.798597419567183E-3</c:v>
                </c:pt>
                <c:pt idx="20056">
                  <c:v>-2.7869027776456761E-3</c:v>
                </c:pt>
                <c:pt idx="20057">
                  <c:v>-2.7749368728696554E-3</c:v>
                </c:pt>
                <c:pt idx="20058">
                  <c:v>-2.7625958279037465E-3</c:v>
                </c:pt>
                <c:pt idx="20059">
                  <c:v>-2.7492014990400482E-3</c:v>
                </c:pt>
                <c:pt idx="20060">
                  <c:v>-2.7358263085625685E-3</c:v>
                </c:pt>
                <c:pt idx="20061">
                  <c:v>-2.7219972000488294E-3</c:v>
                </c:pt>
                <c:pt idx="20062">
                  <c:v>-2.7078545553676221E-3</c:v>
                </c:pt>
                <c:pt idx="20063">
                  <c:v>-2.6928861478030569E-3</c:v>
                </c:pt>
                <c:pt idx="20064">
                  <c:v>-2.6780029687250512E-3</c:v>
                </c:pt>
                <c:pt idx="20065">
                  <c:v>-2.6629454388902105E-3</c:v>
                </c:pt>
                <c:pt idx="20066">
                  <c:v>-2.6475013640180614E-3</c:v>
                </c:pt>
                <c:pt idx="20067">
                  <c:v>-2.6317236467421953E-3</c:v>
                </c:pt>
                <c:pt idx="20068">
                  <c:v>-2.6161640586532678E-3</c:v>
                </c:pt>
                <c:pt idx="20069">
                  <c:v>-2.6006379982520473E-3</c:v>
                </c:pt>
                <c:pt idx="20070">
                  <c:v>-2.5849895485961305E-3</c:v>
                </c:pt>
                <c:pt idx="20071">
                  <c:v>-2.5692570076659483E-3</c:v>
                </c:pt>
                <c:pt idx="20072">
                  <c:v>-2.5542418516654106E-3</c:v>
                </c:pt>
                <c:pt idx="20073">
                  <c:v>-2.5386352021554343E-3</c:v>
                </c:pt>
                <c:pt idx="20074">
                  <c:v>-2.5240964278827431E-3</c:v>
                </c:pt>
                <c:pt idx="20075">
                  <c:v>-2.5101418628051399E-3</c:v>
                </c:pt>
                <c:pt idx="20076">
                  <c:v>-2.4967529474586446E-3</c:v>
                </c:pt>
                <c:pt idx="20077">
                  <c:v>-2.48482293435409E-3</c:v>
                </c:pt>
                <c:pt idx="20078">
                  <c:v>-2.4740022226191387E-3</c:v>
                </c:pt>
                <c:pt idx="20079">
                  <c:v>-2.4651474307802344E-3</c:v>
                </c:pt>
                <c:pt idx="20080">
                  <c:v>-2.4591139393322068E-3</c:v>
                </c:pt>
                <c:pt idx="20081">
                  <c:v>-2.4529270551495131E-3</c:v>
                </c:pt>
                <c:pt idx="20082">
                  <c:v>-2.4512456616216909E-3</c:v>
                </c:pt>
                <c:pt idx="20083">
                  <c:v>-2.4522895640607268E-3</c:v>
                </c:pt>
                <c:pt idx="20084">
                  <c:v>-2.4552422111394526E-3</c:v>
                </c:pt>
                <c:pt idx="20085">
                  <c:v>-2.4630534190941402E-3</c:v>
                </c:pt>
                <c:pt idx="20086">
                  <c:v>-2.4756494143622029E-3</c:v>
                </c:pt>
                <c:pt idx="20087">
                  <c:v>-2.493660068870503E-3</c:v>
                </c:pt>
                <c:pt idx="20088">
                  <c:v>-2.5187928345928035E-3</c:v>
                </c:pt>
                <c:pt idx="20089">
                  <c:v>-2.5525015770250072E-3</c:v>
                </c:pt>
                <c:pt idx="20090">
                  <c:v>-2.5975711925953012E-3</c:v>
                </c:pt>
                <c:pt idx="20091">
                  <c:v>-2.6531689756471651E-3</c:v>
                </c:pt>
                <c:pt idx="20092">
                  <c:v>-2.7246254226849865E-3</c:v>
                </c:pt>
                <c:pt idx="20093">
                  <c:v>-2.8126271385217755E-3</c:v>
                </c:pt>
                <c:pt idx="20094">
                  <c:v>-2.9213923837423856E-3</c:v>
                </c:pt>
                <c:pt idx="20095">
                  <c:v>-3.0517791280180598E-3</c:v>
                </c:pt>
                <c:pt idx="20096">
                  <c:v>-3.2005484868367837E-3</c:v>
                </c:pt>
                <c:pt idx="20097">
                  <c:v>-3.3672681802460222E-3</c:v>
                </c:pt>
                <c:pt idx="20098">
                  <c:v>-3.5446826777998887E-3</c:v>
                </c:pt>
                <c:pt idx="20099">
                  <c:v>-3.7243855626016421E-3</c:v>
                </c:pt>
                <c:pt idx="20100">
                  <c:v>-3.8973359301451346E-3</c:v>
                </c:pt>
                <c:pt idx="20101">
                  <c:v>-4.068084852441721E-3</c:v>
                </c:pt>
                <c:pt idx="20102">
                  <c:v>-4.2398448681273213E-3</c:v>
                </c:pt>
                <c:pt idx="20103">
                  <c:v>-4.4356339869494098E-3</c:v>
                </c:pt>
                <c:pt idx="20104">
                  <c:v>-4.6918393219615093E-3</c:v>
                </c:pt>
                <c:pt idx="20105">
                  <c:v>-5.0498939603670001E-3</c:v>
                </c:pt>
                <c:pt idx="20106">
                  <c:v>-5.5424457231626079E-3</c:v>
                </c:pt>
                <c:pt idx="20107">
                  <c:v>-6.2174872308738815E-3</c:v>
                </c:pt>
                <c:pt idx="20108">
                  <c:v>-7.1723595137629034E-3</c:v>
                </c:pt>
                <c:pt idx="20109">
                  <c:v>-8.3824076463727103E-3</c:v>
                </c:pt>
                <c:pt idx="20110">
                  <c:v>-9.774214040044242E-3</c:v>
                </c:pt>
                <c:pt idx="20111">
                  <c:v>-1.1272409508217354E-2</c:v>
                </c:pt>
                <c:pt idx="20112">
                  <c:v>-1.2738202209977595E-2</c:v>
                </c:pt>
                <c:pt idx="20113">
                  <c:v>-1.3934405408620357E-2</c:v>
                </c:pt>
                <c:pt idx="20114">
                  <c:v>-1.4663605970382423E-2</c:v>
                </c:pt>
                <c:pt idx="20115">
                  <c:v>-1.4735101287887672E-2</c:v>
                </c:pt>
                <c:pt idx="20116">
                  <c:v>-1.3986663848586212E-2</c:v>
                </c:pt>
                <c:pt idx="20117">
                  <c:v>-1.2213116891767822E-2</c:v>
                </c:pt>
                <c:pt idx="20118">
                  <c:v>-9.3619637071703787E-3</c:v>
                </c:pt>
                <c:pt idx="20119">
                  <c:v>-5.2300924842020036E-3</c:v>
                </c:pt>
                <c:pt idx="20120">
                  <c:v>1.7888670701660114E-4</c:v>
                </c:pt>
                <c:pt idx="20121">
                  <c:v>6.8691984176517951E-3</c:v>
                </c:pt>
                <c:pt idx="20122">
                  <c:v>1.4794825119331279E-2</c:v>
                </c:pt>
                <c:pt idx="20123">
                  <c:v>2.3815167891631461E-2</c:v>
                </c:pt>
                <c:pt idx="20124">
                  <c:v>3.3703536560443059E-2</c:v>
                </c:pt>
                <c:pt idx="20125">
                  <c:v>4.4168934167077345E-2</c:v>
                </c:pt>
                <c:pt idx="20126">
                  <c:v>5.4866700858402839E-2</c:v>
                </c:pt>
                <c:pt idx="20127">
                  <c:v>6.5383171470730861E-2</c:v>
                </c:pt>
                <c:pt idx="20128">
                  <c:v>7.5328221004239748E-2</c:v>
                </c:pt>
                <c:pt idx="20129">
                  <c:v>8.4328934324355231E-2</c:v>
                </c:pt>
                <c:pt idx="20130">
                  <c:v>9.2083484632614121E-2</c:v>
                </c:pt>
                <c:pt idx="20131">
                  <c:v>9.8399114944065391E-2</c:v>
                </c:pt>
                <c:pt idx="20132">
                  <c:v>0.1031326054954535</c:v>
                </c:pt>
                <c:pt idx="20133">
                  <c:v>0.10632025924101313</c:v>
                </c:pt>
                <c:pt idx="20134">
                  <c:v>0.1079468227325554</c:v>
                </c:pt>
                <c:pt idx="20135">
                  <c:v>0.10822418900560915</c:v>
                </c:pt>
                <c:pt idx="20136">
                  <c:v>0.10720332229318874</c:v>
                </c:pt>
                <c:pt idx="20137">
                  <c:v>0.10509946200797793</c:v>
                </c:pt>
                <c:pt idx="20138">
                  <c:v>0.10203793545142126</c:v>
                </c:pt>
                <c:pt idx="20139">
                  <c:v>9.8211527613219163E-2</c:v>
                </c:pt>
                <c:pt idx="20140">
                  <c:v>9.3797107583705408E-2</c:v>
                </c:pt>
                <c:pt idx="20141">
                  <c:v>8.8943592422798368E-2</c:v>
                </c:pt>
                <c:pt idx="20142">
                  <c:v>8.3811259787201386E-2</c:v>
                </c:pt>
                <c:pt idx="20143">
                  <c:v>7.8525692689667359E-2</c:v>
                </c:pt>
                <c:pt idx="20144">
                  <c:v>7.3208346897508991E-2</c:v>
                </c:pt>
                <c:pt idx="20145">
                  <c:v>6.7937555534832272E-2</c:v>
                </c:pt>
                <c:pt idx="20146">
                  <c:v>6.2795207712182277E-2</c:v>
                </c:pt>
                <c:pt idx="20147">
                  <c:v>5.7831341689806415E-2</c:v>
                </c:pt>
                <c:pt idx="20148">
                  <c:v>5.3077136018089055E-2</c:v>
                </c:pt>
                <c:pt idx="20149">
                  <c:v>4.8564092086519683E-2</c:v>
                </c:pt>
                <c:pt idx="20150">
                  <c:v>4.4313490712514891E-2</c:v>
                </c:pt>
                <c:pt idx="20151">
                  <c:v>4.0346396267110785E-2</c:v>
                </c:pt>
                <c:pt idx="20152">
                  <c:v>3.670264624255315E-2</c:v>
                </c:pt>
                <c:pt idx="20153">
                  <c:v>3.3366056845495762E-2</c:v>
                </c:pt>
                <c:pt idx="20154">
                  <c:v>3.0330965410707456E-2</c:v>
                </c:pt>
                <c:pt idx="20155">
                  <c:v>2.7581568839928905E-2</c:v>
                </c:pt>
                <c:pt idx="20156">
                  <c:v>2.5065744929014921E-2</c:v>
                </c:pt>
                <c:pt idx="20157">
                  <c:v>2.2749399764083078E-2</c:v>
                </c:pt>
                <c:pt idx="20158">
                  <c:v>2.0580751781462792E-2</c:v>
                </c:pt>
                <c:pt idx="20159">
                  <c:v>1.8535149238186999E-2</c:v>
                </c:pt>
                <c:pt idx="20160">
                  <c:v>1.660122386099061E-2</c:v>
                </c:pt>
                <c:pt idx="20161">
                  <c:v>1.4776806936617537E-2</c:v>
                </c:pt>
                <c:pt idx="20162">
                  <c:v>1.3079032297528492E-2</c:v>
                </c:pt>
                <c:pt idx="20163">
                  <c:v>1.1518589494144749E-2</c:v>
                </c:pt>
                <c:pt idx="20164">
                  <c:v>1.0086192261788751E-2</c:v>
                </c:pt>
                <c:pt idx="20165">
                  <c:v>8.7947198522726477E-3</c:v>
                </c:pt>
                <c:pt idx="20166">
                  <c:v>7.5922041061353696E-3</c:v>
                </c:pt>
                <c:pt idx="20167">
                  <c:v>6.4556495640883949E-3</c:v>
                </c:pt>
                <c:pt idx="20168">
                  <c:v>5.3459432949476415E-3</c:v>
                </c:pt>
                <c:pt idx="20169">
                  <c:v>4.245467478780629E-3</c:v>
                </c:pt>
                <c:pt idx="20170">
                  <c:v>3.1558798770396912E-3</c:v>
                </c:pt>
                <c:pt idx="20171">
                  <c:v>2.0955136709679412E-3</c:v>
                </c:pt>
                <c:pt idx="20172">
                  <c:v>1.0911933233199722E-3</c:v>
                </c:pt>
                <c:pt idx="20173">
                  <c:v>1.8449339472170756E-4</c:v>
                </c:pt>
                <c:pt idx="20174">
                  <c:v>-6.1181380535191288E-4</c:v>
                </c:pt>
                <c:pt idx="20175">
                  <c:v>-1.2628681129395192E-3</c:v>
                </c:pt>
                <c:pt idx="20176">
                  <c:v>-1.7619429761566163E-3</c:v>
                </c:pt>
                <c:pt idx="20177">
                  <c:v>-2.0925847599098102E-3</c:v>
                </c:pt>
                <c:pt idx="20178">
                  <c:v>-2.2524963035481793E-3</c:v>
                </c:pt>
                <c:pt idx="20179">
                  <c:v>-2.2459367897088578E-3</c:v>
                </c:pt>
                <c:pt idx="20180">
                  <c:v>-2.0753269093080062E-3</c:v>
                </c:pt>
                <c:pt idx="20181">
                  <c:v>-1.7485861991449747E-3</c:v>
                </c:pt>
                <c:pt idx="20182">
                  <c:v>-1.2745073115419947E-3</c:v>
                </c:pt>
                <c:pt idx="20183">
                  <c:v>-6.6476464002052094E-4</c:v>
                </c:pt>
                <c:pt idx="20184">
                  <c:v>6.9400700887567446E-5</c:v>
                </c:pt>
                <c:pt idx="20185">
                  <c:v>9.1207881534149937E-4</c:v>
                </c:pt>
                <c:pt idx="20186">
                  <c:v>1.8446716735015523E-3</c:v>
                </c:pt>
                <c:pt idx="20187">
                  <c:v>2.8435210377779629E-3</c:v>
                </c:pt>
                <c:pt idx="20188">
                  <c:v>3.8778275858681877E-3</c:v>
                </c:pt>
                <c:pt idx="20189">
                  <c:v>4.9075706582251133E-3</c:v>
                </c:pt>
                <c:pt idx="20190">
                  <c:v>5.8920854111426113E-3</c:v>
                </c:pt>
                <c:pt idx="20191">
                  <c:v>6.7744201691865014E-3</c:v>
                </c:pt>
                <c:pt idx="20192">
                  <c:v>7.5087184871631685E-3</c:v>
                </c:pt>
                <c:pt idx="20193">
                  <c:v>8.0583965481906272E-3</c:v>
                </c:pt>
                <c:pt idx="20194">
                  <c:v>8.3977402165628101E-3</c:v>
                </c:pt>
                <c:pt idx="20195">
                  <c:v>8.530572645294443E-3</c:v>
                </c:pt>
                <c:pt idx="20196">
                  <c:v>8.4860723564366136E-3</c:v>
                </c:pt>
                <c:pt idx="20197">
                  <c:v>8.3001680929787325E-3</c:v>
                </c:pt>
                <c:pt idx="20198">
                  <c:v>8.0082638765529568E-3</c:v>
                </c:pt>
                <c:pt idx="20199">
                  <c:v>7.6508887302544348E-3</c:v>
                </c:pt>
                <c:pt idx="20200">
                  <c:v>7.2572969032896895E-3</c:v>
                </c:pt>
                <c:pt idx="20201">
                  <c:v>6.8481765199043254E-3</c:v>
                </c:pt>
                <c:pt idx="20202">
                  <c:v>6.4398165875722002E-3</c:v>
                </c:pt>
                <c:pt idx="20203">
                  <c:v>6.0407700684058652E-3</c:v>
                </c:pt>
                <c:pt idx="20204">
                  <c:v>5.6577779568955933E-3</c:v>
                </c:pt>
                <c:pt idx="20205">
                  <c:v>5.2945810003113269E-3</c:v>
                </c:pt>
                <c:pt idx="20206">
                  <c:v>4.9523076006381395E-3</c:v>
                </c:pt>
                <c:pt idx="20207">
                  <c:v>4.6322915235548212E-3</c:v>
                </c:pt>
                <c:pt idx="20208">
                  <c:v>4.3338516560210705E-3</c:v>
                </c:pt>
                <c:pt idx="20209">
                  <c:v>4.0564069531991986E-3</c:v>
                </c:pt>
                <c:pt idx="20210">
                  <c:v>3.7985201197553442E-3</c:v>
                </c:pt>
                <c:pt idx="20211">
                  <c:v>3.5598637321744286E-3</c:v>
                </c:pt>
                <c:pt idx="20212">
                  <c:v>3.3386650513936855E-3</c:v>
                </c:pt>
                <c:pt idx="20213">
                  <c:v>3.1340364859461234E-3</c:v>
                </c:pt>
                <c:pt idx="20214">
                  <c:v>2.9447211914186422E-3</c:v>
                </c:pt>
                <c:pt idx="20215">
                  <c:v>2.7695403760124027E-3</c:v>
                </c:pt>
                <c:pt idx="20216">
                  <c:v>2.6075879313531836E-3</c:v>
                </c:pt>
                <c:pt idx="20217">
                  <c:v>2.4577548670924321E-3</c:v>
                </c:pt>
                <c:pt idx="20218">
                  <c:v>2.3191533171026402E-3</c:v>
                </c:pt>
                <c:pt idx="20219">
                  <c:v>2.1909001023089347E-3</c:v>
                </c:pt>
                <c:pt idx="20220">
                  <c:v>2.0722679438429648E-3</c:v>
                </c:pt>
                <c:pt idx="20221">
                  <c:v>1.9623223479315888E-3</c:v>
                </c:pt>
                <c:pt idx="20222">
                  <c:v>1.8603605016447311E-3</c:v>
                </c:pt>
                <c:pt idx="20223">
                  <c:v>1.7658875909483118E-3</c:v>
                </c:pt>
                <c:pt idx="20224">
                  <c:v>1.6781800960691262E-3</c:v>
                </c:pt>
                <c:pt idx="20225">
                  <c:v>1.5968681988559608E-3</c:v>
                </c:pt>
                <c:pt idx="20226">
                  <c:v>1.5211058136197497E-3</c:v>
                </c:pt>
                <c:pt idx="20227">
                  <c:v>1.4506765673043542E-3</c:v>
                </c:pt>
                <c:pt idx="20228">
                  <c:v>1.3851974071763529E-3</c:v>
                </c:pt>
                <c:pt idx="20229">
                  <c:v>1.3241417304045155E-3</c:v>
                </c:pt>
                <c:pt idx="20230">
                  <c:v>1.2671735257203665E-3</c:v>
                </c:pt>
                <c:pt idx="20231">
                  <c:v>1.2139199826504132E-3</c:v>
                </c:pt>
                <c:pt idx="20232">
                  <c:v>1.1644101507937155E-3</c:v>
                </c:pt>
                <c:pt idx="20233">
                  <c:v>1.1178727568512681E-3</c:v>
                </c:pt>
                <c:pt idx="20234">
                  <c:v>1.0744038512638943E-3</c:v>
                </c:pt>
                <c:pt idx="20235">
                  <c:v>1.0336857118868892E-3</c:v>
                </c:pt>
                <c:pt idx="20236">
                  <c:v>9.9535998164534956E-4</c:v>
                </c:pt>
                <c:pt idx="20237">
                  <c:v>9.5953194591158475E-4</c:v>
                </c:pt>
                <c:pt idx="20238">
                  <c:v>9.2591974622391326E-4</c:v>
                </c:pt>
                <c:pt idx="20239">
                  <c:v>8.938842627814747E-4</c:v>
                </c:pt>
                <c:pt idx="20240">
                  <c:v>8.6397751346078966E-4</c:v>
                </c:pt>
                <c:pt idx="20241">
                  <c:v>8.3577639772325352E-4</c:v>
                </c:pt>
                <c:pt idx="20242">
                  <c:v>8.0915175667417572E-4</c:v>
                </c:pt>
                <c:pt idx="20243">
                  <c:v>7.8394227441380693E-4</c:v>
                </c:pt>
                <c:pt idx="20244">
                  <c:v>7.6016079760399258E-4</c:v>
                </c:pt>
                <c:pt idx="20245">
                  <c:v>7.3738824521407675E-4</c:v>
                </c:pt>
                <c:pt idx="20246">
                  <c:v>7.163231473148457E-4</c:v>
                </c:pt>
                <c:pt idx="20247">
                  <c:v>6.9605214107415492E-4</c:v>
                </c:pt>
                <c:pt idx="20248">
                  <c:v>6.7686619003171078E-4</c:v>
                </c:pt>
                <c:pt idx="20249">
                  <c:v>6.5859076155072582E-4</c:v>
                </c:pt>
                <c:pt idx="20250">
                  <c:v>6.4114944555060394E-4</c:v>
                </c:pt>
                <c:pt idx="20251">
                  <c:v>6.2451685950515312E-4</c:v>
                </c:pt>
                <c:pt idx="20252">
                  <c:v>6.0872649061727291E-4</c:v>
                </c:pt>
                <c:pt idx="20253">
                  <c:v>5.9351737663482229E-4</c:v>
                </c:pt>
                <c:pt idx="20254">
                  <c:v>5.7874353117215449E-4</c:v>
                </c:pt>
                <c:pt idx="20255">
                  <c:v>5.647568321288654E-4</c:v>
                </c:pt>
                <c:pt idx="20256">
                  <c:v>5.5143940153945525E-4</c:v>
                </c:pt>
                <c:pt idx="20257">
                  <c:v>5.3836365420234511E-4</c:v>
                </c:pt>
                <c:pt idx="20258">
                  <c:v>5.2594320947541018E-4</c:v>
                </c:pt>
                <c:pt idx="20259">
                  <c:v>5.1391703158798485E-4</c:v>
                </c:pt>
                <c:pt idx="20260">
                  <c:v>5.0211995080384764E-4</c:v>
                </c:pt>
                <c:pt idx="20261">
                  <c:v>4.9121903890136931E-4</c:v>
                </c:pt>
                <c:pt idx="20262">
                  <c:v>4.8049112063641708E-4</c:v>
                </c:pt>
                <c:pt idx="20263">
                  <c:v>4.7002837210130544E-4</c:v>
                </c:pt>
                <c:pt idx="20264">
                  <c:v>4.6013722449733674E-4</c:v>
                </c:pt>
                <c:pt idx="20265">
                  <c:v>4.5060108401795418E-4</c:v>
                </c:pt>
                <c:pt idx="20266">
                  <c:v>4.4140486354771191E-4</c:v>
                </c:pt>
                <c:pt idx="20267">
                  <c:v>4.3252620058087388E-4</c:v>
                </c:pt>
                <c:pt idx="20268">
                  <c:v>4.2429369498697689E-4</c:v>
                </c:pt>
                <c:pt idx="20269">
                  <c:v>4.1638233833696248E-4</c:v>
                </c:pt>
                <c:pt idx="20270">
                  <c:v>4.0890597780118831E-4</c:v>
                </c:pt>
                <c:pt idx="20271">
                  <c:v>4.0183020458262053E-4</c:v>
                </c:pt>
                <c:pt idx="20272">
                  <c:v>3.9516919556392693E-4</c:v>
                </c:pt>
                <c:pt idx="20273">
                  <c:v>3.8896837054913647E-4</c:v>
                </c:pt>
                <c:pt idx="20274">
                  <c:v>3.8312532792272869E-4</c:v>
                </c:pt>
                <c:pt idx="20275">
                  <c:v>3.7781413868531732E-4</c:v>
                </c:pt>
                <c:pt idx="20276">
                  <c:v>3.7285753550397871E-4</c:v>
                </c:pt>
                <c:pt idx="20277">
                  <c:v>3.6843399402786137E-4</c:v>
                </c:pt>
                <c:pt idx="20278">
                  <c:v>3.6403553353170359E-4</c:v>
                </c:pt>
                <c:pt idx="20279">
                  <c:v>3.6022120131806723E-4</c:v>
                </c:pt>
                <c:pt idx="20280">
                  <c:v>3.5706653966349755E-4</c:v>
                </c:pt>
                <c:pt idx="20281">
                  <c:v>3.5405075592598312E-4</c:v>
                </c:pt>
                <c:pt idx="20282">
                  <c:v>3.5144013292298659E-4</c:v>
                </c:pt>
                <c:pt idx="20283">
                  <c:v>3.492051931003326E-4</c:v>
                </c:pt>
                <c:pt idx="20284">
                  <c:v>3.4740966561719322E-4</c:v>
                </c:pt>
                <c:pt idx="20285">
                  <c:v>3.4576991827706127E-4</c:v>
                </c:pt>
                <c:pt idx="20286">
                  <c:v>3.4456537373750429E-4</c:v>
                </c:pt>
                <c:pt idx="20287">
                  <c:v>3.4367295869475178E-4</c:v>
                </c:pt>
                <c:pt idx="20288">
                  <c:v>3.4306875760015121E-4</c:v>
                </c:pt>
                <c:pt idx="20289">
                  <c:v>3.4283608278928845E-4</c:v>
                </c:pt>
                <c:pt idx="20290">
                  <c:v>3.4304585259747888E-4</c:v>
                </c:pt>
                <c:pt idx="20291">
                  <c:v>3.4348262363481652E-4</c:v>
                </c:pt>
                <c:pt idx="20292">
                  <c:v>3.4426951962462926E-4</c:v>
                </c:pt>
                <c:pt idx="20293">
                  <c:v>3.4535072885555351E-4</c:v>
                </c:pt>
                <c:pt idx="20294">
                  <c:v>3.4687475144412616E-4</c:v>
                </c:pt>
                <c:pt idx="20295">
                  <c:v>3.4847992140918382E-4</c:v>
                </c:pt>
                <c:pt idx="20296">
                  <c:v>3.502621109334747E-4</c:v>
                </c:pt>
                <c:pt idx="20297">
                  <c:v>3.5277735987282455E-4</c:v>
                </c:pt>
                <c:pt idx="20298">
                  <c:v>3.5540799896227604E-4</c:v>
                </c:pt>
                <c:pt idx="20299">
                  <c:v>3.5819914444168433E-4</c:v>
                </c:pt>
                <c:pt idx="20300">
                  <c:v>3.6130683128809959E-4</c:v>
                </c:pt>
                <c:pt idx="20301">
                  <c:v>3.6459521199272427E-4</c:v>
                </c:pt>
                <c:pt idx="20302">
                  <c:v>3.6814783559013797E-4</c:v>
                </c:pt>
                <c:pt idx="20303">
                  <c:v>3.7190316984903049E-4</c:v>
                </c:pt>
                <c:pt idx="20304">
                  <c:v>3.7597556777235752E-4</c:v>
                </c:pt>
                <c:pt idx="20305">
                  <c:v>3.7969639094970198E-4</c:v>
                </c:pt>
                <c:pt idx="20306">
                  <c:v>3.8418817850527365E-4</c:v>
                </c:pt>
                <c:pt idx="20307">
                  <c:v>3.8848062562701902E-4</c:v>
                </c:pt>
                <c:pt idx="20308">
                  <c:v>3.9324280091568298E-4</c:v>
                </c:pt>
                <c:pt idx="20309">
                  <c:v>3.978114411938849E-4</c:v>
                </c:pt>
                <c:pt idx="20310">
                  <c:v>4.0268266753140658E-4</c:v>
                </c:pt>
                <c:pt idx="20311">
                  <c:v>4.0800895998649445E-4</c:v>
                </c:pt>
                <c:pt idx="20312">
                  <c:v>4.1305702724658833E-4</c:v>
                </c:pt>
                <c:pt idx="20313">
                  <c:v>4.1869235197611321E-4</c:v>
                </c:pt>
                <c:pt idx="20314">
                  <c:v>4.2457103490500803E-4</c:v>
                </c:pt>
                <c:pt idx="20315">
                  <c:v>4.305913162139241E-4</c:v>
                </c:pt>
                <c:pt idx="20316">
                  <c:v>4.3684381917874493E-4</c:v>
                </c:pt>
                <c:pt idx="20317">
                  <c:v>4.4361289396133152E-4</c:v>
                </c:pt>
                <c:pt idx="20318">
                  <c:v>4.507397474291519E-4</c:v>
                </c:pt>
                <c:pt idx="20319">
                  <c:v>4.5809876717117781E-4</c:v>
                </c:pt>
                <c:pt idx="20320">
                  <c:v>4.6574491011586172E-4</c:v>
                </c:pt>
                <c:pt idx="20321">
                  <c:v>4.7419287051320147E-4</c:v>
                </c:pt>
                <c:pt idx="20322">
                  <c:v>4.8274063748743323E-4</c:v>
                </c:pt>
                <c:pt idx="20323">
                  <c:v>4.9177215957407761E-4</c:v>
                </c:pt>
                <c:pt idx="20324">
                  <c:v>5.0152070470743659E-4</c:v>
                </c:pt>
                <c:pt idx="20325">
                  <c:v>5.1165886407555927E-4</c:v>
                </c:pt>
                <c:pt idx="20326">
                  <c:v>5.2240246744306162E-4</c:v>
                </c:pt>
                <c:pt idx="20327">
                  <c:v>5.338819626138358E-4</c:v>
                </c:pt>
                <c:pt idx="20328">
                  <c:v>5.4589174848829192E-4</c:v>
                </c:pt>
                <c:pt idx="20329">
                  <c:v>5.5868144418935728E-4</c:v>
                </c:pt>
                <c:pt idx="20330">
                  <c:v>5.7254725606692425E-4</c:v>
                </c:pt>
                <c:pt idx="20331">
                  <c:v>5.8681361674384203E-4</c:v>
                </c:pt>
                <c:pt idx="20332">
                  <c:v>6.0220589665060942E-4</c:v>
                </c:pt>
                <c:pt idx="20333">
                  <c:v>6.1879668968622958E-4</c:v>
                </c:pt>
                <c:pt idx="20334">
                  <c:v>6.3605706821323604E-4</c:v>
                </c:pt>
                <c:pt idx="20335">
                  <c:v>6.5458084031455588E-4</c:v>
                </c:pt>
                <c:pt idx="20336">
                  <c:v>6.7459734637798086E-4</c:v>
                </c:pt>
                <c:pt idx="20337">
                  <c:v>6.9580743297836811E-4</c:v>
                </c:pt>
                <c:pt idx="20338">
                  <c:v>7.184213330987399E-4</c:v>
                </c:pt>
                <c:pt idx="20339">
                  <c:v>7.428207604716075E-4</c:v>
                </c:pt>
                <c:pt idx="20340">
                  <c:v>7.6866998254287999E-4</c:v>
                </c:pt>
                <c:pt idx="20341">
                  <c:v>7.965411134693845E-4</c:v>
                </c:pt>
                <c:pt idx="20342">
                  <c:v>8.2636368395061499E-4</c:v>
                </c:pt>
                <c:pt idx="20343">
                  <c:v>8.5811549226155748E-4</c:v>
                </c:pt>
                <c:pt idx="20344">
                  <c:v>8.9220891879526754E-4</c:v>
                </c:pt>
                <c:pt idx="20345">
                  <c:v>9.2882137044170143E-4</c:v>
                </c:pt>
                <c:pt idx="20346">
                  <c:v>9.6798810947895664E-4</c:v>
                </c:pt>
                <c:pt idx="20347">
                  <c:v>1.0099144649219349E-3</c:v>
                </c:pt>
                <c:pt idx="20348">
                  <c:v>1.0553758008264857E-3</c:v>
                </c:pt>
                <c:pt idx="20349">
                  <c:v>1.1037965838852637E-3</c:v>
                </c:pt>
                <c:pt idx="20350">
                  <c:v>1.1559425173982563E-3</c:v>
                </c:pt>
                <c:pt idx="20351">
                  <c:v>1.212023598092582E-3</c:v>
                </c:pt>
                <c:pt idx="20352">
                  <c:v>1.2722515844109106E-3</c:v>
                </c:pt>
                <c:pt idx="20353">
                  <c:v>1.3370871950475482E-3</c:v>
                </c:pt>
                <c:pt idx="20354">
                  <c:v>1.4069248338668405E-3</c:v>
                </c:pt>
                <c:pt idx="20355">
                  <c:v>1.4822418359100586E-3</c:v>
                </c:pt>
                <c:pt idx="20356">
                  <c:v>1.5635349523271946E-3</c:v>
                </c:pt>
                <c:pt idx="20357">
                  <c:v>1.6510201186997753E-3</c:v>
                </c:pt>
                <c:pt idx="20358">
                  <c:v>1.7455311348297808E-3</c:v>
                </c:pt>
                <c:pt idx="20359">
                  <c:v>1.8474954430965917E-3</c:v>
                </c:pt>
                <c:pt idx="20360">
                  <c:v>1.9576494660328292E-3</c:v>
                </c:pt>
                <c:pt idx="20361">
                  <c:v>2.0767273280616338E-3</c:v>
                </c:pt>
                <c:pt idx="20362">
                  <c:v>2.2053500747005739E-3</c:v>
                </c:pt>
                <c:pt idx="20363">
                  <c:v>2.3443007308280306E-3</c:v>
                </c:pt>
                <c:pt idx="20364">
                  <c:v>2.4946938436417598E-3</c:v>
                </c:pt>
                <c:pt idx="20365">
                  <c:v>2.6574722897225733E-3</c:v>
                </c:pt>
                <c:pt idx="20366">
                  <c:v>2.8330809186967176E-3</c:v>
                </c:pt>
                <c:pt idx="20367">
                  <c:v>3.0233667106658313E-3</c:v>
                </c:pt>
                <c:pt idx="20368">
                  <c:v>3.2286964025526332E-3</c:v>
                </c:pt>
                <c:pt idx="20369">
                  <c:v>3.4508271707336391E-3</c:v>
                </c:pt>
                <c:pt idx="20370">
                  <c:v>3.6904040159765339E-3</c:v>
                </c:pt>
                <c:pt idx="20371">
                  <c:v>3.9489271055092035E-3</c:v>
                </c:pt>
                <c:pt idx="20372">
                  <c:v>4.2274922456621011E-3</c:v>
                </c:pt>
                <c:pt idx="20373">
                  <c:v>4.5267341161583374E-3</c:v>
                </c:pt>
                <c:pt idx="20374">
                  <c:v>4.8474954622972355E-3</c:v>
                </c:pt>
                <c:pt idx="20375">
                  <c:v>5.1902729096298117E-3</c:v>
                </c:pt>
                <c:pt idx="20376">
                  <c:v>5.5539368749943918E-3</c:v>
                </c:pt>
                <c:pt idx="20377">
                  <c:v>5.9373911677189639E-3</c:v>
                </c:pt>
                <c:pt idx="20378">
                  <c:v>6.3372255662642596E-3</c:v>
                </c:pt>
                <c:pt idx="20379">
                  <c:v>6.7467229346422908E-3</c:v>
                </c:pt>
                <c:pt idx="20380">
                  <c:v>7.1556791761556715E-3</c:v>
                </c:pt>
                <c:pt idx="20381">
                  <c:v>7.5483275950652962E-3</c:v>
                </c:pt>
                <c:pt idx="20382">
                  <c:v>7.9115528915102429E-3</c:v>
                </c:pt>
                <c:pt idx="20383">
                  <c:v>8.1968943593636601E-3</c:v>
                </c:pt>
                <c:pt idx="20384">
                  <c:v>8.3861463048536811E-3</c:v>
                </c:pt>
                <c:pt idx="20385">
                  <c:v>8.4291683517090377E-3</c:v>
                </c:pt>
                <c:pt idx="20386">
                  <c:v>8.2948113032361714E-3</c:v>
                </c:pt>
                <c:pt idx="20387">
                  <c:v>7.9542817084564676E-3</c:v>
                </c:pt>
                <c:pt idx="20388">
                  <c:v>7.4049855844446899E-3</c:v>
                </c:pt>
                <c:pt idx="20389">
                  <c:v>6.6692654675876151E-3</c:v>
                </c:pt>
                <c:pt idx="20390">
                  <c:v>5.7849617089551497E-3</c:v>
                </c:pt>
                <c:pt idx="20391">
                  <c:v>4.8031098216293477E-3</c:v>
                </c:pt>
                <c:pt idx="20392">
                  <c:v>3.7695141450847514E-3</c:v>
                </c:pt>
                <c:pt idx="20393">
                  <c:v>2.7369738948979094E-3</c:v>
                </c:pt>
                <c:pt idx="20394">
                  <c:v>1.7385883891098963E-3</c:v>
                </c:pt>
                <c:pt idx="20395">
                  <c:v>8.0613545248442442E-4</c:v>
                </c:pt>
                <c:pt idx="20396">
                  <c:v>-3.6596493141138886E-5</c:v>
                </c:pt>
                <c:pt idx="20397">
                  <c:v>-7.7100668800611505E-4</c:v>
                </c:pt>
                <c:pt idx="20398">
                  <c:v>-1.3797973015960974E-3</c:v>
                </c:pt>
                <c:pt idx="20399">
                  <c:v>-1.8529124856910828E-3</c:v>
                </c:pt>
                <c:pt idx="20400">
                  <c:v>-2.1776940521626154E-3</c:v>
                </c:pt>
                <c:pt idx="20401">
                  <c:v>-2.3479176429893611E-3</c:v>
                </c:pt>
                <c:pt idx="20402">
                  <c:v>-2.3521376023600826E-3</c:v>
                </c:pt>
                <c:pt idx="20403">
                  <c:v>-2.1970983753757389E-3</c:v>
                </c:pt>
                <c:pt idx="20404">
                  <c:v>-1.8588750141368404E-3</c:v>
                </c:pt>
                <c:pt idx="20405">
                  <c:v>-1.3616442875442614E-3</c:v>
                </c:pt>
                <c:pt idx="20406">
                  <c:v>-7.0691795017863157E-4</c:v>
                </c:pt>
                <c:pt idx="20407">
                  <c:v>8.9319500966911214E-5</c:v>
                </c:pt>
                <c:pt idx="20408">
                  <c:v>1.0102104363860498E-3</c:v>
                </c:pt>
                <c:pt idx="20409">
                  <c:v>2.0113748521038977E-3</c:v>
                </c:pt>
                <c:pt idx="20410">
                  <c:v>3.0734307540961625E-3</c:v>
                </c:pt>
                <c:pt idx="20411">
                  <c:v>4.1614751238623349E-3</c:v>
                </c:pt>
                <c:pt idx="20412">
                  <c:v>5.2595152317957972E-3</c:v>
                </c:pt>
                <c:pt idx="20413">
                  <c:v>6.3758721491816717E-3</c:v>
                </c:pt>
                <c:pt idx="20414">
                  <c:v>7.521615056450992E-3</c:v>
                </c:pt>
                <c:pt idx="20415">
                  <c:v>8.7234871816650461E-3</c:v>
                </c:pt>
                <c:pt idx="20416">
                  <c:v>1.0027220241038082E-2</c:v>
                </c:pt>
                <c:pt idx="20417">
                  <c:v>1.1451515382052468E-2</c:v>
                </c:pt>
                <c:pt idx="20418">
                  <c:v>1.3015903026649234E-2</c:v>
                </c:pt>
                <c:pt idx="20419">
                  <c:v>1.4717408435459767E-2</c:v>
                </c:pt>
                <c:pt idx="20420">
                  <c:v>1.6545503361109604E-2</c:v>
                </c:pt>
                <c:pt idx="20421">
                  <c:v>1.848109486786742E-2</c:v>
                </c:pt>
                <c:pt idx="20422">
                  <c:v>2.0528194334920147E-2</c:v>
                </c:pt>
                <c:pt idx="20423">
                  <c:v>2.2696958020810953E-2</c:v>
                </c:pt>
                <c:pt idx="20424">
                  <c:v>2.5021261809487716E-2</c:v>
                </c:pt>
                <c:pt idx="20425">
                  <c:v>2.7532596173235668E-2</c:v>
                </c:pt>
                <c:pt idx="20426">
                  <c:v>3.0292094701775296E-2</c:v>
                </c:pt>
                <c:pt idx="20427">
                  <c:v>3.3325617734044521E-2</c:v>
                </c:pt>
                <c:pt idx="20428">
                  <c:v>3.6667106616397493E-2</c:v>
                </c:pt>
                <c:pt idx="20429">
                  <c:v>4.031920134855993E-2</c:v>
                </c:pt>
                <c:pt idx="20430">
                  <c:v>4.4280352038200577E-2</c:v>
                </c:pt>
                <c:pt idx="20431">
                  <c:v>4.8532935326922821E-2</c:v>
                </c:pt>
                <c:pt idx="20432">
                  <c:v>5.3059288337415134E-2</c:v>
                </c:pt>
                <c:pt idx="20433">
                  <c:v>5.7819586604145767E-2</c:v>
                </c:pt>
                <c:pt idx="20434">
                  <c:v>6.2787721697101562E-2</c:v>
                </c:pt>
                <c:pt idx="20435">
                  <c:v>6.7941376707400525E-2</c:v>
                </c:pt>
                <c:pt idx="20436">
                  <c:v>7.3211009061413979E-2</c:v>
                </c:pt>
                <c:pt idx="20437">
                  <c:v>7.853582827262473E-2</c:v>
                </c:pt>
                <c:pt idx="20438">
                  <c:v>8.3838962775393711E-2</c:v>
                </c:pt>
                <c:pt idx="20439">
                  <c:v>8.8996998068408661E-2</c:v>
                </c:pt>
                <c:pt idx="20440">
                  <c:v>9.3875267295145393E-2</c:v>
                </c:pt>
                <c:pt idx="20441">
                  <c:v>9.8310384528636052E-2</c:v>
                </c:pt>
                <c:pt idx="20442">
                  <c:v>0.1021851461170894</c:v>
                </c:pt>
                <c:pt idx="20443">
                  <c:v>0.10526900964867814</c:v>
                </c:pt>
                <c:pt idx="20444">
                  <c:v>0.10742646155629565</c:v>
                </c:pt>
                <c:pt idx="20445">
                  <c:v>0.1085347274638816</c:v>
                </c:pt>
                <c:pt idx="20446">
                  <c:v>0.10835740304814656</c:v>
                </c:pt>
                <c:pt idx="20447">
                  <c:v>0.10675805132639465</c:v>
                </c:pt>
                <c:pt idx="20448">
                  <c:v>0.10368044245375357</c:v>
                </c:pt>
                <c:pt idx="20449">
                  <c:v>9.9004187545445599E-2</c:v>
                </c:pt>
                <c:pt idx="20450">
                  <c:v>9.2794543095496784E-2</c:v>
                </c:pt>
                <c:pt idx="20451">
                  <c:v>8.511614439176457E-2</c:v>
                </c:pt>
                <c:pt idx="20452">
                  <c:v>7.6168588362022671E-2</c:v>
                </c:pt>
                <c:pt idx="20453">
                  <c:v>6.6264731696726309E-2</c:v>
                </c:pt>
                <c:pt idx="20454">
                  <c:v>5.5759082057989906E-2</c:v>
                </c:pt>
                <c:pt idx="20455">
                  <c:v>4.506680829732479E-2</c:v>
                </c:pt>
                <c:pt idx="20456">
                  <c:v>3.4566169693095894E-2</c:v>
                </c:pt>
                <c:pt idx="20457">
                  <c:v>2.463741185323931E-2</c:v>
                </c:pt>
                <c:pt idx="20458">
                  <c:v>1.5553966486771431E-2</c:v>
                </c:pt>
                <c:pt idx="20459">
                  <c:v>7.5803077527933915E-3</c:v>
                </c:pt>
                <c:pt idx="20460">
                  <c:v>7.9632480947122719E-4</c:v>
                </c:pt>
                <c:pt idx="20461">
                  <c:v>-4.6722642166933115E-3</c:v>
                </c:pt>
                <c:pt idx="20462">
                  <c:v>-8.8432152022114296E-3</c:v>
                </c:pt>
                <c:pt idx="20463">
                  <c:v>-1.178199367564059E-2</c:v>
                </c:pt>
                <c:pt idx="20464">
                  <c:v>-1.3576095381929165E-2</c:v>
                </c:pt>
                <c:pt idx="20465">
                  <c:v>-1.4365480312540299E-2</c:v>
                </c:pt>
                <c:pt idx="20466">
                  <c:v>-1.4323247200670006E-2</c:v>
                </c:pt>
                <c:pt idx="20467">
                  <c:v>-1.365243304468132E-2</c:v>
                </c:pt>
                <c:pt idx="20468">
                  <c:v>-1.2485720959426648E-2</c:v>
                </c:pt>
                <c:pt idx="20469">
                  <c:v>-1.1077496506616741E-2</c:v>
                </c:pt>
                <c:pt idx="20470">
                  <c:v>-9.6128241519254504E-3</c:v>
                </c:pt>
                <c:pt idx="20471">
                  <c:v>-8.247141132531232E-3</c:v>
                </c:pt>
                <c:pt idx="20472">
                  <c:v>-7.0796072563752421E-3</c:v>
                </c:pt>
                <c:pt idx="20473">
                  <c:v>-6.1297704658429229E-3</c:v>
                </c:pt>
                <c:pt idx="20474">
                  <c:v>-5.438362377062308E-3</c:v>
                </c:pt>
                <c:pt idx="20475">
                  <c:v>-4.9955360154378681E-3</c:v>
                </c:pt>
                <c:pt idx="20476">
                  <c:v>-4.6624677271779836E-3</c:v>
                </c:pt>
                <c:pt idx="20477">
                  <c:v>-4.4271182976518587E-3</c:v>
                </c:pt>
                <c:pt idx="20478">
                  <c:v>-4.237568153793201E-3</c:v>
                </c:pt>
                <c:pt idx="20479">
                  <c:v>-4.0714770185962552E-3</c:v>
                </c:pt>
                <c:pt idx="20480">
                  <c:v>-3.9072876314487082E-3</c:v>
                </c:pt>
                <c:pt idx="20481">
                  <c:v>-3.7391153920293503E-3</c:v>
                </c:pt>
                <c:pt idx="20482">
                  <c:v>-3.5593729315449105E-3</c:v>
                </c:pt>
                <c:pt idx="20483">
                  <c:v>-3.3845944744351993E-3</c:v>
                </c:pt>
                <c:pt idx="20484">
                  <c:v>-3.2182295288106914E-3</c:v>
                </c:pt>
                <c:pt idx="20485">
                  <c:v>-3.0681767825195203E-3</c:v>
                </c:pt>
                <c:pt idx="20486">
                  <c:v>-2.9380330557514907E-3</c:v>
                </c:pt>
                <c:pt idx="20487">
                  <c:v>-2.8282162997854102E-3</c:v>
                </c:pt>
                <c:pt idx="20488">
                  <c:v>-2.7382870134671075E-3</c:v>
                </c:pt>
                <c:pt idx="20489">
                  <c:v>-2.6647077821670183E-3</c:v>
                </c:pt>
                <c:pt idx="20490">
                  <c:v>-2.6066566373592857E-3</c:v>
                </c:pt>
                <c:pt idx="20491">
                  <c:v>-2.5612925847737101E-3</c:v>
                </c:pt>
                <c:pt idx="20492">
                  <c:v>-2.5258787504140608E-3</c:v>
                </c:pt>
                <c:pt idx="20493">
                  <c:v>-2.5000575818654677E-3</c:v>
                </c:pt>
                <c:pt idx="20494">
                  <c:v>-2.4806605546430402E-3</c:v>
                </c:pt>
                <c:pt idx="20495">
                  <c:v>-2.4687706763036597E-3</c:v>
                </c:pt>
                <c:pt idx="20496">
                  <c:v>-2.4614319377452192E-3</c:v>
                </c:pt>
                <c:pt idx="20497">
                  <c:v>-2.4574100673493311E-3</c:v>
                </c:pt>
                <c:pt idx="20498">
                  <c:v>-2.4571632008093766E-3</c:v>
                </c:pt>
                <c:pt idx="20499">
                  <c:v>-2.4591957163958775E-3</c:v>
                </c:pt>
                <c:pt idx="20500">
                  <c:v>-2.4628847188082679E-3</c:v>
                </c:pt>
                <c:pt idx="20501">
                  <c:v>-2.4698537598663744E-3</c:v>
                </c:pt>
                <c:pt idx="20502">
                  <c:v>-2.4786355995553826E-3</c:v>
                </c:pt>
                <c:pt idx="20503">
                  <c:v>-2.4892261816536632E-3</c:v>
                </c:pt>
                <c:pt idx="20504">
                  <c:v>-2.5017588909178007E-3</c:v>
                </c:pt>
                <c:pt idx="20505">
                  <c:v>-2.5152510606338031E-3</c:v>
                </c:pt>
                <c:pt idx="20506">
                  <c:v>-2.5304177113172027E-3</c:v>
                </c:pt>
                <c:pt idx="20507">
                  <c:v>-2.5463492815796067E-3</c:v>
                </c:pt>
                <c:pt idx="20508">
                  <c:v>-2.5636951084925287E-3</c:v>
                </c:pt>
                <c:pt idx="20509">
                  <c:v>-2.5805998738539278E-3</c:v>
                </c:pt>
                <c:pt idx="20510">
                  <c:v>-2.5971696618607197E-3</c:v>
                </c:pt>
                <c:pt idx="20511">
                  <c:v>-2.6143490289079743E-3</c:v>
                </c:pt>
                <c:pt idx="20512">
                  <c:v>-2.6312867504731394E-3</c:v>
                </c:pt>
                <c:pt idx="20513">
                  <c:v>-2.6481502568517904E-3</c:v>
                </c:pt>
                <c:pt idx="20514">
                  <c:v>-2.6648728924890622E-3</c:v>
                </c:pt>
                <c:pt idx="20515">
                  <c:v>-2.6811871492178601E-3</c:v>
                </c:pt>
                <c:pt idx="20516">
                  <c:v>-2.697300201631675E-3</c:v>
                </c:pt>
                <c:pt idx="20517">
                  <c:v>-2.7129622554496811E-3</c:v>
                </c:pt>
                <c:pt idx="20518">
                  <c:v>-2.7280568835864917E-3</c:v>
                </c:pt>
                <c:pt idx="20519">
                  <c:v>-2.7424629015276435E-3</c:v>
                </c:pt>
                <c:pt idx="20520">
                  <c:v>-2.7565371720808833E-3</c:v>
                </c:pt>
                <c:pt idx="20521">
                  <c:v>-2.7699875818329384E-3</c:v>
                </c:pt>
                <c:pt idx="20522">
                  <c:v>-2.7827273708022561E-3</c:v>
                </c:pt>
                <c:pt idx="20523">
                  <c:v>-2.7949557583898232E-3</c:v>
                </c:pt>
                <c:pt idx="20524">
                  <c:v>-2.8071776349214489E-3</c:v>
                </c:pt>
                <c:pt idx="20525">
                  <c:v>-2.8185819670666777E-3</c:v>
                </c:pt>
                <c:pt idx="20526">
                  <c:v>-2.8292610256493707E-3</c:v>
                </c:pt>
                <c:pt idx="20527">
                  <c:v>-2.8395558966204646E-3</c:v>
                </c:pt>
                <c:pt idx="20528">
                  <c:v>-2.8495889597415624E-3</c:v>
                </c:pt>
                <c:pt idx="20529">
                  <c:v>-2.8589725862727886E-3</c:v>
                </c:pt>
                <c:pt idx="20530">
                  <c:v>-2.8681227232989544E-3</c:v>
                </c:pt>
                <c:pt idx="20531">
                  <c:v>-2.8767622599368383E-3</c:v>
                </c:pt>
                <c:pt idx="20532">
                  <c:v>-2.8853042485196784E-3</c:v>
                </c:pt>
                <c:pt idx="20533">
                  <c:v>-2.8934398225159328E-3</c:v>
                </c:pt>
                <c:pt idx="20534">
                  <c:v>-2.9012739392964984E-3</c:v>
                </c:pt>
                <c:pt idx="20535">
                  <c:v>-2.9087773967368053E-3</c:v>
                </c:pt>
                <c:pt idx="20536">
                  <c:v>-2.9161238202080777E-3</c:v>
                </c:pt>
                <c:pt idx="20537">
                  <c:v>-2.9231676322865031E-3</c:v>
                </c:pt>
                <c:pt idx="20538">
                  <c:v>-2.9296227752507631E-3</c:v>
                </c:pt>
                <c:pt idx="20539">
                  <c:v>-2.9360018328884784E-3</c:v>
                </c:pt>
                <c:pt idx="20540">
                  <c:v>-2.9398470931074109E-3</c:v>
                </c:pt>
                <c:pt idx="20541">
                  <c:v>-2.9207252217587545E-3</c:v>
                </c:pt>
                <c:pt idx="20542">
                  <c:v>-2.9174909736167532E-3</c:v>
                </c:pt>
                <c:pt idx="20543">
                  <c:v>-2.9113557886930016E-3</c:v>
                </c:pt>
                <c:pt idx="20544">
                  <c:v>-2.9048240512373042E-3</c:v>
                </c:pt>
                <c:pt idx="20545">
                  <c:v>-2.8980247337373126E-3</c:v>
                </c:pt>
                <c:pt idx="20546">
                  <c:v>-2.8909985611298905E-3</c:v>
                </c:pt>
                <c:pt idx="20547">
                  <c:v>-2.8835996954563329E-3</c:v>
                </c:pt>
                <c:pt idx="20548">
                  <c:v>-2.8759549994810773E-3</c:v>
                </c:pt>
                <c:pt idx="20549">
                  <c:v>-2.867878957165657E-3</c:v>
                </c:pt>
                <c:pt idx="20550">
                  <c:v>-2.8595861478440021E-3</c:v>
                </c:pt>
                <c:pt idx="20551">
                  <c:v>-2.8511511999429369E-3</c:v>
                </c:pt>
                <c:pt idx="20552">
                  <c:v>-2.8418760743300661E-3</c:v>
                </c:pt>
                <c:pt idx="20553">
                  <c:v>-2.8322600448366674E-3</c:v>
                </c:pt>
                <c:pt idx="20554">
                  <c:v>-2.8219211365314439E-3</c:v>
                </c:pt>
                <c:pt idx="20555">
                  <c:v>-2.811195527618483E-3</c:v>
                </c:pt>
                <c:pt idx="20556">
                  <c:v>-2.7998705711773275E-3</c:v>
                </c:pt>
                <c:pt idx="20557">
                  <c:v>-2.7878390599490321E-3</c:v>
                </c:pt>
                <c:pt idx="20558">
                  <c:v>-2.7756083266583897E-3</c:v>
                </c:pt>
                <c:pt idx="20559">
                  <c:v>-2.762780579595359E-3</c:v>
                </c:pt>
                <c:pt idx="20560">
                  <c:v>-2.7497794164180176E-3</c:v>
                </c:pt>
                <c:pt idx="20561">
                  <c:v>-2.7363402151406625E-3</c:v>
                </c:pt>
                <c:pt idx="20562">
                  <c:v>-2.7222560455145853E-3</c:v>
                </c:pt>
                <c:pt idx="20563">
                  <c:v>-2.707558083043184E-3</c:v>
                </c:pt>
                <c:pt idx="20564">
                  <c:v>-2.6925313119720317E-3</c:v>
                </c:pt>
                <c:pt idx="20565">
                  <c:v>-2.6776504015087483E-3</c:v>
                </c:pt>
                <c:pt idx="20566">
                  <c:v>-2.6617979968016478E-3</c:v>
                </c:pt>
                <c:pt idx="20567">
                  <c:v>-2.6458340209065379E-3</c:v>
                </c:pt>
                <c:pt idx="20568">
                  <c:v>-2.6298667664167359E-3</c:v>
                </c:pt>
                <c:pt idx="20569">
                  <c:v>-2.6137787411903059E-3</c:v>
                </c:pt>
                <c:pt idx="20570">
                  <c:v>-2.5982982439371281E-3</c:v>
                </c:pt>
                <c:pt idx="20571">
                  <c:v>-2.5825568922804979E-3</c:v>
                </c:pt>
                <c:pt idx="20572">
                  <c:v>-2.5672069080326636E-3</c:v>
                </c:pt>
                <c:pt idx="20573">
                  <c:v>-2.551687149486961E-3</c:v>
                </c:pt>
                <c:pt idx="20574">
                  <c:v>-2.536204322121486E-3</c:v>
                </c:pt>
                <c:pt idx="20575">
                  <c:v>-2.5215068679396578E-3</c:v>
                </c:pt>
                <c:pt idx="20576">
                  <c:v>-2.5073983881514178E-3</c:v>
                </c:pt>
                <c:pt idx="20577">
                  <c:v>-2.4937430535122204E-3</c:v>
                </c:pt>
                <c:pt idx="20578">
                  <c:v>-2.4826849760556558E-3</c:v>
                </c:pt>
                <c:pt idx="20579">
                  <c:v>-2.471325918260439E-3</c:v>
                </c:pt>
                <c:pt idx="20580">
                  <c:v>-2.4628815704103918E-3</c:v>
                </c:pt>
                <c:pt idx="20581">
                  <c:v>-2.4559812658894787E-3</c:v>
                </c:pt>
                <c:pt idx="20582">
                  <c:v>-2.4505943076693366E-3</c:v>
                </c:pt>
                <c:pt idx="20583">
                  <c:v>-2.4480470985467303E-3</c:v>
                </c:pt>
                <c:pt idx="20584">
                  <c:v>-2.4487693850602822E-3</c:v>
                </c:pt>
                <c:pt idx="20585">
                  <c:v>-2.4524564908841298E-3</c:v>
                </c:pt>
                <c:pt idx="20586">
                  <c:v>-2.460380761016589E-3</c:v>
                </c:pt>
                <c:pt idx="20587">
                  <c:v>-2.4723863702357722E-3</c:v>
                </c:pt>
                <c:pt idx="20588">
                  <c:v>-2.4915115224716103E-3</c:v>
                </c:pt>
                <c:pt idx="20589">
                  <c:v>-2.5160594896939783E-3</c:v>
                </c:pt>
                <c:pt idx="20590">
                  <c:v>-2.5489486862033356E-3</c:v>
                </c:pt>
                <c:pt idx="20591">
                  <c:v>-2.5924938117664765E-3</c:v>
                </c:pt>
                <c:pt idx="20592">
                  <c:v>-2.6482848335743548E-3</c:v>
                </c:pt>
                <c:pt idx="20593">
                  <c:v>-2.7187794018622789E-3</c:v>
                </c:pt>
                <c:pt idx="20594">
                  <c:v>-2.8060454011169583E-3</c:v>
                </c:pt>
                <c:pt idx="20595">
                  <c:v>-2.9133069647501873E-3</c:v>
                </c:pt>
                <c:pt idx="20596">
                  <c:v>-3.0425032068974686E-3</c:v>
                </c:pt>
                <c:pt idx="20597">
                  <c:v>-3.1911898259487557E-3</c:v>
                </c:pt>
                <c:pt idx="20598">
                  <c:v>-3.357674028845339E-3</c:v>
                </c:pt>
                <c:pt idx="20599">
                  <c:v>-3.5349099268517899E-3</c:v>
                </c:pt>
                <c:pt idx="20600">
                  <c:v>-3.7103010306039508E-3</c:v>
                </c:pt>
                <c:pt idx="20601">
                  <c:v>-3.8744959686589039E-3</c:v>
                </c:pt>
                <c:pt idx="20602">
                  <c:v>-4.0254742939632351E-3</c:v>
                </c:pt>
                <c:pt idx="20603">
                  <c:v>-4.1623896124009171E-3</c:v>
                </c:pt>
                <c:pt idx="20604">
                  <c:v>-4.3031625264268458E-3</c:v>
                </c:pt>
                <c:pt idx="20605">
                  <c:v>-4.4783753683604374E-3</c:v>
                </c:pt>
                <c:pt idx="20606">
                  <c:v>-4.7142963214167975E-3</c:v>
                </c:pt>
                <c:pt idx="20607">
                  <c:v>-5.0571207997485521E-3</c:v>
                </c:pt>
                <c:pt idx="20608">
                  <c:v>-5.6207782930688954E-3</c:v>
                </c:pt>
                <c:pt idx="20609">
                  <c:v>-6.4294718252551029E-3</c:v>
                </c:pt>
                <c:pt idx="20610">
                  <c:v>-7.5563895691972069E-3</c:v>
                </c:pt>
                <c:pt idx="20611">
                  <c:v>-8.9952915914474074E-3</c:v>
                </c:pt>
                <c:pt idx="20612">
                  <c:v>-1.0672726562830213E-2</c:v>
                </c:pt>
                <c:pt idx="20613">
                  <c:v>-1.2259778082031991E-2</c:v>
                </c:pt>
                <c:pt idx="20614">
                  <c:v>-1.3582478922946034E-2</c:v>
                </c:pt>
                <c:pt idx="20615">
                  <c:v>-1.4452271578468678E-2</c:v>
                </c:pt>
                <c:pt idx="20616">
                  <c:v>-1.4613216666967327E-2</c:v>
                </c:pt>
                <c:pt idx="20617">
                  <c:v>-1.3908679577956079E-2</c:v>
                </c:pt>
                <c:pt idx="20618">
                  <c:v>-1.2205469233045413E-2</c:v>
                </c:pt>
                <c:pt idx="20619">
                  <c:v>-9.3557035240611763E-3</c:v>
                </c:pt>
                <c:pt idx="20620">
                  <c:v>-5.2626638655856872E-3</c:v>
                </c:pt>
                <c:pt idx="20621">
                  <c:v>1.1574378837700405E-4</c:v>
                </c:pt>
                <c:pt idx="20622">
                  <c:v>6.8006727999868066E-3</c:v>
                </c:pt>
                <c:pt idx="20623">
                  <c:v>1.4701497399848384E-2</c:v>
                </c:pt>
                <c:pt idx="20624">
                  <c:v>2.3708217665759868E-2</c:v>
                </c:pt>
                <c:pt idx="20625">
                  <c:v>3.3583892080932598E-2</c:v>
                </c:pt>
                <c:pt idx="20626">
                  <c:v>4.4041887096455901E-2</c:v>
                </c:pt>
                <c:pt idx="20627">
                  <c:v>5.4728868059686187E-2</c:v>
                </c:pt>
                <c:pt idx="20628">
                  <c:v>6.5240177592160165E-2</c:v>
                </c:pt>
                <c:pt idx="20629">
                  <c:v>7.5185343405989702E-2</c:v>
                </c:pt>
                <c:pt idx="20630">
                  <c:v>8.4150209660558806E-2</c:v>
                </c:pt>
                <c:pt idx="20631">
                  <c:v>9.1925793490959751E-2</c:v>
                </c:pt>
                <c:pt idx="20632">
                  <c:v>9.8221817831439073E-2</c:v>
                </c:pt>
                <c:pt idx="20633">
                  <c:v>0.10296641470402107</c:v>
                </c:pt>
                <c:pt idx="20634">
                  <c:v>0.10612889124256475</c:v>
                </c:pt>
                <c:pt idx="20635">
                  <c:v>0.10777743984523258</c:v>
                </c:pt>
                <c:pt idx="20636">
                  <c:v>0.10802152885658078</c:v>
                </c:pt>
                <c:pt idx="20637">
                  <c:v>0.1069699085918886</c:v>
                </c:pt>
                <c:pt idx="20638">
                  <c:v>0.10485995841367279</c:v>
                </c:pt>
                <c:pt idx="20639">
                  <c:v>0.10180017086970028</c:v>
                </c:pt>
                <c:pt idx="20640">
                  <c:v>9.7972831494601453E-2</c:v>
                </c:pt>
                <c:pt idx="20641">
                  <c:v>9.3546167660631396E-2</c:v>
                </c:pt>
                <c:pt idx="20642">
                  <c:v>8.8684431199224978E-2</c:v>
                </c:pt>
                <c:pt idx="20643">
                  <c:v>8.3535946466835265E-2</c:v>
                </c:pt>
                <c:pt idx="20644">
                  <c:v>7.8251493963810814E-2</c:v>
                </c:pt>
                <c:pt idx="20645">
                  <c:v>7.2931475834753234E-2</c:v>
                </c:pt>
                <c:pt idx="20646">
                  <c:v>6.7650221228837792E-2</c:v>
                </c:pt>
                <c:pt idx="20647">
                  <c:v>6.2509884610695732E-2</c:v>
                </c:pt>
                <c:pt idx="20648">
                  <c:v>5.7539348778706145E-2</c:v>
                </c:pt>
                <c:pt idx="20649">
                  <c:v>5.2783347559562377E-2</c:v>
                </c:pt>
                <c:pt idx="20650">
                  <c:v>4.8269086425991814E-2</c:v>
                </c:pt>
                <c:pt idx="20651">
                  <c:v>4.4017312972068567E-2</c:v>
                </c:pt>
                <c:pt idx="20652">
                  <c:v>4.0063810363056174E-2</c:v>
                </c:pt>
                <c:pt idx="20653">
                  <c:v>3.6416827474015312E-2</c:v>
                </c:pt>
                <c:pt idx="20654">
                  <c:v>3.3091968414692419E-2</c:v>
                </c:pt>
                <c:pt idx="20655">
                  <c:v>3.0056692057912393E-2</c:v>
                </c:pt>
                <c:pt idx="20656">
                  <c:v>2.7313254317547053E-2</c:v>
                </c:pt>
                <c:pt idx="20657">
                  <c:v>2.4812397356999805E-2</c:v>
                </c:pt>
                <c:pt idx="20658">
                  <c:v>2.250042646008199E-2</c:v>
                </c:pt>
                <c:pt idx="20659">
                  <c:v>2.0346194580273314E-2</c:v>
                </c:pt>
                <c:pt idx="20660">
                  <c:v>1.8305148712890018E-2</c:v>
                </c:pt>
                <c:pt idx="20661">
                  <c:v>1.6379168556673429E-2</c:v>
                </c:pt>
                <c:pt idx="20662">
                  <c:v>1.4561824522244748E-2</c:v>
                </c:pt>
                <c:pt idx="20663">
                  <c:v>1.2876173832493398E-2</c:v>
                </c:pt>
                <c:pt idx="20664">
                  <c:v>1.1326216125806421E-2</c:v>
                </c:pt>
                <c:pt idx="20665">
                  <c:v>9.9104837588325223E-3</c:v>
                </c:pt>
                <c:pt idx="20666">
                  <c:v>8.6229661759218423E-3</c:v>
                </c:pt>
                <c:pt idx="20667">
                  <c:v>7.4267290855435375E-3</c:v>
                </c:pt>
                <c:pt idx="20668">
                  <c:v>6.3032976142570751E-3</c:v>
                </c:pt>
                <c:pt idx="20669">
                  <c:v>5.1993060318928919E-3</c:v>
                </c:pt>
                <c:pt idx="20670">
                  <c:v>4.1046925133021439E-3</c:v>
                </c:pt>
                <c:pt idx="20671">
                  <c:v>3.0295489563749722E-3</c:v>
                </c:pt>
                <c:pt idx="20672">
                  <c:v>1.978942643823256E-3</c:v>
                </c:pt>
                <c:pt idx="20673">
                  <c:v>9.8347460554282229E-4</c:v>
                </c:pt>
                <c:pt idx="20674">
                  <c:v>8.0109378045367663E-5</c:v>
                </c:pt>
                <c:pt idx="20675">
                  <c:v>-7.0843158496824987E-4</c:v>
                </c:pt>
                <c:pt idx="20676">
                  <c:v>-1.3526824400199589E-3</c:v>
                </c:pt>
                <c:pt idx="20677">
                  <c:v>-1.8421103086327939E-3</c:v>
                </c:pt>
                <c:pt idx="20678">
                  <c:v>-2.1656856635430266E-3</c:v>
                </c:pt>
                <c:pt idx="20679">
                  <c:v>-2.3203335746118103E-3</c:v>
                </c:pt>
                <c:pt idx="20680">
                  <c:v>-2.3071124620733796E-3</c:v>
                </c:pt>
                <c:pt idx="20681">
                  <c:v>-2.1321507288933894E-3</c:v>
                </c:pt>
                <c:pt idx="20682">
                  <c:v>-1.8006853143970325E-3</c:v>
                </c:pt>
                <c:pt idx="20683">
                  <c:v>-1.3209360897613598E-3</c:v>
                </c:pt>
                <c:pt idx="20684">
                  <c:v>-7.0584634425285842E-4</c:v>
                </c:pt>
                <c:pt idx="20685">
                  <c:v>3.298207229507355E-5</c:v>
                </c:pt>
                <c:pt idx="20686">
                  <c:v>8.7990202062049327E-4</c:v>
                </c:pt>
                <c:pt idx="20687">
                  <c:v>1.8159545886412554E-3</c:v>
                </c:pt>
                <c:pt idx="20688">
                  <c:v>2.818055667329511E-3</c:v>
                </c:pt>
                <c:pt idx="20689">
                  <c:v>3.8547149418872717E-3</c:v>
                </c:pt>
                <c:pt idx="20690">
                  <c:v>4.8904995876597468E-3</c:v>
                </c:pt>
                <c:pt idx="20691">
                  <c:v>5.8751997065730199E-3</c:v>
                </c:pt>
                <c:pt idx="20692">
                  <c:v>6.7613247942326371E-3</c:v>
                </c:pt>
                <c:pt idx="20693">
                  <c:v>7.4974006465107212E-3</c:v>
                </c:pt>
                <c:pt idx="20694">
                  <c:v>8.0471328133304709E-3</c:v>
                </c:pt>
                <c:pt idx="20695">
                  <c:v>8.3912741476133146E-3</c:v>
                </c:pt>
                <c:pt idx="20696">
                  <c:v>8.5273379470446331E-3</c:v>
                </c:pt>
                <c:pt idx="20697">
                  <c:v>8.4845987037472925E-3</c:v>
                </c:pt>
                <c:pt idx="20698">
                  <c:v>8.2996938095206696E-3</c:v>
                </c:pt>
                <c:pt idx="20699">
                  <c:v>8.0102524461075353E-3</c:v>
                </c:pt>
                <c:pt idx="20700">
                  <c:v>7.6556786237096386E-3</c:v>
                </c:pt>
                <c:pt idx="20701">
                  <c:v>7.2621361792752914E-3</c:v>
                </c:pt>
                <c:pt idx="20702">
                  <c:v>6.8542946747904843E-3</c:v>
                </c:pt>
                <c:pt idx="20703">
                  <c:v>6.4463835057732011E-3</c:v>
                </c:pt>
                <c:pt idx="20704">
                  <c:v>6.0486494699868443E-3</c:v>
                </c:pt>
                <c:pt idx="20705">
                  <c:v>5.6668971567018778E-3</c:v>
                </c:pt>
                <c:pt idx="20706">
                  <c:v>5.304685251887542E-3</c:v>
                </c:pt>
                <c:pt idx="20707">
                  <c:v>4.9636563612553974E-3</c:v>
                </c:pt>
                <c:pt idx="20708">
                  <c:v>4.6445172759865816E-3</c:v>
                </c:pt>
                <c:pt idx="20709">
                  <c:v>4.3468105052203443E-3</c:v>
                </c:pt>
                <c:pt idx="20710">
                  <c:v>4.0700850162259661E-3</c:v>
                </c:pt>
                <c:pt idx="20711">
                  <c:v>3.8131165014024804E-3</c:v>
                </c:pt>
                <c:pt idx="20712">
                  <c:v>3.5750005298712528E-3</c:v>
                </c:pt>
                <c:pt idx="20713">
                  <c:v>3.3545442803714076E-3</c:v>
                </c:pt>
                <c:pt idx="20714">
                  <c:v>3.1504525064056654E-3</c:v>
                </c:pt>
                <c:pt idx="20715">
                  <c:v>2.9617681588061107E-3</c:v>
                </c:pt>
                <c:pt idx="20716">
                  <c:v>2.7871431868227159E-3</c:v>
                </c:pt>
                <c:pt idx="20717">
                  <c:v>2.6256405972318042E-3</c:v>
                </c:pt>
                <c:pt idx="20718">
                  <c:v>2.4762508275073536E-3</c:v>
                </c:pt>
                <c:pt idx="20719">
                  <c:v>2.3380306296245656E-3</c:v>
                </c:pt>
                <c:pt idx="20720">
                  <c:v>2.2101596833355996E-3</c:v>
                </c:pt>
                <c:pt idx="20721">
                  <c:v>2.0917906491749738E-3</c:v>
                </c:pt>
                <c:pt idx="20722">
                  <c:v>1.9821253314354914E-3</c:v>
                </c:pt>
                <c:pt idx="20723">
                  <c:v>1.88062898665875E-3</c:v>
                </c:pt>
                <c:pt idx="20724">
                  <c:v>1.7862745427354998E-3</c:v>
                </c:pt>
                <c:pt idx="20725">
                  <c:v>1.6988460845118736E-3</c:v>
                </c:pt>
                <c:pt idx="20726">
                  <c:v>1.6177052576118456E-3</c:v>
                </c:pt>
                <c:pt idx="20727">
                  <c:v>1.5422027248028769E-3</c:v>
                </c:pt>
                <c:pt idx="20728">
                  <c:v>1.4720295871717415E-3</c:v>
                </c:pt>
                <c:pt idx="20729">
                  <c:v>1.4067097308975152E-3</c:v>
                </c:pt>
                <c:pt idx="20730">
                  <c:v>1.3458591832885558E-3</c:v>
                </c:pt>
                <c:pt idx="20731">
                  <c:v>1.2890693372749062E-3</c:v>
                </c:pt>
                <c:pt idx="20732">
                  <c:v>1.2360545629502839E-3</c:v>
                </c:pt>
                <c:pt idx="20733">
                  <c:v>1.1865820151933937E-3</c:v>
                </c:pt>
                <c:pt idx="20734">
                  <c:v>1.1402951425071306E-3</c:v>
                </c:pt>
                <c:pt idx="20735">
                  <c:v>1.0971023703119087E-3</c:v>
                </c:pt>
                <c:pt idx="20736">
                  <c:v>1.0563909435601371E-3</c:v>
                </c:pt>
                <c:pt idx="20737">
                  <c:v>1.0182811797708746E-3</c:v>
                </c:pt>
                <c:pt idx="20738">
                  <c:v>9.8243856410118457E-4</c:v>
                </c:pt>
                <c:pt idx="20739">
                  <c:v>9.4885327171723155E-4</c:v>
                </c:pt>
                <c:pt idx="20740">
                  <c:v>9.1722739188626612E-4</c:v>
                </c:pt>
                <c:pt idx="20741">
                  <c:v>8.8756561316927218E-4</c:v>
                </c:pt>
                <c:pt idx="20742">
                  <c:v>8.5935819361793175E-4</c:v>
                </c:pt>
                <c:pt idx="20743">
                  <c:v>8.328606035266084E-4</c:v>
                </c:pt>
                <c:pt idx="20744">
                  <c:v>8.077786284754751E-4</c:v>
                </c:pt>
                <c:pt idx="20745">
                  <c:v>7.8414010259242328E-4</c:v>
                </c:pt>
                <c:pt idx="20746">
                  <c:v>7.616959482509289E-4</c:v>
                </c:pt>
                <c:pt idx="20747">
                  <c:v>7.4058918292885245E-4</c:v>
                </c:pt>
                <c:pt idx="20748">
                  <c:v>7.2032636917485071E-4</c:v>
                </c:pt>
                <c:pt idx="20749">
                  <c:v>7.0122005349959604E-4</c:v>
                </c:pt>
                <c:pt idx="20750">
                  <c:v>6.8298420565970908E-4</c:v>
                </c:pt>
                <c:pt idx="20751">
                  <c:v>6.6564490265530463E-4</c:v>
                </c:pt>
                <c:pt idx="20752">
                  <c:v>6.4917630936756066E-4</c:v>
                </c:pt>
                <c:pt idx="20753">
                  <c:v>6.3321415725048347E-4</c:v>
                </c:pt>
                <c:pt idx="20754">
                  <c:v>6.1800637829179106E-4</c:v>
                </c:pt>
                <c:pt idx="20755">
                  <c:v>6.0344342035167919E-4</c:v>
                </c:pt>
                <c:pt idx="20756">
                  <c:v>5.8950248751243883E-4</c:v>
                </c:pt>
                <c:pt idx="20757">
                  <c:v>5.7603920786986063E-4</c:v>
                </c:pt>
                <c:pt idx="20758">
                  <c:v>5.6305866222827738E-4</c:v>
                </c:pt>
                <c:pt idx="20759">
                  <c:v>5.5058144686903621E-4</c:v>
                </c:pt>
                <c:pt idx="20760">
                  <c:v>5.3865272320396951E-4</c:v>
                </c:pt>
                <c:pt idx="20761">
                  <c:v>5.2689578098796819E-4</c:v>
                </c:pt>
                <c:pt idx="20762">
                  <c:v>5.156845875112781E-4</c:v>
                </c:pt>
                <c:pt idx="20763">
                  <c:v>5.0498823832034745E-4</c:v>
                </c:pt>
                <c:pt idx="20764">
                  <c:v>4.9464888316808064E-4</c:v>
                </c:pt>
                <c:pt idx="20765">
                  <c:v>4.8444946359549323E-4</c:v>
                </c:pt>
                <c:pt idx="20766">
                  <c:v>4.7497235776383651E-4</c:v>
                </c:pt>
                <c:pt idx="20767">
                  <c:v>4.6558587514222705E-4</c:v>
                </c:pt>
                <c:pt idx="20768">
                  <c:v>4.568613477242689E-4</c:v>
                </c:pt>
                <c:pt idx="20769">
                  <c:v>4.4851947748925092E-4</c:v>
                </c:pt>
                <c:pt idx="20770">
                  <c:v>4.405424659866819E-4</c:v>
                </c:pt>
                <c:pt idx="20771">
                  <c:v>4.3301614376733966E-4</c:v>
                </c:pt>
                <c:pt idx="20772">
                  <c:v>4.2587368757440736E-4</c:v>
                </c:pt>
                <c:pt idx="20773">
                  <c:v>4.1914852152935556E-4</c:v>
                </c:pt>
                <c:pt idx="20774">
                  <c:v>4.1293203446779447E-4</c:v>
                </c:pt>
                <c:pt idx="20775">
                  <c:v>4.0705899867155004E-4</c:v>
                </c:pt>
                <c:pt idx="20776">
                  <c:v>4.0156620288589462E-4</c:v>
                </c:pt>
                <c:pt idx="20777">
                  <c:v>3.966544728007948E-4</c:v>
                </c:pt>
                <c:pt idx="20778">
                  <c:v>3.9201870018212848E-4</c:v>
                </c:pt>
                <c:pt idx="20779">
                  <c:v>3.8781446331803693E-4</c:v>
                </c:pt>
                <c:pt idx="20780">
                  <c:v>3.8394710470812665E-4</c:v>
                </c:pt>
                <c:pt idx="20781">
                  <c:v>3.8054026867884172E-4</c:v>
                </c:pt>
                <c:pt idx="20782">
                  <c:v>3.7751496535676221E-4</c:v>
                </c:pt>
                <c:pt idx="20783">
                  <c:v>3.7484770214801788E-4</c:v>
                </c:pt>
                <c:pt idx="20784">
                  <c:v>3.7254017486909596E-4</c:v>
                </c:pt>
                <c:pt idx="20785">
                  <c:v>3.7057011810148754E-4</c:v>
                </c:pt>
                <c:pt idx="20786">
                  <c:v>3.6900906944126177E-4</c:v>
                </c:pt>
                <c:pt idx="20787">
                  <c:v>3.6768514880769487E-4</c:v>
                </c:pt>
                <c:pt idx="20788">
                  <c:v>3.667056963834181E-4</c:v>
                </c:pt>
                <c:pt idx="20789">
                  <c:v>3.6614281072766541E-4</c:v>
                </c:pt>
                <c:pt idx="20790">
                  <c:v>3.6583677891399713E-4</c:v>
                </c:pt>
                <c:pt idx="20791">
                  <c:v>3.6603328849771355E-4</c:v>
                </c:pt>
                <c:pt idx="20792">
                  <c:v>3.6629776908680967E-4</c:v>
                </c:pt>
                <c:pt idx="20793">
                  <c:v>3.670348835577153E-4</c:v>
                </c:pt>
                <c:pt idx="20794">
                  <c:v>3.6809518120262119E-4</c:v>
                </c:pt>
                <c:pt idx="20795">
                  <c:v>3.6951274960606018E-4</c:v>
                </c:pt>
                <c:pt idx="20796">
                  <c:v>3.711047760349695E-4</c:v>
                </c:pt>
                <c:pt idx="20797">
                  <c:v>3.7302716187459506E-4</c:v>
                </c:pt>
                <c:pt idx="20798">
                  <c:v>3.7535241134567521E-4</c:v>
                </c:pt>
                <c:pt idx="20799">
                  <c:v>3.779608818921254E-4</c:v>
                </c:pt>
                <c:pt idx="20800">
                  <c:v>3.8076914786044913E-4</c:v>
                </c:pt>
                <c:pt idx="20801">
                  <c:v>3.839578932344212E-4</c:v>
                </c:pt>
                <c:pt idx="20802">
                  <c:v>3.8715077096007633E-4</c:v>
                </c:pt>
                <c:pt idx="20803">
                  <c:v>3.9065556904682719E-4</c:v>
                </c:pt>
                <c:pt idx="20804">
                  <c:v>3.9437304280098839E-4</c:v>
                </c:pt>
                <c:pt idx="20805">
                  <c:v>3.9830674847707304E-4</c:v>
                </c:pt>
                <c:pt idx="20806">
                  <c:v>4.0235679400613122E-4</c:v>
                </c:pt>
                <c:pt idx="20807">
                  <c:v>4.0661547019482658E-4</c:v>
                </c:pt>
                <c:pt idx="20808">
                  <c:v>4.1102479164800698E-4</c:v>
                </c:pt>
                <c:pt idx="20809">
                  <c:v>4.1555693534289784E-4</c:v>
                </c:pt>
                <c:pt idx="20810">
                  <c:v>4.203103364693872E-4</c:v>
                </c:pt>
                <c:pt idx="20811">
                  <c:v>4.2541047723687608E-4</c:v>
                </c:pt>
                <c:pt idx="20812">
                  <c:v>4.3042857423059022E-4</c:v>
                </c:pt>
                <c:pt idx="20813">
                  <c:v>4.357443143387929E-4</c:v>
                </c:pt>
                <c:pt idx="20814">
                  <c:v>4.414241219364845E-4</c:v>
                </c:pt>
                <c:pt idx="20815">
                  <c:v>4.4726495089841833E-4</c:v>
                </c:pt>
                <c:pt idx="20816">
                  <c:v>4.5337668773559603E-4</c:v>
                </c:pt>
                <c:pt idx="20817">
                  <c:v>4.5973175425939594E-4</c:v>
                </c:pt>
                <c:pt idx="20818">
                  <c:v>4.6642219399317675E-4</c:v>
                </c:pt>
                <c:pt idx="20819">
                  <c:v>4.7357769438438613E-4</c:v>
                </c:pt>
                <c:pt idx="20820">
                  <c:v>4.8101263792188487E-4</c:v>
                </c:pt>
                <c:pt idx="20821">
                  <c:v>4.8886586346363892E-4</c:v>
                </c:pt>
                <c:pt idx="20822">
                  <c:v>4.972760743162663E-4</c:v>
                </c:pt>
                <c:pt idx="20823">
                  <c:v>5.0582069042504063E-4</c:v>
                </c:pt>
                <c:pt idx="20824">
                  <c:v>5.14966935776906E-4</c:v>
                </c:pt>
                <c:pt idx="20825">
                  <c:v>5.2472148590276824E-4</c:v>
                </c:pt>
                <c:pt idx="20826">
                  <c:v>5.3490283526502758E-4</c:v>
                </c:pt>
                <c:pt idx="20827">
                  <c:v>5.4574159487941198E-4</c:v>
                </c:pt>
                <c:pt idx="20828">
                  <c:v>5.5710342238635135E-4</c:v>
                </c:pt>
                <c:pt idx="20829">
                  <c:v>5.6922833640615789E-4</c:v>
                </c:pt>
                <c:pt idx="20830">
                  <c:v>5.8209542316822738E-4</c:v>
                </c:pt>
                <c:pt idx="20831">
                  <c:v>5.957598167610767E-4</c:v>
                </c:pt>
                <c:pt idx="20832">
                  <c:v>6.1015559168209332E-4</c:v>
                </c:pt>
                <c:pt idx="20833">
                  <c:v>6.2552558362438671E-4</c:v>
                </c:pt>
                <c:pt idx="20834">
                  <c:v>6.4196599565535806E-4</c:v>
                </c:pt>
                <c:pt idx="20835">
                  <c:v>6.594605084230265E-4</c:v>
                </c:pt>
                <c:pt idx="20836">
                  <c:v>6.7815235778678762E-4</c:v>
                </c:pt>
                <c:pt idx="20837">
                  <c:v>6.9802267224816639E-4</c:v>
                </c:pt>
                <c:pt idx="20838">
                  <c:v>7.1929722184649325E-4</c:v>
                </c:pt>
                <c:pt idx="20839">
                  <c:v>7.418802454991491E-4</c:v>
                </c:pt>
                <c:pt idx="20840">
                  <c:v>7.6610410118960193E-4</c:v>
                </c:pt>
                <c:pt idx="20841">
                  <c:v>7.9200737465978666E-4</c:v>
                </c:pt>
                <c:pt idx="20842">
                  <c:v>8.1974758329239616E-4</c:v>
                </c:pt>
                <c:pt idx="20843">
                  <c:v>8.494683988203855E-4</c:v>
                </c:pt>
                <c:pt idx="20844">
                  <c:v>8.8118077479604207E-4</c:v>
                </c:pt>
                <c:pt idx="20845">
                  <c:v>9.1522658037768156E-4</c:v>
                </c:pt>
                <c:pt idx="20846">
                  <c:v>9.517718176240697E-4</c:v>
                </c:pt>
                <c:pt idx="20847">
                  <c:v>9.9081621412611121E-4</c:v>
                </c:pt>
                <c:pt idx="20848">
                  <c:v>1.0328060010205142E-3</c:v>
                </c:pt>
                <c:pt idx="20849">
                  <c:v>1.0778813098536455E-3</c:v>
                </c:pt>
                <c:pt idx="20850">
                  <c:v>1.1263073548379854E-3</c:v>
                </c:pt>
                <c:pt idx="20851">
                  <c:v>1.1782681819322294E-3</c:v>
                </c:pt>
                <c:pt idx="20852">
                  <c:v>1.2341552462985517E-3</c:v>
                </c:pt>
                <c:pt idx="20853">
                  <c:v>1.2943217490424264E-3</c:v>
                </c:pt>
                <c:pt idx="20854">
                  <c:v>1.359045866776043E-3</c:v>
                </c:pt>
                <c:pt idx="20855">
                  <c:v>1.4286843219409873E-3</c:v>
                </c:pt>
                <c:pt idx="20856">
                  <c:v>1.5037763103604718E-3</c:v>
                </c:pt>
                <c:pt idx="20857">
                  <c:v>1.5847738033316627E-3</c:v>
                </c:pt>
                <c:pt idx="20858">
                  <c:v>1.6720427372874935E-3</c:v>
                </c:pt>
                <c:pt idx="20859">
                  <c:v>1.7661469785631434E-3</c:v>
                </c:pt>
                <c:pt idx="20860">
                  <c:v>1.8678258720524754E-3</c:v>
                </c:pt>
                <c:pt idx="20861">
                  <c:v>1.9776152695712979E-3</c:v>
                </c:pt>
                <c:pt idx="20862">
                  <c:v>2.096295402601811E-3</c:v>
                </c:pt>
                <c:pt idx="20863">
                  <c:v>2.2246512263996987E-3</c:v>
                </c:pt>
                <c:pt idx="20864">
                  <c:v>2.3631084575380656E-3</c:v>
                </c:pt>
                <c:pt idx="20865">
                  <c:v>2.5129978440958656E-3</c:v>
                </c:pt>
                <c:pt idx="20866">
                  <c:v>2.6752054848349083E-3</c:v>
                </c:pt>
                <c:pt idx="20867">
                  <c:v>2.8503969945492535E-3</c:v>
                </c:pt>
                <c:pt idx="20868">
                  <c:v>3.0400055851542707E-3</c:v>
                </c:pt>
                <c:pt idx="20869">
                  <c:v>3.2447818728362776E-3</c:v>
                </c:pt>
                <c:pt idx="20870">
                  <c:v>3.4661130989435129E-3</c:v>
                </c:pt>
                <c:pt idx="20871">
                  <c:v>3.7050479122706648E-3</c:v>
                </c:pt>
                <c:pt idx="20872">
                  <c:v>3.9629520748819536E-3</c:v>
                </c:pt>
                <c:pt idx="20873">
                  <c:v>4.2405480614127189E-3</c:v>
                </c:pt>
                <c:pt idx="20874">
                  <c:v>4.5389823027547349E-3</c:v>
                </c:pt>
                <c:pt idx="20875">
                  <c:v>4.8591041788420553E-3</c:v>
                </c:pt>
                <c:pt idx="20876">
                  <c:v>5.2003848118375995E-3</c:v>
                </c:pt>
                <c:pt idx="20877">
                  <c:v>5.5634436958211797E-3</c:v>
                </c:pt>
                <c:pt idx="20878">
                  <c:v>5.9458105144959417E-3</c:v>
                </c:pt>
                <c:pt idx="20879">
                  <c:v>6.3441155330613563E-3</c:v>
                </c:pt>
                <c:pt idx="20880">
                  <c:v>6.7520310800921468E-3</c:v>
                </c:pt>
                <c:pt idx="20881">
                  <c:v>7.1594561383382382E-3</c:v>
                </c:pt>
                <c:pt idx="20882">
                  <c:v>7.552720615387587E-3</c:v>
                </c:pt>
                <c:pt idx="20883">
                  <c:v>7.9078150673442815E-3</c:v>
                </c:pt>
                <c:pt idx="20884">
                  <c:v>8.1960875506869035E-3</c:v>
                </c:pt>
                <c:pt idx="20885">
                  <c:v>8.3819968030452996E-3</c:v>
                </c:pt>
                <c:pt idx="20886">
                  <c:v>8.4256197309038328E-3</c:v>
                </c:pt>
                <c:pt idx="20887">
                  <c:v>8.2880842103512098E-3</c:v>
                </c:pt>
                <c:pt idx="20888">
                  <c:v>7.9448091355979189E-3</c:v>
                </c:pt>
                <c:pt idx="20889">
                  <c:v>7.3931623774303734E-3</c:v>
                </c:pt>
                <c:pt idx="20890">
                  <c:v>6.6580539555951557E-3</c:v>
                </c:pt>
                <c:pt idx="20891">
                  <c:v>5.7692126853846615E-3</c:v>
                </c:pt>
                <c:pt idx="20892">
                  <c:v>4.7833519697454419E-3</c:v>
                </c:pt>
                <c:pt idx="20893">
                  <c:v>3.7478091747059628E-3</c:v>
                </c:pt>
                <c:pt idx="20894">
                  <c:v>2.7119642816555434E-3</c:v>
                </c:pt>
                <c:pt idx="20895">
                  <c:v>1.7088273915182306E-3</c:v>
                </c:pt>
                <c:pt idx="20896">
                  <c:v>7.7281457814282195E-4</c:v>
                </c:pt>
                <c:pt idx="20897">
                  <c:v>-7.4252832301113791E-5</c:v>
                </c:pt>
                <c:pt idx="20898">
                  <c:v>-8.125751434888695E-4</c:v>
                </c:pt>
                <c:pt idx="20899">
                  <c:v>-1.4271181140369515E-3</c:v>
                </c:pt>
                <c:pt idx="20900">
                  <c:v>-1.9052644426746923E-3</c:v>
                </c:pt>
                <c:pt idx="20901">
                  <c:v>-2.2353477992730353E-3</c:v>
                </c:pt>
                <c:pt idx="20902">
                  <c:v>-2.4088093895889839E-3</c:v>
                </c:pt>
                <c:pt idx="20903">
                  <c:v>-2.4215415495826287E-3</c:v>
                </c:pt>
                <c:pt idx="20904">
                  <c:v>-2.2632658405976613E-3</c:v>
                </c:pt>
                <c:pt idx="20905">
                  <c:v>-1.9383064587705778E-3</c:v>
                </c:pt>
                <c:pt idx="20906">
                  <c:v>-1.4473050126783127E-3</c:v>
                </c:pt>
                <c:pt idx="20907">
                  <c:v>-8.0167345742454543E-4</c:v>
                </c:pt>
                <c:pt idx="20908">
                  <c:v>-1.241606044188881E-5</c:v>
                </c:pt>
                <c:pt idx="20909">
                  <c:v>8.9859125689639718E-4</c:v>
                </c:pt>
                <c:pt idx="20910">
                  <c:v>1.8936032517569146E-3</c:v>
                </c:pt>
                <c:pt idx="20911">
                  <c:v>2.9493731483171137E-3</c:v>
                </c:pt>
                <c:pt idx="20912">
                  <c:v>4.0270007644127581E-3</c:v>
                </c:pt>
                <c:pt idx="20913">
                  <c:v>5.1150697788125976E-3</c:v>
                </c:pt>
                <c:pt idx="20914">
                  <c:v>6.2267329834879703E-3</c:v>
                </c:pt>
                <c:pt idx="20915">
                  <c:v>7.3535193700325907E-3</c:v>
                </c:pt>
                <c:pt idx="20916">
                  <c:v>8.5488949566896455E-3</c:v>
                </c:pt>
                <c:pt idx="20917">
                  <c:v>9.8455970913712276E-3</c:v>
                </c:pt>
                <c:pt idx="20918">
                  <c:v>1.1254855902350425E-2</c:v>
                </c:pt>
                <c:pt idx="20919">
                  <c:v>1.2811762159339546E-2</c:v>
                </c:pt>
                <c:pt idx="20920">
                  <c:v>1.4506444688473952E-2</c:v>
                </c:pt>
                <c:pt idx="20921">
                  <c:v>1.6318712491768084E-2</c:v>
                </c:pt>
                <c:pt idx="20922">
                  <c:v>1.825262958006213E-2</c:v>
                </c:pt>
                <c:pt idx="20923">
                  <c:v>2.0289698484988627E-2</c:v>
                </c:pt>
                <c:pt idx="20924">
                  <c:v>2.2454463304968475E-2</c:v>
                </c:pt>
                <c:pt idx="20925">
                  <c:v>2.4764820269022714E-2</c:v>
                </c:pt>
                <c:pt idx="20926">
                  <c:v>2.7271301530197301E-2</c:v>
                </c:pt>
                <c:pt idx="20927">
                  <c:v>3.0019653782904832E-2</c:v>
                </c:pt>
                <c:pt idx="20928">
                  <c:v>3.3051959049378521E-2</c:v>
                </c:pt>
                <c:pt idx="20929">
                  <c:v>3.6387091576877362E-2</c:v>
                </c:pt>
                <c:pt idx="20930">
                  <c:v>4.0035217214901886E-2</c:v>
                </c:pt>
                <c:pt idx="20931">
                  <c:v>4.3998955002521711E-2</c:v>
                </c:pt>
                <c:pt idx="20932">
                  <c:v>4.8249978619393064E-2</c:v>
                </c:pt>
                <c:pt idx="20933">
                  <c:v>5.2775028178291161E-2</c:v>
                </c:pt>
                <c:pt idx="20934">
                  <c:v>5.7529108526043204E-2</c:v>
                </c:pt>
                <c:pt idx="20935">
                  <c:v>6.2504436527172857E-2</c:v>
                </c:pt>
                <c:pt idx="20936">
                  <c:v>6.7648769149841859E-2</c:v>
                </c:pt>
                <c:pt idx="20937">
                  <c:v>7.292935463215422E-2</c:v>
                </c:pt>
                <c:pt idx="20938">
                  <c:v>7.8267564248000299E-2</c:v>
                </c:pt>
                <c:pt idx="20939">
                  <c:v>8.3580614635039852E-2</c:v>
                </c:pt>
                <c:pt idx="20940">
                  <c:v>8.8733066513728476E-2</c:v>
                </c:pt>
                <c:pt idx="20941">
                  <c:v>9.3623129965604179E-2</c:v>
                </c:pt>
                <c:pt idx="20942">
                  <c:v>9.8083847559608972E-2</c:v>
                </c:pt>
                <c:pt idx="20943">
                  <c:v>0.10196004032215167</c:v>
                </c:pt>
                <c:pt idx="20944">
                  <c:v>0.10507764138796971</c:v>
                </c:pt>
                <c:pt idx="20945">
                  <c:v>0.10727010619260258</c:v>
                </c:pt>
                <c:pt idx="20946">
                  <c:v>0.10835723224406979</c:v>
                </c:pt>
                <c:pt idx="20947">
                  <c:v>0.10819198836223631</c:v>
                </c:pt>
                <c:pt idx="20948">
                  <c:v>0.10663359360593994</c:v>
                </c:pt>
                <c:pt idx="20949">
                  <c:v>0.10355069922404264</c:v>
                </c:pt>
                <c:pt idx="20950">
                  <c:v>9.8907185566916966E-2</c:v>
                </c:pt>
                <c:pt idx="20951">
                  <c:v>9.2696679767564905E-2</c:v>
                </c:pt>
                <c:pt idx="20952">
                  <c:v>8.5019929756753321E-2</c:v>
                </c:pt>
                <c:pt idx="20953">
                  <c:v>7.6094087192477955E-2</c:v>
                </c:pt>
                <c:pt idx="20954">
                  <c:v>6.6200715389783837E-2</c:v>
                </c:pt>
                <c:pt idx="20955">
                  <c:v>5.5717710446768598E-2</c:v>
                </c:pt>
                <c:pt idx="20956">
                  <c:v>4.5026957888247066E-2</c:v>
                </c:pt>
                <c:pt idx="20957">
                  <c:v>3.4533930768832266E-2</c:v>
                </c:pt>
                <c:pt idx="20958">
                  <c:v>2.4602335926288188E-2</c:v>
                </c:pt>
                <c:pt idx="20959">
                  <c:v>1.5524088219534382E-2</c:v>
                </c:pt>
                <c:pt idx="20960">
                  <c:v>7.5543670841957122E-3</c:v>
                </c:pt>
                <c:pt idx="20961">
                  <c:v>7.7588806617864825E-4</c:v>
                </c:pt>
                <c:pt idx="20962">
                  <c:v>-4.6548949412352214E-3</c:v>
                </c:pt>
                <c:pt idx="20963">
                  <c:v>-8.8198949839053686E-3</c:v>
                </c:pt>
                <c:pt idx="20964">
                  <c:v>-1.1733028733244194E-2</c:v>
                </c:pt>
                <c:pt idx="20965">
                  <c:v>-1.3503113423290608E-2</c:v>
                </c:pt>
                <c:pt idx="20966">
                  <c:v>-1.4259177177890894E-2</c:v>
                </c:pt>
                <c:pt idx="20967">
                  <c:v>-1.4149230780067176E-2</c:v>
                </c:pt>
                <c:pt idx="20968">
                  <c:v>-1.3357436251089885E-2</c:v>
                </c:pt>
                <c:pt idx="20969">
                  <c:v>-1.2096923039254727E-2</c:v>
                </c:pt>
                <c:pt idx="20970">
                  <c:v>-1.0561701247208281E-2</c:v>
                </c:pt>
                <c:pt idx="20971">
                  <c:v>-8.9909953220157837E-3</c:v>
                </c:pt>
                <c:pt idx="20972">
                  <c:v>-7.5934506403813884E-3</c:v>
                </c:pt>
                <c:pt idx="20973">
                  <c:v>-6.475972168607045E-3</c:v>
                </c:pt>
                <c:pt idx="20974">
                  <c:v>-5.6361902725598455E-3</c:v>
                </c:pt>
                <c:pt idx="20975">
                  <c:v>-5.0525327774710227E-3</c:v>
                </c:pt>
                <c:pt idx="20976">
                  <c:v>-4.7021932339564075E-3</c:v>
                </c:pt>
                <c:pt idx="20977">
                  <c:v>-4.460073256320916E-3</c:v>
                </c:pt>
                <c:pt idx="20978">
                  <c:v>-4.2913501216548114E-3</c:v>
                </c:pt>
                <c:pt idx="20979">
                  <c:v>-4.1589037793462614E-3</c:v>
                </c:pt>
                <c:pt idx="20980">
                  <c:v>-4.0241252365365524E-3</c:v>
                </c:pt>
                <c:pt idx="20981">
                  <c:v>-3.8824352923879594E-3</c:v>
                </c:pt>
                <c:pt idx="20982">
                  <c:v>-3.7216878736786602E-3</c:v>
                </c:pt>
                <c:pt idx="20983">
                  <c:v>-3.5502972890433847E-3</c:v>
                </c:pt>
                <c:pt idx="20984">
                  <c:v>-3.3766327271354131E-3</c:v>
                </c:pt>
                <c:pt idx="20985">
                  <c:v>-3.2111003456050569E-3</c:v>
                </c:pt>
                <c:pt idx="20986">
                  <c:v>-3.0622173428330908E-3</c:v>
                </c:pt>
                <c:pt idx="20987">
                  <c:v>-2.9332792795388201E-3</c:v>
                </c:pt>
                <c:pt idx="20988">
                  <c:v>-2.8232420542691969E-3</c:v>
                </c:pt>
                <c:pt idx="20989">
                  <c:v>-2.7330962097226836E-3</c:v>
                </c:pt>
                <c:pt idx="20990">
                  <c:v>-2.6607791444800155E-3</c:v>
                </c:pt>
                <c:pt idx="20991">
                  <c:v>-2.6021035223675508E-3</c:v>
                </c:pt>
                <c:pt idx="20992">
                  <c:v>-2.5572947476073392E-3</c:v>
                </c:pt>
                <c:pt idx="20993">
                  <c:v>-2.5232429791907248E-3</c:v>
                </c:pt>
                <c:pt idx="20994">
                  <c:v>-2.4961635944307655E-3</c:v>
                </c:pt>
                <c:pt idx="20995">
                  <c:v>-2.4782514812539229E-3</c:v>
                </c:pt>
                <c:pt idx="20996">
                  <c:v>-2.4665592525720537E-3</c:v>
                </c:pt>
                <c:pt idx="20997">
                  <c:v>-2.4590759419292458E-3</c:v>
                </c:pt>
                <c:pt idx="20998">
                  <c:v>-2.4552736534135949E-3</c:v>
                </c:pt>
                <c:pt idx="20999">
                  <c:v>-2.4548277358712746E-3</c:v>
                </c:pt>
                <c:pt idx="21000">
                  <c:v>-2.4577392724132556E-3</c:v>
                </c:pt>
                <c:pt idx="21001">
                  <c:v>-2.4616001645931108E-3</c:v>
                </c:pt>
                <c:pt idx="21002">
                  <c:v>-2.4679074616309497E-3</c:v>
                </c:pt>
                <c:pt idx="21003">
                  <c:v>-2.4767896098947507E-3</c:v>
                </c:pt>
                <c:pt idx="21004">
                  <c:v>-2.4867424455072749E-3</c:v>
                </c:pt>
                <c:pt idx="21005">
                  <c:v>-2.4992741635539747E-3</c:v>
                </c:pt>
                <c:pt idx="21006">
                  <c:v>-2.513322519873437E-3</c:v>
                </c:pt>
                <c:pt idx="21007">
                  <c:v>-2.528613981403278E-3</c:v>
                </c:pt>
                <c:pt idx="21008">
                  <c:v>-2.5449209849884892E-3</c:v>
                </c:pt>
                <c:pt idx="21009">
                  <c:v>-2.5617434468364854E-3</c:v>
                </c:pt>
                <c:pt idx="21010">
                  <c:v>-2.5784178304738888E-3</c:v>
                </c:pt>
                <c:pt idx="21011">
                  <c:v>-2.5956437225121186E-3</c:v>
                </c:pt>
                <c:pt idx="21012">
                  <c:v>-2.6129209721218942E-3</c:v>
                </c:pt>
                <c:pt idx="21013">
                  <c:v>-2.629906743270312E-3</c:v>
                </c:pt>
                <c:pt idx="21014">
                  <c:v>-2.647266062017181E-3</c:v>
                </c:pt>
                <c:pt idx="21015">
                  <c:v>-2.6640775653206492E-3</c:v>
                </c:pt>
                <c:pt idx="21016">
                  <c:v>-2.6807813527916068E-3</c:v>
                </c:pt>
                <c:pt idx="21017">
                  <c:v>-2.6969800521208383E-3</c:v>
                </c:pt>
                <c:pt idx="21018">
                  <c:v>-2.7129347541536616E-3</c:v>
                </c:pt>
                <c:pt idx="21019">
                  <c:v>-2.7279897925760284E-3</c:v>
                </c:pt>
                <c:pt idx="21020">
                  <c:v>-2.7425551914402116E-3</c:v>
                </c:pt>
                <c:pt idx="21021">
                  <c:v>-2.7564582129414382E-3</c:v>
                </c:pt>
                <c:pt idx="21022">
                  <c:v>-2.770129975038841E-3</c:v>
                </c:pt>
                <c:pt idx="21023">
                  <c:v>-2.7830255740067221E-3</c:v>
                </c:pt>
                <c:pt idx="21024">
                  <c:v>-2.7949993478400439E-3</c:v>
                </c:pt>
                <c:pt idx="21025">
                  <c:v>-2.806678057087121E-3</c:v>
                </c:pt>
                <c:pt idx="21026">
                  <c:v>-2.8182897646855665E-3</c:v>
                </c:pt>
                <c:pt idx="21027">
                  <c:v>-2.829097246543216E-3</c:v>
                </c:pt>
                <c:pt idx="21028">
                  <c:v>-2.8393443980665664E-3</c:v>
                </c:pt>
                <c:pt idx="21029">
                  <c:v>-2.8492754659332651E-3</c:v>
                </c:pt>
                <c:pt idx="21030">
                  <c:v>-2.8586199358555642E-3</c:v>
                </c:pt>
                <c:pt idx="21031">
                  <c:v>-2.8677800216593903E-3</c:v>
                </c:pt>
                <c:pt idx="21032">
                  <c:v>-2.8766680859694661E-3</c:v>
                </c:pt>
                <c:pt idx="21033">
                  <c:v>-2.885007474944367E-3</c:v>
                </c:pt>
                <c:pt idx="21034">
                  <c:v>-2.8932688062332425E-3</c:v>
                </c:pt>
                <c:pt idx="21035">
                  <c:v>-2.9009577076350222E-3</c:v>
                </c:pt>
                <c:pt idx="21036">
                  <c:v>-2.9085773873609284E-3</c:v>
                </c:pt>
                <c:pt idx="21037">
                  <c:v>-2.915802464157429E-3</c:v>
                </c:pt>
                <c:pt idx="21038">
                  <c:v>-2.9226287613264242E-3</c:v>
                </c:pt>
                <c:pt idx="21039">
                  <c:v>-2.9294331492843192E-3</c:v>
                </c:pt>
                <c:pt idx="21040">
                  <c:v>-2.9357382073713282E-3</c:v>
                </c:pt>
                <c:pt idx="21041">
                  <c:v>-2.9398810676125528E-3</c:v>
                </c:pt>
                <c:pt idx="21042">
                  <c:v>-2.9207451237765686E-3</c:v>
                </c:pt>
                <c:pt idx="21043">
                  <c:v>-2.9175230442300367E-3</c:v>
                </c:pt>
                <c:pt idx="21044">
                  <c:v>-2.91130237673505E-3</c:v>
                </c:pt>
                <c:pt idx="21045">
                  <c:v>-2.9047898802499763E-3</c:v>
                </c:pt>
                <c:pt idx="21046">
                  <c:v>-2.8980869764968849E-3</c:v>
                </c:pt>
                <c:pt idx="21047">
                  <c:v>-2.8910300805609166E-3</c:v>
                </c:pt>
                <c:pt idx="21048">
                  <c:v>-2.8839650400491051E-3</c:v>
                </c:pt>
                <c:pt idx="21049">
                  <c:v>-2.8765245424907894E-3</c:v>
                </c:pt>
                <c:pt idx="21050">
                  <c:v>-2.8687589083453845E-3</c:v>
                </c:pt>
                <c:pt idx="21051">
                  <c:v>-2.8607604436795293E-3</c:v>
                </c:pt>
                <c:pt idx="21052">
                  <c:v>-2.8525193545437411E-3</c:v>
                </c:pt>
                <c:pt idx="21053">
                  <c:v>-2.8435772524740446E-3</c:v>
                </c:pt>
                <c:pt idx="21054">
                  <c:v>-2.8339586119539338E-3</c:v>
                </c:pt>
                <c:pt idx="21055">
                  <c:v>-2.8237070415035939E-3</c:v>
                </c:pt>
                <c:pt idx="21056">
                  <c:v>-2.8129168682150584E-3</c:v>
                </c:pt>
                <c:pt idx="21057">
                  <c:v>-2.8012834842167738E-3</c:v>
                </c:pt>
                <c:pt idx="21058">
                  <c:v>-2.7891618310978408E-3</c:v>
                </c:pt>
                <c:pt idx="21059">
                  <c:v>-2.7767748270464475E-3</c:v>
                </c:pt>
                <c:pt idx="21060">
                  <c:v>-2.7636807149437445E-3</c:v>
                </c:pt>
                <c:pt idx="21061">
                  <c:v>-2.7502082239070614E-3</c:v>
                </c:pt>
                <c:pt idx="21062">
                  <c:v>-2.736185439561418E-3</c:v>
                </c:pt>
                <c:pt idx="21063">
                  <c:v>-2.7218961719306556E-3</c:v>
                </c:pt>
                <c:pt idx="21064">
                  <c:v>-2.7072846930216421E-3</c:v>
                </c:pt>
                <c:pt idx="21065">
                  <c:v>-2.6920197361243506E-3</c:v>
                </c:pt>
                <c:pt idx="21066">
                  <c:v>-2.6763022474713145E-3</c:v>
                </c:pt>
                <c:pt idx="21067">
                  <c:v>-2.6603908004711727E-3</c:v>
                </c:pt>
                <c:pt idx="21068">
                  <c:v>-2.6443969085253784E-3</c:v>
                </c:pt>
                <c:pt idx="21069">
                  <c:v>-2.6275621050677214E-3</c:v>
                </c:pt>
                <c:pt idx="21070">
                  <c:v>-2.611144210824594E-3</c:v>
                </c:pt>
                <c:pt idx="21071">
                  <c:v>-2.5955693062610918E-3</c:v>
                </c:pt>
                <c:pt idx="21072">
                  <c:v>-2.580057549990133E-3</c:v>
                </c:pt>
                <c:pt idx="21073">
                  <c:v>-2.5645372890017244E-3</c:v>
                </c:pt>
                <c:pt idx="21074">
                  <c:v>-2.548759320213978E-3</c:v>
                </c:pt>
                <c:pt idx="21075">
                  <c:v>-2.5335408668808227E-3</c:v>
                </c:pt>
                <c:pt idx="21076">
                  <c:v>-2.5181792868691497E-3</c:v>
                </c:pt>
                <c:pt idx="21077">
                  <c:v>-2.5031624173335325E-3</c:v>
                </c:pt>
                <c:pt idx="21078">
                  <c:v>-2.4896093610986573E-3</c:v>
                </c:pt>
                <c:pt idx="21079">
                  <c:v>-2.4768644459887148E-3</c:v>
                </c:pt>
                <c:pt idx="21080">
                  <c:v>-2.4665079704174388E-3</c:v>
                </c:pt>
                <c:pt idx="21081">
                  <c:v>-2.4581120340992943E-3</c:v>
                </c:pt>
                <c:pt idx="21082">
                  <c:v>-2.4508923983190185E-3</c:v>
                </c:pt>
                <c:pt idx="21083">
                  <c:v>-2.4458521656565485E-3</c:v>
                </c:pt>
                <c:pt idx="21084">
                  <c:v>-2.4428050162939672E-3</c:v>
                </c:pt>
                <c:pt idx="21085">
                  <c:v>-2.4433845530934238E-3</c:v>
                </c:pt>
                <c:pt idx="21086">
                  <c:v>-2.4467140870480541E-3</c:v>
                </c:pt>
                <c:pt idx="21087">
                  <c:v>-2.4538488817082999E-3</c:v>
                </c:pt>
                <c:pt idx="21088">
                  <c:v>-2.4661784938830029E-3</c:v>
                </c:pt>
                <c:pt idx="21089">
                  <c:v>-2.4831236540771829E-3</c:v>
                </c:pt>
                <c:pt idx="21090">
                  <c:v>-2.5069541742095982E-3</c:v>
                </c:pt>
                <c:pt idx="21091">
                  <c:v>-2.5385734470829971E-3</c:v>
                </c:pt>
                <c:pt idx="21092">
                  <c:v>-2.5797290843779215E-3</c:v>
                </c:pt>
                <c:pt idx="21093">
                  <c:v>-2.6322168869637708E-3</c:v>
                </c:pt>
                <c:pt idx="21094">
                  <c:v>-2.6998699130079962E-3</c:v>
                </c:pt>
                <c:pt idx="21095">
                  <c:v>-2.7839872862644357E-3</c:v>
                </c:pt>
                <c:pt idx="21096">
                  <c:v>-2.8881597578966026E-3</c:v>
                </c:pt>
                <c:pt idx="21097">
                  <c:v>-3.0124521516797899E-3</c:v>
                </c:pt>
                <c:pt idx="21098">
                  <c:v>-3.1606947168030986E-3</c:v>
                </c:pt>
                <c:pt idx="21099">
                  <c:v>-3.3282241377856725E-3</c:v>
                </c:pt>
                <c:pt idx="21100">
                  <c:v>-3.5067916162417954E-3</c:v>
                </c:pt>
                <c:pt idx="21101">
                  <c:v>-3.6741570231264057E-3</c:v>
                </c:pt>
                <c:pt idx="21102">
                  <c:v>-3.8164229058932882E-3</c:v>
                </c:pt>
                <c:pt idx="21103">
                  <c:v>-3.9125179662871856E-3</c:v>
                </c:pt>
                <c:pt idx="21104">
                  <c:v>-3.9610248370485057E-3</c:v>
                </c:pt>
                <c:pt idx="21105">
                  <c:v>-3.9486066431092858E-3</c:v>
                </c:pt>
                <c:pt idx="21106">
                  <c:v>-3.9021279757890919E-3</c:v>
                </c:pt>
                <c:pt idx="21107">
                  <c:v>-3.8340956562480082E-3</c:v>
                </c:pt>
                <c:pt idx="21108">
                  <c:v>-3.801045599590938E-3</c:v>
                </c:pt>
                <c:pt idx="21109">
                  <c:v>-3.9212166999719987E-3</c:v>
                </c:pt>
                <c:pt idx="21110">
                  <c:v>-4.3909659133213284E-3</c:v>
                </c:pt>
                <c:pt idx="21111">
                  <c:v>-5.4548052254887701E-3</c:v>
                </c:pt>
                <c:pt idx="21112">
                  <c:v>-7.04978200210582E-3</c:v>
                </c:pt>
                <c:pt idx="21113">
                  <c:v>-9.0373669814828514E-3</c:v>
                </c:pt>
                <c:pt idx="21114">
                  <c:v>-1.1092913400871422E-2</c:v>
                </c:pt>
                <c:pt idx="21115">
                  <c:v>-1.2781263153911912E-2</c:v>
                </c:pt>
                <c:pt idx="21116">
                  <c:v>-1.3944558121892534E-2</c:v>
                </c:pt>
                <c:pt idx="21117">
                  <c:v>-1.4324162014989109E-2</c:v>
                </c:pt>
                <c:pt idx="21118">
                  <c:v>-1.3793962517763131E-2</c:v>
                </c:pt>
                <c:pt idx="21119">
                  <c:v>-1.218021171012279E-2</c:v>
                </c:pt>
                <c:pt idx="21120">
                  <c:v>-9.4169206006969874E-3</c:v>
                </c:pt>
                <c:pt idx="21121">
                  <c:v>-5.3792231047647132E-3</c:v>
                </c:pt>
                <c:pt idx="21122">
                  <c:v>-6.4193193011680139E-5</c:v>
                </c:pt>
                <c:pt idx="21123">
                  <c:v>6.5728138016888094E-3</c:v>
                </c:pt>
                <c:pt idx="21124">
                  <c:v>1.4453206736841473E-2</c:v>
                </c:pt>
                <c:pt idx="21125">
                  <c:v>2.3417757148385343E-2</c:v>
                </c:pt>
                <c:pt idx="21126">
                  <c:v>3.3266948217440917E-2</c:v>
                </c:pt>
                <c:pt idx="21127">
                  <c:v>4.3702772353487462E-2</c:v>
                </c:pt>
                <c:pt idx="21128">
                  <c:v>5.4359047416761397E-2</c:v>
                </c:pt>
                <c:pt idx="21129">
                  <c:v>6.4846931353191861E-2</c:v>
                </c:pt>
                <c:pt idx="21130">
                  <c:v>7.4779403253115551E-2</c:v>
                </c:pt>
                <c:pt idx="21131">
                  <c:v>8.3718835496983113E-2</c:v>
                </c:pt>
                <c:pt idx="21132">
                  <c:v>9.1430045716657249E-2</c:v>
                </c:pt>
                <c:pt idx="21133">
                  <c:v>9.7721456231726345E-2</c:v>
                </c:pt>
                <c:pt idx="21134">
                  <c:v>0.10242767356284516</c:v>
                </c:pt>
                <c:pt idx="21135">
                  <c:v>0.10556078192307672</c:v>
                </c:pt>
                <c:pt idx="21136">
                  <c:v>0.10718677502479534</c:v>
                </c:pt>
                <c:pt idx="21137">
                  <c:v>0.10739889766636368</c:v>
                </c:pt>
                <c:pt idx="21138">
                  <c:v>0.10634811840771052</c:v>
                </c:pt>
                <c:pt idx="21139">
                  <c:v>0.10417967351790203</c:v>
                </c:pt>
                <c:pt idx="21140">
                  <c:v>0.10108242879945717</c:v>
                </c:pt>
                <c:pt idx="21141">
                  <c:v>9.7239500009015711E-2</c:v>
                </c:pt>
                <c:pt idx="21142">
                  <c:v>9.2793976148344726E-2</c:v>
                </c:pt>
                <c:pt idx="21143">
                  <c:v>8.7905239023452486E-2</c:v>
                </c:pt>
                <c:pt idx="21144">
                  <c:v>8.2729335875838417E-2</c:v>
                </c:pt>
                <c:pt idx="21145">
                  <c:v>7.7408518725405884E-2</c:v>
                </c:pt>
                <c:pt idx="21146">
                  <c:v>7.2065208711849627E-2</c:v>
                </c:pt>
                <c:pt idx="21147">
                  <c:v>6.6788224266075336E-2</c:v>
                </c:pt>
                <c:pt idx="21148">
                  <c:v>6.1634927767154069E-2</c:v>
                </c:pt>
                <c:pt idx="21149">
                  <c:v>5.6665848901779503E-2</c:v>
                </c:pt>
                <c:pt idx="21150">
                  <c:v>5.1908392655594771E-2</c:v>
                </c:pt>
                <c:pt idx="21151">
                  <c:v>4.7395450982509746E-2</c:v>
                </c:pt>
                <c:pt idx="21152">
                  <c:v>4.3161370402989174E-2</c:v>
                </c:pt>
                <c:pt idx="21153">
                  <c:v>3.9209987337870844E-2</c:v>
                </c:pt>
                <c:pt idx="21154">
                  <c:v>3.5580307403195066E-2</c:v>
                </c:pt>
                <c:pt idx="21155">
                  <c:v>3.2263792801482505E-2</c:v>
                </c:pt>
                <c:pt idx="21156">
                  <c:v>2.9246793203060895E-2</c:v>
                </c:pt>
                <c:pt idx="21157">
                  <c:v>2.651963788146805E-2</c:v>
                </c:pt>
                <c:pt idx="21158">
                  <c:v>2.4039402447410763E-2</c:v>
                </c:pt>
                <c:pt idx="21159">
                  <c:v>2.1753378245359167E-2</c:v>
                </c:pt>
                <c:pt idx="21160">
                  <c:v>1.9618514785952224E-2</c:v>
                </c:pt>
                <c:pt idx="21161">
                  <c:v>1.7606852892636637E-2</c:v>
                </c:pt>
                <c:pt idx="21162">
                  <c:v>1.5710108113192511E-2</c:v>
                </c:pt>
                <c:pt idx="21163">
                  <c:v>1.3923474777176592E-2</c:v>
                </c:pt>
                <c:pt idx="21164">
                  <c:v>1.2263475370681065E-2</c:v>
                </c:pt>
                <c:pt idx="21165">
                  <c:v>1.0738186765021696E-2</c:v>
                </c:pt>
                <c:pt idx="21166">
                  <c:v>9.3546327432939558E-3</c:v>
                </c:pt>
                <c:pt idx="21167">
                  <c:v>8.0954589240960217E-3</c:v>
                </c:pt>
                <c:pt idx="21168">
                  <c:v>6.9341787171205427E-3</c:v>
                </c:pt>
                <c:pt idx="21169">
                  <c:v>5.8358385053449702E-3</c:v>
                </c:pt>
                <c:pt idx="21170">
                  <c:v>4.7557376945673857E-3</c:v>
                </c:pt>
                <c:pt idx="21171">
                  <c:v>3.6962954385814095E-3</c:v>
                </c:pt>
                <c:pt idx="21172">
                  <c:v>2.6450376966558053E-3</c:v>
                </c:pt>
                <c:pt idx="21173">
                  <c:v>1.620761833453499E-3</c:v>
                </c:pt>
                <c:pt idx="21174">
                  <c:v>6.5196259790289979E-4</c:v>
                </c:pt>
                <c:pt idx="21175">
                  <c:v>-2.294358209762315E-4</c:v>
                </c:pt>
                <c:pt idx="21176">
                  <c:v>-9.9427291430609355E-4</c:v>
                </c:pt>
                <c:pt idx="21177">
                  <c:v>-1.6167179298663958E-3</c:v>
                </c:pt>
                <c:pt idx="21178">
                  <c:v>-2.0857594809144953E-3</c:v>
                </c:pt>
                <c:pt idx="21179">
                  <c:v>-2.389663654106422E-3</c:v>
                </c:pt>
                <c:pt idx="21180">
                  <c:v>-2.5241164140616945E-3</c:v>
                </c:pt>
                <c:pt idx="21181">
                  <c:v>-2.4931821952121069E-3</c:v>
                </c:pt>
                <c:pt idx="21182">
                  <c:v>-2.3011752618526948E-3</c:v>
                </c:pt>
                <c:pt idx="21183">
                  <c:v>-1.9531583902838712E-3</c:v>
                </c:pt>
                <c:pt idx="21184">
                  <c:v>-1.4600218705428381E-3</c:v>
                </c:pt>
                <c:pt idx="21185">
                  <c:v>-8.3071591192385164E-4</c:v>
                </c:pt>
                <c:pt idx="21186">
                  <c:v>-7.8547204307888308E-5</c:v>
                </c:pt>
                <c:pt idx="21187">
                  <c:v>7.8103835427245638E-4</c:v>
                </c:pt>
                <c:pt idx="21188">
                  <c:v>1.7285831563431664E-3</c:v>
                </c:pt>
                <c:pt idx="21189">
                  <c:v>2.7415034045389364E-3</c:v>
                </c:pt>
                <c:pt idx="21190">
                  <c:v>3.7897581382764223E-3</c:v>
                </c:pt>
                <c:pt idx="21191">
                  <c:v>4.8337647627106906E-3</c:v>
                </c:pt>
                <c:pt idx="21192">
                  <c:v>5.8267858657448102E-3</c:v>
                </c:pt>
                <c:pt idx="21193">
                  <c:v>6.721115643478881E-3</c:v>
                </c:pt>
                <c:pt idx="21194">
                  <c:v>7.4671476056248354E-3</c:v>
                </c:pt>
                <c:pt idx="21195">
                  <c:v>8.0224558531539758E-3</c:v>
                </c:pt>
                <c:pt idx="21196">
                  <c:v>8.3722906388481455E-3</c:v>
                </c:pt>
                <c:pt idx="21197">
                  <c:v>8.5153252551568581E-3</c:v>
                </c:pt>
                <c:pt idx="21198">
                  <c:v>8.4782918217115588E-3</c:v>
                </c:pt>
                <c:pt idx="21199">
                  <c:v>8.2979619812869609E-3</c:v>
                </c:pt>
                <c:pt idx="21200">
                  <c:v>8.0152182974381203E-3</c:v>
                </c:pt>
                <c:pt idx="21201">
                  <c:v>7.6615405391502467E-3</c:v>
                </c:pt>
                <c:pt idx="21202">
                  <c:v>7.2737631896592214E-3</c:v>
                </c:pt>
                <c:pt idx="21203">
                  <c:v>6.8708176282038513E-3</c:v>
                </c:pt>
                <c:pt idx="21204">
                  <c:v>6.4660960851995464E-3</c:v>
                </c:pt>
                <c:pt idx="21205">
                  <c:v>6.07239188121389E-3</c:v>
                </c:pt>
                <c:pt idx="21206">
                  <c:v>5.693894361792351E-3</c:v>
                </c:pt>
                <c:pt idx="21207">
                  <c:v>5.334885651721244E-3</c:v>
                </c:pt>
                <c:pt idx="21208">
                  <c:v>4.997013003745443E-3</c:v>
                </c:pt>
                <c:pt idx="21209">
                  <c:v>4.6807918363801493E-3</c:v>
                </c:pt>
                <c:pt idx="21210">
                  <c:v>4.3858010055736196E-3</c:v>
                </c:pt>
                <c:pt idx="21211">
                  <c:v>4.1113410884172641E-3</c:v>
                </c:pt>
                <c:pt idx="21212">
                  <c:v>3.8566790531658901E-3</c:v>
                </c:pt>
                <c:pt idx="21213">
                  <c:v>3.6207879962806278E-3</c:v>
                </c:pt>
                <c:pt idx="21214">
                  <c:v>3.40221497735127E-3</c:v>
                </c:pt>
                <c:pt idx="21215">
                  <c:v>3.1999722447966228E-3</c:v>
                </c:pt>
                <c:pt idx="21216">
                  <c:v>3.0130166297461791E-3</c:v>
                </c:pt>
                <c:pt idx="21217">
                  <c:v>2.8398745136302139E-3</c:v>
                </c:pt>
                <c:pt idx="21218">
                  <c:v>2.6798755552142062E-3</c:v>
                </c:pt>
                <c:pt idx="21219">
                  <c:v>2.5319248662240001E-3</c:v>
                </c:pt>
                <c:pt idx="21220">
                  <c:v>2.3949897636700301E-3</c:v>
                </c:pt>
                <c:pt idx="21221">
                  <c:v>2.2681629531960956E-3</c:v>
                </c:pt>
                <c:pt idx="21222">
                  <c:v>2.1508720897299716E-3</c:v>
                </c:pt>
                <c:pt idx="21223">
                  <c:v>2.0422455624108382E-3</c:v>
                </c:pt>
                <c:pt idx="21224">
                  <c:v>1.9414619670563571E-3</c:v>
                </c:pt>
                <c:pt idx="21225">
                  <c:v>1.8480920653102251E-3</c:v>
                </c:pt>
                <c:pt idx="21226">
                  <c:v>1.7615751090532816E-3</c:v>
                </c:pt>
                <c:pt idx="21227">
                  <c:v>1.6808860153287863E-3</c:v>
                </c:pt>
                <c:pt idx="21228">
                  <c:v>1.6060939965309995E-3</c:v>
                </c:pt>
                <c:pt idx="21229">
                  <c:v>1.5365759317944594E-3</c:v>
                </c:pt>
                <c:pt idx="21230">
                  <c:v>1.4718267953085507E-3</c:v>
                </c:pt>
                <c:pt idx="21231">
                  <c:v>1.4113815162641874E-3</c:v>
                </c:pt>
                <c:pt idx="21232">
                  <c:v>1.3551159534391788E-3</c:v>
                </c:pt>
                <c:pt idx="21233">
                  <c:v>1.3025757999949317E-3</c:v>
                </c:pt>
                <c:pt idx="21234">
                  <c:v>1.2537442300459833E-3</c:v>
                </c:pt>
                <c:pt idx="21235">
                  <c:v>1.2076188508297614E-3</c:v>
                </c:pt>
                <c:pt idx="21236">
                  <c:v>1.1647539449278765E-3</c:v>
                </c:pt>
                <c:pt idx="21237">
                  <c:v>1.1243749677554149E-3</c:v>
                </c:pt>
                <c:pt idx="21238">
                  <c:v>1.0865990085038302E-3</c:v>
                </c:pt>
                <c:pt idx="21239">
                  <c:v>1.0511471859232513E-3</c:v>
                </c:pt>
                <c:pt idx="21240">
                  <c:v>1.0178379426287743E-3</c:v>
                </c:pt>
                <c:pt idx="21241">
                  <c:v>9.8640813415817874E-4</c:v>
                </c:pt>
                <c:pt idx="21242">
                  <c:v>9.5693043941458278E-4</c:v>
                </c:pt>
                <c:pt idx="21243">
                  <c:v>9.2912579475201706E-4</c:v>
                </c:pt>
                <c:pt idx="21244">
                  <c:v>9.0283764048149084E-4</c:v>
                </c:pt>
                <c:pt idx="21245">
                  <c:v>8.7805095239745778E-4</c:v>
                </c:pt>
                <c:pt idx="21246">
                  <c:v>8.5454348339630837E-4</c:v>
                </c:pt>
                <c:pt idx="21247">
                  <c:v>8.3232039883174291E-4</c:v>
                </c:pt>
                <c:pt idx="21248">
                  <c:v>8.1122860348448178E-4</c:v>
                </c:pt>
                <c:pt idx="21249">
                  <c:v>7.912673487716626E-4</c:v>
                </c:pt>
                <c:pt idx="21250">
                  <c:v>7.7221559171603005E-4</c:v>
                </c:pt>
                <c:pt idx="21251">
                  <c:v>7.5414464447465246E-4</c:v>
                </c:pt>
                <c:pt idx="21252">
                  <c:v>7.3695836334486398E-4</c:v>
                </c:pt>
                <c:pt idx="21253">
                  <c:v>7.2046187051366672E-4</c:v>
                </c:pt>
                <c:pt idx="21254">
                  <c:v>7.0477516427469578E-4</c:v>
                </c:pt>
                <c:pt idx="21255">
                  <c:v>6.8959544992375221E-4</c:v>
                </c:pt>
                <c:pt idx="21256">
                  <c:v>6.7509713966651397E-4</c:v>
                </c:pt>
                <c:pt idx="21257">
                  <c:v>6.6117599615589384E-4</c:v>
                </c:pt>
                <c:pt idx="21258">
                  <c:v>6.476749496053813E-4</c:v>
                </c:pt>
                <c:pt idx="21259">
                  <c:v>6.3485853352795996E-4</c:v>
                </c:pt>
                <c:pt idx="21260">
                  <c:v>6.2228405984376955E-4</c:v>
                </c:pt>
                <c:pt idx="21261">
                  <c:v>6.1032344099132274E-4</c:v>
                </c:pt>
                <c:pt idx="21262">
                  <c:v>5.9864643423135355E-4</c:v>
                </c:pt>
                <c:pt idx="21263">
                  <c:v>5.8736739435638619E-4</c:v>
                </c:pt>
                <c:pt idx="21264">
                  <c:v>5.7648268040499939E-4</c:v>
                </c:pt>
                <c:pt idx="21265">
                  <c:v>5.660231346458211E-4</c:v>
                </c:pt>
                <c:pt idx="21266">
                  <c:v>5.5603823872085734E-4</c:v>
                </c:pt>
                <c:pt idx="21267">
                  <c:v>5.4647058572199203E-4</c:v>
                </c:pt>
                <c:pt idx="21268">
                  <c:v>5.3706263853359193E-4</c:v>
                </c:pt>
                <c:pt idx="21269">
                  <c:v>5.2827952860368121E-4</c:v>
                </c:pt>
                <c:pt idx="21270">
                  <c:v>5.1984865920307044E-4</c:v>
                </c:pt>
                <c:pt idx="21271">
                  <c:v>5.1184895368650007E-4</c:v>
                </c:pt>
                <c:pt idx="21272">
                  <c:v>5.0410578074611134E-4</c:v>
                </c:pt>
                <c:pt idx="21273">
                  <c:v>4.9697458983311016E-4</c:v>
                </c:pt>
                <c:pt idx="21274">
                  <c:v>4.9019925560578326E-4</c:v>
                </c:pt>
                <c:pt idx="21275">
                  <c:v>4.8399239716323539E-4</c:v>
                </c:pt>
                <c:pt idx="21276">
                  <c:v>4.7806765900015868E-4</c:v>
                </c:pt>
                <c:pt idx="21277">
                  <c:v>4.7249796520865139E-4</c:v>
                </c:pt>
                <c:pt idx="21278">
                  <c:v>4.6738057081685547E-4</c:v>
                </c:pt>
                <c:pt idx="21279">
                  <c:v>4.6267017888934614E-4</c:v>
                </c:pt>
                <c:pt idx="21280">
                  <c:v>4.5840220176029955E-4</c:v>
                </c:pt>
                <c:pt idx="21281">
                  <c:v>4.5459568042327536E-4</c:v>
                </c:pt>
                <c:pt idx="21282">
                  <c:v>4.5117153514750985E-4</c:v>
                </c:pt>
                <c:pt idx="21283">
                  <c:v>4.4818174562011315E-4</c:v>
                </c:pt>
                <c:pt idx="21284">
                  <c:v>4.4535788457167325E-4</c:v>
                </c:pt>
                <c:pt idx="21285">
                  <c:v>4.429413437194718E-4</c:v>
                </c:pt>
                <c:pt idx="21286">
                  <c:v>4.4090179867539714E-4</c:v>
                </c:pt>
                <c:pt idx="21287">
                  <c:v>4.3931994360502102E-4</c:v>
                </c:pt>
                <c:pt idx="21288">
                  <c:v>4.3788816859668955E-4</c:v>
                </c:pt>
                <c:pt idx="21289">
                  <c:v>4.369482446026085E-4</c:v>
                </c:pt>
                <c:pt idx="21290">
                  <c:v>4.3627367606058343E-4</c:v>
                </c:pt>
                <c:pt idx="21291">
                  <c:v>4.3586555329666599E-4</c:v>
                </c:pt>
                <c:pt idx="21292">
                  <c:v>4.3591496784867179E-4</c:v>
                </c:pt>
                <c:pt idx="21293">
                  <c:v>4.3628035710641111E-4</c:v>
                </c:pt>
                <c:pt idx="21294">
                  <c:v>4.3691332883455392E-4</c:v>
                </c:pt>
                <c:pt idx="21295">
                  <c:v>4.3793322888874275E-4</c:v>
                </c:pt>
                <c:pt idx="21296">
                  <c:v>4.3926357902734914E-4</c:v>
                </c:pt>
                <c:pt idx="21297">
                  <c:v>4.4086692105194114E-4</c:v>
                </c:pt>
                <c:pt idx="21298">
                  <c:v>4.4280417417741358E-4</c:v>
                </c:pt>
                <c:pt idx="21299">
                  <c:v>4.4514131496409259E-4</c:v>
                </c:pt>
                <c:pt idx="21300">
                  <c:v>4.4760483670081008E-4</c:v>
                </c:pt>
                <c:pt idx="21301">
                  <c:v>4.5046262504455648E-4</c:v>
                </c:pt>
                <c:pt idx="21302">
                  <c:v>4.5354558159316216E-4</c:v>
                </c:pt>
                <c:pt idx="21303">
                  <c:v>4.5687150685214117E-4</c:v>
                </c:pt>
                <c:pt idx="21304">
                  <c:v>4.6042137588386822E-4</c:v>
                </c:pt>
                <c:pt idx="21305">
                  <c:v>4.6426618320472013E-4</c:v>
                </c:pt>
                <c:pt idx="21306">
                  <c:v>4.6815632806640473E-4</c:v>
                </c:pt>
                <c:pt idx="21307">
                  <c:v>4.7225494600156015E-4</c:v>
                </c:pt>
                <c:pt idx="21308">
                  <c:v>4.7653119766943863E-4</c:v>
                </c:pt>
                <c:pt idx="21309">
                  <c:v>4.8088876586316331E-4</c:v>
                </c:pt>
                <c:pt idx="21310">
                  <c:v>4.8549127842667517E-4</c:v>
                </c:pt>
                <c:pt idx="21311">
                  <c:v>4.9027852469230027E-4</c:v>
                </c:pt>
                <c:pt idx="21312">
                  <c:v>4.9522141151470134E-4</c:v>
                </c:pt>
                <c:pt idx="21313">
                  <c:v>5.004666284322834E-4</c:v>
                </c:pt>
                <c:pt idx="21314">
                  <c:v>5.0574949030446348E-4</c:v>
                </c:pt>
                <c:pt idx="21315">
                  <c:v>5.1135053100559436E-4</c:v>
                </c:pt>
                <c:pt idx="21316">
                  <c:v>5.1720352426420924E-4</c:v>
                </c:pt>
                <c:pt idx="21317">
                  <c:v>5.2337811958058644E-4</c:v>
                </c:pt>
                <c:pt idx="21318">
                  <c:v>5.2964454320125753E-4</c:v>
                </c:pt>
                <c:pt idx="21319">
                  <c:v>5.3646969980947201E-4</c:v>
                </c:pt>
                <c:pt idx="21320">
                  <c:v>5.4358146098332227E-4</c:v>
                </c:pt>
                <c:pt idx="21321">
                  <c:v>5.5107713148838666E-4</c:v>
                </c:pt>
                <c:pt idx="21322">
                  <c:v>5.5899204041742756E-4</c:v>
                </c:pt>
                <c:pt idx="21323">
                  <c:v>5.672288824287719E-4</c:v>
                </c:pt>
                <c:pt idx="21324">
                  <c:v>5.7599799790997164E-4</c:v>
                </c:pt>
                <c:pt idx="21325">
                  <c:v>5.8519281302726878E-4</c:v>
                </c:pt>
                <c:pt idx="21326">
                  <c:v>5.9481999393640184E-4</c:v>
                </c:pt>
                <c:pt idx="21327">
                  <c:v>6.0513108732618281E-4</c:v>
                </c:pt>
                <c:pt idx="21328">
                  <c:v>6.1588833540315857E-4</c:v>
                </c:pt>
                <c:pt idx="21329">
                  <c:v>6.2726271983470916E-4</c:v>
                </c:pt>
                <c:pt idx="21330">
                  <c:v>6.3935375379986503E-4</c:v>
                </c:pt>
                <c:pt idx="21331">
                  <c:v>6.5215165814835885E-4</c:v>
                </c:pt>
                <c:pt idx="21332">
                  <c:v>6.6576373091442598E-4</c:v>
                </c:pt>
                <c:pt idx="21333">
                  <c:v>6.8023761266999827E-4</c:v>
                </c:pt>
                <c:pt idx="21334">
                  <c:v>6.955746619882186E-4</c:v>
                </c:pt>
                <c:pt idx="21335">
                  <c:v>7.1186680372403721E-4</c:v>
                </c:pt>
                <c:pt idx="21336">
                  <c:v>7.2931469012338379E-4</c:v>
                </c:pt>
                <c:pt idx="21337">
                  <c:v>7.478862227956462E-4</c:v>
                </c:pt>
                <c:pt idx="21338">
                  <c:v>7.6769215736516294E-4</c:v>
                </c:pt>
                <c:pt idx="21339">
                  <c:v>7.8884206456053541E-4</c:v>
                </c:pt>
                <c:pt idx="21340">
                  <c:v>8.1141391856187628E-4</c:v>
                </c:pt>
                <c:pt idx="21341">
                  <c:v>8.3550086628270126E-4</c:v>
                </c:pt>
                <c:pt idx="21342">
                  <c:v>8.6126603145164626E-4</c:v>
                </c:pt>
                <c:pt idx="21343">
                  <c:v>8.8880012773862038E-4</c:v>
                </c:pt>
                <c:pt idx="21344">
                  <c:v>9.1832642971378942E-4</c:v>
                </c:pt>
                <c:pt idx="21345">
                  <c:v>9.5002343955152835E-4</c:v>
                </c:pt>
                <c:pt idx="21346">
                  <c:v>9.8363280024449384E-4</c:v>
                </c:pt>
                <c:pt idx="21347">
                  <c:v>1.0198578537267133E-3</c:v>
                </c:pt>
                <c:pt idx="21348">
                  <c:v>1.0587176906010631E-3</c:v>
                </c:pt>
                <c:pt idx="21349">
                  <c:v>1.1003804045214283E-3</c:v>
                </c:pt>
                <c:pt idx="21350">
                  <c:v>1.1450685097922353E-3</c:v>
                </c:pt>
                <c:pt idx="21351">
                  <c:v>1.1930878616139839E-3</c:v>
                </c:pt>
                <c:pt idx="21352">
                  <c:v>1.2447354540563449E-3</c:v>
                </c:pt>
                <c:pt idx="21353">
                  <c:v>1.3002050525912079E-3</c:v>
                </c:pt>
                <c:pt idx="21354">
                  <c:v>1.3598334378882582E-3</c:v>
                </c:pt>
                <c:pt idx="21355">
                  <c:v>1.4240495601693937E-3</c:v>
                </c:pt>
                <c:pt idx="21356">
                  <c:v>1.49334884588459E-3</c:v>
                </c:pt>
                <c:pt idx="21357">
                  <c:v>1.5675968310580046E-3</c:v>
                </c:pt>
                <c:pt idx="21358">
                  <c:v>1.6478334921185001E-3</c:v>
                </c:pt>
                <c:pt idx="21359">
                  <c:v>1.7343425205449403E-3</c:v>
                </c:pt>
                <c:pt idx="21360">
                  <c:v>1.8275840826339484E-3</c:v>
                </c:pt>
                <c:pt idx="21361">
                  <c:v>1.928383084646712E-3</c:v>
                </c:pt>
                <c:pt idx="21362">
                  <c:v>2.0371012762139262E-3</c:v>
                </c:pt>
                <c:pt idx="21363">
                  <c:v>2.1547200156657453E-3</c:v>
                </c:pt>
                <c:pt idx="21364">
                  <c:v>2.281763326948627E-3</c:v>
                </c:pt>
                <c:pt idx="21365">
                  <c:v>2.4190543311821688E-3</c:v>
                </c:pt>
                <c:pt idx="21366">
                  <c:v>2.5675541822764991E-3</c:v>
                </c:pt>
                <c:pt idx="21367">
                  <c:v>2.7281895144601886E-3</c:v>
                </c:pt>
                <c:pt idx="21368">
                  <c:v>2.9019289877136867E-3</c:v>
                </c:pt>
                <c:pt idx="21369">
                  <c:v>3.0896665244161126E-3</c:v>
                </c:pt>
                <c:pt idx="21370">
                  <c:v>3.2927000622293701E-3</c:v>
                </c:pt>
                <c:pt idx="21371">
                  <c:v>3.5120139158242303E-3</c:v>
                </c:pt>
                <c:pt idx="21372">
                  <c:v>3.7488691237376193E-3</c:v>
                </c:pt>
                <c:pt idx="21373">
                  <c:v>4.0046784147247383E-3</c:v>
                </c:pt>
                <c:pt idx="21374">
                  <c:v>4.2796703628132926E-3</c:v>
                </c:pt>
                <c:pt idx="21375">
                  <c:v>4.5754453887579816E-3</c:v>
                </c:pt>
                <c:pt idx="21376">
                  <c:v>4.8926520519767536E-3</c:v>
                </c:pt>
                <c:pt idx="21377">
                  <c:v>5.2314047748321935E-3</c:v>
                </c:pt>
                <c:pt idx="21378">
                  <c:v>5.590925209120523E-3</c:v>
                </c:pt>
                <c:pt idx="21379">
                  <c:v>5.9698753452417375E-3</c:v>
                </c:pt>
                <c:pt idx="21380">
                  <c:v>6.3646738188385399E-3</c:v>
                </c:pt>
                <c:pt idx="21381">
                  <c:v>6.7687782526697493E-3</c:v>
                </c:pt>
                <c:pt idx="21382">
                  <c:v>7.1733335817011357E-3</c:v>
                </c:pt>
                <c:pt idx="21383">
                  <c:v>7.5614262833461066E-3</c:v>
                </c:pt>
                <c:pt idx="21384">
                  <c:v>7.9115115465685504E-3</c:v>
                </c:pt>
                <c:pt idx="21385">
                  <c:v>8.1954737039632297E-3</c:v>
                </c:pt>
                <c:pt idx="21386">
                  <c:v>8.3760457007096001E-3</c:v>
                </c:pt>
                <c:pt idx="21387">
                  <c:v>8.4143833118665023E-3</c:v>
                </c:pt>
                <c:pt idx="21388">
                  <c:v>8.2712596745121436E-3</c:v>
                </c:pt>
                <c:pt idx="21389">
                  <c:v>7.9220654599432283E-3</c:v>
                </c:pt>
                <c:pt idx="21390">
                  <c:v>7.3632006292064789E-3</c:v>
                </c:pt>
                <c:pt idx="21391">
                  <c:v>6.6182001514023536E-3</c:v>
                </c:pt>
                <c:pt idx="21392">
                  <c:v>5.7216024417541256E-3</c:v>
                </c:pt>
                <c:pt idx="21393">
                  <c:v>4.7267376135710082E-3</c:v>
                </c:pt>
                <c:pt idx="21394">
                  <c:v>3.6822547165843433E-3</c:v>
                </c:pt>
                <c:pt idx="21395">
                  <c:v>2.6344093948298397E-3</c:v>
                </c:pt>
                <c:pt idx="21396">
                  <c:v>1.6216046427726116E-3</c:v>
                </c:pt>
                <c:pt idx="21397">
                  <c:v>6.7387020528963948E-4</c:v>
                </c:pt>
                <c:pt idx="21398">
                  <c:v>-1.8515345745073741E-4</c:v>
                </c:pt>
                <c:pt idx="21399">
                  <c:v>-9.3686584730046096E-4</c:v>
                </c:pt>
                <c:pt idx="21400">
                  <c:v>-1.5652241380458287E-3</c:v>
                </c:pt>
                <c:pt idx="21401">
                  <c:v>-2.0575944826465298E-3</c:v>
                </c:pt>
                <c:pt idx="21402">
                  <c:v>-2.403591117512538E-3</c:v>
                </c:pt>
                <c:pt idx="21403">
                  <c:v>-2.5951379026385446E-3</c:v>
                </c:pt>
                <c:pt idx="21404">
                  <c:v>-2.6243338668691107E-3</c:v>
                </c:pt>
                <c:pt idx="21405">
                  <c:v>-2.4853369228121647E-3</c:v>
                </c:pt>
                <c:pt idx="21406">
                  <c:v>-2.1815112342407073E-3</c:v>
                </c:pt>
                <c:pt idx="21407">
                  <c:v>-1.7122946691401353E-3</c:v>
                </c:pt>
                <c:pt idx="21408">
                  <c:v>-1.0858044686844481E-3</c:v>
                </c:pt>
                <c:pt idx="21409">
                  <c:v>-3.1827683484442204E-4</c:v>
                </c:pt>
                <c:pt idx="21410">
                  <c:v>5.6374239223466738E-4</c:v>
                </c:pt>
                <c:pt idx="21411">
                  <c:v>1.5360600432935412E-3</c:v>
                </c:pt>
                <c:pt idx="21412">
                  <c:v>2.5647026539821205E-3</c:v>
                </c:pt>
                <c:pt idx="21413">
                  <c:v>3.6142048613220235E-3</c:v>
                </c:pt>
                <c:pt idx="21414">
                  <c:v>4.6856162807399349E-3</c:v>
                </c:pt>
                <c:pt idx="21415">
                  <c:v>5.7563212890681115E-3</c:v>
                </c:pt>
                <c:pt idx="21416">
                  <c:v>6.8640832718253053E-3</c:v>
                </c:pt>
                <c:pt idx="21417">
                  <c:v>8.0283227852911976E-3</c:v>
                </c:pt>
                <c:pt idx="21418">
                  <c:v>9.2931874937508541E-3</c:v>
                </c:pt>
                <c:pt idx="21419">
                  <c:v>1.0679051410027229E-2</c:v>
                </c:pt>
                <c:pt idx="21420">
                  <c:v>1.2203797343718126E-2</c:v>
                </c:pt>
                <c:pt idx="21421">
                  <c:v>1.3866843843314269E-2</c:v>
                </c:pt>
                <c:pt idx="21422">
                  <c:v>1.5653835084461942E-2</c:v>
                </c:pt>
                <c:pt idx="21423">
                  <c:v>1.7558194470739585E-2</c:v>
                </c:pt>
                <c:pt idx="21424">
                  <c:v>1.9566617644895645E-2</c:v>
                </c:pt>
                <c:pt idx="21425">
                  <c:v>2.1697500990910945E-2</c:v>
                </c:pt>
                <c:pt idx="21426">
                  <c:v>2.3989217542224162E-2</c:v>
                </c:pt>
                <c:pt idx="21427">
                  <c:v>2.6478089678702466E-2</c:v>
                </c:pt>
                <c:pt idx="21428">
                  <c:v>2.9204012011334379E-2</c:v>
                </c:pt>
                <c:pt idx="21429">
                  <c:v>3.2224094958927307E-2</c:v>
                </c:pt>
                <c:pt idx="21430">
                  <c:v>3.5542904009504661E-2</c:v>
                </c:pt>
                <c:pt idx="21431">
                  <c:v>3.9176938677701112E-2</c:v>
                </c:pt>
                <c:pt idx="21432">
                  <c:v>4.3125751635374576E-2</c:v>
                </c:pt>
                <c:pt idx="21433">
                  <c:v>4.7380533200546027E-2</c:v>
                </c:pt>
                <c:pt idx="21434">
                  <c:v>5.1894458632525842E-2</c:v>
                </c:pt>
                <c:pt idx="21435">
                  <c:v>5.6656557803357432E-2</c:v>
                </c:pt>
                <c:pt idx="21436">
                  <c:v>6.1629878431146867E-2</c:v>
                </c:pt>
                <c:pt idx="21437">
                  <c:v>6.6789253550329053E-2</c:v>
                </c:pt>
                <c:pt idx="21438">
                  <c:v>7.2079362869035046E-2</c:v>
                </c:pt>
                <c:pt idx="21439">
                  <c:v>7.742769615918732E-2</c:v>
                </c:pt>
                <c:pt idx="21440">
                  <c:v>8.2763083131470516E-2</c:v>
                </c:pt>
                <c:pt idx="21441">
                  <c:v>8.7956057867482729E-2</c:v>
                </c:pt>
                <c:pt idx="21442">
                  <c:v>9.2873340069070998E-2</c:v>
                </c:pt>
                <c:pt idx="21443">
                  <c:v>9.7366814608325192E-2</c:v>
                </c:pt>
                <c:pt idx="21444">
                  <c:v>0.10127208118750952</c:v>
                </c:pt>
                <c:pt idx="21445">
                  <c:v>0.10441461227503568</c:v>
                </c:pt>
                <c:pt idx="21446">
                  <c:v>0.10663233611614797</c:v>
                </c:pt>
                <c:pt idx="21447">
                  <c:v>0.10776903017938289</c:v>
                </c:pt>
                <c:pt idx="21448">
                  <c:v>0.1076547054315713</c:v>
                </c:pt>
                <c:pt idx="21449">
                  <c:v>0.1061186793311375</c:v>
                </c:pt>
                <c:pt idx="21450">
                  <c:v>0.10309543501122931</c:v>
                </c:pt>
                <c:pt idx="21451">
                  <c:v>9.8495605543537257E-2</c:v>
                </c:pt>
                <c:pt idx="21452">
                  <c:v>9.2285734757483584E-2</c:v>
                </c:pt>
                <c:pt idx="21453">
                  <c:v>8.4646124462152472E-2</c:v>
                </c:pt>
                <c:pt idx="21454">
                  <c:v>7.5759587586636035E-2</c:v>
                </c:pt>
                <c:pt idx="21455">
                  <c:v>6.5896214717128143E-2</c:v>
                </c:pt>
                <c:pt idx="21456">
                  <c:v>5.5442947452119307E-2</c:v>
                </c:pt>
                <c:pt idx="21457">
                  <c:v>4.4775253024669559E-2</c:v>
                </c:pt>
                <c:pt idx="21458">
                  <c:v>3.4308906648000626E-2</c:v>
                </c:pt>
                <c:pt idx="21459">
                  <c:v>2.4394002731660758E-2</c:v>
                </c:pt>
                <c:pt idx="21460">
                  <c:v>1.5360713076841503E-2</c:v>
                </c:pt>
                <c:pt idx="21461">
                  <c:v>7.3953105134420549E-3</c:v>
                </c:pt>
                <c:pt idx="21462">
                  <c:v>6.7902125440100214E-4</c:v>
                </c:pt>
                <c:pt idx="21463">
                  <c:v>-4.7497011343801687E-3</c:v>
                </c:pt>
                <c:pt idx="21464">
                  <c:v>-8.8413124381836738E-3</c:v>
                </c:pt>
                <c:pt idx="21465">
                  <c:v>-1.1689778791045768E-2</c:v>
                </c:pt>
                <c:pt idx="21466">
                  <c:v>-1.3351392019032876E-2</c:v>
                </c:pt>
                <c:pt idx="21467">
                  <c:v>-1.3958381401737052E-2</c:v>
                </c:pt>
                <c:pt idx="21468">
                  <c:v>-1.3648794915414361E-2</c:v>
                </c:pt>
                <c:pt idx="21469">
                  <c:v>-1.2573430171577832E-2</c:v>
                </c:pt>
                <c:pt idx="21470">
                  <c:v>-1.0961254288230325E-2</c:v>
                </c:pt>
                <c:pt idx="21471">
                  <c:v>-9.0299667368247544E-3</c:v>
                </c:pt>
                <c:pt idx="21472">
                  <c:v>-7.1278303525825135E-3</c:v>
                </c:pt>
                <c:pt idx="21473">
                  <c:v>-5.6084818415232073E-3</c:v>
                </c:pt>
                <c:pt idx="21474">
                  <c:v>-4.5326936425988743E-3</c:v>
                </c:pt>
                <c:pt idx="21475">
                  <c:v>-3.9901850836076853E-3</c:v>
                </c:pt>
                <c:pt idx="21476">
                  <c:v>-3.872226570545932E-3</c:v>
                </c:pt>
                <c:pt idx="21477">
                  <c:v>-3.8530398502567452E-3</c:v>
                </c:pt>
                <c:pt idx="21478">
                  <c:v>-3.8915627121531488E-3</c:v>
                </c:pt>
                <c:pt idx="21479">
                  <c:v>-3.9399740122305774E-3</c:v>
                </c:pt>
                <c:pt idx="21480">
                  <c:v>-3.9416203886472332E-3</c:v>
                </c:pt>
                <c:pt idx="21481">
                  <c:v>-3.9051495127825227E-3</c:v>
                </c:pt>
                <c:pt idx="21482">
                  <c:v>-3.8176777516411861E-3</c:v>
                </c:pt>
                <c:pt idx="21483">
                  <c:v>-3.6869956457902578E-3</c:v>
                </c:pt>
                <c:pt idx="21484">
                  <c:v>-3.5229324545222283E-3</c:v>
                </c:pt>
                <c:pt idx="21485">
                  <c:v>-3.3492983356476942E-3</c:v>
                </c:pt>
                <c:pt idx="21486">
                  <c:v>-3.1833716259852258E-3</c:v>
                </c:pt>
                <c:pt idx="21487">
                  <c:v>-3.0346061064017889E-3</c:v>
                </c:pt>
                <c:pt idx="21488">
                  <c:v>-2.9058621578887025E-3</c:v>
                </c:pt>
                <c:pt idx="21489">
                  <c:v>-2.8000849785243887E-3</c:v>
                </c:pt>
                <c:pt idx="21490">
                  <c:v>-2.7126469331410167E-3</c:v>
                </c:pt>
                <c:pt idx="21491">
                  <c:v>-2.6434711760712514E-3</c:v>
                </c:pt>
                <c:pt idx="21492">
                  <c:v>-2.58947790241418E-3</c:v>
                </c:pt>
                <c:pt idx="21493">
                  <c:v>-2.5455937487944961E-3</c:v>
                </c:pt>
                <c:pt idx="21494">
                  <c:v>-2.5130053422710292E-3</c:v>
                </c:pt>
                <c:pt idx="21495">
                  <c:v>-2.4883379017040506E-3</c:v>
                </c:pt>
                <c:pt idx="21496">
                  <c:v>-2.4704918031179415E-3</c:v>
                </c:pt>
                <c:pt idx="21497">
                  <c:v>-2.4602190933180486E-3</c:v>
                </c:pt>
                <c:pt idx="21498">
                  <c:v>-2.4527146268277329E-3</c:v>
                </c:pt>
                <c:pt idx="21499">
                  <c:v>-2.4497121086133741E-3</c:v>
                </c:pt>
                <c:pt idx="21500">
                  <c:v>-2.4499078339690296E-3</c:v>
                </c:pt>
                <c:pt idx="21501">
                  <c:v>-2.4530060565632005E-3</c:v>
                </c:pt>
                <c:pt idx="21502">
                  <c:v>-2.4569654918131399E-3</c:v>
                </c:pt>
                <c:pt idx="21503">
                  <c:v>-2.4631006518667392E-3</c:v>
                </c:pt>
                <c:pt idx="21504">
                  <c:v>-2.4717730157633308E-3</c:v>
                </c:pt>
                <c:pt idx="21505">
                  <c:v>-2.4820990067532874E-3</c:v>
                </c:pt>
                <c:pt idx="21506">
                  <c:v>-2.4947097518230685E-3</c:v>
                </c:pt>
                <c:pt idx="21507">
                  <c:v>-2.5091989884014694E-3</c:v>
                </c:pt>
                <c:pt idx="21508">
                  <c:v>-2.5249297605838277E-3</c:v>
                </c:pt>
                <c:pt idx="21509">
                  <c:v>-2.5418499970793597E-3</c:v>
                </c:pt>
                <c:pt idx="21510">
                  <c:v>-2.558997498389168E-3</c:v>
                </c:pt>
                <c:pt idx="21511">
                  <c:v>-2.5756482946493317E-3</c:v>
                </c:pt>
                <c:pt idx="21512">
                  <c:v>-2.5933655331925034E-3</c:v>
                </c:pt>
                <c:pt idx="21513">
                  <c:v>-2.611022613297096E-3</c:v>
                </c:pt>
                <c:pt idx="21514">
                  <c:v>-2.6284595478994486E-3</c:v>
                </c:pt>
                <c:pt idx="21515">
                  <c:v>-2.6460490040771103E-3</c:v>
                </c:pt>
                <c:pt idx="21516">
                  <c:v>-2.6635164697115161E-3</c:v>
                </c:pt>
                <c:pt idx="21517">
                  <c:v>-2.6807553140190997E-3</c:v>
                </c:pt>
                <c:pt idx="21518">
                  <c:v>-2.6970684680741506E-3</c:v>
                </c:pt>
                <c:pt idx="21519">
                  <c:v>-2.712961062910085E-3</c:v>
                </c:pt>
                <c:pt idx="21520">
                  <c:v>-2.7282294729776275E-3</c:v>
                </c:pt>
                <c:pt idx="21521">
                  <c:v>-2.7427585488419728E-3</c:v>
                </c:pt>
                <c:pt idx="21522">
                  <c:v>-2.7564832719522868E-3</c:v>
                </c:pt>
                <c:pt idx="21523">
                  <c:v>-2.7697590553832975E-3</c:v>
                </c:pt>
                <c:pt idx="21524">
                  <c:v>-2.7826175720831875E-3</c:v>
                </c:pt>
                <c:pt idx="21525">
                  <c:v>-2.7949109308750214E-3</c:v>
                </c:pt>
                <c:pt idx="21526">
                  <c:v>-2.8069432645418239E-3</c:v>
                </c:pt>
                <c:pt idx="21527">
                  <c:v>-2.8180897840392473E-3</c:v>
                </c:pt>
                <c:pt idx="21528">
                  <c:v>-2.8290002786951897E-3</c:v>
                </c:pt>
                <c:pt idx="21529">
                  <c:v>-2.8392547160126223E-3</c:v>
                </c:pt>
                <c:pt idx="21530">
                  <c:v>-2.8489978511226054E-3</c:v>
                </c:pt>
                <c:pt idx="21531">
                  <c:v>-2.8583704635830732E-3</c:v>
                </c:pt>
                <c:pt idx="21532">
                  <c:v>-2.867449702398087E-3</c:v>
                </c:pt>
                <c:pt idx="21533">
                  <c:v>-2.8763378865388463E-3</c:v>
                </c:pt>
                <c:pt idx="21534">
                  <c:v>-2.884791970020673E-3</c:v>
                </c:pt>
                <c:pt idx="21535">
                  <c:v>-2.8929691729455164E-3</c:v>
                </c:pt>
                <c:pt idx="21536">
                  <c:v>-2.9007684408592542E-3</c:v>
                </c:pt>
                <c:pt idx="21537">
                  <c:v>-2.9081865524874274E-3</c:v>
                </c:pt>
                <c:pt idx="21538">
                  <c:v>-2.9154413140966046E-3</c:v>
                </c:pt>
                <c:pt idx="21539">
                  <c:v>-2.922328180550781E-3</c:v>
                </c:pt>
                <c:pt idx="21540">
                  <c:v>-2.9289693088871858E-3</c:v>
                </c:pt>
                <c:pt idx="21541">
                  <c:v>-2.9354843523922893E-3</c:v>
                </c:pt>
                <c:pt idx="21542">
                  <c:v>-2.9395492787355373E-3</c:v>
                </c:pt>
                <c:pt idx="21543">
                  <c:v>-2.9220898825491485E-3</c:v>
                </c:pt>
                <c:pt idx="21544">
                  <c:v>-2.9174930433157539E-3</c:v>
                </c:pt>
                <c:pt idx="21545">
                  <c:v>-2.9111651323045443E-3</c:v>
                </c:pt>
                <c:pt idx="21546">
                  <c:v>-2.9046097591965683E-3</c:v>
                </c:pt>
                <c:pt idx="21547">
                  <c:v>-2.898049661210815E-3</c:v>
                </c:pt>
                <c:pt idx="21548">
                  <c:v>-2.8913765666938786E-3</c:v>
                </c:pt>
                <c:pt idx="21549">
                  <c:v>-2.8842551103124207E-3</c:v>
                </c:pt>
                <c:pt idx="21550">
                  <c:v>-2.8771516729797788E-3</c:v>
                </c:pt>
                <c:pt idx="21551">
                  <c:v>-2.8697078521140321E-3</c:v>
                </c:pt>
                <c:pt idx="21552">
                  <c:v>-2.8619845660273237E-3</c:v>
                </c:pt>
                <c:pt idx="21553">
                  <c:v>-2.8541108527396866E-3</c:v>
                </c:pt>
                <c:pt idx="21554">
                  <c:v>-2.8456033428633501E-3</c:v>
                </c:pt>
                <c:pt idx="21555">
                  <c:v>-2.8363541023004916E-3</c:v>
                </c:pt>
                <c:pt idx="21556">
                  <c:v>-2.8261908467578658E-3</c:v>
                </c:pt>
                <c:pt idx="21557">
                  <c:v>-2.8150322193646739E-3</c:v>
                </c:pt>
                <c:pt idx="21558">
                  <c:v>-2.803236490244936E-3</c:v>
                </c:pt>
                <c:pt idx="21559">
                  <c:v>-2.7908447580480456E-3</c:v>
                </c:pt>
                <c:pt idx="21560">
                  <c:v>-2.7781709156879156E-3</c:v>
                </c:pt>
                <c:pt idx="21561">
                  <c:v>-2.7648743222441086E-3</c:v>
                </c:pt>
                <c:pt idx="21562">
                  <c:v>-2.7509317640070753E-3</c:v>
                </c:pt>
                <c:pt idx="21563">
                  <c:v>-2.7365926211243632E-3</c:v>
                </c:pt>
                <c:pt idx="21564">
                  <c:v>-2.7227936321142913E-3</c:v>
                </c:pt>
                <c:pt idx="21565">
                  <c:v>-2.7065446422077409E-3</c:v>
                </c:pt>
                <c:pt idx="21566">
                  <c:v>-2.6912032057050421E-3</c:v>
                </c:pt>
                <c:pt idx="21567">
                  <c:v>-2.6753083641379988E-3</c:v>
                </c:pt>
                <c:pt idx="21568">
                  <c:v>-2.6587230399005776E-3</c:v>
                </c:pt>
                <c:pt idx="21569">
                  <c:v>-2.6417435141097515E-3</c:v>
                </c:pt>
                <c:pt idx="21570">
                  <c:v>-2.6243843644181966E-3</c:v>
                </c:pt>
                <c:pt idx="21571">
                  <c:v>-2.607489927915338E-3</c:v>
                </c:pt>
                <c:pt idx="21572">
                  <c:v>-2.5916765649811645E-3</c:v>
                </c:pt>
                <c:pt idx="21573">
                  <c:v>-2.576253919096016E-3</c:v>
                </c:pt>
                <c:pt idx="21574">
                  <c:v>-2.5616674324709975E-3</c:v>
                </c:pt>
                <c:pt idx="21575">
                  <c:v>-2.5455238290923096E-3</c:v>
                </c:pt>
                <c:pt idx="21576">
                  <c:v>-2.5308616372613411E-3</c:v>
                </c:pt>
                <c:pt idx="21577">
                  <c:v>-2.514254230875325E-3</c:v>
                </c:pt>
                <c:pt idx="21578">
                  <c:v>-2.498180651148351E-3</c:v>
                </c:pt>
                <c:pt idx="21579">
                  <c:v>-2.4829608988157382E-3</c:v>
                </c:pt>
                <c:pt idx="21580">
                  <c:v>-2.4701557632208341E-3</c:v>
                </c:pt>
                <c:pt idx="21581">
                  <c:v>-2.4596942374495979E-3</c:v>
                </c:pt>
                <c:pt idx="21582">
                  <c:v>-2.4514489053788818E-3</c:v>
                </c:pt>
                <c:pt idx="21583">
                  <c:v>-2.4440185529377469E-3</c:v>
                </c:pt>
                <c:pt idx="21584">
                  <c:v>-2.4386115647220563E-3</c:v>
                </c:pt>
                <c:pt idx="21585">
                  <c:v>-2.4352415494311537E-3</c:v>
                </c:pt>
                <c:pt idx="21586">
                  <c:v>-2.4344083596853673E-3</c:v>
                </c:pt>
                <c:pt idx="21587">
                  <c:v>-2.4372679891452062E-3</c:v>
                </c:pt>
                <c:pt idx="21588">
                  <c:v>-2.4441453083228044E-3</c:v>
                </c:pt>
                <c:pt idx="21589">
                  <c:v>-2.4555635966371516E-3</c:v>
                </c:pt>
                <c:pt idx="21590">
                  <c:v>-2.4712726791866584E-3</c:v>
                </c:pt>
                <c:pt idx="21591">
                  <c:v>-2.4933080291543578E-3</c:v>
                </c:pt>
                <c:pt idx="21592">
                  <c:v>-2.520900768574062E-3</c:v>
                </c:pt>
                <c:pt idx="21593">
                  <c:v>-2.5577281832449613E-3</c:v>
                </c:pt>
                <c:pt idx="21594">
                  <c:v>-2.6045307196364167E-3</c:v>
                </c:pt>
                <c:pt idx="21595">
                  <c:v>-2.6656356204928541E-3</c:v>
                </c:pt>
                <c:pt idx="21596">
                  <c:v>-2.7441797418790519E-3</c:v>
                </c:pt>
                <c:pt idx="21597">
                  <c:v>-2.8418602870627866E-3</c:v>
                </c:pt>
                <c:pt idx="21598">
                  <c:v>-2.9611120267644176E-3</c:v>
                </c:pt>
                <c:pt idx="21599">
                  <c:v>-3.1072893391955723E-3</c:v>
                </c:pt>
                <c:pt idx="21600">
                  <c:v>-3.279308191204755E-3</c:v>
                </c:pt>
                <c:pt idx="21601">
                  <c:v>-3.4655131597639147E-3</c:v>
                </c:pt>
                <c:pt idx="21602">
                  <c:v>-3.6366041310686627E-3</c:v>
                </c:pt>
                <c:pt idx="21603">
                  <c:v>-3.7466522052744893E-3</c:v>
                </c:pt>
                <c:pt idx="21604">
                  <c:v>-3.7654114677542422E-3</c:v>
                </c:pt>
                <c:pt idx="21605">
                  <c:v>-3.6676633816052438E-3</c:v>
                </c:pt>
                <c:pt idx="21606">
                  <c:v>-3.4391001407821898E-3</c:v>
                </c:pt>
                <c:pt idx="21607">
                  <c:v>-3.0572329293365201E-3</c:v>
                </c:pt>
                <c:pt idx="21608">
                  <c:v>-2.5029901038889696E-3</c:v>
                </c:pt>
                <c:pt idx="21609">
                  <c:v>-1.7855480081054561E-3</c:v>
                </c:pt>
                <c:pt idx="21610">
                  <c:v>-1.098992024930398E-3</c:v>
                </c:pt>
                <c:pt idx="21611">
                  <c:v>-8.7976569035048101E-4</c:v>
                </c:pt>
                <c:pt idx="21612">
                  <c:v>-1.6233480785003973E-3</c:v>
                </c:pt>
                <c:pt idx="21613">
                  <c:v>-3.6270107987180222E-3</c:v>
                </c:pt>
                <c:pt idx="21614">
                  <c:v>-6.3956838776460939E-3</c:v>
                </c:pt>
                <c:pt idx="21615">
                  <c:v>-9.2294293547934628E-3</c:v>
                </c:pt>
                <c:pt idx="21616">
                  <c:v>-1.1588080890574393E-2</c:v>
                </c:pt>
                <c:pt idx="21617">
                  <c:v>-1.3228246706132207E-2</c:v>
                </c:pt>
                <c:pt idx="21618">
                  <c:v>-1.3939048870655932E-2</c:v>
                </c:pt>
                <c:pt idx="21619">
                  <c:v>-1.3632179083402279E-2</c:v>
                </c:pt>
                <c:pt idx="21620">
                  <c:v>-1.219464577573931E-2</c:v>
                </c:pt>
                <c:pt idx="21621">
                  <c:v>-9.5533355064538195E-3</c:v>
                </c:pt>
                <c:pt idx="21622">
                  <c:v>-5.5954366359525498E-3</c:v>
                </c:pt>
                <c:pt idx="21623">
                  <c:v>-3.4347935340625635E-4</c:v>
                </c:pt>
                <c:pt idx="21624">
                  <c:v>6.2351739115439619E-3</c:v>
                </c:pt>
                <c:pt idx="21625">
                  <c:v>1.4026623958784179E-2</c:v>
                </c:pt>
                <c:pt idx="21626">
                  <c:v>2.2950514956972645E-2</c:v>
                </c:pt>
                <c:pt idx="21627">
                  <c:v>3.2759912631655175E-2</c:v>
                </c:pt>
                <c:pt idx="21628">
                  <c:v>4.3147531051518528E-2</c:v>
                </c:pt>
                <c:pt idx="21629">
                  <c:v>5.3761692061986055E-2</c:v>
                </c:pt>
                <c:pt idx="21630">
                  <c:v>6.4205169272660179E-2</c:v>
                </c:pt>
                <c:pt idx="21631">
                  <c:v>7.407485597168062E-2</c:v>
                </c:pt>
                <c:pt idx="21632">
                  <c:v>8.2987238557019893E-2</c:v>
                </c:pt>
                <c:pt idx="21633">
                  <c:v>9.0688955249355552E-2</c:v>
                </c:pt>
                <c:pt idx="21634">
                  <c:v>9.692285701991471E-2</c:v>
                </c:pt>
                <c:pt idx="21635">
                  <c:v>0.10156619358134922</c:v>
                </c:pt>
                <c:pt idx="21636">
                  <c:v>0.10464025280355088</c:v>
                </c:pt>
                <c:pt idx="21637">
                  <c:v>0.10619745461858188</c:v>
                </c:pt>
                <c:pt idx="21638">
                  <c:v>0.10636737006097807</c:v>
                </c:pt>
                <c:pt idx="21639">
                  <c:v>0.10525984831154811</c:v>
                </c:pt>
                <c:pt idx="21640">
                  <c:v>0.10306629077339136</c:v>
                </c:pt>
                <c:pt idx="21641">
                  <c:v>9.9931658311068206E-2</c:v>
                </c:pt>
                <c:pt idx="21642">
                  <c:v>9.602307003638455E-2</c:v>
                </c:pt>
                <c:pt idx="21643">
                  <c:v>9.1533625674368624E-2</c:v>
                </c:pt>
                <c:pt idx="21644">
                  <c:v>8.6594454226948003E-2</c:v>
                </c:pt>
                <c:pt idx="21645">
                  <c:v>8.1363190740125213E-2</c:v>
                </c:pt>
                <c:pt idx="21646">
                  <c:v>7.5989139599541011E-2</c:v>
                </c:pt>
                <c:pt idx="21647">
                  <c:v>7.0612539389534157E-2</c:v>
                </c:pt>
                <c:pt idx="21648">
                  <c:v>6.5319088760394939E-2</c:v>
                </c:pt>
                <c:pt idx="21649">
                  <c:v>6.0165768948414744E-2</c:v>
                </c:pt>
                <c:pt idx="21650">
                  <c:v>5.5197703455448943E-2</c:v>
                </c:pt>
                <c:pt idx="21651">
                  <c:v>5.0445097289400276E-2</c:v>
                </c:pt>
                <c:pt idx="21652">
                  <c:v>4.5943776114481194E-2</c:v>
                </c:pt>
                <c:pt idx="21653">
                  <c:v>4.1714313614956366E-2</c:v>
                </c:pt>
                <c:pt idx="21654">
                  <c:v>3.7770447910604243E-2</c:v>
                </c:pt>
                <c:pt idx="21655">
                  <c:v>3.4160786840261026E-2</c:v>
                </c:pt>
                <c:pt idx="21656">
                  <c:v>3.0873547537905277E-2</c:v>
                </c:pt>
                <c:pt idx="21657">
                  <c:v>2.7884707710392753E-2</c:v>
                </c:pt>
                <c:pt idx="21658">
                  <c:v>2.5185742879444195E-2</c:v>
                </c:pt>
                <c:pt idx="21659">
                  <c:v>2.2743273322113899E-2</c:v>
                </c:pt>
                <c:pt idx="21660">
                  <c:v>2.0500754294966672E-2</c:v>
                </c:pt>
                <c:pt idx="21661">
                  <c:v>1.8403009342269683E-2</c:v>
                </c:pt>
                <c:pt idx="21662">
                  <c:v>1.6437108369910414E-2</c:v>
                </c:pt>
                <c:pt idx="21663">
                  <c:v>1.4588415488105744E-2</c:v>
                </c:pt>
                <c:pt idx="21664">
                  <c:v>1.2848864918126535E-2</c:v>
                </c:pt>
                <c:pt idx="21665">
                  <c:v>1.123896223299814E-2</c:v>
                </c:pt>
                <c:pt idx="21666">
                  <c:v>9.7674268993236391E-3</c:v>
                </c:pt>
                <c:pt idx="21667">
                  <c:v>8.4336289076606397E-3</c:v>
                </c:pt>
                <c:pt idx="21668">
                  <c:v>7.2248686985229016E-3</c:v>
                </c:pt>
                <c:pt idx="21669">
                  <c:v>6.1060365402640926E-3</c:v>
                </c:pt>
                <c:pt idx="21670">
                  <c:v>5.0566043336053301E-3</c:v>
                </c:pt>
                <c:pt idx="21671">
                  <c:v>4.0283729833555659E-3</c:v>
                </c:pt>
                <c:pt idx="21672">
                  <c:v>3.0109064186931711E-3</c:v>
                </c:pt>
                <c:pt idx="21673">
                  <c:v>2.0075540947137593E-3</c:v>
                </c:pt>
                <c:pt idx="21674">
                  <c:v>1.0260141877463935E-3</c:v>
                </c:pt>
                <c:pt idx="21675">
                  <c:v>9.8980028271355991E-5</c:v>
                </c:pt>
                <c:pt idx="21676">
                  <c:v>-7.4328324629369114E-4</c:v>
                </c:pt>
                <c:pt idx="21677">
                  <c:v>-1.4679996500073234E-3</c:v>
                </c:pt>
                <c:pt idx="21678">
                  <c:v>-2.0569479543102176E-3</c:v>
                </c:pt>
                <c:pt idx="21679">
                  <c:v>-2.4882825029023392E-3</c:v>
                </c:pt>
                <c:pt idx="21680">
                  <c:v>-2.7577027120370134E-3</c:v>
                </c:pt>
                <c:pt idx="21681">
                  <c:v>-2.8621843894482968E-3</c:v>
                </c:pt>
                <c:pt idx="21682">
                  <c:v>-2.8014854507050213E-3</c:v>
                </c:pt>
                <c:pt idx="21683">
                  <c:v>-2.5805427186178509E-3</c:v>
                </c:pt>
                <c:pt idx="21684">
                  <c:v>-2.2083408386237569E-3</c:v>
                </c:pt>
                <c:pt idx="21685">
                  <c:v>-1.6890192207000831E-3</c:v>
                </c:pt>
                <c:pt idx="21686">
                  <c:v>-1.0366893618684037E-3</c:v>
                </c:pt>
                <c:pt idx="21687">
                  <c:v>-2.6313106908448791E-4</c:v>
                </c:pt>
                <c:pt idx="21688">
                  <c:v>6.1595837401462461E-4</c:v>
                </c:pt>
                <c:pt idx="21689">
                  <c:v>1.5836725802009788E-3</c:v>
                </c:pt>
                <c:pt idx="21690">
                  <c:v>2.6139234804887224E-3</c:v>
                </c:pt>
                <c:pt idx="21691">
                  <c:v>3.6795549839395703E-3</c:v>
                </c:pt>
                <c:pt idx="21692">
                  <c:v>4.7363670834082994E-3</c:v>
                </c:pt>
                <c:pt idx="21693">
                  <c:v>5.7444547806881907E-3</c:v>
                </c:pt>
                <c:pt idx="21694">
                  <c:v>6.6549332070031664E-3</c:v>
                </c:pt>
                <c:pt idx="21695">
                  <c:v>7.4089008670955581E-3</c:v>
                </c:pt>
                <c:pt idx="21696">
                  <c:v>7.9788484639112811E-3</c:v>
                </c:pt>
                <c:pt idx="21697">
                  <c:v>8.3394031129496726E-3</c:v>
                </c:pt>
                <c:pt idx="21698">
                  <c:v>8.4931665389039734E-3</c:v>
                </c:pt>
                <c:pt idx="21699">
                  <c:v>8.4652042410483519E-3</c:v>
                </c:pt>
                <c:pt idx="21700">
                  <c:v>8.2917848456058874E-3</c:v>
                </c:pt>
                <c:pt idx="21701">
                  <c:v>8.0166628857923916E-3</c:v>
                </c:pt>
                <c:pt idx="21702">
                  <c:v>7.672807080658206E-3</c:v>
                </c:pt>
                <c:pt idx="21703">
                  <c:v>7.2936783098113134E-3</c:v>
                </c:pt>
                <c:pt idx="21704">
                  <c:v>6.8965118237371836E-3</c:v>
                </c:pt>
                <c:pt idx="21705">
                  <c:v>6.4993459573265966E-3</c:v>
                </c:pt>
                <c:pt idx="21706">
                  <c:v>6.1113509618231365E-3</c:v>
                </c:pt>
                <c:pt idx="21707">
                  <c:v>5.738791556546774E-3</c:v>
                </c:pt>
                <c:pt idx="21708">
                  <c:v>5.3852088973205259E-3</c:v>
                </c:pt>
                <c:pt idx="21709">
                  <c:v>5.0524074064579594E-3</c:v>
                </c:pt>
                <c:pt idx="21710">
                  <c:v>4.7406096293580724E-3</c:v>
                </c:pt>
                <c:pt idx="21711">
                  <c:v>4.4501204700646557E-3</c:v>
                </c:pt>
                <c:pt idx="21712">
                  <c:v>4.1798951011257079E-3</c:v>
                </c:pt>
                <c:pt idx="21713">
                  <c:v>3.9291637339471386E-3</c:v>
                </c:pt>
                <c:pt idx="21714">
                  <c:v>3.6966543107567196E-3</c:v>
                </c:pt>
                <c:pt idx="21715">
                  <c:v>3.4816336309998475E-3</c:v>
                </c:pt>
                <c:pt idx="21716">
                  <c:v>3.2822317952572178E-3</c:v>
                </c:pt>
                <c:pt idx="21717">
                  <c:v>3.09819805575684E-3</c:v>
                </c:pt>
                <c:pt idx="21718">
                  <c:v>2.9276426879273343E-3</c:v>
                </c:pt>
                <c:pt idx="21719">
                  <c:v>2.7700277049315103E-3</c:v>
                </c:pt>
                <c:pt idx="21720">
                  <c:v>2.624308109747342E-3</c:v>
                </c:pt>
                <c:pt idx="21721">
                  <c:v>2.4895144953005488E-3</c:v>
                </c:pt>
                <c:pt idx="21722">
                  <c:v>2.3647126952444086E-3</c:v>
                </c:pt>
                <c:pt idx="21723">
                  <c:v>2.2490973260297364E-3</c:v>
                </c:pt>
                <c:pt idx="21724">
                  <c:v>2.1420660351509913E-3</c:v>
                </c:pt>
                <c:pt idx="21725">
                  <c:v>2.0429285711629497E-3</c:v>
                </c:pt>
                <c:pt idx="21726">
                  <c:v>1.9508461598239935E-3</c:v>
                </c:pt>
                <c:pt idx="21727">
                  <c:v>1.8654401849043101E-3</c:v>
                </c:pt>
                <c:pt idx="21728">
                  <c:v>1.7861192503955126E-3</c:v>
                </c:pt>
                <c:pt idx="21729">
                  <c:v>1.712394161736408E-3</c:v>
                </c:pt>
                <c:pt idx="21730">
                  <c:v>1.6437231319300638E-3</c:v>
                </c:pt>
                <c:pt idx="21731">
                  <c:v>1.5799206050803871E-3</c:v>
                </c:pt>
                <c:pt idx="21732">
                  <c:v>1.5204354427804656E-3</c:v>
                </c:pt>
                <c:pt idx="21733">
                  <c:v>1.4649045076483569E-3</c:v>
                </c:pt>
                <c:pt idx="21734">
                  <c:v>1.4131040051084121E-3</c:v>
                </c:pt>
                <c:pt idx="21735">
                  <c:v>1.3646818572369268E-3</c:v>
                </c:pt>
                <c:pt idx="21736">
                  <c:v>1.319362113872069E-3</c:v>
                </c:pt>
                <c:pt idx="21737">
                  <c:v>1.2769088896720238E-3</c:v>
                </c:pt>
                <c:pt idx="21738">
                  <c:v>1.2371739622462075E-3</c:v>
                </c:pt>
                <c:pt idx="21739">
                  <c:v>1.200215299854035E-3</c:v>
                </c:pt>
                <c:pt idx="21740">
                  <c:v>1.165017159381998E-3</c:v>
                </c:pt>
                <c:pt idx="21741">
                  <c:v>1.1321348526457387E-3</c:v>
                </c:pt>
                <c:pt idx="21742">
                  <c:v>1.1012083330516065E-3</c:v>
                </c:pt>
                <c:pt idx="21743">
                  <c:v>1.0720867196269968E-3</c:v>
                </c:pt>
                <c:pt idx="21744">
                  <c:v>1.0445005711859912E-3</c:v>
                </c:pt>
                <c:pt idx="21745">
                  <c:v>1.018501983937492E-3</c:v>
                </c:pt>
                <c:pt idx="21746">
                  <c:v>9.9427701353038689E-4</c:v>
                </c:pt>
                <c:pt idx="21747">
                  <c:v>9.7080216483724779E-4</c:v>
                </c:pt>
                <c:pt idx="21748">
                  <c:v>9.4885187924753644E-4</c:v>
                </c:pt>
                <c:pt idx="21749">
                  <c:v>9.2798162742313561E-4</c:v>
                </c:pt>
                <c:pt idx="21750">
                  <c:v>9.0821945881836008E-4</c:v>
                </c:pt>
                <c:pt idx="21751">
                  <c:v>8.8957619971563595E-4</c:v>
                </c:pt>
                <c:pt idx="21752">
                  <c:v>8.7158245419716174E-4</c:v>
                </c:pt>
                <c:pt idx="21753">
                  <c:v>8.5460202615716963E-4</c:v>
                </c:pt>
                <c:pt idx="21754">
                  <c:v>8.3817156473853238E-4</c:v>
                </c:pt>
                <c:pt idx="21755">
                  <c:v>8.2261806437489149E-4</c:v>
                </c:pt>
                <c:pt idx="21756">
                  <c:v>8.0760107674004988E-4</c:v>
                </c:pt>
                <c:pt idx="21757">
                  <c:v>7.9326227629927804E-4</c:v>
                </c:pt>
                <c:pt idx="21758">
                  <c:v>7.7940013584554269E-4</c:v>
                </c:pt>
                <c:pt idx="21759">
                  <c:v>7.6605886523839484E-4</c:v>
                </c:pt>
                <c:pt idx="21760">
                  <c:v>7.5306997591162439E-4</c:v>
                </c:pt>
                <c:pt idx="21761">
                  <c:v>7.405841585234052E-4</c:v>
                </c:pt>
                <c:pt idx="21762">
                  <c:v>7.2856014117295143E-4</c:v>
                </c:pt>
                <c:pt idx="21763">
                  <c:v>7.1681276916812919E-4</c:v>
                </c:pt>
                <c:pt idx="21764">
                  <c:v>7.054983591389119E-4</c:v>
                </c:pt>
                <c:pt idx="21765">
                  <c:v>6.9463379945233772E-4</c:v>
                </c:pt>
                <c:pt idx="21766">
                  <c:v>6.8413739376094185E-4</c:v>
                </c:pt>
                <c:pt idx="21767">
                  <c:v>6.7407294941956852E-4</c:v>
                </c:pt>
                <c:pt idx="21768">
                  <c:v>6.6434990672337157E-4</c:v>
                </c:pt>
                <c:pt idx="21769">
                  <c:v>6.5503821886891966E-4</c:v>
                </c:pt>
                <c:pt idx="21770">
                  <c:v>6.4611440308959267E-4</c:v>
                </c:pt>
                <c:pt idx="21771">
                  <c:v>6.3769098007537828E-4</c:v>
                </c:pt>
                <c:pt idx="21772">
                  <c:v>6.2956233900390846E-4</c:v>
                </c:pt>
                <c:pt idx="21773">
                  <c:v>6.2187666001922715E-4</c:v>
                </c:pt>
                <c:pt idx="21774">
                  <c:v>6.1462725505334603E-4</c:v>
                </c:pt>
                <c:pt idx="21775">
                  <c:v>6.0762107055412073E-4</c:v>
                </c:pt>
                <c:pt idx="21776">
                  <c:v>6.0137185990305486E-4</c:v>
                </c:pt>
                <c:pt idx="21777">
                  <c:v>5.9530071751001667E-4</c:v>
                </c:pt>
                <c:pt idx="21778">
                  <c:v>5.8980338212577532E-4</c:v>
                </c:pt>
                <c:pt idx="21779">
                  <c:v>5.8462050153018641E-4</c:v>
                </c:pt>
                <c:pt idx="21780">
                  <c:v>5.7998901361988597E-4</c:v>
                </c:pt>
                <c:pt idx="21781">
                  <c:v>5.7561489744961669E-4</c:v>
                </c:pt>
                <c:pt idx="21782">
                  <c:v>5.719956796805814E-4</c:v>
                </c:pt>
                <c:pt idx="21783">
                  <c:v>5.6829226149868184E-4</c:v>
                </c:pt>
                <c:pt idx="21784">
                  <c:v>5.6515849212568359E-4</c:v>
                </c:pt>
                <c:pt idx="21785">
                  <c:v>5.624781225441744E-4</c:v>
                </c:pt>
                <c:pt idx="21786">
                  <c:v>5.5992860137921152E-4</c:v>
                </c:pt>
                <c:pt idx="21787">
                  <c:v>5.5789999635846854E-4</c:v>
                </c:pt>
                <c:pt idx="21788">
                  <c:v>5.5618573588567255E-4</c:v>
                </c:pt>
                <c:pt idx="21789">
                  <c:v>5.5474125297261256E-4</c:v>
                </c:pt>
                <c:pt idx="21790">
                  <c:v>5.537379098756734E-4</c:v>
                </c:pt>
                <c:pt idx="21791">
                  <c:v>5.5296502837531847E-4</c:v>
                </c:pt>
                <c:pt idx="21792">
                  <c:v>5.5256025749139681E-4</c:v>
                </c:pt>
                <c:pt idx="21793">
                  <c:v>5.5246476189874105E-4</c:v>
                </c:pt>
                <c:pt idx="21794">
                  <c:v>5.5275984559399749E-4</c:v>
                </c:pt>
                <c:pt idx="21795">
                  <c:v>5.5343483921588277E-4</c:v>
                </c:pt>
                <c:pt idx="21796">
                  <c:v>5.5431351837531562E-4</c:v>
                </c:pt>
                <c:pt idx="21797">
                  <c:v>5.5568769346525659E-4</c:v>
                </c:pt>
                <c:pt idx="21798">
                  <c:v>5.5725505548531729E-4</c:v>
                </c:pt>
                <c:pt idx="21799">
                  <c:v>5.5919800352688398E-4</c:v>
                </c:pt>
                <c:pt idx="21800">
                  <c:v>5.6144225532950287E-4</c:v>
                </c:pt>
                <c:pt idx="21801">
                  <c:v>5.6402125990751006E-4</c:v>
                </c:pt>
                <c:pt idx="21802">
                  <c:v>5.6688862886644653E-4</c:v>
                </c:pt>
                <c:pt idx="21803">
                  <c:v>5.6994893472284147E-4</c:v>
                </c:pt>
                <c:pt idx="21804">
                  <c:v>5.7336787989636928E-4</c:v>
                </c:pt>
                <c:pt idx="21805">
                  <c:v>5.7689647041847536E-4</c:v>
                </c:pt>
                <c:pt idx="21806">
                  <c:v>5.8071382569491181E-4</c:v>
                </c:pt>
                <c:pt idx="21807">
                  <c:v>5.8464786179301953E-4</c:v>
                </c:pt>
                <c:pt idx="21808">
                  <c:v>5.8881635917851227E-4</c:v>
                </c:pt>
                <c:pt idx="21809">
                  <c:v>5.9332804456124766E-4</c:v>
                </c:pt>
                <c:pt idx="21810">
                  <c:v>5.9751448498068793E-4</c:v>
                </c:pt>
                <c:pt idx="21811">
                  <c:v>6.0214371642697273E-4</c:v>
                </c:pt>
                <c:pt idx="21812">
                  <c:v>6.0677958059884851E-4</c:v>
                </c:pt>
                <c:pt idx="21813">
                  <c:v>6.1181075862715151E-4</c:v>
                </c:pt>
                <c:pt idx="21814">
                  <c:v>6.1706229507474397E-4</c:v>
                </c:pt>
                <c:pt idx="21815">
                  <c:v>6.2237300513434679E-4</c:v>
                </c:pt>
                <c:pt idx="21816">
                  <c:v>6.2802794569416509E-4</c:v>
                </c:pt>
                <c:pt idx="21817">
                  <c:v>6.3395191988191435E-4</c:v>
                </c:pt>
                <c:pt idx="21818">
                  <c:v>6.3990331993013516E-4</c:v>
                </c:pt>
                <c:pt idx="21819">
                  <c:v>6.464740007378067E-4</c:v>
                </c:pt>
                <c:pt idx="21820">
                  <c:v>6.5312448796917E-4</c:v>
                </c:pt>
                <c:pt idx="21821">
                  <c:v>6.6025032779426507E-4</c:v>
                </c:pt>
                <c:pt idx="21822">
                  <c:v>6.6767889935581692E-4</c:v>
                </c:pt>
                <c:pt idx="21823">
                  <c:v>6.7562465481674217E-4</c:v>
                </c:pt>
                <c:pt idx="21824">
                  <c:v>6.8387666731073438E-4</c:v>
                </c:pt>
                <c:pt idx="21825">
                  <c:v>6.9259514580466419E-4</c:v>
                </c:pt>
                <c:pt idx="21826">
                  <c:v>7.0183977187932012E-4</c:v>
                </c:pt>
                <c:pt idx="21827">
                  <c:v>7.1155968770975075E-4</c:v>
                </c:pt>
                <c:pt idx="21828">
                  <c:v>7.2168611126532944E-4</c:v>
                </c:pt>
                <c:pt idx="21829">
                  <c:v>7.3242120172689607E-4</c:v>
                </c:pt>
                <c:pt idx="21830">
                  <c:v>7.437796287714793E-4</c:v>
                </c:pt>
                <c:pt idx="21831">
                  <c:v>7.5585263812794068E-4</c:v>
                </c:pt>
                <c:pt idx="21832">
                  <c:v>7.6855924017138477E-4</c:v>
                </c:pt>
                <c:pt idx="21833">
                  <c:v>7.8208829359838195E-4</c:v>
                </c:pt>
                <c:pt idx="21834">
                  <c:v>7.9650256864483016E-4</c:v>
                </c:pt>
                <c:pt idx="21835">
                  <c:v>8.1160531174628847E-4</c:v>
                </c:pt>
                <c:pt idx="21836">
                  <c:v>8.2789135815497517E-4</c:v>
                </c:pt>
                <c:pt idx="21837">
                  <c:v>8.4522217189464399E-4</c:v>
                </c:pt>
                <c:pt idx="21838">
                  <c:v>8.6363297547720208E-4</c:v>
                </c:pt>
                <c:pt idx="21839">
                  <c:v>8.8325132852840049E-4</c:v>
                </c:pt>
                <c:pt idx="21840">
                  <c:v>9.0417012065269198E-4</c:v>
                </c:pt>
                <c:pt idx="21841">
                  <c:v>9.2669204526518723E-4</c:v>
                </c:pt>
                <c:pt idx="21842">
                  <c:v>9.5045804230808884E-4</c:v>
                </c:pt>
                <c:pt idx="21843">
                  <c:v>9.7607239291153114E-4</c:v>
                </c:pt>
                <c:pt idx="21844">
                  <c:v>1.0031881294643163E-3</c:v>
                </c:pt>
                <c:pt idx="21845">
                  <c:v>1.0323855467463394E-3</c:v>
                </c:pt>
                <c:pt idx="21846">
                  <c:v>1.0635506328932065E-3</c:v>
                </c:pt>
                <c:pt idx="21847">
                  <c:v>1.0969161216474177E-3</c:v>
                </c:pt>
                <c:pt idx="21848">
                  <c:v>1.1327390747648547E-3</c:v>
                </c:pt>
                <c:pt idx="21849">
                  <c:v>1.1711489572054923E-3</c:v>
                </c:pt>
                <c:pt idx="21850">
                  <c:v>1.2122663164487735E-3</c:v>
                </c:pt>
                <c:pt idx="21851">
                  <c:v>1.2564245738119206E-3</c:v>
                </c:pt>
                <c:pt idx="21852">
                  <c:v>1.3037906894803886E-3</c:v>
                </c:pt>
                <c:pt idx="21853">
                  <c:v>1.3546954579279902E-3</c:v>
                </c:pt>
                <c:pt idx="21854">
                  <c:v>1.4093922986972984E-3</c:v>
                </c:pt>
                <c:pt idx="21855">
                  <c:v>1.4683804400174028E-3</c:v>
                </c:pt>
                <c:pt idx="21856">
                  <c:v>1.5316055742466972E-3</c:v>
                </c:pt>
                <c:pt idx="21857">
                  <c:v>1.5997417046919038E-3</c:v>
                </c:pt>
                <c:pt idx="21858">
                  <c:v>1.6731400990437351E-3</c:v>
                </c:pt>
                <c:pt idx="21859">
                  <c:v>1.7521828611631873E-3</c:v>
                </c:pt>
                <c:pt idx="21860">
                  <c:v>1.8373831259026474E-3</c:v>
                </c:pt>
                <c:pt idx="21861">
                  <c:v>1.9293043874741844E-3</c:v>
                </c:pt>
                <c:pt idx="21862">
                  <c:v>2.0286955383708172E-3</c:v>
                </c:pt>
                <c:pt idx="21863">
                  <c:v>2.1357084309315821E-3</c:v>
                </c:pt>
                <c:pt idx="21864">
                  <c:v>2.251410214206051E-3</c:v>
                </c:pt>
                <c:pt idx="21865">
                  <c:v>2.376420328187967E-3</c:v>
                </c:pt>
                <c:pt idx="21866">
                  <c:v>2.5117083951804453E-3</c:v>
                </c:pt>
                <c:pt idx="21867">
                  <c:v>2.6579200024620109E-3</c:v>
                </c:pt>
                <c:pt idx="21868">
                  <c:v>2.8159514880525816E-3</c:v>
                </c:pt>
                <c:pt idx="21869">
                  <c:v>2.9870789172435908E-3</c:v>
                </c:pt>
                <c:pt idx="21870">
                  <c:v>3.1720182848459233E-3</c:v>
                </c:pt>
                <c:pt idx="21871">
                  <c:v>3.3719549219706213E-3</c:v>
                </c:pt>
                <c:pt idx="21872">
                  <c:v>3.5880189423256326E-3</c:v>
                </c:pt>
                <c:pt idx="21873">
                  <c:v>3.8213814798840895E-3</c:v>
                </c:pt>
                <c:pt idx="21874">
                  <c:v>4.0731231987558569E-3</c:v>
                </c:pt>
                <c:pt idx="21875">
                  <c:v>4.3442603805976532E-3</c:v>
                </c:pt>
                <c:pt idx="21876">
                  <c:v>4.635703646653111E-3</c:v>
                </c:pt>
                <c:pt idx="21877">
                  <c:v>4.9481536246518409E-3</c:v>
                </c:pt>
                <c:pt idx="21878">
                  <c:v>5.2820394197397036E-3</c:v>
                </c:pt>
                <c:pt idx="21879">
                  <c:v>5.6364814953089315E-3</c:v>
                </c:pt>
                <c:pt idx="21880">
                  <c:v>6.0095883642942161E-3</c:v>
                </c:pt>
                <c:pt idx="21881">
                  <c:v>6.3984020719930479E-3</c:v>
                </c:pt>
                <c:pt idx="21882">
                  <c:v>6.7959285422674043E-3</c:v>
                </c:pt>
                <c:pt idx="21883">
                  <c:v>7.1930705696839903E-3</c:v>
                </c:pt>
                <c:pt idx="21884">
                  <c:v>7.5746844865848262E-3</c:v>
                </c:pt>
                <c:pt idx="21885">
                  <c:v>7.9158421011819025E-3</c:v>
                </c:pt>
                <c:pt idx="21886">
                  <c:v>8.1908941008888014E-3</c:v>
                </c:pt>
                <c:pt idx="21887">
                  <c:v>8.3644205577099173E-3</c:v>
                </c:pt>
                <c:pt idx="21888">
                  <c:v>8.389837471685091E-3</c:v>
                </c:pt>
                <c:pt idx="21889">
                  <c:v>8.2347280786891908E-3</c:v>
                </c:pt>
                <c:pt idx="21890">
                  <c:v>7.8778627966689108E-3</c:v>
                </c:pt>
                <c:pt idx="21891">
                  <c:v>7.3091874994605233E-3</c:v>
                </c:pt>
                <c:pt idx="21892">
                  <c:v>6.5490626784074912E-3</c:v>
                </c:pt>
                <c:pt idx="21893">
                  <c:v>5.6399380015275113E-3</c:v>
                </c:pt>
                <c:pt idx="21894">
                  <c:v>4.6305869959243351E-3</c:v>
                </c:pt>
                <c:pt idx="21895">
                  <c:v>3.5717067257019508E-3</c:v>
                </c:pt>
                <c:pt idx="21896">
                  <c:v>2.5063355252702424E-3</c:v>
                </c:pt>
                <c:pt idx="21897">
                  <c:v>1.4761629649433505E-3</c:v>
                </c:pt>
                <c:pt idx="21898">
                  <c:v>5.0882421131814848E-4</c:v>
                </c:pt>
                <c:pt idx="21899">
                  <c:v>-3.7056335438490073E-4</c:v>
                </c:pt>
                <c:pt idx="21900">
                  <c:v>-1.1436330734423406E-3</c:v>
                </c:pt>
                <c:pt idx="21901">
                  <c:v>-1.7951272074085978E-3</c:v>
                </c:pt>
                <c:pt idx="21902">
                  <c:v>-2.3121968112072011E-3</c:v>
                </c:pt>
                <c:pt idx="21903">
                  <c:v>-2.6877495248835981E-3</c:v>
                </c:pt>
                <c:pt idx="21904">
                  <c:v>-2.9041800534574946E-3</c:v>
                </c:pt>
                <c:pt idx="21905">
                  <c:v>-2.9624379150263724E-3</c:v>
                </c:pt>
                <c:pt idx="21906">
                  <c:v>-2.8559477601259875E-3</c:v>
                </c:pt>
                <c:pt idx="21907">
                  <c:v>-2.5871732372766409E-3</c:v>
                </c:pt>
                <c:pt idx="21908">
                  <c:v>-2.1496950068211618E-3</c:v>
                </c:pt>
                <c:pt idx="21909">
                  <c:v>-1.5602423649220265E-3</c:v>
                </c:pt>
                <c:pt idx="21910">
                  <c:v>-8.3034318582431155E-4</c:v>
                </c:pt>
                <c:pt idx="21911">
                  <c:v>9.1444112126914945E-6</c:v>
                </c:pt>
                <c:pt idx="21912">
                  <c:v>9.3783037258710067E-4</c:v>
                </c:pt>
                <c:pt idx="21913">
                  <c:v>1.9258239894405227E-3</c:v>
                </c:pt>
                <c:pt idx="21914">
                  <c:v>2.9277611835585304E-3</c:v>
                </c:pt>
                <c:pt idx="21915">
                  <c:v>3.9538416109244912E-3</c:v>
                </c:pt>
                <c:pt idx="21916">
                  <c:v>4.9830594068740464E-3</c:v>
                </c:pt>
                <c:pt idx="21917">
                  <c:v>6.0365493583536267E-3</c:v>
                </c:pt>
                <c:pt idx="21918">
                  <c:v>7.1547046220619137E-3</c:v>
                </c:pt>
                <c:pt idx="21919">
                  <c:v>8.3649549080482277E-3</c:v>
                </c:pt>
                <c:pt idx="21920">
                  <c:v>9.7063869399146574E-3</c:v>
                </c:pt>
                <c:pt idx="21921">
                  <c:v>1.1179150790990744E-2</c:v>
                </c:pt>
                <c:pt idx="21922">
                  <c:v>1.2794272793517858E-2</c:v>
                </c:pt>
                <c:pt idx="21923">
                  <c:v>1.4531664307914638E-2</c:v>
                </c:pt>
                <c:pt idx="21924">
                  <c:v>1.6390134890697072E-2</c:v>
                </c:pt>
                <c:pt idx="21925">
                  <c:v>1.8362403467322541E-2</c:v>
                </c:pt>
                <c:pt idx="21926">
                  <c:v>2.0450915601733399E-2</c:v>
                </c:pt>
                <c:pt idx="21927">
                  <c:v>2.2701854910692432E-2</c:v>
                </c:pt>
                <c:pt idx="21928">
                  <c:v>2.5153400459991482E-2</c:v>
                </c:pt>
                <c:pt idx="21929">
                  <c:v>2.7847580292766017E-2</c:v>
                </c:pt>
                <c:pt idx="21930">
                  <c:v>3.0834609033283722E-2</c:v>
                </c:pt>
                <c:pt idx="21931">
                  <c:v>3.4128652187085828E-2</c:v>
                </c:pt>
                <c:pt idx="21932">
                  <c:v>3.7751183399980515E-2</c:v>
                </c:pt>
                <c:pt idx="21933">
                  <c:v>4.1693299853782784E-2</c:v>
                </c:pt>
                <c:pt idx="21934">
                  <c:v>4.5923859018830226E-2</c:v>
                </c:pt>
                <c:pt idx="21935">
                  <c:v>5.0444665677836897E-2</c:v>
                </c:pt>
                <c:pt idx="21936">
                  <c:v>5.518953822267858E-2</c:v>
                </c:pt>
                <c:pt idx="21937">
                  <c:v>6.0179722471388808E-2</c:v>
                </c:pt>
                <c:pt idx="21938">
                  <c:v>6.5336668844484413E-2</c:v>
                </c:pt>
                <c:pt idx="21939">
                  <c:v>7.0638092307419909E-2</c:v>
                </c:pt>
                <c:pt idx="21940">
                  <c:v>7.6019972624985721E-2</c:v>
                </c:pt>
                <c:pt idx="21941">
                  <c:v>8.1398546627419632E-2</c:v>
                </c:pt>
                <c:pt idx="21942">
                  <c:v>8.6649692893192798E-2</c:v>
                </c:pt>
                <c:pt idx="21943">
                  <c:v>9.160843386237294E-2</c:v>
                </c:pt>
                <c:pt idx="21944">
                  <c:v>9.6149162629682094E-2</c:v>
                </c:pt>
                <c:pt idx="21945">
                  <c:v>0.10012024719269585</c:v>
                </c:pt>
                <c:pt idx="21946">
                  <c:v>0.10331060381295254</c:v>
                </c:pt>
                <c:pt idx="21947">
                  <c:v>0.10559231893775123</c:v>
                </c:pt>
                <c:pt idx="21948">
                  <c:v>0.10679744138517</c:v>
                </c:pt>
                <c:pt idx="21949">
                  <c:v>0.10673802406623079</c:v>
                </c:pt>
                <c:pt idx="21950">
                  <c:v>0.10526194251064441</c:v>
                </c:pt>
                <c:pt idx="21951">
                  <c:v>0.10228329497469335</c:v>
                </c:pt>
                <c:pt idx="21952">
                  <c:v>9.7722481218292301E-2</c:v>
                </c:pt>
                <c:pt idx="21953">
                  <c:v>9.1583128473711917E-2</c:v>
                </c:pt>
                <c:pt idx="21954">
                  <c:v>8.3982433143111712E-2</c:v>
                </c:pt>
                <c:pt idx="21955">
                  <c:v>7.5136617517540749E-2</c:v>
                </c:pt>
                <c:pt idx="21956">
                  <c:v>6.5347010093555147E-2</c:v>
                </c:pt>
                <c:pt idx="21957">
                  <c:v>5.4939324294593972E-2</c:v>
                </c:pt>
                <c:pt idx="21958">
                  <c:v>4.4317182939258237E-2</c:v>
                </c:pt>
                <c:pt idx="21959">
                  <c:v>3.3892220215312074E-2</c:v>
                </c:pt>
                <c:pt idx="21960">
                  <c:v>2.4035207785277291E-2</c:v>
                </c:pt>
                <c:pt idx="21961">
                  <c:v>1.5018475380778273E-2</c:v>
                </c:pt>
                <c:pt idx="21962">
                  <c:v>7.1029180193915853E-3</c:v>
                </c:pt>
                <c:pt idx="21963">
                  <c:v>4.3376450663584754E-4</c:v>
                </c:pt>
                <c:pt idx="21964">
                  <c:v>-4.9255083603476357E-3</c:v>
                </c:pt>
                <c:pt idx="21965">
                  <c:v>-8.9439511988843312E-3</c:v>
                </c:pt>
                <c:pt idx="21966">
                  <c:v>-1.1682440399081034E-2</c:v>
                </c:pt>
                <c:pt idx="21967">
                  <c:v>-1.3179321180928127E-2</c:v>
                </c:pt>
                <c:pt idx="21968">
                  <c:v>-1.3555701632067499E-2</c:v>
                </c:pt>
                <c:pt idx="21969">
                  <c:v>-1.2936254446492781E-2</c:v>
                </c:pt>
                <c:pt idx="21970">
                  <c:v>-1.1392757465169379E-2</c:v>
                </c:pt>
                <c:pt idx="21971">
                  <c:v>-9.1377347131392506E-3</c:v>
                </c:pt>
                <c:pt idx="21972">
                  <c:v>-6.4056912867245935E-3</c:v>
                </c:pt>
                <c:pt idx="21973">
                  <c:v>-3.7937675467993454E-3</c:v>
                </c:pt>
                <c:pt idx="21974">
                  <c:v>-1.9821995382336664E-3</c:v>
                </c:pt>
                <c:pt idx="21975">
                  <c:v>-1.1510478285287253E-3</c:v>
                </c:pt>
                <c:pt idx="21976">
                  <c:v>-1.2922623004901022E-3</c:v>
                </c:pt>
                <c:pt idx="21977">
                  <c:v>-1.8498093580412329E-3</c:v>
                </c:pt>
                <c:pt idx="21978">
                  <c:v>-2.4788474517619279E-3</c:v>
                </c:pt>
                <c:pt idx="21979">
                  <c:v>-3.0237787167376145E-3</c:v>
                </c:pt>
                <c:pt idx="21980">
                  <c:v>-3.4071880853975803E-3</c:v>
                </c:pt>
                <c:pt idx="21981">
                  <c:v>-3.6429138470073642E-3</c:v>
                </c:pt>
                <c:pt idx="21982">
                  <c:v>-3.7526548801788641E-3</c:v>
                </c:pt>
                <c:pt idx="21983">
                  <c:v>-3.747492182810782E-3</c:v>
                </c:pt>
                <c:pt idx="21984">
                  <c:v>-3.6466283236737396E-3</c:v>
                </c:pt>
                <c:pt idx="21985">
                  <c:v>-3.4850405252400533E-3</c:v>
                </c:pt>
                <c:pt idx="21986">
                  <c:v>-3.3035351509903771E-3</c:v>
                </c:pt>
                <c:pt idx="21987">
                  <c:v>-3.1335783096308545E-3</c:v>
                </c:pt>
                <c:pt idx="21988">
                  <c:v>-2.9846788082984873E-3</c:v>
                </c:pt>
                <c:pt idx="21989">
                  <c:v>-2.8621333229045414E-3</c:v>
                </c:pt>
                <c:pt idx="21990">
                  <c:v>-2.7615764060876075E-3</c:v>
                </c:pt>
                <c:pt idx="21991">
                  <c:v>-2.680353971294235E-3</c:v>
                </c:pt>
                <c:pt idx="21992">
                  <c:v>-2.615303242379477E-3</c:v>
                </c:pt>
                <c:pt idx="21993">
                  <c:v>-2.5643113084906264E-3</c:v>
                </c:pt>
                <c:pt idx="21994">
                  <c:v>-2.525874886522205E-3</c:v>
                </c:pt>
                <c:pt idx="21995">
                  <c:v>-2.4960970548405636E-3</c:v>
                </c:pt>
                <c:pt idx="21996">
                  <c:v>-2.4731980039812878E-3</c:v>
                </c:pt>
                <c:pt idx="21997">
                  <c:v>-2.4573930543968095E-3</c:v>
                </c:pt>
                <c:pt idx="21998">
                  <c:v>-2.447707583630763E-3</c:v>
                </c:pt>
                <c:pt idx="21999">
                  <c:v>-2.4424673678481706E-3</c:v>
                </c:pt>
                <c:pt idx="22000">
                  <c:v>-2.4411508574633633E-3</c:v>
                </c:pt>
                <c:pt idx="22001">
                  <c:v>-2.4424443705626819E-3</c:v>
                </c:pt>
                <c:pt idx="22002">
                  <c:v>-2.4447812411768776E-3</c:v>
                </c:pt>
                <c:pt idx="22003">
                  <c:v>-2.4494663269285016E-3</c:v>
                </c:pt>
                <c:pt idx="22004">
                  <c:v>-2.4559435170377212E-3</c:v>
                </c:pt>
                <c:pt idx="22005">
                  <c:v>-2.4648190693568059E-3</c:v>
                </c:pt>
                <c:pt idx="22006">
                  <c:v>-2.4750100825866911E-3</c:v>
                </c:pt>
                <c:pt idx="22007">
                  <c:v>-2.4875263615732313E-3</c:v>
                </c:pt>
                <c:pt idx="22008">
                  <c:v>-2.5028731748661481E-3</c:v>
                </c:pt>
                <c:pt idx="22009">
                  <c:v>-2.51998905648759E-3</c:v>
                </c:pt>
                <c:pt idx="22010">
                  <c:v>-2.5383842834763985E-3</c:v>
                </c:pt>
                <c:pt idx="22011">
                  <c:v>-2.5564906845189565E-3</c:v>
                </c:pt>
                <c:pt idx="22012">
                  <c:v>-2.573747284278565E-3</c:v>
                </c:pt>
                <c:pt idx="22013">
                  <c:v>-2.591156348054778E-3</c:v>
                </c:pt>
                <c:pt idx="22014">
                  <c:v>-2.608582614605275E-3</c:v>
                </c:pt>
                <c:pt idx="22015">
                  <c:v>-2.6268626802478426E-3</c:v>
                </c:pt>
                <c:pt idx="22016">
                  <c:v>-2.6449590163315408E-3</c:v>
                </c:pt>
                <c:pt idx="22017">
                  <c:v>-2.6630855975382727E-3</c:v>
                </c:pt>
                <c:pt idx="22018">
                  <c:v>-2.6807036248070897E-3</c:v>
                </c:pt>
                <c:pt idx="22019">
                  <c:v>-2.6971601431892626E-3</c:v>
                </c:pt>
                <c:pt idx="22020">
                  <c:v>-2.7130471251511669E-3</c:v>
                </c:pt>
                <c:pt idx="22021">
                  <c:v>-2.7282486178244331E-3</c:v>
                </c:pt>
                <c:pt idx="22022">
                  <c:v>-2.7428456908603848E-3</c:v>
                </c:pt>
                <c:pt idx="22023">
                  <c:v>-2.7566552162664351E-3</c:v>
                </c:pt>
                <c:pt idx="22024">
                  <c:v>-2.7695604447703268E-3</c:v>
                </c:pt>
                <c:pt idx="22025">
                  <c:v>-2.7822303848150532E-3</c:v>
                </c:pt>
                <c:pt idx="22026">
                  <c:v>-2.7945126573674268E-3</c:v>
                </c:pt>
                <c:pt idx="22027">
                  <c:v>-2.8065181963594652E-3</c:v>
                </c:pt>
                <c:pt idx="22028">
                  <c:v>-2.8180798811583471E-3</c:v>
                </c:pt>
                <c:pt idx="22029">
                  <c:v>-2.8291033881767858E-3</c:v>
                </c:pt>
                <c:pt idx="22030">
                  <c:v>-2.8393935460260893E-3</c:v>
                </c:pt>
                <c:pt idx="22031">
                  <c:v>-2.8488274483764514E-3</c:v>
                </c:pt>
                <c:pt idx="22032">
                  <c:v>-2.8581681473283066E-3</c:v>
                </c:pt>
                <c:pt idx="22033">
                  <c:v>-2.8671588964666282E-3</c:v>
                </c:pt>
                <c:pt idx="22034">
                  <c:v>-2.87589594843658E-3</c:v>
                </c:pt>
                <c:pt idx="22035">
                  <c:v>-2.8844460815429999E-3</c:v>
                </c:pt>
                <c:pt idx="22036">
                  <c:v>-2.8925781033118702E-3</c:v>
                </c:pt>
                <c:pt idx="22037">
                  <c:v>-2.900345020509695E-3</c:v>
                </c:pt>
                <c:pt idx="22038">
                  <c:v>-2.9078532743495727E-3</c:v>
                </c:pt>
                <c:pt idx="22039">
                  <c:v>-2.9149389552308004E-3</c:v>
                </c:pt>
                <c:pt idx="22040">
                  <c:v>-2.9219215435878402E-3</c:v>
                </c:pt>
                <c:pt idx="22041">
                  <c:v>-2.9284657248655854E-3</c:v>
                </c:pt>
                <c:pt idx="22042">
                  <c:v>-2.9350126391197561E-3</c:v>
                </c:pt>
                <c:pt idx="22043">
                  <c:v>-2.9397087225054687E-3</c:v>
                </c:pt>
                <c:pt idx="22044">
                  <c:v>-2.9210353105524776E-3</c:v>
                </c:pt>
                <c:pt idx="22045">
                  <c:v>-2.9174793020572474E-3</c:v>
                </c:pt>
                <c:pt idx="22046">
                  <c:v>-2.9109327088876818E-3</c:v>
                </c:pt>
                <c:pt idx="22047">
                  <c:v>-2.9045089563664106E-3</c:v>
                </c:pt>
                <c:pt idx="22048">
                  <c:v>-2.8981201856606051E-3</c:v>
                </c:pt>
                <c:pt idx="22049">
                  <c:v>-2.8915093017157657E-3</c:v>
                </c:pt>
                <c:pt idx="22050">
                  <c:v>-2.8848289607351302E-3</c:v>
                </c:pt>
                <c:pt idx="22051">
                  <c:v>-2.8777905424183831E-3</c:v>
                </c:pt>
                <c:pt idx="22052">
                  <c:v>-2.8706744602444434E-3</c:v>
                </c:pt>
                <c:pt idx="22053">
                  <c:v>-2.8635774842529697E-3</c:v>
                </c:pt>
                <c:pt idx="22054">
                  <c:v>-2.8563293336527325E-3</c:v>
                </c:pt>
                <c:pt idx="22055">
                  <c:v>-2.8484024093113998E-3</c:v>
                </c:pt>
                <c:pt idx="22056">
                  <c:v>-2.8395287304461797E-3</c:v>
                </c:pt>
                <c:pt idx="22057">
                  <c:v>-2.8293992989632238E-3</c:v>
                </c:pt>
                <c:pt idx="22058">
                  <c:v>-2.8181632835683488E-3</c:v>
                </c:pt>
                <c:pt idx="22059">
                  <c:v>-2.8059134351054739E-3</c:v>
                </c:pt>
                <c:pt idx="22060">
                  <c:v>-2.7929331429006727E-3</c:v>
                </c:pt>
                <c:pt idx="22061">
                  <c:v>-2.7798865682845874E-3</c:v>
                </c:pt>
                <c:pt idx="22062">
                  <c:v>-2.7664091042960146E-3</c:v>
                </c:pt>
                <c:pt idx="22063">
                  <c:v>-2.7524106558421816E-3</c:v>
                </c:pt>
                <c:pt idx="22064">
                  <c:v>-2.7374836648126847E-3</c:v>
                </c:pt>
                <c:pt idx="22065">
                  <c:v>-2.7218633668020498E-3</c:v>
                </c:pt>
                <c:pt idx="22066">
                  <c:v>-2.705662857396195E-3</c:v>
                </c:pt>
                <c:pt idx="22067">
                  <c:v>-2.6898945870104233E-3</c:v>
                </c:pt>
                <c:pt idx="22068">
                  <c:v>-2.6734188031185611E-3</c:v>
                </c:pt>
                <c:pt idx="22069">
                  <c:v>-2.6565121082728926E-3</c:v>
                </c:pt>
                <c:pt idx="22070">
                  <c:v>-2.6382073693953637E-3</c:v>
                </c:pt>
                <c:pt idx="22071">
                  <c:v>-2.6192540812562028E-3</c:v>
                </c:pt>
                <c:pt idx="22072">
                  <c:v>-2.6015624776298692E-3</c:v>
                </c:pt>
                <c:pt idx="22073">
                  <c:v>-2.5858677538498163E-3</c:v>
                </c:pt>
                <c:pt idx="22074">
                  <c:v>-2.5721973450890121E-3</c:v>
                </c:pt>
                <c:pt idx="22075">
                  <c:v>-2.5588211702518176E-3</c:v>
                </c:pt>
                <c:pt idx="22076">
                  <c:v>-2.5434272047627506E-3</c:v>
                </c:pt>
                <c:pt idx="22077">
                  <c:v>-2.5267390817569325E-3</c:v>
                </c:pt>
                <c:pt idx="22078">
                  <c:v>-2.5083438066569202E-3</c:v>
                </c:pt>
                <c:pt idx="22079">
                  <c:v>-2.4900414378558455E-3</c:v>
                </c:pt>
                <c:pt idx="22080">
                  <c:v>-2.4737065107418139E-3</c:v>
                </c:pt>
                <c:pt idx="22081">
                  <c:v>-2.4611718463578469E-3</c:v>
                </c:pt>
                <c:pt idx="22082">
                  <c:v>-2.4504805517189011E-3</c:v>
                </c:pt>
                <c:pt idx="22083">
                  <c:v>-2.4434980591607077E-3</c:v>
                </c:pt>
                <c:pt idx="22084">
                  <c:v>-2.4365515187193374E-3</c:v>
                </c:pt>
                <c:pt idx="22085">
                  <c:v>-2.4304904773646352E-3</c:v>
                </c:pt>
                <c:pt idx="22086">
                  <c:v>-2.4259086881074868E-3</c:v>
                </c:pt>
                <c:pt idx="22087">
                  <c:v>-2.4241201990757139E-3</c:v>
                </c:pt>
                <c:pt idx="22088">
                  <c:v>-2.4254443965605827E-3</c:v>
                </c:pt>
                <c:pt idx="22089">
                  <c:v>-2.4305382872663469E-3</c:v>
                </c:pt>
                <c:pt idx="22090">
                  <c:v>-2.4417338221390784E-3</c:v>
                </c:pt>
                <c:pt idx="22091">
                  <c:v>-2.4564640862783436E-3</c:v>
                </c:pt>
                <c:pt idx="22092">
                  <c:v>-2.4754500045220929E-3</c:v>
                </c:pt>
                <c:pt idx="22093">
                  <c:v>-2.4987452710367539E-3</c:v>
                </c:pt>
                <c:pt idx="22094">
                  <c:v>-2.5269048688219809E-3</c:v>
                </c:pt>
                <c:pt idx="22095">
                  <c:v>-2.5653457181017258E-3</c:v>
                </c:pt>
                <c:pt idx="22096">
                  <c:v>-2.6189395002127669E-3</c:v>
                </c:pt>
                <c:pt idx="22097">
                  <c:v>-2.6899226882174097E-3</c:v>
                </c:pt>
                <c:pt idx="22098">
                  <c:v>-2.7800798086412316E-3</c:v>
                </c:pt>
                <c:pt idx="22099">
                  <c:v>-2.8863633654362449E-3</c:v>
                </c:pt>
                <c:pt idx="22100">
                  <c:v>-3.0234034458724028E-3</c:v>
                </c:pt>
                <c:pt idx="22101">
                  <c:v>-3.2014736632890294E-3</c:v>
                </c:pt>
                <c:pt idx="22102">
                  <c:v>-3.4200739060225374E-3</c:v>
                </c:pt>
                <c:pt idx="22103">
                  <c:v>-3.6235785431996941E-3</c:v>
                </c:pt>
                <c:pt idx="22104">
                  <c:v>-3.7189419843165639E-3</c:v>
                </c:pt>
                <c:pt idx="22105">
                  <c:v>-3.6456578964070493E-3</c:v>
                </c:pt>
                <c:pt idx="22106">
                  <c:v>-3.3719864058622132E-3</c:v>
                </c:pt>
                <c:pt idx="22107">
                  <c:v>-2.8870930450007855E-3</c:v>
                </c:pt>
                <c:pt idx="22108">
                  <c:v>-2.0916590545768336E-3</c:v>
                </c:pt>
                <c:pt idx="22109">
                  <c:v>-8.8211350796460605E-4</c:v>
                </c:pt>
                <c:pt idx="22110">
                  <c:v>8.3816118200480405E-4</c:v>
                </c:pt>
                <c:pt idx="22111">
                  <c:v>2.8600009318336195E-3</c:v>
                </c:pt>
                <c:pt idx="22112">
                  <c:v>4.5645900057981331E-3</c:v>
                </c:pt>
                <c:pt idx="22113">
                  <c:v>4.491303738685011E-3</c:v>
                </c:pt>
                <c:pt idx="22114">
                  <c:v>1.6401357631336058E-3</c:v>
                </c:pt>
                <c:pt idx="22115">
                  <c:v>-2.6577238230129085E-3</c:v>
                </c:pt>
                <c:pt idx="22116">
                  <c:v>-6.8906303375112013E-3</c:v>
                </c:pt>
                <c:pt idx="22117">
                  <c:v>-1.0270834285956917E-2</c:v>
                </c:pt>
                <c:pt idx="22118">
                  <c:v>-1.2470251119432146E-2</c:v>
                </c:pt>
                <c:pt idx="22119">
                  <c:v>-1.3579962231000359E-2</c:v>
                </c:pt>
                <c:pt idx="22120">
                  <c:v>-1.3531539366863354E-2</c:v>
                </c:pt>
                <c:pt idx="22121">
                  <c:v>-1.2270506527199215E-2</c:v>
                </c:pt>
                <c:pt idx="22122">
                  <c:v>-9.7639922493426567E-3</c:v>
                </c:pt>
                <c:pt idx="22123">
                  <c:v>-5.9480406802442098E-3</c:v>
                </c:pt>
                <c:pt idx="22124">
                  <c:v>-7.7722263920629309E-4</c:v>
                </c:pt>
                <c:pt idx="22125">
                  <c:v>5.7032963339115894E-3</c:v>
                </c:pt>
                <c:pt idx="22126">
                  <c:v>1.3434837835083313E-2</c:v>
                </c:pt>
                <c:pt idx="22127">
                  <c:v>2.22993489533167E-2</c:v>
                </c:pt>
                <c:pt idx="22128">
                  <c:v>3.2048630010379386E-2</c:v>
                </c:pt>
                <c:pt idx="22129">
                  <c:v>4.2389769020642287E-2</c:v>
                </c:pt>
                <c:pt idx="22130">
                  <c:v>5.2939836979822907E-2</c:v>
                </c:pt>
                <c:pt idx="22131">
                  <c:v>6.3298039847310805E-2</c:v>
                </c:pt>
                <c:pt idx="22132">
                  <c:v>7.3079623188701814E-2</c:v>
                </c:pt>
                <c:pt idx="22133">
                  <c:v>8.195650702998114E-2</c:v>
                </c:pt>
                <c:pt idx="22134">
                  <c:v>8.9596852664528881E-2</c:v>
                </c:pt>
                <c:pt idx="22135">
                  <c:v>9.5766262047531969E-2</c:v>
                </c:pt>
                <c:pt idx="22136">
                  <c:v>0.10035475739216171</c:v>
                </c:pt>
                <c:pt idx="22137">
                  <c:v>0.10334120771571542</c:v>
                </c:pt>
                <c:pt idx="22138">
                  <c:v>0.10483321922484778</c:v>
                </c:pt>
                <c:pt idx="22139">
                  <c:v>0.10491374432897171</c:v>
                </c:pt>
                <c:pt idx="22140">
                  <c:v>0.10372173874196289</c:v>
                </c:pt>
                <c:pt idx="22141">
                  <c:v>0.10148572877784556</c:v>
                </c:pt>
                <c:pt idx="22142">
                  <c:v>9.8264949589344064E-2</c:v>
                </c:pt>
                <c:pt idx="22143">
                  <c:v>9.4307976478310684E-2</c:v>
                </c:pt>
                <c:pt idx="22144">
                  <c:v>8.9759558054653077E-2</c:v>
                </c:pt>
                <c:pt idx="22145">
                  <c:v>8.475293803333972E-2</c:v>
                </c:pt>
                <c:pt idx="22146">
                  <c:v>7.9444377648110631E-2</c:v>
                </c:pt>
                <c:pt idx="22147">
                  <c:v>7.3980655726551103E-2</c:v>
                </c:pt>
                <c:pt idx="22148">
                  <c:v>6.8547033317093553E-2</c:v>
                </c:pt>
                <c:pt idx="22149">
                  <c:v>6.3250061238397826E-2</c:v>
                </c:pt>
                <c:pt idx="22150">
                  <c:v>5.8110047405023568E-2</c:v>
                </c:pt>
                <c:pt idx="22151">
                  <c:v>5.3141072649440901E-2</c:v>
                </c:pt>
                <c:pt idx="22152">
                  <c:v>4.8397641702467631E-2</c:v>
                </c:pt>
                <c:pt idx="22153">
                  <c:v>4.3899363892078824E-2</c:v>
                </c:pt>
                <c:pt idx="22154">
                  <c:v>3.9676760643074682E-2</c:v>
                </c:pt>
                <c:pt idx="22155">
                  <c:v>3.576467755128554E-2</c:v>
                </c:pt>
                <c:pt idx="22156">
                  <c:v>3.2177035750291294E-2</c:v>
                </c:pt>
                <c:pt idx="22157">
                  <c:v>2.8923072246094139E-2</c:v>
                </c:pt>
                <c:pt idx="22158">
                  <c:v>2.5975140701870125E-2</c:v>
                </c:pt>
                <c:pt idx="22159">
                  <c:v>2.3328109303355826E-2</c:v>
                </c:pt>
                <c:pt idx="22160">
                  <c:v>2.0927170003373963E-2</c:v>
                </c:pt>
                <c:pt idx="22161">
                  <c:v>1.8738001650522751E-2</c:v>
                </c:pt>
                <c:pt idx="22162">
                  <c:v>1.6702710860100667E-2</c:v>
                </c:pt>
                <c:pt idx="22163">
                  <c:v>1.4806437112085846E-2</c:v>
                </c:pt>
                <c:pt idx="22164">
                  <c:v>1.3012175525567882E-2</c:v>
                </c:pt>
                <c:pt idx="22165">
                  <c:v>1.1347863034667172E-2</c:v>
                </c:pt>
                <c:pt idx="22166">
                  <c:v>9.8062430259846511E-3</c:v>
                </c:pt>
                <c:pt idx="22167">
                  <c:v>8.4036066452810587E-3</c:v>
                </c:pt>
                <c:pt idx="22168">
                  <c:v>7.1397663287916524E-3</c:v>
                </c:pt>
                <c:pt idx="22169">
                  <c:v>5.9978760409110654E-3</c:v>
                </c:pt>
                <c:pt idx="22170">
                  <c:v>4.9544485931691806E-3</c:v>
                </c:pt>
                <c:pt idx="22171">
                  <c:v>3.9667418216794426E-3</c:v>
                </c:pt>
                <c:pt idx="22172">
                  <c:v>3.0071407267623362E-3</c:v>
                </c:pt>
                <c:pt idx="22173">
                  <c:v>2.0524999983407843E-3</c:v>
                </c:pt>
                <c:pt idx="22174">
                  <c:v>1.1108523626898181E-3</c:v>
                </c:pt>
                <c:pt idx="22175">
                  <c:v>1.9259038715746524E-4</c:v>
                </c:pt>
                <c:pt idx="22176">
                  <c:v>-6.7505726230832064E-4</c:v>
                </c:pt>
                <c:pt idx="22177">
                  <c:v>-1.4616870169927854E-3</c:v>
                </c:pt>
                <c:pt idx="22178">
                  <c:v>-2.1332504781396144E-3</c:v>
                </c:pt>
                <c:pt idx="22179">
                  <c:v>-2.6676047533530367E-3</c:v>
                </c:pt>
                <c:pt idx="22180">
                  <c:v>-3.0515363952799968E-3</c:v>
                </c:pt>
                <c:pt idx="22181">
                  <c:v>-3.2745923737192983E-3</c:v>
                </c:pt>
                <c:pt idx="22182">
                  <c:v>-3.335891613991171E-3</c:v>
                </c:pt>
                <c:pt idx="22183">
                  <c:v>-3.2337548790536408E-3</c:v>
                </c:pt>
                <c:pt idx="22184">
                  <c:v>-2.9736497270315132E-3</c:v>
                </c:pt>
                <c:pt idx="22185">
                  <c:v>-2.5633297942061484E-3</c:v>
                </c:pt>
                <c:pt idx="22186">
                  <c:v>-2.0121625452554914E-3</c:v>
                </c:pt>
                <c:pt idx="22187">
                  <c:v>-1.3258106694941096E-3</c:v>
                </c:pt>
                <c:pt idx="22188">
                  <c:v>-5.2192499531877878E-4</c:v>
                </c:pt>
                <c:pt idx="22189">
                  <c:v>3.8726878368522399E-4</c:v>
                </c:pt>
                <c:pt idx="22190">
                  <c:v>1.380914746991424E-3</c:v>
                </c:pt>
                <c:pt idx="22191">
                  <c:v>2.4354613073470643E-3</c:v>
                </c:pt>
                <c:pt idx="22192">
                  <c:v>3.5213451518616434E-3</c:v>
                </c:pt>
                <c:pt idx="22193">
                  <c:v>4.6022980044051476E-3</c:v>
                </c:pt>
                <c:pt idx="22194">
                  <c:v>5.6294654127680976E-3</c:v>
                </c:pt>
                <c:pt idx="22195">
                  <c:v>6.5575128455007681E-3</c:v>
                </c:pt>
                <c:pt idx="22196">
                  <c:v>7.339905503824129E-3</c:v>
                </c:pt>
                <c:pt idx="22197">
                  <c:v>7.9206729592906644E-3</c:v>
                </c:pt>
                <c:pt idx="22198">
                  <c:v>8.2933340306834413E-3</c:v>
                </c:pt>
                <c:pt idx="22199">
                  <c:v>8.4615490202820665E-3</c:v>
                </c:pt>
                <c:pt idx="22200">
                  <c:v>8.446701694360792E-3</c:v>
                </c:pt>
                <c:pt idx="22201">
                  <c:v>8.2854216380785495E-3</c:v>
                </c:pt>
                <c:pt idx="22202">
                  <c:v>8.0224907535830781E-3</c:v>
                </c:pt>
                <c:pt idx="22203">
                  <c:v>7.6898475456047555E-3</c:v>
                </c:pt>
                <c:pt idx="22204">
                  <c:v>7.3194969869292414E-3</c:v>
                </c:pt>
                <c:pt idx="22205">
                  <c:v>6.9326301068609597E-3</c:v>
                </c:pt>
                <c:pt idx="22206">
                  <c:v>6.5447058532791536E-3</c:v>
                </c:pt>
                <c:pt idx="22207">
                  <c:v>6.1653360425849568E-3</c:v>
                </c:pt>
                <c:pt idx="22208">
                  <c:v>5.8004971828568008E-3</c:v>
                </c:pt>
                <c:pt idx="22209">
                  <c:v>5.4544129019011844E-3</c:v>
                </c:pt>
                <c:pt idx="22210">
                  <c:v>5.1285507227715188E-3</c:v>
                </c:pt>
                <c:pt idx="22211">
                  <c:v>4.8235750134867361E-3</c:v>
                </c:pt>
                <c:pt idx="22212">
                  <c:v>4.5391329549747672E-3</c:v>
                </c:pt>
                <c:pt idx="22213">
                  <c:v>4.2746227217339561E-3</c:v>
                </c:pt>
                <c:pt idx="22214">
                  <c:v>4.0292180131553668E-3</c:v>
                </c:pt>
                <c:pt idx="22215">
                  <c:v>3.8016988421875064E-3</c:v>
                </c:pt>
                <c:pt idx="22216">
                  <c:v>3.5910232368737693E-3</c:v>
                </c:pt>
                <c:pt idx="22217">
                  <c:v>3.3963401278910288E-3</c:v>
                </c:pt>
                <c:pt idx="22218">
                  <c:v>3.2161188462829227E-3</c:v>
                </c:pt>
                <c:pt idx="22219">
                  <c:v>3.0494295581910968E-3</c:v>
                </c:pt>
                <c:pt idx="22220">
                  <c:v>2.8952466142160294E-3</c:v>
                </c:pt>
                <c:pt idx="22221">
                  <c:v>2.7524963832264993E-3</c:v>
                </c:pt>
                <c:pt idx="22222">
                  <c:v>2.6206700936867167E-3</c:v>
                </c:pt>
                <c:pt idx="22223">
                  <c:v>2.4984982580980031E-3</c:v>
                </c:pt>
                <c:pt idx="22224">
                  <c:v>2.3855613993170044E-3</c:v>
                </c:pt>
                <c:pt idx="22225">
                  <c:v>2.2809226863186316E-3</c:v>
                </c:pt>
                <c:pt idx="22226">
                  <c:v>2.1839114146621208E-3</c:v>
                </c:pt>
                <c:pt idx="22227">
                  <c:v>2.0933520780732628E-3</c:v>
                </c:pt>
                <c:pt idx="22228">
                  <c:v>2.0100548559427445E-3</c:v>
                </c:pt>
                <c:pt idx="22229">
                  <c:v>1.9322784884383548E-3</c:v>
                </c:pt>
                <c:pt idx="22230">
                  <c:v>1.8601318846170889E-3</c:v>
                </c:pt>
                <c:pt idx="22231">
                  <c:v>1.7927907823207523E-3</c:v>
                </c:pt>
                <c:pt idx="22232">
                  <c:v>1.7302729303947384E-3</c:v>
                </c:pt>
                <c:pt idx="22233">
                  <c:v>1.6718399525005312E-3</c:v>
                </c:pt>
                <c:pt idx="22234">
                  <c:v>1.6173832986403625E-3</c:v>
                </c:pt>
                <c:pt idx="22235">
                  <c:v>1.566376261662894E-3</c:v>
                </c:pt>
                <c:pt idx="22236">
                  <c:v>1.5190268396189088E-3</c:v>
                </c:pt>
                <c:pt idx="22237">
                  <c:v>1.4745247540117745E-3</c:v>
                </c:pt>
                <c:pt idx="22238">
                  <c:v>1.4330824571917589E-3</c:v>
                </c:pt>
                <c:pt idx="22239">
                  <c:v>1.3937322172513644E-3</c:v>
                </c:pt>
                <c:pt idx="22240">
                  <c:v>1.357154715327491E-3</c:v>
                </c:pt>
                <c:pt idx="22241">
                  <c:v>1.3228236862271592E-3</c:v>
                </c:pt>
                <c:pt idx="22242">
                  <c:v>1.2908936486848432E-3</c:v>
                </c:pt>
                <c:pt idx="22243">
                  <c:v>1.2601490493913126E-3</c:v>
                </c:pt>
                <c:pt idx="22244">
                  <c:v>1.2315245714121792E-3</c:v>
                </c:pt>
                <c:pt idx="22245">
                  <c:v>1.2043529784006024E-3</c:v>
                </c:pt>
                <c:pt idx="22246">
                  <c:v>1.1788371577937662E-3</c:v>
                </c:pt>
                <c:pt idx="22247">
                  <c:v>1.1547529595208328E-3</c:v>
                </c:pt>
                <c:pt idx="22248">
                  <c:v>1.1319585101964291E-3</c:v>
                </c:pt>
                <c:pt idx="22249">
                  <c:v>1.1102625539836097E-3</c:v>
                </c:pt>
                <c:pt idx="22250">
                  <c:v>1.0896447629863415E-3</c:v>
                </c:pt>
                <c:pt idx="22251">
                  <c:v>1.0702572781782216E-3</c:v>
                </c:pt>
                <c:pt idx="22252">
                  <c:v>1.0517585084814929E-3</c:v>
                </c:pt>
                <c:pt idx="22253">
                  <c:v>1.0342844498540948E-3</c:v>
                </c:pt>
                <c:pt idx="22254">
                  <c:v>1.0173176085214175E-3</c:v>
                </c:pt>
                <c:pt idx="22255">
                  <c:v>1.0012679573606631E-3</c:v>
                </c:pt>
                <c:pt idx="22256">
                  <c:v>9.8586722194748955E-4</c:v>
                </c:pt>
                <c:pt idx="22257">
                  <c:v>9.7100466377741945E-4</c:v>
                </c:pt>
                <c:pt idx="22258">
                  <c:v>9.5680155554156432E-4</c:v>
                </c:pt>
                <c:pt idx="22259">
                  <c:v>9.4293223225361267E-4</c:v>
                </c:pt>
                <c:pt idx="22260">
                  <c:v>9.2974225288666723E-4</c:v>
                </c:pt>
                <c:pt idx="22261">
                  <c:v>9.1685969201460438E-4</c:v>
                </c:pt>
                <c:pt idx="22262">
                  <c:v>9.0436244881042516E-4</c:v>
                </c:pt>
                <c:pt idx="22263">
                  <c:v>8.9257049725088855E-4</c:v>
                </c:pt>
                <c:pt idx="22264">
                  <c:v>8.8060214483853816E-4</c:v>
                </c:pt>
                <c:pt idx="22265">
                  <c:v>8.6917060707836225E-4</c:v>
                </c:pt>
                <c:pt idx="22266">
                  <c:v>8.5833488665709723E-4</c:v>
                </c:pt>
                <c:pt idx="22267">
                  <c:v>8.47703254063914E-4</c:v>
                </c:pt>
                <c:pt idx="22268">
                  <c:v>8.3756079759733648E-4</c:v>
                </c:pt>
                <c:pt idx="22269">
                  <c:v>8.2782670596792673E-4</c:v>
                </c:pt>
                <c:pt idx="22270">
                  <c:v>8.1882065155702843E-4</c:v>
                </c:pt>
                <c:pt idx="22271">
                  <c:v>8.0956489716010882E-4</c:v>
                </c:pt>
                <c:pt idx="22272">
                  <c:v>8.0083497433702799E-4</c:v>
                </c:pt>
                <c:pt idx="22273">
                  <c:v>7.9265883485613031E-4</c:v>
                </c:pt>
                <c:pt idx="22274">
                  <c:v>7.8491810358072289E-4</c:v>
                </c:pt>
                <c:pt idx="22275">
                  <c:v>7.7764687878123517E-4</c:v>
                </c:pt>
                <c:pt idx="22276">
                  <c:v>7.7080508274374182E-4</c:v>
                </c:pt>
                <c:pt idx="22277">
                  <c:v>7.6424590195556252E-4</c:v>
                </c:pt>
                <c:pt idx="22278">
                  <c:v>7.5823804647889848E-4</c:v>
                </c:pt>
                <c:pt idx="22279">
                  <c:v>7.5276391855072511E-4</c:v>
                </c:pt>
                <c:pt idx="22280">
                  <c:v>7.4743476328298364E-4</c:v>
                </c:pt>
                <c:pt idx="22281">
                  <c:v>7.4267504956437858E-4</c:v>
                </c:pt>
                <c:pt idx="22282">
                  <c:v>7.3828553559496246E-4</c:v>
                </c:pt>
                <c:pt idx="22283">
                  <c:v>7.3430792535333911E-4</c:v>
                </c:pt>
                <c:pt idx="22284">
                  <c:v>7.3105676974671852E-4</c:v>
                </c:pt>
                <c:pt idx="22285">
                  <c:v>7.2765167138655329E-4</c:v>
                </c:pt>
                <c:pt idx="22286">
                  <c:v>7.2504476833856746E-4</c:v>
                </c:pt>
                <c:pt idx="22287">
                  <c:v>7.2241849174103923E-4</c:v>
                </c:pt>
                <c:pt idx="22288">
                  <c:v>7.2035155661875905E-4</c:v>
                </c:pt>
                <c:pt idx="22289">
                  <c:v>7.1846578233469849E-4</c:v>
                </c:pt>
                <c:pt idx="22290">
                  <c:v>7.1711337119373386E-4</c:v>
                </c:pt>
                <c:pt idx="22291">
                  <c:v>7.1593310694773038E-4</c:v>
                </c:pt>
                <c:pt idx="22292">
                  <c:v>7.1517357586681207E-4</c:v>
                </c:pt>
                <c:pt idx="22293">
                  <c:v>7.1470254807892708E-4</c:v>
                </c:pt>
                <c:pt idx="22294">
                  <c:v>7.1486498297912426E-4</c:v>
                </c:pt>
                <c:pt idx="22295">
                  <c:v>7.1477302548339505E-4</c:v>
                </c:pt>
                <c:pt idx="22296">
                  <c:v>7.1547098380297935E-4</c:v>
                </c:pt>
                <c:pt idx="22297">
                  <c:v>7.1628096387543749E-4</c:v>
                </c:pt>
                <c:pt idx="22298">
                  <c:v>7.1767220651364205E-4</c:v>
                </c:pt>
                <c:pt idx="22299">
                  <c:v>7.192730099094824E-4</c:v>
                </c:pt>
                <c:pt idx="22300">
                  <c:v>7.2103562155134693E-4</c:v>
                </c:pt>
                <c:pt idx="22301">
                  <c:v>7.2340754604816038E-4</c:v>
                </c:pt>
                <c:pt idx="22302">
                  <c:v>7.2598982597993356E-4</c:v>
                </c:pt>
                <c:pt idx="22303">
                  <c:v>7.2875441068542823E-4</c:v>
                </c:pt>
                <c:pt idx="22304">
                  <c:v>7.3194787848185339E-4</c:v>
                </c:pt>
                <c:pt idx="22305">
                  <c:v>7.3543438234824343E-4</c:v>
                </c:pt>
                <c:pt idx="22306">
                  <c:v>7.3903535105479534E-4</c:v>
                </c:pt>
                <c:pt idx="22307">
                  <c:v>7.4284161516757763E-4</c:v>
                </c:pt>
                <c:pt idx="22308">
                  <c:v>7.468051559326172E-4</c:v>
                </c:pt>
                <c:pt idx="22309">
                  <c:v>7.5109441427978485E-4</c:v>
                </c:pt>
                <c:pt idx="22310">
                  <c:v>7.5552837253600735E-4</c:v>
                </c:pt>
                <c:pt idx="22311">
                  <c:v>7.5994003581958403E-4</c:v>
                </c:pt>
                <c:pt idx="22312">
                  <c:v>7.6440532560884122E-4</c:v>
                </c:pt>
                <c:pt idx="22313">
                  <c:v>7.6915728850290854E-4</c:v>
                </c:pt>
                <c:pt idx="22314">
                  <c:v>7.7418707124154995E-4</c:v>
                </c:pt>
                <c:pt idx="22315">
                  <c:v>7.7931300589417773E-4</c:v>
                </c:pt>
                <c:pt idx="22316">
                  <c:v>7.8463056801991726E-4</c:v>
                </c:pt>
                <c:pt idx="22317">
                  <c:v>7.9026857558606167E-4</c:v>
                </c:pt>
                <c:pt idx="22318">
                  <c:v>7.9603339190603695E-4</c:v>
                </c:pt>
                <c:pt idx="22319">
                  <c:v>8.0214661869359993E-4</c:v>
                </c:pt>
                <c:pt idx="22320">
                  <c:v>8.0852703343325949E-4</c:v>
                </c:pt>
                <c:pt idx="22321">
                  <c:v>8.1519539961338872E-4</c:v>
                </c:pt>
                <c:pt idx="22322">
                  <c:v>8.2243531219949872E-4</c:v>
                </c:pt>
                <c:pt idx="22323">
                  <c:v>8.2971157507205628E-4</c:v>
                </c:pt>
                <c:pt idx="22324">
                  <c:v>8.374678287743631E-4</c:v>
                </c:pt>
                <c:pt idx="22325">
                  <c:v>8.458708459422315E-4</c:v>
                </c:pt>
                <c:pt idx="22326">
                  <c:v>8.5469403838400737E-4</c:v>
                </c:pt>
                <c:pt idx="22327">
                  <c:v>8.6373626959235228E-4</c:v>
                </c:pt>
                <c:pt idx="22328">
                  <c:v>8.7339942708997143E-4</c:v>
                </c:pt>
                <c:pt idx="22329">
                  <c:v>8.836884246045118E-4</c:v>
                </c:pt>
                <c:pt idx="22330">
                  <c:v>8.9426710190543268E-4</c:v>
                </c:pt>
                <c:pt idx="22331">
                  <c:v>9.0561690283996743E-4</c:v>
                </c:pt>
                <c:pt idx="22332">
                  <c:v>9.1757963266991815E-4</c:v>
                </c:pt>
                <c:pt idx="22333">
                  <c:v>9.3016291291081465E-4</c:v>
                </c:pt>
                <c:pt idx="22334">
                  <c:v>9.4361018846744749E-4</c:v>
                </c:pt>
                <c:pt idx="22335">
                  <c:v>9.5768659224193531E-4</c:v>
                </c:pt>
                <c:pt idx="22336">
                  <c:v>9.7299320998267547E-4</c:v>
                </c:pt>
                <c:pt idx="22337">
                  <c:v>9.8898597547325551E-4</c:v>
                </c:pt>
                <c:pt idx="22338">
                  <c:v>1.0060721834699304E-3</c:v>
                </c:pt>
                <c:pt idx="22339">
                  <c:v>1.0241359651909088E-3</c:v>
                </c:pt>
                <c:pt idx="22340">
                  <c:v>1.0436950740791984E-3</c:v>
                </c:pt>
                <c:pt idx="22341">
                  <c:v>1.0642788252825941E-3</c:v>
                </c:pt>
                <c:pt idx="22342">
                  <c:v>1.0864794955155466E-3</c:v>
                </c:pt>
                <c:pt idx="22343">
                  <c:v>1.1098008846113228E-3</c:v>
                </c:pt>
                <c:pt idx="22344">
                  <c:v>1.1351062475912777E-3</c:v>
                </c:pt>
                <c:pt idx="22345">
                  <c:v>1.1619545707337586E-3</c:v>
                </c:pt>
                <c:pt idx="22346">
                  <c:v>1.1905765444041316E-3</c:v>
                </c:pt>
                <c:pt idx="22347">
                  <c:v>1.2214608466728505E-3</c:v>
                </c:pt>
                <c:pt idx="22348">
                  <c:v>1.2541369074231534E-3</c:v>
                </c:pt>
                <c:pt idx="22349">
                  <c:v>1.2893901982172773E-3</c:v>
                </c:pt>
                <c:pt idx="22350">
                  <c:v>1.3269950475581771E-3</c:v>
                </c:pt>
                <c:pt idx="22351">
                  <c:v>1.3673616902092345E-3</c:v>
                </c:pt>
                <c:pt idx="22352">
                  <c:v>1.4108530385951168E-3</c:v>
                </c:pt>
                <c:pt idx="22353">
                  <c:v>1.4573122811742945E-3</c:v>
                </c:pt>
                <c:pt idx="22354">
                  <c:v>1.5072308113575072E-3</c:v>
                </c:pt>
                <c:pt idx="22355">
                  <c:v>1.5609763179782465E-3</c:v>
                </c:pt>
                <c:pt idx="22356">
                  <c:v>1.6187444826254449E-3</c:v>
                </c:pt>
                <c:pt idx="22357">
                  <c:v>1.6808739166485065E-3</c:v>
                </c:pt>
                <c:pt idx="22358">
                  <c:v>1.7477286218418042E-3</c:v>
                </c:pt>
                <c:pt idx="22359">
                  <c:v>1.8195962909097751E-3</c:v>
                </c:pt>
                <c:pt idx="22360">
                  <c:v>1.8969200387088936E-3</c:v>
                </c:pt>
                <c:pt idx="22361">
                  <c:v>1.9805183021497363E-3</c:v>
                </c:pt>
                <c:pt idx="22362">
                  <c:v>2.0705348849813232E-3</c:v>
                </c:pt>
                <c:pt idx="22363">
                  <c:v>2.1673693353232437E-3</c:v>
                </c:pt>
                <c:pt idx="22364">
                  <c:v>2.2722993884924936E-3</c:v>
                </c:pt>
                <c:pt idx="22365">
                  <c:v>2.3853861271804222E-3</c:v>
                </c:pt>
                <c:pt idx="22366">
                  <c:v>2.5077853579166254E-3</c:v>
                </c:pt>
                <c:pt idx="22367">
                  <c:v>2.6400246683484507E-3</c:v>
                </c:pt>
                <c:pt idx="22368">
                  <c:v>2.7833563478102397E-3</c:v>
                </c:pt>
                <c:pt idx="22369">
                  <c:v>2.9377428657638704E-3</c:v>
                </c:pt>
                <c:pt idx="22370">
                  <c:v>3.1053297141678815E-3</c:v>
                </c:pt>
                <c:pt idx="22371">
                  <c:v>3.2861714493014338E-3</c:v>
                </c:pt>
                <c:pt idx="22372">
                  <c:v>3.4818018937595729E-3</c:v>
                </c:pt>
                <c:pt idx="22373">
                  <c:v>3.6934557395820189E-3</c:v>
                </c:pt>
                <c:pt idx="22374">
                  <c:v>3.9216174963583317E-3</c:v>
                </c:pt>
                <c:pt idx="22375">
                  <c:v>4.1680141553456229E-3</c:v>
                </c:pt>
                <c:pt idx="22376">
                  <c:v>4.4333453469115325E-3</c:v>
                </c:pt>
                <c:pt idx="22377">
                  <c:v>4.7189813760990518E-3</c:v>
                </c:pt>
                <c:pt idx="22378">
                  <c:v>5.0249316070689609E-3</c:v>
                </c:pt>
                <c:pt idx="22379">
                  <c:v>5.3515352015943707E-3</c:v>
                </c:pt>
                <c:pt idx="22380">
                  <c:v>5.6984823036283494E-3</c:v>
                </c:pt>
                <c:pt idx="22381">
                  <c:v>6.0643772344983748E-3</c:v>
                </c:pt>
                <c:pt idx="22382">
                  <c:v>6.4439845843476951E-3</c:v>
                </c:pt>
                <c:pt idx="22383">
                  <c:v>6.8323638685455768E-3</c:v>
                </c:pt>
                <c:pt idx="22384">
                  <c:v>7.2193523048958985E-3</c:v>
                </c:pt>
                <c:pt idx="22385">
                  <c:v>7.5906812620384345E-3</c:v>
                </c:pt>
                <c:pt idx="22386">
                  <c:v>7.9224813908176372E-3</c:v>
                </c:pt>
                <c:pt idx="22387">
                  <c:v>8.187221257093924E-3</c:v>
                </c:pt>
                <c:pt idx="22388">
                  <c:v>8.3460452902489601E-3</c:v>
                </c:pt>
                <c:pt idx="22389">
                  <c:v>8.3596228757122359E-3</c:v>
                </c:pt>
                <c:pt idx="22390">
                  <c:v>8.1922570843939724E-3</c:v>
                </c:pt>
                <c:pt idx="22391">
                  <c:v>7.8162599696902646E-3</c:v>
                </c:pt>
                <c:pt idx="22392">
                  <c:v>7.2281614472684552E-3</c:v>
                </c:pt>
                <c:pt idx="22393">
                  <c:v>6.4514954212978592E-3</c:v>
                </c:pt>
                <c:pt idx="22394">
                  <c:v>5.5261561018672412E-3</c:v>
                </c:pt>
                <c:pt idx="22395">
                  <c:v>4.4943658836595901E-3</c:v>
                </c:pt>
                <c:pt idx="22396">
                  <c:v>3.4142385978730427E-3</c:v>
                </c:pt>
                <c:pt idx="22397">
                  <c:v>2.3267653954689438E-3</c:v>
                </c:pt>
                <c:pt idx="22398">
                  <c:v>1.2716329194575327E-3</c:v>
                </c:pt>
                <c:pt idx="22399">
                  <c:v>2.7843878130606736E-4</c:v>
                </c:pt>
                <c:pt idx="22400">
                  <c:v>-6.2967421847126559E-4</c:v>
                </c:pt>
                <c:pt idx="22401">
                  <c:v>-1.4327003760674639E-3</c:v>
                </c:pt>
                <c:pt idx="22402">
                  <c:v>-2.1172725923275237E-3</c:v>
                </c:pt>
                <c:pt idx="22403">
                  <c:v>-2.6679108484508607E-3</c:v>
                </c:pt>
                <c:pt idx="22404">
                  <c:v>-3.0780370096131771E-3</c:v>
                </c:pt>
                <c:pt idx="22405">
                  <c:v>-3.3355639113621383E-3</c:v>
                </c:pt>
                <c:pt idx="22406">
                  <c:v>-3.4366609472913368E-3</c:v>
                </c:pt>
                <c:pt idx="22407">
                  <c:v>-3.3737452292467163E-3</c:v>
                </c:pt>
                <c:pt idx="22408">
                  <c:v>-3.1489955496797339E-3</c:v>
                </c:pt>
                <c:pt idx="22409">
                  <c:v>-2.7633265381058481E-3</c:v>
                </c:pt>
                <c:pt idx="22410">
                  <c:v>-2.2248118878889223E-3</c:v>
                </c:pt>
                <c:pt idx="22411">
                  <c:v>-1.5502312269826124E-3</c:v>
                </c:pt>
                <c:pt idx="22412">
                  <c:v>-7.6065391232804647E-4</c:v>
                </c:pt>
                <c:pt idx="22413">
                  <c:v>1.0658601244550869E-4</c:v>
                </c:pt>
                <c:pt idx="22414">
                  <c:v>1.027467446892194E-3</c:v>
                </c:pt>
                <c:pt idx="22415">
                  <c:v>1.9774941745734909E-3</c:v>
                </c:pt>
                <c:pt idx="22416">
                  <c:v>2.9331756459007874E-3</c:v>
                </c:pt>
                <c:pt idx="22417">
                  <c:v>3.8955911475191396E-3</c:v>
                </c:pt>
                <c:pt idx="22418">
                  <c:v>4.8850803176246904E-3</c:v>
                </c:pt>
                <c:pt idx="22419">
                  <c:v>5.9281213195192528E-3</c:v>
                </c:pt>
                <c:pt idx="22420">
                  <c:v>7.0750843874078928E-3</c:v>
                </c:pt>
                <c:pt idx="22421">
                  <c:v>8.3445399019500544E-3</c:v>
                </c:pt>
                <c:pt idx="22422">
                  <c:v>9.7439113036134062E-3</c:v>
                </c:pt>
                <c:pt idx="22423">
                  <c:v>1.1287579582677343E-2</c:v>
                </c:pt>
                <c:pt idx="22424">
                  <c:v>1.2963580188783852E-2</c:v>
                </c:pt>
                <c:pt idx="22425">
                  <c:v>1.4753572982202368E-2</c:v>
                </c:pt>
                <c:pt idx="22426">
                  <c:v>1.6659726987446777E-2</c:v>
                </c:pt>
                <c:pt idx="22427">
                  <c:v>1.8692162561535275E-2</c:v>
                </c:pt>
                <c:pt idx="22428">
                  <c:v>2.0885783849513562E-2</c:v>
                </c:pt>
                <c:pt idx="22429">
                  <c:v>2.3283372510348288E-2</c:v>
                </c:pt>
                <c:pt idx="22430">
                  <c:v>2.5936011762746625E-2</c:v>
                </c:pt>
                <c:pt idx="22431">
                  <c:v>2.887857042517572E-2</c:v>
                </c:pt>
                <c:pt idx="22432">
                  <c:v>3.2139688561333646E-2</c:v>
                </c:pt>
                <c:pt idx="22433">
                  <c:v>3.5738180146606568E-2</c:v>
                </c:pt>
                <c:pt idx="22434">
                  <c:v>3.9659558473123413E-2</c:v>
                </c:pt>
                <c:pt idx="22435">
                  <c:v>4.3872769999482419E-2</c:v>
                </c:pt>
                <c:pt idx="22436">
                  <c:v>4.838902256498423E-2</c:v>
                </c:pt>
                <c:pt idx="22437">
                  <c:v>5.314894094994782E-2</c:v>
                </c:pt>
                <c:pt idx="22438">
                  <c:v>5.8116504876909891E-2</c:v>
                </c:pt>
                <c:pt idx="22439">
                  <c:v>6.3280943433591474E-2</c:v>
                </c:pt>
                <c:pt idx="22440">
                  <c:v>6.8597079945098227E-2</c:v>
                </c:pt>
                <c:pt idx="22441">
                  <c:v>7.402193812434521E-2</c:v>
                </c:pt>
                <c:pt idx="22442">
                  <c:v>7.9486155077858611E-2</c:v>
                </c:pt>
                <c:pt idx="22443">
                  <c:v>8.4804869812947326E-2</c:v>
                </c:pt>
                <c:pt idx="22444">
                  <c:v>8.9835665476297621E-2</c:v>
                </c:pt>
                <c:pt idx="22445">
                  <c:v>9.4452906649554969E-2</c:v>
                </c:pt>
                <c:pt idx="22446">
                  <c:v>9.8464236821780959E-2</c:v>
                </c:pt>
                <c:pt idx="22447">
                  <c:v>0.10175053787001165</c:v>
                </c:pt>
                <c:pt idx="22448">
                  <c:v>0.10413369026895181</c:v>
                </c:pt>
                <c:pt idx="22449">
                  <c:v>0.10538144632495527</c:v>
                </c:pt>
                <c:pt idx="22450">
                  <c:v>0.10539921011846975</c:v>
                </c:pt>
                <c:pt idx="22451">
                  <c:v>0.10402442069416923</c:v>
                </c:pt>
                <c:pt idx="22452">
                  <c:v>0.10110858115714644</c:v>
                </c:pt>
                <c:pt idx="22453">
                  <c:v>9.6593514717073392E-2</c:v>
                </c:pt>
                <c:pt idx="22454">
                  <c:v>9.0558700866172681E-2</c:v>
                </c:pt>
                <c:pt idx="22455">
                  <c:v>8.3032055338267352E-2</c:v>
                </c:pt>
                <c:pt idx="22456">
                  <c:v>7.4249008527788873E-2</c:v>
                </c:pt>
                <c:pt idx="22457">
                  <c:v>6.4539211690007425E-2</c:v>
                </c:pt>
                <c:pt idx="22458">
                  <c:v>5.4198307852585448E-2</c:v>
                </c:pt>
                <c:pt idx="22459">
                  <c:v>4.3638658419431098E-2</c:v>
                </c:pt>
                <c:pt idx="22460">
                  <c:v>3.3285421934518278E-2</c:v>
                </c:pt>
                <c:pt idx="22461">
                  <c:v>2.3486608692286692E-2</c:v>
                </c:pt>
                <c:pt idx="22462">
                  <c:v>1.455490120949765E-2</c:v>
                </c:pt>
                <c:pt idx="22463">
                  <c:v>6.6994693109114489E-3</c:v>
                </c:pt>
                <c:pt idx="22464">
                  <c:v>6.4897490271997871E-5</c:v>
                </c:pt>
                <c:pt idx="22465">
                  <c:v>-5.2660554242468793E-3</c:v>
                </c:pt>
                <c:pt idx="22466">
                  <c:v>-9.1415172907639008E-3</c:v>
                </c:pt>
                <c:pt idx="22467">
                  <c:v>-1.1728467413487015E-2</c:v>
                </c:pt>
                <c:pt idx="22468">
                  <c:v>-1.3025333141022111E-2</c:v>
                </c:pt>
                <c:pt idx="22469">
                  <c:v>-1.3136215206872692E-2</c:v>
                </c:pt>
                <c:pt idx="22470">
                  <c:v>-1.2087980414683216E-2</c:v>
                </c:pt>
                <c:pt idx="22471">
                  <c:v>-9.9650004783391893E-3</c:v>
                </c:pt>
                <c:pt idx="22472">
                  <c:v>-6.7755568039559663E-3</c:v>
                </c:pt>
                <c:pt idx="22473">
                  <c:v>-2.6795223819569142E-3</c:v>
                </c:pt>
                <c:pt idx="22474">
                  <c:v>1.3066391763883571E-3</c:v>
                </c:pt>
                <c:pt idx="22475">
                  <c:v>3.7790156976126379E-3</c:v>
                </c:pt>
                <c:pt idx="22476">
                  <c:v>4.0874030543124069E-3</c:v>
                </c:pt>
                <c:pt idx="22477">
                  <c:v>2.6709783551186698E-3</c:v>
                </c:pt>
                <c:pt idx="22478">
                  <c:v>8.119998123320149E-4</c:v>
                </c:pt>
                <c:pt idx="22479">
                  <c:v>-8.2809390710713443E-4</c:v>
                </c:pt>
                <c:pt idx="22480">
                  <c:v>-2.0212304911303618E-3</c:v>
                </c:pt>
                <c:pt idx="22481">
                  <c:v>-2.8278087143044938E-3</c:v>
                </c:pt>
                <c:pt idx="22482">
                  <c:v>-3.3332555737868243E-3</c:v>
                </c:pt>
                <c:pt idx="22483">
                  <c:v>-3.621934301332258E-3</c:v>
                </c:pt>
                <c:pt idx="22484">
                  <c:v>-3.7202355338230102E-3</c:v>
                </c:pt>
                <c:pt idx="22485">
                  <c:v>-3.6384293414196971E-3</c:v>
                </c:pt>
                <c:pt idx="22486">
                  <c:v>-3.4436069803564467E-3</c:v>
                </c:pt>
                <c:pt idx="22487">
                  <c:v>-3.2374979617097732E-3</c:v>
                </c:pt>
                <c:pt idx="22488">
                  <c:v>-3.0576409047232212E-3</c:v>
                </c:pt>
                <c:pt idx="22489">
                  <c:v>-2.9127664006187129E-3</c:v>
                </c:pt>
                <c:pt idx="22490">
                  <c:v>-2.7986204476715812E-3</c:v>
                </c:pt>
                <c:pt idx="22491">
                  <c:v>-2.706209030257018E-3</c:v>
                </c:pt>
                <c:pt idx="22492">
                  <c:v>-2.6321226923816179E-3</c:v>
                </c:pt>
                <c:pt idx="22493">
                  <c:v>-2.5751646700596553E-3</c:v>
                </c:pt>
                <c:pt idx="22494">
                  <c:v>-2.5331647480090346E-3</c:v>
                </c:pt>
                <c:pt idx="22495">
                  <c:v>-2.5003808299821034E-3</c:v>
                </c:pt>
                <c:pt idx="22496">
                  <c:v>-2.4722262296099037E-3</c:v>
                </c:pt>
                <c:pt idx="22497">
                  <c:v>-2.4519030412509246E-3</c:v>
                </c:pt>
                <c:pt idx="22498">
                  <c:v>-2.4383480032300988E-3</c:v>
                </c:pt>
                <c:pt idx="22499">
                  <c:v>-2.4308860026255124E-3</c:v>
                </c:pt>
                <c:pt idx="22500">
                  <c:v>-2.4289828763561661E-3</c:v>
                </c:pt>
                <c:pt idx="22501">
                  <c:v>-2.4299398088068608E-3</c:v>
                </c:pt>
                <c:pt idx="22502">
                  <c:v>-2.432894284991998E-3</c:v>
                </c:pt>
                <c:pt idx="22503">
                  <c:v>-2.4357338075129899E-3</c:v>
                </c:pt>
                <c:pt idx="22504">
                  <c:v>-2.4408052328308821E-3</c:v>
                </c:pt>
                <c:pt idx="22505">
                  <c:v>-2.4463000923928787E-3</c:v>
                </c:pt>
                <c:pt idx="22506">
                  <c:v>-2.4556260443755746E-3</c:v>
                </c:pt>
                <c:pt idx="22507">
                  <c:v>-2.4636669929823268E-3</c:v>
                </c:pt>
                <c:pt idx="22508">
                  <c:v>-2.4761030061561827E-3</c:v>
                </c:pt>
                <c:pt idx="22509">
                  <c:v>-2.493125571186491E-3</c:v>
                </c:pt>
                <c:pt idx="22510">
                  <c:v>-2.5135216636587971E-3</c:v>
                </c:pt>
                <c:pt idx="22511">
                  <c:v>-2.5344597441358616E-3</c:v>
                </c:pt>
                <c:pt idx="22512">
                  <c:v>-2.5535756982468013E-3</c:v>
                </c:pt>
                <c:pt idx="22513">
                  <c:v>-2.5704134145394229E-3</c:v>
                </c:pt>
                <c:pt idx="22514">
                  <c:v>-2.5877571428820135E-3</c:v>
                </c:pt>
                <c:pt idx="22515">
                  <c:v>-2.6054355470943387E-3</c:v>
                </c:pt>
                <c:pt idx="22516">
                  <c:v>-2.624874527573188E-3</c:v>
                </c:pt>
                <c:pt idx="22517">
                  <c:v>-2.6439574202343787E-3</c:v>
                </c:pt>
                <c:pt idx="22518">
                  <c:v>-2.6630542825240586E-3</c:v>
                </c:pt>
                <c:pt idx="22519">
                  <c:v>-2.681087132113227E-3</c:v>
                </c:pt>
                <c:pt idx="22520">
                  <c:v>-2.6978497483884705E-3</c:v>
                </c:pt>
                <c:pt idx="22521">
                  <c:v>-2.7136113919942208E-3</c:v>
                </c:pt>
                <c:pt idx="22522">
                  <c:v>-2.728361158697977E-3</c:v>
                </c:pt>
                <c:pt idx="22523">
                  <c:v>-2.7426590858252932E-3</c:v>
                </c:pt>
                <c:pt idx="22524">
                  <c:v>-2.756226403118258E-3</c:v>
                </c:pt>
                <c:pt idx="22525">
                  <c:v>-2.7689926290312993E-3</c:v>
                </c:pt>
                <c:pt idx="22526">
                  <c:v>-2.7814615834828808E-3</c:v>
                </c:pt>
                <c:pt idx="22527">
                  <c:v>-2.7939482322537059E-3</c:v>
                </c:pt>
                <c:pt idx="22528">
                  <c:v>-2.8059535059372664E-3</c:v>
                </c:pt>
                <c:pt idx="22529">
                  <c:v>-2.8178990662040223E-3</c:v>
                </c:pt>
                <c:pt idx="22530">
                  <c:v>-2.8294772502806022E-3</c:v>
                </c:pt>
                <c:pt idx="22531">
                  <c:v>-2.8395030846778578E-3</c:v>
                </c:pt>
                <c:pt idx="22532">
                  <c:v>-2.8488595737353804E-3</c:v>
                </c:pt>
                <c:pt idx="22533">
                  <c:v>-2.8575801641439222E-3</c:v>
                </c:pt>
                <c:pt idx="22534">
                  <c:v>-2.8666033355836664E-3</c:v>
                </c:pt>
                <c:pt idx="22535">
                  <c:v>-2.8754005556844821E-3</c:v>
                </c:pt>
                <c:pt idx="22536">
                  <c:v>-2.8841523146227207E-3</c:v>
                </c:pt>
                <c:pt idx="22537">
                  <c:v>-2.8925751317879994E-3</c:v>
                </c:pt>
                <c:pt idx="22538">
                  <c:v>-2.9002460132538594E-3</c:v>
                </c:pt>
                <c:pt idx="22539">
                  <c:v>-2.9073757435490763E-3</c:v>
                </c:pt>
                <c:pt idx="22540">
                  <c:v>-2.914302059010037E-3</c:v>
                </c:pt>
                <c:pt idx="22541">
                  <c:v>-2.9211568285722449E-3</c:v>
                </c:pt>
                <c:pt idx="22542">
                  <c:v>-2.9276520906678207E-3</c:v>
                </c:pt>
                <c:pt idx="22543">
                  <c:v>-2.9344952142859406E-3</c:v>
                </c:pt>
                <c:pt idx="22544">
                  <c:v>-2.9386282642544044E-3</c:v>
                </c:pt>
                <c:pt idx="22545">
                  <c:v>-2.9205945927318392E-3</c:v>
                </c:pt>
                <c:pt idx="22546">
                  <c:v>-2.9174800721015514E-3</c:v>
                </c:pt>
                <c:pt idx="22547">
                  <c:v>-2.9110143904520296E-3</c:v>
                </c:pt>
                <c:pt idx="22548">
                  <c:v>-2.9040003162814285E-3</c:v>
                </c:pt>
                <c:pt idx="22549">
                  <c:v>-2.8968072530689572E-3</c:v>
                </c:pt>
                <c:pt idx="22550">
                  <c:v>-2.8894138321961115E-3</c:v>
                </c:pt>
                <c:pt idx="22551">
                  <c:v>-2.8815017903773364E-3</c:v>
                </c:pt>
                <c:pt idx="22552">
                  <c:v>-2.8730548517038683E-3</c:v>
                </c:pt>
                <c:pt idx="22553">
                  <c:v>-2.8639513012482464E-3</c:v>
                </c:pt>
                <c:pt idx="22554">
                  <c:v>-2.8542659925757329E-3</c:v>
                </c:pt>
                <c:pt idx="22555">
                  <c:v>-2.8443137608153823E-3</c:v>
                </c:pt>
                <c:pt idx="22556">
                  <c:v>-2.8345688017101028E-3</c:v>
                </c:pt>
                <c:pt idx="22557">
                  <c:v>-2.8245861679476679E-3</c:v>
                </c:pt>
                <c:pt idx="22558">
                  <c:v>-2.8144345891770841E-3</c:v>
                </c:pt>
                <c:pt idx="22559">
                  <c:v>-2.8045449497463878E-3</c:v>
                </c:pt>
                <c:pt idx="22560">
                  <c:v>-2.794827702158408E-3</c:v>
                </c:pt>
                <c:pt idx="22561">
                  <c:v>-2.784434371506936E-3</c:v>
                </c:pt>
                <c:pt idx="22562">
                  <c:v>-2.7736247509755944E-3</c:v>
                </c:pt>
                <c:pt idx="22563">
                  <c:v>-2.7622924982327306E-3</c:v>
                </c:pt>
                <c:pt idx="22564">
                  <c:v>-2.7498136693042373E-3</c:v>
                </c:pt>
                <c:pt idx="22565">
                  <c:v>-2.7375992853859764E-3</c:v>
                </c:pt>
                <c:pt idx="22566">
                  <c:v>-2.7236763933750018E-3</c:v>
                </c:pt>
                <c:pt idx="22567">
                  <c:v>-2.7091584090727619E-3</c:v>
                </c:pt>
                <c:pt idx="22568">
                  <c:v>-2.6945996667072539E-3</c:v>
                </c:pt>
                <c:pt idx="22569">
                  <c:v>-2.6797722338559884E-3</c:v>
                </c:pt>
                <c:pt idx="22570">
                  <c:v>-2.664422888360744E-3</c:v>
                </c:pt>
                <c:pt idx="22571">
                  <c:v>-2.6493826424336935E-3</c:v>
                </c:pt>
                <c:pt idx="22572">
                  <c:v>-2.6343817544788356E-3</c:v>
                </c:pt>
                <c:pt idx="22573">
                  <c:v>-2.6194002232698159E-3</c:v>
                </c:pt>
                <c:pt idx="22574">
                  <c:v>-2.6047460894552286E-3</c:v>
                </c:pt>
                <c:pt idx="22575">
                  <c:v>-2.590003346848768E-3</c:v>
                </c:pt>
                <c:pt idx="22576">
                  <c:v>-2.5749074957318774E-3</c:v>
                </c:pt>
                <c:pt idx="22577">
                  <c:v>-2.5601064524139812E-3</c:v>
                </c:pt>
                <c:pt idx="22578">
                  <c:v>-2.5433398682573214E-3</c:v>
                </c:pt>
                <c:pt idx="22579">
                  <c:v>-2.5266222547316391E-3</c:v>
                </c:pt>
                <c:pt idx="22580">
                  <c:v>-2.5090740253258088E-3</c:v>
                </c:pt>
                <c:pt idx="22581">
                  <c:v>-2.492309056746949E-3</c:v>
                </c:pt>
                <c:pt idx="22582">
                  <c:v>-2.4772164473863632E-3</c:v>
                </c:pt>
                <c:pt idx="22583">
                  <c:v>-2.4648985298725209E-3</c:v>
                </c:pt>
                <c:pt idx="22584">
                  <c:v>-2.4533547339266053E-3</c:v>
                </c:pt>
                <c:pt idx="22585">
                  <c:v>-2.4436007453307964E-3</c:v>
                </c:pt>
                <c:pt idx="22586">
                  <c:v>-2.4384737492171397E-3</c:v>
                </c:pt>
                <c:pt idx="22587">
                  <c:v>-2.4367966124773685E-3</c:v>
                </c:pt>
                <c:pt idx="22588">
                  <c:v>-2.4406116090840086E-3</c:v>
                </c:pt>
                <c:pt idx="22589">
                  <c:v>-2.4438043558071237E-3</c:v>
                </c:pt>
                <c:pt idx="22590">
                  <c:v>-2.4462944910478368E-3</c:v>
                </c:pt>
                <c:pt idx="22591">
                  <c:v>-2.4498503371921448E-3</c:v>
                </c:pt>
                <c:pt idx="22592">
                  <c:v>-2.4598212326643878E-3</c:v>
                </c:pt>
                <c:pt idx="22593">
                  <c:v>-2.4756497246845948E-3</c:v>
                </c:pt>
                <c:pt idx="22594">
                  <c:v>-2.4980150783348786E-3</c:v>
                </c:pt>
                <c:pt idx="22595">
                  <c:v>-2.525966315311825E-3</c:v>
                </c:pt>
                <c:pt idx="22596">
                  <c:v>-2.5599142729402073E-3</c:v>
                </c:pt>
                <c:pt idx="22597">
                  <c:v>-2.6071736389818986E-3</c:v>
                </c:pt>
                <c:pt idx="22598">
                  <c:v>-2.6726095414524895E-3</c:v>
                </c:pt>
                <c:pt idx="22599">
                  <c:v>-2.7623543595122627E-3</c:v>
                </c:pt>
                <c:pt idx="22600">
                  <c:v>-2.8810088555104602E-3</c:v>
                </c:pt>
                <c:pt idx="22601">
                  <c:v>-3.030383531676339E-3</c:v>
                </c:pt>
                <c:pt idx="22602">
                  <c:v>-3.2141611124659212E-3</c:v>
                </c:pt>
                <c:pt idx="22603">
                  <c:v>-3.4267795114989431E-3</c:v>
                </c:pt>
                <c:pt idx="22604">
                  <c:v>-3.6290469720860466E-3</c:v>
                </c:pt>
                <c:pt idx="22605">
                  <c:v>-3.7343916674121803E-3</c:v>
                </c:pt>
                <c:pt idx="22606">
                  <c:v>-3.6853310009721516E-3</c:v>
                </c:pt>
                <c:pt idx="22607">
                  <c:v>-3.4464996117520752E-3</c:v>
                </c:pt>
                <c:pt idx="22608">
                  <c:v>-3.0095121644492986E-3</c:v>
                </c:pt>
                <c:pt idx="22609">
                  <c:v>-2.2923194359779275E-3</c:v>
                </c:pt>
                <c:pt idx="22610">
                  <c:v>-1.2397488068714448E-3</c:v>
                </c:pt>
                <c:pt idx="22611">
                  <c:v>1.9959631454710258E-4</c:v>
                </c:pt>
                <c:pt idx="22612">
                  <c:v>1.898140001114804E-3</c:v>
                </c:pt>
                <c:pt idx="22613">
                  <c:v>3.0498785779127166E-3</c:v>
                </c:pt>
                <c:pt idx="22614">
                  <c:v>2.6055806471409863E-3</c:v>
                </c:pt>
                <c:pt idx="22615">
                  <c:v>-1.1196020369858006E-4</c:v>
                </c:pt>
                <c:pt idx="22616">
                  <c:v>-4.0652345630617578E-3</c:v>
                </c:pt>
                <c:pt idx="22617">
                  <c:v>-7.9879898376822439E-3</c:v>
                </c:pt>
                <c:pt idx="22618">
                  <c:v>-1.1138730201708122E-2</c:v>
                </c:pt>
                <c:pt idx="22619">
                  <c:v>-1.3271349598158469E-2</c:v>
                </c:pt>
                <c:pt idx="22620">
                  <c:v>-1.4280038421647462E-2</c:v>
                </c:pt>
                <c:pt idx="22621">
                  <c:v>-1.417959391347598E-2</c:v>
                </c:pt>
                <c:pt idx="22622">
                  <c:v>-1.2871917957261614E-2</c:v>
                </c:pt>
                <c:pt idx="22623">
                  <c:v>-1.0323625175507001E-2</c:v>
                </c:pt>
                <c:pt idx="22624">
                  <c:v>-6.4572535420422406E-3</c:v>
                </c:pt>
                <c:pt idx="22625">
                  <c:v>-1.2613418125869968E-3</c:v>
                </c:pt>
                <c:pt idx="22626">
                  <c:v>5.2565313721745222E-3</c:v>
                </c:pt>
                <c:pt idx="22627">
                  <c:v>1.3071221004734568E-2</c:v>
                </c:pt>
                <c:pt idx="22628">
                  <c:v>2.2045650915331505E-2</c:v>
                </c:pt>
                <c:pt idx="22629">
                  <c:v>3.1937616664751423E-2</c:v>
                </c:pt>
                <c:pt idx="22630">
                  <c:v>4.2467508951614663E-2</c:v>
                </c:pt>
                <c:pt idx="22631">
                  <c:v>5.321141097094062E-2</c:v>
                </c:pt>
                <c:pt idx="22632">
                  <c:v>6.3801632481278125E-2</c:v>
                </c:pt>
                <c:pt idx="22633">
                  <c:v>7.3797760341490326E-2</c:v>
                </c:pt>
                <c:pt idx="22634">
                  <c:v>8.2784714640811941E-2</c:v>
                </c:pt>
                <c:pt idx="22635">
                  <c:v>9.0495140539405716E-2</c:v>
                </c:pt>
                <c:pt idx="22636">
                  <c:v>9.6697617910150357E-2</c:v>
                </c:pt>
                <c:pt idx="22637">
                  <c:v>0.10133729943867059</c:v>
                </c:pt>
                <c:pt idx="22638">
                  <c:v>0.10430105216581825</c:v>
                </c:pt>
                <c:pt idx="22639">
                  <c:v>0.10576642728666685</c:v>
                </c:pt>
                <c:pt idx="22640">
                  <c:v>0.10575231910568184</c:v>
                </c:pt>
                <c:pt idx="22641">
                  <c:v>0.10447682059405794</c:v>
                </c:pt>
                <c:pt idx="22642">
                  <c:v>0.10213008484618269</c:v>
                </c:pt>
                <c:pt idx="22643">
                  <c:v>9.88466753132341E-2</c:v>
                </c:pt>
                <c:pt idx="22644">
                  <c:v>9.482581332439155E-2</c:v>
                </c:pt>
                <c:pt idx="22645">
                  <c:v>9.0204344658911029E-2</c:v>
                </c:pt>
                <c:pt idx="22646">
                  <c:v>8.5146582986872388E-2</c:v>
                </c:pt>
                <c:pt idx="22647">
                  <c:v>7.9801718743869987E-2</c:v>
                </c:pt>
                <c:pt idx="22648">
                  <c:v>7.430421900858819E-2</c:v>
                </c:pt>
                <c:pt idx="22649">
                  <c:v>6.8842710385977224E-2</c:v>
                </c:pt>
                <c:pt idx="22650">
                  <c:v>6.350616573663348E-2</c:v>
                </c:pt>
                <c:pt idx="22651">
                  <c:v>5.8338893891946797E-2</c:v>
                </c:pt>
                <c:pt idx="22652">
                  <c:v>5.3347353458018221E-2</c:v>
                </c:pt>
                <c:pt idx="22653">
                  <c:v>4.8581367802043918E-2</c:v>
                </c:pt>
                <c:pt idx="22654">
                  <c:v>4.406665224300399E-2</c:v>
                </c:pt>
                <c:pt idx="22655">
                  <c:v>3.9834125347244953E-2</c:v>
                </c:pt>
                <c:pt idx="22656">
                  <c:v>3.5911121000851032E-2</c:v>
                </c:pt>
                <c:pt idx="22657">
                  <c:v>3.2305027804726438E-2</c:v>
                </c:pt>
                <c:pt idx="22658">
                  <c:v>2.9054850328259829E-2</c:v>
                </c:pt>
                <c:pt idx="22659">
                  <c:v>2.6112404370993825E-2</c:v>
                </c:pt>
                <c:pt idx="22660">
                  <c:v>2.3473065349763456E-2</c:v>
                </c:pt>
                <c:pt idx="22661">
                  <c:v>2.1097716325355731E-2</c:v>
                </c:pt>
                <c:pt idx="22662">
                  <c:v>1.8918058921786773E-2</c:v>
                </c:pt>
                <c:pt idx="22663">
                  <c:v>1.689515958383192E-2</c:v>
                </c:pt>
                <c:pt idx="22664">
                  <c:v>1.4986573514750301E-2</c:v>
                </c:pt>
                <c:pt idx="22665">
                  <c:v>1.3186273955156369E-2</c:v>
                </c:pt>
                <c:pt idx="22666">
                  <c:v>1.1499332312882804E-2</c:v>
                </c:pt>
                <c:pt idx="22667">
                  <c:v>9.9392346238325047E-3</c:v>
                </c:pt>
                <c:pt idx="22668">
                  <c:v>8.5274881413464065E-3</c:v>
                </c:pt>
                <c:pt idx="22669">
                  <c:v>7.2672024048824335E-3</c:v>
                </c:pt>
                <c:pt idx="22670">
                  <c:v>6.1266881346534463E-3</c:v>
                </c:pt>
                <c:pt idx="22671">
                  <c:v>5.0876323273938429E-3</c:v>
                </c:pt>
                <c:pt idx="22672">
                  <c:v>4.1137876720724886E-3</c:v>
                </c:pt>
                <c:pt idx="22673">
                  <c:v>3.1564017210607975E-3</c:v>
                </c:pt>
                <c:pt idx="22674">
                  <c:v>2.1940996931795187E-3</c:v>
                </c:pt>
                <c:pt idx="22675">
                  <c:v>1.2348207216531515E-3</c:v>
                </c:pt>
                <c:pt idx="22676">
                  <c:v>2.8978951615821202E-4</c:v>
                </c:pt>
                <c:pt idx="22677">
                  <c:v>-6.0253972654278343E-4</c:v>
                </c:pt>
                <c:pt idx="22678">
                  <c:v>-1.4102268413160868E-3</c:v>
                </c:pt>
                <c:pt idx="22679">
                  <c:v>-2.1082610128503321E-3</c:v>
                </c:pt>
                <c:pt idx="22680">
                  <c:v>-2.6498950530389198E-3</c:v>
                </c:pt>
                <c:pt idx="22681">
                  <c:v>-3.0462035238599805E-3</c:v>
                </c:pt>
                <c:pt idx="22682">
                  <c:v>-3.2768945012460193E-3</c:v>
                </c:pt>
                <c:pt idx="22683">
                  <c:v>-3.343477742900669E-3</c:v>
                </c:pt>
                <c:pt idx="22684">
                  <c:v>-3.2459611507149599E-3</c:v>
                </c:pt>
                <c:pt idx="22685">
                  <c:v>-2.9879907250934812E-3</c:v>
                </c:pt>
                <c:pt idx="22686">
                  <c:v>-2.5785563091130781E-3</c:v>
                </c:pt>
                <c:pt idx="22687">
                  <c:v>-2.0264239251996941E-3</c:v>
                </c:pt>
                <c:pt idx="22688">
                  <c:v>-1.3403973768670863E-3</c:v>
                </c:pt>
                <c:pt idx="22689">
                  <c:v>-5.337742264944767E-4</c:v>
                </c:pt>
                <c:pt idx="22690">
                  <c:v>3.7946042484782172E-4</c:v>
                </c:pt>
                <c:pt idx="22691">
                  <c:v>1.3796673058621423E-3</c:v>
                </c:pt>
                <c:pt idx="22692">
                  <c:v>2.445335843193841E-3</c:v>
                </c:pt>
                <c:pt idx="22693">
                  <c:v>3.5477633517284612E-3</c:v>
                </c:pt>
                <c:pt idx="22694">
                  <c:v>4.6447050063954665E-3</c:v>
                </c:pt>
                <c:pt idx="22695">
                  <c:v>5.6969524463565957E-3</c:v>
                </c:pt>
                <c:pt idx="22696">
                  <c:v>6.6463619156670317E-3</c:v>
                </c:pt>
                <c:pt idx="22697">
                  <c:v>7.4413878164000247E-3</c:v>
                </c:pt>
                <c:pt idx="22698">
                  <c:v>8.0358668449742598E-3</c:v>
                </c:pt>
                <c:pt idx="22699">
                  <c:v>8.4046387699115988E-3</c:v>
                </c:pt>
                <c:pt idx="22700">
                  <c:v>8.5546056022022254E-3</c:v>
                </c:pt>
                <c:pt idx="22701">
                  <c:v>8.5221086945921343E-3</c:v>
                </c:pt>
                <c:pt idx="22702">
                  <c:v>8.3384866081260833E-3</c:v>
                </c:pt>
                <c:pt idx="22703">
                  <c:v>8.0523505808520746E-3</c:v>
                </c:pt>
                <c:pt idx="22704">
                  <c:v>7.7051641442612562E-3</c:v>
                </c:pt>
                <c:pt idx="22705">
                  <c:v>7.322776959130195E-3</c:v>
                </c:pt>
                <c:pt idx="22706">
                  <c:v>6.9269167841738977E-3</c:v>
                </c:pt>
                <c:pt idx="22707">
                  <c:v>6.5332657469565625E-3</c:v>
                </c:pt>
                <c:pt idx="22708">
                  <c:v>6.1496392743770611E-3</c:v>
                </c:pt>
                <c:pt idx="22709">
                  <c:v>5.7826568099300646E-3</c:v>
                </c:pt>
                <c:pt idx="22710">
                  <c:v>5.4346300165307726E-3</c:v>
                </c:pt>
                <c:pt idx="22711">
                  <c:v>5.1079889483984786E-3</c:v>
                </c:pt>
                <c:pt idx="22712">
                  <c:v>4.8022733934588446E-3</c:v>
                </c:pt>
                <c:pt idx="22713">
                  <c:v>4.5174928584565954E-3</c:v>
                </c:pt>
                <c:pt idx="22714">
                  <c:v>4.2528246990567453E-3</c:v>
                </c:pt>
                <c:pt idx="22715">
                  <c:v>4.0074347427355717E-3</c:v>
                </c:pt>
                <c:pt idx="22716">
                  <c:v>3.7801973283165813E-3</c:v>
                </c:pt>
                <c:pt idx="22717">
                  <c:v>3.5697924668138814E-3</c:v>
                </c:pt>
                <c:pt idx="22718">
                  <c:v>3.3752945782239419E-3</c:v>
                </c:pt>
                <c:pt idx="22719">
                  <c:v>3.1951294111633999E-3</c:v>
                </c:pt>
                <c:pt idx="22720">
                  <c:v>3.0286168892034171E-3</c:v>
                </c:pt>
                <c:pt idx="22721">
                  <c:v>2.8748022269808882E-3</c:v>
                </c:pt>
                <c:pt idx="22722">
                  <c:v>2.73239559439864E-3</c:v>
                </c:pt>
                <c:pt idx="22723">
                  <c:v>2.6006643605814839E-3</c:v>
                </c:pt>
                <c:pt idx="22724">
                  <c:v>2.478721417686236E-3</c:v>
                </c:pt>
                <c:pt idx="22725">
                  <c:v>2.3659246999886419E-3</c:v>
                </c:pt>
                <c:pt idx="22726">
                  <c:v>2.261361236228332E-3</c:v>
                </c:pt>
                <c:pt idx="22727">
                  <c:v>2.1644957376090179E-3</c:v>
                </c:pt>
                <c:pt idx="22728">
                  <c:v>2.0745401831242516E-3</c:v>
                </c:pt>
                <c:pt idx="22729">
                  <c:v>1.9910042312302201E-3</c:v>
                </c:pt>
                <c:pt idx="22730">
                  <c:v>1.913482987624171E-3</c:v>
                </c:pt>
                <c:pt idx="22731">
                  <c:v>1.841189758107209E-3</c:v>
                </c:pt>
                <c:pt idx="22732">
                  <c:v>1.7739170312999208E-3</c:v>
                </c:pt>
                <c:pt idx="22733">
                  <c:v>1.7111274361396589E-3</c:v>
                </c:pt>
                <c:pt idx="22734">
                  <c:v>1.6525300830428913E-3</c:v>
                </c:pt>
                <c:pt idx="22735">
                  <c:v>1.5978361923514317E-3</c:v>
                </c:pt>
                <c:pt idx="22736">
                  <c:v>1.5467880015027635E-3</c:v>
                </c:pt>
                <c:pt idx="22737">
                  <c:v>1.4988602976718779E-3</c:v>
                </c:pt>
                <c:pt idx="22738">
                  <c:v>1.4540362530999218E-3</c:v>
                </c:pt>
                <c:pt idx="22739">
                  <c:v>1.4119159601524434E-3</c:v>
                </c:pt>
                <c:pt idx="22740">
                  <c:v>1.3725047252334255E-3</c:v>
                </c:pt>
                <c:pt idx="22741">
                  <c:v>1.3352373337127688E-3</c:v>
                </c:pt>
                <c:pt idx="22742">
                  <c:v>1.3003348478396459E-3</c:v>
                </c:pt>
                <c:pt idx="22743">
                  <c:v>1.2676705925357412E-3</c:v>
                </c:pt>
                <c:pt idx="22744">
                  <c:v>1.2364906221362659E-3</c:v>
                </c:pt>
                <c:pt idx="22745">
                  <c:v>1.2072856941834909E-3</c:v>
                </c:pt>
                <c:pt idx="22746">
                  <c:v>1.1796609338835529E-3</c:v>
                </c:pt>
                <c:pt idx="22747">
                  <c:v>1.1536152903671715E-3</c:v>
                </c:pt>
                <c:pt idx="22748">
                  <c:v>1.1290344331835733E-3</c:v>
                </c:pt>
                <c:pt idx="22749">
                  <c:v>1.1056455048878977E-3</c:v>
                </c:pt>
                <c:pt idx="22750">
                  <c:v>1.083538589505828E-3</c:v>
                </c:pt>
                <c:pt idx="22751">
                  <c:v>1.0626355665653842E-3</c:v>
                </c:pt>
                <c:pt idx="22752">
                  <c:v>1.0427821908620682E-3</c:v>
                </c:pt>
                <c:pt idx="22753">
                  <c:v>1.0239093985578984E-3</c:v>
                </c:pt>
                <c:pt idx="22754">
                  <c:v>1.0060992627712873E-3</c:v>
                </c:pt>
                <c:pt idx="22755">
                  <c:v>9.8899432684551591E-4</c:v>
                </c:pt>
                <c:pt idx="22756">
                  <c:v>9.72652839505872E-4</c:v>
                </c:pt>
                <c:pt idx="22757">
                  <c:v>9.5739999648658536E-4</c:v>
                </c:pt>
                <c:pt idx="22758">
                  <c:v>9.4224330035019843E-4</c:v>
                </c:pt>
                <c:pt idx="22759">
                  <c:v>9.2794750209712618E-4</c:v>
                </c:pt>
                <c:pt idx="22760">
                  <c:v>9.1418920374009005E-4</c:v>
                </c:pt>
                <c:pt idx="22761">
                  <c:v>9.0108542446010187E-4</c:v>
                </c:pt>
                <c:pt idx="22762">
                  <c:v>8.8846558155142308E-4</c:v>
                </c:pt>
                <c:pt idx="22763">
                  <c:v>8.7617705691889203E-4</c:v>
                </c:pt>
                <c:pt idx="22764">
                  <c:v>8.643672981828443E-4</c:v>
                </c:pt>
                <c:pt idx="22765">
                  <c:v>8.5297431648878597E-4</c:v>
                </c:pt>
                <c:pt idx="22766">
                  <c:v>8.4197104757532948E-4</c:v>
                </c:pt>
                <c:pt idx="22767">
                  <c:v>8.3136607576594912E-4</c:v>
                </c:pt>
                <c:pt idx="22768">
                  <c:v>8.2106913915647173E-4</c:v>
                </c:pt>
                <c:pt idx="22769">
                  <c:v>8.1102548984068878E-4</c:v>
                </c:pt>
                <c:pt idx="22770">
                  <c:v>8.017849428905155E-4</c:v>
                </c:pt>
                <c:pt idx="22771">
                  <c:v>7.9234156520591181E-4</c:v>
                </c:pt>
                <c:pt idx="22772">
                  <c:v>7.8358057095240241E-4</c:v>
                </c:pt>
                <c:pt idx="22773">
                  <c:v>7.7521066195973543E-4</c:v>
                </c:pt>
                <c:pt idx="22774">
                  <c:v>7.6737472052212929E-4</c:v>
                </c:pt>
                <c:pt idx="22775">
                  <c:v>7.6004750841940361E-4</c:v>
                </c:pt>
                <c:pt idx="22776">
                  <c:v>7.5313044321578815E-4</c:v>
                </c:pt>
                <c:pt idx="22777">
                  <c:v>7.4667882874690505E-4</c:v>
                </c:pt>
                <c:pt idx="22778">
                  <c:v>7.4070745170773389E-4</c:v>
                </c:pt>
                <c:pt idx="22779">
                  <c:v>7.35035948466356E-4</c:v>
                </c:pt>
                <c:pt idx="22780">
                  <c:v>7.300295508407828E-4</c:v>
                </c:pt>
                <c:pt idx="22781">
                  <c:v>7.2530308031382162E-4</c:v>
                </c:pt>
                <c:pt idx="22782">
                  <c:v>7.207958007796611E-4</c:v>
                </c:pt>
                <c:pt idx="22783">
                  <c:v>7.1701704629223428E-4</c:v>
                </c:pt>
                <c:pt idx="22784">
                  <c:v>7.1370302006590336E-4</c:v>
                </c:pt>
                <c:pt idx="22785">
                  <c:v>7.1038134341505632E-4</c:v>
                </c:pt>
                <c:pt idx="22786">
                  <c:v>7.0779691933908762E-4</c:v>
                </c:pt>
                <c:pt idx="22787">
                  <c:v>7.0562420879582977E-4</c:v>
                </c:pt>
                <c:pt idx="22788">
                  <c:v>7.0388658231657075E-4</c:v>
                </c:pt>
                <c:pt idx="22789">
                  <c:v>7.0214639528054512E-4</c:v>
                </c:pt>
                <c:pt idx="22790">
                  <c:v>7.0084820264404435E-4</c:v>
                </c:pt>
                <c:pt idx="22791">
                  <c:v>7.0010057593972164E-4</c:v>
                </c:pt>
                <c:pt idx="22792">
                  <c:v>6.9937220301463654E-4</c:v>
                </c:pt>
                <c:pt idx="22793">
                  <c:v>6.9924664468590247E-4</c:v>
                </c:pt>
                <c:pt idx="22794">
                  <c:v>6.9904142947507797E-4</c:v>
                </c:pt>
                <c:pt idx="22795">
                  <c:v>6.9946190922687279E-4</c:v>
                </c:pt>
                <c:pt idx="22796">
                  <c:v>6.9999387228536492E-4</c:v>
                </c:pt>
                <c:pt idx="22797">
                  <c:v>7.0098102140958574E-4</c:v>
                </c:pt>
                <c:pt idx="22798">
                  <c:v>7.0219792720627172E-4</c:v>
                </c:pt>
                <c:pt idx="22799">
                  <c:v>7.0386096515995256E-4</c:v>
                </c:pt>
                <c:pt idx="22800">
                  <c:v>7.0581195776397987E-4</c:v>
                </c:pt>
                <c:pt idx="22801">
                  <c:v>7.0813405763003878E-4</c:v>
                </c:pt>
                <c:pt idx="22802">
                  <c:v>7.1075598688852271E-4</c:v>
                </c:pt>
                <c:pt idx="22803">
                  <c:v>7.1373500496341169E-4</c:v>
                </c:pt>
                <c:pt idx="22804">
                  <c:v>7.1672980972692368E-4</c:v>
                </c:pt>
                <c:pt idx="22805">
                  <c:v>7.2008508166254703E-4</c:v>
                </c:pt>
                <c:pt idx="22806">
                  <c:v>7.2377751384700151E-4</c:v>
                </c:pt>
                <c:pt idx="22807">
                  <c:v>7.2748314394111002E-4</c:v>
                </c:pt>
                <c:pt idx="22808">
                  <c:v>7.3137940090406417E-4</c:v>
                </c:pt>
                <c:pt idx="22809">
                  <c:v>7.3545326158797053E-4</c:v>
                </c:pt>
                <c:pt idx="22810">
                  <c:v>7.394195934098402E-4</c:v>
                </c:pt>
                <c:pt idx="22811">
                  <c:v>7.4372875353045931E-4</c:v>
                </c:pt>
                <c:pt idx="22812">
                  <c:v>7.4800414132980553E-4</c:v>
                </c:pt>
                <c:pt idx="22813">
                  <c:v>7.5232767794264355E-4</c:v>
                </c:pt>
                <c:pt idx="22814">
                  <c:v>7.5695020962263104E-4</c:v>
                </c:pt>
                <c:pt idx="22815">
                  <c:v>7.6143891692403987E-4</c:v>
                </c:pt>
                <c:pt idx="22816">
                  <c:v>7.6606718845761979E-4</c:v>
                </c:pt>
                <c:pt idx="22817">
                  <c:v>7.7106544022664814E-4</c:v>
                </c:pt>
                <c:pt idx="22818">
                  <c:v>7.7631473395634032E-4</c:v>
                </c:pt>
                <c:pt idx="22819">
                  <c:v>7.8163703182709821E-4</c:v>
                </c:pt>
                <c:pt idx="22820">
                  <c:v>7.8721706585360707E-4</c:v>
                </c:pt>
                <c:pt idx="22821">
                  <c:v>7.932843645703791E-4</c:v>
                </c:pt>
                <c:pt idx="22822">
                  <c:v>7.9968430727861417E-4</c:v>
                </c:pt>
                <c:pt idx="22823">
                  <c:v>8.0641072171871997E-4</c:v>
                </c:pt>
                <c:pt idx="22824">
                  <c:v>8.1347696133193814E-4</c:v>
                </c:pt>
                <c:pt idx="22825">
                  <c:v>8.2099716947237056E-4</c:v>
                </c:pt>
                <c:pt idx="22826">
                  <c:v>8.2892666622258471E-4</c:v>
                </c:pt>
                <c:pt idx="22827">
                  <c:v>8.371519385399484E-4</c:v>
                </c:pt>
                <c:pt idx="22828">
                  <c:v>8.4604793735454376E-4</c:v>
                </c:pt>
                <c:pt idx="22829">
                  <c:v>8.5519253922694549E-4</c:v>
                </c:pt>
                <c:pt idx="22830">
                  <c:v>8.6515615750848429E-4</c:v>
                </c:pt>
                <c:pt idx="22831">
                  <c:v>8.7525288273215818E-4</c:v>
                </c:pt>
                <c:pt idx="22832">
                  <c:v>8.8634932793785204E-4</c:v>
                </c:pt>
                <c:pt idx="22833">
                  <c:v>8.9777600473017749E-4</c:v>
                </c:pt>
                <c:pt idx="22834">
                  <c:v>9.1007956286681679E-4</c:v>
                </c:pt>
                <c:pt idx="22835">
                  <c:v>9.230965153687043E-4</c:v>
                </c:pt>
                <c:pt idx="22836">
                  <c:v>9.3689343028868777E-4</c:v>
                </c:pt>
                <c:pt idx="22837">
                  <c:v>9.5151596778753067E-4</c:v>
                </c:pt>
                <c:pt idx="22838">
                  <c:v>9.6734176428336927E-4</c:v>
                </c:pt>
                <c:pt idx="22839">
                  <c:v>9.8390417081262171E-4</c:v>
                </c:pt>
                <c:pt idx="22840">
                  <c:v>1.0018600415671042E-3</c:v>
                </c:pt>
                <c:pt idx="22841">
                  <c:v>1.0208509282672029E-3</c:v>
                </c:pt>
                <c:pt idx="22842">
                  <c:v>1.0411985823929326E-3</c:v>
                </c:pt>
                <c:pt idx="22843">
                  <c:v>1.0630961839941389E-3</c:v>
                </c:pt>
                <c:pt idx="22844">
                  <c:v>1.0863659100519563E-3</c:v>
                </c:pt>
                <c:pt idx="22845">
                  <c:v>1.1114464759293119E-3</c:v>
                </c:pt>
                <c:pt idx="22846">
                  <c:v>1.1381455866705803E-3</c:v>
                </c:pt>
                <c:pt idx="22847">
                  <c:v>1.1666611068181787E-3</c:v>
                </c:pt>
                <c:pt idx="22848">
                  <c:v>1.1974424964801278E-3</c:v>
                </c:pt>
                <c:pt idx="22849">
                  <c:v>1.2302078143184847E-3</c:v>
                </c:pt>
                <c:pt idx="22850">
                  <c:v>1.2653603672689862E-3</c:v>
                </c:pt>
                <c:pt idx="22851">
                  <c:v>1.3030268622978847E-3</c:v>
                </c:pt>
                <c:pt idx="22852">
                  <c:v>1.3436364253511801E-3</c:v>
                </c:pt>
                <c:pt idx="22853">
                  <c:v>1.3869263238227569E-3</c:v>
                </c:pt>
                <c:pt idx="22854">
                  <c:v>1.4335675064840459E-3</c:v>
                </c:pt>
                <c:pt idx="22855">
                  <c:v>1.4836275034150193E-3</c:v>
                </c:pt>
                <c:pt idx="22856">
                  <c:v>1.5372420346693172E-3</c:v>
                </c:pt>
                <c:pt idx="22857">
                  <c:v>1.5950924127661192E-3</c:v>
                </c:pt>
                <c:pt idx="22858">
                  <c:v>1.6572661505870334E-3</c:v>
                </c:pt>
                <c:pt idx="22859">
                  <c:v>1.7240670631850641E-3</c:v>
                </c:pt>
                <c:pt idx="22860">
                  <c:v>1.7960659581647276E-3</c:v>
                </c:pt>
                <c:pt idx="22861">
                  <c:v>1.8736068963598473E-3</c:v>
                </c:pt>
                <c:pt idx="22862">
                  <c:v>1.9572075191900407E-3</c:v>
                </c:pt>
                <c:pt idx="22863">
                  <c:v>2.0473184961911084E-3</c:v>
                </c:pt>
                <c:pt idx="22864">
                  <c:v>2.144627879709704E-3</c:v>
                </c:pt>
                <c:pt idx="22865">
                  <c:v>2.2494262391183906E-3</c:v>
                </c:pt>
                <c:pt idx="22866">
                  <c:v>2.3628539276402405E-3</c:v>
                </c:pt>
                <c:pt idx="22867">
                  <c:v>2.4853375728207672E-3</c:v>
                </c:pt>
                <c:pt idx="22868">
                  <c:v>2.6177316841408116E-3</c:v>
                </c:pt>
                <c:pt idx="22869">
                  <c:v>2.7609859456168007E-3</c:v>
                </c:pt>
                <c:pt idx="22870">
                  <c:v>2.915804871494565E-3</c:v>
                </c:pt>
                <c:pt idx="22871">
                  <c:v>3.0832356090657598E-3</c:v>
                </c:pt>
                <c:pt idx="22872">
                  <c:v>3.2642931678610321E-3</c:v>
                </c:pt>
                <c:pt idx="22873">
                  <c:v>3.4599756560628192E-3</c:v>
                </c:pt>
                <c:pt idx="22874">
                  <c:v>3.6715261769202368E-3</c:v>
                </c:pt>
                <c:pt idx="22875">
                  <c:v>3.8998149656941372E-3</c:v>
                </c:pt>
                <c:pt idx="22876">
                  <c:v>4.1460746254392555E-3</c:v>
                </c:pt>
                <c:pt idx="22877">
                  <c:v>4.4116135420382285E-3</c:v>
                </c:pt>
                <c:pt idx="22878">
                  <c:v>4.6971069732814064E-3</c:v>
                </c:pt>
                <c:pt idx="22879">
                  <c:v>5.0038332598160151E-3</c:v>
                </c:pt>
                <c:pt idx="22880">
                  <c:v>5.3311844802130803E-3</c:v>
                </c:pt>
                <c:pt idx="22881">
                  <c:v>5.6793700304756944E-3</c:v>
                </c:pt>
                <c:pt idx="22882">
                  <c:v>6.046980867848939E-3</c:v>
                </c:pt>
                <c:pt idx="22883">
                  <c:v>6.430742901940012E-3</c:v>
                </c:pt>
                <c:pt idx="22884">
                  <c:v>6.8252047892477519E-3</c:v>
                </c:pt>
                <c:pt idx="22885">
                  <c:v>7.2220178484312392E-3</c:v>
                </c:pt>
                <c:pt idx="22886">
                  <c:v>7.605684475088248E-3</c:v>
                </c:pt>
                <c:pt idx="22887">
                  <c:v>7.9532057723535887E-3</c:v>
                </c:pt>
                <c:pt idx="22888">
                  <c:v>8.2364401510471863E-3</c:v>
                </c:pt>
                <c:pt idx="22889">
                  <c:v>8.4175085856847964E-3</c:v>
                </c:pt>
                <c:pt idx="22890">
                  <c:v>8.449420221244619E-3</c:v>
                </c:pt>
                <c:pt idx="22891">
                  <c:v>8.2987709943610488E-3</c:v>
                </c:pt>
                <c:pt idx="22892">
                  <c:v>7.9315367935123282E-3</c:v>
                </c:pt>
                <c:pt idx="22893">
                  <c:v>7.3347448872823628E-3</c:v>
                </c:pt>
                <c:pt idx="22894">
                  <c:v>6.5391584061981201E-3</c:v>
                </c:pt>
                <c:pt idx="22895">
                  <c:v>5.5895526270572926E-3</c:v>
                </c:pt>
                <c:pt idx="22896">
                  <c:v>4.5372529484368762E-3</c:v>
                </c:pt>
                <c:pt idx="22897">
                  <c:v>3.4367432970494605E-3</c:v>
                </c:pt>
                <c:pt idx="22898">
                  <c:v>2.3359851720304858E-3</c:v>
                </c:pt>
                <c:pt idx="22899">
                  <c:v>1.2695061091301252E-3</c:v>
                </c:pt>
                <c:pt idx="22900">
                  <c:v>2.67525420995951E-4</c:v>
                </c:pt>
                <c:pt idx="22901">
                  <c:v>-6.451590377973826E-4</c:v>
                </c:pt>
                <c:pt idx="22902">
                  <c:v>-1.4512661949426242E-3</c:v>
                </c:pt>
                <c:pt idx="22903">
                  <c:v>-2.1367281675082062E-3</c:v>
                </c:pt>
                <c:pt idx="22904">
                  <c:v>-2.6893893749095898E-3</c:v>
                </c:pt>
                <c:pt idx="22905">
                  <c:v>-3.0975145937220949E-3</c:v>
                </c:pt>
                <c:pt idx="22906">
                  <c:v>-3.3520281012399122E-3</c:v>
                </c:pt>
                <c:pt idx="22907">
                  <c:v>-3.4504864085831422E-3</c:v>
                </c:pt>
                <c:pt idx="22908">
                  <c:v>-3.3813839172903704E-3</c:v>
                </c:pt>
                <c:pt idx="22909">
                  <c:v>-3.1485757690229432E-3</c:v>
                </c:pt>
                <c:pt idx="22910">
                  <c:v>-2.7519220992441307E-3</c:v>
                </c:pt>
                <c:pt idx="22911">
                  <c:v>-2.2020997546770005E-3</c:v>
                </c:pt>
                <c:pt idx="22912">
                  <c:v>-1.5053274237821768E-3</c:v>
                </c:pt>
                <c:pt idx="22913">
                  <c:v>-6.9637170348713084E-4</c:v>
                </c:pt>
                <c:pt idx="22914">
                  <c:v>1.998037894173077E-4</c:v>
                </c:pt>
                <c:pt idx="22915">
                  <c:v>1.1470150198688023E-3</c:v>
                </c:pt>
                <c:pt idx="22916">
                  <c:v>2.1055405918439796E-3</c:v>
                </c:pt>
                <c:pt idx="22917">
                  <c:v>3.0709459660938077E-3</c:v>
                </c:pt>
                <c:pt idx="22918">
                  <c:v>4.0298264922761229E-3</c:v>
                </c:pt>
                <c:pt idx="22919">
                  <c:v>5.0083642098457393E-3</c:v>
                </c:pt>
                <c:pt idx="22920">
                  <c:v>6.0478918147609528E-3</c:v>
                </c:pt>
                <c:pt idx="22921">
                  <c:v>7.18755159179707E-3</c:v>
                </c:pt>
                <c:pt idx="22922">
                  <c:v>8.4581500489656625E-3</c:v>
                </c:pt>
                <c:pt idx="22923">
                  <c:v>9.8743245488935871E-3</c:v>
                </c:pt>
                <c:pt idx="22924">
                  <c:v>1.1426403693870602E-2</c:v>
                </c:pt>
                <c:pt idx="22925">
                  <c:v>1.3116591394448984E-2</c:v>
                </c:pt>
                <c:pt idx="22926">
                  <c:v>1.4931811316714727E-2</c:v>
                </c:pt>
                <c:pt idx="22927">
                  <c:v>1.682958407955093E-2</c:v>
                </c:pt>
                <c:pt idx="22928">
                  <c:v>1.8856942739246096E-2</c:v>
                </c:pt>
                <c:pt idx="22929">
                  <c:v>2.1037784695946971E-2</c:v>
                </c:pt>
                <c:pt idx="22930">
                  <c:v>2.3416064382202117E-2</c:v>
                </c:pt>
                <c:pt idx="22931">
                  <c:v>2.6052639458651439E-2</c:v>
                </c:pt>
                <c:pt idx="22932">
                  <c:v>2.898492631413474E-2</c:v>
                </c:pt>
                <c:pt idx="22933">
                  <c:v>3.2261441903894905E-2</c:v>
                </c:pt>
                <c:pt idx="22934">
                  <c:v>3.5849375171405073E-2</c:v>
                </c:pt>
                <c:pt idx="22935">
                  <c:v>3.9784560829453919E-2</c:v>
                </c:pt>
                <c:pt idx="22936">
                  <c:v>4.4017140895266094E-2</c:v>
                </c:pt>
                <c:pt idx="22937">
                  <c:v>4.8526543142152767E-2</c:v>
                </c:pt>
                <c:pt idx="22938">
                  <c:v>5.3301312183730021E-2</c:v>
                </c:pt>
                <c:pt idx="22939">
                  <c:v>5.8294631314243395E-2</c:v>
                </c:pt>
                <c:pt idx="22940">
                  <c:v>6.3484222091735876E-2</c:v>
                </c:pt>
                <c:pt idx="22941">
                  <c:v>6.8819797185866394E-2</c:v>
                </c:pt>
                <c:pt idx="22942">
                  <c:v>7.4281884833513168E-2</c:v>
                </c:pt>
                <c:pt idx="22943">
                  <c:v>7.9787011882233028E-2</c:v>
                </c:pt>
                <c:pt idx="22944">
                  <c:v>8.5144167403338633E-2</c:v>
                </c:pt>
                <c:pt idx="22945">
                  <c:v>9.021997975578111E-2</c:v>
                </c:pt>
                <c:pt idx="22946">
                  <c:v>9.4858523617227131E-2</c:v>
                </c:pt>
                <c:pt idx="22947">
                  <c:v>9.8915961929264884E-2</c:v>
                </c:pt>
                <c:pt idx="22948">
                  <c:v>0.10223677921103114</c:v>
                </c:pt>
                <c:pt idx="22949">
                  <c:v>0.10461265709474399</c:v>
                </c:pt>
                <c:pt idx="22950">
                  <c:v>0.10592937735927332</c:v>
                </c:pt>
                <c:pt idx="22951">
                  <c:v>0.10597923551940747</c:v>
                </c:pt>
                <c:pt idx="22952">
                  <c:v>0.10463992956483725</c:v>
                </c:pt>
                <c:pt idx="22953">
                  <c:v>0.10171198440420381</c:v>
                </c:pt>
                <c:pt idx="22954">
                  <c:v>9.7202847549784255E-2</c:v>
                </c:pt>
                <c:pt idx="22955">
                  <c:v>9.1069596904541361E-2</c:v>
                </c:pt>
                <c:pt idx="22956">
                  <c:v>8.3414247765068117E-2</c:v>
                </c:pt>
                <c:pt idx="22957">
                  <c:v>7.4460680556913461E-2</c:v>
                </c:pt>
                <c:pt idx="22958">
                  <c:v>6.4505241464903551E-2</c:v>
                </c:pt>
                <c:pt idx="22959">
                  <c:v>5.3929512249464795E-2</c:v>
                </c:pt>
                <c:pt idx="22960">
                  <c:v>4.3171021740580295E-2</c:v>
                </c:pt>
                <c:pt idx="22961">
                  <c:v>3.2624839874924039E-2</c:v>
                </c:pt>
                <c:pt idx="22962">
                  <c:v>2.2694145140332467E-2</c:v>
                </c:pt>
                <c:pt idx="22963">
                  <c:v>1.3665674627655611E-2</c:v>
                </c:pt>
                <c:pt idx="22964">
                  <c:v>5.7692382921568919E-3</c:v>
                </c:pt>
                <c:pt idx="22965">
                  <c:v>-8.7050196788274192E-4</c:v>
                </c:pt>
                <c:pt idx="22966">
                  <c:v>-6.1508526910661054E-3</c:v>
                </c:pt>
                <c:pt idx="22967">
                  <c:v>-1.0028951172163764E-2</c:v>
                </c:pt>
                <c:pt idx="22968">
                  <c:v>-1.2583501568514732E-2</c:v>
                </c:pt>
                <c:pt idx="22969">
                  <c:v>-1.3855786434798095E-2</c:v>
                </c:pt>
                <c:pt idx="22970">
                  <c:v>-1.3944261820277248E-2</c:v>
                </c:pt>
                <c:pt idx="22971">
                  <c:v>-1.2877028889873757E-2</c:v>
                </c:pt>
                <c:pt idx="22972">
                  <c:v>-1.0721857429840165E-2</c:v>
                </c:pt>
                <c:pt idx="22973">
                  <c:v>-7.5445467649808695E-3</c:v>
                </c:pt>
                <c:pt idx="22974">
                  <c:v>-3.5537885508149028E-3</c:v>
                </c:pt>
                <c:pt idx="22975">
                  <c:v>4.8975839477678404E-4</c:v>
                </c:pt>
                <c:pt idx="22976">
                  <c:v>3.2904125663797551E-3</c:v>
                </c:pt>
                <c:pt idx="22977">
                  <c:v>3.7292892167581082E-3</c:v>
                </c:pt>
                <c:pt idx="22978">
                  <c:v>2.2561660956705943E-3</c:v>
                </c:pt>
                <c:pt idx="22979">
                  <c:v>3.7283022584859177E-4</c:v>
                </c:pt>
                <c:pt idx="22980">
                  <c:v>-1.2160258337792873E-3</c:v>
                </c:pt>
                <c:pt idx="22981">
                  <c:v>-2.3137641104235824E-3</c:v>
                </c:pt>
                <c:pt idx="22982">
                  <c:v>-3.0367611986521271E-3</c:v>
                </c:pt>
                <c:pt idx="22983">
                  <c:v>-3.4857970408634815E-3</c:v>
                </c:pt>
                <c:pt idx="22984">
                  <c:v>-3.7226497644178174E-3</c:v>
                </c:pt>
                <c:pt idx="22985">
                  <c:v>-3.7866771802162894E-3</c:v>
                </c:pt>
                <c:pt idx="22986">
                  <c:v>-3.6699673049213326E-3</c:v>
                </c:pt>
                <c:pt idx="22987">
                  <c:v>-3.4469396387983567E-3</c:v>
                </c:pt>
                <c:pt idx="22988">
                  <c:v>-3.2150488489322191E-3</c:v>
                </c:pt>
                <c:pt idx="22989">
                  <c:v>-3.022693506308299E-3</c:v>
                </c:pt>
                <c:pt idx="22990">
                  <c:v>-2.8706896896305428E-3</c:v>
                </c:pt>
                <c:pt idx="22991">
                  <c:v>-2.7548685939909863E-3</c:v>
                </c:pt>
                <c:pt idx="22992">
                  <c:v>-2.6692064789582354E-3</c:v>
                </c:pt>
                <c:pt idx="22993">
                  <c:v>-2.6038001919878491E-3</c:v>
                </c:pt>
                <c:pt idx="22994">
                  <c:v>-2.5539189678390676E-3</c:v>
                </c:pt>
                <c:pt idx="22995">
                  <c:v>-2.5201233950512157E-3</c:v>
                </c:pt>
                <c:pt idx="22996">
                  <c:v>-2.4900046120619216E-3</c:v>
                </c:pt>
                <c:pt idx="22997">
                  <c:v>-2.4669039496205288E-3</c:v>
                </c:pt>
                <c:pt idx="22998">
                  <c:v>-2.4493953355076434E-3</c:v>
                </c:pt>
                <c:pt idx="22999">
                  <c:v>-2.437646950522288E-3</c:v>
                </c:pt>
                <c:pt idx="23000">
                  <c:v>-2.431725957914918E-3</c:v>
                </c:pt>
                <c:pt idx="23001">
                  <c:v>-2.4314175384239039E-3</c:v>
                </c:pt>
                <c:pt idx="23002">
                  <c:v>-2.4325314418259889E-3</c:v>
                </c:pt>
                <c:pt idx="23003">
                  <c:v>-2.4339370046360031E-3</c:v>
                </c:pt>
                <c:pt idx="23004">
                  <c:v>-2.4350657396415322E-3</c:v>
                </c:pt>
                <c:pt idx="23005">
                  <c:v>-2.438571393044551E-3</c:v>
                </c:pt>
                <c:pt idx="23006">
                  <c:v>-2.4450422799858719E-3</c:v>
                </c:pt>
                <c:pt idx="23007">
                  <c:v>-2.4520413989215575E-3</c:v>
                </c:pt>
                <c:pt idx="23008">
                  <c:v>-2.4633364275003823E-3</c:v>
                </c:pt>
                <c:pt idx="23009">
                  <c:v>-2.4796087413962815E-3</c:v>
                </c:pt>
                <c:pt idx="23010">
                  <c:v>-2.499371075871499E-3</c:v>
                </c:pt>
                <c:pt idx="23011">
                  <c:v>-2.5212163123059313E-3</c:v>
                </c:pt>
                <c:pt idx="23012">
                  <c:v>-2.5444712977273792E-3</c:v>
                </c:pt>
                <c:pt idx="23013">
                  <c:v>-2.5671319918895495E-3</c:v>
                </c:pt>
                <c:pt idx="23014">
                  <c:v>-2.5872528010791934E-3</c:v>
                </c:pt>
                <c:pt idx="23015">
                  <c:v>-2.6046772885988142E-3</c:v>
                </c:pt>
                <c:pt idx="23016">
                  <c:v>-2.6196366444429567E-3</c:v>
                </c:pt>
                <c:pt idx="23017">
                  <c:v>-2.6346944426640837E-3</c:v>
                </c:pt>
                <c:pt idx="23018">
                  <c:v>-2.6504852919830429E-3</c:v>
                </c:pt>
                <c:pt idx="23019">
                  <c:v>-2.6666994105066476E-3</c:v>
                </c:pt>
                <c:pt idx="23020">
                  <c:v>-2.6833446250473375E-3</c:v>
                </c:pt>
                <c:pt idx="23021">
                  <c:v>-2.6993814368476477E-3</c:v>
                </c:pt>
                <c:pt idx="23022">
                  <c:v>-2.715093781646671E-3</c:v>
                </c:pt>
                <c:pt idx="23023">
                  <c:v>-2.7298231957694329E-3</c:v>
                </c:pt>
                <c:pt idx="23024">
                  <c:v>-2.7443211632102397E-3</c:v>
                </c:pt>
                <c:pt idx="23025">
                  <c:v>-2.757443784304718E-3</c:v>
                </c:pt>
                <c:pt idx="23026">
                  <c:v>-2.7708990696804952E-3</c:v>
                </c:pt>
                <c:pt idx="23027">
                  <c:v>-2.7838777650869284E-3</c:v>
                </c:pt>
                <c:pt idx="23028">
                  <c:v>-2.796792649635681E-3</c:v>
                </c:pt>
                <c:pt idx="23029">
                  <c:v>-2.8087924844581408E-3</c:v>
                </c:pt>
                <c:pt idx="23030">
                  <c:v>-2.819654504085339E-3</c:v>
                </c:pt>
                <c:pt idx="23031">
                  <c:v>-2.8303956446115892E-3</c:v>
                </c:pt>
                <c:pt idx="23032">
                  <c:v>-2.8406054726219628E-3</c:v>
                </c:pt>
                <c:pt idx="23033">
                  <c:v>-2.8504995994974663E-3</c:v>
                </c:pt>
                <c:pt idx="23034">
                  <c:v>-2.8601803613917979E-3</c:v>
                </c:pt>
                <c:pt idx="23035">
                  <c:v>-2.8696175609266876E-3</c:v>
                </c:pt>
                <c:pt idx="23036">
                  <c:v>-2.8784744051329691E-3</c:v>
                </c:pt>
                <c:pt idx="23037">
                  <c:v>-2.8867967986406567E-3</c:v>
                </c:pt>
                <c:pt idx="23038">
                  <c:v>-2.8947697609298371E-3</c:v>
                </c:pt>
                <c:pt idx="23039">
                  <c:v>-2.902299979490344E-3</c:v>
                </c:pt>
                <c:pt idx="23040">
                  <c:v>-2.9097197271494794E-3</c:v>
                </c:pt>
                <c:pt idx="23041">
                  <c:v>-2.9168721527521604E-3</c:v>
                </c:pt>
                <c:pt idx="23042">
                  <c:v>-2.9241008591662124E-3</c:v>
                </c:pt>
                <c:pt idx="23043">
                  <c:v>-2.9312284449652163E-3</c:v>
                </c:pt>
                <c:pt idx="23044">
                  <c:v>-2.9382606265775839E-3</c:v>
                </c:pt>
                <c:pt idx="23045">
                  <c:v>-2.9414694215682338E-3</c:v>
                </c:pt>
                <c:pt idx="23046">
                  <c:v>-2.9215006912391792E-3</c:v>
                </c:pt>
                <c:pt idx="23047">
                  <c:v>-2.9173991318252805E-3</c:v>
                </c:pt>
                <c:pt idx="23048">
                  <c:v>-2.9110260776528331E-3</c:v>
                </c:pt>
                <c:pt idx="23049">
                  <c:v>-2.904119687433696E-3</c:v>
                </c:pt>
                <c:pt idx="23050">
                  <c:v>-2.8969716865714849E-3</c:v>
                </c:pt>
                <c:pt idx="23051">
                  <c:v>-2.8894421061076295E-3</c:v>
                </c:pt>
                <c:pt idx="23052">
                  <c:v>-2.8814906848614427E-3</c:v>
                </c:pt>
                <c:pt idx="23053">
                  <c:v>-2.8731473168086244E-3</c:v>
                </c:pt>
                <c:pt idx="23054">
                  <c:v>-2.8643115590285414E-3</c:v>
                </c:pt>
                <c:pt idx="23055">
                  <c:v>-2.8551408500001783E-3</c:v>
                </c:pt>
                <c:pt idx="23056">
                  <c:v>-2.8454488447998915E-3</c:v>
                </c:pt>
                <c:pt idx="23057">
                  <c:v>-2.8359027003344627E-3</c:v>
                </c:pt>
                <c:pt idx="23058">
                  <c:v>-2.825985372814204E-3</c:v>
                </c:pt>
                <c:pt idx="23059">
                  <c:v>-2.8160979972604132E-3</c:v>
                </c:pt>
                <c:pt idx="23060">
                  <c:v>-2.8058624372113623E-3</c:v>
                </c:pt>
                <c:pt idx="23061">
                  <c:v>-2.7953700493594481E-3</c:v>
                </c:pt>
                <c:pt idx="23062">
                  <c:v>-2.7846156640567218E-3</c:v>
                </c:pt>
                <c:pt idx="23063">
                  <c:v>-2.7733112473271393E-3</c:v>
                </c:pt>
                <c:pt idx="23064">
                  <c:v>-2.7616730458409379E-3</c:v>
                </c:pt>
                <c:pt idx="23065">
                  <c:v>-2.7493359887455914E-3</c:v>
                </c:pt>
                <c:pt idx="23066">
                  <c:v>-2.7366701460608471E-3</c:v>
                </c:pt>
                <c:pt idx="23067">
                  <c:v>-2.7229918943191709E-3</c:v>
                </c:pt>
                <c:pt idx="23068">
                  <c:v>-2.708698328666857E-3</c:v>
                </c:pt>
                <c:pt idx="23069">
                  <c:v>-2.6943624300465028E-3</c:v>
                </c:pt>
                <c:pt idx="23070">
                  <c:v>-2.6796178098286963E-3</c:v>
                </c:pt>
                <c:pt idx="23071">
                  <c:v>-2.6643863869301697E-3</c:v>
                </c:pt>
                <c:pt idx="23072">
                  <c:v>-2.6493344009941022E-3</c:v>
                </c:pt>
                <c:pt idx="23073">
                  <c:v>-2.6338229853814488E-3</c:v>
                </c:pt>
                <c:pt idx="23074">
                  <c:v>-2.6191084684559079E-3</c:v>
                </c:pt>
                <c:pt idx="23075">
                  <c:v>-2.604146446272992E-3</c:v>
                </c:pt>
                <c:pt idx="23076">
                  <c:v>-2.5889631806723049E-3</c:v>
                </c:pt>
                <c:pt idx="23077">
                  <c:v>-2.5737909591160052E-3</c:v>
                </c:pt>
                <c:pt idx="23078">
                  <c:v>-2.558498638907386E-3</c:v>
                </c:pt>
                <c:pt idx="23079">
                  <c:v>-2.5423879506222013E-3</c:v>
                </c:pt>
                <c:pt idx="23080">
                  <c:v>-2.526309857789847E-3</c:v>
                </c:pt>
                <c:pt idx="23081">
                  <c:v>-2.5105174145887959E-3</c:v>
                </c:pt>
                <c:pt idx="23082">
                  <c:v>-2.4953919808883727E-3</c:v>
                </c:pt>
                <c:pt idx="23083">
                  <c:v>-2.4820985848567744E-3</c:v>
                </c:pt>
                <c:pt idx="23084">
                  <c:v>-2.4692028880972054E-3</c:v>
                </c:pt>
                <c:pt idx="23085">
                  <c:v>-2.459382777924902E-3</c:v>
                </c:pt>
                <c:pt idx="23086">
                  <c:v>-2.450640162272913E-3</c:v>
                </c:pt>
                <c:pt idx="23087">
                  <c:v>-2.4452536610149052E-3</c:v>
                </c:pt>
                <c:pt idx="23088">
                  <c:v>-2.442822158781781E-3</c:v>
                </c:pt>
                <c:pt idx="23089">
                  <c:v>-2.4436164859094676E-3</c:v>
                </c:pt>
                <c:pt idx="23090">
                  <c:v>-2.4473120171569869E-3</c:v>
                </c:pt>
                <c:pt idx="23091">
                  <c:v>-2.4528062119687534E-3</c:v>
                </c:pt>
                <c:pt idx="23092">
                  <c:v>-2.4612677491350431E-3</c:v>
                </c:pt>
                <c:pt idx="23093">
                  <c:v>-2.4741561289814275E-3</c:v>
                </c:pt>
                <c:pt idx="23094">
                  <c:v>-2.4940609899825076E-3</c:v>
                </c:pt>
                <c:pt idx="23095">
                  <c:v>-2.5208036066323232E-3</c:v>
                </c:pt>
                <c:pt idx="23096">
                  <c:v>-2.5552359123994575E-3</c:v>
                </c:pt>
                <c:pt idx="23097">
                  <c:v>-2.5993165164878932E-3</c:v>
                </c:pt>
                <c:pt idx="23098">
                  <c:v>-2.6574180031964799E-3</c:v>
                </c:pt>
                <c:pt idx="23099">
                  <c:v>-2.7331436973919848E-3</c:v>
                </c:pt>
                <c:pt idx="23100">
                  <c:v>-2.8330398554460299E-3</c:v>
                </c:pt>
                <c:pt idx="23101">
                  <c:v>-2.9570950308400886E-3</c:v>
                </c:pt>
                <c:pt idx="23102">
                  <c:v>-3.1072018426606457E-3</c:v>
                </c:pt>
                <c:pt idx="23103">
                  <c:v>-3.2821662545816305E-3</c:v>
                </c:pt>
                <c:pt idx="23104">
                  <c:v>-3.4725921007295905E-3</c:v>
                </c:pt>
                <c:pt idx="23105">
                  <c:v>-3.6472607493874226E-3</c:v>
                </c:pt>
                <c:pt idx="23106">
                  <c:v>-3.7715855571074262E-3</c:v>
                </c:pt>
                <c:pt idx="23107">
                  <c:v>-3.8089363812050924E-3</c:v>
                </c:pt>
                <c:pt idx="23108">
                  <c:v>-3.752685951323585E-3</c:v>
                </c:pt>
                <c:pt idx="23109">
                  <c:v>-3.5772322353504402E-3</c:v>
                </c:pt>
                <c:pt idx="23110">
                  <c:v>-3.2885836957535571E-3</c:v>
                </c:pt>
                <c:pt idx="23111">
                  <c:v>-2.9377338363010866E-3</c:v>
                </c:pt>
                <c:pt idx="23112">
                  <c:v>-2.4285868955224166E-3</c:v>
                </c:pt>
                <c:pt idx="23113">
                  <c:v>-2.0539802128431012E-3</c:v>
                </c:pt>
                <c:pt idx="23114">
                  <c:v>-2.1204931598094428E-3</c:v>
                </c:pt>
                <c:pt idx="23115">
                  <c:v>-3.0802054027013991E-3</c:v>
                </c:pt>
                <c:pt idx="23116">
                  <c:v>-5.0230316394893545E-3</c:v>
                </c:pt>
                <c:pt idx="23117">
                  <c:v>-7.6067561612614618E-3</c:v>
                </c:pt>
                <c:pt idx="23118">
                  <c:v>-1.0246472591681113E-2</c:v>
                </c:pt>
                <c:pt idx="23119">
                  <c:v>-1.2476830759868052E-2</c:v>
                </c:pt>
                <c:pt idx="23120">
                  <c:v>-1.3998768661006245E-2</c:v>
                </c:pt>
                <c:pt idx="23121">
                  <c:v>-1.4646279807099316E-2</c:v>
                </c:pt>
                <c:pt idx="23122">
                  <c:v>-1.4277086522140076E-2</c:v>
                </c:pt>
                <c:pt idx="23123">
                  <c:v>-1.2810169563519075E-2</c:v>
                </c:pt>
                <c:pt idx="23124">
                  <c:v>-1.014916345404579E-2</c:v>
                </c:pt>
                <c:pt idx="23125">
                  <c:v>-6.1796763579531067E-3</c:v>
                </c:pt>
                <c:pt idx="23126">
                  <c:v>-8.766885051933182E-4</c:v>
                </c:pt>
                <c:pt idx="23127">
                  <c:v>5.7338151562702777E-3</c:v>
                </c:pt>
                <c:pt idx="23128">
                  <c:v>1.3626550374371882E-2</c:v>
                </c:pt>
                <c:pt idx="23129">
                  <c:v>2.2675151382954728E-2</c:v>
                </c:pt>
                <c:pt idx="23130">
                  <c:v>3.2632634488911794E-2</c:v>
                </c:pt>
                <c:pt idx="23131">
                  <c:v>4.3211791175236436E-2</c:v>
                </c:pt>
                <c:pt idx="23132">
                  <c:v>5.4027079477274365E-2</c:v>
                </c:pt>
                <c:pt idx="23133">
                  <c:v>6.4673250986387654E-2</c:v>
                </c:pt>
                <c:pt idx="23134">
                  <c:v>7.473213739956136E-2</c:v>
                </c:pt>
                <c:pt idx="23135">
                  <c:v>8.3800972260342999E-2</c:v>
                </c:pt>
                <c:pt idx="23136">
                  <c:v>9.1597423154144875E-2</c:v>
                </c:pt>
                <c:pt idx="23137">
                  <c:v>9.786678794257675E-2</c:v>
                </c:pt>
                <c:pt idx="23138">
                  <c:v>0.10253992972435888</c:v>
                </c:pt>
                <c:pt idx="23139">
                  <c:v>0.10560661110789726</c:v>
                </c:pt>
                <c:pt idx="23140">
                  <c:v>0.1071413371240072</c:v>
                </c:pt>
                <c:pt idx="23141">
                  <c:v>0.10720410374298373</c:v>
                </c:pt>
                <c:pt idx="23142">
                  <c:v>0.10602001887277135</c:v>
                </c:pt>
                <c:pt idx="23143">
                  <c:v>0.1037424159995356</c:v>
                </c:pt>
                <c:pt idx="23144">
                  <c:v>0.1005356810074518</c:v>
                </c:pt>
                <c:pt idx="23145">
                  <c:v>9.6549915252804763E-2</c:v>
                </c:pt>
                <c:pt idx="23146">
                  <c:v>9.1978426509178868E-2</c:v>
                </c:pt>
                <c:pt idx="23147">
                  <c:v>8.6994031935871297E-2</c:v>
                </c:pt>
                <c:pt idx="23148">
                  <c:v>8.1707971873459018E-2</c:v>
                </c:pt>
                <c:pt idx="23149">
                  <c:v>7.6298350240436741E-2</c:v>
                </c:pt>
                <c:pt idx="23150">
                  <c:v>7.0886359754817718E-2</c:v>
                </c:pt>
                <c:pt idx="23151">
                  <c:v>6.55670353259864E-2</c:v>
                </c:pt>
                <c:pt idx="23152">
                  <c:v>6.0393335216724298E-2</c:v>
                </c:pt>
                <c:pt idx="23153">
                  <c:v>5.539881196739449E-2</c:v>
                </c:pt>
                <c:pt idx="23154">
                  <c:v>5.0633276875963085E-2</c:v>
                </c:pt>
                <c:pt idx="23155">
                  <c:v>4.6110265984347198E-2</c:v>
                </c:pt>
                <c:pt idx="23156">
                  <c:v>4.1867899684968957E-2</c:v>
                </c:pt>
                <c:pt idx="23157">
                  <c:v>3.7923492712017448E-2</c:v>
                </c:pt>
                <c:pt idx="23158">
                  <c:v>3.42947987565283E-2</c:v>
                </c:pt>
                <c:pt idx="23159">
                  <c:v>3.1004780101958729E-2</c:v>
                </c:pt>
                <c:pt idx="23160">
                  <c:v>2.8027195828481899E-2</c:v>
                </c:pt>
                <c:pt idx="23161">
                  <c:v>2.5347715247775127E-2</c:v>
                </c:pt>
                <c:pt idx="23162">
                  <c:v>2.2911653257063569E-2</c:v>
                </c:pt>
                <c:pt idx="23163">
                  <c:v>2.0677792419934726E-2</c:v>
                </c:pt>
                <c:pt idx="23164">
                  <c:v>1.8599854472246546E-2</c:v>
                </c:pt>
                <c:pt idx="23165">
                  <c:v>1.6626816324919691E-2</c:v>
                </c:pt>
                <c:pt idx="23166">
                  <c:v>1.4755247532120319E-2</c:v>
                </c:pt>
                <c:pt idx="23167">
                  <c:v>1.3003633042205309E-2</c:v>
                </c:pt>
                <c:pt idx="23168">
                  <c:v>1.1376524219560036E-2</c:v>
                </c:pt>
                <c:pt idx="23169">
                  <c:v>9.895575616223562E-3</c:v>
                </c:pt>
                <c:pt idx="23170">
                  <c:v>8.5550184238735172E-3</c:v>
                </c:pt>
                <c:pt idx="23171">
                  <c:v>7.35059876371702E-3</c:v>
                </c:pt>
                <c:pt idx="23172">
                  <c:v>6.24325886310928E-3</c:v>
                </c:pt>
                <c:pt idx="23173">
                  <c:v>5.1988006984706736E-3</c:v>
                </c:pt>
                <c:pt idx="23174">
                  <c:v>4.1790559940579897E-3</c:v>
                </c:pt>
                <c:pt idx="23175">
                  <c:v>3.1521722385318141E-3</c:v>
                </c:pt>
                <c:pt idx="23176">
                  <c:v>2.1298066563949503E-3</c:v>
                </c:pt>
                <c:pt idx="23177">
                  <c:v>1.1206510555630267E-3</c:v>
                </c:pt>
                <c:pt idx="23178">
                  <c:v>1.6810991658200436E-4</c:v>
                </c:pt>
                <c:pt idx="23179">
                  <c:v>-6.9377352642230328E-4</c:v>
                </c:pt>
                <c:pt idx="23180">
                  <c:v>-1.4386618678122742E-3</c:v>
                </c:pt>
                <c:pt idx="23181">
                  <c:v>-2.0413440144902983E-3</c:v>
                </c:pt>
                <c:pt idx="23182">
                  <c:v>-2.4847444768648641E-3</c:v>
                </c:pt>
                <c:pt idx="23183">
                  <c:v>-2.7634019399218612E-3</c:v>
                </c:pt>
                <c:pt idx="23184">
                  <c:v>-2.8726097118294547E-3</c:v>
                </c:pt>
                <c:pt idx="23185">
                  <c:v>-2.8175187973863425E-3</c:v>
                </c:pt>
                <c:pt idx="23186">
                  <c:v>-2.5973442254348944E-3</c:v>
                </c:pt>
                <c:pt idx="23187">
                  <c:v>-2.2249493426257372E-3</c:v>
                </c:pt>
                <c:pt idx="23188">
                  <c:v>-1.7077009165890056E-3</c:v>
                </c:pt>
                <c:pt idx="23189">
                  <c:v>-1.0532801709359774E-3</c:v>
                </c:pt>
                <c:pt idx="23190">
                  <c:v>-2.7765817267721982E-4</c:v>
                </c:pt>
                <c:pt idx="23191">
                  <c:v>6.0666486638916162E-4</c:v>
                </c:pt>
                <c:pt idx="23192">
                  <c:v>1.5800437571258374E-3</c:v>
                </c:pt>
                <c:pt idx="23193">
                  <c:v>2.623373249454275E-3</c:v>
                </c:pt>
                <c:pt idx="23194">
                  <c:v>3.7020668023962644E-3</c:v>
                </c:pt>
                <c:pt idx="23195">
                  <c:v>4.7798797867895093E-3</c:v>
                </c:pt>
                <c:pt idx="23196">
                  <c:v>5.8107873458754788E-3</c:v>
                </c:pt>
                <c:pt idx="23197">
                  <c:v>6.7452731770786256E-3</c:v>
                </c:pt>
                <c:pt idx="23198">
                  <c:v>7.5180175198852339E-3</c:v>
                </c:pt>
                <c:pt idx="23199">
                  <c:v>8.0953383590878225E-3</c:v>
                </c:pt>
                <c:pt idx="23200">
                  <c:v>8.4521676614829344E-3</c:v>
                </c:pt>
                <c:pt idx="23201">
                  <c:v>8.5895271455190825E-3</c:v>
                </c:pt>
                <c:pt idx="23202">
                  <c:v>8.5372654410426074E-3</c:v>
                </c:pt>
                <c:pt idx="23203">
                  <c:v>8.3449364782838265E-3</c:v>
                </c:pt>
                <c:pt idx="23204">
                  <c:v>8.0473559445755072E-3</c:v>
                </c:pt>
                <c:pt idx="23205">
                  <c:v>7.6880104259489102E-3</c:v>
                </c:pt>
                <c:pt idx="23206">
                  <c:v>7.2957795882430121E-3</c:v>
                </c:pt>
                <c:pt idx="23207">
                  <c:v>6.8908031470846787E-3</c:v>
                </c:pt>
                <c:pt idx="23208">
                  <c:v>6.4872891203622274E-3</c:v>
                </c:pt>
                <c:pt idx="23209">
                  <c:v>6.0951330627574407E-3</c:v>
                </c:pt>
                <c:pt idx="23210">
                  <c:v>5.7198965183274941E-3</c:v>
                </c:pt>
                <c:pt idx="23211">
                  <c:v>5.3645737121504888E-3</c:v>
                </c:pt>
                <c:pt idx="23212">
                  <c:v>5.0305973446878038E-3</c:v>
                </c:pt>
                <c:pt idx="23213">
                  <c:v>4.7183358617903792E-3</c:v>
                </c:pt>
                <c:pt idx="23214">
                  <c:v>4.427430670192356E-3</c:v>
                </c:pt>
                <c:pt idx="23215">
                  <c:v>4.157042873979222E-3</c:v>
                </c:pt>
                <c:pt idx="23216">
                  <c:v>3.9061699688826002E-3</c:v>
                </c:pt>
                <c:pt idx="23217">
                  <c:v>3.6738440510380999E-3</c:v>
                </c:pt>
                <c:pt idx="23218">
                  <c:v>3.4587960582338484E-3</c:v>
                </c:pt>
                <c:pt idx="23219">
                  <c:v>3.2597462755326045E-3</c:v>
                </c:pt>
                <c:pt idx="23220">
                  <c:v>3.0757221502468735E-3</c:v>
                </c:pt>
                <c:pt idx="23221">
                  <c:v>2.9054886691773918E-3</c:v>
                </c:pt>
                <c:pt idx="23222">
                  <c:v>2.7481431096866293E-3</c:v>
                </c:pt>
                <c:pt idx="23223">
                  <c:v>2.6024653882965598E-3</c:v>
                </c:pt>
                <c:pt idx="23224">
                  <c:v>2.4679271664372893E-3</c:v>
                </c:pt>
                <c:pt idx="23225">
                  <c:v>2.3431790778227768E-3</c:v>
                </c:pt>
                <c:pt idx="23226">
                  <c:v>2.2279332270983554E-3</c:v>
                </c:pt>
                <c:pt idx="23227">
                  <c:v>2.1209279636860146E-3</c:v>
                </c:pt>
                <c:pt idx="23228">
                  <c:v>2.0220499423942995E-3</c:v>
                </c:pt>
                <c:pt idx="23229">
                  <c:v>1.9300348041585424E-3</c:v>
                </c:pt>
                <c:pt idx="23230">
                  <c:v>1.8447703533284177E-3</c:v>
                </c:pt>
                <c:pt idx="23231">
                  <c:v>1.7654798938694372E-3</c:v>
                </c:pt>
                <c:pt idx="23232">
                  <c:v>1.6917761006047805E-3</c:v>
                </c:pt>
                <c:pt idx="23233">
                  <c:v>1.6230612523505661E-3</c:v>
                </c:pt>
                <c:pt idx="23234">
                  <c:v>1.5591245763127981E-3</c:v>
                </c:pt>
                <c:pt idx="23235">
                  <c:v>1.4993966380101309E-3</c:v>
                </c:pt>
                <c:pt idx="23236">
                  <c:v>1.4436929424824774E-3</c:v>
                </c:pt>
                <c:pt idx="23237">
                  <c:v>1.3917081071662674E-3</c:v>
                </c:pt>
                <c:pt idx="23238">
                  <c:v>1.3430027226568608E-3</c:v>
                </c:pt>
                <c:pt idx="23239">
                  <c:v>1.2974184129065369E-3</c:v>
                </c:pt>
                <c:pt idx="23240">
                  <c:v>1.2546955568315532E-3</c:v>
                </c:pt>
                <c:pt idx="23241">
                  <c:v>1.2146260846322976E-3</c:v>
                </c:pt>
                <c:pt idx="23242">
                  <c:v>1.1769227273774607E-3</c:v>
                </c:pt>
                <c:pt idx="23243">
                  <c:v>1.1415377944945515E-3</c:v>
                </c:pt>
                <c:pt idx="23244">
                  <c:v>1.1081283221542337E-3</c:v>
                </c:pt>
                <c:pt idx="23245">
                  <c:v>1.0768302895648452E-3</c:v>
                </c:pt>
                <c:pt idx="23246">
                  <c:v>1.0472640170716696E-3</c:v>
                </c:pt>
                <c:pt idx="23247">
                  <c:v>1.0193841020667005E-3</c:v>
                </c:pt>
                <c:pt idx="23248">
                  <c:v>9.9310775559591224E-4</c:v>
                </c:pt>
                <c:pt idx="23249">
                  <c:v>9.6834841883186584E-4</c:v>
                </c:pt>
                <c:pt idx="23250">
                  <c:v>9.4470296515569707E-4</c:v>
                </c:pt>
                <c:pt idx="23251">
                  <c:v>9.2230345830435212E-4</c:v>
                </c:pt>
                <c:pt idx="23252">
                  <c:v>9.0128855204607561E-4</c:v>
                </c:pt>
                <c:pt idx="23253">
                  <c:v>8.8117931068643074E-4</c:v>
                </c:pt>
                <c:pt idx="23254">
                  <c:v>8.621772689310081E-4</c:v>
                </c:pt>
                <c:pt idx="23255">
                  <c:v>8.4409748290281694E-4</c:v>
                </c:pt>
                <c:pt idx="23256">
                  <c:v>8.2717288371858544E-4</c:v>
                </c:pt>
                <c:pt idx="23257">
                  <c:v>8.1050325542753043E-4</c:v>
                </c:pt>
                <c:pt idx="23258">
                  <c:v>7.9478960499923534E-4</c:v>
                </c:pt>
                <c:pt idx="23259">
                  <c:v>7.7966239564652984E-4</c:v>
                </c:pt>
                <c:pt idx="23260">
                  <c:v>7.6522107196486111E-4</c:v>
                </c:pt>
                <c:pt idx="23261">
                  <c:v>7.5140401399176326E-4</c:v>
                </c:pt>
                <c:pt idx="23262">
                  <c:v>7.3820469846608283E-4</c:v>
                </c:pt>
                <c:pt idx="23263">
                  <c:v>7.2529921665520636E-4</c:v>
                </c:pt>
                <c:pt idx="23264">
                  <c:v>7.1312139781731787E-4</c:v>
                </c:pt>
                <c:pt idx="23265">
                  <c:v>7.0113656448489436E-4</c:v>
                </c:pt>
                <c:pt idx="23266">
                  <c:v>6.8968630224353067E-4</c:v>
                </c:pt>
                <c:pt idx="23267">
                  <c:v>6.7861872152430447E-4</c:v>
                </c:pt>
                <c:pt idx="23268">
                  <c:v>6.6784613895365386E-4</c:v>
                </c:pt>
                <c:pt idx="23269">
                  <c:v>6.5761526736429765E-4</c:v>
                </c:pt>
                <c:pt idx="23270">
                  <c:v>6.4762255055139661E-4</c:v>
                </c:pt>
                <c:pt idx="23271">
                  <c:v>6.3812277940478168E-4</c:v>
                </c:pt>
                <c:pt idx="23272">
                  <c:v>6.2888020727425165E-4</c:v>
                </c:pt>
                <c:pt idx="23273">
                  <c:v>6.2028082483045477E-4</c:v>
                </c:pt>
                <c:pt idx="23274">
                  <c:v>6.1194711405032631E-4</c:v>
                </c:pt>
                <c:pt idx="23275">
                  <c:v>6.0422437449669797E-4</c:v>
                </c:pt>
                <c:pt idx="23276">
                  <c:v>5.9676309016964968E-4</c:v>
                </c:pt>
                <c:pt idx="23277">
                  <c:v>5.8977221765799115E-4</c:v>
                </c:pt>
                <c:pt idx="23278">
                  <c:v>5.8321199601130136E-4</c:v>
                </c:pt>
                <c:pt idx="23279">
                  <c:v>5.7721067331084619E-4</c:v>
                </c:pt>
                <c:pt idx="23280">
                  <c:v>5.7158489357789222E-4</c:v>
                </c:pt>
                <c:pt idx="23281">
                  <c:v>5.6636606165072489E-4</c:v>
                </c:pt>
                <c:pt idx="23282">
                  <c:v>5.6154034207300807E-4</c:v>
                </c:pt>
                <c:pt idx="23283">
                  <c:v>5.5728251083009273E-4</c:v>
                </c:pt>
                <c:pt idx="23284">
                  <c:v>5.5323466132828347E-4</c:v>
                </c:pt>
                <c:pt idx="23285">
                  <c:v>5.4976074997636903E-4</c:v>
                </c:pt>
                <c:pt idx="23286">
                  <c:v>5.4663656435216534E-4</c:v>
                </c:pt>
                <c:pt idx="23287">
                  <c:v>5.4391139505094444E-4</c:v>
                </c:pt>
                <c:pt idx="23288">
                  <c:v>5.4156187757459229E-4</c:v>
                </c:pt>
                <c:pt idx="23289">
                  <c:v>5.3954901537467403E-4</c:v>
                </c:pt>
                <c:pt idx="23290">
                  <c:v>5.3790385270346963E-4</c:v>
                </c:pt>
                <c:pt idx="23291">
                  <c:v>5.3649759879648151E-4</c:v>
                </c:pt>
                <c:pt idx="23292">
                  <c:v>5.3554824246837551E-4</c:v>
                </c:pt>
                <c:pt idx="23293">
                  <c:v>5.3485647483952903E-4</c:v>
                </c:pt>
                <c:pt idx="23294">
                  <c:v>5.3449799662685926E-4</c:v>
                </c:pt>
                <c:pt idx="23295">
                  <c:v>5.3438168836350552E-4</c:v>
                </c:pt>
                <c:pt idx="23296">
                  <c:v>5.3478629911762887E-4</c:v>
                </c:pt>
                <c:pt idx="23297">
                  <c:v>5.352386848929136E-4</c:v>
                </c:pt>
                <c:pt idx="23298">
                  <c:v>5.3622599594560505E-4</c:v>
                </c:pt>
                <c:pt idx="23299">
                  <c:v>5.3749925851676039E-4</c:v>
                </c:pt>
                <c:pt idx="23300">
                  <c:v>5.3900572483123188E-4</c:v>
                </c:pt>
                <c:pt idx="23301">
                  <c:v>5.4091882015228077E-4</c:v>
                </c:pt>
                <c:pt idx="23302">
                  <c:v>5.4320603932278555E-4</c:v>
                </c:pt>
                <c:pt idx="23303">
                  <c:v>5.456164552745113E-4</c:v>
                </c:pt>
                <c:pt idx="23304">
                  <c:v>5.4838137964863254E-4</c:v>
                </c:pt>
                <c:pt idx="23305">
                  <c:v>5.5140366365835636E-4</c:v>
                </c:pt>
                <c:pt idx="23306">
                  <c:v>5.5475483021294458E-4</c:v>
                </c:pt>
                <c:pt idx="23307">
                  <c:v>5.5815629344724282E-4</c:v>
                </c:pt>
                <c:pt idx="23308">
                  <c:v>5.617704082253594E-4</c:v>
                </c:pt>
                <c:pt idx="23309">
                  <c:v>5.6548785898080656E-4</c:v>
                </c:pt>
                <c:pt idx="23310">
                  <c:v>5.6958836636877841E-4</c:v>
                </c:pt>
                <c:pt idx="23311">
                  <c:v>5.7360548164953062E-4</c:v>
                </c:pt>
                <c:pt idx="23312">
                  <c:v>5.7782956237173444E-4</c:v>
                </c:pt>
                <c:pt idx="23313">
                  <c:v>5.8214939963419088E-4</c:v>
                </c:pt>
                <c:pt idx="23314">
                  <c:v>5.8656773574217169E-4</c:v>
                </c:pt>
                <c:pt idx="23315">
                  <c:v>5.9108695150533741E-4</c:v>
                </c:pt>
                <c:pt idx="23316">
                  <c:v>5.9585069495182719E-4</c:v>
                </c:pt>
                <c:pt idx="23317">
                  <c:v>6.0072255462406687E-4</c:v>
                </c:pt>
                <c:pt idx="23318">
                  <c:v>6.0578596489901937E-4</c:v>
                </c:pt>
                <c:pt idx="23319">
                  <c:v>6.1120981212881009E-4</c:v>
                </c:pt>
                <c:pt idx="23320">
                  <c:v>6.1666152082917591E-4</c:v>
                </c:pt>
                <c:pt idx="23321">
                  <c:v>6.2251748391883854E-4</c:v>
                </c:pt>
                <c:pt idx="23322">
                  <c:v>6.2862203147240336E-4</c:v>
                </c:pt>
                <c:pt idx="23323">
                  <c:v>6.3508275670709491E-4</c:v>
                </c:pt>
                <c:pt idx="23324">
                  <c:v>6.4185868843236182E-4</c:v>
                </c:pt>
                <c:pt idx="23325">
                  <c:v>6.4912283265539106E-4</c:v>
                </c:pt>
                <c:pt idx="23326">
                  <c:v>6.567194003280763E-4</c:v>
                </c:pt>
                <c:pt idx="23327">
                  <c:v>6.6466193417402675E-4</c:v>
                </c:pt>
                <c:pt idx="23328">
                  <c:v>6.7318863635579262E-4</c:v>
                </c:pt>
                <c:pt idx="23329">
                  <c:v>6.8196383711360831E-4</c:v>
                </c:pt>
                <c:pt idx="23330">
                  <c:v>6.9139584645228069E-4</c:v>
                </c:pt>
                <c:pt idx="23331">
                  <c:v>7.0150927893564141E-4</c:v>
                </c:pt>
                <c:pt idx="23332">
                  <c:v>7.1204513760225741E-4</c:v>
                </c:pt>
                <c:pt idx="23333">
                  <c:v>7.228024667600419E-4</c:v>
                </c:pt>
                <c:pt idx="23334">
                  <c:v>7.3456249717240851E-4</c:v>
                </c:pt>
                <c:pt idx="23335">
                  <c:v>7.4711253217041307E-4</c:v>
                </c:pt>
                <c:pt idx="23336">
                  <c:v>7.6023479327680388E-4</c:v>
                </c:pt>
                <c:pt idx="23337">
                  <c:v>7.7423841876300692E-4</c:v>
                </c:pt>
                <c:pt idx="23338">
                  <c:v>7.89369174366783E-4</c:v>
                </c:pt>
                <c:pt idx="23339">
                  <c:v>8.0539971158288814E-4</c:v>
                </c:pt>
                <c:pt idx="23340">
                  <c:v>8.2234290515892372E-4</c:v>
                </c:pt>
                <c:pt idx="23341">
                  <c:v>8.4041820520797117E-4</c:v>
                </c:pt>
                <c:pt idx="23342">
                  <c:v>8.5983460381522381E-4</c:v>
                </c:pt>
                <c:pt idx="23343">
                  <c:v>8.8054228782441513E-4</c:v>
                </c:pt>
                <c:pt idx="23344">
                  <c:v>9.0269949776500269E-4</c:v>
                </c:pt>
                <c:pt idx="23345">
                  <c:v>9.2624189838586002E-4</c:v>
                </c:pt>
                <c:pt idx="23346">
                  <c:v>9.5173851992180758E-4</c:v>
                </c:pt>
                <c:pt idx="23347">
                  <c:v>9.7892233681662333E-4</c:v>
                </c:pt>
                <c:pt idx="23348">
                  <c:v>1.007999054797537E-3</c:v>
                </c:pt>
                <c:pt idx="23349">
                  <c:v>1.0391677940786437E-3</c:v>
                </c:pt>
                <c:pt idx="23350">
                  <c:v>1.0725943802308846E-3</c:v>
                </c:pt>
                <c:pt idx="23351">
                  <c:v>1.1084789149682361E-3</c:v>
                </c:pt>
                <c:pt idx="23352">
                  <c:v>1.1466504827521984E-3</c:v>
                </c:pt>
                <c:pt idx="23353">
                  <c:v>1.187863959033697E-3</c:v>
                </c:pt>
                <c:pt idx="23354">
                  <c:v>1.2320312253407684E-3</c:v>
                </c:pt>
                <c:pt idx="23355">
                  <c:v>1.2794642470109752E-3</c:v>
                </c:pt>
                <c:pt idx="23356">
                  <c:v>1.3304193061939307E-3</c:v>
                </c:pt>
                <c:pt idx="23357">
                  <c:v>1.3851574513948917E-3</c:v>
                </c:pt>
                <c:pt idx="23358">
                  <c:v>1.4442465803679028E-3</c:v>
                </c:pt>
                <c:pt idx="23359">
                  <c:v>1.5074141916796568E-3</c:v>
                </c:pt>
                <c:pt idx="23360">
                  <c:v>1.5756509960828113E-3</c:v>
                </c:pt>
                <c:pt idx="23361">
                  <c:v>1.6492121343893995E-3</c:v>
                </c:pt>
                <c:pt idx="23362">
                  <c:v>1.7282009636859774E-3</c:v>
                </c:pt>
                <c:pt idx="23363">
                  <c:v>1.8135249526478603E-3</c:v>
                </c:pt>
                <c:pt idx="23364">
                  <c:v>1.9055981582475345E-3</c:v>
                </c:pt>
                <c:pt idx="23365">
                  <c:v>2.0048736502085163E-3</c:v>
                </c:pt>
                <c:pt idx="23366">
                  <c:v>2.1120637511813367E-3</c:v>
                </c:pt>
                <c:pt idx="23367">
                  <c:v>2.227965341973781E-3</c:v>
                </c:pt>
                <c:pt idx="23368">
                  <c:v>2.3531186190203224E-3</c:v>
                </c:pt>
                <c:pt idx="23369">
                  <c:v>2.4884303386518702E-3</c:v>
                </c:pt>
                <c:pt idx="23370">
                  <c:v>2.6347795264674012E-3</c:v>
                </c:pt>
                <c:pt idx="23371">
                  <c:v>2.7929528240656643E-3</c:v>
                </c:pt>
                <c:pt idx="23372">
                  <c:v>2.9641443539869528E-3</c:v>
                </c:pt>
                <c:pt idx="23373">
                  <c:v>3.1490406424116157E-3</c:v>
                </c:pt>
                <c:pt idx="23374">
                  <c:v>3.3489951870099288E-3</c:v>
                </c:pt>
                <c:pt idx="23375">
                  <c:v>3.5651338119995213E-3</c:v>
                </c:pt>
                <c:pt idx="23376">
                  <c:v>3.7983722997789737E-3</c:v>
                </c:pt>
                <c:pt idx="23377">
                  <c:v>4.0500214510661436E-3</c:v>
                </c:pt>
                <c:pt idx="23378">
                  <c:v>4.3214186196783855E-3</c:v>
                </c:pt>
                <c:pt idx="23379">
                  <c:v>4.6131911534839087E-3</c:v>
                </c:pt>
                <c:pt idx="23380">
                  <c:v>4.9261525160457786E-3</c:v>
                </c:pt>
                <c:pt idx="23381">
                  <c:v>5.2610236074912553E-3</c:v>
                </c:pt>
                <c:pt idx="23382">
                  <c:v>5.6169221679771564E-3</c:v>
                </c:pt>
                <c:pt idx="23383">
                  <c:v>5.9925445559605439E-3</c:v>
                </c:pt>
                <c:pt idx="23384">
                  <c:v>6.3855240736812036E-3</c:v>
                </c:pt>
                <c:pt idx="23385">
                  <c:v>6.7883062246593129E-3</c:v>
                </c:pt>
                <c:pt idx="23386">
                  <c:v>7.1940098585117074E-3</c:v>
                </c:pt>
                <c:pt idx="23387">
                  <c:v>7.5861064933099298E-3</c:v>
                </c:pt>
                <c:pt idx="23388">
                  <c:v>7.9447368927404449E-3</c:v>
                </c:pt>
                <c:pt idx="23389">
                  <c:v>8.24137606455011E-3</c:v>
                </c:pt>
                <c:pt idx="23390">
                  <c:v>8.4338672646412371E-3</c:v>
                </c:pt>
                <c:pt idx="23391">
                  <c:v>8.4814637709947904E-3</c:v>
                </c:pt>
                <c:pt idx="23392">
                  <c:v>8.3458434192933417E-3</c:v>
                </c:pt>
                <c:pt idx="23393">
                  <c:v>7.989416993580023E-3</c:v>
                </c:pt>
                <c:pt idx="23394">
                  <c:v>7.4131426315648952E-3</c:v>
                </c:pt>
                <c:pt idx="23395">
                  <c:v>6.6350949741001974E-3</c:v>
                </c:pt>
                <c:pt idx="23396">
                  <c:v>5.7034844478023317E-3</c:v>
                </c:pt>
                <c:pt idx="23397">
                  <c:v>4.6715255412467238E-3</c:v>
                </c:pt>
                <c:pt idx="23398">
                  <c:v>3.5940218728534035E-3</c:v>
                </c:pt>
                <c:pt idx="23399">
                  <c:v>2.5142157746289584E-3</c:v>
                </c:pt>
                <c:pt idx="23400">
                  <c:v>1.4732304150941733E-3</c:v>
                </c:pt>
                <c:pt idx="23401">
                  <c:v>4.9788332620837039E-4</c:v>
                </c:pt>
                <c:pt idx="23402">
                  <c:v>-3.8727442717190197E-4</c:v>
                </c:pt>
                <c:pt idx="23403">
                  <c:v>-1.1629145678306863E-3</c:v>
                </c:pt>
                <c:pt idx="23404">
                  <c:v>-1.8166606117708817E-3</c:v>
                </c:pt>
                <c:pt idx="23405">
                  <c:v>-2.3348355016893363E-3</c:v>
                </c:pt>
                <c:pt idx="23406">
                  <c:v>-2.7054705380794575E-3</c:v>
                </c:pt>
                <c:pt idx="23407">
                  <c:v>-2.9233302203990341E-3</c:v>
                </c:pt>
                <c:pt idx="23408">
                  <c:v>-2.978096587742507E-3</c:v>
                </c:pt>
                <c:pt idx="23409">
                  <c:v>-2.8662635845864148E-3</c:v>
                </c:pt>
                <c:pt idx="23410">
                  <c:v>-2.5862094708287708E-3</c:v>
                </c:pt>
                <c:pt idx="23411">
                  <c:v>-2.1403576888469056E-3</c:v>
                </c:pt>
                <c:pt idx="23412">
                  <c:v>-1.5369195164007809E-3</c:v>
                </c:pt>
                <c:pt idx="23413">
                  <c:v>-7.9011545646068271E-4</c:v>
                </c:pt>
                <c:pt idx="23414">
                  <c:v>8.0214357637831135E-5</c:v>
                </c:pt>
                <c:pt idx="23415">
                  <c:v>1.0314718779564913E-3</c:v>
                </c:pt>
                <c:pt idx="23416">
                  <c:v>2.0380958197337984E-3</c:v>
                </c:pt>
                <c:pt idx="23417">
                  <c:v>3.0645098896294742E-3</c:v>
                </c:pt>
                <c:pt idx="23418">
                  <c:v>4.0940661526088773E-3</c:v>
                </c:pt>
                <c:pt idx="23419">
                  <c:v>5.1164961945483478E-3</c:v>
                </c:pt>
                <c:pt idx="23420">
                  <c:v>6.1609028771526519E-3</c:v>
                </c:pt>
                <c:pt idx="23421">
                  <c:v>7.2735735908677768E-3</c:v>
                </c:pt>
                <c:pt idx="23422">
                  <c:v>8.4850064662760349E-3</c:v>
                </c:pt>
                <c:pt idx="23423">
                  <c:v>9.8250307061245046E-3</c:v>
                </c:pt>
                <c:pt idx="23424">
                  <c:v>1.1309115091597599E-2</c:v>
                </c:pt>
                <c:pt idx="23425">
                  <c:v>1.2937709706344003E-2</c:v>
                </c:pt>
                <c:pt idx="23426">
                  <c:v>1.4701356986451808E-2</c:v>
                </c:pt>
                <c:pt idx="23427">
                  <c:v>1.6563559765240377E-2</c:v>
                </c:pt>
                <c:pt idx="23428">
                  <c:v>1.8534139540623995E-2</c:v>
                </c:pt>
                <c:pt idx="23429">
                  <c:v>2.0616658269629329E-2</c:v>
                </c:pt>
                <c:pt idx="23430">
                  <c:v>2.2855746385655684E-2</c:v>
                </c:pt>
                <c:pt idx="23431">
                  <c:v>2.5284431568591836E-2</c:v>
                </c:pt>
                <c:pt idx="23432">
                  <c:v>2.7972794139548784E-2</c:v>
                </c:pt>
                <c:pt idx="23433">
                  <c:v>3.0942852092913586E-2</c:v>
                </c:pt>
                <c:pt idx="23434">
                  <c:v>3.4243563525104714E-2</c:v>
                </c:pt>
                <c:pt idx="23435">
                  <c:v>3.7861057788653563E-2</c:v>
                </c:pt>
                <c:pt idx="23436">
                  <c:v>4.1814072832352167E-2</c:v>
                </c:pt>
                <c:pt idx="23437">
                  <c:v>4.6059184354845351E-2</c:v>
                </c:pt>
                <c:pt idx="23438">
                  <c:v>5.058516986695516E-2</c:v>
                </c:pt>
                <c:pt idx="23439">
                  <c:v>5.5362967375579886E-2</c:v>
                </c:pt>
                <c:pt idx="23440">
                  <c:v>6.0359870441254793E-2</c:v>
                </c:pt>
                <c:pt idx="23441">
                  <c:v>6.552929540930863E-2</c:v>
                </c:pt>
                <c:pt idx="23442">
                  <c:v>7.0864834232752805E-2</c:v>
                </c:pt>
                <c:pt idx="23443">
                  <c:v>7.6287449180781564E-2</c:v>
                </c:pt>
                <c:pt idx="23444">
                  <c:v>8.1708796733538369E-2</c:v>
                </c:pt>
                <c:pt idx="23445">
                  <c:v>8.7000920755356703E-2</c:v>
                </c:pt>
                <c:pt idx="23446">
                  <c:v>9.2013070116033324E-2</c:v>
                </c:pt>
                <c:pt idx="23447">
                  <c:v>9.6590437885148317E-2</c:v>
                </c:pt>
                <c:pt idx="23448">
                  <c:v>0.1005962557352349</c:v>
                </c:pt>
                <c:pt idx="23449">
                  <c:v>0.10385152356941796</c:v>
                </c:pt>
                <c:pt idx="23450">
                  <c:v>0.10617211635721802</c:v>
                </c:pt>
                <c:pt idx="23451">
                  <c:v>0.10741023042802411</c:v>
                </c:pt>
                <c:pt idx="23452">
                  <c:v>0.10738392026371135</c:v>
                </c:pt>
                <c:pt idx="23453">
                  <c:v>0.10592645815792073</c:v>
                </c:pt>
                <c:pt idx="23454">
                  <c:v>0.10297286154802227</c:v>
                </c:pt>
                <c:pt idx="23455">
                  <c:v>9.8388838500673315E-2</c:v>
                </c:pt>
                <c:pt idx="23456">
                  <c:v>9.2180111860623637E-2</c:v>
                </c:pt>
                <c:pt idx="23457">
                  <c:v>8.4475374451764895E-2</c:v>
                </c:pt>
                <c:pt idx="23458">
                  <c:v>7.5471342826257448E-2</c:v>
                </c:pt>
                <c:pt idx="23459">
                  <c:v>6.5443642908572519E-2</c:v>
                </c:pt>
                <c:pt idx="23460">
                  <c:v>5.4825034617030921E-2</c:v>
                </c:pt>
                <c:pt idx="23461">
                  <c:v>4.3991539248531719E-2</c:v>
                </c:pt>
                <c:pt idx="23462">
                  <c:v>3.3390179386163177E-2</c:v>
                </c:pt>
                <c:pt idx="23463">
                  <c:v>2.3385999741660501E-2</c:v>
                </c:pt>
                <c:pt idx="23464">
                  <c:v>1.4284599374617124E-2</c:v>
                </c:pt>
                <c:pt idx="23465">
                  <c:v>6.3087063194542103E-3</c:v>
                </c:pt>
                <c:pt idx="23466">
                  <c:v>-4.0792463454578098E-4</c:v>
                </c:pt>
                <c:pt idx="23467">
                  <c:v>-5.7550759354798309E-3</c:v>
                </c:pt>
                <c:pt idx="23468">
                  <c:v>-9.7650760699312111E-3</c:v>
                </c:pt>
                <c:pt idx="23469">
                  <c:v>-1.2459374900390618E-2</c:v>
                </c:pt>
                <c:pt idx="23470">
                  <c:v>-1.3936587172891535E-2</c:v>
                </c:pt>
                <c:pt idx="23471">
                  <c:v>-1.428719739707715E-2</c:v>
                </c:pt>
                <c:pt idx="23472">
                  <c:v>-1.3637072926785163E-2</c:v>
                </c:pt>
                <c:pt idx="23473">
                  <c:v>-1.2098020965389769E-2</c:v>
                </c:pt>
                <c:pt idx="23474">
                  <c:v>-9.8506211639564772E-3</c:v>
                </c:pt>
                <c:pt idx="23475">
                  <c:v>-7.1612493438313399E-3</c:v>
                </c:pt>
                <c:pt idx="23476">
                  <c:v>-4.5359174732197624E-3</c:v>
                </c:pt>
                <c:pt idx="23477">
                  <c:v>-2.5532235104844397E-3</c:v>
                </c:pt>
                <c:pt idx="23478">
                  <c:v>-1.6960888426698559E-3</c:v>
                </c:pt>
                <c:pt idx="23479">
                  <c:v>-1.7340489462022921E-3</c:v>
                </c:pt>
                <c:pt idx="23480">
                  <c:v>-2.2381669394224762E-3</c:v>
                </c:pt>
                <c:pt idx="23481">
                  <c:v>-2.7979171649782854E-3</c:v>
                </c:pt>
                <c:pt idx="23482">
                  <c:v>-3.2678430676379303E-3</c:v>
                </c:pt>
                <c:pt idx="23483">
                  <c:v>-3.5877541765845268E-3</c:v>
                </c:pt>
                <c:pt idx="23484">
                  <c:v>-3.7683440887672707E-3</c:v>
                </c:pt>
                <c:pt idx="23485">
                  <c:v>-3.83536602544726E-3</c:v>
                </c:pt>
                <c:pt idx="23486">
                  <c:v>-3.8008093526076376E-3</c:v>
                </c:pt>
                <c:pt idx="23487">
                  <c:v>-3.675210372176474E-3</c:v>
                </c:pt>
                <c:pt idx="23488">
                  <c:v>-3.4907403205762725E-3</c:v>
                </c:pt>
                <c:pt idx="23489">
                  <c:v>-3.2937713891541659E-3</c:v>
                </c:pt>
                <c:pt idx="23490">
                  <c:v>-3.1124556512517965E-3</c:v>
                </c:pt>
                <c:pt idx="23491">
                  <c:v>-2.9583722896665745E-3</c:v>
                </c:pt>
                <c:pt idx="23492">
                  <c:v>-2.8345472029676936E-3</c:v>
                </c:pt>
                <c:pt idx="23493">
                  <c:v>-2.7362484950154841E-3</c:v>
                </c:pt>
                <c:pt idx="23494">
                  <c:v>-2.6588782758093779E-3</c:v>
                </c:pt>
                <c:pt idx="23495">
                  <c:v>-2.5989278192631495E-3</c:v>
                </c:pt>
                <c:pt idx="23496">
                  <c:v>-2.5535979866322099E-3</c:v>
                </c:pt>
                <c:pt idx="23497">
                  <c:v>-2.5175222998187414E-3</c:v>
                </c:pt>
                <c:pt idx="23498">
                  <c:v>-2.4898144783984783E-3</c:v>
                </c:pt>
                <c:pt idx="23499">
                  <c:v>-2.4696883682412555E-3</c:v>
                </c:pt>
                <c:pt idx="23500">
                  <c:v>-2.4549790153991918E-3</c:v>
                </c:pt>
                <c:pt idx="23501">
                  <c:v>-2.4462529703676767E-3</c:v>
                </c:pt>
                <c:pt idx="23502">
                  <c:v>-2.4422733985080608E-3</c:v>
                </c:pt>
                <c:pt idx="23503">
                  <c:v>-2.440655242528348E-3</c:v>
                </c:pt>
                <c:pt idx="23504">
                  <c:v>-2.4416285079592336E-3</c:v>
                </c:pt>
                <c:pt idx="23505">
                  <c:v>-2.4442606035217332E-3</c:v>
                </c:pt>
                <c:pt idx="23506">
                  <c:v>-2.4483279229091264E-3</c:v>
                </c:pt>
                <c:pt idx="23507">
                  <c:v>-2.4541256098868174E-3</c:v>
                </c:pt>
                <c:pt idx="23508">
                  <c:v>-2.4630347345576164E-3</c:v>
                </c:pt>
                <c:pt idx="23509">
                  <c:v>-2.4746497204892119E-3</c:v>
                </c:pt>
                <c:pt idx="23510">
                  <c:v>-2.4900114828342564E-3</c:v>
                </c:pt>
                <c:pt idx="23511">
                  <c:v>-2.5067924007162218E-3</c:v>
                </c:pt>
                <c:pt idx="23512">
                  <c:v>-2.5263343659782246E-3</c:v>
                </c:pt>
                <c:pt idx="23513">
                  <c:v>-2.5463797040903386E-3</c:v>
                </c:pt>
                <c:pt idx="23514">
                  <c:v>-2.5662976106136611E-3</c:v>
                </c:pt>
                <c:pt idx="23515">
                  <c:v>-2.5848932063056761E-3</c:v>
                </c:pt>
                <c:pt idx="23516">
                  <c:v>-2.6025964079752603E-3</c:v>
                </c:pt>
                <c:pt idx="23517">
                  <c:v>-2.6187209932768724E-3</c:v>
                </c:pt>
                <c:pt idx="23518">
                  <c:v>-2.6344678842608635E-3</c:v>
                </c:pt>
                <c:pt idx="23519">
                  <c:v>-2.650402025893818E-3</c:v>
                </c:pt>
                <c:pt idx="23520">
                  <c:v>-2.6665924369498484E-3</c:v>
                </c:pt>
                <c:pt idx="23521">
                  <c:v>-2.6828396012930885E-3</c:v>
                </c:pt>
                <c:pt idx="23522">
                  <c:v>-2.6984120684332446E-3</c:v>
                </c:pt>
                <c:pt idx="23523">
                  <c:v>-2.7138001729378031E-3</c:v>
                </c:pt>
                <c:pt idx="23524">
                  <c:v>-2.7285767844322929E-3</c:v>
                </c:pt>
                <c:pt idx="23525">
                  <c:v>-2.7430803226176402E-3</c:v>
                </c:pt>
                <c:pt idx="23526">
                  <c:v>-2.7566252719383646E-3</c:v>
                </c:pt>
                <c:pt idx="23527">
                  <c:v>-2.7703068099668602E-3</c:v>
                </c:pt>
                <c:pt idx="23528">
                  <c:v>-2.7831177359643787E-3</c:v>
                </c:pt>
                <c:pt idx="23529">
                  <c:v>-2.7957310813297477E-3</c:v>
                </c:pt>
                <c:pt idx="23530">
                  <c:v>-2.8076224078272651E-3</c:v>
                </c:pt>
                <c:pt idx="23531">
                  <c:v>-2.8191900468012687E-3</c:v>
                </c:pt>
                <c:pt idx="23532">
                  <c:v>-2.8299618786764217E-3</c:v>
                </c:pt>
                <c:pt idx="23533">
                  <c:v>-2.8402736170418446E-3</c:v>
                </c:pt>
                <c:pt idx="23534">
                  <c:v>-2.8502614001171375E-3</c:v>
                </c:pt>
                <c:pt idx="23535">
                  <c:v>-2.8598302998918495E-3</c:v>
                </c:pt>
                <c:pt idx="23536">
                  <c:v>-2.8690617352572709E-3</c:v>
                </c:pt>
                <c:pt idx="23537">
                  <c:v>-2.8778326837122893E-3</c:v>
                </c:pt>
                <c:pt idx="23538">
                  <c:v>-2.8863216207111304E-3</c:v>
                </c:pt>
                <c:pt idx="23539">
                  <c:v>-2.8943131090701547E-3</c:v>
                </c:pt>
                <c:pt idx="23540">
                  <c:v>-2.9020965212085519E-3</c:v>
                </c:pt>
                <c:pt idx="23541">
                  <c:v>-2.9095557723243389E-3</c:v>
                </c:pt>
                <c:pt idx="23542">
                  <c:v>-2.9167010121828904E-3</c:v>
                </c:pt>
                <c:pt idx="23543">
                  <c:v>-2.9238402168834947E-3</c:v>
                </c:pt>
                <c:pt idx="23544">
                  <c:v>-2.9306903210312958E-3</c:v>
                </c:pt>
                <c:pt idx="23545">
                  <c:v>-2.9371033017649806E-3</c:v>
                </c:pt>
                <c:pt idx="23546">
                  <c:v>-2.9405819489213459E-3</c:v>
                </c:pt>
                <c:pt idx="23547">
                  <c:v>-2.9218160247000869E-3</c:v>
                </c:pt>
                <c:pt idx="23548">
                  <c:v>-2.9177252157729142E-3</c:v>
                </c:pt>
                <c:pt idx="23549">
                  <c:v>-2.9111312616406457E-3</c:v>
                </c:pt>
                <c:pt idx="23550">
                  <c:v>-2.9043400615588492E-3</c:v>
                </c:pt>
                <c:pt idx="23551">
                  <c:v>-2.8971391672783032E-3</c:v>
                </c:pt>
                <c:pt idx="23552">
                  <c:v>-2.8895731204697638E-3</c:v>
                </c:pt>
                <c:pt idx="23553">
                  <c:v>-2.8817127840651837E-3</c:v>
                </c:pt>
                <c:pt idx="23554">
                  <c:v>-2.8734252598975737E-3</c:v>
                </c:pt>
                <c:pt idx="23555">
                  <c:v>-2.8647606185639141E-3</c:v>
                </c:pt>
                <c:pt idx="23556">
                  <c:v>-2.8558003654349101E-3</c:v>
                </c:pt>
                <c:pt idx="23557">
                  <c:v>-2.8465465881734784E-3</c:v>
                </c:pt>
                <c:pt idx="23558">
                  <c:v>-2.8370580784610917E-3</c:v>
                </c:pt>
                <c:pt idx="23559">
                  <c:v>-2.8271769074062537E-3</c:v>
                </c:pt>
                <c:pt idx="23560">
                  <c:v>-2.8170614839877197E-3</c:v>
                </c:pt>
                <c:pt idx="23561">
                  <c:v>-2.8067648681814449E-3</c:v>
                </c:pt>
                <c:pt idx="23562">
                  <c:v>-2.7960859861396966E-3</c:v>
                </c:pt>
                <c:pt idx="23563">
                  <c:v>-2.7851341826373313E-3</c:v>
                </c:pt>
                <c:pt idx="23564">
                  <c:v>-2.7734023982427056E-3</c:v>
                </c:pt>
                <c:pt idx="23565">
                  <c:v>-2.761704676155846E-3</c:v>
                </c:pt>
                <c:pt idx="23566">
                  <c:v>-2.7490578803506718E-3</c:v>
                </c:pt>
                <c:pt idx="23567">
                  <c:v>-2.7360363016743616E-3</c:v>
                </c:pt>
                <c:pt idx="23568">
                  <c:v>-2.7224098485755803E-3</c:v>
                </c:pt>
                <c:pt idx="23569">
                  <c:v>-2.7084248918998561E-3</c:v>
                </c:pt>
                <c:pt idx="23570">
                  <c:v>-2.6941552449116666E-3</c:v>
                </c:pt>
                <c:pt idx="23571">
                  <c:v>-2.6790646633042146E-3</c:v>
                </c:pt>
                <c:pt idx="23572">
                  <c:v>-2.664222605317942E-3</c:v>
                </c:pt>
                <c:pt idx="23573">
                  <c:v>-2.6489853528041253E-3</c:v>
                </c:pt>
                <c:pt idx="23574">
                  <c:v>-2.6333350862531844E-3</c:v>
                </c:pt>
                <c:pt idx="23575">
                  <c:v>-2.6188091800994555E-3</c:v>
                </c:pt>
                <c:pt idx="23576">
                  <c:v>-2.6034624822757948E-3</c:v>
                </c:pt>
                <c:pt idx="23577">
                  <c:v>-2.5881728379644944E-3</c:v>
                </c:pt>
                <c:pt idx="23578">
                  <c:v>-2.5727417410739365E-3</c:v>
                </c:pt>
                <c:pt idx="23579">
                  <c:v>-2.5571837041091726E-3</c:v>
                </c:pt>
                <c:pt idx="23580">
                  <c:v>-2.5415354532761663E-3</c:v>
                </c:pt>
                <c:pt idx="23581">
                  <c:v>-2.5259532533186795E-3</c:v>
                </c:pt>
                <c:pt idx="23582">
                  <c:v>-2.511148074442067E-3</c:v>
                </c:pt>
                <c:pt idx="23583">
                  <c:v>-2.4971219923419167E-3</c:v>
                </c:pt>
                <c:pt idx="23584">
                  <c:v>-2.4847128173328252E-3</c:v>
                </c:pt>
                <c:pt idx="23585">
                  <c:v>-2.4730667579863398E-3</c:v>
                </c:pt>
                <c:pt idx="23586">
                  <c:v>-2.4634711808877992E-3</c:v>
                </c:pt>
                <c:pt idx="23587">
                  <c:v>-2.4542752615337388E-3</c:v>
                </c:pt>
                <c:pt idx="23588">
                  <c:v>-2.4492260844550043E-3</c:v>
                </c:pt>
                <c:pt idx="23589">
                  <c:v>-2.4469991939671701E-3</c:v>
                </c:pt>
                <c:pt idx="23590">
                  <c:v>-2.4476469749107922E-3</c:v>
                </c:pt>
                <c:pt idx="23591">
                  <c:v>-2.4519818151429625E-3</c:v>
                </c:pt>
                <c:pt idx="23592">
                  <c:v>-2.4589910682179163E-3</c:v>
                </c:pt>
                <c:pt idx="23593">
                  <c:v>-2.4698797580930527E-3</c:v>
                </c:pt>
                <c:pt idx="23594">
                  <c:v>-2.4858944559822105E-3</c:v>
                </c:pt>
                <c:pt idx="23595">
                  <c:v>-2.5080642873014868E-3</c:v>
                </c:pt>
                <c:pt idx="23596">
                  <c:v>-2.5381123584919249E-3</c:v>
                </c:pt>
                <c:pt idx="23597">
                  <c:v>-2.5782508754508097E-3</c:v>
                </c:pt>
                <c:pt idx="23598">
                  <c:v>-2.6291708821987929E-3</c:v>
                </c:pt>
                <c:pt idx="23599">
                  <c:v>-2.6938442658433494E-3</c:v>
                </c:pt>
                <c:pt idx="23600">
                  <c:v>-2.7773497689522839E-3</c:v>
                </c:pt>
                <c:pt idx="23601">
                  <c:v>-2.8822712681376224E-3</c:v>
                </c:pt>
                <c:pt idx="23602">
                  <c:v>-3.0096852093697574E-3</c:v>
                </c:pt>
                <c:pt idx="23603">
                  <c:v>-3.1603370462125564E-3</c:v>
                </c:pt>
                <c:pt idx="23604">
                  <c:v>-3.3314922502304376E-3</c:v>
                </c:pt>
                <c:pt idx="23605">
                  <c:v>-3.5140380026693618E-3</c:v>
                </c:pt>
                <c:pt idx="23606">
                  <c:v>-3.6898161383888011E-3</c:v>
                </c:pt>
                <c:pt idx="23607">
                  <c:v>-3.843292214835637E-3</c:v>
                </c:pt>
                <c:pt idx="23608">
                  <c:v>-3.9572722753455913E-3</c:v>
                </c:pt>
                <c:pt idx="23609">
                  <c:v>-4.0343147272437927E-3</c:v>
                </c:pt>
                <c:pt idx="23610">
                  <c:v>-4.0822002317707409E-3</c:v>
                </c:pt>
                <c:pt idx="23611">
                  <c:v>-4.1253976215699234E-3</c:v>
                </c:pt>
                <c:pt idx="23612">
                  <c:v>-4.2063420702991225E-3</c:v>
                </c:pt>
                <c:pt idx="23613">
                  <c:v>-4.3687543946642092E-3</c:v>
                </c:pt>
                <c:pt idx="23614">
                  <c:v>-4.716622019168417E-3</c:v>
                </c:pt>
                <c:pt idx="23615">
                  <c:v>-5.4038808636535339E-3</c:v>
                </c:pt>
                <c:pt idx="23616">
                  <c:v>-6.5779306180288287E-3</c:v>
                </c:pt>
                <c:pt idx="23617">
                  <c:v>-8.212673434671143E-3</c:v>
                </c:pt>
                <c:pt idx="23618">
                  <c:v>-1.0078167419544704E-2</c:v>
                </c:pt>
                <c:pt idx="23619">
                  <c:v>-1.1960744718721952E-2</c:v>
                </c:pt>
                <c:pt idx="23620">
                  <c:v>-1.3589066368259073E-2</c:v>
                </c:pt>
                <c:pt idx="23621">
                  <c:v>-1.4629571738819874E-2</c:v>
                </c:pt>
                <c:pt idx="23622">
                  <c:v>-1.4981759034888173E-2</c:v>
                </c:pt>
                <c:pt idx="23623">
                  <c:v>-1.4418106236624428E-2</c:v>
                </c:pt>
                <c:pt idx="23624">
                  <c:v>-1.2802103058251718E-2</c:v>
                </c:pt>
                <c:pt idx="23625">
                  <c:v>-1.0020929457333377E-2</c:v>
                </c:pt>
                <c:pt idx="23626">
                  <c:v>-6.0129852946918805E-3</c:v>
                </c:pt>
                <c:pt idx="23627">
                  <c:v>-6.2990314183250518E-4</c:v>
                </c:pt>
                <c:pt idx="23628">
                  <c:v>6.0759050869009512E-3</c:v>
                </c:pt>
                <c:pt idx="23629">
                  <c:v>1.4015540476273125E-2</c:v>
                </c:pt>
                <c:pt idx="23630">
                  <c:v>2.3106210789800907E-2</c:v>
                </c:pt>
                <c:pt idx="23631">
                  <c:v>3.3106605369431719E-2</c:v>
                </c:pt>
                <c:pt idx="23632">
                  <c:v>4.3732430531504718E-2</c:v>
                </c:pt>
                <c:pt idx="23633">
                  <c:v>5.458415156180324E-2</c:v>
                </c:pt>
                <c:pt idx="23634">
                  <c:v>6.5290845533281461E-2</c:v>
                </c:pt>
                <c:pt idx="23635">
                  <c:v>7.5386022562732136E-2</c:v>
                </c:pt>
                <c:pt idx="23636">
                  <c:v>8.4521850808514098E-2</c:v>
                </c:pt>
                <c:pt idx="23637">
                  <c:v>9.236858323716246E-2</c:v>
                </c:pt>
                <c:pt idx="23638">
                  <c:v>9.8699717056478287E-2</c:v>
                </c:pt>
                <c:pt idx="23639">
                  <c:v>0.10344223010580123</c:v>
                </c:pt>
                <c:pt idx="23640">
                  <c:v>0.10654642024342736</c:v>
                </c:pt>
                <c:pt idx="23641">
                  <c:v>0.10811375009413438</c:v>
                </c:pt>
                <c:pt idx="23642">
                  <c:v>0.10823835619014777</c:v>
                </c:pt>
                <c:pt idx="23643">
                  <c:v>0.10710354846988379</c:v>
                </c:pt>
                <c:pt idx="23644">
                  <c:v>0.10489535014160023</c:v>
                </c:pt>
                <c:pt idx="23645">
                  <c:v>0.10172006113683918</c:v>
                </c:pt>
                <c:pt idx="23646">
                  <c:v>9.7780174090878136E-2</c:v>
                </c:pt>
                <c:pt idx="23647">
                  <c:v>9.326345597778074E-2</c:v>
                </c:pt>
                <c:pt idx="23648">
                  <c:v>8.8313176847193309E-2</c:v>
                </c:pt>
                <c:pt idx="23649">
                  <c:v>8.3075344415019292E-2</c:v>
                </c:pt>
                <c:pt idx="23650">
                  <c:v>7.7716730421902414E-2</c:v>
                </c:pt>
                <c:pt idx="23651">
                  <c:v>7.2326911086271206E-2</c:v>
                </c:pt>
                <c:pt idx="23652">
                  <c:v>6.7025995598449906E-2</c:v>
                </c:pt>
                <c:pt idx="23653">
                  <c:v>6.1850334283879538E-2</c:v>
                </c:pt>
                <c:pt idx="23654">
                  <c:v>5.6862901588244585E-2</c:v>
                </c:pt>
                <c:pt idx="23655">
                  <c:v>5.2092967362520004E-2</c:v>
                </c:pt>
                <c:pt idx="23656">
                  <c:v>4.756739965759782E-2</c:v>
                </c:pt>
                <c:pt idx="23657">
                  <c:v>4.3313694804123837E-2</c:v>
                </c:pt>
                <c:pt idx="23658">
                  <c:v>3.9350975361886364E-2</c:v>
                </c:pt>
                <c:pt idx="23659">
                  <c:v>3.5703991385269918E-2</c:v>
                </c:pt>
                <c:pt idx="23660">
                  <c:v>3.2389214670033195E-2</c:v>
                </c:pt>
                <c:pt idx="23661">
                  <c:v>2.9387527438346939E-2</c:v>
                </c:pt>
                <c:pt idx="23662">
                  <c:v>2.6671745633291222E-2</c:v>
                </c:pt>
                <c:pt idx="23663">
                  <c:v>2.4201306422546587E-2</c:v>
                </c:pt>
                <c:pt idx="23664">
                  <c:v>2.1930121879683462E-2</c:v>
                </c:pt>
                <c:pt idx="23665">
                  <c:v>1.979954611014989E-2</c:v>
                </c:pt>
                <c:pt idx="23666">
                  <c:v>1.7793392527637453E-2</c:v>
                </c:pt>
                <c:pt idx="23667">
                  <c:v>1.5880586650642736E-2</c:v>
                </c:pt>
                <c:pt idx="23668">
                  <c:v>1.4076980618294765E-2</c:v>
                </c:pt>
                <c:pt idx="23669">
                  <c:v>1.240294515775775E-2</c:v>
                </c:pt>
                <c:pt idx="23670">
                  <c:v>1.0865135972702888E-2</c:v>
                </c:pt>
                <c:pt idx="23671">
                  <c:v>9.4842756816161389E-3</c:v>
                </c:pt>
                <c:pt idx="23672">
                  <c:v>8.2274025415679519E-3</c:v>
                </c:pt>
                <c:pt idx="23673">
                  <c:v>7.072194901995732E-3</c:v>
                </c:pt>
                <c:pt idx="23674">
                  <c:v>5.979431868539109E-3</c:v>
                </c:pt>
                <c:pt idx="23675">
                  <c:v>4.9074909669744038E-3</c:v>
                </c:pt>
                <c:pt idx="23676">
                  <c:v>3.8416496287672075E-3</c:v>
                </c:pt>
                <c:pt idx="23677">
                  <c:v>2.7569919884125049E-3</c:v>
                </c:pt>
                <c:pt idx="23678">
                  <c:v>1.7140101315371581E-3</c:v>
                </c:pt>
                <c:pt idx="23679">
                  <c:v>7.1947304299402326E-4</c:v>
                </c:pt>
                <c:pt idx="23680">
                  <c:v>-1.818137916791418E-4</c:v>
                </c:pt>
                <c:pt idx="23681">
                  <c:v>-9.6582699575975539E-4</c:v>
                </c:pt>
                <c:pt idx="23682">
                  <c:v>-1.6048874998332296E-3</c:v>
                </c:pt>
                <c:pt idx="23683">
                  <c:v>-2.0827083641806743E-3</c:v>
                </c:pt>
                <c:pt idx="23684">
                  <c:v>-2.3940869909463425E-3</c:v>
                </c:pt>
                <c:pt idx="23685">
                  <c:v>-2.5353196191488792E-3</c:v>
                </c:pt>
                <c:pt idx="23686">
                  <c:v>-2.5090795493244444E-3</c:v>
                </c:pt>
                <c:pt idx="23687">
                  <c:v>-2.3189430429976232E-3</c:v>
                </c:pt>
                <c:pt idx="23688">
                  <c:v>-1.9724531499718534E-3</c:v>
                </c:pt>
                <c:pt idx="23689">
                  <c:v>-1.4788823339025869E-3</c:v>
                </c:pt>
                <c:pt idx="23690">
                  <c:v>-8.4902539275921729E-4</c:v>
                </c:pt>
                <c:pt idx="23691">
                  <c:v>-9.4691618105269271E-5</c:v>
                </c:pt>
                <c:pt idx="23692">
                  <c:v>7.7110566105831335E-4</c:v>
                </c:pt>
                <c:pt idx="23693">
                  <c:v>1.7260021915587176E-3</c:v>
                </c:pt>
                <c:pt idx="23694">
                  <c:v>2.7502891798238949E-3</c:v>
                </c:pt>
                <c:pt idx="23695">
                  <c:v>3.8127587139807906E-3</c:v>
                </c:pt>
                <c:pt idx="23696">
                  <c:v>4.8743061920171193E-3</c:v>
                </c:pt>
                <c:pt idx="23697">
                  <c:v>5.8915652397845131E-3</c:v>
                </c:pt>
                <c:pt idx="23698">
                  <c:v>6.8089308325121056E-3</c:v>
                </c:pt>
                <c:pt idx="23699">
                  <c:v>7.57389994368729E-3</c:v>
                </c:pt>
                <c:pt idx="23700">
                  <c:v>8.1378497461228605E-3</c:v>
                </c:pt>
                <c:pt idx="23701">
                  <c:v>8.483445984408533E-3</c:v>
                </c:pt>
                <c:pt idx="23702">
                  <c:v>8.6114073804619551E-3</c:v>
                </c:pt>
                <c:pt idx="23703">
                  <c:v>8.5520807011000288E-3</c:v>
                </c:pt>
                <c:pt idx="23704">
                  <c:v>8.347689445483808E-3</c:v>
                </c:pt>
                <c:pt idx="23705">
                  <c:v>8.0434957516536398E-3</c:v>
                </c:pt>
                <c:pt idx="23706">
                  <c:v>7.6758885841081703E-3</c:v>
                </c:pt>
                <c:pt idx="23707">
                  <c:v>7.2763343177696393E-3</c:v>
                </c:pt>
                <c:pt idx="23708">
                  <c:v>6.8638419769057046E-3</c:v>
                </c:pt>
                <c:pt idx="23709">
                  <c:v>6.4542484907108566E-3</c:v>
                </c:pt>
                <c:pt idx="23710">
                  <c:v>6.0556331874388469E-3</c:v>
                </c:pt>
                <c:pt idx="23711">
                  <c:v>5.6752225886833596E-3</c:v>
                </c:pt>
                <c:pt idx="23712">
                  <c:v>5.3141068866406904E-3</c:v>
                </c:pt>
                <c:pt idx="23713">
                  <c:v>4.9750001367216967E-3</c:v>
                </c:pt>
                <c:pt idx="23714">
                  <c:v>4.6577917434438287E-3</c:v>
                </c:pt>
                <c:pt idx="23715">
                  <c:v>4.3624413943614826E-3</c:v>
                </c:pt>
                <c:pt idx="23716">
                  <c:v>4.0878959496092326E-3</c:v>
                </c:pt>
                <c:pt idx="23717">
                  <c:v>3.8332045316055163E-3</c:v>
                </c:pt>
                <c:pt idx="23718">
                  <c:v>3.5972645015257543E-3</c:v>
                </c:pt>
                <c:pt idx="23719">
                  <c:v>3.3787111815358761E-3</c:v>
                </c:pt>
                <c:pt idx="23720">
                  <c:v>3.1765609620396651E-3</c:v>
                </c:pt>
                <c:pt idx="23721">
                  <c:v>2.9896553346360211E-3</c:v>
                </c:pt>
                <c:pt idx="23722">
                  <c:v>2.8167432100622003E-3</c:v>
                </c:pt>
                <c:pt idx="23723">
                  <c:v>2.6568985945851775E-3</c:v>
                </c:pt>
                <c:pt idx="23724">
                  <c:v>2.5090044315589921E-3</c:v>
                </c:pt>
                <c:pt idx="23725">
                  <c:v>2.3722487354939092E-3</c:v>
                </c:pt>
                <c:pt idx="23726">
                  <c:v>2.2455428158013602E-3</c:v>
                </c:pt>
                <c:pt idx="23727">
                  <c:v>2.1284038336411015E-3</c:v>
                </c:pt>
                <c:pt idx="23728">
                  <c:v>2.019775763873688E-3</c:v>
                </c:pt>
                <c:pt idx="23729">
                  <c:v>1.9191142830766728E-3</c:v>
                </c:pt>
                <c:pt idx="23730">
                  <c:v>1.8258766313715702E-3</c:v>
                </c:pt>
                <c:pt idx="23731">
                  <c:v>1.7392813062381274E-3</c:v>
                </c:pt>
                <c:pt idx="23732">
                  <c:v>1.6587765396963716E-3</c:v>
                </c:pt>
                <c:pt idx="23733">
                  <c:v>1.5840439944941886E-3</c:v>
                </c:pt>
                <c:pt idx="23734">
                  <c:v>1.5144057491125462E-3</c:v>
                </c:pt>
                <c:pt idx="23735">
                  <c:v>1.4495350417265129E-3</c:v>
                </c:pt>
                <c:pt idx="23736">
                  <c:v>1.3891024137907548E-3</c:v>
                </c:pt>
                <c:pt idx="23737">
                  <c:v>1.332757334251311E-3</c:v>
                </c:pt>
                <c:pt idx="23738">
                  <c:v>1.2799911575583911E-3</c:v>
                </c:pt>
                <c:pt idx="23739">
                  <c:v>1.2307386847573154E-3</c:v>
                </c:pt>
                <c:pt idx="23740">
                  <c:v>1.1846455370734255E-3</c:v>
                </c:pt>
                <c:pt idx="23741">
                  <c:v>1.141506841586426E-3</c:v>
                </c:pt>
                <c:pt idx="23742">
                  <c:v>1.1009321882115009E-3</c:v>
                </c:pt>
                <c:pt idx="23743">
                  <c:v>1.0629438343725539E-3</c:v>
                </c:pt>
                <c:pt idx="23744">
                  <c:v>1.0272187543218791E-3</c:v>
                </c:pt>
                <c:pt idx="23745">
                  <c:v>9.9368139841538028E-4</c:v>
                </c:pt>
                <c:pt idx="23746">
                  <c:v>9.6214940041960961E-4</c:v>
                </c:pt>
                <c:pt idx="23747">
                  <c:v>9.3228447527315961E-4</c:v>
                </c:pt>
                <c:pt idx="23748">
                  <c:v>9.0424337185202042E-4</c:v>
                </c:pt>
                <c:pt idx="23749">
                  <c:v>8.7758824098005395E-4</c:v>
                </c:pt>
                <c:pt idx="23750">
                  <c:v>8.5259618614019761E-4</c:v>
                </c:pt>
                <c:pt idx="23751">
                  <c:v>8.2898233233386076E-4</c:v>
                </c:pt>
                <c:pt idx="23752">
                  <c:v>8.0653973846489535E-4</c:v>
                </c:pt>
                <c:pt idx="23753">
                  <c:v>7.8519595922132979E-4</c:v>
                </c:pt>
                <c:pt idx="23754">
                  <c:v>7.6507590457142172E-4</c:v>
                </c:pt>
                <c:pt idx="23755">
                  <c:v>7.4596203186683141E-4</c:v>
                </c:pt>
                <c:pt idx="23756">
                  <c:v>7.2770415513845332E-4</c:v>
                </c:pt>
                <c:pt idx="23757">
                  <c:v>7.1036949583869191E-4</c:v>
                </c:pt>
                <c:pt idx="23758">
                  <c:v>6.9381805744217484E-4</c:v>
                </c:pt>
                <c:pt idx="23759">
                  <c:v>6.7797901198929367E-4</c:v>
                </c:pt>
                <c:pt idx="23760">
                  <c:v>6.6284169855246322E-4</c:v>
                </c:pt>
                <c:pt idx="23761">
                  <c:v>6.4834487084197701E-4</c:v>
                </c:pt>
                <c:pt idx="23762">
                  <c:v>6.3443848010003023E-4</c:v>
                </c:pt>
                <c:pt idx="23763">
                  <c:v>6.2113992421930497E-4</c:v>
                </c:pt>
                <c:pt idx="23764">
                  <c:v>6.082400075539951E-4</c:v>
                </c:pt>
                <c:pt idx="23765">
                  <c:v>5.9582312151273964E-4</c:v>
                </c:pt>
                <c:pt idx="23766">
                  <c:v>5.8388311913548652E-4</c:v>
                </c:pt>
                <c:pt idx="23767">
                  <c:v>5.7232255414307875E-4</c:v>
                </c:pt>
                <c:pt idx="23768">
                  <c:v>5.6119570154800069E-4</c:v>
                </c:pt>
                <c:pt idx="23769">
                  <c:v>5.5046217265053432E-4</c:v>
                </c:pt>
                <c:pt idx="23770">
                  <c:v>5.4013055965984602E-4</c:v>
                </c:pt>
                <c:pt idx="23771">
                  <c:v>5.3021687022991593E-4</c:v>
                </c:pt>
                <c:pt idx="23772">
                  <c:v>5.2065847322368963E-4</c:v>
                </c:pt>
                <c:pt idx="23773">
                  <c:v>5.1149215076440324E-4</c:v>
                </c:pt>
                <c:pt idx="23774">
                  <c:v>5.0276552106054417E-4</c:v>
                </c:pt>
                <c:pt idx="23775">
                  <c:v>4.9453490228268393E-4</c:v>
                </c:pt>
                <c:pt idx="23776">
                  <c:v>4.8662865395765476E-4</c:v>
                </c:pt>
                <c:pt idx="23777">
                  <c:v>4.7919321704625872E-4</c:v>
                </c:pt>
                <c:pt idx="23778">
                  <c:v>4.7222614976216715E-4</c:v>
                </c:pt>
                <c:pt idx="23779">
                  <c:v>4.6564114081049102E-4</c:v>
                </c:pt>
                <c:pt idx="23780">
                  <c:v>4.5959111221938187E-4</c:v>
                </c:pt>
                <c:pt idx="23781">
                  <c:v>4.5390324378047353E-4</c:v>
                </c:pt>
                <c:pt idx="23782">
                  <c:v>4.4864209048101067E-4</c:v>
                </c:pt>
                <c:pt idx="23783">
                  <c:v>4.4376824702196949E-4</c:v>
                </c:pt>
                <c:pt idx="23784">
                  <c:v>4.3942103982930192E-4</c:v>
                </c:pt>
                <c:pt idx="23785">
                  <c:v>4.3539636207323706E-4</c:v>
                </c:pt>
                <c:pt idx="23786">
                  <c:v>4.3174125713618672E-4</c:v>
                </c:pt>
                <c:pt idx="23787">
                  <c:v>4.2867930093770656E-4</c:v>
                </c:pt>
                <c:pt idx="23788">
                  <c:v>4.2572668923912538E-4</c:v>
                </c:pt>
                <c:pt idx="23789">
                  <c:v>4.2328596082141789E-4</c:v>
                </c:pt>
                <c:pt idx="23790">
                  <c:v>4.2124107616858808E-4</c:v>
                </c:pt>
                <c:pt idx="23791">
                  <c:v>4.1957239664458523E-4</c:v>
                </c:pt>
                <c:pt idx="23792">
                  <c:v>4.1804602203987518E-4</c:v>
                </c:pt>
                <c:pt idx="23793">
                  <c:v>4.1701264527094217E-4</c:v>
                </c:pt>
                <c:pt idx="23794">
                  <c:v>4.1624348263291644E-4</c:v>
                </c:pt>
                <c:pt idx="23795">
                  <c:v>4.1583700126934797E-4</c:v>
                </c:pt>
                <c:pt idx="23796">
                  <c:v>4.1572904220865681E-4</c:v>
                </c:pt>
                <c:pt idx="23797">
                  <c:v>4.1594515757581441E-4</c:v>
                </c:pt>
                <c:pt idx="23798">
                  <c:v>4.1644548302621764E-4</c:v>
                </c:pt>
                <c:pt idx="23799">
                  <c:v>4.1739461928380628E-4</c:v>
                </c:pt>
                <c:pt idx="23800">
                  <c:v>4.185170215298406E-4</c:v>
                </c:pt>
                <c:pt idx="23801">
                  <c:v>4.2002762684578698E-4</c:v>
                </c:pt>
                <c:pt idx="23802">
                  <c:v>4.2183570723342001E-4</c:v>
                </c:pt>
                <c:pt idx="23803">
                  <c:v>4.239373810205338E-4</c:v>
                </c:pt>
                <c:pt idx="23804">
                  <c:v>4.2639205039807226E-4</c:v>
                </c:pt>
                <c:pt idx="23805">
                  <c:v>4.2917795878538723E-4</c:v>
                </c:pt>
                <c:pt idx="23806">
                  <c:v>4.3199312989905536E-4</c:v>
                </c:pt>
                <c:pt idx="23807">
                  <c:v>4.3522759022185387E-4</c:v>
                </c:pt>
                <c:pt idx="23808">
                  <c:v>4.3861814342727179E-4</c:v>
                </c:pt>
                <c:pt idx="23809">
                  <c:v>4.4215678182280005E-4</c:v>
                </c:pt>
                <c:pt idx="23810">
                  <c:v>4.45931933845789E-4</c:v>
                </c:pt>
                <c:pt idx="23811">
                  <c:v>4.4987344665714524E-4</c:v>
                </c:pt>
                <c:pt idx="23812">
                  <c:v>4.5400807925621844E-4</c:v>
                </c:pt>
                <c:pt idx="23813">
                  <c:v>4.5814141244593376E-4</c:v>
                </c:pt>
                <c:pt idx="23814">
                  <c:v>4.6247978923774635E-4</c:v>
                </c:pt>
                <c:pt idx="23815">
                  <c:v>4.6699278867179395E-4</c:v>
                </c:pt>
                <c:pt idx="23816">
                  <c:v>4.71594133609754E-4</c:v>
                </c:pt>
                <c:pt idx="23817">
                  <c:v>4.7634689932163354E-4</c:v>
                </c:pt>
                <c:pt idx="23818">
                  <c:v>4.8138314574142083E-4</c:v>
                </c:pt>
                <c:pt idx="23819">
                  <c:v>4.8663053580577653E-4</c:v>
                </c:pt>
                <c:pt idx="23820">
                  <c:v>4.9199884079098588E-4</c:v>
                </c:pt>
                <c:pt idx="23821">
                  <c:v>4.9761936487680014E-4</c:v>
                </c:pt>
                <c:pt idx="23822">
                  <c:v>5.0359334992078342E-4</c:v>
                </c:pt>
                <c:pt idx="23823">
                  <c:v>5.0983850120400742E-4</c:v>
                </c:pt>
                <c:pt idx="23824">
                  <c:v>5.1637711844565448E-4</c:v>
                </c:pt>
                <c:pt idx="23825">
                  <c:v>5.2326300019955863E-4</c:v>
                </c:pt>
                <c:pt idx="23826">
                  <c:v>5.3054947468511582E-4</c:v>
                </c:pt>
                <c:pt idx="23827">
                  <c:v>5.3824059286189385E-4</c:v>
                </c:pt>
                <c:pt idx="23828">
                  <c:v>5.4631503506796797E-4</c:v>
                </c:pt>
                <c:pt idx="23829">
                  <c:v>5.5483528877353638E-4</c:v>
                </c:pt>
                <c:pt idx="23830">
                  <c:v>5.6382576668412288E-4</c:v>
                </c:pt>
                <c:pt idx="23831">
                  <c:v>5.7333380738622264E-4</c:v>
                </c:pt>
                <c:pt idx="23832">
                  <c:v>5.8336390804913929E-4</c:v>
                </c:pt>
                <c:pt idx="23833">
                  <c:v>5.9393785599248794E-4</c:v>
                </c:pt>
                <c:pt idx="23834">
                  <c:v>6.0516619985540032E-4</c:v>
                </c:pt>
                <c:pt idx="23835">
                  <c:v>6.1704345566926388E-4</c:v>
                </c:pt>
                <c:pt idx="23836">
                  <c:v>6.2959727226274964E-4</c:v>
                </c:pt>
                <c:pt idx="23837">
                  <c:v>6.4309160611575322E-4</c:v>
                </c:pt>
                <c:pt idx="23838">
                  <c:v>6.572490837568612E-4</c:v>
                </c:pt>
                <c:pt idx="23839">
                  <c:v>6.7245979187968707E-4</c:v>
                </c:pt>
                <c:pt idx="23840">
                  <c:v>6.8867134038186339E-4</c:v>
                </c:pt>
                <c:pt idx="23841">
                  <c:v>7.0582913731609409E-4</c:v>
                </c:pt>
                <c:pt idx="23842">
                  <c:v>7.2428231931587206E-4</c:v>
                </c:pt>
                <c:pt idx="23843">
                  <c:v>7.4394952171408235E-4</c:v>
                </c:pt>
                <c:pt idx="23844">
                  <c:v>7.6489307937976925E-4</c:v>
                </c:pt>
                <c:pt idx="23845">
                  <c:v>7.873389932945285E-4</c:v>
                </c:pt>
                <c:pt idx="23846">
                  <c:v>8.1126736512071584E-4</c:v>
                </c:pt>
                <c:pt idx="23847">
                  <c:v>8.369375185938166E-4</c:v>
                </c:pt>
                <c:pt idx="23848">
                  <c:v>8.6437976934572447E-4</c:v>
                </c:pt>
                <c:pt idx="23849">
                  <c:v>8.9381968771695686E-4</c:v>
                </c:pt>
                <c:pt idx="23850">
                  <c:v>9.2534014186629321E-4</c:v>
                </c:pt>
                <c:pt idx="23851">
                  <c:v>9.5913620247389808E-4</c:v>
                </c:pt>
                <c:pt idx="23852">
                  <c:v>9.9538711111224476E-4</c:v>
                </c:pt>
                <c:pt idx="23853">
                  <c:v>1.0341411836810588E-3</c:v>
                </c:pt>
                <c:pt idx="23854">
                  <c:v>1.075812055172376E-3</c:v>
                </c:pt>
                <c:pt idx="23855">
                  <c:v>1.120571461726283E-3</c:v>
                </c:pt>
                <c:pt idx="23856">
                  <c:v>1.1686412867246698E-3</c:v>
                </c:pt>
                <c:pt idx="23857">
                  <c:v>1.2202620326219327E-3</c:v>
                </c:pt>
                <c:pt idx="23858">
                  <c:v>1.2757599337935854E-3</c:v>
                </c:pt>
                <c:pt idx="23859">
                  <c:v>1.3354672754259944E-3</c:v>
                </c:pt>
                <c:pt idx="23860">
                  <c:v>1.3996317768932842E-3</c:v>
                </c:pt>
                <c:pt idx="23861">
                  <c:v>1.4688127905398973E-3</c:v>
                </c:pt>
                <c:pt idx="23862">
                  <c:v>1.5433618771149016E-3</c:v>
                </c:pt>
                <c:pt idx="23863">
                  <c:v>1.6235715511234705E-3</c:v>
                </c:pt>
                <c:pt idx="23864">
                  <c:v>1.7101743880552078E-3</c:v>
                </c:pt>
                <c:pt idx="23865">
                  <c:v>1.8035685201295282E-3</c:v>
                </c:pt>
                <c:pt idx="23866">
                  <c:v>1.9043199608976824E-3</c:v>
                </c:pt>
                <c:pt idx="23867">
                  <c:v>2.013239346149498E-3</c:v>
                </c:pt>
                <c:pt idx="23868">
                  <c:v>2.1307918772179857E-3</c:v>
                </c:pt>
                <c:pt idx="23869">
                  <c:v>2.2579331208743003E-3</c:v>
                </c:pt>
                <c:pt idx="23870">
                  <c:v>2.3953849142756001E-3</c:v>
                </c:pt>
                <c:pt idx="23871">
                  <c:v>2.5439588373172839E-3</c:v>
                </c:pt>
                <c:pt idx="23872">
                  <c:v>2.7044901591274373E-3</c:v>
                </c:pt>
                <c:pt idx="23873">
                  <c:v>2.8783899952559144E-3</c:v>
                </c:pt>
                <c:pt idx="23874">
                  <c:v>3.0661559172915354E-3</c:v>
                </c:pt>
                <c:pt idx="23875">
                  <c:v>3.2692067998377761E-3</c:v>
                </c:pt>
                <c:pt idx="23876">
                  <c:v>3.4886356447987321E-3</c:v>
                </c:pt>
                <c:pt idx="23877">
                  <c:v>3.7255293589824046E-3</c:v>
                </c:pt>
                <c:pt idx="23878">
                  <c:v>3.9809238347484621E-3</c:v>
                </c:pt>
                <c:pt idx="23879">
                  <c:v>4.2564306765843218E-3</c:v>
                </c:pt>
                <c:pt idx="23880">
                  <c:v>4.5528505374803352E-3</c:v>
                </c:pt>
                <c:pt idx="23881">
                  <c:v>4.8705283411205613E-3</c:v>
                </c:pt>
                <c:pt idx="23882">
                  <c:v>5.2100945008141109E-3</c:v>
                </c:pt>
                <c:pt idx="23883">
                  <c:v>5.5715377861254023E-3</c:v>
                </c:pt>
                <c:pt idx="23884">
                  <c:v>5.9529441803199967E-3</c:v>
                </c:pt>
                <c:pt idx="23885">
                  <c:v>6.3514231863159853E-3</c:v>
                </c:pt>
                <c:pt idx="23886">
                  <c:v>6.7616862243914388E-3</c:v>
                </c:pt>
                <c:pt idx="23887">
                  <c:v>7.17372892365431E-3</c:v>
                </c:pt>
                <c:pt idx="23888">
                  <c:v>7.576703521458894E-3</c:v>
                </c:pt>
                <c:pt idx="23889">
                  <c:v>7.9416013202360247E-3</c:v>
                </c:pt>
                <c:pt idx="23890">
                  <c:v>8.245666764222892E-3</c:v>
                </c:pt>
                <c:pt idx="23891">
                  <c:v>8.4499807359286194E-3</c:v>
                </c:pt>
                <c:pt idx="23892">
                  <c:v>8.5067113225745228E-3</c:v>
                </c:pt>
                <c:pt idx="23893">
                  <c:v>8.3780447656233159E-3</c:v>
                </c:pt>
                <c:pt idx="23894">
                  <c:v>8.0335437714097457E-3</c:v>
                </c:pt>
                <c:pt idx="23895">
                  <c:v>7.4675628807123751E-3</c:v>
                </c:pt>
                <c:pt idx="23896">
                  <c:v>6.7056698229721601E-3</c:v>
                </c:pt>
                <c:pt idx="23897">
                  <c:v>5.7857743899762948E-3</c:v>
                </c:pt>
                <c:pt idx="23898">
                  <c:v>4.7678005193615425E-3</c:v>
                </c:pt>
                <c:pt idx="23899">
                  <c:v>3.7043415048403361E-3</c:v>
                </c:pt>
                <c:pt idx="23900">
                  <c:v>2.641862223163427E-3</c:v>
                </c:pt>
                <c:pt idx="23901">
                  <c:v>1.6170747464322455E-3</c:v>
                </c:pt>
                <c:pt idx="23902">
                  <c:v>6.6161383772500582E-4</c:v>
                </c:pt>
                <c:pt idx="23903">
                  <c:v>-2.0232423258403909E-4</c:v>
                </c:pt>
                <c:pt idx="23904">
                  <c:v>-9.5672959940040769E-4</c:v>
                </c:pt>
                <c:pt idx="23905">
                  <c:v>-1.5870854881939733E-3</c:v>
                </c:pt>
                <c:pt idx="23906">
                  <c:v>-2.0798797654313361E-3</c:v>
                </c:pt>
                <c:pt idx="23907">
                  <c:v>-2.4257592904726177E-3</c:v>
                </c:pt>
                <c:pt idx="23908">
                  <c:v>-2.6150136714876426E-3</c:v>
                </c:pt>
                <c:pt idx="23909">
                  <c:v>-2.6424794714623445E-3</c:v>
                </c:pt>
                <c:pt idx="23910">
                  <c:v>-2.4964317617416354E-3</c:v>
                </c:pt>
                <c:pt idx="23911">
                  <c:v>-2.1846042484258144E-3</c:v>
                </c:pt>
                <c:pt idx="23912">
                  <c:v>-1.7020952148868451E-3</c:v>
                </c:pt>
                <c:pt idx="23913">
                  <c:v>-1.0618361762115835E-3</c:v>
                </c:pt>
                <c:pt idx="23914">
                  <c:v>-2.7696484726347226E-4</c:v>
                </c:pt>
                <c:pt idx="23915">
                  <c:v>6.2895936894091786E-4</c:v>
                </c:pt>
                <c:pt idx="23916">
                  <c:v>1.6236257769847162E-3</c:v>
                </c:pt>
                <c:pt idx="23917">
                  <c:v>2.6775278616838483E-3</c:v>
                </c:pt>
                <c:pt idx="23918">
                  <c:v>3.7473204838399665E-3</c:v>
                </c:pt>
                <c:pt idx="23919">
                  <c:v>4.820172158710001E-3</c:v>
                </c:pt>
                <c:pt idx="23920">
                  <c:v>5.8975410125420291E-3</c:v>
                </c:pt>
                <c:pt idx="23921">
                  <c:v>6.9923125223839699E-3</c:v>
                </c:pt>
                <c:pt idx="23922">
                  <c:v>8.1483914700583027E-3</c:v>
                </c:pt>
                <c:pt idx="23923">
                  <c:v>9.4041387605575677E-3</c:v>
                </c:pt>
                <c:pt idx="23924">
                  <c:v>1.079584560002167E-2</c:v>
                </c:pt>
                <c:pt idx="23925">
                  <c:v>1.233320082782885E-2</c:v>
                </c:pt>
                <c:pt idx="23926">
                  <c:v>1.4009669571879768E-2</c:v>
                </c:pt>
                <c:pt idx="23927">
                  <c:v>1.5809307483975243E-2</c:v>
                </c:pt>
                <c:pt idx="23928">
                  <c:v>1.7729235102438734E-2</c:v>
                </c:pt>
                <c:pt idx="23929">
                  <c:v>1.9744897034186581E-2</c:v>
                </c:pt>
                <c:pt idx="23930">
                  <c:v>2.1873848716216004E-2</c:v>
                </c:pt>
                <c:pt idx="23931">
                  <c:v>2.4147233573143745E-2</c:v>
                </c:pt>
                <c:pt idx="23932">
                  <c:v>2.6611820696183175E-2</c:v>
                </c:pt>
                <c:pt idx="23933">
                  <c:v>2.9330511113979219E-2</c:v>
                </c:pt>
                <c:pt idx="23934">
                  <c:v>3.233618243302383E-2</c:v>
                </c:pt>
                <c:pt idx="23935">
                  <c:v>3.5655016204568568E-2</c:v>
                </c:pt>
                <c:pt idx="23936">
                  <c:v>3.929951877059723E-2</c:v>
                </c:pt>
                <c:pt idx="23937">
                  <c:v>4.3253376775115315E-2</c:v>
                </c:pt>
                <c:pt idx="23938">
                  <c:v>4.7515364771741897E-2</c:v>
                </c:pt>
                <c:pt idx="23939">
                  <c:v>5.2044456247064219E-2</c:v>
                </c:pt>
                <c:pt idx="23940">
                  <c:v>5.6825477378501188E-2</c:v>
                </c:pt>
                <c:pt idx="23941">
                  <c:v>6.1807458732852871E-2</c:v>
                </c:pt>
                <c:pt idx="23942">
                  <c:v>6.6994053303738865E-2</c:v>
                </c:pt>
                <c:pt idx="23943">
                  <c:v>7.230288109860239E-2</c:v>
                </c:pt>
                <c:pt idx="23944">
                  <c:v>7.7698770323590405E-2</c:v>
                </c:pt>
                <c:pt idx="23945">
                  <c:v>8.3075837155767718E-2</c:v>
                </c:pt>
                <c:pt idx="23946">
                  <c:v>8.8315502110339006E-2</c:v>
                </c:pt>
                <c:pt idx="23947">
                  <c:v>9.3300620641853849E-2</c:v>
                </c:pt>
                <c:pt idx="23948">
                  <c:v>9.783210457777769E-2</c:v>
                </c:pt>
                <c:pt idx="23949">
                  <c:v>0.1017810008615091</c:v>
                </c:pt>
                <c:pt idx="23950">
                  <c:v>0.10499195895781332</c:v>
                </c:pt>
                <c:pt idx="23951">
                  <c:v>0.10728452005800926</c:v>
                </c:pt>
                <c:pt idx="23952">
                  <c:v>0.10846652118284406</c:v>
                </c:pt>
                <c:pt idx="23953">
                  <c:v>0.10838443696611366</c:v>
                </c:pt>
                <c:pt idx="23954">
                  <c:v>0.10691346952734515</c:v>
                </c:pt>
                <c:pt idx="23955">
                  <c:v>0.10388228111982872</c:v>
                </c:pt>
                <c:pt idx="23956">
                  <c:v>9.9237687945638697E-2</c:v>
                </c:pt>
                <c:pt idx="23957">
                  <c:v>9.3014005934103305E-2</c:v>
                </c:pt>
                <c:pt idx="23958">
                  <c:v>8.5245490825895165E-2</c:v>
                </c:pt>
                <c:pt idx="23959">
                  <c:v>7.620436192865454E-2</c:v>
                </c:pt>
                <c:pt idx="23960">
                  <c:v>6.614282256041043E-2</c:v>
                </c:pt>
                <c:pt idx="23961">
                  <c:v>5.5464716263531721E-2</c:v>
                </c:pt>
                <c:pt idx="23962">
                  <c:v>4.4596899451906646E-2</c:v>
                </c:pt>
                <c:pt idx="23963">
                  <c:v>3.3956174985455834E-2</c:v>
                </c:pt>
                <c:pt idx="23964">
                  <c:v>2.3885222806744766E-2</c:v>
                </c:pt>
                <c:pt idx="23965">
                  <c:v>1.4716975725278802E-2</c:v>
                </c:pt>
                <c:pt idx="23966">
                  <c:v>6.7038582250039946E-3</c:v>
                </c:pt>
                <c:pt idx="23967">
                  <c:v>-6.2047365471329385E-5</c:v>
                </c:pt>
                <c:pt idx="23968">
                  <c:v>-5.5011490734215018E-3</c:v>
                </c:pt>
                <c:pt idx="23969">
                  <c:v>-9.5831307948085476E-3</c:v>
                </c:pt>
                <c:pt idx="23970">
                  <c:v>-1.239271230779776E-2</c:v>
                </c:pt>
                <c:pt idx="23971">
                  <c:v>-1.4042441504150682E-2</c:v>
                </c:pt>
                <c:pt idx="23972">
                  <c:v>-1.4620444729105508E-2</c:v>
                </c:pt>
                <c:pt idx="23973">
                  <c:v>-1.4290537259186983E-2</c:v>
                </c:pt>
                <c:pt idx="23974">
                  <c:v>-1.3217922581916064E-2</c:v>
                </c:pt>
                <c:pt idx="23975">
                  <c:v>-1.159624327770481E-2</c:v>
                </c:pt>
                <c:pt idx="23976">
                  <c:v>-9.7232640982810731E-3</c:v>
                </c:pt>
                <c:pt idx="23977">
                  <c:v>-7.8341407852368788E-3</c:v>
                </c:pt>
                <c:pt idx="23978">
                  <c:v>-6.2138641505271978E-3</c:v>
                </c:pt>
                <c:pt idx="23979">
                  <c:v>-5.1522154114204688E-3</c:v>
                </c:pt>
                <c:pt idx="23980">
                  <c:v>-4.4943327840869084E-3</c:v>
                </c:pt>
                <c:pt idx="23981">
                  <c:v>-4.229034285967396E-3</c:v>
                </c:pt>
                <c:pt idx="23982">
                  <c:v>-4.1343280610755574E-3</c:v>
                </c:pt>
                <c:pt idx="23983">
                  <c:v>-4.103901809994843E-3</c:v>
                </c:pt>
                <c:pt idx="23984">
                  <c:v>-4.0836430226967226E-3</c:v>
                </c:pt>
                <c:pt idx="23985">
                  <c:v>-4.048042273446315E-3</c:v>
                </c:pt>
                <c:pt idx="23986">
                  <c:v>-3.9755839993783348E-3</c:v>
                </c:pt>
                <c:pt idx="23987">
                  <c:v>-3.8622499239367096E-3</c:v>
                </c:pt>
                <c:pt idx="23988">
                  <c:v>-3.7100533734199526E-3</c:v>
                </c:pt>
                <c:pt idx="23989">
                  <c:v>-3.530449929170342E-3</c:v>
                </c:pt>
                <c:pt idx="23990">
                  <c:v>-3.3444951423027684E-3</c:v>
                </c:pt>
                <c:pt idx="23991">
                  <c:v>-3.1708933831192925E-3</c:v>
                </c:pt>
                <c:pt idx="23992">
                  <c:v>-3.0185741831103923E-3</c:v>
                </c:pt>
                <c:pt idx="23993">
                  <c:v>-2.8897583468531917E-3</c:v>
                </c:pt>
                <c:pt idx="23994">
                  <c:v>-2.7841562599128246E-3</c:v>
                </c:pt>
                <c:pt idx="23995">
                  <c:v>-2.7006802735255763E-3</c:v>
                </c:pt>
                <c:pt idx="23996">
                  <c:v>-2.631852416225427E-3</c:v>
                </c:pt>
                <c:pt idx="23997">
                  <c:v>-2.5796246937580878E-3</c:v>
                </c:pt>
                <c:pt idx="23998">
                  <c:v>-2.5389994851328793E-3</c:v>
                </c:pt>
                <c:pt idx="23999">
                  <c:v>-2.5076200842369749E-3</c:v>
                </c:pt>
                <c:pt idx="24000">
                  <c:v>-2.4844432669209006E-3</c:v>
                </c:pt>
                <c:pt idx="24001">
                  <c:v>-2.468298560421077E-3</c:v>
                </c:pt>
                <c:pt idx="24002">
                  <c:v>-2.4571565051688792E-3</c:v>
                </c:pt>
                <c:pt idx="24003">
                  <c:v>-2.4521435118778257E-3</c:v>
                </c:pt>
                <c:pt idx="24004">
                  <c:v>-2.4484920677440873E-3</c:v>
                </c:pt>
                <c:pt idx="24005">
                  <c:v>-2.4483501963056416E-3</c:v>
                </c:pt>
                <c:pt idx="24006">
                  <c:v>-2.4513863691482387E-3</c:v>
                </c:pt>
                <c:pt idx="24007">
                  <c:v>-2.4554075635857117E-3</c:v>
                </c:pt>
                <c:pt idx="24008">
                  <c:v>-2.4618800560125237E-3</c:v>
                </c:pt>
                <c:pt idx="24009">
                  <c:v>-2.4714255324059407E-3</c:v>
                </c:pt>
                <c:pt idx="24010">
                  <c:v>-2.4824013145665416E-3</c:v>
                </c:pt>
                <c:pt idx="24011">
                  <c:v>-2.4963854734147135E-3</c:v>
                </c:pt>
                <c:pt idx="24012">
                  <c:v>-2.5120946285501528E-3</c:v>
                </c:pt>
                <c:pt idx="24013">
                  <c:v>-2.5294260740829802E-3</c:v>
                </c:pt>
                <c:pt idx="24014">
                  <c:v>-2.5473815804549198E-3</c:v>
                </c:pt>
                <c:pt idx="24015">
                  <c:v>-2.5658274197488794E-3</c:v>
                </c:pt>
                <c:pt idx="24016">
                  <c:v>-2.58339288144542E-3</c:v>
                </c:pt>
                <c:pt idx="24017">
                  <c:v>-2.6011524086335582E-3</c:v>
                </c:pt>
                <c:pt idx="24018">
                  <c:v>-2.6174491075844322E-3</c:v>
                </c:pt>
                <c:pt idx="24019">
                  <c:v>-2.6335185436339647E-3</c:v>
                </c:pt>
                <c:pt idx="24020">
                  <c:v>-2.6502141778509919E-3</c:v>
                </c:pt>
                <c:pt idx="24021">
                  <c:v>-2.665817384149323E-3</c:v>
                </c:pt>
                <c:pt idx="24022">
                  <c:v>-2.6819428980877839E-3</c:v>
                </c:pt>
                <c:pt idx="24023">
                  <c:v>-2.6978798086833753E-3</c:v>
                </c:pt>
                <c:pt idx="24024">
                  <c:v>-2.7129918407187382E-3</c:v>
                </c:pt>
                <c:pt idx="24025">
                  <c:v>-2.727821499951251E-3</c:v>
                </c:pt>
                <c:pt idx="24026">
                  <c:v>-2.7424608728084097E-3</c:v>
                </c:pt>
                <c:pt idx="24027">
                  <c:v>-2.7560923993565885E-3</c:v>
                </c:pt>
                <c:pt idx="24028">
                  <c:v>-2.7699892158517449E-3</c:v>
                </c:pt>
                <c:pt idx="24029">
                  <c:v>-2.7829494897656706E-3</c:v>
                </c:pt>
                <c:pt idx="24030">
                  <c:v>-2.7951359168672438E-3</c:v>
                </c:pt>
                <c:pt idx="24031">
                  <c:v>-2.8070865939616085E-3</c:v>
                </c:pt>
                <c:pt idx="24032">
                  <c:v>-2.818545225086044E-3</c:v>
                </c:pt>
                <c:pt idx="24033">
                  <c:v>-2.8293928333727909E-3</c:v>
                </c:pt>
                <c:pt idx="24034">
                  <c:v>-2.8398956255416426E-3</c:v>
                </c:pt>
                <c:pt idx="24035">
                  <c:v>-2.8499418090616006E-3</c:v>
                </c:pt>
                <c:pt idx="24036">
                  <c:v>-2.8594864842192346E-3</c:v>
                </c:pt>
                <c:pt idx="24037">
                  <c:v>-2.8686084491753175E-3</c:v>
                </c:pt>
                <c:pt idx="24038">
                  <c:v>-2.8774568772364623E-3</c:v>
                </c:pt>
                <c:pt idx="24039">
                  <c:v>-2.8860515773685641E-3</c:v>
                </c:pt>
                <c:pt idx="24040">
                  <c:v>-2.8941079582674089E-3</c:v>
                </c:pt>
                <c:pt idx="24041">
                  <c:v>-2.9017989274317214E-3</c:v>
                </c:pt>
                <c:pt idx="24042">
                  <c:v>-2.9094609296925634E-3</c:v>
                </c:pt>
                <c:pt idx="24043">
                  <c:v>-2.9166151456857413E-3</c:v>
                </c:pt>
                <c:pt idx="24044">
                  <c:v>-2.9233677698548787E-3</c:v>
                </c:pt>
                <c:pt idx="24045">
                  <c:v>-2.930206305853993E-3</c:v>
                </c:pt>
                <c:pt idx="24046">
                  <c:v>-2.9365794131481497E-3</c:v>
                </c:pt>
                <c:pt idx="24047">
                  <c:v>-2.9401694921336709E-3</c:v>
                </c:pt>
                <c:pt idx="24048">
                  <c:v>-2.9206058490059313E-3</c:v>
                </c:pt>
                <c:pt idx="24049">
                  <c:v>-2.9175374311449821E-3</c:v>
                </c:pt>
                <c:pt idx="24050">
                  <c:v>-2.9111440093174583E-3</c:v>
                </c:pt>
                <c:pt idx="24051">
                  <c:v>-2.9043359399864412E-3</c:v>
                </c:pt>
                <c:pt idx="24052">
                  <c:v>-2.8973650579810508E-3</c:v>
                </c:pt>
                <c:pt idx="24053">
                  <c:v>-2.8898290234310063E-3</c:v>
                </c:pt>
                <c:pt idx="24054">
                  <c:v>-2.8819230489500747E-3</c:v>
                </c:pt>
                <c:pt idx="24055">
                  <c:v>-2.8739931520915013E-3</c:v>
                </c:pt>
                <c:pt idx="24056">
                  <c:v>-2.8654885620908858E-3</c:v>
                </c:pt>
                <c:pt idx="24057">
                  <c:v>-2.8568293633132419E-3</c:v>
                </c:pt>
                <c:pt idx="24058">
                  <c:v>-2.8476286192900915E-3</c:v>
                </c:pt>
                <c:pt idx="24059">
                  <c:v>-2.8382691820220646E-3</c:v>
                </c:pt>
                <c:pt idx="24060">
                  <c:v>-2.8285086747009656E-3</c:v>
                </c:pt>
                <c:pt idx="24061">
                  <c:v>-2.8183542438504484E-3</c:v>
                </c:pt>
                <c:pt idx="24062">
                  <c:v>-2.8079307337048648E-3</c:v>
                </c:pt>
                <c:pt idx="24063">
                  <c:v>-2.7968286234568217E-3</c:v>
                </c:pt>
                <c:pt idx="24064">
                  <c:v>-2.7855705286252935E-3</c:v>
                </c:pt>
                <c:pt idx="24065">
                  <c:v>-2.7740298254874379E-3</c:v>
                </c:pt>
                <c:pt idx="24066">
                  <c:v>-2.7618706040070154E-3</c:v>
                </c:pt>
                <c:pt idx="24067">
                  <c:v>-2.7491527516648974E-3</c:v>
                </c:pt>
                <c:pt idx="24068">
                  <c:v>-2.7358736589070077E-3</c:v>
                </c:pt>
                <c:pt idx="24069">
                  <c:v>-2.7223357880564718E-3</c:v>
                </c:pt>
                <c:pt idx="24070">
                  <c:v>-2.7080783446832334E-3</c:v>
                </c:pt>
                <c:pt idx="24071">
                  <c:v>-2.6935863732218714E-3</c:v>
                </c:pt>
                <c:pt idx="24072">
                  <c:v>-2.6793085183204534E-3</c:v>
                </c:pt>
                <c:pt idx="24073">
                  <c:v>-2.6638187375317562E-3</c:v>
                </c:pt>
                <c:pt idx="24074">
                  <c:v>-2.6489379103199154E-3</c:v>
                </c:pt>
                <c:pt idx="24075">
                  <c:v>-2.6335000091164259E-3</c:v>
                </c:pt>
                <c:pt idx="24076">
                  <c:v>-2.6172941753936506E-3</c:v>
                </c:pt>
                <c:pt idx="24077">
                  <c:v>-2.603123356261425E-3</c:v>
                </c:pt>
                <c:pt idx="24078">
                  <c:v>-2.586828135687164E-3</c:v>
                </c:pt>
                <c:pt idx="24079">
                  <c:v>-2.5711520734385666E-3</c:v>
                </c:pt>
                <c:pt idx="24080">
                  <c:v>-2.5557810236518552E-3</c:v>
                </c:pt>
                <c:pt idx="24081">
                  <c:v>-2.5401221231642385E-3</c:v>
                </c:pt>
                <c:pt idx="24082">
                  <c:v>-2.5250469748473322E-3</c:v>
                </c:pt>
                <c:pt idx="24083">
                  <c:v>-2.5110803023957961E-3</c:v>
                </c:pt>
                <c:pt idx="24084">
                  <c:v>-2.4969780218758856E-3</c:v>
                </c:pt>
                <c:pt idx="24085">
                  <c:v>-2.4841506956764553E-3</c:v>
                </c:pt>
                <c:pt idx="24086">
                  <c:v>-2.4736937053637617E-3</c:v>
                </c:pt>
                <c:pt idx="24087">
                  <c:v>-2.464700083699312E-3</c:v>
                </c:pt>
                <c:pt idx="24088">
                  <c:v>-2.4563180684268504E-3</c:v>
                </c:pt>
                <c:pt idx="24089">
                  <c:v>-2.4513840973896897E-3</c:v>
                </c:pt>
                <c:pt idx="24090">
                  <c:v>-2.4487193408358034E-3</c:v>
                </c:pt>
                <c:pt idx="24091">
                  <c:v>-2.4501497519155988E-3</c:v>
                </c:pt>
                <c:pt idx="24092">
                  <c:v>-2.4547069713499337E-3</c:v>
                </c:pt>
                <c:pt idx="24093">
                  <c:v>-2.4618631547102844E-3</c:v>
                </c:pt>
                <c:pt idx="24094">
                  <c:v>-2.47484634360229E-3</c:v>
                </c:pt>
                <c:pt idx="24095">
                  <c:v>-2.4923915592060526E-3</c:v>
                </c:pt>
                <c:pt idx="24096">
                  <c:v>-2.517279963908619E-3</c:v>
                </c:pt>
                <c:pt idx="24097">
                  <c:v>-2.5499534700501847E-3</c:v>
                </c:pt>
                <c:pt idx="24098">
                  <c:v>-2.5928209499888081E-3</c:v>
                </c:pt>
                <c:pt idx="24099">
                  <c:v>-2.6473733984121034E-3</c:v>
                </c:pt>
                <c:pt idx="24100">
                  <c:v>-2.716272329292588E-3</c:v>
                </c:pt>
                <c:pt idx="24101">
                  <c:v>-2.8040183183584105E-3</c:v>
                </c:pt>
                <c:pt idx="24102">
                  <c:v>-2.9111661228254301E-3</c:v>
                </c:pt>
                <c:pt idx="24103">
                  <c:v>-3.0411427011734883E-3</c:v>
                </c:pt>
                <c:pt idx="24104">
                  <c:v>-3.1919713989934039E-3</c:v>
                </c:pt>
                <c:pt idx="24105">
                  <c:v>-3.3621024978719802E-3</c:v>
                </c:pt>
                <c:pt idx="24106">
                  <c:v>-3.5435071112243106E-3</c:v>
                </c:pt>
                <c:pt idx="24107">
                  <c:v>-3.7270374884467153E-3</c:v>
                </c:pt>
                <c:pt idx="24108">
                  <c:v>-3.902265061053694E-3</c:v>
                </c:pt>
                <c:pt idx="24109">
                  <c:v>-4.0698479303542994E-3</c:v>
                </c:pt>
                <c:pt idx="24110">
                  <c:v>-4.2386311904925103E-3</c:v>
                </c:pt>
                <c:pt idx="24111">
                  <c:v>-4.4248054169324005E-3</c:v>
                </c:pt>
                <c:pt idx="24112">
                  <c:v>-4.6685438390477174E-3</c:v>
                </c:pt>
                <c:pt idx="24113">
                  <c:v>-5.0212117808770499E-3</c:v>
                </c:pt>
                <c:pt idx="24114">
                  <c:v>-5.5137423535369908E-3</c:v>
                </c:pt>
                <c:pt idx="24115">
                  <c:v>-6.2399952754385313E-3</c:v>
                </c:pt>
                <c:pt idx="24116">
                  <c:v>-7.218128486080895E-3</c:v>
                </c:pt>
                <c:pt idx="24117">
                  <c:v>-8.4034647790032432E-3</c:v>
                </c:pt>
                <c:pt idx="24118">
                  <c:v>-9.8946704034415592E-3</c:v>
                </c:pt>
                <c:pt idx="24119">
                  <c:v>-1.144458541333878E-2</c:v>
                </c:pt>
                <c:pt idx="24120">
                  <c:v>-1.2974087183634665E-2</c:v>
                </c:pt>
                <c:pt idx="24121">
                  <c:v>-1.4240881671789954E-2</c:v>
                </c:pt>
                <c:pt idx="24122">
                  <c:v>-1.5042364762510821E-2</c:v>
                </c:pt>
                <c:pt idx="24123">
                  <c:v>-1.5188210481717368E-2</c:v>
                </c:pt>
                <c:pt idx="24124">
                  <c:v>-1.4511410031631672E-2</c:v>
                </c:pt>
                <c:pt idx="24125">
                  <c:v>-1.2807063168562033E-2</c:v>
                </c:pt>
                <c:pt idx="24126">
                  <c:v>-9.9628444208735845E-3</c:v>
                </c:pt>
                <c:pt idx="24127">
                  <c:v>-5.8774312399606232E-3</c:v>
                </c:pt>
                <c:pt idx="24128">
                  <c:v>-4.7177247632085306E-4</c:v>
                </c:pt>
                <c:pt idx="24129">
                  <c:v>6.2644348707579789E-3</c:v>
                </c:pt>
                <c:pt idx="24130">
                  <c:v>1.4239802680152625E-2</c:v>
                </c:pt>
                <c:pt idx="24131">
                  <c:v>2.3355897261919611E-2</c:v>
                </c:pt>
                <c:pt idx="24132">
                  <c:v>3.3381593153508693E-2</c:v>
                </c:pt>
                <c:pt idx="24133">
                  <c:v>4.4027310297353128E-2</c:v>
                </c:pt>
                <c:pt idx="24134">
                  <c:v>5.4918395725197744E-2</c:v>
                </c:pt>
                <c:pt idx="24135">
                  <c:v>6.563921285297003E-2</c:v>
                </c:pt>
                <c:pt idx="24136">
                  <c:v>7.5780662294359202E-2</c:v>
                </c:pt>
                <c:pt idx="24137">
                  <c:v>8.4943427500876967E-2</c:v>
                </c:pt>
                <c:pt idx="24138">
                  <c:v>9.2813968819743409E-2</c:v>
                </c:pt>
                <c:pt idx="24139">
                  <c:v>9.9168888842776415E-2</c:v>
                </c:pt>
                <c:pt idx="24140">
                  <c:v>0.10391905976748333</c:v>
                </c:pt>
                <c:pt idx="24141">
                  <c:v>0.10709651822791216</c:v>
                </c:pt>
                <c:pt idx="24142">
                  <c:v>0.10867995881014425</c:v>
                </c:pt>
                <c:pt idx="24143">
                  <c:v>0.1088646000387189</c:v>
                </c:pt>
                <c:pt idx="24144">
                  <c:v>0.1077617907988051</c:v>
                </c:pt>
                <c:pt idx="24145">
                  <c:v>0.10556164064508045</c:v>
                </c:pt>
                <c:pt idx="24146">
                  <c:v>0.10241684513752103</c:v>
                </c:pt>
                <c:pt idx="24147">
                  <c:v>9.8521844435149331E-2</c:v>
                </c:pt>
                <c:pt idx="24148">
                  <c:v>9.4024540302429793E-2</c:v>
                </c:pt>
                <c:pt idx="24149">
                  <c:v>8.9095309222659735E-2</c:v>
                </c:pt>
                <c:pt idx="24150">
                  <c:v>8.3891374926965856E-2</c:v>
                </c:pt>
                <c:pt idx="24151">
                  <c:v>7.8552822795336819E-2</c:v>
                </c:pt>
                <c:pt idx="24152">
                  <c:v>7.3187928944177805E-2</c:v>
                </c:pt>
                <c:pt idx="24153">
                  <c:v>6.7887810304282481E-2</c:v>
                </c:pt>
                <c:pt idx="24154">
                  <c:v>6.2726436355174386E-2</c:v>
                </c:pt>
                <c:pt idx="24155">
                  <c:v>5.7735906221472288E-2</c:v>
                </c:pt>
                <c:pt idx="24156">
                  <c:v>5.2971947947636711E-2</c:v>
                </c:pt>
                <c:pt idx="24157">
                  <c:v>4.8436562346084844E-2</c:v>
                </c:pt>
                <c:pt idx="24158">
                  <c:v>4.4171782228959788E-2</c:v>
                </c:pt>
                <c:pt idx="24159">
                  <c:v>4.0206753624426161E-2</c:v>
                </c:pt>
                <c:pt idx="24160">
                  <c:v>3.6558665078762376E-2</c:v>
                </c:pt>
                <c:pt idx="24161">
                  <c:v>3.3220879376005041E-2</c:v>
                </c:pt>
                <c:pt idx="24162">
                  <c:v>3.0204698071668035E-2</c:v>
                </c:pt>
                <c:pt idx="24163">
                  <c:v>2.7467072925323355E-2</c:v>
                </c:pt>
                <c:pt idx="24164">
                  <c:v>2.4982644695858647E-2</c:v>
                </c:pt>
                <c:pt idx="24165">
                  <c:v>2.2682676158414572E-2</c:v>
                </c:pt>
                <c:pt idx="24166">
                  <c:v>2.0532503592220808E-2</c:v>
                </c:pt>
                <c:pt idx="24167">
                  <c:v>1.8489122912585643E-2</c:v>
                </c:pt>
                <c:pt idx="24168">
                  <c:v>1.6551587137443202E-2</c:v>
                </c:pt>
                <c:pt idx="24169">
                  <c:v>1.4722381094138148E-2</c:v>
                </c:pt>
                <c:pt idx="24170">
                  <c:v>1.3016025770811734E-2</c:v>
                </c:pt>
                <c:pt idx="24171">
                  <c:v>1.1454161254068951E-2</c:v>
                </c:pt>
                <c:pt idx="24172">
                  <c:v>1.0035772927589504E-2</c:v>
                </c:pt>
                <c:pt idx="24173">
                  <c:v>8.7524380003894953E-3</c:v>
                </c:pt>
                <c:pt idx="24174">
                  <c:v>7.5677079069983444E-3</c:v>
                </c:pt>
                <c:pt idx="24175">
                  <c:v>6.444506519972415E-3</c:v>
                </c:pt>
                <c:pt idx="24176">
                  <c:v>5.3445461040144693E-3</c:v>
                </c:pt>
                <c:pt idx="24177">
                  <c:v>4.2442742057089422E-3</c:v>
                </c:pt>
                <c:pt idx="24178">
                  <c:v>3.1483100930805863E-3</c:v>
                </c:pt>
                <c:pt idx="24179">
                  <c:v>2.0745711464603689E-3</c:v>
                </c:pt>
                <c:pt idx="24180">
                  <c:v>1.0541003437550822E-3</c:v>
                </c:pt>
                <c:pt idx="24181">
                  <c:v>1.2500257717895646E-4</c:v>
                </c:pt>
                <c:pt idx="24182">
                  <c:v>-6.8167995821533101E-4</c:v>
                </c:pt>
                <c:pt idx="24183">
                  <c:v>-1.3428667372430425E-3</c:v>
                </c:pt>
                <c:pt idx="24184">
                  <c:v>-1.8423326528281825E-3</c:v>
                </c:pt>
                <c:pt idx="24185">
                  <c:v>-2.1745831866680776E-3</c:v>
                </c:pt>
                <c:pt idx="24186">
                  <c:v>-2.3346077393678888E-3</c:v>
                </c:pt>
                <c:pt idx="24187">
                  <c:v>-2.327201409669577E-3</c:v>
                </c:pt>
                <c:pt idx="24188">
                  <c:v>-2.1514615530205949E-3</c:v>
                </c:pt>
                <c:pt idx="24189">
                  <c:v>-1.820176689297015E-3</c:v>
                </c:pt>
                <c:pt idx="24190">
                  <c:v>-1.342373946162656E-3</c:v>
                </c:pt>
                <c:pt idx="24191">
                  <c:v>-7.2394975273337714E-4</c:v>
                </c:pt>
                <c:pt idx="24192">
                  <c:v>1.6415240366107753E-5</c:v>
                </c:pt>
                <c:pt idx="24193">
                  <c:v>8.6871265106369666E-4</c:v>
                </c:pt>
                <c:pt idx="24194">
                  <c:v>1.8130698784141197E-3</c:v>
                </c:pt>
                <c:pt idx="24195">
                  <c:v>2.8273297879248815E-3</c:v>
                </c:pt>
                <c:pt idx="24196">
                  <c:v>3.8792984542221909E-3</c:v>
                </c:pt>
                <c:pt idx="24197">
                  <c:v>4.9336502834828044E-3</c:v>
                </c:pt>
                <c:pt idx="24198">
                  <c:v>5.9404395173866531E-3</c:v>
                </c:pt>
                <c:pt idx="24199">
                  <c:v>6.8505467460249214E-3</c:v>
                </c:pt>
                <c:pt idx="24200">
                  <c:v>7.6023983910999959E-3</c:v>
                </c:pt>
                <c:pt idx="24201">
                  <c:v>8.1621949772583413E-3</c:v>
                </c:pt>
                <c:pt idx="24202">
                  <c:v>8.5051346536705319E-3</c:v>
                </c:pt>
                <c:pt idx="24203">
                  <c:v>8.6224305224770204E-3</c:v>
                </c:pt>
                <c:pt idx="24204">
                  <c:v>8.5625019899231436E-3</c:v>
                </c:pt>
                <c:pt idx="24205">
                  <c:v>8.3537621106907212E-3</c:v>
                </c:pt>
                <c:pt idx="24206">
                  <c:v>8.0409926881547245E-3</c:v>
                </c:pt>
                <c:pt idx="24207">
                  <c:v>7.6693971100101344E-3</c:v>
                </c:pt>
                <c:pt idx="24208">
                  <c:v>7.2638055052807182E-3</c:v>
                </c:pt>
                <c:pt idx="24209">
                  <c:v>6.8475501159677155E-3</c:v>
                </c:pt>
                <c:pt idx="24210">
                  <c:v>6.4341482048051457E-3</c:v>
                </c:pt>
                <c:pt idx="24211">
                  <c:v>6.0322178571331486E-3</c:v>
                </c:pt>
                <c:pt idx="24212">
                  <c:v>5.6473872378144385E-3</c:v>
                </c:pt>
                <c:pt idx="24213">
                  <c:v>5.2833368860187857E-3</c:v>
                </c:pt>
                <c:pt idx="24214">
                  <c:v>4.9413454625045761E-3</c:v>
                </c:pt>
                <c:pt idx="24215">
                  <c:v>4.6214333906035021E-3</c:v>
                </c:pt>
                <c:pt idx="24216">
                  <c:v>4.3231687945218811E-3</c:v>
                </c:pt>
                <c:pt idx="24217">
                  <c:v>4.0461184370107484E-3</c:v>
                </c:pt>
                <c:pt idx="24218">
                  <c:v>3.7890469625161405E-3</c:v>
                </c:pt>
                <c:pt idx="24219">
                  <c:v>3.5509290722476328E-3</c:v>
                </c:pt>
                <c:pt idx="24220">
                  <c:v>3.330396037172445E-3</c:v>
                </c:pt>
                <c:pt idx="24221">
                  <c:v>3.126434660269517E-3</c:v>
                </c:pt>
                <c:pt idx="24222">
                  <c:v>2.9376415699362557E-3</c:v>
                </c:pt>
                <c:pt idx="24223">
                  <c:v>2.7631966662965413E-3</c:v>
                </c:pt>
                <c:pt idx="24224">
                  <c:v>2.6017250614084331E-3</c:v>
                </c:pt>
                <c:pt idx="24225">
                  <c:v>2.4524702363865059E-3</c:v>
                </c:pt>
                <c:pt idx="24226">
                  <c:v>2.3143762796784539E-3</c:v>
                </c:pt>
                <c:pt idx="24227">
                  <c:v>2.1865536583375311E-3</c:v>
                </c:pt>
                <c:pt idx="24228">
                  <c:v>2.0682154277582576E-3</c:v>
                </c:pt>
                <c:pt idx="24229">
                  <c:v>1.9585833120927543E-3</c:v>
                </c:pt>
                <c:pt idx="24230">
                  <c:v>1.857029960050105E-3</c:v>
                </c:pt>
                <c:pt idx="24231">
                  <c:v>1.7629616979885077E-3</c:v>
                </c:pt>
                <c:pt idx="24232">
                  <c:v>1.6755075714754986E-3</c:v>
                </c:pt>
                <c:pt idx="24233">
                  <c:v>1.5943483227056632E-3</c:v>
                </c:pt>
                <c:pt idx="24234">
                  <c:v>1.5189398177228863E-3</c:v>
                </c:pt>
                <c:pt idx="24235">
                  <c:v>1.4487555676098163E-3</c:v>
                </c:pt>
                <c:pt idx="24236">
                  <c:v>1.3833517258572403E-3</c:v>
                </c:pt>
                <c:pt idx="24237">
                  <c:v>1.3224990586860885E-3</c:v>
                </c:pt>
                <c:pt idx="24238">
                  <c:v>1.2656948411049473E-3</c:v>
                </c:pt>
                <c:pt idx="24239">
                  <c:v>1.2125383489303143E-3</c:v>
                </c:pt>
                <c:pt idx="24240">
                  <c:v>1.1629877489576224E-3</c:v>
                </c:pt>
                <c:pt idx="24241">
                  <c:v>1.1166039869983102E-3</c:v>
                </c:pt>
                <c:pt idx="24242">
                  <c:v>1.0731520853162202E-3</c:v>
                </c:pt>
                <c:pt idx="24243">
                  <c:v>1.0324611197310984E-3</c:v>
                </c:pt>
                <c:pt idx="24244">
                  <c:v>9.9426949113934349E-4</c:v>
                </c:pt>
                <c:pt idx="24245">
                  <c:v>9.5838186052810137E-4</c:v>
                </c:pt>
                <c:pt idx="24246">
                  <c:v>9.2464199034136829E-4</c:v>
                </c:pt>
                <c:pt idx="24247">
                  <c:v>8.9292262978080128E-4</c:v>
                </c:pt>
                <c:pt idx="24248">
                  <c:v>8.6302138926630523E-4</c:v>
                </c:pt>
                <c:pt idx="24249">
                  <c:v>8.3482202534734817E-4</c:v>
                </c:pt>
                <c:pt idx="24250">
                  <c:v>8.0824893400821551E-4</c:v>
                </c:pt>
                <c:pt idx="24251">
                  <c:v>7.8313602715729402E-4</c:v>
                </c:pt>
                <c:pt idx="24252">
                  <c:v>7.593577955047337E-4</c:v>
                </c:pt>
                <c:pt idx="24253">
                  <c:v>7.3686725749222415E-4</c:v>
                </c:pt>
                <c:pt idx="24254">
                  <c:v>7.1553170023364032E-4</c:v>
                </c:pt>
                <c:pt idx="24255">
                  <c:v>6.9533490110573748E-4</c:v>
                </c:pt>
                <c:pt idx="24256">
                  <c:v>6.7610126805206505E-4</c:v>
                </c:pt>
                <c:pt idx="24257">
                  <c:v>6.5784486432651779E-4</c:v>
                </c:pt>
                <c:pt idx="24258">
                  <c:v>6.4042079055437462E-4</c:v>
                </c:pt>
                <c:pt idx="24259">
                  <c:v>6.2384437411000526E-4</c:v>
                </c:pt>
                <c:pt idx="24260">
                  <c:v>6.079750238674464E-4</c:v>
                </c:pt>
                <c:pt idx="24261">
                  <c:v>5.9278197447465431E-4</c:v>
                </c:pt>
                <c:pt idx="24262">
                  <c:v>5.7824336329648229E-4</c:v>
                </c:pt>
                <c:pt idx="24263">
                  <c:v>5.6423384094217433E-4</c:v>
                </c:pt>
                <c:pt idx="24264">
                  <c:v>5.5084931257221026E-4</c:v>
                </c:pt>
                <c:pt idx="24265">
                  <c:v>5.3794677599550145E-4</c:v>
                </c:pt>
                <c:pt idx="24266">
                  <c:v>5.2545355779509695E-4</c:v>
                </c:pt>
                <c:pt idx="24267">
                  <c:v>5.1339832782804073E-4</c:v>
                </c:pt>
                <c:pt idx="24268">
                  <c:v>5.0185672344249532E-4</c:v>
                </c:pt>
                <c:pt idx="24269">
                  <c:v>4.9069169459625694E-4</c:v>
                </c:pt>
                <c:pt idx="24270">
                  <c:v>4.7991927316193284E-4</c:v>
                </c:pt>
                <c:pt idx="24271">
                  <c:v>4.695189233969721E-4</c:v>
                </c:pt>
                <c:pt idx="24272">
                  <c:v>4.5953070124771234E-4</c:v>
                </c:pt>
                <c:pt idx="24273">
                  <c:v>4.5003380562058659E-4</c:v>
                </c:pt>
                <c:pt idx="24274">
                  <c:v>4.4090846929767391E-4</c:v>
                </c:pt>
                <c:pt idx="24275">
                  <c:v>4.3214473127228814E-4</c:v>
                </c:pt>
                <c:pt idx="24276">
                  <c:v>4.2377971276730264E-4</c:v>
                </c:pt>
                <c:pt idx="24277">
                  <c:v>4.1589234437566791E-4</c:v>
                </c:pt>
                <c:pt idx="24278">
                  <c:v>4.0841759677878731E-4</c:v>
                </c:pt>
                <c:pt idx="24279">
                  <c:v>4.0141555208417223E-4</c:v>
                </c:pt>
                <c:pt idx="24280">
                  <c:v>3.9483377737270509E-4</c:v>
                </c:pt>
                <c:pt idx="24281">
                  <c:v>3.8866079305477363E-4</c:v>
                </c:pt>
                <c:pt idx="24282">
                  <c:v>3.8293960944246752E-4</c:v>
                </c:pt>
                <c:pt idx="24283">
                  <c:v>3.7762403448593496E-4</c:v>
                </c:pt>
                <c:pt idx="24284">
                  <c:v>3.7275133189473841E-4</c:v>
                </c:pt>
                <c:pt idx="24285">
                  <c:v>3.6823887706682878E-4</c:v>
                </c:pt>
                <c:pt idx="24286">
                  <c:v>3.6420689004779128E-4</c:v>
                </c:pt>
                <c:pt idx="24287">
                  <c:v>3.6057776795039853E-4</c:v>
                </c:pt>
                <c:pt idx="24288">
                  <c:v>3.5725278338039068E-4</c:v>
                </c:pt>
                <c:pt idx="24289">
                  <c:v>3.5435372396064313E-4</c:v>
                </c:pt>
                <c:pt idx="24290">
                  <c:v>3.5183619434941971E-4</c:v>
                </c:pt>
                <c:pt idx="24291">
                  <c:v>3.4968853558425828E-4</c:v>
                </c:pt>
                <c:pt idx="24292">
                  <c:v>3.4784463511627894E-4</c:v>
                </c:pt>
                <c:pt idx="24293">
                  <c:v>3.464006215454507E-4</c:v>
                </c:pt>
                <c:pt idx="24294">
                  <c:v>3.4525607285385007E-4</c:v>
                </c:pt>
                <c:pt idx="24295">
                  <c:v>3.4441200248225279E-4</c:v>
                </c:pt>
                <c:pt idx="24296">
                  <c:v>3.4394115146141324E-4</c:v>
                </c:pt>
                <c:pt idx="24297">
                  <c:v>3.4382255153120322E-4</c:v>
                </c:pt>
                <c:pt idx="24298">
                  <c:v>3.4400399355061229E-4</c:v>
                </c:pt>
                <c:pt idx="24299">
                  <c:v>3.4444597681881906E-4</c:v>
                </c:pt>
                <c:pt idx="24300">
                  <c:v>3.4525153185938073E-4</c:v>
                </c:pt>
                <c:pt idx="24301">
                  <c:v>3.4639051900775542E-4</c:v>
                </c:pt>
                <c:pt idx="24302">
                  <c:v>3.4785303068740614E-4</c:v>
                </c:pt>
                <c:pt idx="24303">
                  <c:v>3.4966748516906954E-4</c:v>
                </c:pt>
                <c:pt idx="24304">
                  <c:v>3.5164787468988656E-4</c:v>
                </c:pt>
                <c:pt idx="24305">
                  <c:v>3.5402495811798218E-4</c:v>
                </c:pt>
                <c:pt idx="24306">
                  <c:v>3.5664765251186559E-4</c:v>
                </c:pt>
                <c:pt idx="24307">
                  <c:v>3.595805158806975E-4</c:v>
                </c:pt>
                <c:pt idx="24308">
                  <c:v>3.6266058875500384E-4</c:v>
                </c:pt>
                <c:pt idx="24309">
                  <c:v>3.6606425314344992E-4</c:v>
                </c:pt>
                <c:pt idx="24310">
                  <c:v>3.6952921159261187E-4</c:v>
                </c:pt>
                <c:pt idx="24311">
                  <c:v>3.7332417516677818E-4</c:v>
                </c:pt>
                <c:pt idx="24312">
                  <c:v>3.7718465318881123E-4</c:v>
                </c:pt>
                <c:pt idx="24313">
                  <c:v>3.813120289003491E-4</c:v>
                </c:pt>
                <c:pt idx="24314">
                  <c:v>3.8552977379679998E-4</c:v>
                </c:pt>
                <c:pt idx="24315">
                  <c:v>3.8988340342571703E-4</c:v>
                </c:pt>
                <c:pt idx="24316">
                  <c:v>3.9437741080239341E-4</c:v>
                </c:pt>
                <c:pt idx="24317">
                  <c:v>3.9908833631852048E-4</c:v>
                </c:pt>
                <c:pt idx="24318">
                  <c:v>4.0398350800330274E-4</c:v>
                </c:pt>
                <c:pt idx="24319">
                  <c:v>4.090274898577162E-4</c:v>
                </c:pt>
                <c:pt idx="24320">
                  <c:v>4.142641616016185E-4</c:v>
                </c:pt>
                <c:pt idx="24321">
                  <c:v>4.1982684354302524E-4</c:v>
                </c:pt>
                <c:pt idx="24322">
                  <c:v>4.2550663426410562E-4</c:v>
                </c:pt>
                <c:pt idx="24323">
                  <c:v>4.3153272178875213E-4</c:v>
                </c:pt>
                <c:pt idx="24324">
                  <c:v>4.3790338677907048E-4</c:v>
                </c:pt>
                <c:pt idx="24325">
                  <c:v>4.445159662882503E-4</c:v>
                </c:pt>
                <c:pt idx="24326">
                  <c:v>4.5150442377295263E-4</c:v>
                </c:pt>
                <c:pt idx="24327">
                  <c:v>4.5891469346337477E-4</c:v>
                </c:pt>
                <c:pt idx="24328">
                  <c:v>4.6657690323304024E-4</c:v>
                </c:pt>
                <c:pt idx="24329">
                  <c:v>4.7473336964742874E-4</c:v>
                </c:pt>
                <c:pt idx="24330">
                  <c:v>4.8337002782972149E-4</c:v>
                </c:pt>
                <c:pt idx="24331">
                  <c:v>4.9244547054971832E-4</c:v>
                </c:pt>
                <c:pt idx="24332">
                  <c:v>5.0199536765038744E-4</c:v>
                </c:pt>
                <c:pt idx="24333">
                  <c:v>5.1215507612745181E-4</c:v>
                </c:pt>
                <c:pt idx="24334">
                  <c:v>5.228135360543229E-4</c:v>
                </c:pt>
                <c:pt idx="24335">
                  <c:v>5.3415590530858648E-4</c:v>
                </c:pt>
                <c:pt idx="24336">
                  <c:v>5.4613442738138396E-4</c:v>
                </c:pt>
                <c:pt idx="24337">
                  <c:v>5.588912366425447E-4</c:v>
                </c:pt>
                <c:pt idx="24338">
                  <c:v>5.7236765972090708E-4</c:v>
                </c:pt>
                <c:pt idx="24339">
                  <c:v>5.8670767338753205E-4</c:v>
                </c:pt>
                <c:pt idx="24340">
                  <c:v>6.020004878277696E-4</c:v>
                </c:pt>
                <c:pt idx="24341">
                  <c:v>6.1833059348270769E-4</c:v>
                </c:pt>
                <c:pt idx="24342">
                  <c:v>6.3569264066865028E-4</c:v>
                </c:pt>
                <c:pt idx="24343">
                  <c:v>6.5421620664107838E-4</c:v>
                </c:pt>
                <c:pt idx="24344">
                  <c:v>6.7398512968985802E-4</c:v>
                </c:pt>
                <c:pt idx="24345">
                  <c:v>6.9509892273911245E-4</c:v>
                </c:pt>
                <c:pt idx="24346">
                  <c:v>7.1779960758744377E-4</c:v>
                </c:pt>
                <c:pt idx="24347">
                  <c:v>7.4193517598697412E-4</c:v>
                </c:pt>
                <c:pt idx="24348">
                  <c:v>7.6774139889290716E-4</c:v>
                </c:pt>
                <c:pt idx="24349">
                  <c:v>7.9546609553027281E-4</c:v>
                </c:pt>
                <c:pt idx="24350">
                  <c:v>8.2506345494604005E-4</c:v>
                </c:pt>
                <c:pt idx="24351">
                  <c:v>8.5676943804124939E-4</c:v>
                </c:pt>
                <c:pt idx="24352">
                  <c:v>8.9081252962985857E-4</c:v>
                </c:pt>
                <c:pt idx="24353">
                  <c:v>9.2728389695961866E-4</c:v>
                </c:pt>
                <c:pt idx="24354">
                  <c:v>9.6644695006697923E-4</c:v>
                </c:pt>
                <c:pt idx="24355">
                  <c:v>1.0083735368295876E-3</c:v>
                </c:pt>
                <c:pt idx="24356">
                  <c:v>1.0534667713028023E-3</c:v>
                </c:pt>
                <c:pt idx="24357">
                  <c:v>1.1019017274235265E-3</c:v>
                </c:pt>
                <c:pt idx="24358">
                  <c:v>1.1539059640112148E-3</c:v>
                </c:pt>
                <c:pt idx="24359">
                  <c:v>1.20982641599654E-3</c:v>
                </c:pt>
                <c:pt idx="24360">
                  <c:v>1.2700525200360913E-3</c:v>
                </c:pt>
                <c:pt idx="24361">
                  <c:v>1.3347958637597301E-3</c:v>
                </c:pt>
                <c:pt idx="24362">
                  <c:v>1.4045072223120014E-3</c:v>
                </c:pt>
                <c:pt idx="24363">
                  <c:v>1.4796351518706619E-3</c:v>
                </c:pt>
                <c:pt idx="24364">
                  <c:v>1.5605860260684556E-3</c:v>
                </c:pt>
                <c:pt idx="24365">
                  <c:v>1.6479188679237033E-3</c:v>
                </c:pt>
                <c:pt idx="24366">
                  <c:v>1.7421017350619517E-3</c:v>
                </c:pt>
                <c:pt idx="24367">
                  <c:v>1.8438382734594638E-3</c:v>
                </c:pt>
                <c:pt idx="24368">
                  <c:v>1.953678879482279E-3</c:v>
                </c:pt>
                <c:pt idx="24369">
                  <c:v>2.0722744796952686E-3</c:v>
                </c:pt>
                <c:pt idx="24370">
                  <c:v>2.2006147321107505E-3</c:v>
                </c:pt>
                <c:pt idx="24371">
                  <c:v>2.3392764622147677E-3</c:v>
                </c:pt>
                <c:pt idx="24372">
                  <c:v>2.4891743503492325E-3</c:v>
                </c:pt>
                <c:pt idx="24373">
                  <c:v>2.6512523717334702E-3</c:v>
                </c:pt>
                <c:pt idx="24374">
                  <c:v>2.8266129244900462E-3</c:v>
                </c:pt>
                <c:pt idx="24375">
                  <c:v>3.0161284794305576E-3</c:v>
                </c:pt>
                <c:pt idx="24376">
                  <c:v>3.2210207856714357E-3</c:v>
                </c:pt>
                <c:pt idx="24377">
                  <c:v>3.4424161115165219E-3</c:v>
                </c:pt>
                <c:pt idx="24378">
                  <c:v>3.6814855554371251E-3</c:v>
                </c:pt>
                <c:pt idx="24379">
                  <c:v>3.9393653854006283E-3</c:v>
                </c:pt>
                <c:pt idx="24380">
                  <c:v>4.2171149155282306E-3</c:v>
                </c:pt>
                <c:pt idx="24381">
                  <c:v>4.5162421190320101E-3</c:v>
                </c:pt>
                <c:pt idx="24382">
                  <c:v>4.8368688446402963E-3</c:v>
                </c:pt>
                <c:pt idx="24383">
                  <c:v>5.1796924173665992E-3</c:v>
                </c:pt>
                <c:pt idx="24384">
                  <c:v>5.5442719390420558E-3</c:v>
                </c:pt>
                <c:pt idx="24385">
                  <c:v>5.9292261067459551E-3</c:v>
                </c:pt>
                <c:pt idx="24386">
                  <c:v>6.3314485707199886E-3</c:v>
                </c:pt>
                <c:pt idx="24387">
                  <c:v>6.7455801162555895E-3</c:v>
                </c:pt>
                <c:pt idx="24388">
                  <c:v>7.1631300216028482E-3</c:v>
                </c:pt>
                <c:pt idx="24389">
                  <c:v>7.5672428569438788E-3</c:v>
                </c:pt>
                <c:pt idx="24390">
                  <c:v>7.9368569196186511E-3</c:v>
                </c:pt>
                <c:pt idx="24391">
                  <c:v>8.246543944403939E-3</c:v>
                </c:pt>
                <c:pt idx="24392">
                  <c:v>8.455543718004499E-3</c:v>
                </c:pt>
                <c:pt idx="24393">
                  <c:v>8.5222864801638432E-3</c:v>
                </c:pt>
                <c:pt idx="24394">
                  <c:v>8.3975849190419671E-3</c:v>
                </c:pt>
                <c:pt idx="24395">
                  <c:v>8.0598193182470634E-3</c:v>
                </c:pt>
                <c:pt idx="24396">
                  <c:v>7.5016660316976624E-3</c:v>
                </c:pt>
                <c:pt idx="24397">
                  <c:v>6.7425026375266262E-3</c:v>
                </c:pt>
                <c:pt idx="24398">
                  <c:v>5.8346213205322517E-3</c:v>
                </c:pt>
                <c:pt idx="24399">
                  <c:v>4.8256604012679727E-3</c:v>
                </c:pt>
                <c:pt idx="24400">
                  <c:v>3.770321319836123E-3</c:v>
                </c:pt>
                <c:pt idx="24401">
                  <c:v>2.7176896045975063E-3</c:v>
                </c:pt>
                <c:pt idx="24402">
                  <c:v>1.704490603334774E-3</c:v>
                </c:pt>
                <c:pt idx="24403">
                  <c:v>7.5629360598261641E-4</c:v>
                </c:pt>
                <c:pt idx="24404">
                  <c:v>-9.2178249893271058E-5</c:v>
                </c:pt>
                <c:pt idx="24405">
                  <c:v>-8.3255101258838948E-4</c:v>
                </c:pt>
                <c:pt idx="24406">
                  <c:v>-1.4489342448281706E-3</c:v>
                </c:pt>
                <c:pt idx="24407">
                  <c:v>-1.927065668359873E-3</c:v>
                </c:pt>
                <c:pt idx="24408">
                  <c:v>-2.2565828932105125E-3</c:v>
                </c:pt>
                <c:pt idx="24409">
                  <c:v>-2.4278840009831493E-3</c:v>
                </c:pt>
                <c:pt idx="24410">
                  <c:v>-2.4364995015440094E-3</c:v>
                </c:pt>
                <c:pt idx="24411">
                  <c:v>-2.276230518988509E-3</c:v>
                </c:pt>
                <c:pt idx="24412">
                  <c:v>-1.9435019272385778E-3</c:v>
                </c:pt>
                <c:pt idx="24413">
                  <c:v>-1.4385350138137465E-3</c:v>
                </c:pt>
                <c:pt idx="24414">
                  <c:v>-7.7823012582223239E-4</c:v>
                </c:pt>
                <c:pt idx="24415">
                  <c:v>3.1345613633715352E-5</c:v>
                </c:pt>
                <c:pt idx="24416">
                  <c:v>9.6078514585817842E-4</c:v>
                </c:pt>
                <c:pt idx="24417">
                  <c:v>1.98221768189355E-3</c:v>
                </c:pt>
                <c:pt idx="24418">
                  <c:v>3.0570351595136103E-3</c:v>
                </c:pt>
                <c:pt idx="24419">
                  <c:v>4.1602598401475621E-3</c:v>
                </c:pt>
                <c:pt idx="24420">
                  <c:v>5.2541090191828843E-3</c:v>
                </c:pt>
                <c:pt idx="24421">
                  <c:v>6.3625073869402193E-3</c:v>
                </c:pt>
                <c:pt idx="24422">
                  <c:v>7.492433091015549E-3</c:v>
                </c:pt>
                <c:pt idx="24423">
                  <c:v>8.6780799399572839E-3</c:v>
                </c:pt>
                <c:pt idx="24424">
                  <c:v>9.9653546422290296E-3</c:v>
                </c:pt>
                <c:pt idx="24425">
                  <c:v>1.1384098346757465E-2</c:v>
                </c:pt>
                <c:pt idx="24426">
                  <c:v>1.294436224961848E-2</c:v>
                </c:pt>
                <c:pt idx="24427">
                  <c:v>1.4650421459750707E-2</c:v>
                </c:pt>
                <c:pt idx="24428">
                  <c:v>1.6485320853840912E-2</c:v>
                </c:pt>
                <c:pt idx="24429">
                  <c:v>1.842548732542304E-2</c:v>
                </c:pt>
                <c:pt idx="24430">
                  <c:v>2.0470892055056256E-2</c:v>
                </c:pt>
                <c:pt idx="24431">
                  <c:v>2.2621962393757578E-2</c:v>
                </c:pt>
                <c:pt idx="24432">
                  <c:v>2.4920179116812102E-2</c:v>
                </c:pt>
                <c:pt idx="24433">
                  <c:v>2.740720919262063E-2</c:v>
                </c:pt>
                <c:pt idx="24434">
                  <c:v>3.0147056873044864E-2</c:v>
                </c:pt>
                <c:pt idx="24435">
                  <c:v>3.3162413126174739E-2</c:v>
                </c:pt>
                <c:pt idx="24436">
                  <c:v>3.6499818774121118E-2</c:v>
                </c:pt>
                <c:pt idx="24437">
                  <c:v>4.0156151374068028E-2</c:v>
                </c:pt>
                <c:pt idx="24438">
                  <c:v>4.4126980629247914E-2</c:v>
                </c:pt>
                <c:pt idx="24439">
                  <c:v>4.8386399025104554E-2</c:v>
                </c:pt>
                <c:pt idx="24440">
                  <c:v>5.2916421133592406E-2</c:v>
                </c:pt>
                <c:pt idx="24441">
                  <c:v>5.7691484891389755E-2</c:v>
                </c:pt>
                <c:pt idx="24442">
                  <c:v>6.2685444458534523E-2</c:v>
                </c:pt>
                <c:pt idx="24443">
                  <c:v>6.7860398658785015E-2</c:v>
                </c:pt>
                <c:pt idx="24444">
                  <c:v>7.3162755982690619E-2</c:v>
                </c:pt>
                <c:pt idx="24445">
                  <c:v>7.8537119755510587E-2</c:v>
                </c:pt>
                <c:pt idx="24446">
                  <c:v>8.3888474576077954E-2</c:v>
                </c:pt>
                <c:pt idx="24447">
                  <c:v>8.9100711627853824E-2</c:v>
                </c:pt>
                <c:pt idx="24448">
                  <c:v>9.4050522911037215E-2</c:v>
                </c:pt>
                <c:pt idx="24449">
                  <c:v>9.8588765752041896E-2</c:v>
                </c:pt>
                <c:pt idx="24450">
                  <c:v>0.10250073485733857</c:v>
                </c:pt>
                <c:pt idx="24451">
                  <c:v>0.10567750385275443</c:v>
                </c:pt>
                <c:pt idx="24452">
                  <c:v>0.10792928840783456</c:v>
                </c:pt>
                <c:pt idx="24453">
                  <c:v>0.10911007160345909</c:v>
                </c:pt>
                <c:pt idx="24454">
                  <c:v>0.10899018148886186</c:v>
                </c:pt>
                <c:pt idx="24455">
                  <c:v>0.1074783414951877</c:v>
                </c:pt>
                <c:pt idx="24456">
                  <c:v>0.10444041120022746</c:v>
                </c:pt>
                <c:pt idx="24457">
                  <c:v>9.9786438203908978E-2</c:v>
                </c:pt>
                <c:pt idx="24458">
                  <c:v>9.3520086997884999E-2</c:v>
                </c:pt>
                <c:pt idx="24459">
                  <c:v>8.5756150338171799E-2</c:v>
                </c:pt>
                <c:pt idx="24460">
                  <c:v>7.6672029928301744E-2</c:v>
                </c:pt>
                <c:pt idx="24461">
                  <c:v>6.6589675685802707E-2</c:v>
                </c:pt>
                <c:pt idx="24462">
                  <c:v>5.5887068496163039E-2</c:v>
                </c:pt>
                <c:pt idx="24463">
                  <c:v>4.4993262716080784E-2</c:v>
                </c:pt>
                <c:pt idx="24464">
                  <c:v>3.4294235122868388E-2</c:v>
                </c:pt>
                <c:pt idx="24465">
                  <c:v>2.4197180584937084E-2</c:v>
                </c:pt>
                <c:pt idx="24466">
                  <c:v>1.5008228008848656E-2</c:v>
                </c:pt>
                <c:pt idx="24467">
                  <c:v>6.9468407766079543E-3</c:v>
                </c:pt>
                <c:pt idx="24468">
                  <c:v>1.3336872110364384E-4</c:v>
                </c:pt>
                <c:pt idx="24469">
                  <c:v>-5.3274470377577821E-3</c:v>
                </c:pt>
                <c:pt idx="24470">
                  <c:v>-9.4754096507206065E-3</c:v>
                </c:pt>
                <c:pt idx="24471">
                  <c:v>-1.2373768751666181E-2</c:v>
                </c:pt>
                <c:pt idx="24472">
                  <c:v>-1.4123620624420602E-2</c:v>
                </c:pt>
                <c:pt idx="24473">
                  <c:v>-1.4838687991806848E-2</c:v>
                </c:pt>
                <c:pt idx="24474">
                  <c:v>-1.4708383745552556E-2</c:v>
                </c:pt>
                <c:pt idx="24475">
                  <c:v>-1.3959425752047228E-2</c:v>
                </c:pt>
                <c:pt idx="24476">
                  <c:v>-1.2687584956910442E-2</c:v>
                </c:pt>
                <c:pt idx="24477">
                  <c:v>-1.1172196185512816E-2</c:v>
                </c:pt>
                <c:pt idx="24478">
                  <c:v>-9.6319486070318011E-3</c:v>
                </c:pt>
                <c:pt idx="24479">
                  <c:v>-8.2152288710567525E-3</c:v>
                </c:pt>
                <c:pt idx="24480">
                  <c:v>-7.0315057738194534E-3</c:v>
                </c:pt>
                <c:pt idx="24481">
                  <c:v>-6.0506713283814302E-3</c:v>
                </c:pt>
                <c:pt idx="24482">
                  <c:v>-5.4353535655659408E-3</c:v>
                </c:pt>
                <c:pt idx="24483">
                  <c:v>-4.9634593443422083E-3</c:v>
                </c:pt>
                <c:pt idx="24484">
                  <c:v>-4.6501650540074239E-3</c:v>
                </c:pt>
                <c:pt idx="24485">
                  <c:v>-4.4193144350309016E-3</c:v>
                </c:pt>
                <c:pt idx="24486">
                  <c:v>-4.2427254921836299E-3</c:v>
                </c:pt>
                <c:pt idx="24487">
                  <c:v>-4.0827938490170914E-3</c:v>
                </c:pt>
                <c:pt idx="24488">
                  <c:v>-3.9161745286530056E-3</c:v>
                </c:pt>
                <c:pt idx="24489">
                  <c:v>-3.7408351635781173E-3</c:v>
                </c:pt>
                <c:pt idx="24490">
                  <c:v>-3.5579829194801764E-3</c:v>
                </c:pt>
                <c:pt idx="24491">
                  <c:v>-3.3765748155623215E-3</c:v>
                </c:pt>
                <c:pt idx="24492">
                  <c:v>-3.2049312883844581E-3</c:v>
                </c:pt>
                <c:pt idx="24493">
                  <c:v>-3.0533980421179213E-3</c:v>
                </c:pt>
                <c:pt idx="24494">
                  <c:v>-2.922820828218584E-3</c:v>
                </c:pt>
                <c:pt idx="24495">
                  <c:v>-2.8145546200256536E-3</c:v>
                </c:pt>
                <c:pt idx="24496">
                  <c:v>-2.7258369587298556E-3</c:v>
                </c:pt>
                <c:pt idx="24497">
                  <c:v>-2.6535336219098895E-3</c:v>
                </c:pt>
                <c:pt idx="24498">
                  <c:v>-2.5972783912143835E-3</c:v>
                </c:pt>
                <c:pt idx="24499">
                  <c:v>-2.552746089902812E-3</c:v>
                </c:pt>
                <c:pt idx="24500">
                  <c:v>-2.5191607594722315E-3</c:v>
                </c:pt>
                <c:pt idx="24501">
                  <c:v>-2.494158943609237E-3</c:v>
                </c:pt>
                <c:pt idx="24502">
                  <c:v>-2.4766686002805466E-3</c:v>
                </c:pt>
                <c:pt idx="24503">
                  <c:v>-2.4639944040286302E-3</c:v>
                </c:pt>
                <c:pt idx="24504">
                  <c:v>-2.4570329409739121E-3</c:v>
                </c:pt>
                <c:pt idx="24505">
                  <c:v>-2.4538464712798684E-3</c:v>
                </c:pt>
                <c:pt idx="24506">
                  <c:v>-2.4531475700787266E-3</c:v>
                </c:pt>
                <c:pt idx="24507">
                  <c:v>-2.4556724939995894E-3</c:v>
                </c:pt>
                <c:pt idx="24508">
                  <c:v>-2.4602093623162027E-3</c:v>
                </c:pt>
                <c:pt idx="24509">
                  <c:v>-2.4662095324186131E-3</c:v>
                </c:pt>
                <c:pt idx="24510">
                  <c:v>-2.4757125946720132E-3</c:v>
                </c:pt>
                <c:pt idx="24511">
                  <c:v>-2.4865164484859925E-3</c:v>
                </c:pt>
                <c:pt idx="24512">
                  <c:v>-2.4996470506158481E-3</c:v>
                </c:pt>
                <c:pt idx="24513">
                  <c:v>-2.5144908136761198E-3</c:v>
                </c:pt>
                <c:pt idx="24514">
                  <c:v>-2.5306421608405592E-3</c:v>
                </c:pt>
                <c:pt idx="24515">
                  <c:v>-2.5471538104630035E-3</c:v>
                </c:pt>
                <c:pt idx="24516">
                  <c:v>-2.5652188063656689E-3</c:v>
                </c:pt>
                <c:pt idx="24517">
                  <c:v>-2.5821556907636729E-3</c:v>
                </c:pt>
                <c:pt idx="24518">
                  <c:v>-2.5995176631922064E-3</c:v>
                </c:pt>
                <c:pt idx="24519">
                  <c:v>-2.6165457794565259E-3</c:v>
                </c:pt>
                <c:pt idx="24520">
                  <c:v>-2.6326610643856631E-3</c:v>
                </c:pt>
                <c:pt idx="24521">
                  <c:v>-2.6490776835876649E-3</c:v>
                </c:pt>
                <c:pt idx="24522">
                  <c:v>-2.6650125064954437E-3</c:v>
                </c:pt>
                <c:pt idx="24523">
                  <c:v>-2.6816076806680904E-3</c:v>
                </c:pt>
                <c:pt idx="24524">
                  <c:v>-2.697278957848138E-3</c:v>
                </c:pt>
                <c:pt idx="24525">
                  <c:v>-2.7125621407201122E-3</c:v>
                </c:pt>
                <c:pt idx="24526">
                  <c:v>-2.727709119098534E-3</c:v>
                </c:pt>
                <c:pt idx="24527">
                  <c:v>-2.7421985078497409E-3</c:v>
                </c:pt>
                <c:pt idx="24528">
                  <c:v>-2.7561150699458139E-3</c:v>
                </c:pt>
                <c:pt idx="24529">
                  <c:v>-2.7695962891345779E-3</c:v>
                </c:pt>
                <c:pt idx="24530">
                  <c:v>-2.7824784246606826E-3</c:v>
                </c:pt>
                <c:pt idx="24531">
                  <c:v>-2.7951065288135258E-3</c:v>
                </c:pt>
                <c:pt idx="24532">
                  <c:v>-2.8068919060567697E-3</c:v>
                </c:pt>
                <c:pt idx="24533">
                  <c:v>-2.8182049451437631E-3</c:v>
                </c:pt>
                <c:pt idx="24534">
                  <c:v>-2.8292581573295486E-3</c:v>
                </c:pt>
                <c:pt idx="24535">
                  <c:v>-2.8396644727295512E-3</c:v>
                </c:pt>
                <c:pt idx="24536">
                  <c:v>-2.8494831739945912E-3</c:v>
                </c:pt>
                <c:pt idx="24537">
                  <c:v>-2.8592060063822281E-3</c:v>
                </c:pt>
                <c:pt idx="24538">
                  <c:v>-2.8684338302069337E-3</c:v>
                </c:pt>
                <c:pt idx="24539">
                  <c:v>-2.8772476730533733E-3</c:v>
                </c:pt>
                <c:pt idx="24540">
                  <c:v>-2.8856910087826197E-3</c:v>
                </c:pt>
                <c:pt idx="24541">
                  <c:v>-2.8939026550021188E-3</c:v>
                </c:pt>
                <c:pt idx="24542">
                  <c:v>-2.9016158462647126E-3</c:v>
                </c:pt>
                <c:pt idx="24543">
                  <c:v>-2.9091569074648194E-3</c:v>
                </c:pt>
                <c:pt idx="24544">
                  <c:v>-2.9164918000888361E-3</c:v>
                </c:pt>
                <c:pt idx="24545">
                  <c:v>-2.9233121522034551E-3</c:v>
                </c:pt>
                <c:pt idx="24546">
                  <c:v>-2.9299112907543471E-3</c:v>
                </c:pt>
                <c:pt idx="24547">
                  <c:v>-2.9362586519703386E-3</c:v>
                </c:pt>
                <c:pt idx="24548">
                  <c:v>-2.939540762294684E-3</c:v>
                </c:pt>
                <c:pt idx="24549">
                  <c:v>-2.9218178724986568E-3</c:v>
                </c:pt>
                <c:pt idx="24550">
                  <c:v>-2.917261394989051E-3</c:v>
                </c:pt>
                <c:pt idx="24551">
                  <c:v>-2.9111046816927351E-3</c:v>
                </c:pt>
                <c:pt idx="24552">
                  <c:v>-2.9044682721232288E-3</c:v>
                </c:pt>
                <c:pt idx="24553">
                  <c:v>-2.8974610844372359E-3</c:v>
                </c:pt>
                <c:pt idx="24554">
                  <c:v>-2.8901610043053014E-3</c:v>
                </c:pt>
                <c:pt idx="24555">
                  <c:v>-2.8823778537632855E-3</c:v>
                </c:pt>
                <c:pt idx="24556">
                  <c:v>-2.8744397831643189E-3</c:v>
                </c:pt>
                <c:pt idx="24557">
                  <c:v>-2.8662927538601877E-3</c:v>
                </c:pt>
                <c:pt idx="24558">
                  <c:v>-2.8577221719343587E-3</c:v>
                </c:pt>
                <c:pt idx="24559">
                  <c:v>-2.8488468467646058E-3</c:v>
                </c:pt>
                <c:pt idx="24560">
                  <c:v>-2.8396219638124631E-3</c:v>
                </c:pt>
                <c:pt idx="24561">
                  <c:v>-2.8298696558757188E-3</c:v>
                </c:pt>
                <c:pt idx="24562">
                  <c:v>-2.819641721497154E-3</c:v>
                </c:pt>
                <c:pt idx="24563">
                  <c:v>-2.8092443629473864E-3</c:v>
                </c:pt>
                <c:pt idx="24564">
                  <c:v>-2.7980560977591529E-3</c:v>
                </c:pt>
                <c:pt idx="24565">
                  <c:v>-2.7867194066915264E-3</c:v>
                </c:pt>
                <c:pt idx="24566">
                  <c:v>-2.7746106332056687E-3</c:v>
                </c:pt>
                <c:pt idx="24567">
                  <c:v>-2.7623617493956849E-3</c:v>
                </c:pt>
                <c:pt idx="24568">
                  <c:v>-2.7496063480000805E-3</c:v>
                </c:pt>
                <c:pt idx="24569">
                  <c:v>-2.7361136587708162E-3</c:v>
                </c:pt>
                <c:pt idx="24570">
                  <c:v>-2.7225422523465635E-3</c:v>
                </c:pt>
                <c:pt idx="24571">
                  <c:v>-2.7079385580732573E-3</c:v>
                </c:pt>
                <c:pt idx="24572">
                  <c:v>-2.6937512162069203E-3</c:v>
                </c:pt>
                <c:pt idx="24573">
                  <c:v>-2.6785999445739089E-3</c:v>
                </c:pt>
                <c:pt idx="24574">
                  <c:v>-2.6634378747236341E-3</c:v>
                </c:pt>
                <c:pt idx="24575">
                  <c:v>-2.6477312559348158E-3</c:v>
                </c:pt>
                <c:pt idx="24576">
                  <c:v>-2.6320158850564384E-3</c:v>
                </c:pt>
                <c:pt idx="24577">
                  <c:v>-2.6161396306693735E-3</c:v>
                </c:pt>
                <c:pt idx="24578">
                  <c:v>-2.6004399805691272E-3</c:v>
                </c:pt>
                <c:pt idx="24579">
                  <c:v>-2.585115960987244E-3</c:v>
                </c:pt>
                <c:pt idx="24580">
                  <c:v>-2.5694264238479386E-3</c:v>
                </c:pt>
                <c:pt idx="24581">
                  <c:v>-2.5542249724450476E-3</c:v>
                </c:pt>
                <c:pt idx="24582">
                  <c:v>-2.5385423363654788E-3</c:v>
                </c:pt>
                <c:pt idx="24583">
                  <c:v>-2.52402959915964E-3</c:v>
                </c:pt>
                <c:pt idx="24584">
                  <c:v>-2.5099676202126062E-3</c:v>
                </c:pt>
                <c:pt idx="24585">
                  <c:v>-2.4957817598893557E-3</c:v>
                </c:pt>
                <c:pt idx="24586">
                  <c:v>-2.4836526893529864E-3</c:v>
                </c:pt>
                <c:pt idx="24587">
                  <c:v>-2.4730022454382749E-3</c:v>
                </c:pt>
                <c:pt idx="24588">
                  <c:v>-2.4633852135302311E-3</c:v>
                </c:pt>
                <c:pt idx="24589">
                  <c:v>-2.456091722620049E-3</c:v>
                </c:pt>
                <c:pt idx="24590">
                  <c:v>-2.4514822194306547E-3</c:v>
                </c:pt>
                <c:pt idx="24591">
                  <c:v>-2.4496206324707047E-3</c:v>
                </c:pt>
                <c:pt idx="24592">
                  <c:v>-2.4503247073764519E-3</c:v>
                </c:pt>
                <c:pt idx="24593">
                  <c:v>-2.4548289750159612E-3</c:v>
                </c:pt>
                <c:pt idx="24594">
                  <c:v>-2.4628119376179261E-3</c:v>
                </c:pt>
                <c:pt idx="24595">
                  <c:v>-2.4764291043905678E-3</c:v>
                </c:pt>
                <c:pt idx="24596">
                  <c:v>-2.4944782140105407E-3</c:v>
                </c:pt>
                <c:pt idx="24597">
                  <c:v>-2.5204204891729016E-3</c:v>
                </c:pt>
                <c:pt idx="24598">
                  <c:v>-2.5540999208337944E-3</c:v>
                </c:pt>
                <c:pt idx="24599">
                  <c:v>-2.5976651545816698E-3</c:v>
                </c:pt>
                <c:pt idx="24600">
                  <c:v>-2.65394817856302E-3</c:v>
                </c:pt>
                <c:pt idx="24601">
                  <c:v>-2.7250213574700902E-3</c:v>
                </c:pt>
                <c:pt idx="24602">
                  <c:v>-2.8132406363035774E-3</c:v>
                </c:pt>
                <c:pt idx="24603">
                  <c:v>-2.9221415492470112E-3</c:v>
                </c:pt>
                <c:pt idx="24604">
                  <c:v>-3.0521038731125315E-3</c:v>
                </c:pt>
                <c:pt idx="24605">
                  <c:v>-3.2025107518220911E-3</c:v>
                </c:pt>
                <c:pt idx="24606">
                  <c:v>-3.3723306838882639E-3</c:v>
                </c:pt>
                <c:pt idx="24607">
                  <c:v>-3.5549470278307201E-3</c:v>
                </c:pt>
                <c:pt idx="24608">
                  <c:v>-3.7410173212269015E-3</c:v>
                </c:pt>
                <c:pt idx="24609">
                  <c:v>-3.9264526468969175E-3</c:v>
                </c:pt>
                <c:pt idx="24610">
                  <c:v>-4.1094621688225743E-3</c:v>
                </c:pt>
                <c:pt idx="24611">
                  <c:v>-4.3071067783070783E-3</c:v>
                </c:pt>
                <c:pt idx="24612">
                  <c:v>-4.5384673834383219E-3</c:v>
                </c:pt>
                <c:pt idx="24613">
                  <c:v>-4.8454687017832803E-3</c:v>
                </c:pt>
                <c:pt idx="24614">
                  <c:v>-5.2666682665760186E-3</c:v>
                </c:pt>
                <c:pt idx="24615">
                  <c:v>-5.8617575425652995E-3</c:v>
                </c:pt>
                <c:pt idx="24616">
                  <c:v>-6.6586895038781308E-3</c:v>
                </c:pt>
                <c:pt idx="24617">
                  <c:v>-7.6452476438511122E-3</c:v>
                </c:pt>
                <c:pt idx="24618">
                  <c:v>-8.9389765664020203E-3</c:v>
                </c:pt>
                <c:pt idx="24619">
                  <c:v>-1.0344579477849239E-2</c:v>
                </c:pt>
                <c:pt idx="24620">
                  <c:v>-1.1827303039703668E-2</c:v>
                </c:pt>
                <c:pt idx="24621">
                  <c:v>-1.3233393586522063E-2</c:v>
                </c:pt>
                <c:pt idx="24622">
                  <c:v>-1.442557858773684E-2</c:v>
                </c:pt>
                <c:pt idx="24623">
                  <c:v>-1.5158210211794074E-2</c:v>
                </c:pt>
                <c:pt idx="24624">
                  <c:v>-1.5258906954598195E-2</c:v>
                </c:pt>
                <c:pt idx="24625">
                  <c:v>-1.4521546403836599E-2</c:v>
                </c:pt>
                <c:pt idx="24626">
                  <c:v>-1.2858702921086984E-2</c:v>
                </c:pt>
                <c:pt idx="24627">
                  <c:v>-9.9388939185080238E-3</c:v>
                </c:pt>
                <c:pt idx="24628">
                  <c:v>-5.8613573208732284E-3</c:v>
                </c:pt>
                <c:pt idx="24629">
                  <c:v>-4.3372916728598443E-4</c:v>
                </c:pt>
                <c:pt idx="24630">
                  <c:v>6.3219736263786519E-3</c:v>
                </c:pt>
                <c:pt idx="24631">
                  <c:v>1.4306982038751304E-2</c:v>
                </c:pt>
                <c:pt idx="24632">
                  <c:v>2.3434780366216879E-2</c:v>
                </c:pt>
                <c:pt idx="24633">
                  <c:v>3.3457430638887731E-2</c:v>
                </c:pt>
                <c:pt idx="24634">
                  <c:v>4.4120029564066243E-2</c:v>
                </c:pt>
                <c:pt idx="24635">
                  <c:v>5.5010441288674494E-2</c:v>
                </c:pt>
                <c:pt idx="24636">
                  <c:v>6.5744396643435787E-2</c:v>
                </c:pt>
                <c:pt idx="24637">
                  <c:v>7.5909226761208315E-2</c:v>
                </c:pt>
                <c:pt idx="24638">
                  <c:v>8.5078366413517958E-2</c:v>
                </c:pt>
                <c:pt idx="24639">
                  <c:v>9.2969138705398358E-2</c:v>
                </c:pt>
                <c:pt idx="24640">
                  <c:v>9.9347911478869344E-2</c:v>
                </c:pt>
                <c:pt idx="24641">
                  <c:v>0.10411522522452649</c:v>
                </c:pt>
                <c:pt idx="24642">
                  <c:v>0.10725652541325692</c:v>
                </c:pt>
                <c:pt idx="24643">
                  <c:v>0.10884905265782618</c:v>
                </c:pt>
                <c:pt idx="24644">
                  <c:v>0.10906203217788468</c:v>
                </c:pt>
                <c:pt idx="24645">
                  <c:v>0.10796731301725082</c:v>
                </c:pt>
                <c:pt idx="24646">
                  <c:v>0.10578218375971438</c:v>
                </c:pt>
                <c:pt idx="24647">
                  <c:v>0.10266865436201633</c:v>
                </c:pt>
                <c:pt idx="24648">
                  <c:v>9.8765863139718579E-2</c:v>
                </c:pt>
                <c:pt idx="24649">
                  <c:v>9.4275807715884952E-2</c:v>
                </c:pt>
                <c:pt idx="24650">
                  <c:v>8.9372471436217182E-2</c:v>
                </c:pt>
                <c:pt idx="24651">
                  <c:v>8.417827240478537E-2</c:v>
                </c:pt>
                <c:pt idx="24652">
                  <c:v>7.8831042104265392E-2</c:v>
                </c:pt>
                <c:pt idx="24653">
                  <c:v>7.3475915582986495E-2</c:v>
                </c:pt>
                <c:pt idx="24654">
                  <c:v>6.8172815414589749E-2</c:v>
                </c:pt>
                <c:pt idx="24655">
                  <c:v>6.3013315865656838E-2</c:v>
                </c:pt>
                <c:pt idx="24656">
                  <c:v>5.8032148609209577E-2</c:v>
                </c:pt>
                <c:pt idx="24657">
                  <c:v>5.325944120130166E-2</c:v>
                </c:pt>
                <c:pt idx="24658">
                  <c:v>4.872979051073123E-2</c:v>
                </c:pt>
                <c:pt idx="24659">
                  <c:v>4.4466320042075069E-2</c:v>
                </c:pt>
                <c:pt idx="24660">
                  <c:v>4.0496530396306518E-2</c:v>
                </c:pt>
                <c:pt idx="24661">
                  <c:v>3.6839733523743146E-2</c:v>
                </c:pt>
                <c:pt idx="24662">
                  <c:v>3.349497679627822E-2</c:v>
                </c:pt>
                <c:pt idx="24663">
                  <c:v>3.0474994623840956E-2</c:v>
                </c:pt>
                <c:pt idx="24664">
                  <c:v>2.7735685637260143E-2</c:v>
                </c:pt>
                <c:pt idx="24665">
                  <c:v>2.5236858621212055E-2</c:v>
                </c:pt>
                <c:pt idx="24666">
                  <c:v>2.2928320331717544E-2</c:v>
                </c:pt>
                <c:pt idx="24667">
                  <c:v>2.0771536671543189E-2</c:v>
                </c:pt>
                <c:pt idx="24668">
                  <c:v>1.8724256060617228E-2</c:v>
                </c:pt>
                <c:pt idx="24669">
                  <c:v>1.677526076944158E-2</c:v>
                </c:pt>
                <c:pt idx="24670">
                  <c:v>1.4935232773711116E-2</c:v>
                </c:pt>
                <c:pt idx="24671">
                  <c:v>1.3220197973695891E-2</c:v>
                </c:pt>
                <c:pt idx="24672">
                  <c:v>1.1649031584413549E-2</c:v>
                </c:pt>
                <c:pt idx="24673">
                  <c:v>1.0221244786241201E-2</c:v>
                </c:pt>
                <c:pt idx="24674">
                  <c:v>8.9309802354431422E-3</c:v>
                </c:pt>
                <c:pt idx="24675">
                  <c:v>7.7330493131880784E-3</c:v>
                </c:pt>
                <c:pt idx="24676">
                  <c:v>6.5980025573613155E-3</c:v>
                </c:pt>
                <c:pt idx="24677">
                  <c:v>5.4904113321140313E-3</c:v>
                </c:pt>
                <c:pt idx="24678">
                  <c:v>4.3787969767293822E-3</c:v>
                </c:pt>
                <c:pt idx="24679">
                  <c:v>3.2742952524807967E-3</c:v>
                </c:pt>
                <c:pt idx="24680">
                  <c:v>2.189384587863219E-3</c:v>
                </c:pt>
                <c:pt idx="24681">
                  <c:v>1.1657223189833754E-3</c:v>
                </c:pt>
                <c:pt idx="24682">
                  <c:v>2.2652475910134307E-4</c:v>
                </c:pt>
                <c:pt idx="24683">
                  <c:v>-5.8685947034520236E-4</c:v>
                </c:pt>
                <c:pt idx="24684">
                  <c:v>-1.2548196252890609E-3</c:v>
                </c:pt>
                <c:pt idx="24685">
                  <c:v>-1.7624126236570614E-3</c:v>
                </c:pt>
                <c:pt idx="24686">
                  <c:v>-2.1022957515908214E-3</c:v>
                </c:pt>
                <c:pt idx="24687">
                  <c:v>-2.2669670826453991E-3</c:v>
                </c:pt>
                <c:pt idx="24688">
                  <c:v>-2.2643195502153324E-3</c:v>
                </c:pt>
                <c:pt idx="24689">
                  <c:v>-2.0960157582733396E-3</c:v>
                </c:pt>
                <c:pt idx="24690">
                  <c:v>-1.7715710640272553E-3</c:v>
                </c:pt>
                <c:pt idx="24691">
                  <c:v>-1.2968580037338029E-3</c:v>
                </c:pt>
                <c:pt idx="24692">
                  <c:v>-6.8381693267405286E-4</c:v>
                </c:pt>
                <c:pt idx="24693">
                  <c:v>5.3089346623957923E-5</c:v>
                </c:pt>
                <c:pt idx="24694">
                  <c:v>9.014697561352536E-4</c:v>
                </c:pt>
                <c:pt idx="24695">
                  <c:v>1.8416939057404047E-3</c:v>
                </c:pt>
                <c:pt idx="24696">
                  <c:v>2.8513393805250642E-3</c:v>
                </c:pt>
                <c:pt idx="24697">
                  <c:v>3.9007065969234311E-3</c:v>
                </c:pt>
                <c:pt idx="24698">
                  <c:v>4.9511768256879085E-3</c:v>
                </c:pt>
                <c:pt idx="24699">
                  <c:v>5.9575038839310146E-3</c:v>
                </c:pt>
                <c:pt idx="24700">
                  <c:v>6.8627069418171205E-3</c:v>
                </c:pt>
                <c:pt idx="24701">
                  <c:v>7.6182317356662255E-3</c:v>
                </c:pt>
                <c:pt idx="24702">
                  <c:v>8.1712777547685578E-3</c:v>
                </c:pt>
                <c:pt idx="24703">
                  <c:v>8.5086647428599393E-3</c:v>
                </c:pt>
                <c:pt idx="24704">
                  <c:v>8.6282545448952419E-3</c:v>
                </c:pt>
                <c:pt idx="24705">
                  <c:v>8.5608696392007744E-3</c:v>
                </c:pt>
                <c:pt idx="24706">
                  <c:v>8.3524829319102656E-3</c:v>
                </c:pt>
                <c:pt idx="24707">
                  <c:v>8.0399404102550198E-3</c:v>
                </c:pt>
                <c:pt idx="24708">
                  <c:v>7.66614208321581E-3</c:v>
                </c:pt>
                <c:pt idx="24709">
                  <c:v>7.26017822513636E-3</c:v>
                </c:pt>
                <c:pt idx="24710">
                  <c:v>6.8424006109266688E-3</c:v>
                </c:pt>
                <c:pt idx="24711">
                  <c:v>6.4276140830167305E-3</c:v>
                </c:pt>
                <c:pt idx="24712">
                  <c:v>6.024243245142169E-3</c:v>
                </c:pt>
                <c:pt idx="24713">
                  <c:v>5.6384105980479271E-3</c:v>
                </c:pt>
                <c:pt idx="24714">
                  <c:v>5.2733644776519206E-3</c:v>
                </c:pt>
                <c:pt idx="24715">
                  <c:v>4.9302745444879115E-3</c:v>
                </c:pt>
                <c:pt idx="24716">
                  <c:v>4.6090425646423405E-3</c:v>
                </c:pt>
                <c:pt idx="24717">
                  <c:v>4.3101746382173678E-3</c:v>
                </c:pt>
                <c:pt idx="24718">
                  <c:v>4.0321625087119672E-3</c:v>
                </c:pt>
                <c:pt idx="24719">
                  <c:v>3.774281904919019E-3</c:v>
                </c:pt>
                <c:pt idx="24720">
                  <c:v>3.5354580601246743E-3</c:v>
                </c:pt>
                <c:pt idx="24721">
                  <c:v>3.3141684536899252E-3</c:v>
                </c:pt>
                <c:pt idx="24722">
                  <c:v>3.109504808431085E-3</c:v>
                </c:pt>
                <c:pt idx="24723">
                  <c:v>2.9202020703839038E-3</c:v>
                </c:pt>
                <c:pt idx="24724">
                  <c:v>2.7450634227527138E-3</c:v>
                </c:pt>
                <c:pt idx="24725">
                  <c:v>2.5831386556660618E-3</c:v>
                </c:pt>
                <c:pt idx="24726">
                  <c:v>2.4333310944488762E-3</c:v>
                </c:pt>
                <c:pt idx="24727">
                  <c:v>2.2948387570308482E-3</c:v>
                </c:pt>
                <c:pt idx="24728">
                  <c:v>2.1665767220833132E-3</c:v>
                </c:pt>
                <c:pt idx="24729">
                  <c:v>2.0478826878564949E-3</c:v>
                </c:pt>
                <c:pt idx="24730">
                  <c:v>1.9379316147984937E-3</c:v>
                </c:pt>
                <c:pt idx="24731">
                  <c:v>1.836085180322744E-3</c:v>
                </c:pt>
                <c:pt idx="24732">
                  <c:v>1.7416120363941134E-3</c:v>
                </c:pt>
                <c:pt idx="24733">
                  <c:v>1.6538449198275629E-3</c:v>
                </c:pt>
                <c:pt idx="24734">
                  <c:v>1.572505593951723E-3</c:v>
                </c:pt>
                <c:pt idx="24735">
                  <c:v>1.4968593570143796E-3</c:v>
                </c:pt>
                <c:pt idx="24736">
                  <c:v>1.4264522639105826E-3</c:v>
                </c:pt>
                <c:pt idx="24737">
                  <c:v>1.3609033707818741E-3</c:v>
                </c:pt>
                <c:pt idx="24738">
                  <c:v>1.2999648212105308E-3</c:v>
                </c:pt>
                <c:pt idx="24739">
                  <c:v>1.2429739797943373E-3</c:v>
                </c:pt>
                <c:pt idx="24740">
                  <c:v>1.1898336070628179E-3</c:v>
                </c:pt>
                <c:pt idx="24741">
                  <c:v>1.1400912370681526E-3</c:v>
                </c:pt>
                <c:pt idx="24742">
                  <c:v>1.0937192985134292E-3</c:v>
                </c:pt>
                <c:pt idx="24743">
                  <c:v>1.0502435153370016E-3</c:v>
                </c:pt>
                <c:pt idx="24744">
                  <c:v>1.0094746742838057E-3</c:v>
                </c:pt>
                <c:pt idx="24745">
                  <c:v>9.7124522554548065E-4</c:v>
                </c:pt>
                <c:pt idx="24746">
                  <c:v>9.3534945053463936E-4</c:v>
                </c:pt>
                <c:pt idx="24747">
                  <c:v>9.0165131745545413E-4</c:v>
                </c:pt>
                <c:pt idx="24748">
                  <c:v>8.6989804778481172E-4</c:v>
                </c:pt>
                <c:pt idx="24749">
                  <c:v>8.4002015965667365E-4</c:v>
                </c:pt>
                <c:pt idx="24750">
                  <c:v>8.1187734577747861E-4</c:v>
                </c:pt>
                <c:pt idx="24751">
                  <c:v>7.8523785007489355E-4</c:v>
                </c:pt>
                <c:pt idx="24752">
                  <c:v>7.6007302132119481E-4</c:v>
                </c:pt>
                <c:pt idx="24753">
                  <c:v>7.364126494545653E-4</c:v>
                </c:pt>
                <c:pt idx="24754">
                  <c:v>7.1390620537314931E-4</c:v>
                </c:pt>
                <c:pt idx="24755">
                  <c:v>6.9263104274874809E-4</c:v>
                </c:pt>
                <c:pt idx="24756">
                  <c:v>6.724020288289001E-4</c:v>
                </c:pt>
                <c:pt idx="24757">
                  <c:v>6.5325096850366027E-4</c:v>
                </c:pt>
                <c:pt idx="24758">
                  <c:v>6.3498586745502905E-4</c:v>
                </c:pt>
                <c:pt idx="24759">
                  <c:v>6.1759269609817924E-4</c:v>
                </c:pt>
                <c:pt idx="24760">
                  <c:v>6.0090594778061668E-4</c:v>
                </c:pt>
                <c:pt idx="24761">
                  <c:v>5.8508241632837521E-4</c:v>
                </c:pt>
                <c:pt idx="24762">
                  <c:v>5.6987869985414275E-4</c:v>
                </c:pt>
                <c:pt idx="24763">
                  <c:v>5.552982289461772E-4</c:v>
                </c:pt>
                <c:pt idx="24764">
                  <c:v>5.4129575687567044E-4</c:v>
                </c:pt>
                <c:pt idx="24765">
                  <c:v>5.2785379311148795E-4</c:v>
                </c:pt>
                <c:pt idx="24766">
                  <c:v>5.1489170110419202E-4</c:v>
                </c:pt>
                <c:pt idx="24767">
                  <c:v>5.0240772038134818E-4</c:v>
                </c:pt>
                <c:pt idx="24768">
                  <c:v>4.9038034672910236E-4</c:v>
                </c:pt>
                <c:pt idx="24769">
                  <c:v>4.7873078550009218E-4</c:v>
                </c:pt>
                <c:pt idx="24770">
                  <c:v>4.6743844677699098E-4</c:v>
                </c:pt>
                <c:pt idx="24771">
                  <c:v>4.567389435337077E-4</c:v>
                </c:pt>
                <c:pt idx="24772">
                  <c:v>4.46239162779416E-4</c:v>
                </c:pt>
                <c:pt idx="24773">
                  <c:v>4.3627505787213749E-4</c:v>
                </c:pt>
                <c:pt idx="24774">
                  <c:v>4.2670243080333847E-4</c:v>
                </c:pt>
                <c:pt idx="24775">
                  <c:v>4.1750422825048705E-4</c:v>
                </c:pt>
                <c:pt idx="24776">
                  <c:v>4.0868208870115108E-4</c:v>
                </c:pt>
                <c:pt idx="24777">
                  <c:v>4.0035920914260892E-4</c:v>
                </c:pt>
                <c:pt idx="24778">
                  <c:v>3.9243390392784683E-4</c:v>
                </c:pt>
                <c:pt idx="24779">
                  <c:v>3.8492167656356546E-4</c:v>
                </c:pt>
                <c:pt idx="24780">
                  <c:v>3.778572318653417E-4</c:v>
                </c:pt>
                <c:pt idx="24781">
                  <c:v>3.7115439495838398E-4</c:v>
                </c:pt>
                <c:pt idx="24782">
                  <c:v>3.6503829844947155E-4</c:v>
                </c:pt>
                <c:pt idx="24783">
                  <c:v>3.5927643353050875E-4</c:v>
                </c:pt>
                <c:pt idx="24784">
                  <c:v>3.5387066710812487E-4</c:v>
                </c:pt>
                <c:pt idx="24785">
                  <c:v>3.4894993092060567E-4</c:v>
                </c:pt>
                <c:pt idx="24786">
                  <c:v>3.4441066469093062E-4</c:v>
                </c:pt>
                <c:pt idx="24787">
                  <c:v>3.402928274106598E-4</c:v>
                </c:pt>
                <c:pt idx="24788">
                  <c:v>3.3645347813615611E-4</c:v>
                </c:pt>
                <c:pt idx="24789">
                  <c:v>3.3318945538274303E-4</c:v>
                </c:pt>
                <c:pt idx="24790">
                  <c:v>3.3029232339487624E-4</c:v>
                </c:pt>
                <c:pt idx="24791">
                  <c:v>3.2766358721281197E-4</c:v>
                </c:pt>
                <c:pt idx="24792">
                  <c:v>3.2542848461181162E-4</c:v>
                </c:pt>
                <c:pt idx="24793">
                  <c:v>3.2354345343132973E-4</c:v>
                </c:pt>
                <c:pt idx="24794">
                  <c:v>3.2201246092244951E-4</c:v>
                </c:pt>
                <c:pt idx="24795">
                  <c:v>3.2083638132407444E-4</c:v>
                </c:pt>
                <c:pt idx="24796">
                  <c:v>3.1999613111133307E-4</c:v>
                </c:pt>
                <c:pt idx="24797">
                  <c:v>3.1939031775263249E-4</c:v>
                </c:pt>
                <c:pt idx="24798">
                  <c:v>3.1919046649864224E-4</c:v>
                </c:pt>
                <c:pt idx="24799">
                  <c:v>3.193723079729649E-4</c:v>
                </c:pt>
                <c:pt idx="24800">
                  <c:v>3.1980439141221506E-4</c:v>
                </c:pt>
                <c:pt idx="24801">
                  <c:v>3.20573574809635E-4</c:v>
                </c:pt>
                <c:pt idx="24802">
                  <c:v>3.2166007577072442E-4</c:v>
                </c:pt>
                <c:pt idx="24803">
                  <c:v>3.230499913322582E-4</c:v>
                </c:pt>
                <c:pt idx="24804">
                  <c:v>3.2475511961038706E-4</c:v>
                </c:pt>
                <c:pt idx="24805">
                  <c:v>3.2676627318528606E-4</c:v>
                </c:pt>
                <c:pt idx="24806">
                  <c:v>3.2904193667615544E-4</c:v>
                </c:pt>
                <c:pt idx="24807">
                  <c:v>3.316560008482794E-4</c:v>
                </c:pt>
                <c:pt idx="24808">
                  <c:v>3.3450777592713976E-4</c:v>
                </c:pt>
                <c:pt idx="24809">
                  <c:v>3.3759151834544809E-4</c:v>
                </c:pt>
                <c:pt idx="24810">
                  <c:v>3.4092701713606122E-4</c:v>
                </c:pt>
                <c:pt idx="24811">
                  <c:v>3.4444745483175332E-4</c:v>
                </c:pt>
                <c:pt idx="24812">
                  <c:v>3.4819847859290931E-4</c:v>
                </c:pt>
                <c:pt idx="24813">
                  <c:v>3.52086762827164E-4</c:v>
                </c:pt>
                <c:pt idx="24814">
                  <c:v>3.5616200856125602E-4</c:v>
                </c:pt>
                <c:pt idx="24815">
                  <c:v>3.6033540180557821E-4</c:v>
                </c:pt>
                <c:pt idx="24816">
                  <c:v>3.6485137829822545E-4</c:v>
                </c:pt>
                <c:pt idx="24817">
                  <c:v>3.6939356905596465E-4</c:v>
                </c:pt>
                <c:pt idx="24818">
                  <c:v>3.7410742755850102E-4</c:v>
                </c:pt>
                <c:pt idx="24819">
                  <c:v>3.7905282003081187E-4</c:v>
                </c:pt>
                <c:pt idx="24820">
                  <c:v>3.8418240637727585E-4</c:v>
                </c:pt>
                <c:pt idx="24821">
                  <c:v>3.8942169563593865E-4</c:v>
                </c:pt>
                <c:pt idx="24822">
                  <c:v>3.9502811807512472E-4</c:v>
                </c:pt>
                <c:pt idx="24823">
                  <c:v>4.0080184915292083E-4</c:v>
                </c:pt>
                <c:pt idx="24824">
                  <c:v>4.0691131967840466E-4</c:v>
                </c:pt>
                <c:pt idx="24825">
                  <c:v>4.133580610634624E-4</c:v>
                </c:pt>
                <c:pt idx="24826">
                  <c:v>4.1997827210416006E-4</c:v>
                </c:pt>
                <c:pt idx="24827">
                  <c:v>4.2698384158179614E-4</c:v>
                </c:pt>
                <c:pt idx="24828">
                  <c:v>4.3445174255007935E-4</c:v>
                </c:pt>
                <c:pt idx="24829">
                  <c:v>4.4226792386781177E-4</c:v>
                </c:pt>
                <c:pt idx="24830">
                  <c:v>4.5055402024662961E-4</c:v>
                </c:pt>
                <c:pt idx="24831">
                  <c:v>4.5914855585293957E-4</c:v>
                </c:pt>
                <c:pt idx="24832">
                  <c:v>4.6829781317603292E-4</c:v>
                </c:pt>
                <c:pt idx="24833">
                  <c:v>4.7794424689695525E-4</c:v>
                </c:pt>
                <c:pt idx="24834">
                  <c:v>4.8804394372714555E-4</c:v>
                </c:pt>
                <c:pt idx="24835">
                  <c:v>4.9881840800758415E-4</c:v>
                </c:pt>
                <c:pt idx="24836">
                  <c:v>5.1028988336021541E-4</c:v>
                </c:pt>
                <c:pt idx="24837">
                  <c:v>5.2229446702989346E-4</c:v>
                </c:pt>
                <c:pt idx="24838">
                  <c:v>5.3507030088839613E-4</c:v>
                </c:pt>
                <c:pt idx="24839">
                  <c:v>5.484940912952041E-4</c:v>
                </c:pt>
                <c:pt idx="24840">
                  <c:v>5.6305850401205948E-4</c:v>
                </c:pt>
                <c:pt idx="24841">
                  <c:v>5.7842245289296823E-4</c:v>
                </c:pt>
                <c:pt idx="24842">
                  <c:v>5.9479253095473528E-4</c:v>
                </c:pt>
                <c:pt idx="24843">
                  <c:v>6.1219420869695895E-4</c:v>
                </c:pt>
                <c:pt idx="24844">
                  <c:v>6.3083890627224637E-4</c:v>
                </c:pt>
                <c:pt idx="24845">
                  <c:v>6.5062980692687233E-4</c:v>
                </c:pt>
                <c:pt idx="24846">
                  <c:v>6.7191686092327174E-4</c:v>
                </c:pt>
                <c:pt idx="24847">
                  <c:v>6.9456675781420785E-4</c:v>
                </c:pt>
                <c:pt idx="24848">
                  <c:v>7.1880061492601843E-4</c:v>
                </c:pt>
                <c:pt idx="24849">
                  <c:v>7.4473021075194268E-4</c:v>
                </c:pt>
                <c:pt idx="24850">
                  <c:v>7.7248304378263466E-4</c:v>
                </c:pt>
                <c:pt idx="24851">
                  <c:v>8.0212121806066961E-4</c:v>
                </c:pt>
                <c:pt idx="24852">
                  <c:v>8.3394083724774859E-4</c:v>
                </c:pt>
                <c:pt idx="24853">
                  <c:v>8.680902391756673E-4</c:v>
                </c:pt>
                <c:pt idx="24854">
                  <c:v>9.0463509686056209E-4</c:v>
                </c:pt>
                <c:pt idx="24855">
                  <c:v>9.4390979066993896E-4</c:v>
                </c:pt>
                <c:pt idx="24856">
                  <c:v>9.8597634792485511E-4</c:v>
                </c:pt>
                <c:pt idx="24857">
                  <c:v>1.0311528500651646E-3</c:v>
                </c:pt>
                <c:pt idx="24858">
                  <c:v>1.0797045577195519E-3</c:v>
                </c:pt>
                <c:pt idx="24859">
                  <c:v>1.1318884234895465E-3</c:v>
                </c:pt>
                <c:pt idx="24860">
                  <c:v>1.1879581380352944E-3</c:v>
                </c:pt>
                <c:pt idx="24861">
                  <c:v>1.2482716877533218E-3</c:v>
                </c:pt>
                <c:pt idx="24862">
                  <c:v>1.313209353475786E-3</c:v>
                </c:pt>
                <c:pt idx="24863">
                  <c:v>1.3831902863838952E-3</c:v>
                </c:pt>
                <c:pt idx="24864">
                  <c:v>1.4584909636641274E-3</c:v>
                </c:pt>
                <c:pt idx="24865">
                  <c:v>1.5394201225310544E-3</c:v>
                </c:pt>
                <c:pt idx="24866">
                  <c:v>1.6272311431334563E-3</c:v>
                </c:pt>
                <c:pt idx="24867">
                  <c:v>1.7216608139296596E-3</c:v>
                </c:pt>
                <c:pt idx="24868">
                  <c:v>1.8236563420117591E-3</c:v>
                </c:pt>
                <c:pt idx="24869">
                  <c:v>1.9338385172856798E-3</c:v>
                </c:pt>
                <c:pt idx="24870">
                  <c:v>2.0527708173627701E-3</c:v>
                </c:pt>
                <c:pt idx="24871">
                  <c:v>2.1815116187011707E-3</c:v>
                </c:pt>
                <c:pt idx="24872">
                  <c:v>2.3205390940859161E-3</c:v>
                </c:pt>
                <c:pt idx="24873">
                  <c:v>2.4709002598786167E-3</c:v>
                </c:pt>
                <c:pt idx="24874">
                  <c:v>2.6334679008606088E-3</c:v>
                </c:pt>
                <c:pt idx="24875">
                  <c:v>2.8093713482021387E-3</c:v>
                </c:pt>
                <c:pt idx="24876">
                  <c:v>2.9994261858371507E-3</c:v>
                </c:pt>
                <c:pt idx="24877">
                  <c:v>3.2049758079321089E-3</c:v>
                </c:pt>
                <c:pt idx="24878">
                  <c:v>3.4270452747643398E-3</c:v>
                </c:pt>
                <c:pt idx="24879">
                  <c:v>3.666919021837467E-3</c:v>
                </c:pt>
                <c:pt idx="24880">
                  <c:v>3.9254156370311932E-3</c:v>
                </c:pt>
                <c:pt idx="24881">
                  <c:v>4.2043759972399952E-3</c:v>
                </c:pt>
                <c:pt idx="24882">
                  <c:v>4.504275071342434E-3</c:v>
                </c:pt>
                <c:pt idx="24883">
                  <c:v>4.8257663733899392E-3</c:v>
                </c:pt>
                <c:pt idx="24884">
                  <c:v>5.1696289239723248E-3</c:v>
                </c:pt>
                <c:pt idx="24885">
                  <c:v>5.535386731799985E-3</c:v>
                </c:pt>
                <c:pt idx="24886">
                  <c:v>5.9214920289154538E-3</c:v>
                </c:pt>
                <c:pt idx="24887">
                  <c:v>6.3253823497416706E-3</c:v>
                </c:pt>
                <c:pt idx="24888">
                  <c:v>6.740881848465663E-3</c:v>
                </c:pt>
                <c:pt idx="24889">
                  <c:v>7.1587829306731798E-3</c:v>
                </c:pt>
                <c:pt idx="24890">
                  <c:v>7.5653866386445889E-3</c:v>
                </c:pt>
                <c:pt idx="24891">
                  <c:v>7.9370707638581894E-3</c:v>
                </c:pt>
                <c:pt idx="24892">
                  <c:v>8.2487473875688666E-3</c:v>
                </c:pt>
                <c:pt idx="24893">
                  <c:v>8.456912954785234E-3</c:v>
                </c:pt>
                <c:pt idx="24894">
                  <c:v>8.5251425240120415E-3</c:v>
                </c:pt>
                <c:pt idx="24895">
                  <c:v>8.403398672793827E-3</c:v>
                </c:pt>
                <c:pt idx="24896">
                  <c:v>8.0694540748982302E-3</c:v>
                </c:pt>
                <c:pt idx="24897">
                  <c:v>7.515976486911935E-3</c:v>
                </c:pt>
                <c:pt idx="24898">
                  <c:v>6.7584815771009055E-3</c:v>
                </c:pt>
                <c:pt idx="24899">
                  <c:v>5.8500165377508573E-3</c:v>
                </c:pt>
                <c:pt idx="24900">
                  <c:v>4.8444200807318261E-3</c:v>
                </c:pt>
                <c:pt idx="24901">
                  <c:v>3.7943049229822723E-3</c:v>
                </c:pt>
                <c:pt idx="24902">
                  <c:v>2.7439720742890028E-3</c:v>
                </c:pt>
                <c:pt idx="24903">
                  <c:v>1.7338274405854781E-3</c:v>
                </c:pt>
                <c:pt idx="24904">
                  <c:v>7.9343085717253903E-4</c:v>
                </c:pt>
                <c:pt idx="24905">
                  <c:v>-5.5536818755697048E-5</c:v>
                </c:pt>
                <c:pt idx="24906">
                  <c:v>-7.9152950282201928E-4</c:v>
                </c:pt>
                <c:pt idx="24907">
                  <c:v>-1.4034555546919014E-3</c:v>
                </c:pt>
                <c:pt idx="24908">
                  <c:v>-1.8765688139719128E-3</c:v>
                </c:pt>
                <c:pt idx="24909">
                  <c:v>-2.2001054818704402E-3</c:v>
                </c:pt>
                <c:pt idx="24910">
                  <c:v>-2.3669415335095811E-3</c:v>
                </c:pt>
                <c:pt idx="24911">
                  <c:v>-2.3690297264691296E-3</c:v>
                </c:pt>
                <c:pt idx="24912">
                  <c:v>-2.1994943386656196E-3</c:v>
                </c:pt>
                <c:pt idx="24913">
                  <c:v>-1.8611080656354417E-3</c:v>
                </c:pt>
                <c:pt idx="24914">
                  <c:v>-1.3519850787072629E-3</c:v>
                </c:pt>
                <c:pt idx="24915">
                  <c:v>-6.8323859962426958E-4</c:v>
                </c:pt>
                <c:pt idx="24916">
                  <c:v>1.3332018913414512E-4</c:v>
                </c:pt>
                <c:pt idx="24917">
                  <c:v>1.0728221599732857E-3</c:v>
                </c:pt>
                <c:pt idx="24918">
                  <c:v>2.1023628766737579E-3</c:v>
                </c:pt>
                <c:pt idx="24919">
                  <c:v>3.1883778596801804E-3</c:v>
                </c:pt>
                <c:pt idx="24920">
                  <c:v>4.2962071603549479E-3</c:v>
                </c:pt>
                <c:pt idx="24921">
                  <c:v>5.405070398103895E-3</c:v>
                </c:pt>
                <c:pt idx="24922">
                  <c:v>6.5164766759985282E-3</c:v>
                </c:pt>
                <c:pt idx="24923">
                  <c:v>7.6537274574388636E-3</c:v>
                </c:pt>
                <c:pt idx="24924">
                  <c:v>8.8501558628872878E-3</c:v>
                </c:pt>
                <c:pt idx="24925">
                  <c:v>1.0147334562252031E-2</c:v>
                </c:pt>
                <c:pt idx="24926">
                  <c:v>1.1578673947756801E-2</c:v>
                </c:pt>
                <c:pt idx="24927">
                  <c:v>1.315237105411704E-2</c:v>
                </c:pt>
                <c:pt idx="24928">
                  <c:v>1.4862479911719073E-2</c:v>
                </c:pt>
                <c:pt idx="24929">
                  <c:v>1.6712630879642254E-2</c:v>
                </c:pt>
                <c:pt idx="24930">
                  <c:v>1.8658331383227922E-2</c:v>
                </c:pt>
                <c:pt idx="24931">
                  <c:v>2.0707385059852146E-2</c:v>
                </c:pt>
                <c:pt idx="24932">
                  <c:v>2.2874676671035266E-2</c:v>
                </c:pt>
                <c:pt idx="24933">
                  <c:v>2.5174650717612046E-2</c:v>
                </c:pt>
                <c:pt idx="24934">
                  <c:v>2.7670274621515722E-2</c:v>
                </c:pt>
                <c:pt idx="24935">
                  <c:v>3.0412704054327833E-2</c:v>
                </c:pt>
                <c:pt idx="24936">
                  <c:v>3.3448462769241627E-2</c:v>
                </c:pt>
                <c:pt idx="24937">
                  <c:v>3.6782333327779249E-2</c:v>
                </c:pt>
                <c:pt idx="24938">
                  <c:v>4.0438208636328077E-2</c:v>
                </c:pt>
                <c:pt idx="24939">
                  <c:v>4.4411511234812018E-2</c:v>
                </c:pt>
                <c:pt idx="24940">
                  <c:v>4.8680075656363453E-2</c:v>
                </c:pt>
                <c:pt idx="24941">
                  <c:v>5.3210344774638041E-2</c:v>
                </c:pt>
                <c:pt idx="24942">
                  <c:v>5.7991717356526307E-2</c:v>
                </c:pt>
                <c:pt idx="24943">
                  <c:v>6.2976795759033921E-2</c:v>
                </c:pt>
                <c:pt idx="24944">
                  <c:v>6.8142103963691913E-2</c:v>
                </c:pt>
                <c:pt idx="24945">
                  <c:v>7.3447039569700223E-2</c:v>
                </c:pt>
                <c:pt idx="24946">
                  <c:v>7.8813583785715791E-2</c:v>
                </c:pt>
                <c:pt idx="24947">
                  <c:v>8.4152541827844152E-2</c:v>
                </c:pt>
                <c:pt idx="24948">
                  <c:v>8.9369386026901698E-2</c:v>
                </c:pt>
                <c:pt idx="24949">
                  <c:v>9.431648803014836E-2</c:v>
                </c:pt>
                <c:pt idx="24950">
                  <c:v>9.8830511134322507E-2</c:v>
                </c:pt>
                <c:pt idx="24951">
                  <c:v>0.10275184255144854</c:v>
                </c:pt>
                <c:pt idx="24952">
                  <c:v>0.1059321247938767</c:v>
                </c:pt>
                <c:pt idx="24953">
                  <c:v>0.1081813507807512</c:v>
                </c:pt>
                <c:pt idx="24954">
                  <c:v>0.10931803432997689</c:v>
                </c:pt>
                <c:pt idx="24955">
                  <c:v>0.10922826866759583</c:v>
                </c:pt>
                <c:pt idx="24956">
                  <c:v>0.10770583641243281</c:v>
                </c:pt>
                <c:pt idx="24957">
                  <c:v>0.10464969450687073</c:v>
                </c:pt>
                <c:pt idx="24958">
                  <c:v>9.9992316936666159E-2</c:v>
                </c:pt>
                <c:pt idx="24959">
                  <c:v>9.3738084484119577E-2</c:v>
                </c:pt>
                <c:pt idx="24960">
                  <c:v>8.5976555312919256E-2</c:v>
                </c:pt>
                <c:pt idx="24961">
                  <c:v>7.6882613438391756E-2</c:v>
                </c:pt>
                <c:pt idx="24962">
                  <c:v>6.6797710531816268E-2</c:v>
                </c:pt>
                <c:pt idx="24963">
                  <c:v>5.6083800902010539E-2</c:v>
                </c:pt>
                <c:pt idx="24964">
                  <c:v>4.5169389063805743E-2</c:v>
                </c:pt>
                <c:pt idx="24965">
                  <c:v>3.4462913500160675E-2</c:v>
                </c:pt>
                <c:pt idx="24966">
                  <c:v>2.4356162487308208E-2</c:v>
                </c:pt>
                <c:pt idx="24967">
                  <c:v>1.5148660269709791E-2</c:v>
                </c:pt>
                <c:pt idx="24968">
                  <c:v>7.0558528003522303E-3</c:v>
                </c:pt>
                <c:pt idx="24969">
                  <c:v>2.4221673515442688E-4</c:v>
                </c:pt>
                <c:pt idx="24970">
                  <c:v>-5.2414247234539579E-3</c:v>
                </c:pt>
                <c:pt idx="24971">
                  <c:v>-9.408195594449803E-3</c:v>
                </c:pt>
                <c:pt idx="24972">
                  <c:v>-1.2344228717610234E-2</c:v>
                </c:pt>
                <c:pt idx="24973">
                  <c:v>-1.41149548137533E-2</c:v>
                </c:pt>
                <c:pt idx="24974">
                  <c:v>-1.4904715421463766E-2</c:v>
                </c:pt>
                <c:pt idx="24975">
                  <c:v>-1.4851784384598693E-2</c:v>
                </c:pt>
                <c:pt idx="24976">
                  <c:v>-1.4156559037319688E-2</c:v>
                </c:pt>
                <c:pt idx="24977">
                  <c:v>-1.3031258078010963E-2</c:v>
                </c:pt>
                <c:pt idx="24978">
                  <c:v>-1.1669208867653283E-2</c:v>
                </c:pt>
                <c:pt idx="24979">
                  <c:v>-1.0210701918185378E-2</c:v>
                </c:pt>
                <c:pt idx="24980">
                  <c:v>-8.8018548721317154E-3</c:v>
                </c:pt>
                <c:pt idx="24981">
                  <c:v>-7.6079129025816601E-3</c:v>
                </c:pt>
                <c:pt idx="24982">
                  <c:v>-6.5972269460067498E-3</c:v>
                </c:pt>
                <c:pt idx="24983">
                  <c:v>-5.7994960340103114E-3</c:v>
                </c:pt>
                <c:pt idx="24984">
                  <c:v>-5.23316462900663E-3</c:v>
                </c:pt>
                <c:pt idx="24985">
                  <c:v>-4.8369223161041364E-3</c:v>
                </c:pt>
                <c:pt idx="24986">
                  <c:v>-4.5295279064697241E-3</c:v>
                </c:pt>
                <c:pt idx="24987">
                  <c:v>-4.311975783645043E-3</c:v>
                </c:pt>
                <c:pt idx="24988">
                  <c:v>-4.1178544097028843E-3</c:v>
                </c:pt>
                <c:pt idx="24989">
                  <c:v>-3.9337418553238804E-3</c:v>
                </c:pt>
                <c:pt idx="24990">
                  <c:v>-3.752653869933632E-3</c:v>
                </c:pt>
                <c:pt idx="24991">
                  <c:v>-3.5685058268635217E-3</c:v>
                </c:pt>
                <c:pt idx="24992">
                  <c:v>-3.387102240162324E-3</c:v>
                </c:pt>
                <c:pt idx="24993">
                  <c:v>-3.2189039064130323E-3</c:v>
                </c:pt>
                <c:pt idx="24994">
                  <c:v>-3.0676471864112139E-3</c:v>
                </c:pt>
                <c:pt idx="24995">
                  <c:v>-2.936239101531598E-3</c:v>
                </c:pt>
                <c:pt idx="24996">
                  <c:v>-2.8275796432002862E-3</c:v>
                </c:pt>
                <c:pt idx="24997">
                  <c:v>-2.7350466468876108E-3</c:v>
                </c:pt>
                <c:pt idx="24998">
                  <c:v>-2.6623946942322305E-3</c:v>
                </c:pt>
                <c:pt idx="24999">
                  <c:v>-2.6034194569158923E-3</c:v>
                </c:pt>
                <c:pt idx="25000">
                  <c:v>-2.5575181517332513E-3</c:v>
                </c:pt>
                <c:pt idx="25001">
                  <c:v>-2.5238632775641721E-3</c:v>
                </c:pt>
                <c:pt idx="25002">
                  <c:v>-2.4976893257775646E-3</c:v>
                </c:pt>
                <c:pt idx="25003">
                  <c:v>-2.4792392293081613E-3</c:v>
                </c:pt>
                <c:pt idx="25004">
                  <c:v>-2.4667667450090866E-3</c:v>
                </c:pt>
                <c:pt idx="25005">
                  <c:v>-2.4585662937450566E-3</c:v>
                </c:pt>
                <c:pt idx="25006">
                  <c:v>-2.4558768105907348E-3</c:v>
                </c:pt>
                <c:pt idx="25007">
                  <c:v>-2.4545824514494558E-3</c:v>
                </c:pt>
                <c:pt idx="25008">
                  <c:v>-2.457315304974176E-3</c:v>
                </c:pt>
                <c:pt idx="25009">
                  <c:v>-2.4613133408563919E-3</c:v>
                </c:pt>
                <c:pt idx="25010">
                  <c:v>-2.4679359688611776E-3</c:v>
                </c:pt>
                <c:pt idx="25011">
                  <c:v>-2.4765042220808464E-3</c:v>
                </c:pt>
                <c:pt idx="25012">
                  <c:v>-2.4873102867575187E-3</c:v>
                </c:pt>
                <c:pt idx="25013">
                  <c:v>-2.5004270237402575E-3</c:v>
                </c:pt>
                <c:pt idx="25014">
                  <c:v>-2.5149811135700348E-3</c:v>
                </c:pt>
                <c:pt idx="25015">
                  <c:v>-2.53104488357419E-3</c:v>
                </c:pt>
                <c:pt idx="25016">
                  <c:v>-2.5474170657040778E-3</c:v>
                </c:pt>
                <c:pt idx="25017">
                  <c:v>-2.5640071222139348E-3</c:v>
                </c:pt>
                <c:pt idx="25018">
                  <c:v>-2.5806338790163282E-3</c:v>
                </c:pt>
                <c:pt idx="25019">
                  <c:v>-2.5974093296176567E-3</c:v>
                </c:pt>
                <c:pt idx="25020">
                  <c:v>-2.6148907730089953E-3</c:v>
                </c:pt>
                <c:pt idx="25021">
                  <c:v>-2.6312867219306845E-3</c:v>
                </c:pt>
                <c:pt idx="25022">
                  <c:v>-2.648033476132584E-3</c:v>
                </c:pt>
                <c:pt idx="25023">
                  <c:v>-2.6646785076755741E-3</c:v>
                </c:pt>
                <c:pt idx="25024">
                  <c:v>-2.6808507456768096E-3</c:v>
                </c:pt>
                <c:pt idx="25025">
                  <c:v>-2.6968203083907534E-3</c:v>
                </c:pt>
                <c:pt idx="25026">
                  <c:v>-2.7123249133574365E-3</c:v>
                </c:pt>
                <c:pt idx="25027">
                  <c:v>-2.7277064663643372E-3</c:v>
                </c:pt>
                <c:pt idx="25028">
                  <c:v>-2.7420718610936105E-3</c:v>
                </c:pt>
                <c:pt idx="25029">
                  <c:v>-2.756233205924019E-3</c:v>
                </c:pt>
                <c:pt idx="25030">
                  <c:v>-2.7695483017849583E-3</c:v>
                </c:pt>
                <c:pt idx="25031">
                  <c:v>-2.7823866695743096E-3</c:v>
                </c:pt>
                <c:pt idx="25032">
                  <c:v>-2.7948564014214201E-3</c:v>
                </c:pt>
                <c:pt idx="25033">
                  <c:v>-2.8066871455615537E-3</c:v>
                </c:pt>
                <c:pt idx="25034">
                  <c:v>-2.8181647283813233E-3</c:v>
                </c:pt>
                <c:pt idx="25035">
                  <c:v>-2.8288066372917312E-3</c:v>
                </c:pt>
                <c:pt idx="25036">
                  <c:v>-2.8393557008315551E-3</c:v>
                </c:pt>
                <c:pt idx="25037">
                  <c:v>-2.8492186609396703E-3</c:v>
                </c:pt>
                <c:pt idx="25038">
                  <c:v>-2.8588651938116273E-3</c:v>
                </c:pt>
                <c:pt idx="25039">
                  <c:v>-2.8681509210965301E-3</c:v>
                </c:pt>
                <c:pt idx="25040">
                  <c:v>-2.8769024067702609E-3</c:v>
                </c:pt>
                <c:pt idx="25041">
                  <c:v>-2.8853149616929704E-3</c:v>
                </c:pt>
                <c:pt idx="25042">
                  <c:v>-2.8935418019381369E-3</c:v>
                </c:pt>
                <c:pt idx="25043">
                  <c:v>-2.9018919476483918E-3</c:v>
                </c:pt>
                <c:pt idx="25044">
                  <c:v>-2.9088132806496807E-3</c:v>
                </c:pt>
                <c:pt idx="25045">
                  <c:v>-2.916159483113248E-3</c:v>
                </c:pt>
                <c:pt idx="25046">
                  <c:v>-2.9231556205686527E-3</c:v>
                </c:pt>
                <c:pt idx="25047">
                  <c:v>-2.9295880490359657E-3</c:v>
                </c:pt>
                <c:pt idx="25048">
                  <c:v>-2.9359067442323241E-3</c:v>
                </c:pt>
                <c:pt idx="25049">
                  <c:v>-2.940103101716717E-3</c:v>
                </c:pt>
                <c:pt idx="25050">
                  <c:v>-2.9213568505474068E-3</c:v>
                </c:pt>
                <c:pt idx="25051">
                  <c:v>-2.9173252034261168E-3</c:v>
                </c:pt>
                <c:pt idx="25052">
                  <c:v>-2.9110193911093167E-3</c:v>
                </c:pt>
                <c:pt idx="25053">
                  <c:v>-2.9043985669634973E-3</c:v>
                </c:pt>
                <c:pt idx="25054">
                  <c:v>-2.8975498908789857E-3</c:v>
                </c:pt>
                <c:pt idx="25055">
                  <c:v>-2.8902942309188273E-3</c:v>
                </c:pt>
                <c:pt idx="25056">
                  <c:v>-2.8828619214941635E-3</c:v>
                </c:pt>
                <c:pt idx="25057">
                  <c:v>-2.8751275264309122E-3</c:v>
                </c:pt>
                <c:pt idx="25058">
                  <c:v>-2.8670543351223278E-3</c:v>
                </c:pt>
                <c:pt idx="25059">
                  <c:v>-2.8586895929883162E-3</c:v>
                </c:pt>
                <c:pt idx="25060">
                  <c:v>-2.8501117189815737E-3</c:v>
                </c:pt>
                <c:pt idx="25061">
                  <c:v>-2.8409004072089189E-3</c:v>
                </c:pt>
                <c:pt idx="25062">
                  <c:v>-2.8314538867919227E-3</c:v>
                </c:pt>
                <c:pt idx="25063">
                  <c:v>-2.8212810454068069E-3</c:v>
                </c:pt>
                <c:pt idx="25064">
                  <c:v>-2.8107028525186698E-3</c:v>
                </c:pt>
                <c:pt idx="25065">
                  <c:v>-2.7992834684798253E-3</c:v>
                </c:pt>
                <c:pt idx="25066">
                  <c:v>-2.7875444562053546E-3</c:v>
                </c:pt>
                <c:pt idx="25067">
                  <c:v>-2.7754602521308262E-3</c:v>
                </c:pt>
                <c:pt idx="25068">
                  <c:v>-2.7630189797937825E-3</c:v>
                </c:pt>
                <c:pt idx="25069">
                  <c:v>-2.7498922871193269E-3</c:v>
                </c:pt>
                <c:pt idx="25070">
                  <c:v>-2.7363277968036272E-3</c:v>
                </c:pt>
                <c:pt idx="25071">
                  <c:v>-2.7223306080913887E-3</c:v>
                </c:pt>
                <c:pt idx="25072">
                  <c:v>-2.7082284624895155E-3</c:v>
                </c:pt>
                <c:pt idx="25073">
                  <c:v>-2.6933189255904698E-3</c:v>
                </c:pt>
                <c:pt idx="25074">
                  <c:v>-2.678040090553386E-3</c:v>
                </c:pt>
                <c:pt idx="25075">
                  <c:v>-2.6624277249048794E-3</c:v>
                </c:pt>
                <c:pt idx="25076">
                  <c:v>-2.6468284001125312E-3</c:v>
                </c:pt>
                <c:pt idx="25077">
                  <c:v>-2.6310285389019696E-3</c:v>
                </c:pt>
                <c:pt idx="25078">
                  <c:v>-2.6145041825164517E-3</c:v>
                </c:pt>
                <c:pt idx="25079">
                  <c:v>-2.5993005149181395E-3</c:v>
                </c:pt>
                <c:pt idx="25080">
                  <c:v>-2.5831459039991965E-3</c:v>
                </c:pt>
                <c:pt idx="25081">
                  <c:v>-2.5676520115240249E-3</c:v>
                </c:pt>
                <c:pt idx="25082">
                  <c:v>-2.552496692338352E-3</c:v>
                </c:pt>
                <c:pt idx="25083">
                  <c:v>-2.5367813308050718E-3</c:v>
                </c:pt>
                <c:pt idx="25084">
                  <c:v>-2.5211244497460655E-3</c:v>
                </c:pt>
                <c:pt idx="25085">
                  <c:v>-2.5068689112322504E-3</c:v>
                </c:pt>
                <c:pt idx="25086">
                  <c:v>-2.4930308203076623E-3</c:v>
                </c:pt>
                <c:pt idx="25087">
                  <c:v>-2.4804036588705631E-3</c:v>
                </c:pt>
                <c:pt idx="25088">
                  <c:v>-2.4699227752054955E-3</c:v>
                </c:pt>
                <c:pt idx="25089">
                  <c:v>-2.4623176992311911E-3</c:v>
                </c:pt>
                <c:pt idx="25090">
                  <c:v>-2.4540708479642917E-3</c:v>
                </c:pt>
                <c:pt idx="25091">
                  <c:v>-2.4495311128124595E-3</c:v>
                </c:pt>
                <c:pt idx="25092">
                  <c:v>-2.4473861013019141E-3</c:v>
                </c:pt>
                <c:pt idx="25093">
                  <c:v>-2.4481917620834074E-3</c:v>
                </c:pt>
                <c:pt idx="25094">
                  <c:v>-2.4528784423217351E-3</c:v>
                </c:pt>
                <c:pt idx="25095">
                  <c:v>-2.4608528704957167E-3</c:v>
                </c:pt>
                <c:pt idx="25096">
                  <c:v>-2.4740229862853873E-3</c:v>
                </c:pt>
                <c:pt idx="25097">
                  <c:v>-2.4917453941304258E-3</c:v>
                </c:pt>
                <c:pt idx="25098">
                  <c:v>-2.516939042139081E-3</c:v>
                </c:pt>
                <c:pt idx="25099">
                  <c:v>-2.5498776305783359E-3</c:v>
                </c:pt>
                <c:pt idx="25100">
                  <c:v>-2.593189423231767E-3</c:v>
                </c:pt>
                <c:pt idx="25101">
                  <c:v>-2.6487965870118199E-3</c:v>
                </c:pt>
                <c:pt idx="25102">
                  <c:v>-2.7192243822090341E-3</c:v>
                </c:pt>
                <c:pt idx="25103">
                  <c:v>-2.8068948368805873E-3</c:v>
                </c:pt>
                <c:pt idx="25104">
                  <c:v>-2.9140987782710925E-3</c:v>
                </c:pt>
                <c:pt idx="25105">
                  <c:v>-3.0431328130490873E-3</c:v>
                </c:pt>
                <c:pt idx="25106">
                  <c:v>-3.1935011953501918E-3</c:v>
                </c:pt>
                <c:pt idx="25107">
                  <c:v>-3.3631185663152256E-3</c:v>
                </c:pt>
                <c:pt idx="25108">
                  <c:v>-3.543872309619011E-3</c:v>
                </c:pt>
                <c:pt idx="25109">
                  <c:v>-3.7262524310486076E-3</c:v>
                </c:pt>
                <c:pt idx="25110">
                  <c:v>-3.9039162113584623E-3</c:v>
                </c:pt>
                <c:pt idx="25111">
                  <c:v>-4.0664935386636588E-3</c:v>
                </c:pt>
                <c:pt idx="25112">
                  <c:v>-4.2278583616663376E-3</c:v>
                </c:pt>
                <c:pt idx="25113">
                  <c:v>-4.4039952776163604E-3</c:v>
                </c:pt>
                <c:pt idx="25114">
                  <c:v>-4.6254028087008413E-3</c:v>
                </c:pt>
                <c:pt idx="25115">
                  <c:v>-4.9675125270955975E-3</c:v>
                </c:pt>
                <c:pt idx="25116">
                  <c:v>-5.3809284295214411E-3</c:v>
                </c:pt>
                <c:pt idx="25117">
                  <c:v>-6.049560254693602E-3</c:v>
                </c:pt>
                <c:pt idx="25118">
                  <c:v>-6.9279568674021005E-3</c:v>
                </c:pt>
                <c:pt idx="25119">
                  <c:v>-8.1609677209691055E-3</c:v>
                </c:pt>
                <c:pt idx="25120">
                  <c:v>-9.6099129731658517E-3</c:v>
                </c:pt>
                <c:pt idx="25121">
                  <c:v>-1.1206108013041886E-2</c:v>
                </c:pt>
                <c:pt idx="25122">
                  <c:v>-1.2784806129104515E-2</c:v>
                </c:pt>
                <c:pt idx="25123">
                  <c:v>-1.4089377610360707E-2</c:v>
                </c:pt>
                <c:pt idx="25124">
                  <c:v>-1.4956888536692331E-2</c:v>
                </c:pt>
                <c:pt idx="25125">
                  <c:v>-1.5127909346702439E-2</c:v>
                </c:pt>
                <c:pt idx="25126">
                  <c:v>-1.4451475847384321E-2</c:v>
                </c:pt>
                <c:pt idx="25127">
                  <c:v>-1.2774791861338008E-2</c:v>
                </c:pt>
                <c:pt idx="25128">
                  <c:v>-9.9760620963782187E-3</c:v>
                </c:pt>
                <c:pt idx="25129">
                  <c:v>-5.8688223599478451E-3</c:v>
                </c:pt>
                <c:pt idx="25130">
                  <c:v>-4.7355974256541034E-4</c:v>
                </c:pt>
                <c:pt idx="25131">
                  <c:v>6.2245584079425598E-3</c:v>
                </c:pt>
                <c:pt idx="25132">
                  <c:v>1.4211065964878977E-2</c:v>
                </c:pt>
                <c:pt idx="25133">
                  <c:v>2.3314889796340443E-2</c:v>
                </c:pt>
                <c:pt idx="25134">
                  <c:v>3.3343062902394083E-2</c:v>
                </c:pt>
                <c:pt idx="25135">
                  <c:v>4.3992177130689925E-2</c:v>
                </c:pt>
                <c:pt idx="25136">
                  <c:v>5.4883621542800576E-2</c:v>
                </c:pt>
                <c:pt idx="25137">
                  <c:v>6.5618167312916309E-2</c:v>
                </c:pt>
                <c:pt idx="25138">
                  <c:v>7.5739918683186802E-2</c:v>
                </c:pt>
                <c:pt idx="25139">
                  <c:v>8.4907613693920136E-2</c:v>
                </c:pt>
                <c:pt idx="25140">
                  <c:v>9.279443382917435E-2</c:v>
                </c:pt>
                <c:pt idx="25141">
                  <c:v>9.9172634903904378E-2</c:v>
                </c:pt>
                <c:pt idx="25142">
                  <c:v>0.1039151655163727</c:v>
                </c:pt>
                <c:pt idx="25143">
                  <c:v>0.10709500927261867</c:v>
                </c:pt>
                <c:pt idx="25144">
                  <c:v>0.10867077328185037</c:v>
                </c:pt>
                <c:pt idx="25145">
                  <c:v>0.10884857400360148</c:v>
                </c:pt>
                <c:pt idx="25146">
                  <c:v>0.10775623545651425</c:v>
                </c:pt>
                <c:pt idx="25147">
                  <c:v>0.10555859239685383</c:v>
                </c:pt>
                <c:pt idx="25148">
                  <c:v>0.10242124203397096</c:v>
                </c:pt>
                <c:pt idx="25149">
                  <c:v>9.8524711630620154E-2</c:v>
                </c:pt>
                <c:pt idx="25150">
                  <c:v>9.4032590517891257E-2</c:v>
                </c:pt>
                <c:pt idx="25151">
                  <c:v>8.9099172617844835E-2</c:v>
                </c:pt>
                <c:pt idx="25152">
                  <c:v>8.3906585718112936E-2</c:v>
                </c:pt>
                <c:pt idx="25153">
                  <c:v>7.8560066112636884E-2</c:v>
                </c:pt>
                <c:pt idx="25154">
                  <c:v>7.3188701449640181E-2</c:v>
                </c:pt>
                <c:pt idx="25155">
                  <c:v>6.7888769728613796E-2</c:v>
                </c:pt>
                <c:pt idx="25156">
                  <c:v>6.2725750983929518E-2</c:v>
                </c:pt>
                <c:pt idx="25157">
                  <c:v>5.7740854445744838E-2</c:v>
                </c:pt>
                <c:pt idx="25158">
                  <c:v>5.2973484149435812E-2</c:v>
                </c:pt>
                <c:pt idx="25159">
                  <c:v>4.8443845262235663E-2</c:v>
                </c:pt>
                <c:pt idx="25160">
                  <c:v>4.4178440764498395E-2</c:v>
                </c:pt>
                <c:pt idx="25161">
                  <c:v>4.0210304390506435E-2</c:v>
                </c:pt>
                <c:pt idx="25162">
                  <c:v>3.6546095929027134E-2</c:v>
                </c:pt>
                <c:pt idx="25163">
                  <c:v>3.323214045667966E-2</c:v>
                </c:pt>
                <c:pt idx="25164">
                  <c:v>3.0205661015806129E-2</c:v>
                </c:pt>
                <c:pt idx="25165">
                  <c:v>2.7470700521006863E-2</c:v>
                </c:pt>
                <c:pt idx="25166">
                  <c:v>2.498478639181323E-2</c:v>
                </c:pt>
                <c:pt idx="25167">
                  <c:v>2.268434867057556E-2</c:v>
                </c:pt>
                <c:pt idx="25168">
                  <c:v>2.0536070208507451E-2</c:v>
                </c:pt>
                <c:pt idx="25169">
                  <c:v>1.8498626350820113E-2</c:v>
                </c:pt>
                <c:pt idx="25170">
                  <c:v>1.6556259203877377E-2</c:v>
                </c:pt>
                <c:pt idx="25171">
                  <c:v>1.4721190240183035E-2</c:v>
                </c:pt>
                <c:pt idx="25172">
                  <c:v>1.3020594056422974E-2</c:v>
                </c:pt>
                <c:pt idx="25173">
                  <c:v>1.1454240135942428E-2</c:v>
                </c:pt>
                <c:pt idx="25174">
                  <c:v>1.0036347637533916E-2</c:v>
                </c:pt>
                <c:pt idx="25175">
                  <c:v>8.7586534125425608E-3</c:v>
                </c:pt>
                <c:pt idx="25176">
                  <c:v>7.5706575781705476E-3</c:v>
                </c:pt>
                <c:pt idx="25177">
                  <c:v>6.4425018988718552E-3</c:v>
                </c:pt>
                <c:pt idx="25178">
                  <c:v>5.3417035033793692E-3</c:v>
                </c:pt>
                <c:pt idx="25179">
                  <c:v>4.2436528644137494E-3</c:v>
                </c:pt>
                <c:pt idx="25180">
                  <c:v>3.1491350998027468E-3</c:v>
                </c:pt>
                <c:pt idx="25181">
                  <c:v>2.0734363277609136E-3</c:v>
                </c:pt>
                <c:pt idx="25182">
                  <c:v>1.0517675822285799E-3</c:v>
                </c:pt>
                <c:pt idx="25183">
                  <c:v>1.2309708676760955E-4</c:v>
                </c:pt>
                <c:pt idx="25184">
                  <c:v>-6.8235295237795146E-4</c:v>
                </c:pt>
                <c:pt idx="25185">
                  <c:v>-1.342266953457294E-3</c:v>
                </c:pt>
                <c:pt idx="25186">
                  <c:v>-1.8430230098271938E-3</c:v>
                </c:pt>
                <c:pt idx="25187">
                  <c:v>-2.1746018658259647E-3</c:v>
                </c:pt>
                <c:pt idx="25188">
                  <c:v>-2.3356537412855261E-3</c:v>
                </c:pt>
                <c:pt idx="25189">
                  <c:v>-2.3265495178983464E-3</c:v>
                </c:pt>
                <c:pt idx="25190">
                  <c:v>-2.1517806937163542E-3</c:v>
                </c:pt>
                <c:pt idx="25191">
                  <c:v>-1.8216684557551543E-3</c:v>
                </c:pt>
                <c:pt idx="25192">
                  <c:v>-1.3428332644214169E-3</c:v>
                </c:pt>
                <c:pt idx="25193">
                  <c:v>-7.2560916809016884E-4</c:v>
                </c:pt>
                <c:pt idx="25194">
                  <c:v>1.6016764240456283E-5</c:v>
                </c:pt>
                <c:pt idx="25195">
                  <c:v>8.6825553396885358E-4</c:v>
                </c:pt>
                <c:pt idx="25196">
                  <c:v>1.8128281706081273E-3</c:v>
                </c:pt>
                <c:pt idx="25197">
                  <c:v>2.8259705349391595E-3</c:v>
                </c:pt>
                <c:pt idx="25198">
                  <c:v>3.8779475091895721E-3</c:v>
                </c:pt>
                <c:pt idx="25199">
                  <c:v>4.9331939136089131E-3</c:v>
                </c:pt>
                <c:pt idx="25200">
                  <c:v>5.9400831291872569E-3</c:v>
                </c:pt>
                <c:pt idx="25201">
                  <c:v>6.851440694271238E-3</c:v>
                </c:pt>
                <c:pt idx="25202">
                  <c:v>7.6109804943204074E-3</c:v>
                </c:pt>
                <c:pt idx="25203">
                  <c:v>8.1622468794869674E-3</c:v>
                </c:pt>
                <c:pt idx="25204">
                  <c:v>8.506046345351792E-3</c:v>
                </c:pt>
                <c:pt idx="25205">
                  <c:v>8.6234989893075875E-3</c:v>
                </c:pt>
                <c:pt idx="25206">
                  <c:v>8.5608843285572833E-3</c:v>
                </c:pt>
                <c:pt idx="25207">
                  <c:v>8.352324691286217E-3</c:v>
                </c:pt>
                <c:pt idx="25208">
                  <c:v>8.0416503776484793E-3</c:v>
                </c:pt>
                <c:pt idx="25209">
                  <c:v>7.6694779229320442E-3</c:v>
                </c:pt>
                <c:pt idx="25210">
                  <c:v>7.2643214857618377E-3</c:v>
                </c:pt>
                <c:pt idx="25211">
                  <c:v>6.8479442669308055E-3</c:v>
                </c:pt>
                <c:pt idx="25212">
                  <c:v>6.4344919443499737E-3</c:v>
                </c:pt>
                <c:pt idx="25213">
                  <c:v>6.0322672384710563E-3</c:v>
                </c:pt>
                <c:pt idx="25214">
                  <c:v>5.6478501274165316E-3</c:v>
                </c:pt>
                <c:pt idx="25215">
                  <c:v>5.2838036545438394E-3</c:v>
                </c:pt>
                <c:pt idx="25216">
                  <c:v>4.9413885221861742E-3</c:v>
                </c:pt>
                <c:pt idx="25217">
                  <c:v>4.6212510175374089E-3</c:v>
                </c:pt>
                <c:pt idx="25218">
                  <c:v>4.3231084278886334E-3</c:v>
                </c:pt>
                <c:pt idx="25219">
                  <c:v>4.0460434207164608E-3</c:v>
                </c:pt>
                <c:pt idx="25220">
                  <c:v>3.7888602807972793E-3</c:v>
                </c:pt>
                <c:pt idx="25221">
                  <c:v>3.550661638339947E-3</c:v>
                </c:pt>
                <c:pt idx="25222">
                  <c:v>3.3301572589763406E-3</c:v>
                </c:pt>
                <c:pt idx="25223">
                  <c:v>3.1260119760003757E-3</c:v>
                </c:pt>
                <c:pt idx="25224">
                  <c:v>2.9372820803921229E-3</c:v>
                </c:pt>
                <c:pt idx="25225">
                  <c:v>2.7627281816399174E-3</c:v>
                </c:pt>
                <c:pt idx="25226">
                  <c:v>2.6012543428808321E-3</c:v>
                </c:pt>
                <c:pt idx="25227">
                  <c:v>2.4518828035410278E-3</c:v>
                </c:pt>
                <c:pt idx="25228">
                  <c:v>2.3137305844138645E-3</c:v>
                </c:pt>
                <c:pt idx="25229">
                  <c:v>2.1858922014167392E-3</c:v>
                </c:pt>
                <c:pt idx="25230">
                  <c:v>2.067552562365238E-3</c:v>
                </c:pt>
                <c:pt idx="25231">
                  <c:v>1.9578542317874037E-3</c:v>
                </c:pt>
                <c:pt idx="25232">
                  <c:v>1.8562633680924145E-3</c:v>
                </c:pt>
                <c:pt idx="25233">
                  <c:v>1.7620592940142954E-3</c:v>
                </c:pt>
                <c:pt idx="25234">
                  <c:v>1.6746215081625548E-3</c:v>
                </c:pt>
                <c:pt idx="25235">
                  <c:v>1.5934380728569453E-3</c:v>
                </c:pt>
                <c:pt idx="25236">
                  <c:v>1.5180082449437471E-3</c:v>
                </c:pt>
                <c:pt idx="25237">
                  <c:v>1.4478293731718939E-3</c:v>
                </c:pt>
                <c:pt idx="25238">
                  <c:v>1.3824926002612425E-3</c:v>
                </c:pt>
                <c:pt idx="25239">
                  <c:v>1.3216800771537196E-3</c:v>
                </c:pt>
                <c:pt idx="25240">
                  <c:v>1.2648506159619322E-3</c:v>
                </c:pt>
                <c:pt idx="25241">
                  <c:v>1.211965119763514E-3</c:v>
                </c:pt>
                <c:pt idx="25242">
                  <c:v>1.1624321888331623E-3</c:v>
                </c:pt>
                <c:pt idx="25243">
                  <c:v>1.1161255416779481E-3</c:v>
                </c:pt>
                <c:pt idx="25244">
                  <c:v>1.0727800471308502E-3</c:v>
                </c:pt>
                <c:pt idx="25245">
                  <c:v>1.0322320502884619E-3</c:v>
                </c:pt>
                <c:pt idx="25246">
                  <c:v>9.9416043448974367E-4</c:v>
                </c:pt>
                <c:pt idx="25247">
                  <c:v>9.5840428646054576E-4</c:v>
                </c:pt>
                <c:pt idx="25248">
                  <c:v>9.2485643477913104E-4</c:v>
                </c:pt>
                <c:pt idx="25249">
                  <c:v>8.9318414021211101E-4</c:v>
                </c:pt>
                <c:pt idx="25250">
                  <c:v>8.6347568201872171E-4</c:v>
                </c:pt>
                <c:pt idx="25251">
                  <c:v>8.3545570264287328E-4</c:v>
                </c:pt>
                <c:pt idx="25252">
                  <c:v>8.090035295421627E-4</c:v>
                </c:pt>
                <c:pt idx="25253">
                  <c:v>7.8392818167749567E-4</c:v>
                </c:pt>
                <c:pt idx="25254">
                  <c:v>7.6027058722349938E-4</c:v>
                </c:pt>
                <c:pt idx="25255">
                  <c:v>7.3790522831296279E-4</c:v>
                </c:pt>
                <c:pt idx="25256">
                  <c:v>7.1668640410782469E-4</c:v>
                </c:pt>
                <c:pt idx="25257">
                  <c:v>6.9657105304077316E-4</c:v>
                </c:pt>
                <c:pt idx="25258">
                  <c:v>6.7743581233292716E-4</c:v>
                </c:pt>
                <c:pt idx="25259">
                  <c:v>6.5930811386438748E-4</c:v>
                </c:pt>
                <c:pt idx="25260">
                  <c:v>6.4194978835208083E-4</c:v>
                </c:pt>
                <c:pt idx="25261">
                  <c:v>6.254054232489592E-4</c:v>
                </c:pt>
                <c:pt idx="25262">
                  <c:v>6.0954302231663871E-4</c:v>
                </c:pt>
                <c:pt idx="25263">
                  <c:v>5.943613491982136E-4</c:v>
                </c:pt>
                <c:pt idx="25264">
                  <c:v>5.7977062014480385E-4</c:v>
                </c:pt>
                <c:pt idx="25265">
                  <c:v>5.6583106582996923E-4</c:v>
                </c:pt>
                <c:pt idx="25266">
                  <c:v>5.5231808706113217E-4</c:v>
                </c:pt>
                <c:pt idx="25267">
                  <c:v>5.3935312868125251E-4</c:v>
                </c:pt>
                <c:pt idx="25268">
                  <c:v>5.2684462520258268E-4</c:v>
                </c:pt>
                <c:pt idx="25269">
                  <c:v>5.14723475527612E-4</c:v>
                </c:pt>
                <c:pt idx="25270">
                  <c:v>5.0308068382143301E-4</c:v>
                </c:pt>
                <c:pt idx="25271">
                  <c:v>4.9180561050832239E-4</c:v>
                </c:pt>
                <c:pt idx="25272">
                  <c:v>4.8103241214980663E-4</c:v>
                </c:pt>
                <c:pt idx="25273">
                  <c:v>4.7057010823658985E-4</c:v>
                </c:pt>
                <c:pt idx="25274">
                  <c:v>4.6049686296223413E-4</c:v>
                </c:pt>
                <c:pt idx="25275">
                  <c:v>4.5088518149938306E-4</c:v>
                </c:pt>
                <c:pt idx="25276">
                  <c:v>4.4164824097181477E-4</c:v>
                </c:pt>
                <c:pt idx="25277">
                  <c:v>4.3281052031940437E-4</c:v>
                </c:pt>
                <c:pt idx="25278">
                  <c:v>4.2438304329184273E-4</c:v>
                </c:pt>
                <c:pt idx="25279">
                  <c:v>4.1640737772341563E-4</c:v>
                </c:pt>
                <c:pt idx="25280">
                  <c:v>4.0882516397822144E-4</c:v>
                </c:pt>
                <c:pt idx="25281">
                  <c:v>4.0174860224351239E-4</c:v>
                </c:pt>
                <c:pt idx="25282">
                  <c:v>3.9509296559103735E-4</c:v>
                </c:pt>
                <c:pt idx="25283">
                  <c:v>3.8878396606834009E-4</c:v>
                </c:pt>
                <c:pt idx="25284">
                  <c:v>3.8299640137173796E-4</c:v>
                </c:pt>
                <c:pt idx="25285">
                  <c:v>3.7756574803438081E-4</c:v>
                </c:pt>
                <c:pt idx="25286">
                  <c:v>3.7256069228563948E-4</c:v>
                </c:pt>
                <c:pt idx="25287">
                  <c:v>3.6792023079779135E-4</c:v>
                </c:pt>
                <c:pt idx="25288">
                  <c:v>3.6378992783325792E-4</c:v>
                </c:pt>
                <c:pt idx="25289">
                  <c:v>3.6006661003185059E-4</c:v>
                </c:pt>
                <c:pt idx="25290">
                  <c:v>3.5671240665058335E-4</c:v>
                </c:pt>
                <c:pt idx="25291">
                  <c:v>3.5372082993390119E-4</c:v>
                </c:pt>
                <c:pt idx="25292">
                  <c:v>3.5104788457684943E-4</c:v>
                </c:pt>
                <c:pt idx="25293">
                  <c:v>3.4874217623726E-4</c:v>
                </c:pt>
                <c:pt idx="25294">
                  <c:v>3.4682557831045013E-4</c:v>
                </c:pt>
                <c:pt idx="25295">
                  <c:v>3.4521775863172177E-4</c:v>
                </c:pt>
                <c:pt idx="25296">
                  <c:v>3.439310476819335E-4</c:v>
                </c:pt>
                <c:pt idx="25297">
                  <c:v>3.4301814153803178E-4</c:v>
                </c:pt>
                <c:pt idx="25298">
                  <c:v>3.4246979624186213E-4</c:v>
                </c:pt>
                <c:pt idx="25299">
                  <c:v>3.4216923176888514E-4</c:v>
                </c:pt>
                <c:pt idx="25300">
                  <c:v>3.4225078916405582E-4</c:v>
                </c:pt>
                <c:pt idx="25301">
                  <c:v>3.4264650025428445E-4</c:v>
                </c:pt>
                <c:pt idx="25302">
                  <c:v>3.4333477011039282E-4</c:v>
                </c:pt>
                <c:pt idx="25303">
                  <c:v>3.4436171553842154E-4</c:v>
                </c:pt>
                <c:pt idx="25304">
                  <c:v>3.4569183347421539E-4</c:v>
                </c:pt>
                <c:pt idx="25305">
                  <c:v>3.4740154938572854E-4</c:v>
                </c:pt>
                <c:pt idx="25306">
                  <c:v>3.4936953026620809E-4</c:v>
                </c:pt>
                <c:pt idx="25307">
                  <c:v>3.5161074577749751E-4</c:v>
                </c:pt>
                <c:pt idx="25308">
                  <c:v>3.5428071006093909E-4</c:v>
                </c:pt>
                <c:pt idx="25309">
                  <c:v>3.5706443746086336E-4</c:v>
                </c:pt>
                <c:pt idx="25310">
                  <c:v>3.6018830985062866E-4</c:v>
                </c:pt>
                <c:pt idx="25311">
                  <c:v>3.6349173258165557E-4</c:v>
                </c:pt>
                <c:pt idx="25312">
                  <c:v>3.6700117082821837E-4</c:v>
                </c:pt>
                <c:pt idx="25313">
                  <c:v>3.707152780954015E-4</c:v>
                </c:pt>
                <c:pt idx="25314">
                  <c:v>3.7469107208765173E-4</c:v>
                </c:pt>
                <c:pt idx="25315">
                  <c:v>3.7877565111610334E-4</c:v>
                </c:pt>
                <c:pt idx="25316">
                  <c:v>3.8304299695623989E-4</c:v>
                </c:pt>
                <c:pt idx="25317">
                  <c:v>3.8751461607400284E-4</c:v>
                </c:pt>
                <c:pt idx="25318">
                  <c:v>3.9207599735302523E-4</c:v>
                </c:pt>
                <c:pt idx="25319">
                  <c:v>3.9685305718539787E-4</c:v>
                </c:pt>
                <c:pt idx="25320">
                  <c:v>4.0181174483211457E-4</c:v>
                </c:pt>
                <c:pt idx="25321">
                  <c:v>4.0694198381485691E-4</c:v>
                </c:pt>
                <c:pt idx="25322">
                  <c:v>4.1234251358479579E-4</c:v>
                </c:pt>
                <c:pt idx="25323">
                  <c:v>4.1794874146072747E-4</c:v>
                </c:pt>
                <c:pt idx="25324">
                  <c:v>4.2374113269472158E-4</c:v>
                </c:pt>
                <c:pt idx="25325">
                  <c:v>4.2989701863493934E-4</c:v>
                </c:pt>
                <c:pt idx="25326">
                  <c:v>4.3631495658225106E-4</c:v>
                </c:pt>
                <c:pt idx="25327">
                  <c:v>4.4303904744880107E-4</c:v>
                </c:pt>
                <c:pt idx="25328">
                  <c:v>4.5008437613436314E-4</c:v>
                </c:pt>
                <c:pt idx="25329">
                  <c:v>4.5757189654060948E-4</c:v>
                </c:pt>
                <c:pt idx="25330">
                  <c:v>4.6541435888458604E-4</c:v>
                </c:pt>
                <c:pt idx="25331">
                  <c:v>4.7369090950277748E-4</c:v>
                </c:pt>
                <c:pt idx="25332">
                  <c:v>4.824196775704559E-4</c:v>
                </c:pt>
                <c:pt idx="25333">
                  <c:v>4.9156608382139311E-4</c:v>
                </c:pt>
                <c:pt idx="25334">
                  <c:v>5.012156482254726E-4</c:v>
                </c:pt>
                <c:pt idx="25335">
                  <c:v>5.114982102967236E-4</c:v>
                </c:pt>
                <c:pt idx="25336">
                  <c:v>5.2220220544563212E-4</c:v>
                </c:pt>
                <c:pt idx="25337">
                  <c:v>5.3365088307066877E-4</c:v>
                </c:pt>
                <c:pt idx="25338">
                  <c:v>5.4573008306735282E-4</c:v>
                </c:pt>
                <c:pt idx="25339">
                  <c:v>5.5848243030798272E-4</c:v>
                </c:pt>
                <c:pt idx="25340">
                  <c:v>5.7207688668214907E-4</c:v>
                </c:pt>
                <c:pt idx="25341">
                  <c:v>5.8650267604221096E-4</c:v>
                </c:pt>
                <c:pt idx="25342">
                  <c:v>6.0187977146342053E-4</c:v>
                </c:pt>
                <c:pt idx="25343">
                  <c:v>6.182393073982384E-4</c:v>
                </c:pt>
                <c:pt idx="25344">
                  <c:v>6.3571101636061833E-4</c:v>
                </c:pt>
                <c:pt idx="25345">
                  <c:v>6.5434414250065132E-4</c:v>
                </c:pt>
                <c:pt idx="25346">
                  <c:v>6.7409997503398156E-4</c:v>
                </c:pt>
                <c:pt idx="25347">
                  <c:v>6.9531721916848976E-4</c:v>
                </c:pt>
                <c:pt idx="25348">
                  <c:v>7.1796722240580202E-4</c:v>
                </c:pt>
                <c:pt idx="25349">
                  <c:v>7.4220973072847141E-4</c:v>
                </c:pt>
                <c:pt idx="25350">
                  <c:v>7.6802360489036658E-4</c:v>
                </c:pt>
                <c:pt idx="25351">
                  <c:v>7.9572826776985739E-4</c:v>
                </c:pt>
                <c:pt idx="25352">
                  <c:v>8.2536640315600263E-4</c:v>
                </c:pt>
                <c:pt idx="25353">
                  <c:v>8.5709835334069062E-4</c:v>
                </c:pt>
                <c:pt idx="25354">
                  <c:v>8.9117444466013662E-4</c:v>
                </c:pt>
                <c:pt idx="25355">
                  <c:v>9.2764812677459396E-4</c:v>
                </c:pt>
                <c:pt idx="25356">
                  <c:v>9.6674480132785678E-4</c:v>
                </c:pt>
                <c:pt idx="25357">
                  <c:v>1.0087640297962164E-3</c:v>
                </c:pt>
                <c:pt idx="25358">
                  <c:v>1.0537927051522678E-3</c:v>
                </c:pt>
                <c:pt idx="25359">
                  <c:v>1.1022217524483402E-3</c:v>
                </c:pt>
                <c:pt idx="25360">
                  <c:v>1.1542582487994446E-3</c:v>
                </c:pt>
                <c:pt idx="25361">
                  <c:v>1.2101960950037238E-3</c:v>
                </c:pt>
                <c:pt idx="25362">
                  <c:v>1.2703593017249215E-3</c:v>
                </c:pt>
                <c:pt idx="25363">
                  <c:v>1.3351070960206934E-3</c:v>
                </c:pt>
                <c:pt idx="25364">
                  <c:v>1.404860824883114E-3</c:v>
                </c:pt>
                <c:pt idx="25365">
                  <c:v>1.4799695760218112E-3</c:v>
                </c:pt>
                <c:pt idx="25366">
                  <c:v>1.560915271282326E-3</c:v>
                </c:pt>
                <c:pt idx="25367">
                  <c:v>1.6481812673395657E-3</c:v>
                </c:pt>
                <c:pt idx="25368">
                  <c:v>1.7423920874923837E-3</c:v>
                </c:pt>
                <c:pt idx="25369">
                  <c:v>1.8441188473852232E-3</c:v>
                </c:pt>
                <c:pt idx="25370">
                  <c:v>1.953919682339933E-3</c:v>
                </c:pt>
                <c:pt idx="25371">
                  <c:v>2.0725413240956225E-3</c:v>
                </c:pt>
                <c:pt idx="25372">
                  <c:v>2.2007948665452304E-3</c:v>
                </c:pt>
                <c:pt idx="25373">
                  <c:v>2.339454316067302E-3</c:v>
                </c:pt>
                <c:pt idx="25374">
                  <c:v>2.4893125607418076E-3</c:v>
                </c:pt>
                <c:pt idx="25375">
                  <c:v>2.6513793913975903E-3</c:v>
                </c:pt>
                <c:pt idx="25376">
                  <c:v>2.8266850709394165E-3</c:v>
                </c:pt>
                <c:pt idx="25377">
                  <c:v>3.0162259115931178E-3</c:v>
                </c:pt>
                <c:pt idx="25378">
                  <c:v>3.2210856115324482E-3</c:v>
                </c:pt>
                <c:pt idx="25379">
                  <c:v>3.4425224032517132E-3</c:v>
                </c:pt>
                <c:pt idx="25380">
                  <c:v>3.6816518090994066E-3</c:v>
                </c:pt>
                <c:pt idx="25381">
                  <c:v>3.9396078319281491E-3</c:v>
                </c:pt>
                <c:pt idx="25382">
                  <c:v>4.217533255925221E-3</c:v>
                </c:pt>
                <c:pt idx="25383">
                  <c:v>4.5164823460851489E-3</c:v>
                </c:pt>
                <c:pt idx="25384">
                  <c:v>4.8371825525882484E-3</c:v>
                </c:pt>
                <c:pt idx="25385">
                  <c:v>5.1802113184816756E-3</c:v>
                </c:pt>
                <c:pt idx="25386">
                  <c:v>5.5449042260983239E-3</c:v>
                </c:pt>
                <c:pt idx="25387">
                  <c:v>5.9299984918195214E-3</c:v>
                </c:pt>
                <c:pt idx="25388">
                  <c:v>6.3324229738667137E-3</c:v>
                </c:pt>
                <c:pt idx="25389">
                  <c:v>6.7463079512402047E-3</c:v>
                </c:pt>
                <c:pt idx="25390">
                  <c:v>7.166455671481331E-3</c:v>
                </c:pt>
                <c:pt idx="25391">
                  <c:v>7.567488930450228E-3</c:v>
                </c:pt>
                <c:pt idx="25392">
                  <c:v>7.9380111408372533E-3</c:v>
                </c:pt>
                <c:pt idx="25393">
                  <c:v>8.2488056712332058E-3</c:v>
                </c:pt>
                <c:pt idx="25394">
                  <c:v>8.4557735163914849E-3</c:v>
                </c:pt>
                <c:pt idx="25395">
                  <c:v>8.5220996908030866E-3</c:v>
                </c:pt>
                <c:pt idx="25396">
                  <c:v>8.3993405442267521E-3</c:v>
                </c:pt>
                <c:pt idx="25397">
                  <c:v>8.0577425670755876E-3</c:v>
                </c:pt>
                <c:pt idx="25398">
                  <c:v>7.5027323091769738E-3</c:v>
                </c:pt>
                <c:pt idx="25399">
                  <c:v>6.7472333657246919E-3</c:v>
                </c:pt>
                <c:pt idx="25400">
                  <c:v>5.835636042442971E-3</c:v>
                </c:pt>
                <c:pt idx="25401">
                  <c:v>4.827280090657915E-3</c:v>
                </c:pt>
                <c:pt idx="25402">
                  <c:v>3.7718000720744493E-3</c:v>
                </c:pt>
                <c:pt idx="25403">
                  <c:v>2.7179262419668726E-3</c:v>
                </c:pt>
                <c:pt idx="25404">
                  <c:v>1.7049200979424306E-3</c:v>
                </c:pt>
                <c:pt idx="25405">
                  <c:v>7.5992727390405967E-4</c:v>
                </c:pt>
                <c:pt idx="25406">
                  <c:v>-9.1362333961564346E-5</c:v>
                </c:pt>
                <c:pt idx="25407">
                  <c:v>-8.3326237842773487E-4</c:v>
                </c:pt>
                <c:pt idx="25408">
                  <c:v>-1.4490533573110476E-3</c:v>
                </c:pt>
                <c:pt idx="25409">
                  <c:v>-1.9273909480109763E-3</c:v>
                </c:pt>
                <c:pt idx="25410">
                  <c:v>-2.2561256925365258E-3</c:v>
                </c:pt>
                <c:pt idx="25411">
                  <c:v>-2.4317784585140556E-3</c:v>
                </c:pt>
                <c:pt idx="25412">
                  <c:v>-2.4369815748322976E-3</c:v>
                </c:pt>
                <c:pt idx="25413">
                  <c:v>-2.2747361559732893E-3</c:v>
                </c:pt>
                <c:pt idx="25414">
                  <c:v>-1.9433008465856716E-3</c:v>
                </c:pt>
                <c:pt idx="25415">
                  <c:v>-1.4417549323658685E-3</c:v>
                </c:pt>
                <c:pt idx="25416">
                  <c:v>-7.7760591573716731E-4</c:v>
                </c:pt>
                <c:pt idx="25417">
                  <c:v>3.0833722997836155E-5</c:v>
                </c:pt>
                <c:pt idx="25418">
                  <c:v>9.6192764769498229E-4</c:v>
                </c:pt>
                <c:pt idx="25419">
                  <c:v>1.9828293260606422E-3</c:v>
                </c:pt>
                <c:pt idx="25420">
                  <c:v>3.0627481675840063E-3</c:v>
                </c:pt>
                <c:pt idx="25421">
                  <c:v>4.1610892015397916E-3</c:v>
                </c:pt>
                <c:pt idx="25422">
                  <c:v>5.2588633523610318E-3</c:v>
                </c:pt>
                <c:pt idx="25423">
                  <c:v>6.3624104010221449E-3</c:v>
                </c:pt>
                <c:pt idx="25424">
                  <c:v>7.4869770201964059E-3</c:v>
                </c:pt>
                <c:pt idx="25425">
                  <c:v>8.6762049457568269E-3</c:v>
                </c:pt>
                <c:pt idx="25426">
                  <c:v>9.9597507270956509E-3</c:v>
                </c:pt>
                <c:pt idx="25427">
                  <c:v>1.1383224641990264E-2</c:v>
                </c:pt>
                <c:pt idx="25428">
                  <c:v>1.2944893793172541E-2</c:v>
                </c:pt>
                <c:pt idx="25429">
                  <c:v>1.4652471793357047E-2</c:v>
                </c:pt>
                <c:pt idx="25430">
                  <c:v>1.6485426890718857E-2</c:v>
                </c:pt>
                <c:pt idx="25431">
                  <c:v>1.8426253936282833E-2</c:v>
                </c:pt>
                <c:pt idx="25432">
                  <c:v>2.0467573405997364E-2</c:v>
                </c:pt>
                <c:pt idx="25433">
                  <c:v>2.262687444700473E-2</c:v>
                </c:pt>
                <c:pt idx="25434">
                  <c:v>2.4924276348835539E-2</c:v>
                </c:pt>
                <c:pt idx="25435">
                  <c:v>2.7412316590160968E-2</c:v>
                </c:pt>
                <c:pt idx="25436">
                  <c:v>3.0144656240091328E-2</c:v>
                </c:pt>
                <c:pt idx="25437">
                  <c:v>3.3170218123390494E-2</c:v>
                </c:pt>
                <c:pt idx="25438">
                  <c:v>3.6506389185942512E-2</c:v>
                </c:pt>
                <c:pt idx="25439">
                  <c:v>4.0156653872368775E-2</c:v>
                </c:pt>
                <c:pt idx="25440">
                  <c:v>4.4133207210630965E-2</c:v>
                </c:pt>
                <c:pt idx="25441">
                  <c:v>4.8392577520946056E-2</c:v>
                </c:pt>
                <c:pt idx="25442">
                  <c:v>5.2928366374969449E-2</c:v>
                </c:pt>
                <c:pt idx="25443">
                  <c:v>5.7701022431900117E-2</c:v>
                </c:pt>
                <c:pt idx="25444">
                  <c:v>6.2691385556585932E-2</c:v>
                </c:pt>
                <c:pt idx="25445">
                  <c:v>6.7862681511798528E-2</c:v>
                </c:pt>
                <c:pt idx="25446">
                  <c:v>7.3162264084314699E-2</c:v>
                </c:pt>
                <c:pt idx="25447">
                  <c:v>7.8537191976174814E-2</c:v>
                </c:pt>
                <c:pt idx="25448">
                  <c:v>8.3884398845545882E-2</c:v>
                </c:pt>
                <c:pt idx="25449">
                  <c:v>8.911364905442376E-2</c:v>
                </c:pt>
                <c:pt idx="25450">
                  <c:v>9.4062595491905765E-2</c:v>
                </c:pt>
                <c:pt idx="25451">
                  <c:v>9.8596554685580595E-2</c:v>
                </c:pt>
                <c:pt idx="25452">
                  <c:v>0.10253706457274681</c:v>
                </c:pt>
                <c:pt idx="25453">
                  <c:v>0.10572242783273722</c:v>
                </c:pt>
                <c:pt idx="25454">
                  <c:v>0.10798426954895213</c:v>
                </c:pt>
                <c:pt idx="25455">
                  <c:v>0.10917048141195596</c:v>
                </c:pt>
                <c:pt idx="25456">
                  <c:v>0.10907873230574272</c:v>
                </c:pt>
                <c:pt idx="25457">
                  <c:v>0.10758134745276154</c:v>
                </c:pt>
                <c:pt idx="25458">
                  <c:v>0.10454405556800883</c:v>
                </c:pt>
                <c:pt idx="25459">
                  <c:v>9.9899996069527486E-2</c:v>
                </c:pt>
                <c:pt idx="25460">
                  <c:v>9.364155933758056E-2</c:v>
                </c:pt>
                <c:pt idx="25461">
                  <c:v>8.5896318323767262E-2</c:v>
                </c:pt>
                <c:pt idx="25462">
                  <c:v>7.6832895824811787E-2</c:v>
                </c:pt>
                <c:pt idx="25463">
                  <c:v>6.6750628879290896E-2</c:v>
                </c:pt>
                <c:pt idx="25464">
                  <c:v>5.6052627733645055E-2</c:v>
                </c:pt>
                <c:pt idx="25465">
                  <c:v>4.515152958301355E-2</c:v>
                </c:pt>
                <c:pt idx="25466">
                  <c:v>3.44540566165355E-2</c:v>
                </c:pt>
                <c:pt idx="25467">
                  <c:v>2.4351609929411044E-2</c:v>
                </c:pt>
                <c:pt idx="25468">
                  <c:v>1.5139892512208375E-2</c:v>
                </c:pt>
                <c:pt idx="25469">
                  <c:v>7.0609700503672657E-3</c:v>
                </c:pt>
                <c:pt idx="25470">
                  <c:v>2.4088499622143544E-4</c:v>
                </c:pt>
                <c:pt idx="25471">
                  <c:v>-5.2325987966148069E-3</c:v>
                </c:pt>
                <c:pt idx="25472">
                  <c:v>-9.3950339753649248E-3</c:v>
                </c:pt>
                <c:pt idx="25473">
                  <c:v>-1.2290655235367237E-2</c:v>
                </c:pt>
                <c:pt idx="25474">
                  <c:v>-1.4037545723260519E-2</c:v>
                </c:pt>
                <c:pt idx="25475">
                  <c:v>-1.477425631932211E-2</c:v>
                </c:pt>
                <c:pt idx="25476">
                  <c:v>-1.4656210861834107E-2</c:v>
                </c:pt>
                <c:pt idx="25477">
                  <c:v>-1.3885226168143638E-2</c:v>
                </c:pt>
                <c:pt idx="25478">
                  <c:v>-1.2610677598658922E-2</c:v>
                </c:pt>
                <c:pt idx="25479">
                  <c:v>-1.1116183521280187E-2</c:v>
                </c:pt>
                <c:pt idx="25480">
                  <c:v>-9.6069265777952509E-3</c:v>
                </c:pt>
                <c:pt idx="25481">
                  <c:v>-8.1713471351457651E-3</c:v>
                </c:pt>
                <c:pt idx="25482">
                  <c:v>-6.9789896033445181E-3</c:v>
                </c:pt>
                <c:pt idx="25483">
                  <c:v>-6.0736055604435121E-3</c:v>
                </c:pt>
                <c:pt idx="25484">
                  <c:v>-5.4227812330950578E-3</c:v>
                </c:pt>
                <c:pt idx="25485">
                  <c:v>-4.9409088554947618E-3</c:v>
                </c:pt>
                <c:pt idx="25486">
                  <c:v>-4.6316884619423647E-3</c:v>
                </c:pt>
                <c:pt idx="25487">
                  <c:v>-4.4082918219206374E-3</c:v>
                </c:pt>
                <c:pt idx="25488">
                  <c:v>-4.2302741734713033E-3</c:v>
                </c:pt>
                <c:pt idx="25489">
                  <c:v>-4.0699910681589943E-3</c:v>
                </c:pt>
                <c:pt idx="25490">
                  <c:v>-3.9089437881903001E-3</c:v>
                </c:pt>
                <c:pt idx="25491">
                  <c:v>-3.736586732205914E-3</c:v>
                </c:pt>
                <c:pt idx="25492">
                  <c:v>-3.5579018284943352E-3</c:v>
                </c:pt>
                <c:pt idx="25493">
                  <c:v>-3.3788768014353446E-3</c:v>
                </c:pt>
                <c:pt idx="25494">
                  <c:v>-3.211150368783736E-3</c:v>
                </c:pt>
                <c:pt idx="25495">
                  <c:v>-3.0598762524332471E-3</c:v>
                </c:pt>
                <c:pt idx="25496">
                  <c:v>-2.9298615356580394E-3</c:v>
                </c:pt>
                <c:pt idx="25497">
                  <c:v>-2.8206215888321195E-3</c:v>
                </c:pt>
                <c:pt idx="25498">
                  <c:v>-2.7302763799979101E-3</c:v>
                </c:pt>
                <c:pt idx="25499">
                  <c:v>-2.6578463924432304E-3</c:v>
                </c:pt>
                <c:pt idx="25500">
                  <c:v>-2.6002014972073494E-3</c:v>
                </c:pt>
                <c:pt idx="25501">
                  <c:v>-2.5551521751731826E-3</c:v>
                </c:pt>
                <c:pt idx="25502">
                  <c:v>-2.5203380866448332E-3</c:v>
                </c:pt>
                <c:pt idx="25503">
                  <c:v>-2.4944975412867095E-3</c:v>
                </c:pt>
                <c:pt idx="25504">
                  <c:v>-2.4766573627810515E-3</c:v>
                </c:pt>
                <c:pt idx="25505">
                  <c:v>-2.4645641434793649E-3</c:v>
                </c:pt>
                <c:pt idx="25506">
                  <c:v>-2.4569721656403807E-3</c:v>
                </c:pt>
                <c:pt idx="25507">
                  <c:v>-2.4537136934879534E-3</c:v>
                </c:pt>
                <c:pt idx="25508">
                  <c:v>-2.4539118900474793E-3</c:v>
                </c:pt>
                <c:pt idx="25509">
                  <c:v>-2.4562227988416327E-3</c:v>
                </c:pt>
                <c:pt idx="25510">
                  <c:v>-2.4603139889077356E-3</c:v>
                </c:pt>
                <c:pt idx="25511">
                  <c:v>-2.4671480741450783E-3</c:v>
                </c:pt>
                <c:pt idx="25512">
                  <c:v>-2.4758715752693219E-3</c:v>
                </c:pt>
                <c:pt idx="25513">
                  <c:v>-2.4863118443787871E-3</c:v>
                </c:pt>
                <c:pt idx="25514">
                  <c:v>-2.4990214777549247E-3</c:v>
                </c:pt>
                <c:pt idx="25515">
                  <c:v>-2.5134483417123287E-3</c:v>
                </c:pt>
                <c:pt idx="25516">
                  <c:v>-2.5297252883351106E-3</c:v>
                </c:pt>
                <c:pt idx="25517">
                  <c:v>-2.5457947267591738E-3</c:v>
                </c:pt>
                <c:pt idx="25518">
                  <c:v>-2.562229719834695E-3</c:v>
                </c:pt>
                <c:pt idx="25519">
                  <c:v>-2.5791732043820605E-3</c:v>
                </c:pt>
                <c:pt idx="25520">
                  <c:v>-2.5957199774546856E-3</c:v>
                </c:pt>
                <c:pt idx="25521">
                  <c:v>-2.6127975716531276E-3</c:v>
                </c:pt>
                <c:pt idx="25522">
                  <c:v>-2.6301074149648945E-3</c:v>
                </c:pt>
                <c:pt idx="25523">
                  <c:v>-2.6468804429352556E-3</c:v>
                </c:pt>
                <c:pt idx="25524">
                  <c:v>-2.6637477995701563E-3</c:v>
                </c:pt>
                <c:pt idx="25525">
                  <c:v>-2.6805891205057973E-3</c:v>
                </c:pt>
                <c:pt idx="25526">
                  <c:v>-2.6969178712410425E-3</c:v>
                </c:pt>
                <c:pt idx="25527">
                  <c:v>-2.7122245714554217E-3</c:v>
                </c:pt>
                <c:pt idx="25528">
                  <c:v>-2.727713835770698E-3</c:v>
                </c:pt>
                <c:pt idx="25529">
                  <c:v>-2.7418535272515092E-3</c:v>
                </c:pt>
                <c:pt idx="25530">
                  <c:v>-2.7559013538339993E-3</c:v>
                </c:pt>
                <c:pt idx="25531">
                  <c:v>-2.7695267268194887E-3</c:v>
                </c:pt>
                <c:pt idx="25532">
                  <c:v>-2.7822813310324789E-3</c:v>
                </c:pt>
                <c:pt idx="25533">
                  <c:v>-2.7945524076787485E-3</c:v>
                </c:pt>
                <c:pt idx="25534">
                  <c:v>-2.8065794291063811E-3</c:v>
                </c:pt>
                <c:pt idx="25535">
                  <c:v>-2.8178203351696004E-3</c:v>
                </c:pt>
                <c:pt idx="25536">
                  <c:v>-2.8286886993413914E-3</c:v>
                </c:pt>
                <c:pt idx="25537">
                  <c:v>-2.8391249334232113E-3</c:v>
                </c:pt>
                <c:pt idx="25538">
                  <c:v>-2.84902560195415E-3</c:v>
                </c:pt>
                <c:pt idx="25539">
                  <c:v>-2.8587331812105522E-3</c:v>
                </c:pt>
                <c:pt idx="25540">
                  <c:v>-2.867842993955161E-3</c:v>
                </c:pt>
                <c:pt idx="25541">
                  <c:v>-2.8766306481380682E-3</c:v>
                </c:pt>
                <c:pt idx="25542">
                  <c:v>-2.885173318908296E-3</c:v>
                </c:pt>
                <c:pt idx="25543">
                  <c:v>-2.8934652584650493E-3</c:v>
                </c:pt>
                <c:pt idx="25544">
                  <c:v>-2.9010953246825541E-3</c:v>
                </c:pt>
                <c:pt idx="25545">
                  <c:v>-2.9085532347049681E-3</c:v>
                </c:pt>
                <c:pt idx="25546">
                  <c:v>-2.9159363106767578E-3</c:v>
                </c:pt>
                <c:pt idx="25547">
                  <c:v>-2.9226678100388848E-3</c:v>
                </c:pt>
                <c:pt idx="25548">
                  <c:v>-2.9292666079789569E-3</c:v>
                </c:pt>
                <c:pt idx="25549">
                  <c:v>-2.9357792578068882E-3</c:v>
                </c:pt>
                <c:pt idx="25550">
                  <c:v>-2.9402074582887726E-3</c:v>
                </c:pt>
                <c:pt idx="25551">
                  <c:v>-2.9203297340679121E-3</c:v>
                </c:pt>
                <c:pt idx="25552">
                  <c:v>-2.9172299901075957E-3</c:v>
                </c:pt>
                <c:pt idx="25553">
                  <c:v>-2.9109243879755493E-3</c:v>
                </c:pt>
                <c:pt idx="25554">
                  <c:v>-2.9043426357207385E-3</c:v>
                </c:pt>
                <c:pt idx="25555">
                  <c:v>-2.8975883663616749E-3</c:v>
                </c:pt>
                <c:pt idx="25556">
                  <c:v>-2.8905673902678355E-3</c:v>
                </c:pt>
                <c:pt idx="25557">
                  <c:v>-2.883275027853563E-3</c:v>
                </c:pt>
                <c:pt idx="25558">
                  <c:v>-2.875756439660863E-3</c:v>
                </c:pt>
                <c:pt idx="25559">
                  <c:v>-2.8681540143335672E-3</c:v>
                </c:pt>
                <c:pt idx="25560">
                  <c:v>-2.8599643481144418E-3</c:v>
                </c:pt>
                <c:pt idx="25561">
                  <c:v>-2.85171450089568E-3</c:v>
                </c:pt>
                <c:pt idx="25562">
                  <c:v>-2.8429511716993737E-3</c:v>
                </c:pt>
                <c:pt idx="25563">
                  <c:v>-2.8333100693159539E-3</c:v>
                </c:pt>
                <c:pt idx="25564">
                  <c:v>-2.8233004269204586E-3</c:v>
                </c:pt>
                <c:pt idx="25565">
                  <c:v>-2.8124605316816563E-3</c:v>
                </c:pt>
                <c:pt idx="25566">
                  <c:v>-2.801108871058766E-3</c:v>
                </c:pt>
                <c:pt idx="25567">
                  <c:v>-2.7889802884991321E-3</c:v>
                </c:pt>
                <c:pt idx="25568">
                  <c:v>-2.7767067980840987E-3</c:v>
                </c:pt>
                <c:pt idx="25569">
                  <c:v>-2.763897276025655E-3</c:v>
                </c:pt>
                <c:pt idx="25570">
                  <c:v>-2.750527473948446E-3</c:v>
                </c:pt>
                <c:pt idx="25571">
                  <c:v>-2.7371122628463084E-3</c:v>
                </c:pt>
                <c:pt idx="25572">
                  <c:v>-2.7226823318902997E-3</c:v>
                </c:pt>
                <c:pt idx="25573">
                  <c:v>-2.7080257417303423E-3</c:v>
                </c:pt>
                <c:pt idx="25574">
                  <c:v>-2.6933178305828492E-3</c:v>
                </c:pt>
                <c:pt idx="25575">
                  <c:v>-2.6774883258157936E-3</c:v>
                </c:pt>
                <c:pt idx="25576">
                  <c:v>-2.6613694553009421E-3</c:v>
                </c:pt>
                <c:pt idx="25577">
                  <c:v>-2.645344912265468E-3</c:v>
                </c:pt>
                <c:pt idx="25578">
                  <c:v>-2.6291873910389168E-3</c:v>
                </c:pt>
                <c:pt idx="25579">
                  <c:v>-2.612890202518025E-3</c:v>
                </c:pt>
                <c:pt idx="25580">
                  <c:v>-2.5963341788782851E-3</c:v>
                </c:pt>
                <c:pt idx="25581">
                  <c:v>-2.5804071203743106E-3</c:v>
                </c:pt>
                <c:pt idx="25582">
                  <c:v>-2.5654876411319453E-3</c:v>
                </c:pt>
                <c:pt idx="25583">
                  <c:v>-2.5493977680208827E-3</c:v>
                </c:pt>
                <c:pt idx="25584">
                  <c:v>-2.5339250280531594E-3</c:v>
                </c:pt>
                <c:pt idx="25585">
                  <c:v>-2.5173977341783451E-3</c:v>
                </c:pt>
                <c:pt idx="25586">
                  <c:v>-2.503276006359227E-3</c:v>
                </c:pt>
                <c:pt idx="25587">
                  <c:v>-2.4880969403589075E-3</c:v>
                </c:pt>
                <c:pt idx="25588">
                  <c:v>-2.4757452746708131E-3</c:v>
                </c:pt>
                <c:pt idx="25589">
                  <c:v>-2.4649712735240656E-3</c:v>
                </c:pt>
                <c:pt idx="25590">
                  <c:v>-2.4565887266339769E-3</c:v>
                </c:pt>
                <c:pt idx="25591">
                  <c:v>-2.4502932506215783E-3</c:v>
                </c:pt>
                <c:pt idx="25592">
                  <c:v>-2.445539015160808E-3</c:v>
                </c:pt>
                <c:pt idx="25593">
                  <c:v>-2.4431548623918592E-3</c:v>
                </c:pt>
                <c:pt idx="25594">
                  <c:v>-2.4434622780535676E-3</c:v>
                </c:pt>
                <c:pt idx="25595">
                  <c:v>-2.4475588478440114E-3</c:v>
                </c:pt>
                <c:pt idx="25596">
                  <c:v>-2.4550432007656082E-3</c:v>
                </c:pt>
                <c:pt idx="25597">
                  <c:v>-2.4659702879683393E-3</c:v>
                </c:pt>
                <c:pt idx="25598">
                  <c:v>-2.4831494179048054E-3</c:v>
                </c:pt>
                <c:pt idx="25599">
                  <c:v>-2.5079699850894858E-3</c:v>
                </c:pt>
                <c:pt idx="25600">
                  <c:v>-2.5382833416772738E-3</c:v>
                </c:pt>
                <c:pt idx="25601">
                  <c:v>-2.5795701175533562E-3</c:v>
                </c:pt>
                <c:pt idx="25602">
                  <c:v>-2.6315301405739891E-3</c:v>
                </c:pt>
                <c:pt idx="25603">
                  <c:v>-2.6979815693749199E-3</c:v>
                </c:pt>
                <c:pt idx="25604">
                  <c:v>-2.7830926357943066E-3</c:v>
                </c:pt>
                <c:pt idx="25605">
                  <c:v>-2.8874179350797937E-3</c:v>
                </c:pt>
                <c:pt idx="25606">
                  <c:v>-3.0136377541709241E-3</c:v>
                </c:pt>
                <c:pt idx="25607">
                  <c:v>-3.162374637375781E-3</c:v>
                </c:pt>
                <c:pt idx="25608">
                  <c:v>-3.3326635128947154E-3</c:v>
                </c:pt>
                <c:pt idx="25609">
                  <c:v>-3.5139612652271041E-3</c:v>
                </c:pt>
                <c:pt idx="25610">
                  <c:v>-3.6904446132585925E-3</c:v>
                </c:pt>
                <c:pt idx="25611">
                  <c:v>-3.8416310395514458E-3</c:v>
                </c:pt>
                <c:pt idx="25612">
                  <c:v>-3.9529081245300414E-3</c:v>
                </c:pt>
                <c:pt idx="25613">
                  <c:v>-4.0171189570680568E-3</c:v>
                </c:pt>
                <c:pt idx="25614">
                  <c:v>-4.0582771536640189E-3</c:v>
                </c:pt>
                <c:pt idx="25615">
                  <c:v>-4.0529146832927899E-3</c:v>
                </c:pt>
                <c:pt idx="25616">
                  <c:v>-4.06218597913273E-3</c:v>
                </c:pt>
                <c:pt idx="25617">
                  <c:v>-4.0984786875199108E-3</c:v>
                </c:pt>
                <c:pt idx="25618">
                  <c:v>-4.3954971861170436E-3</c:v>
                </c:pt>
                <c:pt idx="25619">
                  <c:v>-4.9251455501689457E-3</c:v>
                </c:pt>
                <c:pt idx="25620">
                  <c:v>-6.0036056237646011E-3</c:v>
                </c:pt>
                <c:pt idx="25621">
                  <c:v>-7.6199549032488975E-3</c:v>
                </c:pt>
                <c:pt idx="25622">
                  <c:v>-9.5790214461794129E-3</c:v>
                </c:pt>
                <c:pt idx="25623">
                  <c:v>-1.1577203569692794E-2</c:v>
                </c:pt>
                <c:pt idx="25624">
                  <c:v>-1.3288876390449053E-2</c:v>
                </c:pt>
                <c:pt idx="25625">
                  <c:v>-1.4445317348210515E-2</c:v>
                </c:pt>
                <c:pt idx="25626">
                  <c:v>-1.4838255482547982E-2</c:v>
                </c:pt>
                <c:pt idx="25627">
                  <c:v>-1.43274340687429E-2</c:v>
                </c:pt>
                <c:pt idx="25628">
                  <c:v>-1.2749212699698947E-2</c:v>
                </c:pt>
                <c:pt idx="25629">
                  <c:v>-1.0008806625764699E-2</c:v>
                </c:pt>
                <c:pt idx="25630">
                  <c:v>-6.007419455998031E-3</c:v>
                </c:pt>
                <c:pt idx="25631">
                  <c:v>-6.5710752384928739E-4</c:v>
                </c:pt>
                <c:pt idx="25632">
                  <c:v>6.0170776025441075E-3</c:v>
                </c:pt>
                <c:pt idx="25633">
                  <c:v>1.3943062778915605E-2</c:v>
                </c:pt>
                <c:pt idx="25634">
                  <c:v>2.3022161922614415E-2</c:v>
                </c:pt>
                <c:pt idx="25635">
                  <c:v>3.303460964756616E-2</c:v>
                </c:pt>
                <c:pt idx="25636">
                  <c:v>4.3655509434711803E-2</c:v>
                </c:pt>
                <c:pt idx="25637">
                  <c:v>5.4522138748188564E-2</c:v>
                </c:pt>
                <c:pt idx="25638">
                  <c:v>6.5216796625764462E-2</c:v>
                </c:pt>
                <c:pt idx="25639">
                  <c:v>7.5343329904303369E-2</c:v>
                </c:pt>
                <c:pt idx="25640">
                  <c:v>8.4465250078981369E-2</c:v>
                </c:pt>
                <c:pt idx="25641">
                  <c:v>9.2325525407996545E-2</c:v>
                </c:pt>
                <c:pt idx="25642">
                  <c:v>9.8671561938978192E-2</c:v>
                </c:pt>
                <c:pt idx="25643">
                  <c:v>0.10340859812171244</c:v>
                </c:pt>
                <c:pt idx="25644">
                  <c:v>0.10651352917842483</c:v>
                </c:pt>
                <c:pt idx="25645">
                  <c:v>0.10807255500798363</c:v>
                </c:pt>
                <c:pt idx="25646">
                  <c:v>0.10827239738722128</c:v>
                </c:pt>
                <c:pt idx="25647">
                  <c:v>0.10712685464870664</c:v>
                </c:pt>
                <c:pt idx="25648">
                  <c:v>0.10489493316526033</c:v>
                </c:pt>
                <c:pt idx="25649">
                  <c:v>0.10172308962683818</c:v>
                </c:pt>
                <c:pt idx="25650">
                  <c:v>9.7799146983709728E-2</c:v>
                </c:pt>
                <c:pt idx="25651">
                  <c:v>9.3279242348654923E-2</c:v>
                </c:pt>
                <c:pt idx="25652">
                  <c:v>8.8324013109399746E-2</c:v>
                </c:pt>
                <c:pt idx="25653">
                  <c:v>8.3092518382499092E-2</c:v>
                </c:pt>
                <c:pt idx="25654">
                  <c:v>7.7728881103122371E-2</c:v>
                </c:pt>
                <c:pt idx="25655">
                  <c:v>7.2336623685904988E-2</c:v>
                </c:pt>
                <c:pt idx="25656">
                  <c:v>6.7028466037259204E-2</c:v>
                </c:pt>
                <c:pt idx="25657">
                  <c:v>6.1859112218839885E-2</c:v>
                </c:pt>
                <c:pt idx="25658">
                  <c:v>5.6872910305693525E-2</c:v>
                </c:pt>
                <c:pt idx="25659">
                  <c:v>5.2096158914081925E-2</c:v>
                </c:pt>
                <c:pt idx="25660">
                  <c:v>4.7570460494954059E-2</c:v>
                </c:pt>
                <c:pt idx="25661">
                  <c:v>4.3320558537786491E-2</c:v>
                </c:pt>
                <c:pt idx="25662">
                  <c:v>3.9355199488921189E-2</c:v>
                </c:pt>
                <c:pt idx="25663">
                  <c:v>3.5718509891531247E-2</c:v>
                </c:pt>
                <c:pt idx="25664">
                  <c:v>3.2394611469029E-2</c:v>
                </c:pt>
                <c:pt idx="25665">
                  <c:v>2.9396615933105164E-2</c:v>
                </c:pt>
                <c:pt idx="25666">
                  <c:v>2.667811577523338E-2</c:v>
                </c:pt>
                <c:pt idx="25667">
                  <c:v>2.4211235605717807E-2</c:v>
                </c:pt>
                <c:pt idx="25668">
                  <c:v>2.1935413798865211E-2</c:v>
                </c:pt>
                <c:pt idx="25669">
                  <c:v>1.981612662747001E-2</c:v>
                </c:pt>
                <c:pt idx="25670">
                  <c:v>1.7800631339118134E-2</c:v>
                </c:pt>
                <c:pt idx="25671">
                  <c:v>1.5888595761961222E-2</c:v>
                </c:pt>
                <c:pt idx="25672">
                  <c:v>1.4077577548956111E-2</c:v>
                </c:pt>
                <c:pt idx="25673">
                  <c:v>1.2410675398884519E-2</c:v>
                </c:pt>
                <c:pt idx="25674">
                  <c:v>1.0875776819674998E-2</c:v>
                </c:pt>
                <c:pt idx="25675">
                  <c:v>9.4843217241679101E-3</c:v>
                </c:pt>
                <c:pt idx="25676">
                  <c:v>8.2350130549478928E-3</c:v>
                </c:pt>
                <c:pt idx="25677">
                  <c:v>7.0757869869697565E-3</c:v>
                </c:pt>
                <c:pt idx="25678">
                  <c:v>5.9791225369643097E-3</c:v>
                </c:pt>
                <c:pt idx="25679">
                  <c:v>4.9038508494717581E-3</c:v>
                </c:pt>
                <c:pt idx="25680">
                  <c:v>3.8323137074960378E-3</c:v>
                </c:pt>
                <c:pt idx="25681">
                  <c:v>2.7649303316829021E-3</c:v>
                </c:pt>
                <c:pt idx="25682">
                  <c:v>1.7158396715043489E-3</c:v>
                </c:pt>
                <c:pt idx="25683">
                  <c:v>7.213035565024617E-4</c:v>
                </c:pt>
                <c:pt idx="25684">
                  <c:v>-1.8445701228386735E-4</c:v>
                </c:pt>
                <c:pt idx="25685">
                  <c:v>-9.676074510848176E-4</c:v>
                </c:pt>
                <c:pt idx="25686">
                  <c:v>-1.6075066759873025E-3</c:v>
                </c:pt>
                <c:pt idx="25687">
                  <c:v>-2.0857097667783542E-3</c:v>
                </c:pt>
                <c:pt idx="25688">
                  <c:v>-2.3971493967619439E-3</c:v>
                </c:pt>
                <c:pt idx="25689">
                  <c:v>-2.537098499169721E-3</c:v>
                </c:pt>
                <c:pt idx="25690">
                  <c:v>-2.5155988523128947E-3</c:v>
                </c:pt>
                <c:pt idx="25691">
                  <c:v>-2.3219971621185609E-3</c:v>
                </c:pt>
                <c:pt idx="25692">
                  <c:v>-1.9745852504756689E-3</c:v>
                </c:pt>
                <c:pt idx="25693">
                  <c:v>-1.4804064067985845E-3</c:v>
                </c:pt>
                <c:pt idx="25694">
                  <c:v>-8.4952481613709274E-4</c:v>
                </c:pt>
                <c:pt idx="25695">
                  <c:v>-9.573807599694284E-5</c:v>
                </c:pt>
                <c:pt idx="25696">
                  <c:v>7.6936315974729386E-4</c:v>
                </c:pt>
                <c:pt idx="25697">
                  <c:v>1.7256176450070049E-3</c:v>
                </c:pt>
                <c:pt idx="25698">
                  <c:v>2.749560249470151E-3</c:v>
                </c:pt>
                <c:pt idx="25699">
                  <c:v>3.8120631413008921E-3</c:v>
                </c:pt>
                <c:pt idx="25700">
                  <c:v>4.8752270404924802E-3</c:v>
                </c:pt>
                <c:pt idx="25701">
                  <c:v>5.8912209396450033E-3</c:v>
                </c:pt>
                <c:pt idx="25702">
                  <c:v>6.8087993401723113E-3</c:v>
                </c:pt>
                <c:pt idx="25703">
                  <c:v>7.57307804306806E-3</c:v>
                </c:pt>
                <c:pt idx="25704">
                  <c:v>8.1377648021812021E-3</c:v>
                </c:pt>
                <c:pt idx="25705">
                  <c:v>8.4828602631594752E-3</c:v>
                </c:pt>
                <c:pt idx="25706">
                  <c:v>8.6149335350086398E-3</c:v>
                </c:pt>
                <c:pt idx="25707">
                  <c:v>8.5540997680525477E-3</c:v>
                </c:pt>
                <c:pt idx="25708">
                  <c:v>8.3502657392350299E-3</c:v>
                </c:pt>
                <c:pt idx="25709">
                  <c:v>8.0454244986790657E-3</c:v>
                </c:pt>
                <c:pt idx="25710">
                  <c:v>7.677974047058278E-3</c:v>
                </c:pt>
                <c:pt idx="25711">
                  <c:v>7.2768017664603946E-3</c:v>
                </c:pt>
                <c:pt idx="25712">
                  <c:v>6.8646481805295645E-3</c:v>
                </c:pt>
                <c:pt idx="25713">
                  <c:v>6.4545401257933843E-3</c:v>
                </c:pt>
                <c:pt idx="25714">
                  <c:v>6.0561068901441306E-3</c:v>
                </c:pt>
                <c:pt idx="25715">
                  <c:v>5.6752423400577845E-3</c:v>
                </c:pt>
                <c:pt idx="25716">
                  <c:v>5.3143022721766631E-3</c:v>
                </c:pt>
                <c:pt idx="25717">
                  <c:v>4.9750352641202422E-3</c:v>
                </c:pt>
                <c:pt idx="25718">
                  <c:v>4.6577415183013393E-3</c:v>
                </c:pt>
                <c:pt idx="25719">
                  <c:v>4.3622722939603564E-3</c:v>
                </c:pt>
                <c:pt idx="25720">
                  <c:v>4.0876271926486574E-3</c:v>
                </c:pt>
                <c:pt idx="25721">
                  <c:v>3.8328031107058846E-3</c:v>
                </c:pt>
                <c:pt idx="25722">
                  <c:v>3.5966751501720351E-3</c:v>
                </c:pt>
                <c:pt idx="25723">
                  <c:v>3.3780829712130034E-3</c:v>
                </c:pt>
                <c:pt idx="25724">
                  <c:v>3.1758781589394935E-3</c:v>
                </c:pt>
                <c:pt idx="25725">
                  <c:v>2.9887704207238741E-3</c:v>
                </c:pt>
                <c:pt idx="25726">
                  <c:v>2.8158109892589822E-3</c:v>
                </c:pt>
                <c:pt idx="25727">
                  <c:v>2.6557919565761701E-3</c:v>
                </c:pt>
                <c:pt idx="25728">
                  <c:v>2.5079306667540324E-3</c:v>
                </c:pt>
                <c:pt idx="25729">
                  <c:v>2.370944071801051E-3</c:v>
                </c:pt>
                <c:pt idx="25730">
                  <c:v>2.244195621059708E-3</c:v>
                </c:pt>
                <c:pt idx="25731">
                  <c:v>2.1268922937068835E-3</c:v>
                </c:pt>
                <c:pt idx="25732">
                  <c:v>2.0183574634330403E-3</c:v>
                </c:pt>
                <c:pt idx="25733">
                  <c:v>1.9175290171055126E-3</c:v>
                </c:pt>
                <c:pt idx="25734">
                  <c:v>1.824151384383188E-3</c:v>
                </c:pt>
                <c:pt idx="25735">
                  <c:v>1.7374824054274818E-3</c:v>
                </c:pt>
                <c:pt idx="25736">
                  <c:v>1.6570169755083519E-3</c:v>
                </c:pt>
                <c:pt idx="25737">
                  <c:v>1.5822067998867428E-3</c:v>
                </c:pt>
                <c:pt idx="25738">
                  <c:v>1.5126706150619951E-3</c:v>
                </c:pt>
                <c:pt idx="25739">
                  <c:v>1.4479089670038636E-3</c:v>
                </c:pt>
                <c:pt idx="25740">
                  <c:v>1.3875082393127736E-3</c:v>
                </c:pt>
                <c:pt idx="25741">
                  <c:v>1.3312523341098004E-3</c:v>
                </c:pt>
                <c:pt idx="25742">
                  <c:v>1.2787443702247936E-3</c:v>
                </c:pt>
                <c:pt idx="25743">
                  <c:v>1.2295795820882471E-3</c:v>
                </c:pt>
                <c:pt idx="25744">
                  <c:v>1.1837140057735507E-3</c:v>
                </c:pt>
                <c:pt idx="25745">
                  <c:v>1.1407186234351219E-3</c:v>
                </c:pt>
                <c:pt idx="25746">
                  <c:v>1.1005306352150912E-3</c:v>
                </c:pt>
                <c:pt idx="25747">
                  <c:v>1.0627096177220352E-3</c:v>
                </c:pt>
                <c:pt idx="25748">
                  <c:v>1.0272770703155798E-3</c:v>
                </c:pt>
                <c:pt idx="25749">
                  <c:v>9.9396343315050206E-4</c:v>
                </c:pt>
                <c:pt idx="25750">
                  <c:v>9.6270792461305987E-4</c:v>
                </c:pt>
                <c:pt idx="25751">
                  <c:v>9.3317064827824758E-4</c:v>
                </c:pt>
                <c:pt idx="25752">
                  <c:v>9.054742604912569E-4</c:v>
                </c:pt>
                <c:pt idx="25753">
                  <c:v>8.7904171693675703E-4</c:v>
                </c:pt>
                <c:pt idx="25754">
                  <c:v>8.5429587188468048E-4</c:v>
                </c:pt>
                <c:pt idx="25755">
                  <c:v>8.3081271158325087E-4</c:v>
                </c:pt>
                <c:pt idx="25756">
                  <c:v>8.0863977021738975E-4</c:v>
                </c:pt>
                <c:pt idx="25757">
                  <c:v>7.8758235221576545E-4</c:v>
                </c:pt>
                <c:pt idx="25758">
                  <c:v>7.6766112910564566E-4</c:v>
                </c:pt>
                <c:pt idx="25759">
                  <c:v>7.4862835479128087E-4</c:v>
                </c:pt>
                <c:pt idx="25760">
                  <c:v>7.3054490901736102E-4</c:v>
                </c:pt>
                <c:pt idx="25761">
                  <c:v>7.1328145077020899E-4</c:v>
                </c:pt>
                <c:pt idx="25762">
                  <c:v>6.969397606207961E-4</c:v>
                </c:pt>
                <c:pt idx="25763">
                  <c:v>6.8107299502107033E-4</c:v>
                </c:pt>
                <c:pt idx="25764">
                  <c:v>6.6606568587901371E-4</c:v>
                </c:pt>
                <c:pt idx="25765">
                  <c:v>6.5150585745143985E-4</c:v>
                </c:pt>
                <c:pt idx="25766">
                  <c:v>6.3753234518459934E-4</c:v>
                </c:pt>
                <c:pt idx="25767">
                  <c:v>6.2417306954609675E-4</c:v>
                </c:pt>
                <c:pt idx="25768">
                  <c:v>6.111270847171113E-4</c:v>
                </c:pt>
                <c:pt idx="25769">
                  <c:v>5.9853141186072545E-4</c:v>
                </c:pt>
                <c:pt idx="25770">
                  <c:v>5.8647270891198922E-4</c:v>
                </c:pt>
                <c:pt idx="25771">
                  <c:v>5.7475016915509158E-4</c:v>
                </c:pt>
                <c:pt idx="25772">
                  <c:v>5.6345901376175789E-4</c:v>
                </c:pt>
                <c:pt idx="25773">
                  <c:v>5.5255380906338303E-4</c:v>
                </c:pt>
                <c:pt idx="25774">
                  <c:v>5.4210539586352358E-4</c:v>
                </c:pt>
                <c:pt idx="25775">
                  <c:v>5.3199498612221952E-4</c:v>
                </c:pt>
                <c:pt idx="25776">
                  <c:v>5.2233412797619838E-4</c:v>
                </c:pt>
                <c:pt idx="25777">
                  <c:v>5.1300584236524394E-4</c:v>
                </c:pt>
                <c:pt idx="25778">
                  <c:v>5.0411536330818851E-4</c:v>
                </c:pt>
                <c:pt idx="25779">
                  <c:v>4.9567165399444502E-4</c:v>
                </c:pt>
                <c:pt idx="25780">
                  <c:v>4.8766073326433901E-4</c:v>
                </c:pt>
                <c:pt idx="25781">
                  <c:v>4.8002480208697573E-4</c:v>
                </c:pt>
                <c:pt idx="25782">
                  <c:v>4.7286213263986188E-4</c:v>
                </c:pt>
                <c:pt idx="25783">
                  <c:v>4.6605434246616007E-4</c:v>
                </c:pt>
                <c:pt idx="25784">
                  <c:v>4.5984342632443553E-4</c:v>
                </c:pt>
                <c:pt idx="25785">
                  <c:v>4.5391661513904946E-4</c:v>
                </c:pt>
                <c:pt idx="25786">
                  <c:v>4.483993781533302E-4</c:v>
                </c:pt>
                <c:pt idx="25787">
                  <c:v>4.4343868079399495E-4</c:v>
                </c:pt>
                <c:pt idx="25788">
                  <c:v>4.3886161904016507E-4</c:v>
                </c:pt>
                <c:pt idx="25789">
                  <c:v>4.3466922222179516E-4</c:v>
                </c:pt>
                <c:pt idx="25790">
                  <c:v>4.308075475666362E-4</c:v>
                </c:pt>
                <c:pt idx="25791">
                  <c:v>4.275009407102015E-4</c:v>
                </c:pt>
                <c:pt idx="25792">
                  <c:v>4.2440136571542109E-4</c:v>
                </c:pt>
                <c:pt idx="25793">
                  <c:v>4.2175717426173875E-4</c:v>
                </c:pt>
                <c:pt idx="25794">
                  <c:v>4.1931105121906231E-4</c:v>
                </c:pt>
                <c:pt idx="25795">
                  <c:v>4.1736420556537368E-4</c:v>
                </c:pt>
                <c:pt idx="25796">
                  <c:v>4.1568848633311006E-4</c:v>
                </c:pt>
                <c:pt idx="25797">
                  <c:v>4.1441798755226245E-4</c:v>
                </c:pt>
                <c:pt idx="25798">
                  <c:v>4.1342741245153913E-4</c:v>
                </c:pt>
                <c:pt idx="25799">
                  <c:v>4.1273114130502275E-4</c:v>
                </c:pt>
                <c:pt idx="25800">
                  <c:v>4.1246882881085245E-4</c:v>
                </c:pt>
                <c:pt idx="25801">
                  <c:v>4.1244405574214493E-4</c:v>
                </c:pt>
                <c:pt idx="25802">
                  <c:v>4.1275285756314783E-4</c:v>
                </c:pt>
                <c:pt idx="25803">
                  <c:v>4.1350928636718631E-4</c:v>
                </c:pt>
                <c:pt idx="25804">
                  <c:v>4.1443729647194782E-4</c:v>
                </c:pt>
                <c:pt idx="25805">
                  <c:v>4.1578750211812565E-4</c:v>
                </c:pt>
                <c:pt idx="25806">
                  <c:v>4.1741223042413012E-4</c:v>
                </c:pt>
                <c:pt idx="25807">
                  <c:v>4.1934739751203765E-4</c:v>
                </c:pt>
                <c:pt idx="25808">
                  <c:v>4.2160196149787499E-4</c:v>
                </c:pt>
                <c:pt idx="25809">
                  <c:v>4.242500477622535E-4</c:v>
                </c:pt>
                <c:pt idx="25810">
                  <c:v>4.2702426107499303E-4</c:v>
                </c:pt>
                <c:pt idx="25811">
                  <c:v>4.3020675086991034E-4</c:v>
                </c:pt>
                <c:pt idx="25812">
                  <c:v>4.3349705206052747E-4</c:v>
                </c:pt>
                <c:pt idx="25813">
                  <c:v>4.370907702123672E-4</c:v>
                </c:pt>
                <c:pt idx="25814">
                  <c:v>4.4074990333142772E-4</c:v>
                </c:pt>
                <c:pt idx="25815">
                  <c:v>4.4480470291641261E-4</c:v>
                </c:pt>
                <c:pt idx="25816">
                  <c:v>4.4892397792428707E-4</c:v>
                </c:pt>
                <c:pt idx="25817">
                  <c:v>4.5320834132256405E-4</c:v>
                </c:pt>
                <c:pt idx="25818">
                  <c:v>4.5765706816203178E-4</c:v>
                </c:pt>
                <c:pt idx="25819">
                  <c:v>4.6230664316637693E-4</c:v>
                </c:pt>
                <c:pt idx="25820">
                  <c:v>4.6709105812969831E-4</c:v>
                </c:pt>
                <c:pt idx="25821">
                  <c:v>4.720507549627051E-4</c:v>
                </c:pt>
                <c:pt idx="25822">
                  <c:v>4.7725996520198155E-4</c:v>
                </c:pt>
                <c:pt idx="25823">
                  <c:v>4.8260387295095963E-4</c:v>
                </c:pt>
                <c:pt idx="25824">
                  <c:v>4.8822561489458849E-4</c:v>
                </c:pt>
                <c:pt idx="25825">
                  <c:v>4.94114352275421E-4</c:v>
                </c:pt>
                <c:pt idx="25826">
                  <c:v>5.0028312640848505E-4</c:v>
                </c:pt>
                <c:pt idx="25827">
                  <c:v>5.0670648109563121E-4</c:v>
                </c:pt>
                <c:pt idx="25828">
                  <c:v>5.134989721526928E-4</c:v>
                </c:pt>
                <c:pt idx="25829">
                  <c:v>5.2061240206324744E-4</c:v>
                </c:pt>
                <c:pt idx="25830">
                  <c:v>5.2808621540356704E-4</c:v>
                </c:pt>
                <c:pt idx="25831">
                  <c:v>5.3585521083221455E-4</c:v>
                </c:pt>
                <c:pt idx="25832">
                  <c:v>5.4419303750430359E-4</c:v>
                </c:pt>
                <c:pt idx="25833">
                  <c:v>5.5293694334979104E-4</c:v>
                </c:pt>
                <c:pt idx="25834">
                  <c:v>5.6209562843345662E-4</c:v>
                </c:pt>
                <c:pt idx="25835">
                  <c:v>5.7178620357301035E-4</c:v>
                </c:pt>
                <c:pt idx="25836">
                  <c:v>5.8202226493297982E-4</c:v>
                </c:pt>
                <c:pt idx="25837">
                  <c:v>5.9274949716481284E-4</c:v>
                </c:pt>
                <c:pt idx="25838">
                  <c:v>6.0411081882416617E-4</c:v>
                </c:pt>
                <c:pt idx="25839">
                  <c:v>6.1615828296501807E-4</c:v>
                </c:pt>
                <c:pt idx="25840">
                  <c:v>6.2892949400905618E-4</c:v>
                </c:pt>
                <c:pt idx="25841">
                  <c:v>6.4250468928739313E-4</c:v>
                </c:pt>
                <c:pt idx="25842">
                  <c:v>6.5683477157174597E-4</c:v>
                </c:pt>
                <c:pt idx="25843">
                  <c:v>6.7216237443235016E-4</c:v>
                </c:pt>
                <c:pt idx="25844">
                  <c:v>6.8854444761246025E-4</c:v>
                </c:pt>
                <c:pt idx="25845">
                  <c:v>7.058107579810402E-4</c:v>
                </c:pt>
                <c:pt idx="25846">
                  <c:v>7.2438342052449922E-4</c:v>
                </c:pt>
                <c:pt idx="25847">
                  <c:v>7.4410041661887583E-4</c:v>
                </c:pt>
                <c:pt idx="25848">
                  <c:v>7.652608135595429E-4</c:v>
                </c:pt>
                <c:pt idx="25849">
                  <c:v>7.876979131451467E-4</c:v>
                </c:pt>
                <c:pt idx="25850">
                  <c:v>8.1178344186894069E-4</c:v>
                </c:pt>
                <c:pt idx="25851">
                  <c:v>8.3754127125978961E-4</c:v>
                </c:pt>
                <c:pt idx="25852">
                  <c:v>8.6504140376253424E-4</c:v>
                </c:pt>
                <c:pt idx="25853">
                  <c:v>8.9451211466196057E-4</c:v>
                </c:pt>
                <c:pt idx="25854">
                  <c:v>9.2607010503031884E-4</c:v>
                </c:pt>
                <c:pt idx="25855">
                  <c:v>9.5978606886071294E-4</c:v>
                </c:pt>
                <c:pt idx="25856">
                  <c:v>9.9599882931333816E-4</c:v>
                </c:pt>
                <c:pt idx="25857">
                  <c:v>1.0348037610810046E-3</c:v>
                </c:pt>
                <c:pt idx="25858">
                  <c:v>1.0765595330660682E-3</c:v>
                </c:pt>
                <c:pt idx="25859">
                  <c:v>1.121213185691472E-3</c:v>
                </c:pt>
                <c:pt idx="25860">
                  <c:v>1.1692855740851327E-3</c:v>
                </c:pt>
                <c:pt idx="25861">
                  <c:v>1.2209183817035729E-3</c:v>
                </c:pt>
                <c:pt idx="25862">
                  <c:v>1.2764204608741725E-3</c:v>
                </c:pt>
                <c:pt idx="25863">
                  <c:v>1.336064257517644E-3</c:v>
                </c:pt>
                <c:pt idx="25864">
                  <c:v>1.4003543750670255E-3</c:v>
                </c:pt>
                <c:pt idx="25865">
                  <c:v>1.4694453022587872E-3</c:v>
                </c:pt>
                <c:pt idx="25866">
                  <c:v>1.5439349267187819E-3</c:v>
                </c:pt>
                <c:pt idx="25867">
                  <c:v>1.6241419439980698E-3</c:v>
                </c:pt>
                <c:pt idx="25868">
                  <c:v>1.7107104063640577E-3</c:v>
                </c:pt>
                <c:pt idx="25869">
                  <c:v>1.8040577947259218E-3</c:v>
                </c:pt>
                <c:pt idx="25870">
                  <c:v>1.9048731185359324E-3</c:v>
                </c:pt>
                <c:pt idx="25871">
                  <c:v>2.0137001075549721E-3</c:v>
                </c:pt>
                <c:pt idx="25872">
                  <c:v>2.1312377331802468E-3</c:v>
                </c:pt>
                <c:pt idx="25873">
                  <c:v>2.258295265171073E-3</c:v>
                </c:pt>
                <c:pt idx="25874">
                  <c:v>2.3956644145689543E-3</c:v>
                </c:pt>
                <c:pt idx="25875">
                  <c:v>2.5441717317050694E-3</c:v>
                </c:pt>
                <c:pt idx="25876">
                  <c:v>2.7047789749272688E-3</c:v>
                </c:pt>
                <c:pt idx="25877">
                  <c:v>2.878413889991438E-3</c:v>
                </c:pt>
                <c:pt idx="25878">
                  <c:v>3.0662088991484371E-3</c:v>
                </c:pt>
                <c:pt idx="25879">
                  <c:v>3.2693220358527286E-3</c:v>
                </c:pt>
                <c:pt idx="25880">
                  <c:v>3.4887510722707571E-3</c:v>
                </c:pt>
                <c:pt idx="25881">
                  <c:v>3.7255652864118805E-3</c:v>
                </c:pt>
                <c:pt idx="25882">
                  <c:v>3.9814237168106503E-3</c:v>
                </c:pt>
                <c:pt idx="25883">
                  <c:v>4.2569559771303833E-3</c:v>
                </c:pt>
                <c:pt idx="25884">
                  <c:v>4.5533349369882847E-3</c:v>
                </c:pt>
                <c:pt idx="25885">
                  <c:v>4.8711728436773294E-3</c:v>
                </c:pt>
                <c:pt idx="25886">
                  <c:v>5.2111819776459178E-3</c:v>
                </c:pt>
                <c:pt idx="25887">
                  <c:v>5.5727542746217829E-3</c:v>
                </c:pt>
                <c:pt idx="25888">
                  <c:v>5.9544727858070745E-3</c:v>
                </c:pt>
                <c:pt idx="25889">
                  <c:v>6.3530962486484377E-3</c:v>
                </c:pt>
                <c:pt idx="25890">
                  <c:v>6.7639885761923146E-3</c:v>
                </c:pt>
                <c:pt idx="25891">
                  <c:v>7.1759178138040003E-3</c:v>
                </c:pt>
                <c:pt idx="25892">
                  <c:v>7.5783694354474296E-3</c:v>
                </c:pt>
                <c:pt idx="25893">
                  <c:v>7.9420770633074067E-3</c:v>
                </c:pt>
                <c:pt idx="25894">
                  <c:v>8.246859196680667E-3</c:v>
                </c:pt>
                <c:pt idx="25895">
                  <c:v>8.4497786586542611E-3</c:v>
                </c:pt>
                <c:pt idx="25896">
                  <c:v>8.5065692577177554E-3</c:v>
                </c:pt>
                <c:pt idx="25897">
                  <c:v>8.3770324069699642E-3</c:v>
                </c:pt>
                <c:pt idx="25898">
                  <c:v>8.0325661615058275E-3</c:v>
                </c:pt>
                <c:pt idx="25899">
                  <c:v>7.4687700710330818E-3</c:v>
                </c:pt>
                <c:pt idx="25900">
                  <c:v>6.7050043643807067E-3</c:v>
                </c:pt>
                <c:pt idx="25901">
                  <c:v>5.7894454914114712E-3</c:v>
                </c:pt>
                <c:pt idx="25902">
                  <c:v>4.7705159917303952E-3</c:v>
                </c:pt>
                <c:pt idx="25903">
                  <c:v>3.7049943938644025E-3</c:v>
                </c:pt>
                <c:pt idx="25904">
                  <c:v>2.6419429174517894E-3</c:v>
                </c:pt>
                <c:pt idx="25905">
                  <c:v>1.6174695803155004E-3</c:v>
                </c:pt>
                <c:pt idx="25906">
                  <c:v>6.6142082111197986E-4</c:v>
                </c:pt>
                <c:pt idx="25907">
                  <c:v>-2.0269127021332878E-4</c:v>
                </c:pt>
                <c:pt idx="25908">
                  <c:v>-9.5736805750423759E-4</c:v>
                </c:pt>
                <c:pt idx="25909">
                  <c:v>-1.5874568213560813E-3</c:v>
                </c:pt>
                <c:pt idx="25910">
                  <c:v>-2.0790407981831072E-3</c:v>
                </c:pt>
                <c:pt idx="25911">
                  <c:v>-2.4255893678664098E-3</c:v>
                </c:pt>
                <c:pt idx="25912">
                  <c:v>-2.6141801066944526E-3</c:v>
                </c:pt>
                <c:pt idx="25913">
                  <c:v>-2.6408285610156623E-3</c:v>
                </c:pt>
                <c:pt idx="25914">
                  <c:v>-2.4984950143053242E-3</c:v>
                </c:pt>
                <c:pt idx="25915">
                  <c:v>-2.1858192699611978E-3</c:v>
                </c:pt>
                <c:pt idx="25916">
                  <c:v>-1.7020324682484045E-3</c:v>
                </c:pt>
                <c:pt idx="25917">
                  <c:v>-1.0626926518588764E-3</c:v>
                </c:pt>
                <c:pt idx="25918">
                  <c:v>-2.7671295810671737E-4</c:v>
                </c:pt>
                <c:pt idx="25919">
                  <c:v>6.300773006233662E-4</c:v>
                </c:pt>
                <c:pt idx="25920">
                  <c:v>1.6252188109378007E-3</c:v>
                </c:pt>
                <c:pt idx="25921">
                  <c:v>2.6780681057778644E-3</c:v>
                </c:pt>
                <c:pt idx="25922">
                  <c:v>3.7467682198039087E-3</c:v>
                </c:pt>
                <c:pt idx="25923">
                  <c:v>4.8247329042118148E-3</c:v>
                </c:pt>
                <c:pt idx="25924">
                  <c:v>5.9002463886977941E-3</c:v>
                </c:pt>
                <c:pt idx="25925">
                  <c:v>6.9984122778063984E-3</c:v>
                </c:pt>
                <c:pt idx="25926">
                  <c:v>8.1541278727781386E-3</c:v>
                </c:pt>
                <c:pt idx="25927">
                  <c:v>9.4074955831695561E-3</c:v>
                </c:pt>
                <c:pt idx="25928">
                  <c:v>1.0802066642527808E-2</c:v>
                </c:pt>
                <c:pt idx="25929">
                  <c:v>1.2333934813371528E-2</c:v>
                </c:pt>
                <c:pt idx="25930">
                  <c:v>1.4014918341071492E-2</c:v>
                </c:pt>
                <c:pt idx="25931">
                  <c:v>1.5820447084187839E-2</c:v>
                </c:pt>
                <c:pt idx="25932">
                  <c:v>1.7729275360747976E-2</c:v>
                </c:pt>
                <c:pt idx="25933">
                  <c:v>1.9746957472757454E-2</c:v>
                </c:pt>
                <c:pt idx="25934">
                  <c:v>2.1869959460146471E-2</c:v>
                </c:pt>
                <c:pt idx="25935">
                  <c:v>2.4150316587441489E-2</c:v>
                </c:pt>
                <c:pt idx="25936">
                  <c:v>2.6615227426901367E-2</c:v>
                </c:pt>
                <c:pt idx="25937">
                  <c:v>2.9337648675064276E-2</c:v>
                </c:pt>
                <c:pt idx="25938">
                  <c:v>3.2342393830818605E-2</c:v>
                </c:pt>
                <c:pt idx="25939">
                  <c:v>3.5663607397265484E-2</c:v>
                </c:pt>
                <c:pt idx="25940">
                  <c:v>3.9302888729217722E-2</c:v>
                </c:pt>
                <c:pt idx="25941">
                  <c:v>4.3259113611107236E-2</c:v>
                </c:pt>
                <c:pt idx="25942">
                  <c:v>4.7530198904340737E-2</c:v>
                </c:pt>
                <c:pt idx="25943">
                  <c:v>5.2052459438386656E-2</c:v>
                </c:pt>
                <c:pt idx="25944">
                  <c:v>5.6831656272194553E-2</c:v>
                </c:pt>
                <c:pt idx="25945">
                  <c:v>6.1817500228073863E-2</c:v>
                </c:pt>
                <c:pt idx="25946">
                  <c:v>6.6994000185370495E-2</c:v>
                </c:pt>
                <c:pt idx="25947">
                  <c:v>7.2307791283025558E-2</c:v>
                </c:pt>
                <c:pt idx="25948">
                  <c:v>7.7695053726188568E-2</c:v>
                </c:pt>
                <c:pt idx="25949">
                  <c:v>8.3077549290379249E-2</c:v>
                </c:pt>
                <c:pt idx="25950">
                  <c:v>8.8327685041465487E-2</c:v>
                </c:pt>
                <c:pt idx="25951">
                  <c:v>9.3314361544740598E-2</c:v>
                </c:pt>
                <c:pt idx="25952">
                  <c:v>9.7870956050122526E-2</c:v>
                </c:pt>
                <c:pt idx="25953">
                  <c:v>0.10184313316536431</c:v>
                </c:pt>
                <c:pt idx="25954">
                  <c:v>0.10507127922147497</c:v>
                </c:pt>
                <c:pt idx="25955">
                  <c:v>0.10736485274841778</c:v>
                </c:pt>
                <c:pt idx="25956">
                  <c:v>0.10858783288476559</c:v>
                </c:pt>
                <c:pt idx="25957">
                  <c:v>0.10856676974655421</c:v>
                </c:pt>
                <c:pt idx="25958">
                  <c:v>0.10705691745694745</c:v>
                </c:pt>
                <c:pt idx="25959">
                  <c:v>0.10411445047582685</c:v>
                </c:pt>
                <c:pt idx="25960">
                  <c:v>9.9502218671985387E-2</c:v>
                </c:pt>
                <c:pt idx="25961">
                  <c:v>9.3272920677101023E-2</c:v>
                </c:pt>
                <c:pt idx="25962">
                  <c:v>8.5549182026440573E-2</c:v>
                </c:pt>
                <c:pt idx="25963">
                  <c:v>7.6509697403423393E-2</c:v>
                </c:pt>
                <c:pt idx="25964">
                  <c:v>6.6472139232480798E-2</c:v>
                </c:pt>
                <c:pt idx="25965">
                  <c:v>5.5792864636949713E-2</c:v>
                </c:pt>
                <c:pt idx="25966">
                  <c:v>4.4916059459316482E-2</c:v>
                </c:pt>
                <c:pt idx="25967">
                  <c:v>3.4253624405212957E-2</c:v>
                </c:pt>
                <c:pt idx="25968">
                  <c:v>2.4158440211797361E-2</c:v>
                </c:pt>
                <c:pt idx="25969">
                  <c:v>1.4976584509660607E-2</c:v>
                </c:pt>
                <c:pt idx="25970">
                  <c:v>6.9247407000905259E-3</c:v>
                </c:pt>
                <c:pt idx="25971">
                  <c:v>1.3349029232609388E-4</c:v>
                </c:pt>
                <c:pt idx="25972">
                  <c:v>-5.3135600523083748E-3</c:v>
                </c:pt>
                <c:pt idx="25973">
                  <c:v>-9.4240307706290327E-3</c:v>
                </c:pt>
                <c:pt idx="25974">
                  <c:v>-1.2244923018780135E-2</c:v>
                </c:pt>
                <c:pt idx="25975">
                  <c:v>-1.3970373220831195E-2</c:v>
                </c:pt>
                <c:pt idx="25976">
                  <c:v>-1.4485950790956492E-2</c:v>
                </c:pt>
                <c:pt idx="25977">
                  <c:v>-1.4168800584548641E-2</c:v>
                </c:pt>
                <c:pt idx="25978">
                  <c:v>-1.3100328829969754E-2</c:v>
                </c:pt>
                <c:pt idx="25979">
                  <c:v>-1.1496607123114566E-2</c:v>
                </c:pt>
                <c:pt idx="25980">
                  <c:v>-9.6474873727476276E-3</c:v>
                </c:pt>
                <c:pt idx="25981">
                  <c:v>-7.7440250790045545E-3</c:v>
                </c:pt>
                <c:pt idx="25982">
                  <c:v>-6.1848336432782196E-3</c:v>
                </c:pt>
                <c:pt idx="25983">
                  <c:v>-5.0815901441184138E-3</c:v>
                </c:pt>
                <c:pt idx="25984">
                  <c:v>-4.4822247078396479E-3</c:v>
                </c:pt>
                <c:pt idx="25985">
                  <c:v>-4.1874277314887546E-3</c:v>
                </c:pt>
                <c:pt idx="25986">
                  <c:v>-4.0903600279557448E-3</c:v>
                </c:pt>
                <c:pt idx="25987">
                  <c:v>-4.0627975065982477E-3</c:v>
                </c:pt>
                <c:pt idx="25988">
                  <c:v>-4.0469800794818373E-3</c:v>
                </c:pt>
                <c:pt idx="25989">
                  <c:v>-4.0164288609476446E-3</c:v>
                </c:pt>
                <c:pt idx="25990">
                  <c:v>-3.9509316373998425E-3</c:v>
                </c:pt>
                <c:pt idx="25991">
                  <c:v>-3.8462261599901222E-3</c:v>
                </c:pt>
                <c:pt idx="25992">
                  <c:v>-3.699781179530993E-3</c:v>
                </c:pt>
                <c:pt idx="25993">
                  <c:v>-3.5289887943141902E-3</c:v>
                </c:pt>
                <c:pt idx="25994">
                  <c:v>-3.3498192711767529E-3</c:v>
                </c:pt>
                <c:pt idx="25995">
                  <c:v>-3.1821350735117475E-3</c:v>
                </c:pt>
                <c:pt idx="25996">
                  <c:v>-3.0326938090087852E-3</c:v>
                </c:pt>
                <c:pt idx="25997">
                  <c:v>-2.9050876873576536E-3</c:v>
                </c:pt>
                <c:pt idx="25998">
                  <c:v>-2.7988955677181833E-3</c:v>
                </c:pt>
                <c:pt idx="25999">
                  <c:v>-2.7115529254789737E-3</c:v>
                </c:pt>
                <c:pt idx="26000">
                  <c:v>-2.6418604207304923E-3</c:v>
                </c:pt>
                <c:pt idx="26001">
                  <c:v>-2.5871097919606114E-3</c:v>
                </c:pt>
                <c:pt idx="26002">
                  <c:v>-2.5432141660595045E-3</c:v>
                </c:pt>
                <c:pt idx="26003">
                  <c:v>-2.5108617353564282E-3</c:v>
                </c:pt>
                <c:pt idx="26004">
                  <c:v>-2.4860028147749421E-3</c:v>
                </c:pt>
                <c:pt idx="26005">
                  <c:v>-2.4686453261593285E-3</c:v>
                </c:pt>
                <c:pt idx="26006">
                  <c:v>-2.4576354648843755E-3</c:v>
                </c:pt>
                <c:pt idx="26007">
                  <c:v>-2.4512297032818452E-3</c:v>
                </c:pt>
                <c:pt idx="26008">
                  <c:v>-2.4484743454725694E-3</c:v>
                </c:pt>
                <c:pt idx="26009">
                  <c:v>-2.4492084562890795E-3</c:v>
                </c:pt>
                <c:pt idx="26010">
                  <c:v>-2.4518920906261518E-3</c:v>
                </c:pt>
                <c:pt idx="26011">
                  <c:v>-2.4562263561955897E-3</c:v>
                </c:pt>
                <c:pt idx="26012">
                  <c:v>-2.4632156152022125E-3</c:v>
                </c:pt>
                <c:pt idx="26013">
                  <c:v>-2.471901454402656E-3</c:v>
                </c:pt>
                <c:pt idx="26014">
                  <c:v>-2.4833660494078236E-3</c:v>
                </c:pt>
                <c:pt idx="26015">
                  <c:v>-2.4964777743452507E-3</c:v>
                </c:pt>
                <c:pt idx="26016">
                  <c:v>-2.5108773091664311E-3</c:v>
                </c:pt>
                <c:pt idx="26017">
                  <c:v>-2.5265522162920117E-3</c:v>
                </c:pt>
                <c:pt idx="26018">
                  <c:v>-2.543468956822907E-3</c:v>
                </c:pt>
                <c:pt idx="26019">
                  <c:v>-2.5607118985993358E-3</c:v>
                </c:pt>
                <c:pt idx="26020">
                  <c:v>-2.5773262247067207E-3</c:v>
                </c:pt>
                <c:pt idx="26021">
                  <c:v>-2.5936575602296921E-3</c:v>
                </c:pt>
                <c:pt idx="26022">
                  <c:v>-2.6107988176292799E-3</c:v>
                </c:pt>
                <c:pt idx="26023">
                  <c:v>-2.6281595563683651E-3</c:v>
                </c:pt>
                <c:pt idx="26024">
                  <c:v>-2.6457125600075123E-3</c:v>
                </c:pt>
                <c:pt idx="26025">
                  <c:v>-2.6628792968507575E-3</c:v>
                </c:pt>
                <c:pt idx="26026">
                  <c:v>-2.6798127865239898E-3</c:v>
                </c:pt>
                <c:pt idx="26027">
                  <c:v>-2.6962827543464902E-3</c:v>
                </c:pt>
                <c:pt idx="26028">
                  <c:v>-2.7122661245004898E-3</c:v>
                </c:pt>
                <c:pt idx="26029">
                  <c:v>-2.7273902666756855E-3</c:v>
                </c:pt>
                <c:pt idx="26030">
                  <c:v>-2.7420116931905136E-3</c:v>
                </c:pt>
                <c:pt idx="26031">
                  <c:v>-2.7560865806311612E-3</c:v>
                </c:pt>
                <c:pt idx="26032">
                  <c:v>-2.7692845205893224E-3</c:v>
                </c:pt>
                <c:pt idx="26033">
                  <c:v>-2.782120930765374E-3</c:v>
                </c:pt>
                <c:pt idx="26034">
                  <c:v>-2.794481895929379E-3</c:v>
                </c:pt>
                <c:pt idx="26035">
                  <c:v>-2.8063668483988891E-3</c:v>
                </c:pt>
                <c:pt idx="26036">
                  <c:v>-2.8178426564688663E-3</c:v>
                </c:pt>
                <c:pt idx="26037">
                  <c:v>-2.8286407083165954E-3</c:v>
                </c:pt>
                <c:pt idx="26038">
                  <c:v>-2.8389204426031724E-3</c:v>
                </c:pt>
                <c:pt idx="26039">
                  <c:v>-2.8488019192408755E-3</c:v>
                </c:pt>
                <c:pt idx="26040">
                  <c:v>-2.8582478359781369E-3</c:v>
                </c:pt>
                <c:pt idx="26041">
                  <c:v>-2.8673187579679399E-3</c:v>
                </c:pt>
                <c:pt idx="26042">
                  <c:v>-2.8763071231868577E-3</c:v>
                </c:pt>
                <c:pt idx="26043">
                  <c:v>-2.8848558629672744E-3</c:v>
                </c:pt>
                <c:pt idx="26044">
                  <c:v>-2.8929656150928295E-3</c:v>
                </c:pt>
                <c:pt idx="26045">
                  <c:v>-2.9009805310951618E-3</c:v>
                </c:pt>
                <c:pt idx="26046">
                  <c:v>-2.9084759338366168E-3</c:v>
                </c:pt>
                <c:pt idx="26047">
                  <c:v>-2.9155437181314623E-3</c:v>
                </c:pt>
                <c:pt idx="26048">
                  <c:v>-2.9225109462721905E-3</c:v>
                </c:pt>
                <c:pt idx="26049">
                  <c:v>-2.9291258405592471E-3</c:v>
                </c:pt>
                <c:pt idx="26050">
                  <c:v>-2.935448856685936E-3</c:v>
                </c:pt>
                <c:pt idx="26051">
                  <c:v>-2.9391914705284351E-3</c:v>
                </c:pt>
                <c:pt idx="26052">
                  <c:v>-2.9216194433437609E-3</c:v>
                </c:pt>
                <c:pt idx="26053">
                  <c:v>-2.9172528664586604E-3</c:v>
                </c:pt>
                <c:pt idx="26054">
                  <c:v>-2.9108105240875913E-3</c:v>
                </c:pt>
                <c:pt idx="26055">
                  <c:v>-2.9042427109455572E-3</c:v>
                </c:pt>
                <c:pt idx="26056">
                  <c:v>-2.8975199314652581E-3</c:v>
                </c:pt>
                <c:pt idx="26057">
                  <c:v>-2.8906297816841398E-3</c:v>
                </c:pt>
                <c:pt idx="26058">
                  <c:v>-2.8834519439481085E-3</c:v>
                </c:pt>
                <c:pt idx="26059">
                  <c:v>-2.876213871939595E-3</c:v>
                </c:pt>
                <c:pt idx="26060">
                  <c:v>-2.8688055121874599E-3</c:v>
                </c:pt>
                <c:pt idx="26061">
                  <c:v>-2.8611491451471559E-3</c:v>
                </c:pt>
                <c:pt idx="26062">
                  <c:v>-2.8533186135277703E-3</c:v>
                </c:pt>
                <c:pt idx="26063">
                  <c:v>-2.8448879965975939E-3</c:v>
                </c:pt>
                <c:pt idx="26064">
                  <c:v>-2.8358647230356353E-3</c:v>
                </c:pt>
                <c:pt idx="26065">
                  <c:v>-2.8259614616085575E-3</c:v>
                </c:pt>
                <c:pt idx="26066">
                  <c:v>-2.8151075464495812E-3</c:v>
                </c:pt>
                <c:pt idx="26067">
                  <c:v>-2.803552282406177E-3</c:v>
                </c:pt>
                <c:pt idx="26068">
                  <c:v>-2.7911067331970649E-3</c:v>
                </c:pt>
                <c:pt idx="26069">
                  <c:v>-2.7782395343761931E-3</c:v>
                </c:pt>
                <c:pt idx="26070">
                  <c:v>-2.7653461696466532E-3</c:v>
                </c:pt>
                <c:pt idx="26071">
                  <c:v>-2.7519531606804838E-3</c:v>
                </c:pt>
                <c:pt idx="26072">
                  <c:v>-2.7377225125316024E-3</c:v>
                </c:pt>
                <c:pt idx="26073">
                  <c:v>-2.7230877512065556E-3</c:v>
                </c:pt>
                <c:pt idx="26074">
                  <c:v>-2.7078631152668716E-3</c:v>
                </c:pt>
                <c:pt idx="26075">
                  <c:v>-2.6926040473331547E-3</c:v>
                </c:pt>
                <c:pt idx="26076">
                  <c:v>-2.6765837156608164E-3</c:v>
                </c:pt>
                <c:pt idx="26077">
                  <c:v>-2.660052711669848E-3</c:v>
                </c:pt>
                <c:pt idx="26078">
                  <c:v>-2.643043770599087E-3</c:v>
                </c:pt>
                <c:pt idx="26079">
                  <c:v>-2.6256995886775446E-3</c:v>
                </c:pt>
                <c:pt idx="26080">
                  <c:v>-2.6087557862528713E-3</c:v>
                </c:pt>
                <c:pt idx="26081">
                  <c:v>-2.5927180802803504E-3</c:v>
                </c:pt>
                <c:pt idx="26082">
                  <c:v>-2.5777870322519505E-3</c:v>
                </c:pt>
                <c:pt idx="26083">
                  <c:v>-2.5625867974766675E-3</c:v>
                </c:pt>
                <c:pt idx="26084">
                  <c:v>-2.5469365250169848E-3</c:v>
                </c:pt>
                <c:pt idx="26085">
                  <c:v>-2.530139229787425E-3</c:v>
                </c:pt>
                <c:pt idx="26086">
                  <c:v>-2.5137102903615657E-3</c:v>
                </c:pt>
                <c:pt idx="26087">
                  <c:v>-2.4967128059297013E-3</c:v>
                </c:pt>
                <c:pt idx="26088">
                  <c:v>-2.4814769232491883E-3</c:v>
                </c:pt>
                <c:pt idx="26089">
                  <c:v>-2.4684841069562403E-3</c:v>
                </c:pt>
                <c:pt idx="26090">
                  <c:v>-2.4584761754955897E-3</c:v>
                </c:pt>
                <c:pt idx="26091">
                  <c:v>-2.4503313052561411E-3</c:v>
                </c:pt>
                <c:pt idx="26092">
                  <c:v>-2.4445970399420694E-3</c:v>
                </c:pt>
                <c:pt idx="26093">
                  <c:v>-2.4392510102619219E-3</c:v>
                </c:pt>
                <c:pt idx="26094">
                  <c:v>-2.4377757506093651E-3</c:v>
                </c:pt>
                <c:pt idx="26095">
                  <c:v>-2.4373404332756715E-3</c:v>
                </c:pt>
                <c:pt idx="26096">
                  <c:v>-2.4407148639389426E-3</c:v>
                </c:pt>
                <c:pt idx="26097">
                  <c:v>-2.4467888065475567E-3</c:v>
                </c:pt>
                <c:pt idx="26098">
                  <c:v>-2.4561212744732986E-3</c:v>
                </c:pt>
                <c:pt idx="26099">
                  <c:v>-2.4720604127955598E-3</c:v>
                </c:pt>
                <c:pt idx="26100">
                  <c:v>-2.4926536183762617E-3</c:v>
                </c:pt>
                <c:pt idx="26101">
                  <c:v>-2.5193438966506429E-3</c:v>
                </c:pt>
                <c:pt idx="26102">
                  <c:v>-2.5556441948730254E-3</c:v>
                </c:pt>
                <c:pt idx="26103">
                  <c:v>-2.6022295214217887E-3</c:v>
                </c:pt>
                <c:pt idx="26104">
                  <c:v>-2.664136410268286E-3</c:v>
                </c:pt>
                <c:pt idx="26105">
                  <c:v>-2.7426957407109967E-3</c:v>
                </c:pt>
                <c:pt idx="26106">
                  <c:v>-2.841456521263414E-3</c:v>
                </c:pt>
                <c:pt idx="26107">
                  <c:v>-2.961930219820475E-3</c:v>
                </c:pt>
                <c:pt idx="26108">
                  <c:v>-3.108790170000212E-3</c:v>
                </c:pt>
                <c:pt idx="26109">
                  <c:v>-3.2820690740343419E-3</c:v>
                </c:pt>
                <c:pt idx="26110">
                  <c:v>-3.4727562915553415E-3</c:v>
                </c:pt>
                <c:pt idx="26111">
                  <c:v>-3.6514126016172579E-3</c:v>
                </c:pt>
                <c:pt idx="26112">
                  <c:v>-3.7740485168606917E-3</c:v>
                </c:pt>
                <c:pt idx="26113">
                  <c:v>-3.8055480266270484E-3</c:v>
                </c:pt>
                <c:pt idx="26114">
                  <c:v>-3.7337733048049041E-3</c:v>
                </c:pt>
                <c:pt idx="26115">
                  <c:v>-3.5400035639178524E-3</c:v>
                </c:pt>
                <c:pt idx="26116">
                  <c:v>-3.2116151581468139E-3</c:v>
                </c:pt>
                <c:pt idx="26117">
                  <c:v>-2.7421485548152764E-3</c:v>
                </c:pt>
                <c:pt idx="26118">
                  <c:v>-2.1286837958335893E-3</c:v>
                </c:pt>
                <c:pt idx="26119">
                  <c:v>-1.5575746140682502E-3</c:v>
                </c:pt>
                <c:pt idx="26120">
                  <c:v>-1.4119458963155109E-3</c:v>
                </c:pt>
                <c:pt idx="26121">
                  <c:v>-2.1802428026781243E-3</c:v>
                </c:pt>
                <c:pt idx="26122">
                  <c:v>-4.208181984173727E-3</c:v>
                </c:pt>
                <c:pt idx="26123">
                  <c:v>-6.947543718862817E-3</c:v>
                </c:pt>
                <c:pt idx="26124">
                  <c:v>-9.7566163770043332E-3</c:v>
                </c:pt>
                <c:pt idx="26125">
                  <c:v>-1.2111761180819539E-2</c:v>
                </c:pt>
                <c:pt idx="26126">
                  <c:v>-1.3748711479334041E-2</c:v>
                </c:pt>
                <c:pt idx="26127">
                  <c:v>-1.44625803273217E-2</c:v>
                </c:pt>
                <c:pt idx="26128">
                  <c:v>-1.4177954754951094E-2</c:v>
                </c:pt>
                <c:pt idx="26129">
                  <c:v>-1.2764207826888779E-2</c:v>
                </c:pt>
                <c:pt idx="26130">
                  <c:v>-1.0145861230593439E-2</c:v>
                </c:pt>
                <c:pt idx="26131">
                  <c:v>-6.2242113240651986E-3</c:v>
                </c:pt>
                <c:pt idx="26132">
                  <c:v>-9.6556783649326405E-4</c:v>
                </c:pt>
                <c:pt idx="26133">
                  <c:v>5.639340270833848E-3</c:v>
                </c:pt>
                <c:pt idx="26134">
                  <c:v>1.3522707882397178E-2</c:v>
                </c:pt>
                <c:pt idx="26135">
                  <c:v>2.2554569214999987E-2</c:v>
                </c:pt>
                <c:pt idx="26136">
                  <c:v>3.2519439452406096E-2</c:v>
                </c:pt>
                <c:pt idx="26137">
                  <c:v>4.3102770372620336E-2</c:v>
                </c:pt>
                <c:pt idx="26138">
                  <c:v>5.39391676510797E-2</c:v>
                </c:pt>
                <c:pt idx="26139">
                  <c:v>6.4597376611081281E-2</c:v>
                </c:pt>
                <c:pt idx="26140">
                  <c:v>7.4661413100682195E-2</c:v>
                </c:pt>
                <c:pt idx="26141">
                  <c:v>8.3754916553692882E-2</c:v>
                </c:pt>
                <c:pt idx="26142">
                  <c:v>9.1574257177899632E-2</c:v>
                </c:pt>
                <c:pt idx="26143">
                  <c:v>9.78582164118455E-2</c:v>
                </c:pt>
                <c:pt idx="26144">
                  <c:v>0.10255837596538597</c:v>
                </c:pt>
                <c:pt idx="26145">
                  <c:v>0.10559695661239482</c:v>
                </c:pt>
                <c:pt idx="26146">
                  <c:v>0.10713593097395435</c:v>
                </c:pt>
                <c:pt idx="26147">
                  <c:v>0.10721590777478018</c:v>
                </c:pt>
                <c:pt idx="26148">
                  <c:v>0.10606118256021502</c:v>
                </c:pt>
                <c:pt idx="26149">
                  <c:v>0.10377001755600745</c:v>
                </c:pt>
                <c:pt idx="26150">
                  <c:v>0.1005655328473436</c:v>
                </c:pt>
                <c:pt idx="26151">
                  <c:v>9.6593749140167162E-2</c:v>
                </c:pt>
                <c:pt idx="26152">
                  <c:v>9.2021957518787056E-2</c:v>
                </c:pt>
                <c:pt idx="26153">
                  <c:v>8.7029128827093016E-2</c:v>
                </c:pt>
                <c:pt idx="26154">
                  <c:v>8.1750503084909387E-2</c:v>
                </c:pt>
                <c:pt idx="26155">
                  <c:v>7.6322942518529446E-2</c:v>
                </c:pt>
                <c:pt idx="26156">
                  <c:v>7.0900540073654428E-2</c:v>
                </c:pt>
                <c:pt idx="26157">
                  <c:v>6.5573991080380867E-2</c:v>
                </c:pt>
                <c:pt idx="26158">
                  <c:v>6.0400588860645255E-2</c:v>
                </c:pt>
                <c:pt idx="26159">
                  <c:v>5.5408528526220913E-2</c:v>
                </c:pt>
                <c:pt idx="26160">
                  <c:v>5.0635135829844691E-2</c:v>
                </c:pt>
                <c:pt idx="26161">
                  <c:v>4.6117969628892364E-2</c:v>
                </c:pt>
                <c:pt idx="26162">
                  <c:v>4.1877542937665435E-2</c:v>
                </c:pt>
                <c:pt idx="26163">
                  <c:v>3.7931067864936496E-2</c:v>
                </c:pt>
                <c:pt idx="26164">
                  <c:v>3.4308541290915651E-2</c:v>
                </c:pt>
                <c:pt idx="26165">
                  <c:v>3.1014117974158983E-2</c:v>
                </c:pt>
                <c:pt idx="26166">
                  <c:v>2.8040896977318708E-2</c:v>
                </c:pt>
                <c:pt idx="26167">
                  <c:v>2.5352553832761471E-2</c:v>
                </c:pt>
                <c:pt idx="26168">
                  <c:v>2.2929433011543043E-2</c:v>
                </c:pt>
                <c:pt idx="26169">
                  <c:v>2.0696097970478555E-2</c:v>
                </c:pt>
                <c:pt idx="26170">
                  <c:v>1.8600770251482768E-2</c:v>
                </c:pt>
                <c:pt idx="26171">
                  <c:v>1.6635289516763629E-2</c:v>
                </c:pt>
                <c:pt idx="26172">
                  <c:v>1.4766884263250679E-2</c:v>
                </c:pt>
                <c:pt idx="26173">
                  <c:v>1.3012163824496992E-2</c:v>
                </c:pt>
                <c:pt idx="26174">
                  <c:v>1.1386379169286753E-2</c:v>
                </c:pt>
                <c:pt idx="26175">
                  <c:v>9.9069482681667376E-3</c:v>
                </c:pt>
                <c:pt idx="26176">
                  <c:v>8.5674938357052088E-3</c:v>
                </c:pt>
                <c:pt idx="26177">
                  <c:v>7.3561543577931321E-3</c:v>
                </c:pt>
                <c:pt idx="26178">
                  <c:v>6.249633717990033E-3</c:v>
                </c:pt>
                <c:pt idx="26179">
                  <c:v>5.2022947754196691E-3</c:v>
                </c:pt>
                <c:pt idx="26180">
                  <c:v>4.1777468912235216E-3</c:v>
                </c:pt>
                <c:pt idx="26181">
                  <c:v>3.1527883908080145E-3</c:v>
                </c:pt>
                <c:pt idx="26182">
                  <c:v>2.1253799347534796E-3</c:v>
                </c:pt>
                <c:pt idx="26183">
                  <c:v>1.1231968252364277E-3</c:v>
                </c:pt>
                <c:pt idx="26184">
                  <c:v>1.6764967268767528E-4</c:v>
                </c:pt>
                <c:pt idx="26185">
                  <c:v>-6.9525291731087346E-4</c:v>
                </c:pt>
                <c:pt idx="26186">
                  <c:v>-1.4421987721416896E-3</c:v>
                </c:pt>
                <c:pt idx="26187">
                  <c:v>-2.0435493864641163E-3</c:v>
                </c:pt>
                <c:pt idx="26188">
                  <c:v>-2.4892368212711125E-3</c:v>
                </c:pt>
                <c:pt idx="26189">
                  <c:v>-2.766091500510881E-3</c:v>
                </c:pt>
                <c:pt idx="26190">
                  <c:v>-2.8760520829602676E-3</c:v>
                </c:pt>
                <c:pt idx="26191">
                  <c:v>-2.8196632579692293E-3</c:v>
                </c:pt>
                <c:pt idx="26192">
                  <c:v>-2.6030317613846554E-3</c:v>
                </c:pt>
                <c:pt idx="26193">
                  <c:v>-2.2281735656777268E-3</c:v>
                </c:pt>
                <c:pt idx="26194">
                  <c:v>-1.7107819332454755E-3</c:v>
                </c:pt>
                <c:pt idx="26195">
                  <c:v>-1.0564733267441895E-3</c:v>
                </c:pt>
                <c:pt idx="26196">
                  <c:v>-2.7982963165995578E-4</c:v>
                </c:pt>
                <c:pt idx="26197">
                  <c:v>6.054011277302207E-4</c:v>
                </c:pt>
                <c:pt idx="26198">
                  <c:v>1.5815845329747447E-3</c:v>
                </c:pt>
                <c:pt idx="26199">
                  <c:v>2.6231519817223603E-3</c:v>
                </c:pt>
                <c:pt idx="26200">
                  <c:v>3.7017841363709003E-3</c:v>
                </c:pt>
                <c:pt idx="26201">
                  <c:v>4.7808498352572837E-3</c:v>
                </c:pt>
                <c:pt idx="26202">
                  <c:v>5.8116378404686753E-3</c:v>
                </c:pt>
                <c:pt idx="26203">
                  <c:v>6.7442810579828594E-3</c:v>
                </c:pt>
                <c:pt idx="26204">
                  <c:v>7.5177862796662609E-3</c:v>
                </c:pt>
                <c:pt idx="26205">
                  <c:v>8.0947191324546308E-3</c:v>
                </c:pt>
                <c:pt idx="26206">
                  <c:v>8.4512012305556494E-3</c:v>
                </c:pt>
                <c:pt idx="26207">
                  <c:v>8.5895182300514961E-3</c:v>
                </c:pt>
                <c:pt idx="26208">
                  <c:v>8.5405526629634965E-3</c:v>
                </c:pt>
                <c:pt idx="26209">
                  <c:v>8.3451504946476796E-3</c:v>
                </c:pt>
                <c:pt idx="26210">
                  <c:v>8.0500468225125354E-3</c:v>
                </c:pt>
                <c:pt idx="26211">
                  <c:v>7.6911045604511896E-3</c:v>
                </c:pt>
                <c:pt idx="26212">
                  <c:v>7.2977175591547594E-3</c:v>
                </c:pt>
                <c:pt idx="26213">
                  <c:v>6.8920263850614782E-3</c:v>
                </c:pt>
                <c:pt idx="26214">
                  <c:v>6.4880945473613227E-3</c:v>
                </c:pt>
                <c:pt idx="26215">
                  <c:v>6.0957836491611905E-3</c:v>
                </c:pt>
                <c:pt idx="26216">
                  <c:v>5.720387181367359E-3</c:v>
                </c:pt>
                <c:pt idx="26217">
                  <c:v>5.3648268935744259E-3</c:v>
                </c:pt>
                <c:pt idx="26218">
                  <c:v>5.0308130335644519E-3</c:v>
                </c:pt>
                <c:pt idx="26219">
                  <c:v>4.7183265849447542E-3</c:v>
                </c:pt>
                <c:pt idx="26220">
                  <c:v>4.4271185546893577E-3</c:v>
                </c:pt>
                <c:pt idx="26221">
                  <c:v>4.1565024323928501E-3</c:v>
                </c:pt>
                <c:pt idx="26222">
                  <c:v>3.9054658037011025E-3</c:v>
                </c:pt>
                <c:pt idx="26223">
                  <c:v>3.6729790072704827E-3</c:v>
                </c:pt>
                <c:pt idx="26224">
                  <c:v>3.4577301950520223E-3</c:v>
                </c:pt>
                <c:pt idx="26225">
                  <c:v>3.2585334879630112E-3</c:v>
                </c:pt>
                <c:pt idx="26226">
                  <c:v>3.0744657538798181E-3</c:v>
                </c:pt>
                <c:pt idx="26227">
                  <c:v>2.9039959232545209E-3</c:v>
                </c:pt>
                <c:pt idx="26228">
                  <c:v>2.7465146645839766E-3</c:v>
                </c:pt>
                <c:pt idx="26229">
                  <c:v>2.6007434906604177E-3</c:v>
                </c:pt>
                <c:pt idx="26230">
                  <c:v>2.4659472318165898E-3</c:v>
                </c:pt>
                <c:pt idx="26231">
                  <c:v>2.3411269594080242E-3</c:v>
                </c:pt>
                <c:pt idx="26232">
                  <c:v>2.2256245478473602E-3</c:v>
                </c:pt>
                <c:pt idx="26233">
                  <c:v>2.1186816277297682E-3</c:v>
                </c:pt>
                <c:pt idx="26234">
                  <c:v>2.0194328058389388E-3</c:v>
                </c:pt>
                <c:pt idx="26235">
                  <c:v>1.9274066083134755E-3</c:v>
                </c:pt>
                <c:pt idx="26236">
                  <c:v>1.8422048954902515E-3</c:v>
                </c:pt>
                <c:pt idx="26237">
                  <c:v>1.7627943141019786E-3</c:v>
                </c:pt>
                <c:pt idx="26238">
                  <c:v>1.6890218695815307E-3</c:v>
                </c:pt>
                <c:pt idx="26239">
                  <c:v>1.6203711594092729E-3</c:v>
                </c:pt>
                <c:pt idx="26240">
                  <c:v>1.5565707724106703E-3</c:v>
                </c:pt>
                <c:pt idx="26241">
                  <c:v>1.4969832202544886E-3</c:v>
                </c:pt>
                <c:pt idx="26242">
                  <c:v>1.4414606855909229E-3</c:v>
                </c:pt>
                <c:pt idx="26243">
                  <c:v>1.3898894963177977E-3</c:v>
                </c:pt>
                <c:pt idx="26244">
                  <c:v>1.3411349616423429E-3</c:v>
                </c:pt>
                <c:pt idx="26245">
                  <c:v>1.2959440634444652E-3</c:v>
                </c:pt>
                <c:pt idx="26246">
                  <c:v>1.2537423803921088E-3</c:v>
                </c:pt>
                <c:pt idx="26247">
                  <c:v>1.2138152556014914E-3</c:v>
                </c:pt>
                <c:pt idx="26248">
                  <c:v>1.1765254705450312E-3</c:v>
                </c:pt>
                <c:pt idx="26249">
                  <c:v>1.141529064736857E-3</c:v>
                </c:pt>
                <c:pt idx="26250">
                  <c:v>1.108660974814657E-3</c:v>
                </c:pt>
                <c:pt idx="26251">
                  <c:v>1.0778139655910346E-3</c:v>
                </c:pt>
                <c:pt idx="26252">
                  <c:v>1.0485772107545754E-3</c:v>
                </c:pt>
                <c:pt idx="26253">
                  <c:v>1.021091718352074E-3</c:v>
                </c:pt>
                <c:pt idx="26254">
                  <c:v>9.9514080584917064E-4</c:v>
                </c:pt>
                <c:pt idx="26255">
                  <c:v>9.7068581541603915E-4</c:v>
                </c:pt>
                <c:pt idx="26256">
                  <c:v>9.4765682181463529E-4</c:v>
                </c:pt>
                <c:pt idx="26257">
                  <c:v>9.2563309181725728E-4</c:v>
                </c:pt>
                <c:pt idx="26258">
                  <c:v>9.0480070217413555E-4</c:v>
                </c:pt>
                <c:pt idx="26259">
                  <c:v>8.8496361521406275E-4</c:v>
                </c:pt>
                <c:pt idx="26260">
                  <c:v>8.6620819971794383E-4</c:v>
                </c:pt>
                <c:pt idx="26261">
                  <c:v>8.4839302530714811E-4</c:v>
                </c:pt>
                <c:pt idx="26262">
                  <c:v>8.3121091811888537E-4</c:v>
                </c:pt>
                <c:pt idx="26263">
                  <c:v>8.1498012188230273E-4</c:v>
                </c:pt>
                <c:pt idx="26264">
                  <c:v>7.9937456685363895E-4</c:v>
                </c:pt>
                <c:pt idx="26265">
                  <c:v>7.8436870752762733E-4</c:v>
                </c:pt>
                <c:pt idx="26266">
                  <c:v>7.7000617686828754E-4</c:v>
                </c:pt>
                <c:pt idx="26267">
                  <c:v>7.5620921649466322E-4</c:v>
                </c:pt>
                <c:pt idx="26268">
                  <c:v>7.4267865865018656E-4</c:v>
                </c:pt>
                <c:pt idx="26269">
                  <c:v>7.2961089468159823E-4</c:v>
                </c:pt>
                <c:pt idx="26270">
                  <c:v>7.1712584192129558E-4</c:v>
                </c:pt>
                <c:pt idx="26271">
                  <c:v>7.0503745625605241E-4</c:v>
                </c:pt>
                <c:pt idx="26272">
                  <c:v>6.9335506172385486E-4</c:v>
                </c:pt>
                <c:pt idx="26273">
                  <c:v>6.820301434198317E-4</c:v>
                </c:pt>
                <c:pt idx="26274">
                  <c:v>6.7112021866355676E-4</c:v>
                </c:pt>
                <c:pt idx="26275">
                  <c:v>6.6038516422051163E-4</c:v>
                </c:pt>
                <c:pt idx="26276">
                  <c:v>6.5024400878055388E-4</c:v>
                </c:pt>
                <c:pt idx="26277">
                  <c:v>6.4051001634035654E-4</c:v>
                </c:pt>
                <c:pt idx="26278">
                  <c:v>6.3110766690877007E-4</c:v>
                </c:pt>
                <c:pt idx="26279">
                  <c:v>6.2216661005520812E-4</c:v>
                </c:pt>
                <c:pt idx="26280">
                  <c:v>6.1369493017593424E-4</c:v>
                </c:pt>
                <c:pt idx="26281">
                  <c:v>6.0551496545990791E-4</c:v>
                </c:pt>
                <c:pt idx="26282">
                  <c:v>5.9787499511554376E-4</c:v>
                </c:pt>
                <c:pt idx="26283">
                  <c:v>5.9070616997591863E-4</c:v>
                </c:pt>
                <c:pt idx="26284">
                  <c:v>5.838323109846888E-4</c:v>
                </c:pt>
                <c:pt idx="26285">
                  <c:v>5.7757702829430713E-4</c:v>
                </c:pt>
                <c:pt idx="26286">
                  <c:v>5.716450265716988E-4</c:v>
                </c:pt>
                <c:pt idx="26287">
                  <c:v>5.6611792286154206E-4</c:v>
                </c:pt>
                <c:pt idx="26288">
                  <c:v>5.6108043987379563E-4</c:v>
                </c:pt>
                <c:pt idx="26289">
                  <c:v>5.5644506153185169E-4</c:v>
                </c:pt>
                <c:pt idx="26290">
                  <c:v>5.5243937639637419E-4</c:v>
                </c:pt>
                <c:pt idx="26291">
                  <c:v>5.4845601885156192E-4</c:v>
                </c:pt>
                <c:pt idx="26292">
                  <c:v>5.4512356576330578E-4</c:v>
                </c:pt>
                <c:pt idx="26293">
                  <c:v>5.4176658444149428E-4</c:v>
                </c:pt>
                <c:pt idx="26294">
                  <c:v>5.3913702240282468E-4</c:v>
                </c:pt>
                <c:pt idx="26295">
                  <c:v>5.3674356800503809E-4</c:v>
                </c:pt>
                <c:pt idx="26296">
                  <c:v>5.3471434316909594E-4</c:v>
                </c:pt>
                <c:pt idx="26297">
                  <c:v>5.3310138435735954E-4</c:v>
                </c:pt>
                <c:pt idx="26298">
                  <c:v>5.3166505930690722E-4</c:v>
                </c:pt>
                <c:pt idx="26299">
                  <c:v>5.3063509312489821E-4</c:v>
                </c:pt>
                <c:pt idx="26300">
                  <c:v>5.3002011606484434E-4</c:v>
                </c:pt>
                <c:pt idx="26301">
                  <c:v>5.2954194543231026E-4</c:v>
                </c:pt>
                <c:pt idx="26302">
                  <c:v>5.2952431668251698E-4</c:v>
                </c:pt>
                <c:pt idx="26303">
                  <c:v>5.2979881712589272E-4</c:v>
                </c:pt>
                <c:pt idx="26304">
                  <c:v>5.3041100827277976E-4</c:v>
                </c:pt>
                <c:pt idx="26305">
                  <c:v>5.3141055597683007E-4</c:v>
                </c:pt>
                <c:pt idx="26306">
                  <c:v>5.3269482405815527E-4</c:v>
                </c:pt>
                <c:pt idx="26307">
                  <c:v>5.3427403331596235E-4</c:v>
                </c:pt>
                <c:pt idx="26308">
                  <c:v>5.3622105537987075E-4</c:v>
                </c:pt>
                <c:pt idx="26309">
                  <c:v>5.3844034132843888E-4</c:v>
                </c:pt>
                <c:pt idx="26310">
                  <c:v>5.4102138032530167E-4</c:v>
                </c:pt>
                <c:pt idx="26311">
                  <c:v>5.4383416125591832E-4</c:v>
                </c:pt>
                <c:pt idx="26312">
                  <c:v>5.471481711376569E-4</c:v>
                </c:pt>
                <c:pt idx="26313">
                  <c:v>5.5033792897352107E-4</c:v>
                </c:pt>
                <c:pt idx="26314">
                  <c:v>5.5405569627908768E-4</c:v>
                </c:pt>
                <c:pt idx="26315">
                  <c:v>5.5811843983233356E-4</c:v>
                </c:pt>
                <c:pt idx="26316">
                  <c:v>5.6188154732550455E-4</c:v>
                </c:pt>
                <c:pt idx="26317">
                  <c:v>5.6601383816134998E-4</c:v>
                </c:pt>
                <c:pt idx="26318">
                  <c:v>5.703824039381411E-4</c:v>
                </c:pt>
                <c:pt idx="26319">
                  <c:v>5.7484542120900262E-4</c:v>
                </c:pt>
                <c:pt idx="26320">
                  <c:v>5.7944017297273387E-4</c:v>
                </c:pt>
                <c:pt idx="26321">
                  <c:v>5.8440469636444892E-4</c:v>
                </c:pt>
                <c:pt idx="26322">
                  <c:v>5.8931925541216845E-4</c:v>
                </c:pt>
                <c:pt idx="26323">
                  <c:v>5.944915379223481E-4</c:v>
                </c:pt>
                <c:pt idx="26324">
                  <c:v>6.0006730661565921E-4</c:v>
                </c:pt>
                <c:pt idx="26325">
                  <c:v>6.0553698232013176E-4</c:v>
                </c:pt>
                <c:pt idx="26326">
                  <c:v>6.1138392375037487E-4</c:v>
                </c:pt>
                <c:pt idx="26327">
                  <c:v>6.1768009029894433E-4</c:v>
                </c:pt>
                <c:pt idx="26328">
                  <c:v>6.2401821251789613E-4</c:v>
                </c:pt>
                <c:pt idx="26329">
                  <c:v>6.3082562588412383E-4</c:v>
                </c:pt>
                <c:pt idx="26330">
                  <c:v>6.3817015631484342E-4</c:v>
                </c:pt>
                <c:pt idx="26331">
                  <c:v>6.4538928401036699E-4</c:v>
                </c:pt>
                <c:pt idx="26332">
                  <c:v>6.5322189603167491E-4</c:v>
                </c:pt>
                <c:pt idx="26333">
                  <c:v>6.6147945609107417E-4</c:v>
                </c:pt>
                <c:pt idx="26334">
                  <c:v>6.7033589452802911E-4</c:v>
                </c:pt>
                <c:pt idx="26335">
                  <c:v>6.7948769005299336E-4</c:v>
                </c:pt>
                <c:pt idx="26336">
                  <c:v>6.8905309082190058E-4</c:v>
                </c:pt>
                <c:pt idx="26337">
                  <c:v>6.9920474132789678E-4</c:v>
                </c:pt>
                <c:pt idx="26338">
                  <c:v>7.0993103954808401E-4</c:v>
                </c:pt>
                <c:pt idx="26339">
                  <c:v>7.2125403178169289E-4</c:v>
                </c:pt>
                <c:pt idx="26340">
                  <c:v>7.3325416814629119E-4</c:v>
                </c:pt>
                <c:pt idx="26341">
                  <c:v>7.4595060891147202E-4</c:v>
                </c:pt>
                <c:pt idx="26342">
                  <c:v>7.5934963383561538E-4</c:v>
                </c:pt>
                <c:pt idx="26343">
                  <c:v>7.7364140667357528E-4</c:v>
                </c:pt>
                <c:pt idx="26344">
                  <c:v>7.8884754225427844E-4</c:v>
                </c:pt>
                <c:pt idx="26345">
                  <c:v>8.0505068784919587E-4</c:v>
                </c:pt>
                <c:pt idx="26346">
                  <c:v>8.2222516939567392E-4</c:v>
                </c:pt>
                <c:pt idx="26347">
                  <c:v>8.40632023962673E-4</c:v>
                </c:pt>
                <c:pt idx="26348">
                  <c:v>8.600906164694111E-4</c:v>
                </c:pt>
                <c:pt idx="26349">
                  <c:v>8.8107954245053577E-4</c:v>
                </c:pt>
                <c:pt idx="26350">
                  <c:v>9.0333282548726856E-4</c:v>
                </c:pt>
                <c:pt idx="26351">
                  <c:v>9.2714669440729924E-4</c:v>
                </c:pt>
                <c:pt idx="26352">
                  <c:v>9.5274160515801398E-4</c:v>
                </c:pt>
                <c:pt idx="26353">
                  <c:v>9.799273685321408E-4</c:v>
                </c:pt>
                <c:pt idx="26354">
                  <c:v>1.0090022437150292E-3</c:v>
                </c:pt>
                <c:pt idx="26355">
                  <c:v>1.0402199026113834E-3</c:v>
                </c:pt>
                <c:pt idx="26356">
                  <c:v>1.0735674720874222E-3</c:v>
                </c:pt>
                <c:pt idx="26357">
                  <c:v>1.1092998990613889E-3</c:v>
                </c:pt>
                <c:pt idx="26358">
                  <c:v>1.1476308777134125E-3</c:v>
                </c:pt>
                <c:pt idx="26359">
                  <c:v>1.1888651870066713E-3</c:v>
                </c:pt>
                <c:pt idx="26360">
                  <c:v>1.2329737939111851E-3</c:v>
                </c:pt>
                <c:pt idx="26361">
                  <c:v>1.2804360989427943E-3</c:v>
                </c:pt>
                <c:pt idx="26362">
                  <c:v>1.3316285593001354E-3</c:v>
                </c:pt>
                <c:pt idx="26363">
                  <c:v>1.3860905887844721E-3</c:v>
                </c:pt>
                <c:pt idx="26364">
                  <c:v>1.4450366010868576E-3</c:v>
                </c:pt>
                <c:pt idx="26365">
                  <c:v>1.5083730529564798E-3</c:v>
                </c:pt>
                <c:pt idx="26366">
                  <c:v>1.5765542362501384E-3</c:v>
                </c:pt>
                <c:pt idx="26367">
                  <c:v>1.6499359279171788E-3</c:v>
                </c:pt>
                <c:pt idx="26368">
                  <c:v>1.7290628227073501E-3</c:v>
                </c:pt>
                <c:pt idx="26369">
                  <c:v>1.8143237250213273E-3</c:v>
                </c:pt>
                <c:pt idx="26370">
                  <c:v>1.9063322072488953E-3</c:v>
                </c:pt>
                <c:pt idx="26371">
                  <c:v>2.005562776894676E-3</c:v>
                </c:pt>
                <c:pt idx="26372">
                  <c:v>2.1126708108492043E-3</c:v>
                </c:pt>
                <c:pt idx="26373">
                  <c:v>2.2284763097558669E-3</c:v>
                </c:pt>
                <c:pt idx="26374">
                  <c:v>2.3536377242324713E-3</c:v>
                </c:pt>
                <c:pt idx="26375">
                  <c:v>2.4887642462910753E-3</c:v>
                </c:pt>
                <c:pt idx="26376">
                  <c:v>2.6350725661262731E-3</c:v>
                </c:pt>
                <c:pt idx="26377">
                  <c:v>2.7932203674568834E-3</c:v>
                </c:pt>
                <c:pt idx="26378">
                  <c:v>2.9643370379256462E-3</c:v>
                </c:pt>
                <c:pt idx="26379">
                  <c:v>3.1491379577239798E-3</c:v>
                </c:pt>
                <c:pt idx="26380">
                  <c:v>3.3491894545296663E-3</c:v>
                </c:pt>
                <c:pt idx="26381">
                  <c:v>3.5653931892402069E-3</c:v>
                </c:pt>
                <c:pt idx="26382">
                  <c:v>3.7988038028755611E-3</c:v>
                </c:pt>
                <c:pt idx="26383">
                  <c:v>4.050642381124292E-3</c:v>
                </c:pt>
                <c:pt idx="26384">
                  <c:v>4.3221440081196993E-3</c:v>
                </c:pt>
                <c:pt idx="26385">
                  <c:v>4.61428454205004E-3</c:v>
                </c:pt>
                <c:pt idx="26386">
                  <c:v>4.9273693314343392E-3</c:v>
                </c:pt>
                <c:pt idx="26387">
                  <c:v>5.2622536813844434E-3</c:v>
                </c:pt>
                <c:pt idx="26388">
                  <c:v>5.6184242786349037E-3</c:v>
                </c:pt>
                <c:pt idx="26389">
                  <c:v>5.9945232908826807E-3</c:v>
                </c:pt>
                <c:pt idx="26390">
                  <c:v>6.387299334459362E-3</c:v>
                </c:pt>
                <c:pt idx="26391">
                  <c:v>6.7910904348630341E-3</c:v>
                </c:pt>
                <c:pt idx="26392">
                  <c:v>7.1962199569048924E-3</c:v>
                </c:pt>
                <c:pt idx="26393">
                  <c:v>7.5898734915961219E-3</c:v>
                </c:pt>
                <c:pt idx="26394">
                  <c:v>7.9497789554587861E-3</c:v>
                </c:pt>
                <c:pt idx="26395">
                  <c:v>8.2468164827673718E-3</c:v>
                </c:pt>
                <c:pt idx="26396">
                  <c:v>8.440692392632676E-3</c:v>
                </c:pt>
                <c:pt idx="26397">
                  <c:v>8.4886381217255114E-3</c:v>
                </c:pt>
                <c:pt idx="26398">
                  <c:v>8.3503920555031419E-3</c:v>
                </c:pt>
                <c:pt idx="26399">
                  <c:v>7.991720033196148E-3</c:v>
                </c:pt>
                <c:pt idx="26400">
                  <c:v>7.4141852393003749E-3</c:v>
                </c:pt>
                <c:pt idx="26401">
                  <c:v>6.6387973363998265E-3</c:v>
                </c:pt>
                <c:pt idx="26402">
                  <c:v>5.7067698383480581E-3</c:v>
                </c:pt>
                <c:pt idx="26403">
                  <c:v>4.6728574221893693E-3</c:v>
                </c:pt>
                <c:pt idx="26404">
                  <c:v>3.5938365747202328E-3</c:v>
                </c:pt>
                <c:pt idx="26405">
                  <c:v>2.5137824820430366E-3</c:v>
                </c:pt>
                <c:pt idx="26406">
                  <c:v>1.4728166870846549E-3</c:v>
                </c:pt>
                <c:pt idx="26407">
                  <c:v>4.9744767129478173E-4</c:v>
                </c:pt>
                <c:pt idx="26408">
                  <c:v>-3.8664596792514772E-4</c:v>
                </c:pt>
                <c:pt idx="26409">
                  <c:v>-1.1636750296775134E-3</c:v>
                </c:pt>
                <c:pt idx="26410">
                  <c:v>-1.8176562901468518E-3</c:v>
                </c:pt>
                <c:pt idx="26411">
                  <c:v>-2.3336102681674742E-3</c:v>
                </c:pt>
                <c:pt idx="26412">
                  <c:v>-2.7067456402501966E-3</c:v>
                </c:pt>
                <c:pt idx="26413">
                  <c:v>-2.9236324850918649E-3</c:v>
                </c:pt>
                <c:pt idx="26414">
                  <c:v>-2.978386450568915E-3</c:v>
                </c:pt>
                <c:pt idx="26415">
                  <c:v>-2.8670762041669295E-3</c:v>
                </c:pt>
                <c:pt idx="26416">
                  <c:v>-2.5867886149921748E-3</c:v>
                </c:pt>
                <c:pt idx="26417">
                  <c:v>-2.1383347130176089E-3</c:v>
                </c:pt>
                <c:pt idx="26418">
                  <c:v>-1.5355908605595436E-3</c:v>
                </c:pt>
                <c:pt idx="26419">
                  <c:v>-7.895835282728525E-4</c:v>
                </c:pt>
                <c:pt idx="26420">
                  <c:v>7.9339555918545024E-5</c:v>
                </c:pt>
                <c:pt idx="26421">
                  <c:v>1.0337705290844879E-3</c:v>
                </c:pt>
                <c:pt idx="26422">
                  <c:v>2.0395174375362757E-3</c:v>
                </c:pt>
                <c:pt idx="26423">
                  <c:v>3.0679934903136141E-3</c:v>
                </c:pt>
                <c:pt idx="26424">
                  <c:v>4.0950943509726612E-3</c:v>
                </c:pt>
                <c:pt idx="26425">
                  <c:v>5.1228680177596297E-3</c:v>
                </c:pt>
                <c:pt idx="26426">
                  <c:v>6.1701422738791312E-3</c:v>
                </c:pt>
                <c:pt idx="26427">
                  <c:v>7.2774951250089703E-3</c:v>
                </c:pt>
                <c:pt idx="26428">
                  <c:v>8.4895179362350914E-3</c:v>
                </c:pt>
                <c:pt idx="26429">
                  <c:v>9.8304601840772943E-3</c:v>
                </c:pt>
                <c:pt idx="26430">
                  <c:v>1.1315430656969827E-2</c:v>
                </c:pt>
                <c:pt idx="26431">
                  <c:v>1.2943687973481555E-2</c:v>
                </c:pt>
                <c:pt idx="26432">
                  <c:v>1.4698454563073948E-2</c:v>
                </c:pt>
                <c:pt idx="26433">
                  <c:v>1.6569417958977817E-2</c:v>
                </c:pt>
                <c:pt idx="26434">
                  <c:v>1.8538797754289016E-2</c:v>
                </c:pt>
                <c:pt idx="26435">
                  <c:v>2.0625551077881221E-2</c:v>
                </c:pt>
                <c:pt idx="26436">
                  <c:v>2.2862485972237168E-2</c:v>
                </c:pt>
                <c:pt idx="26437">
                  <c:v>2.5291625793093964E-2</c:v>
                </c:pt>
                <c:pt idx="26438">
                  <c:v>2.7974607829330478E-2</c:v>
                </c:pt>
                <c:pt idx="26439">
                  <c:v>3.0955864506292285E-2</c:v>
                </c:pt>
                <c:pt idx="26440">
                  <c:v>3.424837553667992E-2</c:v>
                </c:pt>
                <c:pt idx="26441">
                  <c:v>3.7879955048084946E-2</c:v>
                </c:pt>
                <c:pt idx="26442">
                  <c:v>4.1824751329624155E-2</c:v>
                </c:pt>
                <c:pt idx="26443">
                  <c:v>4.6080772262737546E-2</c:v>
                </c:pt>
                <c:pt idx="26444">
                  <c:v>5.0594915874884405E-2</c:v>
                </c:pt>
                <c:pt idx="26445">
                  <c:v>5.537784291638248E-2</c:v>
                </c:pt>
                <c:pt idx="26446">
                  <c:v>6.0355086677249092E-2</c:v>
                </c:pt>
                <c:pt idx="26447">
                  <c:v>6.554508789876401E-2</c:v>
                </c:pt>
                <c:pt idx="26448">
                  <c:v>7.087431052493165E-2</c:v>
                </c:pt>
                <c:pt idx="26449">
                  <c:v>7.6291249876264455E-2</c:v>
                </c:pt>
                <c:pt idx="26450">
                  <c:v>8.1711409580792704E-2</c:v>
                </c:pt>
                <c:pt idx="26451">
                  <c:v>8.702250193239458E-2</c:v>
                </c:pt>
                <c:pt idx="26452">
                  <c:v>9.2054527320014401E-2</c:v>
                </c:pt>
                <c:pt idx="26453">
                  <c:v>9.6668198087769719E-2</c:v>
                </c:pt>
                <c:pt idx="26454">
                  <c:v>0.10069624679719702</c:v>
                </c:pt>
                <c:pt idx="26455">
                  <c:v>0.10397576519544127</c:v>
                </c:pt>
                <c:pt idx="26456">
                  <c:v>0.10632384394659888</c:v>
                </c:pt>
                <c:pt idx="26457">
                  <c:v>0.10761378081571116</c:v>
                </c:pt>
                <c:pt idx="26458">
                  <c:v>0.10762416677138054</c:v>
                </c:pt>
                <c:pt idx="26459">
                  <c:v>0.10621912573810394</c:v>
                </c:pt>
                <c:pt idx="26460">
                  <c:v>0.10328517431975964</c:v>
                </c:pt>
                <c:pt idx="26461">
                  <c:v>9.8742916214105692E-2</c:v>
                </c:pt>
                <c:pt idx="26462">
                  <c:v>9.2572962452876606E-2</c:v>
                </c:pt>
                <c:pt idx="26463">
                  <c:v>8.4921145043072799E-2</c:v>
                </c:pt>
                <c:pt idx="26464">
                  <c:v>7.5930375437699094E-2</c:v>
                </c:pt>
                <c:pt idx="26465">
                  <c:v>6.5939404418722924E-2</c:v>
                </c:pt>
                <c:pt idx="26466">
                  <c:v>5.5311044014781319E-2</c:v>
                </c:pt>
                <c:pt idx="26467">
                  <c:v>4.4475022224238048E-2</c:v>
                </c:pt>
                <c:pt idx="26468">
                  <c:v>3.384959677557875E-2</c:v>
                </c:pt>
                <c:pt idx="26469">
                  <c:v>2.3805313644477744E-2</c:v>
                </c:pt>
                <c:pt idx="26470">
                  <c:v>1.4654079582707924E-2</c:v>
                </c:pt>
                <c:pt idx="26471">
                  <c:v>6.6297180863007232E-3</c:v>
                </c:pt>
                <c:pt idx="26472">
                  <c:v>-1.1367773934145564E-4</c:v>
                </c:pt>
                <c:pt idx="26473">
                  <c:v>-5.4983187392098065E-3</c:v>
                </c:pt>
                <c:pt idx="26474">
                  <c:v>-9.5065444939847199E-3</c:v>
                </c:pt>
                <c:pt idx="26475">
                  <c:v>-1.2216467510606788E-2</c:v>
                </c:pt>
                <c:pt idx="26476">
                  <c:v>-1.3721253350098717E-2</c:v>
                </c:pt>
                <c:pt idx="26477">
                  <c:v>-1.4082113289178369E-2</c:v>
                </c:pt>
                <c:pt idx="26478">
                  <c:v>-1.3426608435388759E-2</c:v>
                </c:pt>
                <c:pt idx="26479">
                  <c:v>-1.1915512475710807E-2</c:v>
                </c:pt>
                <c:pt idx="26480">
                  <c:v>-9.684838933109674E-3</c:v>
                </c:pt>
                <c:pt idx="26481">
                  <c:v>-7.0249320965753287E-3</c:v>
                </c:pt>
                <c:pt idx="26482">
                  <c:v>-4.4667761057593028E-3</c:v>
                </c:pt>
                <c:pt idx="26483">
                  <c:v>-2.6141586772382465E-3</c:v>
                </c:pt>
                <c:pt idx="26484">
                  <c:v>-1.7569566234921039E-3</c:v>
                </c:pt>
                <c:pt idx="26485">
                  <c:v>-1.741223748358332E-3</c:v>
                </c:pt>
                <c:pt idx="26486">
                  <c:v>-2.194371007272925E-3</c:v>
                </c:pt>
                <c:pt idx="26487">
                  <c:v>-2.7462444037698046E-3</c:v>
                </c:pt>
                <c:pt idx="26488">
                  <c:v>-3.2002904230935677E-3</c:v>
                </c:pt>
                <c:pt idx="26489">
                  <c:v>-3.5270161422477856E-3</c:v>
                </c:pt>
                <c:pt idx="26490">
                  <c:v>-3.7152771447283468E-3</c:v>
                </c:pt>
                <c:pt idx="26491">
                  <c:v>-3.7963811201939196E-3</c:v>
                </c:pt>
                <c:pt idx="26492">
                  <c:v>-3.77271484806623E-3</c:v>
                </c:pt>
                <c:pt idx="26493">
                  <c:v>-3.6605947248965227E-3</c:v>
                </c:pt>
                <c:pt idx="26494">
                  <c:v>-3.4887015764148662E-3</c:v>
                </c:pt>
                <c:pt idx="26495">
                  <c:v>-3.3033077673286634E-3</c:v>
                </c:pt>
                <c:pt idx="26496">
                  <c:v>-3.1316806353425012E-3</c:v>
                </c:pt>
                <c:pt idx="26497">
                  <c:v>-2.9840438801643295E-3</c:v>
                </c:pt>
                <c:pt idx="26498">
                  <c:v>-2.8608078652609436E-3</c:v>
                </c:pt>
                <c:pt idx="26499">
                  <c:v>-2.7613672218176487E-3</c:v>
                </c:pt>
                <c:pt idx="26500">
                  <c:v>-2.6793280489179746E-3</c:v>
                </c:pt>
                <c:pt idx="26501">
                  <c:v>-2.6138896354425557E-3</c:v>
                </c:pt>
                <c:pt idx="26502">
                  <c:v>-2.5620950834241343E-3</c:v>
                </c:pt>
                <c:pt idx="26503">
                  <c:v>-2.5228655172732429E-3</c:v>
                </c:pt>
                <c:pt idx="26504">
                  <c:v>-2.4938704973336773E-3</c:v>
                </c:pt>
                <c:pt idx="26505">
                  <c:v>-2.4704689057468191E-3</c:v>
                </c:pt>
                <c:pt idx="26506">
                  <c:v>-2.4547009437065012E-3</c:v>
                </c:pt>
                <c:pt idx="26507">
                  <c:v>-2.446113456017889E-3</c:v>
                </c:pt>
                <c:pt idx="26508">
                  <c:v>-2.4413798441946318E-3</c:v>
                </c:pt>
                <c:pt idx="26509">
                  <c:v>-2.4390249297515511E-3</c:v>
                </c:pt>
                <c:pt idx="26510">
                  <c:v>-2.4407183935852583E-3</c:v>
                </c:pt>
                <c:pt idx="26511">
                  <c:v>-2.4446275213769447E-3</c:v>
                </c:pt>
                <c:pt idx="26512">
                  <c:v>-2.4491801564716998E-3</c:v>
                </c:pt>
                <c:pt idx="26513">
                  <c:v>-2.4566700447118998E-3</c:v>
                </c:pt>
                <c:pt idx="26514">
                  <c:v>-2.4658086767922051E-3</c:v>
                </c:pt>
                <c:pt idx="26515">
                  <c:v>-2.4769665150968993E-3</c:v>
                </c:pt>
                <c:pt idx="26516">
                  <c:v>-2.4899879300691236E-3</c:v>
                </c:pt>
                <c:pt idx="26517">
                  <c:v>-2.5051882067345238E-3</c:v>
                </c:pt>
                <c:pt idx="26518">
                  <c:v>-2.522909583921395E-3</c:v>
                </c:pt>
                <c:pt idx="26519">
                  <c:v>-2.5410490215415009E-3</c:v>
                </c:pt>
                <c:pt idx="26520">
                  <c:v>-2.5580004828383105E-3</c:v>
                </c:pt>
                <c:pt idx="26521">
                  <c:v>-2.5749775164076384E-3</c:v>
                </c:pt>
                <c:pt idx="26522">
                  <c:v>-2.5914714540341954E-3</c:v>
                </c:pt>
                <c:pt idx="26523">
                  <c:v>-2.6088522785259159E-3</c:v>
                </c:pt>
                <c:pt idx="26524">
                  <c:v>-2.6263667312235836E-3</c:v>
                </c:pt>
                <c:pt idx="26525">
                  <c:v>-2.644497994532338E-3</c:v>
                </c:pt>
                <c:pt idx="26526">
                  <c:v>-2.6623772066071832E-3</c:v>
                </c:pt>
                <c:pt idx="26527">
                  <c:v>-2.6799614901886833E-3</c:v>
                </c:pt>
                <c:pt idx="26528">
                  <c:v>-2.6960635025730421E-3</c:v>
                </c:pt>
                <c:pt idx="26529">
                  <c:v>-2.7122760970147452E-3</c:v>
                </c:pt>
                <c:pt idx="26530">
                  <c:v>-2.7277822857083114E-3</c:v>
                </c:pt>
                <c:pt idx="26531">
                  <c:v>-2.7420292294510966E-3</c:v>
                </c:pt>
                <c:pt idx="26532">
                  <c:v>-2.7557599107365556E-3</c:v>
                </c:pt>
                <c:pt idx="26533">
                  <c:v>-2.7688971594694613E-3</c:v>
                </c:pt>
                <c:pt idx="26534">
                  <c:v>-2.7817932105352479E-3</c:v>
                </c:pt>
                <c:pt idx="26535">
                  <c:v>-2.7939935991134388E-3</c:v>
                </c:pt>
                <c:pt idx="26536">
                  <c:v>-2.805904777145019E-3</c:v>
                </c:pt>
                <c:pt idx="26537">
                  <c:v>-2.8175308468976357E-3</c:v>
                </c:pt>
                <c:pt idx="26538">
                  <c:v>-2.8284054920990364E-3</c:v>
                </c:pt>
                <c:pt idx="26539">
                  <c:v>-2.8388975886593239E-3</c:v>
                </c:pt>
                <c:pt idx="26540">
                  <c:v>-2.848653064370885E-3</c:v>
                </c:pt>
                <c:pt idx="26541">
                  <c:v>-2.8579951349503199E-3</c:v>
                </c:pt>
                <c:pt idx="26542">
                  <c:v>-2.867003752781276E-3</c:v>
                </c:pt>
                <c:pt idx="26543">
                  <c:v>-2.8759630414017514E-3</c:v>
                </c:pt>
                <c:pt idx="26544">
                  <c:v>-2.8845599874038536E-3</c:v>
                </c:pt>
                <c:pt idx="26545">
                  <c:v>-2.8927601097094098E-3</c:v>
                </c:pt>
                <c:pt idx="26546">
                  <c:v>-2.9005885596814795E-3</c:v>
                </c:pt>
                <c:pt idx="26547">
                  <c:v>-2.9080030902213856E-3</c:v>
                </c:pt>
                <c:pt idx="26548">
                  <c:v>-2.915144667818362E-3</c:v>
                </c:pt>
                <c:pt idx="26549">
                  <c:v>-2.9219357114160433E-3</c:v>
                </c:pt>
                <c:pt idx="26550">
                  <c:v>-2.9286446349225596E-3</c:v>
                </c:pt>
                <c:pt idx="26551">
                  <c:v>-2.9351708032129991E-3</c:v>
                </c:pt>
                <c:pt idx="26552">
                  <c:v>-2.9401728485857785E-3</c:v>
                </c:pt>
                <c:pt idx="26553">
                  <c:v>-2.9207217767020402E-3</c:v>
                </c:pt>
                <c:pt idx="26554">
                  <c:v>-2.9172759219321352E-3</c:v>
                </c:pt>
                <c:pt idx="26555">
                  <c:v>-2.9107724573132279E-3</c:v>
                </c:pt>
                <c:pt idx="26556">
                  <c:v>-2.9041652119097981E-3</c:v>
                </c:pt>
                <c:pt idx="26557">
                  <c:v>-2.8975116267107521E-3</c:v>
                </c:pt>
                <c:pt idx="26558">
                  <c:v>-2.890624205007537E-3</c:v>
                </c:pt>
                <c:pt idx="26559">
                  <c:v>-2.8838916981682927E-3</c:v>
                </c:pt>
                <c:pt idx="26560">
                  <c:v>-2.8767812955631175E-3</c:v>
                </c:pt>
                <c:pt idx="26561">
                  <c:v>-2.8694123579032526E-3</c:v>
                </c:pt>
                <c:pt idx="26562">
                  <c:v>-2.8623716506729208E-3</c:v>
                </c:pt>
                <c:pt idx="26563">
                  <c:v>-2.8552550172332865E-3</c:v>
                </c:pt>
                <c:pt idx="26564">
                  <c:v>-2.8478964880553322E-3</c:v>
                </c:pt>
                <c:pt idx="26565">
                  <c:v>-2.8392603028958453E-3</c:v>
                </c:pt>
                <c:pt idx="26566">
                  <c:v>-2.8295157862266197E-3</c:v>
                </c:pt>
                <c:pt idx="26567">
                  <c:v>-2.8185970815748315E-3</c:v>
                </c:pt>
                <c:pt idx="26568">
                  <c:v>-2.8063393821870764E-3</c:v>
                </c:pt>
                <c:pt idx="26569">
                  <c:v>-2.7936427070652217E-3</c:v>
                </c:pt>
                <c:pt idx="26570">
                  <c:v>-2.7803498405482136E-3</c:v>
                </c:pt>
                <c:pt idx="26571">
                  <c:v>-2.7671540252048672E-3</c:v>
                </c:pt>
                <c:pt idx="26572">
                  <c:v>-2.7537720353680039E-3</c:v>
                </c:pt>
                <c:pt idx="26573">
                  <c:v>-2.7393420208666227E-3</c:v>
                </c:pt>
                <c:pt idx="26574">
                  <c:v>-2.7235647408998063E-3</c:v>
                </c:pt>
                <c:pt idx="26575">
                  <c:v>-2.7078945810756721E-3</c:v>
                </c:pt>
                <c:pt idx="26576">
                  <c:v>-2.6921364689292886E-3</c:v>
                </c:pt>
                <c:pt idx="26577">
                  <c:v>-2.675472859323646E-3</c:v>
                </c:pt>
                <c:pt idx="26578">
                  <c:v>-2.6582636071232728E-3</c:v>
                </c:pt>
                <c:pt idx="26579">
                  <c:v>-2.6398237525979691E-3</c:v>
                </c:pt>
                <c:pt idx="26580">
                  <c:v>-2.6208761311712126E-3</c:v>
                </c:pt>
                <c:pt idx="26581">
                  <c:v>-2.6031494897809358E-3</c:v>
                </c:pt>
                <c:pt idx="26582">
                  <c:v>-2.5877441431147114E-3</c:v>
                </c:pt>
                <c:pt idx="26583">
                  <c:v>-2.5738899801377078E-3</c:v>
                </c:pt>
                <c:pt idx="26584">
                  <c:v>-2.5602426345821619E-3</c:v>
                </c:pt>
                <c:pt idx="26585">
                  <c:v>-2.5443767634086745E-3</c:v>
                </c:pt>
                <c:pt idx="26586">
                  <c:v>-2.5263055677621511E-3</c:v>
                </c:pt>
                <c:pt idx="26587">
                  <c:v>-2.5072962676695692E-3</c:v>
                </c:pt>
                <c:pt idx="26588">
                  <c:v>-2.4881513842997375E-3</c:v>
                </c:pt>
                <c:pt idx="26589">
                  <c:v>-2.4710638680275456E-3</c:v>
                </c:pt>
                <c:pt idx="26590">
                  <c:v>-2.4583869189955475E-3</c:v>
                </c:pt>
                <c:pt idx="26591">
                  <c:v>-2.4495389948726914E-3</c:v>
                </c:pt>
                <c:pt idx="26592">
                  <c:v>-2.4428427353565246E-3</c:v>
                </c:pt>
                <c:pt idx="26593">
                  <c:v>-2.4368672463794569E-3</c:v>
                </c:pt>
                <c:pt idx="26594">
                  <c:v>-2.4318268623409254E-3</c:v>
                </c:pt>
                <c:pt idx="26595">
                  <c:v>-2.4299165977416468E-3</c:v>
                </c:pt>
                <c:pt idx="26596">
                  <c:v>-2.4295839812471676E-3</c:v>
                </c:pt>
                <c:pt idx="26597">
                  <c:v>-2.4313068107830725E-3</c:v>
                </c:pt>
                <c:pt idx="26598">
                  <c:v>-2.4366082457925983E-3</c:v>
                </c:pt>
                <c:pt idx="26599">
                  <c:v>-2.4433585995556899E-3</c:v>
                </c:pt>
                <c:pt idx="26600">
                  <c:v>-2.4558881736432827E-3</c:v>
                </c:pt>
                <c:pt idx="26601">
                  <c:v>-2.4732467826132183E-3</c:v>
                </c:pt>
                <c:pt idx="26602">
                  <c:v>-2.4949497040002481E-3</c:v>
                </c:pt>
                <c:pt idx="26603">
                  <c:v>-2.5223694820822777E-3</c:v>
                </c:pt>
                <c:pt idx="26604">
                  <c:v>-2.5601918522674735E-3</c:v>
                </c:pt>
                <c:pt idx="26605">
                  <c:v>-2.6150163931122866E-3</c:v>
                </c:pt>
                <c:pt idx="26606">
                  <c:v>-2.6872307378791593E-3</c:v>
                </c:pt>
                <c:pt idx="26607">
                  <c:v>-2.776448989684952E-3</c:v>
                </c:pt>
                <c:pt idx="26608">
                  <c:v>-2.8860402236420505E-3</c:v>
                </c:pt>
                <c:pt idx="26609">
                  <c:v>-3.0251050671515926E-3</c:v>
                </c:pt>
                <c:pt idx="26610">
                  <c:v>-3.2032114445281791E-3</c:v>
                </c:pt>
                <c:pt idx="26611">
                  <c:v>-3.4218322432746635E-3</c:v>
                </c:pt>
                <c:pt idx="26612">
                  <c:v>-3.6327838363362651E-3</c:v>
                </c:pt>
                <c:pt idx="26613">
                  <c:v>-3.7412179801837872E-3</c:v>
                </c:pt>
                <c:pt idx="26614">
                  <c:v>-3.6840497146844323E-3</c:v>
                </c:pt>
                <c:pt idx="26615">
                  <c:v>-3.441913203340093E-3</c:v>
                </c:pt>
                <c:pt idx="26616">
                  <c:v>-2.9918870245134116E-3</c:v>
                </c:pt>
                <c:pt idx="26617">
                  <c:v>-2.2518721695119464E-3</c:v>
                </c:pt>
                <c:pt idx="26618">
                  <c:v>-1.127368491012205E-3</c:v>
                </c:pt>
                <c:pt idx="26619">
                  <c:v>4.560638320293799E-4</c:v>
                </c:pt>
                <c:pt idx="26620">
                  <c:v>2.4309742942016654E-3</c:v>
                </c:pt>
                <c:pt idx="26621">
                  <c:v>4.0754663609316889E-3</c:v>
                </c:pt>
                <c:pt idx="26622">
                  <c:v>3.9369509093278333E-3</c:v>
                </c:pt>
                <c:pt idx="26623">
                  <c:v>1.143139631178916E-3</c:v>
                </c:pt>
                <c:pt idx="26624">
                  <c:v>-3.2306921001337072E-3</c:v>
                </c:pt>
                <c:pt idx="26625">
                  <c:v>-7.4593158784268532E-3</c:v>
                </c:pt>
                <c:pt idx="26626">
                  <c:v>-1.0778019697130242E-2</c:v>
                </c:pt>
                <c:pt idx="26627">
                  <c:v>-1.2979231994363044E-2</c:v>
                </c:pt>
                <c:pt idx="26628">
                  <c:v>-1.4102092042261108E-2</c:v>
                </c:pt>
                <c:pt idx="26629">
                  <c:v>-1.4064640203822393E-2</c:v>
                </c:pt>
                <c:pt idx="26630">
                  <c:v>-1.2838327230648094E-2</c:v>
                </c:pt>
                <c:pt idx="26631">
                  <c:v>-1.0371530109688276E-2</c:v>
                </c:pt>
                <c:pt idx="26632">
                  <c:v>-6.5675386118060064E-3</c:v>
                </c:pt>
                <c:pt idx="26633">
                  <c:v>-1.417910437020109E-3</c:v>
                </c:pt>
                <c:pt idx="26634">
                  <c:v>5.1110610997952E-3</c:v>
                </c:pt>
                <c:pt idx="26635">
                  <c:v>1.2928048994889307E-2</c:v>
                </c:pt>
                <c:pt idx="26636">
                  <c:v>2.1906714529342119E-2</c:v>
                </c:pt>
                <c:pt idx="26637">
                  <c:v>3.1807939825126863E-2</c:v>
                </c:pt>
                <c:pt idx="26638">
                  <c:v>4.2327737561052348E-2</c:v>
                </c:pt>
                <c:pt idx="26639">
                  <c:v>5.310463809503374E-2</c:v>
                </c:pt>
                <c:pt idx="26640">
                  <c:v>6.3711457983698316E-2</c:v>
                </c:pt>
                <c:pt idx="26641">
                  <c:v>7.3718399989324723E-2</c:v>
                </c:pt>
                <c:pt idx="26642">
                  <c:v>8.2758886847380919E-2</c:v>
                </c:pt>
                <c:pt idx="26643">
                  <c:v>9.0519899210290855E-2</c:v>
                </c:pt>
                <c:pt idx="26644">
                  <c:v>9.6710497045485178E-2</c:v>
                </c:pt>
                <c:pt idx="26645">
                  <c:v>0.10133224514574701</c:v>
                </c:pt>
                <c:pt idx="26646">
                  <c:v>0.10434651333835887</c:v>
                </c:pt>
                <c:pt idx="26647">
                  <c:v>0.10575173198447996</c:v>
                </c:pt>
                <c:pt idx="26648">
                  <c:v>0.10577055315956985</c:v>
                </c:pt>
                <c:pt idx="26649">
                  <c:v>0.1045281777150816</c:v>
                </c:pt>
                <c:pt idx="26650">
                  <c:v>0.10220336211846992</c:v>
                </c:pt>
                <c:pt idx="26651">
                  <c:v>9.8937587233705826E-2</c:v>
                </c:pt>
                <c:pt idx="26652">
                  <c:v>9.4876727566240548E-2</c:v>
                </c:pt>
                <c:pt idx="26653">
                  <c:v>9.025812985180981E-2</c:v>
                </c:pt>
                <c:pt idx="26654">
                  <c:v>8.5186647528317283E-2</c:v>
                </c:pt>
                <c:pt idx="26655">
                  <c:v>7.983180462562578E-2</c:v>
                </c:pt>
                <c:pt idx="26656">
                  <c:v>7.4344151693134797E-2</c:v>
                </c:pt>
                <c:pt idx="26657">
                  <c:v>6.886105391776054E-2</c:v>
                </c:pt>
                <c:pt idx="26658">
                  <c:v>6.3518306102164579E-2</c:v>
                </c:pt>
                <c:pt idx="26659">
                  <c:v>5.8345698518409317E-2</c:v>
                </c:pt>
                <c:pt idx="26660">
                  <c:v>5.3361971786202722E-2</c:v>
                </c:pt>
                <c:pt idx="26661">
                  <c:v>4.8592836021614128E-2</c:v>
                </c:pt>
                <c:pt idx="26662">
                  <c:v>4.4082307082474737E-2</c:v>
                </c:pt>
                <c:pt idx="26663">
                  <c:v>3.9848828076309961E-2</c:v>
                </c:pt>
                <c:pt idx="26664">
                  <c:v>3.5920761792201494E-2</c:v>
                </c:pt>
                <c:pt idx="26665">
                  <c:v>3.2325184870192869E-2</c:v>
                </c:pt>
                <c:pt idx="26666">
                  <c:v>2.9062809237844656E-2</c:v>
                </c:pt>
                <c:pt idx="26667">
                  <c:v>2.6133457953857464E-2</c:v>
                </c:pt>
                <c:pt idx="26668">
                  <c:v>2.3488016647303378E-2</c:v>
                </c:pt>
                <c:pt idx="26669">
                  <c:v>2.1117695117030322E-2</c:v>
                </c:pt>
                <c:pt idx="26670">
                  <c:v>1.893573849111907E-2</c:v>
                </c:pt>
                <c:pt idx="26671">
                  <c:v>1.6908774865573184E-2</c:v>
                </c:pt>
                <c:pt idx="26672">
                  <c:v>1.5005270550196403E-2</c:v>
                </c:pt>
                <c:pt idx="26673">
                  <c:v>1.3203434374136624E-2</c:v>
                </c:pt>
                <c:pt idx="26674">
                  <c:v>1.1509883082560957E-2</c:v>
                </c:pt>
                <c:pt idx="26675">
                  <c:v>9.9584562400173438E-3</c:v>
                </c:pt>
                <c:pt idx="26676">
                  <c:v>8.5404717025618915E-3</c:v>
                </c:pt>
                <c:pt idx="26677">
                  <c:v>7.2765974340814887E-3</c:v>
                </c:pt>
                <c:pt idx="26678">
                  <c:v>6.1356067960360861E-3</c:v>
                </c:pt>
                <c:pt idx="26679">
                  <c:v>5.0996404619652047E-3</c:v>
                </c:pt>
                <c:pt idx="26680">
                  <c:v>4.1130216804105002E-3</c:v>
                </c:pt>
                <c:pt idx="26681">
                  <c:v>3.158688925624431E-3</c:v>
                </c:pt>
                <c:pt idx="26682">
                  <c:v>2.1945368569109558E-3</c:v>
                </c:pt>
                <c:pt idx="26683">
                  <c:v>1.2350876342330785E-3</c:v>
                </c:pt>
                <c:pt idx="26684">
                  <c:v>2.8920518880892754E-4</c:v>
                </c:pt>
                <c:pt idx="26685">
                  <c:v>-6.0338176477903183E-4</c:v>
                </c:pt>
                <c:pt idx="26686">
                  <c:v>-1.41413251658562E-3</c:v>
                </c:pt>
                <c:pt idx="26687">
                  <c:v>-2.1032869732612314E-3</c:v>
                </c:pt>
                <c:pt idx="26688">
                  <c:v>-2.6551395627707475E-3</c:v>
                </c:pt>
                <c:pt idx="26689">
                  <c:v>-3.0504316205250959E-3</c:v>
                </c:pt>
                <c:pt idx="26690">
                  <c:v>-3.2816394110046776E-3</c:v>
                </c:pt>
                <c:pt idx="26691">
                  <c:v>-3.3490338948768406E-3</c:v>
                </c:pt>
                <c:pt idx="26692">
                  <c:v>-3.25133269071054E-3</c:v>
                </c:pt>
                <c:pt idx="26693">
                  <c:v>-2.9933644134232384E-3</c:v>
                </c:pt>
                <c:pt idx="26694">
                  <c:v>-2.5827895603119932E-3</c:v>
                </c:pt>
                <c:pt idx="26695">
                  <c:v>-2.0299449560556848E-3</c:v>
                </c:pt>
                <c:pt idx="26696">
                  <c:v>-1.3436274331085629E-3</c:v>
                </c:pt>
                <c:pt idx="26697">
                  <c:v>-5.3650386864423361E-4</c:v>
                </c:pt>
                <c:pt idx="26698">
                  <c:v>3.7704539636385093E-4</c:v>
                </c:pt>
                <c:pt idx="26699">
                  <c:v>1.3788696015438751E-3</c:v>
                </c:pt>
                <c:pt idx="26700">
                  <c:v>2.4455328047112701E-3</c:v>
                </c:pt>
                <c:pt idx="26701">
                  <c:v>3.5469843452882177E-3</c:v>
                </c:pt>
                <c:pt idx="26702">
                  <c:v>4.6479991697937484E-3</c:v>
                </c:pt>
                <c:pt idx="26703">
                  <c:v>5.6999125128092132E-3</c:v>
                </c:pt>
                <c:pt idx="26704">
                  <c:v>6.6469989862532053E-3</c:v>
                </c:pt>
                <c:pt idx="26705">
                  <c:v>7.4440541726126241E-3</c:v>
                </c:pt>
                <c:pt idx="26706">
                  <c:v>8.0366624066842141E-3</c:v>
                </c:pt>
                <c:pt idx="26707">
                  <c:v>8.403580174459524E-3</c:v>
                </c:pt>
                <c:pt idx="26708">
                  <c:v>8.5583156706702246E-3</c:v>
                </c:pt>
                <c:pt idx="26709">
                  <c:v>8.5213050093089215E-3</c:v>
                </c:pt>
                <c:pt idx="26710">
                  <c:v>8.3394874243357675E-3</c:v>
                </c:pt>
                <c:pt idx="26711">
                  <c:v>8.055637121471837E-3</c:v>
                </c:pt>
                <c:pt idx="26712">
                  <c:v>7.7073973736433432E-3</c:v>
                </c:pt>
                <c:pt idx="26713">
                  <c:v>7.3243722145447387E-3</c:v>
                </c:pt>
                <c:pt idx="26714">
                  <c:v>6.9281378365620983E-3</c:v>
                </c:pt>
                <c:pt idx="26715">
                  <c:v>6.5340766155654872E-3</c:v>
                </c:pt>
                <c:pt idx="26716">
                  <c:v>6.1504062433044293E-3</c:v>
                </c:pt>
                <c:pt idx="26717">
                  <c:v>5.7830472595508109E-3</c:v>
                </c:pt>
                <c:pt idx="26718">
                  <c:v>5.4349846023935555E-3</c:v>
                </c:pt>
                <c:pt idx="26719">
                  <c:v>5.108115120380341E-3</c:v>
                </c:pt>
                <c:pt idx="26720">
                  <c:v>4.8020491074759475E-3</c:v>
                </c:pt>
                <c:pt idx="26721">
                  <c:v>4.5171035555948702E-3</c:v>
                </c:pt>
                <c:pt idx="26722">
                  <c:v>4.2523281788342526E-3</c:v>
                </c:pt>
                <c:pt idx="26723">
                  <c:v>4.0066092481784166E-3</c:v>
                </c:pt>
                <c:pt idx="26724">
                  <c:v>3.7789372038371516E-3</c:v>
                </c:pt>
                <c:pt idx="26725">
                  <c:v>3.5682814345389113E-3</c:v>
                </c:pt>
                <c:pt idx="26726">
                  <c:v>3.3734373114859828E-3</c:v>
                </c:pt>
                <c:pt idx="26727">
                  <c:v>3.1932828052000373E-3</c:v>
                </c:pt>
                <c:pt idx="26728">
                  <c:v>3.0266458942016516E-3</c:v>
                </c:pt>
                <c:pt idx="26729">
                  <c:v>2.8725862464805685E-3</c:v>
                </c:pt>
                <c:pt idx="26730">
                  <c:v>2.730039700839626E-3</c:v>
                </c:pt>
                <c:pt idx="26731">
                  <c:v>2.5980547542160393E-3</c:v>
                </c:pt>
                <c:pt idx="26732">
                  <c:v>2.4760317657713804E-3</c:v>
                </c:pt>
                <c:pt idx="26733">
                  <c:v>2.3630410618706854E-3</c:v>
                </c:pt>
                <c:pt idx="26734">
                  <c:v>2.2581710282508771E-3</c:v>
                </c:pt>
                <c:pt idx="26735">
                  <c:v>2.1610723363995055E-3</c:v>
                </c:pt>
                <c:pt idx="26736">
                  <c:v>2.0711831280234572E-3</c:v>
                </c:pt>
                <c:pt idx="26737">
                  <c:v>1.9874306919878126E-3</c:v>
                </c:pt>
                <c:pt idx="26738">
                  <c:v>1.9097407227386398E-3</c:v>
                </c:pt>
                <c:pt idx="26739">
                  <c:v>1.8375909739107854E-3</c:v>
                </c:pt>
                <c:pt idx="26740">
                  <c:v>1.7702840122579833E-3</c:v>
                </c:pt>
                <c:pt idx="26741">
                  <c:v>1.7076565506615182E-3</c:v>
                </c:pt>
                <c:pt idx="26742">
                  <c:v>1.6492045315490422E-3</c:v>
                </c:pt>
                <c:pt idx="26743">
                  <c:v>1.5949508316762673E-3</c:v>
                </c:pt>
                <c:pt idx="26744">
                  <c:v>1.5440036098868237E-3</c:v>
                </c:pt>
                <c:pt idx="26745">
                  <c:v>1.4964752499576628E-3</c:v>
                </c:pt>
                <c:pt idx="26746">
                  <c:v>1.4521525667976487E-3</c:v>
                </c:pt>
                <c:pt idx="26747">
                  <c:v>1.4101821820968752E-3</c:v>
                </c:pt>
                <c:pt idx="26748">
                  <c:v>1.3711598668847413E-3</c:v>
                </c:pt>
                <c:pt idx="26749">
                  <c:v>1.3345625166253372E-3</c:v>
                </c:pt>
                <c:pt idx="26750">
                  <c:v>1.3001305134622276E-3</c:v>
                </c:pt>
                <c:pt idx="26751">
                  <c:v>1.2678393231474461E-3</c:v>
                </c:pt>
                <c:pt idx="26752">
                  <c:v>1.2374452167644989E-3</c:v>
                </c:pt>
                <c:pt idx="26753">
                  <c:v>1.2087536232083806E-3</c:v>
                </c:pt>
                <c:pt idx="26754">
                  <c:v>1.1817425285712835E-3</c:v>
                </c:pt>
                <c:pt idx="26755">
                  <c:v>1.1560786250075505E-3</c:v>
                </c:pt>
                <c:pt idx="26756">
                  <c:v>1.1322031386188369E-3</c:v>
                </c:pt>
                <c:pt idx="26757">
                  <c:v>1.1093795469400147E-3</c:v>
                </c:pt>
                <c:pt idx="26758">
                  <c:v>1.0876137747632963E-3</c:v>
                </c:pt>
                <c:pt idx="26759">
                  <c:v>1.0673829206645502E-3</c:v>
                </c:pt>
                <c:pt idx="26760">
                  <c:v>1.0476960415159997E-3</c:v>
                </c:pt>
                <c:pt idx="26761">
                  <c:v>1.0295876673394044E-3</c:v>
                </c:pt>
                <c:pt idx="26762">
                  <c:v>1.0116416892651525E-3</c:v>
                </c:pt>
                <c:pt idx="26763">
                  <c:v>9.9487880292115083E-4</c:v>
                </c:pt>
                <c:pt idx="26764">
                  <c:v>9.7880621667578716E-4</c:v>
                </c:pt>
                <c:pt idx="26765">
                  <c:v>9.6320830016871639E-4</c:v>
                </c:pt>
                <c:pt idx="26766">
                  <c:v>9.4848934251789974E-4</c:v>
                </c:pt>
                <c:pt idx="26767">
                  <c:v>9.3404368921479186E-4</c:v>
                </c:pt>
                <c:pt idx="26768">
                  <c:v>9.2044925726808557E-4</c:v>
                </c:pt>
                <c:pt idx="26769">
                  <c:v>9.0698608733374986E-4</c:v>
                </c:pt>
                <c:pt idx="26770">
                  <c:v>8.9422448910947416E-4</c:v>
                </c:pt>
                <c:pt idx="26771">
                  <c:v>8.8151180339435253E-4</c:v>
                </c:pt>
                <c:pt idx="26772">
                  <c:v>8.6942410326307229E-4</c:v>
                </c:pt>
                <c:pt idx="26773">
                  <c:v>8.5766839139855833E-4</c:v>
                </c:pt>
                <c:pt idx="26774">
                  <c:v>8.4619879929004327E-4</c:v>
                </c:pt>
                <c:pt idx="26775">
                  <c:v>8.3526945179757117E-4</c:v>
                </c:pt>
                <c:pt idx="26776">
                  <c:v>8.2450772121145377E-4</c:v>
                </c:pt>
                <c:pt idx="26777">
                  <c:v>8.1432304468331829E-4</c:v>
                </c:pt>
                <c:pt idx="26778">
                  <c:v>8.0462510386303254E-4</c:v>
                </c:pt>
                <c:pt idx="26779">
                  <c:v>7.9494556150927487E-4</c:v>
                </c:pt>
                <c:pt idx="26780">
                  <c:v>7.8595360445254947E-4</c:v>
                </c:pt>
                <c:pt idx="26781">
                  <c:v>7.7733839304638952E-4</c:v>
                </c:pt>
                <c:pt idx="26782">
                  <c:v>7.6941278496434062E-4</c:v>
                </c:pt>
                <c:pt idx="26783">
                  <c:v>7.6145290485030159E-4</c:v>
                </c:pt>
                <c:pt idx="26784">
                  <c:v>7.541926152705436E-4</c:v>
                </c:pt>
                <c:pt idx="26785">
                  <c:v>7.4747167580402341E-4</c:v>
                </c:pt>
                <c:pt idx="26786">
                  <c:v>7.4096395015732508E-4</c:v>
                </c:pt>
                <c:pt idx="26787">
                  <c:v>7.3511315856811255E-4</c:v>
                </c:pt>
                <c:pt idx="26788">
                  <c:v>7.296409161132722E-4</c:v>
                </c:pt>
                <c:pt idx="26789">
                  <c:v>7.2446486457444781E-4</c:v>
                </c:pt>
                <c:pt idx="26790">
                  <c:v>7.1983967739597254E-4</c:v>
                </c:pt>
                <c:pt idx="26791">
                  <c:v>7.156456504771036E-4</c:v>
                </c:pt>
                <c:pt idx="26792">
                  <c:v>7.1177119245768861E-4</c:v>
                </c:pt>
                <c:pt idx="26793">
                  <c:v>7.0835253537726572E-4</c:v>
                </c:pt>
                <c:pt idx="26794">
                  <c:v>7.0516071810633463E-4</c:v>
                </c:pt>
                <c:pt idx="26795">
                  <c:v>7.0244285275611329E-4</c:v>
                </c:pt>
                <c:pt idx="26796">
                  <c:v>7.0008502923124549E-4</c:v>
                </c:pt>
                <c:pt idx="26797">
                  <c:v>6.9840984810165541E-4</c:v>
                </c:pt>
                <c:pt idx="26798">
                  <c:v>6.963059952495021E-4</c:v>
                </c:pt>
                <c:pt idx="26799">
                  <c:v>6.9488816179275048E-4</c:v>
                </c:pt>
                <c:pt idx="26800">
                  <c:v>6.9374019281609467E-4</c:v>
                </c:pt>
                <c:pt idx="26801">
                  <c:v>6.9293251095758901E-4</c:v>
                </c:pt>
                <c:pt idx="26802">
                  <c:v>6.9255960539127415E-4</c:v>
                </c:pt>
                <c:pt idx="26803">
                  <c:v>6.9239277122856713E-4</c:v>
                </c:pt>
                <c:pt idx="26804">
                  <c:v>6.9263542766473396E-4</c:v>
                </c:pt>
                <c:pt idx="26805">
                  <c:v>6.9315357946553302E-4</c:v>
                </c:pt>
                <c:pt idx="26806">
                  <c:v>6.943415030481459E-4</c:v>
                </c:pt>
                <c:pt idx="26807">
                  <c:v>6.9553162143742853E-4</c:v>
                </c:pt>
                <c:pt idx="26808">
                  <c:v>6.9711940296013353E-4</c:v>
                </c:pt>
                <c:pt idx="26809">
                  <c:v>6.9900556013657855E-4</c:v>
                </c:pt>
                <c:pt idx="26810">
                  <c:v>7.0131102699366732E-4</c:v>
                </c:pt>
                <c:pt idx="26811">
                  <c:v>7.0391990105556079E-4</c:v>
                </c:pt>
                <c:pt idx="26812">
                  <c:v>7.0672955510120428E-4</c:v>
                </c:pt>
                <c:pt idx="26813">
                  <c:v>7.09933224763315E-4</c:v>
                </c:pt>
                <c:pt idx="26814">
                  <c:v>7.1332334610840764E-4</c:v>
                </c:pt>
                <c:pt idx="26815">
                  <c:v>7.1693342103884561E-4</c:v>
                </c:pt>
                <c:pt idx="26816">
                  <c:v>7.210066851036645E-4</c:v>
                </c:pt>
                <c:pt idx="26817">
                  <c:v>7.2503296030312914E-4</c:v>
                </c:pt>
                <c:pt idx="26818">
                  <c:v>7.2919687639561026E-4</c:v>
                </c:pt>
                <c:pt idx="26819">
                  <c:v>7.3353716055235552E-4</c:v>
                </c:pt>
                <c:pt idx="26820">
                  <c:v>7.3805085105138613E-4</c:v>
                </c:pt>
                <c:pt idx="26821">
                  <c:v>7.4280118027136854E-4</c:v>
                </c:pt>
                <c:pt idx="26822">
                  <c:v>7.4755866215181488E-4</c:v>
                </c:pt>
                <c:pt idx="26823">
                  <c:v>7.5267365238074202E-4</c:v>
                </c:pt>
                <c:pt idx="26824">
                  <c:v>7.5786675746736254E-4</c:v>
                </c:pt>
                <c:pt idx="26825">
                  <c:v>7.631900771282174E-4</c:v>
                </c:pt>
                <c:pt idx="26826">
                  <c:v>7.6883900191626608E-4</c:v>
                </c:pt>
                <c:pt idx="26827">
                  <c:v>7.7478055664215173E-4</c:v>
                </c:pt>
                <c:pt idx="26828">
                  <c:v>7.8082881980856556E-4</c:v>
                </c:pt>
                <c:pt idx="26829">
                  <c:v>7.8731019697120264E-4</c:v>
                </c:pt>
                <c:pt idx="26830">
                  <c:v>7.9392310541548383E-4</c:v>
                </c:pt>
                <c:pt idx="26831">
                  <c:v>8.0108737286510578E-4</c:v>
                </c:pt>
                <c:pt idx="26832">
                  <c:v>8.0857466059924832E-4</c:v>
                </c:pt>
                <c:pt idx="26833">
                  <c:v>8.162190687216464E-4</c:v>
                </c:pt>
                <c:pt idx="26834">
                  <c:v>8.2489285150955105E-4</c:v>
                </c:pt>
                <c:pt idx="26835">
                  <c:v>8.3325029027547792E-4</c:v>
                </c:pt>
                <c:pt idx="26836">
                  <c:v>8.4242352958618927E-4</c:v>
                </c:pt>
                <c:pt idx="26837">
                  <c:v>8.5200508585736578E-4</c:v>
                </c:pt>
                <c:pt idx="26838">
                  <c:v>8.622407444164315E-4</c:v>
                </c:pt>
                <c:pt idx="26839">
                  <c:v>8.7282999582394272E-4</c:v>
                </c:pt>
                <c:pt idx="26840">
                  <c:v>8.8407560368930493E-4</c:v>
                </c:pt>
                <c:pt idx="26841">
                  <c:v>8.9621320503108226E-4</c:v>
                </c:pt>
                <c:pt idx="26842">
                  <c:v>9.0858454038822423E-4</c:v>
                </c:pt>
                <c:pt idx="26843">
                  <c:v>9.2178631778894182E-4</c:v>
                </c:pt>
                <c:pt idx="26844">
                  <c:v>9.3595223494258306E-4</c:v>
                </c:pt>
                <c:pt idx="26845">
                  <c:v>9.5110613277460399E-4</c:v>
                </c:pt>
                <c:pt idx="26846">
                  <c:v>9.6711299219076619E-4</c:v>
                </c:pt>
                <c:pt idx="26847">
                  <c:v>9.8395890913627326E-4</c:v>
                </c:pt>
                <c:pt idx="26848">
                  <c:v>1.0021189287989785E-3</c:v>
                </c:pt>
                <c:pt idx="26849">
                  <c:v>1.0213665353988599E-3</c:v>
                </c:pt>
                <c:pt idx="26850">
                  <c:v>1.0420927824009718E-3</c:v>
                </c:pt>
                <c:pt idx="26851">
                  <c:v>1.0640648725923629E-3</c:v>
                </c:pt>
                <c:pt idx="26852">
                  <c:v>1.0876059128933635E-3</c:v>
                </c:pt>
                <c:pt idx="26853">
                  <c:v>1.1126832236411088E-3</c:v>
                </c:pt>
                <c:pt idx="26854">
                  <c:v>1.1395752778461388E-3</c:v>
                </c:pt>
                <c:pt idx="26855">
                  <c:v>1.168022376090927E-3</c:v>
                </c:pt>
                <c:pt idx="26856">
                  <c:v>1.1987573530671813E-3</c:v>
                </c:pt>
                <c:pt idx="26857">
                  <c:v>1.231560347628613E-3</c:v>
                </c:pt>
                <c:pt idx="26858">
                  <c:v>1.2668383277952833E-3</c:v>
                </c:pt>
                <c:pt idx="26859">
                  <c:v>1.3043138981017055E-3</c:v>
                </c:pt>
                <c:pt idx="26860">
                  <c:v>1.344679146521699E-3</c:v>
                </c:pt>
                <c:pt idx="26861">
                  <c:v>1.3881062497361762E-3</c:v>
                </c:pt>
                <c:pt idx="26862">
                  <c:v>1.4347786582685762E-3</c:v>
                </c:pt>
                <c:pt idx="26863">
                  <c:v>1.4847897637517704E-3</c:v>
                </c:pt>
                <c:pt idx="26864">
                  <c:v>1.5385133026944997E-3</c:v>
                </c:pt>
                <c:pt idx="26865">
                  <c:v>1.5963097240649926E-3</c:v>
                </c:pt>
                <c:pt idx="26866">
                  <c:v>1.6584218711396259E-3</c:v>
                </c:pt>
                <c:pt idx="26867">
                  <c:v>1.725278966843713E-3</c:v>
                </c:pt>
                <c:pt idx="26868">
                  <c:v>1.7973279899871075E-3</c:v>
                </c:pt>
                <c:pt idx="26869">
                  <c:v>1.8746761012365942E-3</c:v>
                </c:pt>
                <c:pt idx="26870">
                  <c:v>1.9582305478796913E-3</c:v>
                </c:pt>
                <c:pt idx="26871">
                  <c:v>2.0482010077460533E-3</c:v>
                </c:pt>
                <c:pt idx="26872">
                  <c:v>2.1454193699489421E-3</c:v>
                </c:pt>
                <c:pt idx="26873">
                  <c:v>2.2503545603007602E-3</c:v>
                </c:pt>
                <c:pt idx="26874">
                  <c:v>2.3636331821393908E-3</c:v>
                </c:pt>
                <c:pt idx="26875">
                  <c:v>2.4860171230204342E-3</c:v>
                </c:pt>
                <c:pt idx="26876">
                  <c:v>2.6182805126909736E-3</c:v>
                </c:pt>
                <c:pt idx="26877">
                  <c:v>2.7612330766189075E-3</c:v>
                </c:pt>
                <c:pt idx="26878">
                  <c:v>2.9160453950399789E-3</c:v>
                </c:pt>
                <c:pt idx="26879">
                  <c:v>3.0834224453961667E-3</c:v>
                </c:pt>
                <c:pt idx="26880">
                  <c:v>3.2643644575471864E-3</c:v>
                </c:pt>
                <c:pt idx="26881">
                  <c:v>3.4600903881346623E-3</c:v>
                </c:pt>
                <c:pt idx="26882">
                  <c:v>3.6715842597666581E-3</c:v>
                </c:pt>
                <c:pt idx="26883">
                  <c:v>3.9000043008714513E-3</c:v>
                </c:pt>
                <c:pt idx="26884">
                  <c:v>4.1467025113984812E-3</c:v>
                </c:pt>
                <c:pt idx="26885">
                  <c:v>4.4124404116472338E-3</c:v>
                </c:pt>
                <c:pt idx="26886">
                  <c:v>4.6984083171507374E-3</c:v>
                </c:pt>
                <c:pt idx="26887">
                  <c:v>5.0050803005875499E-3</c:v>
                </c:pt>
                <c:pt idx="26888">
                  <c:v>5.3329433117940139E-3</c:v>
                </c:pt>
                <c:pt idx="26889">
                  <c:v>5.6817030683248282E-3</c:v>
                </c:pt>
                <c:pt idx="26890">
                  <c:v>6.0499106420599524E-3</c:v>
                </c:pt>
                <c:pt idx="26891">
                  <c:v>6.4341445576275857E-3</c:v>
                </c:pt>
                <c:pt idx="26892">
                  <c:v>6.8291707918129996E-3</c:v>
                </c:pt>
                <c:pt idx="26893">
                  <c:v>7.2290938561608842E-3</c:v>
                </c:pt>
                <c:pt idx="26894">
                  <c:v>7.6086067373881683E-3</c:v>
                </c:pt>
                <c:pt idx="26895">
                  <c:v>7.955857545698386E-3</c:v>
                </c:pt>
                <c:pt idx="26896">
                  <c:v>8.2419124926920162E-3</c:v>
                </c:pt>
                <c:pt idx="26897">
                  <c:v>8.4213675705521185E-3</c:v>
                </c:pt>
                <c:pt idx="26898">
                  <c:v>8.4549140062106787E-3</c:v>
                </c:pt>
                <c:pt idx="26899">
                  <c:v>8.3038007858067253E-3</c:v>
                </c:pt>
                <c:pt idx="26900">
                  <c:v>7.9349072676458965E-3</c:v>
                </c:pt>
                <c:pt idx="26901">
                  <c:v>7.3394050888520024E-3</c:v>
                </c:pt>
                <c:pt idx="26902">
                  <c:v>6.5479191502646472E-3</c:v>
                </c:pt>
                <c:pt idx="26903">
                  <c:v>5.5927430160352953E-3</c:v>
                </c:pt>
                <c:pt idx="26904">
                  <c:v>4.5376733207159736E-3</c:v>
                </c:pt>
                <c:pt idx="26905">
                  <c:v>3.4402796124420876E-3</c:v>
                </c:pt>
                <c:pt idx="26906">
                  <c:v>2.3356335265513062E-3</c:v>
                </c:pt>
                <c:pt idx="26907">
                  <c:v>1.2685613540752705E-3</c:v>
                </c:pt>
                <c:pt idx="26908">
                  <c:v>2.6819895145790973E-4</c:v>
                </c:pt>
                <c:pt idx="26909">
                  <c:v>-6.4529717819050703E-4</c:v>
                </c:pt>
                <c:pt idx="26910">
                  <c:v>-1.451609798367226E-3</c:v>
                </c:pt>
                <c:pt idx="26911">
                  <c:v>-2.1384093371550339E-3</c:v>
                </c:pt>
                <c:pt idx="26912">
                  <c:v>-2.6901725494569151E-3</c:v>
                </c:pt>
                <c:pt idx="26913">
                  <c:v>-3.0982486664773434E-3</c:v>
                </c:pt>
                <c:pt idx="26914">
                  <c:v>-3.3543931893196266E-3</c:v>
                </c:pt>
                <c:pt idx="26915">
                  <c:v>-3.4499143326574E-3</c:v>
                </c:pt>
                <c:pt idx="26916">
                  <c:v>-3.3839111667067767E-3</c:v>
                </c:pt>
                <c:pt idx="26917">
                  <c:v>-3.1496174092504603E-3</c:v>
                </c:pt>
                <c:pt idx="26918">
                  <c:v>-2.752196675734897E-3</c:v>
                </c:pt>
                <c:pt idx="26919">
                  <c:v>-2.1977734573530583E-3</c:v>
                </c:pt>
                <c:pt idx="26920">
                  <c:v>-1.5056498730211532E-3</c:v>
                </c:pt>
                <c:pt idx="26921">
                  <c:v>-6.9587621211508743E-4</c:v>
                </c:pt>
                <c:pt idx="26922">
                  <c:v>2.0363127582445628E-4</c:v>
                </c:pt>
                <c:pt idx="26923">
                  <c:v>1.1499499493797805E-3</c:v>
                </c:pt>
                <c:pt idx="26924">
                  <c:v>2.1139937626742933E-3</c:v>
                </c:pt>
                <c:pt idx="26925">
                  <c:v>3.0704180320446639E-3</c:v>
                </c:pt>
                <c:pt idx="26926">
                  <c:v>4.0333205877162159E-3</c:v>
                </c:pt>
                <c:pt idx="26927">
                  <c:v>5.019041186629436E-3</c:v>
                </c:pt>
                <c:pt idx="26928">
                  <c:v>6.0540304453751137E-3</c:v>
                </c:pt>
                <c:pt idx="26929">
                  <c:v>7.1955129572688348E-3</c:v>
                </c:pt>
                <c:pt idx="26930">
                  <c:v>8.4630329412841432E-3</c:v>
                </c:pt>
                <c:pt idx="26931">
                  <c:v>9.8909031190839158E-3</c:v>
                </c:pt>
                <c:pt idx="26932">
                  <c:v>1.1442108510095972E-2</c:v>
                </c:pt>
                <c:pt idx="26933">
                  <c:v>1.3134876330031298E-2</c:v>
                </c:pt>
                <c:pt idx="26934">
                  <c:v>1.4934536976201396E-2</c:v>
                </c:pt>
                <c:pt idx="26935">
                  <c:v>1.6841403799996879E-2</c:v>
                </c:pt>
                <c:pt idx="26936">
                  <c:v>1.8867145464943724E-2</c:v>
                </c:pt>
                <c:pt idx="26937">
                  <c:v>2.1050236932282695E-2</c:v>
                </c:pt>
                <c:pt idx="26938">
                  <c:v>2.3431328739493384E-2</c:v>
                </c:pt>
                <c:pt idx="26939">
                  <c:v>2.6062869850211889E-2</c:v>
                </c:pt>
                <c:pt idx="26940">
                  <c:v>2.9002660298558469E-2</c:v>
                </c:pt>
                <c:pt idx="26941">
                  <c:v>3.2265131964975158E-2</c:v>
                </c:pt>
                <c:pt idx="26942">
                  <c:v>3.5859788786019919E-2</c:v>
                </c:pt>
                <c:pt idx="26943">
                  <c:v>3.9793576026475486E-2</c:v>
                </c:pt>
                <c:pt idx="26944">
                  <c:v>4.4024312320078307E-2</c:v>
                </c:pt>
                <c:pt idx="26945">
                  <c:v>4.8549245190286805E-2</c:v>
                </c:pt>
                <c:pt idx="26946">
                  <c:v>5.3318563125439811E-2</c:v>
                </c:pt>
                <c:pt idx="26947">
                  <c:v>5.8308474206496985E-2</c:v>
                </c:pt>
                <c:pt idx="26948">
                  <c:v>6.3486024573635169E-2</c:v>
                </c:pt>
                <c:pt idx="26949">
                  <c:v>6.883123009608938E-2</c:v>
                </c:pt>
                <c:pt idx="26950">
                  <c:v>7.4294931345486148E-2</c:v>
                </c:pt>
                <c:pt idx="26951">
                  <c:v>7.9800912726828988E-2</c:v>
                </c:pt>
                <c:pt idx="26952">
                  <c:v>8.5174552490226429E-2</c:v>
                </c:pt>
                <c:pt idx="26953">
                  <c:v>9.0280904203746792E-2</c:v>
                </c:pt>
                <c:pt idx="26954">
                  <c:v>9.4962095700683924E-2</c:v>
                </c:pt>
                <c:pt idx="26955">
                  <c:v>9.90497247576968E-2</c:v>
                </c:pt>
                <c:pt idx="26956">
                  <c:v>0.10240362706273354</c:v>
                </c:pt>
                <c:pt idx="26957">
                  <c:v>0.1048671672305973</c:v>
                </c:pt>
                <c:pt idx="26958">
                  <c:v>0.10620372549556578</c:v>
                </c:pt>
                <c:pt idx="26959">
                  <c:v>0.10630551313240455</c:v>
                </c:pt>
                <c:pt idx="26960">
                  <c:v>0.10498595926715176</c:v>
                </c:pt>
                <c:pt idx="26961">
                  <c:v>0.10212590155242413</c:v>
                </c:pt>
                <c:pt idx="26962">
                  <c:v>9.7678409482748585E-2</c:v>
                </c:pt>
                <c:pt idx="26963">
                  <c:v>9.1552274610186002E-2</c:v>
                </c:pt>
                <c:pt idx="26964">
                  <c:v>8.396582181014306E-2</c:v>
                </c:pt>
                <c:pt idx="26965">
                  <c:v>7.505470948569648E-2</c:v>
                </c:pt>
                <c:pt idx="26966">
                  <c:v>6.5150306559663251E-2</c:v>
                </c:pt>
                <c:pt idx="26967">
                  <c:v>5.4594191110915902E-2</c:v>
                </c:pt>
                <c:pt idx="26968">
                  <c:v>4.3829178393158585E-2</c:v>
                </c:pt>
                <c:pt idx="26969">
                  <c:v>3.3265809002547997E-2</c:v>
                </c:pt>
                <c:pt idx="26970">
                  <c:v>2.3281733568146668E-2</c:v>
                </c:pt>
                <c:pt idx="26971">
                  <c:v>1.4179151223730424E-2</c:v>
                </c:pt>
                <c:pt idx="26972">
                  <c:v>6.2139816230204203E-3</c:v>
                </c:pt>
                <c:pt idx="26973">
                  <c:v>-4.6796733764356557E-4</c:v>
                </c:pt>
                <c:pt idx="26974">
                  <c:v>-5.7981234734086062E-3</c:v>
                </c:pt>
                <c:pt idx="26975">
                  <c:v>-9.7224530331263825E-3</c:v>
                </c:pt>
                <c:pt idx="26976">
                  <c:v>-1.2282271754566171E-2</c:v>
                </c:pt>
                <c:pt idx="26977">
                  <c:v>-1.3561694288309334E-2</c:v>
                </c:pt>
                <c:pt idx="26978">
                  <c:v>-1.3653904691273963E-2</c:v>
                </c:pt>
                <c:pt idx="26979">
                  <c:v>-1.2613069422988343E-2</c:v>
                </c:pt>
                <c:pt idx="26980">
                  <c:v>-1.0504359029399529E-2</c:v>
                </c:pt>
                <c:pt idx="26981">
                  <c:v>-7.3535305033058385E-3</c:v>
                </c:pt>
                <c:pt idx="26982">
                  <c:v>-3.3747360130476356E-3</c:v>
                </c:pt>
                <c:pt idx="26983">
                  <c:v>5.9380465609722155E-4</c:v>
                </c:pt>
                <c:pt idx="26984">
                  <c:v>3.0732877403144045E-3</c:v>
                </c:pt>
                <c:pt idx="26985">
                  <c:v>3.4249429912919307E-3</c:v>
                </c:pt>
                <c:pt idx="26986">
                  <c:v>2.1478561927108075E-3</c:v>
                </c:pt>
                <c:pt idx="26987">
                  <c:v>4.7128607403911817E-4</c:v>
                </c:pt>
                <c:pt idx="26988">
                  <c:v>-1.0854979058077183E-3</c:v>
                </c:pt>
                <c:pt idx="26989">
                  <c:v>-2.1987955267543302E-3</c:v>
                </c:pt>
                <c:pt idx="26990">
                  <c:v>-2.9441676318317771E-3</c:v>
                </c:pt>
                <c:pt idx="26991">
                  <c:v>-3.4129536529001426E-3</c:v>
                </c:pt>
                <c:pt idx="26992">
                  <c:v>-3.6676244272875916E-3</c:v>
                </c:pt>
                <c:pt idx="26993">
                  <c:v>-3.7414876224306087E-3</c:v>
                </c:pt>
                <c:pt idx="26994">
                  <c:v>-3.6422515267992917E-3</c:v>
                </c:pt>
                <c:pt idx="26995">
                  <c:v>-3.4425960395688864E-3</c:v>
                </c:pt>
                <c:pt idx="26996">
                  <c:v>-3.2327248157336527E-3</c:v>
                </c:pt>
                <c:pt idx="26997">
                  <c:v>-3.0546693501856195E-3</c:v>
                </c:pt>
                <c:pt idx="26998">
                  <c:v>-2.9129753700471556E-3</c:v>
                </c:pt>
                <c:pt idx="26999">
                  <c:v>-2.8004179559765513E-3</c:v>
                </c:pt>
                <c:pt idx="27000">
                  <c:v>-2.7105473675917246E-3</c:v>
                </c:pt>
                <c:pt idx="27001">
                  <c:v>-2.6341002818145568E-3</c:v>
                </c:pt>
                <c:pt idx="27002">
                  <c:v>-2.573591902048047E-3</c:v>
                </c:pt>
                <c:pt idx="27003">
                  <c:v>-2.5293513770027333E-3</c:v>
                </c:pt>
                <c:pt idx="27004">
                  <c:v>-2.4968667015054249E-3</c:v>
                </c:pt>
                <c:pt idx="27005">
                  <c:v>-2.4701201441608448E-3</c:v>
                </c:pt>
                <c:pt idx="27006">
                  <c:v>-2.4499006735310431E-3</c:v>
                </c:pt>
                <c:pt idx="27007">
                  <c:v>-2.436522140783653E-3</c:v>
                </c:pt>
                <c:pt idx="27008">
                  <c:v>-2.4281470719668958E-3</c:v>
                </c:pt>
                <c:pt idx="27009">
                  <c:v>-2.425124271366247E-3</c:v>
                </c:pt>
                <c:pt idx="27010">
                  <c:v>-2.4268046957296465E-3</c:v>
                </c:pt>
                <c:pt idx="27011">
                  <c:v>-2.4291038517562976E-3</c:v>
                </c:pt>
                <c:pt idx="27012">
                  <c:v>-2.4343869622060329E-3</c:v>
                </c:pt>
                <c:pt idx="27013">
                  <c:v>-2.4403219905016747E-3</c:v>
                </c:pt>
                <c:pt idx="27014">
                  <c:v>-2.4481465254974364E-3</c:v>
                </c:pt>
                <c:pt idx="27015">
                  <c:v>-2.4578649624958514E-3</c:v>
                </c:pt>
                <c:pt idx="27016">
                  <c:v>-2.4679947462391718E-3</c:v>
                </c:pt>
                <c:pt idx="27017">
                  <c:v>-2.4804398510830956E-3</c:v>
                </c:pt>
                <c:pt idx="27018">
                  <c:v>-2.4976790654221833E-3</c:v>
                </c:pt>
                <c:pt idx="27019">
                  <c:v>-2.5181538984587726E-3</c:v>
                </c:pt>
                <c:pt idx="27020">
                  <c:v>-2.5388439937757096E-3</c:v>
                </c:pt>
                <c:pt idx="27021">
                  <c:v>-2.5568661620511148E-3</c:v>
                </c:pt>
                <c:pt idx="27022">
                  <c:v>-2.5726561313266106E-3</c:v>
                </c:pt>
                <c:pt idx="27023">
                  <c:v>-2.5886584459429598E-3</c:v>
                </c:pt>
                <c:pt idx="27024">
                  <c:v>-2.6057558096443394E-3</c:v>
                </c:pt>
                <c:pt idx="27025">
                  <c:v>-2.6246476782810892E-3</c:v>
                </c:pt>
                <c:pt idx="27026">
                  <c:v>-2.6438659346464661E-3</c:v>
                </c:pt>
                <c:pt idx="27027">
                  <c:v>-2.6625278714693442E-3</c:v>
                </c:pt>
                <c:pt idx="27028">
                  <c:v>-2.6799564948085594E-3</c:v>
                </c:pt>
                <c:pt idx="27029">
                  <c:v>-2.6971416332606372E-3</c:v>
                </c:pt>
                <c:pt idx="27030">
                  <c:v>-2.7127446246531656E-3</c:v>
                </c:pt>
                <c:pt idx="27031">
                  <c:v>-2.7273375062422667E-3</c:v>
                </c:pt>
                <c:pt idx="27032">
                  <c:v>-2.741982006938805E-3</c:v>
                </c:pt>
                <c:pt idx="27033">
                  <c:v>-2.7554337257323738E-3</c:v>
                </c:pt>
                <c:pt idx="27034">
                  <c:v>-2.7684596300612246E-3</c:v>
                </c:pt>
                <c:pt idx="27035">
                  <c:v>-2.7809597970994237E-3</c:v>
                </c:pt>
                <c:pt idx="27036">
                  <c:v>-2.7933415713745705E-3</c:v>
                </c:pt>
                <c:pt idx="27037">
                  <c:v>-2.8056416122154196E-3</c:v>
                </c:pt>
                <c:pt idx="27038">
                  <c:v>-2.8174052025633643E-3</c:v>
                </c:pt>
                <c:pt idx="27039">
                  <c:v>-2.8286827937260115E-3</c:v>
                </c:pt>
                <c:pt idx="27040">
                  <c:v>-2.8391172361663572E-3</c:v>
                </c:pt>
                <c:pt idx="27041">
                  <c:v>-2.8483914124037527E-3</c:v>
                </c:pt>
                <c:pt idx="27042">
                  <c:v>-2.8574749557718003E-3</c:v>
                </c:pt>
                <c:pt idx="27043">
                  <c:v>-2.8663649098927746E-3</c:v>
                </c:pt>
                <c:pt idx="27044">
                  <c:v>-2.8754177905946318E-3</c:v>
                </c:pt>
                <c:pt idx="27045">
                  <c:v>-2.8844054199039155E-3</c:v>
                </c:pt>
                <c:pt idx="27046">
                  <c:v>-2.8926099711135277E-3</c:v>
                </c:pt>
                <c:pt idx="27047">
                  <c:v>-2.9004108780571027E-3</c:v>
                </c:pt>
                <c:pt idx="27048">
                  <c:v>-2.9076205174838362E-3</c:v>
                </c:pt>
                <c:pt idx="27049">
                  <c:v>-2.9145868448379312E-3</c:v>
                </c:pt>
                <c:pt idx="27050">
                  <c:v>-2.9213590446180585E-3</c:v>
                </c:pt>
                <c:pt idx="27051">
                  <c:v>-2.9277858431055364E-3</c:v>
                </c:pt>
                <c:pt idx="27052">
                  <c:v>-2.9343559885982719E-3</c:v>
                </c:pt>
                <c:pt idx="27053">
                  <c:v>-2.9389343300819451E-3</c:v>
                </c:pt>
                <c:pt idx="27054">
                  <c:v>-2.9192635550757194E-3</c:v>
                </c:pt>
                <c:pt idx="27055">
                  <c:v>-2.9177110046031038E-3</c:v>
                </c:pt>
                <c:pt idx="27056">
                  <c:v>-2.9112927612986992E-3</c:v>
                </c:pt>
                <c:pt idx="27057">
                  <c:v>-2.904234532367551E-3</c:v>
                </c:pt>
                <c:pt idx="27058">
                  <c:v>-2.8971095477717773E-3</c:v>
                </c:pt>
                <c:pt idx="27059">
                  <c:v>-2.8893409522914469E-3</c:v>
                </c:pt>
                <c:pt idx="27060">
                  <c:v>-2.8812303015835236E-3</c:v>
                </c:pt>
                <c:pt idx="27061">
                  <c:v>-2.8726613178884706E-3</c:v>
                </c:pt>
                <c:pt idx="27062">
                  <c:v>-2.86340568703651E-3</c:v>
                </c:pt>
                <c:pt idx="27063">
                  <c:v>-2.8538166157467391E-3</c:v>
                </c:pt>
                <c:pt idx="27064">
                  <c:v>-2.8438307817266009E-3</c:v>
                </c:pt>
                <c:pt idx="27065">
                  <c:v>-2.8338599516070004E-3</c:v>
                </c:pt>
                <c:pt idx="27066">
                  <c:v>-2.8240840806680037E-3</c:v>
                </c:pt>
                <c:pt idx="27067">
                  <c:v>-2.8141192964000182E-3</c:v>
                </c:pt>
                <c:pt idx="27068">
                  <c:v>-2.8038850227829985E-3</c:v>
                </c:pt>
                <c:pt idx="27069">
                  <c:v>-2.7939592536909918E-3</c:v>
                </c:pt>
                <c:pt idx="27070">
                  <c:v>-2.7841158770137114E-3</c:v>
                </c:pt>
                <c:pt idx="27071">
                  <c:v>-2.7733159278174866E-3</c:v>
                </c:pt>
                <c:pt idx="27072">
                  <c:v>-2.7622271825690475E-3</c:v>
                </c:pt>
                <c:pt idx="27073">
                  <c:v>-2.7503061719815316E-3</c:v>
                </c:pt>
                <c:pt idx="27074">
                  <c:v>-2.7377398066578272E-3</c:v>
                </c:pt>
                <c:pt idx="27075">
                  <c:v>-2.7236847970846939E-3</c:v>
                </c:pt>
                <c:pt idx="27076">
                  <c:v>-2.7089745408447373E-3</c:v>
                </c:pt>
                <c:pt idx="27077">
                  <c:v>-2.6936154012576121E-3</c:v>
                </c:pt>
                <c:pt idx="27078">
                  <c:v>-2.6785461258893016E-3</c:v>
                </c:pt>
                <c:pt idx="27079">
                  <c:v>-2.6623875226264777E-3</c:v>
                </c:pt>
                <c:pt idx="27080">
                  <c:v>-2.6476946604266196E-3</c:v>
                </c:pt>
                <c:pt idx="27081">
                  <c:v>-2.6331695840776594E-3</c:v>
                </c:pt>
                <c:pt idx="27082">
                  <c:v>-2.6182862383253903E-3</c:v>
                </c:pt>
                <c:pt idx="27083">
                  <c:v>-2.6040210126856908E-3</c:v>
                </c:pt>
                <c:pt idx="27084">
                  <c:v>-2.5893452338463475E-3</c:v>
                </c:pt>
                <c:pt idx="27085">
                  <c:v>-2.574067175509006E-3</c:v>
                </c:pt>
                <c:pt idx="27086">
                  <c:v>-2.558135087208421E-3</c:v>
                </c:pt>
                <c:pt idx="27087">
                  <c:v>-2.5415163857005979E-3</c:v>
                </c:pt>
                <c:pt idx="27088">
                  <c:v>-2.5249768051218897E-3</c:v>
                </c:pt>
                <c:pt idx="27089">
                  <c:v>-2.5079280851595023E-3</c:v>
                </c:pt>
                <c:pt idx="27090">
                  <c:v>-2.4912049711410173E-3</c:v>
                </c:pt>
                <c:pt idx="27091">
                  <c:v>-2.4762660526962549E-3</c:v>
                </c:pt>
                <c:pt idx="27092">
                  <c:v>-2.4624456643328255E-3</c:v>
                </c:pt>
                <c:pt idx="27093">
                  <c:v>-2.4500310301052344E-3</c:v>
                </c:pt>
                <c:pt idx="27094">
                  <c:v>-2.4403725921485226E-3</c:v>
                </c:pt>
                <c:pt idx="27095">
                  <c:v>-2.4350533287103879E-3</c:v>
                </c:pt>
                <c:pt idx="27096">
                  <c:v>-2.4333286946844547E-3</c:v>
                </c:pt>
                <c:pt idx="27097">
                  <c:v>-2.4357390181639579E-3</c:v>
                </c:pt>
                <c:pt idx="27098">
                  <c:v>-2.4395523488746304E-3</c:v>
                </c:pt>
                <c:pt idx="27099">
                  <c:v>-2.4431322162596358E-3</c:v>
                </c:pt>
                <c:pt idx="27100">
                  <c:v>-2.4495086151090379E-3</c:v>
                </c:pt>
                <c:pt idx="27101">
                  <c:v>-2.4596589261233703E-3</c:v>
                </c:pt>
                <c:pt idx="27102">
                  <c:v>-2.4774946613815301E-3</c:v>
                </c:pt>
                <c:pt idx="27103">
                  <c:v>-2.4986422931849591E-3</c:v>
                </c:pt>
                <c:pt idx="27104">
                  <c:v>-2.5252627567093461E-3</c:v>
                </c:pt>
                <c:pt idx="27105">
                  <c:v>-2.5577341380156183E-3</c:v>
                </c:pt>
                <c:pt idx="27106">
                  <c:v>-2.6040174105517355E-3</c:v>
                </c:pt>
                <c:pt idx="27107">
                  <c:v>-2.6705269659646064E-3</c:v>
                </c:pt>
                <c:pt idx="27108">
                  <c:v>-2.7610303328214395E-3</c:v>
                </c:pt>
                <c:pt idx="27109">
                  <c:v>-2.8789583589569003E-3</c:v>
                </c:pt>
                <c:pt idx="27110">
                  <c:v>-3.0259132864287192E-3</c:v>
                </c:pt>
                <c:pt idx="27111">
                  <c:v>-3.2140804639961889E-3</c:v>
                </c:pt>
                <c:pt idx="27112">
                  <c:v>-3.4394509211640475E-3</c:v>
                </c:pt>
                <c:pt idx="27113">
                  <c:v>-3.6624822851137355E-3</c:v>
                </c:pt>
                <c:pt idx="27114">
                  <c:v>-3.8067076561256945E-3</c:v>
                </c:pt>
                <c:pt idx="27115">
                  <c:v>-3.8021793939750164E-3</c:v>
                </c:pt>
                <c:pt idx="27116">
                  <c:v>-3.6220013892990181E-3</c:v>
                </c:pt>
                <c:pt idx="27117">
                  <c:v>-3.2893772962762063E-3</c:v>
                </c:pt>
                <c:pt idx="27118">
                  <c:v>-2.7521620136306034E-3</c:v>
                </c:pt>
                <c:pt idx="27119">
                  <c:v>-1.8977175269688125E-3</c:v>
                </c:pt>
                <c:pt idx="27120">
                  <c:v>-7.0929785469891343E-4</c:v>
                </c:pt>
                <c:pt idx="27121">
                  <c:v>6.0278748649644168E-4</c:v>
                </c:pt>
                <c:pt idx="27122">
                  <c:v>1.6432558658337013E-3</c:v>
                </c:pt>
                <c:pt idx="27123">
                  <c:v>1.0940335196060139E-3</c:v>
                </c:pt>
                <c:pt idx="27124">
                  <c:v>-1.6554692924725771E-3</c:v>
                </c:pt>
                <c:pt idx="27125">
                  <c:v>-5.6070163050806546E-3</c:v>
                </c:pt>
                <c:pt idx="27126">
                  <c:v>-9.4939950091651876E-3</c:v>
                </c:pt>
                <c:pt idx="27127">
                  <c:v>-1.2576743865082674E-2</c:v>
                </c:pt>
                <c:pt idx="27128">
                  <c:v>-1.4723730670163401E-2</c:v>
                </c:pt>
                <c:pt idx="27129">
                  <c:v>-1.5803676709318343E-2</c:v>
                </c:pt>
                <c:pt idx="27130">
                  <c:v>-1.5782713272229659E-2</c:v>
                </c:pt>
                <c:pt idx="27131">
                  <c:v>-1.4597688748643756E-2</c:v>
                </c:pt>
                <c:pt idx="27132">
                  <c:v>-1.2106935025374604E-2</c:v>
                </c:pt>
                <c:pt idx="27133">
                  <c:v>-8.2848482280413471E-3</c:v>
                </c:pt>
                <c:pt idx="27134">
                  <c:v>-3.0841973118743427E-3</c:v>
                </c:pt>
                <c:pt idx="27135">
                  <c:v>3.5450782680024051E-3</c:v>
                </c:pt>
                <c:pt idx="27136">
                  <c:v>1.1610544125766176E-2</c:v>
                </c:pt>
                <c:pt idx="27137">
                  <c:v>2.0947832229188779E-2</c:v>
                </c:pt>
                <c:pt idx="27138">
                  <c:v>3.1321947689016472E-2</c:v>
                </c:pt>
                <c:pt idx="27139">
                  <c:v>4.2418581986579829E-2</c:v>
                </c:pt>
                <c:pt idx="27140">
                  <c:v>5.3815339507611581E-2</c:v>
                </c:pt>
                <c:pt idx="27141">
                  <c:v>6.5042262579692534E-2</c:v>
                </c:pt>
                <c:pt idx="27142">
                  <c:v>7.5661780047415861E-2</c:v>
                </c:pt>
                <c:pt idx="27143">
                  <c:v>8.5156996064918111E-2</c:v>
                </c:pt>
                <c:pt idx="27144">
                  <c:v>9.3280828720690823E-2</c:v>
                </c:pt>
                <c:pt idx="27145">
                  <c:v>9.9664592441138289E-2</c:v>
                </c:pt>
                <c:pt idx="27146">
                  <c:v>0.10432493485701783</c:v>
                </c:pt>
                <c:pt idx="27147">
                  <c:v>0.10725529196741346</c:v>
                </c:pt>
                <c:pt idx="27148">
                  <c:v>0.10853641824790439</c:v>
                </c:pt>
                <c:pt idx="27149">
                  <c:v>0.10832364301458386</c:v>
                </c:pt>
                <c:pt idx="27150">
                  <c:v>0.10688143680489814</c:v>
                </c:pt>
                <c:pt idx="27151">
                  <c:v>0.10424310500214218</c:v>
                </c:pt>
                <c:pt idx="27152">
                  <c:v>0.10073164983922234</c:v>
                </c:pt>
                <c:pt idx="27153">
                  <c:v>9.6458870889768011E-2</c:v>
                </c:pt>
                <c:pt idx="27154">
                  <c:v>9.1613113714180683E-2</c:v>
                </c:pt>
                <c:pt idx="27155">
                  <c:v>8.6365950884421783E-2</c:v>
                </c:pt>
                <c:pt idx="27156">
                  <c:v>8.0847468153663948E-2</c:v>
                </c:pt>
                <c:pt idx="27157">
                  <c:v>7.5225675973549677E-2</c:v>
                </c:pt>
                <c:pt idx="27158">
                  <c:v>6.9646685237676698E-2</c:v>
                </c:pt>
                <c:pt idx="27159">
                  <c:v>6.4215136746093027E-2</c:v>
                </c:pt>
                <c:pt idx="27160">
                  <c:v>5.8983573055238714E-2</c:v>
                </c:pt>
                <c:pt idx="27161">
                  <c:v>5.3931536387412105E-2</c:v>
                </c:pt>
                <c:pt idx="27162">
                  <c:v>4.9112366837553045E-2</c:v>
                </c:pt>
                <c:pt idx="27163">
                  <c:v>4.4555093201657181E-2</c:v>
                </c:pt>
                <c:pt idx="27164">
                  <c:v>4.0271578751260528E-2</c:v>
                </c:pt>
                <c:pt idx="27165">
                  <c:v>3.631028608974074E-2</c:v>
                </c:pt>
                <c:pt idx="27166">
                  <c:v>3.2687489934872693E-2</c:v>
                </c:pt>
                <c:pt idx="27167">
                  <c:v>2.9426024662075556E-2</c:v>
                </c:pt>
                <c:pt idx="27168">
                  <c:v>2.6506231732510876E-2</c:v>
                </c:pt>
                <c:pt idx="27169">
                  <c:v>2.3916496101840545E-2</c:v>
                </c:pt>
                <c:pt idx="27170">
                  <c:v>2.1588934936628057E-2</c:v>
                </c:pt>
                <c:pt idx="27171">
                  <c:v>1.9463065179886829E-2</c:v>
                </c:pt>
                <c:pt idx="27172">
                  <c:v>1.7467368940737749E-2</c:v>
                </c:pt>
                <c:pt idx="27173">
                  <c:v>1.5551328977689627E-2</c:v>
                </c:pt>
                <c:pt idx="27174">
                  <c:v>1.3710106891136387E-2</c:v>
                </c:pt>
                <c:pt idx="27175">
                  <c:v>1.1962235156145251E-2</c:v>
                </c:pt>
                <c:pt idx="27176">
                  <c:v>1.0352460964840215E-2</c:v>
                </c:pt>
                <c:pt idx="27177">
                  <c:v>8.9070506436764729E-3</c:v>
                </c:pt>
                <c:pt idx="27178">
                  <c:v>7.6267495342635661E-3</c:v>
                </c:pt>
                <c:pt idx="27179">
                  <c:v>6.5101859494267611E-3</c:v>
                </c:pt>
                <c:pt idx="27180">
                  <c:v>5.5051451129550788E-3</c:v>
                </c:pt>
                <c:pt idx="27181">
                  <c:v>4.552546328442264E-3</c:v>
                </c:pt>
                <c:pt idx="27182">
                  <c:v>3.5968658381793084E-3</c:v>
                </c:pt>
                <c:pt idx="27183">
                  <c:v>2.6104607205994501E-3</c:v>
                </c:pt>
                <c:pt idx="27184">
                  <c:v>1.5873008018864043E-3</c:v>
                </c:pt>
                <c:pt idx="27185">
                  <c:v>5.715185735003514E-4</c:v>
                </c:pt>
                <c:pt idx="27186">
                  <c:v>-4.002831469216428E-4</c:v>
                </c:pt>
                <c:pt idx="27187">
                  <c:v>-1.2808814778609845E-3</c:v>
                </c:pt>
                <c:pt idx="27188">
                  <c:v>-2.0284722457879489E-3</c:v>
                </c:pt>
                <c:pt idx="27189">
                  <c:v>-2.6220012507182089E-3</c:v>
                </c:pt>
                <c:pt idx="27190">
                  <c:v>-3.0512526395594097E-3</c:v>
                </c:pt>
                <c:pt idx="27191">
                  <c:v>-3.3044880937033172E-3</c:v>
                </c:pt>
                <c:pt idx="27192">
                  <c:v>-3.3899840286037985E-3</c:v>
                </c:pt>
                <c:pt idx="27193">
                  <c:v>-3.3017353390244475E-3</c:v>
                </c:pt>
                <c:pt idx="27194">
                  <c:v>-3.0504080321038796E-3</c:v>
                </c:pt>
                <c:pt idx="27195">
                  <c:v>-2.6429270503687263E-3</c:v>
                </c:pt>
                <c:pt idx="27196">
                  <c:v>-2.0898894642500387E-3</c:v>
                </c:pt>
                <c:pt idx="27197">
                  <c:v>-1.3988514852856238E-3</c:v>
                </c:pt>
                <c:pt idx="27198">
                  <c:v>-5.8295144942666077E-4</c:v>
                </c:pt>
                <c:pt idx="27199">
                  <c:v>3.4531509062285526E-4</c:v>
                </c:pt>
                <c:pt idx="27200">
                  <c:v>1.3689358744838342E-3</c:v>
                </c:pt>
                <c:pt idx="27201">
                  <c:v>2.4692472559900702E-3</c:v>
                </c:pt>
                <c:pt idx="27202">
                  <c:v>3.6169739979329263E-3</c:v>
                </c:pt>
                <c:pt idx="27203">
                  <c:v>4.7768564969301597E-3</c:v>
                </c:pt>
                <c:pt idx="27204">
                  <c:v>5.8982122014437088E-3</c:v>
                </c:pt>
                <c:pt idx="27205">
                  <c:v>6.9250886845150239E-3</c:v>
                </c:pt>
                <c:pt idx="27206">
                  <c:v>7.773279096002006E-3</c:v>
                </c:pt>
                <c:pt idx="27207">
                  <c:v>8.3975374368616684E-3</c:v>
                </c:pt>
                <c:pt idx="27208">
                  <c:v>8.7501811815990926E-3</c:v>
                </c:pt>
                <c:pt idx="27209">
                  <c:v>8.8532493815980384E-3</c:v>
                </c:pt>
                <c:pt idx="27210">
                  <c:v>8.7487422080637645E-3</c:v>
                </c:pt>
                <c:pt idx="27211">
                  <c:v>8.4956163908324056E-3</c:v>
                </c:pt>
                <c:pt idx="27212">
                  <c:v>8.1489275650118431E-3</c:v>
                </c:pt>
                <c:pt idx="27213">
                  <c:v>7.7506147885725296E-3</c:v>
                </c:pt>
                <c:pt idx="27214">
                  <c:v>7.3329520580264207E-3</c:v>
                </c:pt>
                <c:pt idx="27215">
                  <c:v>6.9111058284520022E-3</c:v>
                </c:pt>
                <c:pt idx="27216">
                  <c:v>6.4991979624541285E-3</c:v>
                </c:pt>
                <c:pt idx="27217">
                  <c:v>6.1038906404605742E-3</c:v>
                </c:pt>
                <c:pt idx="27218">
                  <c:v>5.7287364495650639E-3</c:v>
                </c:pt>
                <c:pt idx="27219">
                  <c:v>5.3755535065412863E-3</c:v>
                </c:pt>
                <c:pt idx="27220">
                  <c:v>5.0453034901949412E-3</c:v>
                </c:pt>
                <c:pt idx="27221">
                  <c:v>4.7372029207755073E-3</c:v>
                </c:pt>
                <c:pt idx="27222">
                  <c:v>4.4508771572528971E-3</c:v>
                </c:pt>
                <c:pt idx="27223">
                  <c:v>4.1853910194921129E-3</c:v>
                </c:pt>
                <c:pt idx="27224">
                  <c:v>3.9396221264033082E-3</c:v>
                </c:pt>
                <c:pt idx="27225">
                  <c:v>3.7119329034471793E-3</c:v>
                </c:pt>
                <c:pt idx="27226">
                  <c:v>3.5014165392260876E-3</c:v>
                </c:pt>
                <c:pt idx="27227">
                  <c:v>3.3068258816716378E-3</c:v>
                </c:pt>
                <c:pt idx="27228">
                  <c:v>3.1268744324757236E-3</c:v>
                </c:pt>
                <c:pt idx="27229">
                  <c:v>2.960436268429123E-3</c:v>
                </c:pt>
                <c:pt idx="27230">
                  <c:v>2.8064566526377899E-3</c:v>
                </c:pt>
                <c:pt idx="27231">
                  <c:v>2.6640719868655793E-3</c:v>
                </c:pt>
                <c:pt idx="27232">
                  <c:v>2.5323920343907069E-3</c:v>
                </c:pt>
                <c:pt idx="27233">
                  <c:v>2.4104961584182627E-3</c:v>
                </c:pt>
                <c:pt idx="27234">
                  <c:v>2.2977348908803652E-3</c:v>
                </c:pt>
                <c:pt idx="27235">
                  <c:v>2.1933280551134082E-3</c:v>
                </c:pt>
                <c:pt idx="27236">
                  <c:v>2.0964020529844474E-3</c:v>
                </c:pt>
                <c:pt idx="27237">
                  <c:v>2.0064954603177254E-3</c:v>
                </c:pt>
                <c:pt idx="27238">
                  <c:v>1.9229811981676947E-3</c:v>
                </c:pt>
                <c:pt idx="27239">
                  <c:v>1.8454509865787339E-3</c:v>
                </c:pt>
                <c:pt idx="27240">
                  <c:v>1.7733965106068172E-3</c:v>
                </c:pt>
                <c:pt idx="27241">
                  <c:v>1.7059680359073903E-3</c:v>
                </c:pt>
                <c:pt idx="27242">
                  <c:v>1.6433368734861675E-3</c:v>
                </c:pt>
                <c:pt idx="27243">
                  <c:v>1.5847466846659053E-3</c:v>
                </c:pt>
                <c:pt idx="27244">
                  <c:v>1.5301512479214407E-3</c:v>
                </c:pt>
                <c:pt idx="27245">
                  <c:v>1.4793528094667607E-3</c:v>
                </c:pt>
                <c:pt idx="27246">
                  <c:v>1.4311892604639276E-3</c:v>
                </c:pt>
                <c:pt idx="27247">
                  <c:v>1.3863597685537243E-3</c:v>
                </c:pt>
                <c:pt idx="27248">
                  <c:v>1.3444238474890069E-3</c:v>
                </c:pt>
                <c:pt idx="27249">
                  <c:v>1.3050025862256787E-3</c:v>
                </c:pt>
                <c:pt idx="27250">
                  <c:v>1.268032768911298E-3</c:v>
                </c:pt>
                <c:pt idx="27251">
                  <c:v>1.2332270143198265E-3</c:v>
                </c:pt>
                <c:pt idx="27252">
                  <c:v>1.2004461400713096E-3</c:v>
                </c:pt>
                <c:pt idx="27253">
                  <c:v>1.1694411510427827E-3</c:v>
                </c:pt>
                <c:pt idx="27254">
                  <c:v>1.1404283660716441E-3</c:v>
                </c:pt>
                <c:pt idx="27255">
                  <c:v>1.1129927702145936E-3</c:v>
                </c:pt>
                <c:pt idx="27256">
                  <c:v>1.0869430215538767E-3</c:v>
                </c:pt>
                <c:pt idx="27257">
                  <c:v>1.0625228984224577E-3</c:v>
                </c:pt>
                <c:pt idx="27258">
                  <c:v>1.0392802579612948E-3</c:v>
                </c:pt>
                <c:pt idx="27259">
                  <c:v>1.017317490883185E-3</c:v>
                </c:pt>
                <c:pt idx="27260">
                  <c:v>9.964299852754932E-4</c:v>
                </c:pt>
                <c:pt idx="27261">
                  <c:v>9.7672486943312098E-4</c:v>
                </c:pt>
                <c:pt idx="27262">
                  <c:v>9.5808033782662783E-4</c:v>
                </c:pt>
                <c:pt idx="27263">
                  <c:v>9.403656700981422E-4</c:v>
                </c:pt>
                <c:pt idx="27264">
                  <c:v>9.2337891837623864E-4</c:v>
                </c:pt>
                <c:pt idx="27265">
                  <c:v>9.0707318275884408E-4</c:v>
                </c:pt>
                <c:pt idx="27266">
                  <c:v>8.9164687285414601E-4</c:v>
                </c:pt>
                <c:pt idx="27267">
                  <c:v>8.7686992725477531E-4</c:v>
                </c:pt>
                <c:pt idx="27268">
                  <c:v>8.6262449607699132E-4</c:v>
                </c:pt>
                <c:pt idx="27269">
                  <c:v>8.4888454366105481E-4</c:v>
                </c:pt>
                <c:pt idx="27270">
                  <c:v>8.357663151373762E-4</c:v>
                </c:pt>
                <c:pt idx="27271">
                  <c:v>8.2301554066044336E-4</c:v>
                </c:pt>
                <c:pt idx="27272">
                  <c:v>8.1088259235451154E-4</c:v>
                </c:pt>
                <c:pt idx="27273">
                  <c:v>7.99037490326171E-4</c:v>
                </c:pt>
                <c:pt idx="27274">
                  <c:v>7.8755472768177182E-4</c:v>
                </c:pt>
                <c:pt idx="27275">
                  <c:v>7.765104162084091E-4</c:v>
                </c:pt>
                <c:pt idx="27276">
                  <c:v>7.6584119748723811E-4</c:v>
                </c:pt>
                <c:pt idx="27277">
                  <c:v>7.5541171924475847E-4</c:v>
                </c:pt>
                <c:pt idx="27278">
                  <c:v>7.4537638751948077E-4</c:v>
                </c:pt>
                <c:pt idx="27279">
                  <c:v>7.3588031333104986E-4</c:v>
                </c:pt>
                <c:pt idx="27280">
                  <c:v>7.2669348488973995E-4</c:v>
                </c:pt>
                <c:pt idx="27281">
                  <c:v>7.1797846516541419E-4</c:v>
                </c:pt>
                <c:pt idx="27282">
                  <c:v>7.0956445748959762E-4</c:v>
                </c:pt>
                <c:pt idx="27283">
                  <c:v>7.0166326363318987E-4</c:v>
                </c:pt>
                <c:pt idx="27284">
                  <c:v>6.9418740179139071E-4</c:v>
                </c:pt>
                <c:pt idx="27285">
                  <c:v>6.8729696443403654E-4</c:v>
                </c:pt>
                <c:pt idx="27286">
                  <c:v>6.8069724822772404E-4</c:v>
                </c:pt>
                <c:pt idx="27287">
                  <c:v>6.7456685456768195E-4</c:v>
                </c:pt>
                <c:pt idx="27288">
                  <c:v>6.6895296180125019E-4</c:v>
                </c:pt>
                <c:pt idx="27289">
                  <c:v>6.638491325497986E-4</c:v>
                </c:pt>
                <c:pt idx="27290">
                  <c:v>6.5907941419174332E-4</c:v>
                </c:pt>
                <c:pt idx="27291">
                  <c:v>6.54661507052956E-4</c:v>
                </c:pt>
                <c:pt idx="27292">
                  <c:v>6.5070403715083991E-4</c:v>
                </c:pt>
                <c:pt idx="27293">
                  <c:v>6.4729149786446616E-4</c:v>
                </c:pt>
                <c:pt idx="27294">
                  <c:v>6.4425200561324392E-4</c:v>
                </c:pt>
                <c:pt idx="27295">
                  <c:v>6.4169571843275541E-4</c:v>
                </c:pt>
                <c:pt idx="27296">
                  <c:v>6.3949186098777311E-4</c:v>
                </c:pt>
                <c:pt idx="27297">
                  <c:v>6.3753751354711508E-4</c:v>
                </c:pt>
                <c:pt idx="27298">
                  <c:v>6.3606146876438174E-4</c:v>
                </c:pt>
                <c:pt idx="27299">
                  <c:v>6.3465306212240336E-4</c:v>
                </c:pt>
                <c:pt idx="27300">
                  <c:v>6.3392117212779375E-4</c:v>
                </c:pt>
                <c:pt idx="27301">
                  <c:v>6.3310974078456539E-4</c:v>
                </c:pt>
                <c:pt idx="27302">
                  <c:v>6.3275328419565291E-4</c:v>
                </c:pt>
                <c:pt idx="27303">
                  <c:v>6.3266798686345549E-4</c:v>
                </c:pt>
                <c:pt idx="27304">
                  <c:v>6.3309007226286518E-4</c:v>
                </c:pt>
                <c:pt idx="27305">
                  <c:v>6.3360354129604612E-4</c:v>
                </c:pt>
                <c:pt idx="27306">
                  <c:v>6.3458962564977295E-4</c:v>
                </c:pt>
                <c:pt idx="27307">
                  <c:v>6.3586512525082295E-4</c:v>
                </c:pt>
                <c:pt idx="27308">
                  <c:v>6.3745867887399221E-4</c:v>
                </c:pt>
                <c:pt idx="27309">
                  <c:v>6.3942927981486264E-4</c:v>
                </c:pt>
                <c:pt idx="27310">
                  <c:v>6.4171234670518107E-4</c:v>
                </c:pt>
                <c:pt idx="27311">
                  <c:v>6.442516422469069E-4</c:v>
                </c:pt>
                <c:pt idx="27312">
                  <c:v>6.4726920900115559E-4</c:v>
                </c:pt>
                <c:pt idx="27313">
                  <c:v>6.5038397105876555E-4</c:v>
                </c:pt>
                <c:pt idx="27314">
                  <c:v>6.5367169819907645E-4</c:v>
                </c:pt>
                <c:pt idx="27315">
                  <c:v>6.5722451247585134E-4</c:v>
                </c:pt>
                <c:pt idx="27316">
                  <c:v>6.6101911472782326E-4</c:v>
                </c:pt>
                <c:pt idx="27317">
                  <c:v>6.6478340085363019E-4</c:v>
                </c:pt>
                <c:pt idx="27318">
                  <c:v>6.6879843186096188E-4</c:v>
                </c:pt>
                <c:pt idx="27319">
                  <c:v>6.7292631067883413E-4</c:v>
                </c:pt>
                <c:pt idx="27320">
                  <c:v>6.7686730187810351E-4</c:v>
                </c:pt>
                <c:pt idx="27321">
                  <c:v>6.8105096093107331E-4</c:v>
                </c:pt>
                <c:pt idx="27322">
                  <c:v>6.854964330036406E-4</c:v>
                </c:pt>
                <c:pt idx="27323">
                  <c:v>6.8983723460935842E-4</c:v>
                </c:pt>
                <c:pt idx="27324">
                  <c:v>6.9443980702488251E-4</c:v>
                </c:pt>
                <c:pt idx="27325">
                  <c:v>6.9922050788806533E-4</c:v>
                </c:pt>
                <c:pt idx="27326">
                  <c:v>7.0426153419089754E-4</c:v>
                </c:pt>
                <c:pt idx="27327">
                  <c:v>7.0925150930911673E-4</c:v>
                </c:pt>
                <c:pt idx="27328">
                  <c:v>7.1454873829812637E-4</c:v>
                </c:pt>
                <c:pt idx="27329">
                  <c:v>7.2028384516265032E-4</c:v>
                </c:pt>
                <c:pt idx="27330">
                  <c:v>7.2638605306962756E-4</c:v>
                </c:pt>
                <c:pt idx="27331">
                  <c:v>7.3266074668554282E-4</c:v>
                </c:pt>
                <c:pt idx="27332">
                  <c:v>7.3941919348530227E-4</c:v>
                </c:pt>
                <c:pt idx="27333">
                  <c:v>7.4655372634013784E-4</c:v>
                </c:pt>
                <c:pt idx="27334">
                  <c:v>7.5402268769597658E-4</c:v>
                </c:pt>
                <c:pt idx="27335">
                  <c:v>7.6194490731629205E-4</c:v>
                </c:pt>
                <c:pt idx="27336">
                  <c:v>7.703556501851283E-4</c:v>
                </c:pt>
                <c:pt idx="27337">
                  <c:v>7.7909945323717533E-4</c:v>
                </c:pt>
                <c:pt idx="27338">
                  <c:v>7.885641772561458E-4</c:v>
                </c:pt>
                <c:pt idx="27339">
                  <c:v>7.9830958585480616E-4</c:v>
                </c:pt>
                <c:pt idx="27340">
                  <c:v>8.0859310907110959E-4</c:v>
                </c:pt>
                <c:pt idx="27341">
                  <c:v>8.1957921456621285E-4</c:v>
                </c:pt>
                <c:pt idx="27342">
                  <c:v>8.3107658411185614E-4</c:v>
                </c:pt>
                <c:pt idx="27343">
                  <c:v>8.4334082977965963E-4</c:v>
                </c:pt>
                <c:pt idx="27344">
                  <c:v>8.5633488467784513E-4</c:v>
                </c:pt>
                <c:pt idx="27345">
                  <c:v>8.70112856228622E-4</c:v>
                </c:pt>
                <c:pt idx="27346">
                  <c:v>8.8472640428904903E-4</c:v>
                </c:pt>
                <c:pt idx="27347">
                  <c:v>9.0050417840792374E-4</c:v>
                </c:pt>
                <c:pt idx="27348">
                  <c:v>9.1711069116562349E-4</c:v>
                </c:pt>
                <c:pt idx="27349">
                  <c:v>9.3501524816752557E-4</c:v>
                </c:pt>
                <c:pt idx="27350">
                  <c:v>9.539903402943084E-4</c:v>
                </c:pt>
                <c:pt idx="27351">
                  <c:v>9.7410718984780598E-4</c:v>
                </c:pt>
                <c:pt idx="27352">
                  <c:v>9.9588063938138571E-4</c:v>
                </c:pt>
                <c:pt idx="27353">
                  <c:v>1.0191276041270347E-3</c:v>
                </c:pt>
                <c:pt idx="27354">
                  <c:v>1.0440151864370417E-3</c:v>
                </c:pt>
                <c:pt idx="27355">
                  <c:v>1.0707281015235326E-3</c:v>
                </c:pt>
                <c:pt idx="27356">
                  <c:v>1.0993889337420626E-3</c:v>
                </c:pt>
                <c:pt idx="27357">
                  <c:v>1.1299039956129686E-3</c:v>
                </c:pt>
                <c:pt idx="27358">
                  <c:v>1.1628142702967414E-3</c:v>
                </c:pt>
                <c:pt idx="27359">
                  <c:v>1.1979786655892388E-3</c:v>
                </c:pt>
                <c:pt idx="27360">
                  <c:v>1.2359383653535172E-3</c:v>
                </c:pt>
                <c:pt idx="27361">
                  <c:v>1.2762673657199519E-3</c:v>
                </c:pt>
                <c:pt idx="27362">
                  <c:v>1.3196359382094958E-3</c:v>
                </c:pt>
                <c:pt idx="27363">
                  <c:v>1.3661469792722869E-3</c:v>
                </c:pt>
                <c:pt idx="27364">
                  <c:v>1.4163753583407157E-3</c:v>
                </c:pt>
                <c:pt idx="27365">
                  <c:v>1.4701410724514696E-3</c:v>
                </c:pt>
                <c:pt idx="27366">
                  <c:v>1.5279973193832452E-3</c:v>
                </c:pt>
                <c:pt idx="27367">
                  <c:v>1.5901196626324499E-3</c:v>
                </c:pt>
                <c:pt idx="27368">
                  <c:v>1.6571775027500735E-3</c:v>
                </c:pt>
                <c:pt idx="27369">
                  <c:v>1.7290706794393929E-3</c:v>
                </c:pt>
                <c:pt idx="27370">
                  <c:v>1.8066612472172894E-3</c:v>
                </c:pt>
                <c:pt idx="27371">
                  <c:v>1.8901402744379014E-3</c:v>
                </c:pt>
                <c:pt idx="27372">
                  <c:v>1.9802726186055608E-3</c:v>
                </c:pt>
                <c:pt idx="27373">
                  <c:v>2.0775694897604557E-3</c:v>
                </c:pt>
                <c:pt idx="27374">
                  <c:v>2.1824095468160332E-3</c:v>
                </c:pt>
                <c:pt idx="27375">
                  <c:v>2.2957965326895202E-3</c:v>
                </c:pt>
                <c:pt idx="27376">
                  <c:v>2.4182607138063528E-3</c:v>
                </c:pt>
                <c:pt idx="27377">
                  <c:v>2.5505648044747975E-3</c:v>
                </c:pt>
                <c:pt idx="27378">
                  <c:v>2.6937128009929534E-3</c:v>
                </c:pt>
                <c:pt idx="27379">
                  <c:v>2.8484034058701146E-3</c:v>
                </c:pt>
                <c:pt idx="27380">
                  <c:v>3.0157495467000306E-3</c:v>
                </c:pt>
                <c:pt idx="27381">
                  <c:v>3.196766775870219E-3</c:v>
                </c:pt>
                <c:pt idx="27382">
                  <c:v>3.3925508717714825E-3</c:v>
                </c:pt>
                <c:pt idx="27383">
                  <c:v>3.6043094217083071E-3</c:v>
                </c:pt>
                <c:pt idx="27384">
                  <c:v>3.8329380926013235E-3</c:v>
                </c:pt>
                <c:pt idx="27385">
                  <c:v>4.079849881353681E-3</c:v>
                </c:pt>
                <c:pt idx="27386">
                  <c:v>4.3461862057344591E-3</c:v>
                </c:pt>
                <c:pt idx="27387">
                  <c:v>4.6330797725255835E-3</c:v>
                </c:pt>
                <c:pt idx="27388">
                  <c:v>4.9419486365235299E-3</c:v>
                </c:pt>
                <c:pt idx="27389">
                  <c:v>5.2730736586741322E-3</c:v>
                </c:pt>
                <c:pt idx="27390">
                  <c:v>5.626542881055463E-3</c:v>
                </c:pt>
                <c:pt idx="27391">
                  <c:v>6.0023946673641859E-3</c:v>
                </c:pt>
                <c:pt idx="27392">
                  <c:v>6.3980551937012908E-3</c:v>
                </c:pt>
                <c:pt idx="27393">
                  <c:v>6.8103673519501751E-3</c:v>
                </c:pt>
                <c:pt idx="27394">
                  <c:v>7.2320018120209939E-3</c:v>
                </c:pt>
                <c:pt idx="27395">
                  <c:v>7.6518065405905E-3</c:v>
                </c:pt>
                <c:pt idx="27396">
                  <c:v>8.0460481412060192E-3</c:v>
                </c:pt>
                <c:pt idx="27397">
                  <c:v>8.3913506313438857E-3</c:v>
                </c:pt>
                <c:pt idx="27398">
                  <c:v>8.6456246586446017E-3</c:v>
                </c:pt>
                <c:pt idx="27399">
                  <c:v>8.7494206427122245E-3</c:v>
                </c:pt>
                <c:pt idx="27400">
                  <c:v>8.6469055663617178E-3</c:v>
                </c:pt>
                <c:pt idx="27401">
                  <c:v>8.2880190493214156E-3</c:v>
                </c:pt>
                <c:pt idx="27402">
                  <c:v>7.6680567697253732E-3</c:v>
                </c:pt>
                <c:pt idx="27403">
                  <c:v>6.8155053363858631E-3</c:v>
                </c:pt>
                <c:pt idx="27404">
                  <c:v>5.791847044719356E-3</c:v>
                </c:pt>
                <c:pt idx="27405">
                  <c:v>4.6676392767166508E-3</c:v>
                </c:pt>
                <c:pt idx="27406">
                  <c:v>3.5061850704413144E-3</c:v>
                </c:pt>
                <c:pt idx="27407">
                  <c:v>2.3572941889565824E-3</c:v>
                </c:pt>
                <c:pt idx="27408">
                  <c:v>1.2575545441011471E-3</c:v>
                </c:pt>
                <c:pt idx="27409">
                  <c:v>2.3295697313285846E-4</c:v>
                </c:pt>
                <c:pt idx="27410">
                  <c:v>-6.9547456655882911E-4</c:v>
                </c:pt>
                <c:pt idx="27411">
                  <c:v>-1.5109906560775155E-3</c:v>
                </c:pt>
                <c:pt idx="27412">
                  <c:v>-2.2014495487253649E-3</c:v>
                </c:pt>
                <c:pt idx="27413">
                  <c:v>-2.7541986466809165E-3</c:v>
                </c:pt>
                <c:pt idx="27414">
                  <c:v>-3.1606920926070536E-3</c:v>
                </c:pt>
                <c:pt idx="27415">
                  <c:v>-3.4100003198466178E-3</c:v>
                </c:pt>
                <c:pt idx="27416">
                  <c:v>-3.4972693057435666E-3</c:v>
                </c:pt>
                <c:pt idx="27417">
                  <c:v>-3.4118279316723843E-3</c:v>
                </c:pt>
                <c:pt idx="27418">
                  <c:v>-3.1564653148732358E-3</c:v>
                </c:pt>
                <c:pt idx="27419">
                  <c:v>-2.7272856051404615E-3</c:v>
                </c:pt>
                <c:pt idx="27420">
                  <c:v>-2.1292666608215827E-3</c:v>
                </c:pt>
                <c:pt idx="27421">
                  <c:v>-1.377493747882208E-3</c:v>
                </c:pt>
                <c:pt idx="27422">
                  <c:v>-4.9971153665928636E-4</c:v>
                </c:pt>
                <c:pt idx="27423">
                  <c:v>4.7297014151637118E-4</c:v>
                </c:pt>
                <c:pt idx="27424">
                  <c:v>1.4970321314435875E-3</c:v>
                </c:pt>
                <c:pt idx="27425">
                  <c:v>2.5204725558986008E-3</c:v>
                </c:pt>
                <c:pt idx="27426">
                  <c:v>3.5105888153620368E-3</c:v>
                </c:pt>
                <c:pt idx="27427">
                  <c:v>4.4658598178789477E-3</c:v>
                </c:pt>
                <c:pt idx="27428">
                  <c:v>5.4174425518620506E-3</c:v>
                </c:pt>
                <c:pt idx="27429">
                  <c:v>6.4262100537071376E-3</c:v>
                </c:pt>
                <c:pt idx="27430">
                  <c:v>7.5519878832455145E-3</c:v>
                </c:pt>
                <c:pt idx="27431">
                  <c:v>8.8276076371436307E-3</c:v>
                </c:pt>
                <c:pt idx="27432">
                  <c:v>1.0277390580860413E-2</c:v>
                </c:pt>
                <c:pt idx="27433">
                  <c:v>1.1885131035460517E-2</c:v>
                </c:pt>
                <c:pt idx="27434">
                  <c:v>1.3626304218873786E-2</c:v>
                </c:pt>
                <c:pt idx="27435">
                  <c:v>1.5468429656664173E-2</c:v>
                </c:pt>
                <c:pt idx="27436">
                  <c:v>1.738931441119218E-2</c:v>
                </c:pt>
                <c:pt idx="27437">
                  <c:v>1.9397955013125578E-2</c:v>
                </c:pt>
                <c:pt idx="27438">
                  <c:v>2.1525554285404369E-2</c:v>
                </c:pt>
                <c:pt idx="27439">
                  <c:v>2.3850412905335516E-2</c:v>
                </c:pt>
                <c:pt idx="27440">
                  <c:v>2.6438386298795469E-2</c:v>
                </c:pt>
                <c:pt idx="27441">
                  <c:v>2.9346729073094324E-2</c:v>
                </c:pt>
                <c:pt idx="27442">
                  <c:v>3.261348284925103E-2</c:v>
                </c:pt>
                <c:pt idx="27443">
                  <c:v>3.6238333394692068E-2</c:v>
                </c:pt>
                <c:pt idx="27444">
                  <c:v>4.0205228098559531E-2</c:v>
                </c:pt>
                <c:pt idx="27445">
                  <c:v>4.4483505845233862E-2</c:v>
                </c:pt>
                <c:pt idx="27446">
                  <c:v>4.9049469267786194E-2</c:v>
                </c:pt>
                <c:pt idx="27447">
                  <c:v>5.3856729896200828E-2</c:v>
                </c:pt>
                <c:pt idx="27448">
                  <c:v>5.8894160051859434E-2</c:v>
                </c:pt>
                <c:pt idx="27449">
                  <c:v>6.4143013141298444E-2</c:v>
                </c:pt>
                <c:pt idx="27450">
                  <c:v>6.9575108131920804E-2</c:v>
                </c:pt>
                <c:pt idx="27451">
                  <c:v>7.516057177061175E-2</c:v>
                </c:pt>
                <c:pt idx="27452">
                  <c:v>8.0799584549510972E-2</c:v>
                </c:pt>
                <c:pt idx="27453">
                  <c:v>8.6344498416906723E-2</c:v>
                </c:pt>
                <c:pt idx="27454">
                  <c:v>9.1609787011771693E-2</c:v>
                </c:pt>
                <c:pt idx="27455">
                  <c:v>9.6469195878798875E-2</c:v>
                </c:pt>
                <c:pt idx="27456">
                  <c:v>0.10077794809124574</c:v>
                </c:pt>
                <c:pt idx="27457">
                  <c:v>0.10431745794755609</c:v>
                </c:pt>
                <c:pt idx="27458">
                  <c:v>0.10692388997116342</c:v>
                </c:pt>
                <c:pt idx="27459">
                  <c:v>0.10845174379871136</c:v>
                </c:pt>
                <c:pt idx="27460">
                  <c:v>0.10870459839450031</c:v>
                </c:pt>
                <c:pt idx="27461">
                  <c:v>0.10748492187329983</c:v>
                </c:pt>
                <c:pt idx="27462">
                  <c:v>0.10466846416018377</c:v>
                </c:pt>
                <c:pt idx="27463">
                  <c:v>0.10014418353360549</c:v>
                </c:pt>
                <c:pt idx="27464">
                  <c:v>9.3864051474322974E-2</c:v>
                </c:pt>
                <c:pt idx="27465">
                  <c:v>8.5906776190503964E-2</c:v>
                </c:pt>
                <c:pt idx="27466">
                  <c:v>7.6460117366996483E-2</c:v>
                </c:pt>
                <c:pt idx="27467">
                  <c:v>6.5896325578386095E-2</c:v>
                </c:pt>
                <c:pt idx="27468">
                  <c:v>5.4649365507383529E-2</c:v>
                </c:pt>
                <c:pt idx="27469">
                  <c:v>4.3228120598292896E-2</c:v>
                </c:pt>
                <c:pt idx="27470">
                  <c:v>3.2097437179702759E-2</c:v>
                </c:pt>
                <c:pt idx="27471">
                  <c:v>2.1677571475902546E-2</c:v>
                </c:pt>
                <c:pt idx="27472">
                  <c:v>1.2271066551354848E-2</c:v>
                </c:pt>
                <c:pt idx="27473">
                  <c:v>4.1073003120671303E-3</c:v>
                </c:pt>
                <c:pt idx="27474">
                  <c:v>-2.6948423227099449E-3</c:v>
                </c:pt>
                <c:pt idx="27475">
                  <c:v>-8.0171861959318913E-3</c:v>
                </c:pt>
                <c:pt idx="27476">
                  <c:v>-1.1866003722958873E-2</c:v>
                </c:pt>
                <c:pt idx="27477">
                  <c:v>-1.4341144130990441E-2</c:v>
                </c:pt>
                <c:pt idx="27478">
                  <c:v>-1.5515871632915401E-2</c:v>
                </c:pt>
                <c:pt idx="27479">
                  <c:v>-1.5501005152102329E-2</c:v>
                </c:pt>
                <c:pt idx="27480">
                  <c:v>-1.4387843799869127E-2</c:v>
                </c:pt>
                <c:pt idx="27481">
                  <c:v>-1.2243176482647583E-2</c:v>
                </c:pt>
                <c:pt idx="27482">
                  <c:v>-9.123100293082928E-3</c:v>
                </c:pt>
                <c:pt idx="27483">
                  <c:v>-5.2726487966624283E-3</c:v>
                </c:pt>
                <c:pt idx="27484">
                  <c:v>-1.2936326774816813E-3</c:v>
                </c:pt>
                <c:pt idx="27485">
                  <c:v>1.4489685833395556E-3</c:v>
                </c:pt>
                <c:pt idx="27486">
                  <c:v>2.0901842008787912E-3</c:v>
                </c:pt>
                <c:pt idx="27487">
                  <c:v>9.9358444184448075E-4</c:v>
                </c:pt>
                <c:pt idx="27488">
                  <c:v>-6.4773684043157838E-4</c:v>
                </c:pt>
                <c:pt idx="27489">
                  <c:v>-1.8892033243918312E-3</c:v>
                </c:pt>
                <c:pt idx="27490">
                  <c:v>-2.7699098350925941E-3</c:v>
                </c:pt>
                <c:pt idx="27491">
                  <c:v>-3.3390824243920221E-3</c:v>
                </c:pt>
                <c:pt idx="27492">
                  <c:v>-3.6878245561946781E-3</c:v>
                </c:pt>
                <c:pt idx="27493">
                  <c:v>-3.8595563339285568E-3</c:v>
                </c:pt>
                <c:pt idx="27494">
                  <c:v>-3.8798270260375512E-3</c:v>
                </c:pt>
                <c:pt idx="27495">
                  <c:v>-3.7290623348200098E-3</c:v>
                </c:pt>
                <c:pt idx="27496">
                  <c:v>-3.4786086010115632E-3</c:v>
                </c:pt>
                <c:pt idx="27497">
                  <c:v>-3.22823329550975E-3</c:v>
                </c:pt>
                <c:pt idx="27498">
                  <c:v>-3.0245987308894742E-3</c:v>
                </c:pt>
                <c:pt idx="27499">
                  <c:v>-2.8659886668772152E-3</c:v>
                </c:pt>
                <c:pt idx="27500">
                  <c:v>-2.7474607238800602E-3</c:v>
                </c:pt>
                <c:pt idx="27501">
                  <c:v>-2.659583666704551E-3</c:v>
                </c:pt>
                <c:pt idx="27502">
                  <c:v>-2.5932626655849095E-3</c:v>
                </c:pt>
                <c:pt idx="27503">
                  <c:v>-2.5432734348210663E-3</c:v>
                </c:pt>
                <c:pt idx="27504">
                  <c:v>-2.5090820075522762E-3</c:v>
                </c:pt>
                <c:pt idx="27505">
                  <c:v>-2.4804546740416233E-3</c:v>
                </c:pt>
                <c:pt idx="27506">
                  <c:v>-2.4565957481142127E-3</c:v>
                </c:pt>
                <c:pt idx="27507">
                  <c:v>-2.4421684170857429E-3</c:v>
                </c:pt>
                <c:pt idx="27508">
                  <c:v>-2.4319114531702914E-3</c:v>
                </c:pt>
                <c:pt idx="27509">
                  <c:v>-2.4255850562108121E-3</c:v>
                </c:pt>
                <c:pt idx="27510">
                  <c:v>-2.4251032662670432E-3</c:v>
                </c:pt>
                <c:pt idx="27511">
                  <c:v>-2.4254708277197867E-3</c:v>
                </c:pt>
                <c:pt idx="27512">
                  <c:v>-2.4270990554396852E-3</c:v>
                </c:pt>
                <c:pt idx="27513">
                  <c:v>-2.4283769327395972E-3</c:v>
                </c:pt>
                <c:pt idx="27514">
                  <c:v>-2.4317960376857863E-3</c:v>
                </c:pt>
                <c:pt idx="27515">
                  <c:v>-2.4380230917577387E-3</c:v>
                </c:pt>
                <c:pt idx="27516">
                  <c:v>-2.4475460689034954E-3</c:v>
                </c:pt>
                <c:pt idx="27517">
                  <c:v>-2.461010659959698E-3</c:v>
                </c:pt>
                <c:pt idx="27518">
                  <c:v>-2.4791484144003522E-3</c:v>
                </c:pt>
                <c:pt idx="27519">
                  <c:v>-2.500565024336582E-3</c:v>
                </c:pt>
                <c:pt idx="27520">
                  <c:v>-2.5232447302563745E-3</c:v>
                </c:pt>
                <c:pt idx="27521">
                  <c:v>-2.546432815324792E-3</c:v>
                </c:pt>
                <c:pt idx="27522">
                  <c:v>-2.5694572108016277E-3</c:v>
                </c:pt>
                <c:pt idx="27523">
                  <c:v>-2.5899156823109767E-3</c:v>
                </c:pt>
                <c:pt idx="27524">
                  <c:v>-2.6073044510682465E-3</c:v>
                </c:pt>
                <c:pt idx="27525">
                  <c:v>-2.6225576340525797E-3</c:v>
                </c:pt>
                <c:pt idx="27526">
                  <c:v>-2.6364735060003383E-3</c:v>
                </c:pt>
                <c:pt idx="27527">
                  <c:v>-2.6527466448241751E-3</c:v>
                </c:pt>
                <c:pt idx="27528">
                  <c:v>-2.6683366157571873E-3</c:v>
                </c:pt>
                <c:pt idx="27529">
                  <c:v>-2.6850318986708483E-3</c:v>
                </c:pt>
                <c:pt idx="27530">
                  <c:v>-2.7007054725758308E-3</c:v>
                </c:pt>
                <c:pt idx="27531">
                  <c:v>-2.7158772914656578E-3</c:v>
                </c:pt>
                <c:pt idx="27532">
                  <c:v>-2.7304294332733611E-3</c:v>
                </c:pt>
                <c:pt idx="27533">
                  <c:v>-2.7445387877512071E-3</c:v>
                </c:pt>
                <c:pt idx="27534">
                  <c:v>-2.7577698110802058E-3</c:v>
                </c:pt>
                <c:pt idx="27535">
                  <c:v>-2.7712378961949921E-3</c:v>
                </c:pt>
                <c:pt idx="27536">
                  <c:v>-2.7842184875085524E-3</c:v>
                </c:pt>
                <c:pt idx="27537">
                  <c:v>-2.7971043914732665E-3</c:v>
                </c:pt>
                <c:pt idx="27538">
                  <c:v>-2.8092834411660756E-3</c:v>
                </c:pt>
                <c:pt idx="27539">
                  <c:v>-2.8205167306908437E-3</c:v>
                </c:pt>
                <c:pt idx="27540">
                  <c:v>-2.8314063925388355E-3</c:v>
                </c:pt>
                <c:pt idx="27541">
                  <c:v>-2.8416868663175775E-3</c:v>
                </c:pt>
                <c:pt idx="27542">
                  <c:v>-2.8514870446854808E-3</c:v>
                </c:pt>
                <c:pt idx="27543">
                  <c:v>-2.8611206491360847E-3</c:v>
                </c:pt>
                <c:pt idx="27544">
                  <c:v>-2.8703520751268206E-3</c:v>
                </c:pt>
                <c:pt idx="27545">
                  <c:v>-2.8792752843449193E-3</c:v>
                </c:pt>
                <c:pt idx="27546">
                  <c:v>-2.8872577364011005E-3</c:v>
                </c:pt>
                <c:pt idx="27547">
                  <c:v>-2.8948936643094889E-3</c:v>
                </c:pt>
                <c:pt idx="27548">
                  <c:v>-2.902227641992835E-3</c:v>
                </c:pt>
                <c:pt idx="27549">
                  <c:v>-2.9095042945804597E-3</c:v>
                </c:pt>
                <c:pt idx="27550">
                  <c:v>-2.9168782209645417E-3</c:v>
                </c:pt>
                <c:pt idx="27551">
                  <c:v>-2.9243490677406158E-3</c:v>
                </c:pt>
                <c:pt idx="27552">
                  <c:v>-2.9315335343197755E-3</c:v>
                </c:pt>
                <c:pt idx="27553">
                  <c:v>-2.9384847896117218E-3</c:v>
                </c:pt>
                <c:pt idx="27554">
                  <c:v>-2.9424689413952263E-3</c:v>
                </c:pt>
                <c:pt idx="27555">
                  <c:v>-2.9219496294994938E-3</c:v>
                </c:pt>
                <c:pt idx="27556">
                  <c:v>-2.9176457668381455E-3</c:v>
                </c:pt>
                <c:pt idx="27557">
                  <c:v>-2.9112620067983249E-3</c:v>
                </c:pt>
                <c:pt idx="27558">
                  <c:v>-2.9042857288796489E-3</c:v>
                </c:pt>
                <c:pt idx="27559">
                  <c:v>-2.8968916607016392E-3</c:v>
                </c:pt>
                <c:pt idx="27560">
                  <c:v>-2.889214888436633E-3</c:v>
                </c:pt>
                <c:pt idx="27561">
                  <c:v>-2.8811304774672727E-3</c:v>
                </c:pt>
                <c:pt idx="27562">
                  <c:v>-2.8725922962208419E-3</c:v>
                </c:pt>
                <c:pt idx="27563">
                  <c:v>-2.8636827449192693E-3</c:v>
                </c:pt>
                <c:pt idx="27564">
                  <c:v>-2.8543953372945625E-3</c:v>
                </c:pt>
                <c:pt idx="27565">
                  <c:v>-2.8448523330403021E-3</c:v>
                </c:pt>
                <c:pt idx="27566">
                  <c:v>-2.8351764203736756E-3</c:v>
                </c:pt>
                <c:pt idx="27567">
                  <c:v>-2.8252735154678005E-3</c:v>
                </c:pt>
                <c:pt idx="27568">
                  <c:v>-2.8152399836463911E-3</c:v>
                </c:pt>
                <c:pt idx="27569">
                  <c:v>-2.8050940378566195E-3</c:v>
                </c:pt>
                <c:pt idx="27570">
                  <c:v>-2.7946302232801203E-3</c:v>
                </c:pt>
                <c:pt idx="27571">
                  <c:v>-2.7840619248791472E-3</c:v>
                </c:pt>
                <c:pt idx="27572">
                  <c:v>-2.7730126713988025E-3</c:v>
                </c:pt>
                <c:pt idx="27573">
                  <c:v>-2.7612105802404707E-3</c:v>
                </c:pt>
                <c:pt idx="27574">
                  <c:v>-2.7490736510781526E-3</c:v>
                </c:pt>
                <c:pt idx="27575">
                  <c:v>-2.7362791903649888E-3</c:v>
                </c:pt>
                <c:pt idx="27576">
                  <c:v>-2.7226980517978906E-3</c:v>
                </c:pt>
                <c:pt idx="27577">
                  <c:v>-2.7082567588706218E-3</c:v>
                </c:pt>
                <c:pt idx="27578">
                  <c:v>-2.6937362964385581E-3</c:v>
                </c:pt>
                <c:pt idx="27579">
                  <c:v>-2.6788717122478781E-3</c:v>
                </c:pt>
                <c:pt idx="27580">
                  <c:v>-2.6635775826581473E-3</c:v>
                </c:pt>
                <c:pt idx="27581">
                  <c:v>-2.6488792875169328E-3</c:v>
                </c:pt>
                <c:pt idx="27582">
                  <c:v>-2.6337644803977995E-3</c:v>
                </c:pt>
                <c:pt idx="27583">
                  <c:v>-2.6189388329666964E-3</c:v>
                </c:pt>
                <c:pt idx="27584">
                  <c:v>-2.6038124703953061E-3</c:v>
                </c:pt>
                <c:pt idx="27585">
                  <c:v>-2.5889632161094824E-3</c:v>
                </c:pt>
                <c:pt idx="27586">
                  <c:v>-2.5731055487670249E-3</c:v>
                </c:pt>
                <c:pt idx="27587">
                  <c:v>-2.5572007551648642E-3</c:v>
                </c:pt>
                <c:pt idx="27588">
                  <c:v>-2.5416302085879937E-3</c:v>
                </c:pt>
                <c:pt idx="27589">
                  <c:v>-2.5252095056425001E-3</c:v>
                </c:pt>
                <c:pt idx="27590">
                  <c:v>-2.5090998239402328E-3</c:v>
                </c:pt>
                <c:pt idx="27591">
                  <c:v>-2.494370562979444E-3</c:v>
                </c:pt>
                <c:pt idx="27592">
                  <c:v>-2.4795383183817644E-3</c:v>
                </c:pt>
                <c:pt idx="27593">
                  <c:v>-2.4673037404232654E-3</c:v>
                </c:pt>
                <c:pt idx="27594">
                  <c:v>-2.4569323660345805E-3</c:v>
                </c:pt>
                <c:pt idx="27595">
                  <c:v>-2.4477838179546986E-3</c:v>
                </c:pt>
                <c:pt idx="27596">
                  <c:v>-2.442359064093774E-3</c:v>
                </c:pt>
                <c:pt idx="27597">
                  <c:v>-2.4404142469947945E-3</c:v>
                </c:pt>
                <c:pt idx="27598">
                  <c:v>-2.4413556024008186E-3</c:v>
                </c:pt>
                <c:pt idx="27599">
                  <c:v>-2.4444070648596589E-3</c:v>
                </c:pt>
                <c:pt idx="27600">
                  <c:v>-2.4511492838785076E-3</c:v>
                </c:pt>
                <c:pt idx="27601">
                  <c:v>-2.4598024952716545E-3</c:v>
                </c:pt>
                <c:pt idx="27602">
                  <c:v>-2.4748060066177827E-3</c:v>
                </c:pt>
                <c:pt idx="27603">
                  <c:v>-2.4942643888718019E-3</c:v>
                </c:pt>
                <c:pt idx="27604">
                  <c:v>-2.5206384372675771E-3</c:v>
                </c:pt>
                <c:pt idx="27605">
                  <c:v>-2.5543162481332193E-3</c:v>
                </c:pt>
                <c:pt idx="27606">
                  <c:v>-2.5976112825447286E-3</c:v>
                </c:pt>
                <c:pt idx="27607">
                  <c:v>-2.6551110171222319E-3</c:v>
                </c:pt>
                <c:pt idx="27608">
                  <c:v>-2.7313383029465357E-3</c:v>
                </c:pt>
                <c:pt idx="27609">
                  <c:v>-2.8297901384711872E-3</c:v>
                </c:pt>
                <c:pt idx="27610">
                  <c:v>-2.9551480454526715E-3</c:v>
                </c:pt>
                <c:pt idx="27611">
                  <c:v>-3.1079404580042574E-3</c:v>
                </c:pt>
                <c:pt idx="27612">
                  <c:v>-3.2901642494055331E-3</c:v>
                </c:pt>
                <c:pt idx="27613">
                  <c:v>-3.4937643961921285E-3</c:v>
                </c:pt>
                <c:pt idx="27614">
                  <c:v>-3.6928931289187976E-3</c:v>
                </c:pt>
                <c:pt idx="27615">
                  <c:v>-3.8491438168247807E-3</c:v>
                </c:pt>
                <c:pt idx="27616">
                  <c:v>-3.9272581624234578E-3</c:v>
                </c:pt>
                <c:pt idx="27617">
                  <c:v>-3.9277784815610339E-3</c:v>
                </c:pt>
                <c:pt idx="27618">
                  <c:v>-3.8571454321263089E-3</c:v>
                </c:pt>
                <c:pt idx="27619">
                  <c:v>-3.7167342930867881E-3</c:v>
                </c:pt>
                <c:pt idx="27620">
                  <c:v>-3.5222550493879722E-3</c:v>
                </c:pt>
                <c:pt idx="27621">
                  <c:v>-3.3312013232847911E-3</c:v>
                </c:pt>
                <c:pt idx="27622">
                  <c:v>-3.2505515635178547E-3</c:v>
                </c:pt>
                <c:pt idx="27623">
                  <c:v>-3.602390021918981E-3</c:v>
                </c:pt>
                <c:pt idx="27624">
                  <c:v>-4.7234615115274992E-3</c:v>
                </c:pt>
                <c:pt idx="27625">
                  <c:v>-6.6731070636015348E-3</c:v>
                </c:pt>
                <c:pt idx="27626">
                  <c:v>-9.1859786318925357E-3</c:v>
                </c:pt>
                <c:pt idx="27627">
                  <c:v>-1.1738232967471639E-2</c:v>
                </c:pt>
                <c:pt idx="27628">
                  <c:v>-1.391845502225339E-2</c:v>
                </c:pt>
                <c:pt idx="27629">
                  <c:v>-1.5457572080573009E-2</c:v>
                </c:pt>
                <c:pt idx="27630">
                  <c:v>-1.6168894214265109E-2</c:v>
                </c:pt>
                <c:pt idx="27631">
                  <c:v>-1.5915387583143287E-2</c:v>
                </c:pt>
                <c:pt idx="27632">
                  <c:v>-1.4522232226180598E-2</c:v>
                </c:pt>
                <c:pt idx="27633">
                  <c:v>-1.1955349278844424E-2</c:v>
                </c:pt>
                <c:pt idx="27634">
                  <c:v>-8.0172366350272084E-3</c:v>
                </c:pt>
                <c:pt idx="27635">
                  <c:v>-2.7031133723378897E-3</c:v>
                </c:pt>
                <c:pt idx="27636">
                  <c:v>4.028797533819406E-3</c:v>
                </c:pt>
                <c:pt idx="27637">
                  <c:v>1.2164123135494476E-2</c:v>
                </c:pt>
                <c:pt idx="27638">
                  <c:v>2.1547431678360429E-2</c:v>
                </c:pt>
                <c:pt idx="27639">
                  <c:v>3.1982673212642587E-2</c:v>
                </c:pt>
                <c:pt idx="27640">
                  <c:v>4.3142503546529765E-2</c:v>
                </c:pt>
                <c:pt idx="27641">
                  <c:v>5.4597467198975735E-2</c:v>
                </c:pt>
                <c:pt idx="27642">
                  <c:v>6.5903355607168368E-2</c:v>
                </c:pt>
                <c:pt idx="27643">
                  <c:v>7.657004393400868E-2</c:v>
                </c:pt>
                <c:pt idx="27644">
                  <c:v>8.6151827667454384E-2</c:v>
                </c:pt>
                <c:pt idx="27645">
                  <c:v>9.4308861339409911E-2</c:v>
                </c:pt>
                <c:pt idx="27646">
                  <c:v>0.10076824707249293</c:v>
                </c:pt>
                <c:pt idx="27647">
                  <c:v>0.10550100277275276</c:v>
                </c:pt>
                <c:pt idx="27648">
                  <c:v>0.10851188762133501</c:v>
                </c:pt>
                <c:pt idx="27649">
                  <c:v>0.10987721428781572</c:v>
                </c:pt>
                <c:pt idx="27650">
                  <c:v>0.10979725216231406</c:v>
                </c:pt>
                <c:pt idx="27651">
                  <c:v>0.10836387390246238</c:v>
                </c:pt>
                <c:pt idx="27652">
                  <c:v>0.10585021074871581</c:v>
                </c:pt>
                <c:pt idx="27653">
                  <c:v>0.10238496379194895</c:v>
                </c:pt>
                <c:pt idx="27654">
                  <c:v>9.8190579396088995E-2</c:v>
                </c:pt>
                <c:pt idx="27655">
                  <c:v>9.3405754736722857E-2</c:v>
                </c:pt>
                <c:pt idx="27656">
                  <c:v>8.8205431022133518E-2</c:v>
                </c:pt>
                <c:pt idx="27657">
                  <c:v>8.2755872719852075E-2</c:v>
                </c:pt>
                <c:pt idx="27658">
                  <c:v>7.7199246333568006E-2</c:v>
                </c:pt>
                <c:pt idx="27659">
                  <c:v>7.1673263468634008E-2</c:v>
                </c:pt>
                <c:pt idx="27660">
                  <c:v>6.6262992917242469E-2</c:v>
                </c:pt>
                <c:pt idx="27661">
                  <c:v>6.1027029377862752E-2</c:v>
                </c:pt>
                <c:pt idx="27662">
                  <c:v>5.5983057453806051E-2</c:v>
                </c:pt>
                <c:pt idx="27663">
                  <c:v>5.1166905267371998E-2</c:v>
                </c:pt>
                <c:pt idx="27664">
                  <c:v>4.6598102748458436E-2</c:v>
                </c:pt>
                <c:pt idx="27665">
                  <c:v>4.2302147296025883E-2</c:v>
                </c:pt>
                <c:pt idx="27666">
                  <c:v>3.8319571195249758E-2</c:v>
                </c:pt>
                <c:pt idx="27667">
                  <c:v>3.4664946671972174E-2</c:v>
                </c:pt>
                <c:pt idx="27668">
                  <c:v>3.1370407335754358E-2</c:v>
                </c:pt>
                <c:pt idx="27669">
                  <c:v>2.8415690403376215E-2</c:v>
                </c:pt>
                <c:pt idx="27670">
                  <c:v>2.577800077609782E-2</c:v>
                </c:pt>
                <c:pt idx="27671">
                  <c:v>2.3405702443129228E-2</c:v>
                </c:pt>
                <c:pt idx="27672">
                  <c:v>2.1218277102580174E-2</c:v>
                </c:pt>
                <c:pt idx="27673">
                  <c:v>1.9154748900808594E-2</c:v>
                </c:pt>
                <c:pt idx="27674">
                  <c:v>1.7178422994782228E-2</c:v>
                </c:pt>
                <c:pt idx="27675">
                  <c:v>1.5273472025313706E-2</c:v>
                </c:pt>
                <c:pt idx="27676">
                  <c:v>1.3468766900654128E-2</c:v>
                </c:pt>
                <c:pt idx="27677">
                  <c:v>1.1781924165896962E-2</c:v>
                </c:pt>
                <c:pt idx="27678">
                  <c:v>1.0266997063992145E-2</c:v>
                </c:pt>
                <c:pt idx="27679">
                  <c:v>8.9220125121879379E-3</c:v>
                </c:pt>
                <c:pt idx="27680">
                  <c:v>7.7349945147714427E-3</c:v>
                </c:pt>
                <c:pt idx="27681">
                  <c:v>6.6533121452989619E-3</c:v>
                </c:pt>
                <c:pt idx="27682">
                  <c:v>5.6351690796213605E-3</c:v>
                </c:pt>
                <c:pt idx="27683">
                  <c:v>4.6186701521138129E-3</c:v>
                </c:pt>
                <c:pt idx="27684">
                  <c:v>3.564564034374218E-3</c:v>
                </c:pt>
                <c:pt idx="27685">
                  <c:v>2.4817079104468842E-3</c:v>
                </c:pt>
                <c:pt idx="27686">
                  <c:v>1.4041417656187605E-3</c:v>
                </c:pt>
                <c:pt idx="27687">
                  <c:v>3.6890455297355906E-4</c:v>
                </c:pt>
                <c:pt idx="27688">
                  <c:v>-5.6704955748887453E-4</c:v>
                </c:pt>
                <c:pt idx="27689">
                  <c:v>-1.3696950960243592E-3</c:v>
                </c:pt>
                <c:pt idx="27690">
                  <c:v>-2.0169888174665918E-3</c:v>
                </c:pt>
                <c:pt idx="27691">
                  <c:v>-2.4932933288440706E-3</c:v>
                </c:pt>
                <c:pt idx="27692">
                  <c:v>-2.7941510058194785E-3</c:v>
                </c:pt>
                <c:pt idx="27693">
                  <c:v>-2.9198826917518073E-3</c:v>
                </c:pt>
                <c:pt idx="27694">
                  <c:v>-2.8749739514020156E-3</c:v>
                </c:pt>
                <c:pt idx="27695">
                  <c:v>-2.6621306243472809E-3</c:v>
                </c:pt>
                <c:pt idx="27696">
                  <c:v>-2.2925605415630157E-3</c:v>
                </c:pt>
                <c:pt idx="27697">
                  <c:v>-1.7730519547298762E-3</c:v>
                </c:pt>
                <c:pt idx="27698">
                  <c:v>-1.1149252406582599E-3</c:v>
                </c:pt>
                <c:pt idx="27699">
                  <c:v>-3.2896494413447996E-4</c:v>
                </c:pt>
                <c:pt idx="27700">
                  <c:v>5.7116113131761015E-4</c:v>
                </c:pt>
                <c:pt idx="27701">
                  <c:v>1.5680306644081377E-3</c:v>
                </c:pt>
                <c:pt idx="27702">
                  <c:v>2.6434651011671972E-3</c:v>
                </c:pt>
                <c:pt idx="27703">
                  <c:v>3.7684420374737293E-3</c:v>
                </c:pt>
                <c:pt idx="27704">
                  <c:v>4.9055834923856789E-3</c:v>
                </c:pt>
                <c:pt idx="27705">
                  <c:v>6.011300991873636E-3</c:v>
                </c:pt>
                <c:pt idx="27706">
                  <c:v>7.0213186290111196E-3</c:v>
                </c:pt>
                <c:pt idx="27707">
                  <c:v>7.8533376481856321E-3</c:v>
                </c:pt>
                <c:pt idx="27708">
                  <c:v>8.4540550820785265E-3</c:v>
                </c:pt>
                <c:pt idx="27709">
                  <c:v>8.7937121639736215E-3</c:v>
                </c:pt>
                <c:pt idx="27710">
                  <c:v>8.8801191154703751E-3</c:v>
                </c:pt>
                <c:pt idx="27711">
                  <c:v>8.7728693654967049E-3</c:v>
                </c:pt>
                <c:pt idx="27712">
                  <c:v>8.4987250590304875E-3</c:v>
                </c:pt>
                <c:pt idx="27713">
                  <c:v>8.1413937802902181E-3</c:v>
                </c:pt>
                <c:pt idx="27714">
                  <c:v>7.7306606103638709E-3</c:v>
                </c:pt>
                <c:pt idx="27715">
                  <c:v>7.303892163542991E-3</c:v>
                </c:pt>
                <c:pt idx="27716">
                  <c:v>6.8728527322666766E-3</c:v>
                </c:pt>
                <c:pt idx="27717">
                  <c:v>6.4509913043054867E-3</c:v>
                </c:pt>
                <c:pt idx="27718">
                  <c:v>6.0471287958169251E-3</c:v>
                </c:pt>
                <c:pt idx="27719">
                  <c:v>5.6637831177411835E-3</c:v>
                </c:pt>
                <c:pt idx="27720">
                  <c:v>5.3030683405220769E-3</c:v>
                </c:pt>
                <c:pt idx="27721">
                  <c:v>4.9655939108118607E-3</c:v>
                </c:pt>
                <c:pt idx="27722">
                  <c:v>4.6510521226348356E-3</c:v>
                </c:pt>
                <c:pt idx="27723">
                  <c:v>4.3586185571029556E-3</c:v>
                </c:pt>
                <c:pt idx="27724">
                  <c:v>4.0872733446741805E-3</c:v>
                </c:pt>
                <c:pt idx="27725">
                  <c:v>3.8358465224000993E-3</c:v>
                </c:pt>
                <c:pt idx="27726">
                  <c:v>3.6032040007464294E-3</c:v>
                </c:pt>
                <c:pt idx="27727">
                  <c:v>3.3880171742609599E-3</c:v>
                </c:pt>
                <c:pt idx="27728">
                  <c:v>3.1888589821003066E-3</c:v>
                </c:pt>
                <c:pt idx="27729">
                  <c:v>3.0048815071074264E-3</c:v>
                </c:pt>
                <c:pt idx="27730">
                  <c:v>2.8348750339008966E-3</c:v>
                </c:pt>
                <c:pt idx="27731">
                  <c:v>2.6774336258084119E-3</c:v>
                </c:pt>
                <c:pt idx="27732">
                  <c:v>2.5318002122536321E-3</c:v>
                </c:pt>
                <c:pt idx="27733">
                  <c:v>2.3971656703190014E-3</c:v>
                </c:pt>
                <c:pt idx="27734">
                  <c:v>2.2725251693971327E-3</c:v>
                </c:pt>
                <c:pt idx="27735">
                  <c:v>2.1571792511739796E-3</c:v>
                </c:pt>
                <c:pt idx="27736">
                  <c:v>2.0505121982096197E-3</c:v>
                </c:pt>
                <c:pt idx="27737">
                  <c:v>1.9513651373354035E-3</c:v>
                </c:pt>
                <c:pt idx="27738">
                  <c:v>1.859520604390652E-3</c:v>
                </c:pt>
                <c:pt idx="27739">
                  <c:v>1.7743425756807651E-3</c:v>
                </c:pt>
                <c:pt idx="27740">
                  <c:v>1.6950553311531058E-3</c:v>
                </c:pt>
                <c:pt idx="27741">
                  <c:v>1.621302284573467E-3</c:v>
                </c:pt>
                <c:pt idx="27742">
                  <c:v>1.5526838560527834E-3</c:v>
                </c:pt>
                <c:pt idx="27743">
                  <c:v>1.4888185516721553E-3</c:v>
                </c:pt>
                <c:pt idx="27744">
                  <c:v>1.4291542102300436E-3</c:v>
                </c:pt>
                <c:pt idx="27745">
                  <c:v>1.3735679498072528E-3</c:v>
                </c:pt>
                <c:pt idx="27746">
                  <c:v>1.3215868863560853E-3</c:v>
                </c:pt>
                <c:pt idx="27747">
                  <c:v>1.2728648023150324E-3</c:v>
                </c:pt>
                <c:pt idx="27748">
                  <c:v>1.2274567754703147E-3</c:v>
                </c:pt>
                <c:pt idx="27749">
                  <c:v>1.1847430991430707E-3</c:v>
                </c:pt>
                <c:pt idx="27750">
                  <c:v>1.1446632733961293E-3</c:v>
                </c:pt>
                <c:pt idx="27751">
                  <c:v>1.1071319427748971E-3</c:v>
                </c:pt>
                <c:pt idx="27752">
                  <c:v>1.0719024178348358E-3</c:v>
                </c:pt>
                <c:pt idx="27753">
                  <c:v>1.0385066454907665E-3</c:v>
                </c:pt>
                <c:pt idx="27754">
                  <c:v>1.0072953450078748E-3</c:v>
                </c:pt>
                <c:pt idx="27755">
                  <c:v>9.7780343375697409E-4</c:v>
                </c:pt>
                <c:pt idx="27756">
                  <c:v>9.5013961328005436E-4</c:v>
                </c:pt>
                <c:pt idx="27757">
                  <c:v>9.2379192373659436E-4</c:v>
                </c:pt>
                <c:pt idx="27758">
                  <c:v>8.9898722619174976E-4</c:v>
                </c:pt>
                <c:pt idx="27759">
                  <c:v>8.7559130802039586E-4</c:v>
                </c:pt>
                <c:pt idx="27760">
                  <c:v>8.5344178786705971E-4</c:v>
                </c:pt>
                <c:pt idx="27761">
                  <c:v>8.3238013480979589E-4</c:v>
                </c:pt>
                <c:pt idx="27762">
                  <c:v>8.1237182302384969E-4</c:v>
                </c:pt>
                <c:pt idx="27763">
                  <c:v>7.9354433521272583E-4</c:v>
                </c:pt>
                <c:pt idx="27764">
                  <c:v>7.7553764775217804E-4</c:v>
                </c:pt>
                <c:pt idx="27765">
                  <c:v>7.5838909487835338E-4</c:v>
                </c:pt>
                <c:pt idx="27766">
                  <c:v>7.4200024629478278E-4</c:v>
                </c:pt>
                <c:pt idx="27767">
                  <c:v>7.2637211177184469E-4</c:v>
                </c:pt>
                <c:pt idx="27768">
                  <c:v>7.1130678611985854E-4</c:v>
                </c:pt>
                <c:pt idx="27769">
                  <c:v>6.9700721515053576E-4</c:v>
                </c:pt>
                <c:pt idx="27770">
                  <c:v>6.8322347931504268E-4</c:v>
                </c:pt>
                <c:pt idx="27771">
                  <c:v>6.699065988907682E-4</c:v>
                </c:pt>
                <c:pt idx="27772">
                  <c:v>6.5723937635819851E-4</c:v>
                </c:pt>
                <c:pt idx="27773">
                  <c:v>6.4484004456999422E-4</c:v>
                </c:pt>
                <c:pt idx="27774">
                  <c:v>6.3289489420625955E-4</c:v>
                </c:pt>
                <c:pt idx="27775">
                  <c:v>6.2141152442052316E-4</c:v>
                </c:pt>
                <c:pt idx="27776">
                  <c:v>6.1033140140220876E-4</c:v>
                </c:pt>
                <c:pt idx="27777">
                  <c:v>5.9952932795093172E-4</c:v>
                </c:pt>
                <c:pt idx="27778">
                  <c:v>5.8924281700523107E-4</c:v>
                </c:pt>
                <c:pt idx="27779">
                  <c:v>5.7927067437990587E-4</c:v>
                </c:pt>
                <c:pt idx="27780">
                  <c:v>5.696649716606661E-4</c:v>
                </c:pt>
                <c:pt idx="27781">
                  <c:v>5.6045536718585254E-4</c:v>
                </c:pt>
                <c:pt idx="27782">
                  <c:v>5.5180677960409152E-4</c:v>
                </c:pt>
                <c:pt idx="27783">
                  <c:v>5.4340095815830214E-4</c:v>
                </c:pt>
                <c:pt idx="27784">
                  <c:v>5.3552677963286666E-4</c:v>
                </c:pt>
                <c:pt idx="27785">
                  <c:v>5.2814548479929169E-4</c:v>
                </c:pt>
                <c:pt idx="27786">
                  <c:v>5.210569526029607E-4</c:v>
                </c:pt>
                <c:pt idx="27787">
                  <c:v>5.1457949292754712E-4</c:v>
                </c:pt>
                <c:pt idx="27788">
                  <c:v>5.0838137824671392E-4</c:v>
                </c:pt>
                <c:pt idx="27789">
                  <c:v>5.0273755130914033E-4</c:v>
                </c:pt>
                <c:pt idx="27790">
                  <c:v>4.9751913740914144E-4</c:v>
                </c:pt>
                <c:pt idx="27791">
                  <c:v>4.9273737257005124E-4</c:v>
                </c:pt>
                <c:pt idx="27792">
                  <c:v>4.8837026835379937E-4</c:v>
                </c:pt>
                <c:pt idx="27793">
                  <c:v>4.8443141306975246E-4</c:v>
                </c:pt>
                <c:pt idx="27794">
                  <c:v>4.8088507979371364E-4</c:v>
                </c:pt>
                <c:pt idx="27795">
                  <c:v>4.7774548240508974E-4</c:v>
                </c:pt>
                <c:pt idx="27796">
                  <c:v>4.7507766108834115E-4</c:v>
                </c:pt>
                <c:pt idx="27797">
                  <c:v>4.7277092257280717E-4</c:v>
                </c:pt>
                <c:pt idx="27798">
                  <c:v>4.7072701755457302E-4</c:v>
                </c:pt>
                <c:pt idx="27799">
                  <c:v>4.6912885234628998E-4</c:v>
                </c:pt>
                <c:pt idx="27800">
                  <c:v>4.677324950486117E-4</c:v>
                </c:pt>
                <c:pt idx="27801">
                  <c:v>4.6678015649526117E-4</c:v>
                </c:pt>
                <c:pt idx="27802">
                  <c:v>4.6604562092222857E-4</c:v>
                </c:pt>
                <c:pt idx="27803">
                  <c:v>4.6563818975986493E-4</c:v>
                </c:pt>
                <c:pt idx="27804">
                  <c:v>4.6566243727907963E-4</c:v>
                </c:pt>
                <c:pt idx="27805">
                  <c:v>4.6591476598811798E-4</c:v>
                </c:pt>
                <c:pt idx="27806">
                  <c:v>4.6638600834392197E-4</c:v>
                </c:pt>
                <c:pt idx="27807">
                  <c:v>4.6737848005018456E-4</c:v>
                </c:pt>
                <c:pt idx="27808">
                  <c:v>4.6850325039293761E-4</c:v>
                </c:pt>
                <c:pt idx="27809">
                  <c:v>4.7006860125686778E-4</c:v>
                </c:pt>
                <c:pt idx="27810">
                  <c:v>4.7192477486623918E-4</c:v>
                </c:pt>
                <c:pt idx="27811">
                  <c:v>4.7417715937436711E-4</c:v>
                </c:pt>
                <c:pt idx="27812">
                  <c:v>4.7663249000906571E-4</c:v>
                </c:pt>
                <c:pt idx="27813">
                  <c:v>4.7939064767221762E-4</c:v>
                </c:pt>
                <c:pt idx="27814">
                  <c:v>4.8240718692682538E-4</c:v>
                </c:pt>
                <c:pt idx="27815">
                  <c:v>4.8567535381405236E-4</c:v>
                </c:pt>
                <c:pt idx="27816">
                  <c:v>4.8906878465571069E-4</c:v>
                </c:pt>
                <c:pt idx="27817">
                  <c:v>4.9274671973331685E-4</c:v>
                </c:pt>
                <c:pt idx="27818">
                  <c:v>4.9648451558115259E-4</c:v>
                </c:pt>
                <c:pt idx="27819">
                  <c:v>5.0043969366397878E-4</c:v>
                </c:pt>
                <c:pt idx="27820">
                  <c:v>5.044710299312305E-4</c:v>
                </c:pt>
                <c:pt idx="27821">
                  <c:v>5.0857424893224756E-4</c:v>
                </c:pt>
                <c:pt idx="27822">
                  <c:v>5.1284047744837302E-4</c:v>
                </c:pt>
                <c:pt idx="27823">
                  <c:v>5.173343261478669E-4</c:v>
                </c:pt>
                <c:pt idx="27824">
                  <c:v>5.2180772059673419E-4</c:v>
                </c:pt>
                <c:pt idx="27825">
                  <c:v>5.265420712763369E-4</c:v>
                </c:pt>
                <c:pt idx="27826">
                  <c:v>5.3140578844279585E-4</c:v>
                </c:pt>
                <c:pt idx="27827">
                  <c:v>5.3656548327474241E-4</c:v>
                </c:pt>
                <c:pt idx="27828">
                  <c:v>5.4173468316631723E-4</c:v>
                </c:pt>
                <c:pt idx="27829">
                  <c:v>5.4731942158803282E-4</c:v>
                </c:pt>
                <c:pt idx="27830">
                  <c:v>5.5311078262831881E-4</c:v>
                </c:pt>
                <c:pt idx="27831">
                  <c:v>5.5925264402001407E-4</c:v>
                </c:pt>
                <c:pt idx="27832">
                  <c:v>5.6572908941943112E-4</c:v>
                </c:pt>
                <c:pt idx="27833">
                  <c:v>5.7251963408455619E-4</c:v>
                </c:pt>
                <c:pt idx="27834">
                  <c:v>5.7974176520048104E-4</c:v>
                </c:pt>
                <c:pt idx="27835">
                  <c:v>5.8739864209744752E-4</c:v>
                </c:pt>
                <c:pt idx="27836">
                  <c:v>5.9541332216617171E-4</c:v>
                </c:pt>
                <c:pt idx="27837">
                  <c:v>6.0379533070820113E-4</c:v>
                </c:pt>
                <c:pt idx="27838">
                  <c:v>6.1270252421297133E-4</c:v>
                </c:pt>
                <c:pt idx="27839">
                  <c:v>6.2220182802019686E-4</c:v>
                </c:pt>
                <c:pt idx="27840">
                  <c:v>6.3203108008114128E-4</c:v>
                </c:pt>
                <c:pt idx="27841">
                  <c:v>6.4249360681634116E-4</c:v>
                </c:pt>
                <c:pt idx="27842">
                  <c:v>6.5360860609275928E-4</c:v>
                </c:pt>
                <c:pt idx="27843">
                  <c:v>6.6532132676200284E-4</c:v>
                </c:pt>
                <c:pt idx="27844">
                  <c:v>6.7781155961554873E-4</c:v>
                </c:pt>
                <c:pt idx="27845">
                  <c:v>6.910241038773357E-4</c:v>
                </c:pt>
                <c:pt idx="27846">
                  <c:v>7.0505971817613755E-4</c:v>
                </c:pt>
                <c:pt idx="27847">
                  <c:v>7.2003499417783168E-4</c:v>
                </c:pt>
                <c:pt idx="27848">
                  <c:v>7.3591936884587206E-4</c:v>
                </c:pt>
                <c:pt idx="27849">
                  <c:v>7.5286097686155795E-4</c:v>
                </c:pt>
                <c:pt idx="27850">
                  <c:v>7.7104319743193095E-4</c:v>
                </c:pt>
                <c:pt idx="27851">
                  <c:v>7.9043432359571231E-4</c:v>
                </c:pt>
                <c:pt idx="27852">
                  <c:v>8.1094455702568347E-4</c:v>
                </c:pt>
                <c:pt idx="27853">
                  <c:v>8.3297991836794871E-4</c:v>
                </c:pt>
                <c:pt idx="27854">
                  <c:v>8.5666371103199079E-4</c:v>
                </c:pt>
                <c:pt idx="27855">
                  <c:v>8.820366761365106E-4</c:v>
                </c:pt>
                <c:pt idx="27856">
                  <c:v>9.091070855360428E-4</c:v>
                </c:pt>
                <c:pt idx="27857">
                  <c:v>9.3817387141847952E-4</c:v>
                </c:pt>
                <c:pt idx="27858">
                  <c:v>9.6932875239719163E-4</c:v>
                </c:pt>
                <c:pt idx="27859">
                  <c:v>1.0026798593919528E-3</c:v>
                </c:pt>
                <c:pt idx="27860">
                  <c:v>1.0384344434481996E-3</c:v>
                </c:pt>
                <c:pt idx="27861">
                  <c:v>1.0768155442533178E-3</c:v>
                </c:pt>
                <c:pt idx="27862">
                  <c:v>1.1179757480705987E-3</c:v>
                </c:pt>
                <c:pt idx="27863">
                  <c:v>1.1621642621911787E-3</c:v>
                </c:pt>
                <c:pt idx="27864">
                  <c:v>1.2096128094124525E-3</c:v>
                </c:pt>
                <c:pt idx="27865">
                  <c:v>1.2606128936413219E-3</c:v>
                </c:pt>
                <c:pt idx="27866">
                  <c:v>1.3154696527839516E-3</c:v>
                </c:pt>
                <c:pt idx="27867">
                  <c:v>1.3743449561764987E-3</c:v>
                </c:pt>
                <c:pt idx="27868">
                  <c:v>1.4377313188771446E-3</c:v>
                </c:pt>
                <c:pt idx="27869">
                  <c:v>1.5059554628621408E-3</c:v>
                </c:pt>
                <c:pt idx="27870">
                  <c:v>1.5794258214524293E-3</c:v>
                </c:pt>
                <c:pt idx="27871">
                  <c:v>1.6585885129323241E-3</c:v>
                </c:pt>
                <c:pt idx="27872">
                  <c:v>1.7438439479962042E-3</c:v>
                </c:pt>
                <c:pt idx="27873">
                  <c:v>1.8358343498005025E-3</c:v>
                </c:pt>
                <c:pt idx="27874">
                  <c:v>1.9351760946861862E-3</c:v>
                </c:pt>
                <c:pt idx="27875">
                  <c:v>2.0423367978158469E-3</c:v>
                </c:pt>
                <c:pt idx="27876">
                  <c:v>2.1581261498749837E-3</c:v>
                </c:pt>
                <c:pt idx="27877">
                  <c:v>2.2832935816553546E-3</c:v>
                </c:pt>
                <c:pt idx="27878">
                  <c:v>2.4185938748596536E-3</c:v>
                </c:pt>
                <c:pt idx="27879">
                  <c:v>2.5648296812685878E-3</c:v>
                </c:pt>
                <c:pt idx="27880">
                  <c:v>2.7230715016728357E-3</c:v>
                </c:pt>
                <c:pt idx="27881">
                  <c:v>2.8941511847185852E-3</c:v>
                </c:pt>
                <c:pt idx="27882">
                  <c:v>3.0790562857687664E-3</c:v>
                </c:pt>
                <c:pt idx="27883">
                  <c:v>3.2790583618940161E-3</c:v>
                </c:pt>
                <c:pt idx="27884">
                  <c:v>3.4953131384991565E-3</c:v>
                </c:pt>
                <c:pt idx="27885">
                  <c:v>3.7290231483825265E-3</c:v>
                </c:pt>
                <c:pt idx="27886">
                  <c:v>3.9813985757948256E-3</c:v>
                </c:pt>
                <c:pt idx="27887">
                  <c:v>4.2534041418791357E-3</c:v>
                </c:pt>
                <c:pt idx="27888">
                  <c:v>4.5466515654462025E-3</c:v>
                </c:pt>
                <c:pt idx="27889">
                  <c:v>4.8621985837543624E-3</c:v>
                </c:pt>
                <c:pt idx="27890">
                  <c:v>5.200141786113166E-3</c:v>
                </c:pt>
                <c:pt idx="27891">
                  <c:v>5.5612913425753252E-3</c:v>
                </c:pt>
                <c:pt idx="27892">
                  <c:v>5.9451185599431744E-3</c:v>
                </c:pt>
                <c:pt idx="27893">
                  <c:v>6.3499327859924959E-3</c:v>
                </c:pt>
                <c:pt idx="27894">
                  <c:v>6.7708337725976842E-3</c:v>
                </c:pt>
                <c:pt idx="27895">
                  <c:v>7.2014495929901834E-3</c:v>
                </c:pt>
                <c:pt idx="27896">
                  <c:v>7.6305560235317982E-3</c:v>
                </c:pt>
                <c:pt idx="27897">
                  <c:v>8.0383201380217484E-3</c:v>
                </c:pt>
                <c:pt idx="27898">
                  <c:v>8.3968629656172578E-3</c:v>
                </c:pt>
                <c:pt idx="27899">
                  <c:v>8.660195975568219E-3</c:v>
                </c:pt>
                <c:pt idx="27900">
                  <c:v>8.7787533884312596E-3</c:v>
                </c:pt>
                <c:pt idx="27901">
                  <c:v>8.6918388018013548E-3</c:v>
                </c:pt>
                <c:pt idx="27902">
                  <c:v>8.3503588893353298E-3</c:v>
                </c:pt>
                <c:pt idx="27903">
                  <c:v>7.7455762251283922E-3</c:v>
                </c:pt>
                <c:pt idx="27904">
                  <c:v>6.9086190011755644E-3</c:v>
                </c:pt>
                <c:pt idx="27905">
                  <c:v>5.9030695747064321E-3</c:v>
                </c:pt>
                <c:pt idx="27906">
                  <c:v>4.7996944491921489E-3</c:v>
                </c:pt>
                <c:pt idx="27907">
                  <c:v>3.6600671403944629E-3</c:v>
                </c:pt>
                <c:pt idx="27908">
                  <c:v>2.5336923957604007E-3</c:v>
                </c:pt>
                <c:pt idx="27909">
                  <c:v>1.4578548148983517E-3</c:v>
                </c:pt>
                <c:pt idx="27910">
                  <c:v>4.5994019767348071E-4</c:v>
                </c:pt>
                <c:pt idx="27911">
                  <c:v>-4.4051425663527155E-4</c:v>
                </c:pt>
                <c:pt idx="27912">
                  <c:v>-1.2259706443950025E-3</c:v>
                </c:pt>
                <c:pt idx="27913">
                  <c:v>-1.8838393894969885E-3</c:v>
                </c:pt>
                <c:pt idx="27914">
                  <c:v>-2.4035786744424081E-3</c:v>
                </c:pt>
                <c:pt idx="27915">
                  <c:v>-2.7714221354926405E-3</c:v>
                </c:pt>
                <c:pt idx="27916">
                  <c:v>-2.9830193439548403E-3</c:v>
                </c:pt>
                <c:pt idx="27917">
                  <c:v>-3.0270003140927537E-3</c:v>
                </c:pt>
                <c:pt idx="27918">
                  <c:v>-2.8998251412172271E-3</c:v>
                </c:pt>
                <c:pt idx="27919">
                  <c:v>-2.5967091812052479E-3</c:v>
                </c:pt>
                <c:pt idx="27920">
                  <c:v>-2.1177610334469632E-3</c:v>
                </c:pt>
                <c:pt idx="27921">
                  <c:v>-1.4701652055528758E-3</c:v>
                </c:pt>
                <c:pt idx="27922">
                  <c:v>-6.6357726840426956E-4</c:v>
                </c:pt>
                <c:pt idx="27923">
                  <c:v>2.7025841269345818E-4</c:v>
                </c:pt>
                <c:pt idx="27924">
                  <c:v>1.3061987575785361E-3</c:v>
                </c:pt>
                <c:pt idx="27925">
                  <c:v>2.3874432019748149E-3</c:v>
                </c:pt>
                <c:pt idx="27926">
                  <c:v>3.4768608986558425E-3</c:v>
                </c:pt>
                <c:pt idx="27927">
                  <c:v>4.5286311967144277E-3</c:v>
                </c:pt>
                <c:pt idx="27928">
                  <c:v>5.5505591080783345E-3</c:v>
                </c:pt>
                <c:pt idx="27929">
                  <c:v>6.5705964907420977E-3</c:v>
                </c:pt>
                <c:pt idx="27930">
                  <c:v>7.6492460107765448E-3</c:v>
                </c:pt>
                <c:pt idx="27931">
                  <c:v>8.8328713349599131E-3</c:v>
                </c:pt>
                <c:pt idx="27932">
                  <c:v>1.0188467704805748E-2</c:v>
                </c:pt>
                <c:pt idx="27933">
                  <c:v>1.1705272147808143E-2</c:v>
                </c:pt>
                <c:pt idx="27934">
                  <c:v>1.3386948273023669E-2</c:v>
                </c:pt>
                <c:pt idx="27935">
                  <c:v>1.5198145092875648E-2</c:v>
                </c:pt>
                <c:pt idx="27936">
                  <c:v>1.7109163904162727E-2</c:v>
                </c:pt>
                <c:pt idx="27937">
                  <c:v>1.9093544362437598E-2</c:v>
                </c:pt>
                <c:pt idx="27938">
                  <c:v>2.1155140759466784E-2</c:v>
                </c:pt>
                <c:pt idx="27939">
                  <c:v>2.3335853800487416E-2</c:v>
                </c:pt>
                <c:pt idx="27940">
                  <c:v>2.5712319910371595E-2</c:v>
                </c:pt>
                <c:pt idx="27941">
                  <c:v>2.8351032003412713E-2</c:v>
                </c:pt>
                <c:pt idx="27942">
                  <c:v>3.1301905980676836E-2</c:v>
                </c:pt>
                <c:pt idx="27943">
                  <c:v>3.4601658501652865E-2</c:v>
                </c:pt>
                <c:pt idx="27944">
                  <c:v>3.8244648794146796E-2</c:v>
                </c:pt>
                <c:pt idx="27945">
                  <c:v>4.2229560836495206E-2</c:v>
                </c:pt>
                <c:pt idx="27946">
                  <c:v>4.6523377644886565E-2</c:v>
                </c:pt>
                <c:pt idx="27947">
                  <c:v>5.1091149904471833E-2</c:v>
                </c:pt>
                <c:pt idx="27948">
                  <c:v>5.5905769588287635E-2</c:v>
                </c:pt>
                <c:pt idx="27949">
                  <c:v>6.0946732714675655E-2</c:v>
                </c:pt>
                <c:pt idx="27950">
                  <c:v>6.6183960007843545E-2</c:v>
                </c:pt>
                <c:pt idx="27951">
                  <c:v>7.1606884966830986E-2</c:v>
                </c:pt>
                <c:pt idx="27952">
                  <c:v>7.7146530954165571E-2</c:v>
                </c:pt>
                <c:pt idx="27953">
                  <c:v>8.2716376165029692E-2</c:v>
                </c:pt>
                <c:pt idx="27954">
                  <c:v>8.8174527564499949E-2</c:v>
                </c:pt>
                <c:pt idx="27955">
                  <c:v>9.3392276842410915E-2</c:v>
                </c:pt>
                <c:pt idx="27956">
                  <c:v>9.8198940517338129E-2</c:v>
                </c:pt>
                <c:pt idx="27957">
                  <c:v>0.10242049222698812</c:v>
                </c:pt>
                <c:pt idx="27958">
                  <c:v>0.10590547588698429</c:v>
                </c:pt>
                <c:pt idx="27959">
                  <c:v>0.10842566499028161</c:v>
                </c:pt>
                <c:pt idx="27960">
                  <c:v>0.1099025596605403</c:v>
                </c:pt>
                <c:pt idx="27961">
                  <c:v>0.11008399506612554</c:v>
                </c:pt>
                <c:pt idx="27962">
                  <c:v>0.10880382403474598</c:v>
                </c:pt>
                <c:pt idx="27963">
                  <c:v>0.10590112820111208</c:v>
                </c:pt>
                <c:pt idx="27964">
                  <c:v>0.10132562698325898</c:v>
                </c:pt>
                <c:pt idx="27965">
                  <c:v>9.4957831439567986E-2</c:v>
                </c:pt>
                <c:pt idx="27966">
                  <c:v>8.6947682211921451E-2</c:v>
                </c:pt>
                <c:pt idx="27967">
                  <c:v>7.7433780199124225E-2</c:v>
                </c:pt>
                <c:pt idx="27968">
                  <c:v>6.6829385030689192E-2</c:v>
                </c:pt>
                <c:pt idx="27969">
                  <c:v>5.552638314096997E-2</c:v>
                </c:pt>
                <c:pt idx="27970">
                  <c:v>4.405161257230894E-2</c:v>
                </c:pt>
                <c:pt idx="27971">
                  <c:v>3.2846952644915106E-2</c:v>
                </c:pt>
                <c:pt idx="27972">
                  <c:v>2.2336502427204863E-2</c:v>
                </c:pt>
                <c:pt idx="27973">
                  <c:v>1.2866153546830073E-2</c:v>
                </c:pt>
                <c:pt idx="27974">
                  <c:v>4.6217154684911887E-3</c:v>
                </c:pt>
                <c:pt idx="27975">
                  <c:v>-2.2293433482932778E-3</c:v>
                </c:pt>
                <c:pt idx="27976">
                  <c:v>-7.6039902486989552E-3</c:v>
                </c:pt>
                <c:pt idx="27977">
                  <c:v>-1.1572417496080345E-2</c:v>
                </c:pt>
                <c:pt idx="27978">
                  <c:v>-1.4189023653163574E-2</c:v>
                </c:pt>
                <c:pt idx="27979">
                  <c:v>-1.5570806581688246E-2</c:v>
                </c:pt>
                <c:pt idx="27980">
                  <c:v>-1.584184691316641E-2</c:v>
                </c:pt>
                <c:pt idx="27981">
                  <c:v>-1.5133503086634914E-2</c:v>
                </c:pt>
                <c:pt idx="27982">
                  <c:v>-1.3587195566163571E-2</c:v>
                </c:pt>
                <c:pt idx="27983">
                  <c:v>-1.1412945703130339E-2</c:v>
                </c:pt>
                <c:pt idx="27984">
                  <c:v>-8.8448206769807594E-3</c:v>
                </c:pt>
                <c:pt idx="27985">
                  <c:v>-6.2651410320833066E-3</c:v>
                </c:pt>
                <c:pt idx="27986">
                  <c:v>-4.3499425278972562E-3</c:v>
                </c:pt>
                <c:pt idx="27987">
                  <c:v>-3.2689007754098508E-3</c:v>
                </c:pt>
                <c:pt idx="27988">
                  <c:v>-2.9890381734428298E-3</c:v>
                </c:pt>
                <c:pt idx="27989">
                  <c:v>-3.2153065792744177E-3</c:v>
                </c:pt>
                <c:pt idx="27990">
                  <c:v>-3.4796076658817239E-3</c:v>
                </c:pt>
                <c:pt idx="27991">
                  <c:v>-3.7209402140760696E-3</c:v>
                </c:pt>
                <c:pt idx="27992">
                  <c:v>-3.8871884169729559E-3</c:v>
                </c:pt>
                <c:pt idx="27993">
                  <c:v>-3.9627295183004441E-3</c:v>
                </c:pt>
                <c:pt idx="27994">
                  <c:v>-3.9725045804660849E-3</c:v>
                </c:pt>
                <c:pt idx="27995">
                  <c:v>-3.8849762217441977E-3</c:v>
                </c:pt>
                <c:pt idx="27996">
                  <c:v>-3.7271787265037728E-3</c:v>
                </c:pt>
                <c:pt idx="27997">
                  <c:v>-3.5190477709319398E-3</c:v>
                </c:pt>
                <c:pt idx="27998">
                  <c:v>-3.3042748910431154E-3</c:v>
                </c:pt>
                <c:pt idx="27999">
                  <c:v>-3.1135232975426008E-3</c:v>
                </c:pt>
                <c:pt idx="28000">
                  <c:v>-2.9542615185577273E-3</c:v>
                </c:pt>
                <c:pt idx="28001">
                  <c:v>-2.8274577522230935E-3</c:v>
                </c:pt>
                <c:pt idx="28002">
                  <c:v>-2.7281785863395259E-3</c:v>
                </c:pt>
                <c:pt idx="28003">
                  <c:v>-2.6499021876644439E-3</c:v>
                </c:pt>
                <c:pt idx="28004">
                  <c:v>-2.5902157280603276E-3</c:v>
                </c:pt>
                <c:pt idx="28005">
                  <c:v>-2.544516470341417E-3</c:v>
                </c:pt>
                <c:pt idx="28006">
                  <c:v>-2.5100195548024805E-3</c:v>
                </c:pt>
                <c:pt idx="28007">
                  <c:v>-2.4839543078818077E-3</c:v>
                </c:pt>
                <c:pt idx="28008">
                  <c:v>-2.4633424186887246E-3</c:v>
                </c:pt>
                <c:pt idx="28009">
                  <c:v>-2.4502176908740062E-3</c:v>
                </c:pt>
                <c:pt idx="28010">
                  <c:v>-2.4416168023043685E-3</c:v>
                </c:pt>
                <c:pt idx="28011">
                  <c:v>-2.4380757534742969E-3</c:v>
                </c:pt>
                <c:pt idx="28012">
                  <c:v>-2.4364218034575755E-3</c:v>
                </c:pt>
                <c:pt idx="28013">
                  <c:v>-2.4364198727878554E-3</c:v>
                </c:pt>
                <c:pt idx="28014">
                  <c:v>-2.4396986956962703E-3</c:v>
                </c:pt>
                <c:pt idx="28015">
                  <c:v>-2.4442013955549681E-3</c:v>
                </c:pt>
                <c:pt idx="28016">
                  <c:v>-2.4509341192940517E-3</c:v>
                </c:pt>
                <c:pt idx="28017">
                  <c:v>-2.4603059072835819E-3</c:v>
                </c:pt>
                <c:pt idx="28018">
                  <c:v>-2.4732705291778579E-3</c:v>
                </c:pt>
                <c:pt idx="28019">
                  <c:v>-2.4887896164328556E-3</c:v>
                </c:pt>
                <c:pt idx="28020">
                  <c:v>-2.5077265087589408E-3</c:v>
                </c:pt>
                <c:pt idx="28021">
                  <c:v>-2.5273533067013982E-3</c:v>
                </c:pt>
                <c:pt idx="28022">
                  <c:v>-2.5477963354500997E-3</c:v>
                </c:pt>
                <c:pt idx="28023">
                  <c:v>-2.5680870990121502E-3</c:v>
                </c:pt>
                <c:pt idx="28024">
                  <c:v>-2.5870528039007665E-3</c:v>
                </c:pt>
                <c:pt idx="28025">
                  <c:v>-2.6043578000875746E-3</c:v>
                </c:pt>
                <c:pt idx="28026">
                  <c:v>-2.6205906800678873E-3</c:v>
                </c:pt>
                <c:pt idx="28027">
                  <c:v>-2.6359092368585697E-3</c:v>
                </c:pt>
                <c:pt idx="28028">
                  <c:v>-2.651487014380738E-3</c:v>
                </c:pt>
                <c:pt idx="28029">
                  <c:v>-2.6675248590054272E-3</c:v>
                </c:pt>
                <c:pt idx="28030">
                  <c:v>-2.6836191865602095E-3</c:v>
                </c:pt>
                <c:pt idx="28031">
                  <c:v>-2.6991046408637838E-3</c:v>
                </c:pt>
                <c:pt idx="28032">
                  <c:v>-2.7145131197303355E-3</c:v>
                </c:pt>
                <c:pt idx="28033">
                  <c:v>-2.7290731422355001E-3</c:v>
                </c:pt>
                <c:pt idx="28034">
                  <c:v>-2.7426986449604392E-3</c:v>
                </c:pt>
                <c:pt idx="28035">
                  <c:v>-2.7569124516228245E-3</c:v>
                </c:pt>
                <c:pt idx="28036">
                  <c:v>-2.7702680109136226E-3</c:v>
                </c:pt>
                <c:pt idx="28037">
                  <c:v>-2.7834390838358627E-3</c:v>
                </c:pt>
                <c:pt idx="28038">
                  <c:v>-2.7960037911531344E-3</c:v>
                </c:pt>
                <c:pt idx="28039">
                  <c:v>-2.8081403053566768E-3</c:v>
                </c:pt>
                <c:pt idx="28040">
                  <c:v>-2.8194577724970646E-3</c:v>
                </c:pt>
                <c:pt idx="28041">
                  <c:v>-2.830507883961773E-3</c:v>
                </c:pt>
                <c:pt idx="28042">
                  <c:v>-2.8409210584446946E-3</c:v>
                </c:pt>
                <c:pt idx="28043">
                  <c:v>-2.8508395495715718E-3</c:v>
                </c:pt>
                <c:pt idx="28044">
                  <c:v>-2.8605582931577269E-3</c:v>
                </c:pt>
                <c:pt idx="28045">
                  <c:v>-2.8696317052304982E-3</c:v>
                </c:pt>
                <c:pt idx="28046">
                  <c:v>-2.8783749281531472E-3</c:v>
                </c:pt>
                <c:pt idx="28047">
                  <c:v>-2.8867983671107714E-3</c:v>
                </c:pt>
                <c:pt idx="28048">
                  <c:v>-2.8946584587005897E-3</c:v>
                </c:pt>
                <c:pt idx="28049">
                  <c:v>-2.902316482976253E-3</c:v>
                </c:pt>
                <c:pt idx="28050">
                  <c:v>-2.9097704959786487E-3</c:v>
                </c:pt>
                <c:pt idx="28051">
                  <c:v>-2.9170030372312914E-3</c:v>
                </c:pt>
                <c:pt idx="28052">
                  <c:v>-2.9242033006845526E-3</c:v>
                </c:pt>
                <c:pt idx="28053">
                  <c:v>-2.9310283477160287E-3</c:v>
                </c:pt>
                <c:pt idx="28054">
                  <c:v>-2.9373499405182472E-3</c:v>
                </c:pt>
                <c:pt idx="28055">
                  <c:v>-2.9402016559019321E-3</c:v>
                </c:pt>
                <c:pt idx="28056">
                  <c:v>-2.9221222703841566E-3</c:v>
                </c:pt>
                <c:pt idx="28057">
                  <c:v>-2.9179227403135699E-3</c:v>
                </c:pt>
                <c:pt idx="28058">
                  <c:v>-2.9112268758915449E-3</c:v>
                </c:pt>
                <c:pt idx="28059">
                  <c:v>-2.9041984565433068E-3</c:v>
                </c:pt>
                <c:pt idx="28060">
                  <c:v>-2.8969610365126848E-3</c:v>
                </c:pt>
                <c:pt idx="28061">
                  <c:v>-2.8892628741718244E-3</c:v>
                </c:pt>
                <c:pt idx="28062">
                  <c:v>-2.8812343057530725E-3</c:v>
                </c:pt>
                <c:pt idx="28063">
                  <c:v>-2.8728203669749334E-3</c:v>
                </c:pt>
                <c:pt idx="28064">
                  <c:v>-2.8642276397961128E-3</c:v>
                </c:pt>
                <c:pt idx="28065">
                  <c:v>-2.8551849883419115E-3</c:v>
                </c:pt>
                <c:pt idx="28066">
                  <c:v>-2.8457399458860768E-3</c:v>
                </c:pt>
                <c:pt idx="28067">
                  <c:v>-2.8362464638254734E-3</c:v>
                </c:pt>
                <c:pt idx="28068">
                  <c:v>-2.8263427273363512E-3</c:v>
                </c:pt>
                <c:pt idx="28069">
                  <c:v>-2.8163246922636399E-3</c:v>
                </c:pt>
                <c:pt idx="28070">
                  <c:v>-2.8059536358220325E-3</c:v>
                </c:pt>
                <c:pt idx="28071">
                  <c:v>-2.7955104061681735E-3</c:v>
                </c:pt>
                <c:pt idx="28072">
                  <c:v>-2.7846070535739098E-3</c:v>
                </c:pt>
                <c:pt idx="28073">
                  <c:v>-2.7731314945272237E-3</c:v>
                </c:pt>
                <c:pt idx="28074">
                  <c:v>-2.7613402594836556E-3</c:v>
                </c:pt>
                <c:pt idx="28075">
                  <c:v>-2.7492244328769884E-3</c:v>
                </c:pt>
                <c:pt idx="28076">
                  <c:v>-2.7359458337939181E-3</c:v>
                </c:pt>
                <c:pt idx="28077">
                  <c:v>-2.7222153203245616E-3</c:v>
                </c:pt>
                <c:pt idx="28078">
                  <c:v>-2.7083052886148077E-3</c:v>
                </c:pt>
                <c:pt idx="28079">
                  <c:v>-2.6939535062200258E-3</c:v>
                </c:pt>
                <c:pt idx="28080">
                  <c:v>-2.6790852682566559E-3</c:v>
                </c:pt>
                <c:pt idx="28081">
                  <c:v>-2.6637575619035906E-3</c:v>
                </c:pt>
                <c:pt idx="28082">
                  <c:v>-2.6491278091173142E-3</c:v>
                </c:pt>
                <c:pt idx="28083">
                  <c:v>-2.6338330172350636E-3</c:v>
                </c:pt>
                <c:pt idx="28084">
                  <c:v>-2.6187927986064618E-3</c:v>
                </c:pt>
                <c:pt idx="28085">
                  <c:v>-2.603340833195042E-3</c:v>
                </c:pt>
                <c:pt idx="28086">
                  <c:v>-2.5885447953929333E-3</c:v>
                </c:pt>
                <c:pt idx="28087">
                  <c:v>-2.5722566664961918E-3</c:v>
                </c:pt>
                <c:pt idx="28088">
                  <c:v>-2.55653261832175E-3</c:v>
                </c:pt>
                <c:pt idx="28089">
                  <c:v>-2.5412852057962927E-3</c:v>
                </c:pt>
                <c:pt idx="28090">
                  <c:v>-2.5253358921364247E-3</c:v>
                </c:pt>
                <c:pt idx="28091">
                  <c:v>-2.5100320523105471E-3</c:v>
                </c:pt>
                <c:pt idx="28092">
                  <c:v>-2.4958315028573261E-3</c:v>
                </c:pt>
                <c:pt idx="28093">
                  <c:v>-2.482451041084252E-3</c:v>
                </c:pt>
                <c:pt idx="28094">
                  <c:v>-2.470594442471248E-3</c:v>
                </c:pt>
                <c:pt idx="28095">
                  <c:v>-2.4609915233332791E-3</c:v>
                </c:pt>
                <c:pt idx="28096">
                  <c:v>-2.4528576938318255E-3</c:v>
                </c:pt>
                <c:pt idx="28097">
                  <c:v>-2.4464399419408616E-3</c:v>
                </c:pt>
                <c:pt idx="28098">
                  <c:v>-2.444050604493942E-3</c:v>
                </c:pt>
                <c:pt idx="28099">
                  <c:v>-2.4449223978973539E-3</c:v>
                </c:pt>
                <c:pt idx="28100">
                  <c:v>-2.4494354375875879E-3</c:v>
                </c:pt>
                <c:pt idx="28101">
                  <c:v>-2.4565571331333544E-3</c:v>
                </c:pt>
                <c:pt idx="28102">
                  <c:v>-2.4688776719087361E-3</c:v>
                </c:pt>
                <c:pt idx="28103">
                  <c:v>-2.4854646348750667E-3</c:v>
                </c:pt>
                <c:pt idx="28104">
                  <c:v>-2.5075327147538219E-3</c:v>
                </c:pt>
                <c:pt idx="28105">
                  <c:v>-2.5382974786098212E-3</c:v>
                </c:pt>
                <c:pt idx="28106">
                  <c:v>-2.57652297061952E-3</c:v>
                </c:pt>
                <c:pt idx="28107">
                  <c:v>-2.6273527747007093E-3</c:v>
                </c:pt>
                <c:pt idx="28108">
                  <c:v>-2.6909580992561062E-3</c:v>
                </c:pt>
                <c:pt idx="28109">
                  <c:v>-2.7747627507438534E-3</c:v>
                </c:pt>
                <c:pt idx="28110">
                  <c:v>-2.8791128141880261E-3</c:v>
                </c:pt>
                <c:pt idx="28111">
                  <c:v>-3.0086331788499012E-3</c:v>
                </c:pt>
                <c:pt idx="28112">
                  <c:v>-3.1633842717226392E-3</c:v>
                </c:pt>
                <c:pt idx="28113">
                  <c:v>-3.3426509777506664E-3</c:v>
                </c:pt>
                <c:pt idx="28114">
                  <c:v>-3.5393787515324822E-3</c:v>
                </c:pt>
                <c:pt idx="28115">
                  <c:v>-3.7387854389532267E-3</c:v>
                </c:pt>
                <c:pt idx="28116">
                  <c:v>-3.9194938491682197E-3</c:v>
                </c:pt>
                <c:pt idx="28117">
                  <c:v>-4.0752660071073669E-3</c:v>
                </c:pt>
                <c:pt idx="28118">
                  <c:v>-4.2127489123125238E-3</c:v>
                </c:pt>
                <c:pt idx="28119">
                  <c:v>-4.3587167190792062E-3</c:v>
                </c:pt>
                <c:pt idx="28120">
                  <c:v>-4.5508626435391691E-3</c:v>
                </c:pt>
                <c:pt idx="28121">
                  <c:v>-4.8454470851118404E-3</c:v>
                </c:pt>
                <c:pt idx="28122">
                  <c:v>-5.2726915479479174E-3</c:v>
                </c:pt>
                <c:pt idx="28123">
                  <c:v>-5.9536229093040682E-3</c:v>
                </c:pt>
                <c:pt idx="28124">
                  <c:v>-6.9368765909313297E-3</c:v>
                </c:pt>
                <c:pt idx="28125">
                  <c:v>-8.2681582779351483E-3</c:v>
                </c:pt>
                <c:pt idx="28126">
                  <c:v>-9.8703302414346779E-3</c:v>
                </c:pt>
                <c:pt idx="28127">
                  <c:v>-1.1705396498143596E-2</c:v>
                </c:pt>
                <c:pt idx="28128">
                  <c:v>-1.3466941508096346E-2</c:v>
                </c:pt>
                <c:pt idx="28129">
                  <c:v>-1.5014218239676094E-2</c:v>
                </c:pt>
                <c:pt idx="28130">
                  <c:v>-1.6088843205524658E-2</c:v>
                </c:pt>
                <c:pt idx="28131">
                  <c:v>-1.650568516075758E-2</c:v>
                </c:pt>
                <c:pt idx="28132">
                  <c:v>-1.6037914868019865E-2</c:v>
                </c:pt>
                <c:pt idx="28133">
                  <c:v>-1.4530554158097647E-2</c:v>
                </c:pt>
                <c:pt idx="28134">
                  <c:v>-1.1842185920101972E-2</c:v>
                </c:pt>
                <c:pt idx="28135">
                  <c:v>-7.8271622188002266E-3</c:v>
                </c:pt>
                <c:pt idx="28136">
                  <c:v>-2.4502015283841827E-3</c:v>
                </c:pt>
                <c:pt idx="28137">
                  <c:v>4.3661596489525389E-3</c:v>
                </c:pt>
                <c:pt idx="28138">
                  <c:v>1.2547037566698949E-2</c:v>
                </c:pt>
                <c:pt idx="28139">
                  <c:v>2.197664985418013E-2</c:v>
                </c:pt>
                <c:pt idx="28140">
                  <c:v>3.2445781052834077E-2</c:v>
                </c:pt>
                <c:pt idx="28141">
                  <c:v>4.3651024780344994E-2</c:v>
                </c:pt>
                <c:pt idx="28142">
                  <c:v>5.5143320135843665E-2</c:v>
                </c:pt>
                <c:pt idx="28143">
                  <c:v>6.651917369701088E-2</c:v>
                </c:pt>
                <c:pt idx="28144">
                  <c:v>7.7220035527996611E-2</c:v>
                </c:pt>
                <c:pt idx="28145">
                  <c:v>8.6861648893696186E-2</c:v>
                </c:pt>
                <c:pt idx="28146">
                  <c:v>9.5059087969271261E-2</c:v>
                </c:pt>
                <c:pt idx="28147">
                  <c:v>0.10158851503489252</c:v>
                </c:pt>
                <c:pt idx="28148">
                  <c:v>0.10635387515274553</c:v>
                </c:pt>
                <c:pt idx="28149">
                  <c:v>0.10942877454791161</c:v>
                </c:pt>
                <c:pt idx="28150">
                  <c:v>0.11083399062923693</c:v>
                </c:pt>
                <c:pt idx="28151">
                  <c:v>0.11077558401733023</c:v>
                </c:pt>
                <c:pt idx="28152">
                  <c:v>0.10943051440901552</c:v>
                </c:pt>
                <c:pt idx="28153">
                  <c:v>0.10697541997004179</c:v>
                </c:pt>
                <c:pt idx="28154">
                  <c:v>0.10355573515469663</c:v>
                </c:pt>
                <c:pt idx="28155">
                  <c:v>9.9398539122057539E-2</c:v>
                </c:pt>
                <c:pt idx="28156">
                  <c:v>9.4670017393466699E-2</c:v>
                </c:pt>
                <c:pt idx="28157">
                  <c:v>8.9521426031509366E-2</c:v>
                </c:pt>
                <c:pt idx="28158">
                  <c:v>8.4107642431754281E-2</c:v>
                </c:pt>
                <c:pt idx="28159">
                  <c:v>7.8595907095160733E-2</c:v>
                </c:pt>
                <c:pt idx="28160">
                  <c:v>7.3109572202229689E-2</c:v>
                </c:pt>
                <c:pt idx="28161">
                  <c:v>6.7713497262156253E-2</c:v>
                </c:pt>
                <c:pt idx="28162">
                  <c:v>6.2476164708033965E-2</c:v>
                </c:pt>
                <c:pt idx="28163">
                  <c:v>5.7434366594598218E-2</c:v>
                </c:pt>
                <c:pt idx="28164">
                  <c:v>5.2615571156624297E-2</c:v>
                </c:pt>
                <c:pt idx="28165">
                  <c:v>4.8044011518567187E-2</c:v>
                </c:pt>
                <c:pt idx="28166">
                  <c:v>4.3745492492342941E-2</c:v>
                </c:pt>
                <c:pt idx="28167">
                  <c:v>3.9746558966523571E-2</c:v>
                </c:pt>
                <c:pt idx="28168">
                  <c:v>3.6080792850315735E-2</c:v>
                </c:pt>
                <c:pt idx="28169">
                  <c:v>3.2760327665636635E-2</c:v>
                </c:pt>
                <c:pt idx="28170">
                  <c:v>2.9776989348700544E-2</c:v>
                </c:pt>
                <c:pt idx="28171">
                  <c:v>2.7105754495433176E-2</c:v>
                </c:pt>
                <c:pt idx="28172">
                  <c:v>2.469783248352575E-2</c:v>
                </c:pt>
                <c:pt idx="28173">
                  <c:v>2.2471154807720883E-2</c:v>
                </c:pt>
                <c:pt idx="28174">
                  <c:v>2.0371293995211204E-2</c:v>
                </c:pt>
                <c:pt idx="28175">
                  <c:v>1.8339437446730611E-2</c:v>
                </c:pt>
                <c:pt idx="28176">
                  <c:v>1.6390024798375924E-2</c:v>
                </c:pt>
                <c:pt idx="28177">
                  <c:v>1.4537451204966745E-2</c:v>
                </c:pt>
                <c:pt idx="28178">
                  <c:v>1.2804003079567972E-2</c:v>
                </c:pt>
                <c:pt idx="28179">
                  <c:v>1.1237665841112965E-2</c:v>
                </c:pt>
                <c:pt idx="28180">
                  <c:v>9.84269958739592E-3</c:v>
                </c:pt>
                <c:pt idx="28181">
                  <c:v>8.6054849098783359E-3</c:v>
                </c:pt>
                <c:pt idx="28182">
                  <c:v>7.4779413353464053E-3</c:v>
                </c:pt>
                <c:pt idx="28183">
                  <c:v>6.4128666075324858E-3</c:v>
                </c:pt>
                <c:pt idx="28184">
                  <c:v>5.3483264123337371E-3</c:v>
                </c:pt>
                <c:pt idx="28185">
                  <c:v>4.2421516466654152E-3</c:v>
                </c:pt>
                <c:pt idx="28186">
                  <c:v>3.1171528717239827E-3</c:v>
                </c:pt>
                <c:pt idx="28187">
                  <c:v>1.9937875749382883E-3</c:v>
                </c:pt>
                <c:pt idx="28188">
                  <c:v>9.1794550110257944E-4</c:v>
                </c:pt>
                <c:pt idx="28189">
                  <c:v>-5.4864766675932763E-5</c:v>
                </c:pt>
                <c:pt idx="28190">
                  <c:v>-8.9603180351016665E-4</c:v>
                </c:pt>
                <c:pt idx="28191">
                  <c:v>-1.5814504387848816E-3</c:v>
                </c:pt>
                <c:pt idx="28192">
                  <c:v>-2.0923791402510661E-3</c:v>
                </c:pt>
                <c:pt idx="28193">
                  <c:v>-2.4272064603829691E-3</c:v>
                </c:pt>
                <c:pt idx="28194">
                  <c:v>-2.5857312816363054E-3</c:v>
                </c:pt>
                <c:pt idx="28195">
                  <c:v>-2.5682332029346444E-3</c:v>
                </c:pt>
                <c:pt idx="28196">
                  <c:v>-2.3847321903098795E-3</c:v>
                </c:pt>
                <c:pt idx="28197">
                  <c:v>-2.0409121049891343E-3</c:v>
                </c:pt>
                <c:pt idx="28198">
                  <c:v>-1.5476652035409932E-3</c:v>
                </c:pt>
                <c:pt idx="28199">
                  <c:v>-9.1172879263323736E-4</c:v>
                </c:pt>
                <c:pt idx="28200">
                  <c:v>-1.4760670193059156E-4</c:v>
                </c:pt>
                <c:pt idx="28201">
                  <c:v>7.3248208492604494E-4</c:v>
                </c:pt>
                <c:pt idx="28202">
                  <c:v>1.7114515730686231E-3</c:v>
                </c:pt>
                <c:pt idx="28203">
                  <c:v>2.7689354249738063E-3</c:v>
                </c:pt>
                <c:pt idx="28204">
                  <c:v>3.877644112416867E-3</c:v>
                </c:pt>
                <c:pt idx="28205">
                  <c:v>5.0018838588571368E-3</c:v>
                </c:pt>
                <c:pt idx="28206">
                  <c:v>6.0890804548684452E-3</c:v>
                </c:pt>
                <c:pt idx="28207">
                  <c:v>7.0797603890679905E-3</c:v>
                </c:pt>
                <c:pt idx="28208">
                  <c:v>7.9069438976762108E-3</c:v>
                </c:pt>
                <c:pt idx="28209">
                  <c:v>8.4979089656400664E-3</c:v>
                </c:pt>
                <c:pt idx="28210">
                  <c:v>8.8230331986439703E-3</c:v>
                </c:pt>
                <c:pt idx="28211">
                  <c:v>8.9062170147303776E-3</c:v>
                </c:pt>
                <c:pt idx="28212">
                  <c:v>8.7738965025281335E-3</c:v>
                </c:pt>
                <c:pt idx="28213">
                  <c:v>8.5017661674553491E-3</c:v>
                </c:pt>
                <c:pt idx="28214">
                  <c:v>8.1342905141191801E-3</c:v>
                </c:pt>
                <c:pt idx="28215">
                  <c:v>7.7182986823728372E-3</c:v>
                </c:pt>
                <c:pt idx="28216">
                  <c:v>7.2827099058300204E-3</c:v>
                </c:pt>
                <c:pt idx="28217">
                  <c:v>6.8443094992709508E-3</c:v>
                </c:pt>
                <c:pt idx="28218">
                  <c:v>6.4163666984723422E-3</c:v>
                </c:pt>
                <c:pt idx="28219">
                  <c:v>6.0063398445078242E-3</c:v>
                </c:pt>
                <c:pt idx="28220">
                  <c:v>5.6171173472759905E-3</c:v>
                </c:pt>
                <c:pt idx="28221">
                  <c:v>5.2511936342592991E-3</c:v>
                </c:pt>
                <c:pt idx="28222">
                  <c:v>4.9084374688557197E-3</c:v>
                </c:pt>
                <c:pt idx="28223">
                  <c:v>4.5892031064103112E-3</c:v>
                </c:pt>
                <c:pt idx="28224">
                  <c:v>4.2922366004718437E-3</c:v>
                </c:pt>
                <c:pt idx="28225">
                  <c:v>4.0167189949175119E-3</c:v>
                </c:pt>
                <c:pt idx="28226">
                  <c:v>3.7612719024310293E-3</c:v>
                </c:pt>
                <c:pt idx="28227">
                  <c:v>3.5251680073040692E-3</c:v>
                </c:pt>
                <c:pt idx="28228">
                  <c:v>3.3065303107490118E-3</c:v>
                </c:pt>
                <c:pt idx="28229">
                  <c:v>3.1042925943053357E-3</c:v>
                </c:pt>
                <c:pt idx="28230">
                  <c:v>2.9173140838748557E-3</c:v>
                </c:pt>
                <c:pt idx="28231">
                  <c:v>2.7445397905222491E-3</c:v>
                </c:pt>
                <c:pt idx="28232">
                  <c:v>2.584633332433417E-3</c:v>
                </c:pt>
                <c:pt idx="28233">
                  <c:v>2.4367582010434985E-3</c:v>
                </c:pt>
                <c:pt idx="28234">
                  <c:v>2.3000378416523359E-3</c:v>
                </c:pt>
                <c:pt idx="28235">
                  <c:v>2.1734334070730998E-3</c:v>
                </c:pt>
                <c:pt idx="28236">
                  <c:v>2.0563045872968866E-3</c:v>
                </c:pt>
                <c:pt idx="28237">
                  <c:v>1.9478107660657606E-3</c:v>
                </c:pt>
                <c:pt idx="28238">
                  <c:v>1.8472194829476374E-3</c:v>
                </c:pt>
                <c:pt idx="28239">
                  <c:v>1.7539646593678349E-3</c:v>
                </c:pt>
                <c:pt idx="28240">
                  <c:v>1.667432491377463E-3</c:v>
                </c:pt>
                <c:pt idx="28241">
                  <c:v>1.5870036125125164E-3</c:v>
                </c:pt>
                <c:pt idx="28242">
                  <c:v>1.5122298837797477E-3</c:v>
                </c:pt>
                <c:pt idx="28243">
                  <c:v>1.4426164169377698E-3</c:v>
                </c:pt>
                <c:pt idx="28244">
                  <c:v>1.3778596622134875E-3</c:v>
                </c:pt>
                <c:pt idx="28245">
                  <c:v>1.3174686624729537E-3</c:v>
                </c:pt>
                <c:pt idx="28246">
                  <c:v>1.2610782192929992E-3</c:v>
                </c:pt>
                <c:pt idx="28247">
                  <c:v>1.2084413967915486E-3</c:v>
                </c:pt>
                <c:pt idx="28248">
                  <c:v>1.1592049064335086E-3</c:v>
                </c:pt>
                <c:pt idx="28249">
                  <c:v>1.1132099958923725E-3</c:v>
                </c:pt>
                <c:pt idx="28250">
                  <c:v>1.0700828819204533E-3</c:v>
                </c:pt>
                <c:pt idx="28251">
                  <c:v>1.0296031784299275E-3</c:v>
                </c:pt>
                <c:pt idx="28252">
                  <c:v>9.916763659398864E-4</c:v>
                </c:pt>
                <c:pt idx="28253">
                  <c:v>9.5600142178409175E-4</c:v>
                </c:pt>
                <c:pt idx="28254">
                  <c:v>9.2255491430348613E-4</c:v>
                </c:pt>
                <c:pt idx="28255">
                  <c:v>8.9100890610405159E-4</c:v>
                </c:pt>
                <c:pt idx="28256">
                  <c:v>8.6125388585911455E-4</c:v>
                </c:pt>
                <c:pt idx="28257">
                  <c:v>8.3324388212480116E-4</c:v>
                </c:pt>
                <c:pt idx="28258">
                  <c:v>8.0686335071200599E-4</c:v>
                </c:pt>
                <c:pt idx="28259">
                  <c:v>7.8190918271514587E-4</c:v>
                </c:pt>
                <c:pt idx="28260">
                  <c:v>7.5829978035168999E-4</c:v>
                </c:pt>
                <c:pt idx="28261">
                  <c:v>7.3591280491569488E-4</c:v>
                </c:pt>
                <c:pt idx="28262">
                  <c:v>7.1478768507138302E-4</c:v>
                </c:pt>
                <c:pt idx="28263">
                  <c:v>6.9465346609054457E-4</c:v>
                </c:pt>
                <c:pt idx="28264">
                  <c:v>6.7562736998316719E-4</c:v>
                </c:pt>
                <c:pt idx="28265">
                  <c:v>6.5743558120801016E-4</c:v>
                </c:pt>
                <c:pt idx="28266">
                  <c:v>6.4019087526401286E-4</c:v>
                </c:pt>
                <c:pt idx="28267">
                  <c:v>6.2371692941376455E-4</c:v>
                </c:pt>
                <c:pt idx="28268">
                  <c:v>6.079289061245996E-4</c:v>
                </c:pt>
                <c:pt idx="28269">
                  <c:v>5.92825983678269E-4</c:v>
                </c:pt>
                <c:pt idx="28270">
                  <c:v>5.7838323457526375E-4</c:v>
                </c:pt>
                <c:pt idx="28271">
                  <c:v>5.6446980867175256E-4</c:v>
                </c:pt>
                <c:pt idx="28272">
                  <c:v>5.5110242141176435E-4</c:v>
                </c:pt>
                <c:pt idx="28273">
                  <c:v>5.3821871311710012E-4</c:v>
                </c:pt>
                <c:pt idx="28274">
                  <c:v>5.2585925931958322E-4</c:v>
                </c:pt>
                <c:pt idx="28275">
                  <c:v>5.1385592141728331E-4</c:v>
                </c:pt>
                <c:pt idx="28276">
                  <c:v>5.0227875525010734E-4</c:v>
                </c:pt>
                <c:pt idx="28277">
                  <c:v>4.9119390440333088E-4</c:v>
                </c:pt>
                <c:pt idx="28278">
                  <c:v>4.8044527801571757E-4</c:v>
                </c:pt>
                <c:pt idx="28279">
                  <c:v>4.7003523588406981E-4</c:v>
                </c:pt>
                <c:pt idx="28280">
                  <c:v>4.6006244620100389E-4</c:v>
                </c:pt>
                <c:pt idx="28281">
                  <c:v>4.5047027662137307E-4</c:v>
                </c:pt>
                <c:pt idx="28282">
                  <c:v>4.4131333550045948E-4</c:v>
                </c:pt>
                <c:pt idx="28283">
                  <c:v>4.3257869975932284E-4</c:v>
                </c:pt>
                <c:pt idx="28284">
                  <c:v>4.2421289221938885E-4</c:v>
                </c:pt>
                <c:pt idx="28285">
                  <c:v>4.1621144457093529E-4</c:v>
                </c:pt>
                <c:pt idx="28286">
                  <c:v>4.0885189633643737E-4</c:v>
                </c:pt>
                <c:pt idx="28287">
                  <c:v>4.0186008625842096E-4</c:v>
                </c:pt>
                <c:pt idx="28288">
                  <c:v>3.9525043722365982E-4</c:v>
                </c:pt>
                <c:pt idx="28289">
                  <c:v>3.8909890282845527E-4</c:v>
                </c:pt>
                <c:pt idx="28290">
                  <c:v>3.8345084943625096E-4</c:v>
                </c:pt>
                <c:pt idx="28291">
                  <c:v>3.782187829068917E-4</c:v>
                </c:pt>
                <c:pt idx="28292">
                  <c:v>3.7333553269713882E-4</c:v>
                </c:pt>
                <c:pt idx="28293">
                  <c:v>3.6887908578875361E-4</c:v>
                </c:pt>
                <c:pt idx="28294">
                  <c:v>3.6494091574057475E-4</c:v>
                </c:pt>
                <c:pt idx="28295">
                  <c:v>3.6129296252118692E-4</c:v>
                </c:pt>
                <c:pt idx="28296">
                  <c:v>3.5809999280744798E-4</c:v>
                </c:pt>
                <c:pt idx="28297">
                  <c:v>3.5538431319126484E-4</c:v>
                </c:pt>
                <c:pt idx="28298">
                  <c:v>3.5293770889699427E-4</c:v>
                </c:pt>
                <c:pt idx="28299">
                  <c:v>3.5077818338580258E-4</c:v>
                </c:pt>
                <c:pt idx="28300">
                  <c:v>3.4915319513795229E-4</c:v>
                </c:pt>
                <c:pt idx="28301">
                  <c:v>3.4766349851589329E-4</c:v>
                </c:pt>
                <c:pt idx="28302">
                  <c:v>3.4665071229178501E-4</c:v>
                </c:pt>
                <c:pt idx="28303">
                  <c:v>3.4584282515992548E-4</c:v>
                </c:pt>
                <c:pt idx="28304">
                  <c:v>3.4543823730093237E-4</c:v>
                </c:pt>
                <c:pt idx="28305">
                  <c:v>3.4531879257992948E-4</c:v>
                </c:pt>
                <c:pt idx="28306">
                  <c:v>3.4557342486474241E-4</c:v>
                </c:pt>
                <c:pt idx="28307">
                  <c:v>3.4607821025112173E-4</c:v>
                </c:pt>
                <c:pt idx="28308">
                  <c:v>3.4695291510777881E-4</c:v>
                </c:pt>
                <c:pt idx="28309">
                  <c:v>3.4810392089046349E-4</c:v>
                </c:pt>
                <c:pt idx="28310">
                  <c:v>3.4955528022528881E-4</c:v>
                </c:pt>
                <c:pt idx="28311">
                  <c:v>3.5138089155628549E-4</c:v>
                </c:pt>
                <c:pt idx="28312">
                  <c:v>3.5345645803352976E-4</c:v>
                </c:pt>
                <c:pt idx="28313">
                  <c:v>3.5586805700515978E-4</c:v>
                </c:pt>
                <c:pt idx="28314">
                  <c:v>3.585709398264969E-4</c:v>
                </c:pt>
                <c:pt idx="28315">
                  <c:v>3.6152015209056643E-4</c:v>
                </c:pt>
                <c:pt idx="28316">
                  <c:v>3.646776625615411E-4</c:v>
                </c:pt>
                <c:pt idx="28317">
                  <c:v>3.6802976285221778E-4</c:v>
                </c:pt>
                <c:pt idx="28318">
                  <c:v>3.7165173954945008E-4</c:v>
                </c:pt>
                <c:pt idx="28319">
                  <c:v>3.7539672300690441E-4</c:v>
                </c:pt>
                <c:pt idx="28320">
                  <c:v>3.7936910590297135E-4</c:v>
                </c:pt>
                <c:pt idx="28321">
                  <c:v>3.8335298919967009E-4</c:v>
                </c:pt>
                <c:pt idx="28322">
                  <c:v>3.8759209597782895E-4</c:v>
                </c:pt>
                <c:pt idx="28323">
                  <c:v>3.9186198127827421E-4</c:v>
                </c:pt>
                <c:pt idx="28324">
                  <c:v>3.9638927000396063E-4</c:v>
                </c:pt>
                <c:pt idx="28325">
                  <c:v>4.009278638807956E-4</c:v>
                </c:pt>
                <c:pt idx="28326">
                  <c:v>4.0573176128810839E-4</c:v>
                </c:pt>
                <c:pt idx="28327">
                  <c:v>4.106938135970406E-4</c:v>
                </c:pt>
                <c:pt idx="28328">
                  <c:v>4.1590200262386912E-4</c:v>
                </c:pt>
                <c:pt idx="28329">
                  <c:v>4.2128664327445442E-4</c:v>
                </c:pt>
                <c:pt idx="28330">
                  <c:v>4.2694281504829235E-4</c:v>
                </c:pt>
                <c:pt idx="28331">
                  <c:v>4.3280747313045875E-4</c:v>
                </c:pt>
                <c:pt idx="28332">
                  <c:v>4.3905338942984429E-4</c:v>
                </c:pt>
                <c:pt idx="28333">
                  <c:v>4.45660339758569E-4</c:v>
                </c:pt>
                <c:pt idx="28334">
                  <c:v>4.5252042225762956E-4</c:v>
                </c:pt>
                <c:pt idx="28335">
                  <c:v>4.5987046137363485E-4</c:v>
                </c:pt>
                <c:pt idx="28336">
                  <c:v>4.6755849314750186E-4</c:v>
                </c:pt>
                <c:pt idx="28337">
                  <c:v>4.7569337710051673E-4</c:v>
                </c:pt>
                <c:pt idx="28338">
                  <c:v>4.8414828872400673E-4</c:v>
                </c:pt>
                <c:pt idx="28339">
                  <c:v>4.9316174514602018E-4</c:v>
                </c:pt>
                <c:pt idx="28340">
                  <c:v>5.0265616739531005E-4</c:v>
                </c:pt>
                <c:pt idx="28341">
                  <c:v>5.1262649985772679E-4</c:v>
                </c:pt>
                <c:pt idx="28342">
                  <c:v>5.2329289942798507E-4</c:v>
                </c:pt>
                <c:pt idx="28343">
                  <c:v>5.3450305010571686E-4</c:v>
                </c:pt>
                <c:pt idx="28344">
                  <c:v>5.4639595066641178E-4</c:v>
                </c:pt>
                <c:pt idx="28345">
                  <c:v>5.5899040965823321E-4</c:v>
                </c:pt>
                <c:pt idx="28346">
                  <c:v>5.7233741604301169E-4</c:v>
                </c:pt>
                <c:pt idx="28347">
                  <c:v>5.8658718239945618E-4</c:v>
                </c:pt>
                <c:pt idx="28348">
                  <c:v>6.0166752904078358E-4</c:v>
                </c:pt>
                <c:pt idx="28349">
                  <c:v>6.1779625008184791E-4</c:v>
                </c:pt>
                <c:pt idx="28350">
                  <c:v>6.3496432026699523E-4</c:v>
                </c:pt>
                <c:pt idx="28351">
                  <c:v>6.5325088382595098E-4</c:v>
                </c:pt>
                <c:pt idx="28352">
                  <c:v>6.7291783917500236E-4</c:v>
                </c:pt>
                <c:pt idx="28353">
                  <c:v>6.9381032365500861E-4</c:v>
                </c:pt>
                <c:pt idx="28354">
                  <c:v>7.1616055374779108E-4</c:v>
                </c:pt>
                <c:pt idx="28355">
                  <c:v>7.4013125955896264E-4</c:v>
                </c:pt>
                <c:pt idx="28356">
                  <c:v>7.6571992313745341E-4</c:v>
                </c:pt>
                <c:pt idx="28357">
                  <c:v>7.9316910180116107E-4</c:v>
                </c:pt>
                <c:pt idx="28358">
                  <c:v>8.2249973754511263E-4</c:v>
                </c:pt>
                <c:pt idx="28359">
                  <c:v>8.5400101732635569E-4</c:v>
                </c:pt>
                <c:pt idx="28360">
                  <c:v>8.8783018805826952E-4</c:v>
                </c:pt>
                <c:pt idx="28361">
                  <c:v>9.2398476683375197E-4</c:v>
                </c:pt>
                <c:pt idx="28362">
                  <c:v>9.6282117202783901E-4</c:v>
                </c:pt>
                <c:pt idx="28363">
                  <c:v>1.0044714075936323E-3</c:v>
                </c:pt>
                <c:pt idx="28364">
                  <c:v>1.0492507689959796E-3</c:v>
                </c:pt>
                <c:pt idx="28365">
                  <c:v>1.0972716155085438E-3</c:v>
                </c:pt>
                <c:pt idx="28366">
                  <c:v>1.1489156840562842E-3</c:v>
                </c:pt>
                <c:pt idx="28367">
                  <c:v>1.2044687834726897E-3</c:v>
                </c:pt>
                <c:pt idx="28368">
                  <c:v>1.2641737740128889E-3</c:v>
                </c:pt>
                <c:pt idx="28369">
                  <c:v>1.3284079288143902E-3</c:v>
                </c:pt>
                <c:pt idx="28370">
                  <c:v>1.39756014901804E-3</c:v>
                </c:pt>
                <c:pt idx="28371">
                  <c:v>1.4720743960323635E-3</c:v>
                </c:pt>
                <c:pt idx="28372">
                  <c:v>1.5523718337940862E-3</c:v>
                </c:pt>
                <c:pt idx="28373">
                  <c:v>1.6389129120782941E-3</c:v>
                </c:pt>
                <c:pt idx="28374">
                  <c:v>1.7323159406625876E-3</c:v>
                </c:pt>
                <c:pt idx="28375">
                  <c:v>1.8331107126605684E-3</c:v>
                </c:pt>
                <c:pt idx="28376">
                  <c:v>1.9419266692819459E-3</c:v>
                </c:pt>
                <c:pt idx="28377">
                  <c:v>2.059493218242503E-3</c:v>
                </c:pt>
                <c:pt idx="28378">
                  <c:v>2.1865675632385395E-3</c:v>
                </c:pt>
                <c:pt idx="28379">
                  <c:v>2.3239146002765887E-3</c:v>
                </c:pt>
                <c:pt idx="28380">
                  <c:v>2.4724247138904198E-3</c:v>
                </c:pt>
                <c:pt idx="28381">
                  <c:v>2.6329747267584969E-3</c:v>
                </c:pt>
                <c:pt idx="28382">
                  <c:v>2.8067688848875116E-3</c:v>
                </c:pt>
                <c:pt idx="28383">
                  <c:v>2.9945744350992065E-3</c:v>
                </c:pt>
                <c:pt idx="28384">
                  <c:v>3.1977951533919136E-3</c:v>
                </c:pt>
                <c:pt idx="28385">
                  <c:v>3.417303360296664E-3</c:v>
                </c:pt>
                <c:pt idx="28386">
                  <c:v>3.654461042946977E-3</c:v>
                </c:pt>
                <c:pt idx="28387">
                  <c:v>3.910662553640698E-3</c:v>
                </c:pt>
                <c:pt idx="28388">
                  <c:v>4.1869417572385492E-3</c:v>
                </c:pt>
                <c:pt idx="28389">
                  <c:v>4.4844413118807491E-3</c:v>
                </c:pt>
                <c:pt idx="28390">
                  <c:v>4.8046391181766346E-3</c:v>
                </c:pt>
                <c:pt idx="28391">
                  <c:v>5.1480028781688558E-3</c:v>
                </c:pt>
                <c:pt idx="28392">
                  <c:v>5.5146889253406828E-3</c:v>
                </c:pt>
                <c:pt idx="28393">
                  <c:v>5.9040489658869211E-3</c:v>
                </c:pt>
                <c:pt idx="28394">
                  <c:v>6.3148480984125399E-3</c:v>
                </c:pt>
                <c:pt idx="28395">
                  <c:v>6.7424410425580561E-3</c:v>
                </c:pt>
                <c:pt idx="28396">
                  <c:v>7.1805405786118381E-3</c:v>
                </c:pt>
                <c:pt idx="28397">
                  <c:v>7.6174635921794076E-3</c:v>
                </c:pt>
                <c:pt idx="28398">
                  <c:v>8.0332796062291267E-3</c:v>
                </c:pt>
                <c:pt idx="28399">
                  <c:v>8.3987720561568002E-3</c:v>
                </c:pt>
                <c:pt idx="28400">
                  <c:v>8.6747019560526883E-3</c:v>
                </c:pt>
                <c:pt idx="28401">
                  <c:v>8.8003890131723717E-3</c:v>
                </c:pt>
                <c:pt idx="28402">
                  <c:v>8.7199251743045325E-3</c:v>
                </c:pt>
                <c:pt idx="28403">
                  <c:v>8.3924142912477073E-3</c:v>
                </c:pt>
                <c:pt idx="28404">
                  <c:v>7.7978095070980746E-3</c:v>
                </c:pt>
                <c:pt idx="28405">
                  <c:v>6.9747598747147421E-3</c:v>
                </c:pt>
                <c:pt idx="28406">
                  <c:v>5.9816114485102823E-3</c:v>
                </c:pt>
                <c:pt idx="28407">
                  <c:v>4.8932403108195022E-3</c:v>
                </c:pt>
                <c:pt idx="28408">
                  <c:v>3.7692738254694325E-3</c:v>
                </c:pt>
                <c:pt idx="28409">
                  <c:v>2.6600677832296915E-3</c:v>
                </c:pt>
                <c:pt idx="28410">
                  <c:v>1.6012278604167207E-3</c:v>
                </c:pt>
                <c:pt idx="28411">
                  <c:v>6.2317053177640691E-4</c:v>
                </c:pt>
                <c:pt idx="28412">
                  <c:v>-2.5747162239597721E-4</c:v>
                </c:pt>
                <c:pt idx="28413">
                  <c:v>-1.0212575966810356E-3</c:v>
                </c:pt>
                <c:pt idx="28414">
                  <c:v>-1.6550645164749023E-3</c:v>
                </c:pt>
                <c:pt idx="28415">
                  <c:v>-2.1491058217435466E-3</c:v>
                </c:pt>
                <c:pt idx="28416">
                  <c:v>-2.4925345995222559E-3</c:v>
                </c:pt>
                <c:pt idx="28417">
                  <c:v>-2.6748171125379194E-3</c:v>
                </c:pt>
                <c:pt idx="28418">
                  <c:v>-2.6911931855815308E-3</c:v>
                </c:pt>
                <c:pt idx="28419">
                  <c:v>-2.5305506534524236E-3</c:v>
                </c:pt>
                <c:pt idx="28420">
                  <c:v>-2.1955655421614928E-3</c:v>
                </c:pt>
                <c:pt idx="28421">
                  <c:v>-1.6817074993620285E-3</c:v>
                </c:pt>
                <c:pt idx="28422">
                  <c:v>-9.9652440532027597E-4</c:v>
                </c:pt>
                <c:pt idx="28423">
                  <c:v>-1.5211279563553948E-4</c:v>
                </c:pt>
                <c:pt idx="28424">
                  <c:v>8.2403633401284537E-4</c:v>
                </c:pt>
                <c:pt idx="28425">
                  <c:v>1.8977964074944342E-3</c:v>
                </c:pt>
                <c:pt idx="28426">
                  <c:v>3.0312219874161217E-3</c:v>
                </c:pt>
                <c:pt idx="28427">
                  <c:v>4.1577560323771134E-3</c:v>
                </c:pt>
                <c:pt idx="28428">
                  <c:v>5.2568013016223158E-3</c:v>
                </c:pt>
                <c:pt idx="28429">
                  <c:v>6.3288432881914991E-3</c:v>
                </c:pt>
                <c:pt idx="28430">
                  <c:v>7.3958875271183944E-3</c:v>
                </c:pt>
                <c:pt idx="28431">
                  <c:v>8.5202726922637417E-3</c:v>
                </c:pt>
                <c:pt idx="28432">
                  <c:v>9.7651032816333805E-3</c:v>
                </c:pt>
                <c:pt idx="28433">
                  <c:v>1.1159904146065158E-2</c:v>
                </c:pt>
                <c:pt idx="28434">
                  <c:v>1.2726384606172036E-2</c:v>
                </c:pt>
                <c:pt idx="28435">
                  <c:v>1.4458860131495221E-2</c:v>
                </c:pt>
                <c:pt idx="28436">
                  <c:v>1.6318307666417842E-2</c:v>
                </c:pt>
                <c:pt idx="28437">
                  <c:v>1.8267825124762771E-2</c:v>
                </c:pt>
                <c:pt idx="28438">
                  <c:v>2.0304931906545698E-2</c:v>
                </c:pt>
                <c:pt idx="28439">
                  <c:v>2.2397330068007371E-2</c:v>
                </c:pt>
                <c:pt idx="28440">
                  <c:v>2.4624501313541991E-2</c:v>
                </c:pt>
                <c:pt idx="28441">
                  <c:v>2.7044120382494152E-2</c:v>
                </c:pt>
                <c:pt idx="28442">
                  <c:v>2.9709888766969339E-2</c:v>
                </c:pt>
                <c:pt idx="28443">
                  <c:v>3.2685106530268682E-2</c:v>
                </c:pt>
                <c:pt idx="28444">
                  <c:v>3.6007404972025481E-2</c:v>
                </c:pt>
                <c:pt idx="28445">
                  <c:v>3.9673333150510581E-2</c:v>
                </c:pt>
                <c:pt idx="28446">
                  <c:v>4.3675319059168438E-2</c:v>
                </c:pt>
                <c:pt idx="28447">
                  <c:v>4.7974243675632633E-2</c:v>
                </c:pt>
                <c:pt idx="28448">
                  <c:v>5.2547547347858492E-2</c:v>
                </c:pt>
                <c:pt idx="28449">
                  <c:v>5.7363197595127757E-2</c:v>
                </c:pt>
                <c:pt idx="28450">
                  <c:v>6.2402410238294403E-2</c:v>
                </c:pt>
                <c:pt idx="28451">
                  <c:v>6.7636430981957374E-2</c:v>
                </c:pt>
                <c:pt idx="28452">
                  <c:v>7.3042444522052885E-2</c:v>
                </c:pt>
                <c:pt idx="28453">
                  <c:v>7.8553961246236592E-2</c:v>
                </c:pt>
                <c:pt idx="28454">
                  <c:v>8.4070868698111867E-2</c:v>
                </c:pt>
                <c:pt idx="28455">
                  <c:v>8.9489556473899667E-2</c:v>
                </c:pt>
                <c:pt idx="28456">
                  <c:v>9.4683483481956654E-2</c:v>
                </c:pt>
                <c:pt idx="28457">
                  <c:v>9.9419170967928516E-2</c:v>
                </c:pt>
                <c:pt idx="28458">
                  <c:v>0.10360137156498717</c:v>
                </c:pt>
                <c:pt idx="28459">
                  <c:v>0.10703339319432437</c:v>
                </c:pt>
                <c:pt idx="28460">
                  <c:v>0.10952658365542756</c:v>
                </c:pt>
                <c:pt idx="28461">
                  <c:v>0.110937442183625</c:v>
                </c:pt>
                <c:pt idx="28462">
                  <c:v>0.11108913844413293</c:v>
                </c:pt>
                <c:pt idx="28463">
                  <c:v>0.10976680524289406</c:v>
                </c:pt>
                <c:pt idx="28464">
                  <c:v>0.10683298350942122</c:v>
                </c:pt>
                <c:pt idx="28465">
                  <c:v>0.10218666394188414</c:v>
                </c:pt>
                <c:pt idx="28466">
                  <c:v>9.5787273722871269E-2</c:v>
                </c:pt>
                <c:pt idx="28467">
                  <c:v>8.770721282407351E-2</c:v>
                </c:pt>
                <c:pt idx="28468">
                  <c:v>7.8167281693803325E-2</c:v>
                </c:pt>
                <c:pt idx="28469">
                  <c:v>6.7532638200709094E-2</c:v>
                </c:pt>
                <c:pt idx="28470">
                  <c:v>5.6189273352638291E-2</c:v>
                </c:pt>
                <c:pt idx="28471">
                  <c:v>4.4647351785235934E-2</c:v>
                </c:pt>
                <c:pt idx="28472">
                  <c:v>3.3394471299516948E-2</c:v>
                </c:pt>
                <c:pt idx="28473">
                  <c:v>2.2850317842162682E-2</c:v>
                </c:pt>
                <c:pt idx="28474">
                  <c:v>1.3322621161127146E-2</c:v>
                </c:pt>
                <c:pt idx="28475">
                  <c:v>5.0241121764532382E-3</c:v>
                </c:pt>
                <c:pt idx="28476">
                  <c:v>-1.8739591498785069E-3</c:v>
                </c:pt>
                <c:pt idx="28477">
                  <c:v>-7.3380065672964123E-3</c:v>
                </c:pt>
                <c:pt idx="28478">
                  <c:v>-1.1416851018569069E-2</c:v>
                </c:pt>
                <c:pt idx="28479">
                  <c:v>-1.4147487185336011E-2</c:v>
                </c:pt>
                <c:pt idx="28480">
                  <c:v>-1.567131698000529E-2</c:v>
                </c:pt>
                <c:pt idx="28481">
                  <c:v>-1.6164094133641643E-2</c:v>
                </c:pt>
                <c:pt idx="28482">
                  <c:v>-1.5772426486560659E-2</c:v>
                </c:pt>
                <c:pt idx="28483">
                  <c:v>-1.469712322451916E-2</c:v>
                </c:pt>
                <c:pt idx="28484">
                  <c:v>-1.316828449480751E-2</c:v>
                </c:pt>
                <c:pt idx="28485">
                  <c:v>-1.137349716238021E-2</c:v>
                </c:pt>
                <c:pt idx="28486">
                  <c:v>-9.5806048772105468E-3</c:v>
                </c:pt>
                <c:pt idx="28487">
                  <c:v>-7.9872016658412044E-3</c:v>
                </c:pt>
                <c:pt idx="28488">
                  <c:v>-6.6744302106206202E-3</c:v>
                </c:pt>
                <c:pt idx="28489">
                  <c:v>-5.7603731892135988E-3</c:v>
                </c:pt>
                <c:pt idx="28490">
                  <c:v>-5.1795063480167989E-3</c:v>
                </c:pt>
                <c:pt idx="28491">
                  <c:v>-4.7908681822111023E-3</c:v>
                </c:pt>
                <c:pt idx="28492">
                  <c:v>-4.5424973947170589E-3</c:v>
                </c:pt>
                <c:pt idx="28493">
                  <c:v>-4.3767633911429883E-3</c:v>
                </c:pt>
                <c:pt idx="28494">
                  <c:v>-4.239691915423633E-3</c:v>
                </c:pt>
                <c:pt idx="28495">
                  <c:v>-4.1000787618335876E-3</c:v>
                </c:pt>
                <c:pt idx="28496">
                  <c:v>-3.9419414950449582E-3</c:v>
                </c:pt>
                <c:pt idx="28497">
                  <c:v>-3.7575709355078227E-3</c:v>
                </c:pt>
                <c:pt idx="28498">
                  <c:v>-3.5560025451197835E-3</c:v>
                </c:pt>
                <c:pt idx="28499">
                  <c:v>-3.3554492387613435E-3</c:v>
                </c:pt>
                <c:pt idx="28500">
                  <c:v>-3.1717283333262021E-3</c:v>
                </c:pt>
                <c:pt idx="28501">
                  <c:v>-3.0147604940175252E-3</c:v>
                </c:pt>
                <c:pt idx="28502">
                  <c:v>-2.8830751277233563E-3</c:v>
                </c:pt>
                <c:pt idx="28503">
                  <c:v>-2.777456451880283E-3</c:v>
                </c:pt>
                <c:pt idx="28504">
                  <c:v>-2.6921620717175136E-3</c:v>
                </c:pt>
                <c:pt idx="28505">
                  <c:v>-2.6255258241027809E-3</c:v>
                </c:pt>
                <c:pt idx="28506">
                  <c:v>-2.5731432891164538E-3</c:v>
                </c:pt>
                <c:pt idx="28507">
                  <c:v>-2.5326587915089653E-3</c:v>
                </c:pt>
                <c:pt idx="28508">
                  <c:v>-2.5018562966403674E-3</c:v>
                </c:pt>
                <c:pt idx="28509">
                  <c:v>-2.4797086857159551E-3</c:v>
                </c:pt>
                <c:pt idx="28510">
                  <c:v>-2.4639769680252564E-3</c:v>
                </c:pt>
                <c:pt idx="28511">
                  <c:v>-2.4532322759471311E-3</c:v>
                </c:pt>
                <c:pt idx="28512">
                  <c:v>-2.447737054797762E-3</c:v>
                </c:pt>
                <c:pt idx="28513">
                  <c:v>-2.4457331967144757E-3</c:v>
                </c:pt>
                <c:pt idx="28514">
                  <c:v>-2.4449782662864959E-3</c:v>
                </c:pt>
                <c:pt idx="28515">
                  <c:v>-2.4473797043839886E-3</c:v>
                </c:pt>
                <c:pt idx="28516">
                  <c:v>-2.4524092894875516E-3</c:v>
                </c:pt>
                <c:pt idx="28517">
                  <c:v>-2.4591126729255819E-3</c:v>
                </c:pt>
                <c:pt idx="28518">
                  <c:v>-2.4688617815314443E-3</c:v>
                </c:pt>
                <c:pt idx="28519">
                  <c:v>-2.4808651948240502E-3</c:v>
                </c:pt>
                <c:pt idx="28520">
                  <c:v>-2.4951841916475617E-3</c:v>
                </c:pt>
                <c:pt idx="28521">
                  <c:v>-2.5115618997006727E-3</c:v>
                </c:pt>
                <c:pt idx="28522">
                  <c:v>-2.5298388601050384E-3</c:v>
                </c:pt>
                <c:pt idx="28523">
                  <c:v>-2.548383304818394E-3</c:v>
                </c:pt>
                <c:pt idx="28524">
                  <c:v>-2.5669962313253931E-3</c:v>
                </c:pt>
                <c:pt idx="28525">
                  <c:v>-2.585212752496578E-3</c:v>
                </c:pt>
                <c:pt idx="28526">
                  <c:v>-2.6022565896511346E-3</c:v>
                </c:pt>
                <c:pt idx="28527">
                  <c:v>-2.6186813018141135E-3</c:v>
                </c:pt>
                <c:pt idx="28528">
                  <c:v>-2.6348424044166621E-3</c:v>
                </c:pt>
                <c:pt idx="28529">
                  <c:v>-2.6506192769055453E-3</c:v>
                </c:pt>
                <c:pt idx="28530">
                  <c:v>-2.6666376541658768E-3</c:v>
                </c:pt>
                <c:pt idx="28531">
                  <c:v>-2.6822303189377237E-3</c:v>
                </c:pt>
                <c:pt idx="28532">
                  <c:v>-2.6981836234307851E-3</c:v>
                </c:pt>
                <c:pt idx="28533">
                  <c:v>-2.7132874543981042E-3</c:v>
                </c:pt>
                <c:pt idx="28534">
                  <c:v>-2.7277978862485295E-3</c:v>
                </c:pt>
                <c:pt idx="28535">
                  <c:v>-2.7426646934024892E-3</c:v>
                </c:pt>
                <c:pt idx="28536">
                  <c:v>-2.7562112437730778E-3</c:v>
                </c:pt>
                <c:pt idx="28537">
                  <c:v>-2.7699504376064673E-3</c:v>
                </c:pt>
                <c:pt idx="28538">
                  <c:v>-2.7828558588891654E-3</c:v>
                </c:pt>
                <c:pt idx="28539">
                  <c:v>-2.7955579429538848E-3</c:v>
                </c:pt>
                <c:pt idx="28540">
                  <c:v>-2.8075693407863711E-3</c:v>
                </c:pt>
                <c:pt idx="28541">
                  <c:v>-2.8191214446977989E-3</c:v>
                </c:pt>
                <c:pt idx="28542">
                  <c:v>-2.8298358553250544E-3</c:v>
                </c:pt>
                <c:pt idx="28543">
                  <c:v>-2.8404375336158125E-3</c:v>
                </c:pt>
                <c:pt idx="28544">
                  <c:v>-2.8501729435089812E-3</c:v>
                </c:pt>
                <c:pt idx="28545">
                  <c:v>-2.8597940102664011E-3</c:v>
                </c:pt>
                <c:pt idx="28546">
                  <c:v>-2.8691112336685595E-3</c:v>
                </c:pt>
                <c:pt idx="28547">
                  <c:v>-2.8779893779456206E-3</c:v>
                </c:pt>
                <c:pt idx="28548">
                  <c:v>-2.8864219170774597E-3</c:v>
                </c:pt>
                <c:pt idx="28549">
                  <c:v>-2.8944887604900231E-3</c:v>
                </c:pt>
                <c:pt idx="28550">
                  <c:v>-2.9021077730999635E-3</c:v>
                </c:pt>
                <c:pt idx="28551">
                  <c:v>-2.9096863698239261E-3</c:v>
                </c:pt>
                <c:pt idx="28552">
                  <c:v>-2.9168742582945349E-3</c:v>
                </c:pt>
                <c:pt idx="28553">
                  <c:v>-2.9239594634056895E-3</c:v>
                </c:pt>
                <c:pt idx="28554">
                  <c:v>-2.9306406990409636E-3</c:v>
                </c:pt>
                <c:pt idx="28555">
                  <c:v>-2.9369377484682567E-3</c:v>
                </c:pt>
                <c:pt idx="28556">
                  <c:v>-2.9407262049013791E-3</c:v>
                </c:pt>
                <c:pt idx="28557">
                  <c:v>-2.9213819427398157E-3</c:v>
                </c:pt>
                <c:pt idx="28558">
                  <c:v>-2.9176819367707548E-3</c:v>
                </c:pt>
                <c:pt idx="28559">
                  <c:v>-2.9112649850600737E-3</c:v>
                </c:pt>
                <c:pt idx="28560">
                  <c:v>-2.9040471299364256E-3</c:v>
                </c:pt>
                <c:pt idx="28561">
                  <c:v>-2.8971877459509953E-3</c:v>
                </c:pt>
                <c:pt idx="28562">
                  <c:v>-2.8896036686447278E-3</c:v>
                </c:pt>
                <c:pt idx="28563">
                  <c:v>-2.8815694688260141E-3</c:v>
                </c:pt>
                <c:pt idx="28564">
                  <c:v>-2.8734175435644583E-3</c:v>
                </c:pt>
                <c:pt idx="28565">
                  <c:v>-2.8647086715283222E-3</c:v>
                </c:pt>
                <c:pt idx="28566">
                  <c:v>-2.8559071299734283E-3</c:v>
                </c:pt>
                <c:pt idx="28567">
                  <c:v>-2.8468686257978851E-3</c:v>
                </c:pt>
                <c:pt idx="28568">
                  <c:v>-2.8374682398593538E-3</c:v>
                </c:pt>
                <c:pt idx="28569">
                  <c:v>-2.8277112149723413E-3</c:v>
                </c:pt>
                <c:pt idx="28570">
                  <c:v>-2.8176243229390812E-3</c:v>
                </c:pt>
                <c:pt idx="28571">
                  <c:v>-2.8072177578366522E-3</c:v>
                </c:pt>
                <c:pt idx="28572">
                  <c:v>-2.7964145352465395E-3</c:v>
                </c:pt>
                <c:pt idx="28573">
                  <c:v>-2.7853745730755971E-3</c:v>
                </c:pt>
                <c:pt idx="28574">
                  <c:v>-2.7737304267741124E-3</c:v>
                </c:pt>
                <c:pt idx="28575">
                  <c:v>-2.7616808052201933E-3</c:v>
                </c:pt>
                <c:pt idx="28576">
                  <c:v>-2.7490394230519255E-3</c:v>
                </c:pt>
                <c:pt idx="28577">
                  <c:v>-2.7361118974053755E-3</c:v>
                </c:pt>
                <c:pt idx="28578">
                  <c:v>-2.7226283209200873E-3</c:v>
                </c:pt>
                <c:pt idx="28579">
                  <c:v>-2.708662571134288E-3</c:v>
                </c:pt>
                <c:pt idx="28580">
                  <c:v>-2.6940683238866254E-3</c:v>
                </c:pt>
                <c:pt idx="28581">
                  <c:v>-2.6792563117015835E-3</c:v>
                </c:pt>
                <c:pt idx="28582">
                  <c:v>-2.6640474805184706E-3</c:v>
                </c:pt>
                <c:pt idx="28583">
                  <c:v>-2.6489827722492817E-3</c:v>
                </c:pt>
                <c:pt idx="28584">
                  <c:v>-2.633771738113409E-3</c:v>
                </c:pt>
                <c:pt idx="28585">
                  <c:v>-2.6183167507761534E-3</c:v>
                </c:pt>
                <c:pt idx="28586">
                  <c:v>-2.6028749106590098E-3</c:v>
                </c:pt>
                <c:pt idx="28587">
                  <c:v>-2.5869367605624123E-3</c:v>
                </c:pt>
                <c:pt idx="28588">
                  <c:v>-2.5710979134703159E-3</c:v>
                </c:pt>
                <c:pt idx="28589">
                  <c:v>-2.5565012224126418E-3</c:v>
                </c:pt>
                <c:pt idx="28590">
                  <c:v>-2.5402637565083356E-3</c:v>
                </c:pt>
                <c:pt idx="28591">
                  <c:v>-2.5250395761757583E-3</c:v>
                </c:pt>
                <c:pt idx="28592">
                  <c:v>-2.5101276969155591E-3</c:v>
                </c:pt>
                <c:pt idx="28593">
                  <c:v>-2.4961003124157797E-3</c:v>
                </c:pt>
                <c:pt idx="28594">
                  <c:v>-2.4837179347522143E-3</c:v>
                </c:pt>
                <c:pt idx="28595">
                  <c:v>-2.4721225483146868E-3</c:v>
                </c:pt>
                <c:pt idx="28596">
                  <c:v>-2.4619036179432184E-3</c:v>
                </c:pt>
                <c:pt idx="28597">
                  <c:v>-2.4547734812947731E-3</c:v>
                </c:pt>
                <c:pt idx="28598">
                  <c:v>-2.4492888948285723E-3</c:v>
                </c:pt>
                <c:pt idx="28599">
                  <c:v>-2.4462733681762873E-3</c:v>
                </c:pt>
                <c:pt idx="28600">
                  <c:v>-2.4473622207874515E-3</c:v>
                </c:pt>
                <c:pt idx="28601">
                  <c:v>-2.4523918086832392E-3</c:v>
                </c:pt>
                <c:pt idx="28602">
                  <c:v>-2.4605068543077993E-3</c:v>
                </c:pt>
                <c:pt idx="28603">
                  <c:v>-2.4736378389268445E-3</c:v>
                </c:pt>
                <c:pt idx="28604">
                  <c:v>-2.4922160274870576E-3</c:v>
                </c:pt>
                <c:pt idx="28605">
                  <c:v>-2.5171240114577856E-3</c:v>
                </c:pt>
                <c:pt idx="28606">
                  <c:v>-2.5487602097830761E-3</c:v>
                </c:pt>
                <c:pt idx="28607">
                  <c:v>-2.5915032095447836E-3</c:v>
                </c:pt>
                <c:pt idx="28608">
                  <c:v>-2.6452191470953796E-3</c:v>
                </c:pt>
                <c:pt idx="28609">
                  <c:v>-2.7138568146821847E-3</c:v>
                </c:pt>
                <c:pt idx="28610">
                  <c:v>-2.8015826330972998E-3</c:v>
                </c:pt>
                <c:pt idx="28611">
                  <c:v>-2.9091568118821674E-3</c:v>
                </c:pt>
                <c:pt idx="28612">
                  <c:v>-3.040847493261738E-3</c:v>
                </c:pt>
                <c:pt idx="28613">
                  <c:v>-3.1961371437663096E-3</c:v>
                </c:pt>
                <c:pt idx="28614">
                  <c:v>-3.3745790077933675E-3</c:v>
                </c:pt>
                <c:pt idx="28615">
                  <c:v>-3.5697272890292046E-3</c:v>
                </c:pt>
                <c:pt idx="28616">
                  <c:v>-3.7742533983331967E-3</c:v>
                </c:pt>
                <c:pt idx="28617">
                  <c:v>-3.9778800957157917E-3</c:v>
                </c:pt>
                <c:pt idx="28618">
                  <c:v>-4.1845345237271191E-3</c:v>
                </c:pt>
                <c:pt idx="28619">
                  <c:v>-4.4132846977163968E-3</c:v>
                </c:pt>
                <c:pt idx="28620">
                  <c:v>-4.6997893946157162E-3</c:v>
                </c:pt>
                <c:pt idx="28621">
                  <c:v>-5.088197235756528E-3</c:v>
                </c:pt>
                <c:pt idx="28622">
                  <c:v>-5.6555341398793844E-3</c:v>
                </c:pt>
                <c:pt idx="28623">
                  <c:v>-6.4249956305055698E-3</c:v>
                </c:pt>
                <c:pt idx="28624">
                  <c:v>-7.4639814270763671E-3</c:v>
                </c:pt>
                <c:pt idx="28625">
                  <c:v>-8.7276607256540125E-3</c:v>
                </c:pt>
                <c:pt idx="28626">
                  <c:v>-1.0142404920504212E-2</c:v>
                </c:pt>
                <c:pt idx="28627">
                  <c:v>-1.1596972899202952E-2</c:v>
                </c:pt>
                <c:pt idx="28628">
                  <c:v>-1.3077400625970563E-2</c:v>
                </c:pt>
                <c:pt idx="28629">
                  <c:v>-1.4484056166807098E-2</c:v>
                </c:pt>
                <c:pt idx="28630">
                  <c:v>-1.5675820383045797E-2</c:v>
                </c:pt>
                <c:pt idx="28631">
                  <c:v>-1.6500781787332705E-2</c:v>
                </c:pt>
                <c:pt idx="28632">
                  <c:v>-1.6720194178152015E-2</c:v>
                </c:pt>
                <c:pt idx="28633">
                  <c:v>-1.6131296359594316E-2</c:v>
                </c:pt>
                <c:pt idx="28634">
                  <c:v>-1.4545615764564646E-2</c:v>
                </c:pt>
                <c:pt idx="28635">
                  <c:v>-1.1762226531573883E-2</c:v>
                </c:pt>
                <c:pt idx="28636">
                  <c:v>-7.7347014912749479E-3</c:v>
                </c:pt>
                <c:pt idx="28637">
                  <c:v>-2.2931074278509656E-3</c:v>
                </c:pt>
                <c:pt idx="28638">
                  <c:v>4.5480480765458797E-3</c:v>
                </c:pt>
                <c:pt idx="28639">
                  <c:v>1.2775518345420234E-2</c:v>
                </c:pt>
                <c:pt idx="28640">
                  <c:v>2.2224872920701688E-2</c:v>
                </c:pt>
                <c:pt idx="28641">
                  <c:v>3.2711782976547865E-2</c:v>
                </c:pt>
                <c:pt idx="28642">
                  <c:v>4.3930492804242993E-2</c:v>
                </c:pt>
                <c:pt idx="28643">
                  <c:v>5.5470702753470325E-2</c:v>
                </c:pt>
                <c:pt idx="28644">
                  <c:v>6.6847082906697441E-2</c:v>
                </c:pt>
                <c:pt idx="28645">
                  <c:v>7.7590644403847775E-2</c:v>
                </c:pt>
                <c:pt idx="28646">
                  <c:v>8.7265763747618352E-2</c:v>
                </c:pt>
                <c:pt idx="28647">
                  <c:v>9.550799242706659E-2</c:v>
                </c:pt>
                <c:pt idx="28648">
                  <c:v>0.1020644392394367</c:v>
                </c:pt>
                <c:pt idx="28649">
                  <c:v>0.10686912825940642</c:v>
                </c:pt>
                <c:pt idx="28650">
                  <c:v>0.1099345822899776</c:v>
                </c:pt>
                <c:pt idx="28651">
                  <c:v>0.11140508972804342</c:v>
                </c:pt>
                <c:pt idx="28652">
                  <c:v>0.1113871529385132</c:v>
                </c:pt>
                <c:pt idx="28653">
                  <c:v>0.11008630752092674</c:v>
                </c:pt>
                <c:pt idx="28654">
                  <c:v>0.10764507482020014</c:v>
                </c:pt>
                <c:pt idx="28655">
                  <c:v>0.10427636840002785</c:v>
                </c:pt>
                <c:pt idx="28656">
                  <c:v>0.10014417760609085</c:v>
                </c:pt>
                <c:pt idx="28657">
                  <c:v>9.5426451233781795E-2</c:v>
                </c:pt>
                <c:pt idx="28658">
                  <c:v>9.0302215427954691E-2</c:v>
                </c:pt>
                <c:pt idx="28659">
                  <c:v>8.4928636159943283E-2</c:v>
                </c:pt>
                <c:pt idx="28660">
                  <c:v>7.9441235756959494E-2</c:v>
                </c:pt>
                <c:pt idx="28661">
                  <c:v>7.3959891685578483E-2</c:v>
                </c:pt>
                <c:pt idx="28662">
                  <c:v>6.8567271170820732E-2</c:v>
                </c:pt>
                <c:pt idx="28663">
                  <c:v>6.3343918446221226E-2</c:v>
                </c:pt>
                <c:pt idx="28664">
                  <c:v>5.8306758528843927E-2</c:v>
                </c:pt>
                <c:pt idx="28665">
                  <c:v>5.3490614118438473E-2</c:v>
                </c:pt>
                <c:pt idx="28666">
                  <c:v>4.8910906521311803E-2</c:v>
                </c:pt>
                <c:pt idx="28667">
                  <c:v>4.4607728300781413E-2</c:v>
                </c:pt>
                <c:pt idx="28668">
                  <c:v>4.0602446441514228E-2</c:v>
                </c:pt>
                <c:pt idx="28669">
                  <c:v>3.6926837781652955E-2</c:v>
                </c:pt>
                <c:pt idx="28670">
                  <c:v>3.3587181863393711E-2</c:v>
                </c:pt>
                <c:pt idx="28671">
                  <c:v>3.0591958557764309E-2</c:v>
                </c:pt>
                <c:pt idx="28672">
                  <c:v>2.7901418425836488E-2</c:v>
                </c:pt>
                <c:pt idx="28673">
                  <c:v>2.5473345411417547E-2</c:v>
                </c:pt>
                <c:pt idx="28674">
                  <c:v>2.3222203765863036E-2</c:v>
                </c:pt>
                <c:pt idx="28675">
                  <c:v>2.1098289100908385E-2</c:v>
                </c:pt>
                <c:pt idx="28676">
                  <c:v>1.9045645321180582E-2</c:v>
                </c:pt>
                <c:pt idx="28677">
                  <c:v>1.7065114210027321E-2</c:v>
                </c:pt>
                <c:pt idx="28678">
                  <c:v>1.5178455757244302E-2</c:v>
                </c:pt>
                <c:pt idx="28679">
                  <c:v>1.3419053193519326E-2</c:v>
                </c:pt>
                <c:pt idx="28680">
                  <c:v>1.18228447501042E-2</c:v>
                </c:pt>
                <c:pt idx="28681">
                  <c:v>1.0395712214612551E-2</c:v>
                </c:pt>
                <c:pt idx="28682">
                  <c:v>9.1296914909114735E-3</c:v>
                </c:pt>
                <c:pt idx="28683">
                  <c:v>7.9723415161780942E-3</c:v>
                </c:pt>
                <c:pt idx="28684">
                  <c:v>6.8794204750350918E-3</c:v>
                </c:pt>
                <c:pt idx="28685">
                  <c:v>5.7846126660164865E-3</c:v>
                </c:pt>
                <c:pt idx="28686">
                  <c:v>4.6536360111296693E-3</c:v>
                </c:pt>
                <c:pt idx="28687">
                  <c:v>3.4991039803271562E-3</c:v>
                </c:pt>
                <c:pt idx="28688">
                  <c:v>2.3503760214380609E-3</c:v>
                </c:pt>
                <c:pt idx="28689">
                  <c:v>1.2525661438095304E-3</c:v>
                </c:pt>
                <c:pt idx="28690">
                  <c:v>2.5056604953932471E-4</c:v>
                </c:pt>
                <c:pt idx="28691">
                  <c:v>-6.1480984353246004E-4</c:v>
                </c:pt>
                <c:pt idx="28692">
                  <c:v>-1.3195311700540113E-3</c:v>
                </c:pt>
                <c:pt idx="28693">
                  <c:v>-1.85262185487578E-3</c:v>
                </c:pt>
                <c:pt idx="28694">
                  <c:v>-2.2071283641524886E-3</c:v>
                </c:pt>
                <c:pt idx="28695">
                  <c:v>-2.3838389373700419E-3</c:v>
                </c:pt>
                <c:pt idx="28696">
                  <c:v>-2.3848806686886936E-3</c:v>
                </c:pt>
                <c:pt idx="28697">
                  <c:v>-2.218137174936019E-3</c:v>
                </c:pt>
                <c:pt idx="28698">
                  <c:v>-1.8902684310748707E-3</c:v>
                </c:pt>
                <c:pt idx="28699">
                  <c:v>-1.4098750013457062E-3</c:v>
                </c:pt>
                <c:pt idx="28700">
                  <c:v>-7.8882860815987499E-4</c:v>
                </c:pt>
                <c:pt idx="28701">
                  <c:v>-3.7872764990121155E-5</c:v>
                </c:pt>
                <c:pt idx="28702">
                  <c:v>8.3022989646386325E-4</c:v>
                </c:pt>
                <c:pt idx="28703">
                  <c:v>1.7971783407728648E-3</c:v>
                </c:pt>
                <c:pt idx="28704">
                  <c:v>2.844679045020726E-3</c:v>
                </c:pt>
                <c:pt idx="28705">
                  <c:v>3.9443775643667189E-3</c:v>
                </c:pt>
                <c:pt idx="28706">
                  <c:v>5.0576239367341458E-3</c:v>
                </c:pt>
                <c:pt idx="28707">
                  <c:v>6.1372586395090911E-3</c:v>
                </c:pt>
                <c:pt idx="28708">
                  <c:v>7.1244371768244275E-3</c:v>
                </c:pt>
                <c:pt idx="28709">
                  <c:v>7.9359041670985508E-3</c:v>
                </c:pt>
                <c:pt idx="28710">
                  <c:v>8.5254991980101558E-3</c:v>
                </c:pt>
                <c:pt idx="28711">
                  <c:v>8.846173131839552E-3</c:v>
                </c:pt>
                <c:pt idx="28712">
                  <c:v>8.9141601669577852E-3</c:v>
                </c:pt>
                <c:pt idx="28713">
                  <c:v>8.7824633365568561E-3</c:v>
                </c:pt>
                <c:pt idx="28714">
                  <c:v>8.5032499097988934E-3</c:v>
                </c:pt>
                <c:pt idx="28715">
                  <c:v>8.1327030585225391E-3</c:v>
                </c:pt>
                <c:pt idx="28716">
                  <c:v>7.711276624926211E-3</c:v>
                </c:pt>
                <c:pt idx="28717">
                  <c:v>7.2693528232173898E-3</c:v>
                </c:pt>
                <c:pt idx="28718">
                  <c:v>6.8277394317317608E-3</c:v>
                </c:pt>
                <c:pt idx="28719">
                  <c:v>6.3956875667169344E-3</c:v>
                </c:pt>
                <c:pt idx="28720">
                  <c:v>5.9818894988947768E-3</c:v>
                </c:pt>
                <c:pt idx="28721">
                  <c:v>5.5892616585148103E-3</c:v>
                </c:pt>
                <c:pt idx="28722">
                  <c:v>5.2197953489465654E-3</c:v>
                </c:pt>
                <c:pt idx="28723">
                  <c:v>4.8740929812124412E-3</c:v>
                </c:pt>
                <c:pt idx="28724">
                  <c:v>4.5518757586845426E-3</c:v>
                </c:pt>
                <c:pt idx="28725">
                  <c:v>4.2522647319853668E-3</c:v>
                </c:pt>
                <c:pt idx="28726">
                  <c:v>3.9742377420441954E-3</c:v>
                </c:pt>
                <c:pt idx="28727">
                  <c:v>3.7166750407312543E-3</c:v>
                </c:pt>
                <c:pt idx="28728">
                  <c:v>3.4782880249576431E-3</c:v>
                </c:pt>
                <c:pt idx="28729">
                  <c:v>3.2575052303842611E-3</c:v>
                </c:pt>
                <c:pt idx="28730">
                  <c:v>3.0534139477961242E-3</c:v>
                </c:pt>
                <c:pt idx="28731">
                  <c:v>2.8646394937641428E-3</c:v>
                </c:pt>
                <c:pt idx="28732">
                  <c:v>2.6901000749638415E-3</c:v>
                </c:pt>
                <c:pt idx="28733">
                  <c:v>2.5287645586971053E-3</c:v>
                </c:pt>
                <c:pt idx="28734">
                  <c:v>2.3794698368654332E-3</c:v>
                </c:pt>
                <c:pt idx="28735">
                  <c:v>2.241441529275745E-3</c:v>
                </c:pt>
                <c:pt idx="28736">
                  <c:v>2.113686548260163E-3</c:v>
                </c:pt>
                <c:pt idx="28737">
                  <c:v>1.9954205255324764E-3</c:v>
                </c:pt>
                <c:pt idx="28738">
                  <c:v>1.8858907496220878E-3</c:v>
                </c:pt>
                <c:pt idx="28739">
                  <c:v>1.7844349426620054E-3</c:v>
                </c:pt>
                <c:pt idx="28740">
                  <c:v>1.6901624979329677E-3</c:v>
                </c:pt>
                <c:pt idx="28741">
                  <c:v>1.6029186208547097E-3</c:v>
                </c:pt>
                <c:pt idx="28742">
                  <c:v>1.5218069201917706E-3</c:v>
                </c:pt>
                <c:pt idx="28743">
                  <c:v>1.4464007679153568E-3</c:v>
                </c:pt>
                <c:pt idx="28744">
                  <c:v>1.3762551080183094E-3</c:v>
                </c:pt>
                <c:pt idx="28745">
                  <c:v>1.3109125077301886E-3</c:v>
                </c:pt>
                <c:pt idx="28746">
                  <c:v>1.2500499609262583E-3</c:v>
                </c:pt>
                <c:pt idx="28747">
                  <c:v>1.1932820741331618E-3</c:v>
                </c:pt>
                <c:pt idx="28748">
                  <c:v>1.1402605583828995E-3</c:v>
                </c:pt>
                <c:pt idx="28749">
                  <c:v>1.0907092780042538E-3</c:v>
                </c:pt>
                <c:pt idx="28750">
                  <c:v>1.0443567925710884E-3</c:v>
                </c:pt>
                <c:pt idx="28751">
                  <c:v>1.0009957765618749E-3</c:v>
                </c:pt>
                <c:pt idx="28752">
                  <c:v>9.6031673578922394E-4</c:v>
                </c:pt>
                <c:pt idx="28753">
                  <c:v>9.2215100648629367E-4</c:v>
                </c:pt>
                <c:pt idx="28754">
                  <c:v>8.8634171005130824E-4</c:v>
                </c:pt>
                <c:pt idx="28755">
                  <c:v>8.5269918854957716E-4</c:v>
                </c:pt>
                <c:pt idx="28756">
                  <c:v>8.2106660719982738E-4</c:v>
                </c:pt>
                <c:pt idx="28757">
                  <c:v>7.9118410020218022E-4</c:v>
                </c:pt>
                <c:pt idx="28758">
                  <c:v>7.6303213188555485E-4</c:v>
                </c:pt>
                <c:pt idx="28759">
                  <c:v>7.3650425001248188E-4</c:v>
                </c:pt>
                <c:pt idx="28760">
                  <c:v>7.1151247748124646E-4</c:v>
                </c:pt>
                <c:pt idx="28761">
                  <c:v>6.8778663715141075E-4</c:v>
                </c:pt>
                <c:pt idx="28762">
                  <c:v>6.6539579878754918E-4</c:v>
                </c:pt>
                <c:pt idx="28763">
                  <c:v>6.4410083391264195E-4</c:v>
                </c:pt>
                <c:pt idx="28764">
                  <c:v>6.2392581361836452E-4</c:v>
                </c:pt>
                <c:pt idx="28765">
                  <c:v>6.0484882375877458E-4</c:v>
                </c:pt>
                <c:pt idx="28766">
                  <c:v>5.8667669410294998E-4</c:v>
                </c:pt>
                <c:pt idx="28767">
                  <c:v>5.6926362447540235E-4</c:v>
                </c:pt>
                <c:pt idx="28768">
                  <c:v>5.5277476169313111E-4</c:v>
                </c:pt>
                <c:pt idx="28769">
                  <c:v>5.3689598227535384E-4</c:v>
                </c:pt>
                <c:pt idx="28770">
                  <c:v>5.2177223241400839E-4</c:v>
                </c:pt>
                <c:pt idx="28771">
                  <c:v>5.0719765929196914E-4</c:v>
                </c:pt>
                <c:pt idx="28772">
                  <c:v>4.932395247819743E-4</c:v>
                </c:pt>
                <c:pt idx="28773">
                  <c:v>4.7984792440691759E-4</c:v>
                </c:pt>
                <c:pt idx="28774">
                  <c:v>4.6690471760091334E-4</c:v>
                </c:pt>
                <c:pt idx="28775">
                  <c:v>4.5444187533527636E-4</c:v>
                </c:pt>
                <c:pt idx="28776">
                  <c:v>4.42413149448595E-4</c:v>
                </c:pt>
                <c:pt idx="28777">
                  <c:v>4.307956895862608E-4</c:v>
                </c:pt>
                <c:pt idx="28778">
                  <c:v>4.1956867478853965E-4</c:v>
                </c:pt>
                <c:pt idx="28779">
                  <c:v>4.0883396937918537E-4</c:v>
                </c:pt>
                <c:pt idx="28780">
                  <c:v>3.9840768274923555E-4</c:v>
                </c:pt>
                <c:pt idx="28781">
                  <c:v>3.8843352308515211E-4</c:v>
                </c:pt>
                <c:pt idx="28782">
                  <c:v>3.7881142551077218E-4</c:v>
                </c:pt>
                <c:pt idx="28783">
                  <c:v>3.6961101773846927E-4</c:v>
                </c:pt>
                <c:pt idx="28784">
                  <c:v>3.6083192856284363E-4</c:v>
                </c:pt>
                <c:pt idx="28785">
                  <c:v>3.5251680092818205E-4</c:v>
                </c:pt>
                <c:pt idx="28786">
                  <c:v>3.4460490597443272E-4</c:v>
                </c:pt>
                <c:pt idx="28787">
                  <c:v>3.3710491378913243E-4</c:v>
                </c:pt>
                <c:pt idx="28788">
                  <c:v>3.3009844772202701E-4</c:v>
                </c:pt>
                <c:pt idx="28789">
                  <c:v>3.2346756537271482E-4</c:v>
                </c:pt>
                <c:pt idx="28790">
                  <c:v>3.1731487787345358E-4</c:v>
                </c:pt>
                <c:pt idx="28791">
                  <c:v>3.1154987564419034E-4</c:v>
                </c:pt>
                <c:pt idx="28792">
                  <c:v>3.0627345984124421E-4</c:v>
                </c:pt>
                <c:pt idx="28793">
                  <c:v>3.0137713977218539E-4</c:v>
                </c:pt>
                <c:pt idx="28794">
                  <c:v>2.9690375308877304E-4</c:v>
                </c:pt>
                <c:pt idx="28795">
                  <c:v>2.9285941590762032E-4</c:v>
                </c:pt>
                <c:pt idx="28796">
                  <c:v>2.8918939612276873E-4</c:v>
                </c:pt>
                <c:pt idx="28797">
                  <c:v>2.8596109200962339E-4</c:v>
                </c:pt>
                <c:pt idx="28798">
                  <c:v>2.8304759498476439E-4</c:v>
                </c:pt>
                <c:pt idx="28799">
                  <c:v>2.8057475500609108E-4</c:v>
                </c:pt>
                <c:pt idx="28800">
                  <c:v>2.7843774915481401E-4</c:v>
                </c:pt>
                <c:pt idx="28801">
                  <c:v>2.766224581407517E-4</c:v>
                </c:pt>
                <c:pt idx="28802">
                  <c:v>2.7514477325785158E-4</c:v>
                </c:pt>
                <c:pt idx="28803">
                  <c:v>2.7401552988060018E-4</c:v>
                </c:pt>
                <c:pt idx="28804">
                  <c:v>2.7321773861910259E-4</c:v>
                </c:pt>
                <c:pt idx="28805">
                  <c:v>2.7266344345688864E-4</c:v>
                </c:pt>
                <c:pt idx="28806">
                  <c:v>2.7258089416448694E-4</c:v>
                </c:pt>
                <c:pt idx="28807">
                  <c:v>2.727159478687069E-4</c:v>
                </c:pt>
                <c:pt idx="28808">
                  <c:v>2.7321259541757126E-4</c:v>
                </c:pt>
                <c:pt idx="28809">
                  <c:v>2.7400914767994333E-4</c:v>
                </c:pt>
                <c:pt idx="28810">
                  <c:v>2.7517236495366859E-4</c:v>
                </c:pt>
                <c:pt idx="28811">
                  <c:v>2.7659832957394048E-4</c:v>
                </c:pt>
                <c:pt idx="28812">
                  <c:v>2.7833217655792719E-4</c:v>
                </c:pt>
                <c:pt idx="28813">
                  <c:v>2.8039956573322478E-4</c:v>
                </c:pt>
                <c:pt idx="28814">
                  <c:v>2.8274340964085098E-4</c:v>
                </c:pt>
                <c:pt idx="28815">
                  <c:v>2.8538809622580263E-4</c:v>
                </c:pt>
                <c:pt idx="28816">
                  <c:v>2.8825345903427113E-4</c:v>
                </c:pt>
                <c:pt idx="28817">
                  <c:v>2.9137774391974069E-4</c:v>
                </c:pt>
                <c:pt idx="28818">
                  <c:v>2.947013363449047E-4</c:v>
                </c:pt>
                <c:pt idx="28819">
                  <c:v>2.9822152635516908E-4</c:v>
                </c:pt>
                <c:pt idx="28820">
                  <c:v>3.0199275439357631E-4</c:v>
                </c:pt>
                <c:pt idx="28821">
                  <c:v>3.0593592187400098E-4</c:v>
                </c:pt>
                <c:pt idx="28822">
                  <c:v>3.0997755632422574E-4</c:v>
                </c:pt>
                <c:pt idx="28823">
                  <c:v>3.1419462602244597E-4</c:v>
                </c:pt>
                <c:pt idx="28824">
                  <c:v>3.1855392676294336E-4</c:v>
                </c:pt>
                <c:pt idx="28825">
                  <c:v>3.2304599389199051E-4</c:v>
                </c:pt>
                <c:pt idx="28826">
                  <c:v>3.2775092154790908E-4</c:v>
                </c:pt>
                <c:pt idx="28827">
                  <c:v>3.3260322321793101E-4</c:v>
                </c:pt>
                <c:pt idx="28828">
                  <c:v>3.3768891220220532E-4</c:v>
                </c:pt>
                <c:pt idx="28829">
                  <c:v>3.428977531032551E-4</c:v>
                </c:pt>
                <c:pt idx="28830">
                  <c:v>3.4844144321510839E-4</c:v>
                </c:pt>
                <c:pt idx="28831">
                  <c:v>3.5417904384427157E-4</c:v>
                </c:pt>
                <c:pt idx="28832">
                  <c:v>3.6018180194763438E-4</c:v>
                </c:pt>
                <c:pt idx="28833">
                  <c:v>3.6650100544444175E-4</c:v>
                </c:pt>
                <c:pt idx="28834">
                  <c:v>3.7315553559735815E-4</c:v>
                </c:pt>
                <c:pt idx="28835">
                  <c:v>3.8014383974083188E-4</c:v>
                </c:pt>
                <c:pt idx="28836">
                  <c:v>3.8751849265239446E-4</c:v>
                </c:pt>
                <c:pt idx="28837">
                  <c:v>3.9527912775294549E-4</c:v>
                </c:pt>
                <c:pt idx="28838">
                  <c:v>4.0342305173424187E-4</c:v>
                </c:pt>
                <c:pt idx="28839">
                  <c:v>4.1202617923519202E-4</c:v>
                </c:pt>
                <c:pt idx="28840">
                  <c:v>4.2104313527357995E-4</c:v>
                </c:pt>
                <c:pt idx="28841">
                  <c:v>4.3061586370951588E-4</c:v>
                </c:pt>
                <c:pt idx="28842">
                  <c:v>4.4075174208790813E-4</c:v>
                </c:pt>
                <c:pt idx="28843">
                  <c:v>4.5143176805606533E-4</c:v>
                </c:pt>
                <c:pt idx="28844">
                  <c:v>4.6272735350749716E-4</c:v>
                </c:pt>
                <c:pt idx="28845">
                  <c:v>4.747166344311049E-4</c:v>
                </c:pt>
                <c:pt idx="28846">
                  <c:v>4.8742833588699686E-4</c:v>
                </c:pt>
                <c:pt idx="28847">
                  <c:v>5.0089368061256856E-4</c:v>
                </c:pt>
                <c:pt idx="28848">
                  <c:v>5.1521500013473887E-4</c:v>
                </c:pt>
                <c:pt idx="28849">
                  <c:v>5.3049006305028179E-4</c:v>
                </c:pt>
                <c:pt idx="28850">
                  <c:v>5.4672936258259863E-4</c:v>
                </c:pt>
                <c:pt idx="28851">
                  <c:v>5.6407109854983428E-4</c:v>
                </c:pt>
                <c:pt idx="28852">
                  <c:v>5.8248003032512763E-4</c:v>
                </c:pt>
                <c:pt idx="28853">
                  <c:v>6.0225158636906251E-4</c:v>
                </c:pt>
                <c:pt idx="28854">
                  <c:v>6.2333725651153582E-4</c:v>
                </c:pt>
                <c:pt idx="28855">
                  <c:v>6.4587443849406512E-4</c:v>
                </c:pt>
                <c:pt idx="28856">
                  <c:v>6.6998524858008501E-4</c:v>
                </c:pt>
                <c:pt idx="28857">
                  <c:v>6.9577188192992967E-4</c:v>
                </c:pt>
                <c:pt idx="28858">
                  <c:v>7.2342549800696876E-4</c:v>
                </c:pt>
                <c:pt idx="28859">
                  <c:v>7.530383192615453E-4</c:v>
                </c:pt>
                <c:pt idx="28860">
                  <c:v>7.8470146225906312E-4</c:v>
                </c:pt>
                <c:pt idx="28861">
                  <c:v>8.1869281418645024E-4</c:v>
                </c:pt>
                <c:pt idx="28862">
                  <c:v>8.551991013427962E-4</c:v>
                </c:pt>
                <c:pt idx="28863">
                  <c:v>8.9426295698791236E-4</c:v>
                </c:pt>
                <c:pt idx="28864">
                  <c:v>9.3627142256524909E-4</c:v>
                </c:pt>
                <c:pt idx="28865">
                  <c:v>9.8133889071860825E-4</c:v>
                </c:pt>
                <c:pt idx="28866">
                  <c:v>1.0297382752653128E-3</c:v>
                </c:pt>
                <c:pt idx="28867">
                  <c:v>1.0817612333511306E-3</c:v>
                </c:pt>
                <c:pt idx="28868">
                  <c:v>1.1377399544322264E-3</c:v>
                </c:pt>
                <c:pt idx="28869">
                  <c:v>1.1979114808748914E-3</c:v>
                </c:pt>
                <c:pt idx="28870">
                  <c:v>1.2626835574240936E-3</c:v>
                </c:pt>
                <c:pt idx="28871">
                  <c:v>1.3324112100189245E-3</c:v>
                </c:pt>
                <c:pt idx="28872">
                  <c:v>1.4075694178926623E-3</c:v>
                </c:pt>
                <c:pt idx="28873">
                  <c:v>1.488517366253439E-3</c:v>
                </c:pt>
                <c:pt idx="28874">
                  <c:v>1.5758310986381252E-3</c:v>
                </c:pt>
                <c:pt idx="28875">
                  <c:v>1.6700240467669714E-3</c:v>
                </c:pt>
                <c:pt idx="28876">
                  <c:v>1.771699631672452E-3</c:v>
                </c:pt>
                <c:pt idx="28877">
                  <c:v>1.881494668937389E-3</c:v>
                </c:pt>
                <c:pt idx="28878">
                  <c:v>2.0001342721708282E-3</c:v>
                </c:pt>
                <c:pt idx="28879">
                  <c:v>2.1283701649110753E-3</c:v>
                </c:pt>
                <c:pt idx="28880">
                  <c:v>2.267038478943828E-3</c:v>
                </c:pt>
                <c:pt idx="28881">
                  <c:v>2.4168942952189632E-3</c:v>
                </c:pt>
                <c:pt idx="28882">
                  <c:v>2.5789471891813909E-3</c:v>
                </c:pt>
                <c:pt idx="28883">
                  <c:v>2.7542104548441415E-3</c:v>
                </c:pt>
                <c:pt idx="28884">
                  <c:v>2.9437624936896611E-3</c:v>
                </c:pt>
                <c:pt idx="28885">
                  <c:v>3.1488133950972053E-3</c:v>
                </c:pt>
                <c:pt idx="28886">
                  <c:v>3.3703730121821263E-3</c:v>
                </c:pt>
                <c:pt idx="28887">
                  <c:v>3.6097379783045502E-3</c:v>
                </c:pt>
                <c:pt idx="28888">
                  <c:v>3.8682261337543711E-3</c:v>
                </c:pt>
                <c:pt idx="28889">
                  <c:v>4.1470264603454821E-3</c:v>
                </c:pt>
                <c:pt idx="28890">
                  <c:v>4.4474240150039757E-3</c:v>
                </c:pt>
                <c:pt idx="28891">
                  <c:v>4.7703278903360458E-3</c:v>
                </c:pt>
                <c:pt idx="28892">
                  <c:v>5.1167334499032657E-3</c:v>
                </c:pt>
                <c:pt idx="28893">
                  <c:v>5.4865540777018218E-3</c:v>
                </c:pt>
                <c:pt idx="28894">
                  <c:v>5.8795047426908331E-3</c:v>
                </c:pt>
                <c:pt idx="28895">
                  <c:v>6.2940526648106454E-3</c:v>
                </c:pt>
                <c:pt idx="28896">
                  <c:v>6.7255718060371672E-3</c:v>
                </c:pt>
                <c:pt idx="28897">
                  <c:v>7.1688797091857825E-3</c:v>
                </c:pt>
                <c:pt idx="28898">
                  <c:v>7.6099097584915176E-3</c:v>
                </c:pt>
                <c:pt idx="28899">
                  <c:v>8.0300446298914308E-3</c:v>
                </c:pt>
                <c:pt idx="28900">
                  <c:v>8.4012614451229872E-3</c:v>
                </c:pt>
                <c:pt idx="28901">
                  <c:v>8.6801692224632854E-3</c:v>
                </c:pt>
                <c:pt idx="28902">
                  <c:v>8.8095529716959442E-3</c:v>
                </c:pt>
                <c:pt idx="28903">
                  <c:v>8.7401465610864593E-3</c:v>
                </c:pt>
                <c:pt idx="28904">
                  <c:v>8.4170869913158253E-3</c:v>
                </c:pt>
                <c:pt idx="28905">
                  <c:v>7.8336542702603928E-3</c:v>
                </c:pt>
                <c:pt idx="28906">
                  <c:v>7.015794327359326E-3</c:v>
                </c:pt>
                <c:pt idx="28907">
                  <c:v>6.0318823718622516E-3</c:v>
                </c:pt>
                <c:pt idx="28908">
                  <c:v>4.9505147911003133E-3</c:v>
                </c:pt>
                <c:pt idx="28909">
                  <c:v>3.8344070347527959E-3</c:v>
                </c:pt>
                <c:pt idx="28910">
                  <c:v>2.7349517340485852E-3</c:v>
                </c:pt>
                <c:pt idx="28911">
                  <c:v>1.6888115628825862E-3</c:v>
                </c:pt>
                <c:pt idx="28912">
                  <c:v>7.2065420154354687E-4</c:v>
                </c:pt>
                <c:pt idx="28913">
                  <c:v>-1.4729854028172618E-4</c:v>
                </c:pt>
                <c:pt idx="28914">
                  <c:v>-8.9779912687948382E-4</c:v>
                </c:pt>
                <c:pt idx="28915">
                  <c:v>-1.5187181851049614E-3</c:v>
                </c:pt>
                <c:pt idx="28916">
                  <c:v>-1.9983094899983511E-3</c:v>
                </c:pt>
                <c:pt idx="28917">
                  <c:v>-2.3261203653461848E-3</c:v>
                </c:pt>
                <c:pt idx="28918">
                  <c:v>-2.4912900146403238E-3</c:v>
                </c:pt>
                <c:pt idx="28919">
                  <c:v>-2.4880187412038568E-3</c:v>
                </c:pt>
                <c:pt idx="28920">
                  <c:v>-2.3109535554015626E-3</c:v>
                </c:pt>
                <c:pt idx="28921">
                  <c:v>-1.9541504491870088E-3</c:v>
                </c:pt>
                <c:pt idx="28922">
                  <c:v>-1.418649596203414E-3</c:v>
                </c:pt>
                <c:pt idx="28923">
                  <c:v>-7.1303193305871648E-4</c:v>
                </c:pt>
                <c:pt idx="28924">
                  <c:v>1.5318262716979003E-4</c:v>
                </c:pt>
                <c:pt idx="28925">
                  <c:v>1.1581976704643226E-3</c:v>
                </c:pt>
                <c:pt idx="28926">
                  <c:v>2.2546373710216061E-3</c:v>
                </c:pt>
                <c:pt idx="28927">
                  <c:v>3.4084127656133223E-3</c:v>
                </c:pt>
                <c:pt idx="28928">
                  <c:v>4.5664028502366838E-3</c:v>
                </c:pt>
                <c:pt idx="28929">
                  <c:v>5.6946247752940327E-3</c:v>
                </c:pt>
                <c:pt idx="28930">
                  <c:v>6.7934526976424214E-3</c:v>
                </c:pt>
                <c:pt idx="28931">
                  <c:v>7.8966097585055905E-3</c:v>
                </c:pt>
                <c:pt idx="28932">
                  <c:v>9.0484507644631451E-3</c:v>
                </c:pt>
                <c:pt idx="28933">
                  <c:v>1.0317698881448512E-2</c:v>
                </c:pt>
                <c:pt idx="28934">
                  <c:v>1.1744421271232208E-2</c:v>
                </c:pt>
                <c:pt idx="28935">
                  <c:v>1.3342082677414768E-2</c:v>
                </c:pt>
                <c:pt idx="28936">
                  <c:v>1.5101333721121102E-2</c:v>
                </c:pt>
                <c:pt idx="28937">
                  <c:v>1.6991130955819167E-2</c:v>
                </c:pt>
                <c:pt idx="28938">
                  <c:v>1.8972159922927667E-2</c:v>
                </c:pt>
                <c:pt idx="28939">
                  <c:v>2.1027002530659256E-2</c:v>
                </c:pt>
                <c:pt idx="28940">
                  <c:v>2.3158333368287543E-2</c:v>
                </c:pt>
                <c:pt idx="28941">
                  <c:v>2.5404668167554489E-2</c:v>
                </c:pt>
                <c:pt idx="28942">
                  <c:v>2.7832299750798928E-2</c:v>
                </c:pt>
                <c:pt idx="28943">
                  <c:v>3.0520389853945007E-2</c:v>
                </c:pt>
                <c:pt idx="28944">
                  <c:v>3.351689103285771E-2</c:v>
                </c:pt>
                <c:pt idx="28945">
                  <c:v>3.6854830249843484E-2</c:v>
                </c:pt>
                <c:pt idx="28946">
                  <c:v>4.053846388831428E-2</c:v>
                </c:pt>
                <c:pt idx="28947">
                  <c:v>4.4538330724410713E-2</c:v>
                </c:pt>
                <c:pt idx="28948">
                  <c:v>4.8845869669356778E-2</c:v>
                </c:pt>
                <c:pt idx="28949">
                  <c:v>5.3417670740319334E-2</c:v>
                </c:pt>
                <c:pt idx="28950">
                  <c:v>5.8236273948672479E-2</c:v>
                </c:pt>
                <c:pt idx="28951">
                  <c:v>6.3267139228049718E-2</c:v>
                </c:pt>
                <c:pt idx="28952">
                  <c:v>6.8502796649903441E-2</c:v>
                </c:pt>
                <c:pt idx="28953">
                  <c:v>7.3895911578677032E-2</c:v>
                </c:pt>
                <c:pt idx="28954">
                  <c:v>7.9388535120762382E-2</c:v>
                </c:pt>
                <c:pt idx="28955">
                  <c:v>8.4880936457456646E-2</c:v>
                </c:pt>
                <c:pt idx="28956">
                  <c:v>9.0270544157399657E-2</c:v>
                </c:pt>
                <c:pt idx="28957">
                  <c:v>9.5413287627346355E-2</c:v>
                </c:pt>
                <c:pt idx="28958">
                  <c:v>0.1001546989381461</c:v>
                </c:pt>
                <c:pt idx="28959">
                  <c:v>0.10432208718760472</c:v>
                </c:pt>
                <c:pt idx="28960">
                  <c:v>0.10771077223152714</c:v>
                </c:pt>
                <c:pt idx="28961">
                  <c:v>0.1102025870913681</c:v>
                </c:pt>
                <c:pt idx="28962">
                  <c:v>0.11157392601636784</c:v>
                </c:pt>
                <c:pt idx="28963">
                  <c:v>0.11169606192898751</c:v>
                </c:pt>
                <c:pt idx="28964">
                  <c:v>0.11033532914357469</c:v>
                </c:pt>
                <c:pt idx="28965">
                  <c:v>0.10737637631167252</c:v>
                </c:pt>
                <c:pt idx="28966">
                  <c:v>0.10271358767593858</c:v>
                </c:pt>
                <c:pt idx="28967">
                  <c:v>9.6271407615384497E-2</c:v>
                </c:pt>
                <c:pt idx="28968">
                  <c:v>8.818666862228014E-2</c:v>
                </c:pt>
                <c:pt idx="28969">
                  <c:v>7.8660221102870409E-2</c:v>
                </c:pt>
                <c:pt idx="28970">
                  <c:v>6.7987597773159825E-2</c:v>
                </c:pt>
                <c:pt idx="28971">
                  <c:v>5.6626687200544146E-2</c:v>
                </c:pt>
                <c:pt idx="28972">
                  <c:v>4.5063193541400315E-2</c:v>
                </c:pt>
                <c:pt idx="28973">
                  <c:v>3.3779287324334883E-2</c:v>
                </c:pt>
                <c:pt idx="28974">
                  <c:v>2.3181198311550577E-2</c:v>
                </c:pt>
                <c:pt idx="28975">
                  <c:v>1.3611133516059526E-2</c:v>
                </c:pt>
                <c:pt idx="28976">
                  <c:v>5.2859893099143906E-3</c:v>
                </c:pt>
                <c:pt idx="28977">
                  <c:v>-1.6558675671209389E-3</c:v>
                </c:pt>
                <c:pt idx="28978">
                  <c:v>-7.1707377269825956E-3</c:v>
                </c:pt>
                <c:pt idx="28979">
                  <c:v>-1.1294578184247478E-2</c:v>
                </c:pt>
                <c:pt idx="28980">
                  <c:v>-1.4111973163362129E-2</c:v>
                </c:pt>
                <c:pt idx="28981">
                  <c:v>-1.573732600299696E-2</c:v>
                </c:pt>
                <c:pt idx="28982">
                  <c:v>-1.6373745186740715E-2</c:v>
                </c:pt>
                <c:pt idx="28983">
                  <c:v>-1.6206540031689948E-2</c:v>
                </c:pt>
                <c:pt idx="28984">
                  <c:v>-1.5415166588750917E-2</c:v>
                </c:pt>
                <c:pt idx="28985">
                  <c:v>-1.4234498395184148E-2</c:v>
                </c:pt>
                <c:pt idx="28986">
                  <c:v>-1.2810540214176262E-2</c:v>
                </c:pt>
                <c:pt idx="28987">
                  <c:v>-1.1398009000559123E-2</c:v>
                </c:pt>
                <c:pt idx="28988">
                  <c:v>-9.9135955216933871E-3</c:v>
                </c:pt>
                <c:pt idx="28989">
                  <c:v>-8.5607629961708884E-3</c:v>
                </c:pt>
                <c:pt idx="28990">
                  <c:v>-7.383806110570745E-3</c:v>
                </c:pt>
                <c:pt idx="28991">
                  <c:v>-6.3804796682273082E-3</c:v>
                </c:pt>
                <c:pt idx="28992">
                  <c:v>-5.6326521058301183E-3</c:v>
                </c:pt>
                <c:pt idx="28993">
                  <c:v>-5.096101737129476E-3</c:v>
                </c:pt>
                <c:pt idx="28994">
                  <c:v>-4.7121559010857572E-3</c:v>
                </c:pt>
                <c:pt idx="28995">
                  <c:v>-4.4317919291053595E-3</c:v>
                </c:pt>
                <c:pt idx="28996">
                  <c:v>-4.2019635021952042E-3</c:v>
                </c:pt>
                <c:pt idx="28997">
                  <c:v>-3.9940730337069824E-3</c:v>
                </c:pt>
                <c:pt idx="28998">
                  <c:v>-3.7878935090206933E-3</c:v>
                </c:pt>
                <c:pt idx="28999">
                  <c:v>-3.5841219931889525E-3</c:v>
                </c:pt>
                <c:pt idx="29000">
                  <c:v>-3.3870017103861069E-3</c:v>
                </c:pt>
                <c:pt idx="29001">
                  <c:v>-3.2069723051144474E-3</c:v>
                </c:pt>
                <c:pt idx="29002">
                  <c:v>-3.0503072325453154E-3</c:v>
                </c:pt>
                <c:pt idx="29003">
                  <c:v>-2.918041495427866E-3</c:v>
                </c:pt>
                <c:pt idx="29004">
                  <c:v>-2.8071872091946009E-3</c:v>
                </c:pt>
                <c:pt idx="29005">
                  <c:v>-2.7181142389318836E-3</c:v>
                </c:pt>
                <c:pt idx="29006">
                  <c:v>-2.6477639179402737E-3</c:v>
                </c:pt>
                <c:pt idx="29007">
                  <c:v>-2.5908557741058597E-3</c:v>
                </c:pt>
                <c:pt idx="29008">
                  <c:v>-2.5467952678568714E-3</c:v>
                </c:pt>
                <c:pt idx="29009">
                  <c:v>-2.5149844090786681E-3</c:v>
                </c:pt>
                <c:pt idx="29010">
                  <c:v>-2.4902569787627836E-3</c:v>
                </c:pt>
                <c:pt idx="29011">
                  <c:v>-2.4731212218158066E-3</c:v>
                </c:pt>
                <c:pt idx="29012">
                  <c:v>-2.4610558920806838E-3</c:v>
                </c:pt>
                <c:pt idx="29013">
                  <c:v>-2.4539913825503868E-3</c:v>
                </c:pt>
                <c:pt idx="29014">
                  <c:v>-2.4513895759434631E-3</c:v>
                </c:pt>
                <c:pt idx="29015">
                  <c:v>-2.4509838829260976E-3</c:v>
                </c:pt>
                <c:pt idx="29016">
                  <c:v>-2.4534217032217767E-3</c:v>
                </c:pt>
                <c:pt idx="29017">
                  <c:v>-2.4573190599284206E-3</c:v>
                </c:pt>
                <c:pt idx="29018">
                  <c:v>-2.465106189507447E-3</c:v>
                </c:pt>
                <c:pt idx="29019">
                  <c:v>-2.4738712537075011E-3</c:v>
                </c:pt>
                <c:pt idx="29020">
                  <c:v>-2.4854009793731906E-3</c:v>
                </c:pt>
                <c:pt idx="29021">
                  <c:v>-2.4990700595846726E-3</c:v>
                </c:pt>
                <c:pt idx="29022">
                  <c:v>-2.5146757525375636E-3</c:v>
                </c:pt>
                <c:pt idx="29023">
                  <c:v>-2.5310471141017569E-3</c:v>
                </c:pt>
                <c:pt idx="29024">
                  <c:v>-2.5492476028696948E-3</c:v>
                </c:pt>
                <c:pt idx="29025">
                  <c:v>-2.5660277675832706E-3</c:v>
                </c:pt>
                <c:pt idx="29026">
                  <c:v>-2.5836562498733114E-3</c:v>
                </c:pt>
                <c:pt idx="29027">
                  <c:v>-2.600853457032184E-3</c:v>
                </c:pt>
                <c:pt idx="29028">
                  <c:v>-2.6169501088778913E-3</c:v>
                </c:pt>
                <c:pt idx="29029">
                  <c:v>-2.6329752200441622E-3</c:v>
                </c:pt>
                <c:pt idx="29030">
                  <c:v>-2.6491900662263855E-3</c:v>
                </c:pt>
                <c:pt idx="29031">
                  <c:v>-2.6655869607111245E-3</c:v>
                </c:pt>
                <c:pt idx="29032">
                  <c:v>-2.6813966789525222E-3</c:v>
                </c:pt>
                <c:pt idx="29033">
                  <c:v>-2.697421787693919E-3</c:v>
                </c:pt>
                <c:pt idx="29034">
                  <c:v>-2.7126662842493457E-3</c:v>
                </c:pt>
                <c:pt idx="29035">
                  <c:v>-2.7279132139282976E-3</c:v>
                </c:pt>
                <c:pt idx="29036">
                  <c:v>-2.7422039278868727E-3</c:v>
                </c:pt>
                <c:pt idx="29037">
                  <c:v>-2.7562675874392801E-3</c:v>
                </c:pt>
                <c:pt idx="29038">
                  <c:v>-2.7695836344549451E-3</c:v>
                </c:pt>
                <c:pt idx="29039">
                  <c:v>-2.7826465278179657E-3</c:v>
                </c:pt>
                <c:pt idx="29040">
                  <c:v>-2.7951622089933022E-3</c:v>
                </c:pt>
                <c:pt idx="29041">
                  <c:v>-2.8071705374114911E-3</c:v>
                </c:pt>
                <c:pt idx="29042">
                  <c:v>-2.8186656427060344E-3</c:v>
                </c:pt>
                <c:pt idx="29043">
                  <c:v>-2.8293617256731811E-3</c:v>
                </c:pt>
                <c:pt idx="29044">
                  <c:v>-2.8399141856164391E-3</c:v>
                </c:pt>
                <c:pt idx="29045">
                  <c:v>-2.8498792212642973E-3</c:v>
                </c:pt>
                <c:pt idx="29046">
                  <c:v>-2.8594257245307094E-3</c:v>
                </c:pt>
                <c:pt idx="29047">
                  <c:v>-2.8687442864276506E-3</c:v>
                </c:pt>
                <c:pt idx="29048">
                  <c:v>-2.8775781590420807E-3</c:v>
                </c:pt>
                <c:pt idx="29049">
                  <c:v>-2.8859908012676058E-3</c:v>
                </c:pt>
                <c:pt idx="29050">
                  <c:v>-2.894320932851845E-3</c:v>
                </c:pt>
                <c:pt idx="29051">
                  <c:v>-2.9021014347804168E-3</c:v>
                </c:pt>
                <c:pt idx="29052">
                  <c:v>-2.9095691012385725E-3</c:v>
                </c:pt>
                <c:pt idx="29053">
                  <c:v>-2.9167487423798172E-3</c:v>
                </c:pt>
                <c:pt idx="29054">
                  <c:v>-2.9236448974134985E-3</c:v>
                </c:pt>
                <c:pt idx="29055">
                  <c:v>-2.9302651389759354E-3</c:v>
                </c:pt>
                <c:pt idx="29056">
                  <c:v>-2.9365506997868292E-3</c:v>
                </c:pt>
                <c:pt idx="29057">
                  <c:v>-2.9400186290186418E-3</c:v>
                </c:pt>
                <c:pt idx="29058">
                  <c:v>-2.9209769114799896E-3</c:v>
                </c:pt>
                <c:pt idx="29059">
                  <c:v>-2.9174736881218046E-3</c:v>
                </c:pt>
                <c:pt idx="29060">
                  <c:v>-2.9112286990126972E-3</c:v>
                </c:pt>
                <c:pt idx="29061">
                  <c:v>-2.9046276816789905E-3</c:v>
                </c:pt>
                <c:pt idx="29062">
                  <c:v>-2.8974479067407858E-3</c:v>
                </c:pt>
                <c:pt idx="29063">
                  <c:v>-2.8896870476441757E-3</c:v>
                </c:pt>
                <c:pt idx="29064">
                  <c:v>-2.8819910680217362E-3</c:v>
                </c:pt>
                <c:pt idx="29065">
                  <c:v>-2.8738691029695875E-3</c:v>
                </c:pt>
                <c:pt idx="29066">
                  <c:v>-2.8655188830396462E-3</c:v>
                </c:pt>
                <c:pt idx="29067">
                  <c:v>-2.8569822566525053E-3</c:v>
                </c:pt>
                <c:pt idx="29068">
                  <c:v>-2.8481125663333746E-3</c:v>
                </c:pt>
                <c:pt idx="29069">
                  <c:v>-2.8388216508805474E-3</c:v>
                </c:pt>
                <c:pt idx="29070">
                  <c:v>-2.8291701643898969E-3</c:v>
                </c:pt>
                <c:pt idx="29071">
                  <c:v>-2.8190268552758628E-3</c:v>
                </c:pt>
                <c:pt idx="29072">
                  <c:v>-2.8084779239208658E-3</c:v>
                </c:pt>
                <c:pt idx="29073">
                  <c:v>-2.7975831714787363E-3</c:v>
                </c:pt>
                <c:pt idx="29074">
                  <c:v>-2.7863574805174975E-3</c:v>
                </c:pt>
                <c:pt idx="29075">
                  <c:v>-2.7745730935721151E-3</c:v>
                </c:pt>
                <c:pt idx="29076">
                  <c:v>-2.7623984264362228E-3</c:v>
                </c:pt>
                <c:pt idx="29077">
                  <c:v>-2.7493774485615671E-3</c:v>
                </c:pt>
                <c:pt idx="29078">
                  <c:v>-2.7362861720528534E-3</c:v>
                </c:pt>
                <c:pt idx="29079">
                  <c:v>-2.7226846209804992E-3</c:v>
                </c:pt>
                <c:pt idx="29080">
                  <c:v>-2.7088371326021376E-3</c:v>
                </c:pt>
                <c:pt idx="29081">
                  <c:v>-2.6942234650806831E-3</c:v>
                </c:pt>
                <c:pt idx="29082">
                  <c:v>-2.6791733087009662E-3</c:v>
                </c:pt>
                <c:pt idx="29083">
                  <c:v>-2.6642700264590553E-3</c:v>
                </c:pt>
                <c:pt idx="29084">
                  <c:v>-2.6488286121449317E-3</c:v>
                </c:pt>
                <c:pt idx="29085">
                  <c:v>-2.6331192435345646E-3</c:v>
                </c:pt>
                <c:pt idx="29086">
                  <c:v>-2.6175257317922608E-3</c:v>
                </c:pt>
                <c:pt idx="29087">
                  <c:v>-2.6018285855936691E-3</c:v>
                </c:pt>
                <c:pt idx="29088">
                  <c:v>-2.5857257346854133E-3</c:v>
                </c:pt>
                <c:pt idx="29089">
                  <c:v>-2.5698988542211319E-3</c:v>
                </c:pt>
                <c:pt idx="29090">
                  <c:v>-2.5547896981787063E-3</c:v>
                </c:pt>
                <c:pt idx="29091">
                  <c:v>-2.5389434404224525E-3</c:v>
                </c:pt>
                <c:pt idx="29092">
                  <c:v>-2.5240716268709329E-3</c:v>
                </c:pt>
                <c:pt idx="29093">
                  <c:v>-2.5089073176854707E-3</c:v>
                </c:pt>
                <c:pt idx="29094">
                  <c:v>-2.4951215460439187E-3</c:v>
                </c:pt>
                <c:pt idx="29095">
                  <c:v>-2.4820021608623487E-3</c:v>
                </c:pt>
                <c:pt idx="29096">
                  <c:v>-2.4712226374164143E-3</c:v>
                </c:pt>
                <c:pt idx="29097">
                  <c:v>-2.4613581424199047E-3</c:v>
                </c:pt>
                <c:pt idx="29098">
                  <c:v>-2.4541912876998142E-3</c:v>
                </c:pt>
                <c:pt idx="29099">
                  <c:v>-2.4492348837519581E-3</c:v>
                </c:pt>
                <c:pt idx="29100">
                  <c:v>-2.4468968374274478E-3</c:v>
                </c:pt>
                <c:pt idx="29101">
                  <c:v>-2.448518985442859E-3</c:v>
                </c:pt>
                <c:pt idx="29102">
                  <c:v>-2.4523087036171843E-3</c:v>
                </c:pt>
                <c:pt idx="29103">
                  <c:v>-2.4612906058334187E-3</c:v>
                </c:pt>
                <c:pt idx="29104">
                  <c:v>-2.4750628706036448E-3</c:v>
                </c:pt>
                <c:pt idx="29105">
                  <c:v>-2.493883497769518E-3</c:v>
                </c:pt>
                <c:pt idx="29106">
                  <c:v>-2.5190332393898859E-3</c:v>
                </c:pt>
                <c:pt idx="29107">
                  <c:v>-2.551773521772108E-3</c:v>
                </c:pt>
                <c:pt idx="29108">
                  <c:v>-2.5963357759062767E-3</c:v>
                </c:pt>
                <c:pt idx="29109">
                  <c:v>-2.6512195112860467E-3</c:v>
                </c:pt>
                <c:pt idx="29110">
                  <c:v>-2.7224281146232951E-3</c:v>
                </c:pt>
                <c:pt idx="29111">
                  <c:v>-2.8106056984527924E-3</c:v>
                </c:pt>
                <c:pt idx="29112">
                  <c:v>-2.9195987992562743E-3</c:v>
                </c:pt>
                <c:pt idx="29113">
                  <c:v>-3.0516374783310408E-3</c:v>
                </c:pt>
                <c:pt idx="29114">
                  <c:v>-3.2075744428711503E-3</c:v>
                </c:pt>
                <c:pt idx="29115">
                  <c:v>-3.3852701506454832E-3</c:v>
                </c:pt>
                <c:pt idx="29116">
                  <c:v>-3.581036388218696E-3</c:v>
                </c:pt>
                <c:pt idx="29117">
                  <c:v>-3.7889607132852291E-3</c:v>
                </c:pt>
                <c:pt idx="29118">
                  <c:v>-3.9999629755145139E-3</c:v>
                </c:pt>
                <c:pt idx="29119">
                  <c:v>-4.2247338625788769E-3</c:v>
                </c:pt>
                <c:pt idx="29120">
                  <c:v>-4.485433413857166E-3</c:v>
                </c:pt>
                <c:pt idx="29121">
                  <c:v>-4.8119743600478831E-3</c:v>
                </c:pt>
                <c:pt idx="29122">
                  <c:v>-5.2837567154525918E-3</c:v>
                </c:pt>
                <c:pt idx="29123">
                  <c:v>-5.8982374912656746E-3</c:v>
                </c:pt>
                <c:pt idx="29124">
                  <c:v>-6.7601325179246861E-3</c:v>
                </c:pt>
                <c:pt idx="29125">
                  <c:v>-7.8870821526945238E-3</c:v>
                </c:pt>
                <c:pt idx="29126">
                  <c:v>-9.1932044776340156E-3</c:v>
                </c:pt>
                <c:pt idx="29127">
                  <c:v>-1.0633245651879349E-2</c:v>
                </c:pt>
                <c:pt idx="29128">
                  <c:v>-1.2043215429112818E-2</c:v>
                </c:pt>
                <c:pt idx="29129">
                  <c:v>-1.343662774147341E-2</c:v>
                </c:pt>
                <c:pt idx="29130">
                  <c:v>-1.4754212158099946E-2</c:v>
                </c:pt>
                <c:pt idx="29131">
                  <c:v>-1.5859425605523336E-2</c:v>
                </c:pt>
                <c:pt idx="29132">
                  <c:v>-1.6625724084525034E-2</c:v>
                </c:pt>
                <c:pt idx="29133">
                  <c:v>-1.6800737997795093E-2</c:v>
                </c:pt>
                <c:pt idx="29134">
                  <c:v>-1.6136443538175116E-2</c:v>
                </c:pt>
                <c:pt idx="29135">
                  <c:v>-1.4523455078748748E-2</c:v>
                </c:pt>
                <c:pt idx="29136">
                  <c:v>-1.1749571755545418E-2</c:v>
                </c:pt>
                <c:pt idx="29137">
                  <c:v>-7.6900904280427507E-3</c:v>
                </c:pt>
                <c:pt idx="29138">
                  <c:v>-2.2453797340359349E-3</c:v>
                </c:pt>
                <c:pt idx="29139">
                  <c:v>4.6151653659928238E-3</c:v>
                </c:pt>
                <c:pt idx="29140">
                  <c:v>1.2815640726929201E-2</c:v>
                </c:pt>
                <c:pt idx="29141">
                  <c:v>2.2291257679073972E-2</c:v>
                </c:pt>
                <c:pt idx="29142">
                  <c:v>3.2790271554794859E-2</c:v>
                </c:pt>
                <c:pt idx="29143">
                  <c:v>4.3995212668297701E-2</c:v>
                </c:pt>
                <c:pt idx="29144">
                  <c:v>5.5554084483284305E-2</c:v>
                </c:pt>
                <c:pt idx="29145">
                  <c:v>6.695188886088832E-2</c:v>
                </c:pt>
                <c:pt idx="29146">
                  <c:v>7.7727226142514538E-2</c:v>
                </c:pt>
                <c:pt idx="29147">
                  <c:v>8.7403290414976409E-2</c:v>
                </c:pt>
                <c:pt idx="29148">
                  <c:v>9.5646973915134881E-2</c:v>
                </c:pt>
                <c:pt idx="29149">
                  <c:v>0.1022123333061315</c:v>
                </c:pt>
                <c:pt idx="29150">
                  <c:v>0.10702253012684315</c:v>
                </c:pt>
                <c:pt idx="29151">
                  <c:v>0.11011678662993035</c:v>
                </c:pt>
                <c:pt idx="29152">
                  <c:v>0.11157068874399678</c:v>
                </c:pt>
                <c:pt idx="29153">
                  <c:v>0.11156972447881874</c:v>
                </c:pt>
                <c:pt idx="29154">
                  <c:v>0.11027222449489171</c:v>
                </c:pt>
                <c:pt idx="29155">
                  <c:v>0.10786572586958443</c:v>
                </c:pt>
                <c:pt idx="29156">
                  <c:v>0.10451338611748462</c:v>
                </c:pt>
                <c:pt idx="29157">
                  <c:v>0.10040871851652311</c:v>
                </c:pt>
                <c:pt idx="29158">
                  <c:v>9.5683875119997763E-2</c:v>
                </c:pt>
                <c:pt idx="29159">
                  <c:v>9.0565685942337937E-2</c:v>
                </c:pt>
                <c:pt idx="29160">
                  <c:v>8.5202343794580471E-2</c:v>
                </c:pt>
                <c:pt idx="29161">
                  <c:v>7.9717683827374208E-2</c:v>
                </c:pt>
                <c:pt idx="29162">
                  <c:v>7.4240111433026001E-2</c:v>
                </c:pt>
                <c:pt idx="29163">
                  <c:v>6.8861616236881029E-2</c:v>
                </c:pt>
                <c:pt idx="29164">
                  <c:v>6.3632422174071945E-2</c:v>
                </c:pt>
                <c:pt idx="29165">
                  <c:v>5.8589105259204244E-2</c:v>
                </c:pt>
                <c:pt idx="29166">
                  <c:v>5.3781737476517044E-2</c:v>
                </c:pt>
                <c:pt idx="29167">
                  <c:v>4.9207104680562996E-2</c:v>
                </c:pt>
                <c:pt idx="29168">
                  <c:v>4.4896219568410833E-2</c:v>
                </c:pt>
                <c:pt idx="29169">
                  <c:v>4.0889846069308677E-2</c:v>
                </c:pt>
                <c:pt idx="29170">
                  <c:v>3.7205294920657828E-2</c:v>
                </c:pt>
                <c:pt idx="29171">
                  <c:v>3.386986707114803E-2</c:v>
                </c:pt>
                <c:pt idx="29172">
                  <c:v>3.0864721127040862E-2</c:v>
                </c:pt>
                <c:pt idx="29173">
                  <c:v>2.8171359650386529E-2</c:v>
                </c:pt>
                <c:pt idx="29174">
                  <c:v>2.5737737853498088E-2</c:v>
                </c:pt>
                <c:pt idx="29175">
                  <c:v>2.3477513044932508E-2</c:v>
                </c:pt>
                <c:pt idx="29176">
                  <c:v>2.1343241135054924E-2</c:v>
                </c:pt>
                <c:pt idx="29177">
                  <c:v>1.9277645826812462E-2</c:v>
                </c:pt>
                <c:pt idx="29178">
                  <c:v>1.729196353982998E-2</c:v>
                </c:pt>
                <c:pt idx="29179">
                  <c:v>1.5395682975153591E-2</c:v>
                </c:pt>
                <c:pt idx="29180">
                  <c:v>1.3625477036088407E-2</c:v>
                </c:pt>
                <c:pt idx="29181">
                  <c:v>1.2018539836418873E-2</c:v>
                </c:pt>
                <c:pt idx="29182">
                  <c:v>1.0584838961599008E-2</c:v>
                </c:pt>
                <c:pt idx="29183">
                  <c:v>9.3070816299345438E-3</c:v>
                </c:pt>
                <c:pt idx="29184">
                  <c:v>8.1436509543394431E-3</c:v>
                </c:pt>
                <c:pt idx="29185">
                  <c:v>7.0394383880234557E-3</c:v>
                </c:pt>
                <c:pt idx="29186">
                  <c:v>5.9305011673563834E-3</c:v>
                </c:pt>
                <c:pt idx="29187">
                  <c:v>4.7892099597278692E-3</c:v>
                </c:pt>
                <c:pt idx="29188">
                  <c:v>3.6235020085010339E-3</c:v>
                </c:pt>
                <c:pt idx="29189">
                  <c:v>2.4691502449853964E-3</c:v>
                </c:pt>
                <c:pt idx="29190">
                  <c:v>1.3627196620455972E-3</c:v>
                </c:pt>
                <c:pt idx="29191">
                  <c:v>3.5172952684647818E-4</c:v>
                </c:pt>
                <c:pt idx="29192">
                  <c:v>-5.1989925437334605E-4</c:v>
                </c:pt>
                <c:pt idx="29193">
                  <c:v>-1.2333520678875498E-3</c:v>
                </c:pt>
                <c:pt idx="29194">
                  <c:v>-1.7721845736712316E-3</c:v>
                </c:pt>
                <c:pt idx="29195">
                  <c:v>-2.1349339373974985E-3</c:v>
                </c:pt>
                <c:pt idx="29196">
                  <c:v>-2.3166690815838997E-3</c:v>
                </c:pt>
                <c:pt idx="29197">
                  <c:v>-2.325817064287139E-3</c:v>
                </c:pt>
                <c:pt idx="29198">
                  <c:v>-2.1627565849147157E-3</c:v>
                </c:pt>
                <c:pt idx="29199">
                  <c:v>-1.840416567899239E-3</c:v>
                </c:pt>
                <c:pt idx="29200">
                  <c:v>-1.3653983466281883E-3</c:v>
                </c:pt>
                <c:pt idx="29201">
                  <c:v>-7.4812844328520089E-4</c:v>
                </c:pt>
                <c:pt idx="29202">
                  <c:v>-1.4940082875281036E-6</c:v>
                </c:pt>
                <c:pt idx="29203">
                  <c:v>8.6230384826502249E-4</c:v>
                </c:pt>
                <c:pt idx="29204">
                  <c:v>1.8265894625729695E-3</c:v>
                </c:pt>
                <c:pt idx="29205">
                  <c:v>2.8703146174314798E-3</c:v>
                </c:pt>
                <c:pt idx="29206">
                  <c:v>3.9643388350250053E-3</c:v>
                </c:pt>
                <c:pt idx="29207">
                  <c:v>5.0763036245904392E-3</c:v>
                </c:pt>
                <c:pt idx="29208">
                  <c:v>6.1564995044131043E-3</c:v>
                </c:pt>
                <c:pt idx="29209">
                  <c:v>7.139654704432119E-3</c:v>
                </c:pt>
                <c:pt idx="29210">
                  <c:v>7.9496371350290529E-3</c:v>
                </c:pt>
                <c:pt idx="29211">
                  <c:v>8.5312355275490859E-3</c:v>
                </c:pt>
                <c:pt idx="29212">
                  <c:v>8.8508479919932048E-3</c:v>
                </c:pt>
                <c:pt idx="29213">
                  <c:v>8.924662640656722E-3</c:v>
                </c:pt>
                <c:pt idx="29214">
                  <c:v>8.7845464340721158E-3</c:v>
                </c:pt>
                <c:pt idx="29215">
                  <c:v>8.5038063986784262E-3</c:v>
                </c:pt>
                <c:pt idx="29216">
                  <c:v>8.1316800427719826E-3</c:v>
                </c:pt>
                <c:pt idx="29217">
                  <c:v>7.7079124515031516E-3</c:v>
                </c:pt>
                <c:pt idx="29218">
                  <c:v>7.2657728308286318E-3</c:v>
                </c:pt>
                <c:pt idx="29219">
                  <c:v>6.8219788333171438E-3</c:v>
                </c:pt>
                <c:pt idx="29220">
                  <c:v>6.3892278142515524E-3</c:v>
                </c:pt>
                <c:pt idx="29221">
                  <c:v>5.9740063672550914E-3</c:v>
                </c:pt>
                <c:pt idx="29222">
                  <c:v>5.5799620974610331E-3</c:v>
                </c:pt>
                <c:pt idx="29223">
                  <c:v>5.2093616868309489E-3</c:v>
                </c:pt>
                <c:pt idx="29224">
                  <c:v>4.8625489733749028E-3</c:v>
                </c:pt>
                <c:pt idx="29225">
                  <c:v>4.5394276711476778E-3</c:v>
                </c:pt>
                <c:pt idx="29226">
                  <c:v>4.239054051100033E-3</c:v>
                </c:pt>
                <c:pt idx="29227">
                  <c:v>3.9601143491651003E-3</c:v>
                </c:pt>
                <c:pt idx="29228">
                  <c:v>3.7016857142361248E-3</c:v>
                </c:pt>
                <c:pt idx="29229">
                  <c:v>3.4624002827163824E-3</c:v>
                </c:pt>
                <c:pt idx="29230">
                  <c:v>3.2409342588766155E-3</c:v>
                </c:pt>
                <c:pt idx="29231">
                  <c:v>3.036222451366255E-3</c:v>
                </c:pt>
                <c:pt idx="29232">
                  <c:v>2.8468211517950204E-3</c:v>
                </c:pt>
                <c:pt idx="29233">
                  <c:v>2.67179101567383E-3</c:v>
                </c:pt>
                <c:pt idx="29234">
                  <c:v>2.5098551025947158E-3</c:v>
                </c:pt>
                <c:pt idx="29235">
                  <c:v>2.3601692691460618E-3</c:v>
                </c:pt>
                <c:pt idx="29236">
                  <c:v>2.2216984441452148E-3</c:v>
                </c:pt>
                <c:pt idx="29237">
                  <c:v>2.0934950525409723E-3</c:v>
                </c:pt>
                <c:pt idx="29238">
                  <c:v>1.9748460410352608E-3</c:v>
                </c:pt>
                <c:pt idx="29239">
                  <c:v>1.8649637005071495E-3</c:v>
                </c:pt>
                <c:pt idx="29240">
                  <c:v>1.7631609217908517E-3</c:v>
                </c:pt>
                <c:pt idx="29241">
                  <c:v>1.6686374320208364E-3</c:v>
                </c:pt>
                <c:pt idx="29242">
                  <c:v>1.5811186942479294E-3</c:v>
                </c:pt>
                <c:pt idx="29243">
                  <c:v>1.4997645572533136E-3</c:v>
                </c:pt>
                <c:pt idx="29244">
                  <c:v>1.4241171768106797E-3</c:v>
                </c:pt>
                <c:pt idx="29245">
                  <c:v>1.3537696393733922E-3</c:v>
                </c:pt>
                <c:pt idx="29246">
                  <c:v>1.2882997245097227E-3</c:v>
                </c:pt>
                <c:pt idx="29247">
                  <c:v>1.2272902924713724E-3</c:v>
                </c:pt>
                <c:pt idx="29248">
                  <c:v>1.1703915332086368E-3</c:v>
                </c:pt>
                <c:pt idx="29249">
                  <c:v>1.117270935968584E-3</c:v>
                </c:pt>
                <c:pt idx="29250">
                  <c:v>1.0676603021488873E-3</c:v>
                </c:pt>
                <c:pt idx="29251">
                  <c:v>1.0212427883411479E-3</c:v>
                </c:pt>
                <c:pt idx="29252">
                  <c:v>9.7779637745543102E-4</c:v>
                </c:pt>
                <c:pt idx="29253">
                  <c:v>9.3708458386454474E-4</c:v>
                </c:pt>
                <c:pt idx="29254">
                  <c:v>8.9892006826219895E-4</c:v>
                </c:pt>
                <c:pt idx="29255">
                  <c:v>8.6310701971692438E-4</c:v>
                </c:pt>
                <c:pt idx="29256">
                  <c:v>8.2939627441735997E-4</c:v>
                </c:pt>
                <c:pt idx="29257">
                  <c:v>7.9774191078985091E-4</c:v>
                </c:pt>
                <c:pt idx="29258">
                  <c:v>7.6788745188405283E-4</c:v>
                </c:pt>
                <c:pt idx="29259">
                  <c:v>7.3980119070193862E-4</c:v>
                </c:pt>
                <c:pt idx="29260">
                  <c:v>7.1323972472792097E-4</c:v>
                </c:pt>
                <c:pt idx="29261">
                  <c:v>6.881736342903011E-4</c:v>
                </c:pt>
                <c:pt idx="29262">
                  <c:v>6.6450766296732855E-4</c:v>
                </c:pt>
                <c:pt idx="29263">
                  <c:v>6.4210168432177195E-4</c:v>
                </c:pt>
                <c:pt idx="29264">
                  <c:v>6.208864172062567E-4</c:v>
                </c:pt>
                <c:pt idx="29265">
                  <c:v>6.0072062725091691E-4</c:v>
                </c:pt>
                <c:pt idx="29266">
                  <c:v>5.8154200549453972E-4</c:v>
                </c:pt>
                <c:pt idx="29267">
                  <c:v>5.6337455862875974E-4</c:v>
                </c:pt>
                <c:pt idx="29268">
                  <c:v>5.4602367030143206E-4</c:v>
                </c:pt>
                <c:pt idx="29269">
                  <c:v>5.2945926557323997E-4</c:v>
                </c:pt>
                <c:pt idx="29270">
                  <c:v>5.1357649715311204E-4</c:v>
                </c:pt>
                <c:pt idx="29271">
                  <c:v>4.9839697867959387E-4</c:v>
                </c:pt>
                <c:pt idx="29272">
                  <c:v>4.8382096546206732E-4</c:v>
                </c:pt>
                <c:pt idx="29273">
                  <c:v>4.6985916810593498E-4</c:v>
                </c:pt>
                <c:pt idx="29274">
                  <c:v>4.5636155673711709E-4</c:v>
                </c:pt>
                <c:pt idx="29275">
                  <c:v>4.4337057848897743E-4</c:v>
                </c:pt>
                <c:pt idx="29276">
                  <c:v>4.3087854329626474E-4</c:v>
                </c:pt>
                <c:pt idx="29277">
                  <c:v>4.1883050254110099E-4</c:v>
                </c:pt>
                <c:pt idx="29278">
                  <c:v>4.071536319665281E-4</c:v>
                </c:pt>
                <c:pt idx="29279">
                  <c:v>3.9593960034289832E-4</c:v>
                </c:pt>
                <c:pt idx="29280">
                  <c:v>3.8507259639974922E-4</c:v>
                </c:pt>
                <c:pt idx="29281">
                  <c:v>3.7464416809107615E-4</c:v>
                </c:pt>
                <c:pt idx="29282">
                  <c:v>3.6465017633857677E-4</c:v>
                </c:pt>
                <c:pt idx="29283">
                  <c:v>3.5506392258954911E-4</c:v>
                </c:pt>
                <c:pt idx="29284">
                  <c:v>3.4574569555811951E-4</c:v>
                </c:pt>
                <c:pt idx="29285">
                  <c:v>3.3696704431551705E-4</c:v>
                </c:pt>
                <c:pt idx="29286">
                  <c:v>3.2859545343066898E-4</c:v>
                </c:pt>
                <c:pt idx="29287">
                  <c:v>3.2065569973438457E-4</c:v>
                </c:pt>
                <c:pt idx="29288">
                  <c:v>3.1315895977368502E-4</c:v>
                </c:pt>
                <c:pt idx="29289">
                  <c:v>3.0607978076069298E-4</c:v>
                </c:pt>
                <c:pt idx="29290">
                  <c:v>2.9944827942263164E-4</c:v>
                </c:pt>
                <c:pt idx="29291">
                  <c:v>2.9324939176289533E-4</c:v>
                </c:pt>
                <c:pt idx="29292">
                  <c:v>2.8743373708772779E-4</c:v>
                </c:pt>
                <c:pt idx="29293">
                  <c:v>2.821228526658226E-4</c:v>
                </c:pt>
                <c:pt idx="29294">
                  <c:v>2.7718717337865684E-4</c:v>
                </c:pt>
                <c:pt idx="29295">
                  <c:v>2.7266284214211289E-4</c:v>
                </c:pt>
                <c:pt idx="29296">
                  <c:v>2.6856911260786376E-4</c:v>
                </c:pt>
                <c:pt idx="29297">
                  <c:v>2.6487238103678479E-4</c:v>
                </c:pt>
                <c:pt idx="29298">
                  <c:v>2.6160420238952042E-4</c:v>
                </c:pt>
                <c:pt idx="29299">
                  <c:v>2.5867525619782672E-4</c:v>
                </c:pt>
                <c:pt idx="29300">
                  <c:v>2.560357362449972E-4</c:v>
                </c:pt>
                <c:pt idx="29301">
                  <c:v>2.538738623735215E-4</c:v>
                </c:pt>
                <c:pt idx="29302">
                  <c:v>2.5197533590559651E-4</c:v>
                </c:pt>
                <c:pt idx="29303">
                  <c:v>2.5048519855286333E-4</c:v>
                </c:pt>
                <c:pt idx="29304">
                  <c:v>2.4931884073042809E-4</c:v>
                </c:pt>
                <c:pt idx="29305">
                  <c:v>2.484371022708487E-4</c:v>
                </c:pt>
                <c:pt idx="29306">
                  <c:v>2.4790285441733673E-4</c:v>
                </c:pt>
                <c:pt idx="29307">
                  <c:v>2.476695683708563E-4</c:v>
                </c:pt>
                <c:pt idx="29308">
                  <c:v>2.4781562727860251E-4</c:v>
                </c:pt>
                <c:pt idx="29309">
                  <c:v>2.4823297177578585E-4</c:v>
                </c:pt>
                <c:pt idx="29310">
                  <c:v>2.4896357823134263E-4</c:v>
                </c:pt>
                <c:pt idx="29311">
                  <c:v>2.5009522376406856E-4</c:v>
                </c:pt>
                <c:pt idx="29312">
                  <c:v>2.5148076409731157E-4</c:v>
                </c:pt>
                <c:pt idx="29313">
                  <c:v>2.5321007626000203E-4</c:v>
                </c:pt>
                <c:pt idx="29314">
                  <c:v>2.5522712326209174E-4</c:v>
                </c:pt>
                <c:pt idx="29315">
                  <c:v>2.5753462197508625E-4</c:v>
                </c:pt>
                <c:pt idx="29316">
                  <c:v>2.6009498808987619E-4</c:v>
                </c:pt>
                <c:pt idx="29317">
                  <c:v>2.6297574579825511E-4</c:v>
                </c:pt>
                <c:pt idx="29318">
                  <c:v>2.6599957052941825E-4</c:v>
                </c:pt>
                <c:pt idx="29319">
                  <c:v>2.6935059190635879E-4</c:v>
                </c:pt>
                <c:pt idx="29320">
                  <c:v>2.7290425584991507E-4</c:v>
                </c:pt>
                <c:pt idx="29321">
                  <c:v>2.7662508847214884E-4</c:v>
                </c:pt>
                <c:pt idx="29322">
                  <c:v>2.8059219770693034E-4</c:v>
                </c:pt>
                <c:pt idx="29323">
                  <c:v>2.846262071430905E-4</c:v>
                </c:pt>
                <c:pt idx="29324">
                  <c:v>2.8889053700564826E-4</c:v>
                </c:pt>
                <c:pt idx="29325">
                  <c:v>2.9324365671679065E-4</c:v>
                </c:pt>
                <c:pt idx="29326">
                  <c:v>2.9786148346599983E-4</c:v>
                </c:pt>
                <c:pt idx="29327">
                  <c:v>3.0258554474948962E-4</c:v>
                </c:pt>
                <c:pt idx="29328">
                  <c:v>3.0752781301146559E-4</c:v>
                </c:pt>
                <c:pt idx="29329">
                  <c:v>3.1263123806590798E-4</c:v>
                </c:pt>
                <c:pt idx="29330">
                  <c:v>3.1796604754674718E-4</c:v>
                </c:pt>
                <c:pt idx="29331">
                  <c:v>3.2352218451303649E-4</c:v>
                </c:pt>
                <c:pt idx="29332">
                  <c:v>3.2934340268198081E-4</c:v>
                </c:pt>
                <c:pt idx="29333">
                  <c:v>3.353688460535631E-4</c:v>
                </c:pt>
                <c:pt idx="29334">
                  <c:v>3.4181702708446782E-4</c:v>
                </c:pt>
                <c:pt idx="29335">
                  <c:v>3.4850842589395636E-4</c:v>
                </c:pt>
                <c:pt idx="29336">
                  <c:v>3.5557748541614753E-4</c:v>
                </c:pt>
                <c:pt idx="29337">
                  <c:v>3.6295875650016463E-4</c:v>
                </c:pt>
                <c:pt idx="29338">
                  <c:v>3.7079351882918221E-4</c:v>
                </c:pt>
                <c:pt idx="29339">
                  <c:v>3.789969082821365E-4</c:v>
                </c:pt>
                <c:pt idx="29340">
                  <c:v>3.8763259083740564E-4</c:v>
                </c:pt>
                <c:pt idx="29341">
                  <c:v>3.9675557692464558E-4</c:v>
                </c:pt>
                <c:pt idx="29342">
                  <c:v>4.0637613355987146E-4</c:v>
                </c:pt>
                <c:pt idx="29343">
                  <c:v>4.1655898756709497E-4</c:v>
                </c:pt>
                <c:pt idx="29344">
                  <c:v>4.2728539780056973E-4</c:v>
                </c:pt>
                <c:pt idx="29345">
                  <c:v>4.3863785983822012E-4</c:v>
                </c:pt>
                <c:pt idx="29346">
                  <c:v>4.5062127231088045E-4</c:v>
                </c:pt>
                <c:pt idx="29347">
                  <c:v>4.6341540988104057E-4</c:v>
                </c:pt>
                <c:pt idx="29348">
                  <c:v>4.7698336397750118E-4</c:v>
                </c:pt>
                <c:pt idx="29349">
                  <c:v>4.9136660574167212E-4</c:v>
                </c:pt>
                <c:pt idx="29350">
                  <c:v>5.0669069778586096E-4</c:v>
                </c:pt>
                <c:pt idx="29351">
                  <c:v>5.2301483400307713E-4</c:v>
                </c:pt>
                <c:pt idx="29352">
                  <c:v>5.4035351490167027E-4</c:v>
                </c:pt>
                <c:pt idx="29353">
                  <c:v>5.5885322838133966E-4</c:v>
                </c:pt>
                <c:pt idx="29354">
                  <c:v>5.7870491917011435E-4</c:v>
                </c:pt>
                <c:pt idx="29355">
                  <c:v>5.9985533783113443E-4</c:v>
                </c:pt>
                <c:pt idx="29356">
                  <c:v>6.2248433691680649E-4</c:v>
                </c:pt>
                <c:pt idx="29357">
                  <c:v>6.4664332412578407E-4</c:v>
                </c:pt>
                <c:pt idx="29358">
                  <c:v>6.7249368660238229E-4</c:v>
                </c:pt>
                <c:pt idx="29359">
                  <c:v>7.0021745752524289E-4</c:v>
                </c:pt>
                <c:pt idx="29360">
                  <c:v>7.2990022455032832E-4</c:v>
                </c:pt>
                <c:pt idx="29361">
                  <c:v>7.6170060624114466E-4</c:v>
                </c:pt>
                <c:pt idx="29362">
                  <c:v>7.9577609659686743E-4</c:v>
                </c:pt>
                <c:pt idx="29363">
                  <c:v>8.3228205454555226E-4</c:v>
                </c:pt>
                <c:pt idx="29364">
                  <c:v>8.7149285371479479E-4</c:v>
                </c:pt>
                <c:pt idx="29365">
                  <c:v>9.1355712899099384E-4</c:v>
                </c:pt>
                <c:pt idx="29366">
                  <c:v>9.5873402732515878E-4</c:v>
                </c:pt>
                <c:pt idx="29367">
                  <c:v>1.0072369603671971E-3</c:v>
                </c:pt>
                <c:pt idx="29368">
                  <c:v>1.0594532254604161E-3</c:v>
                </c:pt>
                <c:pt idx="29369">
                  <c:v>1.1155005064301671E-3</c:v>
                </c:pt>
                <c:pt idx="29370">
                  <c:v>1.1758382980023852E-3</c:v>
                </c:pt>
                <c:pt idx="29371">
                  <c:v>1.2408131698750102E-3</c:v>
                </c:pt>
                <c:pt idx="29372">
                  <c:v>1.3107386746963323E-3</c:v>
                </c:pt>
                <c:pt idx="29373">
                  <c:v>1.3860624666632848E-3</c:v>
                </c:pt>
                <c:pt idx="29374">
                  <c:v>1.4672307904648463E-3</c:v>
                </c:pt>
                <c:pt idx="29375">
                  <c:v>1.5547974430499822E-3</c:v>
                </c:pt>
                <c:pt idx="29376">
                  <c:v>1.6492868761270874E-3</c:v>
                </c:pt>
                <c:pt idx="29377">
                  <c:v>1.7512310525079622E-3</c:v>
                </c:pt>
                <c:pt idx="29378">
                  <c:v>1.8613435244111409E-3</c:v>
                </c:pt>
                <c:pt idx="29379">
                  <c:v>1.980346701144442E-3</c:v>
                </c:pt>
                <c:pt idx="29380">
                  <c:v>2.1089352076857359E-3</c:v>
                </c:pt>
                <c:pt idx="29381">
                  <c:v>2.2479677711945145E-3</c:v>
                </c:pt>
                <c:pt idx="29382">
                  <c:v>2.3983052322316123E-3</c:v>
                </c:pt>
                <c:pt idx="29383">
                  <c:v>2.5608844570693678E-3</c:v>
                </c:pt>
                <c:pt idx="29384">
                  <c:v>2.7366925302936274E-3</c:v>
                </c:pt>
                <c:pt idx="29385">
                  <c:v>2.9268778339629486E-3</c:v>
                </c:pt>
                <c:pt idx="29386">
                  <c:v>3.1324454913959077E-3</c:v>
                </c:pt>
                <c:pt idx="29387">
                  <c:v>3.3546888685573872E-3</c:v>
                </c:pt>
                <c:pt idx="29388">
                  <c:v>3.5948785430136576E-3</c:v>
                </c:pt>
                <c:pt idx="29389">
                  <c:v>3.854096535598206E-3</c:v>
                </c:pt>
                <c:pt idx="29390">
                  <c:v>4.1338334631462192E-3</c:v>
                </c:pt>
                <c:pt idx="29391">
                  <c:v>4.4351945887742827E-3</c:v>
                </c:pt>
                <c:pt idx="29392">
                  <c:v>4.7590689685317322E-3</c:v>
                </c:pt>
                <c:pt idx="29393">
                  <c:v>5.1063613827212473E-3</c:v>
                </c:pt>
                <c:pt idx="29394">
                  <c:v>5.477452852167497E-3</c:v>
                </c:pt>
                <c:pt idx="29395">
                  <c:v>5.8712622304996076E-3</c:v>
                </c:pt>
                <c:pt idx="29396">
                  <c:v>6.2874232620058201E-3</c:v>
                </c:pt>
                <c:pt idx="29397">
                  <c:v>6.7201863424003472E-3</c:v>
                </c:pt>
                <c:pt idx="29398">
                  <c:v>7.1639778577353708E-3</c:v>
                </c:pt>
                <c:pt idx="29399">
                  <c:v>7.6069007223659169E-3</c:v>
                </c:pt>
                <c:pt idx="29400">
                  <c:v>8.0291584935512361E-3</c:v>
                </c:pt>
                <c:pt idx="29401">
                  <c:v>8.4019429183305183E-3</c:v>
                </c:pt>
                <c:pt idx="29402">
                  <c:v>8.6830072888108845E-3</c:v>
                </c:pt>
                <c:pt idx="29403">
                  <c:v>8.8195165687906529E-3</c:v>
                </c:pt>
                <c:pt idx="29404">
                  <c:v>8.7443069333335011E-3</c:v>
                </c:pt>
                <c:pt idx="29405">
                  <c:v>8.4288989697236527E-3</c:v>
                </c:pt>
                <c:pt idx="29406">
                  <c:v>7.8413201790660247E-3</c:v>
                </c:pt>
                <c:pt idx="29407">
                  <c:v>7.0315130943979787E-3</c:v>
                </c:pt>
                <c:pt idx="29408">
                  <c:v>6.0462497123833225E-3</c:v>
                </c:pt>
                <c:pt idx="29409">
                  <c:v>4.9695222511448867E-3</c:v>
                </c:pt>
                <c:pt idx="29410">
                  <c:v>3.8577403533786025E-3</c:v>
                </c:pt>
                <c:pt idx="29411">
                  <c:v>2.7611181111070193E-3</c:v>
                </c:pt>
                <c:pt idx="29412">
                  <c:v>1.7168797928626134E-3</c:v>
                </c:pt>
                <c:pt idx="29413">
                  <c:v>7.5378345789689494E-4</c:v>
                </c:pt>
                <c:pt idx="29414">
                  <c:v>-1.1034137290766299E-4</c:v>
                </c:pt>
                <c:pt idx="29415">
                  <c:v>-8.5626026203444727E-4</c:v>
                </c:pt>
                <c:pt idx="29416">
                  <c:v>-1.4735771900249439E-3</c:v>
                </c:pt>
                <c:pt idx="29417">
                  <c:v>-1.9474208438220453E-3</c:v>
                </c:pt>
                <c:pt idx="29418">
                  <c:v>-2.2687716693078341E-3</c:v>
                </c:pt>
                <c:pt idx="29419">
                  <c:v>-2.4297121575013181E-3</c:v>
                </c:pt>
                <c:pt idx="29420">
                  <c:v>-2.4204893922994408E-3</c:v>
                </c:pt>
                <c:pt idx="29421">
                  <c:v>-2.2366460426415102E-3</c:v>
                </c:pt>
                <c:pt idx="29422">
                  <c:v>-1.8736169897078936E-3</c:v>
                </c:pt>
                <c:pt idx="29423">
                  <c:v>-1.3309204789512252E-3</c:v>
                </c:pt>
                <c:pt idx="29424">
                  <c:v>-6.1683252081268236E-4</c:v>
                </c:pt>
                <c:pt idx="29425">
                  <c:v>2.6167839038127028E-4</c:v>
                </c:pt>
                <c:pt idx="29426">
                  <c:v>1.2666038940754021E-3</c:v>
                </c:pt>
                <c:pt idx="29427">
                  <c:v>2.3753805200869005E-3</c:v>
                </c:pt>
                <c:pt idx="29428">
                  <c:v>3.5395030753294643E-3</c:v>
                </c:pt>
                <c:pt idx="29429">
                  <c:v>4.7048965045412006E-3</c:v>
                </c:pt>
                <c:pt idx="29430">
                  <c:v>5.8410710902746521E-3</c:v>
                </c:pt>
                <c:pt idx="29431">
                  <c:v>6.9509800376279518E-3</c:v>
                </c:pt>
                <c:pt idx="29432">
                  <c:v>8.0575448170447928E-3</c:v>
                </c:pt>
                <c:pt idx="29433">
                  <c:v>9.2242242428588472E-3</c:v>
                </c:pt>
                <c:pt idx="29434">
                  <c:v>1.0503221538989083E-2</c:v>
                </c:pt>
                <c:pt idx="29435">
                  <c:v>1.1943334551948959E-2</c:v>
                </c:pt>
                <c:pt idx="29436">
                  <c:v>1.3547624489724464E-2</c:v>
                </c:pt>
                <c:pt idx="29437">
                  <c:v>1.5314918619908191E-2</c:v>
                </c:pt>
                <c:pt idx="29438">
                  <c:v>1.72135498303706E-2</c:v>
                </c:pt>
                <c:pt idx="29439">
                  <c:v>1.9208208492668577E-2</c:v>
                </c:pt>
                <c:pt idx="29440">
                  <c:v>2.1264596617057818E-2</c:v>
                </c:pt>
                <c:pt idx="29441">
                  <c:v>2.3401122328923218E-2</c:v>
                </c:pt>
                <c:pt idx="29442">
                  <c:v>2.5657748838447514E-2</c:v>
                </c:pt>
                <c:pt idx="29443">
                  <c:v>2.8100219493385259E-2</c:v>
                </c:pt>
                <c:pt idx="29444">
                  <c:v>3.0792928058270275E-2</c:v>
                </c:pt>
                <c:pt idx="29445">
                  <c:v>3.3798004988766617E-2</c:v>
                </c:pt>
                <c:pt idx="29446">
                  <c:v>3.7133792603729732E-2</c:v>
                </c:pt>
                <c:pt idx="29447">
                  <c:v>4.0820888459589866E-2</c:v>
                </c:pt>
                <c:pt idx="29448">
                  <c:v>4.4833475368591835E-2</c:v>
                </c:pt>
                <c:pt idx="29449">
                  <c:v>4.9136904001660708E-2</c:v>
                </c:pt>
                <c:pt idx="29450">
                  <c:v>5.3713500253470992E-2</c:v>
                </c:pt>
                <c:pt idx="29451">
                  <c:v>5.8529979005716659E-2</c:v>
                </c:pt>
                <c:pt idx="29452">
                  <c:v>6.3566005191210806E-2</c:v>
                </c:pt>
                <c:pt idx="29453">
                  <c:v>6.8789785614203791E-2</c:v>
                </c:pt>
                <c:pt idx="29454">
                  <c:v>7.4178966841409788E-2</c:v>
                </c:pt>
                <c:pt idx="29455">
                  <c:v>7.9655750649418766E-2</c:v>
                </c:pt>
                <c:pt idx="29456">
                  <c:v>8.5151217156201442E-2</c:v>
                </c:pt>
                <c:pt idx="29457">
                  <c:v>9.0527346548578858E-2</c:v>
                </c:pt>
                <c:pt idx="29458">
                  <c:v>9.5671037423387673E-2</c:v>
                </c:pt>
                <c:pt idx="29459">
                  <c:v>0.10040963837503669</c:v>
                </c:pt>
                <c:pt idx="29460">
                  <c:v>0.10453262076808245</c:v>
                </c:pt>
                <c:pt idx="29461">
                  <c:v>0.1079628550156625</c:v>
                </c:pt>
                <c:pt idx="29462">
                  <c:v>0.1104380652791167</c:v>
                </c:pt>
                <c:pt idx="29463">
                  <c:v>0.11184241562544595</c:v>
                </c:pt>
                <c:pt idx="29464">
                  <c:v>0.11192428429913814</c:v>
                </c:pt>
                <c:pt idx="29465">
                  <c:v>0.11056512422123599</c:v>
                </c:pt>
                <c:pt idx="29466">
                  <c:v>0.10761050535476024</c:v>
                </c:pt>
                <c:pt idx="29467">
                  <c:v>0.10291767986438383</c:v>
                </c:pt>
                <c:pt idx="29468">
                  <c:v>9.6533145699206624E-2</c:v>
                </c:pt>
                <c:pt idx="29469">
                  <c:v>8.8432754846700656E-2</c:v>
                </c:pt>
                <c:pt idx="29470">
                  <c:v>7.8895619551241691E-2</c:v>
                </c:pt>
                <c:pt idx="29471">
                  <c:v>6.820406686702829E-2</c:v>
                </c:pt>
                <c:pt idx="29472">
                  <c:v>5.68393106011712E-2</c:v>
                </c:pt>
                <c:pt idx="29473">
                  <c:v>4.525879954344153E-2</c:v>
                </c:pt>
                <c:pt idx="29474">
                  <c:v>3.3961253595865826E-2</c:v>
                </c:pt>
                <c:pt idx="29475">
                  <c:v>2.3345003789066177E-2</c:v>
                </c:pt>
                <c:pt idx="29476">
                  <c:v>1.3740086617086922E-2</c:v>
                </c:pt>
                <c:pt idx="29477">
                  <c:v>5.4194450877300682E-3</c:v>
                </c:pt>
                <c:pt idx="29478">
                  <c:v>-1.5228080093820096E-3</c:v>
                </c:pt>
                <c:pt idx="29479">
                  <c:v>-7.064664445893154E-3</c:v>
                </c:pt>
                <c:pt idx="29480">
                  <c:v>-1.1216409009581263E-2</c:v>
                </c:pt>
                <c:pt idx="29481">
                  <c:v>-1.407694293535916E-2</c:v>
                </c:pt>
                <c:pt idx="29482">
                  <c:v>-1.5739254415922305E-2</c:v>
                </c:pt>
                <c:pt idx="29483">
                  <c:v>-1.6436138045428789E-2</c:v>
                </c:pt>
                <c:pt idx="29484">
                  <c:v>-1.6331083585351361E-2</c:v>
                </c:pt>
                <c:pt idx="29485">
                  <c:v>-1.5628652373956095E-2</c:v>
                </c:pt>
                <c:pt idx="29486">
                  <c:v>-1.4555118307141145E-2</c:v>
                </c:pt>
                <c:pt idx="29487">
                  <c:v>-1.3290230078935622E-2</c:v>
                </c:pt>
                <c:pt idx="29488">
                  <c:v>-1.1964124383107767E-2</c:v>
                </c:pt>
                <c:pt idx="29489">
                  <c:v>-1.0502661355764317E-2</c:v>
                </c:pt>
                <c:pt idx="29490">
                  <c:v>-9.2012415080784012E-3</c:v>
                </c:pt>
                <c:pt idx="29491">
                  <c:v>-7.8730291487406415E-3</c:v>
                </c:pt>
                <c:pt idx="29492">
                  <c:v>-6.7337935885696939E-3</c:v>
                </c:pt>
                <c:pt idx="29493">
                  <c:v>-5.9043232836518793E-3</c:v>
                </c:pt>
                <c:pt idx="29494">
                  <c:v>-5.2838162398402156E-3</c:v>
                </c:pt>
                <c:pt idx="29495">
                  <c:v>-4.8288682895199584E-3</c:v>
                </c:pt>
                <c:pt idx="29496">
                  <c:v>-4.4971168417383793E-3</c:v>
                </c:pt>
                <c:pt idx="29497">
                  <c:v>-4.2374731662988942E-3</c:v>
                </c:pt>
                <c:pt idx="29498">
                  <c:v>-4.0105332071615494E-3</c:v>
                </c:pt>
                <c:pt idx="29499">
                  <c:v>-3.7991785045087979E-3</c:v>
                </c:pt>
                <c:pt idx="29500">
                  <c:v>-3.5920094198945668E-3</c:v>
                </c:pt>
                <c:pt idx="29501">
                  <c:v>-3.3983417095848427E-3</c:v>
                </c:pt>
                <c:pt idx="29502">
                  <c:v>-3.2200429336830426E-3</c:v>
                </c:pt>
                <c:pt idx="29503">
                  <c:v>-3.0644144229020863E-3</c:v>
                </c:pt>
                <c:pt idx="29504">
                  <c:v>-2.9318117660434417E-3</c:v>
                </c:pt>
                <c:pt idx="29505">
                  <c:v>-2.8201327877518368E-3</c:v>
                </c:pt>
                <c:pt idx="29506">
                  <c:v>-2.7291124031010722E-3</c:v>
                </c:pt>
                <c:pt idx="29507">
                  <c:v>-2.6566160372565603E-3</c:v>
                </c:pt>
                <c:pt idx="29508">
                  <c:v>-2.5982345051928403E-3</c:v>
                </c:pt>
                <c:pt idx="29509">
                  <c:v>-2.5532846151435254E-3</c:v>
                </c:pt>
                <c:pt idx="29510">
                  <c:v>-2.5189114623342477E-3</c:v>
                </c:pt>
                <c:pt idx="29511">
                  <c:v>-2.4933812273913564E-3</c:v>
                </c:pt>
                <c:pt idx="29512">
                  <c:v>-2.4759876832282837E-3</c:v>
                </c:pt>
                <c:pt idx="29513">
                  <c:v>-2.4642674996309039E-3</c:v>
                </c:pt>
                <c:pt idx="29514">
                  <c:v>-2.4569450758680847E-3</c:v>
                </c:pt>
                <c:pt idx="29515">
                  <c:v>-2.4541044735912573E-3</c:v>
                </c:pt>
                <c:pt idx="29516">
                  <c:v>-2.4539687201834085E-3</c:v>
                </c:pt>
                <c:pt idx="29517">
                  <c:v>-2.4557165740900807E-3</c:v>
                </c:pt>
                <c:pt idx="29518">
                  <c:v>-2.4599593483959144E-3</c:v>
                </c:pt>
                <c:pt idx="29519">
                  <c:v>-2.4668794663442847E-3</c:v>
                </c:pt>
                <c:pt idx="29520">
                  <c:v>-2.475909118349922E-3</c:v>
                </c:pt>
                <c:pt idx="29521">
                  <c:v>-2.4872500846053061E-3</c:v>
                </c:pt>
                <c:pt idx="29522">
                  <c:v>-2.500715214650426E-3</c:v>
                </c:pt>
                <c:pt idx="29523">
                  <c:v>-2.5156316677698107E-3</c:v>
                </c:pt>
                <c:pt idx="29524">
                  <c:v>-2.5317816030722981E-3</c:v>
                </c:pt>
                <c:pt idx="29525">
                  <c:v>-2.5480682149716881E-3</c:v>
                </c:pt>
                <c:pt idx="29526">
                  <c:v>-2.5648695656517334E-3</c:v>
                </c:pt>
                <c:pt idx="29527">
                  <c:v>-2.5813393422503233E-3</c:v>
                </c:pt>
                <c:pt idx="29528">
                  <c:v>-2.5982106925678929E-3</c:v>
                </c:pt>
                <c:pt idx="29529">
                  <c:v>-2.6148600167891323E-3</c:v>
                </c:pt>
                <c:pt idx="29530">
                  <c:v>-2.6314970557832079E-3</c:v>
                </c:pt>
                <c:pt idx="29531">
                  <c:v>-2.6486003952875007E-3</c:v>
                </c:pt>
                <c:pt idx="29532">
                  <c:v>-2.6642765645148218E-3</c:v>
                </c:pt>
                <c:pt idx="29533">
                  <c:v>-2.6806424327154364E-3</c:v>
                </c:pt>
                <c:pt idx="29534">
                  <c:v>-2.6963458644950647E-3</c:v>
                </c:pt>
                <c:pt idx="29535">
                  <c:v>-2.712241753922472E-3</c:v>
                </c:pt>
                <c:pt idx="29536">
                  <c:v>-2.7276518846715623E-3</c:v>
                </c:pt>
                <c:pt idx="29537">
                  <c:v>-2.7421558284793403E-3</c:v>
                </c:pt>
                <c:pt idx="29538">
                  <c:v>-2.7562470041757139E-3</c:v>
                </c:pt>
                <c:pt idx="29539">
                  <c:v>-2.7696941303518188E-3</c:v>
                </c:pt>
                <c:pt idx="29540">
                  <c:v>-2.7826735092263684E-3</c:v>
                </c:pt>
                <c:pt idx="29541">
                  <c:v>-2.7950470984662687E-3</c:v>
                </c:pt>
                <c:pt idx="29542">
                  <c:v>-2.8067896329780268E-3</c:v>
                </c:pt>
                <c:pt idx="29543">
                  <c:v>-2.8183996272882852E-3</c:v>
                </c:pt>
                <c:pt idx="29544">
                  <c:v>-2.8290668606061951E-3</c:v>
                </c:pt>
                <c:pt idx="29545">
                  <c:v>-2.8395929699381425E-3</c:v>
                </c:pt>
                <c:pt idx="29546">
                  <c:v>-2.8493206316125264E-3</c:v>
                </c:pt>
                <c:pt idx="29547">
                  <c:v>-2.8591186854816097E-3</c:v>
                </c:pt>
                <c:pt idx="29548">
                  <c:v>-2.868384853667541E-3</c:v>
                </c:pt>
                <c:pt idx="29549">
                  <c:v>-2.8771530322418523E-3</c:v>
                </c:pt>
                <c:pt idx="29550">
                  <c:v>-2.8857215212047304E-3</c:v>
                </c:pt>
                <c:pt idx="29551">
                  <c:v>-2.8939693511221285E-3</c:v>
                </c:pt>
                <c:pt idx="29552">
                  <c:v>-2.9017185858699873E-3</c:v>
                </c:pt>
                <c:pt idx="29553">
                  <c:v>-2.9092361898987017E-3</c:v>
                </c:pt>
                <c:pt idx="29554">
                  <c:v>-2.9165747005012637E-3</c:v>
                </c:pt>
                <c:pt idx="29555">
                  <c:v>-2.9235258020083093E-3</c:v>
                </c:pt>
                <c:pt idx="29556">
                  <c:v>-2.9300429648724891E-3</c:v>
                </c:pt>
                <c:pt idx="29557">
                  <c:v>-2.9363996282294226E-3</c:v>
                </c:pt>
                <c:pt idx="29558">
                  <c:v>-2.9399087428739696E-3</c:v>
                </c:pt>
                <c:pt idx="29559">
                  <c:v>-2.9215249302591583E-3</c:v>
                </c:pt>
                <c:pt idx="29560">
                  <c:v>-2.9174352340138291E-3</c:v>
                </c:pt>
                <c:pt idx="29561">
                  <c:v>-2.9111473159962628E-3</c:v>
                </c:pt>
                <c:pt idx="29562">
                  <c:v>-2.9043762144727436E-3</c:v>
                </c:pt>
                <c:pt idx="29563">
                  <c:v>-2.8972798459012319E-3</c:v>
                </c:pt>
                <c:pt idx="29564">
                  <c:v>-2.8900216485072358E-3</c:v>
                </c:pt>
                <c:pt idx="29565">
                  <c:v>-2.8823365327583744E-3</c:v>
                </c:pt>
                <c:pt idx="29566">
                  <c:v>-2.8744225194180608E-3</c:v>
                </c:pt>
                <c:pt idx="29567">
                  <c:v>-2.8665249560109497E-3</c:v>
                </c:pt>
                <c:pt idx="29568">
                  <c:v>-2.8580161952238489E-3</c:v>
                </c:pt>
                <c:pt idx="29569">
                  <c:v>-2.8494435035167358E-3</c:v>
                </c:pt>
                <c:pt idx="29570">
                  <c:v>-2.8405436566865038E-3</c:v>
                </c:pt>
                <c:pt idx="29571">
                  <c:v>-2.8310204582360941E-3</c:v>
                </c:pt>
                <c:pt idx="29572">
                  <c:v>-2.8209403792513305E-3</c:v>
                </c:pt>
                <c:pt idx="29573">
                  <c:v>-2.8103709457309232E-3</c:v>
                </c:pt>
                <c:pt idx="29574">
                  <c:v>-2.7991969462316251E-3</c:v>
                </c:pt>
                <c:pt idx="29575">
                  <c:v>-2.7877519083044158E-3</c:v>
                </c:pt>
                <c:pt idx="29576">
                  <c:v>-2.7757719275470129E-3</c:v>
                </c:pt>
                <c:pt idx="29577">
                  <c:v>-2.7631848886197721E-3</c:v>
                </c:pt>
                <c:pt idx="29578">
                  <c:v>-2.7502633762094566E-3</c:v>
                </c:pt>
                <c:pt idx="29579">
                  <c:v>-2.7370276670806697E-3</c:v>
                </c:pt>
                <c:pt idx="29580">
                  <c:v>-2.7230652083708286E-3</c:v>
                </c:pt>
                <c:pt idx="29581">
                  <c:v>-2.7089709958672196E-3</c:v>
                </c:pt>
                <c:pt idx="29582">
                  <c:v>-2.6943111232466043E-3</c:v>
                </c:pt>
                <c:pt idx="29583">
                  <c:v>-2.6791464174295448E-3</c:v>
                </c:pt>
                <c:pt idx="29584">
                  <c:v>-2.6639440517619078E-3</c:v>
                </c:pt>
                <c:pt idx="29585">
                  <c:v>-2.6479040447002838E-3</c:v>
                </c:pt>
                <c:pt idx="29586">
                  <c:v>-2.631946794243696E-3</c:v>
                </c:pt>
                <c:pt idx="29587">
                  <c:v>-2.6160217726070049E-3</c:v>
                </c:pt>
                <c:pt idx="29588">
                  <c:v>-2.600402022724367E-3</c:v>
                </c:pt>
                <c:pt idx="29589">
                  <c:v>-2.5846217715321381E-3</c:v>
                </c:pt>
                <c:pt idx="29590">
                  <c:v>-2.5685845076811346E-3</c:v>
                </c:pt>
                <c:pt idx="29591">
                  <c:v>-2.5529258838972238E-3</c:v>
                </c:pt>
                <c:pt idx="29592">
                  <c:v>-2.5373276802270715E-3</c:v>
                </c:pt>
                <c:pt idx="29593">
                  <c:v>-2.5214399900150221E-3</c:v>
                </c:pt>
                <c:pt idx="29594">
                  <c:v>-2.5061933474587175E-3</c:v>
                </c:pt>
                <c:pt idx="29595">
                  <c:v>-2.4921292960329482E-3</c:v>
                </c:pt>
                <c:pt idx="29596">
                  <c:v>-2.4794734873711797E-3</c:v>
                </c:pt>
                <c:pt idx="29597">
                  <c:v>-2.4682850479558101E-3</c:v>
                </c:pt>
                <c:pt idx="29598">
                  <c:v>-2.4590384384939059E-3</c:v>
                </c:pt>
                <c:pt idx="29599">
                  <c:v>-2.4523353573726336E-3</c:v>
                </c:pt>
                <c:pt idx="29600">
                  <c:v>-2.4476106198911794E-3</c:v>
                </c:pt>
                <c:pt idx="29601">
                  <c:v>-2.4456097593266975E-3</c:v>
                </c:pt>
                <c:pt idx="29602">
                  <c:v>-2.4470958292571216E-3</c:v>
                </c:pt>
                <c:pt idx="29603">
                  <c:v>-2.4513842706772775E-3</c:v>
                </c:pt>
                <c:pt idx="29604">
                  <c:v>-2.4597008450067837E-3</c:v>
                </c:pt>
                <c:pt idx="29605">
                  <c:v>-2.4725307269638326E-3</c:v>
                </c:pt>
                <c:pt idx="29606">
                  <c:v>-2.4909336488815434E-3</c:v>
                </c:pt>
                <c:pt idx="29607">
                  <c:v>-2.5150061149758879E-3</c:v>
                </c:pt>
                <c:pt idx="29608">
                  <c:v>-2.5480647677242159E-3</c:v>
                </c:pt>
                <c:pt idx="29609">
                  <c:v>-2.5913880646595178E-3</c:v>
                </c:pt>
                <c:pt idx="29610">
                  <c:v>-2.6462330821266002E-3</c:v>
                </c:pt>
                <c:pt idx="29611">
                  <c:v>-2.7156558350509398E-3</c:v>
                </c:pt>
                <c:pt idx="29612">
                  <c:v>-2.8036836270520634E-3</c:v>
                </c:pt>
                <c:pt idx="29613">
                  <c:v>-2.9115497889884161E-3</c:v>
                </c:pt>
                <c:pt idx="29614">
                  <c:v>-3.042782167093837E-3</c:v>
                </c:pt>
                <c:pt idx="29615">
                  <c:v>-3.1982528479381372E-3</c:v>
                </c:pt>
                <c:pt idx="29616">
                  <c:v>-3.3758052427821147E-3</c:v>
                </c:pt>
                <c:pt idx="29617">
                  <c:v>-3.5700901895632658E-3</c:v>
                </c:pt>
                <c:pt idx="29618">
                  <c:v>-3.7725470575369646E-3</c:v>
                </c:pt>
                <c:pt idx="29619">
                  <c:v>-3.9761646073975818E-3</c:v>
                </c:pt>
                <c:pt idx="29620">
                  <c:v>-4.1818638310549888E-3</c:v>
                </c:pt>
                <c:pt idx="29621">
                  <c:v>-4.4081136529772226E-3</c:v>
                </c:pt>
                <c:pt idx="29622">
                  <c:v>-4.6791606128076197E-3</c:v>
                </c:pt>
                <c:pt idx="29623">
                  <c:v>-5.057819779338904E-3</c:v>
                </c:pt>
                <c:pt idx="29624">
                  <c:v>-5.5602597369636799E-3</c:v>
                </c:pt>
                <c:pt idx="29625">
                  <c:v>-6.2904893950247618E-3</c:v>
                </c:pt>
                <c:pt idx="29626">
                  <c:v>-7.2288480705176503E-3</c:v>
                </c:pt>
                <c:pt idx="29627">
                  <c:v>-8.4266874269589703E-3</c:v>
                </c:pt>
                <c:pt idx="29628">
                  <c:v>-9.7965026598829212E-3</c:v>
                </c:pt>
                <c:pt idx="29629">
                  <c:v>-1.129202371404868E-2</c:v>
                </c:pt>
                <c:pt idx="29630">
                  <c:v>-1.2799772373744397E-2</c:v>
                </c:pt>
                <c:pt idx="29631">
                  <c:v>-1.427864173323258E-2</c:v>
                </c:pt>
                <c:pt idx="29632">
                  <c:v>-1.553177369078837E-2</c:v>
                </c:pt>
                <c:pt idx="29633">
                  <c:v>-1.6390091800241813E-2</c:v>
                </c:pt>
                <c:pt idx="29634">
                  <c:v>-1.6668323305784882E-2</c:v>
                </c:pt>
                <c:pt idx="29635">
                  <c:v>-1.6094703014387451E-2</c:v>
                </c:pt>
                <c:pt idx="29636">
                  <c:v>-1.4515828456839575E-2</c:v>
                </c:pt>
                <c:pt idx="29637">
                  <c:v>-1.1773167246195648E-2</c:v>
                </c:pt>
                <c:pt idx="29638">
                  <c:v>-7.7210282591718415E-3</c:v>
                </c:pt>
                <c:pt idx="29639">
                  <c:v>-2.3032442987455382E-3</c:v>
                </c:pt>
                <c:pt idx="29640">
                  <c:v>4.5245332645819092E-3</c:v>
                </c:pt>
                <c:pt idx="29641">
                  <c:v>1.2703949453327867E-2</c:v>
                </c:pt>
                <c:pt idx="29642">
                  <c:v>2.2184110864711115E-2</c:v>
                </c:pt>
                <c:pt idx="29643">
                  <c:v>3.2674537517722702E-2</c:v>
                </c:pt>
                <c:pt idx="29644">
                  <c:v>4.3891141656559385E-2</c:v>
                </c:pt>
                <c:pt idx="29645">
                  <c:v>5.5417037852440454E-2</c:v>
                </c:pt>
                <c:pt idx="29646">
                  <c:v>6.6817547347701789E-2</c:v>
                </c:pt>
                <c:pt idx="29647">
                  <c:v>7.7583231111229889E-2</c:v>
                </c:pt>
                <c:pt idx="29648">
                  <c:v>8.7247883864502662E-2</c:v>
                </c:pt>
                <c:pt idx="29649">
                  <c:v>9.5478483477812293E-2</c:v>
                </c:pt>
                <c:pt idx="29650">
                  <c:v>0.10205053595998881</c:v>
                </c:pt>
                <c:pt idx="29651">
                  <c:v>0.10686074411025348</c:v>
                </c:pt>
                <c:pt idx="29652">
                  <c:v>0.10991542122870668</c:v>
                </c:pt>
                <c:pt idx="29653">
                  <c:v>0.11139745795830869</c:v>
                </c:pt>
                <c:pt idx="29654">
                  <c:v>0.11136549601956336</c:v>
                </c:pt>
                <c:pt idx="29655">
                  <c:v>0.1100755910347917</c:v>
                </c:pt>
                <c:pt idx="29656">
                  <c:v>0.10765475695468341</c:v>
                </c:pt>
                <c:pt idx="29657">
                  <c:v>0.10428603708197737</c:v>
                </c:pt>
                <c:pt idx="29658">
                  <c:v>0.10016602977017119</c:v>
                </c:pt>
                <c:pt idx="29659">
                  <c:v>9.5449477258768956E-2</c:v>
                </c:pt>
                <c:pt idx="29660">
                  <c:v>9.0312727657291036E-2</c:v>
                </c:pt>
                <c:pt idx="29661">
                  <c:v>8.4941327023105084E-2</c:v>
                </c:pt>
                <c:pt idx="29662">
                  <c:v>7.9446941123759829E-2</c:v>
                </c:pt>
                <c:pt idx="29663">
                  <c:v>7.3964831459699565E-2</c:v>
                </c:pt>
                <c:pt idx="29664">
                  <c:v>6.8578186850402068E-2</c:v>
                </c:pt>
                <c:pt idx="29665">
                  <c:v>6.3343776342724811E-2</c:v>
                </c:pt>
                <c:pt idx="29666">
                  <c:v>5.8309925653890593E-2</c:v>
                </c:pt>
                <c:pt idx="29667">
                  <c:v>5.3491767920803457E-2</c:v>
                </c:pt>
                <c:pt idx="29668">
                  <c:v>4.8919685978669358E-2</c:v>
                </c:pt>
                <c:pt idx="29669">
                  <c:v>4.4617364825464745E-2</c:v>
                </c:pt>
                <c:pt idx="29670">
                  <c:v>4.0616182725103478E-2</c:v>
                </c:pt>
                <c:pt idx="29671">
                  <c:v>3.6928071548097852E-2</c:v>
                </c:pt>
                <c:pt idx="29672">
                  <c:v>3.3600722635452884E-2</c:v>
                </c:pt>
                <c:pt idx="29673">
                  <c:v>3.0602697864009265E-2</c:v>
                </c:pt>
                <c:pt idx="29674">
                  <c:v>2.7912699647265726E-2</c:v>
                </c:pt>
                <c:pt idx="29675">
                  <c:v>2.5477349805940852E-2</c:v>
                </c:pt>
                <c:pt idx="29676">
                  <c:v>2.3230691619605448E-2</c:v>
                </c:pt>
                <c:pt idx="29677">
                  <c:v>2.1101900504858495E-2</c:v>
                </c:pt>
                <c:pt idx="29678">
                  <c:v>1.9051715480411624E-2</c:v>
                </c:pt>
                <c:pt idx="29679">
                  <c:v>1.7066937693691386E-2</c:v>
                </c:pt>
                <c:pt idx="29680">
                  <c:v>1.5184802214030624E-2</c:v>
                </c:pt>
                <c:pt idx="29681">
                  <c:v>1.3423769067080205E-2</c:v>
                </c:pt>
                <c:pt idx="29682">
                  <c:v>1.1831547369453466E-2</c:v>
                </c:pt>
                <c:pt idx="29683">
                  <c:v>1.0404278488843843E-2</c:v>
                </c:pt>
                <c:pt idx="29684">
                  <c:v>9.1349948629040334E-3</c:v>
                </c:pt>
                <c:pt idx="29685">
                  <c:v>7.9742845917004646E-3</c:v>
                </c:pt>
                <c:pt idx="29686">
                  <c:v>6.8802367268383513E-3</c:v>
                </c:pt>
                <c:pt idx="29687">
                  <c:v>5.7830283594999532E-3</c:v>
                </c:pt>
                <c:pt idx="29688">
                  <c:v>4.6542502221620374E-3</c:v>
                </c:pt>
                <c:pt idx="29689">
                  <c:v>3.5004267131155675E-3</c:v>
                </c:pt>
                <c:pt idx="29690">
                  <c:v>2.3469304927641321E-3</c:v>
                </c:pt>
                <c:pt idx="29691">
                  <c:v>1.2498848556004027E-3</c:v>
                </c:pt>
                <c:pt idx="29692">
                  <c:v>2.5139050528011353E-4</c:v>
                </c:pt>
                <c:pt idx="29693">
                  <c:v>-6.1365145396408138E-4</c:v>
                </c:pt>
                <c:pt idx="29694">
                  <c:v>-1.3210843556764607E-3</c:v>
                </c:pt>
                <c:pt idx="29695">
                  <c:v>-1.8529922882949412E-3</c:v>
                </c:pt>
                <c:pt idx="29696">
                  <c:v>-2.2063145111541616E-3</c:v>
                </c:pt>
                <c:pt idx="29697">
                  <c:v>-2.3848371116912404E-3</c:v>
                </c:pt>
                <c:pt idx="29698">
                  <c:v>-2.385811304424168E-3</c:v>
                </c:pt>
                <c:pt idx="29699">
                  <c:v>-2.219224515374596E-3</c:v>
                </c:pt>
                <c:pt idx="29700">
                  <c:v>-1.8922164766252969E-3</c:v>
                </c:pt>
                <c:pt idx="29701">
                  <c:v>-1.4105538206081736E-3</c:v>
                </c:pt>
                <c:pt idx="29702">
                  <c:v>-7.9001158998925902E-4</c:v>
                </c:pt>
                <c:pt idx="29703">
                  <c:v>-3.8753153957404862E-5</c:v>
                </c:pt>
                <c:pt idx="29704">
                  <c:v>8.2977732621158928E-4</c:v>
                </c:pt>
                <c:pt idx="29705">
                  <c:v>1.7977359305536567E-3</c:v>
                </c:pt>
                <c:pt idx="29706">
                  <c:v>2.8439121018370983E-3</c:v>
                </c:pt>
                <c:pt idx="29707">
                  <c:v>3.9428056303284498E-3</c:v>
                </c:pt>
                <c:pt idx="29708">
                  <c:v>5.0574966522873854E-3</c:v>
                </c:pt>
                <c:pt idx="29709">
                  <c:v>6.1386119014499307E-3</c:v>
                </c:pt>
                <c:pt idx="29710">
                  <c:v>7.127348779911169E-3</c:v>
                </c:pt>
                <c:pt idx="29711">
                  <c:v>7.9376612203603258E-3</c:v>
                </c:pt>
                <c:pt idx="29712">
                  <c:v>8.5252563950006799E-3</c:v>
                </c:pt>
                <c:pt idx="29713">
                  <c:v>8.8436537839297058E-3</c:v>
                </c:pt>
                <c:pt idx="29714">
                  <c:v>8.9195067638021541E-3</c:v>
                </c:pt>
                <c:pt idx="29715">
                  <c:v>8.7843081824544589E-3</c:v>
                </c:pt>
                <c:pt idx="29716">
                  <c:v>8.5058073827127822E-3</c:v>
                </c:pt>
                <c:pt idx="29717">
                  <c:v>8.1326425184258255E-3</c:v>
                </c:pt>
                <c:pt idx="29718">
                  <c:v>7.7112640249656916E-3</c:v>
                </c:pt>
                <c:pt idx="29719">
                  <c:v>7.2697565269819187E-3</c:v>
                </c:pt>
                <c:pt idx="29720">
                  <c:v>6.8279214633456542E-3</c:v>
                </c:pt>
                <c:pt idx="29721">
                  <c:v>6.3962325066437842E-3</c:v>
                </c:pt>
                <c:pt idx="29722">
                  <c:v>5.982117667506337E-3</c:v>
                </c:pt>
                <c:pt idx="29723">
                  <c:v>5.5895410336167517E-3</c:v>
                </c:pt>
                <c:pt idx="29724">
                  <c:v>5.2200631596265312E-3</c:v>
                </c:pt>
                <c:pt idx="29725">
                  <c:v>4.8741334543878079E-3</c:v>
                </c:pt>
                <c:pt idx="29726">
                  <c:v>4.5519221539008781E-3</c:v>
                </c:pt>
                <c:pt idx="29727">
                  <c:v>4.2522331235274047E-3</c:v>
                </c:pt>
                <c:pt idx="29728">
                  <c:v>3.9741825210108939E-3</c:v>
                </c:pt>
                <c:pt idx="29729">
                  <c:v>3.7164595473558881E-3</c:v>
                </c:pt>
                <c:pt idx="29730">
                  <c:v>3.4778783428252025E-3</c:v>
                </c:pt>
                <c:pt idx="29731">
                  <c:v>3.257111001365498E-3</c:v>
                </c:pt>
                <c:pt idx="29732">
                  <c:v>3.0529477975970165E-3</c:v>
                </c:pt>
                <c:pt idx="29733">
                  <c:v>2.8641923698513594E-3</c:v>
                </c:pt>
                <c:pt idx="29734">
                  <c:v>2.6895708849135058E-3</c:v>
                </c:pt>
                <c:pt idx="29735">
                  <c:v>2.5281597939575962E-3</c:v>
                </c:pt>
                <c:pt idx="29736">
                  <c:v>2.3788948453153935E-3</c:v>
                </c:pt>
                <c:pt idx="29737">
                  <c:v>2.2408034292861201E-3</c:v>
                </c:pt>
                <c:pt idx="29738">
                  <c:v>2.1130084245259972E-3</c:v>
                </c:pt>
                <c:pt idx="29739">
                  <c:v>1.994719658122035E-3</c:v>
                </c:pt>
                <c:pt idx="29740">
                  <c:v>1.8851496058465145E-3</c:v>
                </c:pt>
                <c:pt idx="29741">
                  <c:v>1.7835612527806743E-3</c:v>
                </c:pt>
                <c:pt idx="29742">
                  <c:v>1.6894434998754315E-3</c:v>
                </c:pt>
                <c:pt idx="29743">
                  <c:v>1.602057432901538E-3</c:v>
                </c:pt>
                <c:pt idx="29744">
                  <c:v>1.5208950740539517E-3</c:v>
                </c:pt>
                <c:pt idx="29745">
                  <c:v>1.4455220659200796E-3</c:v>
                </c:pt>
                <c:pt idx="29746">
                  <c:v>1.3753772559721433E-3</c:v>
                </c:pt>
                <c:pt idx="29747">
                  <c:v>1.310084623870611E-3</c:v>
                </c:pt>
                <c:pt idx="29748">
                  <c:v>1.24925373736684E-3</c:v>
                </c:pt>
                <c:pt idx="29749">
                  <c:v>1.1925234665365325E-3</c:v>
                </c:pt>
                <c:pt idx="29750">
                  <c:v>1.1395909139296778E-3</c:v>
                </c:pt>
                <c:pt idx="29751">
                  <c:v>1.0901498846573876E-3</c:v>
                </c:pt>
                <c:pt idx="29752">
                  <c:v>1.0438788579009151E-3</c:v>
                </c:pt>
                <c:pt idx="29753">
                  <c:v>1.0005795708192267E-3</c:v>
                </c:pt>
                <c:pt idx="29754">
                  <c:v>9.6001768729037096E-4</c:v>
                </c:pt>
                <c:pt idx="29755">
                  <c:v>9.2198835565082682E-4</c:v>
                </c:pt>
                <c:pt idx="29756">
                  <c:v>8.8628135043467005E-4</c:v>
                </c:pt>
                <c:pt idx="29757">
                  <c:v>8.5274697879622607E-4</c:v>
                </c:pt>
                <c:pt idx="29758">
                  <c:v>8.2117311045126762E-4</c:v>
                </c:pt>
                <c:pt idx="29759">
                  <c:v>7.9143948402182751E-4</c:v>
                </c:pt>
                <c:pt idx="29760">
                  <c:v>7.6343643309673137E-4</c:v>
                </c:pt>
                <c:pt idx="29761">
                  <c:v>7.3707432873559853E-4</c:v>
                </c:pt>
                <c:pt idx="29762">
                  <c:v>7.1209660063920044E-4</c:v>
                </c:pt>
                <c:pt idx="29763">
                  <c:v>6.8850091211014597E-4</c:v>
                </c:pt>
                <c:pt idx="29764">
                  <c:v>6.6619941659440407E-4</c:v>
                </c:pt>
                <c:pt idx="29765">
                  <c:v>6.4502167360436236E-4</c:v>
                </c:pt>
                <c:pt idx="29766">
                  <c:v>6.2495403076223699E-4</c:v>
                </c:pt>
                <c:pt idx="29767">
                  <c:v>6.0587217639407331E-4</c:v>
                </c:pt>
                <c:pt idx="29768">
                  <c:v>5.8769699355409877E-4</c:v>
                </c:pt>
                <c:pt idx="29769">
                  <c:v>5.7045276238421039E-4</c:v>
                </c:pt>
                <c:pt idx="29770">
                  <c:v>5.5389626369450884E-4</c:v>
                </c:pt>
                <c:pt idx="29771">
                  <c:v>5.3802525743307239E-4</c:v>
                </c:pt>
                <c:pt idx="29772">
                  <c:v>5.2289079013911888E-4</c:v>
                </c:pt>
                <c:pt idx="29773">
                  <c:v>5.0832918425036677E-4</c:v>
                </c:pt>
                <c:pt idx="29774">
                  <c:v>4.9435489231230978E-4</c:v>
                </c:pt>
                <c:pt idx="29775">
                  <c:v>4.808463252861106E-4</c:v>
                </c:pt>
                <c:pt idx="29776">
                  <c:v>4.6784085007212095E-4</c:v>
                </c:pt>
                <c:pt idx="29777">
                  <c:v>4.5528917218029541E-4</c:v>
                </c:pt>
                <c:pt idx="29778">
                  <c:v>4.4316568364199949E-4</c:v>
                </c:pt>
                <c:pt idx="29779">
                  <c:v>4.3148075444199296E-4</c:v>
                </c:pt>
                <c:pt idx="29780">
                  <c:v>4.2024461859080375E-4</c:v>
                </c:pt>
                <c:pt idx="29781">
                  <c:v>4.0930927679316831E-4</c:v>
                </c:pt>
                <c:pt idx="29782">
                  <c:v>3.9888698472645423E-4</c:v>
                </c:pt>
                <c:pt idx="29783">
                  <c:v>3.8877449985308399E-4</c:v>
                </c:pt>
                <c:pt idx="29784">
                  <c:v>3.7910782435035539E-4</c:v>
                </c:pt>
                <c:pt idx="29785">
                  <c:v>3.6988357438660913E-4</c:v>
                </c:pt>
                <c:pt idx="29786">
                  <c:v>3.609805110801334E-4</c:v>
                </c:pt>
                <c:pt idx="29787">
                  <c:v>3.5258951565986241E-4</c:v>
                </c:pt>
                <c:pt idx="29788">
                  <c:v>3.4460087027754494E-4</c:v>
                </c:pt>
                <c:pt idx="29789">
                  <c:v>3.3704446437610169E-4</c:v>
                </c:pt>
                <c:pt idx="29790">
                  <c:v>3.2993469556807931E-4</c:v>
                </c:pt>
                <c:pt idx="29791">
                  <c:v>3.2329083676496673E-4</c:v>
                </c:pt>
                <c:pt idx="29792">
                  <c:v>3.1703531843241262E-4</c:v>
                </c:pt>
                <c:pt idx="29793">
                  <c:v>3.1124305626339943E-4</c:v>
                </c:pt>
                <c:pt idx="29794">
                  <c:v>3.0587279637361853E-4</c:v>
                </c:pt>
                <c:pt idx="29795">
                  <c:v>3.008955148634529E-4</c:v>
                </c:pt>
                <c:pt idx="29796">
                  <c:v>2.963546170093867E-4</c:v>
                </c:pt>
                <c:pt idx="29797">
                  <c:v>2.9219626894350093E-4</c:v>
                </c:pt>
                <c:pt idx="29798">
                  <c:v>2.8851294754150825E-4</c:v>
                </c:pt>
                <c:pt idx="29799">
                  <c:v>2.8517202241684636E-4</c:v>
                </c:pt>
                <c:pt idx="29800">
                  <c:v>2.8217430405530486E-4</c:v>
                </c:pt>
                <c:pt idx="29801">
                  <c:v>2.7952499088035321E-4</c:v>
                </c:pt>
                <c:pt idx="29802">
                  <c:v>2.7729131647202809E-4</c:v>
                </c:pt>
                <c:pt idx="29803">
                  <c:v>2.7531695614257945E-4</c:v>
                </c:pt>
                <c:pt idx="29804">
                  <c:v>2.7377443887588448E-4</c:v>
                </c:pt>
                <c:pt idx="29805">
                  <c:v>2.7250733078787448E-4</c:v>
                </c:pt>
                <c:pt idx="29806">
                  <c:v>2.7163072281521927E-4</c:v>
                </c:pt>
                <c:pt idx="29807">
                  <c:v>2.710643194439033E-4</c:v>
                </c:pt>
                <c:pt idx="29808">
                  <c:v>2.7078222875875912E-4</c:v>
                </c:pt>
                <c:pt idx="29809">
                  <c:v>2.7076881418852672E-4</c:v>
                </c:pt>
                <c:pt idx="29810">
                  <c:v>2.7125005314754258E-4</c:v>
                </c:pt>
                <c:pt idx="29811">
                  <c:v>2.7192418698629428E-4</c:v>
                </c:pt>
                <c:pt idx="29812">
                  <c:v>2.7297693154559877E-4</c:v>
                </c:pt>
                <c:pt idx="29813">
                  <c:v>2.7436803286806644E-4</c:v>
                </c:pt>
                <c:pt idx="29814">
                  <c:v>2.7604305169171006E-4</c:v>
                </c:pt>
                <c:pt idx="29815">
                  <c:v>2.7804490783500668E-4</c:v>
                </c:pt>
                <c:pt idx="29816">
                  <c:v>2.8028301791815924E-4</c:v>
                </c:pt>
                <c:pt idx="29817">
                  <c:v>2.8286617762551813E-4</c:v>
                </c:pt>
                <c:pt idx="29818">
                  <c:v>2.8565286248471988E-4</c:v>
                </c:pt>
                <c:pt idx="29819">
                  <c:v>2.8877259777893016E-4</c:v>
                </c:pt>
                <c:pt idx="29820">
                  <c:v>2.9207307834844265E-4</c:v>
                </c:pt>
                <c:pt idx="29821">
                  <c:v>2.9564208199295283E-4</c:v>
                </c:pt>
                <c:pt idx="29822">
                  <c:v>2.9940760039137704E-4</c:v>
                </c:pt>
                <c:pt idx="29823">
                  <c:v>3.0331594925359084E-4</c:v>
                </c:pt>
                <c:pt idx="29824">
                  <c:v>3.0745383510544233E-4</c:v>
                </c:pt>
                <c:pt idx="29825">
                  <c:v>3.1171811032504326E-4</c:v>
                </c:pt>
                <c:pt idx="29826">
                  <c:v>3.1616880434959249E-4</c:v>
                </c:pt>
                <c:pt idx="29827">
                  <c:v>3.2078238922705893E-4</c:v>
                </c:pt>
                <c:pt idx="29828">
                  <c:v>3.2556318103849069E-4</c:v>
                </c:pt>
                <c:pt idx="29829">
                  <c:v>3.3057319511742289E-4</c:v>
                </c:pt>
                <c:pt idx="29830">
                  <c:v>3.3570380650460585E-4</c:v>
                </c:pt>
                <c:pt idx="29831">
                  <c:v>3.4109191197506661E-4</c:v>
                </c:pt>
                <c:pt idx="29832">
                  <c:v>3.466889829426556E-4</c:v>
                </c:pt>
                <c:pt idx="29833">
                  <c:v>3.525728025486341E-4</c:v>
                </c:pt>
                <c:pt idx="29834">
                  <c:v>3.5869061026816418E-4</c:v>
                </c:pt>
                <c:pt idx="29835">
                  <c:v>3.6513194156551076E-4</c:v>
                </c:pt>
                <c:pt idx="29836">
                  <c:v>3.7190068976267199E-4</c:v>
                </c:pt>
                <c:pt idx="29837">
                  <c:v>3.7900664693912844E-4</c:v>
                </c:pt>
                <c:pt idx="29838">
                  <c:v>3.8647657184809336E-4</c:v>
                </c:pt>
                <c:pt idx="29839">
                  <c:v>3.942575613287147E-4</c:v>
                </c:pt>
                <c:pt idx="29840">
                  <c:v>4.0255788567633566E-4</c:v>
                </c:pt>
                <c:pt idx="29841">
                  <c:v>4.1124280420268278E-4</c:v>
                </c:pt>
                <c:pt idx="29842">
                  <c:v>4.2036133791334418E-4</c:v>
                </c:pt>
                <c:pt idx="29843">
                  <c:v>4.300033532308456E-4</c:v>
                </c:pt>
                <c:pt idx="29844">
                  <c:v>4.4019679059204009E-4</c:v>
                </c:pt>
                <c:pt idx="29845">
                  <c:v>4.5093229561554704E-4</c:v>
                </c:pt>
                <c:pt idx="29846">
                  <c:v>4.6226807361127165E-4</c:v>
                </c:pt>
                <c:pt idx="29847">
                  <c:v>4.7432359646193412E-4</c:v>
                </c:pt>
                <c:pt idx="29848">
                  <c:v>4.8708851645040685E-4</c:v>
                </c:pt>
                <c:pt idx="29849">
                  <c:v>5.0065396945653262E-4</c:v>
                </c:pt>
                <c:pt idx="29850">
                  <c:v>5.1499902995977287E-4</c:v>
                </c:pt>
                <c:pt idx="29851">
                  <c:v>5.3032136956898679E-4</c:v>
                </c:pt>
                <c:pt idx="29852">
                  <c:v>5.4661485029439127E-4</c:v>
                </c:pt>
                <c:pt idx="29853">
                  <c:v>5.6398127920331831E-4</c:v>
                </c:pt>
                <c:pt idx="29854">
                  <c:v>5.8252579698681028E-4</c:v>
                </c:pt>
                <c:pt idx="29855">
                  <c:v>6.0230949513861987E-4</c:v>
                </c:pt>
                <c:pt idx="29856">
                  <c:v>6.2345253146800506E-4</c:v>
                </c:pt>
                <c:pt idx="29857">
                  <c:v>6.4602808571256887E-4</c:v>
                </c:pt>
                <c:pt idx="29858">
                  <c:v>6.701728955732511E-4</c:v>
                </c:pt>
                <c:pt idx="29859">
                  <c:v>6.9603781487181937E-4</c:v>
                </c:pt>
                <c:pt idx="29860">
                  <c:v>7.2362911185697154E-4</c:v>
                </c:pt>
                <c:pt idx="29861">
                  <c:v>7.5324686861433232E-4</c:v>
                </c:pt>
                <c:pt idx="29862">
                  <c:v>7.8498314128427893E-4</c:v>
                </c:pt>
                <c:pt idx="29863">
                  <c:v>8.1900556640035482E-4</c:v>
                </c:pt>
                <c:pt idx="29864">
                  <c:v>8.5539673839429842E-4</c:v>
                </c:pt>
                <c:pt idx="29865">
                  <c:v>8.9448824256754822E-4</c:v>
                </c:pt>
                <c:pt idx="29866">
                  <c:v>9.3646125457835794E-4</c:v>
                </c:pt>
                <c:pt idx="29867">
                  <c:v>9.815188341979475E-4</c:v>
                </c:pt>
                <c:pt idx="29868">
                  <c:v>1.0299485849653012E-3</c:v>
                </c:pt>
                <c:pt idx="29869">
                  <c:v>1.0819640693617849E-3</c:v>
                </c:pt>
                <c:pt idx="29870">
                  <c:v>1.1378755929963846E-3</c:v>
                </c:pt>
                <c:pt idx="29871">
                  <c:v>1.1980619079031696E-3</c:v>
                </c:pt>
                <c:pt idx="29872">
                  <c:v>1.2628741919629149E-3</c:v>
                </c:pt>
                <c:pt idx="29873">
                  <c:v>1.332607461308033E-3</c:v>
                </c:pt>
                <c:pt idx="29874">
                  <c:v>1.4077317783499632E-3</c:v>
                </c:pt>
                <c:pt idx="29875">
                  <c:v>1.4886703060409401E-3</c:v>
                </c:pt>
                <c:pt idx="29876">
                  <c:v>1.5759494886666836E-3</c:v>
                </c:pt>
                <c:pt idx="29877">
                  <c:v>1.6701483968349917E-3</c:v>
                </c:pt>
                <c:pt idx="29878">
                  <c:v>1.7718100627005517E-3</c:v>
                </c:pt>
                <c:pt idx="29879">
                  <c:v>1.8816243080258532E-3</c:v>
                </c:pt>
                <c:pt idx="29880">
                  <c:v>2.000224508540982E-3</c:v>
                </c:pt>
                <c:pt idx="29881">
                  <c:v>2.1284136689974087E-3</c:v>
                </c:pt>
                <c:pt idx="29882">
                  <c:v>2.2670099381449926E-3</c:v>
                </c:pt>
                <c:pt idx="29883">
                  <c:v>2.4168470519762009E-3</c:v>
                </c:pt>
                <c:pt idx="29884">
                  <c:v>2.5789713895262301E-3</c:v>
                </c:pt>
                <c:pt idx="29885">
                  <c:v>2.75424260366397E-3</c:v>
                </c:pt>
                <c:pt idx="29886">
                  <c:v>2.9438472853171582E-3</c:v>
                </c:pt>
                <c:pt idx="29887">
                  <c:v>3.1487891816431857E-3</c:v>
                </c:pt>
                <c:pt idx="29888">
                  <c:v>3.3704737219161229E-3</c:v>
                </c:pt>
                <c:pt idx="29889">
                  <c:v>3.6099113520871029E-3</c:v>
                </c:pt>
                <c:pt idx="29890">
                  <c:v>3.8684108915454374E-3</c:v>
                </c:pt>
                <c:pt idx="29891">
                  <c:v>4.1471764199827454E-3</c:v>
                </c:pt>
                <c:pt idx="29892">
                  <c:v>4.4478323178460677E-3</c:v>
                </c:pt>
                <c:pt idx="29893">
                  <c:v>4.7707935435596927E-3</c:v>
                </c:pt>
                <c:pt idx="29894">
                  <c:v>5.1171135684117131E-3</c:v>
                </c:pt>
                <c:pt idx="29895">
                  <c:v>5.4871879253184375E-3</c:v>
                </c:pt>
                <c:pt idx="29896">
                  <c:v>5.8804174513181762E-3</c:v>
                </c:pt>
                <c:pt idx="29897">
                  <c:v>6.2946165229145201E-3</c:v>
                </c:pt>
                <c:pt idx="29898">
                  <c:v>6.7264132805276988E-3</c:v>
                </c:pt>
                <c:pt idx="29899">
                  <c:v>7.168554086835921E-3</c:v>
                </c:pt>
                <c:pt idx="29900">
                  <c:v>7.6112241182210161E-3</c:v>
                </c:pt>
                <c:pt idx="29901">
                  <c:v>8.0300166708273668E-3</c:v>
                </c:pt>
                <c:pt idx="29902">
                  <c:v>8.4002682254009642E-3</c:v>
                </c:pt>
                <c:pt idx="29903">
                  <c:v>8.6821558486642747E-3</c:v>
                </c:pt>
                <c:pt idx="29904">
                  <c:v>8.8148923877106045E-3</c:v>
                </c:pt>
                <c:pt idx="29905">
                  <c:v>8.740652880394828E-3</c:v>
                </c:pt>
                <c:pt idx="29906">
                  <c:v>8.4148945968868238E-3</c:v>
                </c:pt>
                <c:pt idx="29907">
                  <c:v>7.8308437120351293E-3</c:v>
                </c:pt>
                <c:pt idx="29908">
                  <c:v>7.0180314209559169E-3</c:v>
                </c:pt>
                <c:pt idx="29909">
                  <c:v>6.0317486351593175E-3</c:v>
                </c:pt>
                <c:pt idx="29910">
                  <c:v>4.950745819059188E-3</c:v>
                </c:pt>
                <c:pt idx="29911">
                  <c:v>3.8341342430938674E-3</c:v>
                </c:pt>
                <c:pt idx="29912">
                  <c:v>2.7352858024166649E-3</c:v>
                </c:pt>
                <c:pt idx="29913">
                  <c:v>1.6881390320923062E-3</c:v>
                </c:pt>
                <c:pt idx="29914">
                  <c:v>7.2095582210252029E-4</c:v>
                </c:pt>
                <c:pt idx="29915">
                  <c:v>-1.465691859169338E-4</c:v>
                </c:pt>
                <c:pt idx="29916">
                  <c:v>-8.978076189476436E-4</c:v>
                </c:pt>
                <c:pt idx="29917">
                  <c:v>-1.5186742515276297E-3</c:v>
                </c:pt>
                <c:pt idx="29918">
                  <c:v>-1.9986236976128335E-3</c:v>
                </c:pt>
                <c:pt idx="29919">
                  <c:v>-2.325418597054929E-3</c:v>
                </c:pt>
                <c:pt idx="29920">
                  <c:v>-2.491281757400321E-3</c:v>
                </c:pt>
                <c:pt idx="29921">
                  <c:v>-2.4879208522269325E-3</c:v>
                </c:pt>
                <c:pt idx="29922">
                  <c:v>-2.3102139739878957E-3</c:v>
                </c:pt>
                <c:pt idx="29923">
                  <c:v>-1.9545901260797915E-3</c:v>
                </c:pt>
                <c:pt idx="29924">
                  <c:v>-1.4186950215925309E-3</c:v>
                </c:pt>
                <c:pt idx="29925">
                  <c:v>-7.1192897133609545E-4</c:v>
                </c:pt>
                <c:pt idx="29926">
                  <c:v>1.5449948934043167E-4</c:v>
                </c:pt>
                <c:pt idx="29927">
                  <c:v>1.1554302499241498E-3</c:v>
                </c:pt>
                <c:pt idx="29928">
                  <c:v>2.256034128974016E-3</c:v>
                </c:pt>
                <c:pt idx="29929">
                  <c:v>3.4107423003513215E-3</c:v>
                </c:pt>
                <c:pt idx="29930">
                  <c:v>4.5677379542986563E-3</c:v>
                </c:pt>
                <c:pt idx="29931">
                  <c:v>5.6961141059138631E-3</c:v>
                </c:pt>
                <c:pt idx="29932">
                  <c:v>6.7936650669356835E-3</c:v>
                </c:pt>
                <c:pt idx="29933">
                  <c:v>7.8935606740755393E-3</c:v>
                </c:pt>
                <c:pt idx="29934">
                  <c:v>9.050505882738924E-3</c:v>
                </c:pt>
                <c:pt idx="29935">
                  <c:v>1.0326068445987491E-2</c:v>
                </c:pt>
                <c:pt idx="29936">
                  <c:v>1.1748451891249956E-2</c:v>
                </c:pt>
                <c:pt idx="29937">
                  <c:v>1.3341107004297914E-2</c:v>
                </c:pt>
                <c:pt idx="29938">
                  <c:v>1.5102299822474907E-2</c:v>
                </c:pt>
                <c:pt idx="29939">
                  <c:v>1.6991063233826709E-2</c:v>
                </c:pt>
                <c:pt idx="29940">
                  <c:v>1.8975395221862978E-2</c:v>
                </c:pt>
                <c:pt idx="29941">
                  <c:v>2.1026719967720542E-2</c:v>
                </c:pt>
                <c:pt idx="29942">
                  <c:v>2.3158626006987371E-2</c:v>
                </c:pt>
                <c:pt idx="29943">
                  <c:v>2.5410575290459758E-2</c:v>
                </c:pt>
                <c:pt idx="29944">
                  <c:v>2.7837194438898094E-2</c:v>
                </c:pt>
                <c:pt idx="29945">
                  <c:v>3.0523699750986566E-2</c:v>
                </c:pt>
                <c:pt idx="29946">
                  <c:v>3.3524142063385609E-2</c:v>
                </c:pt>
                <c:pt idx="29947">
                  <c:v>3.6860641317463916E-2</c:v>
                </c:pt>
                <c:pt idx="29948">
                  <c:v>4.0533560084904829E-2</c:v>
                </c:pt>
                <c:pt idx="29949">
                  <c:v>4.4544158262482259E-2</c:v>
                </c:pt>
                <c:pt idx="29950">
                  <c:v>4.8849049607216144E-2</c:v>
                </c:pt>
                <c:pt idx="29951">
                  <c:v>5.3421515732645086E-2</c:v>
                </c:pt>
                <c:pt idx="29952">
                  <c:v>5.8238612707664172E-2</c:v>
                </c:pt>
                <c:pt idx="29953">
                  <c:v>6.3276781247193048E-2</c:v>
                </c:pt>
                <c:pt idx="29954">
                  <c:v>6.8505055807602244E-2</c:v>
                </c:pt>
                <c:pt idx="29955">
                  <c:v>7.3892963642073428E-2</c:v>
                </c:pt>
                <c:pt idx="29956">
                  <c:v>7.9376263006488479E-2</c:v>
                </c:pt>
                <c:pt idx="29957">
                  <c:v>8.4877924464136889E-2</c:v>
                </c:pt>
                <c:pt idx="29958">
                  <c:v>9.0275011531315896E-2</c:v>
                </c:pt>
                <c:pt idx="29959">
                  <c:v>9.5421346295037401E-2</c:v>
                </c:pt>
                <c:pt idx="29960">
                  <c:v>0.1001709296395451</c:v>
                </c:pt>
                <c:pt idx="29961">
                  <c:v>0.1043253416044454</c:v>
                </c:pt>
                <c:pt idx="29962">
                  <c:v>0.10774472874793639</c:v>
                </c:pt>
                <c:pt idx="29963">
                  <c:v>0.11023916021269287</c:v>
                </c:pt>
                <c:pt idx="29964">
                  <c:v>0.11164433253764972</c:v>
                </c:pt>
                <c:pt idx="29965">
                  <c:v>0.1117755989635445</c:v>
                </c:pt>
                <c:pt idx="29966">
                  <c:v>0.11043616265664258</c:v>
                </c:pt>
                <c:pt idx="29967">
                  <c:v>0.1075013206151168</c:v>
                </c:pt>
                <c:pt idx="29968">
                  <c:v>0.1028561733840887</c:v>
                </c:pt>
                <c:pt idx="29969">
                  <c:v>9.6442108392039538E-2</c:v>
                </c:pt>
                <c:pt idx="29970">
                  <c:v>8.8362363879487926E-2</c:v>
                </c:pt>
                <c:pt idx="29971">
                  <c:v>7.8823618830679898E-2</c:v>
                </c:pt>
                <c:pt idx="29972">
                  <c:v>6.8178068263399283E-2</c:v>
                </c:pt>
                <c:pt idx="29973">
                  <c:v>5.6812398359868399E-2</c:v>
                </c:pt>
                <c:pt idx="29974">
                  <c:v>4.5246726083100208E-2</c:v>
                </c:pt>
                <c:pt idx="29975">
                  <c:v>3.3961736013426724E-2</c:v>
                </c:pt>
                <c:pt idx="29976">
                  <c:v>2.3342599223981797E-2</c:v>
                </c:pt>
                <c:pt idx="29977">
                  <c:v>1.374445410405617E-2</c:v>
                </c:pt>
                <c:pt idx="29978">
                  <c:v>5.4298855280374425E-3</c:v>
                </c:pt>
                <c:pt idx="29979">
                  <c:v>-1.5256105423614996E-3</c:v>
                </c:pt>
                <c:pt idx="29980">
                  <c:v>-7.0600882094503659E-3</c:v>
                </c:pt>
                <c:pt idx="29981">
                  <c:v>-1.1207656905009966E-2</c:v>
                </c:pt>
                <c:pt idx="29982">
                  <c:v>-1.4026186822733905E-2</c:v>
                </c:pt>
                <c:pt idx="29983">
                  <c:v>-1.5678635418469811E-2</c:v>
                </c:pt>
                <c:pt idx="29984">
                  <c:v>-1.6322344089507779E-2</c:v>
                </c:pt>
                <c:pt idx="29985">
                  <c:v>-1.6139528659330285E-2</c:v>
                </c:pt>
                <c:pt idx="29986">
                  <c:v>-1.5340105805472709E-2</c:v>
                </c:pt>
                <c:pt idx="29987">
                  <c:v>-1.4130885278221622E-2</c:v>
                </c:pt>
                <c:pt idx="29988">
                  <c:v>-1.2742022469426087E-2</c:v>
                </c:pt>
                <c:pt idx="29989">
                  <c:v>-1.1281984577766691E-2</c:v>
                </c:pt>
                <c:pt idx="29990">
                  <c:v>-9.8518091893836923E-3</c:v>
                </c:pt>
                <c:pt idx="29991">
                  <c:v>-8.5045723644334437E-3</c:v>
                </c:pt>
                <c:pt idx="29992">
                  <c:v>-7.3462446157631575E-3</c:v>
                </c:pt>
                <c:pt idx="29993">
                  <c:v>-6.3449464954283474E-3</c:v>
                </c:pt>
                <c:pt idx="29994">
                  <c:v>-5.5990675041871739E-3</c:v>
                </c:pt>
                <c:pt idx="29995">
                  <c:v>-5.0857698219363475E-3</c:v>
                </c:pt>
                <c:pt idx="29996">
                  <c:v>-4.6950038212431391E-3</c:v>
                </c:pt>
                <c:pt idx="29997">
                  <c:v>-4.4178644683134415E-3</c:v>
                </c:pt>
                <c:pt idx="29998">
                  <c:v>-4.1915906122102047E-3</c:v>
                </c:pt>
                <c:pt idx="29999">
                  <c:v>-3.9858066618665951E-3</c:v>
                </c:pt>
                <c:pt idx="30000">
                  <c:v>-3.7835184002475339E-3</c:v>
                </c:pt>
                <c:pt idx="30001">
                  <c:v>-3.582480037675315E-3</c:v>
                </c:pt>
                <c:pt idx="30002">
                  <c:v>-3.3896940069299089E-3</c:v>
                </c:pt>
                <c:pt idx="30003">
                  <c:v>-3.2132129968050075E-3</c:v>
                </c:pt>
                <c:pt idx="30004">
                  <c:v>-3.0577767032862573E-3</c:v>
                </c:pt>
                <c:pt idx="30005">
                  <c:v>-2.9250838793624559E-3</c:v>
                </c:pt>
                <c:pt idx="30006">
                  <c:v>-2.8155213774831052E-3</c:v>
                </c:pt>
                <c:pt idx="30007">
                  <c:v>-2.7254609015098684E-3</c:v>
                </c:pt>
                <c:pt idx="30008">
                  <c:v>-2.6525172622124103E-3</c:v>
                </c:pt>
                <c:pt idx="30009">
                  <c:v>-2.5951039807771276E-3</c:v>
                </c:pt>
                <c:pt idx="30010">
                  <c:v>-2.5506011003287241E-3</c:v>
                </c:pt>
                <c:pt idx="30011">
                  <c:v>-2.5161708128684504E-3</c:v>
                </c:pt>
                <c:pt idx="30012">
                  <c:v>-2.4918964364383494E-3</c:v>
                </c:pt>
                <c:pt idx="30013">
                  <c:v>-2.4745169171800341E-3</c:v>
                </c:pt>
                <c:pt idx="30014">
                  <c:v>-2.4632678422173509E-3</c:v>
                </c:pt>
                <c:pt idx="30015">
                  <c:v>-2.4562124879191861E-3</c:v>
                </c:pt>
                <c:pt idx="30016">
                  <c:v>-2.4518118190974378E-3</c:v>
                </c:pt>
                <c:pt idx="30017">
                  <c:v>-2.4520966775218598E-3</c:v>
                </c:pt>
                <c:pt idx="30018">
                  <c:v>-2.4550100455299419E-3</c:v>
                </c:pt>
                <c:pt idx="30019">
                  <c:v>-2.4593532620503138E-3</c:v>
                </c:pt>
                <c:pt idx="30020">
                  <c:v>-2.4665104556877999E-3</c:v>
                </c:pt>
                <c:pt idx="30021">
                  <c:v>-2.4760686847253178E-3</c:v>
                </c:pt>
                <c:pt idx="30022">
                  <c:v>-2.4873305941086887E-3</c:v>
                </c:pt>
                <c:pt idx="30023">
                  <c:v>-2.5001279701889149E-3</c:v>
                </c:pt>
                <c:pt idx="30024">
                  <c:v>-2.5150879903514949E-3</c:v>
                </c:pt>
                <c:pt idx="30025">
                  <c:v>-2.5303379793123059E-3</c:v>
                </c:pt>
                <c:pt idx="30026">
                  <c:v>-2.5468906839351112E-3</c:v>
                </c:pt>
                <c:pt idx="30027">
                  <c:v>-2.563170901367407E-3</c:v>
                </c:pt>
                <c:pt idx="30028">
                  <c:v>-2.5796072676425607E-3</c:v>
                </c:pt>
                <c:pt idx="30029">
                  <c:v>-2.5968298509663227E-3</c:v>
                </c:pt>
                <c:pt idx="30030">
                  <c:v>-2.6131061909203785E-3</c:v>
                </c:pt>
                <c:pt idx="30031">
                  <c:v>-2.6295978659258722E-3</c:v>
                </c:pt>
                <c:pt idx="30032">
                  <c:v>-2.6466307419490149E-3</c:v>
                </c:pt>
                <c:pt idx="30033">
                  <c:v>-2.6632381699487318E-3</c:v>
                </c:pt>
                <c:pt idx="30034">
                  <c:v>-2.6796348701697984E-3</c:v>
                </c:pt>
                <c:pt idx="30035">
                  <c:v>-2.6961101039643365E-3</c:v>
                </c:pt>
                <c:pt idx="30036">
                  <c:v>-2.7124155553374311E-3</c:v>
                </c:pt>
                <c:pt idx="30037">
                  <c:v>-2.7273138523458856E-3</c:v>
                </c:pt>
                <c:pt idx="30038">
                  <c:v>-2.7422928602790155E-3</c:v>
                </c:pt>
                <c:pt idx="30039">
                  <c:v>-2.7562497360198402E-3</c:v>
                </c:pt>
                <c:pt idx="30040">
                  <c:v>-2.7699788476820402E-3</c:v>
                </c:pt>
                <c:pt idx="30041">
                  <c:v>-2.7825586787347E-3</c:v>
                </c:pt>
                <c:pt idx="30042">
                  <c:v>-2.7947710584083152E-3</c:v>
                </c:pt>
                <c:pt idx="30043">
                  <c:v>-2.8067269898605159E-3</c:v>
                </c:pt>
                <c:pt idx="30044">
                  <c:v>-2.8180421875626878E-3</c:v>
                </c:pt>
                <c:pt idx="30045">
                  <c:v>-2.8288125396036725E-3</c:v>
                </c:pt>
                <c:pt idx="30046">
                  <c:v>-2.8392398100022588E-3</c:v>
                </c:pt>
                <c:pt idx="30047">
                  <c:v>-2.8491691898555396E-3</c:v>
                </c:pt>
                <c:pt idx="30048">
                  <c:v>-2.8587061963093138E-3</c:v>
                </c:pt>
                <c:pt idx="30049">
                  <c:v>-2.8680120100390812E-3</c:v>
                </c:pt>
                <c:pt idx="30050">
                  <c:v>-2.8769054610937659E-3</c:v>
                </c:pt>
                <c:pt idx="30051">
                  <c:v>-2.8853734370719009E-3</c:v>
                </c:pt>
                <c:pt idx="30052">
                  <c:v>-2.893678097121898E-3</c:v>
                </c:pt>
                <c:pt idx="30053">
                  <c:v>-2.9014844101086738E-3</c:v>
                </c:pt>
                <c:pt idx="30054">
                  <c:v>-2.9090816723798211E-3</c:v>
                </c:pt>
                <c:pt idx="30055">
                  <c:v>-2.9164451533156524E-3</c:v>
                </c:pt>
                <c:pt idx="30056">
                  <c:v>-2.9232566002240666E-3</c:v>
                </c:pt>
                <c:pt idx="30057">
                  <c:v>-2.9298951649575329E-3</c:v>
                </c:pt>
                <c:pt idx="30058">
                  <c:v>-2.9362504517282998E-3</c:v>
                </c:pt>
                <c:pt idx="30059">
                  <c:v>-2.9405333805346589E-3</c:v>
                </c:pt>
                <c:pt idx="30060">
                  <c:v>-2.9216666656649648E-3</c:v>
                </c:pt>
                <c:pt idx="30061">
                  <c:v>-2.9173982219257216E-3</c:v>
                </c:pt>
                <c:pt idx="30062">
                  <c:v>-2.9110033885046899E-3</c:v>
                </c:pt>
                <c:pt idx="30063">
                  <c:v>-2.9043391685710475E-3</c:v>
                </c:pt>
                <c:pt idx="30064">
                  <c:v>-2.8973133301256641E-3</c:v>
                </c:pt>
                <c:pt idx="30065">
                  <c:v>-2.8901043164862054E-3</c:v>
                </c:pt>
                <c:pt idx="30066">
                  <c:v>-2.8827066279745249E-3</c:v>
                </c:pt>
                <c:pt idx="30067">
                  <c:v>-2.8751240833581335E-3</c:v>
                </c:pt>
                <c:pt idx="30068">
                  <c:v>-2.8672959494669584E-3</c:v>
                </c:pt>
                <c:pt idx="30069">
                  <c:v>-2.8591820213477821E-3</c:v>
                </c:pt>
                <c:pt idx="30070">
                  <c:v>-2.8510696351095621E-3</c:v>
                </c:pt>
                <c:pt idx="30071">
                  <c:v>-2.8423302089323013E-3</c:v>
                </c:pt>
                <c:pt idx="30072">
                  <c:v>-2.8329671784398922E-3</c:v>
                </c:pt>
                <c:pt idx="30073">
                  <c:v>-2.8229606111299832E-3</c:v>
                </c:pt>
                <c:pt idx="30074">
                  <c:v>-2.812267396188086E-3</c:v>
                </c:pt>
                <c:pt idx="30075">
                  <c:v>-2.8008481469844935E-3</c:v>
                </c:pt>
                <c:pt idx="30076">
                  <c:v>-2.7893758667857601E-3</c:v>
                </c:pt>
                <c:pt idx="30077">
                  <c:v>-2.776953819719818E-3</c:v>
                </c:pt>
                <c:pt idx="30078">
                  <c:v>-2.7645085246604077E-3</c:v>
                </c:pt>
                <c:pt idx="30079">
                  <c:v>-2.7513467941320431E-3</c:v>
                </c:pt>
                <c:pt idx="30080">
                  <c:v>-2.7376704412210768E-3</c:v>
                </c:pt>
                <c:pt idx="30081">
                  <c:v>-2.7238808678542422E-3</c:v>
                </c:pt>
                <c:pt idx="30082">
                  <c:v>-2.7092922109416061E-3</c:v>
                </c:pt>
                <c:pt idx="30083">
                  <c:v>-2.6944307030669543E-3</c:v>
                </c:pt>
                <c:pt idx="30084">
                  <c:v>-2.6791031116982795E-3</c:v>
                </c:pt>
                <c:pt idx="30085">
                  <c:v>-2.6632813049104818E-3</c:v>
                </c:pt>
                <c:pt idx="30086">
                  <c:v>-2.6470233942493065E-3</c:v>
                </c:pt>
                <c:pt idx="30087">
                  <c:v>-2.6306490921893066E-3</c:v>
                </c:pt>
                <c:pt idx="30088">
                  <c:v>-2.61424666725231E-3</c:v>
                </c:pt>
                <c:pt idx="30089">
                  <c:v>-2.598607676482882E-3</c:v>
                </c:pt>
                <c:pt idx="30090">
                  <c:v>-2.5821151827617314E-3</c:v>
                </c:pt>
                <c:pt idx="30091">
                  <c:v>-2.5672424311144826E-3</c:v>
                </c:pt>
                <c:pt idx="30092">
                  <c:v>-2.5507185338132826E-3</c:v>
                </c:pt>
                <c:pt idx="30093">
                  <c:v>-2.5341073715520672E-3</c:v>
                </c:pt>
                <c:pt idx="30094">
                  <c:v>-2.517857404212398E-3</c:v>
                </c:pt>
                <c:pt idx="30095">
                  <c:v>-2.502442107857627E-3</c:v>
                </c:pt>
                <c:pt idx="30096">
                  <c:v>-2.4878529588839289E-3</c:v>
                </c:pt>
                <c:pt idx="30097">
                  <c:v>-2.4750061451306875E-3</c:v>
                </c:pt>
                <c:pt idx="30098">
                  <c:v>-2.4637736718878867E-3</c:v>
                </c:pt>
                <c:pt idx="30099">
                  <c:v>-2.454725002170529E-3</c:v>
                </c:pt>
                <c:pt idx="30100">
                  <c:v>-2.4485931244012894E-3</c:v>
                </c:pt>
                <c:pt idx="30101">
                  <c:v>-2.4442125830894191E-3</c:v>
                </c:pt>
                <c:pt idx="30102">
                  <c:v>-2.442158533738656E-3</c:v>
                </c:pt>
                <c:pt idx="30103">
                  <c:v>-2.4440073664790205E-3</c:v>
                </c:pt>
                <c:pt idx="30104">
                  <c:v>-2.4480721463025199E-3</c:v>
                </c:pt>
                <c:pt idx="30105">
                  <c:v>-2.4552401811964554E-3</c:v>
                </c:pt>
                <c:pt idx="30106">
                  <c:v>-2.4663390746145243E-3</c:v>
                </c:pt>
                <c:pt idx="30107">
                  <c:v>-2.4839661431828751E-3</c:v>
                </c:pt>
                <c:pt idx="30108">
                  <c:v>-2.5051681259012819E-3</c:v>
                </c:pt>
                <c:pt idx="30109">
                  <c:v>-2.5365424552530485E-3</c:v>
                </c:pt>
                <c:pt idx="30110">
                  <c:v>-2.5763878227356395E-3</c:v>
                </c:pt>
                <c:pt idx="30111">
                  <c:v>-2.6286910749871583E-3</c:v>
                </c:pt>
                <c:pt idx="30112">
                  <c:v>-2.6951083879620773E-3</c:v>
                </c:pt>
                <c:pt idx="30113">
                  <c:v>-2.7792618853649032E-3</c:v>
                </c:pt>
                <c:pt idx="30114">
                  <c:v>-2.8844640132946468E-3</c:v>
                </c:pt>
                <c:pt idx="30115">
                  <c:v>-3.0126730606431966E-3</c:v>
                </c:pt>
                <c:pt idx="30116">
                  <c:v>-3.1651637530045042E-3</c:v>
                </c:pt>
                <c:pt idx="30117">
                  <c:v>-3.3450593642632516E-3</c:v>
                </c:pt>
                <c:pt idx="30118">
                  <c:v>-3.5417362313147267E-3</c:v>
                </c:pt>
                <c:pt idx="30119">
                  <c:v>-3.7395094905096097E-3</c:v>
                </c:pt>
                <c:pt idx="30120">
                  <c:v>-3.9183715887804354E-3</c:v>
                </c:pt>
                <c:pt idx="30121">
                  <c:v>-4.06853209706237E-3</c:v>
                </c:pt>
                <c:pt idx="30122">
                  <c:v>-4.2012242017231572E-3</c:v>
                </c:pt>
                <c:pt idx="30123">
                  <c:v>-4.3254991457371402E-3</c:v>
                </c:pt>
                <c:pt idx="30124">
                  <c:v>-4.4915907706381229E-3</c:v>
                </c:pt>
                <c:pt idx="30125">
                  <c:v>-4.7335216667110901E-3</c:v>
                </c:pt>
                <c:pt idx="30126">
                  <c:v>-5.0208604505616846E-3</c:v>
                </c:pt>
                <c:pt idx="30127">
                  <c:v>-5.5246796639361606E-3</c:v>
                </c:pt>
                <c:pt idx="30128">
                  <c:v>-6.3481351369041837E-3</c:v>
                </c:pt>
                <c:pt idx="30129">
                  <c:v>-7.6135852580265923E-3</c:v>
                </c:pt>
                <c:pt idx="30130">
                  <c:v>-9.2233604947109006E-3</c:v>
                </c:pt>
                <c:pt idx="30131">
                  <c:v>-1.1150714319622793E-2</c:v>
                </c:pt>
                <c:pt idx="30132">
                  <c:v>-1.3061057990157859E-2</c:v>
                </c:pt>
                <c:pt idx="30133">
                  <c:v>-1.4733654077914118E-2</c:v>
                </c:pt>
                <c:pt idx="30134">
                  <c:v>-1.5896112383508992E-2</c:v>
                </c:pt>
                <c:pt idx="30135">
                  <c:v>-1.6371697344540984E-2</c:v>
                </c:pt>
                <c:pt idx="30136">
                  <c:v>-1.5962037372182686E-2</c:v>
                </c:pt>
                <c:pt idx="30137">
                  <c:v>-1.4480911363602272E-2</c:v>
                </c:pt>
                <c:pt idx="30138">
                  <c:v>-1.1819833184514461E-2</c:v>
                </c:pt>
                <c:pt idx="30139">
                  <c:v>-7.845964956993301E-3</c:v>
                </c:pt>
                <c:pt idx="30140">
                  <c:v>-2.488311227704626E-3</c:v>
                </c:pt>
                <c:pt idx="30141">
                  <c:v>4.3015522725558253E-3</c:v>
                </c:pt>
                <c:pt idx="30142">
                  <c:v>1.2467274830342823E-2</c:v>
                </c:pt>
                <c:pt idx="30143">
                  <c:v>2.1882712382828906E-2</c:v>
                </c:pt>
                <c:pt idx="30144">
                  <c:v>3.2357728483832893E-2</c:v>
                </c:pt>
                <c:pt idx="30145">
                  <c:v>4.3555974820677246E-2</c:v>
                </c:pt>
                <c:pt idx="30146">
                  <c:v>5.5077930913326967E-2</c:v>
                </c:pt>
                <c:pt idx="30147">
                  <c:v>6.6436474769046294E-2</c:v>
                </c:pt>
                <c:pt idx="30148">
                  <c:v>7.717331377795289E-2</c:v>
                </c:pt>
                <c:pt idx="30149">
                  <c:v>8.6830337258142654E-2</c:v>
                </c:pt>
                <c:pt idx="30150">
                  <c:v>9.5015246816078258E-2</c:v>
                </c:pt>
                <c:pt idx="30151">
                  <c:v>0.10156777694689184</c:v>
                </c:pt>
                <c:pt idx="30152">
                  <c:v>0.10633397382153686</c:v>
                </c:pt>
                <c:pt idx="30153">
                  <c:v>0.10939478168983896</c:v>
                </c:pt>
                <c:pt idx="30154">
                  <c:v>0.11081505604832165</c:v>
                </c:pt>
                <c:pt idx="30155">
                  <c:v>0.11076829448432191</c:v>
                </c:pt>
                <c:pt idx="30156">
                  <c:v>0.10944258224141334</c:v>
                </c:pt>
                <c:pt idx="30157">
                  <c:v>0.10697492947138487</c:v>
                </c:pt>
                <c:pt idx="30158">
                  <c:v>0.10359618401504622</c:v>
                </c:pt>
                <c:pt idx="30159">
                  <c:v>9.9455299668999797E-2</c:v>
                </c:pt>
                <c:pt idx="30160">
                  <c:v>9.47079839503846E-2</c:v>
                </c:pt>
                <c:pt idx="30161">
                  <c:v>8.9554617511345302E-2</c:v>
                </c:pt>
                <c:pt idx="30162">
                  <c:v>8.4138555725463138E-2</c:v>
                </c:pt>
                <c:pt idx="30163">
                  <c:v>7.8621856511502775E-2</c:v>
                </c:pt>
                <c:pt idx="30164">
                  <c:v>7.3117745263238665E-2</c:v>
                </c:pt>
                <c:pt idx="30165">
                  <c:v>6.7712835828843354E-2</c:v>
                </c:pt>
                <c:pt idx="30166">
                  <c:v>6.2482101187297245E-2</c:v>
                </c:pt>
                <c:pt idx="30167">
                  <c:v>5.7445184718117215E-2</c:v>
                </c:pt>
                <c:pt idx="30168">
                  <c:v>5.2622568339219966E-2</c:v>
                </c:pt>
                <c:pt idx="30169">
                  <c:v>4.8057112227175791E-2</c:v>
                </c:pt>
                <c:pt idx="30170">
                  <c:v>4.3753213183900908E-2</c:v>
                </c:pt>
                <c:pt idx="30171">
                  <c:v>3.9758290931993456E-2</c:v>
                </c:pt>
                <c:pt idx="30172">
                  <c:v>3.6094934306874826E-2</c:v>
                </c:pt>
                <c:pt idx="30173">
                  <c:v>3.2771734029970467E-2</c:v>
                </c:pt>
                <c:pt idx="30174">
                  <c:v>2.9793317767864536E-2</c:v>
                </c:pt>
                <c:pt idx="30175">
                  <c:v>2.7123883576494201E-2</c:v>
                </c:pt>
                <c:pt idx="30176">
                  <c:v>2.4710894376602344E-2</c:v>
                </c:pt>
                <c:pt idx="30177">
                  <c:v>2.2486138841856573E-2</c:v>
                </c:pt>
                <c:pt idx="30178">
                  <c:v>2.0385957310742331E-2</c:v>
                </c:pt>
                <c:pt idx="30179">
                  <c:v>1.8356352110702967E-2</c:v>
                </c:pt>
                <c:pt idx="30180">
                  <c:v>1.6403220987865508E-2</c:v>
                </c:pt>
                <c:pt idx="30181">
                  <c:v>1.4545165791175596E-2</c:v>
                </c:pt>
                <c:pt idx="30182">
                  <c:v>1.2815780144068478E-2</c:v>
                </c:pt>
                <c:pt idx="30183">
                  <c:v>1.1249366798989802E-2</c:v>
                </c:pt>
                <c:pt idx="30184">
                  <c:v>9.8542673444229623E-3</c:v>
                </c:pt>
                <c:pt idx="30185">
                  <c:v>8.6112080980392802E-3</c:v>
                </c:pt>
                <c:pt idx="30186">
                  <c:v>7.4862494191139106E-3</c:v>
                </c:pt>
                <c:pt idx="30187">
                  <c:v>6.4176828717305012E-3</c:v>
                </c:pt>
                <c:pt idx="30188">
                  <c:v>5.3435590166003299E-3</c:v>
                </c:pt>
                <c:pt idx="30189">
                  <c:v>4.2448909797696555E-3</c:v>
                </c:pt>
                <c:pt idx="30190">
                  <c:v>3.1207507939815526E-3</c:v>
                </c:pt>
                <c:pt idx="30191">
                  <c:v>1.9958921419183095E-3</c:v>
                </c:pt>
                <c:pt idx="30192">
                  <c:v>9.210236405170491E-4</c:v>
                </c:pt>
                <c:pt idx="30193">
                  <c:v>-5.6929282122419878E-5</c:v>
                </c:pt>
                <c:pt idx="30194">
                  <c:v>-8.9792170879543498E-4</c:v>
                </c:pt>
                <c:pt idx="30195">
                  <c:v>-1.5841276527331916E-3</c:v>
                </c:pt>
                <c:pt idx="30196">
                  <c:v>-2.0939261750515525E-3</c:v>
                </c:pt>
                <c:pt idx="30197">
                  <c:v>-2.4290754717705143E-3</c:v>
                </c:pt>
                <c:pt idx="30198">
                  <c:v>-2.5861287414427059E-3</c:v>
                </c:pt>
                <c:pt idx="30199">
                  <c:v>-2.5705707125596167E-3</c:v>
                </c:pt>
                <c:pt idx="30200">
                  <c:v>-2.3869357972391425E-3</c:v>
                </c:pt>
                <c:pt idx="30201">
                  <c:v>-2.0423036399443983E-3</c:v>
                </c:pt>
                <c:pt idx="30202">
                  <c:v>-1.5476685267593604E-3</c:v>
                </c:pt>
                <c:pt idx="30203">
                  <c:v>-9.131691804492581E-4</c:v>
                </c:pt>
                <c:pt idx="30204">
                  <c:v>-1.4765167482166941E-4</c:v>
                </c:pt>
                <c:pt idx="30205">
                  <c:v>7.3127581347798287E-4</c:v>
                </c:pt>
                <c:pt idx="30206">
                  <c:v>1.7107521661224867E-3</c:v>
                </c:pt>
                <c:pt idx="30207">
                  <c:v>2.7682970983435862E-3</c:v>
                </c:pt>
                <c:pt idx="30208">
                  <c:v>3.8767914219166588E-3</c:v>
                </c:pt>
                <c:pt idx="30209">
                  <c:v>5.0007754692449335E-3</c:v>
                </c:pt>
                <c:pt idx="30210">
                  <c:v>6.0895773719460422E-3</c:v>
                </c:pt>
                <c:pt idx="30211">
                  <c:v>7.0838829943316028E-3</c:v>
                </c:pt>
                <c:pt idx="30212">
                  <c:v>7.9040858410183157E-3</c:v>
                </c:pt>
                <c:pt idx="30213">
                  <c:v>8.5017703397437527E-3</c:v>
                </c:pt>
                <c:pt idx="30214">
                  <c:v>8.8288827160943883E-3</c:v>
                </c:pt>
                <c:pt idx="30215">
                  <c:v>8.9053700805703517E-3</c:v>
                </c:pt>
                <c:pt idx="30216">
                  <c:v>8.7743040140217943E-3</c:v>
                </c:pt>
                <c:pt idx="30217">
                  <c:v>8.5021619170426721E-3</c:v>
                </c:pt>
                <c:pt idx="30218">
                  <c:v>8.1372907724154286E-3</c:v>
                </c:pt>
                <c:pt idx="30219">
                  <c:v>7.7200924338332033E-3</c:v>
                </c:pt>
                <c:pt idx="30220">
                  <c:v>7.2832402246499894E-3</c:v>
                </c:pt>
                <c:pt idx="30221">
                  <c:v>6.8450362438727819E-3</c:v>
                </c:pt>
                <c:pt idx="30222">
                  <c:v>6.4171884598224205E-3</c:v>
                </c:pt>
                <c:pt idx="30223">
                  <c:v>6.0070440664712343E-3</c:v>
                </c:pt>
                <c:pt idx="30224">
                  <c:v>5.6177692192460604E-3</c:v>
                </c:pt>
                <c:pt idx="30225">
                  <c:v>5.2515601989158167E-3</c:v>
                </c:pt>
                <c:pt idx="30226">
                  <c:v>4.9087901880254803E-3</c:v>
                </c:pt>
                <c:pt idx="30227">
                  <c:v>4.5891212080794164E-3</c:v>
                </c:pt>
                <c:pt idx="30228">
                  <c:v>4.2921472229424662E-3</c:v>
                </c:pt>
                <c:pt idx="30229">
                  <c:v>4.0165384533540349E-3</c:v>
                </c:pt>
                <c:pt idx="30230">
                  <c:v>3.7611355544125979E-3</c:v>
                </c:pt>
                <c:pt idx="30231">
                  <c:v>3.5245924029001507E-3</c:v>
                </c:pt>
                <c:pt idx="30232">
                  <c:v>3.3058602868775155E-3</c:v>
                </c:pt>
                <c:pt idx="30233">
                  <c:v>3.1035234729728245E-3</c:v>
                </c:pt>
                <c:pt idx="30234">
                  <c:v>2.9164120284844719E-3</c:v>
                </c:pt>
                <c:pt idx="30235">
                  <c:v>2.7433961757171721E-3</c:v>
                </c:pt>
                <c:pt idx="30236">
                  <c:v>2.5835060587309222E-3</c:v>
                </c:pt>
                <c:pt idx="30237">
                  <c:v>2.4356054790481974E-3</c:v>
                </c:pt>
                <c:pt idx="30238">
                  <c:v>2.2987524701943984E-3</c:v>
                </c:pt>
                <c:pt idx="30239">
                  <c:v>2.1721446579816561E-3</c:v>
                </c:pt>
                <c:pt idx="30240">
                  <c:v>2.0548757622610436E-3</c:v>
                </c:pt>
                <c:pt idx="30241">
                  <c:v>1.9462751969229197E-3</c:v>
                </c:pt>
                <c:pt idx="30242">
                  <c:v>1.8455933020360415E-3</c:v>
                </c:pt>
                <c:pt idx="30243">
                  <c:v>1.7522674853930331E-3</c:v>
                </c:pt>
                <c:pt idx="30244">
                  <c:v>1.6657026630926275E-3</c:v>
                </c:pt>
                <c:pt idx="30245">
                  <c:v>1.5852002065908088E-3</c:v>
                </c:pt>
                <c:pt idx="30246">
                  <c:v>1.5104712074928139E-3</c:v>
                </c:pt>
                <c:pt idx="30247">
                  <c:v>1.4409564196466995E-3</c:v>
                </c:pt>
                <c:pt idx="30248">
                  <c:v>1.376160883885813E-3</c:v>
                </c:pt>
                <c:pt idx="30249">
                  <c:v>1.3158432068052228E-3</c:v>
                </c:pt>
                <c:pt idx="30250">
                  <c:v>1.2595869298461793E-3</c:v>
                </c:pt>
                <c:pt idx="30251">
                  <c:v>1.2070763601661483E-3</c:v>
                </c:pt>
                <c:pt idx="30252">
                  <c:v>1.1579901268641279E-3</c:v>
                </c:pt>
                <c:pt idx="30253">
                  <c:v>1.1121596344721985E-3</c:v>
                </c:pt>
                <c:pt idx="30254">
                  <c:v>1.069200676945381E-3</c:v>
                </c:pt>
                <c:pt idx="30255">
                  <c:v>1.0289692402900563E-3</c:v>
                </c:pt>
                <c:pt idx="30256">
                  <c:v>9.9130543894732082E-4</c:v>
                </c:pt>
                <c:pt idx="30257">
                  <c:v>9.5588186453809953E-4</c:v>
                </c:pt>
                <c:pt idx="30258">
                  <c:v>9.2257591653055471E-4</c:v>
                </c:pt>
                <c:pt idx="30259">
                  <c:v>8.9125170795956166E-4</c:v>
                </c:pt>
                <c:pt idx="30260">
                  <c:v>8.6182166223669476E-4</c:v>
                </c:pt>
                <c:pt idx="30261">
                  <c:v>8.3401578030928292E-4</c:v>
                </c:pt>
                <c:pt idx="30262">
                  <c:v>8.0789926823776614E-4</c:v>
                </c:pt>
                <c:pt idx="30263">
                  <c:v>7.8310996761166152E-4</c:v>
                </c:pt>
                <c:pt idx="30264">
                  <c:v>7.5970855613716193E-4</c:v>
                </c:pt>
                <c:pt idx="30265">
                  <c:v>7.3750461053267991E-4</c:v>
                </c:pt>
                <c:pt idx="30266">
                  <c:v>7.1654971901846665E-4</c:v>
                </c:pt>
                <c:pt idx="30267">
                  <c:v>6.9661852039892835E-4</c:v>
                </c:pt>
                <c:pt idx="30268">
                  <c:v>6.7761742661709423E-4</c:v>
                </c:pt>
                <c:pt idx="30269">
                  <c:v>6.5965074127249945E-4</c:v>
                </c:pt>
                <c:pt idx="30270">
                  <c:v>6.4235632259601605E-4</c:v>
                </c:pt>
                <c:pt idx="30271">
                  <c:v>6.2592745727252375E-4</c:v>
                </c:pt>
                <c:pt idx="30272">
                  <c:v>6.1021788119419718E-4</c:v>
                </c:pt>
                <c:pt idx="30273">
                  <c:v>5.9511223925023948E-4</c:v>
                </c:pt>
                <c:pt idx="30274">
                  <c:v>5.8062115328072483E-4</c:v>
                </c:pt>
                <c:pt idx="30275">
                  <c:v>5.6660010514109072E-4</c:v>
                </c:pt>
                <c:pt idx="30276">
                  <c:v>5.5312640384341805E-4</c:v>
                </c:pt>
                <c:pt idx="30277">
                  <c:v>5.4015006178076419E-4</c:v>
                </c:pt>
                <c:pt idx="30278">
                  <c:v>5.2756082925664582E-4</c:v>
                </c:pt>
                <c:pt idx="30279">
                  <c:v>5.1537322996564328E-4</c:v>
                </c:pt>
                <c:pt idx="30280">
                  <c:v>5.036732821622758E-4</c:v>
                </c:pt>
                <c:pt idx="30281">
                  <c:v>4.9239177909854437E-4</c:v>
                </c:pt>
                <c:pt idx="30282">
                  <c:v>4.8138126941055237E-4</c:v>
                </c:pt>
                <c:pt idx="30283">
                  <c:v>4.7087500323728104E-4</c:v>
                </c:pt>
                <c:pt idx="30284">
                  <c:v>4.6068948236732687E-4</c:v>
                </c:pt>
                <c:pt idx="30285">
                  <c:v>4.5100563227506996E-4</c:v>
                </c:pt>
                <c:pt idx="30286">
                  <c:v>4.4166722450444951E-4</c:v>
                </c:pt>
                <c:pt idx="30287">
                  <c:v>4.3276434974226508E-4</c:v>
                </c:pt>
                <c:pt idx="30288">
                  <c:v>4.2431885351967846E-4</c:v>
                </c:pt>
                <c:pt idx="30289">
                  <c:v>4.1627603253757695E-4</c:v>
                </c:pt>
                <c:pt idx="30290">
                  <c:v>4.0868854096409724E-4</c:v>
                </c:pt>
                <c:pt idx="30291">
                  <c:v>4.0156162737692291E-4</c:v>
                </c:pt>
                <c:pt idx="30292">
                  <c:v>3.9481466737123494E-4</c:v>
                </c:pt>
                <c:pt idx="30293">
                  <c:v>3.8851002197326512E-4</c:v>
                </c:pt>
                <c:pt idx="30294">
                  <c:v>3.8273156757628879E-4</c:v>
                </c:pt>
                <c:pt idx="30295">
                  <c:v>3.7729414698339792E-4</c:v>
                </c:pt>
                <c:pt idx="30296">
                  <c:v>3.7236387025751938E-4</c:v>
                </c:pt>
                <c:pt idx="30297">
                  <c:v>3.6776424227713544E-4</c:v>
                </c:pt>
                <c:pt idx="30298">
                  <c:v>3.6364325641524697E-4</c:v>
                </c:pt>
                <c:pt idx="30299">
                  <c:v>3.5989410581616088E-4</c:v>
                </c:pt>
                <c:pt idx="30300">
                  <c:v>3.5654736030654721E-4</c:v>
                </c:pt>
                <c:pt idx="30301">
                  <c:v>3.5353662899029192E-4</c:v>
                </c:pt>
                <c:pt idx="30302">
                  <c:v>3.5082214453618921E-4</c:v>
                </c:pt>
                <c:pt idx="30303">
                  <c:v>3.4847310691410449E-4</c:v>
                </c:pt>
                <c:pt idx="30304">
                  <c:v>3.4654956222579525E-4</c:v>
                </c:pt>
                <c:pt idx="30305">
                  <c:v>3.448937323548007E-4</c:v>
                </c:pt>
                <c:pt idx="30306">
                  <c:v>3.4364529798558419E-4</c:v>
                </c:pt>
                <c:pt idx="30307">
                  <c:v>3.4268343573928828E-4</c:v>
                </c:pt>
                <c:pt idx="30308">
                  <c:v>3.4205245904705972E-4</c:v>
                </c:pt>
                <c:pt idx="30309">
                  <c:v>3.4172221463579788E-4</c:v>
                </c:pt>
                <c:pt idx="30310">
                  <c:v>3.4171610202682334E-4</c:v>
                </c:pt>
                <c:pt idx="30311">
                  <c:v>3.4203590614201307E-4</c:v>
                </c:pt>
                <c:pt idx="30312">
                  <c:v>3.4271863999080221E-4</c:v>
                </c:pt>
                <c:pt idx="30313">
                  <c:v>3.4380256065258408E-4</c:v>
                </c:pt>
                <c:pt idx="30314">
                  <c:v>3.4506134805589728E-4</c:v>
                </c:pt>
                <c:pt idx="30315">
                  <c:v>3.4672628464826882E-4</c:v>
                </c:pt>
                <c:pt idx="30316">
                  <c:v>3.4872704553134959E-4</c:v>
                </c:pt>
                <c:pt idx="30317">
                  <c:v>3.5088728579102391E-4</c:v>
                </c:pt>
                <c:pt idx="30318">
                  <c:v>3.5351974458519564E-4</c:v>
                </c:pt>
                <c:pt idx="30319">
                  <c:v>3.5629333260300822E-4</c:v>
                </c:pt>
                <c:pt idx="30320">
                  <c:v>3.5948413076458685E-4</c:v>
                </c:pt>
                <c:pt idx="30321">
                  <c:v>3.6279010073569928E-4</c:v>
                </c:pt>
                <c:pt idx="30322">
                  <c:v>3.663858207888504E-4</c:v>
                </c:pt>
                <c:pt idx="30323">
                  <c:v>3.7013471541635923E-4</c:v>
                </c:pt>
                <c:pt idx="30324">
                  <c:v>3.7416721491423388E-4</c:v>
                </c:pt>
                <c:pt idx="30325">
                  <c:v>3.7834464578356819E-4</c:v>
                </c:pt>
                <c:pt idx="30326">
                  <c:v>3.8263895778256618E-4</c:v>
                </c:pt>
                <c:pt idx="30327">
                  <c:v>3.8712240497751349E-4</c:v>
                </c:pt>
                <c:pt idx="30328">
                  <c:v>3.9182013287397677E-4</c:v>
                </c:pt>
                <c:pt idx="30329">
                  <c:v>3.9658500832584487E-4</c:v>
                </c:pt>
                <c:pt idx="30330">
                  <c:v>4.0162351898276327E-4</c:v>
                </c:pt>
                <c:pt idx="30331">
                  <c:v>4.068452668530842E-4</c:v>
                </c:pt>
                <c:pt idx="30332">
                  <c:v>4.1222439546739764E-4</c:v>
                </c:pt>
                <c:pt idx="30333">
                  <c:v>4.1788504110251701E-4</c:v>
                </c:pt>
                <c:pt idx="30334">
                  <c:v>4.2382861044532039E-4</c:v>
                </c:pt>
                <c:pt idx="30335">
                  <c:v>4.2997043141412838E-4</c:v>
                </c:pt>
                <c:pt idx="30336">
                  <c:v>4.364018121675306E-4</c:v>
                </c:pt>
                <c:pt idx="30337">
                  <c:v>4.4318687208400043E-4</c:v>
                </c:pt>
                <c:pt idx="30338">
                  <c:v>4.5033415310113956E-4</c:v>
                </c:pt>
                <c:pt idx="30339">
                  <c:v>4.5777653951262209E-4</c:v>
                </c:pt>
                <c:pt idx="30340">
                  <c:v>4.6559646845223401E-4</c:v>
                </c:pt>
                <c:pt idx="30341">
                  <c:v>4.7385621160311864E-4</c:v>
                </c:pt>
                <c:pt idx="30342">
                  <c:v>4.8255564781429783E-4</c:v>
                </c:pt>
                <c:pt idx="30343">
                  <c:v>4.9178339291577888E-4</c:v>
                </c:pt>
                <c:pt idx="30344">
                  <c:v>5.0136878447182287E-4</c:v>
                </c:pt>
                <c:pt idx="30345">
                  <c:v>5.1160741785483133E-4</c:v>
                </c:pt>
                <c:pt idx="30346">
                  <c:v>5.2228693295086615E-4</c:v>
                </c:pt>
                <c:pt idx="30347">
                  <c:v>5.3362698113923468E-4</c:v>
                </c:pt>
                <c:pt idx="30348">
                  <c:v>5.4559194668335476E-4</c:v>
                </c:pt>
                <c:pt idx="30349">
                  <c:v>5.5828407386537826E-4</c:v>
                </c:pt>
                <c:pt idx="30350">
                  <c:v>5.7180399193801357E-4</c:v>
                </c:pt>
                <c:pt idx="30351">
                  <c:v>5.8606369446023709E-4</c:v>
                </c:pt>
                <c:pt idx="30352">
                  <c:v>6.0135885352174956E-4</c:v>
                </c:pt>
                <c:pt idx="30353">
                  <c:v>6.176304539492472E-4</c:v>
                </c:pt>
                <c:pt idx="30354">
                  <c:v>6.3485632296977901E-4</c:v>
                </c:pt>
                <c:pt idx="30355">
                  <c:v>6.5331095594334254E-4</c:v>
                </c:pt>
                <c:pt idx="30356">
                  <c:v>6.730242733578029E-4</c:v>
                </c:pt>
                <c:pt idx="30357">
                  <c:v>6.9407235548513135E-4</c:v>
                </c:pt>
                <c:pt idx="30358">
                  <c:v>7.1651265543692944E-4</c:v>
                </c:pt>
                <c:pt idx="30359">
                  <c:v>7.4059880965404723E-4</c:v>
                </c:pt>
                <c:pt idx="30360">
                  <c:v>7.6617999525385727E-4</c:v>
                </c:pt>
                <c:pt idx="30361">
                  <c:v>7.9364742276355482E-4</c:v>
                </c:pt>
                <c:pt idx="30362">
                  <c:v>8.230170597828268E-4</c:v>
                </c:pt>
                <c:pt idx="30363">
                  <c:v>8.545209427358591E-4</c:v>
                </c:pt>
                <c:pt idx="30364">
                  <c:v>8.8830380888971217E-4</c:v>
                </c:pt>
                <c:pt idx="30365">
                  <c:v>9.2443424398169771E-4</c:v>
                </c:pt>
                <c:pt idx="30366">
                  <c:v>9.6326664127788231E-4</c:v>
                </c:pt>
                <c:pt idx="30367">
                  <c:v>1.0049175925452847E-3</c:v>
                </c:pt>
                <c:pt idx="30368">
                  <c:v>1.0496668605997073E-3</c:v>
                </c:pt>
                <c:pt idx="30369">
                  <c:v>1.0977084250048952E-3</c:v>
                </c:pt>
                <c:pt idx="30370">
                  <c:v>1.1492992374990685E-3</c:v>
                </c:pt>
                <c:pt idx="30371">
                  <c:v>1.2048012415839526E-3</c:v>
                </c:pt>
                <c:pt idx="30372">
                  <c:v>1.2645368550910918E-3</c:v>
                </c:pt>
                <c:pt idx="30373">
                  <c:v>1.3287286739780413E-3</c:v>
                </c:pt>
                <c:pt idx="30374">
                  <c:v>1.3979832290570426E-3</c:v>
                </c:pt>
                <c:pt idx="30375">
                  <c:v>1.4723855691630705E-3</c:v>
                </c:pt>
                <c:pt idx="30376">
                  <c:v>1.5526562580766567E-3</c:v>
                </c:pt>
                <c:pt idx="30377">
                  <c:v>1.6392073660331796E-3</c:v>
                </c:pt>
                <c:pt idx="30378">
                  <c:v>1.7325215326077226E-3</c:v>
                </c:pt>
                <c:pt idx="30379">
                  <c:v>1.8333117632921558E-3</c:v>
                </c:pt>
                <c:pt idx="30380">
                  <c:v>1.9420851275905315E-3</c:v>
                </c:pt>
                <c:pt idx="30381">
                  <c:v>2.0596487384538786E-3</c:v>
                </c:pt>
                <c:pt idx="30382">
                  <c:v>2.186651628001024E-3</c:v>
                </c:pt>
                <c:pt idx="30383">
                  <c:v>2.3239833091380779E-3</c:v>
                </c:pt>
                <c:pt idx="30384">
                  <c:v>2.4724934180454516E-3</c:v>
                </c:pt>
                <c:pt idx="30385">
                  <c:v>2.6330548590366432E-3</c:v>
                </c:pt>
                <c:pt idx="30386">
                  <c:v>2.8067779959969341E-3</c:v>
                </c:pt>
                <c:pt idx="30387">
                  <c:v>2.9945794923829094E-3</c:v>
                </c:pt>
                <c:pt idx="30388">
                  <c:v>3.1978109918138209E-3</c:v>
                </c:pt>
                <c:pt idx="30389">
                  <c:v>3.4173587734649402E-3</c:v>
                </c:pt>
                <c:pt idx="30390">
                  <c:v>3.6547626594796156E-3</c:v>
                </c:pt>
                <c:pt idx="30391">
                  <c:v>3.911071953127121E-3</c:v>
                </c:pt>
                <c:pt idx="30392">
                  <c:v>4.1875041219660014E-3</c:v>
                </c:pt>
                <c:pt idx="30393">
                  <c:v>4.4852956255810872E-3</c:v>
                </c:pt>
                <c:pt idx="30394">
                  <c:v>4.8055402826518989E-3</c:v>
                </c:pt>
                <c:pt idx="30395">
                  <c:v>5.1490743348944212E-3</c:v>
                </c:pt>
                <c:pt idx="30396">
                  <c:v>5.5158314992250768E-3</c:v>
                </c:pt>
                <c:pt idx="30397">
                  <c:v>5.9055526753218901E-3</c:v>
                </c:pt>
                <c:pt idx="30398">
                  <c:v>6.3164082104819608E-3</c:v>
                </c:pt>
                <c:pt idx="30399">
                  <c:v>6.7444585156538617E-3</c:v>
                </c:pt>
                <c:pt idx="30400">
                  <c:v>7.1826282341567182E-3</c:v>
                </c:pt>
                <c:pt idx="30401">
                  <c:v>7.6195200213362568E-3</c:v>
                </c:pt>
                <c:pt idx="30402">
                  <c:v>8.0335924246358603E-3</c:v>
                </c:pt>
                <c:pt idx="30403">
                  <c:v>8.3988512178269081E-3</c:v>
                </c:pt>
                <c:pt idx="30404">
                  <c:v>8.6745506988059606E-3</c:v>
                </c:pt>
                <c:pt idx="30405">
                  <c:v>8.8012980238982852E-3</c:v>
                </c:pt>
                <c:pt idx="30406">
                  <c:v>8.721501102884166E-3</c:v>
                </c:pt>
                <c:pt idx="30407">
                  <c:v>8.3973212114383244E-3</c:v>
                </c:pt>
                <c:pt idx="30408">
                  <c:v>7.7985311281587588E-3</c:v>
                </c:pt>
                <c:pt idx="30409">
                  <c:v>6.9744420133921459E-3</c:v>
                </c:pt>
                <c:pt idx="30410">
                  <c:v>5.9852231416157586E-3</c:v>
                </c:pt>
                <c:pt idx="30411">
                  <c:v>4.8951639857762741E-3</c:v>
                </c:pt>
                <c:pt idx="30412">
                  <c:v>3.7693991642129276E-3</c:v>
                </c:pt>
                <c:pt idx="30413">
                  <c:v>2.6611154948932292E-3</c:v>
                </c:pt>
                <c:pt idx="30414">
                  <c:v>1.6015316658755108E-3</c:v>
                </c:pt>
                <c:pt idx="30415">
                  <c:v>6.224360329013523E-4</c:v>
                </c:pt>
                <c:pt idx="30416">
                  <c:v>-2.5701201648831162E-4</c:v>
                </c:pt>
                <c:pt idx="30417">
                  <c:v>-1.0202453032834846E-3</c:v>
                </c:pt>
                <c:pt idx="30418">
                  <c:v>-1.6567802006518528E-3</c:v>
                </c:pt>
                <c:pt idx="30419">
                  <c:v>-2.1500380324377399E-3</c:v>
                </c:pt>
                <c:pt idx="30420">
                  <c:v>-2.4927621617603091E-3</c:v>
                </c:pt>
                <c:pt idx="30421">
                  <c:v>-2.6741799273081179E-3</c:v>
                </c:pt>
                <c:pt idx="30422">
                  <c:v>-2.6898382788973496E-3</c:v>
                </c:pt>
                <c:pt idx="30423">
                  <c:v>-2.5322628283246384E-3</c:v>
                </c:pt>
                <c:pt idx="30424">
                  <c:v>-2.1969609019026892E-3</c:v>
                </c:pt>
                <c:pt idx="30425">
                  <c:v>-1.6788044584987727E-3</c:v>
                </c:pt>
                <c:pt idx="30426">
                  <c:v>-9.9478454823409557E-4</c:v>
                </c:pt>
                <c:pt idx="30427">
                  <c:v>-1.5021354671773679E-4</c:v>
                </c:pt>
                <c:pt idx="30428">
                  <c:v>8.2473348509748412E-4</c:v>
                </c:pt>
                <c:pt idx="30429">
                  <c:v>1.90178883145109E-3</c:v>
                </c:pt>
                <c:pt idx="30430">
                  <c:v>3.0273219782266381E-3</c:v>
                </c:pt>
                <c:pt idx="30431">
                  <c:v>4.160442516537799E-3</c:v>
                </c:pt>
                <c:pt idx="30432">
                  <c:v>5.261220832588176E-3</c:v>
                </c:pt>
                <c:pt idx="30433">
                  <c:v>6.3250774137778576E-3</c:v>
                </c:pt>
                <c:pt idx="30434">
                  <c:v>7.4000010562202956E-3</c:v>
                </c:pt>
                <c:pt idx="30435">
                  <c:v>8.5322366877023104E-3</c:v>
                </c:pt>
                <c:pt idx="30436">
                  <c:v>9.7675774989203212E-3</c:v>
                </c:pt>
                <c:pt idx="30437">
                  <c:v>1.1167950888816724E-2</c:v>
                </c:pt>
                <c:pt idx="30438">
                  <c:v>1.2736367575403085E-2</c:v>
                </c:pt>
                <c:pt idx="30439">
                  <c:v>1.4472570830862064E-2</c:v>
                </c:pt>
                <c:pt idx="30440">
                  <c:v>1.6325229339237191E-2</c:v>
                </c:pt>
                <c:pt idx="30441">
                  <c:v>1.8284641315264527E-2</c:v>
                </c:pt>
                <c:pt idx="30442">
                  <c:v>2.0307534024153528E-2</c:v>
                </c:pt>
                <c:pt idx="30443">
                  <c:v>2.2412991472288146E-2</c:v>
                </c:pt>
                <c:pt idx="30444">
                  <c:v>2.4634322564715982E-2</c:v>
                </c:pt>
                <c:pt idx="30445">
                  <c:v>2.7047465481779387E-2</c:v>
                </c:pt>
                <c:pt idx="30446">
                  <c:v>2.97134943318067E-2</c:v>
                </c:pt>
                <c:pt idx="30447">
                  <c:v>3.269676976548952E-2</c:v>
                </c:pt>
                <c:pt idx="30448">
                  <c:v>3.6021795172478055E-2</c:v>
                </c:pt>
                <c:pt idx="30449">
                  <c:v>3.9685989639735131E-2</c:v>
                </c:pt>
                <c:pt idx="30450">
                  <c:v>4.3684827667681336E-2</c:v>
                </c:pt>
                <c:pt idx="30451">
                  <c:v>4.7984379108890973E-2</c:v>
                </c:pt>
                <c:pt idx="30452">
                  <c:v>5.2553036904906869E-2</c:v>
                </c:pt>
                <c:pt idx="30453">
                  <c:v>5.7369860006020068E-2</c:v>
                </c:pt>
                <c:pt idx="30454">
                  <c:v>6.2409310575218147E-2</c:v>
                </c:pt>
                <c:pt idx="30455">
                  <c:v>6.7641174442007235E-2</c:v>
                </c:pt>
                <c:pt idx="30456">
                  <c:v>7.3037536679456894E-2</c:v>
                </c:pt>
                <c:pt idx="30457">
                  <c:v>7.8544207323034576E-2</c:v>
                </c:pt>
                <c:pt idx="30458">
                  <c:v>8.4070984514244107E-2</c:v>
                </c:pt>
                <c:pt idx="30459">
                  <c:v>8.9485988015064244E-2</c:v>
                </c:pt>
                <c:pt idx="30460">
                  <c:v>9.4679738771137223E-2</c:v>
                </c:pt>
                <c:pt idx="30461">
                  <c:v>9.9447005274612588E-2</c:v>
                </c:pt>
                <c:pt idx="30462">
                  <c:v>0.10365476125588768</c:v>
                </c:pt>
                <c:pt idx="30463">
                  <c:v>0.10711676247183943</c:v>
                </c:pt>
                <c:pt idx="30464">
                  <c:v>0.10964605042787456</c:v>
                </c:pt>
                <c:pt idx="30465">
                  <c:v>0.11107145504088911</c:v>
                </c:pt>
                <c:pt idx="30466">
                  <c:v>0.11121520362333459</c:v>
                </c:pt>
                <c:pt idx="30467">
                  <c:v>0.1099392018651969</c:v>
                </c:pt>
                <c:pt idx="30468">
                  <c:v>0.10707675623779439</c:v>
                </c:pt>
                <c:pt idx="30469">
                  <c:v>0.10245833932109655</c:v>
                </c:pt>
                <c:pt idx="30470">
                  <c:v>9.6092331420962518E-2</c:v>
                </c:pt>
                <c:pt idx="30471">
                  <c:v>8.8056684343774339E-2</c:v>
                </c:pt>
                <c:pt idx="30472">
                  <c:v>7.8533132455391619E-2</c:v>
                </c:pt>
                <c:pt idx="30473">
                  <c:v>6.7931484780338114E-2</c:v>
                </c:pt>
                <c:pt idx="30474">
                  <c:v>5.6589684464120826E-2</c:v>
                </c:pt>
                <c:pt idx="30475">
                  <c:v>4.5043425991115049E-2</c:v>
                </c:pt>
                <c:pt idx="30476">
                  <c:v>3.3771442381158367E-2</c:v>
                </c:pt>
                <c:pt idx="30477">
                  <c:v>2.3186538994966699E-2</c:v>
                </c:pt>
                <c:pt idx="30478">
                  <c:v>1.3606455859397237E-2</c:v>
                </c:pt>
                <c:pt idx="30479">
                  <c:v>5.2807210433259699E-3</c:v>
                </c:pt>
                <c:pt idx="30480">
                  <c:v>-1.6375906308972454E-3</c:v>
                </c:pt>
                <c:pt idx="30481">
                  <c:v>-7.1423875484596944E-3</c:v>
                </c:pt>
                <c:pt idx="30482">
                  <c:v>-1.1218384573248835E-2</c:v>
                </c:pt>
                <c:pt idx="30483">
                  <c:v>-1.3967480198785548E-2</c:v>
                </c:pt>
                <c:pt idx="30484">
                  <c:v>-1.551273761473787E-2</c:v>
                </c:pt>
                <c:pt idx="30485">
                  <c:v>-1.602812140487829E-2</c:v>
                </c:pt>
                <c:pt idx="30486">
                  <c:v>-1.5632824279903881E-2</c:v>
                </c:pt>
                <c:pt idx="30487">
                  <c:v>-1.4560790697092027E-2</c:v>
                </c:pt>
                <c:pt idx="30488">
                  <c:v>-1.3009251281599257E-2</c:v>
                </c:pt>
                <c:pt idx="30489">
                  <c:v>-1.1212108275152018E-2</c:v>
                </c:pt>
                <c:pt idx="30490">
                  <c:v>-9.4284617122309955E-3</c:v>
                </c:pt>
                <c:pt idx="30491">
                  <c:v>-7.8259765245431365E-3</c:v>
                </c:pt>
                <c:pt idx="30492">
                  <c:v>-6.6045876748822962E-3</c:v>
                </c:pt>
                <c:pt idx="30493">
                  <c:v>-5.7263294577971045E-3</c:v>
                </c:pt>
                <c:pt idx="30494">
                  <c:v>-5.1382290567366339E-3</c:v>
                </c:pt>
                <c:pt idx="30495">
                  <c:v>-4.7880374155519247E-3</c:v>
                </c:pt>
                <c:pt idx="30496">
                  <c:v>-4.5079218435955604E-3</c:v>
                </c:pt>
                <c:pt idx="30497">
                  <c:v>-4.33909457886285E-3</c:v>
                </c:pt>
                <c:pt idx="30498">
                  <c:v>-4.2054978045904011E-3</c:v>
                </c:pt>
                <c:pt idx="30499">
                  <c:v>-4.0766344077420138E-3</c:v>
                </c:pt>
                <c:pt idx="30500">
                  <c:v>-3.9266907357027956E-3</c:v>
                </c:pt>
                <c:pt idx="30501">
                  <c:v>-3.7469186299870757E-3</c:v>
                </c:pt>
                <c:pt idx="30502">
                  <c:v>-3.5527474566111115E-3</c:v>
                </c:pt>
                <c:pt idx="30503">
                  <c:v>-3.3596979980279702E-3</c:v>
                </c:pt>
                <c:pt idx="30504">
                  <c:v>-3.1817652220739383E-3</c:v>
                </c:pt>
                <c:pt idx="30505">
                  <c:v>-3.0285488863799987E-3</c:v>
                </c:pt>
                <c:pt idx="30506">
                  <c:v>-2.9005863641398751E-3</c:v>
                </c:pt>
                <c:pt idx="30507">
                  <c:v>-2.7936470340531438E-3</c:v>
                </c:pt>
                <c:pt idx="30508">
                  <c:v>-2.7068345968277109E-3</c:v>
                </c:pt>
                <c:pt idx="30509">
                  <c:v>-2.6370843182228054E-3</c:v>
                </c:pt>
                <c:pt idx="30510">
                  <c:v>-2.5821774594438438E-3</c:v>
                </c:pt>
                <c:pt idx="30511">
                  <c:v>-2.5394182770226096E-3</c:v>
                </c:pt>
                <c:pt idx="30512">
                  <c:v>-2.5069582446363521E-3</c:v>
                </c:pt>
                <c:pt idx="30513">
                  <c:v>-2.4837111890283771E-3</c:v>
                </c:pt>
                <c:pt idx="30514">
                  <c:v>-2.4678020694525577E-3</c:v>
                </c:pt>
                <c:pt idx="30515">
                  <c:v>-2.456453490590078E-3</c:v>
                </c:pt>
                <c:pt idx="30516">
                  <c:v>-2.4510622301474427E-3</c:v>
                </c:pt>
                <c:pt idx="30517">
                  <c:v>-2.4472527745112624E-3</c:v>
                </c:pt>
                <c:pt idx="30518">
                  <c:v>-2.447845980527919E-3</c:v>
                </c:pt>
                <c:pt idx="30519">
                  <c:v>-2.4507432253351807E-3</c:v>
                </c:pt>
                <c:pt idx="30520">
                  <c:v>-2.4559713166009923E-3</c:v>
                </c:pt>
                <c:pt idx="30521">
                  <c:v>-2.462965775348065E-3</c:v>
                </c:pt>
                <c:pt idx="30522">
                  <c:v>-2.4727943869007609E-3</c:v>
                </c:pt>
                <c:pt idx="30523">
                  <c:v>-2.4845415768103298E-3</c:v>
                </c:pt>
                <c:pt idx="30524">
                  <c:v>-2.4983624583019303E-3</c:v>
                </c:pt>
                <c:pt idx="30525">
                  <c:v>-2.5129389057250272E-3</c:v>
                </c:pt>
                <c:pt idx="30526">
                  <c:v>-2.52875703316098E-3</c:v>
                </c:pt>
                <c:pt idx="30527">
                  <c:v>-2.545102259437037E-3</c:v>
                </c:pt>
                <c:pt idx="30528">
                  <c:v>-2.5617768030612828E-3</c:v>
                </c:pt>
                <c:pt idx="30529">
                  <c:v>-2.5779783445504709E-3</c:v>
                </c:pt>
                <c:pt idx="30530">
                  <c:v>-2.5943680443346823E-3</c:v>
                </c:pt>
                <c:pt idx="30531">
                  <c:v>-2.611153648458014E-3</c:v>
                </c:pt>
                <c:pt idx="30532">
                  <c:v>-2.627812645337459E-3</c:v>
                </c:pt>
                <c:pt idx="30533">
                  <c:v>-2.645300338373228E-3</c:v>
                </c:pt>
                <c:pt idx="30534">
                  <c:v>-2.6628127099018566E-3</c:v>
                </c:pt>
                <c:pt idx="30535">
                  <c:v>-2.6793336286751622E-3</c:v>
                </c:pt>
                <c:pt idx="30536">
                  <c:v>-2.6959945367713879E-3</c:v>
                </c:pt>
                <c:pt idx="30537">
                  <c:v>-2.7120264016897199E-3</c:v>
                </c:pt>
                <c:pt idx="30538">
                  <c:v>-2.7273823119483252E-3</c:v>
                </c:pt>
                <c:pt idx="30539">
                  <c:v>-2.7420907278332988E-3</c:v>
                </c:pt>
                <c:pt idx="30540">
                  <c:v>-2.7563016109022113E-3</c:v>
                </c:pt>
                <c:pt idx="30541">
                  <c:v>-2.7696056430683066E-3</c:v>
                </c:pt>
                <c:pt idx="30542">
                  <c:v>-2.7823739440979902E-3</c:v>
                </c:pt>
                <c:pt idx="30543">
                  <c:v>-2.7945268974654274E-3</c:v>
                </c:pt>
                <c:pt idx="30544">
                  <c:v>-2.806270923945441E-3</c:v>
                </c:pt>
                <c:pt idx="30545">
                  <c:v>-2.81778201564572E-3</c:v>
                </c:pt>
                <c:pt idx="30546">
                  <c:v>-2.8285241611495327E-3</c:v>
                </c:pt>
                <c:pt idx="30547">
                  <c:v>-2.8388915293024518E-3</c:v>
                </c:pt>
                <c:pt idx="30548">
                  <c:v>-2.8489859450487954E-3</c:v>
                </c:pt>
                <c:pt idx="30549">
                  <c:v>-2.8585090667887208E-3</c:v>
                </c:pt>
                <c:pt idx="30550">
                  <c:v>-2.8675857574159114E-3</c:v>
                </c:pt>
                <c:pt idx="30551">
                  <c:v>-2.876549440319601E-3</c:v>
                </c:pt>
                <c:pt idx="30552">
                  <c:v>-2.8851237509566474E-3</c:v>
                </c:pt>
                <c:pt idx="30553">
                  <c:v>-2.8933487260461911E-3</c:v>
                </c:pt>
                <c:pt idx="30554">
                  <c:v>-2.9012129695363984E-3</c:v>
                </c:pt>
                <c:pt idx="30555">
                  <c:v>-2.909051790289319E-3</c:v>
                </c:pt>
                <c:pt idx="30556">
                  <c:v>-2.9160658797829715E-3</c:v>
                </c:pt>
                <c:pt idx="30557">
                  <c:v>-2.9229890849371367E-3</c:v>
                </c:pt>
                <c:pt idx="30558">
                  <c:v>-2.9297420110822236E-3</c:v>
                </c:pt>
                <c:pt idx="30559">
                  <c:v>-2.9361367854031342E-3</c:v>
                </c:pt>
                <c:pt idx="30560">
                  <c:v>-2.9400099926573746E-3</c:v>
                </c:pt>
                <c:pt idx="30561">
                  <c:v>-2.9202674405303295E-3</c:v>
                </c:pt>
                <c:pt idx="30562">
                  <c:v>-2.91727227551121E-3</c:v>
                </c:pt>
                <c:pt idx="30563">
                  <c:v>-2.9109091911148697E-3</c:v>
                </c:pt>
                <c:pt idx="30564">
                  <c:v>-2.904174310892153E-3</c:v>
                </c:pt>
                <c:pt idx="30565">
                  <c:v>-2.8972337206462102E-3</c:v>
                </c:pt>
                <c:pt idx="30566">
                  <c:v>-2.8901370404917676E-3</c:v>
                </c:pt>
                <c:pt idx="30567">
                  <c:v>-2.8829396124490704E-3</c:v>
                </c:pt>
                <c:pt idx="30568">
                  <c:v>-2.8755777096736114E-3</c:v>
                </c:pt>
                <c:pt idx="30569">
                  <c:v>-2.8680905537105789E-3</c:v>
                </c:pt>
                <c:pt idx="30570">
                  <c:v>-2.8604505330194637E-3</c:v>
                </c:pt>
                <c:pt idx="30571">
                  <c:v>-2.8526948500491606E-3</c:v>
                </c:pt>
                <c:pt idx="30572">
                  <c:v>-2.8445233187765436E-3</c:v>
                </c:pt>
                <c:pt idx="30573">
                  <c:v>-2.8354078421335928E-3</c:v>
                </c:pt>
                <c:pt idx="30574">
                  <c:v>-2.8257760883594941E-3</c:v>
                </c:pt>
                <c:pt idx="30575">
                  <c:v>-2.8150836823992234E-3</c:v>
                </c:pt>
                <c:pt idx="30576">
                  <c:v>-2.8033972030618642E-3</c:v>
                </c:pt>
                <c:pt idx="30577">
                  <c:v>-2.7911934169283642E-3</c:v>
                </c:pt>
                <c:pt idx="30578">
                  <c:v>-2.7786543483198822E-3</c:v>
                </c:pt>
                <c:pt idx="30579">
                  <c:v>-2.7660151995739105E-3</c:v>
                </c:pt>
                <c:pt idx="30580">
                  <c:v>-2.7527515071880922E-3</c:v>
                </c:pt>
                <c:pt idx="30581">
                  <c:v>-2.7391218209657469E-3</c:v>
                </c:pt>
                <c:pt idx="30582">
                  <c:v>-2.7246274579056044E-3</c:v>
                </c:pt>
                <c:pt idx="30583">
                  <c:v>-2.7096811646502056E-3</c:v>
                </c:pt>
                <c:pt idx="30584">
                  <c:v>-2.6944888494276173E-3</c:v>
                </c:pt>
                <c:pt idx="30585">
                  <c:v>-2.6787966967676941E-3</c:v>
                </c:pt>
                <c:pt idx="30586">
                  <c:v>-2.6621768113850447E-3</c:v>
                </c:pt>
                <c:pt idx="30587">
                  <c:v>-2.6454859049040739E-3</c:v>
                </c:pt>
                <c:pt idx="30588">
                  <c:v>-2.6279099174927678E-3</c:v>
                </c:pt>
                <c:pt idx="30589">
                  <c:v>-2.6112764809829198E-3</c:v>
                </c:pt>
                <c:pt idx="30590">
                  <c:v>-2.5955721437033886E-3</c:v>
                </c:pt>
                <c:pt idx="30591">
                  <c:v>-2.5802605929300649E-3</c:v>
                </c:pt>
                <c:pt idx="30592">
                  <c:v>-2.5641058015845606E-3</c:v>
                </c:pt>
                <c:pt idx="30593">
                  <c:v>-2.5484125228548487E-3</c:v>
                </c:pt>
                <c:pt idx="30594">
                  <c:v>-2.5313331793403223E-3</c:v>
                </c:pt>
                <c:pt idx="30595">
                  <c:v>-2.5140394719733779E-3</c:v>
                </c:pt>
                <c:pt idx="30596">
                  <c:v>-2.4962520602408254E-3</c:v>
                </c:pt>
                <c:pt idx="30597">
                  <c:v>-2.4803168955365197E-3</c:v>
                </c:pt>
                <c:pt idx="30598">
                  <c:v>-2.4675578104770826E-3</c:v>
                </c:pt>
                <c:pt idx="30599">
                  <c:v>-2.4572124413948784E-3</c:v>
                </c:pt>
                <c:pt idx="30600">
                  <c:v>-2.44956130984712E-3</c:v>
                </c:pt>
                <c:pt idx="30601">
                  <c:v>-2.4434814144242345E-3</c:v>
                </c:pt>
                <c:pt idx="30602">
                  <c:v>-2.4391980417326911E-3</c:v>
                </c:pt>
                <c:pt idx="30603">
                  <c:v>-2.4374186730092887E-3</c:v>
                </c:pt>
                <c:pt idx="30604">
                  <c:v>-2.4382932532462996E-3</c:v>
                </c:pt>
                <c:pt idx="30605">
                  <c:v>-2.4419815643568071E-3</c:v>
                </c:pt>
                <c:pt idx="30606">
                  <c:v>-2.4480272923160357E-3</c:v>
                </c:pt>
                <c:pt idx="30607">
                  <c:v>-2.45668643731832E-3</c:v>
                </c:pt>
                <c:pt idx="30608">
                  <c:v>-2.4698504763995674E-3</c:v>
                </c:pt>
                <c:pt idx="30609">
                  <c:v>-2.4896319224202703E-3</c:v>
                </c:pt>
                <c:pt idx="30610">
                  <c:v>-2.5158599485700958E-3</c:v>
                </c:pt>
                <c:pt idx="30611">
                  <c:v>-2.5511986412975929E-3</c:v>
                </c:pt>
                <c:pt idx="30612">
                  <c:v>-2.598367393445212E-3</c:v>
                </c:pt>
                <c:pt idx="30613">
                  <c:v>-2.6604596498575063E-3</c:v>
                </c:pt>
                <c:pt idx="30614">
                  <c:v>-2.7388811274098577E-3</c:v>
                </c:pt>
                <c:pt idx="30615">
                  <c:v>-2.8369464852372296E-3</c:v>
                </c:pt>
                <c:pt idx="30616">
                  <c:v>-2.9585530677734228E-3</c:v>
                </c:pt>
                <c:pt idx="30617">
                  <c:v>-3.1094500059087359E-3</c:v>
                </c:pt>
                <c:pt idx="30618">
                  <c:v>-3.2909689816854977E-3</c:v>
                </c:pt>
                <c:pt idx="30619">
                  <c:v>-3.4969479628184359E-3</c:v>
                </c:pt>
                <c:pt idx="30620">
                  <c:v>-3.7001219091080863E-3</c:v>
                </c:pt>
                <c:pt idx="30621">
                  <c:v>-3.8530984872498526E-3</c:v>
                </c:pt>
                <c:pt idx="30622">
                  <c:v>-3.9264823892057078E-3</c:v>
                </c:pt>
                <c:pt idx="30623">
                  <c:v>-3.9165340373336181E-3</c:v>
                </c:pt>
                <c:pt idx="30624">
                  <c:v>-3.8313329681186848E-3</c:v>
                </c:pt>
                <c:pt idx="30625">
                  <c:v>-3.6510525572812343E-3</c:v>
                </c:pt>
                <c:pt idx="30626">
                  <c:v>-3.3847703952286034E-3</c:v>
                </c:pt>
                <c:pt idx="30627">
                  <c:v>-3.035505243846626E-3</c:v>
                </c:pt>
                <c:pt idx="30628">
                  <c:v>-2.7491260301307982E-3</c:v>
                </c:pt>
                <c:pt idx="30629">
                  <c:v>-2.8304316118230831E-3</c:v>
                </c:pt>
                <c:pt idx="30630">
                  <c:v>-3.7674607015505679E-3</c:v>
                </c:pt>
                <c:pt idx="30631">
                  <c:v>-5.7952385741902798E-3</c:v>
                </c:pt>
                <c:pt idx="30632">
                  <c:v>-8.4803285597543146E-3</c:v>
                </c:pt>
                <c:pt idx="30633">
                  <c:v>-1.1240532504616436E-2</c:v>
                </c:pt>
                <c:pt idx="30634">
                  <c:v>-1.3545247616835968E-2</c:v>
                </c:pt>
                <c:pt idx="30635">
                  <c:v>-1.519355498384764E-2</c:v>
                </c:pt>
                <c:pt idx="30636">
                  <c:v>-1.5989900764289799E-2</c:v>
                </c:pt>
                <c:pt idx="30637">
                  <c:v>-1.5793328139103918E-2</c:v>
                </c:pt>
                <c:pt idx="30638">
                  <c:v>-1.4502731474962199E-2</c:v>
                </c:pt>
                <c:pt idx="30639">
                  <c:v>-1.1968847073825645E-2</c:v>
                </c:pt>
                <c:pt idx="30640">
                  <c:v>-8.0958786149369633E-3</c:v>
                </c:pt>
                <c:pt idx="30641">
                  <c:v>-2.8238104319514012E-3</c:v>
                </c:pt>
                <c:pt idx="30642">
                  <c:v>3.9267291946105121E-3</c:v>
                </c:pt>
                <c:pt idx="30643">
                  <c:v>1.2043748143104105E-2</c:v>
                </c:pt>
                <c:pt idx="30644">
                  <c:v>2.1420598102441402E-2</c:v>
                </c:pt>
                <c:pt idx="30645">
                  <c:v>3.1861951409477729E-2</c:v>
                </c:pt>
                <c:pt idx="30646">
                  <c:v>4.3023710204550147E-2</c:v>
                </c:pt>
                <c:pt idx="30647">
                  <c:v>5.4506355733235867E-2</c:v>
                </c:pt>
                <c:pt idx="30648">
                  <c:v>6.5837537741430086E-2</c:v>
                </c:pt>
                <c:pt idx="30649">
                  <c:v>7.6530060874764994E-2</c:v>
                </c:pt>
                <c:pt idx="30650">
                  <c:v>8.6099146187818887E-2</c:v>
                </c:pt>
                <c:pt idx="30651">
                  <c:v>9.4279151040766063E-2</c:v>
                </c:pt>
                <c:pt idx="30652">
                  <c:v>0.10078152243946081</c:v>
                </c:pt>
                <c:pt idx="30653">
                  <c:v>0.10549119886997493</c:v>
                </c:pt>
                <c:pt idx="30654">
                  <c:v>0.10849759186255425</c:v>
                </c:pt>
                <c:pt idx="30655">
                  <c:v>0.10986350449937088</c:v>
                </c:pt>
                <c:pt idx="30656">
                  <c:v>0.10976388545876825</c:v>
                </c:pt>
                <c:pt idx="30657">
                  <c:v>0.10837891134627797</c:v>
                </c:pt>
                <c:pt idx="30658">
                  <c:v>0.10588904109874353</c:v>
                </c:pt>
                <c:pt idx="30659">
                  <c:v>0.10247006391379687</c:v>
                </c:pt>
                <c:pt idx="30660">
                  <c:v>9.8253573181660614E-2</c:v>
                </c:pt>
                <c:pt idx="30661">
                  <c:v>9.3458842042344226E-2</c:v>
                </c:pt>
                <c:pt idx="30662">
                  <c:v>8.8262522311638891E-2</c:v>
                </c:pt>
                <c:pt idx="30663">
                  <c:v>8.2802377894859891E-2</c:v>
                </c:pt>
                <c:pt idx="30664">
                  <c:v>7.723365779147584E-2</c:v>
                </c:pt>
                <c:pt idx="30665">
                  <c:v>7.1692936039659427E-2</c:v>
                </c:pt>
                <c:pt idx="30666">
                  <c:v>6.6274043722960307E-2</c:v>
                </c:pt>
                <c:pt idx="30667">
                  <c:v>6.1030952452958087E-2</c:v>
                </c:pt>
                <c:pt idx="30668">
                  <c:v>5.5989474232322589E-2</c:v>
                </c:pt>
                <c:pt idx="30669">
                  <c:v>5.1180138374141371E-2</c:v>
                </c:pt>
                <c:pt idx="30670">
                  <c:v>4.6613360562063888E-2</c:v>
                </c:pt>
                <c:pt idx="30671">
                  <c:v>4.2321110192730993E-2</c:v>
                </c:pt>
                <c:pt idx="30672">
                  <c:v>3.8334381527275641E-2</c:v>
                </c:pt>
                <c:pt idx="30673">
                  <c:v>3.4688392469165441E-2</c:v>
                </c:pt>
                <c:pt idx="30674">
                  <c:v>3.1395893987866907E-2</c:v>
                </c:pt>
                <c:pt idx="30675">
                  <c:v>2.8439536087280448E-2</c:v>
                </c:pt>
                <c:pt idx="30676">
                  <c:v>2.580166622782909E-2</c:v>
                </c:pt>
                <c:pt idx="30677">
                  <c:v>2.3425610391648144E-2</c:v>
                </c:pt>
                <c:pt idx="30678">
                  <c:v>2.1242011436695796E-2</c:v>
                </c:pt>
                <c:pt idx="30679">
                  <c:v>1.917502857800979E-2</c:v>
                </c:pt>
                <c:pt idx="30680">
                  <c:v>1.7202292235139582E-2</c:v>
                </c:pt>
                <c:pt idx="30681">
                  <c:v>1.5292254137575623E-2</c:v>
                </c:pt>
                <c:pt idx="30682">
                  <c:v>1.347835144962295E-2</c:v>
                </c:pt>
                <c:pt idx="30683">
                  <c:v>1.1797830765956974E-2</c:v>
                </c:pt>
                <c:pt idx="30684">
                  <c:v>1.0280482858732842E-2</c:v>
                </c:pt>
                <c:pt idx="30685">
                  <c:v>8.9355946071368875E-3</c:v>
                </c:pt>
                <c:pt idx="30686">
                  <c:v>7.7465014630062612E-3</c:v>
                </c:pt>
                <c:pt idx="30687">
                  <c:v>6.6631776287163769E-3</c:v>
                </c:pt>
                <c:pt idx="30688">
                  <c:v>5.6408611925155006E-3</c:v>
                </c:pt>
                <c:pt idx="30689">
                  <c:v>4.6205905447237461E-3</c:v>
                </c:pt>
                <c:pt idx="30690">
                  <c:v>3.5700801771377799E-3</c:v>
                </c:pt>
                <c:pt idx="30691">
                  <c:v>2.4838488950528204E-3</c:v>
                </c:pt>
                <c:pt idx="30692">
                  <c:v>1.401438689697998E-3</c:v>
                </c:pt>
                <c:pt idx="30693">
                  <c:v>3.6978958955191654E-4</c:v>
                </c:pt>
                <c:pt idx="30694">
                  <c:v>-5.66243109077047E-4</c:v>
                </c:pt>
                <c:pt idx="30695">
                  <c:v>-1.3698306069904742E-3</c:v>
                </c:pt>
                <c:pt idx="30696">
                  <c:v>-2.0156538690488945E-3</c:v>
                </c:pt>
                <c:pt idx="30697">
                  <c:v>-2.4947356566770162E-3</c:v>
                </c:pt>
                <c:pt idx="30698">
                  <c:v>-2.7944984164203213E-3</c:v>
                </c:pt>
                <c:pt idx="30699">
                  <c:v>-2.9217594170614092E-3</c:v>
                </c:pt>
                <c:pt idx="30700">
                  <c:v>-2.8767581619350002E-3</c:v>
                </c:pt>
                <c:pt idx="30701">
                  <c:v>-2.6656354217280409E-3</c:v>
                </c:pt>
                <c:pt idx="30702">
                  <c:v>-2.2942780186521183E-3</c:v>
                </c:pt>
                <c:pt idx="30703">
                  <c:v>-1.775929365723683E-3</c:v>
                </c:pt>
                <c:pt idx="30704">
                  <c:v>-1.1168580634660641E-3</c:v>
                </c:pt>
                <c:pt idx="30705">
                  <c:v>-3.307961530576442E-4</c:v>
                </c:pt>
                <c:pt idx="30706">
                  <c:v>5.6824990450932145E-4</c:v>
                </c:pt>
                <c:pt idx="30707">
                  <c:v>1.5674089231069166E-3</c:v>
                </c:pt>
                <c:pt idx="30708">
                  <c:v>2.6430722756187741E-3</c:v>
                </c:pt>
                <c:pt idx="30709">
                  <c:v>3.7687079240386057E-3</c:v>
                </c:pt>
                <c:pt idx="30710">
                  <c:v>4.9087849131208561E-3</c:v>
                </c:pt>
                <c:pt idx="30711">
                  <c:v>6.008928445812578E-3</c:v>
                </c:pt>
                <c:pt idx="30712">
                  <c:v>7.0175517665724829E-3</c:v>
                </c:pt>
                <c:pt idx="30713">
                  <c:v>7.8515360159642222E-3</c:v>
                </c:pt>
                <c:pt idx="30714">
                  <c:v>8.4588655713481176E-3</c:v>
                </c:pt>
                <c:pt idx="30715">
                  <c:v>8.7977784779598167E-3</c:v>
                </c:pt>
                <c:pt idx="30716">
                  <c:v>8.8870807800407459E-3</c:v>
                </c:pt>
                <c:pt idx="30717">
                  <c:v>8.7663617438108465E-3</c:v>
                </c:pt>
                <c:pt idx="30718">
                  <c:v>8.4992250537798686E-3</c:v>
                </c:pt>
                <c:pt idx="30719">
                  <c:v>8.1421572647671914E-3</c:v>
                </c:pt>
                <c:pt idx="30720">
                  <c:v>7.7343830549447823E-3</c:v>
                </c:pt>
                <c:pt idx="30721">
                  <c:v>7.3049978678249028E-3</c:v>
                </c:pt>
                <c:pt idx="30722">
                  <c:v>6.8733501483846382E-3</c:v>
                </c:pt>
                <c:pt idx="30723">
                  <c:v>6.452409276483273E-3</c:v>
                </c:pt>
                <c:pt idx="30724">
                  <c:v>6.0480721297471174E-3</c:v>
                </c:pt>
                <c:pt idx="30725">
                  <c:v>5.6645609060581581E-3</c:v>
                </c:pt>
                <c:pt idx="30726">
                  <c:v>5.3035945162075437E-3</c:v>
                </c:pt>
                <c:pt idx="30727">
                  <c:v>4.9659527864283071E-3</c:v>
                </c:pt>
                <c:pt idx="30728">
                  <c:v>4.6509943379459129E-3</c:v>
                </c:pt>
                <c:pt idx="30729">
                  <c:v>4.3582659134762114E-3</c:v>
                </c:pt>
                <c:pt idx="30730">
                  <c:v>4.0869160683835171E-3</c:v>
                </c:pt>
                <c:pt idx="30731">
                  <c:v>3.8353429484063728E-3</c:v>
                </c:pt>
                <c:pt idx="30732">
                  <c:v>3.6023876531122712E-3</c:v>
                </c:pt>
                <c:pt idx="30733">
                  <c:v>3.3868400120556919E-3</c:v>
                </c:pt>
                <c:pt idx="30734">
                  <c:v>3.1876258880770836E-3</c:v>
                </c:pt>
                <c:pt idx="30735">
                  <c:v>3.0034369427262009E-3</c:v>
                </c:pt>
                <c:pt idx="30736">
                  <c:v>2.8330675127157257E-3</c:v>
                </c:pt>
                <c:pt idx="30737">
                  <c:v>2.6755685562394049E-3</c:v>
                </c:pt>
                <c:pt idx="30738">
                  <c:v>2.5299703854644306E-3</c:v>
                </c:pt>
                <c:pt idx="30739">
                  <c:v>2.3952609212962717E-3</c:v>
                </c:pt>
                <c:pt idx="30740">
                  <c:v>2.2705148581281254E-3</c:v>
                </c:pt>
                <c:pt idx="30741">
                  <c:v>2.1550690877615297E-3</c:v>
                </c:pt>
                <c:pt idx="30742">
                  <c:v>2.0481143665205259E-3</c:v>
                </c:pt>
                <c:pt idx="30743">
                  <c:v>1.9489161996983917E-3</c:v>
                </c:pt>
                <c:pt idx="30744">
                  <c:v>1.8570111303555237E-3</c:v>
                </c:pt>
                <c:pt idx="30745">
                  <c:v>1.7717216996887553E-3</c:v>
                </c:pt>
                <c:pt idx="30746">
                  <c:v>1.6924205077143428E-3</c:v>
                </c:pt>
                <c:pt idx="30747">
                  <c:v>1.618733177835896E-3</c:v>
                </c:pt>
                <c:pt idx="30748">
                  <c:v>1.5501856665246505E-3</c:v>
                </c:pt>
                <c:pt idx="30749">
                  <c:v>1.4863122377968274E-3</c:v>
                </c:pt>
                <c:pt idx="30750">
                  <c:v>1.4267762436475095E-3</c:v>
                </c:pt>
                <c:pt idx="30751">
                  <c:v>1.3712753396771804E-3</c:v>
                </c:pt>
                <c:pt idx="30752">
                  <c:v>1.3194377678008573E-3</c:v>
                </c:pt>
                <c:pt idx="30753">
                  <c:v>1.2709988186090371E-3</c:v>
                </c:pt>
                <c:pt idx="30754">
                  <c:v>1.2258000720808404E-3</c:v>
                </c:pt>
                <c:pt idx="30755">
                  <c:v>1.1833866530469583E-3</c:v>
                </c:pt>
                <c:pt idx="30756">
                  <c:v>1.1436339847639143E-3</c:v>
                </c:pt>
                <c:pt idx="30757">
                  <c:v>1.106502736779702E-3</c:v>
                </c:pt>
                <c:pt idx="30758">
                  <c:v>1.0714625126968524E-3</c:v>
                </c:pt>
                <c:pt idx="30759">
                  <c:v>1.0386429035256217E-3</c:v>
                </c:pt>
                <c:pt idx="30760">
                  <c:v>1.0077245463351314E-3</c:v>
                </c:pt>
                <c:pt idx="30761">
                  <c:v>9.7855775412059032E-4</c:v>
                </c:pt>
                <c:pt idx="30762">
                  <c:v>9.5117970172775568E-4</c:v>
                </c:pt>
                <c:pt idx="30763">
                  <c:v>9.2527845142542642E-4</c:v>
                </c:pt>
                <c:pt idx="30764">
                  <c:v>9.007268613142605E-4</c:v>
                </c:pt>
                <c:pt idx="30765">
                  <c:v>8.7767593136367505E-4</c:v>
                </c:pt>
                <c:pt idx="30766">
                  <c:v>8.5577959278404503E-4</c:v>
                </c:pt>
                <c:pt idx="30767">
                  <c:v>8.3496337754651595E-4</c:v>
                </c:pt>
                <c:pt idx="30768">
                  <c:v>8.1524260143339689E-4</c:v>
                </c:pt>
                <c:pt idx="30769">
                  <c:v>7.9652183208323013E-4</c:v>
                </c:pt>
                <c:pt idx="30770">
                  <c:v>7.7865248282260602E-4</c:v>
                </c:pt>
                <c:pt idx="30771">
                  <c:v>7.6163928320227559E-4</c:v>
                </c:pt>
                <c:pt idx="30772">
                  <c:v>7.4526842921118774E-4</c:v>
                </c:pt>
                <c:pt idx="30773">
                  <c:v>7.2969215507368013E-4</c:v>
                </c:pt>
                <c:pt idx="30774">
                  <c:v>7.1463323452836125E-4</c:v>
                </c:pt>
                <c:pt idx="30775">
                  <c:v>7.0032598575664462E-4</c:v>
                </c:pt>
                <c:pt idx="30776">
                  <c:v>6.8628916201063372E-4</c:v>
                </c:pt>
                <c:pt idx="30777">
                  <c:v>6.7292795907558656E-4</c:v>
                </c:pt>
                <c:pt idx="30778">
                  <c:v>6.5996014580937956E-4</c:v>
                </c:pt>
                <c:pt idx="30779">
                  <c:v>6.4727164879818666E-4</c:v>
                </c:pt>
                <c:pt idx="30780">
                  <c:v>6.3506861688877869E-4</c:v>
                </c:pt>
                <c:pt idx="30781">
                  <c:v>6.2341197488480216E-4</c:v>
                </c:pt>
                <c:pt idx="30782">
                  <c:v>6.1195391363166873E-4</c:v>
                </c:pt>
                <c:pt idx="30783">
                  <c:v>6.0090517365296581E-4</c:v>
                </c:pt>
                <c:pt idx="30784">
                  <c:v>5.9033117031925819E-4</c:v>
                </c:pt>
                <c:pt idx="30785">
                  <c:v>5.8017097364893022E-4</c:v>
                </c:pt>
                <c:pt idx="30786">
                  <c:v>5.7027003980292257E-4</c:v>
                </c:pt>
                <c:pt idx="30787">
                  <c:v>5.6089881716236967E-4</c:v>
                </c:pt>
                <c:pt idx="30788">
                  <c:v>5.5190039192953844E-4</c:v>
                </c:pt>
                <c:pt idx="30789">
                  <c:v>5.4340626016435856E-4</c:v>
                </c:pt>
                <c:pt idx="30790">
                  <c:v>5.3535302250218297E-4</c:v>
                </c:pt>
                <c:pt idx="30791">
                  <c:v>5.2761990150118621E-4</c:v>
                </c:pt>
                <c:pt idx="30792">
                  <c:v>5.2052701587290695E-4</c:v>
                </c:pt>
                <c:pt idx="30793">
                  <c:v>5.1372763858803516E-4</c:v>
                </c:pt>
                <c:pt idx="30794">
                  <c:v>5.0743820260712447E-4</c:v>
                </c:pt>
                <c:pt idx="30795">
                  <c:v>5.0152873988906777E-4</c:v>
                </c:pt>
                <c:pt idx="30796">
                  <c:v>4.9619935369082935E-4</c:v>
                </c:pt>
                <c:pt idx="30797">
                  <c:v>4.912036670333686E-4</c:v>
                </c:pt>
                <c:pt idx="30798">
                  <c:v>4.8667317545281197E-4</c:v>
                </c:pt>
                <c:pt idx="30799">
                  <c:v>4.8258444444782E-4</c:v>
                </c:pt>
                <c:pt idx="30800">
                  <c:v>4.7861389938330667E-4</c:v>
                </c:pt>
                <c:pt idx="30801">
                  <c:v>4.7539812880736942E-4</c:v>
                </c:pt>
                <c:pt idx="30802">
                  <c:v>4.7232139094643966E-4</c:v>
                </c:pt>
                <c:pt idx="30803">
                  <c:v>4.6958659264650926E-4</c:v>
                </c:pt>
                <c:pt idx="30804">
                  <c:v>4.6725247052492591E-4</c:v>
                </c:pt>
                <c:pt idx="30805">
                  <c:v>4.6525851803480567E-4</c:v>
                </c:pt>
                <c:pt idx="30806">
                  <c:v>4.6359832181974703E-4</c:v>
                </c:pt>
                <c:pt idx="30807">
                  <c:v>4.6228687540428304E-4</c:v>
                </c:pt>
                <c:pt idx="30808">
                  <c:v>4.6128774213471946E-4</c:v>
                </c:pt>
                <c:pt idx="30809">
                  <c:v>4.6055959124746693E-4</c:v>
                </c:pt>
                <c:pt idx="30810">
                  <c:v>4.6021358243464316E-4</c:v>
                </c:pt>
                <c:pt idx="30811">
                  <c:v>4.6027372594970029E-4</c:v>
                </c:pt>
                <c:pt idx="30812">
                  <c:v>4.6048279610266807E-4</c:v>
                </c:pt>
                <c:pt idx="30813">
                  <c:v>4.6103965677291026E-4</c:v>
                </c:pt>
                <c:pt idx="30814">
                  <c:v>4.6206941578552652E-4</c:v>
                </c:pt>
                <c:pt idx="30815">
                  <c:v>4.6337390028461378E-4</c:v>
                </c:pt>
                <c:pt idx="30816">
                  <c:v>4.6500802207882774E-4</c:v>
                </c:pt>
                <c:pt idx="30817">
                  <c:v>4.6693966158761757E-4</c:v>
                </c:pt>
                <c:pt idx="30818">
                  <c:v>4.6912674600829707E-4</c:v>
                </c:pt>
                <c:pt idx="30819">
                  <c:v>4.7176419298178285E-4</c:v>
                </c:pt>
                <c:pt idx="30820">
                  <c:v>4.7465449542183347E-4</c:v>
                </c:pt>
                <c:pt idx="30821">
                  <c:v>4.7773250711991011E-4</c:v>
                </c:pt>
                <c:pt idx="30822">
                  <c:v>4.8113926912907168E-4</c:v>
                </c:pt>
                <c:pt idx="30823">
                  <c:v>4.848986627544738E-4</c:v>
                </c:pt>
                <c:pt idx="30824">
                  <c:v>4.8872255083731719E-4</c:v>
                </c:pt>
                <c:pt idx="30825">
                  <c:v>4.9273329259325038E-4</c:v>
                </c:pt>
                <c:pt idx="30826">
                  <c:v>4.9684851815356978E-4</c:v>
                </c:pt>
                <c:pt idx="30827">
                  <c:v>5.0124773968718284E-4</c:v>
                </c:pt>
                <c:pt idx="30828">
                  <c:v>5.0585191124929985E-4</c:v>
                </c:pt>
                <c:pt idx="30829">
                  <c:v>5.1049067286246252E-4</c:v>
                </c:pt>
                <c:pt idx="30830">
                  <c:v>5.1540991409382286E-4</c:v>
                </c:pt>
                <c:pt idx="30831">
                  <c:v>5.2040459069357947E-4</c:v>
                </c:pt>
                <c:pt idx="30832">
                  <c:v>5.2566445484103497E-4</c:v>
                </c:pt>
                <c:pt idx="30833">
                  <c:v>5.3106485892484567E-4</c:v>
                </c:pt>
                <c:pt idx="30834">
                  <c:v>5.3670380538550777E-4</c:v>
                </c:pt>
                <c:pt idx="30835">
                  <c:v>5.4278860613676816E-4</c:v>
                </c:pt>
                <c:pt idx="30836">
                  <c:v>5.4881186699862194E-4</c:v>
                </c:pt>
                <c:pt idx="30837">
                  <c:v>5.5534132675483239E-4</c:v>
                </c:pt>
                <c:pt idx="30838">
                  <c:v>5.6203728203274572E-4</c:v>
                </c:pt>
                <c:pt idx="30839">
                  <c:v>5.6917123494970578E-4</c:v>
                </c:pt>
                <c:pt idx="30840">
                  <c:v>5.766751507926271E-4</c:v>
                </c:pt>
                <c:pt idx="30841">
                  <c:v>5.8452796724639544E-4</c:v>
                </c:pt>
                <c:pt idx="30842">
                  <c:v>5.9277567144544463E-4</c:v>
                </c:pt>
                <c:pt idx="30843">
                  <c:v>6.0148348686828168E-4</c:v>
                </c:pt>
                <c:pt idx="30844">
                  <c:v>6.1059731156143382E-4</c:v>
                </c:pt>
                <c:pt idx="30845">
                  <c:v>6.2018717107070742E-4</c:v>
                </c:pt>
                <c:pt idx="30846">
                  <c:v>6.3033313393812129E-4</c:v>
                </c:pt>
                <c:pt idx="30847">
                  <c:v>6.4100301080016742E-4</c:v>
                </c:pt>
                <c:pt idx="30848">
                  <c:v>6.5222147936194741E-4</c:v>
                </c:pt>
                <c:pt idx="30849">
                  <c:v>6.6412086704392692E-4</c:v>
                </c:pt>
                <c:pt idx="30850">
                  <c:v>6.7679349858240645E-4</c:v>
                </c:pt>
                <c:pt idx="30851">
                  <c:v>6.9016751005812615E-4</c:v>
                </c:pt>
                <c:pt idx="30852">
                  <c:v>7.0432714371981842E-4</c:v>
                </c:pt>
                <c:pt idx="30853">
                  <c:v>7.1945702488418473E-4</c:v>
                </c:pt>
                <c:pt idx="30854">
                  <c:v>7.356021292825865E-4</c:v>
                </c:pt>
                <c:pt idx="30855">
                  <c:v>7.5268920196491784E-4</c:v>
                </c:pt>
                <c:pt idx="30856">
                  <c:v>7.7107585574565096E-4</c:v>
                </c:pt>
                <c:pt idx="30857">
                  <c:v>7.9054391097921339E-4</c:v>
                </c:pt>
                <c:pt idx="30858">
                  <c:v>8.1133843508640613E-4</c:v>
                </c:pt>
                <c:pt idx="30859">
                  <c:v>8.3360050491187998E-4</c:v>
                </c:pt>
                <c:pt idx="30860">
                  <c:v>8.5737244558936609E-4</c:v>
                </c:pt>
                <c:pt idx="30861">
                  <c:v>8.8278373080685757E-4</c:v>
                </c:pt>
                <c:pt idx="30862">
                  <c:v>9.0983584660542238E-4</c:v>
                </c:pt>
                <c:pt idx="30863">
                  <c:v>9.3894440006403457E-4</c:v>
                </c:pt>
                <c:pt idx="30864">
                  <c:v>9.7007063680598637E-4</c:v>
                </c:pt>
                <c:pt idx="30865">
                  <c:v>1.0035002553742123E-3</c:v>
                </c:pt>
                <c:pt idx="30866">
                  <c:v>1.0391033427628038E-3</c:v>
                </c:pt>
                <c:pt idx="30867">
                  <c:v>1.0774303259492024E-3</c:v>
                </c:pt>
                <c:pt idx="30868">
                  <c:v>1.1186034036911874E-3</c:v>
                </c:pt>
                <c:pt idx="30869">
                  <c:v>1.1627294182808834E-3</c:v>
                </c:pt>
                <c:pt idx="30870">
                  <c:v>1.2102308955398433E-3</c:v>
                </c:pt>
                <c:pt idx="30871">
                  <c:v>1.2611709661861648E-3</c:v>
                </c:pt>
                <c:pt idx="30872">
                  <c:v>1.3159216244210681E-3</c:v>
                </c:pt>
                <c:pt idx="30873">
                  <c:v>1.3748430984051874E-3</c:v>
                </c:pt>
                <c:pt idx="30874">
                  <c:v>1.4382085722530746E-3</c:v>
                </c:pt>
                <c:pt idx="30875">
                  <c:v>1.5064494325613964E-3</c:v>
                </c:pt>
                <c:pt idx="30876">
                  <c:v>1.5798884303742655E-3</c:v>
                </c:pt>
                <c:pt idx="30877">
                  <c:v>1.6589749478220783E-3</c:v>
                </c:pt>
                <c:pt idx="30878">
                  <c:v>1.7441617496635198E-3</c:v>
                </c:pt>
                <c:pt idx="30879">
                  <c:v>1.8362081615357351E-3</c:v>
                </c:pt>
                <c:pt idx="30880">
                  <c:v>1.935505097188428E-3</c:v>
                </c:pt>
                <c:pt idx="30881">
                  <c:v>2.0426140164728768E-3</c:v>
                </c:pt>
                <c:pt idx="30882">
                  <c:v>2.1583372771963871E-3</c:v>
                </c:pt>
                <c:pt idx="30883">
                  <c:v>2.2833907534883791E-3</c:v>
                </c:pt>
                <c:pt idx="30884">
                  <c:v>2.4186797993269726E-3</c:v>
                </c:pt>
                <c:pt idx="30885">
                  <c:v>2.564959236940334E-3</c:v>
                </c:pt>
                <c:pt idx="30886">
                  <c:v>2.7230448178692246E-3</c:v>
                </c:pt>
                <c:pt idx="30887">
                  <c:v>2.8941815006237048E-3</c:v>
                </c:pt>
                <c:pt idx="30888">
                  <c:v>3.0791075097313936E-3</c:v>
                </c:pt>
                <c:pt idx="30889">
                  <c:v>3.2793301379457906E-3</c:v>
                </c:pt>
                <c:pt idx="30890">
                  <c:v>3.4956431513122332E-3</c:v>
                </c:pt>
                <c:pt idx="30891">
                  <c:v>3.7294144595730883E-3</c:v>
                </c:pt>
                <c:pt idx="30892">
                  <c:v>3.9818461768323932E-3</c:v>
                </c:pt>
                <c:pt idx="30893">
                  <c:v>4.2542514625230066E-3</c:v>
                </c:pt>
                <c:pt idx="30894">
                  <c:v>4.5476269784731072E-3</c:v>
                </c:pt>
                <c:pt idx="30895">
                  <c:v>4.8632847977417848E-3</c:v>
                </c:pt>
                <c:pt idx="30896">
                  <c:v>5.2018046195696499E-3</c:v>
                </c:pt>
                <c:pt idx="30897">
                  <c:v>5.5630873548412341E-3</c:v>
                </c:pt>
                <c:pt idx="30898">
                  <c:v>5.9471649285613992E-3</c:v>
                </c:pt>
                <c:pt idx="30899">
                  <c:v>6.3518723241349218E-3</c:v>
                </c:pt>
                <c:pt idx="30900">
                  <c:v>6.7733752975260852E-3</c:v>
                </c:pt>
                <c:pt idx="30901">
                  <c:v>7.2048900291619145E-3</c:v>
                </c:pt>
                <c:pt idx="30902">
                  <c:v>7.633802343099072E-3</c:v>
                </c:pt>
                <c:pt idx="30903">
                  <c:v>8.0422543208006347E-3</c:v>
                </c:pt>
                <c:pt idx="30904">
                  <c:v>8.3977614524179955E-3</c:v>
                </c:pt>
                <c:pt idx="30905">
                  <c:v>8.6659535840639679E-3</c:v>
                </c:pt>
                <c:pt idx="30906">
                  <c:v>8.7865065630582384E-3</c:v>
                </c:pt>
                <c:pt idx="30907">
                  <c:v>8.6934105786229399E-3</c:v>
                </c:pt>
                <c:pt idx="30908">
                  <c:v>8.357700586200667E-3</c:v>
                </c:pt>
                <c:pt idx="30909">
                  <c:v>7.7516839753535294E-3</c:v>
                </c:pt>
                <c:pt idx="30910">
                  <c:v>6.9100624514507603E-3</c:v>
                </c:pt>
                <c:pt idx="30911">
                  <c:v>5.9052455931137837E-3</c:v>
                </c:pt>
                <c:pt idx="30912">
                  <c:v>4.8004861317211267E-3</c:v>
                </c:pt>
                <c:pt idx="30913">
                  <c:v>3.6603506054398993E-3</c:v>
                </c:pt>
                <c:pt idx="30914">
                  <c:v>2.5345662504524524E-3</c:v>
                </c:pt>
                <c:pt idx="30915">
                  <c:v>1.4583360687050462E-3</c:v>
                </c:pt>
                <c:pt idx="30916">
                  <c:v>4.5978357172149487E-4</c:v>
                </c:pt>
                <c:pt idx="30917">
                  <c:v>-4.4023046600338844E-4</c:v>
                </c:pt>
                <c:pt idx="30918">
                  <c:v>-1.2263365030940054E-3</c:v>
                </c:pt>
                <c:pt idx="30919">
                  <c:v>-1.8838862515277999E-3</c:v>
                </c:pt>
                <c:pt idx="30920">
                  <c:v>-2.4028643037179442E-3</c:v>
                </c:pt>
                <c:pt idx="30921">
                  <c:v>-2.771889837312469E-3</c:v>
                </c:pt>
                <c:pt idx="30922">
                  <c:v>-2.9831837061146116E-3</c:v>
                </c:pt>
                <c:pt idx="30923">
                  <c:v>-3.026258892237621E-3</c:v>
                </c:pt>
                <c:pt idx="30924">
                  <c:v>-2.8999183561374542E-3</c:v>
                </c:pt>
                <c:pt idx="30925">
                  <c:v>-2.5971956652575123E-3</c:v>
                </c:pt>
                <c:pt idx="30926">
                  <c:v>-2.1163865835732709E-3</c:v>
                </c:pt>
                <c:pt idx="30927">
                  <c:v>-1.4687413423207785E-3</c:v>
                </c:pt>
                <c:pt idx="30928">
                  <c:v>-6.6458523144874437E-4</c:v>
                </c:pt>
                <c:pt idx="30929">
                  <c:v>2.7687011306187781E-4</c:v>
                </c:pt>
                <c:pt idx="30930">
                  <c:v>1.3101901161299834E-3</c:v>
                </c:pt>
                <c:pt idx="30931">
                  <c:v>2.3921269424497238E-3</c:v>
                </c:pt>
                <c:pt idx="30932">
                  <c:v>3.4751327107035435E-3</c:v>
                </c:pt>
                <c:pt idx="30933">
                  <c:v>4.5362331509807285E-3</c:v>
                </c:pt>
                <c:pt idx="30934">
                  <c:v>5.5585245164494479E-3</c:v>
                </c:pt>
                <c:pt idx="30935">
                  <c:v>6.5797488081718036E-3</c:v>
                </c:pt>
                <c:pt idx="30936">
                  <c:v>7.6546936310724067E-3</c:v>
                </c:pt>
                <c:pt idx="30937">
                  <c:v>8.8452322723076016E-3</c:v>
                </c:pt>
                <c:pt idx="30938">
                  <c:v>1.0194078206040569E-2</c:v>
                </c:pt>
                <c:pt idx="30939">
                  <c:v>1.171745387736034E-2</c:v>
                </c:pt>
                <c:pt idx="30940">
                  <c:v>1.3400740154460355E-2</c:v>
                </c:pt>
                <c:pt idx="30941">
                  <c:v>1.5211343093304963E-2</c:v>
                </c:pt>
                <c:pt idx="30942">
                  <c:v>1.7120599790932278E-2</c:v>
                </c:pt>
                <c:pt idx="30943">
                  <c:v>1.9095953613383676E-2</c:v>
                </c:pt>
                <c:pt idx="30944">
                  <c:v>2.1161632950441378E-2</c:v>
                </c:pt>
                <c:pt idx="30945">
                  <c:v>2.3344201990845637E-2</c:v>
                </c:pt>
                <c:pt idx="30946">
                  <c:v>2.5723603948363927E-2</c:v>
                </c:pt>
                <c:pt idx="30947">
                  <c:v>2.8359494093166959E-2</c:v>
                </c:pt>
                <c:pt idx="30948">
                  <c:v>3.1313254634213861E-2</c:v>
                </c:pt>
                <c:pt idx="30949">
                  <c:v>3.4614281701719762E-2</c:v>
                </c:pt>
                <c:pt idx="30950">
                  <c:v>3.8258831196901988E-2</c:v>
                </c:pt>
                <c:pt idx="30951">
                  <c:v>4.2246032358577268E-2</c:v>
                </c:pt>
                <c:pt idx="30952">
                  <c:v>4.6534792481119025E-2</c:v>
                </c:pt>
                <c:pt idx="30953">
                  <c:v>5.1101628547536082E-2</c:v>
                </c:pt>
                <c:pt idx="30954">
                  <c:v>5.5917014383442765E-2</c:v>
                </c:pt>
                <c:pt idx="30955">
                  <c:v>6.0958072618926828E-2</c:v>
                </c:pt>
                <c:pt idx="30956">
                  <c:v>6.6204697514890554E-2</c:v>
                </c:pt>
                <c:pt idx="30957">
                  <c:v>7.1604947932673801E-2</c:v>
                </c:pt>
                <c:pt idx="30958">
                  <c:v>7.7142192198746296E-2</c:v>
                </c:pt>
                <c:pt idx="30959">
                  <c:v>8.2715749481866108E-2</c:v>
                </c:pt>
                <c:pt idx="30960">
                  <c:v>8.8199835319396791E-2</c:v>
                </c:pt>
                <c:pt idx="30961">
                  <c:v>9.3422235779677232E-2</c:v>
                </c:pt>
                <c:pt idx="30962">
                  <c:v>9.825258283839422E-2</c:v>
                </c:pt>
                <c:pt idx="30963">
                  <c:v>0.10249637537244716</c:v>
                </c:pt>
                <c:pt idx="30964">
                  <c:v>0.10600814793664981</c:v>
                </c:pt>
                <c:pt idx="30965">
                  <c:v>0.10859202523572486</c:v>
                </c:pt>
                <c:pt idx="30966">
                  <c:v>0.11009592922279199</c:v>
                </c:pt>
                <c:pt idx="30967">
                  <c:v>0.11031226068161193</c:v>
                </c:pt>
                <c:pt idx="30968">
                  <c:v>0.10910685121973329</c:v>
                </c:pt>
                <c:pt idx="30969">
                  <c:v>0.1062814499399839</c:v>
                </c:pt>
                <c:pt idx="30970">
                  <c:v>0.10173755324333622</c:v>
                </c:pt>
                <c:pt idx="30971">
                  <c:v>9.5406693388194741E-2</c:v>
                </c:pt>
                <c:pt idx="30972">
                  <c:v>8.7439151512492874E-2</c:v>
                </c:pt>
                <c:pt idx="30973">
                  <c:v>7.8004600418482783E-2</c:v>
                </c:pt>
                <c:pt idx="30974">
                  <c:v>6.7404328853985673E-2</c:v>
                </c:pt>
                <c:pt idx="30975">
                  <c:v>5.6137765028995035E-2</c:v>
                </c:pt>
                <c:pt idx="30976">
                  <c:v>4.4626857149019872E-2</c:v>
                </c:pt>
                <c:pt idx="30977">
                  <c:v>3.3391661160974195E-2</c:v>
                </c:pt>
                <c:pt idx="30978">
                  <c:v>2.2847323448158929E-2</c:v>
                </c:pt>
                <c:pt idx="30979">
                  <c:v>1.3311193806118671E-2</c:v>
                </c:pt>
                <c:pt idx="30980">
                  <c:v>5.0101135509993955E-3</c:v>
                </c:pt>
                <c:pt idx="30981">
                  <c:v>-1.8771577802249029E-3</c:v>
                </c:pt>
                <c:pt idx="30982">
                  <c:v>-7.312124657449931E-3</c:v>
                </c:pt>
                <c:pt idx="30983">
                  <c:v>-1.1307578348725783E-2</c:v>
                </c:pt>
                <c:pt idx="30984">
                  <c:v>-1.3953414371610101E-2</c:v>
                </c:pt>
                <c:pt idx="30985">
                  <c:v>-1.5338321669369215E-2</c:v>
                </c:pt>
                <c:pt idx="30986">
                  <c:v>-1.5616354139476943E-2</c:v>
                </c:pt>
                <c:pt idx="30987">
                  <c:v>-1.4927541990142623E-2</c:v>
                </c:pt>
                <c:pt idx="30988">
                  <c:v>-1.3414108892714355E-2</c:v>
                </c:pt>
                <c:pt idx="30989">
                  <c:v>-1.1201222506868218E-2</c:v>
                </c:pt>
                <c:pt idx="30990">
                  <c:v>-8.6552413278457307E-3</c:v>
                </c:pt>
                <c:pt idx="30991">
                  <c:v>-6.1793204490271682E-3</c:v>
                </c:pt>
                <c:pt idx="30992">
                  <c:v>-4.2249733554424254E-3</c:v>
                </c:pt>
                <c:pt idx="30993">
                  <c:v>-3.2156193528821275E-3</c:v>
                </c:pt>
                <c:pt idx="30994">
                  <c:v>-3.0141216025737381E-3</c:v>
                </c:pt>
                <c:pt idx="30995">
                  <c:v>-3.1834504450673172E-3</c:v>
                </c:pt>
                <c:pt idx="30996">
                  <c:v>-3.4361850314073143E-3</c:v>
                </c:pt>
                <c:pt idx="30997">
                  <c:v>-3.6606816761209399E-3</c:v>
                </c:pt>
                <c:pt idx="30998">
                  <c:v>-3.8274046568011508E-3</c:v>
                </c:pt>
                <c:pt idx="30999">
                  <c:v>-3.9108196720077145E-3</c:v>
                </c:pt>
                <c:pt idx="31000">
                  <c:v>-3.9265729653493115E-3</c:v>
                </c:pt>
                <c:pt idx="31001">
                  <c:v>-3.8562914433959454E-3</c:v>
                </c:pt>
                <c:pt idx="31002">
                  <c:v>-3.7083590874344816E-3</c:v>
                </c:pt>
                <c:pt idx="31003">
                  <c:v>-3.5110256802075748E-3</c:v>
                </c:pt>
                <c:pt idx="31004">
                  <c:v>-3.3092594013271132E-3</c:v>
                </c:pt>
                <c:pt idx="31005">
                  <c:v>-3.1290922297493541E-3</c:v>
                </c:pt>
                <c:pt idx="31006">
                  <c:v>-2.9794723544787818E-3</c:v>
                </c:pt>
                <c:pt idx="31007">
                  <c:v>-2.8566710353181636E-3</c:v>
                </c:pt>
                <c:pt idx="31008">
                  <c:v>-2.7563620171574708E-3</c:v>
                </c:pt>
                <c:pt idx="31009">
                  <c:v>-2.6745387741664551E-3</c:v>
                </c:pt>
                <c:pt idx="31010">
                  <c:v>-2.6096586380748537E-3</c:v>
                </c:pt>
                <c:pt idx="31011">
                  <c:v>-2.558875131416288E-3</c:v>
                </c:pt>
                <c:pt idx="31012">
                  <c:v>-2.5200780652865113E-3</c:v>
                </c:pt>
                <c:pt idx="31013">
                  <c:v>-2.4904026451412742E-3</c:v>
                </c:pt>
                <c:pt idx="31014">
                  <c:v>-2.4682096971920075E-3</c:v>
                </c:pt>
                <c:pt idx="31015">
                  <c:v>-2.454027453224534E-3</c:v>
                </c:pt>
                <c:pt idx="31016">
                  <c:v>-2.4441838961623088E-3</c:v>
                </c:pt>
                <c:pt idx="31017">
                  <c:v>-2.4396775936409861E-3</c:v>
                </c:pt>
                <c:pt idx="31018">
                  <c:v>-2.4381179850955052E-3</c:v>
                </c:pt>
                <c:pt idx="31019">
                  <c:v>-2.4395613138628465E-3</c:v>
                </c:pt>
                <c:pt idx="31020">
                  <c:v>-2.4433333228900795E-3</c:v>
                </c:pt>
                <c:pt idx="31021">
                  <c:v>-2.4493831654542253E-3</c:v>
                </c:pt>
                <c:pt idx="31022">
                  <c:v>-2.4578077018091774E-3</c:v>
                </c:pt>
                <c:pt idx="31023">
                  <c:v>-2.4679223096958722E-3</c:v>
                </c:pt>
                <c:pt idx="31024">
                  <c:v>-2.4795948351210464E-3</c:v>
                </c:pt>
                <c:pt idx="31025">
                  <c:v>-2.4934157030401631E-3</c:v>
                </c:pt>
                <c:pt idx="31026">
                  <c:v>-2.5095185018618642E-3</c:v>
                </c:pt>
                <c:pt idx="31027">
                  <c:v>-2.5265281314008278E-3</c:v>
                </c:pt>
                <c:pt idx="31028">
                  <c:v>-2.5434979378217881E-3</c:v>
                </c:pt>
                <c:pt idx="31029">
                  <c:v>-2.5600010179107685E-3</c:v>
                </c:pt>
                <c:pt idx="31030">
                  <c:v>-2.5765479976533941E-3</c:v>
                </c:pt>
                <c:pt idx="31031">
                  <c:v>-2.5922458389951056E-3</c:v>
                </c:pt>
                <c:pt idx="31032">
                  <c:v>-2.6087998160354161E-3</c:v>
                </c:pt>
                <c:pt idx="31033">
                  <c:v>-2.6261586299769404E-3</c:v>
                </c:pt>
                <c:pt idx="31034">
                  <c:v>-2.6437604736047819E-3</c:v>
                </c:pt>
                <c:pt idx="31035">
                  <c:v>-2.6617183260122536E-3</c:v>
                </c:pt>
                <c:pt idx="31036">
                  <c:v>-2.6791235387382695E-3</c:v>
                </c:pt>
                <c:pt idx="31037">
                  <c:v>-2.6956420449746887E-3</c:v>
                </c:pt>
                <c:pt idx="31038">
                  <c:v>-2.7120219685546152E-3</c:v>
                </c:pt>
                <c:pt idx="31039">
                  <c:v>-2.727413480330208E-3</c:v>
                </c:pt>
                <c:pt idx="31040">
                  <c:v>-2.7421201315409225E-3</c:v>
                </c:pt>
                <c:pt idx="31041">
                  <c:v>-2.7562690975079739E-3</c:v>
                </c:pt>
                <c:pt idx="31042">
                  <c:v>-2.769702317537078E-3</c:v>
                </c:pt>
                <c:pt idx="31043">
                  <c:v>-2.7820031083472317E-3</c:v>
                </c:pt>
                <c:pt idx="31044">
                  <c:v>-2.7940751741974764E-3</c:v>
                </c:pt>
                <c:pt idx="31045">
                  <c:v>-2.8059176600947074E-3</c:v>
                </c:pt>
                <c:pt idx="31046">
                  <c:v>-2.8175212541014004E-3</c:v>
                </c:pt>
                <c:pt idx="31047">
                  <c:v>-2.8282980005071051E-3</c:v>
                </c:pt>
                <c:pt idx="31048">
                  <c:v>-2.8388544316589673E-3</c:v>
                </c:pt>
                <c:pt idx="31049">
                  <c:v>-2.8485247671662288E-3</c:v>
                </c:pt>
                <c:pt idx="31050">
                  <c:v>-2.8581660161222174E-3</c:v>
                </c:pt>
                <c:pt idx="31051">
                  <c:v>-2.8672210586224217E-3</c:v>
                </c:pt>
                <c:pt idx="31052">
                  <c:v>-2.8761791917276437E-3</c:v>
                </c:pt>
                <c:pt idx="31053">
                  <c:v>-2.8847834333198792E-3</c:v>
                </c:pt>
                <c:pt idx="31054">
                  <c:v>-2.8932006707363344E-3</c:v>
                </c:pt>
                <c:pt idx="31055">
                  <c:v>-2.901023182546363E-3</c:v>
                </c:pt>
                <c:pt idx="31056">
                  <c:v>-2.9085350461140872E-3</c:v>
                </c:pt>
                <c:pt idx="31057">
                  <c:v>-2.9155847330212268E-3</c:v>
                </c:pt>
                <c:pt idx="31058">
                  <c:v>-2.9225572953486714E-3</c:v>
                </c:pt>
                <c:pt idx="31059">
                  <c:v>-2.9291702261739902E-3</c:v>
                </c:pt>
                <c:pt idx="31060">
                  <c:v>-2.9359205481262426E-3</c:v>
                </c:pt>
                <c:pt idx="31061">
                  <c:v>-2.9408260512980042E-3</c:v>
                </c:pt>
                <c:pt idx="31062">
                  <c:v>-2.9213507740284317E-3</c:v>
                </c:pt>
                <c:pt idx="31063">
                  <c:v>-2.9173231702525428E-3</c:v>
                </c:pt>
                <c:pt idx="31064">
                  <c:v>-2.9107830046829807E-3</c:v>
                </c:pt>
                <c:pt idx="31065">
                  <c:v>-2.9039468576865877E-3</c:v>
                </c:pt>
                <c:pt idx="31066">
                  <c:v>-2.8969348586819154E-3</c:v>
                </c:pt>
                <c:pt idx="31067">
                  <c:v>-2.8899711924546259E-3</c:v>
                </c:pt>
                <c:pt idx="31068">
                  <c:v>-2.8830432541206109E-3</c:v>
                </c:pt>
                <c:pt idx="31069">
                  <c:v>-2.8759017146900573E-3</c:v>
                </c:pt>
                <c:pt idx="31070">
                  <c:v>-2.8685069848978571E-3</c:v>
                </c:pt>
                <c:pt idx="31071">
                  <c:v>-2.8614914956438713E-3</c:v>
                </c:pt>
                <c:pt idx="31072">
                  <c:v>-2.8546151645697554E-3</c:v>
                </c:pt>
                <c:pt idx="31073">
                  <c:v>-2.8472774899609182E-3</c:v>
                </c:pt>
                <c:pt idx="31074">
                  <c:v>-2.8389548391831504E-3</c:v>
                </c:pt>
                <c:pt idx="31075">
                  <c:v>-2.829509874782467E-3</c:v>
                </c:pt>
                <c:pt idx="31076">
                  <c:v>-2.8187262051234544E-3</c:v>
                </c:pt>
                <c:pt idx="31077">
                  <c:v>-2.8068378642137634E-3</c:v>
                </c:pt>
                <c:pt idx="31078">
                  <c:v>-2.7939458432698892E-3</c:v>
                </c:pt>
                <c:pt idx="31079">
                  <c:v>-2.7808285838383968E-3</c:v>
                </c:pt>
                <c:pt idx="31080">
                  <c:v>-2.7681034744467996E-3</c:v>
                </c:pt>
                <c:pt idx="31081">
                  <c:v>-2.7545818436865736E-3</c:v>
                </c:pt>
                <c:pt idx="31082">
                  <c:v>-2.7410482900815276E-3</c:v>
                </c:pt>
                <c:pt idx="31083">
                  <c:v>-2.7257725338160361E-3</c:v>
                </c:pt>
                <c:pt idx="31084">
                  <c:v>-2.7102884400279103E-3</c:v>
                </c:pt>
                <c:pt idx="31085">
                  <c:v>-2.6949299113497066E-3</c:v>
                </c:pt>
                <c:pt idx="31086">
                  <c:v>-2.6788785810773707E-3</c:v>
                </c:pt>
                <c:pt idx="31087">
                  <c:v>-2.6615988186045468E-3</c:v>
                </c:pt>
                <c:pt idx="31088">
                  <c:v>-2.6430495653220511E-3</c:v>
                </c:pt>
                <c:pt idx="31089">
                  <c:v>-2.6238437339614088E-3</c:v>
                </c:pt>
                <c:pt idx="31090">
                  <c:v>-2.6066598848859075E-3</c:v>
                </c:pt>
                <c:pt idx="31091">
                  <c:v>-2.5915624717216881E-3</c:v>
                </c:pt>
                <c:pt idx="31092">
                  <c:v>-2.5772368080855118E-3</c:v>
                </c:pt>
                <c:pt idx="31093">
                  <c:v>-2.5624897022455185E-3</c:v>
                </c:pt>
                <c:pt idx="31094">
                  <c:v>-2.5463055278633325E-3</c:v>
                </c:pt>
                <c:pt idx="31095">
                  <c:v>-2.5277028647176254E-3</c:v>
                </c:pt>
                <c:pt idx="31096">
                  <c:v>-2.5079331368362098E-3</c:v>
                </c:pt>
                <c:pt idx="31097">
                  <c:v>-2.4887812292496139E-3</c:v>
                </c:pt>
                <c:pt idx="31098">
                  <c:v>-2.4716275641232608E-3</c:v>
                </c:pt>
                <c:pt idx="31099">
                  <c:v>-2.457932316271505E-3</c:v>
                </c:pt>
                <c:pt idx="31100">
                  <c:v>-2.4488689263292272E-3</c:v>
                </c:pt>
                <c:pt idx="31101">
                  <c:v>-2.4426775080824237E-3</c:v>
                </c:pt>
                <c:pt idx="31102">
                  <c:v>-2.4364685656326681E-3</c:v>
                </c:pt>
                <c:pt idx="31103">
                  <c:v>-2.4323080628163387E-3</c:v>
                </c:pt>
                <c:pt idx="31104">
                  <c:v>-2.4322494107886401E-3</c:v>
                </c:pt>
                <c:pt idx="31105">
                  <c:v>-2.4336655184793478E-3</c:v>
                </c:pt>
                <c:pt idx="31106">
                  <c:v>-2.4357072224218184E-3</c:v>
                </c:pt>
                <c:pt idx="31107">
                  <c:v>-2.4400362608487398E-3</c:v>
                </c:pt>
                <c:pt idx="31108">
                  <c:v>-2.444926535856692E-3</c:v>
                </c:pt>
                <c:pt idx="31109">
                  <c:v>-2.454138167072338E-3</c:v>
                </c:pt>
                <c:pt idx="31110">
                  <c:v>-2.4685551412256808E-3</c:v>
                </c:pt>
                <c:pt idx="31111">
                  <c:v>-2.489014282062222E-3</c:v>
                </c:pt>
                <c:pt idx="31112">
                  <c:v>-2.5169643526245342E-3</c:v>
                </c:pt>
                <c:pt idx="31113">
                  <c:v>-2.5553370156820255E-3</c:v>
                </c:pt>
                <c:pt idx="31114">
                  <c:v>-2.6098415190111725E-3</c:v>
                </c:pt>
                <c:pt idx="31115">
                  <c:v>-2.6806708348567389E-3</c:v>
                </c:pt>
                <c:pt idx="31116">
                  <c:v>-2.7702899650056483E-3</c:v>
                </c:pt>
                <c:pt idx="31117">
                  <c:v>-2.8829476371315574E-3</c:v>
                </c:pt>
                <c:pt idx="31118">
                  <c:v>-3.0236206475568747E-3</c:v>
                </c:pt>
                <c:pt idx="31119">
                  <c:v>-3.2093962263486735E-3</c:v>
                </c:pt>
                <c:pt idx="31120">
                  <c:v>-3.442806422118954E-3</c:v>
                </c:pt>
                <c:pt idx="31121">
                  <c:v>-3.6828185793140009E-3</c:v>
                </c:pt>
                <c:pt idx="31122">
                  <c:v>-3.8267240196878643E-3</c:v>
                </c:pt>
                <c:pt idx="31123">
                  <c:v>-3.8074281173754256E-3</c:v>
                </c:pt>
                <c:pt idx="31124">
                  <c:v>-3.632631242284765E-3</c:v>
                </c:pt>
                <c:pt idx="31125">
                  <c:v>-3.2821607751084966E-3</c:v>
                </c:pt>
                <c:pt idx="31126">
                  <c:v>-2.7064125637933549E-3</c:v>
                </c:pt>
                <c:pt idx="31127">
                  <c:v>-1.8274125545800421E-3</c:v>
                </c:pt>
                <c:pt idx="31128">
                  <c:v>-4.852833512574194E-4</c:v>
                </c:pt>
                <c:pt idx="31129">
                  <c:v>1.2148835194554768E-3</c:v>
                </c:pt>
                <c:pt idx="31130">
                  <c:v>2.7509122388461194E-3</c:v>
                </c:pt>
                <c:pt idx="31131">
                  <c:v>2.5816087270135925E-3</c:v>
                </c:pt>
                <c:pt idx="31132">
                  <c:v>-4.1047455883701928E-4</c:v>
                </c:pt>
                <c:pt idx="31133">
                  <c:v>-4.8024748632912242E-3</c:v>
                </c:pt>
                <c:pt idx="31134">
                  <c:v>-8.9652629388310076E-3</c:v>
                </c:pt>
                <c:pt idx="31135">
                  <c:v>-1.2235693440762224E-2</c:v>
                </c:pt>
                <c:pt idx="31136">
                  <c:v>-1.4475339998949358E-2</c:v>
                </c:pt>
                <c:pt idx="31137">
                  <c:v>-1.56267017260453E-2</c:v>
                </c:pt>
                <c:pt idx="31138">
                  <c:v>-1.5682372492704766E-2</c:v>
                </c:pt>
                <c:pt idx="31139">
                  <c:v>-1.4573186511472103E-2</c:v>
                </c:pt>
                <c:pt idx="31140">
                  <c:v>-1.2189267179318952E-2</c:v>
                </c:pt>
                <c:pt idx="31141">
                  <c:v>-8.4502433566748247E-3</c:v>
                </c:pt>
                <c:pt idx="31142">
                  <c:v>-3.2584943097135333E-3</c:v>
                </c:pt>
                <c:pt idx="31143">
                  <c:v>3.372873254688824E-3</c:v>
                </c:pt>
                <c:pt idx="31144">
                  <c:v>1.1443193913665606E-2</c:v>
                </c:pt>
                <c:pt idx="31145">
                  <c:v>2.0767977327836529E-2</c:v>
                </c:pt>
                <c:pt idx="31146">
                  <c:v>3.1164316597614927E-2</c:v>
                </c:pt>
                <c:pt idx="31147">
                  <c:v>4.2262498841412699E-2</c:v>
                </c:pt>
                <c:pt idx="31148">
                  <c:v>5.36898485099917E-2</c:v>
                </c:pt>
                <c:pt idx="31149">
                  <c:v>6.4969621893928076E-2</c:v>
                </c:pt>
                <c:pt idx="31150">
                  <c:v>7.5608500233162734E-2</c:v>
                </c:pt>
                <c:pt idx="31151">
                  <c:v>8.5142493979140144E-2</c:v>
                </c:pt>
                <c:pt idx="31152">
                  <c:v>9.3204435657848639E-2</c:v>
                </c:pt>
                <c:pt idx="31153">
                  <c:v>9.9640959244463811E-2</c:v>
                </c:pt>
                <c:pt idx="31154">
                  <c:v>0.10429067706438516</c:v>
                </c:pt>
                <c:pt idx="31155">
                  <c:v>0.10722466417760668</c:v>
                </c:pt>
                <c:pt idx="31156">
                  <c:v>0.10849891943040157</c:v>
                </c:pt>
                <c:pt idx="31157">
                  <c:v>0.10834668130104352</c:v>
                </c:pt>
                <c:pt idx="31158">
                  <c:v>0.10686989781593426</c:v>
                </c:pt>
                <c:pt idx="31159">
                  <c:v>0.10434374320058193</c:v>
                </c:pt>
                <c:pt idx="31160">
                  <c:v>0.1008419026609727</c:v>
                </c:pt>
                <c:pt idx="31161">
                  <c:v>9.6566731202729406E-2</c:v>
                </c:pt>
                <c:pt idx="31162">
                  <c:v>9.1720733234343488E-2</c:v>
                </c:pt>
                <c:pt idx="31163">
                  <c:v>8.6456154412910435E-2</c:v>
                </c:pt>
                <c:pt idx="31164">
                  <c:v>8.0931012199161212E-2</c:v>
                </c:pt>
                <c:pt idx="31165">
                  <c:v>7.5265790433351354E-2</c:v>
                </c:pt>
                <c:pt idx="31166">
                  <c:v>6.9672729726712901E-2</c:v>
                </c:pt>
                <c:pt idx="31167">
                  <c:v>6.4237998751496828E-2</c:v>
                </c:pt>
                <c:pt idx="31168">
                  <c:v>5.8991444119402603E-2</c:v>
                </c:pt>
                <c:pt idx="31169">
                  <c:v>5.3951748806130073E-2</c:v>
                </c:pt>
                <c:pt idx="31170">
                  <c:v>4.9141952828465452E-2</c:v>
                </c:pt>
                <c:pt idx="31171">
                  <c:v>4.4580822606945958E-2</c:v>
                </c:pt>
                <c:pt idx="31172">
                  <c:v>4.0305207708070445E-2</c:v>
                </c:pt>
                <c:pt idx="31173">
                  <c:v>3.6343883965263668E-2</c:v>
                </c:pt>
                <c:pt idx="31174">
                  <c:v>3.2715753360883726E-2</c:v>
                </c:pt>
                <c:pt idx="31175">
                  <c:v>2.9448772135854062E-2</c:v>
                </c:pt>
                <c:pt idx="31176">
                  <c:v>2.6541877366995204E-2</c:v>
                </c:pt>
                <c:pt idx="31177">
                  <c:v>2.3952077857608667E-2</c:v>
                </c:pt>
                <c:pt idx="31178">
                  <c:v>2.1624633725656039E-2</c:v>
                </c:pt>
                <c:pt idx="31179">
                  <c:v>1.9495711586232423E-2</c:v>
                </c:pt>
                <c:pt idx="31180">
                  <c:v>1.7490179777269632E-2</c:v>
                </c:pt>
                <c:pt idx="31181">
                  <c:v>1.5573922120717842E-2</c:v>
                </c:pt>
                <c:pt idx="31182">
                  <c:v>1.3731075278574534E-2</c:v>
                </c:pt>
                <c:pt idx="31183">
                  <c:v>1.1982369081317001E-2</c:v>
                </c:pt>
                <c:pt idx="31184">
                  <c:v>1.0371651684711214E-2</c:v>
                </c:pt>
                <c:pt idx="31185">
                  <c:v>8.9199585072029519E-3</c:v>
                </c:pt>
                <c:pt idx="31186">
                  <c:v>7.638057362475914E-3</c:v>
                </c:pt>
                <c:pt idx="31187">
                  <c:v>6.5251066027246507E-3</c:v>
                </c:pt>
                <c:pt idx="31188">
                  <c:v>5.5150655727379538E-3</c:v>
                </c:pt>
                <c:pt idx="31189">
                  <c:v>4.5609931374005486E-3</c:v>
                </c:pt>
                <c:pt idx="31190">
                  <c:v>3.5995950272791344E-3</c:v>
                </c:pt>
                <c:pt idx="31191">
                  <c:v>2.6171493066715623E-3</c:v>
                </c:pt>
                <c:pt idx="31192">
                  <c:v>1.6014073276795493E-3</c:v>
                </c:pt>
                <c:pt idx="31193">
                  <c:v>5.7697811634405127E-4</c:v>
                </c:pt>
                <c:pt idx="31194">
                  <c:v>-3.9889170304363564E-4</c:v>
                </c:pt>
                <c:pt idx="31195">
                  <c:v>-1.2803570873508585E-3</c:v>
                </c:pt>
                <c:pt idx="31196">
                  <c:v>-2.0294127891409275E-3</c:v>
                </c:pt>
                <c:pt idx="31197">
                  <c:v>-2.6254734761927967E-3</c:v>
                </c:pt>
                <c:pt idx="31198">
                  <c:v>-3.0532214632520427E-3</c:v>
                </c:pt>
                <c:pt idx="31199">
                  <c:v>-3.3086775076153208E-3</c:v>
                </c:pt>
                <c:pt idx="31200">
                  <c:v>-3.3916448316504422E-3</c:v>
                </c:pt>
                <c:pt idx="31201">
                  <c:v>-3.3047170297723083E-3</c:v>
                </c:pt>
                <c:pt idx="31202">
                  <c:v>-3.0520336635969647E-3</c:v>
                </c:pt>
                <c:pt idx="31203">
                  <c:v>-2.6464933519736444E-3</c:v>
                </c:pt>
                <c:pt idx="31204">
                  <c:v>-2.0930777957672841E-3</c:v>
                </c:pt>
                <c:pt idx="31205">
                  <c:v>-1.4018286315461426E-3</c:v>
                </c:pt>
                <c:pt idx="31206">
                  <c:v>-5.8500167671826642E-4</c:v>
                </c:pt>
                <c:pt idx="31207">
                  <c:v>3.4299410403382247E-4</c:v>
                </c:pt>
                <c:pt idx="31208">
                  <c:v>1.3678872462848934E-3</c:v>
                </c:pt>
                <c:pt idx="31209">
                  <c:v>2.4682916601656002E-3</c:v>
                </c:pt>
                <c:pt idx="31210">
                  <c:v>3.6166989091301893E-3</c:v>
                </c:pt>
                <c:pt idx="31211">
                  <c:v>4.7759585588647013E-3</c:v>
                </c:pt>
                <c:pt idx="31212">
                  <c:v>5.904836934622737E-3</c:v>
                </c:pt>
                <c:pt idx="31213">
                  <c:v>6.9264425083628289E-3</c:v>
                </c:pt>
                <c:pt idx="31214">
                  <c:v>7.7789194606853185E-3</c:v>
                </c:pt>
                <c:pt idx="31215">
                  <c:v>8.3993802818852492E-3</c:v>
                </c:pt>
                <c:pt idx="31216">
                  <c:v>8.75396571807463E-3</c:v>
                </c:pt>
                <c:pt idx="31217">
                  <c:v>8.8566646076061462E-3</c:v>
                </c:pt>
                <c:pt idx="31218">
                  <c:v>8.7525890627306868E-3</c:v>
                </c:pt>
                <c:pt idx="31219">
                  <c:v>8.4979569309012737E-3</c:v>
                </c:pt>
                <c:pt idx="31220">
                  <c:v>8.1521089311619166E-3</c:v>
                </c:pt>
                <c:pt idx="31221">
                  <c:v>7.7544039810991672E-3</c:v>
                </c:pt>
                <c:pt idx="31222">
                  <c:v>7.3343111818064965E-3</c:v>
                </c:pt>
                <c:pt idx="31223">
                  <c:v>6.9131598926317483E-3</c:v>
                </c:pt>
                <c:pt idx="31224">
                  <c:v>6.5011807599267835E-3</c:v>
                </c:pt>
                <c:pt idx="31225">
                  <c:v>6.104954719515332E-3</c:v>
                </c:pt>
                <c:pt idx="31226">
                  <c:v>5.7294652256075773E-3</c:v>
                </c:pt>
                <c:pt idx="31227">
                  <c:v>5.3762454621046896E-3</c:v>
                </c:pt>
                <c:pt idx="31228">
                  <c:v>5.0458517203112452E-3</c:v>
                </c:pt>
                <c:pt idx="31229">
                  <c:v>4.7373026420171049E-3</c:v>
                </c:pt>
                <c:pt idx="31230">
                  <c:v>4.4509023715229024E-3</c:v>
                </c:pt>
                <c:pt idx="31231">
                  <c:v>4.1850323593539684E-3</c:v>
                </c:pt>
                <c:pt idx="31232">
                  <c:v>3.9385401442405543E-3</c:v>
                </c:pt>
                <c:pt idx="31233">
                  <c:v>3.7107547234223048E-3</c:v>
                </c:pt>
                <c:pt idx="31234">
                  <c:v>3.4999114567787482E-3</c:v>
                </c:pt>
                <c:pt idx="31235">
                  <c:v>3.305060127120063E-3</c:v>
                </c:pt>
                <c:pt idx="31236">
                  <c:v>3.1247907961021726E-3</c:v>
                </c:pt>
                <c:pt idx="31237">
                  <c:v>2.9582243492313198E-3</c:v>
                </c:pt>
                <c:pt idx="31238">
                  <c:v>2.8042952366339469E-3</c:v>
                </c:pt>
                <c:pt idx="31239">
                  <c:v>2.6618084262983732E-3</c:v>
                </c:pt>
                <c:pt idx="31240">
                  <c:v>2.5298834844708074E-3</c:v>
                </c:pt>
                <c:pt idx="31241">
                  <c:v>2.4078675070650091E-3</c:v>
                </c:pt>
                <c:pt idx="31242">
                  <c:v>2.2949149160659266E-3</c:v>
                </c:pt>
                <c:pt idx="31243">
                  <c:v>2.1901587790390531E-3</c:v>
                </c:pt>
                <c:pt idx="31244">
                  <c:v>2.0932316996991052E-3</c:v>
                </c:pt>
                <c:pt idx="31245">
                  <c:v>2.0030631965667345E-3</c:v>
                </c:pt>
                <c:pt idx="31246">
                  <c:v>1.9195923623411826E-3</c:v>
                </c:pt>
                <c:pt idx="31247">
                  <c:v>1.8419016570175861E-3</c:v>
                </c:pt>
                <c:pt idx="31248">
                  <c:v>1.7696455371088993E-3</c:v>
                </c:pt>
                <c:pt idx="31249">
                  <c:v>1.7024674484715785E-3</c:v>
                </c:pt>
                <c:pt idx="31250">
                  <c:v>1.639957008942261E-3</c:v>
                </c:pt>
                <c:pt idx="31251">
                  <c:v>1.5814496710352399E-3</c:v>
                </c:pt>
                <c:pt idx="31252">
                  <c:v>1.5270185959720406E-3</c:v>
                </c:pt>
                <c:pt idx="31253">
                  <c:v>1.4760649322176356E-3</c:v>
                </c:pt>
                <c:pt idx="31254">
                  <c:v>1.428560640138743E-3</c:v>
                </c:pt>
                <c:pt idx="31255">
                  <c:v>1.3841150767612831E-3</c:v>
                </c:pt>
                <c:pt idx="31256">
                  <c:v>1.3424802356190035E-3</c:v>
                </c:pt>
                <c:pt idx="31257">
                  <c:v>1.3033712271636189E-3</c:v>
                </c:pt>
                <c:pt idx="31258">
                  <c:v>1.2668227609370364E-3</c:v>
                </c:pt>
                <c:pt idx="31259">
                  <c:v>1.2324777845158508E-3</c:v>
                </c:pt>
                <c:pt idx="31260">
                  <c:v>1.2000835732276505E-3</c:v>
                </c:pt>
                <c:pt idx="31261">
                  <c:v>1.1698276435814225E-3</c:v>
                </c:pt>
                <c:pt idx="31262">
                  <c:v>1.1411390426339096E-3</c:v>
                </c:pt>
                <c:pt idx="31263">
                  <c:v>1.1142038133384879E-3</c:v>
                </c:pt>
                <c:pt idx="31264">
                  <c:v>1.0886899481614698E-3</c:v>
                </c:pt>
                <c:pt idx="31265">
                  <c:v>1.0645167265611599E-3</c:v>
                </c:pt>
                <c:pt idx="31266">
                  <c:v>1.0418088659842617E-3</c:v>
                </c:pt>
                <c:pt idx="31267">
                  <c:v>1.0202240066666812E-3</c:v>
                </c:pt>
                <c:pt idx="31268">
                  <c:v>9.9970280724626104E-4</c:v>
                </c:pt>
                <c:pt idx="31269">
                  <c:v>9.8043792469182378E-4</c:v>
                </c:pt>
                <c:pt idx="31270">
                  <c:v>9.61861065546743E-4</c:v>
                </c:pt>
                <c:pt idx="31271">
                  <c:v>9.443364901776663E-4</c:v>
                </c:pt>
                <c:pt idx="31272">
                  <c:v>9.2760361041654971E-4</c:v>
                </c:pt>
                <c:pt idx="31273">
                  <c:v>9.1144444486990217E-4</c:v>
                </c:pt>
                <c:pt idx="31274">
                  <c:v>8.9589435144787899E-4</c:v>
                </c:pt>
                <c:pt idx="31275">
                  <c:v>8.8106073907934235E-4</c:v>
                </c:pt>
                <c:pt idx="31276">
                  <c:v>8.6678086616387429E-4</c:v>
                </c:pt>
                <c:pt idx="31277">
                  <c:v>8.5278639681862778E-4</c:v>
                </c:pt>
                <c:pt idx="31278">
                  <c:v>8.3953543486092741E-4</c:v>
                </c:pt>
                <c:pt idx="31279">
                  <c:v>8.2659090752379427E-4</c:v>
                </c:pt>
                <c:pt idx="31280">
                  <c:v>8.1391833437527428E-4</c:v>
                </c:pt>
                <c:pt idx="31281">
                  <c:v>8.0177318117058416E-4</c:v>
                </c:pt>
                <c:pt idx="31282">
                  <c:v>7.8990686159197132E-4</c:v>
                </c:pt>
                <c:pt idx="31283">
                  <c:v>7.7833656099157711E-4</c:v>
                </c:pt>
                <c:pt idx="31284">
                  <c:v>7.6731940061580683E-4</c:v>
                </c:pt>
                <c:pt idx="31285">
                  <c:v>7.566070244703349E-4</c:v>
                </c:pt>
                <c:pt idx="31286">
                  <c:v>7.4634981229326769E-4</c:v>
                </c:pt>
                <c:pt idx="31287">
                  <c:v>7.3638226851613364E-4</c:v>
                </c:pt>
                <c:pt idx="31288">
                  <c:v>7.2685203625566519E-4</c:v>
                </c:pt>
                <c:pt idx="31289">
                  <c:v>7.1778427380175813E-4</c:v>
                </c:pt>
                <c:pt idx="31290">
                  <c:v>7.0926136427962305E-4</c:v>
                </c:pt>
                <c:pt idx="31291">
                  <c:v>7.0106367934008595E-4</c:v>
                </c:pt>
                <c:pt idx="31292">
                  <c:v>6.9339583365390922E-4</c:v>
                </c:pt>
                <c:pt idx="31293">
                  <c:v>6.8608859186136684E-4</c:v>
                </c:pt>
                <c:pt idx="31294">
                  <c:v>6.7943121978153442E-4</c:v>
                </c:pt>
                <c:pt idx="31295">
                  <c:v>6.7311084586729741E-4</c:v>
                </c:pt>
                <c:pt idx="31296">
                  <c:v>6.6727350724882228E-4</c:v>
                </c:pt>
                <c:pt idx="31297">
                  <c:v>6.6183793639607025E-4</c:v>
                </c:pt>
                <c:pt idx="31298">
                  <c:v>6.5687812099146647E-4</c:v>
                </c:pt>
                <c:pt idx="31299">
                  <c:v>6.5232416353300238E-4</c:v>
                </c:pt>
                <c:pt idx="31300">
                  <c:v>6.4819096888579786E-4</c:v>
                </c:pt>
                <c:pt idx="31301">
                  <c:v>6.4441148048355323E-4</c:v>
                </c:pt>
                <c:pt idx="31302">
                  <c:v>6.4108017504560522E-4</c:v>
                </c:pt>
                <c:pt idx="31303">
                  <c:v>6.3805510700576384E-4</c:v>
                </c:pt>
                <c:pt idx="31304">
                  <c:v>6.3534285535649104E-4</c:v>
                </c:pt>
                <c:pt idx="31305">
                  <c:v>6.3285967614234995E-4</c:v>
                </c:pt>
                <c:pt idx="31306">
                  <c:v>6.3082930882962795E-4</c:v>
                </c:pt>
                <c:pt idx="31307">
                  <c:v>6.2924767136784965E-4</c:v>
                </c:pt>
                <c:pt idx="31308">
                  <c:v>6.2776822152743605E-4</c:v>
                </c:pt>
                <c:pt idx="31309">
                  <c:v>6.2667183683284833E-4</c:v>
                </c:pt>
                <c:pt idx="31310">
                  <c:v>6.2600576023941201E-4</c:v>
                </c:pt>
                <c:pt idx="31311">
                  <c:v>6.255302023495668E-4</c:v>
                </c:pt>
                <c:pt idx="31312">
                  <c:v>6.2552978563323869E-4</c:v>
                </c:pt>
                <c:pt idx="31313">
                  <c:v>6.2575040540469029E-4</c:v>
                </c:pt>
                <c:pt idx="31314">
                  <c:v>6.2628084089477731E-4</c:v>
                </c:pt>
                <c:pt idx="31315">
                  <c:v>6.2733979812934493E-4</c:v>
                </c:pt>
                <c:pt idx="31316">
                  <c:v>6.2861245389589371E-4</c:v>
                </c:pt>
                <c:pt idx="31317">
                  <c:v>6.3014717995013569E-4</c:v>
                </c:pt>
                <c:pt idx="31318">
                  <c:v>6.3212106861976203E-4</c:v>
                </c:pt>
                <c:pt idx="31319">
                  <c:v>6.3434057107480957E-4</c:v>
                </c:pt>
                <c:pt idx="31320">
                  <c:v>6.3706100575255942E-4</c:v>
                </c:pt>
                <c:pt idx="31321">
                  <c:v>6.3983197827255367E-4</c:v>
                </c:pt>
                <c:pt idx="31322">
                  <c:v>6.4305867112879334E-4</c:v>
                </c:pt>
                <c:pt idx="31323">
                  <c:v>6.464412888740334E-4</c:v>
                </c:pt>
                <c:pt idx="31324">
                  <c:v>6.5028761709784444E-4</c:v>
                </c:pt>
                <c:pt idx="31325">
                  <c:v>6.5419238193098472E-4</c:v>
                </c:pt>
                <c:pt idx="31326">
                  <c:v>6.5835561695981593E-4</c:v>
                </c:pt>
                <c:pt idx="31327">
                  <c:v>6.6255676247251039E-4</c:v>
                </c:pt>
                <c:pt idx="31328">
                  <c:v>6.67118863018068E-4</c:v>
                </c:pt>
                <c:pt idx="31329">
                  <c:v>6.7158572056669197E-4</c:v>
                </c:pt>
                <c:pt idx="31330">
                  <c:v>6.763670785162601E-4</c:v>
                </c:pt>
                <c:pt idx="31331">
                  <c:v>6.8123526156593783E-4</c:v>
                </c:pt>
                <c:pt idx="31332">
                  <c:v>6.8630936401148368E-4</c:v>
                </c:pt>
                <c:pt idx="31333">
                  <c:v>6.9154427620687908E-4</c:v>
                </c:pt>
                <c:pt idx="31334">
                  <c:v>6.9697558057768561E-4</c:v>
                </c:pt>
                <c:pt idx="31335">
                  <c:v>7.0266734829249611E-4</c:v>
                </c:pt>
                <c:pt idx="31336">
                  <c:v>7.0859979135873274E-4</c:v>
                </c:pt>
                <c:pt idx="31337">
                  <c:v>7.1471144571944034E-4</c:v>
                </c:pt>
                <c:pt idx="31338">
                  <c:v>7.2114069580486717E-4</c:v>
                </c:pt>
                <c:pt idx="31339">
                  <c:v>7.2791596979582263E-4</c:v>
                </c:pt>
                <c:pt idx="31340">
                  <c:v>7.3512460961944193E-4</c:v>
                </c:pt>
                <c:pt idx="31341">
                  <c:v>7.4247724425069439E-4</c:v>
                </c:pt>
                <c:pt idx="31342">
                  <c:v>7.5037749448847446E-4</c:v>
                </c:pt>
                <c:pt idx="31343">
                  <c:v>7.585069067871375E-4</c:v>
                </c:pt>
                <c:pt idx="31344">
                  <c:v>7.6712195411998696E-4</c:v>
                </c:pt>
                <c:pt idx="31345">
                  <c:v>7.7629312303961751E-4</c:v>
                </c:pt>
                <c:pt idx="31346">
                  <c:v>7.8572407650445708E-4</c:v>
                </c:pt>
                <c:pt idx="31347">
                  <c:v>7.9596666424297524E-4</c:v>
                </c:pt>
                <c:pt idx="31348">
                  <c:v>8.0646452269583779E-4</c:v>
                </c:pt>
                <c:pt idx="31349">
                  <c:v>8.1760951319265196E-4</c:v>
                </c:pt>
                <c:pt idx="31350">
                  <c:v>8.2941207006181905E-4</c:v>
                </c:pt>
                <c:pt idx="31351">
                  <c:v>8.4185134742709167E-4</c:v>
                </c:pt>
                <c:pt idx="31352">
                  <c:v>8.5503248000062815E-4</c:v>
                </c:pt>
                <c:pt idx="31353">
                  <c:v>8.6906711465306596E-4</c:v>
                </c:pt>
                <c:pt idx="31354">
                  <c:v>8.8404998853797156E-4</c:v>
                </c:pt>
                <c:pt idx="31355">
                  <c:v>9.0006923162455621E-4</c:v>
                </c:pt>
                <c:pt idx="31356">
                  <c:v>9.1686415310199276E-4</c:v>
                </c:pt>
                <c:pt idx="31357">
                  <c:v>9.348951850340903E-4</c:v>
                </c:pt>
                <c:pt idx="31358">
                  <c:v>9.5419158588494479E-4</c:v>
                </c:pt>
                <c:pt idx="31359">
                  <c:v>9.7466307850013756E-4</c:v>
                </c:pt>
                <c:pt idx="31360">
                  <c:v>9.965503769550077E-4</c:v>
                </c:pt>
                <c:pt idx="31361">
                  <c:v>1.0200352016497272E-3</c:v>
                </c:pt>
                <c:pt idx="31362">
                  <c:v>1.0451136622934287E-3</c:v>
                </c:pt>
                <c:pt idx="31363">
                  <c:v>1.0717955540641144E-3</c:v>
                </c:pt>
                <c:pt idx="31364">
                  <c:v>1.1004929023957777E-3</c:v>
                </c:pt>
                <c:pt idx="31365">
                  <c:v>1.1310628316434368E-3</c:v>
                </c:pt>
                <c:pt idx="31366">
                  <c:v>1.1638335306441983E-3</c:v>
                </c:pt>
                <c:pt idx="31367">
                  <c:v>1.1989047422193977E-3</c:v>
                </c:pt>
                <c:pt idx="31368">
                  <c:v>1.2366166118845667E-3</c:v>
                </c:pt>
                <c:pt idx="31369">
                  <c:v>1.2769559829340915E-3</c:v>
                </c:pt>
                <c:pt idx="31370">
                  <c:v>1.3202809607893995E-3</c:v>
                </c:pt>
                <c:pt idx="31371">
                  <c:v>1.3669910493701032E-3</c:v>
                </c:pt>
                <c:pt idx="31372">
                  <c:v>1.4169397732028965E-3</c:v>
                </c:pt>
                <c:pt idx="31373">
                  <c:v>1.4707392523662932E-3</c:v>
                </c:pt>
                <c:pt idx="31374">
                  <c:v>1.5286301788053347E-3</c:v>
                </c:pt>
                <c:pt idx="31375">
                  <c:v>1.5906462265375954E-3</c:v>
                </c:pt>
                <c:pt idx="31376">
                  <c:v>1.6575246784048536E-3</c:v>
                </c:pt>
                <c:pt idx="31377">
                  <c:v>1.7293929680236575E-3</c:v>
                </c:pt>
                <c:pt idx="31378">
                  <c:v>1.8071232350158617E-3</c:v>
                </c:pt>
                <c:pt idx="31379">
                  <c:v>1.8905448252422019E-3</c:v>
                </c:pt>
                <c:pt idx="31380">
                  <c:v>1.9805313285037318E-3</c:v>
                </c:pt>
                <c:pt idx="31381">
                  <c:v>2.0777442979177385E-3</c:v>
                </c:pt>
                <c:pt idx="31382">
                  <c:v>2.1826704972676136E-3</c:v>
                </c:pt>
                <c:pt idx="31383">
                  <c:v>2.2958848495924222E-3</c:v>
                </c:pt>
                <c:pt idx="31384">
                  <c:v>2.4183123732594014E-3</c:v>
                </c:pt>
                <c:pt idx="31385">
                  <c:v>2.5506993022081925E-3</c:v>
                </c:pt>
                <c:pt idx="31386">
                  <c:v>2.6937361442022079E-3</c:v>
                </c:pt>
                <c:pt idx="31387">
                  <c:v>2.8484977738063577E-3</c:v>
                </c:pt>
                <c:pt idx="31388">
                  <c:v>3.0157701861550645E-3</c:v>
                </c:pt>
                <c:pt idx="31389">
                  <c:v>3.1969220556740119E-3</c:v>
                </c:pt>
                <c:pt idx="31390">
                  <c:v>3.3927741791313082E-3</c:v>
                </c:pt>
                <c:pt idx="31391">
                  <c:v>3.60436756654825E-3</c:v>
                </c:pt>
                <c:pt idx="31392">
                  <c:v>3.8332468128451369E-3</c:v>
                </c:pt>
                <c:pt idx="31393">
                  <c:v>4.0804435330821232E-3</c:v>
                </c:pt>
                <c:pt idx="31394">
                  <c:v>4.3470847851514449E-3</c:v>
                </c:pt>
                <c:pt idx="31395">
                  <c:v>4.6345829679429462E-3</c:v>
                </c:pt>
                <c:pt idx="31396">
                  <c:v>4.9436031085273724E-3</c:v>
                </c:pt>
                <c:pt idx="31397">
                  <c:v>5.2749944816221639E-3</c:v>
                </c:pt>
                <c:pt idx="31398">
                  <c:v>5.6288483642532583E-3</c:v>
                </c:pt>
                <c:pt idx="31399">
                  <c:v>6.0048180539491458E-3</c:v>
                </c:pt>
                <c:pt idx="31400">
                  <c:v>6.4012726055509006E-3</c:v>
                </c:pt>
                <c:pt idx="31401">
                  <c:v>6.813753280706214E-3</c:v>
                </c:pt>
                <c:pt idx="31402">
                  <c:v>7.2351880807816071E-3</c:v>
                </c:pt>
                <c:pt idx="31403">
                  <c:v>7.6540283399592068E-3</c:v>
                </c:pt>
                <c:pt idx="31404">
                  <c:v>8.0515760051205199E-3</c:v>
                </c:pt>
                <c:pt idx="31405">
                  <c:v>8.3966661821994748E-3</c:v>
                </c:pt>
                <c:pt idx="31406">
                  <c:v>8.6512981427885327E-3</c:v>
                </c:pt>
                <c:pt idx="31407">
                  <c:v>8.755519341388851E-3</c:v>
                </c:pt>
                <c:pt idx="31408">
                  <c:v>8.6486317519957057E-3</c:v>
                </c:pt>
                <c:pt idx="31409">
                  <c:v>8.298324453159589E-3</c:v>
                </c:pt>
                <c:pt idx="31410">
                  <c:v>7.6774332667605139E-3</c:v>
                </c:pt>
                <c:pt idx="31411">
                  <c:v>6.8212720841225316E-3</c:v>
                </c:pt>
                <c:pt idx="31412">
                  <c:v>5.7988399273908309E-3</c:v>
                </c:pt>
                <c:pt idx="31413">
                  <c:v>4.6700703962145873E-3</c:v>
                </c:pt>
                <c:pt idx="31414">
                  <c:v>3.508028010683284E-3</c:v>
                </c:pt>
                <c:pt idx="31415">
                  <c:v>2.3587492412903144E-3</c:v>
                </c:pt>
                <c:pt idx="31416">
                  <c:v>1.2580966583677355E-3</c:v>
                </c:pt>
                <c:pt idx="31417">
                  <c:v>2.3307061191668588E-4</c:v>
                </c:pt>
                <c:pt idx="31418">
                  <c:v>-6.9527348373132902E-4</c:v>
                </c:pt>
                <c:pt idx="31419">
                  <c:v>-1.5110428685320976E-3</c:v>
                </c:pt>
                <c:pt idx="31420">
                  <c:v>-2.2010227287040385E-3</c:v>
                </c:pt>
                <c:pt idx="31421">
                  <c:v>-2.7548252350089175E-3</c:v>
                </c:pt>
                <c:pt idx="31422">
                  <c:v>-3.1608815149544167E-3</c:v>
                </c:pt>
                <c:pt idx="31423">
                  <c:v>-3.4095591591990493E-3</c:v>
                </c:pt>
                <c:pt idx="31424">
                  <c:v>-3.4971120764115682E-3</c:v>
                </c:pt>
                <c:pt idx="31425">
                  <c:v>-3.4117586660400434E-3</c:v>
                </c:pt>
                <c:pt idx="31426">
                  <c:v>-3.1555201341312289E-3</c:v>
                </c:pt>
                <c:pt idx="31427">
                  <c:v>-2.7235866625380245E-3</c:v>
                </c:pt>
                <c:pt idx="31428">
                  <c:v>-2.1274078151820586E-3</c:v>
                </c:pt>
                <c:pt idx="31429">
                  <c:v>-1.3741481026654512E-3</c:v>
                </c:pt>
                <c:pt idx="31430">
                  <c:v>-4.9508126635078309E-4</c:v>
                </c:pt>
                <c:pt idx="31431">
                  <c:v>4.8287358318510609E-4</c:v>
                </c:pt>
                <c:pt idx="31432">
                  <c:v>1.5027576268277221E-3</c:v>
                </c:pt>
                <c:pt idx="31433">
                  <c:v>2.5298281141670209E-3</c:v>
                </c:pt>
                <c:pt idx="31434">
                  <c:v>3.521062113801543E-3</c:v>
                </c:pt>
                <c:pt idx="31435">
                  <c:v>4.4705779750768837E-3</c:v>
                </c:pt>
                <c:pt idx="31436">
                  <c:v>5.4262842914930554E-3</c:v>
                </c:pt>
                <c:pt idx="31437">
                  <c:v>6.4354457496642592E-3</c:v>
                </c:pt>
                <c:pt idx="31438">
                  <c:v>7.5601977253941799E-3</c:v>
                </c:pt>
                <c:pt idx="31439">
                  <c:v>8.8384016362991202E-3</c:v>
                </c:pt>
                <c:pt idx="31440">
                  <c:v>1.028542963962209E-2</c:v>
                </c:pt>
                <c:pt idx="31441">
                  <c:v>1.1898285396638397E-2</c:v>
                </c:pt>
                <c:pt idx="31442">
                  <c:v>1.3642482926102151E-2</c:v>
                </c:pt>
                <c:pt idx="31443">
                  <c:v>1.5487713703137396E-2</c:v>
                </c:pt>
                <c:pt idx="31444">
                  <c:v>1.7404316231560801E-2</c:v>
                </c:pt>
                <c:pt idx="31445">
                  <c:v>1.9407260882443378E-2</c:v>
                </c:pt>
                <c:pt idx="31446">
                  <c:v>2.1538308074778523E-2</c:v>
                </c:pt>
                <c:pt idx="31447">
                  <c:v>2.3863131796629022E-2</c:v>
                </c:pt>
                <c:pt idx="31448">
                  <c:v>2.6452298960946252E-2</c:v>
                </c:pt>
                <c:pt idx="31449">
                  <c:v>2.9362224308018825E-2</c:v>
                </c:pt>
                <c:pt idx="31450">
                  <c:v>3.2629865985627782E-2</c:v>
                </c:pt>
                <c:pt idx="31451">
                  <c:v>3.625659348896948E-2</c:v>
                </c:pt>
                <c:pt idx="31452">
                  <c:v>4.0220779509916871E-2</c:v>
                </c:pt>
                <c:pt idx="31453">
                  <c:v>4.4499563744894388E-2</c:v>
                </c:pt>
                <c:pt idx="31454">
                  <c:v>4.9061826000112108E-2</c:v>
                </c:pt>
                <c:pt idx="31455">
                  <c:v>5.3873305371091806E-2</c:v>
                </c:pt>
                <c:pt idx="31456">
                  <c:v>5.8919560159510387E-2</c:v>
                </c:pt>
                <c:pt idx="31457">
                  <c:v>6.4162547941992609E-2</c:v>
                </c:pt>
                <c:pt idx="31458">
                  <c:v>6.9586832681743371E-2</c:v>
                </c:pt>
                <c:pt idx="31459">
                  <c:v>7.5168020323240325E-2</c:v>
                </c:pt>
                <c:pt idx="31460">
                  <c:v>8.0805419698547043E-2</c:v>
                </c:pt>
                <c:pt idx="31461">
                  <c:v>8.634890816442542E-2</c:v>
                </c:pt>
                <c:pt idx="31462">
                  <c:v>9.1656102898310832E-2</c:v>
                </c:pt>
                <c:pt idx="31463">
                  <c:v>9.6540890800039469E-2</c:v>
                </c:pt>
                <c:pt idx="31464">
                  <c:v>0.10086878225628371</c:v>
                </c:pt>
                <c:pt idx="31465">
                  <c:v>0.10445429027161302</c:v>
                </c:pt>
                <c:pt idx="31466">
                  <c:v>0.10711141342412145</c:v>
                </c:pt>
                <c:pt idx="31467">
                  <c:v>0.10869797302576978</c:v>
                </c:pt>
                <c:pt idx="31468">
                  <c:v>0.10904361500832138</c:v>
                </c:pt>
                <c:pt idx="31469">
                  <c:v>0.10785761496653101</c:v>
                </c:pt>
                <c:pt idx="31470">
                  <c:v>0.10512964517409601</c:v>
                </c:pt>
                <c:pt idx="31471">
                  <c:v>0.10067116558473332</c:v>
                </c:pt>
                <c:pt idx="31472">
                  <c:v>9.4430640958223788E-2</c:v>
                </c:pt>
                <c:pt idx="31473">
                  <c:v>8.6530880592173953E-2</c:v>
                </c:pt>
                <c:pt idx="31474">
                  <c:v>7.7172186420469469E-2</c:v>
                </c:pt>
                <c:pt idx="31475">
                  <c:v>6.6671403678911723E-2</c:v>
                </c:pt>
                <c:pt idx="31476">
                  <c:v>5.5455996894364368E-2</c:v>
                </c:pt>
                <c:pt idx="31477">
                  <c:v>4.4026498898388555E-2</c:v>
                </c:pt>
                <c:pt idx="31478">
                  <c:v>3.2843209277457541E-2</c:v>
                </c:pt>
                <c:pt idx="31479">
                  <c:v>2.2331561142715783E-2</c:v>
                </c:pt>
                <c:pt idx="31480">
                  <c:v>1.2814758440249596E-2</c:v>
                </c:pt>
                <c:pt idx="31481">
                  <c:v>4.6070046191323544E-3</c:v>
                </c:pt>
                <c:pt idx="31482">
                  <c:v>-2.2340719138131127E-3</c:v>
                </c:pt>
                <c:pt idx="31483">
                  <c:v>-7.5775302537589018E-3</c:v>
                </c:pt>
                <c:pt idx="31484">
                  <c:v>-1.1488661828134017E-2</c:v>
                </c:pt>
                <c:pt idx="31485">
                  <c:v>-1.3979810843565782E-2</c:v>
                </c:pt>
                <c:pt idx="31486">
                  <c:v>-1.5176109235026075E-2</c:v>
                </c:pt>
                <c:pt idx="31487">
                  <c:v>-1.520764112914301E-2</c:v>
                </c:pt>
                <c:pt idx="31488">
                  <c:v>-1.4123485650983147E-2</c:v>
                </c:pt>
                <c:pt idx="31489">
                  <c:v>-1.2023903016803381E-2</c:v>
                </c:pt>
                <c:pt idx="31490">
                  <c:v>-8.9161526850351225E-3</c:v>
                </c:pt>
                <c:pt idx="31491">
                  <c:v>-5.046746122945589E-3</c:v>
                </c:pt>
                <c:pt idx="31492">
                  <c:v>-1.0928518699923756E-3</c:v>
                </c:pt>
                <c:pt idx="31493">
                  <c:v>1.4801508745181727E-3</c:v>
                </c:pt>
                <c:pt idx="31494">
                  <c:v>1.8971499895368742E-3</c:v>
                </c:pt>
                <c:pt idx="31495">
                  <c:v>8.6697536446341331E-4</c:v>
                </c:pt>
                <c:pt idx="31496">
                  <c:v>-5.2639745982170031E-4</c:v>
                </c:pt>
                <c:pt idx="31497">
                  <c:v>-1.7738046745907311E-3</c:v>
                </c:pt>
                <c:pt idx="31498">
                  <c:v>-2.6913529181659302E-3</c:v>
                </c:pt>
                <c:pt idx="31499">
                  <c:v>-3.2561794579262157E-3</c:v>
                </c:pt>
                <c:pt idx="31500">
                  <c:v>-3.6047595400538947E-3</c:v>
                </c:pt>
                <c:pt idx="31501">
                  <c:v>-3.8005734862710744E-3</c:v>
                </c:pt>
                <c:pt idx="31502">
                  <c:v>-3.8296782298383263E-3</c:v>
                </c:pt>
                <c:pt idx="31503">
                  <c:v>-3.6904569534994464E-3</c:v>
                </c:pt>
                <c:pt idx="31504">
                  <c:v>-3.4576199376332275E-3</c:v>
                </c:pt>
                <c:pt idx="31505">
                  <c:v>-3.2302753113878811E-3</c:v>
                </c:pt>
                <c:pt idx="31506">
                  <c:v>-3.0484612237226959E-3</c:v>
                </c:pt>
                <c:pt idx="31507">
                  <c:v>-2.9065814570041594E-3</c:v>
                </c:pt>
                <c:pt idx="31508">
                  <c:v>-2.7951029810785377E-3</c:v>
                </c:pt>
                <c:pt idx="31509">
                  <c:v>-2.7064208004970573E-3</c:v>
                </c:pt>
                <c:pt idx="31510">
                  <c:v>-2.6327623735426554E-3</c:v>
                </c:pt>
                <c:pt idx="31511">
                  <c:v>-2.5705953082324749E-3</c:v>
                </c:pt>
                <c:pt idx="31512">
                  <c:v>-2.5251274814397477E-3</c:v>
                </c:pt>
                <c:pt idx="31513">
                  <c:v>-2.4919078537711456E-3</c:v>
                </c:pt>
                <c:pt idx="31514">
                  <c:v>-2.4656750096607775E-3</c:v>
                </c:pt>
                <c:pt idx="31515">
                  <c:v>-2.4459613391765631E-3</c:v>
                </c:pt>
                <c:pt idx="31516">
                  <c:v>-2.433557780211672E-3</c:v>
                </c:pt>
                <c:pt idx="31517">
                  <c:v>-2.4260256854586855E-3</c:v>
                </c:pt>
                <c:pt idx="31518">
                  <c:v>-2.4233156576657163E-3</c:v>
                </c:pt>
                <c:pt idx="31519">
                  <c:v>-2.4240577211285873E-3</c:v>
                </c:pt>
                <c:pt idx="31520">
                  <c:v>-2.4282117527774779E-3</c:v>
                </c:pt>
                <c:pt idx="31521">
                  <c:v>-2.4324876456146361E-3</c:v>
                </c:pt>
                <c:pt idx="31522">
                  <c:v>-2.4398569264217256E-3</c:v>
                </c:pt>
                <c:pt idx="31523">
                  <c:v>-2.4495369127504746E-3</c:v>
                </c:pt>
                <c:pt idx="31524">
                  <c:v>-2.4602927251837253E-3</c:v>
                </c:pt>
                <c:pt idx="31525">
                  <c:v>-2.4721248498338426E-3</c:v>
                </c:pt>
                <c:pt idx="31526">
                  <c:v>-2.48565511902371E-3</c:v>
                </c:pt>
                <c:pt idx="31527">
                  <c:v>-2.5030851502226155E-3</c:v>
                </c:pt>
                <c:pt idx="31528">
                  <c:v>-2.5236331409361056E-3</c:v>
                </c:pt>
                <c:pt idx="31529">
                  <c:v>-2.5425694891646183E-3</c:v>
                </c:pt>
                <c:pt idx="31530">
                  <c:v>-2.559760428502427E-3</c:v>
                </c:pt>
                <c:pt idx="31531">
                  <c:v>-2.5746443519238998E-3</c:v>
                </c:pt>
                <c:pt idx="31532">
                  <c:v>-2.589834959287639E-3</c:v>
                </c:pt>
                <c:pt idx="31533">
                  <c:v>-2.6061218781581489E-3</c:v>
                </c:pt>
                <c:pt idx="31534">
                  <c:v>-2.6243242521796716E-3</c:v>
                </c:pt>
                <c:pt idx="31535">
                  <c:v>-2.643204865956861E-3</c:v>
                </c:pt>
                <c:pt idx="31536">
                  <c:v>-2.6615288172815842E-3</c:v>
                </c:pt>
                <c:pt idx="31537">
                  <c:v>-2.6786015066032906E-3</c:v>
                </c:pt>
                <c:pt idx="31538">
                  <c:v>-2.6955343457521594E-3</c:v>
                </c:pt>
                <c:pt idx="31539">
                  <c:v>-2.711471376256042E-3</c:v>
                </c:pt>
                <c:pt idx="31540">
                  <c:v>-2.7271865284782507E-3</c:v>
                </c:pt>
                <c:pt idx="31541">
                  <c:v>-2.7418691778645049E-3</c:v>
                </c:pt>
                <c:pt idx="31542">
                  <c:v>-2.7560906504327607E-3</c:v>
                </c:pt>
                <c:pt idx="31543">
                  <c:v>-2.7692042629580927E-3</c:v>
                </c:pt>
                <c:pt idx="31544">
                  <c:v>-2.781328147309543E-3</c:v>
                </c:pt>
                <c:pt idx="31545">
                  <c:v>-2.7932254544806023E-3</c:v>
                </c:pt>
                <c:pt idx="31546">
                  <c:v>-2.8051447491961299E-3</c:v>
                </c:pt>
                <c:pt idx="31547">
                  <c:v>-2.8171151589372443E-3</c:v>
                </c:pt>
                <c:pt idx="31548">
                  <c:v>-2.8284364062637598E-3</c:v>
                </c:pt>
                <c:pt idx="31549">
                  <c:v>-2.8386043413970016E-3</c:v>
                </c:pt>
                <c:pt idx="31550">
                  <c:v>-2.8482148194649399E-3</c:v>
                </c:pt>
                <c:pt idx="31551">
                  <c:v>-2.8574922067344647E-3</c:v>
                </c:pt>
                <c:pt idx="31552">
                  <c:v>-2.8665181626692142E-3</c:v>
                </c:pt>
                <c:pt idx="31553">
                  <c:v>-2.8757466486253728E-3</c:v>
                </c:pt>
                <c:pt idx="31554">
                  <c:v>-2.8845655462673941E-3</c:v>
                </c:pt>
                <c:pt idx="31555">
                  <c:v>-2.8930400514269646E-3</c:v>
                </c:pt>
                <c:pt idx="31556">
                  <c:v>-2.9008964124793146E-3</c:v>
                </c:pt>
                <c:pt idx="31557">
                  <c:v>-2.9082610339423698E-3</c:v>
                </c:pt>
                <c:pt idx="31558">
                  <c:v>-2.9152664409619936E-3</c:v>
                </c:pt>
                <c:pt idx="31559">
                  <c:v>-2.9219709388526452E-3</c:v>
                </c:pt>
                <c:pt idx="31560">
                  <c:v>-2.9283761095405154E-3</c:v>
                </c:pt>
                <c:pt idx="31561">
                  <c:v>-2.9348238287615698E-3</c:v>
                </c:pt>
                <c:pt idx="31562">
                  <c:v>-2.9393288264697825E-3</c:v>
                </c:pt>
                <c:pt idx="31563">
                  <c:v>-2.9188814037872882E-3</c:v>
                </c:pt>
                <c:pt idx="31564">
                  <c:v>-2.9182151678996118E-3</c:v>
                </c:pt>
                <c:pt idx="31565">
                  <c:v>-2.9118503531383563E-3</c:v>
                </c:pt>
                <c:pt idx="31566">
                  <c:v>-2.9048406981736358E-3</c:v>
                </c:pt>
                <c:pt idx="31567">
                  <c:v>-2.8974506416153661E-3</c:v>
                </c:pt>
                <c:pt idx="31568">
                  <c:v>-2.8893840376436339E-3</c:v>
                </c:pt>
                <c:pt idx="31569">
                  <c:v>-2.8809033550951566E-3</c:v>
                </c:pt>
                <c:pt idx="31570">
                  <c:v>-2.8721652062919153E-3</c:v>
                </c:pt>
                <c:pt idx="31571">
                  <c:v>-2.8629560942136051E-3</c:v>
                </c:pt>
                <c:pt idx="31572">
                  <c:v>-2.853163602998685E-3</c:v>
                </c:pt>
                <c:pt idx="31573">
                  <c:v>-2.8433235398928535E-3</c:v>
                </c:pt>
                <c:pt idx="31574">
                  <c:v>-2.8332800192380509E-3</c:v>
                </c:pt>
                <c:pt idx="31575">
                  <c:v>-2.8233686318586732E-3</c:v>
                </c:pt>
                <c:pt idx="31576">
                  <c:v>-2.8133111685728989E-3</c:v>
                </c:pt>
                <c:pt idx="31577">
                  <c:v>-2.8030414502777496E-3</c:v>
                </c:pt>
                <c:pt idx="31578">
                  <c:v>-2.793265446885186E-3</c:v>
                </c:pt>
                <c:pt idx="31579">
                  <c:v>-2.7834204939924888E-3</c:v>
                </c:pt>
                <c:pt idx="31580">
                  <c:v>-2.7726870751537125E-3</c:v>
                </c:pt>
                <c:pt idx="31581">
                  <c:v>-2.7617866512727358E-3</c:v>
                </c:pt>
                <c:pt idx="31582">
                  <c:v>-2.7501582352845088E-3</c:v>
                </c:pt>
                <c:pt idx="31583">
                  <c:v>-2.7375734027696298E-3</c:v>
                </c:pt>
                <c:pt idx="31584">
                  <c:v>-2.723407246212678E-3</c:v>
                </c:pt>
                <c:pt idx="31585">
                  <c:v>-2.7082393423939872E-3</c:v>
                </c:pt>
                <c:pt idx="31586">
                  <c:v>-2.6928452896725751E-3</c:v>
                </c:pt>
                <c:pt idx="31587">
                  <c:v>-2.6781665058383032E-3</c:v>
                </c:pt>
                <c:pt idx="31588">
                  <c:v>-2.6622376281237063E-3</c:v>
                </c:pt>
                <c:pt idx="31589">
                  <c:v>-2.6466251309295364E-3</c:v>
                </c:pt>
                <c:pt idx="31590">
                  <c:v>-2.6324157460204676E-3</c:v>
                </c:pt>
                <c:pt idx="31591">
                  <c:v>-2.618235018439061E-3</c:v>
                </c:pt>
                <c:pt idx="31592">
                  <c:v>-2.603856828371416E-3</c:v>
                </c:pt>
                <c:pt idx="31593">
                  <c:v>-2.5899023495227916E-3</c:v>
                </c:pt>
                <c:pt idx="31594">
                  <c:v>-2.5741664340066441E-3</c:v>
                </c:pt>
                <c:pt idx="31595">
                  <c:v>-2.557608958495191E-3</c:v>
                </c:pt>
                <c:pt idx="31596">
                  <c:v>-2.5399459112934006E-3</c:v>
                </c:pt>
                <c:pt idx="31597">
                  <c:v>-2.5232334151265262E-3</c:v>
                </c:pt>
                <c:pt idx="31598">
                  <c:v>-2.50599647207537E-3</c:v>
                </c:pt>
                <c:pt idx="31599">
                  <c:v>-2.4891113778912435E-3</c:v>
                </c:pt>
                <c:pt idx="31600">
                  <c:v>-2.4744948903338382E-3</c:v>
                </c:pt>
                <c:pt idx="31601">
                  <c:v>-2.4599226544191263E-3</c:v>
                </c:pt>
                <c:pt idx="31602">
                  <c:v>-2.4471991683181864E-3</c:v>
                </c:pt>
                <c:pt idx="31603">
                  <c:v>-2.4366275728393764E-3</c:v>
                </c:pt>
                <c:pt idx="31604">
                  <c:v>-2.43139729859291E-3</c:v>
                </c:pt>
                <c:pt idx="31605">
                  <c:v>-2.4283240963787417E-3</c:v>
                </c:pt>
                <c:pt idx="31606">
                  <c:v>-2.4282932244684007E-3</c:v>
                </c:pt>
                <c:pt idx="31607">
                  <c:v>-2.43344900456984E-3</c:v>
                </c:pt>
                <c:pt idx="31608">
                  <c:v>-2.4408607749956501E-3</c:v>
                </c:pt>
                <c:pt idx="31609">
                  <c:v>-2.4498312575017426E-3</c:v>
                </c:pt>
                <c:pt idx="31610">
                  <c:v>-2.4582829414926881E-3</c:v>
                </c:pt>
                <c:pt idx="31611">
                  <c:v>-2.4746301248633373E-3</c:v>
                </c:pt>
                <c:pt idx="31612">
                  <c:v>-2.4961955989017725E-3</c:v>
                </c:pt>
                <c:pt idx="31613">
                  <c:v>-2.5229005824799373E-3</c:v>
                </c:pt>
                <c:pt idx="31614">
                  <c:v>-2.5521019353186005E-3</c:v>
                </c:pt>
                <c:pt idx="31615">
                  <c:v>-2.5960602549854883E-3</c:v>
                </c:pt>
                <c:pt idx="31616">
                  <c:v>-2.6587741200450625E-3</c:v>
                </c:pt>
                <c:pt idx="31617">
                  <c:v>-2.7530792790253782E-3</c:v>
                </c:pt>
                <c:pt idx="31618">
                  <c:v>-2.8724681204772627E-3</c:v>
                </c:pt>
                <c:pt idx="31619">
                  <c:v>-3.0141352107514812E-3</c:v>
                </c:pt>
                <c:pt idx="31620">
                  <c:v>-3.2007344382613311E-3</c:v>
                </c:pt>
                <c:pt idx="31621">
                  <c:v>-3.4580653764372691E-3</c:v>
                </c:pt>
                <c:pt idx="31622">
                  <c:v>-3.743346760402486E-3</c:v>
                </c:pt>
                <c:pt idx="31623">
                  <c:v>-3.9494169651052968E-3</c:v>
                </c:pt>
                <c:pt idx="31624">
                  <c:v>-3.9959909967187861E-3</c:v>
                </c:pt>
                <c:pt idx="31625">
                  <c:v>-3.889353283661588E-3</c:v>
                </c:pt>
                <c:pt idx="31626">
                  <c:v>-3.6922506959326069E-3</c:v>
                </c:pt>
                <c:pt idx="31627">
                  <c:v>-3.3940690714921919E-3</c:v>
                </c:pt>
                <c:pt idx="31628">
                  <c:v>-2.9210094919866238E-3</c:v>
                </c:pt>
                <c:pt idx="31629">
                  <c:v>-2.184041167757987E-3</c:v>
                </c:pt>
                <c:pt idx="31630">
                  <c:v>-1.382394115344517E-3</c:v>
                </c:pt>
                <c:pt idx="31631">
                  <c:v>-8.8291125262846687E-4</c:v>
                </c:pt>
                <c:pt idx="31632">
                  <c:v>-1.594454156870288E-3</c:v>
                </c:pt>
                <c:pt idx="31633">
                  <c:v>-4.499518843040503E-3</c:v>
                </c:pt>
                <c:pt idx="31634">
                  <c:v>-8.3473094601186487E-3</c:v>
                </c:pt>
                <c:pt idx="31635">
                  <c:v>-1.1931946036942365E-2</c:v>
                </c:pt>
                <c:pt idx="31636">
                  <c:v>-1.4947408143921648E-2</c:v>
                </c:pt>
                <c:pt idx="31637">
                  <c:v>-1.7118505693538788E-2</c:v>
                </c:pt>
                <c:pt idx="31638">
                  <c:v>-1.8362808237849068E-2</c:v>
                </c:pt>
                <c:pt idx="31639">
                  <c:v>-1.8508895630577837E-2</c:v>
                </c:pt>
                <c:pt idx="31640">
                  <c:v>-1.749486970814676E-2</c:v>
                </c:pt>
                <c:pt idx="31641">
                  <c:v>-1.5217144999249865E-2</c:v>
                </c:pt>
                <c:pt idx="31642">
                  <c:v>-1.1500067890222204E-2</c:v>
                </c:pt>
                <c:pt idx="31643">
                  <c:v>-6.2340029628665805E-3</c:v>
                </c:pt>
                <c:pt idx="31644">
                  <c:v>6.3854007631800047E-4</c:v>
                </c:pt>
                <c:pt idx="31645">
                  <c:v>9.0480142139143238E-3</c:v>
                </c:pt>
                <c:pt idx="31646">
                  <c:v>1.8962164522019986E-2</c:v>
                </c:pt>
                <c:pt idx="31647">
                  <c:v>3.0171628819620211E-2</c:v>
                </c:pt>
                <c:pt idx="31648">
                  <c:v>4.2312706496073049E-2</c:v>
                </c:pt>
                <c:pt idx="31649">
                  <c:v>5.4807981071673895E-2</c:v>
                </c:pt>
                <c:pt idx="31650">
                  <c:v>6.7192883279346916E-2</c:v>
                </c:pt>
                <c:pt idx="31651">
                  <c:v>7.8929523823282166E-2</c:v>
                </c:pt>
                <c:pt idx="31652">
                  <c:v>8.931872763790516E-2</c:v>
                </c:pt>
                <c:pt idx="31653">
                  <c:v>9.7963039968375465E-2</c:v>
                </c:pt>
                <c:pt idx="31654">
                  <c:v>0.10471956820897921</c:v>
                </c:pt>
                <c:pt idx="31655">
                  <c:v>0.10945013235522261</c:v>
                </c:pt>
                <c:pt idx="31656">
                  <c:v>0.11217662218547436</c:v>
                </c:pt>
                <c:pt idx="31657">
                  <c:v>0.11314733977972447</c:v>
                </c:pt>
                <c:pt idx="31658">
                  <c:v>0.11264625497087966</c:v>
                </c:pt>
                <c:pt idx="31659">
                  <c:v>0.11078048524909945</c:v>
                </c:pt>
                <c:pt idx="31660">
                  <c:v>0.10779844560434049</c:v>
                </c:pt>
                <c:pt idx="31661">
                  <c:v>0.10385492320964484</c:v>
                </c:pt>
                <c:pt idx="31662">
                  <c:v>9.9180617641764668E-2</c:v>
                </c:pt>
                <c:pt idx="31663">
                  <c:v>9.3980110655019322E-2</c:v>
                </c:pt>
                <c:pt idx="31664">
                  <c:v>8.8382709778755619E-2</c:v>
                </c:pt>
                <c:pt idx="31665">
                  <c:v>8.2560472629825465E-2</c:v>
                </c:pt>
                <c:pt idx="31666">
                  <c:v>7.6679674377783336E-2</c:v>
                </c:pt>
                <c:pt idx="31667">
                  <c:v>7.0911648910401581E-2</c:v>
                </c:pt>
                <c:pt idx="31668">
                  <c:v>6.535823957044895E-2</c:v>
                </c:pt>
                <c:pt idx="31669">
                  <c:v>6.001225374719743E-2</c:v>
                </c:pt>
                <c:pt idx="31670">
                  <c:v>5.4893947934186005E-2</c:v>
                </c:pt>
                <c:pt idx="31671">
                  <c:v>5.0003306875323728E-2</c:v>
                </c:pt>
                <c:pt idx="31672">
                  <c:v>4.535983235378227E-2</c:v>
                </c:pt>
                <c:pt idx="31673">
                  <c:v>4.0993233305439136E-2</c:v>
                </c:pt>
                <c:pt idx="31674">
                  <c:v>3.6954950407606657E-2</c:v>
                </c:pt>
                <c:pt idx="31675">
                  <c:v>3.3281114421126023E-2</c:v>
                </c:pt>
                <c:pt idx="31676">
                  <c:v>3.0004329463881985E-2</c:v>
                </c:pt>
                <c:pt idx="31677">
                  <c:v>2.7139767335203291E-2</c:v>
                </c:pt>
                <c:pt idx="31678">
                  <c:v>2.4632432900382528E-2</c:v>
                </c:pt>
                <c:pt idx="31679">
                  <c:v>2.2421118518894056E-2</c:v>
                </c:pt>
                <c:pt idx="31680">
                  <c:v>2.0396948012598282E-2</c:v>
                </c:pt>
                <c:pt idx="31681">
                  <c:v>1.8450830206647728E-2</c:v>
                </c:pt>
                <c:pt idx="31682">
                  <c:v>1.651155560193418E-2</c:v>
                </c:pt>
                <c:pt idx="31683">
                  <c:v>1.4579421014179972E-2</c:v>
                </c:pt>
                <c:pt idx="31684">
                  <c:v>1.2725591810131442E-2</c:v>
                </c:pt>
                <c:pt idx="31685">
                  <c:v>1.1004789295863571E-2</c:v>
                </c:pt>
                <c:pt idx="31686">
                  <c:v>9.4997422428139133E-3</c:v>
                </c:pt>
                <c:pt idx="31687">
                  <c:v>8.2035782072180652E-3</c:v>
                </c:pt>
                <c:pt idx="31688">
                  <c:v>7.1260520437530506E-3</c:v>
                </c:pt>
                <c:pt idx="31689">
                  <c:v>6.1879143127508973E-3</c:v>
                </c:pt>
                <c:pt idx="31690">
                  <c:v>5.3001990310000968E-3</c:v>
                </c:pt>
                <c:pt idx="31691">
                  <c:v>4.3754284878158023E-3</c:v>
                </c:pt>
                <c:pt idx="31692">
                  <c:v>3.3339433598582602E-3</c:v>
                </c:pt>
                <c:pt idx="31693">
                  <c:v>2.2101331374870803E-3</c:v>
                </c:pt>
                <c:pt idx="31694">
                  <c:v>1.041082409622307E-3</c:v>
                </c:pt>
                <c:pt idx="31695">
                  <c:v>-7.6914490318213957E-5</c:v>
                </c:pt>
                <c:pt idx="31696">
                  <c:v>-1.0796354772513173E-3</c:v>
                </c:pt>
                <c:pt idx="31697">
                  <c:v>-1.927923357148531E-3</c:v>
                </c:pt>
                <c:pt idx="31698">
                  <c:v>-2.5915786737417124E-3</c:v>
                </c:pt>
                <c:pt idx="31699">
                  <c:v>-3.0707966012806232E-3</c:v>
                </c:pt>
                <c:pt idx="31700">
                  <c:v>-3.3641468032337141E-3</c:v>
                </c:pt>
                <c:pt idx="31701">
                  <c:v>-3.4726802379374533E-3</c:v>
                </c:pt>
                <c:pt idx="31702">
                  <c:v>-3.3998223668925132E-3</c:v>
                </c:pt>
                <c:pt idx="31703">
                  <c:v>-3.1591450626478057E-3</c:v>
                </c:pt>
                <c:pt idx="31704">
                  <c:v>-2.7558080286614883E-3</c:v>
                </c:pt>
                <c:pt idx="31705">
                  <c:v>-2.2006035050794459E-3</c:v>
                </c:pt>
                <c:pt idx="31706">
                  <c:v>-1.5029776503150405E-3</c:v>
                </c:pt>
                <c:pt idx="31707">
                  <c:v>-6.7397402917845906E-4</c:v>
                </c:pt>
                <c:pt idx="31708">
                  <c:v>2.7747627730179136E-4</c:v>
                </c:pt>
                <c:pt idx="31709">
                  <c:v>1.3369606516768773E-3</c:v>
                </c:pt>
                <c:pt idx="31710">
                  <c:v>2.4896916097916222E-3</c:v>
                </c:pt>
                <c:pt idx="31711">
                  <c:v>3.7143199276485905E-3</c:v>
                </c:pt>
                <c:pt idx="31712">
                  <c:v>4.9778274476999229E-3</c:v>
                </c:pt>
                <c:pt idx="31713">
                  <c:v>6.2311113688742203E-3</c:v>
                </c:pt>
                <c:pt idx="31714">
                  <c:v>7.3955176812184886E-3</c:v>
                </c:pt>
                <c:pt idx="31715">
                  <c:v>8.3688884396927454E-3</c:v>
                </c:pt>
                <c:pt idx="31716">
                  <c:v>9.0414927120584521E-3</c:v>
                </c:pt>
                <c:pt idx="31717">
                  <c:v>9.3697883490707623E-3</c:v>
                </c:pt>
                <c:pt idx="31718">
                  <c:v>9.3681310420974384E-3</c:v>
                </c:pt>
                <c:pt idx="31719">
                  <c:v>9.1288268846124732E-3</c:v>
                </c:pt>
                <c:pt idx="31720">
                  <c:v>8.7470168709542495E-3</c:v>
                </c:pt>
                <c:pt idx="31721">
                  <c:v>8.2903449719506916E-3</c:v>
                </c:pt>
                <c:pt idx="31722">
                  <c:v>7.8119556567106674E-3</c:v>
                </c:pt>
                <c:pt idx="31723">
                  <c:v>7.3355324525637977E-3</c:v>
                </c:pt>
                <c:pt idx="31724">
                  <c:v>6.8747283666603654E-3</c:v>
                </c:pt>
                <c:pt idx="31725">
                  <c:v>6.4353599461217659E-3</c:v>
                </c:pt>
                <c:pt idx="31726">
                  <c:v>6.0220943311475317E-3</c:v>
                </c:pt>
                <c:pt idx="31727">
                  <c:v>5.6349181969435058E-3</c:v>
                </c:pt>
                <c:pt idx="31728">
                  <c:v>5.2737365179855722E-3</c:v>
                </c:pt>
                <c:pt idx="31729">
                  <c:v>4.9379989017844794E-3</c:v>
                </c:pt>
                <c:pt idx="31730">
                  <c:v>4.626879212307089E-3</c:v>
                </c:pt>
                <c:pt idx="31731">
                  <c:v>4.3385193012466239E-3</c:v>
                </c:pt>
                <c:pt idx="31732">
                  <c:v>4.0715544505605106E-3</c:v>
                </c:pt>
                <c:pt idx="31733">
                  <c:v>3.8247588908429941E-3</c:v>
                </c:pt>
                <c:pt idx="31734">
                  <c:v>3.5968008421746189E-3</c:v>
                </c:pt>
                <c:pt idx="31735">
                  <c:v>3.3859012735679705E-3</c:v>
                </c:pt>
                <c:pt idx="31736">
                  <c:v>3.1910212114035774E-3</c:v>
                </c:pt>
                <c:pt idx="31737">
                  <c:v>3.0111553624975196E-3</c:v>
                </c:pt>
                <c:pt idx="31738">
                  <c:v>2.8446809662218131E-3</c:v>
                </c:pt>
                <c:pt idx="31739">
                  <c:v>2.6908331395097962E-3</c:v>
                </c:pt>
                <c:pt idx="31740">
                  <c:v>2.548677310496239E-3</c:v>
                </c:pt>
                <c:pt idx="31741">
                  <c:v>2.4170679655439731E-3</c:v>
                </c:pt>
                <c:pt idx="31742">
                  <c:v>2.2953467962293361E-3</c:v>
                </c:pt>
                <c:pt idx="31743">
                  <c:v>2.1825562834598689E-3</c:v>
                </c:pt>
                <c:pt idx="31744">
                  <c:v>2.0780640150360741E-3</c:v>
                </c:pt>
                <c:pt idx="31745">
                  <c:v>1.9813229376808295E-3</c:v>
                </c:pt>
                <c:pt idx="31746">
                  <c:v>1.8914168987813618E-3</c:v>
                </c:pt>
                <c:pt idx="31747">
                  <c:v>1.8081044269830926E-3</c:v>
                </c:pt>
                <c:pt idx="31748">
                  <c:v>1.730485402028803E-3</c:v>
                </c:pt>
                <c:pt idx="31749">
                  <c:v>1.6585581006105521E-3</c:v>
                </c:pt>
                <c:pt idx="31750">
                  <c:v>1.5912145236300912E-3</c:v>
                </c:pt>
                <c:pt idx="31751">
                  <c:v>1.5287133247327001E-3</c:v>
                </c:pt>
                <c:pt idx="31752">
                  <c:v>1.4702404428396099E-3</c:v>
                </c:pt>
                <c:pt idx="31753">
                  <c:v>1.4156918968720733E-3</c:v>
                </c:pt>
                <c:pt idx="31754">
                  <c:v>1.3645976599966358E-3</c:v>
                </c:pt>
                <c:pt idx="31755">
                  <c:v>1.3168677857507971E-3</c:v>
                </c:pt>
                <c:pt idx="31756">
                  <c:v>1.2721795018098003E-3</c:v>
                </c:pt>
                <c:pt idx="31757">
                  <c:v>1.2302684149138043E-3</c:v>
                </c:pt>
                <c:pt idx="31758">
                  <c:v>1.1907273977381783E-3</c:v>
                </c:pt>
                <c:pt idx="31759">
                  <c:v>1.1538683416183471E-3</c:v>
                </c:pt>
                <c:pt idx="31760">
                  <c:v>1.1191265569845399E-3</c:v>
                </c:pt>
                <c:pt idx="31761">
                  <c:v>1.0865416283405427E-3</c:v>
                </c:pt>
                <c:pt idx="31762">
                  <c:v>1.055841549968739E-3</c:v>
                </c:pt>
                <c:pt idx="31763">
                  <c:v>1.0268528891130835E-3</c:v>
                </c:pt>
                <c:pt idx="31764">
                  <c:v>9.9950233872203587E-4</c:v>
                </c:pt>
                <c:pt idx="31765">
                  <c:v>9.7364810748279407E-4</c:v>
                </c:pt>
                <c:pt idx="31766">
                  <c:v>9.4921623088073392E-4</c:v>
                </c:pt>
                <c:pt idx="31767">
                  <c:v>9.2616613466278697E-4</c:v>
                </c:pt>
                <c:pt idx="31768">
                  <c:v>9.0445320482646085E-4</c:v>
                </c:pt>
                <c:pt idx="31769">
                  <c:v>8.8372048635254608E-4</c:v>
                </c:pt>
                <c:pt idx="31770">
                  <c:v>8.6422424214704918E-4</c:v>
                </c:pt>
                <c:pt idx="31771">
                  <c:v>8.4553842209689201E-4</c:v>
                </c:pt>
                <c:pt idx="31772">
                  <c:v>8.2797796123612599E-4</c:v>
                </c:pt>
                <c:pt idx="31773">
                  <c:v>8.11094383765254E-4</c:v>
                </c:pt>
                <c:pt idx="31774">
                  <c:v>7.9491642016682462E-4</c:v>
                </c:pt>
                <c:pt idx="31775">
                  <c:v>7.796020306369833E-4</c:v>
                </c:pt>
                <c:pt idx="31776">
                  <c:v>7.6474750248067824E-4</c:v>
                </c:pt>
                <c:pt idx="31777">
                  <c:v>7.5056167318021672E-4</c:v>
                </c:pt>
                <c:pt idx="31778">
                  <c:v>7.3702049372281753E-4</c:v>
                </c:pt>
                <c:pt idx="31779">
                  <c:v>7.2379614044837393E-4</c:v>
                </c:pt>
                <c:pt idx="31780">
                  <c:v>7.112865233612764E-4</c:v>
                </c:pt>
                <c:pt idx="31781">
                  <c:v>6.9898492291486924E-4</c:v>
                </c:pt>
                <c:pt idx="31782">
                  <c:v>6.8717437652665581E-4</c:v>
                </c:pt>
                <c:pt idx="31783">
                  <c:v>6.7562385895969523E-4</c:v>
                </c:pt>
                <c:pt idx="31784">
                  <c:v>6.6469243476319217E-4</c:v>
                </c:pt>
                <c:pt idx="31785">
                  <c:v>6.5379574532853368E-4</c:v>
                </c:pt>
                <c:pt idx="31786">
                  <c:v>6.4357744023202379E-4</c:v>
                </c:pt>
                <c:pt idx="31787">
                  <c:v>6.3359166156096158E-4</c:v>
                </c:pt>
                <c:pt idx="31788">
                  <c:v>6.2396992682456354E-4</c:v>
                </c:pt>
                <c:pt idx="31789">
                  <c:v>6.1475838135405247E-4</c:v>
                </c:pt>
                <c:pt idx="31790">
                  <c:v>6.0589169689917455E-4</c:v>
                </c:pt>
                <c:pt idx="31791">
                  <c:v>5.9746054758658129E-4</c:v>
                </c:pt>
                <c:pt idx="31792">
                  <c:v>5.8947823520860698E-4</c:v>
                </c:pt>
                <c:pt idx="31793">
                  <c:v>5.8188512584422813E-4</c:v>
                </c:pt>
                <c:pt idx="31794">
                  <c:v>5.7499713772990457E-4</c:v>
                </c:pt>
                <c:pt idx="31795">
                  <c:v>5.6849176406170709E-4</c:v>
                </c:pt>
                <c:pt idx="31796">
                  <c:v>5.622948946930606E-4</c:v>
                </c:pt>
                <c:pt idx="31797">
                  <c:v>5.5653994852955524E-4</c:v>
                </c:pt>
                <c:pt idx="31798">
                  <c:v>5.5124525938976543E-4</c:v>
                </c:pt>
                <c:pt idx="31799">
                  <c:v>5.464483095548589E-4</c:v>
                </c:pt>
                <c:pt idx="31800">
                  <c:v>5.4220022462458939E-4</c:v>
                </c:pt>
                <c:pt idx="31801">
                  <c:v>5.3831675339943708E-4</c:v>
                </c:pt>
                <c:pt idx="31802">
                  <c:v>5.3481516781128668E-4</c:v>
                </c:pt>
                <c:pt idx="31803">
                  <c:v>5.3182635042958726E-4</c:v>
                </c:pt>
                <c:pt idx="31804">
                  <c:v>5.2920644488718693E-4</c:v>
                </c:pt>
                <c:pt idx="31805">
                  <c:v>5.2703709105550445E-4</c:v>
                </c:pt>
                <c:pt idx="31806">
                  <c:v>5.2520893113394695E-4</c:v>
                </c:pt>
                <c:pt idx="31807">
                  <c:v>5.2362849335807482E-4</c:v>
                </c:pt>
                <c:pt idx="31808">
                  <c:v>5.2246390053234393E-4</c:v>
                </c:pt>
                <c:pt idx="31809">
                  <c:v>5.2146299534550078E-4</c:v>
                </c:pt>
                <c:pt idx="31810">
                  <c:v>5.2075076604973791E-4</c:v>
                </c:pt>
                <c:pt idx="31811">
                  <c:v>5.2027165306789414E-4</c:v>
                </c:pt>
                <c:pt idx="31812">
                  <c:v>5.2039699807349127E-4</c:v>
                </c:pt>
                <c:pt idx="31813">
                  <c:v>5.2048950494743007E-4</c:v>
                </c:pt>
                <c:pt idx="31814">
                  <c:v>5.2116761851417337E-4</c:v>
                </c:pt>
                <c:pt idx="31815">
                  <c:v>5.2202952445912221E-4</c:v>
                </c:pt>
                <c:pt idx="31816">
                  <c:v>5.2328741900231623E-4</c:v>
                </c:pt>
                <c:pt idx="31817">
                  <c:v>5.2484271960051565E-4</c:v>
                </c:pt>
                <c:pt idx="31818">
                  <c:v>5.2674805024843785E-4</c:v>
                </c:pt>
                <c:pt idx="31819">
                  <c:v>5.288572547222925E-4</c:v>
                </c:pt>
                <c:pt idx="31820">
                  <c:v>5.314553921148546E-4</c:v>
                </c:pt>
                <c:pt idx="31821">
                  <c:v>5.3442363745404009E-4</c:v>
                </c:pt>
                <c:pt idx="31822">
                  <c:v>5.3745810526395488E-4</c:v>
                </c:pt>
                <c:pt idx="31823">
                  <c:v>5.4090644391457943E-4</c:v>
                </c:pt>
                <c:pt idx="31824">
                  <c:v>5.4442384212682882E-4</c:v>
                </c:pt>
                <c:pt idx="31825">
                  <c:v>5.4807747723950584E-4</c:v>
                </c:pt>
                <c:pt idx="31826">
                  <c:v>5.5188114472137784E-4</c:v>
                </c:pt>
                <c:pt idx="31827">
                  <c:v>5.5577063740852584E-4</c:v>
                </c:pt>
                <c:pt idx="31828">
                  <c:v>5.5987005832791592E-4</c:v>
                </c:pt>
                <c:pt idx="31829">
                  <c:v>5.6388821617348039E-4</c:v>
                </c:pt>
                <c:pt idx="31830">
                  <c:v>5.6818699608773837E-4</c:v>
                </c:pt>
                <c:pt idx="31831">
                  <c:v>5.7248957397759703E-4</c:v>
                </c:pt>
                <c:pt idx="31832">
                  <c:v>5.7680966959083868E-4</c:v>
                </c:pt>
                <c:pt idx="31833">
                  <c:v>5.8127154443599061E-4</c:v>
                </c:pt>
                <c:pt idx="31834">
                  <c:v>5.8600014577514514E-4</c:v>
                </c:pt>
                <c:pt idx="31835">
                  <c:v>5.9090833985142588E-4</c:v>
                </c:pt>
                <c:pt idx="31836">
                  <c:v>5.961667993003017E-4</c:v>
                </c:pt>
                <c:pt idx="31837">
                  <c:v>6.015687176128548E-4</c:v>
                </c:pt>
                <c:pt idx="31838">
                  <c:v>6.0722105694099859E-4</c:v>
                </c:pt>
                <c:pt idx="31839">
                  <c:v>6.1315331293354536E-4</c:v>
                </c:pt>
                <c:pt idx="31840">
                  <c:v>6.1953204080322788E-4</c:v>
                </c:pt>
                <c:pt idx="31841">
                  <c:v>6.2616777845259097E-4</c:v>
                </c:pt>
                <c:pt idx="31842">
                  <c:v>6.3331225786855683E-4</c:v>
                </c:pt>
                <c:pt idx="31843">
                  <c:v>6.4085151053205891E-4</c:v>
                </c:pt>
                <c:pt idx="31844">
                  <c:v>6.4859981564224789E-4</c:v>
                </c:pt>
                <c:pt idx="31845">
                  <c:v>6.5716988101605089E-4</c:v>
                </c:pt>
                <c:pt idx="31846">
                  <c:v>6.6593961002303637E-4</c:v>
                </c:pt>
                <c:pt idx="31847">
                  <c:v>6.7527147350021632E-4</c:v>
                </c:pt>
                <c:pt idx="31848">
                  <c:v>6.8500851148933783E-4</c:v>
                </c:pt>
                <c:pt idx="31849">
                  <c:v>6.9544546658339979E-4</c:v>
                </c:pt>
                <c:pt idx="31850">
                  <c:v>7.0634498389043898E-4</c:v>
                </c:pt>
                <c:pt idx="31851">
                  <c:v>7.1795373470484591E-4</c:v>
                </c:pt>
                <c:pt idx="31852">
                  <c:v>7.3018640213184938E-4</c:v>
                </c:pt>
                <c:pt idx="31853">
                  <c:v>7.4309969120112118E-4</c:v>
                </c:pt>
                <c:pt idx="31854">
                  <c:v>7.5686058546176049E-4</c:v>
                </c:pt>
                <c:pt idx="31855">
                  <c:v>7.7150986289697965E-4</c:v>
                </c:pt>
                <c:pt idx="31856">
                  <c:v>7.8715858801570171E-4</c:v>
                </c:pt>
                <c:pt idx="31857">
                  <c:v>8.0372767492620234E-4</c:v>
                </c:pt>
                <c:pt idx="31858">
                  <c:v>8.214708888334421E-4</c:v>
                </c:pt>
                <c:pt idx="31859">
                  <c:v>8.403024038426965E-4</c:v>
                </c:pt>
                <c:pt idx="31860">
                  <c:v>8.6058674597910834E-4</c:v>
                </c:pt>
                <c:pt idx="31861">
                  <c:v>8.82209713328308E-4</c:v>
                </c:pt>
                <c:pt idx="31862">
                  <c:v>9.0545308418166215E-4</c:v>
                </c:pt>
                <c:pt idx="31863">
                  <c:v>9.3020725048353903E-4</c:v>
                </c:pt>
                <c:pt idx="31864">
                  <c:v>9.5687596743165848E-4</c:v>
                </c:pt>
                <c:pt idx="31865">
                  <c:v>9.8533597281247332E-4</c:v>
                </c:pt>
                <c:pt idx="31866">
                  <c:v>1.0159026783901348E-3</c:v>
                </c:pt>
                <c:pt idx="31867">
                  <c:v>1.0486144437146239E-3</c:v>
                </c:pt>
                <c:pt idx="31868">
                  <c:v>1.0839194147891362E-3</c:v>
                </c:pt>
                <c:pt idx="31869">
                  <c:v>1.121657813364374E-3</c:v>
                </c:pt>
                <c:pt idx="31870">
                  <c:v>1.1621018527612215E-3</c:v>
                </c:pt>
                <c:pt idx="31871">
                  <c:v>1.2055038365060833E-3</c:v>
                </c:pt>
                <c:pt idx="31872">
                  <c:v>1.2522114248439964E-3</c:v>
                </c:pt>
                <c:pt idx="31873">
                  <c:v>1.3023636400623095E-3</c:v>
                </c:pt>
                <c:pt idx="31874">
                  <c:v>1.3560954388973645E-3</c:v>
                </c:pt>
                <c:pt idx="31875">
                  <c:v>1.4138927876554686E-3</c:v>
                </c:pt>
                <c:pt idx="31876">
                  <c:v>1.4761381397619955E-3</c:v>
                </c:pt>
                <c:pt idx="31877">
                  <c:v>1.5430203633649553E-3</c:v>
                </c:pt>
                <c:pt idx="31878">
                  <c:v>1.614925186532612E-3</c:v>
                </c:pt>
                <c:pt idx="31879">
                  <c:v>1.6925234186102589E-3</c:v>
                </c:pt>
                <c:pt idx="31880">
                  <c:v>1.7759929496609095E-3</c:v>
                </c:pt>
                <c:pt idx="31881">
                  <c:v>1.8660694638844566E-3</c:v>
                </c:pt>
                <c:pt idx="31882">
                  <c:v>1.963284029959933E-3</c:v>
                </c:pt>
                <c:pt idx="31883">
                  <c:v>2.0681328009860556E-3</c:v>
                </c:pt>
                <c:pt idx="31884">
                  <c:v>2.1814268202089426E-3</c:v>
                </c:pt>
                <c:pt idx="31885">
                  <c:v>2.3038580666053798E-3</c:v>
                </c:pt>
                <c:pt idx="31886">
                  <c:v>2.4359813159035015E-3</c:v>
                </c:pt>
                <c:pt idx="31887">
                  <c:v>2.5790353552721523E-3</c:v>
                </c:pt>
                <c:pt idx="31888">
                  <c:v>2.7337054064537902E-3</c:v>
                </c:pt>
                <c:pt idx="31889">
                  <c:v>2.9010774599915745E-3</c:v>
                </c:pt>
                <c:pt idx="31890">
                  <c:v>3.0820298655926948E-3</c:v>
                </c:pt>
                <c:pt idx="31891">
                  <c:v>3.2779428026298296E-3</c:v>
                </c:pt>
                <c:pt idx="31892">
                  <c:v>3.4897464413478074E-3</c:v>
                </c:pt>
                <c:pt idx="31893">
                  <c:v>3.7186567674213356E-3</c:v>
                </c:pt>
                <c:pt idx="31894">
                  <c:v>3.9667612317969558E-3</c:v>
                </c:pt>
                <c:pt idx="31895">
                  <c:v>4.2344799860963844E-3</c:v>
                </c:pt>
                <c:pt idx="31896">
                  <c:v>4.5235736438805629E-3</c:v>
                </c:pt>
                <c:pt idx="31897">
                  <c:v>4.8357468018912497E-3</c:v>
                </c:pt>
                <c:pt idx="31898">
                  <c:v>5.1717299656927063E-3</c:v>
                </c:pt>
                <c:pt idx="31899">
                  <c:v>5.5333661477743323E-3</c:v>
                </c:pt>
                <c:pt idx="31900">
                  <c:v>5.9211250695975215E-3</c:v>
                </c:pt>
                <c:pt idx="31901">
                  <c:v>6.3351883752142957E-3</c:v>
                </c:pt>
                <c:pt idx="31902">
                  <c:v>6.774456866427192E-3</c:v>
                </c:pt>
                <c:pt idx="31903">
                  <c:v>7.2358818467003205E-3</c:v>
                </c:pt>
                <c:pt idx="31904">
                  <c:v>7.7118770090618405E-3</c:v>
                </c:pt>
                <c:pt idx="31905">
                  <c:v>8.1885586544403477E-3</c:v>
                </c:pt>
                <c:pt idx="31906">
                  <c:v>8.6420865941919667E-3</c:v>
                </c:pt>
                <c:pt idx="31907">
                  <c:v>9.0261577975516705E-3</c:v>
                </c:pt>
                <c:pt idx="31908">
                  <c:v>9.2669110897281026E-3</c:v>
                </c:pt>
                <c:pt idx="31909">
                  <c:v>9.2720465422674314E-3</c:v>
                </c:pt>
                <c:pt idx="31910">
                  <c:v>8.941073323170512E-3</c:v>
                </c:pt>
                <c:pt idx="31911">
                  <c:v>8.2635471291251372E-3</c:v>
                </c:pt>
                <c:pt idx="31912">
                  <c:v>7.286869852215716E-3</c:v>
                </c:pt>
                <c:pt idx="31913">
                  <c:v>6.1218360350077106E-3</c:v>
                </c:pt>
                <c:pt idx="31914">
                  <c:v>4.8683841848290443E-3</c:v>
                </c:pt>
                <c:pt idx="31915">
                  <c:v>3.6038375173350623E-3</c:v>
                </c:pt>
                <c:pt idx="31916">
                  <c:v>2.3783382027695588E-3</c:v>
                </c:pt>
                <c:pt idx="31917">
                  <c:v>1.2243601017610795E-3</c:v>
                </c:pt>
                <c:pt idx="31918">
                  <c:v>1.6447611625491909E-4</c:v>
                </c:pt>
                <c:pt idx="31919">
                  <c:v>-7.8745890166187493E-4</c:v>
                </c:pt>
                <c:pt idx="31920">
                  <c:v>-1.6177043965982518E-3</c:v>
                </c:pt>
                <c:pt idx="31921">
                  <c:v>-2.3146063280597984E-3</c:v>
                </c:pt>
                <c:pt idx="31922">
                  <c:v>-2.8700836819371967E-3</c:v>
                </c:pt>
                <c:pt idx="31923">
                  <c:v>-3.2712992069789948E-3</c:v>
                </c:pt>
                <c:pt idx="31924">
                  <c:v>-3.5122138106309375E-3</c:v>
                </c:pt>
                <c:pt idx="31925">
                  <c:v>-3.5815522360816976E-3</c:v>
                </c:pt>
                <c:pt idx="31926">
                  <c:v>-3.471435252337729E-3</c:v>
                </c:pt>
                <c:pt idx="31927">
                  <c:v>-3.1788717924614573E-3</c:v>
                </c:pt>
                <c:pt idx="31928">
                  <c:v>-2.697324123744016E-3</c:v>
                </c:pt>
                <c:pt idx="31929">
                  <c:v>-2.026605205920462E-3</c:v>
                </c:pt>
                <c:pt idx="31930">
                  <c:v>-1.1776765689988089E-3</c:v>
                </c:pt>
                <c:pt idx="31931">
                  <c:v>-1.760379426571923E-4</c:v>
                </c:pt>
                <c:pt idx="31932">
                  <c:v>9.3766484676605089E-4</c:v>
                </c:pt>
                <c:pt idx="31933">
                  <c:v>2.1074402191473274E-3</c:v>
                </c:pt>
                <c:pt idx="31934">
                  <c:v>3.2430374611627233E-3</c:v>
                </c:pt>
                <c:pt idx="31935">
                  <c:v>4.2800985126115743E-3</c:v>
                </c:pt>
                <c:pt idx="31936">
                  <c:v>5.2177053438898779E-3</c:v>
                </c:pt>
                <c:pt idx="31937">
                  <c:v>6.0985080674984538E-3</c:v>
                </c:pt>
                <c:pt idx="31938">
                  <c:v>7.0418853808755788E-3</c:v>
                </c:pt>
                <c:pt idx="31939">
                  <c:v>8.1252007698511264E-3</c:v>
                </c:pt>
                <c:pt idx="31940">
                  <c:v>9.4124304070534182E-3</c:v>
                </c:pt>
                <c:pt idx="31941">
                  <c:v>1.0924953202544607E-2</c:v>
                </c:pt>
                <c:pt idx="31942">
                  <c:v>1.2645225468566501E-2</c:v>
                </c:pt>
                <c:pt idx="31943">
                  <c:v>1.4502156399692323E-2</c:v>
                </c:pt>
                <c:pt idx="31944">
                  <c:v>1.6430105474975587E-2</c:v>
                </c:pt>
                <c:pt idx="31945">
                  <c:v>1.8372958301959397E-2</c:v>
                </c:pt>
                <c:pt idx="31946">
                  <c:v>2.0318972437209259E-2</c:v>
                </c:pt>
                <c:pt idx="31947">
                  <c:v>2.2351919541129472E-2</c:v>
                </c:pt>
                <c:pt idx="31948">
                  <c:v>2.4558593600290335E-2</c:v>
                </c:pt>
                <c:pt idx="31949">
                  <c:v>2.7062339410304115E-2</c:v>
                </c:pt>
                <c:pt idx="31950">
                  <c:v>2.9925025525263993E-2</c:v>
                </c:pt>
                <c:pt idx="31951">
                  <c:v>3.3199518244358406E-2</c:v>
                </c:pt>
                <c:pt idx="31952">
                  <c:v>3.6872127229914398E-2</c:v>
                </c:pt>
                <c:pt idx="31953">
                  <c:v>4.0909001066547823E-2</c:v>
                </c:pt>
                <c:pt idx="31954">
                  <c:v>4.5265311622876836E-2</c:v>
                </c:pt>
                <c:pt idx="31955">
                  <c:v>4.9894985084067422E-2</c:v>
                </c:pt>
                <c:pt idx="31956">
                  <c:v>5.47791248456444E-2</c:v>
                </c:pt>
                <c:pt idx="31957">
                  <c:v>5.9893428529904091E-2</c:v>
                </c:pt>
                <c:pt idx="31958">
                  <c:v>6.5230135826656044E-2</c:v>
                </c:pt>
                <c:pt idx="31959">
                  <c:v>7.0816534009353282E-2</c:v>
                </c:pt>
                <c:pt idx="31960">
                  <c:v>7.6590312568083907E-2</c:v>
                </c:pt>
                <c:pt idx="31961">
                  <c:v>8.2453857839725919E-2</c:v>
                </c:pt>
                <c:pt idx="31962">
                  <c:v>8.8308821621562061E-2</c:v>
                </c:pt>
                <c:pt idx="31963">
                  <c:v>9.393281500809092E-2</c:v>
                </c:pt>
                <c:pt idx="31964">
                  <c:v>9.9180061451351054E-2</c:v>
                </c:pt>
                <c:pt idx="31965">
                  <c:v>0.10387955831496654</c:v>
                </c:pt>
                <c:pt idx="31966">
                  <c:v>0.10780230806771429</c:v>
                </c:pt>
                <c:pt idx="31967">
                  <c:v>0.11075930838880077</c:v>
                </c:pt>
                <c:pt idx="31968">
                  <c:v>0.11268560005695949</c:v>
                </c:pt>
                <c:pt idx="31969">
                  <c:v>0.1132786694091823</c:v>
                </c:pt>
                <c:pt idx="31970">
                  <c:v>0.11234523420656939</c:v>
                </c:pt>
                <c:pt idx="31971">
                  <c:v>0.10972348619998112</c:v>
                </c:pt>
                <c:pt idx="31972">
                  <c:v>0.10517907451695668</c:v>
                </c:pt>
                <c:pt idx="31973">
                  <c:v>9.863473004406853E-2</c:v>
                </c:pt>
                <c:pt idx="31974">
                  <c:v>9.006750881216774E-2</c:v>
                </c:pt>
                <c:pt idx="31975">
                  <c:v>7.9814208736586845E-2</c:v>
                </c:pt>
                <c:pt idx="31976">
                  <c:v>6.8202593994364236E-2</c:v>
                </c:pt>
                <c:pt idx="31977">
                  <c:v>5.5752422667071033E-2</c:v>
                </c:pt>
                <c:pt idx="31978">
                  <c:v>4.3187617512937981E-2</c:v>
                </c:pt>
                <c:pt idx="31979">
                  <c:v>3.1068864900935078E-2</c:v>
                </c:pt>
                <c:pt idx="31980">
                  <c:v>1.9799717074466872E-2</c:v>
                </c:pt>
                <c:pt idx="31981">
                  <c:v>9.7414475269068657E-3</c:v>
                </c:pt>
                <c:pt idx="31982">
                  <c:v>1.1918812160024161E-3</c:v>
                </c:pt>
                <c:pt idx="31983">
                  <c:v>-5.8324004604522195E-3</c:v>
                </c:pt>
                <c:pt idx="31984">
                  <c:v>-1.1196154184115931E-2</c:v>
                </c:pt>
                <c:pt idx="31985">
                  <c:v>-1.4944572630898406E-2</c:v>
                </c:pt>
                <c:pt idx="31986">
                  <c:v>-1.7249571545131959E-2</c:v>
                </c:pt>
                <c:pt idx="31987">
                  <c:v>-1.8245207245481371E-2</c:v>
                </c:pt>
                <c:pt idx="31988">
                  <c:v>-1.8043356682184999E-2</c:v>
                </c:pt>
                <c:pt idx="31989">
                  <c:v>-1.680858214263399E-2</c:v>
                </c:pt>
                <c:pt idx="31990">
                  <c:v>-1.4675738984387343E-2</c:v>
                </c:pt>
                <c:pt idx="31991">
                  <c:v>-1.1682665328269129E-2</c:v>
                </c:pt>
                <c:pt idx="31992">
                  <c:v>-8.1293866527942307E-3</c:v>
                </c:pt>
                <c:pt idx="31993">
                  <c:v>-4.350403056912356E-3</c:v>
                </c:pt>
                <c:pt idx="31994">
                  <c:v>-1.3424205857415598E-3</c:v>
                </c:pt>
                <c:pt idx="31995">
                  <c:v>-5.9367828785231256E-4</c:v>
                </c:pt>
                <c:pt idx="31996">
                  <c:v>-1.2295836419393255E-3</c:v>
                </c:pt>
                <c:pt idx="31997">
                  <c:v>-2.2019640987295782E-3</c:v>
                </c:pt>
                <c:pt idx="31998">
                  <c:v>-2.9384741469137684E-3</c:v>
                </c:pt>
                <c:pt idx="31999">
                  <c:v>-3.4539181119445711E-3</c:v>
                </c:pt>
                <c:pt idx="32000">
                  <c:v>-3.7758850677940539E-3</c:v>
                </c:pt>
                <c:pt idx="32001">
                  <c:v>-3.9813996068900834E-3</c:v>
                </c:pt>
                <c:pt idx="32002">
                  <c:v>-4.0614059278660814E-3</c:v>
                </c:pt>
                <c:pt idx="32003">
                  <c:v>-4.0174309081723166E-3</c:v>
                </c:pt>
                <c:pt idx="32004">
                  <c:v>-3.8077502718100891E-3</c:v>
                </c:pt>
                <c:pt idx="32005">
                  <c:v>-3.5001713709284072E-3</c:v>
                </c:pt>
                <c:pt idx="32006">
                  <c:v>-3.2312029960453992E-3</c:v>
                </c:pt>
                <c:pt idx="32007">
                  <c:v>-3.0184840195649283E-3</c:v>
                </c:pt>
                <c:pt idx="32008">
                  <c:v>-2.857190874559132E-3</c:v>
                </c:pt>
                <c:pt idx="32009">
                  <c:v>-2.7381207239221637E-3</c:v>
                </c:pt>
                <c:pt idx="32010">
                  <c:v>-2.6491861568715717E-3</c:v>
                </c:pt>
                <c:pt idx="32011">
                  <c:v>-2.5815746748688588E-3</c:v>
                </c:pt>
                <c:pt idx="32012">
                  <c:v>-2.5306396939027186E-3</c:v>
                </c:pt>
                <c:pt idx="32013">
                  <c:v>-2.4957503809262785E-3</c:v>
                </c:pt>
                <c:pt idx="32014">
                  <c:v>-2.4681626112609948E-3</c:v>
                </c:pt>
                <c:pt idx="32015">
                  <c:v>-2.445812435367109E-3</c:v>
                </c:pt>
                <c:pt idx="32016">
                  <c:v>-2.4339391864273453E-3</c:v>
                </c:pt>
                <c:pt idx="32017">
                  <c:v>-2.4253171736048026E-3</c:v>
                </c:pt>
                <c:pt idx="32018">
                  <c:v>-2.419087599982155E-3</c:v>
                </c:pt>
                <c:pt idx="32019">
                  <c:v>-2.41846402942555E-3</c:v>
                </c:pt>
                <c:pt idx="32020">
                  <c:v>-2.4195916578141083E-3</c:v>
                </c:pt>
                <c:pt idx="32021">
                  <c:v>-2.4201510663453291E-3</c:v>
                </c:pt>
                <c:pt idx="32022">
                  <c:v>-2.422826864282419E-3</c:v>
                </c:pt>
                <c:pt idx="32023">
                  <c:v>-2.4260261106336966E-3</c:v>
                </c:pt>
                <c:pt idx="32024">
                  <c:v>-2.431590155771927E-3</c:v>
                </c:pt>
                <c:pt idx="32025">
                  <c:v>-2.4437901212577399E-3</c:v>
                </c:pt>
                <c:pt idx="32026">
                  <c:v>-2.4594115390457754E-3</c:v>
                </c:pt>
                <c:pt idx="32027">
                  <c:v>-2.4790566465432997E-3</c:v>
                </c:pt>
                <c:pt idx="32028">
                  <c:v>-2.502375171303322E-3</c:v>
                </c:pt>
                <c:pt idx="32029">
                  <c:v>-2.5257803445044085E-3</c:v>
                </c:pt>
                <c:pt idx="32030">
                  <c:v>-2.5486352366054224E-3</c:v>
                </c:pt>
                <c:pt idx="32031">
                  <c:v>-2.5705212157485268E-3</c:v>
                </c:pt>
                <c:pt idx="32032">
                  <c:v>-2.5921057552047498E-3</c:v>
                </c:pt>
                <c:pt idx="32033">
                  <c:v>-2.611311554708944E-3</c:v>
                </c:pt>
                <c:pt idx="32034">
                  <c:v>-2.6261274266012311E-3</c:v>
                </c:pt>
                <c:pt idx="32035">
                  <c:v>-2.639662919880284E-3</c:v>
                </c:pt>
                <c:pt idx="32036">
                  <c:v>-2.6547962296025098E-3</c:v>
                </c:pt>
                <c:pt idx="32037">
                  <c:v>-2.6707670405575422E-3</c:v>
                </c:pt>
                <c:pt idx="32038">
                  <c:v>-2.6865987648041203E-3</c:v>
                </c:pt>
                <c:pt idx="32039">
                  <c:v>-2.7018393931962899E-3</c:v>
                </c:pt>
                <c:pt idx="32040">
                  <c:v>-2.7164654649124292E-3</c:v>
                </c:pt>
                <c:pt idx="32041">
                  <c:v>-2.730315497480696E-3</c:v>
                </c:pt>
                <c:pt idx="32042">
                  <c:v>-2.7438721173655726E-3</c:v>
                </c:pt>
                <c:pt idx="32043">
                  <c:v>-2.7571916437760229E-3</c:v>
                </c:pt>
                <c:pt idx="32044">
                  <c:v>-2.7707615729417466E-3</c:v>
                </c:pt>
                <c:pt idx="32045">
                  <c:v>-2.7844117266242569E-3</c:v>
                </c:pt>
                <c:pt idx="32046">
                  <c:v>-2.7972013721284297E-3</c:v>
                </c:pt>
                <c:pt idx="32047">
                  <c:v>-2.8096564013564643E-3</c:v>
                </c:pt>
                <c:pt idx="32048">
                  <c:v>-2.821317870155562E-3</c:v>
                </c:pt>
                <c:pt idx="32049">
                  <c:v>-2.8323669309349149E-3</c:v>
                </c:pt>
                <c:pt idx="32050">
                  <c:v>-2.8424678214426006E-3</c:v>
                </c:pt>
                <c:pt idx="32051">
                  <c:v>-2.8524569029634451E-3</c:v>
                </c:pt>
                <c:pt idx="32052">
                  <c:v>-2.862151021969103E-3</c:v>
                </c:pt>
                <c:pt idx="32053">
                  <c:v>-2.871397725368562E-3</c:v>
                </c:pt>
                <c:pt idx="32054">
                  <c:v>-2.8799473440932421E-3</c:v>
                </c:pt>
                <c:pt idx="32055">
                  <c:v>-2.8878964516293537E-3</c:v>
                </c:pt>
                <c:pt idx="32056">
                  <c:v>-2.8952645250649497E-3</c:v>
                </c:pt>
                <c:pt idx="32057">
                  <c:v>-2.9024865280307759E-3</c:v>
                </c:pt>
                <c:pt idx="32058">
                  <c:v>-2.909827576121285E-3</c:v>
                </c:pt>
                <c:pt idx="32059">
                  <c:v>-2.9172208116441376E-3</c:v>
                </c:pt>
                <c:pt idx="32060">
                  <c:v>-2.9247591067618939E-3</c:v>
                </c:pt>
                <c:pt idx="32061">
                  <c:v>-2.932050237344907E-3</c:v>
                </c:pt>
                <c:pt idx="32062">
                  <c:v>-2.9387197583273113E-3</c:v>
                </c:pt>
                <c:pt idx="32063">
                  <c:v>-2.941955749510864E-3</c:v>
                </c:pt>
                <c:pt idx="32064">
                  <c:v>-2.9216441885494197E-3</c:v>
                </c:pt>
                <c:pt idx="32065">
                  <c:v>-2.9183945423657425E-3</c:v>
                </c:pt>
                <c:pt idx="32066">
                  <c:v>-2.9117903405214787E-3</c:v>
                </c:pt>
                <c:pt idx="32067">
                  <c:v>-2.9046681006473685E-3</c:v>
                </c:pt>
                <c:pt idx="32068">
                  <c:v>-2.8971560872795787E-3</c:v>
                </c:pt>
                <c:pt idx="32069">
                  <c:v>-2.8891425518380639E-3</c:v>
                </c:pt>
                <c:pt idx="32070">
                  <c:v>-2.8807049196940947E-3</c:v>
                </c:pt>
                <c:pt idx="32071">
                  <c:v>-2.8720210419572981E-3</c:v>
                </c:pt>
                <c:pt idx="32072">
                  <c:v>-2.8630494520970468E-3</c:v>
                </c:pt>
                <c:pt idx="32073">
                  <c:v>-2.8536944255298071E-3</c:v>
                </c:pt>
                <c:pt idx="32074">
                  <c:v>-2.8441856776516231E-3</c:v>
                </c:pt>
                <c:pt idx="32075">
                  <c:v>-2.8343065502614271E-3</c:v>
                </c:pt>
                <c:pt idx="32076">
                  <c:v>-2.824510805990668E-3</c:v>
                </c:pt>
                <c:pt idx="32077">
                  <c:v>-2.8143835223016136E-3</c:v>
                </c:pt>
                <c:pt idx="32078">
                  <c:v>-2.8043125327818614E-3</c:v>
                </c:pt>
                <c:pt idx="32079">
                  <c:v>-2.7939541763253514E-3</c:v>
                </c:pt>
                <c:pt idx="32080">
                  <c:v>-2.7835115646361141E-3</c:v>
                </c:pt>
                <c:pt idx="32081">
                  <c:v>-2.7725128894725143E-3</c:v>
                </c:pt>
                <c:pt idx="32082">
                  <c:v>-2.7610699835505861E-3</c:v>
                </c:pt>
                <c:pt idx="32083">
                  <c:v>-2.7488192459870606E-3</c:v>
                </c:pt>
                <c:pt idx="32084">
                  <c:v>-2.7360007900066575E-3</c:v>
                </c:pt>
                <c:pt idx="32085">
                  <c:v>-2.7224224438165299E-3</c:v>
                </c:pt>
                <c:pt idx="32086">
                  <c:v>-2.7081885900336698E-3</c:v>
                </c:pt>
                <c:pt idx="32087">
                  <c:v>-2.6933672093118364E-3</c:v>
                </c:pt>
                <c:pt idx="32088">
                  <c:v>-2.6784287270413755E-3</c:v>
                </c:pt>
                <c:pt idx="32089">
                  <c:v>-2.6637522981488616E-3</c:v>
                </c:pt>
                <c:pt idx="32090">
                  <c:v>-2.6485346191482181E-3</c:v>
                </c:pt>
                <c:pt idx="32091">
                  <c:v>-2.6336297931990969E-3</c:v>
                </c:pt>
                <c:pt idx="32092">
                  <c:v>-2.6187133171914588E-3</c:v>
                </c:pt>
                <c:pt idx="32093">
                  <c:v>-2.6039454112386216E-3</c:v>
                </c:pt>
                <c:pt idx="32094">
                  <c:v>-2.5888116226727713E-3</c:v>
                </c:pt>
                <c:pt idx="32095">
                  <c:v>-2.5732735164614405E-3</c:v>
                </c:pt>
                <c:pt idx="32096">
                  <c:v>-2.557392604863323E-3</c:v>
                </c:pt>
                <c:pt idx="32097">
                  <c:v>-2.5409594545116828E-3</c:v>
                </c:pt>
                <c:pt idx="32098">
                  <c:v>-2.5242340461616854E-3</c:v>
                </c:pt>
                <c:pt idx="32099">
                  <c:v>-2.5079570099781371E-3</c:v>
                </c:pt>
                <c:pt idx="32100">
                  <c:v>-2.4936466734893619E-3</c:v>
                </c:pt>
                <c:pt idx="32101">
                  <c:v>-2.4782383689259256E-3</c:v>
                </c:pt>
                <c:pt idx="32102">
                  <c:v>-2.4648766480500025E-3</c:v>
                </c:pt>
                <c:pt idx="32103">
                  <c:v>-2.4530276666332967E-3</c:v>
                </c:pt>
                <c:pt idx="32104">
                  <c:v>-2.4442430697727449E-3</c:v>
                </c:pt>
                <c:pt idx="32105">
                  <c:v>-2.4383038620349124E-3</c:v>
                </c:pt>
                <c:pt idx="32106">
                  <c:v>-2.4358276353779783E-3</c:v>
                </c:pt>
                <c:pt idx="32107">
                  <c:v>-2.4358410309565613E-3</c:v>
                </c:pt>
                <c:pt idx="32108">
                  <c:v>-2.4400312399338727E-3</c:v>
                </c:pt>
                <c:pt idx="32109">
                  <c:v>-2.4473002665128022E-3</c:v>
                </c:pt>
                <c:pt idx="32110">
                  <c:v>-2.4578231746294919E-3</c:v>
                </c:pt>
                <c:pt idx="32111">
                  <c:v>-2.4719648085752689E-3</c:v>
                </c:pt>
                <c:pt idx="32112">
                  <c:v>-2.4907038197880156E-3</c:v>
                </c:pt>
                <c:pt idx="32113">
                  <c:v>-2.5173625068904597E-3</c:v>
                </c:pt>
                <c:pt idx="32114">
                  <c:v>-2.5500840614092342E-3</c:v>
                </c:pt>
                <c:pt idx="32115">
                  <c:v>-2.5923707028488131E-3</c:v>
                </c:pt>
                <c:pt idx="32116">
                  <c:v>-2.6478092545406261E-3</c:v>
                </c:pt>
                <c:pt idx="32117">
                  <c:v>-2.7233048198241983E-3</c:v>
                </c:pt>
                <c:pt idx="32118">
                  <c:v>-2.8224080277443209E-3</c:v>
                </c:pt>
                <c:pt idx="32119">
                  <c:v>-2.9476305601818789E-3</c:v>
                </c:pt>
                <c:pt idx="32120">
                  <c:v>-3.1038951075357366E-3</c:v>
                </c:pt>
                <c:pt idx="32121">
                  <c:v>-3.2973073949489921E-3</c:v>
                </c:pt>
                <c:pt idx="32122">
                  <c:v>-3.5299385180422136E-3</c:v>
                </c:pt>
                <c:pt idx="32123">
                  <c:v>-3.773305498502699E-3</c:v>
                </c:pt>
                <c:pt idx="32124">
                  <c:v>-3.9748433176996041E-3</c:v>
                </c:pt>
                <c:pt idx="32125">
                  <c:v>-4.1119477383518158E-3</c:v>
                </c:pt>
                <c:pt idx="32126">
                  <c:v>-4.1966385273370446E-3</c:v>
                </c:pt>
                <c:pt idx="32127">
                  <c:v>-4.2576146421607073E-3</c:v>
                </c:pt>
                <c:pt idx="32128">
                  <c:v>-4.3435570678677241E-3</c:v>
                </c:pt>
                <c:pt idx="32129">
                  <c:v>-4.4936089989343593E-3</c:v>
                </c:pt>
                <c:pt idx="32130">
                  <c:v>-4.7821270838335969E-3</c:v>
                </c:pt>
                <c:pt idx="32131">
                  <c:v>-5.3007478032514139E-3</c:v>
                </c:pt>
                <c:pt idx="32132">
                  <c:v>-6.2407416562884699E-3</c:v>
                </c:pt>
                <c:pt idx="32133">
                  <c:v>-7.6758214210117682E-3</c:v>
                </c:pt>
                <c:pt idx="32134">
                  <c:v>-9.582688934180246E-3</c:v>
                </c:pt>
                <c:pt idx="32135">
                  <c:v>-1.1834476266116355E-2</c:v>
                </c:pt>
                <c:pt idx="32136">
                  <c:v>-1.4168793485888106E-2</c:v>
                </c:pt>
                <c:pt idx="32137">
                  <c:v>-1.6259485503361482E-2</c:v>
                </c:pt>
                <c:pt idx="32138">
                  <c:v>-1.7840717881819873E-2</c:v>
                </c:pt>
                <c:pt idx="32139">
                  <c:v>-1.8692251321992065E-2</c:v>
                </c:pt>
                <c:pt idx="32140">
                  <c:v>-1.8631873027727008E-2</c:v>
                </c:pt>
                <c:pt idx="32141">
                  <c:v>-1.7465422232208316E-2</c:v>
                </c:pt>
                <c:pt idx="32142">
                  <c:v>-1.5010466675251632E-2</c:v>
                </c:pt>
                <c:pt idx="32143">
                  <c:v>-1.1190468632027217E-2</c:v>
                </c:pt>
                <c:pt idx="32144">
                  <c:v>-5.847871682884892E-3</c:v>
                </c:pt>
                <c:pt idx="32145">
                  <c:v>1.0638059169084391E-3</c:v>
                </c:pt>
                <c:pt idx="32146">
                  <c:v>9.5773047906957398E-3</c:v>
                </c:pt>
                <c:pt idx="32147">
                  <c:v>1.9560784922309171E-2</c:v>
                </c:pt>
                <c:pt idx="32148">
                  <c:v>3.0813351703240399E-2</c:v>
                </c:pt>
                <c:pt idx="32149">
                  <c:v>4.2958845460439599E-2</c:v>
                </c:pt>
                <c:pt idx="32150">
                  <c:v>5.5552524982062534E-2</c:v>
                </c:pt>
                <c:pt idx="32151">
                  <c:v>6.8032693258211929E-2</c:v>
                </c:pt>
                <c:pt idx="32152">
                  <c:v>7.9786565291772693E-2</c:v>
                </c:pt>
                <c:pt idx="32153">
                  <c:v>9.0265470305026629E-2</c:v>
                </c:pt>
                <c:pt idx="32154">
                  <c:v>9.9020459409141892E-2</c:v>
                </c:pt>
                <c:pt idx="32155">
                  <c:v>0.1057998646796392</c:v>
                </c:pt>
                <c:pt idx="32156">
                  <c:v>0.11059647153576518</c:v>
                </c:pt>
                <c:pt idx="32157">
                  <c:v>0.11341348945058766</c:v>
                </c:pt>
                <c:pt idx="32158">
                  <c:v>0.11448384437092385</c:v>
                </c:pt>
                <c:pt idx="32159">
                  <c:v>0.11405250780151399</c:v>
                </c:pt>
                <c:pt idx="32160">
                  <c:v>0.11225020461218682</c:v>
                </c:pt>
                <c:pt idx="32161">
                  <c:v>0.10934273415816143</c:v>
                </c:pt>
                <c:pt idx="32162">
                  <c:v>0.10549763371236553</c:v>
                </c:pt>
                <c:pt idx="32163">
                  <c:v>0.10088794403230716</c:v>
                </c:pt>
                <c:pt idx="32164">
                  <c:v>9.5743671977645994E-2</c:v>
                </c:pt>
                <c:pt idx="32165">
                  <c:v>9.0202950131781146E-2</c:v>
                </c:pt>
                <c:pt idx="32166">
                  <c:v>8.4450831315939556E-2</c:v>
                </c:pt>
                <c:pt idx="32167">
                  <c:v>7.8648362814011774E-2</c:v>
                </c:pt>
                <c:pt idx="32168">
                  <c:v>7.2934781426119755E-2</c:v>
                </c:pt>
                <c:pt idx="32169">
                  <c:v>6.7381213083016034E-2</c:v>
                </c:pt>
                <c:pt idx="32170">
                  <c:v>6.2036746383559604E-2</c:v>
                </c:pt>
                <c:pt idx="32171">
                  <c:v>5.6927119535497783E-2</c:v>
                </c:pt>
                <c:pt idx="32172">
                  <c:v>5.2037418012087833E-2</c:v>
                </c:pt>
                <c:pt idx="32173">
                  <c:v>4.7398147168870808E-2</c:v>
                </c:pt>
                <c:pt idx="32174">
                  <c:v>4.3021079564286246E-2</c:v>
                </c:pt>
                <c:pt idx="32175">
                  <c:v>3.8961569588451317E-2</c:v>
                </c:pt>
                <c:pt idx="32176">
                  <c:v>3.5264958019558867E-2</c:v>
                </c:pt>
                <c:pt idx="32177">
                  <c:v>3.1952681577761877E-2</c:v>
                </c:pt>
                <c:pt idx="32178">
                  <c:v>2.9038919755364878E-2</c:v>
                </c:pt>
                <c:pt idx="32179">
                  <c:v>2.6493669296731137E-2</c:v>
                </c:pt>
                <c:pt idx="32180">
                  <c:v>2.4233692627559922E-2</c:v>
                </c:pt>
                <c:pt idx="32181">
                  <c:v>2.2150522379293602E-2</c:v>
                </c:pt>
                <c:pt idx="32182">
                  <c:v>2.014134298595871E-2</c:v>
                </c:pt>
                <c:pt idx="32183">
                  <c:v>1.8141209801795122E-2</c:v>
                </c:pt>
                <c:pt idx="32184">
                  <c:v>1.6141044618928513E-2</c:v>
                </c:pt>
                <c:pt idx="32185">
                  <c:v>1.4217342428219704E-2</c:v>
                </c:pt>
                <c:pt idx="32186">
                  <c:v>1.2431311139701418E-2</c:v>
                </c:pt>
                <c:pt idx="32187">
                  <c:v>1.0851739404864613E-2</c:v>
                </c:pt>
                <c:pt idx="32188">
                  <c:v>9.4975212733307002E-3</c:v>
                </c:pt>
                <c:pt idx="32189">
                  <c:v>8.3449461498036337E-3</c:v>
                </c:pt>
                <c:pt idx="32190">
                  <c:v>7.3374116191761152E-3</c:v>
                </c:pt>
                <c:pt idx="32191">
                  <c:v>6.3844020460523954E-3</c:v>
                </c:pt>
                <c:pt idx="32192">
                  <c:v>5.3833027417556911E-3</c:v>
                </c:pt>
                <c:pt idx="32193">
                  <c:v>4.2820566984239639E-3</c:v>
                </c:pt>
                <c:pt idx="32194">
                  <c:v>3.0871166702178821E-3</c:v>
                </c:pt>
                <c:pt idx="32195">
                  <c:v>1.8658100710621239E-3</c:v>
                </c:pt>
                <c:pt idx="32196">
                  <c:v>6.8860243734791826E-4</c:v>
                </c:pt>
                <c:pt idx="32197">
                  <c:v>-3.7007518944154327E-4</c:v>
                </c:pt>
                <c:pt idx="32198">
                  <c:v>-1.2700104977015902E-3</c:v>
                </c:pt>
                <c:pt idx="32199">
                  <c:v>-1.9886902616473856E-3</c:v>
                </c:pt>
                <c:pt idx="32200">
                  <c:v>-2.5189987010287851E-3</c:v>
                </c:pt>
                <c:pt idx="32201">
                  <c:v>-2.8570003106332953E-3</c:v>
                </c:pt>
                <c:pt idx="32202">
                  <c:v>-3.0077021531811354E-3</c:v>
                </c:pt>
                <c:pt idx="32203">
                  <c:v>-2.9787055430923193E-3</c:v>
                </c:pt>
                <c:pt idx="32204">
                  <c:v>-2.775001087460427E-3</c:v>
                </c:pt>
                <c:pt idx="32205">
                  <c:v>-2.4091414470919226E-3</c:v>
                </c:pt>
                <c:pt idx="32206">
                  <c:v>-1.8887022562966704E-3</c:v>
                </c:pt>
                <c:pt idx="32207">
                  <c:v>-1.2234172781249164E-3</c:v>
                </c:pt>
                <c:pt idx="32208">
                  <c:v>-4.2417742910516587E-4</c:v>
                </c:pt>
                <c:pt idx="32209">
                  <c:v>4.9863345697409578E-4</c:v>
                </c:pt>
                <c:pt idx="32210">
                  <c:v>1.5322506925971036E-3</c:v>
                </c:pt>
                <c:pt idx="32211">
                  <c:v>2.6602269931537137E-3</c:v>
                </c:pt>
                <c:pt idx="32212">
                  <c:v>3.863259549244491E-3</c:v>
                </c:pt>
                <c:pt idx="32213">
                  <c:v>5.1036015521537248E-3</c:v>
                </c:pt>
                <c:pt idx="32214">
                  <c:v>6.3391833527342012E-3</c:v>
                </c:pt>
                <c:pt idx="32215">
                  <c:v>7.4885204195880295E-3</c:v>
                </c:pt>
                <c:pt idx="32216">
                  <c:v>8.4442789656057338E-3</c:v>
                </c:pt>
                <c:pt idx="32217">
                  <c:v>9.106051008137328E-3</c:v>
                </c:pt>
                <c:pt idx="32218">
                  <c:v>9.4084586257499048E-3</c:v>
                </c:pt>
                <c:pt idx="32219">
                  <c:v>9.3946223854762811E-3</c:v>
                </c:pt>
                <c:pt idx="32220">
                  <c:v>9.1406057601278734E-3</c:v>
                </c:pt>
                <c:pt idx="32221">
                  <c:v>8.7454290212278796E-3</c:v>
                </c:pt>
                <c:pt idx="32222">
                  <c:v>8.2788709938395044E-3</c:v>
                </c:pt>
                <c:pt idx="32223">
                  <c:v>7.789974771889252E-3</c:v>
                </c:pt>
                <c:pt idx="32224">
                  <c:v>7.3031241289194249E-3</c:v>
                </c:pt>
                <c:pt idx="32225">
                  <c:v>6.8320609274379329E-3</c:v>
                </c:pt>
                <c:pt idx="32226">
                  <c:v>6.3840316760532811E-3</c:v>
                </c:pt>
                <c:pt idx="32227">
                  <c:v>5.9615844711773391E-3</c:v>
                </c:pt>
                <c:pt idx="32228">
                  <c:v>5.5663869570675706E-3</c:v>
                </c:pt>
                <c:pt idx="32229">
                  <c:v>5.1978247064414784E-3</c:v>
                </c:pt>
                <c:pt idx="32230">
                  <c:v>4.8550195536594121E-3</c:v>
                </c:pt>
                <c:pt idx="32231">
                  <c:v>4.5369694617173328E-3</c:v>
                </c:pt>
                <c:pt idx="32232">
                  <c:v>4.2425342147102141E-3</c:v>
                </c:pt>
                <c:pt idx="32233">
                  <c:v>3.9698174175319956E-3</c:v>
                </c:pt>
                <c:pt idx="32234">
                  <c:v>3.717739242986573E-3</c:v>
                </c:pt>
                <c:pt idx="32235">
                  <c:v>3.4845004175433347E-3</c:v>
                </c:pt>
                <c:pt idx="32236">
                  <c:v>3.2689267603354111E-3</c:v>
                </c:pt>
                <c:pt idx="32237">
                  <c:v>3.069755592590262E-3</c:v>
                </c:pt>
                <c:pt idx="32238">
                  <c:v>2.8857115690875679E-3</c:v>
                </c:pt>
                <c:pt idx="32239">
                  <c:v>2.7155307811057572E-3</c:v>
                </c:pt>
                <c:pt idx="32240">
                  <c:v>2.5581774258156553E-3</c:v>
                </c:pt>
                <c:pt idx="32241">
                  <c:v>2.4128060232950777E-3</c:v>
                </c:pt>
                <c:pt idx="32242">
                  <c:v>2.2782389982833884E-3</c:v>
                </c:pt>
                <c:pt idx="32243">
                  <c:v>2.1537915702548593E-3</c:v>
                </c:pt>
                <c:pt idx="32244">
                  <c:v>2.0385671946678841E-3</c:v>
                </c:pt>
                <c:pt idx="32245">
                  <c:v>1.9317816225939977E-3</c:v>
                </c:pt>
                <c:pt idx="32246">
                  <c:v>1.8327542776152006E-3</c:v>
                </c:pt>
                <c:pt idx="32247">
                  <c:v>1.7410467236873561E-3</c:v>
                </c:pt>
                <c:pt idx="32248">
                  <c:v>1.6558007144623632E-3</c:v>
                </c:pt>
                <c:pt idx="32249">
                  <c:v>1.576718814826461E-3</c:v>
                </c:pt>
                <c:pt idx="32250">
                  <c:v>1.5030062226264462E-3</c:v>
                </c:pt>
                <c:pt idx="32251">
                  <c:v>1.4345372944645218E-3</c:v>
                </c:pt>
                <c:pt idx="32252">
                  <c:v>1.370676026126505E-3</c:v>
                </c:pt>
                <c:pt idx="32253">
                  <c:v>1.3111301911898909E-3</c:v>
                </c:pt>
                <c:pt idx="32254">
                  <c:v>1.2555623268000193E-3</c:v>
                </c:pt>
                <c:pt idx="32255">
                  <c:v>1.2036795343599582E-3</c:v>
                </c:pt>
                <c:pt idx="32256">
                  <c:v>1.1550850489241427E-3</c:v>
                </c:pt>
                <c:pt idx="32257">
                  <c:v>1.1095888296367429E-3</c:v>
                </c:pt>
                <c:pt idx="32258">
                  <c:v>1.0670090409085065E-3</c:v>
                </c:pt>
                <c:pt idx="32259">
                  <c:v>1.0270928784077427E-3</c:v>
                </c:pt>
                <c:pt idx="32260">
                  <c:v>9.8960665611813603E-4</c:v>
                </c:pt>
                <c:pt idx="32261">
                  <c:v>9.5436339389320946E-4</c:v>
                </c:pt>
                <c:pt idx="32262">
                  <c:v>9.212816223097553E-4</c:v>
                </c:pt>
                <c:pt idx="32263">
                  <c:v>8.9005411082188068E-4</c:v>
                </c:pt>
                <c:pt idx="32264">
                  <c:v>8.6074876060593386E-4</c:v>
                </c:pt>
                <c:pt idx="32265">
                  <c:v>8.3303772562626222E-4</c:v>
                </c:pt>
                <c:pt idx="32266">
                  <c:v>8.0691603414528856E-4</c:v>
                </c:pt>
                <c:pt idx="32267">
                  <c:v>7.8221928114896588E-4</c:v>
                </c:pt>
                <c:pt idx="32268">
                  <c:v>7.5891756617685324E-4</c:v>
                </c:pt>
                <c:pt idx="32269">
                  <c:v>7.3680919721585969E-4</c:v>
                </c:pt>
                <c:pt idx="32270">
                  <c:v>7.1583452953472015E-4</c:v>
                </c:pt>
                <c:pt idx="32271">
                  <c:v>6.9611314887318976E-4</c:v>
                </c:pt>
                <c:pt idx="32272">
                  <c:v>6.7731470305165686E-4</c:v>
                </c:pt>
                <c:pt idx="32273">
                  <c:v>6.5936304981384364E-4</c:v>
                </c:pt>
                <c:pt idx="32274">
                  <c:v>6.4230099543871599E-4</c:v>
                </c:pt>
                <c:pt idx="32275">
                  <c:v>6.2604278768862986E-4</c:v>
                </c:pt>
                <c:pt idx="32276">
                  <c:v>6.1046890773031048E-4</c:v>
                </c:pt>
                <c:pt idx="32277">
                  <c:v>5.9549177008655363E-4</c:v>
                </c:pt>
                <c:pt idx="32278">
                  <c:v>5.8119738248163522E-4</c:v>
                </c:pt>
                <c:pt idx="32279">
                  <c:v>5.6731627637962578E-4</c:v>
                </c:pt>
                <c:pt idx="32280">
                  <c:v>5.5423398675036317E-4</c:v>
                </c:pt>
                <c:pt idx="32281">
                  <c:v>5.4143598004230409E-4</c:v>
                </c:pt>
                <c:pt idx="32282">
                  <c:v>5.2911200605310071E-4</c:v>
                </c:pt>
                <c:pt idx="32283">
                  <c:v>5.1722264009967933E-4</c:v>
                </c:pt>
                <c:pt idx="32284">
                  <c:v>5.0568525990868363E-4</c:v>
                </c:pt>
                <c:pt idx="32285">
                  <c:v>4.945104292516378E-4</c:v>
                </c:pt>
                <c:pt idx="32286">
                  <c:v>4.8381182163703684E-4</c:v>
                </c:pt>
                <c:pt idx="32287">
                  <c:v>4.7346048928575968E-4</c:v>
                </c:pt>
                <c:pt idx="32288">
                  <c:v>4.6348582945665573E-4</c:v>
                </c:pt>
                <c:pt idx="32289">
                  <c:v>4.539001135529519E-4</c:v>
                </c:pt>
                <c:pt idx="32290">
                  <c:v>4.4471469611684356E-4</c:v>
                </c:pt>
                <c:pt idx="32291">
                  <c:v>4.3590968156914656E-4</c:v>
                </c:pt>
                <c:pt idx="32292">
                  <c:v>4.2752983777938347E-4</c:v>
                </c:pt>
                <c:pt idx="32293">
                  <c:v>4.1965020865297742E-4</c:v>
                </c:pt>
                <c:pt idx="32294">
                  <c:v>4.1214665508848558E-4</c:v>
                </c:pt>
                <c:pt idx="32295">
                  <c:v>4.0505175851457409E-4</c:v>
                </c:pt>
                <c:pt idx="32296">
                  <c:v>3.9850041987821161E-4</c:v>
                </c:pt>
                <c:pt idx="32297">
                  <c:v>3.9232468478067606E-4</c:v>
                </c:pt>
                <c:pt idx="32298">
                  <c:v>3.8673776259234849E-4</c:v>
                </c:pt>
                <c:pt idx="32299">
                  <c:v>3.8148349646160984E-4</c:v>
                </c:pt>
                <c:pt idx="32300">
                  <c:v>3.7657156623782662E-4</c:v>
                </c:pt>
                <c:pt idx="32301">
                  <c:v>3.722188691785977E-4</c:v>
                </c:pt>
                <c:pt idx="32302">
                  <c:v>3.6836120917393966E-4</c:v>
                </c:pt>
                <c:pt idx="32303">
                  <c:v>3.6480930289595204E-4</c:v>
                </c:pt>
                <c:pt idx="32304">
                  <c:v>3.6161156167857644E-4</c:v>
                </c:pt>
                <c:pt idx="32305">
                  <c:v>3.5901977018981679E-4</c:v>
                </c:pt>
                <c:pt idx="32306">
                  <c:v>3.565596384325076E-4</c:v>
                </c:pt>
                <c:pt idx="32307">
                  <c:v>3.5461864958719058E-4</c:v>
                </c:pt>
                <c:pt idx="32308">
                  <c:v>3.5289477354516485E-4</c:v>
                </c:pt>
                <c:pt idx="32309">
                  <c:v>3.516976304580588E-4</c:v>
                </c:pt>
                <c:pt idx="32310">
                  <c:v>3.5071227388960846E-4</c:v>
                </c:pt>
                <c:pt idx="32311">
                  <c:v>3.4999155869386289E-4</c:v>
                </c:pt>
                <c:pt idx="32312">
                  <c:v>3.4954024460942534E-4</c:v>
                </c:pt>
                <c:pt idx="32313">
                  <c:v>3.4947608582125422E-4</c:v>
                </c:pt>
                <c:pt idx="32314">
                  <c:v>3.4973554488260117E-4</c:v>
                </c:pt>
                <c:pt idx="32315">
                  <c:v>3.5028347837029461E-4</c:v>
                </c:pt>
                <c:pt idx="32316">
                  <c:v>3.5110772531210532E-4</c:v>
                </c:pt>
                <c:pt idx="32317">
                  <c:v>3.5228893363448144E-4</c:v>
                </c:pt>
                <c:pt idx="32318">
                  <c:v>3.5377515012424698E-4</c:v>
                </c:pt>
                <c:pt idx="32319">
                  <c:v>3.5557568718613819E-4</c:v>
                </c:pt>
                <c:pt idx="32320">
                  <c:v>3.5781382505628567E-4</c:v>
                </c:pt>
                <c:pt idx="32321">
                  <c:v>3.6033781429478662E-4</c:v>
                </c:pt>
                <c:pt idx="32322">
                  <c:v>3.6309693200575754E-4</c:v>
                </c:pt>
                <c:pt idx="32323">
                  <c:v>3.6605955622204256E-4</c:v>
                </c:pt>
                <c:pt idx="32324">
                  <c:v>3.6930586436167978E-4</c:v>
                </c:pt>
                <c:pt idx="32325">
                  <c:v>3.7276021890653155E-4</c:v>
                </c:pt>
                <c:pt idx="32326">
                  <c:v>3.7637262355927348E-4</c:v>
                </c:pt>
                <c:pt idx="32327">
                  <c:v>3.8012951086052738E-4</c:v>
                </c:pt>
                <c:pt idx="32328">
                  <c:v>3.8400407933325553E-4</c:v>
                </c:pt>
                <c:pt idx="32329">
                  <c:v>3.8803208611870588E-4</c:v>
                </c:pt>
                <c:pt idx="32330">
                  <c:v>3.9217362474219808E-4</c:v>
                </c:pt>
                <c:pt idx="32331">
                  <c:v>3.9635601039689217E-4</c:v>
                </c:pt>
                <c:pt idx="32332">
                  <c:v>4.0076616451545366E-4</c:v>
                </c:pt>
                <c:pt idx="32333">
                  <c:v>4.0526968506204852E-4</c:v>
                </c:pt>
                <c:pt idx="32334">
                  <c:v>4.0998566681338389E-4</c:v>
                </c:pt>
                <c:pt idx="32335">
                  <c:v>4.1472172379286576E-4</c:v>
                </c:pt>
                <c:pt idx="32336">
                  <c:v>4.198163483655204E-4</c:v>
                </c:pt>
                <c:pt idx="32337">
                  <c:v>4.2509663966472377E-4</c:v>
                </c:pt>
                <c:pt idx="32338">
                  <c:v>4.3063699614132034E-4</c:v>
                </c:pt>
                <c:pt idx="32339">
                  <c:v>4.364938619354497E-4</c:v>
                </c:pt>
                <c:pt idx="32340">
                  <c:v>4.4263435619018576E-4</c:v>
                </c:pt>
                <c:pt idx="32341">
                  <c:v>4.4909307283391708E-4</c:v>
                </c:pt>
                <c:pt idx="32342">
                  <c:v>4.5587490248688578E-4</c:v>
                </c:pt>
                <c:pt idx="32343">
                  <c:v>4.6309017797441232E-4</c:v>
                </c:pt>
                <c:pt idx="32344">
                  <c:v>4.7065050085670634E-4</c:v>
                </c:pt>
                <c:pt idx="32345">
                  <c:v>4.7870193601506905E-4</c:v>
                </c:pt>
                <c:pt idx="32346">
                  <c:v>4.8722226477182495E-4</c:v>
                </c:pt>
                <c:pt idx="32347">
                  <c:v>4.9610711751957304E-4</c:v>
                </c:pt>
                <c:pt idx="32348">
                  <c:v>5.0540355893768929E-4</c:v>
                </c:pt>
                <c:pt idx="32349">
                  <c:v>5.154167188603509E-4</c:v>
                </c:pt>
                <c:pt idx="32350">
                  <c:v>5.257907599262035E-4</c:v>
                </c:pt>
                <c:pt idx="32351">
                  <c:v>5.3697650749773285E-4</c:v>
                </c:pt>
                <c:pt idx="32352">
                  <c:v>5.4873281576695021E-4</c:v>
                </c:pt>
                <c:pt idx="32353">
                  <c:v>5.6113216880937511E-4</c:v>
                </c:pt>
                <c:pt idx="32354">
                  <c:v>5.7427450763714027E-4</c:v>
                </c:pt>
                <c:pt idx="32355">
                  <c:v>5.8831010741133838E-4</c:v>
                </c:pt>
                <c:pt idx="32356">
                  <c:v>6.0314263559135828E-4</c:v>
                </c:pt>
                <c:pt idx="32357">
                  <c:v>6.1905337547563111E-4</c:v>
                </c:pt>
                <c:pt idx="32358">
                  <c:v>6.3598828620936576E-4</c:v>
                </c:pt>
                <c:pt idx="32359">
                  <c:v>6.5405794459894029E-4</c:v>
                </c:pt>
                <c:pt idx="32360">
                  <c:v>6.7335939209567375E-4</c:v>
                </c:pt>
                <c:pt idx="32361">
                  <c:v>6.9385452846093543E-4</c:v>
                </c:pt>
                <c:pt idx="32362">
                  <c:v>7.1588172887537826E-4</c:v>
                </c:pt>
                <c:pt idx="32363">
                  <c:v>7.3949507542614423E-4</c:v>
                </c:pt>
                <c:pt idx="32364">
                  <c:v>7.6471928958399271E-4</c:v>
                </c:pt>
                <c:pt idx="32365">
                  <c:v>7.9176658884683171E-4</c:v>
                </c:pt>
                <c:pt idx="32366">
                  <c:v>8.2065572415723764E-4</c:v>
                </c:pt>
                <c:pt idx="32367">
                  <c:v>8.5174891308892331E-4</c:v>
                </c:pt>
                <c:pt idx="32368">
                  <c:v>8.8509786307533478E-4</c:v>
                </c:pt>
                <c:pt idx="32369">
                  <c:v>9.2087171951782398E-4</c:v>
                </c:pt>
                <c:pt idx="32370">
                  <c:v>9.592202712888076E-4</c:v>
                </c:pt>
                <c:pt idx="32371">
                  <c:v>1.0003299093122031E-3</c:v>
                </c:pt>
                <c:pt idx="32372">
                  <c:v>1.0446298990632874E-3</c:v>
                </c:pt>
                <c:pt idx="32373">
                  <c:v>1.0919841132168706E-3</c:v>
                </c:pt>
                <c:pt idx="32374">
                  <c:v>1.1430180966069958E-3</c:v>
                </c:pt>
                <c:pt idx="32375">
                  <c:v>1.1977811837460273E-3</c:v>
                </c:pt>
                <c:pt idx="32376">
                  <c:v>1.2567018984707135E-3</c:v>
                </c:pt>
                <c:pt idx="32377">
                  <c:v>1.320055673703302E-3</c:v>
                </c:pt>
                <c:pt idx="32378">
                  <c:v>1.3883008766741867E-3</c:v>
                </c:pt>
                <c:pt idx="32379">
                  <c:v>1.4617259278986161E-3</c:v>
                </c:pt>
                <c:pt idx="32380">
                  <c:v>1.5408256996617409E-3</c:v>
                </c:pt>
                <c:pt idx="32381">
                  <c:v>1.626081392398171E-3</c:v>
                </c:pt>
                <c:pt idx="32382">
                  <c:v>1.7180528773057535E-3</c:v>
                </c:pt>
                <c:pt idx="32383">
                  <c:v>1.817273053368873E-3</c:v>
                </c:pt>
                <c:pt idx="32384">
                  <c:v>1.9244327892150581E-3</c:v>
                </c:pt>
                <c:pt idx="32385">
                  <c:v>2.040201598288216E-3</c:v>
                </c:pt>
                <c:pt idx="32386">
                  <c:v>2.1652051320317778E-3</c:v>
                </c:pt>
                <c:pt idx="32387">
                  <c:v>2.300370716828759E-3</c:v>
                </c:pt>
                <c:pt idx="32388">
                  <c:v>2.4465818506449466E-3</c:v>
                </c:pt>
                <c:pt idx="32389">
                  <c:v>2.6046628789385684E-3</c:v>
                </c:pt>
                <c:pt idx="32390">
                  <c:v>2.7757331018015696E-3</c:v>
                </c:pt>
                <c:pt idx="32391">
                  <c:v>2.9607570506157144E-3</c:v>
                </c:pt>
                <c:pt idx="32392">
                  <c:v>3.1608308584308853E-3</c:v>
                </c:pt>
                <c:pt idx="32393">
                  <c:v>3.3773075504980321E-3</c:v>
                </c:pt>
                <c:pt idx="32394">
                  <c:v>3.6115018531235332E-3</c:v>
                </c:pt>
                <c:pt idx="32395">
                  <c:v>3.8645732284884327E-3</c:v>
                </c:pt>
                <c:pt idx="32396">
                  <c:v>4.1381823257529149E-3</c:v>
                </c:pt>
                <c:pt idx="32397">
                  <c:v>4.4335160149135966E-3</c:v>
                </c:pt>
                <c:pt idx="32398">
                  <c:v>4.7522936714142761E-3</c:v>
                </c:pt>
                <c:pt idx="32399">
                  <c:v>5.0954864463166327E-3</c:v>
                </c:pt>
                <c:pt idx="32400">
                  <c:v>5.4645817173240019E-3</c:v>
                </c:pt>
                <c:pt idx="32401">
                  <c:v>5.8604347226320908E-3</c:v>
                </c:pt>
                <c:pt idx="32402">
                  <c:v>6.2829444878140794E-3</c:v>
                </c:pt>
                <c:pt idx="32403">
                  <c:v>6.7312141749363841E-3</c:v>
                </c:pt>
                <c:pt idx="32404">
                  <c:v>7.2029509543539705E-3</c:v>
                </c:pt>
                <c:pt idx="32405">
                  <c:v>7.6907817359526121E-3</c:v>
                </c:pt>
                <c:pt idx="32406">
                  <c:v>8.1788673353399011E-3</c:v>
                </c:pt>
                <c:pt idx="32407">
                  <c:v>8.6424545189667246E-3</c:v>
                </c:pt>
                <c:pt idx="32408">
                  <c:v>9.0353552490073374E-3</c:v>
                </c:pt>
                <c:pt idx="32409">
                  <c:v>9.2903774706192266E-3</c:v>
                </c:pt>
                <c:pt idx="32410">
                  <c:v>9.3016231812218519E-3</c:v>
                </c:pt>
                <c:pt idx="32411">
                  <c:v>8.9990616273429858E-3</c:v>
                </c:pt>
                <c:pt idx="32412">
                  <c:v>8.3393926563120058E-3</c:v>
                </c:pt>
                <c:pt idx="32413">
                  <c:v>7.3794139972115369E-3</c:v>
                </c:pt>
                <c:pt idx="32414">
                  <c:v>6.2289559018952056E-3</c:v>
                </c:pt>
                <c:pt idx="32415">
                  <c:v>4.9969721543172696E-3</c:v>
                </c:pt>
                <c:pt idx="32416">
                  <c:v>3.7537022938867182E-3</c:v>
                </c:pt>
                <c:pt idx="32417">
                  <c:v>2.5505488600355841E-3</c:v>
                </c:pt>
                <c:pt idx="32418">
                  <c:v>1.420708611937993E-3</c:v>
                </c:pt>
                <c:pt idx="32419">
                  <c:v>3.8728950436928145E-4</c:v>
                </c:pt>
                <c:pt idx="32420">
                  <c:v>-5.3622753299176207E-4</c:v>
                </c:pt>
                <c:pt idx="32421">
                  <c:v>-1.3380867658576712E-3</c:v>
                </c:pt>
                <c:pt idx="32422">
                  <c:v>-2.0012879305073561E-3</c:v>
                </c:pt>
                <c:pt idx="32423">
                  <c:v>-2.5200799140755459E-3</c:v>
                </c:pt>
                <c:pt idx="32424">
                  <c:v>-2.8857048863635271E-3</c:v>
                </c:pt>
                <c:pt idx="32425">
                  <c:v>-3.0876276640336986E-3</c:v>
                </c:pt>
                <c:pt idx="32426">
                  <c:v>-3.1159529537678754E-3</c:v>
                </c:pt>
                <c:pt idx="32427">
                  <c:v>-2.9628462332665917E-3</c:v>
                </c:pt>
                <c:pt idx="32428">
                  <c:v>-2.6232667303774937E-3</c:v>
                </c:pt>
                <c:pt idx="32429">
                  <c:v>-2.0916707907412402E-3</c:v>
                </c:pt>
                <c:pt idx="32430">
                  <c:v>-1.3706833043708455E-3</c:v>
                </c:pt>
                <c:pt idx="32431">
                  <c:v>-4.705439061722938E-4</c:v>
                </c:pt>
                <c:pt idx="32432">
                  <c:v>5.9109806449597624E-4</c:v>
                </c:pt>
                <c:pt idx="32433">
                  <c:v>1.7675666233384346E-3</c:v>
                </c:pt>
                <c:pt idx="32434">
                  <c:v>2.9951164331462055E-3</c:v>
                </c:pt>
                <c:pt idx="32435">
                  <c:v>4.1933648562128001E-3</c:v>
                </c:pt>
                <c:pt idx="32436">
                  <c:v>5.2994875685632437E-3</c:v>
                </c:pt>
                <c:pt idx="32437">
                  <c:v>6.294726759103475E-3</c:v>
                </c:pt>
                <c:pt idx="32438">
                  <c:v>7.2495759310218233E-3</c:v>
                </c:pt>
                <c:pt idx="32439">
                  <c:v>8.2583630241288564E-3</c:v>
                </c:pt>
                <c:pt idx="32440">
                  <c:v>9.4106838224318201E-3</c:v>
                </c:pt>
                <c:pt idx="32441">
                  <c:v>1.0768025524206415E-2</c:v>
                </c:pt>
                <c:pt idx="32442">
                  <c:v>1.235036265954903E-2</c:v>
                </c:pt>
                <c:pt idx="32443">
                  <c:v>1.4135524547724598E-2</c:v>
                </c:pt>
                <c:pt idx="32444">
                  <c:v>1.6066726552249611E-2</c:v>
                </c:pt>
                <c:pt idx="32445">
                  <c:v>1.8064005153758389E-2</c:v>
                </c:pt>
                <c:pt idx="32446">
                  <c:v>2.0063763923441114E-2</c:v>
                </c:pt>
                <c:pt idx="32447">
                  <c:v>2.2071670442302405E-2</c:v>
                </c:pt>
                <c:pt idx="32448">
                  <c:v>2.4156290344491738E-2</c:v>
                </c:pt>
                <c:pt idx="32449">
                  <c:v>2.6417214062146255E-2</c:v>
                </c:pt>
                <c:pt idx="32450">
                  <c:v>2.8965002281533203E-2</c:v>
                </c:pt>
                <c:pt idx="32451">
                  <c:v>3.1877554195425373E-2</c:v>
                </c:pt>
                <c:pt idx="32452">
                  <c:v>3.5175591803002115E-2</c:v>
                </c:pt>
                <c:pt idx="32453">
                  <c:v>3.8870965076105768E-2</c:v>
                </c:pt>
                <c:pt idx="32454">
                  <c:v>4.293052141539444E-2</c:v>
                </c:pt>
                <c:pt idx="32455">
                  <c:v>4.7299272759117827E-2</c:v>
                </c:pt>
                <c:pt idx="32456">
                  <c:v>5.1940529340494201E-2</c:v>
                </c:pt>
                <c:pt idx="32457">
                  <c:v>5.6806878344722089E-2</c:v>
                </c:pt>
                <c:pt idx="32458">
                  <c:v>6.1922281542525992E-2</c:v>
                </c:pt>
                <c:pt idx="32459">
                  <c:v>6.7262472806735252E-2</c:v>
                </c:pt>
                <c:pt idx="32460">
                  <c:v>7.2826722654002585E-2</c:v>
                </c:pt>
                <c:pt idx="32461">
                  <c:v>7.8556043861693792E-2</c:v>
                </c:pt>
                <c:pt idx="32462">
                  <c:v>8.4371191578083815E-2</c:v>
                </c:pt>
                <c:pt idx="32463">
                  <c:v>9.0138139643464066E-2</c:v>
                </c:pt>
                <c:pt idx="32464">
                  <c:v>9.5696543375587528E-2</c:v>
                </c:pt>
                <c:pt idx="32465">
                  <c:v>0.10087417363940498</c:v>
                </c:pt>
                <c:pt idx="32466">
                  <c:v>0.10550055539159331</c:v>
                </c:pt>
                <c:pt idx="32467">
                  <c:v>0.1093419972204569</c:v>
                </c:pt>
                <c:pt idx="32468">
                  <c:v>0.11226503849627845</c:v>
                </c:pt>
                <c:pt idx="32469">
                  <c:v>0.1140944649170812</c:v>
                </c:pt>
                <c:pt idx="32470">
                  <c:v>0.11464989333962405</c:v>
                </c:pt>
                <c:pt idx="32471">
                  <c:v>0.11366267823662546</c:v>
                </c:pt>
                <c:pt idx="32472">
                  <c:v>0.11094355291034624</c:v>
                </c:pt>
                <c:pt idx="32473">
                  <c:v>0.10635259259188151</c:v>
                </c:pt>
                <c:pt idx="32474">
                  <c:v>9.9698042900558614E-2</c:v>
                </c:pt>
                <c:pt idx="32475">
                  <c:v>9.1117173289191167E-2</c:v>
                </c:pt>
                <c:pt idx="32476">
                  <c:v>8.0787611391872294E-2</c:v>
                </c:pt>
                <c:pt idx="32477">
                  <c:v>6.9141279271935363E-2</c:v>
                </c:pt>
                <c:pt idx="32478">
                  <c:v>5.664968324841041E-2</c:v>
                </c:pt>
                <c:pt idx="32479">
                  <c:v>4.401361190491615E-2</c:v>
                </c:pt>
                <c:pt idx="32480">
                  <c:v>3.1785280833868113E-2</c:v>
                </c:pt>
                <c:pt idx="32481">
                  <c:v>2.041953971174032E-2</c:v>
                </c:pt>
                <c:pt idx="32482">
                  <c:v>1.0340070546171365E-2</c:v>
                </c:pt>
                <c:pt idx="32483">
                  <c:v>1.6900882966359443E-3</c:v>
                </c:pt>
                <c:pt idx="32484">
                  <c:v>-5.37238584971933E-3</c:v>
                </c:pt>
                <c:pt idx="32485">
                  <c:v>-1.0794272431520341E-2</c:v>
                </c:pt>
                <c:pt idx="32486">
                  <c:v>-1.4676755847411627E-2</c:v>
                </c:pt>
                <c:pt idx="32487">
                  <c:v>-1.713694080695477E-2</c:v>
                </c:pt>
                <c:pt idx="32488">
                  <c:v>-1.8320210733601433E-2</c:v>
                </c:pt>
                <c:pt idx="32489">
                  <c:v>-1.8371537646945268E-2</c:v>
                </c:pt>
                <c:pt idx="32490">
                  <c:v>-1.7544976506006837E-2</c:v>
                </c:pt>
                <c:pt idx="32491">
                  <c:v>-1.5969028538539626E-2</c:v>
                </c:pt>
                <c:pt idx="32492">
                  <c:v>-1.3906252983186741E-2</c:v>
                </c:pt>
                <c:pt idx="32493">
                  <c:v>-1.157735865138463E-2</c:v>
                </c:pt>
                <c:pt idx="32494">
                  <c:v>-9.2289182465226903E-3</c:v>
                </c:pt>
                <c:pt idx="32495">
                  <c:v>-7.2567034110604684E-3</c:v>
                </c:pt>
                <c:pt idx="32496">
                  <c:v>-5.9033419794850793E-3</c:v>
                </c:pt>
                <c:pt idx="32497">
                  <c:v>-5.1273260196102385E-3</c:v>
                </c:pt>
                <c:pt idx="32498">
                  <c:v>-4.7098127141143612E-3</c:v>
                </c:pt>
                <c:pt idx="32499">
                  <c:v>-4.5160658397138164E-3</c:v>
                </c:pt>
                <c:pt idx="32500">
                  <c:v>-4.3954442815420337E-3</c:v>
                </c:pt>
                <c:pt idx="32501">
                  <c:v>-4.3217064382824501E-3</c:v>
                </c:pt>
                <c:pt idx="32502">
                  <c:v>-4.2460749367784463E-3</c:v>
                </c:pt>
                <c:pt idx="32503">
                  <c:v>-4.1530834360731595E-3</c:v>
                </c:pt>
                <c:pt idx="32504">
                  <c:v>-4.0070616982250491E-3</c:v>
                </c:pt>
                <c:pt idx="32505">
                  <c:v>-3.8011473182106652E-3</c:v>
                </c:pt>
                <c:pt idx="32506">
                  <c:v>-3.5529692789262567E-3</c:v>
                </c:pt>
                <c:pt idx="32507">
                  <c:v>-3.3137242428998032E-3</c:v>
                </c:pt>
                <c:pt idx="32508">
                  <c:v>-3.1095427051850751E-3</c:v>
                </c:pt>
                <c:pt idx="32509">
                  <c:v>-2.945799964844527E-3</c:v>
                </c:pt>
                <c:pt idx="32510">
                  <c:v>-2.8170814651723337E-3</c:v>
                </c:pt>
                <c:pt idx="32511">
                  <c:v>-2.7172793630522276E-3</c:v>
                </c:pt>
                <c:pt idx="32512">
                  <c:v>-2.6403357255772386E-3</c:v>
                </c:pt>
                <c:pt idx="32513">
                  <c:v>-2.5787042986943026E-3</c:v>
                </c:pt>
                <c:pt idx="32514">
                  <c:v>-2.5346483836402338E-3</c:v>
                </c:pt>
                <c:pt idx="32515">
                  <c:v>-2.5014803791359301E-3</c:v>
                </c:pt>
                <c:pt idx="32516">
                  <c:v>-2.4761459804605308E-3</c:v>
                </c:pt>
                <c:pt idx="32517">
                  <c:v>-2.4576163026742044E-3</c:v>
                </c:pt>
                <c:pt idx="32518">
                  <c:v>-2.4457772286573766E-3</c:v>
                </c:pt>
                <c:pt idx="32519">
                  <c:v>-2.437904575712622E-3</c:v>
                </c:pt>
                <c:pt idx="32520">
                  <c:v>-2.4336317997606443E-3</c:v>
                </c:pt>
                <c:pt idx="32521">
                  <c:v>-2.4325580166505456E-3</c:v>
                </c:pt>
                <c:pt idx="32522">
                  <c:v>-2.4329631465081812E-3</c:v>
                </c:pt>
                <c:pt idx="32523">
                  <c:v>-2.4352401222418256E-3</c:v>
                </c:pt>
                <c:pt idx="32524">
                  <c:v>-2.4403583932911892E-3</c:v>
                </c:pt>
                <c:pt idx="32525">
                  <c:v>-2.4478349607584193E-3</c:v>
                </c:pt>
                <c:pt idx="32526">
                  <c:v>-2.458137734136273E-3</c:v>
                </c:pt>
                <c:pt idx="32527">
                  <c:v>-2.4719393736743552E-3</c:v>
                </c:pt>
                <c:pt idx="32528">
                  <c:v>-2.4886211294083212E-3</c:v>
                </c:pt>
                <c:pt idx="32529">
                  <c:v>-2.5083812911121345E-3</c:v>
                </c:pt>
                <c:pt idx="32530">
                  <c:v>-2.5289510081622679E-3</c:v>
                </c:pt>
                <c:pt idx="32531">
                  <c:v>-2.5491606850643897E-3</c:v>
                </c:pt>
                <c:pt idx="32532">
                  <c:v>-2.5696340743827026E-3</c:v>
                </c:pt>
                <c:pt idx="32533">
                  <c:v>-2.5887988646790786E-3</c:v>
                </c:pt>
                <c:pt idx="32534">
                  <c:v>-2.6061248665227767E-3</c:v>
                </c:pt>
                <c:pt idx="32535">
                  <c:v>-2.622465192642563E-3</c:v>
                </c:pt>
                <c:pt idx="32536">
                  <c:v>-2.637796375692216E-3</c:v>
                </c:pt>
                <c:pt idx="32537">
                  <c:v>-2.6532425613072378E-3</c:v>
                </c:pt>
                <c:pt idx="32538">
                  <c:v>-2.6689478496115856E-3</c:v>
                </c:pt>
                <c:pt idx="32539">
                  <c:v>-2.6846249701976332E-3</c:v>
                </c:pt>
                <c:pt idx="32540">
                  <c:v>-2.7001420505031472E-3</c:v>
                </c:pt>
                <c:pt idx="32541">
                  <c:v>-2.7147022269362166E-3</c:v>
                </c:pt>
                <c:pt idx="32542">
                  <c:v>-2.7290038293124011E-3</c:v>
                </c:pt>
                <c:pt idx="32543">
                  <c:v>-2.7431304006535692E-3</c:v>
                </c:pt>
                <c:pt idx="32544">
                  <c:v>-2.7567091365577443E-3</c:v>
                </c:pt>
                <c:pt idx="32545">
                  <c:v>-2.7702179510809889E-3</c:v>
                </c:pt>
                <c:pt idx="32546">
                  <c:v>-2.7834160290658304E-3</c:v>
                </c:pt>
                <c:pt idx="32547">
                  <c:v>-2.7965702821570685E-3</c:v>
                </c:pt>
                <c:pt idx="32548">
                  <c:v>-2.8086875536294494E-3</c:v>
                </c:pt>
                <c:pt idx="32549">
                  <c:v>-2.8202918736658783E-3</c:v>
                </c:pt>
                <c:pt idx="32550">
                  <c:v>-2.8312410348513856E-3</c:v>
                </c:pt>
                <c:pt idx="32551">
                  <c:v>-2.8416332028989954E-3</c:v>
                </c:pt>
                <c:pt idx="32552">
                  <c:v>-2.8516992480914585E-3</c:v>
                </c:pt>
                <c:pt idx="32553">
                  <c:v>-2.8611849147667993E-3</c:v>
                </c:pt>
                <c:pt idx="32554">
                  <c:v>-2.8703771957014645E-3</c:v>
                </c:pt>
                <c:pt idx="32555">
                  <c:v>-2.8792355384308498E-3</c:v>
                </c:pt>
                <c:pt idx="32556">
                  <c:v>-2.8875723544898638E-3</c:v>
                </c:pt>
                <c:pt idx="32557">
                  <c:v>-2.8953830360464736E-3</c:v>
                </c:pt>
                <c:pt idx="32558">
                  <c:v>-2.9028517619134895E-3</c:v>
                </c:pt>
                <c:pt idx="32559">
                  <c:v>-2.9102065083979347E-3</c:v>
                </c:pt>
                <c:pt idx="32560">
                  <c:v>-2.9172834634541948E-3</c:v>
                </c:pt>
                <c:pt idx="32561">
                  <c:v>-2.9247127892646891E-3</c:v>
                </c:pt>
                <c:pt idx="32562">
                  <c:v>-2.9315014195725711E-3</c:v>
                </c:pt>
                <c:pt idx="32563">
                  <c:v>-2.9377676717911817E-3</c:v>
                </c:pt>
                <c:pt idx="32564">
                  <c:v>-2.9413526641812642E-3</c:v>
                </c:pt>
                <c:pt idx="32565">
                  <c:v>-2.9234868740483574E-3</c:v>
                </c:pt>
                <c:pt idx="32566">
                  <c:v>-2.9185648040575361E-3</c:v>
                </c:pt>
                <c:pt idx="32567">
                  <c:v>-2.9118134267661997E-3</c:v>
                </c:pt>
                <c:pt idx="32568">
                  <c:v>-2.9046669237828586E-3</c:v>
                </c:pt>
                <c:pt idx="32569">
                  <c:v>-2.8969899200450124E-3</c:v>
                </c:pt>
                <c:pt idx="32570">
                  <c:v>-2.8892041825662232E-3</c:v>
                </c:pt>
                <c:pt idx="32571">
                  <c:v>-2.8810359298363018E-3</c:v>
                </c:pt>
                <c:pt idx="32572">
                  <c:v>-2.8725749036518219E-3</c:v>
                </c:pt>
                <c:pt idx="32573">
                  <c:v>-2.8635684378583411E-3</c:v>
                </c:pt>
                <c:pt idx="32574">
                  <c:v>-2.8544259205895224E-3</c:v>
                </c:pt>
                <c:pt idx="32575">
                  <c:v>-2.8450822581455922E-3</c:v>
                </c:pt>
                <c:pt idx="32576">
                  <c:v>-2.8355649757027426E-3</c:v>
                </c:pt>
                <c:pt idx="32577">
                  <c:v>-2.8256858030007354E-3</c:v>
                </c:pt>
                <c:pt idx="32578">
                  <c:v>-2.8156615531573664E-3</c:v>
                </c:pt>
                <c:pt idx="32579">
                  <c:v>-2.8053952513006335E-3</c:v>
                </c:pt>
                <c:pt idx="32580">
                  <c:v>-2.7949658013887361E-3</c:v>
                </c:pt>
                <c:pt idx="32581">
                  <c:v>-2.7842582863890847E-3</c:v>
                </c:pt>
                <c:pt idx="32582">
                  <c:v>-2.7728103453567585E-3</c:v>
                </c:pt>
                <c:pt idx="32583">
                  <c:v>-2.7610678949812539E-3</c:v>
                </c:pt>
                <c:pt idx="32584">
                  <c:v>-2.7487837808071454E-3</c:v>
                </c:pt>
                <c:pt idx="32585">
                  <c:v>-2.7360846455362132E-3</c:v>
                </c:pt>
                <c:pt idx="32586">
                  <c:v>-2.7220865516543787E-3</c:v>
                </c:pt>
                <c:pt idx="32587">
                  <c:v>-2.708270857318543E-3</c:v>
                </c:pt>
                <c:pt idx="32588">
                  <c:v>-2.6938005903394627E-3</c:v>
                </c:pt>
                <c:pt idx="32589">
                  <c:v>-2.679210257883076E-3</c:v>
                </c:pt>
                <c:pt idx="32590">
                  <c:v>-2.6641514666768855E-3</c:v>
                </c:pt>
                <c:pt idx="32591">
                  <c:v>-2.649405701117134E-3</c:v>
                </c:pt>
                <c:pt idx="32592">
                  <c:v>-2.6345932313367702E-3</c:v>
                </c:pt>
                <c:pt idx="32593">
                  <c:v>-2.6191542004923027E-3</c:v>
                </c:pt>
                <c:pt idx="32594">
                  <c:v>-2.603937246723427E-3</c:v>
                </c:pt>
                <c:pt idx="32595">
                  <c:v>-2.5883835347872302E-3</c:v>
                </c:pt>
                <c:pt idx="32596">
                  <c:v>-2.5724207264913278E-3</c:v>
                </c:pt>
                <c:pt idx="32597">
                  <c:v>-2.5571362321251813E-3</c:v>
                </c:pt>
                <c:pt idx="32598">
                  <c:v>-2.540920571345058E-3</c:v>
                </c:pt>
                <c:pt idx="32599">
                  <c:v>-2.525630375330528E-3</c:v>
                </c:pt>
                <c:pt idx="32600">
                  <c:v>-2.5100586212960258E-3</c:v>
                </c:pt>
                <c:pt idx="32601">
                  <c:v>-2.4950316383088754E-3</c:v>
                </c:pt>
                <c:pt idx="32602">
                  <c:v>-2.4811463140452681E-3</c:v>
                </c:pt>
                <c:pt idx="32603">
                  <c:v>-2.4685813373628647E-3</c:v>
                </c:pt>
                <c:pt idx="32604">
                  <c:v>-2.4578988915295421E-3</c:v>
                </c:pt>
                <c:pt idx="32605">
                  <c:v>-2.4494562866813727E-3</c:v>
                </c:pt>
                <c:pt idx="32606">
                  <c:v>-2.4436047047731416E-3</c:v>
                </c:pt>
                <c:pt idx="32607">
                  <c:v>-2.4411086714066091E-3</c:v>
                </c:pt>
                <c:pt idx="32608">
                  <c:v>-2.4411616055374334E-3</c:v>
                </c:pt>
                <c:pt idx="32609">
                  <c:v>-2.4450048138268663E-3</c:v>
                </c:pt>
                <c:pt idx="32610">
                  <c:v>-2.4536237317603041E-3</c:v>
                </c:pt>
                <c:pt idx="32611">
                  <c:v>-2.4655988608873638E-3</c:v>
                </c:pt>
                <c:pt idx="32612">
                  <c:v>-2.4819136190539861E-3</c:v>
                </c:pt>
                <c:pt idx="32613">
                  <c:v>-2.5051185540247685E-3</c:v>
                </c:pt>
                <c:pt idx="32614">
                  <c:v>-2.5342458114884837E-3</c:v>
                </c:pt>
                <c:pt idx="32615">
                  <c:v>-2.572534337183954E-3</c:v>
                </c:pt>
                <c:pt idx="32616">
                  <c:v>-2.6217254874471123E-3</c:v>
                </c:pt>
                <c:pt idx="32617">
                  <c:v>-2.6855495208416695E-3</c:v>
                </c:pt>
                <c:pt idx="32618">
                  <c:v>-2.7679314594729267E-3</c:v>
                </c:pt>
                <c:pt idx="32619">
                  <c:v>-2.8730887802579743E-3</c:v>
                </c:pt>
                <c:pt idx="32620">
                  <c:v>-3.00407571734411E-3</c:v>
                </c:pt>
                <c:pt idx="32621">
                  <c:v>-3.1638867438324898E-3</c:v>
                </c:pt>
                <c:pt idx="32622">
                  <c:v>-3.3567791220868474E-3</c:v>
                </c:pt>
                <c:pt idx="32623">
                  <c:v>-3.5773948110832433E-3</c:v>
                </c:pt>
                <c:pt idx="32624">
                  <c:v>-3.8114568169455272E-3</c:v>
                </c:pt>
                <c:pt idx="32625">
                  <c:v>-4.0357040563873811E-3</c:v>
                </c:pt>
                <c:pt idx="32626">
                  <c:v>-4.2475197360769554E-3</c:v>
                </c:pt>
                <c:pt idx="32627">
                  <c:v>-4.4736156432182653E-3</c:v>
                </c:pt>
                <c:pt idx="32628">
                  <c:v>-4.7647181087948614E-3</c:v>
                </c:pt>
                <c:pt idx="32629">
                  <c:v>-5.1795200382465491E-3</c:v>
                </c:pt>
                <c:pt idx="32630">
                  <c:v>-5.8119047065549861E-3</c:v>
                </c:pt>
                <c:pt idx="32631">
                  <c:v>-6.7289701324011091E-3</c:v>
                </c:pt>
                <c:pt idx="32632">
                  <c:v>-8.0338478895210681E-3</c:v>
                </c:pt>
                <c:pt idx="32633">
                  <c:v>-9.6786775174347636E-3</c:v>
                </c:pt>
                <c:pt idx="32634">
                  <c:v>-1.14054853692938E-2</c:v>
                </c:pt>
                <c:pt idx="32635">
                  <c:v>-1.2906798221859486E-2</c:v>
                </c:pt>
                <c:pt idx="32636">
                  <c:v>-1.4372378851254482E-2</c:v>
                </c:pt>
                <c:pt idx="32637">
                  <c:v>-1.5881886471711786E-2</c:v>
                </c:pt>
                <c:pt idx="32638">
                  <c:v>-1.7326999305532387E-2</c:v>
                </c:pt>
                <c:pt idx="32639">
                  <c:v>-1.8464762838580798E-2</c:v>
                </c:pt>
                <c:pt idx="32640">
                  <c:v>-1.9027632624014718E-2</c:v>
                </c:pt>
                <c:pt idx="32641">
                  <c:v>-1.8763693950345606E-2</c:v>
                </c:pt>
                <c:pt idx="32642">
                  <c:v>-1.744482252448859E-2</c:v>
                </c:pt>
                <c:pt idx="32643">
                  <c:v>-1.4920513446181116E-2</c:v>
                </c:pt>
                <c:pt idx="32644">
                  <c:v>-1.0990193265449172E-2</c:v>
                </c:pt>
                <c:pt idx="32645">
                  <c:v>-5.5586581843468374E-3</c:v>
                </c:pt>
                <c:pt idx="32646">
                  <c:v>1.4083376684735638E-3</c:v>
                </c:pt>
                <c:pt idx="32647">
                  <c:v>9.9637974144400343E-3</c:v>
                </c:pt>
                <c:pt idx="32648">
                  <c:v>1.998787076798314E-2</c:v>
                </c:pt>
                <c:pt idx="32649">
                  <c:v>3.1259820819564743E-2</c:v>
                </c:pt>
                <c:pt idx="32650">
                  <c:v>4.3440949243859883E-2</c:v>
                </c:pt>
                <c:pt idx="32651">
                  <c:v>5.6097632365241068E-2</c:v>
                </c:pt>
                <c:pt idx="32652">
                  <c:v>6.8595878836221758E-2</c:v>
                </c:pt>
                <c:pt idx="32653">
                  <c:v>8.0414654335381364E-2</c:v>
                </c:pt>
                <c:pt idx="32654">
                  <c:v>9.0969012881574551E-2</c:v>
                </c:pt>
                <c:pt idx="32655">
                  <c:v>9.977081174211816E-2</c:v>
                </c:pt>
                <c:pt idx="32656">
                  <c:v>0.10657476152496415</c:v>
                </c:pt>
                <c:pt idx="32657">
                  <c:v>0.11140993024409185</c:v>
                </c:pt>
                <c:pt idx="32658">
                  <c:v>0.11429317370504033</c:v>
                </c:pt>
                <c:pt idx="32659">
                  <c:v>0.11541925773302486</c:v>
                </c:pt>
                <c:pt idx="32660">
                  <c:v>0.11503211799076707</c:v>
                </c:pt>
                <c:pt idx="32661">
                  <c:v>0.11332151879437391</c:v>
                </c:pt>
                <c:pt idx="32662">
                  <c:v>0.11045249510107447</c:v>
                </c:pt>
                <c:pt idx="32663">
                  <c:v>0.10667162104896499</c:v>
                </c:pt>
                <c:pt idx="32664">
                  <c:v>0.10211965553793323</c:v>
                </c:pt>
                <c:pt idx="32665">
                  <c:v>9.7012221121565712E-2</c:v>
                </c:pt>
                <c:pt idx="32666">
                  <c:v>9.1504004600323818E-2</c:v>
                </c:pt>
                <c:pt idx="32667">
                  <c:v>8.5797458419830996E-2</c:v>
                </c:pt>
                <c:pt idx="32668">
                  <c:v>8.0034964885091209E-2</c:v>
                </c:pt>
                <c:pt idx="32669">
                  <c:v>7.4354506821877053E-2</c:v>
                </c:pt>
                <c:pt idx="32670">
                  <c:v>6.8817400115522509E-2</c:v>
                </c:pt>
                <c:pt idx="32671">
                  <c:v>6.3481035214774439E-2</c:v>
                </c:pt>
                <c:pt idx="32672">
                  <c:v>5.8370701286668103E-2</c:v>
                </c:pt>
                <c:pt idx="32673">
                  <c:v>5.3481254972279846E-2</c:v>
                </c:pt>
                <c:pt idx="32674">
                  <c:v>4.8831490134347511E-2</c:v>
                </c:pt>
                <c:pt idx="32675">
                  <c:v>4.4452462483892674E-2</c:v>
                </c:pt>
                <c:pt idx="32676">
                  <c:v>4.0383609302335866E-2</c:v>
                </c:pt>
                <c:pt idx="32677">
                  <c:v>3.6668430403939745E-2</c:v>
                </c:pt>
                <c:pt idx="32678">
                  <c:v>3.3335265576792228E-2</c:v>
                </c:pt>
                <c:pt idx="32679">
                  <c:v>3.0398773213197394E-2</c:v>
                </c:pt>
                <c:pt idx="32680">
                  <c:v>2.7816198994865537E-2</c:v>
                </c:pt>
                <c:pt idx="32681">
                  <c:v>2.5523871503521867E-2</c:v>
                </c:pt>
                <c:pt idx="32682">
                  <c:v>2.3402754807380299E-2</c:v>
                </c:pt>
                <c:pt idx="32683">
                  <c:v>2.1346748801852056E-2</c:v>
                </c:pt>
                <c:pt idx="32684">
                  <c:v>1.9300901881208032E-2</c:v>
                </c:pt>
                <c:pt idx="32685">
                  <c:v>1.7263582591552917E-2</c:v>
                </c:pt>
                <c:pt idx="32686">
                  <c:v>1.5288770909199112E-2</c:v>
                </c:pt>
                <c:pt idx="32687">
                  <c:v>1.3453822100886637E-2</c:v>
                </c:pt>
                <c:pt idx="32688">
                  <c:v>1.1822707252426845E-2</c:v>
                </c:pt>
                <c:pt idx="32689">
                  <c:v>1.0415713104741542E-2</c:v>
                </c:pt>
                <c:pt idx="32690">
                  <c:v>9.2162625479397242E-3</c:v>
                </c:pt>
                <c:pt idx="32691">
                  <c:v>8.1598332205112811E-3</c:v>
                </c:pt>
                <c:pt idx="32692">
                  <c:v>7.1528871149025841E-3</c:v>
                </c:pt>
                <c:pt idx="32693">
                  <c:v>6.1111283087158519E-3</c:v>
                </c:pt>
                <c:pt idx="32694">
                  <c:v>4.9593759934355441E-3</c:v>
                </c:pt>
                <c:pt idx="32695">
                  <c:v>3.7235165418137983E-3</c:v>
                </c:pt>
                <c:pt idx="32696">
                  <c:v>2.4532969245322223E-3</c:v>
                </c:pt>
                <c:pt idx="32697">
                  <c:v>1.2420646487454334E-3</c:v>
                </c:pt>
                <c:pt idx="32698">
                  <c:v>1.391007181528181E-4</c:v>
                </c:pt>
                <c:pt idx="32699">
                  <c:v>-8.0068977151359633E-4</c:v>
                </c:pt>
                <c:pt idx="32700">
                  <c:v>-1.5566959473931608E-3</c:v>
                </c:pt>
                <c:pt idx="32701">
                  <c:v>-2.1196547434340074E-3</c:v>
                </c:pt>
                <c:pt idx="32702">
                  <c:v>-2.4920818004480205E-3</c:v>
                </c:pt>
                <c:pt idx="32703">
                  <c:v>-2.6735336417674782E-3</c:v>
                </c:pt>
                <c:pt idx="32704">
                  <c:v>-2.6744960079817526E-3</c:v>
                </c:pt>
                <c:pt idx="32705">
                  <c:v>-2.500640025841272E-3</c:v>
                </c:pt>
                <c:pt idx="32706">
                  <c:v>-2.1596416248903516E-3</c:v>
                </c:pt>
                <c:pt idx="32707">
                  <c:v>-1.6643566343592653E-3</c:v>
                </c:pt>
                <c:pt idx="32708">
                  <c:v>-1.0217142455536399E-3</c:v>
                </c:pt>
                <c:pt idx="32709">
                  <c:v>-2.4361985160858968E-4</c:v>
                </c:pt>
                <c:pt idx="32710">
                  <c:v>6.5892072834095039E-4</c:v>
                </c:pt>
                <c:pt idx="32711">
                  <c:v>1.6729559785788606E-3</c:v>
                </c:pt>
                <c:pt idx="32712">
                  <c:v>2.783622736956648E-3</c:v>
                </c:pt>
                <c:pt idx="32713">
                  <c:v>3.9699456286766965E-3</c:v>
                </c:pt>
                <c:pt idx="32714">
                  <c:v>5.1965833884473067E-3</c:v>
                </c:pt>
                <c:pt idx="32715">
                  <c:v>6.4152715533369875E-3</c:v>
                </c:pt>
                <c:pt idx="32716">
                  <c:v>7.5505769503105835E-3</c:v>
                </c:pt>
                <c:pt idx="32717">
                  <c:v>8.4984656600651798E-3</c:v>
                </c:pt>
                <c:pt idx="32718">
                  <c:v>9.1509342265100324E-3</c:v>
                </c:pt>
                <c:pt idx="32719">
                  <c:v>9.4403978803719868E-3</c:v>
                </c:pt>
                <c:pt idx="32720">
                  <c:v>9.4140814808583162E-3</c:v>
                </c:pt>
                <c:pt idx="32721">
                  <c:v>9.1455731619513037E-3</c:v>
                </c:pt>
                <c:pt idx="32722">
                  <c:v>8.7441295940383634E-3</c:v>
                </c:pt>
                <c:pt idx="32723">
                  <c:v>8.2716854539628404E-3</c:v>
                </c:pt>
                <c:pt idx="32724">
                  <c:v>7.7745616806843554E-3</c:v>
                </c:pt>
                <c:pt idx="32725">
                  <c:v>7.2800444336021952E-3</c:v>
                </c:pt>
                <c:pt idx="32726">
                  <c:v>6.8020614246158129E-3</c:v>
                </c:pt>
                <c:pt idx="32727">
                  <c:v>6.347531481590063E-3</c:v>
                </c:pt>
                <c:pt idx="32728">
                  <c:v>5.9189081834395418E-3</c:v>
                </c:pt>
                <c:pt idx="32729">
                  <c:v>5.5179401932889949E-3</c:v>
                </c:pt>
                <c:pt idx="32730">
                  <c:v>5.1437019410590645E-3</c:v>
                </c:pt>
                <c:pt idx="32731">
                  <c:v>4.7958322227480421E-3</c:v>
                </c:pt>
                <c:pt idx="32732">
                  <c:v>4.4731786954522734E-3</c:v>
                </c:pt>
                <c:pt idx="32733">
                  <c:v>4.1740408595607459E-3</c:v>
                </c:pt>
                <c:pt idx="32734">
                  <c:v>3.8973085269706775E-3</c:v>
                </c:pt>
                <c:pt idx="32735">
                  <c:v>3.6411417407966606E-3</c:v>
                </c:pt>
                <c:pt idx="32736">
                  <c:v>3.4044604230428765E-3</c:v>
                </c:pt>
                <c:pt idx="32737">
                  <c:v>3.1854460927289718E-3</c:v>
                </c:pt>
                <c:pt idx="32738">
                  <c:v>2.9831253043189898E-3</c:v>
                </c:pt>
                <c:pt idx="32739">
                  <c:v>2.7961226066561817E-3</c:v>
                </c:pt>
                <c:pt idx="32740">
                  <c:v>2.6232145194255985E-3</c:v>
                </c:pt>
                <c:pt idx="32741">
                  <c:v>2.4634405492103273E-3</c:v>
                </c:pt>
                <c:pt idx="32742">
                  <c:v>2.315683421711956E-3</c:v>
                </c:pt>
                <c:pt idx="32743">
                  <c:v>2.1790268004376889E-3</c:v>
                </c:pt>
                <c:pt idx="32744">
                  <c:v>2.0525148911894053E-3</c:v>
                </c:pt>
                <c:pt idx="32745">
                  <c:v>1.9355400673995993E-3</c:v>
                </c:pt>
                <c:pt idx="32746">
                  <c:v>1.8270916921101499E-3</c:v>
                </c:pt>
                <c:pt idx="32747">
                  <c:v>1.7265401148782722E-3</c:v>
                </c:pt>
                <c:pt idx="32748">
                  <c:v>1.6333722145458474E-3</c:v>
                </c:pt>
                <c:pt idx="32749">
                  <c:v>1.5468946142735973E-3</c:v>
                </c:pt>
                <c:pt idx="32750">
                  <c:v>1.4665505670471424E-3</c:v>
                </c:pt>
                <c:pt idx="32751">
                  <c:v>1.3918482556383172E-3</c:v>
                </c:pt>
                <c:pt idx="32752">
                  <c:v>1.3223736312011347E-3</c:v>
                </c:pt>
                <c:pt idx="32753">
                  <c:v>1.2576385681840607E-3</c:v>
                </c:pt>
                <c:pt idx="32754">
                  <c:v>1.1973005767073053E-3</c:v>
                </c:pt>
                <c:pt idx="32755">
                  <c:v>1.1410560975732009E-3</c:v>
                </c:pt>
                <c:pt idx="32756">
                  <c:v>1.088485321128263E-3</c:v>
                </c:pt>
                <c:pt idx="32757">
                  <c:v>1.0393706396745195E-3</c:v>
                </c:pt>
                <c:pt idx="32758">
                  <c:v>9.9336368487201732E-4</c:v>
                </c:pt>
                <c:pt idx="32759">
                  <c:v>9.5034332389021259E-4</c:v>
                </c:pt>
                <c:pt idx="32760">
                  <c:v>9.0994036312030957E-4</c:v>
                </c:pt>
                <c:pt idx="32761">
                  <c:v>8.7212708436490427E-4</c:v>
                </c:pt>
                <c:pt idx="32762">
                  <c:v>8.3656757245342828E-4</c:v>
                </c:pt>
                <c:pt idx="32763">
                  <c:v>8.0313169464640843E-4</c:v>
                </c:pt>
                <c:pt idx="32764">
                  <c:v>7.7169203603866254E-4</c:v>
                </c:pt>
                <c:pt idx="32765">
                  <c:v>7.4208027903011065E-4</c:v>
                </c:pt>
                <c:pt idx="32766">
                  <c:v>7.1419650770931931E-4</c:v>
                </c:pt>
                <c:pt idx="32767">
                  <c:v>6.8781624306235578E-4</c:v>
                </c:pt>
                <c:pt idx="32768">
                  <c:v>6.6293498907366022E-4</c:v>
                </c:pt>
                <c:pt idx="32769">
                  <c:v>6.3938036155608557E-4</c:v>
                </c:pt>
                <c:pt idx="32770">
                  <c:v>6.1713667322393917E-4</c:v>
                </c:pt>
                <c:pt idx="32771">
                  <c:v>5.9609210823441394E-4</c:v>
                </c:pt>
                <c:pt idx="32772">
                  <c:v>5.7611585223793504E-4</c:v>
                </c:pt>
                <c:pt idx="32773">
                  <c:v>5.5712511208572124E-4</c:v>
                </c:pt>
                <c:pt idx="32774">
                  <c:v>5.3906969976191821E-4</c:v>
                </c:pt>
                <c:pt idx="32775">
                  <c:v>5.218731112468511E-4</c:v>
                </c:pt>
                <c:pt idx="32776">
                  <c:v>5.0540653898090149E-4</c:v>
                </c:pt>
                <c:pt idx="32777">
                  <c:v>4.8969277095767261E-4</c:v>
                </c:pt>
                <c:pt idx="32778">
                  <c:v>4.7465306814886699E-4</c:v>
                </c:pt>
                <c:pt idx="32779">
                  <c:v>4.6022799943434833E-4</c:v>
                </c:pt>
                <c:pt idx="32780">
                  <c:v>4.4639795131062865E-4</c:v>
                </c:pt>
                <c:pt idx="32781">
                  <c:v>4.3310320927725243E-4</c:v>
                </c:pt>
                <c:pt idx="32782">
                  <c:v>4.2019022587547195E-4</c:v>
                </c:pt>
                <c:pt idx="32783">
                  <c:v>4.0779424417636267E-4</c:v>
                </c:pt>
                <c:pt idx="32784">
                  <c:v>3.9580841241948495E-4</c:v>
                </c:pt>
                <c:pt idx="32785">
                  <c:v>3.8427418384945344E-4</c:v>
                </c:pt>
                <c:pt idx="32786">
                  <c:v>3.7307859944368804E-4</c:v>
                </c:pt>
                <c:pt idx="32787">
                  <c:v>3.6229805513798841E-4</c:v>
                </c:pt>
                <c:pt idx="32788">
                  <c:v>3.5191774790088726E-4</c:v>
                </c:pt>
                <c:pt idx="32789">
                  <c:v>3.4193830365447653E-4</c:v>
                </c:pt>
                <c:pt idx="32790">
                  <c:v>3.3230874578527025E-4</c:v>
                </c:pt>
                <c:pt idx="32791">
                  <c:v>3.2314677546063653E-4</c:v>
                </c:pt>
                <c:pt idx="32792">
                  <c:v>3.143508192572364E-4</c:v>
                </c:pt>
                <c:pt idx="32793">
                  <c:v>3.0596260610005199E-4</c:v>
                </c:pt>
                <c:pt idx="32794">
                  <c:v>2.9801746104618498E-4</c:v>
                </c:pt>
                <c:pt idx="32795">
                  <c:v>2.9057183782554841E-4</c:v>
                </c:pt>
                <c:pt idx="32796">
                  <c:v>2.8353507378897636E-4</c:v>
                </c:pt>
                <c:pt idx="32797">
                  <c:v>2.7693841580833656E-4</c:v>
                </c:pt>
                <c:pt idx="32798">
                  <c:v>2.7080383928745899E-4</c:v>
                </c:pt>
                <c:pt idx="32799">
                  <c:v>2.6511614918978132E-4</c:v>
                </c:pt>
                <c:pt idx="32800">
                  <c:v>2.5978964077744138E-4</c:v>
                </c:pt>
                <c:pt idx="32801">
                  <c:v>2.5497817478525864E-4</c:v>
                </c:pt>
                <c:pt idx="32802">
                  <c:v>2.5054951832559347E-4</c:v>
                </c:pt>
                <c:pt idx="32803">
                  <c:v>2.4656917505250231E-4</c:v>
                </c:pt>
                <c:pt idx="32804">
                  <c:v>2.429940639100403E-4</c:v>
                </c:pt>
                <c:pt idx="32805">
                  <c:v>2.3979817350638921E-4</c:v>
                </c:pt>
                <c:pt idx="32806">
                  <c:v>2.3702220220278569E-4</c:v>
                </c:pt>
                <c:pt idx="32807">
                  <c:v>2.345562165553261E-4</c:v>
                </c:pt>
                <c:pt idx="32808">
                  <c:v>2.3249150695092702E-4</c:v>
                </c:pt>
                <c:pt idx="32809">
                  <c:v>2.30800216800775E-4</c:v>
                </c:pt>
                <c:pt idx="32810">
                  <c:v>2.2942630707589728E-4</c:v>
                </c:pt>
                <c:pt idx="32811">
                  <c:v>2.2834194524179452E-4</c:v>
                </c:pt>
                <c:pt idx="32812">
                  <c:v>2.2760565515411724E-4</c:v>
                </c:pt>
                <c:pt idx="32813">
                  <c:v>2.2714155753567056E-4</c:v>
                </c:pt>
                <c:pt idx="32814">
                  <c:v>2.2704829775810342E-4</c:v>
                </c:pt>
                <c:pt idx="32815">
                  <c:v>2.272502666861298E-4</c:v>
                </c:pt>
                <c:pt idx="32816">
                  <c:v>2.2773401258047166E-4</c:v>
                </c:pt>
                <c:pt idx="32817">
                  <c:v>2.2855381393194207E-4</c:v>
                </c:pt>
                <c:pt idx="32818">
                  <c:v>2.2970988078752086E-4</c:v>
                </c:pt>
                <c:pt idx="32819">
                  <c:v>2.3111164970401887E-4</c:v>
                </c:pt>
                <c:pt idx="32820">
                  <c:v>2.3296139095674295E-4</c:v>
                </c:pt>
                <c:pt idx="32821">
                  <c:v>2.350494386236246E-4</c:v>
                </c:pt>
                <c:pt idx="32822">
                  <c:v>2.3746990320361316E-4</c:v>
                </c:pt>
                <c:pt idx="32823">
                  <c:v>2.4017938634379732E-4</c:v>
                </c:pt>
                <c:pt idx="32824">
                  <c:v>2.4307674100476628E-4</c:v>
                </c:pt>
                <c:pt idx="32825">
                  <c:v>2.4624920921290094E-4</c:v>
                </c:pt>
                <c:pt idx="32826">
                  <c:v>2.4954972468738124E-4</c:v>
                </c:pt>
                <c:pt idx="32827">
                  <c:v>2.5318445219923991E-4</c:v>
                </c:pt>
                <c:pt idx="32828">
                  <c:v>2.5693359739586974E-4</c:v>
                </c:pt>
                <c:pt idx="32829">
                  <c:v>2.607157134717486E-4</c:v>
                </c:pt>
                <c:pt idx="32830">
                  <c:v>2.6484339689913927E-4</c:v>
                </c:pt>
                <c:pt idx="32831">
                  <c:v>2.6899221833065479E-4</c:v>
                </c:pt>
                <c:pt idx="32832">
                  <c:v>2.7332234668531186E-4</c:v>
                </c:pt>
                <c:pt idx="32833">
                  <c:v>2.7776905509035998E-4</c:v>
                </c:pt>
                <c:pt idx="32834">
                  <c:v>2.8235526340636419E-4</c:v>
                </c:pt>
                <c:pt idx="32835">
                  <c:v>2.8716543933393623E-4</c:v>
                </c:pt>
                <c:pt idx="32836">
                  <c:v>2.9206504552070633E-4</c:v>
                </c:pt>
                <c:pt idx="32837">
                  <c:v>2.9721050863984466E-4</c:v>
                </c:pt>
                <c:pt idx="32838">
                  <c:v>3.0259438496349489E-4</c:v>
                </c:pt>
                <c:pt idx="32839">
                  <c:v>3.0825965421721335E-4</c:v>
                </c:pt>
                <c:pt idx="32840">
                  <c:v>3.1420537126036763E-4</c:v>
                </c:pt>
                <c:pt idx="32841">
                  <c:v>3.2043592695163436E-4</c:v>
                </c:pt>
                <c:pt idx="32842">
                  <c:v>3.2701587502248497E-4</c:v>
                </c:pt>
                <c:pt idx="32843">
                  <c:v>3.3393990793950667E-4</c:v>
                </c:pt>
                <c:pt idx="32844">
                  <c:v>3.4118197578902887E-4</c:v>
                </c:pt>
                <c:pt idx="32845">
                  <c:v>3.4889649103775344E-4</c:v>
                </c:pt>
                <c:pt idx="32846">
                  <c:v>3.5696963351583566E-4</c:v>
                </c:pt>
                <c:pt idx="32847">
                  <c:v>3.6545234748641686E-4</c:v>
                </c:pt>
                <c:pt idx="32848">
                  <c:v>3.7446704700883071E-4</c:v>
                </c:pt>
                <c:pt idx="32849">
                  <c:v>3.8396857024858289E-4</c:v>
                </c:pt>
                <c:pt idx="32850">
                  <c:v>3.9399824855823606E-4</c:v>
                </c:pt>
                <c:pt idx="32851">
                  <c:v>4.0457966209206386E-4</c:v>
                </c:pt>
                <c:pt idx="32852">
                  <c:v>4.1580841529376134E-4</c:v>
                </c:pt>
                <c:pt idx="32853">
                  <c:v>4.2765047901605069E-4</c:v>
                </c:pt>
                <c:pt idx="32854">
                  <c:v>4.4019671797090876E-4</c:v>
                </c:pt>
                <c:pt idx="32855">
                  <c:v>4.5356056386125498E-4</c:v>
                </c:pt>
                <c:pt idx="32856">
                  <c:v>4.6774184242193151E-4</c:v>
                </c:pt>
                <c:pt idx="32857">
                  <c:v>4.8279991257027532E-4</c:v>
                </c:pt>
                <c:pt idx="32858">
                  <c:v>4.9886116073771802E-4</c:v>
                </c:pt>
                <c:pt idx="32859">
                  <c:v>5.1598157439880499E-4</c:v>
                </c:pt>
                <c:pt idx="32860">
                  <c:v>5.3429095787826952E-4</c:v>
                </c:pt>
                <c:pt idx="32861">
                  <c:v>5.5377128831968214E-4</c:v>
                </c:pt>
                <c:pt idx="32862">
                  <c:v>5.7466721820143007E-4</c:v>
                </c:pt>
                <c:pt idx="32863">
                  <c:v>5.9694126210607656E-4</c:v>
                </c:pt>
                <c:pt idx="32864">
                  <c:v>6.2078282168631649E-4</c:v>
                </c:pt>
                <c:pt idx="32865">
                  <c:v>6.4636271316675931E-4</c:v>
                </c:pt>
                <c:pt idx="32866">
                  <c:v>6.7371971884144788E-4</c:v>
                </c:pt>
                <c:pt idx="32867">
                  <c:v>7.0303902381763095E-4</c:v>
                </c:pt>
                <c:pt idx="32868">
                  <c:v>7.3446802776588882E-4</c:v>
                </c:pt>
                <c:pt idx="32869">
                  <c:v>7.6816785023126055E-4</c:v>
                </c:pt>
                <c:pt idx="32870">
                  <c:v>8.0434073014667984E-4</c:v>
                </c:pt>
                <c:pt idx="32871">
                  <c:v>8.4312319502721778E-4</c:v>
                </c:pt>
                <c:pt idx="32872">
                  <c:v>8.8476111414803604E-4</c:v>
                </c:pt>
                <c:pt idx="32873">
                  <c:v>9.2946034948004908E-4</c:v>
                </c:pt>
                <c:pt idx="32874">
                  <c:v>9.7756639432178272E-4</c:v>
                </c:pt>
                <c:pt idx="32875">
                  <c:v>1.029194391830357E-3</c:v>
                </c:pt>
                <c:pt idx="32876">
                  <c:v>1.084658965049945E-3</c:v>
                </c:pt>
                <c:pt idx="32877">
                  <c:v>1.1443560839489164E-3</c:v>
                </c:pt>
                <c:pt idx="32878">
                  <c:v>1.2085715814545983E-3</c:v>
                </c:pt>
                <c:pt idx="32879">
                  <c:v>1.2777013842032447E-3</c:v>
                </c:pt>
                <c:pt idx="32880">
                  <c:v>1.3521486155964046E-3</c:v>
                </c:pt>
                <c:pt idx="32881">
                  <c:v>1.4324503801338428E-3</c:v>
                </c:pt>
                <c:pt idx="32882">
                  <c:v>1.5189504033241708E-3</c:v>
                </c:pt>
                <c:pt idx="32883">
                  <c:v>1.6122560263645003E-3</c:v>
                </c:pt>
                <c:pt idx="32884">
                  <c:v>1.713033332873648E-3</c:v>
                </c:pt>
                <c:pt idx="32885">
                  <c:v>1.8218034956730689E-3</c:v>
                </c:pt>
                <c:pt idx="32886">
                  <c:v>1.9392703939433709E-3</c:v>
                </c:pt>
                <c:pt idx="32887">
                  <c:v>2.0662293360326212E-3</c:v>
                </c:pt>
                <c:pt idx="32888">
                  <c:v>2.2035263585487019E-3</c:v>
                </c:pt>
                <c:pt idx="32889">
                  <c:v>2.3519813766386122E-3</c:v>
                </c:pt>
                <c:pt idx="32890">
                  <c:v>2.5125085694218674E-3</c:v>
                </c:pt>
                <c:pt idx="32891">
                  <c:v>2.6862587461858878E-3</c:v>
                </c:pt>
                <c:pt idx="32892">
                  <c:v>2.8741611733985595E-3</c:v>
                </c:pt>
                <c:pt idx="32893">
                  <c:v>3.0773478716014102E-3</c:v>
                </c:pt>
                <c:pt idx="32894">
                  <c:v>3.2972340789817478E-3</c:v>
                </c:pt>
                <c:pt idx="32895">
                  <c:v>3.534864428496709E-3</c:v>
                </c:pt>
                <c:pt idx="32896">
                  <c:v>3.7919059644287989E-3</c:v>
                </c:pt>
                <c:pt idx="32897">
                  <c:v>4.0696282530081618E-3</c:v>
                </c:pt>
                <c:pt idx="32898">
                  <c:v>4.3693815181837792E-3</c:v>
                </c:pt>
                <c:pt idx="32899">
                  <c:v>4.6928160511143791E-3</c:v>
                </c:pt>
                <c:pt idx="32900">
                  <c:v>5.0410764697342847E-3</c:v>
                </c:pt>
                <c:pt idx="32901">
                  <c:v>5.4157939788390674E-3</c:v>
                </c:pt>
                <c:pt idx="32902">
                  <c:v>5.8172938915276307E-3</c:v>
                </c:pt>
                <c:pt idx="32903">
                  <c:v>6.2461124927646328E-3</c:v>
                </c:pt>
                <c:pt idx="32904">
                  <c:v>6.7011839695609865E-3</c:v>
                </c:pt>
                <c:pt idx="32905">
                  <c:v>7.1797437543934528E-3</c:v>
                </c:pt>
                <c:pt idx="32906">
                  <c:v>7.6738495740109602E-3</c:v>
                </c:pt>
                <c:pt idx="32907">
                  <c:v>8.170560497220869E-3</c:v>
                </c:pt>
                <c:pt idx="32908">
                  <c:v>8.6422720241345896E-3</c:v>
                </c:pt>
                <c:pt idx="32909">
                  <c:v>9.042300243756074E-3</c:v>
                </c:pt>
                <c:pt idx="32910">
                  <c:v>9.3069252640473055E-3</c:v>
                </c:pt>
                <c:pt idx="32911">
                  <c:v>9.3333584555644888E-3</c:v>
                </c:pt>
                <c:pt idx="32912">
                  <c:v>9.0391150187038027E-3</c:v>
                </c:pt>
                <c:pt idx="32913">
                  <c:v>8.3911873290187788E-3</c:v>
                </c:pt>
                <c:pt idx="32914">
                  <c:v>7.4441332221600875E-3</c:v>
                </c:pt>
                <c:pt idx="32915">
                  <c:v>6.3072729338270461E-3</c:v>
                </c:pt>
                <c:pt idx="32916">
                  <c:v>5.0864338269791531E-3</c:v>
                </c:pt>
                <c:pt idx="32917">
                  <c:v>3.8605546859936668E-3</c:v>
                </c:pt>
                <c:pt idx="32918">
                  <c:v>2.6739134853895896E-3</c:v>
                </c:pt>
                <c:pt idx="32919">
                  <c:v>1.5634805302398025E-3</c:v>
                </c:pt>
                <c:pt idx="32920">
                  <c:v>5.4775964543862798E-4</c:v>
                </c:pt>
                <c:pt idx="32921">
                  <c:v>-3.556449667172501E-4</c:v>
                </c:pt>
                <c:pt idx="32922">
                  <c:v>-1.1333079553431658E-3</c:v>
                </c:pt>
                <c:pt idx="32923">
                  <c:v>-1.774471787906684E-3</c:v>
                </c:pt>
                <c:pt idx="32924">
                  <c:v>-2.2697709354047024E-3</c:v>
                </c:pt>
                <c:pt idx="32925">
                  <c:v>-2.6087563960828231E-3</c:v>
                </c:pt>
                <c:pt idx="32926">
                  <c:v>-2.782141311185149E-3</c:v>
                </c:pt>
                <c:pt idx="32927">
                  <c:v>-2.7819987478252539E-3</c:v>
                </c:pt>
                <c:pt idx="32928">
                  <c:v>-2.5985588703354434E-3</c:v>
                </c:pt>
                <c:pt idx="32929">
                  <c:v>-2.2256736136134769E-3</c:v>
                </c:pt>
                <c:pt idx="32930">
                  <c:v>-1.6595539949735283E-3</c:v>
                </c:pt>
                <c:pt idx="32931">
                  <c:v>-8.9899435370321967E-4</c:v>
                </c:pt>
                <c:pt idx="32932">
                  <c:v>4.0525901959798105E-5</c:v>
                </c:pt>
                <c:pt idx="32933">
                  <c:v>1.1420588042991842E-3</c:v>
                </c:pt>
                <c:pt idx="32934">
                  <c:v>2.3551511165972316E-3</c:v>
                </c:pt>
                <c:pt idx="32935">
                  <c:v>3.6316094258361797E-3</c:v>
                </c:pt>
                <c:pt idx="32936">
                  <c:v>4.8699828916036747E-3</c:v>
                </c:pt>
                <c:pt idx="32937">
                  <c:v>6.025268208813106E-3</c:v>
                </c:pt>
                <c:pt idx="32938">
                  <c:v>7.077912839818512E-3</c:v>
                </c:pt>
                <c:pt idx="32939">
                  <c:v>8.0724517574122245E-3</c:v>
                </c:pt>
                <c:pt idx="32940">
                  <c:v>9.1303968786718981E-3</c:v>
                </c:pt>
                <c:pt idx="32941">
                  <c:v>1.0329833841166702E-2</c:v>
                </c:pt>
                <c:pt idx="32942">
                  <c:v>1.1740632507515114E-2</c:v>
                </c:pt>
                <c:pt idx="32943">
                  <c:v>1.3368836226696046E-2</c:v>
                </c:pt>
                <c:pt idx="32944">
                  <c:v>1.5202976900593468E-2</c:v>
                </c:pt>
                <c:pt idx="32945">
                  <c:v>1.7180136441104277E-2</c:v>
                </c:pt>
                <c:pt idx="32946">
                  <c:v>1.9217199198177104E-2</c:v>
                </c:pt>
                <c:pt idx="32947">
                  <c:v>2.1265550654099408E-2</c:v>
                </c:pt>
                <c:pt idx="32948">
                  <c:v>2.3315255544890889E-2</c:v>
                </c:pt>
                <c:pt idx="32949">
                  <c:v>2.5445484577783284E-2</c:v>
                </c:pt>
                <c:pt idx="32950">
                  <c:v>2.7740514170602748E-2</c:v>
                </c:pt>
                <c:pt idx="32951">
                  <c:v>3.0320376326226639E-2</c:v>
                </c:pt>
                <c:pt idx="32952">
                  <c:v>3.326166031404465E-2</c:v>
                </c:pt>
                <c:pt idx="32953">
                  <c:v>3.6585469374417756E-2</c:v>
                </c:pt>
                <c:pt idx="32954">
                  <c:v>4.0300807352757428E-2</c:v>
                </c:pt>
                <c:pt idx="32955">
                  <c:v>4.436733604529175E-2</c:v>
                </c:pt>
                <c:pt idx="32956">
                  <c:v>4.8746822360568598E-2</c:v>
                </c:pt>
                <c:pt idx="32957">
                  <c:v>5.3390581165654427E-2</c:v>
                </c:pt>
                <c:pt idx="32958">
                  <c:v>5.8266878151197909E-2</c:v>
                </c:pt>
                <c:pt idx="32959">
                  <c:v>6.3375069005317197E-2</c:v>
                </c:pt>
                <c:pt idx="32960">
                  <c:v>6.8700759049264759E-2</c:v>
                </c:pt>
                <c:pt idx="32961">
                  <c:v>7.4243850170705672E-2</c:v>
                </c:pt>
                <c:pt idx="32962">
                  <c:v>7.9938736975542102E-2</c:v>
                </c:pt>
                <c:pt idx="32963">
                  <c:v>8.571374915116925E-2</c:v>
                </c:pt>
                <c:pt idx="32964">
                  <c:v>9.1429862436110065E-2</c:v>
                </c:pt>
                <c:pt idx="32965">
                  <c:v>9.6943349958728442E-2</c:v>
                </c:pt>
                <c:pt idx="32966">
                  <c:v>0.10207780475967321</c:v>
                </c:pt>
                <c:pt idx="32967">
                  <c:v>0.10663691806983211</c:v>
                </c:pt>
                <c:pt idx="32968">
                  <c:v>0.11044969431232032</c:v>
                </c:pt>
                <c:pt idx="32969">
                  <c:v>0.11333238583760463</c:v>
                </c:pt>
                <c:pt idx="32970">
                  <c:v>0.11512124856384509</c:v>
                </c:pt>
                <c:pt idx="32971">
                  <c:v>0.11559720492559944</c:v>
                </c:pt>
                <c:pt idx="32972">
                  <c:v>0.11457363322784381</c:v>
                </c:pt>
                <c:pt idx="32973">
                  <c:v>0.11182921531456635</c:v>
                </c:pt>
                <c:pt idx="32974">
                  <c:v>0.10719302064830055</c:v>
                </c:pt>
                <c:pt idx="32975">
                  <c:v>0.10051550262796166</c:v>
                </c:pt>
                <c:pt idx="32976">
                  <c:v>9.1900009820042483E-2</c:v>
                </c:pt>
                <c:pt idx="32977">
                  <c:v>8.153993736040005E-2</c:v>
                </c:pt>
                <c:pt idx="32978">
                  <c:v>6.984390474331631E-2</c:v>
                </c:pt>
                <c:pt idx="32979">
                  <c:v>5.7334270757111838E-2</c:v>
                </c:pt>
                <c:pt idx="32980">
                  <c:v>4.4641443926560498E-2</c:v>
                </c:pt>
                <c:pt idx="32981">
                  <c:v>3.2353862434920388E-2</c:v>
                </c:pt>
                <c:pt idx="32982">
                  <c:v>2.0921437766638851E-2</c:v>
                </c:pt>
                <c:pt idx="32983">
                  <c:v>1.0774577830467646E-2</c:v>
                </c:pt>
                <c:pt idx="32984">
                  <c:v>2.0878491752594486E-3</c:v>
                </c:pt>
                <c:pt idx="32985">
                  <c:v>-5.0224607472157401E-3</c:v>
                </c:pt>
                <c:pt idx="32986">
                  <c:v>-1.0507501971849298E-2</c:v>
                </c:pt>
                <c:pt idx="32987">
                  <c:v>-1.4493933306974377E-2</c:v>
                </c:pt>
                <c:pt idx="32988">
                  <c:v>-1.7066545428771562E-2</c:v>
                </c:pt>
                <c:pt idx="32989">
                  <c:v>-1.8408443291985266E-2</c:v>
                </c:pt>
                <c:pt idx="32990">
                  <c:v>-1.8700355233808905E-2</c:v>
                </c:pt>
                <c:pt idx="32991">
                  <c:v>-1.8187676756056786E-2</c:v>
                </c:pt>
                <c:pt idx="32992">
                  <c:v>-1.7060086663119547E-2</c:v>
                </c:pt>
                <c:pt idx="32993">
                  <c:v>-1.5635889339170227E-2</c:v>
                </c:pt>
                <c:pt idx="32994">
                  <c:v>-1.4092151078701397E-2</c:v>
                </c:pt>
                <c:pt idx="32995">
                  <c:v>-1.2554590501693157E-2</c:v>
                </c:pt>
                <c:pt idx="32996">
                  <c:v>-1.1025999789202795E-2</c:v>
                </c:pt>
                <c:pt idx="32997">
                  <c:v>-9.4260392371439319E-3</c:v>
                </c:pt>
                <c:pt idx="32998">
                  <c:v>-7.9208655113450679E-3</c:v>
                </c:pt>
                <c:pt idx="32999">
                  <c:v>-6.6563942325902929E-3</c:v>
                </c:pt>
                <c:pt idx="33000">
                  <c:v>-5.8139196183511089E-3</c:v>
                </c:pt>
                <c:pt idx="33001">
                  <c:v>-5.1996077787004038E-3</c:v>
                </c:pt>
                <c:pt idx="33002">
                  <c:v>-4.7981775407929424E-3</c:v>
                </c:pt>
                <c:pt idx="33003">
                  <c:v>-4.5089304190976528E-3</c:v>
                </c:pt>
                <c:pt idx="33004">
                  <c:v>-4.2719266005840813E-3</c:v>
                </c:pt>
                <c:pt idx="33005">
                  <c:v>-4.0543494785224453E-3</c:v>
                </c:pt>
                <c:pt idx="33006">
                  <c:v>-3.8249093431569616E-3</c:v>
                </c:pt>
                <c:pt idx="33007">
                  <c:v>-3.5918240876451997E-3</c:v>
                </c:pt>
                <c:pt idx="33008">
                  <c:v>-3.3674353324395358E-3</c:v>
                </c:pt>
                <c:pt idx="33009">
                  <c:v>-3.1716675405860919E-3</c:v>
                </c:pt>
                <c:pt idx="33010">
                  <c:v>-3.0072601778656405E-3</c:v>
                </c:pt>
                <c:pt idx="33011">
                  <c:v>-2.8737056830139278E-3</c:v>
                </c:pt>
                <c:pt idx="33012">
                  <c:v>-2.7679779654661606E-3</c:v>
                </c:pt>
                <c:pt idx="33013">
                  <c:v>-2.6832792371527386E-3</c:v>
                </c:pt>
                <c:pt idx="33014">
                  <c:v>-2.6159466106600777E-3</c:v>
                </c:pt>
                <c:pt idx="33015">
                  <c:v>-2.5642094253598767E-3</c:v>
                </c:pt>
                <c:pt idx="33016">
                  <c:v>-2.525068514591475E-3</c:v>
                </c:pt>
                <c:pt idx="33017">
                  <c:v>-2.4959937971328152E-3</c:v>
                </c:pt>
                <c:pt idx="33018">
                  <c:v>-2.4750304354617622E-3</c:v>
                </c:pt>
                <c:pt idx="33019">
                  <c:v>-2.4603552295038847E-3</c:v>
                </c:pt>
                <c:pt idx="33020">
                  <c:v>-2.4509291343161265E-3</c:v>
                </c:pt>
                <c:pt idx="33021">
                  <c:v>-2.4452227540775508E-3</c:v>
                </c:pt>
                <c:pt idx="33022">
                  <c:v>-2.4426136534291625E-3</c:v>
                </c:pt>
                <c:pt idx="33023">
                  <c:v>-2.4434819457620758E-3</c:v>
                </c:pt>
                <c:pt idx="33024">
                  <c:v>-2.4447088093348043E-3</c:v>
                </c:pt>
                <c:pt idx="33025">
                  <c:v>-2.4504411306997841E-3</c:v>
                </c:pt>
                <c:pt idx="33026">
                  <c:v>-2.4575971797342528E-3</c:v>
                </c:pt>
                <c:pt idx="33027">
                  <c:v>-2.4678625120207612E-3</c:v>
                </c:pt>
                <c:pt idx="33028">
                  <c:v>-2.4802668255889272E-3</c:v>
                </c:pt>
                <c:pt idx="33029">
                  <c:v>-2.4950543355594765E-3</c:v>
                </c:pt>
                <c:pt idx="33030">
                  <c:v>-2.5125274211773413E-3</c:v>
                </c:pt>
                <c:pt idx="33031">
                  <c:v>-2.5310200277766301E-3</c:v>
                </c:pt>
                <c:pt idx="33032">
                  <c:v>-2.5501051199657071E-3</c:v>
                </c:pt>
                <c:pt idx="33033">
                  <c:v>-2.5687466672909215E-3</c:v>
                </c:pt>
                <c:pt idx="33034">
                  <c:v>-2.5868753110016834E-3</c:v>
                </c:pt>
                <c:pt idx="33035">
                  <c:v>-2.6037046526587644E-3</c:v>
                </c:pt>
                <c:pt idx="33036">
                  <c:v>-2.6199602527659451E-3</c:v>
                </c:pt>
                <c:pt idx="33037">
                  <c:v>-2.6363869478740272E-3</c:v>
                </c:pt>
                <c:pt idx="33038">
                  <c:v>-2.651589149832499E-3</c:v>
                </c:pt>
                <c:pt idx="33039">
                  <c:v>-2.6674107398637057E-3</c:v>
                </c:pt>
                <c:pt idx="33040">
                  <c:v>-2.6828689297500041E-3</c:v>
                </c:pt>
                <c:pt idx="33041">
                  <c:v>-2.6982746033742742E-3</c:v>
                </c:pt>
                <c:pt idx="33042">
                  <c:v>-2.7134734051932198E-3</c:v>
                </c:pt>
                <c:pt idx="33043">
                  <c:v>-2.728235877714051E-3</c:v>
                </c:pt>
                <c:pt idx="33044">
                  <c:v>-2.7427043347011616E-3</c:v>
                </c:pt>
                <c:pt idx="33045">
                  <c:v>-2.7564895320826587E-3</c:v>
                </c:pt>
                <c:pt idx="33046">
                  <c:v>-2.7701184787837238E-3</c:v>
                </c:pt>
                <c:pt idx="33047">
                  <c:v>-2.7834510743914129E-3</c:v>
                </c:pt>
                <c:pt idx="33048">
                  <c:v>-2.7959412376230139E-3</c:v>
                </c:pt>
                <c:pt idx="33049">
                  <c:v>-2.8084561497317439E-3</c:v>
                </c:pt>
                <c:pt idx="33050">
                  <c:v>-2.8197737576632011E-3</c:v>
                </c:pt>
                <c:pt idx="33051">
                  <c:v>-2.8306374014539677E-3</c:v>
                </c:pt>
                <c:pt idx="33052">
                  <c:v>-2.8410337773454031E-3</c:v>
                </c:pt>
                <c:pt idx="33053">
                  <c:v>-2.8510640227089167E-3</c:v>
                </c:pt>
                <c:pt idx="33054">
                  <c:v>-2.8605883810877497E-3</c:v>
                </c:pt>
                <c:pt idx="33055">
                  <c:v>-2.8698436194607635E-3</c:v>
                </c:pt>
                <c:pt idx="33056">
                  <c:v>-2.8785851607662674E-3</c:v>
                </c:pt>
                <c:pt idx="33057">
                  <c:v>-2.8870026796069376E-3</c:v>
                </c:pt>
                <c:pt idx="33058">
                  <c:v>-2.8951699701637999E-3</c:v>
                </c:pt>
                <c:pt idx="33059">
                  <c:v>-2.903008700561789E-3</c:v>
                </c:pt>
                <c:pt idx="33060">
                  <c:v>-2.9103549684451405E-3</c:v>
                </c:pt>
                <c:pt idx="33061">
                  <c:v>-2.9176127368088158E-3</c:v>
                </c:pt>
                <c:pt idx="33062">
                  <c:v>-2.9244301152843693E-3</c:v>
                </c:pt>
                <c:pt idx="33063">
                  <c:v>-2.9311210339508331E-3</c:v>
                </c:pt>
                <c:pt idx="33064">
                  <c:v>-2.9374584342287146E-3</c:v>
                </c:pt>
                <c:pt idx="33065">
                  <c:v>-2.9412840245440033E-3</c:v>
                </c:pt>
                <c:pt idx="33066">
                  <c:v>-2.9227772945293936E-3</c:v>
                </c:pt>
                <c:pt idx="33067">
                  <c:v>-2.9184451918673488E-3</c:v>
                </c:pt>
                <c:pt idx="33068">
                  <c:v>-2.9117391923379698E-3</c:v>
                </c:pt>
                <c:pt idx="33069">
                  <c:v>-2.9048135202253294E-3</c:v>
                </c:pt>
                <c:pt idx="33070">
                  <c:v>-2.8972522090924499E-3</c:v>
                </c:pt>
                <c:pt idx="33071">
                  <c:v>-2.8894935924978081E-3</c:v>
                </c:pt>
                <c:pt idx="33072">
                  <c:v>-2.881315414709255E-3</c:v>
                </c:pt>
                <c:pt idx="33073">
                  <c:v>-2.8729281521423103E-3</c:v>
                </c:pt>
                <c:pt idx="33074">
                  <c:v>-2.8644543256217412E-3</c:v>
                </c:pt>
                <c:pt idx="33075">
                  <c:v>-2.8554838703641942E-3</c:v>
                </c:pt>
                <c:pt idx="33076">
                  <c:v>-2.8463347218251273E-3</c:v>
                </c:pt>
                <c:pt idx="33077">
                  <c:v>-2.8369283984415795E-3</c:v>
                </c:pt>
                <c:pt idx="33078">
                  <c:v>-2.8271966911019245E-3</c:v>
                </c:pt>
                <c:pt idx="33079">
                  <c:v>-2.8170693130074565E-3</c:v>
                </c:pt>
                <c:pt idx="33080">
                  <c:v>-2.8067165979169394E-3</c:v>
                </c:pt>
                <c:pt idx="33081">
                  <c:v>-2.7961732777646584E-3</c:v>
                </c:pt>
                <c:pt idx="33082">
                  <c:v>-2.784974527795179E-3</c:v>
                </c:pt>
                <c:pt idx="33083">
                  <c:v>-2.7737113712128039E-3</c:v>
                </c:pt>
                <c:pt idx="33084">
                  <c:v>-2.7614829981518537E-3</c:v>
                </c:pt>
                <c:pt idx="33085">
                  <c:v>-2.7496605814656392E-3</c:v>
                </c:pt>
                <c:pt idx="33086">
                  <c:v>-2.7360803399772557E-3</c:v>
                </c:pt>
                <c:pt idx="33087">
                  <c:v>-2.7228905432446146E-3</c:v>
                </c:pt>
                <c:pt idx="33088">
                  <c:v>-2.7091730631782834E-3</c:v>
                </c:pt>
                <c:pt idx="33089">
                  <c:v>-2.6946641605741402E-3</c:v>
                </c:pt>
                <c:pt idx="33090">
                  <c:v>-2.6798961018522369E-3</c:v>
                </c:pt>
                <c:pt idx="33091">
                  <c:v>-2.664906479065816E-3</c:v>
                </c:pt>
                <c:pt idx="33092">
                  <c:v>-2.6497402486144223E-3</c:v>
                </c:pt>
                <c:pt idx="33093">
                  <c:v>-2.6345635666057067E-3</c:v>
                </c:pt>
                <c:pt idx="33094">
                  <c:v>-2.618998482134424E-3</c:v>
                </c:pt>
                <c:pt idx="33095">
                  <c:v>-2.6037393403123012E-3</c:v>
                </c:pt>
                <c:pt idx="33096">
                  <c:v>-2.5876030220737655E-3</c:v>
                </c:pt>
                <c:pt idx="33097">
                  <c:v>-2.5724590784528601E-3</c:v>
                </c:pt>
                <c:pt idx="33098">
                  <c:v>-2.5562220612763632E-3</c:v>
                </c:pt>
                <c:pt idx="33099">
                  <c:v>-2.540760068104218E-3</c:v>
                </c:pt>
                <c:pt idx="33100">
                  <c:v>-2.5249485912331253E-3</c:v>
                </c:pt>
                <c:pt idx="33101">
                  <c:v>-2.5100617791555453E-3</c:v>
                </c:pt>
                <c:pt idx="33102">
                  <c:v>-2.4956281239321889E-3</c:v>
                </c:pt>
                <c:pt idx="33103">
                  <c:v>-2.4821453343036428E-3</c:v>
                </c:pt>
                <c:pt idx="33104">
                  <c:v>-2.4703328851648568E-3</c:v>
                </c:pt>
                <c:pt idx="33105">
                  <c:v>-2.4599925268789145E-3</c:v>
                </c:pt>
                <c:pt idx="33106">
                  <c:v>-2.4525379806059227E-3</c:v>
                </c:pt>
                <c:pt idx="33107">
                  <c:v>-2.446215620825969E-3</c:v>
                </c:pt>
                <c:pt idx="33108">
                  <c:v>-2.4437999016303758E-3</c:v>
                </c:pt>
                <c:pt idx="33109">
                  <c:v>-2.4439391272693461E-3</c:v>
                </c:pt>
                <c:pt idx="33110">
                  <c:v>-2.4484135758128197E-3</c:v>
                </c:pt>
                <c:pt idx="33111">
                  <c:v>-2.4574559409957612E-3</c:v>
                </c:pt>
                <c:pt idx="33112">
                  <c:v>-2.4709746417969879E-3</c:v>
                </c:pt>
                <c:pt idx="33113">
                  <c:v>-2.4897602785424631E-3</c:v>
                </c:pt>
                <c:pt idx="33114">
                  <c:v>-2.5136558273746372E-3</c:v>
                </c:pt>
                <c:pt idx="33115">
                  <c:v>-2.5458202639534354E-3</c:v>
                </c:pt>
                <c:pt idx="33116">
                  <c:v>-2.5869092260205106E-3</c:v>
                </c:pt>
                <c:pt idx="33117">
                  <c:v>-2.6394571093474642E-3</c:v>
                </c:pt>
                <c:pt idx="33118">
                  <c:v>-2.7078615174603478E-3</c:v>
                </c:pt>
                <c:pt idx="33119">
                  <c:v>-2.794788203844243E-3</c:v>
                </c:pt>
                <c:pt idx="33120">
                  <c:v>-2.9029203163361914E-3</c:v>
                </c:pt>
                <c:pt idx="33121">
                  <c:v>-3.0370572942442359E-3</c:v>
                </c:pt>
                <c:pt idx="33122">
                  <c:v>-3.1998670366984363E-3</c:v>
                </c:pt>
                <c:pt idx="33123">
                  <c:v>-3.390216174812893E-3</c:v>
                </c:pt>
                <c:pt idx="33124">
                  <c:v>-3.6089598518018241E-3</c:v>
                </c:pt>
                <c:pt idx="33125">
                  <c:v>-3.8442489273378903E-3</c:v>
                </c:pt>
                <c:pt idx="33126">
                  <c:v>-4.0899695186674828E-3</c:v>
                </c:pt>
                <c:pt idx="33127">
                  <c:v>-4.3546442267983713E-3</c:v>
                </c:pt>
                <c:pt idx="33128">
                  <c:v>-4.6708086098270537E-3</c:v>
                </c:pt>
                <c:pt idx="33129">
                  <c:v>-5.1023011553792633E-3</c:v>
                </c:pt>
                <c:pt idx="33130">
                  <c:v>-5.719141209913332E-3</c:v>
                </c:pt>
                <c:pt idx="33131">
                  <c:v>-6.6081482083790687E-3</c:v>
                </c:pt>
                <c:pt idx="33132">
                  <c:v>-7.9075222550206853E-3</c:v>
                </c:pt>
                <c:pt idx="33133">
                  <c:v>-9.5839396376250097E-3</c:v>
                </c:pt>
                <c:pt idx="33134">
                  <c:v>-1.1454237502862171E-2</c:v>
                </c:pt>
                <c:pt idx="33135">
                  <c:v>-1.3223729887770951E-2</c:v>
                </c:pt>
                <c:pt idx="33136">
                  <c:v>-1.4624989697221664E-2</c:v>
                </c:pt>
                <c:pt idx="33137">
                  <c:v>-1.5767928840717454E-2</c:v>
                </c:pt>
                <c:pt idx="33138">
                  <c:v>-1.6914478311774235E-2</c:v>
                </c:pt>
                <c:pt idx="33139">
                  <c:v>-1.7994301172213095E-2</c:v>
                </c:pt>
                <c:pt idx="33140">
                  <c:v>-1.8884490137542065E-2</c:v>
                </c:pt>
                <c:pt idx="33141">
                  <c:v>-1.9236024436697668E-2</c:v>
                </c:pt>
                <c:pt idx="33142">
                  <c:v>-1.8842811031694662E-2</c:v>
                </c:pt>
                <c:pt idx="33143">
                  <c:v>-1.7450497650546043E-2</c:v>
                </c:pt>
                <c:pt idx="33144">
                  <c:v>-1.4832134186312768E-2</c:v>
                </c:pt>
                <c:pt idx="33145">
                  <c:v>-1.0867964788184442E-2</c:v>
                </c:pt>
                <c:pt idx="33146">
                  <c:v>-5.4207692607311508E-3</c:v>
                </c:pt>
                <c:pt idx="33147">
                  <c:v>1.603633190099929E-3</c:v>
                </c:pt>
                <c:pt idx="33148">
                  <c:v>1.0187095012601455E-2</c:v>
                </c:pt>
                <c:pt idx="33149">
                  <c:v>2.0209925164300757E-2</c:v>
                </c:pt>
                <c:pt idx="33150">
                  <c:v>3.1512058070081062E-2</c:v>
                </c:pt>
                <c:pt idx="33151">
                  <c:v>4.3712501029322504E-2</c:v>
                </c:pt>
                <c:pt idx="33152">
                  <c:v>5.6368253706494231E-2</c:v>
                </c:pt>
                <c:pt idx="33153">
                  <c:v>6.8954806675706137E-2</c:v>
                </c:pt>
                <c:pt idx="33154">
                  <c:v>8.0782421450478592E-2</c:v>
                </c:pt>
                <c:pt idx="33155">
                  <c:v>9.134269938241657E-2</c:v>
                </c:pt>
                <c:pt idx="33156">
                  <c:v>0.10017966256006433</c:v>
                </c:pt>
                <c:pt idx="33157">
                  <c:v>0.10704061909411833</c:v>
                </c:pt>
                <c:pt idx="33158">
                  <c:v>0.11190303938893786</c:v>
                </c:pt>
                <c:pt idx="33159">
                  <c:v>0.11481654298921284</c:v>
                </c:pt>
                <c:pt idx="33160">
                  <c:v>0.11596294795175743</c:v>
                </c:pt>
                <c:pt idx="33161">
                  <c:v>0.11559135890448946</c:v>
                </c:pt>
                <c:pt idx="33162">
                  <c:v>0.11393279255390287</c:v>
                </c:pt>
                <c:pt idx="33163">
                  <c:v>0.11111857762955735</c:v>
                </c:pt>
                <c:pt idx="33164">
                  <c:v>0.1073532897314935</c:v>
                </c:pt>
                <c:pt idx="33165">
                  <c:v>0.10283364801381911</c:v>
                </c:pt>
                <c:pt idx="33166">
                  <c:v>9.776510893952306E-2</c:v>
                </c:pt>
                <c:pt idx="33167">
                  <c:v>9.2279607830119015E-2</c:v>
                </c:pt>
                <c:pt idx="33168">
                  <c:v>8.6609355142096445E-2</c:v>
                </c:pt>
                <c:pt idx="33169">
                  <c:v>8.0861821357057551E-2</c:v>
                </c:pt>
                <c:pt idx="33170">
                  <c:v>7.5195781728339628E-2</c:v>
                </c:pt>
                <c:pt idx="33171">
                  <c:v>6.9681563213218944E-2</c:v>
                </c:pt>
                <c:pt idx="33172">
                  <c:v>6.4347148336870497E-2</c:v>
                </c:pt>
                <c:pt idx="33173">
                  <c:v>5.9238801171330735E-2</c:v>
                </c:pt>
                <c:pt idx="33174">
                  <c:v>5.4358534388574742E-2</c:v>
                </c:pt>
                <c:pt idx="33175">
                  <c:v>4.9705966633300291E-2</c:v>
                </c:pt>
                <c:pt idx="33176">
                  <c:v>4.5308996834591997E-2</c:v>
                </c:pt>
                <c:pt idx="33177">
                  <c:v>4.1235859733893876E-2</c:v>
                </c:pt>
                <c:pt idx="33178">
                  <c:v>3.750961166442579E-2</c:v>
                </c:pt>
                <c:pt idx="33179">
                  <c:v>3.4160237547632644E-2</c:v>
                </c:pt>
                <c:pt idx="33180">
                  <c:v>3.1206113661354506E-2</c:v>
                </c:pt>
                <c:pt idx="33181">
                  <c:v>2.861706071541803E-2</c:v>
                </c:pt>
                <c:pt idx="33182">
                  <c:v>2.6293834475377587E-2</c:v>
                </c:pt>
                <c:pt idx="33183">
                  <c:v>2.4146476132177574E-2</c:v>
                </c:pt>
                <c:pt idx="33184">
                  <c:v>2.2073193623792786E-2</c:v>
                </c:pt>
                <c:pt idx="33185">
                  <c:v>2.0001855620530584E-2</c:v>
                </c:pt>
                <c:pt idx="33186">
                  <c:v>1.7935364327703485E-2</c:v>
                </c:pt>
                <c:pt idx="33187">
                  <c:v>1.5930865585888965E-2</c:v>
                </c:pt>
                <c:pt idx="33188">
                  <c:v>1.4064103755015656E-2</c:v>
                </c:pt>
                <c:pt idx="33189">
                  <c:v>1.2405179969541491E-2</c:v>
                </c:pt>
                <c:pt idx="33190">
                  <c:v>1.0969546671346198E-2</c:v>
                </c:pt>
                <c:pt idx="33191">
                  <c:v>9.7388506060435143E-3</c:v>
                </c:pt>
                <c:pt idx="33192">
                  <c:v>8.6534903621725556E-3</c:v>
                </c:pt>
                <c:pt idx="33193">
                  <c:v>7.6204091944439556E-3</c:v>
                </c:pt>
                <c:pt idx="33194">
                  <c:v>6.5464463322530975E-3</c:v>
                </c:pt>
                <c:pt idx="33195">
                  <c:v>5.3724567176675064E-3</c:v>
                </c:pt>
                <c:pt idx="33196">
                  <c:v>4.100609885928086E-3</c:v>
                </c:pt>
                <c:pt idx="33197">
                  <c:v>2.8076705907412736E-3</c:v>
                </c:pt>
                <c:pt idx="33198">
                  <c:v>1.5676311689361011E-3</c:v>
                </c:pt>
                <c:pt idx="33199">
                  <c:v>4.4429105364152122E-4</c:v>
                </c:pt>
                <c:pt idx="33200">
                  <c:v>-5.1874070173163478E-4</c:v>
                </c:pt>
                <c:pt idx="33201">
                  <c:v>-1.2973813491742314E-3</c:v>
                </c:pt>
                <c:pt idx="33202">
                  <c:v>-1.8815091234422043E-3</c:v>
                </c:pt>
                <c:pt idx="33203">
                  <c:v>-2.2718542122198704E-3</c:v>
                </c:pt>
                <c:pt idx="33204">
                  <c:v>-2.4735165758703603E-3</c:v>
                </c:pt>
                <c:pt idx="33205">
                  <c:v>-2.4911919787412584E-3</c:v>
                </c:pt>
                <c:pt idx="33206">
                  <c:v>-2.3334929472060839E-3</c:v>
                </c:pt>
                <c:pt idx="33207">
                  <c:v>-2.0101187488937855E-3</c:v>
                </c:pt>
                <c:pt idx="33208">
                  <c:v>-1.5292691386340485E-3</c:v>
                </c:pt>
                <c:pt idx="33209">
                  <c:v>-9.0038865835129211E-4</c:v>
                </c:pt>
                <c:pt idx="33210">
                  <c:v>-1.3519982057785818E-4</c:v>
                </c:pt>
                <c:pt idx="33211">
                  <c:v>7.5418256988135646E-4</c:v>
                </c:pt>
                <c:pt idx="33212">
                  <c:v>1.7586251880726822E-3</c:v>
                </c:pt>
                <c:pt idx="33213">
                  <c:v>2.8587106972480791E-3</c:v>
                </c:pt>
                <c:pt idx="33214">
                  <c:v>4.0323671155585439E-3</c:v>
                </c:pt>
                <c:pt idx="33215">
                  <c:v>5.2519151725409774E-3</c:v>
                </c:pt>
                <c:pt idx="33216">
                  <c:v>6.458466004330421E-3</c:v>
                </c:pt>
                <c:pt idx="33217">
                  <c:v>7.5919761330746072E-3</c:v>
                </c:pt>
                <c:pt idx="33218">
                  <c:v>8.5284582724856062E-3</c:v>
                </c:pt>
                <c:pt idx="33219">
                  <c:v>9.1699436066788875E-3</c:v>
                </c:pt>
                <c:pt idx="33220">
                  <c:v>9.4565324945048435E-3</c:v>
                </c:pt>
                <c:pt idx="33221">
                  <c:v>9.4246347992799073E-3</c:v>
                </c:pt>
                <c:pt idx="33222">
                  <c:v>9.1547371342759476E-3</c:v>
                </c:pt>
                <c:pt idx="33223">
                  <c:v>8.7461798582589845E-3</c:v>
                </c:pt>
                <c:pt idx="33224">
                  <c:v>8.2677151435828211E-3</c:v>
                </c:pt>
                <c:pt idx="33225">
                  <c:v>7.765797390746787E-3</c:v>
                </c:pt>
                <c:pt idx="33226">
                  <c:v>7.2665064362555931E-3</c:v>
                </c:pt>
                <c:pt idx="33227">
                  <c:v>6.7845273104083503E-3</c:v>
                </c:pt>
                <c:pt idx="33228">
                  <c:v>6.3258108048769301E-3</c:v>
                </c:pt>
                <c:pt idx="33229">
                  <c:v>5.8932229372213873E-3</c:v>
                </c:pt>
                <c:pt idx="33230">
                  <c:v>5.4888533882467838E-3</c:v>
                </c:pt>
                <c:pt idx="33231">
                  <c:v>5.1115262848864251E-3</c:v>
                </c:pt>
                <c:pt idx="33232">
                  <c:v>4.7606099247595735E-3</c:v>
                </c:pt>
                <c:pt idx="33233">
                  <c:v>4.4349385421601495E-3</c:v>
                </c:pt>
                <c:pt idx="33234">
                  <c:v>4.1330941037431845E-3</c:v>
                </c:pt>
                <c:pt idx="33235">
                  <c:v>3.8538144123058116E-3</c:v>
                </c:pt>
                <c:pt idx="33236">
                  <c:v>3.5953879715545645E-3</c:v>
                </c:pt>
                <c:pt idx="33237">
                  <c:v>3.3563675984487062E-3</c:v>
                </c:pt>
                <c:pt idx="33238">
                  <c:v>3.1353410429252326E-3</c:v>
                </c:pt>
                <c:pt idx="33239">
                  <c:v>2.9310668607618329E-3</c:v>
                </c:pt>
                <c:pt idx="33240">
                  <c:v>2.742325980555349E-3</c:v>
                </c:pt>
                <c:pt idx="33241">
                  <c:v>2.5678199079615105E-3</c:v>
                </c:pt>
                <c:pt idx="33242">
                  <c:v>2.4065173228138281E-3</c:v>
                </c:pt>
                <c:pt idx="33243">
                  <c:v>2.2573534915601989E-3</c:v>
                </c:pt>
                <c:pt idx="33244">
                  <c:v>2.1193998003131709E-3</c:v>
                </c:pt>
                <c:pt idx="33245">
                  <c:v>1.9917462276670683E-3</c:v>
                </c:pt>
                <c:pt idx="33246">
                  <c:v>1.8735714470252685E-3</c:v>
                </c:pt>
                <c:pt idx="33247">
                  <c:v>1.7641037028757189E-3</c:v>
                </c:pt>
                <c:pt idx="33248">
                  <c:v>1.6626858772703645E-3</c:v>
                </c:pt>
                <c:pt idx="33249">
                  <c:v>1.5686378137959034E-3</c:v>
                </c:pt>
                <c:pt idx="33250">
                  <c:v>1.4813584976963723E-3</c:v>
                </c:pt>
                <c:pt idx="33251">
                  <c:v>1.4003432895556278E-3</c:v>
                </c:pt>
                <c:pt idx="33252">
                  <c:v>1.3249965240255124E-3</c:v>
                </c:pt>
                <c:pt idx="33253">
                  <c:v>1.2549148553437917E-3</c:v>
                </c:pt>
                <c:pt idx="33254">
                  <c:v>1.1896705366597482E-3</c:v>
                </c:pt>
                <c:pt idx="33255">
                  <c:v>1.128884646358741E-3</c:v>
                </c:pt>
                <c:pt idx="33256">
                  <c:v>1.072171845360459E-3</c:v>
                </c:pt>
                <c:pt idx="33257">
                  <c:v>1.0192135696950322E-3</c:v>
                </c:pt>
                <c:pt idx="33258">
                  <c:v>9.6976194396747317E-4</c:v>
                </c:pt>
                <c:pt idx="33259">
                  <c:v>9.2351771118581727E-4</c:v>
                </c:pt>
                <c:pt idx="33260">
                  <c:v>8.8019700258135103E-4</c:v>
                </c:pt>
                <c:pt idx="33261">
                  <c:v>8.3958933298755589E-4</c:v>
                </c:pt>
                <c:pt idx="33262">
                  <c:v>8.0152434314906262E-4</c:v>
                </c:pt>
                <c:pt idx="33263">
                  <c:v>7.6576709205411486E-4</c:v>
                </c:pt>
                <c:pt idx="33264">
                  <c:v>7.3219437254401498E-4</c:v>
                </c:pt>
                <c:pt idx="33265">
                  <c:v>7.0061799017850923E-4</c:v>
                </c:pt>
                <c:pt idx="33266">
                  <c:v>6.7085180691395241E-4</c:v>
                </c:pt>
                <c:pt idx="33267">
                  <c:v>6.4281259702447802E-4</c:v>
                </c:pt>
                <c:pt idx="33268">
                  <c:v>6.1638864572000074E-4</c:v>
                </c:pt>
                <c:pt idx="33269">
                  <c:v>5.9138698678506962E-4</c:v>
                </c:pt>
                <c:pt idx="33270">
                  <c:v>5.6780448199411637E-4</c:v>
                </c:pt>
                <c:pt idx="33271">
                  <c:v>5.4543941852081002E-4</c:v>
                </c:pt>
                <c:pt idx="33272">
                  <c:v>5.2426573614539063E-4</c:v>
                </c:pt>
                <c:pt idx="33273">
                  <c:v>5.0420251653560122E-4</c:v>
                </c:pt>
                <c:pt idx="33274">
                  <c:v>4.85128505661514E-4</c:v>
                </c:pt>
                <c:pt idx="33275">
                  <c:v>4.6700116055342633E-4</c:v>
                </c:pt>
                <c:pt idx="33276">
                  <c:v>4.4970712158831638E-4</c:v>
                </c:pt>
                <c:pt idx="33277">
                  <c:v>4.3318536696701493E-4</c:v>
                </c:pt>
                <c:pt idx="33278">
                  <c:v>4.1741428844199735E-4</c:v>
                </c:pt>
                <c:pt idx="33279">
                  <c:v>4.0229999205221301E-4</c:v>
                </c:pt>
                <c:pt idx="33280">
                  <c:v>3.877878754018349E-4</c:v>
                </c:pt>
                <c:pt idx="33281">
                  <c:v>3.7387348752915273E-4</c:v>
                </c:pt>
                <c:pt idx="33282">
                  <c:v>3.604804069062828E-4</c:v>
                </c:pt>
                <c:pt idx="33283">
                  <c:v>3.4752125878556583E-4</c:v>
                </c:pt>
                <c:pt idx="33284">
                  <c:v>3.3505260602340048E-4</c:v>
                </c:pt>
                <c:pt idx="33285">
                  <c:v>3.2305450304903616E-4</c:v>
                </c:pt>
                <c:pt idx="33286">
                  <c:v>3.1141481569019192E-4</c:v>
                </c:pt>
                <c:pt idx="33287">
                  <c:v>3.0017829321471456E-4</c:v>
                </c:pt>
                <c:pt idx="33288">
                  <c:v>2.8937521548821898E-4</c:v>
                </c:pt>
                <c:pt idx="33289">
                  <c:v>2.7896977571184589E-4</c:v>
                </c:pt>
                <c:pt idx="33290">
                  <c:v>2.6897558645622155E-4</c:v>
                </c:pt>
                <c:pt idx="33291">
                  <c:v>2.5933819390977497E-4</c:v>
                </c:pt>
                <c:pt idx="33292">
                  <c:v>2.5013558508968359E-4</c:v>
                </c:pt>
                <c:pt idx="33293">
                  <c:v>2.4130876741190743E-4</c:v>
                </c:pt>
                <c:pt idx="33294">
                  <c:v>2.3297183803094867E-4</c:v>
                </c:pt>
                <c:pt idx="33295">
                  <c:v>2.2504227199560134E-4</c:v>
                </c:pt>
                <c:pt idx="33296">
                  <c:v>2.1753901971321987E-4</c:v>
                </c:pt>
                <c:pt idx="33297">
                  <c:v>2.1045088173066162E-4</c:v>
                </c:pt>
                <c:pt idx="33298">
                  <c:v>2.0387076849104346E-4</c:v>
                </c:pt>
                <c:pt idx="33299">
                  <c:v>1.9770797943396978E-4</c:v>
                </c:pt>
                <c:pt idx="33300">
                  <c:v>1.919561532409686E-4</c:v>
                </c:pt>
                <c:pt idx="33301">
                  <c:v>1.8665907491988154E-4</c:v>
                </c:pt>
                <c:pt idx="33302">
                  <c:v>1.8178035011173765E-4</c:v>
                </c:pt>
                <c:pt idx="33303">
                  <c:v>1.7735994056633508E-4</c:v>
                </c:pt>
                <c:pt idx="33304">
                  <c:v>1.7331990843516554E-4</c:v>
                </c:pt>
                <c:pt idx="33305">
                  <c:v>1.6965410172187223E-4</c:v>
                </c:pt>
                <c:pt idx="33306">
                  <c:v>1.6641780061599221E-4</c:v>
                </c:pt>
                <c:pt idx="33307">
                  <c:v>1.636385492120862E-4</c:v>
                </c:pt>
                <c:pt idx="33308">
                  <c:v>1.6109050050994167E-4</c:v>
                </c:pt>
                <c:pt idx="33309">
                  <c:v>1.5895346009442424E-4</c:v>
                </c:pt>
                <c:pt idx="33310">
                  <c:v>1.571943141990273E-4</c:v>
                </c:pt>
                <c:pt idx="33311">
                  <c:v>1.5570067028625179E-4</c:v>
                </c:pt>
                <c:pt idx="33312">
                  <c:v>1.5458159674763827E-4</c:v>
                </c:pt>
                <c:pt idx="33313">
                  <c:v>1.5376718789250621E-4</c:v>
                </c:pt>
                <c:pt idx="33314">
                  <c:v>1.5330261443147197E-4</c:v>
                </c:pt>
                <c:pt idx="33315">
                  <c:v>1.5312707096071243E-4</c:v>
                </c:pt>
                <c:pt idx="33316">
                  <c:v>1.5326072310162253E-4</c:v>
                </c:pt>
                <c:pt idx="33317">
                  <c:v>1.5377312170183899E-4</c:v>
                </c:pt>
                <c:pt idx="33318">
                  <c:v>1.5455897006977359E-4</c:v>
                </c:pt>
                <c:pt idx="33319">
                  <c:v>1.5568213746719461E-4</c:v>
                </c:pt>
                <c:pt idx="33320">
                  <c:v>1.5712094661102238E-4</c:v>
                </c:pt>
                <c:pt idx="33321">
                  <c:v>1.5881149281482543E-4</c:v>
                </c:pt>
                <c:pt idx="33322">
                  <c:v>1.6086914256430163E-4</c:v>
                </c:pt>
                <c:pt idx="33323">
                  <c:v>1.6320492464727554E-4</c:v>
                </c:pt>
                <c:pt idx="33324">
                  <c:v>1.6583953377646843E-4</c:v>
                </c:pt>
                <c:pt idx="33325">
                  <c:v>1.6871607455870574E-4</c:v>
                </c:pt>
                <c:pt idx="33326">
                  <c:v>1.7185564107802254E-4</c:v>
                </c:pt>
                <c:pt idx="33327">
                  <c:v>1.7515096544962194E-4</c:v>
                </c:pt>
                <c:pt idx="33328">
                  <c:v>1.7868488547601036E-4</c:v>
                </c:pt>
                <c:pt idx="33329">
                  <c:v>1.823895298722622E-4</c:v>
                </c:pt>
                <c:pt idx="33330">
                  <c:v>1.8632258150308445E-4</c:v>
                </c:pt>
                <c:pt idx="33331">
                  <c:v>1.9040483776078254E-4</c:v>
                </c:pt>
                <c:pt idx="33332">
                  <c:v>1.9460080580901984E-4</c:v>
                </c:pt>
                <c:pt idx="33333">
                  <c:v>1.9895336292541366E-4</c:v>
                </c:pt>
                <c:pt idx="33334">
                  <c:v>2.0342990720723098E-4</c:v>
                </c:pt>
                <c:pt idx="33335">
                  <c:v>2.0811942975562658E-4</c:v>
                </c:pt>
                <c:pt idx="33336">
                  <c:v>2.1297454872915011E-4</c:v>
                </c:pt>
                <c:pt idx="33337">
                  <c:v>2.1802014735372577E-4</c:v>
                </c:pt>
                <c:pt idx="33338">
                  <c:v>2.2331412036702414E-4</c:v>
                </c:pt>
                <c:pt idx="33339">
                  <c:v>2.2879749118998038E-4</c:v>
                </c:pt>
                <c:pt idx="33340">
                  <c:v>2.3449173769751752E-4</c:v>
                </c:pt>
                <c:pt idx="33341">
                  <c:v>2.4056274965011948E-4</c:v>
                </c:pt>
                <c:pt idx="33342">
                  <c:v>2.4687539444334661E-4</c:v>
                </c:pt>
                <c:pt idx="33343">
                  <c:v>2.535209136093064E-4</c:v>
                </c:pt>
                <c:pt idx="33344">
                  <c:v>2.6050373409713945E-4</c:v>
                </c:pt>
                <c:pt idx="33345">
                  <c:v>2.6784177448413438E-4</c:v>
                </c:pt>
                <c:pt idx="33346">
                  <c:v>2.7558120761961291E-4</c:v>
                </c:pt>
                <c:pt idx="33347">
                  <c:v>2.8375753757292621E-4</c:v>
                </c:pt>
                <c:pt idx="33348">
                  <c:v>2.9232462754380517E-4</c:v>
                </c:pt>
                <c:pt idx="33349">
                  <c:v>3.013900652446555E-4</c:v>
                </c:pt>
                <c:pt idx="33350">
                  <c:v>3.10973325554742E-4</c:v>
                </c:pt>
                <c:pt idx="33351">
                  <c:v>3.210596882223804E-4</c:v>
                </c:pt>
                <c:pt idx="33352">
                  <c:v>3.3166912619375655E-4</c:v>
                </c:pt>
                <c:pt idx="33353">
                  <c:v>3.4297296203689154E-4</c:v>
                </c:pt>
                <c:pt idx="33354">
                  <c:v>3.5492824648963861E-4</c:v>
                </c:pt>
                <c:pt idx="33355">
                  <c:v>3.6759021474619402E-4</c:v>
                </c:pt>
                <c:pt idx="33356">
                  <c:v>3.8104138786621E-4</c:v>
                </c:pt>
                <c:pt idx="33357">
                  <c:v>3.9531540362991446E-4</c:v>
                </c:pt>
                <c:pt idx="33358">
                  <c:v>4.1050170497658467E-4</c:v>
                </c:pt>
                <c:pt idx="33359">
                  <c:v>4.2671355745338424E-4</c:v>
                </c:pt>
                <c:pt idx="33360">
                  <c:v>4.4398156257863253E-4</c:v>
                </c:pt>
                <c:pt idx="33361">
                  <c:v>4.6241103503763537E-4</c:v>
                </c:pt>
                <c:pt idx="33362">
                  <c:v>4.8206619053603461E-4</c:v>
                </c:pt>
                <c:pt idx="33363">
                  <c:v>5.030984412648376E-4</c:v>
                </c:pt>
                <c:pt idx="33364">
                  <c:v>5.2557050651647064E-4</c:v>
                </c:pt>
                <c:pt idx="33365">
                  <c:v>5.4957205592554015E-4</c:v>
                </c:pt>
                <c:pt idx="33366">
                  <c:v>5.7531279547418102E-4</c:v>
                </c:pt>
                <c:pt idx="33367">
                  <c:v>6.028730491641765E-4</c:v>
                </c:pt>
                <c:pt idx="33368">
                  <c:v>6.3243227617693076E-4</c:v>
                </c:pt>
                <c:pt idx="33369">
                  <c:v>6.6407359687947753E-4</c:v>
                </c:pt>
                <c:pt idx="33370">
                  <c:v>6.979971647734784E-4</c:v>
                </c:pt>
                <c:pt idx="33371">
                  <c:v>7.344227087849875E-4</c:v>
                </c:pt>
                <c:pt idx="33372">
                  <c:v>7.7350346288218574E-4</c:v>
                </c:pt>
                <c:pt idx="33373">
                  <c:v>8.1543760200553095E-4</c:v>
                </c:pt>
                <c:pt idx="33374">
                  <c:v>8.6049673306187735E-4</c:v>
                </c:pt>
                <c:pt idx="33375">
                  <c:v>9.0891662881964486E-4</c:v>
                </c:pt>
                <c:pt idx="33376">
                  <c:v>9.6089718157021942E-4</c:v>
                </c:pt>
                <c:pt idx="33377">
                  <c:v>1.0168319521971503E-3</c:v>
                </c:pt>
                <c:pt idx="33378">
                  <c:v>1.0769866574464881E-3</c:v>
                </c:pt>
                <c:pt idx="33379">
                  <c:v>1.1417399655350158E-3</c:v>
                </c:pt>
                <c:pt idx="33380">
                  <c:v>1.2114219303334117E-3</c:v>
                </c:pt>
                <c:pt idx="33381">
                  <c:v>1.2865223555706962E-3</c:v>
                </c:pt>
                <c:pt idx="33382">
                  <c:v>1.3674563265571038E-3</c:v>
                </c:pt>
                <c:pt idx="33383">
                  <c:v>1.4547109575957506E-3</c:v>
                </c:pt>
                <c:pt idx="33384">
                  <c:v>1.5488460555799222E-3</c:v>
                </c:pt>
                <c:pt idx="33385">
                  <c:v>1.6504787607598548E-3</c:v>
                </c:pt>
                <c:pt idx="33386">
                  <c:v>1.7602186415734966E-3</c:v>
                </c:pt>
                <c:pt idx="33387">
                  <c:v>1.8787947764026258E-3</c:v>
                </c:pt>
                <c:pt idx="33388">
                  <c:v>2.0069002528924074E-3</c:v>
                </c:pt>
                <c:pt idx="33389">
                  <c:v>2.1454461482488529E-3</c:v>
                </c:pt>
                <c:pt idx="33390">
                  <c:v>2.2952593312968173E-3</c:v>
                </c:pt>
                <c:pt idx="33391">
                  <c:v>2.4572854010158629E-3</c:v>
                </c:pt>
                <c:pt idx="33392">
                  <c:v>2.6325607706072507E-3</c:v>
                </c:pt>
                <c:pt idx="33393">
                  <c:v>2.8222184565456221E-3</c:v>
                </c:pt>
                <c:pt idx="33394">
                  <c:v>3.0273258952137061E-3</c:v>
                </c:pt>
                <c:pt idx="33395">
                  <c:v>3.2490822153625754E-3</c:v>
                </c:pt>
                <c:pt idx="33396">
                  <c:v>3.4890086272505449E-3</c:v>
                </c:pt>
                <c:pt idx="33397">
                  <c:v>3.7483658212642545E-3</c:v>
                </c:pt>
                <c:pt idx="33398">
                  <c:v>4.0286578081392133E-3</c:v>
                </c:pt>
                <c:pt idx="33399">
                  <c:v>4.3310775184058903E-3</c:v>
                </c:pt>
                <c:pt idx="33400">
                  <c:v>4.6573485196237385E-3</c:v>
                </c:pt>
                <c:pt idx="33401">
                  <c:v>5.0087875266667803E-3</c:v>
                </c:pt>
                <c:pt idx="33402">
                  <c:v>5.3866557950367211E-3</c:v>
                </c:pt>
                <c:pt idx="33403">
                  <c:v>5.7917213636408116E-3</c:v>
                </c:pt>
                <c:pt idx="33404">
                  <c:v>6.2242193979061833E-3</c:v>
                </c:pt>
                <c:pt idx="33405">
                  <c:v>6.6830661857189E-3</c:v>
                </c:pt>
                <c:pt idx="33406">
                  <c:v>7.1653737520318561E-3</c:v>
                </c:pt>
                <c:pt idx="33407">
                  <c:v>7.6647809160131919E-3</c:v>
                </c:pt>
                <c:pt idx="33408">
                  <c:v>8.165967880410907E-3</c:v>
                </c:pt>
                <c:pt idx="33409">
                  <c:v>8.6443991859577185E-3</c:v>
                </c:pt>
                <c:pt idx="33410">
                  <c:v>9.0538443528678236E-3</c:v>
                </c:pt>
                <c:pt idx="33411">
                  <c:v>9.3231949691143789E-3</c:v>
                </c:pt>
                <c:pt idx="33412">
                  <c:v>9.350163490632557E-3</c:v>
                </c:pt>
                <c:pt idx="33413">
                  <c:v>9.0655254472719049E-3</c:v>
                </c:pt>
                <c:pt idx="33414">
                  <c:v>8.4205920867560513E-3</c:v>
                </c:pt>
                <c:pt idx="33415">
                  <c:v>7.4823795202205723E-3</c:v>
                </c:pt>
                <c:pt idx="33416">
                  <c:v>6.3521639339719771E-3</c:v>
                </c:pt>
                <c:pt idx="33417">
                  <c:v>5.1445924173008084E-3</c:v>
                </c:pt>
                <c:pt idx="33418">
                  <c:v>3.9251199850375285E-3</c:v>
                </c:pt>
                <c:pt idx="33419">
                  <c:v>2.750002207266844E-3</c:v>
                </c:pt>
                <c:pt idx="33420">
                  <c:v>1.6492069543438959E-3</c:v>
                </c:pt>
                <c:pt idx="33421">
                  <c:v>6.4466648305294694E-4</c:v>
                </c:pt>
                <c:pt idx="33422">
                  <c:v>-2.4566924511182364E-4</c:v>
                </c:pt>
                <c:pt idx="33423">
                  <c:v>-1.0101028328202144E-3</c:v>
                </c:pt>
                <c:pt idx="33424">
                  <c:v>-1.6379124411612933E-3</c:v>
                </c:pt>
                <c:pt idx="33425">
                  <c:v>-2.1193425016214906E-3</c:v>
                </c:pt>
                <c:pt idx="33426">
                  <c:v>-2.4424666380545856E-3</c:v>
                </c:pt>
                <c:pt idx="33427">
                  <c:v>-2.5981848288881837E-3</c:v>
                </c:pt>
                <c:pt idx="33428">
                  <c:v>-2.5783453767712627E-3</c:v>
                </c:pt>
                <c:pt idx="33429">
                  <c:v>-2.3765395282658863E-3</c:v>
                </c:pt>
                <c:pt idx="33430">
                  <c:v>-1.9861803855880655E-3</c:v>
                </c:pt>
                <c:pt idx="33431">
                  <c:v>-1.3995768888397375E-3</c:v>
                </c:pt>
                <c:pt idx="33432">
                  <c:v>-6.1517162616653298E-4</c:v>
                </c:pt>
                <c:pt idx="33433">
                  <c:v>3.4546870137286412E-4</c:v>
                </c:pt>
                <c:pt idx="33434">
                  <c:v>1.471280551148979E-3</c:v>
                </c:pt>
                <c:pt idx="33435">
                  <c:v>2.7143893563739141E-3</c:v>
                </c:pt>
                <c:pt idx="33436">
                  <c:v>4.0140554207492851E-3</c:v>
                </c:pt>
                <c:pt idx="33437">
                  <c:v>5.2808298579177793E-3</c:v>
                </c:pt>
                <c:pt idx="33438">
                  <c:v>6.4577001363986808E-3</c:v>
                </c:pt>
                <c:pt idx="33439">
                  <c:v>7.5330932074900714E-3</c:v>
                </c:pt>
                <c:pt idx="33440">
                  <c:v>8.5661741185107942E-3</c:v>
                </c:pt>
                <c:pt idx="33441">
                  <c:v>9.6537375468666031E-3</c:v>
                </c:pt>
                <c:pt idx="33442">
                  <c:v>1.0884960247712905E-2</c:v>
                </c:pt>
                <c:pt idx="33443">
                  <c:v>1.2322168284673474E-2</c:v>
                </c:pt>
                <c:pt idx="33444">
                  <c:v>1.3981022815013677E-2</c:v>
                </c:pt>
                <c:pt idx="33445">
                  <c:v>1.5849208158405403E-2</c:v>
                </c:pt>
                <c:pt idx="33446">
                  <c:v>1.7849782236246781E-2</c:v>
                </c:pt>
                <c:pt idx="33447">
                  <c:v>1.9921064543280353E-2</c:v>
                </c:pt>
                <c:pt idx="33448">
                  <c:v>2.1985958711994269E-2</c:v>
                </c:pt>
                <c:pt idx="33449">
                  <c:v>2.4069331449129039E-2</c:v>
                </c:pt>
                <c:pt idx="33450">
                  <c:v>2.6214264290133071E-2</c:v>
                </c:pt>
                <c:pt idx="33451">
                  <c:v>2.8528210053006875E-2</c:v>
                </c:pt>
                <c:pt idx="33452">
                  <c:v>3.1132486437693507E-2</c:v>
                </c:pt>
                <c:pt idx="33453">
                  <c:v>3.4085607890787073E-2</c:v>
                </c:pt>
                <c:pt idx="33454">
                  <c:v>3.7430155821544409E-2</c:v>
                </c:pt>
                <c:pt idx="33455">
                  <c:v>4.1147576215953108E-2</c:v>
                </c:pt>
                <c:pt idx="33456">
                  <c:v>4.5226533499367672E-2</c:v>
                </c:pt>
                <c:pt idx="33457">
                  <c:v>4.9613668401087718E-2</c:v>
                </c:pt>
                <c:pt idx="33458">
                  <c:v>5.4261076129007879E-2</c:v>
                </c:pt>
                <c:pt idx="33459">
                  <c:v>5.9142275455232429E-2</c:v>
                </c:pt>
                <c:pt idx="33460">
                  <c:v>6.4240337360415789E-2</c:v>
                </c:pt>
                <c:pt idx="33461">
                  <c:v>6.9569015111519916E-2</c:v>
                </c:pt>
                <c:pt idx="33462">
                  <c:v>7.5096852071341869E-2</c:v>
                </c:pt>
                <c:pt idx="33463">
                  <c:v>8.0772601662362553E-2</c:v>
                </c:pt>
                <c:pt idx="33464">
                  <c:v>8.6512672916765121E-2</c:v>
                </c:pt>
                <c:pt idx="33465">
                  <c:v>9.2200198749676554E-2</c:v>
                </c:pt>
                <c:pt idx="33466">
                  <c:v>9.7685208992434602E-2</c:v>
                </c:pt>
                <c:pt idx="33467">
                  <c:v>0.10279161080617216</c:v>
                </c:pt>
                <c:pt idx="33468">
                  <c:v>0.10733226423138542</c:v>
                </c:pt>
                <c:pt idx="33469">
                  <c:v>0.11110723045949245</c:v>
                </c:pt>
                <c:pt idx="33470">
                  <c:v>0.11397317276464847</c:v>
                </c:pt>
                <c:pt idx="33471">
                  <c:v>0.11572714128142703</c:v>
                </c:pt>
                <c:pt idx="33472">
                  <c:v>0.11620203225960934</c:v>
                </c:pt>
                <c:pt idx="33473">
                  <c:v>0.11515264939752973</c:v>
                </c:pt>
                <c:pt idx="33474">
                  <c:v>0.11238774604444651</c:v>
                </c:pt>
                <c:pt idx="33475">
                  <c:v>0.10772502553383861</c:v>
                </c:pt>
                <c:pt idx="33476">
                  <c:v>0.10105258679815354</c:v>
                </c:pt>
                <c:pt idx="33477">
                  <c:v>9.2407255679002043E-2</c:v>
                </c:pt>
                <c:pt idx="33478">
                  <c:v>8.2032435179267837E-2</c:v>
                </c:pt>
                <c:pt idx="33479">
                  <c:v>7.0331493319577443E-2</c:v>
                </c:pt>
                <c:pt idx="33480">
                  <c:v>5.7807022597775259E-2</c:v>
                </c:pt>
                <c:pt idx="33481">
                  <c:v>4.5070966642880073E-2</c:v>
                </c:pt>
                <c:pt idx="33482">
                  <c:v>3.2743003941980153E-2</c:v>
                </c:pt>
                <c:pt idx="33483">
                  <c:v>2.127825793193594E-2</c:v>
                </c:pt>
                <c:pt idx="33484">
                  <c:v>1.1079336988214894E-2</c:v>
                </c:pt>
                <c:pt idx="33485">
                  <c:v>2.3325800752460879E-3</c:v>
                </c:pt>
                <c:pt idx="33486">
                  <c:v>-4.8050017395482869E-3</c:v>
                </c:pt>
                <c:pt idx="33487">
                  <c:v>-1.0339307108439527E-2</c:v>
                </c:pt>
                <c:pt idx="33488">
                  <c:v>-1.4372767546568382E-2</c:v>
                </c:pt>
                <c:pt idx="33489">
                  <c:v>-1.7020912062682608E-2</c:v>
                </c:pt>
                <c:pt idx="33490">
                  <c:v>-1.8460481847708432E-2</c:v>
                </c:pt>
                <c:pt idx="33491">
                  <c:v>-1.8899655368078111E-2</c:v>
                </c:pt>
                <c:pt idx="33492">
                  <c:v>-1.858407754282429E-2</c:v>
                </c:pt>
                <c:pt idx="33493">
                  <c:v>-1.7770232937709532E-2</c:v>
                </c:pt>
                <c:pt idx="33494">
                  <c:v>-1.6680681133593618E-2</c:v>
                </c:pt>
                <c:pt idx="33495">
                  <c:v>-1.5534967900607211E-2</c:v>
                </c:pt>
                <c:pt idx="33496">
                  <c:v>-1.4395223688221138E-2</c:v>
                </c:pt>
                <c:pt idx="33497">
                  <c:v>-1.2991952082847799E-2</c:v>
                </c:pt>
                <c:pt idx="33498">
                  <c:v>-1.12948434905841E-2</c:v>
                </c:pt>
                <c:pt idx="33499">
                  <c:v>-9.4735672179337566E-3</c:v>
                </c:pt>
                <c:pt idx="33500">
                  <c:v>-7.8992983093633135E-3</c:v>
                </c:pt>
                <c:pt idx="33501">
                  <c:v>-6.6392604130882755E-3</c:v>
                </c:pt>
                <c:pt idx="33502">
                  <c:v>-5.7422206397764203E-3</c:v>
                </c:pt>
                <c:pt idx="33503">
                  <c:v>-5.1262969979395294E-3</c:v>
                </c:pt>
                <c:pt idx="33504">
                  <c:v>-4.6988598343020681E-3</c:v>
                </c:pt>
                <c:pt idx="33505">
                  <c:v>-4.3718779980288875E-3</c:v>
                </c:pt>
                <c:pt idx="33506">
                  <c:v>-4.1024298837832578E-3</c:v>
                </c:pt>
                <c:pt idx="33507">
                  <c:v>-3.8548897158284376E-3</c:v>
                </c:pt>
                <c:pt idx="33508">
                  <c:v>-3.6176915118405653E-3</c:v>
                </c:pt>
                <c:pt idx="33509">
                  <c:v>-3.4010896043945309E-3</c:v>
                </c:pt>
                <c:pt idx="33510">
                  <c:v>-3.2086374100223892E-3</c:v>
                </c:pt>
                <c:pt idx="33511">
                  <c:v>-3.044701820004732E-3</c:v>
                </c:pt>
                <c:pt idx="33512">
                  <c:v>-2.9096940699387184E-3</c:v>
                </c:pt>
                <c:pt idx="33513">
                  <c:v>-2.7993711987679519E-3</c:v>
                </c:pt>
                <c:pt idx="33514">
                  <c:v>-2.7108033513577206E-3</c:v>
                </c:pt>
                <c:pt idx="33515">
                  <c:v>-2.6394754483341047E-3</c:v>
                </c:pt>
                <c:pt idx="33516">
                  <c:v>-2.5836411816763829E-3</c:v>
                </c:pt>
                <c:pt idx="33517">
                  <c:v>-2.5402893055697967E-3</c:v>
                </c:pt>
                <c:pt idx="33518">
                  <c:v>-2.5081441307830306E-3</c:v>
                </c:pt>
                <c:pt idx="33519">
                  <c:v>-2.4854237359078031E-3</c:v>
                </c:pt>
                <c:pt idx="33520">
                  <c:v>-2.469536592812455E-3</c:v>
                </c:pt>
                <c:pt idx="33521">
                  <c:v>-2.4583371235667186E-3</c:v>
                </c:pt>
                <c:pt idx="33522">
                  <c:v>-2.4519717991955637E-3</c:v>
                </c:pt>
                <c:pt idx="33523">
                  <c:v>-2.4496552496315258E-3</c:v>
                </c:pt>
                <c:pt idx="33524">
                  <c:v>-2.44934262684863E-3</c:v>
                </c:pt>
                <c:pt idx="33525">
                  <c:v>-2.4521423488835974E-3</c:v>
                </c:pt>
                <c:pt idx="33526">
                  <c:v>-2.4569404191216128E-3</c:v>
                </c:pt>
                <c:pt idx="33527">
                  <c:v>-2.463714738926238E-3</c:v>
                </c:pt>
                <c:pt idx="33528">
                  <c:v>-2.4735025231362329E-3</c:v>
                </c:pt>
                <c:pt idx="33529">
                  <c:v>-2.4853479486466913E-3</c:v>
                </c:pt>
                <c:pt idx="33530">
                  <c:v>-2.4991751804925607E-3</c:v>
                </c:pt>
                <c:pt idx="33531">
                  <c:v>-2.5153067449616671E-3</c:v>
                </c:pt>
                <c:pt idx="33532">
                  <c:v>-2.5320067044057727E-3</c:v>
                </c:pt>
                <c:pt idx="33533">
                  <c:v>-2.5497447595400672E-3</c:v>
                </c:pt>
                <c:pt idx="33534">
                  <c:v>-2.5676375630526286E-3</c:v>
                </c:pt>
                <c:pt idx="33535">
                  <c:v>-2.5847047953497047E-3</c:v>
                </c:pt>
                <c:pt idx="33536">
                  <c:v>-2.6015596179333666E-3</c:v>
                </c:pt>
                <c:pt idx="33537">
                  <c:v>-2.6177954254713596E-3</c:v>
                </c:pt>
                <c:pt idx="33538">
                  <c:v>-2.6337520853755101E-3</c:v>
                </c:pt>
                <c:pt idx="33539">
                  <c:v>-2.6495356352846228E-3</c:v>
                </c:pt>
                <c:pt idx="33540">
                  <c:v>-2.6656271791044204E-3</c:v>
                </c:pt>
                <c:pt idx="33541">
                  <c:v>-2.6814282277342499E-3</c:v>
                </c:pt>
                <c:pt idx="33542">
                  <c:v>-2.6972493687882643E-3</c:v>
                </c:pt>
                <c:pt idx="33543">
                  <c:v>-2.712578171675343E-3</c:v>
                </c:pt>
                <c:pt idx="33544">
                  <c:v>-2.7277239692599566E-3</c:v>
                </c:pt>
                <c:pt idx="33545">
                  <c:v>-2.7427099577872227E-3</c:v>
                </c:pt>
                <c:pt idx="33546">
                  <c:v>-2.756588536062211E-3</c:v>
                </c:pt>
                <c:pt idx="33547">
                  <c:v>-2.7702535006774312E-3</c:v>
                </c:pt>
                <c:pt idx="33548">
                  <c:v>-2.7832858232861887E-3</c:v>
                </c:pt>
                <c:pt idx="33549">
                  <c:v>-2.7959414692256095E-3</c:v>
                </c:pt>
                <c:pt idx="33550">
                  <c:v>-2.8080999907407521E-3</c:v>
                </c:pt>
                <c:pt idx="33551">
                  <c:v>-2.8192935042844168E-3</c:v>
                </c:pt>
                <c:pt idx="33552">
                  <c:v>-2.8302377635706843E-3</c:v>
                </c:pt>
                <c:pt idx="33553">
                  <c:v>-2.8406377851817174E-3</c:v>
                </c:pt>
                <c:pt idx="33554">
                  <c:v>-2.8504905310479992E-3</c:v>
                </c:pt>
                <c:pt idx="33555">
                  <c:v>-2.8600990012698467E-3</c:v>
                </c:pt>
                <c:pt idx="33556">
                  <c:v>-2.8692444518407341E-3</c:v>
                </c:pt>
                <c:pt idx="33557">
                  <c:v>-2.8781542999264057E-3</c:v>
                </c:pt>
                <c:pt idx="33558">
                  <c:v>-2.8866800991863028E-3</c:v>
                </c:pt>
                <c:pt idx="33559">
                  <c:v>-2.8948053418549904E-3</c:v>
                </c:pt>
                <c:pt idx="33560">
                  <c:v>-2.9027492893892791E-3</c:v>
                </c:pt>
                <c:pt idx="33561">
                  <c:v>-2.9102748997719744E-3</c:v>
                </c:pt>
                <c:pt idx="33562">
                  <c:v>-2.9175099370632581E-3</c:v>
                </c:pt>
                <c:pt idx="33563">
                  <c:v>-2.9244220520704442E-3</c:v>
                </c:pt>
                <c:pt idx="33564">
                  <c:v>-2.9309237901372033E-3</c:v>
                </c:pt>
                <c:pt idx="33565">
                  <c:v>-2.9372448506103112E-3</c:v>
                </c:pt>
                <c:pt idx="33566">
                  <c:v>-2.9401645100459997E-3</c:v>
                </c:pt>
                <c:pt idx="33567">
                  <c:v>-2.9219485959456407E-3</c:v>
                </c:pt>
                <c:pt idx="33568">
                  <c:v>-2.9183939957245766E-3</c:v>
                </c:pt>
                <c:pt idx="33569">
                  <c:v>-2.9117866117367159E-3</c:v>
                </c:pt>
                <c:pt idx="33570">
                  <c:v>-2.9050041174156086E-3</c:v>
                </c:pt>
                <c:pt idx="33571">
                  <c:v>-2.8973793373595529E-3</c:v>
                </c:pt>
                <c:pt idx="33572">
                  <c:v>-2.8897274135115938E-3</c:v>
                </c:pt>
                <c:pt idx="33573">
                  <c:v>-2.8817629831593889E-3</c:v>
                </c:pt>
                <c:pt idx="33574">
                  <c:v>-2.8735994188245038E-3</c:v>
                </c:pt>
                <c:pt idx="33575">
                  <c:v>-2.8651645393825654E-3</c:v>
                </c:pt>
                <c:pt idx="33576">
                  <c:v>-2.8565858272679963E-3</c:v>
                </c:pt>
                <c:pt idx="33577">
                  <c:v>-2.8476729957866626E-3</c:v>
                </c:pt>
                <c:pt idx="33578">
                  <c:v>-2.8384742694178237E-3</c:v>
                </c:pt>
                <c:pt idx="33579">
                  <c:v>-2.8287380184866726E-3</c:v>
                </c:pt>
                <c:pt idx="33580">
                  <c:v>-2.8186660128411384E-3</c:v>
                </c:pt>
                <c:pt idx="33581">
                  <c:v>-2.8080676824941597E-3</c:v>
                </c:pt>
                <c:pt idx="33582">
                  <c:v>-2.7973892770987831E-3</c:v>
                </c:pt>
                <c:pt idx="33583">
                  <c:v>-2.7862957018300063E-3</c:v>
                </c:pt>
                <c:pt idx="33584">
                  <c:v>-2.7745205123460201E-3</c:v>
                </c:pt>
                <c:pt idx="33585">
                  <c:v>-2.7624598887247185E-3</c:v>
                </c:pt>
                <c:pt idx="33586">
                  <c:v>-2.7500106936875486E-3</c:v>
                </c:pt>
                <c:pt idx="33587">
                  <c:v>-2.7369861857543141E-3</c:v>
                </c:pt>
                <c:pt idx="33588">
                  <c:v>-2.7235449995782089E-3</c:v>
                </c:pt>
                <c:pt idx="33589">
                  <c:v>-2.7098419103120859E-3</c:v>
                </c:pt>
                <c:pt idx="33590">
                  <c:v>-2.6953388814190187E-3</c:v>
                </c:pt>
                <c:pt idx="33591">
                  <c:v>-2.6805448116823515E-3</c:v>
                </c:pt>
                <c:pt idx="33592">
                  <c:v>-2.6654883191251874E-3</c:v>
                </c:pt>
                <c:pt idx="33593">
                  <c:v>-2.649828624506296E-3</c:v>
                </c:pt>
                <c:pt idx="33594">
                  <c:v>-2.6344874658414596E-3</c:v>
                </c:pt>
                <c:pt idx="33595">
                  <c:v>-2.6187578785958595E-3</c:v>
                </c:pt>
                <c:pt idx="33596">
                  <c:v>-2.6033550826500555E-3</c:v>
                </c:pt>
                <c:pt idx="33597">
                  <c:v>-2.5874250716656096E-3</c:v>
                </c:pt>
                <c:pt idx="33598">
                  <c:v>-2.5713940325780369E-3</c:v>
                </c:pt>
                <c:pt idx="33599">
                  <c:v>-2.5554988589255741E-3</c:v>
                </c:pt>
                <c:pt idx="33600">
                  <c:v>-2.5399413176234471E-3</c:v>
                </c:pt>
                <c:pt idx="33601">
                  <c:v>-2.5241419365753877E-3</c:v>
                </c:pt>
                <c:pt idx="33602">
                  <c:v>-2.5089174465469052E-3</c:v>
                </c:pt>
                <c:pt idx="33603">
                  <c:v>-2.4944231394834608E-3</c:v>
                </c:pt>
                <c:pt idx="33604">
                  <c:v>-2.4812078109152464E-3</c:v>
                </c:pt>
                <c:pt idx="33605">
                  <c:v>-2.4695717783753978E-3</c:v>
                </c:pt>
                <c:pt idx="33606">
                  <c:v>-2.459684215154424E-3</c:v>
                </c:pt>
                <c:pt idx="33607">
                  <c:v>-2.4519411531578068E-3</c:v>
                </c:pt>
                <c:pt idx="33608">
                  <c:v>-2.4470817071751447E-3</c:v>
                </c:pt>
                <c:pt idx="33609">
                  <c:v>-2.4441628852143863E-3</c:v>
                </c:pt>
                <c:pt idx="33610">
                  <c:v>-2.4454272792102912E-3</c:v>
                </c:pt>
                <c:pt idx="33611">
                  <c:v>-2.4498612198862969E-3</c:v>
                </c:pt>
                <c:pt idx="33612">
                  <c:v>-2.4579399188033144E-3</c:v>
                </c:pt>
                <c:pt idx="33613">
                  <c:v>-2.4730684502454552E-3</c:v>
                </c:pt>
                <c:pt idx="33614">
                  <c:v>-2.4912890859134034E-3</c:v>
                </c:pt>
                <c:pt idx="33615">
                  <c:v>-2.5174946435263909E-3</c:v>
                </c:pt>
                <c:pt idx="33616">
                  <c:v>-2.5493490105385768E-3</c:v>
                </c:pt>
                <c:pt idx="33617">
                  <c:v>-2.5917337480959048E-3</c:v>
                </c:pt>
                <c:pt idx="33618">
                  <c:v>-2.6469381997515436E-3</c:v>
                </c:pt>
                <c:pt idx="33619">
                  <c:v>-2.7163029467448664E-3</c:v>
                </c:pt>
                <c:pt idx="33620">
                  <c:v>-2.8035940984043792E-3</c:v>
                </c:pt>
                <c:pt idx="33621">
                  <c:v>-2.913685856917354E-3</c:v>
                </c:pt>
                <c:pt idx="33622">
                  <c:v>-3.0490278485689084E-3</c:v>
                </c:pt>
                <c:pt idx="33623">
                  <c:v>-3.2114244105403218E-3</c:v>
                </c:pt>
                <c:pt idx="33624">
                  <c:v>-3.4018433010818247E-3</c:v>
                </c:pt>
                <c:pt idx="33625">
                  <c:v>-3.6195881279953925E-3</c:v>
                </c:pt>
                <c:pt idx="33626">
                  <c:v>-3.8547267564110707E-3</c:v>
                </c:pt>
                <c:pt idx="33627">
                  <c:v>-4.1094816575707425E-3</c:v>
                </c:pt>
                <c:pt idx="33628">
                  <c:v>-4.3913797432584755E-3</c:v>
                </c:pt>
                <c:pt idx="33629">
                  <c:v>-4.7384110590757761E-3</c:v>
                </c:pt>
                <c:pt idx="33630">
                  <c:v>-5.2138127332493015E-3</c:v>
                </c:pt>
                <c:pt idx="33631">
                  <c:v>-5.8924331452043432E-3</c:v>
                </c:pt>
                <c:pt idx="33632">
                  <c:v>-6.8786910957361422E-3</c:v>
                </c:pt>
                <c:pt idx="33633">
                  <c:v>-8.2414480764058003E-3</c:v>
                </c:pt>
                <c:pt idx="33634">
                  <c:v>-9.9486576397044644E-3</c:v>
                </c:pt>
                <c:pt idx="33635">
                  <c:v>-1.1851297870142684E-2</c:v>
                </c:pt>
                <c:pt idx="33636">
                  <c:v>-1.3615606958545304E-2</c:v>
                </c:pt>
                <c:pt idx="33637">
                  <c:v>-1.4969357818044152E-2</c:v>
                </c:pt>
                <c:pt idx="33638">
                  <c:v>-1.6097809538815434E-2</c:v>
                </c:pt>
                <c:pt idx="33639">
                  <c:v>-1.716198873836227E-2</c:v>
                </c:pt>
                <c:pt idx="33640">
                  <c:v>-1.8172375063442672E-2</c:v>
                </c:pt>
                <c:pt idx="33641">
                  <c:v>-1.8976025963603441E-2</c:v>
                </c:pt>
                <c:pt idx="33642">
                  <c:v>-1.9298399145459721E-2</c:v>
                </c:pt>
                <c:pt idx="33643">
                  <c:v>-1.8850171373234526E-2</c:v>
                </c:pt>
                <c:pt idx="33644">
                  <c:v>-1.744500920061709E-2</c:v>
                </c:pt>
                <c:pt idx="33645">
                  <c:v>-1.481431547229628E-2</c:v>
                </c:pt>
                <c:pt idx="33646">
                  <c:v>-1.0828984642696105E-2</c:v>
                </c:pt>
                <c:pt idx="33647">
                  <c:v>-5.3723702294793951E-3</c:v>
                </c:pt>
                <c:pt idx="33648">
                  <c:v>1.6581095748937069E-3</c:v>
                </c:pt>
                <c:pt idx="33649">
                  <c:v>1.0230777752270936E-2</c:v>
                </c:pt>
                <c:pt idx="33650">
                  <c:v>2.0282178396778261E-2</c:v>
                </c:pt>
                <c:pt idx="33651">
                  <c:v>3.1547769425268268E-2</c:v>
                </c:pt>
                <c:pt idx="33652">
                  <c:v>4.3771359737315385E-2</c:v>
                </c:pt>
                <c:pt idx="33653">
                  <c:v>5.6450675296529085E-2</c:v>
                </c:pt>
                <c:pt idx="33654">
                  <c:v>6.9031060752798246E-2</c:v>
                </c:pt>
                <c:pt idx="33655">
                  <c:v>8.0870490014947505E-2</c:v>
                </c:pt>
                <c:pt idx="33656">
                  <c:v>9.1561280680185986E-2</c:v>
                </c:pt>
                <c:pt idx="33657">
                  <c:v>0.10032266774523363</c:v>
                </c:pt>
                <c:pt idx="33658">
                  <c:v>0.10720345124301811</c:v>
                </c:pt>
                <c:pt idx="33659">
                  <c:v>0.11202942701256319</c:v>
                </c:pt>
                <c:pt idx="33660">
                  <c:v>0.1149548655780796</c:v>
                </c:pt>
                <c:pt idx="33661">
                  <c:v>0.11614390296290683</c:v>
                </c:pt>
                <c:pt idx="33662">
                  <c:v>0.11578862703646531</c:v>
                </c:pt>
                <c:pt idx="33663">
                  <c:v>0.11416497789360636</c:v>
                </c:pt>
                <c:pt idx="33664">
                  <c:v>0.11133476044626534</c:v>
                </c:pt>
                <c:pt idx="33665">
                  <c:v>0.10759874725277141</c:v>
                </c:pt>
                <c:pt idx="33666">
                  <c:v>0.10310192416970276</c:v>
                </c:pt>
                <c:pt idx="33667">
                  <c:v>9.801965736159568E-2</c:v>
                </c:pt>
                <c:pt idx="33668">
                  <c:v>9.2546385584579616E-2</c:v>
                </c:pt>
                <c:pt idx="33669">
                  <c:v>8.6872882342090341E-2</c:v>
                </c:pt>
                <c:pt idx="33670">
                  <c:v>8.1150154664560881E-2</c:v>
                </c:pt>
                <c:pt idx="33671">
                  <c:v>7.5479337061702956E-2</c:v>
                </c:pt>
                <c:pt idx="33672">
                  <c:v>6.9957524973438434E-2</c:v>
                </c:pt>
                <c:pt idx="33673">
                  <c:v>6.4631226805323072E-2</c:v>
                </c:pt>
                <c:pt idx="33674">
                  <c:v>5.9525417053522767E-2</c:v>
                </c:pt>
                <c:pt idx="33675">
                  <c:v>5.4641854904007636E-2</c:v>
                </c:pt>
                <c:pt idx="33676">
                  <c:v>4.9991107147907887E-2</c:v>
                </c:pt>
                <c:pt idx="33677">
                  <c:v>4.5608998345060714E-2</c:v>
                </c:pt>
                <c:pt idx="33678">
                  <c:v>4.1522745676309869E-2</c:v>
                </c:pt>
                <c:pt idx="33679">
                  <c:v>3.7795737230442161E-2</c:v>
                </c:pt>
                <c:pt idx="33680">
                  <c:v>3.4444895380983942E-2</c:v>
                </c:pt>
                <c:pt idx="33681">
                  <c:v>3.1487839931984007E-2</c:v>
                </c:pt>
                <c:pt idx="33682">
                  <c:v>2.8885201506328229E-2</c:v>
                </c:pt>
                <c:pt idx="33683">
                  <c:v>2.6553997040225208E-2</c:v>
                </c:pt>
                <c:pt idx="33684">
                  <c:v>2.4399649065056428E-2</c:v>
                </c:pt>
                <c:pt idx="33685">
                  <c:v>2.2325382665839277E-2</c:v>
                </c:pt>
                <c:pt idx="33686">
                  <c:v>2.0233867060889366E-2</c:v>
                </c:pt>
                <c:pt idx="33687">
                  <c:v>1.8149716531568272E-2</c:v>
                </c:pt>
                <c:pt idx="33688">
                  <c:v>1.6149494199582337E-2</c:v>
                </c:pt>
                <c:pt idx="33689">
                  <c:v>1.4273341374882231E-2</c:v>
                </c:pt>
                <c:pt idx="33690">
                  <c:v>1.2599345188999078E-2</c:v>
                </c:pt>
                <c:pt idx="33691">
                  <c:v>1.1156599762748631E-2</c:v>
                </c:pt>
                <c:pt idx="33692">
                  <c:v>9.9082334801476879E-3</c:v>
                </c:pt>
                <c:pt idx="33693">
                  <c:v>8.8206462810345165E-3</c:v>
                </c:pt>
                <c:pt idx="33694">
                  <c:v>7.7811644362464349E-3</c:v>
                </c:pt>
                <c:pt idx="33695">
                  <c:v>6.6941814787090381E-3</c:v>
                </c:pt>
                <c:pt idx="33696">
                  <c:v>5.511136064116573E-3</c:v>
                </c:pt>
                <c:pt idx="33697">
                  <c:v>4.2292888822720309E-3</c:v>
                </c:pt>
                <c:pt idx="33698">
                  <c:v>2.9296318526121912E-3</c:v>
                </c:pt>
                <c:pt idx="33699">
                  <c:v>1.6773298112273682E-3</c:v>
                </c:pt>
                <c:pt idx="33700">
                  <c:v>5.4599717585579466E-4</c:v>
                </c:pt>
                <c:pt idx="33701">
                  <c:v>-4.2302809775507377E-4</c:v>
                </c:pt>
                <c:pt idx="33702">
                  <c:v>-1.209180578855551E-3</c:v>
                </c:pt>
                <c:pt idx="33703">
                  <c:v>-1.8023662342192548E-3</c:v>
                </c:pt>
                <c:pt idx="33704">
                  <c:v>-2.2012449331292316E-3</c:v>
                </c:pt>
                <c:pt idx="33705">
                  <c:v>-2.4077271380070764E-3</c:v>
                </c:pt>
                <c:pt idx="33706">
                  <c:v>-2.4308025661470278E-3</c:v>
                </c:pt>
                <c:pt idx="33707">
                  <c:v>-2.2810568709779044E-3</c:v>
                </c:pt>
                <c:pt idx="33708">
                  <c:v>-1.9601554597027393E-3</c:v>
                </c:pt>
                <c:pt idx="33709">
                  <c:v>-1.4844505486795168E-3</c:v>
                </c:pt>
                <c:pt idx="33710">
                  <c:v>-8.6029658680764065E-4</c:v>
                </c:pt>
                <c:pt idx="33711">
                  <c:v>-9.9669538595081875E-5</c:v>
                </c:pt>
                <c:pt idx="33712">
                  <c:v>7.8704504647642004E-4</c:v>
                </c:pt>
                <c:pt idx="33713">
                  <c:v>1.7877224035885986E-3</c:v>
                </c:pt>
                <c:pt idx="33714">
                  <c:v>2.8839853633610968E-3</c:v>
                </c:pt>
                <c:pt idx="33715">
                  <c:v>4.0558759681457168E-3</c:v>
                </c:pt>
                <c:pt idx="33716">
                  <c:v>5.2693710471526378E-3</c:v>
                </c:pt>
                <c:pt idx="33717">
                  <c:v>6.4774679713807126E-3</c:v>
                </c:pt>
                <c:pt idx="33718">
                  <c:v>7.6051639970825535E-3</c:v>
                </c:pt>
                <c:pt idx="33719">
                  <c:v>8.5361370556068517E-3</c:v>
                </c:pt>
                <c:pt idx="33720">
                  <c:v>9.1762043449338249E-3</c:v>
                </c:pt>
                <c:pt idx="33721">
                  <c:v>9.4656771922807525E-3</c:v>
                </c:pt>
                <c:pt idx="33722">
                  <c:v>9.4288519174658969E-3</c:v>
                </c:pt>
                <c:pt idx="33723">
                  <c:v>9.1599188349087424E-3</c:v>
                </c:pt>
                <c:pt idx="33724">
                  <c:v>8.7453560032769717E-3</c:v>
                </c:pt>
                <c:pt idx="33725">
                  <c:v>8.2666006390790248E-3</c:v>
                </c:pt>
                <c:pt idx="33726">
                  <c:v>7.7638600643921141E-3</c:v>
                </c:pt>
                <c:pt idx="33727">
                  <c:v>7.2624123116755701E-3</c:v>
                </c:pt>
                <c:pt idx="33728">
                  <c:v>6.7783464039457009E-3</c:v>
                </c:pt>
                <c:pt idx="33729">
                  <c:v>6.3185628298564334E-3</c:v>
                </c:pt>
                <c:pt idx="33730">
                  <c:v>5.8853192875186755E-3</c:v>
                </c:pt>
                <c:pt idx="33731">
                  <c:v>5.4791168394960899E-3</c:v>
                </c:pt>
                <c:pt idx="33732">
                  <c:v>5.1007252577028872E-3</c:v>
                </c:pt>
                <c:pt idx="33733">
                  <c:v>4.7488608647502373E-3</c:v>
                </c:pt>
                <c:pt idx="33734">
                  <c:v>4.4221587717326871E-3</c:v>
                </c:pt>
                <c:pt idx="33735">
                  <c:v>4.1194912118973637E-3</c:v>
                </c:pt>
                <c:pt idx="33736">
                  <c:v>3.8392968005894756E-3</c:v>
                </c:pt>
                <c:pt idx="33737">
                  <c:v>3.580022109464065E-3</c:v>
                </c:pt>
                <c:pt idx="33738">
                  <c:v>3.3402512475589896E-3</c:v>
                </c:pt>
                <c:pt idx="33739">
                  <c:v>3.1185337372670041E-3</c:v>
                </c:pt>
                <c:pt idx="33740">
                  <c:v>2.9136012301177461E-3</c:v>
                </c:pt>
                <c:pt idx="33741">
                  <c:v>2.7242100756755816E-3</c:v>
                </c:pt>
                <c:pt idx="33742">
                  <c:v>2.5491551986773775E-3</c:v>
                </c:pt>
                <c:pt idx="33743">
                  <c:v>2.387319428922452E-3</c:v>
                </c:pt>
                <c:pt idx="33744">
                  <c:v>2.2377079202602346E-3</c:v>
                </c:pt>
                <c:pt idx="33745">
                  <c:v>2.0992929619489953E-3</c:v>
                </c:pt>
                <c:pt idx="33746">
                  <c:v>1.9712096849897609E-3</c:v>
                </c:pt>
                <c:pt idx="33747">
                  <c:v>1.8526869249125832E-3</c:v>
                </c:pt>
                <c:pt idx="33748">
                  <c:v>1.7428955134274338E-3</c:v>
                </c:pt>
                <c:pt idx="33749">
                  <c:v>1.6411510193194978E-3</c:v>
                </c:pt>
                <c:pt idx="33750">
                  <c:v>1.5468014229732541E-3</c:v>
                </c:pt>
                <c:pt idx="33751">
                  <c:v>1.4592725863015188E-3</c:v>
                </c:pt>
                <c:pt idx="33752">
                  <c:v>1.377967784500167E-3</c:v>
                </c:pt>
                <c:pt idx="33753">
                  <c:v>1.3024218611333849E-3</c:v>
                </c:pt>
                <c:pt idx="33754">
                  <c:v>1.232168999695471E-3</c:v>
                </c:pt>
                <c:pt idx="33755">
                  <c:v>1.1667452788691746E-3</c:v>
                </c:pt>
                <c:pt idx="33756">
                  <c:v>1.1058002913525433E-3</c:v>
                </c:pt>
                <c:pt idx="33757">
                  <c:v>1.0489853815208727E-3</c:v>
                </c:pt>
                <c:pt idx="33758">
                  <c:v>9.9592432213191362E-4</c:v>
                </c:pt>
                <c:pt idx="33759">
                  <c:v>9.4634994014108909E-4</c:v>
                </c:pt>
                <c:pt idx="33760">
                  <c:v>9.0000628687236794E-4</c:v>
                </c:pt>
                <c:pt idx="33761">
                  <c:v>8.5663863372398286E-4</c:v>
                </c:pt>
                <c:pt idx="33762">
                  <c:v>8.1601231200623126E-4</c:v>
                </c:pt>
                <c:pt idx="33763">
                  <c:v>7.7791703590812666E-4</c:v>
                </c:pt>
                <c:pt idx="33764">
                  <c:v>7.421312359554566E-4</c:v>
                </c:pt>
                <c:pt idx="33765">
                  <c:v>7.0854950382837067E-4</c:v>
                </c:pt>
                <c:pt idx="33766">
                  <c:v>6.7692672509844787E-4</c:v>
                </c:pt>
                <c:pt idx="33767">
                  <c:v>6.4715257308400886E-4</c:v>
                </c:pt>
                <c:pt idx="33768">
                  <c:v>6.1911159617378253E-4</c:v>
                </c:pt>
                <c:pt idx="33769">
                  <c:v>5.9265866619173657E-4</c:v>
                </c:pt>
                <c:pt idx="33770">
                  <c:v>5.6770790885718458E-4</c:v>
                </c:pt>
                <c:pt idx="33771">
                  <c:v>5.440868782672359E-4</c:v>
                </c:pt>
                <c:pt idx="33772">
                  <c:v>5.2173950597278473E-4</c:v>
                </c:pt>
                <c:pt idx="33773">
                  <c:v>5.0055869837883904E-4</c:v>
                </c:pt>
                <c:pt idx="33774">
                  <c:v>4.804945689549367E-4</c:v>
                </c:pt>
                <c:pt idx="33775">
                  <c:v>4.6140378754777611E-4</c:v>
                </c:pt>
                <c:pt idx="33776">
                  <c:v>4.432342981667281E-4</c:v>
                </c:pt>
                <c:pt idx="33777">
                  <c:v>4.2591170790073907E-4</c:v>
                </c:pt>
                <c:pt idx="33778">
                  <c:v>4.0939128691952487E-4</c:v>
                </c:pt>
                <c:pt idx="33779">
                  <c:v>3.9357561951425257E-4</c:v>
                </c:pt>
                <c:pt idx="33780">
                  <c:v>3.7840370895736442E-4</c:v>
                </c:pt>
                <c:pt idx="33781">
                  <c:v>3.6384917396758976E-4</c:v>
                </c:pt>
                <c:pt idx="33782">
                  <c:v>3.4991736250622463E-4</c:v>
                </c:pt>
                <c:pt idx="33783">
                  <c:v>3.3645955131333949E-4</c:v>
                </c:pt>
                <c:pt idx="33784">
                  <c:v>3.2352446290340175E-4</c:v>
                </c:pt>
                <c:pt idx="33785">
                  <c:v>3.1098461901379881E-4</c:v>
                </c:pt>
                <c:pt idx="33786">
                  <c:v>2.9889224654000568E-4</c:v>
                </c:pt>
                <c:pt idx="33787">
                  <c:v>2.8723063765812018E-4</c:v>
                </c:pt>
                <c:pt idx="33788">
                  <c:v>2.7596110401983953E-4</c:v>
                </c:pt>
                <c:pt idx="33789">
                  <c:v>2.6512439673398447E-4</c:v>
                </c:pt>
                <c:pt idx="33790">
                  <c:v>2.54645899179895E-4</c:v>
                </c:pt>
                <c:pt idx="33791">
                  <c:v>2.4458221803136393E-4</c:v>
                </c:pt>
                <c:pt idx="33792">
                  <c:v>2.3494100989651656E-4</c:v>
                </c:pt>
                <c:pt idx="33793">
                  <c:v>2.2571472043808605E-4</c:v>
                </c:pt>
                <c:pt idx="33794">
                  <c:v>2.1687737706099774E-4</c:v>
                </c:pt>
                <c:pt idx="33795">
                  <c:v>2.0848348854995979E-4</c:v>
                </c:pt>
                <c:pt idx="33796">
                  <c:v>2.0057142208351753E-4</c:v>
                </c:pt>
                <c:pt idx="33797">
                  <c:v>1.9303040892282297E-4</c:v>
                </c:pt>
                <c:pt idx="33798">
                  <c:v>1.8592180954279947E-4</c:v>
                </c:pt>
                <c:pt idx="33799">
                  <c:v>1.7929275980010928E-4</c:v>
                </c:pt>
                <c:pt idx="33800">
                  <c:v>1.7311117578200363E-4</c:v>
                </c:pt>
                <c:pt idx="33801">
                  <c:v>1.6733516069489252E-4</c:v>
                </c:pt>
                <c:pt idx="33802">
                  <c:v>1.6203495960898096E-4</c:v>
                </c:pt>
                <c:pt idx="33803">
                  <c:v>1.5715888113920773E-4</c:v>
                </c:pt>
                <c:pt idx="33804">
                  <c:v>1.526318651626779E-4</c:v>
                </c:pt>
                <c:pt idx="33805">
                  <c:v>1.4859068635575401E-4</c:v>
                </c:pt>
                <c:pt idx="33806">
                  <c:v>1.449292290831572E-4</c:v>
                </c:pt>
                <c:pt idx="33807">
                  <c:v>1.4164587560594466E-4</c:v>
                </c:pt>
                <c:pt idx="33808">
                  <c:v>1.3872553017024725E-4</c:v>
                </c:pt>
                <c:pt idx="33809">
                  <c:v>1.3617601155724302E-4</c:v>
                </c:pt>
                <c:pt idx="33810">
                  <c:v>1.3398858705393479E-4</c:v>
                </c:pt>
                <c:pt idx="33811">
                  <c:v>1.3216011004801853E-4</c:v>
                </c:pt>
                <c:pt idx="33812">
                  <c:v>1.3060022606170563E-4</c:v>
                </c:pt>
                <c:pt idx="33813">
                  <c:v>1.2938432253306598E-4</c:v>
                </c:pt>
                <c:pt idx="33814">
                  <c:v>1.2853329830175841E-4</c:v>
                </c:pt>
                <c:pt idx="33815">
                  <c:v>1.2804461609239315E-4</c:v>
                </c:pt>
                <c:pt idx="33816">
                  <c:v>1.2784285293720998E-4</c:v>
                </c:pt>
                <c:pt idx="33817">
                  <c:v>1.2792648949011554E-4</c:v>
                </c:pt>
                <c:pt idx="33818">
                  <c:v>1.2837389296338486E-4</c:v>
                </c:pt>
                <c:pt idx="33819">
                  <c:v>1.2916574178745144E-4</c:v>
                </c:pt>
                <c:pt idx="33820">
                  <c:v>1.3024318522036893E-4</c:v>
                </c:pt>
                <c:pt idx="33821">
                  <c:v>1.3164810242871638E-4</c:v>
                </c:pt>
                <c:pt idx="33822">
                  <c:v>1.3332193373638557E-4</c:v>
                </c:pt>
                <c:pt idx="33823">
                  <c:v>1.352953718306571E-4</c:v>
                </c:pt>
                <c:pt idx="33824">
                  <c:v>1.376143268473351E-4</c:v>
                </c:pt>
                <c:pt idx="33825">
                  <c:v>1.4022211865571954E-4</c:v>
                </c:pt>
                <c:pt idx="33826">
                  <c:v>1.4305126297531334E-4</c:v>
                </c:pt>
                <c:pt idx="33827">
                  <c:v>1.461540687981433E-4</c:v>
                </c:pt>
                <c:pt idx="33828">
                  <c:v>1.4945741356231501E-4</c:v>
                </c:pt>
                <c:pt idx="33829">
                  <c:v>1.5302114586768223E-4</c:v>
                </c:pt>
                <c:pt idx="33830">
                  <c:v>1.5675987274543779E-4</c:v>
                </c:pt>
                <c:pt idx="33831">
                  <c:v>1.6066025226080249E-4</c:v>
                </c:pt>
                <c:pt idx="33832">
                  <c:v>1.6474079585993007E-4</c:v>
                </c:pt>
                <c:pt idx="33833">
                  <c:v>1.6893463343037318E-4</c:v>
                </c:pt>
                <c:pt idx="33834">
                  <c:v>1.7335645083282891E-4</c:v>
                </c:pt>
                <c:pt idx="33835">
                  <c:v>1.7792884713452306E-4</c:v>
                </c:pt>
                <c:pt idx="33836">
                  <c:v>1.82686028469492E-4</c:v>
                </c:pt>
                <c:pt idx="33837">
                  <c:v>1.8756393264895976E-4</c:v>
                </c:pt>
                <c:pt idx="33838">
                  <c:v>1.9269030003221665E-4</c:v>
                </c:pt>
                <c:pt idx="33839">
                  <c:v>1.9805302530873092E-4</c:v>
                </c:pt>
                <c:pt idx="33840">
                  <c:v>2.0367343879068578E-4</c:v>
                </c:pt>
                <c:pt idx="33841">
                  <c:v>2.0943618606461545E-4</c:v>
                </c:pt>
                <c:pt idx="33842">
                  <c:v>2.1554130847145636E-4</c:v>
                </c:pt>
                <c:pt idx="33843">
                  <c:v>2.2193142907500629E-4</c:v>
                </c:pt>
                <c:pt idx="33844">
                  <c:v>2.2864503145092474E-4</c:v>
                </c:pt>
                <c:pt idx="33845">
                  <c:v>2.3568089477721266E-4</c:v>
                </c:pt>
                <c:pt idx="33846">
                  <c:v>2.4309471091954471E-4</c:v>
                </c:pt>
                <c:pt idx="33847">
                  <c:v>2.5091725495063333E-4</c:v>
                </c:pt>
                <c:pt idx="33848">
                  <c:v>2.5911744206652543E-4</c:v>
                </c:pt>
                <c:pt idx="33849">
                  <c:v>2.6773550299841187E-4</c:v>
                </c:pt>
                <c:pt idx="33850">
                  <c:v>2.7682403980244796E-4</c:v>
                </c:pt>
                <c:pt idx="33851">
                  <c:v>2.8643707729913981E-4</c:v>
                </c:pt>
                <c:pt idx="33852">
                  <c:v>2.9656443833392387E-4</c:v>
                </c:pt>
                <c:pt idx="33853">
                  <c:v>3.0724580693353154E-4</c:v>
                </c:pt>
                <c:pt idx="33854">
                  <c:v>3.1853443694229711E-4</c:v>
                </c:pt>
                <c:pt idx="33855">
                  <c:v>3.3057262968960721E-4</c:v>
                </c:pt>
                <c:pt idx="33856">
                  <c:v>3.4327925633359513E-4</c:v>
                </c:pt>
                <c:pt idx="33857">
                  <c:v>3.5678302080832669E-4</c:v>
                </c:pt>
                <c:pt idx="33858">
                  <c:v>3.711020584185043E-4</c:v>
                </c:pt>
                <c:pt idx="33859">
                  <c:v>3.8633901643314594E-4</c:v>
                </c:pt>
                <c:pt idx="33860">
                  <c:v>4.0257082552230816E-4</c:v>
                </c:pt>
                <c:pt idx="33861">
                  <c:v>4.199226674381773E-4</c:v>
                </c:pt>
                <c:pt idx="33862">
                  <c:v>4.3843993098058309E-4</c:v>
                </c:pt>
                <c:pt idx="33863">
                  <c:v>4.5816705571510852E-4</c:v>
                </c:pt>
                <c:pt idx="33864">
                  <c:v>4.7925017826977445E-4</c:v>
                </c:pt>
                <c:pt idx="33865">
                  <c:v>5.0181065059629049E-4</c:v>
                </c:pt>
                <c:pt idx="33866">
                  <c:v>5.2591168384807929E-4</c:v>
                </c:pt>
                <c:pt idx="33867">
                  <c:v>5.5168910069647303E-4</c:v>
                </c:pt>
                <c:pt idx="33868">
                  <c:v>5.7932051495124259E-4</c:v>
                </c:pt>
                <c:pt idx="33869">
                  <c:v>6.0892913601051646E-4</c:v>
                </c:pt>
                <c:pt idx="33870">
                  <c:v>6.4065772010923894E-4</c:v>
                </c:pt>
                <c:pt idx="33871">
                  <c:v>6.7468110227597577E-4</c:v>
                </c:pt>
                <c:pt idx="33872">
                  <c:v>7.1116074533417173E-4</c:v>
                </c:pt>
                <c:pt idx="33873">
                  <c:v>7.5033411594838118E-4</c:v>
                </c:pt>
                <c:pt idx="33874">
                  <c:v>7.9236501768664702E-4</c:v>
                </c:pt>
                <c:pt idx="33875">
                  <c:v>8.3750051847908402E-4</c:v>
                </c:pt>
                <c:pt idx="33876">
                  <c:v>8.8603800018838275E-4</c:v>
                </c:pt>
                <c:pt idx="33877">
                  <c:v>9.3816345178676652E-4</c:v>
                </c:pt>
                <c:pt idx="33878">
                  <c:v>9.9422822511452402E-4</c:v>
                </c:pt>
                <c:pt idx="33879">
                  <c:v>1.0545365296293907E-3</c:v>
                </c:pt>
                <c:pt idx="33880">
                  <c:v>1.1194276563845085E-3</c:v>
                </c:pt>
                <c:pt idx="33881">
                  <c:v>1.1893213584270867E-3</c:v>
                </c:pt>
                <c:pt idx="33882">
                  <c:v>1.2646385051661158E-3</c:v>
                </c:pt>
                <c:pt idx="33883">
                  <c:v>1.3457713231552759E-3</c:v>
                </c:pt>
                <c:pt idx="33884">
                  <c:v>1.4333237715108416E-3</c:v>
                </c:pt>
                <c:pt idx="33885">
                  <c:v>1.5277071712906931E-3</c:v>
                </c:pt>
                <c:pt idx="33886">
                  <c:v>1.6296537650658527E-3</c:v>
                </c:pt>
                <c:pt idx="33887">
                  <c:v>1.7397113126481623E-3</c:v>
                </c:pt>
                <c:pt idx="33888">
                  <c:v>1.8586043619809312E-3</c:v>
                </c:pt>
                <c:pt idx="33889">
                  <c:v>1.9871180305969238E-3</c:v>
                </c:pt>
                <c:pt idx="33890">
                  <c:v>2.1260587976015266E-3</c:v>
                </c:pt>
                <c:pt idx="33891">
                  <c:v>2.2763215744598941E-3</c:v>
                </c:pt>
                <c:pt idx="33892">
                  <c:v>2.438859313023678E-3</c:v>
                </c:pt>
                <c:pt idx="33893">
                  <c:v>2.6146742981075777E-3</c:v>
                </c:pt>
                <c:pt idx="33894">
                  <c:v>2.8049268172377628E-3</c:v>
                </c:pt>
                <c:pt idx="33895">
                  <c:v>3.0106617149885384E-3</c:v>
                </c:pt>
                <c:pt idx="33896">
                  <c:v>3.2332065116011943E-3</c:v>
                </c:pt>
                <c:pt idx="33897">
                  <c:v>3.473814546127274E-3</c:v>
                </c:pt>
                <c:pt idx="33898">
                  <c:v>3.7339611307560805E-3</c:v>
                </c:pt>
                <c:pt idx="33899">
                  <c:v>4.0150665333623659E-3</c:v>
                </c:pt>
                <c:pt idx="33900">
                  <c:v>4.3183165608345897E-3</c:v>
                </c:pt>
                <c:pt idx="33901">
                  <c:v>4.6456930586348255E-3</c:v>
                </c:pt>
                <c:pt idx="33902">
                  <c:v>4.9982936973661518E-3</c:v>
                </c:pt>
                <c:pt idx="33903">
                  <c:v>5.3774554657751716E-3</c:v>
                </c:pt>
                <c:pt idx="33904">
                  <c:v>5.7837228806947305E-3</c:v>
                </c:pt>
                <c:pt idx="33905">
                  <c:v>6.2167535695224485E-3</c:v>
                </c:pt>
                <c:pt idx="33906">
                  <c:v>6.6774132269651343E-3</c:v>
                </c:pt>
                <c:pt idx="33907">
                  <c:v>7.1612850909681391E-3</c:v>
                </c:pt>
                <c:pt idx="33908">
                  <c:v>7.6608508731056402E-3</c:v>
                </c:pt>
                <c:pt idx="33909">
                  <c:v>8.1639780848736798E-3</c:v>
                </c:pt>
                <c:pt idx="33910">
                  <c:v>8.6437844442582845E-3</c:v>
                </c:pt>
                <c:pt idx="33911">
                  <c:v>9.0536923326405283E-3</c:v>
                </c:pt>
                <c:pt idx="33912">
                  <c:v>9.3261118520049369E-3</c:v>
                </c:pt>
                <c:pt idx="33913">
                  <c:v>9.362030210311012E-3</c:v>
                </c:pt>
                <c:pt idx="33914">
                  <c:v>9.0750613224206411E-3</c:v>
                </c:pt>
                <c:pt idx="33915">
                  <c:v>8.4316670178724573E-3</c:v>
                </c:pt>
                <c:pt idx="33916">
                  <c:v>7.4958900018564645E-3</c:v>
                </c:pt>
                <c:pt idx="33917">
                  <c:v>6.3728125457337415E-3</c:v>
                </c:pt>
                <c:pt idx="33918">
                  <c:v>5.162948391760791E-3</c:v>
                </c:pt>
                <c:pt idx="33919">
                  <c:v>3.9466959200469276E-3</c:v>
                </c:pt>
                <c:pt idx="33920">
                  <c:v>2.7749607642789664E-3</c:v>
                </c:pt>
                <c:pt idx="33921">
                  <c:v>1.678102457290831E-3</c:v>
                </c:pt>
                <c:pt idx="33922">
                  <c:v>6.7765126059649017E-4</c:v>
                </c:pt>
                <c:pt idx="33923">
                  <c:v>-2.0888922954565015E-4</c:v>
                </c:pt>
                <c:pt idx="33924">
                  <c:v>-9.6951904205688777E-4</c:v>
                </c:pt>
                <c:pt idx="33925">
                  <c:v>-1.5922754062203115E-3</c:v>
                </c:pt>
                <c:pt idx="33926">
                  <c:v>-2.0688215953493794E-3</c:v>
                </c:pt>
                <c:pt idx="33927">
                  <c:v>-2.3869044733809686E-3</c:v>
                </c:pt>
                <c:pt idx="33928">
                  <c:v>-2.5368219185102348E-3</c:v>
                </c:pt>
                <c:pt idx="33929">
                  <c:v>-2.5130327903688521E-3</c:v>
                </c:pt>
                <c:pt idx="33930">
                  <c:v>-2.3035975685695709E-3</c:v>
                </c:pt>
                <c:pt idx="33931">
                  <c:v>-1.9025034266908492E-3</c:v>
                </c:pt>
                <c:pt idx="33932">
                  <c:v>-1.3086062455026637E-3</c:v>
                </c:pt>
                <c:pt idx="33933">
                  <c:v>-5.2388188944185732E-4</c:v>
                </c:pt>
                <c:pt idx="33934">
                  <c:v>4.4938617720924334E-4</c:v>
                </c:pt>
                <c:pt idx="33935">
                  <c:v>1.5747375751365977E-3</c:v>
                </c:pt>
                <c:pt idx="33936">
                  <c:v>2.832199791861445E-3</c:v>
                </c:pt>
                <c:pt idx="33937">
                  <c:v>4.1393970142250547E-3</c:v>
                </c:pt>
                <c:pt idx="33938">
                  <c:v>5.4154407809263727E-3</c:v>
                </c:pt>
                <c:pt idx="33939">
                  <c:v>6.6074946019649694E-3</c:v>
                </c:pt>
                <c:pt idx="33940">
                  <c:v>7.6925821964719532E-3</c:v>
                </c:pt>
                <c:pt idx="33941">
                  <c:v>8.731825836033158E-3</c:v>
                </c:pt>
                <c:pt idx="33942">
                  <c:v>9.8284477515434565E-3</c:v>
                </c:pt>
                <c:pt idx="33943">
                  <c:v>1.1064538418888104E-2</c:v>
                </c:pt>
                <c:pt idx="33944">
                  <c:v>1.2518241038157685E-2</c:v>
                </c:pt>
                <c:pt idx="33945">
                  <c:v>1.4188081231285565E-2</c:v>
                </c:pt>
                <c:pt idx="33946">
                  <c:v>1.6055955567473634E-2</c:v>
                </c:pt>
                <c:pt idx="33947">
                  <c:v>1.8079120176576646E-2</c:v>
                </c:pt>
                <c:pt idx="33948">
                  <c:v>2.015220198072265E-2</c:v>
                </c:pt>
                <c:pt idx="33949">
                  <c:v>2.2229711330846724E-2</c:v>
                </c:pt>
                <c:pt idx="33950">
                  <c:v>2.4319717926961082E-2</c:v>
                </c:pt>
                <c:pt idx="33951">
                  <c:v>2.6465658574657436E-2</c:v>
                </c:pt>
                <c:pt idx="33952">
                  <c:v>2.879229884367096E-2</c:v>
                </c:pt>
                <c:pt idx="33953">
                  <c:v>3.1401530970349034E-2</c:v>
                </c:pt>
                <c:pt idx="33954">
                  <c:v>3.4368410190892096E-2</c:v>
                </c:pt>
                <c:pt idx="33955">
                  <c:v>3.7710174994324941E-2</c:v>
                </c:pt>
                <c:pt idx="33956">
                  <c:v>4.1434083975884661E-2</c:v>
                </c:pt>
                <c:pt idx="33957">
                  <c:v>4.5518057709909909E-2</c:v>
                </c:pt>
                <c:pt idx="33958">
                  <c:v>4.9908267944629103E-2</c:v>
                </c:pt>
                <c:pt idx="33959">
                  <c:v>5.4553945789738822E-2</c:v>
                </c:pt>
                <c:pt idx="33960">
                  <c:v>5.942884121124814E-2</c:v>
                </c:pt>
                <c:pt idx="33961">
                  <c:v>6.4537267716267777E-2</c:v>
                </c:pt>
                <c:pt idx="33962">
                  <c:v>6.9855787239595846E-2</c:v>
                </c:pt>
                <c:pt idx="33963">
                  <c:v>7.5378521868034287E-2</c:v>
                </c:pt>
                <c:pt idx="33964">
                  <c:v>8.1046796784288389E-2</c:v>
                </c:pt>
                <c:pt idx="33965">
                  <c:v>8.6782175652821092E-2</c:v>
                </c:pt>
                <c:pt idx="33966">
                  <c:v>9.2457576810516029E-2</c:v>
                </c:pt>
                <c:pt idx="33967">
                  <c:v>9.7940801312963677E-2</c:v>
                </c:pt>
                <c:pt idx="33968">
                  <c:v>0.10302472321290679</c:v>
                </c:pt>
                <c:pt idx="33969">
                  <c:v>0.1075509123034164</c:v>
                </c:pt>
                <c:pt idx="33970">
                  <c:v>0.11133585592834205</c:v>
                </c:pt>
                <c:pt idx="33971">
                  <c:v>0.11419104926927937</c:v>
                </c:pt>
                <c:pt idx="33972">
                  <c:v>0.11595455152427503</c:v>
                </c:pt>
                <c:pt idx="33973">
                  <c:v>0.11644367938805866</c:v>
                </c:pt>
                <c:pt idx="33974">
                  <c:v>0.11537768320451397</c:v>
                </c:pt>
                <c:pt idx="33975">
                  <c:v>0.11262186901969723</c:v>
                </c:pt>
                <c:pt idx="33976">
                  <c:v>0.10796884405041213</c:v>
                </c:pt>
                <c:pt idx="33977">
                  <c:v>0.10127543373059461</c:v>
                </c:pt>
                <c:pt idx="33978">
                  <c:v>9.2678664346480921E-2</c:v>
                </c:pt>
                <c:pt idx="33979">
                  <c:v>8.2264509509830108E-2</c:v>
                </c:pt>
                <c:pt idx="33980">
                  <c:v>7.0544107670944378E-2</c:v>
                </c:pt>
                <c:pt idx="33981">
                  <c:v>5.8026740829314027E-2</c:v>
                </c:pt>
                <c:pt idx="33982">
                  <c:v>4.5304097910582986E-2</c:v>
                </c:pt>
                <c:pt idx="33983">
                  <c:v>3.2932266228422713E-2</c:v>
                </c:pt>
                <c:pt idx="33984">
                  <c:v>2.1474351324226149E-2</c:v>
                </c:pt>
                <c:pt idx="33985">
                  <c:v>1.1245514717796057E-2</c:v>
                </c:pt>
                <c:pt idx="33986">
                  <c:v>2.4966883793429151E-3</c:v>
                </c:pt>
                <c:pt idx="33987">
                  <c:v>-4.6670693189751478E-3</c:v>
                </c:pt>
                <c:pt idx="33988">
                  <c:v>-1.0229027616262321E-2</c:v>
                </c:pt>
                <c:pt idx="33989">
                  <c:v>-1.428011362698603E-2</c:v>
                </c:pt>
                <c:pt idx="33990">
                  <c:v>-1.6962644011320888E-2</c:v>
                </c:pt>
                <c:pt idx="33991">
                  <c:v>-1.8462984900274454E-2</c:v>
                </c:pt>
                <c:pt idx="33992">
                  <c:v>-1.8964184513719048E-2</c:v>
                </c:pt>
                <c:pt idx="33993">
                  <c:v>-1.8714172535571796E-2</c:v>
                </c:pt>
                <c:pt idx="33994">
                  <c:v>-1.7973519745165936E-2</c:v>
                </c:pt>
                <c:pt idx="33995">
                  <c:v>-1.7003890089457525E-2</c:v>
                </c:pt>
                <c:pt idx="33996">
                  <c:v>-1.6007502273828272E-2</c:v>
                </c:pt>
                <c:pt idx="33997">
                  <c:v>-1.4862018218181363E-2</c:v>
                </c:pt>
                <c:pt idx="33998">
                  <c:v>-1.3573239902089293E-2</c:v>
                </c:pt>
                <c:pt idx="33999">
                  <c:v>-1.1886277537233383E-2</c:v>
                </c:pt>
                <c:pt idx="34000">
                  <c:v>-9.9848467494765766E-3</c:v>
                </c:pt>
                <c:pt idx="34001">
                  <c:v>-8.2728428139140931E-3</c:v>
                </c:pt>
                <c:pt idx="34002">
                  <c:v>-6.925609751818905E-3</c:v>
                </c:pt>
                <c:pt idx="34003">
                  <c:v>-5.9275022600812832E-3</c:v>
                </c:pt>
                <c:pt idx="34004">
                  <c:v>-5.2458737295740729E-3</c:v>
                </c:pt>
                <c:pt idx="34005">
                  <c:v>-4.7628676881271356E-3</c:v>
                </c:pt>
                <c:pt idx="34006">
                  <c:v>-4.406434922503733E-3</c:v>
                </c:pt>
                <c:pt idx="34007">
                  <c:v>-4.1205197404105328E-3</c:v>
                </c:pt>
                <c:pt idx="34008">
                  <c:v>-3.8655306640012614E-3</c:v>
                </c:pt>
                <c:pt idx="34009">
                  <c:v>-3.6279112299162624E-3</c:v>
                </c:pt>
                <c:pt idx="34010">
                  <c:v>-3.4123882285372752E-3</c:v>
                </c:pt>
                <c:pt idx="34011">
                  <c:v>-3.22129638476777E-3</c:v>
                </c:pt>
                <c:pt idx="34012">
                  <c:v>-3.0587538552046848E-3</c:v>
                </c:pt>
                <c:pt idx="34013">
                  <c:v>-2.9245983221403162E-3</c:v>
                </c:pt>
                <c:pt idx="34014">
                  <c:v>-2.812149241116215E-3</c:v>
                </c:pt>
                <c:pt idx="34015">
                  <c:v>-2.7210679938617088E-3</c:v>
                </c:pt>
                <c:pt idx="34016">
                  <c:v>-2.6482746160906554E-3</c:v>
                </c:pt>
                <c:pt idx="34017">
                  <c:v>-2.5903866924046901E-3</c:v>
                </c:pt>
                <c:pt idx="34018">
                  <c:v>-2.5470039065203869E-3</c:v>
                </c:pt>
                <c:pt idx="34019">
                  <c:v>-2.5136389724119746E-3</c:v>
                </c:pt>
                <c:pt idx="34020">
                  <c:v>-2.4890164230308757E-3</c:v>
                </c:pt>
                <c:pt idx="34021">
                  <c:v>-2.4724444246231386E-3</c:v>
                </c:pt>
                <c:pt idx="34022">
                  <c:v>-2.4619438286299024E-3</c:v>
                </c:pt>
                <c:pt idx="34023">
                  <c:v>-2.4559366818828702E-3</c:v>
                </c:pt>
                <c:pt idx="34024">
                  <c:v>-2.4526830418493475E-3</c:v>
                </c:pt>
                <c:pt idx="34025">
                  <c:v>-2.4522244931737612E-3</c:v>
                </c:pt>
                <c:pt idx="34026">
                  <c:v>-2.4550631172040138E-3</c:v>
                </c:pt>
                <c:pt idx="34027">
                  <c:v>-2.4598624800849663E-3</c:v>
                </c:pt>
                <c:pt idx="34028">
                  <c:v>-2.4669880224452139E-3</c:v>
                </c:pt>
                <c:pt idx="34029">
                  <c:v>-2.4759667627200291E-3</c:v>
                </c:pt>
                <c:pt idx="34030">
                  <c:v>-2.4873937301648805E-3</c:v>
                </c:pt>
                <c:pt idx="34031">
                  <c:v>-2.5008657469961786E-3</c:v>
                </c:pt>
                <c:pt idx="34032">
                  <c:v>-2.5160559486867547E-3</c:v>
                </c:pt>
                <c:pt idx="34033">
                  <c:v>-2.5324191018727561E-3</c:v>
                </c:pt>
                <c:pt idx="34034">
                  <c:v>-2.5494522245741338E-3</c:v>
                </c:pt>
                <c:pt idx="34035">
                  <c:v>-2.5665473281189753E-3</c:v>
                </c:pt>
                <c:pt idx="34036">
                  <c:v>-2.5827393491321274E-3</c:v>
                </c:pt>
                <c:pt idx="34037">
                  <c:v>-2.5993619199182836E-3</c:v>
                </c:pt>
                <c:pt idx="34038">
                  <c:v>-2.6154808343221915E-3</c:v>
                </c:pt>
                <c:pt idx="34039">
                  <c:v>-2.6317846329695638E-3</c:v>
                </c:pt>
                <c:pt idx="34040">
                  <c:v>-2.6477942741525871E-3</c:v>
                </c:pt>
                <c:pt idx="34041">
                  <c:v>-2.6640482790443653E-3</c:v>
                </c:pt>
                <c:pt idx="34042">
                  <c:v>-2.6803970984490911E-3</c:v>
                </c:pt>
                <c:pt idx="34043">
                  <c:v>-2.696497823030497E-3</c:v>
                </c:pt>
                <c:pt idx="34044">
                  <c:v>-2.7124117793659013E-3</c:v>
                </c:pt>
                <c:pt idx="34045">
                  <c:v>-2.7277912404298139E-3</c:v>
                </c:pt>
                <c:pt idx="34046">
                  <c:v>-2.7426311771074278E-3</c:v>
                </c:pt>
                <c:pt idx="34047">
                  <c:v>-2.7567192030928567E-3</c:v>
                </c:pt>
                <c:pt idx="34048">
                  <c:v>-2.7703789449491059E-3</c:v>
                </c:pt>
                <c:pt idx="34049">
                  <c:v>-2.783406686669349E-3</c:v>
                </c:pt>
                <c:pt idx="34050">
                  <c:v>-2.7961865109032251E-3</c:v>
                </c:pt>
                <c:pt idx="34051">
                  <c:v>-2.8076169387692982E-3</c:v>
                </c:pt>
                <c:pt idx="34052">
                  <c:v>-2.8188963247256595E-3</c:v>
                </c:pt>
                <c:pt idx="34053">
                  <c:v>-2.8297918697884083E-3</c:v>
                </c:pt>
                <c:pt idx="34054">
                  <c:v>-2.8402055570506883E-3</c:v>
                </c:pt>
                <c:pt idx="34055">
                  <c:v>-2.8500271538369239E-3</c:v>
                </c:pt>
                <c:pt idx="34056">
                  <c:v>-2.8597635375670685E-3</c:v>
                </c:pt>
                <c:pt idx="34057">
                  <c:v>-2.8690079617010194E-3</c:v>
                </c:pt>
                <c:pt idx="34058">
                  <c:v>-2.8778266070049775E-3</c:v>
                </c:pt>
                <c:pt idx="34059">
                  <c:v>-2.8864504630952887E-3</c:v>
                </c:pt>
                <c:pt idx="34060">
                  <c:v>-2.8946846456577011E-3</c:v>
                </c:pt>
                <c:pt idx="34061">
                  <c:v>-2.9024737601306455E-3</c:v>
                </c:pt>
                <c:pt idx="34062">
                  <c:v>-2.9100955953410483E-3</c:v>
                </c:pt>
                <c:pt idx="34063">
                  <c:v>-2.9173718387482772E-3</c:v>
                </c:pt>
                <c:pt idx="34064">
                  <c:v>-2.9242295071833604E-3</c:v>
                </c:pt>
                <c:pt idx="34065">
                  <c:v>-2.9309290503993606E-3</c:v>
                </c:pt>
                <c:pt idx="34066">
                  <c:v>-2.9370480461662651E-3</c:v>
                </c:pt>
                <c:pt idx="34067">
                  <c:v>-2.940562749156135E-3</c:v>
                </c:pt>
                <c:pt idx="34068">
                  <c:v>-2.9220663471099975E-3</c:v>
                </c:pt>
                <c:pt idx="34069">
                  <c:v>-2.9182073111598179E-3</c:v>
                </c:pt>
                <c:pt idx="34070">
                  <c:v>-2.9116973802934677E-3</c:v>
                </c:pt>
                <c:pt idx="34071">
                  <c:v>-2.9047290209317676E-3</c:v>
                </c:pt>
                <c:pt idx="34072">
                  <c:v>-2.8974732099186161E-3</c:v>
                </c:pt>
                <c:pt idx="34073">
                  <c:v>-2.890075207413904E-3</c:v>
                </c:pt>
                <c:pt idx="34074">
                  <c:v>-2.8822531609746373E-3</c:v>
                </c:pt>
                <c:pt idx="34075">
                  <c:v>-2.8742592052736137E-3</c:v>
                </c:pt>
                <c:pt idx="34076">
                  <c:v>-2.8659980455559477E-3</c:v>
                </c:pt>
                <c:pt idx="34077">
                  <c:v>-2.857700151015565E-3</c:v>
                </c:pt>
                <c:pt idx="34078">
                  <c:v>-2.8491809173883114E-3</c:v>
                </c:pt>
                <c:pt idx="34079">
                  <c:v>-2.8400783521117423E-3</c:v>
                </c:pt>
                <c:pt idx="34080">
                  <c:v>-2.8305945477875467E-3</c:v>
                </c:pt>
                <c:pt idx="34081">
                  <c:v>-2.8205140432634862E-3</c:v>
                </c:pt>
                <c:pt idx="34082">
                  <c:v>-2.8100282854861829E-3</c:v>
                </c:pt>
                <c:pt idx="34083">
                  <c:v>-2.7991537742317217E-3</c:v>
                </c:pt>
                <c:pt idx="34084">
                  <c:v>-2.7876144576023231E-3</c:v>
                </c:pt>
                <c:pt idx="34085">
                  <c:v>-2.7757449236710174E-3</c:v>
                </c:pt>
                <c:pt idx="34086">
                  <c:v>-2.7633300119881531E-3</c:v>
                </c:pt>
                <c:pt idx="34087">
                  <c:v>-2.7508751257316242E-3</c:v>
                </c:pt>
                <c:pt idx="34088">
                  <c:v>-2.7378578301257717E-3</c:v>
                </c:pt>
                <c:pt idx="34089">
                  <c:v>-2.7243318602873457E-3</c:v>
                </c:pt>
                <c:pt idx="34090">
                  <c:v>-2.7104375211834393E-3</c:v>
                </c:pt>
                <c:pt idx="34091">
                  <c:v>-2.6961209256138405E-3</c:v>
                </c:pt>
                <c:pt idx="34092">
                  <c:v>-2.6810685446043711E-3</c:v>
                </c:pt>
                <c:pt idx="34093">
                  <c:v>-2.6658762859430281E-3</c:v>
                </c:pt>
                <c:pt idx="34094">
                  <c:v>-2.6499672190782664E-3</c:v>
                </c:pt>
                <c:pt idx="34095">
                  <c:v>-2.6340776930312217E-3</c:v>
                </c:pt>
                <c:pt idx="34096">
                  <c:v>-2.617573599062336E-3</c:v>
                </c:pt>
                <c:pt idx="34097">
                  <c:v>-2.6018215995210923E-3</c:v>
                </c:pt>
                <c:pt idx="34098">
                  <c:v>-2.5859442556597496E-3</c:v>
                </c:pt>
                <c:pt idx="34099">
                  <c:v>-2.5699313834302538E-3</c:v>
                </c:pt>
                <c:pt idx="34100">
                  <c:v>-2.5542170499662925E-3</c:v>
                </c:pt>
                <c:pt idx="34101">
                  <c:v>-2.5378235318765808E-3</c:v>
                </c:pt>
                <c:pt idx="34102">
                  <c:v>-2.5220693944686171E-3</c:v>
                </c:pt>
                <c:pt idx="34103">
                  <c:v>-2.5062799699847879E-3</c:v>
                </c:pt>
                <c:pt idx="34104">
                  <c:v>-2.4914691452811335E-3</c:v>
                </c:pt>
                <c:pt idx="34105">
                  <c:v>-2.4781754715872779E-3</c:v>
                </c:pt>
                <c:pt idx="34106">
                  <c:v>-2.4664236392946486E-3</c:v>
                </c:pt>
                <c:pt idx="34107">
                  <c:v>-2.4562581195788557E-3</c:v>
                </c:pt>
                <c:pt idx="34108">
                  <c:v>-2.4489518063965541E-3</c:v>
                </c:pt>
                <c:pt idx="34109">
                  <c:v>-2.4449042295740992E-3</c:v>
                </c:pt>
                <c:pt idx="34110">
                  <c:v>-2.4429470788584233E-3</c:v>
                </c:pt>
                <c:pt idx="34111">
                  <c:v>-2.4444033845058698E-3</c:v>
                </c:pt>
                <c:pt idx="34112">
                  <c:v>-2.4487452002611289E-3</c:v>
                </c:pt>
                <c:pt idx="34113">
                  <c:v>-2.4565577812569964E-3</c:v>
                </c:pt>
                <c:pt idx="34114">
                  <c:v>-2.4701413406948381E-3</c:v>
                </c:pt>
                <c:pt idx="34115">
                  <c:v>-2.4880483159832765E-3</c:v>
                </c:pt>
                <c:pt idx="34116">
                  <c:v>-2.5121717085469768E-3</c:v>
                </c:pt>
                <c:pt idx="34117">
                  <c:v>-2.5453014446633537E-3</c:v>
                </c:pt>
                <c:pt idx="34118">
                  <c:v>-2.5862816416350998E-3</c:v>
                </c:pt>
                <c:pt idx="34119">
                  <c:v>-2.641180942425761E-3</c:v>
                </c:pt>
                <c:pt idx="34120">
                  <c:v>-2.7105201560721991E-3</c:v>
                </c:pt>
                <c:pt idx="34121">
                  <c:v>-2.7971329909784776E-3</c:v>
                </c:pt>
                <c:pt idx="34122">
                  <c:v>-2.9052428326305393E-3</c:v>
                </c:pt>
                <c:pt idx="34123">
                  <c:v>-3.0393168159404127E-3</c:v>
                </c:pt>
                <c:pt idx="34124">
                  <c:v>-3.2011020190218938E-3</c:v>
                </c:pt>
                <c:pt idx="34125">
                  <c:v>-3.391773438036998E-3</c:v>
                </c:pt>
                <c:pt idx="34126">
                  <c:v>-3.6079903019405682E-3</c:v>
                </c:pt>
                <c:pt idx="34127">
                  <c:v>-3.8412518457271701E-3</c:v>
                </c:pt>
                <c:pt idx="34128">
                  <c:v>-4.0853503593463059E-3</c:v>
                </c:pt>
                <c:pt idx="34129">
                  <c:v>-4.3486923176674075E-3</c:v>
                </c:pt>
                <c:pt idx="34130">
                  <c:v>-4.6634833276386579E-3</c:v>
                </c:pt>
                <c:pt idx="34131">
                  <c:v>-5.0848822233045959E-3</c:v>
                </c:pt>
                <c:pt idx="34132">
                  <c:v>-5.6760513916489438E-3</c:v>
                </c:pt>
                <c:pt idx="34133">
                  <c:v>-6.53561605715709E-3</c:v>
                </c:pt>
                <c:pt idx="34134">
                  <c:v>-7.7361241946486787E-3</c:v>
                </c:pt>
                <c:pt idx="34135">
                  <c:v>-9.2766828005223789E-3</c:v>
                </c:pt>
                <c:pt idx="34136">
                  <c:v>-1.1047233445601013E-2</c:v>
                </c:pt>
                <c:pt idx="34137">
                  <c:v>-1.2691122699897455E-2</c:v>
                </c:pt>
                <c:pt idx="34138">
                  <c:v>-1.4132748742248517E-2</c:v>
                </c:pt>
                <c:pt idx="34139">
                  <c:v>-1.5425093359401572E-2</c:v>
                </c:pt>
                <c:pt idx="34140">
                  <c:v>-1.6667687660393095E-2</c:v>
                </c:pt>
                <c:pt idx="34141">
                  <c:v>-1.7853425278464702E-2</c:v>
                </c:pt>
                <c:pt idx="34142">
                  <c:v>-1.8764937527470132E-2</c:v>
                </c:pt>
                <c:pt idx="34143">
                  <c:v>-1.9167674154330946E-2</c:v>
                </c:pt>
                <c:pt idx="34144">
                  <c:v>-1.8788912014045395E-2</c:v>
                </c:pt>
                <c:pt idx="34145">
                  <c:v>-1.7422738292178497E-2</c:v>
                </c:pt>
                <c:pt idx="34146">
                  <c:v>-1.4829869807859442E-2</c:v>
                </c:pt>
                <c:pt idx="34147">
                  <c:v>-1.0871728356745491E-2</c:v>
                </c:pt>
                <c:pt idx="34148">
                  <c:v>-5.4146546347664803E-3</c:v>
                </c:pt>
                <c:pt idx="34149">
                  <c:v>1.5482508986869037E-3</c:v>
                </c:pt>
                <c:pt idx="34150">
                  <c:v>1.0125386166076611E-2</c:v>
                </c:pt>
                <c:pt idx="34151">
                  <c:v>2.014646531130887E-2</c:v>
                </c:pt>
                <c:pt idx="34152">
                  <c:v>3.1451091668900422E-2</c:v>
                </c:pt>
                <c:pt idx="34153">
                  <c:v>4.3638815328855218E-2</c:v>
                </c:pt>
                <c:pt idx="34154">
                  <c:v>5.6312536522662271E-2</c:v>
                </c:pt>
                <c:pt idx="34155">
                  <c:v>6.8900558918706167E-2</c:v>
                </c:pt>
                <c:pt idx="34156">
                  <c:v>8.0768960333373996E-2</c:v>
                </c:pt>
                <c:pt idx="34157">
                  <c:v>9.1338336601148484E-2</c:v>
                </c:pt>
                <c:pt idx="34158">
                  <c:v>0.1002053991223672</c:v>
                </c:pt>
                <c:pt idx="34159">
                  <c:v>0.10704559057530982</c:v>
                </c:pt>
                <c:pt idx="34160">
                  <c:v>0.11186087694870434</c:v>
                </c:pt>
                <c:pt idx="34161">
                  <c:v>0.11478630226437314</c:v>
                </c:pt>
                <c:pt idx="34162">
                  <c:v>0.1159454996478928</c:v>
                </c:pt>
                <c:pt idx="34163">
                  <c:v>0.11559423047865924</c:v>
                </c:pt>
                <c:pt idx="34164">
                  <c:v>0.11394465439759494</c:v>
                </c:pt>
                <c:pt idx="34165">
                  <c:v>0.11112807116138423</c:v>
                </c:pt>
                <c:pt idx="34166">
                  <c:v>0.10737662785451885</c:v>
                </c:pt>
                <c:pt idx="34167">
                  <c:v>0.10287369683098413</c:v>
                </c:pt>
                <c:pt idx="34168">
                  <c:v>9.7780221090839947E-2</c:v>
                </c:pt>
                <c:pt idx="34169">
                  <c:v>9.2307475677362749E-2</c:v>
                </c:pt>
                <c:pt idx="34170">
                  <c:v>8.6625667628742686E-2</c:v>
                </c:pt>
                <c:pt idx="34171">
                  <c:v>8.0869163602364957E-2</c:v>
                </c:pt>
                <c:pt idx="34172">
                  <c:v>7.520211492323492E-2</c:v>
                </c:pt>
                <c:pt idx="34173">
                  <c:v>6.9674123046567171E-2</c:v>
                </c:pt>
                <c:pt idx="34174">
                  <c:v>6.4344377828558508E-2</c:v>
                </c:pt>
                <c:pt idx="34175">
                  <c:v>5.9236614941821086E-2</c:v>
                </c:pt>
                <c:pt idx="34176">
                  <c:v>5.4358790831222747E-2</c:v>
                </c:pt>
                <c:pt idx="34177">
                  <c:v>4.9710701616778485E-2</c:v>
                </c:pt>
                <c:pt idx="34178">
                  <c:v>4.5322609755900189E-2</c:v>
                </c:pt>
                <c:pt idx="34179">
                  <c:v>4.1247428628408134E-2</c:v>
                </c:pt>
                <c:pt idx="34180">
                  <c:v>3.7519821086628657E-2</c:v>
                </c:pt>
                <c:pt idx="34181">
                  <c:v>3.417702186685978E-2</c:v>
                </c:pt>
                <c:pt idx="34182">
                  <c:v>3.1221419803326378E-2</c:v>
                </c:pt>
                <c:pt idx="34183">
                  <c:v>2.8623454054067854E-2</c:v>
                </c:pt>
                <c:pt idx="34184">
                  <c:v>2.6307321665538175E-2</c:v>
                </c:pt>
                <c:pt idx="34185">
                  <c:v>2.4158117987458039E-2</c:v>
                </c:pt>
                <c:pt idx="34186">
                  <c:v>2.2082266497410297E-2</c:v>
                </c:pt>
                <c:pt idx="34187">
                  <c:v>2.0008601624239231E-2</c:v>
                </c:pt>
                <c:pt idx="34188">
                  <c:v>1.7941335936659697E-2</c:v>
                </c:pt>
                <c:pt idx="34189">
                  <c:v>1.5939756471963218E-2</c:v>
                </c:pt>
                <c:pt idx="34190">
                  <c:v>1.4072235068811279E-2</c:v>
                </c:pt>
                <c:pt idx="34191">
                  <c:v>1.2410308092334232E-2</c:v>
                </c:pt>
                <c:pt idx="34192">
                  <c:v>1.0977037805067091E-2</c:v>
                </c:pt>
                <c:pt idx="34193">
                  <c:v>9.7423331303122529E-3</c:v>
                </c:pt>
                <c:pt idx="34194">
                  <c:v>8.6584757564285297E-3</c:v>
                </c:pt>
                <c:pt idx="34195">
                  <c:v>7.6279683795167363E-3</c:v>
                </c:pt>
                <c:pt idx="34196">
                  <c:v>6.5524956266147516E-3</c:v>
                </c:pt>
                <c:pt idx="34197">
                  <c:v>5.3708048108677131E-3</c:v>
                </c:pt>
                <c:pt idx="34198">
                  <c:v>4.1082112740855603E-3</c:v>
                </c:pt>
                <c:pt idx="34199">
                  <c:v>2.8112749948590032E-3</c:v>
                </c:pt>
                <c:pt idx="34200">
                  <c:v>1.5668638769069654E-3</c:v>
                </c:pt>
                <c:pt idx="34201">
                  <c:v>4.4328929322334787E-4</c:v>
                </c:pt>
                <c:pt idx="34202">
                  <c:v>-5.1740355665341742E-4</c:v>
                </c:pt>
                <c:pt idx="34203">
                  <c:v>-1.2973082015308446E-3</c:v>
                </c:pt>
                <c:pt idx="34204">
                  <c:v>-1.88137567849056E-3</c:v>
                </c:pt>
                <c:pt idx="34205">
                  <c:v>-2.274208806312239E-3</c:v>
                </c:pt>
                <c:pt idx="34206">
                  <c:v>-2.4751362581908465E-3</c:v>
                </c:pt>
                <c:pt idx="34207">
                  <c:v>-2.4927357779566117E-3</c:v>
                </c:pt>
                <c:pt idx="34208">
                  <c:v>-2.334109457719169E-3</c:v>
                </c:pt>
                <c:pt idx="34209">
                  <c:v>-2.00938026006936E-3</c:v>
                </c:pt>
                <c:pt idx="34210">
                  <c:v>-1.5296815800104335E-3</c:v>
                </c:pt>
                <c:pt idx="34211">
                  <c:v>-9.0094367089010863E-4</c:v>
                </c:pt>
                <c:pt idx="34212">
                  <c:v>-1.3616447899178485E-4</c:v>
                </c:pt>
                <c:pt idx="34213">
                  <c:v>7.5522402836447622E-4</c:v>
                </c:pt>
                <c:pt idx="34214">
                  <c:v>1.7585156479436037E-3</c:v>
                </c:pt>
                <c:pt idx="34215">
                  <c:v>2.8595581981936125E-3</c:v>
                </c:pt>
                <c:pt idx="34216">
                  <c:v>4.0347701580437656E-3</c:v>
                </c:pt>
                <c:pt idx="34217">
                  <c:v>5.2516122544747912E-3</c:v>
                </c:pt>
                <c:pt idx="34218">
                  <c:v>6.4626607083033694E-3</c:v>
                </c:pt>
                <c:pt idx="34219">
                  <c:v>7.5896131636353781E-3</c:v>
                </c:pt>
                <c:pt idx="34220">
                  <c:v>8.5236700039180713E-3</c:v>
                </c:pt>
                <c:pt idx="34221">
                  <c:v>9.1699436130855405E-3</c:v>
                </c:pt>
                <c:pt idx="34222">
                  <c:v>9.4605319623550788E-3</c:v>
                </c:pt>
                <c:pt idx="34223">
                  <c:v>9.4286011635021927E-3</c:v>
                </c:pt>
                <c:pt idx="34224">
                  <c:v>9.1577754747982354E-3</c:v>
                </c:pt>
                <c:pt idx="34225">
                  <c:v>8.7473663567131377E-3</c:v>
                </c:pt>
                <c:pt idx="34226">
                  <c:v>8.2693874672220558E-3</c:v>
                </c:pt>
                <c:pt idx="34227">
                  <c:v>7.7660881314943753E-3</c:v>
                </c:pt>
                <c:pt idx="34228">
                  <c:v>7.2684365433611786E-3</c:v>
                </c:pt>
                <c:pt idx="34229">
                  <c:v>6.7849783026002752E-3</c:v>
                </c:pt>
                <c:pt idx="34230">
                  <c:v>6.3261215385901348E-3</c:v>
                </c:pt>
                <c:pt idx="34231">
                  <c:v>5.8939546782380559E-3</c:v>
                </c:pt>
                <c:pt idx="34232">
                  <c:v>5.4890592866881915E-3</c:v>
                </c:pt>
                <c:pt idx="34233">
                  <c:v>5.1116499386062442E-3</c:v>
                </c:pt>
                <c:pt idx="34234">
                  <c:v>4.7606794680106201E-3</c:v>
                </c:pt>
                <c:pt idx="34235">
                  <c:v>4.4350147820745311E-3</c:v>
                </c:pt>
                <c:pt idx="34236">
                  <c:v>4.1331748099557863E-3</c:v>
                </c:pt>
                <c:pt idx="34237">
                  <c:v>3.8537171093544487E-3</c:v>
                </c:pt>
                <c:pt idx="34238">
                  <c:v>3.5952529785935328E-3</c:v>
                </c:pt>
                <c:pt idx="34239">
                  <c:v>3.3560848465236104E-3</c:v>
                </c:pt>
                <c:pt idx="34240">
                  <c:v>3.1350295114487281E-3</c:v>
                </c:pt>
                <c:pt idx="34241">
                  <c:v>2.9306164266393875E-3</c:v>
                </c:pt>
                <c:pt idx="34242">
                  <c:v>2.7418476659796243E-3</c:v>
                </c:pt>
                <c:pt idx="34243">
                  <c:v>2.567270279892675E-3</c:v>
                </c:pt>
                <c:pt idx="34244">
                  <c:v>2.4059443238175771E-3</c:v>
                </c:pt>
                <c:pt idx="34245">
                  <c:v>2.2567105854295333E-3</c:v>
                </c:pt>
                <c:pt idx="34246">
                  <c:v>2.1187054010260997E-3</c:v>
                </c:pt>
                <c:pt idx="34247">
                  <c:v>1.9910394797748587E-3</c:v>
                </c:pt>
                <c:pt idx="34248">
                  <c:v>1.8728322332134395E-3</c:v>
                </c:pt>
                <c:pt idx="34249">
                  <c:v>1.763369298113715E-3</c:v>
                </c:pt>
                <c:pt idx="34250">
                  <c:v>1.6618969993622557E-3</c:v>
                </c:pt>
                <c:pt idx="34251">
                  <c:v>1.5678017089735263E-3</c:v>
                </c:pt>
                <c:pt idx="34252">
                  <c:v>1.4805294087604226E-3</c:v>
                </c:pt>
                <c:pt idx="34253">
                  <c:v>1.3994938204333618E-3</c:v>
                </c:pt>
                <c:pt idx="34254">
                  <c:v>1.3241629421391066E-3</c:v>
                </c:pt>
                <c:pt idx="34255">
                  <c:v>1.254070554532305E-3</c:v>
                </c:pt>
                <c:pt idx="34256">
                  <c:v>1.1888599018662349E-3</c:v>
                </c:pt>
                <c:pt idx="34257">
                  <c:v>1.1280732202484378E-3</c:v>
                </c:pt>
                <c:pt idx="34258">
                  <c:v>1.0714273127135909E-3</c:v>
                </c:pt>
                <c:pt idx="34259">
                  <c:v>1.0185431408411549E-3</c:v>
                </c:pt>
                <c:pt idx="34260">
                  <c:v>9.6913057805469993E-4</c:v>
                </c:pt>
                <c:pt idx="34261">
                  <c:v>9.2296649851508761E-4</c:v>
                </c:pt>
                <c:pt idx="34262">
                  <c:v>8.7970352656807638E-4</c:v>
                </c:pt>
                <c:pt idx="34263">
                  <c:v>8.3920078817267818E-4</c:v>
                </c:pt>
                <c:pt idx="34264">
                  <c:v>8.0126129508040211E-4</c:v>
                </c:pt>
                <c:pt idx="34265">
                  <c:v>7.6561189829527088E-4</c:v>
                </c:pt>
                <c:pt idx="34266">
                  <c:v>7.3215940143467328E-4</c:v>
                </c:pt>
                <c:pt idx="34267">
                  <c:v>7.0066644140764911E-4</c:v>
                </c:pt>
                <c:pt idx="34268">
                  <c:v>6.7099994290276133E-4</c:v>
                </c:pt>
                <c:pt idx="34269">
                  <c:v>6.43070670451662E-4</c:v>
                </c:pt>
                <c:pt idx="34270">
                  <c:v>6.1671816097330634E-4</c:v>
                </c:pt>
                <c:pt idx="34271">
                  <c:v>5.9184229371245234E-4</c:v>
                </c:pt>
                <c:pt idx="34272">
                  <c:v>5.683464911131475E-4</c:v>
                </c:pt>
                <c:pt idx="34273">
                  <c:v>5.4605690525055817E-4</c:v>
                </c:pt>
                <c:pt idx="34274">
                  <c:v>5.2492749747012901E-4</c:v>
                </c:pt>
                <c:pt idx="34275">
                  <c:v>5.0492149603098557E-4</c:v>
                </c:pt>
                <c:pt idx="34276">
                  <c:v>4.8588642129432369E-4</c:v>
                </c:pt>
                <c:pt idx="34277">
                  <c:v>4.677900423104564E-4</c:v>
                </c:pt>
                <c:pt idx="34278">
                  <c:v>4.5051248853222869E-4</c:v>
                </c:pt>
                <c:pt idx="34279">
                  <c:v>4.3400528096759761E-4</c:v>
                </c:pt>
                <c:pt idx="34280">
                  <c:v>4.1818432390483551E-4</c:v>
                </c:pt>
                <c:pt idx="34281">
                  <c:v>4.0303022309706726E-4</c:v>
                </c:pt>
                <c:pt idx="34282">
                  <c:v>3.8852056653038147E-4</c:v>
                </c:pt>
                <c:pt idx="34283">
                  <c:v>3.7455276749454036E-4</c:v>
                </c:pt>
                <c:pt idx="34284">
                  <c:v>3.6107758432890602E-4</c:v>
                </c:pt>
                <c:pt idx="34285">
                  <c:v>3.4810525771034051E-4</c:v>
                </c:pt>
                <c:pt idx="34286">
                  <c:v>3.3552757511257081E-4</c:v>
                </c:pt>
                <c:pt idx="34287">
                  <c:v>3.2338296484824003E-4</c:v>
                </c:pt>
                <c:pt idx="34288">
                  <c:v>3.1165069127025991E-4</c:v>
                </c:pt>
                <c:pt idx="34289">
                  <c:v>3.003528004494882E-4</c:v>
                </c:pt>
                <c:pt idx="34290">
                  <c:v>2.8945181832418232E-4</c:v>
                </c:pt>
                <c:pt idx="34291">
                  <c:v>2.7895070286354517E-4</c:v>
                </c:pt>
                <c:pt idx="34292">
                  <c:v>2.6880703812715012E-4</c:v>
                </c:pt>
                <c:pt idx="34293">
                  <c:v>2.5913126135734821E-4</c:v>
                </c:pt>
                <c:pt idx="34294">
                  <c:v>2.4983724700122778E-4</c:v>
                </c:pt>
                <c:pt idx="34295">
                  <c:v>2.4098408410155869E-4</c:v>
                </c:pt>
                <c:pt idx="34296">
                  <c:v>2.3261684594455545E-4</c:v>
                </c:pt>
                <c:pt idx="34297">
                  <c:v>2.2455251478337157E-4</c:v>
                </c:pt>
                <c:pt idx="34298">
                  <c:v>2.1699591174995092E-4</c:v>
                </c:pt>
                <c:pt idx="34299">
                  <c:v>2.0989851819974703E-4</c:v>
                </c:pt>
                <c:pt idx="34300">
                  <c:v>2.032419032665933E-4</c:v>
                </c:pt>
                <c:pt idx="34301">
                  <c:v>1.9703340693633109E-4</c:v>
                </c:pt>
                <c:pt idx="34302">
                  <c:v>1.912841615809846E-4</c:v>
                </c:pt>
                <c:pt idx="34303">
                  <c:v>1.8589712999983465E-4</c:v>
                </c:pt>
                <c:pt idx="34304">
                  <c:v>1.8099698254903096E-4</c:v>
                </c:pt>
                <c:pt idx="34305">
                  <c:v>1.7649770140160115E-4</c:v>
                </c:pt>
                <c:pt idx="34306">
                  <c:v>1.7241294125569517E-4</c:v>
                </c:pt>
                <c:pt idx="34307">
                  <c:v>1.6870898838761139E-4</c:v>
                </c:pt>
                <c:pt idx="34308">
                  <c:v>1.6540621699645541E-4</c:v>
                </c:pt>
                <c:pt idx="34309">
                  <c:v>1.6244714967728058E-4</c:v>
                </c:pt>
                <c:pt idx="34310">
                  <c:v>1.5981193300029783E-4</c:v>
                </c:pt>
                <c:pt idx="34311">
                  <c:v>1.5761221143129056E-4</c:v>
                </c:pt>
                <c:pt idx="34312">
                  <c:v>1.5572311379086212E-4</c:v>
                </c:pt>
                <c:pt idx="34313">
                  <c:v>1.5414686520620613E-4</c:v>
                </c:pt>
                <c:pt idx="34314">
                  <c:v>1.5293343809108517E-4</c:v>
                </c:pt>
                <c:pt idx="34315">
                  <c:v>1.5199625618989021E-4</c:v>
                </c:pt>
                <c:pt idx="34316">
                  <c:v>1.5141240895477637E-4</c:v>
                </c:pt>
                <c:pt idx="34317">
                  <c:v>1.5113554797485662E-4</c:v>
                </c:pt>
                <c:pt idx="34318">
                  <c:v>1.5120697216275403E-4</c:v>
                </c:pt>
                <c:pt idx="34319">
                  <c:v>1.515718024777124E-4</c:v>
                </c:pt>
                <c:pt idx="34320">
                  <c:v>1.5232708135315409E-4</c:v>
                </c:pt>
                <c:pt idx="34321">
                  <c:v>1.5333606807488298E-4</c:v>
                </c:pt>
                <c:pt idx="34322">
                  <c:v>1.547469579424865E-4</c:v>
                </c:pt>
                <c:pt idx="34323">
                  <c:v>1.5643847652502263E-4</c:v>
                </c:pt>
                <c:pt idx="34324">
                  <c:v>1.584029370416129E-4</c:v>
                </c:pt>
                <c:pt idx="34325">
                  <c:v>1.6067109243611544E-4</c:v>
                </c:pt>
                <c:pt idx="34326">
                  <c:v>1.6323728258771375E-4</c:v>
                </c:pt>
                <c:pt idx="34327">
                  <c:v>1.6597028907017197E-4</c:v>
                </c:pt>
                <c:pt idx="34328">
                  <c:v>1.6920687397825596E-4</c:v>
                </c:pt>
                <c:pt idx="34329">
                  <c:v>1.7253735648303792E-4</c:v>
                </c:pt>
                <c:pt idx="34330">
                  <c:v>1.760835890061152E-4</c:v>
                </c:pt>
                <c:pt idx="34331">
                  <c:v>1.7983651814090784E-4</c:v>
                </c:pt>
                <c:pt idx="34332">
                  <c:v>1.8377826132043307E-4</c:v>
                </c:pt>
                <c:pt idx="34333">
                  <c:v>1.8787771983086454E-4</c:v>
                </c:pt>
                <c:pt idx="34334">
                  <c:v>1.9215739546274424E-4</c:v>
                </c:pt>
                <c:pt idx="34335">
                  <c:v>1.9664233548077892E-4</c:v>
                </c:pt>
                <c:pt idx="34336">
                  <c:v>2.0122039727876739E-4</c:v>
                </c:pt>
                <c:pt idx="34337">
                  <c:v>2.0602803164848638E-4</c:v>
                </c:pt>
                <c:pt idx="34338">
                  <c:v>2.1104882621203469E-4</c:v>
                </c:pt>
                <c:pt idx="34339">
                  <c:v>2.1619472119227545E-4</c:v>
                </c:pt>
                <c:pt idx="34340">
                  <c:v>2.2156152919516892E-4</c:v>
                </c:pt>
                <c:pt idx="34341">
                  <c:v>2.2722807730157779E-4</c:v>
                </c:pt>
                <c:pt idx="34342">
                  <c:v>2.3313419478565578E-4</c:v>
                </c:pt>
                <c:pt idx="34343">
                  <c:v>2.3925731934459904E-4</c:v>
                </c:pt>
                <c:pt idx="34344">
                  <c:v>2.4569909809557533E-4</c:v>
                </c:pt>
                <c:pt idx="34345">
                  <c:v>2.5244813476521522E-4</c:v>
                </c:pt>
                <c:pt idx="34346">
                  <c:v>2.5954214190360148E-4</c:v>
                </c:pt>
                <c:pt idx="34347">
                  <c:v>2.6698496598565047E-4</c:v>
                </c:pt>
                <c:pt idx="34348">
                  <c:v>2.7481774825599548E-4</c:v>
                </c:pt>
                <c:pt idx="34349">
                  <c:v>2.8303975679300208E-4</c:v>
                </c:pt>
                <c:pt idx="34350">
                  <c:v>2.9170486527341222E-4</c:v>
                </c:pt>
                <c:pt idx="34351">
                  <c:v>3.0082095321326552E-4</c:v>
                </c:pt>
                <c:pt idx="34352">
                  <c:v>3.1045158061993039E-4</c:v>
                </c:pt>
                <c:pt idx="34353">
                  <c:v>3.2056871126251441E-4</c:v>
                </c:pt>
                <c:pt idx="34354">
                  <c:v>3.3128454353759107E-4</c:v>
                </c:pt>
                <c:pt idx="34355">
                  <c:v>3.4259859464824682E-4</c:v>
                </c:pt>
                <c:pt idx="34356">
                  <c:v>3.5459742552224061E-4</c:v>
                </c:pt>
                <c:pt idx="34357">
                  <c:v>3.6729334262597391E-4</c:v>
                </c:pt>
                <c:pt idx="34358">
                  <c:v>3.8075128953340975E-4</c:v>
                </c:pt>
                <c:pt idx="34359">
                  <c:v>3.9509187905972798E-4</c:v>
                </c:pt>
                <c:pt idx="34360">
                  <c:v>4.1033286882019571E-4</c:v>
                </c:pt>
                <c:pt idx="34361">
                  <c:v>4.2656350429837175E-4</c:v>
                </c:pt>
                <c:pt idx="34362">
                  <c:v>4.4386854938527343E-4</c:v>
                </c:pt>
                <c:pt idx="34363">
                  <c:v>4.6234102160547241E-4</c:v>
                </c:pt>
                <c:pt idx="34364">
                  <c:v>4.8207555418955383E-4</c:v>
                </c:pt>
                <c:pt idx="34365">
                  <c:v>5.0311257952262434E-4</c:v>
                </c:pt>
                <c:pt idx="34366">
                  <c:v>5.2564342394145758E-4</c:v>
                </c:pt>
                <c:pt idx="34367">
                  <c:v>5.4972542372433431E-4</c:v>
                </c:pt>
                <c:pt idx="34368">
                  <c:v>5.754641812395489E-4</c:v>
                </c:pt>
                <c:pt idx="34369">
                  <c:v>6.030357636300776E-4</c:v>
                </c:pt>
                <c:pt idx="34370">
                  <c:v>6.3256817521228914E-4</c:v>
                </c:pt>
                <c:pt idx="34371">
                  <c:v>6.6424479795879066E-4</c:v>
                </c:pt>
                <c:pt idx="34372">
                  <c:v>6.9820662521002941E-4</c:v>
                </c:pt>
                <c:pt idx="34373">
                  <c:v>7.3456651799352901E-4</c:v>
                </c:pt>
                <c:pt idx="34374">
                  <c:v>7.736360031318501E-4</c:v>
                </c:pt>
                <c:pt idx="34375">
                  <c:v>8.1555170001845756E-4</c:v>
                </c:pt>
                <c:pt idx="34376">
                  <c:v>8.6058747253792145E-4</c:v>
                </c:pt>
                <c:pt idx="34377">
                  <c:v>9.0897893177177558E-4</c:v>
                </c:pt>
                <c:pt idx="34378">
                  <c:v>9.609837267103849E-4</c:v>
                </c:pt>
                <c:pt idx="34379">
                  <c:v>1.0169028969009286E-3</c:v>
                </c:pt>
                <c:pt idx="34380">
                  <c:v>1.0770224341082324E-3</c:v>
                </c:pt>
                <c:pt idx="34381">
                  <c:v>1.1417715049870658E-3</c:v>
                </c:pt>
                <c:pt idx="34382">
                  <c:v>1.2115009645469188E-3</c:v>
                </c:pt>
                <c:pt idx="34383">
                  <c:v>1.2865685873620913E-3</c:v>
                </c:pt>
                <c:pt idx="34384">
                  <c:v>1.3674469717859239E-3</c:v>
                </c:pt>
                <c:pt idx="34385">
                  <c:v>1.4547322104148108E-3</c:v>
                </c:pt>
                <c:pt idx="34386">
                  <c:v>1.5488756052248753E-3</c:v>
                </c:pt>
                <c:pt idx="34387">
                  <c:v>1.6505270358775359E-3</c:v>
                </c:pt>
                <c:pt idx="34388">
                  <c:v>1.7602086355753555E-3</c:v>
                </c:pt>
                <c:pt idx="34389">
                  <c:v>1.8787551746034525E-3</c:v>
                </c:pt>
                <c:pt idx="34390">
                  <c:v>2.006875321403534E-3</c:v>
                </c:pt>
                <c:pt idx="34391">
                  <c:v>2.1453982900789814E-3</c:v>
                </c:pt>
                <c:pt idx="34392">
                  <c:v>2.2952149514423592E-3</c:v>
                </c:pt>
                <c:pt idx="34393">
                  <c:v>2.457240093187707E-3</c:v>
                </c:pt>
                <c:pt idx="34394">
                  <c:v>2.6325567104669156E-3</c:v>
                </c:pt>
                <c:pt idx="34395">
                  <c:v>2.8221725067072434E-3</c:v>
                </c:pt>
                <c:pt idx="34396">
                  <c:v>3.0273635379979291E-3</c:v>
                </c:pt>
                <c:pt idx="34397">
                  <c:v>3.2492720889835125E-3</c:v>
                </c:pt>
                <c:pt idx="34398">
                  <c:v>3.4892313270458164E-3</c:v>
                </c:pt>
                <c:pt idx="34399">
                  <c:v>3.7485226616137401E-3</c:v>
                </c:pt>
                <c:pt idx="34400">
                  <c:v>4.0288376441041107E-3</c:v>
                </c:pt>
                <c:pt idx="34401">
                  <c:v>4.331400114184647E-3</c:v>
                </c:pt>
                <c:pt idx="34402">
                  <c:v>4.6577970562660109E-3</c:v>
                </c:pt>
                <c:pt idx="34403">
                  <c:v>5.0094952049526409E-3</c:v>
                </c:pt>
                <c:pt idx="34404">
                  <c:v>5.3874334943074809E-3</c:v>
                </c:pt>
                <c:pt idx="34405">
                  <c:v>5.7926002439525615E-3</c:v>
                </c:pt>
                <c:pt idx="34406">
                  <c:v>6.2250944516248907E-3</c:v>
                </c:pt>
                <c:pt idx="34407">
                  <c:v>6.6839967315321935E-3</c:v>
                </c:pt>
                <c:pt idx="34408">
                  <c:v>7.166662051269479E-3</c:v>
                </c:pt>
                <c:pt idx="34409">
                  <c:v>7.6650085847627114E-3</c:v>
                </c:pt>
                <c:pt idx="34410">
                  <c:v>8.1662103098069094E-3</c:v>
                </c:pt>
                <c:pt idx="34411">
                  <c:v>8.6437658056497391E-3</c:v>
                </c:pt>
                <c:pt idx="34412">
                  <c:v>9.0547016801943991E-3</c:v>
                </c:pt>
                <c:pt idx="34413">
                  <c:v>9.3256722876911002E-3</c:v>
                </c:pt>
                <c:pt idx="34414">
                  <c:v>9.3577487837938067E-3</c:v>
                </c:pt>
                <c:pt idx="34415">
                  <c:v>9.0603400093093311E-3</c:v>
                </c:pt>
                <c:pt idx="34416">
                  <c:v>8.4197598292427012E-3</c:v>
                </c:pt>
                <c:pt idx="34417">
                  <c:v>7.4813347369578898E-3</c:v>
                </c:pt>
                <c:pt idx="34418">
                  <c:v>6.3508870500134096E-3</c:v>
                </c:pt>
                <c:pt idx="34419">
                  <c:v>5.142361023694253E-3</c:v>
                </c:pt>
                <c:pt idx="34420">
                  <c:v>3.9266599076359654E-3</c:v>
                </c:pt>
                <c:pt idx="34421">
                  <c:v>2.7487509860387727E-3</c:v>
                </c:pt>
                <c:pt idx="34422">
                  <c:v>1.6486036512814994E-3</c:v>
                </c:pt>
                <c:pt idx="34423">
                  <c:v>6.4557820426924817E-4</c:v>
                </c:pt>
                <c:pt idx="34424">
                  <c:v>-2.4505402144958666E-4</c:v>
                </c:pt>
                <c:pt idx="34425">
                  <c:v>-1.0103675687239688E-3</c:v>
                </c:pt>
                <c:pt idx="34426">
                  <c:v>-1.6388523400155952E-3</c:v>
                </c:pt>
                <c:pt idx="34427">
                  <c:v>-2.1188297828443892E-3</c:v>
                </c:pt>
                <c:pt idx="34428">
                  <c:v>-2.4413979443693723E-3</c:v>
                </c:pt>
                <c:pt idx="34429">
                  <c:v>-2.5975629266129507E-3</c:v>
                </c:pt>
                <c:pt idx="34430">
                  <c:v>-2.5797173629313885E-3</c:v>
                </c:pt>
                <c:pt idx="34431">
                  <c:v>-2.3759291959954965E-3</c:v>
                </c:pt>
                <c:pt idx="34432">
                  <c:v>-1.9868796649287201E-3</c:v>
                </c:pt>
                <c:pt idx="34433">
                  <c:v>-1.3974311178407417E-3</c:v>
                </c:pt>
                <c:pt idx="34434">
                  <c:v>-6.1874489217017548E-4</c:v>
                </c:pt>
                <c:pt idx="34435">
                  <c:v>3.4621278846225234E-4</c:v>
                </c:pt>
                <c:pt idx="34436">
                  <c:v>1.4728440052023117E-3</c:v>
                </c:pt>
                <c:pt idx="34437">
                  <c:v>2.7127445785064541E-3</c:v>
                </c:pt>
                <c:pt idx="34438">
                  <c:v>4.0111767621557881E-3</c:v>
                </c:pt>
                <c:pt idx="34439">
                  <c:v>5.2848621529281159E-3</c:v>
                </c:pt>
                <c:pt idx="34440">
                  <c:v>6.4645313796337645E-3</c:v>
                </c:pt>
                <c:pt idx="34441">
                  <c:v>7.5371725124458999E-3</c:v>
                </c:pt>
                <c:pt idx="34442">
                  <c:v>8.5674059431221083E-3</c:v>
                </c:pt>
                <c:pt idx="34443">
                  <c:v>9.656074583576979E-3</c:v>
                </c:pt>
                <c:pt idx="34444">
                  <c:v>1.0889953678943742E-2</c:v>
                </c:pt>
                <c:pt idx="34445">
                  <c:v>1.2324351086991481E-2</c:v>
                </c:pt>
                <c:pt idx="34446">
                  <c:v>1.3993198953859087E-2</c:v>
                </c:pt>
                <c:pt idx="34447">
                  <c:v>1.5855547441822271E-2</c:v>
                </c:pt>
                <c:pt idx="34448">
                  <c:v>1.7857745718861562E-2</c:v>
                </c:pt>
                <c:pt idx="34449">
                  <c:v>1.9926027049080974E-2</c:v>
                </c:pt>
                <c:pt idx="34450">
                  <c:v>2.1998521708378571E-2</c:v>
                </c:pt>
                <c:pt idx="34451">
                  <c:v>2.4068168740474571E-2</c:v>
                </c:pt>
                <c:pt idx="34452">
                  <c:v>2.6219367900668811E-2</c:v>
                </c:pt>
                <c:pt idx="34453">
                  <c:v>2.8533116907801026E-2</c:v>
                </c:pt>
                <c:pt idx="34454">
                  <c:v>3.1132638583040051E-2</c:v>
                </c:pt>
                <c:pt idx="34455">
                  <c:v>3.409367613067571E-2</c:v>
                </c:pt>
                <c:pt idx="34456">
                  <c:v>3.7429827749021372E-2</c:v>
                </c:pt>
                <c:pt idx="34457">
                  <c:v>4.1153504775545469E-2</c:v>
                </c:pt>
                <c:pt idx="34458">
                  <c:v>4.5230921467009688E-2</c:v>
                </c:pt>
                <c:pt idx="34459">
                  <c:v>4.9618811532923912E-2</c:v>
                </c:pt>
                <c:pt idx="34460">
                  <c:v>5.4260326820246063E-2</c:v>
                </c:pt>
                <c:pt idx="34461">
                  <c:v>5.9140817502634446E-2</c:v>
                </c:pt>
                <c:pt idx="34462">
                  <c:v>6.4246475857776209E-2</c:v>
                </c:pt>
                <c:pt idx="34463">
                  <c:v>6.9567537086674847E-2</c:v>
                </c:pt>
                <c:pt idx="34464">
                  <c:v>7.5090388542479847E-2</c:v>
                </c:pt>
                <c:pt idx="34465">
                  <c:v>8.0761708374346264E-2</c:v>
                </c:pt>
                <c:pt idx="34466">
                  <c:v>8.6513299097202512E-2</c:v>
                </c:pt>
                <c:pt idx="34467">
                  <c:v>9.2189368746833811E-2</c:v>
                </c:pt>
                <c:pt idx="34468">
                  <c:v>9.768676701896728E-2</c:v>
                </c:pt>
                <c:pt idx="34469">
                  <c:v>0.10279718398702375</c:v>
                </c:pt>
                <c:pt idx="34470">
                  <c:v>0.10734019890258428</c:v>
                </c:pt>
                <c:pt idx="34471">
                  <c:v>0.11112627015119769</c:v>
                </c:pt>
                <c:pt idx="34472">
                  <c:v>0.11402098199632238</c:v>
                </c:pt>
                <c:pt idx="34473">
                  <c:v>0.11580954370106211</c:v>
                </c:pt>
                <c:pt idx="34474">
                  <c:v>0.11628896349660151</c:v>
                </c:pt>
                <c:pt idx="34475">
                  <c:v>0.11526573916207072</c:v>
                </c:pt>
                <c:pt idx="34476">
                  <c:v>0.11252807046313462</c:v>
                </c:pt>
                <c:pt idx="34477">
                  <c:v>0.10789662267328065</c:v>
                </c:pt>
                <c:pt idx="34478">
                  <c:v>0.10122721713199018</c:v>
                </c:pt>
                <c:pt idx="34479">
                  <c:v>9.2624865693126668E-2</c:v>
                </c:pt>
                <c:pt idx="34480">
                  <c:v>8.2249206019154919E-2</c:v>
                </c:pt>
                <c:pt idx="34481">
                  <c:v>7.0539963519754834E-2</c:v>
                </c:pt>
                <c:pt idx="34482">
                  <c:v>5.8011982583181576E-2</c:v>
                </c:pt>
                <c:pt idx="34483">
                  <c:v>4.527309050373779E-2</c:v>
                </c:pt>
                <c:pt idx="34484">
                  <c:v>3.2930565741496665E-2</c:v>
                </c:pt>
                <c:pt idx="34485">
                  <c:v>2.1474189932468746E-2</c:v>
                </c:pt>
                <c:pt idx="34486">
                  <c:v>1.1238452993047265E-2</c:v>
                </c:pt>
                <c:pt idx="34487">
                  <c:v>2.4867127377532217E-3</c:v>
                </c:pt>
                <c:pt idx="34488">
                  <c:v>-4.6403309912190494E-3</c:v>
                </c:pt>
                <c:pt idx="34489">
                  <c:v>-1.0198536418736553E-2</c:v>
                </c:pt>
                <c:pt idx="34490">
                  <c:v>-1.4256935849295188E-2</c:v>
                </c:pt>
                <c:pt idx="34491">
                  <c:v>-1.6926894699909933E-2</c:v>
                </c:pt>
                <c:pt idx="34492">
                  <c:v>-1.8385148161201514E-2</c:v>
                </c:pt>
                <c:pt idx="34493">
                  <c:v>-1.8856641544822847E-2</c:v>
                </c:pt>
                <c:pt idx="34494">
                  <c:v>-1.8519619705788928E-2</c:v>
                </c:pt>
                <c:pt idx="34495">
                  <c:v>-1.7682602877644948E-2</c:v>
                </c:pt>
                <c:pt idx="34496">
                  <c:v>-1.6582683019630652E-2</c:v>
                </c:pt>
                <c:pt idx="34497">
                  <c:v>-1.5423302834321098E-2</c:v>
                </c:pt>
                <c:pt idx="34498">
                  <c:v>-1.4209217163658968E-2</c:v>
                </c:pt>
                <c:pt idx="34499">
                  <c:v>-1.2801889551673967E-2</c:v>
                </c:pt>
                <c:pt idx="34500">
                  <c:v>-1.1163301100807391E-2</c:v>
                </c:pt>
                <c:pt idx="34501">
                  <c:v>-9.4170972810131738E-3</c:v>
                </c:pt>
                <c:pt idx="34502">
                  <c:v>-7.8368254506018427E-3</c:v>
                </c:pt>
                <c:pt idx="34503">
                  <c:v>-6.6175065330222448E-3</c:v>
                </c:pt>
                <c:pt idx="34504">
                  <c:v>-5.7344140000717258E-3</c:v>
                </c:pt>
                <c:pt idx="34505">
                  <c:v>-5.1142904013073975E-3</c:v>
                </c:pt>
                <c:pt idx="34506">
                  <c:v>-4.6845066376129205E-3</c:v>
                </c:pt>
                <c:pt idx="34507">
                  <c:v>-4.3638123280207077E-3</c:v>
                </c:pt>
                <c:pt idx="34508">
                  <c:v>-4.0967895004882749E-3</c:v>
                </c:pt>
                <c:pt idx="34509">
                  <c:v>-3.8514897365960823E-3</c:v>
                </c:pt>
                <c:pt idx="34510">
                  <c:v>-3.6189330045396906E-3</c:v>
                </c:pt>
                <c:pt idx="34511">
                  <c:v>-3.4029589586923341E-3</c:v>
                </c:pt>
                <c:pt idx="34512">
                  <c:v>-3.2129980990353193E-3</c:v>
                </c:pt>
                <c:pt idx="34513">
                  <c:v>-3.052426456305182E-3</c:v>
                </c:pt>
                <c:pt idx="34514">
                  <c:v>-2.9176119505793041E-3</c:v>
                </c:pt>
                <c:pt idx="34515">
                  <c:v>-2.8067805824854909E-3</c:v>
                </c:pt>
                <c:pt idx="34516">
                  <c:v>-2.7167257172953595E-3</c:v>
                </c:pt>
                <c:pt idx="34517">
                  <c:v>-2.6436333389609702E-3</c:v>
                </c:pt>
                <c:pt idx="34518">
                  <c:v>-2.5886738147376603E-3</c:v>
                </c:pt>
                <c:pt idx="34519">
                  <c:v>-2.5442223190103681E-3</c:v>
                </c:pt>
                <c:pt idx="34520">
                  <c:v>-2.512113904485198E-3</c:v>
                </c:pt>
                <c:pt idx="34521">
                  <c:v>-2.488097888305096E-3</c:v>
                </c:pt>
                <c:pt idx="34522">
                  <c:v>-2.473003731097633E-3</c:v>
                </c:pt>
                <c:pt idx="34523">
                  <c:v>-2.4615600726775027E-3</c:v>
                </c:pt>
                <c:pt idx="34524">
                  <c:v>-2.4551166974480804E-3</c:v>
                </c:pt>
                <c:pt idx="34525">
                  <c:v>-2.4520611901448393E-3</c:v>
                </c:pt>
                <c:pt idx="34526">
                  <c:v>-2.4531542741664863E-3</c:v>
                </c:pt>
                <c:pt idx="34527">
                  <c:v>-2.4550342950553417E-3</c:v>
                </c:pt>
                <c:pt idx="34528">
                  <c:v>-2.4595966918216699E-3</c:v>
                </c:pt>
                <c:pt idx="34529">
                  <c:v>-2.4669708418053661E-3</c:v>
                </c:pt>
                <c:pt idx="34530">
                  <c:v>-2.475762441899398E-3</c:v>
                </c:pt>
                <c:pt idx="34531">
                  <c:v>-2.4876992945799497E-3</c:v>
                </c:pt>
                <c:pt idx="34532">
                  <c:v>-2.5013742335683923E-3</c:v>
                </c:pt>
                <c:pt idx="34533">
                  <c:v>-2.5166265836217803E-3</c:v>
                </c:pt>
                <c:pt idx="34534">
                  <c:v>-2.532081440837441E-3</c:v>
                </c:pt>
                <c:pt idx="34535">
                  <c:v>-2.5482847893855531E-3</c:v>
                </c:pt>
                <c:pt idx="34536">
                  <c:v>-2.5646650106633806E-3</c:v>
                </c:pt>
                <c:pt idx="34537">
                  <c:v>-2.5809473816438169E-3</c:v>
                </c:pt>
                <c:pt idx="34538">
                  <c:v>-2.5971377041008373E-3</c:v>
                </c:pt>
                <c:pt idx="34539">
                  <c:v>-2.6135730878951769E-3</c:v>
                </c:pt>
                <c:pt idx="34540">
                  <c:v>-2.6298186185805873E-3</c:v>
                </c:pt>
                <c:pt idx="34541">
                  <c:v>-2.6464560083469921E-3</c:v>
                </c:pt>
                <c:pt idx="34542">
                  <c:v>-2.6628293534656819E-3</c:v>
                </c:pt>
                <c:pt idx="34543">
                  <c:v>-2.6796113552799991E-3</c:v>
                </c:pt>
                <c:pt idx="34544">
                  <c:v>-2.6962758899767105E-3</c:v>
                </c:pt>
                <c:pt idx="34545">
                  <c:v>-2.7125321593262732E-3</c:v>
                </c:pt>
                <c:pt idx="34546">
                  <c:v>-2.7278637643890491E-3</c:v>
                </c:pt>
                <c:pt idx="34547">
                  <c:v>-2.7427798058798883E-3</c:v>
                </c:pt>
                <c:pt idx="34548">
                  <c:v>-2.7569972387101308E-3</c:v>
                </c:pt>
                <c:pt idx="34549">
                  <c:v>-2.7704730231345375E-3</c:v>
                </c:pt>
                <c:pt idx="34550">
                  <c:v>-2.7832804650904761E-3</c:v>
                </c:pt>
                <c:pt idx="34551">
                  <c:v>-2.7957354025118838E-3</c:v>
                </c:pt>
                <c:pt idx="34552">
                  <c:v>-2.8074464169829862E-3</c:v>
                </c:pt>
                <c:pt idx="34553">
                  <c:v>-2.8186494015350456E-3</c:v>
                </c:pt>
                <c:pt idx="34554">
                  <c:v>-2.8294542849849288E-3</c:v>
                </c:pt>
                <c:pt idx="34555">
                  <c:v>-2.8399750916643031E-3</c:v>
                </c:pt>
                <c:pt idx="34556">
                  <c:v>-2.8499398297443081E-3</c:v>
                </c:pt>
                <c:pt idx="34557">
                  <c:v>-2.8594064690067216E-3</c:v>
                </c:pt>
                <c:pt idx="34558">
                  <c:v>-2.8686912806489408E-3</c:v>
                </c:pt>
                <c:pt idx="34559">
                  <c:v>-2.8776620650455722E-3</c:v>
                </c:pt>
                <c:pt idx="34560">
                  <c:v>-2.8861636836508271E-3</c:v>
                </c:pt>
                <c:pt idx="34561">
                  <c:v>-2.8944315294676796E-3</c:v>
                </c:pt>
                <c:pt idx="34562">
                  <c:v>-2.9024770630745119E-3</c:v>
                </c:pt>
                <c:pt idx="34563">
                  <c:v>-2.9100697423139099E-3</c:v>
                </c:pt>
                <c:pt idx="34564">
                  <c:v>-2.9172648059795033E-3</c:v>
                </c:pt>
                <c:pt idx="34565">
                  <c:v>-2.9240905740036322E-3</c:v>
                </c:pt>
                <c:pt idx="34566">
                  <c:v>-2.9307037894781974E-3</c:v>
                </c:pt>
                <c:pt idx="34567">
                  <c:v>-2.9371961964678762E-3</c:v>
                </c:pt>
                <c:pt idx="34568">
                  <c:v>-2.9413157308631598E-3</c:v>
                </c:pt>
                <c:pt idx="34569">
                  <c:v>-2.9219333272353354E-3</c:v>
                </c:pt>
                <c:pt idx="34570">
                  <c:v>-2.9178598422528045E-3</c:v>
                </c:pt>
                <c:pt idx="34571">
                  <c:v>-2.9114962235233695E-3</c:v>
                </c:pt>
                <c:pt idx="34572">
                  <c:v>-2.9046675484831201E-3</c:v>
                </c:pt>
                <c:pt idx="34573">
                  <c:v>-2.8975086528811285E-3</c:v>
                </c:pt>
                <c:pt idx="34574">
                  <c:v>-2.8900409405894943E-3</c:v>
                </c:pt>
                <c:pt idx="34575">
                  <c:v>-2.8824696511126151E-3</c:v>
                </c:pt>
                <c:pt idx="34576">
                  <c:v>-2.874702514943029E-3</c:v>
                </c:pt>
                <c:pt idx="34577">
                  <c:v>-2.8667875981832121E-3</c:v>
                </c:pt>
                <c:pt idx="34578">
                  <c:v>-2.8588451239303144E-3</c:v>
                </c:pt>
                <c:pt idx="34579">
                  <c:v>-2.8505863500695033E-3</c:v>
                </c:pt>
                <c:pt idx="34580">
                  <c:v>-2.8419187237511798E-3</c:v>
                </c:pt>
                <c:pt idx="34581">
                  <c:v>-2.8326063962251791E-3</c:v>
                </c:pt>
                <c:pt idx="34582">
                  <c:v>-2.8227358535127512E-3</c:v>
                </c:pt>
                <c:pt idx="34583">
                  <c:v>-2.812415949239068E-3</c:v>
                </c:pt>
                <c:pt idx="34584">
                  <c:v>-2.8010115240435672E-3</c:v>
                </c:pt>
                <c:pt idx="34585">
                  <c:v>-2.7894362031216815E-3</c:v>
                </c:pt>
                <c:pt idx="34586">
                  <c:v>-2.7773435715128044E-3</c:v>
                </c:pt>
                <c:pt idx="34587">
                  <c:v>-2.764827477549634E-3</c:v>
                </c:pt>
                <c:pt idx="34588">
                  <c:v>-2.7519430130989874E-3</c:v>
                </c:pt>
                <c:pt idx="34589">
                  <c:v>-2.7388633712036692E-3</c:v>
                </c:pt>
                <c:pt idx="34590">
                  <c:v>-2.7251512737700772E-3</c:v>
                </c:pt>
                <c:pt idx="34591">
                  <c:v>-2.7110581474965377E-3</c:v>
                </c:pt>
                <c:pt idx="34592">
                  <c:v>-2.6965225573140875E-3</c:v>
                </c:pt>
                <c:pt idx="34593">
                  <c:v>-2.6815958380300826E-3</c:v>
                </c:pt>
                <c:pt idx="34594">
                  <c:v>-2.6658565057167847E-3</c:v>
                </c:pt>
                <c:pt idx="34595">
                  <c:v>-2.6495201033895303E-3</c:v>
                </c:pt>
                <c:pt idx="34596">
                  <c:v>-2.6328515419681091E-3</c:v>
                </c:pt>
                <c:pt idx="34597">
                  <c:v>-2.6166336125861243E-3</c:v>
                </c:pt>
                <c:pt idx="34598">
                  <c:v>-2.6004893709670831E-3</c:v>
                </c:pt>
                <c:pt idx="34599">
                  <c:v>-2.5844434416837508E-3</c:v>
                </c:pt>
                <c:pt idx="34600">
                  <c:v>-2.5686332108003944E-3</c:v>
                </c:pt>
                <c:pt idx="34601">
                  <c:v>-2.5524159036313314E-3</c:v>
                </c:pt>
                <c:pt idx="34602">
                  <c:v>-2.5352905197205474E-3</c:v>
                </c:pt>
                <c:pt idx="34603">
                  <c:v>-2.5185301354908856E-3</c:v>
                </c:pt>
                <c:pt idx="34604">
                  <c:v>-2.5023940512960722E-3</c:v>
                </c:pt>
                <c:pt idx="34605">
                  <c:v>-2.4867484657442812E-3</c:v>
                </c:pt>
                <c:pt idx="34606">
                  <c:v>-2.4731317712208098E-3</c:v>
                </c:pt>
                <c:pt idx="34607">
                  <c:v>-2.4617570358414875E-3</c:v>
                </c:pt>
                <c:pt idx="34608">
                  <c:v>-2.4527977105445308E-3</c:v>
                </c:pt>
                <c:pt idx="34609">
                  <c:v>-2.4456091312448571E-3</c:v>
                </c:pt>
                <c:pt idx="34610">
                  <c:v>-2.4419587375548737E-3</c:v>
                </c:pt>
                <c:pt idx="34611">
                  <c:v>-2.4396682147300266E-3</c:v>
                </c:pt>
                <c:pt idx="34612">
                  <c:v>-2.4418237844982199E-3</c:v>
                </c:pt>
                <c:pt idx="34613">
                  <c:v>-2.4455214523612379E-3</c:v>
                </c:pt>
                <c:pt idx="34614">
                  <c:v>-2.4520249668272885E-3</c:v>
                </c:pt>
                <c:pt idx="34615">
                  <c:v>-2.4630192760481877E-3</c:v>
                </c:pt>
                <c:pt idx="34616">
                  <c:v>-2.4791879581418097E-3</c:v>
                </c:pt>
                <c:pt idx="34617">
                  <c:v>-2.5009406106539889E-3</c:v>
                </c:pt>
                <c:pt idx="34618">
                  <c:v>-2.5314286704410786E-3</c:v>
                </c:pt>
                <c:pt idx="34619">
                  <c:v>-2.5721950525110305E-3</c:v>
                </c:pt>
                <c:pt idx="34620">
                  <c:v>-2.6236298106220063E-3</c:v>
                </c:pt>
                <c:pt idx="34621">
                  <c:v>-2.6900102464806563E-3</c:v>
                </c:pt>
                <c:pt idx="34622">
                  <c:v>-2.7731936324484679E-3</c:v>
                </c:pt>
                <c:pt idx="34623">
                  <c:v>-2.8770656030055399E-3</c:v>
                </c:pt>
                <c:pt idx="34624">
                  <c:v>-3.0074692237147429E-3</c:v>
                </c:pt>
                <c:pt idx="34625">
                  <c:v>-3.1676650193343211E-3</c:v>
                </c:pt>
                <c:pt idx="34626">
                  <c:v>-3.3595804358382462E-3</c:v>
                </c:pt>
                <c:pt idx="34627">
                  <c:v>-3.578371202636248E-3</c:v>
                </c:pt>
                <c:pt idx="34628">
                  <c:v>-3.8084309347664806E-3</c:v>
                </c:pt>
                <c:pt idx="34629">
                  <c:v>-4.0304045699349929E-3</c:v>
                </c:pt>
                <c:pt idx="34630">
                  <c:v>-4.2422096783510796E-3</c:v>
                </c:pt>
                <c:pt idx="34631">
                  <c:v>-4.4635272526580795E-3</c:v>
                </c:pt>
                <c:pt idx="34632">
                  <c:v>-4.7303462449500046E-3</c:v>
                </c:pt>
                <c:pt idx="34633">
                  <c:v>-5.1180213000371431E-3</c:v>
                </c:pt>
                <c:pt idx="34634">
                  <c:v>-5.678805733212524E-3</c:v>
                </c:pt>
                <c:pt idx="34635">
                  <c:v>-6.4562840282603451E-3</c:v>
                </c:pt>
                <c:pt idx="34636">
                  <c:v>-7.5360190857706472E-3</c:v>
                </c:pt>
                <c:pt idx="34637">
                  <c:v>-8.8901218736586879E-3</c:v>
                </c:pt>
                <c:pt idx="34638">
                  <c:v>-1.0443047009217325E-2</c:v>
                </c:pt>
                <c:pt idx="34639">
                  <c:v>-1.2039105836143423E-2</c:v>
                </c:pt>
                <c:pt idx="34640">
                  <c:v>-1.3747513412338978E-2</c:v>
                </c:pt>
                <c:pt idx="34641">
                  <c:v>-1.545176664958995E-2</c:v>
                </c:pt>
                <c:pt idx="34642">
                  <c:v>-1.7043936514237343E-2</c:v>
                </c:pt>
                <c:pt idx="34643">
                  <c:v>-1.8263888089287958E-2</c:v>
                </c:pt>
                <c:pt idx="34644">
                  <c:v>-1.8892504801719584E-2</c:v>
                </c:pt>
                <c:pt idx="34645">
                  <c:v>-1.8662268323193149E-2</c:v>
                </c:pt>
                <c:pt idx="34646">
                  <c:v>-1.7384514304779136E-2</c:v>
                </c:pt>
                <c:pt idx="34647">
                  <c:v>-1.4891565507907878E-2</c:v>
                </c:pt>
                <c:pt idx="34648">
                  <c:v>-1.1019515689560555E-2</c:v>
                </c:pt>
                <c:pt idx="34649">
                  <c:v>-5.6403758407067017E-3</c:v>
                </c:pt>
                <c:pt idx="34650">
                  <c:v>1.3320349568960166E-3</c:v>
                </c:pt>
                <c:pt idx="34651">
                  <c:v>9.8481025591929394E-3</c:v>
                </c:pt>
                <c:pt idx="34652">
                  <c:v>1.9850638749685179E-2</c:v>
                </c:pt>
                <c:pt idx="34653">
                  <c:v>3.1127685355338164E-2</c:v>
                </c:pt>
                <c:pt idx="34654">
                  <c:v>4.333871174706222E-2</c:v>
                </c:pt>
                <c:pt idx="34655">
                  <c:v>5.5985381809426582E-2</c:v>
                </c:pt>
                <c:pt idx="34656">
                  <c:v>6.8541840977099144E-2</c:v>
                </c:pt>
                <c:pt idx="34657">
                  <c:v>8.0385932927710457E-2</c:v>
                </c:pt>
                <c:pt idx="34658">
                  <c:v>9.0940773355229931E-2</c:v>
                </c:pt>
                <c:pt idx="34659">
                  <c:v>9.9737071117192988E-2</c:v>
                </c:pt>
                <c:pt idx="34660">
                  <c:v>0.10657438151673876</c:v>
                </c:pt>
                <c:pt idx="34661">
                  <c:v>0.11135477350879691</c:v>
                </c:pt>
                <c:pt idx="34662">
                  <c:v>0.11425223991365474</c:v>
                </c:pt>
                <c:pt idx="34663">
                  <c:v>0.11539145769367454</c:v>
                </c:pt>
                <c:pt idx="34664">
                  <c:v>0.11499149737995551</c:v>
                </c:pt>
                <c:pt idx="34665">
                  <c:v>0.11329415387514608</c:v>
                </c:pt>
                <c:pt idx="34666">
                  <c:v>0.11047322231374701</c:v>
                </c:pt>
                <c:pt idx="34667">
                  <c:v>0.10670098222655477</c:v>
                </c:pt>
                <c:pt idx="34668">
                  <c:v>0.10216179750248056</c:v>
                </c:pt>
                <c:pt idx="34669">
                  <c:v>9.7059641862803026E-2</c:v>
                </c:pt>
                <c:pt idx="34670">
                  <c:v>9.1547356268560698E-2</c:v>
                </c:pt>
                <c:pt idx="34671">
                  <c:v>8.5836379420484943E-2</c:v>
                </c:pt>
                <c:pt idx="34672">
                  <c:v>8.0059379175776546E-2</c:v>
                </c:pt>
                <c:pt idx="34673">
                  <c:v>7.4357779553689052E-2</c:v>
                </c:pt>
                <c:pt idx="34674">
                  <c:v>6.8813463284152387E-2</c:v>
                </c:pt>
                <c:pt idx="34675">
                  <c:v>6.3484153809306276E-2</c:v>
                </c:pt>
                <c:pt idx="34676">
                  <c:v>5.8378137817562847E-2</c:v>
                </c:pt>
                <c:pt idx="34677">
                  <c:v>5.3485927810791534E-2</c:v>
                </c:pt>
                <c:pt idx="34678">
                  <c:v>4.884876929618831E-2</c:v>
                </c:pt>
                <c:pt idx="34679">
                  <c:v>4.4467426565479751E-2</c:v>
                </c:pt>
                <c:pt idx="34680">
                  <c:v>4.0399558459293661E-2</c:v>
                </c:pt>
                <c:pt idx="34681">
                  <c:v>3.6685535091522503E-2</c:v>
                </c:pt>
                <c:pt idx="34682">
                  <c:v>3.3354230854190203E-2</c:v>
                </c:pt>
                <c:pt idx="34683">
                  <c:v>3.0417025942767739E-2</c:v>
                </c:pt>
                <c:pt idx="34684">
                  <c:v>2.7839024827076231E-2</c:v>
                </c:pt>
                <c:pt idx="34685">
                  <c:v>2.5544117734724203E-2</c:v>
                </c:pt>
                <c:pt idx="34686">
                  <c:v>2.342220876995571E-2</c:v>
                </c:pt>
                <c:pt idx="34687">
                  <c:v>2.1367091309591246E-2</c:v>
                </c:pt>
                <c:pt idx="34688">
                  <c:v>1.9317913137519183E-2</c:v>
                </c:pt>
                <c:pt idx="34689">
                  <c:v>1.7281586692104334E-2</c:v>
                </c:pt>
                <c:pt idx="34690">
                  <c:v>1.5300574908181597E-2</c:v>
                </c:pt>
                <c:pt idx="34691">
                  <c:v>1.3464271431893549E-2</c:v>
                </c:pt>
                <c:pt idx="34692">
                  <c:v>1.1838765310879795E-2</c:v>
                </c:pt>
                <c:pt idx="34693">
                  <c:v>1.0428499422120763E-2</c:v>
                </c:pt>
                <c:pt idx="34694">
                  <c:v>9.2252945596020819E-3</c:v>
                </c:pt>
                <c:pt idx="34695">
                  <c:v>8.1635910440870374E-3</c:v>
                </c:pt>
                <c:pt idx="34696">
                  <c:v>7.162958915185369E-3</c:v>
                </c:pt>
                <c:pt idx="34697">
                  <c:v>6.112823319599503E-3</c:v>
                </c:pt>
                <c:pt idx="34698">
                  <c:v>4.9613816525841958E-3</c:v>
                </c:pt>
                <c:pt idx="34699">
                  <c:v>3.7250209010220026E-3</c:v>
                </c:pt>
                <c:pt idx="34700">
                  <c:v>2.4545867685515921E-3</c:v>
                </c:pt>
                <c:pt idx="34701">
                  <c:v>1.2420138686113358E-3</c:v>
                </c:pt>
                <c:pt idx="34702">
                  <c:v>1.4091646601033236E-4</c:v>
                </c:pt>
                <c:pt idx="34703">
                  <c:v>-7.9946639391992314E-4</c:v>
                </c:pt>
                <c:pt idx="34704">
                  <c:v>-1.5555411096724869E-3</c:v>
                </c:pt>
                <c:pt idx="34705">
                  <c:v>-2.1224320797309515E-3</c:v>
                </c:pt>
                <c:pt idx="34706">
                  <c:v>-2.4926174129042966E-3</c:v>
                </c:pt>
                <c:pt idx="34707">
                  <c:v>-2.6752839092792913E-3</c:v>
                </c:pt>
                <c:pt idx="34708">
                  <c:v>-2.6748771018016981E-3</c:v>
                </c:pt>
                <c:pt idx="34709">
                  <c:v>-2.5015264822986216E-3</c:v>
                </c:pt>
                <c:pt idx="34710">
                  <c:v>-2.1611128269412028E-3</c:v>
                </c:pt>
                <c:pt idx="34711">
                  <c:v>-1.6656611605812E-3</c:v>
                </c:pt>
                <c:pt idx="34712">
                  <c:v>-1.0234705305073311E-3</c:v>
                </c:pt>
                <c:pt idx="34713">
                  <c:v>-2.4555315483898443E-4</c:v>
                </c:pt>
                <c:pt idx="34714">
                  <c:v>6.5790154349809615E-4</c:v>
                </c:pt>
                <c:pt idx="34715">
                  <c:v>1.6730591215727841E-3</c:v>
                </c:pt>
                <c:pt idx="34716">
                  <c:v>2.7847788382918681E-3</c:v>
                </c:pt>
                <c:pt idx="34717">
                  <c:v>3.9696658212309277E-3</c:v>
                </c:pt>
                <c:pt idx="34718">
                  <c:v>5.1988049310345286E-3</c:v>
                </c:pt>
                <c:pt idx="34719">
                  <c:v>6.419244464235474E-3</c:v>
                </c:pt>
                <c:pt idx="34720">
                  <c:v>7.5520356129399335E-3</c:v>
                </c:pt>
                <c:pt idx="34721">
                  <c:v>8.4947969674552537E-3</c:v>
                </c:pt>
                <c:pt idx="34722">
                  <c:v>9.140288135962793E-3</c:v>
                </c:pt>
                <c:pt idx="34723">
                  <c:v>9.4418807559140117E-3</c:v>
                </c:pt>
                <c:pt idx="34724">
                  <c:v>9.415832595758733E-3</c:v>
                </c:pt>
                <c:pt idx="34725">
                  <c:v>9.1499838946251799E-3</c:v>
                </c:pt>
                <c:pt idx="34726">
                  <c:v>8.7459120450458228E-3</c:v>
                </c:pt>
                <c:pt idx="34727">
                  <c:v>8.2734767846458501E-3</c:v>
                </c:pt>
                <c:pt idx="34728">
                  <c:v>7.7752617628983334E-3</c:v>
                </c:pt>
                <c:pt idx="34729">
                  <c:v>7.2809298750983187E-3</c:v>
                </c:pt>
                <c:pt idx="34730">
                  <c:v>6.8034981359176294E-3</c:v>
                </c:pt>
                <c:pt idx="34731">
                  <c:v>6.3482421751165363E-3</c:v>
                </c:pt>
                <c:pt idx="34732">
                  <c:v>5.9197454429762431E-3</c:v>
                </c:pt>
                <c:pt idx="34733">
                  <c:v>5.5184852473825208E-3</c:v>
                </c:pt>
                <c:pt idx="34734">
                  <c:v>5.1442625832223143E-3</c:v>
                </c:pt>
                <c:pt idx="34735">
                  <c:v>4.796164931502811E-3</c:v>
                </c:pt>
                <c:pt idx="34736">
                  <c:v>4.4732550557291528E-3</c:v>
                </c:pt>
                <c:pt idx="34737">
                  <c:v>4.1740157389165145E-3</c:v>
                </c:pt>
                <c:pt idx="34738">
                  <c:v>3.8970530914735901E-3</c:v>
                </c:pt>
                <c:pt idx="34739">
                  <c:v>3.6407835167934222E-3</c:v>
                </c:pt>
                <c:pt idx="34740">
                  <c:v>3.4038633970883136E-3</c:v>
                </c:pt>
                <c:pt idx="34741">
                  <c:v>3.1847680086405372E-3</c:v>
                </c:pt>
                <c:pt idx="34742">
                  <c:v>2.982270545967336E-3</c:v>
                </c:pt>
                <c:pt idx="34743">
                  <c:v>2.795141670958845E-3</c:v>
                </c:pt>
                <c:pt idx="34744">
                  <c:v>2.6221835548099204E-3</c:v>
                </c:pt>
                <c:pt idx="34745">
                  <c:v>2.4623087100124064E-3</c:v>
                </c:pt>
                <c:pt idx="34746">
                  <c:v>2.3144986831076242E-3</c:v>
                </c:pt>
                <c:pt idx="34747">
                  <c:v>2.1777118227322978E-3</c:v>
                </c:pt>
                <c:pt idx="34748">
                  <c:v>2.0511897434749571E-3</c:v>
                </c:pt>
                <c:pt idx="34749">
                  <c:v>1.9340651200444592E-3</c:v>
                </c:pt>
                <c:pt idx="34750">
                  <c:v>1.8255349086678807E-3</c:v>
                </c:pt>
                <c:pt idx="34751">
                  <c:v>1.7250157388228882E-3</c:v>
                </c:pt>
                <c:pt idx="34752">
                  <c:v>1.6317280198564488E-3</c:v>
                </c:pt>
                <c:pt idx="34753">
                  <c:v>1.5452788076186774E-3</c:v>
                </c:pt>
                <c:pt idx="34754">
                  <c:v>1.4648849268843467E-3</c:v>
                </c:pt>
                <c:pt idx="34755">
                  <c:v>1.3901395230875302E-3</c:v>
                </c:pt>
                <c:pt idx="34756">
                  <c:v>1.3207011637335064E-3</c:v>
                </c:pt>
                <c:pt idx="34757">
                  <c:v>1.2559990411730171E-3</c:v>
                </c:pt>
                <c:pt idx="34758">
                  <c:v>1.195701442758379E-3</c:v>
                </c:pt>
                <c:pt idx="34759">
                  <c:v>1.139531284930273E-3</c:v>
                </c:pt>
                <c:pt idx="34760">
                  <c:v>1.0870615147231533E-3</c:v>
                </c:pt>
                <c:pt idx="34761">
                  <c:v>1.038037984922191E-3</c:v>
                </c:pt>
                <c:pt idx="34762">
                  <c:v>9.9224898432703768E-4</c:v>
                </c:pt>
                <c:pt idx="34763">
                  <c:v>9.493443121800782E-4</c:v>
                </c:pt>
                <c:pt idx="34764">
                  <c:v>9.0921817247735515E-4</c:v>
                </c:pt>
                <c:pt idx="34765">
                  <c:v>8.71531382121149E-4</c:v>
                </c:pt>
                <c:pt idx="34766">
                  <c:v>8.3620164046371848E-4</c:v>
                </c:pt>
                <c:pt idx="34767">
                  <c:v>8.0295257240969864E-4</c:v>
                </c:pt>
                <c:pt idx="34768">
                  <c:v>7.7173863162161016E-4</c:v>
                </c:pt>
                <c:pt idx="34769">
                  <c:v>7.4231446198524953E-4</c:v>
                </c:pt>
                <c:pt idx="34770">
                  <c:v>7.146456841288229E-4</c:v>
                </c:pt>
                <c:pt idx="34771">
                  <c:v>6.8844788447663952E-4</c:v>
                </c:pt>
                <c:pt idx="34772">
                  <c:v>6.6382657149521851E-4</c:v>
                </c:pt>
                <c:pt idx="34773">
                  <c:v>6.4045267426005026E-4</c:v>
                </c:pt>
                <c:pt idx="34774">
                  <c:v>6.1832857785459883E-4</c:v>
                </c:pt>
                <c:pt idx="34775">
                  <c:v>5.9735866326726672E-4</c:v>
                </c:pt>
                <c:pt idx="34776">
                  <c:v>5.7745856536461915E-4</c:v>
                </c:pt>
                <c:pt idx="34777">
                  <c:v>5.5861423294201185E-4</c:v>
                </c:pt>
                <c:pt idx="34778">
                  <c:v>5.4057837038945511E-4</c:v>
                </c:pt>
                <c:pt idx="34779">
                  <c:v>5.2340295390373992E-4</c:v>
                </c:pt>
                <c:pt idx="34780">
                  <c:v>5.0698278357452775E-4</c:v>
                </c:pt>
                <c:pt idx="34781">
                  <c:v>4.9121595515932981E-4</c:v>
                </c:pt>
                <c:pt idx="34782">
                  <c:v>4.7618653001557654E-4</c:v>
                </c:pt>
                <c:pt idx="34783">
                  <c:v>4.6162830726215187E-4</c:v>
                </c:pt>
                <c:pt idx="34784">
                  <c:v>4.4766538660512278E-4</c:v>
                </c:pt>
                <c:pt idx="34785">
                  <c:v>4.3422949890870033E-4</c:v>
                </c:pt>
                <c:pt idx="34786">
                  <c:v>4.2117981182754338E-4</c:v>
                </c:pt>
                <c:pt idx="34787">
                  <c:v>4.0864682587860024E-4</c:v>
                </c:pt>
                <c:pt idx="34788">
                  <c:v>3.9645435593160805E-4</c:v>
                </c:pt>
                <c:pt idx="34789">
                  <c:v>3.8467773126060756E-4</c:v>
                </c:pt>
                <c:pt idx="34790">
                  <c:v>3.7331749536562153E-4</c:v>
                </c:pt>
                <c:pt idx="34791">
                  <c:v>3.623296623114225E-4</c:v>
                </c:pt>
                <c:pt idx="34792">
                  <c:v>3.5177914469208815E-4</c:v>
                </c:pt>
                <c:pt idx="34793">
                  <c:v>3.4151028714146658E-4</c:v>
                </c:pt>
                <c:pt idx="34794">
                  <c:v>3.3185456958872983E-4</c:v>
                </c:pt>
                <c:pt idx="34795">
                  <c:v>3.224662792453703E-4</c:v>
                </c:pt>
                <c:pt idx="34796">
                  <c:v>3.1358410977744278E-4</c:v>
                </c:pt>
                <c:pt idx="34797">
                  <c:v>3.0507423894432506E-4</c:v>
                </c:pt>
                <c:pt idx="34798">
                  <c:v>2.9702283223820292E-4</c:v>
                </c:pt>
                <c:pt idx="34799">
                  <c:v>2.8940398259058586E-4</c:v>
                </c:pt>
                <c:pt idx="34800">
                  <c:v>2.8232587483423277E-4</c:v>
                </c:pt>
                <c:pt idx="34801">
                  <c:v>2.756325233350676E-4</c:v>
                </c:pt>
                <c:pt idx="34802">
                  <c:v>2.6945218959806283E-4</c:v>
                </c:pt>
                <c:pt idx="34803">
                  <c:v>2.6359589044744336E-4</c:v>
                </c:pt>
                <c:pt idx="34804">
                  <c:v>2.5825722516303884E-4</c:v>
                </c:pt>
                <c:pt idx="34805">
                  <c:v>2.5337029650818188E-4</c:v>
                </c:pt>
                <c:pt idx="34806">
                  <c:v>2.487796198846759E-4</c:v>
                </c:pt>
                <c:pt idx="34807">
                  <c:v>2.4474449474620741E-4</c:v>
                </c:pt>
                <c:pt idx="34808">
                  <c:v>2.4101569750878404E-4</c:v>
                </c:pt>
                <c:pt idx="34809">
                  <c:v>2.3767070638591736E-4</c:v>
                </c:pt>
                <c:pt idx="34810">
                  <c:v>2.3475692870700282E-4</c:v>
                </c:pt>
                <c:pt idx="34811">
                  <c:v>2.3202639822184068E-4</c:v>
                </c:pt>
                <c:pt idx="34812">
                  <c:v>2.2978961671793474E-4</c:v>
                </c:pt>
                <c:pt idx="34813">
                  <c:v>2.2787974465410255E-4</c:v>
                </c:pt>
                <c:pt idx="34814">
                  <c:v>2.2627993512824851E-4</c:v>
                </c:pt>
                <c:pt idx="34815">
                  <c:v>2.2498961323169642E-4</c:v>
                </c:pt>
                <c:pt idx="34816">
                  <c:v>2.2399478599843814E-4</c:v>
                </c:pt>
                <c:pt idx="34817">
                  <c:v>2.2334443848082142E-4</c:v>
                </c:pt>
                <c:pt idx="34818">
                  <c:v>2.2310444964102061E-4</c:v>
                </c:pt>
                <c:pt idx="34819">
                  <c:v>2.2309613009352525E-4</c:v>
                </c:pt>
                <c:pt idx="34820">
                  <c:v>2.2345956698754943E-4</c:v>
                </c:pt>
                <c:pt idx="34821">
                  <c:v>2.2411593315563305E-4</c:v>
                </c:pt>
                <c:pt idx="34822">
                  <c:v>2.251178449805824E-4</c:v>
                </c:pt>
                <c:pt idx="34823">
                  <c:v>2.2647024523880788E-4</c:v>
                </c:pt>
                <c:pt idx="34824">
                  <c:v>2.2809855282335256E-4</c:v>
                </c:pt>
                <c:pt idx="34825">
                  <c:v>2.3012136727551535E-4</c:v>
                </c:pt>
                <c:pt idx="34826">
                  <c:v>2.3242145058111063E-4</c:v>
                </c:pt>
                <c:pt idx="34827">
                  <c:v>2.3488737896970591E-4</c:v>
                </c:pt>
                <c:pt idx="34828">
                  <c:v>2.3774292939759967E-4</c:v>
                </c:pt>
                <c:pt idx="34829">
                  <c:v>2.4090331075787841E-4</c:v>
                </c:pt>
                <c:pt idx="34830">
                  <c:v>2.4426696841306494E-4</c:v>
                </c:pt>
                <c:pt idx="34831">
                  <c:v>2.4780801613855097E-4</c:v>
                </c:pt>
                <c:pt idx="34832">
                  <c:v>2.5162617342400218E-4</c:v>
                </c:pt>
                <c:pt idx="34833">
                  <c:v>2.556374160713748E-4</c:v>
                </c:pt>
                <c:pt idx="34834">
                  <c:v>2.5980215304066689E-4</c:v>
                </c:pt>
                <c:pt idx="34835">
                  <c:v>2.6413948814774102E-4</c:v>
                </c:pt>
                <c:pt idx="34836">
                  <c:v>2.6869159462528103E-4</c:v>
                </c:pt>
                <c:pt idx="34837">
                  <c:v>2.733099528198224E-4</c:v>
                </c:pt>
                <c:pt idx="34838">
                  <c:v>2.7819878198531711E-4</c:v>
                </c:pt>
                <c:pt idx="34839">
                  <c:v>2.831730622685491E-4</c:v>
                </c:pt>
                <c:pt idx="34840">
                  <c:v>2.8843049743598748E-4</c:v>
                </c:pt>
                <c:pt idx="34841">
                  <c:v>2.9385546070737067E-4</c:v>
                </c:pt>
                <c:pt idx="34842">
                  <c:v>2.9953995824860691E-4</c:v>
                </c:pt>
                <c:pt idx="34843">
                  <c:v>3.0545745042009909E-4</c:v>
                </c:pt>
                <c:pt idx="34844">
                  <c:v>3.1167427257128288E-4</c:v>
                </c:pt>
                <c:pt idx="34845">
                  <c:v>3.1817874427542137E-4</c:v>
                </c:pt>
                <c:pt idx="34846">
                  <c:v>3.2492139721718161E-4</c:v>
                </c:pt>
                <c:pt idx="34847">
                  <c:v>3.3208259174555277E-4</c:v>
                </c:pt>
                <c:pt idx="34848">
                  <c:v>3.3953010747478363E-4</c:v>
                </c:pt>
                <c:pt idx="34849">
                  <c:v>3.4732347033161748E-4</c:v>
                </c:pt>
                <c:pt idx="34850">
                  <c:v>3.5556514430012953E-4</c:v>
                </c:pt>
                <c:pt idx="34851">
                  <c:v>3.6427656890403171E-4</c:v>
                </c:pt>
                <c:pt idx="34852">
                  <c:v>3.733596156565433E-4</c:v>
                </c:pt>
                <c:pt idx="34853">
                  <c:v>3.8297926865793475E-4</c:v>
                </c:pt>
                <c:pt idx="34854">
                  <c:v>3.9310275210857615E-4</c:v>
                </c:pt>
                <c:pt idx="34855">
                  <c:v>4.0376224102256497E-4</c:v>
                </c:pt>
                <c:pt idx="34856">
                  <c:v>4.1506860081030883E-4</c:v>
                </c:pt>
                <c:pt idx="34857">
                  <c:v>4.2698138386731976E-4</c:v>
                </c:pt>
                <c:pt idx="34858">
                  <c:v>4.3962750643522508E-4</c:v>
                </c:pt>
                <c:pt idx="34859">
                  <c:v>4.5301783013729224E-4</c:v>
                </c:pt>
                <c:pt idx="34860">
                  <c:v>4.6730528460237064E-4</c:v>
                </c:pt>
                <c:pt idx="34861">
                  <c:v>4.8249331277805396E-4</c:v>
                </c:pt>
                <c:pt idx="34862">
                  <c:v>4.9860803860801717E-4</c:v>
                </c:pt>
                <c:pt idx="34863">
                  <c:v>5.1579056571615656E-4</c:v>
                </c:pt>
                <c:pt idx="34864">
                  <c:v>5.3420008932569818E-4</c:v>
                </c:pt>
                <c:pt idx="34865">
                  <c:v>5.537938091869643E-4</c:v>
                </c:pt>
                <c:pt idx="34866">
                  <c:v>5.7475805011830694E-4</c:v>
                </c:pt>
                <c:pt idx="34867">
                  <c:v>5.971213899033101E-4</c:v>
                </c:pt>
                <c:pt idx="34868">
                  <c:v>6.2110118772162881E-4</c:v>
                </c:pt>
                <c:pt idx="34869">
                  <c:v>6.466522807802022E-4</c:v>
                </c:pt>
                <c:pt idx="34870">
                  <c:v>6.7404497933709617E-4</c:v>
                </c:pt>
                <c:pt idx="34871">
                  <c:v>7.0337078809057374E-4</c:v>
                </c:pt>
                <c:pt idx="34872">
                  <c:v>7.3480538475434454E-4</c:v>
                </c:pt>
                <c:pt idx="34873">
                  <c:v>7.6848978136034862E-4</c:v>
                </c:pt>
                <c:pt idx="34874">
                  <c:v>8.0461865272940525E-4</c:v>
                </c:pt>
                <c:pt idx="34875">
                  <c:v>8.4337344712515083E-4</c:v>
                </c:pt>
                <c:pt idx="34876">
                  <c:v>8.8502088415165492E-4</c:v>
                </c:pt>
                <c:pt idx="34877">
                  <c:v>9.2968997209286197E-4</c:v>
                </c:pt>
                <c:pt idx="34878">
                  <c:v>9.7768454077562517E-4</c:v>
                </c:pt>
                <c:pt idx="34879">
                  <c:v>1.029318088057396E-3</c:v>
                </c:pt>
                <c:pt idx="34880">
                  <c:v>1.0847947875707309E-3</c:v>
                </c:pt>
                <c:pt idx="34881">
                  <c:v>1.1444891741930752E-3</c:v>
                </c:pt>
                <c:pt idx="34882">
                  <c:v>1.2086732174225734E-3</c:v>
                </c:pt>
                <c:pt idx="34883">
                  <c:v>1.2778441495732151E-3</c:v>
                </c:pt>
                <c:pt idx="34884">
                  <c:v>1.3522829643863865E-3</c:v>
                </c:pt>
                <c:pt idx="34885">
                  <c:v>1.4324650780612735E-3</c:v>
                </c:pt>
                <c:pt idx="34886">
                  <c:v>1.5189896780739565E-3</c:v>
                </c:pt>
                <c:pt idx="34887">
                  <c:v>1.6123057021572018E-3</c:v>
                </c:pt>
                <c:pt idx="34888">
                  <c:v>1.7129931306504309E-3</c:v>
                </c:pt>
                <c:pt idx="34889">
                  <c:v>1.82174228362042E-3</c:v>
                </c:pt>
                <c:pt idx="34890">
                  <c:v>1.9392298892152438E-3</c:v>
                </c:pt>
                <c:pt idx="34891">
                  <c:v>2.0661668191714888E-3</c:v>
                </c:pt>
                <c:pt idx="34892">
                  <c:v>2.2034112641114989E-3</c:v>
                </c:pt>
                <c:pt idx="34893">
                  <c:v>2.3518439293740423E-3</c:v>
                </c:pt>
                <c:pt idx="34894">
                  <c:v>2.5123732496643569E-3</c:v>
                </c:pt>
                <c:pt idx="34895">
                  <c:v>2.6861549312404698E-3</c:v>
                </c:pt>
                <c:pt idx="34896">
                  <c:v>2.8740603343629934E-3</c:v>
                </c:pt>
                <c:pt idx="34897">
                  <c:v>3.0773676953564921E-3</c:v>
                </c:pt>
                <c:pt idx="34898">
                  <c:v>3.2973155921479647E-3</c:v>
                </c:pt>
                <c:pt idx="34899">
                  <c:v>3.5350916338725558E-3</c:v>
                </c:pt>
                <c:pt idx="34900">
                  <c:v>3.7921569931378407E-3</c:v>
                </c:pt>
                <c:pt idx="34901">
                  <c:v>4.0701414274257885E-3</c:v>
                </c:pt>
                <c:pt idx="34902">
                  <c:v>4.3701921273420208E-3</c:v>
                </c:pt>
                <c:pt idx="34903">
                  <c:v>4.6937339608845718E-3</c:v>
                </c:pt>
                <c:pt idx="34904">
                  <c:v>5.0423724313658491E-3</c:v>
                </c:pt>
                <c:pt idx="34905">
                  <c:v>5.4170490281840733E-3</c:v>
                </c:pt>
                <c:pt idx="34906">
                  <c:v>5.8188763910669294E-3</c:v>
                </c:pt>
                <c:pt idx="34907">
                  <c:v>6.2475683646563418E-3</c:v>
                </c:pt>
                <c:pt idx="34908">
                  <c:v>6.7027264705117329E-3</c:v>
                </c:pt>
                <c:pt idx="34909">
                  <c:v>7.1813006403398383E-3</c:v>
                </c:pt>
                <c:pt idx="34910">
                  <c:v>7.6745313555114381E-3</c:v>
                </c:pt>
                <c:pt idx="34911">
                  <c:v>8.1708971513337891E-3</c:v>
                </c:pt>
                <c:pt idx="34912">
                  <c:v>8.6427296158175793E-3</c:v>
                </c:pt>
                <c:pt idx="34913">
                  <c:v>9.0501212791036512E-3</c:v>
                </c:pt>
                <c:pt idx="34914">
                  <c:v>9.3109835552087628E-3</c:v>
                </c:pt>
                <c:pt idx="34915">
                  <c:v>9.3393403775358097E-3</c:v>
                </c:pt>
                <c:pt idx="34916">
                  <c:v>9.0424612156578821E-3</c:v>
                </c:pt>
                <c:pt idx="34917">
                  <c:v>8.3915289644171942E-3</c:v>
                </c:pt>
                <c:pt idx="34918">
                  <c:v>7.4440582539474498E-3</c:v>
                </c:pt>
                <c:pt idx="34919">
                  <c:v>6.3109357603453597E-3</c:v>
                </c:pt>
                <c:pt idx="34920">
                  <c:v>5.0908308740232888E-3</c:v>
                </c:pt>
                <c:pt idx="34921">
                  <c:v>3.8614399863416971E-3</c:v>
                </c:pt>
                <c:pt idx="34922">
                  <c:v>2.6754778011611746E-3</c:v>
                </c:pt>
                <c:pt idx="34923">
                  <c:v>1.5639865460190805E-3</c:v>
                </c:pt>
                <c:pt idx="34924">
                  <c:v>5.480495920384687E-4</c:v>
                </c:pt>
                <c:pt idx="34925">
                  <c:v>-3.5506729106715706E-4</c:v>
                </c:pt>
                <c:pt idx="34926">
                  <c:v>-1.1323206030603439E-3</c:v>
                </c:pt>
                <c:pt idx="34927">
                  <c:v>-1.7736249375918112E-3</c:v>
                </c:pt>
                <c:pt idx="34928">
                  <c:v>-2.2695134150190199E-3</c:v>
                </c:pt>
                <c:pt idx="34929">
                  <c:v>-2.6082616340296072E-3</c:v>
                </c:pt>
                <c:pt idx="34930">
                  <c:v>-2.7824452290601265E-3</c:v>
                </c:pt>
                <c:pt idx="34931">
                  <c:v>-2.7805809058429887E-3</c:v>
                </c:pt>
                <c:pt idx="34932">
                  <c:v>-2.5970575415679154E-3</c:v>
                </c:pt>
                <c:pt idx="34933">
                  <c:v>-2.2231052550090169E-3</c:v>
                </c:pt>
                <c:pt idx="34934">
                  <c:v>-1.6575954915406532E-3</c:v>
                </c:pt>
                <c:pt idx="34935">
                  <c:v>-8.9926438270382381E-4</c:v>
                </c:pt>
                <c:pt idx="34936">
                  <c:v>4.1234543765589216E-5</c:v>
                </c:pt>
                <c:pt idx="34937">
                  <c:v>1.1424368546377739E-3</c:v>
                </c:pt>
                <c:pt idx="34938">
                  <c:v>2.3642259461088555E-3</c:v>
                </c:pt>
                <c:pt idx="34939">
                  <c:v>3.6339821838224928E-3</c:v>
                </c:pt>
                <c:pt idx="34940">
                  <c:v>4.8729445620279144E-3</c:v>
                </c:pt>
                <c:pt idx="34941">
                  <c:v>6.0270868876204364E-3</c:v>
                </c:pt>
                <c:pt idx="34942">
                  <c:v>7.070728966152684E-3</c:v>
                </c:pt>
                <c:pt idx="34943">
                  <c:v>8.0785551989192017E-3</c:v>
                </c:pt>
                <c:pt idx="34944">
                  <c:v>9.1331094423278136E-3</c:v>
                </c:pt>
                <c:pt idx="34945">
                  <c:v>1.0335502526399698E-2</c:v>
                </c:pt>
                <c:pt idx="34946">
                  <c:v>1.1746852483795367E-2</c:v>
                </c:pt>
                <c:pt idx="34947">
                  <c:v>1.337539597313997E-2</c:v>
                </c:pt>
                <c:pt idx="34948">
                  <c:v>1.5215300107798924E-2</c:v>
                </c:pt>
                <c:pt idx="34949">
                  <c:v>1.7188474238561291E-2</c:v>
                </c:pt>
                <c:pt idx="34950">
                  <c:v>1.922949763220716E-2</c:v>
                </c:pt>
                <c:pt idx="34951">
                  <c:v>2.1278830117277603E-2</c:v>
                </c:pt>
                <c:pt idx="34952">
                  <c:v>2.3322990104576058E-2</c:v>
                </c:pt>
                <c:pt idx="34953">
                  <c:v>2.5455241205424084E-2</c:v>
                </c:pt>
                <c:pt idx="34954">
                  <c:v>2.7749716767233923E-2</c:v>
                </c:pt>
                <c:pt idx="34955">
                  <c:v>3.0323402070854488E-2</c:v>
                </c:pt>
                <c:pt idx="34956">
                  <c:v>3.3266818791957031E-2</c:v>
                </c:pt>
                <c:pt idx="34957">
                  <c:v>3.658722021027494E-2</c:v>
                </c:pt>
                <c:pt idx="34958">
                  <c:v>4.030683626158249E-2</c:v>
                </c:pt>
                <c:pt idx="34959">
                  <c:v>4.4375048117911486E-2</c:v>
                </c:pt>
                <c:pt idx="34960">
                  <c:v>4.875842840325495E-2</c:v>
                </c:pt>
                <c:pt idx="34961">
                  <c:v>5.3390685730074661E-2</c:v>
                </c:pt>
                <c:pt idx="34962">
                  <c:v>5.828000871681549E-2</c:v>
                </c:pt>
                <c:pt idx="34963">
                  <c:v>6.3382690870034453E-2</c:v>
                </c:pt>
                <c:pt idx="34964">
                  <c:v>6.8706039857115875E-2</c:v>
                </c:pt>
                <c:pt idx="34965">
                  <c:v>7.4247540234398501E-2</c:v>
                </c:pt>
                <c:pt idx="34966">
                  <c:v>7.9920619588680464E-2</c:v>
                </c:pt>
                <c:pt idx="34967">
                  <c:v>8.569192343639509E-2</c:v>
                </c:pt>
                <c:pt idx="34968">
                  <c:v>9.1424344008470326E-2</c:v>
                </c:pt>
                <c:pt idx="34969">
                  <c:v>9.694847687182373E-2</c:v>
                </c:pt>
                <c:pt idx="34970">
                  <c:v>0.10209313750611293</c:v>
                </c:pt>
                <c:pt idx="34971">
                  <c:v>0.10666475180338497</c:v>
                </c:pt>
                <c:pt idx="34972">
                  <c:v>0.11050965745730024</c:v>
                </c:pt>
                <c:pt idx="34973">
                  <c:v>0.1134251312270973</c:v>
                </c:pt>
                <c:pt idx="34974">
                  <c:v>0.11523472622619046</c:v>
                </c:pt>
                <c:pt idx="34975">
                  <c:v>0.1157708914431268</c:v>
                </c:pt>
                <c:pt idx="34976">
                  <c:v>0.11478133473274915</c:v>
                </c:pt>
                <c:pt idx="34977">
                  <c:v>0.11208744327806885</c:v>
                </c:pt>
                <c:pt idx="34978">
                  <c:v>0.10750777846963028</c:v>
                </c:pt>
                <c:pt idx="34979">
                  <c:v>0.10093254523237366</c:v>
                </c:pt>
                <c:pt idx="34980">
                  <c:v>9.23515688619157E-2</c:v>
                </c:pt>
                <c:pt idx="34981">
                  <c:v>8.1999610616041219E-2</c:v>
                </c:pt>
                <c:pt idx="34982">
                  <c:v>7.0286055804095637E-2</c:v>
                </c:pt>
                <c:pt idx="34983">
                  <c:v>5.7791746935284216E-2</c:v>
                </c:pt>
                <c:pt idx="34984">
                  <c:v>4.5100825238829356E-2</c:v>
                </c:pt>
                <c:pt idx="34985">
                  <c:v>3.2772564836719864E-2</c:v>
                </c:pt>
                <c:pt idx="34986">
                  <c:v>2.1298975482926419E-2</c:v>
                </c:pt>
                <c:pt idx="34987">
                  <c:v>1.1109078796063487E-2</c:v>
                </c:pt>
                <c:pt idx="34988">
                  <c:v>2.3855124562865149E-3</c:v>
                </c:pt>
                <c:pt idx="34989">
                  <c:v>-4.7393355735778631E-3</c:v>
                </c:pt>
                <c:pt idx="34990">
                  <c:v>-1.0288654122089735E-2</c:v>
                </c:pt>
                <c:pt idx="34991">
                  <c:v>-1.4273352353358998E-2</c:v>
                </c:pt>
                <c:pt idx="34992">
                  <c:v>-1.6875118395800831E-2</c:v>
                </c:pt>
                <c:pt idx="34993">
                  <c:v>-1.8232489485272285E-2</c:v>
                </c:pt>
                <c:pt idx="34994">
                  <c:v>-1.8545730308749162E-2</c:v>
                </c:pt>
                <c:pt idx="34995">
                  <c:v>-1.8030451964016245E-2</c:v>
                </c:pt>
                <c:pt idx="34996">
                  <c:v>-1.6900776661789255E-2</c:v>
                </c:pt>
                <c:pt idx="34997">
                  <c:v>-1.5450453797098349E-2</c:v>
                </c:pt>
                <c:pt idx="34998">
                  <c:v>-1.3871063478852051E-2</c:v>
                </c:pt>
                <c:pt idx="34999">
                  <c:v>-1.23131563220997E-2</c:v>
                </c:pt>
                <c:pt idx="35000">
                  <c:v>-1.0769378298202383E-2</c:v>
                </c:pt>
                <c:pt idx="35001">
                  <c:v>-9.202073117282758E-3</c:v>
                </c:pt>
                <c:pt idx="35002">
                  <c:v>-7.80438980885174E-3</c:v>
                </c:pt>
                <c:pt idx="35003">
                  <c:v>-6.6454681635172829E-3</c:v>
                </c:pt>
                <c:pt idx="35004">
                  <c:v>-5.7814977568290101E-3</c:v>
                </c:pt>
                <c:pt idx="35005">
                  <c:v>-5.1694971902836841E-3</c:v>
                </c:pt>
                <c:pt idx="35006">
                  <c:v>-4.7661827784470411E-3</c:v>
                </c:pt>
                <c:pt idx="35007">
                  <c:v>-4.4790900509669293E-3</c:v>
                </c:pt>
                <c:pt idx="35008">
                  <c:v>-4.2511112255596752E-3</c:v>
                </c:pt>
                <c:pt idx="35009">
                  <c:v>-4.0415311001598016E-3</c:v>
                </c:pt>
                <c:pt idx="35010">
                  <c:v>-3.8172689009502449E-3</c:v>
                </c:pt>
                <c:pt idx="35011">
                  <c:v>-3.588529074993763E-3</c:v>
                </c:pt>
                <c:pt idx="35012">
                  <c:v>-3.3716479774446887E-3</c:v>
                </c:pt>
                <c:pt idx="35013">
                  <c:v>-3.1810782502671954E-3</c:v>
                </c:pt>
                <c:pt idx="35014">
                  <c:v>-3.0221034253279338E-3</c:v>
                </c:pt>
                <c:pt idx="35015">
                  <c:v>-2.8913137819436578E-3</c:v>
                </c:pt>
                <c:pt idx="35016">
                  <c:v>-2.7836249930880603E-3</c:v>
                </c:pt>
                <c:pt idx="35017">
                  <c:v>-2.69793036292613E-3</c:v>
                </c:pt>
                <c:pt idx="35018">
                  <c:v>-2.6287770438041843E-3</c:v>
                </c:pt>
                <c:pt idx="35019">
                  <c:v>-2.5745619609465172E-3</c:v>
                </c:pt>
                <c:pt idx="35020">
                  <c:v>-2.5331422238114134E-3</c:v>
                </c:pt>
                <c:pt idx="35021">
                  <c:v>-2.5025896525743049E-3</c:v>
                </c:pt>
                <c:pt idx="35022">
                  <c:v>-2.4797902820098499E-3</c:v>
                </c:pt>
                <c:pt idx="35023">
                  <c:v>-2.465380904374221E-3</c:v>
                </c:pt>
                <c:pt idx="35024">
                  <c:v>-2.4560836979636421E-3</c:v>
                </c:pt>
                <c:pt idx="35025">
                  <c:v>-2.4508517748395055E-3</c:v>
                </c:pt>
                <c:pt idx="35026">
                  <c:v>-2.4485835725060741E-3</c:v>
                </c:pt>
                <c:pt idx="35027">
                  <c:v>-2.4487436461818912E-3</c:v>
                </c:pt>
                <c:pt idx="35028">
                  <c:v>-2.4520173046083333E-3</c:v>
                </c:pt>
                <c:pt idx="35029">
                  <c:v>-2.4567597533241168E-3</c:v>
                </c:pt>
                <c:pt idx="35030">
                  <c:v>-2.4642906176972016E-3</c:v>
                </c:pt>
                <c:pt idx="35031">
                  <c:v>-2.4733938889804586E-3</c:v>
                </c:pt>
                <c:pt idx="35032">
                  <c:v>-2.4861912080638955E-3</c:v>
                </c:pt>
                <c:pt idx="35033">
                  <c:v>-2.500283012512513E-3</c:v>
                </c:pt>
                <c:pt idx="35034">
                  <c:v>-2.5158201964089561E-3</c:v>
                </c:pt>
                <c:pt idx="35035">
                  <c:v>-2.5314377582327514E-3</c:v>
                </c:pt>
                <c:pt idx="35036">
                  <c:v>-2.5474099408076172E-3</c:v>
                </c:pt>
                <c:pt idx="35037">
                  <c:v>-2.5633703835764667E-3</c:v>
                </c:pt>
                <c:pt idx="35038">
                  <c:v>-2.5792679067151761E-3</c:v>
                </c:pt>
                <c:pt idx="35039">
                  <c:v>-2.5949690638550271E-3</c:v>
                </c:pt>
                <c:pt idx="35040">
                  <c:v>-2.6109690233390762E-3</c:v>
                </c:pt>
                <c:pt idx="35041">
                  <c:v>-2.6276378884862099E-3</c:v>
                </c:pt>
                <c:pt idx="35042">
                  <c:v>-2.6443707096539199E-3</c:v>
                </c:pt>
                <c:pt idx="35043">
                  <c:v>-2.6619098248919855E-3</c:v>
                </c:pt>
                <c:pt idx="35044">
                  <c:v>-2.679467422543852E-3</c:v>
                </c:pt>
                <c:pt idx="35045">
                  <c:v>-2.6964312728496248E-3</c:v>
                </c:pt>
                <c:pt idx="35046">
                  <c:v>-2.7126644432092463E-3</c:v>
                </c:pt>
                <c:pt idx="35047">
                  <c:v>-2.7284016345721128E-3</c:v>
                </c:pt>
                <c:pt idx="35048">
                  <c:v>-2.7430484707853045E-3</c:v>
                </c:pt>
                <c:pt idx="35049">
                  <c:v>-2.7568632053533082E-3</c:v>
                </c:pt>
                <c:pt idx="35050">
                  <c:v>-2.770439464319032E-3</c:v>
                </c:pt>
                <c:pt idx="35051">
                  <c:v>-2.7829937174753214E-3</c:v>
                </c:pt>
                <c:pt idx="35052">
                  <c:v>-2.7952233716127565E-3</c:v>
                </c:pt>
                <c:pt idx="35053">
                  <c:v>-2.8070495603694573E-3</c:v>
                </c:pt>
                <c:pt idx="35054">
                  <c:v>-2.8184126083615597E-3</c:v>
                </c:pt>
                <c:pt idx="35055">
                  <c:v>-2.8292777729388777E-3</c:v>
                </c:pt>
                <c:pt idx="35056">
                  <c:v>-2.839800472605378E-3</c:v>
                </c:pt>
                <c:pt idx="35057">
                  <c:v>-2.8494111446494609E-3</c:v>
                </c:pt>
                <c:pt idx="35058">
                  <c:v>-2.8589770846892742E-3</c:v>
                </c:pt>
                <c:pt idx="35059">
                  <c:v>-2.8682330212050451E-3</c:v>
                </c:pt>
                <c:pt idx="35060">
                  <c:v>-2.8771019159385385E-3</c:v>
                </c:pt>
                <c:pt idx="35061">
                  <c:v>-2.8858102999492481E-3</c:v>
                </c:pt>
                <c:pt idx="35062">
                  <c:v>-2.8941566918102438E-3</c:v>
                </c:pt>
                <c:pt idx="35063">
                  <c:v>-2.9022683110081619E-3</c:v>
                </c:pt>
                <c:pt idx="35064">
                  <c:v>-2.9098847248889017E-3</c:v>
                </c:pt>
                <c:pt idx="35065">
                  <c:v>-2.917127742312346E-3</c:v>
                </c:pt>
                <c:pt idx="35066">
                  <c:v>-2.9239340331106561E-3</c:v>
                </c:pt>
                <c:pt idx="35067">
                  <c:v>-2.9305723075196753E-3</c:v>
                </c:pt>
                <c:pt idx="35068">
                  <c:v>-2.9370874613456627E-3</c:v>
                </c:pt>
                <c:pt idx="35069">
                  <c:v>-2.940469422078245E-3</c:v>
                </c:pt>
                <c:pt idx="35070">
                  <c:v>-2.9212237788343396E-3</c:v>
                </c:pt>
                <c:pt idx="35071">
                  <c:v>-2.917659027875981E-3</c:v>
                </c:pt>
                <c:pt idx="35072">
                  <c:v>-2.9112493752845199E-3</c:v>
                </c:pt>
                <c:pt idx="35073">
                  <c:v>-2.9043919771412118E-3</c:v>
                </c:pt>
                <c:pt idx="35074">
                  <c:v>-2.897227444428916E-3</c:v>
                </c:pt>
                <c:pt idx="35075">
                  <c:v>-2.8898876579947059E-3</c:v>
                </c:pt>
                <c:pt idx="35076">
                  <c:v>-2.882504696881501E-3</c:v>
                </c:pt>
                <c:pt idx="35077">
                  <c:v>-2.8750780024863224E-3</c:v>
                </c:pt>
                <c:pt idx="35078">
                  <c:v>-2.8675156540062053E-3</c:v>
                </c:pt>
                <c:pt idx="35079">
                  <c:v>-2.8599562791762905E-3</c:v>
                </c:pt>
                <c:pt idx="35080">
                  <c:v>-2.8520742988165687E-3</c:v>
                </c:pt>
                <c:pt idx="35081">
                  <c:v>-2.8441343841180853E-3</c:v>
                </c:pt>
                <c:pt idx="35082">
                  <c:v>-2.8352755792672951E-3</c:v>
                </c:pt>
                <c:pt idx="35083">
                  <c:v>-2.8255222365383033E-3</c:v>
                </c:pt>
                <c:pt idx="35084">
                  <c:v>-2.8149087428495779E-3</c:v>
                </c:pt>
                <c:pt idx="35085">
                  <c:v>-2.8036603631954107E-3</c:v>
                </c:pt>
                <c:pt idx="35086">
                  <c:v>-2.7916391188413433E-3</c:v>
                </c:pt>
                <c:pt idx="35087">
                  <c:v>-2.7791242810394244E-3</c:v>
                </c:pt>
                <c:pt idx="35088">
                  <c:v>-2.766500190344585E-3</c:v>
                </c:pt>
                <c:pt idx="35089">
                  <c:v>-2.7536957703108828E-3</c:v>
                </c:pt>
                <c:pt idx="35090">
                  <c:v>-2.7402621573068874E-3</c:v>
                </c:pt>
                <c:pt idx="35091">
                  <c:v>-2.7262804820158667E-3</c:v>
                </c:pt>
                <c:pt idx="35092">
                  <c:v>-2.7126924852861841E-3</c:v>
                </c:pt>
                <c:pt idx="35093">
                  <c:v>-2.6971441287999701E-3</c:v>
                </c:pt>
                <c:pt idx="35094">
                  <c:v>-2.6818451090028727E-3</c:v>
                </c:pt>
                <c:pt idx="35095">
                  <c:v>-2.6653190549887741E-3</c:v>
                </c:pt>
                <c:pt idx="35096">
                  <c:v>-2.6485858130511947E-3</c:v>
                </c:pt>
                <c:pt idx="35097">
                  <c:v>-2.6312063713413241E-3</c:v>
                </c:pt>
                <c:pt idx="35098">
                  <c:v>-2.6145010526535646E-3</c:v>
                </c:pt>
                <c:pt idx="35099">
                  <c:v>-2.5987062002495826E-3</c:v>
                </c:pt>
                <c:pt idx="35100">
                  <c:v>-2.5830074125161133E-3</c:v>
                </c:pt>
                <c:pt idx="35101">
                  <c:v>-2.5672873167075566E-3</c:v>
                </c:pt>
                <c:pt idx="35102">
                  <c:v>-2.5501189548474221E-3</c:v>
                </c:pt>
                <c:pt idx="35103">
                  <c:v>-2.532804140754818E-3</c:v>
                </c:pt>
                <c:pt idx="35104">
                  <c:v>-2.5145590836871479E-3</c:v>
                </c:pt>
                <c:pt idx="35105">
                  <c:v>-2.4967427531114856E-3</c:v>
                </c:pt>
                <c:pt idx="35106">
                  <c:v>-2.4801593383400864E-3</c:v>
                </c:pt>
                <c:pt idx="35107">
                  <c:v>-2.4666813078165375E-3</c:v>
                </c:pt>
                <c:pt idx="35108">
                  <c:v>-2.4561138035920083E-3</c:v>
                </c:pt>
                <c:pt idx="35109">
                  <c:v>-2.4477314974285756E-3</c:v>
                </c:pt>
                <c:pt idx="35110">
                  <c:v>-2.4415189437268325E-3</c:v>
                </c:pt>
                <c:pt idx="35111">
                  <c:v>-2.4376036983658326E-3</c:v>
                </c:pt>
                <c:pt idx="35112">
                  <c:v>-2.4370955776325492E-3</c:v>
                </c:pt>
                <c:pt idx="35113">
                  <c:v>-2.4375668413934839E-3</c:v>
                </c:pt>
                <c:pt idx="35114">
                  <c:v>-2.4418230587844925E-3</c:v>
                </c:pt>
                <c:pt idx="35115">
                  <c:v>-2.4460030772489429E-3</c:v>
                </c:pt>
                <c:pt idx="35116">
                  <c:v>-2.453484118490311E-3</c:v>
                </c:pt>
                <c:pt idx="35117">
                  <c:v>-2.4660587499132848E-3</c:v>
                </c:pt>
                <c:pt idx="35118">
                  <c:v>-2.4841629274313E-3</c:v>
                </c:pt>
                <c:pt idx="35119">
                  <c:v>-2.5105440675514934E-3</c:v>
                </c:pt>
                <c:pt idx="35120">
                  <c:v>-2.5460600728236808E-3</c:v>
                </c:pt>
                <c:pt idx="35121">
                  <c:v>-2.5929576054860757E-3</c:v>
                </c:pt>
                <c:pt idx="35122">
                  <c:v>-2.654669870657158E-3</c:v>
                </c:pt>
                <c:pt idx="35123">
                  <c:v>-2.7311079108970284E-3</c:v>
                </c:pt>
                <c:pt idx="35124">
                  <c:v>-2.828782793359515E-3</c:v>
                </c:pt>
                <c:pt idx="35125">
                  <c:v>-2.9525285152694229E-3</c:v>
                </c:pt>
                <c:pt idx="35126">
                  <c:v>-3.1078383593151513E-3</c:v>
                </c:pt>
                <c:pt idx="35127">
                  <c:v>-3.3020113747008859E-3</c:v>
                </c:pt>
                <c:pt idx="35128">
                  <c:v>-3.5342047359182989E-3</c:v>
                </c:pt>
                <c:pt idx="35129">
                  <c:v>-3.7753938724059792E-3</c:v>
                </c:pt>
                <c:pt idx="35130">
                  <c:v>-3.9742753868910186E-3</c:v>
                </c:pt>
                <c:pt idx="35131">
                  <c:v>-4.1063763339876571E-3</c:v>
                </c:pt>
                <c:pt idx="35132">
                  <c:v>-4.1841973907912949E-3</c:v>
                </c:pt>
                <c:pt idx="35133">
                  <c:v>-4.2428491730155575E-3</c:v>
                </c:pt>
                <c:pt idx="35134">
                  <c:v>-4.3075242165369343E-3</c:v>
                </c:pt>
                <c:pt idx="35135">
                  <c:v>-4.3787230336357593E-3</c:v>
                </c:pt>
                <c:pt idx="35136">
                  <c:v>-4.4925127612953008E-3</c:v>
                </c:pt>
                <c:pt idx="35137">
                  <c:v>-4.7488636778055069E-3</c:v>
                </c:pt>
                <c:pt idx="35138">
                  <c:v>-5.338636492818921E-3</c:v>
                </c:pt>
                <c:pt idx="35139">
                  <c:v>-6.594539876017701E-3</c:v>
                </c:pt>
                <c:pt idx="35140">
                  <c:v>-8.5390762509621049E-3</c:v>
                </c:pt>
                <c:pt idx="35141">
                  <c:v>-1.1082704740969847E-2</c:v>
                </c:pt>
                <c:pt idx="35142">
                  <c:v>-1.3619878150390133E-2</c:v>
                </c:pt>
                <c:pt idx="35143">
                  <c:v>-1.5866135715217222E-2</c:v>
                </c:pt>
                <c:pt idx="35144">
                  <c:v>-1.7551936907091364E-2</c:v>
                </c:pt>
                <c:pt idx="35145">
                  <c:v>-1.8489176758135634E-2</c:v>
                </c:pt>
                <c:pt idx="35146">
                  <c:v>-1.8511024535372761E-2</c:v>
                </c:pt>
                <c:pt idx="35147">
                  <c:v>-1.7407690238651657E-2</c:v>
                </c:pt>
                <c:pt idx="35148">
                  <c:v>-1.5026597131374636E-2</c:v>
                </c:pt>
                <c:pt idx="35149">
                  <c:v>-1.1237686645880623E-2</c:v>
                </c:pt>
                <c:pt idx="35150">
                  <c:v>-5.9310166190919E-3</c:v>
                </c:pt>
                <c:pt idx="35151">
                  <c:v>9.3930501890945872E-4</c:v>
                </c:pt>
                <c:pt idx="35152">
                  <c:v>9.4216761963632489E-3</c:v>
                </c:pt>
                <c:pt idx="35153">
                  <c:v>1.9408913557144247E-2</c:v>
                </c:pt>
                <c:pt idx="35154">
                  <c:v>3.0670164435414871E-2</c:v>
                </c:pt>
                <c:pt idx="35155">
                  <c:v>4.2829784659933645E-2</c:v>
                </c:pt>
                <c:pt idx="35156">
                  <c:v>5.5461281244692795E-2</c:v>
                </c:pt>
                <c:pt idx="35157">
                  <c:v>6.7961727197019983E-2</c:v>
                </c:pt>
                <c:pt idx="35158">
                  <c:v>7.9743416553735402E-2</c:v>
                </c:pt>
                <c:pt idx="35159">
                  <c:v>9.0208040766131703E-2</c:v>
                </c:pt>
                <c:pt idx="35160">
                  <c:v>9.8976555607476036E-2</c:v>
                </c:pt>
                <c:pt idx="35161">
                  <c:v>0.10577364593435001</c:v>
                </c:pt>
                <c:pt idx="35162">
                  <c:v>0.11051878274990107</c:v>
                </c:pt>
                <c:pt idx="35163">
                  <c:v>0.11335495323536054</c:v>
                </c:pt>
                <c:pt idx="35164">
                  <c:v>0.11445350519190223</c:v>
                </c:pt>
                <c:pt idx="35165">
                  <c:v>0.11401708166487023</c:v>
                </c:pt>
                <c:pt idx="35166">
                  <c:v>0.11224943339658289</c:v>
                </c:pt>
                <c:pt idx="35167">
                  <c:v>0.10937548021081156</c:v>
                </c:pt>
                <c:pt idx="35168">
                  <c:v>0.105565094877063</c:v>
                </c:pt>
                <c:pt idx="35169">
                  <c:v>0.1009776046131925</c:v>
                </c:pt>
                <c:pt idx="35170">
                  <c:v>9.5816880827458206E-2</c:v>
                </c:pt>
                <c:pt idx="35171">
                  <c:v>9.0272513096339879E-2</c:v>
                </c:pt>
                <c:pt idx="35172">
                  <c:v>8.4521916930011098E-2</c:v>
                </c:pt>
                <c:pt idx="35173">
                  <c:v>7.8691716886673202E-2</c:v>
                </c:pt>
                <c:pt idx="35174">
                  <c:v>7.2948777564158851E-2</c:v>
                </c:pt>
                <c:pt idx="35175">
                  <c:v>6.7388742473440733E-2</c:v>
                </c:pt>
                <c:pt idx="35176">
                  <c:v>6.2047631221922472E-2</c:v>
                </c:pt>
                <c:pt idx="35177">
                  <c:v>5.6931446993877088E-2</c:v>
                </c:pt>
                <c:pt idx="35178">
                  <c:v>5.2051090665618971E-2</c:v>
                </c:pt>
                <c:pt idx="35179">
                  <c:v>4.7416408204919325E-2</c:v>
                </c:pt>
                <c:pt idx="35180">
                  <c:v>4.3037737583369484E-2</c:v>
                </c:pt>
                <c:pt idx="35181">
                  <c:v>3.8990370773296923E-2</c:v>
                </c:pt>
                <c:pt idx="35182">
                  <c:v>3.5284548806053584E-2</c:v>
                </c:pt>
                <c:pt idx="35183">
                  <c:v>3.1985705051160163E-2</c:v>
                </c:pt>
                <c:pt idx="35184">
                  <c:v>2.9073891436823152E-2</c:v>
                </c:pt>
                <c:pt idx="35185">
                  <c:v>2.6515932566408829E-2</c:v>
                </c:pt>
                <c:pt idx="35186">
                  <c:v>2.4263013826771651E-2</c:v>
                </c:pt>
                <c:pt idx="35187">
                  <c:v>2.2183529137478009E-2</c:v>
                </c:pt>
                <c:pt idx="35188">
                  <c:v>2.0167218156656563E-2</c:v>
                </c:pt>
                <c:pt idx="35189">
                  <c:v>1.8159242142030463E-2</c:v>
                </c:pt>
                <c:pt idx="35190">
                  <c:v>1.6165311204142552E-2</c:v>
                </c:pt>
                <c:pt idx="35191">
                  <c:v>1.4241308538728403E-2</c:v>
                </c:pt>
                <c:pt idx="35192">
                  <c:v>1.2456935914456291E-2</c:v>
                </c:pt>
                <c:pt idx="35193">
                  <c:v>1.086410311423236E-2</c:v>
                </c:pt>
                <c:pt idx="35194">
                  <c:v>9.5129993377467414E-3</c:v>
                </c:pt>
                <c:pt idx="35195">
                  <c:v>8.3595344411916406E-3</c:v>
                </c:pt>
                <c:pt idx="35196">
                  <c:v>7.3497524124752633E-3</c:v>
                </c:pt>
                <c:pt idx="35197">
                  <c:v>6.3919406478267771E-3</c:v>
                </c:pt>
                <c:pt idx="35198">
                  <c:v>5.3925853524037226E-3</c:v>
                </c:pt>
                <c:pt idx="35199">
                  <c:v>4.2893046249264932E-3</c:v>
                </c:pt>
                <c:pt idx="35200">
                  <c:v>3.0966621126718996E-3</c:v>
                </c:pt>
                <c:pt idx="35201">
                  <c:v>1.8655107536327264E-3</c:v>
                </c:pt>
                <c:pt idx="35202">
                  <c:v>6.9150451732136187E-4</c:v>
                </c:pt>
                <c:pt idx="35203">
                  <c:v>-3.6667007698998333E-4</c:v>
                </c:pt>
                <c:pt idx="35204">
                  <c:v>-1.2694595844277012E-3</c:v>
                </c:pt>
                <c:pt idx="35205">
                  <c:v>-1.9886442008353322E-3</c:v>
                </c:pt>
                <c:pt idx="35206">
                  <c:v>-2.5184924328204294E-3</c:v>
                </c:pt>
                <c:pt idx="35207">
                  <c:v>-2.8577560380017575E-3</c:v>
                </c:pt>
                <c:pt idx="35208">
                  <c:v>-3.0085060506354067E-3</c:v>
                </c:pt>
                <c:pt idx="35209">
                  <c:v>-2.9797059227952838E-3</c:v>
                </c:pt>
                <c:pt idx="35210">
                  <c:v>-2.7783207839919832E-3</c:v>
                </c:pt>
                <c:pt idx="35211">
                  <c:v>-2.4120220729273445E-3</c:v>
                </c:pt>
                <c:pt idx="35212">
                  <c:v>-1.8914133577039305E-3</c:v>
                </c:pt>
                <c:pt idx="35213">
                  <c:v>-1.2254341896721366E-3</c:v>
                </c:pt>
                <c:pt idx="35214">
                  <c:v>-4.2602901853716624E-4</c:v>
                </c:pt>
                <c:pt idx="35215">
                  <c:v>4.9750516170887771E-4</c:v>
                </c:pt>
                <c:pt idx="35216">
                  <c:v>1.5326556373669309E-3</c:v>
                </c:pt>
                <c:pt idx="35217">
                  <c:v>2.6610257561724415E-3</c:v>
                </c:pt>
                <c:pt idx="35218">
                  <c:v>3.8632195655087243E-3</c:v>
                </c:pt>
                <c:pt idx="35219">
                  <c:v>5.1036631314095304E-3</c:v>
                </c:pt>
                <c:pt idx="35220">
                  <c:v>6.341465717893402E-3</c:v>
                </c:pt>
                <c:pt idx="35221">
                  <c:v>7.487778389732469E-3</c:v>
                </c:pt>
                <c:pt idx="35222">
                  <c:v>8.4436273622349178E-3</c:v>
                </c:pt>
                <c:pt idx="35223">
                  <c:v>9.10393978252233E-3</c:v>
                </c:pt>
                <c:pt idx="35224">
                  <c:v>9.409029931206514E-3</c:v>
                </c:pt>
                <c:pt idx="35225">
                  <c:v>9.3961471889923986E-3</c:v>
                </c:pt>
                <c:pt idx="35226">
                  <c:v>9.1431369018368791E-3</c:v>
                </c:pt>
                <c:pt idx="35227">
                  <c:v>8.7477827631069482E-3</c:v>
                </c:pt>
                <c:pt idx="35228">
                  <c:v>8.2830642160539592E-3</c:v>
                </c:pt>
                <c:pt idx="35229">
                  <c:v>7.7922866379001032E-3</c:v>
                </c:pt>
                <c:pt idx="35230">
                  <c:v>7.3050620887396001E-3</c:v>
                </c:pt>
                <c:pt idx="35231">
                  <c:v>6.8334812272803358E-3</c:v>
                </c:pt>
                <c:pt idx="35232">
                  <c:v>6.3853320203283159E-3</c:v>
                </c:pt>
                <c:pt idx="35233">
                  <c:v>5.9628908103745992E-3</c:v>
                </c:pt>
                <c:pt idx="35234">
                  <c:v>5.5672522465439744E-3</c:v>
                </c:pt>
                <c:pt idx="35235">
                  <c:v>5.1984294149722832E-3</c:v>
                </c:pt>
                <c:pt idx="35236">
                  <c:v>4.8554175586658088E-3</c:v>
                </c:pt>
                <c:pt idx="35237">
                  <c:v>4.5372352064795285E-3</c:v>
                </c:pt>
                <c:pt idx="35238">
                  <c:v>4.2424219966014087E-3</c:v>
                </c:pt>
                <c:pt idx="35239">
                  <c:v>3.9695813004418934E-3</c:v>
                </c:pt>
                <c:pt idx="35240">
                  <c:v>3.7169830292538286E-3</c:v>
                </c:pt>
                <c:pt idx="35241">
                  <c:v>3.4836130016779876E-3</c:v>
                </c:pt>
                <c:pt idx="35242">
                  <c:v>3.2679278169238657E-3</c:v>
                </c:pt>
                <c:pt idx="35243">
                  <c:v>3.0684346687506192E-3</c:v>
                </c:pt>
                <c:pt idx="35244">
                  <c:v>2.8842173683067962E-3</c:v>
                </c:pt>
                <c:pt idx="35245">
                  <c:v>2.7139268386234816E-3</c:v>
                </c:pt>
                <c:pt idx="35246">
                  <c:v>2.5565322900368281E-3</c:v>
                </c:pt>
                <c:pt idx="35247">
                  <c:v>2.4109211924711049E-3</c:v>
                </c:pt>
                <c:pt idx="35248">
                  <c:v>2.2762889661583907E-3</c:v>
                </c:pt>
                <c:pt idx="35249">
                  <c:v>2.1517572554784481E-3</c:v>
                </c:pt>
                <c:pt idx="35250">
                  <c:v>2.0363050636704738E-3</c:v>
                </c:pt>
                <c:pt idx="35251">
                  <c:v>1.9294829424266746E-3</c:v>
                </c:pt>
                <c:pt idx="35252">
                  <c:v>1.8303954066285488E-3</c:v>
                </c:pt>
                <c:pt idx="35253">
                  <c:v>1.7385230465912782E-3</c:v>
                </c:pt>
                <c:pt idx="35254">
                  <c:v>1.653327888109013E-3</c:v>
                </c:pt>
                <c:pt idx="35255">
                  <c:v>1.574144944000766E-3</c:v>
                </c:pt>
                <c:pt idx="35256">
                  <c:v>1.5005120500575231E-3</c:v>
                </c:pt>
                <c:pt idx="35257">
                  <c:v>1.4319869714597422E-3</c:v>
                </c:pt>
                <c:pt idx="35258">
                  <c:v>1.3681884706593372E-3</c:v>
                </c:pt>
                <c:pt idx="35259">
                  <c:v>1.3086903880247247E-3</c:v>
                </c:pt>
                <c:pt idx="35260">
                  <c:v>1.2532518200505383E-3</c:v>
                </c:pt>
                <c:pt idx="35261">
                  <c:v>1.2015047069836582E-3</c:v>
                </c:pt>
                <c:pt idx="35262">
                  <c:v>1.153163580031813E-3</c:v>
                </c:pt>
                <c:pt idx="35263">
                  <c:v>1.1079206986535084E-3</c:v>
                </c:pt>
                <c:pt idx="35264">
                  <c:v>1.0655528491982924E-3</c:v>
                </c:pt>
                <c:pt idx="35265">
                  <c:v>1.025932428398213E-3</c:v>
                </c:pt>
                <c:pt idx="35266">
                  <c:v>9.8869993677053181E-4</c:v>
                </c:pt>
                <c:pt idx="35267">
                  <c:v>9.5375334961178559E-4</c:v>
                </c:pt>
                <c:pt idx="35268">
                  <c:v>9.2098979293020466E-4</c:v>
                </c:pt>
                <c:pt idx="35269">
                  <c:v>8.900758871440706E-4</c:v>
                </c:pt>
                <c:pt idx="35270">
                  <c:v>8.61015724584413E-4</c:v>
                </c:pt>
                <c:pt idx="35271">
                  <c:v>8.3372789204150255E-4</c:v>
                </c:pt>
                <c:pt idx="35272">
                  <c:v>8.0784450421700349E-4</c:v>
                </c:pt>
                <c:pt idx="35273">
                  <c:v>7.8343358151811149E-4</c:v>
                </c:pt>
                <c:pt idx="35274">
                  <c:v>7.6038639161624122E-4</c:v>
                </c:pt>
                <c:pt idx="35275">
                  <c:v>7.3852500939464161E-4</c:v>
                </c:pt>
                <c:pt idx="35276">
                  <c:v>7.1776157440717192E-4</c:v>
                </c:pt>
                <c:pt idx="35277">
                  <c:v>6.9813277827823761E-4</c:v>
                </c:pt>
                <c:pt idx="35278">
                  <c:v>6.7942728840164612E-4</c:v>
                </c:pt>
                <c:pt idx="35279">
                  <c:v>6.6159439397162068E-4</c:v>
                </c:pt>
                <c:pt idx="35280">
                  <c:v>6.445462000241875E-4</c:v>
                </c:pt>
                <c:pt idx="35281">
                  <c:v>6.2823258930910786E-4</c:v>
                </c:pt>
                <c:pt idx="35282">
                  <c:v>6.1263472977057809E-4</c:v>
                </c:pt>
                <c:pt idx="35283">
                  <c:v>5.9760146804122005E-4</c:v>
                </c:pt>
                <c:pt idx="35284">
                  <c:v>5.8318982266136743E-4</c:v>
                </c:pt>
                <c:pt idx="35285">
                  <c:v>5.6922306276085965E-4</c:v>
                </c:pt>
                <c:pt idx="35286">
                  <c:v>5.5578051445259735E-4</c:v>
                </c:pt>
                <c:pt idx="35287">
                  <c:v>5.4280429850916967E-4</c:v>
                </c:pt>
                <c:pt idx="35288">
                  <c:v>5.3023820456887805E-4</c:v>
                </c:pt>
                <c:pt idx="35289">
                  <c:v>5.1799043312661386E-4</c:v>
                </c:pt>
                <c:pt idx="35290">
                  <c:v>5.061334516933691E-4</c:v>
                </c:pt>
                <c:pt idx="35291">
                  <c:v>4.9472747538248374E-4</c:v>
                </c:pt>
                <c:pt idx="35292">
                  <c:v>4.8367200251486775E-4</c:v>
                </c:pt>
                <c:pt idx="35293">
                  <c:v>4.7296446040834272E-4</c:v>
                </c:pt>
                <c:pt idx="35294">
                  <c:v>4.6277100289049411E-4</c:v>
                </c:pt>
                <c:pt idx="35295">
                  <c:v>4.5292477698288813E-4</c:v>
                </c:pt>
                <c:pt idx="35296">
                  <c:v>4.4346328024180703E-4</c:v>
                </c:pt>
                <c:pt idx="35297">
                  <c:v>4.3440823907570092E-4</c:v>
                </c:pt>
                <c:pt idx="35298">
                  <c:v>4.2596775466696712E-4</c:v>
                </c:pt>
                <c:pt idx="35299">
                  <c:v>4.1790386218776288E-4</c:v>
                </c:pt>
                <c:pt idx="35300">
                  <c:v>4.1014553627893857E-4</c:v>
                </c:pt>
                <c:pt idx="35301">
                  <c:v>4.0306002934242802E-4</c:v>
                </c:pt>
                <c:pt idx="35302">
                  <c:v>3.9642634383973974E-4</c:v>
                </c:pt>
                <c:pt idx="35303">
                  <c:v>3.90191781970195E-4</c:v>
                </c:pt>
                <c:pt idx="35304">
                  <c:v>3.8437554275938535E-4</c:v>
                </c:pt>
                <c:pt idx="35305">
                  <c:v>3.7899788383122246E-4</c:v>
                </c:pt>
                <c:pt idx="35306">
                  <c:v>3.740859467191715E-4</c:v>
                </c:pt>
                <c:pt idx="35307">
                  <c:v>3.6957177603780256E-4</c:v>
                </c:pt>
                <c:pt idx="35308">
                  <c:v>3.6546319164654228E-4</c:v>
                </c:pt>
                <c:pt idx="35309">
                  <c:v>3.6172913557130926E-4</c:v>
                </c:pt>
                <c:pt idx="35310">
                  <c:v>3.5851309987144919E-4</c:v>
                </c:pt>
                <c:pt idx="35311">
                  <c:v>3.5534542225024168E-4</c:v>
                </c:pt>
                <c:pt idx="35312">
                  <c:v>3.5289889685752307E-4</c:v>
                </c:pt>
                <c:pt idx="35313">
                  <c:v>3.5045501944530599E-4</c:v>
                </c:pt>
                <c:pt idx="35314">
                  <c:v>3.4854514019899696E-4</c:v>
                </c:pt>
                <c:pt idx="35315">
                  <c:v>3.4691299377132001E-4</c:v>
                </c:pt>
                <c:pt idx="35316">
                  <c:v>3.4561357726015096E-4</c:v>
                </c:pt>
                <c:pt idx="35317">
                  <c:v>3.4455779543107745E-4</c:v>
                </c:pt>
                <c:pt idx="35318">
                  <c:v>3.4393149388733946E-4</c:v>
                </c:pt>
                <c:pt idx="35319">
                  <c:v>3.4354013940374184E-4</c:v>
                </c:pt>
                <c:pt idx="35320">
                  <c:v>3.4352049080477176E-4</c:v>
                </c:pt>
                <c:pt idx="35321">
                  <c:v>3.4382795130882826E-4</c:v>
                </c:pt>
                <c:pt idx="35322">
                  <c:v>3.4445703791685656E-4</c:v>
                </c:pt>
                <c:pt idx="35323">
                  <c:v>3.4542015099947587E-4</c:v>
                </c:pt>
                <c:pt idx="35324">
                  <c:v>3.4670116281443342E-4</c:v>
                </c:pt>
                <c:pt idx="35325">
                  <c:v>3.4838491598421228E-4</c:v>
                </c:pt>
                <c:pt idx="35326">
                  <c:v>3.503912687924382E-4</c:v>
                </c:pt>
                <c:pt idx="35327">
                  <c:v>3.5259256965924912E-4</c:v>
                </c:pt>
                <c:pt idx="35328">
                  <c:v>3.5517976562460252E-4</c:v>
                </c:pt>
                <c:pt idx="35329">
                  <c:v>3.5804079691126312E-4</c:v>
                </c:pt>
                <c:pt idx="35330">
                  <c:v>3.611885202907672E-4</c:v>
                </c:pt>
                <c:pt idx="35331">
                  <c:v>3.6471063137222259E-4</c:v>
                </c:pt>
                <c:pt idx="35332">
                  <c:v>3.6832154183974453E-4</c:v>
                </c:pt>
                <c:pt idx="35333">
                  <c:v>3.7219371084118436E-4</c:v>
                </c:pt>
                <c:pt idx="35334">
                  <c:v>3.76242892609846E-4</c:v>
                </c:pt>
                <c:pt idx="35335">
                  <c:v>3.8042646037061978E-4</c:v>
                </c:pt>
                <c:pt idx="35336">
                  <c:v>3.8485384226905062E-4</c:v>
                </c:pt>
                <c:pt idx="35337">
                  <c:v>3.8942875752101536E-4</c:v>
                </c:pt>
                <c:pt idx="35338">
                  <c:v>3.941731168634055E-4</c:v>
                </c:pt>
                <c:pt idx="35339">
                  <c:v>3.9902002704261808E-4</c:v>
                </c:pt>
                <c:pt idx="35340">
                  <c:v>4.0410260911816209E-4</c:v>
                </c:pt>
                <c:pt idx="35341">
                  <c:v>4.0942145092170978E-4</c:v>
                </c:pt>
                <c:pt idx="35342">
                  <c:v>4.1483549079901483E-4</c:v>
                </c:pt>
                <c:pt idx="35343">
                  <c:v>4.2057475074364081E-4</c:v>
                </c:pt>
                <c:pt idx="35344">
                  <c:v>4.2652957548172665E-4</c:v>
                </c:pt>
                <c:pt idx="35345">
                  <c:v>4.3274384319469394E-4</c:v>
                </c:pt>
                <c:pt idx="35346">
                  <c:v>4.3933776349280862E-4</c:v>
                </c:pt>
                <c:pt idx="35347">
                  <c:v>4.4609673278139805E-4</c:v>
                </c:pt>
                <c:pt idx="35348">
                  <c:v>4.5312644398076696E-4</c:v>
                </c:pt>
                <c:pt idx="35349">
                  <c:v>4.6059636402651094E-4</c:v>
                </c:pt>
                <c:pt idx="35350">
                  <c:v>4.6836905433089715E-4</c:v>
                </c:pt>
                <c:pt idx="35351">
                  <c:v>4.7663626109639701E-4</c:v>
                </c:pt>
                <c:pt idx="35352">
                  <c:v>4.8529439605049518E-4</c:v>
                </c:pt>
                <c:pt idx="35353">
                  <c:v>4.9436742162722869E-4</c:v>
                </c:pt>
                <c:pt idx="35354">
                  <c:v>5.0393525313940923E-4</c:v>
                </c:pt>
                <c:pt idx="35355">
                  <c:v>5.1400854519945138E-4</c:v>
                </c:pt>
                <c:pt idx="35356">
                  <c:v>5.246492415331705E-4</c:v>
                </c:pt>
                <c:pt idx="35357">
                  <c:v>5.3582299402510358E-4</c:v>
                </c:pt>
                <c:pt idx="35358">
                  <c:v>5.4762630501969944E-4</c:v>
                </c:pt>
                <c:pt idx="35359">
                  <c:v>5.6017961819598838E-4</c:v>
                </c:pt>
                <c:pt idx="35360">
                  <c:v>5.7347894556136758E-4</c:v>
                </c:pt>
                <c:pt idx="35361">
                  <c:v>5.8765558294959774E-4</c:v>
                </c:pt>
                <c:pt idx="35362">
                  <c:v>6.0269629638176614E-4</c:v>
                </c:pt>
                <c:pt idx="35363">
                  <c:v>6.186896088508087E-4</c:v>
                </c:pt>
                <c:pt idx="35364">
                  <c:v>6.3567249038931628E-4</c:v>
                </c:pt>
                <c:pt idx="35365">
                  <c:v>6.5383769036553296E-4</c:v>
                </c:pt>
                <c:pt idx="35366">
                  <c:v>6.7325019260056074E-4</c:v>
                </c:pt>
                <c:pt idx="35367">
                  <c:v>6.9398898102079887E-4</c:v>
                </c:pt>
                <c:pt idx="35368">
                  <c:v>7.1619736297190428E-4</c:v>
                </c:pt>
                <c:pt idx="35369">
                  <c:v>7.3983417313727706E-4</c:v>
                </c:pt>
                <c:pt idx="35370">
                  <c:v>7.6515000251042853E-4</c:v>
                </c:pt>
                <c:pt idx="35371">
                  <c:v>7.9227549329830005E-4</c:v>
                </c:pt>
                <c:pt idx="35372">
                  <c:v>8.2123572691528146E-4</c:v>
                </c:pt>
                <c:pt idx="35373">
                  <c:v>8.522835954443142E-4</c:v>
                </c:pt>
                <c:pt idx="35374">
                  <c:v>8.8560871530540819E-4</c:v>
                </c:pt>
                <c:pt idx="35375">
                  <c:v>9.2130291108583062E-4</c:v>
                </c:pt>
                <c:pt idx="35376">
                  <c:v>9.5954859761016031E-4</c:v>
                </c:pt>
                <c:pt idx="35377">
                  <c:v>1.0006722638434828E-3</c:v>
                </c:pt>
                <c:pt idx="35378">
                  <c:v>1.0447905173155414E-3</c:v>
                </c:pt>
                <c:pt idx="35379">
                  <c:v>1.0922106959833089E-3</c:v>
                </c:pt>
                <c:pt idx="35380">
                  <c:v>1.1431602913497541E-3</c:v>
                </c:pt>
                <c:pt idx="35381">
                  <c:v>1.1978921476198945E-3</c:v>
                </c:pt>
                <c:pt idx="35382">
                  <c:v>1.2567725378950234E-3</c:v>
                </c:pt>
                <c:pt idx="35383">
                  <c:v>1.3201360788626104E-3</c:v>
                </c:pt>
                <c:pt idx="35384">
                  <c:v>1.3882605010258064E-3</c:v>
                </c:pt>
                <c:pt idx="35385">
                  <c:v>1.4616996893062062E-3</c:v>
                </c:pt>
                <c:pt idx="35386">
                  <c:v>1.5408259546210168E-3</c:v>
                </c:pt>
                <c:pt idx="35387">
                  <c:v>1.6260243063277446E-3</c:v>
                </c:pt>
                <c:pt idx="35388">
                  <c:v>1.7180304474738728E-3</c:v>
                </c:pt>
                <c:pt idx="35389">
                  <c:v>1.8172506656455312E-3</c:v>
                </c:pt>
                <c:pt idx="35390">
                  <c:v>1.9243431734075056E-3</c:v>
                </c:pt>
                <c:pt idx="35391">
                  <c:v>2.0399964281067051E-3</c:v>
                </c:pt>
                <c:pt idx="35392">
                  <c:v>2.1650420439628393E-3</c:v>
                </c:pt>
                <c:pt idx="35393">
                  <c:v>2.3001693293925873E-3</c:v>
                </c:pt>
                <c:pt idx="35394">
                  <c:v>2.4463826227670848E-3</c:v>
                </c:pt>
                <c:pt idx="35395">
                  <c:v>2.6045046881784106E-3</c:v>
                </c:pt>
                <c:pt idx="35396">
                  <c:v>2.7755692966822121E-3</c:v>
                </c:pt>
                <c:pt idx="35397">
                  <c:v>2.9606555447132532E-3</c:v>
                </c:pt>
                <c:pt idx="35398">
                  <c:v>3.1609300703961951E-3</c:v>
                </c:pt>
                <c:pt idx="35399">
                  <c:v>3.3776070480568965E-3</c:v>
                </c:pt>
                <c:pt idx="35400">
                  <c:v>3.6118328536030031E-3</c:v>
                </c:pt>
                <c:pt idx="35401">
                  <c:v>3.8651521824443202E-3</c:v>
                </c:pt>
                <c:pt idx="35402">
                  <c:v>4.1389498722123053E-3</c:v>
                </c:pt>
                <c:pt idx="35403">
                  <c:v>4.4346923229543478E-3</c:v>
                </c:pt>
                <c:pt idx="35404">
                  <c:v>4.7535481633804721E-3</c:v>
                </c:pt>
                <c:pt idx="35405">
                  <c:v>5.0971686801658533E-3</c:v>
                </c:pt>
                <c:pt idx="35406">
                  <c:v>5.4663192411144035E-3</c:v>
                </c:pt>
                <c:pt idx="35407">
                  <c:v>5.8622330807682754E-3</c:v>
                </c:pt>
                <c:pt idx="35408">
                  <c:v>6.2849925822295871E-3</c:v>
                </c:pt>
                <c:pt idx="35409">
                  <c:v>6.7335013372987751E-3</c:v>
                </c:pt>
                <c:pt idx="35410">
                  <c:v>7.2047407186240919E-3</c:v>
                </c:pt>
                <c:pt idx="35411">
                  <c:v>7.6912619891303935E-3</c:v>
                </c:pt>
                <c:pt idx="35412">
                  <c:v>8.179263797133518E-3</c:v>
                </c:pt>
                <c:pt idx="35413">
                  <c:v>8.6434948686660018E-3</c:v>
                </c:pt>
                <c:pt idx="35414">
                  <c:v>9.0417430505410623E-3</c:v>
                </c:pt>
                <c:pt idx="35415">
                  <c:v>9.2909013233234417E-3</c:v>
                </c:pt>
                <c:pt idx="35416">
                  <c:v>9.3113472887081938E-3</c:v>
                </c:pt>
                <c:pt idx="35417">
                  <c:v>9.0036271148800084E-3</c:v>
                </c:pt>
                <c:pt idx="35418">
                  <c:v>8.337291043087891E-3</c:v>
                </c:pt>
                <c:pt idx="35419">
                  <c:v>7.3794006718785887E-3</c:v>
                </c:pt>
                <c:pt idx="35420">
                  <c:v>6.2319268047889009E-3</c:v>
                </c:pt>
                <c:pt idx="35421">
                  <c:v>4.9986668316658323E-3</c:v>
                </c:pt>
                <c:pt idx="35422">
                  <c:v>3.7551488432059354E-3</c:v>
                </c:pt>
                <c:pt idx="35423">
                  <c:v>2.5505427878762532E-3</c:v>
                </c:pt>
                <c:pt idx="35424">
                  <c:v>1.4215575021064852E-3</c:v>
                </c:pt>
                <c:pt idx="35425">
                  <c:v>3.8806257339107919E-4</c:v>
                </c:pt>
                <c:pt idx="35426">
                  <c:v>-5.34965018971989E-4</c:v>
                </c:pt>
                <c:pt idx="35427">
                  <c:v>-1.3346955872827193E-3</c:v>
                </c:pt>
                <c:pt idx="35428">
                  <c:v>-1.9994966951393245E-3</c:v>
                </c:pt>
                <c:pt idx="35429">
                  <c:v>-2.5202173964105068E-3</c:v>
                </c:pt>
                <c:pt idx="35430">
                  <c:v>-2.8862630821638868E-3</c:v>
                </c:pt>
                <c:pt idx="35431">
                  <c:v>-3.086434196974297E-3</c:v>
                </c:pt>
                <c:pt idx="35432">
                  <c:v>-3.1146017219984001E-3</c:v>
                </c:pt>
                <c:pt idx="35433">
                  <c:v>-2.9634032281560252E-3</c:v>
                </c:pt>
                <c:pt idx="35434">
                  <c:v>-2.6219677043276546E-3</c:v>
                </c:pt>
                <c:pt idx="35435">
                  <c:v>-2.0894086160258007E-3</c:v>
                </c:pt>
                <c:pt idx="35436">
                  <c:v>-1.369208848638781E-3</c:v>
                </c:pt>
                <c:pt idx="35437">
                  <c:v>-4.6671283249055673E-4</c:v>
                </c:pt>
                <c:pt idx="35438">
                  <c:v>5.9386222961166357E-4</c:v>
                </c:pt>
                <c:pt idx="35439">
                  <c:v>1.771596854561408E-3</c:v>
                </c:pt>
                <c:pt idx="35440">
                  <c:v>2.999740386496641E-3</c:v>
                </c:pt>
                <c:pt idx="35441">
                  <c:v>4.2006270607514162E-3</c:v>
                </c:pt>
                <c:pt idx="35442">
                  <c:v>5.3047860688949511E-3</c:v>
                </c:pt>
                <c:pt idx="35443">
                  <c:v>6.3028079280227356E-3</c:v>
                </c:pt>
                <c:pt idx="35444">
                  <c:v>7.2602870156124322E-3</c:v>
                </c:pt>
                <c:pt idx="35445">
                  <c:v>8.2675031733343562E-3</c:v>
                </c:pt>
                <c:pt idx="35446">
                  <c:v>9.4208057819440416E-3</c:v>
                </c:pt>
                <c:pt idx="35447">
                  <c:v>1.0774920788369502E-2</c:v>
                </c:pt>
                <c:pt idx="35448">
                  <c:v>1.2360639506946214E-2</c:v>
                </c:pt>
                <c:pt idx="35449">
                  <c:v>1.4147576679484408E-2</c:v>
                </c:pt>
                <c:pt idx="35450">
                  <c:v>1.6076706838487387E-2</c:v>
                </c:pt>
                <c:pt idx="35451">
                  <c:v>1.8075919671361351E-2</c:v>
                </c:pt>
                <c:pt idx="35452">
                  <c:v>2.0077593030145113E-2</c:v>
                </c:pt>
                <c:pt idx="35453">
                  <c:v>2.2080493881178165E-2</c:v>
                </c:pt>
                <c:pt idx="35454">
                  <c:v>2.4161881718993805E-2</c:v>
                </c:pt>
                <c:pt idx="35455">
                  <c:v>2.6425354328601602E-2</c:v>
                </c:pt>
                <c:pt idx="35456">
                  <c:v>2.8977018559288026E-2</c:v>
                </c:pt>
                <c:pt idx="35457">
                  <c:v>3.1885703173700652E-2</c:v>
                </c:pt>
                <c:pt idx="35458">
                  <c:v>3.5195486935949538E-2</c:v>
                </c:pt>
                <c:pt idx="35459">
                  <c:v>3.8885831045150199E-2</c:v>
                </c:pt>
                <c:pt idx="35460">
                  <c:v>4.2944820612951795E-2</c:v>
                </c:pt>
                <c:pt idx="35461">
                  <c:v>4.7316242586981083E-2</c:v>
                </c:pt>
                <c:pt idx="35462">
                  <c:v>5.1957115135629173E-2</c:v>
                </c:pt>
                <c:pt idx="35463">
                  <c:v>5.6831473405006938E-2</c:v>
                </c:pt>
                <c:pt idx="35464">
                  <c:v>6.1941176015920973E-2</c:v>
                </c:pt>
                <c:pt idx="35465">
                  <c:v>6.7270454019605075E-2</c:v>
                </c:pt>
                <c:pt idx="35466">
                  <c:v>7.2815059012805716E-2</c:v>
                </c:pt>
                <c:pt idx="35467">
                  <c:v>7.8534819583819471E-2</c:v>
                </c:pt>
                <c:pt idx="35468">
                  <c:v>8.4340204999224455E-2</c:v>
                </c:pt>
                <c:pt idx="35469">
                  <c:v>9.0128114988733077E-2</c:v>
                </c:pt>
                <c:pt idx="35470">
                  <c:v>9.5716393627834684E-2</c:v>
                </c:pt>
                <c:pt idx="35471">
                  <c:v>0.10091529930093823</c:v>
                </c:pt>
                <c:pt idx="35472">
                  <c:v>0.10554262276442072</c:v>
                </c:pt>
                <c:pt idx="35473">
                  <c:v>0.1094138091408805</c:v>
                </c:pt>
                <c:pt idx="35474">
                  <c:v>0.11240789170261212</c:v>
                </c:pt>
                <c:pt idx="35475">
                  <c:v>0.11429066267424381</c:v>
                </c:pt>
                <c:pt idx="35476">
                  <c:v>0.1148675480362531</c:v>
                </c:pt>
                <c:pt idx="35477">
                  <c:v>0.11396606433131085</c:v>
                </c:pt>
                <c:pt idx="35478">
                  <c:v>0.11133647929831147</c:v>
                </c:pt>
                <c:pt idx="35479">
                  <c:v>0.10682053810548481</c:v>
                </c:pt>
                <c:pt idx="35480">
                  <c:v>0.10030228060449753</c:v>
                </c:pt>
                <c:pt idx="35481">
                  <c:v>9.1786068975113988E-2</c:v>
                </c:pt>
                <c:pt idx="35482">
                  <c:v>8.1502522737332772E-2</c:v>
                </c:pt>
                <c:pt idx="35483">
                  <c:v>6.9847160270093578E-2</c:v>
                </c:pt>
                <c:pt idx="35484">
                  <c:v>5.739574146291565E-2</c:v>
                </c:pt>
                <c:pt idx="35485">
                  <c:v>4.4711238859726721E-2</c:v>
                </c:pt>
                <c:pt idx="35486">
                  <c:v>3.2432261153935993E-2</c:v>
                </c:pt>
                <c:pt idx="35487">
                  <c:v>2.1028679382228854E-2</c:v>
                </c:pt>
                <c:pt idx="35488">
                  <c:v>1.084479554628448E-2</c:v>
                </c:pt>
                <c:pt idx="35489">
                  <c:v>2.1458140105107826E-3</c:v>
                </c:pt>
                <c:pt idx="35490">
                  <c:v>-4.9339924319132533E-3</c:v>
                </c:pt>
                <c:pt idx="35491">
                  <c:v>-1.0433509820167219E-2</c:v>
                </c:pt>
                <c:pt idx="35492">
                  <c:v>-1.4350278693294416E-2</c:v>
                </c:pt>
                <c:pt idx="35493">
                  <c:v>-1.6843661048093178E-2</c:v>
                </c:pt>
                <c:pt idx="35494">
                  <c:v>-1.8055324481618701E-2</c:v>
                </c:pt>
                <c:pt idx="35495">
                  <c:v>-1.816352310129922E-2</c:v>
                </c:pt>
                <c:pt idx="35496">
                  <c:v>-1.7339297217749017E-2</c:v>
                </c:pt>
                <c:pt idx="35497">
                  <c:v>-1.5758114971095485E-2</c:v>
                </c:pt>
                <c:pt idx="35498">
                  <c:v>-1.3663486753298801E-2</c:v>
                </c:pt>
                <c:pt idx="35499">
                  <c:v>-1.1305122215419947E-2</c:v>
                </c:pt>
                <c:pt idx="35500">
                  <c:v>-8.9829849132062739E-3</c:v>
                </c:pt>
                <c:pt idx="35501">
                  <c:v>-7.1227602468066139E-3</c:v>
                </c:pt>
                <c:pt idx="35502">
                  <c:v>-5.7860588321246454E-3</c:v>
                </c:pt>
                <c:pt idx="35503">
                  <c:v>-5.0969566341847426E-3</c:v>
                </c:pt>
                <c:pt idx="35504">
                  <c:v>-4.6658441105948438E-3</c:v>
                </c:pt>
                <c:pt idx="35505">
                  <c:v>-4.4678214515581974E-3</c:v>
                </c:pt>
                <c:pt idx="35506">
                  <c:v>-4.3384035956068436E-3</c:v>
                </c:pt>
                <c:pt idx="35507">
                  <c:v>-4.2635405007197067E-3</c:v>
                </c:pt>
                <c:pt idx="35508">
                  <c:v>-4.1858298775551347E-3</c:v>
                </c:pt>
                <c:pt idx="35509">
                  <c:v>-4.1110243479637008E-3</c:v>
                </c:pt>
                <c:pt idx="35510">
                  <c:v>-3.9822607922474201E-3</c:v>
                </c:pt>
                <c:pt idx="35511">
                  <c:v>-3.7833983172217253E-3</c:v>
                </c:pt>
                <c:pt idx="35512">
                  <c:v>-3.5434453060049741E-3</c:v>
                </c:pt>
                <c:pt idx="35513">
                  <c:v>-3.3163824951166253E-3</c:v>
                </c:pt>
                <c:pt idx="35514">
                  <c:v>-3.1238356485828317E-3</c:v>
                </c:pt>
                <c:pt idx="35515">
                  <c:v>-2.9704665073933094E-3</c:v>
                </c:pt>
                <c:pt idx="35516">
                  <c:v>-2.8473037406021376E-3</c:v>
                </c:pt>
                <c:pt idx="35517">
                  <c:v>-2.7467308886984852E-3</c:v>
                </c:pt>
                <c:pt idx="35518">
                  <c:v>-2.6664623747060133E-3</c:v>
                </c:pt>
                <c:pt idx="35519">
                  <c:v>-2.6014731971162144E-3</c:v>
                </c:pt>
                <c:pt idx="35520">
                  <c:v>-2.5509073205761072E-3</c:v>
                </c:pt>
                <c:pt idx="35521">
                  <c:v>-2.5137827822854955E-3</c:v>
                </c:pt>
                <c:pt idx="35522">
                  <c:v>-2.4856222144479072E-3</c:v>
                </c:pt>
                <c:pt idx="35523">
                  <c:v>-2.4666629769385037E-3</c:v>
                </c:pt>
                <c:pt idx="35524">
                  <c:v>-2.4536803990228024E-3</c:v>
                </c:pt>
                <c:pt idx="35525">
                  <c:v>-2.4458662191244947E-3</c:v>
                </c:pt>
                <c:pt idx="35526">
                  <c:v>-2.4417112238663886E-3</c:v>
                </c:pt>
                <c:pt idx="35527">
                  <c:v>-2.4401235999498613E-3</c:v>
                </c:pt>
                <c:pt idx="35528">
                  <c:v>-2.4409693903051006E-3</c:v>
                </c:pt>
                <c:pt idx="35529">
                  <c:v>-2.4444861684369051E-3</c:v>
                </c:pt>
                <c:pt idx="35530">
                  <c:v>-2.4501731918608288E-3</c:v>
                </c:pt>
                <c:pt idx="35531">
                  <c:v>-2.4589832197907365E-3</c:v>
                </c:pt>
                <c:pt idx="35532">
                  <c:v>-2.4692575712111989E-3</c:v>
                </c:pt>
                <c:pt idx="35533">
                  <c:v>-2.4818470407506439E-3</c:v>
                </c:pt>
                <c:pt idx="35534">
                  <c:v>-2.4974664204441971E-3</c:v>
                </c:pt>
                <c:pt idx="35535">
                  <c:v>-2.5137158857582399E-3</c:v>
                </c:pt>
                <c:pt idx="35536">
                  <c:v>-2.5304553562214534E-3</c:v>
                </c:pt>
                <c:pt idx="35537">
                  <c:v>-2.5464132881138743E-3</c:v>
                </c:pt>
                <c:pt idx="35538">
                  <c:v>-2.5615753902196278E-3</c:v>
                </c:pt>
                <c:pt idx="35539">
                  <c:v>-2.5770401896860534E-3</c:v>
                </c:pt>
                <c:pt idx="35540">
                  <c:v>-2.5927411909872082E-3</c:v>
                </c:pt>
                <c:pt idx="35541">
                  <c:v>-2.6091178295248214E-3</c:v>
                </c:pt>
                <c:pt idx="35542">
                  <c:v>-2.6256941962952002E-3</c:v>
                </c:pt>
                <c:pt idx="35543">
                  <c:v>-2.6432156093614415E-3</c:v>
                </c:pt>
                <c:pt idx="35544">
                  <c:v>-2.6609259463225886E-3</c:v>
                </c:pt>
                <c:pt idx="35545">
                  <c:v>-2.6790087455407069E-3</c:v>
                </c:pt>
                <c:pt idx="35546">
                  <c:v>-2.6967552788235618E-3</c:v>
                </c:pt>
                <c:pt idx="35547">
                  <c:v>-2.7125120349990976E-3</c:v>
                </c:pt>
                <c:pt idx="35548">
                  <c:v>-2.7282760420840537E-3</c:v>
                </c:pt>
                <c:pt idx="35549">
                  <c:v>-2.7431074121318528E-3</c:v>
                </c:pt>
                <c:pt idx="35550">
                  <c:v>-2.757130490298563E-3</c:v>
                </c:pt>
                <c:pt idx="35551">
                  <c:v>-2.7705102254250752E-3</c:v>
                </c:pt>
                <c:pt idx="35552">
                  <c:v>-2.7828192850534233E-3</c:v>
                </c:pt>
                <c:pt idx="35553">
                  <c:v>-2.7948213574780631E-3</c:v>
                </c:pt>
                <c:pt idx="35554">
                  <c:v>-2.8065058931137248E-3</c:v>
                </c:pt>
                <c:pt idx="35555">
                  <c:v>-2.8177511901088886E-3</c:v>
                </c:pt>
                <c:pt idx="35556">
                  <c:v>-2.8286013772646596E-3</c:v>
                </c:pt>
                <c:pt idx="35557">
                  <c:v>-2.83919898714659E-3</c:v>
                </c:pt>
                <c:pt idx="35558">
                  <c:v>-2.8491145171197084E-3</c:v>
                </c:pt>
                <c:pt idx="35559">
                  <c:v>-2.8585743345791483E-3</c:v>
                </c:pt>
                <c:pt idx="35560">
                  <c:v>-2.8676007167484445E-3</c:v>
                </c:pt>
                <c:pt idx="35561">
                  <c:v>-2.8766429809695096E-3</c:v>
                </c:pt>
                <c:pt idx="35562">
                  <c:v>-2.8854307690992002E-3</c:v>
                </c:pt>
                <c:pt idx="35563">
                  <c:v>-2.8939169651561515E-3</c:v>
                </c:pt>
                <c:pt idx="35564">
                  <c:v>-2.9019351293156645E-3</c:v>
                </c:pt>
                <c:pt idx="35565">
                  <c:v>-2.9096179977386809E-3</c:v>
                </c:pt>
                <c:pt idx="35566">
                  <c:v>-2.9167261034952073E-3</c:v>
                </c:pt>
                <c:pt idx="35567">
                  <c:v>-2.9236099662964055E-3</c:v>
                </c:pt>
                <c:pt idx="35568">
                  <c:v>-2.9302776353246993E-3</c:v>
                </c:pt>
                <c:pt idx="35569">
                  <c:v>-2.9366811476499444E-3</c:v>
                </c:pt>
                <c:pt idx="35570">
                  <c:v>-2.9417820129420259E-3</c:v>
                </c:pt>
                <c:pt idx="35571">
                  <c:v>-2.9205805047221979E-3</c:v>
                </c:pt>
                <c:pt idx="35572">
                  <c:v>-2.9176510474073825E-3</c:v>
                </c:pt>
                <c:pt idx="35573">
                  <c:v>-2.9110563764269113E-3</c:v>
                </c:pt>
                <c:pt idx="35574">
                  <c:v>-2.9040219413606779E-3</c:v>
                </c:pt>
                <c:pt idx="35575">
                  <c:v>-2.8966228704653272E-3</c:v>
                </c:pt>
                <c:pt idx="35576">
                  <c:v>-2.889347803145943E-3</c:v>
                </c:pt>
                <c:pt idx="35577">
                  <c:v>-2.8823479182681936E-3</c:v>
                </c:pt>
                <c:pt idx="35578">
                  <c:v>-2.8749508915131032E-3</c:v>
                </c:pt>
                <c:pt idx="35579">
                  <c:v>-2.867762256802439E-3</c:v>
                </c:pt>
                <c:pt idx="35580">
                  <c:v>-2.8608973624211385E-3</c:v>
                </c:pt>
                <c:pt idx="35581">
                  <c:v>-2.8541641416813378E-3</c:v>
                </c:pt>
                <c:pt idx="35582">
                  <c:v>-2.8468836020612612E-3</c:v>
                </c:pt>
                <c:pt idx="35583">
                  <c:v>-2.8384348272722498E-3</c:v>
                </c:pt>
                <c:pt idx="35584">
                  <c:v>-2.8290749493609367E-3</c:v>
                </c:pt>
                <c:pt idx="35585">
                  <c:v>-2.8185544701865807E-3</c:v>
                </c:pt>
                <c:pt idx="35586">
                  <c:v>-2.8067788704263345E-3</c:v>
                </c:pt>
                <c:pt idx="35587">
                  <c:v>-2.7940951538979429E-3</c:v>
                </c:pt>
                <c:pt idx="35588">
                  <c:v>-2.7812632203171872E-3</c:v>
                </c:pt>
                <c:pt idx="35589">
                  <c:v>-2.7681752953590635E-3</c:v>
                </c:pt>
                <c:pt idx="35590">
                  <c:v>-2.7556859958019595E-3</c:v>
                </c:pt>
                <c:pt idx="35591">
                  <c:v>-2.7421436404050942E-3</c:v>
                </c:pt>
                <c:pt idx="35592">
                  <c:v>-2.727240696478157E-3</c:v>
                </c:pt>
                <c:pt idx="35593">
                  <c:v>-2.7130327441505751E-3</c:v>
                </c:pt>
                <c:pt idx="35594">
                  <c:v>-2.6983056970869084E-3</c:v>
                </c:pt>
                <c:pt idx="35595">
                  <c:v>-2.6823758369309727E-3</c:v>
                </c:pt>
                <c:pt idx="35596">
                  <c:v>-2.6651005511959835E-3</c:v>
                </c:pt>
                <c:pt idx="35597">
                  <c:v>-2.6473194111259987E-3</c:v>
                </c:pt>
                <c:pt idx="35598">
                  <c:v>-2.6280209163770042E-3</c:v>
                </c:pt>
                <c:pt idx="35599">
                  <c:v>-2.6108368107797954E-3</c:v>
                </c:pt>
                <c:pt idx="35600">
                  <c:v>-2.5960385965942512E-3</c:v>
                </c:pt>
                <c:pt idx="35601">
                  <c:v>-2.581190144281033E-3</c:v>
                </c:pt>
                <c:pt idx="35602">
                  <c:v>-2.5657196044456777E-3</c:v>
                </c:pt>
                <c:pt idx="35603">
                  <c:v>-2.5485542533095528E-3</c:v>
                </c:pt>
                <c:pt idx="35604">
                  <c:v>-2.5293144097751148E-3</c:v>
                </c:pt>
                <c:pt idx="35605">
                  <c:v>-2.5096661968950821E-3</c:v>
                </c:pt>
                <c:pt idx="35606">
                  <c:v>-2.4891672409456385E-3</c:v>
                </c:pt>
                <c:pt idx="35607">
                  <c:v>-2.4721328641773609E-3</c:v>
                </c:pt>
                <c:pt idx="35608">
                  <c:v>-2.458395784640102E-3</c:v>
                </c:pt>
                <c:pt idx="35609">
                  <c:v>-2.4480679634461592E-3</c:v>
                </c:pt>
                <c:pt idx="35610">
                  <c:v>-2.4406917622922875E-3</c:v>
                </c:pt>
                <c:pt idx="35611">
                  <c:v>-2.435830914420943E-3</c:v>
                </c:pt>
                <c:pt idx="35612">
                  <c:v>-2.4318542595086162E-3</c:v>
                </c:pt>
                <c:pt idx="35613">
                  <c:v>-2.4320821223864759E-3</c:v>
                </c:pt>
                <c:pt idx="35614">
                  <c:v>-2.4358412306839934E-3</c:v>
                </c:pt>
                <c:pt idx="35615">
                  <c:v>-2.437016980829404E-3</c:v>
                </c:pt>
                <c:pt idx="35616">
                  <c:v>-2.4379860601552949E-3</c:v>
                </c:pt>
                <c:pt idx="35617">
                  <c:v>-2.4434564511482512E-3</c:v>
                </c:pt>
                <c:pt idx="35618">
                  <c:v>-2.4519461844908987E-3</c:v>
                </c:pt>
                <c:pt idx="35619">
                  <c:v>-2.4619833871338593E-3</c:v>
                </c:pt>
                <c:pt idx="35620">
                  <c:v>-2.4824617105583505E-3</c:v>
                </c:pt>
                <c:pt idx="35621">
                  <c:v>-2.5112949830988236E-3</c:v>
                </c:pt>
                <c:pt idx="35622">
                  <c:v>-2.5502725501496083E-3</c:v>
                </c:pt>
                <c:pt idx="35623">
                  <c:v>-2.6034602220374524E-3</c:v>
                </c:pt>
                <c:pt idx="35624">
                  <c:v>-2.6736419350494958E-3</c:v>
                </c:pt>
                <c:pt idx="35625">
                  <c:v>-2.7601074903253167E-3</c:v>
                </c:pt>
                <c:pt idx="35626">
                  <c:v>-2.8724104475975785E-3</c:v>
                </c:pt>
                <c:pt idx="35627">
                  <c:v>-3.015900608563203E-3</c:v>
                </c:pt>
                <c:pt idx="35628">
                  <c:v>-3.2103069793794447E-3</c:v>
                </c:pt>
                <c:pt idx="35629">
                  <c:v>-3.4683342016293937E-3</c:v>
                </c:pt>
                <c:pt idx="35630">
                  <c:v>-3.7602246461316074E-3</c:v>
                </c:pt>
                <c:pt idx="35631">
                  <c:v>-3.9677154245144472E-3</c:v>
                </c:pt>
                <c:pt idx="35632">
                  <c:v>-3.9960510119153867E-3</c:v>
                </c:pt>
                <c:pt idx="35633">
                  <c:v>-3.9042765200694943E-3</c:v>
                </c:pt>
                <c:pt idx="35634">
                  <c:v>-3.7062115770291663E-3</c:v>
                </c:pt>
                <c:pt idx="35635">
                  <c:v>-3.3861696131977084E-3</c:v>
                </c:pt>
                <c:pt idx="35636">
                  <c:v>-2.8315134748493793E-3</c:v>
                </c:pt>
                <c:pt idx="35637">
                  <c:v>-1.9964386285772303E-3</c:v>
                </c:pt>
                <c:pt idx="35638">
                  <c:v>-1.0142301549793556E-3</c:v>
                </c:pt>
                <c:pt idx="35639">
                  <c:v>1.0090796081325785E-4</c:v>
                </c:pt>
                <c:pt idx="35640">
                  <c:v>-2.9157865021715162E-4</c:v>
                </c:pt>
                <c:pt idx="35641">
                  <c:v>-3.2711070878213497E-3</c:v>
                </c:pt>
                <c:pt idx="35642">
                  <c:v>-7.4729263444075211E-3</c:v>
                </c:pt>
                <c:pt idx="35643">
                  <c:v>-1.1380607241736805E-2</c:v>
                </c:pt>
                <c:pt idx="35644">
                  <c:v>-1.4539271807822537E-2</c:v>
                </c:pt>
                <c:pt idx="35645">
                  <c:v>-1.6819127160658198E-2</c:v>
                </c:pt>
                <c:pt idx="35646">
                  <c:v>-1.8118038984785659E-2</c:v>
                </c:pt>
                <c:pt idx="35647">
                  <c:v>-1.8371590314727876E-2</c:v>
                </c:pt>
                <c:pt idx="35648">
                  <c:v>-1.7487217055000281E-2</c:v>
                </c:pt>
                <c:pt idx="35649">
                  <c:v>-1.5284431914710322E-2</c:v>
                </c:pt>
                <c:pt idx="35650">
                  <c:v>-1.1599552454887918E-2</c:v>
                </c:pt>
                <c:pt idx="35651">
                  <c:v>-6.4362799078914179E-3</c:v>
                </c:pt>
                <c:pt idx="35652">
                  <c:v>4.2488324723186088E-4</c:v>
                </c:pt>
                <c:pt idx="35653">
                  <c:v>8.8479078371107578E-3</c:v>
                </c:pt>
                <c:pt idx="35654">
                  <c:v>1.8799093910683184E-2</c:v>
                </c:pt>
                <c:pt idx="35655">
                  <c:v>3.005410890566701E-2</c:v>
                </c:pt>
                <c:pt idx="35656">
                  <c:v>4.2079297498486656E-2</c:v>
                </c:pt>
                <c:pt idx="35657">
                  <c:v>5.4680864809605045E-2</c:v>
                </c:pt>
                <c:pt idx="35658">
                  <c:v>6.7149470114123033E-2</c:v>
                </c:pt>
                <c:pt idx="35659">
                  <c:v>7.8822539937917491E-2</c:v>
                </c:pt>
                <c:pt idx="35660">
                  <c:v>8.9208504242226871E-2</c:v>
                </c:pt>
                <c:pt idx="35661">
                  <c:v>9.7894694154835982E-2</c:v>
                </c:pt>
                <c:pt idx="35662">
                  <c:v>0.10465253670724445</c:v>
                </c:pt>
                <c:pt idx="35663">
                  <c:v>0.10932093728441999</c:v>
                </c:pt>
                <c:pt idx="35664">
                  <c:v>0.11207987899035804</c:v>
                </c:pt>
                <c:pt idx="35665">
                  <c:v>0.11308237784898434</c:v>
                </c:pt>
                <c:pt idx="35666">
                  <c:v>0.11261504994348248</c:v>
                </c:pt>
                <c:pt idx="35667">
                  <c:v>0.11077634312298412</c:v>
                </c:pt>
                <c:pt idx="35668">
                  <c:v>0.10785489527704162</c:v>
                </c:pt>
                <c:pt idx="35669">
                  <c:v>0.10397180401926898</c:v>
                </c:pt>
                <c:pt idx="35670">
                  <c:v>9.9318745510211026E-2</c:v>
                </c:pt>
                <c:pt idx="35671">
                  <c:v>9.4110988392348549E-2</c:v>
                </c:pt>
                <c:pt idx="35672">
                  <c:v>8.8509476646518648E-2</c:v>
                </c:pt>
                <c:pt idx="35673">
                  <c:v>8.269107161799083E-2</c:v>
                </c:pt>
                <c:pt idx="35674">
                  <c:v>7.6762632884807558E-2</c:v>
                </c:pt>
                <c:pt idx="35675">
                  <c:v>7.0942248263189955E-2</c:v>
                </c:pt>
                <c:pt idx="35676">
                  <c:v>6.5359688281070638E-2</c:v>
                </c:pt>
                <c:pt idx="35677">
                  <c:v>6.0025410336186691E-2</c:v>
                </c:pt>
                <c:pt idx="35678">
                  <c:v>5.4908734785800051E-2</c:v>
                </c:pt>
                <c:pt idx="35679">
                  <c:v>5.0017144796119073E-2</c:v>
                </c:pt>
                <c:pt idx="35680">
                  <c:v>4.5397650955275703E-2</c:v>
                </c:pt>
                <c:pt idx="35681">
                  <c:v>4.1029510023834592E-2</c:v>
                </c:pt>
                <c:pt idx="35682">
                  <c:v>3.6980204416816487E-2</c:v>
                </c:pt>
                <c:pt idx="35683">
                  <c:v>3.3325880794865648E-2</c:v>
                </c:pt>
                <c:pt idx="35684">
                  <c:v>3.0039906540840211E-2</c:v>
                </c:pt>
                <c:pt idx="35685">
                  <c:v>2.71833043828974E-2</c:v>
                </c:pt>
                <c:pt idx="35686">
                  <c:v>2.4676873751076411E-2</c:v>
                </c:pt>
                <c:pt idx="35687">
                  <c:v>2.2464891661558739E-2</c:v>
                </c:pt>
                <c:pt idx="35688">
                  <c:v>2.0430316600870135E-2</c:v>
                </c:pt>
                <c:pt idx="35689">
                  <c:v>1.8488593840655709E-2</c:v>
                </c:pt>
                <c:pt idx="35690">
                  <c:v>1.6541819533312685E-2</c:v>
                </c:pt>
                <c:pt idx="35691">
                  <c:v>1.4615563095731865E-2</c:v>
                </c:pt>
                <c:pt idx="35692">
                  <c:v>1.2748553486447101E-2</c:v>
                </c:pt>
                <c:pt idx="35693">
                  <c:v>1.103003872177255E-2</c:v>
                </c:pt>
                <c:pt idx="35694">
                  <c:v>9.5126111105525712E-3</c:v>
                </c:pt>
                <c:pt idx="35695">
                  <c:v>8.2276678957693417E-3</c:v>
                </c:pt>
                <c:pt idx="35696">
                  <c:v>7.1476700361359224E-3</c:v>
                </c:pt>
                <c:pt idx="35697">
                  <c:v>6.2066683252417487E-3</c:v>
                </c:pt>
                <c:pt idx="35698">
                  <c:v>5.3170542115845709E-3</c:v>
                </c:pt>
                <c:pt idx="35699">
                  <c:v>4.38534643974553E-3</c:v>
                </c:pt>
                <c:pt idx="35700">
                  <c:v>3.3476144691499954E-3</c:v>
                </c:pt>
                <c:pt idx="35701">
                  <c:v>2.214344588571171E-3</c:v>
                </c:pt>
                <c:pt idx="35702">
                  <c:v>1.0458702492875949E-3</c:v>
                </c:pt>
                <c:pt idx="35703">
                  <c:v>-7.1347638469165808E-5</c:v>
                </c:pt>
                <c:pt idx="35704">
                  <c:v>-1.0755573143222952E-3</c:v>
                </c:pt>
                <c:pt idx="35705">
                  <c:v>-1.9238461142053742E-3</c:v>
                </c:pt>
                <c:pt idx="35706">
                  <c:v>-2.5936512784966448E-3</c:v>
                </c:pt>
                <c:pt idx="35707">
                  <c:v>-3.0741991897402787E-3</c:v>
                </c:pt>
                <c:pt idx="35708">
                  <c:v>-3.3672180884217751E-3</c:v>
                </c:pt>
                <c:pt idx="35709">
                  <c:v>-3.4738579964018745E-3</c:v>
                </c:pt>
                <c:pt idx="35710">
                  <c:v>-3.4029146139997746E-3</c:v>
                </c:pt>
                <c:pt idx="35711">
                  <c:v>-3.1633721817864169E-3</c:v>
                </c:pt>
                <c:pt idx="35712">
                  <c:v>-2.7592097610884547E-3</c:v>
                </c:pt>
                <c:pt idx="35713">
                  <c:v>-2.203481001911145E-3</c:v>
                </c:pt>
                <c:pt idx="35714">
                  <c:v>-1.5067719977771565E-3</c:v>
                </c:pt>
                <c:pt idx="35715">
                  <c:v>-6.7699726949943528E-4</c:v>
                </c:pt>
                <c:pt idx="35716">
                  <c:v>2.7502866715178875E-4</c:v>
                </c:pt>
                <c:pt idx="35717">
                  <c:v>1.3356743552688233E-3</c:v>
                </c:pt>
                <c:pt idx="35718">
                  <c:v>2.4894067597663883E-3</c:v>
                </c:pt>
                <c:pt idx="35719">
                  <c:v>3.7150309994519182E-3</c:v>
                </c:pt>
                <c:pt idx="35720">
                  <c:v>4.9784848602149046E-3</c:v>
                </c:pt>
                <c:pt idx="35721">
                  <c:v>6.2303564609147433E-3</c:v>
                </c:pt>
                <c:pt idx="35722">
                  <c:v>7.3998118641762645E-3</c:v>
                </c:pt>
                <c:pt idx="35723">
                  <c:v>8.370356014101743E-3</c:v>
                </c:pt>
                <c:pt idx="35724">
                  <c:v>9.0464340790278319E-3</c:v>
                </c:pt>
                <c:pt idx="35725">
                  <c:v>9.3715966575070864E-3</c:v>
                </c:pt>
                <c:pt idx="35726">
                  <c:v>9.3728842280388358E-3</c:v>
                </c:pt>
                <c:pt idx="35727">
                  <c:v>9.1295132423471204E-3</c:v>
                </c:pt>
                <c:pt idx="35728">
                  <c:v>8.7471892631845183E-3</c:v>
                </c:pt>
                <c:pt idx="35729">
                  <c:v>8.2932610669023132E-3</c:v>
                </c:pt>
                <c:pt idx="35730">
                  <c:v>7.8147546318522165E-3</c:v>
                </c:pt>
                <c:pt idx="35731">
                  <c:v>7.3389392953856492E-3</c:v>
                </c:pt>
                <c:pt idx="35732">
                  <c:v>6.8767516421334163E-3</c:v>
                </c:pt>
                <c:pt idx="35733">
                  <c:v>6.4375986392598561E-3</c:v>
                </c:pt>
                <c:pt idx="35734">
                  <c:v>6.0236071785391143E-3</c:v>
                </c:pt>
                <c:pt idx="35735">
                  <c:v>5.6358809846061009E-3</c:v>
                </c:pt>
                <c:pt idx="35736">
                  <c:v>5.2744823746396774E-3</c:v>
                </c:pt>
                <c:pt idx="35737">
                  <c:v>4.9386983317362132E-3</c:v>
                </c:pt>
                <c:pt idx="35738">
                  <c:v>4.627088293716719E-3</c:v>
                </c:pt>
                <c:pt idx="35739">
                  <c:v>4.3383094876455752E-3</c:v>
                </c:pt>
                <c:pt idx="35740">
                  <c:v>4.071030916826035E-3</c:v>
                </c:pt>
                <c:pt idx="35741">
                  <c:v>3.8238701688531052E-3</c:v>
                </c:pt>
                <c:pt idx="35742">
                  <c:v>3.5955600774977281E-3</c:v>
                </c:pt>
                <c:pt idx="35743">
                  <c:v>3.3843800496111687E-3</c:v>
                </c:pt>
                <c:pt idx="35744">
                  <c:v>3.189333879700218E-3</c:v>
                </c:pt>
                <c:pt idx="35745">
                  <c:v>3.0091552304860603E-3</c:v>
                </c:pt>
                <c:pt idx="35746">
                  <c:v>2.8425567099035209E-3</c:v>
                </c:pt>
                <c:pt idx="35747">
                  <c:v>2.688636545303158E-3</c:v>
                </c:pt>
                <c:pt idx="35748">
                  <c:v>2.5462473758584014E-3</c:v>
                </c:pt>
                <c:pt idx="35749">
                  <c:v>2.414514228918363E-3</c:v>
                </c:pt>
                <c:pt idx="35750">
                  <c:v>2.2926541323132765E-3</c:v>
                </c:pt>
                <c:pt idx="35751">
                  <c:v>2.1798036107625318E-3</c:v>
                </c:pt>
                <c:pt idx="35752">
                  <c:v>2.0750704995604607E-3</c:v>
                </c:pt>
                <c:pt idx="35753">
                  <c:v>1.9781891361069226E-3</c:v>
                </c:pt>
                <c:pt idx="35754">
                  <c:v>1.8882044467900538E-3</c:v>
                </c:pt>
                <c:pt idx="35755">
                  <c:v>1.8047203180031612E-3</c:v>
                </c:pt>
                <c:pt idx="35756">
                  <c:v>1.7270521793839588E-3</c:v>
                </c:pt>
                <c:pt idx="35757">
                  <c:v>1.6548605406270234E-3</c:v>
                </c:pt>
                <c:pt idx="35758">
                  <c:v>1.5877334481119165E-3</c:v>
                </c:pt>
                <c:pt idx="35759">
                  <c:v>1.5252399065507349E-3</c:v>
                </c:pt>
                <c:pt idx="35760">
                  <c:v>1.4668082434297069E-3</c:v>
                </c:pt>
                <c:pt idx="35761">
                  <c:v>1.4124570218807531E-3</c:v>
                </c:pt>
                <c:pt idx="35762">
                  <c:v>1.3616831007930985E-3</c:v>
                </c:pt>
                <c:pt idx="35763">
                  <c:v>1.3142381739497111E-3</c:v>
                </c:pt>
                <c:pt idx="35764">
                  <c:v>1.269764151389019E-3</c:v>
                </c:pt>
                <c:pt idx="35765">
                  <c:v>1.228172441106401E-3</c:v>
                </c:pt>
                <c:pt idx="35766">
                  <c:v>1.1892469540429884E-3</c:v>
                </c:pt>
                <c:pt idx="35767">
                  <c:v>1.1525497707352006E-3</c:v>
                </c:pt>
                <c:pt idx="35768">
                  <c:v>1.1183562754699672E-3</c:v>
                </c:pt>
                <c:pt idx="35769">
                  <c:v>1.0860494202725723E-3</c:v>
                </c:pt>
                <c:pt idx="35770">
                  <c:v>1.0556862911795806E-3</c:v>
                </c:pt>
                <c:pt idx="35771">
                  <c:v>1.0271463667556047E-3</c:v>
                </c:pt>
                <c:pt idx="35772">
                  <c:v>1.0001465600606441E-3</c:v>
                </c:pt>
                <c:pt idx="35773">
                  <c:v>9.7457738578787811E-4</c:v>
                </c:pt>
                <c:pt idx="35774">
                  <c:v>9.5059630491800551E-4</c:v>
                </c:pt>
                <c:pt idx="35775">
                  <c:v>9.2788445649383267E-4</c:v>
                </c:pt>
                <c:pt idx="35776">
                  <c:v>9.0641297286231381E-4</c:v>
                </c:pt>
                <c:pt idx="35777">
                  <c:v>8.8606830450865814E-4</c:v>
                </c:pt>
                <c:pt idx="35778">
                  <c:v>8.6659324407212246E-4</c:v>
                </c:pt>
                <c:pt idx="35779">
                  <c:v>8.4811867643419525E-4</c:v>
                </c:pt>
                <c:pt idx="35780">
                  <c:v>8.3058800322244331E-4</c:v>
                </c:pt>
                <c:pt idx="35781">
                  <c:v>8.1376662841758929E-4</c:v>
                </c:pt>
                <c:pt idx="35782">
                  <c:v>7.9765296532186003E-4</c:v>
                </c:pt>
                <c:pt idx="35783">
                  <c:v>7.8225958514799299E-4</c:v>
                </c:pt>
                <c:pt idx="35784">
                  <c:v>7.6731285245490444E-4</c:v>
                </c:pt>
                <c:pt idx="35785">
                  <c:v>7.5297101114635279E-4</c:v>
                </c:pt>
                <c:pt idx="35786">
                  <c:v>7.3910318845438194E-4</c:v>
                </c:pt>
                <c:pt idx="35787">
                  <c:v>7.257419742083826E-4</c:v>
                </c:pt>
                <c:pt idx="35788">
                  <c:v>7.1261030938918335E-4</c:v>
                </c:pt>
                <c:pt idx="35789">
                  <c:v>7.0008460045056786E-4</c:v>
                </c:pt>
                <c:pt idx="35790">
                  <c:v>6.8781525900107887E-4</c:v>
                </c:pt>
                <c:pt idx="35791">
                  <c:v>6.7598162875781576E-4</c:v>
                </c:pt>
                <c:pt idx="35792">
                  <c:v>6.6439137182838781E-4</c:v>
                </c:pt>
                <c:pt idx="35793">
                  <c:v>6.532111533980034E-4</c:v>
                </c:pt>
                <c:pt idx="35794">
                  <c:v>6.425359908620587E-4</c:v>
                </c:pt>
                <c:pt idx="35795">
                  <c:v>6.3217150696637248E-4</c:v>
                </c:pt>
                <c:pt idx="35796">
                  <c:v>6.2221691003405688E-4</c:v>
                </c:pt>
                <c:pt idx="35797">
                  <c:v>6.1269274005193441E-4</c:v>
                </c:pt>
                <c:pt idx="35798">
                  <c:v>6.0356605351241654E-4</c:v>
                </c:pt>
                <c:pt idx="35799">
                  <c:v>5.9495695882105792E-4</c:v>
                </c:pt>
                <c:pt idx="35800">
                  <c:v>5.8666568457810264E-4</c:v>
                </c:pt>
                <c:pt idx="35801">
                  <c:v>5.7902397571363284E-4</c:v>
                </c:pt>
                <c:pt idx="35802">
                  <c:v>5.7188753981785023E-4</c:v>
                </c:pt>
                <c:pt idx="35803">
                  <c:v>5.651832158332093E-4</c:v>
                </c:pt>
                <c:pt idx="35804">
                  <c:v>5.5894865735750532E-4</c:v>
                </c:pt>
                <c:pt idx="35805">
                  <c:v>5.5323031374954201E-4</c:v>
                </c:pt>
                <c:pt idx="35806">
                  <c:v>5.4798278535728162E-4</c:v>
                </c:pt>
                <c:pt idx="35807">
                  <c:v>5.4307563237576684E-4</c:v>
                </c:pt>
                <c:pt idx="35808">
                  <c:v>5.385402202844336E-4</c:v>
                </c:pt>
                <c:pt idx="35809">
                  <c:v>5.3445000182272828E-4</c:v>
                </c:pt>
                <c:pt idx="35810">
                  <c:v>5.3080687940787463E-4</c:v>
                </c:pt>
                <c:pt idx="35811">
                  <c:v>5.2755854368924382E-4</c:v>
                </c:pt>
                <c:pt idx="35812">
                  <c:v>5.2457159323349156E-4</c:v>
                </c:pt>
                <c:pt idx="35813">
                  <c:v>5.2192738589174059E-4</c:v>
                </c:pt>
                <c:pt idx="35814">
                  <c:v>5.1954257518915803E-4</c:v>
                </c:pt>
                <c:pt idx="35815">
                  <c:v>5.1764359119532699E-4</c:v>
                </c:pt>
                <c:pt idx="35816">
                  <c:v>5.1588311114270091E-4</c:v>
                </c:pt>
                <c:pt idx="35817">
                  <c:v>5.1454680962093047E-4</c:v>
                </c:pt>
                <c:pt idx="35818">
                  <c:v>5.1345020714277378E-4</c:v>
                </c:pt>
                <c:pt idx="35819">
                  <c:v>5.1280048419599655E-4</c:v>
                </c:pt>
                <c:pt idx="35820">
                  <c:v>5.123604557639716E-4</c:v>
                </c:pt>
                <c:pt idx="35821">
                  <c:v>5.1241561659631785E-4</c:v>
                </c:pt>
                <c:pt idx="35822">
                  <c:v>5.1255117742254885E-4</c:v>
                </c:pt>
                <c:pt idx="35823">
                  <c:v>5.1318348504580946E-4</c:v>
                </c:pt>
                <c:pt idx="35824">
                  <c:v>5.140400663621314E-4</c:v>
                </c:pt>
                <c:pt idx="35825">
                  <c:v>5.1535728305307504E-4</c:v>
                </c:pt>
                <c:pt idx="35826">
                  <c:v>5.1689494621098842E-4</c:v>
                </c:pt>
                <c:pt idx="35827">
                  <c:v>5.1897908742992716E-4</c:v>
                </c:pt>
                <c:pt idx="35828">
                  <c:v>5.2126029965227083E-4</c:v>
                </c:pt>
                <c:pt idx="35829">
                  <c:v>5.2381670085166476E-4</c:v>
                </c:pt>
                <c:pt idx="35830">
                  <c:v>5.2671159107686716E-4</c:v>
                </c:pt>
                <c:pt idx="35831">
                  <c:v>5.2989984858820005E-4</c:v>
                </c:pt>
                <c:pt idx="35832">
                  <c:v>5.3355685895462024E-4</c:v>
                </c:pt>
                <c:pt idx="35833">
                  <c:v>5.3722004040790416E-4</c:v>
                </c:pt>
                <c:pt idx="35834">
                  <c:v>5.4119580872080686E-4</c:v>
                </c:pt>
                <c:pt idx="35835">
                  <c:v>5.453245667685902E-4</c:v>
                </c:pt>
                <c:pt idx="35836">
                  <c:v>5.4966155761237978E-4</c:v>
                </c:pt>
                <c:pt idx="35837">
                  <c:v>5.5420357772273388E-4</c:v>
                </c:pt>
                <c:pt idx="35838">
                  <c:v>5.5884355912849681E-4</c:v>
                </c:pt>
                <c:pt idx="35839">
                  <c:v>5.6351260454889918E-4</c:v>
                </c:pt>
                <c:pt idx="35840">
                  <c:v>5.686686495744997E-4</c:v>
                </c:pt>
                <c:pt idx="35841">
                  <c:v>5.736804924976191E-4</c:v>
                </c:pt>
                <c:pt idx="35842">
                  <c:v>5.7895135236929463E-4</c:v>
                </c:pt>
                <c:pt idx="35843">
                  <c:v>5.844007268462903E-4</c:v>
                </c:pt>
                <c:pt idx="35844">
                  <c:v>5.9019314857811089E-4</c:v>
                </c:pt>
                <c:pt idx="35845">
                  <c:v>5.9616530546657831E-4</c:v>
                </c:pt>
                <c:pt idx="35846">
                  <c:v>6.023117253703969E-4</c:v>
                </c:pt>
                <c:pt idx="35847">
                  <c:v>6.087586711720494E-4</c:v>
                </c:pt>
                <c:pt idx="35848">
                  <c:v>6.1564797605628829E-4</c:v>
                </c:pt>
                <c:pt idx="35849">
                  <c:v>6.2266984220660238E-4</c:v>
                </c:pt>
                <c:pt idx="35850">
                  <c:v>6.3020555341952722E-4</c:v>
                </c:pt>
                <c:pt idx="35851">
                  <c:v>6.3808688782240885E-4</c:v>
                </c:pt>
                <c:pt idx="35852">
                  <c:v>6.4623793272555741E-4</c:v>
                </c:pt>
                <c:pt idx="35853">
                  <c:v>6.548202240093115E-4</c:v>
                </c:pt>
                <c:pt idx="35854">
                  <c:v>6.6380545866850937E-4</c:v>
                </c:pt>
                <c:pt idx="35855">
                  <c:v>6.7330141483268324E-4</c:v>
                </c:pt>
                <c:pt idx="35856">
                  <c:v>6.8318662703892308E-4</c:v>
                </c:pt>
                <c:pt idx="35857">
                  <c:v>6.9381816758129489E-4</c:v>
                </c:pt>
                <c:pt idx="35858">
                  <c:v>7.0487351633308215E-4</c:v>
                </c:pt>
                <c:pt idx="35859">
                  <c:v>7.165321389643875E-4</c:v>
                </c:pt>
                <c:pt idx="35860">
                  <c:v>7.2889690541888541E-4</c:v>
                </c:pt>
                <c:pt idx="35861">
                  <c:v>7.4194693840889947E-4</c:v>
                </c:pt>
                <c:pt idx="35862">
                  <c:v>7.5588950343885575E-4</c:v>
                </c:pt>
                <c:pt idx="35863">
                  <c:v>7.7073620403311782E-4</c:v>
                </c:pt>
                <c:pt idx="35864">
                  <c:v>7.8649459839463809E-4</c:v>
                </c:pt>
                <c:pt idx="35865">
                  <c:v>8.0339132852291772E-4</c:v>
                </c:pt>
                <c:pt idx="35866">
                  <c:v>8.21206888619197E-4</c:v>
                </c:pt>
                <c:pt idx="35867">
                  <c:v>8.4036227799300089E-4</c:v>
                </c:pt>
                <c:pt idx="35868">
                  <c:v>8.6104688310861821E-4</c:v>
                </c:pt>
                <c:pt idx="35869">
                  <c:v>8.8266366219713621E-4</c:v>
                </c:pt>
                <c:pt idx="35870">
                  <c:v>9.0604280077077881E-4</c:v>
                </c:pt>
                <c:pt idx="35871">
                  <c:v>9.3100806975165984E-4</c:v>
                </c:pt>
                <c:pt idx="35872">
                  <c:v>9.5749411123902117E-4</c:v>
                </c:pt>
                <c:pt idx="35873">
                  <c:v>9.8610493273487698E-4</c:v>
                </c:pt>
                <c:pt idx="35874">
                  <c:v>1.0166237899194019E-3</c:v>
                </c:pt>
                <c:pt idx="35875">
                  <c:v>1.0494464428754124E-3</c:v>
                </c:pt>
                <c:pt idx="35876">
                  <c:v>1.0843846894434961E-3</c:v>
                </c:pt>
                <c:pt idx="35877">
                  <c:v>1.1219628746526045E-3</c:v>
                </c:pt>
                <c:pt idx="35878">
                  <c:v>1.162369804143748E-3</c:v>
                </c:pt>
                <c:pt idx="35879">
                  <c:v>1.2058647709503045E-3</c:v>
                </c:pt>
                <c:pt idx="35880">
                  <c:v>1.2522436745210364E-3</c:v>
                </c:pt>
                <c:pt idx="35881">
                  <c:v>1.3024270636052826E-3</c:v>
                </c:pt>
                <c:pt idx="35882">
                  <c:v>1.3561239390044166E-3</c:v>
                </c:pt>
                <c:pt idx="35883">
                  <c:v>1.4139131646007108E-3</c:v>
                </c:pt>
                <c:pt idx="35884">
                  <c:v>1.4760603122937477E-3</c:v>
                </c:pt>
                <c:pt idx="35885">
                  <c:v>1.5428502190417692E-3</c:v>
                </c:pt>
                <c:pt idx="35886">
                  <c:v>1.6148704842772199E-3</c:v>
                </c:pt>
                <c:pt idx="35887">
                  <c:v>1.6923177043839388E-3</c:v>
                </c:pt>
                <c:pt idx="35888">
                  <c:v>1.7759099299404779E-3</c:v>
                </c:pt>
                <c:pt idx="35889">
                  <c:v>1.8658713500385726E-3</c:v>
                </c:pt>
                <c:pt idx="35890">
                  <c:v>1.9631467534557689E-3</c:v>
                </c:pt>
                <c:pt idx="35891">
                  <c:v>2.067790453733731E-3</c:v>
                </c:pt>
                <c:pt idx="35892">
                  <c:v>2.1811971447811551E-3</c:v>
                </c:pt>
                <c:pt idx="35893">
                  <c:v>2.3035665312582942E-3</c:v>
                </c:pt>
                <c:pt idx="35894">
                  <c:v>2.4358144483368482E-3</c:v>
                </c:pt>
                <c:pt idx="35895">
                  <c:v>2.578813501757149E-3</c:v>
                </c:pt>
                <c:pt idx="35896">
                  <c:v>2.7334870730713057E-3</c:v>
                </c:pt>
                <c:pt idx="35897">
                  <c:v>2.9009299698404822E-3</c:v>
                </c:pt>
                <c:pt idx="35898">
                  <c:v>3.0818781123082006E-3</c:v>
                </c:pt>
                <c:pt idx="35899">
                  <c:v>3.2779290713559339E-3</c:v>
                </c:pt>
                <c:pt idx="35900">
                  <c:v>3.4899880003593786E-3</c:v>
                </c:pt>
                <c:pt idx="35901">
                  <c:v>3.7193456133564062E-3</c:v>
                </c:pt>
                <c:pt idx="35902">
                  <c:v>3.9674255961863469E-3</c:v>
                </c:pt>
                <c:pt idx="35903">
                  <c:v>4.2355191115119872E-3</c:v>
                </c:pt>
                <c:pt idx="35904">
                  <c:v>4.5249687372460601E-3</c:v>
                </c:pt>
                <c:pt idx="35905">
                  <c:v>4.8373579990536042E-3</c:v>
                </c:pt>
                <c:pt idx="35906">
                  <c:v>5.1740205904988734E-3</c:v>
                </c:pt>
                <c:pt idx="35907">
                  <c:v>5.5358070458833009E-3</c:v>
                </c:pt>
                <c:pt idx="35908">
                  <c:v>5.9240273942262611E-3</c:v>
                </c:pt>
                <c:pt idx="35909">
                  <c:v>6.3385301404847993E-3</c:v>
                </c:pt>
                <c:pt idx="35910">
                  <c:v>6.7776954045889459E-3</c:v>
                </c:pt>
                <c:pt idx="35911">
                  <c:v>7.2390682239157345E-3</c:v>
                </c:pt>
                <c:pt idx="35912">
                  <c:v>7.7158262115361032E-3</c:v>
                </c:pt>
                <c:pt idx="35913">
                  <c:v>8.1926336757586204E-3</c:v>
                </c:pt>
                <c:pt idx="35914">
                  <c:v>8.6457503325978458E-3</c:v>
                </c:pt>
                <c:pt idx="35915">
                  <c:v>9.0326560927007638E-3</c:v>
                </c:pt>
                <c:pt idx="35916">
                  <c:v>9.2694241898173546E-3</c:v>
                </c:pt>
                <c:pt idx="35917">
                  <c:v>9.2665157545923638E-3</c:v>
                </c:pt>
                <c:pt idx="35918">
                  <c:v>8.9478690390898397E-3</c:v>
                </c:pt>
                <c:pt idx="35919">
                  <c:v>8.2694880536188231E-3</c:v>
                </c:pt>
                <c:pt idx="35920">
                  <c:v>7.2924956897200133E-3</c:v>
                </c:pt>
                <c:pt idx="35921">
                  <c:v>6.1241743369171431E-3</c:v>
                </c:pt>
                <c:pt idx="35922">
                  <c:v>4.8704233375828077E-3</c:v>
                </c:pt>
                <c:pt idx="35923">
                  <c:v>3.6049942760104647E-3</c:v>
                </c:pt>
                <c:pt idx="35924">
                  <c:v>2.3787641167606344E-3</c:v>
                </c:pt>
                <c:pt idx="35925">
                  <c:v>1.2253805106590132E-3</c:v>
                </c:pt>
                <c:pt idx="35926">
                  <c:v>1.658484158910678E-4</c:v>
                </c:pt>
                <c:pt idx="35927">
                  <c:v>-7.8640372997906827E-4</c:v>
                </c:pt>
                <c:pt idx="35928">
                  <c:v>-1.6158231158435177E-3</c:v>
                </c:pt>
                <c:pt idx="35929">
                  <c:v>-2.3140384993978191E-3</c:v>
                </c:pt>
                <c:pt idx="35930">
                  <c:v>-2.8665232247708783E-3</c:v>
                </c:pt>
                <c:pt idx="35931">
                  <c:v>-3.2699120012656957E-3</c:v>
                </c:pt>
                <c:pt idx="35932">
                  <c:v>-3.5113755853584117E-3</c:v>
                </c:pt>
                <c:pt idx="35933">
                  <c:v>-3.5808498922921261E-3</c:v>
                </c:pt>
                <c:pt idx="35934">
                  <c:v>-3.4716453659725532E-3</c:v>
                </c:pt>
                <c:pt idx="35935">
                  <c:v>-3.1771345624769243E-3</c:v>
                </c:pt>
                <c:pt idx="35936">
                  <c:v>-2.6936506418421269E-3</c:v>
                </c:pt>
                <c:pt idx="35937">
                  <c:v>-2.0243196001459296E-3</c:v>
                </c:pt>
                <c:pt idx="35938">
                  <c:v>-1.1746317130700845E-3</c:v>
                </c:pt>
                <c:pt idx="35939">
                  <c:v>-1.7121226047234206E-4</c:v>
                </c:pt>
                <c:pt idx="35940">
                  <c:v>9.4862427334674315E-4</c:v>
                </c:pt>
                <c:pt idx="35941">
                  <c:v>2.1174183731647034E-3</c:v>
                </c:pt>
                <c:pt idx="35942">
                  <c:v>3.2450943232124052E-3</c:v>
                </c:pt>
                <c:pt idx="35943">
                  <c:v>4.2901931079312172E-3</c:v>
                </c:pt>
                <c:pt idx="35944">
                  <c:v>5.223229883483671E-3</c:v>
                </c:pt>
                <c:pt idx="35945">
                  <c:v>6.1112958534568218E-3</c:v>
                </c:pt>
                <c:pt idx="35946">
                  <c:v>7.0492895113044574E-3</c:v>
                </c:pt>
                <c:pt idx="35947">
                  <c:v>8.1330152599429217E-3</c:v>
                </c:pt>
                <c:pt idx="35948">
                  <c:v>9.4228259865938302E-3</c:v>
                </c:pt>
                <c:pt idx="35949">
                  <c:v>1.0936779205526381E-2</c:v>
                </c:pt>
                <c:pt idx="35950">
                  <c:v>1.2658236153015645E-2</c:v>
                </c:pt>
                <c:pt idx="35951">
                  <c:v>1.4518074945975235E-2</c:v>
                </c:pt>
                <c:pt idx="35952">
                  <c:v>1.644425846823272E-2</c:v>
                </c:pt>
                <c:pt idx="35953">
                  <c:v>1.8389828068302583E-2</c:v>
                </c:pt>
                <c:pt idx="35954">
                  <c:v>2.03345402284697E-2</c:v>
                </c:pt>
                <c:pt idx="35955">
                  <c:v>2.2357563765445621E-2</c:v>
                </c:pt>
                <c:pt idx="35956">
                  <c:v>2.4573370617356982E-2</c:v>
                </c:pt>
                <c:pt idx="35957">
                  <c:v>2.7074735424594709E-2</c:v>
                </c:pt>
                <c:pt idx="35958">
                  <c:v>2.9947979744643027E-2</c:v>
                </c:pt>
                <c:pt idx="35959">
                  <c:v>3.3212728089282884E-2</c:v>
                </c:pt>
                <c:pt idx="35960">
                  <c:v>3.6892249144845679E-2</c:v>
                </c:pt>
                <c:pt idx="35961">
                  <c:v>4.0931447088076056E-2</c:v>
                </c:pt>
                <c:pt idx="35962">
                  <c:v>4.5288364223299293E-2</c:v>
                </c:pt>
                <c:pt idx="35963">
                  <c:v>4.9919598081912042E-2</c:v>
                </c:pt>
                <c:pt idx="35964">
                  <c:v>5.4801127423113494E-2</c:v>
                </c:pt>
                <c:pt idx="35965">
                  <c:v>5.9913412873396132E-2</c:v>
                </c:pt>
                <c:pt idx="35966">
                  <c:v>6.525597655372406E-2</c:v>
                </c:pt>
                <c:pt idx="35967">
                  <c:v>7.0815737263793088E-2</c:v>
                </c:pt>
                <c:pt idx="35968">
                  <c:v>7.6577634954658191E-2</c:v>
                </c:pt>
                <c:pt idx="35969">
                  <c:v>8.244751763548519E-2</c:v>
                </c:pt>
                <c:pt idx="35970">
                  <c:v>8.8298165984012855E-2</c:v>
                </c:pt>
                <c:pt idx="35971">
                  <c:v>9.3980769581238688E-2</c:v>
                </c:pt>
                <c:pt idx="35972">
                  <c:v>9.927745421621359E-2</c:v>
                </c:pt>
                <c:pt idx="35973">
                  <c:v>0.10394765585859522</c:v>
                </c:pt>
                <c:pt idx="35974">
                  <c:v>0.10786527173828697</c:v>
                </c:pt>
                <c:pt idx="35975">
                  <c:v>0.110951067224063</c:v>
                </c:pt>
                <c:pt idx="35976">
                  <c:v>0.11293810677997895</c:v>
                </c:pt>
                <c:pt idx="35977">
                  <c:v>0.11358370019654174</c:v>
                </c:pt>
                <c:pt idx="35978">
                  <c:v>0.11278509974969353</c:v>
                </c:pt>
                <c:pt idx="35979">
                  <c:v>0.11025116463771695</c:v>
                </c:pt>
                <c:pt idx="35980">
                  <c:v>0.10582749536819042</c:v>
                </c:pt>
                <c:pt idx="35981">
                  <c:v>9.9324195873532639E-2</c:v>
                </c:pt>
                <c:pt idx="35982">
                  <c:v>9.0905405460134647E-2</c:v>
                </c:pt>
                <c:pt idx="35983">
                  <c:v>8.0741733722302367E-2</c:v>
                </c:pt>
                <c:pt idx="35984">
                  <c:v>6.9205022898270518E-2</c:v>
                </c:pt>
                <c:pt idx="35985">
                  <c:v>5.6763224804699863E-2</c:v>
                </c:pt>
                <c:pt idx="35986">
                  <c:v>4.4154452011892276E-2</c:v>
                </c:pt>
                <c:pt idx="35987">
                  <c:v>3.1953357884432099E-2</c:v>
                </c:pt>
                <c:pt idx="35988">
                  <c:v>2.0570034411177385E-2</c:v>
                </c:pt>
                <c:pt idx="35989">
                  <c:v>1.0404542967195285E-2</c:v>
                </c:pt>
                <c:pt idx="35990">
                  <c:v>1.7536254948968821E-3</c:v>
                </c:pt>
                <c:pt idx="35991">
                  <c:v>-5.2621224408178902E-3</c:v>
                </c:pt>
                <c:pt idx="35992">
                  <c:v>-1.0705091568199654E-2</c:v>
                </c:pt>
                <c:pt idx="35993">
                  <c:v>-1.4548976039643696E-2</c:v>
                </c:pt>
                <c:pt idx="35994">
                  <c:v>-1.6877625755139014E-2</c:v>
                </c:pt>
                <c:pt idx="35995">
                  <c:v>-1.7864065123261802E-2</c:v>
                </c:pt>
                <c:pt idx="35996">
                  <c:v>-1.7761054034592799E-2</c:v>
                </c:pt>
                <c:pt idx="35997">
                  <c:v>-1.6597748647280419E-2</c:v>
                </c:pt>
                <c:pt idx="35998">
                  <c:v>-1.4444413883685003E-2</c:v>
                </c:pt>
                <c:pt idx="35999">
                  <c:v>-1.1415754015855963E-2</c:v>
                </c:pt>
                <c:pt idx="36000">
                  <c:v>-7.7700608897238385E-3</c:v>
                </c:pt>
                <c:pt idx="36001">
                  <c:v>-3.9345915397596409E-3</c:v>
                </c:pt>
                <c:pt idx="36002">
                  <c:v>-1.2387091308623862E-3</c:v>
                </c:pt>
                <c:pt idx="36003">
                  <c:v>-5.3756764246834943E-4</c:v>
                </c:pt>
                <c:pt idx="36004">
                  <c:v>-1.2357522651703112E-3</c:v>
                </c:pt>
                <c:pt idx="36005">
                  <c:v>-2.1490615292629896E-3</c:v>
                </c:pt>
                <c:pt idx="36006">
                  <c:v>-2.8735168071264295E-3</c:v>
                </c:pt>
                <c:pt idx="36007">
                  <c:v>-3.393339870364929E-3</c:v>
                </c:pt>
                <c:pt idx="36008">
                  <c:v>-3.7009266649015945E-3</c:v>
                </c:pt>
                <c:pt idx="36009">
                  <c:v>-3.8840074784826351E-3</c:v>
                </c:pt>
                <c:pt idx="36010">
                  <c:v>-3.9955195183046964E-3</c:v>
                </c:pt>
                <c:pt idx="36011">
                  <c:v>-3.9830570543820179E-3</c:v>
                </c:pt>
                <c:pt idx="36012">
                  <c:v>-3.7792055498454269E-3</c:v>
                </c:pt>
                <c:pt idx="36013">
                  <c:v>-3.4839208479998424E-3</c:v>
                </c:pt>
                <c:pt idx="36014">
                  <c:v>-3.2297394499862437E-3</c:v>
                </c:pt>
                <c:pt idx="36015">
                  <c:v>-3.0391825321804352E-3</c:v>
                </c:pt>
                <c:pt idx="36016">
                  <c:v>-2.8951790514044466E-3</c:v>
                </c:pt>
                <c:pt idx="36017">
                  <c:v>-2.7842804740735448E-3</c:v>
                </c:pt>
                <c:pt idx="36018">
                  <c:v>-2.6979143241872587E-3</c:v>
                </c:pt>
                <c:pt idx="36019">
                  <c:v>-2.6247186077316292E-3</c:v>
                </c:pt>
                <c:pt idx="36020">
                  <c:v>-2.5635179135281663E-3</c:v>
                </c:pt>
                <c:pt idx="36021">
                  <c:v>-2.5181106418948837E-3</c:v>
                </c:pt>
                <c:pt idx="36022">
                  <c:v>-2.4867459471180544E-3</c:v>
                </c:pt>
                <c:pt idx="36023">
                  <c:v>-2.4613313189012303E-3</c:v>
                </c:pt>
                <c:pt idx="36024">
                  <c:v>-2.4436793893442242E-3</c:v>
                </c:pt>
                <c:pt idx="36025">
                  <c:v>-2.4337825024856904E-3</c:v>
                </c:pt>
                <c:pt idx="36026">
                  <c:v>-2.4286862968850645E-3</c:v>
                </c:pt>
                <c:pt idx="36027">
                  <c:v>-2.424997749271168E-3</c:v>
                </c:pt>
                <c:pt idx="36028">
                  <c:v>-2.4260771933659552E-3</c:v>
                </c:pt>
                <c:pt idx="36029">
                  <c:v>-2.4292453023996912E-3</c:v>
                </c:pt>
                <c:pt idx="36030">
                  <c:v>-2.4331763210694822E-3</c:v>
                </c:pt>
                <c:pt idx="36031">
                  <c:v>-2.4403892136598371E-3</c:v>
                </c:pt>
                <c:pt idx="36032">
                  <c:v>-2.4504526067200549E-3</c:v>
                </c:pt>
                <c:pt idx="36033">
                  <c:v>-2.4636505408790793E-3</c:v>
                </c:pt>
                <c:pt idx="36034">
                  <c:v>-2.4763328187314441E-3</c:v>
                </c:pt>
                <c:pt idx="36035">
                  <c:v>-2.4916619326328165E-3</c:v>
                </c:pt>
                <c:pt idx="36036">
                  <c:v>-2.5096680749453308E-3</c:v>
                </c:pt>
                <c:pt idx="36037">
                  <c:v>-2.5286980944066559E-3</c:v>
                </c:pt>
                <c:pt idx="36038">
                  <c:v>-2.5463844133176727E-3</c:v>
                </c:pt>
                <c:pt idx="36039">
                  <c:v>-2.5616117146799642E-3</c:v>
                </c:pt>
                <c:pt idx="36040">
                  <c:v>-2.5754672886887401E-3</c:v>
                </c:pt>
                <c:pt idx="36041">
                  <c:v>-2.5897575250545353E-3</c:v>
                </c:pt>
                <c:pt idx="36042">
                  <c:v>-2.6057931681578547E-3</c:v>
                </c:pt>
                <c:pt idx="36043">
                  <c:v>-2.6232970858585773E-3</c:v>
                </c:pt>
                <c:pt idx="36044">
                  <c:v>-2.6422715147291498E-3</c:v>
                </c:pt>
                <c:pt idx="36045">
                  <c:v>-2.659433059106269E-3</c:v>
                </c:pt>
                <c:pt idx="36046">
                  <c:v>-2.6776939316762245E-3</c:v>
                </c:pt>
                <c:pt idx="36047">
                  <c:v>-2.6953136295251425E-3</c:v>
                </c:pt>
                <c:pt idx="36048">
                  <c:v>-2.7119757637432342E-3</c:v>
                </c:pt>
                <c:pt idx="36049">
                  <c:v>-2.72847969020368E-3</c:v>
                </c:pt>
                <c:pt idx="36050">
                  <c:v>-2.7433015487645118E-3</c:v>
                </c:pt>
                <c:pt idx="36051">
                  <c:v>-2.7575908017218199E-3</c:v>
                </c:pt>
                <c:pt idx="36052">
                  <c:v>-2.7706463246815662E-3</c:v>
                </c:pt>
                <c:pt idx="36053">
                  <c:v>-2.7824867652953907E-3</c:v>
                </c:pt>
                <c:pt idx="36054">
                  <c:v>-2.7938750787998758E-3</c:v>
                </c:pt>
                <c:pt idx="36055">
                  <c:v>-2.8056096007162646E-3</c:v>
                </c:pt>
                <c:pt idx="36056">
                  <c:v>-2.8168783068511553E-3</c:v>
                </c:pt>
                <c:pt idx="36057">
                  <c:v>-2.8281363411364882E-3</c:v>
                </c:pt>
                <c:pt idx="36058">
                  <c:v>-2.8387551033950261E-3</c:v>
                </c:pt>
                <c:pt idx="36059">
                  <c:v>-2.8482090596908386E-3</c:v>
                </c:pt>
                <c:pt idx="36060">
                  <c:v>-2.8576634121847723E-3</c:v>
                </c:pt>
                <c:pt idx="36061">
                  <c:v>-2.8671023599862126E-3</c:v>
                </c:pt>
                <c:pt idx="36062">
                  <c:v>-2.8762651422604003E-3</c:v>
                </c:pt>
                <c:pt idx="36063">
                  <c:v>-2.8851489664650401E-3</c:v>
                </c:pt>
                <c:pt idx="36064">
                  <c:v>-2.8936361581430323E-3</c:v>
                </c:pt>
                <c:pt idx="36065">
                  <c:v>-2.9017451463566588E-3</c:v>
                </c:pt>
                <c:pt idx="36066">
                  <c:v>-2.9093317841101633E-3</c:v>
                </c:pt>
                <c:pt idx="36067">
                  <c:v>-2.916350157090289E-3</c:v>
                </c:pt>
                <c:pt idx="36068">
                  <c:v>-2.9230751464579784E-3</c:v>
                </c:pt>
                <c:pt idx="36069">
                  <c:v>-2.9297489674453346E-3</c:v>
                </c:pt>
                <c:pt idx="36070">
                  <c:v>-2.9357715015439728E-3</c:v>
                </c:pt>
                <c:pt idx="36071">
                  <c:v>-2.9386078365032627E-3</c:v>
                </c:pt>
                <c:pt idx="36072">
                  <c:v>-2.9229822761570007E-3</c:v>
                </c:pt>
                <c:pt idx="36073">
                  <c:v>-2.9190819221746032E-3</c:v>
                </c:pt>
                <c:pt idx="36074">
                  <c:v>-2.9123679062815831E-3</c:v>
                </c:pt>
                <c:pt idx="36075">
                  <c:v>-2.9051881771830611E-3</c:v>
                </c:pt>
                <c:pt idx="36076">
                  <c:v>-2.8973633888826431E-3</c:v>
                </c:pt>
                <c:pt idx="36077">
                  <c:v>-2.8891390036297989E-3</c:v>
                </c:pt>
                <c:pt idx="36078">
                  <c:v>-2.8802556541749989E-3</c:v>
                </c:pt>
                <c:pt idx="36079">
                  <c:v>-2.8715111861011833E-3</c:v>
                </c:pt>
                <c:pt idx="36080">
                  <c:v>-2.8618988037581862E-3</c:v>
                </c:pt>
                <c:pt idx="36081">
                  <c:v>-2.8532840539822169E-3</c:v>
                </c:pt>
                <c:pt idx="36082">
                  <c:v>-2.8430818673888477E-3</c:v>
                </c:pt>
                <c:pt idx="36083">
                  <c:v>-2.8320346672616754E-3</c:v>
                </c:pt>
                <c:pt idx="36084">
                  <c:v>-2.8226598438932451E-3</c:v>
                </c:pt>
                <c:pt idx="36085">
                  <c:v>-2.8122568003294351E-3</c:v>
                </c:pt>
                <c:pt idx="36086">
                  <c:v>-2.801588120401443E-3</c:v>
                </c:pt>
                <c:pt idx="36087">
                  <c:v>-2.7925189286352164E-3</c:v>
                </c:pt>
                <c:pt idx="36088">
                  <c:v>-2.7829071344434731E-3</c:v>
                </c:pt>
                <c:pt idx="36089">
                  <c:v>-2.7712978638804757E-3</c:v>
                </c:pt>
                <c:pt idx="36090">
                  <c:v>-2.7594226770178598E-3</c:v>
                </c:pt>
                <c:pt idx="36091">
                  <c:v>-2.7473894208698982E-3</c:v>
                </c:pt>
                <c:pt idx="36092">
                  <c:v>-2.7382496922117305E-3</c:v>
                </c:pt>
                <c:pt idx="36093">
                  <c:v>-2.724280142078444E-3</c:v>
                </c:pt>
                <c:pt idx="36094">
                  <c:v>-2.7079473188835199E-3</c:v>
                </c:pt>
                <c:pt idx="36095">
                  <c:v>-2.6893983387772193E-3</c:v>
                </c:pt>
                <c:pt idx="36096">
                  <c:v>-2.6734965296782752E-3</c:v>
                </c:pt>
                <c:pt idx="36097">
                  <c:v>-2.6609085147755421E-3</c:v>
                </c:pt>
                <c:pt idx="36098">
                  <c:v>-2.6471491608957517E-3</c:v>
                </c:pt>
                <c:pt idx="36099">
                  <c:v>-2.6329822809662744E-3</c:v>
                </c:pt>
                <c:pt idx="36100">
                  <c:v>-2.6178590466914482E-3</c:v>
                </c:pt>
                <c:pt idx="36101">
                  <c:v>-2.605353601313312E-3</c:v>
                </c:pt>
                <c:pt idx="36102">
                  <c:v>-2.5818764061076175E-3</c:v>
                </c:pt>
                <c:pt idx="36103">
                  <c:v>-2.5722454273785791E-3</c:v>
                </c:pt>
                <c:pt idx="36104">
                  <c:v>-2.5593724143947996E-3</c:v>
                </c:pt>
                <c:pt idx="36105">
                  <c:v>-2.5395974082329537E-3</c:v>
                </c:pt>
                <c:pt idx="36106">
                  <c:v>-2.5198554721426688E-3</c:v>
                </c:pt>
                <c:pt idx="36107">
                  <c:v>-2.5058862389347536E-3</c:v>
                </c:pt>
                <c:pt idx="36108">
                  <c:v>-2.4856843361570208E-3</c:v>
                </c:pt>
                <c:pt idx="36109">
                  <c:v>-2.4649593816205837E-3</c:v>
                </c:pt>
                <c:pt idx="36110">
                  <c:v>-2.4639216100745165E-3</c:v>
                </c:pt>
                <c:pt idx="36111">
                  <c:v>-2.4324460380136677E-3</c:v>
                </c:pt>
                <c:pt idx="36112">
                  <c:v>-2.4294364296266824E-3</c:v>
                </c:pt>
                <c:pt idx="36113">
                  <c:v>-2.4256659263900177E-3</c:v>
                </c:pt>
                <c:pt idx="36114">
                  <c:v>-2.4275634533479661E-3</c:v>
                </c:pt>
                <c:pt idx="36115">
                  <c:v>-2.4097574138607272E-3</c:v>
                </c:pt>
                <c:pt idx="36116">
                  <c:v>-2.4218341265935276E-3</c:v>
                </c:pt>
                <c:pt idx="36117">
                  <c:v>-2.4566634772230558E-3</c:v>
                </c:pt>
                <c:pt idx="36118">
                  <c:v>-2.4473216488553077E-3</c:v>
                </c:pt>
                <c:pt idx="36119">
                  <c:v>-2.4454412708378699E-3</c:v>
                </c:pt>
                <c:pt idx="36120">
                  <c:v>-2.4757500815613545E-3</c:v>
                </c:pt>
                <c:pt idx="36121">
                  <c:v>-2.494868732508653E-3</c:v>
                </c:pt>
                <c:pt idx="36122">
                  <c:v>-2.5192862858246876E-3</c:v>
                </c:pt>
                <c:pt idx="36123">
                  <c:v>-2.5493154425886991E-3</c:v>
                </c:pt>
                <c:pt idx="36124">
                  <c:v>-2.5830004129510867E-3</c:v>
                </c:pt>
                <c:pt idx="36125">
                  <c:v>-2.624509594038889E-3</c:v>
                </c:pt>
                <c:pt idx="36126">
                  <c:v>-2.721996402571882E-3</c:v>
                </c:pt>
                <c:pt idx="36127">
                  <c:v>-2.8685250546783923E-3</c:v>
                </c:pt>
                <c:pt idx="36128">
                  <c:v>-2.9883235902978204E-3</c:v>
                </c:pt>
                <c:pt idx="36129">
                  <c:v>-3.1767164894436167E-3</c:v>
                </c:pt>
                <c:pt idx="36130">
                  <c:v>-3.478523295689004E-3</c:v>
                </c:pt>
                <c:pt idx="36131">
                  <c:v>-3.913791917159873E-3</c:v>
                </c:pt>
                <c:pt idx="36132">
                  <c:v>-4.1729134472518531E-3</c:v>
                </c:pt>
                <c:pt idx="36133">
                  <c:v>-4.2668953069441738E-3</c:v>
                </c:pt>
                <c:pt idx="36134">
                  <c:v>-4.2473426689284971E-3</c:v>
                </c:pt>
                <c:pt idx="36135">
                  <c:v>-4.1524687073343095E-3</c:v>
                </c:pt>
                <c:pt idx="36136">
                  <c:v>-4.0880952330748224E-3</c:v>
                </c:pt>
                <c:pt idx="36137">
                  <c:v>-4.0548961034425623E-3</c:v>
                </c:pt>
                <c:pt idx="36138">
                  <c:v>-4.1133961836531969E-3</c:v>
                </c:pt>
                <c:pt idx="36139">
                  <c:v>-4.3148808268062781E-3</c:v>
                </c:pt>
                <c:pt idx="36140">
                  <c:v>-4.7782630131543765E-3</c:v>
                </c:pt>
                <c:pt idx="36141">
                  <c:v>-5.3598771691483263E-3</c:v>
                </c:pt>
                <c:pt idx="36142">
                  <c:v>-8.1903791313666131E-3</c:v>
                </c:pt>
                <c:pt idx="36143">
                  <c:v>-1.1775019860131165E-2</c:v>
                </c:pt>
                <c:pt idx="36144">
                  <c:v>-1.5164123213584818E-2</c:v>
                </c:pt>
                <c:pt idx="36145">
                  <c:v>-1.8264789818979665E-2</c:v>
                </c:pt>
                <c:pt idx="36146">
                  <c:v>-2.0808884608341086E-2</c:v>
                </c:pt>
                <c:pt idx="36147">
                  <c:v>-2.2028720487912809E-2</c:v>
                </c:pt>
                <c:pt idx="36148">
                  <c:v>-2.2265525239031081E-2</c:v>
                </c:pt>
                <c:pt idx="36149">
                  <c:v>-2.1561747199417142E-2</c:v>
                </c:pt>
                <c:pt idx="36150">
                  <c:v>-1.9881664252715564E-2</c:v>
                </c:pt>
                <c:pt idx="36151">
                  <c:v>-1.6334017251068367E-2</c:v>
                </c:pt>
                <c:pt idx="36152">
                  <c:v>-1.0617412594844972E-2</c:v>
                </c:pt>
                <c:pt idx="36153">
                  <c:v>-3.8948031479548173E-3</c:v>
                </c:pt>
                <c:pt idx="36154">
                  <c:v>5.2120951418376249E-3</c:v>
                </c:pt>
                <c:pt idx="36155">
                  <c:v>1.5625984629098477E-2</c:v>
                </c:pt>
                <c:pt idx="36156">
                  <c:v>2.8674728548951811E-2</c:v>
                </c:pt>
                <c:pt idx="36157">
                  <c:v>4.2002214213210376E-2</c:v>
                </c:pt>
                <c:pt idx="36158">
                  <c:v>5.5780739676138391E-2</c:v>
                </c:pt>
                <c:pt idx="36159">
                  <c:v>7.0494668927649995E-2</c:v>
                </c:pt>
                <c:pt idx="36160">
                  <c:v>8.3232804671862115E-2</c:v>
                </c:pt>
                <c:pt idx="36161">
                  <c:v>9.5490310262952682E-2</c:v>
                </c:pt>
                <c:pt idx="36162">
                  <c:v>0.10486383149497863</c:v>
                </c:pt>
                <c:pt idx="36163">
                  <c:v>0.1123436225679304</c:v>
                </c:pt>
                <c:pt idx="36164">
                  <c:v>0.11640709138150662</c:v>
                </c:pt>
                <c:pt idx="36165">
                  <c:v>0.11947656587960576</c:v>
                </c:pt>
                <c:pt idx="36166">
                  <c:v>0.11969486977320298</c:v>
                </c:pt>
                <c:pt idx="36167">
                  <c:v>0.11868264182121513</c:v>
                </c:pt>
                <c:pt idx="36168">
                  <c:v>0.11636373048681781</c:v>
                </c:pt>
                <c:pt idx="36169">
                  <c:v>0.11277055771565758</c:v>
                </c:pt>
                <c:pt idx="36170">
                  <c:v>0.10818596833517635</c:v>
                </c:pt>
                <c:pt idx="36171">
                  <c:v>0.10320846388094207</c:v>
                </c:pt>
                <c:pt idx="36172">
                  <c:v>9.7169947615169727E-2</c:v>
                </c:pt>
                <c:pt idx="36173">
                  <c:v>9.1214052775120957E-2</c:v>
                </c:pt>
                <c:pt idx="36174">
                  <c:v>8.4803860488177452E-2</c:v>
                </c:pt>
                <c:pt idx="36175">
                  <c:v>7.8665103656519908E-2</c:v>
                </c:pt>
                <c:pt idx="36176">
                  <c:v>7.2637767480126403E-2</c:v>
                </c:pt>
                <c:pt idx="36177">
                  <c:v>6.6861179114525937E-2</c:v>
                </c:pt>
                <c:pt idx="36178">
                  <c:v>6.1389196100584686E-2</c:v>
                </c:pt>
                <c:pt idx="36179">
                  <c:v>5.6192020136526244E-2</c:v>
                </c:pt>
                <c:pt idx="36180">
                  <c:v>5.122103959091473E-2</c:v>
                </c:pt>
                <c:pt idx="36181">
                  <c:v>4.6477486624894593E-2</c:v>
                </c:pt>
                <c:pt idx="36182">
                  <c:v>4.1984109559511817E-2</c:v>
                </c:pt>
                <c:pt idx="36183">
                  <c:v>3.7808953248982369E-2</c:v>
                </c:pt>
                <c:pt idx="36184">
                  <c:v>3.4037223059519062E-2</c:v>
                </c:pt>
                <c:pt idx="36185">
                  <c:v>3.0752764327077298E-2</c:v>
                </c:pt>
                <c:pt idx="36186">
                  <c:v>2.7940662980032172E-2</c:v>
                </c:pt>
                <c:pt idx="36187">
                  <c:v>2.5587898254712083E-2</c:v>
                </c:pt>
                <c:pt idx="36188">
                  <c:v>2.3591235346028028E-2</c:v>
                </c:pt>
                <c:pt idx="36189">
                  <c:v>2.1760011228613041E-2</c:v>
                </c:pt>
                <c:pt idx="36190">
                  <c:v>1.9920988525916727E-2</c:v>
                </c:pt>
                <c:pt idx="36191">
                  <c:v>1.7932198127072363E-2</c:v>
                </c:pt>
                <c:pt idx="36192">
                  <c:v>1.5831646585156012E-2</c:v>
                </c:pt>
                <c:pt idx="36193">
                  <c:v>1.3757543135876737E-2</c:v>
                </c:pt>
                <c:pt idx="36194">
                  <c:v>1.1851722168412349E-2</c:v>
                </c:pt>
                <c:pt idx="36195">
                  <c:v>1.0233510023868297E-2</c:v>
                </c:pt>
                <c:pt idx="36196">
                  <c:v>8.9356988698058304E-3</c:v>
                </c:pt>
                <c:pt idx="36197">
                  <c:v>7.9262108048282487E-3</c:v>
                </c:pt>
                <c:pt idx="36198">
                  <c:v>7.1362148265231573E-3</c:v>
                </c:pt>
                <c:pt idx="36199">
                  <c:v>6.4165463477459106E-3</c:v>
                </c:pt>
                <c:pt idx="36200">
                  <c:v>5.5548650524573917E-3</c:v>
                </c:pt>
                <c:pt idx="36201">
                  <c:v>4.4368995743732098E-3</c:v>
                </c:pt>
                <c:pt idx="36202">
                  <c:v>3.0930737921531781E-3</c:v>
                </c:pt>
                <c:pt idx="36203">
                  <c:v>1.6830770319093968E-3</c:v>
                </c:pt>
                <c:pt idx="36204">
                  <c:v>3.4098612598809641E-4</c:v>
                </c:pt>
                <c:pt idx="36205">
                  <c:v>-8.3999773125720267E-4</c:v>
                </c:pt>
                <c:pt idx="36206">
                  <c:v>-1.8213661057315811E-3</c:v>
                </c:pt>
                <c:pt idx="36207">
                  <c:v>-2.5865009712837672E-3</c:v>
                </c:pt>
                <c:pt idx="36208">
                  <c:v>-3.133460812009381E-3</c:v>
                </c:pt>
                <c:pt idx="36209">
                  <c:v>-3.4696930726006991E-3</c:v>
                </c:pt>
                <c:pt idx="36210">
                  <c:v>-3.6075487463703704E-3</c:v>
                </c:pt>
                <c:pt idx="36211">
                  <c:v>-3.5563595909805512E-3</c:v>
                </c:pt>
                <c:pt idx="36212">
                  <c:v>-3.3268700068029844E-3</c:v>
                </c:pt>
                <c:pt idx="36213">
                  <c:v>-2.9281043776961946E-3</c:v>
                </c:pt>
                <c:pt idx="36214">
                  <c:v>-2.3727411882074056E-3</c:v>
                </c:pt>
                <c:pt idx="36215">
                  <c:v>-1.6643224740061635E-3</c:v>
                </c:pt>
                <c:pt idx="36216">
                  <c:v>-8.1960463948138607E-4</c:v>
                </c:pt>
                <c:pt idx="36217">
                  <c:v>1.5881527690386754E-4</c:v>
                </c:pt>
                <c:pt idx="36218">
                  <c:v>1.2644020235913489E-3</c:v>
                </c:pt>
                <c:pt idx="36219">
                  <c:v>2.4843053198789766E-3</c:v>
                </c:pt>
                <c:pt idx="36220">
                  <c:v>3.8088121027458621E-3</c:v>
                </c:pt>
                <c:pt idx="36221">
                  <c:v>5.2146845346258131E-3</c:v>
                </c:pt>
                <c:pt idx="36222">
                  <c:v>6.6721985768029013E-3</c:v>
                </c:pt>
                <c:pt idx="36223">
                  <c:v>8.0823977163327898E-3</c:v>
                </c:pt>
                <c:pt idx="36224">
                  <c:v>9.2930581407222324E-3</c:v>
                </c:pt>
                <c:pt idx="36225">
                  <c:v>1.0088748981548989E-2</c:v>
                </c:pt>
                <c:pt idx="36226">
                  <c:v>1.0336966058801078E-2</c:v>
                </c:pt>
                <c:pt idx="36227">
                  <c:v>1.0127314591571901E-2</c:v>
                </c:pt>
                <c:pt idx="36228">
                  <c:v>9.6503269030441263E-3</c:v>
                </c:pt>
                <c:pt idx="36229">
                  <c:v>9.0587705121660811E-3</c:v>
                </c:pt>
                <c:pt idx="36230">
                  <c:v>8.44979019934744E-3</c:v>
                </c:pt>
                <c:pt idx="36231">
                  <c:v>7.8629313163325332E-3</c:v>
                </c:pt>
                <c:pt idx="36232">
                  <c:v>7.3123650430261256E-3</c:v>
                </c:pt>
                <c:pt idx="36233">
                  <c:v>6.8021229897430313E-3</c:v>
                </c:pt>
                <c:pt idx="36234">
                  <c:v>6.3308196323075272E-3</c:v>
                </c:pt>
                <c:pt idx="36235">
                  <c:v>5.8956317286519289E-3</c:v>
                </c:pt>
                <c:pt idx="36236">
                  <c:v>5.4947450427934585E-3</c:v>
                </c:pt>
                <c:pt idx="36237">
                  <c:v>5.1242785719183281E-3</c:v>
                </c:pt>
                <c:pt idx="36238">
                  <c:v>4.7825314054519286E-3</c:v>
                </c:pt>
                <c:pt idx="36239">
                  <c:v>4.4673687009106899E-3</c:v>
                </c:pt>
                <c:pt idx="36240">
                  <c:v>4.1764540421508345E-3</c:v>
                </c:pt>
                <c:pt idx="36241">
                  <c:v>3.9079213129743495E-3</c:v>
                </c:pt>
                <c:pt idx="36242">
                  <c:v>3.6605428334433032E-3</c:v>
                </c:pt>
                <c:pt idx="36243">
                  <c:v>3.4319566177514194E-3</c:v>
                </c:pt>
                <c:pt idx="36244">
                  <c:v>3.2208765053878263E-3</c:v>
                </c:pt>
                <c:pt idx="36245">
                  <c:v>3.026029763828042E-3</c:v>
                </c:pt>
                <c:pt idx="36246">
                  <c:v>2.846038832825637E-3</c:v>
                </c:pt>
                <c:pt idx="36247">
                  <c:v>2.6797506830609219E-3</c:v>
                </c:pt>
                <c:pt idx="36248">
                  <c:v>2.5260689352316623E-3</c:v>
                </c:pt>
                <c:pt idx="36249">
                  <c:v>2.3838416365408177E-3</c:v>
                </c:pt>
                <c:pt idx="36250">
                  <c:v>2.2523999915524673E-3</c:v>
                </c:pt>
                <c:pt idx="36251">
                  <c:v>2.1308367347062651E-3</c:v>
                </c:pt>
                <c:pt idx="36252">
                  <c:v>2.0181735856701355E-3</c:v>
                </c:pt>
                <c:pt idx="36253">
                  <c:v>1.9139501426077565E-3</c:v>
                </c:pt>
                <c:pt idx="36254">
                  <c:v>1.8170920656224165E-3</c:v>
                </c:pt>
                <c:pt idx="36255">
                  <c:v>1.7273513290899656E-3</c:v>
                </c:pt>
                <c:pt idx="36256">
                  <c:v>1.6440709001180887E-3</c:v>
                </c:pt>
                <c:pt idx="36257">
                  <c:v>1.5666741653269645E-3</c:v>
                </c:pt>
                <c:pt idx="36258">
                  <c:v>1.494711887264355E-3</c:v>
                </c:pt>
                <c:pt idx="36259">
                  <c:v>1.4275246904721373E-3</c:v>
                </c:pt>
                <c:pt idx="36260">
                  <c:v>1.3651467850662735E-3</c:v>
                </c:pt>
                <c:pt idx="36261">
                  <c:v>1.3066599356711395E-3</c:v>
                </c:pt>
                <c:pt idx="36262">
                  <c:v>1.252258183038979E-3</c:v>
                </c:pt>
                <c:pt idx="36263">
                  <c:v>1.2014025833084752E-3</c:v>
                </c:pt>
                <c:pt idx="36264">
                  <c:v>1.1537468596827249E-3</c:v>
                </c:pt>
                <c:pt idx="36265">
                  <c:v>1.1090600689996899E-3</c:v>
                </c:pt>
                <c:pt idx="36266">
                  <c:v>1.0672082074770772E-3</c:v>
                </c:pt>
                <c:pt idx="36267">
                  <c:v>1.0280489266302206E-3</c:v>
                </c:pt>
                <c:pt idx="36268">
                  <c:v>9.9125713986225605E-4</c:v>
                </c:pt>
                <c:pt idx="36269">
                  <c:v>9.5655304943531583E-4</c:v>
                </c:pt>
                <c:pt idx="36270">
                  <c:v>9.2405813175178153E-4</c:v>
                </c:pt>
                <c:pt idx="36271">
                  <c:v>8.9340682808192184E-4</c:v>
                </c:pt>
                <c:pt idx="36272">
                  <c:v>8.6468115037552362E-4</c:v>
                </c:pt>
                <c:pt idx="36273">
                  <c:v>8.3735232572212936E-4</c:v>
                </c:pt>
                <c:pt idx="36274">
                  <c:v>8.116088246568065E-4</c:v>
                </c:pt>
                <c:pt idx="36275">
                  <c:v>7.8744673687947131E-4</c:v>
                </c:pt>
                <c:pt idx="36276">
                  <c:v>7.6440889987972049E-4</c:v>
                </c:pt>
                <c:pt idx="36277">
                  <c:v>7.4273201287289314E-4</c:v>
                </c:pt>
                <c:pt idx="36278">
                  <c:v>7.2228142853447697E-4</c:v>
                </c:pt>
                <c:pt idx="36279">
                  <c:v>7.0282678423294609E-4</c:v>
                </c:pt>
                <c:pt idx="36280">
                  <c:v>6.8442239489108214E-4</c:v>
                </c:pt>
                <c:pt idx="36281">
                  <c:v>6.6686013341521466E-4</c:v>
                </c:pt>
                <c:pt idx="36282">
                  <c:v>6.5013448627637693E-4</c:v>
                </c:pt>
                <c:pt idx="36283">
                  <c:v>6.3413983059701362E-4</c:v>
                </c:pt>
                <c:pt idx="36284">
                  <c:v>6.1885950981610538E-4</c:v>
                </c:pt>
                <c:pt idx="36285">
                  <c:v>6.0418126390759941E-4</c:v>
                </c:pt>
                <c:pt idx="36286">
                  <c:v>5.9002259802443113E-4</c:v>
                </c:pt>
                <c:pt idx="36287">
                  <c:v>5.7656660592375619E-4</c:v>
                </c:pt>
                <c:pt idx="36288">
                  <c:v>5.6365203956965093E-4</c:v>
                </c:pt>
                <c:pt idx="36289">
                  <c:v>5.5087687495891657E-4</c:v>
                </c:pt>
                <c:pt idx="36290">
                  <c:v>5.387005034864778E-4</c:v>
                </c:pt>
                <c:pt idx="36291">
                  <c:v>5.2671529640047066E-4</c:v>
                </c:pt>
                <c:pt idx="36292">
                  <c:v>5.153970195023172E-4</c:v>
                </c:pt>
                <c:pt idx="36293">
                  <c:v>5.0423495407958541E-4</c:v>
                </c:pt>
                <c:pt idx="36294">
                  <c:v>4.9338588360048341E-4</c:v>
                </c:pt>
                <c:pt idx="36295">
                  <c:v>4.8309579036842631E-4</c:v>
                </c:pt>
                <c:pt idx="36296">
                  <c:v>4.7305339973968685E-4</c:v>
                </c:pt>
                <c:pt idx="36297">
                  <c:v>4.6341096839763729E-4</c:v>
                </c:pt>
                <c:pt idx="36298">
                  <c:v>4.5416267622233608E-4</c:v>
                </c:pt>
                <c:pt idx="36299">
                  <c:v>4.4523253293815568E-4</c:v>
                </c:pt>
                <c:pt idx="36300">
                  <c:v>4.3694117215176131E-4</c:v>
                </c:pt>
                <c:pt idx="36301">
                  <c:v>4.2898951368430804E-4</c:v>
                </c:pt>
                <c:pt idx="36302">
                  <c:v>4.2135192177106262E-4</c:v>
                </c:pt>
                <c:pt idx="36303">
                  <c:v>4.1435289047275781E-4</c:v>
                </c:pt>
                <c:pt idx="36304">
                  <c:v>4.0765652094609806E-4</c:v>
                </c:pt>
                <c:pt idx="36305">
                  <c:v>4.0146841863442084E-4</c:v>
                </c:pt>
                <c:pt idx="36306">
                  <c:v>3.9576264685536877E-4</c:v>
                </c:pt>
                <c:pt idx="36307">
                  <c:v>3.9068034179845501E-4</c:v>
                </c:pt>
                <c:pt idx="36308">
                  <c:v>3.8571428863098944E-4</c:v>
                </c:pt>
                <c:pt idx="36309">
                  <c:v>3.8138307414947725E-4</c:v>
                </c:pt>
                <c:pt idx="36310">
                  <c:v>3.7762421360676424E-4</c:v>
                </c:pt>
                <c:pt idx="36311">
                  <c:v>3.7407101255204633E-4</c:v>
                </c:pt>
                <c:pt idx="36312">
                  <c:v>3.7092933566618136E-4</c:v>
                </c:pt>
                <c:pt idx="36313">
                  <c:v>3.6834785096995226E-4</c:v>
                </c:pt>
                <c:pt idx="36314">
                  <c:v>3.6622004322239832E-4</c:v>
                </c:pt>
                <c:pt idx="36315">
                  <c:v>3.6440079810473591E-4</c:v>
                </c:pt>
                <c:pt idx="36316">
                  <c:v>3.6284801835784197E-4</c:v>
                </c:pt>
                <c:pt idx="36317">
                  <c:v>3.6156624880734345E-4</c:v>
                </c:pt>
                <c:pt idx="36318">
                  <c:v>3.606359007253257E-4</c:v>
                </c:pt>
                <c:pt idx="36319">
                  <c:v>3.600058569424025E-4</c:v>
                </c:pt>
                <c:pt idx="36320">
                  <c:v>3.5969980415506697E-4</c:v>
                </c:pt>
                <c:pt idx="36321">
                  <c:v>3.596026665361185E-4</c:v>
                </c:pt>
                <c:pt idx="36322">
                  <c:v>3.6005798262894739E-4</c:v>
                </c:pt>
                <c:pt idx="36323">
                  <c:v>3.6038006347882678E-4</c:v>
                </c:pt>
                <c:pt idx="36324">
                  <c:v>3.6116907855721081E-4</c:v>
                </c:pt>
                <c:pt idx="36325">
                  <c:v>3.6227830102453229E-4</c:v>
                </c:pt>
                <c:pt idx="36326">
                  <c:v>3.6385253751036739E-4</c:v>
                </c:pt>
                <c:pt idx="36327">
                  <c:v>3.6572571075521587E-4</c:v>
                </c:pt>
                <c:pt idx="36328">
                  <c:v>3.6786979163438982E-4</c:v>
                </c:pt>
                <c:pt idx="36329">
                  <c:v>3.7047252036359613E-4</c:v>
                </c:pt>
                <c:pt idx="36330">
                  <c:v>3.7333659724836377E-4</c:v>
                </c:pt>
                <c:pt idx="36331">
                  <c:v>3.7645368681726854E-4</c:v>
                </c:pt>
                <c:pt idx="36332">
                  <c:v>3.7975376392795912E-4</c:v>
                </c:pt>
                <c:pt idx="36333">
                  <c:v>3.8320016084802955E-4</c:v>
                </c:pt>
                <c:pt idx="36334">
                  <c:v>3.868922048013701E-4</c:v>
                </c:pt>
                <c:pt idx="36335">
                  <c:v>3.9065082581046795E-4</c:v>
                </c:pt>
                <c:pt idx="36336">
                  <c:v>3.9453238445208427E-4</c:v>
                </c:pt>
                <c:pt idx="36337">
                  <c:v>3.9850216691406093E-4</c:v>
                </c:pt>
                <c:pt idx="36338">
                  <c:v>4.0256274073313669E-4</c:v>
                </c:pt>
                <c:pt idx="36339">
                  <c:v>4.0673034721694368E-4</c:v>
                </c:pt>
                <c:pt idx="36340">
                  <c:v>4.1092961336830491E-4</c:v>
                </c:pt>
                <c:pt idx="36341">
                  <c:v>4.1537727158835747E-4</c:v>
                </c:pt>
                <c:pt idx="36342">
                  <c:v>4.1982021571407291E-4</c:v>
                </c:pt>
                <c:pt idx="36343">
                  <c:v>4.2448165473629729E-4</c:v>
                </c:pt>
                <c:pt idx="36344">
                  <c:v>4.2924714794756458E-4</c:v>
                </c:pt>
                <c:pt idx="36345">
                  <c:v>4.3464240191193326E-4</c:v>
                </c:pt>
                <c:pt idx="36346">
                  <c:v>4.3999574884401316E-4</c:v>
                </c:pt>
                <c:pt idx="36347">
                  <c:v>4.4571578284413604E-4</c:v>
                </c:pt>
                <c:pt idx="36348">
                  <c:v>4.5169651728660387E-4</c:v>
                </c:pt>
                <c:pt idx="36349">
                  <c:v>4.5805130464371402E-4</c:v>
                </c:pt>
                <c:pt idx="36350">
                  <c:v>4.6473996551144037E-4</c:v>
                </c:pt>
                <c:pt idx="36351">
                  <c:v>4.7176359518807942E-4</c:v>
                </c:pt>
                <c:pt idx="36352">
                  <c:v>4.7927126704661038E-4</c:v>
                </c:pt>
                <c:pt idx="36353">
                  <c:v>4.8718079051690566E-4</c:v>
                </c:pt>
                <c:pt idx="36354">
                  <c:v>4.9559722682723795E-4</c:v>
                </c:pt>
                <c:pt idx="36355">
                  <c:v>5.0444863036624987E-4</c:v>
                </c:pt>
                <c:pt idx="36356">
                  <c:v>5.1360012428780522E-4</c:v>
                </c:pt>
                <c:pt idx="36357">
                  <c:v>5.2342974159258482E-4</c:v>
                </c:pt>
                <c:pt idx="36358">
                  <c:v>5.3387600004839442E-4</c:v>
                </c:pt>
                <c:pt idx="36359">
                  <c:v>5.4471951949874864E-4</c:v>
                </c:pt>
                <c:pt idx="36360">
                  <c:v>5.5630940942252849E-4</c:v>
                </c:pt>
                <c:pt idx="36361">
                  <c:v>5.6843512795323736E-4</c:v>
                </c:pt>
                <c:pt idx="36362">
                  <c:v>5.813622198547197E-4</c:v>
                </c:pt>
                <c:pt idx="36363">
                  <c:v>5.9503780617542468E-4</c:v>
                </c:pt>
                <c:pt idx="36364">
                  <c:v>6.0971087867145446E-4</c:v>
                </c:pt>
                <c:pt idx="36365">
                  <c:v>6.2533611948656365E-4</c:v>
                </c:pt>
                <c:pt idx="36366">
                  <c:v>6.4181777978722376E-4</c:v>
                </c:pt>
                <c:pt idx="36367">
                  <c:v>6.5961440896689094E-4</c:v>
                </c:pt>
                <c:pt idx="36368">
                  <c:v>6.7841574709259778E-4</c:v>
                </c:pt>
                <c:pt idx="36369">
                  <c:v>6.9851565065026655E-4</c:v>
                </c:pt>
                <c:pt idx="36370">
                  <c:v>7.2016797978291525E-4</c:v>
                </c:pt>
                <c:pt idx="36371">
                  <c:v>7.4314248157991702E-4</c:v>
                </c:pt>
                <c:pt idx="36372">
                  <c:v>7.6790891320421828E-4</c:v>
                </c:pt>
                <c:pt idx="36373">
                  <c:v>7.9430078144671068E-4</c:v>
                </c:pt>
                <c:pt idx="36374">
                  <c:v>8.2275113293239777E-4</c:v>
                </c:pt>
                <c:pt idx="36375">
                  <c:v>8.532972260054672E-4</c:v>
                </c:pt>
                <c:pt idx="36376">
                  <c:v>8.8608787294708335E-4</c:v>
                </c:pt>
                <c:pt idx="36377">
                  <c:v>9.2110853246518687E-4</c:v>
                </c:pt>
                <c:pt idx="36378">
                  <c:v>9.5880465367192969E-4</c:v>
                </c:pt>
                <c:pt idx="36379">
                  <c:v>9.9932446174710865E-4</c:v>
                </c:pt>
                <c:pt idx="36380">
                  <c:v>1.0428245651482593E-3</c:v>
                </c:pt>
                <c:pt idx="36381">
                  <c:v>1.0893014681038204E-3</c:v>
                </c:pt>
                <c:pt idx="36382">
                  <c:v>1.1395043454004439E-3</c:v>
                </c:pt>
                <c:pt idx="36383">
                  <c:v>1.1932428271717033E-3</c:v>
                </c:pt>
                <c:pt idx="36384">
                  <c:v>1.2510508497460826E-3</c:v>
                </c:pt>
                <c:pt idx="36385">
                  <c:v>1.3130565325165655E-3</c:v>
                </c:pt>
                <c:pt idx="36386">
                  <c:v>1.3799176942195235E-3</c:v>
                </c:pt>
                <c:pt idx="36387">
                  <c:v>1.4518458259531464E-3</c:v>
                </c:pt>
                <c:pt idx="36388">
                  <c:v>1.5293289566532531E-3</c:v>
                </c:pt>
                <c:pt idx="36389">
                  <c:v>1.6126937679235009E-3</c:v>
                </c:pt>
                <c:pt idx="36390">
                  <c:v>1.7026836438288617E-3</c:v>
                </c:pt>
                <c:pt idx="36391">
                  <c:v>1.7998391621987242E-3</c:v>
                </c:pt>
                <c:pt idx="36392">
                  <c:v>1.9045660050533986E-3</c:v>
                </c:pt>
                <c:pt idx="36393">
                  <c:v>2.0177033742794226E-3</c:v>
                </c:pt>
                <c:pt idx="36394">
                  <c:v>2.1399152941520283E-3</c:v>
                </c:pt>
                <c:pt idx="36395">
                  <c:v>2.2721610740481513E-3</c:v>
                </c:pt>
                <c:pt idx="36396">
                  <c:v>2.414929951383038E-3</c:v>
                </c:pt>
                <c:pt idx="36397">
                  <c:v>2.5696345445259672E-3</c:v>
                </c:pt>
                <c:pt idx="36398">
                  <c:v>2.7367918340276409E-3</c:v>
                </c:pt>
                <c:pt idx="36399">
                  <c:v>2.9178179153077632E-3</c:v>
                </c:pt>
                <c:pt idx="36400">
                  <c:v>3.113814938216275E-3</c:v>
                </c:pt>
                <c:pt idx="36401">
                  <c:v>3.3258152127481067E-3</c:v>
                </c:pt>
                <c:pt idx="36402">
                  <c:v>3.5555539165845751E-3</c:v>
                </c:pt>
                <c:pt idx="36403">
                  <c:v>3.8041428110296982E-3</c:v>
                </c:pt>
                <c:pt idx="36404">
                  <c:v>4.0734022247856938E-3</c:v>
                </c:pt>
                <c:pt idx="36405">
                  <c:v>4.3652051612025344E-3</c:v>
                </c:pt>
                <c:pt idx="36406">
                  <c:v>4.6809579993035699E-3</c:v>
                </c:pt>
                <c:pt idx="36407">
                  <c:v>5.023088670005893E-3</c:v>
                </c:pt>
                <c:pt idx="36408">
                  <c:v>5.3938672476943061E-3</c:v>
                </c:pt>
                <c:pt idx="36409">
                  <c:v>5.7956128499734305E-3</c:v>
                </c:pt>
                <c:pt idx="36410">
                  <c:v>6.2308779569060224E-3</c:v>
                </c:pt>
                <c:pt idx="36411">
                  <c:v>6.7034662515845778E-3</c:v>
                </c:pt>
                <c:pt idx="36412">
                  <c:v>7.2139554724761634E-3</c:v>
                </c:pt>
                <c:pt idx="36413">
                  <c:v>7.7639366394879339E-3</c:v>
                </c:pt>
                <c:pt idx="36414">
                  <c:v>8.3506723000738026E-3</c:v>
                </c:pt>
                <c:pt idx="36415">
                  <c:v>8.9614233919602659E-3</c:v>
                </c:pt>
                <c:pt idx="36416">
                  <c:v>9.546722689003917E-3</c:v>
                </c:pt>
                <c:pt idx="36417">
                  <c:v>1.003175438188153E-2</c:v>
                </c:pt>
                <c:pt idx="36418">
                  <c:v>1.023413862356215E-2</c:v>
                </c:pt>
                <c:pt idx="36419">
                  <c:v>9.9795208309605421E-3</c:v>
                </c:pt>
                <c:pt idx="36420">
                  <c:v>9.1860285566301991E-3</c:v>
                </c:pt>
                <c:pt idx="36421">
                  <c:v>7.9780483366164168E-3</c:v>
                </c:pt>
                <c:pt idx="36422">
                  <c:v>6.5633546645056384E-3</c:v>
                </c:pt>
                <c:pt idx="36423">
                  <c:v>5.1104360655053194E-3</c:v>
                </c:pt>
                <c:pt idx="36424">
                  <c:v>3.6974372968503477E-3</c:v>
                </c:pt>
                <c:pt idx="36425">
                  <c:v>2.3749901345221369E-3</c:v>
                </c:pt>
                <c:pt idx="36426">
                  <c:v>1.1526401425838717E-3</c:v>
                </c:pt>
                <c:pt idx="36427">
                  <c:v>4.7370090091147787E-5</c:v>
                </c:pt>
                <c:pt idx="36428">
                  <c:v>-9.3204312927552824E-4</c:v>
                </c:pt>
                <c:pt idx="36429">
                  <c:v>-1.7774255248853565E-3</c:v>
                </c:pt>
                <c:pt idx="36430">
                  <c:v>-2.4827520826159466E-3</c:v>
                </c:pt>
                <c:pt idx="36431">
                  <c:v>-3.0390482291573484E-3</c:v>
                </c:pt>
                <c:pt idx="36432">
                  <c:v>-3.4360152272026045E-3</c:v>
                </c:pt>
                <c:pt idx="36433">
                  <c:v>-3.66458808889214E-3</c:v>
                </c:pt>
                <c:pt idx="36434">
                  <c:v>-3.7154994588993739E-3</c:v>
                </c:pt>
                <c:pt idx="36435">
                  <c:v>-3.5748185464528071E-3</c:v>
                </c:pt>
                <c:pt idx="36436">
                  <c:v>-3.2356535313352586E-3</c:v>
                </c:pt>
                <c:pt idx="36437">
                  <c:v>-2.6868851049675069E-3</c:v>
                </c:pt>
                <c:pt idx="36438">
                  <c:v>-1.9197940525171875E-3</c:v>
                </c:pt>
                <c:pt idx="36439">
                  <c:v>-9.3714711230674652E-4</c:v>
                </c:pt>
                <c:pt idx="36440">
                  <c:v>2.5182003472234982E-4</c:v>
                </c:pt>
                <c:pt idx="36441">
                  <c:v>1.5919402317423614E-3</c:v>
                </c:pt>
                <c:pt idx="36442">
                  <c:v>3.0040908315730475E-3</c:v>
                </c:pt>
                <c:pt idx="36443">
                  <c:v>4.3447733556322143E-3</c:v>
                </c:pt>
                <c:pt idx="36444">
                  <c:v>5.4590311225748422E-3</c:v>
                </c:pt>
                <c:pt idx="36445">
                  <c:v>6.3314045637081762E-3</c:v>
                </c:pt>
                <c:pt idx="36446">
                  <c:v>7.0627505239466704E-3</c:v>
                </c:pt>
                <c:pt idx="36447">
                  <c:v>7.8505896583217494E-3</c:v>
                </c:pt>
                <c:pt idx="36448">
                  <c:v>8.8505009456402162E-3</c:v>
                </c:pt>
                <c:pt idx="36449">
                  <c:v>1.015201528316878E-2</c:v>
                </c:pt>
                <c:pt idx="36450">
                  <c:v>1.1778680339912917E-2</c:v>
                </c:pt>
                <c:pt idx="36451">
                  <c:v>1.3688555066260655E-2</c:v>
                </c:pt>
                <c:pt idx="36452">
                  <c:v>1.5761631488415029E-2</c:v>
                </c:pt>
                <c:pt idx="36453">
                  <c:v>1.7862403024526685E-2</c:v>
                </c:pt>
                <c:pt idx="36454">
                  <c:v>1.984504671543863E-2</c:v>
                </c:pt>
                <c:pt idx="36455">
                  <c:v>2.1694682501681384E-2</c:v>
                </c:pt>
                <c:pt idx="36456">
                  <c:v>2.3511958058979987E-2</c:v>
                </c:pt>
                <c:pt idx="36457">
                  <c:v>2.5513259022947654E-2</c:v>
                </c:pt>
                <c:pt idx="36458">
                  <c:v>2.7873747727580778E-2</c:v>
                </c:pt>
                <c:pt idx="36459">
                  <c:v>3.0663127507136068E-2</c:v>
                </c:pt>
                <c:pt idx="36460">
                  <c:v>3.3966783864564531E-2</c:v>
                </c:pt>
                <c:pt idx="36461">
                  <c:v>3.7728925853563799E-2</c:v>
                </c:pt>
                <c:pt idx="36462">
                  <c:v>4.1893472605173954E-2</c:v>
                </c:pt>
                <c:pt idx="36463">
                  <c:v>4.6385522816816072E-2</c:v>
                </c:pt>
                <c:pt idx="36464">
                  <c:v>5.1120670277009173E-2</c:v>
                </c:pt>
                <c:pt idx="36465">
                  <c:v>5.6069243537935076E-2</c:v>
                </c:pt>
                <c:pt idx="36466">
                  <c:v>6.1243904555325468E-2</c:v>
                </c:pt>
                <c:pt idx="36467">
                  <c:v>6.6703108583580417E-2</c:v>
                </c:pt>
                <c:pt idx="36468">
                  <c:v>7.2484371230975286E-2</c:v>
                </c:pt>
                <c:pt idx="36469">
                  <c:v>7.8456041850102243E-2</c:v>
                </c:pt>
                <c:pt idx="36470">
                  <c:v>8.4555357245230445E-2</c:v>
                </c:pt>
                <c:pt idx="36471">
                  <c:v>9.0984998283211493E-2</c:v>
                </c:pt>
                <c:pt idx="36472">
                  <c:v>9.7268096546922478E-2</c:v>
                </c:pt>
                <c:pt idx="36473">
                  <c:v>0.10311013903998967</c:v>
                </c:pt>
                <c:pt idx="36474">
                  <c:v>0.10828655305467338</c:v>
                </c:pt>
                <c:pt idx="36475">
                  <c:v>0.11293489694707759</c:v>
                </c:pt>
                <c:pt idx="36476">
                  <c:v>0.11613599743058411</c:v>
                </c:pt>
                <c:pt idx="36477">
                  <c:v>0.11857320926531756</c:v>
                </c:pt>
                <c:pt idx="36478">
                  <c:v>0.11983889976511386</c:v>
                </c:pt>
                <c:pt idx="36479">
                  <c:v>0.1195510673933825</c:v>
                </c:pt>
                <c:pt idx="36480">
                  <c:v>0.1171147029527993</c:v>
                </c:pt>
                <c:pt idx="36481">
                  <c:v>0.1126233663384516</c:v>
                </c:pt>
                <c:pt idx="36482">
                  <c:v>0.10585521966557238</c:v>
                </c:pt>
                <c:pt idx="36483">
                  <c:v>9.6542549463085547E-2</c:v>
                </c:pt>
                <c:pt idx="36484">
                  <c:v>8.4250812537560449E-2</c:v>
                </c:pt>
                <c:pt idx="36485">
                  <c:v>7.1783844697526078E-2</c:v>
                </c:pt>
                <c:pt idx="36486">
                  <c:v>5.668891051949132E-2</c:v>
                </c:pt>
                <c:pt idx="36487">
                  <c:v>4.3161691522637546E-2</c:v>
                </c:pt>
                <c:pt idx="36488">
                  <c:v>2.9069395106247231E-2</c:v>
                </c:pt>
                <c:pt idx="36489">
                  <c:v>1.7240749375136588E-2</c:v>
                </c:pt>
                <c:pt idx="36490">
                  <c:v>6.3438261704187315E-3</c:v>
                </c:pt>
                <c:pt idx="36491">
                  <c:v>-3.2193269301763749E-3</c:v>
                </c:pt>
                <c:pt idx="36492">
                  <c:v>-1.0227840078636447E-2</c:v>
                </c:pt>
                <c:pt idx="36493">
                  <c:v>-1.5745985767199877E-2</c:v>
                </c:pt>
                <c:pt idx="36494">
                  <c:v>-1.9103433652829599E-2</c:v>
                </c:pt>
                <c:pt idx="36495">
                  <c:v>-2.145335286817554E-2</c:v>
                </c:pt>
                <c:pt idx="36496">
                  <c:v>-2.2173753757062764E-2</c:v>
                </c:pt>
                <c:pt idx="36497">
                  <c:v>-2.0973140689896155E-2</c:v>
                </c:pt>
                <c:pt idx="36498">
                  <c:v>-2.010322019332049E-2</c:v>
                </c:pt>
                <c:pt idx="36499">
                  <c:v>-1.7769831275701087E-2</c:v>
                </c:pt>
                <c:pt idx="36500">
                  <c:v>-1.506655409833902E-2</c:v>
                </c:pt>
                <c:pt idx="36501">
                  <c:v>-1.1832174960787561E-2</c:v>
                </c:pt>
                <c:pt idx="36502">
                  <c:v>-8.0810567991077518E-3</c:v>
                </c:pt>
                <c:pt idx="36503">
                  <c:v>-5.0625933103535022E-3</c:v>
                </c:pt>
                <c:pt idx="36504">
                  <c:v>-4.2296754904199074E-3</c:v>
                </c:pt>
                <c:pt idx="36505">
                  <c:v>-4.0321463008395671E-3</c:v>
                </c:pt>
                <c:pt idx="36506">
                  <c:v>-4.1348657721812995E-3</c:v>
                </c:pt>
                <c:pt idx="36507">
                  <c:v>-4.1905837657244642E-3</c:v>
                </c:pt>
                <c:pt idx="36508">
                  <c:v>-4.2469505908302348E-3</c:v>
                </c:pt>
                <c:pt idx="36509">
                  <c:v>-4.2902452520677346E-3</c:v>
                </c:pt>
                <c:pt idx="36510">
                  <c:v>-4.2892081964322117E-3</c:v>
                </c:pt>
                <c:pt idx="36511">
                  <c:v>-4.2740901430329478E-3</c:v>
                </c:pt>
                <c:pt idx="36512">
                  <c:v>-4.1575633552991568E-3</c:v>
                </c:pt>
                <c:pt idx="36513">
                  <c:v>-3.9210996488845589E-3</c:v>
                </c:pt>
                <c:pt idx="36514">
                  <c:v>-3.539265710952279E-3</c:v>
                </c:pt>
                <c:pt idx="36515">
                  <c:v>-3.2181315536306599E-3</c:v>
                </c:pt>
                <c:pt idx="36516">
                  <c:v>-2.9828009358922091E-3</c:v>
                </c:pt>
                <c:pt idx="36517">
                  <c:v>-2.834651904865954E-3</c:v>
                </c:pt>
                <c:pt idx="36518">
                  <c:v>-2.7045058643658149E-3</c:v>
                </c:pt>
                <c:pt idx="36519">
                  <c:v>-2.6588153594698043E-3</c:v>
                </c:pt>
                <c:pt idx="36520">
                  <c:v>-2.5550505640991473E-3</c:v>
                </c:pt>
                <c:pt idx="36521">
                  <c:v>-2.5196642377296775E-3</c:v>
                </c:pt>
                <c:pt idx="36522">
                  <c:v>-2.4654527796059721E-3</c:v>
                </c:pt>
                <c:pt idx="36523">
                  <c:v>-2.4591739041162483E-3</c:v>
                </c:pt>
                <c:pt idx="36524">
                  <c:v>-2.4393790253106791E-3</c:v>
                </c:pt>
                <c:pt idx="36525">
                  <c:v>-2.4306072617807243E-3</c:v>
                </c:pt>
                <c:pt idx="36526">
                  <c:v>-2.4289909834854665E-3</c:v>
                </c:pt>
                <c:pt idx="36527">
                  <c:v>-2.4133782775615678E-3</c:v>
                </c:pt>
                <c:pt idx="36528">
                  <c:v>-2.4102896996225668E-3</c:v>
                </c:pt>
                <c:pt idx="36529">
                  <c:v>-2.4071348611647428E-3</c:v>
                </c:pt>
                <c:pt idx="36530">
                  <c:v>-2.4028551832960391E-3</c:v>
                </c:pt>
                <c:pt idx="36531">
                  <c:v>-2.4301561306734054E-3</c:v>
                </c:pt>
                <c:pt idx="36532">
                  <c:v>-2.4143802814708313E-3</c:v>
                </c:pt>
                <c:pt idx="36533">
                  <c:v>-2.4172725497714344E-3</c:v>
                </c:pt>
                <c:pt idx="36534">
                  <c:v>-2.4423058410556553E-3</c:v>
                </c:pt>
                <c:pt idx="36535">
                  <c:v>-2.4553754460781849E-3</c:v>
                </c:pt>
                <c:pt idx="36536">
                  <c:v>-2.4801515666336765E-3</c:v>
                </c:pt>
                <c:pt idx="36537">
                  <c:v>-2.4955337703014458E-3</c:v>
                </c:pt>
                <c:pt idx="36538">
                  <c:v>-2.530645858281136E-3</c:v>
                </c:pt>
                <c:pt idx="36539">
                  <c:v>-2.5490466075853749E-3</c:v>
                </c:pt>
                <c:pt idx="36540">
                  <c:v>-2.5744900130513664E-3</c:v>
                </c:pt>
                <c:pt idx="36541">
                  <c:v>-2.5940618599261406E-3</c:v>
                </c:pt>
                <c:pt idx="36542">
                  <c:v>-2.6138035501519856E-3</c:v>
                </c:pt>
                <c:pt idx="36543">
                  <c:v>-2.6267477542105443E-3</c:v>
                </c:pt>
                <c:pt idx="36544">
                  <c:v>-2.6448366000393179E-3</c:v>
                </c:pt>
                <c:pt idx="36545">
                  <c:v>-2.6566140449116793E-3</c:v>
                </c:pt>
                <c:pt idx="36546">
                  <c:v>-2.6703937292733276E-3</c:v>
                </c:pt>
                <c:pt idx="36547">
                  <c:v>-2.684726136203186E-3</c:v>
                </c:pt>
                <c:pt idx="36548">
                  <c:v>-2.7025638552511853E-3</c:v>
                </c:pt>
                <c:pt idx="36549">
                  <c:v>-2.7197408638177244E-3</c:v>
                </c:pt>
                <c:pt idx="36550">
                  <c:v>-2.7344952912115106E-3</c:v>
                </c:pt>
                <c:pt idx="36551">
                  <c:v>-2.7406353542084524E-3</c:v>
                </c:pt>
                <c:pt idx="36552">
                  <c:v>-2.7544379704060543E-3</c:v>
                </c:pt>
                <c:pt idx="36553">
                  <c:v>-2.768893371428517E-3</c:v>
                </c:pt>
                <c:pt idx="36554">
                  <c:v>-2.7838550953185638E-3</c:v>
                </c:pt>
                <c:pt idx="36555">
                  <c:v>-2.7982967550219803E-3</c:v>
                </c:pt>
                <c:pt idx="36556">
                  <c:v>-2.810092280257867E-3</c:v>
                </c:pt>
                <c:pt idx="36557">
                  <c:v>-2.8205467891563082E-3</c:v>
                </c:pt>
                <c:pt idx="36558">
                  <c:v>-2.8343082507180776E-3</c:v>
                </c:pt>
                <c:pt idx="36559">
                  <c:v>-2.8436072371136115E-3</c:v>
                </c:pt>
                <c:pt idx="36560">
                  <c:v>-2.854062048753762E-3</c:v>
                </c:pt>
                <c:pt idx="36561">
                  <c:v>-2.8633730470596229E-3</c:v>
                </c:pt>
                <c:pt idx="36562">
                  <c:v>-2.8721452536281489E-3</c:v>
                </c:pt>
                <c:pt idx="36563">
                  <c:v>-2.8806519139278324E-3</c:v>
                </c:pt>
                <c:pt idx="36564">
                  <c:v>-2.8892395924427516E-3</c:v>
                </c:pt>
                <c:pt idx="36565">
                  <c:v>-2.8955400850215443E-3</c:v>
                </c:pt>
                <c:pt idx="36566">
                  <c:v>-2.9032861166378471E-3</c:v>
                </c:pt>
                <c:pt idx="36567">
                  <c:v>-2.9107056915268848E-3</c:v>
                </c:pt>
                <c:pt idx="36568">
                  <c:v>-2.9179558800253532E-3</c:v>
                </c:pt>
                <c:pt idx="36569">
                  <c:v>-2.9257398493352511E-3</c:v>
                </c:pt>
                <c:pt idx="36570">
                  <c:v>-2.9327560701629955E-3</c:v>
                </c:pt>
                <c:pt idx="36571">
                  <c:v>-2.9387946899135206E-3</c:v>
                </c:pt>
                <c:pt idx="36572">
                  <c:v>-2.9422655397190406E-3</c:v>
                </c:pt>
                <c:pt idx="36573">
                  <c:v>-2.9231623772911046E-3</c:v>
                </c:pt>
                <c:pt idx="36574">
                  <c:v>-2.9197121404663179E-3</c:v>
                </c:pt>
                <c:pt idx="36575">
                  <c:v>-2.91276231873719E-3</c:v>
                </c:pt>
                <c:pt idx="36576">
                  <c:v>-2.9052160469944504E-3</c:v>
                </c:pt>
                <c:pt idx="36577">
                  <c:v>-2.8972146338423219E-3</c:v>
                </c:pt>
                <c:pt idx="36578">
                  <c:v>-2.8889596025201757E-3</c:v>
                </c:pt>
                <c:pt idx="36579">
                  <c:v>-2.8804803215190314E-3</c:v>
                </c:pt>
                <c:pt idx="36580">
                  <c:v>-2.8715959705471086E-3</c:v>
                </c:pt>
                <c:pt idx="36581">
                  <c:v>-2.8624407640734468E-3</c:v>
                </c:pt>
                <c:pt idx="36582">
                  <c:v>-2.8531410789638572E-3</c:v>
                </c:pt>
                <c:pt idx="36583">
                  <c:v>-2.843542487581157E-3</c:v>
                </c:pt>
                <c:pt idx="36584">
                  <c:v>-2.8338471107254284E-3</c:v>
                </c:pt>
                <c:pt idx="36585">
                  <c:v>-2.8238090816475945E-3</c:v>
                </c:pt>
                <c:pt idx="36586">
                  <c:v>-2.8138404275645859E-3</c:v>
                </c:pt>
                <c:pt idx="36587">
                  <c:v>-2.8037781991317942E-3</c:v>
                </c:pt>
                <c:pt idx="36588">
                  <c:v>-2.7934136819248736E-3</c:v>
                </c:pt>
                <c:pt idx="36589">
                  <c:v>-2.783189661015411E-3</c:v>
                </c:pt>
                <c:pt idx="36590">
                  <c:v>-2.7721011847385599E-3</c:v>
                </c:pt>
                <c:pt idx="36591">
                  <c:v>-2.760753765320605E-3</c:v>
                </c:pt>
                <c:pt idx="36592">
                  <c:v>-2.7481248814234562E-3</c:v>
                </c:pt>
                <c:pt idx="36593">
                  <c:v>-2.7352337105393722E-3</c:v>
                </c:pt>
                <c:pt idx="36594">
                  <c:v>-2.722076095287886E-3</c:v>
                </c:pt>
                <c:pt idx="36595">
                  <c:v>-2.7073482164992387E-3</c:v>
                </c:pt>
                <c:pt idx="36596">
                  <c:v>-2.6932635173877932E-3</c:v>
                </c:pt>
                <c:pt idx="36597">
                  <c:v>-2.6785231606017202E-3</c:v>
                </c:pt>
                <c:pt idx="36598">
                  <c:v>-2.6633976243435613E-3</c:v>
                </c:pt>
                <c:pt idx="36599">
                  <c:v>-2.6486082541933706E-3</c:v>
                </c:pt>
                <c:pt idx="36600">
                  <c:v>-2.6343623182120053E-3</c:v>
                </c:pt>
                <c:pt idx="36601">
                  <c:v>-2.6194696339186074E-3</c:v>
                </c:pt>
                <c:pt idx="36602">
                  <c:v>-2.6045570539579847E-3</c:v>
                </c:pt>
                <c:pt idx="36603">
                  <c:v>-2.5891023170877786E-3</c:v>
                </c:pt>
                <c:pt idx="36604">
                  <c:v>-2.5729875638556754E-3</c:v>
                </c:pt>
                <c:pt idx="36605">
                  <c:v>-2.5572734515520649E-3</c:v>
                </c:pt>
                <c:pt idx="36606">
                  <c:v>-2.5392737320596502E-3</c:v>
                </c:pt>
                <c:pt idx="36607">
                  <c:v>-2.5223823787116676E-3</c:v>
                </c:pt>
                <c:pt idx="36608">
                  <c:v>-2.5065668445436286E-3</c:v>
                </c:pt>
                <c:pt idx="36609">
                  <c:v>-2.4916054811916044E-3</c:v>
                </c:pt>
                <c:pt idx="36610">
                  <c:v>-2.4771974472270731E-3</c:v>
                </c:pt>
                <c:pt idx="36611">
                  <c:v>-2.4622173029586174E-3</c:v>
                </c:pt>
                <c:pt idx="36612">
                  <c:v>-2.4492404894553817E-3</c:v>
                </c:pt>
                <c:pt idx="36613">
                  <c:v>-2.4391517181590805E-3</c:v>
                </c:pt>
                <c:pt idx="36614">
                  <c:v>-2.4341103463061792E-3</c:v>
                </c:pt>
                <c:pt idx="36615">
                  <c:v>-2.4296675222132543E-3</c:v>
                </c:pt>
                <c:pt idx="36616">
                  <c:v>-2.4291894318356957E-3</c:v>
                </c:pt>
                <c:pt idx="36617">
                  <c:v>-2.43271482470341E-3</c:v>
                </c:pt>
                <c:pt idx="36618">
                  <c:v>-2.4400716609042617E-3</c:v>
                </c:pt>
                <c:pt idx="36619">
                  <c:v>-2.451019324303231E-3</c:v>
                </c:pt>
                <c:pt idx="36620">
                  <c:v>-2.4662077574188609E-3</c:v>
                </c:pt>
                <c:pt idx="36621">
                  <c:v>-2.4862040217584142E-3</c:v>
                </c:pt>
                <c:pt idx="36622">
                  <c:v>-2.5111153461402349E-3</c:v>
                </c:pt>
                <c:pt idx="36623">
                  <c:v>-2.5435299049495312E-3</c:v>
                </c:pt>
                <c:pt idx="36624">
                  <c:v>-2.5844376479461795E-3</c:v>
                </c:pt>
                <c:pt idx="36625">
                  <c:v>-2.6379124333380617E-3</c:v>
                </c:pt>
                <c:pt idx="36626">
                  <c:v>-2.7121378452213767E-3</c:v>
                </c:pt>
                <c:pt idx="36627">
                  <c:v>-2.8057218441536096E-3</c:v>
                </c:pt>
                <c:pt idx="36628">
                  <c:v>-2.9331050845976918E-3</c:v>
                </c:pt>
                <c:pt idx="36629">
                  <c:v>-3.092823077805716E-3</c:v>
                </c:pt>
                <c:pt idx="36630">
                  <c:v>-3.2972714554674134E-3</c:v>
                </c:pt>
                <c:pt idx="36631">
                  <c:v>-3.5696719164063184E-3</c:v>
                </c:pt>
                <c:pt idx="36632">
                  <c:v>-3.8810602251601002E-3</c:v>
                </c:pt>
                <c:pt idx="36633">
                  <c:v>-4.1391886770196481E-3</c:v>
                </c:pt>
                <c:pt idx="36634">
                  <c:v>-4.3171456925340116E-3</c:v>
                </c:pt>
                <c:pt idx="36635">
                  <c:v>-4.4942882485945034E-3</c:v>
                </c:pt>
                <c:pt idx="36636">
                  <c:v>-4.7057384783879986E-3</c:v>
                </c:pt>
                <c:pt idx="36637">
                  <c:v>-5.0521931016568608E-3</c:v>
                </c:pt>
                <c:pt idx="36638">
                  <c:v>-5.6269680270691807E-3</c:v>
                </c:pt>
                <c:pt idx="36639">
                  <c:v>-6.5916465806855279E-3</c:v>
                </c:pt>
                <c:pt idx="36640">
                  <c:v>-8.166669109586586E-3</c:v>
                </c:pt>
                <c:pt idx="36641">
                  <c:v>-1.041594422289774E-2</c:v>
                </c:pt>
                <c:pt idx="36642">
                  <c:v>-1.2664924720091099E-2</c:v>
                </c:pt>
                <c:pt idx="36643">
                  <c:v>-1.3981345628446502E-2</c:v>
                </c:pt>
                <c:pt idx="36644">
                  <c:v>-1.5479788023482766E-2</c:v>
                </c:pt>
                <c:pt idx="36645">
                  <c:v>-1.7319416126856037E-2</c:v>
                </c:pt>
                <c:pt idx="36646">
                  <c:v>-1.9270163605530008E-2</c:v>
                </c:pt>
                <c:pt idx="36647">
                  <c:v>-2.1037387650384251E-2</c:v>
                </c:pt>
                <c:pt idx="36648">
                  <c:v>-2.2194920214845065E-2</c:v>
                </c:pt>
                <c:pt idx="36649">
                  <c:v>-2.2453670643269197E-2</c:v>
                </c:pt>
                <c:pt idx="36650">
                  <c:v>-2.157939223062616E-2</c:v>
                </c:pt>
                <c:pt idx="36651">
                  <c:v>-1.9417620006696085E-2</c:v>
                </c:pt>
                <c:pt idx="36652">
                  <c:v>-1.573491793378004E-2</c:v>
                </c:pt>
                <c:pt idx="36653">
                  <c:v>-1.0418149799463927E-2</c:v>
                </c:pt>
                <c:pt idx="36654">
                  <c:v>-3.3251767880352334E-3</c:v>
                </c:pt>
                <c:pt idx="36655">
                  <c:v>5.705898463352399E-3</c:v>
                </c:pt>
                <c:pt idx="36656">
                  <c:v>1.6448841146127713E-2</c:v>
                </c:pt>
                <c:pt idx="36657">
                  <c:v>2.8885915261567141E-2</c:v>
                </c:pt>
                <c:pt idx="36658">
                  <c:v>4.2579600841585574E-2</c:v>
                </c:pt>
                <c:pt idx="36659">
                  <c:v>5.6879797263230836E-2</c:v>
                </c:pt>
                <c:pt idx="36660">
                  <c:v>7.1133764187984005E-2</c:v>
                </c:pt>
                <c:pt idx="36661">
                  <c:v>8.4587072455885703E-2</c:v>
                </c:pt>
                <c:pt idx="36662">
                  <c:v>9.6432019512876332E-2</c:v>
                </c:pt>
                <c:pt idx="36663">
                  <c:v>0.10597482468614688</c:v>
                </c:pt>
                <c:pt idx="36664">
                  <c:v>0.11313233463669614</c:v>
                </c:pt>
                <c:pt idx="36665">
                  <c:v>0.11793102205943651</c:v>
                </c:pt>
                <c:pt idx="36666">
                  <c:v>0.12043933345348024</c:v>
                </c:pt>
                <c:pt idx="36667">
                  <c:v>0.1210733090821563</c:v>
                </c:pt>
                <c:pt idx="36668">
                  <c:v>0.1200504802790574</c:v>
                </c:pt>
                <c:pt idx="36669">
                  <c:v>0.11769375393009063</c:v>
                </c:pt>
                <c:pt idx="36670">
                  <c:v>0.11423582421738598</c:v>
                </c:pt>
                <c:pt idx="36671">
                  <c:v>0.10981055258485206</c:v>
                </c:pt>
                <c:pt idx="36672">
                  <c:v>0.10467333882920893</c:v>
                </c:pt>
                <c:pt idx="36673">
                  <c:v>9.8973815702450341E-2</c:v>
                </c:pt>
                <c:pt idx="36674">
                  <c:v>9.2916589931444471E-2</c:v>
                </c:pt>
                <c:pt idx="36675">
                  <c:v>8.6713810025076277E-2</c:v>
                </c:pt>
                <c:pt idx="36676">
                  <c:v>8.0604749359992178E-2</c:v>
                </c:pt>
                <c:pt idx="36677">
                  <c:v>7.4627946018064772E-2</c:v>
                </c:pt>
                <c:pt idx="36678">
                  <c:v>6.8875697948299064E-2</c:v>
                </c:pt>
                <c:pt idx="36679">
                  <c:v>6.3410183383633689E-2</c:v>
                </c:pt>
                <c:pt idx="36680">
                  <c:v>5.8224029501681707E-2</c:v>
                </c:pt>
                <c:pt idx="36681">
                  <c:v>5.3260621022710786E-2</c:v>
                </c:pt>
                <c:pt idx="36682">
                  <c:v>4.8510683096111618E-2</c:v>
                </c:pt>
                <c:pt idx="36683">
                  <c:v>4.3998403003958408E-2</c:v>
                </c:pt>
                <c:pt idx="36684">
                  <c:v>3.9812308891696735E-2</c:v>
                </c:pt>
                <c:pt idx="36685">
                  <c:v>3.6023740152217987E-2</c:v>
                </c:pt>
                <c:pt idx="36686">
                  <c:v>3.2679786629074559E-2</c:v>
                </c:pt>
                <c:pt idx="36687">
                  <c:v>2.9840452263946937E-2</c:v>
                </c:pt>
                <c:pt idx="36688">
                  <c:v>2.7450544007383448E-2</c:v>
                </c:pt>
                <c:pt idx="36689">
                  <c:v>2.5398272828556223E-2</c:v>
                </c:pt>
                <c:pt idx="36690">
                  <c:v>2.3515953328115735E-2</c:v>
                </c:pt>
                <c:pt idx="36691">
                  <c:v>2.1614173294824957E-2</c:v>
                </c:pt>
                <c:pt idx="36692">
                  <c:v>1.9569271544182421E-2</c:v>
                </c:pt>
                <c:pt idx="36693">
                  <c:v>1.7400655645037455E-2</c:v>
                </c:pt>
                <c:pt idx="36694">
                  <c:v>1.5252184092988341E-2</c:v>
                </c:pt>
                <c:pt idx="36695">
                  <c:v>1.3285933510895909E-2</c:v>
                </c:pt>
                <c:pt idx="36696">
                  <c:v>1.1590399752507863E-2</c:v>
                </c:pt>
                <c:pt idx="36697">
                  <c:v>1.0222279667715828E-2</c:v>
                </c:pt>
                <c:pt idx="36698">
                  <c:v>9.1475701606831272E-3</c:v>
                </c:pt>
                <c:pt idx="36699">
                  <c:v>8.2913332182147359E-3</c:v>
                </c:pt>
                <c:pt idx="36700">
                  <c:v>7.4983552333424131E-3</c:v>
                </c:pt>
                <c:pt idx="36701">
                  <c:v>6.5646966813737162E-3</c:v>
                </c:pt>
                <c:pt idx="36702">
                  <c:v>5.3761730415085029E-3</c:v>
                </c:pt>
                <c:pt idx="36703">
                  <c:v>3.9784213089565368E-3</c:v>
                </c:pt>
                <c:pt idx="36704">
                  <c:v>2.5081474578496632E-3</c:v>
                </c:pt>
                <c:pt idx="36705">
                  <c:v>1.1044636370562966E-3</c:v>
                </c:pt>
                <c:pt idx="36706">
                  <c:v>-1.3355814239224273E-4</c:v>
                </c:pt>
                <c:pt idx="36707">
                  <c:v>-1.167655784138133E-3</c:v>
                </c:pt>
                <c:pt idx="36708">
                  <c:v>-1.9833269730075154E-3</c:v>
                </c:pt>
                <c:pt idx="36709">
                  <c:v>-2.5794627601336551E-3</c:v>
                </c:pt>
                <c:pt idx="36710">
                  <c:v>-2.9603395330329851E-3</c:v>
                </c:pt>
                <c:pt idx="36711">
                  <c:v>-3.1453348480886545E-3</c:v>
                </c:pt>
                <c:pt idx="36712">
                  <c:v>-3.1353468334490708E-3</c:v>
                </c:pt>
                <c:pt idx="36713">
                  <c:v>-2.9430515018944448E-3</c:v>
                </c:pt>
                <c:pt idx="36714">
                  <c:v>-2.5817850869883641E-3</c:v>
                </c:pt>
                <c:pt idx="36715">
                  <c:v>-2.0614860218141073E-3</c:v>
                </c:pt>
                <c:pt idx="36716">
                  <c:v>-1.3879649613406375E-3</c:v>
                </c:pt>
                <c:pt idx="36717">
                  <c:v>-5.7227153060768199E-4</c:v>
                </c:pt>
                <c:pt idx="36718">
                  <c:v>3.7909891468834722E-4</c:v>
                </c:pt>
                <c:pt idx="36719">
                  <c:v>1.4559470956517773E-3</c:v>
                </c:pt>
                <c:pt idx="36720">
                  <c:v>2.6521860160949595E-3</c:v>
                </c:pt>
                <c:pt idx="36721">
                  <c:v>3.9539794896656932E-3</c:v>
                </c:pt>
                <c:pt idx="36722">
                  <c:v>5.3401424717929302E-3</c:v>
                </c:pt>
                <c:pt idx="36723">
                  <c:v>6.7730900197364718E-3</c:v>
                </c:pt>
                <c:pt idx="36724">
                  <c:v>8.1716363364486844E-3</c:v>
                </c:pt>
                <c:pt idx="36725">
                  <c:v>9.365435274122258E-3</c:v>
                </c:pt>
                <c:pt idx="36726">
                  <c:v>1.0142698535679395E-2</c:v>
                </c:pt>
                <c:pt idx="36727">
                  <c:v>1.0375306906869719E-2</c:v>
                </c:pt>
                <c:pt idx="36728">
                  <c:v>1.0148215675608308E-2</c:v>
                </c:pt>
                <c:pt idx="36729">
                  <c:v>9.6547374214246418E-3</c:v>
                </c:pt>
                <c:pt idx="36730">
                  <c:v>9.0531317642116305E-3</c:v>
                </c:pt>
                <c:pt idx="36731">
                  <c:v>8.4335389393594973E-3</c:v>
                </c:pt>
                <c:pt idx="36732">
                  <c:v>7.8355139865794454E-3</c:v>
                </c:pt>
                <c:pt idx="36733">
                  <c:v>7.2769105576790949E-3</c:v>
                </c:pt>
                <c:pt idx="36734">
                  <c:v>6.7559084335574449E-3</c:v>
                </c:pt>
                <c:pt idx="36735">
                  <c:v>6.2753380713473916E-3</c:v>
                </c:pt>
                <c:pt idx="36736">
                  <c:v>5.8318387723838017E-3</c:v>
                </c:pt>
                <c:pt idx="36737">
                  <c:v>5.42229381681536E-3</c:v>
                </c:pt>
                <c:pt idx="36738">
                  <c:v>5.0441991152848642E-3</c:v>
                </c:pt>
                <c:pt idx="36739">
                  <c:v>4.6956176515734471E-3</c:v>
                </c:pt>
                <c:pt idx="36740">
                  <c:v>4.3740746036039502E-3</c:v>
                </c:pt>
                <c:pt idx="36741">
                  <c:v>4.0768972171890683E-3</c:v>
                </c:pt>
                <c:pt idx="36742">
                  <c:v>3.8027275491879786E-3</c:v>
                </c:pt>
                <c:pt idx="36743">
                  <c:v>3.5495727840406666E-3</c:v>
                </c:pt>
                <c:pt idx="36744">
                  <c:v>3.3158827829994353E-3</c:v>
                </c:pt>
                <c:pt idx="36745">
                  <c:v>3.1000912958846216E-3</c:v>
                </c:pt>
                <c:pt idx="36746">
                  <c:v>2.9007076504069529E-3</c:v>
                </c:pt>
                <c:pt idx="36747">
                  <c:v>2.7166719921213334E-3</c:v>
                </c:pt>
                <c:pt idx="36748">
                  <c:v>2.5466700908629569E-3</c:v>
                </c:pt>
                <c:pt idx="36749">
                  <c:v>2.3893870886940727E-3</c:v>
                </c:pt>
                <c:pt idx="36750">
                  <c:v>2.2441282146278274E-3</c:v>
                </c:pt>
                <c:pt idx="36751">
                  <c:v>2.1096995356075787E-3</c:v>
                </c:pt>
                <c:pt idx="36752">
                  <c:v>1.985343823232899E-3</c:v>
                </c:pt>
                <c:pt idx="36753">
                  <c:v>1.8701200287563058E-3</c:v>
                </c:pt>
                <c:pt idx="36754">
                  <c:v>1.7636163609442423E-3</c:v>
                </c:pt>
                <c:pt idx="36755">
                  <c:v>1.6646751508447855E-3</c:v>
                </c:pt>
                <c:pt idx="36756">
                  <c:v>1.5730048291088261E-3</c:v>
                </c:pt>
                <c:pt idx="36757">
                  <c:v>1.487973495645889E-3</c:v>
                </c:pt>
                <c:pt idx="36758">
                  <c:v>1.4089127137489887E-3</c:v>
                </c:pt>
                <c:pt idx="36759">
                  <c:v>1.3353503226347652E-3</c:v>
                </c:pt>
                <c:pt idx="36760">
                  <c:v>1.2669878049098582E-3</c:v>
                </c:pt>
                <c:pt idx="36761">
                  <c:v>1.2031865968696875E-3</c:v>
                </c:pt>
                <c:pt idx="36762">
                  <c:v>1.143902392960805E-3</c:v>
                </c:pt>
                <c:pt idx="36763">
                  <c:v>1.0884021198650506E-3</c:v>
                </c:pt>
                <c:pt idx="36764">
                  <c:v>1.0365269313429293E-3</c:v>
                </c:pt>
                <c:pt idx="36765">
                  <c:v>9.8801831862527223E-4</c:v>
                </c:pt>
                <c:pt idx="36766">
                  <c:v>9.4276381105162788E-4</c:v>
                </c:pt>
                <c:pt idx="36767">
                  <c:v>9.0015925638575744E-4</c:v>
                </c:pt>
                <c:pt idx="36768">
                  <c:v>8.6037443300757133E-4</c:v>
                </c:pt>
                <c:pt idx="36769">
                  <c:v>8.2298729054763875E-4</c:v>
                </c:pt>
                <c:pt idx="36770">
                  <c:v>7.8787556273551829E-4</c:v>
                </c:pt>
                <c:pt idx="36771">
                  <c:v>7.5486770971944228E-4</c:v>
                </c:pt>
                <c:pt idx="36772">
                  <c:v>7.236795782473715E-4</c:v>
                </c:pt>
                <c:pt idx="36773">
                  <c:v>6.94553644541962E-4</c:v>
                </c:pt>
                <c:pt idx="36774">
                  <c:v>6.6700832362809326E-4</c:v>
                </c:pt>
                <c:pt idx="36775">
                  <c:v>6.4098208316942795E-4</c:v>
                </c:pt>
                <c:pt idx="36776">
                  <c:v>6.1641922535660143E-4</c:v>
                </c:pt>
                <c:pt idx="36777">
                  <c:v>5.9321591779870619E-4</c:v>
                </c:pt>
                <c:pt idx="36778">
                  <c:v>5.7121718922370501E-4</c:v>
                </c:pt>
                <c:pt idx="36779">
                  <c:v>5.5041204734407323E-4</c:v>
                </c:pt>
                <c:pt idx="36780">
                  <c:v>5.307600491685216E-4</c:v>
                </c:pt>
                <c:pt idx="36781">
                  <c:v>5.1211199073319946E-4</c:v>
                </c:pt>
                <c:pt idx="36782">
                  <c:v>4.9420396778943054E-4</c:v>
                </c:pt>
                <c:pt idx="36783">
                  <c:v>4.7721459872773764E-4</c:v>
                </c:pt>
                <c:pt idx="36784">
                  <c:v>4.6102695770477986E-4</c:v>
                </c:pt>
                <c:pt idx="36785">
                  <c:v>4.4558088572266286E-4</c:v>
                </c:pt>
                <c:pt idx="36786">
                  <c:v>4.3066148323422926E-4</c:v>
                </c:pt>
                <c:pt idx="36787">
                  <c:v>4.1646890619617682E-4</c:v>
                </c:pt>
                <c:pt idx="36788">
                  <c:v>4.0277686016176872E-4</c:v>
                </c:pt>
                <c:pt idx="36789">
                  <c:v>3.8957971844133521E-4</c:v>
                </c:pt>
                <c:pt idx="36790">
                  <c:v>3.7678108006233835E-4</c:v>
                </c:pt>
                <c:pt idx="36791">
                  <c:v>3.6456784571903267E-4</c:v>
                </c:pt>
                <c:pt idx="36792">
                  <c:v>3.5260761633204574E-4</c:v>
                </c:pt>
                <c:pt idx="36793">
                  <c:v>3.4112582640399847E-4</c:v>
                </c:pt>
                <c:pt idx="36794">
                  <c:v>3.2992882773463794E-4</c:v>
                </c:pt>
                <c:pt idx="36795">
                  <c:v>3.1914765978013904E-4</c:v>
                </c:pt>
                <c:pt idx="36796">
                  <c:v>3.0880166018232291E-4</c:v>
                </c:pt>
                <c:pt idx="36797">
                  <c:v>2.9883096472593795E-4</c:v>
                </c:pt>
                <c:pt idx="36798">
                  <c:v>2.8919099826807404E-4</c:v>
                </c:pt>
                <c:pt idx="36799">
                  <c:v>2.7993335796128171E-4</c:v>
                </c:pt>
                <c:pt idx="36800">
                  <c:v>2.711478306547388E-4</c:v>
                </c:pt>
                <c:pt idx="36801">
                  <c:v>2.6275825714683343E-4</c:v>
                </c:pt>
                <c:pt idx="36802">
                  <c:v>2.547695437787878E-4</c:v>
                </c:pt>
                <c:pt idx="36803">
                  <c:v>2.4728873426371756E-4</c:v>
                </c:pt>
                <c:pt idx="36804">
                  <c:v>2.4028848246349099E-4</c:v>
                </c:pt>
                <c:pt idx="36805">
                  <c:v>2.3359323211236127E-4</c:v>
                </c:pt>
                <c:pt idx="36806">
                  <c:v>2.274649139902829E-4</c:v>
                </c:pt>
                <c:pt idx="36807">
                  <c:v>2.217389047350915E-4</c:v>
                </c:pt>
                <c:pt idx="36808">
                  <c:v>2.1647111698130939E-4</c:v>
                </c:pt>
                <c:pt idx="36809">
                  <c:v>2.1153677474416988E-4</c:v>
                </c:pt>
                <c:pt idx="36810">
                  <c:v>2.071297810258832E-4</c:v>
                </c:pt>
                <c:pt idx="36811">
                  <c:v>2.033211474649077E-4</c:v>
                </c:pt>
                <c:pt idx="36812">
                  <c:v>1.9981731188156715E-4</c:v>
                </c:pt>
                <c:pt idx="36813">
                  <c:v>1.966548845553362E-4</c:v>
                </c:pt>
                <c:pt idx="36814">
                  <c:v>1.9392572944243458E-4</c:v>
                </c:pt>
                <c:pt idx="36815">
                  <c:v>1.916371832085817E-4</c:v>
                </c:pt>
                <c:pt idx="36816">
                  <c:v>1.8974116263004159E-4</c:v>
                </c:pt>
                <c:pt idx="36817">
                  <c:v>1.8810174480521358E-4</c:v>
                </c:pt>
                <c:pt idx="36818">
                  <c:v>1.8681417299759584E-4</c:v>
                </c:pt>
                <c:pt idx="36819">
                  <c:v>1.8577835018096511E-4</c:v>
                </c:pt>
                <c:pt idx="36820">
                  <c:v>1.8509098951768888E-4</c:v>
                </c:pt>
                <c:pt idx="36821">
                  <c:v>1.8467348972317499E-4</c:v>
                </c:pt>
                <c:pt idx="36822">
                  <c:v>1.8460014147614334E-4</c:v>
                </c:pt>
                <c:pt idx="36823">
                  <c:v>1.8488209133660227E-4</c:v>
                </c:pt>
                <c:pt idx="36824">
                  <c:v>1.8540736705807692E-4</c:v>
                </c:pt>
                <c:pt idx="36825">
                  <c:v>1.862282632252299E-4</c:v>
                </c:pt>
                <c:pt idx="36826">
                  <c:v>1.8732212044414442E-4</c:v>
                </c:pt>
                <c:pt idx="36827">
                  <c:v>1.8881006151338919E-4</c:v>
                </c:pt>
                <c:pt idx="36828">
                  <c:v>1.9073639192934699E-4</c:v>
                </c:pt>
                <c:pt idx="36829">
                  <c:v>1.9277787736238228E-4</c:v>
                </c:pt>
                <c:pt idx="36830">
                  <c:v>1.9513569547757736E-4</c:v>
                </c:pt>
                <c:pt idx="36831">
                  <c:v>1.9802378521305286E-4</c:v>
                </c:pt>
                <c:pt idx="36832">
                  <c:v>2.0092632976853597E-4</c:v>
                </c:pt>
                <c:pt idx="36833">
                  <c:v>2.0416030995173973E-4</c:v>
                </c:pt>
                <c:pt idx="36834">
                  <c:v>2.0754229825581394E-4</c:v>
                </c:pt>
                <c:pt idx="36835">
                  <c:v>2.1113913855219657E-4</c:v>
                </c:pt>
                <c:pt idx="36836">
                  <c:v>2.1495662237702717E-4</c:v>
                </c:pt>
                <c:pt idx="36837">
                  <c:v>2.1874742157346194E-4</c:v>
                </c:pt>
                <c:pt idx="36838">
                  <c:v>2.2275935460225327E-4</c:v>
                </c:pt>
                <c:pt idx="36839">
                  <c:v>2.2691260148544057E-4</c:v>
                </c:pt>
                <c:pt idx="36840">
                  <c:v>2.3114229925946805E-4</c:v>
                </c:pt>
                <c:pt idx="36841">
                  <c:v>2.3548296661557444E-4</c:v>
                </c:pt>
                <c:pt idx="36842">
                  <c:v>2.3994477609956544E-4</c:v>
                </c:pt>
                <c:pt idx="36843">
                  <c:v>2.4459939472276648E-4</c:v>
                </c:pt>
                <c:pt idx="36844">
                  <c:v>2.4944890542433207E-4</c:v>
                </c:pt>
                <c:pt idx="36845">
                  <c:v>2.5446214788527044E-4</c:v>
                </c:pt>
                <c:pt idx="36846">
                  <c:v>2.5973255185252064E-4</c:v>
                </c:pt>
                <c:pt idx="36847">
                  <c:v>2.6523871278061328E-4</c:v>
                </c:pt>
                <c:pt idx="36848">
                  <c:v>2.7106989562208916E-4</c:v>
                </c:pt>
                <c:pt idx="36849">
                  <c:v>2.771738493571041E-4</c:v>
                </c:pt>
                <c:pt idx="36850">
                  <c:v>2.8366723558737039E-4</c:v>
                </c:pt>
                <c:pt idx="36851">
                  <c:v>2.9044073746820054E-4</c:v>
                </c:pt>
                <c:pt idx="36852">
                  <c:v>2.9766072955994538E-4</c:v>
                </c:pt>
                <c:pt idx="36853">
                  <c:v>3.0515009912734925E-4</c:v>
                </c:pt>
                <c:pt idx="36854">
                  <c:v>3.1318447929951088E-4</c:v>
                </c:pt>
                <c:pt idx="36855">
                  <c:v>3.2166597195149027E-4</c:v>
                </c:pt>
                <c:pt idx="36856">
                  <c:v>3.3053546935635225E-4</c:v>
                </c:pt>
                <c:pt idx="36857">
                  <c:v>3.3992452119657734E-4</c:v>
                </c:pt>
                <c:pt idx="36858">
                  <c:v>3.4983953660383538E-4</c:v>
                </c:pt>
                <c:pt idx="36859">
                  <c:v>3.6022617032382964E-4</c:v>
                </c:pt>
                <c:pt idx="36860">
                  <c:v>3.7136194360931629E-4</c:v>
                </c:pt>
                <c:pt idx="36861">
                  <c:v>3.8308417962551466E-4</c:v>
                </c:pt>
                <c:pt idx="36862">
                  <c:v>3.9547584192267671E-4</c:v>
                </c:pt>
                <c:pt idx="36863">
                  <c:v>4.086777400266195E-4</c:v>
                </c:pt>
                <c:pt idx="36864">
                  <c:v>4.226366919397595E-4</c:v>
                </c:pt>
                <c:pt idx="36865">
                  <c:v>4.3742915834932283E-4</c:v>
                </c:pt>
                <c:pt idx="36866">
                  <c:v>4.5325832118714438E-4</c:v>
                </c:pt>
                <c:pt idx="36867">
                  <c:v>4.7008587276875513E-4</c:v>
                </c:pt>
                <c:pt idx="36868">
                  <c:v>4.8803008982745144E-4</c:v>
                </c:pt>
                <c:pt idx="36869">
                  <c:v>5.0719543202237816E-4</c:v>
                </c:pt>
                <c:pt idx="36870">
                  <c:v>5.2784512038228648E-4</c:v>
                </c:pt>
                <c:pt idx="36871">
                  <c:v>5.497218371540713E-4</c:v>
                </c:pt>
                <c:pt idx="36872">
                  <c:v>5.7320889225753735E-4</c:v>
                </c:pt>
                <c:pt idx="36873">
                  <c:v>5.9831093746653963E-4</c:v>
                </c:pt>
                <c:pt idx="36874">
                  <c:v>6.2525767223164941E-4</c:v>
                </c:pt>
                <c:pt idx="36875">
                  <c:v>6.5420384489833783E-4</c:v>
                </c:pt>
                <c:pt idx="36876">
                  <c:v>6.8522845364504814E-4</c:v>
                </c:pt>
                <c:pt idx="36877">
                  <c:v>7.1845665899661348E-4</c:v>
                </c:pt>
                <c:pt idx="36878">
                  <c:v>7.5417946277867021E-4</c:v>
                </c:pt>
                <c:pt idx="36879">
                  <c:v>7.9244470177730619E-4</c:v>
                </c:pt>
                <c:pt idx="36880">
                  <c:v>8.3354418881464998E-4</c:v>
                </c:pt>
                <c:pt idx="36881">
                  <c:v>8.7771622195542687E-4</c:v>
                </c:pt>
                <c:pt idx="36882">
                  <c:v>9.2514284220246434E-4</c:v>
                </c:pt>
                <c:pt idx="36883">
                  <c:v>9.7605892999963473E-4</c:v>
                </c:pt>
                <c:pt idx="36884">
                  <c:v>1.0308518064731098E-3</c:v>
                </c:pt>
                <c:pt idx="36885">
                  <c:v>1.0896763563044143E-3</c:v>
                </c:pt>
                <c:pt idx="36886">
                  <c:v>1.15301045207028E-3</c:v>
                </c:pt>
                <c:pt idx="36887">
                  <c:v>1.2211281982046351E-3</c:v>
                </c:pt>
                <c:pt idx="36888">
                  <c:v>1.2944372574162921E-3</c:v>
                </c:pt>
                <c:pt idx="36889">
                  <c:v>1.3735037082598378E-3</c:v>
                </c:pt>
                <c:pt idx="36890">
                  <c:v>1.4587125561013048E-3</c:v>
                </c:pt>
                <c:pt idx="36891">
                  <c:v>1.5505763065614131E-3</c:v>
                </c:pt>
                <c:pt idx="36892">
                  <c:v>1.6496549004096916E-3</c:v>
                </c:pt>
                <c:pt idx="36893">
                  <c:v>1.7567292948605928E-3</c:v>
                </c:pt>
                <c:pt idx="36894">
                  <c:v>1.8723006901780748E-3</c:v>
                </c:pt>
                <c:pt idx="36895">
                  <c:v>1.997166559228214E-3</c:v>
                </c:pt>
                <c:pt idx="36896">
                  <c:v>2.1323174276496326E-3</c:v>
                </c:pt>
                <c:pt idx="36897">
                  <c:v>2.2782522925863802E-3</c:v>
                </c:pt>
                <c:pt idx="36898">
                  <c:v>2.4363591055356348E-3</c:v>
                </c:pt>
                <c:pt idx="36899">
                  <c:v>2.6072825958484147E-3</c:v>
                </c:pt>
                <c:pt idx="36900">
                  <c:v>2.7923065274395586E-3</c:v>
                </c:pt>
                <c:pt idx="36901">
                  <c:v>2.9926366436549001E-3</c:v>
                </c:pt>
                <c:pt idx="36902">
                  <c:v>3.209522280152588E-3</c:v>
                </c:pt>
                <c:pt idx="36903">
                  <c:v>3.4441821341536505E-3</c:v>
                </c:pt>
                <c:pt idx="36904">
                  <c:v>3.6982216350355257E-3</c:v>
                </c:pt>
                <c:pt idx="36905">
                  <c:v>3.9732127251353999E-3</c:v>
                </c:pt>
                <c:pt idx="36906">
                  <c:v>4.2711215126570723E-3</c:v>
                </c:pt>
                <c:pt idx="36907">
                  <c:v>4.5936077362793704E-3</c:v>
                </c:pt>
                <c:pt idx="36908">
                  <c:v>4.9426697981128642E-3</c:v>
                </c:pt>
                <c:pt idx="36909">
                  <c:v>5.3210567773641637E-3</c:v>
                </c:pt>
                <c:pt idx="36910">
                  <c:v>5.7308988462584365E-3</c:v>
                </c:pt>
                <c:pt idx="36911">
                  <c:v>6.1749574764408122E-3</c:v>
                </c:pt>
                <c:pt idx="36912">
                  <c:v>6.6559803008806595E-3</c:v>
                </c:pt>
                <c:pt idx="36913">
                  <c:v>7.1772667187020023E-3</c:v>
                </c:pt>
                <c:pt idx="36914">
                  <c:v>7.736051008975342E-3</c:v>
                </c:pt>
                <c:pt idx="36915">
                  <c:v>8.335491502204917E-3</c:v>
                </c:pt>
                <c:pt idx="36916">
                  <c:v>8.9525433467535498E-3</c:v>
                </c:pt>
                <c:pt idx="36917">
                  <c:v>9.5547087875575976E-3</c:v>
                </c:pt>
                <c:pt idx="36918">
                  <c:v>1.0046304500110348E-2</c:v>
                </c:pt>
                <c:pt idx="36919">
                  <c:v>1.0268538027150109E-2</c:v>
                </c:pt>
                <c:pt idx="36920">
                  <c:v>1.0032133106800067E-2</c:v>
                </c:pt>
                <c:pt idx="36921">
                  <c:v>9.2417272907490133E-3</c:v>
                </c:pt>
                <c:pt idx="36922">
                  <c:v>8.0602900666182364E-3</c:v>
                </c:pt>
                <c:pt idx="36923">
                  <c:v>6.6664839098568018E-3</c:v>
                </c:pt>
                <c:pt idx="36924">
                  <c:v>5.2321683028265786E-3</c:v>
                </c:pt>
                <c:pt idx="36925">
                  <c:v>3.8431249860677585E-3</c:v>
                </c:pt>
                <c:pt idx="36926">
                  <c:v>2.5408099790859007E-3</c:v>
                </c:pt>
                <c:pt idx="36927">
                  <c:v>1.3451554349475092E-3</c:v>
                </c:pt>
                <c:pt idx="36928">
                  <c:v>2.6484902008205857E-4</c:v>
                </c:pt>
                <c:pt idx="36929">
                  <c:v>-6.846333388481618E-4</c:v>
                </c:pt>
                <c:pt idx="36930">
                  <c:v>-1.5003638970707556E-3</c:v>
                </c:pt>
                <c:pt idx="36931">
                  <c:v>-2.1737159862034172E-3</c:v>
                </c:pt>
                <c:pt idx="36932">
                  <c:v>-2.6953588401241735E-3</c:v>
                </c:pt>
                <c:pt idx="36933">
                  <c:v>-3.0550491161163151E-3</c:v>
                </c:pt>
                <c:pt idx="36934">
                  <c:v>-3.2452618376322961E-3</c:v>
                </c:pt>
                <c:pt idx="36935">
                  <c:v>-3.2541375703706299E-3</c:v>
                </c:pt>
                <c:pt idx="36936">
                  <c:v>-3.0709192597389023E-3</c:v>
                </c:pt>
                <c:pt idx="36937">
                  <c:v>-2.6863571109912998E-3</c:v>
                </c:pt>
                <c:pt idx="36938">
                  <c:v>-2.0869878330164182E-3</c:v>
                </c:pt>
                <c:pt idx="36939">
                  <c:v>-1.2698522826218861E-3</c:v>
                </c:pt>
                <c:pt idx="36940">
                  <c:v>-2.3431022884012886E-4</c:v>
                </c:pt>
                <c:pt idx="36941">
                  <c:v>1.0029656247507734E-3</c:v>
                </c:pt>
                <c:pt idx="36942">
                  <c:v>2.4066289974449262E-3</c:v>
                </c:pt>
                <c:pt idx="36943">
                  <c:v>3.8780182287226905E-3</c:v>
                </c:pt>
                <c:pt idx="36944">
                  <c:v>5.2873981710139795E-3</c:v>
                </c:pt>
                <c:pt idx="36945">
                  <c:v>6.4726384359787836E-3</c:v>
                </c:pt>
                <c:pt idx="36946">
                  <c:v>7.3973481081904824E-3</c:v>
                </c:pt>
                <c:pt idx="36947">
                  <c:v>8.2022082560286869E-3</c:v>
                </c:pt>
                <c:pt idx="36948">
                  <c:v>9.0622228213397271E-3</c:v>
                </c:pt>
                <c:pt idx="36949">
                  <c:v>1.0130240438062099E-2</c:v>
                </c:pt>
                <c:pt idx="36950">
                  <c:v>1.1501880415073495E-2</c:v>
                </c:pt>
                <c:pt idx="36951">
                  <c:v>1.3199483153942482E-2</c:v>
                </c:pt>
                <c:pt idx="36952">
                  <c:v>1.5169186951981439E-2</c:v>
                </c:pt>
                <c:pt idx="36953">
                  <c:v>1.731118411908128E-2</c:v>
                </c:pt>
                <c:pt idx="36954">
                  <c:v>1.947786830649556E-2</c:v>
                </c:pt>
                <c:pt idx="36955">
                  <c:v>2.1523274066206466E-2</c:v>
                </c:pt>
                <c:pt idx="36956">
                  <c:v>2.3427920411706715E-2</c:v>
                </c:pt>
                <c:pt idx="36957">
                  <c:v>2.5314584252563832E-2</c:v>
                </c:pt>
                <c:pt idx="36958">
                  <c:v>2.736721480264459E-2</c:v>
                </c:pt>
                <c:pt idx="36959">
                  <c:v>2.9755457485952874E-2</c:v>
                </c:pt>
                <c:pt idx="36960">
                  <c:v>3.2605394320495584E-2</c:v>
                </c:pt>
                <c:pt idx="36961">
                  <c:v>3.592793036074482E-2</c:v>
                </c:pt>
                <c:pt idx="36962">
                  <c:v>3.9713517772083318E-2</c:v>
                </c:pt>
                <c:pt idx="36963">
                  <c:v>4.3892931934965462E-2</c:v>
                </c:pt>
                <c:pt idx="36964">
                  <c:v>4.8395621374238806E-2</c:v>
                </c:pt>
                <c:pt idx="36965">
                  <c:v>5.3135730730743291E-2</c:v>
                </c:pt>
                <c:pt idx="36966">
                  <c:v>5.807339491743535E-2</c:v>
                </c:pt>
                <c:pt idx="36967">
                  <c:v>6.3259374537276702E-2</c:v>
                </c:pt>
                <c:pt idx="36968">
                  <c:v>6.8705569335017258E-2</c:v>
                </c:pt>
                <c:pt idx="36969">
                  <c:v>7.4443216688309222E-2</c:v>
                </c:pt>
                <c:pt idx="36970">
                  <c:v>8.044326197204843E-2</c:v>
                </c:pt>
                <c:pt idx="36971">
                  <c:v>8.6628102649967564E-2</c:v>
                </c:pt>
                <c:pt idx="36972">
                  <c:v>9.283420949249932E-2</c:v>
                </c:pt>
                <c:pt idx="36973">
                  <c:v>9.8877617481306523E-2</c:v>
                </c:pt>
                <c:pt idx="36974">
                  <c:v>0.10465369534798397</c:v>
                </c:pt>
                <c:pt idx="36975">
                  <c:v>0.1097886494229523</c:v>
                </c:pt>
                <c:pt idx="36976">
                  <c:v>0.11412993346700928</c:v>
                </c:pt>
                <c:pt idx="36977">
                  <c:v>0.1175941269575127</c:v>
                </c:pt>
                <c:pt idx="36978">
                  <c:v>0.12001671008177051</c:v>
                </c:pt>
                <c:pt idx="36979">
                  <c:v>0.12104236197941376</c:v>
                </c:pt>
                <c:pt idx="36980">
                  <c:v>0.12058367633980194</c:v>
                </c:pt>
                <c:pt idx="36981">
                  <c:v>0.11822558109593695</c:v>
                </c:pt>
                <c:pt idx="36982">
                  <c:v>0.11364633912115846</c:v>
                </c:pt>
                <c:pt idx="36983">
                  <c:v>0.10674068254448738</c:v>
                </c:pt>
                <c:pt idx="36984">
                  <c:v>9.7308239188739154E-2</c:v>
                </c:pt>
                <c:pt idx="36985">
                  <c:v>8.5741038696470762E-2</c:v>
                </c:pt>
                <c:pt idx="36986">
                  <c:v>7.2451801644114411E-2</c:v>
                </c:pt>
                <c:pt idx="36987">
                  <c:v>5.8162142636327796E-2</c:v>
                </c:pt>
                <c:pt idx="36988">
                  <c:v>4.3750350451077835E-2</c:v>
                </c:pt>
                <c:pt idx="36989">
                  <c:v>2.993389338806679E-2</c:v>
                </c:pt>
                <c:pt idx="36990">
                  <c:v>1.7353297968376424E-2</c:v>
                </c:pt>
                <c:pt idx="36991">
                  <c:v>6.4551777161767077E-3</c:v>
                </c:pt>
                <c:pt idx="36992">
                  <c:v>-2.7082922920984021E-3</c:v>
                </c:pt>
                <c:pt idx="36993">
                  <c:v>-1.0041570734325267E-2</c:v>
                </c:pt>
                <c:pt idx="36994">
                  <c:v>-1.5443755989501068E-2</c:v>
                </c:pt>
                <c:pt idx="36995">
                  <c:v>-1.9128723686131638E-2</c:v>
                </c:pt>
                <c:pt idx="36996">
                  <c:v>-2.129540695446136E-2</c:v>
                </c:pt>
                <c:pt idx="36997">
                  <c:v>-2.2162007250195459E-2</c:v>
                </c:pt>
                <c:pt idx="36998">
                  <c:v>-2.1886562640625787E-2</c:v>
                </c:pt>
                <c:pt idx="36999">
                  <c:v>-2.076725759300295E-2</c:v>
                </c:pt>
                <c:pt idx="37000">
                  <c:v>-1.9089482869441551E-2</c:v>
                </c:pt>
                <c:pt idx="37001">
                  <c:v>-1.7105215796211666E-2</c:v>
                </c:pt>
                <c:pt idx="37002">
                  <c:v>-1.5146486221692713E-2</c:v>
                </c:pt>
                <c:pt idx="37003">
                  <c:v>-1.3427644072765393E-2</c:v>
                </c:pt>
                <c:pt idx="37004">
                  <c:v>-1.173311673871005E-2</c:v>
                </c:pt>
                <c:pt idx="37005">
                  <c:v>-9.836818726476201E-3</c:v>
                </c:pt>
                <c:pt idx="37006">
                  <c:v>-7.9967056128641412E-3</c:v>
                </c:pt>
                <c:pt idx="37007">
                  <c:v>-6.6185892573614865E-3</c:v>
                </c:pt>
                <c:pt idx="37008">
                  <c:v>-5.7086567381141413E-3</c:v>
                </c:pt>
                <c:pt idx="37009">
                  <c:v>-5.1747488902747227E-3</c:v>
                </c:pt>
                <c:pt idx="37010">
                  <c:v>-4.7996688994444156E-3</c:v>
                </c:pt>
                <c:pt idx="37011">
                  <c:v>-4.5444398771475516E-3</c:v>
                </c:pt>
                <c:pt idx="37012">
                  <c:v>-4.34017108384904E-3</c:v>
                </c:pt>
                <c:pt idx="37013">
                  <c:v>-4.1413323986080773E-3</c:v>
                </c:pt>
                <c:pt idx="37014">
                  <c:v>-3.8878149873087285E-3</c:v>
                </c:pt>
                <c:pt idx="37015">
                  <c:v>-3.5882017086297014E-3</c:v>
                </c:pt>
                <c:pt idx="37016">
                  <c:v>-3.3129541947186669E-3</c:v>
                </c:pt>
                <c:pt idx="37017">
                  <c:v>-3.0959128703467844E-3</c:v>
                </c:pt>
                <c:pt idx="37018">
                  <c:v>-2.9272778998060576E-3</c:v>
                </c:pt>
                <c:pt idx="37019">
                  <c:v>-2.8013013918346511E-3</c:v>
                </c:pt>
                <c:pt idx="37020">
                  <c:v>-2.7042520586164592E-3</c:v>
                </c:pt>
                <c:pt idx="37021">
                  <c:v>-2.6253721979865798E-3</c:v>
                </c:pt>
                <c:pt idx="37022">
                  <c:v>-2.564115637509393E-3</c:v>
                </c:pt>
                <c:pt idx="37023">
                  <c:v>-2.5231625739587176E-3</c:v>
                </c:pt>
                <c:pt idx="37024">
                  <c:v>-2.4921773639475001E-3</c:v>
                </c:pt>
                <c:pt idx="37025">
                  <c:v>-2.4692123097966425E-3</c:v>
                </c:pt>
                <c:pt idx="37026">
                  <c:v>-2.4510439366101375E-3</c:v>
                </c:pt>
                <c:pt idx="37027">
                  <c:v>-2.439998408194323E-3</c:v>
                </c:pt>
                <c:pt idx="37028">
                  <c:v>-2.4324691652570832E-3</c:v>
                </c:pt>
                <c:pt idx="37029">
                  <c:v>-2.42921974594005E-3</c:v>
                </c:pt>
                <c:pt idx="37030">
                  <c:v>-2.4297003830233517E-3</c:v>
                </c:pt>
                <c:pt idx="37031">
                  <c:v>-2.4306812676570598E-3</c:v>
                </c:pt>
                <c:pt idx="37032">
                  <c:v>-2.4331419004912491E-3</c:v>
                </c:pt>
                <c:pt idx="37033">
                  <c:v>-2.4381331163161484E-3</c:v>
                </c:pt>
                <c:pt idx="37034">
                  <c:v>-2.4461085656982506E-3</c:v>
                </c:pt>
                <c:pt idx="37035">
                  <c:v>-2.4574307283033725E-3</c:v>
                </c:pt>
                <c:pt idx="37036">
                  <c:v>-2.4720183523326417E-3</c:v>
                </c:pt>
                <c:pt idx="37037">
                  <c:v>-2.4883201342212396E-3</c:v>
                </c:pt>
                <c:pt idx="37038">
                  <c:v>-2.5083719957932162E-3</c:v>
                </c:pt>
                <c:pt idx="37039">
                  <c:v>-2.5312497822082679E-3</c:v>
                </c:pt>
                <c:pt idx="37040">
                  <c:v>-2.5517610089243158E-3</c:v>
                </c:pt>
                <c:pt idx="37041">
                  <c:v>-2.5713752046078431E-3</c:v>
                </c:pt>
                <c:pt idx="37042">
                  <c:v>-2.5916631654964435E-3</c:v>
                </c:pt>
                <c:pt idx="37043">
                  <c:v>-2.6087571914643701E-3</c:v>
                </c:pt>
                <c:pt idx="37044">
                  <c:v>-2.6234895522506559E-3</c:v>
                </c:pt>
                <c:pt idx="37045">
                  <c:v>-2.6397669607999617E-3</c:v>
                </c:pt>
                <c:pt idx="37046">
                  <c:v>-2.6552137969236382E-3</c:v>
                </c:pt>
                <c:pt idx="37047">
                  <c:v>-2.6702739582452851E-3</c:v>
                </c:pt>
                <c:pt idx="37048">
                  <c:v>-2.6854894891210766E-3</c:v>
                </c:pt>
                <c:pt idx="37049">
                  <c:v>-2.7005649143485677E-3</c:v>
                </c:pt>
                <c:pt idx="37050">
                  <c:v>-2.7150009769223082E-3</c:v>
                </c:pt>
                <c:pt idx="37051">
                  <c:v>-2.7282604915324026E-3</c:v>
                </c:pt>
                <c:pt idx="37052">
                  <c:v>-2.7426587370388026E-3</c:v>
                </c:pt>
                <c:pt idx="37053">
                  <c:v>-2.7562141463680309E-3</c:v>
                </c:pt>
                <c:pt idx="37054">
                  <c:v>-2.7700542293103863E-3</c:v>
                </c:pt>
                <c:pt idx="37055">
                  <c:v>-2.7836186798097361E-3</c:v>
                </c:pt>
                <c:pt idx="37056">
                  <c:v>-2.7971194332209706E-3</c:v>
                </c:pt>
                <c:pt idx="37057">
                  <c:v>-2.8096027639443084E-3</c:v>
                </c:pt>
                <c:pt idx="37058">
                  <c:v>-2.8213801034376001E-3</c:v>
                </c:pt>
                <c:pt idx="37059">
                  <c:v>-2.832215066890032E-3</c:v>
                </c:pt>
                <c:pt idx="37060">
                  <c:v>-2.8423460997332611E-3</c:v>
                </c:pt>
                <c:pt idx="37061">
                  <c:v>-2.8524919993077103E-3</c:v>
                </c:pt>
                <c:pt idx="37062">
                  <c:v>-2.8621043163921203E-3</c:v>
                </c:pt>
                <c:pt idx="37063">
                  <c:v>-2.8711930764911474E-3</c:v>
                </c:pt>
                <c:pt idx="37064">
                  <c:v>-2.8800784712973205E-3</c:v>
                </c:pt>
                <c:pt idx="37065">
                  <c:v>-2.8886080651657569E-3</c:v>
                </c:pt>
                <c:pt idx="37066">
                  <c:v>-2.8964704868476529E-3</c:v>
                </c:pt>
                <c:pt idx="37067">
                  <c:v>-2.9040210926657706E-3</c:v>
                </c:pt>
                <c:pt idx="37068">
                  <c:v>-2.9114037180889406E-3</c:v>
                </c:pt>
                <c:pt idx="37069">
                  <c:v>-2.9186751269914819E-3</c:v>
                </c:pt>
                <c:pt idx="37070">
                  <c:v>-2.9257045687515761E-3</c:v>
                </c:pt>
                <c:pt idx="37071">
                  <c:v>-2.9322928964632786E-3</c:v>
                </c:pt>
                <c:pt idx="37072">
                  <c:v>-2.9383772065690972E-3</c:v>
                </c:pt>
                <c:pt idx="37073">
                  <c:v>-2.9419859101714324E-3</c:v>
                </c:pt>
                <c:pt idx="37074">
                  <c:v>-2.9237982571272319E-3</c:v>
                </c:pt>
                <c:pt idx="37075">
                  <c:v>-2.9200360457652991E-3</c:v>
                </c:pt>
                <c:pt idx="37076">
                  <c:v>-2.9129815301305096E-3</c:v>
                </c:pt>
                <c:pt idx="37077">
                  <c:v>-2.9054441246889515E-3</c:v>
                </c:pt>
                <c:pt idx="37078">
                  <c:v>-2.8975333874150288E-3</c:v>
                </c:pt>
                <c:pt idx="37079">
                  <c:v>-2.8893495331305174E-3</c:v>
                </c:pt>
                <c:pt idx="37080">
                  <c:v>-2.8807856231987659E-3</c:v>
                </c:pt>
                <c:pt idx="37081">
                  <c:v>-2.8721421883240571E-3</c:v>
                </c:pt>
                <c:pt idx="37082">
                  <c:v>-2.8631885864437859E-3</c:v>
                </c:pt>
                <c:pt idx="37083">
                  <c:v>-2.8540508729619179E-3</c:v>
                </c:pt>
                <c:pt idx="37084">
                  <c:v>-2.8445350308372716E-3</c:v>
                </c:pt>
                <c:pt idx="37085">
                  <c:v>-2.8348185059077521E-3</c:v>
                </c:pt>
                <c:pt idx="37086">
                  <c:v>-2.8249683996943897E-3</c:v>
                </c:pt>
                <c:pt idx="37087">
                  <c:v>-2.8150670529643348E-3</c:v>
                </c:pt>
                <c:pt idx="37088">
                  <c:v>-2.8050238575519355E-3</c:v>
                </c:pt>
                <c:pt idx="37089">
                  <c:v>-2.7945655080181125E-3</c:v>
                </c:pt>
                <c:pt idx="37090">
                  <c:v>-2.7838484675469372E-3</c:v>
                </c:pt>
                <c:pt idx="37091">
                  <c:v>-2.7728637030722592E-3</c:v>
                </c:pt>
                <c:pt idx="37092">
                  <c:v>-2.7611653391183908E-3</c:v>
                </c:pt>
                <c:pt idx="37093">
                  <c:v>-2.7487783394715684E-3</c:v>
                </c:pt>
                <c:pt idx="37094">
                  <c:v>-2.73633776409007E-3</c:v>
                </c:pt>
                <c:pt idx="37095">
                  <c:v>-2.7223760667530995E-3</c:v>
                </c:pt>
                <c:pt idx="37096">
                  <c:v>-2.7084606209768994E-3</c:v>
                </c:pt>
                <c:pt idx="37097">
                  <c:v>-2.694208763184376E-3</c:v>
                </c:pt>
                <c:pt idx="37098">
                  <c:v>-2.6795290378828314E-3</c:v>
                </c:pt>
                <c:pt idx="37099">
                  <c:v>-2.6646851994479759E-3</c:v>
                </c:pt>
                <c:pt idx="37100">
                  <c:v>-2.6499595261620071E-3</c:v>
                </c:pt>
                <c:pt idx="37101">
                  <c:v>-2.6355430751017405E-3</c:v>
                </c:pt>
                <c:pt idx="37102">
                  <c:v>-2.6205022998565435E-3</c:v>
                </c:pt>
                <c:pt idx="37103">
                  <c:v>-2.6048984415949585E-3</c:v>
                </c:pt>
                <c:pt idx="37104">
                  <c:v>-2.5895029298715752E-3</c:v>
                </c:pt>
                <c:pt idx="37105">
                  <c:v>-2.5742231801606764E-3</c:v>
                </c:pt>
                <c:pt idx="37106">
                  <c:v>-2.5575908866606592E-3</c:v>
                </c:pt>
                <c:pt idx="37107">
                  <c:v>-2.5410390735645591E-3</c:v>
                </c:pt>
                <c:pt idx="37108">
                  <c:v>-2.5264276824927012E-3</c:v>
                </c:pt>
                <c:pt idx="37109">
                  <c:v>-2.5096259886684185E-3</c:v>
                </c:pt>
                <c:pt idx="37110">
                  <c:v>-2.4949918393165496E-3</c:v>
                </c:pt>
                <c:pt idx="37111">
                  <c:v>-2.4809333826529734E-3</c:v>
                </c:pt>
                <c:pt idx="37112">
                  <c:v>-2.4676427765814267E-3</c:v>
                </c:pt>
                <c:pt idx="37113">
                  <c:v>-2.4558868708796332E-3</c:v>
                </c:pt>
                <c:pt idx="37114">
                  <c:v>-2.4468729764489526E-3</c:v>
                </c:pt>
                <c:pt idx="37115">
                  <c:v>-2.4406495586447451E-3</c:v>
                </c:pt>
                <c:pt idx="37116">
                  <c:v>-2.4365009181457438E-3</c:v>
                </c:pt>
                <c:pt idx="37117">
                  <c:v>-2.4361712865667161E-3</c:v>
                </c:pt>
                <c:pt idx="37118">
                  <c:v>-2.4400588352634857E-3</c:v>
                </c:pt>
                <c:pt idx="37119">
                  <c:v>-2.4480123940145218E-3</c:v>
                </c:pt>
                <c:pt idx="37120">
                  <c:v>-2.4608153280542013E-3</c:v>
                </c:pt>
                <c:pt idx="37121">
                  <c:v>-2.4780726156783815E-3</c:v>
                </c:pt>
                <c:pt idx="37122">
                  <c:v>-2.5003465001589191E-3</c:v>
                </c:pt>
                <c:pt idx="37123">
                  <c:v>-2.528600050410135E-3</c:v>
                </c:pt>
                <c:pt idx="37124">
                  <c:v>-2.5656088424050459E-3</c:v>
                </c:pt>
                <c:pt idx="37125">
                  <c:v>-2.6124142062529995E-3</c:v>
                </c:pt>
                <c:pt idx="37126">
                  <c:v>-2.673818636612603E-3</c:v>
                </c:pt>
                <c:pt idx="37127">
                  <c:v>-2.7547037819750588E-3</c:v>
                </c:pt>
                <c:pt idx="37128">
                  <c:v>-2.8592650491167412E-3</c:v>
                </c:pt>
                <c:pt idx="37129">
                  <c:v>-2.9912432392407715E-3</c:v>
                </c:pt>
                <c:pt idx="37130">
                  <c:v>-3.1559890948054856E-3</c:v>
                </c:pt>
                <c:pt idx="37131">
                  <c:v>-3.3620533800855696E-3</c:v>
                </c:pt>
                <c:pt idx="37132">
                  <c:v>-3.6162444894007983E-3</c:v>
                </c:pt>
                <c:pt idx="37133">
                  <c:v>-3.899652925757573E-3</c:v>
                </c:pt>
                <c:pt idx="37134">
                  <c:v>-4.1781020010910729E-3</c:v>
                </c:pt>
                <c:pt idx="37135">
                  <c:v>-4.4452846618662353E-3</c:v>
                </c:pt>
                <c:pt idx="37136">
                  <c:v>-4.7555702333293443E-3</c:v>
                </c:pt>
                <c:pt idx="37137">
                  <c:v>-5.1964225839987383E-3</c:v>
                </c:pt>
                <c:pt idx="37138">
                  <c:v>-5.8842051904515295E-3</c:v>
                </c:pt>
                <c:pt idx="37139">
                  <c:v>-6.9427530861506728E-3</c:v>
                </c:pt>
                <c:pt idx="37140">
                  <c:v>-8.5738912197301821E-3</c:v>
                </c:pt>
                <c:pt idx="37141">
                  <c:v>-1.0991054605533198E-2</c:v>
                </c:pt>
                <c:pt idx="37142">
                  <c:v>-1.4006613181371284E-2</c:v>
                </c:pt>
                <c:pt idx="37143">
                  <c:v>-1.6563441029396463E-2</c:v>
                </c:pt>
                <c:pt idx="37144">
                  <c:v>-1.7650977149003221E-2</c:v>
                </c:pt>
                <c:pt idx="37145">
                  <c:v>-1.8149612113824154E-2</c:v>
                </c:pt>
                <c:pt idx="37146">
                  <c:v>-1.9066232330412783E-2</c:v>
                </c:pt>
                <c:pt idx="37147">
                  <c:v>-2.0353088858560894E-2</c:v>
                </c:pt>
                <c:pt idx="37148">
                  <c:v>-2.164071619037404E-2</c:v>
                </c:pt>
                <c:pt idx="37149">
                  <c:v>-2.2483811605696777E-2</c:v>
                </c:pt>
                <c:pt idx="37150">
                  <c:v>-2.2545783663141777E-2</c:v>
                </c:pt>
                <c:pt idx="37151">
                  <c:v>-2.1574473902636754E-2</c:v>
                </c:pt>
                <c:pt idx="37152">
                  <c:v>-1.9342578052317594E-2</c:v>
                </c:pt>
                <c:pt idx="37153">
                  <c:v>-1.5575176674110347E-2</c:v>
                </c:pt>
                <c:pt idx="37154">
                  <c:v>-1.0168321821587112E-2</c:v>
                </c:pt>
                <c:pt idx="37155">
                  <c:v>-2.9772048448244437E-3</c:v>
                </c:pt>
                <c:pt idx="37156">
                  <c:v>6.0364172139542593E-3</c:v>
                </c:pt>
                <c:pt idx="37157">
                  <c:v>1.6864291391641417E-2</c:v>
                </c:pt>
                <c:pt idx="37158">
                  <c:v>2.9304951608265795E-2</c:v>
                </c:pt>
                <c:pt idx="37159">
                  <c:v>4.2993800312341401E-2</c:v>
                </c:pt>
                <c:pt idx="37160">
                  <c:v>5.7354307679083782E-2</c:v>
                </c:pt>
                <c:pt idx="37161">
                  <c:v>7.1691881540636104E-2</c:v>
                </c:pt>
                <c:pt idx="37162">
                  <c:v>8.5212411957422185E-2</c:v>
                </c:pt>
                <c:pt idx="37163">
                  <c:v>9.7052654335500976E-2</c:v>
                </c:pt>
                <c:pt idx="37164">
                  <c:v>0.10675415865788773</c:v>
                </c:pt>
                <c:pt idx="37165">
                  <c:v>0.11393538197429082</c:v>
                </c:pt>
                <c:pt idx="37166">
                  <c:v>0.11871290974864046</c:v>
                </c:pt>
                <c:pt idx="37167">
                  <c:v>0.12125319710576593</c:v>
                </c:pt>
                <c:pt idx="37168">
                  <c:v>0.1219196923288402</c:v>
                </c:pt>
                <c:pt idx="37169">
                  <c:v>0.12098582375797073</c:v>
                </c:pt>
                <c:pt idx="37170">
                  <c:v>0.11872272688317875</c:v>
                </c:pt>
                <c:pt idx="37171">
                  <c:v>0.11532893845167835</c:v>
                </c:pt>
                <c:pt idx="37172">
                  <c:v>0.11097649697189838</c:v>
                </c:pt>
                <c:pt idx="37173">
                  <c:v>0.10588532661934402</c:v>
                </c:pt>
                <c:pt idx="37174">
                  <c:v>0.1002210292973299</c:v>
                </c:pt>
                <c:pt idx="37175">
                  <c:v>9.4213905323136671E-2</c:v>
                </c:pt>
                <c:pt idx="37176">
                  <c:v>8.8062891137203225E-2</c:v>
                </c:pt>
                <c:pt idx="37177">
                  <c:v>8.1963726092192379E-2</c:v>
                </c:pt>
                <c:pt idx="37178">
                  <c:v>7.6017752508529823E-2</c:v>
                </c:pt>
                <c:pt idx="37179">
                  <c:v>7.0293851522336359E-2</c:v>
                </c:pt>
                <c:pt idx="37180">
                  <c:v>6.4847683445959814E-2</c:v>
                </c:pt>
                <c:pt idx="37181">
                  <c:v>5.9663100916133027E-2</c:v>
                </c:pt>
                <c:pt idx="37182">
                  <c:v>5.4698173985212151E-2</c:v>
                </c:pt>
                <c:pt idx="37183">
                  <c:v>4.9948306646333762E-2</c:v>
                </c:pt>
                <c:pt idx="37184">
                  <c:v>4.5432061026149273E-2</c:v>
                </c:pt>
                <c:pt idx="37185">
                  <c:v>4.1235106834555446E-2</c:v>
                </c:pt>
                <c:pt idx="37186">
                  <c:v>3.7427010942218786E-2</c:v>
                </c:pt>
                <c:pt idx="37187">
                  <c:v>3.4072264264188634E-2</c:v>
                </c:pt>
                <c:pt idx="37188">
                  <c:v>3.1198224408756081E-2</c:v>
                </c:pt>
                <c:pt idx="37189">
                  <c:v>2.8767933539837531E-2</c:v>
                </c:pt>
                <c:pt idx="37190">
                  <c:v>2.6676233318103537E-2</c:v>
                </c:pt>
                <c:pt idx="37191">
                  <c:v>2.4760096955128374E-2</c:v>
                </c:pt>
                <c:pt idx="37192">
                  <c:v>2.2823158158197132E-2</c:v>
                </c:pt>
                <c:pt idx="37193">
                  <c:v>2.0724206459914352E-2</c:v>
                </c:pt>
                <c:pt idx="37194">
                  <c:v>1.8512024353125378E-2</c:v>
                </c:pt>
                <c:pt idx="37195">
                  <c:v>1.6320396817269711E-2</c:v>
                </c:pt>
                <c:pt idx="37196">
                  <c:v>1.430667271061159E-2</c:v>
                </c:pt>
                <c:pt idx="37197">
                  <c:v>1.2560545576368876E-2</c:v>
                </c:pt>
                <c:pt idx="37198">
                  <c:v>1.1137183818876961E-2</c:v>
                </c:pt>
                <c:pt idx="37199">
                  <c:v>1.0015037601599497E-2</c:v>
                </c:pt>
                <c:pt idx="37200">
                  <c:v>9.1121506359576054E-3</c:v>
                </c:pt>
                <c:pt idx="37201">
                  <c:v>8.2609817100325333E-3</c:v>
                </c:pt>
                <c:pt idx="37202">
                  <c:v>7.2863775207647752E-3</c:v>
                </c:pt>
                <c:pt idx="37203">
                  <c:v>6.0537676115269834E-3</c:v>
                </c:pt>
                <c:pt idx="37204">
                  <c:v>4.6026669941039433E-3</c:v>
                </c:pt>
                <c:pt idx="37205">
                  <c:v>3.0964676098148569E-3</c:v>
                </c:pt>
                <c:pt idx="37206">
                  <c:v>1.649704315073941E-3</c:v>
                </c:pt>
                <c:pt idx="37207">
                  <c:v>3.6984297155229218E-4</c:v>
                </c:pt>
                <c:pt idx="37208">
                  <c:v>-7.0096541526409872E-4</c:v>
                </c:pt>
                <c:pt idx="37209">
                  <c:v>-1.5517779630829232E-3</c:v>
                </c:pt>
                <c:pt idx="37210">
                  <c:v>-2.183491181263375E-3</c:v>
                </c:pt>
                <c:pt idx="37211">
                  <c:v>-2.6003944078616392E-3</c:v>
                </c:pt>
                <c:pt idx="37212">
                  <c:v>-2.8136942826784139E-3</c:v>
                </c:pt>
                <c:pt idx="37213">
                  <c:v>-2.8338146121528185E-3</c:v>
                </c:pt>
                <c:pt idx="37214">
                  <c:v>-2.6714474642968167E-3</c:v>
                </c:pt>
                <c:pt idx="37215">
                  <c:v>-2.3360009031690998E-3</c:v>
                </c:pt>
                <c:pt idx="37216">
                  <c:v>-1.8381763726407208E-3</c:v>
                </c:pt>
                <c:pt idx="37217">
                  <c:v>-1.1879278620129385E-3</c:v>
                </c:pt>
                <c:pt idx="37218">
                  <c:v>-3.9423324109366664E-4</c:v>
                </c:pt>
                <c:pt idx="37219">
                  <c:v>5.3560401136376612E-4</c:v>
                </c:pt>
                <c:pt idx="37220">
                  <c:v>1.5943489091625462E-3</c:v>
                </c:pt>
                <c:pt idx="37221">
                  <c:v>2.7716298443538623E-3</c:v>
                </c:pt>
                <c:pt idx="37222">
                  <c:v>4.0595414755880688E-3</c:v>
                </c:pt>
                <c:pt idx="37223">
                  <c:v>5.4310754778450487E-3</c:v>
                </c:pt>
                <c:pt idx="37224">
                  <c:v>6.849529008453592E-3</c:v>
                </c:pt>
                <c:pt idx="37225">
                  <c:v>8.2315934581812522E-3</c:v>
                </c:pt>
                <c:pt idx="37226">
                  <c:v>9.4125466389746171E-3</c:v>
                </c:pt>
                <c:pt idx="37227">
                  <c:v>1.0178465601464293E-2</c:v>
                </c:pt>
                <c:pt idx="37228">
                  <c:v>1.0411209825422874E-2</c:v>
                </c:pt>
                <c:pt idx="37229">
                  <c:v>1.0168880555811666E-2</c:v>
                </c:pt>
                <c:pt idx="37230">
                  <c:v>9.6651077053999668E-3</c:v>
                </c:pt>
                <c:pt idx="37231">
                  <c:v>9.0530302116512695E-3</c:v>
                </c:pt>
                <c:pt idx="37232">
                  <c:v>8.4245760627709165E-3</c:v>
                </c:pt>
                <c:pt idx="37233">
                  <c:v>7.8193176447992618E-3</c:v>
                </c:pt>
                <c:pt idx="37234">
                  <c:v>7.2513652795079819E-3</c:v>
                </c:pt>
                <c:pt idx="37235">
                  <c:v>6.7238377213975076E-3</c:v>
                </c:pt>
                <c:pt idx="37236">
                  <c:v>6.2368069122695768E-3</c:v>
                </c:pt>
                <c:pt idx="37237">
                  <c:v>5.7869758537696381E-3</c:v>
                </c:pt>
                <c:pt idx="37238">
                  <c:v>5.3716294174925849E-3</c:v>
                </c:pt>
                <c:pt idx="37239">
                  <c:v>4.9881738504822248E-3</c:v>
                </c:pt>
                <c:pt idx="37240">
                  <c:v>4.6344839763445833E-3</c:v>
                </c:pt>
                <c:pt idx="37241">
                  <c:v>4.3079321591863451E-3</c:v>
                </c:pt>
                <c:pt idx="37242">
                  <c:v>4.0064230110306021E-3</c:v>
                </c:pt>
                <c:pt idx="37243">
                  <c:v>3.7280009268971792E-3</c:v>
                </c:pt>
                <c:pt idx="37244">
                  <c:v>3.4709901732911108E-3</c:v>
                </c:pt>
                <c:pt idx="37245">
                  <c:v>3.2336682758820068E-3</c:v>
                </c:pt>
                <c:pt idx="37246">
                  <c:v>3.01444190731881E-3</c:v>
                </c:pt>
                <c:pt idx="37247">
                  <c:v>2.8119541864680686E-3</c:v>
                </c:pt>
                <c:pt idx="37248">
                  <c:v>2.6249461865955892E-3</c:v>
                </c:pt>
                <c:pt idx="37249">
                  <c:v>2.4521363671368146E-3</c:v>
                </c:pt>
                <c:pt idx="37250">
                  <c:v>2.2924466896263596E-3</c:v>
                </c:pt>
                <c:pt idx="37251">
                  <c:v>2.1448071129895885E-3</c:v>
                </c:pt>
                <c:pt idx="37252">
                  <c:v>2.008238871398671E-3</c:v>
                </c:pt>
                <c:pt idx="37253">
                  <c:v>1.8818919040890503E-3</c:v>
                </c:pt>
                <c:pt idx="37254">
                  <c:v>1.7649507300095957E-3</c:v>
                </c:pt>
                <c:pt idx="37255">
                  <c:v>1.656679529073446E-3</c:v>
                </c:pt>
                <c:pt idx="37256">
                  <c:v>1.5563042549440187E-3</c:v>
                </c:pt>
                <c:pt idx="37257">
                  <c:v>1.4632317636503744E-3</c:v>
                </c:pt>
                <c:pt idx="37258">
                  <c:v>1.3768591646360351E-3</c:v>
                </c:pt>
                <c:pt idx="37259">
                  <c:v>1.2966234884231875E-3</c:v>
                </c:pt>
                <c:pt idx="37260">
                  <c:v>1.2220640395761428E-3</c:v>
                </c:pt>
                <c:pt idx="37261">
                  <c:v>1.1526468007493351E-3</c:v>
                </c:pt>
                <c:pt idx="37262">
                  <c:v>1.0880272945400504E-3</c:v>
                </c:pt>
                <c:pt idx="37263">
                  <c:v>1.0278519423925214E-3</c:v>
                </c:pt>
                <c:pt idx="37264">
                  <c:v>9.7164336773014615E-4</c:v>
                </c:pt>
                <c:pt idx="37265">
                  <c:v>9.1920581809701307E-4</c:v>
                </c:pt>
                <c:pt idx="37266">
                  <c:v>8.7012679273246185E-4</c:v>
                </c:pt>
                <c:pt idx="37267">
                  <c:v>8.2427390767969566E-4</c:v>
                </c:pt>
                <c:pt idx="37268">
                  <c:v>7.8131433228589842E-4</c:v>
                </c:pt>
                <c:pt idx="37269">
                  <c:v>7.4101293661543721E-4</c:v>
                </c:pt>
                <c:pt idx="37270">
                  <c:v>7.032835424588546E-4</c:v>
                </c:pt>
                <c:pt idx="37271">
                  <c:v>6.6778913425002973E-4</c:v>
                </c:pt>
                <c:pt idx="37272">
                  <c:v>6.3452638839334163E-4</c:v>
                </c:pt>
                <c:pt idx="37273">
                  <c:v>6.0318935923397987E-4</c:v>
                </c:pt>
                <c:pt idx="37274">
                  <c:v>5.7368703600835236E-4</c:v>
                </c:pt>
                <c:pt idx="37275">
                  <c:v>5.4584521576650502E-4</c:v>
                </c:pt>
                <c:pt idx="37276">
                  <c:v>5.1963168381496949E-4</c:v>
                </c:pt>
                <c:pt idx="37277">
                  <c:v>4.9482398642775038E-4</c:v>
                </c:pt>
                <c:pt idx="37278">
                  <c:v>4.7143008367989125E-4</c:v>
                </c:pt>
                <c:pt idx="37279">
                  <c:v>4.4930058954240071E-4</c:v>
                </c:pt>
                <c:pt idx="37280">
                  <c:v>4.2830081194322744E-4</c:v>
                </c:pt>
                <c:pt idx="37281">
                  <c:v>4.0845848034787302E-4</c:v>
                </c:pt>
                <c:pt idx="37282">
                  <c:v>3.8951641054540964E-4</c:v>
                </c:pt>
                <c:pt idx="37283">
                  <c:v>3.7153800902889333E-4</c:v>
                </c:pt>
                <c:pt idx="37284">
                  <c:v>3.5442264157070635E-4</c:v>
                </c:pt>
                <c:pt idx="37285">
                  <c:v>3.3809078170787821E-4</c:v>
                </c:pt>
                <c:pt idx="37286">
                  <c:v>3.2238972338238803E-4</c:v>
                </c:pt>
                <c:pt idx="37287">
                  <c:v>3.0740795069872373E-4</c:v>
                </c:pt>
                <c:pt idx="37288">
                  <c:v>2.9307242074227968E-4</c:v>
                </c:pt>
                <c:pt idx="37289">
                  <c:v>2.7923406032381859E-4</c:v>
                </c:pt>
                <c:pt idx="37290">
                  <c:v>2.6591740049952683E-4</c:v>
                </c:pt>
                <c:pt idx="37291">
                  <c:v>2.5309776051241073E-4</c:v>
                </c:pt>
                <c:pt idx="37292">
                  <c:v>2.4074304000920588E-4</c:v>
                </c:pt>
                <c:pt idx="37293">
                  <c:v>2.2877012464994628E-4</c:v>
                </c:pt>
                <c:pt idx="37294">
                  <c:v>2.1718722791519429E-4</c:v>
                </c:pt>
                <c:pt idx="37295">
                  <c:v>2.0600630171663248E-4</c:v>
                </c:pt>
                <c:pt idx="37296">
                  <c:v>1.9518670104579083E-4</c:v>
                </c:pt>
                <c:pt idx="37297">
                  <c:v>1.847748041430286E-4</c:v>
                </c:pt>
                <c:pt idx="37298">
                  <c:v>1.7478954617600184E-4</c:v>
                </c:pt>
                <c:pt idx="37299">
                  <c:v>1.6516137214994675E-4</c:v>
                </c:pt>
                <c:pt idx="37300">
                  <c:v>1.5595333285423063E-4</c:v>
                </c:pt>
                <c:pt idx="37301">
                  <c:v>1.4718865583374097E-4</c:v>
                </c:pt>
                <c:pt idx="37302">
                  <c:v>1.3878937941425029E-4</c:v>
                </c:pt>
                <c:pt idx="37303">
                  <c:v>1.3086399880091193E-4</c:v>
                </c:pt>
                <c:pt idx="37304">
                  <c:v>1.2332550128313358E-4</c:v>
                </c:pt>
                <c:pt idx="37305">
                  <c:v>1.1627205705366794E-4</c:v>
                </c:pt>
                <c:pt idx="37306">
                  <c:v>1.0962848267692671E-4</c:v>
                </c:pt>
                <c:pt idx="37307">
                  <c:v>1.0348694162143346E-4</c:v>
                </c:pt>
                <c:pt idx="37308">
                  <c:v>9.7795343035556037E-5</c:v>
                </c:pt>
                <c:pt idx="37309">
                  <c:v>9.2511444052756353E-5</c:v>
                </c:pt>
                <c:pt idx="37310">
                  <c:v>8.7747648379821186E-5</c:v>
                </c:pt>
                <c:pt idx="37311">
                  <c:v>8.3311793128038047E-5</c:v>
                </c:pt>
                <c:pt idx="37312">
                  <c:v>7.9339559308500007E-5</c:v>
                </c:pt>
                <c:pt idx="37313">
                  <c:v>7.5682386497910592E-5</c:v>
                </c:pt>
                <c:pt idx="37314">
                  <c:v>7.2549402207910951E-5</c:v>
                </c:pt>
                <c:pt idx="37315">
                  <c:v>6.9795340938982875E-5</c:v>
                </c:pt>
                <c:pt idx="37316">
                  <c:v>6.737125512734643E-5</c:v>
                </c:pt>
                <c:pt idx="37317">
                  <c:v>6.5350891838455993E-5</c:v>
                </c:pt>
                <c:pt idx="37318">
                  <c:v>6.360807851046868E-5</c:v>
                </c:pt>
                <c:pt idx="37319">
                  <c:v>6.2279672419895959E-5</c:v>
                </c:pt>
                <c:pt idx="37320">
                  <c:v>6.1193096242972977E-5</c:v>
                </c:pt>
                <c:pt idx="37321">
                  <c:v>6.0386971806103418E-5</c:v>
                </c:pt>
                <c:pt idx="37322">
                  <c:v>5.9987172466913208E-5</c:v>
                </c:pt>
                <c:pt idx="37323">
                  <c:v>5.9849396223610185E-5</c:v>
                </c:pt>
                <c:pt idx="37324">
                  <c:v>6.0007310176080075E-5</c:v>
                </c:pt>
                <c:pt idx="37325">
                  <c:v>6.0534008019197394E-5</c:v>
                </c:pt>
                <c:pt idx="37326">
                  <c:v>6.1294332520667183E-5</c:v>
                </c:pt>
                <c:pt idx="37327">
                  <c:v>6.247245805635071E-5</c:v>
                </c:pt>
                <c:pt idx="37328">
                  <c:v>6.3948614088982225E-5</c:v>
                </c:pt>
                <c:pt idx="37329">
                  <c:v>6.5716765558887502E-5</c:v>
                </c:pt>
                <c:pt idx="37330">
                  <c:v>6.7824541450378639E-5</c:v>
                </c:pt>
                <c:pt idx="37331">
                  <c:v>7.0156711042268505E-5</c:v>
                </c:pt>
                <c:pt idx="37332">
                  <c:v>7.2861648013788916E-5</c:v>
                </c:pt>
                <c:pt idx="37333">
                  <c:v>7.5741096475900882E-5</c:v>
                </c:pt>
                <c:pt idx="37334">
                  <c:v>7.8907968620756108E-5</c:v>
                </c:pt>
                <c:pt idx="37335">
                  <c:v>8.2324312100312547E-5</c:v>
                </c:pt>
                <c:pt idx="37336">
                  <c:v>8.5780614835440083E-5</c:v>
                </c:pt>
                <c:pt idx="37337">
                  <c:v>8.9503187981287979E-5</c:v>
                </c:pt>
                <c:pt idx="37338">
                  <c:v>9.3354779796994691E-5</c:v>
                </c:pt>
                <c:pt idx="37339">
                  <c:v>9.7376594263010041E-5</c:v>
                </c:pt>
                <c:pt idx="37340">
                  <c:v>1.0154241168680578E-4</c:v>
                </c:pt>
                <c:pt idx="37341">
                  <c:v>1.0578690121876289E-4</c:v>
                </c:pt>
                <c:pt idx="37342">
                  <c:v>1.1025232076644631E-4</c:v>
                </c:pt>
                <c:pt idx="37343">
                  <c:v>1.1484405324690972E-4</c:v>
                </c:pt>
                <c:pt idx="37344">
                  <c:v>1.1959757067847576E-4</c:v>
                </c:pt>
                <c:pt idx="37345">
                  <c:v>1.2456893889545295E-4</c:v>
                </c:pt>
                <c:pt idx="37346">
                  <c:v>1.2971250512605614E-4</c:v>
                </c:pt>
                <c:pt idx="37347">
                  <c:v>1.3509112792875477E-4</c:v>
                </c:pt>
                <c:pt idx="37348">
                  <c:v>1.4077782760502089E-4</c:v>
                </c:pt>
                <c:pt idx="37349">
                  <c:v>1.466926986254391E-4</c:v>
                </c:pt>
                <c:pt idx="37350">
                  <c:v>1.5293256442550085E-4</c:v>
                </c:pt>
                <c:pt idx="37351">
                  <c:v>1.5943581218336167E-4</c:v>
                </c:pt>
                <c:pt idx="37352">
                  <c:v>1.6633524486753259E-4</c:v>
                </c:pt>
                <c:pt idx="37353">
                  <c:v>1.7362363834660943E-4</c:v>
                </c:pt>
                <c:pt idx="37354">
                  <c:v>1.8124410544217984E-4</c:v>
                </c:pt>
                <c:pt idx="37355">
                  <c:v>1.8932722414333192E-4</c:v>
                </c:pt>
                <c:pt idx="37356">
                  <c:v>1.9786091238827019E-4</c:v>
                </c:pt>
                <c:pt idx="37357">
                  <c:v>2.0683056397385879E-4</c:v>
                </c:pt>
                <c:pt idx="37358">
                  <c:v>2.162964196951167E-4</c:v>
                </c:pt>
                <c:pt idx="37359">
                  <c:v>2.2626936319480873E-4</c:v>
                </c:pt>
                <c:pt idx="37360">
                  <c:v>2.3685599977607552E-4</c:v>
                </c:pt>
                <c:pt idx="37361">
                  <c:v>2.4805728807597571E-4</c:v>
                </c:pt>
                <c:pt idx="37362">
                  <c:v>2.5986799391464199E-4</c:v>
                </c:pt>
                <c:pt idx="37363">
                  <c:v>2.7236432011823464E-4</c:v>
                </c:pt>
                <c:pt idx="37364">
                  <c:v>2.8570577310771395E-4</c:v>
                </c:pt>
                <c:pt idx="37365">
                  <c:v>2.9982543608553236E-4</c:v>
                </c:pt>
                <c:pt idx="37366">
                  <c:v>3.1485441263956471E-4</c:v>
                </c:pt>
                <c:pt idx="37367">
                  <c:v>3.3087100599582531E-4</c:v>
                </c:pt>
                <c:pt idx="37368">
                  <c:v>3.4793768524710167E-4</c:v>
                </c:pt>
                <c:pt idx="37369">
                  <c:v>3.6613713687005944E-4</c:v>
                </c:pt>
                <c:pt idx="37370">
                  <c:v>3.8551684029108912E-4</c:v>
                </c:pt>
                <c:pt idx="37371">
                  <c:v>4.063405361270922E-4</c:v>
                </c:pt>
                <c:pt idx="37372">
                  <c:v>4.2856425839354895E-4</c:v>
                </c:pt>
                <c:pt idx="37373">
                  <c:v>4.5234355586043495E-4</c:v>
                </c:pt>
                <c:pt idx="37374">
                  <c:v>4.7782700633480779E-4</c:v>
                </c:pt>
                <c:pt idx="37375">
                  <c:v>5.0510519601976167E-4</c:v>
                </c:pt>
                <c:pt idx="37376">
                  <c:v>5.3434426902077004E-4</c:v>
                </c:pt>
                <c:pt idx="37377">
                  <c:v>5.6568930198230838E-4</c:v>
                </c:pt>
                <c:pt idx="37378">
                  <c:v>5.9935513632380921E-4</c:v>
                </c:pt>
                <c:pt idx="37379">
                  <c:v>6.3546564474437073E-4</c:v>
                </c:pt>
                <c:pt idx="37380">
                  <c:v>6.7421023579306016E-4</c:v>
                </c:pt>
                <c:pt idx="37381">
                  <c:v>7.1578330685051483E-4</c:v>
                </c:pt>
                <c:pt idx="37382">
                  <c:v>7.6044419139564834E-4</c:v>
                </c:pt>
                <c:pt idx="37383">
                  <c:v>8.0840234922607834E-4</c:v>
                </c:pt>
                <c:pt idx="37384">
                  <c:v>8.6003290464209403E-4</c:v>
                </c:pt>
                <c:pt idx="37385">
                  <c:v>9.1546772889650185E-4</c:v>
                </c:pt>
                <c:pt idx="37386">
                  <c:v>9.751021269279736E-4</c:v>
                </c:pt>
                <c:pt idx="37387">
                  <c:v>1.0392511769763413E-3</c:v>
                </c:pt>
                <c:pt idx="37388">
                  <c:v>1.1083129231750366E-3</c:v>
                </c:pt>
                <c:pt idx="37389">
                  <c:v>1.1826840883819578E-3</c:v>
                </c:pt>
                <c:pt idx="37390">
                  <c:v>1.2629118086270319E-3</c:v>
                </c:pt>
                <c:pt idx="37391">
                  <c:v>1.3493112060612988E-3</c:v>
                </c:pt>
                <c:pt idx="37392">
                  <c:v>1.4425486793709918E-3</c:v>
                </c:pt>
                <c:pt idx="37393">
                  <c:v>1.5431189924199895E-3</c:v>
                </c:pt>
                <c:pt idx="37394">
                  <c:v>1.6517548458461206E-3</c:v>
                </c:pt>
                <c:pt idx="37395">
                  <c:v>1.7691544639854007E-3</c:v>
                </c:pt>
                <c:pt idx="37396">
                  <c:v>1.8960143336133051E-3</c:v>
                </c:pt>
                <c:pt idx="37397">
                  <c:v>2.0331337005650152E-3</c:v>
                </c:pt>
                <c:pt idx="37398">
                  <c:v>2.1814801085376923E-3</c:v>
                </c:pt>
                <c:pt idx="37399">
                  <c:v>2.3419722904758355E-3</c:v>
                </c:pt>
                <c:pt idx="37400">
                  <c:v>2.5155981886053613E-3</c:v>
                </c:pt>
                <c:pt idx="37401">
                  <c:v>2.703530551991018E-3</c:v>
                </c:pt>
                <c:pt idx="37402">
                  <c:v>2.9068750699885459E-3</c:v>
                </c:pt>
                <c:pt idx="37403">
                  <c:v>3.1270243250381968E-3</c:v>
                </c:pt>
                <c:pt idx="37404">
                  <c:v>3.3653213913685809E-3</c:v>
                </c:pt>
                <c:pt idx="37405">
                  <c:v>3.6232039605553767E-3</c:v>
                </c:pt>
                <c:pt idx="37406">
                  <c:v>3.9024485465228853E-3</c:v>
                </c:pt>
                <c:pt idx="37407">
                  <c:v>4.2047340547343159E-3</c:v>
                </c:pt>
                <c:pt idx="37408">
                  <c:v>4.53204440377597E-3</c:v>
                </c:pt>
                <c:pt idx="37409">
                  <c:v>4.8862995215138705E-3</c:v>
                </c:pt>
                <c:pt idx="37410">
                  <c:v>5.2699874861675822E-3</c:v>
                </c:pt>
                <c:pt idx="37411">
                  <c:v>5.6855046984519708E-3</c:v>
                </c:pt>
                <c:pt idx="37412">
                  <c:v>6.1359389600478265E-3</c:v>
                </c:pt>
                <c:pt idx="37413">
                  <c:v>6.6232833966192173E-3</c:v>
                </c:pt>
                <c:pt idx="37414">
                  <c:v>7.1513785398460428E-3</c:v>
                </c:pt>
                <c:pt idx="37415">
                  <c:v>7.7186251675094297E-3</c:v>
                </c:pt>
                <c:pt idx="37416">
                  <c:v>8.3250340611492613E-3</c:v>
                </c:pt>
                <c:pt idx="37417">
                  <c:v>8.9536034543854504E-3</c:v>
                </c:pt>
                <c:pt idx="37418">
                  <c:v>9.5630056435471733E-3</c:v>
                </c:pt>
                <c:pt idx="37419">
                  <c:v>1.006412882527663E-2</c:v>
                </c:pt>
                <c:pt idx="37420">
                  <c:v>1.0292424844570491E-2</c:v>
                </c:pt>
                <c:pt idx="37421">
                  <c:v>1.0068594801053599E-2</c:v>
                </c:pt>
                <c:pt idx="37422">
                  <c:v>9.3092897089188664E-3</c:v>
                </c:pt>
                <c:pt idx="37423">
                  <c:v>8.1252856481658364E-3</c:v>
                </c:pt>
                <c:pt idx="37424">
                  <c:v>6.7449427548168517E-3</c:v>
                </c:pt>
                <c:pt idx="37425">
                  <c:v>5.323004761585759E-3</c:v>
                </c:pt>
                <c:pt idx="37426">
                  <c:v>3.9500910294825164E-3</c:v>
                </c:pt>
                <c:pt idx="37427">
                  <c:v>2.6624719468657521E-3</c:v>
                </c:pt>
                <c:pt idx="37428">
                  <c:v>1.4835575881700924E-3</c:v>
                </c:pt>
                <c:pt idx="37429">
                  <c:v>4.2455729629076178E-4</c:v>
                </c:pt>
                <c:pt idx="37430">
                  <c:v>-5.0648271500552955E-4</c:v>
                </c:pt>
                <c:pt idx="37431">
                  <c:v>-1.3002872519234376E-3</c:v>
                </c:pt>
                <c:pt idx="37432">
                  <c:v>-1.9497288337734231E-3</c:v>
                </c:pt>
                <c:pt idx="37433">
                  <c:v>-2.446973457045809E-3</c:v>
                </c:pt>
                <c:pt idx="37434">
                  <c:v>-2.7801107465903474E-3</c:v>
                </c:pt>
                <c:pt idx="37435">
                  <c:v>-2.944572575511395E-3</c:v>
                </c:pt>
                <c:pt idx="37436">
                  <c:v>-2.9236532048436681E-3</c:v>
                </c:pt>
                <c:pt idx="37437">
                  <c:v>-2.7089142273434286E-3</c:v>
                </c:pt>
                <c:pt idx="37438">
                  <c:v>-2.2885443951662365E-3</c:v>
                </c:pt>
                <c:pt idx="37439">
                  <c:v>-1.6558699042750202E-3</c:v>
                </c:pt>
                <c:pt idx="37440">
                  <c:v>-8.030398052355503E-4</c:v>
                </c:pt>
                <c:pt idx="37441">
                  <c:v>2.7135335944661332E-4</c:v>
                </c:pt>
                <c:pt idx="37442">
                  <c:v>1.5532134643446716E-3</c:v>
                </c:pt>
                <c:pt idx="37443">
                  <c:v>2.9981630675084414E-3</c:v>
                </c:pt>
                <c:pt idx="37444">
                  <c:v>4.5162126935005542E-3</c:v>
                </c:pt>
                <c:pt idx="37445">
                  <c:v>5.962339554651086E-3</c:v>
                </c:pt>
                <c:pt idx="37446">
                  <c:v>7.1847592955187611E-3</c:v>
                </c:pt>
                <c:pt idx="37447">
                  <c:v>8.1660497632258799E-3</c:v>
                </c:pt>
                <c:pt idx="37448">
                  <c:v>9.0219775634168276E-3</c:v>
                </c:pt>
                <c:pt idx="37449">
                  <c:v>9.9323075514450299E-3</c:v>
                </c:pt>
                <c:pt idx="37450">
                  <c:v>1.1053635409379647E-2</c:v>
                </c:pt>
                <c:pt idx="37451">
                  <c:v>1.2471768874850686E-2</c:v>
                </c:pt>
                <c:pt idx="37452">
                  <c:v>1.4211017876163079E-2</c:v>
                </c:pt>
                <c:pt idx="37453">
                  <c:v>1.623549519835632E-2</c:v>
                </c:pt>
                <c:pt idx="37454">
                  <c:v>1.8427029363478176E-2</c:v>
                </c:pt>
                <c:pt idx="37455">
                  <c:v>2.0638675112893523E-2</c:v>
                </c:pt>
                <c:pt idx="37456">
                  <c:v>2.2729337843810371E-2</c:v>
                </c:pt>
                <c:pt idx="37457">
                  <c:v>2.4675744429285218E-2</c:v>
                </c:pt>
                <c:pt idx="37458">
                  <c:v>2.6591986284568825E-2</c:v>
                </c:pt>
                <c:pt idx="37459">
                  <c:v>2.8684055524263563E-2</c:v>
                </c:pt>
                <c:pt idx="37460">
                  <c:v>3.110980282890019E-2</c:v>
                </c:pt>
                <c:pt idx="37461">
                  <c:v>3.3981453978361054E-2</c:v>
                </c:pt>
                <c:pt idx="37462">
                  <c:v>3.7328675854798599E-2</c:v>
                </c:pt>
                <c:pt idx="37463">
                  <c:v>4.1134879504897137E-2</c:v>
                </c:pt>
                <c:pt idx="37464">
                  <c:v>4.5330850235188791E-2</c:v>
                </c:pt>
                <c:pt idx="37465">
                  <c:v>4.9838657866966285E-2</c:v>
                </c:pt>
                <c:pt idx="37466">
                  <c:v>5.4577932990163114E-2</c:v>
                </c:pt>
                <c:pt idx="37467">
                  <c:v>5.9529115395587806E-2</c:v>
                </c:pt>
                <c:pt idx="37468">
                  <c:v>6.4698243232785724E-2</c:v>
                </c:pt>
                <c:pt idx="37469">
                  <c:v>7.0133421584279598E-2</c:v>
                </c:pt>
                <c:pt idx="37470">
                  <c:v>7.5846564463719734E-2</c:v>
                </c:pt>
                <c:pt idx="37471">
                  <c:v>8.1819840253917198E-2</c:v>
                </c:pt>
                <c:pt idx="37472">
                  <c:v>8.7957984488245655E-2</c:v>
                </c:pt>
                <c:pt idx="37473">
                  <c:v>9.4115855447486685E-2</c:v>
                </c:pt>
                <c:pt idx="37474">
                  <c:v>0.10012344390086936</c:v>
                </c:pt>
                <c:pt idx="37475">
                  <c:v>0.10579913635450577</c:v>
                </c:pt>
                <c:pt idx="37476">
                  <c:v>0.11088494373408475</c:v>
                </c:pt>
                <c:pt idx="37477">
                  <c:v>0.11522522660096024</c:v>
                </c:pt>
                <c:pt idx="37478">
                  <c:v>0.11864138764375354</c:v>
                </c:pt>
                <c:pt idx="37479">
                  <c:v>0.12097558405670428</c:v>
                </c:pt>
                <c:pt idx="37480">
                  <c:v>0.12202672735121806</c:v>
                </c:pt>
                <c:pt idx="37481">
                  <c:v>0.12144841279517093</c:v>
                </c:pt>
                <c:pt idx="37482">
                  <c:v>0.11908225785521753</c:v>
                </c:pt>
                <c:pt idx="37483">
                  <c:v>0.11448035775734183</c:v>
                </c:pt>
                <c:pt idx="37484">
                  <c:v>0.10755117171031131</c:v>
                </c:pt>
                <c:pt idx="37485">
                  <c:v>9.8148387973453044E-2</c:v>
                </c:pt>
                <c:pt idx="37486">
                  <c:v>8.6573414979760399E-2</c:v>
                </c:pt>
                <c:pt idx="37487">
                  <c:v>7.3192562337357547E-2</c:v>
                </c:pt>
                <c:pt idx="37488">
                  <c:v>5.8899353398656373E-2</c:v>
                </c:pt>
                <c:pt idx="37489">
                  <c:v>4.442760794693329E-2</c:v>
                </c:pt>
                <c:pt idx="37490">
                  <c:v>3.0555785931424162E-2</c:v>
                </c:pt>
                <c:pt idx="37491">
                  <c:v>1.7875593199724316E-2</c:v>
                </c:pt>
                <c:pt idx="37492">
                  <c:v>6.8582429862860117E-3</c:v>
                </c:pt>
                <c:pt idx="37493">
                  <c:v>-2.3826590894754085E-3</c:v>
                </c:pt>
                <c:pt idx="37494">
                  <c:v>-9.6794599621686517E-3</c:v>
                </c:pt>
                <c:pt idx="37495">
                  <c:v>-1.5154606731730497E-2</c:v>
                </c:pt>
                <c:pt idx="37496">
                  <c:v>-1.8930833591478541E-2</c:v>
                </c:pt>
                <c:pt idx="37497">
                  <c:v>-2.1226579147216734E-2</c:v>
                </c:pt>
                <c:pt idx="37498">
                  <c:v>-2.221309173698964E-2</c:v>
                </c:pt>
                <c:pt idx="37499">
                  <c:v>-2.2197476111032899E-2</c:v>
                </c:pt>
                <c:pt idx="37500">
                  <c:v>-2.1407518357421565E-2</c:v>
                </c:pt>
                <c:pt idx="37501">
                  <c:v>-2.0174523943720823E-2</c:v>
                </c:pt>
                <c:pt idx="37502">
                  <c:v>-1.8859146847007645E-2</c:v>
                </c:pt>
                <c:pt idx="37503">
                  <c:v>-1.7814614287734259E-2</c:v>
                </c:pt>
                <c:pt idx="37504">
                  <c:v>-1.7085249047233193E-2</c:v>
                </c:pt>
                <c:pt idx="37505">
                  <c:v>-1.5946258816823277E-2</c:v>
                </c:pt>
                <c:pt idx="37506">
                  <c:v>-1.3639754712937362E-2</c:v>
                </c:pt>
                <c:pt idx="37507">
                  <c:v>-1.0850358003946493E-2</c:v>
                </c:pt>
                <c:pt idx="37508">
                  <c:v>-8.59360526165639E-3</c:v>
                </c:pt>
                <c:pt idx="37509">
                  <c:v>-6.9940777468275751E-3</c:v>
                </c:pt>
                <c:pt idx="37510">
                  <c:v>-5.92959057530124E-3</c:v>
                </c:pt>
                <c:pt idx="37511">
                  <c:v>-5.2504745167516647E-3</c:v>
                </c:pt>
                <c:pt idx="37512">
                  <c:v>-4.7944957873289383E-3</c:v>
                </c:pt>
                <c:pt idx="37513">
                  <c:v>-4.4590751955185734E-3</c:v>
                </c:pt>
                <c:pt idx="37514">
                  <c:v>-4.1782605503512061E-3</c:v>
                </c:pt>
                <c:pt idx="37515">
                  <c:v>-3.9007715167143097E-3</c:v>
                </c:pt>
                <c:pt idx="37516">
                  <c:v>-3.6240179492517829E-3</c:v>
                </c:pt>
                <c:pt idx="37517">
                  <c:v>-3.3730431428660337E-3</c:v>
                </c:pt>
                <c:pt idx="37518">
                  <c:v>-3.1625218830006142E-3</c:v>
                </c:pt>
                <c:pt idx="37519">
                  <c:v>-2.9936174311781935E-3</c:v>
                </c:pt>
                <c:pt idx="37520">
                  <c:v>-2.8601708829789994E-3</c:v>
                </c:pt>
                <c:pt idx="37521">
                  <c:v>-2.7549089257851039E-3</c:v>
                </c:pt>
                <c:pt idx="37522">
                  <c:v>-2.6705267109153421E-3</c:v>
                </c:pt>
                <c:pt idx="37523">
                  <c:v>-2.6042909263509573E-3</c:v>
                </c:pt>
                <c:pt idx="37524">
                  <c:v>-2.5539736278339855E-3</c:v>
                </c:pt>
                <c:pt idx="37525">
                  <c:v>-2.5166150101788337E-3</c:v>
                </c:pt>
                <c:pt idx="37526">
                  <c:v>-2.4889545383803583E-3</c:v>
                </c:pt>
                <c:pt idx="37527">
                  <c:v>-2.468490547457433E-3</c:v>
                </c:pt>
                <c:pt idx="37528">
                  <c:v>-2.4556139610050786E-3</c:v>
                </c:pt>
                <c:pt idx="37529">
                  <c:v>-2.4472382299379806E-3</c:v>
                </c:pt>
                <c:pt idx="37530">
                  <c:v>-2.4422407270781976E-3</c:v>
                </c:pt>
                <c:pt idx="37531">
                  <c:v>-2.4416188283236497E-3</c:v>
                </c:pt>
                <c:pt idx="37532">
                  <c:v>-2.4412706173301017E-3</c:v>
                </c:pt>
                <c:pt idx="37533">
                  <c:v>-2.4445137113539772E-3</c:v>
                </c:pt>
                <c:pt idx="37534">
                  <c:v>-2.4497661909095411E-3</c:v>
                </c:pt>
                <c:pt idx="37535">
                  <c:v>-2.458206522577925E-3</c:v>
                </c:pt>
                <c:pt idx="37536">
                  <c:v>-2.4686191757124086E-3</c:v>
                </c:pt>
                <c:pt idx="37537">
                  <c:v>-2.4807496048153384E-3</c:v>
                </c:pt>
                <c:pt idx="37538">
                  <c:v>-2.4960062989703995E-3</c:v>
                </c:pt>
                <c:pt idx="37539">
                  <c:v>-2.5134467357090882E-3</c:v>
                </c:pt>
                <c:pt idx="37540">
                  <c:v>-2.53296371649623E-3</c:v>
                </c:pt>
                <c:pt idx="37541">
                  <c:v>-2.5524842516433327E-3</c:v>
                </c:pt>
                <c:pt idx="37542">
                  <c:v>-2.5714006790754566E-3</c:v>
                </c:pt>
                <c:pt idx="37543">
                  <c:v>-2.5889454807528612E-3</c:v>
                </c:pt>
                <c:pt idx="37544">
                  <c:v>-2.6053117499838913E-3</c:v>
                </c:pt>
                <c:pt idx="37545">
                  <c:v>-2.6215004474630693E-3</c:v>
                </c:pt>
                <c:pt idx="37546">
                  <c:v>-2.6371496701847771E-3</c:v>
                </c:pt>
                <c:pt idx="37547">
                  <c:v>-2.6527166701656299E-3</c:v>
                </c:pt>
                <c:pt idx="37548">
                  <c:v>-2.668010207655874E-3</c:v>
                </c:pt>
                <c:pt idx="37549">
                  <c:v>-2.6835744852060496E-3</c:v>
                </c:pt>
                <c:pt idx="37550">
                  <c:v>-2.6986471144330188E-3</c:v>
                </c:pt>
                <c:pt idx="37551">
                  <c:v>-2.7130607629559864E-3</c:v>
                </c:pt>
                <c:pt idx="37552">
                  <c:v>-2.7279157046089597E-3</c:v>
                </c:pt>
                <c:pt idx="37553">
                  <c:v>-2.7424437156586272E-3</c:v>
                </c:pt>
                <c:pt idx="37554">
                  <c:v>-2.7568092861228379E-3</c:v>
                </c:pt>
                <c:pt idx="37555">
                  <c:v>-2.7705300669115551E-3</c:v>
                </c:pt>
                <c:pt idx="37556">
                  <c:v>-2.7840791856935557E-3</c:v>
                </c:pt>
                <c:pt idx="37557">
                  <c:v>-2.7971303622382768E-3</c:v>
                </c:pt>
                <c:pt idx="37558">
                  <c:v>-2.8093878781764729E-3</c:v>
                </c:pt>
                <c:pt idx="37559">
                  <c:v>-2.820723813907999E-3</c:v>
                </c:pt>
                <c:pt idx="37560">
                  <c:v>-2.8316768832748972E-3</c:v>
                </c:pt>
                <c:pt idx="37561">
                  <c:v>-2.84202313009715E-3</c:v>
                </c:pt>
                <c:pt idx="37562">
                  <c:v>-2.8519591554839845E-3</c:v>
                </c:pt>
                <c:pt idx="37563">
                  <c:v>-2.86140955366782E-3</c:v>
                </c:pt>
                <c:pt idx="37564">
                  <c:v>-2.8707876410441371E-3</c:v>
                </c:pt>
                <c:pt idx="37565">
                  <c:v>-2.8793524445054506E-3</c:v>
                </c:pt>
                <c:pt idx="37566">
                  <c:v>-2.8880292378921052E-3</c:v>
                </c:pt>
                <c:pt idx="37567">
                  <c:v>-2.8961680679667253E-3</c:v>
                </c:pt>
                <c:pt idx="37568">
                  <c:v>-2.9038674327385027E-3</c:v>
                </c:pt>
                <c:pt idx="37569">
                  <c:v>-2.9114789041501943E-3</c:v>
                </c:pt>
                <c:pt idx="37570">
                  <c:v>-2.9185778901083502E-3</c:v>
                </c:pt>
                <c:pt idx="37571">
                  <c:v>-2.9255212790670472E-3</c:v>
                </c:pt>
                <c:pt idx="37572">
                  <c:v>-2.9320595008548757E-3</c:v>
                </c:pt>
                <c:pt idx="37573">
                  <c:v>-2.9382473471135507E-3</c:v>
                </c:pt>
                <c:pt idx="37574">
                  <c:v>-2.9415963941768182E-3</c:v>
                </c:pt>
                <c:pt idx="37575">
                  <c:v>-2.9238125355157225E-3</c:v>
                </c:pt>
                <c:pt idx="37576">
                  <c:v>-2.9200264002391995E-3</c:v>
                </c:pt>
                <c:pt idx="37577">
                  <c:v>-2.9131369098436867E-3</c:v>
                </c:pt>
                <c:pt idx="37578">
                  <c:v>-2.9055628170060271E-3</c:v>
                </c:pt>
                <c:pt idx="37579">
                  <c:v>-2.897765897145574E-3</c:v>
                </c:pt>
                <c:pt idx="37580">
                  <c:v>-2.889662516916715E-3</c:v>
                </c:pt>
                <c:pt idx="37581">
                  <c:v>-2.8812974745726955E-3</c:v>
                </c:pt>
                <c:pt idx="37582">
                  <c:v>-2.8727969826978631E-3</c:v>
                </c:pt>
                <c:pt idx="37583">
                  <c:v>-2.8642311931415124E-3</c:v>
                </c:pt>
                <c:pt idx="37584">
                  <c:v>-2.8551073419081875E-3</c:v>
                </c:pt>
                <c:pt idx="37585">
                  <c:v>-2.8460420858247887E-3</c:v>
                </c:pt>
                <c:pt idx="37586">
                  <c:v>-2.8362995879765663E-3</c:v>
                </c:pt>
                <c:pt idx="37587">
                  <c:v>-2.8266597488092182E-3</c:v>
                </c:pt>
                <c:pt idx="37588">
                  <c:v>-2.8166755833114732E-3</c:v>
                </c:pt>
                <c:pt idx="37589">
                  <c:v>-2.8063342183866184E-3</c:v>
                </c:pt>
                <c:pt idx="37590">
                  <c:v>-2.7957835356430152E-3</c:v>
                </c:pt>
                <c:pt idx="37591">
                  <c:v>-2.7849671739517473E-3</c:v>
                </c:pt>
                <c:pt idx="37592">
                  <c:v>-2.7737648309000252E-3</c:v>
                </c:pt>
                <c:pt idx="37593">
                  <c:v>-2.7622178167750104E-3</c:v>
                </c:pt>
                <c:pt idx="37594">
                  <c:v>-2.7501248275284803E-3</c:v>
                </c:pt>
                <c:pt idx="37595">
                  <c:v>-2.7371148011304711E-3</c:v>
                </c:pt>
                <c:pt idx="37596">
                  <c:v>-2.7235719708482656E-3</c:v>
                </c:pt>
                <c:pt idx="37597">
                  <c:v>-2.7099478580150287E-3</c:v>
                </c:pt>
                <c:pt idx="37598">
                  <c:v>-2.6957339143288319E-3</c:v>
                </c:pt>
                <c:pt idx="37599">
                  <c:v>-2.6807379580019472E-3</c:v>
                </c:pt>
                <c:pt idx="37600">
                  <c:v>-2.6657523344968312E-3</c:v>
                </c:pt>
                <c:pt idx="37601">
                  <c:v>-2.6509999761057468E-3</c:v>
                </c:pt>
                <c:pt idx="37602">
                  <c:v>-2.6357618479713029E-3</c:v>
                </c:pt>
                <c:pt idx="37603">
                  <c:v>-2.6207406264396466E-3</c:v>
                </c:pt>
                <c:pt idx="37604">
                  <c:v>-2.6052141678339674E-3</c:v>
                </c:pt>
                <c:pt idx="37605">
                  <c:v>-2.5893134472552643E-3</c:v>
                </c:pt>
                <c:pt idx="37606">
                  <c:v>-2.5733520542014503E-3</c:v>
                </c:pt>
                <c:pt idx="37607">
                  <c:v>-2.5573924938141843E-3</c:v>
                </c:pt>
                <c:pt idx="37608">
                  <c:v>-2.5416446878451723E-3</c:v>
                </c:pt>
                <c:pt idx="37609">
                  <c:v>-2.5262687840427269E-3</c:v>
                </c:pt>
                <c:pt idx="37610">
                  <c:v>-2.5113701553722552E-3</c:v>
                </c:pt>
                <c:pt idx="37611">
                  <c:v>-2.4963514676015208E-3</c:v>
                </c:pt>
                <c:pt idx="37612">
                  <c:v>-2.4822932008687938E-3</c:v>
                </c:pt>
                <c:pt idx="37613">
                  <c:v>-2.4692051839627469E-3</c:v>
                </c:pt>
                <c:pt idx="37614">
                  <c:v>-2.4589355235440178E-3</c:v>
                </c:pt>
                <c:pt idx="37615">
                  <c:v>-2.4502395570347576E-3</c:v>
                </c:pt>
                <c:pt idx="37616">
                  <c:v>-2.443239335048007E-3</c:v>
                </c:pt>
                <c:pt idx="37617">
                  <c:v>-2.4398233238323076E-3</c:v>
                </c:pt>
                <c:pt idx="37618">
                  <c:v>-2.4402473557101484E-3</c:v>
                </c:pt>
                <c:pt idx="37619">
                  <c:v>-2.4461214773393424E-3</c:v>
                </c:pt>
                <c:pt idx="37620">
                  <c:v>-2.4531743783646111E-3</c:v>
                </c:pt>
                <c:pt idx="37621">
                  <c:v>-2.4681425346717036E-3</c:v>
                </c:pt>
                <c:pt idx="37622">
                  <c:v>-2.4863485851137658E-3</c:v>
                </c:pt>
                <c:pt idx="37623">
                  <c:v>-2.5110109547845255E-3</c:v>
                </c:pt>
                <c:pt idx="37624">
                  <c:v>-2.5409323645546491E-3</c:v>
                </c:pt>
                <c:pt idx="37625">
                  <c:v>-2.5795856669958658E-3</c:v>
                </c:pt>
                <c:pt idx="37626">
                  <c:v>-2.6311149092102821E-3</c:v>
                </c:pt>
                <c:pt idx="37627">
                  <c:v>-2.6971954646773147E-3</c:v>
                </c:pt>
                <c:pt idx="37628">
                  <c:v>-2.7826264655089533E-3</c:v>
                </c:pt>
                <c:pt idx="37629">
                  <c:v>-2.890798372653317E-3</c:v>
                </c:pt>
                <c:pt idx="37630">
                  <c:v>-3.0257984619091335E-3</c:v>
                </c:pt>
                <c:pt idx="37631">
                  <c:v>-3.1935237229306812E-3</c:v>
                </c:pt>
                <c:pt idx="37632">
                  <c:v>-3.4003742132799352E-3</c:v>
                </c:pt>
                <c:pt idx="37633">
                  <c:v>-3.6481901458989131E-3</c:v>
                </c:pt>
                <c:pt idx="37634">
                  <c:v>-3.9277463392486615E-3</c:v>
                </c:pt>
                <c:pt idx="37635">
                  <c:v>-4.2242974360486027E-3</c:v>
                </c:pt>
                <c:pt idx="37636">
                  <c:v>-4.542923869903793E-3</c:v>
                </c:pt>
                <c:pt idx="37637">
                  <c:v>-4.9473928553031687E-3</c:v>
                </c:pt>
                <c:pt idx="37638">
                  <c:v>-5.5314225944138595E-3</c:v>
                </c:pt>
                <c:pt idx="37639">
                  <c:v>-6.424028008789608E-3</c:v>
                </c:pt>
                <c:pt idx="37640">
                  <c:v>-7.7765187554977569E-3</c:v>
                </c:pt>
                <c:pt idx="37641">
                  <c:v>-9.7799686737053138E-3</c:v>
                </c:pt>
                <c:pt idx="37642">
                  <c:v>-1.2522627585922184E-2</c:v>
                </c:pt>
                <c:pt idx="37643">
                  <c:v>-1.5771057223696032E-2</c:v>
                </c:pt>
                <c:pt idx="37644">
                  <c:v>-1.8282409687948118E-2</c:v>
                </c:pt>
                <c:pt idx="37645">
                  <c:v>-1.9283312716362827E-2</c:v>
                </c:pt>
                <c:pt idx="37646">
                  <c:v>-1.9518362329791171E-2</c:v>
                </c:pt>
                <c:pt idx="37647">
                  <c:v>-2.0082586384902602E-2</c:v>
                </c:pt>
                <c:pt idx="37648">
                  <c:v>-2.1038373326664278E-2</c:v>
                </c:pt>
                <c:pt idx="37649">
                  <c:v>-2.2041253582627804E-2</c:v>
                </c:pt>
                <c:pt idx="37650">
                  <c:v>-2.2699091819412862E-2</c:v>
                </c:pt>
                <c:pt idx="37651">
                  <c:v>-2.2644391826249513E-2</c:v>
                </c:pt>
                <c:pt idx="37652">
                  <c:v>-2.1577568200650571E-2</c:v>
                </c:pt>
                <c:pt idx="37653">
                  <c:v>-1.925712545741301E-2</c:v>
                </c:pt>
                <c:pt idx="37654">
                  <c:v>-1.5466707194529861E-2</c:v>
                </c:pt>
                <c:pt idx="37655">
                  <c:v>-1.0008061634590004E-2</c:v>
                </c:pt>
                <c:pt idx="37656">
                  <c:v>-2.7778216762396057E-3</c:v>
                </c:pt>
                <c:pt idx="37657">
                  <c:v>6.238774023959559E-3</c:v>
                </c:pt>
                <c:pt idx="37658">
                  <c:v>1.7114300389674209E-2</c:v>
                </c:pt>
                <c:pt idx="37659">
                  <c:v>2.9532418201742627E-2</c:v>
                </c:pt>
                <c:pt idx="37660">
                  <c:v>4.3222204556109645E-2</c:v>
                </c:pt>
                <c:pt idx="37661">
                  <c:v>5.7571216471717979E-2</c:v>
                </c:pt>
                <c:pt idx="37662">
                  <c:v>7.1974400700370089E-2</c:v>
                </c:pt>
                <c:pt idx="37663">
                  <c:v>8.5558833536553858E-2</c:v>
                </c:pt>
                <c:pt idx="37664">
                  <c:v>9.7443415143603884E-2</c:v>
                </c:pt>
                <c:pt idx="37665">
                  <c:v>0.10714174882891381</c:v>
                </c:pt>
                <c:pt idx="37666">
                  <c:v>0.11438087572289252</c:v>
                </c:pt>
                <c:pt idx="37667">
                  <c:v>0.11917890367837819</c:v>
                </c:pt>
                <c:pt idx="37668">
                  <c:v>0.12172441629189396</c:v>
                </c:pt>
                <c:pt idx="37669">
                  <c:v>0.12241650514209679</c:v>
                </c:pt>
                <c:pt idx="37670">
                  <c:v>0.12155605261950042</c:v>
                </c:pt>
                <c:pt idx="37671">
                  <c:v>0.11932711957659803</c:v>
                </c:pt>
                <c:pt idx="37672">
                  <c:v>0.1159687609660226</c:v>
                </c:pt>
                <c:pt idx="37673">
                  <c:v>0.11168635091223456</c:v>
                </c:pt>
                <c:pt idx="37674">
                  <c:v>0.10660680464932493</c:v>
                </c:pt>
                <c:pt idx="37675">
                  <c:v>0.10096114148160829</c:v>
                </c:pt>
                <c:pt idx="37676">
                  <c:v>9.4970821017064888E-2</c:v>
                </c:pt>
                <c:pt idx="37677">
                  <c:v>8.8859024837285694E-2</c:v>
                </c:pt>
                <c:pt idx="37678">
                  <c:v>8.2786882905276471E-2</c:v>
                </c:pt>
                <c:pt idx="37679">
                  <c:v>7.6859342999827773E-2</c:v>
                </c:pt>
                <c:pt idx="37680">
                  <c:v>7.1140747948460703E-2</c:v>
                </c:pt>
                <c:pt idx="37681">
                  <c:v>6.5698690242549374E-2</c:v>
                </c:pt>
                <c:pt idx="37682">
                  <c:v>6.0520456393546085E-2</c:v>
                </c:pt>
                <c:pt idx="37683">
                  <c:v>5.5558125222255783E-2</c:v>
                </c:pt>
                <c:pt idx="37684">
                  <c:v>5.0808228321512106E-2</c:v>
                </c:pt>
                <c:pt idx="37685">
                  <c:v>4.6291219515057658E-2</c:v>
                </c:pt>
                <c:pt idx="37686">
                  <c:v>4.2084092706309306E-2</c:v>
                </c:pt>
                <c:pt idx="37687">
                  <c:v>3.82669847690289E-2</c:v>
                </c:pt>
                <c:pt idx="37688">
                  <c:v>3.4896447748568704E-2</c:v>
                </c:pt>
                <c:pt idx="37689">
                  <c:v>3.201058897520892E-2</c:v>
                </c:pt>
                <c:pt idx="37690">
                  <c:v>2.9559676742964669E-2</c:v>
                </c:pt>
                <c:pt idx="37691">
                  <c:v>2.7448043573655934E-2</c:v>
                </c:pt>
                <c:pt idx="37692">
                  <c:v>2.5504863916951392E-2</c:v>
                </c:pt>
                <c:pt idx="37693">
                  <c:v>2.354375931952124E-2</c:v>
                </c:pt>
                <c:pt idx="37694">
                  <c:v>2.1420703709002731E-2</c:v>
                </c:pt>
                <c:pt idx="37695">
                  <c:v>1.9182047769301769E-2</c:v>
                </c:pt>
                <c:pt idx="37696">
                  <c:v>1.69637264216701E-2</c:v>
                </c:pt>
                <c:pt idx="37697">
                  <c:v>1.4913752722755858E-2</c:v>
                </c:pt>
                <c:pt idx="37698">
                  <c:v>1.3143874655534127E-2</c:v>
                </c:pt>
                <c:pt idx="37699">
                  <c:v>1.1691223931799777E-2</c:v>
                </c:pt>
                <c:pt idx="37700">
                  <c:v>1.0543279996781063E-2</c:v>
                </c:pt>
                <c:pt idx="37701">
                  <c:v>9.6044844028596588E-3</c:v>
                </c:pt>
                <c:pt idx="37702">
                  <c:v>8.7198853857938241E-3</c:v>
                </c:pt>
                <c:pt idx="37703">
                  <c:v>7.7217179748354514E-3</c:v>
                </c:pt>
                <c:pt idx="37704">
                  <c:v>6.4646159178068929E-3</c:v>
                </c:pt>
                <c:pt idx="37705">
                  <c:v>4.9865208075855483E-3</c:v>
                </c:pt>
                <c:pt idx="37706">
                  <c:v>3.4524128642869911E-3</c:v>
                </c:pt>
                <c:pt idx="37707">
                  <c:v>1.9824017220538837E-3</c:v>
                </c:pt>
                <c:pt idx="37708">
                  <c:v>6.755850816393405E-4</c:v>
                </c:pt>
                <c:pt idx="37709">
                  <c:v>-4.2131217806473664E-4</c:v>
                </c:pt>
                <c:pt idx="37710">
                  <c:v>-1.2947425380001043E-3</c:v>
                </c:pt>
                <c:pt idx="37711">
                  <c:v>-1.9458537357386341E-3</c:v>
                </c:pt>
                <c:pt idx="37712">
                  <c:v>-2.3824265799572419E-3</c:v>
                </c:pt>
                <c:pt idx="37713">
                  <c:v>-2.615003281347561E-3</c:v>
                </c:pt>
                <c:pt idx="37714">
                  <c:v>-2.6528231945064373E-3</c:v>
                </c:pt>
                <c:pt idx="37715">
                  <c:v>-2.5062276119967031E-3</c:v>
                </c:pt>
                <c:pt idx="37716">
                  <c:v>-2.1891357275939383E-3</c:v>
                </c:pt>
                <c:pt idx="37717">
                  <c:v>-1.7055936020403673E-3</c:v>
                </c:pt>
                <c:pt idx="37718">
                  <c:v>-1.0688206129323419E-3</c:v>
                </c:pt>
                <c:pt idx="37719">
                  <c:v>-2.872843546494197E-4</c:v>
                </c:pt>
                <c:pt idx="37720">
                  <c:v>6.3062857572215858E-4</c:v>
                </c:pt>
                <c:pt idx="37721">
                  <c:v>1.6778558668117949E-3</c:v>
                </c:pt>
                <c:pt idx="37722">
                  <c:v>2.8463678551032823E-3</c:v>
                </c:pt>
                <c:pt idx="37723">
                  <c:v>4.1228606504134513E-3</c:v>
                </c:pt>
                <c:pt idx="37724">
                  <c:v>5.4859241202867004E-3</c:v>
                </c:pt>
                <c:pt idx="37725">
                  <c:v>6.8957853201853103E-3</c:v>
                </c:pt>
                <c:pt idx="37726">
                  <c:v>8.2667792207773427E-3</c:v>
                </c:pt>
                <c:pt idx="37727">
                  <c:v>9.4372818273665837E-3</c:v>
                </c:pt>
                <c:pt idx="37728">
                  <c:v>1.0197752078929589E-2</c:v>
                </c:pt>
                <c:pt idx="37729">
                  <c:v>1.0419879580171099E-2</c:v>
                </c:pt>
                <c:pt idx="37730">
                  <c:v>1.0176635533448608E-2</c:v>
                </c:pt>
                <c:pt idx="37731">
                  <c:v>9.6697806421418564E-3</c:v>
                </c:pt>
                <c:pt idx="37732">
                  <c:v>9.0519468510413814E-3</c:v>
                </c:pt>
                <c:pt idx="37733">
                  <c:v>8.4184449511808257E-3</c:v>
                </c:pt>
                <c:pt idx="37734">
                  <c:v>7.8097019157189473E-3</c:v>
                </c:pt>
                <c:pt idx="37735">
                  <c:v>7.2371200583042361E-3</c:v>
                </c:pt>
                <c:pt idx="37736">
                  <c:v>6.7052906712263827E-3</c:v>
                </c:pt>
                <c:pt idx="37737">
                  <c:v>6.2140913325315905E-3</c:v>
                </c:pt>
                <c:pt idx="37738">
                  <c:v>5.7602526755957673E-3</c:v>
                </c:pt>
                <c:pt idx="37739">
                  <c:v>5.3415875914981648E-3</c:v>
                </c:pt>
                <c:pt idx="37740">
                  <c:v>4.9550208248654304E-3</c:v>
                </c:pt>
                <c:pt idx="37741">
                  <c:v>4.5981643132397831E-3</c:v>
                </c:pt>
                <c:pt idx="37742">
                  <c:v>4.2686226043310294E-3</c:v>
                </c:pt>
                <c:pt idx="37743">
                  <c:v>3.9643699956458667E-3</c:v>
                </c:pt>
                <c:pt idx="37744">
                  <c:v>3.6834494733654077E-3</c:v>
                </c:pt>
                <c:pt idx="37745">
                  <c:v>3.4240343661829931E-3</c:v>
                </c:pt>
                <c:pt idx="37746">
                  <c:v>3.1844378502240422E-3</c:v>
                </c:pt>
                <c:pt idx="37747">
                  <c:v>2.9632139447652861E-3</c:v>
                </c:pt>
                <c:pt idx="37748">
                  <c:v>2.7588033795746814E-3</c:v>
                </c:pt>
                <c:pt idx="37749">
                  <c:v>2.5700019243811711E-3</c:v>
                </c:pt>
                <c:pt idx="37750">
                  <c:v>2.3955851262679184E-3</c:v>
                </c:pt>
                <c:pt idx="37751">
                  <c:v>2.2343839764278339E-3</c:v>
                </c:pt>
                <c:pt idx="37752">
                  <c:v>2.0853004604417524E-3</c:v>
                </c:pt>
                <c:pt idx="37753">
                  <c:v>1.9474878488945357E-3</c:v>
                </c:pt>
                <c:pt idx="37754">
                  <c:v>1.8199659203935736E-3</c:v>
                </c:pt>
                <c:pt idx="37755">
                  <c:v>1.7019424950317497E-3</c:v>
                </c:pt>
                <c:pt idx="37756">
                  <c:v>1.592614851137153E-3</c:v>
                </c:pt>
                <c:pt idx="37757">
                  <c:v>1.49130906586592E-3</c:v>
                </c:pt>
                <c:pt idx="37758">
                  <c:v>1.3973726301537148E-3</c:v>
                </c:pt>
                <c:pt idx="37759">
                  <c:v>1.3102315076085613E-3</c:v>
                </c:pt>
                <c:pt idx="37760">
                  <c:v>1.2293050589960997E-3</c:v>
                </c:pt>
                <c:pt idx="37761">
                  <c:v>1.1540646580864289E-3</c:v>
                </c:pt>
                <c:pt idx="37762">
                  <c:v>1.0841170825618418E-3</c:v>
                </c:pt>
                <c:pt idx="37763">
                  <c:v>1.0189888946575687E-3</c:v>
                </c:pt>
                <c:pt idx="37764">
                  <c:v>9.5828952413812285E-4</c:v>
                </c:pt>
                <c:pt idx="37765">
                  <c:v>9.0168270598378619E-4</c:v>
                </c:pt>
                <c:pt idx="37766">
                  <c:v>8.4883244045430573E-4</c:v>
                </c:pt>
                <c:pt idx="37767">
                  <c:v>7.9944549821486799E-4</c:v>
                </c:pt>
                <c:pt idx="37768">
                  <c:v>7.5324918441999067E-4</c:v>
                </c:pt>
                <c:pt idx="37769">
                  <c:v>7.1005423461178996E-4</c:v>
                </c:pt>
                <c:pt idx="37770">
                  <c:v>6.6954972643240573E-4</c:v>
                </c:pt>
                <c:pt idx="37771">
                  <c:v>6.3158179704314588E-4</c:v>
                </c:pt>
                <c:pt idx="37772">
                  <c:v>5.959121390510802E-4</c:v>
                </c:pt>
                <c:pt idx="37773">
                  <c:v>5.6240968355825149E-4</c:v>
                </c:pt>
                <c:pt idx="37774">
                  <c:v>5.3094762576899601E-4</c:v>
                </c:pt>
                <c:pt idx="37775">
                  <c:v>5.0128550078731848E-4</c:v>
                </c:pt>
                <c:pt idx="37776">
                  <c:v>4.7336745019688209E-4</c:v>
                </c:pt>
                <c:pt idx="37777">
                  <c:v>4.4701946157066352E-4</c:v>
                </c:pt>
                <c:pt idx="37778">
                  <c:v>4.2210857208424546E-4</c:v>
                </c:pt>
                <c:pt idx="37779">
                  <c:v>3.9859422351751217E-4</c:v>
                </c:pt>
                <c:pt idx="37780">
                  <c:v>3.7636192359769005E-4</c:v>
                </c:pt>
                <c:pt idx="37781">
                  <c:v>3.5528069670542894E-4</c:v>
                </c:pt>
                <c:pt idx="37782">
                  <c:v>3.3527333710570151E-4</c:v>
                </c:pt>
                <c:pt idx="37783">
                  <c:v>3.1630157037809692E-4</c:v>
                </c:pt>
                <c:pt idx="37784">
                  <c:v>2.9824344205608977E-4</c:v>
                </c:pt>
                <c:pt idx="37785">
                  <c:v>2.8100053990964824E-4</c:v>
                </c:pt>
                <c:pt idx="37786">
                  <c:v>2.6455384152068717E-4</c:v>
                </c:pt>
                <c:pt idx="37787">
                  <c:v>2.4880636295787628E-4</c:v>
                </c:pt>
                <c:pt idx="37788">
                  <c:v>2.3373128844339508E-4</c:v>
                </c:pt>
                <c:pt idx="37789">
                  <c:v>2.192823702049651E-4</c:v>
                </c:pt>
                <c:pt idx="37790">
                  <c:v>2.0539144355546934E-4</c:v>
                </c:pt>
                <c:pt idx="37791">
                  <c:v>1.920364901569771E-4</c:v>
                </c:pt>
                <c:pt idx="37792">
                  <c:v>1.7913696300841941E-4</c:v>
                </c:pt>
                <c:pt idx="37793">
                  <c:v>1.6665624763156917E-4</c:v>
                </c:pt>
                <c:pt idx="37794">
                  <c:v>1.5462216892947467E-4</c:v>
                </c:pt>
                <c:pt idx="37795">
                  <c:v>1.4298641692411795E-4</c:v>
                </c:pt>
                <c:pt idx="37796">
                  <c:v>1.3177254910601288E-4</c:v>
                </c:pt>
                <c:pt idx="37797">
                  <c:v>1.2096868549393847E-4</c:v>
                </c:pt>
                <c:pt idx="37798">
                  <c:v>1.1051682842277977E-4</c:v>
                </c:pt>
                <c:pt idx="37799">
                  <c:v>1.0049812413015502E-4</c:v>
                </c:pt>
                <c:pt idx="37800">
                  <c:v>9.0886555738523001E-5</c:v>
                </c:pt>
                <c:pt idx="37801">
                  <c:v>8.1645452161049903E-5</c:v>
                </c:pt>
                <c:pt idx="37802">
                  <c:v>7.2847089754191074E-5</c:v>
                </c:pt>
                <c:pt idx="37803">
                  <c:v>6.4475383075635051E-5</c:v>
                </c:pt>
                <c:pt idx="37804">
                  <c:v>5.6519519907038962E-5</c:v>
                </c:pt>
                <c:pt idx="37805">
                  <c:v>4.8997768424374755E-5</c:v>
                </c:pt>
                <c:pt idx="37806">
                  <c:v>4.1931852605259223E-5</c:v>
                </c:pt>
                <c:pt idx="37807">
                  <c:v>3.5306299509207939E-5</c:v>
                </c:pt>
                <c:pt idx="37808">
                  <c:v>2.9133313129592331E-5</c:v>
                </c:pt>
                <c:pt idx="37809">
                  <c:v>2.344371727069916E-5</c:v>
                </c:pt>
                <c:pt idx="37810">
                  <c:v>1.8120340677274527E-5</c:v>
                </c:pt>
                <c:pt idx="37811">
                  <c:v>1.3274328129253554E-5</c:v>
                </c:pt>
                <c:pt idx="37812">
                  <c:v>8.8735824130825591E-6</c:v>
                </c:pt>
                <c:pt idx="37813">
                  <c:v>4.7950527968243506E-6</c:v>
                </c:pt>
                <c:pt idx="37814">
                  <c:v>1.2175437968942049E-6</c:v>
                </c:pt>
                <c:pt idx="37815">
                  <c:v>-2.0078383919930332E-6</c:v>
                </c:pt>
                <c:pt idx="37816">
                  <c:v>-4.8858453574052163E-6</c:v>
                </c:pt>
                <c:pt idx="37817">
                  <c:v>-7.3337982702259552E-6</c:v>
                </c:pt>
                <c:pt idx="37818">
                  <c:v>-9.4228286151576413E-6</c:v>
                </c:pt>
                <c:pt idx="37819">
                  <c:v>-1.1246442595536088E-5</c:v>
                </c:pt>
                <c:pt idx="37820">
                  <c:v>-1.267935914395224E-5</c:v>
                </c:pt>
                <c:pt idx="37821">
                  <c:v>-1.3805502260599845E-5</c:v>
                </c:pt>
                <c:pt idx="37822">
                  <c:v>-1.4562807343687645E-5</c:v>
                </c:pt>
                <c:pt idx="37823">
                  <c:v>-1.5079814213669884E-5</c:v>
                </c:pt>
                <c:pt idx="37824">
                  <c:v>-1.5257856320172181E-5</c:v>
                </c:pt>
                <c:pt idx="37825">
                  <c:v>-1.5084330081349684E-5</c:v>
                </c:pt>
                <c:pt idx="37826">
                  <c:v>-1.4641485482691508E-5</c:v>
                </c:pt>
                <c:pt idx="37827">
                  <c:v>-1.3845325137484821E-5</c:v>
                </c:pt>
                <c:pt idx="37828">
                  <c:v>-1.2777316652501369E-5</c:v>
                </c:pt>
                <c:pt idx="37829">
                  <c:v>-1.1333630328014266E-5</c:v>
                </c:pt>
                <c:pt idx="37830">
                  <c:v>-9.588217314671077E-6</c:v>
                </c:pt>
                <c:pt idx="37831">
                  <c:v>-7.5662655792951838E-6</c:v>
                </c:pt>
                <c:pt idx="37832">
                  <c:v>-5.2038314736213565E-6</c:v>
                </c:pt>
                <c:pt idx="37833">
                  <c:v>-2.6186961924468122E-6</c:v>
                </c:pt>
                <c:pt idx="37834">
                  <c:v>2.9070090712401964E-7</c:v>
                </c:pt>
                <c:pt idx="37835">
                  <c:v>3.3590535241101449E-6</c:v>
                </c:pt>
                <c:pt idx="37836">
                  <c:v>6.701827226174295E-6</c:v>
                </c:pt>
                <c:pt idx="37837">
                  <c:v>1.0248628317000019E-5</c:v>
                </c:pt>
                <c:pt idx="37838">
                  <c:v>1.3918126096523764E-5</c:v>
                </c:pt>
                <c:pt idx="37839">
                  <c:v>1.7801637099190692E-5</c:v>
                </c:pt>
                <c:pt idx="37840">
                  <c:v>2.1822728341502895E-5</c:v>
                </c:pt>
                <c:pt idx="37841">
                  <c:v>2.6005035118736863E-5</c:v>
                </c:pt>
                <c:pt idx="37842">
                  <c:v>3.0393243640403078E-5</c:v>
                </c:pt>
                <c:pt idx="37843">
                  <c:v>3.4891453301155728E-5</c:v>
                </c:pt>
                <c:pt idx="37844">
                  <c:v>3.9561585785108377E-5</c:v>
                </c:pt>
                <c:pt idx="37845">
                  <c:v>4.4408277054874823E-5</c:v>
                </c:pt>
                <c:pt idx="37846">
                  <c:v>4.9445979072637591E-5</c:v>
                </c:pt>
                <c:pt idx="37847">
                  <c:v>5.4684349070743821E-5</c:v>
                </c:pt>
                <c:pt idx="37848">
                  <c:v>6.0208634810599015E-5</c:v>
                </c:pt>
                <c:pt idx="37849">
                  <c:v>6.5959174008645149E-5</c:v>
                </c:pt>
                <c:pt idx="37850">
                  <c:v>7.1926503220298699E-5</c:v>
                </c:pt>
                <c:pt idx="37851">
                  <c:v>7.8261721168426668E-5</c:v>
                </c:pt>
                <c:pt idx="37852">
                  <c:v>8.4892593066876465E-5</c:v>
                </c:pt>
                <c:pt idx="37853">
                  <c:v>9.1866311188737448E-5</c:v>
                </c:pt>
                <c:pt idx="37854">
                  <c:v>9.9184703549637376E-5</c:v>
                </c:pt>
                <c:pt idx="37855">
                  <c:v>1.0691986708710743E-4</c:v>
                </c:pt>
                <c:pt idx="37856">
                  <c:v>1.1503211596131102E-4</c:v>
                </c:pt>
                <c:pt idx="37857">
                  <c:v>1.2359977165321556E-4</c:v>
                </c:pt>
                <c:pt idx="37858">
                  <c:v>1.3264749100805329E-4</c:v>
                </c:pt>
                <c:pt idx="37859">
                  <c:v>1.4221760926858007E-4</c:v>
                </c:pt>
                <c:pt idx="37860">
                  <c:v>1.5225860144396641E-4</c:v>
                </c:pt>
                <c:pt idx="37861">
                  <c:v>1.6288939828357218E-4</c:v>
                </c:pt>
                <c:pt idx="37862">
                  <c:v>1.741502622831792E-4</c:v>
                </c:pt>
                <c:pt idx="37863">
                  <c:v>1.8604495335650117E-4</c:v>
                </c:pt>
                <c:pt idx="37864">
                  <c:v>1.986563229916527E-4</c:v>
                </c:pt>
                <c:pt idx="37865">
                  <c:v>2.1204206367675393E-4</c:v>
                </c:pt>
                <c:pt idx="37866">
                  <c:v>2.2626380029400206E-4</c:v>
                </c:pt>
                <c:pt idx="37867">
                  <c:v>2.4144897396272125E-4</c:v>
                </c:pt>
                <c:pt idx="37868">
                  <c:v>2.5756988143676995E-4</c:v>
                </c:pt>
                <c:pt idx="37869">
                  <c:v>2.747670443508099E-4</c:v>
                </c:pt>
                <c:pt idx="37870">
                  <c:v>2.9310277104921401E-4</c:v>
                </c:pt>
                <c:pt idx="37871">
                  <c:v>3.1268569169229377E-4</c:v>
                </c:pt>
                <c:pt idx="37872">
                  <c:v>3.3361549113708477E-4</c:v>
                </c:pt>
                <c:pt idx="37873">
                  <c:v>3.5603564952413347E-4</c:v>
                </c:pt>
                <c:pt idx="37874">
                  <c:v>3.8000926795855872E-4</c:v>
                </c:pt>
                <c:pt idx="37875">
                  <c:v>4.056542592048018E-4</c:v>
                </c:pt>
                <c:pt idx="37876">
                  <c:v>4.331341582302084E-4</c:v>
                </c:pt>
                <c:pt idx="37877">
                  <c:v>4.6260359760941228E-4</c:v>
                </c:pt>
                <c:pt idx="37878">
                  <c:v>4.9416452265105271E-4</c:v>
                </c:pt>
                <c:pt idx="37879">
                  <c:v>5.2805116876553093E-4</c:v>
                </c:pt>
                <c:pt idx="37880">
                  <c:v>5.6439404148811434E-4</c:v>
                </c:pt>
                <c:pt idx="37881">
                  <c:v>6.0339855508961815E-4</c:v>
                </c:pt>
                <c:pt idx="37882">
                  <c:v>6.4526832615863228E-4</c:v>
                </c:pt>
                <c:pt idx="37883">
                  <c:v>6.9025250859333642E-4</c:v>
                </c:pt>
                <c:pt idx="37884">
                  <c:v>7.3863422652664656E-4</c:v>
                </c:pt>
                <c:pt idx="37885">
                  <c:v>7.9056523497034181E-4</c:v>
                </c:pt>
                <c:pt idx="37886">
                  <c:v>8.464288819246546E-4</c:v>
                </c:pt>
                <c:pt idx="37887">
                  <c:v>9.0651862581481168E-4</c:v>
                </c:pt>
                <c:pt idx="37888">
                  <c:v>9.711864951243987E-4</c:v>
                </c:pt>
                <c:pt idx="37889">
                  <c:v>1.0408293989757622E-3</c:v>
                </c:pt>
                <c:pt idx="37890">
                  <c:v>1.1158214180911896E-3</c:v>
                </c:pt>
                <c:pt idx="37891">
                  <c:v>1.1966723128709056E-3</c:v>
                </c:pt>
                <c:pt idx="37892">
                  <c:v>1.2838464400515281E-3</c:v>
                </c:pt>
                <c:pt idx="37893">
                  <c:v>1.3779022828901422E-3</c:v>
                </c:pt>
                <c:pt idx="37894">
                  <c:v>1.4793954687801758E-3</c:v>
                </c:pt>
                <c:pt idx="37895">
                  <c:v>1.5890238217100006E-3</c:v>
                </c:pt>
                <c:pt idx="37896">
                  <c:v>1.7074447388024661E-3</c:v>
                </c:pt>
                <c:pt idx="37897">
                  <c:v>1.8354547688836931E-3</c:v>
                </c:pt>
                <c:pt idx="37898">
                  <c:v>1.9738808033189503E-3</c:v>
                </c:pt>
                <c:pt idx="37899">
                  <c:v>2.1236415386596263E-3</c:v>
                </c:pt>
                <c:pt idx="37900">
                  <c:v>2.2855776969120667E-3</c:v>
                </c:pt>
                <c:pt idx="37901">
                  <c:v>2.4607114884046544E-3</c:v>
                </c:pt>
                <c:pt idx="37902">
                  <c:v>2.6504784780021495E-3</c:v>
                </c:pt>
                <c:pt idx="37903">
                  <c:v>2.8557202617985888E-3</c:v>
                </c:pt>
                <c:pt idx="37904">
                  <c:v>3.0777982195049347E-3</c:v>
                </c:pt>
                <c:pt idx="37905">
                  <c:v>3.3182487081167E-3</c:v>
                </c:pt>
                <c:pt idx="37906">
                  <c:v>3.5784895291504082E-3</c:v>
                </c:pt>
                <c:pt idx="37907">
                  <c:v>3.8602754462235822E-3</c:v>
                </c:pt>
                <c:pt idx="37908">
                  <c:v>4.1652074579636711E-3</c:v>
                </c:pt>
                <c:pt idx="37909">
                  <c:v>4.4952703778621261E-3</c:v>
                </c:pt>
                <c:pt idx="37910">
                  <c:v>4.8527518943414227E-3</c:v>
                </c:pt>
                <c:pt idx="37911">
                  <c:v>5.23975725789394E-3</c:v>
                </c:pt>
                <c:pt idx="37912">
                  <c:v>5.6588621325446287E-3</c:v>
                </c:pt>
                <c:pt idx="37913">
                  <c:v>6.1126398674120619E-3</c:v>
                </c:pt>
                <c:pt idx="37914">
                  <c:v>6.6037048154145017E-3</c:v>
                </c:pt>
                <c:pt idx="37915">
                  <c:v>7.1358655673080529E-3</c:v>
                </c:pt>
                <c:pt idx="37916">
                  <c:v>7.7091762298949762E-3</c:v>
                </c:pt>
                <c:pt idx="37917">
                  <c:v>8.3187463238625359E-3</c:v>
                </c:pt>
                <c:pt idx="37918">
                  <c:v>8.9516756462582059E-3</c:v>
                </c:pt>
                <c:pt idx="37919">
                  <c:v>9.5616081043125023E-3</c:v>
                </c:pt>
                <c:pt idx="37920">
                  <c:v>1.0073061835429886E-2</c:v>
                </c:pt>
                <c:pt idx="37921">
                  <c:v>1.0309470655303299E-2</c:v>
                </c:pt>
                <c:pt idx="37922">
                  <c:v>1.0098002302152631E-2</c:v>
                </c:pt>
                <c:pt idx="37923">
                  <c:v>9.332128054585942E-3</c:v>
                </c:pt>
                <c:pt idx="37924">
                  <c:v>8.1609220645620928E-3</c:v>
                </c:pt>
                <c:pt idx="37925">
                  <c:v>6.7889830001987006E-3</c:v>
                </c:pt>
                <c:pt idx="37926">
                  <c:v>5.379261043569783E-3</c:v>
                </c:pt>
                <c:pt idx="37927">
                  <c:v>4.0130115385252907E-3</c:v>
                </c:pt>
                <c:pt idx="37928">
                  <c:v>2.7372939616994163E-3</c:v>
                </c:pt>
                <c:pt idx="37929">
                  <c:v>1.5683087363920212E-3</c:v>
                </c:pt>
                <c:pt idx="37930">
                  <c:v>5.208992729642814E-4</c:v>
                </c:pt>
                <c:pt idx="37931">
                  <c:v>-3.9874904653403043E-4</c:v>
                </c:pt>
                <c:pt idx="37932">
                  <c:v>-1.1795071584296268E-3</c:v>
                </c:pt>
                <c:pt idx="37933">
                  <c:v>-1.8156517499827718E-3</c:v>
                </c:pt>
                <c:pt idx="37934">
                  <c:v>-2.2968507269774951E-3</c:v>
                </c:pt>
                <c:pt idx="37935">
                  <c:v>-2.6195224289057295E-3</c:v>
                </c:pt>
                <c:pt idx="37936">
                  <c:v>-2.7602960540314969E-3</c:v>
                </c:pt>
                <c:pt idx="37937">
                  <c:v>-2.7203897182002112E-3</c:v>
                </c:pt>
                <c:pt idx="37938">
                  <c:v>-2.4887937249582492E-3</c:v>
                </c:pt>
                <c:pt idx="37939">
                  <c:v>-2.0500781443733018E-3</c:v>
                </c:pt>
                <c:pt idx="37940">
                  <c:v>-1.3959029470934636E-3</c:v>
                </c:pt>
                <c:pt idx="37941">
                  <c:v>-5.2204269627964539E-4</c:v>
                </c:pt>
                <c:pt idx="37942">
                  <c:v>5.7599937068308904E-4</c:v>
                </c:pt>
                <c:pt idx="37943">
                  <c:v>1.8826778510047104E-3</c:v>
                </c:pt>
                <c:pt idx="37944">
                  <c:v>3.3540343450173538E-3</c:v>
                </c:pt>
                <c:pt idx="37945">
                  <c:v>4.8942608728954617E-3</c:v>
                </c:pt>
                <c:pt idx="37946">
                  <c:v>6.3676352162194139E-3</c:v>
                </c:pt>
                <c:pt idx="37947">
                  <c:v>7.6245515616898407E-3</c:v>
                </c:pt>
                <c:pt idx="37948">
                  <c:v>8.6350804330844744E-3</c:v>
                </c:pt>
                <c:pt idx="37949">
                  <c:v>9.5181873456240407E-3</c:v>
                </c:pt>
                <c:pt idx="37950">
                  <c:v>1.0454839345777733E-2</c:v>
                </c:pt>
                <c:pt idx="37951">
                  <c:v>1.1600240017861863E-2</c:v>
                </c:pt>
                <c:pt idx="37952">
                  <c:v>1.3052311737698385E-2</c:v>
                </c:pt>
                <c:pt idx="37953">
                  <c:v>1.4826543740560805E-2</c:v>
                </c:pt>
                <c:pt idx="37954">
                  <c:v>1.6872037918774008E-2</c:v>
                </c:pt>
                <c:pt idx="37955">
                  <c:v>1.9095193623297368E-2</c:v>
                </c:pt>
                <c:pt idx="37956">
                  <c:v>2.1335705715619047E-2</c:v>
                </c:pt>
                <c:pt idx="37957">
                  <c:v>2.3441809565443839E-2</c:v>
                </c:pt>
                <c:pt idx="37958">
                  <c:v>2.5417822747770491E-2</c:v>
                </c:pt>
                <c:pt idx="37959">
                  <c:v>2.7355689922997195E-2</c:v>
                </c:pt>
                <c:pt idx="37960">
                  <c:v>2.9469118111725701E-2</c:v>
                </c:pt>
                <c:pt idx="37961">
                  <c:v>3.1916533728820418E-2</c:v>
                </c:pt>
                <c:pt idx="37962">
                  <c:v>3.4798355324868635E-2</c:v>
                </c:pt>
                <c:pt idx="37963">
                  <c:v>3.8167291788263391E-2</c:v>
                </c:pt>
                <c:pt idx="37964">
                  <c:v>4.1984544314451311E-2</c:v>
                </c:pt>
                <c:pt idx="37965">
                  <c:v>4.6189668279306151E-2</c:v>
                </c:pt>
                <c:pt idx="37966">
                  <c:v>5.0694917020229213E-2</c:v>
                </c:pt>
                <c:pt idx="37967">
                  <c:v>5.544041795318011E-2</c:v>
                </c:pt>
                <c:pt idx="37968">
                  <c:v>6.0396943857347174E-2</c:v>
                </c:pt>
                <c:pt idx="37969">
                  <c:v>6.5570604611738914E-2</c:v>
                </c:pt>
                <c:pt idx="37970">
                  <c:v>7.1005647113672743E-2</c:v>
                </c:pt>
                <c:pt idx="37971">
                  <c:v>7.6705643441643545E-2</c:v>
                </c:pt>
                <c:pt idx="37972">
                  <c:v>8.2640648780079817E-2</c:v>
                </c:pt>
                <c:pt idx="37973">
                  <c:v>8.8729361096635539E-2</c:v>
                </c:pt>
                <c:pt idx="37974">
                  <c:v>9.48659318541617E-2</c:v>
                </c:pt>
                <c:pt idx="37975">
                  <c:v>0.10085765720666495</c:v>
                </c:pt>
                <c:pt idx="37976">
                  <c:v>0.10649188999374137</c:v>
                </c:pt>
                <c:pt idx="37977">
                  <c:v>0.11155547821878786</c:v>
                </c:pt>
                <c:pt idx="37978">
                  <c:v>0.11588803162006422</c:v>
                </c:pt>
                <c:pt idx="37979">
                  <c:v>0.11926916902070528</c:v>
                </c:pt>
                <c:pt idx="37980">
                  <c:v>0.12157465863572137</c:v>
                </c:pt>
                <c:pt idx="37981">
                  <c:v>0.12258488991706229</c:v>
                </c:pt>
                <c:pt idx="37982">
                  <c:v>0.12204114727752224</c:v>
                </c:pt>
                <c:pt idx="37983">
                  <c:v>0.11962990910890459</c:v>
                </c:pt>
                <c:pt idx="37984">
                  <c:v>0.1150586738517792</c:v>
                </c:pt>
                <c:pt idx="37985">
                  <c:v>0.10810903302107466</c:v>
                </c:pt>
                <c:pt idx="37986">
                  <c:v>9.8661063304615992E-2</c:v>
                </c:pt>
                <c:pt idx="37987">
                  <c:v>8.7081062560993461E-2</c:v>
                </c:pt>
                <c:pt idx="37988">
                  <c:v>7.3719613294959407E-2</c:v>
                </c:pt>
                <c:pt idx="37989">
                  <c:v>5.9415780376184057E-2</c:v>
                </c:pt>
                <c:pt idx="37990">
                  <c:v>4.490157690850638E-2</c:v>
                </c:pt>
                <c:pt idx="37991">
                  <c:v>3.0994544306108873E-2</c:v>
                </c:pt>
                <c:pt idx="37992">
                  <c:v>1.827568756923853E-2</c:v>
                </c:pt>
                <c:pt idx="37993">
                  <c:v>7.1845273920781993E-3</c:v>
                </c:pt>
                <c:pt idx="37994">
                  <c:v>-2.09791208287885E-3</c:v>
                </c:pt>
                <c:pt idx="37995">
                  <c:v>-9.4229957106974349E-3</c:v>
                </c:pt>
                <c:pt idx="37996">
                  <c:v>-1.4946460324252397E-2</c:v>
                </c:pt>
                <c:pt idx="37997">
                  <c:v>-1.8786727146642257E-2</c:v>
                </c:pt>
                <c:pt idx="37998">
                  <c:v>-2.1156257972421572E-2</c:v>
                </c:pt>
                <c:pt idx="37999">
                  <c:v>-2.226772917362034E-2</c:v>
                </c:pt>
                <c:pt idx="38000">
                  <c:v>-2.2381729318047661E-2</c:v>
                </c:pt>
                <c:pt idx="38001">
                  <c:v>-2.180399160630922E-2</c:v>
                </c:pt>
                <c:pt idx="38002">
                  <c:v>-2.0850022163310361E-2</c:v>
                </c:pt>
                <c:pt idx="38003">
                  <c:v>-1.9917908426537255E-2</c:v>
                </c:pt>
                <c:pt idx="38004">
                  <c:v>-1.9311243330729706E-2</c:v>
                </c:pt>
                <c:pt idx="38005">
                  <c:v>-1.8941406205827727E-2</c:v>
                </c:pt>
                <c:pt idx="38006">
                  <c:v>-1.7934270205283064E-2</c:v>
                </c:pt>
                <c:pt idx="38007">
                  <c:v>-1.5547594677286725E-2</c:v>
                </c:pt>
                <c:pt idx="38008">
                  <c:v>-1.2511082032079988E-2</c:v>
                </c:pt>
                <c:pt idx="38009">
                  <c:v>-9.8316653584591771E-3</c:v>
                </c:pt>
                <c:pt idx="38010">
                  <c:v>-7.8242791037018439E-3</c:v>
                </c:pt>
                <c:pt idx="38011">
                  <c:v>-6.4717251983789897E-3</c:v>
                </c:pt>
                <c:pt idx="38012">
                  <c:v>-5.5786555520635078E-3</c:v>
                </c:pt>
                <c:pt idx="38013">
                  <c:v>-4.9800945928442589E-3</c:v>
                </c:pt>
                <c:pt idx="38014">
                  <c:v>-4.5598075909887405E-3</c:v>
                </c:pt>
                <c:pt idx="38015">
                  <c:v>-4.2228092036273876E-3</c:v>
                </c:pt>
                <c:pt idx="38016">
                  <c:v>-3.9263192776647915E-3</c:v>
                </c:pt>
                <c:pt idx="38017">
                  <c:v>-3.652203733432495E-3</c:v>
                </c:pt>
                <c:pt idx="38018">
                  <c:v>-3.4068444707192045E-3</c:v>
                </c:pt>
                <c:pt idx="38019">
                  <c:v>-3.2016265302129642E-3</c:v>
                </c:pt>
                <c:pt idx="38020">
                  <c:v>-3.0355546732010125E-3</c:v>
                </c:pt>
                <c:pt idx="38021">
                  <c:v>-2.9005619892253725E-3</c:v>
                </c:pt>
                <c:pt idx="38022">
                  <c:v>-2.7897318583593625E-3</c:v>
                </c:pt>
                <c:pt idx="38023">
                  <c:v>-2.7001141318138207E-3</c:v>
                </c:pt>
                <c:pt idx="38024">
                  <c:v>-2.6283156908226859E-3</c:v>
                </c:pt>
                <c:pt idx="38025">
                  <c:v>-2.5740415805214885E-3</c:v>
                </c:pt>
                <c:pt idx="38026">
                  <c:v>-2.5328007123649721E-3</c:v>
                </c:pt>
                <c:pt idx="38027">
                  <c:v>-2.5013304188877881E-3</c:v>
                </c:pt>
                <c:pt idx="38028">
                  <c:v>-2.4799138368717675E-3</c:v>
                </c:pt>
                <c:pt idx="38029">
                  <c:v>-2.4652059003650246E-3</c:v>
                </c:pt>
                <c:pt idx="38030">
                  <c:v>-2.4560680947338515E-3</c:v>
                </c:pt>
                <c:pt idx="38031">
                  <c:v>-2.4510961122165761E-3</c:v>
                </c:pt>
                <c:pt idx="38032">
                  <c:v>-2.4479598098269251E-3</c:v>
                </c:pt>
                <c:pt idx="38033">
                  <c:v>-2.4491511061401502E-3</c:v>
                </c:pt>
                <c:pt idx="38034">
                  <c:v>-2.4514936264364929E-3</c:v>
                </c:pt>
                <c:pt idx="38035">
                  <c:v>-2.4563079322219854E-3</c:v>
                </c:pt>
                <c:pt idx="38036">
                  <c:v>-2.4641716454120001E-3</c:v>
                </c:pt>
                <c:pt idx="38037">
                  <c:v>-2.4736949188170509E-3</c:v>
                </c:pt>
                <c:pt idx="38038">
                  <c:v>-2.4853395099809906E-3</c:v>
                </c:pt>
                <c:pt idx="38039">
                  <c:v>-2.5000049492737574E-3</c:v>
                </c:pt>
                <c:pt idx="38040">
                  <c:v>-2.5159938335349934E-3</c:v>
                </c:pt>
                <c:pt idx="38041">
                  <c:v>-2.5333049230328E-3</c:v>
                </c:pt>
                <c:pt idx="38042">
                  <c:v>-2.5517397538227398E-3</c:v>
                </c:pt>
                <c:pt idx="38043">
                  <c:v>-2.5701205487982425E-3</c:v>
                </c:pt>
                <c:pt idx="38044">
                  <c:v>-2.5872612723972697E-3</c:v>
                </c:pt>
                <c:pt idx="38045">
                  <c:v>-2.6033559717021362E-3</c:v>
                </c:pt>
                <c:pt idx="38046">
                  <c:v>-2.6191586479202872E-3</c:v>
                </c:pt>
                <c:pt idx="38047">
                  <c:v>-2.6347632948493151E-3</c:v>
                </c:pt>
                <c:pt idx="38048">
                  <c:v>-2.6500735964313403E-3</c:v>
                </c:pt>
                <c:pt idx="38049">
                  <c:v>-2.6657520396746784E-3</c:v>
                </c:pt>
                <c:pt idx="38050">
                  <c:v>-2.6814236595395866E-3</c:v>
                </c:pt>
                <c:pt idx="38051">
                  <c:v>-2.6970729253216487E-3</c:v>
                </c:pt>
                <c:pt idx="38052">
                  <c:v>-2.7127565993413185E-3</c:v>
                </c:pt>
                <c:pt idx="38053">
                  <c:v>-2.7277296902538011E-3</c:v>
                </c:pt>
                <c:pt idx="38054">
                  <c:v>-2.7428399859370494E-3</c:v>
                </c:pt>
                <c:pt idx="38055">
                  <c:v>-2.7573667475480918E-3</c:v>
                </c:pt>
                <c:pt idx="38056">
                  <c:v>-2.7712278543643178E-3</c:v>
                </c:pt>
                <c:pt idx="38057">
                  <c:v>-2.784708397858163E-3</c:v>
                </c:pt>
                <c:pt idx="38058">
                  <c:v>-2.7972692925394859E-3</c:v>
                </c:pt>
                <c:pt idx="38059">
                  <c:v>-2.8094365893334889E-3</c:v>
                </c:pt>
                <c:pt idx="38060">
                  <c:v>-2.8205340617245473E-3</c:v>
                </c:pt>
                <c:pt idx="38061">
                  <c:v>-2.8311654952213896E-3</c:v>
                </c:pt>
                <c:pt idx="38062">
                  <c:v>-2.8415108802076067E-3</c:v>
                </c:pt>
                <c:pt idx="38063">
                  <c:v>-2.8514037789247708E-3</c:v>
                </c:pt>
                <c:pt idx="38064">
                  <c:v>-2.8608851215826863E-3</c:v>
                </c:pt>
                <c:pt idx="38065">
                  <c:v>-2.87019543321097E-3</c:v>
                </c:pt>
                <c:pt idx="38066">
                  <c:v>-2.8791304659123535E-3</c:v>
                </c:pt>
                <c:pt idx="38067">
                  <c:v>-2.8876368669228272E-3</c:v>
                </c:pt>
                <c:pt idx="38068">
                  <c:v>-2.8959056546483618E-3</c:v>
                </c:pt>
                <c:pt idx="38069">
                  <c:v>-2.9036866971476451E-3</c:v>
                </c:pt>
                <c:pt idx="38070">
                  <c:v>-2.9113419551022634E-3</c:v>
                </c:pt>
                <c:pt idx="38071">
                  <c:v>-2.9184348833511311E-3</c:v>
                </c:pt>
                <c:pt idx="38072">
                  <c:v>-2.9253232861865823E-3</c:v>
                </c:pt>
                <c:pt idx="38073">
                  <c:v>-2.9318511788664786E-3</c:v>
                </c:pt>
                <c:pt idx="38074">
                  <c:v>-2.9381071002699752E-3</c:v>
                </c:pt>
                <c:pt idx="38075">
                  <c:v>-2.9417255193492971E-3</c:v>
                </c:pt>
                <c:pt idx="38076">
                  <c:v>-2.9240987623461376E-3</c:v>
                </c:pt>
                <c:pt idx="38077">
                  <c:v>-2.9197654096281885E-3</c:v>
                </c:pt>
                <c:pt idx="38078">
                  <c:v>-2.9130028093457237E-3</c:v>
                </c:pt>
                <c:pt idx="38079">
                  <c:v>-2.9054723574168922E-3</c:v>
                </c:pt>
                <c:pt idx="38080">
                  <c:v>-2.8980582069857335E-3</c:v>
                </c:pt>
                <c:pt idx="38081">
                  <c:v>-2.8900672968127017E-3</c:v>
                </c:pt>
                <c:pt idx="38082">
                  <c:v>-2.8818408333510606E-3</c:v>
                </c:pt>
                <c:pt idx="38083">
                  <c:v>-2.8735206830939313E-3</c:v>
                </c:pt>
                <c:pt idx="38084">
                  <c:v>-2.8650153789994879E-3</c:v>
                </c:pt>
                <c:pt idx="38085">
                  <c:v>-2.8563197385519262E-3</c:v>
                </c:pt>
                <c:pt idx="38086">
                  <c:v>-2.8473033827151697E-3</c:v>
                </c:pt>
                <c:pt idx="38087">
                  <c:v>-2.8380807184029059E-3</c:v>
                </c:pt>
                <c:pt idx="38088">
                  <c:v>-2.8283277469827589E-3</c:v>
                </c:pt>
                <c:pt idx="38089">
                  <c:v>-2.818370260662353E-3</c:v>
                </c:pt>
                <c:pt idx="38090">
                  <c:v>-2.8081494915101592E-3</c:v>
                </c:pt>
                <c:pt idx="38091">
                  <c:v>-2.7972889120286976E-3</c:v>
                </c:pt>
                <c:pt idx="38092">
                  <c:v>-2.7863466711267274E-3</c:v>
                </c:pt>
                <c:pt idx="38093">
                  <c:v>-2.7750520574082197E-3</c:v>
                </c:pt>
                <c:pt idx="38094">
                  <c:v>-2.7633239603426039E-3</c:v>
                </c:pt>
                <c:pt idx="38095">
                  <c:v>-2.7508262438105764E-3</c:v>
                </c:pt>
                <c:pt idx="38096">
                  <c:v>-2.7381499892445787E-3</c:v>
                </c:pt>
                <c:pt idx="38097">
                  <c:v>-2.7248110113525124E-3</c:v>
                </c:pt>
                <c:pt idx="38098">
                  <c:v>-2.7111795920962793E-3</c:v>
                </c:pt>
                <c:pt idx="38099">
                  <c:v>-2.6970570313488039E-3</c:v>
                </c:pt>
                <c:pt idx="38100">
                  <c:v>-2.682304292267896E-3</c:v>
                </c:pt>
                <c:pt idx="38101">
                  <c:v>-2.6668128955581968E-3</c:v>
                </c:pt>
                <c:pt idx="38102">
                  <c:v>-2.6519613531928951E-3</c:v>
                </c:pt>
                <c:pt idx="38103">
                  <c:v>-2.636012080786209E-3</c:v>
                </c:pt>
                <c:pt idx="38104">
                  <c:v>-2.6204500718712198E-3</c:v>
                </c:pt>
                <c:pt idx="38105">
                  <c:v>-2.6046183384953298E-3</c:v>
                </c:pt>
                <c:pt idx="38106">
                  <c:v>-2.5887811940098438E-3</c:v>
                </c:pt>
                <c:pt idx="38107">
                  <c:v>-2.5728194251526011E-3</c:v>
                </c:pt>
                <c:pt idx="38108">
                  <c:v>-2.55670096664262E-3</c:v>
                </c:pt>
                <c:pt idx="38109">
                  <c:v>-2.5410749595721495E-3</c:v>
                </c:pt>
                <c:pt idx="38110">
                  <c:v>-2.5257104290248261E-3</c:v>
                </c:pt>
                <c:pt idx="38111">
                  <c:v>-2.5095369812311815E-3</c:v>
                </c:pt>
                <c:pt idx="38112">
                  <c:v>-2.4940728037666365E-3</c:v>
                </c:pt>
                <c:pt idx="38113">
                  <c:v>-2.4803460854990571E-3</c:v>
                </c:pt>
                <c:pt idx="38114">
                  <c:v>-2.4688496602931331E-3</c:v>
                </c:pt>
                <c:pt idx="38115">
                  <c:v>-2.4576561047728956E-3</c:v>
                </c:pt>
                <c:pt idx="38116">
                  <c:v>-2.4492188259777293E-3</c:v>
                </c:pt>
                <c:pt idx="38117">
                  <c:v>-2.4427744078225778E-3</c:v>
                </c:pt>
                <c:pt idx="38118">
                  <c:v>-2.4399297639689215E-3</c:v>
                </c:pt>
                <c:pt idx="38119">
                  <c:v>-2.4403078073103848E-3</c:v>
                </c:pt>
                <c:pt idx="38120">
                  <c:v>-2.4442623443120598E-3</c:v>
                </c:pt>
                <c:pt idx="38121">
                  <c:v>-2.4535420106330114E-3</c:v>
                </c:pt>
                <c:pt idx="38122">
                  <c:v>-2.4693098912584675E-3</c:v>
                </c:pt>
                <c:pt idx="38123">
                  <c:v>-2.4897687449585201E-3</c:v>
                </c:pt>
                <c:pt idx="38124">
                  <c:v>-2.5139880037945948E-3</c:v>
                </c:pt>
                <c:pt idx="38125">
                  <c:v>-2.5452558250857013E-3</c:v>
                </c:pt>
                <c:pt idx="38126">
                  <c:v>-2.5850505150438151E-3</c:v>
                </c:pt>
                <c:pt idx="38127">
                  <c:v>-2.638510454972127E-3</c:v>
                </c:pt>
                <c:pt idx="38128">
                  <c:v>-2.7053927531414499E-3</c:v>
                </c:pt>
                <c:pt idx="38129">
                  <c:v>-2.7925678049581567E-3</c:v>
                </c:pt>
                <c:pt idx="38130">
                  <c:v>-2.9025488830496712E-3</c:v>
                </c:pt>
                <c:pt idx="38131">
                  <c:v>-3.0379674883932208E-3</c:v>
                </c:pt>
                <c:pt idx="38132">
                  <c:v>-3.2079263867419183E-3</c:v>
                </c:pt>
                <c:pt idx="38133">
                  <c:v>-3.4152244955114809E-3</c:v>
                </c:pt>
                <c:pt idx="38134">
                  <c:v>-3.6607396286565939E-3</c:v>
                </c:pt>
                <c:pt idx="38135">
                  <c:v>-3.9346405080010393E-3</c:v>
                </c:pt>
                <c:pt idx="38136">
                  <c:v>-4.2348431350916361E-3</c:v>
                </c:pt>
                <c:pt idx="38137">
                  <c:v>-4.5758082483203085E-3</c:v>
                </c:pt>
                <c:pt idx="38138">
                  <c:v>-5.0141033361346338E-3</c:v>
                </c:pt>
                <c:pt idx="38139">
                  <c:v>-5.6480889430587083E-3</c:v>
                </c:pt>
                <c:pt idx="38140">
                  <c:v>-6.6003410402163606E-3</c:v>
                </c:pt>
                <c:pt idx="38141">
                  <c:v>-8.0294954618380949E-3</c:v>
                </c:pt>
                <c:pt idx="38142">
                  <c:v>-1.0139454050685042E-2</c:v>
                </c:pt>
                <c:pt idx="38143">
                  <c:v>-1.2881565980434828E-2</c:v>
                </c:pt>
                <c:pt idx="38144">
                  <c:v>-1.5940931594229761E-2</c:v>
                </c:pt>
                <c:pt idx="38145">
                  <c:v>-1.8296413599088616E-2</c:v>
                </c:pt>
                <c:pt idx="38146">
                  <c:v>-1.9428062176970209E-2</c:v>
                </c:pt>
                <c:pt idx="38147">
                  <c:v>-1.9791004685987969E-2</c:v>
                </c:pt>
                <c:pt idx="38148">
                  <c:v>-2.0341016657073413E-2</c:v>
                </c:pt>
                <c:pt idx="38149">
                  <c:v>-2.1209783247027325E-2</c:v>
                </c:pt>
                <c:pt idx="38150">
                  <c:v>-2.2140650146409535E-2</c:v>
                </c:pt>
                <c:pt idx="38151">
                  <c:v>-2.2753942007338032E-2</c:v>
                </c:pt>
                <c:pt idx="38152">
                  <c:v>-2.2654898337508292E-2</c:v>
                </c:pt>
                <c:pt idx="38153">
                  <c:v>-2.1570105858866956E-2</c:v>
                </c:pt>
                <c:pt idx="38154">
                  <c:v>-1.9228884738657248E-2</c:v>
                </c:pt>
                <c:pt idx="38155">
                  <c:v>-1.5430684168502129E-2</c:v>
                </c:pt>
                <c:pt idx="38156">
                  <c:v>-9.9636263838809025E-3</c:v>
                </c:pt>
                <c:pt idx="38157">
                  <c:v>-2.7273296479056741E-3</c:v>
                </c:pt>
                <c:pt idx="38158">
                  <c:v>6.3224211959050369E-3</c:v>
                </c:pt>
                <c:pt idx="38159">
                  <c:v>1.715286010016015E-2</c:v>
                </c:pt>
                <c:pt idx="38160">
                  <c:v>2.9602474781412202E-2</c:v>
                </c:pt>
                <c:pt idx="38161">
                  <c:v>4.324857954520761E-2</c:v>
                </c:pt>
                <c:pt idx="38162">
                  <c:v>5.7625003781088091E-2</c:v>
                </c:pt>
                <c:pt idx="38163">
                  <c:v>7.2006711266042966E-2</c:v>
                </c:pt>
                <c:pt idx="38164">
                  <c:v>8.5632447885056862E-2</c:v>
                </c:pt>
                <c:pt idx="38165">
                  <c:v>9.7590314275897205E-2</c:v>
                </c:pt>
                <c:pt idx="38166">
                  <c:v>0.10734602971618507</c:v>
                </c:pt>
                <c:pt idx="38167">
                  <c:v>0.11455187032629965</c:v>
                </c:pt>
                <c:pt idx="38168">
                  <c:v>0.11933167720582899</c:v>
                </c:pt>
                <c:pt idx="38169">
                  <c:v>0.12188361895180655</c:v>
                </c:pt>
                <c:pt idx="38170">
                  <c:v>0.12265658081935904</c:v>
                </c:pt>
                <c:pt idx="38171">
                  <c:v>0.12170338219565724</c:v>
                </c:pt>
                <c:pt idx="38172">
                  <c:v>0.11951978199025404</c:v>
                </c:pt>
                <c:pt idx="38173">
                  <c:v>0.11620291254486714</c:v>
                </c:pt>
                <c:pt idx="38174">
                  <c:v>0.11191761520019183</c:v>
                </c:pt>
                <c:pt idx="38175">
                  <c:v>0.10683978568220531</c:v>
                </c:pt>
                <c:pt idx="38176">
                  <c:v>0.10120837877366473</c:v>
                </c:pt>
                <c:pt idx="38177">
                  <c:v>9.5222949671296186E-2</c:v>
                </c:pt>
                <c:pt idx="38178">
                  <c:v>8.9132829449448114E-2</c:v>
                </c:pt>
                <c:pt idx="38179">
                  <c:v>8.3055824551816482E-2</c:v>
                </c:pt>
                <c:pt idx="38180">
                  <c:v>7.7134964899221004E-2</c:v>
                </c:pt>
                <c:pt idx="38181">
                  <c:v>7.1418589444617542E-2</c:v>
                </c:pt>
                <c:pt idx="38182">
                  <c:v>6.5988591267541641E-2</c:v>
                </c:pt>
                <c:pt idx="38183">
                  <c:v>6.0807771810181266E-2</c:v>
                </c:pt>
                <c:pt idx="38184">
                  <c:v>5.585178169766114E-2</c:v>
                </c:pt>
                <c:pt idx="38185">
                  <c:v>5.1102349672183411E-2</c:v>
                </c:pt>
                <c:pt idx="38186">
                  <c:v>4.6579714372662617E-2</c:v>
                </c:pt>
                <c:pt idx="38187">
                  <c:v>4.2369615572059427E-2</c:v>
                </c:pt>
                <c:pt idx="38188">
                  <c:v>3.8546092801133747E-2</c:v>
                </c:pt>
                <c:pt idx="38189">
                  <c:v>3.5181636649155412E-2</c:v>
                </c:pt>
                <c:pt idx="38190">
                  <c:v>3.2285817590181343E-2</c:v>
                </c:pt>
                <c:pt idx="38191">
                  <c:v>2.9829364633661481E-2</c:v>
                </c:pt>
                <c:pt idx="38192">
                  <c:v>2.7724453615282973E-2</c:v>
                </c:pt>
                <c:pt idx="38193">
                  <c:v>2.5763912458963256E-2</c:v>
                </c:pt>
                <c:pt idx="38194">
                  <c:v>2.3783187009209672E-2</c:v>
                </c:pt>
                <c:pt idx="38195">
                  <c:v>2.1658302724219314E-2</c:v>
                </c:pt>
                <c:pt idx="38196">
                  <c:v>1.9411601379241583E-2</c:v>
                </c:pt>
                <c:pt idx="38197">
                  <c:v>1.7178239098303183E-2</c:v>
                </c:pt>
                <c:pt idx="38198">
                  <c:v>1.5115905588622414E-2</c:v>
                </c:pt>
                <c:pt idx="38199">
                  <c:v>1.3336180330156711E-2</c:v>
                </c:pt>
                <c:pt idx="38200">
                  <c:v>1.1873441583558741E-2</c:v>
                </c:pt>
                <c:pt idx="38201">
                  <c:v>1.0714318040545567E-2</c:v>
                </c:pt>
                <c:pt idx="38202">
                  <c:v>9.7681546232015748E-3</c:v>
                </c:pt>
                <c:pt idx="38203">
                  <c:v>8.879309836234639E-3</c:v>
                </c:pt>
                <c:pt idx="38204">
                  <c:v>7.8757111156105841E-3</c:v>
                </c:pt>
                <c:pt idx="38205">
                  <c:v>6.5996639189590534E-3</c:v>
                </c:pt>
                <c:pt idx="38206">
                  <c:v>5.1230591182682694E-3</c:v>
                </c:pt>
                <c:pt idx="38207">
                  <c:v>3.5693894556374506E-3</c:v>
                </c:pt>
                <c:pt idx="38208">
                  <c:v>2.0924076635816524E-3</c:v>
                </c:pt>
                <c:pt idx="38209">
                  <c:v>7.7719267356146648E-4</c:v>
                </c:pt>
                <c:pt idx="38210">
                  <c:v>-3.266242630510785E-4</c:v>
                </c:pt>
                <c:pt idx="38211">
                  <c:v>-1.2068607701348766E-3</c:v>
                </c:pt>
                <c:pt idx="38212">
                  <c:v>-1.8668120259831555E-3</c:v>
                </c:pt>
                <c:pt idx="38213">
                  <c:v>-2.3091919642088676E-3</c:v>
                </c:pt>
                <c:pt idx="38214">
                  <c:v>-2.5484031634631643E-3</c:v>
                </c:pt>
                <c:pt idx="38215">
                  <c:v>-2.5913275680474745E-3</c:v>
                </c:pt>
                <c:pt idx="38216">
                  <c:v>-2.4521021650756314E-3</c:v>
                </c:pt>
                <c:pt idx="38217">
                  <c:v>-2.1389202413025776E-3</c:v>
                </c:pt>
                <c:pt idx="38218">
                  <c:v>-1.6609751936804695E-3</c:v>
                </c:pt>
                <c:pt idx="38219">
                  <c:v>-1.0288077800744144E-3</c:v>
                </c:pt>
                <c:pt idx="38220">
                  <c:v>-2.5211412785597354E-4</c:v>
                </c:pt>
                <c:pt idx="38221">
                  <c:v>6.6266278457671746E-4</c:v>
                </c:pt>
                <c:pt idx="38222">
                  <c:v>1.7061396856217215E-3</c:v>
                </c:pt>
                <c:pt idx="38223">
                  <c:v>2.8708020141957613E-3</c:v>
                </c:pt>
                <c:pt idx="38224">
                  <c:v>4.1428939674099663E-3</c:v>
                </c:pt>
                <c:pt idx="38225">
                  <c:v>5.5043502028676583E-3</c:v>
                </c:pt>
                <c:pt idx="38226">
                  <c:v>6.9105391621571144E-3</c:v>
                </c:pt>
                <c:pt idx="38227">
                  <c:v>8.2797663988376513E-3</c:v>
                </c:pt>
                <c:pt idx="38228">
                  <c:v>9.450375946911338E-3</c:v>
                </c:pt>
                <c:pt idx="38229">
                  <c:v>1.0206983592296659E-2</c:v>
                </c:pt>
                <c:pt idx="38230">
                  <c:v>1.0430016112852658E-2</c:v>
                </c:pt>
                <c:pt idx="38231">
                  <c:v>1.0179076846794088E-2</c:v>
                </c:pt>
                <c:pt idx="38232">
                  <c:v>9.6691833197352084E-3</c:v>
                </c:pt>
                <c:pt idx="38233">
                  <c:v>9.0512627632062248E-3</c:v>
                </c:pt>
                <c:pt idx="38234">
                  <c:v>8.4176344472813858E-3</c:v>
                </c:pt>
                <c:pt idx="38235">
                  <c:v>7.8055731019643915E-3</c:v>
                </c:pt>
                <c:pt idx="38236">
                  <c:v>7.2318259669650331E-3</c:v>
                </c:pt>
                <c:pt idx="38237">
                  <c:v>6.699354582460737E-3</c:v>
                </c:pt>
                <c:pt idx="38238">
                  <c:v>6.2066110520496709E-3</c:v>
                </c:pt>
                <c:pt idx="38239">
                  <c:v>5.7517228764651929E-3</c:v>
                </c:pt>
                <c:pt idx="38240">
                  <c:v>5.3317537364233614E-3</c:v>
                </c:pt>
                <c:pt idx="38241">
                  <c:v>4.9440090118334501E-3</c:v>
                </c:pt>
                <c:pt idx="38242">
                  <c:v>4.5860039153475807E-3</c:v>
                </c:pt>
                <c:pt idx="38243">
                  <c:v>4.2555551416308957E-3</c:v>
                </c:pt>
                <c:pt idx="38244">
                  <c:v>3.9503374996744389E-3</c:v>
                </c:pt>
                <c:pt idx="38245">
                  <c:v>3.6686539852973654E-3</c:v>
                </c:pt>
                <c:pt idx="38246">
                  <c:v>3.4083586197882765E-3</c:v>
                </c:pt>
                <c:pt idx="38247">
                  <c:v>3.1680563733550438E-3</c:v>
                </c:pt>
                <c:pt idx="38248">
                  <c:v>2.9460252429334144E-3</c:v>
                </c:pt>
                <c:pt idx="38249">
                  <c:v>2.7410055749187423E-3</c:v>
                </c:pt>
                <c:pt idx="38250">
                  <c:v>2.5516112322377937E-3</c:v>
                </c:pt>
                <c:pt idx="38251">
                  <c:v>2.3765853164134931E-3</c:v>
                </c:pt>
                <c:pt idx="38252">
                  <c:v>2.2148249966543743E-3</c:v>
                </c:pt>
                <c:pt idx="38253">
                  <c:v>2.0652719229835581E-3</c:v>
                </c:pt>
                <c:pt idx="38254">
                  <c:v>1.9270153209554053E-3</c:v>
                </c:pt>
                <c:pt idx="38255">
                  <c:v>1.7990878855113079E-3</c:v>
                </c:pt>
                <c:pt idx="38256">
                  <c:v>1.6806867864047614E-3</c:v>
                </c:pt>
                <c:pt idx="38257">
                  <c:v>1.5710170956393377E-3</c:v>
                </c:pt>
                <c:pt idx="38258">
                  <c:v>1.4693979152681225E-3</c:v>
                </c:pt>
                <c:pt idx="38259">
                  <c:v>1.3751792357690196E-3</c:v>
                </c:pt>
                <c:pt idx="38260">
                  <c:v>1.2877775677831993E-3</c:v>
                </c:pt>
                <c:pt idx="38261">
                  <c:v>1.2065924543964712E-3</c:v>
                </c:pt>
                <c:pt idx="38262">
                  <c:v>1.1311791981554187E-3</c:v>
                </c:pt>
                <c:pt idx="38263">
                  <c:v>1.0610090672987793E-3</c:v>
                </c:pt>
                <c:pt idx="38264">
                  <c:v>9.9571365940920309E-4</c:v>
                </c:pt>
                <c:pt idx="38265">
                  <c:v>9.3485494918144063E-4</c:v>
                </c:pt>
                <c:pt idx="38266">
                  <c:v>8.7812207740434189E-4</c:v>
                </c:pt>
                <c:pt idx="38267">
                  <c:v>8.251668795286049E-4</c:v>
                </c:pt>
                <c:pt idx="38268">
                  <c:v>7.7570330280141153E-4</c:v>
                </c:pt>
                <c:pt idx="38269">
                  <c:v>7.2945574411875658E-4</c:v>
                </c:pt>
                <c:pt idx="38270">
                  <c:v>6.8616210616490037E-4</c:v>
                </c:pt>
                <c:pt idx="38271">
                  <c:v>6.4562938671020031E-4</c:v>
                </c:pt>
                <c:pt idx="38272">
                  <c:v>6.0759632796836271E-4</c:v>
                </c:pt>
                <c:pt idx="38273">
                  <c:v>5.7190534276785332E-4</c:v>
                </c:pt>
                <c:pt idx="38274">
                  <c:v>5.3840170334396031E-4</c:v>
                </c:pt>
                <c:pt idx="38275">
                  <c:v>5.0689175282547794E-4</c:v>
                </c:pt>
                <c:pt idx="38276">
                  <c:v>4.7723220234952013E-4</c:v>
                </c:pt>
                <c:pt idx="38277">
                  <c:v>4.4927580946385604E-4</c:v>
                </c:pt>
                <c:pt idx="38278">
                  <c:v>4.2290323420568487E-4</c:v>
                </c:pt>
                <c:pt idx="38279">
                  <c:v>3.9801366234171187E-4</c:v>
                </c:pt>
                <c:pt idx="38280">
                  <c:v>3.7447239436094737E-4</c:v>
                </c:pt>
                <c:pt idx="38281">
                  <c:v>3.5221024940756962E-4</c:v>
                </c:pt>
                <c:pt idx="38282">
                  <c:v>3.3111000019148129E-4</c:v>
                </c:pt>
                <c:pt idx="38283">
                  <c:v>3.1111003362416234E-4</c:v>
                </c:pt>
                <c:pt idx="38284">
                  <c:v>2.9207850128754043E-4</c:v>
                </c:pt>
                <c:pt idx="38285">
                  <c:v>2.7399255937998745E-4</c:v>
                </c:pt>
                <c:pt idx="38286">
                  <c:v>2.5674772573036631E-4</c:v>
                </c:pt>
                <c:pt idx="38287">
                  <c:v>2.402499844446071E-4</c:v>
                </c:pt>
                <c:pt idx="38288">
                  <c:v>2.244713377012042E-4</c:v>
                </c:pt>
                <c:pt idx="38289">
                  <c:v>2.0936618410660746E-4</c:v>
                </c:pt>
                <c:pt idx="38290">
                  <c:v>1.9486497496001842E-4</c:v>
                </c:pt>
                <c:pt idx="38291">
                  <c:v>1.8092163016847351E-4</c:v>
                </c:pt>
                <c:pt idx="38292">
                  <c:v>1.6749695441420354E-4</c:v>
                </c:pt>
                <c:pt idx="38293">
                  <c:v>1.5457052138911909E-4</c:v>
                </c:pt>
                <c:pt idx="38294">
                  <c:v>1.4203832488624002E-4</c:v>
                </c:pt>
                <c:pt idx="38295">
                  <c:v>1.2995138062876777E-4</c:v>
                </c:pt>
                <c:pt idx="38296">
                  <c:v>1.1826492284605639E-4</c:v>
                </c:pt>
                <c:pt idx="38297">
                  <c:v>1.0700110797068341E-4</c:v>
                </c:pt>
                <c:pt idx="38298">
                  <c:v>9.6127830806480574E-5</c:v>
                </c:pt>
                <c:pt idx="38299">
                  <c:v>8.5657619637746762E-5</c:v>
                </c:pt>
                <c:pt idx="38300">
                  <c:v>7.5601605118102988E-5</c:v>
                </c:pt>
                <c:pt idx="38301">
                  <c:v>6.5943289312864195E-5</c:v>
                </c:pt>
                <c:pt idx="38302">
                  <c:v>5.6650216598952419E-5</c:v>
                </c:pt>
                <c:pt idx="38303">
                  <c:v>4.7837754756807627E-5</c:v>
                </c:pt>
                <c:pt idx="38304">
                  <c:v>3.9458369122558068E-5</c:v>
                </c:pt>
                <c:pt idx="38305">
                  <c:v>3.1522148031037922E-5</c:v>
                </c:pt>
                <c:pt idx="38306">
                  <c:v>2.3952595687881661E-5</c:v>
                </c:pt>
                <c:pt idx="38307">
                  <c:v>1.6889875612546845E-5</c:v>
                </c:pt>
                <c:pt idx="38308">
                  <c:v>1.0245996432511895E-5</c:v>
                </c:pt>
                <c:pt idx="38309">
                  <c:v>4.0530862730481232E-6</c:v>
                </c:pt>
                <c:pt idx="38310">
                  <c:v>-1.6632934325411242E-6</c:v>
                </c:pt>
                <c:pt idx="38311">
                  <c:v>-6.97911637093096E-6</c:v>
                </c:pt>
                <c:pt idx="38312">
                  <c:v>-1.1856644183239062E-5</c:v>
                </c:pt>
                <c:pt idx="38313">
                  <c:v>-1.6322200169893719E-5</c:v>
                </c:pt>
                <c:pt idx="38314">
                  <c:v>-2.0361732946283517E-5</c:v>
                </c:pt>
                <c:pt idx="38315">
                  <c:v>-2.4012819437091437E-5</c:v>
                </c:pt>
                <c:pt idx="38316">
                  <c:v>-2.7294695536750346E-5</c:v>
                </c:pt>
                <c:pt idx="38317">
                  <c:v>-3.0187792050440088E-5</c:v>
                </c:pt>
                <c:pt idx="38318">
                  <c:v>-3.2716857714665259E-5</c:v>
                </c:pt>
                <c:pt idx="38319">
                  <c:v>-3.4845348629075623E-5</c:v>
                </c:pt>
                <c:pt idx="38320">
                  <c:v>-3.6718816646685859E-5</c:v>
                </c:pt>
                <c:pt idx="38321">
                  <c:v>-3.8229269183287506E-5</c:v>
                </c:pt>
                <c:pt idx="38322">
                  <c:v>-3.9397203562607785E-5</c:v>
                </c:pt>
                <c:pt idx="38323">
                  <c:v>-4.0212877326584184E-5</c:v>
                </c:pt>
                <c:pt idx="38324">
                  <c:v>-4.075525051583373E-5</c:v>
                </c:pt>
                <c:pt idx="38325">
                  <c:v>-4.1012348638513885E-5</c:v>
                </c:pt>
                <c:pt idx="38326">
                  <c:v>-4.0858899983953201E-5</c:v>
                </c:pt>
                <c:pt idx="38327">
                  <c:v>-4.0464580022048224E-5</c:v>
                </c:pt>
                <c:pt idx="38328">
                  <c:v>-3.9672416325409188E-5</c:v>
                </c:pt>
                <c:pt idx="38329">
                  <c:v>-3.8613530275566355E-5</c:v>
                </c:pt>
                <c:pt idx="38330">
                  <c:v>-3.7211449879004377E-5</c:v>
                </c:pt>
                <c:pt idx="38331">
                  <c:v>-3.555930330456647E-5</c:v>
                </c:pt>
                <c:pt idx="38332">
                  <c:v>-3.3506685394035784E-5</c:v>
                </c:pt>
                <c:pt idx="38333">
                  <c:v>-3.1208680709937653E-5</c:v>
                </c:pt>
                <c:pt idx="38334">
                  <c:v>-2.8631364147324589E-5</c:v>
                </c:pt>
                <c:pt idx="38335">
                  <c:v>-2.5790672559478089E-5</c:v>
                </c:pt>
                <c:pt idx="38336">
                  <c:v>-2.2717493446178239E-5</c:v>
                </c:pt>
                <c:pt idx="38337">
                  <c:v>-1.9372593374922253E-5</c:v>
                </c:pt>
                <c:pt idx="38338">
                  <c:v>-1.5844065621828385E-5</c:v>
                </c:pt>
                <c:pt idx="38339">
                  <c:v>-1.2113534312852003E-5</c:v>
                </c:pt>
                <c:pt idx="38340">
                  <c:v>-8.2129612588577317E-6</c:v>
                </c:pt>
                <c:pt idx="38341">
                  <c:v>-4.138331026415365E-6</c:v>
                </c:pt>
                <c:pt idx="38342">
                  <c:v>7.6996907516502233E-8</c:v>
                </c:pt>
                <c:pt idx="38343">
                  <c:v>4.5002935809002054E-6</c:v>
                </c:pt>
                <c:pt idx="38344">
                  <c:v>9.0533336412068621E-6</c:v>
                </c:pt>
                <c:pt idx="38345">
                  <c:v>1.3807790005482268E-5</c:v>
                </c:pt>
                <c:pt idx="38346">
                  <c:v>1.8744605801201963E-5</c:v>
                </c:pt>
                <c:pt idx="38347">
                  <c:v>2.3842130577933496E-5</c:v>
                </c:pt>
                <c:pt idx="38348">
                  <c:v>2.917358167597861E-5</c:v>
                </c:pt>
                <c:pt idx="38349">
                  <c:v>3.4749394542399337E-5</c:v>
                </c:pt>
                <c:pt idx="38350">
                  <c:v>4.0581656028937374E-5</c:v>
                </c:pt>
                <c:pt idx="38351">
                  <c:v>4.6679140785044204E-5</c:v>
                </c:pt>
                <c:pt idx="38352">
                  <c:v>5.3069143555850573E-5</c:v>
                </c:pt>
                <c:pt idx="38353">
                  <c:v>5.974730826541208E-5</c:v>
                </c:pt>
                <c:pt idx="38354">
                  <c:v>6.6774157256199729E-5</c:v>
                </c:pt>
                <c:pt idx="38355">
                  <c:v>7.4185249167246781E-5</c:v>
                </c:pt>
                <c:pt idx="38356">
                  <c:v>8.1937554012867508E-5</c:v>
                </c:pt>
                <c:pt idx="38357">
                  <c:v>9.0130549588729458E-5</c:v>
                </c:pt>
                <c:pt idx="38358">
                  <c:v>9.8735023566720592E-5</c:v>
                </c:pt>
                <c:pt idx="38359">
                  <c:v>1.0783154037785625E-4</c:v>
                </c:pt>
                <c:pt idx="38360">
                  <c:v>1.1738476548162069E-4</c:v>
                </c:pt>
                <c:pt idx="38361">
                  <c:v>1.2749998890981828E-4</c:v>
                </c:pt>
                <c:pt idx="38362">
                  <c:v>1.3814567905945374E-4</c:v>
                </c:pt>
                <c:pt idx="38363">
                  <c:v>1.4942624705038821E-4</c:v>
                </c:pt>
                <c:pt idx="38364">
                  <c:v>1.6136550672962713E-4</c:v>
                </c:pt>
                <c:pt idx="38365">
                  <c:v>1.740271187149478E-4</c:v>
                </c:pt>
                <c:pt idx="38366">
                  <c:v>1.8747815767994336E-4</c:v>
                </c:pt>
                <c:pt idx="38367">
                  <c:v>2.0171812269431655E-4</c:v>
                </c:pt>
                <c:pt idx="38368">
                  <c:v>2.1693056641369779E-4</c:v>
                </c:pt>
                <c:pt idx="38369">
                  <c:v>2.3311944272441654E-4</c:v>
                </c:pt>
                <c:pt idx="38370">
                  <c:v>2.5033131098639583E-4</c:v>
                </c:pt>
                <c:pt idx="38371">
                  <c:v>2.6876070723069745E-4</c:v>
                </c:pt>
                <c:pt idx="38372">
                  <c:v>2.8841095757481394E-4</c:v>
                </c:pt>
                <c:pt idx="38373">
                  <c:v>3.0943162673435776E-4</c:v>
                </c:pt>
                <c:pt idx="38374">
                  <c:v>3.3188145856810625E-4</c:v>
                </c:pt>
                <c:pt idx="38375">
                  <c:v>3.5592035067810723E-4</c:v>
                </c:pt>
                <c:pt idx="38376">
                  <c:v>3.8166932021133082E-4</c:v>
                </c:pt>
                <c:pt idx="38377">
                  <c:v>4.092252218446113E-4</c:v>
                </c:pt>
                <c:pt idx="38378">
                  <c:v>4.3873556166496019E-4</c:v>
                </c:pt>
                <c:pt idx="38379">
                  <c:v>4.7039255214686992E-4</c:v>
                </c:pt>
                <c:pt idx="38380">
                  <c:v>5.0431928005401083E-4</c:v>
                </c:pt>
                <c:pt idx="38381">
                  <c:v>5.4073278313282458E-4</c:v>
                </c:pt>
                <c:pt idx="38382">
                  <c:v>5.7983885588808182E-4</c:v>
                </c:pt>
                <c:pt idx="38383">
                  <c:v>6.2181542004746682E-4</c:v>
                </c:pt>
                <c:pt idx="38384">
                  <c:v>6.668906825257892E-4</c:v>
                </c:pt>
                <c:pt idx="38385">
                  <c:v>7.1534792702931949E-4</c:v>
                </c:pt>
                <c:pt idx="38386">
                  <c:v>7.6743381649213571E-4</c:v>
                </c:pt>
                <c:pt idx="38387">
                  <c:v>8.2343741348323007E-4</c:v>
                </c:pt>
                <c:pt idx="38388">
                  <c:v>8.8366993425026408E-4</c:v>
                </c:pt>
                <c:pt idx="38389">
                  <c:v>9.4851561392406136E-4</c:v>
                </c:pt>
                <c:pt idx="38390">
                  <c:v>1.0183302425161855E-3</c:v>
                </c:pt>
                <c:pt idx="38391">
                  <c:v>1.0935533572783429E-3</c:v>
                </c:pt>
                <c:pt idx="38392">
                  <c:v>1.174641115344599E-3</c:v>
                </c:pt>
                <c:pt idx="38393">
                  <c:v>1.2620530843910904E-3</c:v>
                </c:pt>
                <c:pt idx="38394">
                  <c:v>1.3563627502551912E-3</c:v>
                </c:pt>
                <c:pt idx="38395">
                  <c:v>1.4581778193544226E-3</c:v>
                </c:pt>
                <c:pt idx="38396">
                  <c:v>1.5681345385114565E-3</c:v>
                </c:pt>
                <c:pt idx="38397">
                  <c:v>1.6869195489633837E-3</c:v>
                </c:pt>
                <c:pt idx="38398">
                  <c:v>1.8153238171562114E-3</c:v>
                </c:pt>
                <c:pt idx="38399">
                  <c:v>1.9541493897856643E-3</c:v>
                </c:pt>
                <c:pt idx="38400">
                  <c:v>2.1043144106981382E-3</c:v>
                </c:pt>
                <c:pt idx="38401">
                  <c:v>2.2668025927679025E-3</c:v>
                </c:pt>
                <c:pt idx="38402">
                  <c:v>2.4425547009102599E-3</c:v>
                </c:pt>
                <c:pt idx="38403">
                  <c:v>2.6327807714897622E-3</c:v>
                </c:pt>
                <c:pt idx="38404">
                  <c:v>2.8386802365089059E-3</c:v>
                </c:pt>
                <c:pt idx="38405">
                  <c:v>3.0615133723538301E-3</c:v>
                </c:pt>
                <c:pt idx="38406">
                  <c:v>3.3026105629098135E-3</c:v>
                </c:pt>
                <c:pt idx="38407">
                  <c:v>3.563801622867957E-3</c:v>
                </c:pt>
                <c:pt idx="38408">
                  <c:v>3.8463901483213325E-3</c:v>
                </c:pt>
                <c:pt idx="38409">
                  <c:v>4.1522085126888264E-3</c:v>
                </c:pt>
                <c:pt idx="38410">
                  <c:v>4.4833678334869065E-3</c:v>
                </c:pt>
                <c:pt idx="38411">
                  <c:v>4.8419002491730811E-3</c:v>
                </c:pt>
                <c:pt idx="38412">
                  <c:v>5.2301353951852425E-3</c:v>
                </c:pt>
                <c:pt idx="38413">
                  <c:v>5.6501091997616104E-3</c:v>
                </c:pt>
                <c:pt idx="38414">
                  <c:v>6.1056850130163376E-3</c:v>
                </c:pt>
                <c:pt idx="38415">
                  <c:v>6.598025423337095E-3</c:v>
                </c:pt>
                <c:pt idx="38416">
                  <c:v>7.1313906558351237E-3</c:v>
                </c:pt>
                <c:pt idx="38417">
                  <c:v>7.7050369000249974E-3</c:v>
                </c:pt>
                <c:pt idx="38418">
                  <c:v>8.3177968431126237E-3</c:v>
                </c:pt>
                <c:pt idx="38419">
                  <c:v>8.9507154045426196E-3</c:v>
                </c:pt>
                <c:pt idx="38420">
                  <c:v>9.5648448668878006E-3</c:v>
                </c:pt>
                <c:pt idx="38421">
                  <c:v>1.0067041192484694E-2</c:v>
                </c:pt>
                <c:pt idx="38422">
                  <c:v>1.0323998759848907E-2</c:v>
                </c:pt>
                <c:pt idx="38423">
                  <c:v>1.0101328989442493E-2</c:v>
                </c:pt>
                <c:pt idx="38424">
                  <c:v>9.3512969316029704E-3</c:v>
                </c:pt>
                <c:pt idx="38425">
                  <c:v>8.1744024331963372E-3</c:v>
                </c:pt>
                <c:pt idx="38426">
                  <c:v>6.8054037604236006E-3</c:v>
                </c:pt>
                <c:pt idx="38427">
                  <c:v>5.3970714160890276E-3</c:v>
                </c:pt>
                <c:pt idx="38428">
                  <c:v>4.0357832327048149E-3</c:v>
                </c:pt>
                <c:pt idx="38429">
                  <c:v>2.7610263817444691E-3</c:v>
                </c:pt>
                <c:pt idx="38430">
                  <c:v>1.5960216246523329E-3</c:v>
                </c:pt>
                <c:pt idx="38431">
                  <c:v>5.5292821040131557E-4</c:v>
                </c:pt>
                <c:pt idx="38432">
                  <c:v>-3.6168751659160225E-4</c:v>
                </c:pt>
                <c:pt idx="38433">
                  <c:v>-1.1397461593529723E-3</c:v>
                </c:pt>
                <c:pt idx="38434">
                  <c:v>-1.7704585816513685E-3</c:v>
                </c:pt>
                <c:pt idx="38435">
                  <c:v>-2.2479821891120411E-3</c:v>
                </c:pt>
                <c:pt idx="38436">
                  <c:v>-2.559854733293121E-3</c:v>
                </c:pt>
                <c:pt idx="38437">
                  <c:v>-2.6992798808291862E-3</c:v>
                </c:pt>
                <c:pt idx="38438">
                  <c:v>-2.6551633255319507E-3</c:v>
                </c:pt>
                <c:pt idx="38439">
                  <c:v>-2.4147013323340127E-3</c:v>
                </c:pt>
                <c:pt idx="38440">
                  <c:v>-1.9690535907509465E-3</c:v>
                </c:pt>
                <c:pt idx="38441">
                  <c:v>-1.3091312429145407E-3</c:v>
                </c:pt>
                <c:pt idx="38442">
                  <c:v>-4.2669098312198006E-4</c:v>
                </c:pt>
                <c:pt idx="38443">
                  <c:v>6.7644931756127846E-4</c:v>
                </c:pt>
                <c:pt idx="38444">
                  <c:v>1.9943531185400154E-3</c:v>
                </c:pt>
                <c:pt idx="38445">
                  <c:v>3.4735876603949611E-3</c:v>
                </c:pt>
                <c:pt idx="38446">
                  <c:v>5.0270472613385131E-3</c:v>
                </c:pt>
                <c:pt idx="38447">
                  <c:v>6.5155477397818018E-3</c:v>
                </c:pt>
                <c:pt idx="38448">
                  <c:v>7.773029052479119E-3</c:v>
                </c:pt>
                <c:pt idx="38449">
                  <c:v>8.7894733277696924E-3</c:v>
                </c:pt>
                <c:pt idx="38450">
                  <c:v>9.6777271413068799E-3</c:v>
                </c:pt>
                <c:pt idx="38451">
                  <c:v>1.0627271298387364E-2</c:v>
                </c:pt>
                <c:pt idx="38452">
                  <c:v>1.1790281799350488E-2</c:v>
                </c:pt>
                <c:pt idx="38453">
                  <c:v>1.3249340461042314E-2</c:v>
                </c:pt>
                <c:pt idx="38454">
                  <c:v>1.5025563901058359E-2</c:v>
                </c:pt>
                <c:pt idx="38455">
                  <c:v>1.7088642329966763E-2</c:v>
                </c:pt>
                <c:pt idx="38456">
                  <c:v>1.9312754826527612E-2</c:v>
                </c:pt>
                <c:pt idx="38457">
                  <c:v>2.1564665738966537E-2</c:v>
                </c:pt>
                <c:pt idx="38458">
                  <c:v>2.3695708699890572E-2</c:v>
                </c:pt>
                <c:pt idx="38459">
                  <c:v>2.5667898182604287E-2</c:v>
                </c:pt>
                <c:pt idx="38460">
                  <c:v>2.7621983140299733E-2</c:v>
                </c:pt>
                <c:pt idx="38461">
                  <c:v>2.9737223444209371E-2</c:v>
                </c:pt>
                <c:pt idx="38462">
                  <c:v>3.2188784974589102E-2</c:v>
                </c:pt>
                <c:pt idx="38463">
                  <c:v>3.5081970380831939E-2</c:v>
                </c:pt>
                <c:pt idx="38464">
                  <c:v>3.8450168463732948E-2</c:v>
                </c:pt>
                <c:pt idx="38465">
                  <c:v>4.2265920578888561E-2</c:v>
                </c:pt>
                <c:pt idx="38466">
                  <c:v>4.6472071205285848E-2</c:v>
                </c:pt>
                <c:pt idx="38467">
                  <c:v>5.0995514732856906E-2</c:v>
                </c:pt>
                <c:pt idx="38468">
                  <c:v>5.5735550878551088E-2</c:v>
                </c:pt>
                <c:pt idx="38469">
                  <c:v>6.0689176653413002E-2</c:v>
                </c:pt>
                <c:pt idx="38470">
                  <c:v>6.5866453947598824E-2</c:v>
                </c:pt>
                <c:pt idx="38471">
                  <c:v>7.1294284561321475E-2</c:v>
                </c:pt>
                <c:pt idx="38472">
                  <c:v>7.699077933727172E-2</c:v>
                </c:pt>
                <c:pt idx="38473">
                  <c:v>8.2895444408365493E-2</c:v>
                </c:pt>
                <c:pt idx="38474">
                  <c:v>8.8974214551554409E-2</c:v>
                </c:pt>
                <c:pt idx="38475">
                  <c:v>9.5102282156765305E-2</c:v>
                </c:pt>
                <c:pt idx="38476">
                  <c:v>0.10107878920404034</c:v>
                </c:pt>
                <c:pt idx="38477">
                  <c:v>0.10672162589313572</c:v>
                </c:pt>
                <c:pt idx="38478">
                  <c:v>0.11177692672475359</c:v>
                </c:pt>
                <c:pt idx="38479">
                  <c:v>0.11608362616621037</c:v>
                </c:pt>
                <c:pt idx="38480">
                  <c:v>0.11947418565742118</c:v>
                </c:pt>
                <c:pt idx="38481">
                  <c:v>0.12179175652958185</c:v>
                </c:pt>
                <c:pt idx="38482">
                  <c:v>0.12281875819686</c:v>
                </c:pt>
                <c:pt idx="38483">
                  <c:v>0.12226122791796545</c:v>
                </c:pt>
                <c:pt idx="38484">
                  <c:v>0.11987735787676779</c:v>
                </c:pt>
                <c:pt idx="38485">
                  <c:v>0.11533218558144376</c:v>
                </c:pt>
                <c:pt idx="38486">
                  <c:v>0.10834289431098559</c:v>
                </c:pt>
                <c:pt idx="38487">
                  <c:v>9.8911372014524435E-2</c:v>
                </c:pt>
                <c:pt idx="38488">
                  <c:v>8.7309137281589122E-2</c:v>
                </c:pt>
                <c:pt idx="38489">
                  <c:v>7.3974605915484715E-2</c:v>
                </c:pt>
                <c:pt idx="38490">
                  <c:v>5.9673401437554396E-2</c:v>
                </c:pt>
                <c:pt idx="38491">
                  <c:v>4.5186541305673178E-2</c:v>
                </c:pt>
                <c:pt idx="38492">
                  <c:v>3.1238692522666811E-2</c:v>
                </c:pt>
                <c:pt idx="38493">
                  <c:v>1.8495015617950417E-2</c:v>
                </c:pt>
                <c:pt idx="38494">
                  <c:v>7.3524453607338169E-3</c:v>
                </c:pt>
                <c:pt idx="38495">
                  <c:v>-1.9127496672027289E-3</c:v>
                </c:pt>
                <c:pt idx="38496">
                  <c:v>-9.2862113246488243E-3</c:v>
                </c:pt>
                <c:pt idx="38497">
                  <c:v>-1.4810406426955164E-2</c:v>
                </c:pt>
                <c:pt idx="38498">
                  <c:v>-1.8680529893214448E-2</c:v>
                </c:pt>
                <c:pt idx="38499">
                  <c:v>-2.1077841896004396E-2</c:v>
                </c:pt>
                <c:pt idx="38500">
                  <c:v>-2.224194048795812E-2</c:v>
                </c:pt>
                <c:pt idx="38501">
                  <c:v>-2.2408728930668587E-2</c:v>
                </c:pt>
                <c:pt idx="38502">
                  <c:v>-2.1900755760247068E-2</c:v>
                </c:pt>
                <c:pt idx="38503">
                  <c:v>-2.1047452412070039E-2</c:v>
                </c:pt>
                <c:pt idx="38504">
                  <c:v>-2.0224054083444333E-2</c:v>
                </c:pt>
                <c:pt idx="38505">
                  <c:v>-1.9708830551800519E-2</c:v>
                </c:pt>
                <c:pt idx="38506">
                  <c:v>-1.938884673066199E-2</c:v>
                </c:pt>
                <c:pt idx="38507">
                  <c:v>-1.8261419049792119E-2</c:v>
                </c:pt>
                <c:pt idx="38508">
                  <c:v>-1.5979191892239442E-2</c:v>
                </c:pt>
                <c:pt idx="38509">
                  <c:v>-1.2920296423380224E-2</c:v>
                </c:pt>
                <c:pt idx="38510">
                  <c:v>-1.0207768361443893E-2</c:v>
                </c:pt>
                <c:pt idx="38511">
                  <c:v>-8.1137712115262241E-3</c:v>
                </c:pt>
                <c:pt idx="38512">
                  <c:v>-6.6681632252933564E-3</c:v>
                </c:pt>
                <c:pt idx="38513">
                  <c:v>-5.6916250770209917E-3</c:v>
                </c:pt>
                <c:pt idx="38514">
                  <c:v>-5.043980584836928E-3</c:v>
                </c:pt>
                <c:pt idx="38515">
                  <c:v>-4.5937890974102951E-3</c:v>
                </c:pt>
                <c:pt idx="38516">
                  <c:v>-4.2433046466622522E-3</c:v>
                </c:pt>
                <c:pt idx="38517">
                  <c:v>-3.9388992205657393E-3</c:v>
                </c:pt>
                <c:pt idx="38518">
                  <c:v>-3.6639350180836298E-3</c:v>
                </c:pt>
                <c:pt idx="38519">
                  <c:v>-3.4218245074041794E-3</c:v>
                </c:pt>
                <c:pt idx="38520">
                  <c:v>-3.2182540830343193E-3</c:v>
                </c:pt>
                <c:pt idx="38521">
                  <c:v>-3.050656294778303E-3</c:v>
                </c:pt>
                <c:pt idx="38522">
                  <c:v>-2.914681292594833E-3</c:v>
                </c:pt>
                <c:pt idx="38523">
                  <c:v>-2.8029384918486768E-3</c:v>
                </c:pt>
                <c:pt idx="38524">
                  <c:v>-2.7110222933989254E-3</c:v>
                </c:pt>
                <c:pt idx="38525">
                  <c:v>-2.6375630931004404E-3</c:v>
                </c:pt>
                <c:pt idx="38526">
                  <c:v>-2.5815392968812092E-3</c:v>
                </c:pt>
                <c:pt idx="38527">
                  <c:v>-2.5375481614198655E-3</c:v>
                </c:pt>
                <c:pt idx="38528">
                  <c:v>-2.5064372297535467E-3</c:v>
                </c:pt>
                <c:pt idx="38529">
                  <c:v>-2.4842048565006662E-3</c:v>
                </c:pt>
                <c:pt idx="38530">
                  <c:v>-2.4696755266553675E-3</c:v>
                </c:pt>
                <c:pt idx="38531">
                  <c:v>-2.4604888046743743E-3</c:v>
                </c:pt>
                <c:pt idx="38532">
                  <c:v>-2.4549241383505188E-3</c:v>
                </c:pt>
                <c:pt idx="38533">
                  <c:v>-2.4518651905516302E-3</c:v>
                </c:pt>
                <c:pt idx="38534">
                  <c:v>-2.4524310104765109E-3</c:v>
                </c:pt>
                <c:pt idx="38535">
                  <c:v>-2.4551047541547934E-3</c:v>
                </c:pt>
                <c:pt idx="38536">
                  <c:v>-2.4614983780050842E-3</c:v>
                </c:pt>
                <c:pt idx="38537">
                  <c:v>-2.4666721149503744E-3</c:v>
                </c:pt>
                <c:pt idx="38538">
                  <c:v>-2.4752074708696949E-3</c:v>
                </c:pt>
                <c:pt idx="38539">
                  <c:v>-2.4873999045403852E-3</c:v>
                </c:pt>
                <c:pt idx="38540">
                  <c:v>-2.5016647632182107E-3</c:v>
                </c:pt>
                <c:pt idx="38541">
                  <c:v>-2.5169395085353585E-3</c:v>
                </c:pt>
                <c:pt idx="38542">
                  <c:v>-2.5334967185634545E-3</c:v>
                </c:pt>
                <c:pt idx="38543">
                  <c:v>-2.5510902362779384E-3</c:v>
                </c:pt>
                <c:pt idx="38544">
                  <c:v>-2.5679214173270947E-3</c:v>
                </c:pt>
                <c:pt idx="38545">
                  <c:v>-2.5849685811785068E-3</c:v>
                </c:pt>
                <c:pt idx="38546">
                  <c:v>-2.6006941704662572E-3</c:v>
                </c:pt>
                <c:pt idx="38547">
                  <c:v>-2.6165599858051715E-3</c:v>
                </c:pt>
                <c:pt idx="38548">
                  <c:v>-2.6321027438606743E-3</c:v>
                </c:pt>
                <c:pt idx="38549">
                  <c:v>-2.6475489449365587E-3</c:v>
                </c:pt>
                <c:pt idx="38550">
                  <c:v>-2.6634851808503284E-3</c:v>
                </c:pt>
                <c:pt idx="38551">
                  <c:v>-2.68001095720937E-3</c:v>
                </c:pt>
                <c:pt idx="38552">
                  <c:v>-2.6964415772403752E-3</c:v>
                </c:pt>
                <c:pt idx="38553">
                  <c:v>-2.7129847206516632E-3</c:v>
                </c:pt>
                <c:pt idx="38554">
                  <c:v>-2.7284971760853922E-3</c:v>
                </c:pt>
                <c:pt idx="38555">
                  <c:v>-2.7436639507475058E-3</c:v>
                </c:pt>
                <c:pt idx="38556">
                  <c:v>-2.758172414098291E-3</c:v>
                </c:pt>
                <c:pt idx="38557">
                  <c:v>-2.7719386866217064E-3</c:v>
                </c:pt>
                <c:pt idx="38558">
                  <c:v>-2.7850227759565571E-3</c:v>
                </c:pt>
                <c:pt idx="38559">
                  <c:v>-2.7974889509153134E-3</c:v>
                </c:pt>
                <c:pt idx="38560">
                  <c:v>-2.8092416881057162E-3</c:v>
                </c:pt>
                <c:pt idx="38561">
                  <c:v>-2.8201791877796051E-3</c:v>
                </c:pt>
                <c:pt idx="38562">
                  <c:v>-2.8306453204082157E-3</c:v>
                </c:pt>
                <c:pt idx="38563">
                  <c:v>-2.8412521214421223E-3</c:v>
                </c:pt>
                <c:pt idx="38564">
                  <c:v>-2.8511907891255761E-3</c:v>
                </c:pt>
                <c:pt idx="38565">
                  <c:v>-2.8607553741693778E-3</c:v>
                </c:pt>
                <c:pt idx="38566">
                  <c:v>-2.869942301221558E-3</c:v>
                </c:pt>
                <c:pt idx="38567">
                  <c:v>-2.8787441994530981E-3</c:v>
                </c:pt>
                <c:pt idx="38568">
                  <c:v>-2.8873352728699692E-3</c:v>
                </c:pt>
                <c:pt idx="38569">
                  <c:v>-2.8956509983643209E-3</c:v>
                </c:pt>
                <c:pt idx="38570">
                  <c:v>-2.9036356499554127E-3</c:v>
                </c:pt>
                <c:pt idx="38571">
                  <c:v>-2.9112457756427018E-3</c:v>
                </c:pt>
                <c:pt idx="38572">
                  <c:v>-2.9184203812749588E-3</c:v>
                </c:pt>
                <c:pt idx="38573">
                  <c:v>-2.9250413741262102E-3</c:v>
                </c:pt>
                <c:pt idx="38574">
                  <c:v>-2.9318816143766042E-3</c:v>
                </c:pt>
                <c:pt idx="38575">
                  <c:v>-2.9381737472162269E-3</c:v>
                </c:pt>
                <c:pt idx="38576">
                  <c:v>-2.9419647947135303E-3</c:v>
                </c:pt>
                <c:pt idx="38577">
                  <c:v>-2.9235029405406364E-3</c:v>
                </c:pt>
                <c:pt idx="38578">
                  <c:v>-2.9193988175067347E-3</c:v>
                </c:pt>
                <c:pt idx="38579">
                  <c:v>-2.9128239636615023E-3</c:v>
                </c:pt>
                <c:pt idx="38580">
                  <c:v>-2.9056358915583174E-3</c:v>
                </c:pt>
                <c:pt idx="38581">
                  <c:v>-2.8980920028579549E-3</c:v>
                </c:pt>
                <c:pt idx="38582">
                  <c:v>-2.8903265225842861E-3</c:v>
                </c:pt>
                <c:pt idx="38583">
                  <c:v>-2.8823609010418848E-3</c:v>
                </c:pt>
                <c:pt idx="38584">
                  <c:v>-2.8743137486415779E-3</c:v>
                </c:pt>
                <c:pt idx="38585">
                  <c:v>-2.8660677145208855E-3</c:v>
                </c:pt>
                <c:pt idx="38586">
                  <c:v>-2.8576443975548639E-3</c:v>
                </c:pt>
                <c:pt idx="38587">
                  <c:v>-2.8489395927038669E-3</c:v>
                </c:pt>
                <c:pt idx="38588">
                  <c:v>-2.8398073149810059E-3</c:v>
                </c:pt>
                <c:pt idx="38589">
                  <c:v>-2.8303052718490836E-3</c:v>
                </c:pt>
                <c:pt idx="38590">
                  <c:v>-2.8204541773571463E-3</c:v>
                </c:pt>
                <c:pt idx="38591">
                  <c:v>-2.8098270003245958E-3</c:v>
                </c:pt>
                <c:pt idx="38592">
                  <c:v>-2.7990907308046284E-3</c:v>
                </c:pt>
                <c:pt idx="38593">
                  <c:v>-2.7879335677874159E-3</c:v>
                </c:pt>
                <c:pt idx="38594">
                  <c:v>-2.776155317928007E-3</c:v>
                </c:pt>
                <c:pt idx="38595">
                  <c:v>-2.7641018940212812E-3</c:v>
                </c:pt>
                <c:pt idx="38596">
                  <c:v>-2.7514405906764365E-3</c:v>
                </c:pt>
                <c:pt idx="38597">
                  <c:v>-2.7388274304898461E-3</c:v>
                </c:pt>
                <c:pt idx="38598">
                  <c:v>-2.7261611435409386E-3</c:v>
                </c:pt>
                <c:pt idx="38599">
                  <c:v>-2.7125454732784037E-3</c:v>
                </c:pt>
                <c:pt idx="38600">
                  <c:v>-2.6987146816416716E-3</c:v>
                </c:pt>
                <c:pt idx="38601">
                  <c:v>-2.6835264364559715E-3</c:v>
                </c:pt>
                <c:pt idx="38602">
                  <c:v>-2.6685312294725595E-3</c:v>
                </c:pt>
                <c:pt idx="38603">
                  <c:v>-2.6523570187055399E-3</c:v>
                </c:pt>
                <c:pt idx="38604">
                  <c:v>-2.6361257356422689E-3</c:v>
                </c:pt>
                <c:pt idx="38605">
                  <c:v>-2.6200257165262422E-3</c:v>
                </c:pt>
                <c:pt idx="38606">
                  <c:v>-2.6038493909059184E-3</c:v>
                </c:pt>
                <c:pt idx="38607">
                  <c:v>-2.5879507801295234E-3</c:v>
                </c:pt>
                <c:pt idx="38608">
                  <c:v>-2.5715604243289319E-3</c:v>
                </c:pt>
                <c:pt idx="38609">
                  <c:v>-2.555381005211927E-3</c:v>
                </c:pt>
                <c:pt idx="38610">
                  <c:v>-2.5394364256930233E-3</c:v>
                </c:pt>
                <c:pt idx="38611">
                  <c:v>-2.5229194596611067E-3</c:v>
                </c:pt>
                <c:pt idx="38612">
                  <c:v>-2.5066816254172282E-3</c:v>
                </c:pt>
                <c:pt idx="38613">
                  <c:v>-2.4910118948158122E-3</c:v>
                </c:pt>
                <c:pt idx="38614">
                  <c:v>-2.4768804719368905E-3</c:v>
                </c:pt>
                <c:pt idx="38615">
                  <c:v>-2.4642351131517587E-3</c:v>
                </c:pt>
                <c:pt idx="38616">
                  <c:v>-2.4539089216457106E-3</c:v>
                </c:pt>
                <c:pt idx="38617">
                  <c:v>-2.445932809722595E-3</c:v>
                </c:pt>
                <c:pt idx="38618">
                  <c:v>-2.4402438254752111E-3</c:v>
                </c:pt>
                <c:pt idx="38619">
                  <c:v>-2.4381046122934533E-3</c:v>
                </c:pt>
                <c:pt idx="38620">
                  <c:v>-2.4387045554218685E-3</c:v>
                </c:pt>
                <c:pt idx="38621">
                  <c:v>-2.443085910434292E-3</c:v>
                </c:pt>
                <c:pt idx="38622">
                  <c:v>-2.4515659592601402E-3</c:v>
                </c:pt>
                <c:pt idx="38623">
                  <c:v>-2.4659500010866253E-3</c:v>
                </c:pt>
                <c:pt idx="38624">
                  <c:v>-2.4848488249344046E-3</c:v>
                </c:pt>
                <c:pt idx="38625">
                  <c:v>-2.5096646429558214E-3</c:v>
                </c:pt>
                <c:pt idx="38626">
                  <c:v>-2.540689401863552E-3</c:v>
                </c:pt>
                <c:pt idx="38627">
                  <c:v>-2.5807690457791319E-3</c:v>
                </c:pt>
                <c:pt idx="38628">
                  <c:v>-2.6326634412162319E-3</c:v>
                </c:pt>
                <c:pt idx="38629">
                  <c:v>-2.7001683501885654E-3</c:v>
                </c:pt>
                <c:pt idx="38630">
                  <c:v>-2.7868996143757467E-3</c:v>
                </c:pt>
                <c:pt idx="38631">
                  <c:v>-2.8941868807811941E-3</c:v>
                </c:pt>
                <c:pt idx="38632">
                  <c:v>-3.0292162377294194E-3</c:v>
                </c:pt>
                <c:pt idx="38633">
                  <c:v>-3.1985780349334998E-3</c:v>
                </c:pt>
                <c:pt idx="38634">
                  <c:v>-3.4053585025131156E-3</c:v>
                </c:pt>
                <c:pt idx="38635">
                  <c:v>-3.6492842192862567E-3</c:v>
                </c:pt>
                <c:pt idx="38636">
                  <c:v>-3.9217039645679875E-3</c:v>
                </c:pt>
                <c:pt idx="38637">
                  <c:v>-4.2107749068658173E-3</c:v>
                </c:pt>
                <c:pt idx="38638">
                  <c:v>-4.5349388801816876E-3</c:v>
                </c:pt>
                <c:pt idx="38639">
                  <c:v>-4.9409477939625175E-3</c:v>
                </c:pt>
                <c:pt idx="38640">
                  <c:v>-5.5245033301757045E-3</c:v>
                </c:pt>
                <c:pt idx="38641">
                  <c:v>-6.3937440275132294E-3</c:v>
                </c:pt>
                <c:pt idx="38642">
                  <c:v>-7.7178270420685327E-3</c:v>
                </c:pt>
                <c:pt idx="38643">
                  <c:v>-9.6392830843259301E-3</c:v>
                </c:pt>
                <c:pt idx="38644">
                  <c:v>-1.2155505370631573E-2</c:v>
                </c:pt>
                <c:pt idx="38645">
                  <c:v>-1.4937263103887087E-2</c:v>
                </c:pt>
                <c:pt idx="38646">
                  <c:v>-1.7193783516728629E-2</c:v>
                </c:pt>
                <c:pt idx="38647">
                  <c:v>-1.8394109584184509E-2</c:v>
                </c:pt>
                <c:pt idx="38648">
                  <c:v>-1.9025815468045194E-2</c:v>
                </c:pt>
                <c:pt idx="38649">
                  <c:v>-1.9816138896190147E-2</c:v>
                </c:pt>
                <c:pt idx="38650">
                  <c:v>-2.0873828168011019E-2</c:v>
                </c:pt>
                <c:pt idx="38651">
                  <c:v>-2.1938660564960744E-2</c:v>
                </c:pt>
                <c:pt idx="38652">
                  <c:v>-2.2628427745878935E-2</c:v>
                </c:pt>
                <c:pt idx="38653">
                  <c:v>-2.2568219893108712E-2</c:v>
                </c:pt>
                <c:pt idx="38654">
                  <c:v>-2.1516955391440579E-2</c:v>
                </c:pt>
                <c:pt idx="38655">
                  <c:v>-1.921451755778622E-2</c:v>
                </c:pt>
                <c:pt idx="38656">
                  <c:v>-1.5430378620135465E-2</c:v>
                </c:pt>
                <c:pt idx="38657">
                  <c:v>-1.0000927203380638E-2</c:v>
                </c:pt>
                <c:pt idx="38658">
                  <c:v>-2.8309372524517595E-3</c:v>
                </c:pt>
                <c:pt idx="38659">
                  <c:v>6.1881222811274172E-3</c:v>
                </c:pt>
                <c:pt idx="38660">
                  <c:v>1.7023813206584915E-2</c:v>
                </c:pt>
                <c:pt idx="38661">
                  <c:v>2.9458189669519741E-2</c:v>
                </c:pt>
                <c:pt idx="38662">
                  <c:v>4.3131696334820613E-2</c:v>
                </c:pt>
                <c:pt idx="38663">
                  <c:v>5.7490810276906223E-2</c:v>
                </c:pt>
                <c:pt idx="38664">
                  <c:v>7.1896167288410251E-2</c:v>
                </c:pt>
                <c:pt idx="38665">
                  <c:v>8.5504571879649216E-2</c:v>
                </c:pt>
                <c:pt idx="38666">
                  <c:v>9.7484627473345908E-2</c:v>
                </c:pt>
                <c:pt idx="38667">
                  <c:v>0.1072038703899047</c:v>
                </c:pt>
                <c:pt idx="38668">
                  <c:v>0.11439961440807311</c:v>
                </c:pt>
                <c:pt idx="38669">
                  <c:v>0.11912836410307531</c:v>
                </c:pt>
                <c:pt idx="38670">
                  <c:v>0.12171929446467816</c:v>
                </c:pt>
                <c:pt idx="38671">
                  <c:v>0.12241256819126012</c:v>
                </c:pt>
                <c:pt idx="38672">
                  <c:v>0.12153568954460015</c:v>
                </c:pt>
                <c:pt idx="38673">
                  <c:v>0.1193193450940454</c:v>
                </c:pt>
                <c:pt idx="38674">
                  <c:v>0.1159809036007956</c:v>
                </c:pt>
                <c:pt idx="38675">
                  <c:v>0.11168567618911251</c:v>
                </c:pt>
                <c:pt idx="38676">
                  <c:v>0.10662849004644726</c:v>
                </c:pt>
                <c:pt idx="38677">
                  <c:v>0.10099852836760526</c:v>
                </c:pt>
                <c:pt idx="38678">
                  <c:v>9.4991774836464149E-2</c:v>
                </c:pt>
                <c:pt idx="38679">
                  <c:v>8.8880033503981881E-2</c:v>
                </c:pt>
                <c:pt idx="38680">
                  <c:v>8.2789845478393631E-2</c:v>
                </c:pt>
                <c:pt idx="38681">
                  <c:v>7.6842824469309234E-2</c:v>
                </c:pt>
                <c:pt idx="38682">
                  <c:v>7.1136373938752828E-2</c:v>
                </c:pt>
                <c:pt idx="38683">
                  <c:v>6.568846522959737E-2</c:v>
                </c:pt>
                <c:pt idx="38684">
                  <c:v>6.0516917295037609E-2</c:v>
                </c:pt>
                <c:pt idx="38685">
                  <c:v>5.5568272534863183E-2</c:v>
                </c:pt>
                <c:pt idx="38686">
                  <c:v>5.0817644730037581E-2</c:v>
                </c:pt>
                <c:pt idx="38687">
                  <c:v>4.6299505797003482E-2</c:v>
                </c:pt>
                <c:pt idx="38688">
                  <c:v>4.2088280567504133E-2</c:v>
                </c:pt>
                <c:pt idx="38689">
                  <c:v>3.8271903379543337E-2</c:v>
                </c:pt>
                <c:pt idx="38690">
                  <c:v>3.491195652973822E-2</c:v>
                </c:pt>
                <c:pt idx="38691">
                  <c:v>3.2026895032511882E-2</c:v>
                </c:pt>
                <c:pt idx="38692">
                  <c:v>2.9572011696876954E-2</c:v>
                </c:pt>
                <c:pt idx="38693">
                  <c:v>2.7461512124761556E-2</c:v>
                </c:pt>
                <c:pt idx="38694">
                  <c:v>2.5524711216834417E-2</c:v>
                </c:pt>
                <c:pt idx="38695">
                  <c:v>2.3553939175105509E-2</c:v>
                </c:pt>
                <c:pt idx="38696">
                  <c:v>2.1440368041843794E-2</c:v>
                </c:pt>
                <c:pt idx="38697">
                  <c:v>1.9196870920932252E-2</c:v>
                </c:pt>
                <c:pt idx="38698">
                  <c:v>1.6971016912729064E-2</c:v>
                </c:pt>
                <c:pt idx="38699">
                  <c:v>1.4921460522565266E-2</c:v>
                </c:pt>
                <c:pt idx="38700">
                  <c:v>1.3150247245263591E-2</c:v>
                </c:pt>
                <c:pt idx="38701">
                  <c:v>1.1699049207689161E-2</c:v>
                </c:pt>
                <c:pt idx="38702">
                  <c:v>1.0546678750255611E-2</c:v>
                </c:pt>
                <c:pt idx="38703">
                  <c:v>9.6092174355629778E-3</c:v>
                </c:pt>
                <c:pt idx="38704">
                  <c:v>8.7265729316268192E-3</c:v>
                </c:pt>
                <c:pt idx="38705">
                  <c:v>7.7281496670550398E-3</c:v>
                </c:pt>
                <c:pt idx="38706">
                  <c:v>6.4642005935884317E-3</c:v>
                </c:pt>
                <c:pt idx="38707">
                  <c:v>4.9898093592175563E-3</c:v>
                </c:pt>
                <c:pt idx="38708">
                  <c:v>3.4519866334986604E-3</c:v>
                </c:pt>
                <c:pt idx="38709">
                  <c:v>1.9831954851071698E-3</c:v>
                </c:pt>
                <c:pt idx="38710">
                  <c:v>6.7832420488755929E-4</c:v>
                </c:pt>
                <c:pt idx="38711">
                  <c:v>-4.1879074203243771E-4</c:v>
                </c:pt>
                <c:pt idx="38712">
                  <c:v>-1.2931797652847576E-3</c:v>
                </c:pt>
                <c:pt idx="38713">
                  <c:v>-1.9476671407178126E-3</c:v>
                </c:pt>
                <c:pt idx="38714">
                  <c:v>-2.3847020440954658E-3</c:v>
                </c:pt>
                <c:pt idx="38715">
                  <c:v>-2.6153667263445479E-3</c:v>
                </c:pt>
                <c:pt idx="38716">
                  <c:v>-2.6509320378224066E-3</c:v>
                </c:pt>
                <c:pt idx="38717">
                  <c:v>-2.5072482147763253E-3</c:v>
                </c:pt>
                <c:pt idx="38718">
                  <c:v>-2.1883448808267536E-3</c:v>
                </c:pt>
                <c:pt idx="38719">
                  <c:v>-1.7054605753926699E-3</c:v>
                </c:pt>
                <c:pt idx="38720">
                  <c:v>-1.0694297463296198E-3</c:v>
                </c:pt>
                <c:pt idx="38721">
                  <c:v>-2.8748844113657412E-4</c:v>
                </c:pt>
                <c:pt idx="38722">
                  <c:v>6.3052613880143493E-4</c:v>
                </c:pt>
                <c:pt idx="38723">
                  <c:v>1.679000635121608E-3</c:v>
                </c:pt>
                <c:pt idx="38724">
                  <c:v>2.8467752045587824E-3</c:v>
                </c:pt>
                <c:pt idx="38725">
                  <c:v>4.1222184007893015E-3</c:v>
                </c:pt>
                <c:pt idx="38726">
                  <c:v>5.4874019565652743E-3</c:v>
                </c:pt>
                <c:pt idx="38727">
                  <c:v>6.8953278985207644E-3</c:v>
                </c:pt>
                <c:pt idx="38728">
                  <c:v>8.2652059195562622E-3</c:v>
                </c:pt>
                <c:pt idx="38729">
                  <c:v>9.4285907255704515E-3</c:v>
                </c:pt>
                <c:pt idx="38730">
                  <c:v>1.0195493030918601E-2</c:v>
                </c:pt>
                <c:pt idx="38731">
                  <c:v>1.0425527761580011E-2</c:v>
                </c:pt>
                <c:pt idx="38732">
                  <c:v>1.0182062295806205E-2</c:v>
                </c:pt>
                <c:pt idx="38733">
                  <c:v>9.6706053145940718E-3</c:v>
                </c:pt>
                <c:pt idx="38734">
                  <c:v>9.054559622228564E-3</c:v>
                </c:pt>
                <c:pt idx="38735">
                  <c:v>8.4204228670732295E-3</c:v>
                </c:pt>
                <c:pt idx="38736">
                  <c:v>7.8100334662510873E-3</c:v>
                </c:pt>
                <c:pt idx="38737">
                  <c:v>7.2371717188112195E-3</c:v>
                </c:pt>
                <c:pt idx="38738">
                  <c:v>6.7057122824009108E-3</c:v>
                </c:pt>
                <c:pt idx="38739">
                  <c:v>6.2145951140674116E-3</c:v>
                </c:pt>
                <c:pt idx="38740">
                  <c:v>5.7607104105109608E-3</c:v>
                </c:pt>
                <c:pt idx="38741">
                  <c:v>5.3419345865624024E-3</c:v>
                </c:pt>
                <c:pt idx="38742">
                  <c:v>4.9552845376883425E-3</c:v>
                </c:pt>
                <c:pt idx="38743">
                  <c:v>4.5982927940576568E-3</c:v>
                </c:pt>
                <c:pt idx="38744">
                  <c:v>4.268701683414089E-3</c:v>
                </c:pt>
                <c:pt idx="38745">
                  <c:v>3.9643918498353248E-3</c:v>
                </c:pt>
                <c:pt idx="38746">
                  <c:v>3.6833685610248024E-3</c:v>
                </c:pt>
                <c:pt idx="38747">
                  <c:v>3.4238799948216325E-3</c:v>
                </c:pt>
                <c:pt idx="38748">
                  <c:v>3.1842032819417998E-3</c:v>
                </c:pt>
                <c:pt idx="38749">
                  <c:v>2.9628444922163988E-3</c:v>
                </c:pt>
                <c:pt idx="38750">
                  <c:v>2.7584190039218193E-3</c:v>
                </c:pt>
                <c:pt idx="38751">
                  <c:v>2.5694860651592766E-3</c:v>
                </c:pt>
                <c:pt idx="38752">
                  <c:v>2.3950464130425564E-3</c:v>
                </c:pt>
                <c:pt idx="38753">
                  <c:v>2.2337539545259633E-3</c:v>
                </c:pt>
                <c:pt idx="38754">
                  <c:v>2.084647151028296E-3</c:v>
                </c:pt>
                <c:pt idx="38755">
                  <c:v>1.9467549765836978E-3</c:v>
                </c:pt>
                <c:pt idx="38756">
                  <c:v>1.8192276846008548E-3</c:v>
                </c:pt>
                <c:pt idx="38757">
                  <c:v>1.7011736729685145E-3</c:v>
                </c:pt>
                <c:pt idx="38758">
                  <c:v>1.5918172891963289E-3</c:v>
                </c:pt>
                <c:pt idx="38759">
                  <c:v>1.4905199054600082E-3</c:v>
                </c:pt>
                <c:pt idx="38760">
                  <c:v>1.3965660480438347E-3</c:v>
                </c:pt>
                <c:pt idx="38761">
                  <c:v>1.3093821214175128E-3</c:v>
                </c:pt>
                <c:pt idx="38762">
                  <c:v>1.228445396072142E-3</c:v>
                </c:pt>
                <c:pt idx="38763">
                  <c:v>1.153252387489978E-3</c:v>
                </c:pt>
                <c:pt idx="38764">
                  <c:v>1.0832399811920856E-3</c:v>
                </c:pt>
                <c:pt idx="38765">
                  <c:v>1.0181433390566985E-3</c:v>
                </c:pt>
                <c:pt idx="38766">
                  <c:v>9.5747527915690522E-4</c:v>
                </c:pt>
                <c:pt idx="38767">
                  <c:v>9.0090228084804824E-4</c:v>
                </c:pt>
                <c:pt idx="38768">
                  <c:v>8.4809949484909719E-4</c:v>
                </c:pt>
                <c:pt idx="38769">
                  <c:v>7.9879440238261878E-4</c:v>
                </c:pt>
                <c:pt idx="38770">
                  <c:v>7.5269270442979153E-4</c:v>
                </c:pt>
                <c:pt idx="38771">
                  <c:v>7.0955624878332735E-4</c:v>
                </c:pt>
                <c:pt idx="38772">
                  <c:v>6.6916235439729022E-4</c:v>
                </c:pt>
                <c:pt idx="38773">
                  <c:v>6.3125857462054125E-4</c:v>
                </c:pt>
                <c:pt idx="38774">
                  <c:v>5.9570558762866987E-4</c:v>
                </c:pt>
                <c:pt idx="38775">
                  <c:v>5.6227487975646362E-4</c:v>
                </c:pt>
                <c:pt idx="38776">
                  <c:v>5.308857556729496E-4</c:v>
                </c:pt>
                <c:pt idx="38777">
                  <c:v>5.0134358859821315E-4</c:v>
                </c:pt>
                <c:pt idx="38778">
                  <c:v>4.7347331103664292E-4</c:v>
                </c:pt>
                <c:pt idx="38779">
                  <c:v>4.4721086376431352E-4</c:v>
                </c:pt>
                <c:pt idx="38780">
                  <c:v>4.2242430562700051E-4</c:v>
                </c:pt>
                <c:pt idx="38781">
                  <c:v>3.9893508081390028E-4</c:v>
                </c:pt>
                <c:pt idx="38782">
                  <c:v>3.7675116059476821E-4</c:v>
                </c:pt>
                <c:pt idx="38783">
                  <c:v>3.5571033506986982E-4</c:v>
                </c:pt>
                <c:pt idx="38784">
                  <c:v>3.3574368847888447E-4</c:v>
                </c:pt>
                <c:pt idx="38785">
                  <c:v>3.1679812894758186E-4</c:v>
                </c:pt>
                <c:pt idx="38786">
                  <c:v>2.9876481878299277E-4</c:v>
                </c:pt>
                <c:pt idx="38787">
                  <c:v>2.8150743972410464E-4</c:v>
                </c:pt>
                <c:pt idx="38788">
                  <c:v>2.6502835108666023E-4</c:v>
                </c:pt>
                <c:pt idx="38789">
                  <c:v>2.4930024061042833E-4</c:v>
                </c:pt>
                <c:pt idx="38790">
                  <c:v>2.3415921894665015E-4</c:v>
                </c:pt>
                <c:pt idx="38791">
                  <c:v>2.1964966849186141E-4</c:v>
                </c:pt>
                <c:pt idx="38792">
                  <c:v>2.056916133258424E-4</c:v>
                </c:pt>
                <c:pt idx="38793">
                  <c:v>1.9223614101737674E-4</c:v>
                </c:pt>
                <c:pt idx="38794">
                  <c:v>1.7924870415075844E-4</c:v>
                </c:pt>
                <c:pt idx="38795">
                  <c:v>1.6670343011249145E-4</c:v>
                </c:pt>
                <c:pt idx="38796">
                  <c:v>1.5459653478366864E-4</c:v>
                </c:pt>
                <c:pt idx="38797">
                  <c:v>1.4287112704003402E-4</c:v>
                </c:pt>
                <c:pt idx="38798">
                  <c:v>1.3153500834572895E-4</c:v>
                </c:pt>
                <c:pt idx="38799">
                  <c:v>1.2061776583427442E-4</c:v>
                </c:pt>
                <c:pt idx="38800">
                  <c:v>1.1009089498259517E-4</c:v>
                </c:pt>
                <c:pt idx="38801">
                  <c:v>9.9967843226522746E-5</c:v>
                </c:pt>
                <c:pt idx="38802">
                  <c:v>9.0241104394817029E-5</c:v>
                </c:pt>
                <c:pt idx="38803">
                  <c:v>8.0931547570939344E-5</c:v>
                </c:pt>
                <c:pt idx="38804">
                  <c:v>7.2088199132180897E-5</c:v>
                </c:pt>
                <c:pt idx="38805">
                  <c:v>6.3634932411793521E-5</c:v>
                </c:pt>
                <c:pt idx="38806">
                  <c:v>5.5659742750346908E-5</c:v>
                </c:pt>
                <c:pt idx="38807">
                  <c:v>4.8087106136462943E-5</c:v>
                </c:pt>
                <c:pt idx="38808">
                  <c:v>4.0985028386453237E-5</c:v>
                </c:pt>
                <c:pt idx="38809">
                  <c:v>3.4312571228656275E-5</c:v>
                </c:pt>
                <c:pt idx="38810">
                  <c:v>2.8162385292018755E-5</c:v>
                </c:pt>
                <c:pt idx="38811">
                  <c:v>2.2441916068038914E-5</c:v>
                </c:pt>
                <c:pt idx="38812">
                  <c:v>1.7102923422385174E-5</c:v>
                </c:pt>
                <c:pt idx="38813">
                  <c:v>1.2211973355769068E-5</c:v>
                </c:pt>
                <c:pt idx="38814">
                  <c:v>7.7210984633646618E-6</c:v>
                </c:pt>
                <c:pt idx="38815">
                  <c:v>3.6644887402292881E-6</c:v>
                </c:pt>
                <c:pt idx="38816">
                  <c:v>-2.1683343454093063E-8</c:v>
                </c:pt>
                <c:pt idx="38817">
                  <c:v>-3.3275073848537673E-6</c:v>
                </c:pt>
                <c:pt idx="38818">
                  <c:v>-6.2222773313802549E-6</c:v>
                </c:pt>
                <c:pt idx="38819">
                  <c:v>-8.7999685479678291E-6</c:v>
                </c:pt>
                <c:pt idx="38820">
                  <c:v>-1.1020069208389494E-5</c:v>
                </c:pt>
                <c:pt idx="38821">
                  <c:v>-1.2839467860348286E-5</c:v>
                </c:pt>
                <c:pt idx="38822">
                  <c:v>-1.4413671963087182E-5</c:v>
                </c:pt>
                <c:pt idx="38823">
                  <c:v>-1.5647589846179422E-5</c:v>
                </c:pt>
                <c:pt idx="38824">
                  <c:v>-1.6565662103174006E-5</c:v>
                </c:pt>
                <c:pt idx="38825">
                  <c:v>-1.7144632794452441E-5</c:v>
                </c:pt>
                <c:pt idx="38826">
                  <c:v>-1.7405298832429139E-5</c:v>
                </c:pt>
                <c:pt idx="38827">
                  <c:v>-1.7220248923366377E-5</c:v>
                </c:pt>
                <c:pt idx="38828">
                  <c:v>-1.6904945958073903E-5</c:v>
                </c:pt>
                <c:pt idx="38829">
                  <c:v>-1.6221699866703077E-5</c:v>
                </c:pt>
                <c:pt idx="38830">
                  <c:v>-1.5171615350251244E-5</c:v>
                </c:pt>
                <c:pt idx="38831">
                  <c:v>-1.3843172301686302E-5</c:v>
                </c:pt>
                <c:pt idx="38832">
                  <c:v>-1.2105578692800378E-5</c:v>
                </c:pt>
                <c:pt idx="38833">
                  <c:v>-1.0162177857098165E-5</c:v>
                </c:pt>
                <c:pt idx="38834">
                  <c:v>-7.8760155324264502E-6</c:v>
                </c:pt>
                <c:pt idx="38835">
                  <c:v>-5.30269163612207E-6</c:v>
                </c:pt>
                <c:pt idx="38836">
                  <c:v>-2.437706845381804E-6</c:v>
                </c:pt>
                <c:pt idx="38837">
                  <c:v>6.1954439400935257E-7</c:v>
                </c:pt>
                <c:pt idx="38838">
                  <c:v>3.9417284856124724E-6</c:v>
                </c:pt>
                <c:pt idx="38839">
                  <c:v>7.5515254130964493E-6</c:v>
                </c:pt>
                <c:pt idx="38840">
                  <c:v>1.1290872565683507E-5</c:v>
                </c:pt>
                <c:pt idx="38841">
                  <c:v>1.5250709268999074E-5</c:v>
                </c:pt>
                <c:pt idx="38842">
                  <c:v>1.9371144535207385E-5</c:v>
                </c:pt>
                <c:pt idx="38843">
                  <c:v>2.3622614238272277E-5</c:v>
                </c:pt>
                <c:pt idx="38844">
                  <c:v>2.8098086361949548E-5</c:v>
                </c:pt>
                <c:pt idx="38845">
                  <c:v>3.2717804787085747E-5</c:v>
                </c:pt>
                <c:pt idx="38846">
                  <c:v>3.7524642572450695E-5</c:v>
                </c:pt>
                <c:pt idx="38847">
                  <c:v>4.2498759316833556E-5</c:v>
                </c:pt>
                <c:pt idx="38848">
                  <c:v>4.7712642198272093E-5</c:v>
                </c:pt>
                <c:pt idx="38849">
                  <c:v>5.3104241411472408E-5</c:v>
                </c:pt>
                <c:pt idx="38850">
                  <c:v>5.8736196291042653E-5</c:v>
                </c:pt>
                <c:pt idx="38851">
                  <c:v>6.4645681321473525E-5</c:v>
                </c:pt>
                <c:pt idx="38852">
                  <c:v>7.0817973917391974E-5</c:v>
                </c:pt>
                <c:pt idx="38853">
                  <c:v>7.7249883406627085E-5</c:v>
                </c:pt>
                <c:pt idx="38854">
                  <c:v>8.4003767530038687E-5</c:v>
                </c:pt>
                <c:pt idx="38855">
                  <c:v>9.1079553673489855E-5</c:v>
                </c:pt>
                <c:pt idx="38856">
                  <c:v>9.8513190787019589E-5</c:v>
                </c:pt>
                <c:pt idx="38857">
                  <c:v>1.06308136107236E-4</c:v>
                </c:pt>
                <c:pt idx="38858">
                  <c:v>1.1454588870551952E-4</c:v>
                </c:pt>
                <c:pt idx="38859">
                  <c:v>1.2317014057050546E-4</c:v>
                </c:pt>
                <c:pt idx="38860">
                  <c:v>1.322431142798397E-4</c:v>
                </c:pt>
                <c:pt idx="38861">
                  <c:v>1.4181145688918484E-4</c:v>
                </c:pt>
                <c:pt idx="38862">
                  <c:v>1.5189520714720128E-4</c:v>
                </c:pt>
                <c:pt idx="38863">
                  <c:v>1.6256934708458459E-4</c:v>
                </c:pt>
                <c:pt idx="38864">
                  <c:v>1.7382867304760463E-4</c:v>
                </c:pt>
                <c:pt idx="38865">
                  <c:v>1.8573976263747127E-4</c:v>
                </c:pt>
                <c:pt idx="38866">
                  <c:v>1.9839887800743305E-4</c:v>
                </c:pt>
                <c:pt idx="38867">
                  <c:v>2.1182120172280605E-4</c:v>
                </c:pt>
                <c:pt idx="38868">
                  <c:v>2.2607423316889363E-4</c:v>
                </c:pt>
                <c:pt idx="38869">
                  <c:v>2.412289139619439E-4</c:v>
                </c:pt>
                <c:pt idx="38870">
                  <c:v>2.5739043834038799E-4</c:v>
                </c:pt>
                <c:pt idx="38871">
                  <c:v>2.7459736039536775E-4</c:v>
                </c:pt>
                <c:pt idx="38872">
                  <c:v>2.9297378812720432E-4</c:v>
                </c:pt>
                <c:pt idx="38873">
                  <c:v>3.1262689675248811E-4</c:v>
                </c:pt>
                <c:pt idx="38874">
                  <c:v>3.3361699335709982E-4</c:v>
                </c:pt>
                <c:pt idx="38875">
                  <c:v>3.5604519088316966E-4</c:v>
                </c:pt>
                <c:pt idx="38876">
                  <c:v>3.8004534156987901E-4</c:v>
                </c:pt>
                <c:pt idx="38877">
                  <c:v>4.0573134712384995E-4</c:v>
                </c:pt>
                <c:pt idx="38878">
                  <c:v>4.3320944893554536E-4</c:v>
                </c:pt>
                <c:pt idx="38879">
                  <c:v>4.6267678274913848E-4</c:v>
                </c:pt>
                <c:pt idx="38880">
                  <c:v>4.9428010679464229E-4</c:v>
                </c:pt>
                <c:pt idx="38881">
                  <c:v>5.2810675189773892E-4</c:v>
                </c:pt>
                <c:pt idx="38882">
                  <c:v>5.6442060583661302E-4</c:v>
                </c:pt>
                <c:pt idx="38883">
                  <c:v>6.0341717749246016E-4</c:v>
                </c:pt>
                <c:pt idx="38884">
                  <c:v>6.4529588461847975E-4</c:v>
                </c:pt>
                <c:pt idx="38885">
                  <c:v>6.9025934027688862E-4</c:v>
                </c:pt>
                <c:pt idx="38886">
                  <c:v>7.3857901845963969E-4</c:v>
                </c:pt>
                <c:pt idx="38887">
                  <c:v>7.904925318625855E-4</c:v>
                </c:pt>
                <c:pt idx="38888">
                  <c:v>8.463758991887893E-4</c:v>
                </c:pt>
                <c:pt idx="38889">
                  <c:v>9.0646477806444192E-4</c:v>
                </c:pt>
                <c:pt idx="38890">
                  <c:v>9.7112101273455487E-4</c:v>
                </c:pt>
                <c:pt idx="38891">
                  <c:v>1.0407404720715885E-3</c:v>
                </c:pt>
                <c:pt idx="38892">
                  <c:v>1.1157657447123936E-3</c:v>
                </c:pt>
                <c:pt idx="38893">
                  <c:v>1.1966181498102024E-3</c:v>
                </c:pt>
                <c:pt idx="38894">
                  <c:v>1.2837663751495976E-3</c:v>
                </c:pt>
                <c:pt idx="38895">
                  <c:v>1.3778206197655463E-3</c:v>
                </c:pt>
                <c:pt idx="38896">
                  <c:v>1.4793049523594837E-3</c:v>
                </c:pt>
                <c:pt idx="38897">
                  <c:v>1.5889498949046565E-3</c:v>
                </c:pt>
                <c:pt idx="38898">
                  <c:v>1.707397660099419E-3</c:v>
                </c:pt>
                <c:pt idx="38899">
                  <c:v>1.83541944904142E-3</c:v>
                </c:pt>
                <c:pt idx="38900">
                  <c:v>1.973817042498105E-3</c:v>
                </c:pt>
                <c:pt idx="38901">
                  <c:v>2.1235763316383993E-3</c:v>
                </c:pt>
                <c:pt idx="38902">
                  <c:v>2.2855074193622871E-3</c:v>
                </c:pt>
                <c:pt idx="38903">
                  <c:v>2.4607513660791502E-3</c:v>
                </c:pt>
                <c:pt idx="38904">
                  <c:v>2.6504623962280149E-3</c:v>
                </c:pt>
                <c:pt idx="38905">
                  <c:v>2.8556587972284886E-3</c:v>
                </c:pt>
                <c:pt idx="38906">
                  <c:v>3.077889147245938E-3</c:v>
                </c:pt>
                <c:pt idx="38907">
                  <c:v>3.3184127886436432E-3</c:v>
                </c:pt>
                <c:pt idx="38908">
                  <c:v>3.5786764184055908E-3</c:v>
                </c:pt>
                <c:pt idx="38909">
                  <c:v>3.860604639981613E-3</c:v>
                </c:pt>
                <c:pt idx="38910">
                  <c:v>4.1655585874723622E-3</c:v>
                </c:pt>
                <c:pt idx="38911">
                  <c:v>4.4957950194444152E-3</c:v>
                </c:pt>
                <c:pt idx="38912">
                  <c:v>4.8533822847077746E-3</c:v>
                </c:pt>
                <c:pt idx="38913">
                  <c:v>5.2404815209763367E-3</c:v>
                </c:pt>
                <c:pt idx="38914">
                  <c:v>5.6597838718989157E-3</c:v>
                </c:pt>
                <c:pt idx="38915">
                  <c:v>6.1138311373770682E-3</c:v>
                </c:pt>
                <c:pt idx="38916">
                  <c:v>6.6053129720979875E-3</c:v>
                </c:pt>
                <c:pt idx="38917">
                  <c:v>7.1357593520899876E-3</c:v>
                </c:pt>
                <c:pt idx="38918">
                  <c:v>7.7087608797351548E-3</c:v>
                </c:pt>
                <c:pt idx="38919">
                  <c:v>8.3181947679465962E-3</c:v>
                </c:pt>
                <c:pt idx="38920">
                  <c:v>8.9494556469400521E-3</c:v>
                </c:pt>
                <c:pt idx="38921">
                  <c:v>9.5657301616285384E-3</c:v>
                </c:pt>
                <c:pt idx="38922">
                  <c:v>1.0077498849524691E-2</c:v>
                </c:pt>
                <c:pt idx="38923">
                  <c:v>1.0317315304056551E-2</c:v>
                </c:pt>
                <c:pt idx="38924">
                  <c:v>1.0101070488786834E-2</c:v>
                </c:pt>
                <c:pt idx="38925">
                  <c:v>9.3299086204901016E-3</c:v>
                </c:pt>
                <c:pt idx="38926">
                  <c:v>8.1607066549181928E-3</c:v>
                </c:pt>
                <c:pt idx="38927">
                  <c:v>6.7864586360432133E-3</c:v>
                </c:pt>
                <c:pt idx="38928">
                  <c:v>5.3806196372035986E-3</c:v>
                </c:pt>
                <c:pt idx="38929">
                  <c:v>4.0112486388830249E-3</c:v>
                </c:pt>
                <c:pt idx="38930">
                  <c:v>2.737050338896152E-3</c:v>
                </c:pt>
                <c:pt idx="38931">
                  <c:v>1.5693600882966674E-3</c:v>
                </c:pt>
                <c:pt idx="38932">
                  <c:v>5.2162688032852955E-4</c:v>
                </c:pt>
                <c:pt idx="38933">
                  <c:v>-3.9823879543943175E-4</c:v>
                </c:pt>
                <c:pt idx="38934">
                  <c:v>-1.1791312453848235E-3</c:v>
                </c:pt>
                <c:pt idx="38935">
                  <c:v>-1.8148988193621429E-3</c:v>
                </c:pt>
                <c:pt idx="38936">
                  <c:v>-2.2959753618110312E-3</c:v>
                </c:pt>
                <c:pt idx="38937">
                  <c:v>-2.6147200975500384E-3</c:v>
                </c:pt>
                <c:pt idx="38938">
                  <c:v>-2.7603073224993224E-3</c:v>
                </c:pt>
                <c:pt idx="38939">
                  <c:v>-2.7215160016391682E-3</c:v>
                </c:pt>
                <c:pt idx="38940">
                  <c:v>-2.4862469818680566E-3</c:v>
                </c:pt>
                <c:pt idx="38941">
                  <c:v>-2.0482240061777679E-3</c:v>
                </c:pt>
                <c:pt idx="38942">
                  <c:v>-1.3951678608640217E-3</c:v>
                </c:pt>
                <c:pt idx="38943">
                  <c:v>-5.1667369449193146E-4</c:v>
                </c:pt>
                <c:pt idx="38944">
                  <c:v>5.7823803720524758E-4</c:v>
                </c:pt>
                <c:pt idx="38945">
                  <c:v>1.8829402829895203E-3</c:v>
                </c:pt>
                <c:pt idx="38946">
                  <c:v>3.352964710178874E-3</c:v>
                </c:pt>
                <c:pt idx="38947">
                  <c:v>4.900391118987546E-3</c:v>
                </c:pt>
                <c:pt idx="38948">
                  <c:v>6.3749332110424328E-3</c:v>
                </c:pt>
                <c:pt idx="38949">
                  <c:v>7.631675269022975E-3</c:v>
                </c:pt>
                <c:pt idx="38950">
                  <c:v>8.6408369313349942E-3</c:v>
                </c:pt>
                <c:pt idx="38951">
                  <c:v>9.5195184208749506E-3</c:v>
                </c:pt>
                <c:pt idx="38952">
                  <c:v>1.0453259253241476E-2</c:v>
                </c:pt>
                <c:pt idx="38953">
                  <c:v>1.161023817771023E-2</c:v>
                </c:pt>
                <c:pt idx="38954">
                  <c:v>1.3058954325139704E-2</c:v>
                </c:pt>
                <c:pt idx="38955">
                  <c:v>1.4830109046790274E-2</c:v>
                </c:pt>
                <c:pt idx="38956">
                  <c:v>1.6883317095953365E-2</c:v>
                </c:pt>
                <c:pt idx="38957">
                  <c:v>1.9103024511354483E-2</c:v>
                </c:pt>
                <c:pt idx="38958">
                  <c:v>2.1339504789226194E-2</c:v>
                </c:pt>
                <c:pt idx="38959">
                  <c:v>2.3454309589985067E-2</c:v>
                </c:pt>
                <c:pt idx="38960">
                  <c:v>2.5423505838508498E-2</c:v>
                </c:pt>
                <c:pt idx="38961">
                  <c:v>2.7362098971605575E-2</c:v>
                </c:pt>
                <c:pt idx="38962">
                  <c:v>2.9476260692004597E-2</c:v>
                </c:pt>
                <c:pt idx="38963">
                  <c:v>3.1926348722133957E-2</c:v>
                </c:pt>
                <c:pt idx="38964">
                  <c:v>3.4813873598323886E-2</c:v>
                </c:pt>
                <c:pt idx="38965">
                  <c:v>3.817034510390338E-2</c:v>
                </c:pt>
                <c:pt idx="38966">
                  <c:v>4.1984004027212696E-2</c:v>
                </c:pt>
                <c:pt idx="38967">
                  <c:v>4.6192013592089021E-2</c:v>
                </c:pt>
                <c:pt idx="38968">
                  <c:v>5.0703284332094145E-2</c:v>
                </c:pt>
                <c:pt idx="38969">
                  <c:v>5.5452964789340364E-2</c:v>
                </c:pt>
                <c:pt idx="38970">
                  <c:v>6.0406386653783839E-2</c:v>
                </c:pt>
                <c:pt idx="38971">
                  <c:v>6.5574212497168771E-2</c:v>
                </c:pt>
                <c:pt idx="38972">
                  <c:v>7.1005882201396031E-2</c:v>
                </c:pt>
                <c:pt idx="38973">
                  <c:v>7.6707642465983938E-2</c:v>
                </c:pt>
                <c:pt idx="38974">
                  <c:v>8.2618595393172956E-2</c:v>
                </c:pt>
                <c:pt idx="38975">
                  <c:v>8.870562718577546E-2</c:v>
                </c:pt>
                <c:pt idx="38976">
                  <c:v>9.4842185653747024E-2</c:v>
                </c:pt>
                <c:pt idx="38977">
                  <c:v>0.10081500948034394</c:v>
                </c:pt>
                <c:pt idx="38978">
                  <c:v>0.1064641793476222</c:v>
                </c:pt>
                <c:pt idx="38979">
                  <c:v>0.11155859234650856</c:v>
                </c:pt>
                <c:pt idx="38980">
                  <c:v>0.11588900712106687</c:v>
                </c:pt>
                <c:pt idx="38981">
                  <c:v>0.11932815116077233</c:v>
                </c:pt>
                <c:pt idx="38982">
                  <c:v>0.12164382646286809</c:v>
                </c:pt>
                <c:pt idx="38983">
                  <c:v>0.12267418965850141</c:v>
                </c:pt>
                <c:pt idx="38984">
                  <c:v>0.12218578782860179</c:v>
                </c:pt>
                <c:pt idx="38985">
                  <c:v>0.11981056176565319</c:v>
                </c:pt>
                <c:pt idx="38986">
                  <c:v>0.11524629488850002</c:v>
                </c:pt>
                <c:pt idx="38987">
                  <c:v>0.10830037217960159</c:v>
                </c:pt>
                <c:pt idx="38988">
                  <c:v>9.8908687268503104E-2</c:v>
                </c:pt>
                <c:pt idx="38989">
                  <c:v>8.7294315584369842E-2</c:v>
                </c:pt>
                <c:pt idx="38990">
                  <c:v>7.3925241160656241E-2</c:v>
                </c:pt>
                <c:pt idx="38991">
                  <c:v>5.9594070052952974E-2</c:v>
                </c:pt>
                <c:pt idx="38992">
                  <c:v>4.5125528228887546E-2</c:v>
                </c:pt>
                <c:pt idx="38993">
                  <c:v>3.1250944542702608E-2</c:v>
                </c:pt>
                <c:pt idx="38994">
                  <c:v>1.8492216160177599E-2</c:v>
                </c:pt>
                <c:pt idx="38995">
                  <c:v>7.3541837204663674E-3</c:v>
                </c:pt>
                <c:pt idx="38996">
                  <c:v>-1.8977247992710278E-3</c:v>
                </c:pt>
                <c:pt idx="38997">
                  <c:v>-9.2486114372090367E-3</c:v>
                </c:pt>
                <c:pt idx="38998">
                  <c:v>-1.4792849203165315E-2</c:v>
                </c:pt>
                <c:pt idx="38999">
                  <c:v>-1.8658631485921728E-2</c:v>
                </c:pt>
                <c:pt idx="39000">
                  <c:v>-2.1040615276400804E-2</c:v>
                </c:pt>
                <c:pt idx="39001">
                  <c:v>-2.2158790305804824E-2</c:v>
                </c:pt>
                <c:pt idx="39002">
                  <c:v>-2.2290116000835705E-2</c:v>
                </c:pt>
                <c:pt idx="39003">
                  <c:v>-2.1715386728917332E-2</c:v>
                </c:pt>
                <c:pt idx="39004">
                  <c:v>-2.0749404660554471E-2</c:v>
                </c:pt>
                <c:pt idx="39005">
                  <c:v>-1.9782238479983789E-2</c:v>
                </c:pt>
                <c:pt idx="39006">
                  <c:v>-1.9104851963561792E-2</c:v>
                </c:pt>
                <c:pt idx="39007">
                  <c:v>-1.8534182163626099E-2</c:v>
                </c:pt>
                <c:pt idx="39008">
                  <c:v>-1.7385842386724415E-2</c:v>
                </c:pt>
                <c:pt idx="39009">
                  <c:v>-1.5154020168227748E-2</c:v>
                </c:pt>
                <c:pt idx="39010">
                  <c:v>-1.2356391365219356E-2</c:v>
                </c:pt>
                <c:pt idx="39011">
                  <c:v>-9.7857566856121674E-3</c:v>
                </c:pt>
                <c:pt idx="39012">
                  <c:v>-7.8251347998891368E-3</c:v>
                </c:pt>
                <c:pt idx="39013">
                  <c:v>-6.4664943104804189E-3</c:v>
                </c:pt>
                <c:pt idx="39014">
                  <c:v>-5.5697505839396857E-3</c:v>
                </c:pt>
                <c:pt idx="39015">
                  <c:v>-4.968494833926293E-3</c:v>
                </c:pt>
                <c:pt idx="39016">
                  <c:v>-4.555824077544967E-3</c:v>
                </c:pt>
                <c:pt idx="39017">
                  <c:v>-4.2234294656763116E-3</c:v>
                </c:pt>
                <c:pt idx="39018">
                  <c:v>-3.9283002540338634E-3</c:v>
                </c:pt>
                <c:pt idx="39019">
                  <c:v>-3.6552579186942755E-3</c:v>
                </c:pt>
                <c:pt idx="39020">
                  <c:v>-3.414078417199025E-3</c:v>
                </c:pt>
                <c:pt idx="39021">
                  <c:v>-3.2100124139626588E-3</c:v>
                </c:pt>
                <c:pt idx="39022">
                  <c:v>-3.0408390272664474E-3</c:v>
                </c:pt>
                <c:pt idx="39023">
                  <c:v>-2.9054455572019747E-3</c:v>
                </c:pt>
                <c:pt idx="39024">
                  <c:v>-2.794719654120861E-3</c:v>
                </c:pt>
                <c:pt idx="39025">
                  <c:v>-2.7046975134981809E-3</c:v>
                </c:pt>
                <c:pt idx="39026">
                  <c:v>-2.6331016939907248E-3</c:v>
                </c:pt>
                <c:pt idx="39027">
                  <c:v>-2.5776607262912345E-3</c:v>
                </c:pt>
                <c:pt idx="39028">
                  <c:v>-2.5347625157154407E-3</c:v>
                </c:pt>
                <c:pt idx="39029">
                  <c:v>-2.5043116536337534E-3</c:v>
                </c:pt>
                <c:pt idx="39030">
                  <c:v>-2.4826422018527738E-3</c:v>
                </c:pt>
                <c:pt idx="39031">
                  <c:v>-2.4690085028685328E-3</c:v>
                </c:pt>
                <c:pt idx="39032">
                  <c:v>-2.4594971165024962E-3</c:v>
                </c:pt>
                <c:pt idx="39033">
                  <c:v>-2.4545941738028385E-3</c:v>
                </c:pt>
                <c:pt idx="39034">
                  <c:v>-2.4535062940247159E-3</c:v>
                </c:pt>
                <c:pt idx="39035">
                  <c:v>-2.4540274711320879E-3</c:v>
                </c:pt>
                <c:pt idx="39036">
                  <c:v>-2.4564932237479339E-3</c:v>
                </c:pt>
                <c:pt idx="39037">
                  <c:v>-2.4609228254010821E-3</c:v>
                </c:pt>
                <c:pt idx="39038">
                  <c:v>-2.4675467720432849E-3</c:v>
                </c:pt>
                <c:pt idx="39039">
                  <c:v>-2.476627277524636E-3</c:v>
                </c:pt>
                <c:pt idx="39040">
                  <c:v>-2.4881736056697628E-3</c:v>
                </c:pt>
                <c:pt idx="39041">
                  <c:v>-2.5029505134263278E-3</c:v>
                </c:pt>
                <c:pt idx="39042">
                  <c:v>-2.5181823324653104E-3</c:v>
                </c:pt>
                <c:pt idx="39043">
                  <c:v>-2.5336278570945183E-3</c:v>
                </c:pt>
                <c:pt idx="39044">
                  <c:v>-2.5497371811741961E-3</c:v>
                </c:pt>
                <c:pt idx="39045">
                  <c:v>-2.566399608092964E-3</c:v>
                </c:pt>
                <c:pt idx="39046">
                  <c:v>-2.5819215856231724E-3</c:v>
                </c:pt>
                <c:pt idx="39047">
                  <c:v>-2.5975052355011147E-3</c:v>
                </c:pt>
                <c:pt idx="39048">
                  <c:v>-2.6132707426361501E-3</c:v>
                </c:pt>
                <c:pt idx="39049">
                  <c:v>-2.6289328296645628E-3</c:v>
                </c:pt>
                <c:pt idx="39050">
                  <c:v>-2.6453505591011259E-3</c:v>
                </c:pt>
                <c:pt idx="39051">
                  <c:v>-2.662038111917149E-3</c:v>
                </c:pt>
                <c:pt idx="39052">
                  <c:v>-2.6793345817516098E-3</c:v>
                </c:pt>
                <c:pt idx="39053">
                  <c:v>-2.6964431465816723E-3</c:v>
                </c:pt>
                <c:pt idx="39054">
                  <c:v>-2.713673785946457E-3</c:v>
                </c:pt>
                <c:pt idx="39055">
                  <c:v>-2.7292656125648151E-3</c:v>
                </c:pt>
                <c:pt idx="39056">
                  <c:v>-2.7444985024036414E-3</c:v>
                </c:pt>
                <c:pt idx="39057">
                  <c:v>-2.7584252346704607E-3</c:v>
                </c:pt>
                <c:pt idx="39058">
                  <c:v>-2.7721936637175662E-3</c:v>
                </c:pt>
                <c:pt idx="39059">
                  <c:v>-2.7848221184863836E-3</c:v>
                </c:pt>
                <c:pt idx="39060">
                  <c:v>-2.797044026713295E-3</c:v>
                </c:pt>
                <c:pt idx="39061">
                  <c:v>-2.8087075445223145E-3</c:v>
                </c:pt>
                <c:pt idx="39062">
                  <c:v>-2.8199228258667598E-3</c:v>
                </c:pt>
                <c:pt idx="39063">
                  <c:v>-2.8305437618151084E-3</c:v>
                </c:pt>
                <c:pt idx="39064">
                  <c:v>-2.8409309172397045E-3</c:v>
                </c:pt>
                <c:pt idx="39065">
                  <c:v>-2.8511288802076412E-3</c:v>
                </c:pt>
                <c:pt idx="39066">
                  <c:v>-2.8605551582247678E-3</c:v>
                </c:pt>
                <c:pt idx="39067">
                  <c:v>-2.8696667003976963E-3</c:v>
                </c:pt>
                <c:pt idx="39068">
                  <c:v>-2.8785505404322334E-3</c:v>
                </c:pt>
                <c:pt idx="39069">
                  <c:v>-2.8872296157737912E-3</c:v>
                </c:pt>
                <c:pt idx="39070">
                  <c:v>-2.8955073350764751E-3</c:v>
                </c:pt>
                <c:pt idx="39071">
                  <c:v>-2.9035933840255036E-3</c:v>
                </c:pt>
                <c:pt idx="39072">
                  <c:v>-2.9112563657439404E-3</c:v>
                </c:pt>
                <c:pt idx="39073">
                  <c:v>-2.9184711839583396E-3</c:v>
                </c:pt>
                <c:pt idx="39074">
                  <c:v>-2.9252624959372267E-3</c:v>
                </c:pt>
                <c:pt idx="39075">
                  <c:v>-2.9317891249180162E-3</c:v>
                </c:pt>
                <c:pt idx="39076">
                  <c:v>-2.9383643990119443E-3</c:v>
                </c:pt>
                <c:pt idx="39077">
                  <c:v>-2.9419812048871591E-3</c:v>
                </c:pt>
                <c:pt idx="39078">
                  <c:v>-2.9237074128450314E-3</c:v>
                </c:pt>
                <c:pt idx="39079">
                  <c:v>-2.9191709100961547E-3</c:v>
                </c:pt>
                <c:pt idx="39080">
                  <c:v>-2.9125278975748212E-3</c:v>
                </c:pt>
                <c:pt idx="39081">
                  <c:v>-2.9054454853477789E-3</c:v>
                </c:pt>
                <c:pt idx="39082">
                  <c:v>-2.8979958520869171E-3</c:v>
                </c:pt>
                <c:pt idx="39083">
                  <c:v>-2.8903428846994796E-3</c:v>
                </c:pt>
                <c:pt idx="39084">
                  <c:v>-2.8826140792205688E-3</c:v>
                </c:pt>
                <c:pt idx="39085">
                  <c:v>-2.8747816238796414E-3</c:v>
                </c:pt>
                <c:pt idx="39086">
                  <c:v>-2.8669694763538297E-3</c:v>
                </c:pt>
                <c:pt idx="39087">
                  <c:v>-2.8588731160637316E-3</c:v>
                </c:pt>
                <c:pt idx="39088">
                  <c:v>-2.8505757421640244E-3</c:v>
                </c:pt>
                <c:pt idx="39089">
                  <c:v>-2.8417217494693513E-3</c:v>
                </c:pt>
                <c:pt idx="39090">
                  <c:v>-2.8324835337255449E-3</c:v>
                </c:pt>
                <c:pt idx="39091">
                  <c:v>-2.8227107333035494E-3</c:v>
                </c:pt>
                <c:pt idx="39092">
                  <c:v>-2.812163795683561E-3</c:v>
                </c:pt>
                <c:pt idx="39093">
                  <c:v>-2.801052499945997E-3</c:v>
                </c:pt>
                <c:pt idx="39094">
                  <c:v>-2.7896954302211764E-3</c:v>
                </c:pt>
                <c:pt idx="39095">
                  <c:v>-2.7775516634711951E-3</c:v>
                </c:pt>
                <c:pt idx="39096">
                  <c:v>-2.765288286950831E-3</c:v>
                </c:pt>
                <c:pt idx="39097">
                  <c:v>-2.7527116232047184E-3</c:v>
                </c:pt>
                <c:pt idx="39098">
                  <c:v>-2.7398665981523173E-3</c:v>
                </c:pt>
                <c:pt idx="39099">
                  <c:v>-2.7270457161814956E-3</c:v>
                </c:pt>
                <c:pt idx="39100">
                  <c:v>-2.7135641143774371E-3</c:v>
                </c:pt>
                <c:pt idx="39101">
                  <c:v>-2.6995384662773449E-3</c:v>
                </c:pt>
                <c:pt idx="39102">
                  <c:v>-2.6844211075342682E-3</c:v>
                </c:pt>
                <c:pt idx="39103">
                  <c:v>-2.66908238885569E-3</c:v>
                </c:pt>
                <c:pt idx="39104">
                  <c:v>-2.6529130686637039E-3</c:v>
                </c:pt>
                <c:pt idx="39105">
                  <c:v>-2.6362322282310895E-3</c:v>
                </c:pt>
                <c:pt idx="39106">
                  <c:v>-2.6195541776447033E-3</c:v>
                </c:pt>
                <c:pt idx="39107">
                  <c:v>-2.6036528232117645E-3</c:v>
                </c:pt>
                <c:pt idx="39108">
                  <c:v>-2.5870401710200164E-3</c:v>
                </c:pt>
                <c:pt idx="39109">
                  <c:v>-2.570710991189874E-3</c:v>
                </c:pt>
                <c:pt idx="39110">
                  <c:v>-2.554049641612959E-3</c:v>
                </c:pt>
                <c:pt idx="39111">
                  <c:v>-2.5368640427735952E-3</c:v>
                </c:pt>
                <c:pt idx="39112">
                  <c:v>-2.5197575334010825E-3</c:v>
                </c:pt>
                <c:pt idx="39113">
                  <c:v>-2.5026672605795246E-3</c:v>
                </c:pt>
                <c:pt idx="39114">
                  <c:v>-2.4872306552221283E-3</c:v>
                </c:pt>
                <c:pt idx="39115">
                  <c:v>-2.4718660554137284E-3</c:v>
                </c:pt>
                <c:pt idx="39116">
                  <c:v>-2.4602233424576327E-3</c:v>
                </c:pt>
                <c:pt idx="39117">
                  <c:v>-2.4495001064822009E-3</c:v>
                </c:pt>
                <c:pt idx="39118">
                  <c:v>-2.4420686298544428E-3</c:v>
                </c:pt>
                <c:pt idx="39119">
                  <c:v>-2.4380920268470322E-3</c:v>
                </c:pt>
                <c:pt idx="39120">
                  <c:v>-2.4360967446585484E-3</c:v>
                </c:pt>
                <c:pt idx="39121">
                  <c:v>-2.4375683694177852E-3</c:v>
                </c:pt>
                <c:pt idx="39122">
                  <c:v>-2.4415231476944033E-3</c:v>
                </c:pt>
                <c:pt idx="39123">
                  <c:v>-2.4472122225211493E-3</c:v>
                </c:pt>
                <c:pt idx="39124">
                  <c:v>-2.4573862915217601E-3</c:v>
                </c:pt>
                <c:pt idx="39125">
                  <c:v>-2.4731882013941976E-3</c:v>
                </c:pt>
                <c:pt idx="39126">
                  <c:v>-2.4948681957666832E-3</c:v>
                </c:pt>
                <c:pt idx="39127">
                  <c:v>-2.5253320801787607E-3</c:v>
                </c:pt>
                <c:pt idx="39128">
                  <c:v>-2.5648959521892421E-3</c:v>
                </c:pt>
                <c:pt idx="39129">
                  <c:v>-2.6162847728308119E-3</c:v>
                </c:pt>
                <c:pt idx="39130">
                  <c:v>-2.6809952848035334E-3</c:v>
                </c:pt>
                <c:pt idx="39131">
                  <c:v>-2.7632357612858167E-3</c:v>
                </c:pt>
                <c:pt idx="39132">
                  <c:v>-2.8670269894036449E-3</c:v>
                </c:pt>
                <c:pt idx="39133">
                  <c:v>-2.997774361174634E-3</c:v>
                </c:pt>
                <c:pt idx="39134">
                  <c:v>-3.1636270237226025E-3</c:v>
                </c:pt>
                <c:pt idx="39135">
                  <c:v>-3.3715112844530013E-3</c:v>
                </c:pt>
                <c:pt idx="39136">
                  <c:v>-3.6216705962562302E-3</c:v>
                </c:pt>
                <c:pt idx="39137">
                  <c:v>-3.8924804326602616E-3</c:v>
                </c:pt>
                <c:pt idx="39138">
                  <c:v>-4.162224106669392E-3</c:v>
                </c:pt>
                <c:pt idx="39139">
                  <c:v>-4.4312507536980192E-3</c:v>
                </c:pt>
                <c:pt idx="39140">
                  <c:v>-4.7456856863725104E-3</c:v>
                </c:pt>
                <c:pt idx="39141">
                  <c:v>-5.1860936100339948E-3</c:v>
                </c:pt>
                <c:pt idx="39142">
                  <c:v>-5.8475312239563088E-3</c:v>
                </c:pt>
                <c:pt idx="39143">
                  <c:v>-6.8562104655760054E-3</c:v>
                </c:pt>
                <c:pt idx="39144">
                  <c:v>-8.36215291044487E-3</c:v>
                </c:pt>
                <c:pt idx="39145">
                  <c:v>-1.0379334187991423E-2</c:v>
                </c:pt>
                <c:pt idx="39146">
                  <c:v>-1.27368894528158E-2</c:v>
                </c:pt>
                <c:pt idx="39147">
                  <c:v>-1.4821762822622998E-2</c:v>
                </c:pt>
                <c:pt idx="39148">
                  <c:v>-1.6220086236542045E-2</c:v>
                </c:pt>
                <c:pt idx="39149">
                  <c:v>-1.7285098986670806E-2</c:v>
                </c:pt>
                <c:pt idx="39150">
                  <c:v>-1.8573879126239028E-2</c:v>
                </c:pt>
                <c:pt idx="39151">
                  <c:v>-2.0066083080157032E-2</c:v>
                </c:pt>
                <c:pt idx="39152">
                  <c:v>-2.1437793803043378E-2</c:v>
                </c:pt>
                <c:pt idx="39153">
                  <c:v>-2.2326876624595815E-2</c:v>
                </c:pt>
                <c:pt idx="39154">
                  <c:v>-2.2432120641415004E-2</c:v>
                </c:pt>
                <c:pt idx="39155">
                  <c:v>-2.1494070427456907E-2</c:v>
                </c:pt>
                <c:pt idx="39156">
                  <c:v>-1.9252215645788023E-2</c:v>
                </c:pt>
                <c:pt idx="39157">
                  <c:v>-1.5565844111181087E-2</c:v>
                </c:pt>
                <c:pt idx="39158">
                  <c:v>-1.0195134922278887E-2</c:v>
                </c:pt>
                <c:pt idx="39159">
                  <c:v>-3.0583827408209308E-3</c:v>
                </c:pt>
                <c:pt idx="39160">
                  <c:v>5.9179676139320403E-3</c:v>
                </c:pt>
                <c:pt idx="39161">
                  <c:v>1.6733255898778443E-2</c:v>
                </c:pt>
                <c:pt idx="39162">
                  <c:v>2.9147486493599606E-2</c:v>
                </c:pt>
                <c:pt idx="39163">
                  <c:v>4.2834349306008601E-2</c:v>
                </c:pt>
                <c:pt idx="39164">
                  <c:v>5.721057075062902E-2</c:v>
                </c:pt>
                <c:pt idx="39165">
                  <c:v>7.1615294084750092E-2</c:v>
                </c:pt>
                <c:pt idx="39166">
                  <c:v>8.5164365239300488E-2</c:v>
                </c:pt>
                <c:pt idx="39167">
                  <c:v>9.7086899551563577E-2</c:v>
                </c:pt>
                <c:pt idx="39168">
                  <c:v>0.10679248643883776</c:v>
                </c:pt>
                <c:pt idx="39169">
                  <c:v>0.11393832747898874</c:v>
                </c:pt>
                <c:pt idx="39170">
                  <c:v>0.11863386905474016</c:v>
                </c:pt>
                <c:pt idx="39171">
                  <c:v>0.12117885672479606</c:v>
                </c:pt>
                <c:pt idx="39172">
                  <c:v>0.12187584079393471</c:v>
                </c:pt>
                <c:pt idx="39173">
                  <c:v>0.12095339796618942</c:v>
                </c:pt>
                <c:pt idx="39174">
                  <c:v>0.11871323453841631</c:v>
                </c:pt>
                <c:pt idx="39175">
                  <c:v>0.11534117223000417</c:v>
                </c:pt>
                <c:pt idx="39176">
                  <c:v>0.11102108158743718</c:v>
                </c:pt>
                <c:pt idx="39177">
                  <c:v>0.10593751601251344</c:v>
                </c:pt>
                <c:pt idx="39178">
                  <c:v>0.10026113247394186</c:v>
                </c:pt>
                <c:pt idx="39179">
                  <c:v>9.4261062130445161E-2</c:v>
                </c:pt>
                <c:pt idx="39180">
                  <c:v>8.8099058206845493E-2</c:v>
                </c:pt>
                <c:pt idx="39181">
                  <c:v>8.1969414188618472E-2</c:v>
                </c:pt>
                <c:pt idx="39182">
                  <c:v>7.5994471117508566E-2</c:v>
                </c:pt>
                <c:pt idx="39183">
                  <c:v>7.0282234624805207E-2</c:v>
                </c:pt>
                <c:pt idx="39184">
                  <c:v>6.4841312869137746E-2</c:v>
                </c:pt>
                <c:pt idx="39185">
                  <c:v>5.9659738615478131E-2</c:v>
                </c:pt>
                <c:pt idx="39186">
                  <c:v>5.4707268967769229E-2</c:v>
                </c:pt>
                <c:pt idx="39187">
                  <c:v>4.9964390903088463E-2</c:v>
                </c:pt>
                <c:pt idx="39188">
                  <c:v>4.5447761876608928E-2</c:v>
                </c:pt>
                <c:pt idx="39189">
                  <c:v>4.1251441230922281E-2</c:v>
                </c:pt>
                <c:pt idx="39190">
                  <c:v>3.7447331654700711E-2</c:v>
                </c:pt>
                <c:pt idx="39191">
                  <c:v>3.4098427451791369E-2</c:v>
                </c:pt>
                <c:pt idx="39192">
                  <c:v>3.1224454122271705E-2</c:v>
                </c:pt>
                <c:pt idx="39193">
                  <c:v>2.8791179563474212E-2</c:v>
                </c:pt>
                <c:pt idx="39194">
                  <c:v>2.6703624063108222E-2</c:v>
                </c:pt>
                <c:pt idx="39195">
                  <c:v>2.4781652891861183E-2</c:v>
                </c:pt>
                <c:pt idx="39196">
                  <c:v>2.2841211009502871E-2</c:v>
                </c:pt>
                <c:pt idx="39197">
                  <c:v>2.0752152623817577E-2</c:v>
                </c:pt>
                <c:pt idx="39198">
                  <c:v>1.8541638737564536E-2</c:v>
                </c:pt>
                <c:pt idx="39199">
                  <c:v>1.633952152212681E-2</c:v>
                </c:pt>
                <c:pt idx="39200">
                  <c:v>1.431995952188847E-2</c:v>
                </c:pt>
                <c:pt idx="39201">
                  <c:v>1.2576777277383377E-2</c:v>
                </c:pt>
                <c:pt idx="39202">
                  <c:v>1.1154554950487339E-2</c:v>
                </c:pt>
                <c:pt idx="39203">
                  <c:v>1.0033897107419198E-2</c:v>
                </c:pt>
                <c:pt idx="39204">
                  <c:v>9.1238429315864122E-3</c:v>
                </c:pt>
                <c:pt idx="39205">
                  <c:v>8.2694186557031868E-3</c:v>
                </c:pt>
                <c:pt idx="39206">
                  <c:v>7.2809852453205037E-3</c:v>
                </c:pt>
                <c:pt idx="39207">
                  <c:v>6.0594680961197911E-3</c:v>
                </c:pt>
                <c:pt idx="39208">
                  <c:v>4.6206614302584104E-3</c:v>
                </c:pt>
                <c:pt idx="39209">
                  <c:v>3.1015572995000129E-3</c:v>
                </c:pt>
                <c:pt idx="39210">
                  <c:v>1.6521973159990822E-3</c:v>
                </c:pt>
                <c:pt idx="39211">
                  <c:v>3.7555112862364126E-4</c:v>
                </c:pt>
                <c:pt idx="39212">
                  <c:v>-6.9851779856888729E-4</c:v>
                </c:pt>
                <c:pt idx="39213">
                  <c:v>-1.5497478162127543E-3</c:v>
                </c:pt>
                <c:pt idx="39214">
                  <c:v>-2.182520886758188E-3</c:v>
                </c:pt>
                <c:pt idx="39215">
                  <c:v>-2.6026652726139909E-3</c:v>
                </c:pt>
                <c:pt idx="39216">
                  <c:v>-2.8148601053945566E-3</c:v>
                </c:pt>
                <c:pt idx="39217">
                  <c:v>-2.8340536823420193E-3</c:v>
                </c:pt>
                <c:pt idx="39218">
                  <c:v>-2.6722926367217514E-3</c:v>
                </c:pt>
                <c:pt idx="39219">
                  <c:v>-2.3378335366532887E-3</c:v>
                </c:pt>
                <c:pt idx="39220">
                  <c:v>-1.8404031551437772E-3</c:v>
                </c:pt>
                <c:pt idx="39221">
                  <c:v>-1.1897552929064359E-3</c:v>
                </c:pt>
                <c:pt idx="39222">
                  <c:v>-3.9542061970498921E-4</c:v>
                </c:pt>
                <c:pt idx="39223">
                  <c:v>5.3496204403813419E-4</c:v>
                </c:pt>
                <c:pt idx="39224">
                  <c:v>1.5939921767061938E-3</c:v>
                </c:pt>
                <c:pt idx="39225">
                  <c:v>2.7735337916890979E-3</c:v>
                </c:pt>
                <c:pt idx="39226">
                  <c:v>4.0607815588806773E-3</c:v>
                </c:pt>
                <c:pt idx="39227">
                  <c:v>5.4335379235488368E-3</c:v>
                </c:pt>
                <c:pt idx="39228">
                  <c:v>6.8496667963346969E-3</c:v>
                </c:pt>
                <c:pt idx="39229">
                  <c:v>8.2319096874187148E-3</c:v>
                </c:pt>
                <c:pt idx="39230">
                  <c:v>9.4071118451828362E-3</c:v>
                </c:pt>
                <c:pt idx="39231">
                  <c:v>1.0172915716602948E-2</c:v>
                </c:pt>
                <c:pt idx="39232">
                  <c:v>1.0396394080754767E-2</c:v>
                </c:pt>
                <c:pt idx="39233">
                  <c:v>1.0163862716329852E-2</c:v>
                </c:pt>
                <c:pt idx="39234">
                  <c:v>9.6641283439777848E-3</c:v>
                </c:pt>
                <c:pt idx="39235">
                  <c:v>9.0540032831710748E-3</c:v>
                </c:pt>
                <c:pt idx="39236">
                  <c:v>8.4249694862887914E-3</c:v>
                </c:pt>
                <c:pt idx="39237">
                  <c:v>7.8197093941554385E-3</c:v>
                </c:pt>
                <c:pt idx="39238">
                  <c:v>7.2523034780938023E-3</c:v>
                </c:pt>
                <c:pt idx="39239">
                  <c:v>6.7257281731297747E-3</c:v>
                </c:pt>
                <c:pt idx="39240">
                  <c:v>6.237826333797214E-3</c:v>
                </c:pt>
                <c:pt idx="39241">
                  <c:v>5.7875110045145783E-3</c:v>
                </c:pt>
                <c:pt idx="39242">
                  <c:v>5.3722511835164743E-3</c:v>
                </c:pt>
                <c:pt idx="39243">
                  <c:v>4.9889120910436846E-3</c:v>
                </c:pt>
                <c:pt idx="39244">
                  <c:v>4.6349567920236368E-3</c:v>
                </c:pt>
                <c:pt idx="39245">
                  <c:v>4.3081876905052274E-3</c:v>
                </c:pt>
                <c:pt idx="39246">
                  <c:v>4.0064139946782706E-3</c:v>
                </c:pt>
                <c:pt idx="39247">
                  <c:v>3.7278913340895725E-3</c:v>
                </c:pt>
                <c:pt idx="39248">
                  <c:v>3.4705788411384386E-3</c:v>
                </c:pt>
                <c:pt idx="39249">
                  <c:v>3.2330512917572163E-3</c:v>
                </c:pt>
                <c:pt idx="39250">
                  <c:v>3.0136457850059584E-3</c:v>
                </c:pt>
                <c:pt idx="39251">
                  <c:v>2.8111286456838913E-3</c:v>
                </c:pt>
                <c:pt idx="39252">
                  <c:v>2.6239489762304169E-3</c:v>
                </c:pt>
                <c:pt idx="39253">
                  <c:v>2.4510102150621105E-3</c:v>
                </c:pt>
                <c:pt idx="39254">
                  <c:v>2.2912313535308204E-3</c:v>
                </c:pt>
                <c:pt idx="39255">
                  <c:v>2.143506839239917E-3</c:v>
                </c:pt>
                <c:pt idx="39256">
                  <c:v>2.006878906938292E-3</c:v>
                </c:pt>
                <c:pt idx="39257">
                  <c:v>1.8805279038867084E-3</c:v>
                </c:pt>
                <c:pt idx="39258">
                  <c:v>1.7635048905023654E-3</c:v>
                </c:pt>
                <c:pt idx="39259">
                  <c:v>1.6551339104063922E-3</c:v>
                </c:pt>
                <c:pt idx="39260">
                  <c:v>1.5547179750265983E-3</c:v>
                </c:pt>
                <c:pt idx="39261">
                  <c:v>1.4616228208541582E-3</c:v>
                </c:pt>
                <c:pt idx="39262">
                  <c:v>1.3751740383570743E-3</c:v>
                </c:pt>
                <c:pt idx="39263">
                  <c:v>1.2949064902380014E-3</c:v>
                </c:pt>
                <c:pt idx="39264">
                  <c:v>1.2203733310264253E-3</c:v>
                </c:pt>
                <c:pt idx="39265">
                  <c:v>1.1509962088936954E-3</c:v>
                </c:pt>
                <c:pt idx="39266">
                  <c:v>1.0863885800732609E-3</c:v>
                </c:pt>
                <c:pt idx="39267">
                  <c:v>1.0261909152158299E-3</c:v>
                </c:pt>
                <c:pt idx="39268">
                  <c:v>9.7008431987977151E-4</c:v>
                </c:pt>
                <c:pt idx="39269">
                  <c:v>9.177032626893622E-4</c:v>
                </c:pt>
                <c:pt idx="39270">
                  <c:v>8.6879216864688136E-4</c:v>
                </c:pt>
                <c:pt idx="39271">
                  <c:v>8.2312300310860564E-4</c:v>
                </c:pt>
                <c:pt idx="39272">
                  <c:v>7.8030528166517232E-4</c:v>
                </c:pt>
                <c:pt idx="39273">
                  <c:v>7.4019375048872682E-4</c:v>
                </c:pt>
                <c:pt idx="39274">
                  <c:v>7.0261414550620849E-4</c:v>
                </c:pt>
                <c:pt idx="39275">
                  <c:v>6.6732426773974396E-4</c:v>
                </c:pt>
                <c:pt idx="39276">
                  <c:v>6.3416846786135128E-4</c:v>
                </c:pt>
                <c:pt idx="39277">
                  <c:v>6.0303612126288986E-4</c:v>
                </c:pt>
                <c:pt idx="39278">
                  <c:v>5.7372172486325201E-4</c:v>
                </c:pt>
                <c:pt idx="39279">
                  <c:v>5.4607928507333092E-4</c:v>
                </c:pt>
                <c:pt idx="39280">
                  <c:v>5.2000837383259224E-4</c:v>
                </c:pt>
                <c:pt idx="39281">
                  <c:v>4.953684947780479E-4</c:v>
                </c:pt>
                <c:pt idx="39282">
                  <c:v>4.7206793762188948E-4</c:v>
                </c:pt>
                <c:pt idx="39283">
                  <c:v>4.5005865123237676E-4</c:v>
                </c:pt>
                <c:pt idx="39284">
                  <c:v>4.2913917524101119E-4</c:v>
                </c:pt>
                <c:pt idx="39285">
                  <c:v>4.093615583985466E-4</c:v>
                </c:pt>
                <c:pt idx="39286">
                  <c:v>3.9048774050676194E-4</c:v>
                </c:pt>
                <c:pt idx="39287">
                  <c:v>3.725641901479726E-4</c:v>
                </c:pt>
                <c:pt idx="39288">
                  <c:v>3.5544169992640651E-4</c:v>
                </c:pt>
                <c:pt idx="39289">
                  <c:v>3.3898431022683084E-4</c:v>
                </c:pt>
                <c:pt idx="39290">
                  <c:v>3.2331632387505582E-4</c:v>
                </c:pt>
                <c:pt idx="39291">
                  <c:v>3.0821865423935613E-4</c:v>
                </c:pt>
                <c:pt idx="39292">
                  <c:v>2.9373027392132212E-4</c:v>
                </c:pt>
                <c:pt idx="39293">
                  <c:v>2.7979018518986543E-4</c:v>
                </c:pt>
                <c:pt idx="39294">
                  <c:v>2.6632316824859448E-4</c:v>
                </c:pt>
                <c:pt idx="39295">
                  <c:v>2.5335883844923579E-4</c:v>
                </c:pt>
                <c:pt idx="39296">
                  <c:v>2.4076019688978878E-4</c:v>
                </c:pt>
                <c:pt idx="39297">
                  <c:v>2.2858501934253095E-4</c:v>
                </c:pt>
                <c:pt idx="39298">
                  <c:v>2.1681612414270468E-4</c:v>
                </c:pt>
                <c:pt idx="39299">
                  <c:v>2.0546391184761426E-4</c:v>
                </c:pt>
                <c:pt idx="39300">
                  <c:v>1.9444649738142861E-4</c:v>
                </c:pt>
                <c:pt idx="39301">
                  <c:v>1.8384774118684888E-4</c:v>
                </c:pt>
                <c:pt idx="39302">
                  <c:v>1.7363428688799143E-4</c:v>
                </c:pt>
                <c:pt idx="39303">
                  <c:v>1.6382764619793377E-4</c:v>
                </c:pt>
                <c:pt idx="39304">
                  <c:v>1.545120699475433E-4</c:v>
                </c:pt>
                <c:pt idx="39305">
                  <c:v>1.4557109280399771E-4</c:v>
                </c:pt>
                <c:pt idx="39306">
                  <c:v>1.3708542841106564E-4</c:v>
                </c:pt>
                <c:pt idx="39307">
                  <c:v>1.2899599020732566E-4</c:v>
                </c:pt>
                <c:pt idx="39308">
                  <c:v>1.2143245938167624E-4</c:v>
                </c:pt>
                <c:pt idx="39309">
                  <c:v>1.1430888218433299E-4</c:v>
                </c:pt>
                <c:pt idx="39310">
                  <c:v>1.0770889059730226E-4</c:v>
                </c:pt>
                <c:pt idx="39311">
                  <c:v>1.0144312802640165E-4</c:v>
                </c:pt>
                <c:pt idx="39312">
                  <c:v>9.5721216203381587E-5</c:v>
                </c:pt>
                <c:pt idx="39313">
                  <c:v>9.0392870189304197E-5</c:v>
                </c:pt>
                <c:pt idx="39314">
                  <c:v>8.5495681065972384E-5</c:v>
                </c:pt>
                <c:pt idx="39315">
                  <c:v>8.1003194470130602E-5</c:v>
                </c:pt>
                <c:pt idx="39316">
                  <c:v>7.6997791925381698E-5</c:v>
                </c:pt>
                <c:pt idx="39317">
                  <c:v>7.3367156798731514E-5</c:v>
                </c:pt>
                <c:pt idx="39318">
                  <c:v>6.9961210024560572E-5</c:v>
                </c:pt>
                <c:pt idx="39319">
                  <c:v>6.7026190316288314E-5</c:v>
                </c:pt>
                <c:pt idx="39320">
                  <c:v>6.4408991621633938E-5</c:v>
                </c:pt>
                <c:pt idx="39321">
                  <c:v>6.216697329586296E-5</c:v>
                </c:pt>
                <c:pt idx="39322">
                  <c:v>6.027929171259494E-5</c:v>
                </c:pt>
                <c:pt idx="39323">
                  <c:v>5.8698669773149525E-5</c:v>
                </c:pt>
                <c:pt idx="39324">
                  <c:v>5.7460299874301235E-5</c:v>
                </c:pt>
                <c:pt idx="39325">
                  <c:v>5.651311176024798E-5</c:v>
                </c:pt>
                <c:pt idx="39326">
                  <c:v>5.5860979600308447E-5</c:v>
                </c:pt>
                <c:pt idx="39327">
                  <c:v>5.5568856021537272E-5</c:v>
                </c:pt>
                <c:pt idx="39328">
                  <c:v>5.5586604256641081E-5</c:v>
                </c:pt>
                <c:pt idx="39329">
                  <c:v>5.5904204846579653E-5</c:v>
                </c:pt>
                <c:pt idx="39330">
                  <c:v>5.6627853469826128E-5</c:v>
                </c:pt>
                <c:pt idx="39331">
                  <c:v>5.7577670030228845E-5</c:v>
                </c:pt>
                <c:pt idx="39332">
                  <c:v>5.8952256464905872E-5</c:v>
                </c:pt>
                <c:pt idx="39333">
                  <c:v>6.0653096850438182E-5</c:v>
                </c:pt>
                <c:pt idx="39334">
                  <c:v>6.2600151279901262E-5</c:v>
                </c:pt>
                <c:pt idx="39335">
                  <c:v>6.4863185970875925E-5</c:v>
                </c:pt>
                <c:pt idx="39336">
                  <c:v>6.7490295715288973E-5</c:v>
                </c:pt>
                <c:pt idx="39337">
                  <c:v>7.0326945373122562E-5</c:v>
                </c:pt>
                <c:pt idx="39338">
                  <c:v>7.3463110147664601E-5</c:v>
                </c:pt>
                <c:pt idx="39339">
                  <c:v>7.6771143254772412E-5</c:v>
                </c:pt>
                <c:pt idx="39340">
                  <c:v>8.0402194789663817E-5</c:v>
                </c:pt>
                <c:pt idx="39341">
                  <c:v>8.4236859453912238E-5</c:v>
                </c:pt>
                <c:pt idx="39342">
                  <c:v>8.8159033831969325E-5</c:v>
                </c:pt>
                <c:pt idx="39343">
                  <c:v>9.2395357402685896E-5</c:v>
                </c:pt>
                <c:pt idx="39344">
                  <c:v>9.6760646883464752E-5</c:v>
                </c:pt>
                <c:pt idx="39345">
                  <c:v>1.0126071431904027E-4</c:v>
                </c:pt>
                <c:pt idx="39346">
                  <c:v>1.0596619116964856E-4</c:v>
                </c:pt>
                <c:pt idx="39347">
                  <c:v>1.1082094855330293E-4</c:v>
                </c:pt>
                <c:pt idx="39348">
                  <c:v>1.1586409227881678E-4</c:v>
                </c:pt>
                <c:pt idx="39349">
                  <c:v>1.2113816948133849E-4</c:v>
                </c:pt>
                <c:pt idx="39350">
                  <c:v>1.2659007739002082E-4</c:v>
                </c:pt>
                <c:pt idx="39351">
                  <c:v>1.3226046530279145E-4</c:v>
                </c:pt>
                <c:pt idx="39352">
                  <c:v>1.381950877810123E-4</c:v>
                </c:pt>
                <c:pt idx="39353">
                  <c:v>1.4443541706210539E-4</c:v>
                </c:pt>
                <c:pt idx="39354">
                  <c:v>1.509279994921231E-4</c:v>
                </c:pt>
                <c:pt idx="39355">
                  <c:v>1.5766226729085897E-4</c:v>
                </c:pt>
                <c:pt idx="39356">
                  <c:v>1.6480597216006476E-4</c:v>
                </c:pt>
                <c:pt idx="39357">
                  <c:v>1.7229375575855688E-4</c:v>
                </c:pt>
                <c:pt idx="39358">
                  <c:v>1.8007830588495644E-4</c:v>
                </c:pt>
                <c:pt idx="39359">
                  <c:v>1.8831848559230924E-4</c:v>
                </c:pt>
                <c:pt idx="39360">
                  <c:v>1.9695962213750473E-4</c:v>
                </c:pt>
                <c:pt idx="39361">
                  <c:v>2.0601038154899332E-4</c:v>
                </c:pt>
                <c:pt idx="39362">
                  <c:v>2.1553885116754046E-4</c:v>
                </c:pt>
                <c:pt idx="39363">
                  <c:v>2.256142409718942E-4</c:v>
                </c:pt>
                <c:pt idx="39364">
                  <c:v>2.3623144086426517E-4</c:v>
                </c:pt>
                <c:pt idx="39365">
                  <c:v>2.4745296502115544E-4</c:v>
                </c:pt>
                <c:pt idx="39366">
                  <c:v>2.5930211644165091E-4</c:v>
                </c:pt>
                <c:pt idx="39367">
                  <c:v>2.7188317107973425E-4</c:v>
                </c:pt>
                <c:pt idx="39368">
                  <c:v>2.8523051228879215E-4</c:v>
                </c:pt>
                <c:pt idx="39369">
                  <c:v>2.9939906721754284E-4</c:v>
                </c:pt>
                <c:pt idx="39370">
                  <c:v>3.144608846171737E-4</c:v>
                </c:pt>
                <c:pt idx="39371">
                  <c:v>3.3052411424683292E-4</c:v>
                </c:pt>
                <c:pt idx="39372">
                  <c:v>3.4763258679681996E-4</c:v>
                </c:pt>
                <c:pt idx="39373">
                  <c:v>3.6591863714152684E-4</c:v>
                </c:pt>
                <c:pt idx="39374">
                  <c:v>3.8546383390214434E-4</c:v>
                </c:pt>
                <c:pt idx="39375">
                  <c:v>4.0627174171148361E-4</c:v>
                </c:pt>
                <c:pt idx="39376">
                  <c:v>4.2858082789509755E-4</c:v>
                </c:pt>
                <c:pt idx="39377">
                  <c:v>4.5244134162802929E-4</c:v>
                </c:pt>
                <c:pt idx="39378">
                  <c:v>4.7789678385146139E-4</c:v>
                </c:pt>
                <c:pt idx="39379">
                  <c:v>5.0524902906390334E-4</c:v>
                </c:pt>
                <c:pt idx="39380">
                  <c:v>5.3445470609658763E-4</c:v>
                </c:pt>
                <c:pt idx="39381">
                  <c:v>5.6582504057911542E-4</c:v>
                </c:pt>
                <c:pt idx="39382">
                  <c:v>5.9948667766152042E-4</c:v>
                </c:pt>
                <c:pt idx="39383">
                  <c:v>6.3549911948224125E-4</c:v>
                </c:pt>
                <c:pt idx="39384">
                  <c:v>6.7425242383223338E-4</c:v>
                </c:pt>
                <c:pt idx="39385">
                  <c:v>7.1580368060353283E-4</c:v>
                </c:pt>
                <c:pt idx="39386">
                  <c:v>7.6041663187886854E-4</c:v>
                </c:pt>
                <c:pt idx="39387">
                  <c:v>8.0833909481292654E-4</c:v>
                </c:pt>
                <c:pt idx="39388">
                  <c:v>8.5989061602320671E-4</c:v>
                </c:pt>
                <c:pt idx="39389">
                  <c:v>9.153007112225886E-4</c:v>
                </c:pt>
                <c:pt idx="39390">
                  <c:v>9.7494594186942063E-4</c:v>
                </c:pt>
                <c:pt idx="39391">
                  <c:v>1.039083358531423E-3</c:v>
                </c:pt>
                <c:pt idx="39392">
                  <c:v>1.1081094026321736E-3</c:v>
                </c:pt>
                <c:pt idx="39393">
                  <c:v>1.1825587877465349E-3</c:v>
                </c:pt>
                <c:pt idx="39394">
                  <c:v>1.2627234900378648E-3</c:v>
                </c:pt>
                <c:pt idx="39395">
                  <c:v>1.3491152577813637E-3</c:v>
                </c:pt>
                <c:pt idx="39396">
                  <c:v>1.4423229304033613E-3</c:v>
                </c:pt>
                <c:pt idx="39397">
                  <c:v>1.542953973856287E-3</c:v>
                </c:pt>
                <c:pt idx="39398">
                  <c:v>1.6515980121545315E-3</c:v>
                </c:pt>
                <c:pt idx="39399">
                  <c:v>1.7689777189976441E-3</c:v>
                </c:pt>
                <c:pt idx="39400">
                  <c:v>1.8958341943402512E-3</c:v>
                </c:pt>
                <c:pt idx="39401">
                  <c:v>2.0329305483198779E-3</c:v>
                </c:pt>
                <c:pt idx="39402">
                  <c:v>2.1813136131728639E-3</c:v>
                </c:pt>
                <c:pt idx="39403">
                  <c:v>2.3417938956159512E-3</c:v>
                </c:pt>
                <c:pt idx="39404">
                  <c:v>2.5154664699760243E-3</c:v>
                </c:pt>
                <c:pt idx="39405">
                  <c:v>2.7034416632389924E-3</c:v>
                </c:pt>
                <c:pt idx="39406">
                  <c:v>2.9068842074078116E-3</c:v>
                </c:pt>
                <c:pt idx="39407">
                  <c:v>3.1270556086856471E-3</c:v>
                </c:pt>
                <c:pt idx="39408">
                  <c:v>3.3655682179384305E-3</c:v>
                </c:pt>
                <c:pt idx="39409">
                  <c:v>3.623606502330845E-3</c:v>
                </c:pt>
                <c:pt idx="39410">
                  <c:v>3.9029994136674517E-3</c:v>
                </c:pt>
                <c:pt idx="39411">
                  <c:v>4.2054484531067748E-3</c:v>
                </c:pt>
                <c:pt idx="39412">
                  <c:v>4.5328887402076301E-3</c:v>
                </c:pt>
                <c:pt idx="39413">
                  <c:v>4.8875479067557182E-3</c:v>
                </c:pt>
                <c:pt idx="39414">
                  <c:v>5.2714116860806959E-3</c:v>
                </c:pt>
                <c:pt idx="39415">
                  <c:v>5.6869542818965835E-3</c:v>
                </c:pt>
                <c:pt idx="39416">
                  <c:v>6.1375776829910578E-3</c:v>
                </c:pt>
                <c:pt idx="39417">
                  <c:v>6.625049396323357E-3</c:v>
                </c:pt>
                <c:pt idx="39418">
                  <c:v>7.1528985132187639E-3</c:v>
                </c:pt>
                <c:pt idx="39419">
                  <c:v>7.7185795504915999E-3</c:v>
                </c:pt>
                <c:pt idx="39420">
                  <c:v>8.3239397648031677E-3</c:v>
                </c:pt>
                <c:pt idx="39421">
                  <c:v>8.949478022109103E-3</c:v>
                </c:pt>
                <c:pt idx="39422">
                  <c:v>9.5602118364952471E-3</c:v>
                </c:pt>
                <c:pt idx="39423">
                  <c:v>1.0065864371361699E-2</c:v>
                </c:pt>
                <c:pt idx="39424">
                  <c:v>1.0299849332824018E-2</c:v>
                </c:pt>
                <c:pt idx="39425">
                  <c:v>1.00761335419427E-2</c:v>
                </c:pt>
                <c:pt idx="39426">
                  <c:v>9.3031333078635869E-3</c:v>
                </c:pt>
                <c:pt idx="39427">
                  <c:v>8.1222322306386818E-3</c:v>
                </c:pt>
                <c:pt idx="39428">
                  <c:v>6.7413226264914083E-3</c:v>
                </c:pt>
                <c:pt idx="39429">
                  <c:v>5.3243698872978973E-3</c:v>
                </c:pt>
                <c:pt idx="39430">
                  <c:v>3.9512716004864723E-3</c:v>
                </c:pt>
                <c:pt idx="39431">
                  <c:v>2.6643573375633167E-3</c:v>
                </c:pt>
                <c:pt idx="39432">
                  <c:v>1.4849823526439376E-3</c:v>
                </c:pt>
                <c:pt idx="39433">
                  <c:v>4.256053508645552E-4</c:v>
                </c:pt>
                <c:pt idx="39434">
                  <c:v>-5.0530024210315716E-4</c:v>
                </c:pt>
                <c:pt idx="39435">
                  <c:v>-1.2996288365781927E-3</c:v>
                </c:pt>
                <c:pt idx="39436">
                  <c:v>-1.949440890011922E-3</c:v>
                </c:pt>
                <c:pt idx="39437">
                  <c:v>-2.4469290182135284E-3</c:v>
                </c:pt>
                <c:pt idx="39438">
                  <c:v>-2.7795856686031462E-3</c:v>
                </c:pt>
                <c:pt idx="39439">
                  <c:v>-2.9422652888670964E-3</c:v>
                </c:pt>
                <c:pt idx="39440">
                  <c:v>-2.9218719652134295E-3</c:v>
                </c:pt>
                <c:pt idx="39441">
                  <c:v>-2.7064542549336545E-3</c:v>
                </c:pt>
                <c:pt idx="39442">
                  <c:v>-2.2858171897380819E-3</c:v>
                </c:pt>
                <c:pt idx="39443">
                  <c:v>-1.6536259962025568E-3</c:v>
                </c:pt>
                <c:pt idx="39444">
                  <c:v>-8.0177051947938338E-4</c:v>
                </c:pt>
                <c:pt idx="39445">
                  <c:v>2.7352471774455545E-4</c:v>
                </c:pt>
                <c:pt idx="39446">
                  <c:v>1.5557123389658978E-3</c:v>
                </c:pt>
                <c:pt idx="39447">
                  <c:v>3.0029621032656717E-3</c:v>
                </c:pt>
                <c:pt idx="39448">
                  <c:v>4.5222914991532859E-3</c:v>
                </c:pt>
                <c:pt idx="39449">
                  <c:v>5.9653688255049131E-3</c:v>
                </c:pt>
                <c:pt idx="39450">
                  <c:v>7.1948189199193546E-3</c:v>
                </c:pt>
                <c:pt idx="39451">
                  <c:v>8.1682085228389489E-3</c:v>
                </c:pt>
                <c:pt idx="39452">
                  <c:v>9.0315278029027279E-3</c:v>
                </c:pt>
                <c:pt idx="39453">
                  <c:v>9.9349004267650365E-3</c:v>
                </c:pt>
                <c:pt idx="39454">
                  <c:v>1.1058795139670119E-2</c:v>
                </c:pt>
                <c:pt idx="39455">
                  <c:v>1.2477211071118988E-2</c:v>
                </c:pt>
                <c:pt idx="39456">
                  <c:v>1.4220353870204372E-2</c:v>
                </c:pt>
                <c:pt idx="39457">
                  <c:v>1.624193413064956E-2</c:v>
                </c:pt>
                <c:pt idx="39458">
                  <c:v>1.8434206737875325E-2</c:v>
                </c:pt>
                <c:pt idx="39459">
                  <c:v>2.0652083792996434E-2</c:v>
                </c:pt>
                <c:pt idx="39460">
                  <c:v>2.2745248396860984E-2</c:v>
                </c:pt>
                <c:pt idx="39461">
                  <c:v>2.4680847567931874E-2</c:v>
                </c:pt>
                <c:pt idx="39462">
                  <c:v>2.6596677654723733E-2</c:v>
                </c:pt>
                <c:pt idx="39463">
                  <c:v>2.8685412380113906E-2</c:v>
                </c:pt>
                <c:pt idx="39464">
                  <c:v>3.1118753656677045E-2</c:v>
                </c:pt>
                <c:pt idx="39465">
                  <c:v>3.3989541916984334E-2</c:v>
                </c:pt>
                <c:pt idx="39466">
                  <c:v>3.7341764613465833E-2</c:v>
                </c:pt>
                <c:pt idx="39467">
                  <c:v>4.1143401159008941E-2</c:v>
                </c:pt>
                <c:pt idx="39468">
                  <c:v>4.5334043656713785E-2</c:v>
                </c:pt>
                <c:pt idx="39469">
                  <c:v>4.9843120987618672E-2</c:v>
                </c:pt>
                <c:pt idx="39470">
                  <c:v>5.4591517528214117E-2</c:v>
                </c:pt>
                <c:pt idx="39471">
                  <c:v>5.9543739736749424E-2</c:v>
                </c:pt>
                <c:pt idx="39472">
                  <c:v>6.4715698825153933E-2</c:v>
                </c:pt>
                <c:pt idx="39473">
                  <c:v>7.0144674645120419E-2</c:v>
                </c:pt>
                <c:pt idx="39474">
                  <c:v>7.584854187608947E-2</c:v>
                </c:pt>
                <c:pt idx="39475">
                  <c:v>8.1783885631874664E-2</c:v>
                </c:pt>
                <c:pt idx="39476">
                  <c:v>8.7887210168084429E-2</c:v>
                </c:pt>
                <c:pt idx="39477">
                  <c:v>9.4061447877061943E-2</c:v>
                </c:pt>
                <c:pt idx="39478">
                  <c:v>0.10010855176291578</c:v>
                </c:pt>
                <c:pt idx="39479">
                  <c:v>0.10577888198360019</c:v>
                </c:pt>
                <c:pt idx="39480">
                  <c:v>0.11088920915661071</c:v>
                </c:pt>
                <c:pt idx="39481">
                  <c:v>0.11526216383267573</c:v>
                </c:pt>
                <c:pt idx="39482">
                  <c:v>0.11873005846523355</c:v>
                </c:pt>
                <c:pt idx="39483">
                  <c:v>0.12107787881701138</c:v>
                </c:pt>
                <c:pt idx="39484">
                  <c:v>0.12219972747453961</c:v>
                </c:pt>
                <c:pt idx="39485">
                  <c:v>0.1217362704689311</c:v>
                </c:pt>
                <c:pt idx="39486">
                  <c:v>0.11937321529779255</c:v>
                </c:pt>
                <c:pt idx="39487">
                  <c:v>0.11491315938823693</c:v>
                </c:pt>
                <c:pt idx="39488">
                  <c:v>0.10799747934475934</c:v>
                </c:pt>
                <c:pt idx="39489">
                  <c:v>9.8658630956368398E-2</c:v>
                </c:pt>
                <c:pt idx="39490">
                  <c:v>8.7074318368098369E-2</c:v>
                </c:pt>
                <c:pt idx="39491">
                  <c:v>7.37054640273479E-2</c:v>
                </c:pt>
                <c:pt idx="39492">
                  <c:v>5.9357242431827495E-2</c:v>
                </c:pt>
                <c:pt idx="39493">
                  <c:v>4.4898425880241732E-2</c:v>
                </c:pt>
                <c:pt idx="39494">
                  <c:v>3.0991669698220647E-2</c:v>
                </c:pt>
                <c:pt idx="39495">
                  <c:v>1.8317702304373851E-2</c:v>
                </c:pt>
                <c:pt idx="39496">
                  <c:v>7.2629583395279473E-3</c:v>
                </c:pt>
                <c:pt idx="39497">
                  <c:v>-2.0037429970926335E-3</c:v>
                </c:pt>
                <c:pt idx="39498">
                  <c:v>-9.3276340957157977E-3</c:v>
                </c:pt>
                <c:pt idx="39499">
                  <c:v>-1.4855931861788046E-2</c:v>
                </c:pt>
                <c:pt idx="39500">
                  <c:v>-1.8680409104908535E-2</c:v>
                </c:pt>
                <c:pt idx="39501">
                  <c:v>-2.1014756350756142E-2</c:v>
                </c:pt>
                <c:pt idx="39502">
                  <c:v>-2.2033629703440083E-2</c:v>
                </c:pt>
                <c:pt idx="39503">
                  <c:v>-2.2032960332521501E-2</c:v>
                </c:pt>
                <c:pt idx="39504">
                  <c:v>-2.1244569847156239E-2</c:v>
                </c:pt>
                <c:pt idx="39505">
                  <c:v>-1.997474001533478E-2</c:v>
                </c:pt>
                <c:pt idx="39506">
                  <c:v>-1.8599464625876208E-2</c:v>
                </c:pt>
                <c:pt idx="39507">
                  <c:v>-1.7480421091016392E-2</c:v>
                </c:pt>
                <c:pt idx="39508">
                  <c:v>-1.656398400470234E-2</c:v>
                </c:pt>
                <c:pt idx="39509">
                  <c:v>-1.5257306325520484E-2</c:v>
                </c:pt>
                <c:pt idx="39510">
                  <c:v>-1.3110183160578655E-2</c:v>
                </c:pt>
                <c:pt idx="39511">
                  <c:v>-1.0660874623656188E-2</c:v>
                </c:pt>
                <c:pt idx="39512">
                  <c:v>-8.5629741458169741E-3</c:v>
                </c:pt>
                <c:pt idx="39513">
                  <c:v>-6.9926831382153354E-3</c:v>
                </c:pt>
                <c:pt idx="39514">
                  <c:v>-5.9272200371049385E-3</c:v>
                </c:pt>
                <c:pt idx="39515">
                  <c:v>-5.2260753594867227E-3</c:v>
                </c:pt>
                <c:pt idx="39516">
                  <c:v>-4.7722326987628197E-3</c:v>
                </c:pt>
                <c:pt idx="39517">
                  <c:v>-4.4490058680957617E-3</c:v>
                </c:pt>
                <c:pt idx="39518">
                  <c:v>-4.1742738910229629E-3</c:v>
                </c:pt>
                <c:pt idx="39519">
                  <c:v>-3.8985009418642728E-3</c:v>
                </c:pt>
                <c:pt idx="39520">
                  <c:v>-3.6255179316347958E-3</c:v>
                </c:pt>
                <c:pt idx="39521">
                  <c:v>-3.3793476442119789E-3</c:v>
                </c:pt>
                <c:pt idx="39522">
                  <c:v>-3.1740875206098338E-3</c:v>
                </c:pt>
                <c:pt idx="39523">
                  <c:v>-3.0084215180046702E-3</c:v>
                </c:pt>
                <c:pt idx="39524">
                  <c:v>-2.8764858341493102E-3</c:v>
                </c:pt>
                <c:pt idx="39525">
                  <c:v>-2.7713326897556888E-3</c:v>
                </c:pt>
                <c:pt idx="39526">
                  <c:v>-2.685236734931522E-3</c:v>
                </c:pt>
                <c:pt idx="39527">
                  <c:v>-2.617150180838385E-3</c:v>
                </c:pt>
                <c:pt idx="39528">
                  <c:v>-2.5642166075201889E-3</c:v>
                </c:pt>
                <c:pt idx="39529">
                  <c:v>-2.5238641871842787E-3</c:v>
                </c:pt>
                <c:pt idx="39530">
                  <c:v>-2.494824075967439E-3</c:v>
                </c:pt>
                <c:pt idx="39531">
                  <c:v>-2.4759204379992436E-3</c:v>
                </c:pt>
                <c:pt idx="39532">
                  <c:v>-2.4642147835834678E-3</c:v>
                </c:pt>
                <c:pt idx="39533">
                  <c:v>-2.4571959510003103E-3</c:v>
                </c:pt>
                <c:pt idx="39534">
                  <c:v>-2.4524795930501372E-3</c:v>
                </c:pt>
                <c:pt idx="39535">
                  <c:v>-2.4509366904819172E-3</c:v>
                </c:pt>
                <c:pt idx="39536">
                  <c:v>-2.4518885641347334E-3</c:v>
                </c:pt>
                <c:pt idx="39537">
                  <c:v>-2.4544160040398024E-3</c:v>
                </c:pt>
                <c:pt idx="39538">
                  <c:v>-2.4589784194794647E-3</c:v>
                </c:pt>
                <c:pt idx="39539">
                  <c:v>-2.4654795909001622E-3</c:v>
                </c:pt>
                <c:pt idx="39540">
                  <c:v>-2.4752976876645273E-3</c:v>
                </c:pt>
                <c:pt idx="39541">
                  <c:v>-2.4875858532689139E-3</c:v>
                </c:pt>
                <c:pt idx="39542">
                  <c:v>-2.5025833860133767E-3</c:v>
                </c:pt>
                <c:pt idx="39543">
                  <c:v>-2.5188235861154052E-3</c:v>
                </c:pt>
                <c:pt idx="39544">
                  <c:v>-2.5351407363952971E-3</c:v>
                </c:pt>
                <c:pt idx="39545">
                  <c:v>-2.5491899107541664E-3</c:v>
                </c:pt>
                <c:pt idx="39546">
                  <c:v>-2.5639618175359994E-3</c:v>
                </c:pt>
                <c:pt idx="39547">
                  <c:v>-2.5793011198289514E-3</c:v>
                </c:pt>
                <c:pt idx="39548">
                  <c:v>-2.5949293026237682E-3</c:v>
                </c:pt>
                <c:pt idx="39549">
                  <c:v>-2.6108370802914419E-3</c:v>
                </c:pt>
                <c:pt idx="39550">
                  <c:v>-2.6268540686048948E-3</c:v>
                </c:pt>
                <c:pt idx="39551">
                  <c:v>-2.6434445883170058E-3</c:v>
                </c:pt>
                <c:pt idx="39552">
                  <c:v>-2.6611103385011186E-3</c:v>
                </c:pt>
                <c:pt idx="39553">
                  <c:v>-2.6791074235590971E-3</c:v>
                </c:pt>
                <c:pt idx="39554">
                  <c:v>-2.6971325273314516E-3</c:v>
                </c:pt>
                <c:pt idx="39555">
                  <c:v>-2.7140807234293757E-3</c:v>
                </c:pt>
                <c:pt idx="39556">
                  <c:v>-2.7301911914241004E-3</c:v>
                </c:pt>
                <c:pt idx="39557">
                  <c:v>-2.7449646768186245E-3</c:v>
                </c:pt>
                <c:pt idx="39558">
                  <c:v>-2.7585703065512749E-3</c:v>
                </c:pt>
                <c:pt idx="39559">
                  <c:v>-2.771889259006921E-3</c:v>
                </c:pt>
                <c:pt idx="39560">
                  <c:v>-2.7844081269273587E-3</c:v>
                </c:pt>
                <c:pt idx="39561">
                  <c:v>-2.796602511223397E-3</c:v>
                </c:pt>
                <c:pt idx="39562">
                  <c:v>-2.8083296184597635E-3</c:v>
                </c:pt>
                <c:pt idx="39563">
                  <c:v>-2.8195793774494814E-3</c:v>
                </c:pt>
                <c:pt idx="39564">
                  <c:v>-2.8302507764012019E-3</c:v>
                </c:pt>
                <c:pt idx="39565">
                  <c:v>-2.8404926882633049E-3</c:v>
                </c:pt>
                <c:pt idx="39566">
                  <c:v>-2.8505545997306813E-3</c:v>
                </c:pt>
                <c:pt idx="39567">
                  <c:v>-2.8598782387442953E-3</c:v>
                </c:pt>
                <c:pt idx="39568">
                  <c:v>-2.8692697975514787E-3</c:v>
                </c:pt>
                <c:pt idx="39569">
                  <c:v>-2.8781494392045243E-3</c:v>
                </c:pt>
                <c:pt idx="39570">
                  <c:v>-2.8868596401098599E-3</c:v>
                </c:pt>
                <c:pt idx="39571">
                  <c:v>-2.8953251775147562E-3</c:v>
                </c:pt>
                <c:pt idx="39572">
                  <c:v>-2.9034867149750664E-3</c:v>
                </c:pt>
                <c:pt idx="39573">
                  <c:v>-2.9111225016129599E-3</c:v>
                </c:pt>
                <c:pt idx="39574">
                  <c:v>-2.9184368395471605E-3</c:v>
                </c:pt>
                <c:pt idx="39575">
                  <c:v>-2.9253250382218592E-3</c:v>
                </c:pt>
                <c:pt idx="39576">
                  <c:v>-2.9317835887061059E-3</c:v>
                </c:pt>
                <c:pt idx="39577">
                  <c:v>-2.9382854578442357E-3</c:v>
                </c:pt>
                <c:pt idx="39578">
                  <c:v>-2.9430466628978472E-3</c:v>
                </c:pt>
                <c:pt idx="39579">
                  <c:v>-2.9220323442776717E-3</c:v>
                </c:pt>
                <c:pt idx="39580">
                  <c:v>-2.918609922631528E-3</c:v>
                </c:pt>
                <c:pt idx="39581">
                  <c:v>-2.9122182504956505E-3</c:v>
                </c:pt>
                <c:pt idx="39582">
                  <c:v>-2.9051294892119264E-3</c:v>
                </c:pt>
                <c:pt idx="39583">
                  <c:v>-2.897553054425512E-3</c:v>
                </c:pt>
                <c:pt idx="39584">
                  <c:v>-2.8900315564030455E-3</c:v>
                </c:pt>
                <c:pt idx="39585">
                  <c:v>-2.8825748067444748E-3</c:v>
                </c:pt>
                <c:pt idx="39586">
                  <c:v>-2.8749891448096583E-3</c:v>
                </c:pt>
                <c:pt idx="39587">
                  <c:v>-2.8673837887438873E-3</c:v>
                </c:pt>
                <c:pt idx="39588">
                  <c:v>-2.8598492889954337E-3</c:v>
                </c:pt>
                <c:pt idx="39589">
                  <c:v>-2.8522089873185006E-3</c:v>
                </c:pt>
                <c:pt idx="39590">
                  <c:v>-2.8439314159494225E-3</c:v>
                </c:pt>
                <c:pt idx="39591">
                  <c:v>-2.8351445121995987E-3</c:v>
                </c:pt>
                <c:pt idx="39592">
                  <c:v>-2.8252660309294039E-3</c:v>
                </c:pt>
                <c:pt idx="39593">
                  <c:v>-2.8147660739570942E-3</c:v>
                </c:pt>
                <c:pt idx="39594">
                  <c:v>-2.803269842627615E-3</c:v>
                </c:pt>
                <c:pt idx="39595">
                  <c:v>-2.7915686541644096E-3</c:v>
                </c:pt>
                <c:pt idx="39596">
                  <c:v>-2.7794399194308612E-3</c:v>
                </c:pt>
                <c:pt idx="39597">
                  <c:v>-2.7670925698489359E-3</c:v>
                </c:pt>
                <c:pt idx="39598">
                  <c:v>-2.7544443690275108E-3</c:v>
                </c:pt>
                <c:pt idx="39599">
                  <c:v>-2.7412417474360811E-3</c:v>
                </c:pt>
                <c:pt idx="39600">
                  <c:v>-2.729014482783908E-3</c:v>
                </c:pt>
                <c:pt idx="39601">
                  <c:v>-2.7141967977409062E-3</c:v>
                </c:pt>
                <c:pt idx="39602">
                  <c:v>-2.6996728011079068E-3</c:v>
                </c:pt>
                <c:pt idx="39603">
                  <c:v>-2.6848866834769166E-3</c:v>
                </c:pt>
                <c:pt idx="39604">
                  <c:v>-2.669351558382509E-3</c:v>
                </c:pt>
                <c:pt idx="39605">
                  <c:v>-2.6526436491262858E-3</c:v>
                </c:pt>
                <c:pt idx="39606">
                  <c:v>-2.6357361873263507E-3</c:v>
                </c:pt>
                <c:pt idx="39607">
                  <c:v>-2.6185648371486519E-3</c:v>
                </c:pt>
                <c:pt idx="39608">
                  <c:v>-2.6027633923458482E-3</c:v>
                </c:pt>
                <c:pt idx="39609">
                  <c:v>-2.5868300422147218E-3</c:v>
                </c:pt>
                <c:pt idx="39610">
                  <c:v>-2.5697463126955308E-3</c:v>
                </c:pt>
                <c:pt idx="39611">
                  <c:v>-2.5533205791685946E-3</c:v>
                </c:pt>
                <c:pt idx="39612">
                  <c:v>-2.5342312433387915E-3</c:v>
                </c:pt>
                <c:pt idx="39613">
                  <c:v>-2.5164303853259565E-3</c:v>
                </c:pt>
                <c:pt idx="39614">
                  <c:v>-2.4989189035839257E-3</c:v>
                </c:pt>
                <c:pt idx="39615">
                  <c:v>-2.4792460067141133E-3</c:v>
                </c:pt>
                <c:pt idx="39616">
                  <c:v>-2.4645043051512725E-3</c:v>
                </c:pt>
                <c:pt idx="39617">
                  <c:v>-2.4540199825534943E-3</c:v>
                </c:pt>
                <c:pt idx="39618">
                  <c:v>-2.4441107029488491E-3</c:v>
                </c:pt>
                <c:pt idx="39619">
                  <c:v>-2.4376727980006492E-3</c:v>
                </c:pt>
                <c:pt idx="39620">
                  <c:v>-2.4341877809370091E-3</c:v>
                </c:pt>
                <c:pt idx="39621">
                  <c:v>-2.4343284711429718E-3</c:v>
                </c:pt>
                <c:pt idx="39622">
                  <c:v>-2.4375622846913845E-3</c:v>
                </c:pt>
                <c:pt idx="39623">
                  <c:v>-2.4412535666367488E-3</c:v>
                </c:pt>
                <c:pt idx="39624">
                  <c:v>-2.441710398171211E-3</c:v>
                </c:pt>
                <c:pt idx="39625">
                  <c:v>-2.4460493453171634E-3</c:v>
                </c:pt>
                <c:pt idx="39626">
                  <c:v>-2.4570301966349551E-3</c:v>
                </c:pt>
                <c:pt idx="39627">
                  <c:v>-2.4746646567040263E-3</c:v>
                </c:pt>
                <c:pt idx="39628">
                  <c:v>-2.5017938537556031E-3</c:v>
                </c:pt>
                <c:pt idx="39629">
                  <c:v>-2.5383546962618594E-3</c:v>
                </c:pt>
                <c:pt idx="39630">
                  <c:v>-2.5862221122849218E-3</c:v>
                </c:pt>
                <c:pt idx="39631">
                  <c:v>-2.6465435566415626E-3</c:v>
                </c:pt>
                <c:pt idx="39632">
                  <c:v>-2.7194590004872071E-3</c:v>
                </c:pt>
                <c:pt idx="39633">
                  <c:v>-2.8145778365718478E-3</c:v>
                </c:pt>
                <c:pt idx="39634">
                  <c:v>-2.9379480730187253E-3</c:v>
                </c:pt>
                <c:pt idx="39635">
                  <c:v>-3.0966980231572623E-3</c:v>
                </c:pt>
                <c:pt idx="39636">
                  <c:v>-3.3060364644996358E-3</c:v>
                </c:pt>
                <c:pt idx="39637">
                  <c:v>-3.5748205691297479E-3</c:v>
                </c:pt>
                <c:pt idx="39638">
                  <c:v>-3.8694844574928165E-3</c:v>
                </c:pt>
                <c:pt idx="39639">
                  <c:v>-4.1223679766241002E-3</c:v>
                </c:pt>
                <c:pt idx="39640">
                  <c:v>-4.3067010831953799E-3</c:v>
                </c:pt>
                <c:pt idx="39641">
                  <c:v>-4.481979277017361E-3</c:v>
                </c:pt>
                <c:pt idx="39642">
                  <c:v>-4.7131365891062522E-3</c:v>
                </c:pt>
                <c:pt idx="39643">
                  <c:v>-5.0521564383703092E-3</c:v>
                </c:pt>
                <c:pt idx="39644">
                  <c:v>-5.5922224949765554E-3</c:v>
                </c:pt>
                <c:pt idx="39645">
                  <c:v>-6.3426207717103581E-3</c:v>
                </c:pt>
                <c:pt idx="39646">
                  <c:v>-7.4650438839333954E-3</c:v>
                </c:pt>
                <c:pt idx="39647">
                  <c:v>-9.023175115077213E-3</c:v>
                </c:pt>
                <c:pt idx="39648">
                  <c:v>-1.0831111675777851E-2</c:v>
                </c:pt>
                <c:pt idx="39649">
                  <c:v>-1.2584465505126232E-2</c:v>
                </c:pt>
                <c:pt idx="39650">
                  <c:v>-1.4534909233796196E-2</c:v>
                </c:pt>
                <c:pt idx="39651">
                  <c:v>-1.6719497979479234E-2</c:v>
                </c:pt>
                <c:pt idx="39652">
                  <c:v>-1.8868097549187557E-2</c:v>
                </c:pt>
                <c:pt idx="39653">
                  <c:v>-2.0738888004423597E-2</c:v>
                </c:pt>
                <c:pt idx="39654">
                  <c:v>-2.1949831623697139E-2</c:v>
                </c:pt>
                <c:pt idx="39655">
                  <c:v>-2.2224001655014786E-2</c:v>
                </c:pt>
                <c:pt idx="39656">
                  <c:v>-2.1512358947033905E-2</c:v>
                </c:pt>
                <c:pt idx="39657">
                  <c:v>-1.9410930154923955E-2</c:v>
                </c:pt>
                <c:pt idx="39658">
                  <c:v>-1.5781734818902549E-2</c:v>
                </c:pt>
                <c:pt idx="39659">
                  <c:v>-1.051801050987447E-2</c:v>
                </c:pt>
                <c:pt idx="39660">
                  <c:v>-3.4898675378551292E-3</c:v>
                </c:pt>
                <c:pt idx="39661">
                  <c:v>5.4737366090038542E-3</c:v>
                </c:pt>
                <c:pt idx="39662">
                  <c:v>1.6294613675912673E-2</c:v>
                </c:pt>
                <c:pt idx="39663">
                  <c:v>2.8676212346936236E-2</c:v>
                </c:pt>
                <c:pt idx="39664">
                  <c:v>4.2368336051219924E-2</c:v>
                </c:pt>
                <c:pt idx="39665">
                  <c:v>5.6745413163443059E-2</c:v>
                </c:pt>
                <c:pt idx="39666">
                  <c:v>7.1026867854203424E-2</c:v>
                </c:pt>
                <c:pt idx="39667">
                  <c:v>8.4554741360440666E-2</c:v>
                </c:pt>
                <c:pt idx="39668">
                  <c:v>9.6399075566027448E-2</c:v>
                </c:pt>
                <c:pt idx="39669">
                  <c:v>0.10600801085636591</c:v>
                </c:pt>
                <c:pt idx="39670">
                  <c:v>0.11314213528450634</c:v>
                </c:pt>
                <c:pt idx="39671">
                  <c:v>0.11783101482422681</c:v>
                </c:pt>
                <c:pt idx="39672">
                  <c:v>0.12035621903595162</c:v>
                </c:pt>
                <c:pt idx="39673">
                  <c:v>0.12099769758609757</c:v>
                </c:pt>
                <c:pt idx="39674">
                  <c:v>0.11997215426423369</c:v>
                </c:pt>
                <c:pt idx="39675">
                  <c:v>0.11766983185895108</c:v>
                </c:pt>
                <c:pt idx="39676">
                  <c:v>0.11424884674855329</c:v>
                </c:pt>
                <c:pt idx="39677">
                  <c:v>0.10990574633623318</c:v>
                </c:pt>
                <c:pt idx="39678">
                  <c:v>0.10476112381700553</c:v>
                </c:pt>
                <c:pt idx="39679">
                  <c:v>9.90425835569545E-2</c:v>
                </c:pt>
                <c:pt idx="39680">
                  <c:v>9.2996951322746657E-2</c:v>
                </c:pt>
                <c:pt idx="39681">
                  <c:v>8.6824636297648028E-2</c:v>
                </c:pt>
                <c:pt idx="39682">
                  <c:v>8.0625137327585916E-2</c:v>
                </c:pt>
                <c:pt idx="39683">
                  <c:v>7.4599541114573453E-2</c:v>
                </c:pt>
                <c:pt idx="39684">
                  <c:v>6.8858857970127363E-2</c:v>
                </c:pt>
                <c:pt idx="39685">
                  <c:v>6.3409109635095606E-2</c:v>
                </c:pt>
                <c:pt idx="39686">
                  <c:v>5.8230597938183082E-2</c:v>
                </c:pt>
                <c:pt idx="39687">
                  <c:v>5.3275162195657422E-2</c:v>
                </c:pt>
                <c:pt idx="39688">
                  <c:v>4.8529376772159627E-2</c:v>
                </c:pt>
                <c:pt idx="39689">
                  <c:v>4.4034089386161934E-2</c:v>
                </c:pt>
                <c:pt idx="39690">
                  <c:v>3.9846342926620926E-2</c:v>
                </c:pt>
                <c:pt idx="39691">
                  <c:v>3.6057993501236729E-2</c:v>
                </c:pt>
                <c:pt idx="39692">
                  <c:v>3.2722483877013042E-2</c:v>
                </c:pt>
                <c:pt idx="39693">
                  <c:v>2.9883148216013788E-2</c:v>
                </c:pt>
                <c:pt idx="39694">
                  <c:v>2.7483065700629972E-2</c:v>
                </c:pt>
                <c:pt idx="39695">
                  <c:v>2.5429091320952502E-2</c:v>
                </c:pt>
                <c:pt idx="39696">
                  <c:v>2.3549996499331538E-2</c:v>
                </c:pt>
                <c:pt idx="39697">
                  <c:v>2.1643570767862497E-2</c:v>
                </c:pt>
                <c:pt idx="39698">
                  <c:v>1.9592326770566326E-2</c:v>
                </c:pt>
                <c:pt idx="39699">
                  <c:v>1.7426380925164797E-2</c:v>
                </c:pt>
                <c:pt idx="39700">
                  <c:v>1.5281218923882678E-2</c:v>
                </c:pt>
                <c:pt idx="39701">
                  <c:v>1.3309779572169167E-2</c:v>
                </c:pt>
                <c:pt idx="39702">
                  <c:v>1.1611650528396189E-2</c:v>
                </c:pt>
                <c:pt idx="39703">
                  <c:v>1.0244297914883571E-2</c:v>
                </c:pt>
                <c:pt idx="39704">
                  <c:v>9.1708937439023419E-3</c:v>
                </c:pt>
                <c:pt idx="39705">
                  <c:v>8.3096792647275874E-3</c:v>
                </c:pt>
                <c:pt idx="39706">
                  <c:v>7.5014165581357428E-3</c:v>
                </c:pt>
                <c:pt idx="39707">
                  <c:v>6.5692015054102937E-3</c:v>
                </c:pt>
                <c:pt idx="39708">
                  <c:v>5.3877606522193533E-3</c:v>
                </c:pt>
                <c:pt idx="39709">
                  <c:v>3.9901576943048855E-3</c:v>
                </c:pt>
                <c:pt idx="39710">
                  <c:v>2.5150307843451181E-3</c:v>
                </c:pt>
                <c:pt idx="39711">
                  <c:v>1.1122375751649871E-3</c:v>
                </c:pt>
                <c:pt idx="39712">
                  <c:v>-1.2874205584112453E-4</c:v>
                </c:pt>
                <c:pt idx="39713">
                  <c:v>-1.165378643314563E-3</c:v>
                </c:pt>
                <c:pt idx="39714">
                  <c:v>-1.983763271415806E-3</c:v>
                </c:pt>
                <c:pt idx="39715">
                  <c:v>-2.5792790033229984E-3</c:v>
                </c:pt>
                <c:pt idx="39716">
                  <c:v>-2.9632786616177187E-3</c:v>
                </c:pt>
                <c:pt idx="39717">
                  <c:v>-3.1465818462954598E-3</c:v>
                </c:pt>
                <c:pt idx="39718">
                  <c:v>-3.1364465212093684E-3</c:v>
                </c:pt>
                <c:pt idx="39719">
                  <c:v>-2.9456023500086248E-3</c:v>
                </c:pt>
                <c:pt idx="39720">
                  <c:v>-2.5848874369934771E-3</c:v>
                </c:pt>
                <c:pt idx="39721">
                  <c:v>-2.0633197563328931E-3</c:v>
                </c:pt>
                <c:pt idx="39722">
                  <c:v>-1.3894034676997791E-3</c:v>
                </c:pt>
                <c:pt idx="39723">
                  <c:v>-5.7340759887081205E-4</c:v>
                </c:pt>
                <c:pt idx="39724">
                  <c:v>3.7708472700359597E-4</c:v>
                </c:pt>
                <c:pt idx="39725">
                  <c:v>1.4555294039918509E-3</c:v>
                </c:pt>
                <c:pt idx="39726">
                  <c:v>2.6512140797017025E-3</c:v>
                </c:pt>
                <c:pt idx="39727">
                  <c:v>3.9529821727029013E-3</c:v>
                </c:pt>
                <c:pt idx="39728">
                  <c:v>5.3446343579625077E-3</c:v>
                </c:pt>
                <c:pt idx="39729">
                  <c:v>6.778828638551615E-3</c:v>
                </c:pt>
                <c:pt idx="39730">
                  <c:v>8.1690749745286784E-3</c:v>
                </c:pt>
                <c:pt idx="39731">
                  <c:v>9.3604074011086613E-3</c:v>
                </c:pt>
                <c:pt idx="39732">
                  <c:v>1.0135957341319446E-2</c:v>
                </c:pt>
                <c:pt idx="39733">
                  <c:v>1.0370432408682406E-2</c:v>
                </c:pt>
                <c:pt idx="39734">
                  <c:v>1.0152443709783077E-2</c:v>
                </c:pt>
                <c:pt idx="39735">
                  <c:v>9.6589778403816107E-3</c:v>
                </c:pt>
                <c:pt idx="39736">
                  <c:v>9.0569462615055496E-3</c:v>
                </c:pt>
                <c:pt idx="39737">
                  <c:v>8.4371203296813579E-3</c:v>
                </c:pt>
                <c:pt idx="39738">
                  <c:v>7.839933783673092E-3</c:v>
                </c:pt>
                <c:pt idx="39739">
                  <c:v>7.2783003431303728E-3</c:v>
                </c:pt>
                <c:pt idx="39740">
                  <c:v>6.7581426647995713E-3</c:v>
                </c:pt>
                <c:pt idx="39741">
                  <c:v>6.2771018654618205E-3</c:v>
                </c:pt>
                <c:pt idx="39742">
                  <c:v>5.8330512979339888E-3</c:v>
                </c:pt>
                <c:pt idx="39743">
                  <c:v>5.4232929277835407E-3</c:v>
                </c:pt>
                <c:pt idx="39744">
                  <c:v>5.0452338568459654E-3</c:v>
                </c:pt>
                <c:pt idx="39745">
                  <c:v>4.696326418869079E-3</c:v>
                </c:pt>
                <c:pt idx="39746">
                  <c:v>4.3743211334719145E-3</c:v>
                </c:pt>
                <c:pt idx="39747">
                  <c:v>4.0769531671941417E-3</c:v>
                </c:pt>
                <c:pt idx="39748">
                  <c:v>3.802400328825617E-3</c:v>
                </c:pt>
                <c:pt idx="39749">
                  <c:v>3.5489183882480013E-3</c:v>
                </c:pt>
                <c:pt idx="39750">
                  <c:v>3.3150039045748425E-3</c:v>
                </c:pt>
                <c:pt idx="39751">
                  <c:v>3.0990228930153352E-3</c:v>
                </c:pt>
                <c:pt idx="39752">
                  <c:v>2.8994758386752251E-3</c:v>
                </c:pt>
                <c:pt idx="39753">
                  <c:v>2.7151440174981722E-3</c:v>
                </c:pt>
                <c:pt idx="39754">
                  <c:v>2.544888359759967E-3</c:v>
                </c:pt>
                <c:pt idx="39755">
                  <c:v>2.3875904188435104E-3</c:v>
                </c:pt>
                <c:pt idx="39756">
                  <c:v>2.2421131062663191E-3</c:v>
                </c:pt>
                <c:pt idx="39757">
                  <c:v>2.1077092429596656E-3</c:v>
                </c:pt>
                <c:pt idx="39758">
                  <c:v>1.9831527851411623E-3</c:v>
                </c:pt>
                <c:pt idx="39759">
                  <c:v>1.8679454087051628E-3</c:v>
                </c:pt>
                <c:pt idx="39760">
                  <c:v>1.761228336935039E-3</c:v>
                </c:pt>
                <c:pt idx="39761">
                  <c:v>1.6623526566575952E-3</c:v>
                </c:pt>
                <c:pt idx="39762">
                  <c:v>1.570613918525865E-3</c:v>
                </c:pt>
                <c:pt idx="39763">
                  <c:v>1.4854520578186925E-3</c:v>
                </c:pt>
                <c:pt idx="39764">
                  <c:v>1.4063073051323594E-3</c:v>
                </c:pt>
                <c:pt idx="39765">
                  <c:v>1.3328171754026785E-3</c:v>
                </c:pt>
                <c:pt idx="39766">
                  <c:v>1.2643559748323208E-3</c:v>
                </c:pt>
                <c:pt idx="39767">
                  <c:v>1.2007084653882227E-3</c:v>
                </c:pt>
                <c:pt idx="39768">
                  <c:v>1.1413811131707474E-3</c:v>
                </c:pt>
                <c:pt idx="39769">
                  <c:v>1.0860233442889777E-3</c:v>
                </c:pt>
                <c:pt idx="39770">
                  <c:v>1.0343287086108655E-3</c:v>
                </c:pt>
                <c:pt idx="39771">
                  <c:v>9.8600902956591518E-4</c:v>
                </c:pt>
                <c:pt idx="39772">
                  <c:v>9.4085469479521233E-4</c:v>
                </c:pt>
                <c:pt idx="39773">
                  <c:v>8.9865776182562751E-4</c:v>
                </c:pt>
                <c:pt idx="39774">
                  <c:v>8.5898462131173137E-4</c:v>
                </c:pt>
                <c:pt idx="39775">
                  <c:v>8.2197491831359493E-4</c:v>
                </c:pt>
                <c:pt idx="39776">
                  <c:v>7.8706464258138098E-4</c:v>
                </c:pt>
                <c:pt idx="39777">
                  <c:v>7.5431029580386166E-4</c:v>
                </c:pt>
                <c:pt idx="39778">
                  <c:v>7.2350797341724782E-4</c:v>
                </c:pt>
                <c:pt idx="39779">
                  <c:v>6.9452374693490526E-4</c:v>
                </c:pt>
                <c:pt idx="39780">
                  <c:v>6.672119833543988E-4</c:v>
                </c:pt>
                <c:pt idx="39781">
                  <c:v>6.4146325806901938E-4</c:v>
                </c:pt>
                <c:pt idx="39782">
                  <c:v>6.1710761833022598E-4</c:v>
                </c:pt>
                <c:pt idx="39783">
                  <c:v>5.9404123206552306E-4</c:v>
                </c:pt>
                <c:pt idx="39784">
                  <c:v>5.7233023565939067E-4</c:v>
                </c:pt>
                <c:pt idx="39785">
                  <c:v>5.5171301443412979E-4</c:v>
                </c:pt>
                <c:pt idx="39786">
                  <c:v>5.321087747853781E-4</c:v>
                </c:pt>
                <c:pt idx="39787">
                  <c:v>5.1345206145325673E-4</c:v>
                </c:pt>
                <c:pt idx="39788">
                  <c:v>4.9567030557939873E-4</c:v>
                </c:pt>
                <c:pt idx="39789">
                  <c:v>4.7858720409832411E-4</c:v>
                </c:pt>
                <c:pt idx="39790">
                  <c:v>4.623377525870831E-4</c:v>
                </c:pt>
                <c:pt idx="39791">
                  <c:v>4.4676523216535813E-4</c:v>
                </c:pt>
                <c:pt idx="39792">
                  <c:v>4.3172864539142708E-4</c:v>
                </c:pt>
                <c:pt idx="39793">
                  <c:v>4.1729619764308001E-4</c:v>
                </c:pt>
                <c:pt idx="39794">
                  <c:v>4.0341681555122744E-4</c:v>
                </c:pt>
                <c:pt idx="39795">
                  <c:v>3.899967763197898E-4</c:v>
                </c:pt>
                <c:pt idx="39796">
                  <c:v>3.7693484488743323E-4</c:v>
                </c:pt>
                <c:pt idx="39797">
                  <c:v>3.6428260453180705E-4</c:v>
                </c:pt>
                <c:pt idx="39798">
                  <c:v>3.5206314009983419E-4</c:v>
                </c:pt>
                <c:pt idx="39799">
                  <c:v>3.4020678532975523E-4</c:v>
                </c:pt>
                <c:pt idx="39800">
                  <c:v>3.2886580576774183E-4</c:v>
                </c:pt>
                <c:pt idx="39801">
                  <c:v>3.1776114526227417E-4</c:v>
                </c:pt>
                <c:pt idx="39802">
                  <c:v>3.0707433483034841E-4</c:v>
                </c:pt>
                <c:pt idx="39803">
                  <c:v>2.967839034362374E-4</c:v>
                </c:pt>
                <c:pt idx="39804">
                  <c:v>2.868898472745407E-4</c:v>
                </c:pt>
                <c:pt idx="39805">
                  <c:v>2.7751014618759839E-4</c:v>
                </c:pt>
                <c:pt idx="39806">
                  <c:v>2.684809025237378E-4</c:v>
                </c:pt>
                <c:pt idx="39807">
                  <c:v>2.5988935889076359E-4</c:v>
                </c:pt>
                <c:pt idx="39808">
                  <c:v>2.517580817938958E-4</c:v>
                </c:pt>
                <c:pt idx="39809">
                  <c:v>2.4411903363674714E-4</c:v>
                </c:pt>
                <c:pt idx="39810">
                  <c:v>2.370512022581428E-4</c:v>
                </c:pt>
                <c:pt idx="39811">
                  <c:v>2.3029812130770377E-4</c:v>
                </c:pt>
                <c:pt idx="39812">
                  <c:v>2.2414633405298812E-4</c:v>
                </c:pt>
                <c:pt idx="39813">
                  <c:v>2.184464414960452E-4</c:v>
                </c:pt>
                <c:pt idx="39814">
                  <c:v>2.1313934959954484E-4</c:v>
                </c:pt>
                <c:pt idx="39815">
                  <c:v>2.0830474111477315E-4</c:v>
                </c:pt>
                <c:pt idx="39816">
                  <c:v>2.0382954583508806E-4</c:v>
                </c:pt>
                <c:pt idx="39817">
                  <c:v>1.9981698800020098E-4</c:v>
                </c:pt>
                <c:pt idx="39818">
                  <c:v>1.9610485613397177E-4</c:v>
                </c:pt>
                <c:pt idx="39819">
                  <c:v>1.9283830000593749E-4</c:v>
                </c:pt>
                <c:pt idx="39820">
                  <c:v>1.8983964665142405E-4</c:v>
                </c:pt>
                <c:pt idx="39821">
                  <c:v>1.8726306490390865E-4</c:v>
                </c:pt>
                <c:pt idx="39822">
                  <c:v>1.8497442529774588E-4</c:v>
                </c:pt>
                <c:pt idx="39823">
                  <c:v>1.8301135134712876E-4</c:v>
                </c:pt>
                <c:pt idx="39824">
                  <c:v>1.8145333337860059E-4</c:v>
                </c:pt>
                <c:pt idx="39825">
                  <c:v>1.801076437406568E-4</c:v>
                </c:pt>
                <c:pt idx="39826">
                  <c:v>1.7913397507896001E-4</c:v>
                </c:pt>
                <c:pt idx="39827">
                  <c:v>1.7843761564440008E-4</c:v>
                </c:pt>
                <c:pt idx="39828">
                  <c:v>1.7809814900304755E-4</c:v>
                </c:pt>
                <c:pt idx="39829">
                  <c:v>1.7811045004623161E-4</c:v>
                </c:pt>
                <c:pt idx="39830">
                  <c:v>1.783783931863514E-4</c:v>
                </c:pt>
                <c:pt idx="39831">
                  <c:v>1.7901552805066334E-4</c:v>
                </c:pt>
                <c:pt idx="39832">
                  <c:v>1.7994747260485777E-4</c:v>
                </c:pt>
                <c:pt idx="39833">
                  <c:v>1.8133132239928074E-4</c:v>
                </c:pt>
                <c:pt idx="39834">
                  <c:v>1.8299951684164206E-4</c:v>
                </c:pt>
                <c:pt idx="39835">
                  <c:v>1.84973544222089E-4</c:v>
                </c:pt>
                <c:pt idx="39836">
                  <c:v>1.8729194114908143E-4</c:v>
                </c:pt>
                <c:pt idx="39837">
                  <c:v>1.8990010308173044E-4</c:v>
                </c:pt>
                <c:pt idx="39838">
                  <c:v>1.9276753000518898E-4</c:v>
                </c:pt>
                <c:pt idx="39839">
                  <c:v>1.9589229762018157E-4</c:v>
                </c:pt>
                <c:pt idx="39840">
                  <c:v>1.993503329592583E-4</c:v>
                </c:pt>
                <c:pt idx="39841">
                  <c:v>2.0305585592450548E-4</c:v>
                </c:pt>
                <c:pt idx="39842">
                  <c:v>2.0691788195692506E-4</c:v>
                </c:pt>
                <c:pt idx="39843">
                  <c:v>2.1093140921923936E-4</c:v>
                </c:pt>
                <c:pt idx="39844">
                  <c:v>2.151947990157721E-4</c:v>
                </c:pt>
                <c:pt idx="39845">
                  <c:v>2.1959220049938555E-4</c:v>
                </c:pt>
                <c:pt idx="39846">
                  <c:v>2.2428488652925793E-4</c:v>
                </c:pt>
                <c:pt idx="39847">
                  <c:v>2.2904998546624533E-4</c:v>
                </c:pt>
                <c:pt idx="39848">
                  <c:v>2.3392910518749144E-4</c:v>
                </c:pt>
                <c:pt idx="39849">
                  <c:v>2.3899009997607745E-4</c:v>
                </c:pt>
                <c:pt idx="39850">
                  <c:v>2.4431497550647663E-4</c:v>
                </c:pt>
                <c:pt idx="39851">
                  <c:v>2.4978364580441337E-4</c:v>
                </c:pt>
                <c:pt idx="39852">
                  <c:v>2.5556682757477134E-4</c:v>
                </c:pt>
                <c:pt idx="39853">
                  <c:v>2.6157834486906228E-4</c:v>
                </c:pt>
                <c:pt idx="39854">
                  <c:v>2.677633147510905E-4</c:v>
                </c:pt>
                <c:pt idx="39855">
                  <c:v>2.7435426769628624E-4</c:v>
                </c:pt>
                <c:pt idx="39856">
                  <c:v>2.8117415957251701E-4</c:v>
                </c:pt>
                <c:pt idx="39857">
                  <c:v>2.8835812494187874E-4</c:v>
                </c:pt>
                <c:pt idx="39858">
                  <c:v>2.9574338954774237E-4</c:v>
                </c:pt>
                <c:pt idx="39859">
                  <c:v>3.0359305156424377E-4</c:v>
                </c:pt>
                <c:pt idx="39860">
                  <c:v>3.1171308929001107E-4</c:v>
                </c:pt>
                <c:pt idx="39861">
                  <c:v>3.2039841237530009E-4</c:v>
                </c:pt>
                <c:pt idx="39862">
                  <c:v>3.2939563656975146E-4</c:v>
                </c:pt>
                <c:pt idx="39863">
                  <c:v>3.3889733757741514E-4</c:v>
                </c:pt>
                <c:pt idx="39864">
                  <c:v>3.4878381600955688E-4</c:v>
                </c:pt>
                <c:pt idx="39865">
                  <c:v>3.594012807313085E-4</c:v>
                </c:pt>
                <c:pt idx="39866">
                  <c:v>3.7046982690713826E-4</c:v>
                </c:pt>
                <c:pt idx="39867">
                  <c:v>3.8227600507589887E-4</c:v>
                </c:pt>
                <c:pt idx="39868">
                  <c:v>3.9476640518409933E-4</c:v>
                </c:pt>
                <c:pt idx="39869">
                  <c:v>4.079381866975984E-4</c:v>
                </c:pt>
                <c:pt idx="39870">
                  <c:v>4.2191659056600717E-4</c:v>
                </c:pt>
                <c:pt idx="39871">
                  <c:v>4.3686039920698416E-4</c:v>
                </c:pt>
                <c:pt idx="39872">
                  <c:v>4.5270206229308663E-4</c:v>
                </c:pt>
                <c:pt idx="39873">
                  <c:v>4.6964280132966163E-4</c:v>
                </c:pt>
                <c:pt idx="39874">
                  <c:v>4.877049974236769E-4</c:v>
                </c:pt>
                <c:pt idx="39875">
                  <c:v>5.0704501405163249E-4</c:v>
                </c:pt>
                <c:pt idx="39876">
                  <c:v>5.276708554926568E-4</c:v>
                </c:pt>
                <c:pt idx="39877">
                  <c:v>5.4970770190676532E-4</c:v>
                </c:pt>
                <c:pt idx="39878">
                  <c:v>5.7336387357576069E-4</c:v>
                </c:pt>
                <c:pt idx="39879">
                  <c:v>5.9857387791084626E-4</c:v>
                </c:pt>
                <c:pt idx="39880">
                  <c:v>6.254578654709686E-4</c:v>
                </c:pt>
                <c:pt idx="39881">
                  <c:v>6.5444707037720651E-4</c:v>
                </c:pt>
                <c:pt idx="39882">
                  <c:v>6.8549874778400799E-4</c:v>
                </c:pt>
                <c:pt idx="39883">
                  <c:v>7.1872339269662966E-4</c:v>
                </c:pt>
                <c:pt idx="39884">
                  <c:v>7.5425096722070428E-4</c:v>
                </c:pt>
                <c:pt idx="39885">
                  <c:v>7.92542789295414E-4</c:v>
                </c:pt>
                <c:pt idx="39886">
                  <c:v>8.3355702014920041E-4</c:v>
                </c:pt>
                <c:pt idx="39887">
                  <c:v>8.7766946058132067E-4</c:v>
                </c:pt>
                <c:pt idx="39888">
                  <c:v>9.2498483941227949E-4</c:v>
                </c:pt>
                <c:pt idx="39889">
                  <c:v>9.7584370994274749E-4</c:v>
                </c:pt>
                <c:pt idx="39890">
                  <c:v>1.0305214120958084E-3</c:v>
                </c:pt>
                <c:pt idx="39891">
                  <c:v>1.0894064419556537E-3</c:v>
                </c:pt>
                <c:pt idx="39892">
                  <c:v>1.1526997153384899E-3</c:v>
                </c:pt>
                <c:pt idx="39893">
                  <c:v>1.220831784839671E-3</c:v>
                </c:pt>
                <c:pt idx="39894">
                  <c:v>1.2942189974344265E-3</c:v>
                </c:pt>
                <c:pt idx="39895">
                  <c:v>1.3732026073645098E-3</c:v>
                </c:pt>
                <c:pt idx="39896">
                  <c:v>1.4583860098437151E-3</c:v>
                </c:pt>
                <c:pt idx="39897">
                  <c:v>1.5502610240516468E-3</c:v>
                </c:pt>
                <c:pt idx="39898">
                  <c:v>1.6493488725874972E-3</c:v>
                </c:pt>
                <c:pt idx="39899">
                  <c:v>1.7563781553405766E-3</c:v>
                </c:pt>
                <c:pt idx="39900">
                  <c:v>1.8719896490649868E-3</c:v>
                </c:pt>
                <c:pt idx="39901">
                  <c:v>1.9969188198876164E-3</c:v>
                </c:pt>
                <c:pt idx="39902">
                  <c:v>2.131923435273686E-3</c:v>
                </c:pt>
                <c:pt idx="39903">
                  <c:v>2.2779887667572218E-3</c:v>
                </c:pt>
                <c:pt idx="39904">
                  <c:v>2.43611801885113E-3</c:v>
                </c:pt>
                <c:pt idx="39905">
                  <c:v>2.6071733523035379E-3</c:v>
                </c:pt>
                <c:pt idx="39906">
                  <c:v>2.792170210701661E-3</c:v>
                </c:pt>
                <c:pt idx="39907">
                  <c:v>2.9925365914870161E-3</c:v>
                </c:pt>
                <c:pt idx="39908">
                  <c:v>3.2096707904718524E-3</c:v>
                </c:pt>
                <c:pt idx="39909">
                  <c:v>3.4443790272027375E-3</c:v>
                </c:pt>
                <c:pt idx="39910">
                  <c:v>3.6987654594348163E-3</c:v>
                </c:pt>
                <c:pt idx="39911">
                  <c:v>3.9740667300777188E-3</c:v>
                </c:pt>
                <c:pt idx="39912">
                  <c:v>4.2722448433186733E-3</c:v>
                </c:pt>
                <c:pt idx="39913">
                  <c:v>4.594731155906695E-3</c:v>
                </c:pt>
                <c:pt idx="39914">
                  <c:v>4.9444806677899633E-3</c:v>
                </c:pt>
                <c:pt idx="39915">
                  <c:v>5.3231678646876723E-3</c:v>
                </c:pt>
                <c:pt idx="39916">
                  <c:v>5.732942028100152E-3</c:v>
                </c:pt>
                <c:pt idx="39917">
                  <c:v>6.177364439975741E-3</c:v>
                </c:pt>
                <c:pt idx="39918">
                  <c:v>6.658672480598482E-3</c:v>
                </c:pt>
                <c:pt idx="39919">
                  <c:v>7.1782457423651413E-3</c:v>
                </c:pt>
                <c:pt idx="39920">
                  <c:v>7.7389042549436127E-3</c:v>
                </c:pt>
                <c:pt idx="39921">
                  <c:v>8.3357478528522932E-3</c:v>
                </c:pt>
                <c:pt idx="39922">
                  <c:v>8.9521642992000938E-3</c:v>
                </c:pt>
                <c:pt idx="39923">
                  <c:v>9.5519679638370603E-3</c:v>
                </c:pt>
                <c:pt idx="39924">
                  <c:v>1.0051455002522691E-2</c:v>
                </c:pt>
                <c:pt idx="39925">
                  <c:v>1.0279832379047282E-2</c:v>
                </c:pt>
                <c:pt idx="39926">
                  <c:v>1.0034828524757566E-2</c:v>
                </c:pt>
                <c:pt idx="39927">
                  <c:v>9.2565684718589614E-3</c:v>
                </c:pt>
                <c:pt idx="39928">
                  <c:v>8.0617310210007176E-3</c:v>
                </c:pt>
                <c:pt idx="39929">
                  <c:v>6.6648351203916212E-3</c:v>
                </c:pt>
                <c:pt idx="39930">
                  <c:v>5.2355775152179707E-3</c:v>
                </c:pt>
                <c:pt idx="39931">
                  <c:v>3.8459742846171929E-3</c:v>
                </c:pt>
                <c:pt idx="39932">
                  <c:v>2.5424673042595547E-3</c:v>
                </c:pt>
                <c:pt idx="39933">
                  <c:v>1.3459299887638165E-3</c:v>
                </c:pt>
                <c:pt idx="39934">
                  <c:v>2.6743965910935863E-4</c:v>
                </c:pt>
                <c:pt idx="39935">
                  <c:v>-6.8411910347065952E-4</c:v>
                </c:pt>
                <c:pt idx="39936">
                  <c:v>-1.49931352644328E-3</c:v>
                </c:pt>
                <c:pt idx="39937">
                  <c:v>-2.1735280562162895E-3</c:v>
                </c:pt>
                <c:pt idx="39938">
                  <c:v>-2.6947672008704737E-3</c:v>
                </c:pt>
                <c:pt idx="39939">
                  <c:v>-3.054058424386441E-3</c:v>
                </c:pt>
                <c:pt idx="39940">
                  <c:v>-3.2437282880608542E-3</c:v>
                </c:pt>
                <c:pt idx="39941">
                  <c:v>-3.2531550091241535E-3</c:v>
                </c:pt>
                <c:pt idx="39942">
                  <c:v>-3.0690576512443224E-3</c:v>
                </c:pt>
                <c:pt idx="39943">
                  <c:v>-2.6835913174121373E-3</c:v>
                </c:pt>
                <c:pt idx="39944">
                  <c:v>-2.0851154856714738E-3</c:v>
                </c:pt>
                <c:pt idx="39945">
                  <c:v>-1.2666393444521473E-3</c:v>
                </c:pt>
                <c:pt idx="39946">
                  <c:v>-2.2884411455803555E-4</c:v>
                </c:pt>
                <c:pt idx="39947">
                  <c:v>1.0124224642911184E-3</c:v>
                </c:pt>
                <c:pt idx="39948">
                  <c:v>2.409902469625913E-3</c:v>
                </c:pt>
                <c:pt idx="39949">
                  <c:v>3.8910851799431878E-3</c:v>
                </c:pt>
                <c:pt idx="39950">
                  <c:v>5.2984263458975001E-3</c:v>
                </c:pt>
                <c:pt idx="39951">
                  <c:v>6.4758192556074734E-3</c:v>
                </c:pt>
                <c:pt idx="39952">
                  <c:v>7.4032885834713902E-3</c:v>
                </c:pt>
                <c:pt idx="39953">
                  <c:v>8.2144842952489583E-3</c:v>
                </c:pt>
                <c:pt idx="39954">
                  <c:v>9.0709013130300109E-3</c:v>
                </c:pt>
                <c:pt idx="39955">
                  <c:v>1.0141028032612187E-2</c:v>
                </c:pt>
                <c:pt idx="39956">
                  <c:v>1.1513392629771024E-2</c:v>
                </c:pt>
                <c:pt idx="39957">
                  <c:v>1.3206353863400411E-2</c:v>
                </c:pt>
                <c:pt idx="39958">
                  <c:v>1.5186348695449325E-2</c:v>
                </c:pt>
                <c:pt idx="39959">
                  <c:v>1.73306273576459E-2</c:v>
                </c:pt>
                <c:pt idx="39960">
                  <c:v>1.9494894579816568E-2</c:v>
                </c:pt>
                <c:pt idx="39961">
                  <c:v>2.1539021070387077E-2</c:v>
                </c:pt>
                <c:pt idx="39962">
                  <c:v>2.3438569908908025E-2</c:v>
                </c:pt>
                <c:pt idx="39963">
                  <c:v>2.5313433505717131E-2</c:v>
                </c:pt>
                <c:pt idx="39964">
                  <c:v>2.7367665952231501E-2</c:v>
                </c:pt>
                <c:pt idx="39965">
                  <c:v>2.9770933535733457E-2</c:v>
                </c:pt>
                <c:pt idx="39966">
                  <c:v>3.2615820410657803E-2</c:v>
                </c:pt>
                <c:pt idx="39967">
                  <c:v>3.5940181638502433E-2</c:v>
                </c:pt>
                <c:pt idx="39968">
                  <c:v>3.9728101225734114E-2</c:v>
                </c:pt>
                <c:pt idx="39969">
                  <c:v>4.3908752291319852E-2</c:v>
                </c:pt>
                <c:pt idx="39970">
                  <c:v>4.8412937266648859E-2</c:v>
                </c:pt>
                <c:pt idx="39971">
                  <c:v>5.3147713139656716E-2</c:v>
                </c:pt>
                <c:pt idx="39972">
                  <c:v>5.8102454733495401E-2</c:v>
                </c:pt>
                <c:pt idx="39973">
                  <c:v>6.3275878454430612E-2</c:v>
                </c:pt>
                <c:pt idx="39974">
                  <c:v>6.8706405387455094E-2</c:v>
                </c:pt>
                <c:pt idx="39975">
                  <c:v>7.4409606161456976E-2</c:v>
                </c:pt>
                <c:pt idx="39976">
                  <c:v>8.0390725743862856E-2</c:v>
                </c:pt>
                <c:pt idx="39977">
                  <c:v>8.6528831850864019E-2</c:v>
                </c:pt>
                <c:pt idx="39978">
                  <c:v>9.2800217557944764E-2</c:v>
                </c:pt>
                <c:pt idx="39979">
                  <c:v>9.8891614488273993E-2</c:v>
                </c:pt>
                <c:pt idx="39980">
                  <c:v>0.10464946136597164</c:v>
                </c:pt>
                <c:pt idx="39981">
                  <c:v>0.1097788581567255</c:v>
                </c:pt>
                <c:pt idx="39982">
                  <c:v>0.11416463404613664</c:v>
                </c:pt>
                <c:pt idx="39983">
                  <c:v>0.1177265454080636</c:v>
                </c:pt>
                <c:pt idx="39984">
                  <c:v>0.1201728788652574</c:v>
                </c:pt>
                <c:pt idx="39985">
                  <c:v>0.12131920490281844</c:v>
                </c:pt>
                <c:pt idx="39986">
                  <c:v>0.1209103634519485</c:v>
                </c:pt>
                <c:pt idx="39987">
                  <c:v>0.11865439933126187</c:v>
                </c:pt>
                <c:pt idx="39988">
                  <c:v>0.11424366748809256</c:v>
                </c:pt>
                <c:pt idx="39989">
                  <c:v>0.10746249319502588</c:v>
                </c:pt>
                <c:pt idx="39990">
                  <c:v>9.8242093476281267E-2</c:v>
                </c:pt>
                <c:pt idx="39991">
                  <c:v>8.6673032189733212E-2</c:v>
                </c:pt>
                <c:pt idx="39992">
                  <c:v>7.334553427763113E-2</c:v>
                </c:pt>
                <c:pt idx="39993">
                  <c:v>5.9043159537156054E-2</c:v>
                </c:pt>
                <c:pt idx="39994">
                  <c:v>4.4552095851876694E-2</c:v>
                </c:pt>
                <c:pt idx="39995">
                  <c:v>3.0724187964157879E-2</c:v>
                </c:pt>
                <c:pt idx="39996">
                  <c:v>1.8134648916582452E-2</c:v>
                </c:pt>
                <c:pt idx="39997">
                  <c:v>7.0476161709387974E-3</c:v>
                </c:pt>
                <c:pt idx="39998">
                  <c:v>-2.2041196017007214E-3</c:v>
                </c:pt>
                <c:pt idx="39999">
                  <c:v>-9.5302104182724834E-3</c:v>
                </c:pt>
                <c:pt idx="40000">
                  <c:v>-1.5032638658137643E-2</c:v>
                </c:pt>
                <c:pt idx="40001">
                  <c:v>-1.8774027287805084E-2</c:v>
                </c:pt>
                <c:pt idx="40002">
                  <c:v>-2.0980966823142738E-2</c:v>
                </c:pt>
                <c:pt idx="40003">
                  <c:v>-2.1877764907398539E-2</c:v>
                </c:pt>
                <c:pt idx="40004">
                  <c:v>-2.1633241497359026E-2</c:v>
                </c:pt>
                <c:pt idx="40005">
                  <c:v>-2.0560301212051685E-2</c:v>
                </c:pt>
                <c:pt idx="40006">
                  <c:v>-1.8847701038873427E-2</c:v>
                </c:pt>
                <c:pt idx="40007">
                  <c:v>-1.6814896674205868E-2</c:v>
                </c:pt>
                <c:pt idx="40008">
                  <c:v>-1.4927313655426572E-2</c:v>
                </c:pt>
                <c:pt idx="40009">
                  <c:v>-1.3277650191836032E-2</c:v>
                </c:pt>
                <c:pt idx="40010">
                  <c:v>-1.1524464207287453E-2</c:v>
                </c:pt>
                <c:pt idx="40011">
                  <c:v>-9.6513664856262733E-3</c:v>
                </c:pt>
                <c:pt idx="40012">
                  <c:v>-7.9707588047692665E-3</c:v>
                </c:pt>
                <c:pt idx="40013">
                  <c:v>-6.6549916885762913E-3</c:v>
                </c:pt>
                <c:pt idx="40014">
                  <c:v>-5.7149682639574904E-3</c:v>
                </c:pt>
                <c:pt idx="40015">
                  <c:v>-5.1082670921564193E-3</c:v>
                </c:pt>
                <c:pt idx="40016">
                  <c:v>-4.7360134640078979E-3</c:v>
                </c:pt>
                <c:pt idx="40017">
                  <c:v>-4.4846054335039506E-3</c:v>
                </c:pt>
                <c:pt idx="40018">
                  <c:v>-4.3123125985025631E-3</c:v>
                </c:pt>
                <c:pt idx="40019">
                  <c:v>-4.1323875958450117E-3</c:v>
                </c:pt>
                <c:pt idx="40020">
                  <c:v>-3.8730831474086142E-3</c:v>
                </c:pt>
                <c:pt idx="40021">
                  <c:v>-3.5747907871516034E-3</c:v>
                </c:pt>
                <c:pt idx="40022">
                  <c:v>-3.3158218785527657E-3</c:v>
                </c:pt>
                <c:pt idx="40023">
                  <c:v>-3.1118433261395949E-3</c:v>
                </c:pt>
                <c:pt idx="40024">
                  <c:v>-2.9516785561434934E-3</c:v>
                </c:pt>
                <c:pt idx="40025">
                  <c:v>-2.8312995894170367E-3</c:v>
                </c:pt>
                <c:pt idx="40026">
                  <c:v>-2.7327938183067425E-3</c:v>
                </c:pt>
                <c:pt idx="40027">
                  <c:v>-2.6528324832491815E-3</c:v>
                </c:pt>
                <c:pt idx="40028">
                  <c:v>-2.5915978979604935E-3</c:v>
                </c:pt>
                <c:pt idx="40029">
                  <c:v>-2.5423085384926949E-3</c:v>
                </c:pt>
                <c:pt idx="40030">
                  <c:v>-2.5067625212492352E-3</c:v>
                </c:pt>
                <c:pt idx="40031">
                  <c:v>-2.4795933641216855E-3</c:v>
                </c:pt>
                <c:pt idx="40032">
                  <c:v>-2.4656374100529696E-3</c:v>
                </c:pt>
                <c:pt idx="40033">
                  <c:v>-2.4557653543802035E-3</c:v>
                </c:pt>
                <c:pt idx="40034">
                  <c:v>-2.4500334670533963E-3</c:v>
                </c:pt>
                <c:pt idx="40035">
                  <c:v>-2.4474683926776356E-3</c:v>
                </c:pt>
                <c:pt idx="40036">
                  <c:v>-2.4448583289536155E-3</c:v>
                </c:pt>
                <c:pt idx="40037">
                  <c:v>-2.4447970029531419E-3</c:v>
                </c:pt>
                <c:pt idx="40038">
                  <c:v>-2.4478263378911826E-3</c:v>
                </c:pt>
                <c:pt idx="40039">
                  <c:v>-2.4526900322142196E-3</c:v>
                </c:pt>
                <c:pt idx="40040">
                  <c:v>-2.4604873230919528E-3</c:v>
                </c:pt>
                <c:pt idx="40041">
                  <c:v>-2.4707850538200917E-3</c:v>
                </c:pt>
                <c:pt idx="40042">
                  <c:v>-2.4840319645997571E-3</c:v>
                </c:pt>
                <c:pt idx="40043">
                  <c:v>-2.5020947329369983E-3</c:v>
                </c:pt>
                <c:pt idx="40044">
                  <c:v>-2.5202670389622927E-3</c:v>
                </c:pt>
                <c:pt idx="40045">
                  <c:v>-2.535381002703218E-3</c:v>
                </c:pt>
                <c:pt idx="40046">
                  <c:v>-2.5492509592574069E-3</c:v>
                </c:pt>
                <c:pt idx="40047">
                  <c:v>-2.5629875990713074E-3</c:v>
                </c:pt>
                <c:pt idx="40048">
                  <c:v>-2.5776716606282632E-3</c:v>
                </c:pt>
                <c:pt idx="40049">
                  <c:v>-2.5924583889452776E-3</c:v>
                </c:pt>
                <c:pt idx="40050">
                  <c:v>-2.6081839841562613E-3</c:v>
                </c:pt>
                <c:pt idx="40051">
                  <c:v>-2.6244834411684637E-3</c:v>
                </c:pt>
                <c:pt idx="40052">
                  <c:v>-2.642269073413789E-3</c:v>
                </c:pt>
                <c:pt idx="40053">
                  <c:v>-2.6609217159243065E-3</c:v>
                </c:pt>
                <c:pt idx="40054">
                  <c:v>-2.6795629274139286E-3</c:v>
                </c:pt>
                <c:pt idx="40055">
                  <c:v>-2.697748585938652E-3</c:v>
                </c:pt>
                <c:pt idx="40056">
                  <c:v>-2.7146869539400056E-3</c:v>
                </c:pt>
                <c:pt idx="40057">
                  <c:v>-2.7300863605602354E-3</c:v>
                </c:pt>
                <c:pt idx="40058">
                  <c:v>-2.7446810938997839E-3</c:v>
                </c:pt>
                <c:pt idx="40059">
                  <c:v>-2.7583210505656769E-3</c:v>
                </c:pt>
                <c:pt idx="40060">
                  <c:v>-2.7716819175034797E-3</c:v>
                </c:pt>
                <c:pt idx="40061">
                  <c:v>-2.7843941497386164E-3</c:v>
                </c:pt>
                <c:pt idx="40062">
                  <c:v>-2.7961383623312328E-3</c:v>
                </c:pt>
                <c:pt idx="40063">
                  <c:v>-2.807647653845793E-3</c:v>
                </c:pt>
                <c:pt idx="40064">
                  <c:v>-2.8191523393091725E-3</c:v>
                </c:pt>
                <c:pt idx="40065">
                  <c:v>-2.8298434525418658E-3</c:v>
                </c:pt>
                <c:pt idx="40066">
                  <c:v>-2.8402888966949447E-3</c:v>
                </c:pt>
                <c:pt idx="40067">
                  <c:v>-2.8499767586465186E-3</c:v>
                </c:pt>
                <c:pt idx="40068">
                  <c:v>-2.8592520248724254E-3</c:v>
                </c:pt>
                <c:pt idx="40069">
                  <c:v>-2.8686283330247135E-3</c:v>
                </c:pt>
                <c:pt idx="40070">
                  <c:v>-2.877596376911767E-3</c:v>
                </c:pt>
                <c:pt idx="40071">
                  <c:v>-2.8864046068555103E-3</c:v>
                </c:pt>
                <c:pt idx="40072">
                  <c:v>-2.8949924908936333E-3</c:v>
                </c:pt>
                <c:pt idx="40073">
                  <c:v>-2.903407878293256E-3</c:v>
                </c:pt>
                <c:pt idx="40074">
                  <c:v>-2.9112092390319389E-3</c:v>
                </c:pt>
                <c:pt idx="40075">
                  <c:v>-2.9183199338243919E-3</c:v>
                </c:pt>
                <c:pt idx="40076">
                  <c:v>-2.9251721917604536E-3</c:v>
                </c:pt>
                <c:pt idx="40077">
                  <c:v>-2.9318986304333969E-3</c:v>
                </c:pt>
                <c:pt idx="40078">
                  <c:v>-2.9383196560736203E-3</c:v>
                </c:pt>
                <c:pt idx="40079">
                  <c:v>-2.9412915946282411E-3</c:v>
                </c:pt>
                <c:pt idx="40080">
                  <c:v>-2.9205085057645171E-3</c:v>
                </c:pt>
                <c:pt idx="40081">
                  <c:v>-2.9181687357081494E-3</c:v>
                </c:pt>
                <c:pt idx="40082">
                  <c:v>-2.9114822962611332E-3</c:v>
                </c:pt>
                <c:pt idx="40083">
                  <c:v>-2.9039235286647661E-3</c:v>
                </c:pt>
                <c:pt idx="40084">
                  <c:v>-2.896865985213925E-3</c:v>
                </c:pt>
                <c:pt idx="40085">
                  <c:v>-2.8890253903290893E-3</c:v>
                </c:pt>
                <c:pt idx="40086">
                  <c:v>-2.8819138369021134E-3</c:v>
                </c:pt>
                <c:pt idx="40087">
                  <c:v>-2.8737262833045301E-3</c:v>
                </c:pt>
                <c:pt idx="40088">
                  <c:v>-2.8666025403378324E-3</c:v>
                </c:pt>
                <c:pt idx="40089">
                  <c:v>-2.8605226501825049E-3</c:v>
                </c:pt>
                <c:pt idx="40090">
                  <c:v>-2.8540446883459449E-3</c:v>
                </c:pt>
                <c:pt idx="40091">
                  <c:v>-2.8447658050688353E-3</c:v>
                </c:pt>
                <c:pt idx="40092">
                  <c:v>-2.8387137391454619E-3</c:v>
                </c:pt>
                <c:pt idx="40093">
                  <c:v>-2.8271860163851152E-3</c:v>
                </c:pt>
                <c:pt idx="40094">
                  <c:v>-2.8178635129240603E-3</c:v>
                </c:pt>
                <c:pt idx="40095">
                  <c:v>-2.8059462773794316E-3</c:v>
                </c:pt>
                <c:pt idx="40096">
                  <c:v>-2.7954197432939394E-3</c:v>
                </c:pt>
                <c:pt idx="40097">
                  <c:v>-2.7808924719663689E-3</c:v>
                </c:pt>
                <c:pt idx="40098">
                  <c:v>-2.767677220289603E-3</c:v>
                </c:pt>
                <c:pt idx="40099">
                  <c:v>-2.7561560457899561E-3</c:v>
                </c:pt>
                <c:pt idx="40100">
                  <c:v>-2.7431479950748455E-3</c:v>
                </c:pt>
                <c:pt idx="40101">
                  <c:v>-2.7286164955739197E-3</c:v>
                </c:pt>
                <c:pt idx="40102">
                  <c:v>-2.7159181714661866E-3</c:v>
                </c:pt>
                <c:pt idx="40103">
                  <c:v>-2.699388019081669E-3</c:v>
                </c:pt>
                <c:pt idx="40104">
                  <c:v>-2.6884758235434956E-3</c:v>
                </c:pt>
                <c:pt idx="40105">
                  <c:v>-2.6684244508663082E-3</c:v>
                </c:pt>
                <c:pt idx="40106">
                  <c:v>-2.6511047109698547E-3</c:v>
                </c:pt>
                <c:pt idx="40107">
                  <c:v>-2.6351213322739842E-3</c:v>
                </c:pt>
                <c:pt idx="40108">
                  <c:v>-2.6171789726996426E-3</c:v>
                </c:pt>
                <c:pt idx="40109">
                  <c:v>-2.5994064380978916E-3</c:v>
                </c:pt>
                <c:pt idx="40110">
                  <c:v>-2.5881120482912903E-3</c:v>
                </c:pt>
                <c:pt idx="40111">
                  <c:v>-2.5688600091283249E-3</c:v>
                </c:pt>
                <c:pt idx="40112">
                  <c:v>-2.5506188187860808E-3</c:v>
                </c:pt>
                <c:pt idx="40113">
                  <c:v>-2.5280680349876274E-3</c:v>
                </c:pt>
                <c:pt idx="40114">
                  <c:v>-2.5097376244033881E-3</c:v>
                </c:pt>
                <c:pt idx="40115">
                  <c:v>-2.4970114998684534E-3</c:v>
                </c:pt>
                <c:pt idx="40116">
                  <c:v>-2.4666037116091652E-3</c:v>
                </c:pt>
                <c:pt idx="40117">
                  <c:v>-2.4553117705140991E-3</c:v>
                </c:pt>
                <c:pt idx="40118">
                  <c:v>-2.4349528923068948E-3</c:v>
                </c:pt>
                <c:pt idx="40119">
                  <c:v>-2.4505684267385188E-3</c:v>
                </c:pt>
                <c:pt idx="40120">
                  <c:v>-2.4363572165318169E-3</c:v>
                </c:pt>
                <c:pt idx="40121">
                  <c:v>-2.4239575125010507E-3</c:v>
                </c:pt>
                <c:pt idx="40122">
                  <c:v>-2.4235280504405457E-3</c:v>
                </c:pt>
                <c:pt idx="40123">
                  <c:v>-2.4449631721964369E-3</c:v>
                </c:pt>
                <c:pt idx="40124">
                  <c:v>-2.4440344449911822E-3</c:v>
                </c:pt>
                <c:pt idx="40125">
                  <c:v>-2.4427056376079277E-3</c:v>
                </c:pt>
                <c:pt idx="40126">
                  <c:v>-2.4382350101834881E-3</c:v>
                </c:pt>
                <c:pt idx="40127">
                  <c:v>-2.4355485207843038E-3</c:v>
                </c:pt>
                <c:pt idx="40128">
                  <c:v>-2.445987216669067E-3</c:v>
                </c:pt>
                <c:pt idx="40129">
                  <c:v>-2.4623560674720377E-3</c:v>
                </c:pt>
                <c:pt idx="40130">
                  <c:v>-2.4927389496045525E-3</c:v>
                </c:pt>
                <c:pt idx="40131">
                  <c:v>-2.5577206768085362E-3</c:v>
                </c:pt>
                <c:pt idx="40132">
                  <c:v>-2.6081264467497675E-3</c:v>
                </c:pt>
                <c:pt idx="40133">
                  <c:v>-2.6442026681595954E-3</c:v>
                </c:pt>
                <c:pt idx="40134">
                  <c:v>-2.7359244712031523E-3</c:v>
                </c:pt>
                <c:pt idx="40135">
                  <c:v>-2.8564487659821663E-3</c:v>
                </c:pt>
                <c:pt idx="40136">
                  <c:v>-2.9920536944896621E-3</c:v>
                </c:pt>
                <c:pt idx="40137">
                  <c:v>-3.191251111500433E-3</c:v>
                </c:pt>
                <c:pt idx="40138">
                  <c:v>-3.5155955523226796E-3</c:v>
                </c:pt>
                <c:pt idx="40139">
                  <c:v>-3.8558210072216757E-3</c:v>
                </c:pt>
                <c:pt idx="40140">
                  <c:v>-4.1594269608783334E-3</c:v>
                </c:pt>
                <c:pt idx="40141">
                  <c:v>-4.2347230262358964E-3</c:v>
                </c:pt>
                <c:pt idx="40142">
                  <c:v>-4.1886527486983006E-3</c:v>
                </c:pt>
                <c:pt idx="40143">
                  <c:v>-4.1636140761549083E-3</c:v>
                </c:pt>
                <c:pt idx="40144">
                  <c:v>-4.159005061175911E-3</c:v>
                </c:pt>
                <c:pt idx="40145">
                  <c:v>-4.0828613560782729E-3</c:v>
                </c:pt>
                <c:pt idx="40146">
                  <c:v>-3.9996770296111912E-3</c:v>
                </c:pt>
                <c:pt idx="40147">
                  <c:v>-3.6558779226858245E-3</c:v>
                </c:pt>
                <c:pt idx="40148">
                  <c:v>-3.8936056827726063E-3</c:v>
                </c:pt>
                <c:pt idx="40149">
                  <c:v>-4.2714126387298672E-3</c:v>
                </c:pt>
                <c:pt idx="40150">
                  <c:v>-7.321744907239143E-3</c:v>
                </c:pt>
                <c:pt idx="40151">
                  <c:v>-1.0911795907190353E-2</c:v>
                </c:pt>
                <c:pt idx="40152">
                  <c:v>-1.4475846425953565E-2</c:v>
                </c:pt>
                <c:pt idx="40153">
                  <c:v>-1.728551412940095E-2</c:v>
                </c:pt>
                <c:pt idx="40154">
                  <c:v>-1.9897460213210247E-2</c:v>
                </c:pt>
                <c:pt idx="40155">
                  <c:v>-2.221177332065713E-2</c:v>
                </c:pt>
                <c:pt idx="40156">
                  <c:v>-2.2151206762673945E-2</c:v>
                </c:pt>
                <c:pt idx="40157">
                  <c:v>-2.198714671051491E-2</c:v>
                </c:pt>
                <c:pt idx="40158">
                  <c:v>-1.9663481782423498E-2</c:v>
                </c:pt>
                <c:pt idx="40159">
                  <c:v>-1.612697277818434E-2</c:v>
                </c:pt>
                <c:pt idx="40160">
                  <c:v>-1.0650049626667324E-2</c:v>
                </c:pt>
                <c:pt idx="40161">
                  <c:v>-4.1910007220522516E-3</c:v>
                </c:pt>
                <c:pt idx="40162">
                  <c:v>4.6079665759183319E-3</c:v>
                </c:pt>
                <c:pt idx="40163">
                  <c:v>1.5757753901577742E-2</c:v>
                </c:pt>
                <c:pt idx="40164">
                  <c:v>2.8480751299803153E-2</c:v>
                </c:pt>
                <c:pt idx="40165">
                  <c:v>4.13690850337603E-2</c:v>
                </c:pt>
                <c:pt idx="40166">
                  <c:v>5.6099085030540397E-2</c:v>
                </c:pt>
                <c:pt idx="40167">
                  <c:v>7.0252440288812779E-2</c:v>
                </c:pt>
                <c:pt idx="40168">
                  <c:v>8.4200555669220745E-2</c:v>
                </c:pt>
                <c:pt idx="40169">
                  <c:v>9.5403502629163639E-2</c:v>
                </c:pt>
                <c:pt idx="40170">
                  <c:v>0.10472114537517829</c:v>
                </c:pt>
                <c:pt idx="40171">
                  <c:v>0.11191102094896294</c:v>
                </c:pt>
                <c:pt idx="40172">
                  <c:v>0.11648408478111272</c:v>
                </c:pt>
                <c:pt idx="40173">
                  <c:v>0.11918652578842337</c:v>
                </c:pt>
                <c:pt idx="40174">
                  <c:v>0.11974552226448398</c:v>
                </c:pt>
                <c:pt idx="40175">
                  <c:v>0.11880811413835546</c:v>
                </c:pt>
                <c:pt idx="40176">
                  <c:v>0.11638540694938149</c:v>
                </c:pt>
                <c:pt idx="40177">
                  <c:v>0.1127057375012589</c:v>
                </c:pt>
                <c:pt idx="40178">
                  <c:v>0.10857696927387439</c:v>
                </c:pt>
                <c:pt idx="40179">
                  <c:v>0.10290634763816642</c:v>
                </c:pt>
                <c:pt idx="40180">
                  <c:v>9.7318559945249627E-2</c:v>
                </c:pt>
                <c:pt idx="40181">
                  <c:v>9.1276465321820099E-2</c:v>
                </c:pt>
                <c:pt idx="40182">
                  <c:v>8.5073854682239602E-2</c:v>
                </c:pt>
                <c:pt idx="40183">
                  <c:v>7.8665727208167002E-2</c:v>
                </c:pt>
                <c:pt idx="40184">
                  <c:v>7.2613355649077116E-2</c:v>
                </c:pt>
                <c:pt idx="40185">
                  <c:v>6.686784525806877E-2</c:v>
                </c:pt>
                <c:pt idx="40186">
                  <c:v>6.1417140527947556E-2</c:v>
                </c:pt>
                <c:pt idx="40187">
                  <c:v>5.6225003867615864E-2</c:v>
                </c:pt>
                <c:pt idx="40188">
                  <c:v>5.12810997076808E-2</c:v>
                </c:pt>
                <c:pt idx="40189">
                  <c:v>4.6537781988386095E-2</c:v>
                </c:pt>
                <c:pt idx="40190">
                  <c:v>4.204299636033515E-2</c:v>
                </c:pt>
                <c:pt idx="40191">
                  <c:v>3.7870063672192922E-2</c:v>
                </c:pt>
                <c:pt idx="40192">
                  <c:v>3.4107142066243323E-2</c:v>
                </c:pt>
                <c:pt idx="40193">
                  <c:v>3.0806907299341879E-2</c:v>
                </c:pt>
                <c:pt idx="40194">
                  <c:v>2.8008340840799728E-2</c:v>
                </c:pt>
                <c:pt idx="40195">
                  <c:v>2.5649403911387147E-2</c:v>
                </c:pt>
                <c:pt idx="40196">
                  <c:v>2.3644145774816328E-2</c:v>
                </c:pt>
                <c:pt idx="40197">
                  <c:v>2.181812042324871E-2</c:v>
                </c:pt>
                <c:pt idx="40198">
                  <c:v>1.9973252431420452E-2</c:v>
                </c:pt>
                <c:pt idx="40199">
                  <c:v>1.7991540298194275E-2</c:v>
                </c:pt>
                <c:pt idx="40200">
                  <c:v>1.5883450624172624E-2</c:v>
                </c:pt>
                <c:pt idx="40201">
                  <c:v>1.3803492722871957E-2</c:v>
                </c:pt>
                <c:pt idx="40202">
                  <c:v>1.1898390108321832E-2</c:v>
                </c:pt>
                <c:pt idx="40203">
                  <c:v>1.0271352287693158E-2</c:v>
                </c:pt>
                <c:pt idx="40204">
                  <c:v>8.969861768304721E-3</c:v>
                </c:pt>
                <c:pt idx="40205">
                  <c:v>7.9661490591759199E-3</c:v>
                </c:pt>
                <c:pt idx="40206">
                  <c:v>7.1702480133214452E-3</c:v>
                </c:pt>
                <c:pt idx="40207">
                  <c:v>6.439212261725169E-3</c:v>
                </c:pt>
                <c:pt idx="40208">
                  <c:v>5.5710421815526878E-3</c:v>
                </c:pt>
                <c:pt idx="40209">
                  <c:v>4.4659909164483924E-3</c:v>
                </c:pt>
                <c:pt idx="40210">
                  <c:v>3.1150436746877341E-3</c:v>
                </c:pt>
                <c:pt idx="40211">
                  <c:v>1.7003539895266151E-3</c:v>
                </c:pt>
                <c:pt idx="40212">
                  <c:v>3.5413151191254766E-4</c:v>
                </c:pt>
                <c:pt idx="40213">
                  <c:v>-8.314533285438408E-4</c:v>
                </c:pt>
                <c:pt idx="40214">
                  <c:v>-1.8136025939893274E-3</c:v>
                </c:pt>
                <c:pt idx="40215">
                  <c:v>-2.5793867297554396E-3</c:v>
                </c:pt>
                <c:pt idx="40216">
                  <c:v>-3.1284165118266039E-3</c:v>
                </c:pt>
                <c:pt idx="40217">
                  <c:v>-3.4654079501221791E-3</c:v>
                </c:pt>
                <c:pt idx="40218">
                  <c:v>-3.605632085732613E-3</c:v>
                </c:pt>
                <c:pt idx="40219">
                  <c:v>-3.554851312888796E-3</c:v>
                </c:pt>
                <c:pt idx="40220">
                  <c:v>-3.3253844998704096E-3</c:v>
                </c:pt>
                <c:pt idx="40221">
                  <c:v>-2.9277889509162769E-3</c:v>
                </c:pt>
                <c:pt idx="40222">
                  <c:v>-2.370460548941522E-3</c:v>
                </c:pt>
                <c:pt idx="40223">
                  <c:v>-1.6656091972506726E-3</c:v>
                </c:pt>
                <c:pt idx="40224">
                  <c:v>-8.1863059722975251E-4</c:v>
                </c:pt>
                <c:pt idx="40225">
                  <c:v>1.6038199300905109E-4</c:v>
                </c:pt>
                <c:pt idx="40226">
                  <c:v>1.2644478776207002E-3</c:v>
                </c:pt>
                <c:pt idx="40227">
                  <c:v>2.4860780185360642E-3</c:v>
                </c:pt>
                <c:pt idx="40228">
                  <c:v>3.8117263088438547E-3</c:v>
                </c:pt>
                <c:pt idx="40229">
                  <c:v>5.2218778125345811E-3</c:v>
                </c:pt>
                <c:pt idx="40230">
                  <c:v>6.6774201205966888E-3</c:v>
                </c:pt>
                <c:pt idx="40231">
                  <c:v>8.0871860818109154E-3</c:v>
                </c:pt>
                <c:pt idx="40232">
                  <c:v>9.3014751587828792E-3</c:v>
                </c:pt>
                <c:pt idx="40233">
                  <c:v>1.0087112171833446E-2</c:v>
                </c:pt>
                <c:pt idx="40234">
                  <c:v>1.0346154873381863E-2</c:v>
                </c:pt>
                <c:pt idx="40235">
                  <c:v>1.0126232870513396E-2</c:v>
                </c:pt>
                <c:pt idx="40236">
                  <c:v>9.6542291796538615E-3</c:v>
                </c:pt>
                <c:pt idx="40237">
                  <c:v>9.0628801865193509E-3</c:v>
                </c:pt>
                <c:pt idx="40238">
                  <c:v>8.4545787117462634E-3</c:v>
                </c:pt>
                <c:pt idx="40239">
                  <c:v>7.867751932708833E-3</c:v>
                </c:pt>
                <c:pt idx="40240">
                  <c:v>7.3176637017414725E-3</c:v>
                </c:pt>
                <c:pt idx="40241">
                  <c:v>6.8055876913361013E-3</c:v>
                </c:pt>
                <c:pt idx="40242">
                  <c:v>6.3336777589758642E-3</c:v>
                </c:pt>
                <c:pt idx="40243">
                  <c:v>5.8979108197344532E-3</c:v>
                </c:pt>
                <c:pt idx="40244">
                  <c:v>5.4960666128586189E-3</c:v>
                </c:pt>
                <c:pt idx="40245">
                  <c:v>5.1254041238110171E-3</c:v>
                </c:pt>
                <c:pt idx="40246">
                  <c:v>4.7834823038674923E-3</c:v>
                </c:pt>
                <c:pt idx="40247">
                  <c:v>4.4680160857852869E-3</c:v>
                </c:pt>
                <c:pt idx="40248">
                  <c:v>4.176832038138345E-3</c:v>
                </c:pt>
                <c:pt idx="40249">
                  <c:v>3.9080415234077348E-3</c:v>
                </c:pt>
                <c:pt idx="40250">
                  <c:v>3.6599785232098725E-3</c:v>
                </c:pt>
                <c:pt idx="40251">
                  <c:v>3.4308806324189201E-3</c:v>
                </c:pt>
                <c:pt idx="40252">
                  <c:v>3.2195145974314165E-3</c:v>
                </c:pt>
                <c:pt idx="40253">
                  <c:v>3.0243298941491359E-3</c:v>
                </c:pt>
                <c:pt idx="40254">
                  <c:v>2.8440063426489193E-3</c:v>
                </c:pt>
                <c:pt idx="40255">
                  <c:v>2.6773892284056577E-3</c:v>
                </c:pt>
                <c:pt idx="40256">
                  <c:v>2.5236191098636507E-3</c:v>
                </c:pt>
                <c:pt idx="40257">
                  <c:v>2.3813959566119092E-3</c:v>
                </c:pt>
                <c:pt idx="40258">
                  <c:v>2.249888887153717E-3</c:v>
                </c:pt>
                <c:pt idx="40259">
                  <c:v>2.1280892963052578E-3</c:v>
                </c:pt>
                <c:pt idx="40260">
                  <c:v>2.0151957179792568E-3</c:v>
                </c:pt>
                <c:pt idx="40261">
                  <c:v>1.9108654981108142E-3</c:v>
                </c:pt>
                <c:pt idx="40262">
                  <c:v>1.8140082299351601E-3</c:v>
                </c:pt>
                <c:pt idx="40263">
                  <c:v>1.7243629432681651E-3</c:v>
                </c:pt>
                <c:pt idx="40264">
                  <c:v>1.6408992679777246E-3</c:v>
                </c:pt>
                <c:pt idx="40265">
                  <c:v>1.5634198009276679E-3</c:v>
                </c:pt>
                <c:pt idx="40266">
                  <c:v>1.4911555264863763E-3</c:v>
                </c:pt>
                <c:pt idx="40267">
                  <c:v>1.424210789347069E-3</c:v>
                </c:pt>
                <c:pt idx="40268">
                  <c:v>1.3617566725823149E-3</c:v>
                </c:pt>
                <c:pt idx="40269">
                  <c:v>1.3034685356735354E-3</c:v>
                </c:pt>
                <c:pt idx="40270">
                  <c:v>1.2492339081543458E-3</c:v>
                </c:pt>
                <c:pt idx="40271">
                  <c:v>1.1984489863134939E-3</c:v>
                </c:pt>
                <c:pt idx="40272">
                  <c:v>1.1511749893721168E-3</c:v>
                </c:pt>
                <c:pt idx="40273">
                  <c:v>1.1067796295212151E-3</c:v>
                </c:pt>
                <c:pt idx="40274">
                  <c:v>1.0652924786535012E-3</c:v>
                </c:pt>
                <c:pt idx="40275">
                  <c:v>1.0263429251986533E-3</c:v>
                </c:pt>
                <c:pt idx="40276">
                  <c:v>9.897709801857113E-4</c:v>
                </c:pt>
                <c:pt idx="40277">
                  <c:v>9.5551955223938112E-4</c:v>
                </c:pt>
                <c:pt idx="40278">
                  <c:v>9.2336050745456255E-4</c:v>
                </c:pt>
                <c:pt idx="40279">
                  <c:v>8.9308851930069988E-4</c:v>
                </c:pt>
                <c:pt idx="40280">
                  <c:v>8.6449625708207023E-4</c:v>
                </c:pt>
                <c:pt idx="40281">
                  <c:v>8.3753916125628436E-4</c:v>
                </c:pt>
                <c:pt idx="40282">
                  <c:v>8.1225199804868531E-4</c:v>
                </c:pt>
                <c:pt idx="40283">
                  <c:v>7.8831529525802413E-4</c:v>
                </c:pt>
                <c:pt idx="40284">
                  <c:v>7.6567676821404085E-4</c:v>
                </c:pt>
                <c:pt idx="40285">
                  <c:v>7.442082272323125E-4</c:v>
                </c:pt>
                <c:pt idx="40286">
                  <c:v>7.2393802864012535E-4</c:v>
                </c:pt>
                <c:pt idx="40287">
                  <c:v>7.0450200701843713E-4</c:v>
                </c:pt>
                <c:pt idx="40288">
                  <c:v>6.8603506618203358E-4</c:v>
                </c:pt>
                <c:pt idx="40289">
                  <c:v>6.6855299346524344E-4</c:v>
                </c:pt>
                <c:pt idx="40290">
                  <c:v>6.5186169778774783E-4</c:v>
                </c:pt>
                <c:pt idx="40291">
                  <c:v>6.3549283373054433E-4</c:v>
                </c:pt>
                <c:pt idx="40292">
                  <c:v>6.201266728078636E-4</c:v>
                </c:pt>
                <c:pt idx="40293">
                  <c:v>6.0522317978051188E-4</c:v>
                </c:pt>
                <c:pt idx="40294">
                  <c:v>5.9094323310571184E-4</c:v>
                </c:pt>
                <c:pt idx="40295">
                  <c:v>5.7712601344461767E-4</c:v>
                </c:pt>
                <c:pt idx="40296">
                  <c:v>5.636793955944297E-4</c:v>
                </c:pt>
                <c:pt idx="40297">
                  <c:v>5.5070770940290892E-4</c:v>
                </c:pt>
                <c:pt idx="40298">
                  <c:v>5.3808634235552599E-4</c:v>
                </c:pt>
                <c:pt idx="40299">
                  <c:v>5.2581107363480761E-4</c:v>
                </c:pt>
                <c:pt idx="40300">
                  <c:v>5.13928566104771E-4</c:v>
                </c:pt>
                <c:pt idx="40301">
                  <c:v>5.0231037891290686E-4</c:v>
                </c:pt>
                <c:pt idx="40302">
                  <c:v>4.91023841178162E-4</c:v>
                </c:pt>
                <c:pt idx="40303">
                  <c:v>4.8009327145870362E-4</c:v>
                </c:pt>
                <c:pt idx="40304">
                  <c:v>4.6978492136295902E-4</c:v>
                </c:pt>
                <c:pt idx="40305">
                  <c:v>4.5994757829304067E-4</c:v>
                </c:pt>
                <c:pt idx="40306">
                  <c:v>4.5025105902241069E-4</c:v>
                </c:pt>
                <c:pt idx="40307">
                  <c:v>4.412806568322436E-4</c:v>
                </c:pt>
                <c:pt idx="40308">
                  <c:v>4.3251776479280579E-4</c:v>
                </c:pt>
                <c:pt idx="40309">
                  <c:v>4.2439856245979346E-4</c:v>
                </c:pt>
                <c:pt idx="40310">
                  <c:v>4.1673559702870566E-4</c:v>
                </c:pt>
                <c:pt idx="40311">
                  <c:v>4.0948816060992765E-4</c:v>
                </c:pt>
                <c:pt idx="40312">
                  <c:v>4.0286597791394652E-4</c:v>
                </c:pt>
                <c:pt idx="40313">
                  <c:v>3.9674125671296245E-4</c:v>
                </c:pt>
                <c:pt idx="40314">
                  <c:v>3.9121199874203594E-4</c:v>
                </c:pt>
                <c:pt idx="40315">
                  <c:v>3.857456518430169E-4</c:v>
                </c:pt>
                <c:pt idx="40316">
                  <c:v>3.8106087557554513E-4</c:v>
                </c:pt>
                <c:pt idx="40317">
                  <c:v>3.7660902977776356E-4</c:v>
                </c:pt>
                <c:pt idx="40318">
                  <c:v>3.7273268171489349E-4</c:v>
                </c:pt>
                <c:pt idx="40319">
                  <c:v>3.6917453972595826E-4</c:v>
                </c:pt>
                <c:pt idx="40320">
                  <c:v>3.6587390779840856E-4</c:v>
                </c:pt>
                <c:pt idx="40321">
                  <c:v>3.6291130662202686E-4</c:v>
                </c:pt>
                <c:pt idx="40322">
                  <c:v>3.6003194247169468E-4</c:v>
                </c:pt>
                <c:pt idx="40323">
                  <c:v>3.5789359985094471E-4</c:v>
                </c:pt>
                <c:pt idx="40324">
                  <c:v>3.5585943396543307E-4</c:v>
                </c:pt>
                <c:pt idx="40325">
                  <c:v>3.5428236301726646E-4</c:v>
                </c:pt>
                <c:pt idx="40326">
                  <c:v>3.5296265697393192E-4</c:v>
                </c:pt>
                <c:pt idx="40327">
                  <c:v>3.5185429274475766E-4</c:v>
                </c:pt>
                <c:pt idx="40328">
                  <c:v>3.5124858361768041E-4</c:v>
                </c:pt>
                <c:pt idx="40329">
                  <c:v>3.5093368669303349E-4</c:v>
                </c:pt>
                <c:pt idx="40330">
                  <c:v>3.5103816387893616E-4</c:v>
                </c:pt>
                <c:pt idx="40331">
                  <c:v>3.5109843709923982E-4</c:v>
                </c:pt>
                <c:pt idx="40332">
                  <c:v>3.5165358050193163E-4</c:v>
                </c:pt>
                <c:pt idx="40333">
                  <c:v>3.5246258847720924E-4</c:v>
                </c:pt>
                <c:pt idx="40334">
                  <c:v>3.5367729625623845E-4</c:v>
                </c:pt>
                <c:pt idx="40335">
                  <c:v>3.5536887595843947E-4</c:v>
                </c:pt>
                <c:pt idx="40336">
                  <c:v>3.5746080013843162E-4</c:v>
                </c:pt>
                <c:pt idx="40337">
                  <c:v>3.5985292191786922E-4</c:v>
                </c:pt>
                <c:pt idx="40338">
                  <c:v>3.6247168965208854E-4</c:v>
                </c:pt>
                <c:pt idx="40339">
                  <c:v>3.6538326583723801E-4</c:v>
                </c:pt>
                <c:pt idx="40340">
                  <c:v>3.6861405136878744E-4</c:v>
                </c:pt>
                <c:pt idx="40341">
                  <c:v>3.7196824034957388E-4</c:v>
                </c:pt>
                <c:pt idx="40342">
                  <c:v>3.758873383861161E-4</c:v>
                </c:pt>
                <c:pt idx="40343">
                  <c:v>3.7983874539293527E-4</c:v>
                </c:pt>
                <c:pt idx="40344">
                  <c:v>3.8396153682485057E-4</c:v>
                </c:pt>
                <c:pt idx="40345">
                  <c:v>3.8834967923517816E-4</c:v>
                </c:pt>
                <c:pt idx="40346">
                  <c:v>3.928980476970434E-4</c:v>
                </c:pt>
                <c:pt idx="40347">
                  <c:v>3.9751139225574494E-4</c:v>
                </c:pt>
                <c:pt idx="40348">
                  <c:v>4.0241024393272706E-4</c:v>
                </c:pt>
                <c:pt idx="40349">
                  <c:v>4.0745407555353719E-4</c:v>
                </c:pt>
                <c:pt idx="40350">
                  <c:v>4.1253794134998856E-4</c:v>
                </c:pt>
                <c:pt idx="40351">
                  <c:v>4.1792928633743731E-4</c:v>
                </c:pt>
                <c:pt idx="40352">
                  <c:v>4.2336870688852724E-4</c:v>
                </c:pt>
                <c:pt idx="40353">
                  <c:v>4.2916011499760653E-4</c:v>
                </c:pt>
                <c:pt idx="40354">
                  <c:v>4.3512958738034513E-4</c:v>
                </c:pt>
                <c:pt idx="40355">
                  <c:v>4.414498600582295E-4</c:v>
                </c:pt>
                <c:pt idx="40356">
                  <c:v>4.4802823482814613E-4</c:v>
                </c:pt>
                <c:pt idx="40357">
                  <c:v>4.5478896994799456E-4</c:v>
                </c:pt>
                <c:pt idx="40358">
                  <c:v>4.6205074299388027E-4</c:v>
                </c:pt>
                <c:pt idx="40359">
                  <c:v>4.6945933887687641E-4</c:v>
                </c:pt>
                <c:pt idx="40360">
                  <c:v>4.7720981307486365E-4</c:v>
                </c:pt>
                <c:pt idx="40361">
                  <c:v>4.8556183818260212E-4</c:v>
                </c:pt>
                <c:pt idx="40362">
                  <c:v>4.9391487625660702E-4</c:v>
                </c:pt>
                <c:pt idx="40363">
                  <c:v>5.0289675956882718E-4</c:v>
                </c:pt>
                <c:pt idx="40364">
                  <c:v>5.1236166273072037E-4</c:v>
                </c:pt>
                <c:pt idx="40365">
                  <c:v>5.2216234204927048E-4</c:v>
                </c:pt>
                <c:pt idx="40366">
                  <c:v>5.3265868663532334E-4</c:v>
                </c:pt>
                <c:pt idx="40367">
                  <c:v>5.4349416144217066E-4</c:v>
                </c:pt>
                <c:pt idx="40368">
                  <c:v>5.5503011613067255E-4</c:v>
                </c:pt>
                <c:pt idx="40369">
                  <c:v>5.6738523871679991E-4</c:v>
                </c:pt>
                <c:pt idx="40370">
                  <c:v>5.8038109004032723E-4</c:v>
                </c:pt>
                <c:pt idx="40371">
                  <c:v>5.9418156680712819E-4</c:v>
                </c:pt>
                <c:pt idx="40372">
                  <c:v>6.0885823505185677E-4</c:v>
                </c:pt>
                <c:pt idx="40373">
                  <c:v>6.2445954215717414E-4</c:v>
                </c:pt>
                <c:pt idx="40374">
                  <c:v>6.4110256139116029E-4</c:v>
                </c:pt>
                <c:pt idx="40375">
                  <c:v>6.58945597192373E-4</c:v>
                </c:pt>
                <c:pt idx="40376">
                  <c:v>6.778999123491225E-4</c:v>
                </c:pt>
                <c:pt idx="40377">
                  <c:v>6.9825972034043282E-4</c:v>
                </c:pt>
                <c:pt idx="40378">
                  <c:v>7.1996873369839509E-4</c:v>
                </c:pt>
                <c:pt idx="40379">
                  <c:v>7.4319637353148504E-4</c:v>
                </c:pt>
                <c:pt idx="40380">
                  <c:v>7.6813427576782889E-4</c:v>
                </c:pt>
                <c:pt idx="40381">
                  <c:v>7.9464052472111302E-4</c:v>
                </c:pt>
                <c:pt idx="40382">
                  <c:v>8.2304272668853873E-4</c:v>
                </c:pt>
                <c:pt idx="40383">
                  <c:v>8.5351765021990378E-4</c:v>
                </c:pt>
                <c:pt idx="40384">
                  <c:v>8.8629970280129644E-4</c:v>
                </c:pt>
                <c:pt idx="40385">
                  <c:v>9.2121343049833548E-4</c:v>
                </c:pt>
                <c:pt idx="40386">
                  <c:v>9.5873725415296374E-4</c:v>
                </c:pt>
                <c:pt idx="40387">
                  <c:v>9.9911140661856912E-4</c:v>
                </c:pt>
                <c:pt idx="40388">
                  <c:v>1.0424020577805004E-3</c:v>
                </c:pt>
                <c:pt idx="40389">
                  <c:v>1.0888971595868213E-3</c:v>
                </c:pt>
                <c:pt idx="40390">
                  <c:v>1.138869977887369E-3</c:v>
                </c:pt>
                <c:pt idx="40391">
                  <c:v>1.1925226889333285E-3</c:v>
                </c:pt>
                <c:pt idx="40392">
                  <c:v>1.2504060157787489E-3</c:v>
                </c:pt>
                <c:pt idx="40393">
                  <c:v>1.3125567475948952E-3</c:v>
                </c:pt>
                <c:pt idx="40394">
                  <c:v>1.3793694380568322E-3</c:v>
                </c:pt>
                <c:pt idx="40395">
                  <c:v>1.4512723984545506E-3</c:v>
                </c:pt>
                <c:pt idx="40396">
                  <c:v>1.5286692367666443E-3</c:v>
                </c:pt>
                <c:pt idx="40397">
                  <c:v>1.6121534859352415E-3</c:v>
                </c:pt>
                <c:pt idx="40398">
                  <c:v>1.7020947522348173E-3</c:v>
                </c:pt>
                <c:pt idx="40399">
                  <c:v>1.7992295414325232E-3</c:v>
                </c:pt>
                <c:pt idx="40400">
                  <c:v>1.9040243314569771E-3</c:v>
                </c:pt>
                <c:pt idx="40401">
                  <c:v>2.0170813348392436E-3</c:v>
                </c:pt>
                <c:pt idx="40402">
                  <c:v>2.1393305197151546E-3</c:v>
                </c:pt>
                <c:pt idx="40403">
                  <c:v>2.2714635595658672E-3</c:v>
                </c:pt>
                <c:pt idx="40404">
                  <c:v>2.4143824294582394E-3</c:v>
                </c:pt>
                <c:pt idx="40405">
                  <c:v>2.568958450247627E-3</c:v>
                </c:pt>
                <c:pt idx="40406">
                  <c:v>2.7363579877567323E-3</c:v>
                </c:pt>
                <c:pt idx="40407">
                  <c:v>2.9175677130210964E-3</c:v>
                </c:pt>
                <c:pt idx="40408">
                  <c:v>3.1137369418310357E-3</c:v>
                </c:pt>
                <c:pt idx="40409">
                  <c:v>3.3260388194000789E-3</c:v>
                </c:pt>
                <c:pt idx="40410">
                  <c:v>3.5558879298184243E-3</c:v>
                </c:pt>
                <c:pt idx="40411">
                  <c:v>3.8048286682457189E-3</c:v>
                </c:pt>
                <c:pt idx="40412">
                  <c:v>4.0743785890473561E-3</c:v>
                </c:pt>
                <c:pt idx="40413">
                  <c:v>4.3664663450798669E-3</c:v>
                </c:pt>
                <c:pt idx="40414">
                  <c:v>4.6826530379791009E-3</c:v>
                </c:pt>
                <c:pt idx="40415">
                  <c:v>5.0252670797099608E-3</c:v>
                </c:pt>
                <c:pt idx="40416">
                  <c:v>5.3962506950652189E-3</c:v>
                </c:pt>
                <c:pt idx="40417">
                  <c:v>5.7983769140030894E-3</c:v>
                </c:pt>
                <c:pt idx="40418">
                  <c:v>6.2341827897348656E-3</c:v>
                </c:pt>
                <c:pt idx="40419">
                  <c:v>6.7064482020002814E-3</c:v>
                </c:pt>
                <c:pt idx="40420">
                  <c:v>7.2169653129523503E-3</c:v>
                </c:pt>
                <c:pt idx="40421">
                  <c:v>7.7669865777213465E-3</c:v>
                </c:pt>
                <c:pt idx="40422">
                  <c:v>8.3519333699626497E-3</c:v>
                </c:pt>
                <c:pt idx="40423">
                  <c:v>8.9627540335237565E-3</c:v>
                </c:pt>
                <c:pt idx="40424">
                  <c:v>9.5480324169205932E-3</c:v>
                </c:pt>
                <c:pt idx="40425">
                  <c:v>1.0029462350020557E-2</c:v>
                </c:pt>
                <c:pt idx="40426">
                  <c:v>1.0240443392912635E-2</c:v>
                </c:pt>
                <c:pt idx="40427">
                  <c:v>9.9865423303061585E-3</c:v>
                </c:pt>
                <c:pt idx="40428">
                  <c:v>9.1922430338358119E-3</c:v>
                </c:pt>
                <c:pt idx="40429">
                  <c:v>7.9793942146013652E-3</c:v>
                </c:pt>
                <c:pt idx="40430">
                  <c:v>6.5692431044731547E-3</c:v>
                </c:pt>
                <c:pt idx="40431">
                  <c:v>5.1121366449435879E-3</c:v>
                </c:pt>
                <c:pt idx="40432">
                  <c:v>3.6972802277517314E-3</c:v>
                </c:pt>
                <c:pt idx="40433">
                  <c:v>2.3721153606910406E-3</c:v>
                </c:pt>
                <c:pt idx="40434">
                  <c:v>1.1506012073264626E-3</c:v>
                </c:pt>
                <c:pt idx="40435">
                  <c:v>4.5560596320326496E-5</c:v>
                </c:pt>
                <c:pt idx="40436">
                  <c:v>-9.3401357614453229E-4</c:v>
                </c:pt>
                <c:pt idx="40437">
                  <c:v>-1.7802880722629366E-3</c:v>
                </c:pt>
                <c:pt idx="40438">
                  <c:v>-2.4826042722112529E-3</c:v>
                </c:pt>
                <c:pt idx="40439">
                  <c:v>-3.0408039846924195E-3</c:v>
                </c:pt>
                <c:pt idx="40440">
                  <c:v>-3.4380202902739576E-3</c:v>
                </c:pt>
                <c:pt idx="40441">
                  <c:v>-3.6668928476526474E-3</c:v>
                </c:pt>
                <c:pt idx="40442">
                  <c:v>-3.717458785045813E-3</c:v>
                </c:pt>
                <c:pt idx="40443">
                  <c:v>-3.5771138512548095E-3</c:v>
                </c:pt>
                <c:pt idx="40444">
                  <c:v>-3.2380294178377955E-3</c:v>
                </c:pt>
                <c:pt idx="40445">
                  <c:v>-2.6884940524590784E-3</c:v>
                </c:pt>
                <c:pt idx="40446">
                  <c:v>-1.92094788459507E-3</c:v>
                </c:pt>
                <c:pt idx="40447">
                  <c:v>-9.4013159302541727E-4</c:v>
                </c:pt>
                <c:pt idx="40448">
                  <c:v>2.4835648021281909E-4</c:v>
                </c:pt>
                <c:pt idx="40449">
                  <c:v>1.594623198801437E-3</c:v>
                </c:pt>
                <c:pt idx="40450">
                  <c:v>3.0092929242601096E-3</c:v>
                </c:pt>
                <c:pt idx="40451">
                  <c:v>4.3468764319697373E-3</c:v>
                </c:pt>
                <c:pt idx="40452">
                  <c:v>5.4626148869217905E-3</c:v>
                </c:pt>
                <c:pt idx="40453">
                  <c:v>6.328044993335058E-3</c:v>
                </c:pt>
                <c:pt idx="40454">
                  <c:v>7.0625432200241978E-3</c:v>
                </c:pt>
                <c:pt idx="40455">
                  <c:v>7.8600138884026283E-3</c:v>
                </c:pt>
                <c:pt idx="40456">
                  <c:v>8.8612598897860329E-3</c:v>
                </c:pt>
                <c:pt idx="40457">
                  <c:v>1.0167043273979992E-2</c:v>
                </c:pt>
                <c:pt idx="40458">
                  <c:v>1.1774442852402034E-2</c:v>
                </c:pt>
                <c:pt idx="40459">
                  <c:v>1.3682012897969997E-2</c:v>
                </c:pt>
                <c:pt idx="40460">
                  <c:v>1.577373127868309E-2</c:v>
                </c:pt>
                <c:pt idx="40461">
                  <c:v>1.7867439969453391E-2</c:v>
                </c:pt>
                <c:pt idx="40462">
                  <c:v>1.9861333258874181E-2</c:v>
                </c:pt>
                <c:pt idx="40463">
                  <c:v>2.1691862617171709E-2</c:v>
                </c:pt>
                <c:pt idx="40464">
                  <c:v>2.350735405598936E-2</c:v>
                </c:pt>
                <c:pt idx="40465">
                  <c:v>2.5508588640307805E-2</c:v>
                </c:pt>
                <c:pt idx="40466">
                  <c:v>2.7870037736801079E-2</c:v>
                </c:pt>
                <c:pt idx="40467">
                  <c:v>3.0674075665236611E-2</c:v>
                </c:pt>
                <c:pt idx="40468">
                  <c:v>3.3966540595441796E-2</c:v>
                </c:pt>
                <c:pt idx="40469">
                  <c:v>3.7724820977503737E-2</c:v>
                </c:pt>
                <c:pt idx="40470">
                  <c:v>4.1890863092574837E-2</c:v>
                </c:pt>
                <c:pt idx="40471">
                  <c:v>4.6380911842777262E-2</c:v>
                </c:pt>
                <c:pt idx="40472">
                  <c:v>5.1134363394212956E-2</c:v>
                </c:pt>
                <c:pt idx="40473">
                  <c:v>5.6066044395512549E-2</c:v>
                </c:pt>
                <c:pt idx="40474">
                  <c:v>6.1246269491644134E-2</c:v>
                </c:pt>
                <c:pt idx="40475">
                  <c:v>6.6674955161216243E-2</c:v>
                </c:pt>
                <c:pt idx="40476">
                  <c:v>7.2360941399381429E-2</c:v>
                </c:pt>
                <c:pt idx="40477">
                  <c:v>7.8321741137843293E-2</c:v>
                </c:pt>
                <c:pt idx="40478">
                  <c:v>8.4557955886172209E-2</c:v>
                </c:pt>
                <c:pt idx="40479">
                  <c:v>9.1068297074160087E-2</c:v>
                </c:pt>
                <c:pt idx="40480">
                  <c:v>9.7090877773705175E-2</c:v>
                </c:pt>
                <c:pt idx="40481">
                  <c:v>0.10301082395553918</c:v>
                </c:pt>
                <c:pt idx="40482">
                  <c:v>0.10831930481047658</c:v>
                </c:pt>
                <c:pt idx="40483">
                  <c:v>0.11237175173626623</c:v>
                </c:pt>
                <c:pt idx="40484">
                  <c:v>0.11634643963433788</c:v>
                </c:pt>
                <c:pt idx="40485">
                  <c:v>0.11905306593799991</c:v>
                </c:pt>
                <c:pt idx="40486">
                  <c:v>0.1199881027324583</c:v>
                </c:pt>
                <c:pt idx="40487">
                  <c:v>0.11976563057470191</c:v>
                </c:pt>
                <c:pt idx="40488">
                  <c:v>0.11746996183844999</c:v>
                </c:pt>
                <c:pt idx="40489">
                  <c:v>0.11341335890992976</c:v>
                </c:pt>
                <c:pt idx="40490">
                  <c:v>0.10675863237591598</c:v>
                </c:pt>
                <c:pt idx="40491">
                  <c:v>9.7650289781597399E-2</c:v>
                </c:pt>
                <c:pt idx="40492">
                  <c:v>8.5916152105878718E-2</c:v>
                </c:pt>
                <c:pt idx="40493">
                  <c:v>7.2799885264405007E-2</c:v>
                </c:pt>
                <c:pt idx="40494">
                  <c:v>5.8617751110667471E-2</c:v>
                </c:pt>
                <c:pt idx="40495">
                  <c:v>4.4246312124113618E-2</c:v>
                </c:pt>
                <c:pt idx="40496">
                  <c:v>3.0572784499905636E-2</c:v>
                </c:pt>
                <c:pt idx="40497">
                  <c:v>1.8055516323555565E-2</c:v>
                </c:pt>
                <c:pt idx="40498">
                  <c:v>6.454732620254644E-3</c:v>
                </c:pt>
                <c:pt idx="40499">
                  <c:v>-2.4972913429321397E-3</c:v>
                </c:pt>
                <c:pt idx="40500">
                  <c:v>-9.615459142524041E-3</c:v>
                </c:pt>
                <c:pt idx="40501">
                  <c:v>-1.5351428897485114E-2</c:v>
                </c:pt>
                <c:pt idx="40502">
                  <c:v>-1.8924926556764948E-2</c:v>
                </c:pt>
                <c:pt idx="40503">
                  <c:v>-2.0990110217554703E-2</c:v>
                </c:pt>
                <c:pt idx="40504">
                  <c:v>-2.1523972236413669E-2</c:v>
                </c:pt>
                <c:pt idx="40505">
                  <c:v>-2.0918958085250391E-2</c:v>
                </c:pt>
                <c:pt idx="40506">
                  <c:v>-1.9905708482003875E-2</c:v>
                </c:pt>
                <c:pt idx="40507">
                  <c:v>-1.7636568517935894E-2</c:v>
                </c:pt>
                <c:pt idx="40508">
                  <c:v>-1.4570503260199999E-2</c:v>
                </c:pt>
                <c:pt idx="40509">
                  <c:v>-1.1385494408616699E-2</c:v>
                </c:pt>
                <c:pt idx="40510">
                  <c:v>-8.089821920986489E-3</c:v>
                </c:pt>
                <c:pt idx="40511">
                  <c:v>-5.4626578832675183E-3</c:v>
                </c:pt>
                <c:pt idx="40512">
                  <c:v>-4.6398170362839421E-3</c:v>
                </c:pt>
                <c:pt idx="40513">
                  <c:v>-4.3899449703914796E-3</c:v>
                </c:pt>
                <c:pt idx="40514">
                  <c:v>-4.1842328734218968E-3</c:v>
                </c:pt>
                <c:pt idx="40515">
                  <c:v>-4.1481875255772434E-3</c:v>
                </c:pt>
                <c:pt idx="40516">
                  <c:v>-4.2118409848509774E-3</c:v>
                </c:pt>
                <c:pt idx="40517">
                  <c:v>-4.1965696376025227E-3</c:v>
                </c:pt>
                <c:pt idx="40518">
                  <c:v>-4.1979631507853832E-3</c:v>
                </c:pt>
                <c:pt idx="40519">
                  <c:v>-4.2586794708016499E-3</c:v>
                </c:pt>
                <c:pt idx="40520">
                  <c:v>-4.2065387728067076E-3</c:v>
                </c:pt>
                <c:pt idx="40521">
                  <c:v>-3.8902124192870847E-3</c:v>
                </c:pt>
                <c:pt idx="40522">
                  <c:v>-3.486875603887875E-3</c:v>
                </c:pt>
                <c:pt idx="40523">
                  <c:v>-3.2063057308356654E-3</c:v>
                </c:pt>
                <c:pt idx="40524">
                  <c:v>-3.0159183147245813E-3</c:v>
                </c:pt>
                <c:pt idx="40525">
                  <c:v>-2.8673652640543606E-3</c:v>
                </c:pt>
                <c:pt idx="40526">
                  <c:v>-2.7770754358112737E-3</c:v>
                </c:pt>
                <c:pt idx="40527">
                  <c:v>-2.6962662806418311E-3</c:v>
                </c:pt>
                <c:pt idx="40528">
                  <c:v>-2.6090475186696053E-3</c:v>
                </c:pt>
                <c:pt idx="40529">
                  <c:v>-2.5609339555166099E-3</c:v>
                </c:pt>
                <c:pt idx="40530">
                  <c:v>-2.496344048716874E-3</c:v>
                </c:pt>
                <c:pt idx="40531">
                  <c:v>-2.4869647914080063E-3</c:v>
                </c:pt>
                <c:pt idx="40532">
                  <c:v>-2.4494599948480253E-3</c:v>
                </c:pt>
                <c:pt idx="40533">
                  <c:v>-2.4476947546388374E-3</c:v>
                </c:pt>
                <c:pt idx="40534">
                  <c:v>-2.4448992000059358E-3</c:v>
                </c:pt>
                <c:pt idx="40535">
                  <c:v>-2.4415717706846129E-3</c:v>
                </c:pt>
                <c:pt idx="40536">
                  <c:v>-2.4278076212390343E-3</c:v>
                </c:pt>
                <c:pt idx="40537">
                  <c:v>-2.43562730701257E-3</c:v>
                </c:pt>
                <c:pt idx="40538">
                  <c:v>-2.4340296650275641E-3</c:v>
                </c:pt>
                <c:pt idx="40539">
                  <c:v>-2.4370133581682898E-3</c:v>
                </c:pt>
                <c:pt idx="40540">
                  <c:v>-2.4416232639267788E-3</c:v>
                </c:pt>
                <c:pt idx="40541">
                  <c:v>-2.4476383872225256E-3</c:v>
                </c:pt>
                <c:pt idx="40542">
                  <c:v>-2.457249498690878E-3</c:v>
                </c:pt>
                <c:pt idx="40543">
                  <c:v>-2.4789554473566068E-3</c:v>
                </c:pt>
                <c:pt idx="40544">
                  <c:v>-2.4880725281934942E-3</c:v>
                </c:pt>
                <c:pt idx="40545">
                  <c:v>-2.5240688841091609E-3</c:v>
                </c:pt>
                <c:pt idx="40546">
                  <c:v>-2.5369522853790059E-3</c:v>
                </c:pt>
                <c:pt idx="40547">
                  <c:v>-2.5352540239727776E-3</c:v>
                </c:pt>
                <c:pt idx="40548">
                  <c:v>-2.5591153960605557E-3</c:v>
                </c:pt>
                <c:pt idx="40549">
                  <c:v>-2.5668546728285038E-3</c:v>
                </c:pt>
                <c:pt idx="40550">
                  <c:v>-2.5898638819464186E-3</c:v>
                </c:pt>
                <c:pt idx="40551">
                  <c:v>-2.6019785232440258E-3</c:v>
                </c:pt>
                <c:pt idx="40552">
                  <c:v>-2.624450804077623E-3</c:v>
                </c:pt>
                <c:pt idx="40553">
                  <c:v>-2.6400562429860774E-3</c:v>
                </c:pt>
                <c:pt idx="40554">
                  <c:v>-2.6616718476768207E-3</c:v>
                </c:pt>
                <c:pt idx="40555">
                  <c:v>-2.6858193297170404E-3</c:v>
                </c:pt>
                <c:pt idx="40556">
                  <c:v>-2.6996820287641552E-3</c:v>
                </c:pt>
                <c:pt idx="40557">
                  <c:v>-2.7133243590987846E-3</c:v>
                </c:pt>
                <c:pt idx="40558">
                  <c:v>-2.728915877684617E-3</c:v>
                </c:pt>
                <c:pt idx="40559">
                  <c:v>-2.7457747043676756E-3</c:v>
                </c:pt>
                <c:pt idx="40560">
                  <c:v>-2.7580409988334702E-3</c:v>
                </c:pt>
                <c:pt idx="40561">
                  <c:v>-2.7708098088693131E-3</c:v>
                </c:pt>
                <c:pt idx="40562">
                  <c:v>-2.7850677333339669E-3</c:v>
                </c:pt>
                <c:pt idx="40563">
                  <c:v>-2.7941614118581286E-3</c:v>
                </c:pt>
                <c:pt idx="40564">
                  <c:v>-2.8092440595323329E-3</c:v>
                </c:pt>
                <c:pt idx="40565">
                  <c:v>-2.8170740101665964E-3</c:v>
                </c:pt>
                <c:pt idx="40566">
                  <c:v>-2.8263987509535393E-3</c:v>
                </c:pt>
                <c:pt idx="40567">
                  <c:v>-2.839105089120721E-3</c:v>
                </c:pt>
                <c:pt idx="40568">
                  <c:v>-2.8488492601821212E-3</c:v>
                </c:pt>
                <c:pt idx="40569">
                  <c:v>-2.8584596072672589E-3</c:v>
                </c:pt>
                <c:pt idx="40570">
                  <c:v>-2.8674590119030542E-3</c:v>
                </c:pt>
                <c:pt idx="40571">
                  <c:v>-2.8759827595752387E-3</c:v>
                </c:pt>
                <c:pt idx="40572">
                  <c:v>-2.8852961390971243E-3</c:v>
                </c:pt>
                <c:pt idx="40573">
                  <c:v>-2.894283412206503E-3</c:v>
                </c:pt>
                <c:pt idx="40574">
                  <c:v>-2.9030872958654636E-3</c:v>
                </c:pt>
                <c:pt idx="40575">
                  <c:v>-2.9107077893727384E-3</c:v>
                </c:pt>
                <c:pt idx="40576">
                  <c:v>-2.917793746968776E-3</c:v>
                </c:pt>
                <c:pt idx="40577">
                  <c:v>-2.9242602438519943E-3</c:v>
                </c:pt>
                <c:pt idx="40578">
                  <c:v>-2.9316100837409203E-3</c:v>
                </c:pt>
                <c:pt idx="40579">
                  <c:v>-2.9380775604831199E-3</c:v>
                </c:pt>
                <c:pt idx="40580">
                  <c:v>-2.941422579648076E-3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90D6-48AC-BEBE-4AFA0BAE01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/>
      <c:overlay val="0"/>
    </c:legend>
    <c:plotVisOnly val="1"/>
    <c:dispBlanksAs val="gap"/>
    <c:showDLblsOverMax val="0"/>
  </c:chart>
  <c:txPr>
    <a:bodyPr/>
    <a:lstStyle/>
    <a:p>
      <a:pPr>
        <a:defRPr sz="15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AVG!$B$2</c:f>
              <c:strCache>
                <c:ptCount val="1"/>
                <c:pt idx="0">
                  <c:v>avgx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AVG!$B$3:$B$870</c:f>
              <c:numCache>
                <c:formatCode>0.00E+00</c:formatCode>
                <c:ptCount val="868"/>
                <c:pt idx="0">
                  <c:v>-2.0789999999999999E-6</c:v>
                </c:pt>
                <c:pt idx="1">
                  <c:v>2.7749999999999999E-7</c:v>
                </c:pt>
                <c:pt idx="2">
                  <c:v>-7.7400000000000002E-7</c:v>
                </c:pt>
                <c:pt idx="3">
                  <c:v>1.9079999999999999E-7</c:v>
                </c:pt>
                <c:pt idx="4">
                  <c:v>4.9409999999999996E-7</c:v>
                </c:pt>
                <c:pt idx="5">
                  <c:v>-1.0729999999999999E-6</c:v>
                </c:pt>
                <c:pt idx="6">
                  <c:v>-1.26E-6</c:v>
                </c:pt>
                <c:pt idx="7">
                  <c:v>-1.4300000000000001E-6</c:v>
                </c:pt>
                <c:pt idx="8">
                  <c:v>-1.2780000000000001E-6</c:v>
                </c:pt>
                <c:pt idx="9">
                  <c:v>-1.105E-6</c:v>
                </c:pt>
                <c:pt idx="10">
                  <c:v>-8.005E-7</c:v>
                </c:pt>
                <c:pt idx="11">
                  <c:v>-8.4440000000000002E-7</c:v>
                </c:pt>
                <c:pt idx="12">
                  <c:v>-8.4659999999999997E-7</c:v>
                </c:pt>
                <c:pt idx="13">
                  <c:v>-8.4890000000000004E-7</c:v>
                </c:pt>
                <c:pt idx="14">
                  <c:v>-8.5109999999999999E-7</c:v>
                </c:pt>
                <c:pt idx="15">
                  <c:v>-8.5320000000000004E-7</c:v>
                </c:pt>
                <c:pt idx="16">
                  <c:v>-8.554E-7</c:v>
                </c:pt>
                <c:pt idx="17">
                  <c:v>-8.5740000000000004E-7</c:v>
                </c:pt>
                <c:pt idx="18">
                  <c:v>-8.5949999999999999E-7</c:v>
                </c:pt>
                <c:pt idx="19">
                  <c:v>-8.6150000000000003E-7</c:v>
                </c:pt>
                <c:pt idx="20">
                  <c:v>-8.6339999999999996E-7</c:v>
                </c:pt>
                <c:pt idx="21">
                  <c:v>-8.653E-7</c:v>
                </c:pt>
                <c:pt idx="22">
                  <c:v>-8.6710000000000003E-7</c:v>
                </c:pt>
                <c:pt idx="23">
                  <c:v>-8.6889999999999995E-7</c:v>
                </c:pt>
                <c:pt idx="24">
                  <c:v>-8.7059999999999997E-7</c:v>
                </c:pt>
                <c:pt idx="25">
                  <c:v>-8.723E-7</c:v>
                </c:pt>
                <c:pt idx="26">
                  <c:v>-8.7390000000000001E-7</c:v>
                </c:pt>
                <c:pt idx="27">
                  <c:v>-8.7540000000000002E-7</c:v>
                </c:pt>
                <c:pt idx="28">
                  <c:v>-8.7690000000000002E-7</c:v>
                </c:pt>
                <c:pt idx="29">
                  <c:v>-8.7840000000000003E-7</c:v>
                </c:pt>
                <c:pt idx="30">
                  <c:v>-8.7980000000000003E-7</c:v>
                </c:pt>
                <c:pt idx="31">
                  <c:v>-8.8110000000000002E-7</c:v>
                </c:pt>
                <c:pt idx="32">
                  <c:v>-8.8230000000000001E-7</c:v>
                </c:pt>
                <c:pt idx="33">
                  <c:v>-8.8349999999999999E-7</c:v>
                </c:pt>
                <c:pt idx="34">
                  <c:v>-8.8469999999999997E-7</c:v>
                </c:pt>
                <c:pt idx="35">
                  <c:v>-8.8579999999999995E-7</c:v>
                </c:pt>
                <c:pt idx="36">
                  <c:v>-8.8680000000000003E-7</c:v>
                </c:pt>
                <c:pt idx="37">
                  <c:v>-8.878E-7</c:v>
                </c:pt>
                <c:pt idx="38">
                  <c:v>-8.8879999999999996E-7</c:v>
                </c:pt>
                <c:pt idx="39">
                  <c:v>-8.8970000000000003E-7</c:v>
                </c:pt>
                <c:pt idx="40">
                  <c:v>-8.9049999999999999E-7</c:v>
                </c:pt>
                <c:pt idx="41">
                  <c:v>-8.9139999999999995E-7</c:v>
                </c:pt>
                <c:pt idx="42">
                  <c:v>-8.9220000000000001E-7</c:v>
                </c:pt>
                <c:pt idx="43">
                  <c:v>-8.9299999999999996E-7</c:v>
                </c:pt>
                <c:pt idx="44">
                  <c:v>-8.9380000000000002E-7</c:v>
                </c:pt>
                <c:pt idx="45">
                  <c:v>-8.9459999999999998E-7</c:v>
                </c:pt>
                <c:pt idx="46">
                  <c:v>-8.9530000000000003E-7</c:v>
                </c:pt>
                <c:pt idx="47">
                  <c:v>-8.9599999999999998E-7</c:v>
                </c:pt>
                <c:pt idx="48">
                  <c:v>-8.9670000000000003E-7</c:v>
                </c:pt>
                <c:pt idx="49">
                  <c:v>-8.9739999999999998E-7</c:v>
                </c:pt>
                <c:pt idx="50">
                  <c:v>-8.9810000000000003E-7</c:v>
                </c:pt>
                <c:pt idx="51">
                  <c:v>-8.9869999999999997E-7</c:v>
                </c:pt>
                <c:pt idx="52">
                  <c:v>-8.9930000000000001E-7</c:v>
                </c:pt>
                <c:pt idx="53">
                  <c:v>-8.9989999999999995E-7</c:v>
                </c:pt>
                <c:pt idx="54">
                  <c:v>-9.005E-7</c:v>
                </c:pt>
                <c:pt idx="55">
                  <c:v>-9.0100000000000003E-7</c:v>
                </c:pt>
                <c:pt idx="56">
                  <c:v>-9.0149999999999997E-7</c:v>
                </c:pt>
                <c:pt idx="57">
                  <c:v>-9.019E-7</c:v>
                </c:pt>
                <c:pt idx="58">
                  <c:v>-9.0240000000000003E-7</c:v>
                </c:pt>
                <c:pt idx="59">
                  <c:v>-9.0279999999999996E-7</c:v>
                </c:pt>
                <c:pt idx="60">
                  <c:v>-9.0319999999999999E-7</c:v>
                </c:pt>
                <c:pt idx="61">
                  <c:v>-9.0350000000000001E-7</c:v>
                </c:pt>
                <c:pt idx="62">
                  <c:v>-9.0390000000000004E-7</c:v>
                </c:pt>
                <c:pt idx="63">
                  <c:v>-9.0419999999999996E-7</c:v>
                </c:pt>
                <c:pt idx="64">
                  <c:v>-9.0449999999999998E-7</c:v>
                </c:pt>
                <c:pt idx="65">
                  <c:v>-9.0469999999999999E-7</c:v>
                </c:pt>
                <c:pt idx="66">
                  <c:v>-9.0500000000000002E-7</c:v>
                </c:pt>
                <c:pt idx="67">
                  <c:v>-9.0520000000000003E-7</c:v>
                </c:pt>
                <c:pt idx="68">
                  <c:v>-9.0530000000000004E-7</c:v>
                </c:pt>
                <c:pt idx="69">
                  <c:v>-9.0549999999999995E-7</c:v>
                </c:pt>
                <c:pt idx="70">
                  <c:v>-9.0559999999999996E-7</c:v>
                </c:pt>
                <c:pt idx="71">
                  <c:v>-9.0559999999999996E-7</c:v>
                </c:pt>
                <c:pt idx="72">
                  <c:v>-9.0559999999999996E-7</c:v>
                </c:pt>
                <c:pt idx="73">
                  <c:v>-9.0549999999999995E-7</c:v>
                </c:pt>
                <c:pt idx="74">
                  <c:v>-9.0530000000000004E-7</c:v>
                </c:pt>
                <c:pt idx="75">
                  <c:v>-9.0500000000000002E-7</c:v>
                </c:pt>
                <c:pt idx="76">
                  <c:v>-9.0469999999999999E-7</c:v>
                </c:pt>
                <c:pt idx="77">
                  <c:v>-9.0419999999999996E-7</c:v>
                </c:pt>
                <c:pt idx="78">
                  <c:v>-9.0360000000000002E-7</c:v>
                </c:pt>
                <c:pt idx="79">
                  <c:v>-9.0279999999999996E-7</c:v>
                </c:pt>
                <c:pt idx="80">
                  <c:v>-9.0179999999999999E-7</c:v>
                </c:pt>
                <c:pt idx="81">
                  <c:v>-9.005E-7</c:v>
                </c:pt>
                <c:pt idx="82">
                  <c:v>-8.9899999999999999E-7</c:v>
                </c:pt>
                <c:pt idx="83">
                  <c:v>-8.9700000000000005E-7</c:v>
                </c:pt>
                <c:pt idx="84">
                  <c:v>-8.9469999999999998E-7</c:v>
                </c:pt>
                <c:pt idx="85">
                  <c:v>-8.9189999999999999E-7</c:v>
                </c:pt>
                <c:pt idx="86">
                  <c:v>-8.8859999999999995E-7</c:v>
                </c:pt>
                <c:pt idx="87">
                  <c:v>-8.8479999999999998E-7</c:v>
                </c:pt>
                <c:pt idx="88">
                  <c:v>-8.8039999999999997E-7</c:v>
                </c:pt>
                <c:pt idx="89">
                  <c:v>-8.7550000000000002E-7</c:v>
                </c:pt>
                <c:pt idx="90">
                  <c:v>-8.7010000000000004E-7</c:v>
                </c:pt>
                <c:pt idx="91">
                  <c:v>-8.6420000000000002E-7</c:v>
                </c:pt>
                <c:pt idx="92">
                  <c:v>-8.5799999999999998E-7</c:v>
                </c:pt>
                <c:pt idx="93">
                  <c:v>-8.5140000000000001E-7</c:v>
                </c:pt>
                <c:pt idx="94">
                  <c:v>-8.4460000000000003E-7</c:v>
                </c:pt>
                <c:pt idx="95">
                  <c:v>-8.3770000000000004E-7</c:v>
                </c:pt>
                <c:pt idx="96">
                  <c:v>-8.3079999999999995E-7</c:v>
                </c:pt>
                <c:pt idx="97">
                  <c:v>-8.2399999999999997E-7</c:v>
                </c:pt>
                <c:pt idx="98">
                  <c:v>-8.1729999999999999E-7</c:v>
                </c:pt>
                <c:pt idx="99">
                  <c:v>-8.1090000000000004E-7</c:v>
                </c:pt>
                <c:pt idx="100">
                  <c:v>-8.0490000000000001E-7</c:v>
                </c:pt>
                <c:pt idx="101">
                  <c:v>-7.9930000000000002E-7</c:v>
                </c:pt>
                <c:pt idx="102">
                  <c:v>-7.9410000000000005E-7</c:v>
                </c:pt>
                <c:pt idx="103">
                  <c:v>-7.8960000000000003E-7</c:v>
                </c:pt>
                <c:pt idx="104">
                  <c:v>-7.8560000000000005E-7</c:v>
                </c:pt>
                <c:pt idx="105">
                  <c:v>-7.822E-7</c:v>
                </c:pt>
                <c:pt idx="106">
                  <c:v>-7.793E-7</c:v>
                </c:pt>
                <c:pt idx="107">
                  <c:v>-7.7700000000000004E-7</c:v>
                </c:pt>
                <c:pt idx="108">
                  <c:v>-7.7530000000000001E-7</c:v>
                </c:pt>
                <c:pt idx="109">
                  <c:v>-7.7400000000000002E-7</c:v>
                </c:pt>
                <c:pt idx="110">
                  <c:v>-7.7319999999999996E-7</c:v>
                </c:pt>
                <c:pt idx="111">
                  <c:v>-7.7280000000000004E-7</c:v>
                </c:pt>
                <c:pt idx="112">
                  <c:v>-7.7260000000000002E-7</c:v>
                </c:pt>
                <c:pt idx="113">
                  <c:v>-7.7280000000000004E-7</c:v>
                </c:pt>
                <c:pt idx="114">
                  <c:v>-7.7309999999999995E-7</c:v>
                </c:pt>
                <c:pt idx="115">
                  <c:v>-7.7359999999999999E-7</c:v>
                </c:pt>
                <c:pt idx="116">
                  <c:v>-7.7430000000000004E-7</c:v>
                </c:pt>
                <c:pt idx="117">
                  <c:v>-7.7489999999999998E-7</c:v>
                </c:pt>
                <c:pt idx="118">
                  <c:v>-7.7560000000000004E-7</c:v>
                </c:pt>
                <c:pt idx="119">
                  <c:v>-7.7629999999999998E-7</c:v>
                </c:pt>
                <c:pt idx="120">
                  <c:v>-7.7690000000000003E-7</c:v>
                </c:pt>
                <c:pt idx="121">
                  <c:v>-7.7749999999999997E-7</c:v>
                </c:pt>
                <c:pt idx="122">
                  <c:v>-7.779E-7</c:v>
                </c:pt>
                <c:pt idx="123">
                  <c:v>-7.7810000000000001E-7</c:v>
                </c:pt>
                <c:pt idx="124">
                  <c:v>-7.7820000000000002E-7</c:v>
                </c:pt>
                <c:pt idx="125">
                  <c:v>-7.7800000000000001E-7</c:v>
                </c:pt>
                <c:pt idx="126">
                  <c:v>-7.7769999999999998E-7</c:v>
                </c:pt>
                <c:pt idx="127">
                  <c:v>-7.7700000000000004E-7</c:v>
                </c:pt>
                <c:pt idx="128">
                  <c:v>-7.7609999999999997E-7</c:v>
                </c:pt>
                <c:pt idx="129">
                  <c:v>-7.7489999999999998E-7</c:v>
                </c:pt>
                <c:pt idx="130">
                  <c:v>-7.7339999999999998E-7</c:v>
                </c:pt>
                <c:pt idx="131">
                  <c:v>-7.7150000000000005E-7</c:v>
                </c:pt>
                <c:pt idx="132">
                  <c:v>-7.6929999999999999E-7</c:v>
                </c:pt>
                <c:pt idx="133">
                  <c:v>-7.6680000000000001E-7</c:v>
                </c:pt>
                <c:pt idx="134">
                  <c:v>-7.639E-7</c:v>
                </c:pt>
                <c:pt idx="135">
                  <c:v>-7.6069999999999998E-7</c:v>
                </c:pt>
                <c:pt idx="136">
                  <c:v>-7.5710000000000002E-7</c:v>
                </c:pt>
                <c:pt idx="137">
                  <c:v>-7.5320000000000005E-7</c:v>
                </c:pt>
                <c:pt idx="138">
                  <c:v>-7.4890000000000004E-7</c:v>
                </c:pt>
                <c:pt idx="139">
                  <c:v>-7.4420000000000001E-7</c:v>
                </c:pt>
                <c:pt idx="140">
                  <c:v>-7.3929999999999996E-7</c:v>
                </c:pt>
                <c:pt idx="141">
                  <c:v>-7.3389999999999997E-7</c:v>
                </c:pt>
                <c:pt idx="142">
                  <c:v>-7.2829999999999998E-7</c:v>
                </c:pt>
                <c:pt idx="143">
                  <c:v>-7.2239999999999996E-7</c:v>
                </c:pt>
                <c:pt idx="144">
                  <c:v>-7.1610000000000001E-7</c:v>
                </c:pt>
                <c:pt idx="145">
                  <c:v>-7.0959999999999995E-7</c:v>
                </c:pt>
                <c:pt idx="146">
                  <c:v>-7.0279999999999997E-7</c:v>
                </c:pt>
                <c:pt idx="147">
                  <c:v>-6.9569999999999996E-7</c:v>
                </c:pt>
                <c:pt idx="148">
                  <c:v>-6.8830000000000004E-7</c:v>
                </c:pt>
                <c:pt idx="149">
                  <c:v>-6.807E-7</c:v>
                </c:pt>
                <c:pt idx="150">
                  <c:v>-6.7290000000000005E-7</c:v>
                </c:pt>
                <c:pt idx="151">
                  <c:v>-6.6489999999999998E-7</c:v>
                </c:pt>
                <c:pt idx="152">
                  <c:v>-6.5659999999999999E-7</c:v>
                </c:pt>
                <c:pt idx="153">
                  <c:v>-6.4819999999999999E-7</c:v>
                </c:pt>
                <c:pt idx="154">
                  <c:v>-6.3949999999999998E-7</c:v>
                </c:pt>
                <c:pt idx="155">
                  <c:v>-6.3069999999999995E-7</c:v>
                </c:pt>
                <c:pt idx="156">
                  <c:v>-6.2170000000000001E-7</c:v>
                </c:pt>
                <c:pt idx="157">
                  <c:v>-6.1259999999999997E-7</c:v>
                </c:pt>
                <c:pt idx="158">
                  <c:v>-6.0330000000000001E-7</c:v>
                </c:pt>
                <c:pt idx="159">
                  <c:v>-5.9390000000000004E-7</c:v>
                </c:pt>
                <c:pt idx="160">
                  <c:v>-5.8439999999999997E-7</c:v>
                </c:pt>
                <c:pt idx="161">
                  <c:v>-5.7479999999999999E-7</c:v>
                </c:pt>
                <c:pt idx="162">
                  <c:v>-5.6499999999999999E-7</c:v>
                </c:pt>
                <c:pt idx="163">
                  <c:v>-5.552E-7</c:v>
                </c:pt>
                <c:pt idx="164">
                  <c:v>-5.4519999999999999E-7</c:v>
                </c:pt>
                <c:pt idx="165">
                  <c:v>-5.3519999999999997E-7</c:v>
                </c:pt>
                <c:pt idx="166">
                  <c:v>-5.2509999999999996E-7</c:v>
                </c:pt>
                <c:pt idx="167">
                  <c:v>-5.1490000000000004E-7</c:v>
                </c:pt>
                <c:pt idx="168">
                  <c:v>-5.0460000000000001E-7</c:v>
                </c:pt>
                <c:pt idx="169">
                  <c:v>-4.9429999999999997E-7</c:v>
                </c:pt>
                <c:pt idx="170">
                  <c:v>-4.8390000000000004E-7</c:v>
                </c:pt>
                <c:pt idx="171">
                  <c:v>-4.735E-7</c:v>
                </c:pt>
                <c:pt idx="172">
                  <c:v>-4.63E-7</c:v>
                </c:pt>
                <c:pt idx="173">
                  <c:v>-4.5250000000000001E-7</c:v>
                </c:pt>
                <c:pt idx="174">
                  <c:v>-4.4190000000000001E-7</c:v>
                </c:pt>
                <c:pt idx="175">
                  <c:v>-4.312E-7</c:v>
                </c:pt>
                <c:pt idx="176">
                  <c:v>-4.2059999999999999E-7</c:v>
                </c:pt>
                <c:pt idx="177">
                  <c:v>-4.0989999999999998E-7</c:v>
                </c:pt>
                <c:pt idx="178">
                  <c:v>-3.9910000000000002E-7</c:v>
                </c:pt>
                <c:pt idx="179">
                  <c:v>-3.883E-7</c:v>
                </c:pt>
                <c:pt idx="180">
                  <c:v>-3.7749999999999999E-7</c:v>
                </c:pt>
                <c:pt idx="181">
                  <c:v>-3.6670000000000002E-7</c:v>
                </c:pt>
                <c:pt idx="182">
                  <c:v>-3.558E-7</c:v>
                </c:pt>
                <c:pt idx="183">
                  <c:v>-3.4490000000000002E-7</c:v>
                </c:pt>
                <c:pt idx="184">
                  <c:v>-3.34E-7</c:v>
                </c:pt>
                <c:pt idx="185">
                  <c:v>-3.2300000000000002E-7</c:v>
                </c:pt>
                <c:pt idx="186">
                  <c:v>-3.1199999999999999E-7</c:v>
                </c:pt>
                <c:pt idx="187">
                  <c:v>-3.0100000000000001E-7</c:v>
                </c:pt>
                <c:pt idx="188">
                  <c:v>-2.8999999999999998E-7</c:v>
                </c:pt>
                <c:pt idx="189">
                  <c:v>-2.7889999999999999E-7</c:v>
                </c:pt>
                <c:pt idx="190">
                  <c:v>-2.678E-7</c:v>
                </c:pt>
                <c:pt idx="191">
                  <c:v>-2.5670000000000002E-7</c:v>
                </c:pt>
                <c:pt idx="192">
                  <c:v>-2.4559999999999998E-7</c:v>
                </c:pt>
                <c:pt idx="193">
                  <c:v>-2.3449999999999999E-7</c:v>
                </c:pt>
                <c:pt idx="194">
                  <c:v>-2.2329999999999999E-7</c:v>
                </c:pt>
                <c:pt idx="195">
                  <c:v>-2.121E-7</c:v>
                </c:pt>
                <c:pt idx="196">
                  <c:v>-2.0090000000000001E-7</c:v>
                </c:pt>
                <c:pt idx="197">
                  <c:v>-1.8970000000000001E-7</c:v>
                </c:pt>
                <c:pt idx="198">
                  <c:v>-1.7849999999999999E-7</c:v>
                </c:pt>
                <c:pt idx="199">
                  <c:v>-1.673E-7</c:v>
                </c:pt>
                <c:pt idx="200">
                  <c:v>-1.561E-7</c:v>
                </c:pt>
                <c:pt idx="201">
                  <c:v>-1.448E-7</c:v>
                </c:pt>
                <c:pt idx="202">
                  <c:v>-1.335E-7</c:v>
                </c:pt>
                <c:pt idx="203">
                  <c:v>-1.223E-7</c:v>
                </c:pt>
                <c:pt idx="204">
                  <c:v>-1.11E-7</c:v>
                </c:pt>
                <c:pt idx="205">
                  <c:v>-9.9709999999999998E-8</c:v>
                </c:pt>
                <c:pt idx="206">
                  <c:v>-8.8419999999999994E-8</c:v>
                </c:pt>
                <c:pt idx="207">
                  <c:v>-7.7120000000000005E-8</c:v>
                </c:pt>
                <c:pt idx="208">
                  <c:v>-6.5820000000000003E-8</c:v>
                </c:pt>
                <c:pt idx="209">
                  <c:v>-5.4510000000000003E-8</c:v>
                </c:pt>
                <c:pt idx="210">
                  <c:v>-4.3200000000000003E-8</c:v>
                </c:pt>
                <c:pt idx="211">
                  <c:v>-3.1879999999999998E-8</c:v>
                </c:pt>
                <c:pt idx="212">
                  <c:v>-2.0549999999999999E-8</c:v>
                </c:pt>
                <c:pt idx="213">
                  <c:v>-9.2219999999999998E-9</c:v>
                </c:pt>
                <c:pt idx="214">
                  <c:v>2.1139999999999999E-9</c:v>
                </c:pt>
                <c:pt idx="215">
                  <c:v>1.345E-8</c:v>
                </c:pt>
                <c:pt idx="216">
                  <c:v>2.48E-8</c:v>
                </c:pt>
                <c:pt idx="217">
                  <c:v>3.6150000000000003E-8</c:v>
                </c:pt>
                <c:pt idx="218">
                  <c:v>4.7500000000000002E-8</c:v>
                </c:pt>
                <c:pt idx="219">
                  <c:v>5.8859999999999999E-8</c:v>
                </c:pt>
                <c:pt idx="220">
                  <c:v>7.0210000000000005E-8</c:v>
                </c:pt>
                <c:pt idx="221">
                  <c:v>8.1580000000000007E-8</c:v>
                </c:pt>
                <c:pt idx="222">
                  <c:v>9.2939999999999997E-8</c:v>
                </c:pt>
                <c:pt idx="223">
                  <c:v>1.043E-7</c:v>
                </c:pt>
                <c:pt idx="224">
                  <c:v>1.157E-7</c:v>
                </c:pt>
                <c:pt idx="225">
                  <c:v>1.2700000000000001E-7</c:v>
                </c:pt>
                <c:pt idx="226">
                  <c:v>1.384E-7</c:v>
                </c:pt>
                <c:pt idx="227">
                  <c:v>1.498E-7</c:v>
                </c:pt>
                <c:pt idx="228">
                  <c:v>1.6110000000000001E-7</c:v>
                </c:pt>
                <c:pt idx="229">
                  <c:v>1.7249999999999999E-7</c:v>
                </c:pt>
                <c:pt idx="230">
                  <c:v>1.8379999999999999E-7</c:v>
                </c:pt>
                <c:pt idx="231">
                  <c:v>1.9509999999999999E-7</c:v>
                </c:pt>
                <c:pt idx="232">
                  <c:v>2.065E-7</c:v>
                </c:pt>
                <c:pt idx="233">
                  <c:v>2.178E-7</c:v>
                </c:pt>
                <c:pt idx="234">
                  <c:v>2.2910000000000001E-7</c:v>
                </c:pt>
                <c:pt idx="235">
                  <c:v>2.4040000000000001E-7</c:v>
                </c:pt>
                <c:pt idx="236">
                  <c:v>2.516E-7</c:v>
                </c:pt>
                <c:pt idx="237">
                  <c:v>2.629E-7</c:v>
                </c:pt>
                <c:pt idx="238">
                  <c:v>2.741E-7</c:v>
                </c:pt>
                <c:pt idx="239">
                  <c:v>2.854E-7</c:v>
                </c:pt>
                <c:pt idx="240">
                  <c:v>2.966E-7</c:v>
                </c:pt>
                <c:pt idx="241">
                  <c:v>3.0769999999999998E-7</c:v>
                </c:pt>
                <c:pt idx="242">
                  <c:v>3.1889999999999998E-7</c:v>
                </c:pt>
                <c:pt idx="243">
                  <c:v>3.3000000000000002E-7</c:v>
                </c:pt>
                <c:pt idx="244">
                  <c:v>3.411E-7</c:v>
                </c:pt>
                <c:pt idx="245">
                  <c:v>3.5219999999999999E-7</c:v>
                </c:pt>
                <c:pt idx="246">
                  <c:v>3.6329999999999998E-7</c:v>
                </c:pt>
                <c:pt idx="247">
                  <c:v>3.7430000000000001E-7</c:v>
                </c:pt>
                <c:pt idx="248">
                  <c:v>3.8529999999999999E-7</c:v>
                </c:pt>
                <c:pt idx="249">
                  <c:v>3.9620000000000001E-7</c:v>
                </c:pt>
                <c:pt idx="250">
                  <c:v>4.0719999999999999E-7</c:v>
                </c:pt>
                <c:pt idx="251">
                  <c:v>4.1810000000000002E-7</c:v>
                </c:pt>
                <c:pt idx="252">
                  <c:v>4.2889999999999998E-7</c:v>
                </c:pt>
                <c:pt idx="253">
                  <c:v>4.3980000000000001E-7</c:v>
                </c:pt>
                <c:pt idx="254">
                  <c:v>4.5050000000000002E-7</c:v>
                </c:pt>
                <c:pt idx="255">
                  <c:v>4.6129999999999998E-7</c:v>
                </c:pt>
                <c:pt idx="256">
                  <c:v>4.7199999999999999E-7</c:v>
                </c:pt>
                <c:pt idx="257">
                  <c:v>4.8269999999999995E-7</c:v>
                </c:pt>
                <c:pt idx="258">
                  <c:v>4.9340000000000001E-7</c:v>
                </c:pt>
                <c:pt idx="259">
                  <c:v>5.0399999999999996E-7</c:v>
                </c:pt>
                <c:pt idx="260">
                  <c:v>5.1460000000000002E-7</c:v>
                </c:pt>
                <c:pt idx="261">
                  <c:v>5.2519999999999996E-7</c:v>
                </c:pt>
                <c:pt idx="262">
                  <c:v>5.3570000000000001E-7</c:v>
                </c:pt>
                <c:pt idx="263">
                  <c:v>5.4619999999999995E-7</c:v>
                </c:pt>
                <c:pt idx="264">
                  <c:v>5.567E-7</c:v>
                </c:pt>
                <c:pt idx="265">
                  <c:v>5.6710000000000004E-7</c:v>
                </c:pt>
                <c:pt idx="266">
                  <c:v>5.7749999999999998E-7</c:v>
                </c:pt>
                <c:pt idx="267">
                  <c:v>5.8790000000000002E-7</c:v>
                </c:pt>
                <c:pt idx="268">
                  <c:v>5.9820000000000005E-7</c:v>
                </c:pt>
                <c:pt idx="269">
                  <c:v>6.0859999999999998E-7</c:v>
                </c:pt>
                <c:pt idx="270">
                  <c:v>6.1890000000000002E-7</c:v>
                </c:pt>
                <c:pt idx="271">
                  <c:v>6.2920000000000005E-7</c:v>
                </c:pt>
                <c:pt idx="272">
                  <c:v>6.3939999999999997E-7</c:v>
                </c:pt>
                <c:pt idx="273">
                  <c:v>6.497E-7</c:v>
                </c:pt>
                <c:pt idx="274">
                  <c:v>6.5990000000000003E-7</c:v>
                </c:pt>
                <c:pt idx="275">
                  <c:v>6.7010000000000005E-7</c:v>
                </c:pt>
                <c:pt idx="276">
                  <c:v>6.8039999999999998E-7</c:v>
                </c:pt>
                <c:pt idx="277">
                  <c:v>6.905E-7</c:v>
                </c:pt>
                <c:pt idx="278">
                  <c:v>7.0070000000000002E-7</c:v>
                </c:pt>
                <c:pt idx="279">
                  <c:v>7.1090000000000005E-7</c:v>
                </c:pt>
                <c:pt idx="280">
                  <c:v>7.2099999999999996E-7</c:v>
                </c:pt>
                <c:pt idx="281">
                  <c:v>7.3119999999999998E-7</c:v>
                </c:pt>
                <c:pt idx="282">
                  <c:v>7.413E-7</c:v>
                </c:pt>
                <c:pt idx="283">
                  <c:v>7.5140000000000002E-7</c:v>
                </c:pt>
                <c:pt idx="284">
                  <c:v>7.6150000000000004E-7</c:v>
                </c:pt>
                <c:pt idx="285">
                  <c:v>7.7169999999999996E-7</c:v>
                </c:pt>
                <c:pt idx="286">
                  <c:v>7.8179999999999997E-7</c:v>
                </c:pt>
                <c:pt idx="287">
                  <c:v>7.9189999999999999E-7</c:v>
                </c:pt>
                <c:pt idx="288">
                  <c:v>8.019E-7</c:v>
                </c:pt>
                <c:pt idx="289">
                  <c:v>8.1200000000000002E-7</c:v>
                </c:pt>
                <c:pt idx="290">
                  <c:v>8.2210000000000004E-7</c:v>
                </c:pt>
                <c:pt idx="291">
                  <c:v>8.3219999999999995E-7</c:v>
                </c:pt>
                <c:pt idx="292">
                  <c:v>8.4229999999999997E-7</c:v>
                </c:pt>
                <c:pt idx="293">
                  <c:v>8.5239999999999998E-7</c:v>
                </c:pt>
                <c:pt idx="294">
                  <c:v>8.625E-7</c:v>
                </c:pt>
                <c:pt idx="295">
                  <c:v>8.7250000000000001E-7</c:v>
                </c:pt>
                <c:pt idx="296">
                  <c:v>8.8260000000000003E-7</c:v>
                </c:pt>
                <c:pt idx="297">
                  <c:v>8.9270000000000005E-7</c:v>
                </c:pt>
                <c:pt idx="298">
                  <c:v>9.0279999999999996E-7</c:v>
                </c:pt>
                <c:pt idx="299">
                  <c:v>9.1289999999999998E-7</c:v>
                </c:pt>
                <c:pt idx="300">
                  <c:v>9.2299999999999999E-7</c:v>
                </c:pt>
                <c:pt idx="301">
                  <c:v>9.3310000000000001E-7</c:v>
                </c:pt>
                <c:pt idx="302">
                  <c:v>9.4320000000000003E-7</c:v>
                </c:pt>
                <c:pt idx="303">
                  <c:v>9.5330000000000005E-7</c:v>
                </c:pt>
                <c:pt idx="304">
                  <c:v>9.6339999999999996E-7</c:v>
                </c:pt>
                <c:pt idx="305">
                  <c:v>9.7350000000000008E-7</c:v>
                </c:pt>
                <c:pt idx="306">
                  <c:v>9.8359999999999999E-7</c:v>
                </c:pt>
                <c:pt idx="307">
                  <c:v>9.9379999999999991E-7</c:v>
                </c:pt>
                <c:pt idx="308">
                  <c:v>1.004E-6</c:v>
                </c:pt>
                <c:pt idx="309">
                  <c:v>1.0139999999999999E-6</c:v>
                </c:pt>
                <c:pt idx="310">
                  <c:v>1.0240000000000001E-6</c:v>
                </c:pt>
                <c:pt idx="311">
                  <c:v>1.034E-6</c:v>
                </c:pt>
                <c:pt idx="312">
                  <c:v>1.0449999999999999E-6</c:v>
                </c:pt>
                <c:pt idx="313">
                  <c:v>1.0550000000000001E-6</c:v>
                </c:pt>
                <c:pt idx="314">
                  <c:v>1.065E-6</c:v>
                </c:pt>
                <c:pt idx="315">
                  <c:v>1.0750000000000001E-6</c:v>
                </c:pt>
                <c:pt idx="316">
                  <c:v>1.0860000000000001E-6</c:v>
                </c:pt>
                <c:pt idx="317">
                  <c:v>1.096E-6</c:v>
                </c:pt>
                <c:pt idx="318">
                  <c:v>1.1060000000000001E-6</c:v>
                </c:pt>
                <c:pt idx="319">
                  <c:v>1.1170000000000001E-6</c:v>
                </c:pt>
                <c:pt idx="320">
                  <c:v>1.127E-6</c:v>
                </c:pt>
                <c:pt idx="321">
                  <c:v>1.1370000000000001E-6</c:v>
                </c:pt>
                <c:pt idx="322">
                  <c:v>1.1480000000000001E-6</c:v>
                </c:pt>
                <c:pt idx="323">
                  <c:v>1.158E-6</c:v>
                </c:pt>
                <c:pt idx="324">
                  <c:v>1.1680000000000001E-6</c:v>
                </c:pt>
                <c:pt idx="325">
                  <c:v>1.1790000000000001E-6</c:v>
                </c:pt>
                <c:pt idx="326">
                  <c:v>1.189E-6</c:v>
                </c:pt>
                <c:pt idx="327">
                  <c:v>1.1999999999999999E-6</c:v>
                </c:pt>
                <c:pt idx="328">
                  <c:v>1.2100000000000001E-6</c:v>
                </c:pt>
                <c:pt idx="329">
                  <c:v>1.22E-6</c:v>
                </c:pt>
                <c:pt idx="330">
                  <c:v>1.2309999999999999E-6</c:v>
                </c:pt>
                <c:pt idx="331">
                  <c:v>1.2410000000000001E-6</c:v>
                </c:pt>
                <c:pt idx="332">
                  <c:v>1.252E-6</c:v>
                </c:pt>
                <c:pt idx="333">
                  <c:v>1.2619999999999999E-6</c:v>
                </c:pt>
                <c:pt idx="334">
                  <c:v>1.2729999999999999E-6</c:v>
                </c:pt>
                <c:pt idx="335">
                  <c:v>1.283E-6</c:v>
                </c:pt>
                <c:pt idx="336">
                  <c:v>1.294E-6</c:v>
                </c:pt>
                <c:pt idx="337">
                  <c:v>1.3039999999999999E-6</c:v>
                </c:pt>
                <c:pt idx="338">
                  <c:v>1.3149999999999999E-6</c:v>
                </c:pt>
                <c:pt idx="339">
                  <c:v>1.325E-6</c:v>
                </c:pt>
                <c:pt idx="340">
                  <c:v>1.336E-6</c:v>
                </c:pt>
                <c:pt idx="341">
                  <c:v>1.3459999999999999E-6</c:v>
                </c:pt>
                <c:pt idx="342">
                  <c:v>1.3570000000000001E-6</c:v>
                </c:pt>
                <c:pt idx="343">
                  <c:v>1.3680000000000001E-6</c:v>
                </c:pt>
                <c:pt idx="344">
                  <c:v>1.378E-6</c:v>
                </c:pt>
                <c:pt idx="345">
                  <c:v>1.389E-6</c:v>
                </c:pt>
                <c:pt idx="346">
                  <c:v>1.3990000000000001E-6</c:v>
                </c:pt>
                <c:pt idx="347">
                  <c:v>1.4100000000000001E-6</c:v>
                </c:pt>
                <c:pt idx="348">
                  <c:v>1.42E-6</c:v>
                </c:pt>
                <c:pt idx="349">
                  <c:v>1.4309999999999999E-6</c:v>
                </c:pt>
                <c:pt idx="350">
                  <c:v>1.4419999999999999E-6</c:v>
                </c:pt>
                <c:pt idx="351">
                  <c:v>1.452E-6</c:v>
                </c:pt>
                <c:pt idx="352">
                  <c:v>1.463E-6</c:v>
                </c:pt>
                <c:pt idx="353">
                  <c:v>1.4729999999999999E-6</c:v>
                </c:pt>
                <c:pt idx="354">
                  <c:v>1.4839999999999999E-6</c:v>
                </c:pt>
                <c:pt idx="355">
                  <c:v>1.494E-6</c:v>
                </c:pt>
                <c:pt idx="356">
                  <c:v>1.505E-6</c:v>
                </c:pt>
                <c:pt idx="357">
                  <c:v>1.516E-6</c:v>
                </c:pt>
                <c:pt idx="358">
                  <c:v>1.5260000000000001E-6</c:v>
                </c:pt>
                <c:pt idx="359">
                  <c:v>1.5370000000000001E-6</c:v>
                </c:pt>
                <c:pt idx="360">
                  <c:v>1.548E-6</c:v>
                </c:pt>
                <c:pt idx="361">
                  <c:v>1.5579999999999999E-6</c:v>
                </c:pt>
                <c:pt idx="362">
                  <c:v>1.5689999999999999E-6</c:v>
                </c:pt>
                <c:pt idx="363">
                  <c:v>1.579E-6</c:v>
                </c:pt>
                <c:pt idx="364">
                  <c:v>1.59E-6</c:v>
                </c:pt>
                <c:pt idx="365">
                  <c:v>1.601E-6</c:v>
                </c:pt>
                <c:pt idx="366">
                  <c:v>1.6109999999999999E-6</c:v>
                </c:pt>
                <c:pt idx="367">
                  <c:v>1.6220000000000001E-6</c:v>
                </c:pt>
                <c:pt idx="368">
                  <c:v>1.6330000000000001E-6</c:v>
                </c:pt>
                <c:pt idx="369">
                  <c:v>1.643E-6</c:v>
                </c:pt>
                <c:pt idx="370">
                  <c:v>1.654E-6</c:v>
                </c:pt>
                <c:pt idx="371">
                  <c:v>1.6649999999999999E-6</c:v>
                </c:pt>
                <c:pt idx="372">
                  <c:v>1.6750000000000001E-6</c:v>
                </c:pt>
                <c:pt idx="373">
                  <c:v>1.686E-6</c:v>
                </c:pt>
                <c:pt idx="374">
                  <c:v>1.697E-6</c:v>
                </c:pt>
                <c:pt idx="375">
                  <c:v>1.7069999999999999E-6</c:v>
                </c:pt>
                <c:pt idx="376">
                  <c:v>1.7179999999999999E-6</c:v>
                </c:pt>
                <c:pt idx="377">
                  <c:v>1.7290000000000001E-6</c:v>
                </c:pt>
                <c:pt idx="378">
                  <c:v>1.7400000000000001E-6</c:v>
                </c:pt>
                <c:pt idx="379">
                  <c:v>1.751E-6</c:v>
                </c:pt>
                <c:pt idx="380">
                  <c:v>1.761E-6</c:v>
                </c:pt>
                <c:pt idx="381">
                  <c:v>1.7719999999999999E-6</c:v>
                </c:pt>
                <c:pt idx="382">
                  <c:v>1.7829999999999999E-6</c:v>
                </c:pt>
                <c:pt idx="383">
                  <c:v>1.7940000000000001E-6</c:v>
                </c:pt>
                <c:pt idx="384">
                  <c:v>1.8050000000000001E-6</c:v>
                </c:pt>
                <c:pt idx="385">
                  <c:v>1.8160000000000001E-6</c:v>
                </c:pt>
                <c:pt idx="386">
                  <c:v>1.827E-6</c:v>
                </c:pt>
                <c:pt idx="387">
                  <c:v>1.838E-6</c:v>
                </c:pt>
                <c:pt idx="388">
                  <c:v>1.849E-6</c:v>
                </c:pt>
                <c:pt idx="389">
                  <c:v>1.86E-6</c:v>
                </c:pt>
                <c:pt idx="390">
                  <c:v>1.871E-6</c:v>
                </c:pt>
                <c:pt idx="391">
                  <c:v>1.8819999999999999E-6</c:v>
                </c:pt>
                <c:pt idx="392">
                  <c:v>1.8929999999999999E-6</c:v>
                </c:pt>
                <c:pt idx="393">
                  <c:v>1.905E-6</c:v>
                </c:pt>
                <c:pt idx="394">
                  <c:v>1.916E-6</c:v>
                </c:pt>
                <c:pt idx="395">
                  <c:v>1.9269999999999999E-6</c:v>
                </c:pt>
                <c:pt idx="396">
                  <c:v>1.9379999999999999E-6</c:v>
                </c:pt>
                <c:pt idx="397">
                  <c:v>1.95E-6</c:v>
                </c:pt>
                <c:pt idx="398">
                  <c:v>1.9609999999999999E-6</c:v>
                </c:pt>
                <c:pt idx="399">
                  <c:v>1.973E-6</c:v>
                </c:pt>
                <c:pt idx="400">
                  <c:v>1.984E-6</c:v>
                </c:pt>
                <c:pt idx="401">
                  <c:v>1.996E-6</c:v>
                </c:pt>
                <c:pt idx="402">
                  <c:v>2.0080000000000001E-6</c:v>
                </c:pt>
                <c:pt idx="403">
                  <c:v>2.0190000000000001E-6</c:v>
                </c:pt>
                <c:pt idx="404">
                  <c:v>2.0310000000000001E-6</c:v>
                </c:pt>
                <c:pt idx="405">
                  <c:v>2.0430000000000002E-6</c:v>
                </c:pt>
                <c:pt idx="406">
                  <c:v>2.0549999999999998E-6</c:v>
                </c:pt>
                <c:pt idx="407">
                  <c:v>2.0669999999999999E-6</c:v>
                </c:pt>
                <c:pt idx="408">
                  <c:v>2.0789999999999999E-6</c:v>
                </c:pt>
                <c:pt idx="409">
                  <c:v>2.092E-6</c:v>
                </c:pt>
                <c:pt idx="410">
                  <c:v>2.1040000000000001E-6</c:v>
                </c:pt>
                <c:pt idx="411">
                  <c:v>2.1160000000000002E-6</c:v>
                </c:pt>
                <c:pt idx="412">
                  <c:v>2.1289999999999999E-6</c:v>
                </c:pt>
                <c:pt idx="413">
                  <c:v>2.1409999999999999E-6</c:v>
                </c:pt>
                <c:pt idx="414">
                  <c:v>2.154E-6</c:v>
                </c:pt>
                <c:pt idx="415">
                  <c:v>2.1670000000000002E-6</c:v>
                </c:pt>
                <c:pt idx="416">
                  <c:v>2.1799999999999999E-6</c:v>
                </c:pt>
                <c:pt idx="417">
                  <c:v>2.193E-6</c:v>
                </c:pt>
                <c:pt idx="418">
                  <c:v>2.2060000000000001E-6</c:v>
                </c:pt>
                <c:pt idx="419">
                  <c:v>2.2189999999999998E-6</c:v>
                </c:pt>
                <c:pt idx="420">
                  <c:v>2.232E-6</c:v>
                </c:pt>
                <c:pt idx="421">
                  <c:v>2.2460000000000002E-6</c:v>
                </c:pt>
                <c:pt idx="422">
                  <c:v>2.2589999999999999E-6</c:v>
                </c:pt>
                <c:pt idx="423">
                  <c:v>2.2730000000000001E-6</c:v>
                </c:pt>
                <c:pt idx="424">
                  <c:v>2.2859999999999998E-6</c:v>
                </c:pt>
                <c:pt idx="425">
                  <c:v>2.3E-6</c:v>
                </c:pt>
                <c:pt idx="426">
                  <c:v>2.3140000000000002E-6</c:v>
                </c:pt>
                <c:pt idx="427">
                  <c:v>2.328E-6</c:v>
                </c:pt>
                <c:pt idx="428">
                  <c:v>2.3420000000000002E-6</c:v>
                </c:pt>
                <c:pt idx="429">
                  <c:v>2.356E-6</c:v>
                </c:pt>
                <c:pt idx="430">
                  <c:v>2.3709999999999998E-6</c:v>
                </c:pt>
                <c:pt idx="431">
                  <c:v>2.385E-6</c:v>
                </c:pt>
                <c:pt idx="432">
                  <c:v>2.3999999999999999E-6</c:v>
                </c:pt>
                <c:pt idx="433">
                  <c:v>2.4140000000000001E-6</c:v>
                </c:pt>
                <c:pt idx="434">
                  <c:v>2.429E-6</c:v>
                </c:pt>
                <c:pt idx="435">
                  <c:v>2.4430000000000002E-6</c:v>
                </c:pt>
                <c:pt idx="436">
                  <c:v>2.458E-6</c:v>
                </c:pt>
                <c:pt idx="437">
                  <c:v>2.4719999999999998E-6</c:v>
                </c:pt>
                <c:pt idx="438">
                  <c:v>2.4870000000000001E-6</c:v>
                </c:pt>
                <c:pt idx="439">
                  <c:v>2.5019999999999999E-6</c:v>
                </c:pt>
                <c:pt idx="440">
                  <c:v>2.5160000000000001E-6</c:v>
                </c:pt>
                <c:pt idx="441">
                  <c:v>2.531E-6</c:v>
                </c:pt>
                <c:pt idx="442">
                  <c:v>2.5450000000000002E-6</c:v>
                </c:pt>
                <c:pt idx="443">
                  <c:v>2.5600000000000001E-6</c:v>
                </c:pt>
                <c:pt idx="444">
                  <c:v>2.5739999999999998E-6</c:v>
                </c:pt>
                <c:pt idx="445">
                  <c:v>2.588E-6</c:v>
                </c:pt>
                <c:pt idx="446">
                  <c:v>2.6019999999999998E-6</c:v>
                </c:pt>
                <c:pt idx="447">
                  <c:v>2.616E-6</c:v>
                </c:pt>
                <c:pt idx="448">
                  <c:v>2.6290000000000002E-6</c:v>
                </c:pt>
                <c:pt idx="449">
                  <c:v>2.6419999999999999E-6</c:v>
                </c:pt>
                <c:pt idx="450">
                  <c:v>2.655E-6</c:v>
                </c:pt>
                <c:pt idx="451">
                  <c:v>2.667E-6</c:v>
                </c:pt>
                <c:pt idx="452">
                  <c:v>2.6790000000000001E-6</c:v>
                </c:pt>
                <c:pt idx="453">
                  <c:v>2.6900000000000001E-6</c:v>
                </c:pt>
                <c:pt idx="454">
                  <c:v>2.7010000000000001E-6</c:v>
                </c:pt>
                <c:pt idx="455">
                  <c:v>2.711E-6</c:v>
                </c:pt>
                <c:pt idx="456">
                  <c:v>2.7190000000000001E-6</c:v>
                </c:pt>
                <c:pt idx="457">
                  <c:v>2.7269999999999999E-6</c:v>
                </c:pt>
                <c:pt idx="458">
                  <c:v>2.734E-6</c:v>
                </c:pt>
                <c:pt idx="459">
                  <c:v>2.7389999999999999E-6</c:v>
                </c:pt>
                <c:pt idx="460">
                  <c:v>2.7429999999999998E-6</c:v>
                </c:pt>
                <c:pt idx="461">
                  <c:v>2.745E-6</c:v>
                </c:pt>
                <c:pt idx="462">
                  <c:v>2.745E-6</c:v>
                </c:pt>
                <c:pt idx="463">
                  <c:v>2.7439999999999999E-6</c:v>
                </c:pt>
                <c:pt idx="464">
                  <c:v>2.74E-6</c:v>
                </c:pt>
                <c:pt idx="465">
                  <c:v>2.7350000000000001E-6</c:v>
                </c:pt>
                <c:pt idx="466">
                  <c:v>2.7269999999999999E-6</c:v>
                </c:pt>
                <c:pt idx="467">
                  <c:v>2.717E-6</c:v>
                </c:pt>
                <c:pt idx="468">
                  <c:v>2.7049999999999999E-6</c:v>
                </c:pt>
                <c:pt idx="469">
                  <c:v>2.6910000000000002E-6</c:v>
                </c:pt>
                <c:pt idx="470">
                  <c:v>2.6749999999999998E-6</c:v>
                </c:pt>
                <c:pt idx="471">
                  <c:v>2.6570000000000001E-6</c:v>
                </c:pt>
                <c:pt idx="472">
                  <c:v>2.6359999999999998E-6</c:v>
                </c:pt>
                <c:pt idx="473">
                  <c:v>2.6129999999999998E-6</c:v>
                </c:pt>
                <c:pt idx="474">
                  <c:v>2.5890000000000001E-6</c:v>
                </c:pt>
                <c:pt idx="475">
                  <c:v>2.5620000000000002E-6</c:v>
                </c:pt>
                <c:pt idx="476">
                  <c:v>2.5339999999999998E-6</c:v>
                </c:pt>
                <c:pt idx="477">
                  <c:v>2.5040000000000001E-6</c:v>
                </c:pt>
                <c:pt idx="478">
                  <c:v>2.4719999999999998E-6</c:v>
                </c:pt>
                <c:pt idx="479">
                  <c:v>2.4389999999999999E-6</c:v>
                </c:pt>
                <c:pt idx="480">
                  <c:v>2.4040000000000002E-6</c:v>
                </c:pt>
                <c:pt idx="481">
                  <c:v>2.367E-6</c:v>
                </c:pt>
                <c:pt idx="482">
                  <c:v>2.3290000000000001E-6</c:v>
                </c:pt>
                <c:pt idx="483">
                  <c:v>2.289E-6</c:v>
                </c:pt>
                <c:pt idx="484">
                  <c:v>2.2479999999999999E-6</c:v>
                </c:pt>
                <c:pt idx="485">
                  <c:v>2.2060000000000001E-6</c:v>
                </c:pt>
                <c:pt idx="486">
                  <c:v>2.1619999999999998E-6</c:v>
                </c:pt>
                <c:pt idx="487">
                  <c:v>2.1160000000000002E-6</c:v>
                </c:pt>
                <c:pt idx="488">
                  <c:v>2.0700000000000001E-6</c:v>
                </c:pt>
                <c:pt idx="489">
                  <c:v>2.0219999999999999E-6</c:v>
                </c:pt>
                <c:pt idx="490">
                  <c:v>1.973E-6</c:v>
                </c:pt>
                <c:pt idx="491">
                  <c:v>1.9230000000000001E-6</c:v>
                </c:pt>
                <c:pt idx="492">
                  <c:v>1.8729999999999999E-6</c:v>
                </c:pt>
                <c:pt idx="493">
                  <c:v>1.8220000000000001E-6</c:v>
                </c:pt>
                <c:pt idx="494">
                  <c:v>1.7710000000000001E-6</c:v>
                </c:pt>
                <c:pt idx="495">
                  <c:v>1.719E-6</c:v>
                </c:pt>
                <c:pt idx="496">
                  <c:v>1.6670000000000001E-6</c:v>
                </c:pt>
                <c:pt idx="497">
                  <c:v>1.615E-6</c:v>
                </c:pt>
                <c:pt idx="498">
                  <c:v>1.5629999999999999E-6</c:v>
                </c:pt>
                <c:pt idx="499">
                  <c:v>1.5099999999999999E-6</c:v>
                </c:pt>
                <c:pt idx="500">
                  <c:v>1.457E-6</c:v>
                </c:pt>
                <c:pt idx="501">
                  <c:v>1.4050000000000001E-6</c:v>
                </c:pt>
                <c:pt idx="502">
                  <c:v>1.3519999999999999E-6</c:v>
                </c:pt>
                <c:pt idx="503">
                  <c:v>1.299E-6</c:v>
                </c:pt>
                <c:pt idx="504">
                  <c:v>1.246E-6</c:v>
                </c:pt>
                <c:pt idx="505">
                  <c:v>1.1930000000000001E-6</c:v>
                </c:pt>
                <c:pt idx="506">
                  <c:v>1.1400000000000001E-6</c:v>
                </c:pt>
                <c:pt idx="507">
                  <c:v>1.0869999999999999E-6</c:v>
                </c:pt>
                <c:pt idx="508">
                  <c:v>1.0330000000000001E-6</c:v>
                </c:pt>
                <c:pt idx="509">
                  <c:v>9.7979999999999992E-7</c:v>
                </c:pt>
                <c:pt idx="510">
                  <c:v>9.2630000000000003E-7</c:v>
                </c:pt>
                <c:pt idx="511">
                  <c:v>8.7260000000000002E-7</c:v>
                </c:pt>
                <c:pt idx="512">
                  <c:v>8.188E-7</c:v>
                </c:pt>
                <c:pt idx="513">
                  <c:v>7.6489999999999997E-7</c:v>
                </c:pt>
                <c:pt idx="514">
                  <c:v>7.1090000000000005E-7</c:v>
                </c:pt>
                <c:pt idx="515">
                  <c:v>6.567E-7</c:v>
                </c:pt>
                <c:pt idx="516">
                  <c:v>6.0240000000000005E-7</c:v>
                </c:pt>
                <c:pt idx="517">
                  <c:v>5.4809999999999999E-7</c:v>
                </c:pt>
                <c:pt idx="518">
                  <c:v>4.9350000000000002E-7</c:v>
                </c:pt>
                <c:pt idx="519">
                  <c:v>4.3889999999999999E-7</c:v>
                </c:pt>
                <c:pt idx="520">
                  <c:v>3.841E-7</c:v>
                </c:pt>
                <c:pt idx="521">
                  <c:v>3.2920000000000001E-7</c:v>
                </c:pt>
                <c:pt idx="522">
                  <c:v>2.7420000000000001E-7</c:v>
                </c:pt>
                <c:pt idx="523">
                  <c:v>2.191E-7</c:v>
                </c:pt>
                <c:pt idx="524">
                  <c:v>1.6390000000000001E-7</c:v>
                </c:pt>
                <c:pt idx="525">
                  <c:v>1.0860000000000001E-7</c:v>
                </c:pt>
                <c:pt idx="526">
                  <c:v>5.3169999999999999E-8</c:v>
                </c:pt>
                <c:pt idx="527">
                  <c:v>-2.334E-9</c:v>
                </c:pt>
                <c:pt idx="528">
                  <c:v>-5.7919999999999999E-8</c:v>
                </c:pt>
                <c:pt idx="529">
                  <c:v>-1.136E-7</c:v>
                </c:pt>
                <c:pt idx="530">
                  <c:v>-1.6929999999999999E-7</c:v>
                </c:pt>
                <c:pt idx="531">
                  <c:v>-2.251E-7</c:v>
                </c:pt>
                <c:pt idx="532">
                  <c:v>-2.8099999999999999E-7</c:v>
                </c:pt>
                <c:pt idx="533">
                  <c:v>-3.3690000000000001E-7</c:v>
                </c:pt>
                <c:pt idx="534">
                  <c:v>-3.9289999999999998E-7</c:v>
                </c:pt>
                <c:pt idx="535">
                  <c:v>-4.489E-7</c:v>
                </c:pt>
                <c:pt idx="536">
                  <c:v>-5.0500000000000004E-7</c:v>
                </c:pt>
                <c:pt idx="537">
                  <c:v>-5.6110000000000001E-7</c:v>
                </c:pt>
                <c:pt idx="538">
                  <c:v>-6.173E-7</c:v>
                </c:pt>
                <c:pt idx="539">
                  <c:v>-6.7349999999999999E-7</c:v>
                </c:pt>
                <c:pt idx="540">
                  <c:v>-7.2969999999999998E-7</c:v>
                </c:pt>
                <c:pt idx="541">
                  <c:v>-7.8599999999999997E-7</c:v>
                </c:pt>
                <c:pt idx="542">
                  <c:v>-8.4229999999999997E-7</c:v>
                </c:pt>
                <c:pt idx="543">
                  <c:v>-8.9859999999999996E-7</c:v>
                </c:pt>
                <c:pt idx="544">
                  <c:v>-9.5499999999999996E-7</c:v>
                </c:pt>
                <c:pt idx="545">
                  <c:v>-1.0109999999999999E-6</c:v>
                </c:pt>
                <c:pt idx="546">
                  <c:v>-1.068E-6</c:v>
                </c:pt>
                <c:pt idx="547">
                  <c:v>-1.124E-6</c:v>
                </c:pt>
                <c:pt idx="548">
                  <c:v>-1.181E-6</c:v>
                </c:pt>
                <c:pt idx="549">
                  <c:v>-1.237E-6</c:v>
                </c:pt>
                <c:pt idx="550">
                  <c:v>-1.294E-6</c:v>
                </c:pt>
                <c:pt idx="551">
                  <c:v>-1.3510000000000001E-6</c:v>
                </c:pt>
                <c:pt idx="552">
                  <c:v>-1.407E-6</c:v>
                </c:pt>
                <c:pt idx="553">
                  <c:v>-1.4640000000000001E-6</c:v>
                </c:pt>
                <c:pt idx="554">
                  <c:v>-1.5209999999999999E-6</c:v>
                </c:pt>
                <c:pt idx="555">
                  <c:v>-1.5770000000000001E-6</c:v>
                </c:pt>
                <c:pt idx="556">
                  <c:v>-1.6339999999999999E-6</c:v>
                </c:pt>
                <c:pt idx="557">
                  <c:v>-1.691E-6</c:v>
                </c:pt>
                <c:pt idx="558">
                  <c:v>-1.747E-6</c:v>
                </c:pt>
                <c:pt idx="559">
                  <c:v>-1.804E-6</c:v>
                </c:pt>
                <c:pt idx="560">
                  <c:v>-1.8610000000000001E-6</c:v>
                </c:pt>
                <c:pt idx="561">
                  <c:v>-1.9180000000000001E-6</c:v>
                </c:pt>
                <c:pt idx="562">
                  <c:v>-1.9750000000000001E-6</c:v>
                </c:pt>
                <c:pt idx="563">
                  <c:v>-2.0310000000000001E-6</c:v>
                </c:pt>
                <c:pt idx="564">
                  <c:v>-2.0880000000000002E-6</c:v>
                </c:pt>
                <c:pt idx="565">
                  <c:v>-2.1449999999999998E-6</c:v>
                </c:pt>
                <c:pt idx="566">
                  <c:v>-2.2019999999999998E-6</c:v>
                </c:pt>
                <c:pt idx="567">
                  <c:v>-2.2579999999999998E-6</c:v>
                </c:pt>
                <c:pt idx="568">
                  <c:v>-2.3149999999999999E-6</c:v>
                </c:pt>
                <c:pt idx="569">
                  <c:v>-2.3719999999999999E-6</c:v>
                </c:pt>
                <c:pt idx="570">
                  <c:v>-2.429E-6</c:v>
                </c:pt>
                <c:pt idx="571">
                  <c:v>-2.486E-6</c:v>
                </c:pt>
                <c:pt idx="572">
                  <c:v>-2.542E-6</c:v>
                </c:pt>
                <c:pt idx="573">
                  <c:v>-2.599E-6</c:v>
                </c:pt>
                <c:pt idx="574">
                  <c:v>-2.6560000000000001E-6</c:v>
                </c:pt>
                <c:pt idx="575">
                  <c:v>-2.7130000000000001E-6</c:v>
                </c:pt>
                <c:pt idx="576">
                  <c:v>-2.7700000000000002E-6</c:v>
                </c:pt>
                <c:pt idx="577">
                  <c:v>-2.8260000000000001E-6</c:v>
                </c:pt>
                <c:pt idx="578">
                  <c:v>-2.8830000000000002E-6</c:v>
                </c:pt>
                <c:pt idx="579">
                  <c:v>-2.9399999999999998E-6</c:v>
                </c:pt>
                <c:pt idx="580">
                  <c:v>-2.9969999999999999E-6</c:v>
                </c:pt>
                <c:pt idx="581">
                  <c:v>-3.0539999999999999E-6</c:v>
                </c:pt>
                <c:pt idx="582">
                  <c:v>-3.1099999999999999E-6</c:v>
                </c:pt>
                <c:pt idx="583">
                  <c:v>-3.1669999999999999E-6</c:v>
                </c:pt>
                <c:pt idx="584">
                  <c:v>-3.224E-6</c:v>
                </c:pt>
                <c:pt idx="585">
                  <c:v>-3.281E-6</c:v>
                </c:pt>
                <c:pt idx="586">
                  <c:v>-3.337E-6</c:v>
                </c:pt>
                <c:pt idx="587">
                  <c:v>-3.394E-6</c:v>
                </c:pt>
                <c:pt idx="588">
                  <c:v>-3.4510000000000001E-6</c:v>
                </c:pt>
                <c:pt idx="589">
                  <c:v>-3.5080000000000001E-6</c:v>
                </c:pt>
                <c:pt idx="590">
                  <c:v>-3.5650000000000002E-6</c:v>
                </c:pt>
                <c:pt idx="591">
                  <c:v>-3.6210000000000001E-6</c:v>
                </c:pt>
                <c:pt idx="592">
                  <c:v>-3.6780000000000002E-6</c:v>
                </c:pt>
                <c:pt idx="593">
                  <c:v>-3.7349999999999998E-6</c:v>
                </c:pt>
                <c:pt idx="594">
                  <c:v>-3.7919999999999999E-6</c:v>
                </c:pt>
                <c:pt idx="595">
                  <c:v>-3.8489999999999999E-6</c:v>
                </c:pt>
                <c:pt idx="596">
                  <c:v>-3.9049999999999999E-6</c:v>
                </c:pt>
                <c:pt idx="597">
                  <c:v>-3.9620000000000004E-6</c:v>
                </c:pt>
                <c:pt idx="598">
                  <c:v>-4.019E-6</c:v>
                </c:pt>
                <c:pt idx="599">
                  <c:v>-4.0759999999999996E-6</c:v>
                </c:pt>
                <c:pt idx="600">
                  <c:v>-4.1330000000000001E-6</c:v>
                </c:pt>
                <c:pt idx="601">
                  <c:v>-4.189E-6</c:v>
                </c:pt>
                <c:pt idx="602">
                  <c:v>-4.2459999999999997E-6</c:v>
                </c:pt>
                <c:pt idx="603">
                  <c:v>-4.3030000000000001E-6</c:v>
                </c:pt>
                <c:pt idx="604">
                  <c:v>-4.3599999999999998E-6</c:v>
                </c:pt>
                <c:pt idx="605">
                  <c:v>-4.4159999999999997E-6</c:v>
                </c:pt>
                <c:pt idx="606">
                  <c:v>-4.4730000000000002E-6</c:v>
                </c:pt>
                <c:pt idx="607">
                  <c:v>-4.5299999999999998E-6</c:v>
                </c:pt>
                <c:pt idx="608">
                  <c:v>-4.5870000000000003E-6</c:v>
                </c:pt>
                <c:pt idx="609">
                  <c:v>-4.6439999999999999E-6</c:v>
                </c:pt>
                <c:pt idx="610">
                  <c:v>-4.6999999999999999E-6</c:v>
                </c:pt>
                <c:pt idx="611">
                  <c:v>-4.7570000000000004E-6</c:v>
                </c:pt>
                <c:pt idx="612">
                  <c:v>-4.814E-6</c:v>
                </c:pt>
                <c:pt idx="613">
                  <c:v>-4.8709999999999996E-6</c:v>
                </c:pt>
                <c:pt idx="614">
                  <c:v>-4.9280000000000001E-6</c:v>
                </c:pt>
                <c:pt idx="615">
                  <c:v>-4.9840000000000001E-6</c:v>
                </c:pt>
                <c:pt idx="616">
                  <c:v>-5.0409999999999997E-6</c:v>
                </c:pt>
                <c:pt idx="617">
                  <c:v>-5.0980000000000001E-6</c:v>
                </c:pt>
                <c:pt idx="618">
                  <c:v>-5.1549999999999998E-6</c:v>
                </c:pt>
                <c:pt idx="619">
                  <c:v>-5.2120000000000002E-6</c:v>
                </c:pt>
                <c:pt idx="620">
                  <c:v>-5.2680000000000002E-6</c:v>
                </c:pt>
                <c:pt idx="621">
                  <c:v>-5.3249999999999998E-6</c:v>
                </c:pt>
                <c:pt idx="622">
                  <c:v>-5.3820000000000003E-6</c:v>
                </c:pt>
                <c:pt idx="623">
                  <c:v>-5.4389999999999999E-6</c:v>
                </c:pt>
                <c:pt idx="624">
                  <c:v>-5.4949999999999999E-6</c:v>
                </c:pt>
                <c:pt idx="625">
                  <c:v>-5.5520000000000004E-6</c:v>
                </c:pt>
                <c:pt idx="626">
                  <c:v>-5.609E-6</c:v>
                </c:pt>
                <c:pt idx="627">
                  <c:v>-5.6659999999999996E-6</c:v>
                </c:pt>
                <c:pt idx="628">
                  <c:v>-5.7230000000000001E-6</c:v>
                </c:pt>
                <c:pt idx="629">
                  <c:v>-5.7790000000000001E-6</c:v>
                </c:pt>
                <c:pt idx="630">
                  <c:v>-5.8359999999999997E-6</c:v>
                </c:pt>
                <c:pt idx="631">
                  <c:v>-5.8930000000000002E-6</c:v>
                </c:pt>
                <c:pt idx="632">
                  <c:v>-5.9499999999999998E-6</c:v>
                </c:pt>
                <c:pt idx="633">
                  <c:v>-6.0070000000000003E-6</c:v>
                </c:pt>
                <c:pt idx="634">
                  <c:v>-6.0630000000000002E-6</c:v>
                </c:pt>
                <c:pt idx="635">
                  <c:v>-6.1199999999999999E-6</c:v>
                </c:pt>
                <c:pt idx="636">
                  <c:v>-6.1770000000000003E-6</c:v>
                </c:pt>
                <c:pt idx="637">
                  <c:v>-6.2339999999999999E-6</c:v>
                </c:pt>
                <c:pt idx="638">
                  <c:v>-6.2910000000000004E-6</c:v>
                </c:pt>
                <c:pt idx="639">
                  <c:v>-6.3470000000000004E-6</c:v>
                </c:pt>
                <c:pt idx="640">
                  <c:v>-6.404E-6</c:v>
                </c:pt>
                <c:pt idx="641">
                  <c:v>-6.4609999999999996E-6</c:v>
                </c:pt>
                <c:pt idx="642">
                  <c:v>-6.5180000000000001E-6</c:v>
                </c:pt>
                <c:pt idx="643">
                  <c:v>-6.5740000000000001E-6</c:v>
                </c:pt>
                <c:pt idx="644">
                  <c:v>-6.6309999999999997E-6</c:v>
                </c:pt>
                <c:pt idx="645">
                  <c:v>-6.6880000000000002E-6</c:v>
                </c:pt>
                <c:pt idx="646">
                  <c:v>-6.7449999999999998E-6</c:v>
                </c:pt>
                <c:pt idx="647">
                  <c:v>-6.8020000000000003E-6</c:v>
                </c:pt>
                <c:pt idx="648">
                  <c:v>-6.8580000000000002E-6</c:v>
                </c:pt>
                <c:pt idx="649">
                  <c:v>-6.9149999999999999E-6</c:v>
                </c:pt>
                <c:pt idx="650">
                  <c:v>-6.9720000000000003E-6</c:v>
                </c:pt>
                <c:pt idx="651">
                  <c:v>-7.029E-6</c:v>
                </c:pt>
                <c:pt idx="652">
                  <c:v>-7.0859999999999996E-6</c:v>
                </c:pt>
                <c:pt idx="653">
                  <c:v>-5.9070000000000004E-6</c:v>
                </c:pt>
                <c:pt idx="654">
                  <c:v>-5.9619999999999998E-6</c:v>
                </c:pt>
                <c:pt idx="655">
                  <c:v>-6.0179999999999998E-6</c:v>
                </c:pt>
                <c:pt idx="656">
                  <c:v>-6.0739999999999998E-6</c:v>
                </c:pt>
                <c:pt idx="657">
                  <c:v>-6.1299999999999998E-6</c:v>
                </c:pt>
                <c:pt idx="658">
                  <c:v>-6.1859999999999997E-6</c:v>
                </c:pt>
                <c:pt idx="659">
                  <c:v>-6.2419999999999997E-6</c:v>
                </c:pt>
                <c:pt idx="660">
                  <c:v>-6.2979999999999997E-6</c:v>
                </c:pt>
                <c:pt idx="661">
                  <c:v>-6.353E-6</c:v>
                </c:pt>
                <c:pt idx="662">
                  <c:v>-6.409E-6</c:v>
                </c:pt>
                <c:pt idx="663">
                  <c:v>-6.4649999999999999E-6</c:v>
                </c:pt>
                <c:pt idx="664">
                  <c:v>-6.5209999999999999E-6</c:v>
                </c:pt>
                <c:pt idx="665">
                  <c:v>-6.5769999999999999E-6</c:v>
                </c:pt>
                <c:pt idx="666">
                  <c:v>-6.6329999999999999E-6</c:v>
                </c:pt>
                <c:pt idx="667">
                  <c:v>-6.6880000000000002E-6</c:v>
                </c:pt>
                <c:pt idx="668">
                  <c:v>-6.7440000000000001E-6</c:v>
                </c:pt>
                <c:pt idx="669">
                  <c:v>-6.8000000000000001E-6</c:v>
                </c:pt>
                <c:pt idx="670">
                  <c:v>-6.8560000000000001E-6</c:v>
                </c:pt>
                <c:pt idx="671">
                  <c:v>-6.9120000000000001E-6</c:v>
                </c:pt>
                <c:pt idx="672">
                  <c:v>-6.968E-6</c:v>
                </c:pt>
                <c:pt idx="673">
                  <c:v>-7.024E-6</c:v>
                </c:pt>
                <c:pt idx="674">
                  <c:v>-7.0790000000000003E-6</c:v>
                </c:pt>
                <c:pt idx="675">
                  <c:v>-7.1350000000000003E-6</c:v>
                </c:pt>
                <c:pt idx="676">
                  <c:v>-7.1910000000000003E-6</c:v>
                </c:pt>
                <c:pt idx="677">
                  <c:v>-7.2470000000000002E-6</c:v>
                </c:pt>
                <c:pt idx="678">
                  <c:v>-7.3030000000000002E-6</c:v>
                </c:pt>
                <c:pt idx="679">
                  <c:v>-7.3590000000000002E-6</c:v>
                </c:pt>
                <c:pt idx="680">
                  <c:v>-7.4139999999999997E-6</c:v>
                </c:pt>
                <c:pt idx="681">
                  <c:v>-7.4699999999999996E-6</c:v>
                </c:pt>
                <c:pt idx="682">
                  <c:v>-7.5259999999999996E-6</c:v>
                </c:pt>
                <c:pt idx="683">
                  <c:v>-7.5820000000000004E-6</c:v>
                </c:pt>
                <c:pt idx="684">
                  <c:v>-7.6380000000000004E-6</c:v>
                </c:pt>
                <c:pt idx="685">
                  <c:v>-7.6939999999999995E-6</c:v>
                </c:pt>
                <c:pt idx="686">
                  <c:v>-7.7500000000000003E-6</c:v>
                </c:pt>
                <c:pt idx="687">
                  <c:v>-7.8050000000000007E-6</c:v>
                </c:pt>
                <c:pt idx="688">
                  <c:v>-7.8609999999999998E-6</c:v>
                </c:pt>
                <c:pt idx="689">
                  <c:v>-7.9170000000000006E-6</c:v>
                </c:pt>
                <c:pt idx="690">
                  <c:v>-7.9729999999999997E-6</c:v>
                </c:pt>
                <c:pt idx="691">
                  <c:v>-8.0290000000000005E-6</c:v>
                </c:pt>
                <c:pt idx="692">
                  <c:v>-8.0849999999999997E-6</c:v>
                </c:pt>
                <c:pt idx="693">
                  <c:v>-8.14E-6</c:v>
                </c:pt>
                <c:pt idx="694">
                  <c:v>-8.1960000000000008E-6</c:v>
                </c:pt>
                <c:pt idx="695">
                  <c:v>-8.2519999999999999E-6</c:v>
                </c:pt>
                <c:pt idx="696">
                  <c:v>-8.3080000000000008E-6</c:v>
                </c:pt>
                <c:pt idx="697">
                  <c:v>-8.3639999999999999E-6</c:v>
                </c:pt>
                <c:pt idx="698">
                  <c:v>-8.4200000000000007E-6</c:v>
                </c:pt>
                <c:pt idx="699">
                  <c:v>-8.4759999999999998E-6</c:v>
                </c:pt>
                <c:pt idx="700">
                  <c:v>-8.5310000000000001E-6</c:v>
                </c:pt>
                <c:pt idx="701">
                  <c:v>-8.5869999999999993E-6</c:v>
                </c:pt>
                <c:pt idx="702">
                  <c:v>-8.6430000000000001E-6</c:v>
                </c:pt>
                <c:pt idx="703">
                  <c:v>-8.6989999999999992E-6</c:v>
                </c:pt>
                <c:pt idx="704">
                  <c:v>-8.755E-6</c:v>
                </c:pt>
                <c:pt idx="705">
                  <c:v>-8.8109999999999992E-6</c:v>
                </c:pt>
                <c:pt idx="706">
                  <c:v>-8.867E-6</c:v>
                </c:pt>
                <c:pt idx="707">
                  <c:v>-8.9220000000000003E-6</c:v>
                </c:pt>
                <c:pt idx="708">
                  <c:v>-8.9779999999999994E-6</c:v>
                </c:pt>
                <c:pt idx="709">
                  <c:v>-9.0340000000000002E-6</c:v>
                </c:pt>
                <c:pt idx="710">
                  <c:v>-9.0899999999999994E-6</c:v>
                </c:pt>
                <c:pt idx="711">
                  <c:v>-9.1460000000000002E-6</c:v>
                </c:pt>
                <c:pt idx="712">
                  <c:v>-9.2019999999999993E-6</c:v>
                </c:pt>
                <c:pt idx="713">
                  <c:v>-9.2569999999999996E-6</c:v>
                </c:pt>
                <c:pt idx="714">
                  <c:v>-9.3130000000000004E-6</c:v>
                </c:pt>
                <c:pt idx="715">
                  <c:v>-9.3689999999999996E-6</c:v>
                </c:pt>
                <c:pt idx="716">
                  <c:v>-9.4250000000000004E-6</c:v>
                </c:pt>
                <c:pt idx="717">
                  <c:v>-9.4809999999999995E-6</c:v>
                </c:pt>
                <c:pt idx="718">
                  <c:v>-9.5370000000000003E-6</c:v>
                </c:pt>
                <c:pt idx="719">
                  <c:v>-9.5929999999999995E-6</c:v>
                </c:pt>
                <c:pt idx="720">
                  <c:v>-9.6479999999999998E-6</c:v>
                </c:pt>
                <c:pt idx="721">
                  <c:v>-9.7040000000000006E-6</c:v>
                </c:pt>
                <c:pt idx="722">
                  <c:v>-9.7599999999999997E-6</c:v>
                </c:pt>
                <c:pt idx="723">
                  <c:v>-9.8160000000000005E-6</c:v>
                </c:pt>
                <c:pt idx="724">
                  <c:v>-9.8719999999999997E-6</c:v>
                </c:pt>
                <c:pt idx="725">
                  <c:v>-9.9280000000000005E-6</c:v>
                </c:pt>
                <c:pt idx="726">
                  <c:v>-9.9830000000000008E-6</c:v>
                </c:pt>
                <c:pt idx="727">
                  <c:v>-1.004E-5</c:v>
                </c:pt>
                <c:pt idx="728">
                  <c:v>-1.01E-5</c:v>
                </c:pt>
                <c:pt idx="729">
                  <c:v>-1.0149999999999999E-5</c:v>
                </c:pt>
                <c:pt idx="730">
                  <c:v>-1.0210000000000001E-5</c:v>
                </c:pt>
                <c:pt idx="731">
                  <c:v>-1.026E-5</c:v>
                </c:pt>
                <c:pt idx="732">
                  <c:v>-1.0319999999999999E-5</c:v>
                </c:pt>
                <c:pt idx="733">
                  <c:v>-1.0370000000000001E-5</c:v>
                </c:pt>
                <c:pt idx="734">
                  <c:v>-1.043E-5</c:v>
                </c:pt>
                <c:pt idx="735">
                  <c:v>-1.049E-5</c:v>
                </c:pt>
                <c:pt idx="736">
                  <c:v>-1.0540000000000001E-5</c:v>
                </c:pt>
                <c:pt idx="737">
                  <c:v>-1.06E-5</c:v>
                </c:pt>
                <c:pt idx="738">
                  <c:v>-1.065E-5</c:v>
                </c:pt>
                <c:pt idx="739">
                  <c:v>-1.0710000000000001E-5</c:v>
                </c:pt>
                <c:pt idx="740">
                  <c:v>-1.077E-5</c:v>
                </c:pt>
                <c:pt idx="741">
                  <c:v>-1.082E-5</c:v>
                </c:pt>
                <c:pt idx="742">
                  <c:v>-1.0879999999999999E-5</c:v>
                </c:pt>
                <c:pt idx="743">
                  <c:v>-1.093E-5</c:v>
                </c:pt>
                <c:pt idx="744">
                  <c:v>-1.099E-5</c:v>
                </c:pt>
                <c:pt idx="745">
                  <c:v>-1.1039999999999999E-5</c:v>
                </c:pt>
                <c:pt idx="746">
                  <c:v>-1.11E-5</c:v>
                </c:pt>
                <c:pt idx="747">
                  <c:v>-1.116E-5</c:v>
                </c:pt>
                <c:pt idx="748">
                  <c:v>-1.1209999999999999E-5</c:v>
                </c:pt>
                <c:pt idx="749">
                  <c:v>-1.1270000000000001E-5</c:v>
                </c:pt>
                <c:pt idx="750">
                  <c:v>-1.132E-5</c:v>
                </c:pt>
                <c:pt idx="751">
                  <c:v>-1.1379999999999999E-5</c:v>
                </c:pt>
                <c:pt idx="752">
                  <c:v>-1.1440000000000001E-5</c:v>
                </c:pt>
                <c:pt idx="753">
                  <c:v>-1.149E-5</c:v>
                </c:pt>
                <c:pt idx="754">
                  <c:v>-1.155E-5</c:v>
                </c:pt>
                <c:pt idx="755">
                  <c:v>-1.1600000000000001E-5</c:v>
                </c:pt>
                <c:pt idx="756">
                  <c:v>-1.166E-5</c:v>
                </c:pt>
                <c:pt idx="757">
                  <c:v>-1.171E-5</c:v>
                </c:pt>
                <c:pt idx="758">
                  <c:v>-1.1770000000000001E-5</c:v>
                </c:pt>
                <c:pt idx="759">
                  <c:v>-1.183E-5</c:v>
                </c:pt>
                <c:pt idx="760">
                  <c:v>-1.188E-5</c:v>
                </c:pt>
                <c:pt idx="761">
                  <c:v>-1.1939999999999999E-5</c:v>
                </c:pt>
                <c:pt idx="762">
                  <c:v>-1.199E-5</c:v>
                </c:pt>
                <c:pt idx="763">
                  <c:v>-1.205E-5</c:v>
                </c:pt>
                <c:pt idx="764">
                  <c:v>-1.2109999999999999E-5</c:v>
                </c:pt>
                <c:pt idx="765">
                  <c:v>-1.216E-5</c:v>
                </c:pt>
                <c:pt idx="766">
                  <c:v>-1.222E-5</c:v>
                </c:pt>
                <c:pt idx="767">
                  <c:v>-1.2269999999999999E-5</c:v>
                </c:pt>
                <c:pt idx="768">
                  <c:v>-1.2330000000000001E-5</c:v>
                </c:pt>
                <c:pt idx="769">
                  <c:v>-1.238E-5</c:v>
                </c:pt>
                <c:pt idx="770">
                  <c:v>-1.2439999999999999E-5</c:v>
                </c:pt>
                <c:pt idx="771">
                  <c:v>-1.2500000000000001E-5</c:v>
                </c:pt>
                <c:pt idx="772">
                  <c:v>-1.255E-5</c:v>
                </c:pt>
                <c:pt idx="773">
                  <c:v>-1.261E-5</c:v>
                </c:pt>
                <c:pt idx="774">
                  <c:v>-1.2660000000000001E-5</c:v>
                </c:pt>
                <c:pt idx="775">
                  <c:v>-1.272E-5</c:v>
                </c:pt>
                <c:pt idx="776">
                  <c:v>-1.278E-5</c:v>
                </c:pt>
                <c:pt idx="777">
                  <c:v>-1.2830000000000001E-5</c:v>
                </c:pt>
                <c:pt idx="778">
                  <c:v>-1.289E-5</c:v>
                </c:pt>
                <c:pt idx="779">
                  <c:v>-1.294E-5</c:v>
                </c:pt>
                <c:pt idx="780">
                  <c:v>-1.2999999999999999E-5</c:v>
                </c:pt>
                <c:pt idx="781">
                  <c:v>-1.306E-5</c:v>
                </c:pt>
                <c:pt idx="782">
                  <c:v>-1.311E-5</c:v>
                </c:pt>
                <c:pt idx="783">
                  <c:v>-1.3169999999999999E-5</c:v>
                </c:pt>
                <c:pt idx="784">
                  <c:v>-1.322E-5</c:v>
                </c:pt>
                <c:pt idx="785">
                  <c:v>-1.328E-5</c:v>
                </c:pt>
                <c:pt idx="786">
                  <c:v>-1.3329999999999999E-5</c:v>
                </c:pt>
                <c:pt idx="787">
                  <c:v>-1.3390000000000001E-5</c:v>
                </c:pt>
                <c:pt idx="788">
                  <c:v>-1.345E-5</c:v>
                </c:pt>
                <c:pt idx="789">
                  <c:v>-1.3499999999999999E-5</c:v>
                </c:pt>
                <c:pt idx="790">
                  <c:v>-1.3560000000000001E-5</c:v>
                </c:pt>
                <c:pt idx="791">
                  <c:v>-1.361E-5</c:v>
                </c:pt>
                <c:pt idx="792">
                  <c:v>-1.367E-5</c:v>
                </c:pt>
                <c:pt idx="793">
                  <c:v>-1.3730000000000001E-5</c:v>
                </c:pt>
                <c:pt idx="794">
                  <c:v>-1.378E-5</c:v>
                </c:pt>
                <c:pt idx="795">
                  <c:v>-1.384E-5</c:v>
                </c:pt>
                <c:pt idx="796">
                  <c:v>-1.3890000000000001E-5</c:v>
                </c:pt>
                <c:pt idx="797">
                  <c:v>-1.395E-5</c:v>
                </c:pt>
                <c:pt idx="798">
                  <c:v>-1.4E-5</c:v>
                </c:pt>
                <c:pt idx="799">
                  <c:v>-1.4059999999999999E-5</c:v>
                </c:pt>
                <c:pt idx="800">
                  <c:v>-1.412E-5</c:v>
                </c:pt>
                <c:pt idx="801">
                  <c:v>-1.417E-5</c:v>
                </c:pt>
                <c:pt idx="802">
                  <c:v>-1.4229999999999999E-5</c:v>
                </c:pt>
                <c:pt idx="803">
                  <c:v>-1.428E-5</c:v>
                </c:pt>
                <c:pt idx="804">
                  <c:v>-1.434E-5</c:v>
                </c:pt>
                <c:pt idx="805">
                  <c:v>-1.4399999999999999E-5</c:v>
                </c:pt>
                <c:pt idx="806">
                  <c:v>-1.4450000000000001E-5</c:v>
                </c:pt>
                <c:pt idx="807">
                  <c:v>-1.451E-5</c:v>
                </c:pt>
                <c:pt idx="808">
                  <c:v>-1.456E-5</c:v>
                </c:pt>
                <c:pt idx="809">
                  <c:v>-1.4620000000000001E-5</c:v>
                </c:pt>
                <c:pt idx="810">
                  <c:v>-1.467E-5</c:v>
                </c:pt>
                <c:pt idx="811">
                  <c:v>-1.473E-5</c:v>
                </c:pt>
                <c:pt idx="812">
                  <c:v>-1.4790000000000001E-5</c:v>
                </c:pt>
                <c:pt idx="813">
                  <c:v>-1.484E-5</c:v>
                </c:pt>
                <c:pt idx="814">
                  <c:v>-1.49E-5</c:v>
                </c:pt>
                <c:pt idx="815">
                  <c:v>-1.4949999999999999E-5</c:v>
                </c:pt>
                <c:pt idx="816">
                  <c:v>-1.501E-5</c:v>
                </c:pt>
                <c:pt idx="817">
                  <c:v>-1.507E-5</c:v>
                </c:pt>
                <c:pt idx="818">
                  <c:v>-1.5119999999999999E-5</c:v>
                </c:pt>
                <c:pt idx="819">
                  <c:v>-1.518E-5</c:v>
                </c:pt>
                <c:pt idx="820">
                  <c:v>-1.523E-5</c:v>
                </c:pt>
                <c:pt idx="821">
                  <c:v>-1.5290000000000001E-5</c:v>
                </c:pt>
                <c:pt idx="822">
                  <c:v>-1.5339999999999999E-5</c:v>
                </c:pt>
                <c:pt idx="823">
                  <c:v>-1.5400000000000002E-5</c:v>
                </c:pt>
                <c:pt idx="824">
                  <c:v>-1.5460000000000001E-5</c:v>
                </c:pt>
                <c:pt idx="825">
                  <c:v>-1.5509999999999999E-5</c:v>
                </c:pt>
                <c:pt idx="826">
                  <c:v>-1.5569999999999998E-5</c:v>
                </c:pt>
                <c:pt idx="827">
                  <c:v>-1.562E-5</c:v>
                </c:pt>
                <c:pt idx="828">
                  <c:v>-1.5679999999999999E-5</c:v>
                </c:pt>
                <c:pt idx="829">
                  <c:v>-1.5739999999999998E-5</c:v>
                </c:pt>
                <c:pt idx="830">
                  <c:v>-1.579E-5</c:v>
                </c:pt>
                <c:pt idx="831">
                  <c:v>-1.5849999999999999E-5</c:v>
                </c:pt>
                <c:pt idx="832">
                  <c:v>-1.59E-5</c:v>
                </c:pt>
                <c:pt idx="833">
                  <c:v>-1.596E-5</c:v>
                </c:pt>
                <c:pt idx="834">
                  <c:v>-1.6010000000000001E-5</c:v>
                </c:pt>
                <c:pt idx="835">
                  <c:v>-1.7229999999999999E-5</c:v>
                </c:pt>
                <c:pt idx="836">
                  <c:v>-1.7280000000000001E-5</c:v>
                </c:pt>
                <c:pt idx="837">
                  <c:v>-1.734E-5</c:v>
                </c:pt>
                <c:pt idx="838">
                  <c:v>-1.7390000000000001E-5</c:v>
                </c:pt>
                <c:pt idx="839">
                  <c:v>-1.7450000000000001E-5</c:v>
                </c:pt>
                <c:pt idx="840">
                  <c:v>-1.751E-5</c:v>
                </c:pt>
                <c:pt idx="841">
                  <c:v>-1.7560000000000001E-5</c:v>
                </c:pt>
                <c:pt idx="842">
                  <c:v>-1.7620000000000001E-5</c:v>
                </c:pt>
                <c:pt idx="843">
                  <c:v>-1.768E-5</c:v>
                </c:pt>
                <c:pt idx="844">
                  <c:v>-1.7520000000000002E-5</c:v>
                </c:pt>
                <c:pt idx="845">
                  <c:v>-1.7580000000000001E-5</c:v>
                </c:pt>
                <c:pt idx="846">
                  <c:v>-1.7629999999999999E-5</c:v>
                </c:pt>
                <c:pt idx="847">
                  <c:v>-1.7689999999999998E-5</c:v>
                </c:pt>
                <c:pt idx="848">
                  <c:v>-1.7750000000000001E-5</c:v>
                </c:pt>
                <c:pt idx="849">
                  <c:v>-1.7799999999999999E-5</c:v>
                </c:pt>
                <c:pt idx="850">
                  <c:v>-1.7859999999999998E-5</c:v>
                </c:pt>
                <c:pt idx="851">
                  <c:v>-1.7920000000000001E-5</c:v>
                </c:pt>
                <c:pt idx="852">
                  <c:v>-1.7969999999999999E-5</c:v>
                </c:pt>
                <c:pt idx="853">
                  <c:v>-1.8029999999999998E-5</c:v>
                </c:pt>
                <c:pt idx="854">
                  <c:v>-1.808E-5</c:v>
                </c:pt>
                <c:pt idx="855">
                  <c:v>-1.8139999999999999E-5</c:v>
                </c:pt>
                <c:pt idx="856">
                  <c:v>-1.8199999999999999E-5</c:v>
                </c:pt>
                <c:pt idx="857">
                  <c:v>-1.825E-5</c:v>
                </c:pt>
                <c:pt idx="858">
                  <c:v>-1.8309999999999999E-5</c:v>
                </c:pt>
                <c:pt idx="859">
                  <c:v>-1.8369999999999999E-5</c:v>
                </c:pt>
                <c:pt idx="860">
                  <c:v>-1.7459999999999999E-5</c:v>
                </c:pt>
                <c:pt idx="861">
                  <c:v>-1.751E-5</c:v>
                </c:pt>
                <c:pt idx="862">
                  <c:v>-1.7569999999999999E-5</c:v>
                </c:pt>
                <c:pt idx="863">
                  <c:v>-1.7629999999999999E-5</c:v>
                </c:pt>
                <c:pt idx="864">
                  <c:v>-1.768E-5</c:v>
                </c:pt>
                <c:pt idx="865">
                  <c:v>-1.774E-5</c:v>
                </c:pt>
                <c:pt idx="866">
                  <c:v>-1.7790000000000001E-5</c:v>
                </c:pt>
                <c:pt idx="867">
                  <c:v>-1.785E-5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6F-4490-83C1-7B005D8E3D40}"/>
            </c:ext>
          </c:extLst>
        </c:ser>
        <c:ser>
          <c:idx val="0"/>
          <c:order val="1"/>
          <c:tx>
            <c:strRef>
              <c:f>AVG!$C$2</c:f>
              <c:strCache>
                <c:ptCount val="1"/>
                <c:pt idx="0">
                  <c:v>avgy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AVG!$C$3:$C$870</c:f>
              <c:numCache>
                <c:formatCode>0.00E+00</c:formatCode>
                <c:ptCount val="868"/>
                <c:pt idx="0">
                  <c:v>9.1920000000000003E-7</c:v>
                </c:pt>
                <c:pt idx="1">
                  <c:v>5.1640000000000004E-7</c:v>
                </c:pt>
                <c:pt idx="2">
                  <c:v>-2.0480000000000001E-7</c:v>
                </c:pt>
                <c:pt idx="3">
                  <c:v>5.0520000000000005E-7</c:v>
                </c:pt>
                <c:pt idx="4">
                  <c:v>3.9639999999999998E-7</c:v>
                </c:pt>
                <c:pt idx="5">
                  <c:v>1.29E-7</c:v>
                </c:pt>
                <c:pt idx="6">
                  <c:v>-5.3640000000000003E-8</c:v>
                </c:pt>
                <c:pt idx="7">
                  <c:v>3.4709999999999998E-7</c:v>
                </c:pt>
                <c:pt idx="8">
                  <c:v>-3.0729999999999998E-8</c:v>
                </c:pt>
                <c:pt idx="9">
                  <c:v>-5.7769999999999999E-7</c:v>
                </c:pt>
                <c:pt idx="10">
                  <c:v>-4.8469999999999999E-7</c:v>
                </c:pt>
                <c:pt idx="11">
                  <c:v>-2.0249999999999999E-7</c:v>
                </c:pt>
                <c:pt idx="12">
                  <c:v>-1.7499999999999999E-7</c:v>
                </c:pt>
                <c:pt idx="13">
                  <c:v>-1.3750000000000001E-7</c:v>
                </c:pt>
                <c:pt idx="14">
                  <c:v>-8.8479999999999996E-8</c:v>
                </c:pt>
                <c:pt idx="15">
                  <c:v>-2.646E-8</c:v>
                </c:pt>
                <c:pt idx="16">
                  <c:v>4.9649999999999998E-8</c:v>
                </c:pt>
                <c:pt idx="17">
                  <c:v>1.4070000000000001E-7</c:v>
                </c:pt>
                <c:pt idx="18">
                  <c:v>2.473E-7</c:v>
                </c:pt>
                <c:pt idx="19">
                  <c:v>3.699E-7</c:v>
                </c:pt>
                <c:pt idx="20">
                  <c:v>5.0859999999999999E-7</c:v>
                </c:pt>
                <c:pt idx="21">
                  <c:v>6.6359999999999999E-7</c:v>
                </c:pt>
                <c:pt idx="22">
                  <c:v>8.3490000000000004E-7</c:v>
                </c:pt>
                <c:pt idx="23">
                  <c:v>1.0219999999999999E-6</c:v>
                </c:pt>
                <c:pt idx="24">
                  <c:v>1.226E-6</c:v>
                </c:pt>
                <c:pt idx="25">
                  <c:v>1.446E-6</c:v>
                </c:pt>
                <c:pt idx="26">
                  <c:v>1.683E-6</c:v>
                </c:pt>
                <c:pt idx="27">
                  <c:v>1.9350000000000001E-6</c:v>
                </c:pt>
                <c:pt idx="28">
                  <c:v>2.2029999999999999E-6</c:v>
                </c:pt>
                <c:pt idx="29">
                  <c:v>2.4880000000000001E-6</c:v>
                </c:pt>
                <c:pt idx="30">
                  <c:v>2.7879999999999998E-6</c:v>
                </c:pt>
                <c:pt idx="31">
                  <c:v>3.1039999999999998E-6</c:v>
                </c:pt>
                <c:pt idx="32">
                  <c:v>3.4359999999999998E-6</c:v>
                </c:pt>
                <c:pt idx="33">
                  <c:v>3.7840000000000001E-6</c:v>
                </c:pt>
                <c:pt idx="34">
                  <c:v>4.1470000000000003E-6</c:v>
                </c:pt>
                <c:pt idx="35">
                  <c:v>4.5260000000000004E-6</c:v>
                </c:pt>
                <c:pt idx="36">
                  <c:v>4.921E-6</c:v>
                </c:pt>
                <c:pt idx="37">
                  <c:v>5.3310000000000003E-6</c:v>
                </c:pt>
                <c:pt idx="38">
                  <c:v>5.7559999999999996E-6</c:v>
                </c:pt>
                <c:pt idx="39">
                  <c:v>6.1970000000000001E-6</c:v>
                </c:pt>
                <c:pt idx="40">
                  <c:v>6.652E-6</c:v>
                </c:pt>
                <c:pt idx="41">
                  <c:v>7.1230000000000002E-6</c:v>
                </c:pt>
                <c:pt idx="42">
                  <c:v>7.6090000000000003E-6</c:v>
                </c:pt>
                <c:pt idx="43">
                  <c:v>8.1100000000000003E-6</c:v>
                </c:pt>
                <c:pt idx="44">
                  <c:v>8.6260000000000001E-6</c:v>
                </c:pt>
                <c:pt idx="45">
                  <c:v>9.1570000000000006E-6</c:v>
                </c:pt>
                <c:pt idx="46">
                  <c:v>9.7019999999999996E-6</c:v>
                </c:pt>
                <c:pt idx="47">
                  <c:v>1.026E-5</c:v>
                </c:pt>
                <c:pt idx="48">
                  <c:v>1.084E-5</c:v>
                </c:pt>
                <c:pt idx="49">
                  <c:v>1.1430000000000001E-5</c:v>
                </c:pt>
                <c:pt idx="50">
                  <c:v>1.203E-5</c:v>
                </c:pt>
                <c:pt idx="51">
                  <c:v>1.2649999999999999E-5</c:v>
                </c:pt>
                <c:pt idx="52">
                  <c:v>1.328E-5</c:v>
                </c:pt>
                <c:pt idx="53">
                  <c:v>1.393E-5</c:v>
                </c:pt>
                <c:pt idx="54">
                  <c:v>1.4589999999999999E-5</c:v>
                </c:pt>
                <c:pt idx="55">
                  <c:v>1.526E-5</c:v>
                </c:pt>
                <c:pt idx="56">
                  <c:v>1.5950000000000001E-5</c:v>
                </c:pt>
                <c:pt idx="57">
                  <c:v>1.666E-5</c:v>
                </c:pt>
                <c:pt idx="58">
                  <c:v>1.7370000000000001E-5</c:v>
                </c:pt>
                <c:pt idx="59">
                  <c:v>1.8099999999999999E-5</c:v>
                </c:pt>
                <c:pt idx="60">
                  <c:v>1.8850000000000001E-5</c:v>
                </c:pt>
                <c:pt idx="61">
                  <c:v>1.961E-5</c:v>
                </c:pt>
                <c:pt idx="62">
                  <c:v>2.039E-5</c:v>
                </c:pt>
                <c:pt idx="63">
                  <c:v>2.1169999999999999E-5</c:v>
                </c:pt>
                <c:pt idx="64">
                  <c:v>2.198E-5</c:v>
                </c:pt>
                <c:pt idx="65">
                  <c:v>2.2799999999999999E-5</c:v>
                </c:pt>
                <c:pt idx="66">
                  <c:v>2.3629999999999999E-5</c:v>
                </c:pt>
                <c:pt idx="67">
                  <c:v>2.4479999999999999E-5</c:v>
                </c:pt>
                <c:pt idx="68">
                  <c:v>2.5340000000000001E-5</c:v>
                </c:pt>
                <c:pt idx="69">
                  <c:v>2.622E-5</c:v>
                </c:pt>
                <c:pt idx="70">
                  <c:v>2.7120000000000001E-5</c:v>
                </c:pt>
                <c:pt idx="71">
                  <c:v>2.8030000000000001E-5</c:v>
                </c:pt>
                <c:pt idx="72">
                  <c:v>2.8960000000000001E-5</c:v>
                </c:pt>
                <c:pt idx="73">
                  <c:v>2.991E-5</c:v>
                </c:pt>
                <c:pt idx="74">
                  <c:v>3.0880000000000002E-5</c:v>
                </c:pt>
                <c:pt idx="75">
                  <c:v>3.1869999999999998E-5</c:v>
                </c:pt>
                <c:pt idx="76">
                  <c:v>3.2870000000000002E-5</c:v>
                </c:pt>
                <c:pt idx="77">
                  <c:v>3.3899999999999997E-5</c:v>
                </c:pt>
                <c:pt idx="78">
                  <c:v>3.4959999999999997E-5</c:v>
                </c:pt>
                <c:pt idx="79">
                  <c:v>3.6029999999999999E-5</c:v>
                </c:pt>
                <c:pt idx="80">
                  <c:v>3.714E-5</c:v>
                </c:pt>
                <c:pt idx="81">
                  <c:v>3.8269999999999998E-5</c:v>
                </c:pt>
                <c:pt idx="82">
                  <c:v>3.9419999999999999E-5</c:v>
                </c:pt>
                <c:pt idx="83">
                  <c:v>4.0609999999999999E-5</c:v>
                </c:pt>
                <c:pt idx="84">
                  <c:v>4.1839999999999999E-5</c:v>
                </c:pt>
                <c:pt idx="85">
                  <c:v>4.3099999999999997E-5</c:v>
                </c:pt>
                <c:pt idx="86">
                  <c:v>4.4409999999999997E-5</c:v>
                </c:pt>
                <c:pt idx="87">
                  <c:v>4.5760000000000002E-5</c:v>
                </c:pt>
                <c:pt idx="88">
                  <c:v>4.7169999999999997E-5</c:v>
                </c:pt>
                <c:pt idx="89">
                  <c:v>4.863E-5</c:v>
                </c:pt>
                <c:pt idx="90">
                  <c:v>5.0160000000000001E-5</c:v>
                </c:pt>
                <c:pt idx="91">
                  <c:v>5.1749999999999997E-5</c:v>
                </c:pt>
                <c:pt idx="92">
                  <c:v>5.3409999999999999E-5</c:v>
                </c:pt>
                <c:pt idx="93">
                  <c:v>5.5139999999999997E-5</c:v>
                </c:pt>
                <c:pt idx="94">
                  <c:v>5.6950000000000002E-5</c:v>
                </c:pt>
                <c:pt idx="95">
                  <c:v>5.8810000000000001E-5</c:v>
                </c:pt>
                <c:pt idx="96">
                  <c:v>6.0739999999999998E-5</c:v>
                </c:pt>
                <c:pt idx="97">
                  <c:v>6.2710000000000001E-5</c:v>
                </c:pt>
                <c:pt idx="98">
                  <c:v>6.4709999999999995E-5</c:v>
                </c:pt>
                <c:pt idx="99">
                  <c:v>6.6719999999999998E-5</c:v>
                </c:pt>
                <c:pt idx="100">
                  <c:v>6.8730000000000001E-5</c:v>
                </c:pt>
                <c:pt idx="101">
                  <c:v>7.0690000000000003E-5</c:v>
                </c:pt>
                <c:pt idx="102">
                  <c:v>7.2570000000000005E-5</c:v>
                </c:pt>
                <c:pt idx="103">
                  <c:v>7.4350000000000005E-5</c:v>
                </c:pt>
                <c:pt idx="104">
                  <c:v>7.5970000000000006E-5</c:v>
                </c:pt>
                <c:pt idx="105">
                  <c:v>7.7410000000000006E-5</c:v>
                </c:pt>
                <c:pt idx="106">
                  <c:v>7.86E-5</c:v>
                </c:pt>
                <c:pt idx="107">
                  <c:v>7.9519999999999998E-5</c:v>
                </c:pt>
                <c:pt idx="108">
                  <c:v>8.0110000000000004E-5</c:v>
                </c:pt>
                <c:pt idx="109">
                  <c:v>8.0340000000000007E-5</c:v>
                </c:pt>
                <c:pt idx="110">
                  <c:v>8.017E-5</c:v>
                </c:pt>
                <c:pt idx="111">
                  <c:v>7.9560000000000004E-5</c:v>
                </c:pt>
                <c:pt idx="112">
                  <c:v>7.8490000000000002E-5</c:v>
                </c:pt>
                <c:pt idx="113">
                  <c:v>7.6929999999999997E-5</c:v>
                </c:pt>
                <c:pt idx="114">
                  <c:v>7.4859999999999998E-5</c:v>
                </c:pt>
                <c:pt idx="115">
                  <c:v>7.2269999999999998E-5</c:v>
                </c:pt>
                <c:pt idx="116">
                  <c:v>6.9140000000000005E-5</c:v>
                </c:pt>
                <c:pt idx="117">
                  <c:v>6.5480000000000003E-5</c:v>
                </c:pt>
                <c:pt idx="118">
                  <c:v>6.1290000000000004E-5</c:v>
                </c:pt>
                <c:pt idx="119">
                  <c:v>5.6579999999999997E-5</c:v>
                </c:pt>
                <c:pt idx="120">
                  <c:v>5.1360000000000003E-5</c:v>
                </c:pt>
                <c:pt idx="121">
                  <c:v>4.5639999999999997E-5</c:v>
                </c:pt>
                <c:pt idx="122">
                  <c:v>3.9440000000000002E-5</c:v>
                </c:pt>
                <c:pt idx="123">
                  <c:v>3.2790000000000003E-5</c:v>
                </c:pt>
                <c:pt idx="124">
                  <c:v>2.5700000000000001E-5</c:v>
                </c:pt>
                <c:pt idx="125">
                  <c:v>1.819E-5</c:v>
                </c:pt>
                <c:pt idx="126">
                  <c:v>1.031E-5</c:v>
                </c:pt>
                <c:pt idx="127">
                  <c:v>2.063E-6</c:v>
                </c:pt>
                <c:pt idx="128">
                  <c:v>-6.516E-6</c:v>
                </c:pt>
                <c:pt idx="129">
                  <c:v>-1.5400000000000002E-5</c:v>
                </c:pt>
                <c:pt idx="130">
                  <c:v>-2.457E-5</c:v>
                </c:pt>
                <c:pt idx="131">
                  <c:v>-3.4E-5</c:v>
                </c:pt>
                <c:pt idx="132">
                  <c:v>-4.3659999999999999E-5</c:v>
                </c:pt>
                <c:pt idx="133">
                  <c:v>-5.3539999999999999E-5</c:v>
                </c:pt>
                <c:pt idx="134">
                  <c:v>-6.3600000000000001E-5</c:v>
                </c:pt>
                <c:pt idx="135">
                  <c:v>-7.3839999999999998E-5</c:v>
                </c:pt>
                <c:pt idx="136">
                  <c:v>-8.4220000000000003E-5</c:v>
                </c:pt>
                <c:pt idx="137">
                  <c:v>-9.4740000000000004E-5</c:v>
                </c:pt>
                <c:pt idx="138">
                  <c:v>-1.054E-4</c:v>
                </c:pt>
                <c:pt idx="139">
                  <c:v>-1.161E-4</c:v>
                </c:pt>
                <c:pt idx="140">
                  <c:v>-1.2689999999999999E-4</c:v>
                </c:pt>
                <c:pt idx="141">
                  <c:v>-1.3779999999999999E-4</c:v>
                </c:pt>
                <c:pt idx="142">
                  <c:v>-1.4880000000000001E-4</c:v>
                </c:pt>
                <c:pt idx="143">
                  <c:v>-1.5980000000000001E-4</c:v>
                </c:pt>
                <c:pt idx="144">
                  <c:v>-1.708E-4</c:v>
                </c:pt>
                <c:pt idx="145">
                  <c:v>-1.818E-4</c:v>
                </c:pt>
                <c:pt idx="146">
                  <c:v>-1.929E-4</c:v>
                </c:pt>
                <c:pt idx="147">
                  <c:v>-2.04E-4</c:v>
                </c:pt>
                <c:pt idx="148">
                  <c:v>-2.151E-4</c:v>
                </c:pt>
                <c:pt idx="149">
                  <c:v>-2.2609999999999999E-4</c:v>
                </c:pt>
                <c:pt idx="150">
                  <c:v>-2.3719999999999999E-4</c:v>
                </c:pt>
                <c:pt idx="151">
                  <c:v>-2.4820000000000002E-4</c:v>
                </c:pt>
                <c:pt idx="152">
                  <c:v>-2.5920000000000001E-4</c:v>
                </c:pt>
                <c:pt idx="153">
                  <c:v>-2.7010000000000001E-4</c:v>
                </c:pt>
                <c:pt idx="154">
                  <c:v>-2.81E-4</c:v>
                </c:pt>
                <c:pt idx="155">
                  <c:v>-2.9179999999999999E-4</c:v>
                </c:pt>
                <c:pt idx="156">
                  <c:v>-3.0259999999999998E-4</c:v>
                </c:pt>
                <c:pt idx="157">
                  <c:v>-3.1330000000000003E-4</c:v>
                </c:pt>
                <c:pt idx="158">
                  <c:v>-3.2400000000000001E-4</c:v>
                </c:pt>
                <c:pt idx="159">
                  <c:v>-3.345E-4</c:v>
                </c:pt>
                <c:pt idx="160">
                  <c:v>-3.4499999999999998E-4</c:v>
                </c:pt>
                <c:pt idx="161">
                  <c:v>-3.5540000000000002E-4</c:v>
                </c:pt>
                <c:pt idx="162">
                  <c:v>-3.658E-4</c:v>
                </c:pt>
                <c:pt idx="163">
                  <c:v>-3.7599999999999998E-4</c:v>
                </c:pt>
                <c:pt idx="164">
                  <c:v>-3.8620000000000001E-4</c:v>
                </c:pt>
                <c:pt idx="165">
                  <c:v>-3.9629999999999998E-4</c:v>
                </c:pt>
                <c:pt idx="166">
                  <c:v>-4.0620000000000001E-4</c:v>
                </c:pt>
                <c:pt idx="167">
                  <c:v>-4.1609999999999998E-4</c:v>
                </c:pt>
                <c:pt idx="168">
                  <c:v>-4.259E-4</c:v>
                </c:pt>
                <c:pt idx="169">
                  <c:v>-4.3570000000000002E-4</c:v>
                </c:pt>
                <c:pt idx="170">
                  <c:v>-4.4529999999999998E-4</c:v>
                </c:pt>
                <c:pt idx="171">
                  <c:v>-4.549E-4</c:v>
                </c:pt>
                <c:pt idx="172">
                  <c:v>-4.6440000000000001E-4</c:v>
                </c:pt>
                <c:pt idx="173">
                  <c:v>-4.7380000000000002E-4</c:v>
                </c:pt>
                <c:pt idx="174">
                  <c:v>-4.8309999999999998E-4</c:v>
                </c:pt>
                <c:pt idx="175">
                  <c:v>-4.9240000000000004E-4</c:v>
                </c:pt>
                <c:pt idx="176">
                  <c:v>-5.0160000000000005E-4</c:v>
                </c:pt>
                <c:pt idx="177">
                  <c:v>-5.1079999999999995E-4</c:v>
                </c:pt>
                <c:pt idx="178">
                  <c:v>-5.1990000000000001E-4</c:v>
                </c:pt>
                <c:pt idx="179">
                  <c:v>-5.2899999999999996E-4</c:v>
                </c:pt>
                <c:pt idx="180">
                  <c:v>-5.3799999999999996E-4</c:v>
                </c:pt>
                <c:pt idx="181">
                  <c:v>-5.4690000000000001E-4</c:v>
                </c:pt>
                <c:pt idx="182">
                  <c:v>-5.5590000000000001E-4</c:v>
                </c:pt>
                <c:pt idx="183">
                  <c:v>-5.6470000000000001E-4</c:v>
                </c:pt>
                <c:pt idx="184">
                  <c:v>-5.7359999999999996E-4</c:v>
                </c:pt>
                <c:pt idx="185">
                  <c:v>-5.8239999999999995E-4</c:v>
                </c:pt>
                <c:pt idx="186">
                  <c:v>-5.911E-4</c:v>
                </c:pt>
                <c:pt idx="187">
                  <c:v>-5.9980000000000005E-4</c:v>
                </c:pt>
                <c:pt idx="188">
                  <c:v>-6.0849999999999999E-4</c:v>
                </c:pt>
                <c:pt idx="189">
                  <c:v>-6.1709999999999998E-4</c:v>
                </c:pt>
                <c:pt idx="190">
                  <c:v>-6.2560000000000003E-4</c:v>
                </c:pt>
                <c:pt idx="191">
                  <c:v>-6.3409999999999996E-4</c:v>
                </c:pt>
                <c:pt idx="192">
                  <c:v>-6.4260000000000001E-4</c:v>
                </c:pt>
                <c:pt idx="193">
                  <c:v>-6.5099999999999999E-4</c:v>
                </c:pt>
                <c:pt idx="194">
                  <c:v>-6.5930000000000003E-4</c:v>
                </c:pt>
                <c:pt idx="195">
                  <c:v>-6.6759999999999996E-4</c:v>
                </c:pt>
                <c:pt idx="196">
                  <c:v>-6.7579999999999995E-4</c:v>
                </c:pt>
                <c:pt idx="197">
                  <c:v>-6.8389999999999998E-4</c:v>
                </c:pt>
                <c:pt idx="198">
                  <c:v>-6.9200000000000002E-4</c:v>
                </c:pt>
                <c:pt idx="199">
                  <c:v>-6.9999999999999999E-4</c:v>
                </c:pt>
                <c:pt idx="200">
                  <c:v>-7.0790000000000002E-4</c:v>
                </c:pt>
                <c:pt idx="201">
                  <c:v>-7.1580000000000005E-4</c:v>
                </c:pt>
                <c:pt idx="202">
                  <c:v>-7.2360000000000002E-4</c:v>
                </c:pt>
                <c:pt idx="203">
                  <c:v>-7.3130000000000005E-4</c:v>
                </c:pt>
                <c:pt idx="204">
                  <c:v>-7.3899999999999997E-4</c:v>
                </c:pt>
                <c:pt idx="205">
                  <c:v>-7.4649999999999998E-4</c:v>
                </c:pt>
                <c:pt idx="206">
                  <c:v>-7.54E-4</c:v>
                </c:pt>
                <c:pt idx="207">
                  <c:v>-7.6150000000000002E-4</c:v>
                </c:pt>
                <c:pt idx="208">
                  <c:v>-7.6880000000000004E-4</c:v>
                </c:pt>
                <c:pt idx="209">
                  <c:v>-7.7610000000000005E-4</c:v>
                </c:pt>
                <c:pt idx="210">
                  <c:v>-7.8319999999999996E-4</c:v>
                </c:pt>
                <c:pt idx="211">
                  <c:v>-7.9029999999999997E-4</c:v>
                </c:pt>
                <c:pt idx="212">
                  <c:v>-7.9739999999999998E-4</c:v>
                </c:pt>
                <c:pt idx="213">
                  <c:v>-8.0429999999999998E-4</c:v>
                </c:pt>
                <c:pt idx="214">
                  <c:v>-8.1119999999999999E-4</c:v>
                </c:pt>
                <c:pt idx="215">
                  <c:v>-8.1789999999999999E-4</c:v>
                </c:pt>
                <c:pt idx="216">
                  <c:v>-8.2459999999999999E-4</c:v>
                </c:pt>
                <c:pt idx="217">
                  <c:v>-8.3120000000000004E-4</c:v>
                </c:pt>
                <c:pt idx="218">
                  <c:v>-8.3770000000000003E-4</c:v>
                </c:pt>
                <c:pt idx="219">
                  <c:v>-8.4409999999999997E-4</c:v>
                </c:pt>
                <c:pt idx="220">
                  <c:v>-8.5050000000000002E-4</c:v>
                </c:pt>
                <c:pt idx="221">
                  <c:v>-8.5669999999999995E-4</c:v>
                </c:pt>
                <c:pt idx="222">
                  <c:v>-8.629E-4</c:v>
                </c:pt>
                <c:pt idx="223">
                  <c:v>-8.6899999999999998E-4</c:v>
                </c:pt>
                <c:pt idx="224">
                  <c:v>-8.7500000000000002E-4</c:v>
                </c:pt>
                <c:pt idx="225">
                  <c:v>-8.809E-4</c:v>
                </c:pt>
                <c:pt idx="226">
                  <c:v>-8.8670000000000003E-4</c:v>
                </c:pt>
                <c:pt idx="227">
                  <c:v>-8.9240000000000001E-4</c:v>
                </c:pt>
                <c:pt idx="228">
                  <c:v>-8.9800000000000004E-4</c:v>
                </c:pt>
                <c:pt idx="229">
                  <c:v>-9.0359999999999995E-4</c:v>
                </c:pt>
                <c:pt idx="230">
                  <c:v>-9.0899999999999998E-4</c:v>
                </c:pt>
                <c:pt idx="231">
                  <c:v>-9.144E-4</c:v>
                </c:pt>
                <c:pt idx="232">
                  <c:v>-9.1960000000000002E-4</c:v>
                </c:pt>
                <c:pt idx="233">
                  <c:v>-9.2480000000000004E-4</c:v>
                </c:pt>
                <c:pt idx="234">
                  <c:v>-9.299E-4</c:v>
                </c:pt>
                <c:pt idx="235">
                  <c:v>-9.3490000000000001E-4</c:v>
                </c:pt>
                <c:pt idx="236">
                  <c:v>-9.3979999999999997E-4</c:v>
                </c:pt>
                <c:pt idx="237">
                  <c:v>-9.4459999999999998E-4</c:v>
                </c:pt>
                <c:pt idx="238">
                  <c:v>-9.4930000000000004E-4</c:v>
                </c:pt>
                <c:pt idx="239">
                  <c:v>-9.5390000000000004E-4</c:v>
                </c:pt>
                <c:pt idx="240">
                  <c:v>-9.5839999999999999E-4</c:v>
                </c:pt>
                <c:pt idx="241">
                  <c:v>-9.6290000000000004E-4</c:v>
                </c:pt>
                <c:pt idx="242">
                  <c:v>-9.6719999999999998E-4</c:v>
                </c:pt>
                <c:pt idx="243">
                  <c:v>-9.7150000000000003E-4</c:v>
                </c:pt>
                <c:pt idx="244">
                  <c:v>-9.7559999999999997E-4</c:v>
                </c:pt>
                <c:pt idx="245">
                  <c:v>-9.7970000000000002E-4</c:v>
                </c:pt>
                <c:pt idx="246">
                  <c:v>-9.8360000000000006E-4</c:v>
                </c:pt>
                <c:pt idx="247">
                  <c:v>-9.875000000000001E-4</c:v>
                </c:pt>
                <c:pt idx="248">
                  <c:v>-9.9130000000000008E-4</c:v>
                </c:pt>
                <c:pt idx="249">
                  <c:v>-9.9489999999999995E-4</c:v>
                </c:pt>
                <c:pt idx="250">
                  <c:v>-9.9850000000000004E-4</c:v>
                </c:pt>
                <c:pt idx="251">
                  <c:v>-1.0020000000000001E-3</c:v>
                </c:pt>
                <c:pt idx="252">
                  <c:v>-1.005E-3</c:v>
                </c:pt>
                <c:pt idx="253">
                  <c:v>-1.0089999999999999E-3</c:v>
                </c:pt>
                <c:pt idx="254">
                  <c:v>-1.0120000000000001E-3</c:v>
                </c:pt>
                <c:pt idx="255">
                  <c:v>-1.0150000000000001E-3</c:v>
                </c:pt>
                <c:pt idx="256">
                  <c:v>-1.018E-3</c:v>
                </c:pt>
                <c:pt idx="257">
                  <c:v>-1.021E-3</c:v>
                </c:pt>
                <c:pt idx="258">
                  <c:v>-1.024E-3</c:v>
                </c:pt>
                <c:pt idx="259">
                  <c:v>-1.026E-3</c:v>
                </c:pt>
                <c:pt idx="260">
                  <c:v>-1.029E-3</c:v>
                </c:pt>
                <c:pt idx="261">
                  <c:v>-1.0319999999999999E-3</c:v>
                </c:pt>
                <c:pt idx="262">
                  <c:v>-1.034E-3</c:v>
                </c:pt>
                <c:pt idx="263">
                  <c:v>-1.036E-3</c:v>
                </c:pt>
                <c:pt idx="264">
                  <c:v>-1.039E-3</c:v>
                </c:pt>
                <c:pt idx="265">
                  <c:v>-1.041E-3</c:v>
                </c:pt>
                <c:pt idx="266">
                  <c:v>-1.0430000000000001E-3</c:v>
                </c:pt>
                <c:pt idx="267">
                  <c:v>-1.0449999999999999E-3</c:v>
                </c:pt>
                <c:pt idx="268">
                  <c:v>-1.047E-3</c:v>
                </c:pt>
                <c:pt idx="269">
                  <c:v>-1.0480000000000001E-3</c:v>
                </c:pt>
                <c:pt idx="270">
                  <c:v>-1.0499999999999999E-3</c:v>
                </c:pt>
                <c:pt idx="271">
                  <c:v>-1.052E-3</c:v>
                </c:pt>
                <c:pt idx="272">
                  <c:v>-1.0529999999999999E-3</c:v>
                </c:pt>
                <c:pt idx="273">
                  <c:v>-1.054E-3</c:v>
                </c:pt>
                <c:pt idx="274">
                  <c:v>-1.0560000000000001E-3</c:v>
                </c:pt>
                <c:pt idx="275">
                  <c:v>-1.057E-3</c:v>
                </c:pt>
                <c:pt idx="276">
                  <c:v>-1.0579999999999999E-3</c:v>
                </c:pt>
                <c:pt idx="277">
                  <c:v>-1.059E-3</c:v>
                </c:pt>
                <c:pt idx="278">
                  <c:v>-1.06E-3</c:v>
                </c:pt>
                <c:pt idx="279">
                  <c:v>-1.06E-3</c:v>
                </c:pt>
                <c:pt idx="280">
                  <c:v>-1.0610000000000001E-3</c:v>
                </c:pt>
                <c:pt idx="281">
                  <c:v>-1.062E-3</c:v>
                </c:pt>
                <c:pt idx="282">
                  <c:v>-1.062E-3</c:v>
                </c:pt>
                <c:pt idx="283">
                  <c:v>-1.0629999999999999E-3</c:v>
                </c:pt>
                <c:pt idx="284">
                  <c:v>-1.0629999999999999E-3</c:v>
                </c:pt>
                <c:pt idx="285">
                  <c:v>-1.0629999999999999E-3</c:v>
                </c:pt>
                <c:pt idx="286">
                  <c:v>-1.0629999999999999E-3</c:v>
                </c:pt>
                <c:pt idx="287">
                  <c:v>-1.0629999999999999E-3</c:v>
                </c:pt>
                <c:pt idx="288">
                  <c:v>-1.0629999999999999E-3</c:v>
                </c:pt>
                <c:pt idx="289">
                  <c:v>-1.0629999999999999E-3</c:v>
                </c:pt>
                <c:pt idx="290">
                  <c:v>-1.0629999999999999E-3</c:v>
                </c:pt>
                <c:pt idx="291">
                  <c:v>-1.062E-3</c:v>
                </c:pt>
                <c:pt idx="292">
                  <c:v>-1.062E-3</c:v>
                </c:pt>
                <c:pt idx="293">
                  <c:v>-1.0610000000000001E-3</c:v>
                </c:pt>
                <c:pt idx="294">
                  <c:v>-1.06E-3</c:v>
                </c:pt>
                <c:pt idx="295">
                  <c:v>-1.06E-3</c:v>
                </c:pt>
                <c:pt idx="296">
                  <c:v>-1.059E-3</c:v>
                </c:pt>
                <c:pt idx="297">
                  <c:v>-1.0579999999999999E-3</c:v>
                </c:pt>
                <c:pt idx="298">
                  <c:v>-1.057E-3</c:v>
                </c:pt>
                <c:pt idx="299">
                  <c:v>-1.0549999999999999E-3</c:v>
                </c:pt>
                <c:pt idx="300">
                  <c:v>-1.054E-3</c:v>
                </c:pt>
                <c:pt idx="301">
                  <c:v>-1.0529999999999999E-3</c:v>
                </c:pt>
                <c:pt idx="302">
                  <c:v>-1.0510000000000001E-3</c:v>
                </c:pt>
                <c:pt idx="303">
                  <c:v>-1.0499999999999999E-3</c:v>
                </c:pt>
                <c:pt idx="304">
                  <c:v>-1.0480000000000001E-3</c:v>
                </c:pt>
                <c:pt idx="305">
                  <c:v>-1.0460000000000001E-3</c:v>
                </c:pt>
                <c:pt idx="306">
                  <c:v>-1.044E-3</c:v>
                </c:pt>
                <c:pt idx="307">
                  <c:v>-1.042E-3</c:v>
                </c:pt>
                <c:pt idx="308">
                  <c:v>-1.0399999999999999E-3</c:v>
                </c:pt>
                <c:pt idx="309">
                  <c:v>-1.0380000000000001E-3</c:v>
                </c:pt>
                <c:pt idx="310">
                  <c:v>-1.036E-3</c:v>
                </c:pt>
                <c:pt idx="311">
                  <c:v>-1.034E-3</c:v>
                </c:pt>
                <c:pt idx="312">
                  <c:v>-1.031E-3</c:v>
                </c:pt>
                <c:pt idx="313">
                  <c:v>-1.029E-3</c:v>
                </c:pt>
                <c:pt idx="314">
                  <c:v>-1.026E-3</c:v>
                </c:pt>
                <c:pt idx="315">
                  <c:v>-1.023E-3</c:v>
                </c:pt>
                <c:pt idx="316">
                  <c:v>-1.0200000000000001E-3</c:v>
                </c:pt>
                <c:pt idx="317">
                  <c:v>-1.0169999999999999E-3</c:v>
                </c:pt>
                <c:pt idx="318">
                  <c:v>-1.0139999999999999E-3</c:v>
                </c:pt>
                <c:pt idx="319">
                  <c:v>-1.011E-3</c:v>
                </c:pt>
                <c:pt idx="320">
                  <c:v>-1.008E-3</c:v>
                </c:pt>
                <c:pt idx="321">
                  <c:v>-1.005E-3</c:v>
                </c:pt>
                <c:pt idx="322">
                  <c:v>-1.0009999999999999E-3</c:v>
                </c:pt>
                <c:pt idx="323">
                  <c:v>-9.9780000000000008E-4</c:v>
                </c:pt>
                <c:pt idx="324">
                  <c:v>-9.9419999999999999E-4</c:v>
                </c:pt>
                <c:pt idx="325">
                  <c:v>-9.9050000000000006E-4</c:v>
                </c:pt>
                <c:pt idx="326">
                  <c:v>-9.8670000000000008E-4</c:v>
                </c:pt>
                <c:pt idx="327">
                  <c:v>-9.8280000000000004E-4</c:v>
                </c:pt>
                <c:pt idx="328">
                  <c:v>-9.7879999999999994E-4</c:v>
                </c:pt>
                <c:pt idx="329">
                  <c:v>-9.747E-4</c:v>
                </c:pt>
                <c:pt idx="330">
                  <c:v>-9.7050000000000001E-4</c:v>
                </c:pt>
                <c:pt idx="331">
                  <c:v>-9.6630000000000001E-4</c:v>
                </c:pt>
                <c:pt idx="332">
                  <c:v>-9.6190000000000002E-4</c:v>
                </c:pt>
                <c:pt idx="333">
                  <c:v>-9.5739999999999996E-4</c:v>
                </c:pt>
                <c:pt idx="334">
                  <c:v>-9.5290000000000001E-4</c:v>
                </c:pt>
                <c:pt idx="335">
                  <c:v>-9.4819999999999995E-4</c:v>
                </c:pt>
                <c:pt idx="336">
                  <c:v>-9.435E-4</c:v>
                </c:pt>
                <c:pt idx="337">
                  <c:v>-9.3869999999999999E-4</c:v>
                </c:pt>
                <c:pt idx="338">
                  <c:v>-9.3369999999999998E-4</c:v>
                </c:pt>
                <c:pt idx="339">
                  <c:v>-9.2869999999999997E-4</c:v>
                </c:pt>
                <c:pt idx="340">
                  <c:v>-9.2360000000000001E-4</c:v>
                </c:pt>
                <c:pt idx="341">
                  <c:v>-9.1839999999999999E-4</c:v>
                </c:pt>
                <c:pt idx="342">
                  <c:v>-9.1310000000000002E-4</c:v>
                </c:pt>
                <c:pt idx="343">
                  <c:v>-9.077E-4</c:v>
                </c:pt>
                <c:pt idx="344">
                  <c:v>-9.0229999999999998E-4</c:v>
                </c:pt>
                <c:pt idx="345">
                  <c:v>-8.9669999999999995E-4</c:v>
                </c:pt>
                <c:pt idx="346">
                  <c:v>-8.9099999999999997E-4</c:v>
                </c:pt>
                <c:pt idx="347">
                  <c:v>-8.853E-4</c:v>
                </c:pt>
                <c:pt idx="348">
                  <c:v>-8.7940000000000002E-4</c:v>
                </c:pt>
                <c:pt idx="349">
                  <c:v>-8.7350000000000004E-4</c:v>
                </c:pt>
                <c:pt idx="350">
                  <c:v>-8.675E-4</c:v>
                </c:pt>
                <c:pt idx="351">
                  <c:v>-8.6140000000000001E-4</c:v>
                </c:pt>
                <c:pt idx="352">
                  <c:v>-8.5519999999999997E-4</c:v>
                </c:pt>
                <c:pt idx="353">
                  <c:v>-8.4889999999999998E-4</c:v>
                </c:pt>
                <c:pt idx="354">
                  <c:v>-8.4250000000000004E-4</c:v>
                </c:pt>
                <c:pt idx="355">
                  <c:v>-8.3600000000000005E-4</c:v>
                </c:pt>
                <c:pt idx="356">
                  <c:v>-8.2950000000000005E-4</c:v>
                </c:pt>
                <c:pt idx="357">
                  <c:v>-8.2280000000000005E-4</c:v>
                </c:pt>
                <c:pt idx="358">
                  <c:v>-8.1610000000000005E-4</c:v>
                </c:pt>
                <c:pt idx="359">
                  <c:v>-8.0929999999999999E-4</c:v>
                </c:pt>
                <c:pt idx="360">
                  <c:v>-8.0239999999999999E-4</c:v>
                </c:pt>
                <c:pt idx="361">
                  <c:v>-7.9540000000000003E-4</c:v>
                </c:pt>
                <c:pt idx="362">
                  <c:v>-7.8839999999999997E-4</c:v>
                </c:pt>
                <c:pt idx="363">
                  <c:v>-7.8120000000000002E-4</c:v>
                </c:pt>
                <c:pt idx="364">
                  <c:v>-7.7399999999999995E-4</c:v>
                </c:pt>
                <c:pt idx="365">
                  <c:v>-7.6670000000000004E-4</c:v>
                </c:pt>
                <c:pt idx="366">
                  <c:v>-7.5929999999999997E-4</c:v>
                </c:pt>
                <c:pt idx="367">
                  <c:v>-7.5190000000000001E-4</c:v>
                </c:pt>
                <c:pt idx="368">
                  <c:v>-7.4430000000000004E-4</c:v>
                </c:pt>
                <c:pt idx="369">
                  <c:v>-7.3669999999999996E-4</c:v>
                </c:pt>
                <c:pt idx="370">
                  <c:v>-7.2900000000000005E-4</c:v>
                </c:pt>
                <c:pt idx="371">
                  <c:v>-7.2119999999999997E-4</c:v>
                </c:pt>
                <c:pt idx="372">
                  <c:v>-7.1339999999999999E-4</c:v>
                </c:pt>
                <c:pt idx="373">
                  <c:v>-7.0540000000000002E-4</c:v>
                </c:pt>
                <c:pt idx="374">
                  <c:v>-6.9749999999999999E-4</c:v>
                </c:pt>
                <c:pt idx="375">
                  <c:v>-6.8939999999999995E-4</c:v>
                </c:pt>
                <c:pt idx="376">
                  <c:v>-6.8130000000000003E-4</c:v>
                </c:pt>
                <c:pt idx="377">
                  <c:v>-6.7310000000000004E-4</c:v>
                </c:pt>
                <c:pt idx="378">
                  <c:v>-6.648E-4</c:v>
                </c:pt>
                <c:pt idx="379">
                  <c:v>-6.5649999999999997E-4</c:v>
                </c:pt>
                <c:pt idx="380">
                  <c:v>-6.4809999999999998E-4</c:v>
                </c:pt>
                <c:pt idx="381">
                  <c:v>-6.3960000000000004E-4</c:v>
                </c:pt>
                <c:pt idx="382">
                  <c:v>-6.311E-4</c:v>
                </c:pt>
                <c:pt idx="383">
                  <c:v>-6.2259999999999995E-4</c:v>
                </c:pt>
                <c:pt idx="384">
                  <c:v>-6.1399999999999996E-4</c:v>
                </c:pt>
                <c:pt idx="385">
                  <c:v>-6.0530000000000002E-4</c:v>
                </c:pt>
                <c:pt idx="386">
                  <c:v>-5.9659999999999997E-4</c:v>
                </c:pt>
                <c:pt idx="387">
                  <c:v>-5.8779999999999998E-4</c:v>
                </c:pt>
                <c:pt idx="388">
                  <c:v>-5.7899999999999998E-4</c:v>
                </c:pt>
                <c:pt idx="389">
                  <c:v>-5.7010000000000003E-4</c:v>
                </c:pt>
                <c:pt idx="390">
                  <c:v>-5.6119999999999998E-4</c:v>
                </c:pt>
                <c:pt idx="391">
                  <c:v>-5.5230000000000003E-4</c:v>
                </c:pt>
                <c:pt idx="392">
                  <c:v>-5.4330000000000003E-4</c:v>
                </c:pt>
                <c:pt idx="393">
                  <c:v>-5.3430000000000003E-4</c:v>
                </c:pt>
                <c:pt idx="394">
                  <c:v>-5.2519999999999997E-4</c:v>
                </c:pt>
                <c:pt idx="395">
                  <c:v>-5.1610000000000002E-4</c:v>
                </c:pt>
                <c:pt idx="396">
                  <c:v>-5.0690000000000002E-4</c:v>
                </c:pt>
                <c:pt idx="397">
                  <c:v>-4.9770000000000001E-4</c:v>
                </c:pt>
                <c:pt idx="398">
                  <c:v>-4.8840000000000005E-4</c:v>
                </c:pt>
                <c:pt idx="399">
                  <c:v>-4.7899999999999999E-4</c:v>
                </c:pt>
                <c:pt idx="400">
                  <c:v>-4.6959999999999998E-4</c:v>
                </c:pt>
                <c:pt idx="401">
                  <c:v>-4.6010000000000002E-4</c:v>
                </c:pt>
                <c:pt idx="402">
                  <c:v>-4.506E-4</c:v>
                </c:pt>
                <c:pt idx="403">
                  <c:v>-4.4099999999999999E-4</c:v>
                </c:pt>
                <c:pt idx="404">
                  <c:v>-4.3130000000000002E-4</c:v>
                </c:pt>
                <c:pt idx="405">
                  <c:v>-4.215E-4</c:v>
                </c:pt>
                <c:pt idx="406">
                  <c:v>-4.1159999999999998E-4</c:v>
                </c:pt>
                <c:pt idx="407">
                  <c:v>-4.016E-4</c:v>
                </c:pt>
                <c:pt idx="408">
                  <c:v>-3.9159999999999998E-4</c:v>
                </c:pt>
                <c:pt idx="409">
                  <c:v>-3.815E-4</c:v>
                </c:pt>
                <c:pt idx="410">
                  <c:v>-3.7120000000000002E-4</c:v>
                </c:pt>
                <c:pt idx="411">
                  <c:v>-3.6089999999999999E-4</c:v>
                </c:pt>
                <c:pt idx="412">
                  <c:v>-3.5050000000000001E-4</c:v>
                </c:pt>
                <c:pt idx="413">
                  <c:v>-3.4000000000000002E-4</c:v>
                </c:pt>
                <c:pt idx="414">
                  <c:v>-3.2949999999999999E-4</c:v>
                </c:pt>
                <c:pt idx="415">
                  <c:v>-3.188E-4</c:v>
                </c:pt>
                <c:pt idx="416">
                  <c:v>-3.0810000000000001E-4</c:v>
                </c:pt>
                <c:pt idx="417">
                  <c:v>-2.9730000000000002E-4</c:v>
                </c:pt>
                <c:pt idx="418">
                  <c:v>-2.8650000000000003E-4</c:v>
                </c:pt>
                <c:pt idx="419">
                  <c:v>-2.7559999999999998E-4</c:v>
                </c:pt>
                <c:pt idx="420">
                  <c:v>-2.6459999999999998E-4</c:v>
                </c:pt>
                <c:pt idx="421">
                  <c:v>-2.5359999999999998E-4</c:v>
                </c:pt>
                <c:pt idx="422">
                  <c:v>-2.4250000000000001E-4</c:v>
                </c:pt>
                <c:pt idx="423">
                  <c:v>-2.3139999999999999E-4</c:v>
                </c:pt>
                <c:pt idx="424">
                  <c:v>-2.2029999999999999E-4</c:v>
                </c:pt>
                <c:pt idx="425">
                  <c:v>-2.0919999999999999E-4</c:v>
                </c:pt>
                <c:pt idx="426">
                  <c:v>-1.9799999999999999E-4</c:v>
                </c:pt>
                <c:pt idx="427">
                  <c:v>-1.8679999999999999E-4</c:v>
                </c:pt>
                <c:pt idx="428">
                  <c:v>-1.7569999999999999E-4</c:v>
                </c:pt>
                <c:pt idx="429">
                  <c:v>-1.6449999999999999E-4</c:v>
                </c:pt>
                <c:pt idx="430">
                  <c:v>-1.5339999999999999E-4</c:v>
                </c:pt>
                <c:pt idx="431">
                  <c:v>-1.4229999999999999E-4</c:v>
                </c:pt>
                <c:pt idx="432">
                  <c:v>-1.3129999999999999E-4</c:v>
                </c:pt>
                <c:pt idx="433">
                  <c:v>-1.203E-4</c:v>
                </c:pt>
                <c:pt idx="434">
                  <c:v>-1.094E-4</c:v>
                </c:pt>
                <c:pt idx="435">
                  <c:v>-9.8519999999999999E-5</c:v>
                </c:pt>
                <c:pt idx="436">
                  <c:v>-8.7769999999999995E-5</c:v>
                </c:pt>
                <c:pt idx="437">
                  <c:v>-7.7139999999999997E-5</c:v>
                </c:pt>
                <c:pt idx="438">
                  <c:v>-6.6639999999999999E-5</c:v>
                </c:pt>
                <c:pt idx="439">
                  <c:v>-5.6280000000000003E-5</c:v>
                </c:pt>
                <c:pt idx="440">
                  <c:v>-4.6100000000000002E-5</c:v>
                </c:pt>
                <c:pt idx="441">
                  <c:v>-3.6090000000000002E-5</c:v>
                </c:pt>
                <c:pt idx="442">
                  <c:v>-2.6299999999999999E-5</c:v>
                </c:pt>
                <c:pt idx="443">
                  <c:v>-1.6730000000000001E-5</c:v>
                </c:pt>
                <c:pt idx="444">
                  <c:v>-7.418E-6</c:v>
                </c:pt>
                <c:pt idx="445">
                  <c:v>1.6169999999999999E-6</c:v>
                </c:pt>
                <c:pt idx="446">
                  <c:v>1.0349999999999999E-5</c:v>
                </c:pt>
                <c:pt idx="447">
                  <c:v>1.8749999999999998E-5</c:v>
                </c:pt>
                <c:pt idx="448">
                  <c:v>2.6800000000000001E-5</c:v>
                </c:pt>
                <c:pt idx="449">
                  <c:v>3.447E-5</c:v>
                </c:pt>
                <c:pt idx="450">
                  <c:v>4.1739999999999997E-5</c:v>
                </c:pt>
                <c:pt idx="451">
                  <c:v>4.8569999999999997E-5</c:v>
                </c:pt>
                <c:pt idx="452">
                  <c:v>5.4950000000000001E-5</c:v>
                </c:pt>
                <c:pt idx="453">
                  <c:v>6.0859999999999997E-5</c:v>
                </c:pt>
                <c:pt idx="454">
                  <c:v>6.6270000000000001E-5</c:v>
                </c:pt>
                <c:pt idx="455">
                  <c:v>7.1180000000000006E-5</c:v>
                </c:pt>
                <c:pt idx="456">
                  <c:v>7.5560000000000002E-5</c:v>
                </c:pt>
                <c:pt idx="457">
                  <c:v>7.941E-5</c:v>
                </c:pt>
                <c:pt idx="458">
                  <c:v>8.2730000000000002E-5</c:v>
                </c:pt>
                <c:pt idx="459">
                  <c:v>8.551E-5</c:v>
                </c:pt>
                <c:pt idx="460">
                  <c:v>8.7769999999999995E-5</c:v>
                </c:pt>
                <c:pt idx="461">
                  <c:v>8.9510000000000002E-5</c:v>
                </c:pt>
                <c:pt idx="462">
                  <c:v>9.0749999999999997E-5</c:v>
                </c:pt>
                <c:pt idx="463">
                  <c:v>9.1520000000000005E-5</c:v>
                </c:pt>
                <c:pt idx="464">
                  <c:v>9.1840000000000002E-5</c:v>
                </c:pt>
                <c:pt idx="465">
                  <c:v>9.1749999999999994E-5</c:v>
                </c:pt>
                <c:pt idx="466">
                  <c:v>9.1290000000000002E-5</c:v>
                </c:pt>
                <c:pt idx="467">
                  <c:v>9.0480000000000001E-5</c:v>
                </c:pt>
                <c:pt idx="468">
                  <c:v>8.9389999999999996E-5</c:v>
                </c:pt>
                <c:pt idx="469">
                  <c:v>8.8040000000000004E-5</c:v>
                </c:pt>
                <c:pt idx="470">
                  <c:v>8.6489999999999994E-5</c:v>
                </c:pt>
                <c:pt idx="471">
                  <c:v>8.4770000000000003E-5</c:v>
                </c:pt>
                <c:pt idx="472">
                  <c:v>8.2919999999999999E-5</c:v>
                </c:pt>
                <c:pt idx="473">
                  <c:v>8.1000000000000004E-5</c:v>
                </c:pt>
                <c:pt idx="474">
                  <c:v>7.9019999999999999E-5</c:v>
                </c:pt>
                <c:pt idx="475">
                  <c:v>7.7009999999999996E-5</c:v>
                </c:pt>
                <c:pt idx="476">
                  <c:v>7.5019999999999997E-5</c:v>
                </c:pt>
                <c:pt idx="477">
                  <c:v>7.3040000000000005E-5</c:v>
                </c:pt>
                <c:pt idx="478">
                  <c:v>7.1110000000000002E-5</c:v>
                </c:pt>
                <c:pt idx="479">
                  <c:v>6.923E-5</c:v>
                </c:pt>
                <c:pt idx="480">
                  <c:v>6.7420000000000002E-5</c:v>
                </c:pt>
                <c:pt idx="481">
                  <c:v>6.567E-5</c:v>
                </c:pt>
                <c:pt idx="482">
                  <c:v>6.3990000000000002E-5</c:v>
                </c:pt>
                <c:pt idx="483">
                  <c:v>6.2379999999999996E-5</c:v>
                </c:pt>
                <c:pt idx="484">
                  <c:v>6.0829999999999999E-5</c:v>
                </c:pt>
                <c:pt idx="485">
                  <c:v>5.9349999999999999E-5</c:v>
                </c:pt>
                <c:pt idx="486">
                  <c:v>5.7920000000000001E-5</c:v>
                </c:pt>
                <c:pt idx="487">
                  <c:v>5.6549999999999999E-5</c:v>
                </c:pt>
                <c:pt idx="488">
                  <c:v>5.5229999999999998E-5</c:v>
                </c:pt>
                <c:pt idx="489">
                  <c:v>5.3940000000000002E-5</c:v>
                </c:pt>
                <c:pt idx="490">
                  <c:v>5.27E-5</c:v>
                </c:pt>
                <c:pt idx="491">
                  <c:v>5.1490000000000003E-5</c:v>
                </c:pt>
                <c:pt idx="492">
                  <c:v>5.0309999999999998E-5</c:v>
                </c:pt>
                <c:pt idx="493">
                  <c:v>4.9169999999999998E-5</c:v>
                </c:pt>
                <c:pt idx="494">
                  <c:v>4.8050000000000002E-5</c:v>
                </c:pt>
                <c:pt idx="495">
                  <c:v>4.6950000000000003E-5</c:v>
                </c:pt>
                <c:pt idx="496">
                  <c:v>4.5880000000000001E-5</c:v>
                </c:pt>
                <c:pt idx="497">
                  <c:v>4.4830000000000003E-5</c:v>
                </c:pt>
                <c:pt idx="498">
                  <c:v>4.3810000000000002E-5</c:v>
                </c:pt>
                <c:pt idx="499">
                  <c:v>4.2799999999999997E-5</c:v>
                </c:pt>
                <c:pt idx="500">
                  <c:v>4.1820000000000003E-5</c:v>
                </c:pt>
                <c:pt idx="501">
                  <c:v>4.0849999999999997E-5</c:v>
                </c:pt>
                <c:pt idx="502">
                  <c:v>3.9900000000000001E-5</c:v>
                </c:pt>
                <c:pt idx="503">
                  <c:v>3.8970000000000001E-5</c:v>
                </c:pt>
                <c:pt idx="504">
                  <c:v>3.8059999999999998E-5</c:v>
                </c:pt>
                <c:pt idx="505">
                  <c:v>3.7160000000000003E-5</c:v>
                </c:pt>
                <c:pt idx="506">
                  <c:v>3.6279999999999998E-5</c:v>
                </c:pt>
                <c:pt idx="507">
                  <c:v>3.5420000000000003E-5</c:v>
                </c:pt>
                <c:pt idx="508">
                  <c:v>3.4570000000000003E-5</c:v>
                </c:pt>
                <c:pt idx="509">
                  <c:v>3.3739999999999999E-5</c:v>
                </c:pt>
                <c:pt idx="510">
                  <c:v>3.2920000000000003E-5</c:v>
                </c:pt>
                <c:pt idx="511">
                  <c:v>3.2110000000000003E-5</c:v>
                </c:pt>
                <c:pt idx="512">
                  <c:v>3.1319999999999998E-5</c:v>
                </c:pt>
                <c:pt idx="513">
                  <c:v>3.0549999999999997E-5</c:v>
                </c:pt>
                <c:pt idx="514">
                  <c:v>2.9779999999999999E-5</c:v>
                </c:pt>
                <c:pt idx="515">
                  <c:v>2.904E-5</c:v>
                </c:pt>
                <c:pt idx="516">
                  <c:v>2.83E-5</c:v>
                </c:pt>
                <c:pt idx="517">
                  <c:v>2.7589999999999998E-5</c:v>
                </c:pt>
                <c:pt idx="518">
                  <c:v>2.688E-5</c:v>
                </c:pt>
                <c:pt idx="519">
                  <c:v>2.6190000000000002E-5</c:v>
                </c:pt>
                <c:pt idx="520">
                  <c:v>2.5510000000000001E-5</c:v>
                </c:pt>
                <c:pt idx="521">
                  <c:v>2.4850000000000001E-5</c:v>
                </c:pt>
                <c:pt idx="522">
                  <c:v>2.4199999999999999E-5</c:v>
                </c:pt>
                <c:pt idx="523">
                  <c:v>2.357E-5</c:v>
                </c:pt>
                <c:pt idx="524">
                  <c:v>2.2949999999999999E-5</c:v>
                </c:pt>
                <c:pt idx="525">
                  <c:v>2.2350000000000001E-5</c:v>
                </c:pt>
                <c:pt idx="526">
                  <c:v>2.1759999999999998E-5</c:v>
                </c:pt>
                <c:pt idx="527">
                  <c:v>2.1180000000000001E-5</c:v>
                </c:pt>
                <c:pt idx="528">
                  <c:v>2.0619999999999999E-5</c:v>
                </c:pt>
                <c:pt idx="529">
                  <c:v>2.0080000000000001E-5</c:v>
                </c:pt>
                <c:pt idx="530">
                  <c:v>1.9539999999999999E-5</c:v>
                </c:pt>
                <c:pt idx="531">
                  <c:v>1.9029999999999999E-5</c:v>
                </c:pt>
                <c:pt idx="532">
                  <c:v>1.853E-5</c:v>
                </c:pt>
                <c:pt idx="533">
                  <c:v>1.804E-5</c:v>
                </c:pt>
                <c:pt idx="534">
                  <c:v>1.7569999999999999E-5</c:v>
                </c:pt>
                <c:pt idx="535">
                  <c:v>1.7119999999999999E-5</c:v>
                </c:pt>
                <c:pt idx="536">
                  <c:v>1.668E-5</c:v>
                </c:pt>
                <c:pt idx="537">
                  <c:v>1.6249999999999999E-5</c:v>
                </c:pt>
                <c:pt idx="538">
                  <c:v>1.5840000000000001E-5</c:v>
                </c:pt>
                <c:pt idx="539">
                  <c:v>1.5449999999999999E-5</c:v>
                </c:pt>
                <c:pt idx="540">
                  <c:v>1.507E-5</c:v>
                </c:pt>
                <c:pt idx="541">
                  <c:v>1.471E-5</c:v>
                </c:pt>
                <c:pt idx="542">
                  <c:v>1.436E-5</c:v>
                </c:pt>
                <c:pt idx="543">
                  <c:v>1.403E-5</c:v>
                </c:pt>
                <c:pt idx="544">
                  <c:v>1.3720000000000001E-5</c:v>
                </c:pt>
                <c:pt idx="545">
                  <c:v>1.342E-5</c:v>
                </c:pt>
                <c:pt idx="546">
                  <c:v>1.314E-5</c:v>
                </c:pt>
                <c:pt idx="547">
                  <c:v>1.287E-5</c:v>
                </c:pt>
                <c:pt idx="548">
                  <c:v>1.2619999999999999E-5</c:v>
                </c:pt>
                <c:pt idx="549">
                  <c:v>1.239E-5</c:v>
                </c:pt>
                <c:pt idx="550">
                  <c:v>1.217E-5</c:v>
                </c:pt>
                <c:pt idx="551">
                  <c:v>1.1970000000000001E-5</c:v>
                </c:pt>
                <c:pt idx="552">
                  <c:v>1.1790000000000001E-5</c:v>
                </c:pt>
                <c:pt idx="553">
                  <c:v>1.1620000000000001E-5</c:v>
                </c:pt>
                <c:pt idx="554">
                  <c:v>1.147E-5</c:v>
                </c:pt>
                <c:pt idx="555">
                  <c:v>1.133E-5</c:v>
                </c:pt>
                <c:pt idx="556">
                  <c:v>1.1209999999999999E-5</c:v>
                </c:pt>
                <c:pt idx="557">
                  <c:v>1.111E-5</c:v>
                </c:pt>
                <c:pt idx="558">
                  <c:v>1.102E-5</c:v>
                </c:pt>
                <c:pt idx="559">
                  <c:v>1.095E-5</c:v>
                </c:pt>
                <c:pt idx="560">
                  <c:v>1.0890000000000001E-5</c:v>
                </c:pt>
                <c:pt idx="561">
                  <c:v>1.084E-5</c:v>
                </c:pt>
                <c:pt idx="562">
                  <c:v>1.08E-5</c:v>
                </c:pt>
                <c:pt idx="563">
                  <c:v>1.077E-5</c:v>
                </c:pt>
                <c:pt idx="564">
                  <c:v>1.075E-5</c:v>
                </c:pt>
                <c:pt idx="565">
                  <c:v>1.0730000000000001E-5</c:v>
                </c:pt>
                <c:pt idx="566">
                  <c:v>1.0720000000000001E-5</c:v>
                </c:pt>
                <c:pt idx="567">
                  <c:v>1.0710000000000001E-5</c:v>
                </c:pt>
                <c:pt idx="568">
                  <c:v>1.0699999999999999E-5</c:v>
                </c:pt>
                <c:pt idx="569">
                  <c:v>1.0689999999999999E-5</c:v>
                </c:pt>
                <c:pt idx="570">
                  <c:v>1.0679999999999999E-5</c:v>
                </c:pt>
                <c:pt idx="571">
                  <c:v>1.0679999999999999E-5</c:v>
                </c:pt>
                <c:pt idx="572">
                  <c:v>1.0669999999999999E-5</c:v>
                </c:pt>
                <c:pt idx="573">
                  <c:v>1.066E-5</c:v>
                </c:pt>
                <c:pt idx="574">
                  <c:v>1.066E-5</c:v>
                </c:pt>
                <c:pt idx="575">
                  <c:v>1.065E-5</c:v>
                </c:pt>
                <c:pt idx="576">
                  <c:v>1.064E-5</c:v>
                </c:pt>
                <c:pt idx="577">
                  <c:v>1.064E-5</c:v>
                </c:pt>
                <c:pt idx="578">
                  <c:v>1.063E-5</c:v>
                </c:pt>
                <c:pt idx="579">
                  <c:v>1.062E-5</c:v>
                </c:pt>
                <c:pt idx="580">
                  <c:v>1.062E-5</c:v>
                </c:pt>
                <c:pt idx="581">
                  <c:v>1.061E-5</c:v>
                </c:pt>
                <c:pt idx="582">
                  <c:v>1.061E-5</c:v>
                </c:pt>
                <c:pt idx="583">
                  <c:v>1.06E-5</c:v>
                </c:pt>
                <c:pt idx="584">
                  <c:v>1.059E-5</c:v>
                </c:pt>
                <c:pt idx="585">
                  <c:v>1.059E-5</c:v>
                </c:pt>
                <c:pt idx="586">
                  <c:v>1.058E-5</c:v>
                </c:pt>
                <c:pt idx="587">
                  <c:v>1.057E-5</c:v>
                </c:pt>
                <c:pt idx="588">
                  <c:v>1.057E-5</c:v>
                </c:pt>
                <c:pt idx="589">
                  <c:v>1.0560000000000001E-5</c:v>
                </c:pt>
                <c:pt idx="590">
                  <c:v>1.0550000000000001E-5</c:v>
                </c:pt>
                <c:pt idx="591">
                  <c:v>1.0550000000000001E-5</c:v>
                </c:pt>
                <c:pt idx="592">
                  <c:v>1.0540000000000001E-5</c:v>
                </c:pt>
                <c:pt idx="593">
                  <c:v>1.0540000000000001E-5</c:v>
                </c:pt>
                <c:pt idx="594">
                  <c:v>1.0530000000000001E-5</c:v>
                </c:pt>
                <c:pt idx="595">
                  <c:v>1.0519999999999999E-5</c:v>
                </c:pt>
                <c:pt idx="596">
                  <c:v>1.0519999999999999E-5</c:v>
                </c:pt>
                <c:pt idx="597">
                  <c:v>1.0509999999999999E-5</c:v>
                </c:pt>
                <c:pt idx="598">
                  <c:v>1.0499999999999999E-5</c:v>
                </c:pt>
                <c:pt idx="599">
                  <c:v>1.0499999999999999E-5</c:v>
                </c:pt>
                <c:pt idx="600">
                  <c:v>1.049E-5</c:v>
                </c:pt>
                <c:pt idx="601">
                  <c:v>1.048E-5</c:v>
                </c:pt>
                <c:pt idx="602">
                  <c:v>1.048E-5</c:v>
                </c:pt>
                <c:pt idx="603">
                  <c:v>1.047E-5</c:v>
                </c:pt>
                <c:pt idx="604">
                  <c:v>1.046E-5</c:v>
                </c:pt>
                <c:pt idx="605">
                  <c:v>1.046E-5</c:v>
                </c:pt>
                <c:pt idx="606">
                  <c:v>1.045E-5</c:v>
                </c:pt>
                <c:pt idx="607">
                  <c:v>1.045E-5</c:v>
                </c:pt>
                <c:pt idx="608">
                  <c:v>1.044E-5</c:v>
                </c:pt>
                <c:pt idx="609">
                  <c:v>1.043E-5</c:v>
                </c:pt>
                <c:pt idx="610">
                  <c:v>1.043E-5</c:v>
                </c:pt>
                <c:pt idx="611">
                  <c:v>1.042E-5</c:v>
                </c:pt>
                <c:pt idx="612">
                  <c:v>1.041E-5</c:v>
                </c:pt>
                <c:pt idx="613">
                  <c:v>1.041E-5</c:v>
                </c:pt>
                <c:pt idx="614">
                  <c:v>1.04E-5</c:v>
                </c:pt>
                <c:pt idx="615">
                  <c:v>1.039E-5</c:v>
                </c:pt>
                <c:pt idx="616">
                  <c:v>1.039E-5</c:v>
                </c:pt>
                <c:pt idx="617">
                  <c:v>1.0380000000000001E-5</c:v>
                </c:pt>
                <c:pt idx="618">
                  <c:v>1.0380000000000001E-5</c:v>
                </c:pt>
                <c:pt idx="619">
                  <c:v>1.0370000000000001E-5</c:v>
                </c:pt>
                <c:pt idx="620">
                  <c:v>1.0360000000000001E-5</c:v>
                </c:pt>
                <c:pt idx="621">
                  <c:v>1.0360000000000001E-5</c:v>
                </c:pt>
                <c:pt idx="622">
                  <c:v>1.0349999999999999E-5</c:v>
                </c:pt>
                <c:pt idx="623">
                  <c:v>1.0339999999999999E-5</c:v>
                </c:pt>
                <c:pt idx="624">
                  <c:v>1.0339999999999999E-5</c:v>
                </c:pt>
                <c:pt idx="625">
                  <c:v>1.0329999999999999E-5</c:v>
                </c:pt>
                <c:pt idx="626">
                  <c:v>1.0319999999999999E-5</c:v>
                </c:pt>
                <c:pt idx="627">
                  <c:v>1.0319999999999999E-5</c:v>
                </c:pt>
                <c:pt idx="628">
                  <c:v>1.031E-5</c:v>
                </c:pt>
                <c:pt idx="629">
                  <c:v>1.031E-5</c:v>
                </c:pt>
                <c:pt idx="630">
                  <c:v>1.03E-5</c:v>
                </c:pt>
                <c:pt idx="631">
                  <c:v>1.029E-5</c:v>
                </c:pt>
                <c:pt idx="632">
                  <c:v>1.029E-5</c:v>
                </c:pt>
                <c:pt idx="633">
                  <c:v>1.028E-5</c:v>
                </c:pt>
                <c:pt idx="634">
                  <c:v>1.027E-5</c:v>
                </c:pt>
                <c:pt idx="635">
                  <c:v>1.027E-5</c:v>
                </c:pt>
                <c:pt idx="636">
                  <c:v>1.026E-5</c:v>
                </c:pt>
                <c:pt idx="637">
                  <c:v>1.025E-5</c:v>
                </c:pt>
                <c:pt idx="638">
                  <c:v>1.025E-5</c:v>
                </c:pt>
                <c:pt idx="639">
                  <c:v>1.024E-5</c:v>
                </c:pt>
                <c:pt idx="640">
                  <c:v>1.023E-5</c:v>
                </c:pt>
                <c:pt idx="641">
                  <c:v>1.023E-5</c:v>
                </c:pt>
                <c:pt idx="642">
                  <c:v>1.022E-5</c:v>
                </c:pt>
                <c:pt idx="643">
                  <c:v>1.022E-5</c:v>
                </c:pt>
                <c:pt idx="644">
                  <c:v>1.0210000000000001E-5</c:v>
                </c:pt>
                <c:pt idx="645">
                  <c:v>1.0200000000000001E-5</c:v>
                </c:pt>
                <c:pt idx="646">
                  <c:v>1.0200000000000001E-5</c:v>
                </c:pt>
                <c:pt idx="647">
                  <c:v>1.0190000000000001E-5</c:v>
                </c:pt>
                <c:pt idx="648">
                  <c:v>1.0180000000000001E-5</c:v>
                </c:pt>
                <c:pt idx="649">
                  <c:v>1.0180000000000001E-5</c:v>
                </c:pt>
                <c:pt idx="650">
                  <c:v>1.0169999999999999E-5</c:v>
                </c:pt>
                <c:pt idx="651">
                  <c:v>1.0159999999999999E-5</c:v>
                </c:pt>
                <c:pt idx="652">
                  <c:v>1.0159999999999999E-5</c:v>
                </c:pt>
                <c:pt idx="653">
                  <c:v>7.6590000000000007E-6</c:v>
                </c:pt>
                <c:pt idx="654">
                  <c:v>7.6490000000000008E-6</c:v>
                </c:pt>
                <c:pt idx="655">
                  <c:v>7.6389999999999992E-6</c:v>
                </c:pt>
                <c:pt idx="656">
                  <c:v>7.6279999999999996E-6</c:v>
                </c:pt>
                <c:pt idx="657">
                  <c:v>7.6179999999999997E-6</c:v>
                </c:pt>
                <c:pt idx="658">
                  <c:v>7.6070000000000002E-6</c:v>
                </c:pt>
                <c:pt idx="659">
                  <c:v>7.5970000000000003E-6</c:v>
                </c:pt>
                <c:pt idx="660">
                  <c:v>7.5859999999999999E-6</c:v>
                </c:pt>
                <c:pt idx="661">
                  <c:v>7.576E-6</c:v>
                </c:pt>
                <c:pt idx="662">
                  <c:v>7.5660000000000001E-6</c:v>
                </c:pt>
                <c:pt idx="663">
                  <c:v>7.5549999999999997E-6</c:v>
                </c:pt>
                <c:pt idx="664">
                  <c:v>7.5449999999999998E-6</c:v>
                </c:pt>
                <c:pt idx="665">
                  <c:v>7.5340000000000002E-6</c:v>
                </c:pt>
                <c:pt idx="666">
                  <c:v>7.5240000000000003E-6</c:v>
                </c:pt>
                <c:pt idx="667">
                  <c:v>7.5129999999999999E-6</c:v>
                </c:pt>
                <c:pt idx="668">
                  <c:v>7.503E-6</c:v>
                </c:pt>
                <c:pt idx="669">
                  <c:v>7.4930000000000001E-6</c:v>
                </c:pt>
                <c:pt idx="670">
                  <c:v>7.4819999999999997E-6</c:v>
                </c:pt>
                <c:pt idx="671">
                  <c:v>7.4719999999999998E-6</c:v>
                </c:pt>
                <c:pt idx="672">
                  <c:v>7.4610000000000002E-6</c:v>
                </c:pt>
                <c:pt idx="673">
                  <c:v>7.4510000000000003E-6</c:v>
                </c:pt>
                <c:pt idx="674">
                  <c:v>7.4399999999999999E-6</c:v>
                </c:pt>
                <c:pt idx="675">
                  <c:v>7.43E-6</c:v>
                </c:pt>
                <c:pt idx="676">
                  <c:v>7.4200000000000001E-6</c:v>
                </c:pt>
                <c:pt idx="677">
                  <c:v>7.4089999999999997E-6</c:v>
                </c:pt>
                <c:pt idx="678">
                  <c:v>7.3989999999999998E-6</c:v>
                </c:pt>
                <c:pt idx="679">
                  <c:v>7.3880000000000002E-6</c:v>
                </c:pt>
                <c:pt idx="680">
                  <c:v>7.3780000000000003E-6</c:v>
                </c:pt>
                <c:pt idx="681">
                  <c:v>7.3669999999999999E-6</c:v>
                </c:pt>
                <c:pt idx="682">
                  <c:v>7.357E-6</c:v>
                </c:pt>
                <c:pt idx="683">
                  <c:v>7.3470000000000001E-6</c:v>
                </c:pt>
                <c:pt idx="684">
                  <c:v>7.3359999999999997E-6</c:v>
                </c:pt>
                <c:pt idx="685">
                  <c:v>7.3259999999999998E-6</c:v>
                </c:pt>
                <c:pt idx="686">
                  <c:v>7.3150000000000003E-6</c:v>
                </c:pt>
                <c:pt idx="687">
                  <c:v>7.3050000000000004E-6</c:v>
                </c:pt>
                <c:pt idx="688">
                  <c:v>7.294E-6</c:v>
                </c:pt>
                <c:pt idx="689">
                  <c:v>7.2840000000000001E-6</c:v>
                </c:pt>
                <c:pt idx="690">
                  <c:v>7.2740000000000002E-6</c:v>
                </c:pt>
                <c:pt idx="691">
                  <c:v>7.2629999999999997E-6</c:v>
                </c:pt>
                <c:pt idx="692">
                  <c:v>7.2529999999999998E-6</c:v>
                </c:pt>
                <c:pt idx="693">
                  <c:v>7.2420000000000003E-6</c:v>
                </c:pt>
                <c:pt idx="694">
                  <c:v>7.2320000000000004E-6</c:v>
                </c:pt>
                <c:pt idx="695">
                  <c:v>7.221E-6</c:v>
                </c:pt>
                <c:pt idx="696">
                  <c:v>7.2110000000000001E-6</c:v>
                </c:pt>
                <c:pt idx="697">
                  <c:v>7.2010000000000002E-6</c:v>
                </c:pt>
                <c:pt idx="698">
                  <c:v>7.1899999999999998E-6</c:v>
                </c:pt>
                <c:pt idx="699">
                  <c:v>7.1799999999999999E-6</c:v>
                </c:pt>
                <c:pt idx="700">
                  <c:v>7.1690000000000003E-6</c:v>
                </c:pt>
                <c:pt idx="701">
                  <c:v>7.1590000000000004E-6</c:v>
                </c:pt>
                <c:pt idx="702">
                  <c:v>7.148E-6</c:v>
                </c:pt>
                <c:pt idx="703">
                  <c:v>7.1380000000000001E-6</c:v>
                </c:pt>
                <c:pt idx="704">
                  <c:v>7.1280000000000002E-6</c:v>
                </c:pt>
                <c:pt idx="705">
                  <c:v>7.1169999999999998E-6</c:v>
                </c:pt>
                <c:pt idx="706">
                  <c:v>7.1069999999999999E-6</c:v>
                </c:pt>
                <c:pt idx="707">
                  <c:v>7.0960000000000003E-6</c:v>
                </c:pt>
                <c:pt idx="708">
                  <c:v>7.0859999999999996E-6</c:v>
                </c:pt>
                <c:pt idx="709">
                  <c:v>7.075E-6</c:v>
                </c:pt>
                <c:pt idx="710">
                  <c:v>7.0650000000000001E-6</c:v>
                </c:pt>
                <c:pt idx="711">
                  <c:v>7.0550000000000002E-6</c:v>
                </c:pt>
                <c:pt idx="712">
                  <c:v>7.0439999999999998E-6</c:v>
                </c:pt>
                <c:pt idx="713">
                  <c:v>7.0339999999999999E-6</c:v>
                </c:pt>
                <c:pt idx="714">
                  <c:v>7.0230000000000004E-6</c:v>
                </c:pt>
                <c:pt idx="715">
                  <c:v>7.0129999999999996E-6</c:v>
                </c:pt>
                <c:pt idx="716">
                  <c:v>7.002E-6</c:v>
                </c:pt>
                <c:pt idx="717">
                  <c:v>6.9920000000000001E-6</c:v>
                </c:pt>
                <c:pt idx="718">
                  <c:v>6.9820000000000002E-6</c:v>
                </c:pt>
                <c:pt idx="719">
                  <c:v>6.9709999999999998E-6</c:v>
                </c:pt>
                <c:pt idx="720">
                  <c:v>6.9609999999999999E-6</c:v>
                </c:pt>
                <c:pt idx="721">
                  <c:v>6.9500000000000004E-6</c:v>
                </c:pt>
                <c:pt idx="722">
                  <c:v>6.9399999999999996E-6</c:v>
                </c:pt>
                <c:pt idx="723">
                  <c:v>6.9290000000000001E-6</c:v>
                </c:pt>
                <c:pt idx="724">
                  <c:v>6.9190000000000002E-6</c:v>
                </c:pt>
                <c:pt idx="725">
                  <c:v>6.9090000000000003E-6</c:v>
                </c:pt>
                <c:pt idx="726">
                  <c:v>6.8979999999999999E-6</c:v>
                </c:pt>
                <c:pt idx="727">
                  <c:v>6.888E-6</c:v>
                </c:pt>
                <c:pt idx="728">
                  <c:v>6.8770000000000004E-6</c:v>
                </c:pt>
                <c:pt idx="729">
                  <c:v>6.8669999999999996E-6</c:v>
                </c:pt>
                <c:pt idx="730">
                  <c:v>6.8560000000000001E-6</c:v>
                </c:pt>
                <c:pt idx="731">
                  <c:v>6.8460000000000002E-6</c:v>
                </c:pt>
                <c:pt idx="732">
                  <c:v>6.8360000000000003E-6</c:v>
                </c:pt>
                <c:pt idx="733">
                  <c:v>6.8249999999999999E-6</c:v>
                </c:pt>
                <c:pt idx="734">
                  <c:v>6.815E-6</c:v>
                </c:pt>
                <c:pt idx="735">
                  <c:v>6.8040000000000004E-6</c:v>
                </c:pt>
                <c:pt idx="736">
                  <c:v>6.7939999999999997E-6</c:v>
                </c:pt>
                <c:pt idx="737">
                  <c:v>6.7839999999999998E-6</c:v>
                </c:pt>
                <c:pt idx="738">
                  <c:v>6.7730000000000002E-6</c:v>
                </c:pt>
                <c:pt idx="739">
                  <c:v>6.7630000000000003E-6</c:v>
                </c:pt>
                <c:pt idx="740">
                  <c:v>6.7519999999999999E-6</c:v>
                </c:pt>
                <c:pt idx="741">
                  <c:v>6.742E-6</c:v>
                </c:pt>
                <c:pt idx="742">
                  <c:v>6.7309999999999996E-6</c:v>
                </c:pt>
                <c:pt idx="743">
                  <c:v>6.7209999999999997E-6</c:v>
                </c:pt>
                <c:pt idx="744">
                  <c:v>6.7109999999999998E-6</c:v>
                </c:pt>
                <c:pt idx="745">
                  <c:v>6.7000000000000002E-6</c:v>
                </c:pt>
                <c:pt idx="746">
                  <c:v>6.6900000000000003E-6</c:v>
                </c:pt>
                <c:pt idx="747">
                  <c:v>6.6789999999999999E-6</c:v>
                </c:pt>
                <c:pt idx="748">
                  <c:v>6.669E-6</c:v>
                </c:pt>
                <c:pt idx="749">
                  <c:v>6.6579999999999996E-6</c:v>
                </c:pt>
                <c:pt idx="750">
                  <c:v>6.6479999999999997E-6</c:v>
                </c:pt>
                <c:pt idx="751">
                  <c:v>6.6379999999999998E-6</c:v>
                </c:pt>
                <c:pt idx="752">
                  <c:v>6.6270000000000002E-6</c:v>
                </c:pt>
                <c:pt idx="753">
                  <c:v>6.6170000000000003E-6</c:v>
                </c:pt>
                <c:pt idx="754">
                  <c:v>6.6059999999999999E-6</c:v>
                </c:pt>
                <c:pt idx="755">
                  <c:v>6.596E-6</c:v>
                </c:pt>
                <c:pt idx="756">
                  <c:v>6.5849999999999996E-6</c:v>
                </c:pt>
                <c:pt idx="757">
                  <c:v>6.5749999999999997E-6</c:v>
                </c:pt>
                <c:pt idx="758">
                  <c:v>6.5649999999999998E-6</c:v>
                </c:pt>
                <c:pt idx="759">
                  <c:v>6.5540000000000003E-6</c:v>
                </c:pt>
                <c:pt idx="760">
                  <c:v>6.5440000000000004E-6</c:v>
                </c:pt>
                <c:pt idx="761">
                  <c:v>6.533E-6</c:v>
                </c:pt>
                <c:pt idx="762">
                  <c:v>6.5230000000000001E-6</c:v>
                </c:pt>
                <c:pt idx="763">
                  <c:v>6.5119999999999997E-6</c:v>
                </c:pt>
                <c:pt idx="764">
                  <c:v>6.5019999999999998E-6</c:v>
                </c:pt>
                <c:pt idx="765">
                  <c:v>6.4919999999999998E-6</c:v>
                </c:pt>
                <c:pt idx="766">
                  <c:v>6.4810000000000003E-6</c:v>
                </c:pt>
                <c:pt idx="767">
                  <c:v>6.4710000000000004E-6</c:v>
                </c:pt>
                <c:pt idx="768">
                  <c:v>6.46E-6</c:v>
                </c:pt>
                <c:pt idx="769">
                  <c:v>6.4500000000000001E-6</c:v>
                </c:pt>
                <c:pt idx="770">
                  <c:v>6.4389999999999997E-6</c:v>
                </c:pt>
                <c:pt idx="771">
                  <c:v>6.4289999999999998E-6</c:v>
                </c:pt>
                <c:pt idx="772">
                  <c:v>6.4189999999999999E-6</c:v>
                </c:pt>
                <c:pt idx="773">
                  <c:v>6.4080000000000003E-6</c:v>
                </c:pt>
                <c:pt idx="774">
                  <c:v>6.3980000000000004E-6</c:v>
                </c:pt>
                <c:pt idx="775">
                  <c:v>6.387E-6</c:v>
                </c:pt>
                <c:pt idx="776">
                  <c:v>6.3770000000000001E-6</c:v>
                </c:pt>
                <c:pt idx="777">
                  <c:v>6.3659999999999997E-6</c:v>
                </c:pt>
                <c:pt idx="778">
                  <c:v>6.3559999999999998E-6</c:v>
                </c:pt>
                <c:pt idx="779">
                  <c:v>6.3459999999999999E-6</c:v>
                </c:pt>
                <c:pt idx="780">
                  <c:v>6.3350000000000003E-6</c:v>
                </c:pt>
                <c:pt idx="781">
                  <c:v>6.3249999999999996E-6</c:v>
                </c:pt>
                <c:pt idx="782">
                  <c:v>6.314E-6</c:v>
                </c:pt>
                <c:pt idx="783">
                  <c:v>6.3040000000000001E-6</c:v>
                </c:pt>
                <c:pt idx="784">
                  <c:v>6.2929999999999997E-6</c:v>
                </c:pt>
                <c:pt idx="785">
                  <c:v>6.2829999999999998E-6</c:v>
                </c:pt>
                <c:pt idx="786">
                  <c:v>6.2729999999999999E-6</c:v>
                </c:pt>
                <c:pt idx="787">
                  <c:v>6.2620000000000004E-6</c:v>
                </c:pt>
                <c:pt idx="788">
                  <c:v>6.2519999999999996E-6</c:v>
                </c:pt>
                <c:pt idx="789">
                  <c:v>6.241E-6</c:v>
                </c:pt>
                <c:pt idx="790">
                  <c:v>6.2310000000000001E-6</c:v>
                </c:pt>
                <c:pt idx="791">
                  <c:v>6.2199999999999997E-6</c:v>
                </c:pt>
                <c:pt idx="792">
                  <c:v>6.2099999999999998E-6</c:v>
                </c:pt>
                <c:pt idx="793">
                  <c:v>6.1999999999999999E-6</c:v>
                </c:pt>
                <c:pt idx="794">
                  <c:v>6.1890000000000004E-6</c:v>
                </c:pt>
                <c:pt idx="795">
                  <c:v>6.1789999999999996E-6</c:v>
                </c:pt>
                <c:pt idx="796">
                  <c:v>6.1680000000000001E-6</c:v>
                </c:pt>
                <c:pt idx="797">
                  <c:v>6.1580000000000002E-6</c:v>
                </c:pt>
                <c:pt idx="798">
                  <c:v>6.1469999999999998E-6</c:v>
                </c:pt>
                <c:pt idx="799">
                  <c:v>6.1369999999999999E-6</c:v>
                </c:pt>
                <c:pt idx="800">
                  <c:v>6.127E-6</c:v>
                </c:pt>
                <c:pt idx="801">
                  <c:v>6.1160000000000004E-6</c:v>
                </c:pt>
                <c:pt idx="802">
                  <c:v>6.1059999999999996E-6</c:v>
                </c:pt>
                <c:pt idx="803">
                  <c:v>6.0950000000000001E-6</c:v>
                </c:pt>
                <c:pt idx="804">
                  <c:v>6.0850000000000002E-6</c:v>
                </c:pt>
                <c:pt idx="805">
                  <c:v>6.0739999999999998E-6</c:v>
                </c:pt>
                <c:pt idx="806">
                  <c:v>6.0639999999999999E-6</c:v>
                </c:pt>
                <c:pt idx="807">
                  <c:v>6.054E-6</c:v>
                </c:pt>
                <c:pt idx="808">
                  <c:v>6.0430000000000004E-6</c:v>
                </c:pt>
                <c:pt idx="809">
                  <c:v>6.0329999999999997E-6</c:v>
                </c:pt>
                <c:pt idx="810">
                  <c:v>6.0220000000000001E-6</c:v>
                </c:pt>
                <c:pt idx="811">
                  <c:v>6.0120000000000002E-6</c:v>
                </c:pt>
                <c:pt idx="812">
                  <c:v>6.0009999999999998E-6</c:v>
                </c:pt>
                <c:pt idx="813">
                  <c:v>5.9909999999999999E-6</c:v>
                </c:pt>
                <c:pt idx="814">
                  <c:v>5.981E-6</c:v>
                </c:pt>
                <c:pt idx="815">
                  <c:v>5.9699999999999996E-6</c:v>
                </c:pt>
                <c:pt idx="816">
                  <c:v>5.9599999999999997E-6</c:v>
                </c:pt>
                <c:pt idx="817">
                  <c:v>5.9490000000000001E-6</c:v>
                </c:pt>
                <c:pt idx="818">
                  <c:v>5.9390000000000002E-6</c:v>
                </c:pt>
                <c:pt idx="819">
                  <c:v>5.9279999999999998E-6</c:v>
                </c:pt>
                <c:pt idx="820">
                  <c:v>5.9179999999999999E-6</c:v>
                </c:pt>
                <c:pt idx="821">
                  <c:v>5.908E-6</c:v>
                </c:pt>
                <c:pt idx="822">
                  <c:v>5.8969999999999996E-6</c:v>
                </c:pt>
                <c:pt idx="823">
                  <c:v>5.8869999999999997E-6</c:v>
                </c:pt>
                <c:pt idx="824">
                  <c:v>5.8760000000000002E-6</c:v>
                </c:pt>
                <c:pt idx="825">
                  <c:v>5.8660000000000002E-6</c:v>
                </c:pt>
                <c:pt idx="826">
                  <c:v>5.8549999999999998E-6</c:v>
                </c:pt>
                <c:pt idx="827">
                  <c:v>5.8449999999999999E-6</c:v>
                </c:pt>
                <c:pt idx="828">
                  <c:v>5.835E-6</c:v>
                </c:pt>
                <c:pt idx="829">
                  <c:v>5.8239999999999996E-6</c:v>
                </c:pt>
                <c:pt idx="830">
                  <c:v>5.8139999999999997E-6</c:v>
                </c:pt>
                <c:pt idx="831">
                  <c:v>5.8030000000000002E-6</c:v>
                </c:pt>
                <c:pt idx="832">
                  <c:v>5.7930000000000003E-6</c:v>
                </c:pt>
                <c:pt idx="833">
                  <c:v>5.7819999999999999E-6</c:v>
                </c:pt>
                <c:pt idx="834">
                  <c:v>5.772E-6</c:v>
                </c:pt>
                <c:pt idx="835">
                  <c:v>8.2740000000000007E-6</c:v>
                </c:pt>
                <c:pt idx="836">
                  <c:v>8.2670000000000006E-6</c:v>
                </c:pt>
                <c:pt idx="837">
                  <c:v>8.2600000000000005E-6</c:v>
                </c:pt>
                <c:pt idx="838">
                  <c:v>8.2530000000000004E-6</c:v>
                </c:pt>
                <c:pt idx="839">
                  <c:v>8.2460000000000003E-6</c:v>
                </c:pt>
                <c:pt idx="840">
                  <c:v>8.2390000000000002E-6</c:v>
                </c:pt>
                <c:pt idx="841">
                  <c:v>8.2320000000000001E-6</c:v>
                </c:pt>
                <c:pt idx="842">
                  <c:v>8.225E-6</c:v>
                </c:pt>
                <c:pt idx="843">
                  <c:v>8.2179999999999999E-6</c:v>
                </c:pt>
                <c:pt idx="844">
                  <c:v>5.711E-6</c:v>
                </c:pt>
                <c:pt idx="845">
                  <c:v>5.7010000000000001E-6</c:v>
                </c:pt>
                <c:pt idx="846">
                  <c:v>5.6910000000000002E-6</c:v>
                </c:pt>
                <c:pt idx="847">
                  <c:v>5.6810000000000003E-6</c:v>
                </c:pt>
                <c:pt idx="848">
                  <c:v>5.6720000000000001E-6</c:v>
                </c:pt>
                <c:pt idx="849">
                  <c:v>5.6620000000000002E-6</c:v>
                </c:pt>
                <c:pt idx="850">
                  <c:v>5.6520000000000003E-6</c:v>
                </c:pt>
                <c:pt idx="851">
                  <c:v>5.6420000000000004E-6</c:v>
                </c:pt>
                <c:pt idx="852">
                  <c:v>5.6330000000000001E-6</c:v>
                </c:pt>
                <c:pt idx="853">
                  <c:v>5.6230000000000002E-6</c:v>
                </c:pt>
                <c:pt idx="854">
                  <c:v>5.6130000000000003E-6</c:v>
                </c:pt>
                <c:pt idx="855">
                  <c:v>5.6030000000000004E-6</c:v>
                </c:pt>
                <c:pt idx="856">
                  <c:v>5.5940000000000001E-6</c:v>
                </c:pt>
                <c:pt idx="857">
                  <c:v>5.5840000000000002E-6</c:v>
                </c:pt>
                <c:pt idx="858">
                  <c:v>5.5740000000000003E-6</c:v>
                </c:pt>
                <c:pt idx="859">
                  <c:v>5.5639999999999996E-6</c:v>
                </c:pt>
                <c:pt idx="860">
                  <c:v>3.0489999999999999E-6</c:v>
                </c:pt>
                <c:pt idx="861">
                  <c:v>3.0359999999999998E-6</c:v>
                </c:pt>
                <c:pt idx="862">
                  <c:v>3.0230000000000001E-6</c:v>
                </c:pt>
                <c:pt idx="863">
                  <c:v>3.0089999999999999E-6</c:v>
                </c:pt>
                <c:pt idx="864">
                  <c:v>2.9960000000000002E-6</c:v>
                </c:pt>
                <c:pt idx="865">
                  <c:v>2.9830000000000001E-6</c:v>
                </c:pt>
                <c:pt idx="866">
                  <c:v>2.9689999999999999E-6</c:v>
                </c:pt>
                <c:pt idx="867">
                  <c:v>2.9560000000000002E-6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6F-4490-83C1-7B005D8E3D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Average position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NEMI!$B$2</c:f>
              <c:strCache>
                <c:ptCount val="1"/>
                <c:pt idx="0">
                  <c:v>nemixrms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NEMI!$B$3:$B$870</c:f>
              <c:numCache>
                <c:formatCode>0.00E+00</c:formatCode>
                <c:ptCount val="868"/>
                <c:pt idx="0">
                  <c:v>6.095E-8</c:v>
                </c:pt>
                <c:pt idx="1">
                  <c:v>6.0979999999999994E-8</c:v>
                </c:pt>
                <c:pt idx="2">
                  <c:v>6.0710000000000006E-8</c:v>
                </c:pt>
                <c:pt idx="3">
                  <c:v>6.0909999999999994E-8</c:v>
                </c:pt>
                <c:pt idx="4">
                  <c:v>6.1389999999999996E-8</c:v>
                </c:pt>
                <c:pt idx="5">
                  <c:v>6.116E-8</c:v>
                </c:pt>
                <c:pt idx="6">
                  <c:v>6.1389999999999996E-8</c:v>
                </c:pt>
                <c:pt idx="7">
                  <c:v>6.1239999999999998E-8</c:v>
                </c:pt>
                <c:pt idx="8">
                  <c:v>6.1259999999999994E-8</c:v>
                </c:pt>
                <c:pt idx="9">
                  <c:v>6.1220000000000002E-8</c:v>
                </c:pt>
                <c:pt idx="10">
                  <c:v>6.0990000000000005E-8</c:v>
                </c:pt>
                <c:pt idx="11">
                  <c:v>6.1179999999999996E-8</c:v>
                </c:pt>
                <c:pt idx="12">
                  <c:v>6.1179999999999996E-8</c:v>
                </c:pt>
                <c:pt idx="13">
                  <c:v>6.1179999999999996E-8</c:v>
                </c:pt>
                <c:pt idx="14">
                  <c:v>6.1179999999999996E-8</c:v>
                </c:pt>
                <c:pt idx="15">
                  <c:v>6.1179999999999996E-8</c:v>
                </c:pt>
                <c:pt idx="16">
                  <c:v>6.1179999999999996E-8</c:v>
                </c:pt>
                <c:pt idx="17">
                  <c:v>6.1179999999999996E-8</c:v>
                </c:pt>
                <c:pt idx="18">
                  <c:v>6.1179999999999996E-8</c:v>
                </c:pt>
                <c:pt idx="19">
                  <c:v>6.1179999999999996E-8</c:v>
                </c:pt>
                <c:pt idx="20">
                  <c:v>6.1179999999999996E-8</c:v>
                </c:pt>
                <c:pt idx="21">
                  <c:v>6.1179999999999996E-8</c:v>
                </c:pt>
                <c:pt idx="22">
                  <c:v>6.1179999999999996E-8</c:v>
                </c:pt>
                <c:pt idx="23">
                  <c:v>6.1179999999999996E-8</c:v>
                </c:pt>
                <c:pt idx="24">
                  <c:v>6.1179999999999996E-8</c:v>
                </c:pt>
                <c:pt idx="25">
                  <c:v>6.1179999999999996E-8</c:v>
                </c:pt>
                <c:pt idx="26">
                  <c:v>6.1179999999999996E-8</c:v>
                </c:pt>
                <c:pt idx="27">
                  <c:v>6.1179999999999996E-8</c:v>
                </c:pt>
                <c:pt idx="28">
                  <c:v>6.1179999999999996E-8</c:v>
                </c:pt>
                <c:pt idx="29">
                  <c:v>6.1179999999999996E-8</c:v>
                </c:pt>
                <c:pt idx="30">
                  <c:v>6.1179999999999996E-8</c:v>
                </c:pt>
                <c:pt idx="31">
                  <c:v>6.1179999999999996E-8</c:v>
                </c:pt>
                <c:pt idx="32">
                  <c:v>6.1179999999999996E-8</c:v>
                </c:pt>
                <c:pt idx="33">
                  <c:v>6.1179999999999996E-8</c:v>
                </c:pt>
                <c:pt idx="34">
                  <c:v>6.1179999999999996E-8</c:v>
                </c:pt>
                <c:pt idx="35">
                  <c:v>6.1179999999999996E-8</c:v>
                </c:pt>
                <c:pt idx="36">
                  <c:v>6.1179999999999996E-8</c:v>
                </c:pt>
                <c:pt idx="37">
                  <c:v>6.1179999999999996E-8</c:v>
                </c:pt>
                <c:pt idx="38">
                  <c:v>6.1179999999999996E-8</c:v>
                </c:pt>
                <c:pt idx="39">
                  <c:v>6.1179999999999996E-8</c:v>
                </c:pt>
                <c:pt idx="40">
                  <c:v>6.1179999999999996E-8</c:v>
                </c:pt>
                <c:pt idx="41">
                  <c:v>6.1179999999999996E-8</c:v>
                </c:pt>
                <c:pt idx="42">
                  <c:v>6.1179999999999996E-8</c:v>
                </c:pt>
                <c:pt idx="43">
                  <c:v>6.1179999999999996E-8</c:v>
                </c:pt>
                <c:pt idx="44">
                  <c:v>6.1179999999999996E-8</c:v>
                </c:pt>
                <c:pt idx="45">
                  <c:v>6.1179999999999996E-8</c:v>
                </c:pt>
                <c:pt idx="46">
                  <c:v>6.1179999999999996E-8</c:v>
                </c:pt>
                <c:pt idx="47">
                  <c:v>6.1179999999999996E-8</c:v>
                </c:pt>
                <c:pt idx="48">
                  <c:v>6.1179999999999996E-8</c:v>
                </c:pt>
                <c:pt idx="49">
                  <c:v>6.1179999999999996E-8</c:v>
                </c:pt>
                <c:pt idx="50">
                  <c:v>6.1179999999999996E-8</c:v>
                </c:pt>
                <c:pt idx="51">
                  <c:v>6.1179999999999996E-8</c:v>
                </c:pt>
                <c:pt idx="52">
                  <c:v>6.1179999999999996E-8</c:v>
                </c:pt>
                <c:pt idx="53">
                  <c:v>6.1179999999999996E-8</c:v>
                </c:pt>
                <c:pt idx="54">
                  <c:v>6.1179999999999996E-8</c:v>
                </c:pt>
                <c:pt idx="55">
                  <c:v>6.1179999999999996E-8</c:v>
                </c:pt>
                <c:pt idx="56">
                  <c:v>6.1179999999999996E-8</c:v>
                </c:pt>
                <c:pt idx="57">
                  <c:v>6.1179999999999996E-8</c:v>
                </c:pt>
                <c:pt idx="58">
                  <c:v>6.1179999999999996E-8</c:v>
                </c:pt>
                <c:pt idx="59">
                  <c:v>6.1179999999999996E-8</c:v>
                </c:pt>
                <c:pt idx="60">
                  <c:v>6.1179999999999996E-8</c:v>
                </c:pt>
                <c:pt idx="61">
                  <c:v>6.1179999999999996E-8</c:v>
                </c:pt>
                <c:pt idx="62">
                  <c:v>6.1179999999999996E-8</c:v>
                </c:pt>
                <c:pt idx="63">
                  <c:v>6.1179999999999996E-8</c:v>
                </c:pt>
                <c:pt idx="64">
                  <c:v>6.1179999999999996E-8</c:v>
                </c:pt>
                <c:pt idx="65">
                  <c:v>6.1179999999999996E-8</c:v>
                </c:pt>
                <c:pt idx="66">
                  <c:v>6.1179999999999996E-8</c:v>
                </c:pt>
                <c:pt idx="67">
                  <c:v>6.1179999999999996E-8</c:v>
                </c:pt>
                <c:pt idx="68">
                  <c:v>6.1179999999999996E-8</c:v>
                </c:pt>
                <c:pt idx="69">
                  <c:v>6.1189999999999994E-8</c:v>
                </c:pt>
                <c:pt idx="70">
                  <c:v>6.1189999999999994E-8</c:v>
                </c:pt>
                <c:pt idx="71">
                  <c:v>6.1189999999999994E-8</c:v>
                </c:pt>
                <c:pt idx="72">
                  <c:v>6.1189999999999994E-8</c:v>
                </c:pt>
                <c:pt idx="73">
                  <c:v>6.1189999999999994E-8</c:v>
                </c:pt>
                <c:pt idx="74">
                  <c:v>6.1179999999999996E-8</c:v>
                </c:pt>
                <c:pt idx="75">
                  <c:v>6.1179999999999996E-8</c:v>
                </c:pt>
                <c:pt idx="76">
                  <c:v>6.1179999999999996E-8</c:v>
                </c:pt>
                <c:pt idx="77">
                  <c:v>6.1179999999999996E-8</c:v>
                </c:pt>
                <c:pt idx="78">
                  <c:v>6.1179999999999996E-8</c:v>
                </c:pt>
                <c:pt idx="79">
                  <c:v>6.1179999999999996E-8</c:v>
                </c:pt>
                <c:pt idx="80">
                  <c:v>6.1179999999999996E-8</c:v>
                </c:pt>
                <c:pt idx="81">
                  <c:v>6.1179999999999996E-8</c:v>
                </c:pt>
                <c:pt idx="82">
                  <c:v>6.1179999999999996E-8</c:v>
                </c:pt>
                <c:pt idx="83">
                  <c:v>6.1179999999999996E-8</c:v>
                </c:pt>
                <c:pt idx="84">
                  <c:v>6.1179999999999996E-8</c:v>
                </c:pt>
                <c:pt idx="85">
                  <c:v>6.1179999999999996E-8</c:v>
                </c:pt>
                <c:pt idx="86">
                  <c:v>6.1179999999999996E-8</c:v>
                </c:pt>
                <c:pt idx="87">
                  <c:v>6.1179999999999996E-8</c:v>
                </c:pt>
                <c:pt idx="88">
                  <c:v>6.1179999999999996E-8</c:v>
                </c:pt>
                <c:pt idx="89">
                  <c:v>6.1179999999999996E-8</c:v>
                </c:pt>
                <c:pt idx="90">
                  <c:v>6.1179999999999996E-8</c:v>
                </c:pt>
                <c:pt idx="91">
                  <c:v>6.1179999999999996E-8</c:v>
                </c:pt>
                <c:pt idx="92">
                  <c:v>6.1179999999999996E-8</c:v>
                </c:pt>
                <c:pt idx="93">
                  <c:v>6.1179999999999996E-8</c:v>
                </c:pt>
                <c:pt idx="94">
                  <c:v>6.1179999999999996E-8</c:v>
                </c:pt>
                <c:pt idx="95">
                  <c:v>6.1179999999999996E-8</c:v>
                </c:pt>
                <c:pt idx="96">
                  <c:v>6.1189999999999994E-8</c:v>
                </c:pt>
                <c:pt idx="97">
                  <c:v>6.1189999999999994E-8</c:v>
                </c:pt>
                <c:pt idx="98">
                  <c:v>6.1189999999999994E-8</c:v>
                </c:pt>
                <c:pt idx="99">
                  <c:v>6.1189999999999994E-8</c:v>
                </c:pt>
                <c:pt idx="100">
                  <c:v>6.1189999999999994E-8</c:v>
                </c:pt>
                <c:pt idx="101">
                  <c:v>6.1189999999999994E-8</c:v>
                </c:pt>
                <c:pt idx="102">
                  <c:v>6.1189999999999994E-8</c:v>
                </c:pt>
                <c:pt idx="103">
                  <c:v>6.1189999999999994E-8</c:v>
                </c:pt>
                <c:pt idx="104">
                  <c:v>6.1189999999999994E-8</c:v>
                </c:pt>
                <c:pt idx="105">
                  <c:v>6.1189999999999994E-8</c:v>
                </c:pt>
                <c:pt idx="106">
                  <c:v>6.1189999999999994E-8</c:v>
                </c:pt>
                <c:pt idx="107">
                  <c:v>6.1189999999999994E-8</c:v>
                </c:pt>
                <c:pt idx="108">
                  <c:v>6.1189999999999994E-8</c:v>
                </c:pt>
                <c:pt idx="109">
                  <c:v>6.1189999999999994E-8</c:v>
                </c:pt>
                <c:pt idx="110">
                  <c:v>6.1189999999999994E-8</c:v>
                </c:pt>
                <c:pt idx="111">
                  <c:v>6.1189999999999994E-8</c:v>
                </c:pt>
                <c:pt idx="112">
                  <c:v>6.1189999999999994E-8</c:v>
                </c:pt>
                <c:pt idx="113">
                  <c:v>6.1189999999999994E-8</c:v>
                </c:pt>
                <c:pt idx="114">
                  <c:v>6.1189999999999994E-8</c:v>
                </c:pt>
                <c:pt idx="115">
                  <c:v>6.1189999999999994E-8</c:v>
                </c:pt>
                <c:pt idx="116">
                  <c:v>6.1189999999999994E-8</c:v>
                </c:pt>
                <c:pt idx="117">
                  <c:v>6.1189999999999994E-8</c:v>
                </c:pt>
                <c:pt idx="118">
                  <c:v>6.1189999999999994E-8</c:v>
                </c:pt>
                <c:pt idx="119">
                  <c:v>6.1189999999999994E-8</c:v>
                </c:pt>
                <c:pt idx="120">
                  <c:v>6.1189999999999994E-8</c:v>
                </c:pt>
                <c:pt idx="121">
                  <c:v>6.1189999999999994E-8</c:v>
                </c:pt>
                <c:pt idx="122">
                  <c:v>6.1200000000000005E-8</c:v>
                </c:pt>
                <c:pt idx="123">
                  <c:v>6.1200000000000005E-8</c:v>
                </c:pt>
                <c:pt idx="124">
                  <c:v>6.1200000000000005E-8</c:v>
                </c:pt>
                <c:pt idx="125">
                  <c:v>6.1200000000000005E-8</c:v>
                </c:pt>
                <c:pt idx="126">
                  <c:v>6.1200000000000005E-8</c:v>
                </c:pt>
                <c:pt idx="127">
                  <c:v>6.1200000000000005E-8</c:v>
                </c:pt>
                <c:pt idx="128">
                  <c:v>6.1200000000000005E-8</c:v>
                </c:pt>
                <c:pt idx="129">
                  <c:v>6.1200000000000005E-8</c:v>
                </c:pt>
                <c:pt idx="130">
                  <c:v>6.1200000000000005E-8</c:v>
                </c:pt>
                <c:pt idx="131">
                  <c:v>6.1200000000000005E-8</c:v>
                </c:pt>
                <c:pt idx="132">
                  <c:v>6.1200000000000005E-8</c:v>
                </c:pt>
                <c:pt idx="133">
                  <c:v>6.1200000000000005E-8</c:v>
                </c:pt>
                <c:pt idx="134">
                  <c:v>6.1200000000000005E-8</c:v>
                </c:pt>
                <c:pt idx="135">
                  <c:v>6.1200000000000005E-8</c:v>
                </c:pt>
                <c:pt idx="136">
                  <c:v>6.1200000000000005E-8</c:v>
                </c:pt>
                <c:pt idx="137">
                  <c:v>6.1200000000000005E-8</c:v>
                </c:pt>
                <c:pt idx="138">
                  <c:v>6.1200000000000005E-8</c:v>
                </c:pt>
                <c:pt idx="139">
                  <c:v>6.1200000000000005E-8</c:v>
                </c:pt>
                <c:pt idx="140">
                  <c:v>6.1200000000000005E-8</c:v>
                </c:pt>
                <c:pt idx="141">
                  <c:v>6.1200000000000005E-8</c:v>
                </c:pt>
                <c:pt idx="142">
                  <c:v>6.1200000000000005E-8</c:v>
                </c:pt>
                <c:pt idx="143">
                  <c:v>6.1200000000000005E-8</c:v>
                </c:pt>
                <c:pt idx="144">
                  <c:v>6.1200000000000005E-8</c:v>
                </c:pt>
                <c:pt idx="145">
                  <c:v>6.1200000000000005E-8</c:v>
                </c:pt>
                <c:pt idx="146">
                  <c:v>6.1200000000000005E-8</c:v>
                </c:pt>
                <c:pt idx="147">
                  <c:v>6.1200000000000005E-8</c:v>
                </c:pt>
                <c:pt idx="148">
                  <c:v>6.1200000000000005E-8</c:v>
                </c:pt>
                <c:pt idx="149">
                  <c:v>6.1200000000000005E-8</c:v>
                </c:pt>
                <c:pt idx="150">
                  <c:v>6.1200000000000005E-8</c:v>
                </c:pt>
                <c:pt idx="151">
                  <c:v>6.1200000000000005E-8</c:v>
                </c:pt>
                <c:pt idx="152">
                  <c:v>6.1200000000000005E-8</c:v>
                </c:pt>
                <c:pt idx="153">
                  <c:v>6.1200000000000005E-8</c:v>
                </c:pt>
                <c:pt idx="154">
                  <c:v>6.1200000000000005E-8</c:v>
                </c:pt>
                <c:pt idx="155">
                  <c:v>6.1200000000000005E-8</c:v>
                </c:pt>
                <c:pt idx="156">
                  <c:v>6.1200000000000005E-8</c:v>
                </c:pt>
                <c:pt idx="157">
                  <c:v>6.1200000000000005E-8</c:v>
                </c:pt>
                <c:pt idx="158">
                  <c:v>6.1200000000000005E-8</c:v>
                </c:pt>
                <c:pt idx="159">
                  <c:v>6.1200000000000005E-8</c:v>
                </c:pt>
                <c:pt idx="160">
                  <c:v>6.1200000000000005E-8</c:v>
                </c:pt>
                <c:pt idx="161">
                  <c:v>6.1200000000000005E-8</c:v>
                </c:pt>
                <c:pt idx="162">
                  <c:v>6.1200000000000005E-8</c:v>
                </c:pt>
                <c:pt idx="163">
                  <c:v>6.1200000000000005E-8</c:v>
                </c:pt>
                <c:pt idx="164">
                  <c:v>6.1200000000000005E-8</c:v>
                </c:pt>
                <c:pt idx="165">
                  <c:v>6.1200000000000005E-8</c:v>
                </c:pt>
                <c:pt idx="166">
                  <c:v>6.1200000000000005E-8</c:v>
                </c:pt>
                <c:pt idx="167">
                  <c:v>6.1200000000000005E-8</c:v>
                </c:pt>
                <c:pt idx="168">
                  <c:v>6.1200000000000005E-8</c:v>
                </c:pt>
                <c:pt idx="169">
                  <c:v>6.1200000000000005E-8</c:v>
                </c:pt>
                <c:pt idx="170">
                  <c:v>6.1200000000000005E-8</c:v>
                </c:pt>
                <c:pt idx="171">
                  <c:v>6.1200000000000005E-8</c:v>
                </c:pt>
                <c:pt idx="172">
                  <c:v>6.1200000000000005E-8</c:v>
                </c:pt>
                <c:pt idx="173">
                  <c:v>6.1200000000000005E-8</c:v>
                </c:pt>
                <c:pt idx="174">
                  <c:v>6.1200000000000005E-8</c:v>
                </c:pt>
                <c:pt idx="175">
                  <c:v>6.1200000000000005E-8</c:v>
                </c:pt>
                <c:pt idx="176">
                  <c:v>6.1200000000000005E-8</c:v>
                </c:pt>
                <c:pt idx="177">
                  <c:v>6.1200000000000005E-8</c:v>
                </c:pt>
                <c:pt idx="178">
                  <c:v>6.1200000000000005E-8</c:v>
                </c:pt>
                <c:pt idx="179">
                  <c:v>6.1200000000000005E-8</c:v>
                </c:pt>
                <c:pt idx="180">
                  <c:v>6.1200000000000005E-8</c:v>
                </c:pt>
                <c:pt idx="181">
                  <c:v>6.1200000000000005E-8</c:v>
                </c:pt>
                <c:pt idx="182">
                  <c:v>6.1200000000000005E-8</c:v>
                </c:pt>
                <c:pt idx="183">
                  <c:v>6.1200000000000005E-8</c:v>
                </c:pt>
                <c:pt idx="184">
                  <c:v>6.1200000000000005E-8</c:v>
                </c:pt>
                <c:pt idx="185">
                  <c:v>6.1200000000000005E-8</c:v>
                </c:pt>
                <c:pt idx="186">
                  <c:v>6.1200000000000005E-8</c:v>
                </c:pt>
                <c:pt idx="187">
                  <c:v>6.1200000000000005E-8</c:v>
                </c:pt>
                <c:pt idx="188">
                  <c:v>6.1200000000000005E-8</c:v>
                </c:pt>
                <c:pt idx="189">
                  <c:v>6.1200000000000005E-8</c:v>
                </c:pt>
                <c:pt idx="190">
                  <c:v>6.1200000000000005E-8</c:v>
                </c:pt>
                <c:pt idx="191">
                  <c:v>6.1200000000000005E-8</c:v>
                </c:pt>
                <c:pt idx="192">
                  <c:v>6.1200000000000005E-8</c:v>
                </c:pt>
                <c:pt idx="193">
                  <c:v>6.1200000000000005E-8</c:v>
                </c:pt>
                <c:pt idx="194">
                  <c:v>6.1200000000000005E-8</c:v>
                </c:pt>
                <c:pt idx="195">
                  <c:v>6.1200000000000005E-8</c:v>
                </c:pt>
                <c:pt idx="196">
                  <c:v>6.1200000000000005E-8</c:v>
                </c:pt>
                <c:pt idx="197">
                  <c:v>6.1200000000000005E-8</c:v>
                </c:pt>
                <c:pt idx="198">
                  <c:v>6.1200000000000005E-8</c:v>
                </c:pt>
                <c:pt idx="199">
                  <c:v>6.1200000000000005E-8</c:v>
                </c:pt>
                <c:pt idx="200">
                  <c:v>6.1200000000000005E-8</c:v>
                </c:pt>
                <c:pt idx="201">
                  <c:v>6.1200000000000005E-8</c:v>
                </c:pt>
                <c:pt idx="202">
                  <c:v>6.1200000000000005E-8</c:v>
                </c:pt>
                <c:pt idx="203">
                  <c:v>6.1200000000000005E-8</c:v>
                </c:pt>
                <c:pt idx="204">
                  <c:v>6.1200000000000005E-8</c:v>
                </c:pt>
                <c:pt idx="205">
                  <c:v>6.1200000000000005E-8</c:v>
                </c:pt>
                <c:pt idx="206">
                  <c:v>6.1200000000000005E-8</c:v>
                </c:pt>
                <c:pt idx="207">
                  <c:v>6.1200000000000005E-8</c:v>
                </c:pt>
                <c:pt idx="208">
                  <c:v>6.1200000000000005E-8</c:v>
                </c:pt>
                <c:pt idx="209">
                  <c:v>6.1200000000000005E-8</c:v>
                </c:pt>
                <c:pt idx="210">
                  <c:v>6.1200000000000005E-8</c:v>
                </c:pt>
                <c:pt idx="211">
                  <c:v>6.1200000000000005E-8</c:v>
                </c:pt>
                <c:pt idx="212">
                  <c:v>6.1200000000000005E-8</c:v>
                </c:pt>
                <c:pt idx="213">
                  <c:v>6.1200000000000005E-8</c:v>
                </c:pt>
                <c:pt idx="214">
                  <c:v>6.1200000000000005E-8</c:v>
                </c:pt>
                <c:pt idx="215">
                  <c:v>6.1200000000000005E-8</c:v>
                </c:pt>
                <c:pt idx="216">
                  <c:v>6.1200000000000005E-8</c:v>
                </c:pt>
                <c:pt idx="217">
                  <c:v>6.1200000000000005E-8</c:v>
                </c:pt>
                <c:pt idx="218">
                  <c:v>6.1200000000000005E-8</c:v>
                </c:pt>
                <c:pt idx="219">
                  <c:v>6.1200000000000005E-8</c:v>
                </c:pt>
                <c:pt idx="220">
                  <c:v>6.1200000000000005E-8</c:v>
                </c:pt>
                <c:pt idx="221">
                  <c:v>6.1200000000000005E-8</c:v>
                </c:pt>
                <c:pt idx="222">
                  <c:v>6.1200000000000005E-8</c:v>
                </c:pt>
                <c:pt idx="223">
                  <c:v>6.1200000000000005E-8</c:v>
                </c:pt>
                <c:pt idx="224">
                  <c:v>6.1200000000000005E-8</c:v>
                </c:pt>
                <c:pt idx="225">
                  <c:v>6.1200000000000005E-8</c:v>
                </c:pt>
                <c:pt idx="226">
                  <c:v>6.1200000000000005E-8</c:v>
                </c:pt>
                <c:pt idx="227">
                  <c:v>6.1200000000000005E-8</c:v>
                </c:pt>
                <c:pt idx="228">
                  <c:v>6.1200000000000005E-8</c:v>
                </c:pt>
                <c:pt idx="229">
                  <c:v>6.1200000000000005E-8</c:v>
                </c:pt>
                <c:pt idx="230">
                  <c:v>6.1200000000000005E-8</c:v>
                </c:pt>
                <c:pt idx="231">
                  <c:v>6.1200000000000005E-8</c:v>
                </c:pt>
                <c:pt idx="232">
                  <c:v>6.1200000000000005E-8</c:v>
                </c:pt>
                <c:pt idx="233">
                  <c:v>6.1200000000000005E-8</c:v>
                </c:pt>
                <c:pt idx="234">
                  <c:v>6.1200000000000005E-8</c:v>
                </c:pt>
                <c:pt idx="235">
                  <c:v>6.1200000000000005E-8</c:v>
                </c:pt>
                <c:pt idx="236">
                  <c:v>6.1200000000000005E-8</c:v>
                </c:pt>
                <c:pt idx="237">
                  <c:v>6.1200000000000005E-8</c:v>
                </c:pt>
                <c:pt idx="238">
                  <c:v>6.1200000000000005E-8</c:v>
                </c:pt>
                <c:pt idx="239">
                  <c:v>6.1200000000000005E-8</c:v>
                </c:pt>
                <c:pt idx="240">
                  <c:v>6.1200000000000005E-8</c:v>
                </c:pt>
                <c:pt idx="241">
                  <c:v>6.1200000000000005E-8</c:v>
                </c:pt>
                <c:pt idx="242">
                  <c:v>6.1200000000000005E-8</c:v>
                </c:pt>
                <c:pt idx="243">
                  <c:v>6.1200000000000005E-8</c:v>
                </c:pt>
                <c:pt idx="244">
                  <c:v>6.1200000000000005E-8</c:v>
                </c:pt>
                <c:pt idx="245">
                  <c:v>6.1200000000000005E-8</c:v>
                </c:pt>
                <c:pt idx="246">
                  <c:v>6.1200000000000005E-8</c:v>
                </c:pt>
                <c:pt idx="247">
                  <c:v>6.1200000000000005E-8</c:v>
                </c:pt>
                <c:pt idx="248">
                  <c:v>6.1189999999999994E-8</c:v>
                </c:pt>
                <c:pt idx="249">
                  <c:v>6.1189999999999994E-8</c:v>
                </c:pt>
                <c:pt idx="250">
                  <c:v>6.1189999999999994E-8</c:v>
                </c:pt>
                <c:pt idx="251">
                  <c:v>6.1189999999999994E-8</c:v>
                </c:pt>
                <c:pt idx="252">
                  <c:v>6.1189999999999994E-8</c:v>
                </c:pt>
                <c:pt idx="253">
                  <c:v>6.1189999999999994E-8</c:v>
                </c:pt>
                <c:pt idx="254">
                  <c:v>6.1189999999999994E-8</c:v>
                </c:pt>
                <c:pt idx="255">
                  <c:v>6.1189999999999994E-8</c:v>
                </c:pt>
                <c:pt idx="256">
                  <c:v>6.1189999999999994E-8</c:v>
                </c:pt>
                <c:pt idx="257">
                  <c:v>6.1189999999999994E-8</c:v>
                </c:pt>
                <c:pt idx="258">
                  <c:v>6.1189999999999994E-8</c:v>
                </c:pt>
                <c:pt idx="259">
                  <c:v>6.1189999999999994E-8</c:v>
                </c:pt>
                <c:pt idx="260">
                  <c:v>6.1189999999999994E-8</c:v>
                </c:pt>
                <c:pt idx="261">
                  <c:v>6.1189999999999994E-8</c:v>
                </c:pt>
                <c:pt idx="262">
                  <c:v>6.1189999999999994E-8</c:v>
                </c:pt>
                <c:pt idx="263">
                  <c:v>6.1189999999999994E-8</c:v>
                </c:pt>
                <c:pt idx="264">
                  <c:v>6.1189999999999994E-8</c:v>
                </c:pt>
                <c:pt idx="265">
                  <c:v>6.1189999999999994E-8</c:v>
                </c:pt>
                <c:pt idx="266">
                  <c:v>6.1189999999999994E-8</c:v>
                </c:pt>
                <c:pt idx="267">
                  <c:v>6.1189999999999994E-8</c:v>
                </c:pt>
                <c:pt idx="268">
                  <c:v>6.1189999999999994E-8</c:v>
                </c:pt>
                <c:pt idx="269">
                  <c:v>6.1189999999999994E-8</c:v>
                </c:pt>
                <c:pt idx="270">
                  <c:v>6.1189999999999994E-8</c:v>
                </c:pt>
                <c:pt idx="271">
                  <c:v>6.1189999999999994E-8</c:v>
                </c:pt>
                <c:pt idx="272">
                  <c:v>6.1189999999999994E-8</c:v>
                </c:pt>
                <c:pt idx="273">
                  <c:v>6.1189999999999994E-8</c:v>
                </c:pt>
                <c:pt idx="274">
                  <c:v>6.1189999999999994E-8</c:v>
                </c:pt>
                <c:pt idx="275">
                  <c:v>6.1189999999999994E-8</c:v>
                </c:pt>
                <c:pt idx="276">
                  <c:v>6.1189999999999994E-8</c:v>
                </c:pt>
                <c:pt idx="277">
                  <c:v>6.1189999999999994E-8</c:v>
                </c:pt>
                <c:pt idx="278">
                  <c:v>6.1189999999999994E-8</c:v>
                </c:pt>
                <c:pt idx="279">
                  <c:v>6.1189999999999994E-8</c:v>
                </c:pt>
                <c:pt idx="280">
                  <c:v>6.1189999999999994E-8</c:v>
                </c:pt>
                <c:pt idx="281">
                  <c:v>6.1189999999999994E-8</c:v>
                </c:pt>
                <c:pt idx="282">
                  <c:v>6.1189999999999994E-8</c:v>
                </c:pt>
                <c:pt idx="283">
                  <c:v>6.1189999999999994E-8</c:v>
                </c:pt>
                <c:pt idx="284">
                  <c:v>6.1189999999999994E-8</c:v>
                </c:pt>
                <c:pt idx="285">
                  <c:v>6.1189999999999994E-8</c:v>
                </c:pt>
                <c:pt idx="286">
                  <c:v>6.1189999999999994E-8</c:v>
                </c:pt>
                <c:pt idx="287">
                  <c:v>6.1189999999999994E-8</c:v>
                </c:pt>
                <c:pt idx="288">
                  <c:v>6.1189999999999994E-8</c:v>
                </c:pt>
                <c:pt idx="289">
                  <c:v>6.1189999999999994E-8</c:v>
                </c:pt>
                <c:pt idx="290">
                  <c:v>6.1189999999999994E-8</c:v>
                </c:pt>
                <c:pt idx="291">
                  <c:v>6.1189999999999994E-8</c:v>
                </c:pt>
                <c:pt idx="292">
                  <c:v>6.1189999999999994E-8</c:v>
                </c:pt>
                <c:pt idx="293">
                  <c:v>6.1189999999999994E-8</c:v>
                </c:pt>
                <c:pt idx="294">
                  <c:v>6.1189999999999994E-8</c:v>
                </c:pt>
                <c:pt idx="295">
                  <c:v>6.1189999999999994E-8</c:v>
                </c:pt>
                <c:pt idx="296">
                  <c:v>6.1189999999999994E-8</c:v>
                </c:pt>
                <c:pt idx="297">
                  <c:v>6.1189999999999994E-8</c:v>
                </c:pt>
                <c:pt idx="298">
                  <c:v>6.1189999999999994E-8</c:v>
                </c:pt>
                <c:pt idx="299">
                  <c:v>6.1189999999999994E-8</c:v>
                </c:pt>
                <c:pt idx="300">
                  <c:v>6.1189999999999994E-8</c:v>
                </c:pt>
                <c:pt idx="301">
                  <c:v>6.1189999999999994E-8</c:v>
                </c:pt>
                <c:pt idx="302">
                  <c:v>6.1189999999999994E-8</c:v>
                </c:pt>
                <c:pt idx="303">
                  <c:v>6.1189999999999994E-8</c:v>
                </c:pt>
                <c:pt idx="304">
                  <c:v>6.1189999999999994E-8</c:v>
                </c:pt>
                <c:pt idx="305">
                  <c:v>6.1189999999999994E-8</c:v>
                </c:pt>
                <c:pt idx="306">
                  <c:v>6.1189999999999994E-8</c:v>
                </c:pt>
                <c:pt idx="307">
                  <c:v>6.1189999999999994E-8</c:v>
                </c:pt>
                <c:pt idx="308">
                  <c:v>6.1189999999999994E-8</c:v>
                </c:pt>
                <c:pt idx="309">
                  <c:v>6.1189999999999994E-8</c:v>
                </c:pt>
                <c:pt idx="310">
                  <c:v>6.1189999999999994E-8</c:v>
                </c:pt>
                <c:pt idx="311">
                  <c:v>6.1189999999999994E-8</c:v>
                </c:pt>
                <c:pt idx="312">
                  <c:v>6.1189999999999994E-8</c:v>
                </c:pt>
                <c:pt idx="313">
                  <c:v>6.1189999999999994E-8</c:v>
                </c:pt>
                <c:pt idx="314">
                  <c:v>6.1189999999999994E-8</c:v>
                </c:pt>
                <c:pt idx="315">
                  <c:v>6.1189999999999994E-8</c:v>
                </c:pt>
                <c:pt idx="316">
                  <c:v>6.1189999999999994E-8</c:v>
                </c:pt>
                <c:pt idx="317">
                  <c:v>6.1189999999999994E-8</c:v>
                </c:pt>
                <c:pt idx="318">
                  <c:v>6.1189999999999994E-8</c:v>
                </c:pt>
                <c:pt idx="319">
                  <c:v>6.1189999999999994E-8</c:v>
                </c:pt>
                <c:pt idx="320">
                  <c:v>6.1189999999999994E-8</c:v>
                </c:pt>
                <c:pt idx="321">
                  <c:v>6.1189999999999994E-8</c:v>
                </c:pt>
                <c:pt idx="322">
                  <c:v>6.1189999999999994E-8</c:v>
                </c:pt>
                <c:pt idx="323">
                  <c:v>6.1189999999999994E-8</c:v>
                </c:pt>
                <c:pt idx="324">
                  <c:v>6.1189999999999994E-8</c:v>
                </c:pt>
                <c:pt idx="325">
                  <c:v>6.1189999999999994E-8</c:v>
                </c:pt>
                <c:pt idx="326">
                  <c:v>6.1189999999999994E-8</c:v>
                </c:pt>
                <c:pt idx="327">
                  <c:v>6.1189999999999994E-8</c:v>
                </c:pt>
                <c:pt idx="328">
                  <c:v>6.1189999999999994E-8</c:v>
                </c:pt>
                <c:pt idx="329">
                  <c:v>6.1189999999999994E-8</c:v>
                </c:pt>
                <c:pt idx="330">
                  <c:v>6.1189999999999994E-8</c:v>
                </c:pt>
                <c:pt idx="331">
                  <c:v>6.1189999999999994E-8</c:v>
                </c:pt>
                <c:pt idx="332">
                  <c:v>6.1189999999999994E-8</c:v>
                </c:pt>
                <c:pt idx="333">
                  <c:v>6.1189999999999994E-8</c:v>
                </c:pt>
                <c:pt idx="334">
                  <c:v>6.1189999999999994E-8</c:v>
                </c:pt>
                <c:pt idx="335">
                  <c:v>6.1189999999999994E-8</c:v>
                </c:pt>
                <c:pt idx="336">
                  <c:v>6.1189999999999994E-8</c:v>
                </c:pt>
                <c:pt idx="337">
                  <c:v>6.1189999999999994E-8</c:v>
                </c:pt>
                <c:pt idx="338">
                  <c:v>6.1189999999999994E-8</c:v>
                </c:pt>
                <c:pt idx="339">
                  <c:v>6.1189999999999994E-8</c:v>
                </c:pt>
                <c:pt idx="340">
                  <c:v>6.1189999999999994E-8</c:v>
                </c:pt>
                <c:pt idx="341">
                  <c:v>6.1189999999999994E-8</c:v>
                </c:pt>
                <c:pt idx="342">
                  <c:v>6.1189999999999994E-8</c:v>
                </c:pt>
                <c:pt idx="343">
                  <c:v>6.1189999999999994E-8</c:v>
                </c:pt>
                <c:pt idx="344">
                  <c:v>6.1189999999999994E-8</c:v>
                </c:pt>
                <c:pt idx="345">
                  <c:v>6.1189999999999994E-8</c:v>
                </c:pt>
                <c:pt idx="346">
                  <c:v>6.1189999999999994E-8</c:v>
                </c:pt>
                <c:pt idx="347">
                  <c:v>6.1189999999999994E-8</c:v>
                </c:pt>
                <c:pt idx="348">
                  <c:v>6.1189999999999994E-8</c:v>
                </c:pt>
                <c:pt idx="349">
                  <c:v>6.1189999999999994E-8</c:v>
                </c:pt>
                <c:pt idx="350">
                  <c:v>6.1189999999999994E-8</c:v>
                </c:pt>
                <c:pt idx="351">
                  <c:v>6.1189999999999994E-8</c:v>
                </c:pt>
                <c:pt idx="352">
                  <c:v>6.1189999999999994E-8</c:v>
                </c:pt>
                <c:pt idx="353">
                  <c:v>6.1189999999999994E-8</c:v>
                </c:pt>
                <c:pt idx="354">
                  <c:v>6.1189999999999994E-8</c:v>
                </c:pt>
                <c:pt idx="355">
                  <c:v>6.1189999999999994E-8</c:v>
                </c:pt>
                <c:pt idx="356">
                  <c:v>6.1189999999999994E-8</c:v>
                </c:pt>
                <c:pt idx="357">
                  <c:v>6.1189999999999994E-8</c:v>
                </c:pt>
                <c:pt idx="358">
                  <c:v>6.1189999999999994E-8</c:v>
                </c:pt>
                <c:pt idx="359">
                  <c:v>6.1189999999999994E-8</c:v>
                </c:pt>
                <c:pt idx="360">
                  <c:v>6.1189999999999994E-8</c:v>
                </c:pt>
                <c:pt idx="361">
                  <c:v>6.1189999999999994E-8</c:v>
                </c:pt>
                <c:pt idx="362">
                  <c:v>6.1189999999999994E-8</c:v>
                </c:pt>
                <c:pt idx="363">
                  <c:v>6.1189999999999994E-8</c:v>
                </c:pt>
                <c:pt idx="364">
                  <c:v>6.1189999999999994E-8</c:v>
                </c:pt>
                <c:pt idx="365">
                  <c:v>6.1189999999999994E-8</c:v>
                </c:pt>
                <c:pt idx="366">
                  <c:v>6.1189999999999994E-8</c:v>
                </c:pt>
                <c:pt idx="367">
                  <c:v>6.1189999999999994E-8</c:v>
                </c:pt>
                <c:pt idx="368">
                  <c:v>6.1189999999999994E-8</c:v>
                </c:pt>
                <c:pt idx="369">
                  <c:v>6.1189999999999994E-8</c:v>
                </c:pt>
                <c:pt idx="370">
                  <c:v>6.1189999999999994E-8</c:v>
                </c:pt>
                <c:pt idx="371">
                  <c:v>6.1189999999999994E-8</c:v>
                </c:pt>
                <c:pt idx="372">
                  <c:v>6.1189999999999994E-8</c:v>
                </c:pt>
                <c:pt idx="373">
                  <c:v>6.1189999999999994E-8</c:v>
                </c:pt>
                <c:pt idx="374">
                  <c:v>6.1189999999999994E-8</c:v>
                </c:pt>
                <c:pt idx="375">
                  <c:v>6.1189999999999994E-8</c:v>
                </c:pt>
                <c:pt idx="376">
                  <c:v>6.1189999999999994E-8</c:v>
                </c:pt>
                <c:pt idx="377">
                  <c:v>6.1189999999999994E-8</c:v>
                </c:pt>
                <c:pt idx="378">
                  <c:v>6.1189999999999994E-8</c:v>
                </c:pt>
                <c:pt idx="379">
                  <c:v>6.1189999999999994E-8</c:v>
                </c:pt>
                <c:pt idx="380">
                  <c:v>6.1189999999999994E-8</c:v>
                </c:pt>
                <c:pt idx="381">
                  <c:v>6.1189999999999994E-8</c:v>
                </c:pt>
                <c:pt idx="382">
                  <c:v>6.1189999999999994E-8</c:v>
                </c:pt>
                <c:pt idx="383">
                  <c:v>6.1189999999999994E-8</c:v>
                </c:pt>
                <c:pt idx="384">
                  <c:v>6.1179999999999996E-8</c:v>
                </c:pt>
                <c:pt idx="385">
                  <c:v>6.1179999999999996E-8</c:v>
                </c:pt>
                <c:pt idx="386">
                  <c:v>6.1179999999999996E-8</c:v>
                </c:pt>
                <c:pt idx="387">
                  <c:v>6.1179999999999996E-8</c:v>
                </c:pt>
                <c:pt idx="388">
                  <c:v>6.1179999999999996E-8</c:v>
                </c:pt>
                <c:pt idx="389">
                  <c:v>6.1179999999999996E-8</c:v>
                </c:pt>
                <c:pt idx="390">
                  <c:v>6.1179999999999996E-8</c:v>
                </c:pt>
                <c:pt idx="391">
                  <c:v>6.1179999999999996E-8</c:v>
                </c:pt>
                <c:pt idx="392">
                  <c:v>6.1179999999999996E-8</c:v>
                </c:pt>
                <c:pt idx="393">
                  <c:v>6.1179999999999996E-8</c:v>
                </c:pt>
                <c:pt idx="394">
                  <c:v>6.1179999999999996E-8</c:v>
                </c:pt>
                <c:pt idx="395">
                  <c:v>6.1179999999999996E-8</c:v>
                </c:pt>
                <c:pt idx="396">
                  <c:v>6.1179999999999996E-8</c:v>
                </c:pt>
                <c:pt idx="397">
                  <c:v>6.1169999999999998E-8</c:v>
                </c:pt>
                <c:pt idx="398">
                  <c:v>6.1169999999999998E-8</c:v>
                </c:pt>
                <c:pt idx="399">
                  <c:v>6.1169999999999998E-8</c:v>
                </c:pt>
                <c:pt idx="400">
                  <c:v>6.1169999999999998E-8</c:v>
                </c:pt>
                <c:pt idx="401">
                  <c:v>6.1169999999999998E-8</c:v>
                </c:pt>
                <c:pt idx="402">
                  <c:v>6.1169999999999998E-8</c:v>
                </c:pt>
                <c:pt idx="403">
                  <c:v>6.116E-8</c:v>
                </c:pt>
                <c:pt idx="404">
                  <c:v>6.116E-8</c:v>
                </c:pt>
                <c:pt idx="405">
                  <c:v>6.116E-8</c:v>
                </c:pt>
                <c:pt idx="406">
                  <c:v>6.116E-8</c:v>
                </c:pt>
                <c:pt idx="407">
                  <c:v>6.1150000000000002E-8</c:v>
                </c:pt>
                <c:pt idx="408">
                  <c:v>6.1150000000000002E-8</c:v>
                </c:pt>
                <c:pt idx="409">
                  <c:v>6.1150000000000002E-8</c:v>
                </c:pt>
                <c:pt idx="410">
                  <c:v>6.1140000000000004E-8</c:v>
                </c:pt>
                <c:pt idx="411">
                  <c:v>6.1140000000000004E-8</c:v>
                </c:pt>
                <c:pt idx="412">
                  <c:v>6.1130000000000005E-8</c:v>
                </c:pt>
                <c:pt idx="413">
                  <c:v>6.1130000000000005E-8</c:v>
                </c:pt>
                <c:pt idx="414">
                  <c:v>6.1119999999999994E-8</c:v>
                </c:pt>
                <c:pt idx="415">
                  <c:v>6.1119999999999994E-8</c:v>
                </c:pt>
                <c:pt idx="416">
                  <c:v>6.1109999999999996E-8</c:v>
                </c:pt>
                <c:pt idx="417">
                  <c:v>6.1099999999999998E-8</c:v>
                </c:pt>
                <c:pt idx="418">
                  <c:v>6.109E-8</c:v>
                </c:pt>
                <c:pt idx="419">
                  <c:v>6.109E-8</c:v>
                </c:pt>
                <c:pt idx="420">
                  <c:v>6.1080000000000002E-8</c:v>
                </c:pt>
                <c:pt idx="421">
                  <c:v>6.1070000000000004E-8</c:v>
                </c:pt>
                <c:pt idx="422">
                  <c:v>6.1060000000000005E-8</c:v>
                </c:pt>
                <c:pt idx="423">
                  <c:v>6.1049999999999994E-8</c:v>
                </c:pt>
                <c:pt idx="424">
                  <c:v>6.1039999999999996E-8</c:v>
                </c:pt>
                <c:pt idx="425">
                  <c:v>6.1029999999999998E-8</c:v>
                </c:pt>
                <c:pt idx="426">
                  <c:v>6.102E-8</c:v>
                </c:pt>
                <c:pt idx="427">
                  <c:v>6.1010000000000002E-8</c:v>
                </c:pt>
                <c:pt idx="428">
                  <c:v>6.0990000000000005E-8</c:v>
                </c:pt>
                <c:pt idx="429">
                  <c:v>6.0979999999999994E-8</c:v>
                </c:pt>
                <c:pt idx="430">
                  <c:v>6.0969999999999996E-8</c:v>
                </c:pt>
                <c:pt idx="431">
                  <c:v>6.0959999999999998E-8</c:v>
                </c:pt>
                <c:pt idx="432">
                  <c:v>6.0940000000000002E-8</c:v>
                </c:pt>
                <c:pt idx="433">
                  <c:v>6.0930000000000004E-8</c:v>
                </c:pt>
                <c:pt idx="434">
                  <c:v>6.0909999999999994E-8</c:v>
                </c:pt>
                <c:pt idx="435">
                  <c:v>6.0899999999999996E-8</c:v>
                </c:pt>
                <c:pt idx="436">
                  <c:v>6.088E-8</c:v>
                </c:pt>
                <c:pt idx="437">
                  <c:v>6.0870000000000002E-8</c:v>
                </c:pt>
                <c:pt idx="438">
                  <c:v>6.0850000000000006E-8</c:v>
                </c:pt>
                <c:pt idx="439">
                  <c:v>6.0839999999999994E-8</c:v>
                </c:pt>
                <c:pt idx="440">
                  <c:v>6.0829999999999996E-8</c:v>
                </c:pt>
                <c:pt idx="441">
                  <c:v>6.081E-8</c:v>
                </c:pt>
                <c:pt idx="442">
                  <c:v>6.0800000000000002E-8</c:v>
                </c:pt>
                <c:pt idx="443">
                  <c:v>6.0790000000000004E-8</c:v>
                </c:pt>
                <c:pt idx="444">
                  <c:v>6.0769999999999994E-8</c:v>
                </c:pt>
                <c:pt idx="445">
                  <c:v>6.0759999999999996E-8</c:v>
                </c:pt>
                <c:pt idx="446">
                  <c:v>6.0749999999999998E-8</c:v>
                </c:pt>
                <c:pt idx="447">
                  <c:v>6.074E-8</c:v>
                </c:pt>
                <c:pt idx="448">
                  <c:v>6.074E-8</c:v>
                </c:pt>
                <c:pt idx="449">
                  <c:v>6.0730000000000002E-8</c:v>
                </c:pt>
                <c:pt idx="450">
                  <c:v>6.0730000000000002E-8</c:v>
                </c:pt>
                <c:pt idx="451">
                  <c:v>6.0720000000000004E-8</c:v>
                </c:pt>
                <c:pt idx="452">
                  <c:v>6.0720000000000004E-8</c:v>
                </c:pt>
                <c:pt idx="453">
                  <c:v>6.0720000000000004E-8</c:v>
                </c:pt>
                <c:pt idx="454">
                  <c:v>6.0730000000000002E-8</c:v>
                </c:pt>
                <c:pt idx="455">
                  <c:v>6.0730000000000002E-8</c:v>
                </c:pt>
                <c:pt idx="456">
                  <c:v>6.0730000000000002E-8</c:v>
                </c:pt>
                <c:pt idx="457">
                  <c:v>6.0730000000000002E-8</c:v>
                </c:pt>
                <c:pt idx="458">
                  <c:v>6.074E-8</c:v>
                </c:pt>
                <c:pt idx="459">
                  <c:v>6.074E-8</c:v>
                </c:pt>
                <c:pt idx="460">
                  <c:v>6.0749999999999998E-8</c:v>
                </c:pt>
                <c:pt idx="461">
                  <c:v>6.0749999999999998E-8</c:v>
                </c:pt>
                <c:pt idx="462">
                  <c:v>6.0759999999999996E-8</c:v>
                </c:pt>
                <c:pt idx="463">
                  <c:v>6.0769999999999994E-8</c:v>
                </c:pt>
                <c:pt idx="464">
                  <c:v>6.0769999999999994E-8</c:v>
                </c:pt>
                <c:pt idx="465">
                  <c:v>6.0780000000000006E-8</c:v>
                </c:pt>
                <c:pt idx="466">
                  <c:v>6.0790000000000004E-8</c:v>
                </c:pt>
                <c:pt idx="467">
                  <c:v>6.0800000000000002E-8</c:v>
                </c:pt>
                <c:pt idx="468">
                  <c:v>6.0800000000000002E-8</c:v>
                </c:pt>
                <c:pt idx="469">
                  <c:v>6.081E-8</c:v>
                </c:pt>
                <c:pt idx="470">
                  <c:v>6.0819999999999998E-8</c:v>
                </c:pt>
                <c:pt idx="471">
                  <c:v>6.0829999999999996E-8</c:v>
                </c:pt>
                <c:pt idx="472">
                  <c:v>6.0839999999999994E-8</c:v>
                </c:pt>
                <c:pt idx="473">
                  <c:v>6.0850000000000006E-8</c:v>
                </c:pt>
                <c:pt idx="474">
                  <c:v>6.0850000000000006E-8</c:v>
                </c:pt>
                <c:pt idx="475">
                  <c:v>6.0860000000000004E-8</c:v>
                </c:pt>
                <c:pt idx="476">
                  <c:v>6.0870000000000002E-8</c:v>
                </c:pt>
                <c:pt idx="477">
                  <c:v>6.088E-8</c:v>
                </c:pt>
                <c:pt idx="478">
                  <c:v>6.0889999999999998E-8</c:v>
                </c:pt>
                <c:pt idx="479">
                  <c:v>6.0899999999999996E-8</c:v>
                </c:pt>
                <c:pt idx="480">
                  <c:v>6.0909999999999994E-8</c:v>
                </c:pt>
                <c:pt idx="481">
                  <c:v>6.0920000000000006E-8</c:v>
                </c:pt>
                <c:pt idx="482">
                  <c:v>6.0920000000000006E-8</c:v>
                </c:pt>
                <c:pt idx="483">
                  <c:v>6.0930000000000004E-8</c:v>
                </c:pt>
                <c:pt idx="484">
                  <c:v>6.0940000000000002E-8</c:v>
                </c:pt>
                <c:pt idx="485">
                  <c:v>6.0940000000000002E-8</c:v>
                </c:pt>
                <c:pt idx="486">
                  <c:v>6.0940000000000002E-8</c:v>
                </c:pt>
                <c:pt idx="487">
                  <c:v>6.095E-8</c:v>
                </c:pt>
                <c:pt idx="488">
                  <c:v>6.095E-8</c:v>
                </c:pt>
                <c:pt idx="489">
                  <c:v>6.095E-8</c:v>
                </c:pt>
                <c:pt idx="490">
                  <c:v>6.095E-8</c:v>
                </c:pt>
                <c:pt idx="491">
                  <c:v>6.095E-8</c:v>
                </c:pt>
                <c:pt idx="492">
                  <c:v>6.095E-8</c:v>
                </c:pt>
                <c:pt idx="493">
                  <c:v>6.0959999999999998E-8</c:v>
                </c:pt>
                <c:pt idx="494">
                  <c:v>6.0959999999999998E-8</c:v>
                </c:pt>
                <c:pt idx="495">
                  <c:v>6.0959999999999998E-8</c:v>
                </c:pt>
                <c:pt idx="496">
                  <c:v>6.0959999999999998E-8</c:v>
                </c:pt>
                <c:pt idx="497">
                  <c:v>6.0959999999999998E-8</c:v>
                </c:pt>
                <c:pt idx="498">
                  <c:v>6.0959999999999998E-8</c:v>
                </c:pt>
                <c:pt idx="499">
                  <c:v>6.0959999999999998E-8</c:v>
                </c:pt>
                <c:pt idx="500">
                  <c:v>6.0959999999999998E-8</c:v>
                </c:pt>
                <c:pt idx="501">
                  <c:v>6.0959999999999998E-8</c:v>
                </c:pt>
                <c:pt idx="502">
                  <c:v>6.0959999999999998E-8</c:v>
                </c:pt>
                <c:pt idx="503">
                  <c:v>6.0959999999999998E-8</c:v>
                </c:pt>
                <c:pt idx="504">
                  <c:v>6.0959999999999998E-8</c:v>
                </c:pt>
                <c:pt idx="505">
                  <c:v>6.0959999999999998E-8</c:v>
                </c:pt>
                <c:pt idx="506">
                  <c:v>6.0959999999999998E-8</c:v>
                </c:pt>
                <c:pt idx="507">
                  <c:v>6.0959999999999998E-8</c:v>
                </c:pt>
                <c:pt idx="508">
                  <c:v>6.0959999999999998E-8</c:v>
                </c:pt>
                <c:pt idx="509">
                  <c:v>6.0959999999999998E-8</c:v>
                </c:pt>
                <c:pt idx="510">
                  <c:v>6.0959999999999998E-8</c:v>
                </c:pt>
                <c:pt idx="511">
                  <c:v>6.0959999999999998E-8</c:v>
                </c:pt>
                <c:pt idx="512">
                  <c:v>6.0959999999999998E-8</c:v>
                </c:pt>
                <c:pt idx="513">
                  <c:v>6.0959999999999998E-8</c:v>
                </c:pt>
                <c:pt idx="514">
                  <c:v>6.0959999999999998E-8</c:v>
                </c:pt>
                <c:pt idx="515">
                  <c:v>6.0959999999999998E-8</c:v>
                </c:pt>
                <c:pt idx="516">
                  <c:v>6.0959999999999998E-8</c:v>
                </c:pt>
                <c:pt idx="517">
                  <c:v>6.0959999999999998E-8</c:v>
                </c:pt>
                <c:pt idx="518">
                  <c:v>6.0959999999999998E-8</c:v>
                </c:pt>
                <c:pt idx="519">
                  <c:v>6.0959999999999998E-8</c:v>
                </c:pt>
                <c:pt idx="520">
                  <c:v>6.0959999999999998E-8</c:v>
                </c:pt>
                <c:pt idx="521">
                  <c:v>6.0959999999999998E-8</c:v>
                </c:pt>
                <c:pt idx="522">
                  <c:v>6.0959999999999998E-8</c:v>
                </c:pt>
                <c:pt idx="523">
                  <c:v>6.0959999999999998E-8</c:v>
                </c:pt>
                <c:pt idx="524">
                  <c:v>6.0959999999999998E-8</c:v>
                </c:pt>
                <c:pt idx="525">
                  <c:v>6.0959999999999998E-8</c:v>
                </c:pt>
                <c:pt idx="526">
                  <c:v>6.0969999999999996E-8</c:v>
                </c:pt>
                <c:pt idx="527">
                  <c:v>6.0969999999999996E-8</c:v>
                </c:pt>
                <c:pt idx="528">
                  <c:v>6.0969999999999996E-8</c:v>
                </c:pt>
                <c:pt idx="529">
                  <c:v>6.0969999999999996E-8</c:v>
                </c:pt>
                <c:pt idx="530">
                  <c:v>6.0969999999999996E-8</c:v>
                </c:pt>
                <c:pt idx="531">
                  <c:v>6.0969999999999996E-8</c:v>
                </c:pt>
                <c:pt idx="532">
                  <c:v>6.0969999999999996E-8</c:v>
                </c:pt>
                <c:pt idx="533">
                  <c:v>6.0969999999999996E-8</c:v>
                </c:pt>
                <c:pt idx="534">
                  <c:v>6.0969999999999996E-8</c:v>
                </c:pt>
                <c:pt idx="535">
                  <c:v>6.0969999999999996E-8</c:v>
                </c:pt>
                <c:pt idx="536">
                  <c:v>6.0969999999999996E-8</c:v>
                </c:pt>
                <c:pt idx="537">
                  <c:v>6.0969999999999996E-8</c:v>
                </c:pt>
                <c:pt idx="538">
                  <c:v>6.0969999999999996E-8</c:v>
                </c:pt>
                <c:pt idx="539">
                  <c:v>6.0969999999999996E-8</c:v>
                </c:pt>
                <c:pt idx="540">
                  <c:v>6.0969999999999996E-8</c:v>
                </c:pt>
                <c:pt idx="541">
                  <c:v>6.0969999999999996E-8</c:v>
                </c:pt>
                <c:pt idx="542">
                  <c:v>6.0969999999999996E-8</c:v>
                </c:pt>
                <c:pt idx="543">
                  <c:v>6.0969999999999996E-8</c:v>
                </c:pt>
                <c:pt idx="544">
                  <c:v>6.0969999999999996E-8</c:v>
                </c:pt>
                <c:pt idx="545">
                  <c:v>6.0969999999999996E-8</c:v>
                </c:pt>
                <c:pt idx="546">
                  <c:v>6.0969999999999996E-8</c:v>
                </c:pt>
                <c:pt idx="547">
                  <c:v>6.0969999999999996E-8</c:v>
                </c:pt>
                <c:pt idx="548">
                  <c:v>6.0969999999999996E-8</c:v>
                </c:pt>
                <c:pt idx="549">
                  <c:v>6.0969999999999996E-8</c:v>
                </c:pt>
                <c:pt idx="550">
                  <c:v>6.0969999999999996E-8</c:v>
                </c:pt>
                <c:pt idx="551">
                  <c:v>6.0969999999999996E-8</c:v>
                </c:pt>
                <c:pt idx="552">
                  <c:v>6.0969999999999996E-8</c:v>
                </c:pt>
                <c:pt idx="553">
                  <c:v>6.0969999999999996E-8</c:v>
                </c:pt>
                <c:pt idx="554">
                  <c:v>6.0969999999999996E-8</c:v>
                </c:pt>
                <c:pt idx="555">
                  <c:v>6.0969999999999996E-8</c:v>
                </c:pt>
                <c:pt idx="556">
                  <c:v>6.0969999999999996E-8</c:v>
                </c:pt>
                <c:pt idx="557">
                  <c:v>6.0969999999999996E-8</c:v>
                </c:pt>
                <c:pt idx="558">
                  <c:v>6.0969999999999996E-8</c:v>
                </c:pt>
                <c:pt idx="559">
                  <c:v>6.0969999999999996E-8</c:v>
                </c:pt>
                <c:pt idx="560">
                  <c:v>6.0969999999999996E-8</c:v>
                </c:pt>
                <c:pt idx="561">
                  <c:v>6.0969999999999996E-8</c:v>
                </c:pt>
                <c:pt idx="562">
                  <c:v>6.0969999999999996E-8</c:v>
                </c:pt>
                <c:pt idx="563">
                  <c:v>6.0969999999999996E-8</c:v>
                </c:pt>
                <c:pt idx="564">
                  <c:v>6.0969999999999996E-8</c:v>
                </c:pt>
                <c:pt idx="565">
                  <c:v>6.0969999999999996E-8</c:v>
                </c:pt>
                <c:pt idx="566">
                  <c:v>6.0969999999999996E-8</c:v>
                </c:pt>
                <c:pt idx="567">
                  <c:v>6.0969999999999996E-8</c:v>
                </c:pt>
                <c:pt idx="568">
                  <c:v>6.0969999999999996E-8</c:v>
                </c:pt>
                <c:pt idx="569">
                  <c:v>6.0969999999999996E-8</c:v>
                </c:pt>
                <c:pt idx="570">
                  <c:v>6.0969999999999996E-8</c:v>
                </c:pt>
                <c:pt idx="571">
                  <c:v>6.0969999999999996E-8</c:v>
                </c:pt>
                <c:pt idx="572">
                  <c:v>6.0969999999999996E-8</c:v>
                </c:pt>
                <c:pt idx="573">
                  <c:v>6.0969999999999996E-8</c:v>
                </c:pt>
                <c:pt idx="574">
                  <c:v>6.0969999999999996E-8</c:v>
                </c:pt>
                <c:pt idx="575">
                  <c:v>6.0969999999999996E-8</c:v>
                </c:pt>
                <c:pt idx="576">
                  <c:v>6.0969999999999996E-8</c:v>
                </c:pt>
                <c:pt idx="577">
                  <c:v>6.0969999999999996E-8</c:v>
                </c:pt>
                <c:pt idx="578">
                  <c:v>6.0969999999999996E-8</c:v>
                </c:pt>
                <c:pt idx="579">
                  <c:v>6.0969999999999996E-8</c:v>
                </c:pt>
                <c:pt idx="580">
                  <c:v>6.0969999999999996E-8</c:v>
                </c:pt>
                <c:pt idx="581">
                  <c:v>6.0969999999999996E-8</c:v>
                </c:pt>
                <c:pt idx="582">
                  <c:v>6.0969999999999996E-8</c:v>
                </c:pt>
                <c:pt idx="583">
                  <c:v>6.0969999999999996E-8</c:v>
                </c:pt>
                <c:pt idx="584">
                  <c:v>6.0969999999999996E-8</c:v>
                </c:pt>
                <c:pt idx="585">
                  <c:v>6.0969999999999996E-8</c:v>
                </c:pt>
                <c:pt idx="586">
                  <c:v>6.0969999999999996E-8</c:v>
                </c:pt>
                <c:pt idx="587">
                  <c:v>6.0969999999999996E-8</c:v>
                </c:pt>
                <c:pt idx="588">
                  <c:v>6.0969999999999996E-8</c:v>
                </c:pt>
                <c:pt idx="589">
                  <c:v>6.0969999999999996E-8</c:v>
                </c:pt>
                <c:pt idx="590">
                  <c:v>6.0969999999999996E-8</c:v>
                </c:pt>
                <c:pt idx="591">
                  <c:v>6.0969999999999996E-8</c:v>
                </c:pt>
                <c:pt idx="592">
                  <c:v>6.0969999999999996E-8</c:v>
                </c:pt>
                <c:pt idx="593">
                  <c:v>6.0969999999999996E-8</c:v>
                </c:pt>
                <c:pt idx="594">
                  <c:v>6.0969999999999996E-8</c:v>
                </c:pt>
                <c:pt idx="595">
                  <c:v>6.0969999999999996E-8</c:v>
                </c:pt>
                <c:pt idx="596">
                  <c:v>6.0969999999999996E-8</c:v>
                </c:pt>
                <c:pt idx="597">
                  <c:v>6.0969999999999996E-8</c:v>
                </c:pt>
                <c:pt idx="598">
                  <c:v>6.0969999999999996E-8</c:v>
                </c:pt>
                <c:pt idx="599">
                  <c:v>6.0969999999999996E-8</c:v>
                </c:pt>
                <c:pt idx="600">
                  <c:v>6.0969999999999996E-8</c:v>
                </c:pt>
                <c:pt idx="601">
                  <c:v>6.0969999999999996E-8</c:v>
                </c:pt>
                <c:pt idx="602">
                  <c:v>6.0969999999999996E-8</c:v>
                </c:pt>
                <c:pt idx="603">
                  <c:v>6.0969999999999996E-8</c:v>
                </c:pt>
                <c:pt idx="604">
                  <c:v>6.0969999999999996E-8</c:v>
                </c:pt>
                <c:pt idx="605">
                  <c:v>6.0969999999999996E-8</c:v>
                </c:pt>
                <c:pt idx="606">
                  <c:v>6.0969999999999996E-8</c:v>
                </c:pt>
                <c:pt idx="607">
                  <c:v>6.0969999999999996E-8</c:v>
                </c:pt>
                <c:pt idx="608">
                  <c:v>6.0969999999999996E-8</c:v>
                </c:pt>
                <c:pt idx="609">
                  <c:v>6.0969999999999996E-8</c:v>
                </c:pt>
                <c:pt idx="610">
                  <c:v>6.0969999999999996E-8</c:v>
                </c:pt>
                <c:pt idx="611">
                  <c:v>6.0969999999999996E-8</c:v>
                </c:pt>
                <c:pt idx="612">
                  <c:v>6.0969999999999996E-8</c:v>
                </c:pt>
                <c:pt idx="613">
                  <c:v>6.0969999999999996E-8</c:v>
                </c:pt>
                <c:pt idx="614">
                  <c:v>6.0969999999999996E-8</c:v>
                </c:pt>
                <c:pt idx="615">
                  <c:v>6.0969999999999996E-8</c:v>
                </c:pt>
                <c:pt idx="616">
                  <c:v>6.0969999999999996E-8</c:v>
                </c:pt>
                <c:pt idx="617">
                  <c:v>6.0969999999999996E-8</c:v>
                </c:pt>
                <c:pt idx="618">
                  <c:v>6.0969999999999996E-8</c:v>
                </c:pt>
                <c:pt idx="619">
                  <c:v>6.0969999999999996E-8</c:v>
                </c:pt>
                <c:pt idx="620">
                  <c:v>6.0969999999999996E-8</c:v>
                </c:pt>
                <c:pt idx="621">
                  <c:v>6.0969999999999996E-8</c:v>
                </c:pt>
                <c:pt idx="622">
                  <c:v>6.0969999999999996E-8</c:v>
                </c:pt>
                <c:pt idx="623">
                  <c:v>6.0969999999999996E-8</c:v>
                </c:pt>
                <c:pt idx="624">
                  <c:v>6.0969999999999996E-8</c:v>
                </c:pt>
                <c:pt idx="625">
                  <c:v>6.0969999999999996E-8</c:v>
                </c:pt>
                <c:pt idx="626">
                  <c:v>6.0969999999999996E-8</c:v>
                </c:pt>
                <c:pt idx="627">
                  <c:v>6.0969999999999996E-8</c:v>
                </c:pt>
                <c:pt idx="628">
                  <c:v>6.0969999999999996E-8</c:v>
                </c:pt>
                <c:pt idx="629">
                  <c:v>6.0969999999999996E-8</c:v>
                </c:pt>
                <c:pt idx="630">
                  <c:v>6.0969999999999996E-8</c:v>
                </c:pt>
                <c:pt idx="631">
                  <c:v>6.0969999999999996E-8</c:v>
                </c:pt>
                <c:pt idx="632">
                  <c:v>6.0969999999999996E-8</c:v>
                </c:pt>
                <c:pt idx="633">
                  <c:v>6.0969999999999996E-8</c:v>
                </c:pt>
                <c:pt idx="634">
                  <c:v>6.0969999999999996E-8</c:v>
                </c:pt>
                <c:pt idx="635">
                  <c:v>6.0969999999999996E-8</c:v>
                </c:pt>
                <c:pt idx="636">
                  <c:v>6.0969999999999996E-8</c:v>
                </c:pt>
                <c:pt idx="637">
                  <c:v>6.0969999999999996E-8</c:v>
                </c:pt>
                <c:pt idx="638">
                  <c:v>6.0969999999999996E-8</c:v>
                </c:pt>
                <c:pt idx="639">
                  <c:v>6.0969999999999996E-8</c:v>
                </c:pt>
                <c:pt idx="640">
                  <c:v>6.0969999999999996E-8</c:v>
                </c:pt>
                <c:pt idx="641">
                  <c:v>6.0969999999999996E-8</c:v>
                </c:pt>
                <c:pt idx="642">
                  <c:v>6.0969999999999996E-8</c:v>
                </c:pt>
                <c:pt idx="643">
                  <c:v>6.0969999999999996E-8</c:v>
                </c:pt>
                <c:pt idx="644">
                  <c:v>6.0969999999999996E-8</c:v>
                </c:pt>
                <c:pt idx="645">
                  <c:v>6.0969999999999996E-8</c:v>
                </c:pt>
                <c:pt idx="646">
                  <c:v>6.0969999999999996E-8</c:v>
                </c:pt>
                <c:pt idx="647">
                  <c:v>6.0969999999999996E-8</c:v>
                </c:pt>
                <c:pt idx="648">
                  <c:v>6.0969999999999996E-8</c:v>
                </c:pt>
                <c:pt idx="649">
                  <c:v>6.0549999999999996E-8</c:v>
                </c:pt>
                <c:pt idx="650">
                  <c:v>6.0549999999999996E-8</c:v>
                </c:pt>
                <c:pt idx="651">
                  <c:v>6.0549999999999996E-8</c:v>
                </c:pt>
                <c:pt idx="652">
                  <c:v>6.0549999999999996E-8</c:v>
                </c:pt>
                <c:pt idx="653">
                  <c:v>6.0549999999999996E-8</c:v>
                </c:pt>
                <c:pt idx="654">
                  <c:v>6.0549999999999996E-8</c:v>
                </c:pt>
                <c:pt idx="655">
                  <c:v>6.0549999999999996E-8</c:v>
                </c:pt>
                <c:pt idx="656">
                  <c:v>6.0549999999999996E-8</c:v>
                </c:pt>
                <c:pt idx="657">
                  <c:v>6.0549999999999996E-8</c:v>
                </c:pt>
                <c:pt idx="658">
                  <c:v>6.0549999999999996E-8</c:v>
                </c:pt>
                <c:pt idx="659">
                  <c:v>6.0549999999999996E-8</c:v>
                </c:pt>
                <c:pt idx="660">
                  <c:v>6.0549999999999996E-8</c:v>
                </c:pt>
                <c:pt idx="661">
                  <c:v>6.0549999999999996E-8</c:v>
                </c:pt>
                <c:pt idx="662">
                  <c:v>6.0549999999999996E-8</c:v>
                </c:pt>
                <c:pt idx="663">
                  <c:v>6.0549999999999996E-8</c:v>
                </c:pt>
                <c:pt idx="664">
                  <c:v>6.0549999999999996E-8</c:v>
                </c:pt>
                <c:pt idx="665">
                  <c:v>6.0549999999999996E-8</c:v>
                </c:pt>
                <c:pt idx="666">
                  <c:v>6.0549999999999996E-8</c:v>
                </c:pt>
                <c:pt idx="667">
                  <c:v>6.0549999999999996E-8</c:v>
                </c:pt>
                <c:pt idx="668">
                  <c:v>6.0549999999999996E-8</c:v>
                </c:pt>
                <c:pt idx="669">
                  <c:v>6.0549999999999996E-8</c:v>
                </c:pt>
                <c:pt idx="670">
                  <c:v>6.0549999999999996E-8</c:v>
                </c:pt>
                <c:pt idx="671">
                  <c:v>6.0549999999999996E-8</c:v>
                </c:pt>
                <c:pt idx="672">
                  <c:v>6.0549999999999996E-8</c:v>
                </c:pt>
                <c:pt idx="673">
                  <c:v>6.0549999999999996E-8</c:v>
                </c:pt>
                <c:pt idx="674">
                  <c:v>6.0549999999999996E-8</c:v>
                </c:pt>
                <c:pt idx="675">
                  <c:v>6.0549999999999996E-8</c:v>
                </c:pt>
                <c:pt idx="676">
                  <c:v>6.0549999999999996E-8</c:v>
                </c:pt>
                <c:pt idx="677">
                  <c:v>6.0549999999999996E-8</c:v>
                </c:pt>
                <c:pt idx="678">
                  <c:v>6.0549999999999996E-8</c:v>
                </c:pt>
                <c:pt idx="679">
                  <c:v>6.0549999999999996E-8</c:v>
                </c:pt>
                <c:pt idx="680">
                  <c:v>6.0549999999999996E-8</c:v>
                </c:pt>
                <c:pt idx="681">
                  <c:v>6.0549999999999996E-8</c:v>
                </c:pt>
                <c:pt idx="682">
                  <c:v>6.0549999999999996E-8</c:v>
                </c:pt>
                <c:pt idx="683">
                  <c:v>6.0549999999999996E-8</c:v>
                </c:pt>
                <c:pt idx="684">
                  <c:v>6.0549999999999996E-8</c:v>
                </c:pt>
                <c:pt idx="685">
                  <c:v>6.0549999999999996E-8</c:v>
                </c:pt>
                <c:pt idx="686">
                  <c:v>6.0549999999999996E-8</c:v>
                </c:pt>
                <c:pt idx="687">
                  <c:v>6.0549999999999996E-8</c:v>
                </c:pt>
                <c:pt idx="688">
                  <c:v>6.0549999999999996E-8</c:v>
                </c:pt>
                <c:pt idx="689">
                  <c:v>6.0549999999999996E-8</c:v>
                </c:pt>
                <c:pt idx="690">
                  <c:v>6.0549999999999996E-8</c:v>
                </c:pt>
                <c:pt idx="691">
                  <c:v>6.0549999999999996E-8</c:v>
                </c:pt>
                <c:pt idx="692">
                  <c:v>6.0549999999999996E-8</c:v>
                </c:pt>
                <c:pt idx="693">
                  <c:v>6.0549999999999996E-8</c:v>
                </c:pt>
                <c:pt idx="694">
                  <c:v>6.0549999999999996E-8</c:v>
                </c:pt>
                <c:pt idx="695">
                  <c:v>6.0549999999999996E-8</c:v>
                </c:pt>
                <c:pt idx="696">
                  <c:v>6.0549999999999996E-8</c:v>
                </c:pt>
                <c:pt idx="697">
                  <c:v>6.0549999999999996E-8</c:v>
                </c:pt>
                <c:pt idx="698">
                  <c:v>6.0549999999999996E-8</c:v>
                </c:pt>
                <c:pt idx="699">
                  <c:v>6.0549999999999996E-8</c:v>
                </c:pt>
                <c:pt idx="700">
                  <c:v>6.0549999999999996E-8</c:v>
                </c:pt>
                <c:pt idx="701">
                  <c:v>6.0549999999999996E-8</c:v>
                </c:pt>
                <c:pt idx="702">
                  <c:v>6.0549999999999996E-8</c:v>
                </c:pt>
                <c:pt idx="703">
                  <c:v>6.0549999999999996E-8</c:v>
                </c:pt>
                <c:pt idx="704">
                  <c:v>6.0549999999999996E-8</c:v>
                </c:pt>
                <c:pt idx="705">
                  <c:v>6.0549999999999996E-8</c:v>
                </c:pt>
                <c:pt idx="706">
                  <c:v>6.0549999999999996E-8</c:v>
                </c:pt>
                <c:pt idx="707">
                  <c:v>6.0549999999999996E-8</c:v>
                </c:pt>
                <c:pt idx="708">
                  <c:v>6.0549999999999996E-8</c:v>
                </c:pt>
                <c:pt idx="709">
                  <c:v>6.0549999999999996E-8</c:v>
                </c:pt>
                <c:pt idx="710">
                  <c:v>6.0549999999999996E-8</c:v>
                </c:pt>
                <c:pt idx="711">
                  <c:v>6.0549999999999996E-8</c:v>
                </c:pt>
                <c:pt idx="712">
                  <c:v>6.0549999999999996E-8</c:v>
                </c:pt>
                <c:pt idx="713">
                  <c:v>6.0549999999999996E-8</c:v>
                </c:pt>
                <c:pt idx="714">
                  <c:v>6.0549999999999996E-8</c:v>
                </c:pt>
                <c:pt idx="715">
                  <c:v>6.0549999999999996E-8</c:v>
                </c:pt>
                <c:pt idx="716">
                  <c:v>6.0549999999999996E-8</c:v>
                </c:pt>
                <c:pt idx="717">
                  <c:v>6.0549999999999996E-8</c:v>
                </c:pt>
                <c:pt idx="718">
                  <c:v>6.0549999999999996E-8</c:v>
                </c:pt>
                <c:pt idx="719">
                  <c:v>6.0549999999999996E-8</c:v>
                </c:pt>
                <c:pt idx="720">
                  <c:v>6.0549999999999996E-8</c:v>
                </c:pt>
                <c:pt idx="721">
                  <c:v>6.0549999999999996E-8</c:v>
                </c:pt>
                <c:pt idx="722">
                  <c:v>6.0549999999999996E-8</c:v>
                </c:pt>
                <c:pt idx="723">
                  <c:v>6.0549999999999996E-8</c:v>
                </c:pt>
                <c:pt idx="724">
                  <c:v>6.0549999999999996E-8</c:v>
                </c:pt>
                <c:pt idx="725">
                  <c:v>6.0549999999999996E-8</c:v>
                </c:pt>
                <c:pt idx="726">
                  <c:v>6.0549999999999996E-8</c:v>
                </c:pt>
                <c:pt idx="727">
                  <c:v>6.0549999999999996E-8</c:v>
                </c:pt>
                <c:pt idx="728">
                  <c:v>6.0549999999999996E-8</c:v>
                </c:pt>
                <c:pt idx="729">
                  <c:v>6.0549999999999996E-8</c:v>
                </c:pt>
                <c:pt idx="730">
                  <c:v>6.0549999999999996E-8</c:v>
                </c:pt>
                <c:pt idx="731">
                  <c:v>6.0549999999999996E-8</c:v>
                </c:pt>
                <c:pt idx="732">
                  <c:v>6.0549999999999996E-8</c:v>
                </c:pt>
                <c:pt idx="733">
                  <c:v>6.0549999999999996E-8</c:v>
                </c:pt>
                <c:pt idx="734">
                  <c:v>6.0549999999999996E-8</c:v>
                </c:pt>
                <c:pt idx="735">
                  <c:v>6.0549999999999996E-8</c:v>
                </c:pt>
                <c:pt idx="736">
                  <c:v>6.0549999999999996E-8</c:v>
                </c:pt>
                <c:pt idx="737">
                  <c:v>6.0549999999999996E-8</c:v>
                </c:pt>
                <c:pt idx="738">
                  <c:v>6.0549999999999996E-8</c:v>
                </c:pt>
                <c:pt idx="739">
                  <c:v>6.0549999999999996E-8</c:v>
                </c:pt>
                <c:pt idx="740">
                  <c:v>6.0549999999999996E-8</c:v>
                </c:pt>
                <c:pt idx="741">
                  <c:v>6.0549999999999996E-8</c:v>
                </c:pt>
                <c:pt idx="742">
                  <c:v>6.0549999999999996E-8</c:v>
                </c:pt>
                <c:pt idx="743">
                  <c:v>6.0549999999999996E-8</c:v>
                </c:pt>
                <c:pt idx="744">
                  <c:v>6.0549999999999996E-8</c:v>
                </c:pt>
                <c:pt idx="745">
                  <c:v>6.0549999999999996E-8</c:v>
                </c:pt>
                <c:pt idx="746">
                  <c:v>6.0549999999999996E-8</c:v>
                </c:pt>
                <c:pt idx="747">
                  <c:v>6.0549999999999996E-8</c:v>
                </c:pt>
                <c:pt idx="748">
                  <c:v>6.0549999999999996E-8</c:v>
                </c:pt>
                <c:pt idx="749">
                  <c:v>6.0549999999999996E-8</c:v>
                </c:pt>
                <c:pt idx="750">
                  <c:v>6.0549999999999996E-8</c:v>
                </c:pt>
                <c:pt idx="751">
                  <c:v>6.0549999999999996E-8</c:v>
                </c:pt>
                <c:pt idx="752">
                  <c:v>6.0549999999999996E-8</c:v>
                </c:pt>
                <c:pt idx="753">
                  <c:v>6.0549999999999996E-8</c:v>
                </c:pt>
                <c:pt idx="754">
                  <c:v>6.0549999999999996E-8</c:v>
                </c:pt>
                <c:pt idx="755">
                  <c:v>6.0549999999999996E-8</c:v>
                </c:pt>
                <c:pt idx="756">
                  <c:v>6.0549999999999996E-8</c:v>
                </c:pt>
                <c:pt idx="757">
                  <c:v>6.0549999999999996E-8</c:v>
                </c:pt>
                <c:pt idx="758">
                  <c:v>6.0549999999999996E-8</c:v>
                </c:pt>
                <c:pt idx="759">
                  <c:v>6.0549999999999996E-8</c:v>
                </c:pt>
                <c:pt idx="760">
                  <c:v>6.0549999999999996E-8</c:v>
                </c:pt>
                <c:pt idx="761">
                  <c:v>6.0549999999999996E-8</c:v>
                </c:pt>
                <c:pt idx="762">
                  <c:v>6.0549999999999996E-8</c:v>
                </c:pt>
                <c:pt idx="763">
                  <c:v>6.0549999999999996E-8</c:v>
                </c:pt>
                <c:pt idx="764">
                  <c:v>6.0549999999999996E-8</c:v>
                </c:pt>
                <c:pt idx="765">
                  <c:v>6.0549999999999996E-8</c:v>
                </c:pt>
                <c:pt idx="766">
                  <c:v>6.0549999999999996E-8</c:v>
                </c:pt>
                <c:pt idx="767">
                  <c:v>6.0549999999999996E-8</c:v>
                </c:pt>
                <c:pt idx="768">
                  <c:v>6.0549999999999996E-8</c:v>
                </c:pt>
                <c:pt idx="769">
                  <c:v>6.0549999999999996E-8</c:v>
                </c:pt>
                <c:pt idx="770">
                  <c:v>6.0549999999999996E-8</c:v>
                </c:pt>
                <c:pt idx="771">
                  <c:v>6.0549999999999996E-8</c:v>
                </c:pt>
                <c:pt idx="772">
                  <c:v>6.0549999999999996E-8</c:v>
                </c:pt>
                <c:pt idx="773">
                  <c:v>6.0549999999999996E-8</c:v>
                </c:pt>
                <c:pt idx="774">
                  <c:v>6.0549999999999996E-8</c:v>
                </c:pt>
                <c:pt idx="775">
                  <c:v>6.0549999999999996E-8</c:v>
                </c:pt>
                <c:pt idx="776">
                  <c:v>6.0549999999999996E-8</c:v>
                </c:pt>
                <c:pt idx="777">
                  <c:v>6.0549999999999996E-8</c:v>
                </c:pt>
                <c:pt idx="778">
                  <c:v>6.0549999999999996E-8</c:v>
                </c:pt>
                <c:pt idx="779">
                  <c:v>6.0549999999999996E-8</c:v>
                </c:pt>
                <c:pt idx="780">
                  <c:v>6.0549999999999996E-8</c:v>
                </c:pt>
                <c:pt idx="781">
                  <c:v>6.0549999999999996E-8</c:v>
                </c:pt>
                <c:pt idx="782">
                  <c:v>6.0549999999999996E-8</c:v>
                </c:pt>
                <c:pt idx="783">
                  <c:v>6.0549999999999996E-8</c:v>
                </c:pt>
                <c:pt idx="784">
                  <c:v>6.0549999999999996E-8</c:v>
                </c:pt>
                <c:pt idx="785">
                  <c:v>6.0549999999999996E-8</c:v>
                </c:pt>
                <c:pt idx="786">
                  <c:v>6.0549999999999996E-8</c:v>
                </c:pt>
                <c:pt idx="787">
                  <c:v>6.0549999999999996E-8</c:v>
                </c:pt>
                <c:pt idx="788">
                  <c:v>6.0549999999999996E-8</c:v>
                </c:pt>
                <c:pt idx="789">
                  <c:v>6.0549999999999996E-8</c:v>
                </c:pt>
                <c:pt idx="790">
                  <c:v>6.0549999999999996E-8</c:v>
                </c:pt>
                <c:pt idx="791">
                  <c:v>6.0549999999999996E-8</c:v>
                </c:pt>
                <c:pt idx="792">
                  <c:v>6.0549999999999996E-8</c:v>
                </c:pt>
                <c:pt idx="793">
                  <c:v>6.0549999999999996E-8</c:v>
                </c:pt>
                <c:pt idx="794">
                  <c:v>6.0549999999999996E-8</c:v>
                </c:pt>
                <c:pt idx="795">
                  <c:v>6.0549999999999996E-8</c:v>
                </c:pt>
                <c:pt idx="796">
                  <c:v>6.0549999999999996E-8</c:v>
                </c:pt>
                <c:pt idx="797">
                  <c:v>6.0549999999999996E-8</c:v>
                </c:pt>
                <c:pt idx="798">
                  <c:v>6.0549999999999996E-8</c:v>
                </c:pt>
                <c:pt idx="799">
                  <c:v>6.0549999999999996E-8</c:v>
                </c:pt>
                <c:pt idx="800">
                  <c:v>6.0549999999999996E-8</c:v>
                </c:pt>
                <c:pt idx="801">
                  <c:v>6.0549999999999996E-8</c:v>
                </c:pt>
                <c:pt idx="802">
                  <c:v>6.0549999999999996E-8</c:v>
                </c:pt>
                <c:pt idx="803">
                  <c:v>6.0549999999999996E-8</c:v>
                </c:pt>
                <c:pt idx="804">
                  <c:v>6.0549999999999996E-8</c:v>
                </c:pt>
                <c:pt idx="805">
                  <c:v>6.0549999999999996E-8</c:v>
                </c:pt>
                <c:pt idx="806">
                  <c:v>6.0549999999999996E-8</c:v>
                </c:pt>
                <c:pt idx="807">
                  <c:v>6.0549999999999996E-8</c:v>
                </c:pt>
                <c:pt idx="808">
                  <c:v>6.0549999999999996E-8</c:v>
                </c:pt>
                <c:pt idx="809">
                  <c:v>6.0549999999999996E-8</c:v>
                </c:pt>
                <c:pt idx="810">
                  <c:v>6.0549999999999996E-8</c:v>
                </c:pt>
                <c:pt idx="811">
                  <c:v>6.0549999999999996E-8</c:v>
                </c:pt>
                <c:pt idx="812">
                  <c:v>6.0549999999999996E-8</c:v>
                </c:pt>
                <c:pt idx="813">
                  <c:v>6.0549999999999996E-8</c:v>
                </c:pt>
                <c:pt idx="814">
                  <c:v>6.0549999999999996E-8</c:v>
                </c:pt>
                <c:pt idx="815">
                  <c:v>6.0549999999999996E-8</c:v>
                </c:pt>
                <c:pt idx="816">
                  <c:v>6.0549999999999996E-8</c:v>
                </c:pt>
                <c:pt idx="817">
                  <c:v>6.0549999999999996E-8</c:v>
                </c:pt>
                <c:pt idx="818">
                  <c:v>6.0549999999999996E-8</c:v>
                </c:pt>
                <c:pt idx="819">
                  <c:v>6.0549999999999996E-8</c:v>
                </c:pt>
                <c:pt idx="820">
                  <c:v>6.0549999999999996E-8</c:v>
                </c:pt>
                <c:pt idx="821">
                  <c:v>6.0549999999999996E-8</c:v>
                </c:pt>
                <c:pt idx="822">
                  <c:v>6.0549999999999996E-8</c:v>
                </c:pt>
                <c:pt idx="823">
                  <c:v>6.0549999999999996E-8</c:v>
                </c:pt>
                <c:pt idx="824">
                  <c:v>6.0549999999999996E-8</c:v>
                </c:pt>
                <c:pt idx="825">
                  <c:v>6.0549999999999996E-8</c:v>
                </c:pt>
                <c:pt idx="826">
                  <c:v>6.0549999999999996E-8</c:v>
                </c:pt>
                <c:pt idx="827">
                  <c:v>6.0549999999999996E-8</c:v>
                </c:pt>
                <c:pt idx="828">
                  <c:v>6.0549999999999996E-8</c:v>
                </c:pt>
                <c:pt idx="829">
                  <c:v>6.0259999999999998E-8</c:v>
                </c:pt>
                <c:pt idx="830">
                  <c:v>6.0259999999999998E-8</c:v>
                </c:pt>
                <c:pt idx="831">
                  <c:v>6.0259999999999998E-8</c:v>
                </c:pt>
                <c:pt idx="832">
                  <c:v>6.0259999999999998E-8</c:v>
                </c:pt>
                <c:pt idx="833">
                  <c:v>6.0259999999999998E-8</c:v>
                </c:pt>
                <c:pt idx="834">
                  <c:v>6.0259999999999998E-8</c:v>
                </c:pt>
                <c:pt idx="835">
                  <c:v>6.0310000000000002E-8</c:v>
                </c:pt>
                <c:pt idx="836">
                  <c:v>6.0310000000000002E-8</c:v>
                </c:pt>
                <c:pt idx="837">
                  <c:v>6.0310000000000002E-8</c:v>
                </c:pt>
                <c:pt idx="838">
                  <c:v>6.0310000000000002E-8</c:v>
                </c:pt>
                <c:pt idx="839">
                  <c:v>6.0310000000000002E-8</c:v>
                </c:pt>
                <c:pt idx="840">
                  <c:v>6.0310000000000002E-8</c:v>
                </c:pt>
                <c:pt idx="841">
                  <c:v>6.0310000000000002E-8</c:v>
                </c:pt>
                <c:pt idx="842">
                  <c:v>6.0310000000000002E-8</c:v>
                </c:pt>
                <c:pt idx="843">
                  <c:v>6.0310000000000002E-8</c:v>
                </c:pt>
                <c:pt idx="844">
                  <c:v>6.0310000000000002E-8</c:v>
                </c:pt>
                <c:pt idx="845">
                  <c:v>6.0310000000000002E-8</c:v>
                </c:pt>
                <c:pt idx="846">
                  <c:v>6.0310000000000002E-8</c:v>
                </c:pt>
                <c:pt idx="847">
                  <c:v>6.0310000000000002E-8</c:v>
                </c:pt>
                <c:pt idx="848">
                  <c:v>6.0310000000000002E-8</c:v>
                </c:pt>
                <c:pt idx="849">
                  <c:v>6.0310000000000002E-8</c:v>
                </c:pt>
                <c:pt idx="850">
                  <c:v>6.0310000000000002E-8</c:v>
                </c:pt>
                <c:pt idx="851">
                  <c:v>6.0310000000000002E-8</c:v>
                </c:pt>
                <c:pt idx="852">
                  <c:v>6.0310000000000002E-8</c:v>
                </c:pt>
                <c:pt idx="853">
                  <c:v>6.0310000000000002E-8</c:v>
                </c:pt>
                <c:pt idx="854">
                  <c:v>6.0310000000000002E-8</c:v>
                </c:pt>
                <c:pt idx="855">
                  <c:v>6.0139999999999995E-8</c:v>
                </c:pt>
                <c:pt idx="856">
                  <c:v>6.0139999999999995E-8</c:v>
                </c:pt>
                <c:pt idx="857">
                  <c:v>6.0139999999999995E-8</c:v>
                </c:pt>
                <c:pt idx="858">
                  <c:v>6.0139999999999995E-8</c:v>
                </c:pt>
                <c:pt idx="859">
                  <c:v>6.0139999999999995E-8</c:v>
                </c:pt>
                <c:pt idx="860">
                  <c:v>6.0139999999999995E-8</c:v>
                </c:pt>
                <c:pt idx="861">
                  <c:v>6.0139999999999995E-8</c:v>
                </c:pt>
                <c:pt idx="862">
                  <c:v>6.0139999999999995E-8</c:v>
                </c:pt>
                <c:pt idx="863">
                  <c:v>6.0139999999999995E-8</c:v>
                </c:pt>
                <c:pt idx="864">
                  <c:v>6.0139999999999995E-8</c:v>
                </c:pt>
                <c:pt idx="865">
                  <c:v>6.0139999999999995E-8</c:v>
                </c:pt>
                <c:pt idx="866">
                  <c:v>6.0139999999999995E-8</c:v>
                </c:pt>
                <c:pt idx="867">
                  <c:v>6.0139999999999995E-8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39-4911-B539-697580044EA6}"/>
            </c:ext>
          </c:extLst>
        </c:ser>
        <c:ser>
          <c:idx val="0"/>
          <c:order val="1"/>
          <c:tx>
            <c:strRef>
              <c:f>NEMI!$C$2</c:f>
              <c:strCache>
                <c:ptCount val="1"/>
                <c:pt idx="0">
                  <c:v>nemiyrms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NEMI!$C$3:$C$870</c:f>
              <c:numCache>
                <c:formatCode>0.00E+00</c:formatCode>
                <c:ptCount val="868"/>
                <c:pt idx="0">
                  <c:v>6.0909999999999994E-8</c:v>
                </c:pt>
                <c:pt idx="1">
                  <c:v>6.0940000000000002E-8</c:v>
                </c:pt>
                <c:pt idx="2">
                  <c:v>6.1389999999999996E-8</c:v>
                </c:pt>
                <c:pt idx="3">
                  <c:v>6.1560000000000003E-8</c:v>
                </c:pt>
                <c:pt idx="4">
                  <c:v>6.1789999999999999E-8</c:v>
                </c:pt>
                <c:pt idx="5">
                  <c:v>6.1799999999999998E-8</c:v>
                </c:pt>
                <c:pt idx="6">
                  <c:v>6.2219999999999997E-8</c:v>
                </c:pt>
                <c:pt idx="7">
                  <c:v>6.2190000000000003E-8</c:v>
                </c:pt>
                <c:pt idx="8">
                  <c:v>6.2139999999999999E-8</c:v>
                </c:pt>
                <c:pt idx="9">
                  <c:v>6.2349999999999999E-8</c:v>
                </c:pt>
                <c:pt idx="10">
                  <c:v>6.2429999999999997E-8</c:v>
                </c:pt>
                <c:pt idx="11">
                  <c:v>6.2429999999999997E-8</c:v>
                </c:pt>
                <c:pt idx="12">
                  <c:v>6.2429999999999997E-8</c:v>
                </c:pt>
                <c:pt idx="13">
                  <c:v>6.2419999999999999E-8</c:v>
                </c:pt>
                <c:pt idx="14">
                  <c:v>6.2410000000000001E-8</c:v>
                </c:pt>
                <c:pt idx="15">
                  <c:v>6.2400000000000003E-8</c:v>
                </c:pt>
                <c:pt idx="16">
                  <c:v>6.2390000000000005E-8</c:v>
                </c:pt>
                <c:pt idx="17">
                  <c:v>6.2379999999999993E-8</c:v>
                </c:pt>
                <c:pt idx="18">
                  <c:v>6.2379999999999993E-8</c:v>
                </c:pt>
                <c:pt idx="19">
                  <c:v>6.2369999999999995E-8</c:v>
                </c:pt>
                <c:pt idx="20">
                  <c:v>6.2349999999999999E-8</c:v>
                </c:pt>
                <c:pt idx="21">
                  <c:v>6.2340000000000001E-8</c:v>
                </c:pt>
                <c:pt idx="22">
                  <c:v>6.2330000000000003E-8</c:v>
                </c:pt>
                <c:pt idx="23">
                  <c:v>6.2320000000000005E-8</c:v>
                </c:pt>
                <c:pt idx="24">
                  <c:v>6.2309999999999993E-8</c:v>
                </c:pt>
                <c:pt idx="25">
                  <c:v>6.2299999999999995E-8</c:v>
                </c:pt>
                <c:pt idx="26">
                  <c:v>6.2289999999999997E-8</c:v>
                </c:pt>
                <c:pt idx="27">
                  <c:v>6.2270000000000001E-8</c:v>
                </c:pt>
                <c:pt idx="28">
                  <c:v>6.2260000000000003E-8</c:v>
                </c:pt>
                <c:pt idx="29">
                  <c:v>6.2250000000000005E-8</c:v>
                </c:pt>
                <c:pt idx="30">
                  <c:v>6.2239999999999994E-8</c:v>
                </c:pt>
                <c:pt idx="31">
                  <c:v>6.2229999999999995E-8</c:v>
                </c:pt>
                <c:pt idx="32">
                  <c:v>6.2209999999999999E-8</c:v>
                </c:pt>
                <c:pt idx="33">
                  <c:v>6.2200000000000001E-8</c:v>
                </c:pt>
                <c:pt idx="34">
                  <c:v>6.2190000000000003E-8</c:v>
                </c:pt>
                <c:pt idx="35">
                  <c:v>6.2180000000000005E-8</c:v>
                </c:pt>
                <c:pt idx="36">
                  <c:v>6.2159999999999995E-8</c:v>
                </c:pt>
                <c:pt idx="37">
                  <c:v>6.2149999999999997E-8</c:v>
                </c:pt>
                <c:pt idx="38">
                  <c:v>6.2139999999999999E-8</c:v>
                </c:pt>
                <c:pt idx="39">
                  <c:v>6.2130000000000001E-8</c:v>
                </c:pt>
                <c:pt idx="40">
                  <c:v>6.2120000000000003E-8</c:v>
                </c:pt>
                <c:pt idx="41">
                  <c:v>6.2110000000000005E-8</c:v>
                </c:pt>
                <c:pt idx="42">
                  <c:v>6.2110000000000005E-8</c:v>
                </c:pt>
                <c:pt idx="43">
                  <c:v>6.2099999999999994E-8</c:v>
                </c:pt>
                <c:pt idx="44">
                  <c:v>6.2089999999999995E-8</c:v>
                </c:pt>
                <c:pt idx="45">
                  <c:v>6.2089999999999995E-8</c:v>
                </c:pt>
                <c:pt idx="46">
                  <c:v>6.2089999999999995E-8</c:v>
                </c:pt>
                <c:pt idx="47">
                  <c:v>6.2089999999999995E-8</c:v>
                </c:pt>
                <c:pt idx="48">
                  <c:v>6.2089999999999995E-8</c:v>
                </c:pt>
                <c:pt idx="49">
                  <c:v>6.2089999999999995E-8</c:v>
                </c:pt>
                <c:pt idx="50">
                  <c:v>6.2099999999999994E-8</c:v>
                </c:pt>
                <c:pt idx="51">
                  <c:v>6.2110000000000005E-8</c:v>
                </c:pt>
                <c:pt idx="52">
                  <c:v>6.2130000000000001E-8</c:v>
                </c:pt>
                <c:pt idx="53">
                  <c:v>6.2149999999999997E-8</c:v>
                </c:pt>
                <c:pt idx="54">
                  <c:v>6.2180000000000005E-8</c:v>
                </c:pt>
                <c:pt idx="55">
                  <c:v>6.2219999999999997E-8</c:v>
                </c:pt>
                <c:pt idx="56">
                  <c:v>6.2260000000000003E-8</c:v>
                </c:pt>
                <c:pt idx="57">
                  <c:v>6.2320000000000005E-8</c:v>
                </c:pt>
                <c:pt idx="58">
                  <c:v>6.2390000000000005E-8</c:v>
                </c:pt>
                <c:pt idx="59">
                  <c:v>6.2470000000000003E-8</c:v>
                </c:pt>
                <c:pt idx="60">
                  <c:v>6.2559999999999999E-8</c:v>
                </c:pt>
                <c:pt idx="61">
                  <c:v>6.2670000000000005E-8</c:v>
                </c:pt>
                <c:pt idx="62">
                  <c:v>6.2789999999999995E-8</c:v>
                </c:pt>
                <c:pt idx="63">
                  <c:v>6.2940000000000006E-8</c:v>
                </c:pt>
                <c:pt idx="64">
                  <c:v>6.3100000000000003E-8</c:v>
                </c:pt>
                <c:pt idx="65">
                  <c:v>6.3290000000000006E-8</c:v>
                </c:pt>
                <c:pt idx="66">
                  <c:v>6.3500000000000006E-8</c:v>
                </c:pt>
                <c:pt idx="67">
                  <c:v>6.3759999999999997E-8</c:v>
                </c:pt>
                <c:pt idx="68">
                  <c:v>6.4080000000000002E-8</c:v>
                </c:pt>
                <c:pt idx="69">
                  <c:v>6.4490000000000004E-8</c:v>
                </c:pt>
                <c:pt idx="70">
                  <c:v>6.5E-8</c:v>
                </c:pt>
                <c:pt idx="71">
                  <c:v>6.5670000000000005E-8</c:v>
                </c:pt>
                <c:pt idx="72">
                  <c:v>6.6549999999999997E-8</c:v>
                </c:pt>
                <c:pt idx="73">
                  <c:v>6.7669999999999996E-8</c:v>
                </c:pt>
                <c:pt idx="74">
                  <c:v>6.9079999999999994E-8</c:v>
                </c:pt>
                <c:pt idx="75">
                  <c:v>7.0790000000000001E-8</c:v>
                </c:pt>
                <c:pt idx="76">
                  <c:v>7.2800000000000003E-8</c:v>
                </c:pt>
                <c:pt idx="77">
                  <c:v>7.5040000000000002E-8</c:v>
                </c:pt>
                <c:pt idx="78">
                  <c:v>7.7400000000000005E-8</c:v>
                </c:pt>
                <c:pt idx="79">
                  <c:v>7.9700000000000006E-8</c:v>
                </c:pt>
                <c:pt idx="80">
                  <c:v>8.1740000000000003E-8</c:v>
                </c:pt>
                <c:pt idx="81">
                  <c:v>8.3270000000000004E-8</c:v>
                </c:pt>
                <c:pt idx="82">
                  <c:v>8.4069999999999998E-8</c:v>
                </c:pt>
                <c:pt idx="83">
                  <c:v>8.399E-8</c:v>
                </c:pt>
                <c:pt idx="84">
                  <c:v>8.3000000000000002E-8</c:v>
                </c:pt>
                <c:pt idx="85">
                  <c:v>8.1320000000000003E-8</c:v>
                </c:pt>
                <c:pt idx="86">
                  <c:v>7.9529999999999998E-8</c:v>
                </c:pt>
                <c:pt idx="87">
                  <c:v>7.8730000000000004E-8</c:v>
                </c:pt>
                <c:pt idx="88">
                  <c:v>8.0490000000000001E-8</c:v>
                </c:pt>
                <c:pt idx="89">
                  <c:v>8.6529999999999995E-8</c:v>
                </c:pt>
                <c:pt idx="90">
                  <c:v>9.7959999999999998E-8</c:v>
                </c:pt>
                <c:pt idx="91">
                  <c:v>1.149E-7</c:v>
                </c:pt>
                <c:pt idx="92">
                  <c:v>1.3659999999999999E-7</c:v>
                </c:pt>
                <c:pt idx="93">
                  <c:v>1.621E-7</c:v>
                </c:pt>
                <c:pt idx="94">
                  <c:v>1.903E-7</c:v>
                </c:pt>
                <c:pt idx="95">
                  <c:v>2.202E-7</c:v>
                </c:pt>
                <c:pt idx="96">
                  <c:v>2.508E-7</c:v>
                </c:pt>
                <c:pt idx="97">
                  <c:v>2.812E-7</c:v>
                </c:pt>
                <c:pt idx="98">
                  <c:v>3.1039999999999997E-7</c:v>
                </c:pt>
                <c:pt idx="99">
                  <c:v>3.3760000000000001E-7</c:v>
                </c:pt>
                <c:pt idx="100">
                  <c:v>3.6230000000000001E-7</c:v>
                </c:pt>
                <c:pt idx="101">
                  <c:v>3.8369999999999997E-7</c:v>
                </c:pt>
                <c:pt idx="102">
                  <c:v>4.0149999999999999E-7</c:v>
                </c:pt>
                <c:pt idx="103">
                  <c:v>4.1539999999999997E-7</c:v>
                </c:pt>
                <c:pt idx="104">
                  <c:v>4.2510000000000001E-7</c:v>
                </c:pt>
                <c:pt idx="105">
                  <c:v>4.3070000000000001E-7</c:v>
                </c:pt>
                <c:pt idx="106">
                  <c:v>4.3230000000000003E-7</c:v>
                </c:pt>
                <c:pt idx="107">
                  <c:v>4.3010000000000002E-7</c:v>
                </c:pt>
                <c:pt idx="108">
                  <c:v>4.2430000000000001E-7</c:v>
                </c:pt>
                <c:pt idx="109">
                  <c:v>4.1530000000000002E-7</c:v>
                </c:pt>
                <c:pt idx="110">
                  <c:v>4.0359999999999999E-7</c:v>
                </c:pt>
                <c:pt idx="111">
                  <c:v>3.8949999999999999E-7</c:v>
                </c:pt>
                <c:pt idx="112">
                  <c:v>3.734E-7</c:v>
                </c:pt>
                <c:pt idx="113">
                  <c:v>3.558E-7</c:v>
                </c:pt>
                <c:pt idx="114">
                  <c:v>3.3710000000000002E-7</c:v>
                </c:pt>
                <c:pt idx="115">
                  <c:v>3.1769999999999999E-7</c:v>
                </c:pt>
                <c:pt idx="116">
                  <c:v>2.9779999999999998E-7</c:v>
                </c:pt>
                <c:pt idx="117">
                  <c:v>2.7790000000000002E-7</c:v>
                </c:pt>
                <c:pt idx="118">
                  <c:v>2.5810000000000001E-7</c:v>
                </c:pt>
                <c:pt idx="119">
                  <c:v>2.3879999999999999E-7</c:v>
                </c:pt>
                <c:pt idx="120">
                  <c:v>2.2000000000000001E-7</c:v>
                </c:pt>
                <c:pt idx="121">
                  <c:v>2.0209999999999999E-7</c:v>
                </c:pt>
                <c:pt idx="122">
                  <c:v>1.8510000000000001E-7</c:v>
                </c:pt>
                <c:pt idx="123">
                  <c:v>1.691E-7</c:v>
                </c:pt>
                <c:pt idx="124">
                  <c:v>1.5419999999999999E-7</c:v>
                </c:pt>
                <c:pt idx="125">
                  <c:v>1.4049999999999999E-7</c:v>
                </c:pt>
                <c:pt idx="126">
                  <c:v>1.2809999999999999E-7</c:v>
                </c:pt>
                <c:pt idx="127">
                  <c:v>1.17E-7</c:v>
                </c:pt>
                <c:pt idx="128">
                  <c:v>1.071E-7</c:v>
                </c:pt>
                <c:pt idx="129">
                  <c:v>9.8630000000000004E-8</c:v>
                </c:pt>
                <c:pt idx="130">
                  <c:v>9.1419999999999994E-8</c:v>
                </c:pt>
                <c:pt idx="131">
                  <c:v>8.5520000000000001E-8</c:v>
                </c:pt>
                <c:pt idx="132">
                  <c:v>8.0890000000000005E-8</c:v>
                </c:pt>
                <c:pt idx="133">
                  <c:v>7.7490000000000001E-8</c:v>
                </c:pt>
                <c:pt idx="134">
                  <c:v>7.5240000000000004E-8</c:v>
                </c:pt>
                <c:pt idx="135">
                  <c:v>7.4029999999999995E-8</c:v>
                </c:pt>
                <c:pt idx="136">
                  <c:v>7.3749999999999995E-8</c:v>
                </c:pt>
                <c:pt idx="137">
                  <c:v>7.4270000000000003E-8</c:v>
                </c:pt>
                <c:pt idx="138">
                  <c:v>7.5440000000000006E-8</c:v>
                </c:pt>
                <c:pt idx="139">
                  <c:v>7.7149999999999999E-8</c:v>
                </c:pt>
                <c:pt idx="140">
                  <c:v>7.9259999999999996E-8</c:v>
                </c:pt>
                <c:pt idx="141">
                  <c:v>8.1689999999999999E-8</c:v>
                </c:pt>
                <c:pt idx="142">
                  <c:v>8.4359999999999996E-8</c:v>
                </c:pt>
                <c:pt idx="143">
                  <c:v>8.7180000000000004E-8</c:v>
                </c:pt>
                <c:pt idx="144">
                  <c:v>9.0110000000000004E-8</c:v>
                </c:pt>
                <c:pt idx="145">
                  <c:v>9.3069999999999999E-8</c:v>
                </c:pt>
                <c:pt idx="146">
                  <c:v>9.6009999999999997E-8</c:v>
                </c:pt>
                <c:pt idx="147">
                  <c:v>9.8869999999999998E-8</c:v>
                </c:pt>
                <c:pt idx="148">
                  <c:v>1.016E-7</c:v>
                </c:pt>
                <c:pt idx="149">
                  <c:v>1.041E-7</c:v>
                </c:pt>
                <c:pt idx="150">
                  <c:v>1.064E-7</c:v>
                </c:pt>
                <c:pt idx="151">
                  <c:v>1.085E-7</c:v>
                </c:pt>
                <c:pt idx="152">
                  <c:v>1.1019999999999999E-7</c:v>
                </c:pt>
                <c:pt idx="153">
                  <c:v>1.1159999999999999E-7</c:v>
                </c:pt>
                <c:pt idx="154">
                  <c:v>1.126E-7</c:v>
                </c:pt>
                <c:pt idx="155">
                  <c:v>1.133E-7</c:v>
                </c:pt>
                <c:pt idx="156">
                  <c:v>1.1370000000000001E-7</c:v>
                </c:pt>
                <c:pt idx="157">
                  <c:v>1.138E-7</c:v>
                </c:pt>
                <c:pt idx="158">
                  <c:v>1.136E-7</c:v>
                </c:pt>
                <c:pt idx="159">
                  <c:v>1.131E-7</c:v>
                </c:pt>
                <c:pt idx="160">
                  <c:v>1.1249999999999999E-7</c:v>
                </c:pt>
                <c:pt idx="161">
                  <c:v>1.118E-7</c:v>
                </c:pt>
                <c:pt idx="162">
                  <c:v>1.1089999999999999E-7</c:v>
                </c:pt>
                <c:pt idx="163">
                  <c:v>1.101E-7</c:v>
                </c:pt>
                <c:pt idx="164">
                  <c:v>1.0930000000000001E-7</c:v>
                </c:pt>
                <c:pt idx="165">
                  <c:v>1.0860000000000001E-7</c:v>
                </c:pt>
                <c:pt idx="166">
                  <c:v>1.08E-7</c:v>
                </c:pt>
                <c:pt idx="167">
                  <c:v>1.077E-7</c:v>
                </c:pt>
                <c:pt idx="168">
                  <c:v>1.075E-7</c:v>
                </c:pt>
                <c:pt idx="169">
                  <c:v>1.076E-7</c:v>
                </c:pt>
                <c:pt idx="170">
                  <c:v>1.0789999999999999E-7</c:v>
                </c:pt>
                <c:pt idx="171">
                  <c:v>1.085E-7</c:v>
                </c:pt>
                <c:pt idx="172">
                  <c:v>1.092E-7</c:v>
                </c:pt>
                <c:pt idx="173">
                  <c:v>1.1019999999999999E-7</c:v>
                </c:pt>
                <c:pt idx="174">
                  <c:v>1.113E-7</c:v>
                </c:pt>
                <c:pt idx="175">
                  <c:v>1.126E-7</c:v>
                </c:pt>
                <c:pt idx="176">
                  <c:v>1.14E-7</c:v>
                </c:pt>
                <c:pt idx="177">
                  <c:v>1.155E-7</c:v>
                </c:pt>
                <c:pt idx="178">
                  <c:v>1.171E-7</c:v>
                </c:pt>
                <c:pt idx="179">
                  <c:v>1.1880000000000001E-7</c:v>
                </c:pt>
                <c:pt idx="180">
                  <c:v>1.205E-7</c:v>
                </c:pt>
                <c:pt idx="181">
                  <c:v>1.222E-7</c:v>
                </c:pt>
                <c:pt idx="182">
                  <c:v>1.2389999999999999E-7</c:v>
                </c:pt>
                <c:pt idx="183">
                  <c:v>1.2560000000000001E-7</c:v>
                </c:pt>
                <c:pt idx="184">
                  <c:v>1.2730000000000001E-7</c:v>
                </c:pt>
                <c:pt idx="185">
                  <c:v>1.29E-7</c:v>
                </c:pt>
                <c:pt idx="186">
                  <c:v>1.307E-7</c:v>
                </c:pt>
                <c:pt idx="187">
                  <c:v>1.3239999999999999E-7</c:v>
                </c:pt>
                <c:pt idx="188">
                  <c:v>1.3400000000000001E-7</c:v>
                </c:pt>
                <c:pt idx="189">
                  <c:v>1.356E-7</c:v>
                </c:pt>
                <c:pt idx="190">
                  <c:v>1.3720000000000001E-7</c:v>
                </c:pt>
                <c:pt idx="191">
                  <c:v>1.3869999999999999E-7</c:v>
                </c:pt>
                <c:pt idx="192">
                  <c:v>1.4030000000000001E-7</c:v>
                </c:pt>
                <c:pt idx="193">
                  <c:v>1.4180000000000001E-7</c:v>
                </c:pt>
                <c:pt idx="194">
                  <c:v>1.4320000000000001E-7</c:v>
                </c:pt>
                <c:pt idx="195">
                  <c:v>1.4469999999999999E-7</c:v>
                </c:pt>
                <c:pt idx="196">
                  <c:v>1.4609999999999999E-7</c:v>
                </c:pt>
                <c:pt idx="197">
                  <c:v>1.4749999999999999E-7</c:v>
                </c:pt>
                <c:pt idx="198">
                  <c:v>1.4889999999999999E-7</c:v>
                </c:pt>
                <c:pt idx="199">
                  <c:v>1.5029999999999999E-7</c:v>
                </c:pt>
                <c:pt idx="200">
                  <c:v>1.5160000000000001E-7</c:v>
                </c:pt>
                <c:pt idx="201">
                  <c:v>1.5300000000000001E-7</c:v>
                </c:pt>
                <c:pt idx="202">
                  <c:v>1.543E-7</c:v>
                </c:pt>
                <c:pt idx="203">
                  <c:v>1.5559999999999999E-7</c:v>
                </c:pt>
                <c:pt idx="204">
                  <c:v>1.5690000000000001E-7</c:v>
                </c:pt>
                <c:pt idx="205">
                  <c:v>1.5809999999999999E-7</c:v>
                </c:pt>
                <c:pt idx="206">
                  <c:v>1.5940000000000001E-7</c:v>
                </c:pt>
                <c:pt idx="207">
                  <c:v>1.607E-7</c:v>
                </c:pt>
                <c:pt idx="208">
                  <c:v>1.6189999999999999E-7</c:v>
                </c:pt>
                <c:pt idx="209">
                  <c:v>1.631E-7</c:v>
                </c:pt>
                <c:pt idx="210">
                  <c:v>1.6439999999999999E-7</c:v>
                </c:pt>
                <c:pt idx="211">
                  <c:v>1.656E-7</c:v>
                </c:pt>
                <c:pt idx="212">
                  <c:v>1.6680000000000001E-7</c:v>
                </c:pt>
                <c:pt idx="213">
                  <c:v>1.68E-7</c:v>
                </c:pt>
                <c:pt idx="214">
                  <c:v>1.6920000000000001E-7</c:v>
                </c:pt>
                <c:pt idx="215">
                  <c:v>1.7030000000000001E-7</c:v>
                </c:pt>
                <c:pt idx="216">
                  <c:v>1.7149999999999999E-7</c:v>
                </c:pt>
                <c:pt idx="217">
                  <c:v>1.727E-7</c:v>
                </c:pt>
                <c:pt idx="218">
                  <c:v>1.7380000000000001E-7</c:v>
                </c:pt>
                <c:pt idx="219">
                  <c:v>1.7499999999999999E-7</c:v>
                </c:pt>
                <c:pt idx="220">
                  <c:v>1.761E-7</c:v>
                </c:pt>
                <c:pt idx="221">
                  <c:v>1.7730000000000001E-7</c:v>
                </c:pt>
                <c:pt idx="222">
                  <c:v>1.7840000000000001E-7</c:v>
                </c:pt>
                <c:pt idx="223">
                  <c:v>1.7959999999999999E-7</c:v>
                </c:pt>
                <c:pt idx="224">
                  <c:v>1.807E-7</c:v>
                </c:pt>
                <c:pt idx="225">
                  <c:v>1.818E-7</c:v>
                </c:pt>
                <c:pt idx="226">
                  <c:v>1.829E-7</c:v>
                </c:pt>
                <c:pt idx="227">
                  <c:v>1.8400000000000001E-7</c:v>
                </c:pt>
                <c:pt idx="228">
                  <c:v>1.8519999999999999E-7</c:v>
                </c:pt>
                <c:pt idx="229">
                  <c:v>1.8629999999999999E-7</c:v>
                </c:pt>
                <c:pt idx="230">
                  <c:v>1.874E-7</c:v>
                </c:pt>
                <c:pt idx="231">
                  <c:v>1.885E-7</c:v>
                </c:pt>
                <c:pt idx="232">
                  <c:v>1.896E-7</c:v>
                </c:pt>
                <c:pt idx="233">
                  <c:v>1.906E-7</c:v>
                </c:pt>
                <c:pt idx="234">
                  <c:v>1.917E-7</c:v>
                </c:pt>
                <c:pt idx="235">
                  <c:v>1.9280000000000001E-7</c:v>
                </c:pt>
                <c:pt idx="236">
                  <c:v>1.9390000000000001E-7</c:v>
                </c:pt>
                <c:pt idx="237">
                  <c:v>1.9500000000000001E-7</c:v>
                </c:pt>
                <c:pt idx="238">
                  <c:v>1.9600000000000001E-7</c:v>
                </c:pt>
                <c:pt idx="239">
                  <c:v>1.9710000000000001E-7</c:v>
                </c:pt>
                <c:pt idx="240">
                  <c:v>1.9819999999999999E-7</c:v>
                </c:pt>
                <c:pt idx="241">
                  <c:v>1.9920000000000001E-7</c:v>
                </c:pt>
                <c:pt idx="242">
                  <c:v>2.0029999999999999E-7</c:v>
                </c:pt>
                <c:pt idx="243">
                  <c:v>2.0130000000000001E-7</c:v>
                </c:pt>
                <c:pt idx="244">
                  <c:v>2.0240000000000001E-7</c:v>
                </c:pt>
                <c:pt idx="245">
                  <c:v>2.0340000000000001E-7</c:v>
                </c:pt>
                <c:pt idx="246">
                  <c:v>2.044E-7</c:v>
                </c:pt>
                <c:pt idx="247">
                  <c:v>2.0550000000000001E-7</c:v>
                </c:pt>
                <c:pt idx="248">
                  <c:v>2.065E-7</c:v>
                </c:pt>
                <c:pt idx="249">
                  <c:v>2.075E-7</c:v>
                </c:pt>
                <c:pt idx="250">
                  <c:v>2.086E-7</c:v>
                </c:pt>
                <c:pt idx="251">
                  <c:v>2.096E-7</c:v>
                </c:pt>
                <c:pt idx="252">
                  <c:v>2.1059999999999999E-7</c:v>
                </c:pt>
                <c:pt idx="253">
                  <c:v>2.1159999999999999E-7</c:v>
                </c:pt>
                <c:pt idx="254">
                  <c:v>2.1260000000000001E-7</c:v>
                </c:pt>
                <c:pt idx="255">
                  <c:v>2.1360000000000001E-7</c:v>
                </c:pt>
                <c:pt idx="256">
                  <c:v>2.146E-7</c:v>
                </c:pt>
                <c:pt idx="257">
                  <c:v>2.156E-7</c:v>
                </c:pt>
                <c:pt idx="258">
                  <c:v>2.1659999999999999E-7</c:v>
                </c:pt>
                <c:pt idx="259">
                  <c:v>2.1759999999999999E-7</c:v>
                </c:pt>
                <c:pt idx="260">
                  <c:v>2.1860000000000001E-7</c:v>
                </c:pt>
                <c:pt idx="261">
                  <c:v>2.195E-7</c:v>
                </c:pt>
                <c:pt idx="262">
                  <c:v>2.205E-7</c:v>
                </c:pt>
                <c:pt idx="263">
                  <c:v>2.2149999999999999E-7</c:v>
                </c:pt>
                <c:pt idx="264">
                  <c:v>2.2240000000000001E-7</c:v>
                </c:pt>
                <c:pt idx="265">
                  <c:v>2.234E-7</c:v>
                </c:pt>
                <c:pt idx="266">
                  <c:v>2.2429999999999999E-7</c:v>
                </c:pt>
                <c:pt idx="267">
                  <c:v>2.2530000000000001E-7</c:v>
                </c:pt>
                <c:pt idx="268">
                  <c:v>2.262E-7</c:v>
                </c:pt>
                <c:pt idx="269">
                  <c:v>2.272E-7</c:v>
                </c:pt>
                <c:pt idx="270">
                  <c:v>2.2810000000000001E-7</c:v>
                </c:pt>
                <c:pt idx="271">
                  <c:v>2.29E-7</c:v>
                </c:pt>
                <c:pt idx="272">
                  <c:v>2.2999999999999999E-7</c:v>
                </c:pt>
                <c:pt idx="273">
                  <c:v>2.3090000000000001E-7</c:v>
                </c:pt>
                <c:pt idx="274">
                  <c:v>2.318E-7</c:v>
                </c:pt>
                <c:pt idx="275">
                  <c:v>2.3270000000000001E-7</c:v>
                </c:pt>
                <c:pt idx="276">
                  <c:v>2.336E-7</c:v>
                </c:pt>
                <c:pt idx="277">
                  <c:v>2.3449999999999999E-7</c:v>
                </c:pt>
                <c:pt idx="278">
                  <c:v>2.354E-7</c:v>
                </c:pt>
                <c:pt idx="279">
                  <c:v>2.3629999999999999E-7</c:v>
                </c:pt>
                <c:pt idx="280">
                  <c:v>2.3720000000000001E-7</c:v>
                </c:pt>
                <c:pt idx="281">
                  <c:v>2.3809999999999999E-7</c:v>
                </c:pt>
                <c:pt idx="282">
                  <c:v>2.3900000000000001E-7</c:v>
                </c:pt>
                <c:pt idx="283">
                  <c:v>2.3980000000000002E-7</c:v>
                </c:pt>
                <c:pt idx="284">
                  <c:v>2.4069999999999998E-7</c:v>
                </c:pt>
                <c:pt idx="285">
                  <c:v>2.4159999999999999E-7</c:v>
                </c:pt>
                <c:pt idx="286">
                  <c:v>2.424E-7</c:v>
                </c:pt>
                <c:pt idx="287">
                  <c:v>2.4330000000000001E-7</c:v>
                </c:pt>
                <c:pt idx="288">
                  <c:v>2.4410000000000002E-7</c:v>
                </c:pt>
                <c:pt idx="289">
                  <c:v>2.4499999999999998E-7</c:v>
                </c:pt>
                <c:pt idx="290">
                  <c:v>2.4579999999999999E-7</c:v>
                </c:pt>
                <c:pt idx="291">
                  <c:v>2.466E-7</c:v>
                </c:pt>
                <c:pt idx="292">
                  <c:v>2.4750000000000001E-7</c:v>
                </c:pt>
                <c:pt idx="293">
                  <c:v>2.4830000000000002E-7</c:v>
                </c:pt>
                <c:pt idx="294">
                  <c:v>2.4909999999999997E-7</c:v>
                </c:pt>
                <c:pt idx="295">
                  <c:v>2.4989999999999998E-7</c:v>
                </c:pt>
                <c:pt idx="296">
                  <c:v>2.5069999999999999E-7</c:v>
                </c:pt>
                <c:pt idx="297">
                  <c:v>2.515E-7</c:v>
                </c:pt>
                <c:pt idx="298">
                  <c:v>2.523E-7</c:v>
                </c:pt>
                <c:pt idx="299">
                  <c:v>2.5310000000000001E-7</c:v>
                </c:pt>
                <c:pt idx="300">
                  <c:v>2.5390000000000002E-7</c:v>
                </c:pt>
                <c:pt idx="301">
                  <c:v>2.5470000000000002E-7</c:v>
                </c:pt>
                <c:pt idx="302">
                  <c:v>2.5549999999999998E-7</c:v>
                </c:pt>
                <c:pt idx="303">
                  <c:v>2.5619999999999998E-7</c:v>
                </c:pt>
                <c:pt idx="304">
                  <c:v>2.5699999999999999E-7</c:v>
                </c:pt>
                <c:pt idx="305">
                  <c:v>2.5779999999999999E-7</c:v>
                </c:pt>
                <c:pt idx="306">
                  <c:v>2.5849999999999999E-7</c:v>
                </c:pt>
                <c:pt idx="307">
                  <c:v>2.593E-7</c:v>
                </c:pt>
                <c:pt idx="308">
                  <c:v>2.6E-7</c:v>
                </c:pt>
                <c:pt idx="309">
                  <c:v>2.6080000000000001E-7</c:v>
                </c:pt>
                <c:pt idx="310">
                  <c:v>2.6150000000000001E-7</c:v>
                </c:pt>
                <c:pt idx="311">
                  <c:v>2.6220000000000001E-7</c:v>
                </c:pt>
                <c:pt idx="312">
                  <c:v>2.6300000000000001E-7</c:v>
                </c:pt>
                <c:pt idx="313">
                  <c:v>2.6370000000000001E-7</c:v>
                </c:pt>
                <c:pt idx="314">
                  <c:v>2.6440000000000001E-7</c:v>
                </c:pt>
                <c:pt idx="315">
                  <c:v>2.6510000000000001E-7</c:v>
                </c:pt>
                <c:pt idx="316">
                  <c:v>2.6580000000000001E-7</c:v>
                </c:pt>
                <c:pt idx="317">
                  <c:v>2.6650000000000001E-7</c:v>
                </c:pt>
                <c:pt idx="318">
                  <c:v>2.6720000000000001E-7</c:v>
                </c:pt>
                <c:pt idx="319">
                  <c:v>2.6790000000000001E-7</c:v>
                </c:pt>
                <c:pt idx="320">
                  <c:v>2.685E-7</c:v>
                </c:pt>
                <c:pt idx="321">
                  <c:v>2.692E-7</c:v>
                </c:pt>
                <c:pt idx="322">
                  <c:v>2.699E-7</c:v>
                </c:pt>
                <c:pt idx="323">
                  <c:v>2.7049999999999999E-7</c:v>
                </c:pt>
                <c:pt idx="324">
                  <c:v>2.7119999999999999E-7</c:v>
                </c:pt>
                <c:pt idx="325">
                  <c:v>2.7179999999999999E-7</c:v>
                </c:pt>
                <c:pt idx="326">
                  <c:v>2.7239999999999998E-7</c:v>
                </c:pt>
                <c:pt idx="327">
                  <c:v>2.7309999999999998E-7</c:v>
                </c:pt>
                <c:pt idx="328">
                  <c:v>2.7370000000000002E-7</c:v>
                </c:pt>
                <c:pt idx="329">
                  <c:v>2.7430000000000001E-7</c:v>
                </c:pt>
                <c:pt idx="330">
                  <c:v>2.7490000000000001E-7</c:v>
                </c:pt>
                <c:pt idx="331">
                  <c:v>2.755E-7</c:v>
                </c:pt>
                <c:pt idx="332">
                  <c:v>2.7609999999999999E-7</c:v>
                </c:pt>
                <c:pt idx="333">
                  <c:v>2.7669999999999998E-7</c:v>
                </c:pt>
                <c:pt idx="334">
                  <c:v>2.7720000000000002E-7</c:v>
                </c:pt>
                <c:pt idx="335">
                  <c:v>2.7780000000000001E-7</c:v>
                </c:pt>
                <c:pt idx="336">
                  <c:v>2.783E-7</c:v>
                </c:pt>
                <c:pt idx="337">
                  <c:v>2.7889999999999999E-7</c:v>
                </c:pt>
                <c:pt idx="338">
                  <c:v>2.7939999999999997E-7</c:v>
                </c:pt>
                <c:pt idx="339">
                  <c:v>2.7990000000000001E-7</c:v>
                </c:pt>
                <c:pt idx="340">
                  <c:v>2.805E-7</c:v>
                </c:pt>
                <c:pt idx="341">
                  <c:v>2.8099999999999999E-7</c:v>
                </c:pt>
                <c:pt idx="342">
                  <c:v>2.8150000000000003E-7</c:v>
                </c:pt>
                <c:pt idx="343">
                  <c:v>2.8200000000000001E-7</c:v>
                </c:pt>
                <c:pt idx="344">
                  <c:v>2.8239999999999999E-7</c:v>
                </c:pt>
                <c:pt idx="345">
                  <c:v>2.8290000000000003E-7</c:v>
                </c:pt>
                <c:pt idx="346">
                  <c:v>2.833E-7</c:v>
                </c:pt>
                <c:pt idx="347">
                  <c:v>2.8379999999999999E-7</c:v>
                </c:pt>
                <c:pt idx="348">
                  <c:v>2.8420000000000002E-7</c:v>
                </c:pt>
                <c:pt idx="349">
                  <c:v>2.8459999999999999E-7</c:v>
                </c:pt>
                <c:pt idx="350">
                  <c:v>2.8500000000000002E-7</c:v>
                </c:pt>
                <c:pt idx="351">
                  <c:v>2.854E-7</c:v>
                </c:pt>
                <c:pt idx="352">
                  <c:v>2.8579999999999998E-7</c:v>
                </c:pt>
                <c:pt idx="353">
                  <c:v>2.8620000000000001E-7</c:v>
                </c:pt>
                <c:pt idx="354">
                  <c:v>2.8649999999999998E-7</c:v>
                </c:pt>
                <c:pt idx="355">
                  <c:v>2.868E-7</c:v>
                </c:pt>
                <c:pt idx="356">
                  <c:v>2.8710000000000002E-7</c:v>
                </c:pt>
                <c:pt idx="357">
                  <c:v>2.8739999999999999E-7</c:v>
                </c:pt>
                <c:pt idx="358">
                  <c:v>2.8770000000000002E-7</c:v>
                </c:pt>
                <c:pt idx="359">
                  <c:v>2.8799999999999998E-7</c:v>
                </c:pt>
                <c:pt idx="360">
                  <c:v>2.882E-7</c:v>
                </c:pt>
                <c:pt idx="361">
                  <c:v>2.8840000000000001E-7</c:v>
                </c:pt>
                <c:pt idx="362">
                  <c:v>2.8859999999999998E-7</c:v>
                </c:pt>
                <c:pt idx="363">
                  <c:v>2.8879999999999999E-7</c:v>
                </c:pt>
                <c:pt idx="364">
                  <c:v>2.8900000000000001E-7</c:v>
                </c:pt>
                <c:pt idx="365">
                  <c:v>2.8910000000000001E-7</c:v>
                </c:pt>
                <c:pt idx="366">
                  <c:v>2.8929999999999998E-7</c:v>
                </c:pt>
                <c:pt idx="367">
                  <c:v>2.8939999999999998E-7</c:v>
                </c:pt>
                <c:pt idx="368">
                  <c:v>2.8949999999999999E-7</c:v>
                </c:pt>
                <c:pt idx="369">
                  <c:v>2.896E-7</c:v>
                </c:pt>
                <c:pt idx="370">
                  <c:v>2.8970000000000001E-7</c:v>
                </c:pt>
                <c:pt idx="371">
                  <c:v>2.8980000000000001E-7</c:v>
                </c:pt>
                <c:pt idx="372">
                  <c:v>2.8980000000000001E-7</c:v>
                </c:pt>
                <c:pt idx="373">
                  <c:v>2.8990000000000002E-7</c:v>
                </c:pt>
                <c:pt idx="374">
                  <c:v>2.8999999999999998E-7</c:v>
                </c:pt>
                <c:pt idx="375">
                  <c:v>2.9019999999999999E-7</c:v>
                </c:pt>
                <c:pt idx="376">
                  <c:v>2.903E-7</c:v>
                </c:pt>
                <c:pt idx="377">
                  <c:v>2.9050000000000001E-7</c:v>
                </c:pt>
                <c:pt idx="378">
                  <c:v>2.9079999999999998E-7</c:v>
                </c:pt>
                <c:pt idx="379">
                  <c:v>2.9110000000000001E-7</c:v>
                </c:pt>
                <c:pt idx="380">
                  <c:v>2.9139999999999998E-7</c:v>
                </c:pt>
                <c:pt idx="381">
                  <c:v>2.9190000000000001E-7</c:v>
                </c:pt>
                <c:pt idx="382">
                  <c:v>2.924E-7</c:v>
                </c:pt>
                <c:pt idx="383">
                  <c:v>2.931E-7</c:v>
                </c:pt>
                <c:pt idx="384">
                  <c:v>2.938E-7</c:v>
                </c:pt>
                <c:pt idx="385">
                  <c:v>2.946E-7</c:v>
                </c:pt>
                <c:pt idx="386">
                  <c:v>2.9550000000000002E-7</c:v>
                </c:pt>
                <c:pt idx="387">
                  <c:v>2.966E-7</c:v>
                </c:pt>
                <c:pt idx="388">
                  <c:v>2.9770000000000003E-7</c:v>
                </c:pt>
                <c:pt idx="389">
                  <c:v>2.9890000000000001E-7</c:v>
                </c:pt>
                <c:pt idx="390">
                  <c:v>3.002E-7</c:v>
                </c:pt>
                <c:pt idx="391">
                  <c:v>3.0139999999999999E-7</c:v>
                </c:pt>
                <c:pt idx="392">
                  <c:v>3.0269999999999998E-7</c:v>
                </c:pt>
                <c:pt idx="393">
                  <c:v>3.0390000000000001E-7</c:v>
                </c:pt>
                <c:pt idx="394">
                  <c:v>3.0499999999999999E-7</c:v>
                </c:pt>
                <c:pt idx="395">
                  <c:v>3.0610000000000002E-7</c:v>
                </c:pt>
                <c:pt idx="396">
                  <c:v>3.0689999999999998E-7</c:v>
                </c:pt>
                <c:pt idx="397">
                  <c:v>3.0759999999999998E-7</c:v>
                </c:pt>
                <c:pt idx="398">
                  <c:v>3.0810000000000001E-7</c:v>
                </c:pt>
                <c:pt idx="399">
                  <c:v>3.0839999999999998E-7</c:v>
                </c:pt>
                <c:pt idx="400">
                  <c:v>3.0849999999999999E-7</c:v>
                </c:pt>
                <c:pt idx="401">
                  <c:v>3.0829999999999997E-7</c:v>
                </c:pt>
                <c:pt idx="402">
                  <c:v>3.0800000000000001E-7</c:v>
                </c:pt>
                <c:pt idx="403">
                  <c:v>3.0750000000000002E-7</c:v>
                </c:pt>
                <c:pt idx="404">
                  <c:v>3.0680000000000002E-7</c:v>
                </c:pt>
                <c:pt idx="405">
                  <c:v>3.0610000000000002E-7</c:v>
                </c:pt>
                <c:pt idx="406">
                  <c:v>3.0520000000000001E-7</c:v>
                </c:pt>
                <c:pt idx="407">
                  <c:v>3.0429999999999999E-7</c:v>
                </c:pt>
                <c:pt idx="408">
                  <c:v>3.0349999999999998E-7</c:v>
                </c:pt>
                <c:pt idx="409">
                  <c:v>3.0260000000000002E-7</c:v>
                </c:pt>
                <c:pt idx="410">
                  <c:v>3.0190000000000002E-7</c:v>
                </c:pt>
                <c:pt idx="411">
                  <c:v>3.0120000000000002E-7</c:v>
                </c:pt>
                <c:pt idx="412">
                  <c:v>3.0069999999999999E-7</c:v>
                </c:pt>
                <c:pt idx="413">
                  <c:v>3.0040000000000002E-7</c:v>
                </c:pt>
                <c:pt idx="414">
                  <c:v>3.0030000000000001E-7</c:v>
                </c:pt>
                <c:pt idx="415">
                  <c:v>3.0040000000000002E-7</c:v>
                </c:pt>
                <c:pt idx="416">
                  <c:v>3.009E-7</c:v>
                </c:pt>
                <c:pt idx="417">
                  <c:v>3.0170000000000001E-7</c:v>
                </c:pt>
                <c:pt idx="418">
                  <c:v>3.03E-7</c:v>
                </c:pt>
                <c:pt idx="419">
                  <c:v>3.0470000000000002E-7</c:v>
                </c:pt>
                <c:pt idx="420">
                  <c:v>3.0709999999999999E-7</c:v>
                </c:pt>
                <c:pt idx="421">
                  <c:v>3.101E-7</c:v>
                </c:pt>
                <c:pt idx="422">
                  <c:v>3.1399999999999998E-7</c:v>
                </c:pt>
                <c:pt idx="423">
                  <c:v>3.1880000000000002E-7</c:v>
                </c:pt>
                <c:pt idx="424">
                  <c:v>3.2469999999999999E-7</c:v>
                </c:pt>
                <c:pt idx="425">
                  <c:v>3.3179999999999999E-7</c:v>
                </c:pt>
                <c:pt idx="426">
                  <c:v>3.403E-7</c:v>
                </c:pt>
                <c:pt idx="427">
                  <c:v>3.5030000000000001E-7</c:v>
                </c:pt>
                <c:pt idx="428">
                  <c:v>3.6209999999999999E-7</c:v>
                </c:pt>
                <c:pt idx="429">
                  <c:v>3.7549999999999999E-7</c:v>
                </c:pt>
                <c:pt idx="430">
                  <c:v>3.9089999999999999E-7</c:v>
                </c:pt>
                <c:pt idx="431">
                  <c:v>4.0820000000000002E-7</c:v>
                </c:pt>
                <c:pt idx="432">
                  <c:v>4.2730000000000002E-7</c:v>
                </c:pt>
                <c:pt idx="433">
                  <c:v>4.482E-7</c:v>
                </c:pt>
                <c:pt idx="434">
                  <c:v>4.7080000000000001E-7</c:v>
                </c:pt>
                <c:pt idx="435">
                  <c:v>4.9480000000000001E-7</c:v>
                </c:pt>
                <c:pt idx="436">
                  <c:v>5.2E-7</c:v>
                </c:pt>
                <c:pt idx="437">
                  <c:v>5.4610000000000005E-7</c:v>
                </c:pt>
                <c:pt idx="438">
                  <c:v>5.7260000000000003E-7</c:v>
                </c:pt>
                <c:pt idx="439">
                  <c:v>5.99E-7</c:v>
                </c:pt>
                <c:pt idx="440">
                  <c:v>6.2500000000000005E-7</c:v>
                </c:pt>
                <c:pt idx="441">
                  <c:v>6.4980000000000001E-7</c:v>
                </c:pt>
                <c:pt idx="442">
                  <c:v>6.7280000000000004E-7</c:v>
                </c:pt>
                <c:pt idx="443">
                  <c:v>6.934E-7</c:v>
                </c:pt>
                <c:pt idx="444">
                  <c:v>7.1090000000000005E-7</c:v>
                </c:pt>
                <c:pt idx="445">
                  <c:v>7.2460000000000002E-7</c:v>
                </c:pt>
                <c:pt idx="446">
                  <c:v>7.3389999999999997E-7</c:v>
                </c:pt>
                <c:pt idx="447">
                  <c:v>7.3819999999999998E-7</c:v>
                </c:pt>
                <c:pt idx="448">
                  <c:v>7.37E-7</c:v>
                </c:pt>
                <c:pt idx="449">
                  <c:v>7.3010000000000001E-7</c:v>
                </c:pt>
                <c:pt idx="450">
                  <c:v>7.1709999999999998E-7</c:v>
                </c:pt>
                <c:pt idx="451">
                  <c:v>6.9800000000000003E-7</c:v>
                </c:pt>
                <c:pt idx="452">
                  <c:v>6.7329999999999997E-7</c:v>
                </c:pt>
                <c:pt idx="453">
                  <c:v>6.4320000000000004E-7</c:v>
                </c:pt>
                <c:pt idx="454">
                  <c:v>6.0859999999999998E-7</c:v>
                </c:pt>
                <c:pt idx="455">
                  <c:v>5.7039999999999997E-7</c:v>
                </c:pt>
                <c:pt idx="456">
                  <c:v>5.3000000000000001E-7</c:v>
                </c:pt>
                <c:pt idx="457">
                  <c:v>4.8869999999999998E-7</c:v>
                </c:pt>
                <c:pt idx="458">
                  <c:v>4.4830000000000001E-7</c:v>
                </c:pt>
                <c:pt idx="459">
                  <c:v>4.1049999999999998E-7</c:v>
                </c:pt>
                <c:pt idx="460">
                  <c:v>3.7689999999999999E-7</c:v>
                </c:pt>
                <c:pt idx="461">
                  <c:v>3.4900000000000001E-7</c:v>
                </c:pt>
                <c:pt idx="462">
                  <c:v>3.277E-7</c:v>
                </c:pt>
                <c:pt idx="463">
                  <c:v>3.1320000000000003E-7</c:v>
                </c:pt>
                <c:pt idx="464">
                  <c:v>3.0479999999999998E-7</c:v>
                </c:pt>
                <c:pt idx="465">
                  <c:v>3.0129999999999998E-7</c:v>
                </c:pt>
                <c:pt idx="466">
                  <c:v>3.0120000000000002E-7</c:v>
                </c:pt>
                <c:pt idx="467">
                  <c:v>3.0279999999999999E-7</c:v>
                </c:pt>
                <c:pt idx="468">
                  <c:v>3.051E-7</c:v>
                </c:pt>
                <c:pt idx="469">
                  <c:v>3.0709999999999999E-7</c:v>
                </c:pt>
                <c:pt idx="470">
                  <c:v>3.0839999999999998E-7</c:v>
                </c:pt>
                <c:pt idx="471">
                  <c:v>3.087E-7</c:v>
                </c:pt>
                <c:pt idx="472">
                  <c:v>3.0810000000000001E-7</c:v>
                </c:pt>
                <c:pt idx="473">
                  <c:v>3.0680000000000002E-7</c:v>
                </c:pt>
                <c:pt idx="474">
                  <c:v>3.0499999999999999E-7</c:v>
                </c:pt>
                <c:pt idx="475">
                  <c:v>3.0289999999999999E-7</c:v>
                </c:pt>
                <c:pt idx="476">
                  <c:v>3.0079999999999999E-7</c:v>
                </c:pt>
                <c:pt idx="477">
                  <c:v>2.9869999999999999E-7</c:v>
                </c:pt>
                <c:pt idx="478">
                  <c:v>2.9690000000000002E-7</c:v>
                </c:pt>
                <c:pt idx="479">
                  <c:v>2.9540000000000001E-7</c:v>
                </c:pt>
                <c:pt idx="480">
                  <c:v>2.9410000000000002E-7</c:v>
                </c:pt>
                <c:pt idx="481">
                  <c:v>2.931E-7</c:v>
                </c:pt>
                <c:pt idx="482">
                  <c:v>2.924E-7</c:v>
                </c:pt>
                <c:pt idx="483">
                  <c:v>2.9180000000000001E-7</c:v>
                </c:pt>
                <c:pt idx="484">
                  <c:v>2.9130000000000002E-7</c:v>
                </c:pt>
                <c:pt idx="485">
                  <c:v>2.9089999999999999E-7</c:v>
                </c:pt>
                <c:pt idx="486">
                  <c:v>2.9060000000000002E-7</c:v>
                </c:pt>
                <c:pt idx="487">
                  <c:v>2.9040000000000001E-7</c:v>
                </c:pt>
                <c:pt idx="488">
                  <c:v>2.9019999999999999E-7</c:v>
                </c:pt>
                <c:pt idx="489">
                  <c:v>2.8999999999999998E-7</c:v>
                </c:pt>
                <c:pt idx="490">
                  <c:v>2.8980000000000001E-7</c:v>
                </c:pt>
                <c:pt idx="491">
                  <c:v>2.8970000000000001E-7</c:v>
                </c:pt>
                <c:pt idx="492">
                  <c:v>2.8949999999999999E-7</c:v>
                </c:pt>
                <c:pt idx="493">
                  <c:v>2.8939999999999998E-7</c:v>
                </c:pt>
                <c:pt idx="494">
                  <c:v>2.8929999999999998E-7</c:v>
                </c:pt>
                <c:pt idx="495">
                  <c:v>2.8920000000000002E-7</c:v>
                </c:pt>
                <c:pt idx="496">
                  <c:v>2.8920000000000002E-7</c:v>
                </c:pt>
                <c:pt idx="497">
                  <c:v>2.8910000000000001E-7</c:v>
                </c:pt>
                <c:pt idx="498">
                  <c:v>2.8900000000000001E-7</c:v>
                </c:pt>
                <c:pt idx="499">
                  <c:v>2.8900000000000001E-7</c:v>
                </c:pt>
                <c:pt idx="500">
                  <c:v>2.8900000000000001E-7</c:v>
                </c:pt>
                <c:pt idx="501">
                  <c:v>2.889E-7</c:v>
                </c:pt>
                <c:pt idx="502">
                  <c:v>2.889E-7</c:v>
                </c:pt>
                <c:pt idx="503">
                  <c:v>2.889E-7</c:v>
                </c:pt>
                <c:pt idx="504">
                  <c:v>2.889E-7</c:v>
                </c:pt>
                <c:pt idx="505">
                  <c:v>2.889E-7</c:v>
                </c:pt>
                <c:pt idx="506">
                  <c:v>2.889E-7</c:v>
                </c:pt>
                <c:pt idx="507">
                  <c:v>2.889E-7</c:v>
                </c:pt>
                <c:pt idx="508">
                  <c:v>2.889E-7</c:v>
                </c:pt>
                <c:pt idx="509">
                  <c:v>2.889E-7</c:v>
                </c:pt>
                <c:pt idx="510">
                  <c:v>2.889E-7</c:v>
                </c:pt>
                <c:pt idx="511">
                  <c:v>2.889E-7</c:v>
                </c:pt>
                <c:pt idx="512">
                  <c:v>2.889E-7</c:v>
                </c:pt>
                <c:pt idx="513">
                  <c:v>2.889E-7</c:v>
                </c:pt>
                <c:pt idx="514">
                  <c:v>2.889E-7</c:v>
                </c:pt>
                <c:pt idx="515">
                  <c:v>2.889E-7</c:v>
                </c:pt>
                <c:pt idx="516">
                  <c:v>2.8900000000000001E-7</c:v>
                </c:pt>
                <c:pt idx="517">
                  <c:v>2.8900000000000001E-7</c:v>
                </c:pt>
                <c:pt idx="518">
                  <c:v>2.8900000000000001E-7</c:v>
                </c:pt>
                <c:pt idx="519">
                  <c:v>2.8900000000000001E-7</c:v>
                </c:pt>
                <c:pt idx="520">
                  <c:v>2.8900000000000001E-7</c:v>
                </c:pt>
                <c:pt idx="521">
                  <c:v>2.8900000000000001E-7</c:v>
                </c:pt>
                <c:pt idx="522">
                  <c:v>2.8900000000000001E-7</c:v>
                </c:pt>
                <c:pt idx="523">
                  <c:v>2.8900000000000001E-7</c:v>
                </c:pt>
                <c:pt idx="524">
                  <c:v>2.8910000000000001E-7</c:v>
                </c:pt>
                <c:pt idx="525">
                  <c:v>2.8910000000000001E-7</c:v>
                </c:pt>
                <c:pt idx="526">
                  <c:v>2.8910000000000001E-7</c:v>
                </c:pt>
                <c:pt idx="527">
                  <c:v>2.8910000000000001E-7</c:v>
                </c:pt>
                <c:pt idx="528">
                  <c:v>2.8910000000000001E-7</c:v>
                </c:pt>
                <c:pt idx="529">
                  <c:v>2.8910000000000001E-7</c:v>
                </c:pt>
                <c:pt idx="530">
                  <c:v>2.8910000000000001E-7</c:v>
                </c:pt>
                <c:pt idx="531">
                  <c:v>2.8910000000000001E-7</c:v>
                </c:pt>
                <c:pt idx="532">
                  <c:v>2.8920000000000002E-7</c:v>
                </c:pt>
                <c:pt idx="533">
                  <c:v>2.8920000000000002E-7</c:v>
                </c:pt>
                <c:pt idx="534">
                  <c:v>2.8920000000000002E-7</c:v>
                </c:pt>
                <c:pt idx="535">
                  <c:v>2.8920000000000002E-7</c:v>
                </c:pt>
                <c:pt idx="536">
                  <c:v>2.8920000000000002E-7</c:v>
                </c:pt>
                <c:pt idx="537">
                  <c:v>2.8920000000000002E-7</c:v>
                </c:pt>
                <c:pt idx="538">
                  <c:v>2.8920000000000002E-7</c:v>
                </c:pt>
                <c:pt idx="539">
                  <c:v>2.8920000000000002E-7</c:v>
                </c:pt>
                <c:pt idx="540">
                  <c:v>2.8920000000000002E-7</c:v>
                </c:pt>
                <c:pt idx="541">
                  <c:v>2.8920000000000002E-7</c:v>
                </c:pt>
                <c:pt idx="542">
                  <c:v>2.8920000000000002E-7</c:v>
                </c:pt>
                <c:pt idx="543">
                  <c:v>2.8920000000000002E-7</c:v>
                </c:pt>
                <c:pt idx="544">
                  <c:v>2.8920000000000002E-7</c:v>
                </c:pt>
                <c:pt idx="545">
                  <c:v>2.8920000000000002E-7</c:v>
                </c:pt>
                <c:pt idx="546">
                  <c:v>2.8910000000000001E-7</c:v>
                </c:pt>
                <c:pt idx="547">
                  <c:v>2.8900000000000001E-7</c:v>
                </c:pt>
                <c:pt idx="548">
                  <c:v>2.889E-7</c:v>
                </c:pt>
                <c:pt idx="549">
                  <c:v>2.8879999999999999E-7</c:v>
                </c:pt>
                <c:pt idx="550">
                  <c:v>2.8859999999999998E-7</c:v>
                </c:pt>
                <c:pt idx="551">
                  <c:v>2.8840000000000001E-7</c:v>
                </c:pt>
                <c:pt idx="552">
                  <c:v>2.8809999999999999E-7</c:v>
                </c:pt>
                <c:pt idx="553">
                  <c:v>2.8789999999999998E-7</c:v>
                </c:pt>
                <c:pt idx="554">
                  <c:v>2.8780000000000002E-7</c:v>
                </c:pt>
                <c:pt idx="555">
                  <c:v>2.8760000000000001E-7</c:v>
                </c:pt>
                <c:pt idx="556">
                  <c:v>2.875E-7</c:v>
                </c:pt>
                <c:pt idx="557">
                  <c:v>2.875E-7</c:v>
                </c:pt>
                <c:pt idx="558">
                  <c:v>2.8739999999999999E-7</c:v>
                </c:pt>
                <c:pt idx="559">
                  <c:v>2.8739999999999999E-7</c:v>
                </c:pt>
                <c:pt idx="560">
                  <c:v>2.8739999999999999E-7</c:v>
                </c:pt>
                <c:pt idx="561">
                  <c:v>2.8729999999999999E-7</c:v>
                </c:pt>
                <c:pt idx="562">
                  <c:v>2.8729999999999999E-7</c:v>
                </c:pt>
                <c:pt idx="563">
                  <c:v>2.8729999999999999E-7</c:v>
                </c:pt>
                <c:pt idx="564">
                  <c:v>2.8729999999999999E-7</c:v>
                </c:pt>
                <c:pt idx="565">
                  <c:v>2.8729999999999999E-7</c:v>
                </c:pt>
                <c:pt idx="566">
                  <c:v>2.8729999999999999E-7</c:v>
                </c:pt>
                <c:pt idx="567">
                  <c:v>2.8729999999999999E-7</c:v>
                </c:pt>
                <c:pt idx="568">
                  <c:v>2.8729999999999999E-7</c:v>
                </c:pt>
                <c:pt idx="569">
                  <c:v>2.8729999999999999E-7</c:v>
                </c:pt>
                <c:pt idx="570">
                  <c:v>2.8729999999999999E-7</c:v>
                </c:pt>
                <c:pt idx="571">
                  <c:v>2.8729999999999999E-7</c:v>
                </c:pt>
                <c:pt idx="572">
                  <c:v>2.8729999999999999E-7</c:v>
                </c:pt>
                <c:pt idx="573">
                  <c:v>2.8729999999999999E-7</c:v>
                </c:pt>
                <c:pt idx="574">
                  <c:v>2.8729999999999999E-7</c:v>
                </c:pt>
                <c:pt idx="575">
                  <c:v>2.8729999999999999E-7</c:v>
                </c:pt>
                <c:pt idx="576">
                  <c:v>2.8729999999999999E-7</c:v>
                </c:pt>
                <c:pt idx="577">
                  <c:v>2.8729999999999999E-7</c:v>
                </c:pt>
                <c:pt idx="578">
                  <c:v>2.8729999999999999E-7</c:v>
                </c:pt>
                <c:pt idx="579">
                  <c:v>2.8729999999999999E-7</c:v>
                </c:pt>
                <c:pt idx="580">
                  <c:v>2.8729999999999999E-7</c:v>
                </c:pt>
                <c:pt idx="581">
                  <c:v>2.8729999999999999E-7</c:v>
                </c:pt>
                <c:pt idx="582">
                  <c:v>2.8729999999999999E-7</c:v>
                </c:pt>
                <c:pt idx="583">
                  <c:v>2.8729999999999999E-7</c:v>
                </c:pt>
                <c:pt idx="584">
                  <c:v>2.8729999999999999E-7</c:v>
                </c:pt>
                <c:pt idx="585">
                  <c:v>2.8729999999999999E-7</c:v>
                </c:pt>
                <c:pt idx="586">
                  <c:v>2.8729999999999999E-7</c:v>
                </c:pt>
                <c:pt idx="587">
                  <c:v>2.8729999999999999E-7</c:v>
                </c:pt>
                <c:pt idx="588">
                  <c:v>2.8729999999999999E-7</c:v>
                </c:pt>
                <c:pt idx="589">
                  <c:v>2.8729999999999999E-7</c:v>
                </c:pt>
                <c:pt idx="590">
                  <c:v>2.8729999999999999E-7</c:v>
                </c:pt>
                <c:pt idx="591">
                  <c:v>2.8729999999999999E-7</c:v>
                </c:pt>
                <c:pt idx="592">
                  <c:v>2.8729999999999999E-7</c:v>
                </c:pt>
                <c:pt idx="593">
                  <c:v>2.8729999999999999E-7</c:v>
                </c:pt>
                <c:pt idx="594">
                  <c:v>2.8729999999999999E-7</c:v>
                </c:pt>
                <c:pt idx="595">
                  <c:v>2.8729999999999999E-7</c:v>
                </c:pt>
                <c:pt idx="596">
                  <c:v>2.8729999999999999E-7</c:v>
                </c:pt>
                <c:pt idx="597">
                  <c:v>2.8729999999999999E-7</c:v>
                </c:pt>
                <c:pt idx="598">
                  <c:v>2.8729999999999999E-7</c:v>
                </c:pt>
                <c:pt idx="599">
                  <c:v>2.8729999999999999E-7</c:v>
                </c:pt>
                <c:pt idx="600">
                  <c:v>2.8729999999999999E-7</c:v>
                </c:pt>
                <c:pt idx="601">
                  <c:v>2.8729999999999999E-7</c:v>
                </c:pt>
                <c:pt idx="602">
                  <c:v>2.8729999999999999E-7</c:v>
                </c:pt>
                <c:pt idx="603">
                  <c:v>2.8729999999999999E-7</c:v>
                </c:pt>
                <c:pt idx="604">
                  <c:v>2.8729999999999999E-7</c:v>
                </c:pt>
                <c:pt idx="605">
                  <c:v>2.8729999999999999E-7</c:v>
                </c:pt>
                <c:pt idx="606">
                  <c:v>2.8729999999999999E-7</c:v>
                </c:pt>
                <c:pt idx="607">
                  <c:v>2.8729999999999999E-7</c:v>
                </c:pt>
                <c:pt idx="608">
                  <c:v>2.8729999999999999E-7</c:v>
                </c:pt>
                <c:pt idx="609">
                  <c:v>2.8729999999999999E-7</c:v>
                </c:pt>
                <c:pt idx="610">
                  <c:v>2.8729999999999999E-7</c:v>
                </c:pt>
                <c:pt idx="611">
                  <c:v>2.8729999999999999E-7</c:v>
                </c:pt>
                <c:pt idx="612">
                  <c:v>2.8729999999999999E-7</c:v>
                </c:pt>
                <c:pt idx="613">
                  <c:v>2.8729999999999999E-7</c:v>
                </c:pt>
                <c:pt idx="614">
                  <c:v>2.8729999999999999E-7</c:v>
                </c:pt>
                <c:pt idx="615">
                  <c:v>2.8729999999999999E-7</c:v>
                </c:pt>
                <c:pt idx="616">
                  <c:v>2.8729999999999999E-7</c:v>
                </c:pt>
                <c:pt idx="617">
                  <c:v>2.8729999999999999E-7</c:v>
                </c:pt>
                <c:pt idx="618">
                  <c:v>2.8729999999999999E-7</c:v>
                </c:pt>
                <c:pt idx="619">
                  <c:v>2.8729999999999999E-7</c:v>
                </c:pt>
                <c:pt idx="620">
                  <c:v>2.8729999999999999E-7</c:v>
                </c:pt>
                <c:pt idx="621">
                  <c:v>2.8729999999999999E-7</c:v>
                </c:pt>
                <c:pt idx="622">
                  <c:v>2.8729999999999999E-7</c:v>
                </c:pt>
                <c:pt idx="623">
                  <c:v>2.8729999999999999E-7</c:v>
                </c:pt>
                <c:pt idx="624">
                  <c:v>2.8729999999999999E-7</c:v>
                </c:pt>
                <c:pt idx="625">
                  <c:v>2.8729999999999999E-7</c:v>
                </c:pt>
                <c:pt idx="626">
                  <c:v>2.8729999999999999E-7</c:v>
                </c:pt>
                <c:pt idx="627">
                  <c:v>2.8729999999999999E-7</c:v>
                </c:pt>
                <c:pt idx="628">
                  <c:v>2.8729999999999999E-7</c:v>
                </c:pt>
                <c:pt idx="629">
                  <c:v>2.8729999999999999E-7</c:v>
                </c:pt>
                <c:pt idx="630">
                  <c:v>2.8729999999999999E-7</c:v>
                </c:pt>
                <c:pt idx="631">
                  <c:v>2.8729999999999999E-7</c:v>
                </c:pt>
                <c:pt idx="632">
                  <c:v>2.8729999999999999E-7</c:v>
                </c:pt>
                <c:pt idx="633">
                  <c:v>2.8729999999999999E-7</c:v>
                </c:pt>
                <c:pt idx="634">
                  <c:v>2.8729999999999999E-7</c:v>
                </c:pt>
                <c:pt idx="635">
                  <c:v>2.8729999999999999E-7</c:v>
                </c:pt>
                <c:pt idx="636">
                  <c:v>2.8729999999999999E-7</c:v>
                </c:pt>
                <c:pt idx="637">
                  <c:v>2.8729999999999999E-7</c:v>
                </c:pt>
                <c:pt idx="638">
                  <c:v>2.8729999999999999E-7</c:v>
                </c:pt>
                <c:pt idx="639">
                  <c:v>2.8729999999999999E-7</c:v>
                </c:pt>
                <c:pt idx="640">
                  <c:v>2.8729999999999999E-7</c:v>
                </c:pt>
                <c:pt idx="641">
                  <c:v>2.8729999999999999E-7</c:v>
                </c:pt>
                <c:pt idx="642">
                  <c:v>2.8729999999999999E-7</c:v>
                </c:pt>
                <c:pt idx="643">
                  <c:v>2.8729999999999999E-7</c:v>
                </c:pt>
                <c:pt idx="644">
                  <c:v>2.8729999999999999E-7</c:v>
                </c:pt>
                <c:pt idx="645">
                  <c:v>2.8729999999999999E-7</c:v>
                </c:pt>
                <c:pt idx="646">
                  <c:v>2.8729999999999999E-7</c:v>
                </c:pt>
                <c:pt idx="647">
                  <c:v>2.8729999999999999E-7</c:v>
                </c:pt>
                <c:pt idx="648">
                  <c:v>2.8729999999999999E-7</c:v>
                </c:pt>
                <c:pt idx="649">
                  <c:v>2.8500000000000002E-7</c:v>
                </c:pt>
                <c:pt idx="650">
                  <c:v>2.8500000000000002E-7</c:v>
                </c:pt>
                <c:pt idx="651">
                  <c:v>2.8500000000000002E-7</c:v>
                </c:pt>
                <c:pt idx="652">
                  <c:v>2.8500000000000002E-7</c:v>
                </c:pt>
                <c:pt idx="653">
                  <c:v>2.8500000000000002E-7</c:v>
                </c:pt>
                <c:pt idx="654">
                  <c:v>2.8500000000000002E-7</c:v>
                </c:pt>
                <c:pt idx="655">
                  <c:v>2.8500000000000002E-7</c:v>
                </c:pt>
                <c:pt idx="656">
                  <c:v>2.8500000000000002E-7</c:v>
                </c:pt>
                <c:pt idx="657">
                  <c:v>2.8500000000000002E-7</c:v>
                </c:pt>
                <c:pt idx="658">
                  <c:v>2.8500000000000002E-7</c:v>
                </c:pt>
                <c:pt idx="659">
                  <c:v>2.8500000000000002E-7</c:v>
                </c:pt>
                <c:pt idx="660">
                  <c:v>2.8500000000000002E-7</c:v>
                </c:pt>
                <c:pt idx="661">
                  <c:v>2.8500000000000002E-7</c:v>
                </c:pt>
                <c:pt idx="662">
                  <c:v>2.8500000000000002E-7</c:v>
                </c:pt>
                <c:pt idx="663">
                  <c:v>2.8500000000000002E-7</c:v>
                </c:pt>
                <c:pt idx="664">
                  <c:v>2.8500000000000002E-7</c:v>
                </c:pt>
                <c:pt idx="665">
                  <c:v>2.8500000000000002E-7</c:v>
                </c:pt>
                <c:pt idx="666">
                  <c:v>2.8500000000000002E-7</c:v>
                </c:pt>
                <c:pt idx="667">
                  <c:v>2.8500000000000002E-7</c:v>
                </c:pt>
                <c:pt idx="668">
                  <c:v>2.8500000000000002E-7</c:v>
                </c:pt>
                <c:pt idx="669">
                  <c:v>2.8500000000000002E-7</c:v>
                </c:pt>
                <c:pt idx="670">
                  <c:v>2.8500000000000002E-7</c:v>
                </c:pt>
                <c:pt idx="671">
                  <c:v>2.8500000000000002E-7</c:v>
                </c:pt>
                <c:pt idx="672">
                  <c:v>2.8500000000000002E-7</c:v>
                </c:pt>
                <c:pt idx="673">
                  <c:v>2.8500000000000002E-7</c:v>
                </c:pt>
                <c:pt idx="674">
                  <c:v>2.8500000000000002E-7</c:v>
                </c:pt>
                <c:pt idx="675">
                  <c:v>2.8500000000000002E-7</c:v>
                </c:pt>
                <c:pt idx="676">
                  <c:v>2.8500000000000002E-7</c:v>
                </c:pt>
                <c:pt idx="677">
                  <c:v>2.8500000000000002E-7</c:v>
                </c:pt>
                <c:pt idx="678">
                  <c:v>2.8500000000000002E-7</c:v>
                </c:pt>
                <c:pt idx="679">
                  <c:v>2.8500000000000002E-7</c:v>
                </c:pt>
                <c:pt idx="680">
                  <c:v>2.8500000000000002E-7</c:v>
                </c:pt>
                <c:pt idx="681">
                  <c:v>2.8500000000000002E-7</c:v>
                </c:pt>
                <c:pt idx="682">
                  <c:v>2.8500000000000002E-7</c:v>
                </c:pt>
                <c:pt idx="683">
                  <c:v>2.8500000000000002E-7</c:v>
                </c:pt>
                <c:pt idx="684">
                  <c:v>2.8500000000000002E-7</c:v>
                </c:pt>
                <c:pt idx="685">
                  <c:v>2.8500000000000002E-7</c:v>
                </c:pt>
                <c:pt idx="686">
                  <c:v>2.8500000000000002E-7</c:v>
                </c:pt>
                <c:pt idx="687">
                  <c:v>2.8500000000000002E-7</c:v>
                </c:pt>
                <c:pt idx="688">
                  <c:v>2.8500000000000002E-7</c:v>
                </c:pt>
                <c:pt idx="689">
                  <c:v>2.8500000000000002E-7</c:v>
                </c:pt>
                <c:pt idx="690">
                  <c:v>2.8500000000000002E-7</c:v>
                </c:pt>
                <c:pt idx="691">
                  <c:v>2.8500000000000002E-7</c:v>
                </c:pt>
                <c:pt idx="692">
                  <c:v>2.8500000000000002E-7</c:v>
                </c:pt>
                <c:pt idx="693">
                  <c:v>2.8500000000000002E-7</c:v>
                </c:pt>
                <c:pt idx="694">
                  <c:v>2.8500000000000002E-7</c:v>
                </c:pt>
                <c:pt idx="695">
                  <c:v>2.8500000000000002E-7</c:v>
                </c:pt>
                <c:pt idx="696">
                  <c:v>2.8500000000000002E-7</c:v>
                </c:pt>
                <c:pt idx="697">
                  <c:v>2.8500000000000002E-7</c:v>
                </c:pt>
                <c:pt idx="698">
                  <c:v>2.8500000000000002E-7</c:v>
                </c:pt>
                <c:pt idx="699">
                  <c:v>2.8500000000000002E-7</c:v>
                </c:pt>
                <c:pt idx="700">
                  <c:v>2.8500000000000002E-7</c:v>
                </c:pt>
                <c:pt idx="701">
                  <c:v>2.8500000000000002E-7</c:v>
                </c:pt>
                <c:pt idx="702">
                  <c:v>2.8500000000000002E-7</c:v>
                </c:pt>
                <c:pt idx="703">
                  <c:v>2.8500000000000002E-7</c:v>
                </c:pt>
                <c:pt idx="704">
                  <c:v>2.8500000000000002E-7</c:v>
                </c:pt>
                <c:pt idx="705">
                  <c:v>2.8500000000000002E-7</c:v>
                </c:pt>
                <c:pt idx="706">
                  <c:v>2.8500000000000002E-7</c:v>
                </c:pt>
                <c:pt idx="707">
                  <c:v>2.8500000000000002E-7</c:v>
                </c:pt>
                <c:pt idx="708">
                  <c:v>2.8500000000000002E-7</c:v>
                </c:pt>
                <c:pt idx="709">
                  <c:v>2.8500000000000002E-7</c:v>
                </c:pt>
                <c:pt idx="710">
                  <c:v>2.8500000000000002E-7</c:v>
                </c:pt>
                <c:pt idx="711">
                  <c:v>2.8500000000000002E-7</c:v>
                </c:pt>
                <c:pt idx="712">
                  <c:v>2.8500000000000002E-7</c:v>
                </c:pt>
                <c:pt idx="713">
                  <c:v>2.8500000000000002E-7</c:v>
                </c:pt>
                <c:pt idx="714">
                  <c:v>2.8500000000000002E-7</c:v>
                </c:pt>
                <c:pt idx="715">
                  <c:v>2.8500000000000002E-7</c:v>
                </c:pt>
                <c:pt idx="716">
                  <c:v>2.8500000000000002E-7</c:v>
                </c:pt>
                <c:pt idx="717">
                  <c:v>2.8500000000000002E-7</c:v>
                </c:pt>
                <c:pt idx="718">
                  <c:v>2.8500000000000002E-7</c:v>
                </c:pt>
                <c:pt idx="719">
                  <c:v>2.8500000000000002E-7</c:v>
                </c:pt>
                <c:pt idx="720">
                  <c:v>2.8500000000000002E-7</c:v>
                </c:pt>
                <c:pt idx="721">
                  <c:v>2.8500000000000002E-7</c:v>
                </c:pt>
                <c:pt idx="722">
                  <c:v>2.8500000000000002E-7</c:v>
                </c:pt>
                <c:pt idx="723">
                  <c:v>2.8500000000000002E-7</c:v>
                </c:pt>
                <c:pt idx="724">
                  <c:v>2.8500000000000002E-7</c:v>
                </c:pt>
                <c:pt idx="725">
                  <c:v>2.8500000000000002E-7</c:v>
                </c:pt>
                <c:pt idx="726">
                  <c:v>2.8500000000000002E-7</c:v>
                </c:pt>
                <c:pt idx="727">
                  <c:v>2.8500000000000002E-7</c:v>
                </c:pt>
                <c:pt idx="728">
                  <c:v>2.8500000000000002E-7</c:v>
                </c:pt>
                <c:pt idx="729">
                  <c:v>2.8500000000000002E-7</c:v>
                </c:pt>
                <c:pt idx="730">
                  <c:v>2.8500000000000002E-7</c:v>
                </c:pt>
                <c:pt idx="731">
                  <c:v>2.8500000000000002E-7</c:v>
                </c:pt>
                <c:pt idx="732">
                  <c:v>2.8500000000000002E-7</c:v>
                </c:pt>
                <c:pt idx="733">
                  <c:v>2.8500000000000002E-7</c:v>
                </c:pt>
                <c:pt idx="734">
                  <c:v>2.8500000000000002E-7</c:v>
                </c:pt>
                <c:pt idx="735">
                  <c:v>2.8500000000000002E-7</c:v>
                </c:pt>
                <c:pt idx="736">
                  <c:v>2.8500000000000002E-7</c:v>
                </c:pt>
                <c:pt idx="737">
                  <c:v>2.8500000000000002E-7</c:v>
                </c:pt>
                <c:pt idx="738">
                  <c:v>2.8500000000000002E-7</c:v>
                </c:pt>
                <c:pt idx="739">
                  <c:v>2.8500000000000002E-7</c:v>
                </c:pt>
                <c:pt idx="740">
                  <c:v>2.8500000000000002E-7</c:v>
                </c:pt>
                <c:pt idx="741">
                  <c:v>2.8500000000000002E-7</c:v>
                </c:pt>
                <c:pt idx="742">
                  <c:v>2.8500000000000002E-7</c:v>
                </c:pt>
                <c:pt idx="743">
                  <c:v>2.8500000000000002E-7</c:v>
                </c:pt>
                <c:pt idx="744">
                  <c:v>2.8500000000000002E-7</c:v>
                </c:pt>
                <c:pt idx="745">
                  <c:v>2.8500000000000002E-7</c:v>
                </c:pt>
                <c:pt idx="746">
                  <c:v>2.8500000000000002E-7</c:v>
                </c:pt>
                <c:pt idx="747">
                  <c:v>2.8500000000000002E-7</c:v>
                </c:pt>
                <c:pt idx="748">
                  <c:v>2.8500000000000002E-7</c:v>
                </c:pt>
                <c:pt idx="749">
                  <c:v>2.8500000000000002E-7</c:v>
                </c:pt>
                <c:pt idx="750">
                  <c:v>2.8500000000000002E-7</c:v>
                </c:pt>
                <c:pt idx="751">
                  <c:v>2.8500000000000002E-7</c:v>
                </c:pt>
                <c:pt idx="752">
                  <c:v>2.8500000000000002E-7</c:v>
                </c:pt>
                <c:pt idx="753">
                  <c:v>2.8500000000000002E-7</c:v>
                </c:pt>
                <c:pt idx="754">
                  <c:v>2.8500000000000002E-7</c:v>
                </c:pt>
                <c:pt idx="755">
                  <c:v>2.8500000000000002E-7</c:v>
                </c:pt>
                <c:pt idx="756">
                  <c:v>2.8500000000000002E-7</c:v>
                </c:pt>
                <c:pt idx="757">
                  <c:v>2.8500000000000002E-7</c:v>
                </c:pt>
                <c:pt idx="758">
                  <c:v>2.8500000000000002E-7</c:v>
                </c:pt>
                <c:pt idx="759">
                  <c:v>2.8500000000000002E-7</c:v>
                </c:pt>
                <c:pt idx="760">
                  <c:v>2.8500000000000002E-7</c:v>
                </c:pt>
                <c:pt idx="761">
                  <c:v>2.8500000000000002E-7</c:v>
                </c:pt>
                <c:pt idx="762">
                  <c:v>2.8500000000000002E-7</c:v>
                </c:pt>
                <c:pt idx="763">
                  <c:v>2.8500000000000002E-7</c:v>
                </c:pt>
                <c:pt idx="764">
                  <c:v>2.8500000000000002E-7</c:v>
                </c:pt>
                <c:pt idx="765">
                  <c:v>2.8500000000000002E-7</c:v>
                </c:pt>
                <c:pt idx="766">
                  <c:v>2.8500000000000002E-7</c:v>
                </c:pt>
                <c:pt idx="767">
                  <c:v>2.8500000000000002E-7</c:v>
                </c:pt>
                <c:pt idx="768">
                  <c:v>2.8500000000000002E-7</c:v>
                </c:pt>
                <c:pt idx="769">
                  <c:v>2.8500000000000002E-7</c:v>
                </c:pt>
                <c:pt idx="770">
                  <c:v>2.8500000000000002E-7</c:v>
                </c:pt>
                <c:pt idx="771">
                  <c:v>2.8500000000000002E-7</c:v>
                </c:pt>
                <c:pt idx="772">
                  <c:v>2.8500000000000002E-7</c:v>
                </c:pt>
                <c:pt idx="773">
                  <c:v>2.8500000000000002E-7</c:v>
                </c:pt>
                <c:pt idx="774">
                  <c:v>2.8500000000000002E-7</c:v>
                </c:pt>
                <c:pt idx="775">
                  <c:v>2.8500000000000002E-7</c:v>
                </c:pt>
                <c:pt idx="776">
                  <c:v>2.8500000000000002E-7</c:v>
                </c:pt>
                <c:pt idx="777">
                  <c:v>2.8500000000000002E-7</c:v>
                </c:pt>
                <c:pt idx="778">
                  <c:v>2.8500000000000002E-7</c:v>
                </c:pt>
                <c:pt idx="779">
                  <c:v>2.8500000000000002E-7</c:v>
                </c:pt>
                <c:pt idx="780">
                  <c:v>2.8500000000000002E-7</c:v>
                </c:pt>
                <c:pt idx="781">
                  <c:v>2.8500000000000002E-7</c:v>
                </c:pt>
                <c:pt idx="782">
                  <c:v>2.8500000000000002E-7</c:v>
                </c:pt>
                <c:pt idx="783">
                  <c:v>2.8500000000000002E-7</c:v>
                </c:pt>
                <c:pt idx="784">
                  <c:v>2.8500000000000002E-7</c:v>
                </c:pt>
                <c:pt idx="785">
                  <c:v>2.8500000000000002E-7</c:v>
                </c:pt>
                <c:pt idx="786">
                  <c:v>2.8500000000000002E-7</c:v>
                </c:pt>
                <c:pt idx="787">
                  <c:v>2.8500000000000002E-7</c:v>
                </c:pt>
                <c:pt idx="788">
                  <c:v>2.8500000000000002E-7</c:v>
                </c:pt>
                <c:pt idx="789">
                  <c:v>2.8500000000000002E-7</c:v>
                </c:pt>
                <c:pt idx="790">
                  <c:v>2.8500000000000002E-7</c:v>
                </c:pt>
                <c:pt idx="791">
                  <c:v>2.8500000000000002E-7</c:v>
                </c:pt>
                <c:pt idx="792">
                  <c:v>2.8500000000000002E-7</c:v>
                </c:pt>
                <c:pt idx="793">
                  <c:v>2.8500000000000002E-7</c:v>
                </c:pt>
                <c:pt idx="794">
                  <c:v>2.8500000000000002E-7</c:v>
                </c:pt>
                <c:pt idx="795">
                  <c:v>2.8500000000000002E-7</c:v>
                </c:pt>
                <c:pt idx="796">
                  <c:v>2.8500000000000002E-7</c:v>
                </c:pt>
                <c:pt idx="797">
                  <c:v>2.8500000000000002E-7</c:v>
                </c:pt>
                <c:pt idx="798">
                  <c:v>2.8500000000000002E-7</c:v>
                </c:pt>
                <c:pt idx="799">
                  <c:v>2.8500000000000002E-7</c:v>
                </c:pt>
                <c:pt idx="800">
                  <c:v>2.8500000000000002E-7</c:v>
                </c:pt>
                <c:pt idx="801">
                  <c:v>2.8500000000000002E-7</c:v>
                </c:pt>
                <c:pt idx="802">
                  <c:v>2.8500000000000002E-7</c:v>
                </c:pt>
                <c:pt idx="803">
                  <c:v>2.8500000000000002E-7</c:v>
                </c:pt>
                <c:pt idx="804">
                  <c:v>2.8500000000000002E-7</c:v>
                </c:pt>
                <c:pt idx="805">
                  <c:v>2.8500000000000002E-7</c:v>
                </c:pt>
                <c:pt idx="806">
                  <c:v>2.8500000000000002E-7</c:v>
                </c:pt>
                <c:pt idx="807">
                  <c:v>2.8500000000000002E-7</c:v>
                </c:pt>
                <c:pt idx="808">
                  <c:v>2.8500000000000002E-7</c:v>
                </c:pt>
                <c:pt idx="809">
                  <c:v>2.8500000000000002E-7</c:v>
                </c:pt>
                <c:pt idx="810">
                  <c:v>2.8500000000000002E-7</c:v>
                </c:pt>
                <c:pt idx="811">
                  <c:v>2.8500000000000002E-7</c:v>
                </c:pt>
                <c:pt idx="812">
                  <c:v>2.8500000000000002E-7</c:v>
                </c:pt>
                <c:pt idx="813">
                  <c:v>2.8500000000000002E-7</c:v>
                </c:pt>
                <c:pt idx="814">
                  <c:v>2.8500000000000002E-7</c:v>
                </c:pt>
                <c:pt idx="815">
                  <c:v>2.8500000000000002E-7</c:v>
                </c:pt>
                <c:pt idx="816">
                  <c:v>2.8500000000000002E-7</c:v>
                </c:pt>
                <c:pt idx="817">
                  <c:v>2.8500000000000002E-7</c:v>
                </c:pt>
                <c:pt idx="818">
                  <c:v>2.8500000000000002E-7</c:v>
                </c:pt>
                <c:pt idx="819">
                  <c:v>2.8500000000000002E-7</c:v>
                </c:pt>
                <c:pt idx="820">
                  <c:v>2.8500000000000002E-7</c:v>
                </c:pt>
                <c:pt idx="821">
                  <c:v>2.8500000000000002E-7</c:v>
                </c:pt>
                <c:pt idx="822">
                  <c:v>2.8500000000000002E-7</c:v>
                </c:pt>
                <c:pt idx="823">
                  <c:v>2.8500000000000002E-7</c:v>
                </c:pt>
                <c:pt idx="824">
                  <c:v>2.8500000000000002E-7</c:v>
                </c:pt>
                <c:pt idx="825">
                  <c:v>2.8500000000000002E-7</c:v>
                </c:pt>
                <c:pt idx="826">
                  <c:v>2.8500000000000002E-7</c:v>
                </c:pt>
                <c:pt idx="827">
                  <c:v>2.8500000000000002E-7</c:v>
                </c:pt>
                <c:pt idx="828">
                  <c:v>2.8500000000000002E-7</c:v>
                </c:pt>
                <c:pt idx="829">
                  <c:v>2.8389999999999999E-7</c:v>
                </c:pt>
                <c:pt idx="830">
                  <c:v>2.8389999999999999E-7</c:v>
                </c:pt>
                <c:pt idx="831">
                  <c:v>2.8389999999999999E-7</c:v>
                </c:pt>
                <c:pt idx="832">
                  <c:v>2.8389999999999999E-7</c:v>
                </c:pt>
                <c:pt idx="833">
                  <c:v>2.8389999999999999E-7</c:v>
                </c:pt>
                <c:pt idx="834">
                  <c:v>2.8389999999999999E-7</c:v>
                </c:pt>
                <c:pt idx="835">
                  <c:v>2.8229999999999998E-7</c:v>
                </c:pt>
                <c:pt idx="836">
                  <c:v>2.8229999999999998E-7</c:v>
                </c:pt>
                <c:pt idx="837">
                  <c:v>2.8229999999999998E-7</c:v>
                </c:pt>
                <c:pt idx="838">
                  <c:v>2.8229999999999998E-7</c:v>
                </c:pt>
                <c:pt idx="839">
                  <c:v>2.8229999999999998E-7</c:v>
                </c:pt>
                <c:pt idx="840">
                  <c:v>2.8229999999999998E-7</c:v>
                </c:pt>
                <c:pt idx="841">
                  <c:v>2.8229999999999998E-7</c:v>
                </c:pt>
                <c:pt idx="842">
                  <c:v>2.8229999999999998E-7</c:v>
                </c:pt>
                <c:pt idx="843">
                  <c:v>2.8229999999999998E-7</c:v>
                </c:pt>
                <c:pt idx="844">
                  <c:v>2.8229999999999998E-7</c:v>
                </c:pt>
                <c:pt idx="845">
                  <c:v>2.8229999999999998E-7</c:v>
                </c:pt>
                <c:pt idx="846">
                  <c:v>2.8229999999999998E-7</c:v>
                </c:pt>
                <c:pt idx="847">
                  <c:v>2.8229999999999998E-7</c:v>
                </c:pt>
                <c:pt idx="848">
                  <c:v>2.8229999999999998E-7</c:v>
                </c:pt>
                <c:pt idx="849">
                  <c:v>2.8229999999999998E-7</c:v>
                </c:pt>
                <c:pt idx="850">
                  <c:v>2.8229999999999998E-7</c:v>
                </c:pt>
                <c:pt idx="851">
                  <c:v>2.8229999999999998E-7</c:v>
                </c:pt>
                <c:pt idx="852">
                  <c:v>2.8229999999999998E-7</c:v>
                </c:pt>
                <c:pt idx="853">
                  <c:v>2.8229999999999998E-7</c:v>
                </c:pt>
                <c:pt idx="854">
                  <c:v>2.8229999999999998E-7</c:v>
                </c:pt>
                <c:pt idx="855">
                  <c:v>2.8130000000000001E-7</c:v>
                </c:pt>
                <c:pt idx="856">
                  <c:v>2.8130000000000001E-7</c:v>
                </c:pt>
                <c:pt idx="857">
                  <c:v>2.8130000000000001E-7</c:v>
                </c:pt>
                <c:pt idx="858">
                  <c:v>2.8130000000000001E-7</c:v>
                </c:pt>
                <c:pt idx="859">
                  <c:v>2.8130000000000001E-7</c:v>
                </c:pt>
                <c:pt idx="860">
                  <c:v>2.8130000000000001E-7</c:v>
                </c:pt>
                <c:pt idx="861">
                  <c:v>2.8130000000000001E-7</c:v>
                </c:pt>
                <c:pt idx="862">
                  <c:v>2.8130000000000001E-7</c:v>
                </c:pt>
                <c:pt idx="863">
                  <c:v>2.8130000000000001E-7</c:v>
                </c:pt>
                <c:pt idx="864">
                  <c:v>2.8130000000000001E-7</c:v>
                </c:pt>
                <c:pt idx="865">
                  <c:v>2.8130000000000001E-7</c:v>
                </c:pt>
                <c:pt idx="866">
                  <c:v>2.8130000000000001E-7</c:v>
                </c:pt>
                <c:pt idx="867">
                  <c:v>2.8130000000000001E-7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39-4911-B539-697580044EA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Normalized emittance [pi * mm * mrad]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4E-6"/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525EE"/>
              </a:solidFill>
              <a:ln w="9525">
                <a:solidFill>
                  <a:srgbClr val="2525EE"/>
                </a:solidFill>
              </a:ln>
              <a:effectLst/>
            </c:spPr>
          </c:marker>
          <c:xVal>
            <c:numRef>
              <c:f>'Force proper scaling'!$H$3:$H$870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scaling'!$J$3:$J$870</c:f>
              <c:numCache>
                <c:formatCode>General</c:formatCode>
                <c:ptCount val="868"/>
                <c:pt idx="0">
                  <c:v>130.24410606043023</c:v>
                </c:pt>
                <c:pt idx="1">
                  <c:v>130.2435340266567</c:v>
                </c:pt>
                <c:pt idx="2">
                  <c:v>130.24387557267431</c:v>
                </c:pt>
                <c:pt idx="3">
                  <c:v>130.24380010903747</c:v>
                </c:pt>
                <c:pt idx="4">
                  <c:v>130.24425146783599</c:v>
                </c:pt>
                <c:pt idx="5">
                  <c:v>130.24388280277756</c:v>
                </c:pt>
                <c:pt idx="6">
                  <c:v>130.2436404415686</c:v>
                </c:pt>
                <c:pt idx="7">
                  <c:v>130.24423094041919</c:v>
                </c:pt>
                <c:pt idx="8">
                  <c:v>130.2438045190645</c:v>
                </c:pt>
                <c:pt idx="9">
                  <c:v>130.24376855283032</c:v>
                </c:pt>
                <c:pt idx="10">
                  <c:v>130.24347152515827</c:v>
                </c:pt>
                <c:pt idx="11">
                  <c:v>130.24357505432542</c:v>
                </c:pt>
                <c:pt idx="12">
                  <c:v>130.24357513360715</c:v>
                </c:pt>
                <c:pt idx="13">
                  <c:v>130.24357521959303</c:v>
                </c:pt>
                <c:pt idx="14">
                  <c:v>130.24357531323383</c:v>
                </c:pt>
                <c:pt idx="15">
                  <c:v>130.24357541520385</c:v>
                </c:pt>
                <c:pt idx="16">
                  <c:v>130.24357552569745</c:v>
                </c:pt>
                <c:pt idx="17">
                  <c:v>130.24357564450494</c:v>
                </c:pt>
                <c:pt idx="18">
                  <c:v>130.24357577103362</c:v>
                </c:pt>
                <c:pt idx="19">
                  <c:v>130.24357590428713</c:v>
                </c:pt>
                <c:pt idx="20">
                  <c:v>130.24357604289074</c:v>
                </c:pt>
                <c:pt idx="21">
                  <c:v>130.24357618523493</c:v>
                </c:pt>
                <c:pt idx="22">
                  <c:v>130.24357632970987</c:v>
                </c:pt>
                <c:pt idx="23">
                  <c:v>130.24357647459374</c:v>
                </c:pt>
                <c:pt idx="24">
                  <c:v>130.24357661829202</c:v>
                </c:pt>
                <c:pt idx="25">
                  <c:v>130.24357675945075</c:v>
                </c:pt>
                <c:pt idx="26">
                  <c:v>130.24357689716524</c:v>
                </c:pt>
                <c:pt idx="27">
                  <c:v>130.24357703099605</c:v>
                </c:pt>
                <c:pt idx="28">
                  <c:v>130.24357716096384</c:v>
                </c:pt>
                <c:pt idx="29">
                  <c:v>130.24357728755902</c:v>
                </c:pt>
                <c:pt idx="30">
                  <c:v>130.24357741171661</c:v>
                </c:pt>
                <c:pt idx="31">
                  <c:v>130.24357753463258</c:v>
                </c:pt>
                <c:pt idx="32">
                  <c:v>130.24357765758427</c:v>
                </c:pt>
                <c:pt idx="33">
                  <c:v>130.24357778182377</c:v>
                </c:pt>
                <c:pt idx="34">
                  <c:v>130.24357790847</c:v>
                </c:pt>
                <c:pt idx="35">
                  <c:v>130.24357803841215</c:v>
                </c:pt>
                <c:pt idx="36">
                  <c:v>130.24357817223799</c:v>
                </c:pt>
                <c:pt idx="37">
                  <c:v>130.24357831024884</c:v>
                </c:pt>
                <c:pt idx="38">
                  <c:v>130.24357845235792</c:v>
                </c:pt>
                <c:pt idx="39">
                  <c:v>130.24357859817178</c:v>
                </c:pt>
                <c:pt idx="40">
                  <c:v>130.24357874715389</c:v>
                </c:pt>
                <c:pt idx="41">
                  <c:v>130.24357889863981</c:v>
                </c:pt>
                <c:pt idx="42">
                  <c:v>130.24357905190396</c:v>
                </c:pt>
                <c:pt idx="43">
                  <c:v>130.24357920628734</c:v>
                </c:pt>
                <c:pt idx="44">
                  <c:v>130.24357936138091</c:v>
                </c:pt>
                <c:pt idx="45">
                  <c:v>130.24357951700603</c:v>
                </c:pt>
                <c:pt idx="46">
                  <c:v>130.24357967328507</c:v>
                </c:pt>
                <c:pt idx="47">
                  <c:v>130.24357983070885</c:v>
                </c:pt>
                <c:pt idx="48">
                  <c:v>130.24357999008467</c:v>
                </c:pt>
                <c:pt idx="49">
                  <c:v>130.24358015239355</c:v>
                </c:pt>
                <c:pt idx="50">
                  <c:v>130.24358031875474</c:v>
                </c:pt>
                <c:pt idx="51">
                  <c:v>130.24358049096682</c:v>
                </c:pt>
                <c:pt idx="52">
                  <c:v>130.24358067110455</c:v>
                </c:pt>
                <c:pt idx="53">
                  <c:v>130.24358086191717</c:v>
                </c:pt>
                <c:pt idx="54">
                  <c:v>130.24358106724713</c:v>
                </c:pt>
                <c:pt idx="55">
                  <c:v>130.24358129378368</c:v>
                </c:pt>
                <c:pt idx="56">
                  <c:v>130.24358155047429</c:v>
                </c:pt>
                <c:pt idx="57">
                  <c:v>130.24358184930708</c:v>
                </c:pt>
                <c:pt idx="58">
                  <c:v>130.24358220585228</c:v>
                </c:pt>
                <c:pt idx="59">
                  <c:v>130.24358264402957</c:v>
                </c:pt>
                <c:pt idx="60">
                  <c:v>130.24358319608334</c:v>
                </c:pt>
                <c:pt idx="61">
                  <c:v>130.24358390507535</c:v>
                </c:pt>
                <c:pt idx="62">
                  <c:v>130.24358483239226</c:v>
                </c:pt>
                <c:pt idx="63">
                  <c:v>130.24358608227266</c:v>
                </c:pt>
                <c:pt idx="64">
                  <c:v>130.24358777104587</c:v>
                </c:pt>
                <c:pt idx="65">
                  <c:v>130.24359001653318</c:v>
                </c:pt>
                <c:pt idx="66">
                  <c:v>130.24359296619377</c:v>
                </c:pt>
                <c:pt idx="67">
                  <c:v>130.24359672134381</c:v>
                </c:pt>
                <c:pt idx="68">
                  <c:v>130.24360123962111</c:v>
                </c:pt>
                <c:pt idx="69">
                  <c:v>130.24360636562565</c:v>
                </c:pt>
                <c:pt idx="70">
                  <c:v>130.24361183281971</c:v>
                </c:pt>
                <c:pt idx="71">
                  <c:v>130.24361737893273</c:v>
                </c:pt>
                <c:pt idx="72">
                  <c:v>130.24362260528233</c:v>
                </c:pt>
                <c:pt idx="73">
                  <c:v>130.24362700303519</c:v>
                </c:pt>
                <c:pt idx="74">
                  <c:v>130.24362951971528</c:v>
                </c:pt>
                <c:pt idx="75">
                  <c:v>130.2436285498577</c:v>
                </c:pt>
                <c:pt idx="76">
                  <c:v>130.24362175596454</c:v>
                </c:pt>
                <c:pt idx="77">
                  <c:v>130.2436060330821</c:v>
                </c:pt>
                <c:pt idx="78">
                  <c:v>130.24357752989565</c:v>
                </c:pt>
                <c:pt idx="79">
                  <c:v>130.2435317395076</c:v>
                </c:pt>
                <c:pt idx="80">
                  <c:v>130.24346347975455</c:v>
                </c:pt>
                <c:pt idx="81">
                  <c:v>130.24336715844666</c:v>
                </c:pt>
                <c:pt idx="82">
                  <c:v>130.24323691357097</c:v>
                </c:pt>
                <c:pt idx="83">
                  <c:v>130.24306649460087</c:v>
                </c:pt>
                <c:pt idx="84">
                  <c:v>130.24284996521357</c:v>
                </c:pt>
                <c:pt idx="85">
                  <c:v>130.24258151906434</c:v>
                </c:pt>
                <c:pt idx="86">
                  <c:v>130.24225634943676</c:v>
                </c:pt>
                <c:pt idx="87">
                  <c:v>130.24187097343145</c:v>
                </c:pt>
                <c:pt idx="88">
                  <c:v>130.24142421862544</c:v>
                </c:pt>
                <c:pt idx="89">
                  <c:v>130.24091778278034</c:v>
                </c:pt>
                <c:pt idx="90">
                  <c:v>130.24035665514177</c:v>
                </c:pt>
                <c:pt idx="91">
                  <c:v>130.23974997501631</c:v>
                </c:pt>
                <c:pt idx="92">
                  <c:v>130.23911167701118</c:v>
                </c:pt>
                <c:pt idx="93">
                  <c:v>130.23846115948345</c:v>
                </c:pt>
                <c:pt idx="94">
                  <c:v>130.23782372752115</c:v>
                </c:pt>
                <c:pt idx="95">
                  <c:v>130.23723128960444</c:v>
                </c:pt>
                <c:pt idx="96">
                  <c:v>130.23672228559599</c:v>
                </c:pt>
                <c:pt idx="97">
                  <c:v>130.2363413060252</c:v>
                </c:pt>
                <c:pt idx="98">
                  <c:v>130.23613839607049</c:v>
                </c:pt>
                <c:pt idx="99">
                  <c:v>130.23616794781373</c:v>
                </c:pt>
                <c:pt idx="100">
                  <c:v>130.2364869544287</c:v>
                </c:pt>
                <c:pt idx="101">
                  <c:v>130.23715323041461</c:v>
                </c:pt>
                <c:pt idx="102">
                  <c:v>130.23822321973788</c:v>
                </c:pt>
                <c:pt idx="103">
                  <c:v>130.23975052946668</c:v>
                </c:pt>
                <c:pt idx="104">
                  <c:v>130.24178424314402</c:v>
                </c:pt>
                <c:pt idx="105">
                  <c:v>130.24436752861382</c:v>
                </c:pt>
                <c:pt idx="106">
                  <c:v>130.24753671856911</c:v>
                </c:pt>
                <c:pt idx="107">
                  <c:v>130.25132083089068</c:v>
                </c:pt>
                <c:pt idx="108">
                  <c:v>130.25574128320847</c:v>
                </c:pt>
                <c:pt idx="109">
                  <c:v>130.26081198957215</c:v>
                </c:pt>
                <c:pt idx="110">
                  <c:v>130.26653982968722</c:v>
                </c:pt>
                <c:pt idx="111">
                  <c:v>130.272924874133</c:v>
                </c:pt>
                <c:pt idx="112">
                  <c:v>130.27996146273605</c:v>
                </c:pt>
                <c:pt idx="113">
                  <c:v>130.28763876901616</c:v>
                </c:pt>
                <c:pt idx="114">
                  <c:v>130.29594175097299</c:v>
                </c:pt>
                <c:pt idx="115">
                  <c:v>130.30485168209674</c:v>
                </c:pt>
                <c:pt idx="116">
                  <c:v>130.31434720051777</c:v>
                </c:pt>
                <c:pt idx="117">
                  <c:v>130.32440478646495</c:v>
                </c:pt>
                <c:pt idx="118">
                  <c:v>130.33499940115766</c:v>
                </c:pt>
                <c:pt idx="119">
                  <c:v>130.34610497167452</c:v>
                </c:pt>
                <c:pt idx="120">
                  <c:v>130.35769478444794</c:v>
                </c:pt>
                <c:pt idx="121">
                  <c:v>130.36974194695313</c:v>
                </c:pt>
                <c:pt idx="122">
                  <c:v>130.38221960037626</c:v>
                </c:pt>
                <c:pt idx="123">
                  <c:v>130.3951012063869</c:v>
                </c:pt>
                <c:pt idx="124">
                  <c:v>130.40836074472199</c:v>
                </c:pt>
                <c:pt idx="125">
                  <c:v>130.42197282631085</c:v>
                </c:pt>
                <c:pt idx="126">
                  <c:v>130.43591272169164</c:v>
                </c:pt>
                <c:pt idx="127">
                  <c:v>130.45015648395832</c:v>
                </c:pt>
                <c:pt idx="128">
                  <c:v>130.46468090468136</c:v>
                </c:pt>
                <c:pt idx="129">
                  <c:v>130.47946352161941</c:v>
                </c:pt>
                <c:pt idx="130">
                  <c:v>130.49448252699889</c:v>
                </c:pt>
                <c:pt idx="131">
                  <c:v>130.50971677190469</c:v>
                </c:pt>
                <c:pt idx="132">
                  <c:v>130.5251457288841</c:v>
                </c:pt>
                <c:pt idx="133">
                  <c:v>130.54074946346938</c:v>
                </c:pt>
                <c:pt idx="134">
                  <c:v>130.55650861112662</c:v>
                </c:pt>
                <c:pt idx="135">
                  <c:v>130.57240439709221</c:v>
                </c:pt>
                <c:pt idx="136">
                  <c:v>130.58841863084444</c:v>
                </c:pt>
                <c:pt idx="137">
                  <c:v>130.60453372012518</c:v>
                </c:pt>
                <c:pt idx="138">
                  <c:v>130.62073270272347</c:v>
                </c:pt>
                <c:pt idx="139">
                  <c:v>130.6369991664846</c:v>
                </c:pt>
                <c:pt idx="140">
                  <c:v>130.65331731594878</c:v>
                </c:pt>
                <c:pt idx="141">
                  <c:v>130.66967190945772</c:v>
                </c:pt>
                <c:pt idx="142">
                  <c:v>130.68604821988933</c:v>
                </c:pt>
                <c:pt idx="143">
                  <c:v>130.70243204113675</c:v>
                </c:pt>
                <c:pt idx="144">
                  <c:v>130.71880972467639</c:v>
                </c:pt>
                <c:pt idx="145">
                  <c:v>130.73516818675176</c:v>
                </c:pt>
                <c:pt idx="146">
                  <c:v>130.75149501575024</c:v>
                </c:pt>
                <c:pt idx="147">
                  <c:v>130.76777859849162</c:v>
                </c:pt>
                <c:pt idx="148">
                  <c:v>130.78400817915167</c:v>
                </c:pt>
                <c:pt idx="149">
                  <c:v>130.80017401916385</c:v>
                </c:pt>
                <c:pt idx="150">
                  <c:v>130.81626748222439</c:v>
                </c:pt>
                <c:pt idx="151">
                  <c:v>130.83228110596016</c:v>
                </c:pt>
                <c:pt idx="152">
                  <c:v>130.84820867570679</c:v>
                </c:pt>
                <c:pt idx="153">
                  <c:v>130.86404520325601</c:v>
                </c:pt>
                <c:pt idx="154">
                  <c:v>130.87978696188466</c:v>
                </c:pt>
                <c:pt idx="155">
                  <c:v>130.8954314506413</c:v>
                </c:pt>
                <c:pt idx="156">
                  <c:v>130.91097735015978</c:v>
                </c:pt>
                <c:pt idx="157">
                  <c:v>130.92642446993923</c:v>
                </c:pt>
                <c:pt idx="158">
                  <c:v>130.94177368463789</c:v>
                </c:pt>
                <c:pt idx="159">
                  <c:v>130.95702682317582</c:v>
                </c:pt>
                <c:pt idx="160">
                  <c:v>130.97218656336173</c:v>
                </c:pt>
                <c:pt idx="161">
                  <c:v>130.98725629389725</c:v>
                </c:pt>
                <c:pt idx="162">
                  <c:v>131.00223997584999</c:v>
                </c:pt>
                <c:pt idx="163">
                  <c:v>131.01714192737415</c:v>
                </c:pt>
                <c:pt idx="164">
                  <c:v>131.0319666475236</c:v>
                </c:pt>
                <c:pt idx="165">
                  <c:v>131.04671863067583</c:v>
                </c:pt>
                <c:pt idx="166">
                  <c:v>131.06140213708406</c:v>
                </c:pt>
                <c:pt idx="167">
                  <c:v>131.07602105183517</c:v>
                </c:pt>
                <c:pt idx="168">
                  <c:v>131.09057867697041</c:v>
                </c:pt>
                <c:pt idx="169">
                  <c:v>131.105077640394</c:v>
                </c:pt>
                <c:pt idx="170">
                  <c:v>131.11951974827645</c:v>
                </c:pt>
                <c:pt idx="171">
                  <c:v>131.13390591780131</c:v>
                </c:pt>
                <c:pt idx="172">
                  <c:v>131.14823616534127</c:v>
                </c:pt>
                <c:pt idx="173">
                  <c:v>131.16250960332994</c:v>
                </c:pt>
                <c:pt idx="174">
                  <c:v>131.17672452612092</c:v>
                </c:pt>
                <c:pt idx="175">
                  <c:v>131.19087849666846</c:v>
                </c:pt>
                <c:pt idx="176">
                  <c:v>131.20496852413535</c:v>
                </c:pt>
                <c:pt idx="177">
                  <c:v>131.21899118592555</c:v>
                </c:pt>
                <c:pt idx="178">
                  <c:v>131.23294278843906</c:v>
                </c:pt>
                <c:pt idx="179">
                  <c:v>131.24681948556272</c:v>
                </c:pt>
                <c:pt idx="180">
                  <c:v>131.26061737075264</c:v>
                </c:pt>
                <c:pt idx="181">
                  <c:v>131.27433254447595</c:v>
                </c:pt>
                <c:pt idx="182">
                  <c:v>131.28796119180583</c:v>
                </c:pt>
                <c:pt idx="183">
                  <c:v>131.30149962829961</c:v>
                </c:pt>
                <c:pt idx="184">
                  <c:v>131.31494429196002</c:v>
                </c:pt>
                <c:pt idx="185">
                  <c:v>131.32829180629321</c:v>
                </c:pt>
                <c:pt idx="186">
                  <c:v>131.3415389742739</c:v>
                </c:pt>
                <c:pt idx="187">
                  <c:v>131.3546827766483</c:v>
                </c:pt>
                <c:pt idx="188">
                  <c:v>131.36772036457086</c:v>
                </c:pt>
                <c:pt idx="189">
                  <c:v>131.3806490549033</c:v>
                </c:pt>
                <c:pt idx="190">
                  <c:v>131.3934663233465</c:v>
                </c:pt>
                <c:pt idx="191">
                  <c:v>131.40616979514044</c:v>
                </c:pt>
                <c:pt idx="192">
                  <c:v>131.41875723742962</c:v>
                </c:pt>
                <c:pt idx="193">
                  <c:v>131.43122655033625</c:v>
                </c:pt>
                <c:pt idx="194">
                  <c:v>131.44357575926938</c:v>
                </c:pt>
                <c:pt idx="195">
                  <c:v>131.45580300846621</c:v>
                </c:pt>
                <c:pt idx="196">
                  <c:v>131.46790655270843</c:v>
                </c:pt>
                <c:pt idx="197">
                  <c:v>131.47988475020915</c:v>
                </c:pt>
                <c:pt idx="198">
                  <c:v>131.4917360565066</c:v>
                </c:pt>
                <c:pt idx="199">
                  <c:v>131.50345901768335</c:v>
                </c:pt>
                <c:pt idx="200">
                  <c:v>131.51505226392706</c:v>
                </c:pt>
                <c:pt idx="201">
                  <c:v>131.5265145041248</c:v>
                </c:pt>
                <c:pt idx="202">
                  <c:v>131.5378445200372</c:v>
                </c:pt>
                <c:pt idx="203">
                  <c:v>131.54904116095867</c:v>
                </c:pt>
                <c:pt idx="204">
                  <c:v>131.56010333912357</c:v>
                </c:pt>
                <c:pt idx="205">
                  <c:v>131.57103002505076</c:v>
                </c:pt>
                <c:pt idx="206">
                  <c:v>131.58182024373701</c:v>
                </c:pt>
                <c:pt idx="207">
                  <c:v>131.59247307035398</c:v>
                </c:pt>
                <c:pt idx="208">
                  <c:v>131.60298762668188</c:v>
                </c:pt>
                <c:pt idx="209">
                  <c:v>131.61336307779263</c:v>
                </c:pt>
                <c:pt idx="210">
                  <c:v>131.62359862857011</c:v>
                </c:pt>
                <c:pt idx="211">
                  <c:v>131.63369352083365</c:v>
                </c:pt>
                <c:pt idx="212">
                  <c:v>131.64364703078735</c:v>
                </c:pt>
                <c:pt idx="213">
                  <c:v>131.65345846616921</c:v>
                </c:pt>
                <c:pt idx="214">
                  <c:v>131.66312716409487</c:v>
                </c:pt>
                <c:pt idx="215">
                  <c:v>131.67265248887514</c:v>
                </c:pt>
                <c:pt idx="216">
                  <c:v>131.68203383070824</c:v>
                </c:pt>
                <c:pt idx="217">
                  <c:v>131.6912706035487</c:v>
                </c:pt>
                <c:pt idx="218">
                  <c:v>131.7003622441824</c:v>
                </c:pt>
                <c:pt idx="219">
                  <c:v>131.70930821096479</c:v>
                </c:pt>
                <c:pt idx="220">
                  <c:v>131.7181079828292</c:v>
                </c:pt>
                <c:pt idx="221">
                  <c:v>131.72676105832619</c:v>
                </c:pt>
                <c:pt idx="222">
                  <c:v>131.73526695465773</c:v>
                </c:pt>
                <c:pt idx="223">
                  <c:v>131.74362520685992</c:v>
                </c:pt>
                <c:pt idx="224">
                  <c:v>131.75183536643834</c:v>
                </c:pt>
                <c:pt idx="225">
                  <c:v>131.75989700053498</c:v>
                </c:pt>
                <c:pt idx="226">
                  <c:v>131.76780969101398</c:v>
                </c:pt>
                <c:pt idx="227">
                  <c:v>131.77557303325526</c:v>
                </c:pt>
                <c:pt idx="228">
                  <c:v>131.78318663575615</c:v>
                </c:pt>
                <c:pt idx="229">
                  <c:v>131.79065011895614</c:v>
                </c:pt>
                <c:pt idx="230">
                  <c:v>131.79796311533883</c:v>
                </c:pt>
                <c:pt idx="231">
                  <c:v>131.80512526867093</c:v>
                </c:pt>
                <c:pt idx="232">
                  <c:v>131.8121362339557</c:v>
                </c:pt>
                <c:pt idx="233">
                  <c:v>131.81899567723434</c:v>
                </c:pt>
                <c:pt idx="234">
                  <c:v>131.8257032753863</c:v>
                </c:pt>
                <c:pt idx="235">
                  <c:v>131.83225871592973</c:v>
                </c:pt>
                <c:pt idx="236">
                  <c:v>131.8386616969762</c:v>
                </c:pt>
                <c:pt idx="237">
                  <c:v>131.84491192743968</c:v>
                </c:pt>
                <c:pt idx="238">
                  <c:v>131.85100912652052</c:v>
                </c:pt>
                <c:pt idx="239">
                  <c:v>131.8569530237005</c:v>
                </c:pt>
                <c:pt idx="240">
                  <c:v>131.86274335833366</c:v>
                </c:pt>
                <c:pt idx="241">
                  <c:v>131.86837988029589</c:v>
                </c:pt>
                <c:pt idx="242">
                  <c:v>131.87386234921797</c:v>
                </c:pt>
                <c:pt idx="243">
                  <c:v>131.87919053436786</c:v>
                </c:pt>
                <c:pt idx="244">
                  <c:v>131.88436421441628</c:v>
                </c:pt>
                <c:pt idx="245">
                  <c:v>131.88938317710392</c:v>
                </c:pt>
                <c:pt idx="246">
                  <c:v>131.89424721835792</c:v>
                </c:pt>
                <c:pt idx="247">
                  <c:v>131.89895614210249</c:v>
                </c:pt>
                <c:pt idx="248">
                  <c:v>131.90350975988088</c:v>
                </c:pt>
                <c:pt idx="249">
                  <c:v>131.9079078892301</c:v>
                </c:pt>
                <c:pt idx="250">
                  <c:v>131.91215035402902</c:v>
                </c:pt>
                <c:pt idx="251">
                  <c:v>131.91623698359851</c:v>
                </c:pt>
                <c:pt idx="252">
                  <c:v>131.92016761249732</c:v>
                </c:pt>
                <c:pt idx="253">
                  <c:v>131.92394207992899</c:v>
                </c:pt>
                <c:pt idx="254">
                  <c:v>131.9275602300998</c:v>
                </c:pt>
                <c:pt idx="255">
                  <c:v>131.93102191167202</c:v>
                </c:pt>
                <c:pt idx="256">
                  <c:v>131.93432697803979</c:v>
                </c:pt>
                <c:pt idx="257">
                  <c:v>131.93747528778889</c:v>
                </c:pt>
                <c:pt idx="258">
                  <c:v>131.94046670450788</c:v>
                </c:pt>
                <c:pt idx="259">
                  <c:v>131.9433010970437</c:v>
                </c:pt>
                <c:pt idx="260">
                  <c:v>131.94597833957249</c:v>
                </c:pt>
                <c:pt idx="261">
                  <c:v>131.94849831205036</c:v>
                </c:pt>
                <c:pt idx="262">
                  <c:v>131.95086090000825</c:v>
                </c:pt>
                <c:pt idx="263">
                  <c:v>131.95306599473071</c:v>
                </c:pt>
                <c:pt idx="264">
                  <c:v>131.95511349348632</c:v>
                </c:pt>
                <c:pt idx="265">
                  <c:v>131.95700329995171</c:v>
                </c:pt>
                <c:pt idx="266">
                  <c:v>131.95873532383322</c:v>
                </c:pt>
                <c:pt idx="267">
                  <c:v>131.9603094822362</c:v>
                </c:pt>
                <c:pt idx="268">
                  <c:v>131.96172569974749</c:v>
                </c:pt>
                <c:pt idx="269">
                  <c:v>131.96298390867472</c:v>
                </c:pt>
                <c:pt idx="270">
                  <c:v>131.96408405017647</c:v>
                </c:pt>
                <c:pt idx="271">
                  <c:v>131.96502607444535</c:v>
                </c:pt>
                <c:pt idx="272">
                  <c:v>131.96580994175122</c:v>
                </c:pt>
                <c:pt idx="273">
                  <c:v>131.96643562205247</c:v>
                </c:pt>
                <c:pt idx="274">
                  <c:v>131.96690309569584</c:v>
                </c:pt>
                <c:pt idx="275">
                  <c:v>131.96721235356011</c:v>
                </c:pt>
                <c:pt idx="276">
                  <c:v>131.96736339591104</c:v>
                </c:pt>
                <c:pt idx="277">
                  <c:v>131.96735623261597</c:v>
                </c:pt>
                <c:pt idx="278">
                  <c:v>131.96719088241329</c:v>
                </c:pt>
                <c:pt idx="279">
                  <c:v>131.9668673716603</c:v>
                </c:pt>
                <c:pt idx="280">
                  <c:v>131.96638573370495</c:v>
                </c:pt>
                <c:pt idx="281">
                  <c:v>131.9657460074497</c:v>
                </c:pt>
                <c:pt idx="282">
                  <c:v>131.96494823680473</c:v>
                </c:pt>
                <c:pt idx="283">
                  <c:v>131.96399246965069</c:v>
                </c:pt>
                <c:pt idx="284">
                  <c:v>131.9628787574658</c:v>
                </c:pt>
                <c:pt idx="285">
                  <c:v>131.96160715509566</c:v>
                </c:pt>
                <c:pt idx="286">
                  <c:v>131.9601777199357</c:v>
                </c:pt>
                <c:pt idx="287">
                  <c:v>131.95859051257534</c:v>
                </c:pt>
                <c:pt idx="288">
                  <c:v>131.95684559690494</c:v>
                </c:pt>
                <c:pt idx="289">
                  <c:v>131.95494304007997</c:v>
                </c:pt>
                <c:pt idx="290">
                  <c:v>131.95288291342078</c:v>
                </c:pt>
                <c:pt idx="291">
                  <c:v>131.95066529205454</c:v>
                </c:pt>
                <c:pt idx="292">
                  <c:v>131.9482902556768</c:v>
                </c:pt>
                <c:pt idx="293">
                  <c:v>131.94575788880189</c:v>
                </c:pt>
                <c:pt idx="294">
                  <c:v>131.94306828089572</c:v>
                </c:pt>
                <c:pt idx="295">
                  <c:v>131.94022152680503</c:v>
                </c:pt>
                <c:pt idx="296">
                  <c:v>131.93721772641484</c:v>
                </c:pt>
                <c:pt idx="297">
                  <c:v>131.9340569850475</c:v>
                </c:pt>
                <c:pt idx="298">
                  <c:v>131.93073941373814</c:v>
                </c:pt>
                <c:pt idx="299">
                  <c:v>131.92726512902036</c:v>
                </c:pt>
                <c:pt idx="300">
                  <c:v>131.92363425301278</c:v>
                </c:pt>
                <c:pt idx="301">
                  <c:v>131.9198469133583</c:v>
                </c:pt>
                <c:pt idx="302">
                  <c:v>131.91590324309055</c:v>
                </c:pt>
                <c:pt idx="303">
                  <c:v>131.91180338097163</c:v>
                </c:pt>
                <c:pt idx="304">
                  <c:v>131.90754747134372</c:v>
                </c:pt>
                <c:pt idx="305">
                  <c:v>131.90313566418004</c:v>
                </c:pt>
                <c:pt idx="306">
                  <c:v>131.89856811511098</c:v>
                </c:pt>
                <c:pt idx="307">
                  <c:v>131.89384498581168</c:v>
                </c:pt>
                <c:pt idx="308">
                  <c:v>131.88896644440126</c:v>
                </c:pt>
                <c:pt idx="309">
                  <c:v>131.88393266522766</c:v>
                </c:pt>
                <c:pt idx="310">
                  <c:v>131.87874382971134</c:v>
                </c:pt>
                <c:pt idx="311">
                  <c:v>131.87340012638052</c:v>
                </c:pt>
                <c:pt idx="312">
                  <c:v>131.86790175111184</c:v>
                </c:pt>
                <c:pt idx="313">
                  <c:v>131.86224890748261</c:v>
                </c:pt>
                <c:pt idx="314">
                  <c:v>131.85644180651519</c:v>
                </c:pt>
                <c:pt idx="315">
                  <c:v>131.85048066758719</c:v>
                </c:pt>
                <c:pt idx="316">
                  <c:v>131.84436571847172</c:v>
                </c:pt>
                <c:pt idx="317">
                  <c:v>131.83809719613473</c:v>
                </c:pt>
                <c:pt idx="318">
                  <c:v>131.83167534758343</c:v>
                </c:pt>
                <c:pt idx="319">
                  <c:v>131.82510043002455</c:v>
                </c:pt>
                <c:pt idx="320">
                  <c:v>131.81837271208059</c:v>
                </c:pt>
                <c:pt idx="321">
                  <c:v>131.81149247475048</c:v>
                </c:pt>
                <c:pt idx="322">
                  <c:v>131.80446001147598</c:v>
                </c:pt>
                <c:pt idx="323">
                  <c:v>131.79727562888763</c:v>
                </c:pt>
                <c:pt idx="324">
                  <c:v>131.78993964722414</c:v>
                </c:pt>
                <c:pt idx="325">
                  <c:v>131.78245240031151</c:v>
                </c:pt>
                <c:pt idx="326">
                  <c:v>131.77481423620725</c:v>
                </c:pt>
                <c:pt idx="327">
                  <c:v>131.76702551686287</c:v>
                </c:pt>
                <c:pt idx="328">
                  <c:v>131.75908661874729</c:v>
                </c:pt>
                <c:pt idx="329">
                  <c:v>131.75099793316906</c:v>
                </c:pt>
                <c:pt idx="330">
                  <c:v>131.74275986629152</c:v>
                </c:pt>
                <c:pt idx="331">
                  <c:v>131.73437283949022</c:v>
                </c:pt>
                <c:pt idx="332">
                  <c:v>131.72583728980814</c:v>
                </c:pt>
                <c:pt idx="333">
                  <c:v>131.71715367067108</c:v>
                </c:pt>
                <c:pt idx="334">
                  <c:v>131.70832245140673</c:v>
                </c:pt>
                <c:pt idx="335">
                  <c:v>131.69934411798658</c:v>
                </c:pt>
                <c:pt idx="336">
                  <c:v>131.69021917443013</c:v>
                </c:pt>
                <c:pt idx="337">
                  <c:v>131.68094814258103</c:v>
                </c:pt>
                <c:pt idx="338">
                  <c:v>131.67153156362377</c:v>
                </c:pt>
                <c:pt idx="339">
                  <c:v>131.66196999965351</c:v>
                </c:pt>
                <c:pt idx="340">
                  <c:v>131.65226403501907</c:v>
                </c:pt>
                <c:pt idx="341">
                  <c:v>131.64241427831121</c:v>
                </c:pt>
                <c:pt idx="342">
                  <c:v>131.63242136498405</c:v>
                </c:pt>
                <c:pt idx="343">
                  <c:v>131.62228595952146</c:v>
                </c:pt>
                <c:pt idx="344">
                  <c:v>131.61200875762455</c:v>
                </c:pt>
                <c:pt idx="345">
                  <c:v>131.60159048995152</c:v>
                </c:pt>
                <c:pt idx="346">
                  <c:v>131.59103192436191</c:v>
                </c:pt>
                <c:pt idx="347">
                  <c:v>131.5803338698145</c:v>
                </c:pt>
                <c:pt idx="348">
                  <c:v>131.56949717950565</c:v>
                </c:pt>
                <c:pt idx="349">
                  <c:v>131.55852275458386</c:v>
                </c:pt>
                <c:pt idx="350">
                  <c:v>131.54741154850865</c:v>
                </c:pt>
                <c:pt idx="351">
                  <c:v>131.53616457132264</c:v>
                </c:pt>
                <c:pt idx="352">
                  <c:v>131.5247828926</c:v>
                </c:pt>
                <c:pt idx="353">
                  <c:v>131.51326764672993</c:v>
                </c:pt>
                <c:pt idx="354">
                  <c:v>131.5016200371584</c:v>
                </c:pt>
                <c:pt idx="355">
                  <c:v>131.48984134043502</c:v>
                </c:pt>
                <c:pt idx="356">
                  <c:v>131.47793291118487</c:v>
                </c:pt>
                <c:pt idx="357">
                  <c:v>131.46589618676416</c:v>
                </c:pt>
                <c:pt idx="358">
                  <c:v>131.45373269269186</c:v>
                </c:pt>
                <c:pt idx="359">
                  <c:v>131.44144404782108</c:v>
                </c:pt>
                <c:pt idx="360">
                  <c:v>131.42903197028701</c:v>
                </c:pt>
                <c:pt idx="361">
                  <c:v>131.41649828335827</c:v>
                </c:pt>
                <c:pt idx="362">
                  <c:v>131.40384492166029</c:v>
                </c:pt>
                <c:pt idx="363">
                  <c:v>131.39107393722088</c:v>
                </c:pt>
                <c:pt idx="364">
                  <c:v>131.37818750627162</c:v>
                </c:pt>
                <c:pt idx="365">
                  <c:v>131.36518793688191</c:v>
                </c:pt>
                <c:pt idx="366">
                  <c:v>131.35207767242377</c:v>
                </c:pt>
                <c:pt idx="367">
                  <c:v>131.33885929803091</c:v>
                </c:pt>
                <c:pt idx="368">
                  <c:v>131.32553554320475</c:v>
                </c:pt>
                <c:pt idx="369">
                  <c:v>131.31210928832959</c:v>
                </c:pt>
                <c:pt idx="370">
                  <c:v>131.29858356082997</c:v>
                </c:pt>
                <c:pt idx="371">
                  <c:v>131.28496151992269</c:v>
                </c:pt>
                <c:pt idx="372">
                  <c:v>131.27124648487967</c:v>
                </c:pt>
                <c:pt idx="373">
                  <c:v>131.25744189403599</c:v>
                </c:pt>
                <c:pt idx="374">
                  <c:v>131.2435513219082</c:v>
                </c:pt>
                <c:pt idx="375">
                  <c:v>131.22957841850794</c:v>
                </c:pt>
                <c:pt idx="376">
                  <c:v>131.2155269211257</c:v>
                </c:pt>
                <c:pt idx="377">
                  <c:v>131.20140053040814</c:v>
                </c:pt>
                <c:pt idx="378">
                  <c:v>131.18720292510565</c:v>
                </c:pt>
                <c:pt idx="379">
                  <c:v>131.17293760947229</c:v>
                </c:pt>
                <c:pt idx="380">
                  <c:v>131.15860785293182</c:v>
                </c:pt>
                <c:pt idx="381">
                  <c:v>131.14421661045947</c:v>
                </c:pt>
                <c:pt idx="382">
                  <c:v>131.12976632308187</c:v>
                </c:pt>
                <c:pt idx="383">
                  <c:v>131.11525887066051</c:v>
                </c:pt>
                <c:pt idx="384">
                  <c:v>131.10069531956563</c:v>
                </c:pt>
                <c:pt idx="385">
                  <c:v>131.08607585118165</c:v>
                </c:pt>
                <c:pt idx="386">
                  <c:v>131.07139967445531</c:v>
                </c:pt>
                <c:pt idx="387">
                  <c:v>131.05666499975194</c:v>
                </c:pt>
                <c:pt idx="388">
                  <c:v>131.04186912475552</c:v>
                </c:pt>
                <c:pt idx="389">
                  <c:v>131.02700846457091</c:v>
                </c:pt>
                <c:pt idx="390">
                  <c:v>131.01207885967355</c:v>
                </c:pt>
                <c:pt idx="391">
                  <c:v>130.99707566727071</c:v>
                </c:pt>
                <c:pt idx="392">
                  <c:v>130.98199408946599</c:v>
                </c:pt>
                <c:pt idx="393">
                  <c:v>130.96682937775591</c:v>
                </c:pt>
                <c:pt idx="394">
                  <c:v>130.95157705976135</c:v>
                </c:pt>
                <c:pt idx="395">
                  <c:v>130.93623312842959</c:v>
                </c:pt>
                <c:pt idx="396">
                  <c:v>130.92079425857142</c:v>
                </c:pt>
                <c:pt idx="397">
                  <c:v>130.90525792936756</c:v>
                </c:pt>
                <c:pt idx="398">
                  <c:v>130.88962257397961</c:v>
                </c:pt>
                <c:pt idx="399">
                  <c:v>130.87388766119753</c:v>
                </c:pt>
                <c:pt idx="400">
                  <c:v>130.85805378563617</c:v>
                </c:pt>
                <c:pt idx="401">
                  <c:v>130.84212273139076</c:v>
                </c:pt>
                <c:pt idx="402">
                  <c:v>130.82609754104729</c:v>
                </c:pt>
                <c:pt idx="403">
                  <c:v>130.80998250529902</c:v>
                </c:pt>
                <c:pt idx="404">
                  <c:v>130.79378319731637</c:v>
                </c:pt>
                <c:pt idx="405">
                  <c:v>130.7775064554443</c:v>
                </c:pt>
                <c:pt idx="406">
                  <c:v>130.76116038515988</c:v>
                </c:pt>
                <c:pt idx="407">
                  <c:v>130.74475429559016</c:v>
                </c:pt>
                <c:pt idx="408">
                  <c:v>130.72829860019456</c:v>
                </c:pt>
                <c:pt idx="409">
                  <c:v>130.71180476628348</c:v>
                </c:pt>
                <c:pt idx="410">
                  <c:v>130.69528519154949</c:v>
                </c:pt>
                <c:pt idx="411">
                  <c:v>130.67875309007474</c:v>
                </c:pt>
                <c:pt idx="412">
                  <c:v>130.66222231425149</c:v>
                </c:pt>
                <c:pt idx="413">
                  <c:v>130.64570727641066</c:v>
                </c:pt>
                <c:pt idx="414">
                  <c:v>130.62922287242202</c:v>
                </c:pt>
                <c:pt idx="415">
                  <c:v>130.61278439657676</c:v>
                </c:pt>
                <c:pt idx="416">
                  <c:v>130.5964075576434</c:v>
                </c:pt>
                <c:pt idx="417">
                  <c:v>130.58010852727998</c:v>
                </c:pt>
                <c:pt idx="418">
                  <c:v>130.56390398907439</c:v>
                </c:pt>
                <c:pt idx="419">
                  <c:v>130.54781115325605</c:v>
                </c:pt>
                <c:pt idx="420">
                  <c:v>130.53184782834381</c:v>
                </c:pt>
                <c:pt idx="421">
                  <c:v>130.51603242184521</c:v>
                </c:pt>
                <c:pt idx="422">
                  <c:v>130.50038386944274</c:v>
                </c:pt>
                <c:pt idx="423">
                  <c:v>130.48492165812155</c:v>
                </c:pt>
                <c:pt idx="424">
                  <c:v>130.46966574989713</c:v>
                </c:pt>
                <c:pt idx="425">
                  <c:v>130.45463653938251</c:v>
                </c:pt>
                <c:pt idx="426">
                  <c:v>130.4398548015792</c:v>
                </c:pt>
                <c:pt idx="427">
                  <c:v>130.42534170280712</c:v>
                </c:pt>
                <c:pt idx="428">
                  <c:v>130.41111887177502</c:v>
                </c:pt>
                <c:pt idx="429">
                  <c:v>130.39720836037102</c:v>
                </c:pt>
                <c:pt idx="430">
                  <c:v>130.38363270417037</c:v>
                </c:pt>
                <c:pt idx="431">
                  <c:v>130.37041486562222</c:v>
                </c:pt>
                <c:pt idx="432">
                  <c:v>130.35757824567551</c:v>
                </c:pt>
                <c:pt idx="433">
                  <c:v>130.34514651976738</c:v>
                </c:pt>
                <c:pt idx="434">
                  <c:v>130.33314351077919</c:v>
                </c:pt>
                <c:pt idx="435">
                  <c:v>130.32159299494813</c:v>
                </c:pt>
                <c:pt idx="436">
                  <c:v>130.31051842168114</c:v>
                </c:pt>
                <c:pt idx="437">
                  <c:v>130.29994264583635</c:v>
                </c:pt>
                <c:pt idx="438">
                  <c:v>130.28988759541508</c:v>
                </c:pt>
                <c:pt idx="439">
                  <c:v>130.28037405920031</c:v>
                </c:pt>
                <c:pt idx="440">
                  <c:v>130.27142122625909</c:v>
                </c:pt>
                <c:pt idx="441">
                  <c:v>130.26304636235136</c:v>
                </c:pt>
                <c:pt idx="442">
                  <c:v>130.25526442709406</c:v>
                </c:pt>
                <c:pt idx="443">
                  <c:v>130.24808766860014</c:v>
                </c:pt>
                <c:pt idx="444">
                  <c:v>130.24152526472099</c:v>
                </c:pt>
                <c:pt idx="445">
                  <c:v>130.23558281558221</c:v>
                </c:pt>
                <c:pt idx="446">
                  <c:v>130.23026216101891</c:v>
                </c:pt>
                <c:pt idx="447">
                  <c:v>130.22556086999961</c:v>
                </c:pt>
                <c:pt idx="448">
                  <c:v>130.22147208688693</c:v>
                </c:pt>
                <c:pt idx="449">
                  <c:v>130.21798416615968</c:v>
                </c:pt>
                <c:pt idx="450">
                  <c:v>130.21508059012604</c:v>
                </c:pt>
                <c:pt idx="451">
                  <c:v>130.21273999646664</c:v>
                </c:pt>
                <c:pt idx="452">
                  <c:v>130.21093576026763</c:v>
                </c:pt>
                <c:pt idx="453">
                  <c:v>130.20963672701387</c:v>
                </c:pt>
                <c:pt idx="454">
                  <c:v>130.2088068105904</c:v>
                </c:pt>
                <c:pt idx="455">
                  <c:v>130.20840565452187</c:v>
                </c:pt>
                <c:pt idx="456">
                  <c:v>130.20838955646832</c:v>
                </c:pt>
                <c:pt idx="457">
                  <c:v>130.20871172041953</c:v>
                </c:pt>
                <c:pt idx="458">
                  <c:v>130.20932332577752</c:v>
                </c:pt>
                <c:pt idx="459">
                  <c:v>130.21017490693009</c:v>
                </c:pt>
                <c:pt idx="460">
                  <c:v>130.21121767021424</c:v>
                </c:pt>
                <c:pt idx="461">
                  <c:v>130.21240448492472</c:v>
                </c:pt>
                <c:pt idx="462">
                  <c:v>130.21369140850061</c:v>
                </c:pt>
                <c:pt idx="463">
                  <c:v>130.21503857619146</c:v>
                </c:pt>
                <c:pt idx="464">
                  <c:v>130.21641107858784</c:v>
                </c:pt>
                <c:pt idx="465">
                  <c:v>130.2177792870614</c:v>
                </c:pt>
                <c:pt idx="466">
                  <c:v>130.21911935717182</c:v>
                </c:pt>
                <c:pt idx="467">
                  <c:v>130.22041291276111</c:v>
                </c:pt>
                <c:pt idx="468">
                  <c:v>130.22164643050064</c:v>
                </c:pt>
                <c:pt idx="469">
                  <c:v>130.22281108623258</c:v>
                </c:pt>
                <c:pt idx="470">
                  <c:v>130.22390177126545</c:v>
                </c:pt>
                <c:pt idx="471">
                  <c:v>130.22491614775348</c:v>
                </c:pt>
                <c:pt idx="472">
                  <c:v>130.22585410423758</c:v>
                </c:pt>
                <c:pt idx="473">
                  <c:v>130.22671646343275</c:v>
                </c:pt>
                <c:pt idx="474">
                  <c:v>130.22750462202464</c:v>
                </c:pt>
                <c:pt idx="475">
                  <c:v>130.22821964942904</c:v>
                </c:pt>
                <c:pt idx="476">
                  <c:v>130.22886271064408</c:v>
                </c:pt>
                <c:pt idx="477">
                  <c:v>130.22943457515402</c:v>
                </c:pt>
                <c:pt idx="478">
                  <c:v>130.22993652295762</c:v>
                </c:pt>
                <c:pt idx="479">
                  <c:v>130.23037085231326</c:v>
                </c:pt>
                <c:pt idx="480">
                  <c:v>130.23074083684003</c:v>
                </c:pt>
                <c:pt idx="481">
                  <c:v>130.23105069586518</c:v>
                </c:pt>
                <c:pt idx="482">
                  <c:v>130.23130576865393</c:v>
                </c:pt>
                <c:pt idx="483">
                  <c:v>130.23151202376778</c:v>
                </c:pt>
                <c:pt idx="484">
                  <c:v>130.23167577005904</c:v>
                </c:pt>
                <c:pt idx="485">
                  <c:v>130.23180368945552</c:v>
                </c:pt>
                <c:pt idx="486">
                  <c:v>130.23190203759887</c:v>
                </c:pt>
                <c:pt idx="487">
                  <c:v>130.23197643389986</c:v>
                </c:pt>
                <c:pt idx="488">
                  <c:v>130.23203212714603</c:v>
                </c:pt>
                <c:pt idx="489">
                  <c:v>130.23207348480838</c:v>
                </c:pt>
                <c:pt idx="490">
                  <c:v>130.23210405986481</c:v>
                </c:pt>
                <c:pt idx="491">
                  <c:v>130.23212663618207</c:v>
                </c:pt>
                <c:pt idx="492">
                  <c:v>130.23214334664345</c:v>
                </c:pt>
                <c:pt idx="493">
                  <c:v>130.23215576952356</c:v>
                </c:pt>
                <c:pt idx="494">
                  <c:v>130.23216510012813</c:v>
                </c:pt>
                <c:pt idx="495">
                  <c:v>130.23217218719219</c:v>
                </c:pt>
                <c:pt idx="496">
                  <c:v>130.23217763615892</c:v>
                </c:pt>
                <c:pt idx="497">
                  <c:v>130.23218189242607</c:v>
                </c:pt>
                <c:pt idx="498">
                  <c:v>130.2321852727575</c:v>
                </c:pt>
                <c:pt idx="499">
                  <c:v>130.23218800548329</c:v>
                </c:pt>
                <c:pt idx="500">
                  <c:v>130.23219025487472</c:v>
                </c:pt>
                <c:pt idx="501">
                  <c:v>130.23219213967778</c:v>
                </c:pt>
                <c:pt idx="502">
                  <c:v>130.23219374557186</c:v>
                </c:pt>
                <c:pt idx="503">
                  <c:v>130.23219513640663</c:v>
                </c:pt>
                <c:pt idx="504">
                  <c:v>130.23219635987343</c:v>
                </c:pt>
                <c:pt idx="505">
                  <c:v>130.23219745135924</c:v>
                </c:pt>
                <c:pt idx="506">
                  <c:v>130.23219843743593</c:v>
                </c:pt>
                <c:pt idx="507">
                  <c:v>130.2321993381552</c:v>
                </c:pt>
                <c:pt idx="508">
                  <c:v>130.2322001684791</c:v>
                </c:pt>
                <c:pt idx="509">
                  <c:v>130.23220093937366</c:v>
                </c:pt>
                <c:pt idx="510">
                  <c:v>130.23220165881057</c:v>
                </c:pt>
                <c:pt idx="511">
                  <c:v>130.2322023326816</c:v>
                </c:pt>
                <c:pt idx="512">
                  <c:v>130.23220296522808</c:v>
                </c:pt>
                <c:pt idx="513">
                  <c:v>130.23220355966922</c:v>
                </c:pt>
                <c:pt idx="514">
                  <c:v>130.23220411861132</c:v>
                </c:pt>
                <c:pt idx="515">
                  <c:v>130.23220464445072</c:v>
                </c:pt>
                <c:pt idx="516">
                  <c:v>130.23220513952282</c:v>
                </c:pt>
                <c:pt idx="517">
                  <c:v>130.23220560612714</c:v>
                </c:pt>
                <c:pt idx="518">
                  <c:v>130.23220604674714</c:v>
                </c:pt>
                <c:pt idx="519">
                  <c:v>130.2322064639684</c:v>
                </c:pt>
                <c:pt idx="520">
                  <c:v>130.23220686031533</c:v>
                </c:pt>
                <c:pt idx="521">
                  <c:v>130.23220723841453</c:v>
                </c:pt>
                <c:pt idx="522">
                  <c:v>130.23220760081563</c:v>
                </c:pt>
                <c:pt idx="523">
                  <c:v>130.2322079500791</c:v>
                </c:pt>
                <c:pt idx="524">
                  <c:v>130.23220828867278</c:v>
                </c:pt>
                <c:pt idx="525">
                  <c:v>130.23220861898832</c:v>
                </c:pt>
                <c:pt idx="526">
                  <c:v>130.23220894319729</c:v>
                </c:pt>
                <c:pt idx="527">
                  <c:v>130.23220926323154</c:v>
                </c:pt>
                <c:pt idx="528">
                  <c:v>130.23220958071579</c:v>
                </c:pt>
                <c:pt idx="529">
                  <c:v>130.23220989664159</c:v>
                </c:pt>
                <c:pt idx="530">
                  <c:v>130.2322102112949</c:v>
                </c:pt>
                <c:pt idx="531">
                  <c:v>130.2322105242518</c:v>
                </c:pt>
                <c:pt idx="532">
                  <c:v>130.23221083439816</c:v>
                </c:pt>
                <c:pt idx="533">
                  <c:v>130.23221113995058</c:v>
                </c:pt>
                <c:pt idx="534">
                  <c:v>130.23221143876805</c:v>
                </c:pt>
                <c:pt idx="535">
                  <c:v>130.23221172848463</c:v>
                </c:pt>
                <c:pt idx="536">
                  <c:v>130.23221200689272</c:v>
                </c:pt>
                <c:pt idx="537">
                  <c:v>130.23221227203533</c:v>
                </c:pt>
                <c:pt idx="538">
                  <c:v>130.2322125225428</c:v>
                </c:pt>
                <c:pt idx="539">
                  <c:v>130.23221275764377</c:v>
                </c:pt>
                <c:pt idx="540">
                  <c:v>130.2322129771438</c:v>
                </c:pt>
                <c:pt idx="541">
                  <c:v>130.23221318124223</c:v>
                </c:pt>
                <c:pt idx="542">
                  <c:v>130.23221337067</c:v>
                </c:pt>
                <c:pt idx="543">
                  <c:v>130.23221354631599</c:v>
                </c:pt>
                <c:pt idx="544">
                  <c:v>130.23221370962654</c:v>
                </c:pt>
                <c:pt idx="545">
                  <c:v>130.23221386105109</c:v>
                </c:pt>
                <c:pt idx="546">
                  <c:v>130.23221400105996</c:v>
                </c:pt>
                <c:pt idx="547">
                  <c:v>130.23221413044521</c:v>
                </c:pt>
                <c:pt idx="548">
                  <c:v>130.23221424887456</c:v>
                </c:pt>
                <c:pt idx="549">
                  <c:v>130.2322143561284</c:v>
                </c:pt>
                <c:pt idx="550">
                  <c:v>130.23221445096488</c:v>
                </c:pt>
                <c:pt idx="551">
                  <c:v>130.23221453364462</c:v>
                </c:pt>
                <c:pt idx="552">
                  <c:v>130.23221460302824</c:v>
                </c:pt>
                <c:pt idx="553">
                  <c:v>130.23221465941197</c:v>
                </c:pt>
                <c:pt idx="554">
                  <c:v>130.23221470294408</c:v>
                </c:pt>
                <c:pt idx="555">
                  <c:v>130.23221473515753</c:v>
                </c:pt>
                <c:pt idx="556">
                  <c:v>130.23221475817297</c:v>
                </c:pt>
                <c:pt idx="557">
                  <c:v>130.23221477348764</c:v>
                </c:pt>
                <c:pt idx="558">
                  <c:v>130.23221478328861</c:v>
                </c:pt>
                <c:pt idx="559">
                  <c:v>130.23221478900669</c:v>
                </c:pt>
                <c:pt idx="560">
                  <c:v>130.23221479240993</c:v>
                </c:pt>
                <c:pt idx="561">
                  <c:v>130.2322147942036</c:v>
                </c:pt>
                <c:pt idx="562">
                  <c:v>130.23221479501601</c:v>
                </c:pt>
                <c:pt idx="563">
                  <c:v>130.23221479511312</c:v>
                </c:pt>
                <c:pt idx="564">
                  <c:v>130.23221479511312</c:v>
                </c:pt>
                <c:pt idx="565">
                  <c:v>130.23221479511312</c:v>
                </c:pt>
                <c:pt idx="566">
                  <c:v>130.23221479511312</c:v>
                </c:pt>
                <c:pt idx="567">
                  <c:v>130.23221479511312</c:v>
                </c:pt>
                <c:pt idx="568">
                  <c:v>130.23221479511312</c:v>
                </c:pt>
                <c:pt idx="569">
                  <c:v>130.23221479511312</c:v>
                </c:pt>
                <c:pt idx="570">
                  <c:v>130.23221479511312</c:v>
                </c:pt>
                <c:pt idx="571">
                  <c:v>130.23221479511312</c:v>
                </c:pt>
                <c:pt idx="572">
                  <c:v>130.23221479511312</c:v>
                </c:pt>
                <c:pt idx="573">
                  <c:v>130.23221479511312</c:v>
                </c:pt>
                <c:pt idx="574">
                  <c:v>130.23221479511312</c:v>
                </c:pt>
                <c:pt idx="575">
                  <c:v>130.23221479511312</c:v>
                </c:pt>
                <c:pt idx="576">
                  <c:v>130.23221479511312</c:v>
                </c:pt>
                <c:pt idx="577">
                  <c:v>130.23221479511312</c:v>
                </c:pt>
                <c:pt idx="578">
                  <c:v>130.23221479511312</c:v>
                </c:pt>
                <c:pt idx="579">
                  <c:v>130.23221479511312</c:v>
                </c:pt>
                <c:pt idx="580">
                  <c:v>130.23221479511312</c:v>
                </c:pt>
                <c:pt idx="581">
                  <c:v>130.23221479511312</c:v>
                </c:pt>
                <c:pt idx="582">
                  <c:v>130.23221479511312</c:v>
                </c:pt>
                <c:pt idx="583">
                  <c:v>130.23221479511312</c:v>
                </c:pt>
                <c:pt idx="584">
                  <c:v>130.23221479511312</c:v>
                </c:pt>
                <c:pt idx="585">
                  <c:v>130.23221479511312</c:v>
                </c:pt>
                <c:pt idx="586">
                  <c:v>130.23221479511312</c:v>
                </c:pt>
                <c:pt idx="587">
                  <c:v>130.23221479511312</c:v>
                </c:pt>
                <c:pt idx="588">
                  <c:v>130.23221479511312</c:v>
                </c:pt>
                <c:pt idx="589">
                  <c:v>130.23221479511312</c:v>
                </c:pt>
                <c:pt idx="590">
                  <c:v>130.23221479511312</c:v>
                </c:pt>
                <c:pt idx="591">
                  <c:v>130.23221479511312</c:v>
                </c:pt>
                <c:pt idx="592">
                  <c:v>130.23221479511312</c:v>
                </c:pt>
                <c:pt idx="593">
                  <c:v>130.23221479511312</c:v>
                </c:pt>
                <c:pt idx="594">
                  <c:v>130.23221479511312</c:v>
                </c:pt>
                <c:pt idx="595">
                  <c:v>130.23221479511312</c:v>
                </c:pt>
                <c:pt idx="596">
                  <c:v>130.23221479511312</c:v>
                </c:pt>
                <c:pt idx="597">
                  <c:v>130.23221479511312</c:v>
                </c:pt>
                <c:pt idx="598">
                  <c:v>130.23221479511312</c:v>
                </c:pt>
                <c:pt idx="599">
                  <c:v>130.23221479511312</c:v>
                </c:pt>
                <c:pt idx="600">
                  <c:v>130.23221479511312</c:v>
                </c:pt>
                <c:pt idx="601">
                  <c:v>130.23221479511312</c:v>
                </c:pt>
                <c:pt idx="602">
                  <c:v>130.23221479511312</c:v>
                </c:pt>
                <c:pt idx="603">
                  <c:v>130.23221479511312</c:v>
                </c:pt>
                <c:pt idx="604">
                  <c:v>130.23221479511312</c:v>
                </c:pt>
                <c:pt idx="605">
                  <c:v>130.23221479511312</c:v>
                </c:pt>
                <c:pt idx="606">
                  <c:v>130.23221479511312</c:v>
                </c:pt>
                <c:pt idx="607">
                  <c:v>130.23221479511312</c:v>
                </c:pt>
                <c:pt idx="608">
                  <c:v>130.23221479511312</c:v>
                </c:pt>
                <c:pt idx="609">
                  <c:v>130.23221479511312</c:v>
                </c:pt>
                <c:pt idx="610">
                  <c:v>130.23221479511312</c:v>
                </c:pt>
                <c:pt idx="611">
                  <c:v>130.23221479511312</c:v>
                </c:pt>
                <c:pt idx="612">
                  <c:v>130.23221479511312</c:v>
                </c:pt>
                <c:pt idx="613">
                  <c:v>130.23221479511312</c:v>
                </c:pt>
                <c:pt idx="614">
                  <c:v>130.23221479511312</c:v>
                </c:pt>
                <c:pt idx="615">
                  <c:v>130.23221479511312</c:v>
                </c:pt>
                <c:pt idx="616">
                  <c:v>130.23221479511312</c:v>
                </c:pt>
                <c:pt idx="617">
                  <c:v>130.23221479511312</c:v>
                </c:pt>
                <c:pt idx="618">
                  <c:v>130.23221479511312</c:v>
                </c:pt>
                <c:pt idx="619">
                  <c:v>130.23221479511312</c:v>
                </c:pt>
                <c:pt idx="620">
                  <c:v>130.23221479511312</c:v>
                </c:pt>
                <c:pt idx="621">
                  <c:v>130.23221479511312</c:v>
                </c:pt>
                <c:pt idx="622">
                  <c:v>130.23221479511312</c:v>
                </c:pt>
                <c:pt idx="623">
                  <c:v>130.23221479511312</c:v>
                </c:pt>
                <c:pt idx="624">
                  <c:v>130.23221479511312</c:v>
                </c:pt>
                <c:pt idx="625">
                  <c:v>130.23221479511312</c:v>
                </c:pt>
                <c:pt idx="626">
                  <c:v>130.23221479511312</c:v>
                </c:pt>
                <c:pt idx="627">
                  <c:v>130.23221479511312</c:v>
                </c:pt>
                <c:pt idx="628">
                  <c:v>130.23221479511312</c:v>
                </c:pt>
                <c:pt idx="629">
                  <c:v>130.23221479511312</c:v>
                </c:pt>
                <c:pt idx="630">
                  <c:v>130.23221479511312</c:v>
                </c:pt>
                <c:pt idx="631">
                  <c:v>130.23221479511312</c:v>
                </c:pt>
                <c:pt idx="632">
                  <c:v>130.23221479511312</c:v>
                </c:pt>
                <c:pt idx="633">
                  <c:v>130.23221479511312</c:v>
                </c:pt>
                <c:pt idx="634">
                  <c:v>130.23221479511312</c:v>
                </c:pt>
                <c:pt idx="635">
                  <c:v>130.23221479511312</c:v>
                </c:pt>
                <c:pt idx="636">
                  <c:v>130.23221479511312</c:v>
                </c:pt>
                <c:pt idx="637">
                  <c:v>130.23221479511312</c:v>
                </c:pt>
                <c:pt idx="638">
                  <c:v>130.23221479511312</c:v>
                </c:pt>
                <c:pt idx="639">
                  <c:v>130.23221479511312</c:v>
                </c:pt>
                <c:pt idx="640">
                  <c:v>130.23221479511312</c:v>
                </c:pt>
                <c:pt idx="641">
                  <c:v>130.23221479511312</c:v>
                </c:pt>
                <c:pt idx="642">
                  <c:v>130.23221479511312</c:v>
                </c:pt>
                <c:pt idx="643">
                  <c:v>130.23221479511312</c:v>
                </c:pt>
                <c:pt idx="644">
                  <c:v>130.23221479511312</c:v>
                </c:pt>
                <c:pt idx="645">
                  <c:v>130.23221479511312</c:v>
                </c:pt>
                <c:pt idx="646">
                  <c:v>130.23221479511312</c:v>
                </c:pt>
                <c:pt idx="647">
                  <c:v>130.23221479511312</c:v>
                </c:pt>
                <c:pt idx="648">
                  <c:v>130.23221479511312</c:v>
                </c:pt>
                <c:pt idx="649">
                  <c:v>130.23425947173845</c:v>
                </c:pt>
                <c:pt idx="650">
                  <c:v>130.23425947173845</c:v>
                </c:pt>
                <c:pt idx="651">
                  <c:v>130.23425947173845</c:v>
                </c:pt>
                <c:pt idx="652">
                  <c:v>130.23425947173845</c:v>
                </c:pt>
                <c:pt idx="653">
                  <c:v>130.23425947173845</c:v>
                </c:pt>
                <c:pt idx="654">
                  <c:v>130.23425947173845</c:v>
                </c:pt>
                <c:pt idx="655">
                  <c:v>130.23425947173845</c:v>
                </c:pt>
                <c:pt idx="656">
                  <c:v>130.23425947173845</c:v>
                </c:pt>
                <c:pt idx="657">
                  <c:v>130.23425947173845</c:v>
                </c:pt>
                <c:pt idx="658">
                  <c:v>130.23425947173845</c:v>
                </c:pt>
                <c:pt idx="659">
                  <c:v>130.23425947173845</c:v>
                </c:pt>
                <c:pt idx="660">
                  <c:v>130.23425947173845</c:v>
                </c:pt>
                <c:pt idx="661">
                  <c:v>130.23425947173845</c:v>
                </c:pt>
                <c:pt idx="662">
                  <c:v>130.23425947173845</c:v>
                </c:pt>
                <c:pt idx="663">
                  <c:v>130.23425947173845</c:v>
                </c:pt>
                <c:pt idx="664">
                  <c:v>130.23425947173845</c:v>
                </c:pt>
                <c:pt idx="665">
                  <c:v>130.23425947173845</c:v>
                </c:pt>
                <c:pt idx="666">
                  <c:v>130.23425947173845</c:v>
                </c:pt>
                <c:pt idx="667">
                  <c:v>130.23425947173845</c:v>
                </c:pt>
                <c:pt idx="668">
                  <c:v>130.23425947173845</c:v>
                </c:pt>
                <c:pt idx="669">
                  <c:v>130.23425947173845</c:v>
                </c:pt>
                <c:pt idx="670">
                  <c:v>130.23425947173845</c:v>
                </c:pt>
                <c:pt idx="671">
                  <c:v>130.23425947173845</c:v>
                </c:pt>
                <c:pt idx="672">
                  <c:v>130.23425947173845</c:v>
                </c:pt>
                <c:pt idx="673">
                  <c:v>130.23425947173845</c:v>
                </c:pt>
                <c:pt idx="674">
                  <c:v>130.23425947173845</c:v>
                </c:pt>
                <c:pt idx="675">
                  <c:v>130.23425947173845</c:v>
                </c:pt>
                <c:pt idx="676">
                  <c:v>130.23425947173845</c:v>
                </c:pt>
                <c:pt idx="677">
                  <c:v>130.23425947173845</c:v>
                </c:pt>
                <c:pt idx="678">
                  <c:v>130.23425947173845</c:v>
                </c:pt>
                <c:pt idx="679">
                  <c:v>130.23425947173845</c:v>
                </c:pt>
                <c:pt idx="680">
                  <c:v>130.23425947173845</c:v>
                </c:pt>
                <c:pt idx="681">
                  <c:v>130.23425947173845</c:v>
                </c:pt>
                <c:pt idx="682">
                  <c:v>130.23425947173845</c:v>
                </c:pt>
                <c:pt idx="683">
                  <c:v>130.23425947173845</c:v>
                </c:pt>
                <c:pt idx="684">
                  <c:v>130.23425947173845</c:v>
                </c:pt>
                <c:pt idx="685">
                  <c:v>130.23425947173845</c:v>
                </c:pt>
                <c:pt idx="686">
                  <c:v>130.23425947173845</c:v>
                </c:pt>
                <c:pt idx="687">
                  <c:v>130.23425947173845</c:v>
                </c:pt>
                <c:pt idx="688">
                  <c:v>130.23425947173845</c:v>
                </c:pt>
                <c:pt idx="689">
                  <c:v>130.23425947173845</c:v>
                </c:pt>
                <c:pt idx="690">
                  <c:v>130.23425947173845</c:v>
                </c:pt>
                <c:pt idx="691">
                  <c:v>130.23425947173845</c:v>
                </c:pt>
                <c:pt idx="692">
                  <c:v>130.23425947173845</c:v>
                </c:pt>
                <c:pt idx="693">
                  <c:v>130.23425947173845</c:v>
                </c:pt>
                <c:pt idx="694">
                  <c:v>130.23425947173845</c:v>
                </c:pt>
                <c:pt idx="695">
                  <c:v>130.23425947173845</c:v>
                </c:pt>
                <c:pt idx="696">
                  <c:v>130.23425947173845</c:v>
                </c:pt>
                <c:pt idx="697">
                  <c:v>130.23425947173845</c:v>
                </c:pt>
                <c:pt idx="698">
                  <c:v>130.23425947173845</c:v>
                </c:pt>
                <c:pt idx="699">
                  <c:v>130.23425947173845</c:v>
                </c:pt>
                <c:pt idx="700">
                  <c:v>130.23425947173845</c:v>
                </c:pt>
                <c:pt idx="701">
                  <c:v>130.23425947173845</c:v>
                </c:pt>
                <c:pt idx="702">
                  <c:v>130.23425947173845</c:v>
                </c:pt>
                <c:pt idx="703">
                  <c:v>130.23425947173845</c:v>
                </c:pt>
                <c:pt idx="704">
                  <c:v>130.23425947173845</c:v>
                </c:pt>
                <c:pt idx="705">
                  <c:v>130.23425947173845</c:v>
                </c:pt>
                <c:pt idx="706">
                  <c:v>130.23425947173845</c:v>
                </c:pt>
                <c:pt idx="707">
                  <c:v>130.23425947173845</c:v>
                </c:pt>
                <c:pt idx="708">
                  <c:v>130.23425947173845</c:v>
                </c:pt>
                <c:pt idx="709">
                  <c:v>130.23425947173845</c:v>
                </c:pt>
                <c:pt idx="710">
                  <c:v>130.23425947173845</c:v>
                </c:pt>
                <c:pt idx="711">
                  <c:v>130.23425947173845</c:v>
                </c:pt>
                <c:pt idx="712">
                  <c:v>130.23425947173845</c:v>
                </c:pt>
                <c:pt idx="713">
                  <c:v>130.23425947173845</c:v>
                </c:pt>
                <c:pt idx="714">
                  <c:v>130.23425947173845</c:v>
                </c:pt>
                <c:pt idx="715">
                  <c:v>130.23425947173845</c:v>
                </c:pt>
                <c:pt idx="716">
                  <c:v>130.23425947173845</c:v>
                </c:pt>
                <c:pt idx="717">
                  <c:v>130.23425947173845</c:v>
                </c:pt>
                <c:pt idx="718">
                  <c:v>130.23425947173845</c:v>
                </c:pt>
                <c:pt idx="719">
                  <c:v>130.23425947173845</c:v>
                </c:pt>
                <c:pt idx="720">
                  <c:v>130.23425947173845</c:v>
                </c:pt>
                <c:pt idx="721">
                  <c:v>130.23425947173845</c:v>
                </c:pt>
                <c:pt idx="722">
                  <c:v>130.23425947173845</c:v>
                </c:pt>
                <c:pt idx="723">
                  <c:v>130.23425947173845</c:v>
                </c:pt>
                <c:pt idx="724">
                  <c:v>130.23425947173845</c:v>
                </c:pt>
                <c:pt idx="725">
                  <c:v>130.23425947173845</c:v>
                </c:pt>
                <c:pt idx="726">
                  <c:v>130.23425947173845</c:v>
                </c:pt>
                <c:pt idx="727">
                  <c:v>130.23425947173845</c:v>
                </c:pt>
                <c:pt idx="728">
                  <c:v>130.23425947173845</c:v>
                </c:pt>
                <c:pt idx="729">
                  <c:v>130.23425947173845</c:v>
                </c:pt>
                <c:pt idx="730">
                  <c:v>130.23425947173845</c:v>
                </c:pt>
                <c:pt idx="731">
                  <c:v>130.23425947173845</c:v>
                </c:pt>
                <c:pt idx="732">
                  <c:v>130.23425947173845</c:v>
                </c:pt>
                <c:pt idx="733">
                  <c:v>130.23425947173845</c:v>
                </c:pt>
                <c:pt idx="734">
                  <c:v>130.23425947173845</c:v>
                </c:pt>
                <c:pt idx="735">
                  <c:v>130.23425947173845</c:v>
                </c:pt>
                <c:pt idx="736">
                  <c:v>130.23425947173845</c:v>
                </c:pt>
                <c:pt idx="737">
                  <c:v>130.23425947173845</c:v>
                </c:pt>
                <c:pt idx="738">
                  <c:v>130.23425947173845</c:v>
                </c:pt>
                <c:pt idx="739">
                  <c:v>130.23425947173845</c:v>
                </c:pt>
                <c:pt idx="740">
                  <c:v>130.23425947173845</c:v>
                </c:pt>
                <c:pt idx="741">
                  <c:v>130.23425947173845</c:v>
                </c:pt>
                <c:pt idx="742">
                  <c:v>130.23425947173845</c:v>
                </c:pt>
                <c:pt idx="743">
                  <c:v>130.23425947173845</c:v>
                </c:pt>
                <c:pt idx="744">
                  <c:v>130.23425947173845</c:v>
                </c:pt>
                <c:pt idx="745">
                  <c:v>130.23425947173845</c:v>
                </c:pt>
                <c:pt idx="746">
                  <c:v>130.23425947173845</c:v>
                </c:pt>
                <c:pt idx="747">
                  <c:v>130.23425947173845</c:v>
                </c:pt>
                <c:pt idx="748">
                  <c:v>130.23425947173845</c:v>
                </c:pt>
                <c:pt idx="749">
                  <c:v>130.23425947173845</c:v>
                </c:pt>
                <c:pt idx="750">
                  <c:v>130.23425947173845</c:v>
                </c:pt>
                <c:pt idx="751">
                  <c:v>130.23425947173845</c:v>
                </c:pt>
                <c:pt idx="752">
                  <c:v>130.23425947173845</c:v>
                </c:pt>
                <c:pt idx="753">
                  <c:v>130.23425947173845</c:v>
                </c:pt>
                <c:pt idx="754">
                  <c:v>130.23425947173845</c:v>
                </c:pt>
                <c:pt idx="755">
                  <c:v>130.23425947173845</c:v>
                </c:pt>
                <c:pt idx="756">
                  <c:v>130.23425947173845</c:v>
                </c:pt>
                <c:pt idx="757">
                  <c:v>130.23425947173845</c:v>
                </c:pt>
                <c:pt idx="758">
                  <c:v>130.23425947173845</c:v>
                </c:pt>
                <c:pt idx="759">
                  <c:v>130.23425947173845</c:v>
                </c:pt>
                <c:pt idx="760">
                  <c:v>130.23425947173845</c:v>
                </c:pt>
                <c:pt idx="761">
                  <c:v>130.23425947173845</c:v>
                </c:pt>
                <c:pt idx="762">
                  <c:v>130.23425947173845</c:v>
                </c:pt>
                <c:pt idx="763">
                  <c:v>130.23425947173845</c:v>
                </c:pt>
                <c:pt idx="764">
                  <c:v>130.23425947173845</c:v>
                </c:pt>
                <c:pt idx="765">
                  <c:v>130.23425947173845</c:v>
                </c:pt>
                <c:pt idx="766">
                  <c:v>130.23425947173845</c:v>
                </c:pt>
                <c:pt idx="767">
                  <c:v>130.23425947173845</c:v>
                </c:pt>
                <c:pt idx="768">
                  <c:v>130.23425947173845</c:v>
                </c:pt>
                <c:pt idx="769">
                  <c:v>130.23425947173845</c:v>
                </c:pt>
                <c:pt idx="770">
                  <c:v>130.23425947173845</c:v>
                </c:pt>
                <c:pt idx="771">
                  <c:v>130.23425947173845</c:v>
                </c:pt>
                <c:pt idx="772">
                  <c:v>130.23425947173845</c:v>
                </c:pt>
                <c:pt idx="773">
                  <c:v>130.23425947173845</c:v>
                </c:pt>
                <c:pt idx="774">
                  <c:v>130.23425947173845</c:v>
                </c:pt>
                <c:pt idx="775">
                  <c:v>130.23425947173845</c:v>
                </c:pt>
                <c:pt idx="776">
                  <c:v>130.23425947173845</c:v>
                </c:pt>
                <c:pt idx="777">
                  <c:v>130.23425947173845</c:v>
                </c:pt>
                <c:pt idx="778">
                  <c:v>130.23425947173845</c:v>
                </c:pt>
                <c:pt idx="779">
                  <c:v>130.23425947173845</c:v>
                </c:pt>
                <c:pt idx="780">
                  <c:v>130.23425947173845</c:v>
                </c:pt>
                <c:pt idx="781">
                  <c:v>130.23425947173845</c:v>
                </c:pt>
                <c:pt idx="782">
                  <c:v>130.23425947173845</c:v>
                </c:pt>
                <c:pt idx="783">
                  <c:v>130.23425947173845</c:v>
                </c:pt>
                <c:pt idx="784">
                  <c:v>130.23425947173845</c:v>
                </c:pt>
                <c:pt idx="785">
                  <c:v>130.23425947173845</c:v>
                </c:pt>
                <c:pt idx="786">
                  <c:v>130.23425947173845</c:v>
                </c:pt>
                <c:pt idx="787">
                  <c:v>130.23425947173845</c:v>
                </c:pt>
                <c:pt idx="788">
                  <c:v>130.23425947173845</c:v>
                </c:pt>
                <c:pt idx="789">
                  <c:v>130.23425947173845</c:v>
                </c:pt>
                <c:pt idx="790">
                  <c:v>130.23425947173845</c:v>
                </c:pt>
                <c:pt idx="791">
                  <c:v>130.23425947173845</c:v>
                </c:pt>
                <c:pt idx="792">
                  <c:v>130.23425947173845</c:v>
                </c:pt>
                <c:pt idx="793">
                  <c:v>130.23425947173845</c:v>
                </c:pt>
                <c:pt idx="794">
                  <c:v>130.23425947173845</c:v>
                </c:pt>
                <c:pt idx="795">
                  <c:v>130.23425947173845</c:v>
                </c:pt>
                <c:pt idx="796">
                  <c:v>130.23425947173845</c:v>
                </c:pt>
                <c:pt idx="797">
                  <c:v>130.23425947173845</c:v>
                </c:pt>
                <c:pt idx="798">
                  <c:v>130.23425947173845</c:v>
                </c:pt>
                <c:pt idx="799">
                  <c:v>130.23425947173845</c:v>
                </c:pt>
                <c:pt idx="800">
                  <c:v>130.23425947173845</c:v>
                </c:pt>
                <c:pt idx="801">
                  <c:v>130.23425947173845</c:v>
                </c:pt>
                <c:pt idx="802">
                  <c:v>130.23425947173845</c:v>
                </c:pt>
                <c:pt idx="803">
                  <c:v>130.23425947173845</c:v>
                </c:pt>
                <c:pt idx="804">
                  <c:v>130.23425947173845</c:v>
                </c:pt>
                <c:pt idx="805">
                  <c:v>130.23425947173845</c:v>
                </c:pt>
                <c:pt idx="806">
                  <c:v>130.23425947173845</c:v>
                </c:pt>
                <c:pt idx="807">
                  <c:v>130.23425947173845</c:v>
                </c:pt>
                <c:pt idx="808">
                  <c:v>130.23425947173845</c:v>
                </c:pt>
                <c:pt idx="809">
                  <c:v>130.23425947173845</c:v>
                </c:pt>
                <c:pt idx="810">
                  <c:v>130.23425947173845</c:v>
                </c:pt>
                <c:pt idx="811">
                  <c:v>130.23425947173845</c:v>
                </c:pt>
                <c:pt idx="812">
                  <c:v>130.23425947173845</c:v>
                </c:pt>
                <c:pt idx="813">
                  <c:v>130.23425947173845</c:v>
                </c:pt>
                <c:pt idx="814">
                  <c:v>130.23425947173845</c:v>
                </c:pt>
                <c:pt idx="815">
                  <c:v>130.23425947173845</c:v>
                </c:pt>
                <c:pt idx="816">
                  <c:v>130.23425947173845</c:v>
                </c:pt>
                <c:pt idx="817">
                  <c:v>130.23425947173845</c:v>
                </c:pt>
                <c:pt idx="818">
                  <c:v>130.23425947173845</c:v>
                </c:pt>
                <c:pt idx="819">
                  <c:v>130.23425947173845</c:v>
                </c:pt>
                <c:pt idx="820">
                  <c:v>130.23425947173845</c:v>
                </c:pt>
                <c:pt idx="821">
                  <c:v>130.23425947173845</c:v>
                </c:pt>
                <c:pt idx="822">
                  <c:v>130.23425947173845</c:v>
                </c:pt>
                <c:pt idx="823">
                  <c:v>130.23425947173845</c:v>
                </c:pt>
                <c:pt idx="824">
                  <c:v>130.23425947173845</c:v>
                </c:pt>
                <c:pt idx="825">
                  <c:v>130.23425947173845</c:v>
                </c:pt>
                <c:pt idx="826">
                  <c:v>130.23425947173845</c:v>
                </c:pt>
                <c:pt idx="827">
                  <c:v>130.23425947173845</c:v>
                </c:pt>
                <c:pt idx="828">
                  <c:v>130.23425947173845</c:v>
                </c:pt>
                <c:pt idx="829">
                  <c:v>130.23269804663269</c:v>
                </c:pt>
                <c:pt idx="830">
                  <c:v>130.23269804663269</c:v>
                </c:pt>
                <c:pt idx="831">
                  <c:v>130.23269804663269</c:v>
                </c:pt>
                <c:pt idx="832">
                  <c:v>130.23269804663269</c:v>
                </c:pt>
                <c:pt idx="833">
                  <c:v>130.23269804663269</c:v>
                </c:pt>
                <c:pt idx="834">
                  <c:v>130.23269804663269</c:v>
                </c:pt>
                <c:pt idx="835">
                  <c:v>130.23320224683746</c:v>
                </c:pt>
                <c:pt idx="836">
                  <c:v>130.23320224683746</c:v>
                </c:pt>
                <c:pt idx="837">
                  <c:v>130.23320224683746</c:v>
                </c:pt>
                <c:pt idx="838">
                  <c:v>130.23320224683746</c:v>
                </c:pt>
                <c:pt idx="839">
                  <c:v>130.23320224683746</c:v>
                </c:pt>
                <c:pt idx="840">
                  <c:v>130.23320224683746</c:v>
                </c:pt>
                <c:pt idx="841">
                  <c:v>130.23320224683746</c:v>
                </c:pt>
                <c:pt idx="842">
                  <c:v>130.23320224683746</c:v>
                </c:pt>
                <c:pt idx="843">
                  <c:v>130.23320224683746</c:v>
                </c:pt>
                <c:pt idx="844">
                  <c:v>130.23320224683746</c:v>
                </c:pt>
                <c:pt idx="845">
                  <c:v>130.23320224683746</c:v>
                </c:pt>
                <c:pt idx="846">
                  <c:v>130.23320224683746</c:v>
                </c:pt>
                <c:pt idx="847">
                  <c:v>130.23320224683746</c:v>
                </c:pt>
                <c:pt idx="848">
                  <c:v>130.23320224683746</c:v>
                </c:pt>
                <c:pt idx="849">
                  <c:v>130.23320224683746</c:v>
                </c:pt>
                <c:pt idx="850">
                  <c:v>130.23320224683746</c:v>
                </c:pt>
                <c:pt idx="851">
                  <c:v>130.23320224683746</c:v>
                </c:pt>
                <c:pt idx="852">
                  <c:v>130.23320224683746</c:v>
                </c:pt>
                <c:pt idx="853">
                  <c:v>130.23320224683746</c:v>
                </c:pt>
                <c:pt idx="854">
                  <c:v>130.23320224683746</c:v>
                </c:pt>
                <c:pt idx="855">
                  <c:v>130.23442339880614</c:v>
                </c:pt>
                <c:pt idx="856">
                  <c:v>130.23442339880614</c:v>
                </c:pt>
                <c:pt idx="857">
                  <c:v>130.23442339880614</c:v>
                </c:pt>
                <c:pt idx="858">
                  <c:v>130.23442339880614</c:v>
                </c:pt>
                <c:pt idx="859">
                  <c:v>130.23442339880614</c:v>
                </c:pt>
                <c:pt idx="860">
                  <c:v>130.23442339880614</c:v>
                </c:pt>
                <c:pt idx="861">
                  <c:v>130.23442339880614</c:v>
                </c:pt>
                <c:pt idx="862">
                  <c:v>130.23442339880614</c:v>
                </c:pt>
                <c:pt idx="863">
                  <c:v>130.23442339880614</c:v>
                </c:pt>
                <c:pt idx="864">
                  <c:v>130.23442339880614</c:v>
                </c:pt>
                <c:pt idx="865">
                  <c:v>130.23442339880614</c:v>
                </c:pt>
                <c:pt idx="866">
                  <c:v>130.23442339880614</c:v>
                </c:pt>
                <c:pt idx="867">
                  <c:v>130.23442339880614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6012-436F-9CAB-0E6BF8480C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kinetic energy [keV]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00" baseline="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proper scaling'!$Z$2</c:f>
              <c:strCache>
                <c:ptCount val="1"/>
                <c:pt idx="0">
                  <c:v>Std x</c:v>
                </c:pt>
              </c:strCache>
            </c:strRef>
          </c:tx>
          <c:spPr>
            <a:ln w="25400">
              <a:solidFill>
                <a:srgbClr val="2525EE"/>
              </a:solidFill>
            </a:ln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'Force proper scaling'!$Y$3:$Y$870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scaling'!$Z$3:$Z$870</c:f>
              <c:numCache>
                <c:formatCode>0.00E+00</c:formatCode>
                <c:ptCount val="868"/>
                <c:pt idx="0">
                  <c:v>2.4810861891016599E-4</c:v>
                </c:pt>
                <c:pt idx="1">
                  <c:v>2.48964039579639E-4</c:v>
                </c:pt>
                <c:pt idx="2">
                  <c:v>2.4808808064052501E-4</c:v>
                </c:pt>
                <c:pt idx="3">
                  <c:v>2.49150538805487E-4</c:v>
                </c:pt>
                <c:pt idx="4">
                  <c:v>2.5004119054432001E-4</c:v>
                </c:pt>
                <c:pt idx="5">
                  <c:v>2.4984325224310702E-4</c:v>
                </c:pt>
                <c:pt idx="6">
                  <c:v>2.5085592602985802E-4</c:v>
                </c:pt>
                <c:pt idx="7">
                  <c:v>2.5059459949323899E-4</c:v>
                </c:pt>
                <c:pt idx="8">
                  <c:v>2.5073424090338103E-4</c:v>
                </c:pt>
                <c:pt idx="9">
                  <c:v>2.5025825294597E-4</c:v>
                </c:pt>
                <c:pt idx="10">
                  <c:v>2.4970648671733E-4</c:v>
                </c:pt>
                <c:pt idx="11">
                  <c:v>2.5038315837577898E-4</c:v>
                </c:pt>
                <c:pt idx="12">
                  <c:v>2.5038815122065198E-4</c:v>
                </c:pt>
                <c:pt idx="13">
                  <c:v>2.5039348480759198E-4</c:v>
                </c:pt>
                <c:pt idx="14">
                  <c:v>2.5039915911792798E-4</c:v>
                </c:pt>
                <c:pt idx="15">
                  <c:v>2.50405174136409E-4</c:v>
                </c:pt>
                <c:pt idx="16">
                  <c:v>2.5041152983902202E-4</c:v>
                </c:pt>
                <c:pt idx="17">
                  <c:v>2.5041822619369699E-4</c:v>
                </c:pt>
                <c:pt idx="18">
                  <c:v>2.5042526316145902E-4</c:v>
                </c:pt>
                <c:pt idx="19">
                  <c:v>2.5043264069759999E-4</c:v>
                </c:pt>
                <c:pt idx="20">
                  <c:v>2.5044035874647799E-4</c:v>
                </c:pt>
                <c:pt idx="21">
                  <c:v>2.5044841724172301E-4</c:v>
                </c:pt>
                <c:pt idx="22">
                  <c:v>2.5045681610497302E-4</c:v>
                </c:pt>
                <c:pt idx="23">
                  <c:v>2.5046555524281999E-4</c:v>
                </c:pt>
                <c:pt idx="24">
                  <c:v>2.5047463454341698E-4</c:v>
                </c:pt>
                <c:pt idx="25">
                  <c:v>2.5048405387616702E-4</c:v>
                </c:pt>
                <c:pt idx="26">
                  <c:v>2.5049381309016E-4</c:v>
                </c:pt>
                <c:pt idx="27">
                  <c:v>2.5050391201825401E-4</c:v>
                </c:pt>
                <c:pt idx="28">
                  <c:v>2.5051435047257801E-4</c:v>
                </c:pt>
                <c:pt idx="29">
                  <c:v>2.5052512824874602E-4</c:v>
                </c:pt>
                <c:pt idx="30">
                  <c:v>2.5053624512834599E-4</c:v>
                </c:pt>
                <c:pt idx="31">
                  <c:v>2.5054770087713899E-4</c:v>
                </c:pt>
                <c:pt idx="32">
                  <c:v>2.5055949525292902E-4</c:v>
                </c:pt>
                <c:pt idx="33">
                  <c:v>2.5057162801536199E-4</c:v>
                </c:pt>
                <c:pt idx="34">
                  <c:v>2.5058409892092E-4</c:v>
                </c:pt>
                <c:pt idx="35">
                  <c:v>2.50596907729141E-4</c:v>
                </c:pt>
                <c:pt idx="36">
                  <c:v>2.5061005421024303E-4</c:v>
                </c:pt>
                <c:pt idx="37">
                  <c:v>2.5062353813526199E-4</c:v>
                </c:pt>
                <c:pt idx="38">
                  <c:v>2.5063735929013498E-4</c:v>
                </c:pt>
                <c:pt idx="39">
                  <c:v>2.5065151747203599E-4</c:v>
                </c:pt>
                <c:pt idx="40">
                  <c:v>2.5066601248726001E-4</c:v>
                </c:pt>
                <c:pt idx="41">
                  <c:v>2.5068084416764202E-4</c:v>
                </c:pt>
                <c:pt idx="42">
                  <c:v>2.5069601237399897E-4</c:v>
                </c:pt>
                <c:pt idx="43">
                  <c:v>2.5071151699298697E-4</c:v>
                </c:pt>
                <c:pt idx="44">
                  <c:v>2.5072735794310399E-4</c:v>
                </c:pt>
                <c:pt idx="45">
                  <c:v>2.5074353519425002E-4</c:v>
                </c:pt>
                <c:pt idx="46">
                  <c:v>2.5076004877308902E-4</c:v>
                </c:pt>
                <c:pt idx="47">
                  <c:v>2.50776898772519E-4</c:v>
                </c:pt>
                <c:pt idx="48">
                  <c:v>2.5079408534414802E-4</c:v>
                </c:pt>
                <c:pt idx="49">
                  <c:v>2.5081160869008199E-4</c:v>
                </c:pt>
                <c:pt idx="50">
                  <c:v>2.50829469051529E-4</c:v>
                </c:pt>
                <c:pt idx="51">
                  <c:v>2.5084766670294199E-4</c:v>
                </c:pt>
                <c:pt idx="52">
                  <c:v>2.5086620191713002E-4</c:v>
                </c:pt>
                <c:pt idx="53">
                  <c:v>2.5088507493806401E-4</c:v>
                </c:pt>
                <c:pt idx="54">
                  <c:v>2.5090428597372098E-4</c:v>
                </c:pt>
                <c:pt idx="55">
                  <c:v>2.5092383515725402E-4</c:v>
                </c:pt>
                <c:pt idx="56">
                  <c:v>2.5094372252229498E-4</c:v>
                </c:pt>
                <c:pt idx="57">
                  <c:v>2.50963947996423E-4</c:v>
                </c:pt>
                <c:pt idx="58">
                  <c:v>2.5098451137538702E-4</c:v>
                </c:pt>
                <c:pt idx="59">
                  <c:v>2.5100541230966802E-4</c:v>
                </c:pt>
                <c:pt idx="60">
                  <c:v>2.5102665029059303E-4</c:v>
                </c:pt>
                <c:pt idx="61">
                  <c:v>2.51048224625582E-4</c:v>
                </c:pt>
                <c:pt idx="62">
                  <c:v>2.51070134467187E-4</c:v>
                </c:pt>
                <c:pt idx="63">
                  <c:v>2.51092378659195E-4</c:v>
                </c:pt>
                <c:pt idx="64">
                  <c:v>2.5111495574529999E-4</c:v>
                </c:pt>
                <c:pt idx="65">
                  <c:v>2.5113786400851802E-4</c:v>
                </c:pt>
                <c:pt idx="66">
                  <c:v>2.5116110136504599E-4</c:v>
                </c:pt>
                <c:pt idx="67">
                  <c:v>2.5118466544890399E-4</c:v>
                </c:pt>
                <c:pt idx="68">
                  <c:v>2.5120855334590501E-4</c:v>
                </c:pt>
                <c:pt idx="69">
                  <c:v>2.5123276146243602E-4</c:v>
                </c:pt>
                <c:pt idx="70">
                  <c:v>2.5125728544903302E-4</c:v>
                </c:pt>
                <c:pt idx="71">
                  <c:v>2.5128212002788598E-4</c:v>
                </c:pt>
                <c:pt idx="72">
                  <c:v>2.5130725842192301E-4</c:v>
                </c:pt>
                <c:pt idx="73">
                  <c:v>2.51332692615791E-4</c:v>
                </c:pt>
                <c:pt idx="74">
                  <c:v>2.5135841353940999E-4</c:v>
                </c:pt>
                <c:pt idx="75">
                  <c:v>2.5138441162067998E-4</c:v>
                </c:pt>
                <c:pt idx="76">
                  <c:v>2.5141067801563298E-4</c:v>
                </c:pt>
                <c:pt idx="77">
                  <c:v>2.5143720496240401E-4</c:v>
                </c:pt>
                <c:pt idx="78">
                  <c:v>2.5146398748625298E-4</c:v>
                </c:pt>
                <c:pt idx="79">
                  <c:v>2.5149102350308501E-4</c:v>
                </c:pt>
                <c:pt idx="80">
                  <c:v>2.5151831430055103E-4</c:v>
                </c:pt>
                <c:pt idx="81">
                  <c:v>2.5154586391179398E-4</c:v>
                </c:pt>
                <c:pt idx="82">
                  <c:v>2.5157367844204901E-4</c:v>
                </c:pt>
                <c:pt idx="83">
                  <c:v>2.5160176640850801E-4</c:v>
                </c:pt>
                <c:pt idx="84">
                  <c:v>2.5163013760421798E-4</c:v>
                </c:pt>
                <c:pt idx="85">
                  <c:v>2.5165880311486799E-4</c:v>
                </c:pt>
                <c:pt idx="86">
                  <c:v>2.5168777466972198E-4</c:v>
                </c:pt>
                <c:pt idx="87">
                  <c:v>2.5171706355470999E-4</c:v>
                </c:pt>
                <c:pt idx="88">
                  <c:v>2.5174668044230099E-4</c:v>
                </c:pt>
                <c:pt idx="89">
                  <c:v>2.5177663443359198E-4</c:v>
                </c:pt>
                <c:pt idx="90">
                  <c:v>2.5180693377793701E-4</c:v>
                </c:pt>
                <c:pt idx="91">
                  <c:v>2.5183758541155401E-4</c:v>
                </c:pt>
                <c:pt idx="92">
                  <c:v>2.5186859498247901E-4</c:v>
                </c:pt>
                <c:pt idx="93">
                  <c:v>2.5189996742981799E-4</c:v>
                </c:pt>
                <c:pt idx="94">
                  <c:v>2.5193170669788798E-4</c:v>
                </c:pt>
                <c:pt idx="95">
                  <c:v>2.51963815602905E-4</c:v>
                </c:pt>
                <c:pt idx="96">
                  <c:v>2.5199629615074601E-4</c:v>
                </c:pt>
                <c:pt idx="97">
                  <c:v>2.5202914940645902E-4</c:v>
                </c:pt>
                <c:pt idx="98">
                  <c:v>2.5206237546012902E-4</c:v>
                </c:pt>
                <c:pt idx="99">
                  <c:v>2.5209597370907098E-4</c:v>
                </c:pt>
                <c:pt idx="100">
                  <c:v>2.5212994270031698E-4</c:v>
                </c:pt>
                <c:pt idx="101">
                  <c:v>2.5216428053561902E-4</c:v>
                </c:pt>
                <c:pt idx="102">
                  <c:v>2.5219898515354601E-4</c:v>
                </c:pt>
                <c:pt idx="103">
                  <c:v>2.5223405409408002E-4</c:v>
                </c:pt>
                <c:pt idx="104">
                  <c:v>2.52269484773963E-4</c:v>
                </c:pt>
                <c:pt idx="105">
                  <c:v>2.5230527467061598E-4</c:v>
                </c:pt>
                <c:pt idx="106">
                  <c:v>2.5234142144011301E-4</c:v>
                </c:pt>
                <c:pt idx="107">
                  <c:v>2.5237792285122998E-4</c:v>
                </c:pt>
                <c:pt idx="108">
                  <c:v>2.5241477661140898E-4</c:v>
                </c:pt>
                <c:pt idx="109">
                  <c:v>2.52451980588766E-4</c:v>
                </c:pt>
                <c:pt idx="110">
                  <c:v>2.5248953261733099E-4</c:v>
                </c:pt>
                <c:pt idx="111">
                  <c:v>2.5252743038201199E-4</c:v>
                </c:pt>
                <c:pt idx="112">
                  <c:v>2.5256567161751101E-4</c:v>
                </c:pt>
                <c:pt idx="113">
                  <c:v>2.5260425421183699E-4</c:v>
                </c:pt>
                <c:pt idx="114">
                  <c:v>2.52643175975988E-4</c:v>
                </c:pt>
                <c:pt idx="115">
                  <c:v>2.5268243481426001E-4</c:v>
                </c:pt>
                <c:pt idx="116">
                  <c:v>2.5272202865608601E-4</c:v>
                </c:pt>
                <c:pt idx="117">
                  <c:v>2.5276195573271498E-4</c:v>
                </c:pt>
                <c:pt idx="118">
                  <c:v>2.52802214508484E-4</c:v>
                </c:pt>
                <c:pt idx="119">
                  <c:v>2.5284280344718202E-4</c:v>
                </c:pt>
                <c:pt idx="120">
                  <c:v>2.528837211676E-4</c:v>
                </c:pt>
                <c:pt idx="121">
                  <c:v>2.5292496636867098E-4</c:v>
                </c:pt>
                <c:pt idx="122">
                  <c:v>2.5296653800182801E-4</c:v>
                </c:pt>
                <c:pt idx="123">
                  <c:v>2.5300843533483598E-4</c:v>
                </c:pt>
                <c:pt idx="124">
                  <c:v>2.5305065780793703E-4</c:v>
                </c:pt>
                <c:pt idx="125">
                  <c:v>2.5309320510342201E-4</c:v>
                </c:pt>
                <c:pt idx="126">
                  <c:v>2.5313607703016398E-4</c:v>
                </c:pt>
                <c:pt idx="127">
                  <c:v>2.5317927358285399E-4</c:v>
                </c:pt>
                <c:pt idx="128">
                  <c:v>2.53222795008614E-4</c:v>
                </c:pt>
                <c:pt idx="129">
                  <c:v>2.5326664178087197E-4</c:v>
                </c:pt>
                <c:pt idx="130">
                  <c:v>2.53310814501617E-4</c:v>
                </c:pt>
                <c:pt idx="131">
                  <c:v>2.5335531402941302E-4</c:v>
                </c:pt>
                <c:pt idx="132">
                  <c:v>2.5340014115197301E-4</c:v>
                </c:pt>
                <c:pt idx="133">
                  <c:v>2.53445296811762E-4</c:v>
                </c:pt>
                <c:pt idx="134">
                  <c:v>2.5349078208555798E-4</c:v>
                </c:pt>
                <c:pt idx="135">
                  <c:v>2.5353659808592601E-4</c:v>
                </c:pt>
                <c:pt idx="136">
                  <c:v>2.5358274598479702E-4</c:v>
                </c:pt>
                <c:pt idx="137">
                  <c:v>2.5362922690549202E-4</c:v>
                </c:pt>
                <c:pt idx="138">
                  <c:v>2.5367604205929402E-4</c:v>
                </c:pt>
                <c:pt idx="139">
                  <c:v>2.53723192610153E-4</c:v>
                </c:pt>
                <c:pt idx="140">
                  <c:v>2.5377067974381598E-4</c:v>
                </c:pt>
                <c:pt idx="141">
                  <c:v>2.5381850465097498E-4</c:v>
                </c:pt>
                <c:pt idx="142">
                  <c:v>2.5386666850347301E-4</c:v>
                </c:pt>
                <c:pt idx="143">
                  <c:v>2.53915172472012E-4</c:v>
                </c:pt>
                <c:pt idx="144">
                  <c:v>2.5396401764413601E-4</c:v>
                </c:pt>
                <c:pt idx="145">
                  <c:v>2.5401320513182899E-4</c:v>
                </c:pt>
                <c:pt idx="146">
                  <c:v>2.5406273603912201E-4</c:v>
                </c:pt>
                <c:pt idx="147">
                  <c:v>2.5411261139921898E-4</c:v>
                </c:pt>
                <c:pt idx="148">
                  <c:v>2.5416283221325002E-4</c:v>
                </c:pt>
                <c:pt idx="149">
                  <c:v>2.54213399384346E-4</c:v>
                </c:pt>
                <c:pt idx="150">
                  <c:v>2.54264313788643E-4</c:v>
                </c:pt>
                <c:pt idx="151">
                  <c:v>2.54315576291292E-4</c:v>
                </c:pt>
                <c:pt idx="152">
                  <c:v>2.54367187730102E-4</c:v>
                </c:pt>
                <c:pt idx="153">
                  <c:v>2.5441914889813501E-4</c:v>
                </c:pt>
                <c:pt idx="154">
                  <c:v>2.5447146054068402E-4</c:v>
                </c:pt>
                <c:pt idx="155">
                  <c:v>2.5452412335180002E-4</c:v>
                </c:pt>
                <c:pt idx="156">
                  <c:v>2.5457713800701399E-4</c:v>
                </c:pt>
                <c:pt idx="157">
                  <c:v>2.5463050513126E-4</c:v>
                </c:pt>
                <c:pt idx="158">
                  <c:v>2.5468422536050199E-4</c:v>
                </c:pt>
                <c:pt idx="159">
                  <c:v>2.5473829929961597E-4</c:v>
                </c:pt>
                <c:pt idx="160">
                  <c:v>2.5479272748842301E-4</c:v>
                </c:pt>
                <c:pt idx="161">
                  <c:v>2.5484751046823202E-4</c:v>
                </c:pt>
                <c:pt idx="162">
                  <c:v>2.5490264877671301E-4</c:v>
                </c:pt>
                <c:pt idx="163">
                  <c:v>2.5495814291279998E-4</c:v>
                </c:pt>
                <c:pt idx="164">
                  <c:v>2.5501399338856298E-4</c:v>
                </c:pt>
                <c:pt idx="165">
                  <c:v>2.5507020069890398E-4</c:v>
                </c:pt>
                <c:pt idx="166">
                  <c:v>2.5512676532036101E-4</c:v>
                </c:pt>
                <c:pt idx="167">
                  <c:v>2.5518368773465397E-4</c:v>
                </c:pt>
                <c:pt idx="168">
                  <c:v>2.5524096839008199E-4</c:v>
                </c:pt>
                <c:pt idx="169">
                  <c:v>2.55298607741221E-4</c:v>
                </c:pt>
                <c:pt idx="170">
                  <c:v>2.5535660623058801E-4</c:v>
                </c:pt>
                <c:pt idx="171">
                  <c:v>2.5541496427231199E-4</c:v>
                </c:pt>
                <c:pt idx="172">
                  <c:v>2.5547368229221203E-4</c:v>
                </c:pt>
                <c:pt idx="173">
                  <c:v>2.5553276069980398E-4</c:v>
                </c:pt>
                <c:pt idx="174">
                  <c:v>2.5559219990493599E-4</c:v>
                </c:pt>
                <c:pt idx="175">
                  <c:v>2.5565200027622803E-4</c:v>
                </c:pt>
                <c:pt idx="176">
                  <c:v>2.5571216215779799E-4</c:v>
                </c:pt>
                <c:pt idx="177">
                  <c:v>2.5577268593556901E-4</c:v>
                </c:pt>
                <c:pt idx="178">
                  <c:v>2.5583357194964998E-4</c:v>
                </c:pt>
                <c:pt idx="179">
                  <c:v>2.5589482053764602E-4</c:v>
                </c:pt>
                <c:pt idx="180">
                  <c:v>2.5595643201960997E-4</c:v>
                </c:pt>
                <c:pt idx="181">
                  <c:v>2.56018406700363E-4</c:v>
                </c:pt>
                <c:pt idx="182">
                  <c:v>2.5608074488416498E-4</c:v>
                </c:pt>
                <c:pt idx="183">
                  <c:v>2.5614344686181498E-4</c:v>
                </c:pt>
                <c:pt idx="184">
                  <c:v>2.56206512920341E-4</c:v>
                </c:pt>
                <c:pt idx="185">
                  <c:v>2.5626994333634702E-4</c:v>
                </c:pt>
                <c:pt idx="186">
                  <c:v>2.5633373837392301E-4</c:v>
                </c:pt>
                <c:pt idx="187">
                  <c:v>2.5639789829848503E-4</c:v>
                </c:pt>
                <c:pt idx="188">
                  <c:v>2.5646242336943602E-4</c:v>
                </c:pt>
                <c:pt idx="189">
                  <c:v>2.5652731384177998E-4</c:v>
                </c:pt>
                <c:pt idx="190">
                  <c:v>2.5659256995892802E-4</c:v>
                </c:pt>
                <c:pt idx="191">
                  <c:v>2.5665819196312801E-4</c:v>
                </c:pt>
                <c:pt idx="192">
                  <c:v>2.56724180091826E-4</c:v>
                </c:pt>
                <c:pt idx="193">
                  <c:v>2.5679053457677902E-4</c:v>
                </c:pt>
                <c:pt idx="194">
                  <c:v>2.56857255643816E-4</c:v>
                </c:pt>
                <c:pt idx="195">
                  <c:v>2.5692434351549102E-4</c:v>
                </c:pt>
                <c:pt idx="196">
                  <c:v>2.5699179840898398E-4</c:v>
                </c:pt>
                <c:pt idx="197">
                  <c:v>2.5705962053978098E-4</c:v>
                </c:pt>
                <c:pt idx="198">
                  <c:v>2.5712781012188999E-4</c:v>
                </c:pt>
                <c:pt idx="199">
                  <c:v>2.57196367364267E-4</c:v>
                </c:pt>
                <c:pt idx="200">
                  <c:v>2.5726529247479803E-4</c:v>
                </c:pt>
                <c:pt idx="201">
                  <c:v>2.5733458565599799E-4</c:v>
                </c:pt>
                <c:pt idx="202">
                  <c:v>2.5740424710713698E-4</c:v>
                </c:pt>
                <c:pt idx="203">
                  <c:v>2.5747427702684699E-4</c:v>
                </c:pt>
                <c:pt idx="204">
                  <c:v>2.5754467561093602E-4</c:v>
                </c:pt>
                <c:pt idx="205">
                  <c:v>2.5761544305045097E-4</c:v>
                </c:pt>
                <c:pt idx="206">
                  <c:v>2.5768657953501598E-4</c:v>
                </c:pt>
                <c:pt idx="207">
                  <c:v>2.5775808525234698E-4</c:v>
                </c:pt>
                <c:pt idx="208">
                  <c:v>2.5782996038576798E-4</c:v>
                </c:pt>
                <c:pt idx="209">
                  <c:v>2.5790220511465699E-4</c:v>
                </c:pt>
                <c:pt idx="210">
                  <c:v>2.5797481961567601E-4</c:v>
                </c:pt>
                <c:pt idx="211">
                  <c:v>2.5804780406030197E-4</c:v>
                </c:pt>
                <c:pt idx="212">
                  <c:v>2.5812115861437699E-4</c:v>
                </c:pt>
                <c:pt idx="213">
                  <c:v>2.5819488344066898E-4</c:v>
                </c:pt>
                <c:pt idx="214">
                  <c:v>2.5826897869565298E-4</c:v>
                </c:pt>
                <c:pt idx="215">
                  <c:v>2.5834344453041E-4</c:v>
                </c:pt>
                <c:pt idx="216">
                  <c:v>2.5841828109010801E-4</c:v>
                </c:pt>
                <c:pt idx="217">
                  <c:v>2.5849348851380801E-4</c:v>
                </c:pt>
                <c:pt idx="218">
                  <c:v>2.5856906693334298E-4</c:v>
                </c:pt>
                <c:pt idx="219">
                  <c:v>2.5864501647490098E-4</c:v>
                </c:pt>
                <c:pt idx="220">
                  <c:v>2.5872133725642602E-4</c:v>
                </c:pt>
                <c:pt idx="221">
                  <c:v>2.5879802938842298E-4</c:v>
                </c:pt>
                <c:pt idx="222">
                  <c:v>2.5887509297410101E-4</c:v>
                </c:pt>
                <c:pt idx="223">
                  <c:v>2.5895252811033499E-4</c:v>
                </c:pt>
                <c:pt idx="224">
                  <c:v>2.5903033488294098E-4</c:v>
                </c:pt>
                <c:pt idx="225">
                  <c:v>2.5910851336815899E-4</c:v>
                </c:pt>
                <c:pt idx="226">
                  <c:v>2.5918706363653498E-4</c:v>
                </c:pt>
                <c:pt idx="227">
                  <c:v>2.5926598574754902E-4</c:v>
                </c:pt>
                <c:pt idx="228">
                  <c:v>2.5934527975094698E-4</c:v>
                </c:pt>
                <c:pt idx="229">
                  <c:v>2.5942494569023003E-4</c:v>
                </c:pt>
                <c:pt idx="230">
                  <c:v>2.5950498359774701E-4</c:v>
                </c:pt>
                <c:pt idx="231">
                  <c:v>2.5958539349792999E-4</c:v>
                </c:pt>
                <c:pt idx="232">
                  <c:v>2.5966617540884498E-4</c:v>
                </c:pt>
                <c:pt idx="233">
                  <c:v>2.59747329341403E-4</c:v>
                </c:pt>
                <c:pt idx="234">
                  <c:v>2.5982885529946302E-4</c:v>
                </c:pt>
                <c:pt idx="235">
                  <c:v>2.5991075327984602E-4</c:v>
                </c:pt>
                <c:pt idx="236">
                  <c:v>2.5999302327255302E-4</c:v>
                </c:pt>
                <c:pt idx="237">
                  <c:v>2.6007566526225302E-4</c:v>
                </c:pt>
                <c:pt idx="238">
                  <c:v>2.6015867922861001E-4</c:v>
                </c:pt>
                <c:pt idx="239">
                  <c:v>2.6024206514521598E-4</c:v>
                </c:pt>
                <c:pt idx="240">
                  <c:v>2.60325822981641E-4</c:v>
                </c:pt>
                <c:pt idx="241">
                  <c:v>2.60409952704567E-4</c:v>
                </c:pt>
                <c:pt idx="242">
                  <c:v>2.6049445427617701E-4</c:v>
                </c:pt>
                <c:pt idx="243">
                  <c:v>2.6057932765401198E-4</c:v>
                </c:pt>
                <c:pt idx="244">
                  <c:v>2.6066457278967298E-4</c:v>
                </c:pt>
                <c:pt idx="245">
                  <c:v>2.6075018962867102E-4</c:v>
                </c:pt>
                <c:pt idx="246">
                  <c:v>2.6083617811003602E-4</c:v>
                </c:pt>
                <c:pt idx="247">
                  <c:v>2.6092253816706399E-4</c:v>
                </c:pt>
                <c:pt idx="248">
                  <c:v>2.6100926972462299E-4</c:v>
                </c:pt>
                <c:pt idx="249">
                  <c:v>2.6109637269607398E-4</c:v>
                </c:pt>
                <c:pt idx="250">
                  <c:v>2.6118384698946799E-4</c:v>
                </c:pt>
                <c:pt idx="251">
                  <c:v>2.6127169250484902E-4</c:v>
                </c:pt>
                <c:pt idx="252">
                  <c:v>2.61359909128873E-4</c:v>
                </c:pt>
                <c:pt idx="253">
                  <c:v>2.6144849674189399E-4</c:v>
                </c:pt>
                <c:pt idx="254">
                  <c:v>2.6153745521801899E-4</c:v>
                </c:pt>
                <c:pt idx="255">
                  <c:v>2.6162678442391302E-4</c:v>
                </c:pt>
                <c:pt idx="256">
                  <c:v>2.6171648422094199E-4</c:v>
                </c:pt>
                <c:pt idx="257">
                  <c:v>2.6180655446677198E-4</c:v>
                </c:pt>
                <c:pt idx="258">
                  <c:v>2.61896995015801E-4</c:v>
                </c:pt>
                <c:pt idx="259">
                  <c:v>2.6198780571612E-4</c:v>
                </c:pt>
                <c:pt idx="260">
                  <c:v>2.6207898641349099E-4</c:v>
                </c:pt>
                <c:pt idx="261">
                  <c:v>2.6217053694939699E-4</c:v>
                </c:pt>
                <c:pt idx="262">
                  <c:v>2.6226245715811001E-4</c:v>
                </c:pt>
                <c:pt idx="263">
                  <c:v>2.6235474686994801E-4</c:v>
                </c:pt>
                <c:pt idx="264">
                  <c:v>2.6244740591084602E-4</c:v>
                </c:pt>
                <c:pt idx="265">
                  <c:v>2.6254043409826598E-4</c:v>
                </c:pt>
                <c:pt idx="266">
                  <c:v>2.6263383124571198E-4</c:v>
                </c:pt>
                <c:pt idx="267">
                  <c:v>2.6272759715899601E-4</c:v>
                </c:pt>
                <c:pt idx="268">
                  <c:v>2.6282173163487199E-4</c:v>
                </c:pt>
                <c:pt idx="269">
                  <c:v>2.6291623446391701E-4</c:v>
                </c:pt>
                <c:pt idx="270">
                  <c:v>2.6301110542873498E-4</c:v>
                </c:pt>
                <c:pt idx="271">
                  <c:v>2.6310634430498501E-4</c:v>
                </c:pt>
                <c:pt idx="272">
                  <c:v>2.6320195086159401E-4</c:v>
                </c:pt>
                <c:pt idx="273">
                  <c:v>2.6329792485928698E-4</c:v>
                </c:pt>
                <c:pt idx="274">
                  <c:v>2.63394266052188E-4</c:v>
                </c:pt>
                <c:pt idx="275">
                  <c:v>2.63490974188205E-4</c:v>
                </c:pt>
                <c:pt idx="276">
                  <c:v>2.6358804900868398E-4</c:v>
                </c:pt>
                <c:pt idx="277">
                  <c:v>2.6368549025235102E-4</c:v>
                </c:pt>
                <c:pt idx="278">
                  <c:v>2.6378329765402899E-4</c:v>
                </c:pt>
                <c:pt idx="279">
                  <c:v>2.6388147094308801E-4</c:v>
                </c:pt>
                <c:pt idx="280">
                  <c:v>2.63980009846113E-4</c:v>
                </c:pt>
                <c:pt idx="281">
                  <c:v>2.64078914085603E-4</c:v>
                </c:pt>
                <c:pt idx="282">
                  <c:v>2.64178183376877E-4</c:v>
                </c:pt>
                <c:pt idx="283">
                  <c:v>2.6427781742749401E-4</c:v>
                </c:pt>
                <c:pt idx="284">
                  <c:v>2.6437781593779399E-4</c:v>
                </c:pt>
                <c:pt idx="285">
                  <c:v>2.6447817859938399E-4</c:v>
                </c:pt>
                <c:pt idx="286">
                  <c:v>2.64578905091877E-4</c:v>
                </c:pt>
                <c:pt idx="287">
                  <c:v>2.6467999508492698E-4</c:v>
                </c:pt>
                <c:pt idx="288">
                  <c:v>2.6478144823844301E-4</c:v>
                </c:pt>
                <c:pt idx="289">
                  <c:v>2.6488326420270598E-4</c:v>
                </c:pt>
                <c:pt idx="290">
                  <c:v>2.6498544261814501E-4</c:v>
                </c:pt>
                <c:pt idx="291">
                  <c:v>2.6508798311797001E-4</c:v>
                </c:pt>
                <c:pt idx="292">
                  <c:v>2.6519088532428898E-4</c:v>
                </c:pt>
                <c:pt idx="293">
                  <c:v>2.6529414885266301E-4</c:v>
                </c:pt>
                <c:pt idx="294">
                  <c:v>2.6539777331330202E-4</c:v>
                </c:pt>
                <c:pt idx="295">
                  <c:v>2.6550175831090102E-4</c:v>
                </c:pt>
                <c:pt idx="296">
                  <c:v>2.6560610344379898E-4</c:v>
                </c:pt>
                <c:pt idx="297">
                  <c:v>2.6571080830504502E-4</c:v>
                </c:pt>
                <c:pt idx="298">
                  <c:v>2.6581587248459702E-4</c:v>
                </c:pt>
                <c:pt idx="299">
                  <c:v>2.6592129556961801E-4</c:v>
                </c:pt>
                <c:pt idx="300">
                  <c:v>2.6602707714353701E-4</c:v>
                </c:pt>
                <c:pt idx="301">
                  <c:v>2.6613321678413897E-4</c:v>
                </c:pt>
                <c:pt idx="302">
                  <c:v>2.6623971406376502E-4</c:v>
                </c:pt>
                <c:pt idx="303">
                  <c:v>2.6634656855206799E-4</c:v>
                </c:pt>
                <c:pt idx="304">
                  <c:v>2.6645377981101702E-4</c:v>
                </c:pt>
                <c:pt idx="305">
                  <c:v>2.6656134739699698E-4</c:v>
                </c:pt>
                <c:pt idx="306">
                  <c:v>2.6666927086061598E-4</c:v>
                </c:pt>
                <c:pt idx="307">
                  <c:v>2.6677754974499502E-4</c:v>
                </c:pt>
                <c:pt idx="308">
                  <c:v>2.6688618358456598E-4</c:v>
                </c:pt>
                <c:pt idx="309">
                  <c:v>2.6699517190732899E-4</c:v>
                </c:pt>
                <c:pt idx="310">
                  <c:v>2.6710451423478301E-4</c:v>
                </c:pt>
                <c:pt idx="311">
                  <c:v>2.6721421007902302E-4</c:v>
                </c:pt>
                <c:pt idx="312">
                  <c:v>2.6732425894136498E-4</c:v>
                </c:pt>
                <c:pt idx="313">
                  <c:v>2.67434660311962E-4</c:v>
                </c:pt>
                <c:pt idx="314">
                  <c:v>2.6754541366930199E-4</c:v>
                </c:pt>
                <c:pt idx="315">
                  <c:v>2.6765651847916202E-4</c:v>
                </c:pt>
                <c:pt idx="316">
                  <c:v>2.6776797419553601E-4</c:v>
                </c:pt>
                <c:pt idx="317">
                  <c:v>2.6787978026265001E-4</c:v>
                </c:pt>
                <c:pt idx="318">
                  <c:v>2.6799193611205802E-4</c:v>
                </c:pt>
                <c:pt idx="319">
                  <c:v>2.6810444116547499E-4</c:v>
                </c:pt>
                <c:pt idx="320">
                  <c:v>2.6821729483904203E-4</c:v>
                </c:pt>
                <c:pt idx="321">
                  <c:v>2.6833049654256E-4</c:v>
                </c:pt>
                <c:pt idx="322">
                  <c:v>2.6844404567944201E-4</c:v>
                </c:pt>
                <c:pt idx="323">
                  <c:v>2.6855794165083602E-4</c:v>
                </c:pt>
                <c:pt idx="324">
                  <c:v>2.68672183853907E-4</c:v>
                </c:pt>
                <c:pt idx="325">
                  <c:v>2.6878677168335E-4</c:v>
                </c:pt>
                <c:pt idx="326">
                  <c:v>2.6890170453153201E-4</c:v>
                </c:pt>
                <c:pt idx="327">
                  <c:v>2.6901698178892199E-4</c:v>
                </c:pt>
                <c:pt idx="328">
                  <c:v>2.6913260284395498E-4</c:v>
                </c:pt>
                <c:pt idx="329">
                  <c:v>2.6924856708004501E-4</c:v>
                </c:pt>
                <c:pt idx="330">
                  <c:v>2.6936487387715501E-4</c:v>
                </c:pt>
                <c:pt idx="331">
                  <c:v>2.6948152261139499E-4</c:v>
                </c:pt>
                <c:pt idx="332">
                  <c:v>2.6959851265017401E-4</c:v>
                </c:pt>
                <c:pt idx="333">
                  <c:v>2.6971584335597302E-4</c:v>
                </c:pt>
                <c:pt idx="334">
                  <c:v>2.6983351408436999E-4</c:v>
                </c:pt>
                <c:pt idx="335">
                  <c:v>2.6995152417868E-4</c:v>
                </c:pt>
                <c:pt idx="336">
                  <c:v>2.70069872972966E-4</c:v>
                </c:pt>
                <c:pt idx="337">
                  <c:v>2.7018855979203899E-4</c:v>
                </c:pt>
                <c:pt idx="338">
                  <c:v>2.7030758394697201E-4</c:v>
                </c:pt>
                <c:pt idx="339">
                  <c:v>2.7042694473674401E-4</c:v>
                </c:pt>
                <c:pt idx="340">
                  <c:v>2.7054664144552401E-4</c:v>
                </c:pt>
                <c:pt idx="341">
                  <c:v>2.7066667334415601E-4</c:v>
                </c:pt>
                <c:pt idx="342">
                  <c:v>2.7078703969049799E-4</c:v>
                </c:pt>
                <c:pt idx="343">
                  <c:v>2.7090773973052101E-4</c:v>
                </c:pt>
                <c:pt idx="344">
                  <c:v>2.7102877269698803E-4</c:v>
                </c:pt>
                <c:pt idx="345">
                  <c:v>2.7115013781112E-4</c:v>
                </c:pt>
                <c:pt idx="346">
                  <c:v>2.7127183428595598E-4</c:v>
                </c:pt>
                <c:pt idx="347">
                  <c:v>2.7139386132585101E-4</c:v>
                </c:pt>
                <c:pt idx="348">
                  <c:v>2.7151621812992701E-4</c:v>
                </c:pt>
                <c:pt idx="349">
                  <c:v>2.7163890388924599E-4</c:v>
                </c:pt>
                <c:pt idx="350">
                  <c:v>2.7176191779185101E-4</c:v>
                </c:pt>
                <c:pt idx="351">
                  <c:v>2.71885259021828E-4</c:v>
                </c:pt>
                <c:pt idx="352">
                  <c:v>2.7200892676055601E-4</c:v>
                </c:pt>
                <c:pt idx="353">
                  <c:v>2.7213292019046502E-4</c:v>
                </c:pt>
                <c:pt idx="354">
                  <c:v>2.7225723849490197E-4</c:v>
                </c:pt>
                <c:pt idx="355">
                  <c:v>2.7238188085940498E-4</c:v>
                </c:pt>
                <c:pt idx="356">
                  <c:v>2.7250684647666897E-4</c:v>
                </c:pt>
                <c:pt idx="357">
                  <c:v>2.72632134544378E-4</c:v>
                </c:pt>
                <c:pt idx="358">
                  <c:v>2.7275774426688298E-4</c:v>
                </c:pt>
                <c:pt idx="359">
                  <c:v>2.7288367485524501E-4</c:v>
                </c:pt>
                <c:pt idx="360">
                  <c:v>2.7300992553293198E-4</c:v>
                </c:pt>
                <c:pt idx="361">
                  <c:v>2.73136495529528E-4</c:v>
                </c:pt>
                <c:pt idx="362">
                  <c:v>2.73263384082169E-4</c:v>
                </c:pt>
                <c:pt idx="363">
                  <c:v>2.7339059043606298E-4</c:v>
                </c:pt>
                <c:pt idx="364">
                  <c:v>2.7351811384262298E-4</c:v>
                </c:pt>
                <c:pt idx="365">
                  <c:v>2.7364595356172501E-4</c:v>
                </c:pt>
                <c:pt idx="366">
                  <c:v>2.7377410886217298E-4</c:v>
                </c:pt>
                <c:pt idx="367">
                  <c:v>2.7390257902052502E-4</c:v>
                </c:pt>
                <c:pt idx="368">
                  <c:v>2.7403136332255698E-4</c:v>
                </c:pt>
                <c:pt idx="369">
                  <c:v>2.7416046105761197E-4</c:v>
                </c:pt>
                <c:pt idx="370">
                  <c:v>2.7428987151931103E-4</c:v>
                </c:pt>
                <c:pt idx="371">
                  <c:v>2.7441959400737798E-4</c:v>
                </c:pt>
                <c:pt idx="372">
                  <c:v>2.7454962783431401E-4</c:v>
                </c:pt>
                <c:pt idx="373">
                  <c:v>2.7467997232607702E-4</c:v>
                </c:pt>
                <c:pt idx="374">
                  <c:v>2.74810626801602E-4</c:v>
                </c:pt>
                <c:pt idx="375">
                  <c:v>2.7494159056996501E-4</c:v>
                </c:pt>
                <c:pt idx="376">
                  <c:v>2.7507286295907698E-4</c:v>
                </c:pt>
                <c:pt idx="377">
                  <c:v>2.7520444327908101E-4</c:v>
                </c:pt>
                <c:pt idx="378">
                  <c:v>2.7533633083332801E-4</c:v>
                </c:pt>
                <c:pt idx="379">
                  <c:v>2.7546852492676299E-4</c:v>
                </c:pt>
                <c:pt idx="380">
                  <c:v>2.7560102486666297E-4</c:v>
                </c:pt>
                <c:pt idx="381">
                  <c:v>2.7573382997732998E-4</c:v>
                </c:pt>
                <c:pt idx="382">
                  <c:v>2.7586693958929498E-4</c:v>
                </c:pt>
                <c:pt idx="383">
                  <c:v>2.7600035309448999E-4</c:v>
                </c:pt>
                <c:pt idx="384">
                  <c:v>2.7613406992616602E-4</c:v>
                </c:pt>
                <c:pt idx="385">
                  <c:v>2.76268089602898E-4</c:v>
                </c:pt>
                <c:pt idx="386">
                  <c:v>2.7640241170591602E-4</c:v>
                </c:pt>
                <c:pt idx="387">
                  <c:v>2.7653703587445302E-4</c:v>
                </c:pt>
                <c:pt idx="388">
                  <c:v>2.7667196189311597E-4</c:v>
                </c:pt>
                <c:pt idx="389">
                  <c:v>2.7680718956829802E-4</c:v>
                </c:pt>
                <c:pt idx="390">
                  <c:v>2.7694271878955898E-4</c:v>
                </c:pt>
                <c:pt idx="391">
                  <c:v>2.7707854953322198E-4</c:v>
                </c:pt>
                <c:pt idx="392">
                  <c:v>2.7721468181454202E-4</c:v>
                </c:pt>
                <c:pt idx="393">
                  <c:v>2.77351115775459E-4</c:v>
                </c:pt>
                <c:pt idx="394">
                  <c:v>2.7748785162088902E-4</c:v>
                </c:pt>
                <c:pt idx="395">
                  <c:v>2.7762488964057998E-4</c:v>
                </c:pt>
                <c:pt idx="396">
                  <c:v>2.77762230238619E-4</c:v>
                </c:pt>
                <c:pt idx="397">
                  <c:v>2.7789987393165899E-4</c:v>
                </c:pt>
                <c:pt idx="398">
                  <c:v>2.78037821398382E-4</c:v>
                </c:pt>
                <c:pt idx="399">
                  <c:v>2.7817607341669703E-4</c:v>
                </c:pt>
                <c:pt idx="400">
                  <c:v>2.7831463090267498E-4</c:v>
                </c:pt>
                <c:pt idx="401">
                  <c:v>2.7845349492249802E-4</c:v>
                </c:pt>
                <c:pt idx="402">
                  <c:v>2.7859266665848398E-4</c:v>
                </c:pt>
                <c:pt idx="403">
                  <c:v>2.7873214749404097E-4</c:v>
                </c:pt>
                <c:pt idx="404">
                  <c:v>2.78871938942966E-4</c:v>
                </c:pt>
                <c:pt idx="405">
                  <c:v>2.79012042701528E-4</c:v>
                </c:pt>
                <c:pt idx="406">
                  <c:v>2.7915246062005101E-4</c:v>
                </c:pt>
                <c:pt idx="407">
                  <c:v>2.79293194715266E-4</c:v>
                </c:pt>
                <c:pt idx="408">
                  <c:v>2.7943424721152697E-4</c:v>
                </c:pt>
                <c:pt idx="409">
                  <c:v>2.7957562055453501E-4</c:v>
                </c:pt>
                <c:pt idx="410">
                  <c:v>2.7971731737988698E-4</c:v>
                </c:pt>
                <c:pt idx="411">
                  <c:v>2.7985934055212999E-4</c:v>
                </c:pt>
                <c:pt idx="412">
                  <c:v>2.8000169320802602E-4</c:v>
                </c:pt>
                <c:pt idx="413">
                  <c:v>2.8014437874065301E-4</c:v>
                </c:pt>
                <c:pt idx="414">
                  <c:v>2.8028740082302098E-4</c:v>
                </c:pt>
                <c:pt idx="415">
                  <c:v>2.8043076343206601E-4</c:v>
                </c:pt>
                <c:pt idx="416">
                  <c:v>2.8057447076295099E-4</c:v>
                </c:pt>
                <c:pt idx="417">
                  <c:v>2.8071852732997201E-4</c:v>
                </c:pt>
                <c:pt idx="418">
                  <c:v>2.8086293802537802E-4</c:v>
                </c:pt>
                <c:pt idx="419">
                  <c:v>2.8100770783551199E-4</c:v>
                </c:pt>
                <c:pt idx="420">
                  <c:v>2.8115284200059903E-4</c:v>
                </c:pt>
                <c:pt idx="421">
                  <c:v>2.8129834598324398E-4</c:v>
                </c:pt>
                <c:pt idx="422">
                  <c:v>2.8144422537041699E-4</c:v>
                </c:pt>
                <c:pt idx="423">
                  <c:v>2.8159048575033201E-4</c:v>
                </c:pt>
                <c:pt idx="424">
                  <c:v>2.8173713274020799E-4</c:v>
                </c:pt>
                <c:pt idx="425">
                  <c:v>2.8188417223912697E-4</c:v>
                </c:pt>
                <c:pt idx="426">
                  <c:v>2.8203161006641901E-4</c:v>
                </c:pt>
                <c:pt idx="427">
                  <c:v>2.8217945197006399E-4</c:v>
                </c:pt>
                <c:pt idx="428">
                  <c:v>2.8232770381905102E-4</c:v>
                </c:pt>
                <c:pt idx="429">
                  <c:v>2.8247637121012599E-4</c:v>
                </c:pt>
                <c:pt idx="430">
                  <c:v>2.82625459535515E-4</c:v>
                </c:pt>
                <c:pt idx="431">
                  <c:v>2.8277497398760797E-4</c:v>
                </c:pt>
                <c:pt idx="432">
                  <c:v>2.82924919353028E-4</c:v>
                </c:pt>
                <c:pt idx="433">
                  <c:v>2.8307529987455399E-4</c:v>
                </c:pt>
                <c:pt idx="434">
                  <c:v>2.8322611927660598E-4</c:v>
                </c:pt>
                <c:pt idx="435">
                  <c:v>2.83377380552429E-4</c:v>
                </c:pt>
                <c:pt idx="436">
                  <c:v>2.8352908559095102E-4</c:v>
                </c:pt>
                <c:pt idx="437">
                  <c:v>2.8368123516294498E-4</c:v>
                </c:pt>
                <c:pt idx="438">
                  <c:v>2.8383382891527598E-4</c:v>
                </c:pt>
                <c:pt idx="439">
                  <c:v>2.8398686502108001E-4</c:v>
                </c:pt>
                <c:pt idx="440">
                  <c:v>2.8414034023654602E-4</c:v>
                </c:pt>
                <c:pt idx="441">
                  <c:v>2.8429424951777503E-4</c:v>
                </c:pt>
                <c:pt idx="442">
                  <c:v>2.84448586493735E-4</c:v>
                </c:pt>
                <c:pt idx="443">
                  <c:v>2.84603342898768E-4</c:v>
                </c:pt>
                <c:pt idx="444">
                  <c:v>2.8475850872102302E-4</c:v>
                </c:pt>
                <c:pt idx="445">
                  <c:v>2.8491407225446098E-4</c:v>
                </c:pt>
                <c:pt idx="446">
                  <c:v>2.8507001986662203E-4</c:v>
                </c:pt>
                <c:pt idx="447">
                  <c:v>2.8522633554055901E-4</c:v>
                </c:pt>
                <c:pt idx="448">
                  <c:v>2.85383001495561E-4</c:v>
                </c:pt>
                <c:pt idx="449">
                  <c:v>2.8553999774882401E-4</c:v>
                </c:pt>
                <c:pt idx="450">
                  <c:v>2.8569730270961802E-4</c:v>
                </c:pt>
                <c:pt idx="451">
                  <c:v>2.8585489315124702E-4</c:v>
                </c:pt>
                <c:pt idx="452">
                  <c:v>2.8601274483280398E-4</c:v>
                </c:pt>
                <c:pt idx="453">
                  <c:v>2.86170833053257E-4</c:v>
                </c:pt>
                <c:pt idx="454">
                  <c:v>2.8632913325982401E-4</c:v>
                </c:pt>
                <c:pt idx="455">
                  <c:v>2.8648762182893799E-4</c:v>
                </c:pt>
                <c:pt idx="456">
                  <c:v>2.86646276902126E-4</c:v>
                </c:pt>
                <c:pt idx="457">
                  <c:v>2.8680507863283299E-4</c:v>
                </c:pt>
                <c:pt idx="458">
                  <c:v>2.8696401014633301E-4</c:v>
                </c:pt>
                <c:pt idx="459">
                  <c:v>2.8712305749977401E-4</c:v>
                </c:pt>
                <c:pt idx="460">
                  <c:v>2.8728220997182398E-4</c:v>
                </c:pt>
                <c:pt idx="461">
                  <c:v>2.8744146013024601E-4</c:v>
                </c:pt>
                <c:pt idx="462">
                  <c:v>2.8760080398441301E-4</c:v>
                </c:pt>
                <c:pt idx="463">
                  <c:v>2.8776024088875401E-4</c:v>
                </c:pt>
                <c:pt idx="464">
                  <c:v>2.8791977330738002E-4</c:v>
                </c:pt>
                <c:pt idx="465">
                  <c:v>2.8807940618388802E-4</c:v>
                </c:pt>
                <c:pt idx="466">
                  <c:v>2.8823914788897302E-4</c:v>
                </c:pt>
                <c:pt idx="467">
                  <c:v>2.8839900968553699E-4</c:v>
                </c:pt>
                <c:pt idx="468">
                  <c:v>2.8855900524111101E-4</c:v>
                </c:pt>
                <c:pt idx="469">
                  <c:v>2.8871915005691801E-4</c:v>
                </c:pt>
                <c:pt idx="470">
                  <c:v>2.8887946086592899E-4</c:v>
                </c:pt>
                <c:pt idx="471">
                  <c:v>2.8903995473908401E-4</c:v>
                </c:pt>
                <c:pt idx="472">
                  <c:v>2.8920064873546198E-4</c:v>
                </c:pt>
                <c:pt idx="473">
                  <c:v>2.8936155696128002E-4</c:v>
                </c:pt>
                <c:pt idx="474">
                  <c:v>2.89522688593034E-4</c:v>
                </c:pt>
                <c:pt idx="475">
                  <c:v>2.8968404906301202E-4</c:v>
                </c:pt>
                <c:pt idx="476">
                  <c:v>2.8984564126587699E-4</c:v>
                </c:pt>
                <c:pt idx="477">
                  <c:v>2.9000746465475798E-4</c:v>
                </c:pt>
                <c:pt idx="478">
                  <c:v>2.90169518475778E-4</c:v>
                </c:pt>
                <c:pt idx="479">
                  <c:v>2.9033180208350401E-4</c:v>
                </c:pt>
                <c:pt idx="480">
                  <c:v>2.9049431381409599E-4</c:v>
                </c:pt>
                <c:pt idx="481">
                  <c:v>2.9065705059859898E-4</c:v>
                </c:pt>
                <c:pt idx="482">
                  <c:v>2.9082000904855098E-4</c:v>
                </c:pt>
                <c:pt idx="483">
                  <c:v>2.90983184633969E-4</c:v>
                </c:pt>
                <c:pt idx="484">
                  <c:v>2.9114657443503198E-4</c:v>
                </c:pt>
                <c:pt idx="485">
                  <c:v>2.9131017658222001E-4</c:v>
                </c:pt>
                <c:pt idx="486">
                  <c:v>2.91473990369124E-4</c:v>
                </c:pt>
                <c:pt idx="487">
                  <c:v>2.9163801618571899E-4</c:v>
                </c:pt>
                <c:pt idx="488">
                  <c:v>2.9180225484933198E-4</c:v>
                </c:pt>
                <c:pt idx="489">
                  <c:v>2.9196670754354399E-4</c:v>
                </c:pt>
                <c:pt idx="490">
                  <c:v>2.9213137483219198E-4</c:v>
                </c:pt>
                <c:pt idx="491">
                  <c:v>2.92296256774392E-4</c:v>
                </c:pt>
                <c:pt idx="492">
                  <c:v>2.9246135322568101E-4</c:v>
                </c:pt>
                <c:pt idx="493">
                  <c:v>2.9262666378914403E-4</c:v>
                </c:pt>
                <c:pt idx="494">
                  <c:v>2.9279218787960299E-4</c:v>
                </c:pt>
                <c:pt idx="495">
                  <c:v>2.9295792473482099E-4</c:v>
                </c:pt>
                <c:pt idx="496">
                  <c:v>2.93123873467041E-4</c:v>
                </c:pt>
                <c:pt idx="497">
                  <c:v>2.9329003309031801E-4</c:v>
                </c:pt>
                <c:pt idx="498">
                  <c:v>2.9345640254298602E-4</c:v>
                </c:pt>
                <c:pt idx="499">
                  <c:v>2.9362298074317998E-4</c:v>
                </c:pt>
                <c:pt idx="500">
                  <c:v>2.93789766598656E-4</c:v>
                </c:pt>
                <c:pt idx="501">
                  <c:v>2.9395675902152299E-4</c:v>
                </c:pt>
                <c:pt idx="502">
                  <c:v>2.9412395695466598E-4</c:v>
                </c:pt>
                <c:pt idx="503">
                  <c:v>2.9429135937846499E-4</c:v>
                </c:pt>
                <c:pt idx="504">
                  <c:v>2.9445896532214898E-4</c:v>
                </c:pt>
                <c:pt idx="505">
                  <c:v>2.9462677388578801E-4</c:v>
                </c:pt>
                <c:pt idx="506">
                  <c:v>2.9479478426701903E-4</c:v>
                </c:pt>
                <c:pt idx="507">
                  <c:v>2.9496299577849402E-4</c:v>
                </c:pt>
                <c:pt idx="508">
                  <c:v>2.9513140787697202E-4</c:v>
                </c:pt>
                <c:pt idx="509">
                  <c:v>2.9530002016507802E-4</c:v>
                </c:pt>
                <c:pt idx="510">
                  <c:v>2.9546883240152597E-4</c:v>
                </c:pt>
                <c:pt idx="511">
                  <c:v>2.9563784449876699E-4</c:v>
                </c:pt>
                <c:pt idx="512">
                  <c:v>2.9580705649571201E-4</c:v>
                </c:pt>
                <c:pt idx="513">
                  <c:v>2.9597646852790499E-4</c:v>
                </c:pt>
                <c:pt idx="514">
                  <c:v>2.9614608078277501E-4</c:v>
                </c:pt>
                <c:pt idx="515">
                  <c:v>2.9631589345304702E-4</c:v>
                </c:pt>
                <c:pt idx="516">
                  <c:v>2.96485906709569E-4</c:v>
                </c:pt>
                <c:pt idx="517">
                  <c:v>2.9665612064919898E-4</c:v>
                </c:pt>
                <c:pt idx="518">
                  <c:v>2.96826535274406E-4</c:v>
                </c:pt>
                <c:pt idx="519">
                  <c:v>2.96997150488701E-4</c:v>
                </c:pt>
                <c:pt idx="520">
                  <c:v>2.9716796608436402E-4</c:v>
                </c:pt>
                <c:pt idx="521">
                  <c:v>2.9733898175091301E-4</c:v>
                </c:pt>
                <c:pt idx="522">
                  <c:v>2.9751019710773401E-4</c:v>
                </c:pt>
                <c:pt idx="523">
                  <c:v>2.9768161171826502E-4</c:v>
                </c:pt>
                <c:pt idx="524">
                  <c:v>2.9785322512818101E-4</c:v>
                </c:pt>
                <c:pt idx="525">
                  <c:v>2.9802503688755198E-4</c:v>
                </c:pt>
                <c:pt idx="526">
                  <c:v>2.9819704657759702E-4</c:v>
                </c:pt>
                <c:pt idx="527">
                  <c:v>2.9836925382419798E-4</c:v>
                </c:pt>
                <c:pt idx="528">
                  <c:v>2.98541658303116E-4</c:v>
                </c:pt>
                <c:pt idx="529">
                  <c:v>2.9871425973645999E-4</c:v>
                </c:pt>
                <c:pt idx="530">
                  <c:v>2.98887057881048E-4</c:v>
                </c:pt>
                <c:pt idx="531">
                  <c:v>2.9906005251566198E-4</c:v>
                </c:pt>
                <c:pt idx="532">
                  <c:v>2.9923324343379801E-4</c:v>
                </c:pt>
                <c:pt idx="533">
                  <c:v>2.9940663042780902E-4</c:v>
                </c:pt>
                <c:pt idx="534">
                  <c:v>2.9958021328383799E-4</c:v>
                </c:pt>
                <c:pt idx="535">
                  <c:v>2.9975399177886502E-4</c:v>
                </c:pt>
                <c:pt idx="536">
                  <c:v>2.9992796567257198E-4</c:v>
                </c:pt>
                <c:pt idx="537">
                  <c:v>3.0010213471226799E-4</c:v>
                </c:pt>
                <c:pt idx="538">
                  <c:v>3.00276498636541E-4</c:v>
                </c:pt>
                <c:pt idx="539">
                  <c:v>3.00451057164231E-4</c:v>
                </c:pt>
                <c:pt idx="540">
                  <c:v>3.0062581000554398E-4</c:v>
                </c:pt>
                <c:pt idx="541">
                  <c:v>3.0080075686582299E-4</c:v>
                </c:pt>
                <c:pt idx="542">
                  <c:v>3.0097589743930298E-4</c:v>
                </c:pt>
                <c:pt idx="543">
                  <c:v>3.0115123141253702E-4</c:v>
                </c:pt>
                <c:pt idx="544">
                  <c:v>3.0132675848015301E-4</c:v>
                </c:pt>
                <c:pt idx="545">
                  <c:v>3.0150247834242501E-4</c:v>
                </c:pt>
                <c:pt idx="546">
                  <c:v>3.0167839068701501E-4</c:v>
                </c:pt>
                <c:pt idx="547">
                  <c:v>3.0185449520663601E-4</c:v>
                </c:pt>
                <c:pt idx="548">
                  <c:v>3.02030791589789E-4</c:v>
                </c:pt>
                <c:pt idx="549">
                  <c:v>3.0220727955546903E-4</c:v>
                </c:pt>
                <c:pt idx="550">
                  <c:v>3.02383958840226E-4</c:v>
                </c:pt>
                <c:pt idx="551">
                  <c:v>3.0256082916947598E-4</c:v>
                </c:pt>
                <c:pt idx="552">
                  <c:v>3.0273789032299298E-4</c:v>
                </c:pt>
                <c:pt idx="553">
                  <c:v>3.0291514208081202E-4</c:v>
                </c:pt>
                <c:pt idx="554">
                  <c:v>3.0309258421993299E-4</c:v>
                </c:pt>
                <c:pt idx="555">
                  <c:v>3.0327021649788799E-4</c:v>
                </c:pt>
                <c:pt idx="556">
                  <c:v>3.0344803866799502E-4</c:v>
                </c:pt>
                <c:pt idx="557">
                  <c:v>3.0362605047151101E-4</c:v>
                </c:pt>
                <c:pt idx="558">
                  <c:v>3.0380425164476001E-4</c:v>
                </c:pt>
                <c:pt idx="559">
                  <c:v>3.0398264191322597E-4</c:v>
                </c:pt>
                <c:pt idx="560">
                  <c:v>3.0416122096940001E-4</c:v>
                </c:pt>
                <c:pt idx="561">
                  <c:v>3.0433998849872199E-4</c:v>
                </c:pt>
                <c:pt idx="562">
                  <c:v>3.0451894418162301E-4</c:v>
                </c:pt>
                <c:pt idx="563">
                  <c:v>3.0469808768614399E-4</c:v>
                </c:pt>
                <c:pt idx="564">
                  <c:v>3.0487741868319402E-4</c:v>
                </c:pt>
                <c:pt idx="565">
                  <c:v>3.0505693684395999E-4</c:v>
                </c:pt>
                <c:pt idx="566">
                  <c:v>3.05236641838214E-4</c:v>
                </c:pt>
                <c:pt idx="567">
                  <c:v>3.0541653333615999E-4</c:v>
                </c:pt>
                <c:pt idx="568">
                  <c:v>3.0559661100843899E-4</c:v>
                </c:pt>
                <c:pt idx="569">
                  <c:v>3.05776874526126E-4</c:v>
                </c:pt>
                <c:pt idx="570">
                  <c:v>3.0595732356073299E-4</c:v>
                </c:pt>
                <c:pt idx="571">
                  <c:v>3.0613795778420801E-4</c:v>
                </c:pt>
                <c:pt idx="572">
                  <c:v>3.06318776868937E-4</c:v>
                </c:pt>
                <c:pt idx="573">
                  <c:v>3.0649978048774399E-4</c:v>
                </c:pt>
                <c:pt idx="574">
                  <c:v>3.06680968313892E-4</c:v>
                </c:pt>
                <c:pt idx="575">
                  <c:v>3.0686234002108402E-4</c:v>
                </c:pt>
                <c:pt idx="576">
                  <c:v>3.0704389528346299E-4</c:v>
                </c:pt>
                <c:pt idx="577">
                  <c:v>3.0722563377561202E-4</c:v>
                </c:pt>
                <c:pt idx="578">
                  <c:v>3.0740755517255701E-4</c:v>
                </c:pt>
                <c:pt idx="579">
                  <c:v>3.0758965914976497E-4</c:v>
                </c:pt>
                <c:pt idx="580">
                  <c:v>3.0777194538314501E-4</c:v>
                </c:pt>
                <c:pt idx="581">
                  <c:v>3.0795441354905301E-4</c:v>
                </c:pt>
                <c:pt idx="582">
                  <c:v>3.0813706332428402E-4</c:v>
                </c:pt>
                <c:pt idx="583">
                  <c:v>3.0831989438608102E-4</c:v>
                </c:pt>
                <c:pt idx="584">
                  <c:v>3.08502906412131E-4</c:v>
                </c:pt>
                <c:pt idx="585">
                  <c:v>3.0868609908056799E-4</c:v>
                </c:pt>
                <c:pt idx="586">
                  <c:v>3.0886947206996903E-4</c:v>
                </c:pt>
                <c:pt idx="587">
                  <c:v>3.0905302505936203E-4</c:v>
                </c:pt>
                <c:pt idx="588">
                  <c:v>3.0923675772821899E-4</c:v>
                </c:pt>
                <c:pt idx="589">
                  <c:v>3.0942066975646202E-4</c:v>
                </c:pt>
                <c:pt idx="590">
                  <c:v>3.0960476082446099E-4</c:v>
                </c:pt>
                <c:pt idx="591">
                  <c:v>3.0978903061303499E-4</c:v>
                </c:pt>
                <c:pt idx="592">
                  <c:v>3.0997347880345002E-4</c:v>
                </c:pt>
                <c:pt idx="593">
                  <c:v>3.1015810507742701E-4</c:v>
                </c:pt>
                <c:pt idx="594">
                  <c:v>3.1034290911713299E-4</c:v>
                </c:pt>
                <c:pt idx="595">
                  <c:v>3.1052789060518802E-4</c:v>
                </c:pt>
                <c:pt idx="596">
                  <c:v>3.1071304922466298E-4</c:v>
                </c:pt>
                <c:pt idx="597">
                  <c:v>3.1089838465908002E-4</c:v>
                </c:pt>
                <c:pt idx="598">
                  <c:v>3.1108389659241601E-4</c:v>
                </c:pt>
                <c:pt idx="599">
                  <c:v>3.1126958470909801E-4</c:v>
                </c:pt>
                <c:pt idx="600">
                  <c:v>3.11455448694007E-4</c:v>
                </c:pt>
                <c:pt idx="601">
                  <c:v>3.1164148823247803E-4</c:v>
                </c:pt>
                <c:pt idx="602">
                  <c:v>3.1182770301029899E-4</c:v>
                </c:pt>
                <c:pt idx="603">
                  <c:v>3.1201409271371599E-4</c:v>
                </c:pt>
                <c:pt idx="604">
                  <c:v>3.1220065702942501E-4</c:v>
                </c:pt>
                <c:pt idx="605">
                  <c:v>3.1238739564458102E-4</c:v>
                </c:pt>
                <c:pt idx="606">
                  <c:v>3.1257430824679298E-4</c:v>
                </c:pt>
                <c:pt idx="607">
                  <c:v>3.1276139452412501E-4</c:v>
                </c:pt>
                <c:pt idx="608">
                  <c:v>3.1294865416509998E-4</c:v>
                </c:pt>
                <c:pt idx="609">
                  <c:v>3.1313608685869698E-4</c:v>
                </c:pt>
                <c:pt idx="610">
                  <c:v>3.1332369229435098E-4</c:v>
                </c:pt>
                <c:pt idx="611">
                  <c:v>3.1351147016195498E-4</c:v>
                </c:pt>
                <c:pt idx="612">
                  <c:v>3.1369942015185999E-4</c:v>
                </c:pt>
                <c:pt idx="613">
                  <c:v>3.1388754195487502E-4</c:v>
                </c:pt>
                <c:pt idx="614">
                  <c:v>3.1407583526226899E-4</c:v>
                </c:pt>
                <c:pt idx="615">
                  <c:v>3.1426429976576698E-4</c:v>
                </c:pt>
                <c:pt idx="616">
                  <c:v>3.1445293515755502E-4</c:v>
                </c:pt>
                <c:pt idx="617">
                  <c:v>3.1464174113027699E-4</c:v>
                </c:pt>
                <c:pt idx="618">
                  <c:v>3.1483071737703998E-4</c:v>
                </c:pt>
                <c:pt idx="619">
                  <c:v>3.15019863591406E-4</c:v>
                </c:pt>
                <c:pt idx="620">
                  <c:v>3.1520917946740101E-4</c:v>
                </c:pt>
                <c:pt idx="621">
                  <c:v>3.1539866469951E-4</c:v>
                </c:pt>
                <c:pt idx="622">
                  <c:v>3.1558831898268001E-4</c:v>
                </c:pt>
                <c:pt idx="623">
                  <c:v>3.1577814201231701E-4</c:v>
                </c:pt>
                <c:pt idx="624">
                  <c:v>3.1596813348428902E-4</c:v>
                </c:pt>
                <c:pt idx="625">
                  <c:v>3.1615829309492803E-4</c:v>
                </c:pt>
                <c:pt idx="626">
                  <c:v>3.1634862054102399E-4</c:v>
                </c:pt>
                <c:pt idx="627">
                  <c:v>3.1653911551982999E-4</c:v>
                </c:pt>
                <c:pt idx="628">
                  <c:v>3.1672977772906401E-4</c:v>
                </c:pt>
                <c:pt idx="629">
                  <c:v>3.1692060686690199E-4</c:v>
                </c:pt>
                <c:pt idx="630">
                  <c:v>3.17111602631986E-4</c:v>
                </c:pt>
                <c:pt idx="631">
                  <c:v>3.1730276472341799E-4</c:v>
                </c:pt>
                <c:pt idx="632">
                  <c:v>3.1749409284076598E-4</c:v>
                </c:pt>
                <c:pt idx="633">
                  <c:v>3.1768558668406001E-4</c:v>
                </c:pt>
                <c:pt idx="634">
                  <c:v>3.1787724595379102E-4</c:v>
                </c:pt>
                <c:pt idx="635">
                  <c:v>3.1806907035091599E-4</c:v>
                </c:pt>
                <c:pt idx="636">
                  <c:v>3.18261059576856E-4</c:v>
                </c:pt>
                <c:pt idx="637">
                  <c:v>3.18453213333494E-4</c:v>
                </c:pt>
                <c:pt idx="638">
                  <c:v>3.1864553132317702E-4</c:v>
                </c:pt>
                <c:pt idx="639">
                  <c:v>3.1883801324871799E-4</c:v>
                </c:pt>
                <c:pt idx="640">
                  <c:v>3.1903065881339299E-4</c:v>
                </c:pt>
                <c:pt idx="641">
                  <c:v>3.1922346772094101E-4</c:v>
                </c:pt>
                <c:pt idx="642">
                  <c:v>3.1941643967556797E-4</c:v>
                </c:pt>
                <c:pt idx="643">
                  <c:v>3.1960957438194299E-4</c:v>
                </c:pt>
                <c:pt idx="644">
                  <c:v>3.1980287154519902E-4</c:v>
                </c:pt>
                <c:pt idx="645">
                  <c:v>3.19996330870935E-4</c:v>
                </c:pt>
                <c:pt idx="646">
                  <c:v>3.2018995206521499E-4</c:v>
                </c:pt>
                <c:pt idx="647">
                  <c:v>3.2038373483456699E-4</c:v>
                </c:pt>
                <c:pt idx="648">
                  <c:v>3.20577678885984E-4</c:v>
                </c:pt>
                <c:pt idx="649">
                  <c:v>3.1855107716755802E-4</c:v>
                </c:pt>
                <c:pt idx="650">
                  <c:v>3.1874325730754199E-4</c:v>
                </c:pt>
                <c:pt idx="651">
                  <c:v>3.1893559901776801E-4</c:v>
                </c:pt>
                <c:pt idx="652">
                  <c:v>3.1912810200609499E-4</c:v>
                </c:pt>
                <c:pt idx="653">
                  <c:v>3.1932076598084299E-4</c:v>
                </c:pt>
                <c:pt idx="654">
                  <c:v>3.1951359065079097E-4</c:v>
                </c:pt>
                <c:pt idx="655">
                  <c:v>3.1970657572518102E-4</c:v>
                </c:pt>
                <c:pt idx="656">
                  <c:v>3.1989972091370998E-4</c:v>
                </c:pt>
                <c:pt idx="657">
                  <c:v>3.2009302592653899E-4</c:v>
                </c:pt>
                <c:pt idx="658">
                  <c:v>3.20286490474288E-4</c:v>
                </c:pt>
                <c:pt idx="659">
                  <c:v>3.2048011426803698E-4</c:v>
                </c:pt>
                <c:pt idx="660">
                  <c:v>3.2067389701932698E-4</c:v>
                </c:pt>
                <c:pt idx="661">
                  <c:v>3.2086783844015798E-4</c:v>
                </c:pt>
                <c:pt idx="662">
                  <c:v>3.2106193824299098E-4</c:v>
                </c:pt>
                <c:pt idx="663">
                  <c:v>3.2125619614074797E-4</c:v>
                </c:pt>
                <c:pt idx="664">
                  <c:v>3.2145061184681099E-4</c:v>
                </c:pt>
                <c:pt idx="665">
                  <c:v>3.21645185075022E-4</c:v>
                </c:pt>
                <c:pt idx="666">
                  <c:v>3.2183991553968398E-4</c:v>
                </c:pt>
                <c:pt idx="667">
                  <c:v>3.2203480295556002E-4</c:v>
                </c:pt>
                <c:pt idx="668">
                  <c:v>3.2222984703787403E-4</c:v>
                </c:pt>
                <c:pt idx="669">
                  <c:v>3.2242504750231002E-4</c:v>
                </c:pt>
                <c:pt idx="670">
                  <c:v>3.22620404065012E-4</c:v>
                </c:pt>
                <c:pt idx="671">
                  <c:v>3.2281591644258399E-4</c:v>
                </c:pt>
                <c:pt idx="672">
                  <c:v>3.23011584352094E-4</c:v>
                </c:pt>
                <c:pt idx="673">
                  <c:v>3.2320740751106401E-4</c:v>
                </c:pt>
                <c:pt idx="674">
                  <c:v>3.2340338563748299E-4</c:v>
                </c:pt>
                <c:pt idx="675">
                  <c:v>3.23599518449796E-4</c:v>
                </c:pt>
                <c:pt idx="676">
                  <c:v>3.2379580566690801E-4</c:v>
                </c:pt>
                <c:pt idx="677">
                  <c:v>3.2399224700818799E-4</c:v>
                </c:pt>
                <c:pt idx="678">
                  <c:v>3.2418884219346101E-4</c:v>
                </c:pt>
                <c:pt idx="679">
                  <c:v>3.2438559094301501E-4</c:v>
                </c:pt>
                <c:pt idx="680">
                  <c:v>3.2458249297759502E-4</c:v>
                </c:pt>
                <c:pt idx="681">
                  <c:v>3.2477954801840803E-4</c:v>
                </c:pt>
                <c:pt idx="682">
                  <c:v>3.24976755787122E-4</c:v>
                </c:pt>
                <c:pt idx="683">
                  <c:v>3.2517411600586102E-4</c:v>
                </c:pt>
                <c:pt idx="684">
                  <c:v>3.25371628397212E-4</c:v>
                </c:pt>
                <c:pt idx="685">
                  <c:v>3.2556929268422099E-4</c:v>
                </c:pt>
                <c:pt idx="686">
                  <c:v>3.2576710859039099E-4</c:v>
                </c:pt>
                <c:pt idx="687">
                  <c:v>3.2596507583968702E-4</c:v>
                </c:pt>
                <c:pt idx="688">
                  <c:v>3.2616319415653203E-4</c:v>
                </c:pt>
                <c:pt idx="689">
                  <c:v>3.2636146326580999E-4</c:v>
                </c:pt>
                <c:pt idx="690">
                  <c:v>3.2655988289286101E-4</c:v>
                </c:pt>
                <c:pt idx="691">
                  <c:v>3.2675845276348601E-4</c:v>
                </c:pt>
                <c:pt idx="692">
                  <c:v>3.26957172603944E-4</c:v>
                </c:pt>
                <c:pt idx="693">
                  <c:v>3.27156042140953E-4</c:v>
                </c:pt>
                <c:pt idx="694">
                  <c:v>3.2735506110168798E-4</c:v>
                </c:pt>
                <c:pt idx="695">
                  <c:v>3.27554229213786E-4</c:v>
                </c:pt>
                <c:pt idx="696">
                  <c:v>3.27753546205337E-4</c:v>
                </c:pt>
                <c:pt idx="697">
                  <c:v>3.2795301180489302E-4</c:v>
                </c:pt>
                <c:pt idx="698">
                  <c:v>3.28152625741463E-4</c:v>
                </c:pt>
                <c:pt idx="699">
                  <c:v>3.2835238774451202E-4</c:v>
                </c:pt>
                <c:pt idx="700">
                  <c:v>3.2855229754396399E-4</c:v>
                </c:pt>
                <c:pt idx="701">
                  <c:v>3.2875235487020101E-4</c:v>
                </c:pt>
                <c:pt idx="702">
                  <c:v>3.2895255945406102E-4</c:v>
                </c:pt>
                <c:pt idx="703">
                  <c:v>3.2915291102683902E-4</c:v>
                </c:pt>
                <c:pt idx="704">
                  <c:v>3.2935340932028698E-4</c:v>
                </c:pt>
                <c:pt idx="705">
                  <c:v>3.29554054066614E-4</c:v>
                </c:pt>
                <c:pt idx="706">
                  <c:v>3.2975484499848403E-4</c:v>
                </c:pt>
                <c:pt idx="707">
                  <c:v>3.2995578184901901E-4</c:v>
                </c:pt>
                <c:pt idx="708">
                  <c:v>3.3015686435179599E-4</c:v>
                </c:pt>
                <c:pt idx="709">
                  <c:v>3.3035809224084902E-4</c:v>
                </c:pt>
                <c:pt idx="710">
                  <c:v>3.30559465250665E-4</c:v>
                </c:pt>
                <c:pt idx="711">
                  <c:v>3.3076098311618897E-4</c:v>
                </c:pt>
                <c:pt idx="712">
                  <c:v>3.3096264557281902E-4</c:v>
                </c:pt>
                <c:pt idx="713">
                  <c:v>3.3116445235640998E-4</c:v>
                </c:pt>
                <c:pt idx="714">
                  <c:v>3.3136640320327002E-4</c:v>
                </c:pt>
                <c:pt idx="715">
                  <c:v>3.3156849785016303E-4</c:v>
                </c:pt>
                <c:pt idx="716">
                  <c:v>3.3177073603430398E-4</c:v>
                </c:pt>
                <c:pt idx="717">
                  <c:v>3.31973117493366E-4</c:v>
                </c:pt>
                <c:pt idx="718">
                  <c:v>3.3217564196547301E-4</c:v>
                </c:pt>
                <c:pt idx="719">
                  <c:v>3.3237830918920401E-4</c:v>
                </c:pt>
                <c:pt idx="720">
                  <c:v>3.3258111890358899E-4</c:v>
                </c:pt>
                <c:pt idx="721">
                  <c:v>3.3278407084811397E-4</c:v>
                </c:pt>
                <c:pt idx="722">
                  <c:v>3.32987164762715E-4</c:v>
                </c:pt>
                <c:pt idx="723">
                  <c:v>3.3319040038778101E-4</c:v>
                </c:pt>
                <c:pt idx="724">
                  <c:v>3.3339377746415401E-4</c:v>
                </c:pt>
                <c:pt idx="725">
                  <c:v>3.3359729573312699E-4</c:v>
                </c:pt>
                <c:pt idx="726">
                  <c:v>3.3380095493644598E-4</c:v>
                </c:pt>
                <c:pt idx="727">
                  <c:v>3.3400475481630603E-4</c:v>
                </c:pt>
                <c:pt idx="728">
                  <c:v>3.3420869511535401E-4</c:v>
                </c:pt>
                <c:pt idx="729">
                  <c:v>3.3441277557668802E-4</c:v>
                </c:pt>
                <c:pt idx="730">
                  <c:v>3.3461699594385601E-4</c:v>
                </c:pt>
                <c:pt idx="731">
                  <c:v>3.3482135596085699E-4</c:v>
                </c:pt>
                <c:pt idx="732">
                  <c:v>3.3502585537213702E-4</c:v>
                </c:pt>
                <c:pt idx="733">
                  <c:v>3.3523049392259602E-4</c:v>
                </c:pt>
                <c:pt idx="734">
                  <c:v>3.3543527135757902E-4</c:v>
                </c:pt>
                <c:pt idx="735">
                  <c:v>3.3564018742288299E-4</c:v>
                </c:pt>
                <c:pt idx="736">
                  <c:v>3.3584524186475E-4</c:v>
                </c:pt>
                <c:pt idx="737">
                  <c:v>3.36050434429873E-4</c:v>
                </c:pt>
                <c:pt idx="738">
                  <c:v>3.3625576486539301E-4</c:v>
                </c:pt>
                <c:pt idx="739">
                  <c:v>3.3646123291889698E-4</c:v>
                </c:pt>
                <c:pt idx="740">
                  <c:v>3.3666683833842001E-4</c:v>
                </c:pt>
                <c:pt idx="741">
                  <c:v>3.3687258087244302E-4</c:v>
                </c:pt>
                <c:pt idx="742">
                  <c:v>3.3707846026989499E-4</c:v>
                </c:pt>
                <c:pt idx="743">
                  <c:v>3.3728447628015098E-4</c:v>
                </c:pt>
                <c:pt idx="744">
                  <c:v>3.3749062865303102E-4</c:v>
                </c:pt>
                <c:pt idx="745">
                  <c:v>3.3769691713879998E-4</c:v>
                </c:pt>
                <c:pt idx="746">
                  <c:v>3.3790334148817001E-4</c:v>
                </c:pt>
                <c:pt idx="747">
                  <c:v>3.3810990145229699E-4</c:v>
                </c:pt>
                <c:pt idx="748">
                  <c:v>3.3831659678278098E-4</c:v>
                </c:pt>
                <c:pt idx="749">
                  <c:v>3.3852342723166701E-4</c:v>
                </c:pt>
                <c:pt idx="750">
                  <c:v>3.3873039255144201E-4</c:v>
                </c:pt>
                <c:pt idx="751">
                  <c:v>3.3893749249503801E-4</c:v>
                </c:pt>
                <c:pt idx="752">
                  <c:v>3.3914472681583001E-4</c:v>
                </c:pt>
                <c:pt idx="753">
                  <c:v>3.3935209526763402E-4</c:v>
                </c:pt>
                <c:pt idx="754">
                  <c:v>3.3955959760470901E-4</c:v>
                </c:pt>
                <c:pt idx="755">
                  <c:v>3.3976723358175798E-4</c:v>
                </c:pt>
                <c:pt idx="756">
                  <c:v>3.39975002953922E-4</c:v>
                </c:pt>
                <c:pt idx="757">
                  <c:v>3.4018290547678499E-4</c:v>
                </c:pt>
                <c:pt idx="758">
                  <c:v>3.4039094090637201E-4</c:v>
                </c:pt>
                <c:pt idx="759">
                  <c:v>3.4059910899914703E-4</c:v>
                </c:pt>
                <c:pt idx="760">
                  <c:v>3.40807409512015E-4</c:v>
                </c:pt>
                <c:pt idx="761">
                  <c:v>3.4101584220231902E-4</c:v>
                </c:pt>
                <c:pt idx="762">
                  <c:v>3.4122440682784398E-4</c:v>
                </c:pt>
                <c:pt idx="763">
                  <c:v>3.4143310314680998E-4</c:v>
                </c:pt>
                <c:pt idx="764">
                  <c:v>3.41641930917878E-4</c:v>
                </c:pt>
                <c:pt idx="765">
                  <c:v>3.4185088990014602E-4</c:v>
                </c:pt>
                <c:pt idx="766">
                  <c:v>3.4205997985314998E-4</c:v>
                </c:pt>
                <c:pt idx="767">
                  <c:v>3.4226920053686199E-4</c:v>
                </c:pt>
                <c:pt idx="768">
                  <c:v>3.4247855171169099E-4</c:v>
                </c:pt>
                <c:pt idx="769">
                  <c:v>3.4268803313848302E-4</c:v>
                </c:pt>
                <c:pt idx="770">
                  <c:v>3.42897644578518E-4</c:v>
                </c:pt>
                <c:pt idx="771">
                  <c:v>3.4310738579351502E-4</c:v>
                </c:pt>
                <c:pt idx="772">
                  <c:v>3.4331725654562301E-4</c:v>
                </c:pt>
                <c:pt idx="773">
                  <c:v>3.4352725659742998E-4</c:v>
                </c:pt>
                <c:pt idx="774">
                  <c:v>3.4373738571195602E-4</c:v>
                </c:pt>
                <c:pt idx="775">
                  <c:v>3.4394764365265298E-4</c:v>
                </c:pt>
                <c:pt idx="776">
                  <c:v>3.4415803018340998E-4</c:v>
                </c:pt>
                <c:pt idx="777">
                  <c:v>3.4436854506854602E-4</c:v>
                </c:pt>
                <c:pt idx="778">
                  <c:v>3.4457918807281299E-4</c:v>
                </c:pt>
                <c:pt idx="779">
                  <c:v>3.4478995896139501E-4</c:v>
                </c:pt>
                <c:pt idx="780">
                  <c:v>3.45000857499907E-4</c:v>
                </c:pt>
                <c:pt idx="781">
                  <c:v>3.4521188345439699E-4</c:v>
                </c:pt>
                <c:pt idx="782">
                  <c:v>3.4542303659134099E-4</c:v>
                </c:pt>
                <c:pt idx="783">
                  <c:v>3.4563431667764601E-4</c:v>
                </c:pt>
                <c:pt idx="784">
                  <c:v>3.4584572348064801E-4</c:v>
                </c:pt>
                <c:pt idx="785">
                  <c:v>3.46057256768115E-4</c:v>
                </c:pt>
                <c:pt idx="786">
                  <c:v>3.4626891630823897E-4</c:v>
                </c:pt>
                <c:pt idx="787">
                  <c:v>3.4648070186964398E-4</c:v>
                </c:pt>
                <c:pt idx="788">
                  <c:v>3.4669261322138102E-4</c:v>
                </c:pt>
                <c:pt idx="789">
                  <c:v>3.4690465013292702E-4</c:v>
                </c:pt>
                <c:pt idx="790">
                  <c:v>3.4711681237418698E-4</c:v>
                </c:pt>
                <c:pt idx="791">
                  <c:v>3.47329099715492E-4</c:v>
                </c:pt>
                <c:pt idx="792">
                  <c:v>3.4754151192759898E-4</c:v>
                </c:pt>
                <c:pt idx="793">
                  <c:v>3.4775404878169101E-4</c:v>
                </c:pt>
                <c:pt idx="794">
                  <c:v>3.4796671004937499E-4</c:v>
                </c:pt>
                <c:pt idx="795">
                  <c:v>3.4817949550268299E-4</c:v>
                </c:pt>
                <c:pt idx="796">
                  <c:v>3.4839240491406901E-4</c:v>
                </c:pt>
                <c:pt idx="797">
                  <c:v>3.4860543805641502E-4</c:v>
                </c:pt>
                <c:pt idx="798">
                  <c:v>3.4881859470302102E-4</c:v>
                </c:pt>
                <c:pt idx="799">
                  <c:v>3.4903187462761298E-4</c:v>
                </c:pt>
                <c:pt idx="800">
                  <c:v>3.4924527760433799E-4</c:v>
                </c:pt>
                <c:pt idx="801">
                  <c:v>3.4945880340776298E-4</c:v>
                </c:pt>
                <c:pt idx="802">
                  <c:v>3.4967245181287898E-4</c:v>
                </c:pt>
                <c:pt idx="803">
                  <c:v>3.4988622259509502E-4</c:v>
                </c:pt>
                <c:pt idx="804">
                  <c:v>3.50100115530242E-4</c:v>
                </c:pt>
                <c:pt idx="805">
                  <c:v>3.50314130394567E-4</c:v>
                </c:pt>
                <c:pt idx="806">
                  <c:v>3.50528266964742E-4</c:v>
                </c:pt>
                <c:pt idx="807">
                  <c:v>3.5074252501785203E-4</c:v>
                </c:pt>
                <c:pt idx="808">
                  <c:v>3.50956904331402E-4</c:v>
                </c:pt>
                <c:pt idx="809">
                  <c:v>3.5117140468331599E-4</c:v>
                </c:pt>
                <c:pt idx="810">
                  <c:v>3.5138602585193298E-4</c:v>
                </c:pt>
                <c:pt idx="811">
                  <c:v>3.5160076761601002E-4</c:v>
                </c:pt>
                <c:pt idx="812">
                  <c:v>3.51815629754718E-4</c:v>
                </c:pt>
                <c:pt idx="813">
                  <c:v>3.5203061204764502E-4</c:v>
                </c:pt>
                <c:pt idx="814">
                  <c:v>3.5224571427479502E-4</c:v>
                </c:pt>
                <c:pt idx="815">
                  <c:v>3.5246093621658399E-4</c:v>
                </c:pt>
                <c:pt idx="816">
                  <c:v>3.5267627765384399E-4</c:v>
                </c:pt>
                <c:pt idx="817">
                  <c:v>3.5289173836781901E-4</c:v>
                </c:pt>
                <c:pt idx="818">
                  <c:v>3.5310731814016701E-4</c:v>
                </c:pt>
                <c:pt idx="819">
                  <c:v>3.5332301675295699E-4</c:v>
                </c:pt>
                <c:pt idx="820">
                  <c:v>3.5353883398867101E-4</c:v>
                </c:pt>
                <c:pt idx="821">
                  <c:v>3.5375476963020301E-4</c:v>
                </c:pt>
                <c:pt idx="822">
                  <c:v>3.5397082346085598E-4</c:v>
                </c:pt>
                <c:pt idx="823">
                  <c:v>3.5418699526434402E-4</c:v>
                </c:pt>
                <c:pt idx="824">
                  <c:v>3.5440328482479199E-4</c:v>
                </c:pt>
                <c:pt idx="825">
                  <c:v>3.54619691926731E-4</c:v>
                </c:pt>
                <c:pt idx="826">
                  <c:v>3.5483621635510498E-4</c:v>
                </c:pt>
                <c:pt idx="827">
                  <c:v>3.5505285789526298E-4</c:v>
                </c:pt>
                <c:pt idx="828">
                  <c:v>3.5526961633296298E-4</c:v>
                </c:pt>
                <c:pt idx="829">
                  <c:v>3.53796430362319E-4</c:v>
                </c:pt>
                <c:pt idx="830">
                  <c:v>3.5401307931258799E-4</c:v>
                </c:pt>
                <c:pt idx="831">
                  <c:v>3.5422984506420699E-4</c:v>
                </c:pt>
                <c:pt idx="832">
                  <c:v>3.54446727402883E-4</c:v>
                </c:pt>
                <c:pt idx="833">
                  <c:v>3.5466372611473102E-4</c:v>
                </c:pt>
                <c:pt idx="834">
                  <c:v>3.5488084098627602E-4</c:v>
                </c:pt>
                <c:pt idx="835">
                  <c:v>3.5521347209107202E-4</c:v>
                </c:pt>
                <c:pt idx="836">
                  <c:v>3.5543093119327999E-4</c:v>
                </c:pt>
                <c:pt idx="837">
                  <c:v>3.5564850588147101E-4</c:v>
                </c:pt>
                <c:pt idx="838">
                  <c:v>3.5586619594363598E-4</c:v>
                </c:pt>
                <c:pt idx="839">
                  <c:v>3.5608400116817699E-4</c:v>
                </c:pt>
                <c:pt idx="840">
                  <c:v>3.5630192134389902E-4</c:v>
                </c:pt>
                <c:pt idx="841">
                  <c:v>3.5651995626001298E-4</c:v>
                </c:pt>
                <c:pt idx="842">
                  <c:v>3.5673810570613498E-4</c:v>
                </c:pt>
                <c:pt idx="843">
                  <c:v>3.5695636947228303E-4</c:v>
                </c:pt>
                <c:pt idx="844">
                  <c:v>3.5717474734888003E-4</c:v>
                </c:pt>
                <c:pt idx="845">
                  <c:v>3.5739323912675199E-4</c:v>
                </c:pt>
                <c:pt idx="846">
                  <c:v>3.5761184459712599E-4</c:v>
                </c:pt>
                <c:pt idx="847">
                  <c:v>3.5783056355163202E-4</c:v>
                </c:pt>
                <c:pt idx="848">
                  <c:v>3.5804939578229999E-4</c:v>
                </c:pt>
                <c:pt idx="849">
                  <c:v>3.5826834108156102E-4</c:v>
                </c:pt>
                <c:pt idx="850">
                  <c:v>3.58487399242245E-4</c:v>
                </c:pt>
                <c:pt idx="851">
                  <c:v>3.5870657005758298E-4</c:v>
                </c:pt>
                <c:pt idx="852">
                  <c:v>3.5892585332120499E-4</c:v>
                </c:pt>
                <c:pt idx="853">
                  <c:v>3.5914524882713701E-4</c:v>
                </c:pt>
                <c:pt idx="854">
                  <c:v>3.5936475636980499E-4</c:v>
                </c:pt>
                <c:pt idx="855">
                  <c:v>3.5848364426918102E-4</c:v>
                </c:pt>
                <c:pt idx="856">
                  <c:v>3.58702378945932E-4</c:v>
                </c:pt>
                <c:pt idx="857">
                  <c:v>3.5892122545858198E-4</c:v>
                </c:pt>
                <c:pt idx="858">
                  <c:v>3.5914018360268599E-4</c:v>
                </c:pt>
                <c:pt idx="859">
                  <c:v>3.5935925317419299E-4</c:v>
                </c:pt>
                <c:pt idx="860">
                  <c:v>3.5957843396944501E-4</c:v>
                </c:pt>
                <c:pt idx="861">
                  <c:v>3.5979772578517499E-4</c:v>
                </c:pt>
                <c:pt idx="862">
                  <c:v>3.6001712841851298E-4</c:v>
                </c:pt>
                <c:pt idx="863">
                  <c:v>3.6023664166697601E-4</c:v>
                </c:pt>
                <c:pt idx="864">
                  <c:v>3.6045626532847598E-4</c:v>
                </c:pt>
                <c:pt idx="865">
                  <c:v>3.6067599920131302E-4</c:v>
                </c:pt>
                <c:pt idx="866">
                  <c:v>3.6089584308417801E-4</c:v>
                </c:pt>
                <c:pt idx="867">
                  <c:v>3.6111579677615299E-4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ABD-4336-B61E-2892E089F82C}"/>
            </c:ext>
          </c:extLst>
        </c:ser>
        <c:ser>
          <c:idx val="0"/>
          <c:order val="1"/>
          <c:tx>
            <c:strRef>
              <c:f>'Force proper scaling'!$O$2</c:f>
              <c:strCache>
                <c:ptCount val="1"/>
                <c:pt idx="0">
                  <c:v>Std 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ABD-4336-B61E-2892E089F8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standard deviation 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scaling'!$AC$2</c:f>
              <c:strCache>
                <c:ptCount val="1"/>
                <c:pt idx="0">
                  <c:v>Std z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rgbClr val="2525EE"/>
              </a:solidFill>
              <a:ln w="9525">
                <a:noFill/>
              </a:ln>
              <a:effectLst/>
            </c:spPr>
          </c:marker>
          <c:xVal>
            <c:numRef>
              <c:f>'Force proper scaling'!$AB$3:$AB$870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scaling'!$AD$3:$AD$870</c:f>
              <c:numCache>
                <c:formatCode>0.00E+00</c:formatCode>
                <c:ptCount val="868"/>
                <c:pt idx="0">
                  <c:v>7.0329876752496338E-12</c:v>
                </c:pt>
                <c:pt idx="1">
                  <c:v>7.575423575843734E-12</c:v>
                </c:pt>
                <c:pt idx="2">
                  <c:v>8.167257976288134E-12</c:v>
                </c:pt>
                <c:pt idx="3">
                  <c:v>8.7419778401873663E-12</c:v>
                </c:pt>
                <c:pt idx="4">
                  <c:v>9.3139000404415328E-12</c:v>
                </c:pt>
                <c:pt idx="5">
                  <c:v>9.841985655444166E-12</c:v>
                </c:pt>
                <c:pt idx="6">
                  <c:v>1.0308194872111999E-11</c:v>
                </c:pt>
                <c:pt idx="7">
                  <c:v>1.0684213502035199E-11</c:v>
                </c:pt>
                <c:pt idx="8">
                  <c:v>1.1002396182037199E-11</c:v>
                </c:pt>
                <c:pt idx="9">
                  <c:v>1.1201916159668401E-11</c:v>
                </c:pt>
                <c:pt idx="10">
                  <c:v>1.1393785992857666E-11</c:v>
                </c:pt>
                <c:pt idx="11">
                  <c:v>1.14688665040871E-11</c:v>
                </c:pt>
                <c:pt idx="12">
                  <c:v>1.14688810830117E-11</c:v>
                </c:pt>
                <c:pt idx="13">
                  <c:v>1.1468895853950401E-11</c:v>
                </c:pt>
                <c:pt idx="14">
                  <c:v>1.1468910816974501E-11</c:v>
                </c:pt>
                <c:pt idx="15">
                  <c:v>1.1468925972143567E-11</c:v>
                </c:pt>
                <c:pt idx="16">
                  <c:v>1.14689413195046E-11</c:v>
                </c:pt>
                <c:pt idx="17">
                  <c:v>1.1468956859092834E-11</c:v>
                </c:pt>
                <c:pt idx="18">
                  <c:v>1.1468972590932034E-11</c:v>
                </c:pt>
                <c:pt idx="19">
                  <c:v>1.1468988515036101E-11</c:v>
                </c:pt>
                <c:pt idx="20">
                  <c:v>1.14690046314111E-11</c:v>
                </c:pt>
                <c:pt idx="21">
                  <c:v>1.1469020940057766E-11</c:v>
                </c:pt>
                <c:pt idx="22">
                  <c:v>1.1469037440973833E-11</c:v>
                </c:pt>
                <c:pt idx="23">
                  <c:v>1.14690541341585E-11</c:v>
                </c:pt>
                <c:pt idx="24">
                  <c:v>1.1469071019616265E-11</c:v>
                </c:pt>
                <c:pt idx="25">
                  <c:v>1.1469088097361399E-11</c:v>
                </c:pt>
                <c:pt idx="26">
                  <c:v>1.1469105367421268E-11</c:v>
                </c:pt>
                <c:pt idx="27">
                  <c:v>1.1469122829838534E-11</c:v>
                </c:pt>
                <c:pt idx="28">
                  <c:v>1.1469140484671133E-11</c:v>
                </c:pt>
                <c:pt idx="29">
                  <c:v>1.1469158331990767E-11</c:v>
                </c:pt>
                <c:pt idx="30">
                  <c:v>1.1469176371880799E-11</c:v>
                </c:pt>
                <c:pt idx="31">
                  <c:v>1.1469194604432E-11</c:v>
                </c:pt>
                <c:pt idx="32">
                  <c:v>1.14692130297367E-11</c:v>
                </c:pt>
                <c:pt idx="33">
                  <c:v>1.1469231647883732E-11</c:v>
                </c:pt>
                <c:pt idx="34">
                  <c:v>1.1469250458954234E-11</c:v>
                </c:pt>
                <c:pt idx="35">
                  <c:v>1.1469269463018067E-11</c:v>
                </c:pt>
                <c:pt idx="36">
                  <c:v>1.1469288660130533E-11</c:v>
                </c:pt>
                <c:pt idx="37">
                  <c:v>1.1469308050330399E-11</c:v>
                </c:pt>
                <c:pt idx="38">
                  <c:v>1.1469327633640001E-11</c:v>
                </c:pt>
                <c:pt idx="39">
                  <c:v>1.1469347410065266E-11</c:v>
                </c:pt>
                <c:pt idx="40">
                  <c:v>1.1469367379595668E-11</c:v>
                </c:pt>
                <c:pt idx="41">
                  <c:v>1.1469387542205566E-11</c:v>
                </c:pt>
                <c:pt idx="42">
                  <c:v>1.14694078978566E-11</c:v>
                </c:pt>
                <c:pt idx="43">
                  <c:v>1.14694284464982E-11</c:v>
                </c:pt>
                <c:pt idx="44">
                  <c:v>1.1469449188068833E-11</c:v>
                </c:pt>
                <c:pt idx="45">
                  <c:v>1.1469470122495933E-11</c:v>
                </c:pt>
                <c:pt idx="46">
                  <c:v>1.1469491249694167E-11</c:v>
                </c:pt>
                <c:pt idx="47">
                  <c:v>1.1469512569561468E-11</c:v>
                </c:pt>
                <c:pt idx="48">
                  <c:v>1.1469534081973533E-11</c:v>
                </c:pt>
                <c:pt idx="49">
                  <c:v>1.1469555786777565E-11</c:v>
                </c:pt>
                <c:pt idx="50">
                  <c:v>1.1469577683782166E-11</c:v>
                </c:pt>
                <c:pt idx="51">
                  <c:v>1.1469599772751866E-11</c:v>
                </c:pt>
                <c:pt idx="52">
                  <c:v>1.1469622053406267E-11</c:v>
                </c:pt>
                <c:pt idx="53">
                  <c:v>1.1469644525411066E-11</c:v>
                </c:pt>
                <c:pt idx="54">
                  <c:v>1.1469667188378166E-11</c:v>
                </c:pt>
                <c:pt idx="55">
                  <c:v>1.1469690041884399E-11</c:v>
                </c:pt>
                <c:pt idx="56">
                  <c:v>1.1469713085502767E-11</c:v>
                </c:pt>
                <c:pt idx="57">
                  <c:v>1.1469736318819267E-11</c:v>
                </c:pt>
                <c:pt idx="58">
                  <c:v>1.1469759741450266E-11</c:v>
                </c:pt>
                <c:pt idx="59">
                  <c:v>1.1469783353129166E-11</c:v>
                </c:pt>
                <c:pt idx="60">
                  <c:v>1.1469807153810532E-11</c:v>
                </c:pt>
                <c:pt idx="61">
                  <c:v>1.1469831143812866E-11</c:v>
                </c:pt>
                <c:pt idx="62">
                  <c:v>1.1469855324044199E-11</c:v>
                </c:pt>
                <c:pt idx="63">
                  <c:v>1.1469879696762966E-11</c:v>
                </c:pt>
                <c:pt idx="64">
                  <c:v>1.1469904266259766E-11</c:v>
                </c:pt>
                <c:pt idx="65">
                  <c:v>1.14699290388236E-11</c:v>
                </c:pt>
                <c:pt idx="66">
                  <c:v>1.14699540231568E-11</c:v>
                </c:pt>
                <c:pt idx="67">
                  <c:v>1.1469979230499567E-11</c:v>
                </c:pt>
                <c:pt idx="68">
                  <c:v>1.1470004672324768E-11</c:v>
                </c:pt>
                <c:pt idx="69">
                  <c:v>1.1470030357454566E-11</c:v>
                </c:pt>
                <c:pt idx="70">
                  <c:v>1.1470056288406533E-11</c:v>
                </c:pt>
                <c:pt idx="71">
                  <c:v>1.14700824588824E-11</c:v>
                </c:pt>
                <c:pt idx="72">
                  <c:v>1.1470108851878133E-11</c:v>
                </c:pt>
                <c:pt idx="73">
                  <c:v>1.1470135438195999E-11</c:v>
                </c:pt>
                <c:pt idx="74">
                  <c:v>1.1470162173384467E-11</c:v>
                </c:pt>
                <c:pt idx="75">
                  <c:v>1.1470188993297033E-11</c:v>
                </c:pt>
                <c:pt idx="76">
                  <c:v>1.1470215811376933E-11</c:v>
                </c:pt>
                <c:pt idx="77">
                  <c:v>1.1470242516413166E-11</c:v>
                </c:pt>
                <c:pt idx="78">
                  <c:v>1.1470268972925266E-11</c:v>
                </c:pt>
                <c:pt idx="79">
                  <c:v>1.1470295025749767E-11</c:v>
                </c:pt>
                <c:pt idx="80">
                  <c:v>1.1470320505761699E-11</c:v>
                </c:pt>
                <c:pt idx="81">
                  <c:v>1.1470345235231667E-11</c:v>
                </c:pt>
                <c:pt idx="82">
                  <c:v>1.1470369039117E-11</c:v>
                </c:pt>
                <c:pt idx="83">
                  <c:v>1.1470391757134467E-11</c:v>
                </c:pt>
                <c:pt idx="84">
                  <c:v>1.1470413255817668E-11</c:v>
                </c:pt>
                <c:pt idx="85">
                  <c:v>1.1470433440476366E-11</c:v>
                </c:pt>
                <c:pt idx="86">
                  <c:v>1.1470452268220467E-11</c:v>
                </c:pt>
                <c:pt idx="87">
                  <c:v>1.1470469759307267E-11</c:v>
                </c:pt>
                <c:pt idx="88">
                  <c:v>1.1470486001814634E-11</c:v>
                </c:pt>
                <c:pt idx="89">
                  <c:v>1.1470501157132467E-11</c:v>
                </c:pt>
                <c:pt idx="90">
                  <c:v>1.1470515465013534E-11</c:v>
                </c:pt>
                <c:pt idx="91">
                  <c:v>1.1470529250949066E-11</c:v>
                </c:pt>
                <c:pt idx="92">
                  <c:v>1.1470542934336201E-11</c:v>
                </c:pt>
                <c:pt idx="93">
                  <c:v>1.1470557039319733E-11</c:v>
                </c:pt>
                <c:pt idx="94">
                  <c:v>1.14705722027539E-11</c:v>
                </c:pt>
                <c:pt idx="95">
                  <c:v>1.1470589183608101E-11</c:v>
                </c:pt>
                <c:pt idx="96">
                  <c:v>1.1470608870516266E-11</c:v>
                </c:pt>
                <c:pt idx="97">
                  <c:v>1.1470632280236466E-11</c:v>
                </c:pt>
                <c:pt idx="98">
                  <c:v>1.1470660550869067E-11</c:v>
                </c:pt>
                <c:pt idx="99">
                  <c:v>1.1470694927588767E-11</c:v>
                </c:pt>
                <c:pt idx="100">
                  <c:v>1.1470736738468466E-11</c:v>
                </c:pt>
                <c:pt idx="101">
                  <c:v>1.1470787365870501E-11</c:v>
                </c:pt>
                <c:pt idx="102">
                  <c:v>1.1470848216918266E-11</c:v>
                </c:pt>
                <c:pt idx="103">
                  <c:v>1.1470920689799766E-11</c:v>
                </c:pt>
                <c:pt idx="104">
                  <c:v>1.1471006141097699E-11</c:v>
                </c:pt>
                <c:pt idx="105">
                  <c:v>1.1471105856808566E-11</c:v>
                </c:pt>
                <c:pt idx="106">
                  <c:v>1.1471221027860033E-11</c:v>
                </c:pt>
                <c:pt idx="107">
                  <c:v>1.1471352729043201E-11</c:v>
                </c:pt>
                <c:pt idx="108">
                  <c:v>1.1471501901313533E-11</c:v>
                </c:pt>
                <c:pt idx="109">
                  <c:v>1.1471669340388534E-11</c:v>
                </c:pt>
                <c:pt idx="110">
                  <c:v>1.14718556878597E-11</c:v>
                </c:pt>
                <c:pt idx="111">
                  <c:v>1.1472061430045534E-11</c:v>
                </c:pt>
                <c:pt idx="112">
                  <c:v>1.1472286899851467E-11</c:v>
                </c:pt>
                <c:pt idx="113">
                  <c:v>1.14725322792395E-11</c:v>
                </c:pt>
                <c:pt idx="114">
                  <c:v>1.1472797606486666E-11</c:v>
                </c:pt>
                <c:pt idx="115">
                  <c:v>1.1473082785851033E-11</c:v>
                </c:pt>
                <c:pt idx="116">
                  <c:v>1.1473387599065233E-11</c:v>
                </c:pt>
                <c:pt idx="117">
                  <c:v>1.1473711713744065E-11</c:v>
                </c:pt>
                <c:pt idx="118">
                  <c:v>1.1474054697422701E-11</c:v>
                </c:pt>
                <c:pt idx="119">
                  <c:v>1.14744160294219E-11</c:v>
                </c:pt>
                <c:pt idx="120">
                  <c:v>1.1474795114172534E-11</c:v>
                </c:pt>
                <c:pt idx="121">
                  <c:v>1.1475191294054801E-11</c:v>
                </c:pt>
                <c:pt idx="122">
                  <c:v>1.1475603862263566E-11</c:v>
                </c:pt>
                <c:pt idx="123">
                  <c:v>1.1476032075453566E-11</c:v>
                </c:pt>
                <c:pt idx="124">
                  <c:v>1.1476475164856567E-11</c:v>
                </c:pt>
                <c:pt idx="125">
                  <c:v>1.1476932346597167E-11</c:v>
                </c:pt>
                <c:pt idx="126">
                  <c:v>1.1477402831163899E-11</c:v>
                </c:pt>
                <c:pt idx="127">
                  <c:v>1.1477885830691934E-11</c:v>
                </c:pt>
                <c:pt idx="128">
                  <c:v>1.1478380564525767E-11</c:v>
                </c:pt>
                <c:pt idx="129">
                  <c:v>1.1478886263626134E-11</c:v>
                </c:pt>
                <c:pt idx="130">
                  <c:v>1.1479402173828034E-11</c:v>
                </c:pt>
                <c:pt idx="131">
                  <c:v>1.1479927557526334E-11</c:v>
                </c:pt>
                <c:pt idx="132">
                  <c:v>1.1480461695285934E-11</c:v>
                </c:pt>
                <c:pt idx="133">
                  <c:v>1.1481003886502399E-11</c:v>
                </c:pt>
                <c:pt idx="134">
                  <c:v>1.1481553449743532E-11</c:v>
                </c:pt>
                <c:pt idx="135">
                  <c:v>1.1482109723199534E-11</c:v>
                </c:pt>
                <c:pt idx="136">
                  <c:v>1.1482672064977501E-11</c:v>
                </c:pt>
                <c:pt idx="137">
                  <c:v>1.1483239853356833E-11</c:v>
                </c:pt>
                <c:pt idx="138">
                  <c:v>1.14838124870437E-11</c:v>
                </c:pt>
                <c:pt idx="139">
                  <c:v>1.14843893854953E-11</c:v>
                </c:pt>
                <c:pt idx="140">
                  <c:v>1.14849699882824E-11</c:v>
                </c:pt>
                <c:pt idx="141">
                  <c:v>1.1485553755012399E-11</c:v>
                </c:pt>
                <c:pt idx="142">
                  <c:v>1.14861401646302E-11</c:v>
                </c:pt>
                <c:pt idx="143">
                  <c:v>1.1486728714719466E-11</c:v>
                </c:pt>
                <c:pt idx="144">
                  <c:v>1.14873189207826E-11</c:v>
                </c:pt>
                <c:pt idx="145">
                  <c:v>1.1487910316392433E-11</c:v>
                </c:pt>
                <c:pt idx="146">
                  <c:v>1.1488502453541199E-11</c:v>
                </c:pt>
                <c:pt idx="147">
                  <c:v>1.1489094903516566E-11</c:v>
                </c:pt>
                <c:pt idx="148">
                  <c:v>1.14896872589412E-11</c:v>
                </c:pt>
                <c:pt idx="149">
                  <c:v>1.1490279136615E-11</c:v>
                </c:pt>
                <c:pt idx="150">
                  <c:v>1.1490870180605967E-11</c:v>
                </c:pt>
                <c:pt idx="151">
                  <c:v>1.1491460065377934E-11</c:v>
                </c:pt>
                <c:pt idx="152">
                  <c:v>1.1492048499064933E-11</c:v>
                </c:pt>
                <c:pt idx="153">
                  <c:v>1.1492635226427E-11</c:v>
                </c:pt>
                <c:pt idx="154">
                  <c:v>1.1493220031435067E-11</c:v>
                </c:pt>
                <c:pt idx="155">
                  <c:v>1.1493802738751368E-11</c:v>
                </c:pt>
                <c:pt idx="156">
                  <c:v>1.1494383214508534E-11</c:v>
                </c:pt>
                <c:pt idx="157">
                  <c:v>1.1494961366171266E-11</c:v>
                </c:pt>
                <c:pt idx="158">
                  <c:v>1.1495537141384933E-11</c:v>
                </c:pt>
                <c:pt idx="159">
                  <c:v>1.1496110526075267E-11</c:v>
                </c:pt>
                <c:pt idx="160">
                  <c:v>1.14966815419546E-11</c:v>
                </c:pt>
                <c:pt idx="161">
                  <c:v>1.1497250243551633E-11</c:v>
                </c:pt>
                <c:pt idx="162">
                  <c:v>1.1497816714436099E-11</c:v>
                </c:pt>
                <c:pt idx="163">
                  <c:v>1.1498381062902467E-11</c:v>
                </c:pt>
                <c:pt idx="164">
                  <c:v>1.1498943416693001E-11</c:v>
                </c:pt>
                <c:pt idx="165">
                  <c:v>1.1499503917428567E-11</c:v>
                </c:pt>
                <c:pt idx="166">
                  <c:v>1.1500062714277701E-11</c:v>
                </c:pt>
                <c:pt idx="167">
                  <c:v>1.1500619957344766E-11</c:v>
                </c:pt>
                <c:pt idx="168">
                  <c:v>1.1501175791315433E-11</c:v>
                </c:pt>
                <c:pt idx="169">
                  <c:v>1.1501730348922333E-11</c:v>
                </c:pt>
                <c:pt idx="170">
                  <c:v>1.1502283744954634E-11</c:v>
                </c:pt>
                <c:pt idx="171">
                  <c:v>1.1502836070931333E-11</c:v>
                </c:pt>
                <c:pt idx="172">
                  <c:v>1.1503387391023634E-11</c:v>
                </c:pt>
                <c:pt idx="173">
                  <c:v>1.1503937739442667E-11</c:v>
                </c:pt>
                <c:pt idx="174">
                  <c:v>1.1504487119557866E-11</c:v>
                </c:pt>
                <c:pt idx="175">
                  <c:v>1.1505035504759001E-11</c:v>
                </c:pt>
                <c:pt idx="176">
                  <c:v>1.1505582840981767E-11</c:v>
                </c:pt>
                <c:pt idx="177">
                  <c:v>1.1506129050265766E-11</c:v>
                </c:pt>
                <c:pt idx="178">
                  <c:v>1.1506674035236301E-11</c:v>
                </c:pt>
                <c:pt idx="179">
                  <c:v>1.1507217683468733E-11</c:v>
                </c:pt>
                <c:pt idx="180">
                  <c:v>1.1507759872201234E-11</c:v>
                </c:pt>
                <c:pt idx="181">
                  <c:v>1.1508300472400966E-11</c:v>
                </c:pt>
                <c:pt idx="182">
                  <c:v>1.15088393526147E-11</c:v>
                </c:pt>
                <c:pt idx="183">
                  <c:v>1.1509376381255833E-11</c:v>
                </c:pt>
                <c:pt idx="184">
                  <c:v>1.1509911429247466E-11</c:v>
                </c:pt>
                <c:pt idx="185">
                  <c:v>1.1510444371422633E-11</c:v>
                </c:pt>
                <c:pt idx="186">
                  <c:v>1.151097508723E-11</c:v>
                </c:pt>
                <c:pt idx="187">
                  <c:v>1.15115034612129E-11</c:v>
                </c:pt>
                <c:pt idx="188">
                  <c:v>1.1512029383232467E-11</c:v>
                </c:pt>
                <c:pt idx="189">
                  <c:v>1.1512552748582966E-11</c:v>
                </c:pt>
                <c:pt idx="190">
                  <c:v>1.1513073457890934E-11</c:v>
                </c:pt>
                <c:pt idx="191">
                  <c:v>1.1513591416954433E-11</c:v>
                </c:pt>
                <c:pt idx="192">
                  <c:v>1.1514106536549166E-11</c:v>
                </c:pt>
                <c:pt idx="193">
                  <c:v>1.1514618732187767E-11</c:v>
                </c:pt>
                <c:pt idx="194">
                  <c:v>1.1515127923898634E-11</c:v>
                </c:pt>
                <c:pt idx="195">
                  <c:v>1.1515634035971766E-11</c:v>
                </c:pt>
                <c:pt idx="196">
                  <c:v>1.15161369967082E-11</c:v>
                </c:pt>
                <c:pt idx="197">
                  <c:v>1.1516636738181566E-11</c:v>
                </c:pt>
                <c:pt idx="198">
                  <c:v>1.1517133195998267E-11</c:v>
                </c:pt>
                <c:pt idx="199">
                  <c:v>1.1517626309061167E-11</c:v>
                </c:pt>
                <c:pt idx="200">
                  <c:v>1.15181160193419E-11</c:v>
                </c:pt>
                <c:pt idx="201">
                  <c:v>1.1518602271665234E-11</c:v>
                </c:pt>
                <c:pt idx="202">
                  <c:v>1.1519085013503167E-11</c:v>
                </c:pt>
                <c:pt idx="203">
                  <c:v>1.15195641947833E-11</c:v>
                </c:pt>
                <c:pt idx="204">
                  <c:v>1.1520039767712068E-11</c:v>
                </c:pt>
                <c:pt idx="205">
                  <c:v>1.15205116866069E-11</c:v>
                </c:pt>
                <c:pt idx="206">
                  <c:v>1.1520979907740599E-11</c:v>
                </c:pt>
                <c:pt idx="207">
                  <c:v>1.15214443891944E-11</c:v>
                </c:pt>
                <c:pt idx="208">
                  <c:v>1.1521905090719533E-11</c:v>
                </c:pt>
                <c:pt idx="209">
                  <c:v>1.1522361973609099E-11</c:v>
                </c:pt>
                <c:pt idx="210">
                  <c:v>1.15228150005804E-11</c:v>
                </c:pt>
                <c:pt idx="211">
                  <c:v>1.1523264135661533E-11</c:v>
                </c:pt>
                <c:pt idx="212">
                  <c:v>1.1523709344086234E-11</c:v>
                </c:pt>
                <c:pt idx="213">
                  <c:v>1.1524150592203333E-11</c:v>
                </c:pt>
                <c:pt idx="214">
                  <c:v>1.1524587847389833E-11</c:v>
                </c:pt>
                <c:pt idx="215">
                  <c:v>1.1525021077975201E-11</c:v>
                </c:pt>
                <c:pt idx="216">
                  <c:v>1.1525450253175233E-11</c:v>
                </c:pt>
                <c:pt idx="217">
                  <c:v>1.15258753430338E-11</c:v>
                </c:pt>
                <c:pt idx="218">
                  <c:v>1.1526296318370133E-11</c:v>
                </c:pt>
                <c:pt idx="219">
                  <c:v>1.1526713150735366E-11</c:v>
                </c:pt>
                <c:pt idx="220">
                  <c:v>1.15271258123761E-11</c:v>
                </c:pt>
                <c:pt idx="221">
                  <c:v>1.1527534276196233E-11</c:v>
                </c:pt>
                <c:pt idx="222">
                  <c:v>1.1527938515719033E-11</c:v>
                </c:pt>
                <c:pt idx="223">
                  <c:v>1.1528338505049333E-11</c:v>
                </c:pt>
                <c:pt idx="224">
                  <c:v>1.1528734218837133E-11</c:v>
                </c:pt>
                <c:pt idx="225">
                  <c:v>1.1529125632239967E-11</c:v>
                </c:pt>
                <c:pt idx="226">
                  <c:v>1.1529512720889601E-11</c:v>
                </c:pt>
                <c:pt idx="227">
                  <c:v>1.1529895460856299E-11</c:v>
                </c:pt>
                <c:pt idx="228">
                  <c:v>1.1530273828622332E-11</c:v>
                </c:pt>
                <c:pt idx="229">
                  <c:v>1.1530647801058367E-11</c:v>
                </c:pt>
                <c:pt idx="230">
                  <c:v>1.1531017355405766E-11</c:v>
                </c:pt>
                <c:pt idx="231">
                  <c:v>1.1531382469261966E-11</c:v>
                </c:pt>
                <c:pt idx="232">
                  <c:v>1.1531743120571333E-11</c:v>
                </c:pt>
                <c:pt idx="233">
                  <c:v>1.1532099287619067E-11</c:v>
                </c:pt>
                <c:pt idx="234">
                  <c:v>1.1532450949024566E-11</c:v>
                </c:pt>
                <c:pt idx="235">
                  <c:v>1.1532798083738132E-11</c:v>
                </c:pt>
                <c:pt idx="236">
                  <c:v>1.1533140671035799E-11</c:v>
                </c:pt>
                <c:pt idx="237">
                  <c:v>1.1533478690511668E-11</c:v>
                </c:pt>
                <c:pt idx="238">
                  <c:v>1.15338121220725E-11</c:v>
                </c:pt>
                <c:pt idx="239">
                  <c:v>1.1534140945934632E-11</c:v>
                </c:pt>
                <c:pt idx="240">
                  <c:v>1.1534465142621066E-11</c:v>
                </c:pt>
                <c:pt idx="241">
                  <c:v>1.15347846929549E-11</c:v>
                </c:pt>
                <c:pt idx="242">
                  <c:v>1.15350995780512E-11</c:v>
                </c:pt>
                <c:pt idx="243">
                  <c:v>1.1535409779312534E-11</c:v>
                </c:pt>
                <c:pt idx="244">
                  <c:v>1.1535715278416701E-11</c:v>
                </c:pt>
                <c:pt idx="245">
                  <c:v>1.1536016057304832E-11</c:v>
                </c:pt>
                <c:pt idx="246">
                  <c:v>1.1536312098164267E-11</c:v>
                </c:pt>
                <c:pt idx="247">
                  <c:v>1.1536603383409701E-11</c:v>
                </c:pt>
                <c:pt idx="248">
                  <c:v>1.15368898956654E-11</c:v>
                </c:pt>
                <c:pt idx="249">
                  <c:v>1.1537171617743934E-11</c:v>
                </c:pt>
                <c:pt idx="250">
                  <c:v>1.1537448532629867E-11</c:v>
                </c:pt>
                <c:pt idx="251">
                  <c:v>1.1537720623466134E-11</c:v>
                </c:pt>
                <c:pt idx="252">
                  <c:v>1.1537987873540633E-11</c:v>
                </c:pt>
                <c:pt idx="253">
                  <c:v>1.1538250266279967E-11</c:v>
                </c:pt>
                <c:pt idx="254">
                  <c:v>1.1538507785245333E-11</c:v>
                </c:pt>
                <c:pt idx="255">
                  <c:v>1.1538760414137899E-11</c:v>
                </c:pt>
                <c:pt idx="256">
                  <c:v>1.1539008136799234E-11</c:v>
                </c:pt>
                <c:pt idx="257">
                  <c:v>1.1539250937216633E-11</c:v>
                </c:pt>
                <c:pt idx="258">
                  <c:v>1.15394887995308E-11</c:v>
                </c:pt>
                <c:pt idx="259">
                  <c:v>1.1539721708043033E-11</c:v>
                </c:pt>
                <c:pt idx="260">
                  <c:v>1.1539949647220834E-11</c:v>
                </c:pt>
                <c:pt idx="261">
                  <c:v>1.15401726017018E-11</c:v>
                </c:pt>
                <c:pt idx="262">
                  <c:v>1.1540390556301433E-11</c:v>
                </c:pt>
                <c:pt idx="263">
                  <c:v>1.1540603496014934E-11</c:v>
                </c:pt>
                <c:pt idx="264">
                  <c:v>1.15408114060208E-11</c:v>
                </c:pt>
                <c:pt idx="265">
                  <c:v>1.1541014271694533E-11</c:v>
                </c:pt>
                <c:pt idx="266">
                  <c:v>1.1541212078615867E-11</c:v>
                </c:pt>
                <c:pt idx="267">
                  <c:v>1.1541404812585066E-11</c:v>
                </c:pt>
                <c:pt idx="268">
                  <c:v>1.1541592459640234E-11</c:v>
                </c:pt>
                <c:pt idx="269">
                  <c:v>1.1541775006076068E-11</c:v>
                </c:pt>
                <c:pt idx="270">
                  <c:v>1.1541952438460933E-11</c:v>
                </c:pt>
                <c:pt idx="271">
                  <c:v>1.1542124743658601E-11</c:v>
                </c:pt>
                <c:pt idx="272">
                  <c:v>1.1542291908840366E-11</c:v>
                </c:pt>
                <c:pt idx="273">
                  <c:v>1.1542453921498099E-11</c:v>
                </c:pt>
                <c:pt idx="274">
                  <c:v>1.1542610769452467E-11</c:v>
                </c:pt>
                <c:pt idx="275">
                  <c:v>1.1542762440851833E-11</c:v>
                </c:pt>
                <c:pt idx="276">
                  <c:v>1.1542908924161234E-11</c:v>
                </c:pt>
                <c:pt idx="277">
                  <c:v>1.1543050208146934E-11</c:v>
                </c:pt>
                <c:pt idx="278">
                  <c:v>1.15431862818544E-11</c:v>
                </c:pt>
                <c:pt idx="279">
                  <c:v>1.1543317134581334E-11</c:v>
                </c:pt>
                <c:pt idx="280">
                  <c:v>1.1543442755847133E-11</c:v>
                </c:pt>
                <c:pt idx="281">
                  <c:v>1.1543563135363133E-11</c:v>
                </c:pt>
                <c:pt idx="282">
                  <c:v>1.1543678263004733E-11</c:v>
                </c:pt>
                <c:pt idx="283">
                  <c:v>1.1543788128787766E-11</c:v>
                </c:pt>
                <c:pt idx="284">
                  <c:v>1.1543892722852966E-11</c:v>
                </c:pt>
                <c:pt idx="285">
                  <c:v>1.1543992035454834E-11</c:v>
                </c:pt>
                <c:pt idx="286">
                  <c:v>1.1544086056956467E-11</c:v>
                </c:pt>
                <c:pt idx="287">
                  <c:v>1.1544174777833134E-11</c:v>
                </c:pt>
                <c:pt idx="288">
                  <c:v>1.1544258188681166E-11</c:v>
                </c:pt>
                <c:pt idx="289">
                  <c:v>1.15443362802235E-11</c:v>
                </c:pt>
                <c:pt idx="290">
                  <c:v>1.1544409043322767E-11</c:v>
                </c:pt>
                <c:pt idx="291">
                  <c:v>1.1544476468995567E-11</c:v>
                </c:pt>
                <c:pt idx="292">
                  <c:v>1.1544538548421433E-11</c:v>
                </c:pt>
                <c:pt idx="293">
                  <c:v>1.1544595272952633E-11</c:v>
                </c:pt>
                <c:pt idx="294">
                  <c:v>1.1544646634122066E-11</c:v>
                </c:pt>
                <c:pt idx="295">
                  <c:v>1.15446926236492E-11</c:v>
                </c:pt>
                <c:pt idx="296">
                  <c:v>1.15447332334472E-11</c:v>
                </c:pt>
                <c:pt idx="297">
                  <c:v>1.1544768455626101E-11</c:v>
                </c:pt>
                <c:pt idx="298">
                  <c:v>1.15447982824991E-11</c:v>
                </c:pt>
                <c:pt idx="299">
                  <c:v>1.1544822706582568E-11</c:v>
                </c:pt>
                <c:pt idx="300">
                  <c:v>1.1544841720596967E-11</c:v>
                </c:pt>
                <c:pt idx="301">
                  <c:v>1.1544855317471067E-11</c:v>
                </c:pt>
                <c:pt idx="302">
                  <c:v>1.1544863490342367E-11</c:v>
                </c:pt>
                <c:pt idx="303">
                  <c:v>1.1544866232557899E-11</c:v>
                </c:pt>
                <c:pt idx="304">
                  <c:v>1.1544863537678933E-11</c:v>
                </c:pt>
                <c:pt idx="305">
                  <c:v>1.1544855399482235E-11</c:v>
                </c:pt>
                <c:pt idx="306">
                  <c:v>1.1544841811969234E-11</c:v>
                </c:pt>
                <c:pt idx="307">
                  <c:v>1.1544822769373934E-11</c:v>
                </c:pt>
                <c:pt idx="308">
                  <c:v>1.1544798266172267E-11</c:v>
                </c:pt>
                <c:pt idx="309">
                  <c:v>1.1544768297093934E-11</c:v>
                </c:pt>
                <c:pt idx="310">
                  <c:v>1.1544732857131466E-11</c:v>
                </c:pt>
                <c:pt idx="311">
                  <c:v>1.1544691941553932E-11</c:v>
                </c:pt>
                <c:pt idx="312">
                  <c:v>1.1544645545915534E-11</c:v>
                </c:pt>
                <c:pt idx="313">
                  <c:v>1.1544593666062699E-11</c:v>
                </c:pt>
                <c:pt idx="314">
                  <c:v>1.15445362981452E-11</c:v>
                </c:pt>
                <c:pt idx="315">
                  <c:v>1.1544473438629067E-11</c:v>
                </c:pt>
                <c:pt idx="316">
                  <c:v>1.1544405084313067E-11</c:v>
                </c:pt>
                <c:pt idx="317">
                  <c:v>1.1544331232350501E-11</c:v>
                </c:pt>
                <c:pt idx="318">
                  <c:v>1.1544251880272067E-11</c:v>
                </c:pt>
                <c:pt idx="319">
                  <c:v>1.1544167026017166E-11</c:v>
                </c:pt>
                <c:pt idx="320">
                  <c:v>1.1544076667959198E-11</c:v>
                </c:pt>
                <c:pt idx="321">
                  <c:v>1.1543980804929733E-11</c:v>
                </c:pt>
                <c:pt idx="322">
                  <c:v>1.1543879436240101E-11</c:v>
                </c:pt>
                <c:pt idx="323">
                  <c:v>1.1543772561701633E-11</c:v>
                </c:pt>
                <c:pt idx="324">
                  <c:v>1.1543660181643366E-11</c:v>
                </c:pt>
                <c:pt idx="325">
                  <c:v>1.1543542296923433E-11</c:v>
                </c:pt>
                <c:pt idx="326">
                  <c:v>1.1543418908936967E-11</c:v>
                </c:pt>
                <c:pt idx="327">
                  <c:v>1.1543290019628833E-11</c:v>
                </c:pt>
                <c:pt idx="328">
                  <c:v>1.1543155631506533E-11</c:v>
                </c:pt>
                <c:pt idx="329">
                  <c:v>1.1543015747653567E-11</c:v>
                </c:pt>
                <c:pt idx="330">
                  <c:v>1.1542870371744999E-11</c:v>
                </c:pt>
                <c:pt idx="331">
                  <c:v>1.1542719508065366E-11</c:v>
                </c:pt>
                <c:pt idx="332">
                  <c:v>1.15425631615228E-11</c:v>
                </c:pt>
                <c:pt idx="333">
                  <c:v>1.15424013376658E-11</c:v>
                </c:pt>
                <c:pt idx="334">
                  <c:v>1.15422340427067E-11</c:v>
                </c:pt>
                <c:pt idx="335">
                  <c:v>1.1542061283547465E-11</c:v>
                </c:pt>
                <c:pt idx="336">
                  <c:v>1.15418830678047E-11</c:v>
                </c:pt>
                <c:pt idx="337">
                  <c:v>1.1541699403845267E-11</c:v>
                </c:pt>
                <c:pt idx="338">
                  <c:v>1.1541510300830434E-11</c:v>
                </c:pt>
                <c:pt idx="339">
                  <c:v>1.1541315768772166E-11</c:v>
                </c:pt>
                <c:pt idx="340">
                  <c:v>1.1541115818600601E-11</c:v>
                </c:pt>
                <c:pt idx="341">
                  <c:v>1.1540910462238433E-11</c:v>
                </c:pt>
                <c:pt idx="342">
                  <c:v>1.1540699712685033E-11</c:v>
                </c:pt>
                <c:pt idx="343">
                  <c:v>1.1540483584108634E-11</c:v>
                </c:pt>
                <c:pt idx="344">
                  <c:v>1.1540262091947866E-11</c:v>
                </c:pt>
                <c:pt idx="345">
                  <c:v>1.1540035253020266E-11</c:v>
                </c:pt>
                <c:pt idx="346">
                  <c:v>1.1539803085633366E-11</c:v>
                </c:pt>
                <c:pt idx="347">
                  <c:v>1.1539565609711767E-11</c:v>
                </c:pt>
                <c:pt idx="348">
                  <c:v>1.1539322846931766E-11</c:v>
                </c:pt>
                <c:pt idx="349">
                  <c:v>1.15390748208635E-11</c:v>
                </c:pt>
                <c:pt idx="350">
                  <c:v>1.1538821557119133E-11</c:v>
                </c:pt>
                <c:pt idx="351">
                  <c:v>1.1538563083507E-11</c:v>
                </c:pt>
                <c:pt idx="352">
                  <c:v>1.15382994301919E-11</c:v>
                </c:pt>
                <c:pt idx="353">
                  <c:v>1.1538030629859199E-11</c:v>
                </c:pt>
                <c:pt idx="354">
                  <c:v>1.1537756717880199E-11</c:v>
                </c:pt>
                <c:pt idx="355">
                  <c:v>1.1537477732485568E-11</c:v>
                </c:pt>
                <c:pt idx="356">
                  <c:v>1.1537193714945233E-11</c:v>
                </c:pt>
                <c:pt idx="357">
                  <c:v>1.1536904709757067E-11</c:v>
                </c:pt>
                <c:pt idx="358">
                  <c:v>1.1536610764843068E-11</c:v>
                </c:pt>
                <c:pt idx="359">
                  <c:v>1.1536311931753066E-11</c:v>
                </c:pt>
                <c:pt idx="360">
                  <c:v>1.1536008265873899E-11</c:v>
                </c:pt>
                <c:pt idx="361">
                  <c:v>1.1535699826639968E-11</c:v>
                </c:pt>
                <c:pt idx="362">
                  <c:v>1.1535386677741401E-11</c:v>
                </c:pt>
                <c:pt idx="363">
                  <c:v>1.1535068887325966E-11</c:v>
                </c:pt>
                <c:pt idx="364">
                  <c:v>1.1534746528168567E-11</c:v>
                </c:pt>
                <c:pt idx="365">
                  <c:v>1.1534419677815232E-11</c:v>
                </c:pt>
                <c:pt idx="366">
                  <c:v>1.1534088418685733E-11</c:v>
                </c:pt>
                <c:pt idx="367">
                  <c:v>1.1533752838005465E-11</c:v>
                </c:pt>
                <c:pt idx="368">
                  <c:v>1.15334130276392E-11</c:v>
                </c:pt>
                <c:pt idx="369">
                  <c:v>1.1533069083707667E-11</c:v>
                </c:pt>
                <c:pt idx="370">
                  <c:v>1.1532721105999467E-11</c:v>
                </c:pt>
                <c:pt idx="371">
                  <c:v>1.15323691967811E-11</c:v>
                </c:pt>
                <c:pt idx="372">
                  <c:v>1.1532013459613434E-11</c:v>
                </c:pt>
                <c:pt idx="373">
                  <c:v>1.1531653997662466E-11</c:v>
                </c:pt>
                <c:pt idx="374">
                  <c:v>1.1531290911635867E-11</c:v>
                </c:pt>
                <c:pt idx="375">
                  <c:v>1.1530924297357268E-11</c:v>
                </c:pt>
                <c:pt idx="376">
                  <c:v>1.1530554243101066E-11</c:v>
                </c:pt>
                <c:pt idx="377">
                  <c:v>1.1530180826355266E-11</c:v>
                </c:pt>
                <c:pt idx="378">
                  <c:v>1.1529804109939601E-11</c:v>
                </c:pt>
                <c:pt idx="379">
                  <c:v>1.1529424138623833E-11</c:v>
                </c:pt>
                <c:pt idx="380">
                  <c:v>1.1529040935334566E-11</c:v>
                </c:pt>
                <c:pt idx="381">
                  <c:v>1.15286544982136E-11</c:v>
                </c:pt>
                <c:pt idx="382">
                  <c:v>1.1528264798309501E-11</c:v>
                </c:pt>
                <c:pt idx="383">
                  <c:v>1.1527871778224899E-11</c:v>
                </c:pt>
                <c:pt idx="384">
                  <c:v>1.1527475351796466E-11</c:v>
                </c:pt>
                <c:pt idx="385">
                  <c:v>1.1527075405202533E-11</c:v>
                </c:pt>
                <c:pt idx="386">
                  <c:v>1.1526671799694933E-11</c:v>
                </c:pt>
                <c:pt idx="387">
                  <c:v>1.15262643757607E-11</c:v>
                </c:pt>
                <c:pt idx="388">
                  <c:v>1.1525852958668799E-11</c:v>
                </c:pt>
                <c:pt idx="389">
                  <c:v>1.1525437365598333E-11</c:v>
                </c:pt>
                <c:pt idx="390">
                  <c:v>1.1525017412760132E-11</c:v>
                </c:pt>
                <c:pt idx="391">
                  <c:v>1.1524592923129966E-11</c:v>
                </c:pt>
                <c:pt idx="392">
                  <c:v>1.1524163734114034E-11</c:v>
                </c:pt>
                <c:pt idx="393">
                  <c:v>1.1523729704148999E-11</c:v>
                </c:pt>
                <c:pt idx="394">
                  <c:v>1.15232907185454E-11</c:v>
                </c:pt>
                <c:pt idx="395">
                  <c:v>1.1522846694754967E-11</c:v>
                </c:pt>
                <c:pt idx="396">
                  <c:v>1.1522397586051633E-11</c:v>
                </c:pt>
                <c:pt idx="397">
                  <c:v>1.1521943384000199E-11</c:v>
                </c:pt>
                <c:pt idx="398">
                  <c:v>1.15214841201101E-11</c:v>
                </c:pt>
                <c:pt idx="399">
                  <c:v>1.1521019866721101E-11</c:v>
                </c:pt>
                <c:pt idx="400">
                  <c:v>1.1520550737471966E-11</c:v>
                </c:pt>
                <c:pt idx="401">
                  <c:v>1.1520076886601534E-11</c:v>
                </c:pt>
                <c:pt idx="402">
                  <c:v>1.1519598508014099E-11</c:v>
                </c:pt>
                <c:pt idx="403">
                  <c:v>1.1519115833908399E-11</c:v>
                </c:pt>
                <c:pt idx="404">
                  <c:v>1.1518629132634267E-11</c:v>
                </c:pt>
                <c:pt idx="405">
                  <c:v>1.1518138705908567E-11</c:v>
                </c:pt>
                <c:pt idx="406">
                  <c:v>1.1517644885922333E-11</c:v>
                </c:pt>
                <c:pt idx="407">
                  <c:v>1.15171480322858E-11</c:v>
                </c:pt>
                <c:pt idx="408">
                  <c:v>1.1516648528647932E-11</c:v>
                </c:pt>
                <c:pt idx="409">
                  <c:v>1.1516146779746334E-11</c:v>
                </c:pt>
                <c:pt idx="410">
                  <c:v>1.1515643209317634E-11</c:v>
                </c:pt>
                <c:pt idx="411">
                  <c:v>1.1515138258088E-11</c:v>
                </c:pt>
                <c:pt idx="412">
                  <c:v>1.1514632382874201E-11</c:v>
                </c:pt>
                <c:pt idx="413">
                  <c:v>1.1514126056153366E-11</c:v>
                </c:pt>
                <c:pt idx="414">
                  <c:v>1.1513619766773833E-11</c:v>
                </c:pt>
                <c:pt idx="415">
                  <c:v>1.15131140206089E-11</c:v>
                </c:pt>
                <c:pt idx="416">
                  <c:v>1.1512609341444167E-11</c:v>
                </c:pt>
                <c:pt idx="417">
                  <c:v>1.1512106271898999E-11</c:v>
                </c:pt>
                <c:pt idx="418">
                  <c:v>1.1511605374547066E-11</c:v>
                </c:pt>
                <c:pt idx="419">
                  <c:v>1.1511107232184934E-11</c:v>
                </c:pt>
                <c:pt idx="420">
                  <c:v>1.1510612447606366E-11</c:v>
                </c:pt>
                <c:pt idx="421">
                  <c:v>1.1510121643894733E-11</c:v>
                </c:pt>
                <c:pt idx="422">
                  <c:v>1.1509635463875732E-11</c:v>
                </c:pt>
                <c:pt idx="423">
                  <c:v>1.1509154569475099E-11</c:v>
                </c:pt>
                <c:pt idx="424">
                  <c:v>1.1508679640045034E-11</c:v>
                </c:pt>
                <c:pt idx="425">
                  <c:v>1.1508211371402435E-11</c:v>
                </c:pt>
                <c:pt idx="426">
                  <c:v>1.1507750473617034E-11</c:v>
                </c:pt>
                <c:pt idx="427">
                  <c:v>1.1507297667565101E-11</c:v>
                </c:pt>
                <c:pt idx="428">
                  <c:v>1.15068536808828E-11</c:v>
                </c:pt>
                <c:pt idx="429">
                  <c:v>1.15064192432156E-11</c:v>
                </c:pt>
                <c:pt idx="430">
                  <c:v>1.1505995079627433E-11</c:v>
                </c:pt>
                <c:pt idx="431">
                  <c:v>1.1505581902781832E-11</c:v>
                </c:pt>
                <c:pt idx="432">
                  <c:v>1.1505180403890801E-11</c:v>
                </c:pt>
                <c:pt idx="433">
                  <c:v>1.1504791242161867E-11</c:v>
                </c:pt>
                <c:pt idx="434">
                  <c:v>1.1504415032330533E-11</c:v>
                </c:pt>
                <c:pt idx="435">
                  <c:v>1.15040523321837E-11</c:v>
                </c:pt>
                <c:pt idx="436">
                  <c:v>1.1503703630066367E-11</c:v>
                </c:pt>
                <c:pt idx="437">
                  <c:v>1.1503369333266234E-11</c:v>
                </c:pt>
                <c:pt idx="438">
                  <c:v>1.1503049755693533E-11</c:v>
                </c:pt>
                <c:pt idx="439">
                  <c:v>1.1502745108299234E-11</c:v>
                </c:pt>
                <c:pt idx="440">
                  <c:v>1.1502455492912967E-11</c:v>
                </c:pt>
                <c:pt idx="441">
                  <c:v>1.1502180897089366E-11</c:v>
                </c:pt>
                <c:pt idx="442">
                  <c:v>1.1501921192919699E-11</c:v>
                </c:pt>
                <c:pt idx="443">
                  <c:v>1.1501676137369833E-11</c:v>
                </c:pt>
                <c:pt idx="444">
                  <c:v>1.15014453780048E-11</c:v>
                </c:pt>
                <c:pt idx="445">
                  <c:v>1.1501228462733667E-11</c:v>
                </c:pt>
                <c:pt idx="446">
                  <c:v>1.1501024849939601E-11</c:v>
                </c:pt>
                <c:pt idx="447">
                  <c:v>1.15008339216407E-11</c:v>
                </c:pt>
                <c:pt idx="448">
                  <c:v>1.1500654997522934E-11</c:v>
                </c:pt>
                <c:pt idx="449">
                  <c:v>1.1500487347688034E-11</c:v>
                </c:pt>
                <c:pt idx="450">
                  <c:v>1.1500330201464E-11</c:v>
                </c:pt>
                <c:pt idx="451">
                  <c:v>1.1500182754873767E-11</c:v>
                </c:pt>
                <c:pt idx="452">
                  <c:v>1.1500044175141733E-11</c:v>
                </c:pt>
                <c:pt idx="453">
                  <c:v>1.1499913599855367E-11</c:v>
                </c:pt>
                <c:pt idx="454">
                  <c:v>1.1499790133578335E-11</c:v>
                </c:pt>
                <c:pt idx="455">
                  <c:v>1.1499672843652734E-11</c:v>
                </c:pt>
                <c:pt idx="456">
                  <c:v>1.1499560757456567E-11</c:v>
                </c:pt>
                <c:pt idx="457">
                  <c:v>1.1499452862160666E-11</c:v>
                </c:pt>
                <c:pt idx="458">
                  <c:v>1.1499348112491433E-11</c:v>
                </c:pt>
                <c:pt idx="459">
                  <c:v>1.1499245439736734E-11</c:v>
                </c:pt>
                <c:pt idx="460">
                  <c:v>1.14991437715156E-11</c:v>
                </c:pt>
                <c:pt idx="461">
                  <c:v>1.1499042059166867E-11</c:v>
                </c:pt>
                <c:pt idx="462">
                  <c:v>1.1498939306660301E-11</c:v>
                </c:pt>
                <c:pt idx="463">
                  <c:v>1.1498834598466133E-11</c:v>
                </c:pt>
                <c:pt idx="464">
                  <c:v>1.1498727129367567E-11</c:v>
                </c:pt>
                <c:pt idx="465">
                  <c:v>1.1498616227270767E-11</c:v>
                </c:pt>
                <c:pt idx="466">
                  <c:v>1.1498501371180334E-11</c:v>
                </c:pt>
                <c:pt idx="467">
                  <c:v>1.1498382194414667E-11</c:v>
                </c:pt>
                <c:pt idx="468">
                  <c:v>1.1498258482349567E-11</c:v>
                </c:pt>
                <c:pt idx="469">
                  <c:v>1.1498130162323733E-11</c:v>
                </c:pt>
                <c:pt idx="470">
                  <c:v>1.1497997281751701E-11</c:v>
                </c:pt>
                <c:pt idx="471">
                  <c:v>1.1497859985597766E-11</c:v>
                </c:pt>
                <c:pt idx="472">
                  <c:v>1.1497718499028666E-11</c:v>
                </c:pt>
                <c:pt idx="473">
                  <c:v>1.1497573101220601E-11</c:v>
                </c:pt>
                <c:pt idx="474">
                  <c:v>1.1497424102008401E-11</c:v>
                </c:pt>
                <c:pt idx="475">
                  <c:v>1.14972718282911E-11</c:v>
                </c:pt>
                <c:pt idx="476">
                  <c:v>1.1497116612380766E-11</c:v>
                </c:pt>
                <c:pt idx="477">
                  <c:v>1.1496958786559633E-11</c:v>
                </c:pt>
                <c:pt idx="478">
                  <c:v>1.1496798684387099E-11</c:v>
                </c:pt>
                <c:pt idx="479">
                  <c:v>1.14966366412236E-11</c:v>
                </c:pt>
                <c:pt idx="480">
                  <c:v>1.1496472995575899E-11</c:v>
                </c:pt>
                <c:pt idx="481">
                  <c:v>1.1496308092992199E-11</c:v>
                </c:pt>
                <c:pt idx="482">
                  <c:v>1.14961422798269E-11</c:v>
                </c:pt>
                <c:pt idx="483">
                  <c:v>1.1495975896130933E-11</c:v>
                </c:pt>
                <c:pt idx="484">
                  <c:v>1.1495809270072733E-11</c:v>
                </c:pt>
                <c:pt idx="485">
                  <c:v>1.1495642707540767E-11</c:v>
                </c:pt>
                <c:pt idx="486">
                  <c:v>1.1495476482942767E-11</c:v>
                </c:pt>
                <c:pt idx="487">
                  <c:v>1.14953108352899E-11</c:v>
                </c:pt>
                <c:pt idx="488">
                  <c:v>1.1495145964795835E-11</c:v>
                </c:pt>
                <c:pt idx="489">
                  <c:v>1.1494982030801633E-11</c:v>
                </c:pt>
                <c:pt idx="490">
                  <c:v>1.1494819157643867E-11</c:v>
                </c:pt>
                <c:pt idx="491">
                  <c:v>1.1494657439903567E-11</c:v>
                </c:pt>
                <c:pt idx="492">
                  <c:v>1.1494496947892034E-11</c:v>
                </c:pt>
                <c:pt idx="493">
                  <c:v>1.14943377335829E-11</c:v>
                </c:pt>
                <c:pt idx="494">
                  <c:v>1.1494179834969832E-11</c:v>
                </c:pt>
                <c:pt idx="495">
                  <c:v>1.14940232794162E-11</c:v>
                </c:pt>
                <c:pt idx="496">
                  <c:v>1.1493868087020433E-11</c:v>
                </c:pt>
                <c:pt idx="497">
                  <c:v>1.1493714272449101E-11</c:v>
                </c:pt>
                <c:pt idx="498">
                  <c:v>1.1493561846398633E-11</c:v>
                </c:pt>
                <c:pt idx="499">
                  <c:v>1.1493410816727266E-11</c:v>
                </c:pt>
                <c:pt idx="500">
                  <c:v>1.1493261189235701E-11</c:v>
                </c:pt>
                <c:pt idx="501">
                  <c:v>1.1493112968253599E-11</c:v>
                </c:pt>
                <c:pt idx="502">
                  <c:v>1.14929661570572E-11</c:v>
                </c:pt>
                <c:pt idx="503">
                  <c:v>1.1492820758153801E-11</c:v>
                </c:pt>
                <c:pt idx="504">
                  <c:v>1.14926767734697E-11</c:v>
                </c:pt>
                <c:pt idx="505">
                  <c:v>1.1492534204498266E-11</c:v>
                </c:pt>
                <c:pt idx="506">
                  <c:v>1.14923930524077E-11</c:v>
                </c:pt>
                <c:pt idx="507">
                  <c:v>1.14922533181146E-11</c:v>
                </c:pt>
                <c:pt idx="508">
                  <c:v>1.1492115002336401E-11</c:v>
                </c:pt>
                <c:pt idx="509">
                  <c:v>1.1491978105634601E-11</c:v>
                </c:pt>
                <c:pt idx="510">
                  <c:v>1.1491842628449933E-11</c:v>
                </c:pt>
                <c:pt idx="511">
                  <c:v>1.1491708571131167E-11</c:v>
                </c:pt>
                <c:pt idx="512">
                  <c:v>1.1491575933957367E-11</c:v>
                </c:pt>
                <c:pt idx="513">
                  <c:v>1.1491444717158367E-11</c:v>
                </c:pt>
                <c:pt idx="514">
                  <c:v>1.1491314920930767E-11</c:v>
                </c:pt>
                <c:pt idx="515">
                  <c:v>1.1491186545446533E-11</c:v>
                </c:pt>
                <c:pt idx="516">
                  <c:v>1.1491059590859633E-11</c:v>
                </c:pt>
                <c:pt idx="517">
                  <c:v>1.1490934057313366E-11</c:v>
                </c:pt>
                <c:pt idx="518">
                  <c:v>1.1490809944943734E-11</c:v>
                </c:pt>
                <c:pt idx="519">
                  <c:v>1.14906872538805E-11</c:v>
                </c:pt>
                <c:pt idx="520">
                  <c:v>1.1490565984246734E-11</c:v>
                </c:pt>
                <c:pt idx="521">
                  <c:v>1.1490446136158733E-11</c:v>
                </c:pt>
                <c:pt idx="522">
                  <c:v>1.1490327709726333E-11</c:v>
                </c:pt>
                <c:pt idx="523">
                  <c:v>1.1490210705054367E-11</c:v>
                </c:pt>
                <c:pt idx="524">
                  <c:v>1.14900951222439E-11</c:v>
                </c:pt>
                <c:pt idx="525">
                  <c:v>1.14899809613919E-11</c:v>
                </c:pt>
                <c:pt idx="526">
                  <c:v>1.1489868222589935E-11</c:v>
                </c:pt>
                <c:pt idx="527">
                  <c:v>1.1489756905920801E-11</c:v>
                </c:pt>
                <c:pt idx="528">
                  <c:v>1.14896470114542E-11</c:v>
                </c:pt>
                <c:pt idx="529">
                  <c:v>1.1489538539242766E-11</c:v>
                </c:pt>
                <c:pt idx="530">
                  <c:v>1.1489431489320034E-11</c:v>
                </c:pt>
                <c:pt idx="531">
                  <c:v>1.1489325861697934E-11</c:v>
                </c:pt>
                <c:pt idx="532">
                  <c:v>1.1489221656366966E-11</c:v>
                </c:pt>
                <c:pt idx="533">
                  <c:v>1.1489118873301267E-11</c:v>
                </c:pt>
                <c:pt idx="534">
                  <c:v>1.1489017512464433E-11</c:v>
                </c:pt>
                <c:pt idx="535">
                  <c:v>1.1488917573817166E-11</c:v>
                </c:pt>
                <c:pt idx="536">
                  <c:v>1.1488819057327433E-11</c:v>
                </c:pt>
                <c:pt idx="537">
                  <c:v>1.1488721962977E-11</c:v>
                </c:pt>
                <c:pt idx="538">
                  <c:v>1.1488626290766266E-11</c:v>
                </c:pt>
                <c:pt idx="539">
                  <c:v>1.1488532040716432E-11</c:v>
                </c:pt>
                <c:pt idx="540">
                  <c:v>1.1488439212869901E-11</c:v>
                </c:pt>
                <c:pt idx="541">
                  <c:v>1.1488347807227432E-11</c:v>
                </c:pt>
                <c:pt idx="542">
                  <c:v>1.1488257823824E-11</c:v>
                </c:pt>
                <c:pt idx="543">
                  <c:v>1.1488169262900501E-11</c:v>
                </c:pt>
                <c:pt idx="544">
                  <c:v>1.1488082125057433E-11</c:v>
                </c:pt>
                <c:pt idx="545">
                  <c:v>1.1487996410841466E-11</c:v>
                </c:pt>
                <c:pt idx="546">
                  <c:v>1.1487912120179467E-11</c:v>
                </c:pt>
                <c:pt idx="547">
                  <c:v>1.14878292533838E-11</c:v>
                </c:pt>
                <c:pt idx="548">
                  <c:v>1.1487747810763167E-11</c:v>
                </c:pt>
                <c:pt idx="549">
                  <c:v>1.1487667792763533E-11</c:v>
                </c:pt>
                <c:pt idx="550">
                  <c:v>1.1487589200061268E-11</c:v>
                </c:pt>
                <c:pt idx="551">
                  <c:v>1.1487512033013601E-11</c:v>
                </c:pt>
                <c:pt idx="552">
                  <c:v>1.1487436292179034E-11</c:v>
                </c:pt>
                <c:pt idx="553">
                  <c:v>1.1487361977991567E-11</c:v>
                </c:pt>
                <c:pt idx="554">
                  <c:v>1.1487289090968866E-11</c:v>
                </c:pt>
                <c:pt idx="555">
                  <c:v>1.1487217631684533E-11</c:v>
                </c:pt>
                <c:pt idx="556">
                  <c:v>1.1487147600709668E-11</c:v>
                </c:pt>
                <c:pt idx="557">
                  <c:v>1.1487078998634001E-11</c:v>
                </c:pt>
                <c:pt idx="558">
                  <c:v>1.1487011825919967E-11</c:v>
                </c:pt>
                <c:pt idx="559">
                  <c:v>1.1486946082951034E-11</c:v>
                </c:pt>
                <c:pt idx="560">
                  <c:v>1.1486881769992566E-11</c:v>
                </c:pt>
                <c:pt idx="561">
                  <c:v>1.1486818887289133E-11</c:v>
                </c:pt>
                <c:pt idx="562">
                  <c:v>1.14867574353911E-11</c:v>
                </c:pt>
                <c:pt idx="563">
                  <c:v>1.1486697414758134E-11</c:v>
                </c:pt>
                <c:pt idx="564">
                  <c:v>1.1486638825492701E-11</c:v>
                </c:pt>
                <c:pt idx="565">
                  <c:v>1.1486581667570667E-11</c:v>
                </c:pt>
                <c:pt idx="566">
                  <c:v>1.14865259410134E-11</c:v>
                </c:pt>
                <c:pt idx="567">
                  <c:v>1.1486471645841766E-11</c:v>
                </c:pt>
                <c:pt idx="568">
                  <c:v>1.1486418782075999E-11</c:v>
                </c:pt>
                <c:pt idx="569">
                  <c:v>1.1486367349735967E-11</c:v>
                </c:pt>
                <c:pt idx="570">
                  <c:v>1.1486317348840767E-11</c:v>
                </c:pt>
                <c:pt idx="571">
                  <c:v>1.14862687794092E-11</c:v>
                </c:pt>
                <c:pt idx="572">
                  <c:v>1.1486221641459365E-11</c:v>
                </c:pt>
                <c:pt idx="573">
                  <c:v>1.1486175935008933E-11</c:v>
                </c:pt>
                <c:pt idx="574">
                  <c:v>1.1486131660074934E-11</c:v>
                </c:pt>
                <c:pt idx="575">
                  <c:v>1.1486088816673967E-11</c:v>
                </c:pt>
                <c:pt idx="576">
                  <c:v>1.1486047404822033E-11</c:v>
                </c:pt>
                <c:pt idx="577">
                  <c:v>1.14860074245346E-11</c:v>
                </c:pt>
                <c:pt idx="578">
                  <c:v>1.1485968875826666E-11</c:v>
                </c:pt>
                <c:pt idx="579">
                  <c:v>1.1485931758712599E-11</c:v>
                </c:pt>
                <c:pt idx="580">
                  <c:v>1.14858960732063E-11</c:v>
                </c:pt>
                <c:pt idx="581">
                  <c:v>1.14858618193211E-11</c:v>
                </c:pt>
                <c:pt idx="582">
                  <c:v>1.1485828997069834E-11</c:v>
                </c:pt>
                <c:pt idx="583">
                  <c:v>1.1485797606464733E-11</c:v>
                </c:pt>
                <c:pt idx="584">
                  <c:v>1.14857676475176E-11</c:v>
                </c:pt>
                <c:pt idx="585">
                  <c:v>1.1485739120239566E-11</c:v>
                </c:pt>
                <c:pt idx="586">
                  <c:v>1.1485712024641299E-11</c:v>
                </c:pt>
                <c:pt idx="587">
                  <c:v>1.1485686360733001E-11</c:v>
                </c:pt>
                <c:pt idx="588">
                  <c:v>1.1485662128524233E-11</c:v>
                </c:pt>
                <c:pt idx="589">
                  <c:v>1.1485639328024033E-11</c:v>
                </c:pt>
                <c:pt idx="590">
                  <c:v>1.1485617959240933E-11</c:v>
                </c:pt>
                <c:pt idx="591">
                  <c:v>1.1485598022182967E-11</c:v>
                </c:pt>
                <c:pt idx="592">
                  <c:v>1.1485579516857567E-11</c:v>
                </c:pt>
                <c:pt idx="593">
                  <c:v>1.1485562443271633E-11</c:v>
                </c:pt>
                <c:pt idx="594">
                  <c:v>1.1485546801431533E-11</c:v>
                </c:pt>
                <c:pt idx="595">
                  <c:v>1.14855325913432E-11</c:v>
                </c:pt>
                <c:pt idx="596">
                  <c:v>1.1485519813011867E-11</c:v>
                </c:pt>
                <c:pt idx="597">
                  <c:v>1.1485508466442333E-11</c:v>
                </c:pt>
                <c:pt idx="598">
                  <c:v>1.14854985516389E-11</c:v>
                </c:pt>
                <c:pt idx="599">
                  <c:v>1.1485490068605166E-11</c:v>
                </c:pt>
                <c:pt idx="600">
                  <c:v>1.1485483017344401E-11</c:v>
                </c:pt>
                <c:pt idx="601">
                  <c:v>1.1485477397859199E-11</c:v>
                </c:pt>
                <c:pt idx="602">
                  <c:v>1.1485473210151666E-11</c:v>
                </c:pt>
                <c:pt idx="603">
                  <c:v>1.1485470454223366E-11</c:v>
                </c:pt>
                <c:pt idx="604">
                  <c:v>1.1485469130075333E-11</c:v>
                </c:pt>
                <c:pt idx="605">
                  <c:v>1.14854692377081E-11</c:v>
                </c:pt>
                <c:pt idx="606">
                  <c:v>1.1485470777121533E-11</c:v>
                </c:pt>
                <c:pt idx="607">
                  <c:v>1.1485473748315133E-11</c:v>
                </c:pt>
                <c:pt idx="608">
                  <c:v>1.1485478151287768E-11</c:v>
                </c:pt>
                <c:pt idx="609">
                  <c:v>1.14854839860378E-11</c:v>
                </c:pt>
                <c:pt idx="610">
                  <c:v>1.1485491252563033E-11</c:v>
                </c:pt>
                <c:pt idx="611">
                  <c:v>1.1485499950860766E-11</c:v>
                </c:pt>
                <c:pt idx="612">
                  <c:v>1.1485510080927734E-11</c:v>
                </c:pt>
                <c:pt idx="613">
                  <c:v>1.1485521642760134E-11</c:v>
                </c:pt>
                <c:pt idx="614">
                  <c:v>1.1485534636353667E-11</c:v>
                </c:pt>
                <c:pt idx="615">
                  <c:v>1.1485549061703467E-11</c:v>
                </c:pt>
                <c:pt idx="616">
                  <c:v>1.1485564918804133E-11</c:v>
                </c:pt>
                <c:pt idx="617">
                  <c:v>1.1485582207649734E-11</c:v>
                </c:pt>
                <c:pt idx="618">
                  <c:v>1.1485600928233834E-11</c:v>
                </c:pt>
                <c:pt idx="619">
                  <c:v>1.14856210805494E-11</c:v>
                </c:pt>
                <c:pt idx="620">
                  <c:v>1.1485642664588867E-11</c:v>
                </c:pt>
                <c:pt idx="621">
                  <c:v>1.1485665680344233E-11</c:v>
                </c:pt>
                <c:pt idx="622">
                  <c:v>1.1485690127806868E-11</c:v>
                </c:pt>
                <c:pt idx="623">
                  <c:v>1.14857160069676E-11</c:v>
                </c:pt>
                <c:pt idx="624">
                  <c:v>1.1485743317816767E-11</c:v>
                </c:pt>
                <c:pt idx="625">
                  <c:v>1.1485772060344168E-11</c:v>
                </c:pt>
                <c:pt idx="626">
                  <c:v>1.1485802234539068E-11</c:v>
                </c:pt>
                <c:pt idx="627">
                  <c:v>1.1485833840390133E-11</c:v>
                </c:pt>
                <c:pt idx="628">
                  <c:v>1.14858668778856E-11</c:v>
                </c:pt>
                <c:pt idx="629">
                  <c:v>1.1485901347013067E-11</c:v>
                </c:pt>
                <c:pt idx="630">
                  <c:v>1.1485937247759666E-11</c:v>
                </c:pt>
                <c:pt idx="631">
                  <c:v>1.1485974580112001E-11</c:v>
                </c:pt>
                <c:pt idx="632">
                  <c:v>1.1486013344056066E-11</c:v>
                </c:pt>
                <c:pt idx="633">
                  <c:v>1.14860535395774E-11</c:v>
                </c:pt>
                <c:pt idx="634">
                  <c:v>1.1486095166660933E-11</c:v>
                </c:pt>
                <c:pt idx="635">
                  <c:v>1.1486138225291168E-11</c:v>
                </c:pt>
                <c:pt idx="636">
                  <c:v>1.1486182715451933E-11</c:v>
                </c:pt>
                <c:pt idx="637">
                  <c:v>1.1486228637126667E-11</c:v>
                </c:pt>
                <c:pt idx="638">
                  <c:v>1.1486275990298134E-11</c:v>
                </c:pt>
                <c:pt idx="639">
                  <c:v>1.1486324774948633E-11</c:v>
                </c:pt>
                <c:pt idx="640">
                  <c:v>1.148637499106E-11</c:v>
                </c:pt>
                <c:pt idx="641">
                  <c:v>1.1486426638613367E-11</c:v>
                </c:pt>
                <c:pt idx="642">
                  <c:v>1.1486479717589499E-11</c:v>
                </c:pt>
                <c:pt idx="643">
                  <c:v>1.14865342279685E-11</c:v>
                </c:pt>
                <c:pt idx="644">
                  <c:v>1.1486590169730001E-11</c:v>
                </c:pt>
                <c:pt idx="645">
                  <c:v>1.14866475428531E-11</c:v>
                </c:pt>
                <c:pt idx="646">
                  <c:v>1.1486706347316401E-11</c:v>
                </c:pt>
                <c:pt idx="647">
                  <c:v>1.14867665830978E-11</c:v>
                </c:pt>
                <c:pt idx="648">
                  <c:v>1.14868282501749E-11</c:v>
                </c:pt>
                <c:pt idx="649">
                  <c:v>1.1485419869331668E-11</c:v>
                </c:pt>
                <c:pt idx="650">
                  <c:v>1.14854655115562E-11</c:v>
                </c:pt>
                <c:pt idx="651">
                  <c:v>1.1485512561950367E-11</c:v>
                </c:pt>
                <c:pt idx="652">
                  <c:v>1.1485561020496833E-11</c:v>
                </c:pt>
                <c:pt idx="653">
                  <c:v>1.1485610887177833E-11</c:v>
                </c:pt>
                <c:pt idx="654">
                  <c:v>1.1485662161974967E-11</c:v>
                </c:pt>
                <c:pt idx="655">
                  <c:v>1.14857148448694E-11</c:v>
                </c:pt>
                <c:pt idx="656">
                  <c:v>1.1485768935841734E-11</c:v>
                </c:pt>
                <c:pt idx="657">
                  <c:v>1.1485824434872134E-11</c:v>
                </c:pt>
                <c:pt idx="658">
                  <c:v>1.1485881341940133E-11</c:v>
                </c:pt>
                <c:pt idx="659">
                  <c:v>1.1485939657024834E-11</c:v>
                </c:pt>
                <c:pt idx="660">
                  <c:v>1.1485999380104768E-11</c:v>
                </c:pt>
                <c:pt idx="661">
                  <c:v>1.1486060511158E-11</c:v>
                </c:pt>
                <c:pt idx="662">
                  <c:v>1.1486123050162E-11</c:v>
                </c:pt>
                <c:pt idx="663">
                  <c:v>1.1486186997093833E-11</c:v>
                </c:pt>
                <c:pt idx="664">
                  <c:v>1.1486252351929934E-11</c:v>
                </c:pt>
                <c:pt idx="665">
                  <c:v>1.1486319114646299E-11</c:v>
                </c:pt>
                <c:pt idx="666">
                  <c:v>1.1486387285218366E-11</c:v>
                </c:pt>
                <c:pt idx="667">
                  <c:v>1.1486456863621067E-11</c:v>
                </c:pt>
                <c:pt idx="668">
                  <c:v>1.1486527849828867E-11</c:v>
                </c:pt>
                <c:pt idx="669">
                  <c:v>1.1486600243815567E-11</c:v>
                </c:pt>
                <c:pt idx="670">
                  <c:v>1.1486674045554633E-11</c:v>
                </c:pt>
                <c:pt idx="671">
                  <c:v>1.1486749255018933E-11</c:v>
                </c:pt>
                <c:pt idx="672">
                  <c:v>1.1486825872180734E-11</c:v>
                </c:pt>
                <c:pt idx="673">
                  <c:v>1.1486903897011967E-11</c:v>
                </c:pt>
                <c:pt idx="674">
                  <c:v>1.1486983329483866E-11</c:v>
                </c:pt>
                <c:pt idx="675">
                  <c:v>1.14870641695673E-11</c:v>
                </c:pt>
                <c:pt idx="676">
                  <c:v>1.14871464172325E-11</c:v>
                </c:pt>
                <c:pt idx="677">
                  <c:v>1.1487230072449234E-11</c:v>
                </c:pt>
                <c:pt idx="678">
                  <c:v>1.1487315135186767E-11</c:v>
                </c:pt>
                <c:pt idx="679">
                  <c:v>1.1487401605413834E-11</c:v>
                </c:pt>
                <c:pt idx="680">
                  <c:v>1.1487489483098667E-11</c:v>
                </c:pt>
                <c:pt idx="681">
                  <c:v>1.1487578768208934E-11</c:v>
                </c:pt>
                <c:pt idx="682">
                  <c:v>1.1487669460711833E-11</c:v>
                </c:pt>
                <c:pt idx="683">
                  <c:v>1.1487761560574001E-11</c:v>
                </c:pt>
                <c:pt idx="684">
                  <c:v>1.1487855067761634E-11</c:v>
                </c:pt>
                <c:pt idx="685">
                  <c:v>1.1487949982240367E-11</c:v>
                </c:pt>
                <c:pt idx="686">
                  <c:v>1.1488046303975267E-11</c:v>
                </c:pt>
                <c:pt idx="687">
                  <c:v>1.1488144032931001E-11</c:v>
                </c:pt>
                <c:pt idx="688">
                  <c:v>1.14882431690716E-11</c:v>
                </c:pt>
                <c:pt idx="689">
                  <c:v>1.1488343712360667E-11</c:v>
                </c:pt>
                <c:pt idx="690">
                  <c:v>1.1488445662761267E-11</c:v>
                </c:pt>
                <c:pt idx="691">
                  <c:v>1.1488549020235901E-11</c:v>
                </c:pt>
                <c:pt idx="692">
                  <c:v>1.1488653784746633E-11</c:v>
                </c:pt>
                <c:pt idx="693">
                  <c:v>1.1488759956254933E-11</c:v>
                </c:pt>
                <c:pt idx="694">
                  <c:v>1.1488867534721833E-11</c:v>
                </c:pt>
                <c:pt idx="695">
                  <c:v>1.1488976520107766E-11</c:v>
                </c:pt>
                <c:pt idx="696">
                  <c:v>1.1489086912372733E-11</c:v>
                </c:pt>
                <c:pt idx="697">
                  <c:v>1.1489198711476167E-11</c:v>
                </c:pt>
                <c:pt idx="698">
                  <c:v>1.1489311917376999E-11</c:v>
                </c:pt>
                <c:pt idx="699">
                  <c:v>1.1489426530033667E-11</c:v>
                </c:pt>
                <c:pt idx="700">
                  <c:v>1.1489542549404E-11</c:v>
                </c:pt>
                <c:pt idx="701">
                  <c:v>1.1489659975445468E-11</c:v>
                </c:pt>
                <c:pt idx="702">
                  <c:v>1.1489778808114899E-11</c:v>
                </c:pt>
                <c:pt idx="703">
                  <c:v>1.1489899047368668E-11</c:v>
                </c:pt>
                <c:pt idx="704">
                  <c:v>1.1490020693162601E-11</c:v>
                </c:pt>
                <c:pt idx="705">
                  <c:v>1.1490143745452033E-11</c:v>
                </c:pt>
                <c:pt idx="706">
                  <c:v>1.1490268204191799E-11</c:v>
                </c:pt>
                <c:pt idx="707">
                  <c:v>1.1490394069336134E-11</c:v>
                </c:pt>
                <c:pt idx="708">
                  <c:v>1.1490521340838901E-11</c:v>
                </c:pt>
                <c:pt idx="709">
                  <c:v>1.14906500186533E-11</c:v>
                </c:pt>
                <c:pt idx="710">
                  <c:v>1.1490780102732132E-11</c:v>
                </c:pt>
                <c:pt idx="711">
                  <c:v>1.1490911593027601E-11</c:v>
                </c:pt>
                <c:pt idx="712">
                  <c:v>1.1491044489491468E-11</c:v>
                </c:pt>
                <c:pt idx="713">
                  <c:v>1.14911787920749E-11</c:v>
                </c:pt>
                <c:pt idx="714">
                  <c:v>1.1491314500728667E-11</c:v>
                </c:pt>
                <c:pt idx="715">
                  <c:v>1.1491451615402899E-11</c:v>
                </c:pt>
                <c:pt idx="716">
                  <c:v>1.1491590136047267E-11</c:v>
                </c:pt>
                <c:pt idx="717">
                  <c:v>1.1491730062610967E-11</c:v>
                </c:pt>
                <c:pt idx="718">
                  <c:v>1.14918713950426E-11</c:v>
                </c:pt>
                <c:pt idx="719">
                  <c:v>1.1492014133290333E-11</c:v>
                </c:pt>
                <c:pt idx="720">
                  <c:v>1.1492158277301767E-11</c:v>
                </c:pt>
                <c:pt idx="721">
                  <c:v>1.1492303827023999E-11</c:v>
                </c:pt>
                <c:pt idx="722">
                  <c:v>1.14924507824036E-11</c:v>
                </c:pt>
                <c:pt idx="723">
                  <c:v>1.1492599143386701E-11</c:v>
                </c:pt>
                <c:pt idx="724">
                  <c:v>1.1492748909918833E-11</c:v>
                </c:pt>
                <c:pt idx="725">
                  <c:v>1.1492900081945067E-11</c:v>
                </c:pt>
                <c:pt idx="726">
                  <c:v>1.14930526594099E-11</c:v>
                </c:pt>
                <c:pt idx="727">
                  <c:v>1.1493206642257401E-11</c:v>
                </c:pt>
                <c:pt idx="728">
                  <c:v>1.1493362030431068E-11</c:v>
                </c:pt>
                <c:pt idx="729">
                  <c:v>1.1493518823873933E-11</c:v>
                </c:pt>
                <c:pt idx="730">
                  <c:v>1.1493677022528434E-11</c:v>
                </c:pt>
                <c:pt idx="731">
                  <c:v>1.1493836626336567E-11</c:v>
                </c:pt>
                <c:pt idx="732">
                  <c:v>1.14939976352398E-11</c:v>
                </c:pt>
                <c:pt idx="733">
                  <c:v>1.14941600491791E-11</c:v>
                </c:pt>
                <c:pt idx="734">
                  <c:v>1.1494323868094899E-11</c:v>
                </c:pt>
                <c:pt idx="735">
                  <c:v>1.1494489091927099E-11</c:v>
                </c:pt>
                <c:pt idx="736">
                  <c:v>1.1494655720615166E-11</c:v>
                </c:pt>
                <c:pt idx="737">
                  <c:v>1.1494823754097967E-11</c:v>
                </c:pt>
                <c:pt idx="738">
                  <c:v>1.14949931923139E-11</c:v>
                </c:pt>
                <c:pt idx="739">
                  <c:v>1.1495164035200867E-11</c:v>
                </c:pt>
                <c:pt idx="740">
                  <c:v>1.1495336282696233E-11</c:v>
                </c:pt>
                <c:pt idx="741">
                  <c:v>1.1495509934736867E-11</c:v>
                </c:pt>
                <c:pt idx="742">
                  <c:v>1.1495684991259099E-11</c:v>
                </c:pt>
                <c:pt idx="743">
                  <c:v>1.1495861452198767E-11</c:v>
                </c:pt>
                <c:pt idx="744">
                  <c:v>1.14960393174912E-11</c:v>
                </c:pt>
                <c:pt idx="745">
                  <c:v>1.1496218587071234E-11</c:v>
                </c:pt>
                <c:pt idx="746">
                  <c:v>1.1496399260873134E-11</c:v>
                </c:pt>
                <c:pt idx="747">
                  <c:v>1.1496581338830766E-11</c:v>
                </c:pt>
                <c:pt idx="748">
                  <c:v>1.1496764820877367E-11</c:v>
                </c:pt>
                <c:pt idx="749">
                  <c:v>1.1496949706945701E-11</c:v>
                </c:pt>
                <c:pt idx="750">
                  <c:v>1.1497135996968067E-11</c:v>
                </c:pt>
                <c:pt idx="751">
                  <c:v>1.14973236908762E-11</c:v>
                </c:pt>
                <c:pt idx="752">
                  <c:v>1.1497512788601367E-11</c:v>
                </c:pt>
                <c:pt idx="753">
                  <c:v>1.1497703290074299E-11</c:v>
                </c:pt>
                <c:pt idx="754">
                  <c:v>1.1497895195225199E-11</c:v>
                </c:pt>
                <c:pt idx="755">
                  <c:v>1.1498088503983801E-11</c:v>
                </c:pt>
                <c:pt idx="756">
                  <c:v>1.1498283216279301E-11</c:v>
                </c:pt>
                <c:pt idx="757">
                  <c:v>1.14984793320404E-11</c:v>
                </c:pt>
                <c:pt idx="758">
                  <c:v>1.1498676851195334E-11</c:v>
                </c:pt>
                <c:pt idx="759">
                  <c:v>1.14988757736717E-11</c:v>
                </c:pt>
                <c:pt idx="760">
                  <c:v>1.1499076099396734E-11</c:v>
                </c:pt>
                <c:pt idx="761">
                  <c:v>1.1499277828297067E-11</c:v>
                </c:pt>
                <c:pt idx="762">
                  <c:v>1.1499480960298899E-11</c:v>
                </c:pt>
                <c:pt idx="763">
                  <c:v>1.1499685495327834E-11</c:v>
                </c:pt>
                <c:pt idx="764">
                  <c:v>1.1499891433308999E-11</c:v>
                </c:pt>
                <c:pt idx="765">
                  <c:v>1.1500098774167034E-11</c:v>
                </c:pt>
                <c:pt idx="766">
                  <c:v>1.1500307517826101E-11</c:v>
                </c:pt>
                <c:pt idx="767">
                  <c:v>1.1500517664209766E-11</c:v>
                </c:pt>
                <c:pt idx="768">
                  <c:v>1.1500729213241166E-11</c:v>
                </c:pt>
                <c:pt idx="769">
                  <c:v>1.15009421648429E-11</c:v>
                </c:pt>
                <c:pt idx="770">
                  <c:v>1.1501156518937001E-11</c:v>
                </c:pt>
                <c:pt idx="771">
                  <c:v>1.1501372275445133E-11</c:v>
                </c:pt>
                <c:pt idx="772">
                  <c:v>1.1501589434288333E-11</c:v>
                </c:pt>
                <c:pt idx="773">
                  <c:v>1.1501807995387201E-11</c:v>
                </c:pt>
                <c:pt idx="774">
                  <c:v>1.1502027958661733E-11</c:v>
                </c:pt>
                <c:pt idx="775">
                  <c:v>1.1502249324031532E-11</c:v>
                </c:pt>
                <c:pt idx="776">
                  <c:v>1.15024720914157E-11</c:v>
                </c:pt>
                <c:pt idx="777">
                  <c:v>1.1502696260732667E-11</c:v>
                </c:pt>
                <c:pt idx="778">
                  <c:v>1.1502921831900567E-11</c:v>
                </c:pt>
                <c:pt idx="779">
                  <c:v>1.1503148804836867E-11</c:v>
                </c:pt>
                <c:pt idx="780">
                  <c:v>1.15033771794586E-11</c:v>
                </c:pt>
                <c:pt idx="781">
                  <c:v>1.1503606955682334E-11</c:v>
                </c:pt>
                <c:pt idx="782">
                  <c:v>1.1503838133424066E-11</c:v>
                </c:pt>
                <c:pt idx="783">
                  <c:v>1.1504070712599266E-11</c:v>
                </c:pt>
                <c:pt idx="784">
                  <c:v>1.1504304693122967E-11</c:v>
                </c:pt>
                <c:pt idx="785">
                  <c:v>1.1504540074909632E-11</c:v>
                </c:pt>
                <c:pt idx="786">
                  <c:v>1.1504776857873333E-11</c:v>
                </c:pt>
                <c:pt idx="787">
                  <c:v>1.1505015041927467E-11</c:v>
                </c:pt>
                <c:pt idx="788">
                  <c:v>1.1505254626985068E-11</c:v>
                </c:pt>
                <c:pt idx="789">
                  <c:v>1.1505495612958634E-11</c:v>
                </c:pt>
                <c:pt idx="790">
                  <c:v>1.1505737999760067E-11</c:v>
                </c:pt>
                <c:pt idx="791">
                  <c:v>1.15059817873009E-11</c:v>
                </c:pt>
                <c:pt idx="792">
                  <c:v>1.1506226975492066E-11</c:v>
                </c:pt>
                <c:pt idx="793">
                  <c:v>1.1506473564244067E-11</c:v>
                </c:pt>
                <c:pt idx="794">
                  <c:v>1.15067215534668E-11</c:v>
                </c:pt>
                <c:pt idx="795">
                  <c:v>1.1506970943069768E-11</c:v>
                </c:pt>
                <c:pt idx="796">
                  <c:v>1.15072217329619E-11</c:v>
                </c:pt>
                <c:pt idx="797">
                  <c:v>1.1507473923051633E-11</c:v>
                </c:pt>
                <c:pt idx="798">
                  <c:v>1.1507727513246933E-11</c:v>
                </c:pt>
                <c:pt idx="799">
                  <c:v>1.1507982503455265E-11</c:v>
                </c:pt>
                <c:pt idx="800">
                  <c:v>1.1508238893583533E-11</c:v>
                </c:pt>
                <c:pt idx="801">
                  <c:v>1.1508496683538166E-11</c:v>
                </c:pt>
                <c:pt idx="802">
                  <c:v>1.1508755873225101E-11</c:v>
                </c:pt>
                <c:pt idx="803">
                  <c:v>1.15090164625498E-11</c:v>
                </c:pt>
                <c:pt idx="804">
                  <c:v>1.1509278451417167E-11</c:v>
                </c:pt>
                <c:pt idx="805">
                  <c:v>1.1509541839731633E-11</c:v>
                </c:pt>
                <c:pt idx="806">
                  <c:v>1.1509806627397134E-11</c:v>
                </c:pt>
                <c:pt idx="807">
                  <c:v>1.15100728143171E-11</c:v>
                </c:pt>
                <c:pt idx="808">
                  <c:v>1.1510340400394399E-11</c:v>
                </c:pt>
                <c:pt idx="809">
                  <c:v>1.1510609385531534E-11</c:v>
                </c:pt>
                <c:pt idx="810">
                  <c:v>1.1510879769630367E-11</c:v>
                </c:pt>
                <c:pt idx="811">
                  <c:v>1.1511151552592366E-11</c:v>
                </c:pt>
                <c:pt idx="812">
                  <c:v>1.15114247343184E-11</c:v>
                </c:pt>
                <c:pt idx="813">
                  <c:v>1.1511699314708901E-11</c:v>
                </c:pt>
                <c:pt idx="814">
                  <c:v>1.1511975293663799E-11</c:v>
                </c:pt>
                <c:pt idx="815">
                  <c:v>1.15122526710825E-11</c:v>
                </c:pt>
                <c:pt idx="816">
                  <c:v>1.1512531446863966E-11</c:v>
                </c:pt>
                <c:pt idx="817">
                  <c:v>1.1512811620906567E-11</c:v>
                </c:pt>
                <c:pt idx="818">
                  <c:v>1.1513093193108201E-11</c:v>
                </c:pt>
                <c:pt idx="819">
                  <c:v>1.1513376163366366E-11</c:v>
                </c:pt>
                <c:pt idx="820">
                  <c:v>1.15136605315779E-11</c:v>
                </c:pt>
                <c:pt idx="821">
                  <c:v>1.15139462976393E-11</c:v>
                </c:pt>
                <c:pt idx="822">
                  <c:v>1.1514233461446434E-11</c:v>
                </c:pt>
                <c:pt idx="823">
                  <c:v>1.1514522022894733E-11</c:v>
                </c:pt>
                <c:pt idx="824">
                  <c:v>1.1514811981879133E-11</c:v>
                </c:pt>
                <c:pt idx="825">
                  <c:v>1.1515103338294066E-11</c:v>
                </c:pt>
                <c:pt idx="826">
                  <c:v>1.1515396092033466E-11</c:v>
                </c:pt>
                <c:pt idx="827">
                  <c:v>1.1515690242990767E-11</c:v>
                </c:pt>
                <c:pt idx="828">
                  <c:v>1.1515985791058834E-11</c:v>
                </c:pt>
                <c:pt idx="829">
                  <c:v>1.1520816261703501E-11</c:v>
                </c:pt>
                <c:pt idx="830">
                  <c:v>1.1521120657318366E-11</c:v>
                </c:pt>
                <c:pt idx="831">
                  <c:v>1.1521426436262334E-11</c:v>
                </c:pt>
                <c:pt idx="832">
                  <c:v>1.15217335984252E-11</c:v>
                </c:pt>
                <c:pt idx="833">
                  <c:v>1.1522042143696366E-11</c:v>
                </c:pt>
                <c:pt idx="834">
                  <c:v>1.1522352071964767E-11</c:v>
                </c:pt>
                <c:pt idx="835">
                  <c:v>1.1500395037175301E-11</c:v>
                </c:pt>
                <c:pt idx="836">
                  <c:v>1.1500717792310834E-11</c:v>
                </c:pt>
                <c:pt idx="837">
                  <c:v>1.15010419321359E-11</c:v>
                </c:pt>
                <c:pt idx="838">
                  <c:v>1.1501367456533367E-11</c:v>
                </c:pt>
                <c:pt idx="839">
                  <c:v>1.1501694365385667E-11</c:v>
                </c:pt>
                <c:pt idx="840">
                  <c:v>1.1502022658574834E-11</c:v>
                </c:pt>
                <c:pt idx="841">
                  <c:v>1.1502352335982268E-11</c:v>
                </c:pt>
                <c:pt idx="842">
                  <c:v>1.1502683397488968E-11</c:v>
                </c:pt>
                <c:pt idx="843">
                  <c:v>1.1503015842975434E-11</c:v>
                </c:pt>
                <c:pt idx="844">
                  <c:v>1.15033496723217E-11</c:v>
                </c:pt>
                <c:pt idx="845">
                  <c:v>1.1503684885407234E-11</c:v>
                </c:pt>
                <c:pt idx="846">
                  <c:v>1.1504021482111099E-11</c:v>
                </c:pt>
                <c:pt idx="847">
                  <c:v>1.1504359462311868E-11</c:v>
                </c:pt>
                <c:pt idx="848">
                  <c:v>1.15046988258876E-11</c:v>
                </c:pt>
                <c:pt idx="849">
                  <c:v>1.1505039572715868E-11</c:v>
                </c:pt>
                <c:pt idx="850">
                  <c:v>1.1505381702673767E-11</c:v>
                </c:pt>
                <c:pt idx="851">
                  <c:v>1.1505725215637934E-11</c:v>
                </c:pt>
                <c:pt idx="852">
                  <c:v>1.15060701114845E-11</c:v>
                </c:pt>
                <c:pt idx="853">
                  <c:v>1.1506416390089066E-11</c:v>
                </c:pt>
                <c:pt idx="854">
                  <c:v>1.1506764051326868E-11</c:v>
                </c:pt>
                <c:pt idx="855">
                  <c:v>1.1510855838032166E-11</c:v>
                </c:pt>
                <c:pt idx="856">
                  <c:v>1.1511212467993433E-11</c:v>
                </c:pt>
                <c:pt idx="857">
                  <c:v>1.1511570472008266E-11</c:v>
                </c:pt>
                <c:pt idx="858">
                  <c:v>1.15119298499484E-11</c:v>
                </c:pt>
                <c:pt idx="859">
                  <c:v>1.1512290601685167E-11</c:v>
                </c:pt>
                <c:pt idx="860">
                  <c:v>1.1512652727089468E-11</c:v>
                </c:pt>
                <c:pt idx="861">
                  <c:v>1.1513016226031633E-11</c:v>
                </c:pt>
                <c:pt idx="862">
                  <c:v>1.1513381098381633E-11</c:v>
                </c:pt>
                <c:pt idx="863">
                  <c:v>1.1513747344008833E-11</c:v>
                </c:pt>
                <c:pt idx="864">
                  <c:v>1.1514114962782199E-11</c:v>
                </c:pt>
                <c:pt idx="865">
                  <c:v>1.1514483954570234E-11</c:v>
                </c:pt>
                <c:pt idx="866">
                  <c:v>1.1514854319240934E-11</c:v>
                </c:pt>
                <c:pt idx="867">
                  <c:v>1.1515226056661833E-11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B33-4846-8C10-8D896D4CF4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  <c:min val="1.1400000000000007E-1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bunch duration [ps]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6E-12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scaling'!$AG$2</c:f>
              <c:strCache>
                <c:ptCount val="1"/>
                <c:pt idx="0">
                  <c:v>std G</c:v>
                </c:pt>
              </c:strCache>
            </c:strRef>
          </c:tx>
          <c:spPr>
            <a:ln w="19050">
              <a:solidFill>
                <a:srgbClr val="2525EE"/>
              </a:solidFill>
            </a:ln>
          </c:spPr>
          <c:marker>
            <c:symbol val="circle"/>
            <c:size val="5"/>
            <c:spPr>
              <a:solidFill>
                <a:srgbClr val="2525EE"/>
              </a:solidFill>
              <a:ln w="9525">
                <a:solidFill>
                  <a:srgbClr val="2525EE"/>
                </a:solidFill>
              </a:ln>
              <a:effectLst/>
            </c:spPr>
          </c:marker>
          <c:xVal>
            <c:numRef>
              <c:f>'Force proper scaling'!$AF$3:$AF$870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scaling'!$AG$3:$AG$870</c:f>
              <c:numCache>
                <c:formatCode>0.00E+00</c:formatCode>
                <c:ptCount val="868"/>
                <c:pt idx="0">
                  <c:v>3.6175745187105E-4</c:v>
                </c:pt>
                <c:pt idx="1">
                  <c:v>3.57934541471882E-4</c:v>
                </c:pt>
                <c:pt idx="2">
                  <c:v>3.6009446759440101E-4</c:v>
                </c:pt>
                <c:pt idx="3">
                  <c:v>3.5957915538219399E-4</c:v>
                </c:pt>
                <c:pt idx="4">
                  <c:v>3.5984697717910303E-4</c:v>
                </c:pt>
                <c:pt idx="5">
                  <c:v>3.5907681367374302E-4</c:v>
                </c:pt>
                <c:pt idx="6">
                  <c:v>3.58452632734873E-4</c:v>
                </c:pt>
                <c:pt idx="7">
                  <c:v>3.5949506405965898E-4</c:v>
                </c:pt>
                <c:pt idx="8">
                  <c:v>3.5867446892054997E-4</c:v>
                </c:pt>
                <c:pt idx="9">
                  <c:v>3.58503470918313E-4</c:v>
                </c:pt>
                <c:pt idx="10">
                  <c:v>3.5792027332808598E-4</c:v>
                </c:pt>
                <c:pt idx="11">
                  <c:v>3.5799143431045798E-4</c:v>
                </c:pt>
                <c:pt idx="12">
                  <c:v>3.5799143575522698E-4</c:v>
                </c:pt>
                <c:pt idx="13">
                  <c:v>3.5799143713711198E-4</c:v>
                </c:pt>
                <c:pt idx="14">
                  <c:v>3.5799143855790201E-4</c:v>
                </c:pt>
                <c:pt idx="15">
                  <c:v>3.57991440080481E-4</c:v>
                </c:pt>
                <c:pt idx="16">
                  <c:v>3.5799144168584702E-4</c:v>
                </c:pt>
                <c:pt idx="17">
                  <c:v>3.5799144321473498E-4</c:v>
                </c:pt>
                <c:pt idx="18">
                  <c:v>3.5799144463226899E-4</c:v>
                </c:pt>
                <c:pt idx="19">
                  <c:v>3.5799144602064099E-4</c:v>
                </c:pt>
                <c:pt idx="20">
                  <c:v>3.5799144745655802E-4</c:v>
                </c:pt>
                <c:pt idx="21">
                  <c:v>3.5799144883674202E-4</c:v>
                </c:pt>
                <c:pt idx="22">
                  <c:v>3.5799145003186398E-4</c:v>
                </c:pt>
                <c:pt idx="23">
                  <c:v>3.5799145114744302E-4</c:v>
                </c:pt>
                <c:pt idx="24">
                  <c:v>3.5799145234060599E-4</c:v>
                </c:pt>
                <c:pt idx="25">
                  <c:v>3.5799145353396401E-4</c:v>
                </c:pt>
                <c:pt idx="26">
                  <c:v>3.5799145480278299E-4</c:v>
                </c:pt>
                <c:pt idx="27">
                  <c:v>3.57991456113643E-4</c:v>
                </c:pt>
                <c:pt idx="28">
                  <c:v>3.5799145754016601E-4</c:v>
                </c:pt>
                <c:pt idx="29">
                  <c:v>3.5799145906497201E-4</c:v>
                </c:pt>
                <c:pt idx="30">
                  <c:v>3.5799146068280201E-4</c:v>
                </c:pt>
                <c:pt idx="31">
                  <c:v>3.5799146232679598E-4</c:v>
                </c:pt>
                <c:pt idx="32">
                  <c:v>3.5799146388504902E-4</c:v>
                </c:pt>
                <c:pt idx="33">
                  <c:v>3.5799146549258002E-4</c:v>
                </c:pt>
                <c:pt idx="34">
                  <c:v>3.5799146723995402E-4</c:v>
                </c:pt>
                <c:pt idx="35">
                  <c:v>3.5799146902413598E-4</c:v>
                </c:pt>
                <c:pt idx="36">
                  <c:v>3.5799147068026499E-4</c:v>
                </c:pt>
                <c:pt idx="37">
                  <c:v>3.5799147223558603E-4</c:v>
                </c:pt>
                <c:pt idx="38">
                  <c:v>3.5799147393556001E-4</c:v>
                </c:pt>
                <c:pt idx="39">
                  <c:v>3.57991475700759E-4</c:v>
                </c:pt>
                <c:pt idx="40">
                  <c:v>3.5799147734453401E-4</c:v>
                </c:pt>
                <c:pt idx="41">
                  <c:v>3.5799147883750198E-4</c:v>
                </c:pt>
                <c:pt idx="42">
                  <c:v>3.5799148024392302E-4</c:v>
                </c:pt>
                <c:pt idx="43">
                  <c:v>3.5799148145678698E-4</c:v>
                </c:pt>
                <c:pt idx="44">
                  <c:v>3.5799148236885102E-4</c:v>
                </c:pt>
                <c:pt idx="45">
                  <c:v>3.5799148310694003E-4</c:v>
                </c:pt>
                <c:pt idx="46">
                  <c:v>3.57991483547961E-4</c:v>
                </c:pt>
                <c:pt idx="47">
                  <c:v>3.5799148355108502E-4</c:v>
                </c:pt>
                <c:pt idx="48">
                  <c:v>3.5799148312002499E-4</c:v>
                </c:pt>
                <c:pt idx="49">
                  <c:v>3.5799148198459898E-4</c:v>
                </c:pt>
                <c:pt idx="50">
                  <c:v>3.5799147976853203E-4</c:v>
                </c:pt>
                <c:pt idx="51">
                  <c:v>3.5799147545431703E-4</c:v>
                </c:pt>
                <c:pt idx="52">
                  <c:v>3.57991468829684E-4</c:v>
                </c:pt>
                <c:pt idx="53">
                  <c:v>3.5799145767868802E-4</c:v>
                </c:pt>
                <c:pt idx="54">
                  <c:v>3.5799144075239199E-4</c:v>
                </c:pt>
                <c:pt idx="55">
                  <c:v>3.5799141324962901E-4</c:v>
                </c:pt>
                <c:pt idx="56">
                  <c:v>3.5799137019895601E-4</c:v>
                </c:pt>
                <c:pt idx="57">
                  <c:v>3.5799130882398499E-4</c:v>
                </c:pt>
                <c:pt idx="58">
                  <c:v>3.5799120976677399E-4</c:v>
                </c:pt>
                <c:pt idx="59">
                  <c:v>3.5799105462801597E-4</c:v>
                </c:pt>
                <c:pt idx="60">
                  <c:v>3.5799081342906302E-4</c:v>
                </c:pt>
                <c:pt idx="61">
                  <c:v>3.5799046174281502E-4</c:v>
                </c:pt>
                <c:pt idx="62">
                  <c:v>3.5798992997859301E-4</c:v>
                </c:pt>
                <c:pt idx="63">
                  <c:v>3.5798913834439602E-4</c:v>
                </c:pt>
                <c:pt idx="64">
                  <c:v>3.5798817847446101E-4</c:v>
                </c:pt>
                <c:pt idx="65">
                  <c:v>3.5798722968679702E-4</c:v>
                </c:pt>
                <c:pt idx="66">
                  <c:v>3.5798664202609599E-4</c:v>
                </c:pt>
                <c:pt idx="67">
                  <c:v>3.5798741400629001E-4</c:v>
                </c:pt>
                <c:pt idx="68">
                  <c:v>3.5799139854185099E-4</c:v>
                </c:pt>
                <c:pt idx="69">
                  <c:v>3.5800144730408899E-4</c:v>
                </c:pt>
                <c:pt idx="70">
                  <c:v>3.5802185878353802E-4</c:v>
                </c:pt>
                <c:pt idx="71">
                  <c:v>3.5805909259215999E-4</c:v>
                </c:pt>
                <c:pt idx="72">
                  <c:v>3.58122753118693E-4</c:v>
                </c:pt>
                <c:pt idx="73">
                  <c:v>3.5822749561909202E-4</c:v>
                </c:pt>
                <c:pt idx="74">
                  <c:v>3.58394853966164E-4</c:v>
                </c:pt>
                <c:pt idx="75">
                  <c:v>3.5865436552561799E-4</c:v>
                </c:pt>
                <c:pt idx="76">
                  <c:v>3.5904449361253701E-4</c:v>
                </c:pt>
                <c:pt idx="77">
                  <c:v>3.5961215578058698E-4</c:v>
                </c:pt>
                <c:pt idx="78">
                  <c:v>3.60411924649727E-4</c:v>
                </c:pt>
                <c:pt idx="79">
                  <c:v>3.6150608268897502E-4</c:v>
                </c:pt>
                <c:pt idx="80">
                  <c:v>3.6296277521295902E-4</c:v>
                </c:pt>
                <c:pt idx="81">
                  <c:v>3.6485443219941299E-4</c:v>
                </c:pt>
                <c:pt idx="82">
                  <c:v>3.6725571464416598E-4</c:v>
                </c:pt>
                <c:pt idx="83">
                  <c:v>3.70241349721344E-4</c:v>
                </c:pt>
                <c:pt idx="84">
                  <c:v>3.7388396841407E-4</c:v>
                </c:pt>
                <c:pt idx="85">
                  <c:v>3.7825186801513603E-4</c:v>
                </c:pt>
                <c:pt idx="86">
                  <c:v>3.83407169956925E-4</c:v>
                </c:pt>
                <c:pt idx="87">
                  <c:v>3.8940362549817899E-4</c:v>
                </c:pt>
                <c:pt idx="88">
                  <c:v>3.9628313281857898E-4</c:v>
                </c:pt>
                <c:pt idx="89">
                  <c:v>4.0407297844747002E-4</c:v>
                </c:pt>
                <c:pt idx="90">
                  <c:v>4.12783152707454E-4</c:v>
                </c:pt>
                <c:pt idx="91">
                  <c:v>4.2240176186379502E-4</c:v>
                </c:pt>
                <c:pt idx="92">
                  <c:v>4.3289225944918299E-4</c:v>
                </c:pt>
                <c:pt idx="93">
                  <c:v>4.4419314976531702E-4</c:v>
                </c:pt>
                <c:pt idx="94">
                  <c:v>4.56217926424682E-4</c:v>
                </c:pt>
                <c:pt idx="95">
                  <c:v>4.6885726638894903E-4</c:v>
                </c:pt>
                <c:pt idx="96">
                  <c:v>4.81983597244722E-4</c:v>
                </c:pt>
                <c:pt idx="97">
                  <c:v>4.9545792819430997E-4</c:v>
                </c:pt>
                <c:pt idx="98">
                  <c:v>5.09134367851266E-4</c:v>
                </c:pt>
                <c:pt idx="99">
                  <c:v>5.2286824185107E-4</c:v>
                </c:pt>
                <c:pt idx="100">
                  <c:v>5.3652338896496398E-4</c:v>
                </c:pt>
                <c:pt idx="101">
                  <c:v>5.4997602462290396E-4</c:v>
                </c:pt>
                <c:pt idx="102">
                  <c:v>5.6312124009161801E-4</c:v>
                </c:pt>
                <c:pt idx="103">
                  <c:v>5.7587450515817298E-4</c:v>
                </c:pt>
                <c:pt idx="104">
                  <c:v>5.8817292217927801E-4</c:v>
                </c:pt>
                <c:pt idx="105">
                  <c:v>5.9997497720645299E-4</c:v>
                </c:pt>
                <c:pt idx="106">
                  <c:v>6.1125907953267597E-4</c:v>
                </c:pt>
                <c:pt idx="107">
                  <c:v>6.2202009724822698E-4</c:v>
                </c:pt>
                <c:pt idx="108">
                  <c:v>6.3226773211654398E-4</c:v>
                </c:pt>
                <c:pt idx="109">
                  <c:v>6.4202205147611104E-4</c:v>
                </c:pt>
                <c:pt idx="110">
                  <c:v>6.5131087261052799E-4</c:v>
                </c:pt>
                <c:pt idx="111">
                  <c:v>6.60167370324797E-4</c:v>
                </c:pt>
                <c:pt idx="112">
                  <c:v>6.6862667752405397E-4</c:v>
                </c:pt>
                <c:pt idx="113">
                  <c:v>6.7672479866537003E-4</c:v>
                </c:pt>
                <c:pt idx="114">
                  <c:v>6.8449637550872604E-4</c:v>
                </c:pt>
                <c:pt idx="115">
                  <c:v>6.9197388330099205E-4</c:v>
                </c:pt>
                <c:pt idx="116">
                  <c:v>6.9918661084320802E-4</c:v>
                </c:pt>
                <c:pt idx="117">
                  <c:v>7.0616026408077401E-4</c:v>
                </c:pt>
                <c:pt idx="118">
                  <c:v>7.12916493209321E-4</c:v>
                </c:pt>
                <c:pt idx="119">
                  <c:v>7.1947318999186901E-4</c:v>
                </c:pt>
                <c:pt idx="120">
                  <c:v>7.2584473883756905E-4</c:v>
                </c:pt>
                <c:pt idx="121">
                  <c:v>7.3204205547716596E-4</c:v>
                </c:pt>
                <c:pt idx="122">
                  <c:v>7.3807306548901396E-4</c:v>
                </c:pt>
                <c:pt idx="123">
                  <c:v>7.4394288703688301E-4</c:v>
                </c:pt>
                <c:pt idx="124">
                  <c:v>7.4965387429632704E-4</c:v>
                </c:pt>
                <c:pt idx="125">
                  <c:v>7.5520610381896701E-4</c:v>
                </c:pt>
                <c:pt idx="126">
                  <c:v>7.6059728385649398E-4</c:v>
                </c:pt>
                <c:pt idx="127">
                  <c:v>7.6582291097545998E-4</c:v>
                </c:pt>
                <c:pt idx="128">
                  <c:v>7.7087681836645E-4</c:v>
                </c:pt>
                <c:pt idx="129">
                  <c:v>7.7575171463592095E-4</c:v>
                </c:pt>
                <c:pt idx="130">
                  <c:v>7.8043983343058102E-4</c:v>
                </c:pt>
                <c:pt idx="131">
                  <c:v>7.8493386214063495E-4</c:v>
                </c:pt>
                <c:pt idx="132">
                  <c:v>7.89227516154074E-4</c:v>
                </c:pt>
                <c:pt idx="133">
                  <c:v>7.9331608297882701E-4</c:v>
                </c:pt>
                <c:pt idx="134">
                  <c:v>7.9719678436210805E-4</c:v>
                </c:pt>
                <c:pt idx="135">
                  <c:v>8.0086862438231001E-4</c:v>
                </c:pt>
                <c:pt idx="136">
                  <c:v>8.0433204915456502E-4</c:v>
                </c:pt>
                <c:pt idx="137">
                  <c:v>8.0758870244296201E-4</c:v>
                </c:pt>
                <c:pt idx="138">
                  <c:v>8.10640769257822E-4</c:v>
                </c:pt>
                <c:pt idx="139">
                  <c:v>8.1349075161906304E-4</c:v>
                </c:pt>
                <c:pt idx="140">
                  <c:v>8.1614139217661501E-4</c:v>
                </c:pt>
                <c:pt idx="141">
                  <c:v>8.1859578633476095E-4</c:v>
                </c:pt>
                <c:pt idx="142">
                  <c:v>8.2085791571870305E-4</c:v>
                </c:pt>
                <c:pt idx="143">
                  <c:v>8.22933190215572E-4</c:v>
                </c:pt>
                <c:pt idx="144">
                  <c:v>8.2482887898836202E-4</c:v>
                </c:pt>
                <c:pt idx="145">
                  <c:v>8.2655439698570404E-4</c:v>
                </c:pt>
                <c:pt idx="146">
                  <c:v>8.2812149941310898E-4</c:v>
                </c:pt>
                <c:pt idx="147">
                  <c:v>8.29543841230596E-4</c:v>
                </c:pt>
                <c:pt idx="148">
                  <c:v>8.3083651579604601E-4</c:v>
                </c:pt>
                <c:pt idx="149">
                  <c:v>8.3201541004072205E-4</c:v>
                </c:pt>
                <c:pt idx="150">
                  <c:v>8.3309634693505899E-4</c:v>
                </c:pt>
                <c:pt idx="151">
                  <c:v>8.3409439470440399E-4</c:v>
                </c:pt>
                <c:pt idx="152">
                  <c:v>8.3502323530090696E-4</c:v>
                </c:pt>
                <c:pt idx="153">
                  <c:v>8.3589486830786496E-4</c:v>
                </c:pt>
                <c:pt idx="154">
                  <c:v>8.3671917725551797E-4</c:v>
                </c:pt>
                <c:pt idx="155">
                  <c:v>8.3750391891716195E-4</c:v>
                </c:pt>
                <c:pt idx="156">
                  <c:v>8.3825472932748E-4</c:v>
                </c:pt>
                <c:pt idx="157">
                  <c:v>8.3897508994494304E-4</c:v>
                </c:pt>
                <c:pt idx="158">
                  <c:v>8.39666403314735E-4</c:v>
                </c:pt>
                <c:pt idx="159">
                  <c:v>8.4032802939139404E-4</c:v>
                </c:pt>
                <c:pt idx="160">
                  <c:v>8.4095721381986202E-4</c:v>
                </c:pt>
                <c:pt idx="161">
                  <c:v>8.4154917465691797E-4</c:v>
                </c:pt>
                <c:pt idx="162">
                  <c:v>8.4209705798187905E-4</c:v>
                </c:pt>
                <c:pt idx="163">
                  <c:v>8.4259208281140105E-4</c:v>
                </c:pt>
                <c:pt idx="164">
                  <c:v>8.4302377784871202E-4</c:v>
                </c:pt>
                <c:pt idx="165">
                  <c:v>8.4338011500104202E-4</c:v>
                </c:pt>
                <c:pt idx="166">
                  <c:v>8.4364831589881601E-4</c:v>
                </c:pt>
                <c:pt idx="167">
                  <c:v>8.4381532437738404E-4</c:v>
                </c:pt>
                <c:pt idx="168">
                  <c:v>8.4386889574943795E-4</c:v>
                </c:pt>
                <c:pt idx="169">
                  <c:v>8.4379840172772204E-4</c:v>
                </c:pt>
                <c:pt idx="170">
                  <c:v>8.4359592895887796E-4</c:v>
                </c:pt>
                <c:pt idx="171">
                  <c:v>8.4325678504365402E-4</c:v>
                </c:pt>
                <c:pt idx="172">
                  <c:v>8.4278012645297201E-4</c:v>
                </c:pt>
                <c:pt idx="173">
                  <c:v>8.4216879071839204E-4</c:v>
                </c:pt>
                <c:pt idx="174">
                  <c:v>8.41429125053083E-4</c:v>
                </c:pt>
                <c:pt idx="175">
                  <c:v>8.40570331268547E-4</c:v>
                </c:pt>
                <c:pt idx="176">
                  <c:v>8.3960349689138597E-4</c:v>
                </c:pt>
                <c:pt idx="177">
                  <c:v>8.3854091027238799E-4</c:v>
                </c:pt>
                <c:pt idx="178">
                  <c:v>8.3739484059533898E-4</c:v>
                </c:pt>
                <c:pt idx="179">
                  <c:v>8.3617700309621698E-4</c:v>
                </c:pt>
                <c:pt idx="180">
                  <c:v>8.3489793493941205E-4</c:v>
                </c:pt>
                <c:pt idx="181">
                  <c:v>8.3356663610599502E-4</c:v>
                </c:pt>
                <c:pt idx="182">
                  <c:v>8.3219057831938502E-4</c:v>
                </c:pt>
                <c:pt idx="183">
                  <c:v>8.3077575697044505E-4</c:v>
                </c:pt>
                <c:pt idx="184">
                  <c:v>8.2932688972453398E-4</c:v>
                </c:pt>
                <c:pt idx="185">
                  <c:v>8.2784756958364505E-4</c:v>
                </c:pt>
                <c:pt idx="186">
                  <c:v>8.2634051451409101E-4</c:v>
                </c:pt>
                <c:pt idx="187">
                  <c:v>8.2480774833766798E-4</c:v>
                </c:pt>
                <c:pt idx="188">
                  <c:v>8.2325078858412203E-4</c:v>
                </c:pt>
                <c:pt idx="189">
                  <c:v>8.2167077166982899E-4</c:v>
                </c:pt>
                <c:pt idx="190">
                  <c:v>8.2006855715082805E-4</c:v>
                </c:pt>
                <c:pt idx="191">
                  <c:v>8.1844481059533802E-4</c:v>
                </c:pt>
                <c:pt idx="192">
                  <c:v>8.1680005529187298E-4</c:v>
                </c:pt>
                <c:pt idx="193">
                  <c:v>8.1513471374751196E-4</c:v>
                </c:pt>
                <c:pt idx="194">
                  <c:v>8.1344913527623504E-4</c:v>
                </c:pt>
                <c:pt idx="195">
                  <c:v>8.1174361583440601E-4</c:v>
                </c:pt>
                <c:pt idx="196">
                  <c:v>8.1001841402888498E-4</c:v>
                </c:pt>
                <c:pt idx="197">
                  <c:v>8.0827375963184905E-4</c:v>
                </c:pt>
                <c:pt idx="198">
                  <c:v>8.0650985980871496E-4</c:v>
                </c:pt>
                <c:pt idx="199">
                  <c:v>8.0472690549492705E-4</c:v>
                </c:pt>
                <c:pt idx="200">
                  <c:v>8.0292507349346903E-4</c:v>
                </c:pt>
                <c:pt idx="201">
                  <c:v>8.0110452833409595E-4</c:v>
                </c:pt>
                <c:pt idx="202">
                  <c:v>7.9926542574565397E-4</c:v>
                </c:pt>
                <c:pt idx="203">
                  <c:v>7.9740791417118003E-4</c:v>
                </c:pt>
                <c:pt idx="204">
                  <c:v>7.9553213464051602E-4</c:v>
                </c:pt>
                <c:pt idx="205">
                  <c:v>7.9363822333411102E-4</c:v>
                </c:pt>
                <c:pt idx="206">
                  <c:v>7.9172631009635102E-4</c:v>
                </c:pt>
                <c:pt idx="207">
                  <c:v>7.8979652036644996E-4</c:v>
                </c:pt>
                <c:pt idx="208">
                  <c:v>7.87848975793419E-4</c:v>
                </c:pt>
                <c:pt idx="209">
                  <c:v>7.8588379408535197E-4</c:v>
                </c:pt>
                <c:pt idx="210">
                  <c:v>7.8390109027163602E-4</c:v>
                </c:pt>
                <c:pt idx="211">
                  <c:v>7.8190097552094005E-4</c:v>
                </c:pt>
                <c:pt idx="212">
                  <c:v>7.7988355911909801E-4</c:v>
                </c:pt>
                <c:pt idx="213">
                  <c:v>7.7784894768952195E-4</c:v>
                </c:pt>
                <c:pt idx="214">
                  <c:v>7.7579724567343402E-4</c:v>
                </c:pt>
                <c:pt idx="215">
                  <c:v>7.73728555536887E-4</c:v>
                </c:pt>
                <c:pt idx="216">
                  <c:v>7.7164297867874201E-4</c:v>
                </c:pt>
                <c:pt idx="217">
                  <c:v>7.6954061526212096E-4</c:v>
                </c:pt>
                <c:pt idx="218">
                  <c:v>7.6742156489308696E-4</c:v>
                </c:pt>
                <c:pt idx="219">
                  <c:v>7.6528592598633599E-4</c:v>
                </c:pt>
                <c:pt idx="220">
                  <c:v>7.6313379626590297E-4</c:v>
                </c:pt>
                <c:pt idx="221">
                  <c:v>7.60965272632485E-4</c:v>
                </c:pt>
                <c:pt idx="222">
                  <c:v>7.58780452229418E-4</c:v>
                </c:pt>
                <c:pt idx="223">
                  <c:v>7.5657943114944596E-4</c:v>
                </c:pt>
                <c:pt idx="224">
                  <c:v>7.5436230558448801E-4</c:v>
                </c:pt>
                <c:pt idx="225">
                  <c:v>7.5212917016509104E-4</c:v>
                </c:pt>
                <c:pt idx="226">
                  <c:v>7.4988011958268303E-4</c:v>
                </c:pt>
                <c:pt idx="227">
                  <c:v>7.47615248872771E-4</c:v>
                </c:pt>
                <c:pt idx="228">
                  <c:v>7.4533465281031996E-4</c:v>
                </c:pt>
                <c:pt idx="229">
                  <c:v>7.4303842658927498E-4</c:v>
                </c:pt>
                <c:pt idx="230">
                  <c:v>7.4072666483963195E-4</c:v>
                </c:pt>
                <c:pt idx="231">
                  <c:v>7.3839946399122602E-4</c:v>
                </c:pt>
                <c:pt idx="232">
                  <c:v>7.3605691963283398E-4</c:v>
                </c:pt>
                <c:pt idx="233">
                  <c:v>7.3369912917036102E-4</c:v>
                </c:pt>
                <c:pt idx="234">
                  <c:v>7.3132619030556604E-4</c:v>
                </c:pt>
                <c:pt idx="235">
                  <c:v>7.2893820141080898E-4</c:v>
                </c:pt>
                <c:pt idx="236">
                  <c:v>7.2653526030909399E-4</c:v>
                </c:pt>
                <c:pt idx="237">
                  <c:v>7.2411746647434801E-4</c:v>
                </c:pt>
                <c:pt idx="238">
                  <c:v>7.2168491977907701E-4</c:v>
                </c:pt>
                <c:pt idx="239">
                  <c:v>7.1923772129676902E-4</c:v>
                </c:pt>
                <c:pt idx="240">
                  <c:v>7.1677597292737799E-4</c:v>
                </c:pt>
                <c:pt idx="241">
                  <c:v>7.1429977644485204E-4</c:v>
                </c:pt>
                <c:pt idx="242">
                  <c:v>7.1180923433149202E-4</c:v>
                </c:pt>
                <c:pt idx="243">
                  <c:v>7.0930445025570404E-4</c:v>
                </c:pt>
                <c:pt idx="244">
                  <c:v>7.0678552827630999E-4</c:v>
                </c:pt>
                <c:pt idx="245">
                  <c:v>7.0425257280184496E-4</c:v>
                </c:pt>
                <c:pt idx="246">
                  <c:v>7.0170568956771505E-4</c:v>
                </c:pt>
                <c:pt idx="247">
                  <c:v>6.9914498354544199E-4</c:v>
                </c:pt>
                <c:pt idx="248">
                  <c:v>6.9657056037982401E-4</c:v>
                </c:pt>
                <c:pt idx="249">
                  <c:v>6.9398252789378402E-4</c:v>
                </c:pt>
                <c:pt idx="250">
                  <c:v>6.9138099311367605E-4</c:v>
                </c:pt>
                <c:pt idx="251">
                  <c:v>6.8876606358232197E-4</c:v>
                </c:pt>
                <c:pt idx="252">
                  <c:v>6.8613784908876096E-4</c:v>
                </c:pt>
                <c:pt idx="253">
                  <c:v>6.8349645958233802E-4</c:v>
                </c:pt>
                <c:pt idx="254">
                  <c:v>6.8084200587623697E-4</c:v>
                </c:pt>
                <c:pt idx="255">
                  <c:v>6.7817460072182702E-4</c:v>
                </c:pt>
                <c:pt idx="256">
                  <c:v>6.7549435692486803E-4</c:v>
                </c:pt>
                <c:pt idx="257">
                  <c:v>6.7280138900207502E-4</c:v>
                </c:pt>
                <c:pt idx="258">
                  <c:v>6.7009581209390504E-4</c:v>
                </c:pt>
                <c:pt idx="259">
                  <c:v>6.6737774322472897E-4</c:v>
                </c:pt>
                <c:pt idx="260">
                  <c:v>6.6464730069883701E-4</c:v>
                </c:pt>
                <c:pt idx="261">
                  <c:v>6.6190460374090704E-4</c:v>
                </c:pt>
                <c:pt idx="262">
                  <c:v>6.59149773085892E-4</c:v>
                </c:pt>
                <c:pt idx="263">
                  <c:v>6.5638293110766195E-4</c:v>
                </c:pt>
                <c:pt idx="264">
                  <c:v>6.5360420155234698E-4</c:v>
                </c:pt>
                <c:pt idx="265">
                  <c:v>6.5081370916567202E-4</c:v>
                </c:pt>
                <c:pt idx="266">
                  <c:v>6.4801158193199E-4</c:v>
                </c:pt>
                <c:pt idx="267">
                  <c:v>6.4519794814691701E-4</c:v>
                </c:pt>
                <c:pt idx="268">
                  <c:v>6.4237293773682699E-4</c:v>
                </c:pt>
                <c:pt idx="269">
                  <c:v>6.3953668343840397E-4</c:v>
                </c:pt>
                <c:pt idx="270">
                  <c:v>6.3668931852735701E-4</c:v>
                </c:pt>
                <c:pt idx="271">
                  <c:v>6.3383097790186901E-4</c:v>
                </c:pt>
                <c:pt idx="272">
                  <c:v>6.3096179801596199E-4</c:v>
                </c:pt>
                <c:pt idx="273">
                  <c:v>6.2808191660644803E-4</c:v>
                </c:pt>
                <c:pt idx="274">
                  <c:v>6.2519147314886198E-4</c:v>
                </c:pt>
                <c:pt idx="275">
                  <c:v>6.2229060837777595E-4</c:v>
                </c:pt>
                <c:pt idx="276">
                  <c:v>6.1937946474166505E-4</c:v>
                </c:pt>
                <c:pt idx="277">
                  <c:v>6.1645818576462196E-4</c:v>
                </c:pt>
                <c:pt idx="278">
                  <c:v>6.1352691488089802E-4</c:v>
                </c:pt>
                <c:pt idx="279">
                  <c:v>6.1058579832219304E-4</c:v>
                </c:pt>
                <c:pt idx="280">
                  <c:v>6.0763498325695396E-4</c:v>
                </c:pt>
                <c:pt idx="281">
                  <c:v>6.0467461929435498E-4</c:v>
                </c:pt>
                <c:pt idx="282">
                  <c:v>6.0170485707642198E-4</c:v>
                </c:pt>
                <c:pt idx="283">
                  <c:v>5.9872584895927802E-4</c:v>
                </c:pt>
                <c:pt idx="284">
                  <c:v>5.9573774918584795E-4</c:v>
                </c:pt>
                <c:pt idx="285">
                  <c:v>5.92740714931132E-4</c:v>
                </c:pt>
                <c:pt idx="286">
                  <c:v>5.8973490589028603E-4</c:v>
                </c:pt>
                <c:pt idx="287">
                  <c:v>5.8672048333077904E-4</c:v>
                </c:pt>
                <c:pt idx="288">
                  <c:v>5.8369761105602695E-4</c:v>
                </c:pt>
                <c:pt idx="289">
                  <c:v>5.8066645490479902E-4</c:v>
                </c:pt>
                <c:pt idx="290">
                  <c:v>5.77627183243816E-4</c:v>
                </c:pt>
                <c:pt idx="291">
                  <c:v>5.7457996638632998E-4</c:v>
                </c:pt>
                <c:pt idx="292">
                  <c:v>5.7152497761869402E-4</c:v>
                </c:pt>
                <c:pt idx="293">
                  <c:v>5.6846239191900001E-4</c:v>
                </c:pt>
                <c:pt idx="294">
                  <c:v>5.6539238677888297E-4</c:v>
                </c:pt>
                <c:pt idx="295">
                  <c:v>5.6231514211004202E-4</c:v>
                </c:pt>
                <c:pt idx="296">
                  <c:v>5.5923084051834901E-4</c:v>
                </c:pt>
                <c:pt idx="297">
                  <c:v>5.5613966770379697E-4</c:v>
                </c:pt>
                <c:pt idx="298">
                  <c:v>5.5304181230260896E-4</c:v>
                </c:pt>
                <c:pt idx="299">
                  <c:v>5.4993746588820596E-4</c:v>
                </c:pt>
                <c:pt idx="300">
                  <c:v>5.4682682253838098E-4</c:v>
                </c:pt>
                <c:pt idx="301">
                  <c:v>5.43710079950732E-4</c:v>
                </c:pt>
                <c:pt idx="302">
                  <c:v>5.4058743968629999E-4</c:v>
                </c:pt>
                <c:pt idx="303">
                  <c:v>5.3745910598453496E-4</c:v>
                </c:pt>
                <c:pt idx="304">
                  <c:v>5.3432528643471199E-4</c:v>
                </c:pt>
                <c:pt idx="305">
                  <c:v>5.3118619215344399E-4</c:v>
                </c:pt>
                <c:pt idx="306">
                  <c:v>5.2804203752087101E-4</c:v>
                </c:pt>
                <c:pt idx="307">
                  <c:v>5.2489304088696104E-4</c:v>
                </c:pt>
                <c:pt idx="308">
                  <c:v>5.2173942406555103E-4</c:v>
                </c:pt>
                <c:pt idx="309">
                  <c:v>5.1858141283632204E-4</c:v>
                </c:pt>
                <c:pt idx="310">
                  <c:v>5.1541923627851903E-4</c:v>
                </c:pt>
                <c:pt idx="311">
                  <c:v>5.1225312680612902E-4</c:v>
                </c:pt>
                <c:pt idx="312">
                  <c:v>5.0908332094826202E-4</c:v>
                </c:pt>
                <c:pt idx="313">
                  <c:v>5.0591006012112101E-4</c:v>
                </c:pt>
                <c:pt idx="314">
                  <c:v>5.0273358917546102E-4</c:v>
                </c:pt>
                <c:pt idx="315">
                  <c:v>4.9955415621308395E-4</c:v>
                </c:pt>
                <c:pt idx="316">
                  <c:v>4.9637201421779396E-4</c:v>
                </c:pt>
                <c:pt idx="317">
                  <c:v>4.9318742073240504E-4</c:v>
                </c:pt>
                <c:pt idx="318">
                  <c:v>4.90000637391756E-4</c:v>
                </c:pt>
                <c:pt idx="319">
                  <c:v>4.8681192991156E-4</c:v>
                </c:pt>
                <c:pt idx="320">
                  <c:v>4.8362156830318099E-4</c:v>
                </c:pt>
                <c:pt idx="321">
                  <c:v>4.80429825974294E-4</c:v>
                </c:pt>
                <c:pt idx="322">
                  <c:v>4.7723698101624098E-4</c:v>
                </c:pt>
                <c:pt idx="323">
                  <c:v>4.7404331691112202E-4</c:v>
                </c:pt>
                <c:pt idx="324">
                  <c:v>4.70849120497897E-4</c:v>
                </c:pt>
                <c:pt idx="325">
                  <c:v>4.6765468416032498E-4</c:v>
                </c:pt>
                <c:pt idx="326">
                  <c:v>4.6446030560548101E-4</c:v>
                </c:pt>
                <c:pt idx="327">
                  <c:v>4.6126628675725601E-4</c:v>
                </c:pt>
                <c:pt idx="328">
                  <c:v>4.5807293592093501E-4</c:v>
                </c:pt>
                <c:pt idx="329">
                  <c:v>4.5488056583027799E-4</c:v>
                </c:pt>
                <c:pt idx="330">
                  <c:v>4.5168949462846201E-4</c:v>
                </c:pt>
                <c:pt idx="331">
                  <c:v>4.4850004618338102E-4</c:v>
                </c:pt>
                <c:pt idx="332">
                  <c:v>4.4531254970530402E-4</c:v>
                </c:pt>
                <c:pt idx="333">
                  <c:v>4.4212734086408501E-4</c:v>
                </c:pt>
                <c:pt idx="334">
                  <c:v>4.3894476042085598E-4</c:v>
                </c:pt>
                <c:pt idx="335">
                  <c:v>4.3576515422121199E-4</c:v>
                </c:pt>
                <c:pt idx="336">
                  <c:v>4.3258887428919998E-4</c:v>
                </c:pt>
                <c:pt idx="337">
                  <c:v>4.2941627922498998E-4</c:v>
                </c:pt>
                <c:pt idx="338">
                  <c:v>4.2624773342401199E-4</c:v>
                </c:pt>
                <c:pt idx="339">
                  <c:v>4.2308360564299202E-4</c:v>
                </c:pt>
                <c:pt idx="340">
                  <c:v>4.19924270592915E-4</c:v>
                </c:pt>
                <c:pt idx="341">
                  <c:v>4.1677010625265398E-4</c:v>
                </c:pt>
                <c:pt idx="342">
                  <c:v>4.1362149696767402E-4</c:v>
                </c:pt>
                <c:pt idx="343">
                  <c:v>4.1047883067344201E-4</c:v>
                </c:pt>
                <c:pt idx="344">
                  <c:v>4.0734249854844899E-4</c:v>
                </c:pt>
                <c:pt idx="345">
                  <c:v>4.0421289471397802E-4</c:v>
                </c:pt>
                <c:pt idx="346">
                  <c:v>4.0109041579434199E-4</c:v>
                </c:pt>
                <c:pt idx="347">
                  <c:v>3.9797545990092101E-4</c:v>
                </c:pt>
                <c:pt idx="348">
                  <c:v>3.9486842694474799E-4</c:v>
                </c:pt>
                <c:pt idx="349">
                  <c:v>3.9176971718818599E-4</c:v>
                </c:pt>
                <c:pt idx="350">
                  <c:v>3.8867972938259697E-4</c:v>
                </c:pt>
                <c:pt idx="351">
                  <c:v>3.85598862066371E-4</c:v>
                </c:pt>
                <c:pt idx="352">
                  <c:v>3.8252751203534698E-4</c:v>
                </c:pt>
                <c:pt idx="353">
                  <c:v>3.7946607196121597E-4</c:v>
                </c:pt>
                <c:pt idx="354">
                  <c:v>3.7641492998873299E-4</c:v>
                </c:pt>
                <c:pt idx="355">
                  <c:v>3.7337446913365097E-4</c:v>
                </c:pt>
                <c:pt idx="356">
                  <c:v>3.70345064379679E-4</c:v>
                </c:pt>
                <c:pt idx="357">
                  <c:v>3.6732707978661002E-4</c:v>
                </c:pt>
                <c:pt idx="358">
                  <c:v>3.6432086537830602E-4</c:v>
                </c:pt>
                <c:pt idx="359">
                  <c:v>3.6132675297867797E-4</c:v>
                </c:pt>
                <c:pt idx="360">
                  <c:v>3.5834505001281999E-4</c:v>
                </c:pt>
                <c:pt idx="361">
                  <c:v>3.5537603342693702E-4</c:v>
                </c:pt>
                <c:pt idx="362">
                  <c:v>3.5241993565715801E-4</c:v>
                </c:pt>
                <c:pt idx="363">
                  <c:v>3.4947693346098298E-4</c:v>
                </c:pt>
                <c:pt idx="364">
                  <c:v>3.4654712816579102E-4</c:v>
                </c:pt>
                <c:pt idx="365">
                  <c:v>3.4363051666386202E-4</c:v>
                </c:pt>
                <c:pt idx="366">
                  <c:v>3.40726957574362E-4</c:v>
                </c:pt>
                <c:pt idx="367">
                  <c:v>3.37836123574651E-4</c:v>
                </c:pt>
                <c:pt idx="368">
                  <c:v>3.34957446452919E-4</c:v>
                </c:pt>
                <c:pt idx="369">
                  <c:v>3.3209001466264398E-4</c:v>
                </c:pt>
                <c:pt idx="370">
                  <c:v>3.2923252111146902E-4</c:v>
                </c:pt>
                <c:pt idx="371">
                  <c:v>3.2638313893903201E-4</c:v>
                </c:pt>
                <c:pt idx="372">
                  <c:v>3.2353938025440399E-4</c:v>
                </c:pt>
                <c:pt idx="373">
                  <c:v>3.2069803725441799E-4</c:v>
                </c:pt>
                <c:pt idx="374">
                  <c:v>3.17855138230853E-4</c:v>
                </c:pt>
                <c:pt idx="375">
                  <c:v>3.1500588143596001E-4</c:v>
                </c:pt>
                <c:pt idx="376">
                  <c:v>3.1214470792083701E-4</c:v>
                </c:pt>
                <c:pt idx="377">
                  <c:v>3.0926565882257199E-4</c:v>
                </c:pt>
                <c:pt idx="378">
                  <c:v>3.0636246607641701E-4</c:v>
                </c:pt>
                <c:pt idx="379">
                  <c:v>3.0342913371870502E-4</c:v>
                </c:pt>
                <c:pt idx="380">
                  <c:v>3.0046038900393899E-4</c:v>
                </c:pt>
                <c:pt idx="381">
                  <c:v>2.97452459389072E-4</c:v>
                </c:pt>
                <c:pt idx="382">
                  <c:v>2.9440366143020802E-4</c:v>
                </c:pt>
                <c:pt idx="383">
                  <c:v>2.9131510589763002E-4</c:v>
                </c:pt>
                <c:pt idx="384">
                  <c:v>2.8819126845338602E-4</c:v>
                </c:pt>
                <c:pt idx="385">
                  <c:v>2.8503999793417101E-4</c:v>
                </c:pt>
                <c:pt idx="386">
                  <c:v>2.8187250054576398E-4</c:v>
                </c:pt>
                <c:pt idx="387">
                  <c:v>2.7870265018372698E-4</c:v>
                </c:pt>
                <c:pt idx="388">
                  <c:v>2.7554646473561999E-4</c:v>
                </c:pt>
                <c:pt idx="389">
                  <c:v>2.7242090791452503E-4</c:v>
                </c:pt>
                <c:pt idx="390">
                  <c:v>2.6934316326432601E-4</c:v>
                </c:pt>
                <c:pt idx="391">
                  <c:v>2.6632940744512098E-4</c:v>
                </c:pt>
                <c:pt idx="392">
                  <c:v>2.6339417196516999E-4</c:v>
                </c:pt>
                <c:pt idx="393">
                  <c:v>2.6054993985169501E-4</c:v>
                </c:pt>
                <c:pt idx="394">
                  <c:v>2.5780675326067201E-4</c:v>
                </c:pt>
                <c:pt idx="395">
                  <c:v>2.5517233217204499E-4</c:v>
                </c:pt>
                <c:pt idx="396">
                  <c:v>2.5265218458774599E-4</c:v>
                </c:pt>
                <c:pt idx="397">
                  <c:v>2.5024984107318698E-4</c:v>
                </c:pt>
                <c:pt idx="398">
                  <c:v>2.47967182113233E-4</c:v>
                </c:pt>
                <c:pt idx="399">
                  <c:v>2.4580461083210898E-4</c:v>
                </c:pt>
                <c:pt idx="400">
                  <c:v>2.4376137871458299E-4</c:v>
                </c:pt>
                <c:pt idx="401">
                  <c:v>2.4183588265533601E-4</c:v>
                </c:pt>
                <c:pt idx="402">
                  <c:v>2.4002581123673999E-4</c:v>
                </c:pt>
                <c:pt idx="403">
                  <c:v>2.38328680320557E-4</c:v>
                </c:pt>
                <c:pt idx="404">
                  <c:v>2.3674204850422201E-4</c:v>
                </c:pt>
                <c:pt idx="405">
                  <c:v>2.35263982230962E-4</c:v>
                </c:pt>
                <c:pt idx="406">
                  <c:v>2.3389344350958899E-4</c:v>
                </c:pt>
                <c:pt idx="407">
                  <c:v>2.3263083001826099E-4</c:v>
                </c:pt>
                <c:pt idx="408">
                  <c:v>2.3147835690033301E-4</c:v>
                </c:pt>
                <c:pt idx="409">
                  <c:v>2.3044026254956401E-4</c:v>
                </c:pt>
                <c:pt idx="410">
                  <c:v>2.2952320346386601E-4</c:v>
                </c:pt>
                <c:pt idx="411">
                  <c:v>2.2873629901055999E-4</c:v>
                </c:pt>
                <c:pt idx="412">
                  <c:v>2.28090969069477E-4</c:v>
                </c:pt>
                <c:pt idx="413">
                  <c:v>2.2760077938703099E-4</c:v>
                </c:pt>
                <c:pt idx="414">
                  <c:v>2.2728091069107201E-4</c:v>
                </c:pt>
                <c:pt idx="415">
                  <c:v>2.2714767377395199E-4</c:v>
                </c:pt>
                <c:pt idx="416">
                  <c:v>2.27218236236046E-4</c:v>
                </c:pt>
                <c:pt idx="417">
                  <c:v>2.27510076500342E-4</c:v>
                </c:pt>
                <c:pt idx="418">
                  <c:v>2.2804061000819101E-4</c:v>
                </c:pt>
                <c:pt idx="419">
                  <c:v>2.28826957101461E-4</c:v>
                </c:pt>
                <c:pt idx="420">
                  <c:v>2.29885562593319E-4</c:v>
                </c:pt>
                <c:pt idx="421">
                  <c:v>2.3123201933069801E-4</c:v>
                </c:pt>
                <c:pt idx="422">
                  <c:v>2.32880631952482E-4</c:v>
                </c:pt>
                <c:pt idx="423">
                  <c:v>2.3484412428938901E-4</c:v>
                </c:pt>
                <c:pt idx="424">
                  <c:v>2.37133353051958E-4</c:v>
                </c:pt>
                <c:pt idx="425">
                  <c:v>2.3975693247483599E-4</c:v>
                </c:pt>
                <c:pt idx="426">
                  <c:v>2.4272152380656599E-4</c:v>
                </c:pt>
                <c:pt idx="427">
                  <c:v>2.4603199952162802E-4</c:v>
                </c:pt>
                <c:pt idx="428">
                  <c:v>2.4969181493787198E-4</c:v>
                </c:pt>
                <c:pt idx="429">
                  <c:v>2.5370379925140901E-4</c:v>
                </c:pt>
                <c:pt idx="430">
                  <c:v>2.5807096780462702E-4</c:v>
                </c:pt>
                <c:pt idx="431">
                  <c:v>2.6279745067615899E-4</c:v>
                </c:pt>
                <c:pt idx="432">
                  <c:v>2.6788946303149801E-4</c:v>
                </c:pt>
                <c:pt idx="433">
                  <c:v>2.7335611349141499E-4</c:v>
                </c:pt>
                <c:pt idx="434">
                  <c:v>2.7920997362005702E-4</c:v>
                </c:pt>
                <c:pt idx="435">
                  <c:v>2.85468128238558E-4</c:v>
                </c:pt>
                <c:pt idx="436">
                  <c:v>2.9215277044289698E-4</c:v>
                </c:pt>
                <c:pt idx="437">
                  <c:v>2.992919462519E-4</c:v>
                </c:pt>
                <c:pt idx="438">
                  <c:v>3.06919728860317E-4</c:v>
                </c:pt>
                <c:pt idx="439">
                  <c:v>3.1507693138142101E-4</c:v>
                </c:pt>
                <c:pt idx="440">
                  <c:v>3.2381091539756299E-4</c:v>
                </c:pt>
                <c:pt idx="441">
                  <c:v>3.3317531001722902E-4</c:v>
                </c:pt>
                <c:pt idx="442">
                  <c:v>3.4322951686118099E-4</c:v>
                </c:pt>
                <c:pt idx="443">
                  <c:v>3.5403715099569801E-4</c:v>
                </c:pt>
                <c:pt idx="444">
                  <c:v>3.6566298721654402E-4</c:v>
                </c:pt>
                <c:pt idx="445">
                  <c:v>3.7817182674435002E-4</c:v>
                </c:pt>
                <c:pt idx="446">
                  <c:v>3.9162436588311702E-4</c:v>
                </c:pt>
                <c:pt idx="447">
                  <c:v>4.0607243285474E-4</c:v>
                </c:pt>
                <c:pt idx="448">
                  <c:v>4.21556309499455E-4</c:v>
                </c:pt>
                <c:pt idx="449">
                  <c:v>4.3809987215512E-4</c:v>
                </c:pt>
                <c:pt idx="450">
                  <c:v>4.5570600596416401E-4</c:v>
                </c:pt>
                <c:pt idx="451">
                  <c:v>4.74353699338506E-4</c:v>
                </c:pt>
                <c:pt idx="452">
                  <c:v>4.93995105326868E-4</c:v>
                </c:pt>
                <c:pt idx="453">
                  <c:v>5.1455514971956095E-4</c:v>
                </c:pt>
                <c:pt idx="454">
                  <c:v>5.3593093399116295E-4</c:v>
                </c:pt>
                <c:pt idx="455">
                  <c:v>5.5799385088531003E-4</c:v>
                </c:pt>
                <c:pt idx="456">
                  <c:v>5.8059434128532198E-4</c:v>
                </c:pt>
                <c:pt idx="457">
                  <c:v>6.0356656528890503E-4</c:v>
                </c:pt>
                <c:pt idx="458">
                  <c:v>6.26735253865398E-4</c:v>
                </c:pt>
                <c:pt idx="459">
                  <c:v>6.4992284573889498E-4</c:v>
                </c:pt>
                <c:pt idx="460">
                  <c:v>6.7295594974644602E-4</c:v>
                </c:pt>
                <c:pt idx="461">
                  <c:v>6.9567170526823197E-4</c:v>
                </c:pt>
                <c:pt idx="462">
                  <c:v>7.1792279925533505E-4</c:v>
                </c:pt>
                <c:pt idx="463">
                  <c:v>7.3958021719758196E-4</c:v>
                </c:pt>
                <c:pt idx="464">
                  <c:v>7.6053476795294396E-4</c:v>
                </c:pt>
                <c:pt idx="465">
                  <c:v>7.8069710228909897E-4</c:v>
                </c:pt>
                <c:pt idx="466">
                  <c:v>7.9999459123501803E-4</c:v>
                </c:pt>
                <c:pt idx="467">
                  <c:v>8.1836902675034304E-4</c:v>
                </c:pt>
                <c:pt idx="468">
                  <c:v>8.3577181468928101E-4</c:v>
                </c:pt>
                <c:pt idx="469">
                  <c:v>8.5216011037094895E-4</c:v>
                </c:pt>
                <c:pt idx="470">
                  <c:v>8.6749395093631602E-4</c:v>
                </c:pt>
                <c:pt idx="471">
                  <c:v>8.8173390626698398E-4</c:v>
                </c:pt>
                <c:pt idx="472">
                  <c:v>8.9484264983707301E-4</c:v>
                </c:pt>
                <c:pt idx="473">
                  <c:v>9.0678394752769799E-4</c:v>
                </c:pt>
                <c:pt idx="474">
                  <c:v>9.1752796127843501E-4</c:v>
                </c:pt>
                <c:pt idx="475">
                  <c:v>9.2705796637731997E-4</c:v>
                </c:pt>
                <c:pt idx="476">
                  <c:v>9.3537365433163399E-4</c:v>
                </c:pt>
                <c:pt idx="477">
                  <c:v>9.4249794900061197E-4</c:v>
                </c:pt>
                <c:pt idx="478">
                  <c:v>9.4847958582980796E-4</c:v>
                </c:pt>
                <c:pt idx="479">
                  <c:v>9.5339318422004999E-4</c:v>
                </c:pt>
                <c:pt idx="480">
                  <c:v>9.5733621574960496E-4</c:v>
                </c:pt>
                <c:pt idx="481">
                  <c:v>9.6042492102760301E-4</c:v>
                </c:pt>
                <c:pt idx="482">
                  <c:v>9.62787113900658E-4</c:v>
                </c:pt>
                <c:pt idx="483">
                  <c:v>9.6455182049259196E-4</c:v>
                </c:pt>
                <c:pt idx="484">
                  <c:v>9.6584043473314904E-4</c:v>
                </c:pt>
                <c:pt idx="485">
                  <c:v>9.6676166500926696E-4</c:v>
                </c:pt>
                <c:pt idx="486">
                  <c:v>9.67407167654821E-4</c:v>
                </c:pt>
                <c:pt idx="487">
                  <c:v>9.6785099911389397E-4</c:v>
                </c:pt>
                <c:pt idx="488">
                  <c:v>9.6815099631680096E-4</c:v>
                </c:pt>
                <c:pt idx="489">
                  <c:v>9.6835043134785E-4</c:v>
                </c:pt>
                <c:pt idx="490">
                  <c:v>9.6848123675128696E-4</c:v>
                </c:pt>
                <c:pt idx="491">
                  <c:v>9.6856600248891405E-4</c:v>
                </c:pt>
                <c:pt idx="492">
                  <c:v>9.6862049646354303E-4</c:v>
                </c:pt>
                <c:pt idx="493">
                  <c:v>9.6865529975139505E-4</c:v>
                </c:pt>
                <c:pt idx="494">
                  <c:v>9.6867737129068595E-4</c:v>
                </c:pt>
                <c:pt idx="495">
                  <c:v>9.6869130979689803E-4</c:v>
                </c:pt>
                <c:pt idx="496">
                  <c:v>9.6870005159212702E-4</c:v>
                </c:pt>
                <c:pt idx="497">
                  <c:v>9.6870549324492498E-4</c:v>
                </c:pt>
                <c:pt idx="498">
                  <c:v>9.6870883428448002E-4</c:v>
                </c:pt>
                <c:pt idx="499">
                  <c:v>9.68710834013889E-4</c:v>
                </c:pt>
                <c:pt idx="500">
                  <c:v>9.6871197296252199E-4</c:v>
                </c:pt>
                <c:pt idx="501">
                  <c:v>9.6871255522754205E-4</c:v>
                </c:pt>
                <c:pt idx="502">
                  <c:v>9.6871277565109201E-4</c:v>
                </c:pt>
                <c:pt idx="503">
                  <c:v>9.6871275900361304E-4</c:v>
                </c:pt>
                <c:pt idx="504">
                  <c:v>9.6871258615590999E-4</c:v>
                </c:pt>
                <c:pt idx="505">
                  <c:v>9.6871231035650898E-4</c:v>
                </c:pt>
                <c:pt idx="506">
                  <c:v>9.6871196721719699E-4</c:v>
                </c:pt>
                <c:pt idx="507">
                  <c:v>9.6871158123813003E-4</c:v>
                </c:pt>
                <c:pt idx="508">
                  <c:v>9.6871116945379499E-4</c:v>
                </c:pt>
                <c:pt idx="509">
                  <c:v>9.6871074380950098E-4</c:v>
                </c:pt>
                <c:pt idx="510">
                  <c:v>9.6871031287619003E-4</c:v>
                </c:pt>
                <c:pt idx="511">
                  <c:v>9.68709883207633E-4</c:v>
                </c:pt>
                <c:pt idx="512">
                  <c:v>9.6870945932253205E-4</c:v>
                </c:pt>
                <c:pt idx="513">
                  <c:v>9.6870904440409596E-4</c:v>
                </c:pt>
                <c:pt idx="514">
                  <c:v>9.6870864124654597E-4</c:v>
                </c:pt>
                <c:pt idx="515">
                  <c:v>9.6870825189190803E-4</c:v>
                </c:pt>
                <c:pt idx="516">
                  <c:v>9.68707877837667E-4</c:v>
                </c:pt>
                <c:pt idx="517">
                  <c:v>9.68707520316367E-4</c:v>
                </c:pt>
                <c:pt idx="518">
                  <c:v>9.6870718026928905E-4</c:v>
                </c:pt>
                <c:pt idx="519">
                  <c:v>9.6870685831621395E-4</c:v>
                </c:pt>
                <c:pt idx="520">
                  <c:v>9.6870655488494296E-4</c:v>
                </c:pt>
                <c:pt idx="521">
                  <c:v>9.68706270233707E-4</c:v>
                </c:pt>
                <c:pt idx="522">
                  <c:v>9.6870600454693797E-4</c:v>
                </c:pt>
                <c:pt idx="523">
                  <c:v>9.68705757722331E-4</c:v>
                </c:pt>
                <c:pt idx="524">
                  <c:v>9.68705529568164E-4</c:v>
                </c:pt>
                <c:pt idx="525">
                  <c:v>9.6870531974451704E-4</c:v>
                </c:pt>
                <c:pt idx="526">
                  <c:v>9.6870512771436495E-4</c:v>
                </c:pt>
                <c:pt idx="527">
                  <c:v>9.6870495332871201E-4</c:v>
                </c:pt>
                <c:pt idx="528">
                  <c:v>9.6870479660185298E-4</c:v>
                </c:pt>
                <c:pt idx="529">
                  <c:v>9.6870465771546903E-4</c:v>
                </c:pt>
                <c:pt idx="530">
                  <c:v>9.6870453671619604E-4</c:v>
                </c:pt>
                <c:pt idx="531">
                  <c:v>9.6870443350184805E-4</c:v>
                </c:pt>
                <c:pt idx="532">
                  <c:v>9.6870434810402404E-4</c:v>
                </c:pt>
                <c:pt idx="533">
                  <c:v>9.6870428039645803E-4</c:v>
                </c:pt>
                <c:pt idx="534">
                  <c:v>9.68704229852223E-4</c:v>
                </c:pt>
                <c:pt idx="535">
                  <c:v>9.6870419579628503E-4</c:v>
                </c:pt>
                <c:pt idx="536">
                  <c:v>9.6870417767446002E-4</c:v>
                </c:pt>
                <c:pt idx="537">
                  <c:v>9.6870417486362404E-4</c:v>
                </c:pt>
                <c:pt idx="538">
                  <c:v>9.6870418661113597E-4</c:v>
                </c:pt>
                <c:pt idx="539">
                  <c:v>9.6870421259332698E-4</c:v>
                </c:pt>
                <c:pt idx="540">
                  <c:v>9.6870425219903696E-4</c:v>
                </c:pt>
                <c:pt idx="541">
                  <c:v>9.6870430483113703E-4</c:v>
                </c:pt>
                <c:pt idx="542">
                  <c:v>9.6870437012868402E-4</c:v>
                </c:pt>
                <c:pt idx="543">
                  <c:v>9.6870444730021198E-4</c:v>
                </c:pt>
                <c:pt idx="544">
                  <c:v>9.6870453576568998E-4</c:v>
                </c:pt>
                <c:pt idx="545">
                  <c:v>9.6870463296265497E-4</c:v>
                </c:pt>
                <c:pt idx="546">
                  <c:v>9.6870473574951798E-4</c:v>
                </c:pt>
                <c:pt idx="547">
                  <c:v>9.68704844582285E-4</c:v>
                </c:pt>
                <c:pt idx="548">
                  <c:v>9.6870495609898202E-4</c:v>
                </c:pt>
                <c:pt idx="549">
                  <c:v>9.6870506700318603E-4</c:v>
                </c:pt>
                <c:pt idx="550">
                  <c:v>9.6870517361767898E-4</c:v>
                </c:pt>
                <c:pt idx="551">
                  <c:v>9.6870527404027695E-4</c:v>
                </c:pt>
                <c:pt idx="552">
                  <c:v>9.6870536297447105E-4</c:v>
                </c:pt>
                <c:pt idx="553">
                  <c:v>9.6870543971528202E-4</c:v>
                </c:pt>
                <c:pt idx="554">
                  <c:v>9.6870550196939903E-4</c:v>
                </c:pt>
                <c:pt idx="555">
                  <c:v>9.6870554985140805E-4</c:v>
                </c:pt>
                <c:pt idx="556">
                  <c:v>9.6870558556768304E-4</c:v>
                </c:pt>
                <c:pt idx="557">
                  <c:v>9.6870560848727905E-4</c:v>
                </c:pt>
                <c:pt idx="558">
                  <c:v>9.6870562229966399E-4</c:v>
                </c:pt>
                <c:pt idx="559">
                  <c:v>9.6870563005140801E-4</c:v>
                </c:pt>
                <c:pt idx="560">
                  <c:v>9.6870563489703896E-4</c:v>
                </c:pt>
                <c:pt idx="561">
                  <c:v>9.6870563731627597E-4</c:v>
                </c:pt>
                <c:pt idx="562">
                  <c:v>9.6870563851310105E-4</c:v>
                </c:pt>
                <c:pt idx="563">
                  <c:v>9.6870563884806997E-4</c:v>
                </c:pt>
                <c:pt idx="564">
                  <c:v>9.6870563884806997E-4</c:v>
                </c:pt>
                <c:pt idx="565">
                  <c:v>9.6870563884806997E-4</c:v>
                </c:pt>
                <c:pt idx="566">
                  <c:v>9.6870563884806997E-4</c:v>
                </c:pt>
                <c:pt idx="567">
                  <c:v>9.6870563884806997E-4</c:v>
                </c:pt>
                <c:pt idx="568">
                  <c:v>9.6870563884806997E-4</c:v>
                </c:pt>
                <c:pt idx="569">
                  <c:v>9.6870563884806997E-4</c:v>
                </c:pt>
                <c:pt idx="570">
                  <c:v>9.6870563884806997E-4</c:v>
                </c:pt>
                <c:pt idx="571">
                  <c:v>9.6870563884806997E-4</c:v>
                </c:pt>
                <c:pt idx="572">
                  <c:v>9.6870563884806997E-4</c:v>
                </c:pt>
                <c:pt idx="573">
                  <c:v>9.6870563884806997E-4</c:v>
                </c:pt>
                <c:pt idx="574">
                  <c:v>9.6870563884806997E-4</c:v>
                </c:pt>
                <c:pt idx="575">
                  <c:v>9.6870563884806997E-4</c:v>
                </c:pt>
                <c:pt idx="576">
                  <c:v>9.6870563884806997E-4</c:v>
                </c:pt>
                <c:pt idx="577">
                  <c:v>9.6870563884806997E-4</c:v>
                </c:pt>
                <c:pt idx="578">
                  <c:v>9.6870563884806997E-4</c:v>
                </c:pt>
                <c:pt idx="579">
                  <c:v>9.6870563884806997E-4</c:v>
                </c:pt>
                <c:pt idx="580">
                  <c:v>9.6870563884806997E-4</c:v>
                </c:pt>
                <c:pt idx="581">
                  <c:v>9.6870563884806997E-4</c:v>
                </c:pt>
                <c:pt idx="582">
                  <c:v>9.6870563884806997E-4</c:v>
                </c:pt>
                <c:pt idx="583">
                  <c:v>9.6870563884806997E-4</c:v>
                </c:pt>
                <c:pt idx="584">
                  <c:v>9.6870563884806997E-4</c:v>
                </c:pt>
                <c:pt idx="585">
                  <c:v>9.6870563884806997E-4</c:v>
                </c:pt>
                <c:pt idx="586">
                  <c:v>9.6870563884806997E-4</c:v>
                </c:pt>
                <c:pt idx="587">
                  <c:v>9.6870563884806997E-4</c:v>
                </c:pt>
                <c:pt idx="588">
                  <c:v>9.6870563884806997E-4</c:v>
                </c:pt>
                <c:pt idx="589">
                  <c:v>9.6870563884806997E-4</c:v>
                </c:pt>
                <c:pt idx="590">
                  <c:v>9.6870563884806997E-4</c:v>
                </c:pt>
                <c:pt idx="591">
                  <c:v>9.6870563884806997E-4</c:v>
                </c:pt>
                <c:pt idx="592">
                  <c:v>9.6870563884806997E-4</c:v>
                </c:pt>
                <c:pt idx="593">
                  <c:v>9.6870563884806997E-4</c:v>
                </c:pt>
                <c:pt idx="594">
                  <c:v>9.6870563884806997E-4</c:v>
                </c:pt>
                <c:pt idx="595">
                  <c:v>9.6870563884806997E-4</c:v>
                </c:pt>
                <c:pt idx="596">
                  <c:v>9.6870563884806997E-4</c:v>
                </c:pt>
                <c:pt idx="597">
                  <c:v>9.6870563884806997E-4</c:v>
                </c:pt>
                <c:pt idx="598">
                  <c:v>9.6870563884806997E-4</c:v>
                </c:pt>
                <c:pt idx="599">
                  <c:v>9.6870563884806997E-4</c:v>
                </c:pt>
                <c:pt idx="600">
                  <c:v>9.6870563884806997E-4</c:v>
                </c:pt>
                <c:pt idx="601">
                  <c:v>9.6870563884806997E-4</c:v>
                </c:pt>
                <c:pt idx="602">
                  <c:v>9.6870563884806997E-4</c:v>
                </c:pt>
                <c:pt idx="603">
                  <c:v>9.6870563884806997E-4</c:v>
                </c:pt>
                <c:pt idx="604">
                  <c:v>9.6870563884806997E-4</c:v>
                </c:pt>
                <c:pt idx="605">
                  <c:v>9.6870563884806997E-4</c:v>
                </c:pt>
                <c:pt idx="606">
                  <c:v>9.6870563884806997E-4</c:v>
                </c:pt>
                <c:pt idx="607">
                  <c:v>9.6870563884806997E-4</c:v>
                </c:pt>
                <c:pt idx="608">
                  <c:v>9.6870563884806997E-4</c:v>
                </c:pt>
                <c:pt idx="609">
                  <c:v>9.6870563884806997E-4</c:v>
                </c:pt>
                <c:pt idx="610">
                  <c:v>9.6870563884806997E-4</c:v>
                </c:pt>
                <c:pt idx="611">
                  <c:v>9.6870563884806997E-4</c:v>
                </c:pt>
                <c:pt idx="612">
                  <c:v>9.6870563884806997E-4</c:v>
                </c:pt>
                <c:pt idx="613">
                  <c:v>9.6870563884806997E-4</c:v>
                </c:pt>
                <c:pt idx="614">
                  <c:v>9.6870563884806997E-4</c:v>
                </c:pt>
                <c:pt idx="615">
                  <c:v>9.6870563884806997E-4</c:v>
                </c:pt>
                <c:pt idx="616">
                  <c:v>9.6870563884806997E-4</c:v>
                </c:pt>
                <c:pt idx="617">
                  <c:v>9.6870563884806997E-4</c:v>
                </c:pt>
                <c:pt idx="618">
                  <c:v>9.6870563884806997E-4</c:v>
                </c:pt>
                <c:pt idx="619">
                  <c:v>9.6870563884806997E-4</c:v>
                </c:pt>
                <c:pt idx="620">
                  <c:v>9.6870563884806997E-4</c:v>
                </c:pt>
                <c:pt idx="621">
                  <c:v>9.6870563884806997E-4</c:v>
                </c:pt>
                <c:pt idx="622">
                  <c:v>9.6870563884806997E-4</c:v>
                </c:pt>
                <c:pt idx="623">
                  <c:v>9.6870563884806997E-4</c:v>
                </c:pt>
                <c:pt idx="624">
                  <c:v>9.6870563884806997E-4</c:v>
                </c:pt>
                <c:pt idx="625">
                  <c:v>9.6870563884806997E-4</c:v>
                </c:pt>
                <c:pt idx="626">
                  <c:v>9.6870563884806997E-4</c:v>
                </c:pt>
                <c:pt idx="627">
                  <c:v>9.6870563884806997E-4</c:v>
                </c:pt>
                <c:pt idx="628">
                  <c:v>9.6870563884806997E-4</c:v>
                </c:pt>
                <c:pt idx="629">
                  <c:v>9.6870563884806997E-4</c:v>
                </c:pt>
                <c:pt idx="630">
                  <c:v>9.6870563884806997E-4</c:v>
                </c:pt>
                <c:pt idx="631">
                  <c:v>9.6870563884806997E-4</c:v>
                </c:pt>
                <c:pt idx="632">
                  <c:v>9.6870563884806997E-4</c:v>
                </c:pt>
                <c:pt idx="633">
                  <c:v>9.6870563884806997E-4</c:v>
                </c:pt>
                <c:pt idx="634">
                  <c:v>9.6870563884806997E-4</c:v>
                </c:pt>
                <c:pt idx="635">
                  <c:v>9.6870563884806997E-4</c:v>
                </c:pt>
                <c:pt idx="636">
                  <c:v>9.6870563884806997E-4</c:v>
                </c:pt>
                <c:pt idx="637">
                  <c:v>9.6870563884806997E-4</c:v>
                </c:pt>
                <c:pt idx="638">
                  <c:v>9.6870563884806997E-4</c:v>
                </c:pt>
                <c:pt idx="639">
                  <c:v>9.6870563884806997E-4</c:v>
                </c:pt>
                <c:pt idx="640">
                  <c:v>9.6870563884806997E-4</c:v>
                </c:pt>
                <c:pt idx="641">
                  <c:v>9.6870563884806997E-4</c:v>
                </c:pt>
                <c:pt idx="642">
                  <c:v>9.6870563884806997E-4</c:v>
                </c:pt>
                <c:pt idx="643">
                  <c:v>9.6870563884806997E-4</c:v>
                </c:pt>
                <c:pt idx="644">
                  <c:v>9.6870563884806997E-4</c:v>
                </c:pt>
                <c:pt idx="645">
                  <c:v>9.6870563884806997E-4</c:v>
                </c:pt>
                <c:pt idx="646">
                  <c:v>9.6870563884806997E-4</c:v>
                </c:pt>
                <c:pt idx="647">
                  <c:v>9.6870563884806997E-4</c:v>
                </c:pt>
                <c:pt idx="648">
                  <c:v>9.6870563884806997E-4</c:v>
                </c:pt>
                <c:pt idx="649">
                  <c:v>9.6089507747366899E-4</c:v>
                </c:pt>
                <c:pt idx="650">
                  <c:v>9.6089507747366899E-4</c:v>
                </c:pt>
                <c:pt idx="651">
                  <c:v>9.6089507747366899E-4</c:v>
                </c:pt>
                <c:pt idx="652">
                  <c:v>9.6089507747366899E-4</c:v>
                </c:pt>
                <c:pt idx="653">
                  <c:v>9.6089507747366899E-4</c:v>
                </c:pt>
                <c:pt idx="654">
                  <c:v>9.6089507747366899E-4</c:v>
                </c:pt>
                <c:pt idx="655">
                  <c:v>9.6089507747366899E-4</c:v>
                </c:pt>
                <c:pt idx="656">
                  <c:v>9.6089507747366899E-4</c:v>
                </c:pt>
                <c:pt idx="657">
                  <c:v>9.6089507747366899E-4</c:v>
                </c:pt>
                <c:pt idx="658">
                  <c:v>9.6089507747366899E-4</c:v>
                </c:pt>
                <c:pt idx="659">
                  <c:v>9.6089507747366899E-4</c:v>
                </c:pt>
                <c:pt idx="660">
                  <c:v>9.6089507747366899E-4</c:v>
                </c:pt>
                <c:pt idx="661">
                  <c:v>9.6089507747366899E-4</c:v>
                </c:pt>
                <c:pt idx="662">
                  <c:v>9.6089507747366899E-4</c:v>
                </c:pt>
                <c:pt idx="663">
                  <c:v>9.6089507747366899E-4</c:v>
                </c:pt>
                <c:pt idx="664">
                  <c:v>9.6089507747366899E-4</c:v>
                </c:pt>
                <c:pt idx="665">
                  <c:v>9.6089507747366899E-4</c:v>
                </c:pt>
                <c:pt idx="666">
                  <c:v>9.6089507747366899E-4</c:v>
                </c:pt>
                <c:pt idx="667">
                  <c:v>9.6089507747366899E-4</c:v>
                </c:pt>
                <c:pt idx="668">
                  <c:v>9.6089507747366899E-4</c:v>
                </c:pt>
                <c:pt idx="669">
                  <c:v>9.6089507747366899E-4</c:v>
                </c:pt>
                <c:pt idx="670">
                  <c:v>9.6089507747366899E-4</c:v>
                </c:pt>
                <c:pt idx="671">
                  <c:v>9.6089507747366899E-4</c:v>
                </c:pt>
                <c:pt idx="672">
                  <c:v>9.6089507747366899E-4</c:v>
                </c:pt>
                <c:pt idx="673">
                  <c:v>9.6089507747366899E-4</c:v>
                </c:pt>
                <c:pt idx="674">
                  <c:v>9.6089507747366899E-4</c:v>
                </c:pt>
                <c:pt idx="675">
                  <c:v>9.6089507747366899E-4</c:v>
                </c:pt>
                <c:pt idx="676">
                  <c:v>9.6089507747366899E-4</c:v>
                </c:pt>
                <c:pt idx="677">
                  <c:v>9.6089507747366899E-4</c:v>
                </c:pt>
                <c:pt idx="678">
                  <c:v>9.6089507747366899E-4</c:v>
                </c:pt>
                <c:pt idx="679">
                  <c:v>9.6089507747366899E-4</c:v>
                </c:pt>
                <c:pt idx="680">
                  <c:v>9.6089507747366899E-4</c:v>
                </c:pt>
                <c:pt idx="681">
                  <c:v>9.6089507747366899E-4</c:v>
                </c:pt>
                <c:pt idx="682">
                  <c:v>9.6089507747366899E-4</c:v>
                </c:pt>
                <c:pt idx="683">
                  <c:v>9.6089507747366899E-4</c:v>
                </c:pt>
                <c:pt idx="684">
                  <c:v>9.6089507747366899E-4</c:v>
                </c:pt>
                <c:pt idx="685">
                  <c:v>9.6089507747366899E-4</c:v>
                </c:pt>
                <c:pt idx="686">
                  <c:v>9.6089507747366899E-4</c:v>
                </c:pt>
                <c:pt idx="687">
                  <c:v>9.6089507747366899E-4</c:v>
                </c:pt>
                <c:pt idx="688">
                  <c:v>9.6089507747366899E-4</c:v>
                </c:pt>
                <c:pt idx="689">
                  <c:v>9.6089507747366899E-4</c:v>
                </c:pt>
                <c:pt idx="690">
                  <c:v>9.6089507747366899E-4</c:v>
                </c:pt>
                <c:pt idx="691">
                  <c:v>9.6089507747366899E-4</c:v>
                </c:pt>
                <c:pt idx="692">
                  <c:v>9.6089507747366899E-4</c:v>
                </c:pt>
                <c:pt idx="693">
                  <c:v>9.6089507747366899E-4</c:v>
                </c:pt>
                <c:pt idx="694">
                  <c:v>9.6089507747366899E-4</c:v>
                </c:pt>
                <c:pt idx="695">
                  <c:v>9.6089507747366899E-4</c:v>
                </c:pt>
                <c:pt idx="696">
                  <c:v>9.6089507747366899E-4</c:v>
                </c:pt>
                <c:pt idx="697">
                  <c:v>9.6089507747366899E-4</c:v>
                </c:pt>
                <c:pt idx="698">
                  <c:v>9.6089507747366899E-4</c:v>
                </c:pt>
                <c:pt idx="699">
                  <c:v>9.6089507747366899E-4</c:v>
                </c:pt>
                <c:pt idx="700">
                  <c:v>9.6089507747366899E-4</c:v>
                </c:pt>
                <c:pt idx="701">
                  <c:v>9.6089507747366899E-4</c:v>
                </c:pt>
                <c:pt idx="702">
                  <c:v>9.6089507747366899E-4</c:v>
                </c:pt>
                <c:pt idx="703">
                  <c:v>9.6089507747366899E-4</c:v>
                </c:pt>
                <c:pt idx="704">
                  <c:v>9.6089507747366899E-4</c:v>
                </c:pt>
                <c:pt idx="705">
                  <c:v>9.6089507747366899E-4</c:v>
                </c:pt>
                <c:pt idx="706">
                  <c:v>9.6089507747366899E-4</c:v>
                </c:pt>
                <c:pt idx="707">
                  <c:v>9.6089507747366899E-4</c:v>
                </c:pt>
                <c:pt idx="708">
                  <c:v>9.6089507747366899E-4</c:v>
                </c:pt>
                <c:pt idx="709">
                  <c:v>9.6089507747366899E-4</c:v>
                </c:pt>
                <c:pt idx="710">
                  <c:v>9.6089507747366899E-4</c:v>
                </c:pt>
                <c:pt idx="711">
                  <c:v>9.6089507747366899E-4</c:v>
                </c:pt>
                <c:pt idx="712">
                  <c:v>9.6089507747366899E-4</c:v>
                </c:pt>
                <c:pt idx="713">
                  <c:v>9.6089507747366899E-4</c:v>
                </c:pt>
                <c:pt idx="714">
                  <c:v>9.6089507747366899E-4</c:v>
                </c:pt>
                <c:pt idx="715">
                  <c:v>9.6089507747366899E-4</c:v>
                </c:pt>
                <c:pt idx="716">
                  <c:v>9.6089507747366899E-4</c:v>
                </c:pt>
                <c:pt idx="717">
                  <c:v>9.6089507747366899E-4</c:v>
                </c:pt>
                <c:pt idx="718">
                  <c:v>9.6089507747366899E-4</c:v>
                </c:pt>
                <c:pt idx="719">
                  <c:v>9.6089507747366899E-4</c:v>
                </c:pt>
                <c:pt idx="720">
                  <c:v>9.6089507747366899E-4</c:v>
                </c:pt>
                <c:pt idx="721">
                  <c:v>9.6089507747366899E-4</c:v>
                </c:pt>
                <c:pt idx="722">
                  <c:v>9.6089507747366899E-4</c:v>
                </c:pt>
                <c:pt idx="723">
                  <c:v>9.6089507747366899E-4</c:v>
                </c:pt>
                <c:pt idx="724">
                  <c:v>9.6089507747366899E-4</c:v>
                </c:pt>
                <c:pt idx="725">
                  <c:v>9.6089507747366899E-4</c:v>
                </c:pt>
                <c:pt idx="726">
                  <c:v>9.6089507747366899E-4</c:v>
                </c:pt>
                <c:pt idx="727">
                  <c:v>9.6089507747366899E-4</c:v>
                </c:pt>
                <c:pt idx="728">
                  <c:v>9.6089507747366899E-4</c:v>
                </c:pt>
                <c:pt idx="729">
                  <c:v>9.6089507747366899E-4</c:v>
                </c:pt>
                <c:pt idx="730">
                  <c:v>9.6089507747366899E-4</c:v>
                </c:pt>
                <c:pt idx="731">
                  <c:v>9.6089507747366899E-4</c:v>
                </c:pt>
                <c:pt idx="732">
                  <c:v>9.6089507747366899E-4</c:v>
                </c:pt>
                <c:pt idx="733">
                  <c:v>9.6089507747366899E-4</c:v>
                </c:pt>
                <c:pt idx="734">
                  <c:v>9.6089507747366899E-4</c:v>
                </c:pt>
                <c:pt idx="735">
                  <c:v>9.6089507747366899E-4</c:v>
                </c:pt>
                <c:pt idx="736">
                  <c:v>9.6089507747366899E-4</c:v>
                </c:pt>
                <c:pt idx="737">
                  <c:v>9.6089507747366899E-4</c:v>
                </c:pt>
                <c:pt idx="738">
                  <c:v>9.6089507747366899E-4</c:v>
                </c:pt>
                <c:pt idx="739">
                  <c:v>9.6089507747366899E-4</c:v>
                </c:pt>
                <c:pt idx="740">
                  <c:v>9.6089507747366899E-4</c:v>
                </c:pt>
                <c:pt idx="741">
                  <c:v>9.6089507747366899E-4</c:v>
                </c:pt>
                <c:pt idx="742">
                  <c:v>9.6089507747366899E-4</c:v>
                </c:pt>
                <c:pt idx="743">
                  <c:v>9.6089507747366899E-4</c:v>
                </c:pt>
                <c:pt idx="744">
                  <c:v>9.6089507747366899E-4</c:v>
                </c:pt>
                <c:pt idx="745">
                  <c:v>9.6089507747366899E-4</c:v>
                </c:pt>
                <c:pt idx="746">
                  <c:v>9.6089507747366899E-4</c:v>
                </c:pt>
                <c:pt idx="747">
                  <c:v>9.6089507747366899E-4</c:v>
                </c:pt>
                <c:pt idx="748">
                  <c:v>9.6089507747366899E-4</c:v>
                </c:pt>
                <c:pt idx="749">
                  <c:v>9.6089507747366899E-4</c:v>
                </c:pt>
                <c:pt idx="750">
                  <c:v>9.6089507747366899E-4</c:v>
                </c:pt>
                <c:pt idx="751">
                  <c:v>9.6089507747366899E-4</c:v>
                </c:pt>
                <c:pt idx="752">
                  <c:v>9.6089507747366899E-4</c:v>
                </c:pt>
                <c:pt idx="753">
                  <c:v>9.6089507747366899E-4</c:v>
                </c:pt>
                <c:pt idx="754">
                  <c:v>9.6089507747366899E-4</c:v>
                </c:pt>
                <c:pt idx="755">
                  <c:v>9.6089507747366899E-4</c:v>
                </c:pt>
                <c:pt idx="756">
                  <c:v>9.6089507747366899E-4</c:v>
                </c:pt>
                <c:pt idx="757">
                  <c:v>9.6089507747366899E-4</c:v>
                </c:pt>
                <c:pt idx="758">
                  <c:v>9.6089507747366899E-4</c:v>
                </c:pt>
                <c:pt idx="759">
                  <c:v>9.6089507747366899E-4</c:v>
                </c:pt>
                <c:pt idx="760">
                  <c:v>9.6089507747366899E-4</c:v>
                </c:pt>
                <c:pt idx="761">
                  <c:v>9.6089507747366899E-4</c:v>
                </c:pt>
                <c:pt idx="762">
                  <c:v>9.6089507747366899E-4</c:v>
                </c:pt>
                <c:pt idx="763">
                  <c:v>9.6089507747366899E-4</c:v>
                </c:pt>
                <c:pt idx="764">
                  <c:v>9.6089507747366899E-4</c:v>
                </c:pt>
                <c:pt idx="765">
                  <c:v>9.6089507747366899E-4</c:v>
                </c:pt>
                <c:pt idx="766">
                  <c:v>9.6089507747366899E-4</c:v>
                </c:pt>
                <c:pt idx="767">
                  <c:v>9.6089507747366899E-4</c:v>
                </c:pt>
                <c:pt idx="768">
                  <c:v>9.6089507747366899E-4</c:v>
                </c:pt>
                <c:pt idx="769">
                  <c:v>9.6089507747366899E-4</c:v>
                </c:pt>
                <c:pt idx="770">
                  <c:v>9.6089507747366899E-4</c:v>
                </c:pt>
                <c:pt idx="771">
                  <c:v>9.6089507747366899E-4</c:v>
                </c:pt>
                <c:pt idx="772">
                  <c:v>9.6089507747366899E-4</c:v>
                </c:pt>
                <c:pt idx="773">
                  <c:v>9.6089507747366899E-4</c:v>
                </c:pt>
                <c:pt idx="774">
                  <c:v>9.6089507747366899E-4</c:v>
                </c:pt>
                <c:pt idx="775">
                  <c:v>9.6089507747366899E-4</c:v>
                </c:pt>
                <c:pt idx="776">
                  <c:v>9.6089507747366899E-4</c:v>
                </c:pt>
                <c:pt idx="777">
                  <c:v>9.6089507747366899E-4</c:v>
                </c:pt>
                <c:pt idx="778">
                  <c:v>9.6089507747366899E-4</c:v>
                </c:pt>
                <c:pt idx="779">
                  <c:v>9.6089507747366899E-4</c:v>
                </c:pt>
                <c:pt idx="780">
                  <c:v>9.6089507747366899E-4</c:v>
                </c:pt>
                <c:pt idx="781">
                  <c:v>9.6089507747366899E-4</c:v>
                </c:pt>
                <c:pt idx="782">
                  <c:v>9.6089507747366899E-4</c:v>
                </c:pt>
                <c:pt idx="783">
                  <c:v>9.6089507747366899E-4</c:v>
                </c:pt>
                <c:pt idx="784">
                  <c:v>9.6089507747366899E-4</c:v>
                </c:pt>
                <c:pt idx="785">
                  <c:v>9.6089507747366899E-4</c:v>
                </c:pt>
                <c:pt idx="786">
                  <c:v>9.6089507747366899E-4</c:v>
                </c:pt>
                <c:pt idx="787">
                  <c:v>9.6089507747366899E-4</c:v>
                </c:pt>
                <c:pt idx="788">
                  <c:v>9.6089507747366899E-4</c:v>
                </c:pt>
                <c:pt idx="789">
                  <c:v>9.6089507747366899E-4</c:v>
                </c:pt>
                <c:pt idx="790">
                  <c:v>9.6089507747366899E-4</c:v>
                </c:pt>
                <c:pt idx="791">
                  <c:v>9.6089507747366899E-4</c:v>
                </c:pt>
                <c:pt idx="792">
                  <c:v>9.6089507747366899E-4</c:v>
                </c:pt>
                <c:pt idx="793">
                  <c:v>9.6089507747366899E-4</c:v>
                </c:pt>
                <c:pt idx="794">
                  <c:v>9.6089507747366899E-4</c:v>
                </c:pt>
                <c:pt idx="795">
                  <c:v>9.6089507747366899E-4</c:v>
                </c:pt>
                <c:pt idx="796">
                  <c:v>9.6089507747366899E-4</c:v>
                </c:pt>
                <c:pt idx="797">
                  <c:v>9.6089507747366899E-4</c:v>
                </c:pt>
                <c:pt idx="798">
                  <c:v>9.6089507747366899E-4</c:v>
                </c:pt>
                <c:pt idx="799">
                  <c:v>9.6089507747366899E-4</c:v>
                </c:pt>
                <c:pt idx="800">
                  <c:v>9.6089507747366899E-4</c:v>
                </c:pt>
                <c:pt idx="801">
                  <c:v>9.6089507747366899E-4</c:v>
                </c:pt>
                <c:pt idx="802">
                  <c:v>9.6089507747366899E-4</c:v>
                </c:pt>
                <c:pt idx="803">
                  <c:v>9.6089507747366899E-4</c:v>
                </c:pt>
                <c:pt idx="804">
                  <c:v>9.6089507747366899E-4</c:v>
                </c:pt>
                <c:pt idx="805">
                  <c:v>9.6089507747366899E-4</c:v>
                </c:pt>
                <c:pt idx="806">
                  <c:v>9.6089507747366899E-4</c:v>
                </c:pt>
                <c:pt idx="807">
                  <c:v>9.6089507747366899E-4</c:v>
                </c:pt>
                <c:pt idx="808">
                  <c:v>9.6089507747366899E-4</c:v>
                </c:pt>
                <c:pt idx="809">
                  <c:v>9.6089507747366899E-4</c:v>
                </c:pt>
                <c:pt idx="810">
                  <c:v>9.6089507747366899E-4</c:v>
                </c:pt>
                <c:pt idx="811">
                  <c:v>9.6089507747366899E-4</c:v>
                </c:pt>
                <c:pt idx="812">
                  <c:v>9.6089507747366899E-4</c:v>
                </c:pt>
                <c:pt idx="813">
                  <c:v>9.6089507747366899E-4</c:v>
                </c:pt>
                <c:pt idx="814">
                  <c:v>9.6089507747366899E-4</c:v>
                </c:pt>
                <c:pt idx="815">
                  <c:v>9.6089507747366899E-4</c:v>
                </c:pt>
                <c:pt idx="816">
                  <c:v>9.6089507747366899E-4</c:v>
                </c:pt>
                <c:pt idx="817">
                  <c:v>9.6089507747366899E-4</c:v>
                </c:pt>
                <c:pt idx="818">
                  <c:v>9.6089507747366899E-4</c:v>
                </c:pt>
                <c:pt idx="819">
                  <c:v>9.6089507747366899E-4</c:v>
                </c:pt>
                <c:pt idx="820">
                  <c:v>9.6089507747366899E-4</c:v>
                </c:pt>
                <c:pt idx="821">
                  <c:v>9.6089507747366899E-4</c:v>
                </c:pt>
                <c:pt idx="822">
                  <c:v>9.6089507747366899E-4</c:v>
                </c:pt>
                <c:pt idx="823">
                  <c:v>9.6089507747366899E-4</c:v>
                </c:pt>
                <c:pt idx="824">
                  <c:v>9.6089507747366899E-4</c:v>
                </c:pt>
                <c:pt idx="825">
                  <c:v>9.6089507747366899E-4</c:v>
                </c:pt>
                <c:pt idx="826">
                  <c:v>9.6089507747366899E-4</c:v>
                </c:pt>
                <c:pt idx="827">
                  <c:v>9.6089507747366899E-4</c:v>
                </c:pt>
                <c:pt idx="828">
                  <c:v>9.6089507747366899E-4</c:v>
                </c:pt>
                <c:pt idx="829">
                  <c:v>9.5651293956661404E-4</c:v>
                </c:pt>
                <c:pt idx="830">
                  <c:v>9.5651293956661404E-4</c:v>
                </c:pt>
                <c:pt idx="831">
                  <c:v>9.5651293956661404E-4</c:v>
                </c:pt>
                <c:pt idx="832">
                  <c:v>9.5651293956661404E-4</c:v>
                </c:pt>
                <c:pt idx="833">
                  <c:v>9.5651293956661404E-4</c:v>
                </c:pt>
                <c:pt idx="834">
                  <c:v>9.5651293956661404E-4</c:v>
                </c:pt>
                <c:pt idx="835">
                  <c:v>9.5648473971187602E-4</c:v>
                </c:pt>
                <c:pt idx="836">
                  <c:v>9.5648473971187602E-4</c:v>
                </c:pt>
                <c:pt idx="837">
                  <c:v>9.5648473971187602E-4</c:v>
                </c:pt>
                <c:pt idx="838">
                  <c:v>9.5648473971187602E-4</c:v>
                </c:pt>
                <c:pt idx="839">
                  <c:v>9.5648473971187602E-4</c:v>
                </c:pt>
                <c:pt idx="840">
                  <c:v>9.5648473971187602E-4</c:v>
                </c:pt>
                <c:pt idx="841">
                  <c:v>9.5648473971187602E-4</c:v>
                </c:pt>
                <c:pt idx="842">
                  <c:v>9.5648473971187602E-4</c:v>
                </c:pt>
                <c:pt idx="843">
                  <c:v>9.5648473971187602E-4</c:v>
                </c:pt>
                <c:pt idx="844">
                  <c:v>9.5648473971187602E-4</c:v>
                </c:pt>
                <c:pt idx="845">
                  <c:v>9.5648473971187602E-4</c:v>
                </c:pt>
                <c:pt idx="846">
                  <c:v>9.5648473971187602E-4</c:v>
                </c:pt>
                <c:pt idx="847">
                  <c:v>9.5648473971187602E-4</c:v>
                </c:pt>
                <c:pt idx="848">
                  <c:v>9.5648473971187602E-4</c:v>
                </c:pt>
                <c:pt idx="849">
                  <c:v>9.5648473971187602E-4</c:v>
                </c:pt>
                <c:pt idx="850">
                  <c:v>9.5648473971187602E-4</c:v>
                </c:pt>
                <c:pt idx="851">
                  <c:v>9.5648473971187602E-4</c:v>
                </c:pt>
                <c:pt idx="852">
                  <c:v>9.5648473971187602E-4</c:v>
                </c:pt>
                <c:pt idx="853">
                  <c:v>9.5648473971187602E-4</c:v>
                </c:pt>
                <c:pt idx="854">
                  <c:v>9.5648473971187602E-4</c:v>
                </c:pt>
                <c:pt idx="855">
                  <c:v>9.53985281890507E-4</c:v>
                </c:pt>
                <c:pt idx="856">
                  <c:v>9.53985281890507E-4</c:v>
                </c:pt>
                <c:pt idx="857">
                  <c:v>9.53985281890507E-4</c:v>
                </c:pt>
                <c:pt idx="858">
                  <c:v>9.53985281890507E-4</c:v>
                </c:pt>
                <c:pt idx="859">
                  <c:v>9.53985281890507E-4</c:v>
                </c:pt>
                <c:pt idx="860">
                  <c:v>9.53985281890507E-4</c:v>
                </c:pt>
                <c:pt idx="861">
                  <c:v>9.53985281890507E-4</c:v>
                </c:pt>
                <c:pt idx="862">
                  <c:v>9.53985281890507E-4</c:v>
                </c:pt>
                <c:pt idx="863">
                  <c:v>9.53985281890507E-4</c:v>
                </c:pt>
                <c:pt idx="864">
                  <c:v>9.53985281890507E-4</c:v>
                </c:pt>
                <c:pt idx="865">
                  <c:v>9.53985281890507E-4</c:v>
                </c:pt>
                <c:pt idx="866">
                  <c:v>9.53985281890507E-4</c:v>
                </c:pt>
                <c:pt idx="867">
                  <c:v>9.53985281890507E-4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E5A-4047-B5AA-E12E54AAC3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Energy spread [10^-3]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758-4F62-A809-BD41AC99FEAF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C758-4F62-A809-BD41AC99FEAF}"/>
            </c:ext>
          </c:extLst>
        </c:ser>
        <c:ser>
          <c:idx val="0"/>
          <c:order val="2"/>
          <c:tx>
            <c:v>Lorentz force along y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130keV'!$Q$3:$Q$40583</c:f>
              <c:numCache>
                <c:formatCode>General</c:formatCode>
                <c:ptCount val="40581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'test at 130keV'!$S$3:$S$40583</c:f>
              <c:numCache>
                <c:formatCode>General</c:formatCode>
                <c:ptCount val="40581"/>
                <c:pt idx="0">
                  <c:v>-2.2842376456915135E-2</c:v>
                </c:pt>
                <c:pt idx="1">
                  <c:v>-2.398085375437287E-2</c:v>
                </c:pt>
                <c:pt idx="2">
                  <c:v>-2.4938384479537667E-2</c:v>
                </c:pt>
                <c:pt idx="3">
                  <c:v>-2.5909291666186378E-2</c:v>
                </c:pt>
                <c:pt idx="4">
                  <c:v>-2.6708357924975518E-2</c:v>
                </c:pt>
                <c:pt idx="5">
                  <c:v>-2.7437309582248569E-2</c:v>
                </c:pt>
                <c:pt idx="6">
                  <c:v>-2.793144507402694E-2</c:v>
                </c:pt>
                <c:pt idx="7">
                  <c:v>-2.8458412700308713E-2</c:v>
                </c:pt>
                <c:pt idx="8">
                  <c:v>-2.8679121784945426E-2</c:v>
                </c:pt>
                <c:pt idx="9">
                  <c:v>-2.885310134258872E-2</c:v>
                </c:pt>
                <c:pt idx="10">
                  <c:v>-2.8841375466428988E-2</c:v>
                </c:pt>
                <c:pt idx="11">
                  <c:v>-2.8852803520823003E-2</c:v>
                </c:pt>
                <c:pt idx="12">
                  <c:v>-2.8859190060632953E-2</c:v>
                </c:pt>
                <c:pt idx="13">
                  <c:v>-2.8773285480050072E-2</c:v>
                </c:pt>
                <c:pt idx="14">
                  <c:v>-2.8683873485951514E-2</c:v>
                </c:pt>
                <c:pt idx="15">
                  <c:v>-2.8590894019976856E-2</c:v>
                </c:pt>
                <c:pt idx="16">
                  <c:v>-2.8494265390216711E-2</c:v>
                </c:pt>
                <c:pt idx="17">
                  <c:v>-2.8393941487293947E-2</c:v>
                </c:pt>
                <c:pt idx="18">
                  <c:v>-2.8289881225122316E-2</c:v>
                </c:pt>
                <c:pt idx="19">
                  <c:v>-2.8182113115024863E-2</c:v>
                </c:pt>
                <c:pt idx="20">
                  <c:v>-2.8070650026550448E-2</c:v>
                </c:pt>
                <c:pt idx="21">
                  <c:v>-2.7955560026907616E-2</c:v>
                </c:pt>
                <c:pt idx="22">
                  <c:v>-2.7836940627364484E-2</c:v>
                </c:pt>
                <c:pt idx="23">
                  <c:v>-2.7714890461307106E-2</c:v>
                </c:pt>
                <c:pt idx="24">
                  <c:v>-2.7589590674018991E-2</c:v>
                </c:pt>
                <c:pt idx="25">
                  <c:v>-2.7461259615790379E-2</c:v>
                </c:pt>
                <c:pt idx="26">
                  <c:v>-2.733010621533534E-2</c:v>
                </c:pt>
                <c:pt idx="27">
                  <c:v>-2.719647407858243E-2</c:v>
                </c:pt>
                <c:pt idx="28">
                  <c:v>-2.7060666708201873E-2</c:v>
                </c:pt>
                <c:pt idx="29">
                  <c:v>-2.6923087563542329E-2</c:v>
                </c:pt>
                <c:pt idx="30">
                  <c:v>-2.6784161014652526E-2</c:v>
                </c:pt>
                <c:pt idx="31">
                  <c:v>-2.6644347781368805E-2</c:v>
                </c:pt>
                <c:pt idx="32">
                  <c:v>-2.650414053266173E-2</c:v>
                </c:pt>
                <c:pt idx="33">
                  <c:v>-2.6364132716398658E-2</c:v>
                </c:pt>
                <c:pt idx="34">
                  <c:v>-2.622492528048127E-2</c:v>
                </c:pt>
                <c:pt idx="35">
                  <c:v>-2.6087255684168344E-2</c:v>
                </c:pt>
                <c:pt idx="36">
                  <c:v>-2.5951957091328349E-2</c:v>
                </c:pt>
                <c:pt idx="37">
                  <c:v>-2.5820027175999509E-2</c:v>
                </c:pt>
                <c:pt idx="38">
                  <c:v>-2.569255111363326E-2</c:v>
                </c:pt>
                <c:pt idx="39">
                  <c:v>-2.5570835762603727E-2</c:v>
                </c:pt>
                <c:pt idx="40">
                  <c:v>-2.5456378125744875E-2</c:v>
                </c:pt>
                <c:pt idx="41">
                  <c:v>-2.5350740725554398E-2</c:v>
                </c:pt>
                <c:pt idx="42">
                  <c:v>-2.5255789618502122E-2</c:v>
                </c:pt>
                <c:pt idx="43">
                  <c:v>-2.5173455056511168E-2</c:v>
                </c:pt>
                <c:pt idx="44">
                  <c:v>-2.5106018902689594E-2</c:v>
                </c:pt>
                <c:pt idx="45">
                  <c:v>-2.5055846174554832E-2</c:v>
                </c:pt>
                <c:pt idx="46">
                  <c:v>-2.502582350206959E-2</c:v>
                </c:pt>
                <c:pt idx="47">
                  <c:v>-2.5019195598379489E-2</c:v>
                </c:pt>
                <c:pt idx="48">
                  <c:v>-2.5039761847036598E-2</c:v>
                </c:pt>
                <c:pt idx="49">
                  <c:v>-2.5092045554732531E-2</c:v>
                </c:pt>
                <c:pt idx="50">
                  <c:v>-2.5181495328570145E-2</c:v>
                </c:pt>
                <c:pt idx="51">
                  <c:v>-2.5314432177330426E-2</c:v>
                </c:pt>
                <c:pt idx="52">
                  <c:v>-2.5498173020938236E-2</c:v>
                </c:pt>
                <c:pt idx="53">
                  <c:v>-2.5741253853653407E-2</c:v>
                </c:pt>
                <c:pt idx="54">
                  <c:v>-2.6052841626372246E-2</c:v>
                </c:pt>
                <c:pt idx="55">
                  <c:v>-2.6442980633789609E-2</c:v>
                </c:pt>
                <c:pt idx="56">
                  <c:v>-2.6921906542404343E-2</c:v>
                </c:pt>
                <c:pt idx="57">
                  <c:v>-2.7499565527714608E-2</c:v>
                </c:pt>
                <c:pt idx="58">
                  <c:v>-2.8184736033081314E-2</c:v>
                </c:pt>
                <c:pt idx="59">
                  <c:v>-2.8984488276132647E-2</c:v>
                </c:pt>
                <c:pt idx="60">
                  <c:v>-2.9903460012015159E-2</c:v>
                </c:pt>
                <c:pt idx="61">
                  <c:v>-3.0943357349313444E-2</c:v>
                </c:pt>
                <c:pt idx="62">
                  <c:v>-3.2103923502230604E-2</c:v>
                </c:pt>
                <c:pt idx="63">
                  <c:v>-3.338468620378688E-2</c:v>
                </c:pt>
                <c:pt idx="64">
                  <c:v>-3.4788595046050058E-2</c:v>
                </c:pt>
                <c:pt idx="65">
                  <c:v>-3.6324948625644823E-2</c:v>
                </c:pt>
                <c:pt idx="66">
                  <c:v>-3.8015690084200374E-2</c:v>
                </c:pt>
                <c:pt idx="67">
                  <c:v>-3.9901559374387927E-2</c:v>
                </c:pt>
                <c:pt idx="68">
                  <c:v>-4.2045885267783044E-2</c:v>
                </c:pt>
                <c:pt idx="69">
                  <c:v>-4.4536354750721083E-2</c:v>
                </c:pt>
                <c:pt idx="70">
                  <c:v>-4.7484462884510414E-2</c:v>
                </c:pt>
                <c:pt idx="71">
                  <c:v>-5.1019288214982285E-2</c:v>
                </c:pt>
                <c:pt idx="72">
                  <c:v>-5.5271756501289245E-2</c:v>
                </c:pt>
                <c:pt idx="73">
                  <c:v>-6.0352410021252294E-2</c:v>
                </c:pt>
                <c:pt idx="74">
                  <c:v>-6.6326430309641665E-2</c:v>
                </c:pt>
                <c:pt idx="75">
                  <c:v>-7.3180373131938717E-2</c:v>
                </c:pt>
                <c:pt idx="76">
                  <c:v>-8.078878262166421E-2</c:v>
                </c:pt>
                <c:pt idx="77">
                  <c:v>-8.8888829185868573E-2</c:v>
                </c:pt>
                <c:pt idx="78">
                  <c:v>-9.7058655136949251E-2</c:v>
                </c:pt>
                <c:pt idx="79">
                  <c:v>-0.10471600067665993</c:v>
                </c:pt>
                <c:pt idx="80">
                  <c:v>-0.11112630047886267</c:v>
                </c:pt>
                <c:pt idx="81">
                  <c:v>-0.11541626616327343</c:v>
                </c:pt>
                <c:pt idx="82">
                  <c:v>-0.11661698032229863</c:v>
                </c:pt>
                <c:pt idx="83">
                  <c:v>-0.11371419257638864</c:v>
                </c:pt>
                <c:pt idx="84">
                  <c:v>-0.10569884341896925</c:v>
                </c:pt>
                <c:pt idx="85">
                  <c:v>-9.1621272127240014E-2</c:v>
                </c:pt>
                <c:pt idx="86">
                  <c:v>-7.0659033750532521E-2</c:v>
                </c:pt>
                <c:pt idx="87">
                  <c:v>-4.2159076601570242E-2</c:v>
                </c:pt>
                <c:pt idx="88">
                  <c:v>-5.6909660847597422E-3</c:v>
                </c:pt>
                <c:pt idx="89">
                  <c:v>3.8900349862408944E-2</c:v>
                </c:pt>
                <c:pt idx="90">
                  <c:v>9.1471414040962887E-2</c:v>
                </c:pt>
                <c:pt idx="91">
                  <c:v>0.15155934412502434</c:v>
                </c:pt>
                <c:pt idx="92">
                  <c:v>0.21836020981280724</c:v>
                </c:pt>
                <c:pt idx="93">
                  <c:v>0.29073330253821372</c:v>
                </c:pt>
                <c:pt idx="94">
                  <c:v>0.36725585049523313</c:v>
                </c:pt>
                <c:pt idx="95">
                  <c:v>0.44625053182471452</c:v>
                </c:pt>
                <c:pt idx="96">
                  <c:v>0.52586919124293596</c:v>
                </c:pt>
                <c:pt idx="97">
                  <c:v>0.60417378408386302</c:v>
                </c:pt>
                <c:pt idx="98">
                  <c:v>0.67924985601928767</c:v>
                </c:pt>
                <c:pt idx="99">
                  <c:v>0.74926523821738988</c:v>
                </c:pt>
                <c:pt idx="100">
                  <c:v>0.81260014241094902</c:v>
                </c:pt>
                <c:pt idx="101">
                  <c:v>0.86791285060172862</c:v>
                </c:pt>
                <c:pt idx="102">
                  <c:v>0.91416136203906961</c:v>
                </c:pt>
                <c:pt idx="103">
                  <c:v>0.95066105047099358</c:v>
                </c:pt>
                <c:pt idx="104">
                  <c:v>0.97708099347899369</c:v>
                </c:pt>
                <c:pt idx="105">
                  <c:v>0.99342707117321616</c:v>
                </c:pt>
                <c:pt idx="106">
                  <c:v>1</c:v>
                </c:pt>
                <c:pt idx="107">
                  <c:v>0.99735022047437594</c:v>
                </c:pt>
                <c:pt idx="108">
                  <c:v>0.98621868364811138</c:v>
                </c:pt>
                <c:pt idx="109">
                  <c:v>0.96749012605274454</c:v>
                </c:pt>
                <c:pt idx="110">
                  <c:v>0.9421398135962793</c:v>
                </c:pt>
                <c:pt idx="111">
                  <c:v>0.91118757799406125</c:v>
                </c:pt>
                <c:pt idx="112">
                  <c:v>0.87564657802839241</c:v>
                </c:pt>
                <c:pt idx="113">
                  <c:v>0.83651491863426242</c:v>
                </c:pt>
                <c:pt idx="114">
                  <c:v>0.79473027782608541</c:v>
                </c:pt>
                <c:pt idx="115">
                  <c:v>0.7511549510319514</c:v>
                </c:pt>
                <c:pt idx="116">
                  <c:v>0.706569058562313</c:v>
                </c:pt>
                <c:pt idx="117">
                  <c:v>0.66165128147842378</c:v>
                </c:pt>
                <c:pt idx="118">
                  <c:v>0.61699099850218875</c:v>
                </c:pt>
                <c:pt idx="119">
                  <c:v>0.57308006887830643</c:v>
                </c:pt>
                <c:pt idx="120">
                  <c:v>0.53032935936204917</c:v>
                </c:pt>
                <c:pt idx="121">
                  <c:v>0.48906551406130094</c:v>
                </c:pt>
                <c:pt idx="122">
                  <c:v>0.44953564062935353</c:v>
                </c:pt>
                <c:pt idx="123">
                  <c:v>0.41192423116062676</c:v>
                </c:pt>
                <c:pt idx="124">
                  <c:v>0.3763477644027704</c:v>
                </c:pt>
                <c:pt idx="125">
                  <c:v>0.34286344775471406</c:v>
                </c:pt>
                <c:pt idx="126">
                  <c:v>0.31147273637106732</c:v>
                </c:pt>
                <c:pt idx="127">
                  <c:v>0.28212616044706235</c:v>
                </c:pt>
                <c:pt idx="128">
                  <c:v>0.25473533858862785</c:v>
                </c:pt>
                <c:pt idx="129">
                  <c:v>0.22918122875724203</c:v>
                </c:pt>
                <c:pt idx="130">
                  <c:v>0.20532843475680773</c:v>
                </c:pt>
                <c:pt idx="131">
                  <c:v>0.18303696552639401</c:v>
                </c:pt>
                <c:pt idx="132">
                  <c:v>0.16217070788500529</c:v>
                </c:pt>
                <c:pt idx="133">
                  <c:v>0.14260928125544955</c:v>
                </c:pt>
                <c:pt idx="134">
                  <c:v>0.12424720670424896</c:v>
                </c:pt>
                <c:pt idx="135">
                  <c:v>0.10699341632711418</c:v>
                </c:pt>
                <c:pt idx="136">
                  <c:v>9.0767553249669786E-2</c:v>
                </c:pt>
                <c:pt idx="137">
                  <c:v>7.5494539430028429E-2</c:v>
                </c:pt>
                <c:pt idx="138">
                  <c:v>6.1099463145544521E-2</c:v>
                </c:pt>
                <c:pt idx="139">
                  <c:v>4.7505930871830138E-2</c:v>
                </c:pt>
                <c:pt idx="140">
                  <c:v>3.4636656145066669E-2</c:v>
                </c:pt>
                <c:pt idx="141">
                  <c:v>2.2419830613334253E-2</c:v>
                </c:pt>
                <c:pt idx="142">
                  <c:v>1.0797921206854331E-2</c:v>
                </c:pt>
                <c:pt idx="143">
                  <c:v>-2.6795655122439363E-4</c:v>
                </c:pt>
                <c:pt idx="144">
                  <c:v>-1.0787664861646406E-2</c:v>
                </c:pt>
                <c:pt idx="145">
                  <c:v>-2.0740640939234584E-2</c:v>
                </c:pt>
                <c:pt idx="146">
                  <c:v>-3.0076421781639367E-2</c:v>
                </c:pt>
                <c:pt idx="147">
                  <c:v>-3.8718103293121441E-2</c:v>
                </c:pt>
                <c:pt idx="148">
                  <c:v>-4.6573786671031972E-2</c:v>
                </c:pt>
                <c:pt idx="149">
                  <c:v>-5.3541976353377846E-2</c:v>
                </c:pt>
                <c:pt idx="150">
                  <c:v>-5.9524905920567708E-2</c:v>
                </c:pt>
                <c:pt idx="151">
                  <c:v>-6.4434540210806718E-2</c:v>
                </c:pt>
                <c:pt idx="152">
                  <c:v>-6.8200116237660938E-2</c:v>
                </c:pt>
                <c:pt idx="153">
                  <c:v>-7.0771995698017079E-2</c:v>
                </c:pt>
                <c:pt idx="154">
                  <c:v>-7.2125573456304007E-2</c:v>
                </c:pt>
                <c:pt idx="155">
                  <c:v>-7.2260609631994155E-2</c:v>
                </c:pt>
                <c:pt idx="156">
                  <c:v>-7.1201056678574959E-2</c:v>
                </c:pt>
                <c:pt idx="157">
                  <c:v>-6.8994259128258725E-2</c:v>
                </c:pt>
                <c:pt idx="158">
                  <c:v>-6.57106343868126E-2</c:v>
                </c:pt>
                <c:pt idx="159">
                  <c:v>-6.1445979723208782E-2</c:v>
                </c:pt>
                <c:pt idx="160">
                  <c:v>-5.6318073129860577E-2</c:v>
                </c:pt>
                <c:pt idx="161">
                  <c:v>-5.0467076001757809E-2</c:v>
                </c:pt>
                <c:pt idx="162">
                  <c:v>-4.4056924475581953E-2</c:v>
                </c:pt>
                <c:pt idx="163">
                  <c:v>-3.7274931381384324E-2</c:v>
                </c:pt>
                <c:pt idx="164">
                  <c:v>-3.0328295050304547E-2</c:v>
                </c:pt>
                <c:pt idx="165">
                  <c:v>-2.3433837585277621E-2</c:v>
                </c:pt>
                <c:pt idx="166">
                  <c:v>-1.6817318583635252E-2</c:v>
                </c:pt>
                <c:pt idx="167">
                  <c:v>-1.0697697511599961E-2</c:v>
                </c:pt>
                <c:pt idx="168">
                  <c:v>-5.27559632521941E-3</c:v>
                </c:pt>
                <c:pt idx="169">
                  <c:v>-7.205349759475399E-4</c:v>
                </c:pt>
                <c:pt idx="170">
                  <c:v>2.8429591186738407E-3</c:v>
                </c:pt>
                <c:pt idx="171">
                  <c:v>5.3408723954139637E-3</c:v>
                </c:pt>
                <c:pt idx="172">
                  <c:v>6.7530012530227605E-3</c:v>
                </c:pt>
                <c:pt idx="173">
                  <c:v>7.1108802930044419E-3</c:v>
                </c:pt>
                <c:pt idx="174">
                  <c:v>6.4932876462124979E-3</c:v>
                </c:pt>
                <c:pt idx="175">
                  <c:v>5.0129715470584122E-3</c:v>
                </c:pt>
                <c:pt idx="176">
                  <c:v>2.8057149202578196E-3</c:v>
                </c:pt>
                <c:pt idx="177">
                  <c:v>1.913933800828618E-5</c:v>
                </c:pt>
                <c:pt idx="178">
                  <c:v>-3.2028266226431313E-3</c:v>
                </c:pt>
                <c:pt idx="179">
                  <c:v>-6.725978634836904E-3</c:v>
                </c:pt>
                <c:pt idx="180">
                  <c:v>-1.0432097098711339E-2</c:v>
                </c:pt>
                <c:pt idx="181">
                  <c:v>-1.4223004187110515E-2</c:v>
                </c:pt>
                <c:pt idx="182">
                  <c:v>-1.8020843697099349E-2</c:v>
                </c:pt>
                <c:pt idx="183">
                  <c:v>-2.1767186472738041E-2</c:v>
                </c:pt>
                <c:pt idx="184">
                  <c:v>-2.5418668137338625E-2</c:v>
                </c:pt>
                <c:pt idx="185">
                  <c:v>-2.8946413907842954E-2</c:v>
                </c:pt>
                <c:pt idx="186">
                  <c:v>-3.2332746671023788E-2</c:v>
                </c:pt>
                <c:pt idx="187">
                  <c:v>-3.5568323442028073E-2</c:v>
                </c:pt>
                <c:pt idx="188">
                  <c:v>-3.8649856396756173E-2</c:v>
                </c:pt>
                <c:pt idx="189">
                  <c:v>-4.1578246134926763E-2</c:v>
                </c:pt>
                <c:pt idx="190">
                  <c:v>-4.435712883846632E-2</c:v>
                </c:pt>
                <c:pt idx="191">
                  <c:v>-4.6992005859176143E-2</c:v>
                </c:pt>
                <c:pt idx="192">
                  <c:v>-4.948973806231706E-2</c:v>
                </c:pt>
                <c:pt idx="193">
                  <c:v>-5.1857521047780922E-2</c:v>
                </c:pt>
                <c:pt idx="194">
                  <c:v>-5.4102708858093686E-2</c:v>
                </c:pt>
                <c:pt idx="195">
                  <c:v>-5.6232744669727906E-2</c:v>
                </c:pt>
                <c:pt idx="196">
                  <c:v>-5.8255124118892818E-2</c:v>
                </c:pt>
                <c:pt idx="197">
                  <c:v>-6.0176823312103014E-2</c:v>
                </c:pt>
                <c:pt idx="198">
                  <c:v>-6.2004573406323135E-2</c:v>
                </c:pt>
                <c:pt idx="199">
                  <c:v>-6.3744828121537644E-2</c:v>
                </c:pt>
                <c:pt idx="200">
                  <c:v>-6.5403639405030176E-2</c:v>
                </c:pt>
                <c:pt idx="201">
                  <c:v>-6.6986620970795677E-2</c:v>
                </c:pt>
                <c:pt idx="202">
                  <c:v>-6.8499073196316762E-2</c:v>
                </c:pt>
                <c:pt idx="203">
                  <c:v>-6.9946059861882029E-2</c:v>
                </c:pt>
                <c:pt idx="204">
                  <c:v>-7.1332173741067734E-2</c:v>
                </c:pt>
                <c:pt idx="205">
                  <c:v>-7.266161260078742E-2</c:v>
                </c:pt>
                <c:pt idx="206">
                  <c:v>-7.3938426670479271E-2</c:v>
                </c:pt>
                <c:pt idx="207">
                  <c:v>-7.5166349346383138E-2</c:v>
                </c:pt>
                <c:pt idx="208">
                  <c:v>-7.634882140892138E-2</c:v>
                </c:pt>
                <c:pt idx="209">
                  <c:v>-7.7489033212926287E-2</c:v>
                </c:pt>
                <c:pt idx="210">
                  <c:v>-7.8589910934120155E-2</c:v>
                </c:pt>
                <c:pt idx="211">
                  <c:v>-7.9654184190842803E-2</c:v>
                </c:pt>
                <c:pt idx="212">
                  <c:v>-8.0684318954514694E-2</c:v>
                </c:pt>
                <c:pt idx="213">
                  <c:v>-8.1682608505992113E-2</c:v>
                </c:pt>
                <c:pt idx="214">
                  <c:v>-8.2651197101269849E-2</c:v>
                </c:pt>
                <c:pt idx="215">
                  <c:v>-8.3592050448900876E-2</c:v>
                </c:pt>
                <c:pt idx="216">
                  <c:v>-8.4506910624838089E-2</c:v>
                </c:pt>
                <c:pt idx="217">
                  <c:v>-8.539746001481803E-2</c:v>
                </c:pt>
                <c:pt idx="218">
                  <c:v>-8.6265237943851755E-2</c:v>
                </c:pt>
                <c:pt idx="219">
                  <c:v>-8.7111640959798661E-2</c:v>
                </c:pt>
                <c:pt idx="220">
                  <c:v>-8.7937988576048662E-2</c:v>
                </c:pt>
                <c:pt idx="221">
                  <c:v>-8.8745477154882679E-2</c:v>
                </c:pt>
                <c:pt idx="222">
                  <c:v>-8.9535205592214701E-2</c:v>
                </c:pt>
                <c:pt idx="223">
                  <c:v>-9.0308207963678055E-2</c:v>
                </c:pt>
                <c:pt idx="224">
                  <c:v>-9.1065440371238177E-2</c:v>
                </c:pt>
                <c:pt idx="225">
                  <c:v>-9.1807766971748833E-2</c:v>
                </c:pt>
                <c:pt idx="226">
                  <c:v>-9.2536009739476649E-2</c:v>
                </c:pt>
                <c:pt idx="227">
                  <c:v>-9.3250935406392191E-2</c:v>
                </c:pt>
                <c:pt idx="228">
                  <c:v>-9.3953238519889654E-2</c:v>
                </c:pt>
                <c:pt idx="229">
                  <c:v>-9.4643602282573E-2</c:v>
                </c:pt>
                <c:pt idx="230">
                  <c:v>-9.5322656602101818E-2</c:v>
                </c:pt>
                <c:pt idx="231">
                  <c:v>-9.5990971544957504E-2</c:v>
                </c:pt>
                <c:pt idx="232">
                  <c:v>-9.6649080969977777E-2</c:v>
                </c:pt>
                <c:pt idx="233">
                  <c:v>-9.7297483971297741E-2</c:v>
                </c:pt>
                <c:pt idx="234">
                  <c:v>-9.7936655133589651E-2</c:v>
                </c:pt>
                <c:pt idx="235">
                  <c:v>-9.8567033493314998E-2</c:v>
                </c:pt>
                <c:pt idx="236">
                  <c:v>-9.9189031153470456E-2</c:v>
                </c:pt>
                <c:pt idx="237">
                  <c:v>-9.9803010379701851E-2</c:v>
                </c:pt>
                <c:pt idx="238">
                  <c:v>-0.10040929748636794</c:v>
                </c:pt>
                <c:pt idx="239">
                  <c:v>-0.10100823037517292</c:v>
                </c:pt>
                <c:pt idx="240">
                  <c:v>-0.1016000586480113</c:v>
                </c:pt>
                <c:pt idx="241">
                  <c:v>-0.10218502504708403</c:v>
                </c:pt>
                <c:pt idx="242">
                  <c:v>-0.10276335160641503</c:v>
                </c:pt>
                <c:pt idx="243">
                  <c:v>-0.10333520045476459</c:v>
                </c:pt>
                <c:pt idx="244">
                  <c:v>-0.10390070178952472</c:v>
                </c:pt>
                <c:pt idx="245">
                  <c:v>-0.10445996018818401</c:v>
                </c:pt>
                <c:pt idx="246">
                  <c:v>-0.10501303518281908</c:v>
                </c:pt>
                <c:pt idx="247">
                  <c:v>-0.10555997494466118</c:v>
                </c:pt>
                <c:pt idx="248">
                  <c:v>-0.10610080586445787</c:v>
                </c:pt>
                <c:pt idx="249">
                  <c:v>-0.1066355398851804</c:v>
                </c:pt>
                <c:pt idx="250">
                  <c:v>-0.10716414485309902</c:v>
                </c:pt>
                <c:pt idx="251">
                  <c:v>-0.10768658675588484</c:v>
                </c:pt>
                <c:pt idx="252">
                  <c:v>-0.10820285415446375</c:v>
                </c:pt>
                <c:pt idx="253">
                  <c:v>-0.10871291263322774</c:v>
                </c:pt>
                <c:pt idx="254">
                  <c:v>-0.10921674662892229</c:v>
                </c:pt>
                <c:pt idx="255">
                  <c:v>-0.10971432893363559</c:v>
                </c:pt>
                <c:pt idx="256">
                  <c:v>-0.11020562148230487</c:v>
                </c:pt>
                <c:pt idx="257">
                  <c:v>-0.1106906325713726</c:v>
                </c:pt>
                <c:pt idx="258">
                  <c:v>-0.11116934831350421</c:v>
                </c:pt>
                <c:pt idx="259">
                  <c:v>-0.11164179799052602</c:v>
                </c:pt>
                <c:pt idx="260">
                  <c:v>-0.11210797951457743</c:v>
                </c:pt>
                <c:pt idx="261">
                  <c:v>-0.11256789664884902</c:v>
                </c:pt>
                <c:pt idx="262">
                  <c:v>-0.11302159999456066</c:v>
                </c:pt>
                <c:pt idx="263">
                  <c:v>-0.11346909166077927</c:v>
                </c:pt>
                <c:pt idx="264">
                  <c:v>-0.11391721966398538</c:v>
                </c:pt>
                <c:pt idx="265">
                  <c:v>-0.11436512395886012</c:v>
                </c:pt>
                <c:pt idx="266">
                  <c:v>-0.11479423370276289</c:v>
                </c:pt>
                <c:pt idx="267">
                  <c:v>-0.11522435650218679</c:v>
                </c:pt>
                <c:pt idx="268">
                  <c:v>-0.1156414378830639</c:v>
                </c:pt>
                <c:pt idx="269">
                  <c:v>-0.11604387749482739</c:v>
                </c:pt>
                <c:pt idx="270">
                  <c:v>-0.11644920317659206</c:v>
                </c:pt>
                <c:pt idx="271">
                  <c:v>-0.11684869187487328</c:v>
                </c:pt>
                <c:pt idx="272">
                  <c:v>-0.11725403838186238</c:v>
                </c:pt>
                <c:pt idx="273">
                  <c:v>-0.11764185519611017</c:v>
                </c:pt>
                <c:pt idx="274">
                  <c:v>-0.11803467881748855</c:v>
                </c:pt>
                <c:pt idx="275">
                  <c:v>-0.11841096434448441</c:v>
                </c:pt>
                <c:pt idx="276">
                  <c:v>-0.11878156360607575</c:v>
                </c:pt>
                <c:pt idx="277">
                  <c:v>-0.11914649731896913</c:v>
                </c:pt>
                <c:pt idx="278">
                  <c:v>-0.119547567040192</c:v>
                </c:pt>
                <c:pt idx="279">
                  <c:v>-0.11990376431332674</c:v>
                </c:pt>
                <c:pt idx="280">
                  <c:v>-0.12026063946453748</c:v>
                </c:pt>
                <c:pt idx="281">
                  <c:v>-0.12060297480990112</c:v>
                </c:pt>
                <c:pt idx="282">
                  <c:v>-0.12098532436906495</c:v>
                </c:pt>
                <c:pt idx="283">
                  <c:v>-0.12134426512711592</c:v>
                </c:pt>
                <c:pt idx="284">
                  <c:v>-0.12168163732932712</c:v>
                </c:pt>
                <c:pt idx="285">
                  <c:v>-0.12200368920636731</c:v>
                </c:pt>
                <c:pt idx="286">
                  <c:v>-0.1223188403142559</c:v>
                </c:pt>
                <c:pt idx="287">
                  <c:v>-0.12264007576710732</c:v>
                </c:pt>
                <c:pt idx="288">
                  <c:v>-0.12293499476456776</c:v>
                </c:pt>
                <c:pt idx="289">
                  <c:v>-0.12322912093002208</c:v>
                </c:pt>
                <c:pt idx="290">
                  <c:v>-0.12351972609992001</c:v>
                </c:pt>
                <c:pt idx="291">
                  <c:v>-0.12383048640807094</c:v>
                </c:pt>
                <c:pt idx="292">
                  <c:v>-0.1241447617858355</c:v>
                </c:pt>
                <c:pt idx="293">
                  <c:v>-0.12446083479470624</c:v>
                </c:pt>
                <c:pt idx="294">
                  <c:v>-0.12474664434736372</c:v>
                </c:pt>
                <c:pt idx="295">
                  <c:v>-0.12501965866707179</c:v>
                </c:pt>
                <c:pt idx="296">
                  <c:v>-0.12529782737560391</c:v>
                </c:pt>
                <c:pt idx="297">
                  <c:v>-0.12557919488899924</c:v>
                </c:pt>
                <c:pt idx="298">
                  <c:v>-0.12583766072784672</c:v>
                </c:pt>
                <c:pt idx="299">
                  <c:v>-0.12609143586545513</c:v>
                </c:pt>
                <c:pt idx="300">
                  <c:v>-0.12634947259943183</c:v>
                </c:pt>
                <c:pt idx="301">
                  <c:v>-0.12660275092042994</c:v>
                </c:pt>
                <c:pt idx="302">
                  <c:v>-0.12687927665577248</c:v>
                </c:pt>
                <c:pt idx="303">
                  <c:v>-0.12715548859716749</c:v>
                </c:pt>
                <c:pt idx="304">
                  <c:v>-0.12738071054050681</c:v>
                </c:pt>
                <c:pt idx="305">
                  <c:v>-0.12761653012809845</c:v>
                </c:pt>
                <c:pt idx="306">
                  <c:v>-0.12786725278371183</c:v>
                </c:pt>
                <c:pt idx="307">
                  <c:v>-0.12809077777592631</c:v>
                </c:pt>
                <c:pt idx="308">
                  <c:v>-0.12829724183675667</c:v>
                </c:pt>
                <c:pt idx="309">
                  <c:v>-0.12852435432321871</c:v>
                </c:pt>
                <c:pt idx="310">
                  <c:v>-0.12873503933137903</c:v>
                </c:pt>
                <c:pt idx="311">
                  <c:v>-0.12893361286146202</c:v>
                </c:pt>
                <c:pt idx="312">
                  <c:v>-0.12911700184360819</c:v>
                </c:pt>
                <c:pt idx="313">
                  <c:v>-0.12929396952039063</c:v>
                </c:pt>
                <c:pt idx="314">
                  <c:v>-0.12947541925142808</c:v>
                </c:pt>
                <c:pt idx="315">
                  <c:v>-0.12962711359308512</c:v>
                </c:pt>
                <c:pt idx="316">
                  <c:v>-0.12981349249870475</c:v>
                </c:pt>
                <c:pt idx="317">
                  <c:v>-0.13000054566283759</c:v>
                </c:pt>
                <c:pt idx="318">
                  <c:v>-0.13013484095860833</c:v>
                </c:pt>
                <c:pt idx="319">
                  <c:v>-0.13028044362667979</c:v>
                </c:pt>
                <c:pt idx="320">
                  <c:v>-0.13037515889669377</c:v>
                </c:pt>
                <c:pt idx="321">
                  <c:v>-0.13049550585864522</c:v>
                </c:pt>
                <c:pt idx="322">
                  <c:v>-0.13063009519515514</c:v>
                </c:pt>
                <c:pt idx="323">
                  <c:v>-0.13072255979643033</c:v>
                </c:pt>
                <c:pt idx="324">
                  <c:v>-0.13077930969750193</c:v>
                </c:pt>
                <c:pt idx="325">
                  <c:v>-0.13084868509760947</c:v>
                </c:pt>
                <c:pt idx="326">
                  <c:v>-0.13089377075448383</c:v>
                </c:pt>
                <c:pt idx="327">
                  <c:v>-0.13095046969796792</c:v>
                </c:pt>
                <c:pt idx="328">
                  <c:v>-0.13098198561053595</c:v>
                </c:pt>
                <c:pt idx="329">
                  <c:v>-0.1309691232065191</c:v>
                </c:pt>
                <c:pt idx="330">
                  <c:v>-0.13095731639379973</c:v>
                </c:pt>
                <c:pt idx="331">
                  <c:v>-0.13091428680964468</c:v>
                </c:pt>
                <c:pt idx="332">
                  <c:v>-0.1308564235836355</c:v>
                </c:pt>
                <c:pt idx="333">
                  <c:v>-0.13080059279639278</c:v>
                </c:pt>
                <c:pt idx="334">
                  <c:v>-0.13072116224200631</c:v>
                </c:pt>
                <c:pt idx="335">
                  <c:v>-0.130626601021675</c:v>
                </c:pt>
                <c:pt idx="336">
                  <c:v>-0.13049158173499678</c:v>
                </c:pt>
                <c:pt idx="337">
                  <c:v>-0.13031201690584335</c:v>
                </c:pt>
                <c:pt idx="338">
                  <c:v>-0.13014817274073462</c:v>
                </c:pt>
                <c:pt idx="339">
                  <c:v>-0.12994169663092545</c:v>
                </c:pt>
                <c:pt idx="340">
                  <c:v>-0.1296899495982565</c:v>
                </c:pt>
                <c:pt idx="341">
                  <c:v>-0.12940488646755174</c:v>
                </c:pt>
                <c:pt idx="342">
                  <c:v>-0.1290702287553116</c:v>
                </c:pt>
                <c:pt idx="343">
                  <c:v>-0.12869988273029517</c:v>
                </c:pt>
                <c:pt idx="344">
                  <c:v>-0.12829079589563949</c:v>
                </c:pt>
                <c:pt idx="345">
                  <c:v>-0.12781436312247349</c:v>
                </c:pt>
                <c:pt idx="346">
                  <c:v>-0.12731527192578621</c:v>
                </c:pt>
                <c:pt idx="347">
                  <c:v>-0.12676964462886123</c:v>
                </c:pt>
                <c:pt idx="348">
                  <c:v>-0.1261492806313585</c:v>
                </c:pt>
                <c:pt idx="349">
                  <c:v>-0.12549281471637475</c:v>
                </c:pt>
                <c:pt idx="350">
                  <c:v>-0.12480137395267206</c:v>
                </c:pt>
                <c:pt idx="351">
                  <c:v>-0.12403442565997259</c:v>
                </c:pt>
                <c:pt idx="352">
                  <c:v>-0.1231854269074468</c:v>
                </c:pt>
                <c:pt idx="353">
                  <c:v>-0.12225482490419007</c:v>
                </c:pt>
                <c:pt idx="354">
                  <c:v>-0.12123976700728528</c:v>
                </c:pt>
                <c:pt idx="355">
                  <c:v>-0.12012814868129766</c:v>
                </c:pt>
                <c:pt idx="356">
                  <c:v>-0.11893411577423144</c:v>
                </c:pt>
                <c:pt idx="357">
                  <c:v>-0.11762924468019122</c:v>
                </c:pt>
                <c:pt idx="358">
                  <c:v>-0.11627816695214957</c:v>
                </c:pt>
                <c:pt idx="359">
                  <c:v>-0.11478253429798173</c:v>
                </c:pt>
                <c:pt idx="360">
                  <c:v>-0.11317805838350807</c:v>
                </c:pt>
                <c:pt idx="361">
                  <c:v>-0.11144650068418159</c:v>
                </c:pt>
                <c:pt idx="362">
                  <c:v>-0.10954687939496345</c:v>
                </c:pt>
                <c:pt idx="363">
                  <c:v>-0.10750927493955416</c:v>
                </c:pt>
                <c:pt idx="364">
                  <c:v>-0.10532939825016163</c:v>
                </c:pt>
                <c:pt idx="365">
                  <c:v>-0.10298706734567437</c:v>
                </c:pt>
                <c:pt idx="366">
                  <c:v>-0.10045125745567089</c:v>
                </c:pt>
                <c:pt idx="367">
                  <c:v>-9.7805169307646433E-2</c:v>
                </c:pt>
                <c:pt idx="368">
                  <c:v>-9.4987210915539341E-2</c:v>
                </c:pt>
                <c:pt idx="369">
                  <c:v>-9.2075947776981831E-2</c:v>
                </c:pt>
                <c:pt idx="370">
                  <c:v>-8.9016170801411831E-2</c:v>
                </c:pt>
                <c:pt idx="371">
                  <c:v>-8.5882053502829972E-2</c:v>
                </c:pt>
                <c:pt idx="372">
                  <c:v>-8.2743125264860259E-2</c:v>
                </c:pt>
                <c:pt idx="373">
                  <c:v>-7.9678297430699346E-2</c:v>
                </c:pt>
                <c:pt idx="374">
                  <c:v>-7.6717918920573586E-2</c:v>
                </c:pt>
                <c:pt idx="375">
                  <c:v>-7.3986080086360789E-2</c:v>
                </c:pt>
                <c:pt idx="376">
                  <c:v>-7.1719030104601289E-2</c:v>
                </c:pt>
                <c:pt idx="377">
                  <c:v>-6.9888563869554235E-2</c:v>
                </c:pt>
                <c:pt idx="378">
                  <c:v>-6.8701004891459513E-2</c:v>
                </c:pt>
                <c:pt idx="379">
                  <c:v>-6.83191714427034E-2</c:v>
                </c:pt>
                <c:pt idx="380">
                  <c:v>-6.8816661768382317E-2</c:v>
                </c:pt>
                <c:pt idx="381">
                  <c:v>-7.0366922844450855E-2</c:v>
                </c:pt>
                <c:pt idx="382">
                  <c:v>-7.2999318884641465E-2</c:v>
                </c:pt>
                <c:pt idx="383">
                  <c:v>-7.672372691737768E-2</c:v>
                </c:pt>
                <c:pt idx="384">
                  <c:v>-8.1509496421449612E-2</c:v>
                </c:pt>
                <c:pt idx="385">
                  <c:v>-8.7186665454340478E-2</c:v>
                </c:pt>
                <c:pt idx="386">
                  <c:v>-9.3601402457363023E-2</c:v>
                </c:pt>
                <c:pt idx="387">
                  <c:v>-0.10094003412670358</c:v>
                </c:pt>
                <c:pt idx="388">
                  <c:v>-0.10838096632555941</c:v>
                </c:pt>
                <c:pt idx="389">
                  <c:v>-0.11602431755325202</c:v>
                </c:pt>
                <c:pt idx="390">
                  <c:v>-0.12349852363909566</c:v>
                </c:pt>
                <c:pt idx="391">
                  <c:v>-0.13071821727649863</c:v>
                </c:pt>
                <c:pt idx="392">
                  <c:v>-0.13742608621716071</c:v>
                </c:pt>
                <c:pt idx="393">
                  <c:v>-0.14354298137911628</c:v>
                </c:pt>
                <c:pt idx="394">
                  <c:v>-0.14876016673304346</c:v>
                </c:pt>
                <c:pt idx="395">
                  <c:v>-0.15293815676514291</c:v>
                </c:pt>
                <c:pt idx="396">
                  <c:v>-0.15608210689877208</c:v>
                </c:pt>
                <c:pt idx="397">
                  <c:v>-0.15806943344648308</c:v>
                </c:pt>
                <c:pt idx="398">
                  <c:v>-0.15893996361807775</c:v>
                </c:pt>
                <c:pt idx="399">
                  <c:v>-0.15848145244852474</c:v>
                </c:pt>
                <c:pt idx="400">
                  <c:v>-0.15678049484415613</c:v>
                </c:pt>
                <c:pt idx="401">
                  <c:v>-0.15387157777283458</c:v>
                </c:pt>
                <c:pt idx="402">
                  <c:v>-0.14973611226287759</c:v>
                </c:pt>
                <c:pt idx="403">
                  <c:v>-0.14445158219173443</c:v>
                </c:pt>
                <c:pt idx="404">
                  <c:v>-0.13808570957020339</c:v>
                </c:pt>
                <c:pt idx="405">
                  <c:v>-0.13079422413423053</c:v>
                </c:pt>
                <c:pt idx="406">
                  <c:v>-0.12259664487461083</c:v>
                </c:pt>
                <c:pt idx="407">
                  <c:v>-0.11369728177370839</c:v>
                </c:pt>
                <c:pt idx="408">
                  <c:v>-0.10412703481861753</c:v>
                </c:pt>
                <c:pt idx="409">
                  <c:v>-9.3945005617615165E-2</c:v>
                </c:pt>
                <c:pt idx="410">
                  <c:v>-8.317756174069911E-2</c:v>
                </c:pt>
                <c:pt idx="411">
                  <c:v>-7.1821755994993353E-2</c:v>
                </c:pt>
                <c:pt idx="412">
                  <c:v>-5.9779851286436279E-2</c:v>
                </c:pt>
                <c:pt idx="413">
                  <c:v>-4.7112377451909895E-2</c:v>
                </c:pt>
                <c:pt idx="414">
                  <c:v>-3.3638887699197123E-2</c:v>
                </c:pt>
                <c:pt idx="415">
                  <c:v>-1.9231067545274122E-2</c:v>
                </c:pt>
                <c:pt idx="416">
                  <c:v>-4.0010142864738644E-3</c:v>
                </c:pt>
                <c:pt idx="417">
                  <c:v>1.2253827428692323E-2</c:v>
                </c:pt>
                <c:pt idx="418">
                  <c:v>2.9620426257227724E-2</c:v>
                </c:pt>
                <c:pt idx="419">
                  <c:v>4.8010331076083407E-2</c:v>
                </c:pt>
                <c:pt idx="420">
                  <c:v>6.7723865344371567E-2</c:v>
                </c:pt>
                <c:pt idx="421">
                  <c:v>8.8831486888430372E-2</c:v>
                </c:pt>
                <c:pt idx="422">
                  <c:v>0.11167476864110262</c:v>
                </c:pt>
                <c:pt idx="423">
                  <c:v>0.13607939958486315</c:v>
                </c:pt>
                <c:pt idx="424">
                  <c:v>0.16238434415779476</c:v>
                </c:pt>
                <c:pt idx="425">
                  <c:v>0.19053379544512208</c:v>
                </c:pt>
                <c:pt idx="426">
                  <c:v>0.22074803790533706</c:v>
                </c:pt>
                <c:pt idx="427">
                  <c:v>0.25317725527673268</c:v>
                </c:pt>
                <c:pt idx="428">
                  <c:v>0.28682651682070409</c:v>
                </c:pt>
                <c:pt idx="429">
                  <c:v>0.32382023562064677</c:v>
                </c:pt>
                <c:pt idx="430">
                  <c:v>0.36277351127681751</c:v>
                </c:pt>
                <c:pt idx="431">
                  <c:v>0.40376368211307706</c:v>
                </c:pt>
                <c:pt idx="432">
                  <c:v>0.44613954417637292</c:v>
                </c:pt>
                <c:pt idx="433">
                  <c:v>0.49054267192985623</c:v>
                </c:pt>
                <c:pt idx="434">
                  <c:v>0.53670939365567882</c:v>
                </c:pt>
                <c:pt idx="435">
                  <c:v>0.58318987154129243</c:v>
                </c:pt>
                <c:pt idx="436">
                  <c:v>0.62964070327098842</c:v>
                </c:pt>
                <c:pt idx="437">
                  <c:v>0.67516572513894713</c:v>
                </c:pt>
                <c:pt idx="438">
                  <c:v>0.72070433241997522</c:v>
                </c:pt>
                <c:pt idx="439">
                  <c:v>0.76436085921554908</c:v>
                </c:pt>
                <c:pt idx="440">
                  <c:v>0.80483874136480693</c:v>
                </c:pt>
                <c:pt idx="441">
                  <c:v>0.84140741805974417</c:v>
                </c:pt>
                <c:pt idx="442">
                  <c:v>0.87412288201542931</c:v>
                </c:pt>
                <c:pt idx="443">
                  <c:v>0.90151270448918175</c:v>
                </c:pt>
                <c:pt idx="444">
                  <c:v>0.92201890258360375</c:v>
                </c:pt>
                <c:pt idx="445">
                  <c:v>0.93545445271543737</c:v>
                </c:pt>
                <c:pt idx="446">
                  <c:v>0.94001726868127677</c:v>
                </c:pt>
                <c:pt idx="447">
                  <c:v>0.93585653306755956</c:v>
                </c:pt>
                <c:pt idx="448">
                  <c:v>0.92129003990562308</c:v>
                </c:pt>
                <c:pt idx="449">
                  <c:v>0.89704676744927581</c:v>
                </c:pt>
                <c:pt idx="450">
                  <c:v>0.86357677734694793</c:v>
                </c:pt>
                <c:pt idx="451">
                  <c:v>0.81865362081121207</c:v>
                </c:pt>
                <c:pt idx="452">
                  <c:v>0.76522187724015323</c:v>
                </c:pt>
                <c:pt idx="453">
                  <c:v>0.70703684530261424</c:v>
                </c:pt>
                <c:pt idx="454">
                  <c:v>0.63836585514509581</c:v>
                </c:pt>
                <c:pt idx="455">
                  <c:v>0.56685232626270221</c:v>
                </c:pt>
                <c:pt idx="456">
                  <c:v>0.49318097264539879</c:v>
                </c:pt>
                <c:pt idx="457">
                  <c:v>0.41842444832250275</c:v>
                </c:pt>
                <c:pt idx="458">
                  <c:v>0.33829715376051145</c:v>
                </c:pt>
                <c:pt idx="459">
                  <c:v>0.26420437504649386</c:v>
                </c:pt>
                <c:pt idx="460">
                  <c:v>0.19484680459153272</c:v>
                </c:pt>
                <c:pt idx="461">
                  <c:v>0.12996632877946879</c:v>
                </c:pt>
                <c:pt idx="462">
                  <c:v>6.9390872270474968E-2</c:v>
                </c:pt>
                <c:pt idx="463">
                  <c:v>1.9284714884204239E-2</c:v>
                </c:pt>
                <c:pt idx="464">
                  <c:v>-2.4235153568859968E-2</c:v>
                </c:pt>
                <c:pt idx="465">
                  <c:v>-5.7144739605498207E-2</c:v>
                </c:pt>
                <c:pt idx="466">
                  <c:v>-8.258085237277614E-2</c:v>
                </c:pt>
                <c:pt idx="467">
                  <c:v>-9.886260754066066E-2</c:v>
                </c:pt>
                <c:pt idx="468">
                  <c:v>-0.10953234416278872</c:v>
                </c:pt>
                <c:pt idx="469">
                  <c:v>-0.11349833246457182</c:v>
                </c:pt>
                <c:pt idx="470">
                  <c:v>-0.1119299846107536</c:v>
                </c:pt>
                <c:pt idx="471">
                  <c:v>-0.10657286312126805</c:v>
                </c:pt>
                <c:pt idx="472">
                  <c:v>-9.7862862993497612E-2</c:v>
                </c:pt>
                <c:pt idx="473">
                  <c:v>-8.8212860628851031E-2</c:v>
                </c:pt>
                <c:pt idx="474">
                  <c:v>-7.8312557325707841E-2</c:v>
                </c:pt>
                <c:pt idx="475">
                  <c:v>-6.946611254369317E-2</c:v>
                </c:pt>
                <c:pt idx="476">
                  <c:v>-6.0464031957037541E-2</c:v>
                </c:pt>
                <c:pt idx="477">
                  <c:v>-5.3480009187756104E-2</c:v>
                </c:pt>
                <c:pt idx="478">
                  <c:v>-4.8549362014406447E-2</c:v>
                </c:pt>
                <c:pt idx="479">
                  <c:v>-4.5148022777180871E-2</c:v>
                </c:pt>
                <c:pt idx="480">
                  <c:v>-4.2449153648671169E-2</c:v>
                </c:pt>
                <c:pt idx="481">
                  <c:v>-4.058849139281228E-2</c:v>
                </c:pt>
                <c:pt idx="482">
                  <c:v>-3.9168419899762261E-2</c:v>
                </c:pt>
                <c:pt idx="483">
                  <c:v>-3.8181723962356987E-2</c:v>
                </c:pt>
                <c:pt idx="484">
                  <c:v>-3.7371183203250787E-2</c:v>
                </c:pt>
                <c:pt idx="485">
                  <c:v>-3.6581833718347286E-2</c:v>
                </c:pt>
                <c:pt idx="486">
                  <c:v>-3.5653273737589516E-2</c:v>
                </c:pt>
                <c:pt idx="487">
                  <c:v>-3.4704363814831288E-2</c:v>
                </c:pt>
                <c:pt idx="488">
                  <c:v>-3.3719078339305063E-2</c:v>
                </c:pt>
                <c:pt idx="489">
                  <c:v>-3.2577742596196113E-2</c:v>
                </c:pt>
                <c:pt idx="490">
                  <c:v>-3.1516039365653302E-2</c:v>
                </c:pt>
                <c:pt idx="491">
                  <c:v>-3.0440606621581937E-2</c:v>
                </c:pt>
                <c:pt idx="492">
                  <c:v>-2.9512911940604757E-2</c:v>
                </c:pt>
                <c:pt idx="493">
                  <c:v>-2.862273224334291E-2</c:v>
                </c:pt>
                <c:pt idx="494">
                  <c:v>-2.7882542517183206E-2</c:v>
                </c:pt>
                <c:pt idx="495">
                  <c:v>-2.725640789302556E-2</c:v>
                </c:pt>
                <c:pt idx="496">
                  <c:v>-2.6756744134435677E-2</c:v>
                </c:pt>
                <c:pt idx="497">
                  <c:v>-2.6296462655693451E-2</c:v>
                </c:pt>
                <c:pt idx="498">
                  <c:v>-2.5988230249043582E-2</c:v>
                </c:pt>
                <c:pt idx="499">
                  <c:v>-2.5714948937393928E-2</c:v>
                </c:pt>
                <c:pt idx="500">
                  <c:v>-2.5536574422142258E-2</c:v>
                </c:pt>
                <c:pt idx="501">
                  <c:v>-2.5409267090364E-2</c:v>
                </c:pt>
                <c:pt idx="502">
                  <c:v>-2.5322566302197685E-2</c:v>
                </c:pt>
                <c:pt idx="503">
                  <c:v>-2.5250250601647428E-2</c:v>
                </c:pt>
                <c:pt idx="504">
                  <c:v>-2.5223320677403738E-2</c:v>
                </c:pt>
                <c:pt idx="505">
                  <c:v>-2.5222786677423125E-2</c:v>
                </c:pt>
                <c:pt idx="506">
                  <c:v>-2.5245354073629486E-2</c:v>
                </c:pt>
                <c:pt idx="507">
                  <c:v>-2.5299109502207411E-2</c:v>
                </c:pt>
                <c:pt idx="508">
                  <c:v>-2.5374261577618275E-2</c:v>
                </c:pt>
                <c:pt idx="509">
                  <c:v>-2.5467648790684534E-2</c:v>
                </c:pt>
                <c:pt idx="510">
                  <c:v>-2.5580782817370244E-2</c:v>
                </c:pt>
                <c:pt idx="511">
                  <c:v>-2.5707177465963866E-2</c:v>
                </c:pt>
                <c:pt idx="512">
                  <c:v>-2.5825361819030956E-2</c:v>
                </c:pt>
                <c:pt idx="513">
                  <c:v>-2.5962742516873673E-2</c:v>
                </c:pt>
                <c:pt idx="514">
                  <c:v>-2.6117380220237473E-2</c:v>
                </c:pt>
                <c:pt idx="515">
                  <c:v>-2.6261865590031561E-2</c:v>
                </c:pt>
                <c:pt idx="516">
                  <c:v>-2.6406801439395184E-2</c:v>
                </c:pt>
                <c:pt idx="517">
                  <c:v>-2.6549977462794909E-2</c:v>
                </c:pt>
                <c:pt idx="518">
                  <c:v>-2.6702149135554489E-2</c:v>
                </c:pt>
                <c:pt idx="519">
                  <c:v>-2.6844052729752297E-2</c:v>
                </c:pt>
                <c:pt idx="520">
                  <c:v>-2.6977643967040742E-2</c:v>
                </c:pt>
                <c:pt idx="521">
                  <c:v>-2.7107649659816456E-2</c:v>
                </c:pt>
                <c:pt idx="522">
                  <c:v>-2.7241228828492177E-2</c:v>
                </c:pt>
                <c:pt idx="523">
                  <c:v>-2.7394164743907445E-2</c:v>
                </c:pt>
                <c:pt idx="524">
                  <c:v>-2.7515283916968152E-2</c:v>
                </c:pt>
                <c:pt idx="525">
                  <c:v>-2.7650344029915553E-2</c:v>
                </c:pt>
                <c:pt idx="526">
                  <c:v>-2.7775308259704905E-2</c:v>
                </c:pt>
                <c:pt idx="527">
                  <c:v>-2.7899210916112801E-2</c:v>
                </c:pt>
                <c:pt idx="528">
                  <c:v>-2.8032236765413332E-2</c:v>
                </c:pt>
                <c:pt idx="529">
                  <c:v>-2.81537964443309E-2</c:v>
                </c:pt>
                <c:pt idx="530">
                  <c:v>-2.8302068439292085E-2</c:v>
                </c:pt>
                <c:pt idx="531">
                  <c:v>-2.8421749378569762E-2</c:v>
                </c:pt>
                <c:pt idx="532">
                  <c:v>-2.8552158924086052E-2</c:v>
                </c:pt>
                <c:pt idx="533">
                  <c:v>-2.8676753031953238E-2</c:v>
                </c:pt>
                <c:pt idx="534">
                  <c:v>-2.8778392132295588E-2</c:v>
                </c:pt>
                <c:pt idx="535">
                  <c:v>-2.8881057523760613E-2</c:v>
                </c:pt>
                <c:pt idx="536">
                  <c:v>-2.8980180292722181E-2</c:v>
                </c:pt>
                <c:pt idx="537">
                  <c:v>-2.9078485286492827E-2</c:v>
                </c:pt>
                <c:pt idx="538">
                  <c:v>-2.9162599890065762E-2</c:v>
                </c:pt>
                <c:pt idx="539">
                  <c:v>-2.9276987564104327E-2</c:v>
                </c:pt>
                <c:pt idx="540">
                  <c:v>-2.936116693746748E-2</c:v>
                </c:pt>
                <c:pt idx="541">
                  <c:v>-2.8189180641600121E-2</c:v>
                </c:pt>
                <c:pt idx="542">
                  <c:v>-2.8224000395147629E-2</c:v>
                </c:pt>
                <c:pt idx="543">
                  <c:v>-2.8239959278153842E-2</c:v>
                </c:pt>
                <c:pt idx="544">
                  <c:v>-2.8249236631443367E-2</c:v>
                </c:pt>
                <c:pt idx="545">
                  <c:v>-2.6357206186459873E-2</c:v>
                </c:pt>
                <c:pt idx="546">
                  <c:v>-2.6417864290711079E-2</c:v>
                </c:pt>
                <c:pt idx="547">
                  <c:v>-2.2746122966215386E-2</c:v>
                </c:pt>
                <c:pt idx="548">
                  <c:v>-2.2335109030069834E-2</c:v>
                </c:pt>
                <c:pt idx="549">
                  <c:v>-1.8622493777291162E-2</c:v>
                </c:pt>
                <c:pt idx="550">
                  <c:v>-1.678225853412969E-2</c:v>
                </c:pt>
                <c:pt idx="551">
                  <c:v>-1.4923885123316778E-2</c:v>
                </c:pt>
                <c:pt idx="552">
                  <c:v>-1.0849195669382765E-2</c:v>
                </c:pt>
                <c:pt idx="553">
                  <c:v>-8.136897367552836E-3</c:v>
                </c:pt>
                <c:pt idx="554">
                  <c:v>-5.4194132136230425E-3</c:v>
                </c:pt>
                <c:pt idx="555">
                  <c:v>-5.4311383824855791E-3</c:v>
                </c:pt>
                <c:pt idx="556">
                  <c:v>-3.0034506381002106E-3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C758-4F62-A809-BD41AC99FE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/>
      <c:overlay val="0"/>
    </c:legend>
    <c:plotVisOnly val="1"/>
    <c:dispBlanksAs val="gap"/>
    <c:showDLblsOverMax val="0"/>
  </c:chart>
  <c:txPr>
    <a:bodyPr/>
    <a:lstStyle/>
    <a:p>
      <a:pPr>
        <a:defRPr sz="1000"/>
      </a:pPr>
      <a:endParaRPr lang="en-US"/>
    </a:p>
  </c:txPr>
  <c:externalData r:id="rId2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'Both E fields'!$B$1:$G$1</c:f>
              <c:strCache>
                <c:ptCount val="1"/>
                <c:pt idx="0">
                  <c:v>Wien_E_CST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square"/>
            <c:size val="6"/>
            <c:spPr>
              <a:solidFill>
                <a:schemeClr val="accent2"/>
              </a:solidFill>
              <a:ln w="9525">
                <a:solidFill>
                  <a:schemeClr val="accent2"/>
                </a:solidFill>
                <a:round/>
              </a:ln>
              <a:effectLst/>
            </c:spPr>
          </c:marker>
          <c:xVal>
            <c:numRef>
              <c:f>'Both E fields'!$C$3:$C$40583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-0.25</c:v>
                </c:pt>
                <c:pt idx="2">
                  <c:v>-0.25</c:v>
                </c:pt>
                <c:pt idx="3">
                  <c:v>-0.25</c:v>
                </c:pt>
                <c:pt idx="4">
                  <c:v>-0.25</c:v>
                </c:pt>
                <c:pt idx="5">
                  <c:v>-0.25</c:v>
                </c:pt>
                <c:pt idx="6">
                  <c:v>-0.25</c:v>
                </c:pt>
                <c:pt idx="7">
                  <c:v>-0.25</c:v>
                </c:pt>
                <c:pt idx="8">
                  <c:v>-0.25</c:v>
                </c:pt>
                <c:pt idx="9">
                  <c:v>-0.25</c:v>
                </c:pt>
                <c:pt idx="10">
                  <c:v>-0.25</c:v>
                </c:pt>
                <c:pt idx="11">
                  <c:v>-0.25</c:v>
                </c:pt>
                <c:pt idx="12">
                  <c:v>-0.25</c:v>
                </c:pt>
                <c:pt idx="13">
                  <c:v>-0.25</c:v>
                </c:pt>
                <c:pt idx="14">
                  <c:v>-0.25</c:v>
                </c:pt>
                <c:pt idx="15">
                  <c:v>-0.25</c:v>
                </c:pt>
                <c:pt idx="16">
                  <c:v>-0.25</c:v>
                </c:pt>
                <c:pt idx="17">
                  <c:v>-0.25</c:v>
                </c:pt>
                <c:pt idx="18">
                  <c:v>-0.25</c:v>
                </c:pt>
                <c:pt idx="19">
                  <c:v>-0.25</c:v>
                </c:pt>
                <c:pt idx="20">
                  <c:v>-0.25</c:v>
                </c:pt>
                <c:pt idx="21">
                  <c:v>-0.25</c:v>
                </c:pt>
                <c:pt idx="22">
                  <c:v>-0.25</c:v>
                </c:pt>
                <c:pt idx="23">
                  <c:v>-0.25</c:v>
                </c:pt>
                <c:pt idx="24">
                  <c:v>-0.25</c:v>
                </c:pt>
                <c:pt idx="25">
                  <c:v>-0.25</c:v>
                </c:pt>
                <c:pt idx="26">
                  <c:v>-0.25</c:v>
                </c:pt>
                <c:pt idx="27">
                  <c:v>-0.25</c:v>
                </c:pt>
                <c:pt idx="28">
                  <c:v>-0.25</c:v>
                </c:pt>
                <c:pt idx="29">
                  <c:v>-0.25</c:v>
                </c:pt>
                <c:pt idx="30">
                  <c:v>-0.25</c:v>
                </c:pt>
                <c:pt idx="31">
                  <c:v>-0.25</c:v>
                </c:pt>
                <c:pt idx="32">
                  <c:v>-0.25</c:v>
                </c:pt>
                <c:pt idx="33">
                  <c:v>-0.25</c:v>
                </c:pt>
                <c:pt idx="34">
                  <c:v>-0.25</c:v>
                </c:pt>
                <c:pt idx="35">
                  <c:v>-0.25</c:v>
                </c:pt>
                <c:pt idx="36">
                  <c:v>-0.25</c:v>
                </c:pt>
                <c:pt idx="37">
                  <c:v>-0.25</c:v>
                </c:pt>
                <c:pt idx="38">
                  <c:v>-0.25</c:v>
                </c:pt>
                <c:pt idx="39">
                  <c:v>-0.25</c:v>
                </c:pt>
                <c:pt idx="40">
                  <c:v>-0.25</c:v>
                </c:pt>
                <c:pt idx="41">
                  <c:v>-0.25</c:v>
                </c:pt>
                <c:pt idx="42">
                  <c:v>-0.25</c:v>
                </c:pt>
                <c:pt idx="43">
                  <c:v>-0.25</c:v>
                </c:pt>
                <c:pt idx="44">
                  <c:v>-0.25</c:v>
                </c:pt>
                <c:pt idx="45">
                  <c:v>-0.25</c:v>
                </c:pt>
                <c:pt idx="46">
                  <c:v>-0.25</c:v>
                </c:pt>
                <c:pt idx="47">
                  <c:v>-0.25</c:v>
                </c:pt>
                <c:pt idx="48">
                  <c:v>-0.25</c:v>
                </c:pt>
                <c:pt idx="49">
                  <c:v>-0.25</c:v>
                </c:pt>
                <c:pt idx="50">
                  <c:v>-0.25</c:v>
                </c:pt>
                <c:pt idx="51">
                  <c:v>-0.25</c:v>
                </c:pt>
                <c:pt idx="52">
                  <c:v>-0.25</c:v>
                </c:pt>
                <c:pt idx="53">
                  <c:v>-0.25</c:v>
                </c:pt>
                <c:pt idx="54">
                  <c:v>-0.25</c:v>
                </c:pt>
                <c:pt idx="55">
                  <c:v>-0.25</c:v>
                </c:pt>
                <c:pt idx="56">
                  <c:v>-0.25</c:v>
                </c:pt>
                <c:pt idx="57">
                  <c:v>-0.25</c:v>
                </c:pt>
                <c:pt idx="58">
                  <c:v>-0.25</c:v>
                </c:pt>
                <c:pt idx="59">
                  <c:v>-0.25</c:v>
                </c:pt>
                <c:pt idx="60">
                  <c:v>-0.25</c:v>
                </c:pt>
                <c:pt idx="61">
                  <c:v>-0.25</c:v>
                </c:pt>
                <c:pt idx="62">
                  <c:v>-0.25</c:v>
                </c:pt>
                <c:pt idx="63">
                  <c:v>-0.25</c:v>
                </c:pt>
                <c:pt idx="64">
                  <c:v>-0.25</c:v>
                </c:pt>
                <c:pt idx="65">
                  <c:v>-0.25</c:v>
                </c:pt>
                <c:pt idx="66">
                  <c:v>-0.25</c:v>
                </c:pt>
                <c:pt idx="67">
                  <c:v>-0.25</c:v>
                </c:pt>
                <c:pt idx="68">
                  <c:v>-0.25</c:v>
                </c:pt>
                <c:pt idx="69">
                  <c:v>-0.25</c:v>
                </c:pt>
                <c:pt idx="70">
                  <c:v>-0.25</c:v>
                </c:pt>
                <c:pt idx="71">
                  <c:v>-0.25</c:v>
                </c:pt>
                <c:pt idx="72">
                  <c:v>-0.25</c:v>
                </c:pt>
                <c:pt idx="73">
                  <c:v>-0.25</c:v>
                </c:pt>
                <c:pt idx="74">
                  <c:v>-0.25</c:v>
                </c:pt>
                <c:pt idx="75">
                  <c:v>-0.25</c:v>
                </c:pt>
                <c:pt idx="76">
                  <c:v>-0.25</c:v>
                </c:pt>
                <c:pt idx="77">
                  <c:v>-0.25</c:v>
                </c:pt>
                <c:pt idx="78">
                  <c:v>-0.25</c:v>
                </c:pt>
                <c:pt idx="79">
                  <c:v>-0.25</c:v>
                </c:pt>
                <c:pt idx="80">
                  <c:v>-0.25</c:v>
                </c:pt>
                <c:pt idx="81">
                  <c:v>-0.249</c:v>
                </c:pt>
                <c:pt idx="82">
                  <c:v>-0.249</c:v>
                </c:pt>
                <c:pt idx="83">
                  <c:v>-0.249</c:v>
                </c:pt>
                <c:pt idx="84">
                  <c:v>-0.249</c:v>
                </c:pt>
                <c:pt idx="85">
                  <c:v>-0.249</c:v>
                </c:pt>
                <c:pt idx="86">
                  <c:v>-0.249</c:v>
                </c:pt>
                <c:pt idx="87">
                  <c:v>-0.249</c:v>
                </c:pt>
                <c:pt idx="88">
                  <c:v>-0.249</c:v>
                </c:pt>
                <c:pt idx="89">
                  <c:v>-0.249</c:v>
                </c:pt>
                <c:pt idx="90">
                  <c:v>-0.249</c:v>
                </c:pt>
                <c:pt idx="91">
                  <c:v>-0.249</c:v>
                </c:pt>
                <c:pt idx="92">
                  <c:v>-0.249</c:v>
                </c:pt>
                <c:pt idx="93">
                  <c:v>-0.249</c:v>
                </c:pt>
                <c:pt idx="94">
                  <c:v>-0.249</c:v>
                </c:pt>
                <c:pt idx="95">
                  <c:v>-0.249</c:v>
                </c:pt>
                <c:pt idx="96">
                  <c:v>-0.249</c:v>
                </c:pt>
                <c:pt idx="97">
                  <c:v>-0.249</c:v>
                </c:pt>
                <c:pt idx="98">
                  <c:v>-0.249</c:v>
                </c:pt>
                <c:pt idx="99">
                  <c:v>-0.249</c:v>
                </c:pt>
                <c:pt idx="100">
                  <c:v>-0.249</c:v>
                </c:pt>
                <c:pt idx="101">
                  <c:v>-0.249</c:v>
                </c:pt>
                <c:pt idx="102">
                  <c:v>-0.249</c:v>
                </c:pt>
                <c:pt idx="103">
                  <c:v>-0.249</c:v>
                </c:pt>
                <c:pt idx="104">
                  <c:v>-0.249</c:v>
                </c:pt>
                <c:pt idx="105">
                  <c:v>-0.249</c:v>
                </c:pt>
                <c:pt idx="106">
                  <c:v>-0.249</c:v>
                </c:pt>
                <c:pt idx="107">
                  <c:v>-0.249</c:v>
                </c:pt>
                <c:pt idx="108">
                  <c:v>-0.249</c:v>
                </c:pt>
                <c:pt idx="109">
                  <c:v>-0.249</c:v>
                </c:pt>
                <c:pt idx="110">
                  <c:v>-0.249</c:v>
                </c:pt>
                <c:pt idx="111">
                  <c:v>-0.249</c:v>
                </c:pt>
                <c:pt idx="112">
                  <c:v>-0.249</c:v>
                </c:pt>
                <c:pt idx="113">
                  <c:v>-0.249</c:v>
                </c:pt>
                <c:pt idx="114">
                  <c:v>-0.249</c:v>
                </c:pt>
                <c:pt idx="115">
                  <c:v>-0.249</c:v>
                </c:pt>
                <c:pt idx="116">
                  <c:v>-0.249</c:v>
                </c:pt>
                <c:pt idx="117">
                  <c:v>-0.249</c:v>
                </c:pt>
                <c:pt idx="118">
                  <c:v>-0.249</c:v>
                </c:pt>
                <c:pt idx="119">
                  <c:v>-0.249</c:v>
                </c:pt>
                <c:pt idx="120">
                  <c:v>-0.249</c:v>
                </c:pt>
                <c:pt idx="121">
                  <c:v>-0.249</c:v>
                </c:pt>
                <c:pt idx="122">
                  <c:v>-0.249</c:v>
                </c:pt>
                <c:pt idx="123">
                  <c:v>-0.249</c:v>
                </c:pt>
                <c:pt idx="124">
                  <c:v>-0.249</c:v>
                </c:pt>
                <c:pt idx="125">
                  <c:v>-0.249</c:v>
                </c:pt>
                <c:pt idx="126">
                  <c:v>-0.249</c:v>
                </c:pt>
                <c:pt idx="127">
                  <c:v>-0.249</c:v>
                </c:pt>
                <c:pt idx="128">
                  <c:v>-0.249</c:v>
                </c:pt>
                <c:pt idx="129">
                  <c:v>-0.249</c:v>
                </c:pt>
                <c:pt idx="130">
                  <c:v>-0.249</c:v>
                </c:pt>
                <c:pt idx="131">
                  <c:v>-0.249</c:v>
                </c:pt>
                <c:pt idx="132">
                  <c:v>-0.249</c:v>
                </c:pt>
                <c:pt idx="133">
                  <c:v>-0.249</c:v>
                </c:pt>
                <c:pt idx="134">
                  <c:v>-0.249</c:v>
                </c:pt>
                <c:pt idx="135">
                  <c:v>-0.249</c:v>
                </c:pt>
                <c:pt idx="136">
                  <c:v>-0.249</c:v>
                </c:pt>
                <c:pt idx="137">
                  <c:v>-0.249</c:v>
                </c:pt>
                <c:pt idx="138">
                  <c:v>-0.249</c:v>
                </c:pt>
                <c:pt idx="139">
                  <c:v>-0.249</c:v>
                </c:pt>
                <c:pt idx="140">
                  <c:v>-0.249</c:v>
                </c:pt>
                <c:pt idx="141">
                  <c:v>-0.249</c:v>
                </c:pt>
                <c:pt idx="142">
                  <c:v>-0.249</c:v>
                </c:pt>
                <c:pt idx="143">
                  <c:v>-0.249</c:v>
                </c:pt>
                <c:pt idx="144">
                  <c:v>-0.249</c:v>
                </c:pt>
                <c:pt idx="145">
                  <c:v>-0.249</c:v>
                </c:pt>
                <c:pt idx="146">
                  <c:v>-0.249</c:v>
                </c:pt>
                <c:pt idx="147">
                  <c:v>-0.249</c:v>
                </c:pt>
                <c:pt idx="148">
                  <c:v>-0.249</c:v>
                </c:pt>
                <c:pt idx="149">
                  <c:v>-0.249</c:v>
                </c:pt>
                <c:pt idx="150">
                  <c:v>-0.249</c:v>
                </c:pt>
                <c:pt idx="151">
                  <c:v>-0.249</c:v>
                </c:pt>
                <c:pt idx="152">
                  <c:v>-0.249</c:v>
                </c:pt>
                <c:pt idx="153">
                  <c:v>-0.249</c:v>
                </c:pt>
                <c:pt idx="154">
                  <c:v>-0.249</c:v>
                </c:pt>
                <c:pt idx="155">
                  <c:v>-0.249</c:v>
                </c:pt>
                <c:pt idx="156">
                  <c:v>-0.249</c:v>
                </c:pt>
                <c:pt idx="157">
                  <c:v>-0.249</c:v>
                </c:pt>
                <c:pt idx="158">
                  <c:v>-0.249</c:v>
                </c:pt>
                <c:pt idx="159">
                  <c:v>-0.249</c:v>
                </c:pt>
                <c:pt idx="160">
                  <c:v>-0.249</c:v>
                </c:pt>
                <c:pt idx="161">
                  <c:v>-0.249</c:v>
                </c:pt>
                <c:pt idx="162">
                  <c:v>-0.248</c:v>
                </c:pt>
                <c:pt idx="163">
                  <c:v>-0.248</c:v>
                </c:pt>
                <c:pt idx="164">
                  <c:v>-0.248</c:v>
                </c:pt>
                <c:pt idx="165">
                  <c:v>-0.248</c:v>
                </c:pt>
                <c:pt idx="166">
                  <c:v>-0.248</c:v>
                </c:pt>
                <c:pt idx="167">
                  <c:v>-0.248</c:v>
                </c:pt>
                <c:pt idx="168">
                  <c:v>-0.248</c:v>
                </c:pt>
                <c:pt idx="169">
                  <c:v>-0.248</c:v>
                </c:pt>
                <c:pt idx="170">
                  <c:v>-0.248</c:v>
                </c:pt>
                <c:pt idx="171">
                  <c:v>-0.248</c:v>
                </c:pt>
                <c:pt idx="172">
                  <c:v>-0.248</c:v>
                </c:pt>
                <c:pt idx="173">
                  <c:v>-0.248</c:v>
                </c:pt>
                <c:pt idx="174">
                  <c:v>-0.248</c:v>
                </c:pt>
                <c:pt idx="175">
                  <c:v>-0.248</c:v>
                </c:pt>
                <c:pt idx="176">
                  <c:v>-0.248</c:v>
                </c:pt>
                <c:pt idx="177">
                  <c:v>-0.248</c:v>
                </c:pt>
                <c:pt idx="178">
                  <c:v>-0.248</c:v>
                </c:pt>
                <c:pt idx="179">
                  <c:v>-0.248</c:v>
                </c:pt>
                <c:pt idx="180">
                  <c:v>-0.248</c:v>
                </c:pt>
                <c:pt idx="181">
                  <c:v>-0.248</c:v>
                </c:pt>
                <c:pt idx="182">
                  <c:v>-0.248</c:v>
                </c:pt>
                <c:pt idx="183">
                  <c:v>-0.248</c:v>
                </c:pt>
                <c:pt idx="184">
                  <c:v>-0.248</c:v>
                </c:pt>
                <c:pt idx="185">
                  <c:v>-0.248</c:v>
                </c:pt>
                <c:pt idx="186">
                  <c:v>-0.248</c:v>
                </c:pt>
                <c:pt idx="187">
                  <c:v>-0.248</c:v>
                </c:pt>
                <c:pt idx="188">
                  <c:v>-0.248</c:v>
                </c:pt>
                <c:pt idx="189">
                  <c:v>-0.248</c:v>
                </c:pt>
                <c:pt idx="190">
                  <c:v>-0.248</c:v>
                </c:pt>
                <c:pt idx="191">
                  <c:v>-0.248</c:v>
                </c:pt>
                <c:pt idx="192">
                  <c:v>-0.248</c:v>
                </c:pt>
                <c:pt idx="193">
                  <c:v>-0.248</c:v>
                </c:pt>
                <c:pt idx="194">
                  <c:v>-0.248</c:v>
                </c:pt>
                <c:pt idx="195">
                  <c:v>-0.248</c:v>
                </c:pt>
                <c:pt idx="196">
                  <c:v>-0.248</c:v>
                </c:pt>
                <c:pt idx="197">
                  <c:v>-0.248</c:v>
                </c:pt>
                <c:pt idx="198">
                  <c:v>-0.248</c:v>
                </c:pt>
                <c:pt idx="199">
                  <c:v>-0.248</c:v>
                </c:pt>
                <c:pt idx="200">
                  <c:v>-0.248</c:v>
                </c:pt>
                <c:pt idx="201">
                  <c:v>-0.248</c:v>
                </c:pt>
                <c:pt idx="202">
                  <c:v>-0.248</c:v>
                </c:pt>
                <c:pt idx="203">
                  <c:v>-0.248</c:v>
                </c:pt>
                <c:pt idx="204">
                  <c:v>-0.248</c:v>
                </c:pt>
                <c:pt idx="205">
                  <c:v>-0.248</c:v>
                </c:pt>
                <c:pt idx="206">
                  <c:v>-0.248</c:v>
                </c:pt>
                <c:pt idx="207">
                  <c:v>-0.248</c:v>
                </c:pt>
                <c:pt idx="208">
                  <c:v>-0.248</c:v>
                </c:pt>
                <c:pt idx="209">
                  <c:v>-0.248</c:v>
                </c:pt>
                <c:pt idx="210">
                  <c:v>-0.248</c:v>
                </c:pt>
                <c:pt idx="211">
                  <c:v>-0.248</c:v>
                </c:pt>
                <c:pt idx="212">
                  <c:v>-0.248</c:v>
                </c:pt>
                <c:pt idx="213">
                  <c:v>-0.248</c:v>
                </c:pt>
                <c:pt idx="214">
                  <c:v>-0.248</c:v>
                </c:pt>
                <c:pt idx="215">
                  <c:v>-0.248</c:v>
                </c:pt>
                <c:pt idx="216">
                  <c:v>-0.248</c:v>
                </c:pt>
                <c:pt idx="217">
                  <c:v>-0.248</c:v>
                </c:pt>
                <c:pt idx="218">
                  <c:v>-0.248</c:v>
                </c:pt>
                <c:pt idx="219">
                  <c:v>-0.248</c:v>
                </c:pt>
                <c:pt idx="220">
                  <c:v>-0.248</c:v>
                </c:pt>
                <c:pt idx="221">
                  <c:v>-0.248</c:v>
                </c:pt>
                <c:pt idx="222">
                  <c:v>-0.248</c:v>
                </c:pt>
                <c:pt idx="223">
                  <c:v>-0.248</c:v>
                </c:pt>
                <c:pt idx="224">
                  <c:v>-0.248</c:v>
                </c:pt>
                <c:pt idx="225">
                  <c:v>-0.248</c:v>
                </c:pt>
                <c:pt idx="226">
                  <c:v>-0.248</c:v>
                </c:pt>
                <c:pt idx="227">
                  <c:v>-0.248</c:v>
                </c:pt>
                <c:pt idx="228">
                  <c:v>-0.248</c:v>
                </c:pt>
                <c:pt idx="229">
                  <c:v>-0.248</c:v>
                </c:pt>
                <c:pt idx="230">
                  <c:v>-0.248</c:v>
                </c:pt>
                <c:pt idx="231">
                  <c:v>-0.248</c:v>
                </c:pt>
                <c:pt idx="232">
                  <c:v>-0.248</c:v>
                </c:pt>
                <c:pt idx="233">
                  <c:v>-0.248</c:v>
                </c:pt>
                <c:pt idx="234">
                  <c:v>-0.248</c:v>
                </c:pt>
                <c:pt idx="235">
                  <c:v>-0.248</c:v>
                </c:pt>
                <c:pt idx="236">
                  <c:v>-0.248</c:v>
                </c:pt>
                <c:pt idx="237">
                  <c:v>-0.248</c:v>
                </c:pt>
                <c:pt idx="238">
                  <c:v>-0.248</c:v>
                </c:pt>
                <c:pt idx="239">
                  <c:v>-0.248</c:v>
                </c:pt>
                <c:pt idx="240">
                  <c:v>-0.248</c:v>
                </c:pt>
                <c:pt idx="241">
                  <c:v>-0.248</c:v>
                </c:pt>
                <c:pt idx="242">
                  <c:v>-0.248</c:v>
                </c:pt>
                <c:pt idx="243">
                  <c:v>-0.247</c:v>
                </c:pt>
                <c:pt idx="244">
                  <c:v>-0.247</c:v>
                </c:pt>
                <c:pt idx="245">
                  <c:v>-0.247</c:v>
                </c:pt>
                <c:pt idx="246">
                  <c:v>-0.247</c:v>
                </c:pt>
                <c:pt idx="247">
                  <c:v>-0.247</c:v>
                </c:pt>
                <c:pt idx="248">
                  <c:v>-0.247</c:v>
                </c:pt>
                <c:pt idx="249">
                  <c:v>-0.247</c:v>
                </c:pt>
                <c:pt idx="250">
                  <c:v>-0.247</c:v>
                </c:pt>
                <c:pt idx="251">
                  <c:v>-0.247</c:v>
                </c:pt>
                <c:pt idx="252">
                  <c:v>-0.247</c:v>
                </c:pt>
                <c:pt idx="253">
                  <c:v>-0.247</c:v>
                </c:pt>
                <c:pt idx="254">
                  <c:v>-0.247</c:v>
                </c:pt>
                <c:pt idx="255">
                  <c:v>-0.247</c:v>
                </c:pt>
                <c:pt idx="256">
                  <c:v>-0.247</c:v>
                </c:pt>
                <c:pt idx="257">
                  <c:v>-0.247</c:v>
                </c:pt>
                <c:pt idx="258">
                  <c:v>-0.247</c:v>
                </c:pt>
                <c:pt idx="259">
                  <c:v>-0.247</c:v>
                </c:pt>
                <c:pt idx="260">
                  <c:v>-0.247</c:v>
                </c:pt>
                <c:pt idx="261">
                  <c:v>-0.247</c:v>
                </c:pt>
                <c:pt idx="262">
                  <c:v>-0.247</c:v>
                </c:pt>
                <c:pt idx="263">
                  <c:v>-0.247</c:v>
                </c:pt>
                <c:pt idx="264">
                  <c:v>-0.247</c:v>
                </c:pt>
                <c:pt idx="265">
                  <c:v>-0.247</c:v>
                </c:pt>
                <c:pt idx="266">
                  <c:v>-0.247</c:v>
                </c:pt>
                <c:pt idx="267">
                  <c:v>-0.247</c:v>
                </c:pt>
                <c:pt idx="268">
                  <c:v>-0.247</c:v>
                </c:pt>
                <c:pt idx="269">
                  <c:v>-0.247</c:v>
                </c:pt>
                <c:pt idx="270">
                  <c:v>-0.247</c:v>
                </c:pt>
                <c:pt idx="271">
                  <c:v>-0.247</c:v>
                </c:pt>
                <c:pt idx="272">
                  <c:v>-0.247</c:v>
                </c:pt>
                <c:pt idx="273">
                  <c:v>-0.247</c:v>
                </c:pt>
                <c:pt idx="274">
                  <c:v>-0.247</c:v>
                </c:pt>
                <c:pt idx="275">
                  <c:v>-0.247</c:v>
                </c:pt>
                <c:pt idx="276">
                  <c:v>-0.247</c:v>
                </c:pt>
                <c:pt idx="277">
                  <c:v>-0.247</c:v>
                </c:pt>
                <c:pt idx="278">
                  <c:v>-0.247</c:v>
                </c:pt>
                <c:pt idx="279">
                  <c:v>-0.247</c:v>
                </c:pt>
                <c:pt idx="280">
                  <c:v>-0.247</c:v>
                </c:pt>
                <c:pt idx="281">
                  <c:v>-0.247</c:v>
                </c:pt>
                <c:pt idx="282">
                  <c:v>-0.247</c:v>
                </c:pt>
                <c:pt idx="283">
                  <c:v>-0.247</c:v>
                </c:pt>
                <c:pt idx="284">
                  <c:v>-0.247</c:v>
                </c:pt>
                <c:pt idx="285">
                  <c:v>-0.247</c:v>
                </c:pt>
                <c:pt idx="286">
                  <c:v>-0.247</c:v>
                </c:pt>
                <c:pt idx="287">
                  <c:v>-0.247</c:v>
                </c:pt>
                <c:pt idx="288">
                  <c:v>-0.247</c:v>
                </c:pt>
                <c:pt idx="289">
                  <c:v>-0.247</c:v>
                </c:pt>
                <c:pt idx="290">
                  <c:v>-0.247</c:v>
                </c:pt>
                <c:pt idx="291">
                  <c:v>-0.247</c:v>
                </c:pt>
                <c:pt idx="292">
                  <c:v>-0.247</c:v>
                </c:pt>
                <c:pt idx="293">
                  <c:v>-0.247</c:v>
                </c:pt>
                <c:pt idx="294">
                  <c:v>-0.247</c:v>
                </c:pt>
                <c:pt idx="295">
                  <c:v>-0.247</c:v>
                </c:pt>
                <c:pt idx="296">
                  <c:v>-0.247</c:v>
                </c:pt>
                <c:pt idx="297">
                  <c:v>-0.247</c:v>
                </c:pt>
                <c:pt idx="298">
                  <c:v>-0.247</c:v>
                </c:pt>
                <c:pt idx="299">
                  <c:v>-0.247</c:v>
                </c:pt>
                <c:pt idx="300">
                  <c:v>-0.247</c:v>
                </c:pt>
                <c:pt idx="301">
                  <c:v>-0.247</c:v>
                </c:pt>
                <c:pt idx="302">
                  <c:v>-0.247</c:v>
                </c:pt>
                <c:pt idx="303">
                  <c:v>-0.247</c:v>
                </c:pt>
                <c:pt idx="304">
                  <c:v>-0.247</c:v>
                </c:pt>
                <c:pt idx="305">
                  <c:v>-0.247</c:v>
                </c:pt>
                <c:pt idx="306">
                  <c:v>-0.247</c:v>
                </c:pt>
                <c:pt idx="307">
                  <c:v>-0.247</c:v>
                </c:pt>
                <c:pt idx="308">
                  <c:v>-0.247</c:v>
                </c:pt>
                <c:pt idx="309">
                  <c:v>-0.247</c:v>
                </c:pt>
                <c:pt idx="310">
                  <c:v>-0.247</c:v>
                </c:pt>
                <c:pt idx="311">
                  <c:v>-0.247</c:v>
                </c:pt>
                <c:pt idx="312">
                  <c:v>-0.247</c:v>
                </c:pt>
                <c:pt idx="313">
                  <c:v>-0.247</c:v>
                </c:pt>
                <c:pt idx="314">
                  <c:v>-0.247</c:v>
                </c:pt>
                <c:pt idx="315">
                  <c:v>-0.247</c:v>
                </c:pt>
                <c:pt idx="316">
                  <c:v>-0.247</c:v>
                </c:pt>
                <c:pt idx="317">
                  <c:v>-0.247</c:v>
                </c:pt>
                <c:pt idx="318">
                  <c:v>-0.247</c:v>
                </c:pt>
                <c:pt idx="319">
                  <c:v>-0.247</c:v>
                </c:pt>
                <c:pt idx="320">
                  <c:v>-0.247</c:v>
                </c:pt>
                <c:pt idx="321">
                  <c:v>-0.247</c:v>
                </c:pt>
                <c:pt idx="322">
                  <c:v>-0.247</c:v>
                </c:pt>
                <c:pt idx="323">
                  <c:v>-0.247</c:v>
                </c:pt>
                <c:pt idx="324">
                  <c:v>-0.246</c:v>
                </c:pt>
                <c:pt idx="325">
                  <c:v>-0.246</c:v>
                </c:pt>
                <c:pt idx="326">
                  <c:v>-0.246</c:v>
                </c:pt>
                <c:pt idx="327">
                  <c:v>-0.246</c:v>
                </c:pt>
                <c:pt idx="328">
                  <c:v>-0.246</c:v>
                </c:pt>
                <c:pt idx="329">
                  <c:v>-0.246</c:v>
                </c:pt>
                <c:pt idx="330">
                  <c:v>-0.246</c:v>
                </c:pt>
                <c:pt idx="331">
                  <c:v>-0.246</c:v>
                </c:pt>
                <c:pt idx="332">
                  <c:v>-0.246</c:v>
                </c:pt>
                <c:pt idx="333">
                  <c:v>-0.246</c:v>
                </c:pt>
                <c:pt idx="334">
                  <c:v>-0.246</c:v>
                </c:pt>
                <c:pt idx="335">
                  <c:v>-0.246</c:v>
                </c:pt>
                <c:pt idx="336">
                  <c:v>-0.246</c:v>
                </c:pt>
                <c:pt idx="337">
                  <c:v>-0.246</c:v>
                </c:pt>
                <c:pt idx="338">
                  <c:v>-0.246</c:v>
                </c:pt>
                <c:pt idx="339">
                  <c:v>-0.246</c:v>
                </c:pt>
                <c:pt idx="340">
                  <c:v>-0.246</c:v>
                </c:pt>
                <c:pt idx="341">
                  <c:v>-0.246</c:v>
                </c:pt>
                <c:pt idx="342">
                  <c:v>-0.246</c:v>
                </c:pt>
                <c:pt idx="343">
                  <c:v>-0.246</c:v>
                </c:pt>
                <c:pt idx="344">
                  <c:v>-0.246</c:v>
                </c:pt>
                <c:pt idx="345">
                  <c:v>-0.246</c:v>
                </c:pt>
                <c:pt idx="346">
                  <c:v>-0.246</c:v>
                </c:pt>
                <c:pt idx="347">
                  <c:v>-0.246</c:v>
                </c:pt>
                <c:pt idx="348">
                  <c:v>-0.246</c:v>
                </c:pt>
                <c:pt idx="349">
                  <c:v>-0.246</c:v>
                </c:pt>
                <c:pt idx="350">
                  <c:v>-0.246</c:v>
                </c:pt>
                <c:pt idx="351">
                  <c:v>-0.246</c:v>
                </c:pt>
                <c:pt idx="352">
                  <c:v>-0.246</c:v>
                </c:pt>
                <c:pt idx="353">
                  <c:v>-0.246</c:v>
                </c:pt>
                <c:pt idx="354">
                  <c:v>-0.246</c:v>
                </c:pt>
                <c:pt idx="355">
                  <c:v>-0.246</c:v>
                </c:pt>
                <c:pt idx="356">
                  <c:v>-0.246</c:v>
                </c:pt>
                <c:pt idx="357">
                  <c:v>-0.246</c:v>
                </c:pt>
                <c:pt idx="358">
                  <c:v>-0.246</c:v>
                </c:pt>
                <c:pt idx="359">
                  <c:v>-0.246</c:v>
                </c:pt>
                <c:pt idx="360">
                  <c:v>-0.246</c:v>
                </c:pt>
                <c:pt idx="361">
                  <c:v>-0.246</c:v>
                </c:pt>
                <c:pt idx="362">
                  <c:v>-0.246</c:v>
                </c:pt>
                <c:pt idx="363">
                  <c:v>-0.246</c:v>
                </c:pt>
                <c:pt idx="364">
                  <c:v>-0.246</c:v>
                </c:pt>
                <c:pt idx="365">
                  <c:v>-0.246</c:v>
                </c:pt>
                <c:pt idx="366">
                  <c:v>-0.246</c:v>
                </c:pt>
                <c:pt idx="367">
                  <c:v>-0.246</c:v>
                </c:pt>
                <c:pt idx="368">
                  <c:v>-0.246</c:v>
                </c:pt>
                <c:pt idx="369">
                  <c:v>-0.246</c:v>
                </c:pt>
                <c:pt idx="370">
                  <c:v>-0.246</c:v>
                </c:pt>
                <c:pt idx="371">
                  <c:v>-0.246</c:v>
                </c:pt>
                <c:pt idx="372">
                  <c:v>-0.246</c:v>
                </c:pt>
                <c:pt idx="373">
                  <c:v>-0.246</c:v>
                </c:pt>
                <c:pt idx="374">
                  <c:v>-0.246</c:v>
                </c:pt>
                <c:pt idx="375">
                  <c:v>-0.246</c:v>
                </c:pt>
                <c:pt idx="376">
                  <c:v>-0.246</c:v>
                </c:pt>
                <c:pt idx="377">
                  <c:v>-0.246</c:v>
                </c:pt>
                <c:pt idx="378">
                  <c:v>-0.246</c:v>
                </c:pt>
                <c:pt idx="379">
                  <c:v>-0.246</c:v>
                </c:pt>
                <c:pt idx="380">
                  <c:v>-0.246</c:v>
                </c:pt>
                <c:pt idx="381">
                  <c:v>-0.246</c:v>
                </c:pt>
                <c:pt idx="382">
                  <c:v>-0.246</c:v>
                </c:pt>
                <c:pt idx="383">
                  <c:v>-0.246</c:v>
                </c:pt>
                <c:pt idx="384">
                  <c:v>-0.246</c:v>
                </c:pt>
                <c:pt idx="385">
                  <c:v>-0.246</c:v>
                </c:pt>
                <c:pt idx="386">
                  <c:v>-0.246</c:v>
                </c:pt>
                <c:pt idx="387">
                  <c:v>-0.246</c:v>
                </c:pt>
                <c:pt idx="388">
                  <c:v>-0.246</c:v>
                </c:pt>
                <c:pt idx="389">
                  <c:v>-0.246</c:v>
                </c:pt>
                <c:pt idx="390">
                  <c:v>-0.246</c:v>
                </c:pt>
                <c:pt idx="391">
                  <c:v>-0.246</c:v>
                </c:pt>
                <c:pt idx="392">
                  <c:v>-0.246</c:v>
                </c:pt>
                <c:pt idx="393">
                  <c:v>-0.246</c:v>
                </c:pt>
                <c:pt idx="394">
                  <c:v>-0.246</c:v>
                </c:pt>
                <c:pt idx="395">
                  <c:v>-0.246</c:v>
                </c:pt>
                <c:pt idx="396">
                  <c:v>-0.246</c:v>
                </c:pt>
                <c:pt idx="397">
                  <c:v>-0.246</c:v>
                </c:pt>
                <c:pt idx="398">
                  <c:v>-0.246</c:v>
                </c:pt>
                <c:pt idx="399">
                  <c:v>-0.246</c:v>
                </c:pt>
                <c:pt idx="400">
                  <c:v>-0.246</c:v>
                </c:pt>
                <c:pt idx="401">
                  <c:v>-0.246</c:v>
                </c:pt>
                <c:pt idx="402">
                  <c:v>-0.246</c:v>
                </c:pt>
                <c:pt idx="403">
                  <c:v>-0.246</c:v>
                </c:pt>
                <c:pt idx="404">
                  <c:v>-0.246</c:v>
                </c:pt>
                <c:pt idx="405">
                  <c:v>-0.245</c:v>
                </c:pt>
                <c:pt idx="406">
                  <c:v>-0.245</c:v>
                </c:pt>
                <c:pt idx="407">
                  <c:v>-0.245</c:v>
                </c:pt>
                <c:pt idx="408">
                  <c:v>-0.245</c:v>
                </c:pt>
                <c:pt idx="409">
                  <c:v>-0.245</c:v>
                </c:pt>
                <c:pt idx="410">
                  <c:v>-0.245</c:v>
                </c:pt>
                <c:pt idx="411">
                  <c:v>-0.245</c:v>
                </c:pt>
                <c:pt idx="412">
                  <c:v>-0.245</c:v>
                </c:pt>
                <c:pt idx="413">
                  <c:v>-0.245</c:v>
                </c:pt>
                <c:pt idx="414">
                  <c:v>-0.245</c:v>
                </c:pt>
                <c:pt idx="415">
                  <c:v>-0.245</c:v>
                </c:pt>
                <c:pt idx="416">
                  <c:v>-0.245</c:v>
                </c:pt>
                <c:pt idx="417">
                  <c:v>-0.245</c:v>
                </c:pt>
                <c:pt idx="418">
                  <c:v>-0.245</c:v>
                </c:pt>
                <c:pt idx="419">
                  <c:v>-0.245</c:v>
                </c:pt>
                <c:pt idx="420">
                  <c:v>-0.245</c:v>
                </c:pt>
                <c:pt idx="421">
                  <c:v>-0.245</c:v>
                </c:pt>
                <c:pt idx="422">
                  <c:v>-0.245</c:v>
                </c:pt>
                <c:pt idx="423">
                  <c:v>-0.245</c:v>
                </c:pt>
                <c:pt idx="424">
                  <c:v>-0.245</c:v>
                </c:pt>
                <c:pt idx="425">
                  <c:v>-0.245</c:v>
                </c:pt>
                <c:pt idx="426">
                  <c:v>-0.245</c:v>
                </c:pt>
                <c:pt idx="427">
                  <c:v>-0.245</c:v>
                </c:pt>
                <c:pt idx="428">
                  <c:v>-0.245</c:v>
                </c:pt>
                <c:pt idx="429">
                  <c:v>-0.245</c:v>
                </c:pt>
                <c:pt idx="430">
                  <c:v>-0.245</c:v>
                </c:pt>
                <c:pt idx="431">
                  <c:v>-0.245</c:v>
                </c:pt>
                <c:pt idx="432">
                  <c:v>-0.245</c:v>
                </c:pt>
                <c:pt idx="433">
                  <c:v>-0.245</c:v>
                </c:pt>
                <c:pt idx="434">
                  <c:v>-0.245</c:v>
                </c:pt>
                <c:pt idx="435">
                  <c:v>-0.245</c:v>
                </c:pt>
                <c:pt idx="436">
                  <c:v>-0.245</c:v>
                </c:pt>
                <c:pt idx="437">
                  <c:v>-0.245</c:v>
                </c:pt>
                <c:pt idx="438">
                  <c:v>-0.245</c:v>
                </c:pt>
                <c:pt idx="439">
                  <c:v>-0.245</c:v>
                </c:pt>
                <c:pt idx="440">
                  <c:v>-0.245</c:v>
                </c:pt>
                <c:pt idx="441">
                  <c:v>-0.245</c:v>
                </c:pt>
                <c:pt idx="442">
                  <c:v>-0.245</c:v>
                </c:pt>
                <c:pt idx="443">
                  <c:v>-0.245</c:v>
                </c:pt>
                <c:pt idx="444">
                  <c:v>-0.245</c:v>
                </c:pt>
                <c:pt idx="445">
                  <c:v>-0.245</c:v>
                </c:pt>
                <c:pt idx="446">
                  <c:v>-0.245</c:v>
                </c:pt>
                <c:pt idx="447">
                  <c:v>-0.245</c:v>
                </c:pt>
                <c:pt idx="448">
                  <c:v>-0.245</c:v>
                </c:pt>
                <c:pt idx="449">
                  <c:v>-0.245</c:v>
                </c:pt>
                <c:pt idx="450">
                  <c:v>-0.245</c:v>
                </c:pt>
                <c:pt idx="451">
                  <c:v>-0.245</c:v>
                </c:pt>
                <c:pt idx="452">
                  <c:v>-0.245</c:v>
                </c:pt>
                <c:pt idx="453">
                  <c:v>-0.245</c:v>
                </c:pt>
                <c:pt idx="454">
                  <c:v>-0.245</c:v>
                </c:pt>
                <c:pt idx="455">
                  <c:v>-0.245</c:v>
                </c:pt>
                <c:pt idx="456">
                  <c:v>-0.245</c:v>
                </c:pt>
                <c:pt idx="457">
                  <c:v>-0.245</c:v>
                </c:pt>
                <c:pt idx="458">
                  <c:v>-0.245</c:v>
                </c:pt>
                <c:pt idx="459">
                  <c:v>-0.245</c:v>
                </c:pt>
                <c:pt idx="460">
                  <c:v>-0.245</c:v>
                </c:pt>
                <c:pt idx="461">
                  <c:v>-0.245</c:v>
                </c:pt>
                <c:pt idx="462">
                  <c:v>-0.245</c:v>
                </c:pt>
                <c:pt idx="463">
                  <c:v>-0.245</c:v>
                </c:pt>
                <c:pt idx="464">
                  <c:v>-0.245</c:v>
                </c:pt>
                <c:pt idx="465">
                  <c:v>-0.245</c:v>
                </c:pt>
                <c:pt idx="466">
                  <c:v>-0.245</c:v>
                </c:pt>
                <c:pt idx="467">
                  <c:v>-0.245</c:v>
                </c:pt>
                <c:pt idx="468">
                  <c:v>-0.245</c:v>
                </c:pt>
                <c:pt idx="469">
                  <c:v>-0.245</c:v>
                </c:pt>
                <c:pt idx="470">
                  <c:v>-0.245</c:v>
                </c:pt>
                <c:pt idx="471">
                  <c:v>-0.245</c:v>
                </c:pt>
                <c:pt idx="472">
                  <c:v>-0.245</c:v>
                </c:pt>
                <c:pt idx="473">
                  <c:v>-0.245</c:v>
                </c:pt>
                <c:pt idx="474">
                  <c:v>-0.245</c:v>
                </c:pt>
                <c:pt idx="475">
                  <c:v>-0.245</c:v>
                </c:pt>
                <c:pt idx="476">
                  <c:v>-0.245</c:v>
                </c:pt>
                <c:pt idx="477">
                  <c:v>-0.245</c:v>
                </c:pt>
                <c:pt idx="478">
                  <c:v>-0.245</c:v>
                </c:pt>
                <c:pt idx="479">
                  <c:v>-0.245</c:v>
                </c:pt>
                <c:pt idx="480">
                  <c:v>-0.245</c:v>
                </c:pt>
                <c:pt idx="481">
                  <c:v>-0.245</c:v>
                </c:pt>
                <c:pt idx="482">
                  <c:v>-0.245</c:v>
                </c:pt>
                <c:pt idx="483">
                  <c:v>-0.245</c:v>
                </c:pt>
                <c:pt idx="484">
                  <c:v>-0.245</c:v>
                </c:pt>
                <c:pt idx="485">
                  <c:v>-0.245</c:v>
                </c:pt>
                <c:pt idx="486">
                  <c:v>-0.24399999999999999</c:v>
                </c:pt>
                <c:pt idx="487">
                  <c:v>-0.24399999999999999</c:v>
                </c:pt>
                <c:pt idx="488">
                  <c:v>-0.24399999999999999</c:v>
                </c:pt>
                <c:pt idx="489">
                  <c:v>-0.24399999999999999</c:v>
                </c:pt>
                <c:pt idx="490">
                  <c:v>-0.24399999999999999</c:v>
                </c:pt>
                <c:pt idx="491">
                  <c:v>-0.24399999999999999</c:v>
                </c:pt>
                <c:pt idx="492">
                  <c:v>-0.24399999999999999</c:v>
                </c:pt>
                <c:pt idx="493">
                  <c:v>-0.24399999999999999</c:v>
                </c:pt>
                <c:pt idx="494">
                  <c:v>-0.24399999999999999</c:v>
                </c:pt>
                <c:pt idx="495">
                  <c:v>-0.24399999999999999</c:v>
                </c:pt>
                <c:pt idx="496">
                  <c:v>-0.24399999999999999</c:v>
                </c:pt>
                <c:pt idx="497">
                  <c:v>-0.24399999999999999</c:v>
                </c:pt>
                <c:pt idx="498">
                  <c:v>-0.24399999999999999</c:v>
                </c:pt>
                <c:pt idx="499">
                  <c:v>-0.24399999999999999</c:v>
                </c:pt>
                <c:pt idx="500">
                  <c:v>-0.24399999999999999</c:v>
                </c:pt>
                <c:pt idx="501">
                  <c:v>-0.24399999999999999</c:v>
                </c:pt>
                <c:pt idx="502">
                  <c:v>-0.24399999999999999</c:v>
                </c:pt>
                <c:pt idx="503">
                  <c:v>-0.24399999999999999</c:v>
                </c:pt>
                <c:pt idx="504">
                  <c:v>-0.24399999999999999</c:v>
                </c:pt>
                <c:pt idx="505">
                  <c:v>-0.24399999999999999</c:v>
                </c:pt>
                <c:pt idx="506">
                  <c:v>-0.24399999999999999</c:v>
                </c:pt>
                <c:pt idx="507">
                  <c:v>-0.24399999999999999</c:v>
                </c:pt>
                <c:pt idx="508">
                  <c:v>-0.24399999999999999</c:v>
                </c:pt>
                <c:pt idx="509">
                  <c:v>-0.24399999999999999</c:v>
                </c:pt>
                <c:pt idx="510">
                  <c:v>-0.24399999999999999</c:v>
                </c:pt>
                <c:pt idx="511">
                  <c:v>-0.24399999999999999</c:v>
                </c:pt>
                <c:pt idx="512">
                  <c:v>-0.24399999999999999</c:v>
                </c:pt>
                <c:pt idx="513">
                  <c:v>-0.24399999999999999</c:v>
                </c:pt>
                <c:pt idx="514">
                  <c:v>-0.24399999999999999</c:v>
                </c:pt>
                <c:pt idx="515">
                  <c:v>-0.24399999999999999</c:v>
                </c:pt>
                <c:pt idx="516">
                  <c:v>-0.24399999999999999</c:v>
                </c:pt>
                <c:pt idx="517">
                  <c:v>-0.24399999999999999</c:v>
                </c:pt>
                <c:pt idx="518">
                  <c:v>-0.24399999999999999</c:v>
                </c:pt>
                <c:pt idx="519">
                  <c:v>-0.24399999999999999</c:v>
                </c:pt>
                <c:pt idx="520">
                  <c:v>-0.24399999999999999</c:v>
                </c:pt>
                <c:pt idx="521">
                  <c:v>-0.24399999999999999</c:v>
                </c:pt>
                <c:pt idx="522">
                  <c:v>-0.24399999999999999</c:v>
                </c:pt>
                <c:pt idx="523">
                  <c:v>-0.24399999999999999</c:v>
                </c:pt>
                <c:pt idx="524">
                  <c:v>-0.24399999999999999</c:v>
                </c:pt>
                <c:pt idx="525">
                  <c:v>-0.24399999999999999</c:v>
                </c:pt>
                <c:pt idx="526">
                  <c:v>-0.24399999999999999</c:v>
                </c:pt>
                <c:pt idx="527">
                  <c:v>-0.24399999999999999</c:v>
                </c:pt>
                <c:pt idx="528">
                  <c:v>-0.24399999999999999</c:v>
                </c:pt>
                <c:pt idx="529">
                  <c:v>-0.24399999999999999</c:v>
                </c:pt>
                <c:pt idx="530">
                  <c:v>-0.24399999999999999</c:v>
                </c:pt>
                <c:pt idx="531">
                  <c:v>-0.24399999999999999</c:v>
                </c:pt>
                <c:pt idx="532">
                  <c:v>-0.24399999999999999</c:v>
                </c:pt>
                <c:pt idx="533">
                  <c:v>-0.24399999999999999</c:v>
                </c:pt>
                <c:pt idx="534">
                  <c:v>-0.24399999999999999</c:v>
                </c:pt>
                <c:pt idx="535">
                  <c:v>-0.24399999999999999</c:v>
                </c:pt>
                <c:pt idx="536">
                  <c:v>-0.24399999999999999</c:v>
                </c:pt>
                <c:pt idx="537">
                  <c:v>-0.24399999999999999</c:v>
                </c:pt>
                <c:pt idx="538">
                  <c:v>-0.24399999999999999</c:v>
                </c:pt>
                <c:pt idx="539">
                  <c:v>-0.24399999999999999</c:v>
                </c:pt>
                <c:pt idx="540">
                  <c:v>-0.24399999999999999</c:v>
                </c:pt>
                <c:pt idx="541">
                  <c:v>-0.24399999999999999</c:v>
                </c:pt>
                <c:pt idx="542">
                  <c:v>-0.24399999999999999</c:v>
                </c:pt>
                <c:pt idx="543">
                  <c:v>-0.24399999999999999</c:v>
                </c:pt>
                <c:pt idx="544">
                  <c:v>-0.24399999999999999</c:v>
                </c:pt>
                <c:pt idx="545">
                  <c:v>-0.24399999999999999</c:v>
                </c:pt>
                <c:pt idx="546">
                  <c:v>-0.24399999999999999</c:v>
                </c:pt>
                <c:pt idx="547">
                  <c:v>-0.24399999999999999</c:v>
                </c:pt>
                <c:pt idx="548">
                  <c:v>-0.24399999999999999</c:v>
                </c:pt>
                <c:pt idx="549">
                  <c:v>-0.24399999999999999</c:v>
                </c:pt>
                <c:pt idx="550">
                  <c:v>-0.24399999999999999</c:v>
                </c:pt>
                <c:pt idx="551">
                  <c:v>-0.24399999999999999</c:v>
                </c:pt>
                <c:pt idx="552">
                  <c:v>-0.24399999999999999</c:v>
                </c:pt>
                <c:pt idx="553">
                  <c:v>-0.24399999999999999</c:v>
                </c:pt>
                <c:pt idx="554">
                  <c:v>-0.24399999999999999</c:v>
                </c:pt>
                <c:pt idx="555">
                  <c:v>-0.24399999999999999</c:v>
                </c:pt>
                <c:pt idx="556">
                  <c:v>-0.24399999999999999</c:v>
                </c:pt>
                <c:pt idx="557">
                  <c:v>-0.24399999999999999</c:v>
                </c:pt>
                <c:pt idx="558">
                  <c:v>-0.24399999999999999</c:v>
                </c:pt>
                <c:pt idx="559">
                  <c:v>-0.24399999999999999</c:v>
                </c:pt>
                <c:pt idx="560">
                  <c:v>-0.24399999999999999</c:v>
                </c:pt>
                <c:pt idx="561">
                  <c:v>-0.24399999999999999</c:v>
                </c:pt>
                <c:pt idx="562">
                  <c:v>-0.24399999999999999</c:v>
                </c:pt>
                <c:pt idx="563">
                  <c:v>-0.24399999999999999</c:v>
                </c:pt>
                <c:pt idx="564">
                  <c:v>-0.24399999999999999</c:v>
                </c:pt>
                <c:pt idx="565">
                  <c:v>-0.24399999999999999</c:v>
                </c:pt>
                <c:pt idx="566">
                  <c:v>-0.24399999999999999</c:v>
                </c:pt>
                <c:pt idx="567">
                  <c:v>-0.24299999999999999</c:v>
                </c:pt>
                <c:pt idx="568">
                  <c:v>-0.24299999999999999</c:v>
                </c:pt>
                <c:pt idx="569">
                  <c:v>-0.24299999999999999</c:v>
                </c:pt>
                <c:pt idx="570">
                  <c:v>-0.24299999999999999</c:v>
                </c:pt>
                <c:pt idx="571">
                  <c:v>-0.24299999999999999</c:v>
                </c:pt>
                <c:pt idx="572">
                  <c:v>-0.24299999999999999</c:v>
                </c:pt>
                <c:pt idx="573">
                  <c:v>-0.24299999999999999</c:v>
                </c:pt>
                <c:pt idx="574">
                  <c:v>-0.24299999999999999</c:v>
                </c:pt>
                <c:pt idx="575">
                  <c:v>-0.24299999999999999</c:v>
                </c:pt>
                <c:pt idx="576">
                  <c:v>-0.24299999999999999</c:v>
                </c:pt>
                <c:pt idx="577">
                  <c:v>-0.24299999999999999</c:v>
                </c:pt>
                <c:pt idx="578">
                  <c:v>-0.24299999999999999</c:v>
                </c:pt>
                <c:pt idx="579">
                  <c:v>-0.24299999999999999</c:v>
                </c:pt>
                <c:pt idx="580">
                  <c:v>-0.24299999999999999</c:v>
                </c:pt>
                <c:pt idx="581">
                  <c:v>-0.24299999999999999</c:v>
                </c:pt>
                <c:pt idx="582">
                  <c:v>-0.24299999999999999</c:v>
                </c:pt>
                <c:pt idx="583">
                  <c:v>-0.24299999999999999</c:v>
                </c:pt>
                <c:pt idx="584">
                  <c:v>-0.24299999999999999</c:v>
                </c:pt>
                <c:pt idx="585">
                  <c:v>-0.24299999999999999</c:v>
                </c:pt>
                <c:pt idx="586">
                  <c:v>-0.24299999999999999</c:v>
                </c:pt>
                <c:pt idx="587">
                  <c:v>-0.24299999999999999</c:v>
                </c:pt>
                <c:pt idx="588">
                  <c:v>-0.24299999999999999</c:v>
                </c:pt>
                <c:pt idx="589">
                  <c:v>-0.24299999999999999</c:v>
                </c:pt>
                <c:pt idx="590">
                  <c:v>-0.24299999999999999</c:v>
                </c:pt>
                <c:pt idx="591">
                  <c:v>-0.24299999999999999</c:v>
                </c:pt>
                <c:pt idx="592">
                  <c:v>-0.24299999999999999</c:v>
                </c:pt>
                <c:pt idx="593">
                  <c:v>-0.24299999999999999</c:v>
                </c:pt>
                <c:pt idx="594">
                  <c:v>-0.24299999999999999</c:v>
                </c:pt>
                <c:pt idx="595">
                  <c:v>-0.24299999999999999</c:v>
                </c:pt>
                <c:pt idx="596">
                  <c:v>-0.24299999999999999</c:v>
                </c:pt>
                <c:pt idx="597">
                  <c:v>-0.24299999999999999</c:v>
                </c:pt>
                <c:pt idx="598">
                  <c:v>-0.24299999999999999</c:v>
                </c:pt>
                <c:pt idx="599">
                  <c:v>-0.24299999999999999</c:v>
                </c:pt>
                <c:pt idx="600">
                  <c:v>-0.24299999999999999</c:v>
                </c:pt>
                <c:pt idx="601">
                  <c:v>-0.24299999999999999</c:v>
                </c:pt>
                <c:pt idx="602">
                  <c:v>-0.24299999999999999</c:v>
                </c:pt>
                <c:pt idx="603">
                  <c:v>-0.24299999999999999</c:v>
                </c:pt>
                <c:pt idx="604">
                  <c:v>-0.24299999999999999</c:v>
                </c:pt>
                <c:pt idx="605">
                  <c:v>-0.24299999999999999</c:v>
                </c:pt>
                <c:pt idx="606">
                  <c:v>-0.24299999999999999</c:v>
                </c:pt>
                <c:pt idx="607">
                  <c:v>-0.24299999999999999</c:v>
                </c:pt>
                <c:pt idx="608">
                  <c:v>-0.24299999999999999</c:v>
                </c:pt>
                <c:pt idx="609">
                  <c:v>-0.24299999999999999</c:v>
                </c:pt>
                <c:pt idx="610">
                  <c:v>-0.24299999999999999</c:v>
                </c:pt>
                <c:pt idx="611">
                  <c:v>-0.24299999999999999</c:v>
                </c:pt>
                <c:pt idx="612">
                  <c:v>-0.24299999999999999</c:v>
                </c:pt>
                <c:pt idx="613">
                  <c:v>-0.24299999999999999</c:v>
                </c:pt>
                <c:pt idx="614">
                  <c:v>-0.24299999999999999</c:v>
                </c:pt>
                <c:pt idx="615">
                  <c:v>-0.24299999999999999</c:v>
                </c:pt>
                <c:pt idx="616">
                  <c:v>-0.24299999999999999</c:v>
                </c:pt>
                <c:pt idx="617">
                  <c:v>-0.24299999999999999</c:v>
                </c:pt>
                <c:pt idx="618">
                  <c:v>-0.24299999999999999</c:v>
                </c:pt>
                <c:pt idx="619">
                  <c:v>-0.24299999999999999</c:v>
                </c:pt>
                <c:pt idx="620">
                  <c:v>-0.24299999999999999</c:v>
                </c:pt>
                <c:pt idx="621">
                  <c:v>-0.24299999999999999</c:v>
                </c:pt>
                <c:pt idx="622">
                  <c:v>-0.24299999999999999</c:v>
                </c:pt>
                <c:pt idx="623">
                  <c:v>-0.24299999999999999</c:v>
                </c:pt>
                <c:pt idx="624">
                  <c:v>-0.24299999999999999</c:v>
                </c:pt>
                <c:pt idx="625">
                  <c:v>-0.24299999999999999</c:v>
                </c:pt>
                <c:pt idx="626">
                  <c:v>-0.24299999999999999</c:v>
                </c:pt>
                <c:pt idx="627">
                  <c:v>-0.24299999999999999</c:v>
                </c:pt>
                <c:pt idx="628">
                  <c:v>-0.24299999999999999</c:v>
                </c:pt>
                <c:pt idx="629">
                  <c:v>-0.24299999999999999</c:v>
                </c:pt>
                <c:pt idx="630">
                  <c:v>-0.24299999999999999</c:v>
                </c:pt>
                <c:pt idx="631">
                  <c:v>-0.24299999999999999</c:v>
                </c:pt>
                <c:pt idx="632">
                  <c:v>-0.24299999999999999</c:v>
                </c:pt>
                <c:pt idx="633">
                  <c:v>-0.24299999999999999</c:v>
                </c:pt>
                <c:pt idx="634">
                  <c:v>-0.24299999999999999</c:v>
                </c:pt>
                <c:pt idx="635">
                  <c:v>-0.24299999999999999</c:v>
                </c:pt>
                <c:pt idx="636">
                  <c:v>-0.24299999999999999</c:v>
                </c:pt>
                <c:pt idx="637">
                  <c:v>-0.24299999999999999</c:v>
                </c:pt>
                <c:pt idx="638">
                  <c:v>-0.24299999999999999</c:v>
                </c:pt>
                <c:pt idx="639">
                  <c:v>-0.24299999999999999</c:v>
                </c:pt>
                <c:pt idx="640">
                  <c:v>-0.24299999999999999</c:v>
                </c:pt>
                <c:pt idx="641">
                  <c:v>-0.24299999999999999</c:v>
                </c:pt>
                <c:pt idx="642">
                  <c:v>-0.24299999999999999</c:v>
                </c:pt>
                <c:pt idx="643">
                  <c:v>-0.24299999999999999</c:v>
                </c:pt>
                <c:pt idx="644">
                  <c:v>-0.24299999999999999</c:v>
                </c:pt>
                <c:pt idx="645">
                  <c:v>-0.24299999999999999</c:v>
                </c:pt>
                <c:pt idx="646">
                  <c:v>-0.24299999999999999</c:v>
                </c:pt>
                <c:pt idx="647">
                  <c:v>-0.24299999999999999</c:v>
                </c:pt>
                <c:pt idx="648">
                  <c:v>-0.24199999999999999</c:v>
                </c:pt>
                <c:pt idx="649">
                  <c:v>-0.24199999999999999</c:v>
                </c:pt>
                <c:pt idx="650">
                  <c:v>-0.24199999999999999</c:v>
                </c:pt>
                <c:pt idx="651">
                  <c:v>-0.24199999999999999</c:v>
                </c:pt>
                <c:pt idx="652">
                  <c:v>-0.24199999999999999</c:v>
                </c:pt>
                <c:pt idx="653">
                  <c:v>-0.24199999999999999</c:v>
                </c:pt>
                <c:pt idx="654">
                  <c:v>-0.24199999999999999</c:v>
                </c:pt>
                <c:pt idx="655">
                  <c:v>-0.24199999999999999</c:v>
                </c:pt>
                <c:pt idx="656">
                  <c:v>-0.24199999999999999</c:v>
                </c:pt>
                <c:pt idx="657">
                  <c:v>-0.24199999999999999</c:v>
                </c:pt>
                <c:pt idx="658">
                  <c:v>-0.24199999999999999</c:v>
                </c:pt>
                <c:pt idx="659">
                  <c:v>-0.24199999999999999</c:v>
                </c:pt>
                <c:pt idx="660">
                  <c:v>-0.24199999999999999</c:v>
                </c:pt>
                <c:pt idx="661">
                  <c:v>-0.24199999999999999</c:v>
                </c:pt>
                <c:pt idx="662">
                  <c:v>-0.24199999999999999</c:v>
                </c:pt>
                <c:pt idx="663">
                  <c:v>-0.24199999999999999</c:v>
                </c:pt>
                <c:pt idx="664">
                  <c:v>-0.24199999999999999</c:v>
                </c:pt>
                <c:pt idx="665">
                  <c:v>-0.24199999999999999</c:v>
                </c:pt>
                <c:pt idx="666">
                  <c:v>-0.24199999999999999</c:v>
                </c:pt>
                <c:pt idx="667">
                  <c:v>-0.24199999999999999</c:v>
                </c:pt>
                <c:pt idx="668">
                  <c:v>-0.24199999999999999</c:v>
                </c:pt>
                <c:pt idx="669">
                  <c:v>-0.24199999999999999</c:v>
                </c:pt>
                <c:pt idx="670">
                  <c:v>-0.24199999999999999</c:v>
                </c:pt>
                <c:pt idx="671">
                  <c:v>-0.24199999999999999</c:v>
                </c:pt>
                <c:pt idx="672">
                  <c:v>-0.24199999999999999</c:v>
                </c:pt>
                <c:pt idx="673">
                  <c:v>-0.24199999999999999</c:v>
                </c:pt>
                <c:pt idx="674">
                  <c:v>-0.24199999999999999</c:v>
                </c:pt>
                <c:pt idx="675">
                  <c:v>-0.24199999999999999</c:v>
                </c:pt>
                <c:pt idx="676">
                  <c:v>-0.24199999999999999</c:v>
                </c:pt>
                <c:pt idx="677">
                  <c:v>-0.24199999999999999</c:v>
                </c:pt>
                <c:pt idx="678">
                  <c:v>-0.24199999999999999</c:v>
                </c:pt>
                <c:pt idx="679">
                  <c:v>-0.24199999999999999</c:v>
                </c:pt>
                <c:pt idx="680">
                  <c:v>-0.24199999999999999</c:v>
                </c:pt>
                <c:pt idx="681">
                  <c:v>-0.24199999999999999</c:v>
                </c:pt>
                <c:pt idx="682">
                  <c:v>-0.24199999999999999</c:v>
                </c:pt>
                <c:pt idx="683">
                  <c:v>-0.24199999999999999</c:v>
                </c:pt>
                <c:pt idx="684">
                  <c:v>-0.24199999999999999</c:v>
                </c:pt>
                <c:pt idx="685">
                  <c:v>-0.24199999999999999</c:v>
                </c:pt>
                <c:pt idx="686">
                  <c:v>-0.24199999999999999</c:v>
                </c:pt>
                <c:pt idx="687">
                  <c:v>-0.24199999999999999</c:v>
                </c:pt>
                <c:pt idx="688">
                  <c:v>-0.24199999999999999</c:v>
                </c:pt>
                <c:pt idx="689">
                  <c:v>-0.24199999999999999</c:v>
                </c:pt>
                <c:pt idx="690">
                  <c:v>-0.24199999999999999</c:v>
                </c:pt>
                <c:pt idx="691">
                  <c:v>-0.24199999999999999</c:v>
                </c:pt>
                <c:pt idx="692">
                  <c:v>-0.24199999999999999</c:v>
                </c:pt>
                <c:pt idx="693">
                  <c:v>-0.24199999999999999</c:v>
                </c:pt>
                <c:pt idx="694">
                  <c:v>-0.24199999999999999</c:v>
                </c:pt>
                <c:pt idx="695">
                  <c:v>-0.24199999999999999</c:v>
                </c:pt>
                <c:pt idx="696">
                  <c:v>-0.24199999999999999</c:v>
                </c:pt>
                <c:pt idx="697">
                  <c:v>-0.24199999999999999</c:v>
                </c:pt>
                <c:pt idx="698">
                  <c:v>-0.24199999999999999</c:v>
                </c:pt>
                <c:pt idx="699">
                  <c:v>-0.24199999999999999</c:v>
                </c:pt>
                <c:pt idx="700">
                  <c:v>-0.24199999999999999</c:v>
                </c:pt>
                <c:pt idx="701">
                  <c:v>-0.24199999999999999</c:v>
                </c:pt>
                <c:pt idx="702">
                  <c:v>-0.24199999999999999</c:v>
                </c:pt>
                <c:pt idx="703">
                  <c:v>-0.24199999999999999</c:v>
                </c:pt>
                <c:pt idx="704">
                  <c:v>-0.24199999999999999</c:v>
                </c:pt>
                <c:pt idx="705">
                  <c:v>-0.24199999999999999</c:v>
                </c:pt>
                <c:pt idx="706">
                  <c:v>-0.24199999999999999</c:v>
                </c:pt>
                <c:pt idx="707">
                  <c:v>-0.24199999999999999</c:v>
                </c:pt>
                <c:pt idx="708">
                  <c:v>-0.24199999999999999</c:v>
                </c:pt>
                <c:pt idx="709">
                  <c:v>-0.24199999999999999</c:v>
                </c:pt>
                <c:pt idx="710">
                  <c:v>-0.24199999999999999</c:v>
                </c:pt>
                <c:pt idx="711">
                  <c:v>-0.24199999999999999</c:v>
                </c:pt>
                <c:pt idx="712">
                  <c:v>-0.24199999999999999</c:v>
                </c:pt>
                <c:pt idx="713">
                  <c:v>-0.24199999999999999</c:v>
                </c:pt>
                <c:pt idx="714">
                  <c:v>-0.24199999999999999</c:v>
                </c:pt>
                <c:pt idx="715">
                  <c:v>-0.24199999999999999</c:v>
                </c:pt>
                <c:pt idx="716">
                  <c:v>-0.24199999999999999</c:v>
                </c:pt>
                <c:pt idx="717">
                  <c:v>-0.24199999999999999</c:v>
                </c:pt>
                <c:pt idx="718">
                  <c:v>-0.24199999999999999</c:v>
                </c:pt>
                <c:pt idx="719">
                  <c:v>-0.24199999999999999</c:v>
                </c:pt>
                <c:pt idx="720">
                  <c:v>-0.24199999999999999</c:v>
                </c:pt>
                <c:pt idx="721">
                  <c:v>-0.24199999999999999</c:v>
                </c:pt>
                <c:pt idx="722">
                  <c:v>-0.24199999999999999</c:v>
                </c:pt>
                <c:pt idx="723">
                  <c:v>-0.24199999999999999</c:v>
                </c:pt>
                <c:pt idx="724">
                  <c:v>-0.24199999999999999</c:v>
                </c:pt>
                <c:pt idx="725">
                  <c:v>-0.24199999999999999</c:v>
                </c:pt>
                <c:pt idx="726">
                  <c:v>-0.24199999999999999</c:v>
                </c:pt>
                <c:pt idx="727">
                  <c:v>-0.24199999999999999</c:v>
                </c:pt>
                <c:pt idx="728">
                  <c:v>-0.24199999999999999</c:v>
                </c:pt>
                <c:pt idx="729">
                  <c:v>-0.24099999999999999</c:v>
                </c:pt>
                <c:pt idx="730">
                  <c:v>-0.24099999999999999</c:v>
                </c:pt>
                <c:pt idx="731">
                  <c:v>-0.24099999999999999</c:v>
                </c:pt>
                <c:pt idx="732">
                  <c:v>-0.24099999999999999</c:v>
                </c:pt>
                <c:pt idx="733">
                  <c:v>-0.24099999999999999</c:v>
                </c:pt>
                <c:pt idx="734">
                  <c:v>-0.24099999999999999</c:v>
                </c:pt>
                <c:pt idx="735">
                  <c:v>-0.24099999999999999</c:v>
                </c:pt>
                <c:pt idx="736">
                  <c:v>-0.24099999999999999</c:v>
                </c:pt>
                <c:pt idx="737">
                  <c:v>-0.24099999999999999</c:v>
                </c:pt>
                <c:pt idx="738">
                  <c:v>-0.24099999999999999</c:v>
                </c:pt>
                <c:pt idx="739">
                  <c:v>-0.24099999999999999</c:v>
                </c:pt>
                <c:pt idx="740">
                  <c:v>-0.24099999999999999</c:v>
                </c:pt>
                <c:pt idx="741">
                  <c:v>-0.24099999999999999</c:v>
                </c:pt>
                <c:pt idx="742">
                  <c:v>-0.24099999999999999</c:v>
                </c:pt>
                <c:pt idx="743">
                  <c:v>-0.24099999999999999</c:v>
                </c:pt>
                <c:pt idx="744">
                  <c:v>-0.24099999999999999</c:v>
                </c:pt>
                <c:pt idx="745">
                  <c:v>-0.24099999999999999</c:v>
                </c:pt>
                <c:pt idx="746">
                  <c:v>-0.24099999999999999</c:v>
                </c:pt>
                <c:pt idx="747">
                  <c:v>-0.24099999999999999</c:v>
                </c:pt>
                <c:pt idx="748">
                  <c:v>-0.24099999999999999</c:v>
                </c:pt>
                <c:pt idx="749">
                  <c:v>-0.24099999999999999</c:v>
                </c:pt>
                <c:pt idx="750">
                  <c:v>-0.24099999999999999</c:v>
                </c:pt>
                <c:pt idx="751">
                  <c:v>-0.24099999999999999</c:v>
                </c:pt>
                <c:pt idx="752">
                  <c:v>-0.24099999999999999</c:v>
                </c:pt>
                <c:pt idx="753">
                  <c:v>-0.24099999999999999</c:v>
                </c:pt>
                <c:pt idx="754">
                  <c:v>-0.24099999999999999</c:v>
                </c:pt>
                <c:pt idx="755">
                  <c:v>-0.24099999999999999</c:v>
                </c:pt>
                <c:pt idx="756">
                  <c:v>-0.24099999999999999</c:v>
                </c:pt>
                <c:pt idx="757">
                  <c:v>-0.24099999999999999</c:v>
                </c:pt>
                <c:pt idx="758">
                  <c:v>-0.24099999999999999</c:v>
                </c:pt>
                <c:pt idx="759">
                  <c:v>-0.24099999999999999</c:v>
                </c:pt>
                <c:pt idx="760">
                  <c:v>-0.24099999999999999</c:v>
                </c:pt>
                <c:pt idx="761">
                  <c:v>-0.24099999999999999</c:v>
                </c:pt>
                <c:pt idx="762">
                  <c:v>-0.24099999999999999</c:v>
                </c:pt>
                <c:pt idx="763">
                  <c:v>-0.24099999999999999</c:v>
                </c:pt>
                <c:pt idx="764">
                  <c:v>-0.24099999999999999</c:v>
                </c:pt>
                <c:pt idx="765">
                  <c:v>-0.24099999999999999</c:v>
                </c:pt>
                <c:pt idx="766">
                  <c:v>-0.24099999999999999</c:v>
                </c:pt>
                <c:pt idx="767">
                  <c:v>-0.24099999999999999</c:v>
                </c:pt>
                <c:pt idx="768">
                  <c:v>-0.24099999999999999</c:v>
                </c:pt>
                <c:pt idx="769">
                  <c:v>-0.24099999999999999</c:v>
                </c:pt>
                <c:pt idx="770">
                  <c:v>-0.24099999999999999</c:v>
                </c:pt>
                <c:pt idx="771">
                  <c:v>-0.24099999999999999</c:v>
                </c:pt>
                <c:pt idx="772">
                  <c:v>-0.24099999999999999</c:v>
                </c:pt>
                <c:pt idx="773">
                  <c:v>-0.24099999999999999</c:v>
                </c:pt>
                <c:pt idx="774">
                  <c:v>-0.24099999999999999</c:v>
                </c:pt>
                <c:pt idx="775">
                  <c:v>-0.24099999999999999</c:v>
                </c:pt>
                <c:pt idx="776">
                  <c:v>-0.24099999999999999</c:v>
                </c:pt>
                <c:pt idx="777">
                  <c:v>-0.24099999999999999</c:v>
                </c:pt>
                <c:pt idx="778">
                  <c:v>-0.24099999999999999</c:v>
                </c:pt>
                <c:pt idx="779">
                  <c:v>-0.24099999999999999</c:v>
                </c:pt>
                <c:pt idx="780">
                  <c:v>-0.24099999999999999</c:v>
                </c:pt>
                <c:pt idx="781">
                  <c:v>-0.24099999999999999</c:v>
                </c:pt>
                <c:pt idx="782">
                  <c:v>-0.24099999999999999</c:v>
                </c:pt>
                <c:pt idx="783">
                  <c:v>-0.24099999999999999</c:v>
                </c:pt>
                <c:pt idx="784">
                  <c:v>-0.24099999999999999</c:v>
                </c:pt>
                <c:pt idx="785">
                  <c:v>-0.24099999999999999</c:v>
                </c:pt>
                <c:pt idx="786">
                  <c:v>-0.24099999999999999</c:v>
                </c:pt>
                <c:pt idx="787">
                  <c:v>-0.24099999999999999</c:v>
                </c:pt>
                <c:pt idx="788">
                  <c:v>-0.24099999999999999</c:v>
                </c:pt>
                <c:pt idx="789">
                  <c:v>-0.24099999999999999</c:v>
                </c:pt>
                <c:pt idx="790">
                  <c:v>-0.24099999999999999</c:v>
                </c:pt>
                <c:pt idx="791">
                  <c:v>-0.24099999999999999</c:v>
                </c:pt>
                <c:pt idx="792">
                  <c:v>-0.24099999999999999</c:v>
                </c:pt>
                <c:pt idx="793">
                  <c:v>-0.24099999999999999</c:v>
                </c:pt>
                <c:pt idx="794">
                  <c:v>-0.24099999999999999</c:v>
                </c:pt>
                <c:pt idx="795">
                  <c:v>-0.24099999999999999</c:v>
                </c:pt>
                <c:pt idx="796">
                  <c:v>-0.24099999999999999</c:v>
                </c:pt>
                <c:pt idx="797">
                  <c:v>-0.24099999999999999</c:v>
                </c:pt>
                <c:pt idx="798">
                  <c:v>-0.24099999999999999</c:v>
                </c:pt>
                <c:pt idx="799">
                  <c:v>-0.24099999999999999</c:v>
                </c:pt>
                <c:pt idx="800">
                  <c:v>-0.24099999999999999</c:v>
                </c:pt>
                <c:pt idx="801">
                  <c:v>-0.24099999999999999</c:v>
                </c:pt>
                <c:pt idx="802">
                  <c:v>-0.24099999999999999</c:v>
                </c:pt>
                <c:pt idx="803">
                  <c:v>-0.24099999999999999</c:v>
                </c:pt>
                <c:pt idx="804">
                  <c:v>-0.24099999999999999</c:v>
                </c:pt>
                <c:pt idx="805">
                  <c:v>-0.24099999999999999</c:v>
                </c:pt>
                <c:pt idx="806">
                  <c:v>-0.24099999999999999</c:v>
                </c:pt>
                <c:pt idx="807">
                  <c:v>-0.24099999999999999</c:v>
                </c:pt>
                <c:pt idx="808">
                  <c:v>-0.24099999999999999</c:v>
                </c:pt>
                <c:pt idx="809">
                  <c:v>-0.24099999999999999</c:v>
                </c:pt>
                <c:pt idx="810">
                  <c:v>-0.24</c:v>
                </c:pt>
                <c:pt idx="811">
                  <c:v>-0.24</c:v>
                </c:pt>
                <c:pt idx="812">
                  <c:v>-0.24</c:v>
                </c:pt>
                <c:pt idx="813">
                  <c:v>-0.24</c:v>
                </c:pt>
                <c:pt idx="814">
                  <c:v>-0.24</c:v>
                </c:pt>
                <c:pt idx="815">
                  <c:v>-0.24</c:v>
                </c:pt>
                <c:pt idx="816">
                  <c:v>-0.24</c:v>
                </c:pt>
                <c:pt idx="817">
                  <c:v>-0.24</c:v>
                </c:pt>
                <c:pt idx="818">
                  <c:v>-0.24</c:v>
                </c:pt>
                <c:pt idx="819">
                  <c:v>-0.24</c:v>
                </c:pt>
                <c:pt idx="820">
                  <c:v>-0.24</c:v>
                </c:pt>
                <c:pt idx="821">
                  <c:v>-0.24</c:v>
                </c:pt>
                <c:pt idx="822">
                  <c:v>-0.24</c:v>
                </c:pt>
                <c:pt idx="823">
                  <c:v>-0.24</c:v>
                </c:pt>
                <c:pt idx="824">
                  <c:v>-0.24</c:v>
                </c:pt>
                <c:pt idx="825">
                  <c:v>-0.24</c:v>
                </c:pt>
                <c:pt idx="826">
                  <c:v>-0.24</c:v>
                </c:pt>
                <c:pt idx="827">
                  <c:v>-0.24</c:v>
                </c:pt>
                <c:pt idx="828">
                  <c:v>-0.24</c:v>
                </c:pt>
                <c:pt idx="829">
                  <c:v>-0.24</c:v>
                </c:pt>
                <c:pt idx="830">
                  <c:v>-0.24</c:v>
                </c:pt>
                <c:pt idx="831">
                  <c:v>-0.24</c:v>
                </c:pt>
                <c:pt idx="832">
                  <c:v>-0.24</c:v>
                </c:pt>
                <c:pt idx="833">
                  <c:v>-0.24</c:v>
                </c:pt>
                <c:pt idx="834">
                  <c:v>-0.24</c:v>
                </c:pt>
                <c:pt idx="835">
                  <c:v>-0.24</c:v>
                </c:pt>
                <c:pt idx="836">
                  <c:v>-0.24</c:v>
                </c:pt>
                <c:pt idx="837">
                  <c:v>-0.24</c:v>
                </c:pt>
                <c:pt idx="838">
                  <c:v>-0.24</c:v>
                </c:pt>
                <c:pt idx="839">
                  <c:v>-0.24</c:v>
                </c:pt>
                <c:pt idx="840">
                  <c:v>-0.24</c:v>
                </c:pt>
                <c:pt idx="841">
                  <c:v>-0.24</c:v>
                </c:pt>
                <c:pt idx="842">
                  <c:v>-0.24</c:v>
                </c:pt>
                <c:pt idx="843">
                  <c:v>-0.24</c:v>
                </c:pt>
                <c:pt idx="844">
                  <c:v>-0.24</c:v>
                </c:pt>
                <c:pt idx="845">
                  <c:v>-0.24</c:v>
                </c:pt>
                <c:pt idx="846">
                  <c:v>-0.24</c:v>
                </c:pt>
                <c:pt idx="847">
                  <c:v>-0.24</c:v>
                </c:pt>
                <c:pt idx="848">
                  <c:v>-0.24</c:v>
                </c:pt>
                <c:pt idx="849">
                  <c:v>-0.24</c:v>
                </c:pt>
                <c:pt idx="850">
                  <c:v>-0.24</c:v>
                </c:pt>
                <c:pt idx="851">
                  <c:v>-0.24</c:v>
                </c:pt>
                <c:pt idx="852">
                  <c:v>-0.24</c:v>
                </c:pt>
                <c:pt idx="853">
                  <c:v>-0.24</c:v>
                </c:pt>
                <c:pt idx="854">
                  <c:v>-0.24</c:v>
                </c:pt>
                <c:pt idx="855">
                  <c:v>-0.24</c:v>
                </c:pt>
                <c:pt idx="856">
                  <c:v>-0.24</c:v>
                </c:pt>
                <c:pt idx="857">
                  <c:v>-0.24</c:v>
                </c:pt>
                <c:pt idx="858">
                  <c:v>-0.24</c:v>
                </c:pt>
                <c:pt idx="859">
                  <c:v>-0.24</c:v>
                </c:pt>
                <c:pt idx="860">
                  <c:v>-0.24</c:v>
                </c:pt>
                <c:pt idx="861">
                  <c:v>-0.24</c:v>
                </c:pt>
                <c:pt idx="862">
                  <c:v>-0.24</c:v>
                </c:pt>
                <c:pt idx="863">
                  <c:v>-0.24</c:v>
                </c:pt>
                <c:pt idx="864">
                  <c:v>-0.24</c:v>
                </c:pt>
                <c:pt idx="865">
                  <c:v>-0.24</c:v>
                </c:pt>
                <c:pt idx="866">
                  <c:v>-0.24</c:v>
                </c:pt>
                <c:pt idx="867">
                  <c:v>-0.24</c:v>
                </c:pt>
                <c:pt idx="868">
                  <c:v>-0.24</c:v>
                </c:pt>
                <c:pt idx="869">
                  <c:v>-0.24</c:v>
                </c:pt>
                <c:pt idx="870">
                  <c:v>-0.24</c:v>
                </c:pt>
                <c:pt idx="871">
                  <c:v>-0.24</c:v>
                </c:pt>
                <c:pt idx="872">
                  <c:v>-0.24</c:v>
                </c:pt>
                <c:pt idx="873">
                  <c:v>-0.24</c:v>
                </c:pt>
                <c:pt idx="874">
                  <c:v>-0.24</c:v>
                </c:pt>
                <c:pt idx="875">
                  <c:v>-0.24</c:v>
                </c:pt>
                <c:pt idx="876">
                  <c:v>-0.24</c:v>
                </c:pt>
                <c:pt idx="877">
                  <c:v>-0.24</c:v>
                </c:pt>
                <c:pt idx="878">
                  <c:v>-0.24</c:v>
                </c:pt>
                <c:pt idx="879">
                  <c:v>-0.24</c:v>
                </c:pt>
                <c:pt idx="880">
                  <c:v>-0.24</c:v>
                </c:pt>
                <c:pt idx="881">
                  <c:v>-0.24</c:v>
                </c:pt>
                <c:pt idx="882">
                  <c:v>-0.24</c:v>
                </c:pt>
                <c:pt idx="883">
                  <c:v>-0.24</c:v>
                </c:pt>
                <c:pt idx="884">
                  <c:v>-0.24</c:v>
                </c:pt>
                <c:pt idx="885">
                  <c:v>-0.24</c:v>
                </c:pt>
                <c:pt idx="886">
                  <c:v>-0.24</c:v>
                </c:pt>
                <c:pt idx="887">
                  <c:v>-0.24</c:v>
                </c:pt>
                <c:pt idx="888">
                  <c:v>-0.24</c:v>
                </c:pt>
                <c:pt idx="889">
                  <c:v>-0.24</c:v>
                </c:pt>
                <c:pt idx="890">
                  <c:v>-0.24</c:v>
                </c:pt>
                <c:pt idx="891">
                  <c:v>-0.23899999999999999</c:v>
                </c:pt>
                <c:pt idx="892">
                  <c:v>-0.23899999999999999</c:v>
                </c:pt>
                <c:pt idx="893">
                  <c:v>-0.23899999999999999</c:v>
                </c:pt>
                <c:pt idx="894">
                  <c:v>-0.23899999999999999</c:v>
                </c:pt>
                <c:pt idx="895">
                  <c:v>-0.23899999999999999</c:v>
                </c:pt>
                <c:pt idx="896">
                  <c:v>-0.23899999999999999</c:v>
                </c:pt>
                <c:pt idx="897">
                  <c:v>-0.23899999999999999</c:v>
                </c:pt>
                <c:pt idx="898">
                  <c:v>-0.23899999999999999</c:v>
                </c:pt>
                <c:pt idx="899">
                  <c:v>-0.23899999999999999</c:v>
                </c:pt>
                <c:pt idx="900">
                  <c:v>-0.23899999999999999</c:v>
                </c:pt>
                <c:pt idx="901">
                  <c:v>-0.23899999999999999</c:v>
                </c:pt>
                <c:pt idx="902">
                  <c:v>-0.23899999999999999</c:v>
                </c:pt>
                <c:pt idx="903">
                  <c:v>-0.23899999999999999</c:v>
                </c:pt>
                <c:pt idx="904">
                  <c:v>-0.23899999999999999</c:v>
                </c:pt>
                <c:pt idx="905">
                  <c:v>-0.23899999999999999</c:v>
                </c:pt>
                <c:pt idx="906">
                  <c:v>-0.23899999999999999</c:v>
                </c:pt>
                <c:pt idx="907">
                  <c:v>-0.23899999999999999</c:v>
                </c:pt>
                <c:pt idx="908">
                  <c:v>-0.23899999999999999</c:v>
                </c:pt>
                <c:pt idx="909">
                  <c:v>-0.23899999999999999</c:v>
                </c:pt>
                <c:pt idx="910">
                  <c:v>-0.23899999999999999</c:v>
                </c:pt>
                <c:pt idx="911">
                  <c:v>-0.23899999999999999</c:v>
                </c:pt>
                <c:pt idx="912">
                  <c:v>-0.23899999999999999</c:v>
                </c:pt>
                <c:pt idx="913">
                  <c:v>-0.23899999999999999</c:v>
                </c:pt>
                <c:pt idx="914">
                  <c:v>-0.23899999999999999</c:v>
                </c:pt>
                <c:pt idx="915">
                  <c:v>-0.23899999999999999</c:v>
                </c:pt>
                <c:pt idx="916">
                  <c:v>-0.23899999999999999</c:v>
                </c:pt>
                <c:pt idx="917">
                  <c:v>-0.23899999999999999</c:v>
                </c:pt>
                <c:pt idx="918">
                  <c:v>-0.23899999999999999</c:v>
                </c:pt>
                <c:pt idx="919">
                  <c:v>-0.23899999999999999</c:v>
                </c:pt>
                <c:pt idx="920">
                  <c:v>-0.23899999999999999</c:v>
                </c:pt>
                <c:pt idx="921">
                  <c:v>-0.23899999999999999</c:v>
                </c:pt>
                <c:pt idx="922">
                  <c:v>-0.23899999999999999</c:v>
                </c:pt>
                <c:pt idx="923">
                  <c:v>-0.23899999999999999</c:v>
                </c:pt>
                <c:pt idx="924">
                  <c:v>-0.23899999999999999</c:v>
                </c:pt>
                <c:pt idx="925">
                  <c:v>-0.23899999999999999</c:v>
                </c:pt>
                <c:pt idx="926">
                  <c:v>-0.23899999999999999</c:v>
                </c:pt>
                <c:pt idx="927">
                  <c:v>-0.23899999999999999</c:v>
                </c:pt>
                <c:pt idx="928">
                  <c:v>-0.23899999999999999</c:v>
                </c:pt>
                <c:pt idx="929">
                  <c:v>-0.23899999999999999</c:v>
                </c:pt>
                <c:pt idx="930">
                  <c:v>-0.23899999999999999</c:v>
                </c:pt>
                <c:pt idx="931">
                  <c:v>-0.23899999999999999</c:v>
                </c:pt>
                <c:pt idx="932">
                  <c:v>-0.23899999999999999</c:v>
                </c:pt>
                <c:pt idx="933">
                  <c:v>-0.23899999999999999</c:v>
                </c:pt>
                <c:pt idx="934">
                  <c:v>-0.23899999999999999</c:v>
                </c:pt>
                <c:pt idx="935">
                  <c:v>-0.23899999999999999</c:v>
                </c:pt>
                <c:pt idx="936">
                  <c:v>-0.23899999999999999</c:v>
                </c:pt>
                <c:pt idx="937">
                  <c:v>-0.23899999999999999</c:v>
                </c:pt>
                <c:pt idx="938">
                  <c:v>-0.23899999999999999</c:v>
                </c:pt>
                <c:pt idx="939">
                  <c:v>-0.23899999999999999</c:v>
                </c:pt>
                <c:pt idx="940">
                  <c:v>-0.23899999999999999</c:v>
                </c:pt>
                <c:pt idx="941">
                  <c:v>-0.23899999999999999</c:v>
                </c:pt>
                <c:pt idx="942">
                  <c:v>-0.23899999999999999</c:v>
                </c:pt>
                <c:pt idx="943">
                  <c:v>-0.23899999999999999</c:v>
                </c:pt>
                <c:pt idx="944">
                  <c:v>-0.23899999999999999</c:v>
                </c:pt>
                <c:pt idx="945">
                  <c:v>-0.23899999999999999</c:v>
                </c:pt>
                <c:pt idx="946">
                  <c:v>-0.23899999999999999</c:v>
                </c:pt>
                <c:pt idx="947">
                  <c:v>-0.23899999999999999</c:v>
                </c:pt>
                <c:pt idx="948">
                  <c:v>-0.23899999999999999</c:v>
                </c:pt>
                <c:pt idx="949">
                  <c:v>-0.23899999999999999</c:v>
                </c:pt>
                <c:pt idx="950">
                  <c:v>-0.23899999999999999</c:v>
                </c:pt>
                <c:pt idx="951">
                  <c:v>-0.23899999999999999</c:v>
                </c:pt>
                <c:pt idx="952">
                  <c:v>-0.23899999999999999</c:v>
                </c:pt>
                <c:pt idx="953">
                  <c:v>-0.23899999999999999</c:v>
                </c:pt>
                <c:pt idx="954">
                  <c:v>-0.23899999999999999</c:v>
                </c:pt>
                <c:pt idx="955">
                  <c:v>-0.23899999999999999</c:v>
                </c:pt>
                <c:pt idx="956">
                  <c:v>-0.23899999999999999</c:v>
                </c:pt>
                <c:pt idx="957">
                  <c:v>-0.23899999999999999</c:v>
                </c:pt>
                <c:pt idx="958">
                  <c:v>-0.23899999999999999</c:v>
                </c:pt>
                <c:pt idx="959">
                  <c:v>-0.23899999999999999</c:v>
                </c:pt>
                <c:pt idx="960">
                  <c:v>-0.23899999999999999</c:v>
                </c:pt>
                <c:pt idx="961">
                  <c:v>-0.23899999999999999</c:v>
                </c:pt>
                <c:pt idx="962">
                  <c:v>-0.23899999999999999</c:v>
                </c:pt>
                <c:pt idx="963">
                  <c:v>-0.23899999999999999</c:v>
                </c:pt>
                <c:pt idx="964">
                  <c:v>-0.23899999999999999</c:v>
                </c:pt>
                <c:pt idx="965">
                  <c:v>-0.23899999999999999</c:v>
                </c:pt>
                <c:pt idx="966">
                  <c:v>-0.23899999999999999</c:v>
                </c:pt>
                <c:pt idx="967">
                  <c:v>-0.23899999999999999</c:v>
                </c:pt>
                <c:pt idx="968">
                  <c:v>-0.23899999999999999</c:v>
                </c:pt>
                <c:pt idx="969">
                  <c:v>-0.23899999999999999</c:v>
                </c:pt>
                <c:pt idx="970">
                  <c:v>-0.23899999999999999</c:v>
                </c:pt>
                <c:pt idx="971">
                  <c:v>-0.23899999999999999</c:v>
                </c:pt>
                <c:pt idx="972">
                  <c:v>-0.23799999999999999</c:v>
                </c:pt>
                <c:pt idx="973">
                  <c:v>-0.23799999999999999</c:v>
                </c:pt>
                <c:pt idx="974">
                  <c:v>-0.23799999999999999</c:v>
                </c:pt>
                <c:pt idx="975">
                  <c:v>-0.23799999999999999</c:v>
                </c:pt>
                <c:pt idx="976">
                  <c:v>-0.23799999999999999</c:v>
                </c:pt>
                <c:pt idx="977">
                  <c:v>-0.23799999999999999</c:v>
                </c:pt>
                <c:pt idx="978">
                  <c:v>-0.23799999999999999</c:v>
                </c:pt>
                <c:pt idx="979">
                  <c:v>-0.23799999999999999</c:v>
                </c:pt>
                <c:pt idx="980">
                  <c:v>-0.23799999999999999</c:v>
                </c:pt>
                <c:pt idx="981">
                  <c:v>-0.23799999999999999</c:v>
                </c:pt>
                <c:pt idx="982">
                  <c:v>-0.23799999999999999</c:v>
                </c:pt>
                <c:pt idx="983">
                  <c:v>-0.23799999999999999</c:v>
                </c:pt>
                <c:pt idx="984">
                  <c:v>-0.23799999999999999</c:v>
                </c:pt>
                <c:pt idx="985">
                  <c:v>-0.23799999999999999</c:v>
                </c:pt>
                <c:pt idx="986">
                  <c:v>-0.23799999999999999</c:v>
                </c:pt>
                <c:pt idx="987">
                  <c:v>-0.23799999999999999</c:v>
                </c:pt>
                <c:pt idx="988">
                  <c:v>-0.23799999999999999</c:v>
                </c:pt>
                <c:pt idx="989">
                  <c:v>-0.23799999999999999</c:v>
                </c:pt>
                <c:pt idx="990">
                  <c:v>-0.23799999999999999</c:v>
                </c:pt>
                <c:pt idx="991">
                  <c:v>-0.23799999999999999</c:v>
                </c:pt>
                <c:pt idx="992">
                  <c:v>-0.23799999999999999</c:v>
                </c:pt>
                <c:pt idx="993">
                  <c:v>-0.23799999999999999</c:v>
                </c:pt>
                <c:pt idx="994">
                  <c:v>-0.23799999999999999</c:v>
                </c:pt>
                <c:pt idx="995">
                  <c:v>-0.23799999999999999</c:v>
                </c:pt>
                <c:pt idx="996">
                  <c:v>-0.23799999999999999</c:v>
                </c:pt>
                <c:pt idx="997">
                  <c:v>-0.23799999999999999</c:v>
                </c:pt>
                <c:pt idx="998">
                  <c:v>-0.23799999999999999</c:v>
                </c:pt>
                <c:pt idx="999">
                  <c:v>-0.23799999999999999</c:v>
                </c:pt>
                <c:pt idx="1000">
                  <c:v>-0.23799999999999999</c:v>
                </c:pt>
                <c:pt idx="1001">
                  <c:v>-0.23799999999999999</c:v>
                </c:pt>
                <c:pt idx="1002">
                  <c:v>-0.23799999999999999</c:v>
                </c:pt>
                <c:pt idx="1003">
                  <c:v>-0.23799999999999999</c:v>
                </c:pt>
                <c:pt idx="1004">
                  <c:v>-0.23799999999999999</c:v>
                </c:pt>
                <c:pt idx="1005">
                  <c:v>-0.23799999999999999</c:v>
                </c:pt>
                <c:pt idx="1006">
                  <c:v>-0.23799999999999999</c:v>
                </c:pt>
                <c:pt idx="1007">
                  <c:v>-0.23799999999999999</c:v>
                </c:pt>
                <c:pt idx="1008">
                  <c:v>-0.23799999999999999</c:v>
                </c:pt>
                <c:pt idx="1009">
                  <c:v>-0.23799999999999999</c:v>
                </c:pt>
                <c:pt idx="1010">
                  <c:v>-0.23799999999999999</c:v>
                </c:pt>
                <c:pt idx="1011">
                  <c:v>-0.23799999999999999</c:v>
                </c:pt>
                <c:pt idx="1012">
                  <c:v>-0.23799999999999999</c:v>
                </c:pt>
                <c:pt idx="1013">
                  <c:v>-0.23799999999999999</c:v>
                </c:pt>
                <c:pt idx="1014">
                  <c:v>-0.23799999999999999</c:v>
                </c:pt>
                <c:pt idx="1015">
                  <c:v>-0.23799999999999999</c:v>
                </c:pt>
                <c:pt idx="1016">
                  <c:v>-0.23799999999999999</c:v>
                </c:pt>
                <c:pt idx="1017">
                  <c:v>-0.23799999999999999</c:v>
                </c:pt>
                <c:pt idx="1018">
                  <c:v>-0.23799999999999999</c:v>
                </c:pt>
                <c:pt idx="1019">
                  <c:v>-0.23799999999999999</c:v>
                </c:pt>
                <c:pt idx="1020">
                  <c:v>-0.23799999999999999</c:v>
                </c:pt>
                <c:pt idx="1021">
                  <c:v>-0.23799999999999999</c:v>
                </c:pt>
                <c:pt idx="1022">
                  <c:v>-0.23799999999999999</c:v>
                </c:pt>
                <c:pt idx="1023">
                  <c:v>-0.23799999999999999</c:v>
                </c:pt>
                <c:pt idx="1024">
                  <c:v>-0.23799999999999999</c:v>
                </c:pt>
                <c:pt idx="1025">
                  <c:v>-0.23799999999999999</c:v>
                </c:pt>
                <c:pt idx="1026">
                  <c:v>-0.23799999999999999</c:v>
                </c:pt>
                <c:pt idx="1027">
                  <c:v>-0.23799999999999999</c:v>
                </c:pt>
                <c:pt idx="1028">
                  <c:v>-0.23799999999999999</c:v>
                </c:pt>
                <c:pt idx="1029">
                  <c:v>-0.23799999999999999</c:v>
                </c:pt>
                <c:pt idx="1030">
                  <c:v>-0.23799999999999999</c:v>
                </c:pt>
                <c:pt idx="1031">
                  <c:v>-0.23799999999999999</c:v>
                </c:pt>
                <c:pt idx="1032">
                  <c:v>-0.23799999999999999</c:v>
                </c:pt>
                <c:pt idx="1033">
                  <c:v>-0.23799999999999999</c:v>
                </c:pt>
                <c:pt idx="1034">
                  <c:v>-0.23799999999999999</c:v>
                </c:pt>
                <c:pt idx="1035">
                  <c:v>-0.23799999999999999</c:v>
                </c:pt>
                <c:pt idx="1036">
                  <c:v>-0.23799999999999999</c:v>
                </c:pt>
                <c:pt idx="1037">
                  <c:v>-0.23799999999999999</c:v>
                </c:pt>
                <c:pt idx="1038">
                  <c:v>-0.23799999999999999</c:v>
                </c:pt>
                <c:pt idx="1039">
                  <c:v>-0.23799999999999999</c:v>
                </c:pt>
                <c:pt idx="1040">
                  <c:v>-0.23799999999999999</c:v>
                </c:pt>
                <c:pt idx="1041">
                  <c:v>-0.23799999999999999</c:v>
                </c:pt>
                <c:pt idx="1042">
                  <c:v>-0.23799999999999999</c:v>
                </c:pt>
                <c:pt idx="1043">
                  <c:v>-0.23799999999999999</c:v>
                </c:pt>
                <c:pt idx="1044">
                  <c:v>-0.23799999999999999</c:v>
                </c:pt>
                <c:pt idx="1045">
                  <c:v>-0.23799999999999999</c:v>
                </c:pt>
                <c:pt idx="1046">
                  <c:v>-0.23799999999999999</c:v>
                </c:pt>
                <c:pt idx="1047">
                  <c:v>-0.23799999999999999</c:v>
                </c:pt>
                <c:pt idx="1048">
                  <c:v>-0.23799999999999999</c:v>
                </c:pt>
                <c:pt idx="1049">
                  <c:v>-0.23799999999999999</c:v>
                </c:pt>
                <c:pt idx="1050">
                  <c:v>-0.23799999999999999</c:v>
                </c:pt>
                <c:pt idx="1051">
                  <c:v>-0.23799999999999999</c:v>
                </c:pt>
                <c:pt idx="1052">
                  <c:v>-0.23799999999999999</c:v>
                </c:pt>
                <c:pt idx="1053">
                  <c:v>-0.23699999999999999</c:v>
                </c:pt>
                <c:pt idx="1054">
                  <c:v>-0.23699999999999999</c:v>
                </c:pt>
                <c:pt idx="1055">
                  <c:v>-0.23699999999999999</c:v>
                </c:pt>
                <c:pt idx="1056">
                  <c:v>-0.23699999999999999</c:v>
                </c:pt>
                <c:pt idx="1057">
                  <c:v>-0.23699999999999999</c:v>
                </c:pt>
                <c:pt idx="1058">
                  <c:v>-0.23699999999999999</c:v>
                </c:pt>
                <c:pt idx="1059">
                  <c:v>-0.23699999999999999</c:v>
                </c:pt>
                <c:pt idx="1060">
                  <c:v>-0.23699999999999999</c:v>
                </c:pt>
                <c:pt idx="1061">
                  <c:v>-0.23699999999999999</c:v>
                </c:pt>
                <c:pt idx="1062">
                  <c:v>-0.23699999999999999</c:v>
                </c:pt>
                <c:pt idx="1063">
                  <c:v>-0.23699999999999999</c:v>
                </c:pt>
                <c:pt idx="1064">
                  <c:v>-0.23699999999999999</c:v>
                </c:pt>
                <c:pt idx="1065">
                  <c:v>-0.23699999999999999</c:v>
                </c:pt>
                <c:pt idx="1066">
                  <c:v>-0.23699999999999999</c:v>
                </c:pt>
                <c:pt idx="1067">
                  <c:v>-0.23699999999999999</c:v>
                </c:pt>
                <c:pt idx="1068">
                  <c:v>-0.23699999999999999</c:v>
                </c:pt>
                <c:pt idx="1069">
                  <c:v>-0.23699999999999999</c:v>
                </c:pt>
                <c:pt idx="1070">
                  <c:v>-0.23699999999999999</c:v>
                </c:pt>
                <c:pt idx="1071">
                  <c:v>-0.23699999999999999</c:v>
                </c:pt>
                <c:pt idx="1072">
                  <c:v>-0.23699999999999999</c:v>
                </c:pt>
                <c:pt idx="1073">
                  <c:v>-0.23699999999999999</c:v>
                </c:pt>
                <c:pt idx="1074">
                  <c:v>-0.23699999999999999</c:v>
                </c:pt>
                <c:pt idx="1075">
                  <c:v>-0.23699999999999999</c:v>
                </c:pt>
                <c:pt idx="1076">
                  <c:v>-0.23699999999999999</c:v>
                </c:pt>
                <c:pt idx="1077">
                  <c:v>-0.23699999999999999</c:v>
                </c:pt>
                <c:pt idx="1078">
                  <c:v>-0.23699999999999999</c:v>
                </c:pt>
                <c:pt idx="1079">
                  <c:v>-0.23699999999999999</c:v>
                </c:pt>
                <c:pt idx="1080">
                  <c:v>-0.23699999999999999</c:v>
                </c:pt>
                <c:pt idx="1081">
                  <c:v>-0.23699999999999999</c:v>
                </c:pt>
                <c:pt idx="1082">
                  <c:v>-0.23699999999999999</c:v>
                </c:pt>
                <c:pt idx="1083">
                  <c:v>-0.23699999999999999</c:v>
                </c:pt>
                <c:pt idx="1084">
                  <c:v>-0.23699999999999999</c:v>
                </c:pt>
                <c:pt idx="1085">
                  <c:v>-0.23699999999999999</c:v>
                </c:pt>
                <c:pt idx="1086">
                  <c:v>-0.23699999999999999</c:v>
                </c:pt>
                <c:pt idx="1087">
                  <c:v>-0.23699999999999999</c:v>
                </c:pt>
                <c:pt idx="1088">
                  <c:v>-0.23699999999999999</c:v>
                </c:pt>
                <c:pt idx="1089">
                  <c:v>-0.23699999999999999</c:v>
                </c:pt>
                <c:pt idx="1090">
                  <c:v>-0.23699999999999999</c:v>
                </c:pt>
                <c:pt idx="1091">
                  <c:v>-0.23699999999999999</c:v>
                </c:pt>
                <c:pt idx="1092">
                  <c:v>-0.23699999999999999</c:v>
                </c:pt>
                <c:pt idx="1093">
                  <c:v>-0.23699999999999999</c:v>
                </c:pt>
                <c:pt idx="1094">
                  <c:v>-0.23699999999999999</c:v>
                </c:pt>
                <c:pt idx="1095">
                  <c:v>-0.23699999999999999</c:v>
                </c:pt>
                <c:pt idx="1096">
                  <c:v>-0.23699999999999999</c:v>
                </c:pt>
                <c:pt idx="1097">
                  <c:v>-0.23699999999999999</c:v>
                </c:pt>
                <c:pt idx="1098">
                  <c:v>-0.23699999999999999</c:v>
                </c:pt>
                <c:pt idx="1099">
                  <c:v>-0.23699999999999999</c:v>
                </c:pt>
                <c:pt idx="1100">
                  <c:v>-0.23699999999999999</c:v>
                </c:pt>
                <c:pt idx="1101">
                  <c:v>-0.23699999999999999</c:v>
                </c:pt>
                <c:pt idx="1102">
                  <c:v>-0.23699999999999999</c:v>
                </c:pt>
                <c:pt idx="1103">
                  <c:v>-0.23699999999999999</c:v>
                </c:pt>
                <c:pt idx="1104">
                  <c:v>-0.23699999999999999</c:v>
                </c:pt>
                <c:pt idx="1105">
                  <c:v>-0.23699999999999999</c:v>
                </c:pt>
                <c:pt idx="1106">
                  <c:v>-0.23699999999999999</c:v>
                </c:pt>
                <c:pt idx="1107">
                  <c:v>-0.23699999999999999</c:v>
                </c:pt>
                <c:pt idx="1108">
                  <c:v>-0.23699999999999999</c:v>
                </c:pt>
                <c:pt idx="1109">
                  <c:v>-0.23699999999999999</c:v>
                </c:pt>
                <c:pt idx="1110">
                  <c:v>-0.23699999999999999</c:v>
                </c:pt>
                <c:pt idx="1111">
                  <c:v>-0.23699999999999999</c:v>
                </c:pt>
                <c:pt idx="1112">
                  <c:v>-0.23699999999999999</c:v>
                </c:pt>
                <c:pt idx="1113">
                  <c:v>-0.23699999999999999</c:v>
                </c:pt>
                <c:pt idx="1114">
                  <c:v>-0.23699999999999999</c:v>
                </c:pt>
                <c:pt idx="1115">
                  <c:v>-0.23699999999999999</c:v>
                </c:pt>
                <c:pt idx="1116">
                  <c:v>-0.23699999999999999</c:v>
                </c:pt>
                <c:pt idx="1117">
                  <c:v>-0.23699999999999999</c:v>
                </c:pt>
                <c:pt idx="1118">
                  <c:v>-0.23699999999999999</c:v>
                </c:pt>
                <c:pt idx="1119">
                  <c:v>-0.23699999999999999</c:v>
                </c:pt>
                <c:pt idx="1120">
                  <c:v>-0.23699999999999999</c:v>
                </c:pt>
                <c:pt idx="1121">
                  <c:v>-0.23699999999999999</c:v>
                </c:pt>
                <c:pt idx="1122">
                  <c:v>-0.23699999999999999</c:v>
                </c:pt>
                <c:pt idx="1123">
                  <c:v>-0.23699999999999999</c:v>
                </c:pt>
                <c:pt idx="1124">
                  <c:v>-0.23699999999999999</c:v>
                </c:pt>
                <c:pt idx="1125">
                  <c:v>-0.23699999999999999</c:v>
                </c:pt>
                <c:pt idx="1126">
                  <c:v>-0.23699999999999999</c:v>
                </c:pt>
                <c:pt idx="1127">
                  <c:v>-0.23699999999999999</c:v>
                </c:pt>
                <c:pt idx="1128">
                  <c:v>-0.23699999999999999</c:v>
                </c:pt>
                <c:pt idx="1129">
                  <c:v>-0.23699999999999999</c:v>
                </c:pt>
                <c:pt idx="1130">
                  <c:v>-0.23699999999999999</c:v>
                </c:pt>
                <c:pt idx="1131">
                  <c:v>-0.23699999999999999</c:v>
                </c:pt>
                <c:pt idx="1132">
                  <c:v>-0.23699999999999999</c:v>
                </c:pt>
                <c:pt idx="1133">
                  <c:v>-0.23699999999999999</c:v>
                </c:pt>
                <c:pt idx="1134">
                  <c:v>-0.23599999999999999</c:v>
                </c:pt>
                <c:pt idx="1135">
                  <c:v>-0.23599999999999999</c:v>
                </c:pt>
                <c:pt idx="1136">
                  <c:v>-0.23599999999999999</c:v>
                </c:pt>
                <c:pt idx="1137">
                  <c:v>-0.23599999999999999</c:v>
                </c:pt>
                <c:pt idx="1138">
                  <c:v>-0.23599999999999999</c:v>
                </c:pt>
                <c:pt idx="1139">
                  <c:v>-0.23599999999999999</c:v>
                </c:pt>
                <c:pt idx="1140">
                  <c:v>-0.23599999999999999</c:v>
                </c:pt>
                <c:pt idx="1141">
                  <c:v>-0.23599999999999999</c:v>
                </c:pt>
                <c:pt idx="1142">
                  <c:v>-0.23599999999999999</c:v>
                </c:pt>
                <c:pt idx="1143">
                  <c:v>-0.23599999999999999</c:v>
                </c:pt>
                <c:pt idx="1144">
                  <c:v>-0.23599999999999999</c:v>
                </c:pt>
                <c:pt idx="1145">
                  <c:v>-0.23599999999999999</c:v>
                </c:pt>
                <c:pt idx="1146">
                  <c:v>-0.23599999999999999</c:v>
                </c:pt>
                <c:pt idx="1147">
                  <c:v>-0.23599999999999999</c:v>
                </c:pt>
                <c:pt idx="1148">
                  <c:v>-0.23599999999999999</c:v>
                </c:pt>
                <c:pt idx="1149">
                  <c:v>-0.23599999999999999</c:v>
                </c:pt>
                <c:pt idx="1150">
                  <c:v>-0.23599999999999999</c:v>
                </c:pt>
                <c:pt idx="1151">
                  <c:v>-0.23599999999999999</c:v>
                </c:pt>
                <c:pt idx="1152">
                  <c:v>-0.23599999999999999</c:v>
                </c:pt>
                <c:pt idx="1153">
                  <c:v>-0.23599999999999999</c:v>
                </c:pt>
                <c:pt idx="1154">
                  <c:v>-0.23599999999999999</c:v>
                </c:pt>
                <c:pt idx="1155">
                  <c:v>-0.23599999999999999</c:v>
                </c:pt>
                <c:pt idx="1156">
                  <c:v>-0.23599999999999999</c:v>
                </c:pt>
                <c:pt idx="1157">
                  <c:v>-0.23599999999999999</c:v>
                </c:pt>
                <c:pt idx="1158">
                  <c:v>-0.23599999999999999</c:v>
                </c:pt>
                <c:pt idx="1159">
                  <c:v>-0.23599999999999999</c:v>
                </c:pt>
                <c:pt idx="1160">
                  <c:v>-0.23599999999999999</c:v>
                </c:pt>
                <c:pt idx="1161">
                  <c:v>-0.23599999999999999</c:v>
                </c:pt>
                <c:pt idx="1162">
                  <c:v>-0.23599999999999999</c:v>
                </c:pt>
                <c:pt idx="1163">
                  <c:v>-0.23599999999999999</c:v>
                </c:pt>
                <c:pt idx="1164">
                  <c:v>-0.23599999999999999</c:v>
                </c:pt>
                <c:pt idx="1165">
                  <c:v>-0.23599999999999999</c:v>
                </c:pt>
                <c:pt idx="1166">
                  <c:v>-0.23599999999999999</c:v>
                </c:pt>
                <c:pt idx="1167">
                  <c:v>-0.23599999999999999</c:v>
                </c:pt>
                <c:pt idx="1168">
                  <c:v>-0.23599999999999999</c:v>
                </c:pt>
                <c:pt idx="1169">
                  <c:v>-0.23599999999999999</c:v>
                </c:pt>
                <c:pt idx="1170">
                  <c:v>-0.23599999999999999</c:v>
                </c:pt>
                <c:pt idx="1171">
                  <c:v>-0.23599999999999999</c:v>
                </c:pt>
                <c:pt idx="1172">
                  <c:v>-0.23599999999999999</c:v>
                </c:pt>
                <c:pt idx="1173">
                  <c:v>-0.23599999999999999</c:v>
                </c:pt>
                <c:pt idx="1174">
                  <c:v>-0.23599999999999999</c:v>
                </c:pt>
                <c:pt idx="1175">
                  <c:v>-0.23599999999999999</c:v>
                </c:pt>
                <c:pt idx="1176">
                  <c:v>-0.23599999999999999</c:v>
                </c:pt>
                <c:pt idx="1177">
                  <c:v>-0.23599999999999999</c:v>
                </c:pt>
                <c:pt idx="1178">
                  <c:v>-0.23599999999999999</c:v>
                </c:pt>
                <c:pt idx="1179">
                  <c:v>-0.23599999999999999</c:v>
                </c:pt>
                <c:pt idx="1180">
                  <c:v>-0.23599999999999999</c:v>
                </c:pt>
                <c:pt idx="1181">
                  <c:v>-0.23599999999999999</c:v>
                </c:pt>
                <c:pt idx="1182">
                  <c:v>-0.23599999999999999</c:v>
                </c:pt>
                <c:pt idx="1183">
                  <c:v>-0.23599999999999999</c:v>
                </c:pt>
                <c:pt idx="1184">
                  <c:v>-0.23599999999999999</c:v>
                </c:pt>
                <c:pt idx="1185">
                  <c:v>-0.23599999999999999</c:v>
                </c:pt>
                <c:pt idx="1186">
                  <c:v>-0.23599999999999999</c:v>
                </c:pt>
                <c:pt idx="1187">
                  <c:v>-0.23599999999999999</c:v>
                </c:pt>
                <c:pt idx="1188">
                  <c:v>-0.23599999999999999</c:v>
                </c:pt>
                <c:pt idx="1189">
                  <c:v>-0.23599999999999999</c:v>
                </c:pt>
                <c:pt idx="1190">
                  <c:v>-0.23599999999999999</c:v>
                </c:pt>
                <c:pt idx="1191">
                  <c:v>-0.23599999999999999</c:v>
                </c:pt>
                <c:pt idx="1192">
                  <c:v>-0.23599999999999999</c:v>
                </c:pt>
                <c:pt idx="1193">
                  <c:v>-0.23599999999999999</c:v>
                </c:pt>
                <c:pt idx="1194">
                  <c:v>-0.23599999999999999</c:v>
                </c:pt>
                <c:pt idx="1195">
                  <c:v>-0.23599999999999999</c:v>
                </c:pt>
                <c:pt idx="1196">
                  <c:v>-0.23599999999999999</c:v>
                </c:pt>
                <c:pt idx="1197">
                  <c:v>-0.23599999999999999</c:v>
                </c:pt>
                <c:pt idx="1198">
                  <c:v>-0.23599999999999999</c:v>
                </c:pt>
                <c:pt idx="1199">
                  <c:v>-0.23599999999999999</c:v>
                </c:pt>
                <c:pt idx="1200">
                  <c:v>-0.23599999999999999</c:v>
                </c:pt>
                <c:pt idx="1201">
                  <c:v>-0.23599999999999999</c:v>
                </c:pt>
                <c:pt idx="1202">
                  <c:v>-0.23599999999999999</c:v>
                </c:pt>
                <c:pt idx="1203">
                  <c:v>-0.23599999999999999</c:v>
                </c:pt>
                <c:pt idx="1204">
                  <c:v>-0.23599999999999999</c:v>
                </c:pt>
                <c:pt idx="1205">
                  <c:v>-0.23599999999999999</c:v>
                </c:pt>
                <c:pt idx="1206">
                  <c:v>-0.23599999999999999</c:v>
                </c:pt>
                <c:pt idx="1207">
                  <c:v>-0.23599999999999999</c:v>
                </c:pt>
                <c:pt idx="1208">
                  <c:v>-0.23599999999999999</c:v>
                </c:pt>
                <c:pt idx="1209">
                  <c:v>-0.23599999999999999</c:v>
                </c:pt>
                <c:pt idx="1210">
                  <c:v>-0.23599999999999999</c:v>
                </c:pt>
                <c:pt idx="1211">
                  <c:v>-0.23599999999999999</c:v>
                </c:pt>
                <c:pt idx="1212">
                  <c:v>-0.23599999999999999</c:v>
                </c:pt>
                <c:pt idx="1213">
                  <c:v>-0.23599999999999999</c:v>
                </c:pt>
                <c:pt idx="1214">
                  <c:v>-0.23599999999999999</c:v>
                </c:pt>
                <c:pt idx="1215">
                  <c:v>-0.23499999999999999</c:v>
                </c:pt>
                <c:pt idx="1216">
                  <c:v>-0.23499999999999999</c:v>
                </c:pt>
                <c:pt idx="1217">
                  <c:v>-0.23499999999999999</c:v>
                </c:pt>
                <c:pt idx="1218">
                  <c:v>-0.23499999999999999</c:v>
                </c:pt>
                <c:pt idx="1219">
                  <c:v>-0.23499999999999999</c:v>
                </c:pt>
                <c:pt idx="1220">
                  <c:v>-0.23499999999999999</c:v>
                </c:pt>
                <c:pt idx="1221">
                  <c:v>-0.23499999999999999</c:v>
                </c:pt>
                <c:pt idx="1222">
                  <c:v>-0.23499999999999999</c:v>
                </c:pt>
                <c:pt idx="1223">
                  <c:v>-0.23499999999999999</c:v>
                </c:pt>
                <c:pt idx="1224">
                  <c:v>-0.23499999999999999</c:v>
                </c:pt>
                <c:pt idx="1225">
                  <c:v>-0.23499999999999999</c:v>
                </c:pt>
                <c:pt idx="1226">
                  <c:v>-0.23499999999999999</c:v>
                </c:pt>
                <c:pt idx="1227">
                  <c:v>-0.23499999999999999</c:v>
                </c:pt>
                <c:pt idx="1228">
                  <c:v>-0.23499999999999999</c:v>
                </c:pt>
                <c:pt idx="1229">
                  <c:v>-0.23499999999999999</c:v>
                </c:pt>
                <c:pt idx="1230">
                  <c:v>-0.23499999999999999</c:v>
                </c:pt>
                <c:pt idx="1231">
                  <c:v>-0.23499999999999999</c:v>
                </c:pt>
                <c:pt idx="1232">
                  <c:v>-0.23499999999999999</c:v>
                </c:pt>
                <c:pt idx="1233">
                  <c:v>-0.23499999999999999</c:v>
                </c:pt>
                <c:pt idx="1234">
                  <c:v>-0.23499999999999999</c:v>
                </c:pt>
                <c:pt idx="1235">
                  <c:v>-0.23499999999999999</c:v>
                </c:pt>
                <c:pt idx="1236">
                  <c:v>-0.23499999999999999</c:v>
                </c:pt>
                <c:pt idx="1237">
                  <c:v>-0.23499999999999999</c:v>
                </c:pt>
                <c:pt idx="1238">
                  <c:v>-0.23499999999999999</c:v>
                </c:pt>
                <c:pt idx="1239">
                  <c:v>-0.23499999999999999</c:v>
                </c:pt>
                <c:pt idx="1240">
                  <c:v>-0.23499999999999999</c:v>
                </c:pt>
                <c:pt idx="1241">
                  <c:v>-0.23499999999999999</c:v>
                </c:pt>
                <c:pt idx="1242">
                  <c:v>-0.23499999999999999</c:v>
                </c:pt>
                <c:pt idx="1243">
                  <c:v>-0.23499999999999999</c:v>
                </c:pt>
                <c:pt idx="1244">
                  <c:v>-0.23499999999999999</c:v>
                </c:pt>
                <c:pt idx="1245">
                  <c:v>-0.23499999999999999</c:v>
                </c:pt>
                <c:pt idx="1246">
                  <c:v>-0.23499999999999999</c:v>
                </c:pt>
                <c:pt idx="1247">
                  <c:v>-0.23499999999999999</c:v>
                </c:pt>
                <c:pt idx="1248">
                  <c:v>-0.23499999999999999</c:v>
                </c:pt>
                <c:pt idx="1249">
                  <c:v>-0.23499999999999999</c:v>
                </c:pt>
                <c:pt idx="1250">
                  <c:v>-0.23499999999999999</c:v>
                </c:pt>
                <c:pt idx="1251">
                  <c:v>-0.23499999999999999</c:v>
                </c:pt>
                <c:pt idx="1252">
                  <c:v>-0.23499999999999999</c:v>
                </c:pt>
                <c:pt idx="1253">
                  <c:v>-0.23499999999999999</c:v>
                </c:pt>
                <c:pt idx="1254">
                  <c:v>-0.23499999999999999</c:v>
                </c:pt>
                <c:pt idx="1255">
                  <c:v>-0.23499999999999999</c:v>
                </c:pt>
                <c:pt idx="1256">
                  <c:v>-0.23499999999999999</c:v>
                </c:pt>
                <c:pt idx="1257">
                  <c:v>-0.23499999999999999</c:v>
                </c:pt>
                <c:pt idx="1258">
                  <c:v>-0.23499999999999999</c:v>
                </c:pt>
                <c:pt idx="1259">
                  <c:v>-0.23499999999999999</c:v>
                </c:pt>
                <c:pt idx="1260">
                  <c:v>-0.23499999999999999</c:v>
                </c:pt>
                <c:pt idx="1261">
                  <c:v>-0.23499999999999999</c:v>
                </c:pt>
                <c:pt idx="1262">
                  <c:v>-0.23499999999999999</c:v>
                </c:pt>
                <c:pt idx="1263">
                  <c:v>-0.23499999999999999</c:v>
                </c:pt>
                <c:pt idx="1264">
                  <c:v>-0.23499999999999999</c:v>
                </c:pt>
                <c:pt idx="1265">
                  <c:v>-0.23499999999999999</c:v>
                </c:pt>
                <c:pt idx="1266">
                  <c:v>-0.23499999999999999</c:v>
                </c:pt>
                <c:pt idx="1267">
                  <c:v>-0.23499999999999999</c:v>
                </c:pt>
                <c:pt idx="1268">
                  <c:v>-0.23499999999999999</c:v>
                </c:pt>
                <c:pt idx="1269">
                  <c:v>-0.23499999999999999</c:v>
                </c:pt>
                <c:pt idx="1270">
                  <c:v>-0.23499999999999999</c:v>
                </c:pt>
                <c:pt idx="1271">
                  <c:v>-0.23499999999999999</c:v>
                </c:pt>
                <c:pt idx="1272">
                  <c:v>-0.23499999999999999</c:v>
                </c:pt>
                <c:pt idx="1273">
                  <c:v>-0.23499999999999999</c:v>
                </c:pt>
                <c:pt idx="1274">
                  <c:v>-0.23499999999999999</c:v>
                </c:pt>
                <c:pt idx="1275">
                  <c:v>-0.23499999999999999</c:v>
                </c:pt>
                <c:pt idx="1276">
                  <c:v>-0.23499999999999999</c:v>
                </c:pt>
                <c:pt idx="1277">
                  <c:v>-0.23499999999999999</c:v>
                </c:pt>
                <c:pt idx="1278">
                  <c:v>-0.23499999999999999</c:v>
                </c:pt>
                <c:pt idx="1279">
                  <c:v>-0.23499999999999999</c:v>
                </c:pt>
                <c:pt idx="1280">
                  <c:v>-0.23499999999999999</c:v>
                </c:pt>
                <c:pt idx="1281">
                  <c:v>-0.23499999999999999</c:v>
                </c:pt>
                <c:pt idx="1282">
                  <c:v>-0.23499999999999999</c:v>
                </c:pt>
                <c:pt idx="1283">
                  <c:v>-0.23499999999999999</c:v>
                </c:pt>
                <c:pt idx="1284">
                  <c:v>-0.23499999999999999</c:v>
                </c:pt>
                <c:pt idx="1285">
                  <c:v>-0.23499999999999999</c:v>
                </c:pt>
                <c:pt idx="1286">
                  <c:v>-0.23499999999999999</c:v>
                </c:pt>
                <c:pt idx="1287">
                  <c:v>-0.23499999999999999</c:v>
                </c:pt>
                <c:pt idx="1288">
                  <c:v>-0.23499999999999999</c:v>
                </c:pt>
                <c:pt idx="1289">
                  <c:v>-0.23499999999999999</c:v>
                </c:pt>
                <c:pt idx="1290">
                  <c:v>-0.23499999999999999</c:v>
                </c:pt>
                <c:pt idx="1291">
                  <c:v>-0.23499999999999999</c:v>
                </c:pt>
                <c:pt idx="1292">
                  <c:v>-0.23499999999999999</c:v>
                </c:pt>
                <c:pt idx="1293">
                  <c:v>-0.23499999999999999</c:v>
                </c:pt>
                <c:pt idx="1294">
                  <c:v>-0.23499999999999999</c:v>
                </c:pt>
                <c:pt idx="1295">
                  <c:v>-0.23499999999999999</c:v>
                </c:pt>
                <c:pt idx="1296">
                  <c:v>-0.23400000000000001</c:v>
                </c:pt>
                <c:pt idx="1297">
                  <c:v>-0.23400000000000001</c:v>
                </c:pt>
                <c:pt idx="1298">
                  <c:v>-0.23400000000000001</c:v>
                </c:pt>
                <c:pt idx="1299">
                  <c:v>-0.23400000000000001</c:v>
                </c:pt>
                <c:pt idx="1300">
                  <c:v>-0.23400000000000001</c:v>
                </c:pt>
                <c:pt idx="1301">
                  <c:v>-0.23400000000000001</c:v>
                </c:pt>
                <c:pt idx="1302">
                  <c:v>-0.23400000000000001</c:v>
                </c:pt>
                <c:pt idx="1303">
                  <c:v>-0.23400000000000001</c:v>
                </c:pt>
                <c:pt idx="1304">
                  <c:v>-0.23400000000000001</c:v>
                </c:pt>
                <c:pt idx="1305">
                  <c:v>-0.23400000000000001</c:v>
                </c:pt>
                <c:pt idx="1306">
                  <c:v>-0.23400000000000001</c:v>
                </c:pt>
                <c:pt idx="1307">
                  <c:v>-0.23400000000000001</c:v>
                </c:pt>
                <c:pt idx="1308">
                  <c:v>-0.23400000000000001</c:v>
                </c:pt>
                <c:pt idx="1309">
                  <c:v>-0.23400000000000001</c:v>
                </c:pt>
                <c:pt idx="1310">
                  <c:v>-0.23400000000000001</c:v>
                </c:pt>
                <c:pt idx="1311">
                  <c:v>-0.23400000000000001</c:v>
                </c:pt>
                <c:pt idx="1312">
                  <c:v>-0.23400000000000001</c:v>
                </c:pt>
                <c:pt idx="1313">
                  <c:v>-0.23400000000000001</c:v>
                </c:pt>
                <c:pt idx="1314">
                  <c:v>-0.23400000000000001</c:v>
                </c:pt>
                <c:pt idx="1315">
                  <c:v>-0.23400000000000001</c:v>
                </c:pt>
                <c:pt idx="1316">
                  <c:v>-0.23400000000000001</c:v>
                </c:pt>
                <c:pt idx="1317">
                  <c:v>-0.23400000000000001</c:v>
                </c:pt>
                <c:pt idx="1318">
                  <c:v>-0.23400000000000001</c:v>
                </c:pt>
                <c:pt idx="1319">
                  <c:v>-0.23400000000000001</c:v>
                </c:pt>
                <c:pt idx="1320">
                  <c:v>-0.23400000000000001</c:v>
                </c:pt>
                <c:pt idx="1321">
                  <c:v>-0.23400000000000001</c:v>
                </c:pt>
                <c:pt idx="1322">
                  <c:v>-0.23400000000000001</c:v>
                </c:pt>
                <c:pt idx="1323">
                  <c:v>-0.23400000000000001</c:v>
                </c:pt>
                <c:pt idx="1324">
                  <c:v>-0.23400000000000001</c:v>
                </c:pt>
                <c:pt idx="1325">
                  <c:v>-0.23400000000000001</c:v>
                </c:pt>
                <c:pt idx="1326">
                  <c:v>-0.23400000000000001</c:v>
                </c:pt>
                <c:pt idx="1327">
                  <c:v>-0.23400000000000001</c:v>
                </c:pt>
                <c:pt idx="1328">
                  <c:v>-0.23400000000000001</c:v>
                </c:pt>
                <c:pt idx="1329">
                  <c:v>-0.23400000000000001</c:v>
                </c:pt>
                <c:pt idx="1330">
                  <c:v>-0.23400000000000001</c:v>
                </c:pt>
                <c:pt idx="1331">
                  <c:v>-0.23400000000000001</c:v>
                </c:pt>
                <c:pt idx="1332">
                  <c:v>-0.23400000000000001</c:v>
                </c:pt>
                <c:pt idx="1333">
                  <c:v>-0.23400000000000001</c:v>
                </c:pt>
                <c:pt idx="1334">
                  <c:v>-0.23400000000000001</c:v>
                </c:pt>
                <c:pt idx="1335">
                  <c:v>-0.23400000000000001</c:v>
                </c:pt>
                <c:pt idx="1336">
                  <c:v>-0.23400000000000001</c:v>
                </c:pt>
                <c:pt idx="1337">
                  <c:v>-0.23400000000000001</c:v>
                </c:pt>
                <c:pt idx="1338">
                  <c:v>-0.23400000000000001</c:v>
                </c:pt>
                <c:pt idx="1339">
                  <c:v>-0.23400000000000001</c:v>
                </c:pt>
                <c:pt idx="1340">
                  <c:v>-0.23400000000000001</c:v>
                </c:pt>
                <c:pt idx="1341">
                  <c:v>-0.23400000000000001</c:v>
                </c:pt>
                <c:pt idx="1342">
                  <c:v>-0.23400000000000001</c:v>
                </c:pt>
                <c:pt idx="1343">
                  <c:v>-0.23400000000000001</c:v>
                </c:pt>
                <c:pt idx="1344">
                  <c:v>-0.23400000000000001</c:v>
                </c:pt>
                <c:pt idx="1345">
                  <c:v>-0.23400000000000001</c:v>
                </c:pt>
                <c:pt idx="1346">
                  <c:v>-0.23400000000000001</c:v>
                </c:pt>
                <c:pt idx="1347">
                  <c:v>-0.23400000000000001</c:v>
                </c:pt>
                <c:pt idx="1348">
                  <c:v>-0.23400000000000001</c:v>
                </c:pt>
                <c:pt idx="1349">
                  <c:v>-0.23400000000000001</c:v>
                </c:pt>
                <c:pt idx="1350">
                  <c:v>-0.23400000000000001</c:v>
                </c:pt>
                <c:pt idx="1351">
                  <c:v>-0.23400000000000001</c:v>
                </c:pt>
                <c:pt idx="1352">
                  <c:v>-0.23400000000000001</c:v>
                </c:pt>
                <c:pt idx="1353">
                  <c:v>-0.23400000000000001</c:v>
                </c:pt>
                <c:pt idx="1354">
                  <c:v>-0.23400000000000001</c:v>
                </c:pt>
                <c:pt idx="1355">
                  <c:v>-0.23400000000000001</c:v>
                </c:pt>
                <c:pt idx="1356">
                  <c:v>-0.23400000000000001</c:v>
                </c:pt>
                <c:pt idx="1357">
                  <c:v>-0.23400000000000001</c:v>
                </c:pt>
                <c:pt idx="1358">
                  <c:v>-0.23400000000000001</c:v>
                </c:pt>
                <c:pt idx="1359">
                  <c:v>-0.23400000000000001</c:v>
                </c:pt>
                <c:pt idx="1360">
                  <c:v>-0.23400000000000001</c:v>
                </c:pt>
                <c:pt idx="1361">
                  <c:v>-0.23400000000000001</c:v>
                </c:pt>
                <c:pt idx="1362">
                  <c:v>-0.23400000000000001</c:v>
                </c:pt>
                <c:pt idx="1363">
                  <c:v>-0.23400000000000001</c:v>
                </c:pt>
                <c:pt idx="1364">
                  <c:v>-0.23400000000000001</c:v>
                </c:pt>
                <c:pt idx="1365">
                  <c:v>-0.23400000000000001</c:v>
                </c:pt>
                <c:pt idx="1366">
                  <c:v>-0.23400000000000001</c:v>
                </c:pt>
                <c:pt idx="1367">
                  <c:v>-0.23400000000000001</c:v>
                </c:pt>
                <c:pt idx="1368">
                  <c:v>-0.23400000000000001</c:v>
                </c:pt>
                <c:pt idx="1369">
                  <c:v>-0.23400000000000001</c:v>
                </c:pt>
                <c:pt idx="1370">
                  <c:v>-0.23400000000000001</c:v>
                </c:pt>
                <c:pt idx="1371">
                  <c:v>-0.23400000000000001</c:v>
                </c:pt>
                <c:pt idx="1372">
                  <c:v>-0.23400000000000001</c:v>
                </c:pt>
                <c:pt idx="1373">
                  <c:v>-0.23400000000000001</c:v>
                </c:pt>
                <c:pt idx="1374">
                  <c:v>-0.23400000000000001</c:v>
                </c:pt>
                <c:pt idx="1375">
                  <c:v>-0.23400000000000001</c:v>
                </c:pt>
                <c:pt idx="1376">
                  <c:v>-0.23400000000000001</c:v>
                </c:pt>
                <c:pt idx="1377">
                  <c:v>-0.23300000000000001</c:v>
                </c:pt>
                <c:pt idx="1378">
                  <c:v>-0.23300000000000001</c:v>
                </c:pt>
                <c:pt idx="1379">
                  <c:v>-0.23300000000000001</c:v>
                </c:pt>
                <c:pt idx="1380">
                  <c:v>-0.23300000000000001</c:v>
                </c:pt>
                <c:pt idx="1381">
                  <c:v>-0.23300000000000001</c:v>
                </c:pt>
                <c:pt idx="1382">
                  <c:v>-0.23300000000000001</c:v>
                </c:pt>
                <c:pt idx="1383">
                  <c:v>-0.23300000000000001</c:v>
                </c:pt>
                <c:pt idx="1384">
                  <c:v>-0.23300000000000001</c:v>
                </c:pt>
                <c:pt idx="1385">
                  <c:v>-0.23300000000000001</c:v>
                </c:pt>
                <c:pt idx="1386">
                  <c:v>-0.23300000000000001</c:v>
                </c:pt>
                <c:pt idx="1387">
                  <c:v>-0.23300000000000001</c:v>
                </c:pt>
                <c:pt idx="1388">
                  <c:v>-0.23300000000000001</c:v>
                </c:pt>
                <c:pt idx="1389">
                  <c:v>-0.23300000000000001</c:v>
                </c:pt>
                <c:pt idx="1390">
                  <c:v>-0.23300000000000001</c:v>
                </c:pt>
                <c:pt idx="1391">
                  <c:v>-0.23300000000000001</c:v>
                </c:pt>
                <c:pt idx="1392">
                  <c:v>-0.23300000000000001</c:v>
                </c:pt>
                <c:pt idx="1393">
                  <c:v>-0.23300000000000001</c:v>
                </c:pt>
                <c:pt idx="1394">
                  <c:v>-0.23300000000000001</c:v>
                </c:pt>
                <c:pt idx="1395">
                  <c:v>-0.23300000000000001</c:v>
                </c:pt>
                <c:pt idx="1396">
                  <c:v>-0.23300000000000001</c:v>
                </c:pt>
                <c:pt idx="1397">
                  <c:v>-0.23300000000000001</c:v>
                </c:pt>
                <c:pt idx="1398">
                  <c:v>-0.23300000000000001</c:v>
                </c:pt>
                <c:pt idx="1399">
                  <c:v>-0.23300000000000001</c:v>
                </c:pt>
                <c:pt idx="1400">
                  <c:v>-0.23300000000000001</c:v>
                </c:pt>
                <c:pt idx="1401">
                  <c:v>-0.23300000000000001</c:v>
                </c:pt>
                <c:pt idx="1402">
                  <c:v>-0.23300000000000001</c:v>
                </c:pt>
                <c:pt idx="1403">
                  <c:v>-0.23300000000000001</c:v>
                </c:pt>
                <c:pt idx="1404">
                  <c:v>-0.23300000000000001</c:v>
                </c:pt>
                <c:pt idx="1405">
                  <c:v>-0.23300000000000001</c:v>
                </c:pt>
                <c:pt idx="1406">
                  <c:v>-0.23300000000000001</c:v>
                </c:pt>
                <c:pt idx="1407">
                  <c:v>-0.23300000000000001</c:v>
                </c:pt>
                <c:pt idx="1408">
                  <c:v>-0.23300000000000001</c:v>
                </c:pt>
                <c:pt idx="1409">
                  <c:v>-0.23300000000000001</c:v>
                </c:pt>
                <c:pt idx="1410">
                  <c:v>-0.23300000000000001</c:v>
                </c:pt>
                <c:pt idx="1411">
                  <c:v>-0.23300000000000001</c:v>
                </c:pt>
                <c:pt idx="1412">
                  <c:v>-0.23300000000000001</c:v>
                </c:pt>
                <c:pt idx="1413">
                  <c:v>-0.23300000000000001</c:v>
                </c:pt>
                <c:pt idx="1414">
                  <c:v>-0.23300000000000001</c:v>
                </c:pt>
                <c:pt idx="1415">
                  <c:v>-0.23300000000000001</c:v>
                </c:pt>
                <c:pt idx="1416">
                  <c:v>-0.23300000000000001</c:v>
                </c:pt>
                <c:pt idx="1417">
                  <c:v>-0.23300000000000001</c:v>
                </c:pt>
                <c:pt idx="1418">
                  <c:v>-0.23300000000000001</c:v>
                </c:pt>
                <c:pt idx="1419">
                  <c:v>-0.23300000000000001</c:v>
                </c:pt>
                <c:pt idx="1420">
                  <c:v>-0.23300000000000001</c:v>
                </c:pt>
                <c:pt idx="1421">
                  <c:v>-0.23300000000000001</c:v>
                </c:pt>
                <c:pt idx="1422">
                  <c:v>-0.23300000000000001</c:v>
                </c:pt>
                <c:pt idx="1423">
                  <c:v>-0.23300000000000001</c:v>
                </c:pt>
                <c:pt idx="1424">
                  <c:v>-0.23300000000000001</c:v>
                </c:pt>
                <c:pt idx="1425">
                  <c:v>-0.23300000000000001</c:v>
                </c:pt>
                <c:pt idx="1426">
                  <c:v>-0.23300000000000001</c:v>
                </c:pt>
                <c:pt idx="1427">
                  <c:v>-0.23300000000000001</c:v>
                </c:pt>
                <c:pt idx="1428">
                  <c:v>-0.23300000000000001</c:v>
                </c:pt>
                <c:pt idx="1429">
                  <c:v>-0.23300000000000001</c:v>
                </c:pt>
                <c:pt idx="1430">
                  <c:v>-0.23300000000000001</c:v>
                </c:pt>
                <c:pt idx="1431">
                  <c:v>-0.23300000000000001</c:v>
                </c:pt>
                <c:pt idx="1432">
                  <c:v>-0.23300000000000001</c:v>
                </c:pt>
                <c:pt idx="1433">
                  <c:v>-0.23300000000000001</c:v>
                </c:pt>
                <c:pt idx="1434">
                  <c:v>-0.23300000000000001</c:v>
                </c:pt>
                <c:pt idx="1435">
                  <c:v>-0.23300000000000001</c:v>
                </c:pt>
                <c:pt idx="1436">
                  <c:v>-0.23300000000000001</c:v>
                </c:pt>
                <c:pt idx="1437">
                  <c:v>-0.23300000000000001</c:v>
                </c:pt>
                <c:pt idx="1438">
                  <c:v>-0.23300000000000001</c:v>
                </c:pt>
                <c:pt idx="1439">
                  <c:v>-0.23300000000000001</c:v>
                </c:pt>
                <c:pt idx="1440">
                  <c:v>-0.23300000000000001</c:v>
                </c:pt>
                <c:pt idx="1441">
                  <c:v>-0.23300000000000001</c:v>
                </c:pt>
                <c:pt idx="1442">
                  <c:v>-0.23300000000000001</c:v>
                </c:pt>
                <c:pt idx="1443">
                  <c:v>-0.23300000000000001</c:v>
                </c:pt>
                <c:pt idx="1444">
                  <c:v>-0.23300000000000001</c:v>
                </c:pt>
                <c:pt idx="1445">
                  <c:v>-0.23300000000000001</c:v>
                </c:pt>
                <c:pt idx="1446">
                  <c:v>-0.23300000000000001</c:v>
                </c:pt>
                <c:pt idx="1447">
                  <c:v>-0.23300000000000001</c:v>
                </c:pt>
                <c:pt idx="1448">
                  <c:v>-0.23300000000000001</c:v>
                </c:pt>
                <c:pt idx="1449">
                  <c:v>-0.23300000000000001</c:v>
                </c:pt>
                <c:pt idx="1450">
                  <c:v>-0.23300000000000001</c:v>
                </c:pt>
                <c:pt idx="1451">
                  <c:v>-0.23300000000000001</c:v>
                </c:pt>
                <c:pt idx="1452">
                  <c:v>-0.23300000000000001</c:v>
                </c:pt>
                <c:pt idx="1453">
                  <c:v>-0.23300000000000001</c:v>
                </c:pt>
                <c:pt idx="1454">
                  <c:v>-0.23300000000000001</c:v>
                </c:pt>
                <c:pt idx="1455">
                  <c:v>-0.23300000000000001</c:v>
                </c:pt>
                <c:pt idx="1456">
                  <c:v>-0.23300000000000001</c:v>
                </c:pt>
                <c:pt idx="1457">
                  <c:v>-0.23300000000000001</c:v>
                </c:pt>
                <c:pt idx="1458">
                  <c:v>-0.23200000000000001</c:v>
                </c:pt>
                <c:pt idx="1459">
                  <c:v>-0.23200000000000001</c:v>
                </c:pt>
                <c:pt idx="1460">
                  <c:v>-0.23200000000000001</c:v>
                </c:pt>
                <c:pt idx="1461">
                  <c:v>-0.23200000000000001</c:v>
                </c:pt>
                <c:pt idx="1462">
                  <c:v>-0.23200000000000001</c:v>
                </c:pt>
                <c:pt idx="1463">
                  <c:v>-0.23200000000000001</c:v>
                </c:pt>
                <c:pt idx="1464">
                  <c:v>-0.23200000000000001</c:v>
                </c:pt>
                <c:pt idx="1465">
                  <c:v>-0.23200000000000001</c:v>
                </c:pt>
                <c:pt idx="1466">
                  <c:v>-0.23200000000000001</c:v>
                </c:pt>
                <c:pt idx="1467">
                  <c:v>-0.23200000000000001</c:v>
                </c:pt>
                <c:pt idx="1468">
                  <c:v>-0.23200000000000001</c:v>
                </c:pt>
                <c:pt idx="1469">
                  <c:v>-0.23200000000000001</c:v>
                </c:pt>
                <c:pt idx="1470">
                  <c:v>-0.23200000000000001</c:v>
                </c:pt>
                <c:pt idx="1471">
                  <c:v>-0.23200000000000001</c:v>
                </c:pt>
                <c:pt idx="1472">
                  <c:v>-0.23200000000000001</c:v>
                </c:pt>
                <c:pt idx="1473">
                  <c:v>-0.23200000000000001</c:v>
                </c:pt>
                <c:pt idx="1474">
                  <c:v>-0.23200000000000001</c:v>
                </c:pt>
                <c:pt idx="1475">
                  <c:v>-0.23200000000000001</c:v>
                </c:pt>
                <c:pt idx="1476">
                  <c:v>-0.23200000000000001</c:v>
                </c:pt>
                <c:pt idx="1477">
                  <c:v>-0.23200000000000001</c:v>
                </c:pt>
                <c:pt idx="1478">
                  <c:v>-0.23200000000000001</c:v>
                </c:pt>
                <c:pt idx="1479">
                  <c:v>-0.23200000000000001</c:v>
                </c:pt>
                <c:pt idx="1480">
                  <c:v>-0.23200000000000001</c:v>
                </c:pt>
                <c:pt idx="1481">
                  <c:v>-0.23200000000000001</c:v>
                </c:pt>
                <c:pt idx="1482">
                  <c:v>-0.23200000000000001</c:v>
                </c:pt>
                <c:pt idx="1483">
                  <c:v>-0.23200000000000001</c:v>
                </c:pt>
                <c:pt idx="1484">
                  <c:v>-0.23200000000000001</c:v>
                </c:pt>
                <c:pt idx="1485">
                  <c:v>-0.23200000000000001</c:v>
                </c:pt>
                <c:pt idx="1486">
                  <c:v>-0.23200000000000001</c:v>
                </c:pt>
                <c:pt idx="1487">
                  <c:v>-0.23200000000000001</c:v>
                </c:pt>
                <c:pt idx="1488">
                  <c:v>-0.23200000000000001</c:v>
                </c:pt>
                <c:pt idx="1489">
                  <c:v>-0.23200000000000001</c:v>
                </c:pt>
                <c:pt idx="1490">
                  <c:v>-0.23200000000000001</c:v>
                </c:pt>
                <c:pt idx="1491">
                  <c:v>-0.23200000000000001</c:v>
                </c:pt>
                <c:pt idx="1492">
                  <c:v>-0.23200000000000001</c:v>
                </c:pt>
                <c:pt idx="1493">
                  <c:v>-0.23200000000000001</c:v>
                </c:pt>
                <c:pt idx="1494">
                  <c:v>-0.23200000000000001</c:v>
                </c:pt>
                <c:pt idx="1495">
                  <c:v>-0.23200000000000001</c:v>
                </c:pt>
                <c:pt idx="1496">
                  <c:v>-0.23200000000000001</c:v>
                </c:pt>
                <c:pt idx="1497">
                  <c:v>-0.23200000000000001</c:v>
                </c:pt>
                <c:pt idx="1498">
                  <c:v>-0.23200000000000001</c:v>
                </c:pt>
                <c:pt idx="1499">
                  <c:v>-0.23200000000000001</c:v>
                </c:pt>
                <c:pt idx="1500">
                  <c:v>-0.23200000000000001</c:v>
                </c:pt>
                <c:pt idx="1501">
                  <c:v>-0.23200000000000001</c:v>
                </c:pt>
                <c:pt idx="1502">
                  <c:v>-0.23200000000000001</c:v>
                </c:pt>
                <c:pt idx="1503">
                  <c:v>-0.23200000000000001</c:v>
                </c:pt>
                <c:pt idx="1504">
                  <c:v>-0.23200000000000001</c:v>
                </c:pt>
                <c:pt idx="1505">
                  <c:v>-0.23200000000000001</c:v>
                </c:pt>
                <c:pt idx="1506">
                  <c:v>-0.23200000000000001</c:v>
                </c:pt>
                <c:pt idx="1507">
                  <c:v>-0.23200000000000001</c:v>
                </c:pt>
                <c:pt idx="1508">
                  <c:v>-0.23200000000000001</c:v>
                </c:pt>
                <c:pt idx="1509">
                  <c:v>-0.23200000000000001</c:v>
                </c:pt>
                <c:pt idx="1510">
                  <c:v>-0.23200000000000001</c:v>
                </c:pt>
                <c:pt idx="1511">
                  <c:v>-0.23200000000000001</c:v>
                </c:pt>
                <c:pt idx="1512">
                  <c:v>-0.23200000000000001</c:v>
                </c:pt>
                <c:pt idx="1513">
                  <c:v>-0.23200000000000001</c:v>
                </c:pt>
                <c:pt idx="1514">
                  <c:v>-0.23200000000000001</c:v>
                </c:pt>
                <c:pt idx="1515">
                  <c:v>-0.23200000000000001</c:v>
                </c:pt>
                <c:pt idx="1516">
                  <c:v>-0.23200000000000001</c:v>
                </c:pt>
                <c:pt idx="1517">
                  <c:v>-0.23200000000000001</c:v>
                </c:pt>
                <c:pt idx="1518">
                  <c:v>-0.23200000000000001</c:v>
                </c:pt>
                <c:pt idx="1519">
                  <c:v>-0.23200000000000001</c:v>
                </c:pt>
                <c:pt idx="1520">
                  <c:v>-0.23200000000000001</c:v>
                </c:pt>
                <c:pt idx="1521">
                  <c:v>-0.23200000000000001</c:v>
                </c:pt>
                <c:pt idx="1522">
                  <c:v>-0.23200000000000001</c:v>
                </c:pt>
                <c:pt idx="1523">
                  <c:v>-0.23200000000000001</c:v>
                </c:pt>
                <c:pt idx="1524">
                  <c:v>-0.23200000000000001</c:v>
                </c:pt>
                <c:pt idx="1525">
                  <c:v>-0.23200000000000001</c:v>
                </c:pt>
                <c:pt idx="1526">
                  <c:v>-0.23200000000000001</c:v>
                </c:pt>
                <c:pt idx="1527">
                  <c:v>-0.23200000000000001</c:v>
                </c:pt>
                <c:pt idx="1528">
                  <c:v>-0.23200000000000001</c:v>
                </c:pt>
                <c:pt idx="1529">
                  <c:v>-0.23200000000000001</c:v>
                </c:pt>
                <c:pt idx="1530">
                  <c:v>-0.23200000000000001</c:v>
                </c:pt>
                <c:pt idx="1531">
                  <c:v>-0.23200000000000001</c:v>
                </c:pt>
                <c:pt idx="1532">
                  <c:v>-0.23200000000000001</c:v>
                </c:pt>
                <c:pt idx="1533">
                  <c:v>-0.23200000000000001</c:v>
                </c:pt>
                <c:pt idx="1534">
                  <c:v>-0.23200000000000001</c:v>
                </c:pt>
                <c:pt idx="1535">
                  <c:v>-0.23200000000000001</c:v>
                </c:pt>
                <c:pt idx="1536">
                  <c:v>-0.23200000000000001</c:v>
                </c:pt>
                <c:pt idx="1537">
                  <c:v>-0.23200000000000001</c:v>
                </c:pt>
                <c:pt idx="1538">
                  <c:v>-0.23200000000000001</c:v>
                </c:pt>
                <c:pt idx="1539">
                  <c:v>-0.23100000000000001</c:v>
                </c:pt>
                <c:pt idx="1540">
                  <c:v>-0.23100000000000001</c:v>
                </c:pt>
                <c:pt idx="1541">
                  <c:v>-0.23100000000000001</c:v>
                </c:pt>
                <c:pt idx="1542">
                  <c:v>-0.23100000000000001</c:v>
                </c:pt>
                <c:pt idx="1543">
                  <c:v>-0.23100000000000001</c:v>
                </c:pt>
                <c:pt idx="1544">
                  <c:v>-0.23100000000000001</c:v>
                </c:pt>
                <c:pt idx="1545">
                  <c:v>-0.23100000000000001</c:v>
                </c:pt>
                <c:pt idx="1546">
                  <c:v>-0.23100000000000001</c:v>
                </c:pt>
                <c:pt idx="1547">
                  <c:v>-0.23100000000000001</c:v>
                </c:pt>
                <c:pt idx="1548">
                  <c:v>-0.23100000000000001</c:v>
                </c:pt>
                <c:pt idx="1549">
                  <c:v>-0.23100000000000001</c:v>
                </c:pt>
                <c:pt idx="1550">
                  <c:v>-0.23100000000000001</c:v>
                </c:pt>
                <c:pt idx="1551">
                  <c:v>-0.23100000000000001</c:v>
                </c:pt>
                <c:pt idx="1552">
                  <c:v>-0.23100000000000001</c:v>
                </c:pt>
                <c:pt idx="1553">
                  <c:v>-0.23100000000000001</c:v>
                </c:pt>
                <c:pt idx="1554">
                  <c:v>-0.23100000000000001</c:v>
                </c:pt>
                <c:pt idx="1555">
                  <c:v>-0.23100000000000001</c:v>
                </c:pt>
                <c:pt idx="1556">
                  <c:v>-0.23100000000000001</c:v>
                </c:pt>
                <c:pt idx="1557">
                  <c:v>-0.23100000000000001</c:v>
                </c:pt>
                <c:pt idx="1558">
                  <c:v>-0.23100000000000001</c:v>
                </c:pt>
                <c:pt idx="1559">
                  <c:v>-0.23100000000000001</c:v>
                </c:pt>
                <c:pt idx="1560">
                  <c:v>-0.23100000000000001</c:v>
                </c:pt>
                <c:pt idx="1561">
                  <c:v>-0.23100000000000001</c:v>
                </c:pt>
                <c:pt idx="1562">
                  <c:v>-0.23100000000000001</c:v>
                </c:pt>
                <c:pt idx="1563">
                  <c:v>-0.23100000000000001</c:v>
                </c:pt>
                <c:pt idx="1564">
                  <c:v>-0.23100000000000001</c:v>
                </c:pt>
                <c:pt idx="1565">
                  <c:v>-0.23100000000000001</c:v>
                </c:pt>
                <c:pt idx="1566">
                  <c:v>-0.23100000000000001</c:v>
                </c:pt>
                <c:pt idx="1567">
                  <c:v>-0.23100000000000001</c:v>
                </c:pt>
                <c:pt idx="1568">
                  <c:v>-0.23100000000000001</c:v>
                </c:pt>
                <c:pt idx="1569">
                  <c:v>-0.23100000000000001</c:v>
                </c:pt>
                <c:pt idx="1570">
                  <c:v>-0.23100000000000001</c:v>
                </c:pt>
                <c:pt idx="1571">
                  <c:v>-0.23100000000000001</c:v>
                </c:pt>
                <c:pt idx="1572">
                  <c:v>-0.23100000000000001</c:v>
                </c:pt>
                <c:pt idx="1573">
                  <c:v>-0.23100000000000001</c:v>
                </c:pt>
                <c:pt idx="1574">
                  <c:v>-0.23100000000000001</c:v>
                </c:pt>
                <c:pt idx="1575">
                  <c:v>-0.23100000000000001</c:v>
                </c:pt>
                <c:pt idx="1576">
                  <c:v>-0.23100000000000001</c:v>
                </c:pt>
                <c:pt idx="1577">
                  <c:v>-0.23100000000000001</c:v>
                </c:pt>
                <c:pt idx="1578">
                  <c:v>-0.23100000000000001</c:v>
                </c:pt>
                <c:pt idx="1579">
                  <c:v>-0.23100000000000001</c:v>
                </c:pt>
                <c:pt idx="1580">
                  <c:v>-0.23100000000000001</c:v>
                </c:pt>
                <c:pt idx="1581">
                  <c:v>-0.23100000000000001</c:v>
                </c:pt>
                <c:pt idx="1582">
                  <c:v>-0.23100000000000001</c:v>
                </c:pt>
                <c:pt idx="1583">
                  <c:v>-0.23100000000000001</c:v>
                </c:pt>
                <c:pt idx="1584">
                  <c:v>-0.23100000000000001</c:v>
                </c:pt>
                <c:pt idx="1585">
                  <c:v>-0.23100000000000001</c:v>
                </c:pt>
                <c:pt idx="1586">
                  <c:v>-0.23100000000000001</c:v>
                </c:pt>
                <c:pt idx="1587">
                  <c:v>-0.23100000000000001</c:v>
                </c:pt>
                <c:pt idx="1588">
                  <c:v>-0.23100000000000001</c:v>
                </c:pt>
                <c:pt idx="1589">
                  <c:v>-0.23100000000000001</c:v>
                </c:pt>
                <c:pt idx="1590">
                  <c:v>-0.23100000000000001</c:v>
                </c:pt>
                <c:pt idx="1591">
                  <c:v>-0.23100000000000001</c:v>
                </c:pt>
                <c:pt idx="1592">
                  <c:v>-0.23100000000000001</c:v>
                </c:pt>
                <c:pt idx="1593">
                  <c:v>-0.23100000000000001</c:v>
                </c:pt>
                <c:pt idx="1594">
                  <c:v>-0.23100000000000001</c:v>
                </c:pt>
                <c:pt idx="1595">
                  <c:v>-0.23100000000000001</c:v>
                </c:pt>
                <c:pt idx="1596">
                  <c:v>-0.23100000000000001</c:v>
                </c:pt>
                <c:pt idx="1597">
                  <c:v>-0.23100000000000001</c:v>
                </c:pt>
                <c:pt idx="1598">
                  <c:v>-0.23100000000000001</c:v>
                </c:pt>
                <c:pt idx="1599">
                  <c:v>-0.23100000000000001</c:v>
                </c:pt>
                <c:pt idx="1600">
                  <c:v>-0.23100000000000001</c:v>
                </c:pt>
                <c:pt idx="1601">
                  <c:v>-0.23100000000000001</c:v>
                </c:pt>
                <c:pt idx="1602">
                  <c:v>-0.23100000000000001</c:v>
                </c:pt>
                <c:pt idx="1603">
                  <c:v>-0.23100000000000001</c:v>
                </c:pt>
                <c:pt idx="1604">
                  <c:v>-0.23100000000000001</c:v>
                </c:pt>
                <c:pt idx="1605">
                  <c:v>-0.23100000000000001</c:v>
                </c:pt>
                <c:pt idx="1606">
                  <c:v>-0.23100000000000001</c:v>
                </c:pt>
                <c:pt idx="1607">
                  <c:v>-0.23100000000000001</c:v>
                </c:pt>
                <c:pt idx="1608">
                  <c:v>-0.23100000000000001</c:v>
                </c:pt>
                <c:pt idx="1609">
                  <c:v>-0.23100000000000001</c:v>
                </c:pt>
                <c:pt idx="1610">
                  <c:v>-0.23100000000000001</c:v>
                </c:pt>
                <c:pt idx="1611">
                  <c:v>-0.23100000000000001</c:v>
                </c:pt>
                <c:pt idx="1612">
                  <c:v>-0.23100000000000001</c:v>
                </c:pt>
                <c:pt idx="1613">
                  <c:v>-0.23100000000000001</c:v>
                </c:pt>
                <c:pt idx="1614">
                  <c:v>-0.23100000000000001</c:v>
                </c:pt>
                <c:pt idx="1615">
                  <c:v>-0.23100000000000001</c:v>
                </c:pt>
                <c:pt idx="1616">
                  <c:v>-0.23100000000000001</c:v>
                </c:pt>
                <c:pt idx="1617">
                  <c:v>-0.23100000000000001</c:v>
                </c:pt>
                <c:pt idx="1618">
                  <c:v>-0.23100000000000001</c:v>
                </c:pt>
                <c:pt idx="1619">
                  <c:v>-0.23100000000000001</c:v>
                </c:pt>
                <c:pt idx="1620">
                  <c:v>-0.23</c:v>
                </c:pt>
                <c:pt idx="1621">
                  <c:v>-0.23</c:v>
                </c:pt>
                <c:pt idx="1622">
                  <c:v>-0.23</c:v>
                </c:pt>
                <c:pt idx="1623">
                  <c:v>-0.23</c:v>
                </c:pt>
                <c:pt idx="1624">
                  <c:v>-0.23</c:v>
                </c:pt>
                <c:pt idx="1625">
                  <c:v>-0.23</c:v>
                </c:pt>
                <c:pt idx="1626">
                  <c:v>-0.23</c:v>
                </c:pt>
                <c:pt idx="1627">
                  <c:v>-0.23</c:v>
                </c:pt>
                <c:pt idx="1628">
                  <c:v>-0.23</c:v>
                </c:pt>
                <c:pt idx="1629">
                  <c:v>-0.23</c:v>
                </c:pt>
                <c:pt idx="1630">
                  <c:v>-0.23</c:v>
                </c:pt>
                <c:pt idx="1631">
                  <c:v>-0.23</c:v>
                </c:pt>
                <c:pt idx="1632">
                  <c:v>-0.23</c:v>
                </c:pt>
                <c:pt idx="1633">
                  <c:v>-0.23</c:v>
                </c:pt>
                <c:pt idx="1634">
                  <c:v>-0.23</c:v>
                </c:pt>
                <c:pt idx="1635">
                  <c:v>-0.23</c:v>
                </c:pt>
                <c:pt idx="1636">
                  <c:v>-0.23</c:v>
                </c:pt>
                <c:pt idx="1637">
                  <c:v>-0.23</c:v>
                </c:pt>
                <c:pt idx="1638">
                  <c:v>-0.23</c:v>
                </c:pt>
                <c:pt idx="1639">
                  <c:v>-0.23</c:v>
                </c:pt>
                <c:pt idx="1640">
                  <c:v>-0.23</c:v>
                </c:pt>
                <c:pt idx="1641">
                  <c:v>-0.23</c:v>
                </c:pt>
                <c:pt idx="1642">
                  <c:v>-0.23</c:v>
                </c:pt>
                <c:pt idx="1643">
                  <c:v>-0.23</c:v>
                </c:pt>
                <c:pt idx="1644">
                  <c:v>-0.23</c:v>
                </c:pt>
                <c:pt idx="1645">
                  <c:v>-0.23</c:v>
                </c:pt>
                <c:pt idx="1646">
                  <c:v>-0.23</c:v>
                </c:pt>
                <c:pt idx="1647">
                  <c:v>-0.23</c:v>
                </c:pt>
                <c:pt idx="1648">
                  <c:v>-0.23</c:v>
                </c:pt>
                <c:pt idx="1649">
                  <c:v>-0.23</c:v>
                </c:pt>
                <c:pt idx="1650">
                  <c:v>-0.23</c:v>
                </c:pt>
                <c:pt idx="1651">
                  <c:v>-0.23</c:v>
                </c:pt>
                <c:pt idx="1652">
                  <c:v>-0.23</c:v>
                </c:pt>
                <c:pt idx="1653">
                  <c:v>-0.23</c:v>
                </c:pt>
                <c:pt idx="1654">
                  <c:v>-0.23</c:v>
                </c:pt>
                <c:pt idx="1655">
                  <c:v>-0.23</c:v>
                </c:pt>
                <c:pt idx="1656">
                  <c:v>-0.23</c:v>
                </c:pt>
                <c:pt idx="1657">
                  <c:v>-0.23</c:v>
                </c:pt>
                <c:pt idx="1658">
                  <c:v>-0.23</c:v>
                </c:pt>
                <c:pt idx="1659">
                  <c:v>-0.23</c:v>
                </c:pt>
                <c:pt idx="1660">
                  <c:v>-0.23</c:v>
                </c:pt>
                <c:pt idx="1661">
                  <c:v>-0.23</c:v>
                </c:pt>
                <c:pt idx="1662">
                  <c:v>-0.23</c:v>
                </c:pt>
                <c:pt idx="1663">
                  <c:v>-0.23</c:v>
                </c:pt>
                <c:pt idx="1664">
                  <c:v>-0.23</c:v>
                </c:pt>
                <c:pt idx="1665">
                  <c:v>-0.23</c:v>
                </c:pt>
                <c:pt idx="1666">
                  <c:v>-0.23</c:v>
                </c:pt>
                <c:pt idx="1667">
                  <c:v>-0.23</c:v>
                </c:pt>
                <c:pt idx="1668">
                  <c:v>-0.23</c:v>
                </c:pt>
                <c:pt idx="1669">
                  <c:v>-0.23</c:v>
                </c:pt>
                <c:pt idx="1670">
                  <c:v>-0.23</c:v>
                </c:pt>
                <c:pt idx="1671">
                  <c:v>-0.23</c:v>
                </c:pt>
                <c:pt idx="1672">
                  <c:v>-0.23</c:v>
                </c:pt>
                <c:pt idx="1673">
                  <c:v>-0.23</c:v>
                </c:pt>
                <c:pt idx="1674">
                  <c:v>-0.23</c:v>
                </c:pt>
                <c:pt idx="1675">
                  <c:v>-0.23</c:v>
                </c:pt>
                <c:pt idx="1676">
                  <c:v>-0.23</c:v>
                </c:pt>
                <c:pt idx="1677">
                  <c:v>-0.23</c:v>
                </c:pt>
                <c:pt idx="1678">
                  <c:v>-0.23</c:v>
                </c:pt>
                <c:pt idx="1679">
                  <c:v>-0.23</c:v>
                </c:pt>
                <c:pt idx="1680">
                  <c:v>-0.23</c:v>
                </c:pt>
                <c:pt idx="1681">
                  <c:v>-0.23</c:v>
                </c:pt>
                <c:pt idx="1682">
                  <c:v>-0.23</c:v>
                </c:pt>
                <c:pt idx="1683">
                  <c:v>-0.23</c:v>
                </c:pt>
                <c:pt idx="1684">
                  <c:v>-0.23</c:v>
                </c:pt>
                <c:pt idx="1685">
                  <c:v>-0.23</c:v>
                </c:pt>
                <c:pt idx="1686">
                  <c:v>-0.23</c:v>
                </c:pt>
                <c:pt idx="1687">
                  <c:v>-0.23</c:v>
                </c:pt>
                <c:pt idx="1688">
                  <c:v>-0.23</c:v>
                </c:pt>
                <c:pt idx="1689">
                  <c:v>-0.23</c:v>
                </c:pt>
                <c:pt idx="1690">
                  <c:v>-0.23</c:v>
                </c:pt>
                <c:pt idx="1691">
                  <c:v>-0.23</c:v>
                </c:pt>
                <c:pt idx="1692">
                  <c:v>-0.23</c:v>
                </c:pt>
                <c:pt idx="1693">
                  <c:v>-0.23</c:v>
                </c:pt>
                <c:pt idx="1694">
                  <c:v>-0.23</c:v>
                </c:pt>
                <c:pt idx="1695">
                  <c:v>-0.23</c:v>
                </c:pt>
                <c:pt idx="1696">
                  <c:v>-0.23</c:v>
                </c:pt>
                <c:pt idx="1697">
                  <c:v>-0.23</c:v>
                </c:pt>
                <c:pt idx="1698">
                  <c:v>-0.23</c:v>
                </c:pt>
                <c:pt idx="1699">
                  <c:v>-0.23</c:v>
                </c:pt>
                <c:pt idx="1700">
                  <c:v>-0.23</c:v>
                </c:pt>
                <c:pt idx="1701">
                  <c:v>-0.22900000000000001</c:v>
                </c:pt>
                <c:pt idx="1702">
                  <c:v>-0.22900000000000001</c:v>
                </c:pt>
                <c:pt idx="1703">
                  <c:v>-0.22900000000000001</c:v>
                </c:pt>
                <c:pt idx="1704">
                  <c:v>-0.22900000000000001</c:v>
                </c:pt>
                <c:pt idx="1705">
                  <c:v>-0.22900000000000001</c:v>
                </c:pt>
                <c:pt idx="1706">
                  <c:v>-0.22900000000000001</c:v>
                </c:pt>
                <c:pt idx="1707">
                  <c:v>-0.22900000000000001</c:v>
                </c:pt>
                <c:pt idx="1708">
                  <c:v>-0.22900000000000001</c:v>
                </c:pt>
                <c:pt idx="1709">
                  <c:v>-0.22900000000000001</c:v>
                </c:pt>
                <c:pt idx="1710">
                  <c:v>-0.22900000000000001</c:v>
                </c:pt>
                <c:pt idx="1711">
                  <c:v>-0.22900000000000001</c:v>
                </c:pt>
                <c:pt idx="1712">
                  <c:v>-0.22900000000000001</c:v>
                </c:pt>
                <c:pt idx="1713">
                  <c:v>-0.22900000000000001</c:v>
                </c:pt>
                <c:pt idx="1714">
                  <c:v>-0.22900000000000001</c:v>
                </c:pt>
                <c:pt idx="1715">
                  <c:v>-0.22900000000000001</c:v>
                </c:pt>
                <c:pt idx="1716">
                  <c:v>-0.22900000000000001</c:v>
                </c:pt>
                <c:pt idx="1717">
                  <c:v>-0.22900000000000001</c:v>
                </c:pt>
                <c:pt idx="1718">
                  <c:v>-0.22900000000000001</c:v>
                </c:pt>
                <c:pt idx="1719">
                  <c:v>-0.22900000000000001</c:v>
                </c:pt>
                <c:pt idx="1720">
                  <c:v>-0.22900000000000001</c:v>
                </c:pt>
                <c:pt idx="1721">
                  <c:v>-0.22900000000000001</c:v>
                </c:pt>
                <c:pt idx="1722">
                  <c:v>-0.22900000000000001</c:v>
                </c:pt>
                <c:pt idx="1723">
                  <c:v>-0.22900000000000001</c:v>
                </c:pt>
                <c:pt idx="1724">
                  <c:v>-0.22900000000000001</c:v>
                </c:pt>
                <c:pt idx="1725">
                  <c:v>-0.22900000000000001</c:v>
                </c:pt>
                <c:pt idx="1726">
                  <c:v>-0.22900000000000001</c:v>
                </c:pt>
                <c:pt idx="1727">
                  <c:v>-0.22900000000000001</c:v>
                </c:pt>
                <c:pt idx="1728">
                  <c:v>-0.22900000000000001</c:v>
                </c:pt>
                <c:pt idx="1729">
                  <c:v>-0.22900000000000001</c:v>
                </c:pt>
                <c:pt idx="1730">
                  <c:v>-0.22900000000000001</c:v>
                </c:pt>
                <c:pt idx="1731">
                  <c:v>-0.22900000000000001</c:v>
                </c:pt>
                <c:pt idx="1732">
                  <c:v>-0.22900000000000001</c:v>
                </c:pt>
                <c:pt idx="1733">
                  <c:v>-0.22900000000000001</c:v>
                </c:pt>
                <c:pt idx="1734">
                  <c:v>-0.22900000000000001</c:v>
                </c:pt>
                <c:pt idx="1735">
                  <c:v>-0.22900000000000001</c:v>
                </c:pt>
                <c:pt idx="1736">
                  <c:v>-0.22900000000000001</c:v>
                </c:pt>
                <c:pt idx="1737">
                  <c:v>-0.22900000000000001</c:v>
                </c:pt>
                <c:pt idx="1738">
                  <c:v>-0.22900000000000001</c:v>
                </c:pt>
                <c:pt idx="1739">
                  <c:v>-0.22900000000000001</c:v>
                </c:pt>
                <c:pt idx="1740">
                  <c:v>-0.22900000000000001</c:v>
                </c:pt>
                <c:pt idx="1741">
                  <c:v>-0.22900000000000001</c:v>
                </c:pt>
                <c:pt idx="1742">
                  <c:v>-0.22900000000000001</c:v>
                </c:pt>
                <c:pt idx="1743">
                  <c:v>-0.22900000000000001</c:v>
                </c:pt>
                <c:pt idx="1744">
                  <c:v>-0.22900000000000001</c:v>
                </c:pt>
                <c:pt idx="1745">
                  <c:v>-0.22900000000000001</c:v>
                </c:pt>
                <c:pt idx="1746">
                  <c:v>-0.22900000000000001</c:v>
                </c:pt>
                <c:pt idx="1747">
                  <c:v>-0.22900000000000001</c:v>
                </c:pt>
                <c:pt idx="1748">
                  <c:v>-0.22900000000000001</c:v>
                </c:pt>
                <c:pt idx="1749">
                  <c:v>-0.22900000000000001</c:v>
                </c:pt>
                <c:pt idx="1750">
                  <c:v>-0.22900000000000001</c:v>
                </c:pt>
                <c:pt idx="1751">
                  <c:v>-0.22900000000000001</c:v>
                </c:pt>
                <c:pt idx="1752">
                  <c:v>-0.22900000000000001</c:v>
                </c:pt>
                <c:pt idx="1753">
                  <c:v>-0.22900000000000001</c:v>
                </c:pt>
                <c:pt idx="1754">
                  <c:v>-0.22900000000000001</c:v>
                </c:pt>
                <c:pt idx="1755">
                  <c:v>-0.22900000000000001</c:v>
                </c:pt>
                <c:pt idx="1756">
                  <c:v>-0.22900000000000001</c:v>
                </c:pt>
                <c:pt idx="1757">
                  <c:v>-0.22900000000000001</c:v>
                </c:pt>
                <c:pt idx="1758">
                  <c:v>-0.22900000000000001</c:v>
                </c:pt>
                <c:pt idx="1759">
                  <c:v>-0.22900000000000001</c:v>
                </c:pt>
                <c:pt idx="1760">
                  <c:v>-0.22900000000000001</c:v>
                </c:pt>
                <c:pt idx="1761">
                  <c:v>-0.22900000000000001</c:v>
                </c:pt>
                <c:pt idx="1762">
                  <c:v>-0.22900000000000001</c:v>
                </c:pt>
                <c:pt idx="1763">
                  <c:v>-0.22900000000000001</c:v>
                </c:pt>
                <c:pt idx="1764">
                  <c:v>-0.22900000000000001</c:v>
                </c:pt>
                <c:pt idx="1765">
                  <c:v>-0.22900000000000001</c:v>
                </c:pt>
                <c:pt idx="1766">
                  <c:v>-0.22900000000000001</c:v>
                </c:pt>
                <c:pt idx="1767">
                  <c:v>-0.22900000000000001</c:v>
                </c:pt>
                <c:pt idx="1768">
                  <c:v>-0.22900000000000001</c:v>
                </c:pt>
                <c:pt idx="1769">
                  <c:v>-0.22900000000000001</c:v>
                </c:pt>
                <c:pt idx="1770">
                  <c:v>-0.22900000000000001</c:v>
                </c:pt>
                <c:pt idx="1771">
                  <c:v>-0.22900000000000001</c:v>
                </c:pt>
                <c:pt idx="1772">
                  <c:v>-0.22900000000000001</c:v>
                </c:pt>
                <c:pt idx="1773">
                  <c:v>-0.22900000000000001</c:v>
                </c:pt>
                <c:pt idx="1774">
                  <c:v>-0.22900000000000001</c:v>
                </c:pt>
                <c:pt idx="1775">
                  <c:v>-0.22900000000000001</c:v>
                </c:pt>
                <c:pt idx="1776">
                  <c:v>-0.22900000000000001</c:v>
                </c:pt>
                <c:pt idx="1777">
                  <c:v>-0.22900000000000001</c:v>
                </c:pt>
                <c:pt idx="1778">
                  <c:v>-0.22900000000000001</c:v>
                </c:pt>
                <c:pt idx="1779">
                  <c:v>-0.22900000000000001</c:v>
                </c:pt>
                <c:pt idx="1780">
                  <c:v>-0.22900000000000001</c:v>
                </c:pt>
                <c:pt idx="1781">
                  <c:v>-0.22900000000000001</c:v>
                </c:pt>
                <c:pt idx="1782">
                  <c:v>-0.22800000000000001</c:v>
                </c:pt>
                <c:pt idx="1783">
                  <c:v>-0.22800000000000001</c:v>
                </c:pt>
                <c:pt idx="1784">
                  <c:v>-0.22800000000000001</c:v>
                </c:pt>
                <c:pt idx="1785">
                  <c:v>-0.22800000000000001</c:v>
                </c:pt>
                <c:pt idx="1786">
                  <c:v>-0.22800000000000001</c:v>
                </c:pt>
                <c:pt idx="1787">
                  <c:v>-0.22800000000000001</c:v>
                </c:pt>
                <c:pt idx="1788">
                  <c:v>-0.22800000000000001</c:v>
                </c:pt>
                <c:pt idx="1789">
                  <c:v>-0.22800000000000001</c:v>
                </c:pt>
                <c:pt idx="1790">
                  <c:v>-0.22800000000000001</c:v>
                </c:pt>
                <c:pt idx="1791">
                  <c:v>-0.22800000000000001</c:v>
                </c:pt>
                <c:pt idx="1792">
                  <c:v>-0.22800000000000001</c:v>
                </c:pt>
                <c:pt idx="1793">
                  <c:v>-0.22800000000000001</c:v>
                </c:pt>
                <c:pt idx="1794">
                  <c:v>-0.22800000000000001</c:v>
                </c:pt>
                <c:pt idx="1795">
                  <c:v>-0.22800000000000001</c:v>
                </c:pt>
                <c:pt idx="1796">
                  <c:v>-0.22800000000000001</c:v>
                </c:pt>
                <c:pt idx="1797">
                  <c:v>-0.22800000000000001</c:v>
                </c:pt>
                <c:pt idx="1798">
                  <c:v>-0.22800000000000001</c:v>
                </c:pt>
                <c:pt idx="1799">
                  <c:v>-0.22800000000000001</c:v>
                </c:pt>
                <c:pt idx="1800">
                  <c:v>-0.22800000000000001</c:v>
                </c:pt>
                <c:pt idx="1801">
                  <c:v>-0.22800000000000001</c:v>
                </c:pt>
                <c:pt idx="1802">
                  <c:v>-0.22800000000000001</c:v>
                </c:pt>
                <c:pt idx="1803">
                  <c:v>-0.22800000000000001</c:v>
                </c:pt>
                <c:pt idx="1804">
                  <c:v>-0.22800000000000001</c:v>
                </c:pt>
                <c:pt idx="1805">
                  <c:v>-0.22800000000000001</c:v>
                </c:pt>
                <c:pt idx="1806">
                  <c:v>-0.22800000000000001</c:v>
                </c:pt>
                <c:pt idx="1807">
                  <c:v>-0.22800000000000001</c:v>
                </c:pt>
                <c:pt idx="1808">
                  <c:v>-0.22800000000000001</c:v>
                </c:pt>
                <c:pt idx="1809">
                  <c:v>-0.22800000000000001</c:v>
                </c:pt>
                <c:pt idx="1810">
                  <c:v>-0.22800000000000001</c:v>
                </c:pt>
                <c:pt idx="1811">
                  <c:v>-0.22800000000000001</c:v>
                </c:pt>
                <c:pt idx="1812">
                  <c:v>-0.22800000000000001</c:v>
                </c:pt>
                <c:pt idx="1813">
                  <c:v>-0.22800000000000001</c:v>
                </c:pt>
                <c:pt idx="1814">
                  <c:v>-0.22800000000000001</c:v>
                </c:pt>
                <c:pt idx="1815">
                  <c:v>-0.22800000000000001</c:v>
                </c:pt>
                <c:pt idx="1816">
                  <c:v>-0.22800000000000001</c:v>
                </c:pt>
                <c:pt idx="1817">
                  <c:v>-0.22800000000000001</c:v>
                </c:pt>
                <c:pt idx="1818">
                  <c:v>-0.22800000000000001</c:v>
                </c:pt>
                <c:pt idx="1819">
                  <c:v>-0.22800000000000001</c:v>
                </c:pt>
                <c:pt idx="1820">
                  <c:v>-0.22800000000000001</c:v>
                </c:pt>
                <c:pt idx="1821">
                  <c:v>-0.22800000000000001</c:v>
                </c:pt>
                <c:pt idx="1822">
                  <c:v>-0.22800000000000001</c:v>
                </c:pt>
                <c:pt idx="1823">
                  <c:v>-0.22800000000000001</c:v>
                </c:pt>
                <c:pt idx="1824">
                  <c:v>-0.22800000000000001</c:v>
                </c:pt>
                <c:pt idx="1825">
                  <c:v>-0.22800000000000001</c:v>
                </c:pt>
                <c:pt idx="1826">
                  <c:v>-0.22800000000000001</c:v>
                </c:pt>
                <c:pt idx="1827">
                  <c:v>-0.22800000000000001</c:v>
                </c:pt>
                <c:pt idx="1828">
                  <c:v>-0.22800000000000001</c:v>
                </c:pt>
                <c:pt idx="1829">
                  <c:v>-0.22800000000000001</c:v>
                </c:pt>
                <c:pt idx="1830">
                  <c:v>-0.22800000000000001</c:v>
                </c:pt>
                <c:pt idx="1831">
                  <c:v>-0.22800000000000001</c:v>
                </c:pt>
                <c:pt idx="1832">
                  <c:v>-0.22800000000000001</c:v>
                </c:pt>
                <c:pt idx="1833">
                  <c:v>-0.22800000000000001</c:v>
                </c:pt>
                <c:pt idx="1834">
                  <c:v>-0.22800000000000001</c:v>
                </c:pt>
                <c:pt idx="1835">
                  <c:v>-0.22800000000000001</c:v>
                </c:pt>
                <c:pt idx="1836">
                  <c:v>-0.22800000000000001</c:v>
                </c:pt>
                <c:pt idx="1837">
                  <c:v>-0.22800000000000001</c:v>
                </c:pt>
                <c:pt idx="1838">
                  <c:v>-0.22800000000000001</c:v>
                </c:pt>
                <c:pt idx="1839">
                  <c:v>-0.22800000000000001</c:v>
                </c:pt>
                <c:pt idx="1840">
                  <c:v>-0.22800000000000001</c:v>
                </c:pt>
                <c:pt idx="1841">
                  <c:v>-0.22800000000000001</c:v>
                </c:pt>
                <c:pt idx="1842">
                  <c:v>-0.22800000000000001</c:v>
                </c:pt>
                <c:pt idx="1843">
                  <c:v>-0.22800000000000001</c:v>
                </c:pt>
                <c:pt idx="1844">
                  <c:v>-0.22800000000000001</c:v>
                </c:pt>
                <c:pt idx="1845">
                  <c:v>-0.22800000000000001</c:v>
                </c:pt>
                <c:pt idx="1846">
                  <c:v>-0.22800000000000001</c:v>
                </c:pt>
                <c:pt idx="1847">
                  <c:v>-0.22800000000000001</c:v>
                </c:pt>
                <c:pt idx="1848">
                  <c:v>-0.22800000000000001</c:v>
                </c:pt>
                <c:pt idx="1849">
                  <c:v>-0.22800000000000001</c:v>
                </c:pt>
                <c:pt idx="1850">
                  <c:v>-0.22800000000000001</c:v>
                </c:pt>
                <c:pt idx="1851">
                  <c:v>-0.22800000000000001</c:v>
                </c:pt>
                <c:pt idx="1852">
                  <c:v>-0.22800000000000001</c:v>
                </c:pt>
                <c:pt idx="1853">
                  <c:v>-0.22800000000000001</c:v>
                </c:pt>
                <c:pt idx="1854">
                  <c:v>-0.22800000000000001</c:v>
                </c:pt>
                <c:pt idx="1855">
                  <c:v>-0.22800000000000001</c:v>
                </c:pt>
                <c:pt idx="1856">
                  <c:v>-0.22800000000000001</c:v>
                </c:pt>
                <c:pt idx="1857">
                  <c:v>-0.22800000000000001</c:v>
                </c:pt>
                <c:pt idx="1858">
                  <c:v>-0.22800000000000001</c:v>
                </c:pt>
                <c:pt idx="1859">
                  <c:v>-0.22800000000000001</c:v>
                </c:pt>
                <c:pt idx="1860">
                  <c:v>-0.22800000000000001</c:v>
                </c:pt>
                <c:pt idx="1861">
                  <c:v>-0.22800000000000001</c:v>
                </c:pt>
                <c:pt idx="1862">
                  <c:v>-0.22800000000000001</c:v>
                </c:pt>
                <c:pt idx="1863">
                  <c:v>-0.22700000000000001</c:v>
                </c:pt>
                <c:pt idx="1864">
                  <c:v>-0.22700000000000001</c:v>
                </c:pt>
                <c:pt idx="1865">
                  <c:v>-0.22700000000000001</c:v>
                </c:pt>
                <c:pt idx="1866">
                  <c:v>-0.22700000000000001</c:v>
                </c:pt>
                <c:pt idx="1867">
                  <c:v>-0.22700000000000001</c:v>
                </c:pt>
                <c:pt idx="1868">
                  <c:v>-0.22700000000000001</c:v>
                </c:pt>
                <c:pt idx="1869">
                  <c:v>-0.22700000000000001</c:v>
                </c:pt>
                <c:pt idx="1870">
                  <c:v>-0.22700000000000001</c:v>
                </c:pt>
                <c:pt idx="1871">
                  <c:v>-0.22700000000000001</c:v>
                </c:pt>
                <c:pt idx="1872">
                  <c:v>-0.22700000000000001</c:v>
                </c:pt>
                <c:pt idx="1873">
                  <c:v>-0.22700000000000001</c:v>
                </c:pt>
                <c:pt idx="1874">
                  <c:v>-0.22700000000000001</c:v>
                </c:pt>
                <c:pt idx="1875">
                  <c:v>-0.22700000000000001</c:v>
                </c:pt>
                <c:pt idx="1876">
                  <c:v>-0.22700000000000001</c:v>
                </c:pt>
                <c:pt idx="1877">
                  <c:v>-0.22700000000000001</c:v>
                </c:pt>
                <c:pt idx="1878">
                  <c:v>-0.22700000000000001</c:v>
                </c:pt>
                <c:pt idx="1879">
                  <c:v>-0.22700000000000001</c:v>
                </c:pt>
                <c:pt idx="1880">
                  <c:v>-0.22700000000000001</c:v>
                </c:pt>
                <c:pt idx="1881">
                  <c:v>-0.22700000000000001</c:v>
                </c:pt>
                <c:pt idx="1882">
                  <c:v>-0.22700000000000001</c:v>
                </c:pt>
                <c:pt idx="1883">
                  <c:v>-0.22700000000000001</c:v>
                </c:pt>
                <c:pt idx="1884">
                  <c:v>-0.22700000000000001</c:v>
                </c:pt>
                <c:pt idx="1885">
                  <c:v>-0.22700000000000001</c:v>
                </c:pt>
                <c:pt idx="1886">
                  <c:v>-0.22700000000000001</c:v>
                </c:pt>
                <c:pt idx="1887">
                  <c:v>-0.22700000000000001</c:v>
                </c:pt>
                <c:pt idx="1888">
                  <c:v>-0.22700000000000001</c:v>
                </c:pt>
                <c:pt idx="1889">
                  <c:v>-0.22700000000000001</c:v>
                </c:pt>
                <c:pt idx="1890">
                  <c:v>-0.22700000000000001</c:v>
                </c:pt>
                <c:pt idx="1891">
                  <c:v>-0.22700000000000001</c:v>
                </c:pt>
                <c:pt idx="1892">
                  <c:v>-0.22700000000000001</c:v>
                </c:pt>
                <c:pt idx="1893">
                  <c:v>-0.22700000000000001</c:v>
                </c:pt>
                <c:pt idx="1894">
                  <c:v>-0.22700000000000001</c:v>
                </c:pt>
                <c:pt idx="1895">
                  <c:v>-0.22700000000000001</c:v>
                </c:pt>
                <c:pt idx="1896">
                  <c:v>-0.22700000000000001</c:v>
                </c:pt>
                <c:pt idx="1897">
                  <c:v>-0.22700000000000001</c:v>
                </c:pt>
                <c:pt idx="1898">
                  <c:v>-0.22700000000000001</c:v>
                </c:pt>
                <c:pt idx="1899">
                  <c:v>-0.22700000000000001</c:v>
                </c:pt>
                <c:pt idx="1900">
                  <c:v>-0.22700000000000001</c:v>
                </c:pt>
                <c:pt idx="1901">
                  <c:v>-0.22700000000000001</c:v>
                </c:pt>
                <c:pt idx="1902">
                  <c:v>-0.22700000000000001</c:v>
                </c:pt>
                <c:pt idx="1903">
                  <c:v>-0.22700000000000001</c:v>
                </c:pt>
                <c:pt idx="1904">
                  <c:v>-0.22700000000000001</c:v>
                </c:pt>
                <c:pt idx="1905">
                  <c:v>-0.22700000000000001</c:v>
                </c:pt>
                <c:pt idx="1906">
                  <c:v>-0.22700000000000001</c:v>
                </c:pt>
                <c:pt idx="1907">
                  <c:v>-0.22700000000000001</c:v>
                </c:pt>
                <c:pt idx="1908">
                  <c:v>-0.22700000000000001</c:v>
                </c:pt>
                <c:pt idx="1909">
                  <c:v>-0.22700000000000001</c:v>
                </c:pt>
                <c:pt idx="1910">
                  <c:v>-0.22700000000000001</c:v>
                </c:pt>
                <c:pt idx="1911">
                  <c:v>-0.22700000000000001</c:v>
                </c:pt>
                <c:pt idx="1912">
                  <c:v>-0.22700000000000001</c:v>
                </c:pt>
                <c:pt idx="1913">
                  <c:v>-0.22700000000000001</c:v>
                </c:pt>
                <c:pt idx="1914">
                  <c:v>-0.22700000000000001</c:v>
                </c:pt>
                <c:pt idx="1915">
                  <c:v>-0.22700000000000001</c:v>
                </c:pt>
                <c:pt idx="1916">
                  <c:v>-0.22700000000000001</c:v>
                </c:pt>
                <c:pt idx="1917">
                  <c:v>-0.22700000000000001</c:v>
                </c:pt>
                <c:pt idx="1918">
                  <c:v>-0.22700000000000001</c:v>
                </c:pt>
                <c:pt idx="1919">
                  <c:v>-0.22700000000000001</c:v>
                </c:pt>
                <c:pt idx="1920">
                  <c:v>-0.22700000000000001</c:v>
                </c:pt>
                <c:pt idx="1921">
                  <c:v>-0.22700000000000001</c:v>
                </c:pt>
                <c:pt idx="1922">
                  <c:v>-0.22700000000000001</c:v>
                </c:pt>
                <c:pt idx="1923">
                  <c:v>-0.22700000000000001</c:v>
                </c:pt>
                <c:pt idx="1924">
                  <c:v>-0.22700000000000001</c:v>
                </c:pt>
                <c:pt idx="1925">
                  <c:v>-0.22700000000000001</c:v>
                </c:pt>
                <c:pt idx="1926">
                  <c:v>-0.22700000000000001</c:v>
                </c:pt>
                <c:pt idx="1927">
                  <c:v>-0.22700000000000001</c:v>
                </c:pt>
                <c:pt idx="1928">
                  <c:v>-0.22700000000000001</c:v>
                </c:pt>
                <c:pt idx="1929">
                  <c:v>-0.22700000000000001</c:v>
                </c:pt>
                <c:pt idx="1930">
                  <c:v>-0.22700000000000001</c:v>
                </c:pt>
                <c:pt idx="1931">
                  <c:v>-0.22700000000000001</c:v>
                </c:pt>
                <c:pt idx="1932">
                  <c:v>-0.22700000000000001</c:v>
                </c:pt>
                <c:pt idx="1933">
                  <c:v>-0.22700000000000001</c:v>
                </c:pt>
                <c:pt idx="1934">
                  <c:v>-0.22700000000000001</c:v>
                </c:pt>
                <c:pt idx="1935">
                  <c:v>-0.22700000000000001</c:v>
                </c:pt>
                <c:pt idx="1936">
                  <c:v>-0.22700000000000001</c:v>
                </c:pt>
                <c:pt idx="1937">
                  <c:v>-0.22700000000000001</c:v>
                </c:pt>
                <c:pt idx="1938">
                  <c:v>-0.22700000000000001</c:v>
                </c:pt>
                <c:pt idx="1939">
                  <c:v>-0.22700000000000001</c:v>
                </c:pt>
                <c:pt idx="1940">
                  <c:v>-0.22700000000000001</c:v>
                </c:pt>
                <c:pt idx="1941">
                  <c:v>-0.22700000000000001</c:v>
                </c:pt>
                <c:pt idx="1942">
                  <c:v>-0.22700000000000001</c:v>
                </c:pt>
                <c:pt idx="1943">
                  <c:v>-0.22700000000000001</c:v>
                </c:pt>
                <c:pt idx="1944">
                  <c:v>-0.22600000000000001</c:v>
                </c:pt>
                <c:pt idx="1945">
                  <c:v>-0.22600000000000001</c:v>
                </c:pt>
                <c:pt idx="1946">
                  <c:v>-0.22600000000000001</c:v>
                </c:pt>
                <c:pt idx="1947">
                  <c:v>-0.22600000000000001</c:v>
                </c:pt>
                <c:pt idx="1948">
                  <c:v>-0.22600000000000001</c:v>
                </c:pt>
                <c:pt idx="1949">
                  <c:v>-0.22600000000000001</c:v>
                </c:pt>
                <c:pt idx="1950">
                  <c:v>-0.22600000000000001</c:v>
                </c:pt>
                <c:pt idx="1951">
                  <c:v>-0.22600000000000001</c:v>
                </c:pt>
                <c:pt idx="1952">
                  <c:v>-0.22600000000000001</c:v>
                </c:pt>
                <c:pt idx="1953">
                  <c:v>-0.22600000000000001</c:v>
                </c:pt>
                <c:pt idx="1954">
                  <c:v>-0.22600000000000001</c:v>
                </c:pt>
                <c:pt idx="1955">
                  <c:v>-0.22600000000000001</c:v>
                </c:pt>
                <c:pt idx="1956">
                  <c:v>-0.22600000000000001</c:v>
                </c:pt>
                <c:pt idx="1957">
                  <c:v>-0.22600000000000001</c:v>
                </c:pt>
                <c:pt idx="1958">
                  <c:v>-0.22600000000000001</c:v>
                </c:pt>
                <c:pt idx="1959">
                  <c:v>-0.22600000000000001</c:v>
                </c:pt>
                <c:pt idx="1960">
                  <c:v>-0.22600000000000001</c:v>
                </c:pt>
                <c:pt idx="1961">
                  <c:v>-0.22600000000000001</c:v>
                </c:pt>
                <c:pt idx="1962">
                  <c:v>-0.22600000000000001</c:v>
                </c:pt>
                <c:pt idx="1963">
                  <c:v>-0.22600000000000001</c:v>
                </c:pt>
                <c:pt idx="1964">
                  <c:v>-0.22600000000000001</c:v>
                </c:pt>
                <c:pt idx="1965">
                  <c:v>-0.22600000000000001</c:v>
                </c:pt>
                <c:pt idx="1966">
                  <c:v>-0.22600000000000001</c:v>
                </c:pt>
                <c:pt idx="1967">
                  <c:v>-0.22600000000000001</c:v>
                </c:pt>
                <c:pt idx="1968">
                  <c:v>-0.22600000000000001</c:v>
                </c:pt>
                <c:pt idx="1969">
                  <c:v>-0.22600000000000001</c:v>
                </c:pt>
                <c:pt idx="1970">
                  <c:v>-0.22600000000000001</c:v>
                </c:pt>
                <c:pt idx="1971">
                  <c:v>-0.22600000000000001</c:v>
                </c:pt>
                <c:pt idx="1972">
                  <c:v>-0.22600000000000001</c:v>
                </c:pt>
                <c:pt idx="1973">
                  <c:v>-0.22600000000000001</c:v>
                </c:pt>
                <c:pt idx="1974">
                  <c:v>-0.22600000000000001</c:v>
                </c:pt>
                <c:pt idx="1975">
                  <c:v>-0.22600000000000001</c:v>
                </c:pt>
                <c:pt idx="1976">
                  <c:v>-0.22600000000000001</c:v>
                </c:pt>
                <c:pt idx="1977">
                  <c:v>-0.22600000000000001</c:v>
                </c:pt>
                <c:pt idx="1978">
                  <c:v>-0.22600000000000001</c:v>
                </c:pt>
                <c:pt idx="1979">
                  <c:v>-0.22600000000000001</c:v>
                </c:pt>
                <c:pt idx="1980">
                  <c:v>-0.22600000000000001</c:v>
                </c:pt>
                <c:pt idx="1981">
                  <c:v>-0.22600000000000001</c:v>
                </c:pt>
                <c:pt idx="1982">
                  <c:v>-0.22600000000000001</c:v>
                </c:pt>
                <c:pt idx="1983">
                  <c:v>-0.22600000000000001</c:v>
                </c:pt>
                <c:pt idx="1984">
                  <c:v>-0.22600000000000001</c:v>
                </c:pt>
                <c:pt idx="1985">
                  <c:v>-0.22600000000000001</c:v>
                </c:pt>
                <c:pt idx="1986">
                  <c:v>-0.22600000000000001</c:v>
                </c:pt>
                <c:pt idx="1987">
                  <c:v>-0.22600000000000001</c:v>
                </c:pt>
                <c:pt idx="1988">
                  <c:v>-0.22600000000000001</c:v>
                </c:pt>
                <c:pt idx="1989">
                  <c:v>-0.22600000000000001</c:v>
                </c:pt>
                <c:pt idx="1990">
                  <c:v>-0.22600000000000001</c:v>
                </c:pt>
                <c:pt idx="1991">
                  <c:v>-0.22600000000000001</c:v>
                </c:pt>
                <c:pt idx="1992">
                  <c:v>-0.22600000000000001</c:v>
                </c:pt>
                <c:pt idx="1993">
                  <c:v>-0.22600000000000001</c:v>
                </c:pt>
                <c:pt idx="1994">
                  <c:v>-0.22600000000000001</c:v>
                </c:pt>
                <c:pt idx="1995">
                  <c:v>-0.22600000000000001</c:v>
                </c:pt>
                <c:pt idx="1996">
                  <c:v>-0.22600000000000001</c:v>
                </c:pt>
                <c:pt idx="1997">
                  <c:v>-0.22600000000000001</c:v>
                </c:pt>
                <c:pt idx="1998">
                  <c:v>-0.22600000000000001</c:v>
                </c:pt>
                <c:pt idx="1999">
                  <c:v>-0.22600000000000001</c:v>
                </c:pt>
                <c:pt idx="2000">
                  <c:v>-0.22600000000000001</c:v>
                </c:pt>
                <c:pt idx="2001">
                  <c:v>-0.22600000000000001</c:v>
                </c:pt>
                <c:pt idx="2002">
                  <c:v>-0.22600000000000001</c:v>
                </c:pt>
                <c:pt idx="2003">
                  <c:v>-0.22600000000000001</c:v>
                </c:pt>
                <c:pt idx="2004">
                  <c:v>-0.22600000000000001</c:v>
                </c:pt>
                <c:pt idx="2005">
                  <c:v>-0.22600000000000001</c:v>
                </c:pt>
                <c:pt idx="2006">
                  <c:v>-0.22600000000000001</c:v>
                </c:pt>
                <c:pt idx="2007">
                  <c:v>-0.22600000000000001</c:v>
                </c:pt>
                <c:pt idx="2008">
                  <c:v>-0.22600000000000001</c:v>
                </c:pt>
                <c:pt idx="2009">
                  <c:v>-0.22600000000000001</c:v>
                </c:pt>
                <c:pt idx="2010">
                  <c:v>-0.22600000000000001</c:v>
                </c:pt>
                <c:pt idx="2011">
                  <c:v>-0.22600000000000001</c:v>
                </c:pt>
                <c:pt idx="2012">
                  <c:v>-0.22600000000000001</c:v>
                </c:pt>
                <c:pt idx="2013">
                  <c:v>-0.22600000000000001</c:v>
                </c:pt>
                <c:pt idx="2014">
                  <c:v>-0.22600000000000001</c:v>
                </c:pt>
                <c:pt idx="2015">
                  <c:v>-0.22600000000000001</c:v>
                </c:pt>
                <c:pt idx="2016">
                  <c:v>-0.22600000000000001</c:v>
                </c:pt>
                <c:pt idx="2017">
                  <c:v>-0.22600000000000001</c:v>
                </c:pt>
                <c:pt idx="2018">
                  <c:v>-0.22600000000000001</c:v>
                </c:pt>
                <c:pt idx="2019">
                  <c:v>-0.22600000000000001</c:v>
                </c:pt>
                <c:pt idx="2020">
                  <c:v>-0.22600000000000001</c:v>
                </c:pt>
                <c:pt idx="2021">
                  <c:v>-0.22600000000000001</c:v>
                </c:pt>
                <c:pt idx="2022">
                  <c:v>-0.22600000000000001</c:v>
                </c:pt>
                <c:pt idx="2023">
                  <c:v>-0.22600000000000001</c:v>
                </c:pt>
                <c:pt idx="2024">
                  <c:v>-0.22600000000000001</c:v>
                </c:pt>
                <c:pt idx="2025">
                  <c:v>-0.22500000000000001</c:v>
                </c:pt>
                <c:pt idx="2026">
                  <c:v>-0.22500000000000001</c:v>
                </c:pt>
                <c:pt idx="2027">
                  <c:v>-0.22500000000000001</c:v>
                </c:pt>
                <c:pt idx="2028">
                  <c:v>-0.22500000000000001</c:v>
                </c:pt>
                <c:pt idx="2029">
                  <c:v>-0.22500000000000001</c:v>
                </c:pt>
                <c:pt idx="2030">
                  <c:v>-0.22500000000000001</c:v>
                </c:pt>
                <c:pt idx="2031">
                  <c:v>-0.22500000000000001</c:v>
                </c:pt>
                <c:pt idx="2032">
                  <c:v>-0.22500000000000001</c:v>
                </c:pt>
                <c:pt idx="2033">
                  <c:v>-0.22500000000000001</c:v>
                </c:pt>
                <c:pt idx="2034">
                  <c:v>-0.22500000000000001</c:v>
                </c:pt>
                <c:pt idx="2035">
                  <c:v>-0.22500000000000001</c:v>
                </c:pt>
                <c:pt idx="2036">
                  <c:v>-0.22500000000000001</c:v>
                </c:pt>
                <c:pt idx="2037">
                  <c:v>-0.22500000000000001</c:v>
                </c:pt>
                <c:pt idx="2038">
                  <c:v>-0.22500000000000001</c:v>
                </c:pt>
                <c:pt idx="2039">
                  <c:v>-0.22500000000000001</c:v>
                </c:pt>
                <c:pt idx="2040">
                  <c:v>-0.22500000000000001</c:v>
                </c:pt>
                <c:pt idx="2041">
                  <c:v>-0.22500000000000001</c:v>
                </c:pt>
                <c:pt idx="2042">
                  <c:v>-0.22500000000000001</c:v>
                </c:pt>
                <c:pt idx="2043">
                  <c:v>-0.22500000000000001</c:v>
                </c:pt>
                <c:pt idx="2044">
                  <c:v>-0.22500000000000001</c:v>
                </c:pt>
                <c:pt idx="2045">
                  <c:v>-0.22500000000000001</c:v>
                </c:pt>
                <c:pt idx="2046">
                  <c:v>-0.22500000000000001</c:v>
                </c:pt>
                <c:pt idx="2047">
                  <c:v>-0.22500000000000001</c:v>
                </c:pt>
                <c:pt idx="2048">
                  <c:v>-0.22500000000000001</c:v>
                </c:pt>
                <c:pt idx="2049">
                  <c:v>-0.22500000000000001</c:v>
                </c:pt>
                <c:pt idx="2050">
                  <c:v>-0.22500000000000001</c:v>
                </c:pt>
                <c:pt idx="2051">
                  <c:v>-0.22500000000000001</c:v>
                </c:pt>
                <c:pt idx="2052">
                  <c:v>-0.22500000000000001</c:v>
                </c:pt>
                <c:pt idx="2053">
                  <c:v>-0.22500000000000001</c:v>
                </c:pt>
                <c:pt idx="2054">
                  <c:v>-0.22500000000000001</c:v>
                </c:pt>
                <c:pt idx="2055">
                  <c:v>-0.22500000000000001</c:v>
                </c:pt>
                <c:pt idx="2056">
                  <c:v>-0.22500000000000001</c:v>
                </c:pt>
                <c:pt idx="2057">
                  <c:v>-0.22500000000000001</c:v>
                </c:pt>
                <c:pt idx="2058">
                  <c:v>-0.22500000000000001</c:v>
                </c:pt>
                <c:pt idx="2059">
                  <c:v>-0.22500000000000001</c:v>
                </c:pt>
                <c:pt idx="2060">
                  <c:v>-0.22500000000000001</c:v>
                </c:pt>
                <c:pt idx="2061">
                  <c:v>-0.22500000000000001</c:v>
                </c:pt>
                <c:pt idx="2062">
                  <c:v>-0.22500000000000001</c:v>
                </c:pt>
                <c:pt idx="2063">
                  <c:v>-0.22500000000000001</c:v>
                </c:pt>
                <c:pt idx="2064">
                  <c:v>-0.22500000000000001</c:v>
                </c:pt>
                <c:pt idx="2065">
                  <c:v>-0.22500000000000001</c:v>
                </c:pt>
                <c:pt idx="2066">
                  <c:v>-0.22500000000000001</c:v>
                </c:pt>
                <c:pt idx="2067">
                  <c:v>-0.22500000000000001</c:v>
                </c:pt>
                <c:pt idx="2068">
                  <c:v>-0.22500000000000001</c:v>
                </c:pt>
                <c:pt idx="2069">
                  <c:v>-0.22500000000000001</c:v>
                </c:pt>
                <c:pt idx="2070">
                  <c:v>-0.22500000000000001</c:v>
                </c:pt>
                <c:pt idx="2071">
                  <c:v>-0.22500000000000001</c:v>
                </c:pt>
                <c:pt idx="2072">
                  <c:v>-0.22500000000000001</c:v>
                </c:pt>
                <c:pt idx="2073">
                  <c:v>-0.22500000000000001</c:v>
                </c:pt>
                <c:pt idx="2074">
                  <c:v>-0.22500000000000001</c:v>
                </c:pt>
                <c:pt idx="2075">
                  <c:v>-0.22500000000000001</c:v>
                </c:pt>
                <c:pt idx="2076">
                  <c:v>-0.22500000000000001</c:v>
                </c:pt>
                <c:pt idx="2077">
                  <c:v>-0.22500000000000001</c:v>
                </c:pt>
                <c:pt idx="2078">
                  <c:v>-0.22500000000000001</c:v>
                </c:pt>
                <c:pt idx="2079">
                  <c:v>-0.22500000000000001</c:v>
                </c:pt>
                <c:pt idx="2080">
                  <c:v>-0.22500000000000001</c:v>
                </c:pt>
                <c:pt idx="2081">
                  <c:v>-0.22500000000000001</c:v>
                </c:pt>
                <c:pt idx="2082">
                  <c:v>-0.22500000000000001</c:v>
                </c:pt>
                <c:pt idx="2083">
                  <c:v>-0.22500000000000001</c:v>
                </c:pt>
                <c:pt idx="2084">
                  <c:v>-0.22500000000000001</c:v>
                </c:pt>
                <c:pt idx="2085">
                  <c:v>-0.22500000000000001</c:v>
                </c:pt>
                <c:pt idx="2086">
                  <c:v>-0.22500000000000001</c:v>
                </c:pt>
                <c:pt idx="2087">
                  <c:v>-0.22500000000000001</c:v>
                </c:pt>
                <c:pt idx="2088">
                  <c:v>-0.22500000000000001</c:v>
                </c:pt>
                <c:pt idx="2089">
                  <c:v>-0.22500000000000001</c:v>
                </c:pt>
                <c:pt idx="2090">
                  <c:v>-0.22500000000000001</c:v>
                </c:pt>
                <c:pt idx="2091">
                  <c:v>-0.22500000000000001</c:v>
                </c:pt>
                <c:pt idx="2092">
                  <c:v>-0.22500000000000001</c:v>
                </c:pt>
                <c:pt idx="2093">
                  <c:v>-0.22500000000000001</c:v>
                </c:pt>
                <c:pt idx="2094">
                  <c:v>-0.22500000000000001</c:v>
                </c:pt>
                <c:pt idx="2095">
                  <c:v>-0.22500000000000001</c:v>
                </c:pt>
                <c:pt idx="2096">
                  <c:v>-0.22500000000000001</c:v>
                </c:pt>
                <c:pt idx="2097">
                  <c:v>-0.22500000000000001</c:v>
                </c:pt>
                <c:pt idx="2098">
                  <c:v>-0.22500000000000001</c:v>
                </c:pt>
                <c:pt idx="2099">
                  <c:v>-0.22500000000000001</c:v>
                </c:pt>
                <c:pt idx="2100">
                  <c:v>-0.22500000000000001</c:v>
                </c:pt>
                <c:pt idx="2101">
                  <c:v>-0.22500000000000001</c:v>
                </c:pt>
                <c:pt idx="2102">
                  <c:v>-0.22500000000000001</c:v>
                </c:pt>
                <c:pt idx="2103">
                  <c:v>-0.22500000000000001</c:v>
                </c:pt>
                <c:pt idx="2104">
                  <c:v>-0.22500000000000001</c:v>
                </c:pt>
                <c:pt idx="2105">
                  <c:v>-0.22500000000000001</c:v>
                </c:pt>
                <c:pt idx="2106">
                  <c:v>-0.224</c:v>
                </c:pt>
                <c:pt idx="2107">
                  <c:v>-0.224</c:v>
                </c:pt>
                <c:pt idx="2108">
                  <c:v>-0.224</c:v>
                </c:pt>
                <c:pt idx="2109">
                  <c:v>-0.224</c:v>
                </c:pt>
                <c:pt idx="2110">
                  <c:v>-0.224</c:v>
                </c:pt>
                <c:pt idx="2111">
                  <c:v>-0.224</c:v>
                </c:pt>
                <c:pt idx="2112">
                  <c:v>-0.224</c:v>
                </c:pt>
                <c:pt idx="2113">
                  <c:v>-0.224</c:v>
                </c:pt>
                <c:pt idx="2114">
                  <c:v>-0.224</c:v>
                </c:pt>
                <c:pt idx="2115">
                  <c:v>-0.224</c:v>
                </c:pt>
                <c:pt idx="2116">
                  <c:v>-0.224</c:v>
                </c:pt>
                <c:pt idx="2117">
                  <c:v>-0.224</c:v>
                </c:pt>
                <c:pt idx="2118">
                  <c:v>-0.224</c:v>
                </c:pt>
                <c:pt idx="2119">
                  <c:v>-0.224</c:v>
                </c:pt>
                <c:pt idx="2120">
                  <c:v>-0.224</c:v>
                </c:pt>
                <c:pt idx="2121">
                  <c:v>-0.224</c:v>
                </c:pt>
                <c:pt idx="2122">
                  <c:v>-0.224</c:v>
                </c:pt>
                <c:pt idx="2123">
                  <c:v>-0.224</c:v>
                </c:pt>
                <c:pt idx="2124">
                  <c:v>-0.224</c:v>
                </c:pt>
                <c:pt idx="2125">
                  <c:v>-0.224</c:v>
                </c:pt>
                <c:pt idx="2126">
                  <c:v>-0.224</c:v>
                </c:pt>
                <c:pt idx="2127">
                  <c:v>-0.224</c:v>
                </c:pt>
                <c:pt idx="2128">
                  <c:v>-0.224</c:v>
                </c:pt>
                <c:pt idx="2129">
                  <c:v>-0.224</c:v>
                </c:pt>
                <c:pt idx="2130">
                  <c:v>-0.224</c:v>
                </c:pt>
                <c:pt idx="2131">
                  <c:v>-0.224</c:v>
                </c:pt>
                <c:pt idx="2132">
                  <c:v>-0.224</c:v>
                </c:pt>
                <c:pt idx="2133">
                  <c:v>-0.224</c:v>
                </c:pt>
                <c:pt idx="2134">
                  <c:v>-0.224</c:v>
                </c:pt>
                <c:pt idx="2135">
                  <c:v>-0.224</c:v>
                </c:pt>
                <c:pt idx="2136">
                  <c:v>-0.224</c:v>
                </c:pt>
                <c:pt idx="2137">
                  <c:v>-0.224</c:v>
                </c:pt>
                <c:pt idx="2138">
                  <c:v>-0.224</c:v>
                </c:pt>
                <c:pt idx="2139">
                  <c:v>-0.224</c:v>
                </c:pt>
                <c:pt idx="2140">
                  <c:v>-0.224</c:v>
                </c:pt>
                <c:pt idx="2141">
                  <c:v>-0.224</c:v>
                </c:pt>
                <c:pt idx="2142">
                  <c:v>-0.224</c:v>
                </c:pt>
                <c:pt idx="2143">
                  <c:v>-0.224</c:v>
                </c:pt>
                <c:pt idx="2144">
                  <c:v>-0.224</c:v>
                </c:pt>
                <c:pt idx="2145">
                  <c:v>-0.224</c:v>
                </c:pt>
                <c:pt idx="2146">
                  <c:v>-0.224</c:v>
                </c:pt>
                <c:pt idx="2147">
                  <c:v>-0.224</c:v>
                </c:pt>
                <c:pt idx="2148">
                  <c:v>-0.224</c:v>
                </c:pt>
                <c:pt idx="2149">
                  <c:v>-0.224</c:v>
                </c:pt>
                <c:pt idx="2150">
                  <c:v>-0.224</c:v>
                </c:pt>
                <c:pt idx="2151">
                  <c:v>-0.224</c:v>
                </c:pt>
                <c:pt idx="2152">
                  <c:v>-0.224</c:v>
                </c:pt>
                <c:pt idx="2153">
                  <c:v>-0.224</c:v>
                </c:pt>
                <c:pt idx="2154">
                  <c:v>-0.224</c:v>
                </c:pt>
                <c:pt idx="2155">
                  <c:v>-0.224</c:v>
                </c:pt>
                <c:pt idx="2156">
                  <c:v>-0.224</c:v>
                </c:pt>
                <c:pt idx="2157">
                  <c:v>-0.224</c:v>
                </c:pt>
                <c:pt idx="2158">
                  <c:v>-0.224</c:v>
                </c:pt>
                <c:pt idx="2159">
                  <c:v>-0.224</c:v>
                </c:pt>
                <c:pt idx="2160">
                  <c:v>-0.224</c:v>
                </c:pt>
                <c:pt idx="2161">
                  <c:v>-0.224</c:v>
                </c:pt>
                <c:pt idx="2162">
                  <c:v>-0.224</c:v>
                </c:pt>
                <c:pt idx="2163">
                  <c:v>-0.224</c:v>
                </c:pt>
                <c:pt idx="2164">
                  <c:v>-0.224</c:v>
                </c:pt>
                <c:pt idx="2165">
                  <c:v>-0.224</c:v>
                </c:pt>
                <c:pt idx="2166">
                  <c:v>-0.224</c:v>
                </c:pt>
                <c:pt idx="2167">
                  <c:v>-0.224</c:v>
                </c:pt>
                <c:pt idx="2168">
                  <c:v>-0.224</c:v>
                </c:pt>
                <c:pt idx="2169">
                  <c:v>-0.224</c:v>
                </c:pt>
                <c:pt idx="2170">
                  <c:v>-0.224</c:v>
                </c:pt>
                <c:pt idx="2171">
                  <c:v>-0.224</c:v>
                </c:pt>
                <c:pt idx="2172">
                  <c:v>-0.224</c:v>
                </c:pt>
                <c:pt idx="2173">
                  <c:v>-0.224</c:v>
                </c:pt>
                <c:pt idx="2174">
                  <c:v>-0.224</c:v>
                </c:pt>
                <c:pt idx="2175">
                  <c:v>-0.224</c:v>
                </c:pt>
                <c:pt idx="2176">
                  <c:v>-0.224</c:v>
                </c:pt>
                <c:pt idx="2177">
                  <c:v>-0.224</c:v>
                </c:pt>
                <c:pt idx="2178">
                  <c:v>-0.224</c:v>
                </c:pt>
                <c:pt idx="2179">
                  <c:v>-0.224</c:v>
                </c:pt>
                <c:pt idx="2180">
                  <c:v>-0.224</c:v>
                </c:pt>
                <c:pt idx="2181">
                  <c:v>-0.224</c:v>
                </c:pt>
                <c:pt idx="2182">
                  <c:v>-0.224</c:v>
                </c:pt>
                <c:pt idx="2183">
                  <c:v>-0.224</c:v>
                </c:pt>
                <c:pt idx="2184">
                  <c:v>-0.224</c:v>
                </c:pt>
                <c:pt idx="2185">
                  <c:v>-0.224</c:v>
                </c:pt>
                <c:pt idx="2186">
                  <c:v>-0.224</c:v>
                </c:pt>
                <c:pt idx="2187">
                  <c:v>-0.223</c:v>
                </c:pt>
                <c:pt idx="2188">
                  <c:v>-0.223</c:v>
                </c:pt>
                <c:pt idx="2189">
                  <c:v>-0.223</c:v>
                </c:pt>
                <c:pt idx="2190">
                  <c:v>-0.223</c:v>
                </c:pt>
                <c:pt idx="2191">
                  <c:v>-0.223</c:v>
                </c:pt>
                <c:pt idx="2192">
                  <c:v>-0.223</c:v>
                </c:pt>
                <c:pt idx="2193">
                  <c:v>-0.223</c:v>
                </c:pt>
                <c:pt idx="2194">
                  <c:v>-0.223</c:v>
                </c:pt>
                <c:pt idx="2195">
                  <c:v>-0.223</c:v>
                </c:pt>
                <c:pt idx="2196">
                  <c:v>-0.223</c:v>
                </c:pt>
                <c:pt idx="2197">
                  <c:v>-0.223</c:v>
                </c:pt>
                <c:pt idx="2198">
                  <c:v>-0.223</c:v>
                </c:pt>
                <c:pt idx="2199">
                  <c:v>-0.223</c:v>
                </c:pt>
                <c:pt idx="2200">
                  <c:v>-0.223</c:v>
                </c:pt>
                <c:pt idx="2201">
                  <c:v>-0.223</c:v>
                </c:pt>
                <c:pt idx="2202">
                  <c:v>-0.223</c:v>
                </c:pt>
                <c:pt idx="2203">
                  <c:v>-0.223</c:v>
                </c:pt>
                <c:pt idx="2204">
                  <c:v>-0.223</c:v>
                </c:pt>
                <c:pt idx="2205">
                  <c:v>-0.223</c:v>
                </c:pt>
                <c:pt idx="2206">
                  <c:v>-0.223</c:v>
                </c:pt>
                <c:pt idx="2207">
                  <c:v>-0.223</c:v>
                </c:pt>
                <c:pt idx="2208">
                  <c:v>-0.223</c:v>
                </c:pt>
                <c:pt idx="2209">
                  <c:v>-0.223</c:v>
                </c:pt>
                <c:pt idx="2210">
                  <c:v>-0.223</c:v>
                </c:pt>
                <c:pt idx="2211">
                  <c:v>-0.223</c:v>
                </c:pt>
                <c:pt idx="2212">
                  <c:v>-0.223</c:v>
                </c:pt>
                <c:pt idx="2213">
                  <c:v>-0.223</c:v>
                </c:pt>
                <c:pt idx="2214">
                  <c:v>-0.223</c:v>
                </c:pt>
                <c:pt idx="2215">
                  <c:v>-0.223</c:v>
                </c:pt>
                <c:pt idx="2216">
                  <c:v>-0.223</c:v>
                </c:pt>
                <c:pt idx="2217">
                  <c:v>-0.223</c:v>
                </c:pt>
                <c:pt idx="2218">
                  <c:v>-0.223</c:v>
                </c:pt>
                <c:pt idx="2219">
                  <c:v>-0.223</c:v>
                </c:pt>
                <c:pt idx="2220">
                  <c:v>-0.223</c:v>
                </c:pt>
                <c:pt idx="2221">
                  <c:v>-0.223</c:v>
                </c:pt>
                <c:pt idx="2222">
                  <c:v>-0.223</c:v>
                </c:pt>
                <c:pt idx="2223">
                  <c:v>-0.223</c:v>
                </c:pt>
                <c:pt idx="2224">
                  <c:v>-0.223</c:v>
                </c:pt>
                <c:pt idx="2225">
                  <c:v>-0.223</c:v>
                </c:pt>
                <c:pt idx="2226">
                  <c:v>-0.223</c:v>
                </c:pt>
                <c:pt idx="2227">
                  <c:v>-0.223</c:v>
                </c:pt>
                <c:pt idx="2228">
                  <c:v>-0.223</c:v>
                </c:pt>
                <c:pt idx="2229">
                  <c:v>-0.223</c:v>
                </c:pt>
                <c:pt idx="2230">
                  <c:v>-0.223</c:v>
                </c:pt>
                <c:pt idx="2231">
                  <c:v>-0.223</c:v>
                </c:pt>
                <c:pt idx="2232">
                  <c:v>-0.223</c:v>
                </c:pt>
                <c:pt idx="2233">
                  <c:v>-0.223</c:v>
                </c:pt>
                <c:pt idx="2234">
                  <c:v>-0.223</c:v>
                </c:pt>
                <c:pt idx="2235">
                  <c:v>-0.223</c:v>
                </c:pt>
                <c:pt idx="2236">
                  <c:v>-0.223</c:v>
                </c:pt>
                <c:pt idx="2237">
                  <c:v>-0.223</c:v>
                </c:pt>
                <c:pt idx="2238">
                  <c:v>-0.223</c:v>
                </c:pt>
                <c:pt idx="2239">
                  <c:v>-0.223</c:v>
                </c:pt>
                <c:pt idx="2240">
                  <c:v>-0.223</c:v>
                </c:pt>
                <c:pt idx="2241">
                  <c:v>-0.223</c:v>
                </c:pt>
                <c:pt idx="2242">
                  <c:v>-0.223</c:v>
                </c:pt>
                <c:pt idx="2243">
                  <c:v>-0.223</c:v>
                </c:pt>
                <c:pt idx="2244">
                  <c:v>-0.223</c:v>
                </c:pt>
                <c:pt idx="2245">
                  <c:v>-0.223</c:v>
                </c:pt>
                <c:pt idx="2246">
                  <c:v>-0.223</c:v>
                </c:pt>
                <c:pt idx="2247">
                  <c:v>-0.223</c:v>
                </c:pt>
                <c:pt idx="2248">
                  <c:v>-0.223</c:v>
                </c:pt>
                <c:pt idx="2249">
                  <c:v>-0.223</c:v>
                </c:pt>
                <c:pt idx="2250">
                  <c:v>-0.223</c:v>
                </c:pt>
                <c:pt idx="2251">
                  <c:v>-0.223</c:v>
                </c:pt>
                <c:pt idx="2252">
                  <c:v>-0.223</c:v>
                </c:pt>
                <c:pt idx="2253">
                  <c:v>-0.223</c:v>
                </c:pt>
                <c:pt idx="2254">
                  <c:v>-0.223</c:v>
                </c:pt>
                <c:pt idx="2255">
                  <c:v>-0.223</c:v>
                </c:pt>
                <c:pt idx="2256">
                  <c:v>-0.223</c:v>
                </c:pt>
                <c:pt idx="2257">
                  <c:v>-0.223</c:v>
                </c:pt>
                <c:pt idx="2258">
                  <c:v>-0.223</c:v>
                </c:pt>
                <c:pt idx="2259">
                  <c:v>-0.223</c:v>
                </c:pt>
                <c:pt idx="2260">
                  <c:v>-0.223</c:v>
                </c:pt>
                <c:pt idx="2261">
                  <c:v>-0.223</c:v>
                </c:pt>
                <c:pt idx="2262">
                  <c:v>-0.223</c:v>
                </c:pt>
                <c:pt idx="2263">
                  <c:v>-0.223</c:v>
                </c:pt>
                <c:pt idx="2264">
                  <c:v>-0.223</c:v>
                </c:pt>
                <c:pt idx="2265">
                  <c:v>-0.223</c:v>
                </c:pt>
                <c:pt idx="2266">
                  <c:v>-0.223</c:v>
                </c:pt>
                <c:pt idx="2267">
                  <c:v>-0.223</c:v>
                </c:pt>
                <c:pt idx="2268">
                  <c:v>-0.222</c:v>
                </c:pt>
                <c:pt idx="2269">
                  <c:v>-0.222</c:v>
                </c:pt>
                <c:pt idx="2270">
                  <c:v>-0.222</c:v>
                </c:pt>
                <c:pt idx="2271">
                  <c:v>-0.222</c:v>
                </c:pt>
                <c:pt idx="2272">
                  <c:v>-0.222</c:v>
                </c:pt>
                <c:pt idx="2273">
                  <c:v>-0.222</c:v>
                </c:pt>
                <c:pt idx="2274">
                  <c:v>-0.222</c:v>
                </c:pt>
                <c:pt idx="2275">
                  <c:v>-0.222</c:v>
                </c:pt>
                <c:pt idx="2276">
                  <c:v>-0.222</c:v>
                </c:pt>
                <c:pt idx="2277">
                  <c:v>-0.222</c:v>
                </c:pt>
                <c:pt idx="2278">
                  <c:v>-0.222</c:v>
                </c:pt>
                <c:pt idx="2279">
                  <c:v>-0.222</c:v>
                </c:pt>
                <c:pt idx="2280">
                  <c:v>-0.222</c:v>
                </c:pt>
                <c:pt idx="2281">
                  <c:v>-0.222</c:v>
                </c:pt>
                <c:pt idx="2282">
                  <c:v>-0.222</c:v>
                </c:pt>
                <c:pt idx="2283">
                  <c:v>-0.222</c:v>
                </c:pt>
                <c:pt idx="2284">
                  <c:v>-0.222</c:v>
                </c:pt>
                <c:pt idx="2285">
                  <c:v>-0.222</c:v>
                </c:pt>
                <c:pt idx="2286">
                  <c:v>-0.222</c:v>
                </c:pt>
                <c:pt idx="2287">
                  <c:v>-0.222</c:v>
                </c:pt>
                <c:pt idx="2288">
                  <c:v>-0.222</c:v>
                </c:pt>
                <c:pt idx="2289">
                  <c:v>-0.222</c:v>
                </c:pt>
                <c:pt idx="2290">
                  <c:v>-0.222</c:v>
                </c:pt>
                <c:pt idx="2291">
                  <c:v>-0.222</c:v>
                </c:pt>
                <c:pt idx="2292">
                  <c:v>-0.222</c:v>
                </c:pt>
                <c:pt idx="2293">
                  <c:v>-0.222</c:v>
                </c:pt>
                <c:pt idx="2294">
                  <c:v>-0.222</c:v>
                </c:pt>
                <c:pt idx="2295">
                  <c:v>-0.222</c:v>
                </c:pt>
                <c:pt idx="2296">
                  <c:v>-0.222</c:v>
                </c:pt>
                <c:pt idx="2297">
                  <c:v>-0.222</c:v>
                </c:pt>
                <c:pt idx="2298">
                  <c:v>-0.222</c:v>
                </c:pt>
                <c:pt idx="2299">
                  <c:v>-0.222</c:v>
                </c:pt>
                <c:pt idx="2300">
                  <c:v>-0.222</c:v>
                </c:pt>
                <c:pt idx="2301">
                  <c:v>-0.222</c:v>
                </c:pt>
                <c:pt idx="2302">
                  <c:v>-0.222</c:v>
                </c:pt>
                <c:pt idx="2303">
                  <c:v>-0.222</c:v>
                </c:pt>
                <c:pt idx="2304">
                  <c:v>-0.222</c:v>
                </c:pt>
                <c:pt idx="2305">
                  <c:v>-0.222</c:v>
                </c:pt>
                <c:pt idx="2306">
                  <c:v>-0.222</c:v>
                </c:pt>
                <c:pt idx="2307">
                  <c:v>-0.222</c:v>
                </c:pt>
                <c:pt idx="2308">
                  <c:v>-0.222</c:v>
                </c:pt>
                <c:pt idx="2309">
                  <c:v>-0.222</c:v>
                </c:pt>
                <c:pt idx="2310">
                  <c:v>-0.222</c:v>
                </c:pt>
                <c:pt idx="2311">
                  <c:v>-0.222</c:v>
                </c:pt>
                <c:pt idx="2312">
                  <c:v>-0.222</c:v>
                </c:pt>
                <c:pt idx="2313">
                  <c:v>-0.222</c:v>
                </c:pt>
                <c:pt idx="2314">
                  <c:v>-0.222</c:v>
                </c:pt>
                <c:pt idx="2315">
                  <c:v>-0.222</c:v>
                </c:pt>
                <c:pt idx="2316">
                  <c:v>-0.222</c:v>
                </c:pt>
                <c:pt idx="2317">
                  <c:v>-0.222</c:v>
                </c:pt>
                <c:pt idx="2318">
                  <c:v>-0.222</c:v>
                </c:pt>
                <c:pt idx="2319">
                  <c:v>-0.222</c:v>
                </c:pt>
                <c:pt idx="2320">
                  <c:v>-0.222</c:v>
                </c:pt>
                <c:pt idx="2321">
                  <c:v>-0.222</c:v>
                </c:pt>
                <c:pt idx="2322">
                  <c:v>-0.222</c:v>
                </c:pt>
                <c:pt idx="2323">
                  <c:v>-0.222</c:v>
                </c:pt>
                <c:pt idx="2324">
                  <c:v>-0.222</c:v>
                </c:pt>
                <c:pt idx="2325">
                  <c:v>-0.222</c:v>
                </c:pt>
                <c:pt idx="2326">
                  <c:v>-0.222</c:v>
                </c:pt>
                <c:pt idx="2327">
                  <c:v>-0.222</c:v>
                </c:pt>
                <c:pt idx="2328">
                  <c:v>-0.222</c:v>
                </c:pt>
                <c:pt idx="2329">
                  <c:v>-0.222</c:v>
                </c:pt>
                <c:pt idx="2330">
                  <c:v>-0.222</c:v>
                </c:pt>
                <c:pt idx="2331">
                  <c:v>-0.222</c:v>
                </c:pt>
                <c:pt idx="2332">
                  <c:v>-0.222</c:v>
                </c:pt>
                <c:pt idx="2333">
                  <c:v>-0.222</c:v>
                </c:pt>
                <c:pt idx="2334">
                  <c:v>-0.222</c:v>
                </c:pt>
                <c:pt idx="2335">
                  <c:v>-0.222</c:v>
                </c:pt>
                <c:pt idx="2336">
                  <c:v>-0.222</c:v>
                </c:pt>
                <c:pt idx="2337">
                  <c:v>-0.222</c:v>
                </c:pt>
                <c:pt idx="2338">
                  <c:v>-0.222</c:v>
                </c:pt>
                <c:pt idx="2339">
                  <c:v>-0.222</c:v>
                </c:pt>
                <c:pt idx="2340">
                  <c:v>-0.222</c:v>
                </c:pt>
                <c:pt idx="2341">
                  <c:v>-0.222</c:v>
                </c:pt>
                <c:pt idx="2342">
                  <c:v>-0.222</c:v>
                </c:pt>
                <c:pt idx="2343">
                  <c:v>-0.222</c:v>
                </c:pt>
                <c:pt idx="2344">
                  <c:v>-0.222</c:v>
                </c:pt>
                <c:pt idx="2345">
                  <c:v>-0.222</c:v>
                </c:pt>
                <c:pt idx="2346">
                  <c:v>-0.222</c:v>
                </c:pt>
                <c:pt idx="2347">
                  <c:v>-0.222</c:v>
                </c:pt>
                <c:pt idx="2348">
                  <c:v>-0.222</c:v>
                </c:pt>
                <c:pt idx="2349">
                  <c:v>-0.221</c:v>
                </c:pt>
                <c:pt idx="2350">
                  <c:v>-0.221</c:v>
                </c:pt>
                <c:pt idx="2351">
                  <c:v>-0.221</c:v>
                </c:pt>
                <c:pt idx="2352">
                  <c:v>-0.221</c:v>
                </c:pt>
                <c:pt idx="2353">
                  <c:v>-0.221</c:v>
                </c:pt>
                <c:pt idx="2354">
                  <c:v>-0.221</c:v>
                </c:pt>
                <c:pt idx="2355">
                  <c:v>-0.221</c:v>
                </c:pt>
                <c:pt idx="2356">
                  <c:v>-0.221</c:v>
                </c:pt>
                <c:pt idx="2357">
                  <c:v>-0.221</c:v>
                </c:pt>
                <c:pt idx="2358">
                  <c:v>-0.221</c:v>
                </c:pt>
                <c:pt idx="2359">
                  <c:v>-0.221</c:v>
                </c:pt>
                <c:pt idx="2360">
                  <c:v>-0.221</c:v>
                </c:pt>
                <c:pt idx="2361">
                  <c:v>-0.221</c:v>
                </c:pt>
                <c:pt idx="2362">
                  <c:v>-0.221</c:v>
                </c:pt>
                <c:pt idx="2363">
                  <c:v>-0.221</c:v>
                </c:pt>
                <c:pt idx="2364">
                  <c:v>-0.221</c:v>
                </c:pt>
                <c:pt idx="2365">
                  <c:v>-0.221</c:v>
                </c:pt>
                <c:pt idx="2366">
                  <c:v>-0.221</c:v>
                </c:pt>
                <c:pt idx="2367">
                  <c:v>-0.221</c:v>
                </c:pt>
                <c:pt idx="2368">
                  <c:v>-0.221</c:v>
                </c:pt>
                <c:pt idx="2369">
                  <c:v>-0.221</c:v>
                </c:pt>
                <c:pt idx="2370">
                  <c:v>-0.221</c:v>
                </c:pt>
                <c:pt idx="2371">
                  <c:v>-0.221</c:v>
                </c:pt>
                <c:pt idx="2372">
                  <c:v>-0.221</c:v>
                </c:pt>
                <c:pt idx="2373">
                  <c:v>-0.221</c:v>
                </c:pt>
                <c:pt idx="2374">
                  <c:v>-0.221</c:v>
                </c:pt>
                <c:pt idx="2375">
                  <c:v>-0.221</c:v>
                </c:pt>
                <c:pt idx="2376">
                  <c:v>-0.221</c:v>
                </c:pt>
                <c:pt idx="2377">
                  <c:v>-0.221</c:v>
                </c:pt>
                <c:pt idx="2378">
                  <c:v>-0.221</c:v>
                </c:pt>
                <c:pt idx="2379">
                  <c:v>-0.221</c:v>
                </c:pt>
                <c:pt idx="2380">
                  <c:v>-0.221</c:v>
                </c:pt>
                <c:pt idx="2381">
                  <c:v>-0.221</c:v>
                </c:pt>
                <c:pt idx="2382">
                  <c:v>-0.221</c:v>
                </c:pt>
                <c:pt idx="2383">
                  <c:v>-0.221</c:v>
                </c:pt>
                <c:pt idx="2384">
                  <c:v>-0.221</c:v>
                </c:pt>
                <c:pt idx="2385">
                  <c:v>-0.221</c:v>
                </c:pt>
                <c:pt idx="2386">
                  <c:v>-0.221</c:v>
                </c:pt>
                <c:pt idx="2387">
                  <c:v>-0.221</c:v>
                </c:pt>
                <c:pt idx="2388">
                  <c:v>-0.221</c:v>
                </c:pt>
                <c:pt idx="2389">
                  <c:v>-0.221</c:v>
                </c:pt>
                <c:pt idx="2390">
                  <c:v>-0.221</c:v>
                </c:pt>
                <c:pt idx="2391">
                  <c:v>-0.221</c:v>
                </c:pt>
                <c:pt idx="2392">
                  <c:v>-0.221</c:v>
                </c:pt>
                <c:pt idx="2393">
                  <c:v>-0.221</c:v>
                </c:pt>
                <c:pt idx="2394">
                  <c:v>-0.221</c:v>
                </c:pt>
                <c:pt idx="2395">
                  <c:v>-0.221</c:v>
                </c:pt>
                <c:pt idx="2396">
                  <c:v>-0.221</c:v>
                </c:pt>
                <c:pt idx="2397">
                  <c:v>-0.221</c:v>
                </c:pt>
                <c:pt idx="2398">
                  <c:v>-0.221</c:v>
                </c:pt>
                <c:pt idx="2399">
                  <c:v>-0.221</c:v>
                </c:pt>
                <c:pt idx="2400">
                  <c:v>-0.221</c:v>
                </c:pt>
                <c:pt idx="2401">
                  <c:v>-0.221</c:v>
                </c:pt>
                <c:pt idx="2402">
                  <c:v>-0.221</c:v>
                </c:pt>
                <c:pt idx="2403">
                  <c:v>-0.221</c:v>
                </c:pt>
                <c:pt idx="2404">
                  <c:v>-0.221</c:v>
                </c:pt>
                <c:pt idx="2405">
                  <c:v>-0.221</c:v>
                </c:pt>
                <c:pt idx="2406">
                  <c:v>-0.221</c:v>
                </c:pt>
                <c:pt idx="2407">
                  <c:v>-0.221</c:v>
                </c:pt>
                <c:pt idx="2408">
                  <c:v>-0.221</c:v>
                </c:pt>
                <c:pt idx="2409">
                  <c:v>-0.221</c:v>
                </c:pt>
                <c:pt idx="2410">
                  <c:v>-0.221</c:v>
                </c:pt>
                <c:pt idx="2411">
                  <c:v>-0.221</c:v>
                </c:pt>
                <c:pt idx="2412">
                  <c:v>-0.221</c:v>
                </c:pt>
                <c:pt idx="2413">
                  <c:v>-0.221</c:v>
                </c:pt>
                <c:pt idx="2414">
                  <c:v>-0.221</c:v>
                </c:pt>
                <c:pt idx="2415">
                  <c:v>-0.221</c:v>
                </c:pt>
                <c:pt idx="2416">
                  <c:v>-0.221</c:v>
                </c:pt>
                <c:pt idx="2417">
                  <c:v>-0.221</c:v>
                </c:pt>
                <c:pt idx="2418">
                  <c:v>-0.221</c:v>
                </c:pt>
                <c:pt idx="2419">
                  <c:v>-0.221</c:v>
                </c:pt>
                <c:pt idx="2420">
                  <c:v>-0.221</c:v>
                </c:pt>
                <c:pt idx="2421">
                  <c:v>-0.221</c:v>
                </c:pt>
                <c:pt idx="2422">
                  <c:v>-0.221</c:v>
                </c:pt>
                <c:pt idx="2423">
                  <c:v>-0.221</c:v>
                </c:pt>
                <c:pt idx="2424">
                  <c:v>-0.221</c:v>
                </c:pt>
                <c:pt idx="2425">
                  <c:v>-0.221</c:v>
                </c:pt>
                <c:pt idx="2426">
                  <c:v>-0.221</c:v>
                </c:pt>
                <c:pt idx="2427">
                  <c:v>-0.221</c:v>
                </c:pt>
                <c:pt idx="2428">
                  <c:v>-0.221</c:v>
                </c:pt>
                <c:pt idx="2429">
                  <c:v>-0.221</c:v>
                </c:pt>
                <c:pt idx="2430">
                  <c:v>-0.22</c:v>
                </c:pt>
                <c:pt idx="2431">
                  <c:v>-0.22</c:v>
                </c:pt>
                <c:pt idx="2432">
                  <c:v>-0.22</c:v>
                </c:pt>
                <c:pt idx="2433">
                  <c:v>-0.22</c:v>
                </c:pt>
                <c:pt idx="2434">
                  <c:v>-0.22</c:v>
                </c:pt>
                <c:pt idx="2435">
                  <c:v>-0.22</c:v>
                </c:pt>
                <c:pt idx="2436">
                  <c:v>-0.22</c:v>
                </c:pt>
                <c:pt idx="2437">
                  <c:v>-0.22</c:v>
                </c:pt>
                <c:pt idx="2438">
                  <c:v>-0.22</c:v>
                </c:pt>
                <c:pt idx="2439">
                  <c:v>-0.22</c:v>
                </c:pt>
                <c:pt idx="2440">
                  <c:v>-0.22</c:v>
                </c:pt>
                <c:pt idx="2441">
                  <c:v>-0.22</c:v>
                </c:pt>
                <c:pt idx="2442">
                  <c:v>-0.22</c:v>
                </c:pt>
                <c:pt idx="2443">
                  <c:v>-0.22</c:v>
                </c:pt>
                <c:pt idx="2444">
                  <c:v>-0.22</c:v>
                </c:pt>
                <c:pt idx="2445">
                  <c:v>-0.22</c:v>
                </c:pt>
                <c:pt idx="2446">
                  <c:v>-0.22</c:v>
                </c:pt>
                <c:pt idx="2447">
                  <c:v>-0.22</c:v>
                </c:pt>
                <c:pt idx="2448">
                  <c:v>-0.22</c:v>
                </c:pt>
                <c:pt idx="2449">
                  <c:v>-0.22</c:v>
                </c:pt>
                <c:pt idx="2450">
                  <c:v>-0.22</c:v>
                </c:pt>
                <c:pt idx="2451">
                  <c:v>-0.22</c:v>
                </c:pt>
                <c:pt idx="2452">
                  <c:v>-0.22</c:v>
                </c:pt>
                <c:pt idx="2453">
                  <c:v>-0.22</c:v>
                </c:pt>
                <c:pt idx="2454">
                  <c:v>-0.22</c:v>
                </c:pt>
                <c:pt idx="2455">
                  <c:v>-0.22</c:v>
                </c:pt>
                <c:pt idx="2456">
                  <c:v>-0.22</c:v>
                </c:pt>
                <c:pt idx="2457">
                  <c:v>-0.22</c:v>
                </c:pt>
                <c:pt idx="2458">
                  <c:v>-0.22</c:v>
                </c:pt>
                <c:pt idx="2459">
                  <c:v>-0.22</c:v>
                </c:pt>
                <c:pt idx="2460">
                  <c:v>-0.22</c:v>
                </c:pt>
                <c:pt idx="2461">
                  <c:v>-0.22</c:v>
                </c:pt>
                <c:pt idx="2462">
                  <c:v>-0.22</c:v>
                </c:pt>
                <c:pt idx="2463">
                  <c:v>-0.22</c:v>
                </c:pt>
                <c:pt idx="2464">
                  <c:v>-0.22</c:v>
                </c:pt>
                <c:pt idx="2465">
                  <c:v>-0.22</c:v>
                </c:pt>
                <c:pt idx="2466">
                  <c:v>-0.22</c:v>
                </c:pt>
                <c:pt idx="2467">
                  <c:v>-0.22</c:v>
                </c:pt>
                <c:pt idx="2468">
                  <c:v>-0.22</c:v>
                </c:pt>
                <c:pt idx="2469">
                  <c:v>-0.22</c:v>
                </c:pt>
                <c:pt idx="2470">
                  <c:v>-0.22</c:v>
                </c:pt>
                <c:pt idx="2471">
                  <c:v>-0.22</c:v>
                </c:pt>
                <c:pt idx="2472">
                  <c:v>-0.22</c:v>
                </c:pt>
                <c:pt idx="2473">
                  <c:v>-0.22</c:v>
                </c:pt>
                <c:pt idx="2474">
                  <c:v>-0.22</c:v>
                </c:pt>
                <c:pt idx="2475">
                  <c:v>-0.22</c:v>
                </c:pt>
                <c:pt idx="2476">
                  <c:v>-0.22</c:v>
                </c:pt>
                <c:pt idx="2477">
                  <c:v>-0.22</c:v>
                </c:pt>
                <c:pt idx="2478">
                  <c:v>-0.22</c:v>
                </c:pt>
                <c:pt idx="2479">
                  <c:v>-0.22</c:v>
                </c:pt>
                <c:pt idx="2480">
                  <c:v>-0.22</c:v>
                </c:pt>
                <c:pt idx="2481">
                  <c:v>-0.22</c:v>
                </c:pt>
                <c:pt idx="2482">
                  <c:v>-0.22</c:v>
                </c:pt>
                <c:pt idx="2483">
                  <c:v>-0.22</c:v>
                </c:pt>
                <c:pt idx="2484">
                  <c:v>-0.22</c:v>
                </c:pt>
                <c:pt idx="2485">
                  <c:v>-0.22</c:v>
                </c:pt>
                <c:pt idx="2486">
                  <c:v>-0.22</c:v>
                </c:pt>
                <c:pt idx="2487">
                  <c:v>-0.22</c:v>
                </c:pt>
                <c:pt idx="2488">
                  <c:v>-0.22</c:v>
                </c:pt>
                <c:pt idx="2489">
                  <c:v>-0.22</c:v>
                </c:pt>
                <c:pt idx="2490">
                  <c:v>-0.22</c:v>
                </c:pt>
                <c:pt idx="2491">
                  <c:v>-0.22</c:v>
                </c:pt>
                <c:pt idx="2492">
                  <c:v>-0.22</c:v>
                </c:pt>
                <c:pt idx="2493">
                  <c:v>-0.22</c:v>
                </c:pt>
                <c:pt idx="2494">
                  <c:v>-0.22</c:v>
                </c:pt>
                <c:pt idx="2495">
                  <c:v>-0.22</c:v>
                </c:pt>
                <c:pt idx="2496">
                  <c:v>-0.22</c:v>
                </c:pt>
                <c:pt idx="2497">
                  <c:v>-0.22</c:v>
                </c:pt>
                <c:pt idx="2498">
                  <c:v>-0.22</c:v>
                </c:pt>
                <c:pt idx="2499">
                  <c:v>-0.22</c:v>
                </c:pt>
                <c:pt idx="2500">
                  <c:v>-0.22</c:v>
                </c:pt>
                <c:pt idx="2501">
                  <c:v>-0.22</c:v>
                </c:pt>
                <c:pt idx="2502">
                  <c:v>-0.22</c:v>
                </c:pt>
                <c:pt idx="2503">
                  <c:v>-0.22</c:v>
                </c:pt>
                <c:pt idx="2504">
                  <c:v>-0.22</c:v>
                </c:pt>
                <c:pt idx="2505">
                  <c:v>-0.22</c:v>
                </c:pt>
                <c:pt idx="2506">
                  <c:v>-0.22</c:v>
                </c:pt>
                <c:pt idx="2507">
                  <c:v>-0.22</c:v>
                </c:pt>
                <c:pt idx="2508">
                  <c:v>-0.22</c:v>
                </c:pt>
                <c:pt idx="2509">
                  <c:v>-0.22</c:v>
                </c:pt>
                <c:pt idx="2510">
                  <c:v>-0.22</c:v>
                </c:pt>
                <c:pt idx="2511">
                  <c:v>-0.219</c:v>
                </c:pt>
                <c:pt idx="2512">
                  <c:v>-0.219</c:v>
                </c:pt>
                <c:pt idx="2513">
                  <c:v>-0.219</c:v>
                </c:pt>
                <c:pt idx="2514">
                  <c:v>-0.219</c:v>
                </c:pt>
                <c:pt idx="2515">
                  <c:v>-0.219</c:v>
                </c:pt>
                <c:pt idx="2516">
                  <c:v>-0.219</c:v>
                </c:pt>
                <c:pt idx="2517">
                  <c:v>-0.219</c:v>
                </c:pt>
                <c:pt idx="2518">
                  <c:v>-0.219</c:v>
                </c:pt>
                <c:pt idx="2519">
                  <c:v>-0.219</c:v>
                </c:pt>
                <c:pt idx="2520">
                  <c:v>-0.219</c:v>
                </c:pt>
                <c:pt idx="2521">
                  <c:v>-0.219</c:v>
                </c:pt>
                <c:pt idx="2522">
                  <c:v>-0.219</c:v>
                </c:pt>
                <c:pt idx="2523">
                  <c:v>-0.219</c:v>
                </c:pt>
                <c:pt idx="2524">
                  <c:v>-0.219</c:v>
                </c:pt>
                <c:pt idx="2525">
                  <c:v>-0.219</c:v>
                </c:pt>
                <c:pt idx="2526">
                  <c:v>-0.219</c:v>
                </c:pt>
                <c:pt idx="2527">
                  <c:v>-0.219</c:v>
                </c:pt>
                <c:pt idx="2528">
                  <c:v>-0.219</c:v>
                </c:pt>
                <c:pt idx="2529">
                  <c:v>-0.219</c:v>
                </c:pt>
                <c:pt idx="2530">
                  <c:v>-0.219</c:v>
                </c:pt>
                <c:pt idx="2531">
                  <c:v>-0.219</c:v>
                </c:pt>
                <c:pt idx="2532">
                  <c:v>-0.219</c:v>
                </c:pt>
                <c:pt idx="2533">
                  <c:v>-0.219</c:v>
                </c:pt>
                <c:pt idx="2534">
                  <c:v>-0.219</c:v>
                </c:pt>
                <c:pt idx="2535">
                  <c:v>-0.219</c:v>
                </c:pt>
                <c:pt idx="2536">
                  <c:v>-0.219</c:v>
                </c:pt>
                <c:pt idx="2537">
                  <c:v>-0.219</c:v>
                </c:pt>
                <c:pt idx="2538">
                  <c:v>-0.219</c:v>
                </c:pt>
                <c:pt idx="2539">
                  <c:v>-0.219</c:v>
                </c:pt>
                <c:pt idx="2540">
                  <c:v>-0.219</c:v>
                </c:pt>
                <c:pt idx="2541">
                  <c:v>-0.219</c:v>
                </c:pt>
                <c:pt idx="2542">
                  <c:v>-0.219</c:v>
                </c:pt>
                <c:pt idx="2543">
                  <c:v>-0.219</c:v>
                </c:pt>
                <c:pt idx="2544">
                  <c:v>-0.219</c:v>
                </c:pt>
                <c:pt idx="2545">
                  <c:v>-0.219</c:v>
                </c:pt>
                <c:pt idx="2546">
                  <c:v>-0.219</c:v>
                </c:pt>
                <c:pt idx="2547">
                  <c:v>-0.219</c:v>
                </c:pt>
                <c:pt idx="2548">
                  <c:v>-0.219</c:v>
                </c:pt>
                <c:pt idx="2549">
                  <c:v>-0.219</c:v>
                </c:pt>
                <c:pt idx="2550">
                  <c:v>-0.219</c:v>
                </c:pt>
                <c:pt idx="2551">
                  <c:v>-0.219</c:v>
                </c:pt>
                <c:pt idx="2552">
                  <c:v>-0.219</c:v>
                </c:pt>
                <c:pt idx="2553">
                  <c:v>-0.219</c:v>
                </c:pt>
                <c:pt idx="2554">
                  <c:v>-0.219</c:v>
                </c:pt>
                <c:pt idx="2555">
                  <c:v>-0.219</c:v>
                </c:pt>
                <c:pt idx="2556">
                  <c:v>-0.219</c:v>
                </c:pt>
                <c:pt idx="2557">
                  <c:v>-0.219</c:v>
                </c:pt>
                <c:pt idx="2558">
                  <c:v>-0.219</c:v>
                </c:pt>
                <c:pt idx="2559">
                  <c:v>-0.219</c:v>
                </c:pt>
                <c:pt idx="2560">
                  <c:v>-0.219</c:v>
                </c:pt>
                <c:pt idx="2561">
                  <c:v>-0.219</c:v>
                </c:pt>
                <c:pt idx="2562">
                  <c:v>-0.219</c:v>
                </c:pt>
                <c:pt idx="2563">
                  <c:v>-0.219</c:v>
                </c:pt>
                <c:pt idx="2564">
                  <c:v>-0.219</c:v>
                </c:pt>
                <c:pt idx="2565">
                  <c:v>-0.219</c:v>
                </c:pt>
                <c:pt idx="2566">
                  <c:v>-0.219</c:v>
                </c:pt>
                <c:pt idx="2567">
                  <c:v>-0.219</c:v>
                </c:pt>
                <c:pt idx="2568">
                  <c:v>-0.219</c:v>
                </c:pt>
                <c:pt idx="2569">
                  <c:v>-0.219</c:v>
                </c:pt>
                <c:pt idx="2570">
                  <c:v>-0.219</c:v>
                </c:pt>
                <c:pt idx="2571">
                  <c:v>-0.219</c:v>
                </c:pt>
                <c:pt idx="2572">
                  <c:v>-0.219</c:v>
                </c:pt>
                <c:pt idx="2573">
                  <c:v>-0.219</c:v>
                </c:pt>
                <c:pt idx="2574">
                  <c:v>-0.219</c:v>
                </c:pt>
                <c:pt idx="2575">
                  <c:v>-0.219</c:v>
                </c:pt>
                <c:pt idx="2576">
                  <c:v>-0.219</c:v>
                </c:pt>
                <c:pt idx="2577">
                  <c:v>-0.219</c:v>
                </c:pt>
                <c:pt idx="2578">
                  <c:v>-0.219</c:v>
                </c:pt>
                <c:pt idx="2579">
                  <c:v>-0.219</c:v>
                </c:pt>
                <c:pt idx="2580">
                  <c:v>-0.219</c:v>
                </c:pt>
                <c:pt idx="2581">
                  <c:v>-0.219</c:v>
                </c:pt>
                <c:pt idx="2582">
                  <c:v>-0.219</c:v>
                </c:pt>
                <c:pt idx="2583">
                  <c:v>-0.219</c:v>
                </c:pt>
                <c:pt idx="2584">
                  <c:v>-0.219</c:v>
                </c:pt>
                <c:pt idx="2585">
                  <c:v>-0.219</c:v>
                </c:pt>
                <c:pt idx="2586">
                  <c:v>-0.219</c:v>
                </c:pt>
                <c:pt idx="2587">
                  <c:v>-0.219</c:v>
                </c:pt>
                <c:pt idx="2588">
                  <c:v>-0.219</c:v>
                </c:pt>
                <c:pt idx="2589">
                  <c:v>-0.219</c:v>
                </c:pt>
                <c:pt idx="2590">
                  <c:v>-0.219</c:v>
                </c:pt>
                <c:pt idx="2591">
                  <c:v>-0.219</c:v>
                </c:pt>
                <c:pt idx="2592">
                  <c:v>-0.218</c:v>
                </c:pt>
                <c:pt idx="2593">
                  <c:v>-0.218</c:v>
                </c:pt>
                <c:pt idx="2594">
                  <c:v>-0.218</c:v>
                </c:pt>
                <c:pt idx="2595">
                  <c:v>-0.218</c:v>
                </c:pt>
                <c:pt idx="2596">
                  <c:v>-0.218</c:v>
                </c:pt>
                <c:pt idx="2597">
                  <c:v>-0.218</c:v>
                </c:pt>
                <c:pt idx="2598">
                  <c:v>-0.218</c:v>
                </c:pt>
                <c:pt idx="2599">
                  <c:v>-0.218</c:v>
                </c:pt>
                <c:pt idx="2600">
                  <c:v>-0.218</c:v>
                </c:pt>
                <c:pt idx="2601">
                  <c:v>-0.218</c:v>
                </c:pt>
                <c:pt idx="2602">
                  <c:v>-0.218</c:v>
                </c:pt>
                <c:pt idx="2603">
                  <c:v>-0.218</c:v>
                </c:pt>
                <c:pt idx="2604">
                  <c:v>-0.218</c:v>
                </c:pt>
                <c:pt idx="2605">
                  <c:v>-0.218</c:v>
                </c:pt>
                <c:pt idx="2606">
                  <c:v>-0.218</c:v>
                </c:pt>
                <c:pt idx="2607">
                  <c:v>-0.218</c:v>
                </c:pt>
                <c:pt idx="2608">
                  <c:v>-0.218</c:v>
                </c:pt>
                <c:pt idx="2609">
                  <c:v>-0.218</c:v>
                </c:pt>
                <c:pt idx="2610">
                  <c:v>-0.218</c:v>
                </c:pt>
                <c:pt idx="2611">
                  <c:v>-0.218</c:v>
                </c:pt>
                <c:pt idx="2612">
                  <c:v>-0.218</c:v>
                </c:pt>
                <c:pt idx="2613">
                  <c:v>-0.218</c:v>
                </c:pt>
                <c:pt idx="2614">
                  <c:v>-0.218</c:v>
                </c:pt>
                <c:pt idx="2615">
                  <c:v>-0.218</c:v>
                </c:pt>
                <c:pt idx="2616">
                  <c:v>-0.218</c:v>
                </c:pt>
                <c:pt idx="2617">
                  <c:v>-0.218</c:v>
                </c:pt>
                <c:pt idx="2618">
                  <c:v>-0.218</c:v>
                </c:pt>
                <c:pt idx="2619">
                  <c:v>-0.218</c:v>
                </c:pt>
                <c:pt idx="2620">
                  <c:v>-0.218</c:v>
                </c:pt>
                <c:pt idx="2621">
                  <c:v>-0.218</c:v>
                </c:pt>
                <c:pt idx="2622">
                  <c:v>-0.218</c:v>
                </c:pt>
                <c:pt idx="2623">
                  <c:v>-0.218</c:v>
                </c:pt>
                <c:pt idx="2624">
                  <c:v>-0.218</c:v>
                </c:pt>
                <c:pt idx="2625">
                  <c:v>-0.218</c:v>
                </c:pt>
                <c:pt idx="2626">
                  <c:v>-0.218</c:v>
                </c:pt>
                <c:pt idx="2627">
                  <c:v>-0.218</c:v>
                </c:pt>
                <c:pt idx="2628">
                  <c:v>-0.218</c:v>
                </c:pt>
                <c:pt idx="2629">
                  <c:v>-0.218</c:v>
                </c:pt>
                <c:pt idx="2630">
                  <c:v>-0.218</c:v>
                </c:pt>
                <c:pt idx="2631">
                  <c:v>-0.218</c:v>
                </c:pt>
                <c:pt idx="2632">
                  <c:v>-0.218</c:v>
                </c:pt>
                <c:pt idx="2633">
                  <c:v>-0.218</c:v>
                </c:pt>
                <c:pt idx="2634">
                  <c:v>-0.218</c:v>
                </c:pt>
                <c:pt idx="2635">
                  <c:v>-0.218</c:v>
                </c:pt>
                <c:pt idx="2636">
                  <c:v>-0.218</c:v>
                </c:pt>
                <c:pt idx="2637">
                  <c:v>-0.218</c:v>
                </c:pt>
                <c:pt idx="2638">
                  <c:v>-0.218</c:v>
                </c:pt>
                <c:pt idx="2639">
                  <c:v>-0.218</c:v>
                </c:pt>
                <c:pt idx="2640">
                  <c:v>-0.218</c:v>
                </c:pt>
                <c:pt idx="2641">
                  <c:v>-0.218</c:v>
                </c:pt>
                <c:pt idx="2642">
                  <c:v>-0.218</c:v>
                </c:pt>
                <c:pt idx="2643">
                  <c:v>-0.218</c:v>
                </c:pt>
                <c:pt idx="2644">
                  <c:v>-0.218</c:v>
                </c:pt>
                <c:pt idx="2645">
                  <c:v>-0.218</c:v>
                </c:pt>
                <c:pt idx="2646">
                  <c:v>-0.218</c:v>
                </c:pt>
                <c:pt idx="2647">
                  <c:v>-0.218</c:v>
                </c:pt>
                <c:pt idx="2648">
                  <c:v>-0.218</c:v>
                </c:pt>
                <c:pt idx="2649">
                  <c:v>-0.218</c:v>
                </c:pt>
                <c:pt idx="2650">
                  <c:v>-0.218</c:v>
                </c:pt>
                <c:pt idx="2651">
                  <c:v>-0.218</c:v>
                </c:pt>
                <c:pt idx="2652">
                  <c:v>-0.218</c:v>
                </c:pt>
                <c:pt idx="2653">
                  <c:v>-0.218</c:v>
                </c:pt>
                <c:pt idx="2654">
                  <c:v>-0.218</c:v>
                </c:pt>
                <c:pt idx="2655">
                  <c:v>-0.218</c:v>
                </c:pt>
                <c:pt idx="2656">
                  <c:v>-0.218</c:v>
                </c:pt>
                <c:pt idx="2657">
                  <c:v>-0.218</c:v>
                </c:pt>
                <c:pt idx="2658">
                  <c:v>-0.218</c:v>
                </c:pt>
                <c:pt idx="2659">
                  <c:v>-0.218</c:v>
                </c:pt>
                <c:pt idx="2660">
                  <c:v>-0.218</c:v>
                </c:pt>
                <c:pt idx="2661">
                  <c:v>-0.218</c:v>
                </c:pt>
                <c:pt idx="2662">
                  <c:v>-0.218</c:v>
                </c:pt>
                <c:pt idx="2663">
                  <c:v>-0.218</c:v>
                </c:pt>
                <c:pt idx="2664">
                  <c:v>-0.218</c:v>
                </c:pt>
                <c:pt idx="2665">
                  <c:v>-0.218</c:v>
                </c:pt>
                <c:pt idx="2666">
                  <c:v>-0.218</c:v>
                </c:pt>
                <c:pt idx="2667">
                  <c:v>-0.218</c:v>
                </c:pt>
                <c:pt idx="2668">
                  <c:v>-0.218</c:v>
                </c:pt>
                <c:pt idx="2669">
                  <c:v>-0.218</c:v>
                </c:pt>
                <c:pt idx="2670">
                  <c:v>-0.218</c:v>
                </c:pt>
                <c:pt idx="2671">
                  <c:v>-0.218</c:v>
                </c:pt>
                <c:pt idx="2672">
                  <c:v>-0.218</c:v>
                </c:pt>
                <c:pt idx="2673">
                  <c:v>-0.217</c:v>
                </c:pt>
                <c:pt idx="2674">
                  <c:v>-0.217</c:v>
                </c:pt>
                <c:pt idx="2675">
                  <c:v>-0.217</c:v>
                </c:pt>
                <c:pt idx="2676">
                  <c:v>-0.217</c:v>
                </c:pt>
                <c:pt idx="2677">
                  <c:v>-0.217</c:v>
                </c:pt>
                <c:pt idx="2678">
                  <c:v>-0.217</c:v>
                </c:pt>
                <c:pt idx="2679">
                  <c:v>-0.217</c:v>
                </c:pt>
                <c:pt idx="2680">
                  <c:v>-0.217</c:v>
                </c:pt>
                <c:pt idx="2681">
                  <c:v>-0.217</c:v>
                </c:pt>
                <c:pt idx="2682">
                  <c:v>-0.217</c:v>
                </c:pt>
                <c:pt idx="2683">
                  <c:v>-0.217</c:v>
                </c:pt>
                <c:pt idx="2684">
                  <c:v>-0.217</c:v>
                </c:pt>
                <c:pt idx="2685">
                  <c:v>-0.217</c:v>
                </c:pt>
                <c:pt idx="2686">
                  <c:v>-0.217</c:v>
                </c:pt>
                <c:pt idx="2687">
                  <c:v>-0.217</c:v>
                </c:pt>
                <c:pt idx="2688">
                  <c:v>-0.217</c:v>
                </c:pt>
                <c:pt idx="2689">
                  <c:v>-0.217</c:v>
                </c:pt>
                <c:pt idx="2690">
                  <c:v>-0.217</c:v>
                </c:pt>
                <c:pt idx="2691">
                  <c:v>-0.217</c:v>
                </c:pt>
                <c:pt idx="2692">
                  <c:v>-0.217</c:v>
                </c:pt>
                <c:pt idx="2693">
                  <c:v>-0.217</c:v>
                </c:pt>
                <c:pt idx="2694">
                  <c:v>-0.217</c:v>
                </c:pt>
                <c:pt idx="2695">
                  <c:v>-0.217</c:v>
                </c:pt>
                <c:pt idx="2696">
                  <c:v>-0.217</c:v>
                </c:pt>
                <c:pt idx="2697">
                  <c:v>-0.217</c:v>
                </c:pt>
                <c:pt idx="2698">
                  <c:v>-0.217</c:v>
                </c:pt>
                <c:pt idx="2699">
                  <c:v>-0.217</c:v>
                </c:pt>
                <c:pt idx="2700">
                  <c:v>-0.217</c:v>
                </c:pt>
                <c:pt idx="2701">
                  <c:v>-0.217</c:v>
                </c:pt>
                <c:pt idx="2702">
                  <c:v>-0.217</c:v>
                </c:pt>
                <c:pt idx="2703">
                  <c:v>-0.217</c:v>
                </c:pt>
                <c:pt idx="2704">
                  <c:v>-0.217</c:v>
                </c:pt>
                <c:pt idx="2705">
                  <c:v>-0.217</c:v>
                </c:pt>
                <c:pt idx="2706">
                  <c:v>-0.217</c:v>
                </c:pt>
                <c:pt idx="2707">
                  <c:v>-0.217</c:v>
                </c:pt>
                <c:pt idx="2708">
                  <c:v>-0.217</c:v>
                </c:pt>
                <c:pt idx="2709">
                  <c:v>-0.217</c:v>
                </c:pt>
                <c:pt idx="2710">
                  <c:v>-0.217</c:v>
                </c:pt>
                <c:pt idx="2711">
                  <c:v>-0.217</c:v>
                </c:pt>
                <c:pt idx="2712">
                  <c:v>-0.217</c:v>
                </c:pt>
                <c:pt idx="2713">
                  <c:v>-0.217</c:v>
                </c:pt>
                <c:pt idx="2714">
                  <c:v>-0.217</c:v>
                </c:pt>
                <c:pt idx="2715">
                  <c:v>-0.217</c:v>
                </c:pt>
                <c:pt idx="2716">
                  <c:v>-0.217</c:v>
                </c:pt>
                <c:pt idx="2717">
                  <c:v>-0.217</c:v>
                </c:pt>
                <c:pt idx="2718">
                  <c:v>-0.217</c:v>
                </c:pt>
                <c:pt idx="2719">
                  <c:v>-0.217</c:v>
                </c:pt>
                <c:pt idx="2720">
                  <c:v>-0.217</c:v>
                </c:pt>
                <c:pt idx="2721">
                  <c:v>-0.217</c:v>
                </c:pt>
                <c:pt idx="2722">
                  <c:v>-0.217</c:v>
                </c:pt>
                <c:pt idx="2723">
                  <c:v>-0.217</c:v>
                </c:pt>
                <c:pt idx="2724">
                  <c:v>-0.217</c:v>
                </c:pt>
                <c:pt idx="2725">
                  <c:v>-0.217</c:v>
                </c:pt>
                <c:pt idx="2726">
                  <c:v>-0.217</c:v>
                </c:pt>
                <c:pt idx="2727">
                  <c:v>-0.217</c:v>
                </c:pt>
                <c:pt idx="2728">
                  <c:v>-0.217</c:v>
                </c:pt>
                <c:pt idx="2729">
                  <c:v>-0.217</c:v>
                </c:pt>
                <c:pt idx="2730">
                  <c:v>-0.217</c:v>
                </c:pt>
                <c:pt idx="2731">
                  <c:v>-0.217</c:v>
                </c:pt>
                <c:pt idx="2732">
                  <c:v>-0.217</c:v>
                </c:pt>
                <c:pt idx="2733">
                  <c:v>-0.217</c:v>
                </c:pt>
                <c:pt idx="2734">
                  <c:v>-0.217</c:v>
                </c:pt>
                <c:pt idx="2735">
                  <c:v>-0.217</c:v>
                </c:pt>
                <c:pt idx="2736">
                  <c:v>-0.217</c:v>
                </c:pt>
                <c:pt idx="2737">
                  <c:v>-0.217</c:v>
                </c:pt>
                <c:pt idx="2738">
                  <c:v>-0.217</c:v>
                </c:pt>
                <c:pt idx="2739">
                  <c:v>-0.217</c:v>
                </c:pt>
                <c:pt idx="2740">
                  <c:v>-0.217</c:v>
                </c:pt>
                <c:pt idx="2741">
                  <c:v>-0.217</c:v>
                </c:pt>
                <c:pt idx="2742">
                  <c:v>-0.217</c:v>
                </c:pt>
                <c:pt idx="2743">
                  <c:v>-0.217</c:v>
                </c:pt>
                <c:pt idx="2744">
                  <c:v>-0.217</c:v>
                </c:pt>
                <c:pt idx="2745">
                  <c:v>-0.217</c:v>
                </c:pt>
                <c:pt idx="2746">
                  <c:v>-0.217</c:v>
                </c:pt>
                <c:pt idx="2747">
                  <c:v>-0.217</c:v>
                </c:pt>
                <c:pt idx="2748">
                  <c:v>-0.217</c:v>
                </c:pt>
                <c:pt idx="2749">
                  <c:v>-0.217</c:v>
                </c:pt>
                <c:pt idx="2750">
                  <c:v>-0.217</c:v>
                </c:pt>
                <c:pt idx="2751">
                  <c:v>-0.217</c:v>
                </c:pt>
                <c:pt idx="2752">
                  <c:v>-0.217</c:v>
                </c:pt>
                <c:pt idx="2753">
                  <c:v>-0.217</c:v>
                </c:pt>
                <c:pt idx="2754">
                  <c:v>-0.216</c:v>
                </c:pt>
                <c:pt idx="2755">
                  <c:v>-0.216</c:v>
                </c:pt>
                <c:pt idx="2756">
                  <c:v>-0.216</c:v>
                </c:pt>
                <c:pt idx="2757">
                  <c:v>-0.216</c:v>
                </c:pt>
                <c:pt idx="2758">
                  <c:v>-0.216</c:v>
                </c:pt>
                <c:pt idx="2759">
                  <c:v>-0.216</c:v>
                </c:pt>
                <c:pt idx="2760">
                  <c:v>-0.216</c:v>
                </c:pt>
                <c:pt idx="2761">
                  <c:v>-0.216</c:v>
                </c:pt>
                <c:pt idx="2762">
                  <c:v>-0.216</c:v>
                </c:pt>
                <c:pt idx="2763">
                  <c:v>-0.216</c:v>
                </c:pt>
                <c:pt idx="2764">
                  <c:v>-0.216</c:v>
                </c:pt>
                <c:pt idx="2765">
                  <c:v>-0.216</c:v>
                </c:pt>
                <c:pt idx="2766">
                  <c:v>-0.216</c:v>
                </c:pt>
                <c:pt idx="2767">
                  <c:v>-0.216</c:v>
                </c:pt>
                <c:pt idx="2768">
                  <c:v>-0.216</c:v>
                </c:pt>
                <c:pt idx="2769">
                  <c:v>-0.216</c:v>
                </c:pt>
                <c:pt idx="2770">
                  <c:v>-0.216</c:v>
                </c:pt>
                <c:pt idx="2771">
                  <c:v>-0.216</c:v>
                </c:pt>
                <c:pt idx="2772">
                  <c:v>-0.216</c:v>
                </c:pt>
                <c:pt idx="2773">
                  <c:v>-0.216</c:v>
                </c:pt>
                <c:pt idx="2774">
                  <c:v>-0.216</c:v>
                </c:pt>
                <c:pt idx="2775">
                  <c:v>-0.216</c:v>
                </c:pt>
                <c:pt idx="2776">
                  <c:v>-0.216</c:v>
                </c:pt>
                <c:pt idx="2777">
                  <c:v>-0.216</c:v>
                </c:pt>
                <c:pt idx="2778">
                  <c:v>-0.216</c:v>
                </c:pt>
                <c:pt idx="2779">
                  <c:v>-0.216</c:v>
                </c:pt>
                <c:pt idx="2780">
                  <c:v>-0.216</c:v>
                </c:pt>
                <c:pt idx="2781">
                  <c:v>-0.216</c:v>
                </c:pt>
                <c:pt idx="2782">
                  <c:v>-0.216</c:v>
                </c:pt>
                <c:pt idx="2783">
                  <c:v>-0.216</c:v>
                </c:pt>
                <c:pt idx="2784">
                  <c:v>-0.216</c:v>
                </c:pt>
                <c:pt idx="2785">
                  <c:v>-0.216</c:v>
                </c:pt>
                <c:pt idx="2786">
                  <c:v>-0.216</c:v>
                </c:pt>
                <c:pt idx="2787">
                  <c:v>-0.216</c:v>
                </c:pt>
                <c:pt idx="2788">
                  <c:v>-0.216</c:v>
                </c:pt>
                <c:pt idx="2789">
                  <c:v>-0.216</c:v>
                </c:pt>
                <c:pt idx="2790">
                  <c:v>-0.216</c:v>
                </c:pt>
                <c:pt idx="2791">
                  <c:v>-0.216</c:v>
                </c:pt>
                <c:pt idx="2792">
                  <c:v>-0.216</c:v>
                </c:pt>
                <c:pt idx="2793">
                  <c:v>-0.216</c:v>
                </c:pt>
                <c:pt idx="2794">
                  <c:v>-0.216</c:v>
                </c:pt>
                <c:pt idx="2795">
                  <c:v>-0.216</c:v>
                </c:pt>
                <c:pt idx="2796">
                  <c:v>-0.216</c:v>
                </c:pt>
                <c:pt idx="2797">
                  <c:v>-0.216</c:v>
                </c:pt>
                <c:pt idx="2798">
                  <c:v>-0.216</c:v>
                </c:pt>
                <c:pt idx="2799">
                  <c:v>-0.216</c:v>
                </c:pt>
                <c:pt idx="2800">
                  <c:v>-0.216</c:v>
                </c:pt>
                <c:pt idx="2801">
                  <c:v>-0.216</c:v>
                </c:pt>
                <c:pt idx="2802">
                  <c:v>-0.216</c:v>
                </c:pt>
                <c:pt idx="2803">
                  <c:v>-0.216</c:v>
                </c:pt>
                <c:pt idx="2804">
                  <c:v>-0.216</c:v>
                </c:pt>
                <c:pt idx="2805">
                  <c:v>-0.216</c:v>
                </c:pt>
                <c:pt idx="2806">
                  <c:v>-0.216</c:v>
                </c:pt>
                <c:pt idx="2807">
                  <c:v>-0.216</c:v>
                </c:pt>
                <c:pt idx="2808">
                  <c:v>-0.216</c:v>
                </c:pt>
                <c:pt idx="2809">
                  <c:v>-0.216</c:v>
                </c:pt>
                <c:pt idx="2810">
                  <c:v>-0.216</c:v>
                </c:pt>
                <c:pt idx="2811">
                  <c:v>-0.216</c:v>
                </c:pt>
                <c:pt idx="2812">
                  <c:v>-0.216</c:v>
                </c:pt>
                <c:pt idx="2813">
                  <c:v>-0.216</c:v>
                </c:pt>
                <c:pt idx="2814">
                  <c:v>-0.216</c:v>
                </c:pt>
                <c:pt idx="2815">
                  <c:v>-0.216</c:v>
                </c:pt>
                <c:pt idx="2816">
                  <c:v>-0.216</c:v>
                </c:pt>
                <c:pt idx="2817">
                  <c:v>-0.216</c:v>
                </c:pt>
                <c:pt idx="2818">
                  <c:v>-0.216</c:v>
                </c:pt>
                <c:pt idx="2819">
                  <c:v>-0.216</c:v>
                </c:pt>
                <c:pt idx="2820">
                  <c:v>-0.216</c:v>
                </c:pt>
                <c:pt idx="2821">
                  <c:v>-0.216</c:v>
                </c:pt>
                <c:pt idx="2822">
                  <c:v>-0.216</c:v>
                </c:pt>
                <c:pt idx="2823">
                  <c:v>-0.216</c:v>
                </c:pt>
                <c:pt idx="2824">
                  <c:v>-0.216</c:v>
                </c:pt>
                <c:pt idx="2825">
                  <c:v>-0.216</c:v>
                </c:pt>
                <c:pt idx="2826">
                  <c:v>-0.216</c:v>
                </c:pt>
                <c:pt idx="2827">
                  <c:v>-0.216</c:v>
                </c:pt>
                <c:pt idx="2828">
                  <c:v>-0.216</c:v>
                </c:pt>
                <c:pt idx="2829">
                  <c:v>-0.216</c:v>
                </c:pt>
                <c:pt idx="2830">
                  <c:v>-0.216</c:v>
                </c:pt>
                <c:pt idx="2831">
                  <c:v>-0.216</c:v>
                </c:pt>
                <c:pt idx="2832">
                  <c:v>-0.216</c:v>
                </c:pt>
                <c:pt idx="2833">
                  <c:v>-0.216</c:v>
                </c:pt>
                <c:pt idx="2834">
                  <c:v>-0.216</c:v>
                </c:pt>
                <c:pt idx="2835">
                  <c:v>-0.215</c:v>
                </c:pt>
                <c:pt idx="2836">
                  <c:v>-0.215</c:v>
                </c:pt>
                <c:pt idx="2837">
                  <c:v>-0.215</c:v>
                </c:pt>
                <c:pt idx="2838">
                  <c:v>-0.215</c:v>
                </c:pt>
                <c:pt idx="2839">
                  <c:v>-0.215</c:v>
                </c:pt>
                <c:pt idx="2840">
                  <c:v>-0.215</c:v>
                </c:pt>
                <c:pt idx="2841">
                  <c:v>-0.215</c:v>
                </c:pt>
                <c:pt idx="2842">
                  <c:v>-0.215</c:v>
                </c:pt>
                <c:pt idx="2843">
                  <c:v>-0.215</c:v>
                </c:pt>
                <c:pt idx="2844">
                  <c:v>-0.215</c:v>
                </c:pt>
                <c:pt idx="2845">
                  <c:v>-0.215</c:v>
                </c:pt>
                <c:pt idx="2846">
                  <c:v>-0.215</c:v>
                </c:pt>
                <c:pt idx="2847">
                  <c:v>-0.215</c:v>
                </c:pt>
                <c:pt idx="2848">
                  <c:v>-0.215</c:v>
                </c:pt>
                <c:pt idx="2849">
                  <c:v>-0.215</c:v>
                </c:pt>
                <c:pt idx="2850">
                  <c:v>-0.215</c:v>
                </c:pt>
                <c:pt idx="2851">
                  <c:v>-0.215</c:v>
                </c:pt>
                <c:pt idx="2852">
                  <c:v>-0.215</c:v>
                </c:pt>
                <c:pt idx="2853">
                  <c:v>-0.215</c:v>
                </c:pt>
                <c:pt idx="2854">
                  <c:v>-0.215</c:v>
                </c:pt>
                <c:pt idx="2855">
                  <c:v>-0.215</c:v>
                </c:pt>
                <c:pt idx="2856">
                  <c:v>-0.215</c:v>
                </c:pt>
                <c:pt idx="2857">
                  <c:v>-0.215</c:v>
                </c:pt>
                <c:pt idx="2858">
                  <c:v>-0.215</c:v>
                </c:pt>
                <c:pt idx="2859">
                  <c:v>-0.215</c:v>
                </c:pt>
                <c:pt idx="2860">
                  <c:v>-0.215</c:v>
                </c:pt>
                <c:pt idx="2861">
                  <c:v>-0.215</c:v>
                </c:pt>
                <c:pt idx="2862">
                  <c:v>-0.215</c:v>
                </c:pt>
                <c:pt idx="2863">
                  <c:v>-0.215</c:v>
                </c:pt>
                <c:pt idx="2864">
                  <c:v>-0.215</c:v>
                </c:pt>
                <c:pt idx="2865">
                  <c:v>-0.215</c:v>
                </c:pt>
                <c:pt idx="2866">
                  <c:v>-0.215</c:v>
                </c:pt>
                <c:pt idx="2867">
                  <c:v>-0.215</c:v>
                </c:pt>
                <c:pt idx="2868">
                  <c:v>-0.215</c:v>
                </c:pt>
                <c:pt idx="2869">
                  <c:v>-0.215</c:v>
                </c:pt>
                <c:pt idx="2870">
                  <c:v>-0.215</c:v>
                </c:pt>
                <c:pt idx="2871">
                  <c:v>-0.215</c:v>
                </c:pt>
                <c:pt idx="2872">
                  <c:v>-0.215</c:v>
                </c:pt>
                <c:pt idx="2873">
                  <c:v>-0.215</c:v>
                </c:pt>
                <c:pt idx="2874">
                  <c:v>-0.215</c:v>
                </c:pt>
                <c:pt idx="2875">
                  <c:v>-0.215</c:v>
                </c:pt>
                <c:pt idx="2876">
                  <c:v>-0.215</c:v>
                </c:pt>
                <c:pt idx="2877">
                  <c:v>-0.215</c:v>
                </c:pt>
                <c:pt idx="2878">
                  <c:v>-0.215</c:v>
                </c:pt>
                <c:pt idx="2879">
                  <c:v>-0.215</c:v>
                </c:pt>
                <c:pt idx="2880">
                  <c:v>-0.215</c:v>
                </c:pt>
                <c:pt idx="2881">
                  <c:v>-0.215</c:v>
                </c:pt>
                <c:pt idx="2882">
                  <c:v>-0.215</c:v>
                </c:pt>
                <c:pt idx="2883">
                  <c:v>-0.215</c:v>
                </c:pt>
                <c:pt idx="2884">
                  <c:v>-0.215</c:v>
                </c:pt>
                <c:pt idx="2885">
                  <c:v>-0.215</c:v>
                </c:pt>
                <c:pt idx="2886">
                  <c:v>-0.215</c:v>
                </c:pt>
                <c:pt idx="2887">
                  <c:v>-0.215</c:v>
                </c:pt>
                <c:pt idx="2888">
                  <c:v>-0.215</c:v>
                </c:pt>
                <c:pt idx="2889">
                  <c:v>-0.215</c:v>
                </c:pt>
                <c:pt idx="2890">
                  <c:v>-0.215</c:v>
                </c:pt>
                <c:pt idx="2891">
                  <c:v>-0.215</c:v>
                </c:pt>
                <c:pt idx="2892">
                  <c:v>-0.215</c:v>
                </c:pt>
                <c:pt idx="2893">
                  <c:v>-0.215</c:v>
                </c:pt>
                <c:pt idx="2894">
                  <c:v>-0.215</c:v>
                </c:pt>
                <c:pt idx="2895">
                  <c:v>-0.215</c:v>
                </c:pt>
                <c:pt idx="2896">
                  <c:v>-0.215</c:v>
                </c:pt>
                <c:pt idx="2897">
                  <c:v>-0.215</c:v>
                </c:pt>
                <c:pt idx="2898">
                  <c:v>-0.215</c:v>
                </c:pt>
                <c:pt idx="2899">
                  <c:v>-0.215</c:v>
                </c:pt>
                <c:pt idx="2900">
                  <c:v>-0.215</c:v>
                </c:pt>
                <c:pt idx="2901">
                  <c:v>-0.215</c:v>
                </c:pt>
                <c:pt idx="2902">
                  <c:v>-0.215</c:v>
                </c:pt>
                <c:pt idx="2903">
                  <c:v>-0.215</c:v>
                </c:pt>
                <c:pt idx="2904">
                  <c:v>-0.215</c:v>
                </c:pt>
                <c:pt idx="2905">
                  <c:v>-0.215</c:v>
                </c:pt>
                <c:pt idx="2906">
                  <c:v>-0.215</c:v>
                </c:pt>
                <c:pt idx="2907">
                  <c:v>-0.215</c:v>
                </c:pt>
                <c:pt idx="2908">
                  <c:v>-0.215</c:v>
                </c:pt>
                <c:pt idx="2909">
                  <c:v>-0.215</c:v>
                </c:pt>
                <c:pt idx="2910">
                  <c:v>-0.215</c:v>
                </c:pt>
                <c:pt idx="2911">
                  <c:v>-0.215</c:v>
                </c:pt>
                <c:pt idx="2912">
                  <c:v>-0.215</c:v>
                </c:pt>
                <c:pt idx="2913">
                  <c:v>-0.215</c:v>
                </c:pt>
                <c:pt idx="2914">
                  <c:v>-0.215</c:v>
                </c:pt>
                <c:pt idx="2915">
                  <c:v>-0.215</c:v>
                </c:pt>
                <c:pt idx="2916">
                  <c:v>-0.214</c:v>
                </c:pt>
                <c:pt idx="2917">
                  <c:v>-0.214</c:v>
                </c:pt>
                <c:pt idx="2918">
                  <c:v>-0.214</c:v>
                </c:pt>
                <c:pt idx="2919">
                  <c:v>-0.214</c:v>
                </c:pt>
                <c:pt idx="2920">
                  <c:v>-0.214</c:v>
                </c:pt>
                <c:pt idx="2921">
                  <c:v>-0.214</c:v>
                </c:pt>
                <c:pt idx="2922">
                  <c:v>-0.214</c:v>
                </c:pt>
                <c:pt idx="2923">
                  <c:v>-0.214</c:v>
                </c:pt>
                <c:pt idx="2924">
                  <c:v>-0.214</c:v>
                </c:pt>
                <c:pt idx="2925">
                  <c:v>-0.214</c:v>
                </c:pt>
                <c:pt idx="2926">
                  <c:v>-0.214</c:v>
                </c:pt>
                <c:pt idx="2927">
                  <c:v>-0.214</c:v>
                </c:pt>
                <c:pt idx="2928">
                  <c:v>-0.214</c:v>
                </c:pt>
                <c:pt idx="2929">
                  <c:v>-0.214</c:v>
                </c:pt>
                <c:pt idx="2930">
                  <c:v>-0.214</c:v>
                </c:pt>
                <c:pt idx="2931">
                  <c:v>-0.214</c:v>
                </c:pt>
                <c:pt idx="2932">
                  <c:v>-0.214</c:v>
                </c:pt>
                <c:pt idx="2933">
                  <c:v>-0.214</c:v>
                </c:pt>
                <c:pt idx="2934">
                  <c:v>-0.214</c:v>
                </c:pt>
                <c:pt idx="2935">
                  <c:v>-0.214</c:v>
                </c:pt>
                <c:pt idx="2936">
                  <c:v>-0.214</c:v>
                </c:pt>
                <c:pt idx="2937">
                  <c:v>-0.214</c:v>
                </c:pt>
                <c:pt idx="2938">
                  <c:v>-0.214</c:v>
                </c:pt>
                <c:pt idx="2939">
                  <c:v>-0.214</c:v>
                </c:pt>
                <c:pt idx="2940">
                  <c:v>-0.214</c:v>
                </c:pt>
                <c:pt idx="2941">
                  <c:v>-0.214</c:v>
                </c:pt>
                <c:pt idx="2942">
                  <c:v>-0.214</c:v>
                </c:pt>
                <c:pt idx="2943">
                  <c:v>-0.214</c:v>
                </c:pt>
                <c:pt idx="2944">
                  <c:v>-0.214</c:v>
                </c:pt>
                <c:pt idx="2945">
                  <c:v>-0.214</c:v>
                </c:pt>
                <c:pt idx="2946">
                  <c:v>-0.214</c:v>
                </c:pt>
                <c:pt idx="2947">
                  <c:v>-0.214</c:v>
                </c:pt>
                <c:pt idx="2948">
                  <c:v>-0.214</c:v>
                </c:pt>
                <c:pt idx="2949">
                  <c:v>-0.214</c:v>
                </c:pt>
                <c:pt idx="2950">
                  <c:v>-0.214</c:v>
                </c:pt>
                <c:pt idx="2951">
                  <c:v>-0.214</c:v>
                </c:pt>
                <c:pt idx="2952">
                  <c:v>-0.214</c:v>
                </c:pt>
                <c:pt idx="2953">
                  <c:v>-0.214</c:v>
                </c:pt>
                <c:pt idx="2954">
                  <c:v>-0.214</c:v>
                </c:pt>
                <c:pt idx="2955">
                  <c:v>-0.214</c:v>
                </c:pt>
                <c:pt idx="2956">
                  <c:v>-0.214</c:v>
                </c:pt>
                <c:pt idx="2957">
                  <c:v>-0.214</c:v>
                </c:pt>
                <c:pt idx="2958">
                  <c:v>-0.214</c:v>
                </c:pt>
                <c:pt idx="2959">
                  <c:v>-0.214</c:v>
                </c:pt>
                <c:pt idx="2960">
                  <c:v>-0.214</c:v>
                </c:pt>
                <c:pt idx="2961">
                  <c:v>-0.214</c:v>
                </c:pt>
                <c:pt idx="2962">
                  <c:v>-0.214</c:v>
                </c:pt>
                <c:pt idx="2963">
                  <c:v>-0.214</c:v>
                </c:pt>
                <c:pt idx="2964">
                  <c:v>-0.214</c:v>
                </c:pt>
                <c:pt idx="2965">
                  <c:v>-0.214</c:v>
                </c:pt>
                <c:pt idx="2966">
                  <c:v>-0.214</c:v>
                </c:pt>
                <c:pt idx="2967">
                  <c:v>-0.214</c:v>
                </c:pt>
                <c:pt idx="2968">
                  <c:v>-0.214</c:v>
                </c:pt>
                <c:pt idx="2969">
                  <c:v>-0.214</c:v>
                </c:pt>
                <c:pt idx="2970">
                  <c:v>-0.214</c:v>
                </c:pt>
                <c:pt idx="2971">
                  <c:v>-0.214</c:v>
                </c:pt>
                <c:pt idx="2972">
                  <c:v>-0.214</c:v>
                </c:pt>
                <c:pt idx="2973">
                  <c:v>-0.214</c:v>
                </c:pt>
                <c:pt idx="2974">
                  <c:v>-0.214</c:v>
                </c:pt>
                <c:pt idx="2975">
                  <c:v>-0.214</c:v>
                </c:pt>
                <c:pt idx="2976">
                  <c:v>-0.214</c:v>
                </c:pt>
                <c:pt idx="2977">
                  <c:v>-0.214</c:v>
                </c:pt>
                <c:pt idx="2978">
                  <c:v>-0.214</c:v>
                </c:pt>
                <c:pt idx="2979">
                  <c:v>-0.214</c:v>
                </c:pt>
                <c:pt idx="2980">
                  <c:v>-0.214</c:v>
                </c:pt>
                <c:pt idx="2981">
                  <c:v>-0.214</c:v>
                </c:pt>
                <c:pt idx="2982">
                  <c:v>-0.214</c:v>
                </c:pt>
                <c:pt idx="2983">
                  <c:v>-0.214</c:v>
                </c:pt>
                <c:pt idx="2984">
                  <c:v>-0.214</c:v>
                </c:pt>
                <c:pt idx="2985">
                  <c:v>-0.214</c:v>
                </c:pt>
                <c:pt idx="2986">
                  <c:v>-0.214</c:v>
                </c:pt>
                <c:pt idx="2987">
                  <c:v>-0.214</c:v>
                </c:pt>
                <c:pt idx="2988">
                  <c:v>-0.214</c:v>
                </c:pt>
                <c:pt idx="2989">
                  <c:v>-0.214</c:v>
                </c:pt>
                <c:pt idx="2990">
                  <c:v>-0.214</c:v>
                </c:pt>
                <c:pt idx="2991">
                  <c:v>-0.214</c:v>
                </c:pt>
                <c:pt idx="2992">
                  <c:v>-0.214</c:v>
                </c:pt>
                <c:pt idx="2993">
                  <c:v>-0.214</c:v>
                </c:pt>
                <c:pt idx="2994">
                  <c:v>-0.214</c:v>
                </c:pt>
                <c:pt idx="2995">
                  <c:v>-0.214</c:v>
                </c:pt>
                <c:pt idx="2996">
                  <c:v>-0.214</c:v>
                </c:pt>
                <c:pt idx="2997">
                  <c:v>-0.21299999999999999</c:v>
                </c:pt>
                <c:pt idx="2998">
                  <c:v>-0.21299999999999999</c:v>
                </c:pt>
                <c:pt idx="2999">
                  <c:v>-0.21299999999999999</c:v>
                </c:pt>
                <c:pt idx="3000">
                  <c:v>-0.21299999999999999</c:v>
                </c:pt>
                <c:pt idx="3001">
                  <c:v>-0.21299999999999999</c:v>
                </c:pt>
                <c:pt idx="3002">
                  <c:v>-0.21299999999999999</c:v>
                </c:pt>
                <c:pt idx="3003">
                  <c:v>-0.21299999999999999</c:v>
                </c:pt>
                <c:pt idx="3004">
                  <c:v>-0.21299999999999999</c:v>
                </c:pt>
                <c:pt idx="3005">
                  <c:v>-0.21299999999999999</c:v>
                </c:pt>
                <c:pt idx="3006">
                  <c:v>-0.21299999999999999</c:v>
                </c:pt>
                <c:pt idx="3007">
                  <c:v>-0.21299999999999999</c:v>
                </c:pt>
                <c:pt idx="3008">
                  <c:v>-0.21299999999999999</c:v>
                </c:pt>
                <c:pt idx="3009">
                  <c:v>-0.21299999999999999</c:v>
                </c:pt>
                <c:pt idx="3010">
                  <c:v>-0.21299999999999999</c:v>
                </c:pt>
                <c:pt idx="3011">
                  <c:v>-0.21299999999999999</c:v>
                </c:pt>
                <c:pt idx="3012">
                  <c:v>-0.21299999999999999</c:v>
                </c:pt>
                <c:pt idx="3013">
                  <c:v>-0.21299999999999999</c:v>
                </c:pt>
                <c:pt idx="3014">
                  <c:v>-0.21299999999999999</c:v>
                </c:pt>
                <c:pt idx="3015">
                  <c:v>-0.21299999999999999</c:v>
                </c:pt>
                <c:pt idx="3016">
                  <c:v>-0.21299999999999999</c:v>
                </c:pt>
                <c:pt idx="3017">
                  <c:v>-0.21299999999999999</c:v>
                </c:pt>
                <c:pt idx="3018">
                  <c:v>-0.21299999999999999</c:v>
                </c:pt>
                <c:pt idx="3019">
                  <c:v>-0.21299999999999999</c:v>
                </c:pt>
                <c:pt idx="3020">
                  <c:v>-0.21299999999999999</c:v>
                </c:pt>
                <c:pt idx="3021">
                  <c:v>-0.21299999999999999</c:v>
                </c:pt>
                <c:pt idx="3022">
                  <c:v>-0.21299999999999999</c:v>
                </c:pt>
                <c:pt idx="3023">
                  <c:v>-0.21299999999999999</c:v>
                </c:pt>
                <c:pt idx="3024">
                  <c:v>-0.21299999999999999</c:v>
                </c:pt>
                <c:pt idx="3025">
                  <c:v>-0.21299999999999999</c:v>
                </c:pt>
                <c:pt idx="3026">
                  <c:v>-0.21299999999999999</c:v>
                </c:pt>
                <c:pt idx="3027">
                  <c:v>-0.21299999999999999</c:v>
                </c:pt>
                <c:pt idx="3028">
                  <c:v>-0.21299999999999999</c:v>
                </c:pt>
                <c:pt idx="3029">
                  <c:v>-0.21299999999999999</c:v>
                </c:pt>
                <c:pt idx="3030">
                  <c:v>-0.21299999999999999</c:v>
                </c:pt>
                <c:pt idx="3031">
                  <c:v>-0.21299999999999999</c:v>
                </c:pt>
                <c:pt idx="3032">
                  <c:v>-0.21299999999999999</c:v>
                </c:pt>
                <c:pt idx="3033">
                  <c:v>-0.21299999999999999</c:v>
                </c:pt>
                <c:pt idx="3034">
                  <c:v>-0.21299999999999999</c:v>
                </c:pt>
                <c:pt idx="3035">
                  <c:v>-0.21299999999999999</c:v>
                </c:pt>
                <c:pt idx="3036">
                  <c:v>-0.21299999999999999</c:v>
                </c:pt>
                <c:pt idx="3037">
                  <c:v>-0.21299999999999999</c:v>
                </c:pt>
                <c:pt idx="3038">
                  <c:v>-0.21299999999999999</c:v>
                </c:pt>
                <c:pt idx="3039">
                  <c:v>-0.21299999999999999</c:v>
                </c:pt>
                <c:pt idx="3040">
                  <c:v>-0.21299999999999999</c:v>
                </c:pt>
                <c:pt idx="3041">
                  <c:v>-0.21299999999999999</c:v>
                </c:pt>
                <c:pt idx="3042">
                  <c:v>-0.21299999999999999</c:v>
                </c:pt>
                <c:pt idx="3043">
                  <c:v>-0.21299999999999999</c:v>
                </c:pt>
                <c:pt idx="3044">
                  <c:v>-0.21299999999999999</c:v>
                </c:pt>
                <c:pt idx="3045">
                  <c:v>-0.21299999999999999</c:v>
                </c:pt>
                <c:pt idx="3046">
                  <c:v>-0.21299999999999999</c:v>
                </c:pt>
                <c:pt idx="3047">
                  <c:v>-0.21299999999999999</c:v>
                </c:pt>
                <c:pt idx="3048">
                  <c:v>-0.21299999999999999</c:v>
                </c:pt>
                <c:pt idx="3049">
                  <c:v>-0.21299999999999999</c:v>
                </c:pt>
                <c:pt idx="3050">
                  <c:v>-0.21299999999999999</c:v>
                </c:pt>
                <c:pt idx="3051">
                  <c:v>-0.21299999999999999</c:v>
                </c:pt>
                <c:pt idx="3052">
                  <c:v>-0.21299999999999999</c:v>
                </c:pt>
                <c:pt idx="3053">
                  <c:v>-0.21299999999999999</c:v>
                </c:pt>
                <c:pt idx="3054">
                  <c:v>-0.21299999999999999</c:v>
                </c:pt>
                <c:pt idx="3055">
                  <c:v>-0.21299999999999999</c:v>
                </c:pt>
                <c:pt idx="3056">
                  <c:v>-0.21299999999999999</c:v>
                </c:pt>
                <c:pt idx="3057">
                  <c:v>-0.21299999999999999</c:v>
                </c:pt>
                <c:pt idx="3058">
                  <c:v>-0.21299999999999999</c:v>
                </c:pt>
                <c:pt idx="3059">
                  <c:v>-0.21299999999999999</c:v>
                </c:pt>
                <c:pt idx="3060">
                  <c:v>-0.21299999999999999</c:v>
                </c:pt>
                <c:pt idx="3061">
                  <c:v>-0.21299999999999999</c:v>
                </c:pt>
                <c:pt idx="3062">
                  <c:v>-0.21299999999999999</c:v>
                </c:pt>
                <c:pt idx="3063">
                  <c:v>-0.21299999999999999</c:v>
                </c:pt>
                <c:pt idx="3064">
                  <c:v>-0.21299999999999999</c:v>
                </c:pt>
                <c:pt idx="3065">
                  <c:v>-0.21299999999999999</c:v>
                </c:pt>
                <c:pt idx="3066">
                  <c:v>-0.21299999999999999</c:v>
                </c:pt>
                <c:pt idx="3067">
                  <c:v>-0.21299999999999999</c:v>
                </c:pt>
                <c:pt idx="3068">
                  <c:v>-0.21299999999999999</c:v>
                </c:pt>
                <c:pt idx="3069">
                  <c:v>-0.21299999999999999</c:v>
                </c:pt>
                <c:pt idx="3070">
                  <c:v>-0.21299999999999999</c:v>
                </c:pt>
                <c:pt idx="3071">
                  <c:v>-0.21299999999999999</c:v>
                </c:pt>
                <c:pt idx="3072">
                  <c:v>-0.21299999999999999</c:v>
                </c:pt>
                <c:pt idx="3073">
                  <c:v>-0.21299999999999999</c:v>
                </c:pt>
                <c:pt idx="3074">
                  <c:v>-0.21299999999999999</c:v>
                </c:pt>
                <c:pt idx="3075">
                  <c:v>-0.21299999999999999</c:v>
                </c:pt>
                <c:pt idx="3076">
                  <c:v>-0.21299999999999999</c:v>
                </c:pt>
                <c:pt idx="3077">
                  <c:v>-0.21299999999999999</c:v>
                </c:pt>
                <c:pt idx="3078">
                  <c:v>-0.21199999999999999</c:v>
                </c:pt>
                <c:pt idx="3079">
                  <c:v>-0.21199999999999999</c:v>
                </c:pt>
                <c:pt idx="3080">
                  <c:v>-0.21199999999999999</c:v>
                </c:pt>
                <c:pt idx="3081">
                  <c:v>-0.21199999999999999</c:v>
                </c:pt>
                <c:pt idx="3082">
                  <c:v>-0.21199999999999999</c:v>
                </c:pt>
                <c:pt idx="3083">
                  <c:v>-0.21199999999999999</c:v>
                </c:pt>
                <c:pt idx="3084">
                  <c:v>-0.21199999999999999</c:v>
                </c:pt>
                <c:pt idx="3085">
                  <c:v>-0.21199999999999999</c:v>
                </c:pt>
                <c:pt idx="3086">
                  <c:v>-0.21199999999999999</c:v>
                </c:pt>
                <c:pt idx="3087">
                  <c:v>-0.21199999999999999</c:v>
                </c:pt>
                <c:pt idx="3088">
                  <c:v>-0.21199999999999999</c:v>
                </c:pt>
                <c:pt idx="3089">
                  <c:v>-0.21199999999999999</c:v>
                </c:pt>
                <c:pt idx="3090">
                  <c:v>-0.21199999999999999</c:v>
                </c:pt>
                <c:pt idx="3091">
                  <c:v>-0.21199999999999999</c:v>
                </c:pt>
                <c:pt idx="3092">
                  <c:v>-0.21199999999999999</c:v>
                </c:pt>
                <c:pt idx="3093">
                  <c:v>-0.21199999999999999</c:v>
                </c:pt>
                <c:pt idx="3094">
                  <c:v>-0.21199999999999999</c:v>
                </c:pt>
                <c:pt idx="3095">
                  <c:v>-0.21199999999999999</c:v>
                </c:pt>
                <c:pt idx="3096">
                  <c:v>-0.21199999999999999</c:v>
                </c:pt>
                <c:pt idx="3097">
                  <c:v>-0.21199999999999999</c:v>
                </c:pt>
                <c:pt idx="3098">
                  <c:v>-0.21199999999999999</c:v>
                </c:pt>
                <c:pt idx="3099">
                  <c:v>-0.21199999999999999</c:v>
                </c:pt>
                <c:pt idx="3100">
                  <c:v>-0.21199999999999999</c:v>
                </c:pt>
                <c:pt idx="3101">
                  <c:v>-0.21199999999999999</c:v>
                </c:pt>
                <c:pt idx="3102">
                  <c:v>-0.21199999999999999</c:v>
                </c:pt>
                <c:pt idx="3103">
                  <c:v>-0.21199999999999999</c:v>
                </c:pt>
                <c:pt idx="3104">
                  <c:v>-0.21199999999999999</c:v>
                </c:pt>
                <c:pt idx="3105">
                  <c:v>-0.21199999999999999</c:v>
                </c:pt>
                <c:pt idx="3106">
                  <c:v>-0.21199999999999999</c:v>
                </c:pt>
                <c:pt idx="3107">
                  <c:v>-0.21199999999999999</c:v>
                </c:pt>
                <c:pt idx="3108">
                  <c:v>-0.21199999999999999</c:v>
                </c:pt>
                <c:pt idx="3109">
                  <c:v>-0.21199999999999999</c:v>
                </c:pt>
                <c:pt idx="3110">
                  <c:v>-0.21199999999999999</c:v>
                </c:pt>
                <c:pt idx="3111">
                  <c:v>-0.21199999999999999</c:v>
                </c:pt>
                <c:pt idx="3112">
                  <c:v>-0.21199999999999999</c:v>
                </c:pt>
                <c:pt idx="3113">
                  <c:v>-0.21199999999999999</c:v>
                </c:pt>
                <c:pt idx="3114">
                  <c:v>-0.21199999999999999</c:v>
                </c:pt>
                <c:pt idx="3115">
                  <c:v>-0.21199999999999999</c:v>
                </c:pt>
                <c:pt idx="3116">
                  <c:v>-0.21199999999999999</c:v>
                </c:pt>
                <c:pt idx="3117">
                  <c:v>-0.21199999999999999</c:v>
                </c:pt>
                <c:pt idx="3118">
                  <c:v>-0.21199999999999999</c:v>
                </c:pt>
                <c:pt idx="3119">
                  <c:v>-0.21199999999999999</c:v>
                </c:pt>
                <c:pt idx="3120">
                  <c:v>-0.21199999999999999</c:v>
                </c:pt>
                <c:pt idx="3121">
                  <c:v>-0.21199999999999999</c:v>
                </c:pt>
                <c:pt idx="3122">
                  <c:v>-0.21199999999999999</c:v>
                </c:pt>
                <c:pt idx="3123">
                  <c:v>-0.21199999999999999</c:v>
                </c:pt>
                <c:pt idx="3124">
                  <c:v>-0.21199999999999999</c:v>
                </c:pt>
                <c:pt idx="3125">
                  <c:v>-0.21199999999999999</c:v>
                </c:pt>
                <c:pt idx="3126">
                  <c:v>-0.21199999999999999</c:v>
                </c:pt>
                <c:pt idx="3127">
                  <c:v>-0.21199999999999999</c:v>
                </c:pt>
                <c:pt idx="3128">
                  <c:v>-0.21199999999999999</c:v>
                </c:pt>
                <c:pt idx="3129">
                  <c:v>-0.21199999999999999</c:v>
                </c:pt>
                <c:pt idx="3130">
                  <c:v>-0.21199999999999999</c:v>
                </c:pt>
                <c:pt idx="3131">
                  <c:v>-0.21199999999999999</c:v>
                </c:pt>
                <c:pt idx="3132">
                  <c:v>-0.21199999999999999</c:v>
                </c:pt>
                <c:pt idx="3133">
                  <c:v>-0.21199999999999999</c:v>
                </c:pt>
                <c:pt idx="3134">
                  <c:v>-0.21199999999999999</c:v>
                </c:pt>
                <c:pt idx="3135">
                  <c:v>-0.21199999999999999</c:v>
                </c:pt>
                <c:pt idx="3136">
                  <c:v>-0.21199999999999999</c:v>
                </c:pt>
                <c:pt idx="3137">
                  <c:v>-0.21199999999999999</c:v>
                </c:pt>
                <c:pt idx="3138">
                  <c:v>-0.21199999999999999</c:v>
                </c:pt>
                <c:pt idx="3139">
                  <c:v>-0.21199999999999999</c:v>
                </c:pt>
                <c:pt idx="3140">
                  <c:v>-0.21199999999999999</c:v>
                </c:pt>
                <c:pt idx="3141">
                  <c:v>-0.21199999999999999</c:v>
                </c:pt>
                <c:pt idx="3142">
                  <c:v>-0.21199999999999999</c:v>
                </c:pt>
                <c:pt idx="3143">
                  <c:v>-0.21199999999999999</c:v>
                </c:pt>
                <c:pt idx="3144">
                  <c:v>-0.21199999999999999</c:v>
                </c:pt>
                <c:pt idx="3145">
                  <c:v>-0.21199999999999999</c:v>
                </c:pt>
                <c:pt idx="3146">
                  <c:v>-0.21199999999999999</c:v>
                </c:pt>
                <c:pt idx="3147">
                  <c:v>-0.21199999999999999</c:v>
                </c:pt>
                <c:pt idx="3148">
                  <c:v>-0.21199999999999999</c:v>
                </c:pt>
                <c:pt idx="3149">
                  <c:v>-0.21199999999999999</c:v>
                </c:pt>
                <c:pt idx="3150">
                  <c:v>-0.21199999999999999</c:v>
                </c:pt>
                <c:pt idx="3151">
                  <c:v>-0.21199999999999999</c:v>
                </c:pt>
                <c:pt idx="3152">
                  <c:v>-0.21199999999999999</c:v>
                </c:pt>
                <c:pt idx="3153">
                  <c:v>-0.21199999999999999</c:v>
                </c:pt>
                <c:pt idx="3154">
                  <c:v>-0.21199999999999999</c:v>
                </c:pt>
                <c:pt idx="3155">
                  <c:v>-0.21199999999999999</c:v>
                </c:pt>
                <c:pt idx="3156">
                  <c:v>-0.21199999999999999</c:v>
                </c:pt>
                <c:pt idx="3157">
                  <c:v>-0.21199999999999999</c:v>
                </c:pt>
                <c:pt idx="3158">
                  <c:v>-0.21199999999999999</c:v>
                </c:pt>
                <c:pt idx="3159">
                  <c:v>-0.21099999999999999</c:v>
                </c:pt>
                <c:pt idx="3160">
                  <c:v>-0.21099999999999999</c:v>
                </c:pt>
                <c:pt idx="3161">
                  <c:v>-0.21099999999999999</c:v>
                </c:pt>
                <c:pt idx="3162">
                  <c:v>-0.21099999999999999</c:v>
                </c:pt>
                <c:pt idx="3163">
                  <c:v>-0.21099999999999999</c:v>
                </c:pt>
                <c:pt idx="3164">
                  <c:v>-0.21099999999999999</c:v>
                </c:pt>
                <c:pt idx="3165">
                  <c:v>-0.21099999999999999</c:v>
                </c:pt>
                <c:pt idx="3166">
                  <c:v>-0.21099999999999999</c:v>
                </c:pt>
                <c:pt idx="3167">
                  <c:v>-0.21099999999999999</c:v>
                </c:pt>
                <c:pt idx="3168">
                  <c:v>-0.21099999999999999</c:v>
                </c:pt>
                <c:pt idx="3169">
                  <c:v>-0.21099999999999999</c:v>
                </c:pt>
                <c:pt idx="3170">
                  <c:v>-0.21099999999999999</c:v>
                </c:pt>
                <c:pt idx="3171">
                  <c:v>-0.21099999999999999</c:v>
                </c:pt>
                <c:pt idx="3172">
                  <c:v>-0.21099999999999999</c:v>
                </c:pt>
                <c:pt idx="3173">
                  <c:v>-0.21099999999999999</c:v>
                </c:pt>
                <c:pt idx="3174">
                  <c:v>-0.21099999999999999</c:v>
                </c:pt>
                <c:pt idx="3175">
                  <c:v>-0.21099999999999999</c:v>
                </c:pt>
                <c:pt idx="3176">
                  <c:v>-0.21099999999999999</c:v>
                </c:pt>
                <c:pt idx="3177">
                  <c:v>-0.21099999999999999</c:v>
                </c:pt>
                <c:pt idx="3178">
                  <c:v>-0.21099999999999999</c:v>
                </c:pt>
                <c:pt idx="3179">
                  <c:v>-0.21099999999999999</c:v>
                </c:pt>
                <c:pt idx="3180">
                  <c:v>-0.21099999999999999</c:v>
                </c:pt>
                <c:pt idx="3181">
                  <c:v>-0.21099999999999999</c:v>
                </c:pt>
                <c:pt idx="3182">
                  <c:v>-0.21099999999999999</c:v>
                </c:pt>
                <c:pt idx="3183">
                  <c:v>-0.21099999999999999</c:v>
                </c:pt>
                <c:pt idx="3184">
                  <c:v>-0.21099999999999999</c:v>
                </c:pt>
                <c:pt idx="3185">
                  <c:v>-0.21099999999999999</c:v>
                </c:pt>
                <c:pt idx="3186">
                  <c:v>-0.21099999999999999</c:v>
                </c:pt>
                <c:pt idx="3187">
                  <c:v>-0.21099999999999999</c:v>
                </c:pt>
                <c:pt idx="3188">
                  <c:v>-0.21099999999999999</c:v>
                </c:pt>
                <c:pt idx="3189">
                  <c:v>-0.21099999999999999</c:v>
                </c:pt>
                <c:pt idx="3190">
                  <c:v>-0.21099999999999999</c:v>
                </c:pt>
                <c:pt idx="3191">
                  <c:v>-0.21099999999999999</c:v>
                </c:pt>
                <c:pt idx="3192">
                  <c:v>-0.21099999999999999</c:v>
                </c:pt>
                <c:pt idx="3193">
                  <c:v>-0.21099999999999999</c:v>
                </c:pt>
                <c:pt idx="3194">
                  <c:v>-0.21099999999999999</c:v>
                </c:pt>
                <c:pt idx="3195">
                  <c:v>-0.21099999999999999</c:v>
                </c:pt>
                <c:pt idx="3196">
                  <c:v>-0.21099999999999999</c:v>
                </c:pt>
                <c:pt idx="3197">
                  <c:v>-0.21099999999999999</c:v>
                </c:pt>
                <c:pt idx="3198">
                  <c:v>-0.21099999999999999</c:v>
                </c:pt>
                <c:pt idx="3199">
                  <c:v>-0.21099999999999999</c:v>
                </c:pt>
                <c:pt idx="3200">
                  <c:v>-0.21099999999999999</c:v>
                </c:pt>
                <c:pt idx="3201">
                  <c:v>-0.21099999999999999</c:v>
                </c:pt>
                <c:pt idx="3202">
                  <c:v>-0.21099999999999999</c:v>
                </c:pt>
                <c:pt idx="3203">
                  <c:v>-0.21099999999999999</c:v>
                </c:pt>
                <c:pt idx="3204">
                  <c:v>-0.21099999999999999</c:v>
                </c:pt>
                <c:pt idx="3205">
                  <c:v>-0.21099999999999999</c:v>
                </c:pt>
                <c:pt idx="3206">
                  <c:v>-0.21099999999999999</c:v>
                </c:pt>
                <c:pt idx="3207">
                  <c:v>-0.21099999999999999</c:v>
                </c:pt>
                <c:pt idx="3208">
                  <c:v>-0.21099999999999999</c:v>
                </c:pt>
                <c:pt idx="3209">
                  <c:v>-0.21099999999999999</c:v>
                </c:pt>
                <c:pt idx="3210">
                  <c:v>-0.21099999999999999</c:v>
                </c:pt>
                <c:pt idx="3211">
                  <c:v>-0.21099999999999999</c:v>
                </c:pt>
                <c:pt idx="3212">
                  <c:v>-0.21099999999999999</c:v>
                </c:pt>
                <c:pt idx="3213">
                  <c:v>-0.21099999999999999</c:v>
                </c:pt>
                <c:pt idx="3214">
                  <c:v>-0.21099999999999999</c:v>
                </c:pt>
                <c:pt idx="3215">
                  <c:v>-0.21099999999999999</c:v>
                </c:pt>
                <c:pt idx="3216">
                  <c:v>-0.21099999999999999</c:v>
                </c:pt>
                <c:pt idx="3217">
                  <c:v>-0.21099999999999999</c:v>
                </c:pt>
                <c:pt idx="3218">
                  <c:v>-0.21099999999999999</c:v>
                </c:pt>
                <c:pt idx="3219">
                  <c:v>-0.21099999999999999</c:v>
                </c:pt>
                <c:pt idx="3220">
                  <c:v>-0.21099999999999999</c:v>
                </c:pt>
                <c:pt idx="3221">
                  <c:v>-0.21099999999999999</c:v>
                </c:pt>
                <c:pt idx="3222">
                  <c:v>-0.21099999999999999</c:v>
                </c:pt>
                <c:pt idx="3223">
                  <c:v>-0.21099999999999999</c:v>
                </c:pt>
                <c:pt idx="3224">
                  <c:v>-0.21099999999999999</c:v>
                </c:pt>
                <c:pt idx="3225">
                  <c:v>-0.21099999999999999</c:v>
                </c:pt>
                <c:pt idx="3226">
                  <c:v>-0.21099999999999999</c:v>
                </c:pt>
                <c:pt idx="3227">
                  <c:v>-0.21099999999999999</c:v>
                </c:pt>
                <c:pt idx="3228">
                  <c:v>-0.21099999999999999</c:v>
                </c:pt>
                <c:pt idx="3229">
                  <c:v>-0.21099999999999999</c:v>
                </c:pt>
                <c:pt idx="3230">
                  <c:v>-0.21099999999999999</c:v>
                </c:pt>
                <c:pt idx="3231">
                  <c:v>-0.21099999999999999</c:v>
                </c:pt>
                <c:pt idx="3232">
                  <c:v>-0.21099999999999999</c:v>
                </c:pt>
                <c:pt idx="3233">
                  <c:v>-0.21099999999999999</c:v>
                </c:pt>
                <c:pt idx="3234">
                  <c:v>-0.21099999999999999</c:v>
                </c:pt>
                <c:pt idx="3235">
                  <c:v>-0.21099999999999999</c:v>
                </c:pt>
                <c:pt idx="3236">
                  <c:v>-0.21099999999999999</c:v>
                </c:pt>
                <c:pt idx="3237">
                  <c:v>-0.21099999999999999</c:v>
                </c:pt>
                <c:pt idx="3238">
                  <c:v>-0.21099999999999999</c:v>
                </c:pt>
                <c:pt idx="3239">
                  <c:v>-0.21099999999999999</c:v>
                </c:pt>
                <c:pt idx="3240">
                  <c:v>-0.21</c:v>
                </c:pt>
                <c:pt idx="3241">
                  <c:v>-0.21</c:v>
                </c:pt>
                <c:pt idx="3242">
                  <c:v>-0.21</c:v>
                </c:pt>
                <c:pt idx="3243">
                  <c:v>-0.21</c:v>
                </c:pt>
                <c:pt idx="3244">
                  <c:v>-0.21</c:v>
                </c:pt>
                <c:pt idx="3245">
                  <c:v>-0.21</c:v>
                </c:pt>
                <c:pt idx="3246">
                  <c:v>-0.21</c:v>
                </c:pt>
                <c:pt idx="3247">
                  <c:v>-0.21</c:v>
                </c:pt>
                <c:pt idx="3248">
                  <c:v>-0.21</c:v>
                </c:pt>
                <c:pt idx="3249">
                  <c:v>-0.21</c:v>
                </c:pt>
                <c:pt idx="3250">
                  <c:v>-0.21</c:v>
                </c:pt>
                <c:pt idx="3251">
                  <c:v>-0.21</c:v>
                </c:pt>
                <c:pt idx="3252">
                  <c:v>-0.21</c:v>
                </c:pt>
                <c:pt idx="3253">
                  <c:v>-0.21</c:v>
                </c:pt>
                <c:pt idx="3254">
                  <c:v>-0.21</c:v>
                </c:pt>
                <c:pt idx="3255">
                  <c:v>-0.21</c:v>
                </c:pt>
                <c:pt idx="3256">
                  <c:v>-0.21</c:v>
                </c:pt>
                <c:pt idx="3257">
                  <c:v>-0.21</c:v>
                </c:pt>
                <c:pt idx="3258">
                  <c:v>-0.21</c:v>
                </c:pt>
                <c:pt idx="3259">
                  <c:v>-0.21</c:v>
                </c:pt>
                <c:pt idx="3260">
                  <c:v>-0.21</c:v>
                </c:pt>
                <c:pt idx="3261">
                  <c:v>-0.21</c:v>
                </c:pt>
                <c:pt idx="3262">
                  <c:v>-0.21</c:v>
                </c:pt>
                <c:pt idx="3263">
                  <c:v>-0.21</c:v>
                </c:pt>
                <c:pt idx="3264">
                  <c:v>-0.21</c:v>
                </c:pt>
                <c:pt idx="3265">
                  <c:v>-0.21</c:v>
                </c:pt>
                <c:pt idx="3266">
                  <c:v>-0.21</c:v>
                </c:pt>
                <c:pt idx="3267">
                  <c:v>-0.21</c:v>
                </c:pt>
                <c:pt idx="3268">
                  <c:v>-0.21</c:v>
                </c:pt>
                <c:pt idx="3269">
                  <c:v>-0.21</c:v>
                </c:pt>
                <c:pt idx="3270">
                  <c:v>-0.21</c:v>
                </c:pt>
                <c:pt idx="3271">
                  <c:v>-0.21</c:v>
                </c:pt>
                <c:pt idx="3272">
                  <c:v>-0.21</c:v>
                </c:pt>
                <c:pt idx="3273">
                  <c:v>-0.21</c:v>
                </c:pt>
                <c:pt idx="3274">
                  <c:v>-0.21</c:v>
                </c:pt>
                <c:pt idx="3275">
                  <c:v>-0.21</c:v>
                </c:pt>
                <c:pt idx="3276">
                  <c:v>-0.21</c:v>
                </c:pt>
                <c:pt idx="3277">
                  <c:v>-0.21</c:v>
                </c:pt>
                <c:pt idx="3278">
                  <c:v>-0.21</c:v>
                </c:pt>
                <c:pt idx="3279">
                  <c:v>-0.21</c:v>
                </c:pt>
                <c:pt idx="3280">
                  <c:v>-0.21</c:v>
                </c:pt>
                <c:pt idx="3281">
                  <c:v>-0.21</c:v>
                </c:pt>
                <c:pt idx="3282">
                  <c:v>-0.21</c:v>
                </c:pt>
                <c:pt idx="3283">
                  <c:v>-0.21</c:v>
                </c:pt>
                <c:pt idx="3284">
                  <c:v>-0.21</c:v>
                </c:pt>
                <c:pt idx="3285">
                  <c:v>-0.21</c:v>
                </c:pt>
                <c:pt idx="3286">
                  <c:v>-0.21</c:v>
                </c:pt>
                <c:pt idx="3287">
                  <c:v>-0.21</c:v>
                </c:pt>
                <c:pt idx="3288">
                  <c:v>-0.21</c:v>
                </c:pt>
                <c:pt idx="3289">
                  <c:v>-0.21</c:v>
                </c:pt>
                <c:pt idx="3290">
                  <c:v>-0.21</c:v>
                </c:pt>
                <c:pt idx="3291">
                  <c:v>-0.21</c:v>
                </c:pt>
                <c:pt idx="3292">
                  <c:v>-0.21</c:v>
                </c:pt>
                <c:pt idx="3293">
                  <c:v>-0.21</c:v>
                </c:pt>
                <c:pt idx="3294">
                  <c:v>-0.21</c:v>
                </c:pt>
                <c:pt idx="3295">
                  <c:v>-0.21</c:v>
                </c:pt>
                <c:pt idx="3296">
                  <c:v>-0.21</c:v>
                </c:pt>
                <c:pt idx="3297">
                  <c:v>-0.21</c:v>
                </c:pt>
                <c:pt idx="3298">
                  <c:v>-0.21</c:v>
                </c:pt>
                <c:pt idx="3299">
                  <c:v>-0.21</c:v>
                </c:pt>
                <c:pt idx="3300">
                  <c:v>-0.21</c:v>
                </c:pt>
                <c:pt idx="3301">
                  <c:v>-0.21</c:v>
                </c:pt>
                <c:pt idx="3302">
                  <c:v>-0.21</c:v>
                </c:pt>
                <c:pt idx="3303">
                  <c:v>-0.21</c:v>
                </c:pt>
                <c:pt idx="3304">
                  <c:v>-0.21</c:v>
                </c:pt>
                <c:pt idx="3305">
                  <c:v>-0.21</c:v>
                </c:pt>
                <c:pt idx="3306">
                  <c:v>-0.21</c:v>
                </c:pt>
                <c:pt idx="3307">
                  <c:v>-0.21</c:v>
                </c:pt>
                <c:pt idx="3308">
                  <c:v>-0.21</c:v>
                </c:pt>
                <c:pt idx="3309">
                  <c:v>-0.21</c:v>
                </c:pt>
                <c:pt idx="3310">
                  <c:v>-0.21</c:v>
                </c:pt>
                <c:pt idx="3311">
                  <c:v>-0.21</c:v>
                </c:pt>
                <c:pt idx="3312">
                  <c:v>-0.21</c:v>
                </c:pt>
                <c:pt idx="3313">
                  <c:v>-0.21</c:v>
                </c:pt>
                <c:pt idx="3314">
                  <c:v>-0.21</c:v>
                </c:pt>
                <c:pt idx="3315">
                  <c:v>-0.21</c:v>
                </c:pt>
                <c:pt idx="3316">
                  <c:v>-0.21</c:v>
                </c:pt>
                <c:pt idx="3317">
                  <c:v>-0.21</c:v>
                </c:pt>
                <c:pt idx="3318">
                  <c:v>-0.21</c:v>
                </c:pt>
                <c:pt idx="3319">
                  <c:v>-0.21</c:v>
                </c:pt>
                <c:pt idx="3320">
                  <c:v>-0.21</c:v>
                </c:pt>
                <c:pt idx="3321">
                  <c:v>-0.20899999999999999</c:v>
                </c:pt>
                <c:pt idx="3322">
                  <c:v>-0.20899999999999999</c:v>
                </c:pt>
                <c:pt idx="3323">
                  <c:v>-0.20899999999999999</c:v>
                </c:pt>
                <c:pt idx="3324">
                  <c:v>-0.20899999999999999</c:v>
                </c:pt>
                <c:pt idx="3325">
                  <c:v>-0.20899999999999999</c:v>
                </c:pt>
                <c:pt idx="3326">
                  <c:v>-0.20899999999999999</c:v>
                </c:pt>
                <c:pt idx="3327">
                  <c:v>-0.20899999999999999</c:v>
                </c:pt>
                <c:pt idx="3328">
                  <c:v>-0.20899999999999999</c:v>
                </c:pt>
                <c:pt idx="3329">
                  <c:v>-0.20899999999999999</c:v>
                </c:pt>
                <c:pt idx="3330">
                  <c:v>-0.20899999999999999</c:v>
                </c:pt>
                <c:pt idx="3331">
                  <c:v>-0.20899999999999999</c:v>
                </c:pt>
                <c:pt idx="3332">
                  <c:v>-0.20899999999999999</c:v>
                </c:pt>
                <c:pt idx="3333">
                  <c:v>-0.20899999999999999</c:v>
                </c:pt>
                <c:pt idx="3334">
                  <c:v>-0.20899999999999999</c:v>
                </c:pt>
                <c:pt idx="3335">
                  <c:v>-0.20899999999999999</c:v>
                </c:pt>
                <c:pt idx="3336">
                  <c:v>-0.20899999999999999</c:v>
                </c:pt>
                <c:pt idx="3337">
                  <c:v>-0.20899999999999999</c:v>
                </c:pt>
                <c:pt idx="3338">
                  <c:v>-0.20899999999999999</c:v>
                </c:pt>
                <c:pt idx="3339">
                  <c:v>-0.20899999999999999</c:v>
                </c:pt>
                <c:pt idx="3340">
                  <c:v>-0.20899999999999999</c:v>
                </c:pt>
                <c:pt idx="3341">
                  <c:v>-0.20899999999999999</c:v>
                </c:pt>
                <c:pt idx="3342">
                  <c:v>-0.20899999999999999</c:v>
                </c:pt>
                <c:pt idx="3343">
                  <c:v>-0.20899999999999999</c:v>
                </c:pt>
                <c:pt idx="3344">
                  <c:v>-0.20899999999999999</c:v>
                </c:pt>
                <c:pt idx="3345">
                  <c:v>-0.20899999999999999</c:v>
                </c:pt>
                <c:pt idx="3346">
                  <c:v>-0.20899999999999999</c:v>
                </c:pt>
                <c:pt idx="3347">
                  <c:v>-0.20899999999999999</c:v>
                </c:pt>
                <c:pt idx="3348">
                  <c:v>-0.20899999999999999</c:v>
                </c:pt>
                <c:pt idx="3349">
                  <c:v>-0.20899999999999999</c:v>
                </c:pt>
                <c:pt idx="3350">
                  <c:v>-0.20899999999999999</c:v>
                </c:pt>
                <c:pt idx="3351">
                  <c:v>-0.20899999999999999</c:v>
                </c:pt>
                <c:pt idx="3352">
                  <c:v>-0.20899999999999999</c:v>
                </c:pt>
                <c:pt idx="3353">
                  <c:v>-0.20899999999999999</c:v>
                </c:pt>
                <c:pt idx="3354">
                  <c:v>-0.20899999999999999</c:v>
                </c:pt>
                <c:pt idx="3355">
                  <c:v>-0.20899999999999999</c:v>
                </c:pt>
                <c:pt idx="3356">
                  <c:v>-0.20899999999999999</c:v>
                </c:pt>
                <c:pt idx="3357">
                  <c:v>-0.20899999999999999</c:v>
                </c:pt>
                <c:pt idx="3358">
                  <c:v>-0.20899999999999999</c:v>
                </c:pt>
                <c:pt idx="3359">
                  <c:v>-0.20899999999999999</c:v>
                </c:pt>
                <c:pt idx="3360">
                  <c:v>-0.20899999999999999</c:v>
                </c:pt>
                <c:pt idx="3361">
                  <c:v>-0.20899999999999999</c:v>
                </c:pt>
                <c:pt idx="3362">
                  <c:v>-0.20899999999999999</c:v>
                </c:pt>
                <c:pt idx="3363">
                  <c:v>-0.20899999999999999</c:v>
                </c:pt>
                <c:pt idx="3364">
                  <c:v>-0.20899999999999999</c:v>
                </c:pt>
                <c:pt idx="3365">
                  <c:v>-0.20899999999999999</c:v>
                </c:pt>
                <c:pt idx="3366">
                  <c:v>-0.20899999999999999</c:v>
                </c:pt>
                <c:pt idx="3367">
                  <c:v>-0.20899999999999999</c:v>
                </c:pt>
                <c:pt idx="3368">
                  <c:v>-0.20899999999999999</c:v>
                </c:pt>
                <c:pt idx="3369">
                  <c:v>-0.20899999999999999</c:v>
                </c:pt>
                <c:pt idx="3370">
                  <c:v>-0.20899999999999999</c:v>
                </c:pt>
                <c:pt idx="3371">
                  <c:v>-0.20899999999999999</c:v>
                </c:pt>
                <c:pt idx="3372">
                  <c:v>-0.20899999999999999</c:v>
                </c:pt>
                <c:pt idx="3373">
                  <c:v>-0.20899999999999999</c:v>
                </c:pt>
                <c:pt idx="3374">
                  <c:v>-0.20899999999999999</c:v>
                </c:pt>
                <c:pt idx="3375">
                  <c:v>-0.20899999999999999</c:v>
                </c:pt>
                <c:pt idx="3376">
                  <c:v>-0.20899999999999999</c:v>
                </c:pt>
                <c:pt idx="3377">
                  <c:v>-0.20899999999999999</c:v>
                </c:pt>
                <c:pt idx="3378">
                  <c:v>-0.20899999999999999</c:v>
                </c:pt>
                <c:pt idx="3379">
                  <c:v>-0.20899999999999999</c:v>
                </c:pt>
                <c:pt idx="3380">
                  <c:v>-0.20899999999999999</c:v>
                </c:pt>
                <c:pt idx="3381">
                  <c:v>-0.20899999999999999</c:v>
                </c:pt>
                <c:pt idx="3382">
                  <c:v>-0.20899999999999999</c:v>
                </c:pt>
                <c:pt idx="3383">
                  <c:v>-0.20899999999999999</c:v>
                </c:pt>
                <c:pt idx="3384">
                  <c:v>-0.20899999999999999</c:v>
                </c:pt>
                <c:pt idx="3385">
                  <c:v>-0.20899999999999999</c:v>
                </c:pt>
                <c:pt idx="3386">
                  <c:v>-0.20899999999999999</c:v>
                </c:pt>
                <c:pt idx="3387">
                  <c:v>-0.20899999999999999</c:v>
                </c:pt>
                <c:pt idx="3388">
                  <c:v>-0.20899999999999999</c:v>
                </c:pt>
                <c:pt idx="3389">
                  <c:v>-0.20899999999999999</c:v>
                </c:pt>
                <c:pt idx="3390">
                  <c:v>-0.20899999999999999</c:v>
                </c:pt>
                <c:pt idx="3391">
                  <c:v>-0.20899999999999999</c:v>
                </c:pt>
                <c:pt idx="3392">
                  <c:v>-0.20899999999999999</c:v>
                </c:pt>
                <c:pt idx="3393">
                  <c:v>-0.20899999999999999</c:v>
                </c:pt>
                <c:pt idx="3394">
                  <c:v>-0.20899999999999999</c:v>
                </c:pt>
                <c:pt idx="3395">
                  <c:v>-0.20899999999999999</c:v>
                </c:pt>
                <c:pt idx="3396">
                  <c:v>-0.20899999999999999</c:v>
                </c:pt>
                <c:pt idx="3397">
                  <c:v>-0.20899999999999999</c:v>
                </c:pt>
                <c:pt idx="3398">
                  <c:v>-0.20899999999999999</c:v>
                </c:pt>
                <c:pt idx="3399">
                  <c:v>-0.20899999999999999</c:v>
                </c:pt>
                <c:pt idx="3400">
                  <c:v>-0.20899999999999999</c:v>
                </c:pt>
                <c:pt idx="3401">
                  <c:v>-0.20899999999999999</c:v>
                </c:pt>
                <c:pt idx="3402">
                  <c:v>-0.20799999999999999</c:v>
                </c:pt>
                <c:pt idx="3403">
                  <c:v>-0.20799999999999999</c:v>
                </c:pt>
                <c:pt idx="3404">
                  <c:v>-0.20799999999999999</c:v>
                </c:pt>
                <c:pt idx="3405">
                  <c:v>-0.20799999999999999</c:v>
                </c:pt>
                <c:pt idx="3406">
                  <c:v>-0.20799999999999999</c:v>
                </c:pt>
                <c:pt idx="3407">
                  <c:v>-0.20799999999999999</c:v>
                </c:pt>
                <c:pt idx="3408">
                  <c:v>-0.20799999999999999</c:v>
                </c:pt>
                <c:pt idx="3409">
                  <c:v>-0.20799999999999999</c:v>
                </c:pt>
                <c:pt idx="3410">
                  <c:v>-0.20799999999999999</c:v>
                </c:pt>
                <c:pt idx="3411">
                  <c:v>-0.20799999999999999</c:v>
                </c:pt>
                <c:pt idx="3412">
                  <c:v>-0.20799999999999999</c:v>
                </c:pt>
                <c:pt idx="3413">
                  <c:v>-0.20799999999999999</c:v>
                </c:pt>
                <c:pt idx="3414">
                  <c:v>-0.20799999999999999</c:v>
                </c:pt>
                <c:pt idx="3415">
                  <c:v>-0.20799999999999999</c:v>
                </c:pt>
                <c:pt idx="3416">
                  <c:v>-0.20799999999999999</c:v>
                </c:pt>
                <c:pt idx="3417">
                  <c:v>-0.20799999999999999</c:v>
                </c:pt>
                <c:pt idx="3418">
                  <c:v>-0.20799999999999999</c:v>
                </c:pt>
                <c:pt idx="3419">
                  <c:v>-0.20799999999999999</c:v>
                </c:pt>
                <c:pt idx="3420">
                  <c:v>-0.20799999999999999</c:v>
                </c:pt>
                <c:pt idx="3421">
                  <c:v>-0.20799999999999999</c:v>
                </c:pt>
                <c:pt idx="3422">
                  <c:v>-0.20799999999999999</c:v>
                </c:pt>
                <c:pt idx="3423">
                  <c:v>-0.20799999999999999</c:v>
                </c:pt>
                <c:pt idx="3424">
                  <c:v>-0.20799999999999999</c:v>
                </c:pt>
                <c:pt idx="3425">
                  <c:v>-0.20799999999999999</c:v>
                </c:pt>
                <c:pt idx="3426">
                  <c:v>-0.20799999999999999</c:v>
                </c:pt>
                <c:pt idx="3427">
                  <c:v>-0.20799999999999999</c:v>
                </c:pt>
                <c:pt idx="3428">
                  <c:v>-0.20799999999999999</c:v>
                </c:pt>
                <c:pt idx="3429">
                  <c:v>-0.20799999999999999</c:v>
                </c:pt>
                <c:pt idx="3430">
                  <c:v>-0.20799999999999999</c:v>
                </c:pt>
                <c:pt idx="3431">
                  <c:v>-0.20799999999999999</c:v>
                </c:pt>
                <c:pt idx="3432">
                  <c:v>-0.20799999999999999</c:v>
                </c:pt>
                <c:pt idx="3433">
                  <c:v>-0.20799999999999999</c:v>
                </c:pt>
                <c:pt idx="3434">
                  <c:v>-0.20799999999999999</c:v>
                </c:pt>
                <c:pt idx="3435">
                  <c:v>-0.20799999999999999</c:v>
                </c:pt>
                <c:pt idx="3436">
                  <c:v>-0.20799999999999999</c:v>
                </c:pt>
                <c:pt idx="3437">
                  <c:v>-0.20799999999999999</c:v>
                </c:pt>
                <c:pt idx="3438">
                  <c:v>-0.20799999999999999</c:v>
                </c:pt>
                <c:pt idx="3439">
                  <c:v>-0.20799999999999999</c:v>
                </c:pt>
                <c:pt idx="3440">
                  <c:v>-0.20799999999999999</c:v>
                </c:pt>
                <c:pt idx="3441">
                  <c:v>-0.20799999999999999</c:v>
                </c:pt>
                <c:pt idx="3442">
                  <c:v>-0.20799999999999999</c:v>
                </c:pt>
                <c:pt idx="3443">
                  <c:v>-0.20799999999999999</c:v>
                </c:pt>
                <c:pt idx="3444">
                  <c:v>-0.20799999999999999</c:v>
                </c:pt>
                <c:pt idx="3445">
                  <c:v>-0.20799999999999999</c:v>
                </c:pt>
                <c:pt idx="3446">
                  <c:v>-0.20799999999999999</c:v>
                </c:pt>
                <c:pt idx="3447">
                  <c:v>-0.20799999999999999</c:v>
                </c:pt>
                <c:pt idx="3448">
                  <c:v>-0.20799999999999999</c:v>
                </c:pt>
                <c:pt idx="3449">
                  <c:v>-0.20799999999999999</c:v>
                </c:pt>
                <c:pt idx="3450">
                  <c:v>-0.20799999999999999</c:v>
                </c:pt>
                <c:pt idx="3451">
                  <c:v>-0.20799999999999999</c:v>
                </c:pt>
                <c:pt idx="3452">
                  <c:v>-0.20799999999999999</c:v>
                </c:pt>
                <c:pt idx="3453">
                  <c:v>-0.20799999999999999</c:v>
                </c:pt>
                <c:pt idx="3454">
                  <c:v>-0.20799999999999999</c:v>
                </c:pt>
                <c:pt idx="3455">
                  <c:v>-0.20799999999999999</c:v>
                </c:pt>
                <c:pt idx="3456">
                  <c:v>-0.20799999999999999</c:v>
                </c:pt>
                <c:pt idx="3457">
                  <c:v>-0.20799999999999999</c:v>
                </c:pt>
                <c:pt idx="3458">
                  <c:v>-0.20799999999999999</c:v>
                </c:pt>
                <c:pt idx="3459">
                  <c:v>-0.20799999999999999</c:v>
                </c:pt>
                <c:pt idx="3460">
                  <c:v>-0.20799999999999999</c:v>
                </c:pt>
                <c:pt idx="3461">
                  <c:v>-0.20799999999999999</c:v>
                </c:pt>
                <c:pt idx="3462">
                  <c:v>-0.20799999999999999</c:v>
                </c:pt>
                <c:pt idx="3463">
                  <c:v>-0.20799999999999999</c:v>
                </c:pt>
                <c:pt idx="3464">
                  <c:v>-0.20799999999999999</c:v>
                </c:pt>
                <c:pt idx="3465">
                  <c:v>-0.20799999999999999</c:v>
                </c:pt>
                <c:pt idx="3466">
                  <c:v>-0.20799999999999999</c:v>
                </c:pt>
                <c:pt idx="3467">
                  <c:v>-0.20799999999999999</c:v>
                </c:pt>
                <c:pt idx="3468">
                  <c:v>-0.20799999999999999</c:v>
                </c:pt>
                <c:pt idx="3469">
                  <c:v>-0.20799999999999999</c:v>
                </c:pt>
                <c:pt idx="3470">
                  <c:v>-0.20799999999999999</c:v>
                </c:pt>
                <c:pt idx="3471">
                  <c:v>-0.20799999999999999</c:v>
                </c:pt>
                <c:pt idx="3472">
                  <c:v>-0.20799999999999999</c:v>
                </c:pt>
                <c:pt idx="3473">
                  <c:v>-0.20799999999999999</c:v>
                </c:pt>
                <c:pt idx="3474">
                  <c:v>-0.20799999999999999</c:v>
                </c:pt>
                <c:pt idx="3475">
                  <c:v>-0.20799999999999999</c:v>
                </c:pt>
                <c:pt idx="3476">
                  <c:v>-0.20799999999999999</c:v>
                </c:pt>
                <c:pt idx="3477">
                  <c:v>-0.20799999999999999</c:v>
                </c:pt>
                <c:pt idx="3478">
                  <c:v>-0.20799999999999999</c:v>
                </c:pt>
                <c:pt idx="3479">
                  <c:v>-0.20799999999999999</c:v>
                </c:pt>
                <c:pt idx="3480">
                  <c:v>-0.20799999999999999</c:v>
                </c:pt>
                <c:pt idx="3481">
                  <c:v>-0.20799999999999999</c:v>
                </c:pt>
                <c:pt idx="3482">
                  <c:v>-0.20799999999999999</c:v>
                </c:pt>
                <c:pt idx="3483">
                  <c:v>-0.20699999999999999</c:v>
                </c:pt>
                <c:pt idx="3484">
                  <c:v>-0.20699999999999999</c:v>
                </c:pt>
                <c:pt idx="3485">
                  <c:v>-0.20699999999999999</c:v>
                </c:pt>
                <c:pt idx="3486">
                  <c:v>-0.20699999999999999</c:v>
                </c:pt>
                <c:pt idx="3487">
                  <c:v>-0.20699999999999999</c:v>
                </c:pt>
                <c:pt idx="3488">
                  <c:v>-0.20699999999999999</c:v>
                </c:pt>
                <c:pt idx="3489">
                  <c:v>-0.20699999999999999</c:v>
                </c:pt>
                <c:pt idx="3490">
                  <c:v>-0.20699999999999999</c:v>
                </c:pt>
                <c:pt idx="3491">
                  <c:v>-0.20699999999999999</c:v>
                </c:pt>
                <c:pt idx="3492">
                  <c:v>-0.20699999999999999</c:v>
                </c:pt>
                <c:pt idx="3493">
                  <c:v>-0.20699999999999999</c:v>
                </c:pt>
                <c:pt idx="3494">
                  <c:v>-0.20699999999999999</c:v>
                </c:pt>
                <c:pt idx="3495">
                  <c:v>-0.20699999999999999</c:v>
                </c:pt>
                <c:pt idx="3496">
                  <c:v>-0.20699999999999999</c:v>
                </c:pt>
                <c:pt idx="3497">
                  <c:v>-0.20699999999999999</c:v>
                </c:pt>
                <c:pt idx="3498">
                  <c:v>-0.20699999999999999</c:v>
                </c:pt>
                <c:pt idx="3499">
                  <c:v>-0.20699999999999999</c:v>
                </c:pt>
                <c:pt idx="3500">
                  <c:v>-0.20699999999999999</c:v>
                </c:pt>
                <c:pt idx="3501">
                  <c:v>-0.20699999999999999</c:v>
                </c:pt>
                <c:pt idx="3502">
                  <c:v>-0.20699999999999999</c:v>
                </c:pt>
                <c:pt idx="3503">
                  <c:v>-0.20699999999999999</c:v>
                </c:pt>
                <c:pt idx="3504">
                  <c:v>-0.20699999999999999</c:v>
                </c:pt>
                <c:pt idx="3505">
                  <c:v>-0.20699999999999999</c:v>
                </c:pt>
                <c:pt idx="3506">
                  <c:v>-0.20699999999999999</c:v>
                </c:pt>
                <c:pt idx="3507">
                  <c:v>-0.20699999999999999</c:v>
                </c:pt>
                <c:pt idx="3508">
                  <c:v>-0.20699999999999999</c:v>
                </c:pt>
                <c:pt idx="3509">
                  <c:v>-0.20699999999999999</c:v>
                </c:pt>
                <c:pt idx="3510">
                  <c:v>-0.20699999999999999</c:v>
                </c:pt>
                <c:pt idx="3511">
                  <c:v>-0.20699999999999999</c:v>
                </c:pt>
                <c:pt idx="3512">
                  <c:v>-0.20699999999999999</c:v>
                </c:pt>
                <c:pt idx="3513">
                  <c:v>-0.20699999999999999</c:v>
                </c:pt>
                <c:pt idx="3514">
                  <c:v>-0.20699999999999999</c:v>
                </c:pt>
                <c:pt idx="3515">
                  <c:v>-0.20699999999999999</c:v>
                </c:pt>
                <c:pt idx="3516">
                  <c:v>-0.20699999999999999</c:v>
                </c:pt>
                <c:pt idx="3517">
                  <c:v>-0.20699999999999999</c:v>
                </c:pt>
                <c:pt idx="3518">
                  <c:v>-0.20699999999999999</c:v>
                </c:pt>
                <c:pt idx="3519">
                  <c:v>-0.20699999999999999</c:v>
                </c:pt>
                <c:pt idx="3520">
                  <c:v>-0.20699999999999999</c:v>
                </c:pt>
                <c:pt idx="3521">
                  <c:v>-0.20699999999999999</c:v>
                </c:pt>
                <c:pt idx="3522">
                  <c:v>-0.20699999999999999</c:v>
                </c:pt>
                <c:pt idx="3523">
                  <c:v>-0.20699999999999999</c:v>
                </c:pt>
                <c:pt idx="3524">
                  <c:v>-0.20699999999999999</c:v>
                </c:pt>
                <c:pt idx="3525">
                  <c:v>-0.20699999999999999</c:v>
                </c:pt>
                <c:pt idx="3526">
                  <c:v>-0.20699999999999999</c:v>
                </c:pt>
                <c:pt idx="3527">
                  <c:v>-0.20699999999999999</c:v>
                </c:pt>
                <c:pt idx="3528">
                  <c:v>-0.20699999999999999</c:v>
                </c:pt>
                <c:pt idx="3529">
                  <c:v>-0.20699999999999999</c:v>
                </c:pt>
                <c:pt idx="3530">
                  <c:v>-0.20699999999999999</c:v>
                </c:pt>
                <c:pt idx="3531">
                  <c:v>-0.20699999999999999</c:v>
                </c:pt>
                <c:pt idx="3532">
                  <c:v>-0.20699999999999999</c:v>
                </c:pt>
                <c:pt idx="3533">
                  <c:v>-0.20699999999999999</c:v>
                </c:pt>
                <c:pt idx="3534">
                  <c:v>-0.20699999999999999</c:v>
                </c:pt>
                <c:pt idx="3535">
                  <c:v>-0.20699999999999999</c:v>
                </c:pt>
                <c:pt idx="3536">
                  <c:v>-0.20699999999999999</c:v>
                </c:pt>
                <c:pt idx="3537">
                  <c:v>-0.20699999999999999</c:v>
                </c:pt>
                <c:pt idx="3538">
                  <c:v>-0.20699999999999999</c:v>
                </c:pt>
                <c:pt idx="3539">
                  <c:v>-0.20699999999999999</c:v>
                </c:pt>
                <c:pt idx="3540">
                  <c:v>-0.20699999999999999</c:v>
                </c:pt>
                <c:pt idx="3541">
                  <c:v>-0.20699999999999999</c:v>
                </c:pt>
                <c:pt idx="3542">
                  <c:v>-0.20699999999999999</c:v>
                </c:pt>
                <c:pt idx="3543">
                  <c:v>-0.20699999999999999</c:v>
                </c:pt>
                <c:pt idx="3544">
                  <c:v>-0.20699999999999999</c:v>
                </c:pt>
                <c:pt idx="3545">
                  <c:v>-0.20699999999999999</c:v>
                </c:pt>
                <c:pt idx="3546">
                  <c:v>-0.20699999999999999</c:v>
                </c:pt>
                <c:pt idx="3547">
                  <c:v>-0.20699999999999999</c:v>
                </c:pt>
                <c:pt idx="3548">
                  <c:v>-0.20699999999999999</c:v>
                </c:pt>
                <c:pt idx="3549">
                  <c:v>-0.20699999999999999</c:v>
                </c:pt>
                <c:pt idx="3550">
                  <c:v>-0.20699999999999999</c:v>
                </c:pt>
                <c:pt idx="3551">
                  <c:v>-0.20699999999999999</c:v>
                </c:pt>
                <c:pt idx="3552">
                  <c:v>-0.20699999999999999</c:v>
                </c:pt>
                <c:pt idx="3553">
                  <c:v>-0.20699999999999999</c:v>
                </c:pt>
                <c:pt idx="3554">
                  <c:v>-0.20699999999999999</c:v>
                </c:pt>
                <c:pt idx="3555">
                  <c:v>-0.20699999999999999</c:v>
                </c:pt>
                <c:pt idx="3556">
                  <c:v>-0.20699999999999999</c:v>
                </c:pt>
                <c:pt idx="3557">
                  <c:v>-0.20699999999999999</c:v>
                </c:pt>
                <c:pt idx="3558">
                  <c:v>-0.20699999999999999</c:v>
                </c:pt>
                <c:pt idx="3559">
                  <c:v>-0.20699999999999999</c:v>
                </c:pt>
                <c:pt idx="3560">
                  <c:v>-0.20699999999999999</c:v>
                </c:pt>
                <c:pt idx="3561">
                  <c:v>-0.20699999999999999</c:v>
                </c:pt>
                <c:pt idx="3562">
                  <c:v>-0.20699999999999999</c:v>
                </c:pt>
                <c:pt idx="3563">
                  <c:v>-0.20699999999999999</c:v>
                </c:pt>
                <c:pt idx="3564">
                  <c:v>-0.20599999999999999</c:v>
                </c:pt>
                <c:pt idx="3565">
                  <c:v>-0.20599999999999999</c:v>
                </c:pt>
                <c:pt idx="3566">
                  <c:v>-0.20599999999999999</c:v>
                </c:pt>
                <c:pt idx="3567">
                  <c:v>-0.20599999999999999</c:v>
                </c:pt>
                <c:pt idx="3568">
                  <c:v>-0.20599999999999999</c:v>
                </c:pt>
                <c:pt idx="3569">
                  <c:v>-0.20599999999999999</c:v>
                </c:pt>
                <c:pt idx="3570">
                  <c:v>-0.20599999999999999</c:v>
                </c:pt>
                <c:pt idx="3571">
                  <c:v>-0.20599999999999999</c:v>
                </c:pt>
                <c:pt idx="3572">
                  <c:v>-0.20599999999999999</c:v>
                </c:pt>
                <c:pt idx="3573">
                  <c:v>-0.20599999999999999</c:v>
                </c:pt>
                <c:pt idx="3574">
                  <c:v>-0.20599999999999999</c:v>
                </c:pt>
                <c:pt idx="3575">
                  <c:v>-0.20599999999999999</c:v>
                </c:pt>
                <c:pt idx="3576">
                  <c:v>-0.20599999999999999</c:v>
                </c:pt>
                <c:pt idx="3577">
                  <c:v>-0.20599999999999999</c:v>
                </c:pt>
                <c:pt idx="3578">
                  <c:v>-0.20599999999999999</c:v>
                </c:pt>
                <c:pt idx="3579">
                  <c:v>-0.20599999999999999</c:v>
                </c:pt>
                <c:pt idx="3580">
                  <c:v>-0.20599999999999999</c:v>
                </c:pt>
                <c:pt idx="3581">
                  <c:v>-0.20599999999999999</c:v>
                </c:pt>
                <c:pt idx="3582">
                  <c:v>-0.20599999999999999</c:v>
                </c:pt>
                <c:pt idx="3583">
                  <c:v>-0.20599999999999999</c:v>
                </c:pt>
                <c:pt idx="3584">
                  <c:v>-0.20599999999999999</c:v>
                </c:pt>
                <c:pt idx="3585">
                  <c:v>-0.20599999999999999</c:v>
                </c:pt>
                <c:pt idx="3586">
                  <c:v>-0.20599999999999999</c:v>
                </c:pt>
                <c:pt idx="3587">
                  <c:v>-0.20599999999999999</c:v>
                </c:pt>
                <c:pt idx="3588">
                  <c:v>-0.20599999999999999</c:v>
                </c:pt>
                <c:pt idx="3589">
                  <c:v>-0.20599999999999999</c:v>
                </c:pt>
                <c:pt idx="3590">
                  <c:v>-0.20599999999999999</c:v>
                </c:pt>
                <c:pt idx="3591">
                  <c:v>-0.20599999999999999</c:v>
                </c:pt>
                <c:pt idx="3592">
                  <c:v>-0.20599999999999999</c:v>
                </c:pt>
                <c:pt idx="3593">
                  <c:v>-0.20599999999999999</c:v>
                </c:pt>
                <c:pt idx="3594">
                  <c:v>-0.20599999999999999</c:v>
                </c:pt>
                <c:pt idx="3595">
                  <c:v>-0.20599999999999999</c:v>
                </c:pt>
                <c:pt idx="3596">
                  <c:v>-0.20599999999999999</c:v>
                </c:pt>
                <c:pt idx="3597">
                  <c:v>-0.20599999999999999</c:v>
                </c:pt>
                <c:pt idx="3598">
                  <c:v>-0.20599999999999999</c:v>
                </c:pt>
                <c:pt idx="3599">
                  <c:v>-0.20599999999999999</c:v>
                </c:pt>
                <c:pt idx="3600">
                  <c:v>-0.20599999999999999</c:v>
                </c:pt>
                <c:pt idx="3601">
                  <c:v>-0.20599999999999999</c:v>
                </c:pt>
                <c:pt idx="3602">
                  <c:v>-0.20599999999999999</c:v>
                </c:pt>
                <c:pt idx="3603">
                  <c:v>-0.20599999999999999</c:v>
                </c:pt>
                <c:pt idx="3604">
                  <c:v>-0.20599999999999999</c:v>
                </c:pt>
                <c:pt idx="3605">
                  <c:v>-0.20599999999999999</c:v>
                </c:pt>
                <c:pt idx="3606">
                  <c:v>-0.20599999999999999</c:v>
                </c:pt>
                <c:pt idx="3607">
                  <c:v>-0.20599999999999999</c:v>
                </c:pt>
                <c:pt idx="3608">
                  <c:v>-0.20599999999999999</c:v>
                </c:pt>
                <c:pt idx="3609">
                  <c:v>-0.20599999999999999</c:v>
                </c:pt>
                <c:pt idx="3610">
                  <c:v>-0.20599999999999999</c:v>
                </c:pt>
                <c:pt idx="3611">
                  <c:v>-0.20599999999999999</c:v>
                </c:pt>
                <c:pt idx="3612">
                  <c:v>-0.20599999999999999</c:v>
                </c:pt>
                <c:pt idx="3613">
                  <c:v>-0.20599999999999999</c:v>
                </c:pt>
                <c:pt idx="3614">
                  <c:v>-0.20599999999999999</c:v>
                </c:pt>
                <c:pt idx="3615">
                  <c:v>-0.20599999999999999</c:v>
                </c:pt>
                <c:pt idx="3616">
                  <c:v>-0.20599999999999999</c:v>
                </c:pt>
                <c:pt idx="3617">
                  <c:v>-0.20599999999999999</c:v>
                </c:pt>
                <c:pt idx="3618">
                  <c:v>-0.20599999999999999</c:v>
                </c:pt>
                <c:pt idx="3619">
                  <c:v>-0.20599999999999999</c:v>
                </c:pt>
                <c:pt idx="3620">
                  <c:v>-0.20599999999999999</c:v>
                </c:pt>
                <c:pt idx="3621">
                  <c:v>-0.20599999999999999</c:v>
                </c:pt>
                <c:pt idx="3622">
                  <c:v>-0.20599999999999999</c:v>
                </c:pt>
                <c:pt idx="3623">
                  <c:v>-0.20599999999999999</c:v>
                </c:pt>
                <c:pt idx="3624">
                  <c:v>-0.20599999999999999</c:v>
                </c:pt>
                <c:pt idx="3625">
                  <c:v>-0.20599999999999999</c:v>
                </c:pt>
                <c:pt idx="3626">
                  <c:v>-0.20599999999999999</c:v>
                </c:pt>
                <c:pt idx="3627">
                  <c:v>-0.20599999999999999</c:v>
                </c:pt>
                <c:pt idx="3628">
                  <c:v>-0.20599999999999999</c:v>
                </c:pt>
                <c:pt idx="3629">
                  <c:v>-0.20599999999999999</c:v>
                </c:pt>
                <c:pt idx="3630">
                  <c:v>-0.20599999999999999</c:v>
                </c:pt>
                <c:pt idx="3631">
                  <c:v>-0.20599999999999999</c:v>
                </c:pt>
                <c:pt idx="3632">
                  <c:v>-0.20599999999999999</c:v>
                </c:pt>
                <c:pt idx="3633">
                  <c:v>-0.20599999999999999</c:v>
                </c:pt>
                <c:pt idx="3634">
                  <c:v>-0.20599999999999999</c:v>
                </c:pt>
                <c:pt idx="3635">
                  <c:v>-0.20599999999999999</c:v>
                </c:pt>
                <c:pt idx="3636">
                  <c:v>-0.20599999999999999</c:v>
                </c:pt>
                <c:pt idx="3637">
                  <c:v>-0.20599999999999999</c:v>
                </c:pt>
                <c:pt idx="3638">
                  <c:v>-0.20599999999999999</c:v>
                </c:pt>
                <c:pt idx="3639">
                  <c:v>-0.20599999999999999</c:v>
                </c:pt>
                <c:pt idx="3640">
                  <c:v>-0.20599999999999999</c:v>
                </c:pt>
                <c:pt idx="3641">
                  <c:v>-0.20599999999999999</c:v>
                </c:pt>
                <c:pt idx="3642">
                  <c:v>-0.20599999999999999</c:v>
                </c:pt>
                <c:pt idx="3643">
                  <c:v>-0.20599999999999999</c:v>
                </c:pt>
                <c:pt idx="3644">
                  <c:v>-0.20599999999999999</c:v>
                </c:pt>
                <c:pt idx="3645">
                  <c:v>-0.20499999999999999</c:v>
                </c:pt>
                <c:pt idx="3646">
                  <c:v>-0.20499999999999999</c:v>
                </c:pt>
                <c:pt idx="3647">
                  <c:v>-0.20499999999999999</c:v>
                </c:pt>
                <c:pt idx="3648">
                  <c:v>-0.20499999999999999</c:v>
                </c:pt>
                <c:pt idx="3649">
                  <c:v>-0.20499999999999999</c:v>
                </c:pt>
                <c:pt idx="3650">
                  <c:v>-0.20499999999999999</c:v>
                </c:pt>
                <c:pt idx="3651">
                  <c:v>-0.20499999999999999</c:v>
                </c:pt>
                <c:pt idx="3652">
                  <c:v>-0.20499999999999999</c:v>
                </c:pt>
                <c:pt idx="3653">
                  <c:v>-0.20499999999999999</c:v>
                </c:pt>
                <c:pt idx="3654">
                  <c:v>-0.20499999999999999</c:v>
                </c:pt>
                <c:pt idx="3655">
                  <c:v>-0.20499999999999999</c:v>
                </c:pt>
                <c:pt idx="3656">
                  <c:v>-0.20499999999999999</c:v>
                </c:pt>
                <c:pt idx="3657">
                  <c:v>-0.20499999999999999</c:v>
                </c:pt>
                <c:pt idx="3658">
                  <c:v>-0.20499999999999999</c:v>
                </c:pt>
                <c:pt idx="3659">
                  <c:v>-0.20499999999999999</c:v>
                </c:pt>
                <c:pt idx="3660">
                  <c:v>-0.20499999999999999</c:v>
                </c:pt>
                <c:pt idx="3661">
                  <c:v>-0.20499999999999999</c:v>
                </c:pt>
                <c:pt idx="3662">
                  <c:v>-0.20499999999999999</c:v>
                </c:pt>
                <c:pt idx="3663">
                  <c:v>-0.20499999999999999</c:v>
                </c:pt>
                <c:pt idx="3664">
                  <c:v>-0.20499999999999999</c:v>
                </c:pt>
                <c:pt idx="3665">
                  <c:v>-0.20499999999999999</c:v>
                </c:pt>
                <c:pt idx="3666">
                  <c:v>-0.20499999999999999</c:v>
                </c:pt>
                <c:pt idx="3667">
                  <c:v>-0.20499999999999999</c:v>
                </c:pt>
                <c:pt idx="3668">
                  <c:v>-0.20499999999999999</c:v>
                </c:pt>
                <c:pt idx="3669">
                  <c:v>-0.20499999999999999</c:v>
                </c:pt>
                <c:pt idx="3670">
                  <c:v>-0.20499999999999999</c:v>
                </c:pt>
                <c:pt idx="3671">
                  <c:v>-0.20499999999999999</c:v>
                </c:pt>
                <c:pt idx="3672">
                  <c:v>-0.20499999999999999</c:v>
                </c:pt>
                <c:pt idx="3673">
                  <c:v>-0.20499999999999999</c:v>
                </c:pt>
                <c:pt idx="3674">
                  <c:v>-0.20499999999999999</c:v>
                </c:pt>
                <c:pt idx="3675">
                  <c:v>-0.20499999999999999</c:v>
                </c:pt>
                <c:pt idx="3676">
                  <c:v>-0.20499999999999999</c:v>
                </c:pt>
                <c:pt idx="3677">
                  <c:v>-0.20499999999999999</c:v>
                </c:pt>
                <c:pt idx="3678">
                  <c:v>-0.20499999999999999</c:v>
                </c:pt>
                <c:pt idx="3679">
                  <c:v>-0.20499999999999999</c:v>
                </c:pt>
                <c:pt idx="3680">
                  <c:v>-0.20499999999999999</c:v>
                </c:pt>
                <c:pt idx="3681">
                  <c:v>-0.20499999999999999</c:v>
                </c:pt>
                <c:pt idx="3682">
                  <c:v>-0.20499999999999999</c:v>
                </c:pt>
                <c:pt idx="3683">
                  <c:v>-0.20499999999999999</c:v>
                </c:pt>
                <c:pt idx="3684">
                  <c:v>-0.20499999999999999</c:v>
                </c:pt>
                <c:pt idx="3685">
                  <c:v>-0.20499999999999999</c:v>
                </c:pt>
                <c:pt idx="3686">
                  <c:v>-0.20499999999999999</c:v>
                </c:pt>
                <c:pt idx="3687">
                  <c:v>-0.20499999999999999</c:v>
                </c:pt>
                <c:pt idx="3688">
                  <c:v>-0.20499999999999999</c:v>
                </c:pt>
                <c:pt idx="3689">
                  <c:v>-0.20499999999999999</c:v>
                </c:pt>
                <c:pt idx="3690">
                  <c:v>-0.20499999999999999</c:v>
                </c:pt>
                <c:pt idx="3691">
                  <c:v>-0.20499999999999999</c:v>
                </c:pt>
                <c:pt idx="3692">
                  <c:v>-0.20499999999999999</c:v>
                </c:pt>
                <c:pt idx="3693">
                  <c:v>-0.20499999999999999</c:v>
                </c:pt>
                <c:pt idx="3694">
                  <c:v>-0.20499999999999999</c:v>
                </c:pt>
                <c:pt idx="3695">
                  <c:v>-0.20499999999999999</c:v>
                </c:pt>
                <c:pt idx="3696">
                  <c:v>-0.20499999999999999</c:v>
                </c:pt>
                <c:pt idx="3697">
                  <c:v>-0.20499999999999999</c:v>
                </c:pt>
                <c:pt idx="3698">
                  <c:v>-0.20499999999999999</c:v>
                </c:pt>
                <c:pt idx="3699">
                  <c:v>-0.20499999999999999</c:v>
                </c:pt>
                <c:pt idx="3700">
                  <c:v>-0.20499999999999999</c:v>
                </c:pt>
                <c:pt idx="3701">
                  <c:v>-0.20499999999999999</c:v>
                </c:pt>
                <c:pt idx="3702">
                  <c:v>-0.20499999999999999</c:v>
                </c:pt>
                <c:pt idx="3703">
                  <c:v>-0.20499999999999999</c:v>
                </c:pt>
                <c:pt idx="3704">
                  <c:v>-0.20499999999999999</c:v>
                </c:pt>
                <c:pt idx="3705">
                  <c:v>-0.20499999999999999</c:v>
                </c:pt>
                <c:pt idx="3706">
                  <c:v>-0.20499999999999999</c:v>
                </c:pt>
                <c:pt idx="3707">
                  <c:v>-0.20499999999999999</c:v>
                </c:pt>
                <c:pt idx="3708">
                  <c:v>-0.20499999999999999</c:v>
                </c:pt>
                <c:pt idx="3709">
                  <c:v>-0.20499999999999999</c:v>
                </c:pt>
                <c:pt idx="3710">
                  <c:v>-0.20499999999999999</c:v>
                </c:pt>
                <c:pt idx="3711">
                  <c:v>-0.20499999999999999</c:v>
                </c:pt>
                <c:pt idx="3712">
                  <c:v>-0.20499999999999999</c:v>
                </c:pt>
                <c:pt idx="3713">
                  <c:v>-0.20499999999999999</c:v>
                </c:pt>
                <c:pt idx="3714">
                  <c:v>-0.20499999999999999</c:v>
                </c:pt>
                <c:pt idx="3715">
                  <c:v>-0.20499999999999999</c:v>
                </c:pt>
                <c:pt idx="3716">
                  <c:v>-0.20499999999999999</c:v>
                </c:pt>
                <c:pt idx="3717">
                  <c:v>-0.20499999999999999</c:v>
                </c:pt>
                <c:pt idx="3718">
                  <c:v>-0.20499999999999999</c:v>
                </c:pt>
                <c:pt idx="3719">
                  <c:v>-0.20499999999999999</c:v>
                </c:pt>
                <c:pt idx="3720">
                  <c:v>-0.20499999999999999</c:v>
                </c:pt>
                <c:pt idx="3721">
                  <c:v>-0.20499999999999999</c:v>
                </c:pt>
                <c:pt idx="3722">
                  <c:v>-0.20499999999999999</c:v>
                </c:pt>
                <c:pt idx="3723">
                  <c:v>-0.20499999999999999</c:v>
                </c:pt>
                <c:pt idx="3724">
                  <c:v>-0.20499999999999999</c:v>
                </c:pt>
                <c:pt idx="3725">
                  <c:v>-0.20499999999999999</c:v>
                </c:pt>
                <c:pt idx="3726">
                  <c:v>-0.20399999999999999</c:v>
                </c:pt>
                <c:pt idx="3727">
                  <c:v>-0.20399999999999999</c:v>
                </c:pt>
                <c:pt idx="3728">
                  <c:v>-0.20399999999999999</c:v>
                </c:pt>
                <c:pt idx="3729">
                  <c:v>-0.20399999999999999</c:v>
                </c:pt>
                <c:pt idx="3730">
                  <c:v>-0.20399999999999999</c:v>
                </c:pt>
                <c:pt idx="3731">
                  <c:v>-0.20399999999999999</c:v>
                </c:pt>
                <c:pt idx="3732">
                  <c:v>-0.20399999999999999</c:v>
                </c:pt>
                <c:pt idx="3733">
                  <c:v>-0.20399999999999999</c:v>
                </c:pt>
                <c:pt idx="3734">
                  <c:v>-0.20399999999999999</c:v>
                </c:pt>
                <c:pt idx="3735">
                  <c:v>-0.20399999999999999</c:v>
                </c:pt>
                <c:pt idx="3736">
                  <c:v>-0.20399999999999999</c:v>
                </c:pt>
                <c:pt idx="3737">
                  <c:v>-0.20399999999999999</c:v>
                </c:pt>
                <c:pt idx="3738">
                  <c:v>-0.20399999999999999</c:v>
                </c:pt>
                <c:pt idx="3739">
                  <c:v>-0.20399999999999999</c:v>
                </c:pt>
                <c:pt idx="3740">
                  <c:v>-0.20399999999999999</c:v>
                </c:pt>
                <c:pt idx="3741">
                  <c:v>-0.20399999999999999</c:v>
                </c:pt>
                <c:pt idx="3742">
                  <c:v>-0.20399999999999999</c:v>
                </c:pt>
                <c:pt idx="3743">
                  <c:v>-0.20399999999999999</c:v>
                </c:pt>
                <c:pt idx="3744">
                  <c:v>-0.20399999999999999</c:v>
                </c:pt>
                <c:pt idx="3745">
                  <c:v>-0.20399999999999999</c:v>
                </c:pt>
                <c:pt idx="3746">
                  <c:v>-0.20399999999999999</c:v>
                </c:pt>
                <c:pt idx="3747">
                  <c:v>-0.20399999999999999</c:v>
                </c:pt>
                <c:pt idx="3748">
                  <c:v>-0.20399999999999999</c:v>
                </c:pt>
                <c:pt idx="3749">
                  <c:v>-0.20399999999999999</c:v>
                </c:pt>
                <c:pt idx="3750">
                  <c:v>-0.20399999999999999</c:v>
                </c:pt>
                <c:pt idx="3751">
                  <c:v>-0.20399999999999999</c:v>
                </c:pt>
                <c:pt idx="3752">
                  <c:v>-0.20399999999999999</c:v>
                </c:pt>
                <c:pt idx="3753">
                  <c:v>-0.20399999999999999</c:v>
                </c:pt>
                <c:pt idx="3754">
                  <c:v>-0.20399999999999999</c:v>
                </c:pt>
                <c:pt idx="3755">
                  <c:v>-0.20399999999999999</c:v>
                </c:pt>
                <c:pt idx="3756">
                  <c:v>-0.20399999999999999</c:v>
                </c:pt>
                <c:pt idx="3757">
                  <c:v>-0.20399999999999999</c:v>
                </c:pt>
                <c:pt idx="3758">
                  <c:v>-0.20399999999999999</c:v>
                </c:pt>
                <c:pt idx="3759">
                  <c:v>-0.20399999999999999</c:v>
                </c:pt>
                <c:pt idx="3760">
                  <c:v>-0.20399999999999999</c:v>
                </c:pt>
                <c:pt idx="3761">
                  <c:v>-0.20399999999999999</c:v>
                </c:pt>
                <c:pt idx="3762">
                  <c:v>-0.20399999999999999</c:v>
                </c:pt>
                <c:pt idx="3763">
                  <c:v>-0.20399999999999999</c:v>
                </c:pt>
                <c:pt idx="3764">
                  <c:v>-0.20399999999999999</c:v>
                </c:pt>
                <c:pt idx="3765">
                  <c:v>-0.20399999999999999</c:v>
                </c:pt>
                <c:pt idx="3766">
                  <c:v>-0.20399999999999999</c:v>
                </c:pt>
                <c:pt idx="3767">
                  <c:v>-0.20399999999999999</c:v>
                </c:pt>
                <c:pt idx="3768">
                  <c:v>-0.20399999999999999</c:v>
                </c:pt>
                <c:pt idx="3769">
                  <c:v>-0.20399999999999999</c:v>
                </c:pt>
                <c:pt idx="3770">
                  <c:v>-0.20399999999999999</c:v>
                </c:pt>
                <c:pt idx="3771">
                  <c:v>-0.20399999999999999</c:v>
                </c:pt>
                <c:pt idx="3772">
                  <c:v>-0.20399999999999999</c:v>
                </c:pt>
                <c:pt idx="3773">
                  <c:v>-0.20399999999999999</c:v>
                </c:pt>
                <c:pt idx="3774">
                  <c:v>-0.20399999999999999</c:v>
                </c:pt>
                <c:pt idx="3775">
                  <c:v>-0.20399999999999999</c:v>
                </c:pt>
                <c:pt idx="3776">
                  <c:v>-0.20399999999999999</c:v>
                </c:pt>
                <c:pt idx="3777">
                  <c:v>-0.20399999999999999</c:v>
                </c:pt>
                <c:pt idx="3778">
                  <c:v>-0.20399999999999999</c:v>
                </c:pt>
                <c:pt idx="3779">
                  <c:v>-0.20399999999999999</c:v>
                </c:pt>
                <c:pt idx="3780">
                  <c:v>-0.20399999999999999</c:v>
                </c:pt>
                <c:pt idx="3781">
                  <c:v>-0.20399999999999999</c:v>
                </c:pt>
                <c:pt idx="3782">
                  <c:v>-0.20399999999999999</c:v>
                </c:pt>
                <c:pt idx="3783">
                  <c:v>-0.20399999999999999</c:v>
                </c:pt>
                <c:pt idx="3784">
                  <c:v>-0.20399999999999999</c:v>
                </c:pt>
                <c:pt idx="3785">
                  <c:v>-0.20399999999999999</c:v>
                </c:pt>
                <c:pt idx="3786">
                  <c:v>-0.20399999999999999</c:v>
                </c:pt>
                <c:pt idx="3787">
                  <c:v>-0.20399999999999999</c:v>
                </c:pt>
                <c:pt idx="3788">
                  <c:v>-0.20399999999999999</c:v>
                </c:pt>
                <c:pt idx="3789">
                  <c:v>-0.20399999999999999</c:v>
                </c:pt>
                <c:pt idx="3790">
                  <c:v>-0.20399999999999999</c:v>
                </c:pt>
                <c:pt idx="3791">
                  <c:v>-0.20399999999999999</c:v>
                </c:pt>
                <c:pt idx="3792">
                  <c:v>-0.20399999999999999</c:v>
                </c:pt>
                <c:pt idx="3793">
                  <c:v>-0.20399999999999999</c:v>
                </c:pt>
                <c:pt idx="3794">
                  <c:v>-0.20399999999999999</c:v>
                </c:pt>
                <c:pt idx="3795">
                  <c:v>-0.20399999999999999</c:v>
                </c:pt>
                <c:pt idx="3796">
                  <c:v>-0.20399999999999999</c:v>
                </c:pt>
                <c:pt idx="3797">
                  <c:v>-0.20399999999999999</c:v>
                </c:pt>
                <c:pt idx="3798">
                  <c:v>-0.20399999999999999</c:v>
                </c:pt>
                <c:pt idx="3799">
                  <c:v>-0.20399999999999999</c:v>
                </c:pt>
                <c:pt idx="3800">
                  <c:v>-0.20399999999999999</c:v>
                </c:pt>
                <c:pt idx="3801">
                  <c:v>-0.20399999999999999</c:v>
                </c:pt>
                <c:pt idx="3802">
                  <c:v>-0.20399999999999999</c:v>
                </c:pt>
                <c:pt idx="3803">
                  <c:v>-0.20399999999999999</c:v>
                </c:pt>
                <c:pt idx="3804">
                  <c:v>-0.20399999999999999</c:v>
                </c:pt>
                <c:pt idx="3805">
                  <c:v>-0.20399999999999999</c:v>
                </c:pt>
                <c:pt idx="3806">
                  <c:v>-0.20399999999999999</c:v>
                </c:pt>
                <c:pt idx="3807">
                  <c:v>-0.20300000000000001</c:v>
                </c:pt>
                <c:pt idx="3808">
                  <c:v>-0.20300000000000001</c:v>
                </c:pt>
                <c:pt idx="3809">
                  <c:v>-0.20300000000000001</c:v>
                </c:pt>
                <c:pt idx="3810">
                  <c:v>-0.20300000000000001</c:v>
                </c:pt>
                <c:pt idx="3811">
                  <c:v>-0.20300000000000001</c:v>
                </c:pt>
                <c:pt idx="3812">
                  <c:v>-0.20300000000000001</c:v>
                </c:pt>
                <c:pt idx="3813">
                  <c:v>-0.20300000000000001</c:v>
                </c:pt>
                <c:pt idx="3814">
                  <c:v>-0.20300000000000001</c:v>
                </c:pt>
                <c:pt idx="3815">
                  <c:v>-0.20300000000000001</c:v>
                </c:pt>
                <c:pt idx="3816">
                  <c:v>-0.20300000000000001</c:v>
                </c:pt>
                <c:pt idx="3817">
                  <c:v>-0.20300000000000001</c:v>
                </c:pt>
                <c:pt idx="3818">
                  <c:v>-0.20300000000000001</c:v>
                </c:pt>
                <c:pt idx="3819">
                  <c:v>-0.20300000000000001</c:v>
                </c:pt>
                <c:pt idx="3820">
                  <c:v>-0.20300000000000001</c:v>
                </c:pt>
                <c:pt idx="3821">
                  <c:v>-0.20300000000000001</c:v>
                </c:pt>
                <c:pt idx="3822">
                  <c:v>-0.20300000000000001</c:v>
                </c:pt>
                <c:pt idx="3823">
                  <c:v>-0.20300000000000001</c:v>
                </c:pt>
                <c:pt idx="3824">
                  <c:v>-0.20300000000000001</c:v>
                </c:pt>
                <c:pt idx="3825">
                  <c:v>-0.20300000000000001</c:v>
                </c:pt>
                <c:pt idx="3826">
                  <c:v>-0.20300000000000001</c:v>
                </c:pt>
                <c:pt idx="3827">
                  <c:v>-0.20300000000000001</c:v>
                </c:pt>
                <c:pt idx="3828">
                  <c:v>-0.20300000000000001</c:v>
                </c:pt>
                <c:pt idx="3829">
                  <c:v>-0.20300000000000001</c:v>
                </c:pt>
                <c:pt idx="3830">
                  <c:v>-0.20300000000000001</c:v>
                </c:pt>
                <c:pt idx="3831">
                  <c:v>-0.20300000000000001</c:v>
                </c:pt>
                <c:pt idx="3832">
                  <c:v>-0.20300000000000001</c:v>
                </c:pt>
                <c:pt idx="3833">
                  <c:v>-0.20300000000000001</c:v>
                </c:pt>
                <c:pt idx="3834">
                  <c:v>-0.20300000000000001</c:v>
                </c:pt>
                <c:pt idx="3835">
                  <c:v>-0.20300000000000001</c:v>
                </c:pt>
                <c:pt idx="3836">
                  <c:v>-0.20300000000000001</c:v>
                </c:pt>
                <c:pt idx="3837">
                  <c:v>-0.20300000000000001</c:v>
                </c:pt>
                <c:pt idx="3838">
                  <c:v>-0.20300000000000001</c:v>
                </c:pt>
                <c:pt idx="3839">
                  <c:v>-0.20300000000000001</c:v>
                </c:pt>
                <c:pt idx="3840">
                  <c:v>-0.20300000000000001</c:v>
                </c:pt>
                <c:pt idx="3841">
                  <c:v>-0.20300000000000001</c:v>
                </c:pt>
                <c:pt idx="3842">
                  <c:v>-0.20300000000000001</c:v>
                </c:pt>
                <c:pt idx="3843">
                  <c:v>-0.20300000000000001</c:v>
                </c:pt>
                <c:pt idx="3844">
                  <c:v>-0.20300000000000001</c:v>
                </c:pt>
                <c:pt idx="3845">
                  <c:v>-0.20300000000000001</c:v>
                </c:pt>
                <c:pt idx="3846">
                  <c:v>-0.20300000000000001</c:v>
                </c:pt>
                <c:pt idx="3847">
                  <c:v>-0.20300000000000001</c:v>
                </c:pt>
                <c:pt idx="3848">
                  <c:v>-0.20300000000000001</c:v>
                </c:pt>
                <c:pt idx="3849">
                  <c:v>-0.20300000000000001</c:v>
                </c:pt>
                <c:pt idx="3850">
                  <c:v>-0.20300000000000001</c:v>
                </c:pt>
                <c:pt idx="3851">
                  <c:v>-0.20300000000000001</c:v>
                </c:pt>
                <c:pt idx="3852">
                  <c:v>-0.20300000000000001</c:v>
                </c:pt>
                <c:pt idx="3853">
                  <c:v>-0.20300000000000001</c:v>
                </c:pt>
                <c:pt idx="3854">
                  <c:v>-0.20300000000000001</c:v>
                </c:pt>
                <c:pt idx="3855">
                  <c:v>-0.20300000000000001</c:v>
                </c:pt>
                <c:pt idx="3856">
                  <c:v>-0.20300000000000001</c:v>
                </c:pt>
                <c:pt idx="3857">
                  <c:v>-0.20300000000000001</c:v>
                </c:pt>
                <c:pt idx="3858">
                  <c:v>-0.20300000000000001</c:v>
                </c:pt>
                <c:pt idx="3859">
                  <c:v>-0.20300000000000001</c:v>
                </c:pt>
                <c:pt idx="3860">
                  <c:v>-0.20300000000000001</c:v>
                </c:pt>
                <c:pt idx="3861">
                  <c:v>-0.20300000000000001</c:v>
                </c:pt>
                <c:pt idx="3862">
                  <c:v>-0.20300000000000001</c:v>
                </c:pt>
                <c:pt idx="3863">
                  <c:v>-0.20300000000000001</c:v>
                </c:pt>
                <c:pt idx="3864">
                  <c:v>-0.20300000000000001</c:v>
                </c:pt>
                <c:pt idx="3865">
                  <c:v>-0.20300000000000001</c:v>
                </c:pt>
                <c:pt idx="3866">
                  <c:v>-0.20300000000000001</c:v>
                </c:pt>
                <c:pt idx="3867">
                  <c:v>-0.20300000000000001</c:v>
                </c:pt>
                <c:pt idx="3868">
                  <c:v>-0.20300000000000001</c:v>
                </c:pt>
                <c:pt idx="3869">
                  <c:v>-0.20300000000000001</c:v>
                </c:pt>
                <c:pt idx="3870">
                  <c:v>-0.20300000000000001</c:v>
                </c:pt>
                <c:pt idx="3871">
                  <c:v>-0.20300000000000001</c:v>
                </c:pt>
                <c:pt idx="3872">
                  <c:v>-0.20300000000000001</c:v>
                </c:pt>
                <c:pt idx="3873">
                  <c:v>-0.20300000000000001</c:v>
                </c:pt>
                <c:pt idx="3874">
                  <c:v>-0.20300000000000001</c:v>
                </c:pt>
                <c:pt idx="3875">
                  <c:v>-0.20300000000000001</c:v>
                </c:pt>
                <c:pt idx="3876">
                  <c:v>-0.20300000000000001</c:v>
                </c:pt>
                <c:pt idx="3877">
                  <c:v>-0.20300000000000001</c:v>
                </c:pt>
                <c:pt idx="3878">
                  <c:v>-0.20300000000000001</c:v>
                </c:pt>
                <c:pt idx="3879">
                  <c:v>-0.20300000000000001</c:v>
                </c:pt>
                <c:pt idx="3880">
                  <c:v>-0.20300000000000001</c:v>
                </c:pt>
                <c:pt idx="3881">
                  <c:v>-0.20300000000000001</c:v>
                </c:pt>
                <c:pt idx="3882">
                  <c:v>-0.20300000000000001</c:v>
                </c:pt>
                <c:pt idx="3883">
                  <c:v>-0.20300000000000001</c:v>
                </c:pt>
                <c:pt idx="3884">
                  <c:v>-0.20300000000000001</c:v>
                </c:pt>
                <c:pt idx="3885">
                  <c:v>-0.20300000000000001</c:v>
                </c:pt>
                <c:pt idx="3886">
                  <c:v>-0.20300000000000001</c:v>
                </c:pt>
                <c:pt idx="3887">
                  <c:v>-0.20300000000000001</c:v>
                </c:pt>
                <c:pt idx="3888">
                  <c:v>-0.20200000000000001</c:v>
                </c:pt>
                <c:pt idx="3889">
                  <c:v>-0.20200000000000001</c:v>
                </c:pt>
                <c:pt idx="3890">
                  <c:v>-0.20200000000000001</c:v>
                </c:pt>
                <c:pt idx="3891">
                  <c:v>-0.20200000000000001</c:v>
                </c:pt>
                <c:pt idx="3892">
                  <c:v>-0.20200000000000001</c:v>
                </c:pt>
                <c:pt idx="3893">
                  <c:v>-0.20200000000000001</c:v>
                </c:pt>
                <c:pt idx="3894">
                  <c:v>-0.20200000000000001</c:v>
                </c:pt>
                <c:pt idx="3895">
                  <c:v>-0.20200000000000001</c:v>
                </c:pt>
                <c:pt idx="3896">
                  <c:v>-0.20200000000000001</c:v>
                </c:pt>
                <c:pt idx="3897">
                  <c:v>-0.20200000000000001</c:v>
                </c:pt>
                <c:pt idx="3898">
                  <c:v>-0.20200000000000001</c:v>
                </c:pt>
                <c:pt idx="3899">
                  <c:v>-0.20200000000000001</c:v>
                </c:pt>
                <c:pt idx="3900">
                  <c:v>-0.20200000000000001</c:v>
                </c:pt>
                <c:pt idx="3901">
                  <c:v>-0.20200000000000001</c:v>
                </c:pt>
                <c:pt idx="3902">
                  <c:v>-0.20200000000000001</c:v>
                </c:pt>
                <c:pt idx="3903">
                  <c:v>-0.20200000000000001</c:v>
                </c:pt>
                <c:pt idx="3904">
                  <c:v>-0.20200000000000001</c:v>
                </c:pt>
                <c:pt idx="3905">
                  <c:v>-0.20200000000000001</c:v>
                </c:pt>
                <c:pt idx="3906">
                  <c:v>-0.20200000000000001</c:v>
                </c:pt>
                <c:pt idx="3907">
                  <c:v>-0.20200000000000001</c:v>
                </c:pt>
                <c:pt idx="3908">
                  <c:v>-0.20200000000000001</c:v>
                </c:pt>
                <c:pt idx="3909">
                  <c:v>-0.20200000000000001</c:v>
                </c:pt>
                <c:pt idx="3910">
                  <c:v>-0.20200000000000001</c:v>
                </c:pt>
                <c:pt idx="3911">
                  <c:v>-0.20200000000000001</c:v>
                </c:pt>
                <c:pt idx="3912">
                  <c:v>-0.20200000000000001</c:v>
                </c:pt>
                <c:pt idx="3913">
                  <c:v>-0.20200000000000001</c:v>
                </c:pt>
                <c:pt idx="3914">
                  <c:v>-0.20200000000000001</c:v>
                </c:pt>
                <c:pt idx="3915">
                  <c:v>-0.20200000000000001</c:v>
                </c:pt>
                <c:pt idx="3916">
                  <c:v>-0.20200000000000001</c:v>
                </c:pt>
                <c:pt idx="3917">
                  <c:v>-0.20200000000000001</c:v>
                </c:pt>
                <c:pt idx="3918">
                  <c:v>-0.20200000000000001</c:v>
                </c:pt>
                <c:pt idx="3919">
                  <c:v>-0.20200000000000001</c:v>
                </c:pt>
                <c:pt idx="3920">
                  <c:v>-0.20200000000000001</c:v>
                </c:pt>
                <c:pt idx="3921">
                  <c:v>-0.20200000000000001</c:v>
                </c:pt>
                <c:pt idx="3922">
                  <c:v>-0.20200000000000001</c:v>
                </c:pt>
                <c:pt idx="3923">
                  <c:v>-0.20200000000000001</c:v>
                </c:pt>
                <c:pt idx="3924">
                  <c:v>-0.20200000000000001</c:v>
                </c:pt>
                <c:pt idx="3925">
                  <c:v>-0.20200000000000001</c:v>
                </c:pt>
                <c:pt idx="3926">
                  <c:v>-0.20200000000000001</c:v>
                </c:pt>
                <c:pt idx="3927">
                  <c:v>-0.20200000000000001</c:v>
                </c:pt>
                <c:pt idx="3928">
                  <c:v>-0.20200000000000001</c:v>
                </c:pt>
                <c:pt idx="3929">
                  <c:v>-0.20200000000000001</c:v>
                </c:pt>
                <c:pt idx="3930">
                  <c:v>-0.20200000000000001</c:v>
                </c:pt>
                <c:pt idx="3931">
                  <c:v>-0.20200000000000001</c:v>
                </c:pt>
                <c:pt idx="3932">
                  <c:v>-0.20200000000000001</c:v>
                </c:pt>
                <c:pt idx="3933">
                  <c:v>-0.20200000000000001</c:v>
                </c:pt>
                <c:pt idx="3934">
                  <c:v>-0.20200000000000001</c:v>
                </c:pt>
                <c:pt idx="3935">
                  <c:v>-0.20200000000000001</c:v>
                </c:pt>
                <c:pt idx="3936">
                  <c:v>-0.20200000000000001</c:v>
                </c:pt>
                <c:pt idx="3937">
                  <c:v>-0.20200000000000001</c:v>
                </c:pt>
                <c:pt idx="3938">
                  <c:v>-0.20200000000000001</c:v>
                </c:pt>
                <c:pt idx="3939">
                  <c:v>-0.20200000000000001</c:v>
                </c:pt>
                <c:pt idx="3940">
                  <c:v>-0.20200000000000001</c:v>
                </c:pt>
                <c:pt idx="3941">
                  <c:v>-0.20200000000000001</c:v>
                </c:pt>
                <c:pt idx="3942">
                  <c:v>-0.20200000000000001</c:v>
                </c:pt>
                <c:pt idx="3943">
                  <c:v>-0.20200000000000001</c:v>
                </c:pt>
                <c:pt idx="3944">
                  <c:v>-0.20200000000000001</c:v>
                </c:pt>
                <c:pt idx="3945">
                  <c:v>-0.20200000000000001</c:v>
                </c:pt>
                <c:pt idx="3946">
                  <c:v>-0.20200000000000001</c:v>
                </c:pt>
                <c:pt idx="3947">
                  <c:v>-0.20200000000000001</c:v>
                </c:pt>
                <c:pt idx="3948">
                  <c:v>-0.20200000000000001</c:v>
                </c:pt>
                <c:pt idx="3949">
                  <c:v>-0.20200000000000001</c:v>
                </c:pt>
                <c:pt idx="3950">
                  <c:v>-0.20200000000000001</c:v>
                </c:pt>
                <c:pt idx="3951">
                  <c:v>-0.20200000000000001</c:v>
                </c:pt>
                <c:pt idx="3952">
                  <c:v>-0.20200000000000001</c:v>
                </c:pt>
                <c:pt idx="3953">
                  <c:v>-0.20200000000000001</c:v>
                </c:pt>
                <c:pt idx="3954">
                  <c:v>-0.20200000000000001</c:v>
                </c:pt>
                <c:pt idx="3955">
                  <c:v>-0.20200000000000001</c:v>
                </c:pt>
                <c:pt idx="3956">
                  <c:v>-0.20200000000000001</c:v>
                </c:pt>
                <c:pt idx="3957">
                  <c:v>-0.20200000000000001</c:v>
                </c:pt>
                <c:pt idx="3958">
                  <c:v>-0.20200000000000001</c:v>
                </c:pt>
                <c:pt idx="3959">
                  <c:v>-0.20200000000000001</c:v>
                </c:pt>
                <c:pt idx="3960">
                  <c:v>-0.20200000000000001</c:v>
                </c:pt>
                <c:pt idx="3961">
                  <c:v>-0.20200000000000001</c:v>
                </c:pt>
                <c:pt idx="3962">
                  <c:v>-0.20200000000000001</c:v>
                </c:pt>
                <c:pt idx="3963">
                  <c:v>-0.20200000000000001</c:v>
                </c:pt>
                <c:pt idx="3964">
                  <c:v>-0.20200000000000001</c:v>
                </c:pt>
                <c:pt idx="3965">
                  <c:v>-0.20200000000000001</c:v>
                </c:pt>
                <c:pt idx="3966">
                  <c:v>-0.20200000000000001</c:v>
                </c:pt>
                <c:pt idx="3967">
                  <c:v>-0.20200000000000001</c:v>
                </c:pt>
                <c:pt idx="3968">
                  <c:v>-0.20200000000000001</c:v>
                </c:pt>
                <c:pt idx="3969">
                  <c:v>-0.20100000000000001</c:v>
                </c:pt>
                <c:pt idx="3970">
                  <c:v>-0.20100000000000001</c:v>
                </c:pt>
                <c:pt idx="3971">
                  <c:v>-0.20100000000000001</c:v>
                </c:pt>
                <c:pt idx="3972">
                  <c:v>-0.20100000000000001</c:v>
                </c:pt>
                <c:pt idx="3973">
                  <c:v>-0.20100000000000001</c:v>
                </c:pt>
                <c:pt idx="3974">
                  <c:v>-0.20100000000000001</c:v>
                </c:pt>
                <c:pt idx="3975">
                  <c:v>-0.20100000000000001</c:v>
                </c:pt>
                <c:pt idx="3976">
                  <c:v>-0.20100000000000001</c:v>
                </c:pt>
                <c:pt idx="3977">
                  <c:v>-0.20100000000000001</c:v>
                </c:pt>
                <c:pt idx="3978">
                  <c:v>-0.20100000000000001</c:v>
                </c:pt>
                <c:pt idx="3979">
                  <c:v>-0.20100000000000001</c:v>
                </c:pt>
                <c:pt idx="3980">
                  <c:v>-0.20100000000000001</c:v>
                </c:pt>
                <c:pt idx="3981">
                  <c:v>-0.20100000000000001</c:v>
                </c:pt>
                <c:pt idx="3982">
                  <c:v>-0.20100000000000001</c:v>
                </c:pt>
                <c:pt idx="3983">
                  <c:v>-0.20100000000000001</c:v>
                </c:pt>
                <c:pt idx="3984">
                  <c:v>-0.20100000000000001</c:v>
                </c:pt>
                <c:pt idx="3985">
                  <c:v>-0.20100000000000001</c:v>
                </c:pt>
                <c:pt idx="3986">
                  <c:v>-0.20100000000000001</c:v>
                </c:pt>
                <c:pt idx="3987">
                  <c:v>-0.20100000000000001</c:v>
                </c:pt>
                <c:pt idx="3988">
                  <c:v>-0.20100000000000001</c:v>
                </c:pt>
                <c:pt idx="3989">
                  <c:v>-0.20100000000000001</c:v>
                </c:pt>
                <c:pt idx="3990">
                  <c:v>-0.20100000000000001</c:v>
                </c:pt>
                <c:pt idx="3991">
                  <c:v>-0.20100000000000001</c:v>
                </c:pt>
                <c:pt idx="3992">
                  <c:v>-0.20100000000000001</c:v>
                </c:pt>
                <c:pt idx="3993">
                  <c:v>-0.20100000000000001</c:v>
                </c:pt>
                <c:pt idx="3994">
                  <c:v>-0.20100000000000001</c:v>
                </c:pt>
                <c:pt idx="3995">
                  <c:v>-0.20100000000000001</c:v>
                </c:pt>
                <c:pt idx="3996">
                  <c:v>-0.20100000000000001</c:v>
                </c:pt>
                <c:pt idx="3997">
                  <c:v>-0.20100000000000001</c:v>
                </c:pt>
                <c:pt idx="3998">
                  <c:v>-0.20100000000000001</c:v>
                </c:pt>
                <c:pt idx="3999">
                  <c:v>-0.20100000000000001</c:v>
                </c:pt>
                <c:pt idx="4000">
                  <c:v>-0.20100000000000001</c:v>
                </c:pt>
                <c:pt idx="4001">
                  <c:v>-0.20100000000000001</c:v>
                </c:pt>
                <c:pt idx="4002">
                  <c:v>-0.20100000000000001</c:v>
                </c:pt>
                <c:pt idx="4003">
                  <c:v>-0.20100000000000001</c:v>
                </c:pt>
                <c:pt idx="4004">
                  <c:v>-0.20100000000000001</c:v>
                </c:pt>
                <c:pt idx="4005">
                  <c:v>-0.20100000000000001</c:v>
                </c:pt>
                <c:pt idx="4006">
                  <c:v>-0.20100000000000001</c:v>
                </c:pt>
                <c:pt idx="4007">
                  <c:v>-0.20100000000000001</c:v>
                </c:pt>
                <c:pt idx="4008">
                  <c:v>-0.20100000000000001</c:v>
                </c:pt>
                <c:pt idx="4009">
                  <c:v>-0.20100000000000001</c:v>
                </c:pt>
                <c:pt idx="4010">
                  <c:v>-0.20100000000000001</c:v>
                </c:pt>
                <c:pt idx="4011">
                  <c:v>-0.20100000000000001</c:v>
                </c:pt>
                <c:pt idx="4012">
                  <c:v>-0.20100000000000001</c:v>
                </c:pt>
                <c:pt idx="4013">
                  <c:v>-0.20100000000000001</c:v>
                </c:pt>
                <c:pt idx="4014">
                  <c:v>-0.20100000000000001</c:v>
                </c:pt>
                <c:pt idx="4015">
                  <c:v>-0.20100000000000001</c:v>
                </c:pt>
                <c:pt idx="4016">
                  <c:v>-0.20100000000000001</c:v>
                </c:pt>
                <c:pt idx="4017">
                  <c:v>-0.20100000000000001</c:v>
                </c:pt>
                <c:pt idx="4018">
                  <c:v>-0.20100000000000001</c:v>
                </c:pt>
                <c:pt idx="4019">
                  <c:v>-0.20100000000000001</c:v>
                </c:pt>
                <c:pt idx="4020">
                  <c:v>-0.20100000000000001</c:v>
                </c:pt>
                <c:pt idx="4021">
                  <c:v>-0.20100000000000001</c:v>
                </c:pt>
                <c:pt idx="4022">
                  <c:v>-0.20100000000000001</c:v>
                </c:pt>
                <c:pt idx="4023">
                  <c:v>-0.20100000000000001</c:v>
                </c:pt>
                <c:pt idx="4024">
                  <c:v>-0.20100000000000001</c:v>
                </c:pt>
                <c:pt idx="4025">
                  <c:v>-0.20100000000000001</c:v>
                </c:pt>
                <c:pt idx="4026">
                  <c:v>-0.20100000000000001</c:v>
                </c:pt>
                <c:pt idx="4027">
                  <c:v>-0.20100000000000001</c:v>
                </c:pt>
                <c:pt idx="4028">
                  <c:v>-0.20100000000000001</c:v>
                </c:pt>
                <c:pt idx="4029">
                  <c:v>-0.20100000000000001</c:v>
                </c:pt>
                <c:pt idx="4030">
                  <c:v>-0.20100000000000001</c:v>
                </c:pt>
                <c:pt idx="4031">
                  <c:v>-0.20100000000000001</c:v>
                </c:pt>
                <c:pt idx="4032">
                  <c:v>-0.20100000000000001</c:v>
                </c:pt>
                <c:pt idx="4033">
                  <c:v>-0.20100000000000001</c:v>
                </c:pt>
                <c:pt idx="4034">
                  <c:v>-0.20100000000000001</c:v>
                </c:pt>
                <c:pt idx="4035">
                  <c:v>-0.20100000000000001</c:v>
                </c:pt>
                <c:pt idx="4036">
                  <c:v>-0.20100000000000001</c:v>
                </c:pt>
                <c:pt idx="4037">
                  <c:v>-0.20100000000000001</c:v>
                </c:pt>
                <c:pt idx="4038">
                  <c:v>-0.20100000000000001</c:v>
                </c:pt>
                <c:pt idx="4039">
                  <c:v>-0.20100000000000001</c:v>
                </c:pt>
                <c:pt idx="4040">
                  <c:v>-0.20100000000000001</c:v>
                </c:pt>
                <c:pt idx="4041">
                  <c:v>-0.20100000000000001</c:v>
                </c:pt>
                <c:pt idx="4042">
                  <c:v>-0.20100000000000001</c:v>
                </c:pt>
                <c:pt idx="4043">
                  <c:v>-0.20100000000000001</c:v>
                </c:pt>
                <c:pt idx="4044">
                  <c:v>-0.20100000000000001</c:v>
                </c:pt>
                <c:pt idx="4045">
                  <c:v>-0.20100000000000001</c:v>
                </c:pt>
                <c:pt idx="4046">
                  <c:v>-0.20100000000000001</c:v>
                </c:pt>
                <c:pt idx="4047">
                  <c:v>-0.20100000000000001</c:v>
                </c:pt>
                <c:pt idx="4048">
                  <c:v>-0.20100000000000001</c:v>
                </c:pt>
                <c:pt idx="4049">
                  <c:v>-0.20100000000000001</c:v>
                </c:pt>
                <c:pt idx="4050">
                  <c:v>-0.2</c:v>
                </c:pt>
                <c:pt idx="4051">
                  <c:v>-0.2</c:v>
                </c:pt>
                <c:pt idx="4052">
                  <c:v>-0.2</c:v>
                </c:pt>
                <c:pt idx="4053">
                  <c:v>-0.2</c:v>
                </c:pt>
                <c:pt idx="4054">
                  <c:v>-0.2</c:v>
                </c:pt>
                <c:pt idx="4055">
                  <c:v>-0.2</c:v>
                </c:pt>
                <c:pt idx="4056">
                  <c:v>-0.2</c:v>
                </c:pt>
                <c:pt idx="4057">
                  <c:v>-0.2</c:v>
                </c:pt>
                <c:pt idx="4058">
                  <c:v>-0.2</c:v>
                </c:pt>
                <c:pt idx="4059">
                  <c:v>-0.2</c:v>
                </c:pt>
                <c:pt idx="4060">
                  <c:v>-0.2</c:v>
                </c:pt>
                <c:pt idx="4061">
                  <c:v>-0.2</c:v>
                </c:pt>
                <c:pt idx="4062">
                  <c:v>-0.2</c:v>
                </c:pt>
                <c:pt idx="4063">
                  <c:v>-0.2</c:v>
                </c:pt>
                <c:pt idx="4064">
                  <c:v>-0.2</c:v>
                </c:pt>
                <c:pt idx="4065">
                  <c:v>-0.2</c:v>
                </c:pt>
                <c:pt idx="4066">
                  <c:v>-0.2</c:v>
                </c:pt>
                <c:pt idx="4067">
                  <c:v>-0.2</c:v>
                </c:pt>
                <c:pt idx="4068">
                  <c:v>-0.2</c:v>
                </c:pt>
                <c:pt idx="4069">
                  <c:v>-0.2</c:v>
                </c:pt>
                <c:pt idx="4070">
                  <c:v>-0.2</c:v>
                </c:pt>
                <c:pt idx="4071">
                  <c:v>-0.2</c:v>
                </c:pt>
                <c:pt idx="4072">
                  <c:v>-0.2</c:v>
                </c:pt>
                <c:pt idx="4073">
                  <c:v>-0.2</c:v>
                </c:pt>
                <c:pt idx="4074">
                  <c:v>-0.2</c:v>
                </c:pt>
                <c:pt idx="4075">
                  <c:v>-0.2</c:v>
                </c:pt>
                <c:pt idx="4076">
                  <c:v>-0.2</c:v>
                </c:pt>
                <c:pt idx="4077">
                  <c:v>-0.2</c:v>
                </c:pt>
                <c:pt idx="4078">
                  <c:v>-0.2</c:v>
                </c:pt>
                <c:pt idx="4079">
                  <c:v>-0.2</c:v>
                </c:pt>
                <c:pt idx="4080">
                  <c:v>-0.2</c:v>
                </c:pt>
                <c:pt idx="4081">
                  <c:v>-0.2</c:v>
                </c:pt>
                <c:pt idx="4082">
                  <c:v>-0.2</c:v>
                </c:pt>
                <c:pt idx="4083">
                  <c:v>-0.2</c:v>
                </c:pt>
                <c:pt idx="4084">
                  <c:v>-0.2</c:v>
                </c:pt>
                <c:pt idx="4085">
                  <c:v>-0.2</c:v>
                </c:pt>
                <c:pt idx="4086">
                  <c:v>-0.2</c:v>
                </c:pt>
                <c:pt idx="4087">
                  <c:v>-0.2</c:v>
                </c:pt>
                <c:pt idx="4088">
                  <c:v>-0.2</c:v>
                </c:pt>
                <c:pt idx="4089">
                  <c:v>-0.2</c:v>
                </c:pt>
                <c:pt idx="4090">
                  <c:v>-0.2</c:v>
                </c:pt>
                <c:pt idx="4091">
                  <c:v>-0.2</c:v>
                </c:pt>
                <c:pt idx="4092">
                  <c:v>-0.2</c:v>
                </c:pt>
                <c:pt idx="4093">
                  <c:v>-0.2</c:v>
                </c:pt>
                <c:pt idx="4094">
                  <c:v>-0.2</c:v>
                </c:pt>
                <c:pt idx="4095">
                  <c:v>-0.2</c:v>
                </c:pt>
                <c:pt idx="4096">
                  <c:v>-0.2</c:v>
                </c:pt>
                <c:pt idx="4097">
                  <c:v>-0.2</c:v>
                </c:pt>
                <c:pt idx="4098">
                  <c:v>-0.2</c:v>
                </c:pt>
                <c:pt idx="4099">
                  <c:v>-0.2</c:v>
                </c:pt>
                <c:pt idx="4100">
                  <c:v>-0.2</c:v>
                </c:pt>
                <c:pt idx="4101">
                  <c:v>-0.2</c:v>
                </c:pt>
                <c:pt idx="4102">
                  <c:v>-0.2</c:v>
                </c:pt>
                <c:pt idx="4103">
                  <c:v>-0.2</c:v>
                </c:pt>
                <c:pt idx="4104">
                  <c:v>-0.2</c:v>
                </c:pt>
                <c:pt idx="4105">
                  <c:v>-0.2</c:v>
                </c:pt>
                <c:pt idx="4106">
                  <c:v>-0.2</c:v>
                </c:pt>
                <c:pt idx="4107">
                  <c:v>-0.2</c:v>
                </c:pt>
                <c:pt idx="4108">
                  <c:v>-0.2</c:v>
                </c:pt>
                <c:pt idx="4109">
                  <c:v>-0.2</c:v>
                </c:pt>
                <c:pt idx="4110">
                  <c:v>-0.2</c:v>
                </c:pt>
                <c:pt idx="4111">
                  <c:v>-0.2</c:v>
                </c:pt>
                <c:pt idx="4112">
                  <c:v>-0.2</c:v>
                </c:pt>
                <c:pt idx="4113">
                  <c:v>-0.2</c:v>
                </c:pt>
                <c:pt idx="4114">
                  <c:v>-0.2</c:v>
                </c:pt>
                <c:pt idx="4115">
                  <c:v>-0.2</c:v>
                </c:pt>
                <c:pt idx="4116">
                  <c:v>-0.2</c:v>
                </c:pt>
                <c:pt idx="4117">
                  <c:v>-0.2</c:v>
                </c:pt>
                <c:pt idx="4118">
                  <c:v>-0.2</c:v>
                </c:pt>
                <c:pt idx="4119">
                  <c:v>-0.2</c:v>
                </c:pt>
                <c:pt idx="4120">
                  <c:v>-0.2</c:v>
                </c:pt>
                <c:pt idx="4121">
                  <c:v>-0.2</c:v>
                </c:pt>
                <c:pt idx="4122">
                  <c:v>-0.2</c:v>
                </c:pt>
                <c:pt idx="4123">
                  <c:v>-0.2</c:v>
                </c:pt>
                <c:pt idx="4124">
                  <c:v>-0.2</c:v>
                </c:pt>
                <c:pt idx="4125">
                  <c:v>-0.2</c:v>
                </c:pt>
                <c:pt idx="4126">
                  <c:v>-0.2</c:v>
                </c:pt>
                <c:pt idx="4127">
                  <c:v>-0.2</c:v>
                </c:pt>
                <c:pt idx="4128">
                  <c:v>-0.2</c:v>
                </c:pt>
                <c:pt idx="4129">
                  <c:v>-0.2</c:v>
                </c:pt>
                <c:pt idx="4130">
                  <c:v>-0.2</c:v>
                </c:pt>
                <c:pt idx="4131">
                  <c:v>-0.19900000000000001</c:v>
                </c:pt>
                <c:pt idx="4132">
                  <c:v>-0.19900000000000001</c:v>
                </c:pt>
                <c:pt idx="4133">
                  <c:v>-0.19900000000000001</c:v>
                </c:pt>
                <c:pt idx="4134">
                  <c:v>-0.19900000000000001</c:v>
                </c:pt>
                <c:pt idx="4135">
                  <c:v>-0.19900000000000001</c:v>
                </c:pt>
                <c:pt idx="4136">
                  <c:v>-0.19900000000000001</c:v>
                </c:pt>
                <c:pt idx="4137">
                  <c:v>-0.19900000000000001</c:v>
                </c:pt>
                <c:pt idx="4138">
                  <c:v>-0.19900000000000001</c:v>
                </c:pt>
                <c:pt idx="4139">
                  <c:v>-0.19900000000000001</c:v>
                </c:pt>
                <c:pt idx="4140">
                  <c:v>-0.19900000000000001</c:v>
                </c:pt>
                <c:pt idx="4141">
                  <c:v>-0.19900000000000001</c:v>
                </c:pt>
                <c:pt idx="4142">
                  <c:v>-0.19900000000000001</c:v>
                </c:pt>
                <c:pt idx="4143">
                  <c:v>-0.19900000000000001</c:v>
                </c:pt>
                <c:pt idx="4144">
                  <c:v>-0.19900000000000001</c:v>
                </c:pt>
                <c:pt idx="4145">
                  <c:v>-0.19900000000000001</c:v>
                </c:pt>
                <c:pt idx="4146">
                  <c:v>-0.19900000000000001</c:v>
                </c:pt>
                <c:pt idx="4147">
                  <c:v>-0.19900000000000001</c:v>
                </c:pt>
                <c:pt idx="4148">
                  <c:v>-0.19900000000000001</c:v>
                </c:pt>
                <c:pt idx="4149">
                  <c:v>-0.19900000000000001</c:v>
                </c:pt>
                <c:pt idx="4150">
                  <c:v>-0.19900000000000001</c:v>
                </c:pt>
                <c:pt idx="4151">
                  <c:v>-0.19900000000000001</c:v>
                </c:pt>
                <c:pt idx="4152">
                  <c:v>-0.19900000000000001</c:v>
                </c:pt>
                <c:pt idx="4153">
                  <c:v>-0.19900000000000001</c:v>
                </c:pt>
                <c:pt idx="4154">
                  <c:v>-0.19900000000000001</c:v>
                </c:pt>
                <c:pt idx="4155">
                  <c:v>-0.19900000000000001</c:v>
                </c:pt>
                <c:pt idx="4156">
                  <c:v>-0.19900000000000001</c:v>
                </c:pt>
                <c:pt idx="4157">
                  <c:v>-0.19900000000000001</c:v>
                </c:pt>
                <c:pt idx="4158">
                  <c:v>-0.19900000000000001</c:v>
                </c:pt>
                <c:pt idx="4159">
                  <c:v>-0.19900000000000001</c:v>
                </c:pt>
                <c:pt idx="4160">
                  <c:v>-0.19900000000000001</c:v>
                </c:pt>
                <c:pt idx="4161">
                  <c:v>-0.19900000000000001</c:v>
                </c:pt>
                <c:pt idx="4162">
                  <c:v>-0.19900000000000001</c:v>
                </c:pt>
                <c:pt idx="4163">
                  <c:v>-0.19900000000000001</c:v>
                </c:pt>
                <c:pt idx="4164">
                  <c:v>-0.19900000000000001</c:v>
                </c:pt>
                <c:pt idx="4165">
                  <c:v>-0.19900000000000001</c:v>
                </c:pt>
                <c:pt idx="4166">
                  <c:v>-0.19900000000000001</c:v>
                </c:pt>
                <c:pt idx="4167">
                  <c:v>-0.19900000000000001</c:v>
                </c:pt>
                <c:pt idx="4168">
                  <c:v>-0.19900000000000001</c:v>
                </c:pt>
                <c:pt idx="4169">
                  <c:v>-0.19900000000000001</c:v>
                </c:pt>
                <c:pt idx="4170">
                  <c:v>-0.19900000000000001</c:v>
                </c:pt>
                <c:pt idx="4171">
                  <c:v>-0.19900000000000001</c:v>
                </c:pt>
                <c:pt idx="4172">
                  <c:v>-0.19900000000000001</c:v>
                </c:pt>
                <c:pt idx="4173">
                  <c:v>-0.19900000000000001</c:v>
                </c:pt>
                <c:pt idx="4174">
                  <c:v>-0.19900000000000001</c:v>
                </c:pt>
                <c:pt idx="4175">
                  <c:v>-0.19900000000000001</c:v>
                </c:pt>
                <c:pt idx="4176">
                  <c:v>-0.19900000000000001</c:v>
                </c:pt>
                <c:pt idx="4177">
                  <c:v>-0.19900000000000001</c:v>
                </c:pt>
                <c:pt idx="4178">
                  <c:v>-0.19900000000000001</c:v>
                </c:pt>
                <c:pt idx="4179">
                  <c:v>-0.19900000000000001</c:v>
                </c:pt>
                <c:pt idx="4180">
                  <c:v>-0.19900000000000001</c:v>
                </c:pt>
                <c:pt idx="4181">
                  <c:v>-0.19900000000000001</c:v>
                </c:pt>
                <c:pt idx="4182">
                  <c:v>-0.19900000000000001</c:v>
                </c:pt>
                <c:pt idx="4183">
                  <c:v>-0.19900000000000001</c:v>
                </c:pt>
                <c:pt idx="4184">
                  <c:v>-0.19900000000000001</c:v>
                </c:pt>
                <c:pt idx="4185">
                  <c:v>-0.19900000000000001</c:v>
                </c:pt>
                <c:pt idx="4186">
                  <c:v>-0.19900000000000001</c:v>
                </c:pt>
                <c:pt idx="4187">
                  <c:v>-0.19900000000000001</c:v>
                </c:pt>
                <c:pt idx="4188">
                  <c:v>-0.19900000000000001</c:v>
                </c:pt>
                <c:pt idx="4189">
                  <c:v>-0.19900000000000001</c:v>
                </c:pt>
                <c:pt idx="4190">
                  <c:v>-0.19900000000000001</c:v>
                </c:pt>
                <c:pt idx="4191">
                  <c:v>-0.19900000000000001</c:v>
                </c:pt>
                <c:pt idx="4192">
                  <c:v>-0.19900000000000001</c:v>
                </c:pt>
                <c:pt idx="4193">
                  <c:v>-0.19900000000000001</c:v>
                </c:pt>
                <c:pt idx="4194">
                  <c:v>-0.19900000000000001</c:v>
                </c:pt>
                <c:pt idx="4195">
                  <c:v>-0.19900000000000001</c:v>
                </c:pt>
                <c:pt idx="4196">
                  <c:v>-0.19900000000000001</c:v>
                </c:pt>
                <c:pt idx="4197">
                  <c:v>-0.19900000000000001</c:v>
                </c:pt>
                <c:pt idx="4198">
                  <c:v>-0.19900000000000001</c:v>
                </c:pt>
                <c:pt idx="4199">
                  <c:v>-0.19900000000000001</c:v>
                </c:pt>
                <c:pt idx="4200">
                  <c:v>-0.19900000000000001</c:v>
                </c:pt>
                <c:pt idx="4201">
                  <c:v>-0.19900000000000001</c:v>
                </c:pt>
                <c:pt idx="4202">
                  <c:v>-0.19900000000000001</c:v>
                </c:pt>
                <c:pt idx="4203">
                  <c:v>-0.19900000000000001</c:v>
                </c:pt>
                <c:pt idx="4204">
                  <c:v>-0.19900000000000001</c:v>
                </c:pt>
                <c:pt idx="4205">
                  <c:v>-0.19900000000000001</c:v>
                </c:pt>
                <c:pt idx="4206">
                  <c:v>-0.19900000000000001</c:v>
                </c:pt>
                <c:pt idx="4207">
                  <c:v>-0.19900000000000001</c:v>
                </c:pt>
                <c:pt idx="4208">
                  <c:v>-0.19900000000000001</c:v>
                </c:pt>
                <c:pt idx="4209">
                  <c:v>-0.19900000000000001</c:v>
                </c:pt>
                <c:pt idx="4210">
                  <c:v>-0.19900000000000001</c:v>
                </c:pt>
                <c:pt idx="4211">
                  <c:v>-0.19900000000000001</c:v>
                </c:pt>
                <c:pt idx="4212">
                  <c:v>-0.19800000000000001</c:v>
                </c:pt>
                <c:pt idx="4213">
                  <c:v>-0.19800000000000001</c:v>
                </c:pt>
                <c:pt idx="4214">
                  <c:v>-0.19800000000000001</c:v>
                </c:pt>
                <c:pt idx="4215">
                  <c:v>-0.19800000000000001</c:v>
                </c:pt>
                <c:pt idx="4216">
                  <c:v>-0.19800000000000001</c:v>
                </c:pt>
                <c:pt idx="4217">
                  <c:v>-0.19800000000000001</c:v>
                </c:pt>
                <c:pt idx="4218">
                  <c:v>-0.19800000000000001</c:v>
                </c:pt>
                <c:pt idx="4219">
                  <c:v>-0.19800000000000001</c:v>
                </c:pt>
                <c:pt idx="4220">
                  <c:v>-0.19800000000000001</c:v>
                </c:pt>
                <c:pt idx="4221">
                  <c:v>-0.19800000000000001</c:v>
                </c:pt>
                <c:pt idx="4222">
                  <c:v>-0.19800000000000001</c:v>
                </c:pt>
                <c:pt idx="4223">
                  <c:v>-0.19800000000000001</c:v>
                </c:pt>
                <c:pt idx="4224">
                  <c:v>-0.19800000000000001</c:v>
                </c:pt>
                <c:pt idx="4225">
                  <c:v>-0.19800000000000001</c:v>
                </c:pt>
                <c:pt idx="4226">
                  <c:v>-0.19800000000000001</c:v>
                </c:pt>
                <c:pt idx="4227">
                  <c:v>-0.19800000000000001</c:v>
                </c:pt>
                <c:pt idx="4228">
                  <c:v>-0.19800000000000001</c:v>
                </c:pt>
                <c:pt idx="4229">
                  <c:v>-0.19800000000000001</c:v>
                </c:pt>
                <c:pt idx="4230">
                  <c:v>-0.19800000000000001</c:v>
                </c:pt>
                <c:pt idx="4231">
                  <c:v>-0.19800000000000001</c:v>
                </c:pt>
                <c:pt idx="4232">
                  <c:v>-0.19800000000000001</c:v>
                </c:pt>
                <c:pt idx="4233">
                  <c:v>-0.19800000000000001</c:v>
                </c:pt>
                <c:pt idx="4234">
                  <c:v>-0.19800000000000001</c:v>
                </c:pt>
                <c:pt idx="4235">
                  <c:v>-0.19800000000000001</c:v>
                </c:pt>
                <c:pt idx="4236">
                  <c:v>-0.19800000000000001</c:v>
                </c:pt>
                <c:pt idx="4237">
                  <c:v>-0.19800000000000001</c:v>
                </c:pt>
                <c:pt idx="4238">
                  <c:v>-0.19800000000000001</c:v>
                </c:pt>
                <c:pt idx="4239">
                  <c:v>-0.19800000000000001</c:v>
                </c:pt>
                <c:pt idx="4240">
                  <c:v>-0.19800000000000001</c:v>
                </c:pt>
                <c:pt idx="4241">
                  <c:v>-0.19800000000000001</c:v>
                </c:pt>
                <c:pt idx="4242">
                  <c:v>-0.19800000000000001</c:v>
                </c:pt>
                <c:pt idx="4243">
                  <c:v>-0.19800000000000001</c:v>
                </c:pt>
                <c:pt idx="4244">
                  <c:v>-0.19800000000000001</c:v>
                </c:pt>
                <c:pt idx="4245">
                  <c:v>-0.19800000000000001</c:v>
                </c:pt>
                <c:pt idx="4246">
                  <c:v>-0.19800000000000001</c:v>
                </c:pt>
                <c:pt idx="4247">
                  <c:v>-0.19800000000000001</c:v>
                </c:pt>
                <c:pt idx="4248">
                  <c:v>-0.19800000000000001</c:v>
                </c:pt>
                <c:pt idx="4249">
                  <c:v>-0.19800000000000001</c:v>
                </c:pt>
                <c:pt idx="4250">
                  <c:v>-0.19800000000000001</c:v>
                </c:pt>
                <c:pt idx="4251">
                  <c:v>-0.19800000000000001</c:v>
                </c:pt>
                <c:pt idx="4252">
                  <c:v>-0.19800000000000001</c:v>
                </c:pt>
                <c:pt idx="4253">
                  <c:v>-0.19800000000000001</c:v>
                </c:pt>
                <c:pt idx="4254">
                  <c:v>-0.19800000000000001</c:v>
                </c:pt>
                <c:pt idx="4255">
                  <c:v>-0.19800000000000001</c:v>
                </c:pt>
                <c:pt idx="4256">
                  <c:v>-0.19800000000000001</c:v>
                </c:pt>
                <c:pt idx="4257">
                  <c:v>-0.19800000000000001</c:v>
                </c:pt>
                <c:pt idx="4258">
                  <c:v>-0.19800000000000001</c:v>
                </c:pt>
                <c:pt idx="4259">
                  <c:v>-0.19800000000000001</c:v>
                </c:pt>
                <c:pt idx="4260">
                  <c:v>-0.19800000000000001</c:v>
                </c:pt>
                <c:pt idx="4261">
                  <c:v>-0.19800000000000001</c:v>
                </c:pt>
                <c:pt idx="4262">
                  <c:v>-0.19800000000000001</c:v>
                </c:pt>
                <c:pt idx="4263">
                  <c:v>-0.19800000000000001</c:v>
                </c:pt>
                <c:pt idx="4264">
                  <c:v>-0.19800000000000001</c:v>
                </c:pt>
                <c:pt idx="4265">
                  <c:v>-0.19800000000000001</c:v>
                </c:pt>
                <c:pt idx="4266">
                  <c:v>-0.19800000000000001</c:v>
                </c:pt>
                <c:pt idx="4267">
                  <c:v>-0.19800000000000001</c:v>
                </c:pt>
                <c:pt idx="4268">
                  <c:v>-0.19800000000000001</c:v>
                </c:pt>
                <c:pt idx="4269">
                  <c:v>-0.19800000000000001</c:v>
                </c:pt>
                <c:pt idx="4270">
                  <c:v>-0.19800000000000001</c:v>
                </c:pt>
                <c:pt idx="4271">
                  <c:v>-0.19800000000000001</c:v>
                </c:pt>
                <c:pt idx="4272">
                  <c:v>-0.19800000000000001</c:v>
                </c:pt>
                <c:pt idx="4273">
                  <c:v>-0.19800000000000001</c:v>
                </c:pt>
                <c:pt idx="4274">
                  <c:v>-0.19800000000000001</c:v>
                </c:pt>
                <c:pt idx="4275">
                  <c:v>-0.19800000000000001</c:v>
                </c:pt>
                <c:pt idx="4276">
                  <c:v>-0.19800000000000001</c:v>
                </c:pt>
                <c:pt idx="4277">
                  <c:v>-0.19800000000000001</c:v>
                </c:pt>
                <c:pt idx="4278">
                  <c:v>-0.19800000000000001</c:v>
                </c:pt>
                <c:pt idx="4279">
                  <c:v>-0.19800000000000001</c:v>
                </c:pt>
                <c:pt idx="4280">
                  <c:v>-0.19800000000000001</c:v>
                </c:pt>
                <c:pt idx="4281">
                  <c:v>-0.19800000000000001</c:v>
                </c:pt>
                <c:pt idx="4282">
                  <c:v>-0.19800000000000001</c:v>
                </c:pt>
                <c:pt idx="4283">
                  <c:v>-0.19800000000000001</c:v>
                </c:pt>
                <c:pt idx="4284">
                  <c:v>-0.19800000000000001</c:v>
                </c:pt>
                <c:pt idx="4285">
                  <c:v>-0.19800000000000001</c:v>
                </c:pt>
                <c:pt idx="4286">
                  <c:v>-0.19800000000000001</c:v>
                </c:pt>
                <c:pt idx="4287">
                  <c:v>-0.19800000000000001</c:v>
                </c:pt>
                <c:pt idx="4288">
                  <c:v>-0.19800000000000001</c:v>
                </c:pt>
                <c:pt idx="4289">
                  <c:v>-0.19800000000000001</c:v>
                </c:pt>
                <c:pt idx="4290">
                  <c:v>-0.19800000000000001</c:v>
                </c:pt>
                <c:pt idx="4291">
                  <c:v>-0.19800000000000001</c:v>
                </c:pt>
                <c:pt idx="4292">
                  <c:v>-0.19800000000000001</c:v>
                </c:pt>
                <c:pt idx="4293">
                  <c:v>-0.19700000000000001</c:v>
                </c:pt>
                <c:pt idx="4294">
                  <c:v>-0.19700000000000001</c:v>
                </c:pt>
                <c:pt idx="4295">
                  <c:v>-0.19700000000000001</c:v>
                </c:pt>
                <c:pt idx="4296">
                  <c:v>-0.19700000000000001</c:v>
                </c:pt>
                <c:pt idx="4297">
                  <c:v>-0.19700000000000001</c:v>
                </c:pt>
                <c:pt idx="4298">
                  <c:v>-0.19700000000000001</c:v>
                </c:pt>
                <c:pt idx="4299">
                  <c:v>-0.19700000000000001</c:v>
                </c:pt>
                <c:pt idx="4300">
                  <c:v>-0.19700000000000001</c:v>
                </c:pt>
                <c:pt idx="4301">
                  <c:v>-0.19700000000000001</c:v>
                </c:pt>
                <c:pt idx="4302">
                  <c:v>-0.19700000000000001</c:v>
                </c:pt>
                <c:pt idx="4303">
                  <c:v>-0.19700000000000001</c:v>
                </c:pt>
                <c:pt idx="4304">
                  <c:v>-0.19700000000000001</c:v>
                </c:pt>
                <c:pt idx="4305">
                  <c:v>-0.19700000000000001</c:v>
                </c:pt>
                <c:pt idx="4306">
                  <c:v>-0.19700000000000001</c:v>
                </c:pt>
                <c:pt idx="4307">
                  <c:v>-0.19700000000000001</c:v>
                </c:pt>
                <c:pt idx="4308">
                  <c:v>-0.19700000000000001</c:v>
                </c:pt>
                <c:pt idx="4309">
                  <c:v>-0.19700000000000001</c:v>
                </c:pt>
                <c:pt idx="4310">
                  <c:v>-0.19700000000000001</c:v>
                </c:pt>
                <c:pt idx="4311">
                  <c:v>-0.19700000000000001</c:v>
                </c:pt>
                <c:pt idx="4312">
                  <c:v>-0.19700000000000001</c:v>
                </c:pt>
                <c:pt idx="4313">
                  <c:v>-0.19700000000000001</c:v>
                </c:pt>
                <c:pt idx="4314">
                  <c:v>-0.19700000000000001</c:v>
                </c:pt>
                <c:pt idx="4315">
                  <c:v>-0.19700000000000001</c:v>
                </c:pt>
                <c:pt idx="4316">
                  <c:v>-0.19700000000000001</c:v>
                </c:pt>
                <c:pt idx="4317">
                  <c:v>-0.19700000000000001</c:v>
                </c:pt>
                <c:pt idx="4318">
                  <c:v>-0.19700000000000001</c:v>
                </c:pt>
                <c:pt idx="4319">
                  <c:v>-0.19700000000000001</c:v>
                </c:pt>
                <c:pt idx="4320">
                  <c:v>-0.19700000000000001</c:v>
                </c:pt>
                <c:pt idx="4321">
                  <c:v>-0.19700000000000001</c:v>
                </c:pt>
                <c:pt idx="4322">
                  <c:v>-0.19700000000000001</c:v>
                </c:pt>
                <c:pt idx="4323">
                  <c:v>-0.19700000000000001</c:v>
                </c:pt>
                <c:pt idx="4324">
                  <c:v>-0.19700000000000001</c:v>
                </c:pt>
                <c:pt idx="4325">
                  <c:v>-0.19700000000000001</c:v>
                </c:pt>
                <c:pt idx="4326">
                  <c:v>-0.19700000000000001</c:v>
                </c:pt>
                <c:pt idx="4327">
                  <c:v>-0.19700000000000001</c:v>
                </c:pt>
                <c:pt idx="4328">
                  <c:v>-0.19700000000000001</c:v>
                </c:pt>
                <c:pt idx="4329">
                  <c:v>-0.19700000000000001</c:v>
                </c:pt>
                <c:pt idx="4330">
                  <c:v>-0.19700000000000001</c:v>
                </c:pt>
                <c:pt idx="4331">
                  <c:v>-0.19700000000000001</c:v>
                </c:pt>
                <c:pt idx="4332">
                  <c:v>-0.19700000000000001</c:v>
                </c:pt>
                <c:pt idx="4333">
                  <c:v>-0.19700000000000001</c:v>
                </c:pt>
                <c:pt idx="4334">
                  <c:v>-0.19700000000000001</c:v>
                </c:pt>
                <c:pt idx="4335">
                  <c:v>-0.19700000000000001</c:v>
                </c:pt>
                <c:pt idx="4336">
                  <c:v>-0.19700000000000001</c:v>
                </c:pt>
                <c:pt idx="4337">
                  <c:v>-0.19700000000000001</c:v>
                </c:pt>
                <c:pt idx="4338">
                  <c:v>-0.19700000000000001</c:v>
                </c:pt>
                <c:pt idx="4339">
                  <c:v>-0.19700000000000001</c:v>
                </c:pt>
                <c:pt idx="4340">
                  <c:v>-0.19700000000000001</c:v>
                </c:pt>
                <c:pt idx="4341">
                  <c:v>-0.19700000000000001</c:v>
                </c:pt>
                <c:pt idx="4342">
                  <c:v>-0.19700000000000001</c:v>
                </c:pt>
                <c:pt idx="4343">
                  <c:v>-0.19700000000000001</c:v>
                </c:pt>
                <c:pt idx="4344">
                  <c:v>-0.19700000000000001</c:v>
                </c:pt>
                <c:pt idx="4345">
                  <c:v>-0.19700000000000001</c:v>
                </c:pt>
                <c:pt idx="4346">
                  <c:v>-0.19700000000000001</c:v>
                </c:pt>
                <c:pt idx="4347">
                  <c:v>-0.19700000000000001</c:v>
                </c:pt>
                <c:pt idx="4348">
                  <c:v>-0.19700000000000001</c:v>
                </c:pt>
                <c:pt idx="4349">
                  <c:v>-0.19700000000000001</c:v>
                </c:pt>
                <c:pt idx="4350">
                  <c:v>-0.19700000000000001</c:v>
                </c:pt>
                <c:pt idx="4351">
                  <c:v>-0.19700000000000001</c:v>
                </c:pt>
                <c:pt idx="4352">
                  <c:v>-0.19700000000000001</c:v>
                </c:pt>
                <c:pt idx="4353">
                  <c:v>-0.19700000000000001</c:v>
                </c:pt>
                <c:pt idx="4354">
                  <c:v>-0.19700000000000001</c:v>
                </c:pt>
                <c:pt idx="4355">
                  <c:v>-0.19700000000000001</c:v>
                </c:pt>
                <c:pt idx="4356">
                  <c:v>-0.19700000000000001</c:v>
                </c:pt>
                <c:pt idx="4357">
                  <c:v>-0.19700000000000001</c:v>
                </c:pt>
                <c:pt idx="4358">
                  <c:v>-0.19700000000000001</c:v>
                </c:pt>
                <c:pt idx="4359">
                  <c:v>-0.19700000000000001</c:v>
                </c:pt>
                <c:pt idx="4360">
                  <c:v>-0.19700000000000001</c:v>
                </c:pt>
                <c:pt idx="4361">
                  <c:v>-0.19700000000000001</c:v>
                </c:pt>
                <c:pt idx="4362">
                  <c:v>-0.19700000000000001</c:v>
                </c:pt>
                <c:pt idx="4363">
                  <c:v>-0.19700000000000001</c:v>
                </c:pt>
                <c:pt idx="4364">
                  <c:v>-0.19700000000000001</c:v>
                </c:pt>
                <c:pt idx="4365">
                  <c:v>-0.19700000000000001</c:v>
                </c:pt>
                <c:pt idx="4366">
                  <c:v>-0.19700000000000001</c:v>
                </c:pt>
                <c:pt idx="4367">
                  <c:v>-0.19700000000000001</c:v>
                </c:pt>
                <c:pt idx="4368">
                  <c:v>-0.19700000000000001</c:v>
                </c:pt>
                <c:pt idx="4369">
                  <c:v>-0.19700000000000001</c:v>
                </c:pt>
                <c:pt idx="4370">
                  <c:v>-0.19700000000000001</c:v>
                </c:pt>
                <c:pt idx="4371">
                  <c:v>-0.19700000000000001</c:v>
                </c:pt>
                <c:pt idx="4372">
                  <c:v>-0.19700000000000001</c:v>
                </c:pt>
                <c:pt idx="4373">
                  <c:v>-0.19700000000000001</c:v>
                </c:pt>
                <c:pt idx="4374">
                  <c:v>-0.19600000000000001</c:v>
                </c:pt>
                <c:pt idx="4375">
                  <c:v>-0.19600000000000001</c:v>
                </c:pt>
                <c:pt idx="4376">
                  <c:v>-0.19600000000000001</c:v>
                </c:pt>
                <c:pt idx="4377">
                  <c:v>-0.19600000000000001</c:v>
                </c:pt>
                <c:pt idx="4378">
                  <c:v>-0.19600000000000001</c:v>
                </c:pt>
                <c:pt idx="4379">
                  <c:v>-0.19600000000000001</c:v>
                </c:pt>
                <c:pt idx="4380">
                  <c:v>-0.19600000000000001</c:v>
                </c:pt>
                <c:pt idx="4381">
                  <c:v>-0.19600000000000001</c:v>
                </c:pt>
                <c:pt idx="4382">
                  <c:v>-0.19600000000000001</c:v>
                </c:pt>
                <c:pt idx="4383">
                  <c:v>-0.19600000000000001</c:v>
                </c:pt>
                <c:pt idx="4384">
                  <c:v>-0.19600000000000001</c:v>
                </c:pt>
                <c:pt idx="4385">
                  <c:v>-0.19600000000000001</c:v>
                </c:pt>
                <c:pt idx="4386">
                  <c:v>-0.19600000000000001</c:v>
                </c:pt>
                <c:pt idx="4387">
                  <c:v>-0.19600000000000001</c:v>
                </c:pt>
                <c:pt idx="4388">
                  <c:v>-0.19600000000000001</c:v>
                </c:pt>
                <c:pt idx="4389">
                  <c:v>-0.19600000000000001</c:v>
                </c:pt>
                <c:pt idx="4390">
                  <c:v>-0.19600000000000001</c:v>
                </c:pt>
                <c:pt idx="4391">
                  <c:v>-0.19600000000000001</c:v>
                </c:pt>
                <c:pt idx="4392">
                  <c:v>-0.19600000000000001</c:v>
                </c:pt>
                <c:pt idx="4393">
                  <c:v>-0.19600000000000001</c:v>
                </c:pt>
                <c:pt idx="4394">
                  <c:v>-0.19600000000000001</c:v>
                </c:pt>
                <c:pt idx="4395">
                  <c:v>-0.19600000000000001</c:v>
                </c:pt>
                <c:pt idx="4396">
                  <c:v>-0.19600000000000001</c:v>
                </c:pt>
                <c:pt idx="4397">
                  <c:v>-0.19600000000000001</c:v>
                </c:pt>
                <c:pt idx="4398">
                  <c:v>-0.19600000000000001</c:v>
                </c:pt>
                <c:pt idx="4399">
                  <c:v>-0.19600000000000001</c:v>
                </c:pt>
                <c:pt idx="4400">
                  <c:v>-0.19600000000000001</c:v>
                </c:pt>
                <c:pt idx="4401">
                  <c:v>-0.19600000000000001</c:v>
                </c:pt>
                <c:pt idx="4402">
                  <c:v>-0.19600000000000001</c:v>
                </c:pt>
                <c:pt idx="4403">
                  <c:v>-0.19600000000000001</c:v>
                </c:pt>
                <c:pt idx="4404">
                  <c:v>-0.19600000000000001</c:v>
                </c:pt>
                <c:pt idx="4405">
                  <c:v>-0.19600000000000001</c:v>
                </c:pt>
                <c:pt idx="4406">
                  <c:v>-0.19600000000000001</c:v>
                </c:pt>
                <c:pt idx="4407">
                  <c:v>-0.19600000000000001</c:v>
                </c:pt>
                <c:pt idx="4408">
                  <c:v>-0.19600000000000001</c:v>
                </c:pt>
                <c:pt idx="4409">
                  <c:v>-0.19600000000000001</c:v>
                </c:pt>
                <c:pt idx="4410">
                  <c:v>-0.19600000000000001</c:v>
                </c:pt>
                <c:pt idx="4411">
                  <c:v>-0.19600000000000001</c:v>
                </c:pt>
                <c:pt idx="4412">
                  <c:v>-0.19600000000000001</c:v>
                </c:pt>
                <c:pt idx="4413">
                  <c:v>-0.19600000000000001</c:v>
                </c:pt>
                <c:pt idx="4414">
                  <c:v>-0.19600000000000001</c:v>
                </c:pt>
                <c:pt idx="4415">
                  <c:v>-0.19600000000000001</c:v>
                </c:pt>
                <c:pt idx="4416">
                  <c:v>-0.19600000000000001</c:v>
                </c:pt>
                <c:pt idx="4417">
                  <c:v>-0.19600000000000001</c:v>
                </c:pt>
                <c:pt idx="4418">
                  <c:v>-0.19600000000000001</c:v>
                </c:pt>
                <c:pt idx="4419">
                  <c:v>-0.19600000000000001</c:v>
                </c:pt>
                <c:pt idx="4420">
                  <c:v>-0.19600000000000001</c:v>
                </c:pt>
                <c:pt idx="4421">
                  <c:v>-0.19600000000000001</c:v>
                </c:pt>
                <c:pt idx="4422">
                  <c:v>-0.19600000000000001</c:v>
                </c:pt>
                <c:pt idx="4423">
                  <c:v>-0.19600000000000001</c:v>
                </c:pt>
                <c:pt idx="4424">
                  <c:v>-0.19600000000000001</c:v>
                </c:pt>
                <c:pt idx="4425">
                  <c:v>-0.19600000000000001</c:v>
                </c:pt>
                <c:pt idx="4426">
                  <c:v>-0.19600000000000001</c:v>
                </c:pt>
                <c:pt idx="4427">
                  <c:v>-0.19600000000000001</c:v>
                </c:pt>
                <c:pt idx="4428">
                  <c:v>-0.19600000000000001</c:v>
                </c:pt>
                <c:pt idx="4429">
                  <c:v>-0.19600000000000001</c:v>
                </c:pt>
                <c:pt idx="4430">
                  <c:v>-0.19600000000000001</c:v>
                </c:pt>
                <c:pt idx="4431">
                  <c:v>-0.19600000000000001</c:v>
                </c:pt>
                <c:pt idx="4432">
                  <c:v>-0.19600000000000001</c:v>
                </c:pt>
                <c:pt idx="4433">
                  <c:v>-0.19600000000000001</c:v>
                </c:pt>
                <c:pt idx="4434">
                  <c:v>-0.19600000000000001</c:v>
                </c:pt>
                <c:pt idx="4435">
                  <c:v>-0.19600000000000001</c:v>
                </c:pt>
                <c:pt idx="4436">
                  <c:v>-0.19600000000000001</c:v>
                </c:pt>
                <c:pt idx="4437">
                  <c:v>-0.19600000000000001</c:v>
                </c:pt>
                <c:pt idx="4438">
                  <c:v>-0.19600000000000001</c:v>
                </c:pt>
                <c:pt idx="4439">
                  <c:v>-0.19600000000000001</c:v>
                </c:pt>
                <c:pt idx="4440">
                  <c:v>-0.19600000000000001</c:v>
                </c:pt>
                <c:pt idx="4441">
                  <c:v>-0.19600000000000001</c:v>
                </c:pt>
                <c:pt idx="4442">
                  <c:v>-0.19600000000000001</c:v>
                </c:pt>
                <c:pt idx="4443">
                  <c:v>-0.19600000000000001</c:v>
                </c:pt>
                <c:pt idx="4444">
                  <c:v>-0.19600000000000001</c:v>
                </c:pt>
                <c:pt idx="4445">
                  <c:v>-0.19600000000000001</c:v>
                </c:pt>
                <c:pt idx="4446">
                  <c:v>-0.19600000000000001</c:v>
                </c:pt>
                <c:pt idx="4447">
                  <c:v>-0.19600000000000001</c:v>
                </c:pt>
                <c:pt idx="4448">
                  <c:v>-0.19600000000000001</c:v>
                </c:pt>
                <c:pt idx="4449">
                  <c:v>-0.19600000000000001</c:v>
                </c:pt>
                <c:pt idx="4450">
                  <c:v>-0.19600000000000001</c:v>
                </c:pt>
                <c:pt idx="4451">
                  <c:v>-0.19600000000000001</c:v>
                </c:pt>
                <c:pt idx="4452">
                  <c:v>-0.19600000000000001</c:v>
                </c:pt>
                <c:pt idx="4453">
                  <c:v>-0.19600000000000001</c:v>
                </c:pt>
                <c:pt idx="4454">
                  <c:v>-0.19600000000000001</c:v>
                </c:pt>
                <c:pt idx="4455">
                  <c:v>-0.19500000000000001</c:v>
                </c:pt>
                <c:pt idx="4456">
                  <c:v>-0.19500000000000001</c:v>
                </c:pt>
                <c:pt idx="4457">
                  <c:v>-0.19500000000000001</c:v>
                </c:pt>
                <c:pt idx="4458">
                  <c:v>-0.19500000000000001</c:v>
                </c:pt>
                <c:pt idx="4459">
                  <c:v>-0.19500000000000001</c:v>
                </c:pt>
                <c:pt idx="4460">
                  <c:v>-0.19500000000000001</c:v>
                </c:pt>
                <c:pt idx="4461">
                  <c:v>-0.19500000000000001</c:v>
                </c:pt>
                <c:pt idx="4462">
                  <c:v>-0.19500000000000001</c:v>
                </c:pt>
                <c:pt idx="4463">
                  <c:v>-0.19500000000000001</c:v>
                </c:pt>
                <c:pt idx="4464">
                  <c:v>-0.19500000000000001</c:v>
                </c:pt>
                <c:pt idx="4465">
                  <c:v>-0.19500000000000001</c:v>
                </c:pt>
                <c:pt idx="4466">
                  <c:v>-0.19500000000000001</c:v>
                </c:pt>
                <c:pt idx="4467">
                  <c:v>-0.19500000000000001</c:v>
                </c:pt>
                <c:pt idx="4468">
                  <c:v>-0.19500000000000001</c:v>
                </c:pt>
                <c:pt idx="4469">
                  <c:v>-0.19500000000000001</c:v>
                </c:pt>
                <c:pt idx="4470">
                  <c:v>-0.19500000000000001</c:v>
                </c:pt>
                <c:pt idx="4471">
                  <c:v>-0.19500000000000001</c:v>
                </c:pt>
                <c:pt idx="4472">
                  <c:v>-0.19500000000000001</c:v>
                </c:pt>
                <c:pt idx="4473">
                  <c:v>-0.19500000000000001</c:v>
                </c:pt>
                <c:pt idx="4474">
                  <c:v>-0.19500000000000001</c:v>
                </c:pt>
                <c:pt idx="4475">
                  <c:v>-0.19500000000000001</c:v>
                </c:pt>
                <c:pt idx="4476">
                  <c:v>-0.19500000000000001</c:v>
                </c:pt>
                <c:pt idx="4477">
                  <c:v>-0.19500000000000001</c:v>
                </c:pt>
                <c:pt idx="4478">
                  <c:v>-0.19500000000000001</c:v>
                </c:pt>
                <c:pt idx="4479">
                  <c:v>-0.19500000000000001</c:v>
                </c:pt>
                <c:pt idx="4480">
                  <c:v>-0.19500000000000001</c:v>
                </c:pt>
                <c:pt idx="4481">
                  <c:v>-0.19500000000000001</c:v>
                </c:pt>
                <c:pt idx="4482">
                  <c:v>-0.19500000000000001</c:v>
                </c:pt>
                <c:pt idx="4483">
                  <c:v>-0.19500000000000001</c:v>
                </c:pt>
                <c:pt idx="4484">
                  <c:v>-0.19500000000000001</c:v>
                </c:pt>
                <c:pt idx="4485">
                  <c:v>-0.19500000000000001</c:v>
                </c:pt>
                <c:pt idx="4486">
                  <c:v>-0.19500000000000001</c:v>
                </c:pt>
                <c:pt idx="4487">
                  <c:v>-0.19500000000000001</c:v>
                </c:pt>
                <c:pt idx="4488">
                  <c:v>-0.19500000000000001</c:v>
                </c:pt>
                <c:pt idx="4489">
                  <c:v>-0.19500000000000001</c:v>
                </c:pt>
                <c:pt idx="4490">
                  <c:v>-0.19500000000000001</c:v>
                </c:pt>
                <c:pt idx="4491">
                  <c:v>-0.19500000000000001</c:v>
                </c:pt>
                <c:pt idx="4492">
                  <c:v>-0.19500000000000001</c:v>
                </c:pt>
                <c:pt idx="4493">
                  <c:v>-0.19500000000000001</c:v>
                </c:pt>
                <c:pt idx="4494">
                  <c:v>-0.19500000000000001</c:v>
                </c:pt>
                <c:pt idx="4495">
                  <c:v>-0.19500000000000001</c:v>
                </c:pt>
                <c:pt idx="4496">
                  <c:v>-0.19500000000000001</c:v>
                </c:pt>
                <c:pt idx="4497">
                  <c:v>-0.19500000000000001</c:v>
                </c:pt>
                <c:pt idx="4498">
                  <c:v>-0.19500000000000001</c:v>
                </c:pt>
                <c:pt idx="4499">
                  <c:v>-0.19500000000000001</c:v>
                </c:pt>
                <c:pt idx="4500">
                  <c:v>-0.19500000000000001</c:v>
                </c:pt>
                <c:pt idx="4501">
                  <c:v>-0.19500000000000001</c:v>
                </c:pt>
                <c:pt idx="4502">
                  <c:v>-0.19500000000000001</c:v>
                </c:pt>
                <c:pt idx="4503">
                  <c:v>-0.19500000000000001</c:v>
                </c:pt>
                <c:pt idx="4504">
                  <c:v>-0.19500000000000001</c:v>
                </c:pt>
                <c:pt idx="4505">
                  <c:v>-0.19500000000000001</c:v>
                </c:pt>
                <c:pt idx="4506">
                  <c:v>-0.19500000000000001</c:v>
                </c:pt>
                <c:pt idx="4507">
                  <c:v>-0.19500000000000001</c:v>
                </c:pt>
                <c:pt idx="4508">
                  <c:v>-0.19500000000000001</c:v>
                </c:pt>
                <c:pt idx="4509">
                  <c:v>-0.19500000000000001</c:v>
                </c:pt>
                <c:pt idx="4510">
                  <c:v>-0.19500000000000001</c:v>
                </c:pt>
                <c:pt idx="4511">
                  <c:v>-0.19500000000000001</c:v>
                </c:pt>
                <c:pt idx="4512">
                  <c:v>-0.19500000000000001</c:v>
                </c:pt>
                <c:pt idx="4513">
                  <c:v>-0.19500000000000001</c:v>
                </c:pt>
                <c:pt idx="4514">
                  <c:v>-0.19500000000000001</c:v>
                </c:pt>
                <c:pt idx="4515">
                  <c:v>-0.19500000000000001</c:v>
                </c:pt>
                <c:pt idx="4516">
                  <c:v>-0.19500000000000001</c:v>
                </c:pt>
                <c:pt idx="4517">
                  <c:v>-0.19500000000000001</c:v>
                </c:pt>
                <c:pt idx="4518">
                  <c:v>-0.19500000000000001</c:v>
                </c:pt>
                <c:pt idx="4519">
                  <c:v>-0.19500000000000001</c:v>
                </c:pt>
                <c:pt idx="4520">
                  <c:v>-0.19500000000000001</c:v>
                </c:pt>
                <c:pt idx="4521">
                  <c:v>-0.19500000000000001</c:v>
                </c:pt>
                <c:pt idx="4522">
                  <c:v>-0.19500000000000001</c:v>
                </c:pt>
                <c:pt idx="4523">
                  <c:v>-0.19500000000000001</c:v>
                </c:pt>
                <c:pt idx="4524">
                  <c:v>-0.19500000000000001</c:v>
                </c:pt>
                <c:pt idx="4525">
                  <c:v>-0.19500000000000001</c:v>
                </c:pt>
                <c:pt idx="4526">
                  <c:v>-0.19500000000000001</c:v>
                </c:pt>
                <c:pt idx="4527">
                  <c:v>-0.19500000000000001</c:v>
                </c:pt>
                <c:pt idx="4528">
                  <c:v>-0.19500000000000001</c:v>
                </c:pt>
                <c:pt idx="4529">
                  <c:v>-0.19500000000000001</c:v>
                </c:pt>
                <c:pt idx="4530">
                  <c:v>-0.19500000000000001</c:v>
                </c:pt>
                <c:pt idx="4531">
                  <c:v>-0.19500000000000001</c:v>
                </c:pt>
                <c:pt idx="4532">
                  <c:v>-0.19500000000000001</c:v>
                </c:pt>
                <c:pt idx="4533">
                  <c:v>-0.19500000000000001</c:v>
                </c:pt>
                <c:pt idx="4534">
                  <c:v>-0.19500000000000001</c:v>
                </c:pt>
                <c:pt idx="4535">
                  <c:v>-0.19500000000000001</c:v>
                </c:pt>
                <c:pt idx="4536">
                  <c:v>-0.19400000000000001</c:v>
                </c:pt>
                <c:pt idx="4537">
                  <c:v>-0.19400000000000001</c:v>
                </c:pt>
                <c:pt idx="4538">
                  <c:v>-0.19400000000000001</c:v>
                </c:pt>
                <c:pt idx="4539">
                  <c:v>-0.19400000000000001</c:v>
                </c:pt>
                <c:pt idx="4540">
                  <c:v>-0.19400000000000001</c:v>
                </c:pt>
                <c:pt idx="4541">
                  <c:v>-0.19400000000000001</c:v>
                </c:pt>
                <c:pt idx="4542">
                  <c:v>-0.19400000000000001</c:v>
                </c:pt>
                <c:pt idx="4543">
                  <c:v>-0.19400000000000001</c:v>
                </c:pt>
                <c:pt idx="4544">
                  <c:v>-0.19400000000000001</c:v>
                </c:pt>
                <c:pt idx="4545">
                  <c:v>-0.19400000000000001</c:v>
                </c:pt>
                <c:pt idx="4546">
                  <c:v>-0.19400000000000001</c:v>
                </c:pt>
                <c:pt idx="4547">
                  <c:v>-0.19400000000000001</c:v>
                </c:pt>
                <c:pt idx="4548">
                  <c:v>-0.19400000000000001</c:v>
                </c:pt>
                <c:pt idx="4549">
                  <c:v>-0.19400000000000001</c:v>
                </c:pt>
                <c:pt idx="4550">
                  <c:v>-0.19400000000000001</c:v>
                </c:pt>
                <c:pt idx="4551">
                  <c:v>-0.19400000000000001</c:v>
                </c:pt>
                <c:pt idx="4552">
                  <c:v>-0.19400000000000001</c:v>
                </c:pt>
                <c:pt idx="4553">
                  <c:v>-0.19400000000000001</c:v>
                </c:pt>
                <c:pt idx="4554">
                  <c:v>-0.19400000000000001</c:v>
                </c:pt>
                <c:pt idx="4555">
                  <c:v>-0.19400000000000001</c:v>
                </c:pt>
                <c:pt idx="4556">
                  <c:v>-0.19400000000000001</c:v>
                </c:pt>
                <c:pt idx="4557">
                  <c:v>-0.19400000000000001</c:v>
                </c:pt>
                <c:pt idx="4558">
                  <c:v>-0.19400000000000001</c:v>
                </c:pt>
                <c:pt idx="4559">
                  <c:v>-0.19400000000000001</c:v>
                </c:pt>
                <c:pt idx="4560">
                  <c:v>-0.19400000000000001</c:v>
                </c:pt>
                <c:pt idx="4561">
                  <c:v>-0.19400000000000001</c:v>
                </c:pt>
                <c:pt idx="4562">
                  <c:v>-0.19400000000000001</c:v>
                </c:pt>
                <c:pt idx="4563">
                  <c:v>-0.19400000000000001</c:v>
                </c:pt>
                <c:pt idx="4564">
                  <c:v>-0.19400000000000001</c:v>
                </c:pt>
                <c:pt idx="4565">
                  <c:v>-0.19400000000000001</c:v>
                </c:pt>
                <c:pt idx="4566">
                  <c:v>-0.19400000000000001</c:v>
                </c:pt>
                <c:pt idx="4567">
                  <c:v>-0.19400000000000001</c:v>
                </c:pt>
                <c:pt idx="4568">
                  <c:v>-0.19400000000000001</c:v>
                </c:pt>
                <c:pt idx="4569">
                  <c:v>-0.19400000000000001</c:v>
                </c:pt>
                <c:pt idx="4570">
                  <c:v>-0.19400000000000001</c:v>
                </c:pt>
                <c:pt idx="4571">
                  <c:v>-0.19400000000000001</c:v>
                </c:pt>
                <c:pt idx="4572">
                  <c:v>-0.19400000000000001</c:v>
                </c:pt>
                <c:pt idx="4573">
                  <c:v>-0.19400000000000001</c:v>
                </c:pt>
                <c:pt idx="4574">
                  <c:v>-0.19400000000000001</c:v>
                </c:pt>
                <c:pt idx="4575">
                  <c:v>-0.19400000000000001</c:v>
                </c:pt>
                <c:pt idx="4576">
                  <c:v>-0.19400000000000001</c:v>
                </c:pt>
                <c:pt idx="4577">
                  <c:v>-0.19400000000000001</c:v>
                </c:pt>
                <c:pt idx="4578">
                  <c:v>-0.19400000000000001</c:v>
                </c:pt>
                <c:pt idx="4579">
                  <c:v>-0.19400000000000001</c:v>
                </c:pt>
                <c:pt idx="4580">
                  <c:v>-0.19400000000000001</c:v>
                </c:pt>
                <c:pt idx="4581">
                  <c:v>-0.19400000000000001</c:v>
                </c:pt>
                <c:pt idx="4582">
                  <c:v>-0.19400000000000001</c:v>
                </c:pt>
                <c:pt idx="4583">
                  <c:v>-0.19400000000000001</c:v>
                </c:pt>
                <c:pt idx="4584">
                  <c:v>-0.19400000000000001</c:v>
                </c:pt>
                <c:pt idx="4585">
                  <c:v>-0.19400000000000001</c:v>
                </c:pt>
                <c:pt idx="4586">
                  <c:v>-0.19400000000000001</c:v>
                </c:pt>
                <c:pt idx="4587">
                  <c:v>-0.19400000000000001</c:v>
                </c:pt>
                <c:pt idx="4588">
                  <c:v>-0.19400000000000001</c:v>
                </c:pt>
                <c:pt idx="4589">
                  <c:v>-0.19400000000000001</c:v>
                </c:pt>
                <c:pt idx="4590">
                  <c:v>-0.19400000000000001</c:v>
                </c:pt>
                <c:pt idx="4591">
                  <c:v>-0.19400000000000001</c:v>
                </c:pt>
                <c:pt idx="4592">
                  <c:v>-0.19400000000000001</c:v>
                </c:pt>
                <c:pt idx="4593">
                  <c:v>-0.19400000000000001</c:v>
                </c:pt>
                <c:pt idx="4594">
                  <c:v>-0.19400000000000001</c:v>
                </c:pt>
                <c:pt idx="4595">
                  <c:v>-0.19400000000000001</c:v>
                </c:pt>
                <c:pt idx="4596">
                  <c:v>-0.19400000000000001</c:v>
                </c:pt>
                <c:pt idx="4597">
                  <c:v>-0.19400000000000001</c:v>
                </c:pt>
                <c:pt idx="4598">
                  <c:v>-0.19400000000000001</c:v>
                </c:pt>
                <c:pt idx="4599">
                  <c:v>-0.19400000000000001</c:v>
                </c:pt>
                <c:pt idx="4600">
                  <c:v>-0.19400000000000001</c:v>
                </c:pt>
                <c:pt idx="4601">
                  <c:v>-0.19400000000000001</c:v>
                </c:pt>
                <c:pt idx="4602">
                  <c:v>-0.19400000000000001</c:v>
                </c:pt>
                <c:pt idx="4603">
                  <c:v>-0.19400000000000001</c:v>
                </c:pt>
                <c:pt idx="4604">
                  <c:v>-0.19400000000000001</c:v>
                </c:pt>
                <c:pt idx="4605">
                  <c:v>-0.19400000000000001</c:v>
                </c:pt>
                <c:pt idx="4606">
                  <c:v>-0.19400000000000001</c:v>
                </c:pt>
                <c:pt idx="4607">
                  <c:v>-0.19400000000000001</c:v>
                </c:pt>
                <c:pt idx="4608">
                  <c:v>-0.19400000000000001</c:v>
                </c:pt>
                <c:pt idx="4609">
                  <c:v>-0.19400000000000001</c:v>
                </c:pt>
                <c:pt idx="4610">
                  <c:v>-0.19400000000000001</c:v>
                </c:pt>
                <c:pt idx="4611">
                  <c:v>-0.19400000000000001</c:v>
                </c:pt>
                <c:pt idx="4612">
                  <c:v>-0.19400000000000001</c:v>
                </c:pt>
                <c:pt idx="4613">
                  <c:v>-0.19400000000000001</c:v>
                </c:pt>
                <c:pt idx="4614">
                  <c:v>-0.19400000000000001</c:v>
                </c:pt>
                <c:pt idx="4615">
                  <c:v>-0.19400000000000001</c:v>
                </c:pt>
                <c:pt idx="4616">
                  <c:v>-0.19400000000000001</c:v>
                </c:pt>
                <c:pt idx="4617">
                  <c:v>-0.193</c:v>
                </c:pt>
                <c:pt idx="4618">
                  <c:v>-0.193</c:v>
                </c:pt>
                <c:pt idx="4619">
                  <c:v>-0.193</c:v>
                </c:pt>
                <c:pt idx="4620">
                  <c:v>-0.193</c:v>
                </c:pt>
                <c:pt idx="4621">
                  <c:v>-0.193</c:v>
                </c:pt>
                <c:pt idx="4622">
                  <c:v>-0.193</c:v>
                </c:pt>
                <c:pt idx="4623">
                  <c:v>-0.193</c:v>
                </c:pt>
                <c:pt idx="4624">
                  <c:v>-0.193</c:v>
                </c:pt>
                <c:pt idx="4625">
                  <c:v>-0.193</c:v>
                </c:pt>
                <c:pt idx="4626">
                  <c:v>-0.193</c:v>
                </c:pt>
                <c:pt idx="4627">
                  <c:v>-0.193</c:v>
                </c:pt>
                <c:pt idx="4628">
                  <c:v>-0.193</c:v>
                </c:pt>
                <c:pt idx="4629">
                  <c:v>-0.193</c:v>
                </c:pt>
                <c:pt idx="4630">
                  <c:v>-0.193</c:v>
                </c:pt>
                <c:pt idx="4631">
                  <c:v>-0.193</c:v>
                </c:pt>
                <c:pt idx="4632">
                  <c:v>-0.193</c:v>
                </c:pt>
                <c:pt idx="4633">
                  <c:v>-0.193</c:v>
                </c:pt>
                <c:pt idx="4634">
                  <c:v>-0.193</c:v>
                </c:pt>
                <c:pt idx="4635">
                  <c:v>-0.193</c:v>
                </c:pt>
                <c:pt idx="4636">
                  <c:v>-0.193</c:v>
                </c:pt>
                <c:pt idx="4637">
                  <c:v>-0.193</c:v>
                </c:pt>
                <c:pt idx="4638">
                  <c:v>-0.193</c:v>
                </c:pt>
                <c:pt idx="4639">
                  <c:v>-0.193</c:v>
                </c:pt>
                <c:pt idx="4640">
                  <c:v>-0.193</c:v>
                </c:pt>
                <c:pt idx="4641">
                  <c:v>-0.193</c:v>
                </c:pt>
                <c:pt idx="4642">
                  <c:v>-0.193</c:v>
                </c:pt>
                <c:pt idx="4643">
                  <c:v>-0.193</c:v>
                </c:pt>
                <c:pt idx="4644">
                  <c:v>-0.193</c:v>
                </c:pt>
                <c:pt idx="4645">
                  <c:v>-0.193</c:v>
                </c:pt>
                <c:pt idx="4646">
                  <c:v>-0.193</c:v>
                </c:pt>
                <c:pt idx="4647">
                  <c:v>-0.193</c:v>
                </c:pt>
                <c:pt idx="4648">
                  <c:v>-0.193</c:v>
                </c:pt>
                <c:pt idx="4649">
                  <c:v>-0.193</c:v>
                </c:pt>
                <c:pt idx="4650">
                  <c:v>-0.193</c:v>
                </c:pt>
                <c:pt idx="4651">
                  <c:v>-0.193</c:v>
                </c:pt>
                <c:pt idx="4652">
                  <c:v>-0.193</c:v>
                </c:pt>
                <c:pt idx="4653">
                  <c:v>-0.193</c:v>
                </c:pt>
                <c:pt idx="4654">
                  <c:v>-0.193</c:v>
                </c:pt>
                <c:pt idx="4655">
                  <c:v>-0.193</c:v>
                </c:pt>
                <c:pt idx="4656">
                  <c:v>-0.193</c:v>
                </c:pt>
                <c:pt idx="4657">
                  <c:v>-0.193</c:v>
                </c:pt>
                <c:pt idx="4658">
                  <c:v>-0.193</c:v>
                </c:pt>
                <c:pt idx="4659">
                  <c:v>-0.193</c:v>
                </c:pt>
                <c:pt idx="4660">
                  <c:v>-0.193</c:v>
                </c:pt>
                <c:pt idx="4661">
                  <c:v>-0.193</c:v>
                </c:pt>
                <c:pt idx="4662">
                  <c:v>-0.193</c:v>
                </c:pt>
                <c:pt idx="4663">
                  <c:v>-0.193</c:v>
                </c:pt>
                <c:pt idx="4664">
                  <c:v>-0.193</c:v>
                </c:pt>
                <c:pt idx="4665">
                  <c:v>-0.193</c:v>
                </c:pt>
                <c:pt idx="4666">
                  <c:v>-0.193</c:v>
                </c:pt>
                <c:pt idx="4667">
                  <c:v>-0.193</c:v>
                </c:pt>
                <c:pt idx="4668">
                  <c:v>-0.193</c:v>
                </c:pt>
                <c:pt idx="4669">
                  <c:v>-0.193</c:v>
                </c:pt>
                <c:pt idx="4670">
                  <c:v>-0.193</c:v>
                </c:pt>
                <c:pt idx="4671">
                  <c:v>-0.193</c:v>
                </c:pt>
                <c:pt idx="4672">
                  <c:v>-0.193</c:v>
                </c:pt>
                <c:pt idx="4673">
                  <c:v>-0.193</c:v>
                </c:pt>
                <c:pt idx="4674">
                  <c:v>-0.193</c:v>
                </c:pt>
                <c:pt idx="4675">
                  <c:v>-0.193</c:v>
                </c:pt>
                <c:pt idx="4676">
                  <c:v>-0.193</c:v>
                </c:pt>
                <c:pt idx="4677">
                  <c:v>-0.193</c:v>
                </c:pt>
                <c:pt idx="4678">
                  <c:v>-0.193</c:v>
                </c:pt>
                <c:pt idx="4679">
                  <c:v>-0.193</c:v>
                </c:pt>
                <c:pt idx="4680">
                  <c:v>-0.193</c:v>
                </c:pt>
                <c:pt idx="4681">
                  <c:v>-0.193</c:v>
                </c:pt>
                <c:pt idx="4682">
                  <c:v>-0.193</c:v>
                </c:pt>
                <c:pt idx="4683">
                  <c:v>-0.193</c:v>
                </c:pt>
                <c:pt idx="4684">
                  <c:v>-0.193</c:v>
                </c:pt>
                <c:pt idx="4685">
                  <c:v>-0.193</c:v>
                </c:pt>
                <c:pt idx="4686">
                  <c:v>-0.193</c:v>
                </c:pt>
                <c:pt idx="4687">
                  <c:v>-0.193</c:v>
                </c:pt>
                <c:pt idx="4688">
                  <c:v>-0.193</c:v>
                </c:pt>
                <c:pt idx="4689">
                  <c:v>-0.193</c:v>
                </c:pt>
                <c:pt idx="4690">
                  <c:v>-0.193</c:v>
                </c:pt>
                <c:pt idx="4691">
                  <c:v>-0.193</c:v>
                </c:pt>
                <c:pt idx="4692">
                  <c:v>-0.193</c:v>
                </c:pt>
                <c:pt idx="4693">
                  <c:v>-0.193</c:v>
                </c:pt>
                <c:pt idx="4694">
                  <c:v>-0.193</c:v>
                </c:pt>
                <c:pt idx="4695">
                  <c:v>-0.193</c:v>
                </c:pt>
                <c:pt idx="4696">
                  <c:v>-0.193</c:v>
                </c:pt>
                <c:pt idx="4697">
                  <c:v>-0.193</c:v>
                </c:pt>
                <c:pt idx="4698">
                  <c:v>-0.192</c:v>
                </c:pt>
                <c:pt idx="4699">
                  <c:v>-0.192</c:v>
                </c:pt>
                <c:pt idx="4700">
                  <c:v>-0.192</c:v>
                </c:pt>
                <c:pt idx="4701">
                  <c:v>-0.192</c:v>
                </c:pt>
                <c:pt idx="4702">
                  <c:v>-0.192</c:v>
                </c:pt>
                <c:pt idx="4703">
                  <c:v>-0.192</c:v>
                </c:pt>
                <c:pt idx="4704">
                  <c:v>-0.192</c:v>
                </c:pt>
                <c:pt idx="4705">
                  <c:v>-0.192</c:v>
                </c:pt>
                <c:pt idx="4706">
                  <c:v>-0.192</c:v>
                </c:pt>
                <c:pt idx="4707">
                  <c:v>-0.192</c:v>
                </c:pt>
                <c:pt idx="4708">
                  <c:v>-0.192</c:v>
                </c:pt>
                <c:pt idx="4709">
                  <c:v>-0.192</c:v>
                </c:pt>
                <c:pt idx="4710">
                  <c:v>-0.192</c:v>
                </c:pt>
                <c:pt idx="4711">
                  <c:v>-0.192</c:v>
                </c:pt>
                <c:pt idx="4712">
                  <c:v>-0.192</c:v>
                </c:pt>
                <c:pt idx="4713">
                  <c:v>-0.192</c:v>
                </c:pt>
                <c:pt idx="4714">
                  <c:v>-0.192</c:v>
                </c:pt>
                <c:pt idx="4715">
                  <c:v>-0.192</c:v>
                </c:pt>
                <c:pt idx="4716">
                  <c:v>-0.192</c:v>
                </c:pt>
                <c:pt idx="4717">
                  <c:v>-0.192</c:v>
                </c:pt>
                <c:pt idx="4718">
                  <c:v>-0.192</c:v>
                </c:pt>
                <c:pt idx="4719">
                  <c:v>-0.192</c:v>
                </c:pt>
                <c:pt idx="4720">
                  <c:v>-0.192</c:v>
                </c:pt>
                <c:pt idx="4721">
                  <c:v>-0.192</c:v>
                </c:pt>
                <c:pt idx="4722">
                  <c:v>-0.192</c:v>
                </c:pt>
                <c:pt idx="4723">
                  <c:v>-0.192</c:v>
                </c:pt>
                <c:pt idx="4724">
                  <c:v>-0.192</c:v>
                </c:pt>
                <c:pt idx="4725">
                  <c:v>-0.192</c:v>
                </c:pt>
                <c:pt idx="4726">
                  <c:v>-0.192</c:v>
                </c:pt>
                <c:pt idx="4727">
                  <c:v>-0.192</c:v>
                </c:pt>
                <c:pt idx="4728">
                  <c:v>-0.192</c:v>
                </c:pt>
                <c:pt idx="4729">
                  <c:v>-0.192</c:v>
                </c:pt>
                <c:pt idx="4730">
                  <c:v>-0.192</c:v>
                </c:pt>
                <c:pt idx="4731">
                  <c:v>-0.192</c:v>
                </c:pt>
                <c:pt idx="4732">
                  <c:v>-0.192</c:v>
                </c:pt>
                <c:pt idx="4733">
                  <c:v>-0.192</c:v>
                </c:pt>
                <c:pt idx="4734">
                  <c:v>-0.192</c:v>
                </c:pt>
                <c:pt idx="4735">
                  <c:v>-0.192</c:v>
                </c:pt>
                <c:pt idx="4736">
                  <c:v>-0.192</c:v>
                </c:pt>
                <c:pt idx="4737">
                  <c:v>-0.192</c:v>
                </c:pt>
                <c:pt idx="4738">
                  <c:v>-0.192</c:v>
                </c:pt>
                <c:pt idx="4739">
                  <c:v>-0.192</c:v>
                </c:pt>
                <c:pt idx="4740">
                  <c:v>-0.192</c:v>
                </c:pt>
                <c:pt idx="4741">
                  <c:v>-0.192</c:v>
                </c:pt>
                <c:pt idx="4742">
                  <c:v>-0.192</c:v>
                </c:pt>
                <c:pt idx="4743">
                  <c:v>-0.192</c:v>
                </c:pt>
                <c:pt idx="4744">
                  <c:v>-0.192</c:v>
                </c:pt>
                <c:pt idx="4745">
                  <c:v>-0.192</c:v>
                </c:pt>
                <c:pt idx="4746">
                  <c:v>-0.192</c:v>
                </c:pt>
                <c:pt idx="4747">
                  <c:v>-0.192</c:v>
                </c:pt>
                <c:pt idx="4748">
                  <c:v>-0.192</c:v>
                </c:pt>
                <c:pt idx="4749">
                  <c:v>-0.192</c:v>
                </c:pt>
                <c:pt idx="4750">
                  <c:v>-0.192</c:v>
                </c:pt>
                <c:pt idx="4751">
                  <c:v>-0.192</c:v>
                </c:pt>
                <c:pt idx="4752">
                  <c:v>-0.192</c:v>
                </c:pt>
                <c:pt idx="4753">
                  <c:v>-0.192</c:v>
                </c:pt>
                <c:pt idx="4754">
                  <c:v>-0.192</c:v>
                </c:pt>
                <c:pt idx="4755">
                  <c:v>-0.192</c:v>
                </c:pt>
                <c:pt idx="4756">
                  <c:v>-0.192</c:v>
                </c:pt>
                <c:pt idx="4757">
                  <c:v>-0.192</c:v>
                </c:pt>
                <c:pt idx="4758">
                  <c:v>-0.192</c:v>
                </c:pt>
                <c:pt idx="4759">
                  <c:v>-0.192</c:v>
                </c:pt>
                <c:pt idx="4760">
                  <c:v>-0.192</c:v>
                </c:pt>
                <c:pt idx="4761">
                  <c:v>-0.192</c:v>
                </c:pt>
                <c:pt idx="4762">
                  <c:v>-0.192</c:v>
                </c:pt>
                <c:pt idx="4763">
                  <c:v>-0.192</c:v>
                </c:pt>
                <c:pt idx="4764">
                  <c:v>-0.192</c:v>
                </c:pt>
                <c:pt idx="4765">
                  <c:v>-0.192</c:v>
                </c:pt>
                <c:pt idx="4766">
                  <c:v>-0.192</c:v>
                </c:pt>
                <c:pt idx="4767">
                  <c:v>-0.192</c:v>
                </c:pt>
                <c:pt idx="4768">
                  <c:v>-0.192</c:v>
                </c:pt>
                <c:pt idx="4769">
                  <c:v>-0.192</c:v>
                </c:pt>
                <c:pt idx="4770">
                  <c:v>-0.192</c:v>
                </c:pt>
                <c:pt idx="4771">
                  <c:v>-0.192</c:v>
                </c:pt>
                <c:pt idx="4772">
                  <c:v>-0.192</c:v>
                </c:pt>
                <c:pt idx="4773">
                  <c:v>-0.192</c:v>
                </c:pt>
                <c:pt idx="4774">
                  <c:v>-0.192</c:v>
                </c:pt>
                <c:pt idx="4775">
                  <c:v>-0.192</c:v>
                </c:pt>
                <c:pt idx="4776">
                  <c:v>-0.192</c:v>
                </c:pt>
                <c:pt idx="4777">
                  <c:v>-0.192</c:v>
                </c:pt>
                <c:pt idx="4778">
                  <c:v>-0.192</c:v>
                </c:pt>
                <c:pt idx="4779">
                  <c:v>-0.191</c:v>
                </c:pt>
                <c:pt idx="4780">
                  <c:v>-0.191</c:v>
                </c:pt>
                <c:pt idx="4781">
                  <c:v>-0.191</c:v>
                </c:pt>
                <c:pt idx="4782">
                  <c:v>-0.191</c:v>
                </c:pt>
                <c:pt idx="4783">
                  <c:v>-0.191</c:v>
                </c:pt>
                <c:pt idx="4784">
                  <c:v>-0.191</c:v>
                </c:pt>
                <c:pt idx="4785">
                  <c:v>-0.191</c:v>
                </c:pt>
                <c:pt idx="4786">
                  <c:v>-0.191</c:v>
                </c:pt>
                <c:pt idx="4787">
                  <c:v>-0.191</c:v>
                </c:pt>
                <c:pt idx="4788">
                  <c:v>-0.191</c:v>
                </c:pt>
                <c:pt idx="4789">
                  <c:v>-0.191</c:v>
                </c:pt>
                <c:pt idx="4790">
                  <c:v>-0.191</c:v>
                </c:pt>
                <c:pt idx="4791">
                  <c:v>-0.191</c:v>
                </c:pt>
                <c:pt idx="4792">
                  <c:v>-0.191</c:v>
                </c:pt>
                <c:pt idx="4793">
                  <c:v>-0.191</c:v>
                </c:pt>
                <c:pt idx="4794">
                  <c:v>-0.191</c:v>
                </c:pt>
                <c:pt idx="4795">
                  <c:v>-0.191</c:v>
                </c:pt>
                <c:pt idx="4796">
                  <c:v>-0.191</c:v>
                </c:pt>
                <c:pt idx="4797">
                  <c:v>-0.191</c:v>
                </c:pt>
                <c:pt idx="4798">
                  <c:v>-0.191</c:v>
                </c:pt>
                <c:pt idx="4799">
                  <c:v>-0.191</c:v>
                </c:pt>
                <c:pt idx="4800">
                  <c:v>-0.191</c:v>
                </c:pt>
                <c:pt idx="4801">
                  <c:v>-0.191</c:v>
                </c:pt>
                <c:pt idx="4802">
                  <c:v>-0.191</c:v>
                </c:pt>
                <c:pt idx="4803">
                  <c:v>-0.191</c:v>
                </c:pt>
                <c:pt idx="4804">
                  <c:v>-0.191</c:v>
                </c:pt>
                <c:pt idx="4805">
                  <c:v>-0.191</c:v>
                </c:pt>
                <c:pt idx="4806">
                  <c:v>-0.191</c:v>
                </c:pt>
                <c:pt idx="4807">
                  <c:v>-0.191</c:v>
                </c:pt>
                <c:pt idx="4808">
                  <c:v>-0.191</c:v>
                </c:pt>
                <c:pt idx="4809">
                  <c:v>-0.191</c:v>
                </c:pt>
                <c:pt idx="4810">
                  <c:v>-0.191</c:v>
                </c:pt>
                <c:pt idx="4811">
                  <c:v>-0.191</c:v>
                </c:pt>
                <c:pt idx="4812">
                  <c:v>-0.191</c:v>
                </c:pt>
                <c:pt idx="4813">
                  <c:v>-0.191</c:v>
                </c:pt>
                <c:pt idx="4814">
                  <c:v>-0.191</c:v>
                </c:pt>
                <c:pt idx="4815">
                  <c:v>-0.191</c:v>
                </c:pt>
                <c:pt idx="4816">
                  <c:v>-0.191</c:v>
                </c:pt>
                <c:pt idx="4817">
                  <c:v>-0.191</c:v>
                </c:pt>
                <c:pt idx="4818">
                  <c:v>-0.191</c:v>
                </c:pt>
                <c:pt idx="4819">
                  <c:v>-0.191</c:v>
                </c:pt>
                <c:pt idx="4820">
                  <c:v>-0.191</c:v>
                </c:pt>
                <c:pt idx="4821">
                  <c:v>-0.191</c:v>
                </c:pt>
                <c:pt idx="4822">
                  <c:v>-0.191</c:v>
                </c:pt>
                <c:pt idx="4823">
                  <c:v>-0.191</c:v>
                </c:pt>
                <c:pt idx="4824">
                  <c:v>-0.191</c:v>
                </c:pt>
                <c:pt idx="4825">
                  <c:v>-0.191</c:v>
                </c:pt>
                <c:pt idx="4826">
                  <c:v>-0.191</c:v>
                </c:pt>
                <c:pt idx="4827">
                  <c:v>-0.191</c:v>
                </c:pt>
                <c:pt idx="4828">
                  <c:v>-0.191</c:v>
                </c:pt>
                <c:pt idx="4829">
                  <c:v>-0.191</c:v>
                </c:pt>
                <c:pt idx="4830">
                  <c:v>-0.191</c:v>
                </c:pt>
                <c:pt idx="4831">
                  <c:v>-0.191</c:v>
                </c:pt>
                <c:pt idx="4832">
                  <c:v>-0.191</c:v>
                </c:pt>
                <c:pt idx="4833">
                  <c:v>-0.191</c:v>
                </c:pt>
                <c:pt idx="4834">
                  <c:v>-0.191</c:v>
                </c:pt>
                <c:pt idx="4835">
                  <c:v>-0.191</c:v>
                </c:pt>
                <c:pt idx="4836">
                  <c:v>-0.191</c:v>
                </c:pt>
                <c:pt idx="4837">
                  <c:v>-0.191</c:v>
                </c:pt>
                <c:pt idx="4838">
                  <c:v>-0.191</c:v>
                </c:pt>
                <c:pt idx="4839">
                  <c:v>-0.191</c:v>
                </c:pt>
                <c:pt idx="4840">
                  <c:v>-0.191</c:v>
                </c:pt>
                <c:pt idx="4841">
                  <c:v>-0.191</c:v>
                </c:pt>
                <c:pt idx="4842">
                  <c:v>-0.191</c:v>
                </c:pt>
                <c:pt idx="4843">
                  <c:v>-0.191</c:v>
                </c:pt>
                <c:pt idx="4844">
                  <c:v>-0.191</c:v>
                </c:pt>
                <c:pt idx="4845">
                  <c:v>-0.191</c:v>
                </c:pt>
                <c:pt idx="4846">
                  <c:v>-0.191</c:v>
                </c:pt>
                <c:pt idx="4847">
                  <c:v>-0.191</c:v>
                </c:pt>
                <c:pt idx="4848">
                  <c:v>-0.191</c:v>
                </c:pt>
                <c:pt idx="4849">
                  <c:v>-0.191</c:v>
                </c:pt>
                <c:pt idx="4850">
                  <c:v>-0.191</c:v>
                </c:pt>
                <c:pt idx="4851">
                  <c:v>-0.191</c:v>
                </c:pt>
                <c:pt idx="4852">
                  <c:v>-0.191</c:v>
                </c:pt>
                <c:pt idx="4853">
                  <c:v>-0.191</c:v>
                </c:pt>
                <c:pt idx="4854">
                  <c:v>-0.191</c:v>
                </c:pt>
                <c:pt idx="4855">
                  <c:v>-0.191</c:v>
                </c:pt>
                <c:pt idx="4856">
                  <c:v>-0.191</c:v>
                </c:pt>
                <c:pt idx="4857">
                  <c:v>-0.191</c:v>
                </c:pt>
                <c:pt idx="4858">
                  <c:v>-0.191</c:v>
                </c:pt>
                <c:pt idx="4859">
                  <c:v>-0.191</c:v>
                </c:pt>
                <c:pt idx="4860">
                  <c:v>-0.19</c:v>
                </c:pt>
                <c:pt idx="4861">
                  <c:v>-0.19</c:v>
                </c:pt>
                <c:pt idx="4862">
                  <c:v>-0.19</c:v>
                </c:pt>
                <c:pt idx="4863">
                  <c:v>-0.19</c:v>
                </c:pt>
                <c:pt idx="4864">
                  <c:v>-0.19</c:v>
                </c:pt>
                <c:pt idx="4865">
                  <c:v>-0.19</c:v>
                </c:pt>
                <c:pt idx="4866">
                  <c:v>-0.19</c:v>
                </c:pt>
                <c:pt idx="4867">
                  <c:v>-0.19</c:v>
                </c:pt>
                <c:pt idx="4868">
                  <c:v>-0.19</c:v>
                </c:pt>
                <c:pt idx="4869">
                  <c:v>-0.19</c:v>
                </c:pt>
                <c:pt idx="4870">
                  <c:v>-0.19</c:v>
                </c:pt>
                <c:pt idx="4871">
                  <c:v>-0.19</c:v>
                </c:pt>
                <c:pt idx="4872">
                  <c:v>-0.19</c:v>
                </c:pt>
                <c:pt idx="4873">
                  <c:v>-0.19</c:v>
                </c:pt>
                <c:pt idx="4874">
                  <c:v>-0.19</c:v>
                </c:pt>
                <c:pt idx="4875">
                  <c:v>-0.19</c:v>
                </c:pt>
                <c:pt idx="4876">
                  <c:v>-0.19</c:v>
                </c:pt>
                <c:pt idx="4877">
                  <c:v>-0.19</c:v>
                </c:pt>
                <c:pt idx="4878">
                  <c:v>-0.19</c:v>
                </c:pt>
                <c:pt idx="4879">
                  <c:v>-0.19</c:v>
                </c:pt>
                <c:pt idx="4880">
                  <c:v>-0.19</c:v>
                </c:pt>
                <c:pt idx="4881">
                  <c:v>-0.19</c:v>
                </c:pt>
                <c:pt idx="4882">
                  <c:v>-0.19</c:v>
                </c:pt>
                <c:pt idx="4883">
                  <c:v>-0.19</c:v>
                </c:pt>
                <c:pt idx="4884">
                  <c:v>-0.19</c:v>
                </c:pt>
                <c:pt idx="4885">
                  <c:v>-0.19</c:v>
                </c:pt>
                <c:pt idx="4886">
                  <c:v>-0.19</c:v>
                </c:pt>
                <c:pt idx="4887">
                  <c:v>-0.19</c:v>
                </c:pt>
                <c:pt idx="4888">
                  <c:v>-0.19</c:v>
                </c:pt>
                <c:pt idx="4889">
                  <c:v>-0.19</c:v>
                </c:pt>
                <c:pt idx="4890">
                  <c:v>-0.19</c:v>
                </c:pt>
                <c:pt idx="4891">
                  <c:v>-0.19</c:v>
                </c:pt>
                <c:pt idx="4892">
                  <c:v>-0.19</c:v>
                </c:pt>
                <c:pt idx="4893">
                  <c:v>-0.19</c:v>
                </c:pt>
                <c:pt idx="4894">
                  <c:v>-0.19</c:v>
                </c:pt>
                <c:pt idx="4895">
                  <c:v>-0.19</c:v>
                </c:pt>
                <c:pt idx="4896">
                  <c:v>-0.19</c:v>
                </c:pt>
                <c:pt idx="4897">
                  <c:v>-0.19</c:v>
                </c:pt>
                <c:pt idx="4898">
                  <c:v>-0.19</c:v>
                </c:pt>
                <c:pt idx="4899">
                  <c:v>-0.19</c:v>
                </c:pt>
                <c:pt idx="4900">
                  <c:v>-0.19</c:v>
                </c:pt>
                <c:pt idx="4901">
                  <c:v>-0.19</c:v>
                </c:pt>
                <c:pt idx="4902">
                  <c:v>-0.19</c:v>
                </c:pt>
                <c:pt idx="4903">
                  <c:v>-0.19</c:v>
                </c:pt>
                <c:pt idx="4904">
                  <c:v>-0.19</c:v>
                </c:pt>
                <c:pt idx="4905">
                  <c:v>-0.19</c:v>
                </c:pt>
                <c:pt idx="4906">
                  <c:v>-0.19</c:v>
                </c:pt>
                <c:pt idx="4907">
                  <c:v>-0.19</c:v>
                </c:pt>
                <c:pt idx="4908">
                  <c:v>-0.19</c:v>
                </c:pt>
                <c:pt idx="4909">
                  <c:v>-0.19</c:v>
                </c:pt>
                <c:pt idx="4910">
                  <c:v>-0.19</c:v>
                </c:pt>
                <c:pt idx="4911">
                  <c:v>-0.19</c:v>
                </c:pt>
                <c:pt idx="4912">
                  <c:v>-0.19</c:v>
                </c:pt>
                <c:pt idx="4913">
                  <c:v>-0.19</c:v>
                </c:pt>
                <c:pt idx="4914">
                  <c:v>-0.19</c:v>
                </c:pt>
                <c:pt idx="4915">
                  <c:v>-0.19</c:v>
                </c:pt>
                <c:pt idx="4916">
                  <c:v>-0.19</c:v>
                </c:pt>
                <c:pt idx="4917">
                  <c:v>-0.19</c:v>
                </c:pt>
                <c:pt idx="4918">
                  <c:v>-0.19</c:v>
                </c:pt>
                <c:pt idx="4919">
                  <c:v>-0.19</c:v>
                </c:pt>
                <c:pt idx="4920">
                  <c:v>-0.19</c:v>
                </c:pt>
                <c:pt idx="4921">
                  <c:v>-0.19</c:v>
                </c:pt>
                <c:pt idx="4922">
                  <c:v>-0.19</c:v>
                </c:pt>
                <c:pt idx="4923">
                  <c:v>-0.19</c:v>
                </c:pt>
                <c:pt idx="4924">
                  <c:v>-0.19</c:v>
                </c:pt>
                <c:pt idx="4925">
                  <c:v>-0.19</c:v>
                </c:pt>
                <c:pt idx="4926">
                  <c:v>-0.19</c:v>
                </c:pt>
                <c:pt idx="4927">
                  <c:v>-0.19</c:v>
                </c:pt>
                <c:pt idx="4928">
                  <c:v>-0.19</c:v>
                </c:pt>
                <c:pt idx="4929">
                  <c:v>-0.19</c:v>
                </c:pt>
                <c:pt idx="4930">
                  <c:v>-0.19</c:v>
                </c:pt>
                <c:pt idx="4931">
                  <c:v>-0.19</c:v>
                </c:pt>
                <c:pt idx="4932">
                  <c:v>-0.19</c:v>
                </c:pt>
                <c:pt idx="4933">
                  <c:v>-0.19</c:v>
                </c:pt>
                <c:pt idx="4934">
                  <c:v>-0.19</c:v>
                </c:pt>
                <c:pt idx="4935">
                  <c:v>-0.19</c:v>
                </c:pt>
                <c:pt idx="4936">
                  <c:v>-0.19</c:v>
                </c:pt>
                <c:pt idx="4937">
                  <c:v>-0.19</c:v>
                </c:pt>
                <c:pt idx="4938">
                  <c:v>-0.19</c:v>
                </c:pt>
                <c:pt idx="4939">
                  <c:v>-0.19</c:v>
                </c:pt>
                <c:pt idx="4940">
                  <c:v>-0.19</c:v>
                </c:pt>
                <c:pt idx="4941">
                  <c:v>-0.189</c:v>
                </c:pt>
                <c:pt idx="4942">
                  <c:v>-0.189</c:v>
                </c:pt>
                <c:pt idx="4943">
                  <c:v>-0.189</c:v>
                </c:pt>
                <c:pt idx="4944">
                  <c:v>-0.189</c:v>
                </c:pt>
                <c:pt idx="4945">
                  <c:v>-0.189</c:v>
                </c:pt>
                <c:pt idx="4946">
                  <c:v>-0.189</c:v>
                </c:pt>
                <c:pt idx="4947">
                  <c:v>-0.189</c:v>
                </c:pt>
                <c:pt idx="4948">
                  <c:v>-0.189</c:v>
                </c:pt>
                <c:pt idx="4949">
                  <c:v>-0.189</c:v>
                </c:pt>
                <c:pt idx="4950">
                  <c:v>-0.189</c:v>
                </c:pt>
                <c:pt idx="4951">
                  <c:v>-0.189</c:v>
                </c:pt>
                <c:pt idx="4952">
                  <c:v>-0.189</c:v>
                </c:pt>
                <c:pt idx="4953">
                  <c:v>-0.189</c:v>
                </c:pt>
                <c:pt idx="4954">
                  <c:v>-0.189</c:v>
                </c:pt>
                <c:pt idx="4955">
                  <c:v>-0.189</c:v>
                </c:pt>
                <c:pt idx="4956">
                  <c:v>-0.189</c:v>
                </c:pt>
                <c:pt idx="4957">
                  <c:v>-0.189</c:v>
                </c:pt>
                <c:pt idx="4958">
                  <c:v>-0.189</c:v>
                </c:pt>
                <c:pt idx="4959">
                  <c:v>-0.189</c:v>
                </c:pt>
                <c:pt idx="4960">
                  <c:v>-0.189</c:v>
                </c:pt>
                <c:pt idx="4961">
                  <c:v>-0.189</c:v>
                </c:pt>
                <c:pt idx="4962">
                  <c:v>-0.189</c:v>
                </c:pt>
                <c:pt idx="4963">
                  <c:v>-0.189</c:v>
                </c:pt>
                <c:pt idx="4964">
                  <c:v>-0.189</c:v>
                </c:pt>
                <c:pt idx="4965">
                  <c:v>-0.189</c:v>
                </c:pt>
                <c:pt idx="4966">
                  <c:v>-0.189</c:v>
                </c:pt>
                <c:pt idx="4967">
                  <c:v>-0.189</c:v>
                </c:pt>
                <c:pt idx="4968">
                  <c:v>-0.189</c:v>
                </c:pt>
                <c:pt idx="4969">
                  <c:v>-0.189</c:v>
                </c:pt>
                <c:pt idx="4970">
                  <c:v>-0.189</c:v>
                </c:pt>
                <c:pt idx="4971">
                  <c:v>-0.189</c:v>
                </c:pt>
                <c:pt idx="4972">
                  <c:v>-0.189</c:v>
                </c:pt>
                <c:pt idx="4973">
                  <c:v>-0.189</c:v>
                </c:pt>
                <c:pt idx="4974">
                  <c:v>-0.189</c:v>
                </c:pt>
                <c:pt idx="4975">
                  <c:v>-0.189</c:v>
                </c:pt>
                <c:pt idx="4976">
                  <c:v>-0.189</c:v>
                </c:pt>
                <c:pt idx="4977">
                  <c:v>-0.189</c:v>
                </c:pt>
                <c:pt idx="4978">
                  <c:v>-0.189</c:v>
                </c:pt>
                <c:pt idx="4979">
                  <c:v>-0.189</c:v>
                </c:pt>
                <c:pt idx="4980">
                  <c:v>-0.189</c:v>
                </c:pt>
                <c:pt idx="4981">
                  <c:v>-0.189</c:v>
                </c:pt>
                <c:pt idx="4982">
                  <c:v>-0.189</c:v>
                </c:pt>
                <c:pt idx="4983">
                  <c:v>-0.189</c:v>
                </c:pt>
                <c:pt idx="4984">
                  <c:v>-0.189</c:v>
                </c:pt>
                <c:pt idx="4985">
                  <c:v>-0.189</c:v>
                </c:pt>
                <c:pt idx="4986">
                  <c:v>-0.189</c:v>
                </c:pt>
                <c:pt idx="4987">
                  <c:v>-0.189</c:v>
                </c:pt>
                <c:pt idx="4988">
                  <c:v>-0.189</c:v>
                </c:pt>
                <c:pt idx="4989">
                  <c:v>-0.189</c:v>
                </c:pt>
                <c:pt idx="4990">
                  <c:v>-0.189</c:v>
                </c:pt>
                <c:pt idx="4991">
                  <c:v>-0.189</c:v>
                </c:pt>
                <c:pt idx="4992">
                  <c:v>-0.189</c:v>
                </c:pt>
                <c:pt idx="4993">
                  <c:v>-0.189</c:v>
                </c:pt>
                <c:pt idx="4994">
                  <c:v>-0.189</c:v>
                </c:pt>
                <c:pt idx="4995">
                  <c:v>-0.189</c:v>
                </c:pt>
                <c:pt idx="4996">
                  <c:v>-0.189</c:v>
                </c:pt>
                <c:pt idx="4997">
                  <c:v>-0.189</c:v>
                </c:pt>
                <c:pt idx="4998">
                  <c:v>-0.189</c:v>
                </c:pt>
                <c:pt idx="4999">
                  <c:v>-0.189</c:v>
                </c:pt>
                <c:pt idx="5000">
                  <c:v>-0.189</c:v>
                </c:pt>
                <c:pt idx="5001">
                  <c:v>-0.189</c:v>
                </c:pt>
                <c:pt idx="5002">
                  <c:v>-0.189</c:v>
                </c:pt>
                <c:pt idx="5003">
                  <c:v>-0.189</c:v>
                </c:pt>
                <c:pt idx="5004">
                  <c:v>-0.189</c:v>
                </c:pt>
                <c:pt idx="5005">
                  <c:v>-0.189</c:v>
                </c:pt>
                <c:pt idx="5006">
                  <c:v>-0.189</c:v>
                </c:pt>
                <c:pt idx="5007">
                  <c:v>-0.189</c:v>
                </c:pt>
                <c:pt idx="5008">
                  <c:v>-0.189</c:v>
                </c:pt>
                <c:pt idx="5009">
                  <c:v>-0.189</c:v>
                </c:pt>
                <c:pt idx="5010">
                  <c:v>-0.189</c:v>
                </c:pt>
                <c:pt idx="5011">
                  <c:v>-0.189</c:v>
                </c:pt>
                <c:pt idx="5012">
                  <c:v>-0.189</c:v>
                </c:pt>
                <c:pt idx="5013">
                  <c:v>-0.189</c:v>
                </c:pt>
                <c:pt idx="5014">
                  <c:v>-0.189</c:v>
                </c:pt>
                <c:pt idx="5015">
                  <c:v>-0.189</c:v>
                </c:pt>
                <c:pt idx="5016">
                  <c:v>-0.189</c:v>
                </c:pt>
                <c:pt idx="5017">
                  <c:v>-0.189</c:v>
                </c:pt>
                <c:pt idx="5018">
                  <c:v>-0.189</c:v>
                </c:pt>
                <c:pt idx="5019">
                  <c:v>-0.189</c:v>
                </c:pt>
                <c:pt idx="5020">
                  <c:v>-0.189</c:v>
                </c:pt>
                <c:pt idx="5021">
                  <c:v>-0.189</c:v>
                </c:pt>
                <c:pt idx="5022">
                  <c:v>-0.188</c:v>
                </c:pt>
                <c:pt idx="5023">
                  <c:v>-0.188</c:v>
                </c:pt>
                <c:pt idx="5024">
                  <c:v>-0.188</c:v>
                </c:pt>
                <c:pt idx="5025">
                  <c:v>-0.188</c:v>
                </c:pt>
                <c:pt idx="5026">
                  <c:v>-0.188</c:v>
                </c:pt>
                <c:pt idx="5027">
                  <c:v>-0.188</c:v>
                </c:pt>
                <c:pt idx="5028">
                  <c:v>-0.188</c:v>
                </c:pt>
                <c:pt idx="5029">
                  <c:v>-0.188</c:v>
                </c:pt>
                <c:pt idx="5030">
                  <c:v>-0.188</c:v>
                </c:pt>
                <c:pt idx="5031">
                  <c:v>-0.188</c:v>
                </c:pt>
                <c:pt idx="5032">
                  <c:v>-0.188</c:v>
                </c:pt>
                <c:pt idx="5033">
                  <c:v>-0.188</c:v>
                </c:pt>
                <c:pt idx="5034">
                  <c:v>-0.188</c:v>
                </c:pt>
                <c:pt idx="5035">
                  <c:v>-0.188</c:v>
                </c:pt>
                <c:pt idx="5036">
                  <c:v>-0.188</c:v>
                </c:pt>
                <c:pt idx="5037">
                  <c:v>-0.188</c:v>
                </c:pt>
                <c:pt idx="5038">
                  <c:v>-0.188</c:v>
                </c:pt>
                <c:pt idx="5039">
                  <c:v>-0.188</c:v>
                </c:pt>
                <c:pt idx="5040">
                  <c:v>-0.188</c:v>
                </c:pt>
                <c:pt idx="5041">
                  <c:v>-0.188</c:v>
                </c:pt>
                <c:pt idx="5042">
                  <c:v>-0.188</c:v>
                </c:pt>
                <c:pt idx="5043">
                  <c:v>-0.188</c:v>
                </c:pt>
                <c:pt idx="5044">
                  <c:v>-0.188</c:v>
                </c:pt>
                <c:pt idx="5045">
                  <c:v>-0.188</c:v>
                </c:pt>
                <c:pt idx="5046">
                  <c:v>-0.188</c:v>
                </c:pt>
                <c:pt idx="5047">
                  <c:v>-0.188</c:v>
                </c:pt>
                <c:pt idx="5048">
                  <c:v>-0.188</c:v>
                </c:pt>
                <c:pt idx="5049">
                  <c:v>-0.188</c:v>
                </c:pt>
                <c:pt idx="5050">
                  <c:v>-0.188</c:v>
                </c:pt>
                <c:pt idx="5051">
                  <c:v>-0.188</c:v>
                </c:pt>
                <c:pt idx="5052">
                  <c:v>-0.188</c:v>
                </c:pt>
                <c:pt idx="5053">
                  <c:v>-0.188</c:v>
                </c:pt>
                <c:pt idx="5054">
                  <c:v>-0.188</c:v>
                </c:pt>
                <c:pt idx="5055">
                  <c:v>-0.188</c:v>
                </c:pt>
                <c:pt idx="5056">
                  <c:v>-0.188</c:v>
                </c:pt>
                <c:pt idx="5057">
                  <c:v>-0.188</c:v>
                </c:pt>
                <c:pt idx="5058">
                  <c:v>-0.188</c:v>
                </c:pt>
                <c:pt idx="5059">
                  <c:v>-0.188</c:v>
                </c:pt>
                <c:pt idx="5060">
                  <c:v>-0.188</c:v>
                </c:pt>
                <c:pt idx="5061">
                  <c:v>-0.188</c:v>
                </c:pt>
                <c:pt idx="5062">
                  <c:v>-0.188</c:v>
                </c:pt>
                <c:pt idx="5063">
                  <c:v>-0.188</c:v>
                </c:pt>
                <c:pt idx="5064">
                  <c:v>-0.188</c:v>
                </c:pt>
                <c:pt idx="5065">
                  <c:v>-0.188</c:v>
                </c:pt>
                <c:pt idx="5066">
                  <c:v>-0.188</c:v>
                </c:pt>
                <c:pt idx="5067">
                  <c:v>-0.188</c:v>
                </c:pt>
                <c:pt idx="5068">
                  <c:v>-0.188</c:v>
                </c:pt>
                <c:pt idx="5069">
                  <c:v>-0.188</c:v>
                </c:pt>
                <c:pt idx="5070">
                  <c:v>-0.188</c:v>
                </c:pt>
                <c:pt idx="5071">
                  <c:v>-0.188</c:v>
                </c:pt>
                <c:pt idx="5072">
                  <c:v>-0.188</c:v>
                </c:pt>
                <c:pt idx="5073">
                  <c:v>-0.188</c:v>
                </c:pt>
                <c:pt idx="5074">
                  <c:v>-0.188</c:v>
                </c:pt>
                <c:pt idx="5075">
                  <c:v>-0.188</c:v>
                </c:pt>
                <c:pt idx="5076">
                  <c:v>-0.188</c:v>
                </c:pt>
                <c:pt idx="5077">
                  <c:v>-0.188</c:v>
                </c:pt>
                <c:pt idx="5078">
                  <c:v>-0.188</c:v>
                </c:pt>
                <c:pt idx="5079">
                  <c:v>-0.188</c:v>
                </c:pt>
                <c:pt idx="5080">
                  <c:v>-0.188</c:v>
                </c:pt>
                <c:pt idx="5081">
                  <c:v>-0.188</c:v>
                </c:pt>
                <c:pt idx="5082">
                  <c:v>-0.188</c:v>
                </c:pt>
                <c:pt idx="5083">
                  <c:v>-0.188</c:v>
                </c:pt>
                <c:pt idx="5084">
                  <c:v>-0.188</c:v>
                </c:pt>
                <c:pt idx="5085">
                  <c:v>-0.188</c:v>
                </c:pt>
                <c:pt idx="5086">
                  <c:v>-0.188</c:v>
                </c:pt>
                <c:pt idx="5087">
                  <c:v>-0.188</c:v>
                </c:pt>
                <c:pt idx="5088">
                  <c:v>-0.188</c:v>
                </c:pt>
                <c:pt idx="5089">
                  <c:v>-0.188</c:v>
                </c:pt>
                <c:pt idx="5090">
                  <c:v>-0.188</c:v>
                </c:pt>
                <c:pt idx="5091">
                  <c:v>-0.188</c:v>
                </c:pt>
                <c:pt idx="5092">
                  <c:v>-0.188</c:v>
                </c:pt>
                <c:pt idx="5093">
                  <c:v>-0.188</c:v>
                </c:pt>
                <c:pt idx="5094">
                  <c:v>-0.188</c:v>
                </c:pt>
                <c:pt idx="5095">
                  <c:v>-0.188</c:v>
                </c:pt>
                <c:pt idx="5096">
                  <c:v>-0.188</c:v>
                </c:pt>
                <c:pt idx="5097">
                  <c:v>-0.188</c:v>
                </c:pt>
                <c:pt idx="5098">
                  <c:v>-0.188</c:v>
                </c:pt>
                <c:pt idx="5099">
                  <c:v>-0.188</c:v>
                </c:pt>
                <c:pt idx="5100">
                  <c:v>-0.188</c:v>
                </c:pt>
                <c:pt idx="5101">
                  <c:v>-0.188</c:v>
                </c:pt>
                <c:pt idx="5102">
                  <c:v>-0.188</c:v>
                </c:pt>
                <c:pt idx="5103">
                  <c:v>-0.187</c:v>
                </c:pt>
                <c:pt idx="5104">
                  <c:v>-0.187</c:v>
                </c:pt>
                <c:pt idx="5105">
                  <c:v>-0.187</c:v>
                </c:pt>
                <c:pt idx="5106">
                  <c:v>-0.187</c:v>
                </c:pt>
                <c:pt idx="5107">
                  <c:v>-0.187</c:v>
                </c:pt>
                <c:pt idx="5108">
                  <c:v>-0.187</c:v>
                </c:pt>
                <c:pt idx="5109">
                  <c:v>-0.187</c:v>
                </c:pt>
                <c:pt idx="5110">
                  <c:v>-0.187</c:v>
                </c:pt>
                <c:pt idx="5111">
                  <c:v>-0.187</c:v>
                </c:pt>
                <c:pt idx="5112">
                  <c:v>-0.187</c:v>
                </c:pt>
                <c:pt idx="5113">
                  <c:v>-0.187</c:v>
                </c:pt>
                <c:pt idx="5114">
                  <c:v>-0.187</c:v>
                </c:pt>
                <c:pt idx="5115">
                  <c:v>-0.187</c:v>
                </c:pt>
                <c:pt idx="5116">
                  <c:v>-0.187</c:v>
                </c:pt>
                <c:pt idx="5117">
                  <c:v>-0.187</c:v>
                </c:pt>
                <c:pt idx="5118">
                  <c:v>-0.187</c:v>
                </c:pt>
                <c:pt idx="5119">
                  <c:v>-0.187</c:v>
                </c:pt>
                <c:pt idx="5120">
                  <c:v>-0.187</c:v>
                </c:pt>
                <c:pt idx="5121">
                  <c:v>-0.187</c:v>
                </c:pt>
                <c:pt idx="5122">
                  <c:v>-0.187</c:v>
                </c:pt>
                <c:pt idx="5123">
                  <c:v>-0.187</c:v>
                </c:pt>
                <c:pt idx="5124">
                  <c:v>-0.187</c:v>
                </c:pt>
                <c:pt idx="5125">
                  <c:v>-0.187</c:v>
                </c:pt>
                <c:pt idx="5126">
                  <c:v>-0.187</c:v>
                </c:pt>
                <c:pt idx="5127">
                  <c:v>-0.187</c:v>
                </c:pt>
                <c:pt idx="5128">
                  <c:v>-0.187</c:v>
                </c:pt>
                <c:pt idx="5129">
                  <c:v>-0.187</c:v>
                </c:pt>
                <c:pt idx="5130">
                  <c:v>-0.187</c:v>
                </c:pt>
                <c:pt idx="5131">
                  <c:v>-0.187</c:v>
                </c:pt>
                <c:pt idx="5132">
                  <c:v>-0.187</c:v>
                </c:pt>
                <c:pt idx="5133">
                  <c:v>-0.187</c:v>
                </c:pt>
                <c:pt idx="5134">
                  <c:v>-0.187</c:v>
                </c:pt>
                <c:pt idx="5135">
                  <c:v>-0.187</c:v>
                </c:pt>
                <c:pt idx="5136">
                  <c:v>-0.187</c:v>
                </c:pt>
                <c:pt idx="5137">
                  <c:v>-0.187</c:v>
                </c:pt>
                <c:pt idx="5138">
                  <c:v>-0.187</c:v>
                </c:pt>
                <c:pt idx="5139">
                  <c:v>-0.187</c:v>
                </c:pt>
                <c:pt idx="5140">
                  <c:v>-0.187</c:v>
                </c:pt>
                <c:pt idx="5141">
                  <c:v>-0.187</c:v>
                </c:pt>
                <c:pt idx="5142">
                  <c:v>-0.187</c:v>
                </c:pt>
                <c:pt idx="5143">
                  <c:v>-0.187</c:v>
                </c:pt>
                <c:pt idx="5144">
                  <c:v>-0.187</c:v>
                </c:pt>
                <c:pt idx="5145">
                  <c:v>-0.187</c:v>
                </c:pt>
                <c:pt idx="5146">
                  <c:v>-0.187</c:v>
                </c:pt>
                <c:pt idx="5147">
                  <c:v>-0.187</c:v>
                </c:pt>
                <c:pt idx="5148">
                  <c:v>-0.187</c:v>
                </c:pt>
                <c:pt idx="5149">
                  <c:v>-0.187</c:v>
                </c:pt>
                <c:pt idx="5150">
                  <c:v>-0.187</c:v>
                </c:pt>
                <c:pt idx="5151">
                  <c:v>-0.187</c:v>
                </c:pt>
                <c:pt idx="5152">
                  <c:v>-0.187</c:v>
                </c:pt>
                <c:pt idx="5153">
                  <c:v>-0.187</c:v>
                </c:pt>
                <c:pt idx="5154">
                  <c:v>-0.187</c:v>
                </c:pt>
                <c:pt idx="5155">
                  <c:v>-0.187</c:v>
                </c:pt>
                <c:pt idx="5156">
                  <c:v>-0.187</c:v>
                </c:pt>
                <c:pt idx="5157">
                  <c:v>-0.187</c:v>
                </c:pt>
                <c:pt idx="5158">
                  <c:v>-0.187</c:v>
                </c:pt>
                <c:pt idx="5159">
                  <c:v>-0.187</c:v>
                </c:pt>
                <c:pt idx="5160">
                  <c:v>-0.187</c:v>
                </c:pt>
                <c:pt idx="5161">
                  <c:v>-0.187</c:v>
                </c:pt>
                <c:pt idx="5162">
                  <c:v>-0.187</c:v>
                </c:pt>
                <c:pt idx="5163">
                  <c:v>-0.187</c:v>
                </c:pt>
                <c:pt idx="5164">
                  <c:v>-0.187</c:v>
                </c:pt>
                <c:pt idx="5165">
                  <c:v>-0.187</c:v>
                </c:pt>
                <c:pt idx="5166">
                  <c:v>-0.187</c:v>
                </c:pt>
                <c:pt idx="5167">
                  <c:v>-0.187</c:v>
                </c:pt>
                <c:pt idx="5168">
                  <c:v>-0.187</c:v>
                </c:pt>
                <c:pt idx="5169">
                  <c:v>-0.187</c:v>
                </c:pt>
                <c:pt idx="5170">
                  <c:v>-0.187</c:v>
                </c:pt>
                <c:pt idx="5171">
                  <c:v>-0.187</c:v>
                </c:pt>
                <c:pt idx="5172">
                  <c:v>-0.187</c:v>
                </c:pt>
                <c:pt idx="5173">
                  <c:v>-0.187</c:v>
                </c:pt>
                <c:pt idx="5174">
                  <c:v>-0.187</c:v>
                </c:pt>
                <c:pt idx="5175">
                  <c:v>-0.187</c:v>
                </c:pt>
                <c:pt idx="5176">
                  <c:v>-0.187</c:v>
                </c:pt>
                <c:pt idx="5177">
                  <c:v>-0.187</c:v>
                </c:pt>
                <c:pt idx="5178">
                  <c:v>-0.187</c:v>
                </c:pt>
                <c:pt idx="5179">
                  <c:v>-0.187</c:v>
                </c:pt>
                <c:pt idx="5180">
                  <c:v>-0.187</c:v>
                </c:pt>
                <c:pt idx="5181">
                  <c:v>-0.187</c:v>
                </c:pt>
                <c:pt idx="5182">
                  <c:v>-0.187</c:v>
                </c:pt>
                <c:pt idx="5183">
                  <c:v>-0.187</c:v>
                </c:pt>
                <c:pt idx="5184">
                  <c:v>-0.186</c:v>
                </c:pt>
                <c:pt idx="5185">
                  <c:v>-0.186</c:v>
                </c:pt>
                <c:pt idx="5186">
                  <c:v>-0.186</c:v>
                </c:pt>
                <c:pt idx="5187">
                  <c:v>-0.186</c:v>
                </c:pt>
                <c:pt idx="5188">
                  <c:v>-0.186</c:v>
                </c:pt>
                <c:pt idx="5189">
                  <c:v>-0.186</c:v>
                </c:pt>
                <c:pt idx="5190">
                  <c:v>-0.186</c:v>
                </c:pt>
                <c:pt idx="5191">
                  <c:v>-0.186</c:v>
                </c:pt>
                <c:pt idx="5192">
                  <c:v>-0.186</c:v>
                </c:pt>
                <c:pt idx="5193">
                  <c:v>-0.186</c:v>
                </c:pt>
                <c:pt idx="5194">
                  <c:v>-0.186</c:v>
                </c:pt>
                <c:pt idx="5195">
                  <c:v>-0.186</c:v>
                </c:pt>
                <c:pt idx="5196">
                  <c:v>-0.186</c:v>
                </c:pt>
                <c:pt idx="5197">
                  <c:v>-0.186</c:v>
                </c:pt>
                <c:pt idx="5198">
                  <c:v>-0.186</c:v>
                </c:pt>
                <c:pt idx="5199">
                  <c:v>-0.186</c:v>
                </c:pt>
                <c:pt idx="5200">
                  <c:v>-0.186</c:v>
                </c:pt>
                <c:pt idx="5201">
                  <c:v>-0.186</c:v>
                </c:pt>
                <c:pt idx="5202">
                  <c:v>-0.186</c:v>
                </c:pt>
                <c:pt idx="5203">
                  <c:v>-0.186</c:v>
                </c:pt>
                <c:pt idx="5204">
                  <c:v>-0.186</c:v>
                </c:pt>
                <c:pt idx="5205">
                  <c:v>-0.186</c:v>
                </c:pt>
                <c:pt idx="5206">
                  <c:v>-0.186</c:v>
                </c:pt>
                <c:pt idx="5207">
                  <c:v>-0.186</c:v>
                </c:pt>
                <c:pt idx="5208">
                  <c:v>-0.186</c:v>
                </c:pt>
                <c:pt idx="5209">
                  <c:v>-0.186</c:v>
                </c:pt>
                <c:pt idx="5210">
                  <c:v>-0.186</c:v>
                </c:pt>
                <c:pt idx="5211">
                  <c:v>-0.186</c:v>
                </c:pt>
                <c:pt idx="5212">
                  <c:v>-0.186</c:v>
                </c:pt>
                <c:pt idx="5213">
                  <c:v>-0.186</c:v>
                </c:pt>
                <c:pt idx="5214">
                  <c:v>-0.186</c:v>
                </c:pt>
                <c:pt idx="5215">
                  <c:v>-0.186</c:v>
                </c:pt>
                <c:pt idx="5216">
                  <c:v>-0.186</c:v>
                </c:pt>
                <c:pt idx="5217">
                  <c:v>-0.186</c:v>
                </c:pt>
                <c:pt idx="5218">
                  <c:v>-0.186</c:v>
                </c:pt>
                <c:pt idx="5219">
                  <c:v>-0.186</c:v>
                </c:pt>
                <c:pt idx="5220">
                  <c:v>-0.186</c:v>
                </c:pt>
                <c:pt idx="5221">
                  <c:v>-0.186</c:v>
                </c:pt>
                <c:pt idx="5222">
                  <c:v>-0.186</c:v>
                </c:pt>
                <c:pt idx="5223">
                  <c:v>-0.186</c:v>
                </c:pt>
                <c:pt idx="5224">
                  <c:v>-0.186</c:v>
                </c:pt>
                <c:pt idx="5225">
                  <c:v>-0.186</c:v>
                </c:pt>
                <c:pt idx="5226">
                  <c:v>-0.186</c:v>
                </c:pt>
                <c:pt idx="5227">
                  <c:v>-0.186</c:v>
                </c:pt>
                <c:pt idx="5228">
                  <c:v>-0.186</c:v>
                </c:pt>
                <c:pt idx="5229">
                  <c:v>-0.186</c:v>
                </c:pt>
                <c:pt idx="5230">
                  <c:v>-0.186</c:v>
                </c:pt>
                <c:pt idx="5231">
                  <c:v>-0.186</c:v>
                </c:pt>
                <c:pt idx="5232">
                  <c:v>-0.186</c:v>
                </c:pt>
                <c:pt idx="5233">
                  <c:v>-0.186</c:v>
                </c:pt>
                <c:pt idx="5234">
                  <c:v>-0.186</c:v>
                </c:pt>
                <c:pt idx="5235">
                  <c:v>-0.186</c:v>
                </c:pt>
                <c:pt idx="5236">
                  <c:v>-0.186</c:v>
                </c:pt>
                <c:pt idx="5237">
                  <c:v>-0.186</c:v>
                </c:pt>
                <c:pt idx="5238">
                  <c:v>-0.186</c:v>
                </c:pt>
                <c:pt idx="5239">
                  <c:v>-0.186</c:v>
                </c:pt>
                <c:pt idx="5240">
                  <c:v>-0.186</c:v>
                </c:pt>
                <c:pt idx="5241">
                  <c:v>-0.186</c:v>
                </c:pt>
                <c:pt idx="5242">
                  <c:v>-0.186</c:v>
                </c:pt>
                <c:pt idx="5243">
                  <c:v>-0.186</c:v>
                </c:pt>
                <c:pt idx="5244">
                  <c:v>-0.186</c:v>
                </c:pt>
                <c:pt idx="5245">
                  <c:v>-0.186</c:v>
                </c:pt>
                <c:pt idx="5246">
                  <c:v>-0.186</c:v>
                </c:pt>
                <c:pt idx="5247">
                  <c:v>-0.186</c:v>
                </c:pt>
                <c:pt idx="5248">
                  <c:v>-0.186</c:v>
                </c:pt>
                <c:pt idx="5249">
                  <c:v>-0.186</c:v>
                </c:pt>
                <c:pt idx="5250">
                  <c:v>-0.186</c:v>
                </c:pt>
                <c:pt idx="5251">
                  <c:v>-0.186</c:v>
                </c:pt>
                <c:pt idx="5252">
                  <c:v>-0.186</c:v>
                </c:pt>
                <c:pt idx="5253">
                  <c:v>-0.186</c:v>
                </c:pt>
                <c:pt idx="5254">
                  <c:v>-0.186</c:v>
                </c:pt>
                <c:pt idx="5255">
                  <c:v>-0.186</c:v>
                </c:pt>
                <c:pt idx="5256">
                  <c:v>-0.186</c:v>
                </c:pt>
                <c:pt idx="5257">
                  <c:v>-0.186</c:v>
                </c:pt>
                <c:pt idx="5258">
                  <c:v>-0.186</c:v>
                </c:pt>
                <c:pt idx="5259">
                  <c:v>-0.186</c:v>
                </c:pt>
                <c:pt idx="5260">
                  <c:v>-0.186</c:v>
                </c:pt>
                <c:pt idx="5261">
                  <c:v>-0.186</c:v>
                </c:pt>
                <c:pt idx="5262">
                  <c:v>-0.186</c:v>
                </c:pt>
                <c:pt idx="5263">
                  <c:v>-0.186</c:v>
                </c:pt>
                <c:pt idx="5264">
                  <c:v>-0.186</c:v>
                </c:pt>
                <c:pt idx="5265">
                  <c:v>-0.185</c:v>
                </c:pt>
                <c:pt idx="5266">
                  <c:v>-0.185</c:v>
                </c:pt>
                <c:pt idx="5267">
                  <c:v>-0.185</c:v>
                </c:pt>
                <c:pt idx="5268">
                  <c:v>-0.185</c:v>
                </c:pt>
                <c:pt idx="5269">
                  <c:v>-0.185</c:v>
                </c:pt>
                <c:pt idx="5270">
                  <c:v>-0.185</c:v>
                </c:pt>
                <c:pt idx="5271">
                  <c:v>-0.185</c:v>
                </c:pt>
                <c:pt idx="5272">
                  <c:v>-0.185</c:v>
                </c:pt>
                <c:pt idx="5273">
                  <c:v>-0.185</c:v>
                </c:pt>
                <c:pt idx="5274">
                  <c:v>-0.185</c:v>
                </c:pt>
                <c:pt idx="5275">
                  <c:v>-0.185</c:v>
                </c:pt>
                <c:pt idx="5276">
                  <c:v>-0.185</c:v>
                </c:pt>
                <c:pt idx="5277">
                  <c:v>-0.185</c:v>
                </c:pt>
                <c:pt idx="5278">
                  <c:v>-0.185</c:v>
                </c:pt>
                <c:pt idx="5279">
                  <c:v>-0.185</c:v>
                </c:pt>
                <c:pt idx="5280">
                  <c:v>-0.185</c:v>
                </c:pt>
                <c:pt idx="5281">
                  <c:v>-0.185</c:v>
                </c:pt>
                <c:pt idx="5282">
                  <c:v>-0.185</c:v>
                </c:pt>
                <c:pt idx="5283">
                  <c:v>-0.185</c:v>
                </c:pt>
                <c:pt idx="5284">
                  <c:v>-0.185</c:v>
                </c:pt>
                <c:pt idx="5285">
                  <c:v>-0.185</c:v>
                </c:pt>
                <c:pt idx="5286">
                  <c:v>-0.185</c:v>
                </c:pt>
                <c:pt idx="5287">
                  <c:v>-0.185</c:v>
                </c:pt>
                <c:pt idx="5288">
                  <c:v>-0.185</c:v>
                </c:pt>
                <c:pt idx="5289">
                  <c:v>-0.185</c:v>
                </c:pt>
                <c:pt idx="5290">
                  <c:v>-0.185</c:v>
                </c:pt>
                <c:pt idx="5291">
                  <c:v>-0.185</c:v>
                </c:pt>
                <c:pt idx="5292">
                  <c:v>-0.185</c:v>
                </c:pt>
                <c:pt idx="5293">
                  <c:v>-0.185</c:v>
                </c:pt>
                <c:pt idx="5294">
                  <c:v>-0.185</c:v>
                </c:pt>
                <c:pt idx="5295">
                  <c:v>-0.185</c:v>
                </c:pt>
                <c:pt idx="5296">
                  <c:v>-0.185</c:v>
                </c:pt>
                <c:pt idx="5297">
                  <c:v>-0.185</c:v>
                </c:pt>
                <c:pt idx="5298">
                  <c:v>-0.185</c:v>
                </c:pt>
                <c:pt idx="5299">
                  <c:v>-0.185</c:v>
                </c:pt>
                <c:pt idx="5300">
                  <c:v>-0.185</c:v>
                </c:pt>
                <c:pt idx="5301">
                  <c:v>-0.185</c:v>
                </c:pt>
                <c:pt idx="5302">
                  <c:v>-0.185</c:v>
                </c:pt>
                <c:pt idx="5303">
                  <c:v>-0.185</c:v>
                </c:pt>
                <c:pt idx="5304">
                  <c:v>-0.185</c:v>
                </c:pt>
                <c:pt idx="5305">
                  <c:v>-0.185</c:v>
                </c:pt>
                <c:pt idx="5306">
                  <c:v>-0.185</c:v>
                </c:pt>
                <c:pt idx="5307">
                  <c:v>-0.185</c:v>
                </c:pt>
                <c:pt idx="5308">
                  <c:v>-0.185</c:v>
                </c:pt>
                <c:pt idx="5309">
                  <c:v>-0.185</c:v>
                </c:pt>
                <c:pt idx="5310">
                  <c:v>-0.185</c:v>
                </c:pt>
                <c:pt idx="5311">
                  <c:v>-0.185</c:v>
                </c:pt>
                <c:pt idx="5312">
                  <c:v>-0.185</c:v>
                </c:pt>
                <c:pt idx="5313">
                  <c:v>-0.185</c:v>
                </c:pt>
                <c:pt idx="5314">
                  <c:v>-0.185</c:v>
                </c:pt>
                <c:pt idx="5315">
                  <c:v>-0.185</c:v>
                </c:pt>
                <c:pt idx="5316">
                  <c:v>-0.185</c:v>
                </c:pt>
                <c:pt idx="5317">
                  <c:v>-0.185</c:v>
                </c:pt>
                <c:pt idx="5318">
                  <c:v>-0.185</c:v>
                </c:pt>
                <c:pt idx="5319">
                  <c:v>-0.185</c:v>
                </c:pt>
                <c:pt idx="5320">
                  <c:v>-0.185</c:v>
                </c:pt>
                <c:pt idx="5321">
                  <c:v>-0.185</c:v>
                </c:pt>
                <c:pt idx="5322">
                  <c:v>-0.185</c:v>
                </c:pt>
                <c:pt idx="5323">
                  <c:v>-0.185</c:v>
                </c:pt>
                <c:pt idx="5324">
                  <c:v>-0.185</c:v>
                </c:pt>
                <c:pt idx="5325">
                  <c:v>-0.185</c:v>
                </c:pt>
                <c:pt idx="5326">
                  <c:v>-0.185</c:v>
                </c:pt>
                <c:pt idx="5327">
                  <c:v>-0.185</c:v>
                </c:pt>
                <c:pt idx="5328">
                  <c:v>-0.185</c:v>
                </c:pt>
                <c:pt idx="5329">
                  <c:v>-0.185</c:v>
                </c:pt>
                <c:pt idx="5330">
                  <c:v>-0.185</c:v>
                </c:pt>
                <c:pt idx="5331">
                  <c:v>-0.185</c:v>
                </c:pt>
                <c:pt idx="5332">
                  <c:v>-0.185</c:v>
                </c:pt>
                <c:pt idx="5333">
                  <c:v>-0.185</c:v>
                </c:pt>
                <c:pt idx="5334">
                  <c:v>-0.185</c:v>
                </c:pt>
                <c:pt idx="5335">
                  <c:v>-0.185</c:v>
                </c:pt>
                <c:pt idx="5336">
                  <c:v>-0.185</c:v>
                </c:pt>
                <c:pt idx="5337">
                  <c:v>-0.185</c:v>
                </c:pt>
                <c:pt idx="5338">
                  <c:v>-0.185</c:v>
                </c:pt>
                <c:pt idx="5339">
                  <c:v>-0.185</c:v>
                </c:pt>
                <c:pt idx="5340">
                  <c:v>-0.185</c:v>
                </c:pt>
                <c:pt idx="5341">
                  <c:v>-0.185</c:v>
                </c:pt>
                <c:pt idx="5342">
                  <c:v>-0.185</c:v>
                </c:pt>
                <c:pt idx="5343">
                  <c:v>-0.185</c:v>
                </c:pt>
                <c:pt idx="5344">
                  <c:v>-0.185</c:v>
                </c:pt>
                <c:pt idx="5345">
                  <c:v>-0.185</c:v>
                </c:pt>
                <c:pt idx="5346">
                  <c:v>-0.184</c:v>
                </c:pt>
                <c:pt idx="5347">
                  <c:v>-0.184</c:v>
                </c:pt>
                <c:pt idx="5348">
                  <c:v>-0.184</c:v>
                </c:pt>
                <c:pt idx="5349">
                  <c:v>-0.184</c:v>
                </c:pt>
                <c:pt idx="5350">
                  <c:v>-0.184</c:v>
                </c:pt>
                <c:pt idx="5351">
                  <c:v>-0.184</c:v>
                </c:pt>
                <c:pt idx="5352">
                  <c:v>-0.184</c:v>
                </c:pt>
                <c:pt idx="5353">
                  <c:v>-0.184</c:v>
                </c:pt>
                <c:pt idx="5354">
                  <c:v>-0.184</c:v>
                </c:pt>
                <c:pt idx="5355">
                  <c:v>-0.184</c:v>
                </c:pt>
                <c:pt idx="5356">
                  <c:v>-0.184</c:v>
                </c:pt>
                <c:pt idx="5357">
                  <c:v>-0.184</c:v>
                </c:pt>
                <c:pt idx="5358">
                  <c:v>-0.184</c:v>
                </c:pt>
                <c:pt idx="5359">
                  <c:v>-0.184</c:v>
                </c:pt>
                <c:pt idx="5360">
                  <c:v>-0.184</c:v>
                </c:pt>
                <c:pt idx="5361">
                  <c:v>-0.184</c:v>
                </c:pt>
                <c:pt idx="5362">
                  <c:v>-0.184</c:v>
                </c:pt>
                <c:pt idx="5363">
                  <c:v>-0.184</c:v>
                </c:pt>
                <c:pt idx="5364">
                  <c:v>-0.184</c:v>
                </c:pt>
                <c:pt idx="5365">
                  <c:v>-0.184</c:v>
                </c:pt>
                <c:pt idx="5366">
                  <c:v>-0.184</c:v>
                </c:pt>
                <c:pt idx="5367">
                  <c:v>-0.184</c:v>
                </c:pt>
                <c:pt idx="5368">
                  <c:v>-0.184</c:v>
                </c:pt>
                <c:pt idx="5369">
                  <c:v>-0.184</c:v>
                </c:pt>
                <c:pt idx="5370">
                  <c:v>-0.184</c:v>
                </c:pt>
                <c:pt idx="5371">
                  <c:v>-0.184</c:v>
                </c:pt>
                <c:pt idx="5372">
                  <c:v>-0.184</c:v>
                </c:pt>
                <c:pt idx="5373">
                  <c:v>-0.184</c:v>
                </c:pt>
                <c:pt idx="5374">
                  <c:v>-0.184</c:v>
                </c:pt>
                <c:pt idx="5375">
                  <c:v>-0.184</c:v>
                </c:pt>
                <c:pt idx="5376">
                  <c:v>-0.184</c:v>
                </c:pt>
                <c:pt idx="5377">
                  <c:v>-0.184</c:v>
                </c:pt>
                <c:pt idx="5378">
                  <c:v>-0.184</c:v>
                </c:pt>
                <c:pt idx="5379">
                  <c:v>-0.184</c:v>
                </c:pt>
                <c:pt idx="5380">
                  <c:v>-0.184</c:v>
                </c:pt>
                <c:pt idx="5381">
                  <c:v>-0.184</c:v>
                </c:pt>
                <c:pt idx="5382">
                  <c:v>-0.184</c:v>
                </c:pt>
                <c:pt idx="5383">
                  <c:v>-0.184</c:v>
                </c:pt>
                <c:pt idx="5384">
                  <c:v>-0.184</c:v>
                </c:pt>
                <c:pt idx="5385">
                  <c:v>-0.184</c:v>
                </c:pt>
                <c:pt idx="5386">
                  <c:v>-0.184</c:v>
                </c:pt>
                <c:pt idx="5387">
                  <c:v>-0.184</c:v>
                </c:pt>
                <c:pt idx="5388">
                  <c:v>-0.184</c:v>
                </c:pt>
                <c:pt idx="5389">
                  <c:v>-0.184</c:v>
                </c:pt>
                <c:pt idx="5390">
                  <c:v>-0.184</c:v>
                </c:pt>
                <c:pt idx="5391">
                  <c:v>-0.184</c:v>
                </c:pt>
                <c:pt idx="5392">
                  <c:v>-0.184</c:v>
                </c:pt>
                <c:pt idx="5393">
                  <c:v>-0.184</c:v>
                </c:pt>
                <c:pt idx="5394">
                  <c:v>-0.184</c:v>
                </c:pt>
                <c:pt idx="5395">
                  <c:v>-0.184</c:v>
                </c:pt>
                <c:pt idx="5396">
                  <c:v>-0.184</c:v>
                </c:pt>
                <c:pt idx="5397">
                  <c:v>-0.184</c:v>
                </c:pt>
                <c:pt idx="5398">
                  <c:v>-0.184</c:v>
                </c:pt>
                <c:pt idx="5399">
                  <c:v>-0.184</c:v>
                </c:pt>
                <c:pt idx="5400">
                  <c:v>-0.184</c:v>
                </c:pt>
                <c:pt idx="5401">
                  <c:v>-0.184</c:v>
                </c:pt>
                <c:pt idx="5402">
                  <c:v>-0.184</c:v>
                </c:pt>
                <c:pt idx="5403">
                  <c:v>-0.184</c:v>
                </c:pt>
                <c:pt idx="5404">
                  <c:v>-0.184</c:v>
                </c:pt>
                <c:pt idx="5405">
                  <c:v>-0.184</c:v>
                </c:pt>
                <c:pt idx="5406">
                  <c:v>-0.184</c:v>
                </c:pt>
                <c:pt idx="5407">
                  <c:v>-0.184</c:v>
                </c:pt>
                <c:pt idx="5408">
                  <c:v>-0.184</c:v>
                </c:pt>
                <c:pt idx="5409">
                  <c:v>-0.184</c:v>
                </c:pt>
                <c:pt idx="5410">
                  <c:v>-0.184</c:v>
                </c:pt>
                <c:pt idx="5411">
                  <c:v>-0.184</c:v>
                </c:pt>
                <c:pt idx="5412">
                  <c:v>-0.184</c:v>
                </c:pt>
                <c:pt idx="5413">
                  <c:v>-0.184</c:v>
                </c:pt>
                <c:pt idx="5414">
                  <c:v>-0.184</c:v>
                </c:pt>
                <c:pt idx="5415">
                  <c:v>-0.184</c:v>
                </c:pt>
                <c:pt idx="5416">
                  <c:v>-0.184</c:v>
                </c:pt>
                <c:pt idx="5417">
                  <c:v>-0.184</c:v>
                </c:pt>
                <c:pt idx="5418">
                  <c:v>-0.184</c:v>
                </c:pt>
                <c:pt idx="5419">
                  <c:v>-0.184</c:v>
                </c:pt>
                <c:pt idx="5420">
                  <c:v>-0.184</c:v>
                </c:pt>
                <c:pt idx="5421">
                  <c:v>-0.184</c:v>
                </c:pt>
                <c:pt idx="5422">
                  <c:v>-0.184</c:v>
                </c:pt>
                <c:pt idx="5423">
                  <c:v>-0.184</c:v>
                </c:pt>
                <c:pt idx="5424">
                  <c:v>-0.184</c:v>
                </c:pt>
                <c:pt idx="5425">
                  <c:v>-0.184</c:v>
                </c:pt>
                <c:pt idx="5426">
                  <c:v>-0.184</c:v>
                </c:pt>
                <c:pt idx="5427">
                  <c:v>-0.183</c:v>
                </c:pt>
                <c:pt idx="5428">
                  <c:v>-0.183</c:v>
                </c:pt>
                <c:pt idx="5429">
                  <c:v>-0.183</c:v>
                </c:pt>
                <c:pt idx="5430">
                  <c:v>-0.183</c:v>
                </c:pt>
                <c:pt idx="5431">
                  <c:v>-0.183</c:v>
                </c:pt>
                <c:pt idx="5432">
                  <c:v>-0.183</c:v>
                </c:pt>
                <c:pt idx="5433">
                  <c:v>-0.183</c:v>
                </c:pt>
                <c:pt idx="5434">
                  <c:v>-0.183</c:v>
                </c:pt>
                <c:pt idx="5435">
                  <c:v>-0.183</c:v>
                </c:pt>
                <c:pt idx="5436">
                  <c:v>-0.183</c:v>
                </c:pt>
                <c:pt idx="5437">
                  <c:v>-0.183</c:v>
                </c:pt>
                <c:pt idx="5438">
                  <c:v>-0.183</c:v>
                </c:pt>
                <c:pt idx="5439">
                  <c:v>-0.183</c:v>
                </c:pt>
                <c:pt idx="5440">
                  <c:v>-0.183</c:v>
                </c:pt>
                <c:pt idx="5441">
                  <c:v>-0.183</c:v>
                </c:pt>
                <c:pt idx="5442">
                  <c:v>-0.183</c:v>
                </c:pt>
                <c:pt idx="5443">
                  <c:v>-0.183</c:v>
                </c:pt>
                <c:pt idx="5444">
                  <c:v>-0.183</c:v>
                </c:pt>
                <c:pt idx="5445">
                  <c:v>-0.183</c:v>
                </c:pt>
                <c:pt idx="5446">
                  <c:v>-0.183</c:v>
                </c:pt>
                <c:pt idx="5447">
                  <c:v>-0.183</c:v>
                </c:pt>
                <c:pt idx="5448">
                  <c:v>-0.183</c:v>
                </c:pt>
                <c:pt idx="5449">
                  <c:v>-0.183</c:v>
                </c:pt>
                <c:pt idx="5450">
                  <c:v>-0.183</c:v>
                </c:pt>
                <c:pt idx="5451">
                  <c:v>-0.183</c:v>
                </c:pt>
                <c:pt idx="5452">
                  <c:v>-0.183</c:v>
                </c:pt>
                <c:pt idx="5453">
                  <c:v>-0.183</c:v>
                </c:pt>
                <c:pt idx="5454">
                  <c:v>-0.183</c:v>
                </c:pt>
                <c:pt idx="5455">
                  <c:v>-0.183</c:v>
                </c:pt>
                <c:pt idx="5456">
                  <c:v>-0.183</c:v>
                </c:pt>
                <c:pt idx="5457">
                  <c:v>-0.183</c:v>
                </c:pt>
                <c:pt idx="5458">
                  <c:v>-0.183</c:v>
                </c:pt>
                <c:pt idx="5459">
                  <c:v>-0.183</c:v>
                </c:pt>
                <c:pt idx="5460">
                  <c:v>-0.183</c:v>
                </c:pt>
                <c:pt idx="5461">
                  <c:v>-0.183</c:v>
                </c:pt>
                <c:pt idx="5462">
                  <c:v>-0.183</c:v>
                </c:pt>
                <c:pt idx="5463">
                  <c:v>-0.183</c:v>
                </c:pt>
                <c:pt idx="5464">
                  <c:v>-0.183</c:v>
                </c:pt>
                <c:pt idx="5465">
                  <c:v>-0.183</c:v>
                </c:pt>
                <c:pt idx="5466">
                  <c:v>-0.183</c:v>
                </c:pt>
                <c:pt idx="5467">
                  <c:v>-0.183</c:v>
                </c:pt>
                <c:pt idx="5468">
                  <c:v>-0.183</c:v>
                </c:pt>
                <c:pt idx="5469">
                  <c:v>-0.183</c:v>
                </c:pt>
                <c:pt idx="5470">
                  <c:v>-0.183</c:v>
                </c:pt>
                <c:pt idx="5471">
                  <c:v>-0.183</c:v>
                </c:pt>
                <c:pt idx="5472">
                  <c:v>-0.183</c:v>
                </c:pt>
                <c:pt idx="5473">
                  <c:v>-0.183</c:v>
                </c:pt>
                <c:pt idx="5474">
                  <c:v>-0.183</c:v>
                </c:pt>
                <c:pt idx="5475">
                  <c:v>-0.183</c:v>
                </c:pt>
                <c:pt idx="5476">
                  <c:v>-0.183</c:v>
                </c:pt>
                <c:pt idx="5477">
                  <c:v>-0.183</c:v>
                </c:pt>
                <c:pt idx="5478">
                  <c:v>-0.183</c:v>
                </c:pt>
                <c:pt idx="5479">
                  <c:v>-0.183</c:v>
                </c:pt>
                <c:pt idx="5480">
                  <c:v>-0.183</c:v>
                </c:pt>
                <c:pt idx="5481">
                  <c:v>-0.183</c:v>
                </c:pt>
                <c:pt idx="5482">
                  <c:v>-0.183</c:v>
                </c:pt>
                <c:pt idx="5483">
                  <c:v>-0.183</c:v>
                </c:pt>
                <c:pt idx="5484">
                  <c:v>-0.183</c:v>
                </c:pt>
                <c:pt idx="5485">
                  <c:v>-0.183</c:v>
                </c:pt>
                <c:pt idx="5486">
                  <c:v>-0.183</c:v>
                </c:pt>
                <c:pt idx="5487">
                  <c:v>-0.183</c:v>
                </c:pt>
                <c:pt idx="5488">
                  <c:v>-0.183</c:v>
                </c:pt>
                <c:pt idx="5489">
                  <c:v>-0.183</c:v>
                </c:pt>
                <c:pt idx="5490">
                  <c:v>-0.183</c:v>
                </c:pt>
                <c:pt idx="5491">
                  <c:v>-0.183</c:v>
                </c:pt>
                <c:pt idx="5492">
                  <c:v>-0.183</c:v>
                </c:pt>
                <c:pt idx="5493">
                  <c:v>-0.183</c:v>
                </c:pt>
                <c:pt idx="5494">
                  <c:v>-0.183</c:v>
                </c:pt>
                <c:pt idx="5495">
                  <c:v>-0.183</c:v>
                </c:pt>
                <c:pt idx="5496">
                  <c:v>-0.183</c:v>
                </c:pt>
                <c:pt idx="5497">
                  <c:v>-0.183</c:v>
                </c:pt>
                <c:pt idx="5498">
                  <c:v>-0.183</c:v>
                </c:pt>
                <c:pt idx="5499">
                  <c:v>-0.183</c:v>
                </c:pt>
                <c:pt idx="5500">
                  <c:v>-0.183</c:v>
                </c:pt>
                <c:pt idx="5501">
                  <c:v>-0.183</c:v>
                </c:pt>
                <c:pt idx="5502">
                  <c:v>-0.183</c:v>
                </c:pt>
                <c:pt idx="5503">
                  <c:v>-0.183</c:v>
                </c:pt>
                <c:pt idx="5504">
                  <c:v>-0.183</c:v>
                </c:pt>
                <c:pt idx="5505">
                  <c:v>-0.183</c:v>
                </c:pt>
                <c:pt idx="5506">
                  <c:v>-0.183</c:v>
                </c:pt>
                <c:pt idx="5507">
                  <c:v>-0.183</c:v>
                </c:pt>
                <c:pt idx="5508">
                  <c:v>-0.182</c:v>
                </c:pt>
                <c:pt idx="5509">
                  <c:v>-0.182</c:v>
                </c:pt>
                <c:pt idx="5510">
                  <c:v>-0.182</c:v>
                </c:pt>
                <c:pt idx="5511">
                  <c:v>-0.182</c:v>
                </c:pt>
                <c:pt idx="5512">
                  <c:v>-0.182</c:v>
                </c:pt>
                <c:pt idx="5513">
                  <c:v>-0.182</c:v>
                </c:pt>
                <c:pt idx="5514">
                  <c:v>-0.182</c:v>
                </c:pt>
                <c:pt idx="5515">
                  <c:v>-0.182</c:v>
                </c:pt>
                <c:pt idx="5516">
                  <c:v>-0.182</c:v>
                </c:pt>
                <c:pt idx="5517">
                  <c:v>-0.182</c:v>
                </c:pt>
                <c:pt idx="5518">
                  <c:v>-0.182</c:v>
                </c:pt>
                <c:pt idx="5519">
                  <c:v>-0.182</c:v>
                </c:pt>
                <c:pt idx="5520">
                  <c:v>-0.182</c:v>
                </c:pt>
                <c:pt idx="5521">
                  <c:v>-0.182</c:v>
                </c:pt>
                <c:pt idx="5522">
                  <c:v>-0.182</c:v>
                </c:pt>
                <c:pt idx="5523">
                  <c:v>-0.182</c:v>
                </c:pt>
                <c:pt idx="5524">
                  <c:v>-0.182</c:v>
                </c:pt>
                <c:pt idx="5525">
                  <c:v>-0.182</c:v>
                </c:pt>
                <c:pt idx="5526">
                  <c:v>-0.182</c:v>
                </c:pt>
                <c:pt idx="5527">
                  <c:v>-0.182</c:v>
                </c:pt>
                <c:pt idx="5528">
                  <c:v>-0.182</c:v>
                </c:pt>
                <c:pt idx="5529">
                  <c:v>-0.182</c:v>
                </c:pt>
                <c:pt idx="5530">
                  <c:v>-0.182</c:v>
                </c:pt>
                <c:pt idx="5531">
                  <c:v>-0.182</c:v>
                </c:pt>
                <c:pt idx="5532">
                  <c:v>-0.182</c:v>
                </c:pt>
                <c:pt idx="5533">
                  <c:v>-0.182</c:v>
                </c:pt>
                <c:pt idx="5534">
                  <c:v>-0.182</c:v>
                </c:pt>
                <c:pt idx="5535">
                  <c:v>-0.182</c:v>
                </c:pt>
                <c:pt idx="5536">
                  <c:v>-0.182</c:v>
                </c:pt>
                <c:pt idx="5537">
                  <c:v>-0.182</c:v>
                </c:pt>
                <c:pt idx="5538">
                  <c:v>-0.182</c:v>
                </c:pt>
                <c:pt idx="5539">
                  <c:v>-0.182</c:v>
                </c:pt>
                <c:pt idx="5540">
                  <c:v>-0.182</c:v>
                </c:pt>
                <c:pt idx="5541">
                  <c:v>-0.182</c:v>
                </c:pt>
                <c:pt idx="5542">
                  <c:v>-0.182</c:v>
                </c:pt>
                <c:pt idx="5543">
                  <c:v>-0.182</c:v>
                </c:pt>
                <c:pt idx="5544">
                  <c:v>-0.182</c:v>
                </c:pt>
                <c:pt idx="5545">
                  <c:v>-0.182</c:v>
                </c:pt>
                <c:pt idx="5546">
                  <c:v>-0.182</c:v>
                </c:pt>
                <c:pt idx="5547">
                  <c:v>-0.182</c:v>
                </c:pt>
                <c:pt idx="5548">
                  <c:v>-0.182</c:v>
                </c:pt>
                <c:pt idx="5549">
                  <c:v>-0.182</c:v>
                </c:pt>
                <c:pt idx="5550">
                  <c:v>-0.182</c:v>
                </c:pt>
                <c:pt idx="5551">
                  <c:v>-0.182</c:v>
                </c:pt>
                <c:pt idx="5552">
                  <c:v>-0.182</c:v>
                </c:pt>
                <c:pt idx="5553">
                  <c:v>-0.182</c:v>
                </c:pt>
                <c:pt idx="5554">
                  <c:v>-0.182</c:v>
                </c:pt>
                <c:pt idx="5555">
                  <c:v>-0.182</c:v>
                </c:pt>
                <c:pt idx="5556">
                  <c:v>-0.182</c:v>
                </c:pt>
                <c:pt idx="5557">
                  <c:v>-0.182</c:v>
                </c:pt>
                <c:pt idx="5558">
                  <c:v>-0.182</c:v>
                </c:pt>
                <c:pt idx="5559">
                  <c:v>-0.182</c:v>
                </c:pt>
                <c:pt idx="5560">
                  <c:v>-0.182</c:v>
                </c:pt>
                <c:pt idx="5561">
                  <c:v>-0.182</c:v>
                </c:pt>
                <c:pt idx="5562">
                  <c:v>-0.182</c:v>
                </c:pt>
                <c:pt idx="5563">
                  <c:v>-0.182</c:v>
                </c:pt>
                <c:pt idx="5564">
                  <c:v>-0.182</c:v>
                </c:pt>
                <c:pt idx="5565">
                  <c:v>-0.182</c:v>
                </c:pt>
                <c:pt idx="5566">
                  <c:v>-0.182</c:v>
                </c:pt>
                <c:pt idx="5567">
                  <c:v>-0.182</c:v>
                </c:pt>
                <c:pt idx="5568">
                  <c:v>-0.182</c:v>
                </c:pt>
                <c:pt idx="5569">
                  <c:v>-0.182</c:v>
                </c:pt>
                <c:pt idx="5570">
                  <c:v>-0.182</c:v>
                </c:pt>
                <c:pt idx="5571">
                  <c:v>-0.182</c:v>
                </c:pt>
                <c:pt idx="5572">
                  <c:v>-0.182</c:v>
                </c:pt>
                <c:pt idx="5573">
                  <c:v>-0.182</c:v>
                </c:pt>
                <c:pt idx="5574">
                  <c:v>-0.182</c:v>
                </c:pt>
                <c:pt idx="5575">
                  <c:v>-0.182</c:v>
                </c:pt>
                <c:pt idx="5576">
                  <c:v>-0.182</c:v>
                </c:pt>
                <c:pt idx="5577">
                  <c:v>-0.182</c:v>
                </c:pt>
                <c:pt idx="5578">
                  <c:v>-0.182</c:v>
                </c:pt>
                <c:pt idx="5579">
                  <c:v>-0.182</c:v>
                </c:pt>
                <c:pt idx="5580">
                  <c:v>-0.182</c:v>
                </c:pt>
                <c:pt idx="5581">
                  <c:v>-0.182</c:v>
                </c:pt>
                <c:pt idx="5582">
                  <c:v>-0.182</c:v>
                </c:pt>
                <c:pt idx="5583">
                  <c:v>-0.182</c:v>
                </c:pt>
                <c:pt idx="5584">
                  <c:v>-0.182</c:v>
                </c:pt>
                <c:pt idx="5585">
                  <c:v>-0.182</c:v>
                </c:pt>
                <c:pt idx="5586">
                  <c:v>-0.182</c:v>
                </c:pt>
                <c:pt idx="5587">
                  <c:v>-0.182</c:v>
                </c:pt>
                <c:pt idx="5588">
                  <c:v>-0.182</c:v>
                </c:pt>
                <c:pt idx="5589">
                  <c:v>-0.18099999999999999</c:v>
                </c:pt>
                <c:pt idx="5590">
                  <c:v>-0.18099999999999999</c:v>
                </c:pt>
                <c:pt idx="5591">
                  <c:v>-0.18099999999999999</c:v>
                </c:pt>
                <c:pt idx="5592">
                  <c:v>-0.18099999999999999</c:v>
                </c:pt>
                <c:pt idx="5593">
                  <c:v>-0.18099999999999999</c:v>
                </c:pt>
                <c:pt idx="5594">
                  <c:v>-0.18099999999999999</c:v>
                </c:pt>
                <c:pt idx="5595">
                  <c:v>-0.18099999999999999</c:v>
                </c:pt>
                <c:pt idx="5596">
                  <c:v>-0.18099999999999999</c:v>
                </c:pt>
                <c:pt idx="5597">
                  <c:v>-0.18099999999999999</c:v>
                </c:pt>
                <c:pt idx="5598">
                  <c:v>-0.18099999999999999</c:v>
                </c:pt>
                <c:pt idx="5599">
                  <c:v>-0.18099999999999999</c:v>
                </c:pt>
                <c:pt idx="5600">
                  <c:v>-0.18099999999999999</c:v>
                </c:pt>
                <c:pt idx="5601">
                  <c:v>-0.18099999999999999</c:v>
                </c:pt>
                <c:pt idx="5602">
                  <c:v>-0.18099999999999999</c:v>
                </c:pt>
                <c:pt idx="5603">
                  <c:v>-0.18099999999999999</c:v>
                </c:pt>
                <c:pt idx="5604">
                  <c:v>-0.18099999999999999</c:v>
                </c:pt>
                <c:pt idx="5605">
                  <c:v>-0.18099999999999999</c:v>
                </c:pt>
                <c:pt idx="5606">
                  <c:v>-0.18099999999999999</c:v>
                </c:pt>
                <c:pt idx="5607">
                  <c:v>-0.18099999999999999</c:v>
                </c:pt>
                <c:pt idx="5608">
                  <c:v>-0.18099999999999999</c:v>
                </c:pt>
                <c:pt idx="5609">
                  <c:v>-0.18099999999999999</c:v>
                </c:pt>
                <c:pt idx="5610">
                  <c:v>-0.18099999999999999</c:v>
                </c:pt>
                <c:pt idx="5611">
                  <c:v>-0.18099999999999999</c:v>
                </c:pt>
                <c:pt idx="5612">
                  <c:v>-0.18099999999999999</c:v>
                </c:pt>
                <c:pt idx="5613">
                  <c:v>-0.18099999999999999</c:v>
                </c:pt>
                <c:pt idx="5614">
                  <c:v>-0.18099999999999999</c:v>
                </c:pt>
                <c:pt idx="5615">
                  <c:v>-0.18099999999999999</c:v>
                </c:pt>
                <c:pt idx="5616">
                  <c:v>-0.18099999999999999</c:v>
                </c:pt>
                <c:pt idx="5617">
                  <c:v>-0.18099999999999999</c:v>
                </c:pt>
                <c:pt idx="5618">
                  <c:v>-0.18099999999999999</c:v>
                </c:pt>
                <c:pt idx="5619">
                  <c:v>-0.18099999999999999</c:v>
                </c:pt>
                <c:pt idx="5620">
                  <c:v>-0.18099999999999999</c:v>
                </c:pt>
                <c:pt idx="5621">
                  <c:v>-0.18099999999999999</c:v>
                </c:pt>
                <c:pt idx="5622">
                  <c:v>-0.18099999999999999</c:v>
                </c:pt>
                <c:pt idx="5623">
                  <c:v>-0.18099999999999999</c:v>
                </c:pt>
                <c:pt idx="5624">
                  <c:v>-0.18099999999999999</c:v>
                </c:pt>
                <c:pt idx="5625">
                  <c:v>-0.18099999999999999</c:v>
                </c:pt>
                <c:pt idx="5626">
                  <c:v>-0.18099999999999999</c:v>
                </c:pt>
                <c:pt idx="5627">
                  <c:v>-0.18099999999999999</c:v>
                </c:pt>
                <c:pt idx="5628">
                  <c:v>-0.18099999999999999</c:v>
                </c:pt>
                <c:pt idx="5629">
                  <c:v>-0.18099999999999999</c:v>
                </c:pt>
                <c:pt idx="5630">
                  <c:v>-0.18099999999999999</c:v>
                </c:pt>
                <c:pt idx="5631">
                  <c:v>-0.18099999999999999</c:v>
                </c:pt>
                <c:pt idx="5632">
                  <c:v>-0.18099999999999999</c:v>
                </c:pt>
                <c:pt idx="5633">
                  <c:v>-0.18099999999999999</c:v>
                </c:pt>
                <c:pt idx="5634">
                  <c:v>-0.18099999999999999</c:v>
                </c:pt>
                <c:pt idx="5635">
                  <c:v>-0.18099999999999999</c:v>
                </c:pt>
                <c:pt idx="5636">
                  <c:v>-0.18099999999999999</c:v>
                </c:pt>
                <c:pt idx="5637">
                  <c:v>-0.18099999999999999</c:v>
                </c:pt>
                <c:pt idx="5638">
                  <c:v>-0.18099999999999999</c:v>
                </c:pt>
                <c:pt idx="5639">
                  <c:v>-0.18099999999999999</c:v>
                </c:pt>
                <c:pt idx="5640">
                  <c:v>-0.18099999999999999</c:v>
                </c:pt>
                <c:pt idx="5641">
                  <c:v>-0.18099999999999999</c:v>
                </c:pt>
                <c:pt idx="5642">
                  <c:v>-0.18099999999999999</c:v>
                </c:pt>
                <c:pt idx="5643">
                  <c:v>-0.18099999999999999</c:v>
                </c:pt>
                <c:pt idx="5644">
                  <c:v>-0.18099999999999999</c:v>
                </c:pt>
                <c:pt idx="5645">
                  <c:v>-0.18099999999999999</c:v>
                </c:pt>
                <c:pt idx="5646">
                  <c:v>-0.18099999999999999</c:v>
                </c:pt>
                <c:pt idx="5647">
                  <c:v>-0.18099999999999999</c:v>
                </c:pt>
                <c:pt idx="5648">
                  <c:v>-0.18099999999999999</c:v>
                </c:pt>
                <c:pt idx="5649">
                  <c:v>-0.18099999999999999</c:v>
                </c:pt>
                <c:pt idx="5650">
                  <c:v>-0.18099999999999999</c:v>
                </c:pt>
                <c:pt idx="5651">
                  <c:v>-0.18099999999999999</c:v>
                </c:pt>
                <c:pt idx="5652">
                  <c:v>-0.18099999999999999</c:v>
                </c:pt>
                <c:pt idx="5653">
                  <c:v>-0.18099999999999999</c:v>
                </c:pt>
                <c:pt idx="5654">
                  <c:v>-0.18099999999999999</c:v>
                </c:pt>
                <c:pt idx="5655">
                  <c:v>-0.18099999999999999</c:v>
                </c:pt>
                <c:pt idx="5656">
                  <c:v>-0.18099999999999999</c:v>
                </c:pt>
                <c:pt idx="5657">
                  <c:v>-0.18099999999999999</c:v>
                </c:pt>
                <c:pt idx="5658">
                  <c:v>-0.18099999999999999</c:v>
                </c:pt>
                <c:pt idx="5659">
                  <c:v>-0.18099999999999999</c:v>
                </c:pt>
                <c:pt idx="5660">
                  <c:v>-0.18099999999999999</c:v>
                </c:pt>
                <c:pt idx="5661">
                  <c:v>-0.18099999999999999</c:v>
                </c:pt>
                <c:pt idx="5662">
                  <c:v>-0.18099999999999999</c:v>
                </c:pt>
                <c:pt idx="5663">
                  <c:v>-0.18099999999999999</c:v>
                </c:pt>
                <c:pt idx="5664">
                  <c:v>-0.18099999999999999</c:v>
                </c:pt>
                <c:pt idx="5665">
                  <c:v>-0.18099999999999999</c:v>
                </c:pt>
                <c:pt idx="5666">
                  <c:v>-0.18099999999999999</c:v>
                </c:pt>
                <c:pt idx="5667">
                  <c:v>-0.18099999999999999</c:v>
                </c:pt>
                <c:pt idx="5668">
                  <c:v>-0.18099999999999999</c:v>
                </c:pt>
                <c:pt idx="5669">
                  <c:v>-0.18099999999999999</c:v>
                </c:pt>
                <c:pt idx="5670">
                  <c:v>-0.18</c:v>
                </c:pt>
                <c:pt idx="5671">
                  <c:v>-0.18</c:v>
                </c:pt>
                <c:pt idx="5672">
                  <c:v>-0.18</c:v>
                </c:pt>
                <c:pt idx="5673">
                  <c:v>-0.18</c:v>
                </c:pt>
                <c:pt idx="5674">
                  <c:v>-0.18</c:v>
                </c:pt>
                <c:pt idx="5675">
                  <c:v>-0.18</c:v>
                </c:pt>
                <c:pt idx="5676">
                  <c:v>-0.18</c:v>
                </c:pt>
                <c:pt idx="5677">
                  <c:v>-0.18</c:v>
                </c:pt>
                <c:pt idx="5678">
                  <c:v>-0.18</c:v>
                </c:pt>
                <c:pt idx="5679">
                  <c:v>-0.18</c:v>
                </c:pt>
                <c:pt idx="5680">
                  <c:v>-0.18</c:v>
                </c:pt>
                <c:pt idx="5681">
                  <c:v>-0.18</c:v>
                </c:pt>
                <c:pt idx="5682">
                  <c:v>-0.18</c:v>
                </c:pt>
                <c:pt idx="5683">
                  <c:v>-0.18</c:v>
                </c:pt>
                <c:pt idx="5684">
                  <c:v>-0.18</c:v>
                </c:pt>
                <c:pt idx="5685">
                  <c:v>-0.18</c:v>
                </c:pt>
                <c:pt idx="5686">
                  <c:v>-0.18</c:v>
                </c:pt>
                <c:pt idx="5687">
                  <c:v>-0.18</c:v>
                </c:pt>
                <c:pt idx="5688">
                  <c:v>-0.18</c:v>
                </c:pt>
                <c:pt idx="5689">
                  <c:v>-0.18</c:v>
                </c:pt>
                <c:pt idx="5690">
                  <c:v>-0.18</c:v>
                </c:pt>
                <c:pt idx="5691">
                  <c:v>-0.18</c:v>
                </c:pt>
                <c:pt idx="5692">
                  <c:v>-0.18</c:v>
                </c:pt>
                <c:pt idx="5693">
                  <c:v>-0.18</c:v>
                </c:pt>
                <c:pt idx="5694">
                  <c:v>-0.18</c:v>
                </c:pt>
                <c:pt idx="5695">
                  <c:v>-0.18</c:v>
                </c:pt>
                <c:pt idx="5696">
                  <c:v>-0.18</c:v>
                </c:pt>
                <c:pt idx="5697">
                  <c:v>-0.18</c:v>
                </c:pt>
                <c:pt idx="5698">
                  <c:v>-0.18</c:v>
                </c:pt>
                <c:pt idx="5699">
                  <c:v>-0.18</c:v>
                </c:pt>
                <c:pt idx="5700">
                  <c:v>-0.18</c:v>
                </c:pt>
                <c:pt idx="5701">
                  <c:v>-0.18</c:v>
                </c:pt>
                <c:pt idx="5702">
                  <c:v>-0.18</c:v>
                </c:pt>
                <c:pt idx="5703">
                  <c:v>-0.18</c:v>
                </c:pt>
                <c:pt idx="5704">
                  <c:v>-0.18</c:v>
                </c:pt>
                <c:pt idx="5705">
                  <c:v>-0.18</c:v>
                </c:pt>
                <c:pt idx="5706">
                  <c:v>-0.18</c:v>
                </c:pt>
                <c:pt idx="5707">
                  <c:v>-0.18</c:v>
                </c:pt>
                <c:pt idx="5708">
                  <c:v>-0.18</c:v>
                </c:pt>
                <c:pt idx="5709">
                  <c:v>-0.18</c:v>
                </c:pt>
                <c:pt idx="5710">
                  <c:v>-0.18</c:v>
                </c:pt>
                <c:pt idx="5711">
                  <c:v>-0.18</c:v>
                </c:pt>
                <c:pt idx="5712">
                  <c:v>-0.18</c:v>
                </c:pt>
                <c:pt idx="5713">
                  <c:v>-0.18</c:v>
                </c:pt>
                <c:pt idx="5714">
                  <c:v>-0.18</c:v>
                </c:pt>
                <c:pt idx="5715">
                  <c:v>-0.18</c:v>
                </c:pt>
                <c:pt idx="5716">
                  <c:v>-0.18</c:v>
                </c:pt>
                <c:pt idx="5717">
                  <c:v>-0.18</c:v>
                </c:pt>
                <c:pt idx="5718">
                  <c:v>-0.18</c:v>
                </c:pt>
                <c:pt idx="5719">
                  <c:v>-0.18</c:v>
                </c:pt>
                <c:pt idx="5720">
                  <c:v>-0.18</c:v>
                </c:pt>
                <c:pt idx="5721">
                  <c:v>-0.18</c:v>
                </c:pt>
                <c:pt idx="5722">
                  <c:v>-0.18</c:v>
                </c:pt>
                <c:pt idx="5723">
                  <c:v>-0.18</c:v>
                </c:pt>
                <c:pt idx="5724">
                  <c:v>-0.18</c:v>
                </c:pt>
                <c:pt idx="5725">
                  <c:v>-0.18</c:v>
                </c:pt>
                <c:pt idx="5726">
                  <c:v>-0.18</c:v>
                </c:pt>
                <c:pt idx="5727">
                  <c:v>-0.18</c:v>
                </c:pt>
                <c:pt idx="5728">
                  <c:v>-0.18</c:v>
                </c:pt>
                <c:pt idx="5729">
                  <c:v>-0.18</c:v>
                </c:pt>
                <c:pt idx="5730">
                  <c:v>-0.18</c:v>
                </c:pt>
                <c:pt idx="5731">
                  <c:v>-0.18</c:v>
                </c:pt>
                <c:pt idx="5732">
                  <c:v>-0.18</c:v>
                </c:pt>
                <c:pt idx="5733">
                  <c:v>-0.18</c:v>
                </c:pt>
                <c:pt idx="5734">
                  <c:v>-0.18</c:v>
                </c:pt>
                <c:pt idx="5735">
                  <c:v>-0.18</c:v>
                </c:pt>
                <c:pt idx="5736">
                  <c:v>-0.18</c:v>
                </c:pt>
                <c:pt idx="5737">
                  <c:v>-0.18</c:v>
                </c:pt>
                <c:pt idx="5738">
                  <c:v>-0.18</c:v>
                </c:pt>
                <c:pt idx="5739">
                  <c:v>-0.18</c:v>
                </c:pt>
                <c:pt idx="5740">
                  <c:v>-0.18</c:v>
                </c:pt>
                <c:pt idx="5741">
                  <c:v>-0.18</c:v>
                </c:pt>
                <c:pt idx="5742">
                  <c:v>-0.18</c:v>
                </c:pt>
                <c:pt idx="5743">
                  <c:v>-0.18</c:v>
                </c:pt>
                <c:pt idx="5744">
                  <c:v>-0.18</c:v>
                </c:pt>
                <c:pt idx="5745">
                  <c:v>-0.18</c:v>
                </c:pt>
                <c:pt idx="5746">
                  <c:v>-0.18</c:v>
                </c:pt>
                <c:pt idx="5747">
                  <c:v>-0.18</c:v>
                </c:pt>
                <c:pt idx="5748">
                  <c:v>-0.18</c:v>
                </c:pt>
                <c:pt idx="5749">
                  <c:v>-0.18</c:v>
                </c:pt>
                <c:pt idx="5750">
                  <c:v>-0.18</c:v>
                </c:pt>
                <c:pt idx="5751">
                  <c:v>-0.17899999999999999</c:v>
                </c:pt>
                <c:pt idx="5752">
                  <c:v>-0.17899999999999999</c:v>
                </c:pt>
                <c:pt idx="5753">
                  <c:v>-0.17899999999999999</c:v>
                </c:pt>
                <c:pt idx="5754">
                  <c:v>-0.17899999999999999</c:v>
                </c:pt>
                <c:pt idx="5755">
                  <c:v>-0.17899999999999999</c:v>
                </c:pt>
                <c:pt idx="5756">
                  <c:v>-0.17899999999999999</c:v>
                </c:pt>
                <c:pt idx="5757">
                  <c:v>-0.17899999999999999</c:v>
                </c:pt>
                <c:pt idx="5758">
                  <c:v>-0.17899999999999999</c:v>
                </c:pt>
                <c:pt idx="5759">
                  <c:v>-0.17899999999999999</c:v>
                </c:pt>
                <c:pt idx="5760">
                  <c:v>-0.17899999999999999</c:v>
                </c:pt>
                <c:pt idx="5761">
                  <c:v>-0.17899999999999999</c:v>
                </c:pt>
                <c:pt idx="5762">
                  <c:v>-0.17899999999999999</c:v>
                </c:pt>
                <c:pt idx="5763">
                  <c:v>-0.17899999999999999</c:v>
                </c:pt>
                <c:pt idx="5764">
                  <c:v>-0.17899999999999999</c:v>
                </c:pt>
                <c:pt idx="5765">
                  <c:v>-0.17899999999999999</c:v>
                </c:pt>
                <c:pt idx="5766">
                  <c:v>-0.17899999999999999</c:v>
                </c:pt>
                <c:pt idx="5767">
                  <c:v>-0.17899999999999999</c:v>
                </c:pt>
                <c:pt idx="5768">
                  <c:v>-0.17899999999999999</c:v>
                </c:pt>
                <c:pt idx="5769">
                  <c:v>-0.17899999999999999</c:v>
                </c:pt>
                <c:pt idx="5770">
                  <c:v>-0.17899999999999999</c:v>
                </c:pt>
                <c:pt idx="5771">
                  <c:v>-0.17899999999999999</c:v>
                </c:pt>
                <c:pt idx="5772">
                  <c:v>-0.17899999999999999</c:v>
                </c:pt>
                <c:pt idx="5773">
                  <c:v>-0.17899999999999999</c:v>
                </c:pt>
                <c:pt idx="5774">
                  <c:v>-0.17899999999999999</c:v>
                </c:pt>
                <c:pt idx="5775">
                  <c:v>-0.17899999999999999</c:v>
                </c:pt>
                <c:pt idx="5776">
                  <c:v>-0.17899999999999999</c:v>
                </c:pt>
                <c:pt idx="5777">
                  <c:v>-0.17899999999999999</c:v>
                </c:pt>
                <c:pt idx="5778">
                  <c:v>-0.17899999999999999</c:v>
                </c:pt>
                <c:pt idx="5779">
                  <c:v>-0.17899999999999999</c:v>
                </c:pt>
                <c:pt idx="5780">
                  <c:v>-0.17899999999999999</c:v>
                </c:pt>
                <c:pt idx="5781">
                  <c:v>-0.17899999999999999</c:v>
                </c:pt>
                <c:pt idx="5782">
                  <c:v>-0.17899999999999999</c:v>
                </c:pt>
                <c:pt idx="5783">
                  <c:v>-0.17899999999999999</c:v>
                </c:pt>
                <c:pt idx="5784">
                  <c:v>-0.17899999999999999</c:v>
                </c:pt>
                <c:pt idx="5785">
                  <c:v>-0.17899999999999999</c:v>
                </c:pt>
                <c:pt idx="5786">
                  <c:v>-0.17899999999999999</c:v>
                </c:pt>
                <c:pt idx="5787">
                  <c:v>-0.17899999999999999</c:v>
                </c:pt>
                <c:pt idx="5788">
                  <c:v>-0.17899999999999999</c:v>
                </c:pt>
                <c:pt idx="5789">
                  <c:v>-0.17899999999999999</c:v>
                </c:pt>
                <c:pt idx="5790">
                  <c:v>-0.17899999999999999</c:v>
                </c:pt>
                <c:pt idx="5791">
                  <c:v>-0.17899999999999999</c:v>
                </c:pt>
                <c:pt idx="5792">
                  <c:v>-0.17899999999999999</c:v>
                </c:pt>
                <c:pt idx="5793">
                  <c:v>-0.17899999999999999</c:v>
                </c:pt>
                <c:pt idx="5794">
                  <c:v>-0.17899999999999999</c:v>
                </c:pt>
                <c:pt idx="5795">
                  <c:v>-0.17899999999999999</c:v>
                </c:pt>
                <c:pt idx="5796">
                  <c:v>-0.17899999999999999</c:v>
                </c:pt>
                <c:pt idx="5797">
                  <c:v>-0.17899999999999999</c:v>
                </c:pt>
                <c:pt idx="5798">
                  <c:v>-0.17899999999999999</c:v>
                </c:pt>
                <c:pt idx="5799">
                  <c:v>-0.17899999999999999</c:v>
                </c:pt>
                <c:pt idx="5800">
                  <c:v>-0.17899999999999999</c:v>
                </c:pt>
                <c:pt idx="5801">
                  <c:v>-0.17899999999999999</c:v>
                </c:pt>
                <c:pt idx="5802">
                  <c:v>-0.17899999999999999</c:v>
                </c:pt>
                <c:pt idx="5803">
                  <c:v>-0.17899999999999999</c:v>
                </c:pt>
                <c:pt idx="5804">
                  <c:v>-0.17899999999999999</c:v>
                </c:pt>
                <c:pt idx="5805">
                  <c:v>-0.17899999999999999</c:v>
                </c:pt>
                <c:pt idx="5806">
                  <c:v>-0.17899999999999999</c:v>
                </c:pt>
                <c:pt idx="5807">
                  <c:v>-0.17899999999999999</c:v>
                </c:pt>
                <c:pt idx="5808">
                  <c:v>-0.17899999999999999</c:v>
                </c:pt>
                <c:pt idx="5809">
                  <c:v>-0.17899999999999999</c:v>
                </c:pt>
                <c:pt idx="5810">
                  <c:v>-0.17899999999999999</c:v>
                </c:pt>
                <c:pt idx="5811">
                  <c:v>-0.17899999999999999</c:v>
                </c:pt>
                <c:pt idx="5812">
                  <c:v>-0.17899999999999999</c:v>
                </c:pt>
                <c:pt idx="5813">
                  <c:v>-0.17899999999999999</c:v>
                </c:pt>
                <c:pt idx="5814">
                  <c:v>-0.17899999999999999</c:v>
                </c:pt>
                <c:pt idx="5815">
                  <c:v>-0.17899999999999999</c:v>
                </c:pt>
                <c:pt idx="5816">
                  <c:v>-0.17899999999999999</c:v>
                </c:pt>
                <c:pt idx="5817">
                  <c:v>-0.17899999999999999</c:v>
                </c:pt>
                <c:pt idx="5818">
                  <c:v>-0.17899999999999999</c:v>
                </c:pt>
                <c:pt idx="5819">
                  <c:v>-0.17899999999999999</c:v>
                </c:pt>
                <c:pt idx="5820">
                  <c:v>-0.17899999999999999</c:v>
                </c:pt>
                <c:pt idx="5821">
                  <c:v>-0.17899999999999999</c:v>
                </c:pt>
                <c:pt idx="5822">
                  <c:v>-0.17899999999999999</c:v>
                </c:pt>
                <c:pt idx="5823">
                  <c:v>-0.17899999999999999</c:v>
                </c:pt>
                <c:pt idx="5824">
                  <c:v>-0.17899999999999999</c:v>
                </c:pt>
                <c:pt idx="5825">
                  <c:v>-0.17899999999999999</c:v>
                </c:pt>
                <c:pt idx="5826">
                  <c:v>-0.17899999999999999</c:v>
                </c:pt>
                <c:pt idx="5827">
                  <c:v>-0.17899999999999999</c:v>
                </c:pt>
                <c:pt idx="5828">
                  <c:v>-0.17899999999999999</c:v>
                </c:pt>
                <c:pt idx="5829">
                  <c:v>-0.17899999999999999</c:v>
                </c:pt>
                <c:pt idx="5830">
                  <c:v>-0.17899999999999999</c:v>
                </c:pt>
                <c:pt idx="5831">
                  <c:v>-0.17899999999999999</c:v>
                </c:pt>
                <c:pt idx="5832">
                  <c:v>-0.17799999999999999</c:v>
                </c:pt>
                <c:pt idx="5833">
                  <c:v>-0.17799999999999999</c:v>
                </c:pt>
                <c:pt idx="5834">
                  <c:v>-0.17799999999999999</c:v>
                </c:pt>
                <c:pt idx="5835">
                  <c:v>-0.17799999999999999</c:v>
                </c:pt>
                <c:pt idx="5836">
                  <c:v>-0.17799999999999999</c:v>
                </c:pt>
                <c:pt idx="5837">
                  <c:v>-0.17799999999999999</c:v>
                </c:pt>
                <c:pt idx="5838">
                  <c:v>-0.17799999999999999</c:v>
                </c:pt>
                <c:pt idx="5839">
                  <c:v>-0.17799999999999999</c:v>
                </c:pt>
                <c:pt idx="5840">
                  <c:v>-0.17799999999999999</c:v>
                </c:pt>
                <c:pt idx="5841">
                  <c:v>-0.17799999999999999</c:v>
                </c:pt>
                <c:pt idx="5842">
                  <c:v>-0.17799999999999999</c:v>
                </c:pt>
                <c:pt idx="5843">
                  <c:v>-0.17799999999999999</c:v>
                </c:pt>
                <c:pt idx="5844">
                  <c:v>-0.17799999999999999</c:v>
                </c:pt>
                <c:pt idx="5845">
                  <c:v>-0.17799999999999999</c:v>
                </c:pt>
                <c:pt idx="5846">
                  <c:v>-0.17799999999999999</c:v>
                </c:pt>
                <c:pt idx="5847">
                  <c:v>-0.17799999999999999</c:v>
                </c:pt>
                <c:pt idx="5848">
                  <c:v>-0.17799999999999999</c:v>
                </c:pt>
                <c:pt idx="5849">
                  <c:v>-0.17799999999999999</c:v>
                </c:pt>
                <c:pt idx="5850">
                  <c:v>-0.17799999999999999</c:v>
                </c:pt>
                <c:pt idx="5851">
                  <c:v>-0.17799999999999999</c:v>
                </c:pt>
                <c:pt idx="5852">
                  <c:v>-0.17799999999999999</c:v>
                </c:pt>
                <c:pt idx="5853">
                  <c:v>-0.17799999999999999</c:v>
                </c:pt>
                <c:pt idx="5854">
                  <c:v>-0.17799999999999999</c:v>
                </c:pt>
                <c:pt idx="5855">
                  <c:v>-0.17799999999999999</c:v>
                </c:pt>
                <c:pt idx="5856">
                  <c:v>-0.17799999999999999</c:v>
                </c:pt>
                <c:pt idx="5857">
                  <c:v>-0.17799999999999999</c:v>
                </c:pt>
                <c:pt idx="5858">
                  <c:v>-0.17799999999999999</c:v>
                </c:pt>
                <c:pt idx="5859">
                  <c:v>-0.17799999999999999</c:v>
                </c:pt>
                <c:pt idx="5860">
                  <c:v>-0.17799999999999999</c:v>
                </c:pt>
                <c:pt idx="5861">
                  <c:v>-0.17799999999999999</c:v>
                </c:pt>
                <c:pt idx="5862">
                  <c:v>-0.17799999999999999</c:v>
                </c:pt>
                <c:pt idx="5863">
                  <c:v>-0.17799999999999999</c:v>
                </c:pt>
                <c:pt idx="5864">
                  <c:v>-0.17799999999999999</c:v>
                </c:pt>
                <c:pt idx="5865">
                  <c:v>-0.17799999999999999</c:v>
                </c:pt>
                <c:pt idx="5866">
                  <c:v>-0.17799999999999999</c:v>
                </c:pt>
                <c:pt idx="5867">
                  <c:v>-0.17799999999999999</c:v>
                </c:pt>
                <c:pt idx="5868">
                  <c:v>-0.17799999999999999</c:v>
                </c:pt>
                <c:pt idx="5869">
                  <c:v>-0.17799999999999999</c:v>
                </c:pt>
                <c:pt idx="5870">
                  <c:v>-0.17799999999999999</c:v>
                </c:pt>
                <c:pt idx="5871">
                  <c:v>-0.17799999999999999</c:v>
                </c:pt>
                <c:pt idx="5872">
                  <c:v>-0.17799999999999999</c:v>
                </c:pt>
                <c:pt idx="5873">
                  <c:v>-0.17799999999999999</c:v>
                </c:pt>
                <c:pt idx="5874">
                  <c:v>-0.17799999999999999</c:v>
                </c:pt>
                <c:pt idx="5875">
                  <c:v>-0.17799999999999999</c:v>
                </c:pt>
                <c:pt idx="5876">
                  <c:v>-0.17799999999999999</c:v>
                </c:pt>
                <c:pt idx="5877">
                  <c:v>-0.17799999999999999</c:v>
                </c:pt>
                <c:pt idx="5878">
                  <c:v>-0.17799999999999999</c:v>
                </c:pt>
                <c:pt idx="5879">
                  <c:v>-0.17799999999999999</c:v>
                </c:pt>
                <c:pt idx="5880">
                  <c:v>-0.17799999999999999</c:v>
                </c:pt>
                <c:pt idx="5881">
                  <c:v>-0.17799999999999999</c:v>
                </c:pt>
                <c:pt idx="5882">
                  <c:v>-0.17799999999999999</c:v>
                </c:pt>
                <c:pt idx="5883">
                  <c:v>-0.17799999999999999</c:v>
                </c:pt>
                <c:pt idx="5884">
                  <c:v>-0.17799999999999999</c:v>
                </c:pt>
                <c:pt idx="5885">
                  <c:v>-0.17799999999999999</c:v>
                </c:pt>
                <c:pt idx="5886">
                  <c:v>-0.17799999999999999</c:v>
                </c:pt>
                <c:pt idx="5887">
                  <c:v>-0.17799999999999999</c:v>
                </c:pt>
                <c:pt idx="5888">
                  <c:v>-0.17799999999999999</c:v>
                </c:pt>
                <c:pt idx="5889">
                  <c:v>-0.17799999999999999</c:v>
                </c:pt>
                <c:pt idx="5890">
                  <c:v>-0.17799999999999999</c:v>
                </c:pt>
                <c:pt idx="5891">
                  <c:v>-0.17799999999999999</c:v>
                </c:pt>
                <c:pt idx="5892">
                  <c:v>-0.17799999999999999</c:v>
                </c:pt>
                <c:pt idx="5893">
                  <c:v>-0.17799999999999999</c:v>
                </c:pt>
                <c:pt idx="5894">
                  <c:v>-0.17799999999999999</c:v>
                </c:pt>
                <c:pt idx="5895">
                  <c:v>-0.17799999999999999</c:v>
                </c:pt>
                <c:pt idx="5896">
                  <c:v>-0.17799999999999999</c:v>
                </c:pt>
                <c:pt idx="5897">
                  <c:v>-0.17799999999999999</c:v>
                </c:pt>
                <c:pt idx="5898">
                  <c:v>-0.17799999999999999</c:v>
                </c:pt>
                <c:pt idx="5899">
                  <c:v>-0.17799999999999999</c:v>
                </c:pt>
                <c:pt idx="5900">
                  <c:v>-0.17799999999999999</c:v>
                </c:pt>
                <c:pt idx="5901">
                  <c:v>-0.17799999999999999</c:v>
                </c:pt>
                <c:pt idx="5902">
                  <c:v>-0.17799999999999999</c:v>
                </c:pt>
                <c:pt idx="5903">
                  <c:v>-0.17799999999999999</c:v>
                </c:pt>
                <c:pt idx="5904">
                  <c:v>-0.17799999999999999</c:v>
                </c:pt>
                <c:pt idx="5905">
                  <c:v>-0.17799999999999999</c:v>
                </c:pt>
                <c:pt idx="5906">
                  <c:v>-0.17799999999999999</c:v>
                </c:pt>
                <c:pt idx="5907">
                  <c:v>-0.17799999999999999</c:v>
                </c:pt>
                <c:pt idx="5908">
                  <c:v>-0.17799999999999999</c:v>
                </c:pt>
                <c:pt idx="5909">
                  <c:v>-0.17799999999999999</c:v>
                </c:pt>
                <c:pt idx="5910">
                  <c:v>-0.17799999999999999</c:v>
                </c:pt>
                <c:pt idx="5911">
                  <c:v>-0.17799999999999999</c:v>
                </c:pt>
                <c:pt idx="5912">
                  <c:v>-0.17799999999999999</c:v>
                </c:pt>
                <c:pt idx="5913">
                  <c:v>-0.17699999999999999</c:v>
                </c:pt>
                <c:pt idx="5914">
                  <c:v>-0.17699999999999999</c:v>
                </c:pt>
                <c:pt idx="5915">
                  <c:v>-0.17699999999999999</c:v>
                </c:pt>
                <c:pt idx="5916">
                  <c:v>-0.17699999999999999</c:v>
                </c:pt>
                <c:pt idx="5917">
                  <c:v>-0.17699999999999999</c:v>
                </c:pt>
                <c:pt idx="5918">
                  <c:v>-0.17699999999999999</c:v>
                </c:pt>
                <c:pt idx="5919">
                  <c:v>-0.17699999999999999</c:v>
                </c:pt>
                <c:pt idx="5920">
                  <c:v>-0.17699999999999999</c:v>
                </c:pt>
                <c:pt idx="5921">
                  <c:v>-0.17699999999999999</c:v>
                </c:pt>
                <c:pt idx="5922">
                  <c:v>-0.17699999999999999</c:v>
                </c:pt>
                <c:pt idx="5923">
                  <c:v>-0.17699999999999999</c:v>
                </c:pt>
                <c:pt idx="5924">
                  <c:v>-0.17699999999999999</c:v>
                </c:pt>
                <c:pt idx="5925">
                  <c:v>-0.17699999999999999</c:v>
                </c:pt>
                <c:pt idx="5926">
                  <c:v>-0.17699999999999999</c:v>
                </c:pt>
                <c:pt idx="5927">
                  <c:v>-0.17699999999999999</c:v>
                </c:pt>
                <c:pt idx="5928">
                  <c:v>-0.17699999999999999</c:v>
                </c:pt>
                <c:pt idx="5929">
                  <c:v>-0.17699999999999999</c:v>
                </c:pt>
                <c:pt idx="5930">
                  <c:v>-0.17699999999999999</c:v>
                </c:pt>
                <c:pt idx="5931">
                  <c:v>-0.17699999999999999</c:v>
                </c:pt>
                <c:pt idx="5932">
                  <c:v>-0.17699999999999999</c:v>
                </c:pt>
                <c:pt idx="5933">
                  <c:v>-0.17699999999999999</c:v>
                </c:pt>
                <c:pt idx="5934">
                  <c:v>-0.17699999999999999</c:v>
                </c:pt>
                <c:pt idx="5935">
                  <c:v>-0.17699999999999999</c:v>
                </c:pt>
                <c:pt idx="5936">
                  <c:v>-0.17699999999999999</c:v>
                </c:pt>
                <c:pt idx="5937">
                  <c:v>-0.17699999999999999</c:v>
                </c:pt>
                <c:pt idx="5938">
                  <c:v>-0.17699999999999999</c:v>
                </c:pt>
                <c:pt idx="5939">
                  <c:v>-0.17699999999999999</c:v>
                </c:pt>
                <c:pt idx="5940">
                  <c:v>-0.17699999999999999</c:v>
                </c:pt>
                <c:pt idx="5941">
                  <c:v>-0.17699999999999999</c:v>
                </c:pt>
                <c:pt idx="5942">
                  <c:v>-0.17699999999999999</c:v>
                </c:pt>
                <c:pt idx="5943">
                  <c:v>-0.17699999999999999</c:v>
                </c:pt>
                <c:pt idx="5944">
                  <c:v>-0.17699999999999999</c:v>
                </c:pt>
                <c:pt idx="5945">
                  <c:v>-0.17699999999999999</c:v>
                </c:pt>
                <c:pt idx="5946">
                  <c:v>-0.17699999999999999</c:v>
                </c:pt>
                <c:pt idx="5947">
                  <c:v>-0.17699999999999999</c:v>
                </c:pt>
                <c:pt idx="5948">
                  <c:v>-0.17699999999999999</c:v>
                </c:pt>
                <c:pt idx="5949">
                  <c:v>-0.17699999999999999</c:v>
                </c:pt>
                <c:pt idx="5950">
                  <c:v>-0.17699999999999999</c:v>
                </c:pt>
                <c:pt idx="5951">
                  <c:v>-0.17699999999999999</c:v>
                </c:pt>
                <c:pt idx="5952">
                  <c:v>-0.17699999999999999</c:v>
                </c:pt>
                <c:pt idx="5953">
                  <c:v>-0.17699999999999999</c:v>
                </c:pt>
                <c:pt idx="5954">
                  <c:v>-0.17699999999999999</c:v>
                </c:pt>
                <c:pt idx="5955">
                  <c:v>-0.17699999999999999</c:v>
                </c:pt>
                <c:pt idx="5956">
                  <c:v>-0.17699999999999999</c:v>
                </c:pt>
                <c:pt idx="5957">
                  <c:v>-0.17699999999999999</c:v>
                </c:pt>
                <c:pt idx="5958">
                  <c:v>-0.17699999999999999</c:v>
                </c:pt>
                <c:pt idx="5959">
                  <c:v>-0.17699999999999999</c:v>
                </c:pt>
                <c:pt idx="5960">
                  <c:v>-0.17699999999999999</c:v>
                </c:pt>
                <c:pt idx="5961">
                  <c:v>-0.17699999999999999</c:v>
                </c:pt>
                <c:pt idx="5962">
                  <c:v>-0.17699999999999999</c:v>
                </c:pt>
                <c:pt idx="5963">
                  <c:v>-0.17699999999999999</c:v>
                </c:pt>
                <c:pt idx="5964">
                  <c:v>-0.17699999999999999</c:v>
                </c:pt>
                <c:pt idx="5965">
                  <c:v>-0.17699999999999999</c:v>
                </c:pt>
                <c:pt idx="5966">
                  <c:v>-0.17699999999999999</c:v>
                </c:pt>
                <c:pt idx="5967">
                  <c:v>-0.17699999999999999</c:v>
                </c:pt>
                <c:pt idx="5968">
                  <c:v>-0.17699999999999999</c:v>
                </c:pt>
                <c:pt idx="5969">
                  <c:v>-0.17699999999999999</c:v>
                </c:pt>
                <c:pt idx="5970">
                  <c:v>-0.17699999999999999</c:v>
                </c:pt>
                <c:pt idx="5971">
                  <c:v>-0.17699999999999999</c:v>
                </c:pt>
                <c:pt idx="5972">
                  <c:v>-0.17699999999999999</c:v>
                </c:pt>
                <c:pt idx="5973">
                  <c:v>-0.17699999999999999</c:v>
                </c:pt>
                <c:pt idx="5974">
                  <c:v>-0.17699999999999999</c:v>
                </c:pt>
                <c:pt idx="5975">
                  <c:v>-0.17699999999999999</c:v>
                </c:pt>
                <c:pt idx="5976">
                  <c:v>-0.17699999999999999</c:v>
                </c:pt>
                <c:pt idx="5977">
                  <c:v>-0.17699999999999999</c:v>
                </c:pt>
                <c:pt idx="5978">
                  <c:v>-0.17699999999999999</c:v>
                </c:pt>
                <c:pt idx="5979">
                  <c:v>-0.17699999999999999</c:v>
                </c:pt>
                <c:pt idx="5980">
                  <c:v>-0.17699999999999999</c:v>
                </c:pt>
                <c:pt idx="5981">
                  <c:v>-0.17699999999999999</c:v>
                </c:pt>
                <c:pt idx="5982">
                  <c:v>-0.17699999999999999</c:v>
                </c:pt>
                <c:pt idx="5983">
                  <c:v>-0.17699999999999999</c:v>
                </c:pt>
                <c:pt idx="5984">
                  <c:v>-0.17699999999999999</c:v>
                </c:pt>
                <c:pt idx="5985">
                  <c:v>-0.17699999999999999</c:v>
                </c:pt>
                <c:pt idx="5986">
                  <c:v>-0.17699999999999999</c:v>
                </c:pt>
                <c:pt idx="5987">
                  <c:v>-0.17699999999999999</c:v>
                </c:pt>
                <c:pt idx="5988">
                  <c:v>-0.17699999999999999</c:v>
                </c:pt>
                <c:pt idx="5989">
                  <c:v>-0.17699999999999999</c:v>
                </c:pt>
                <c:pt idx="5990">
                  <c:v>-0.17699999999999999</c:v>
                </c:pt>
                <c:pt idx="5991">
                  <c:v>-0.17699999999999999</c:v>
                </c:pt>
                <c:pt idx="5992">
                  <c:v>-0.17699999999999999</c:v>
                </c:pt>
                <c:pt idx="5993">
                  <c:v>-0.17699999999999999</c:v>
                </c:pt>
                <c:pt idx="5994">
                  <c:v>-0.17599999999999999</c:v>
                </c:pt>
                <c:pt idx="5995">
                  <c:v>-0.17599999999999999</c:v>
                </c:pt>
                <c:pt idx="5996">
                  <c:v>-0.17599999999999999</c:v>
                </c:pt>
                <c:pt idx="5997">
                  <c:v>-0.17599999999999999</c:v>
                </c:pt>
                <c:pt idx="5998">
                  <c:v>-0.17599999999999999</c:v>
                </c:pt>
                <c:pt idx="5999">
                  <c:v>-0.17599999999999999</c:v>
                </c:pt>
                <c:pt idx="6000">
                  <c:v>-0.17599999999999999</c:v>
                </c:pt>
                <c:pt idx="6001">
                  <c:v>-0.17599999999999999</c:v>
                </c:pt>
                <c:pt idx="6002">
                  <c:v>-0.17599999999999999</c:v>
                </c:pt>
                <c:pt idx="6003">
                  <c:v>-0.17599999999999999</c:v>
                </c:pt>
                <c:pt idx="6004">
                  <c:v>-0.17599999999999999</c:v>
                </c:pt>
                <c:pt idx="6005">
                  <c:v>-0.17599999999999999</c:v>
                </c:pt>
                <c:pt idx="6006">
                  <c:v>-0.17599999999999999</c:v>
                </c:pt>
                <c:pt idx="6007">
                  <c:v>-0.17599999999999999</c:v>
                </c:pt>
                <c:pt idx="6008">
                  <c:v>-0.17599999999999999</c:v>
                </c:pt>
                <c:pt idx="6009">
                  <c:v>-0.17599999999999999</c:v>
                </c:pt>
                <c:pt idx="6010">
                  <c:v>-0.17599999999999999</c:v>
                </c:pt>
                <c:pt idx="6011">
                  <c:v>-0.17599999999999999</c:v>
                </c:pt>
                <c:pt idx="6012">
                  <c:v>-0.17599999999999999</c:v>
                </c:pt>
                <c:pt idx="6013">
                  <c:v>-0.17599999999999999</c:v>
                </c:pt>
                <c:pt idx="6014">
                  <c:v>-0.17599999999999999</c:v>
                </c:pt>
                <c:pt idx="6015">
                  <c:v>-0.17599999999999999</c:v>
                </c:pt>
                <c:pt idx="6016">
                  <c:v>-0.17599999999999999</c:v>
                </c:pt>
                <c:pt idx="6017">
                  <c:v>-0.17599999999999999</c:v>
                </c:pt>
                <c:pt idx="6018">
                  <c:v>-0.17599999999999999</c:v>
                </c:pt>
                <c:pt idx="6019">
                  <c:v>-0.17599999999999999</c:v>
                </c:pt>
                <c:pt idx="6020">
                  <c:v>-0.17599999999999999</c:v>
                </c:pt>
                <c:pt idx="6021">
                  <c:v>-0.17599999999999999</c:v>
                </c:pt>
                <c:pt idx="6022">
                  <c:v>-0.17599999999999999</c:v>
                </c:pt>
                <c:pt idx="6023">
                  <c:v>-0.17599999999999999</c:v>
                </c:pt>
                <c:pt idx="6024">
                  <c:v>-0.17599999999999999</c:v>
                </c:pt>
                <c:pt idx="6025">
                  <c:v>-0.17599999999999999</c:v>
                </c:pt>
                <c:pt idx="6026">
                  <c:v>-0.17599999999999999</c:v>
                </c:pt>
                <c:pt idx="6027">
                  <c:v>-0.17599999999999999</c:v>
                </c:pt>
                <c:pt idx="6028">
                  <c:v>-0.17599999999999999</c:v>
                </c:pt>
                <c:pt idx="6029">
                  <c:v>-0.17599999999999999</c:v>
                </c:pt>
                <c:pt idx="6030">
                  <c:v>-0.17599999999999999</c:v>
                </c:pt>
                <c:pt idx="6031">
                  <c:v>-0.17599999999999999</c:v>
                </c:pt>
                <c:pt idx="6032">
                  <c:v>-0.17599999999999999</c:v>
                </c:pt>
                <c:pt idx="6033">
                  <c:v>-0.17599999999999999</c:v>
                </c:pt>
                <c:pt idx="6034">
                  <c:v>-0.17599999999999999</c:v>
                </c:pt>
                <c:pt idx="6035">
                  <c:v>-0.17599999999999999</c:v>
                </c:pt>
                <c:pt idx="6036">
                  <c:v>-0.17599999999999999</c:v>
                </c:pt>
                <c:pt idx="6037">
                  <c:v>-0.17599999999999999</c:v>
                </c:pt>
                <c:pt idx="6038">
                  <c:v>-0.17599999999999999</c:v>
                </c:pt>
                <c:pt idx="6039">
                  <c:v>-0.17599999999999999</c:v>
                </c:pt>
                <c:pt idx="6040">
                  <c:v>-0.17599999999999999</c:v>
                </c:pt>
                <c:pt idx="6041">
                  <c:v>-0.17599999999999999</c:v>
                </c:pt>
                <c:pt idx="6042">
                  <c:v>-0.17599999999999999</c:v>
                </c:pt>
                <c:pt idx="6043">
                  <c:v>-0.17599999999999999</c:v>
                </c:pt>
                <c:pt idx="6044">
                  <c:v>-0.17599999999999999</c:v>
                </c:pt>
                <c:pt idx="6045">
                  <c:v>-0.17599999999999999</c:v>
                </c:pt>
                <c:pt idx="6046">
                  <c:v>-0.17599999999999999</c:v>
                </c:pt>
                <c:pt idx="6047">
                  <c:v>-0.17599999999999999</c:v>
                </c:pt>
                <c:pt idx="6048">
                  <c:v>-0.17599999999999999</c:v>
                </c:pt>
                <c:pt idx="6049">
                  <c:v>-0.17599999999999999</c:v>
                </c:pt>
                <c:pt idx="6050">
                  <c:v>-0.17599999999999999</c:v>
                </c:pt>
                <c:pt idx="6051">
                  <c:v>-0.17599999999999999</c:v>
                </c:pt>
                <c:pt idx="6052">
                  <c:v>-0.17599999999999999</c:v>
                </c:pt>
                <c:pt idx="6053">
                  <c:v>-0.17599999999999999</c:v>
                </c:pt>
                <c:pt idx="6054">
                  <c:v>-0.17599999999999999</c:v>
                </c:pt>
                <c:pt idx="6055">
                  <c:v>-0.17599999999999999</c:v>
                </c:pt>
                <c:pt idx="6056">
                  <c:v>-0.17599999999999999</c:v>
                </c:pt>
                <c:pt idx="6057">
                  <c:v>-0.17599999999999999</c:v>
                </c:pt>
                <c:pt idx="6058">
                  <c:v>-0.17599999999999999</c:v>
                </c:pt>
                <c:pt idx="6059">
                  <c:v>-0.17599999999999999</c:v>
                </c:pt>
                <c:pt idx="6060">
                  <c:v>-0.17599999999999999</c:v>
                </c:pt>
                <c:pt idx="6061">
                  <c:v>-0.17599999999999999</c:v>
                </c:pt>
                <c:pt idx="6062">
                  <c:v>-0.17599999999999999</c:v>
                </c:pt>
                <c:pt idx="6063">
                  <c:v>-0.17599999999999999</c:v>
                </c:pt>
                <c:pt idx="6064">
                  <c:v>-0.17599999999999999</c:v>
                </c:pt>
                <c:pt idx="6065">
                  <c:v>-0.17599999999999999</c:v>
                </c:pt>
                <c:pt idx="6066">
                  <c:v>-0.17599999999999999</c:v>
                </c:pt>
                <c:pt idx="6067">
                  <c:v>-0.17599999999999999</c:v>
                </c:pt>
                <c:pt idx="6068">
                  <c:v>-0.17599999999999999</c:v>
                </c:pt>
                <c:pt idx="6069">
                  <c:v>-0.17599999999999999</c:v>
                </c:pt>
                <c:pt idx="6070">
                  <c:v>-0.17599999999999999</c:v>
                </c:pt>
                <c:pt idx="6071">
                  <c:v>-0.17599999999999999</c:v>
                </c:pt>
                <c:pt idx="6072">
                  <c:v>-0.17599999999999999</c:v>
                </c:pt>
                <c:pt idx="6073">
                  <c:v>-0.17599999999999999</c:v>
                </c:pt>
                <c:pt idx="6074">
                  <c:v>-0.17599999999999999</c:v>
                </c:pt>
                <c:pt idx="6075">
                  <c:v>-0.17499999999999999</c:v>
                </c:pt>
                <c:pt idx="6076">
                  <c:v>-0.17499999999999999</c:v>
                </c:pt>
                <c:pt idx="6077">
                  <c:v>-0.17499999999999999</c:v>
                </c:pt>
                <c:pt idx="6078">
                  <c:v>-0.17499999999999999</c:v>
                </c:pt>
                <c:pt idx="6079">
                  <c:v>-0.17499999999999999</c:v>
                </c:pt>
                <c:pt idx="6080">
                  <c:v>-0.17499999999999999</c:v>
                </c:pt>
                <c:pt idx="6081">
                  <c:v>-0.17499999999999999</c:v>
                </c:pt>
                <c:pt idx="6082">
                  <c:v>-0.17499999999999999</c:v>
                </c:pt>
                <c:pt idx="6083">
                  <c:v>-0.17499999999999999</c:v>
                </c:pt>
                <c:pt idx="6084">
                  <c:v>-0.17499999999999999</c:v>
                </c:pt>
                <c:pt idx="6085">
                  <c:v>-0.17499999999999999</c:v>
                </c:pt>
                <c:pt idx="6086">
                  <c:v>-0.17499999999999999</c:v>
                </c:pt>
                <c:pt idx="6087">
                  <c:v>-0.17499999999999999</c:v>
                </c:pt>
                <c:pt idx="6088">
                  <c:v>-0.17499999999999999</c:v>
                </c:pt>
                <c:pt idx="6089">
                  <c:v>-0.17499999999999999</c:v>
                </c:pt>
                <c:pt idx="6090">
                  <c:v>-0.17499999999999999</c:v>
                </c:pt>
                <c:pt idx="6091">
                  <c:v>-0.17499999999999999</c:v>
                </c:pt>
                <c:pt idx="6092">
                  <c:v>-0.17499999999999999</c:v>
                </c:pt>
                <c:pt idx="6093">
                  <c:v>-0.17499999999999999</c:v>
                </c:pt>
                <c:pt idx="6094">
                  <c:v>-0.17499999999999999</c:v>
                </c:pt>
                <c:pt idx="6095">
                  <c:v>-0.17499999999999999</c:v>
                </c:pt>
                <c:pt idx="6096">
                  <c:v>-0.17499999999999999</c:v>
                </c:pt>
                <c:pt idx="6097">
                  <c:v>-0.17499999999999999</c:v>
                </c:pt>
                <c:pt idx="6098">
                  <c:v>-0.17499999999999999</c:v>
                </c:pt>
                <c:pt idx="6099">
                  <c:v>-0.17499999999999999</c:v>
                </c:pt>
                <c:pt idx="6100">
                  <c:v>-0.17499999999999999</c:v>
                </c:pt>
                <c:pt idx="6101">
                  <c:v>-0.17499999999999999</c:v>
                </c:pt>
                <c:pt idx="6102">
                  <c:v>-0.17499999999999999</c:v>
                </c:pt>
                <c:pt idx="6103">
                  <c:v>-0.17499999999999999</c:v>
                </c:pt>
                <c:pt idx="6104">
                  <c:v>-0.17499999999999999</c:v>
                </c:pt>
                <c:pt idx="6105">
                  <c:v>-0.17499999999999999</c:v>
                </c:pt>
                <c:pt idx="6106">
                  <c:v>-0.17499999999999999</c:v>
                </c:pt>
                <c:pt idx="6107">
                  <c:v>-0.17499999999999999</c:v>
                </c:pt>
                <c:pt idx="6108">
                  <c:v>-0.17499999999999999</c:v>
                </c:pt>
                <c:pt idx="6109">
                  <c:v>-0.17499999999999999</c:v>
                </c:pt>
                <c:pt idx="6110">
                  <c:v>-0.17499999999999999</c:v>
                </c:pt>
                <c:pt idx="6111">
                  <c:v>-0.17499999999999999</c:v>
                </c:pt>
                <c:pt idx="6112">
                  <c:v>-0.17499999999999999</c:v>
                </c:pt>
                <c:pt idx="6113">
                  <c:v>-0.17499999999999999</c:v>
                </c:pt>
                <c:pt idx="6114">
                  <c:v>-0.17499999999999999</c:v>
                </c:pt>
                <c:pt idx="6115">
                  <c:v>-0.17499999999999999</c:v>
                </c:pt>
                <c:pt idx="6116">
                  <c:v>-0.17499999999999999</c:v>
                </c:pt>
                <c:pt idx="6117">
                  <c:v>-0.17499999999999999</c:v>
                </c:pt>
                <c:pt idx="6118">
                  <c:v>-0.17499999999999999</c:v>
                </c:pt>
                <c:pt idx="6119">
                  <c:v>-0.17499999999999999</c:v>
                </c:pt>
                <c:pt idx="6120">
                  <c:v>-0.17499999999999999</c:v>
                </c:pt>
                <c:pt idx="6121">
                  <c:v>-0.17499999999999999</c:v>
                </c:pt>
                <c:pt idx="6122">
                  <c:v>-0.17499999999999999</c:v>
                </c:pt>
                <c:pt idx="6123">
                  <c:v>-0.17499999999999999</c:v>
                </c:pt>
                <c:pt idx="6124">
                  <c:v>-0.17499999999999999</c:v>
                </c:pt>
                <c:pt idx="6125">
                  <c:v>-0.17499999999999999</c:v>
                </c:pt>
                <c:pt idx="6126">
                  <c:v>-0.17499999999999999</c:v>
                </c:pt>
                <c:pt idx="6127">
                  <c:v>-0.17499999999999999</c:v>
                </c:pt>
                <c:pt idx="6128">
                  <c:v>-0.17499999999999999</c:v>
                </c:pt>
                <c:pt idx="6129">
                  <c:v>-0.17499999999999999</c:v>
                </c:pt>
                <c:pt idx="6130">
                  <c:v>-0.17499999999999999</c:v>
                </c:pt>
                <c:pt idx="6131">
                  <c:v>-0.17499999999999999</c:v>
                </c:pt>
                <c:pt idx="6132">
                  <c:v>-0.17499999999999999</c:v>
                </c:pt>
                <c:pt idx="6133">
                  <c:v>-0.17499999999999999</c:v>
                </c:pt>
                <c:pt idx="6134">
                  <c:v>-0.17499999999999999</c:v>
                </c:pt>
                <c:pt idx="6135">
                  <c:v>-0.17499999999999999</c:v>
                </c:pt>
                <c:pt idx="6136">
                  <c:v>-0.17499999999999999</c:v>
                </c:pt>
                <c:pt idx="6137">
                  <c:v>-0.17499999999999999</c:v>
                </c:pt>
                <c:pt idx="6138">
                  <c:v>-0.17499999999999999</c:v>
                </c:pt>
                <c:pt idx="6139">
                  <c:v>-0.17499999999999999</c:v>
                </c:pt>
                <c:pt idx="6140">
                  <c:v>-0.17499999999999999</c:v>
                </c:pt>
                <c:pt idx="6141">
                  <c:v>-0.17499999999999999</c:v>
                </c:pt>
                <c:pt idx="6142">
                  <c:v>-0.17499999999999999</c:v>
                </c:pt>
                <c:pt idx="6143">
                  <c:v>-0.17499999999999999</c:v>
                </c:pt>
                <c:pt idx="6144">
                  <c:v>-0.17499999999999999</c:v>
                </c:pt>
                <c:pt idx="6145">
                  <c:v>-0.17499999999999999</c:v>
                </c:pt>
                <c:pt idx="6146">
                  <c:v>-0.17499999999999999</c:v>
                </c:pt>
                <c:pt idx="6147">
                  <c:v>-0.17499999999999999</c:v>
                </c:pt>
                <c:pt idx="6148">
                  <c:v>-0.17499999999999999</c:v>
                </c:pt>
                <c:pt idx="6149">
                  <c:v>-0.17499999999999999</c:v>
                </c:pt>
                <c:pt idx="6150">
                  <c:v>-0.17499999999999999</c:v>
                </c:pt>
                <c:pt idx="6151">
                  <c:v>-0.17499999999999999</c:v>
                </c:pt>
                <c:pt idx="6152">
                  <c:v>-0.17499999999999999</c:v>
                </c:pt>
                <c:pt idx="6153">
                  <c:v>-0.17499999999999999</c:v>
                </c:pt>
                <c:pt idx="6154">
                  <c:v>-0.17499999999999999</c:v>
                </c:pt>
                <c:pt idx="6155">
                  <c:v>-0.17499999999999999</c:v>
                </c:pt>
                <c:pt idx="6156">
                  <c:v>-0.17399999999999999</c:v>
                </c:pt>
                <c:pt idx="6157">
                  <c:v>-0.17399999999999999</c:v>
                </c:pt>
                <c:pt idx="6158">
                  <c:v>-0.17399999999999999</c:v>
                </c:pt>
                <c:pt idx="6159">
                  <c:v>-0.17399999999999999</c:v>
                </c:pt>
                <c:pt idx="6160">
                  <c:v>-0.17399999999999999</c:v>
                </c:pt>
                <c:pt idx="6161">
                  <c:v>-0.17399999999999999</c:v>
                </c:pt>
                <c:pt idx="6162">
                  <c:v>-0.17399999999999999</c:v>
                </c:pt>
                <c:pt idx="6163">
                  <c:v>-0.17399999999999999</c:v>
                </c:pt>
                <c:pt idx="6164">
                  <c:v>-0.17399999999999999</c:v>
                </c:pt>
                <c:pt idx="6165">
                  <c:v>-0.17399999999999999</c:v>
                </c:pt>
                <c:pt idx="6166">
                  <c:v>-0.17399999999999999</c:v>
                </c:pt>
                <c:pt idx="6167">
                  <c:v>-0.17399999999999999</c:v>
                </c:pt>
                <c:pt idx="6168">
                  <c:v>-0.17399999999999999</c:v>
                </c:pt>
                <c:pt idx="6169">
                  <c:v>-0.17399999999999999</c:v>
                </c:pt>
                <c:pt idx="6170">
                  <c:v>-0.17399999999999999</c:v>
                </c:pt>
                <c:pt idx="6171">
                  <c:v>-0.17399999999999999</c:v>
                </c:pt>
                <c:pt idx="6172">
                  <c:v>-0.17399999999999999</c:v>
                </c:pt>
                <c:pt idx="6173">
                  <c:v>-0.17399999999999999</c:v>
                </c:pt>
                <c:pt idx="6174">
                  <c:v>-0.17399999999999999</c:v>
                </c:pt>
                <c:pt idx="6175">
                  <c:v>-0.17399999999999999</c:v>
                </c:pt>
                <c:pt idx="6176">
                  <c:v>-0.17399999999999999</c:v>
                </c:pt>
                <c:pt idx="6177">
                  <c:v>-0.17399999999999999</c:v>
                </c:pt>
                <c:pt idx="6178">
                  <c:v>-0.17399999999999999</c:v>
                </c:pt>
                <c:pt idx="6179">
                  <c:v>-0.17399999999999999</c:v>
                </c:pt>
                <c:pt idx="6180">
                  <c:v>-0.17399999999999999</c:v>
                </c:pt>
                <c:pt idx="6181">
                  <c:v>-0.17399999999999999</c:v>
                </c:pt>
                <c:pt idx="6182">
                  <c:v>-0.17399999999999999</c:v>
                </c:pt>
                <c:pt idx="6183">
                  <c:v>-0.17399999999999999</c:v>
                </c:pt>
                <c:pt idx="6184">
                  <c:v>-0.17399999999999999</c:v>
                </c:pt>
                <c:pt idx="6185">
                  <c:v>-0.17399999999999999</c:v>
                </c:pt>
                <c:pt idx="6186">
                  <c:v>-0.17399999999999999</c:v>
                </c:pt>
                <c:pt idx="6187">
                  <c:v>-0.17399999999999999</c:v>
                </c:pt>
                <c:pt idx="6188">
                  <c:v>-0.17399999999999999</c:v>
                </c:pt>
                <c:pt idx="6189">
                  <c:v>-0.17399999999999999</c:v>
                </c:pt>
                <c:pt idx="6190">
                  <c:v>-0.17399999999999999</c:v>
                </c:pt>
                <c:pt idx="6191">
                  <c:v>-0.17399999999999999</c:v>
                </c:pt>
                <c:pt idx="6192">
                  <c:v>-0.17399999999999999</c:v>
                </c:pt>
                <c:pt idx="6193">
                  <c:v>-0.17399999999999999</c:v>
                </c:pt>
                <c:pt idx="6194">
                  <c:v>-0.17399999999999999</c:v>
                </c:pt>
                <c:pt idx="6195">
                  <c:v>-0.17399999999999999</c:v>
                </c:pt>
                <c:pt idx="6196">
                  <c:v>-0.17399999999999999</c:v>
                </c:pt>
                <c:pt idx="6197">
                  <c:v>-0.17399999999999999</c:v>
                </c:pt>
                <c:pt idx="6198">
                  <c:v>-0.17399999999999999</c:v>
                </c:pt>
                <c:pt idx="6199">
                  <c:v>-0.17399999999999999</c:v>
                </c:pt>
                <c:pt idx="6200">
                  <c:v>-0.17399999999999999</c:v>
                </c:pt>
                <c:pt idx="6201">
                  <c:v>-0.17399999999999999</c:v>
                </c:pt>
                <c:pt idx="6202">
                  <c:v>-0.17399999999999999</c:v>
                </c:pt>
                <c:pt idx="6203">
                  <c:v>-0.17399999999999999</c:v>
                </c:pt>
                <c:pt idx="6204">
                  <c:v>-0.17399999999999999</c:v>
                </c:pt>
                <c:pt idx="6205">
                  <c:v>-0.17399999999999999</c:v>
                </c:pt>
                <c:pt idx="6206">
                  <c:v>-0.17399999999999999</c:v>
                </c:pt>
                <c:pt idx="6207">
                  <c:v>-0.17399999999999999</c:v>
                </c:pt>
                <c:pt idx="6208">
                  <c:v>-0.17399999999999999</c:v>
                </c:pt>
                <c:pt idx="6209">
                  <c:v>-0.17399999999999999</c:v>
                </c:pt>
                <c:pt idx="6210">
                  <c:v>-0.17399999999999999</c:v>
                </c:pt>
                <c:pt idx="6211">
                  <c:v>-0.17399999999999999</c:v>
                </c:pt>
                <c:pt idx="6212">
                  <c:v>-0.17399999999999999</c:v>
                </c:pt>
                <c:pt idx="6213">
                  <c:v>-0.17399999999999999</c:v>
                </c:pt>
                <c:pt idx="6214">
                  <c:v>-0.17399999999999999</c:v>
                </c:pt>
                <c:pt idx="6215">
                  <c:v>-0.17399999999999999</c:v>
                </c:pt>
                <c:pt idx="6216">
                  <c:v>-0.17399999999999999</c:v>
                </c:pt>
                <c:pt idx="6217">
                  <c:v>-0.17399999999999999</c:v>
                </c:pt>
                <c:pt idx="6218">
                  <c:v>-0.17399999999999999</c:v>
                </c:pt>
                <c:pt idx="6219">
                  <c:v>-0.17399999999999999</c:v>
                </c:pt>
                <c:pt idx="6220">
                  <c:v>-0.17399999999999999</c:v>
                </c:pt>
                <c:pt idx="6221">
                  <c:v>-0.17399999999999999</c:v>
                </c:pt>
                <c:pt idx="6222">
                  <c:v>-0.17399999999999999</c:v>
                </c:pt>
                <c:pt idx="6223">
                  <c:v>-0.17399999999999999</c:v>
                </c:pt>
                <c:pt idx="6224">
                  <c:v>-0.17399999999999999</c:v>
                </c:pt>
                <c:pt idx="6225">
                  <c:v>-0.17399999999999999</c:v>
                </c:pt>
                <c:pt idx="6226">
                  <c:v>-0.17399999999999999</c:v>
                </c:pt>
                <c:pt idx="6227">
                  <c:v>-0.17399999999999999</c:v>
                </c:pt>
                <c:pt idx="6228">
                  <c:v>-0.17399999999999999</c:v>
                </c:pt>
                <c:pt idx="6229">
                  <c:v>-0.17399999999999999</c:v>
                </c:pt>
                <c:pt idx="6230">
                  <c:v>-0.17399999999999999</c:v>
                </c:pt>
                <c:pt idx="6231">
                  <c:v>-0.17399999999999999</c:v>
                </c:pt>
                <c:pt idx="6232">
                  <c:v>-0.17399999999999999</c:v>
                </c:pt>
                <c:pt idx="6233">
                  <c:v>-0.17399999999999999</c:v>
                </c:pt>
                <c:pt idx="6234">
                  <c:v>-0.17399999999999999</c:v>
                </c:pt>
                <c:pt idx="6235">
                  <c:v>-0.17399999999999999</c:v>
                </c:pt>
                <c:pt idx="6236">
                  <c:v>-0.17399999999999999</c:v>
                </c:pt>
                <c:pt idx="6237">
                  <c:v>-0.17299999999999999</c:v>
                </c:pt>
                <c:pt idx="6238">
                  <c:v>-0.17299999999999999</c:v>
                </c:pt>
                <c:pt idx="6239">
                  <c:v>-0.17299999999999999</c:v>
                </c:pt>
                <c:pt idx="6240">
                  <c:v>-0.17299999999999999</c:v>
                </c:pt>
                <c:pt idx="6241">
                  <c:v>-0.17299999999999999</c:v>
                </c:pt>
                <c:pt idx="6242">
                  <c:v>-0.17299999999999999</c:v>
                </c:pt>
                <c:pt idx="6243">
                  <c:v>-0.17299999999999999</c:v>
                </c:pt>
                <c:pt idx="6244">
                  <c:v>-0.17299999999999999</c:v>
                </c:pt>
                <c:pt idx="6245">
                  <c:v>-0.17299999999999999</c:v>
                </c:pt>
                <c:pt idx="6246">
                  <c:v>-0.17299999999999999</c:v>
                </c:pt>
                <c:pt idx="6247">
                  <c:v>-0.17299999999999999</c:v>
                </c:pt>
                <c:pt idx="6248">
                  <c:v>-0.17299999999999999</c:v>
                </c:pt>
                <c:pt idx="6249">
                  <c:v>-0.17299999999999999</c:v>
                </c:pt>
                <c:pt idx="6250">
                  <c:v>-0.17299999999999999</c:v>
                </c:pt>
                <c:pt idx="6251">
                  <c:v>-0.17299999999999999</c:v>
                </c:pt>
                <c:pt idx="6252">
                  <c:v>-0.17299999999999999</c:v>
                </c:pt>
                <c:pt idx="6253">
                  <c:v>-0.17299999999999999</c:v>
                </c:pt>
                <c:pt idx="6254">
                  <c:v>-0.17299999999999999</c:v>
                </c:pt>
                <c:pt idx="6255">
                  <c:v>-0.17299999999999999</c:v>
                </c:pt>
                <c:pt idx="6256">
                  <c:v>-0.17299999999999999</c:v>
                </c:pt>
                <c:pt idx="6257">
                  <c:v>-0.17299999999999999</c:v>
                </c:pt>
                <c:pt idx="6258">
                  <c:v>-0.17299999999999999</c:v>
                </c:pt>
                <c:pt idx="6259">
                  <c:v>-0.17299999999999999</c:v>
                </c:pt>
                <c:pt idx="6260">
                  <c:v>-0.17299999999999999</c:v>
                </c:pt>
                <c:pt idx="6261">
                  <c:v>-0.17299999999999999</c:v>
                </c:pt>
                <c:pt idx="6262">
                  <c:v>-0.17299999999999999</c:v>
                </c:pt>
                <c:pt idx="6263">
                  <c:v>-0.17299999999999999</c:v>
                </c:pt>
                <c:pt idx="6264">
                  <c:v>-0.17299999999999999</c:v>
                </c:pt>
                <c:pt idx="6265">
                  <c:v>-0.17299999999999999</c:v>
                </c:pt>
                <c:pt idx="6266">
                  <c:v>-0.17299999999999999</c:v>
                </c:pt>
                <c:pt idx="6267">
                  <c:v>-0.17299999999999999</c:v>
                </c:pt>
                <c:pt idx="6268">
                  <c:v>-0.17299999999999999</c:v>
                </c:pt>
                <c:pt idx="6269">
                  <c:v>-0.17299999999999999</c:v>
                </c:pt>
                <c:pt idx="6270">
                  <c:v>-0.17299999999999999</c:v>
                </c:pt>
                <c:pt idx="6271">
                  <c:v>-0.17299999999999999</c:v>
                </c:pt>
                <c:pt idx="6272">
                  <c:v>-0.17299999999999999</c:v>
                </c:pt>
                <c:pt idx="6273">
                  <c:v>-0.17299999999999999</c:v>
                </c:pt>
                <c:pt idx="6274">
                  <c:v>-0.17299999999999999</c:v>
                </c:pt>
                <c:pt idx="6275">
                  <c:v>-0.17299999999999999</c:v>
                </c:pt>
                <c:pt idx="6276">
                  <c:v>-0.17299999999999999</c:v>
                </c:pt>
                <c:pt idx="6277">
                  <c:v>-0.17299999999999999</c:v>
                </c:pt>
                <c:pt idx="6278">
                  <c:v>-0.17299999999999999</c:v>
                </c:pt>
                <c:pt idx="6279">
                  <c:v>-0.17299999999999999</c:v>
                </c:pt>
                <c:pt idx="6280">
                  <c:v>-0.17299999999999999</c:v>
                </c:pt>
                <c:pt idx="6281">
                  <c:v>-0.17299999999999999</c:v>
                </c:pt>
                <c:pt idx="6282">
                  <c:v>-0.17299999999999999</c:v>
                </c:pt>
                <c:pt idx="6283">
                  <c:v>-0.17299999999999999</c:v>
                </c:pt>
                <c:pt idx="6284">
                  <c:v>-0.17299999999999999</c:v>
                </c:pt>
                <c:pt idx="6285">
                  <c:v>-0.17299999999999999</c:v>
                </c:pt>
                <c:pt idx="6286">
                  <c:v>-0.17299999999999999</c:v>
                </c:pt>
                <c:pt idx="6287">
                  <c:v>-0.17299999999999999</c:v>
                </c:pt>
                <c:pt idx="6288">
                  <c:v>-0.17299999999999999</c:v>
                </c:pt>
                <c:pt idx="6289">
                  <c:v>-0.17299999999999999</c:v>
                </c:pt>
                <c:pt idx="6290">
                  <c:v>-0.17299999999999999</c:v>
                </c:pt>
                <c:pt idx="6291">
                  <c:v>-0.17299999999999999</c:v>
                </c:pt>
                <c:pt idx="6292">
                  <c:v>-0.17299999999999999</c:v>
                </c:pt>
                <c:pt idx="6293">
                  <c:v>-0.17299999999999999</c:v>
                </c:pt>
                <c:pt idx="6294">
                  <c:v>-0.17299999999999999</c:v>
                </c:pt>
                <c:pt idx="6295">
                  <c:v>-0.17299999999999999</c:v>
                </c:pt>
                <c:pt idx="6296">
                  <c:v>-0.17299999999999999</c:v>
                </c:pt>
                <c:pt idx="6297">
                  <c:v>-0.17299999999999999</c:v>
                </c:pt>
                <c:pt idx="6298">
                  <c:v>-0.17299999999999999</c:v>
                </c:pt>
                <c:pt idx="6299">
                  <c:v>-0.17299999999999999</c:v>
                </c:pt>
                <c:pt idx="6300">
                  <c:v>-0.17299999999999999</c:v>
                </c:pt>
                <c:pt idx="6301">
                  <c:v>-0.17299999999999999</c:v>
                </c:pt>
                <c:pt idx="6302">
                  <c:v>-0.17299999999999999</c:v>
                </c:pt>
                <c:pt idx="6303">
                  <c:v>-0.17299999999999999</c:v>
                </c:pt>
                <c:pt idx="6304">
                  <c:v>-0.17299999999999999</c:v>
                </c:pt>
                <c:pt idx="6305">
                  <c:v>-0.17299999999999999</c:v>
                </c:pt>
                <c:pt idx="6306">
                  <c:v>-0.17299999999999999</c:v>
                </c:pt>
                <c:pt idx="6307">
                  <c:v>-0.17299999999999999</c:v>
                </c:pt>
                <c:pt idx="6308">
                  <c:v>-0.17299999999999999</c:v>
                </c:pt>
                <c:pt idx="6309">
                  <c:v>-0.17299999999999999</c:v>
                </c:pt>
                <c:pt idx="6310">
                  <c:v>-0.17299999999999999</c:v>
                </c:pt>
                <c:pt idx="6311">
                  <c:v>-0.17299999999999999</c:v>
                </c:pt>
                <c:pt idx="6312">
                  <c:v>-0.17299999999999999</c:v>
                </c:pt>
                <c:pt idx="6313">
                  <c:v>-0.17299999999999999</c:v>
                </c:pt>
                <c:pt idx="6314">
                  <c:v>-0.17299999999999999</c:v>
                </c:pt>
                <c:pt idx="6315">
                  <c:v>-0.17299999999999999</c:v>
                </c:pt>
                <c:pt idx="6316">
                  <c:v>-0.17299999999999999</c:v>
                </c:pt>
                <c:pt idx="6317">
                  <c:v>-0.17299999999999999</c:v>
                </c:pt>
                <c:pt idx="6318">
                  <c:v>-0.17199999999999999</c:v>
                </c:pt>
                <c:pt idx="6319">
                  <c:v>-0.17199999999999999</c:v>
                </c:pt>
                <c:pt idx="6320">
                  <c:v>-0.17199999999999999</c:v>
                </c:pt>
                <c:pt idx="6321">
                  <c:v>-0.17199999999999999</c:v>
                </c:pt>
                <c:pt idx="6322">
                  <c:v>-0.17199999999999999</c:v>
                </c:pt>
                <c:pt idx="6323">
                  <c:v>-0.17199999999999999</c:v>
                </c:pt>
                <c:pt idx="6324">
                  <c:v>-0.17199999999999999</c:v>
                </c:pt>
                <c:pt idx="6325">
                  <c:v>-0.17199999999999999</c:v>
                </c:pt>
                <c:pt idx="6326">
                  <c:v>-0.17199999999999999</c:v>
                </c:pt>
                <c:pt idx="6327">
                  <c:v>-0.17199999999999999</c:v>
                </c:pt>
                <c:pt idx="6328">
                  <c:v>-0.17199999999999999</c:v>
                </c:pt>
                <c:pt idx="6329">
                  <c:v>-0.17199999999999999</c:v>
                </c:pt>
                <c:pt idx="6330">
                  <c:v>-0.17199999999999999</c:v>
                </c:pt>
                <c:pt idx="6331">
                  <c:v>-0.17199999999999999</c:v>
                </c:pt>
                <c:pt idx="6332">
                  <c:v>-0.17199999999999999</c:v>
                </c:pt>
                <c:pt idx="6333">
                  <c:v>-0.17199999999999999</c:v>
                </c:pt>
                <c:pt idx="6334">
                  <c:v>-0.17199999999999999</c:v>
                </c:pt>
                <c:pt idx="6335">
                  <c:v>-0.17199999999999999</c:v>
                </c:pt>
                <c:pt idx="6336">
                  <c:v>-0.17199999999999999</c:v>
                </c:pt>
                <c:pt idx="6337">
                  <c:v>-0.17199999999999999</c:v>
                </c:pt>
                <c:pt idx="6338">
                  <c:v>-0.17199999999999999</c:v>
                </c:pt>
                <c:pt idx="6339">
                  <c:v>-0.17199999999999999</c:v>
                </c:pt>
                <c:pt idx="6340">
                  <c:v>-0.17199999999999999</c:v>
                </c:pt>
                <c:pt idx="6341">
                  <c:v>-0.17199999999999999</c:v>
                </c:pt>
                <c:pt idx="6342">
                  <c:v>-0.17199999999999999</c:v>
                </c:pt>
                <c:pt idx="6343">
                  <c:v>-0.17199999999999999</c:v>
                </c:pt>
                <c:pt idx="6344">
                  <c:v>-0.17199999999999999</c:v>
                </c:pt>
                <c:pt idx="6345">
                  <c:v>-0.17199999999999999</c:v>
                </c:pt>
                <c:pt idx="6346">
                  <c:v>-0.17199999999999999</c:v>
                </c:pt>
                <c:pt idx="6347">
                  <c:v>-0.17199999999999999</c:v>
                </c:pt>
                <c:pt idx="6348">
                  <c:v>-0.17199999999999999</c:v>
                </c:pt>
                <c:pt idx="6349">
                  <c:v>-0.17199999999999999</c:v>
                </c:pt>
                <c:pt idx="6350">
                  <c:v>-0.17199999999999999</c:v>
                </c:pt>
                <c:pt idx="6351">
                  <c:v>-0.17199999999999999</c:v>
                </c:pt>
                <c:pt idx="6352">
                  <c:v>-0.17199999999999999</c:v>
                </c:pt>
                <c:pt idx="6353">
                  <c:v>-0.17199999999999999</c:v>
                </c:pt>
                <c:pt idx="6354">
                  <c:v>-0.17199999999999999</c:v>
                </c:pt>
                <c:pt idx="6355">
                  <c:v>-0.17199999999999999</c:v>
                </c:pt>
                <c:pt idx="6356">
                  <c:v>-0.17199999999999999</c:v>
                </c:pt>
                <c:pt idx="6357">
                  <c:v>-0.17199999999999999</c:v>
                </c:pt>
                <c:pt idx="6358">
                  <c:v>-0.17199999999999999</c:v>
                </c:pt>
                <c:pt idx="6359">
                  <c:v>-0.17199999999999999</c:v>
                </c:pt>
                <c:pt idx="6360">
                  <c:v>-0.17199999999999999</c:v>
                </c:pt>
                <c:pt idx="6361">
                  <c:v>-0.17199999999999999</c:v>
                </c:pt>
                <c:pt idx="6362">
                  <c:v>-0.17199999999999999</c:v>
                </c:pt>
                <c:pt idx="6363">
                  <c:v>-0.17199999999999999</c:v>
                </c:pt>
                <c:pt idx="6364">
                  <c:v>-0.17199999999999999</c:v>
                </c:pt>
                <c:pt idx="6365">
                  <c:v>-0.17199999999999999</c:v>
                </c:pt>
                <c:pt idx="6366">
                  <c:v>-0.17199999999999999</c:v>
                </c:pt>
                <c:pt idx="6367">
                  <c:v>-0.17199999999999999</c:v>
                </c:pt>
                <c:pt idx="6368">
                  <c:v>-0.17199999999999999</c:v>
                </c:pt>
                <c:pt idx="6369">
                  <c:v>-0.17199999999999999</c:v>
                </c:pt>
                <c:pt idx="6370">
                  <c:v>-0.17199999999999999</c:v>
                </c:pt>
                <c:pt idx="6371">
                  <c:v>-0.17199999999999999</c:v>
                </c:pt>
                <c:pt idx="6372">
                  <c:v>-0.17199999999999999</c:v>
                </c:pt>
                <c:pt idx="6373">
                  <c:v>-0.17199999999999999</c:v>
                </c:pt>
                <c:pt idx="6374">
                  <c:v>-0.17199999999999999</c:v>
                </c:pt>
                <c:pt idx="6375">
                  <c:v>-0.17199999999999999</c:v>
                </c:pt>
                <c:pt idx="6376">
                  <c:v>-0.17199999999999999</c:v>
                </c:pt>
                <c:pt idx="6377">
                  <c:v>-0.17199999999999999</c:v>
                </c:pt>
                <c:pt idx="6378">
                  <c:v>-0.17199999999999999</c:v>
                </c:pt>
                <c:pt idx="6379">
                  <c:v>-0.17199999999999999</c:v>
                </c:pt>
                <c:pt idx="6380">
                  <c:v>-0.17199999999999999</c:v>
                </c:pt>
                <c:pt idx="6381">
                  <c:v>-0.17199999999999999</c:v>
                </c:pt>
                <c:pt idx="6382">
                  <c:v>-0.17199999999999999</c:v>
                </c:pt>
                <c:pt idx="6383">
                  <c:v>-0.17199999999999999</c:v>
                </c:pt>
                <c:pt idx="6384">
                  <c:v>-0.17199999999999999</c:v>
                </c:pt>
                <c:pt idx="6385">
                  <c:v>-0.17199999999999999</c:v>
                </c:pt>
                <c:pt idx="6386">
                  <c:v>-0.17199999999999999</c:v>
                </c:pt>
                <c:pt idx="6387">
                  <c:v>-0.17199999999999999</c:v>
                </c:pt>
                <c:pt idx="6388">
                  <c:v>-0.17199999999999999</c:v>
                </c:pt>
                <c:pt idx="6389">
                  <c:v>-0.17199999999999999</c:v>
                </c:pt>
                <c:pt idx="6390">
                  <c:v>-0.17199999999999999</c:v>
                </c:pt>
                <c:pt idx="6391">
                  <c:v>-0.17199999999999999</c:v>
                </c:pt>
                <c:pt idx="6392">
                  <c:v>-0.17199999999999999</c:v>
                </c:pt>
                <c:pt idx="6393">
                  <c:v>-0.17199999999999999</c:v>
                </c:pt>
                <c:pt idx="6394">
                  <c:v>-0.17199999999999999</c:v>
                </c:pt>
                <c:pt idx="6395">
                  <c:v>-0.17199999999999999</c:v>
                </c:pt>
                <c:pt idx="6396">
                  <c:v>-0.17199999999999999</c:v>
                </c:pt>
                <c:pt idx="6397">
                  <c:v>-0.17199999999999999</c:v>
                </c:pt>
                <c:pt idx="6398">
                  <c:v>-0.17199999999999999</c:v>
                </c:pt>
                <c:pt idx="6399">
                  <c:v>-0.17100000000000001</c:v>
                </c:pt>
                <c:pt idx="6400">
                  <c:v>-0.17100000000000001</c:v>
                </c:pt>
                <c:pt idx="6401">
                  <c:v>-0.17100000000000001</c:v>
                </c:pt>
                <c:pt idx="6402">
                  <c:v>-0.17100000000000001</c:v>
                </c:pt>
                <c:pt idx="6403">
                  <c:v>-0.17100000000000001</c:v>
                </c:pt>
                <c:pt idx="6404">
                  <c:v>-0.17100000000000001</c:v>
                </c:pt>
                <c:pt idx="6405">
                  <c:v>-0.17100000000000001</c:v>
                </c:pt>
                <c:pt idx="6406">
                  <c:v>-0.17100000000000001</c:v>
                </c:pt>
                <c:pt idx="6407">
                  <c:v>-0.17100000000000001</c:v>
                </c:pt>
                <c:pt idx="6408">
                  <c:v>-0.17100000000000001</c:v>
                </c:pt>
                <c:pt idx="6409">
                  <c:v>-0.17100000000000001</c:v>
                </c:pt>
                <c:pt idx="6410">
                  <c:v>-0.17100000000000001</c:v>
                </c:pt>
                <c:pt idx="6411">
                  <c:v>-0.17100000000000001</c:v>
                </c:pt>
                <c:pt idx="6412">
                  <c:v>-0.17100000000000001</c:v>
                </c:pt>
                <c:pt idx="6413">
                  <c:v>-0.17100000000000001</c:v>
                </c:pt>
                <c:pt idx="6414">
                  <c:v>-0.17100000000000001</c:v>
                </c:pt>
                <c:pt idx="6415">
                  <c:v>-0.17100000000000001</c:v>
                </c:pt>
                <c:pt idx="6416">
                  <c:v>-0.17100000000000001</c:v>
                </c:pt>
                <c:pt idx="6417">
                  <c:v>-0.17100000000000001</c:v>
                </c:pt>
                <c:pt idx="6418">
                  <c:v>-0.17100000000000001</c:v>
                </c:pt>
                <c:pt idx="6419">
                  <c:v>-0.17100000000000001</c:v>
                </c:pt>
                <c:pt idx="6420">
                  <c:v>-0.17100000000000001</c:v>
                </c:pt>
                <c:pt idx="6421">
                  <c:v>-0.17100000000000001</c:v>
                </c:pt>
                <c:pt idx="6422">
                  <c:v>-0.17100000000000001</c:v>
                </c:pt>
                <c:pt idx="6423">
                  <c:v>-0.17100000000000001</c:v>
                </c:pt>
                <c:pt idx="6424">
                  <c:v>-0.17100000000000001</c:v>
                </c:pt>
                <c:pt idx="6425">
                  <c:v>-0.17100000000000001</c:v>
                </c:pt>
                <c:pt idx="6426">
                  <c:v>-0.17100000000000001</c:v>
                </c:pt>
                <c:pt idx="6427">
                  <c:v>-0.17100000000000001</c:v>
                </c:pt>
                <c:pt idx="6428">
                  <c:v>-0.17100000000000001</c:v>
                </c:pt>
                <c:pt idx="6429">
                  <c:v>-0.17100000000000001</c:v>
                </c:pt>
                <c:pt idx="6430">
                  <c:v>-0.17100000000000001</c:v>
                </c:pt>
                <c:pt idx="6431">
                  <c:v>-0.17100000000000001</c:v>
                </c:pt>
                <c:pt idx="6432">
                  <c:v>-0.17100000000000001</c:v>
                </c:pt>
                <c:pt idx="6433">
                  <c:v>-0.17100000000000001</c:v>
                </c:pt>
                <c:pt idx="6434">
                  <c:v>-0.17100000000000001</c:v>
                </c:pt>
                <c:pt idx="6435">
                  <c:v>-0.17100000000000001</c:v>
                </c:pt>
                <c:pt idx="6436">
                  <c:v>-0.17100000000000001</c:v>
                </c:pt>
                <c:pt idx="6437">
                  <c:v>-0.17100000000000001</c:v>
                </c:pt>
                <c:pt idx="6438">
                  <c:v>-0.17100000000000001</c:v>
                </c:pt>
                <c:pt idx="6439">
                  <c:v>-0.17100000000000001</c:v>
                </c:pt>
                <c:pt idx="6440">
                  <c:v>-0.17100000000000001</c:v>
                </c:pt>
                <c:pt idx="6441">
                  <c:v>-0.17100000000000001</c:v>
                </c:pt>
                <c:pt idx="6442">
                  <c:v>-0.17100000000000001</c:v>
                </c:pt>
                <c:pt idx="6443">
                  <c:v>-0.17100000000000001</c:v>
                </c:pt>
                <c:pt idx="6444">
                  <c:v>-0.17100000000000001</c:v>
                </c:pt>
                <c:pt idx="6445">
                  <c:v>-0.17100000000000001</c:v>
                </c:pt>
                <c:pt idx="6446">
                  <c:v>-0.17100000000000001</c:v>
                </c:pt>
                <c:pt idx="6447">
                  <c:v>-0.17100000000000001</c:v>
                </c:pt>
                <c:pt idx="6448">
                  <c:v>-0.17100000000000001</c:v>
                </c:pt>
                <c:pt idx="6449">
                  <c:v>-0.17100000000000001</c:v>
                </c:pt>
                <c:pt idx="6450">
                  <c:v>-0.17100000000000001</c:v>
                </c:pt>
                <c:pt idx="6451">
                  <c:v>-0.17100000000000001</c:v>
                </c:pt>
                <c:pt idx="6452">
                  <c:v>-0.17100000000000001</c:v>
                </c:pt>
                <c:pt idx="6453">
                  <c:v>-0.17100000000000001</c:v>
                </c:pt>
                <c:pt idx="6454">
                  <c:v>-0.17100000000000001</c:v>
                </c:pt>
                <c:pt idx="6455">
                  <c:v>-0.17100000000000001</c:v>
                </c:pt>
                <c:pt idx="6456">
                  <c:v>-0.17100000000000001</c:v>
                </c:pt>
                <c:pt idx="6457">
                  <c:v>-0.17100000000000001</c:v>
                </c:pt>
                <c:pt idx="6458">
                  <c:v>-0.17100000000000001</c:v>
                </c:pt>
                <c:pt idx="6459">
                  <c:v>-0.17100000000000001</c:v>
                </c:pt>
                <c:pt idx="6460">
                  <c:v>-0.17100000000000001</c:v>
                </c:pt>
                <c:pt idx="6461">
                  <c:v>-0.17100000000000001</c:v>
                </c:pt>
                <c:pt idx="6462">
                  <c:v>-0.17100000000000001</c:v>
                </c:pt>
                <c:pt idx="6463">
                  <c:v>-0.17100000000000001</c:v>
                </c:pt>
                <c:pt idx="6464">
                  <c:v>-0.17100000000000001</c:v>
                </c:pt>
                <c:pt idx="6465">
                  <c:v>-0.17100000000000001</c:v>
                </c:pt>
                <c:pt idx="6466">
                  <c:v>-0.17100000000000001</c:v>
                </c:pt>
                <c:pt idx="6467">
                  <c:v>-0.17100000000000001</c:v>
                </c:pt>
                <c:pt idx="6468">
                  <c:v>-0.17100000000000001</c:v>
                </c:pt>
                <c:pt idx="6469">
                  <c:v>-0.17100000000000001</c:v>
                </c:pt>
                <c:pt idx="6470">
                  <c:v>-0.17100000000000001</c:v>
                </c:pt>
                <c:pt idx="6471">
                  <c:v>-0.17100000000000001</c:v>
                </c:pt>
                <c:pt idx="6472">
                  <c:v>-0.17100000000000001</c:v>
                </c:pt>
                <c:pt idx="6473">
                  <c:v>-0.17100000000000001</c:v>
                </c:pt>
                <c:pt idx="6474">
                  <c:v>-0.17100000000000001</c:v>
                </c:pt>
                <c:pt idx="6475">
                  <c:v>-0.17100000000000001</c:v>
                </c:pt>
                <c:pt idx="6476">
                  <c:v>-0.17100000000000001</c:v>
                </c:pt>
                <c:pt idx="6477">
                  <c:v>-0.17100000000000001</c:v>
                </c:pt>
                <c:pt idx="6478">
                  <c:v>-0.17100000000000001</c:v>
                </c:pt>
                <c:pt idx="6479">
                  <c:v>-0.17100000000000001</c:v>
                </c:pt>
                <c:pt idx="6480">
                  <c:v>-0.17</c:v>
                </c:pt>
                <c:pt idx="6481">
                  <c:v>-0.17</c:v>
                </c:pt>
                <c:pt idx="6482">
                  <c:v>-0.17</c:v>
                </c:pt>
                <c:pt idx="6483">
                  <c:v>-0.17</c:v>
                </c:pt>
                <c:pt idx="6484">
                  <c:v>-0.17</c:v>
                </c:pt>
                <c:pt idx="6485">
                  <c:v>-0.17</c:v>
                </c:pt>
                <c:pt idx="6486">
                  <c:v>-0.17</c:v>
                </c:pt>
                <c:pt idx="6487">
                  <c:v>-0.17</c:v>
                </c:pt>
                <c:pt idx="6488">
                  <c:v>-0.17</c:v>
                </c:pt>
                <c:pt idx="6489">
                  <c:v>-0.17</c:v>
                </c:pt>
                <c:pt idx="6490">
                  <c:v>-0.17</c:v>
                </c:pt>
                <c:pt idx="6491">
                  <c:v>-0.17</c:v>
                </c:pt>
                <c:pt idx="6492">
                  <c:v>-0.17</c:v>
                </c:pt>
                <c:pt idx="6493">
                  <c:v>-0.17</c:v>
                </c:pt>
                <c:pt idx="6494">
                  <c:v>-0.17</c:v>
                </c:pt>
                <c:pt idx="6495">
                  <c:v>-0.17</c:v>
                </c:pt>
                <c:pt idx="6496">
                  <c:v>-0.17</c:v>
                </c:pt>
                <c:pt idx="6497">
                  <c:v>-0.17</c:v>
                </c:pt>
                <c:pt idx="6498">
                  <c:v>-0.17</c:v>
                </c:pt>
                <c:pt idx="6499">
                  <c:v>-0.17</c:v>
                </c:pt>
                <c:pt idx="6500">
                  <c:v>-0.17</c:v>
                </c:pt>
                <c:pt idx="6501">
                  <c:v>-0.17</c:v>
                </c:pt>
                <c:pt idx="6502">
                  <c:v>-0.17</c:v>
                </c:pt>
                <c:pt idx="6503">
                  <c:v>-0.17</c:v>
                </c:pt>
                <c:pt idx="6504">
                  <c:v>-0.17</c:v>
                </c:pt>
                <c:pt idx="6505">
                  <c:v>-0.17</c:v>
                </c:pt>
                <c:pt idx="6506">
                  <c:v>-0.17</c:v>
                </c:pt>
                <c:pt idx="6507">
                  <c:v>-0.17</c:v>
                </c:pt>
                <c:pt idx="6508">
                  <c:v>-0.17</c:v>
                </c:pt>
                <c:pt idx="6509">
                  <c:v>-0.17</c:v>
                </c:pt>
                <c:pt idx="6510">
                  <c:v>-0.17</c:v>
                </c:pt>
                <c:pt idx="6511">
                  <c:v>-0.17</c:v>
                </c:pt>
                <c:pt idx="6512">
                  <c:v>-0.17</c:v>
                </c:pt>
                <c:pt idx="6513">
                  <c:v>-0.17</c:v>
                </c:pt>
                <c:pt idx="6514">
                  <c:v>-0.17</c:v>
                </c:pt>
                <c:pt idx="6515">
                  <c:v>-0.17</c:v>
                </c:pt>
                <c:pt idx="6516">
                  <c:v>-0.17</c:v>
                </c:pt>
                <c:pt idx="6517">
                  <c:v>-0.17</c:v>
                </c:pt>
                <c:pt idx="6518">
                  <c:v>-0.17</c:v>
                </c:pt>
                <c:pt idx="6519">
                  <c:v>-0.17</c:v>
                </c:pt>
                <c:pt idx="6520">
                  <c:v>-0.17</c:v>
                </c:pt>
                <c:pt idx="6521">
                  <c:v>-0.17</c:v>
                </c:pt>
                <c:pt idx="6522">
                  <c:v>-0.17</c:v>
                </c:pt>
                <c:pt idx="6523">
                  <c:v>-0.17</c:v>
                </c:pt>
                <c:pt idx="6524">
                  <c:v>-0.17</c:v>
                </c:pt>
                <c:pt idx="6525">
                  <c:v>-0.17</c:v>
                </c:pt>
                <c:pt idx="6526">
                  <c:v>-0.17</c:v>
                </c:pt>
                <c:pt idx="6527">
                  <c:v>-0.17</c:v>
                </c:pt>
                <c:pt idx="6528">
                  <c:v>-0.17</c:v>
                </c:pt>
                <c:pt idx="6529">
                  <c:v>-0.17</c:v>
                </c:pt>
                <c:pt idx="6530">
                  <c:v>-0.17</c:v>
                </c:pt>
                <c:pt idx="6531">
                  <c:v>-0.17</c:v>
                </c:pt>
                <c:pt idx="6532">
                  <c:v>-0.17</c:v>
                </c:pt>
                <c:pt idx="6533">
                  <c:v>-0.17</c:v>
                </c:pt>
                <c:pt idx="6534">
                  <c:v>-0.17</c:v>
                </c:pt>
                <c:pt idx="6535">
                  <c:v>-0.17</c:v>
                </c:pt>
                <c:pt idx="6536">
                  <c:v>-0.17</c:v>
                </c:pt>
                <c:pt idx="6537">
                  <c:v>-0.17</c:v>
                </c:pt>
                <c:pt idx="6538">
                  <c:v>-0.17</c:v>
                </c:pt>
                <c:pt idx="6539">
                  <c:v>-0.17</c:v>
                </c:pt>
                <c:pt idx="6540">
                  <c:v>-0.17</c:v>
                </c:pt>
                <c:pt idx="6541">
                  <c:v>-0.17</c:v>
                </c:pt>
                <c:pt idx="6542">
                  <c:v>-0.17</c:v>
                </c:pt>
                <c:pt idx="6543">
                  <c:v>-0.17</c:v>
                </c:pt>
                <c:pt idx="6544">
                  <c:v>-0.17</c:v>
                </c:pt>
                <c:pt idx="6545">
                  <c:v>-0.17</c:v>
                </c:pt>
                <c:pt idx="6546">
                  <c:v>-0.17</c:v>
                </c:pt>
                <c:pt idx="6547">
                  <c:v>-0.17</c:v>
                </c:pt>
                <c:pt idx="6548">
                  <c:v>-0.17</c:v>
                </c:pt>
                <c:pt idx="6549">
                  <c:v>-0.17</c:v>
                </c:pt>
                <c:pt idx="6550">
                  <c:v>-0.17</c:v>
                </c:pt>
                <c:pt idx="6551">
                  <c:v>-0.17</c:v>
                </c:pt>
                <c:pt idx="6552">
                  <c:v>-0.17</c:v>
                </c:pt>
                <c:pt idx="6553">
                  <c:v>-0.17</c:v>
                </c:pt>
                <c:pt idx="6554">
                  <c:v>-0.17</c:v>
                </c:pt>
                <c:pt idx="6555">
                  <c:v>-0.17</c:v>
                </c:pt>
                <c:pt idx="6556">
                  <c:v>-0.17</c:v>
                </c:pt>
                <c:pt idx="6557">
                  <c:v>-0.17</c:v>
                </c:pt>
                <c:pt idx="6558">
                  <c:v>-0.17</c:v>
                </c:pt>
                <c:pt idx="6559">
                  <c:v>-0.17</c:v>
                </c:pt>
                <c:pt idx="6560">
                  <c:v>-0.17</c:v>
                </c:pt>
                <c:pt idx="6561">
                  <c:v>-0.16900000000000001</c:v>
                </c:pt>
                <c:pt idx="6562">
                  <c:v>-0.16900000000000001</c:v>
                </c:pt>
                <c:pt idx="6563">
                  <c:v>-0.16900000000000001</c:v>
                </c:pt>
                <c:pt idx="6564">
                  <c:v>-0.16900000000000001</c:v>
                </c:pt>
                <c:pt idx="6565">
                  <c:v>-0.16900000000000001</c:v>
                </c:pt>
                <c:pt idx="6566">
                  <c:v>-0.16900000000000001</c:v>
                </c:pt>
                <c:pt idx="6567">
                  <c:v>-0.16900000000000001</c:v>
                </c:pt>
                <c:pt idx="6568">
                  <c:v>-0.16900000000000001</c:v>
                </c:pt>
                <c:pt idx="6569">
                  <c:v>-0.16900000000000001</c:v>
                </c:pt>
                <c:pt idx="6570">
                  <c:v>-0.16900000000000001</c:v>
                </c:pt>
                <c:pt idx="6571">
                  <c:v>-0.16900000000000001</c:v>
                </c:pt>
                <c:pt idx="6572">
                  <c:v>-0.16900000000000001</c:v>
                </c:pt>
                <c:pt idx="6573">
                  <c:v>-0.16900000000000001</c:v>
                </c:pt>
                <c:pt idx="6574">
                  <c:v>-0.16900000000000001</c:v>
                </c:pt>
                <c:pt idx="6575">
                  <c:v>-0.16900000000000001</c:v>
                </c:pt>
                <c:pt idx="6576">
                  <c:v>-0.16900000000000001</c:v>
                </c:pt>
                <c:pt idx="6577">
                  <c:v>-0.16900000000000001</c:v>
                </c:pt>
                <c:pt idx="6578">
                  <c:v>-0.16900000000000001</c:v>
                </c:pt>
                <c:pt idx="6579">
                  <c:v>-0.16900000000000001</c:v>
                </c:pt>
                <c:pt idx="6580">
                  <c:v>-0.16900000000000001</c:v>
                </c:pt>
                <c:pt idx="6581">
                  <c:v>-0.16900000000000001</c:v>
                </c:pt>
                <c:pt idx="6582">
                  <c:v>-0.16900000000000001</c:v>
                </c:pt>
                <c:pt idx="6583">
                  <c:v>-0.16900000000000001</c:v>
                </c:pt>
                <c:pt idx="6584">
                  <c:v>-0.16900000000000001</c:v>
                </c:pt>
                <c:pt idx="6585">
                  <c:v>-0.16900000000000001</c:v>
                </c:pt>
                <c:pt idx="6586">
                  <c:v>-0.16900000000000001</c:v>
                </c:pt>
                <c:pt idx="6587">
                  <c:v>-0.16900000000000001</c:v>
                </c:pt>
                <c:pt idx="6588">
                  <c:v>-0.16900000000000001</c:v>
                </c:pt>
                <c:pt idx="6589">
                  <c:v>-0.16900000000000001</c:v>
                </c:pt>
                <c:pt idx="6590">
                  <c:v>-0.16900000000000001</c:v>
                </c:pt>
                <c:pt idx="6591">
                  <c:v>-0.16900000000000001</c:v>
                </c:pt>
                <c:pt idx="6592">
                  <c:v>-0.16900000000000001</c:v>
                </c:pt>
                <c:pt idx="6593">
                  <c:v>-0.16900000000000001</c:v>
                </c:pt>
                <c:pt idx="6594">
                  <c:v>-0.16900000000000001</c:v>
                </c:pt>
                <c:pt idx="6595">
                  <c:v>-0.16900000000000001</c:v>
                </c:pt>
                <c:pt idx="6596">
                  <c:v>-0.16900000000000001</c:v>
                </c:pt>
                <c:pt idx="6597">
                  <c:v>-0.16900000000000001</c:v>
                </c:pt>
                <c:pt idx="6598">
                  <c:v>-0.16900000000000001</c:v>
                </c:pt>
                <c:pt idx="6599">
                  <c:v>-0.16900000000000001</c:v>
                </c:pt>
                <c:pt idx="6600">
                  <c:v>-0.16900000000000001</c:v>
                </c:pt>
                <c:pt idx="6601">
                  <c:v>-0.16900000000000001</c:v>
                </c:pt>
                <c:pt idx="6602">
                  <c:v>-0.16900000000000001</c:v>
                </c:pt>
                <c:pt idx="6603">
                  <c:v>-0.16900000000000001</c:v>
                </c:pt>
                <c:pt idx="6604">
                  <c:v>-0.16900000000000001</c:v>
                </c:pt>
                <c:pt idx="6605">
                  <c:v>-0.16900000000000001</c:v>
                </c:pt>
                <c:pt idx="6606">
                  <c:v>-0.16900000000000001</c:v>
                </c:pt>
                <c:pt idx="6607">
                  <c:v>-0.16900000000000001</c:v>
                </c:pt>
                <c:pt idx="6608">
                  <c:v>-0.16900000000000001</c:v>
                </c:pt>
                <c:pt idx="6609">
                  <c:v>-0.16900000000000001</c:v>
                </c:pt>
                <c:pt idx="6610">
                  <c:v>-0.16900000000000001</c:v>
                </c:pt>
                <c:pt idx="6611">
                  <c:v>-0.16900000000000001</c:v>
                </c:pt>
                <c:pt idx="6612">
                  <c:v>-0.16900000000000001</c:v>
                </c:pt>
                <c:pt idx="6613">
                  <c:v>-0.16900000000000001</c:v>
                </c:pt>
                <c:pt idx="6614">
                  <c:v>-0.16900000000000001</c:v>
                </c:pt>
                <c:pt idx="6615">
                  <c:v>-0.16900000000000001</c:v>
                </c:pt>
                <c:pt idx="6616">
                  <c:v>-0.16900000000000001</c:v>
                </c:pt>
                <c:pt idx="6617">
                  <c:v>-0.16900000000000001</c:v>
                </c:pt>
                <c:pt idx="6618">
                  <c:v>-0.16900000000000001</c:v>
                </c:pt>
                <c:pt idx="6619">
                  <c:v>-0.16900000000000001</c:v>
                </c:pt>
                <c:pt idx="6620">
                  <c:v>-0.16900000000000001</c:v>
                </c:pt>
                <c:pt idx="6621">
                  <c:v>-0.16900000000000001</c:v>
                </c:pt>
                <c:pt idx="6622">
                  <c:v>-0.16900000000000001</c:v>
                </c:pt>
                <c:pt idx="6623">
                  <c:v>-0.16900000000000001</c:v>
                </c:pt>
                <c:pt idx="6624">
                  <c:v>-0.16900000000000001</c:v>
                </c:pt>
                <c:pt idx="6625">
                  <c:v>-0.16900000000000001</c:v>
                </c:pt>
                <c:pt idx="6626">
                  <c:v>-0.16900000000000001</c:v>
                </c:pt>
                <c:pt idx="6627">
                  <c:v>-0.16900000000000001</c:v>
                </c:pt>
                <c:pt idx="6628">
                  <c:v>-0.16900000000000001</c:v>
                </c:pt>
                <c:pt idx="6629">
                  <c:v>-0.16900000000000001</c:v>
                </c:pt>
                <c:pt idx="6630">
                  <c:v>-0.16900000000000001</c:v>
                </c:pt>
                <c:pt idx="6631">
                  <c:v>-0.16900000000000001</c:v>
                </c:pt>
                <c:pt idx="6632">
                  <c:v>-0.16900000000000001</c:v>
                </c:pt>
                <c:pt idx="6633">
                  <c:v>-0.16900000000000001</c:v>
                </c:pt>
                <c:pt idx="6634">
                  <c:v>-0.16900000000000001</c:v>
                </c:pt>
                <c:pt idx="6635">
                  <c:v>-0.16900000000000001</c:v>
                </c:pt>
                <c:pt idx="6636">
                  <c:v>-0.16900000000000001</c:v>
                </c:pt>
                <c:pt idx="6637">
                  <c:v>-0.16900000000000001</c:v>
                </c:pt>
                <c:pt idx="6638">
                  <c:v>-0.16900000000000001</c:v>
                </c:pt>
                <c:pt idx="6639">
                  <c:v>-0.16900000000000001</c:v>
                </c:pt>
                <c:pt idx="6640">
                  <c:v>-0.16900000000000001</c:v>
                </c:pt>
                <c:pt idx="6641">
                  <c:v>-0.16900000000000001</c:v>
                </c:pt>
                <c:pt idx="6642">
                  <c:v>-0.16800000000000001</c:v>
                </c:pt>
                <c:pt idx="6643">
                  <c:v>-0.16800000000000001</c:v>
                </c:pt>
                <c:pt idx="6644">
                  <c:v>-0.16800000000000001</c:v>
                </c:pt>
                <c:pt idx="6645">
                  <c:v>-0.16800000000000001</c:v>
                </c:pt>
                <c:pt idx="6646">
                  <c:v>-0.16800000000000001</c:v>
                </c:pt>
                <c:pt idx="6647">
                  <c:v>-0.16800000000000001</c:v>
                </c:pt>
                <c:pt idx="6648">
                  <c:v>-0.16800000000000001</c:v>
                </c:pt>
                <c:pt idx="6649">
                  <c:v>-0.16800000000000001</c:v>
                </c:pt>
                <c:pt idx="6650">
                  <c:v>-0.16800000000000001</c:v>
                </c:pt>
                <c:pt idx="6651">
                  <c:v>-0.16800000000000001</c:v>
                </c:pt>
                <c:pt idx="6652">
                  <c:v>-0.16800000000000001</c:v>
                </c:pt>
                <c:pt idx="6653">
                  <c:v>-0.16800000000000001</c:v>
                </c:pt>
                <c:pt idx="6654">
                  <c:v>-0.16800000000000001</c:v>
                </c:pt>
                <c:pt idx="6655">
                  <c:v>-0.16800000000000001</c:v>
                </c:pt>
                <c:pt idx="6656">
                  <c:v>-0.16800000000000001</c:v>
                </c:pt>
                <c:pt idx="6657">
                  <c:v>-0.16800000000000001</c:v>
                </c:pt>
                <c:pt idx="6658">
                  <c:v>-0.16800000000000001</c:v>
                </c:pt>
                <c:pt idx="6659">
                  <c:v>-0.16800000000000001</c:v>
                </c:pt>
                <c:pt idx="6660">
                  <c:v>-0.16800000000000001</c:v>
                </c:pt>
                <c:pt idx="6661">
                  <c:v>-0.16800000000000001</c:v>
                </c:pt>
                <c:pt idx="6662">
                  <c:v>-0.16800000000000001</c:v>
                </c:pt>
                <c:pt idx="6663">
                  <c:v>-0.16800000000000001</c:v>
                </c:pt>
                <c:pt idx="6664">
                  <c:v>-0.16800000000000001</c:v>
                </c:pt>
                <c:pt idx="6665">
                  <c:v>-0.16800000000000001</c:v>
                </c:pt>
                <c:pt idx="6666">
                  <c:v>-0.16800000000000001</c:v>
                </c:pt>
                <c:pt idx="6667">
                  <c:v>-0.16800000000000001</c:v>
                </c:pt>
                <c:pt idx="6668">
                  <c:v>-0.16800000000000001</c:v>
                </c:pt>
                <c:pt idx="6669">
                  <c:v>-0.16800000000000001</c:v>
                </c:pt>
                <c:pt idx="6670">
                  <c:v>-0.16800000000000001</c:v>
                </c:pt>
                <c:pt idx="6671">
                  <c:v>-0.16800000000000001</c:v>
                </c:pt>
                <c:pt idx="6672">
                  <c:v>-0.16800000000000001</c:v>
                </c:pt>
                <c:pt idx="6673">
                  <c:v>-0.16800000000000001</c:v>
                </c:pt>
                <c:pt idx="6674">
                  <c:v>-0.16800000000000001</c:v>
                </c:pt>
                <c:pt idx="6675">
                  <c:v>-0.16800000000000001</c:v>
                </c:pt>
                <c:pt idx="6676">
                  <c:v>-0.16800000000000001</c:v>
                </c:pt>
                <c:pt idx="6677">
                  <c:v>-0.16800000000000001</c:v>
                </c:pt>
                <c:pt idx="6678">
                  <c:v>-0.16800000000000001</c:v>
                </c:pt>
                <c:pt idx="6679">
                  <c:v>-0.16800000000000001</c:v>
                </c:pt>
                <c:pt idx="6680">
                  <c:v>-0.16800000000000001</c:v>
                </c:pt>
                <c:pt idx="6681">
                  <c:v>-0.16800000000000001</c:v>
                </c:pt>
                <c:pt idx="6682">
                  <c:v>-0.16800000000000001</c:v>
                </c:pt>
                <c:pt idx="6683">
                  <c:v>-0.16800000000000001</c:v>
                </c:pt>
                <c:pt idx="6684">
                  <c:v>-0.16800000000000001</c:v>
                </c:pt>
                <c:pt idx="6685">
                  <c:v>-0.16800000000000001</c:v>
                </c:pt>
                <c:pt idx="6686">
                  <c:v>-0.16800000000000001</c:v>
                </c:pt>
                <c:pt idx="6687">
                  <c:v>-0.16800000000000001</c:v>
                </c:pt>
                <c:pt idx="6688">
                  <c:v>-0.16800000000000001</c:v>
                </c:pt>
                <c:pt idx="6689">
                  <c:v>-0.16800000000000001</c:v>
                </c:pt>
                <c:pt idx="6690">
                  <c:v>-0.16800000000000001</c:v>
                </c:pt>
                <c:pt idx="6691">
                  <c:v>-0.16800000000000001</c:v>
                </c:pt>
                <c:pt idx="6692">
                  <c:v>-0.16800000000000001</c:v>
                </c:pt>
                <c:pt idx="6693">
                  <c:v>-0.16800000000000001</c:v>
                </c:pt>
                <c:pt idx="6694">
                  <c:v>-0.16800000000000001</c:v>
                </c:pt>
                <c:pt idx="6695">
                  <c:v>-0.16800000000000001</c:v>
                </c:pt>
                <c:pt idx="6696">
                  <c:v>-0.16800000000000001</c:v>
                </c:pt>
                <c:pt idx="6697">
                  <c:v>-0.16800000000000001</c:v>
                </c:pt>
                <c:pt idx="6698">
                  <c:v>-0.16800000000000001</c:v>
                </c:pt>
                <c:pt idx="6699">
                  <c:v>-0.16800000000000001</c:v>
                </c:pt>
                <c:pt idx="6700">
                  <c:v>-0.16800000000000001</c:v>
                </c:pt>
                <c:pt idx="6701">
                  <c:v>-0.16800000000000001</c:v>
                </c:pt>
                <c:pt idx="6702">
                  <c:v>-0.16800000000000001</c:v>
                </c:pt>
                <c:pt idx="6703">
                  <c:v>-0.16800000000000001</c:v>
                </c:pt>
                <c:pt idx="6704">
                  <c:v>-0.16800000000000001</c:v>
                </c:pt>
                <c:pt idx="6705">
                  <c:v>-0.16800000000000001</c:v>
                </c:pt>
                <c:pt idx="6706">
                  <c:v>-0.16800000000000001</c:v>
                </c:pt>
                <c:pt idx="6707">
                  <c:v>-0.16800000000000001</c:v>
                </c:pt>
                <c:pt idx="6708">
                  <c:v>-0.16800000000000001</c:v>
                </c:pt>
                <c:pt idx="6709">
                  <c:v>-0.16800000000000001</c:v>
                </c:pt>
                <c:pt idx="6710">
                  <c:v>-0.16800000000000001</c:v>
                </c:pt>
                <c:pt idx="6711">
                  <c:v>-0.16800000000000001</c:v>
                </c:pt>
                <c:pt idx="6712">
                  <c:v>-0.16800000000000001</c:v>
                </c:pt>
                <c:pt idx="6713">
                  <c:v>-0.16800000000000001</c:v>
                </c:pt>
                <c:pt idx="6714">
                  <c:v>-0.16800000000000001</c:v>
                </c:pt>
                <c:pt idx="6715">
                  <c:v>-0.16800000000000001</c:v>
                </c:pt>
                <c:pt idx="6716">
                  <c:v>-0.16800000000000001</c:v>
                </c:pt>
                <c:pt idx="6717">
                  <c:v>-0.16800000000000001</c:v>
                </c:pt>
                <c:pt idx="6718">
                  <c:v>-0.16800000000000001</c:v>
                </c:pt>
                <c:pt idx="6719">
                  <c:v>-0.16800000000000001</c:v>
                </c:pt>
                <c:pt idx="6720">
                  <c:v>-0.16800000000000001</c:v>
                </c:pt>
                <c:pt idx="6721">
                  <c:v>-0.16800000000000001</c:v>
                </c:pt>
                <c:pt idx="6722">
                  <c:v>-0.16800000000000001</c:v>
                </c:pt>
                <c:pt idx="6723">
                  <c:v>-0.16700000000000001</c:v>
                </c:pt>
                <c:pt idx="6724">
                  <c:v>-0.16700000000000001</c:v>
                </c:pt>
                <c:pt idx="6725">
                  <c:v>-0.16700000000000001</c:v>
                </c:pt>
                <c:pt idx="6726">
                  <c:v>-0.16700000000000001</c:v>
                </c:pt>
                <c:pt idx="6727">
                  <c:v>-0.16700000000000001</c:v>
                </c:pt>
                <c:pt idx="6728">
                  <c:v>-0.16700000000000001</c:v>
                </c:pt>
                <c:pt idx="6729">
                  <c:v>-0.16700000000000001</c:v>
                </c:pt>
                <c:pt idx="6730">
                  <c:v>-0.16700000000000001</c:v>
                </c:pt>
                <c:pt idx="6731">
                  <c:v>-0.16700000000000001</c:v>
                </c:pt>
                <c:pt idx="6732">
                  <c:v>-0.16700000000000001</c:v>
                </c:pt>
                <c:pt idx="6733">
                  <c:v>-0.16700000000000001</c:v>
                </c:pt>
                <c:pt idx="6734">
                  <c:v>-0.16700000000000001</c:v>
                </c:pt>
                <c:pt idx="6735">
                  <c:v>-0.16700000000000001</c:v>
                </c:pt>
                <c:pt idx="6736">
                  <c:v>-0.16700000000000001</c:v>
                </c:pt>
                <c:pt idx="6737">
                  <c:v>-0.16700000000000001</c:v>
                </c:pt>
                <c:pt idx="6738">
                  <c:v>-0.16700000000000001</c:v>
                </c:pt>
                <c:pt idx="6739">
                  <c:v>-0.16700000000000001</c:v>
                </c:pt>
                <c:pt idx="6740">
                  <c:v>-0.16700000000000001</c:v>
                </c:pt>
                <c:pt idx="6741">
                  <c:v>-0.16700000000000001</c:v>
                </c:pt>
                <c:pt idx="6742">
                  <c:v>-0.16700000000000001</c:v>
                </c:pt>
                <c:pt idx="6743">
                  <c:v>-0.16700000000000001</c:v>
                </c:pt>
                <c:pt idx="6744">
                  <c:v>-0.16700000000000001</c:v>
                </c:pt>
                <c:pt idx="6745">
                  <c:v>-0.16700000000000001</c:v>
                </c:pt>
                <c:pt idx="6746">
                  <c:v>-0.16700000000000001</c:v>
                </c:pt>
                <c:pt idx="6747">
                  <c:v>-0.16700000000000001</c:v>
                </c:pt>
                <c:pt idx="6748">
                  <c:v>-0.16700000000000001</c:v>
                </c:pt>
                <c:pt idx="6749">
                  <c:v>-0.16700000000000001</c:v>
                </c:pt>
                <c:pt idx="6750">
                  <c:v>-0.16700000000000001</c:v>
                </c:pt>
                <c:pt idx="6751">
                  <c:v>-0.16700000000000001</c:v>
                </c:pt>
                <c:pt idx="6752">
                  <c:v>-0.16700000000000001</c:v>
                </c:pt>
                <c:pt idx="6753">
                  <c:v>-0.16700000000000001</c:v>
                </c:pt>
                <c:pt idx="6754">
                  <c:v>-0.16700000000000001</c:v>
                </c:pt>
                <c:pt idx="6755">
                  <c:v>-0.16700000000000001</c:v>
                </c:pt>
                <c:pt idx="6756">
                  <c:v>-0.16700000000000001</c:v>
                </c:pt>
                <c:pt idx="6757">
                  <c:v>-0.16700000000000001</c:v>
                </c:pt>
                <c:pt idx="6758">
                  <c:v>-0.16700000000000001</c:v>
                </c:pt>
                <c:pt idx="6759">
                  <c:v>-0.16700000000000001</c:v>
                </c:pt>
                <c:pt idx="6760">
                  <c:v>-0.16700000000000001</c:v>
                </c:pt>
                <c:pt idx="6761">
                  <c:v>-0.16700000000000001</c:v>
                </c:pt>
                <c:pt idx="6762">
                  <c:v>-0.16700000000000001</c:v>
                </c:pt>
                <c:pt idx="6763">
                  <c:v>-0.16700000000000001</c:v>
                </c:pt>
                <c:pt idx="6764">
                  <c:v>-0.16700000000000001</c:v>
                </c:pt>
                <c:pt idx="6765">
                  <c:v>-0.16700000000000001</c:v>
                </c:pt>
                <c:pt idx="6766">
                  <c:v>-0.16700000000000001</c:v>
                </c:pt>
                <c:pt idx="6767">
                  <c:v>-0.16700000000000001</c:v>
                </c:pt>
                <c:pt idx="6768">
                  <c:v>-0.16700000000000001</c:v>
                </c:pt>
                <c:pt idx="6769">
                  <c:v>-0.16700000000000001</c:v>
                </c:pt>
                <c:pt idx="6770">
                  <c:v>-0.16700000000000001</c:v>
                </c:pt>
                <c:pt idx="6771">
                  <c:v>-0.16700000000000001</c:v>
                </c:pt>
                <c:pt idx="6772">
                  <c:v>-0.16700000000000001</c:v>
                </c:pt>
                <c:pt idx="6773">
                  <c:v>-0.16700000000000001</c:v>
                </c:pt>
                <c:pt idx="6774">
                  <c:v>-0.16700000000000001</c:v>
                </c:pt>
                <c:pt idx="6775">
                  <c:v>-0.16700000000000001</c:v>
                </c:pt>
                <c:pt idx="6776">
                  <c:v>-0.16700000000000001</c:v>
                </c:pt>
                <c:pt idx="6777">
                  <c:v>-0.16700000000000001</c:v>
                </c:pt>
                <c:pt idx="6778">
                  <c:v>-0.16700000000000001</c:v>
                </c:pt>
                <c:pt idx="6779">
                  <c:v>-0.16700000000000001</c:v>
                </c:pt>
                <c:pt idx="6780">
                  <c:v>-0.16700000000000001</c:v>
                </c:pt>
                <c:pt idx="6781">
                  <c:v>-0.16700000000000001</c:v>
                </c:pt>
                <c:pt idx="6782">
                  <c:v>-0.16700000000000001</c:v>
                </c:pt>
                <c:pt idx="6783">
                  <c:v>-0.16700000000000001</c:v>
                </c:pt>
                <c:pt idx="6784">
                  <c:v>-0.16700000000000001</c:v>
                </c:pt>
                <c:pt idx="6785">
                  <c:v>-0.16700000000000001</c:v>
                </c:pt>
                <c:pt idx="6786">
                  <c:v>-0.16700000000000001</c:v>
                </c:pt>
                <c:pt idx="6787">
                  <c:v>-0.16700000000000001</c:v>
                </c:pt>
                <c:pt idx="6788">
                  <c:v>-0.16700000000000001</c:v>
                </c:pt>
                <c:pt idx="6789">
                  <c:v>-0.16700000000000001</c:v>
                </c:pt>
                <c:pt idx="6790">
                  <c:v>-0.16700000000000001</c:v>
                </c:pt>
                <c:pt idx="6791">
                  <c:v>-0.16700000000000001</c:v>
                </c:pt>
                <c:pt idx="6792">
                  <c:v>-0.16700000000000001</c:v>
                </c:pt>
                <c:pt idx="6793">
                  <c:v>-0.16700000000000001</c:v>
                </c:pt>
                <c:pt idx="6794">
                  <c:v>-0.16700000000000001</c:v>
                </c:pt>
                <c:pt idx="6795">
                  <c:v>-0.16700000000000001</c:v>
                </c:pt>
                <c:pt idx="6796">
                  <c:v>-0.16700000000000001</c:v>
                </c:pt>
                <c:pt idx="6797">
                  <c:v>-0.16700000000000001</c:v>
                </c:pt>
                <c:pt idx="6798">
                  <c:v>-0.16700000000000001</c:v>
                </c:pt>
                <c:pt idx="6799">
                  <c:v>-0.16700000000000001</c:v>
                </c:pt>
                <c:pt idx="6800">
                  <c:v>-0.16700000000000001</c:v>
                </c:pt>
                <c:pt idx="6801">
                  <c:v>-0.16700000000000001</c:v>
                </c:pt>
                <c:pt idx="6802">
                  <c:v>-0.16700000000000001</c:v>
                </c:pt>
                <c:pt idx="6803">
                  <c:v>-0.16700000000000001</c:v>
                </c:pt>
                <c:pt idx="6804">
                  <c:v>-0.16600000000000001</c:v>
                </c:pt>
                <c:pt idx="6805">
                  <c:v>-0.16600000000000001</c:v>
                </c:pt>
                <c:pt idx="6806">
                  <c:v>-0.16600000000000001</c:v>
                </c:pt>
                <c:pt idx="6807">
                  <c:v>-0.16600000000000001</c:v>
                </c:pt>
                <c:pt idx="6808">
                  <c:v>-0.16600000000000001</c:v>
                </c:pt>
                <c:pt idx="6809">
                  <c:v>-0.16600000000000001</c:v>
                </c:pt>
                <c:pt idx="6810">
                  <c:v>-0.16600000000000001</c:v>
                </c:pt>
                <c:pt idx="6811">
                  <c:v>-0.16600000000000001</c:v>
                </c:pt>
                <c:pt idx="6812">
                  <c:v>-0.16600000000000001</c:v>
                </c:pt>
                <c:pt idx="6813">
                  <c:v>-0.16600000000000001</c:v>
                </c:pt>
                <c:pt idx="6814">
                  <c:v>-0.16600000000000001</c:v>
                </c:pt>
                <c:pt idx="6815">
                  <c:v>-0.16600000000000001</c:v>
                </c:pt>
                <c:pt idx="6816">
                  <c:v>-0.16600000000000001</c:v>
                </c:pt>
                <c:pt idx="6817">
                  <c:v>-0.16600000000000001</c:v>
                </c:pt>
                <c:pt idx="6818">
                  <c:v>-0.16600000000000001</c:v>
                </c:pt>
                <c:pt idx="6819">
                  <c:v>-0.16600000000000001</c:v>
                </c:pt>
                <c:pt idx="6820">
                  <c:v>-0.16600000000000001</c:v>
                </c:pt>
                <c:pt idx="6821">
                  <c:v>-0.16600000000000001</c:v>
                </c:pt>
                <c:pt idx="6822">
                  <c:v>-0.16600000000000001</c:v>
                </c:pt>
                <c:pt idx="6823">
                  <c:v>-0.16600000000000001</c:v>
                </c:pt>
                <c:pt idx="6824">
                  <c:v>-0.16600000000000001</c:v>
                </c:pt>
                <c:pt idx="6825">
                  <c:v>-0.16600000000000001</c:v>
                </c:pt>
                <c:pt idx="6826">
                  <c:v>-0.16600000000000001</c:v>
                </c:pt>
                <c:pt idx="6827">
                  <c:v>-0.16600000000000001</c:v>
                </c:pt>
                <c:pt idx="6828">
                  <c:v>-0.16600000000000001</c:v>
                </c:pt>
                <c:pt idx="6829">
                  <c:v>-0.16600000000000001</c:v>
                </c:pt>
                <c:pt idx="6830">
                  <c:v>-0.16600000000000001</c:v>
                </c:pt>
                <c:pt idx="6831">
                  <c:v>-0.16600000000000001</c:v>
                </c:pt>
                <c:pt idx="6832">
                  <c:v>-0.16600000000000001</c:v>
                </c:pt>
                <c:pt idx="6833">
                  <c:v>-0.16600000000000001</c:v>
                </c:pt>
                <c:pt idx="6834">
                  <c:v>-0.16600000000000001</c:v>
                </c:pt>
                <c:pt idx="6835">
                  <c:v>-0.16600000000000001</c:v>
                </c:pt>
                <c:pt idx="6836">
                  <c:v>-0.16600000000000001</c:v>
                </c:pt>
                <c:pt idx="6837">
                  <c:v>-0.16600000000000001</c:v>
                </c:pt>
                <c:pt idx="6838">
                  <c:v>-0.16600000000000001</c:v>
                </c:pt>
                <c:pt idx="6839">
                  <c:v>-0.16600000000000001</c:v>
                </c:pt>
                <c:pt idx="6840">
                  <c:v>-0.16600000000000001</c:v>
                </c:pt>
                <c:pt idx="6841">
                  <c:v>-0.16600000000000001</c:v>
                </c:pt>
                <c:pt idx="6842">
                  <c:v>-0.16600000000000001</c:v>
                </c:pt>
                <c:pt idx="6843">
                  <c:v>-0.16600000000000001</c:v>
                </c:pt>
                <c:pt idx="6844">
                  <c:v>-0.16600000000000001</c:v>
                </c:pt>
                <c:pt idx="6845">
                  <c:v>-0.16600000000000001</c:v>
                </c:pt>
                <c:pt idx="6846">
                  <c:v>-0.16600000000000001</c:v>
                </c:pt>
                <c:pt idx="6847">
                  <c:v>-0.16600000000000001</c:v>
                </c:pt>
                <c:pt idx="6848">
                  <c:v>-0.16600000000000001</c:v>
                </c:pt>
                <c:pt idx="6849">
                  <c:v>-0.16600000000000001</c:v>
                </c:pt>
                <c:pt idx="6850">
                  <c:v>-0.16600000000000001</c:v>
                </c:pt>
                <c:pt idx="6851">
                  <c:v>-0.16600000000000001</c:v>
                </c:pt>
                <c:pt idx="6852">
                  <c:v>-0.16600000000000001</c:v>
                </c:pt>
                <c:pt idx="6853">
                  <c:v>-0.16600000000000001</c:v>
                </c:pt>
                <c:pt idx="6854">
                  <c:v>-0.16600000000000001</c:v>
                </c:pt>
                <c:pt idx="6855">
                  <c:v>-0.16600000000000001</c:v>
                </c:pt>
                <c:pt idx="6856">
                  <c:v>-0.16600000000000001</c:v>
                </c:pt>
                <c:pt idx="6857">
                  <c:v>-0.16600000000000001</c:v>
                </c:pt>
                <c:pt idx="6858">
                  <c:v>-0.16600000000000001</c:v>
                </c:pt>
                <c:pt idx="6859">
                  <c:v>-0.16600000000000001</c:v>
                </c:pt>
                <c:pt idx="6860">
                  <c:v>-0.16600000000000001</c:v>
                </c:pt>
                <c:pt idx="6861">
                  <c:v>-0.16600000000000001</c:v>
                </c:pt>
                <c:pt idx="6862">
                  <c:v>-0.16600000000000001</c:v>
                </c:pt>
                <c:pt idx="6863">
                  <c:v>-0.16600000000000001</c:v>
                </c:pt>
                <c:pt idx="6864">
                  <c:v>-0.16600000000000001</c:v>
                </c:pt>
                <c:pt idx="6865">
                  <c:v>-0.16600000000000001</c:v>
                </c:pt>
                <c:pt idx="6866">
                  <c:v>-0.16600000000000001</c:v>
                </c:pt>
                <c:pt idx="6867">
                  <c:v>-0.16600000000000001</c:v>
                </c:pt>
                <c:pt idx="6868">
                  <c:v>-0.16600000000000001</c:v>
                </c:pt>
                <c:pt idx="6869">
                  <c:v>-0.16600000000000001</c:v>
                </c:pt>
                <c:pt idx="6870">
                  <c:v>-0.16600000000000001</c:v>
                </c:pt>
                <c:pt idx="6871">
                  <c:v>-0.16600000000000001</c:v>
                </c:pt>
                <c:pt idx="6872">
                  <c:v>-0.16600000000000001</c:v>
                </c:pt>
                <c:pt idx="6873">
                  <c:v>-0.16600000000000001</c:v>
                </c:pt>
                <c:pt idx="6874">
                  <c:v>-0.16600000000000001</c:v>
                </c:pt>
                <c:pt idx="6875">
                  <c:v>-0.16600000000000001</c:v>
                </c:pt>
                <c:pt idx="6876">
                  <c:v>-0.16600000000000001</c:v>
                </c:pt>
                <c:pt idx="6877">
                  <c:v>-0.16600000000000001</c:v>
                </c:pt>
                <c:pt idx="6878">
                  <c:v>-0.16600000000000001</c:v>
                </c:pt>
                <c:pt idx="6879">
                  <c:v>-0.16600000000000001</c:v>
                </c:pt>
                <c:pt idx="6880">
                  <c:v>-0.16600000000000001</c:v>
                </c:pt>
                <c:pt idx="6881">
                  <c:v>-0.16600000000000001</c:v>
                </c:pt>
                <c:pt idx="6882">
                  <c:v>-0.16600000000000001</c:v>
                </c:pt>
                <c:pt idx="6883">
                  <c:v>-0.16600000000000001</c:v>
                </c:pt>
                <c:pt idx="6884">
                  <c:v>-0.16600000000000001</c:v>
                </c:pt>
                <c:pt idx="6885">
                  <c:v>-0.16500000000000001</c:v>
                </c:pt>
                <c:pt idx="6886">
                  <c:v>-0.16500000000000001</c:v>
                </c:pt>
                <c:pt idx="6887">
                  <c:v>-0.16500000000000001</c:v>
                </c:pt>
                <c:pt idx="6888">
                  <c:v>-0.16500000000000001</c:v>
                </c:pt>
                <c:pt idx="6889">
                  <c:v>-0.16500000000000001</c:v>
                </c:pt>
                <c:pt idx="6890">
                  <c:v>-0.16500000000000001</c:v>
                </c:pt>
                <c:pt idx="6891">
                  <c:v>-0.16500000000000001</c:v>
                </c:pt>
                <c:pt idx="6892">
                  <c:v>-0.16500000000000001</c:v>
                </c:pt>
                <c:pt idx="6893">
                  <c:v>-0.16500000000000001</c:v>
                </c:pt>
                <c:pt idx="6894">
                  <c:v>-0.16500000000000001</c:v>
                </c:pt>
                <c:pt idx="6895">
                  <c:v>-0.16500000000000001</c:v>
                </c:pt>
                <c:pt idx="6896">
                  <c:v>-0.16500000000000001</c:v>
                </c:pt>
                <c:pt idx="6897">
                  <c:v>-0.16500000000000001</c:v>
                </c:pt>
                <c:pt idx="6898">
                  <c:v>-0.16500000000000001</c:v>
                </c:pt>
                <c:pt idx="6899">
                  <c:v>-0.16500000000000001</c:v>
                </c:pt>
                <c:pt idx="6900">
                  <c:v>-0.16500000000000001</c:v>
                </c:pt>
                <c:pt idx="6901">
                  <c:v>-0.16500000000000001</c:v>
                </c:pt>
                <c:pt idx="6902">
                  <c:v>-0.16500000000000001</c:v>
                </c:pt>
                <c:pt idx="6903">
                  <c:v>-0.16500000000000001</c:v>
                </c:pt>
                <c:pt idx="6904">
                  <c:v>-0.16500000000000001</c:v>
                </c:pt>
                <c:pt idx="6905">
                  <c:v>-0.16500000000000001</c:v>
                </c:pt>
                <c:pt idx="6906">
                  <c:v>-0.16500000000000001</c:v>
                </c:pt>
                <c:pt idx="6907">
                  <c:v>-0.16500000000000001</c:v>
                </c:pt>
                <c:pt idx="6908">
                  <c:v>-0.16500000000000001</c:v>
                </c:pt>
                <c:pt idx="6909">
                  <c:v>-0.16500000000000001</c:v>
                </c:pt>
                <c:pt idx="6910">
                  <c:v>-0.16500000000000001</c:v>
                </c:pt>
                <c:pt idx="6911">
                  <c:v>-0.16500000000000001</c:v>
                </c:pt>
                <c:pt idx="6912">
                  <c:v>-0.16500000000000001</c:v>
                </c:pt>
                <c:pt idx="6913">
                  <c:v>-0.16500000000000001</c:v>
                </c:pt>
                <c:pt idx="6914">
                  <c:v>-0.16500000000000001</c:v>
                </c:pt>
                <c:pt idx="6915">
                  <c:v>-0.16500000000000001</c:v>
                </c:pt>
                <c:pt idx="6916">
                  <c:v>-0.16500000000000001</c:v>
                </c:pt>
                <c:pt idx="6917">
                  <c:v>-0.16500000000000001</c:v>
                </c:pt>
                <c:pt idx="6918">
                  <c:v>-0.16500000000000001</c:v>
                </c:pt>
                <c:pt idx="6919">
                  <c:v>-0.16500000000000001</c:v>
                </c:pt>
                <c:pt idx="6920">
                  <c:v>-0.16500000000000001</c:v>
                </c:pt>
                <c:pt idx="6921">
                  <c:v>-0.16500000000000001</c:v>
                </c:pt>
                <c:pt idx="6922">
                  <c:v>-0.16500000000000001</c:v>
                </c:pt>
                <c:pt idx="6923">
                  <c:v>-0.16500000000000001</c:v>
                </c:pt>
                <c:pt idx="6924">
                  <c:v>-0.16500000000000001</c:v>
                </c:pt>
                <c:pt idx="6925">
                  <c:v>-0.16500000000000001</c:v>
                </c:pt>
                <c:pt idx="6926">
                  <c:v>-0.16500000000000001</c:v>
                </c:pt>
                <c:pt idx="6927">
                  <c:v>-0.16500000000000001</c:v>
                </c:pt>
                <c:pt idx="6928">
                  <c:v>-0.16500000000000001</c:v>
                </c:pt>
                <c:pt idx="6929">
                  <c:v>-0.16500000000000001</c:v>
                </c:pt>
                <c:pt idx="6930">
                  <c:v>-0.16500000000000001</c:v>
                </c:pt>
                <c:pt idx="6931">
                  <c:v>-0.16500000000000001</c:v>
                </c:pt>
                <c:pt idx="6932">
                  <c:v>-0.16500000000000001</c:v>
                </c:pt>
                <c:pt idx="6933">
                  <c:v>-0.16500000000000001</c:v>
                </c:pt>
                <c:pt idx="6934">
                  <c:v>-0.16500000000000001</c:v>
                </c:pt>
                <c:pt idx="6935">
                  <c:v>-0.16500000000000001</c:v>
                </c:pt>
                <c:pt idx="6936">
                  <c:v>-0.16500000000000001</c:v>
                </c:pt>
                <c:pt idx="6937">
                  <c:v>-0.16500000000000001</c:v>
                </c:pt>
                <c:pt idx="6938">
                  <c:v>-0.16500000000000001</c:v>
                </c:pt>
                <c:pt idx="6939">
                  <c:v>-0.16500000000000001</c:v>
                </c:pt>
                <c:pt idx="6940">
                  <c:v>-0.16500000000000001</c:v>
                </c:pt>
                <c:pt idx="6941">
                  <c:v>-0.16500000000000001</c:v>
                </c:pt>
                <c:pt idx="6942">
                  <c:v>-0.16500000000000001</c:v>
                </c:pt>
                <c:pt idx="6943">
                  <c:v>-0.16500000000000001</c:v>
                </c:pt>
                <c:pt idx="6944">
                  <c:v>-0.16500000000000001</c:v>
                </c:pt>
                <c:pt idx="6945">
                  <c:v>-0.16500000000000001</c:v>
                </c:pt>
                <c:pt idx="6946">
                  <c:v>-0.16500000000000001</c:v>
                </c:pt>
                <c:pt idx="6947">
                  <c:v>-0.16500000000000001</c:v>
                </c:pt>
                <c:pt idx="6948">
                  <c:v>-0.16500000000000001</c:v>
                </c:pt>
                <c:pt idx="6949">
                  <c:v>-0.16500000000000001</c:v>
                </c:pt>
                <c:pt idx="6950">
                  <c:v>-0.16500000000000001</c:v>
                </c:pt>
                <c:pt idx="6951">
                  <c:v>-0.16500000000000001</c:v>
                </c:pt>
                <c:pt idx="6952">
                  <c:v>-0.16500000000000001</c:v>
                </c:pt>
                <c:pt idx="6953">
                  <c:v>-0.16500000000000001</c:v>
                </c:pt>
                <c:pt idx="6954">
                  <c:v>-0.16500000000000001</c:v>
                </c:pt>
                <c:pt idx="6955">
                  <c:v>-0.16500000000000001</c:v>
                </c:pt>
                <c:pt idx="6956">
                  <c:v>-0.16500000000000001</c:v>
                </c:pt>
                <c:pt idx="6957">
                  <c:v>-0.16500000000000001</c:v>
                </c:pt>
                <c:pt idx="6958">
                  <c:v>-0.16500000000000001</c:v>
                </c:pt>
                <c:pt idx="6959">
                  <c:v>-0.16500000000000001</c:v>
                </c:pt>
                <c:pt idx="6960">
                  <c:v>-0.16500000000000001</c:v>
                </c:pt>
                <c:pt idx="6961">
                  <c:v>-0.16500000000000001</c:v>
                </c:pt>
                <c:pt idx="6962">
                  <c:v>-0.16500000000000001</c:v>
                </c:pt>
                <c:pt idx="6963">
                  <c:v>-0.16500000000000001</c:v>
                </c:pt>
                <c:pt idx="6964">
                  <c:v>-0.16500000000000001</c:v>
                </c:pt>
                <c:pt idx="6965">
                  <c:v>-0.16500000000000001</c:v>
                </c:pt>
                <c:pt idx="6966">
                  <c:v>-0.16400000000000001</c:v>
                </c:pt>
                <c:pt idx="6967">
                  <c:v>-0.16400000000000001</c:v>
                </c:pt>
                <c:pt idx="6968">
                  <c:v>-0.16400000000000001</c:v>
                </c:pt>
                <c:pt idx="6969">
                  <c:v>-0.16400000000000001</c:v>
                </c:pt>
                <c:pt idx="6970">
                  <c:v>-0.16400000000000001</c:v>
                </c:pt>
                <c:pt idx="6971">
                  <c:v>-0.16400000000000001</c:v>
                </c:pt>
                <c:pt idx="6972">
                  <c:v>-0.16400000000000001</c:v>
                </c:pt>
                <c:pt idx="6973">
                  <c:v>-0.16400000000000001</c:v>
                </c:pt>
                <c:pt idx="6974">
                  <c:v>-0.16400000000000001</c:v>
                </c:pt>
                <c:pt idx="6975">
                  <c:v>-0.16400000000000001</c:v>
                </c:pt>
                <c:pt idx="6976">
                  <c:v>-0.16400000000000001</c:v>
                </c:pt>
                <c:pt idx="6977">
                  <c:v>-0.16400000000000001</c:v>
                </c:pt>
                <c:pt idx="6978">
                  <c:v>-0.16400000000000001</c:v>
                </c:pt>
                <c:pt idx="6979">
                  <c:v>-0.16400000000000001</c:v>
                </c:pt>
                <c:pt idx="6980">
                  <c:v>-0.16400000000000001</c:v>
                </c:pt>
                <c:pt idx="6981">
                  <c:v>-0.16400000000000001</c:v>
                </c:pt>
                <c:pt idx="6982">
                  <c:v>-0.16400000000000001</c:v>
                </c:pt>
                <c:pt idx="6983">
                  <c:v>-0.16400000000000001</c:v>
                </c:pt>
                <c:pt idx="6984">
                  <c:v>-0.16400000000000001</c:v>
                </c:pt>
                <c:pt idx="6985">
                  <c:v>-0.16400000000000001</c:v>
                </c:pt>
                <c:pt idx="6986">
                  <c:v>-0.16400000000000001</c:v>
                </c:pt>
                <c:pt idx="6987">
                  <c:v>-0.16400000000000001</c:v>
                </c:pt>
                <c:pt idx="6988">
                  <c:v>-0.16400000000000001</c:v>
                </c:pt>
                <c:pt idx="6989">
                  <c:v>-0.16400000000000001</c:v>
                </c:pt>
                <c:pt idx="6990">
                  <c:v>-0.16400000000000001</c:v>
                </c:pt>
                <c:pt idx="6991">
                  <c:v>-0.16400000000000001</c:v>
                </c:pt>
                <c:pt idx="6992">
                  <c:v>-0.16400000000000001</c:v>
                </c:pt>
                <c:pt idx="6993">
                  <c:v>-0.16400000000000001</c:v>
                </c:pt>
                <c:pt idx="6994">
                  <c:v>-0.16400000000000001</c:v>
                </c:pt>
                <c:pt idx="6995">
                  <c:v>-0.16400000000000001</c:v>
                </c:pt>
                <c:pt idx="6996">
                  <c:v>-0.16400000000000001</c:v>
                </c:pt>
                <c:pt idx="6997">
                  <c:v>-0.16400000000000001</c:v>
                </c:pt>
                <c:pt idx="6998">
                  <c:v>-0.16400000000000001</c:v>
                </c:pt>
                <c:pt idx="6999">
                  <c:v>-0.16400000000000001</c:v>
                </c:pt>
                <c:pt idx="7000">
                  <c:v>-0.16400000000000001</c:v>
                </c:pt>
                <c:pt idx="7001">
                  <c:v>-0.16400000000000001</c:v>
                </c:pt>
                <c:pt idx="7002">
                  <c:v>-0.16400000000000001</c:v>
                </c:pt>
                <c:pt idx="7003">
                  <c:v>-0.16400000000000001</c:v>
                </c:pt>
                <c:pt idx="7004">
                  <c:v>-0.16400000000000001</c:v>
                </c:pt>
                <c:pt idx="7005">
                  <c:v>-0.16400000000000001</c:v>
                </c:pt>
                <c:pt idx="7006">
                  <c:v>-0.16400000000000001</c:v>
                </c:pt>
                <c:pt idx="7007">
                  <c:v>-0.16400000000000001</c:v>
                </c:pt>
                <c:pt idx="7008">
                  <c:v>-0.16400000000000001</c:v>
                </c:pt>
                <c:pt idx="7009">
                  <c:v>-0.16400000000000001</c:v>
                </c:pt>
                <c:pt idx="7010">
                  <c:v>-0.16400000000000001</c:v>
                </c:pt>
                <c:pt idx="7011">
                  <c:v>-0.16400000000000001</c:v>
                </c:pt>
                <c:pt idx="7012">
                  <c:v>-0.16400000000000001</c:v>
                </c:pt>
                <c:pt idx="7013">
                  <c:v>-0.16400000000000001</c:v>
                </c:pt>
                <c:pt idx="7014">
                  <c:v>-0.16400000000000001</c:v>
                </c:pt>
                <c:pt idx="7015">
                  <c:v>-0.16400000000000001</c:v>
                </c:pt>
                <c:pt idx="7016">
                  <c:v>-0.16400000000000001</c:v>
                </c:pt>
                <c:pt idx="7017">
                  <c:v>-0.16400000000000001</c:v>
                </c:pt>
                <c:pt idx="7018">
                  <c:v>-0.16400000000000001</c:v>
                </c:pt>
                <c:pt idx="7019">
                  <c:v>-0.16400000000000001</c:v>
                </c:pt>
                <c:pt idx="7020">
                  <c:v>-0.16400000000000001</c:v>
                </c:pt>
                <c:pt idx="7021">
                  <c:v>-0.16400000000000001</c:v>
                </c:pt>
                <c:pt idx="7022">
                  <c:v>-0.16400000000000001</c:v>
                </c:pt>
                <c:pt idx="7023">
                  <c:v>-0.16400000000000001</c:v>
                </c:pt>
                <c:pt idx="7024">
                  <c:v>-0.16400000000000001</c:v>
                </c:pt>
                <c:pt idx="7025">
                  <c:v>-0.16400000000000001</c:v>
                </c:pt>
                <c:pt idx="7026">
                  <c:v>-0.16400000000000001</c:v>
                </c:pt>
                <c:pt idx="7027">
                  <c:v>-0.16400000000000001</c:v>
                </c:pt>
                <c:pt idx="7028">
                  <c:v>-0.16400000000000001</c:v>
                </c:pt>
                <c:pt idx="7029">
                  <c:v>-0.16400000000000001</c:v>
                </c:pt>
                <c:pt idx="7030">
                  <c:v>-0.16400000000000001</c:v>
                </c:pt>
                <c:pt idx="7031">
                  <c:v>-0.16400000000000001</c:v>
                </c:pt>
                <c:pt idx="7032">
                  <c:v>-0.16400000000000001</c:v>
                </c:pt>
                <c:pt idx="7033">
                  <c:v>-0.16400000000000001</c:v>
                </c:pt>
                <c:pt idx="7034">
                  <c:v>-0.16400000000000001</c:v>
                </c:pt>
                <c:pt idx="7035">
                  <c:v>-0.16400000000000001</c:v>
                </c:pt>
                <c:pt idx="7036">
                  <c:v>-0.16400000000000001</c:v>
                </c:pt>
                <c:pt idx="7037">
                  <c:v>-0.16400000000000001</c:v>
                </c:pt>
                <c:pt idx="7038">
                  <c:v>-0.16400000000000001</c:v>
                </c:pt>
                <c:pt idx="7039">
                  <c:v>-0.16400000000000001</c:v>
                </c:pt>
                <c:pt idx="7040">
                  <c:v>-0.16400000000000001</c:v>
                </c:pt>
                <c:pt idx="7041">
                  <c:v>-0.16400000000000001</c:v>
                </c:pt>
                <c:pt idx="7042">
                  <c:v>-0.16400000000000001</c:v>
                </c:pt>
                <c:pt idx="7043">
                  <c:v>-0.16400000000000001</c:v>
                </c:pt>
                <c:pt idx="7044">
                  <c:v>-0.16400000000000001</c:v>
                </c:pt>
                <c:pt idx="7045">
                  <c:v>-0.16400000000000001</c:v>
                </c:pt>
                <c:pt idx="7046">
                  <c:v>-0.16400000000000001</c:v>
                </c:pt>
                <c:pt idx="7047">
                  <c:v>-0.16300000000000001</c:v>
                </c:pt>
                <c:pt idx="7048">
                  <c:v>-0.16300000000000001</c:v>
                </c:pt>
                <c:pt idx="7049">
                  <c:v>-0.16300000000000001</c:v>
                </c:pt>
                <c:pt idx="7050">
                  <c:v>-0.16300000000000001</c:v>
                </c:pt>
                <c:pt idx="7051">
                  <c:v>-0.16300000000000001</c:v>
                </c:pt>
                <c:pt idx="7052">
                  <c:v>-0.16300000000000001</c:v>
                </c:pt>
                <c:pt idx="7053">
                  <c:v>-0.16300000000000001</c:v>
                </c:pt>
                <c:pt idx="7054">
                  <c:v>-0.16300000000000001</c:v>
                </c:pt>
                <c:pt idx="7055">
                  <c:v>-0.16300000000000001</c:v>
                </c:pt>
                <c:pt idx="7056">
                  <c:v>-0.16300000000000001</c:v>
                </c:pt>
                <c:pt idx="7057">
                  <c:v>-0.16300000000000001</c:v>
                </c:pt>
                <c:pt idx="7058">
                  <c:v>-0.16300000000000001</c:v>
                </c:pt>
                <c:pt idx="7059">
                  <c:v>-0.16300000000000001</c:v>
                </c:pt>
                <c:pt idx="7060">
                  <c:v>-0.16300000000000001</c:v>
                </c:pt>
                <c:pt idx="7061">
                  <c:v>-0.16300000000000001</c:v>
                </c:pt>
                <c:pt idx="7062">
                  <c:v>-0.16300000000000001</c:v>
                </c:pt>
                <c:pt idx="7063">
                  <c:v>-0.16300000000000001</c:v>
                </c:pt>
                <c:pt idx="7064">
                  <c:v>-0.16300000000000001</c:v>
                </c:pt>
                <c:pt idx="7065">
                  <c:v>-0.16300000000000001</c:v>
                </c:pt>
                <c:pt idx="7066">
                  <c:v>-0.16300000000000001</c:v>
                </c:pt>
                <c:pt idx="7067">
                  <c:v>-0.16300000000000001</c:v>
                </c:pt>
                <c:pt idx="7068">
                  <c:v>-0.16300000000000001</c:v>
                </c:pt>
                <c:pt idx="7069">
                  <c:v>-0.16300000000000001</c:v>
                </c:pt>
                <c:pt idx="7070">
                  <c:v>-0.16300000000000001</c:v>
                </c:pt>
                <c:pt idx="7071">
                  <c:v>-0.16300000000000001</c:v>
                </c:pt>
                <c:pt idx="7072">
                  <c:v>-0.16300000000000001</c:v>
                </c:pt>
                <c:pt idx="7073">
                  <c:v>-0.16300000000000001</c:v>
                </c:pt>
                <c:pt idx="7074">
                  <c:v>-0.16300000000000001</c:v>
                </c:pt>
                <c:pt idx="7075">
                  <c:v>-0.16300000000000001</c:v>
                </c:pt>
                <c:pt idx="7076">
                  <c:v>-0.16300000000000001</c:v>
                </c:pt>
                <c:pt idx="7077">
                  <c:v>-0.16300000000000001</c:v>
                </c:pt>
                <c:pt idx="7078">
                  <c:v>-0.16300000000000001</c:v>
                </c:pt>
                <c:pt idx="7079">
                  <c:v>-0.16300000000000001</c:v>
                </c:pt>
                <c:pt idx="7080">
                  <c:v>-0.16300000000000001</c:v>
                </c:pt>
                <c:pt idx="7081">
                  <c:v>-0.16300000000000001</c:v>
                </c:pt>
                <c:pt idx="7082">
                  <c:v>-0.16300000000000001</c:v>
                </c:pt>
                <c:pt idx="7083">
                  <c:v>-0.16300000000000001</c:v>
                </c:pt>
                <c:pt idx="7084">
                  <c:v>-0.16300000000000001</c:v>
                </c:pt>
                <c:pt idx="7085">
                  <c:v>-0.16300000000000001</c:v>
                </c:pt>
                <c:pt idx="7086">
                  <c:v>-0.16300000000000001</c:v>
                </c:pt>
                <c:pt idx="7087">
                  <c:v>-0.16300000000000001</c:v>
                </c:pt>
                <c:pt idx="7088">
                  <c:v>-0.16300000000000001</c:v>
                </c:pt>
                <c:pt idx="7089">
                  <c:v>-0.16300000000000001</c:v>
                </c:pt>
                <c:pt idx="7090">
                  <c:v>-0.16300000000000001</c:v>
                </c:pt>
                <c:pt idx="7091">
                  <c:v>-0.16300000000000001</c:v>
                </c:pt>
                <c:pt idx="7092">
                  <c:v>-0.16300000000000001</c:v>
                </c:pt>
                <c:pt idx="7093">
                  <c:v>-0.16300000000000001</c:v>
                </c:pt>
                <c:pt idx="7094">
                  <c:v>-0.16300000000000001</c:v>
                </c:pt>
                <c:pt idx="7095">
                  <c:v>-0.16300000000000001</c:v>
                </c:pt>
                <c:pt idx="7096">
                  <c:v>-0.16300000000000001</c:v>
                </c:pt>
                <c:pt idx="7097">
                  <c:v>-0.16300000000000001</c:v>
                </c:pt>
                <c:pt idx="7098">
                  <c:v>-0.16300000000000001</c:v>
                </c:pt>
                <c:pt idx="7099">
                  <c:v>-0.16300000000000001</c:v>
                </c:pt>
                <c:pt idx="7100">
                  <c:v>-0.16300000000000001</c:v>
                </c:pt>
                <c:pt idx="7101">
                  <c:v>-0.16300000000000001</c:v>
                </c:pt>
                <c:pt idx="7102">
                  <c:v>-0.16300000000000001</c:v>
                </c:pt>
                <c:pt idx="7103">
                  <c:v>-0.16300000000000001</c:v>
                </c:pt>
                <c:pt idx="7104">
                  <c:v>-0.16300000000000001</c:v>
                </c:pt>
                <c:pt idx="7105">
                  <c:v>-0.16300000000000001</c:v>
                </c:pt>
                <c:pt idx="7106">
                  <c:v>-0.16300000000000001</c:v>
                </c:pt>
                <c:pt idx="7107">
                  <c:v>-0.16300000000000001</c:v>
                </c:pt>
                <c:pt idx="7108">
                  <c:v>-0.16300000000000001</c:v>
                </c:pt>
                <c:pt idx="7109">
                  <c:v>-0.16300000000000001</c:v>
                </c:pt>
                <c:pt idx="7110">
                  <c:v>-0.16300000000000001</c:v>
                </c:pt>
                <c:pt idx="7111">
                  <c:v>-0.16300000000000001</c:v>
                </c:pt>
                <c:pt idx="7112">
                  <c:v>-0.16300000000000001</c:v>
                </c:pt>
                <c:pt idx="7113">
                  <c:v>-0.16300000000000001</c:v>
                </c:pt>
                <c:pt idx="7114">
                  <c:v>-0.16300000000000001</c:v>
                </c:pt>
                <c:pt idx="7115">
                  <c:v>-0.16300000000000001</c:v>
                </c:pt>
                <c:pt idx="7116">
                  <c:v>-0.16300000000000001</c:v>
                </c:pt>
                <c:pt idx="7117">
                  <c:v>-0.16300000000000001</c:v>
                </c:pt>
                <c:pt idx="7118">
                  <c:v>-0.16300000000000001</c:v>
                </c:pt>
                <c:pt idx="7119">
                  <c:v>-0.16300000000000001</c:v>
                </c:pt>
                <c:pt idx="7120">
                  <c:v>-0.16300000000000001</c:v>
                </c:pt>
                <c:pt idx="7121">
                  <c:v>-0.16300000000000001</c:v>
                </c:pt>
                <c:pt idx="7122">
                  <c:v>-0.16300000000000001</c:v>
                </c:pt>
                <c:pt idx="7123">
                  <c:v>-0.16300000000000001</c:v>
                </c:pt>
                <c:pt idx="7124">
                  <c:v>-0.16300000000000001</c:v>
                </c:pt>
                <c:pt idx="7125">
                  <c:v>-0.16300000000000001</c:v>
                </c:pt>
                <c:pt idx="7126">
                  <c:v>-0.16300000000000001</c:v>
                </c:pt>
                <c:pt idx="7127">
                  <c:v>-0.16300000000000001</c:v>
                </c:pt>
                <c:pt idx="7128">
                  <c:v>-0.16200000000000001</c:v>
                </c:pt>
                <c:pt idx="7129">
                  <c:v>-0.16200000000000001</c:v>
                </c:pt>
                <c:pt idx="7130">
                  <c:v>-0.16200000000000001</c:v>
                </c:pt>
                <c:pt idx="7131">
                  <c:v>-0.16200000000000001</c:v>
                </c:pt>
                <c:pt idx="7132">
                  <c:v>-0.16200000000000001</c:v>
                </c:pt>
                <c:pt idx="7133">
                  <c:v>-0.16200000000000001</c:v>
                </c:pt>
                <c:pt idx="7134">
                  <c:v>-0.16200000000000001</c:v>
                </c:pt>
                <c:pt idx="7135">
                  <c:v>-0.16200000000000001</c:v>
                </c:pt>
                <c:pt idx="7136">
                  <c:v>-0.16200000000000001</c:v>
                </c:pt>
                <c:pt idx="7137">
                  <c:v>-0.16200000000000001</c:v>
                </c:pt>
                <c:pt idx="7138">
                  <c:v>-0.16200000000000001</c:v>
                </c:pt>
                <c:pt idx="7139">
                  <c:v>-0.16200000000000001</c:v>
                </c:pt>
                <c:pt idx="7140">
                  <c:v>-0.16200000000000001</c:v>
                </c:pt>
                <c:pt idx="7141">
                  <c:v>-0.16200000000000001</c:v>
                </c:pt>
                <c:pt idx="7142">
                  <c:v>-0.16200000000000001</c:v>
                </c:pt>
                <c:pt idx="7143">
                  <c:v>-0.16200000000000001</c:v>
                </c:pt>
                <c:pt idx="7144">
                  <c:v>-0.16200000000000001</c:v>
                </c:pt>
                <c:pt idx="7145">
                  <c:v>-0.16200000000000001</c:v>
                </c:pt>
                <c:pt idx="7146">
                  <c:v>-0.16200000000000001</c:v>
                </c:pt>
                <c:pt idx="7147">
                  <c:v>-0.16200000000000001</c:v>
                </c:pt>
                <c:pt idx="7148">
                  <c:v>-0.16200000000000001</c:v>
                </c:pt>
                <c:pt idx="7149">
                  <c:v>-0.16200000000000001</c:v>
                </c:pt>
                <c:pt idx="7150">
                  <c:v>-0.16200000000000001</c:v>
                </c:pt>
                <c:pt idx="7151">
                  <c:v>-0.16200000000000001</c:v>
                </c:pt>
                <c:pt idx="7152">
                  <c:v>-0.16200000000000001</c:v>
                </c:pt>
                <c:pt idx="7153">
                  <c:v>-0.16200000000000001</c:v>
                </c:pt>
                <c:pt idx="7154">
                  <c:v>-0.16200000000000001</c:v>
                </c:pt>
                <c:pt idx="7155">
                  <c:v>-0.16200000000000001</c:v>
                </c:pt>
                <c:pt idx="7156">
                  <c:v>-0.16200000000000001</c:v>
                </c:pt>
                <c:pt idx="7157">
                  <c:v>-0.16200000000000001</c:v>
                </c:pt>
                <c:pt idx="7158">
                  <c:v>-0.16200000000000001</c:v>
                </c:pt>
                <c:pt idx="7159">
                  <c:v>-0.16200000000000001</c:v>
                </c:pt>
                <c:pt idx="7160">
                  <c:v>-0.16200000000000001</c:v>
                </c:pt>
                <c:pt idx="7161">
                  <c:v>-0.16200000000000001</c:v>
                </c:pt>
                <c:pt idx="7162">
                  <c:v>-0.16200000000000001</c:v>
                </c:pt>
                <c:pt idx="7163">
                  <c:v>-0.16200000000000001</c:v>
                </c:pt>
                <c:pt idx="7164">
                  <c:v>-0.16200000000000001</c:v>
                </c:pt>
                <c:pt idx="7165">
                  <c:v>-0.16200000000000001</c:v>
                </c:pt>
                <c:pt idx="7166">
                  <c:v>-0.16200000000000001</c:v>
                </c:pt>
                <c:pt idx="7167">
                  <c:v>-0.16200000000000001</c:v>
                </c:pt>
                <c:pt idx="7168">
                  <c:v>-0.16200000000000001</c:v>
                </c:pt>
                <c:pt idx="7169">
                  <c:v>-0.16200000000000001</c:v>
                </c:pt>
                <c:pt idx="7170">
                  <c:v>-0.16200000000000001</c:v>
                </c:pt>
                <c:pt idx="7171">
                  <c:v>-0.16200000000000001</c:v>
                </c:pt>
                <c:pt idx="7172">
                  <c:v>-0.16200000000000001</c:v>
                </c:pt>
                <c:pt idx="7173">
                  <c:v>-0.16200000000000001</c:v>
                </c:pt>
                <c:pt idx="7174">
                  <c:v>-0.16200000000000001</c:v>
                </c:pt>
                <c:pt idx="7175">
                  <c:v>-0.16200000000000001</c:v>
                </c:pt>
                <c:pt idx="7176">
                  <c:v>-0.16200000000000001</c:v>
                </c:pt>
                <c:pt idx="7177">
                  <c:v>-0.16200000000000001</c:v>
                </c:pt>
                <c:pt idx="7178">
                  <c:v>-0.16200000000000001</c:v>
                </c:pt>
                <c:pt idx="7179">
                  <c:v>-0.16200000000000001</c:v>
                </c:pt>
                <c:pt idx="7180">
                  <c:v>-0.16200000000000001</c:v>
                </c:pt>
                <c:pt idx="7181">
                  <c:v>-0.16200000000000001</c:v>
                </c:pt>
                <c:pt idx="7182">
                  <c:v>-0.16200000000000001</c:v>
                </c:pt>
                <c:pt idx="7183">
                  <c:v>-0.16200000000000001</c:v>
                </c:pt>
                <c:pt idx="7184">
                  <c:v>-0.16200000000000001</c:v>
                </c:pt>
                <c:pt idx="7185">
                  <c:v>-0.16200000000000001</c:v>
                </c:pt>
                <c:pt idx="7186">
                  <c:v>-0.16200000000000001</c:v>
                </c:pt>
                <c:pt idx="7187">
                  <c:v>-0.16200000000000001</c:v>
                </c:pt>
                <c:pt idx="7188">
                  <c:v>-0.16200000000000001</c:v>
                </c:pt>
                <c:pt idx="7189">
                  <c:v>-0.16200000000000001</c:v>
                </c:pt>
                <c:pt idx="7190">
                  <c:v>-0.16200000000000001</c:v>
                </c:pt>
                <c:pt idx="7191">
                  <c:v>-0.16200000000000001</c:v>
                </c:pt>
                <c:pt idx="7192">
                  <c:v>-0.16200000000000001</c:v>
                </c:pt>
                <c:pt idx="7193">
                  <c:v>-0.16200000000000001</c:v>
                </c:pt>
                <c:pt idx="7194">
                  <c:v>-0.16200000000000001</c:v>
                </c:pt>
                <c:pt idx="7195">
                  <c:v>-0.16200000000000001</c:v>
                </c:pt>
                <c:pt idx="7196">
                  <c:v>-0.16200000000000001</c:v>
                </c:pt>
                <c:pt idx="7197">
                  <c:v>-0.16200000000000001</c:v>
                </c:pt>
                <c:pt idx="7198">
                  <c:v>-0.16200000000000001</c:v>
                </c:pt>
                <c:pt idx="7199">
                  <c:v>-0.16200000000000001</c:v>
                </c:pt>
                <c:pt idx="7200">
                  <c:v>-0.16200000000000001</c:v>
                </c:pt>
                <c:pt idx="7201">
                  <c:v>-0.16200000000000001</c:v>
                </c:pt>
                <c:pt idx="7202">
                  <c:v>-0.16200000000000001</c:v>
                </c:pt>
                <c:pt idx="7203">
                  <c:v>-0.16200000000000001</c:v>
                </c:pt>
                <c:pt idx="7204">
                  <c:v>-0.16200000000000001</c:v>
                </c:pt>
                <c:pt idx="7205">
                  <c:v>-0.16200000000000001</c:v>
                </c:pt>
                <c:pt idx="7206">
                  <c:v>-0.16200000000000001</c:v>
                </c:pt>
                <c:pt idx="7207">
                  <c:v>-0.16200000000000001</c:v>
                </c:pt>
                <c:pt idx="7208">
                  <c:v>-0.16200000000000001</c:v>
                </c:pt>
                <c:pt idx="7209">
                  <c:v>-0.161</c:v>
                </c:pt>
                <c:pt idx="7210">
                  <c:v>-0.161</c:v>
                </c:pt>
                <c:pt idx="7211">
                  <c:v>-0.161</c:v>
                </c:pt>
                <c:pt idx="7212">
                  <c:v>-0.161</c:v>
                </c:pt>
                <c:pt idx="7213">
                  <c:v>-0.161</c:v>
                </c:pt>
                <c:pt idx="7214">
                  <c:v>-0.161</c:v>
                </c:pt>
                <c:pt idx="7215">
                  <c:v>-0.161</c:v>
                </c:pt>
                <c:pt idx="7216">
                  <c:v>-0.161</c:v>
                </c:pt>
                <c:pt idx="7217">
                  <c:v>-0.161</c:v>
                </c:pt>
                <c:pt idx="7218">
                  <c:v>-0.161</c:v>
                </c:pt>
                <c:pt idx="7219">
                  <c:v>-0.161</c:v>
                </c:pt>
                <c:pt idx="7220">
                  <c:v>-0.161</c:v>
                </c:pt>
                <c:pt idx="7221">
                  <c:v>-0.161</c:v>
                </c:pt>
                <c:pt idx="7222">
                  <c:v>-0.161</c:v>
                </c:pt>
                <c:pt idx="7223">
                  <c:v>-0.161</c:v>
                </c:pt>
                <c:pt idx="7224">
                  <c:v>-0.161</c:v>
                </c:pt>
                <c:pt idx="7225">
                  <c:v>-0.161</c:v>
                </c:pt>
                <c:pt idx="7226">
                  <c:v>-0.161</c:v>
                </c:pt>
                <c:pt idx="7227">
                  <c:v>-0.161</c:v>
                </c:pt>
                <c:pt idx="7228">
                  <c:v>-0.161</c:v>
                </c:pt>
                <c:pt idx="7229">
                  <c:v>-0.161</c:v>
                </c:pt>
                <c:pt idx="7230">
                  <c:v>-0.161</c:v>
                </c:pt>
                <c:pt idx="7231">
                  <c:v>-0.161</c:v>
                </c:pt>
                <c:pt idx="7232">
                  <c:v>-0.161</c:v>
                </c:pt>
                <c:pt idx="7233">
                  <c:v>-0.161</c:v>
                </c:pt>
                <c:pt idx="7234">
                  <c:v>-0.161</c:v>
                </c:pt>
                <c:pt idx="7235">
                  <c:v>-0.161</c:v>
                </c:pt>
                <c:pt idx="7236">
                  <c:v>-0.161</c:v>
                </c:pt>
                <c:pt idx="7237">
                  <c:v>-0.161</c:v>
                </c:pt>
                <c:pt idx="7238">
                  <c:v>-0.161</c:v>
                </c:pt>
                <c:pt idx="7239">
                  <c:v>-0.161</c:v>
                </c:pt>
                <c:pt idx="7240">
                  <c:v>-0.161</c:v>
                </c:pt>
                <c:pt idx="7241">
                  <c:v>-0.161</c:v>
                </c:pt>
                <c:pt idx="7242">
                  <c:v>-0.161</c:v>
                </c:pt>
                <c:pt idx="7243">
                  <c:v>-0.161</c:v>
                </c:pt>
                <c:pt idx="7244">
                  <c:v>-0.161</c:v>
                </c:pt>
                <c:pt idx="7245">
                  <c:v>-0.161</c:v>
                </c:pt>
                <c:pt idx="7246">
                  <c:v>-0.161</c:v>
                </c:pt>
                <c:pt idx="7247">
                  <c:v>-0.161</c:v>
                </c:pt>
                <c:pt idx="7248">
                  <c:v>-0.161</c:v>
                </c:pt>
                <c:pt idx="7249">
                  <c:v>-0.161</c:v>
                </c:pt>
                <c:pt idx="7250">
                  <c:v>-0.161</c:v>
                </c:pt>
                <c:pt idx="7251">
                  <c:v>-0.161</c:v>
                </c:pt>
                <c:pt idx="7252">
                  <c:v>-0.161</c:v>
                </c:pt>
                <c:pt idx="7253">
                  <c:v>-0.161</c:v>
                </c:pt>
                <c:pt idx="7254">
                  <c:v>-0.161</c:v>
                </c:pt>
                <c:pt idx="7255">
                  <c:v>-0.161</c:v>
                </c:pt>
                <c:pt idx="7256">
                  <c:v>-0.161</c:v>
                </c:pt>
                <c:pt idx="7257">
                  <c:v>-0.161</c:v>
                </c:pt>
                <c:pt idx="7258">
                  <c:v>-0.161</c:v>
                </c:pt>
                <c:pt idx="7259">
                  <c:v>-0.161</c:v>
                </c:pt>
                <c:pt idx="7260">
                  <c:v>-0.161</c:v>
                </c:pt>
                <c:pt idx="7261">
                  <c:v>-0.161</c:v>
                </c:pt>
                <c:pt idx="7262">
                  <c:v>-0.161</c:v>
                </c:pt>
                <c:pt idx="7263">
                  <c:v>-0.161</c:v>
                </c:pt>
                <c:pt idx="7264">
                  <c:v>-0.161</c:v>
                </c:pt>
                <c:pt idx="7265">
                  <c:v>-0.161</c:v>
                </c:pt>
                <c:pt idx="7266">
                  <c:v>-0.161</c:v>
                </c:pt>
                <c:pt idx="7267">
                  <c:v>-0.161</c:v>
                </c:pt>
                <c:pt idx="7268">
                  <c:v>-0.161</c:v>
                </c:pt>
                <c:pt idx="7269">
                  <c:v>-0.161</c:v>
                </c:pt>
                <c:pt idx="7270">
                  <c:v>-0.161</c:v>
                </c:pt>
                <c:pt idx="7271">
                  <c:v>-0.161</c:v>
                </c:pt>
                <c:pt idx="7272">
                  <c:v>-0.161</c:v>
                </c:pt>
                <c:pt idx="7273">
                  <c:v>-0.161</c:v>
                </c:pt>
                <c:pt idx="7274">
                  <c:v>-0.161</c:v>
                </c:pt>
                <c:pt idx="7275">
                  <c:v>-0.161</c:v>
                </c:pt>
                <c:pt idx="7276">
                  <c:v>-0.161</c:v>
                </c:pt>
                <c:pt idx="7277">
                  <c:v>-0.161</c:v>
                </c:pt>
                <c:pt idx="7278">
                  <c:v>-0.161</c:v>
                </c:pt>
                <c:pt idx="7279">
                  <c:v>-0.161</c:v>
                </c:pt>
                <c:pt idx="7280">
                  <c:v>-0.161</c:v>
                </c:pt>
                <c:pt idx="7281">
                  <c:v>-0.161</c:v>
                </c:pt>
                <c:pt idx="7282">
                  <c:v>-0.161</c:v>
                </c:pt>
                <c:pt idx="7283">
                  <c:v>-0.161</c:v>
                </c:pt>
                <c:pt idx="7284">
                  <c:v>-0.161</c:v>
                </c:pt>
                <c:pt idx="7285">
                  <c:v>-0.161</c:v>
                </c:pt>
                <c:pt idx="7286">
                  <c:v>-0.161</c:v>
                </c:pt>
                <c:pt idx="7287">
                  <c:v>-0.161</c:v>
                </c:pt>
                <c:pt idx="7288">
                  <c:v>-0.161</c:v>
                </c:pt>
                <c:pt idx="7289">
                  <c:v>-0.161</c:v>
                </c:pt>
                <c:pt idx="7290">
                  <c:v>-0.16</c:v>
                </c:pt>
                <c:pt idx="7291">
                  <c:v>-0.16</c:v>
                </c:pt>
                <c:pt idx="7292">
                  <c:v>-0.16</c:v>
                </c:pt>
                <c:pt idx="7293">
                  <c:v>-0.16</c:v>
                </c:pt>
                <c:pt idx="7294">
                  <c:v>-0.16</c:v>
                </c:pt>
                <c:pt idx="7295">
                  <c:v>-0.16</c:v>
                </c:pt>
                <c:pt idx="7296">
                  <c:v>-0.16</c:v>
                </c:pt>
                <c:pt idx="7297">
                  <c:v>-0.16</c:v>
                </c:pt>
                <c:pt idx="7298">
                  <c:v>-0.16</c:v>
                </c:pt>
                <c:pt idx="7299">
                  <c:v>-0.16</c:v>
                </c:pt>
                <c:pt idx="7300">
                  <c:v>-0.16</c:v>
                </c:pt>
                <c:pt idx="7301">
                  <c:v>-0.16</c:v>
                </c:pt>
                <c:pt idx="7302">
                  <c:v>-0.16</c:v>
                </c:pt>
                <c:pt idx="7303">
                  <c:v>-0.16</c:v>
                </c:pt>
                <c:pt idx="7304">
                  <c:v>-0.16</c:v>
                </c:pt>
                <c:pt idx="7305">
                  <c:v>-0.16</c:v>
                </c:pt>
                <c:pt idx="7306">
                  <c:v>-0.16</c:v>
                </c:pt>
                <c:pt idx="7307">
                  <c:v>-0.16</c:v>
                </c:pt>
                <c:pt idx="7308">
                  <c:v>-0.16</c:v>
                </c:pt>
                <c:pt idx="7309">
                  <c:v>-0.16</c:v>
                </c:pt>
                <c:pt idx="7310">
                  <c:v>-0.16</c:v>
                </c:pt>
                <c:pt idx="7311">
                  <c:v>-0.16</c:v>
                </c:pt>
                <c:pt idx="7312">
                  <c:v>-0.16</c:v>
                </c:pt>
                <c:pt idx="7313">
                  <c:v>-0.16</c:v>
                </c:pt>
                <c:pt idx="7314">
                  <c:v>-0.16</c:v>
                </c:pt>
                <c:pt idx="7315">
                  <c:v>-0.16</c:v>
                </c:pt>
                <c:pt idx="7316">
                  <c:v>-0.16</c:v>
                </c:pt>
                <c:pt idx="7317">
                  <c:v>-0.16</c:v>
                </c:pt>
                <c:pt idx="7318">
                  <c:v>-0.16</c:v>
                </c:pt>
                <c:pt idx="7319">
                  <c:v>-0.16</c:v>
                </c:pt>
                <c:pt idx="7320">
                  <c:v>-0.16</c:v>
                </c:pt>
                <c:pt idx="7321">
                  <c:v>-0.16</c:v>
                </c:pt>
                <c:pt idx="7322">
                  <c:v>-0.16</c:v>
                </c:pt>
                <c:pt idx="7323">
                  <c:v>-0.16</c:v>
                </c:pt>
                <c:pt idx="7324">
                  <c:v>-0.16</c:v>
                </c:pt>
                <c:pt idx="7325">
                  <c:v>-0.16</c:v>
                </c:pt>
                <c:pt idx="7326">
                  <c:v>-0.16</c:v>
                </c:pt>
                <c:pt idx="7327">
                  <c:v>-0.16</c:v>
                </c:pt>
                <c:pt idx="7328">
                  <c:v>-0.16</c:v>
                </c:pt>
                <c:pt idx="7329">
                  <c:v>-0.16</c:v>
                </c:pt>
                <c:pt idx="7330">
                  <c:v>-0.16</c:v>
                </c:pt>
                <c:pt idx="7331">
                  <c:v>-0.16</c:v>
                </c:pt>
                <c:pt idx="7332">
                  <c:v>-0.16</c:v>
                </c:pt>
                <c:pt idx="7333">
                  <c:v>-0.16</c:v>
                </c:pt>
                <c:pt idx="7334">
                  <c:v>-0.16</c:v>
                </c:pt>
                <c:pt idx="7335">
                  <c:v>-0.16</c:v>
                </c:pt>
                <c:pt idx="7336">
                  <c:v>-0.16</c:v>
                </c:pt>
                <c:pt idx="7337">
                  <c:v>-0.16</c:v>
                </c:pt>
                <c:pt idx="7338">
                  <c:v>-0.16</c:v>
                </c:pt>
                <c:pt idx="7339">
                  <c:v>-0.16</c:v>
                </c:pt>
                <c:pt idx="7340">
                  <c:v>-0.16</c:v>
                </c:pt>
                <c:pt idx="7341">
                  <c:v>-0.16</c:v>
                </c:pt>
                <c:pt idx="7342">
                  <c:v>-0.16</c:v>
                </c:pt>
                <c:pt idx="7343">
                  <c:v>-0.16</c:v>
                </c:pt>
                <c:pt idx="7344">
                  <c:v>-0.16</c:v>
                </c:pt>
                <c:pt idx="7345">
                  <c:v>-0.16</c:v>
                </c:pt>
                <c:pt idx="7346">
                  <c:v>-0.16</c:v>
                </c:pt>
                <c:pt idx="7347">
                  <c:v>-0.16</c:v>
                </c:pt>
                <c:pt idx="7348">
                  <c:v>-0.16</c:v>
                </c:pt>
                <c:pt idx="7349">
                  <c:v>-0.16</c:v>
                </c:pt>
                <c:pt idx="7350">
                  <c:v>-0.16</c:v>
                </c:pt>
                <c:pt idx="7351">
                  <c:v>-0.16</c:v>
                </c:pt>
                <c:pt idx="7352">
                  <c:v>-0.16</c:v>
                </c:pt>
                <c:pt idx="7353">
                  <c:v>-0.16</c:v>
                </c:pt>
                <c:pt idx="7354">
                  <c:v>-0.16</c:v>
                </c:pt>
                <c:pt idx="7355">
                  <c:v>-0.16</c:v>
                </c:pt>
                <c:pt idx="7356">
                  <c:v>-0.16</c:v>
                </c:pt>
                <c:pt idx="7357">
                  <c:v>-0.16</c:v>
                </c:pt>
                <c:pt idx="7358">
                  <c:v>-0.16</c:v>
                </c:pt>
                <c:pt idx="7359">
                  <c:v>-0.16</c:v>
                </c:pt>
                <c:pt idx="7360">
                  <c:v>-0.16</c:v>
                </c:pt>
                <c:pt idx="7361">
                  <c:v>-0.16</c:v>
                </c:pt>
                <c:pt idx="7362">
                  <c:v>-0.16</c:v>
                </c:pt>
                <c:pt idx="7363">
                  <c:v>-0.16</c:v>
                </c:pt>
                <c:pt idx="7364">
                  <c:v>-0.16</c:v>
                </c:pt>
                <c:pt idx="7365">
                  <c:v>-0.16</c:v>
                </c:pt>
                <c:pt idx="7366">
                  <c:v>-0.16</c:v>
                </c:pt>
                <c:pt idx="7367">
                  <c:v>-0.16</c:v>
                </c:pt>
                <c:pt idx="7368">
                  <c:v>-0.16</c:v>
                </c:pt>
                <c:pt idx="7369">
                  <c:v>-0.16</c:v>
                </c:pt>
                <c:pt idx="7370">
                  <c:v>-0.16</c:v>
                </c:pt>
                <c:pt idx="7371">
                  <c:v>-0.159</c:v>
                </c:pt>
                <c:pt idx="7372">
                  <c:v>-0.159</c:v>
                </c:pt>
                <c:pt idx="7373">
                  <c:v>-0.159</c:v>
                </c:pt>
                <c:pt idx="7374">
                  <c:v>-0.159</c:v>
                </c:pt>
                <c:pt idx="7375">
                  <c:v>-0.159</c:v>
                </c:pt>
                <c:pt idx="7376">
                  <c:v>-0.159</c:v>
                </c:pt>
                <c:pt idx="7377">
                  <c:v>-0.159</c:v>
                </c:pt>
                <c:pt idx="7378">
                  <c:v>-0.159</c:v>
                </c:pt>
                <c:pt idx="7379">
                  <c:v>-0.159</c:v>
                </c:pt>
                <c:pt idx="7380">
                  <c:v>-0.159</c:v>
                </c:pt>
                <c:pt idx="7381">
                  <c:v>-0.159</c:v>
                </c:pt>
                <c:pt idx="7382">
                  <c:v>-0.159</c:v>
                </c:pt>
                <c:pt idx="7383">
                  <c:v>-0.159</c:v>
                </c:pt>
                <c:pt idx="7384">
                  <c:v>-0.159</c:v>
                </c:pt>
                <c:pt idx="7385">
                  <c:v>-0.159</c:v>
                </c:pt>
                <c:pt idx="7386">
                  <c:v>-0.159</c:v>
                </c:pt>
                <c:pt idx="7387">
                  <c:v>-0.159</c:v>
                </c:pt>
                <c:pt idx="7388">
                  <c:v>-0.159</c:v>
                </c:pt>
                <c:pt idx="7389">
                  <c:v>-0.159</c:v>
                </c:pt>
                <c:pt idx="7390">
                  <c:v>-0.159</c:v>
                </c:pt>
                <c:pt idx="7391">
                  <c:v>-0.159</c:v>
                </c:pt>
                <c:pt idx="7392">
                  <c:v>-0.159</c:v>
                </c:pt>
                <c:pt idx="7393">
                  <c:v>-0.159</c:v>
                </c:pt>
                <c:pt idx="7394">
                  <c:v>-0.159</c:v>
                </c:pt>
                <c:pt idx="7395">
                  <c:v>-0.159</c:v>
                </c:pt>
                <c:pt idx="7396">
                  <c:v>-0.159</c:v>
                </c:pt>
                <c:pt idx="7397">
                  <c:v>-0.159</c:v>
                </c:pt>
                <c:pt idx="7398">
                  <c:v>-0.159</c:v>
                </c:pt>
                <c:pt idx="7399">
                  <c:v>-0.159</c:v>
                </c:pt>
                <c:pt idx="7400">
                  <c:v>-0.159</c:v>
                </c:pt>
                <c:pt idx="7401">
                  <c:v>-0.159</c:v>
                </c:pt>
                <c:pt idx="7402">
                  <c:v>-0.159</c:v>
                </c:pt>
                <c:pt idx="7403">
                  <c:v>-0.159</c:v>
                </c:pt>
                <c:pt idx="7404">
                  <c:v>-0.159</c:v>
                </c:pt>
                <c:pt idx="7405">
                  <c:v>-0.159</c:v>
                </c:pt>
                <c:pt idx="7406">
                  <c:v>-0.159</c:v>
                </c:pt>
                <c:pt idx="7407">
                  <c:v>-0.159</c:v>
                </c:pt>
                <c:pt idx="7408">
                  <c:v>-0.159</c:v>
                </c:pt>
                <c:pt idx="7409">
                  <c:v>-0.159</c:v>
                </c:pt>
                <c:pt idx="7410">
                  <c:v>-0.159</c:v>
                </c:pt>
                <c:pt idx="7411">
                  <c:v>-0.159</c:v>
                </c:pt>
                <c:pt idx="7412">
                  <c:v>-0.159</c:v>
                </c:pt>
                <c:pt idx="7413">
                  <c:v>-0.159</c:v>
                </c:pt>
                <c:pt idx="7414">
                  <c:v>-0.159</c:v>
                </c:pt>
                <c:pt idx="7415">
                  <c:v>-0.159</c:v>
                </c:pt>
                <c:pt idx="7416">
                  <c:v>-0.159</c:v>
                </c:pt>
                <c:pt idx="7417">
                  <c:v>-0.159</c:v>
                </c:pt>
                <c:pt idx="7418">
                  <c:v>-0.159</c:v>
                </c:pt>
                <c:pt idx="7419">
                  <c:v>-0.159</c:v>
                </c:pt>
                <c:pt idx="7420">
                  <c:v>-0.159</c:v>
                </c:pt>
                <c:pt idx="7421">
                  <c:v>-0.159</c:v>
                </c:pt>
                <c:pt idx="7422">
                  <c:v>-0.159</c:v>
                </c:pt>
                <c:pt idx="7423">
                  <c:v>-0.159</c:v>
                </c:pt>
                <c:pt idx="7424">
                  <c:v>-0.159</c:v>
                </c:pt>
                <c:pt idx="7425">
                  <c:v>-0.159</c:v>
                </c:pt>
                <c:pt idx="7426">
                  <c:v>-0.159</c:v>
                </c:pt>
                <c:pt idx="7427">
                  <c:v>-0.159</c:v>
                </c:pt>
                <c:pt idx="7428">
                  <c:v>-0.159</c:v>
                </c:pt>
                <c:pt idx="7429">
                  <c:v>-0.159</c:v>
                </c:pt>
                <c:pt idx="7430">
                  <c:v>-0.159</c:v>
                </c:pt>
                <c:pt idx="7431">
                  <c:v>-0.159</c:v>
                </c:pt>
                <c:pt idx="7432">
                  <c:v>-0.159</c:v>
                </c:pt>
                <c:pt idx="7433">
                  <c:v>-0.159</c:v>
                </c:pt>
                <c:pt idx="7434">
                  <c:v>-0.159</c:v>
                </c:pt>
                <c:pt idx="7435">
                  <c:v>-0.159</c:v>
                </c:pt>
                <c:pt idx="7436">
                  <c:v>-0.159</c:v>
                </c:pt>
                <c:pt idx="7437">
                  <c:v>-0.159</c:v>
                </c:pt>
                <c:pt idx="7438">
                  <c:v>-0.159</c:v>
                </c:pt>
                <c:pt idx="7439">
                  <c:v>-0.159</c:v>
                </c:pt>
                <c:pt idx="7440">
                  <c:v>-0.159</c:v>
                </c:pt>
                <c:pt idx="7441">
                  <c:v>-0.159</c:v>
                </c:pt>
                <c:pt idx="7442">
                  <c:v>-0.159</c:v>
                </c:pt>
                <c:pt idx="7443">
                  <c:v>-0.159</c:v>
                </c:pt>
                <c:pt idx="7444">
                  <c:v>-0.159</c:v>
                </c:pt>
                <c:pt idx="7445">
                  <c:v>-0.159</c:v>
                </c:pt>
                <c:pt idx="7446">
                  <c:v>-0.159</c:v>
                </c:pt>
                <c:pt idx="7447">
                  <c:v>-0.159</c:v>
                </c:pt>
                <c:pt idx="7448">
                  <c:v>-0.159</c:v>
                </c:pt>
                <c:pt idx="7449">
                  <c:v>-0.159</c:v>
                </c:pt>
                <c:pt idx="7450">
                  <c:v>-0.159</c:v>
                </c:pt>
                <c:pt idx="7451">
                  <c:v>-0.159</c:v>
                </c:pt>
                <c:pt idx="7452">
                  <c:v>-0.158</c:v>
                </c:pt>
                <c:pt idx="7453">
                  <c:v>-0.158</c:v>
                </c:pt>
                <c:pt idx="7454">
                  <c:v>-0.158</c:v>
                </c:pt>
                <c:pt idx="7455">
                  <c:v>-0.158</c:v>
                </c:pt>
                <c:pt idx="7456">
                  <c:v>-0.158</c:v>
                </c:pt>
                <c:pt idx="7457">
                  <c:v>-0.158</c:v>
                </c:pt>
                <c:pt idx="7458">
                  <c:v>-0.158</c:v>
                </c:pt>
                <c:pt idx="7459">
                  <c:v>-0.158</c:v>
                </c:pt>
                <c:pt idx="7460">
                  <c:v>-0.158</c:v>
                </c:pt>
                <c:pt idx="7461">
                  <c:v>-0.158</c:v>
                </c:pt>
                <c:pt idx="7462">
                  <c:v>-0.158</c:v>
                </c:pt>
                <c:pt idx="7463">
                  <c:v>-0.158</c:v>
                </c:pt>
                <c:pt idx="7464">
                  <c:v>-0.158</c:v>
                </c:pt>
                <c:pt idx="7465">
                  <c:v>-0.158</c:v>
                </c:pt>
                <c:pt idx="7466">
                  <c:v>-0.158</c:v>
                </c:pt>
                <c:pt idx="7467">
                  <c:v>-0.158</c:v>
                </c:pt>
                <c:pt idx="7468">
                  <c:v>-0.158</c:v>
                </c:pt>
                <c:pt idx="7469">
                  <c:v>-0.158</c:v>
                </c:pt>
                <c:pt idx="7470">
                  <c:v>-0.158</c:v>
                </c:pt>
                <c:pt idx="7471">
                  <c:v>-0.158</c:v>
                </c:pt>
                <c:pt idx="7472">
                  <c:v>-0.158</c:v>
                </c:pt>
                <c:pt idx="7473">
                  <c:v>-0.158</c:v>
                </c:pt>
                <c:pt idx="7474">
                  <c:v>-0.158</c:v>
                </c:pt>
                <c:pt idx="7475">
                  <c:v>-0.158</c:v>
                </c:pt>
                <c:pt idx="7476">
                  <c:v>-0.158</c:v>
                </c:pt>
                <c:pt idx="7477">
                  <c:v>-0.158</c:v>
                </c:pt>
                <c:pt idx="7478">
                  <c:v>-0.158</c:v>
                </c:pt>
                <c:pt idx="7479">
                  <c:v>-0.158</c:v>
                </c:pt>
                <c:pt idx="7480">
                  <c:v>-0.158</c:v>
                </c:pt>
                <c:pt idx="7481">
                  <c:v>-0.158</c:v>
                </c:pt>
                <c:pt idx="7482">
                  <c:v>-0.158</c:v>
                </c:pt>
                <c:pt idx="7483">
                  <c:v>-0.158</c:v>
                </c:pt>
                <c:pt idx="7484">
                  <c:v>-0.158</c:v>
                </c:pt>
                <c:pt idx="7485">
                  <c:v>-0.158</c:v>
                </c:pt>
                <c:pt idx="7486">
                  <c:v>-0.158</c:v>
                </c:pt>
                <c:pt idx="7487">
                  <c:v>-0.158</c:v>
                </c:pt>
                <c:pt idx="7488">
                  <c:v>-0.158</c:v>
                </c:pt>
                <c:pt idx="7489">
                  <c:v>-0.158</c:v>
                </c:pt>
                <c:pt idx="7490">
                  <c:v>-0.158</c:v>
                </c:pt>
                <c:pt idx="7491">
                  <c:v>-0.158</c:v>
                </c:pt>
                <c:pt idx="7492">
                  <c:v>-0.158</c:v>
                </c:pt>
                <c:pt idx="7493">
                  <c:v>-0.158</c:v>
                </c:pt>
                <c:pt idx="7494">
                  <c:v>-0.158</c:v>
                </c:pt>
                <c:pt idx="7495">
                  <c:v>-0.158</c:v>
                </c:pt>
                <c:pt idx="7496">
                  <c:v>-0.158</c:v>
                </c:pt>
                <c:pt idx="7497">
                  <c:v>-0.158</c:v>
                </c:pt>
                <c:pt idx="7498">
                  <c:v>-0.158</c:v>
                </c:pt>
                <c:pt idx="7499">
                  <c:v>-0.158</c:v>
                </c:pt>
                <c:pt idx="7500">
                  <c:v>-0.158</c:v>
                </c:pt>
                <c:pt idx="7501">
                  <c:v>-0.158</c:v>
                </c:pt>
                <c:pt idx="7502">
                  <c:v>-0.158</c:v>
                </c:pt>
                <c:pt idx="7503">
                  <c:v>-0.158</c:v>
                </c:pt>
                <c:pt idx="7504">
                  <c:v>-0.158</c:v>
                </c:pt>
                <c:pt idx="7505">
                  <c:v>-0.158</c:v>
                </c:pt>
                <c:pt idx="7506">
                  <c:v>-0.158</c:v>
                </c:pt>
                <c:pt idx="7507">
                  <c:v>-0.158</c:v>
                </c:pt>
                <c:pt idx="7508">
                  <c:v>-0.158</c:v>
                </c:pt>
                <c:pt idx="7509">
                  <c:v>-0.158</c:v>
                </c:pt>
                <c:pt idx="7510">
                  <c:v>-0.158</c:v>
                </c:pt>
                <c:pt idx="7511">
                  <c:v>-0.158</c:v>
                </c:pt>
                <c:pt idx="7512">
                  <c:v>-0.158</c:v>
                </c:pt>
                <c:pt idx="7513">
                  <c:v>-0.158</c:v>
                </c:pt>
                <c:pt idx="7514">
                  <c:v>-0.158</c:v>
                </c:pt>
                <c:pt idx="7515">
                  <c:v>-0.158</c:v>
                </c:pt>
                <c:pt idx="7516">
                  <c:v>-0.158</c:v>
                </c:pt>
                <c:pt idx="7517">
                  <c:v>-0.158</c:v>
                </c:pt>
                <c:pt idx="7518">
                  <c:v>-0.158</c:v>
                </c:pt>
                <c:pt idx="7519">
                  <c:v>-0.158</c:v>
                </c:pt>
                <c:pt idx="7520">
                  <c:v>-0.158</c:v>
                </c:pt>
                <c:pt idx="7521">
                  <c:v>-0.158</c:v>
                </c:pt>
                <c:pt idx="7522">
                  <c:v>-0.158</c:v>
                </c:pt>
                <c:pt idx="7523">
                  <c:v>-0.158</c:v>
                </c:pt>
                <c:pt idx="7524">
                  <c:v>-0.158</c:v>
                </c:pt>
                <c:pt idx="7525">
                  <c:v>-0.158</c:v>
                </c:pt>
                <c:pt idx="7526">
                  <c:v>-0.158</c:v>
                </c:pt>
                <c:pt idx="7527">
                  <c:v>-0.158</c:v>
                </c:pt>
                <c:pt idx="7528">
                  <c:v>-0.158</c:v>
                </c:pt>
                <c:pt idx="7529">
                  <c:v>-0.158</c:v>
                </c:pt>
                <c:pt idx="7530">
                  <c:v>-0.158</c:v>
                </c:pt>
                <c:pt idx="7531">
                  <c:v>-0.158</c:v>
                </c:pt>
                <c:pt idx="7532">
                  <c:v>-0.158</c:v>
                </c:pt>
                <c:pt idx="7533">
                  <c:v>-0.157</c:v>
                </c:pt>
                <c:pt idx="7534">
                  <c:v>-0.157</c:v>
                </c:pt>
                <c:pt idx="7535">
                  <c:v>-0.157</c:v>
                </c:pt>
                <c:pt idx="7536">
                  <c:v>-0.157</c:v>
                </c:pt>
                <c:pt idx="7537">
                  <c:v>-0.157</c:v>
                </c:pt>
                <c:pt idx="7538">
                  <c:v>-0.157</c:v>
                </c:pt>
                <c:pt idx="7539">
                  <c:v>-0.157</c:v>
                </c:pt>
                <c:pt idx="7540">
                  <c:v>-0.157</c:v>
                </c:pt>
                <c:pt idx="7541">
                  <c:v>-0.157</c:v>
                </c:pt>
                <c:pt idx="7542">
                  <c:v>-0.157</c:v>
                </c:pt>
                <c:pt idx="7543">
                  <c:v>-0.157</c:v>
                </c:pt>
                <c:pt idx="7544">
                  <c:v>-0.157</c:v>
                </c:pt>
                <c:pt idx="7545">
                  <c:v>-0.157</c:v>
                </c:pt>
                <c:pt idx="7546">
                  <c:v>-0.157</c:v>
                </c:pt>
                <c:pt idx="7547">
                  <c:v>-0.157</c:v>
                </c:pt>
                <c:pt idx="7548">
                  <c:v>-0.157</c:v>
                </c:pt>
                <c:pt idx="7549">
                  <c:v>-0.157</c:v>
                </c:pt>
                <c:pt idx="7550">
                  <c:v>-0.157</c:v>
                </c:pt>
                <c:pt idx="7551">
                  <c:v>-0.157</c:v>
                </c:pt>
                <c:pt idx="7552">
                  <c:v>-0.157</c:v>
                </c:pt>
                <c:pt idx="7553">
                  <c:v>-0.157</c:v>
                </c:pt>
                <c:pt idx="7554">
                  <c:v>-0.157</c:v>
                </c:pt>
                <c:pt idx="7555">
                  <c:v>-0.157</c:v>
                </c:pt>
                <c:pt idx="7556">
                  <c:v>-0.157</c:v>
                </c:pt>
                <c:pt idx="7557">
                  <c:v>-0.157</c:v>
                </c:pt>
                <c:pt idx="7558">
                  <c:v>-0.157</c:v>
                </c:pt>
                <c:pt idx="7559">
                  <c:v>-0.157</c:v>
                </c:pt>
                <c:pt idx="7560">
                  <c:v>-0.157</c:v>
                </c:pt>
                <c:pt idx="7561">
                  <c:v>-0.157</c:v>
                </c:pt>
                <c:pt idx="7562">
                  <c:v>-0.157</c:v>
                </c:pt>
                <c:pt idx="7563">
                  <c:v>-0.157</c:v>
                </c:pt>
                <c:pt idx="7564">
                  <c:v>-0.157</c:v>
                </c:pt>
                <c:pt idx="7565">
                  <c:v>-0.157</c:v>
                </c:pt>
                <c:pt idx="7566">
                  <c:v>-0.157</c:v>
                </c:pt>
                <c:pt idx="7567">
                  <c:v>-0.157</c:v>
                </c:pt>
                <c:pt idx="7568">
                  <c:v>-0.157</c:v>
                </c:pt>
                <c:pt idx="7569">
                  <c:v>-0.157</c:v>
                </c:pt>
                <c:pt idx="7570">
                  <c:v>-0.157</c:v>
                </c:pt>
                <c:pt idx="7571">
                  <c:v>-0.157</c:v>
                </c:pt>
                <c:pt idx="7572">
                  <c:v>-0.157</c:v>
                </c:pt>
                <c:pt idx="7573">
                  <c:v>-0.157</c:v>
                </c:pt>
                <c:pt idx="7574">
                  <c:v>-0.157</c:v>
                </c:pt>
                <c:pt idx="7575">
                  <c:v>-0.157</c:v>
                </c:pt>
                <c:pt idx="7576">
                  <c:v>-0.157</c:v>
                </c:pt>
                <c:pt idx="7577">
                  <c:v>-0.157</c:v>
                </c:pt>
                <c:pt idx="7578">
                  <c:v>-0.157</c:v>
                </c:pt>
                <c:pt idx="7579">
                  <c:v>-0.157</c:v>
                </c:pt>
                <c:pt idx="7580">
                  <c:v>-0.157</c:v>
                </c:pt>
                <c:pt idx="7581">
                  <c:v>-0.157</c:v>
                </c:pt>
                <c:pt idx="7582">
                  <c:v>-0.157</c:v>
                </c:pt>
                <c:pt idx="7583">
                  <c:v>-0.157</c:v>
                </c:pt>
                <c:pt idx="7584">
                  <c:v>-0.157</c:v>
                </c:pt>
                <c:pt idx="7585">
                  <c:v>-0.157</c:v>
                </c:pt>
                <c:pt idx="7586">
                  <c:v>-0.157</c:v>
                </c:pt>
                <c:pt idx="7587">
                  <c:v>-0.157</c:v>
                </c:pt>
                <c:pt idx="7588">
                  <c:v>-0.157</c:v>
                </c:pt>
                <c:pt idx="7589">
                  <c:v>-0.157</c:v>
                </c:pt>
                <c:pt idx="7590">
                  <c:v>-0.157</c:v>
                </c:pt>
                <c:pt idx="7591">
                  <c:v>-0.157</c:v>
                </c:pt>
                <c:pt idx="7592">
                  <c:v>-0.157</c:v>
                </c:pt>
                <c:pt idx="7593">
                  <c:v>-0.157</c:v>
                </c:pt>
                <c:pt idx="7594">
                  <c:v>-0.157</c:v>
                </c:pt>
                <c:pt idx="7595">
                  <c:v>-0.157</c:v>
                </c:pt>
                <c:pt idx="7596">
                  <c:v>-0.157</c:v>
                </c:pt>
                <c:pt idx="7597">
                  <c:v>-0.157</c:v>
                </c:pt>
                <c:pt idx="7598">
                  <c:v>-0.157</c:v>
                </c:pt>
                <c:pt idx="7599">
                  <c:v>-0.157</c:v>
                </c:pt>
                <c:pt idx="7600">
                  <c:v>-0.157</c:v>
                </c:pt>
                <c:pt idx="7601">
                  <c:v>-0.157</c:v>
                </c:pt>
                <c:pt idx="7602">
                  <c:v>-0.157</c:v>
                </c:pt>
                <c:pt idx="7603">
                  <c:v>-0.157</c:v>
                </c:pt>
                <c:pt idx="7604">
                  <c:v>-0.157</c:v>
                </c:pt>
                <c:pt idx="7605">
                  <c:v>-0.157</c:v>
                </c:pt>
                <c:pt idx="7606">
                  <c:v>-0.157</c:v>
                </c:pt>
                <c:pt idx="7607">
                  <c:v>-0.157</c:v>
                </c:pt>
                <c:pt idx="7608">
                  <c:v>-0.157</c:v>
                </c:pt>
                <c:pt idx="7609">
                  <c:v>-0.157</c:v>
                </c:pt>
                <c:pt idx="7610">
                  <c:v>-0.157</c:v>
                </c:pt>
                <c:pt idx="7611">
                  <c:v>-0.157</c:v>
                </c:pt>
                <c:pt idx="7612">
                  <c:v>-0.157</c:v>
                </c:pt>
                <c:pt idx="7613">
                  <c:v>-0.157</c:v>
                </c:pt>
                <c:pt idx="7614">
                  <c:v>-0.156</c:v>
                </c:pt>
                <c:pt idx="7615">
                  <c:v>-0.156</c:v>
                </c:pt>
                <c:pt idx="7616">
                  <c:v>-0.156</c:v>
                </c:pt>
                <c:pt idx="7617">
                  <c:v>-0.156</c:v>
                </c:pt>
                <c:pt idx="7618">
                  <c:v>-0.156</c:v>
                </c:pt>
                <c:pt idx="7619">
                  <c:v>-0.156</c:v>
                </c:pt>
                <c:pt idx="7620">
                  <c:v>-0.156</c:v>
                </c:pt>
                <c:pt idx="7621">
                  <c:v>-0.156</c:v>
                </c:pt>
                <c:pt idx="7622">
                  <c:v>-0.156</c:v>
                </c:pt>
                <c:pt idx="7623">
                  <c:v>-0.156</c:v>
                </c:pt>
                <c:pt idx="7624">
                  <c:v>-0.156</c:v>
                </c:pt>
                <c:pt idx="7625">
                  <c:v>-0.156</c:v>
                </c:pt>
                <c:pt idx="7626">
                  <c:v>-0.156</c:v>
                </c:pt>
                <c:pt idx="7627">
                  <c:v>-0.156</c:v>
                </c:pt>
                <c:pt idx="7628">
                  <c:v>-0.156</c:v>
                </c:pt>
                <c:pt idx="7629">
                  <c:v>-0.156</c:v>
                </c:pt>
                <c:pt idx="7630">
                  <c:v>-0.156</c:v>
                </c:pt>
                <c:pt idx="7631">
                  <c:v>-0.156</c:v>
                </c:pt>
                <c:pt idx="7632">
                  <c:v>-0.156</c:v>
                </c:pt>
                <c:pt idx="7633">
                  <c:v>-0.156</c:v>
                </c:pt>
                <c:pt idx="7634">
                  <c:v>-0.156</c:v>
                </c:pt>
                <c:pt idx="7635">
                  <c:v>-0.156</c:v>
                </c:pt>
                <c:pt idx="7636">
                  <c:v>-0.156</c:v>
                </c:pt>
                <c:pt idx="7637">
                  <c:v>-0.156</c:v>
                </c:pt>
                <c:pt idx="7638">
                  <c:v>-0.156</c:v>
                </c:pt>
                <c:pt idx="7639">
                  <c:v>-0.156</c:v>
                </c:pt>
                <c:pt idx="7640">
                  <c:v>-0.156</c:v>
                </c:pt>
                <c:pt idx="7641">
                  <c:v>-0.156</c:v>
                </c:pt>
                <c:pt idx="7642">
                  <c:v>-0.156</c:v>
                </c:pt>
                <c:pt idx="7643">
                  <c:v>-0.156</c:v>
                </c:pt>
                <c:pt idx="7644">
                  <c:v>-0.156</c:v>
                </c:pt>
                <c:pt idx="7645">
                  <c:v>-0.156</c:v>
                </c:pt>
                <c:pt idx="7646">
                  <c:v>-0.156</c:v>
                </c:pt>
                <c:pt idx="7647">
                  <c:v>-0.156</c:v>
                </c:pt>
                <c:pt idx="7648">
                  <c:v>-0.156</c:v>
                </c:pt>
                <c:pt idx="7649">
                  <c:v>-0.156</c:v>
                </c:pt>
                <c:pt idx="7650">
                  <c:v>-0.156</c:v>
                </c:pt>
                <c:pt idx="7651">
                  <c:v>-0.156</c:v>
                </c:pt>
                <c:pt idx="7652">
                  <c:v>-0.156</c:v>
                </c:pt>
                <c:pt idx="7653">
                  <c:v>-0.156</c:v>
                </c:pt>
                <c:pt idx="7654">
                  <c:v>-0.156</c:v>
                </c:pt>
                <c:pt idx="7655">
                  <c:v>-0.156</c:v>
                </c:pt>
                <c:pt idx="7656">
                  <c:v>-0.156</c:v>
                </c:pt>
                <c:pt idx="7657">
                  <c:v>-0.156</c:v>
                </c:pt>
                <c:pt idx="7658">
                  <c:v>-0.156</c:v>
                </c:pt>
                <c:pt idx="7659">
                  <c:v>-0.156</c:v>
                </c:pt>
                <c:pt idx="7660">
                  <c:v>-0.156</c:v>
                </c:pt>
                <c:pt idx="7661">
                  <c:v>-0.156</c:v>
                </c:pt>
                <c:pt idx="7662">
                  <c:v>-0.156</c:v>
                </c:pt>
                <c:pt idx="7663">
                  <c:v>-0.156</c:v>
                </c:pt>
                <c:pt idx="7664">
                  <c:v>-0.156</c:v>
                </c:pt>
                <c:pt idx="7665">
                  <c:v>-0.156</c:v>
                </c:pt>
                <c:pt idx="7666">
                  <c:v>-0.156</c:v>
                </c:pt>
                <c:pt idx="7667">
                  <c:v>-0.156</c:v>
                </c:pt>
                <c:pt idx="7668">
                  <c:v>-0.156</c:v>
                </c:pt>
                <c:pt idx="7669">
                  <c:v>-0.156</c:v>
                </c:pt>
                <c:pt idx="7670">
                  <c:v>-0.156</c:v>
                </c:pt>
                <c:pt idx="7671">
                  <c:v>-0.156</c:v>
                </c:pt>
                <c:pt idx="7672">
                  <c:v>-0.156</c:v>
                </c:pt>
                <c:pt idx="7673">
                  <c:v>-0.156</c:v>
                </c:pt>
                <c:pt idx="7674">
                  <c:v>-0.156</c:v>
                </c:pt>
                <c:pt idx="7675">
                  <c:v>-0.156</c:v>
                </c:pt>
                <c:pt idx="7676">
                  <c:v>-0.156</c:v>
                </c:pt>
                <c:pt idx="7677">
                  <c:v>-0.156</c:v>
                </c:pt>
                <c:pt idx="7678">
                  <c:v>-0.156</c:v>
                </c:pt>
                <c:pt idx="7679">
                  <c:v>-0.156</c:v>
                </c:pt>
                <c:pt idx="7680">
                  <c:v>-0.156</c:v>
                </c:pt>
                <c:pt idx="7681">
                  <c:v>-0.156</c:v>
                </c:pt>
                <c:pt idx="7682">
                  <c:v>-0.156</c:v>
                </c:pt>
                <c:pt idx="7683">
                  <c:v>-0.156</c:v>
                </c:pt>
                <c:pt idx="7684">
                  <c:v>-0.156</c:v>
                </c:pt>
                <c:pt idx="7685">
                  <c:v>-0.156</c:v>
                </c:pt>
                <c:pt idx="7686">
                  <c:v>-0.156</c:v>
                </c:pt>
                <c:pt idx="7687">
                  <c:v>-0.156</c:v>
                </c:pt>
                <c:pt idx="7688">
                  <c:v>-0.156</c:v>
                </c:pt>
                <c:pt idx="7689">
                  <c:v>-0.156</c:v>
                </c:pt>
                <c:pt idx="7690">
                  <c:v>-0.156</c:v>
                </c:pt>
                <c:pt idx="7691">
                  <c:v>-0.156</c:v>
                </c:pt>
                <c:pt idx="7692">
                  <c:v>-0.156</c:v>
                </c:pt>
                <c:pt idx="7693">
                  <c:v>-0.156</c:v>
                </c:pt>
                <c:pt idx="7694">
                  <c:v>-0.156</c:v>
                </c:pt>
                <c:pt idx="7695">
                  <c:v>-0.155</c:v>
                </c:pt>
                <c:pt idx="7696">
                  <c:v>-0.155</c:v>
                </c:pt>
                <c:pt idx="7697">
                  <c:v>-0.155</c:v>
                </c:pt>
                <c:pt idx="7698">
                  <c:v>-0.155</c:v>
                </c:pt>
                <c:pt idx="7699">
                  <c:v>-0.155</c:v>
                </c:pt>
                <c:pt idx="7700">
                  <c:v>-0.155</c:v>
                </c:pt>
                <c:pt idx="7701">
                  <c:v>-0.155</c:v>
                </c:pt>
                <c:pt idx="7702">
                  <c:v>-0.155</c:v>
                </c:pt>
                <c:pt idx="7703">
                  <c:v>-0.155</c:v>
                </c:pt>
                <c:pt idx="7704">
                  <c:v>-0.155</c:v>
                </c:pt>
                <c:pt idx="7705">
                  <c:v>-0.155</c:v>
                </c:pt>
                <c:pt idx="7706">
                  <c:v>-0.155</c:v>
                </c:pt>
                <c:pt idx="7707">
                  <c:v>-0.155</c:v>
                </c:pt>
                <c:pt idx="7708">
                  <c:v>-0.155</c:v>
                </c:pt>
                <c:pt idx="7709">
                  <c:v>-0.155</c:v>
                </c:pt>
                <c:pt idx="7710">
                  <c:v>-0.155</c:v>
                </c:pt>
                <c:pt idx="7711">
                  <c:v>-0.155</c:v>
                </c:pt>
                <c:pt idx="7712">
                  <c:v>-0.155</c:v>
                </c:pt>
                <c:pt idx="7713">
                  <c:v>-0.155</c:v>
                </c:pt>
                <c:pt idx="7714">
                  <c:v>-0.155</c:v>
                </c:pt>
                <c:pt idx="7715">
                  <c:v>-0.155</c:v>
                </c:pt>
                <c:pt idx="7716">
                  <c:v>-0.155</c:v>
                </c:pt>
                <c:pt idx="7717">
                  <c:v>-0.155</c:v>
                </c:pt>
                <c:pt idx="7718">
                  <c:v>-0.155</c:v>
                </c:pt>
                <c:pt idx="7719">
                  <c:v>-0.155</c:v>
                </c:pt>
                <c:pt idx="7720">
                  <c:v>-0.155</c:v>
                </c:pt>
                <c:pt idx="7721">
                  <c:v>-0.155</c:v>
                </c:pt>
                <c:pt idx="7722">
                  <c:v>-0.155</c:v>
                </c:pt>
                <c:pt idx="7723">
                  <c:v>-0.155</c:v>
                </c:pt>
                <c:pt idx="7724">
                  <c:v>-0.155</c:v>
                </c:pt>
                <c:pt idx="7725">
                  <c:v>-0.155</c:v>
                </c:pt>
                <c:pt idx="7726">
                  <c:v>-0.155</c:v>
                </c:pt>
                <c:pt idx="7727">
                  <c:v>-0.155</c:v>
                </c:pt>
                <c:pt idx="7728">
                  <c:v>-0.155</c:v>
                </c:pt>
                <c:pt idx="7729">
                  <c:v>-0.155</c:v>
                </c:pt>
                <c:pt idx="7730">
                  <c:v>-0.155</c:v>
                </c:pt>
                <c:pt idx="7731">
                  <c:v>-0.155</c:v>
                </c:pt>
                <c:pt idx="7732">
                  <c:v>-0.155</c:v>
                </c:pt>
                <c:pt idx="7733">
                  <c:v>-0.155</c:v>
                </c:pt>
                <c:pt idx="7734">
                  <c:v>-0.155</c:v>
                </c:pt>
                <c:pt idx="7735">
                  <c:v>-0.155</c:v>
                </c:pt>
                <c:pt idx="7736">
                  <c:v>-0.155</c:v>
                </c:pt>
                <c:pt idx="7737">
                  <c:v>-0.155</c:v>
                </c:pt>
                <c:pt idx="7738">
                  <c:v>-0.155</c:v>
                </c:pt>
                <c:pt idx="7739">
                  <c:v>-0.155</c:v>
                </c:pt>
                <c:pt idx="7740">
                  <c:v>-0.155</c:v>
                </c:pt>
                <c:pt idx="7741">
                  <c:v>-0.155</c:v>
                </c:pt>
                <c:pt idx="7742">
                  <c:v>-0.155</c:v>
                </c:pt>
                <c:pt idx="7743">
                  <c:v>-0.155</c:v>
                </c:pt>
                <c:pt idx="7744">
                  <c:v>-0.155</c:v>
                </c:pt>
                <c:pt idx="7745">
                  <c:v>-0.155</c:v>
                </c:pt>
                <c:pt idx="7746">
                  <c:v>-0.155</c:v>
                </c:pt>
                <c:pt idx="7747">
                  <c:v>-0.155</c:v>
                </c:pt>
                <c:pt idx="7748">
                  <c:v>-0.155</c:v>
                </c:pt>
                <c:pt idx="7749">
                  <c:v>-0.155</c:v>
                </c:pt>
                <c:pt idx="7750">
                  <c:v>-0.155</c:v>
                </c:pt>
                <c:pt idx="7751">
                  <c:v>-0.155</c:v>
                </c:pt>
                <c:pt idx="7752">
                  <c:v>-0.155</c:v>
                </c:pt>
                <c:pt idx="7753">
                  <c:v>-0.155</c:v>
                </c:pt>
                <c:pt idx="7754">
                  <c:v>-0.155</c:v>
                </c:pt>
                <c:pt idx="7755">
                  <c:v>-0.155</c:v>
                </c:pt>
                <c:pt idx="7756">
                  <c:v>-0.155</c:v>
                </c:pt>
                <c:pt idx="7757">
                  <c:v>-0.155</c:v>
                </c:pt>
                <c:pt idx="7758">
                  <c:v>-0.155</c:v>
                </c:pt>
                <c:pt idx="7759">
                  <c:v>-0.155</c:v>
                </c:pt>
                <c:pt idx="7760">
                  <c:v>-0.155</c:v>
                </c:pt>
                <c:pt idx="7761">
                  <c:v>-0.155</c:v>
                </c:pt>
                <c:pt idx="7762">
                  <c:v>-0.155</c:v>
                </c:pt>
                <c:pt idx="7763">
                  <c:v>-0.155</c:v>
                </c:pt>
                <c:pt idx="7764">
                  <c:v>-0.155</c:v>
                </c:pt>
                <c:pt idx="7765">
                  <c:v>-0.155</c:v>
                </c:pt>
                <c:pt idx="7766">
                  <c:v>-0.155</c:v>
                </c:pt>
                <c:pt idx="7767">
                  <c:v>-0.155</c:v>
                </c:pt>
                <c:pt idx="7768">
                  <c:v>-0.155</c:v>
                </c:pt>
                <c:pt idx="7769">
                  <c:v>-0.155</c:v>
                </c:pt>
                <c:pt idx="7770">
                  <c:v>-0.155</c:v>
                </c:pt>
                <c:pt idx="7771">
                  <c:v>-0.155</c:v>
                </c:pt>
                <c:pt idx="7772">
                  <c:v>-0.155</c:v>
                </c:pt>
                <c:pt idx="7773">
                  <c:v>-0.155</c:v>
                </c:pt>
                <c:pt idx="7774">
                  <c:v>-0.155</c:v>
                </c:pt>
                <c:pt idx="7775">
                  <c:v>-0.155</c:v>
                </c:pt>
                <c:pt idx="7776">
                  <c:v>-0.154</c:v>
                </c:pt>
                <c:pt idx="7777">
                  <c:v>-0.154</c:v>
                </c:pt>
                <c:pt idx="7778">
                  <c:v>-0.154</c:v>
                </c:pt>
                <c:pt idx="7779">
                  <c:v>-0.154</c:v>
                </c:pt>
                <c:pt idx="7780">
                  <c:v>-0.154</c:v>
                </c:pt>
                <c:pt idx="7781">
                  <c:v>-0.154</c:v>
                </c:pt>
                <c:pt idx="7782">
                  <c:v>-0.154</c:v>
                </c:pt>
                <c:pt idx="7783">
                  <c:v>-0.154</c:v>
                </c:pt>
                <c:pt idx="7784">
                  <c:v>-0.154</c:v>
                </c:pt>
                <c:pt idx="7785">
                  <c:v>-0.154</c:v>
                </c:pt>
                <c:pt idx="7786">
                  <c:v>-0.154</c:v>
                </c:pt>
                <c:pt idx="7787">
                  <c:v>-0.154</c:v>
                </c:pt>
                <c:pt idx="7788">
                  <c:v>-0.154</c:v>
                </c:pt>
                <c:pt idx="7789">
                  <c:v>-0.154</c:v>
                </c:pt>
                <c:pt idx="7790">
                  <c:v>-0.154</c:v>
                </c:pt>
                <c:pt idx="7791">
                  <c:v>-0.154</c:v>
                </c:pt>
                <c:pt idx="7792">
                  <c:v>-0.154</c:v>
                </c:pt>
                <c:pt idx="7793">
                  <c:v>-0.154</c:v>
                </c:pt>
                <c:pt idx="7794">
                  <c:v>-0.154</c:v>
                </c:pt>
                <c:pt idx="7795">
                  <c:v>-0.154</c:v>
                </c:pt>
                <c:pt idx="7796">
                  <c:v>-0.154</c:v>
                </c:pt>
                <c:pt idx="7797">
                  <c:v>-0.154</c:v>
                </c:pt>
                <c:pt idx="7798">
                  <c:v>-0.154</c:v>
                </c:pt>
                <c:pt idx="7799">
                  <c:v>-0.154</c:v>
                </c:pt>
                <c:pt idx="7800">
                  <c:v>-0.154</c:v>
                </c:pt>
                <c:pt idx="7801">
                  <c:v>-0.154</c:v>
                </c:pt>
                <c:pt idx="7802">
                  <c:v>-0.154</c:v>
                </c:pt>
                <c:pt idx="7803">
                  <c:v>-0.154</c:v>
                </c:pt>
                <c:pt idx="7804">
                  <c:v>-0.154</c:v>
                </c:pt>
                <c:pt idx="7805">
                  <c:v>-0.154</c:v>
                </c:pt>
                <c:pt idx="7806">
                  <c:v>-0.154</c:v>
                </c:pt>
                <c:pt idx="7807">
                  <c:v>-0.154</c:v>
                </c:pt>
                <c:pt idx="7808">
                  <c:v>-0.154</c:v>
                </c:pt>
                <c:pt idx="7809">
                  <c:v>-0.154</c:v>
                </c:pt>
                <c:pt idx="7810">
                  <c:v>-0.154</c:v>
                </c:pt>
                <c:pt idx="7811">
                  <c:v>-0.154</c:v>
                </c:pt>
                <c:pt idx="7812">
                  <c:v>-0.154</c:v>
                </c:pt>
                <c:pt idx="7813">
                  <c:v>-0.154</c:v>
                </c:pt>
                <c:pt idx="7814">
                  <c:v>-0.154</c:v>
                </c:pt>
                <c:pt idx="7815">
                  <c:v>-0.154</c:v>
                </c:pt>
                <c:pt idx="7816">
                  <c:v>-0.154</c:v>
                </c:pt>
                <c:pt idx="7817">
                  <c:v>-0.154</c:v>
                </c:pt>
                <c:pt idx="7818">
                  <c:v>-0.154</c:v>
                </c:pt>
                <c:pt idx="7819">
                  <c:v>-0.154</c:v>
                </c:pt>
                <c:pt idx="7820">
                  <c:v>-0.154</c:v>
                </c:pt>
                <c:pt idx="7821">
                  <c:v>-0.154</c:v>
                </c:pt>
                <c:pt idx="7822">
                  <c:v>-0.154</c:v>
                </c:pt>
                <c:pt idx="7823">
                  <c:v>-0.154</c:v>
                </c:pt>
                <c:pt idx="7824">
                  <c:v>-0.154</c:v>
                </c:pt>
                <c:pt idx="7825">
                  <c:v>-0.154</c:v>
                </c:pt>
                <c:pt idx="7826">
                  <c:v>-0.154</c:v>
                </c:pt>
                <c:pt idx="7827">
                  <c:v>-0.154</c:v>
                </c:pt>
                <c:pt idx="7828">
                  <c:v>-0.154</c:v>
                </c:pt>
                <c:pt idx="7829">
                  <c:v>-0.154</c:v>
                </c:pt>
                <c:pt idx="7830">
                  <c:v>-0.154</c:v>
                </c:pt>
                <c:pt idx="7831">
                  <c:v>-0.154</c:v>
                </c:pt>
                <c:pt idx="7832">
                  <c:v>-0.154</c:v>
                </c:pt>
                <c:pt idx="7833">
                  <c:v>-0.154</c:v>
                </c:pt>
                <c:pt idx="7834">
                  <c:v>-0.154</c:v>
                </c:pt>
                <c:pt idx="7835">
                  <c:v>-0.154</c:v>
                </c:pt>
                <c:pt idx="7836">
                  <c:v>-0.154</c:v>
                </c:pt>
                <c:pt idx="7837">
                  <c:v>-0.154</c:v>
                </c:pt>
                <c:pt idx="7838">
                  <c:v>-0.154</c:v>
                </c:pt>
                <c:pt idx="7839">
                  <c:v>-0.154</c:v>
                </c:pt>
                <c:pt idx="7840">
                  <c:v>-0.154</c:v>
                </c:pt>
                <c:pt idx="7841">
                  <c:v>-0.154</c:v>
                </c:pt>
                <c:pt idx="7842">
                  <c:v>-0.154</c:v>
                </c:pt>
                <c:pt idx="7843">
                  <c:v>-0.154</c:v>
                </c:pt>
                <c:pt idx="7844">
                  <c:v>-0.154</c:v>
                </c:pt>
                <c:pt idx="7845">
                  <c:v>-0.154</c:v>
                </c:pt>
                <c:pt idx="7846">
                  <c:v>-0.154</c:v>
                </c:pt>
                <c:pt idx="7847">
                  <c:v>-0.154</c:v>
                </c:pt>
                <c:pt idx="7848">
                  <c:v>-0.154</c:v>
                </c:pt>
                <c:pt idx="7849">
                  <c:v>-0.154</c:v>
                </c:pt>
                <c:pt idx="7850">
                  <c:v>-0.154</c:v>
                </c:pt>
                <c:pt idx="7851">
                  <c:v>-0.154</c:v>
                </c:pt>
                <c:pt idx="7852">
                  <c:v>-0.154</c:v>
                </c:pt>
                <c:pt idx="7853">
                  <c:v>-0.154</c:v>
                </c:pt>
                <c:pt idx="7854">
                  <c:v>-0.154</c:v>
                </c:pt>
                <c:pt idx="7855">
                  <c:v>-0.154</c:v>
                </c:pt>
                <c:pt idx="7856">
                  <c:v>-0.154</c:v>
                </c:pt>
                <c:pt idx="7857">
                  <c:v>-0.153</c:v>
                </c:pt>
                <c:pt idx="7858">
                  <c:v>-0.153</c:v>
                </c:pt>
                <c:pt idx="7859">
                  <c:v>-0.153</c:v>
                </c:pt>
                <c:pt idx="7860">
                  <c:v>-0.153</c:v>
                </c:pt>
                <c:pt idx="7861">
                  <c:v>-0.153</c:v>
                </c:pt>
                <c:pt idx="7862">
                  <c:v>-0.153</c:v>
                </c:pt>
                <c:pt idx="7863">
                  <c:v>-0.153</c:v>
                </c:pt>
                <c:pt idx="7864">
                  <c:v>-0.153</c:v>
                </c:pt>
                <c:pt idx="7865">
                  <c:v>-0.153</c:v>
                </c:pt>
                <c:pt idx="7866">
                  <c:v>-0.153</c:v>
                </c:pt>
                <c:pt idx="7867">
                  <c:v>-0.153</c:v>
                </c:pt>
                <c:pt idx="7868">
                  <c:v>-0.153</c:v>
                </c:pt>
                <c:pt idx="7869">
                  <c:v>-0.153</c:v>
                </c:pt>
                <c:pt idx="7870">
                  <c:v>-0.153</c:v>
                </c:pt>
                <c:pt idx="7871">
                  <c:v>-0.153</c:v>
                </c:pt>
                <c:pt idx="7872">
                  <c:v>-0.153</c:v>
                </c:pt>
                <c:pt idx="7873">
                  <c:v>-0.153</c:v>
                </c:pt>
                <c:pt idx="7874">
                  <c:v>-0.153</c:v>
                </c:pt>
                <c:pt idx="7875">
                  <c:v>-0.153</c:v>
                </c:pt>
                <c:pt idx="7876">
                  <c:v>-0.153</c:v>
                </c:pt>
                <c:pt idx="7877">
                  <c:v>-0.153</c:v>
                </c:pt>
                <c:pt idx="7878">
                  <c:v>-0.153</c:v>
                </c:pt>
                <c:pt idx="7879">
                  <c:v>-0.153</c:v>
                </c:pt>
                <c:pt idx="7880">
                  <c:v>-0.153</c:v>
                </c:pt>
                <c:pt idx="7881">
                  <c:v>-0.153</c:v>
                </c:pt>
                <c:pt idx="7882">
                  <c:v>-0.153</c:v>
                </c:pt>
                <c:pt idx="7883">
                  <c:v>-0.153</c:v>
                </c:pt>
                <c:pt idx="7884">
                  <c:v>-0.153</c:v>
                </c:pt>
                <c:pt idx="7885">
                  <c:v>-0.153</c:v>
                </c:pt>
                <c:pt idx="7886">
                  <c:v>-0.153</c:v>
                </c:pt>
                <c:pt idx="7887">
                  <c:v>-0.153</c:v>
                </c:pt>
                <c:pt idx="7888">
                  <c:v>-0.153</c:v>
                </c:pt>
                <c:pt idx="7889">
                  <c:v>-0.153</c:v>
                </c:pt>
                <c:pt idx="7890">
                  <c:v>-0.153</c:v>
                </c:pt>
                <c:pt idx="7891">
                  <c:v>-0.153</c:v>
                </c:pt>
                <c:pt idx="7892">
                  <c:v>-0.153</c:v>
                </c:pt>
                <c:pt idx="7893">
                  <c:v>-0.153</c:v>
                </c:pt>
                <c:pt idx="7894">
                  <c:v>-0.153</c:v>
                </c:pt>
                <c:pt idx="7895">
                  <c:v>-0.153</c:v>
                </c:pt>
                <c:pt idx="7896">
                  <c:v>-0.153</c:v>
                </c:pt>
                <c:pt idx="7897">
                  <c:v>-0.153</c:v>
                </c:pt>
                <c:pt idx="7898">
                  <c:v>-0.153</c:v>
                </c:pt>
                <c:pt idx="7899">
                  <c:v>-0.153</c:v>
                </c:pt>
                <c:pt idx="7900">
                  <c:v>-0.153</c:v>
                </c:pt>
                <c:pt idx="7901">
                  <c:v>-0.153</c:v>
                </c:pt>
                <c:pt idx="7902">
                  <c:v>-0.153</c:v>
                </c:pt>
                <c:pt idx="7903">
                  <c:v>-0.153</c:v>
                </c:pt>
                <c:pt idx="7904">
                  <c:v>-0.153</c:v>
                </c:pt>
                <c:pt idx="7905">
                  <c:v>-0.153</c:v>
                </c:pt>
                <c:pt idx="7906">
                  <c:v>-0.153</c:v>
                </c:pt>
                <c:pt idx="7907">
                  <c:v>-0.153</c:v>
                </c:pt>
                <c:pt idx="7908">
                  <c:v>-0.153</c:v>
                </c:pt>
                <c:pt idx="7909">
                  <c:v>-0.153</c:v>
                </c:pt>
                <c:pt idx="7910">
                  <c:v>-0.153</c:v>
                </c:pt>
                <c:pt idx="7911">
                  <c:v>-0.153</c:v>
                </c:pt>
                <c:pt idx="7912">
                  <c:v>-0.153</c:v>
                </c:pt>
                <c:pt idx="7913">
                  <c:v>-0.153</c:v>
                </c:pt>
                <c:pt idx="7914">
                  <c:v>-0.153</c:v>
                </c:pt>
                <c:pt idx="7915">
                  <c:v>-0.153</c:v>
                </c:pt>
                <c:pt idx="7916">
                  <c:v>-0.153</c:v>
                </c:pt>
                <c:pt idx="7917">
                  <c:v>-0.153</c:v>
                </c:pt>
                <c:pt idx="7918">
                  <c:v>-0.153</c:v>
                </c:pt>
                <c:pt idx="7919">
                  <c:v>-0.153</c:v>
                </c:pt>
                <c:pt idx="7920">
                  <c:v>-0.153</c:v>
                </c:pt>
                <c:pt idx="7921">
                  <c:v>-0.153</c:v>
                </c:pt>
                <c:pt idx="7922">
                  <c:v>-0.153</c:v>
                </c:pt>
                <c:pt idx="7923">
                  <c:v>-0.153</c:v>
                </c:pt>
                <c:pt idx="7924">
                  <c:v>-0.153</c:v>
                </c:pt>
                <c:pt idx="7925">
                  <c:v>-0.153</c:v>
                </c:pt>
                <c:pt idx="7926">
                  <c:v>-0.153</c:v>
                </c:pt>
                <c:pt idx="7927">
                  <c:v>-0.153</c:v>
                </c:pt>
                <c:pt idx="7928">
                  <c:v>-0.153</c:v>
                </c:pt>
                <c:pt idx="7929">
                  <c:v>-0.153</c:v>
                </c:pt>
                <c:pt idx="7930">
                  <c:v>-0.153</c:v>
                </c:pt>
                <c:pt idx="7931">
                  <c:v>-0.153</c:v>
                </c:pt>
                <c:pt idx="7932">
                  <c:v>-0.153</c:v>
                </c:pt>
                <c:pt idx="7933">
                  <c:v>-0.153</c:v>
                </c:pt>
                <c:pt idx="7934">
                  <c:v>-0.153</c:v>
                </c:pt>
                <c:pt idx="7935">
                  <c:v>-0.153</c:v>
                </c:pt>
                <c:pt idx="7936">
                  <c:v>-0.153</c:v>
                </c:pt>
                <c:pt idx="7937">
                  <c:v>-0.153</c:v>
                </c:pt>
                <c:pt idx="7938">
                  <c:v>-0.152</c:v>
                </c:pt>
                <c:pt idx="7939">
                  <c:v>-0.152</c:v>
                </c:pt>
                <c:pt idx="7940">
                  <c:v>-0.152</c:v>
                </c:pt>
                <c:pt idx="7941">
                  <c:v>-0.152</c:v>
                </c:pt>
                <c:pt idx="7942">
                  <c:v>-0.152</c:v>
                </c:pt>
                <c:pt idx="7943">
                  <c:v>-0.152</c:v>
                </c:pt>
                <c:pt idx="7944">
                  <c:v>-0.152</c:v>
                </c:pt>
                <c:pt idx="7945">
                  <c:v>-0.152</c:v>
                </c:pt>
                <c:pt idx="7946">
                  <c:v>-0.152</c:v>
                </c:pt>
                <c:pt idx="7947">
                  <c:v>-0.152</c:v>
                </c:pt>
                <c:pt idx="7948">
                  <c:v>-0.152</c:v>
                </c:pt>
                <c:pt idx="7949">
                  <c:v>-0.152</c:v>
                </c:pt>
                <c:pt idx="7950">
                  <c:v>-0.152</c:v>
                </c:pt>
                <c:pt idx="7951">
                  <c:v>-0.152</c:v>
                </c:pt>
                <c:pt idx="7952">
                  <c:v>-0.152</c:v>
                </c:pt>
                <c:pt idx="7953">
                  <c:v>-0.152</c:v>
                </c:pt>
                <c:pt idx="7954">
                  <c:v>-0.152</c:v>
                </c:pt>
                <c:pt idx="7955">
                  <c:v>-0.152</c:v>
                </c:pt>
                <c:pt idx="7956">
                  <c:v>-0.152</c:v>
                </c:pt>
                <c:pt idx="7957">
                  <c:v>-0.152</c:v>
                </c:pt>
                <c:pt idx="7958">
                  <c:v>-0.152</c:v>
                </c:pt>
                <c:pt idx="7959">
                  <c:v>-0.152</c:v>
                </c:pt>
                <c:pt idx="7960">
                  <c:v>-0.152</c:v>
                </c:pt>
                <c:pt idx="7961">
                  <c:v>-0.152</c:v>
                </c:pt>
                <c:pt idx="7962">
                  <c:v>-0.152</c:v>
                </c:pt>
                <c:pt idx="7963">
                  <c:v>-0.152</c:v>
                </c:pt>
                <c:pt idx="7964">
                  <c:v>-0.152</c:v>
                </c:pt>
                <c:pt idx="7965">
                  <c:v>-0.152</c:v>
                </c:pt>
                <c:pt idx="7966">
                  <c:v>-0.152</c:v>
                </c:pt>
                <c:pt idx="7967">
                  <c:v>-0.152</c:v>
                </c:pt>
                <c:pt idx="7968">
                  <c:v>-0.152</c:v>
                </c:pt>
                <c:pt idx="7969">
                  <c:v>-0.152</c:v>
                </c:pt>
                <c:pt idx="7970">
                  <c:v>-0.152</c:v>
                </c:pt>
                <c:pt idx="7971">
                  <c:v>-0.152</c:v>
                </c:pt>
                <c:pt idx="7972">
                  <c:v>-0.152</c:v>
                </c:pt>
                <c:pt idx="7973">
                  <c:v>-0.152</c:v>
                </c:pt>
                <c:pt idx="7974">
                  <c:v>-0.152</c:v>
                </c:pt>
                <c:pt idx="7975">
                  <c:v>-0.152</c:v>
                </c:pt>
                <c:pt idx="7976">
                  <c:v>-0.152</c:v>
                </c:pt>
                <c:pt idx="7977">
                  <c:v>-0.152</c:v>
                </c:pt>
                <c:pt idx="7978">
                  <c:v>-0.152</c:v>
                </c:pt>
                <c:pt idx="7979">
                  <c:v>-0.152</c:v>
                </c:pt>
                <c:pt idx="7980">
                  <c:v>-0.152</c:v>
                </c:pt>
                <c:pt idx="7981">
                  <c:v>-0.152</c:v>
                </c:pt>
                <c:pt idx="7982">
                  <c:v>-0.152</c:v>
                </c:pt>
                <c:pt idx="7983">
                  <c:v>-0.152</c:v>
                </c:pt>
                <c:pt idx="7984">
                  <c:v>-0.152</c:v>
                </c:pt>
                <c:pt idx="7985">
                  <c:v>-0.152</c:v>
                </c:pt>
                <c:pt idx="7986">
                  <c:v>-0.152</c:v>
                </c:pt>
                <c:pt idx="7987">
                  <c:v>-0.152</c:v>
                </c:pt>
                <c:pt idx="7988">
                  <c:v>-0.152</c:v>
                </c:pt>
                <c:pt idx="7989">
                  <c:v>-0.152</c:v>
                </c:pt>
                <c:pt idx="7990">
                  <c:v>-0.152</c:v>
                </c:pt>
                <c:pt idx="7991">
                  <c:v>-0.152</c:v>
                </c:pt>
                <c:pt idx="7992">
                  <c:v>-0.152</c:v>
                </c:pt>
                <c:pt idx="7993">
                  <c:v>-0.152</c:v>
                </c:pt>
                <c:pt idx="7994">
                  <c:v>-0.152</c:v>
                </c:pt>
                <c:pt idx="7995">
                  <c:v>-0.152</c:v>
                </c:pt>
                <c:pt idx="7996">
                  <c:v>-0.152</c:v>
                </c:pt>
                <c:pt idx="7997">
                  <c:v>-0.152</c:v>
                </c:pt>
                <c:pt idx="7998">
                  <c:v>-0.152</c:v>
                </c:pt>
                <c:pt idx="7999">
                  <c:v>-0.152</c:v>
                </c:pt>
                <c:pt idx="8000">
                  <c:v>-0.152</c:v>
                </c:pt>
                <c:pt idx="8001">
                  <c:v>-0.152</c:v>
                </c:pt>
                <c:pt idx="8002">
                  <c:v>-0.152</c:v>
                </c:pt>
                <c:pt idx="8003">
                  <c:v>-0.152</c:v>
                </c:pt>
                <c:pt idx="8004">
                  <c:v>-0.152</c:v>
                </c:pt>
                <c:pt idx="8005">
                  <c:v>-0.152</c:v>
                </c:pt>
                <c:pt idx="8006">
                  <c:v>-0.152</c:v>
                </c:pt>
                <c:pt idx="8007">
                  <c:v>-0.152</c:v>
                </c:pt>
                <c:pt idx="8008">
                  <c:v>-0.152</c:v>
                </c:pt>
                <c:pt idx="8009">
                  <c:v>-0.152</c:v>
                </c:pt>
                <c:pt idx="8010">
                  <c:v>-0.152</c:v>
                </c:pt>
                <c:pt idx="8011">
                  <c:v>-0.152</c:v>
                </c:pt>
                <c:pt idx="8012">
                  <c:v>-0.152</c:v>
                </c:pt>
                <c:pt idx="8013">
                  <c:v>-0.152</c:v>
                </c:pt>
                <c:pt idx="8014">
                  <c:v>-0.152</c:v>
                </c:pt>
                <c:pt idx="8015">
                  <c:v>-0.152</c:v>
                </c:pt>
                <c:pt idx="8016">
                  <c:v>-0.152</c:v>
                </c:pt>
                <c:pt idx="8017">
                  <c:v>-0.152</c:v>
                </c:pt>
                <c:pt idx="8018">
                  <c:v>-0.152</c:v>
                </c:pt>
                <c:pt idx="8019">
                  <c:v>-0.151</c:v>
                </c:pt>
                <c:pt idx="8020">
                  <c:v>-0.151</c:v>
                </c:pt>
                <c:pt idx="8021">
                  <c:v>-0.151</c:v>
                </c:pt>
                <c:pt idx="8022">
                  <c:v>-0.151</c:v>
                </c:pt>
                <c:pt idx="8023">
                  <c:v>-0.151</c:v>
                </c:pt>
                <c:pt idx="8024">
                  <c:v>-0.151</c:v>
                </c:pt>
                <c:pt idx="8025">
                  <c:v>-0.151</c:v>
                </c:pt>
                <c:pt idx="8026">
                  <c:v>-0.151</c:v>
                </c:pt>
                <c:pt idx="8027">
                  <c:v>-0.151</c:v>
                </c:pt>
                <c:pt idx="8028">
                  <c:v>-0.151</c:v>
                </c:pt>
                <c:pt idx="8029">
                  <c:v>-0.151</c:v>
                </c:pt>
                <c:pt idx="8030">
                  <c:v>-0.151</c:v>
                </c:pt>
                <c:pt idx="8031">
                  <c:v>-0.151</c:v>
                </c:pt>
                <c:pt idx="8032">
                  <c:v>-0.151</c:v>
                </c:pt>
                <c:pt idx="8033">
                  <c:v>-0.151</c:v>
                </c:pt>
                <c:pt idx="8034">
                  <c:v>-0.151</c:v>
                </c:pt>
                <c:pt idx="8035">
                  <c:v>-0.151</c:v>
                </c:pt>
                <c:pt idx="8036">
                  <c:v>-0.151</c:v>
                </c:pt>
                <c:pt idx="8037">
                  <c:v>-0.151</c:v>
                </c:pt>
                <c:pt idx="8038">
                  <c:v>-0.151</c:v>
                </c:pt>
                <c:pt idx="8039">
                  <c:v>-0.151</c:v>
                </c:pt>
                <c:pt idx="8040">
                  <c:v>-0.151</c:v>
                </c:pt>
                <c:pt idx="8041">
                  <c:v>-0.151</c:v>
                </c:pt>
                <c:pt idx="8042">
                  <c:v>-0.151</c:v>
                </c:pt>
                <c:pt idx="8043">
                  <c:v>-0.151</c:v>
                </c:pt>
                <c:pt idx="8044">
                  <c:v>-0.151</c:v>
                </c:pt>
                <c:pt idx="8045">
                  <c:v>-0.151</c:v>
                </c:pt>
                <c:pt idx="8046">
                  <c:v>-0.151</c:v>
                </c:pt>
                <c:pt idx="8047">
                  <c:v>-0.151</c:v>
                </c:pt>
                <c:pt idx="8048">
                  <c:v>-0.151</c:v>
                </c:pt>
                <c:pt idx="8049">
                  <c:v>-0.151</c:v>
                </c:pt>
                <c:pt idx="8050">
                  <c:v>-0.151</c:v>
                </c:pt>
                <c:pt idx="8051">
                  <c:v>-0.151</c:v>
                </c:pt>
                <c:pt idx="8052">
                  <c:v>-0.151</c:v>
                </c:pt>
                <c:pt idx="8053">
                  <c:v>-0.151</c:v>
                </c:pt>
                <c:pt idx="8054">
                  <c:v>-0.151</c:v>
                </c:pt>
                <c:pt idx="8055">
                  <c:v>-0.151</c:v>
                </c:pt>
                <c:pt idx="8056">
                  <c:v>-0.151</c:v>
                </c:pt>
                <c:pt idx="8057">
                  <c:v>-0.151</c:v>
                </c:pt>
                <c:pt idx="8058">
                  <c:v>-0.151</c:v>
                </c:pt>
                <c:pt idx="8059">
                  <c:v>-0.151</c:v>
                </c:pt>
                <c:pt idx="8060">
                  <c:v>-0.151</c:v>
                </c:pt>
                <c:pt idx="8061">
                  <c:v>-0.151</c:v>
                </c:pt>
                <c:pt idx="8062">
                  <c:v>-0.151</c:v>
                </c:pt>
                <c:pt idx="8063">
                  <c:v>-0.151</c:v>
                </c:pt>
                <c:pt idx="8064">
                  <c:v>-0.151</c:v>
                </c:pt>
                <c:pt idx="8065">
                  <c:v>-0.151</c:v>
                </c:pt>
                <c:pt idx="8066">
                  <c:v>-0.151</c:v>
                </c:pt>
                <c:pt idx="8067">
                  <c:v>-0.151</c:v>
                </c:pt>
                <c:pt idx="8068">
                  <c:v>-0.151</c:v>
                </c:pt>
                <c:pt idx="8069">
                  <c:v>-0.151</c:v>
                </c:pt>
                <c:pt idx="8070">
                  <c:v>-0.151</c:v>
                </c:pt>
                <c:pt idx="8071">
                  <c:v>-0.151</c:v>
                </c:pt>
                <c:pt idx="8072">
                  <c:v>-0.151</c:v>
                </c:pt>
                <c:pt idx="8073">
                  <c:v>-0.151</c:v>
                </c:pt>
                <c:pt idx="8074">
                  <c:v>-0.151</c:v>
                </c:pt>
                <c:pt idx="8075">
                  <c:v>-0.151</c:v>
                </c:pt>
                <c:pt idx="8076">
                  <c:v>-0.151</c:v>
                </c:pt>
                <c:pt idx="8077">
                  <c:v>-0.151</c:v>
                </c:pt>
                <c:pt idx="8078">
                  <c:v>-0.151</c:v>
                </c:pt>
                <c:pt idx="8079">
                  <c:v>-0.151</c:v>
                </c:pt>
                <c:pt idx="8080">
                  <c:v>-0.151</c:v>
                </c:pt>
                <c:pt idx="8081">
                  <c:v>-0.151</c:v>
                </c:pt>
                <c:pt idx="8082">
                  <c:v>-0.151</c:v>
                </c:pt>
                <c:pt idx="8083">
                  <c:v>-0.151</c:v>
                </c:pt>
                <c:pt idx="8084">
                  <c:v>-0.151</c:v>
                </c:pt>
                <c:pt idx="8085">
                  <c:v>-0.151</c:v>
                </c:pt>
                <c:pt idx="8086">
                  <c:v>-0.151</c:v>
                </c:pt>
                <c:pt idx="8087">
                  <c:v>-0.151</c:v>
                </c:pt>
                <c:pt idx="8088">
                  <c:v>-0.151</c:v>
                </c:pt>
                <c:pt idx="8089">
                  <c:v>-0.151</c:v>
                </c:pt>
                <c:pt idx="8090">
                  <c:v>-0.151</c:v>
                </c:pt>
                <c:pt idx="8091">
                  <c:v>-0.151</c:v>
                </c:pt>
                <c:pt idx="8092">
                  <c:v>-0.151</c:v>
                </c:pt>
                <c:pt idx="8093">
                  <c:v>-0.151</c:v>
                </c:pt>
                <c:pt idx="8094">
                  <c:v>-0.151</c:v>
                </c:pt>
                <c:pt idx="8095">
                  <c:v>-0.151</c:v>
                </c:pt>
                <c:pt idx="8096">
                  <c:v>-0.151</c:v>
                </c:pt>
                <c:pt idx="8097">
                  <c:v>-0.151</c:v>
                </c:pt>
                <c:pt idx="8098">
                  <c:v>-0.151</c:v>
                </c:pt>
                <c:pt idx="8099">
                  <c:v>-0.151</c:v>
                </c:pt>
                <c:pt idx="8100">
                  <c:v>-0.15</c:v>
                </c:pt>
                <c:pt idx="8101">
                  <c:v>-0.15</c:v>
                </c:pt>
                <c:pt idx="8102">
                  <c:v>-0.15</c:v>
                </c:pt>
                <c:pt idx="8103">
                  <c:v>-0.15</c:v>
                </c:pt>
                <c:pt idx="8104">
                  <c:v>-0.15</c:v>
                </c:pt>
                <c:pt idx="8105">
                  <c:v>-0.15</c:v>
                </c:pt>
                <c:pt idx="8106">
                  <c:v>-0.15</c:v>
                </c:pt>
                <c:pt idx="8107">
                  <c:v>-0.15</c:v>
                </c:pt>
                <c:pt idx="8108">
                  <c:v>-0.15</c:v>
                </c:pt>
                <c:pt idx="8109">
                  <c:v>-0.15</c:v>
                </c:pt>
                <c:pt idx="8110">
                  <c:v>-0.15</c:v>
                </c:pt>
                <c:pt idx="8111">
                  <c:v>-0.15</c:v>
                </c:pt>
                <c:pt idx="8112">
                  <c:v>-0.15</c:v>
                </c:pt>
                <c:pt idx="8113">
                  <c:v>-0.15</c:v>
                </c:pt>
                <c:pt idx="8114">
                  <c:v>-0.15</c:v>
                </c:pt>
                <c:pt idx="8115">
                  <c:v>-0.15</c:v>
                </c:pt>
                <c:pt idx="8116">
                  <c:v>-0.15</c:v>
                </c:pt>
                <c:pt idx="8117">
                  <c:v>-0.15</c:v>
                </c:pt>
                <c:pt idx="8118">
                  <c:v>-0.15</c:v>
                </c:pt>
                <c:pt idx="8119">
                  <c:v>-0.15</c:v>
                </c:pt>
                <c:pt idx="8120">
                  <c:v>-0.15</c:v>
                </c:pt>
                <c:pt idx="8121">
                  <c:v>-0.15</c:v>
                </c:pt>
                <c:pt idx="8122">
                  <c:v>-0.15</c:v>
                </c:pt>
                <c:pt idx="8123">
                  <c:v>-0.15</c:v>
                </c:pt>
                <c:pt idx="8124">
                  <c:v>-0.15</c:v>
                </c:pt>
                <c:pt idx="8125">
                  <c:v>-0.15</c:v>
                </c:pt>
                <c:pt idx="8126">
                  <c:v>-0.15</c:v>
                </c:pt>
                <c:pt idx="8127">
                  <c:v>-0.15</c:v>
                </c:pt>
                <c:pt idx="8128">
                  <c:v>-0.15</c:v>
                </c:pt>
                <c:pt idx="8129">
                  <c:v>-0.15</c:v>
                </c:pt>
                <c:pt idx="8130">
                  <c:v>-0.15</c:v>
                </c:pt>
                <c:pt idx="8131">
                  <c:v>-0.15</c:v>
                </c:pt>
                <c:pt idx="8132">
                  <c:v>-0.15</c:v>
                </c:pt>
                <c:pt idx="8133">
                  <c:v>-0.15</c:v>
                </c:pt>
                <c:pt idx="8134">
                  <c:v>-0.15</c:v>
                </c:pt>
                <c:pt idx="8135">
                  <c:v>-0.15</c:v>
                </c:pt>
                <c:pt idx="8136">
                  <c:v>-0.15</c:v>
                </c:pt>
                <c:pt idx="8137">
                  <c:v>-0.15</c:v>
                </c:pt>
                <c:pt idx="8138">
                  <c:v>-0.15</c:v>
                </c:pt>
                <c:pt idx="8139">
                  <c:v>-0.15</c:v>
                </c:pt>
                <c:pt idx="8140">
                  <c:v>-0.15</c:v>
                </c:pt>
                <c:pt idx="8141">
                  <c:v>-0.15</c:v>
                </c:pt>
                <c:pt idx="8142">
                  <c:v>-0.15</c:v>
                </c:pt>
                <c:pt idx="8143">
                  <c:v>-0.15</c:v>
                </c:pt>
                <c:pt idx="8144">
                  <c:v>-0.15</c:v>
                </c:pt>
                <c:pt idx="8145">
                  <c:v>-0.15</c:v>
                </c:pt>
                <c:pt idx="8146">
                  <c:v>-0.15</c:v>
                </c:pt>
                <c:pt idx="8147">
                  <c:v>-0.15</c:v>
                </c:pt>
                <c:pt idx="8148">
                  <c:v>-0.15</c:v>
                </c:pt>
                <c:pt idx="8149">
                  <c:v>-0.15</c:v>
                </c:pt>
                <c:pt idx="8150">
                  <c:v>-0.15</c:v>
                </c:pt>
                <c:pt idx="8151">
                  <c:v>-0.15</c:v>
                </c:pt>
                <c:pt idx="8152">
                  <c:v>-0.15</c:v>
                </c:pt>
                <c:pt idx="8153">
                  <c:v>-0.15</c:v>
                </c:pt>
                <c:pt idx="8154">
                  <c:v>-0.15</c:v>
                </c:pt>
                <c:pt idx="8155">
                  <c:v>-0.15</c:v>
                </c:pt>
                <c:pt idx="8156">
                  <c:v>-0.15</c:v>
                </c:pt>
                <c:pt idx="8157">
                  <c:v>-0.15</c:v>
                </c:pt>
                <c:pt idx="8158">
                  <c:v>-0.15</c:v>
                </c:pt>
                <c:pt idx="8159">
                  <c:v>-0.15</c:v>
                </c:pt>
                <c:pt idx="8160">
                  <c:v>-0.15</c:v>
                </c:pt>
                <c:pt idx="8161">
                  <c:v>-0.15</c:v>
                </c:pt>
                <c:pt idx="8162">
                  <c:v>-0.15</c:v>
                </c:pt>
                <c:pt idx="8163">
                  <c:v>-0.15</c:v>
                </c:pt>
                <c:pt idx="8164">
                  <c:v>-0.15</c:v>
                </c:pt>
                <c:pt idx="8165">
                  <c:v>-0.15</c:v>
                </c:pt>
                <c:pt idx="8166">
                  <c:v>-0.15</c:v>
                </c:pt>
                <c:pt idx="8167">
                  <c:v>-0.15</c:v>
                </c:pt>
                <c:pt idx="8168">
                  <c:v>-0.15</c:v>
                </c:pt>
                <c:pt idx="8169">
                  <c:v>-0.15</c:v>
                </c:pt>
                <c:pt idx="8170">
                  <c:v>-0.15</c:v>
                </c:pt>
                <c:pt idx="8171">
                  <c:v>-0.15</c:v>
                </c:pt>
                <c:pt idx="8172">
                  <c:v>-0.15</c:v>
                </c:pt>
                <c:pt idx="8173">
                  <c:v>-0.15</c:v>
                </c:pt>
                <c:pt idx="8174">
                  <c:v>-0.15</c:v>
                </c:pt>
                <c:pt idx="8175">
                  <c:v>-0.15</c:v>
                </c:pt>
                <c:pt idx="8176">
                  <c:v>-0.15</c:v>
                </c:pt>
                <c:pt idx="8177">
                  <c:v>-0.15</c:v>
                </c:pt>
                <c:pt idx="8178">
                  <c:v>-0.15</c:v>
                </c:pt>
                <c:pt idx="8179">
                  <c:v>-0.15</c:v>
                </c:pt>
                <c:pt idx="8180">
                  <c:v>-0.15</c:v>
                </c:pt>
                <c:pt idx="8181">
                  <c:v>-0.14899999999999999</c:v>
                </c:pt>
                <c:pt idx="8182">
                  <c:v>-0.14899999999999999</c:v>
                </c:pt>
                <c:pt idx="8183">
                  <c:v>-0.14899999999999999</c:v>
                </c:pt>
                <c:pt idx="8184">
                  <c:v>-0.14899999999999999</c:v>
                </c:pt>
                <c:pt idx="8185">
                  <c:v>-0.14899999999999999</c:v>
                </c:pt>
                <c:pt idx="8186">
                  <c:v>-0.14899999999999999</c:v>
                </c:pt>
                <c:pt idx="8187">
                  <c:v>-0.14899999999999999</c:v>
                </c:pt>
                <c:pt idx="8188">
                  <c:v>-0.14899999999999999</c:v>
                </c:pt>
                <c:pt idx="8189">
                  <c:v>-0.14899999999999999</c:v>
                </c:pt>
                <c:pt idx="8190">
                  <c:v>-0.14899999999999999</c:v>
                </c:pt>
                <c:pt idx="8191">
                  <c:v>-0.14899999999999999</c:v>
                </c:pt>
                <c:pt idx="8192">
                  <c:v>-0.14899999999999999</c:v>
                </c:pt>
                <c:pt idx="8193">
                  <c:v>-0.14899999999999999</c:v>
                </c:pt>
                <c:pt idx="8194">
                  <c:v>-0.14899999999999999</c:v>
                </c:pt>
                <c:pt idx="8195">
                  <c:v>-0.14899999999999999</c:v>
                </c:pt>
                <c:pt idx="8196">
                  <c:v>-0.14899999999999999</c:v>
                </c:pt>
                <c:pt idx="8197">
                  <c:v>-0.14899999999999999</c:v>
                </c:pt>
                <c:pt idx="8198">
                  <c:v>-0.14899999999999999</c:v>
                </c:pt>
                <c:pt idx="8199">
                  <c:v>-0.14899999999999999</c:v>
                </c:pt>
                <c:pt idx="8200">
                  <c:v>-0.14899999999999999</c:v>
                </c:pt>
                <c:pt idx="8201">
                  <c:v>-0.14899999999999999</c:v>
                </c:pt>
                <c:pt idx="8202">
                  <c:v>-0.14899999999999999</c:v>
                </c:pt>
                <c:pt idx="8203">
                  <c:v>-0.14899999999999999</c:v>
                </c:pt>
                <c:pt idx="8204">
                  <c:v>-0.14899999999999999</c:v>
                </c:pt>
                <c:pt idx="8205">
                  <c:v>-0.14899999999999999</c:v>
                </c:pt>
                <c:pt idx="8206">
                  <c:v>-0.14899999999999999</c:v>
                </c:pt>
                <c:pt idx="8207">
                  <c:v>-0.14899999999999999</c:v>
                </c:pt>
                <c:pt idx="8208">
                  <c:v>-0.14899999999999999</c:v>
                </c:pt>
                <c:pt idx="8209">
                  <c:v>-0.14899999999999999</c:v>
                </c:pt>
                <c:pt idx="8210">
                  <c:v>-0.14899999999999999</c:v>
                </c:pt>
                <c:pt idx="8211">
                  <c:v>-0.14899999999999999</c:v>
                </c:pt>
                <c:pt idx="8212">
                  <c:v>-0.14899999999999999</c:v>
                </c:pt>
                <c:pt idx="8213">
                  <c:v>-0.14899999999999999</c:v>
                </c:pt>
                <c:pt idx="8214">
                  <c:v>-0.14899999999999999</c:v>
                </c:pt>
                <c:pt idx="8215">
                  <c:v>-0.14899999999999999</c:v>
                </c:pt>
                <c:pt idx="8216">
                  <c:v>-0.14899999999999999</c:v>
                </c:pt>
                <c:pt idx="8217">
                  <c:v>-0.14899999999999999</c:v>
                </c:pt>
                <c:pt idx="8218">
                  <c:v>-0.14899999999999999</c:v>
                </c:pt>
                <c:pt idx="8219">
                  <c:v>-0.14899999999999999</c:v>
                </c:pt>
                <c:pt idx="8220">
                  <c:v>-0.14899999999999999</c:v>
                </c:pt>
                <c:pt idx="8221">
                  <c:v>-0.14899999999999999</c:v>
                </c:pt>
                <c:pt idx="8222">
                  <c:v>-0.14899999999999999</c:v>
                </c:pt>
                <c:pt idx="8223">
                  <c:v>-0.14899999999999999</c:v>
                </c:pt>
                <c:pt idx="8224">
                  <c:v>-0.14899999999999999</c:v>
                </c:pt>
                <c:pt idx="8225">
                  <c:v>-0.14899999999999999</c:v>
                </c:pt>
                <c:pt idx="8226">
                  <c:v>-0.14899999999999999</c:v>
                </c:pt>
                <c:pt idx="8227">
                  <c:v>-0.14899999999999999</c:v>
                </c:pt>
                <c:pt idx="8228">
                  <c:v>-0.14899999999999999</c:v>
                </c:pt>
                <c:pt idx="8229">
                  <c:v>-0.14899999999999999</c:v>
                </c:pt>
                <c:pt idx="8230">
                  <c:v>-0.14899999999999999</c:v>
                </c:pt>
                <c:pt idx="8231">
                  <c:v>-0.14899999999999999</c:v>
                </c:pt>
                <c:pt idx="8232">
                  <c:v>-0.14899999999999999</c:v>
                </c:pt>
                <c:pt idx="8233">
                  <c:v>-0.14899999999999999</c:v>
                </c:pt>
                <c:pt idx="8234">
                  <c:v>-0.14899999999999999</c:v>
                </c:pt>
                <c:pt idx="8235">
                  <c:v>-0.14899999999999999</c:v>
                </c:pt>
                <c:pt idx="8236">
                  <c:v>-0.14899999999999999</c:v>
                </c:pt>
                <c:pt idx="8237">
                  <c:v>-0.14899999999999999</c:v>
                </c:pt>
                <c:pt idx="8238">
                  <c:v>-0.14899999999999999</c:v>
                </c:pt>
                <c:pt idx="8239">
                  <c:v>-0.14899999999999999</c:v>
                </c:pt>
                <c:pt idx="8240">
                  <c:v>-0.14899999999999999</c:v>
                </c:pt>
                <c:pt idx="8241">
                  <c:v>-0.14899999999999999</c:v>
                </c:pt>
                <c:pt idx="8242">
                  <c:v>-0.14899999999999999</c:v>
                </c:pt>
                <c:pt idx="8243">
                  <c:v>-0.14899999999999999</c:v>
                </c:pt>
                <c:pt idx="8244">
                  <c:v>-0.14899999999999999</c:v>
                </c:pt>
                <c:pt idx="8245">
                  <c:v>-0.14899999999999999</c:v>
                </c:pt>
                <c:pt idx="8246">
                  <c:v>-0.14899999999999999</c:v>
                </c:pt>
                <c:pt idx="8247">
                  <c:v>-0.14899999999999999</c:v>
                </c:pt>
                <c:pt idx="8248">
                  <c:v>-0.14899999999999999</c:v>
                </c:pt>
                <c:pt idx="8249">
                  <c:v>-0.14899999999999999</c:v>
                </c:pt>
                <c:pt idx="8250">
                  <c:v>-0.14899999999999999</c:v>
                </c:pt>
                <c:pt idx="8251">
                  <c:v>-0.14899999999999999</c:v>
                </c:pt>
                <c:pt idx="8252">
                  <c:v>-0.14899999999999999</c:v>
                </c:pt>
                <c:pt idx="8253">
                  <c:v>-0.14899999999999999</c:v>
                </c:pt>
                <c:pt idx="8254">
                  <c:v>-0.14899999999999999</c:v>
                </c:pt>
                <c:pt idx="8255">
                  <c:v>-0.14899999999999999</c:v>
                </c:pt>
                <c:pt idx="8256">
                  <c:v>-0.14899999999999999</c:v>
                </c:pt>
                <c:pt idx="8257">
                  <c:v>-0.14899999999999999</c:v>
                </c:pt>
                <c:pt idx="8258">
                  <c:v>-0.14899999999999999</c:v>
                </c:pt>
                <c:pt idx="8259">
                  <c:v>-0.14899999999999999</c:v>
                </c:pt>
                <c:pt idx="8260">
                  <c:v>-0.14899999999999999</c:v>
                </c:pt>
                <c:pt idx="8261">
                  <c:v>-0.14899999999999999</c:v>
                </c:pt>
                <c:pt idx="8262">
                  <c:v>-0.14799999999999999</c:v>
                </c:pt>
                <c:pt idx="8263">
                  <c:v>-0.14799999999999999</c:v>
                </c:pt>
                <c:pt idx="8264">
                  <c:v>-0.14799999999999999</c:v>
                </c:pt>
                <c:pt idx="8265">
                  <c:v>-0.14799999999999999</c:v>
                </c:pt>
                <c:pt idx="8266">
                  <c:v>-0.14799999999999999</c:v>
                </c:pt>
                <c:pt idx="8267">
                  <c:v>-0.14799999999999999</c:v>
                </c:pt>
                <c:pt idx="8268">
                  <c:v>-0.14799999999999999</c:v>
                </c:pt>
                <c:pt idx="8269">
                  <c:v>-0.14799999999999999</c:v>
                </c:pt>
                <c:pt idx="8270">
                  <c:v>-0.14799999999999999</c:v>
                </c:pt>
                <c:pt idx="8271">
                  <c:v>-0.14799999999999999</c:v>
                </c:pt>
                <c:pt idx="8272">
                  <c:v>-0.14799999999999999</c:v>
                </c:pt>
                <c:pt idx="8273">
                  <c:v>-0.14799999999999999</c:v>
                </c:pt>
                <c:pt idx="8274">
                  <c:v>-0.14799999999999999</c:v>
                </c:pt>
                <c:pt idx="8275">
                  <c:v>-0.14799999999999999</c:v>
                </c:pt>
                <c:pt idx="8276">
                  <c:v>-0.14799999999999999</c:v>
                </c:pt>
                <c:pt idx="8277">
                  <c:v>-0.14799999999999999</c:v>
                </c:pt>
                <c:pt idx="8278">
                  <c:v>-0.14799999999999999</c:v>
                </c:pt>
                <c:pt idx="8279">
                  <c:v>-0.14799999999999999</c:v>
                </c:pt>
                <c:pt idx="8280">
                  <c:v>-0.14799999999999999</c:v>
                </c:pt>
                <c:pt idx="8281">
                  <c:v>-0.14799999999999999</c:v>
                </c:pt>
                <c:pt idx="8282">
                  <c:v>-0.14799999999999999</c:v>
                </c:pt>
                <c:pt idx="8283">
                  <c:v>-0.14799999999999999</c:v>
                </c:pt>
                <c:pt idx="8284">
                  <c:v>-0.14799999999999999</c:v>
                </c:pt>
                <c:pt idx="8285">
                  <c:v>-0.14799999999999999</c:v>
                </c:pt>
                <c:pt idx="8286">
                  <c:v>-0.14799999999999999</c:v>
                </c:pt>
                <c:pt idx="8287">
                  <c:v>-0.14799999999999999</c:v>
                </c:pt>
                <c:pt idx="8288">
                  <c:v>-0.14799999999999999</c:v>
                </c:pt>
                <c:pt idx="8289">
                  <c:v>-0.14799999999999999</c:v>
                </c:pt>
                <c:pt idx="8290">
                  <c:v>-0.14799999999999999</c:v>
                </c:pt>
                <c:pt idx="8291">
                  <c:v>-0.14799999999999999</c:v>
                </c:pt>
                <c:pt idx="8292">
                  <c:v>-0.14799999999999999</c:v>
                </c:pt>
                <c:pt idx="8293">
                  <c:v>-0.14799999999999999</c:v>
                </c:pt>
                <c:pt idx="8294">
                  <c:v>-0.14799999999999999</c:v>
                </c:pt>
                <c:pt idx="8295">
                  <c:v>-0.14799999999999999</c:v>
                </c:pt>
                <c:pt idx="8296">
                  <c:v>-0.14799999999999999</c:v>
                </c:pt>
                <c:pt idx="8297">
                  <c:v>-0.14799999999999999</c:v>
                </c:pt>
                <c:pt idx="8298">
                  <c:v>-0.14799999999999999</c:v>
                </c:pt>
                <c:pt idx="8299">
                  <c:v>-0.14799999999999999</c:v>
                </c:pt>
                <c:pt idx="8300">
                  <c:v>-0.14799999999999999</c:v>
                </c:pt>
                <c:pt idx="8301">
                  <c:v>-0.14799999999999999</c:v>
                </c:pt>
                <c:pt idx="8302">
                  <c:v>-0.14799999999999999</c:v>
                </c:pt>
                <c:pt idx="8303">
                  <c:v>-0.14799999999999999</c:v>
                </c:pt>
                <c:pt idx="8304">
                  <c:v>-0.14799999999999999</c:v>
                </c:pt>
                <c:pt idx="8305">
                  <c:v>-0.14799999999999999</c:v>
                </c:pt>
                <c:pt idx="8306">
                  <c:v>-0.14799999999999999</c:v>
                </c:pt>
                <c:pt idx="8307">
                  <c:v>-0.14799999999999999</c:v>
                </c:pt>
                <c:pt idx="8308">
                  <c:v>-0.14799999999999999</c:v>
                </c:pt>
                <c:pt idx="8309">
                  <c:v>-0.14799999999999999</c:v>
                </c:pt>
                <c:pt idx="8310">
                  <c:v>-0.14799999999999999</c:v>
                </c:pt>
                <c:pt idx="8311">
                  <c:v>-0.14799999999999999</c:v>
                </c:pt>
                <c:pt idx="8312">
                  <c:v>-0.14799999999999999</c:v>
                </c:pt>
                <c:pt idx="8313">
                  <c:v>-0.14799999999999999</c:v>
                </c:pt>
                <c:pt idx="8314">
                  <c:v>-0.14799999999999999</c:v>
                </c:pt>
                <c:pt idx="8315">
                  <c:v>-0.14799999999999999</c:v>
                </c:pt>
                <c:pt idx="8316">
                  <c:v>-0.14799999999999999</c:v>
                </c:pt>
                <c:pt idx="8317">
                  <c:v>-0.14799999999999999</c:v>
                </c:pt>
                <c:pt idx="8318">
                  <c:v>-0.14799999999999999</c:v>
                </c:pt>
                <c:pt idx="8319">
                  <c:v>-0.14799999999999999</c:v>
                </c:pt>
                <c:pt idx="8320">
                  <c:v>-0.14799999999999999</c:v>
                </c:pt>
                <c:pt idx="8321">
                  <c:v>-0.14799999999999999</c:v>
                </c:pt>
                <c:pt idx="8322">
                  <c:v>-0.14799999999999999</c:v>
                </c:pt>
                <c:pt idx="8323">
                  <c:v>-0.14799999999999999</c:v>
                </c:pt>
                <c:pt idx="8324">
                  <c:v>-0.14799999999999999</c:v>
                </c:pt>
                <c:pt idx="8325">
                  <c:v>-0.14799999999999999</c:v>
                </c:pt>
                <c:pt idx="8326">
                  <c:v>-0.14799999999999999</c:v>
                </c:pt>
                <c:pt idx="8327">
                  <c:v>-0.14799999999999999</c:v>
                </c:pt>
                <c:pt idx="8328">
                  <c:v>-0.14799999999999999</c:v>
                </c:pt>
                <c:pt idx="8329">
                  <c:v>-0.14799999999999999</c:v>
                </c:pt>
                <c:pt idx="8330">
                  <c:v>-0.14799999999999999</c:v>
                </c:pt>
                <c:pt idx="8331">
                  <c:v>-0.14799999999999999</c:v>
                </c:pt>
                <c:pt idx="8332">
                  <c:v>-0.14799999999999999</c:v>
                </c:pt>
                <c:pt idx="8333">
                  <c:v>-0.14799999999999999</c:v>
                </c:pt>
                <c:pt idx="8334">
                  <c:v>-0.14799999999999999</c:v>
                </c:pt>
                <c:pt idx="8335">
                  <c:v>-0.14799999999999999</c:v>
                </c:pt>
                <c:pt idx="8336">
                  <c:v>-0.14799999999999999</c:v>
                </c:pt>
                <c:pt idx="8337">
                  <c:v>-0.14799999999999999</c:v>
                </c:pt>
                <c:pt idx="8338">
                  <c:v>-0.14799999999999999</c:v>
                </c:pt>
                <c:pt idx="8339">
                  <c:v>-0.14799999999999999</c:v>
                </c:pt>
                <c:pt idx="8340">
                  <c:v>-0.14799999999999999</c:v>
                </c:pt>
                <c:pt idx="8341">
                  <c:v>-0.14799999999999999</c:v>
                </c:pt>
                <c:pt idx="8342">
                  <c:v>-0.14799999999999999</c:v>
                </c:pt>
                <c:pt idx="8343">
                  <c:v>-0.14699999999999999</c:v>
                </c:pt>
                <c:pt idx="8344">
                  <c:v>-0.14699999999999999</c:v>
                </c:pt>
                <c:pt idx="8345">
                  <c:v>-0.14699999999999999</c:v>
                </c:pt>
                <c:pt idx="8346">
                  <c:v>-0.14699999999999999</c:v>
                </c:pt>
                <c:pt idx="8347">
                  <c:v>-0.14699999999999999</c:v>
                </c:pt>
                <c:pt idx="8348">
                  <c:v>-0.14699999999999999</c:v>
                </c:pt>
                <c:pt idx="8349">
                  <c:v>-0.14699999999999999</c:v>
                </c:pt>
                <c:pt idx="8350">
                  <c:v>-0.14699999999999999</c:v>
                </c:pt>
                <c:pt idx="8351">
                  <c:v>-0.14699999999999999</c:v>
                </c:pt>
                <c:pt idx="8352">
                  <c:v>-0.14699999999999999</c:v>
                </c:pt>
                <c:pt idx="8353">
                  <c:v>-0.14699999999999999</c:v>
                </c:pt>
                <c:pt idx="8354">
                  <c:v>-0.14699999999999999</c:v>
                </c:pt>
                <c:pt idx="8355">
                  <c:v>-0.14699999999999999</c:v>
                </c:pt>
                <c:pt idx="8356">
                  <c:v>-0.14699999999999999</c:v>
                </c:pt>
                <c:pt idx="8357">
                  <c:v>-0.14699999999999999</c:v>
                </c:pt>
                <c:pt idx="8358">
                  <c:v>-0.14699999999999999</c:v>
                </c:pt>
                <c:pt idx="8359">
                  <c:v>-0.14699999999999999</c:v>
                </c:pt>
                <c:pt idx="8360">
                  <c:v>-0.14699999999999999</c:v>
                </c:pt>
                <c:pt idx="8361">
                  <c:v>-0.14699999999999999</c:v>
                </c:pt>
                <c:pt idx="8362">
                  <c:v>-0.14699999999999999</c:v>
                </c:pt>
                <c:pt idx="8363">
                  <c:v>-0.14699999999999999</c:v>
                </c:pt>
                <c:pt idx="8364">
                  <c:v>-0.14699999999999999</c:v>
                </c:pt>
                <c:pt idx="8365">
                  <c:v>-0.14699999999999999</c:v>
                </c:pt>
                <c:pt idx="8366">
                  <c:v>-0.14699999999999999</c:v>
                </c:pt>
                <c:pt idx="8367">
                  <c:v>-0.14699999999999999</c:v>
                </c:pt>
                <c:pt idx="8368">
                  <c:v>-0.14699999999999999</c:v>
                </c:pt>
                <c:pt idx="8369">
                  <c:v>-0.14699999999999999</c:v>
                </c:pt>
                <c:pt idx="8370">
                  <c:v>-0.14699999999999999</c:v>
                </c:pt>
                <c:pt idx="8371">
                  <c:v>-0.14699999999999999</c:v>
                </c:pt>
                <c:pt idx="8372">
                  <c:v>-0.14699999999999999</c:v>
                </c:pt>
                <c:pt idx="8373">
                  <c:v>-0.14699999999999999</c:v>
                </c:pt>
                <c:pt idx="8374">
                  <c:v>-0.14699999999999999</c:v>
                </c:pt>
                <c:pt idx="8375">
                  <c:v>-0.14699999999999999</c:v>
                </c:pt>
                <c:pt idx="8376">
                  <c:v>-0.14699999999999999</c:v>
                </c:pt>
                <c:pt idx="8377">
                  <c:v>-0.14699999999999999</c:v>
                </c:pt>
                <c:pt idx="8378">
                  <c:v>-0.14699999999999999</c:v>
                </c:pt>
                <c:pt idx="8379">
                  <c:v>-0.14699999999999999</c:v>
                </c:pt>
                <c:pt idx="8380">
                  <c:v>-0.14699999999999999</c:v>
                </c:pt>
                <c:pt idx="8381">
                  <c:v>-0.14699999999999999</c:v>
                </c:pt>
                <c:pt idx="8382">
                  <c:v>-0.14699999999999999</c:v>
                </c:pt>
                <c:pt idx="8383">
                  <c:v>-0.14699999999999999</c:v>
                </c:pt>
                <c:pt idx="8384">
                  <c:v>-0.14699999999999999</c:v>
                </c:pt>
                <c:pt idx="8385">
                  <c:v>-0.14699999999999999</c:v>
                </c:pt>
                <c:pt idx="8386">
                  <c:v>-0.14699999999999999</c:v>
                </c:pt>
                <c:pt idx="8387">
                  <c:v>-0.14699999999999999</c:v>
                </c:pt>
                <c:pt idx="8388">
                  <c:v>-0.14699999999999999</c:v>
                </c:pt>
                <c:pt idx="8389">
                  <c:v>-0.14699999999999999</c:v>
                </c:pt>
                <c:pt idx="8390">
                  <c:v>-0.14699999999999999</c:v>
                </c:pt>
                <c:pt idx="8391">
                  <c:v>-0.14699999999999999</c:v>
                </c:pt>
                <c:pt idx="8392">
                  <c:v>-0.14699999999999999</c:v>
                </c:pt>
                <c:pt idx="8393">
                  <c:v>-0.14699999999999999</c:v>
                </c:pt>
                <c:pt idx="8394">
                  <c:v>-0.14699999999999999</c:v>
                </c:pt>
                <c:pt idx="8395">
                  <c:v>-0.14699999999999999</c:v>
                </c:pt>
                <c:pt idx="8396">
                  <c:v>-0.14699999999999999</c:v>
                </c:pt>
                <c:pt idx="8397">
                  <c:v>-0.14699999999999999</c:v>
                </c:pt>
                <c:pt idx="8398">
                  <c:v>-0.14699999999999999</c:v>
                </c:pt>
                <c:pt idx="8399">
                  <c:v>-0.14699999999999999</c:v>
                </c:pt>
                <c:pt idx="8400">
                  <c:v>-0.14699999999999999</c:v>
                </c:pt>
                <c:pt idx="8401">
                  <c:v>-0.14699999999999999</c:v>
                </c:pt>
                <c:pt idx="8402">
                  <c:v>-0.14699999999999999</c:v>
                </c:pt>
                <c:pt idx="8403">
                  <c:v>-0.14699999999999999</c:v>
                </c:pt>
                <c:pt idx="8404">
                  <c:v>-0.14699999999999999</c:v>
                </c:pt>
                <c:pt idx="8405">
                  <c:v>-0.14699999999999999</c:v>
                </c:pt>
                <c:pt idx="8406">
                  <c:v>-0.14699999999999999</c:v>
                </c:pt>
                <c:pt idx="8407">
                  <c:v>-0.14699999999999999</c:v>
                </c:pt>
                <c:pt idx="8408">
                  <c:v>-0.14699999999999999</c:v>
                </c:pt>
                <c:pt idx="8409">
                  <c:v>-0.14699999999999999</c:v>
                </c:pt>
                <c:pt idx="8410">
                  <c:v>-0.14699999999999999</c:v>
                </c:pt>
                <c:pt idx="8411">
                  <c:v>-0.14699999999999999</c:v>
                </c:pt>
                <c:pt idx="8412">
                  <c:v>-0.14699999999999999</c:v>
                </c:pt>
                <c:pt idx="8413">
                  <c:v>-0.14699999999999999</c:v>
                </c:pt>
                <c:pt idx="8414">
                  <c:v>-0.14699999999999999</c:v>
                </c:pt>
                <c:pt idx="8415">
                  <c:v>-0.14699999999999999</c:v>
                </c:pt>
                <c:pt idx="8416">
                  <c:v>-0.14699999999999999</c:v>
                </c:pt>
                <c:pt idx="8417">
                  <c:v>-0.14699999999999999</c:v>
                </c:pt>
                <c:pt idx="8418">
                  <c:v>-0.14699999999999999</c:v>
                </c:pt>
                <c:pt idx="8419">
                  <c:v>-0.14699999999999999</c:v>
                </c:pt>
                <c:pt idx="8420">
                  <c:v>-0.14699999999999999</c:v>
                </c:pt>
                <c:pt idx="8421">
                  <c:v>-0.14699999999999999</c:v>
                </c:pt>
                <c:pt idx="8422">
                  <c:v>-0.14699999999999999</c:v>
                </c:pt>
                <c:pt idx="8423">
                  <c:v>-0.14699999999999999</c:v>
                </c:pt>
                <c:pt idx="8424">
                  <c:v>-0.14599999999999999</c:v>
                </c:pt>
                <c:pt idx="8425">
                  <c:v>-0.14599999999999999</c:v>
                </c:pt>
                <c:pt idx="8426">
                  <c:v>-0.14599999999999999</c:v>
                </c:pt>
                <c:pt idx="8427">
                  <c:v>-0.14599999999999999</c:v>
                </c:pt>
                <c:pt idx="8428">
                  <c:v>-0.14599999999999999</c:v>
                </c:pt>
                <c:pt idx="8429">
                  <c:v>-0.14599999999999999</c:v>
                </c:pt>
                <c:pt idx="8430">
                  <c:v>-0.14599999999999999</c:v>
                </c:pt>
                <c:pt idx="8431">
                  <c:v>-0.14599999999999999</c:v>
                </c:pt>
                <c:pt idx="8432">
                  <c:v>-0.14599999999999999</c:v>
                </c:pt>
                <c:pt idx="8433">
                  <c:v>-0.14599999999999999</c:v>
                </c:pt>
                <c:pt idx="8434">
                  <c:v>-0.14599999999999999</c:v>
                </c:pt>
                <c:pt idx="8435">
                  <c:v>-0.14599999999999999</c:v>
                </c:pt>
                <c:pt idx="8436">
                  <c:v>-0.14599999999999999</c:v>
                </c:pt>
                <c:pt idx="8437">
                  <c:v>-0.14599999999999999</c:v>
                </c:pt>
                <c:pt idx="8438">
                  <c:v>-0.14599999999999999</c:v>
                </c:pt>
                <c:pt idx="8439">
                  <c:v>-0.14599999999999999</c:v>
                </c:pt>
                <c:pt idx="8440">
                  <c:v>-0.14599999999999999</c:v>
                </c:pt>
                <c:pt idx="8441">
                  <c:v>-0.14599999999999999</c:v>
                </c:pt>
                <c:pt idx="8442">
                  <c:v>-0.14599999999999999</c:v>
                </c:pt>
                <c:pt idx="8443">
                  <c:v>-0.14599999999999999</c:v>
                </c:pt>
                <c:pt idx="8444">
                  <c:v>-0.14599999999999999</c:v>
                </c:pt>
                <c:pt idx="8445">
                  <c:v>-0.14599999999999999</c:v>
                </c:pt>
                <c:pt idx="8446">
                  <c:v>-0.14599999999999999</c:v>
                </c:pt>
                <c:pt idx="8447">
                  <c:v>-0.14599999999999999</c:v>
                </c:pt>
                <c:pt idx="8448">
                  <c:v>-0.14599999999999999</c:v>
                </c:pt>
                <c:pt idx="8449">
                  <c:v>-0.14599999999999999</c:v>
                </c:pt>
                <c:pt idx="8450">
                  <c:v>-0.14599999999999999</c:v>
                </c:pt>
                <c:pt idx="8451">
                  <c:v>-0.14599999999999999</c:v>
                </c:pt>
                <c:pt idx="8452">
                  <c:v>-0.14599999999999999</c:v>
                </c:pt>
                <c:pt idx="8453">
                  <c:v>-0.14599999999999999</c:v>
                </c:pt>
                <c:pt idx="8454">
                  <c:v>-0.14599999999999999</c:v>
                </c:pt>
                <c:pt idx="8455">
                  <c:v>-0.14599999999999999</c:v>
                </c:pt>
                <c:pt idx="8456">
                  <c:v>-0.14599999999999999</c:v>
                </c:pt>
                <c:pt idx="8457">
                  <c:v>-0.14599999999999999</c:v>
                </c:pt>
                <c:pt idx="8458">
                  <c:v>-0.14599999999999999</c:v>
                </c:pt>
                <c:pt idx="8459">
                  <c:v>-0.14599999999999999</c:v>
                </c:pt>
                <c:pt idx="8460">
                  <c:v>-0.14599999999999999</c:v>
                </c:pt>
                <c:pt idx="8461">
                  <c:v>-0.14599999999999999</c:v>
                </c:pt>
                <c:pt idx="8462">
                  <c:v>-0.14599999999999999</c:v>
                </c:pt>
                <c:pt idx="8463">
                  <c:v>-0.14599999999999999</c:v>
                </c:pt>
                <c:pt idx="8464">
                  <c:v>-0.14599999999999999</c:v>
                </c:pt>
                <c:pt idx="8465">
                  <c:v>-0.14599999999999999</c:v>
                </c:pt>
                <c:pt idx="8466">
                  <c:v>-0.14599999999999999</c:v>
                </c:pt>
                <c:pt idx="8467">
                  <c:v>-0.14599999999999999</c:v>
                </c:pt>
                <c:pt idx="8468">
                  <c:v>-0.14599999999999999</c:v>
                </c:pt>
                <c:pt idx="8469">
                  <c:v>-0.14599999999999999</c:v>
                </c:pt>
                <c:pt idx="8470">
                  <c:v>-0.14599999999999999</c:v>
                </c:pt>
                <c:pt idx="8471">
                  <c:v>-0.14599999999999999</c:v>
                </c:pt>
                <c:pt idx="8472">
                  <c:v>-0.14599999999999999</c:v>
                </c:pt>
                <c:pt idx="8473">
                  <c:v>-0.14599999999999999</c:v>
                </c:pt>
                <c:pt idx="8474">
                  <c:v>-0.14599999999999999</c:v>
                </c:pt>
                <c:pt idx="8475">
                  <c:v>-0.14599999999999999</c:v>
                </c:pt>
                <c:pt idx="8476">
                  <c:v>-0.14599999999999999</c:v>
                </c:pt>
                <c:pt idx="8477">
                  <c:v>-0.14599999999999999</c:v>
                </c:pt>
                <c:pt idx="8478">
                  <c:v>-0.14599999999999999</c:v>
                </c:pt>
                <c:pt idx="8479">
                  <c:v>-0.14599999999999999</c:v>
                </c:pt>
                <c:pt idx="8480">
                  <c:v>-0.14599999999999999</c:v>
                </c:pt>
                <c:pt idx="8481">
                  <c:v>-0.14599999999999999</c:v>
                </c:pt>
                <c:pt idx="8482">
                  <c:v>-0.14599999999999999</c:v>
                </c:pt>
                <c:pt idx="8483">
                  <c:v>-0.14599999999999999</c:v>
                </c:pt>
                <c:pt idx="8484">
                  <c:v>-0.14599999999999999</c:v>
                </c:pt>
                <c:pt idx="8485">
                  <c:v>-0.14599999999999999</c:v>
                </c:pt>
                <c:pt idx="8486">
                  <c:v>-0.14599999999999999</c:v>
                </c:pt>
                <c:pt idx="8487">
                  <c:v>-0.14599999999999999</c:v>
                </c:pt>
                <c:pt idx="8488">
                  <c:v>-0.14599999999999999</c:v>
                </c:pt>
                <c:pt idx="8489">
                  <c:v>-0.14599999999999999</c:v>
                </c:pt>
                <c:pt idx="8490">
                  <c:v>-0.14599999999999999</c:v>
                </c:pt>
                <c:pt idx="8491">
                  <c:v>-0.14599999999999999</c:v>
                </c:pt>
                <c:pt idx="8492">
                  <c:v>-0.14599999999999999</c:v>
                </c:pt>
                <c:pt idx="8493">
                  <c:v>-0.14599999999999999</c:v>
                </c:pt>
                <c:pt idx="8494">
                  <c:v>-0.14599999999999999</c:v>
                </c:pt>
                <c:pt idx="8495">
                  <c:v>-0.14599999999999999</c:v>
                </c:pt>
                <c:pt idx="8496">
                  <c:v>-0.14599999999999999</c:v>
                </c:pt>
                <c:pt idx="8497">
                  <c:v>-0.14599999999999999</c:v>
                </c:pt>
                <c:pt idx="8498">
                  <c:v>-0.14599999999999999</c:v>
                </c:pt>
                <c:pt idx="8499">
                  <c:v>-0.14599999999999999</c:v>
                </c:pt>
                <c:pt idx="8500">
                  <c:v>-0.14599999999999999</c:v>
                </c:pt>
                <c:pt idx="8501">
                  <c:v>-0.14599999999999999</c:v>
                </c:pt>
                <c:pt idx="8502">
                  <c:v>-0.14599999999999999</c:v>
                </c:pt>
                <c:pt idx="8503">
                  <c:v>-0.14599999999999999</c:v>
                </c:pt>
                <c:pt idx="8504">
                  <c:v>-0.14599999999999999</c:v>
                </c:pt>
                <c:pt idx="8505">
                  <c:v>-0.14499999999999999</c:v>
                </c:pt>
                <c:pt idx="8506">
                  <c:v>-0.14499999999999999</c:v>
                </c:pt>
                <c:pt idx="8507">
                  <c:v>-0.14499999999999999</c:v>
                </c:pt>
                <c:pt idx="8508">
                  <c:v>-0.14499999999999999</c:v>
                </c:pt>
                <c:pt idx="8509">
                  <c:v>-0.14499999999999999</c:v>
                </c:pt>
                <c:pt idx="8510">
                  <c:v>-0.14499999999999999</c:v>
                </c:pt>
                <c:pt idx="8511">
                  <c:v>-0.14499999999999999</c:v>
                </c:pt>
                <c:pt idx="8512">
                  <c:v>-0.14499999999999999</c:v>
                </c:pt>
                <c:pt idx="8513">
                  <c:v>-0.14499999999999999</c:v>
                </c:pt>
                <c:pt idx="8514">
                  <c:v>-0.14499999999999999</c:v>
                </c:pt>
                <c:pt idx="8515">
                  <c:v>-0.14499999999999999</c:v>
                </c:pt>
                <c:pt idx="8516">
                  <c:v>-0.14499999999999999</c:v>
                </c:pt>
                <c:pt idx="8517">
                  <c:v>-0.14499999999999999</c:v>
                </c:pt>
                <c:pt idx="8518">
                  <c:v>-0.14499999999999999</c:v>
                </c:pt>
                <c:pt idx="8519">
                  <c:v>-0.14499999999999999</c:v>
                </c:pt>
                <c:pt idx="8520">
                  <c:v>-0.14499999999999999</c:v>
                </c:pt>
                <c:pt idx="8521">
                  <c:v>-0.14499999999999999</c:v>
                </c:pt>
                <c:pt idx="8522">
                  <c:v>-0.14499999999999999</c:v>
                </c:pt>
                <c:pt idx="8523">
                  <c:v>-0.14499999999999999</c:v>
                </c:pt>
                <c:pt idx="8524">
                  <c:v>-0.14499999999999999</c:v>
                </c:pt>
                <c:pt idx="8525">
                  <c:v>-0.14499999999999999</c:v>
                </c:pt>
                <c:pt idx="8526">
                  <c:v>-0.14499999999999999</c:v>
                </c:pt>
                <c:pt idx="8527">
                  <c:v>-0.14499999999999999</c:v>
                </c:pt>
                <c:pt idx="8528">
                  <c:v>-0.14499999999999999</c:v>
                </c:pt>
                <c:pt idx="8529">
                  <c:v>-0.14499999999999999</c:v>
                </c:pt>
                <c:pt idx="8530">
                  <c:v>-0.14499999999999999</c:v>
                </c:pt>
                <c:pt idx="8531">
                  <c:v>-0.14499999999999999</c:v>
                </c:pt>
                <c:pt idx="8532">
                  <c:v>-0.14499999999999999</c:v>
                </c:pt>
                <c:pt idx="8533">
                  <c:v>-0.14499999999999999</c:v>
                </c:pt>
                <c:pt idx="8534">
                  <c:v>-0.14499999999999999</c:v>
                </c:pt>
                <c:pt idx="8535">
                  <c:v>-0.14499999999999999</c:v>
                </c:pt>
                <c:pt idx="8536">
                  <c:v>-0.14499999999999999</c:v>
                </c:pt>
                <c:pt idx="8537">
                  <c:v>-0.14499999999999999</c:v>
                </c:pt>
                <c:pt idx="8538">
                  <c:v>-0.14499999999999999</c:v>
                </c:pt>
                <c:pt idx="8539">
                  <c:v>-0.14499999999999999</c:v>
                </c:pt>
                <c:pt idx="8540">
                  <c:v>-0.14499999999999999</c:v>
                </c:pt>
                <c:pt idx="8541">
                  <c:v>-0.14499999999999999</c:v>
                </c:pt>
                <c:pt idx="8542">
                  <c:v>-0.14499999999999999</c:v>
                </c:pt>
                <c:pt idx="8543">
                  <c:v>-0.14499999999999999</c:v>
                </c:pt>
                <c:pt idx="8544">
                  <c:v>-0.14499999999999999</c:v>
                </c:pt>
                <c:pt idx="8545">
                  <c:v>-0.14499999999999999</c:v>
                </c:pt>
                <c:pt idx="8546">
                  <c:v>-0.14499999999999999</c:v>
                </c:pt>
                <c:pt idx="8547">
                  <c:v>-0.14499999999999999</c:v>
                </c:pt>
                <c:pt idx="8548">
                  <c:v>-0.14499999999999999</c:v>
                </c:pt>
                <c:pt idx="8549">
                  <c:v>-0.14499999999999999</c:v>
                </c:pt>
                <c:pt idx="8550">
                  <c:v>-0.14499999999999999</c:v>
                </c:pt>
                <c:pt idx="8551">
                  <c:v>-0.14499999999999999</c:v>
                </c:pt>
                <c:pt idx="8552">
                  <c:v>-0.14499999999999999</c:v>
                </c:pt>
                <c:pt idx="8553">
                  <c:v>-0.14499999999999999</c:v>
                </c:pt>
                <c:pt idx="8554">
                  <c:v>-0.14499999999999999</c:v>
                </c:pt>
                <c:pt idx="8555">
                  <c:v>-0.14499999999999999</c:v>
                </c:pt>
                <c:pt idx="8556">
                  <c:v>-0.14499999999999999</c:v>
                </c:pt>
                <c:pt idx="8557">
                  <c:v>-0.14499999999999999</c:v>
                </c:pt>
                <c:pt idx="8558">
                  <c:v>-0.14499999999999999</c:v>
                </c:pt>
                <c:pt idx="8559">
                  <c:v>-0.14499999999999999</c:v>
                </c:pt>
                <c:pt idx="8560">
                  <c:v>-0.14499999999999999</c:v>
                </c:pt>
                <c:pt idx="8561">
                  <c:v>-0.14499999999999999</c:v>
                </c:pt>
                <c:pt idx="8562">
                  <c:v>-0.14499999999999999</c:v>
                </c:pt>
                <c:pt idx="8563">
                  <c:v>-0.14499999999999999</c:v>
                </c:pt>
                <c:pt idx="8564">
                  <c:v>-0.14499999999999999</c:v>
                </c:pt>
                <c:pt idx="8565">
                  <c:v>-0.14499999999999999</c:v>
                </c:pt>
                <c:pt idx="8566">
                  <c:v>-0.14499999999999999</c:v>
                </c:pt>
                <c:pt idx="8567">
                  <c:v>-0.14499999999999999</c:v>
                </c:pt>
                <c:pt idx="8568">
                  <c:v>-0.14499999999999999</c:v>
                </c:pt>
                <c:pt idx="8569">
                  <c:v>-0.14499999999999999</c:v>
                </c:pt>
                <c:pt idx="8570">
                  <c:v>-0.14499999999999999</c:v>
                </c:pt>
                <c:pt idx="8571">
                  <c:v>-0.14499999999999999</c:v>
                </c:pt>
                <c:pt idx="8572">
                  <c:v>-0.14499999999999999</c:v>
                </c:pt>
                <c:pt idx="8573">
                  <c:v>-0.14499999999999999</c:v>
                </c:pt>
                <c:pt idx="8574">
                  <c:v>-0.14499999999999999</c:v>
                </c:pt>
                <c:pt idx="8575">
                  <c:v>-0.14499999999999999</c:v>
                </c:pt>
                <c:pt idx="8576">
                  <c:v>-0.14499999999999999</c:v>
                </c:pt>
                <c:pt idx="8577">
                  <c:v>-0.14499999999999999</c:v>
                </c:pt>
                <c:pt idx="8578">
                  <c:v>-0.14499999999999999</c:v>
                </c:pt>
                <c:pt idx="8579">
                  <c:v>-0.14499999999999999</c:v>
                </c:pt>
                <c:pt idx="8580">
                  <c:v>-0.14499999999999999</c:v>
                </c:pt>
                <c:pt idx="8581">
                  <c:v>-0.14499999999999999</c:v>
                </c:pt>
                <c:pt idx="8582">
                  <c:v>-0.14499999999999999</c:v>
                </c:pt>
                <c:pt idx="8583">
                  <c:v>-0.14499999999999999</c:v>
                </c:pt>
                <c:pt idx="8584">
                  <c:v>-0.14499999999999999</c:v>
                </c:pt>
                <c:pt idx="8585">
                  <c:v>-0.14499999999999999</c:v>
                </c:pt>
                <c:pt idx="8586">
                  <c:v>-0.14399999999999999</c:v>
                </c:pt>
                <c:pt idx="8587">
                  <c:v>-0.14399999999999999</c:v>
                </c:pt>
                <c:pt idx="8588">
                  <c:v>-0.14399999999999999</c:v>
                </c:pt>
                <c:pt idx="8589">
                  <c:v>-0.14399999999999999</c:v>
                </c:pt>
                <c:pt idx="8590">
                  <c:v>-0.14399999999999999</c:v>
                </c:pt>
                <c:pt idx="8591">
                  <c:v>-0.14399999999999999</c:v>
                </c:pt>
                <c:pt idx="8592">
                  <c:v>-0.14399999999999999</c:v>
                </c:pt>
                <c:pt idx="8593">
                  <c:v>-0.14399999999999999</c:v>
                </c:pt>
                <c:pt idx="8594">
                  <c:v>-0.14399999999999999</c:v>
                </c:pt>
                <c:pt idx="8595">
                  <c:v>-0.14399999999999999</c:v>
                </c:pt>
                <c:pt idx="8596">
                  <c:v>-0.14399999999999999</c:v>
                </c:pt>
                <c:pt idx="8597">
                  <c:v>-0.14399999999999999</c:v>
                </c:pt>
                <c:pt idx="8598">
                  <c:v>-0.14399999999999999</c:v>
                </c:pt>
                <c:pt idx="8599">
                  <c:v>-0.14399999999999999</c:v>
                </c:pt>
                <c:pt idx="8600">
                  <c:v>-0.14399999999999999</c:v>
                </c:pt>
                <c:pt idx="8601">
                  <c:v>-0.14399999999999999</c:v>
                </c:pt>
                <c:pt idx="8602">
                  <c:v>-0.14399999999999999</c:v>
                </c:pt>
                <c:pt idx="8603">
                  <c:v>-0.14399999999999999</c:v>
                </c:pt>
                <c:pt idx="8604">
                  <c:v>-0.14399999999999999</c:v>
                </c:pt>
                <c:pt idx="8605">
                  <c:v>-0.14399999999999999</c:v>
                </c:pt>
                <c:pt idx="8606">
                  <c:v>-0.14399999999999999</c:v>
                </c:pt>
                <c:pt idx="8607">
                  <c:v>-0.14399999999999999</c:v>
                </c:pt>
                <c:pt idx="8608">
                  <c:v>-0.14399999999999999</c:v>
                </c:pt>
                <c:pt idx="8609">
                  <c:v>-0.14399999999999999</c:v>
                </c:pt>
                <c:pt idx="8610">
                  <c:v>-0.14399999999999999</c:v>
                </c:pt>
                <c:pt idx="8611">
                  <c:v>-0.14399999999999999</c:v>
                </c:pt>
                <c:pt idx="8612">
                  <c:v>-0.14399999999999999</c:v>
                </c:pt>
                <c:pt idx="8613">
                  <c:v>-0.14399999999999999</c:v>
                </c:pt>
                <c:pt idx="8614">
                  <c:v>-0.14399999999999999</c:v>
                </c:pt>
                <c:pt idx="8615">
                  <c:v>-0.14399999999999999</c:v>
                </c:pt>
                <c:pt idx="8616">
                  <c:v>-0.14399999999999999</c:v>
                </c:pt>
                <c:pt idx="8617">
                  <c:v>-0.14399999999999999</c:v>
                </c:pt>
                <c:pt idx="8618">
                  <c:v>-0.14399999999999999</c:v>
                </c:pt>
                <c:pt idx="8619">
                  <c:v>-0.14399999999999999</c:v>
                </c:pt>
                <c:pt idx="8620">
                  <c:v>-0.14399999999999999</c:v>
                </c:pt>
                <c:pt idx="8621">
                  <c:v>-0.14399999999999999</c:v>
                </c:pt>
                <c:pt idx="8622">
                  <c:v>-0.14399999999999999</c:v>
                </c:pt>
                <c:pt idx="8623">
                  <c:v>-0.14399999999999999</c:v>
                </c:pt>
                <c:pt idx="8624">
                  <c:v>-0.14399999999999999</c:v>
                </c:pt>
                <c:pt idx="8625">
                  <c:v>-0.14399999999999999</c:v>
                </c:pt>
                <c:pt idx="8626">
                  <c:v>-0.14399999999999999</c:v>
                </c:pt>
                <c:pt idx="8627">
                  <c:v>-0.14399999999999999</c:v>
                </c:pt>
                <c:pt idx="8628">
                  <c:v>-0.14399999999999999</c:v>
                </c:pt>
                <c:pt idx="8629">
                  <c:v>-0.14399999999999999</c:v>
                </c:pt>
                <c:pt idx="8630">
                  <c:v>-0.14399999999999999</c:v>
                </c:pt>
                <c:pt idx="8631">
                  <c:v>-0.14399999999999999</c:v>
                </c:pt>
                <c:pt idx="8632">
                  <c:v>-0.14399999999999999</c:v>
                </c:pt>
                <c:pt idx="8633">
                  <c:v>-0.14399999999999999</c:v>
                </c:pt>
                <c:pt idx="8634">
                  <c:v>-0.14399999999999999</c:v>
                </c:pt>
                <c:pt idx="8635">
                  <c:v>-0.14399999999999999</c:v>
                </c:pt>
                <c:pt idx="8636">
                  <c:v>-0.14399999999999999</c:v>
                </c:pt>
                <c:pt idx="8637">
                  <c:v>-0.14399999999999999</c:v>
                </c:pt>
                <c:pt idx="8638">
                  <c:v>-0.14399999999999999</c:v>
                </c:pt>
                <c:pt idx="8639">
                  <c:v>-0.14399999999999999</c:v>
                </c:pt>
                <c:pt idx="8640">
                  <c:v>-0.14399999999999999</c:v>
                </c:pt>
                <c:pt idx="8641">
                  <c:v>-0.14399999999999999</c:v>
                </c:pt>
                <c:pt idx="8642">
                  <c:v>-0.14399999999999999</c:v>
                </c:pt>
                <c:pt idx="8643">
                  <c:v>-0.14399999999999999</c:v>
                </c:pt>
                <c:pt idx="8644">
                  <c:v>-0.14399999999999999</c:v>
                </c:pt>
                <c:pt idx="8645">
                  <c:v>-0.14399999999999999</c:v>
                </c:pt>
                <c:pt idx="8646">
                  <c:v>-0.14399999999999999</c:v>
                </c:pt>
                <c:pt idx="8647">
                  <c:v>-0.14399999999999999</c:v>
                </c:pt>
                <c:pt idx="8648">
                  <c:v>-0.14399999999999999</c:v>
                </c:pt>
                <c:pt idx="8649">
                  <c:v>-0.14399999999999999</c:v>
                </c:pt>
                <c:pt idx="8650">
                  <c:v>-0.14399999999999999</c:v>
                </c:pt>
                <c:pt idx="8651">
                  <c:v>-0.14399999999999999</c:v>
                </c:pt>
                <c:pt idx="8652">
                  <c:v>-0.14399999999999999</c:v>
                </c:pt>
                <c:pt idx="8653">
                  <c:v>-0.14399999999999999</c:v>
                </c:pt>
                <c:pt idx="8654">
                  <c:v>-0.14399999999999999</c:v>
                </c:pt>
                <c:pt idx="8655">
                  <c:v>-0.14399999999999999</c:v>
                </c:pt>
                <c:pt idx="8656">
                  <c:v>-0.14399999999999999</c:v>
                </c:pt>
                <c:pt idx="8657">
                  <c:v>-0.14399999999999999</c:v>
                </c:pt>
                <c:pt idx="8658">
                  <c:v>-0.14399999999999999</c:v>
                </c:pt>
                <c:pt idx="8659">
                  <c:v>-0.14399999999999999</c:v>
                </c:pt>
                <c:pt idx="8660">
                  <c:v>-0.14399999999999999</c:v>
                </c:pt>
                <c:pt idx="8661">
                  <c:v>-0.14399999999999999</c:v>
                </c:pt>
                <c:pt idx="8662">
                  <c:v>-0.14399999999999999</c:v>
                </c:pt>
                <c:pt idx="8663">
                  <c:v>-0.14399999999999999</c:v>
                </c:pt>
                <c:pt idx="8664">
                  <c:v>-0.14399999999999999</c:v>
                </c:pt>
                <c:pt idx="8665">
                  <c:v>-0.14399999999999999</c:v>
                </c:pt>
                <c:pt idx="8666">
                  <c:v>-0.14399999999999999</c:v>
                </c:pt>
                <c:pt idx="8667">
                  <c:v>-0.14299999999999999</c:v>
                </c:pt>
                <c:pt idx="8668">
                  <c:v>-0.14299999999999999</c:v>
                </c:pt>
                <c:pt idx="8669">
                  <c:v>-0.14299999999999999</c:v>
                </c:pt>
                <c:pt idx="8670">
                  <c:v>-0.14299999999999999</c:v>
                </c:pt>
                <c:pt idx="8671">
                  <c:v>-0.14299999999999999</c:v>
                </c:pt>
                <c:pt idx="8672">
                  <c:v>-0.14299999999999999</c:v>
                </c:pt>
                <c:pt idx="8673">
                  <c:v>-0.14299999999999999</c:v>
                </c:pt>
                <c:pt idx="8674">
                  <c:v>-0.14299999999999999</c:v>
                </c:pt>
                <c:pt idx="8675">
                  <c:v>-0.14299999999999999</c:v>
                </c:pt>
                <c:pt idx="8676">
                  <c:v>-0.14299999999999999</c:v>
                </c:pt>
                <c:pt idx="8677">
                  <c:v>-0.14299999999999999</c:v>
                </c:pt>
                <c:pt idx="8678">
                  <c:v>-0.14299999999999999</c:v>
                </c:pt>
                <c:pt idx="8679">
                  <c:v>-0.14299999999999999</c:v>
                </c:pt>
                <c:pt idx="8680">
                  <c:v>-0.14299999999999999</c:v>
                </c:pt>
                <c:pt idx="8681">
                  <c:v>-0.14299999999999999</c:v>
                </c:pt>
                <c:pt idx="8682">
                  <c:v>-0.14299999999999999</c:v>
                </c:pt>
                <c:pt idx="8683">
                  <c:v>-0.14299999999999999</c:v>
                </c:pt>
                <c:pt idx="8684">
                  <c:v>-0.14299999999999999</c:v>
                </c:pt>
                <c:pt idx="8685">
                  <c:v>-0.14299999999999999</c:v>
                </c:pt>
                <c:pt idx="8686">
                  <c:v>-0.14299999999999999</c:v>
                </c:pt>
                <c:pt idx="8687">
                  <c:v>-0.14299999999999999</c:v>
                </c:pt>
                <c:pt idx="8688">
                  <c:v>-0.14299999999999999</c:v>
                </c:pt>
                <c:pt idx="8689">
                  <c:v>-0.14299999999999999</c:v>
                </c:pt>
                <c:pt idx="8690">
                  <c:v>-0.14299999999999999</c:v>
                </c:pt>
                <c:pt idx="8691">
                  <c:v>-0.14299999999999999</c:v>
                </c:pt>
                <c:pt idx="8692">
                  <c:v>-0.14299999999999999</c:v>
                </c:pt>
                <c:pt idx="8693">
                  <c:v>-0.14299999999999999</c:v>
                </c:pt>
                <c:pt idx="8694">
                  <c:v>-0.14299999999999999</c:v>
                </c:pt>
                <c:pt idx="8695">
                  <c:v>-0.14299999999999999</c:v>
                </c:pt>
                <c:pt idx="8696">
                  <c:v>-0.14299999999999999</c:v>
                </c:pt>
                <c:pt idx="8697">
                  <c:v>-0.14299999999999999</c:v>
                </c:pt>
                <c:pt idx="8698">
                  <c:v>-0.14299999999999999</c:v>
                </c:pt>
                <c:pt idx="8699">
                  <c:v>-0.14299999999999999</c:v>
                </c:pt>
                <c:pt idx="8700">
                  <c:v>-0.14299999999999999</c:v>
                </c:pt>
                <c:pt idx="8701">
                  <c:v>-0.14299999999999999</c:v>
                </c:pt>
                <c:pt idx="8702">
                  <c:v>-0.14299999999999999</c:v>
                </c:pt>
                <c:pt idx="8703">
                  <c:v>-0.14299999999999999</c:v>
                </c:pt>
                <c:pt idx="8704">
                  <c:v>-0.14299999999999999</c:v>
                </c:pt>
                <c:pt idx="8705">
                  <c:v>-0.14299999999999999</c:v>
                </c:pt>
                <c:pt idx="8706">
                  <c:v>-0.14299999999999999</c:v>
                </c:pt>
                <c:pt idx="8707">
                  <c:v>-0.14299999999999999</c:v>
                </c:pt>
                <c:pt idx="8708">
                  <c:v>-0.14299999999999999</c:v>
                </c:pt>
                <c:pt idx="8709">
                  <c:v>-0.14299999999999999</c:v>
                </c:pt>
                <c:pt idx="8710">
                  <c:v>-0.14299999999999999</c:v>
                </c:pt>
                <c:pt idx="8711">
                  <c:v>-0.14299999999999999</c:v>
                </c:pt>
                <c:pt idx="8712">
                  <c:v>-0.14299999999999999</c:v>
                </c:pt>
                <c:pt idx="8713">
                  <c:v>-0.14299999999999999</c:v>
                </c:pt>
                <c:pt idx="8714">
                  <c:v>-0.14299999999999999</c:v>
                </c:pt>
                <c:pt idx="8715">
                  <c:v>-0.14299999999999999</c:v>
                </c:pt>
                <c:pt idx="8716">
                  <c:v>-0.14299999999999999</c:v>
                </c:pt>
                <c:pt idx="8717">
                  <c:v>-0.14299999999999999</c:v>
                </c:pt>
                <c:pt idx="8718">
                  <c:v>-0.14299999999999999</c:v>
                </c:pt>
                <c:pt idx="8719">
                  <c:v>-0.14299999999999999</c:v>
                </c:pt>
                <c:pt idx="8720">
                  <c:v>-0.14299999999999999</c:v>
                </c:pt>
                <c:pt idx="8721">
                  <c:v>-0.14299999999999999</c:v>
                </c:pt>
                <c:pt idx="8722">
                  <c:v>-0.14299999999999999</c:v>
                </c:pt>
                <c:pt idx="8723">
                  <c:v>-0.14299999999999999</c:v>
                </c:pt>
                <c:pt idx="8724">
                  <c:v>-0.14299999999999999</c:v>
                </c:pt>
                <c:pt idx="8725">
                  <c:v>-0.14299999999999999</c:v>
                </c:pt>
                <c:pt idx="8726">
                  <c:v>-0.14299999999999999</c:v>
                </c:pt>
                <c:pt idx="8727">
                  <c:v>-0.14299999999999999</c:v>
                </c:pt>
                <c:pt idx="8728">
                  <c:v>-0.14299999999999999</c:v>
                </c:pt>
                <c:pt idx="8729">
                  <c:v>-0.14299999999999999</c:v>
                </c:pt>
                <c:pt idx="8730">
                  <c:v>-0.14299999999999999</c:v>
                </c:pt>
                <c:pt idx="8731">
                  <c:v>-0.14299999999999999</c:v>
                </c:pt>
                <c:pt idx="8732">
                  <c:v>-0.14299999999999999</c:v>
                </c:pt>
                <c:pt idx="8733">
                  <c:v>-0.14299999999999999</c:v>
                </c:pt>
                <c:pt idx="8734">
                  <c:v>-0.14299999999999999</c:v>
                </c:pt>
                <c:pt idx="8735">
                  <c:v>-0.14299999999999999</c:v>
                </c:pt>
                <c:pt idx="8736">
                  <c:v>-0.14299999999999999</c:v>
                </c:pt>
                <c:pt idx="8737">
                  <c:v>-0.14299999999999999</c:v>
                </c:pt>
                <c:pt idx="8738">
                  <c:v>-0.14299999999999999</c:v>
                </c:pt>
                <c:pt idx="8739">
                  <c:v>-0.14299999999999999</c:v>
                </c:pt>
                <c:pt idx="8740">
                  <c:v>-0.14299999999999999</c:v>
                </c:pt>
                <c:pt idx="8741">
                  <c:v>-0.14299999999999999</c:v>
                </c:pt>
                <c:pt idx="8742">
                  <c:v>-0.14299999999999999</c:v>
                </c:pt>
                <c:pt idx="8743">
                  <c:v>-0.14299999999999999</c:v>
                </c:pt>
                <c:pt idx="8744">
                  <c:v>-0.14299999999999999</c:v>
                </c:pt>
                <c:pt idx="8745">
                  <c:v>-0.14299999999999999</c:v>
                </c:pt>
                <c:pt idx="8746">
                  <c:v>-0.14299999999999999</c:v>
                </c:pt>
                <c:pt idx="8747">
                  <c:v>-0.14299999999999999</c:v>
                </c:pt>
                <c:pt idx="8748">
                  <c:v>-0.14199999999999999</c:v>
                </c:pt>
                <c:pt idx="8749">
                  <c:v>-0.14199999999999999</c:v>
                </c:pt>
                <c:pt idx="8750">
                  <c:v>-0.14199999999999999</c:v>
                </c:pt>
                <c:pt idx="8751">
                  <c:v>-0.14199999999999999</c:v>
                </c:pt>
                <c:pt idx="8752">
                  <c:v>-0.14199999999999999</c:v>
                </c:pt>
                <c:pt idx="8753">
                  <c:v>-0.14199999999999999</c:v>
                </c:pt>
                <c:pt idx="8754">
                  <c:v>-0.14199999999999999</c:v>
                </c:pt>
                <c:pt idx="8755">
                  <c:v>-0.14199999999999999</c:v>
                </c:pt>
                <c:pt idx="8756">
                  <c:v>-0.14199999999999999</c:v>
                </c:pt>
                <c:pt idx="8757">
                  <c:v>-0.14199999999999999</c:v>
                </c:pt>
                <c:pt idx="8758">
                  <c:v>-0.14199999999999999</c:v>
                </c:pt>
                <c:pt idx="8759">
                  <c:v>-0.14199999999999999</c:v>
                </c:pt>
                <c:pt idx="8760">
                  <c:v>-0.14199999999999999</c:v>
                </c:pt>
                <c:pt idx="8761">
                  <c:v>-0.14199999999999999</c:v>
                </c:pt>
                <c:pt idx="8762">
                  <c:v>-0.14199999999999999</c:v>
                </c:pt>
                <c:pt idx="8763">
                  <c:v>-0.14199999999999999</c:v>
                </c:pt>
                <c:pt idx="8764">
                  <c:v>-0.14199999999999999</c:v>
                </c:pt>
                <c:pt idx="8765">
                  <c:v>-0.14199999999999999</c:v>
                </c:pt>
                <c:pt idx="8766">
                  <c:v>-0.14199999999999999</c:v>
                </c:pt>
                <c:pt idx="8767">
                  <c:v>-0.14199999999999999</c:v>
                </c:pt>
                <c:pt idx="8768">
                  <c:v>-0.14199999999999999</c:v>
                </c:pt>
                <c:pt idx="8769">
                  <c:v>-0.14199999999999999</c:v>
                </c:pt>
                <c:pt idx="8770">
                  <c:v>-0.14199999999999999</c:v>
                </c:pt>
                <c:pt idx="8771">
                  <c:v>-0.14199999999999999</c:v>
                </c:pt>
                <c:pt idx="8772">
                  <c:v>-0.14199999999999999</c:v>
                </c:pt>
                <c:pt idx="8773">
                  <c:v>-0.14199999999999999</c:v>
                </c:pt>
                <c:pt idx="8774">
                  <c:v>-0.14199999999999999</c:v>
                </c:pt>
                <c:pt idx="8775">
                  <c:v>-0.14199999999999999</c:v>
                </c:pt>
                <c:pt idx="8776">
                  <c:v>-0.14199999999999999</c:v>
                </c:pt>
                <c:pt idx="8777">
                  <c:v>-0.14199999999999999</c:v>
                </c:pt>
                <c:pt idx="8778">
                  <c:v>-0.14199999999999999</c:v>
                </c:pt>
                <c:pt idx="8779">
                  <c:v>-0.14199999999999999</c:v>
                </c:pt>
                <c:pt idx="8780">
                  <c:v>-0.14199999999999999</c:v>
                </c:pt>
                <c:pt idx="8781">
                  <c:v>-0.14199999999999999</c:v>
                </c:pt>
                <c:pt idx="8782">
                  <c:v>-0.14199999999999999</c:v>
                </c:pt>
                <c:pt idx="8783">
                  <c:v>-0.14199999999999999</c:v>
                </c:pt>
                <c:pt idx="8784">
                  <c:v>-0.14199999999999999</c:v>
                </c:pt>
                <c:pt idx="8785">
                  <c:v>-0.14199999999999999</c:v>
                </c:pt>
                <c:pt idx="8786">
                  <c:v>-0.14199999999999999</c:v>
                </c:pt>
                <c:pt idx="8787">
                  <c:v>-0.14199999999999999</c:v>
                </c:pt>
                <c:pt idx="8788">
                  <c:v>-0.14199999999999999</c:v>
                </c:pt>
                <c:pt idx="8789">
                  <c:v>-0.14199999999999999</c:v>
                </c:pt>
                <c:pt idx="8790">
                  <c:v>-0.14199999999999999</c:v>
                </c:pt>
                <c:pt idx="8791">
                  <c:v>-0.14199999999999999</c:v>
                </c:pt>
                <c:pt idx="8792">
                  <c:v>-0.14199999999999999</c:v>
                </c:pt>
                <c:pt idx="8793">
                  <c:v>-0.14199999999999999</c:v>
                </c:pt>
                <c:pt idx="8794">
                  <c:v>-0.14199999999999999</c:v>
                </c:pt>
                <c:pt idx="8795">
                  <c:v>-0.14199999999999999</c:v>
                </c:pt>
                <c:pt idx="8796">
                  <c:v>-0.14199999999999999</c:v>
                </c:pt>
                <c:pt idx="8797">
                  <c:v>-0.14199999999999999</c:v>
                </c:pt>
                <c:pt idx="8798">
                  <c:v>-0.14199999999999999</c:v>
                </c:pt>
                <c:pt idx="8799">
                  <c:v>-0.14199999999999999</c:v>
                </c:pt>
                <c:pt idx="8800">
                  <c:v>-0.14199999999999999</c:v>
                </c:pt>
                <c:pt idx="8801">
                  <c:v>-0.14199999999999999</c:v>
                </c:pt>
                <c:pt idx="8802">
                  <c:v>-0.14199999999999999</c:v>
                </c:pt>
                <c:pt idx="8803">
                  <c:v>-0.14199999999999999</c:v>
                </c:pt>
                <c:pt idx="8804">
                  <c:v>-0.14199999999999999</c:v>
                </c:pt>
                <c:pt idx="8805">
                  <c:v>-0.14199999999999999</c:v>
                </c:pt>
                <c:pt idx="8806">
                  <c:v>-0.14199999999999999</c:v>
                </c:pt>
                <c:pt idx="8807">
                  <c:v>-0.14199999999999999</c:v>
                </c:pt>
                <c:pt idx="8808">
                  <c:v>-0.14199999999999999</c:v>
                </c:pt>
                <c:pt idx="8809">
                  <c:v>-0.14199999999999999</c:v>
                </c:pt>
                <c:pt idx="8810">
                  <c:v>-0.14199999999999999</c:v>
                </c:pt>
                <c:pt idx="8811">
                  <c:v>-0.14199999999999999</c:v>
                </c:pt>
                <c:pt idx="8812">
                  <c:v>-0.14199999999999999</c:v>
                </c:pt>
                <c:pt idx="8813">
                  <c:v>-0.14199999999999999</c:v>
                </c:pt>
                <c:pt idx="8814">
                  <c:v>-0.14199999999999999</c:v>
                </c:pt>
                <c:pt idx="8815">
                  <c:v>-0.14199999999999999</c:v>
                </c:pt>
                <c:pt idx="8816">
                  <c:v>-0.14199999999999999</c:v>
                </c:pt>
                <c:pt idx="8817">
                  <c:v>-0.14199999999999999</c:v>
                </c:pt>
                <c:pt idx="8818">
                  <c:v>-0.14199999999999999</c:v>
                </c:pt>
                <c:pt idx="8819">
                  <c:v>-0.14199999999999999</c:v>
                </c:pt>
                <c:pt idx="8820">
                  <c:v>-0.14199999999999999</c:v>
                </c:pt>
                <c:pt idx="8821">
                  <c:v>-0.14199999999999999</c:v>
                </c:pt>
                <c:pt idx="8822">
                  <c:v>-0.14199999999999999</c:v>
                </c:pt>
                <c:pt idx="8823">
                  <c:v>-0.14199999999999999</c:v>
                </c:pt>
                <c:pt idx="8824">
                  <c:v>-0.14199999999999999</c:v>
                </c:pt>
                <c:pt idx="8825">
                  <c:v>-0.14199999999999999</c:v>
                </c:pt>
                <c:pt idx="8826">
                  <c:v>-0.14199999999999999</c:v>
                </c:pt>
                <c:pt idx="8827">
                  <c:v>-0.14199999999999999</c:v>
                </c:pt>
                <c:pt idx="8828">
                  <c:v>-0.14199999999999999</c:v>
                </c:pt>
                <c:pt idx="8829">
                  <c:v>-0.14099999999999999</c:v>
                </c:pt>
                <c:pt idx="8830">
                  <c:v>-0.14099999999999999</c:v>
                </c:pt>
                <c:pt idx="8831">
                  <c:v>-0.14099999999999999</c:v>
                </c:pt>
                <c:pt idx="8832">
                  <c:v>-0.14099999999999999</c:v>
                </c:pt>
                <c:pt idx="8833">
                  <c:v>-0.14099999999999999</c:v>
                </c:pt>
                <c:pt idx="8834">
                  <c:v>-0.14099999999999999</c:v>
                </c:pt>
                <c:pt idx="8835">
                  <c:v>-0.14099999999999999</c:v>
                </c:pt>
                <c:pt idx="8836">
                  <c:v>-0.14099999999999999</c:v>
                </c:pt>
                <c:pt idx="8837">
                  <c:v>-0.14099999999999999</c:v>
                </c:pt>
                <c:pt idx="8838">
                  <c:v>-0.14099999999999999</c:v>
                </c:pt>
                <c:pt idx="8839">
                  <c:v>-0.14099999999999999</c:v>
                </c:pt>
                <c:pt idx="8840">
                  <c:v>-0.14099999999999999</c:v>
                </c:pt>
                <c:pt idx="8841">
                  <c:v>-0.14099999999999999</c:v>
                </c:pt>
                <c:pt idx="8842">
                  <c:v>-0.14099999999999999</c:v>
                </c:pt>
                <c:pt idx="8843">
                  <c:v>-0.14099999999999999</c:v>
                </c:pt>
                <c:pt idx="8844">
                  <c:v>-0.14099999999999999</c:v>
                </c:pt>
                <c:pt idx="8845">
                  <c:v>-0.14099999999999999</c:v>
                </c:pt>
                <c:pt idx="8846">
                  <c:v>-0.14099999999999999</c:v>
                </c:pt>
                <c:pt idx="8847">
                  <c:v>-0.14099999999999999</c:v>
                </c:pt>
                <c:pt idx="8848">
                  <c:v>-0.14099999999999999</c:v>
                </c:pt>
                <c:pt idx="8849">
                  <c:v>-0.14099999999999999</c:v>
                </c:pt>
                <c:pt idx="8850">
                  <c:v>-0.14099999999999999</c:v>
                </c:pt>
                <c:pt idx="8851">
                  <c:v>-0.14099999999999999</c:v>
                </c:pt>
                <c:pt idx="8852">
                  <c:v>-0.14099999999999999</c:v>
                </c:pt>
                <c:pt idx="8853">
                  <c:v>-0.14099999999999999</c:v>
                </c:pt>
                <c:pt idx="8854">
                  <c:v>-0.14099999999999999</c:v>
                </c:pt>
                <c:pt idx="8855">
                  <c:v>-0.14099999999999999</c:v>
                </c:pt>
                <c:pt idx="8856">
                  <c:v>-0.14099999999999999</c:v>
                </c:pt>
                <c:pt idx="8857">
                  <c:v>-0.14099999999999999</c:v>
                </c:pt>
                <c:pt idx="8858">
                  <c:v>-0.14099999999999999</c:v>
                </c:pt>
                <c:pt idx="8859">
                  <c:v>-0.14099999999999999</c:v>
                </c:pt>
                <c:pt idx="8860">
                  <c:v>-0.14099999999999999</c:v>
                </c:pt>
                <c:pt idx="8861">
                  <c:v>-0.14099999999999999</c:v>
                </c:pt>
                <c:pt idx="8862">
                  <c:v>-0.14099999999999999</c:v>
                </c:pt>
                <c:pt idx="8863">
                  <c:v>-0.14099999999999999</c:v>
                </c:pt>
                <c:pt idx="8864">
                  <c:v>-0.14099999999999999</c:v>
                </c:pt>
                <c:pt idx="8865">
                  <c:v>-0.14099999999999999</c:v>
                </c:pt>
                <c:pt idx="8866">
                  <c:v>-0.14099999999999999</c:v>
                </c:pt>
                <c:pt idx="8867">
                  <c:v>-0.14099999999999999</c:v>
                </c:pt>
                <c:pt idx="8868">
                  <c:v>-0.14099999999999999</c:v>
                </c:pt>
                <c:pt idx="8869">
                  <c:v>-0.14099999999999999</c:v>
                </c:pt>
                <c:pt idx="8870">
                  <c:v>-0.14099999999999999</c:v>
                </c:pt>
                <c:pt idx="8871">
                  <c:v>-0.14099999999999999</c:v>
                </c:pt>
                <c:pt idx="8872">
                  <c:v>-0.14099999999999999</c:v>
                </c:pt>
                <c:pt idx="8873">
                  <c:v>-0.14099999999999999</c:v>
                </c:pt>
                <c:pt idx="8874">
                  <c:v>-0.14099999999999999</c:v>
                </c:pt>
                <c:pt idx="8875">
                  <c:v>-0.14099999999999999</c:v>
                </c:pt>
                <c:pt idx="8876">
                  <c:v>-0.14099999999999999</c:v>
                </c:pt>
                <c:pt idx="8877">
                  <c:v>-0.14099999999999999</c:v>
                </c:pt>
                <c:pt idx="8878">
                  <c:v>-0.14099999999999999</c:v>
                </c:pt>
                <c:pt idx="8879">
                  <c:v>-0.14099999999999999</c:v>
                </c:pt>
                <c:pt idx="8880">
                  <c:v>-0.14099999999999999</c:v>
                </c:pt>
                <c:pt idx="8881">
                  <c:v>-0.14099999999999999</c:v>
                </c:pt>
                <c:pt idx="8882">
                  <c:v>-0.14099999999999999</c:v>
                </c:pt>
                <c:pt idx="8883">
                  <c:v>-0.14099999999999999</c:v>
                </c:pt>
                <c:pt idx="8884">
                  <c:v>-0.14099999999999999</c:v>
                </c:pt>
                <c:pt idx="8885">
                  <c:v>-0.14099999999999999</c:v>
                </c:pt>
                <c:pt idx="8886">
                  <c:v>-0.14099999999999999</c:v>
                </c:pt>
                <c:pt idx="8887">
                  <c:v>-0.14099999999999999</c:v>
                </c:pt>
                <c:pt idx="8888">
                  <c:v>-0.14099999999999999</c:v>
                </c:pt>
                <c:pt idx="8889">
                  <c:v>-0.14099999999999999</c:v>
                </c:pt>
                <c:pt idx="8890">
                  <c:v>-0.14099999999999999</c:v>
                </c:pt>
                <c:pt idx="8891">
                  <c:v>-0.14099999999999999</c:v>
                </c:pt>
                <c:pt idx="8892">
                  <c:v>-0.14099999999999999</c:v>
                </c:pt>
                <c:pt idx="8893">
                  <c:v>-0.14099999999999999</c:v>
                </c:pt>
                <c:pt idx="8894">
                  <c:v>-0.14099999999999999</c:v>
                </c:pt>
                <c:pt idx="8895">
                  <c:v>-0.14099999999999999</c:v>
                </c:pt>
                <c:pt idx="8896">
                  <c:v>-0.14099999999999999</c:v>
                </c:pt>
                <c:pt idx="8897">
                  <c:v>-0.14099999999999999</c:v>
                </c:pt>
                <c:pt idx="8898">
                  <c:v>-0.14099999999999999</c:v>
                </c:pt>
                <c:pt idx="8899">
                  <c:v>-0.14099999999999999</c:v>
                </c:pt>
                <c:pt idx="8900">
                  <c:v>-0.14099999999999999</c:v>
                </c:pt>
                <c:pt idx="8901">
                  <c:v>-0.14099999999999999</c:v>
                </c:pt>
                <c:pt idx="8902">
                  <c:v>-0.14099999999999999</c:v>
                </c:pt>
                <c:pt idx="8903">
                  <c:v>-0.14099999999999999</c:v>
                </c:pt>
                <c:pt idx="8904">
                  <c:v>-0.14099999999999999</c:v>
                </c:pt>
                <c:pt idx="8905">
                  <c:v>-0.14099999999999999</c:v>
                </c:pt>
                <c:pt idx="8906">
                  <c:v>-0.14099999999999999</c:v>
                </c:pt>
                <c:pt idx="8907">
                  <c:v>-0.14099999999999999</c:v>
                </c:pt>
                <c:pt idx="8908">
                  <c:v>-0.14099999999999999</c:v>
                </c:pt>
                <c:pt idx="8909">
                  <c:v>-0.14099999999999999</c:v>
                </c:pt>
                <c:pt idx="8910">
                  <c:v>-0.14000000000000001</c:v>
                </c:pt>
                <c:pt idx="8911">
                  <c:v>-0.14000000000000001</c:v>
                </c:pt>
                <c:pt idx="8912">
                  <c:v>-0.14000000000000001</c:v>
                </c:pt>
                <c:pt idx="8913">
                  <c:v>-0.14000000000000001</c:v>
                </c:pt>
                <c:pt idx="8914">
                  <c:v>-0.14000000000000001</c:v>
                </c:pt>
                <c:pt idx="8915">
                  <c:v>-0.14000000000000001</c:v>
                </c:pt>
                <c:pt idx="8916">
                  <c:v>-0.14000000000000001</c:v>
                </c:pt>
                <c:pt idx="8917">
                  <c:v>-0.14000000000000001</c:v>
                </c:pt>
                <c:pt idx="8918">
                  <c:v>-0.14000000000000001</c:v>
                </c:pt>
                <c:pt idx="8919">
                  <c:v>-0.14000000000000001</c:v>
                </c:pt>
                <c:pt idx="8920">
                  <c:v>-0.14000000000000001</c:v>
                </c:pt>
                <c:pt idx="8921">
                  <c:v>-0.14000000000000001</c:v>
                </c:pt>
                <c:pt idx="8922">
                  <c:v>-0.14000000000000001</c:v>
                </c:pt>
                <c:pt idx="8923">
                  <c:v>-0.14000000000000001</c:v>
                </c:pt>
                <c:pt idx="8924">
                  <c:v>-0.14000000000000001</c:v>
                </c:pt>
                <c:pt idx="8925">
                  <c:v>-0.14000000000000001</c:v>
                </c:pt>
                <c:pt idx="8926">
                  <c:v>-0.14000000000000001</c:v>
                </c:pt>
                <c:pt idx="8927">
                  <c:v>-0.14000000000000001</c:v>
                </c:pt>
                <c:pt idx="8928">
                  <c:v>-0.14000000000000001</c:v>
                </c:pt>
                <c:pt idx="8929">
                  <c:v>-0.14000000000000001</c:v>
                </c:pt>
                <c:pt idx="8930">
                  <c:v>-0.14000000000000001</c:v>
                </c:pt>
                <c:pt idx="8931">
                  <c:v>-0.14000000000000001</c:v>
                </c:pt>
                <c:pt idx="8932">
                  <c:v>-0.14000000000000001</c:v>
                </c:pt>
                <c:pt idx="8933">
                  <c:v>-0.14000000000000001</c:v>
                </c:pt>
                <c:pt idx="8934">
                  <c:v>-0.14000000000000001</c:v>
                </c:pt>
                <c:pt idx="8935">
                  <c:v>-0.14000000000000001</c:v>
                </c:pt>
                <c:pt idx="8936">
                  <c:v>-0.14000000000000001</c:v>
                </c:pt>
                <c:pt idx="8937">
                  <c:v>-0.14000000000000001</c:v>
                </c:pt>
                <c:pt idx="8938">
                  <c:v>-0.14000000000000001</c:v>
                </c:pt>
                <c:pt idx="8939">
                  <c:v>-0.14000000000000001</c:v>
                </c:pt>
                <c:pt idx="8940">
                  <c:v>-0.14000000000000001</c:v>
                </c:pt>
                <c:pt idx="8941">
                  <c:v>-0.14000000000000001</c:v>
                </c:pt>
                <c:pt idx="8942">
                  <c:v>-0.14000000000000001</c:v>
                </c:pt>
                <c:pt idx="8943">
                  <c:v>-0.14000000000000001</c:v>
                </c:pt>
                <c:pt idx="8944">
                  <c:v>-0.14000000000000001</c:v>
                </c:pt>
                <c:pt idx="8945">
                  <c:v>-0.14000000000000001</c:v>
                </c:pt>
                <c:pt idx="8946">
                  <c:v>-0.14000000000000001</c:v>
                </c:pt>
                <c:pt idx="8947">
                  <c:v>-0.14000000000000001</c:v>
                </c:pt>
                <c:pt idx="8948">
                  <c:v>-0.14000000000000001</c:v>
                </c:pt>
                <c:pt idx="8949">
                  <c:v>-0.14000000000000001</c:v>
                </c:pt>
                <c:pt idx="8950">
                  <c:v>-0.14000000000000001</c:v>
                </c:pt>
                <c:pt idx="8951">
                  <c:v>-0.14000000000000001</c:v>
                </c:pt>
                <c:pt idx="8952">
                  <c:v>-0.14000000000000001</c:v>
                </c:pt>
                <c:pt idx="8953">
                  <c:v>-0.14000000000000001</c:v>
                </c:pt>
                <c:pt idx="8954">
                  <c:v>-0.14000000000000001</c:v>
                </c:pt>
                <c:pt idx="8955">
                  <c:v>-0.14000000000000001</c:v>
                </c:pt>
                <c:pt idx="8956">
                  <c:v>-0.14000000000000001</c:v>
                </c:pt>
                <c:pt idx="8957">
                  <c:v>-0.14000000000000001</c:v>
                </c:pt>
                <c:pt idx="8958">
                  <c:v>-0.14000000000000001</c:v>
                </c:pt>
                <c:pt idx="8959">
                  <c:v>-0.14000000000000001</c:v>
                </c:pt>
                <c:pt idx="8960">
                  <c:v>-0.14000000000000001</c:v>
                </c:pt>
                <c:pt idx="8961">
                  <c:v>-0.14000000000000001</c:v>
                </c:pt>
                <c:pt idx="8962">
                  <c:v>-0.14000000000000001</c:v>
                </c:pt>
                <c:pt idx="8963">
                  <c:v>-0.14000000000000001</c:v>
                </c:pt>
                <c:pt idx="8964">
                  <c:v>-0.14000000000000001</c:v>
                </c:pt>
                <c:pt idx="8965">
                  <c:v>-0.14000000000000001</c:v>
                </c:pt>
                <c:pt idx="8966">
                  <c:v>-0.14000000000000001</c:v>
                </c:pt>
                <c:pt idx="8967">
                  <c:v>-0.14000000000000001</c:v>
                </c:pt>
                <c:pt idx="8968">
                  <c:v>-0.14000000000000001</c:v>
                </c:pt>
                <c:pt idx="8969">
                  <c:v>-0.14000000000000001</c:v>
                </c:pt>
                <c:pt idx="8970">
                  <c:v>-0.14000000000000001</c:v>
                </c:pt>
                <c:pt idx="8971">
                  <c:v>-0.14000000000000001</c:v>
                </c:pt>
                <c:pt idx="8972">
                  <c:v>-0.14000000000000001</c:v>
                </c:pt>
                <c:pt idx="8973">
                  <c:v>-0.14000000000000001</c:v>
                </c:pt>
                <c:pt idx="8974">
                  <c:v>-0.14000000000000001</c:v>
                </c:pt>
                <c:pt idx="8975">
                  <c:v>-0.14000000000000001</c:v>
                </c:pt>
                <c:pt idx="8976">
                  <c:v>-0.14000000000000001</c:v>
                </c:pt>
                <c:pt idx="8977">
                  <c:v>-0.14000000000000001</c:v>
                </c:pt>
                <c:pt idx="8978">
                  <c:v>-0.14000000000000001</c:v>
                </c:pt>
                <c:pt idx="8979">
                  <c:v>-0.14000000000000001</c:v>
                </c:pt>
                <c:pt idx="8980">
                  <c:v>-0.14000000000000001</c:v>
                </c:pt>
                <c:pt idx="8981">
                  <c:v>-0.14000000000000001</c:v>
                </c:pt>
                <c:pt idx="8982">
                  <c:v>-0.14000000000000001</c:v>
                </c:pt>
                <c:pt idx="8983">
                  <c:v>-0.14000000000000001</c:v>
                </c:pt>
                <c:pt idx="8984">
                  <c:v>-0.14000000000000001</c:v>
                </c:pt>
                <c:pt idx="8985">
                  <c:v>-0.14000000000000001</c:v>
                </c:pt>
                <c:pt idx="8986">
                  <c:v>-0.14000000000000001</c:v>
                </c:pt>
                <c:pt idx="8987">
                  <c:v>-0.14000000000000001</c:v>
                </c:pt>
                <c:pt idx="8988">
                  <c:v>-0.14000000000000001</c:v>
                </c:pt>
                <c:pt idx="8989">
                  <c:v>-0.14000000000000001</c:v>
                </c:pt>
                <c:pt idx="8990">
                  <c:v>-0.14000000000000001</c:v>
                </c:pt>
                <c:pt idx="8991">
                  <c:v>-0.13900000000000001</c:v>
                </c:pt>
                <c:pt idx="8992">
                  <c:v>-0.13900000000000001</c:v>
                </c:pt>
                <c:pt idx="8993">
                  <c:v>-0.13900000000000001</c:v>
                </c:pt>
                <c:pt idx="8994">
                  <c:v>-0.13900000000000001</c:v>
                </c:pt>
                <c:pt idx="8995">
                  <c:v>-0.13900000000000001</c:v>
                </c:pt>
                <c:pt idx="8996">
                  <c:v>-0.13900000000000001</c:v>
                </c:pt>
                <c:pt idx="8997">
                  <c:v>-0.13900000000000001</c:v>
                </c:pt>
                <c:pt idx="8998">
                  <c:v>-0.13900000000000001</c:v>
                </c:pt>
                <c:pt idx="8999">
                  <c:v>-0.13900000000000001</c:v>
                </c:pt>
                <c:pt idx="9000">
                  <c:v>-0.13900000000000001</c:v>
                </c:pt>
                <c:pt idx="9001">
                  <c:v>-0.13900000000000001</c:v>
                </c:pt>
                <c:pt idx="9002">
                  <c:v>-0.13900000000000001</c:v>
                </c:pt>
                <c:pt idx="9003">
                  <c:v>-0.13900000000000001</c:v>
                </c:pt>
                <c:pt idx="9004">
                  <c:v>-0.13900000000000001</c:v>
                </c:pt>
                <c:pt idx="9005">
                  <c:v>-0.13900000000000001</c:v>
                </c:pt>
                <c:pt idx="9006">
                  <c:v>-0.13900000000000001</c:v>
                </c:pt>
                <c:pt idx="9007">
                  <c:v>-0.13900000000000001</c:v>
                </c:pt>
                <c:pt idx="9008">
                  <c:v>-0.13900000000000001</c:v>
                </c:pt>
                <c:pt idx="9009">
                  <c:v>-0.13900000000000001</c:v>
                </c:pt>
                <c:pt idx="9010">
                  <c:v>-0.13900000000000001</c:v>
                </c:pt>
                <c:pt idx="9011">
                  <c:v>-0.13900000000000001</c:v>
                </c:pt>
                <c:pt idx="9012">
                  <c:v>-0.13900000000000001</c:v>
                </c:pt>
                <c:pt idx="9013">
                  <c:v>-0.13900000000000001</c:v>
                </c:pt>
                <c:pt idx="9014">
                  <c:v>-0.13900000000000001</c:v>
                </c:pt>
                <c:pt idx="9015">
                  <c:v>-0.13900000000000001</c:v>
                </c:pt>
                <c:pt idx="9016">
                  <c:v>-0.13900000000000001</c:v>
                </c:pt>
                <c:pt idx="9017">
                  <c:v>-0.13900000000000001</c:v>
                </c:pt>
                <c:pt idx="9018">
                  <c:v>-0.13900000000000001</c:v>
                </c:pt>
                <c:pt idx="9019">
                  <c:v>-0.13900000000000001</c:v>
                </c:pt>
                <c:pt idx="9020">
                  <c:v>-0.13900000000000001</c:v>
                </c:pt>
                <c:pt idx="9021">
                  <c:v>-0.13900000000000001</c:v>
                </c:pt>
                <c:pt idx="9022">
                  <c:v>-0.13900000000000001</c:v>
                </c:pt>
                <c:pt idx="9023">
                  <c:v>-0.13900000000000001</c:v>
                </c:pt>
                <c:pt idx="9024">
                  <c:v>-0.13900000000000001</c:v>
                </c:pt>
                <c:pt idx="9025">
                  <c:v>-0.13900000000000001</c:v>
                </c:pt>
                <c:pt idx="9026">
                  <c:v>-0.13900000000000001</c:v>
                </c:pt>
                <c:pt idx="9027">
                  <c:v>-0.13900000000000001</c:v>
                </c:pt>
                <c:pt idx="9028">
                  <c:v>-0.13900000000000001</c:v>
                </c:pt>
                <c:pt idx="9029">
                  <c:v>-0.13900000000000001</c:v>
                </c:pt>
                <c:pt idx="9030">
                  <c:v>-0.13900000000000001</c:v>
                </c:pt>
                <c:pt idx="9031">
                  <c:v>-0.13900000000000001</c:v>
                </c:pt>
                <c:pt idx="9032">
                  <c:v>-0.13900000000000001</c:v>
                </c:pt>
                <c:pt idx="9033">
                  <c:v>-0.13900000000000001</c:v>
                </c:pt>
                <c:pt idx="9034">
                  <c:v>-0.13900000000000001</c:v>
                </c:pt>
                <c:pt idx="9035">
                  <c:v>-0.13900000000000001</c:v>
                </c:pt>
                <c:pt idx="9036">
                  <c:v>-0.13900000000000001</c:v>
                </c:pt>
                <c:pt idx="9037">
                  <c:v>-0.13900000000000001</c:v>
                </c:pt>
                <c:pt idx="9038">
                  <c:v>-0.13900000000000001</c:v>
                </c:pt>
                <c:pt idx="9039">
                  <c:v>-0.13900000000000001</c:v>
                </c:pt>
                <c:pt idx="9040">
                  <c:v>-0.13900000000000001</c:v>
                </c:pt>
                <c:pt idx="9041">
                  <c:v>-0.13900000000000001</c:v>
                </c:pt>
                <c:pt idx="9042">
                  <c:v>-0.13900000000000001</c:v>
                </c:pt>
                <c:pt idx="9043">
                  <c:v>-0.13900000000000001</c:v>
                </c:pt>
                <c:pt idx="9044">
                  <c:v>-0.13900000000000001</c:v>
                </c:pt>
                <c:pt idx="9045">
                  <c:v>-0.13900000000000001</c:v>
                </c:pt>
                <c:pt idx="9046">
                  <c:v>-0.13900000000000001</c:v>
                </c:pt>
                <c:pt idx="9047">
                  <c:v>-0.13900000000000001</c:v>
                </c:pt>
                <c:pt idx="9048">
                  <c:v>-0.13900000000000001</c:v>
                </c:pt>
                <c:pt idx="9049">
                  <c:v>-0.13900000000000001</c:v>
                </c:pt>
                <c:pt idx="9050">
                  <c:v>-0.13900000000000001</c:v>
                </c:pt>
                <c:pt idx="9051">
                  <c:v>-0.13900000000000001</c:v>
                </c:pt>
                <c:pt idx="9052">
                  <c:v>-0.13900000000000001</c:v>
                </c:pt>
                <c:pt idx="9053">
                  <c:v>-0.13900000000000001</c:v>
                </c:pt>
                <c:pt idx="9054">
                  <c:v>-0.13900000000000001</c:v>
                </c:pt>
                <c:pt idx="9055">
                  <c:v>-0.13900000000000001</c:v>
                </c:pt>
                <c:pt idx="9056">
                  <c:v>-0.13900000000000001</c:v>
                </c:pt>
                <c:pt idx="9057">
                  <c:v>-0.13900000000000001</c:v>
                </c:pt>
                <c:pt idx="9058">
                  <c:v>-0.13900000000000001</c:v>
                </c:pt>
                <c:pt idx="9059">
                  <c:v>-0.13900000000000001</c:v>
                </c:pt>
                <c:pt idx="9060">
                  <c:v>-0.13900000000000001</c:v>
                </c:pt>
                <c:pt idx="9061">
                  <c:v>-0.13900000000000001</c:v>
                </c:pt>
                <c:pt idx="9062">
                  <c:v>-0.13900000000000001</c:v>
                </c:pt>
                <c:pt idx="9063">
                  <c:v>-0.13900000000000001</c:v>
                </c:pt>
                <c:pt idx="9064">
                  <c:v>-0.13900000000000001</c:v>
                </c:pt>
                <c:pt idx="9065">
                  <c:v>-0.13900000000000001</c:v>
                </c:pt>
                <c:pt idx="9066">
                  <c:v>-0.13900000000000001</c:v>
                </c:pt>
                <c:pt idx="9067">
                  <c:v>-0.13900000000000001</c:v>
                </c:pt>
                <c:pt idx="9068">
                  <c:v>-0.13900000000000001</c:v>
                </c:pt>
                <c:pt idx="9069">
                  <c:v>-0.13900000000000001</c:v>
                </c:pt>
                <c:pt idx="9070">
                  <c:v>-0.13900000000000001</c:v>
                </c:pt>
                <c:pt idx="9071">
                  <c:v>-0.13900000000000001</c:v>
                </c:pt>
                <c:pt idx="9072">
                  <c:v>-0.13800000000000001</c:v>
                </c:pt>
                <c:pt idx="9073">
                  <c:v>-0.13800000000000001</c:v>
                </c:pt>
                <c:pt idx="9074">
                  <c:v>-0.13800000000000001</c:v>
                </c:pt>
                <c:pt idx="9075">
                  <c:v>-0.13800000000000001</c:v>
                </c:pt>
                <c:pt idx="9076">
                  <c:v>-0.13800000000000001</c:v>
                </c:pt>
                <c:pt idx="9077">
                  <c:v>-0.13800000000000001</c:v>
                </c:pt>
                <c:pt idx="9078">
                  <c:v>-0.13800000000000001</c:v>
                </c:pt>
                <c:pt idx="9079">
                  <c:v>-0.13800000000000001</c:v>
                </c:pt>
                <c:pt idx="9080">
                  <c:v>-0.13800000000000001</c:v>
                </c:pt>
                <c:pt idx="9081">
                  <c:v>-0.13800000000000001</c:v>
                </c:pt>
                <c:pt idx="9082">
                  <c:v>-0.13800000000000001</c:v>
                </c:pt>
                <c:pt idx="9083">
                  <c:v>-0.13800000000000001</c:v>
                </c:pt>
                <c:pt idx="9084">
                  <c:v>-0.13800000000000001</c:v>
                </c:pt>
                <c:pt idx="9085">
                  <c:v>-0.13800000000000001</c:v>
                </c:pt>
                <c:pt idx="9086">
                  <c:v>-0.13800000000000001</c:v>
                </c:pt>
                <c:pt idx="9087">
                  <c:v>-0.13800000000000001</c:v>
                </c:pt>
                <c:pt idx="9088">
                  <c:v>-0.13800000000000001</c:v>
                </c:pt>
                <c:pt idx="9089">
                  <c:v>-0.13800000000000001</c:v>
                </c:pt>
                <c:pt idx="9090">
                  <c:v>-0.13800000000000001</c:v>
                </c:pt>
                <c:pt idx="9091">
                  <c:v>-0.13800000000000001</c:v>
                </c:pt>
                <c:pt idx="9092">
                  <c:v>-0.13800000000000001</c:v>
                </c:pt>
                <c:pt idx="9093">
                  <c:v>-0.13800000000000001</c:v>
                </c:pt>
                <c:pt idx="9094">
                  <c:v>-0.13800000000000001</c:v>
                </c:pt>
                <c:pt idx="9095">
                  <c:v>-0.13800000000000001</c:v>
                </c:pt>
                <c:pt idx="9096">
                  <c:v>-0.13800000000000001</c:v>
                </c:pt>
                <c:pt idx="9097">
                  <c:v>-0.13800000000000001</c:v>
                </c:pt>
                <c:pt idx="9098">
                  <c:v>-0.13800000000000001</c:v>
                </c:pt>
                <c:pt idx="9099">
                  <c:v>-0.13800000000000001</c:v>
                </c:pt>
                <c:pt idx="9100">
                  <c:v>-0.13800000000000001</c:v>
                </c:pt>
                <c:pt idx="9101">
                  <c:v>-0.13800000000000001</c:v>
                </c:pt>
                <c:pt idx="9102">
                  <c:v>-0.13800000000000001</c:v>
                </c:pt>
                <c:pt idx="9103">
                  <c:v>-0.13800000000000001</c:v>
                </c:pt>
                <c:pt idx="9104">
                  <c:v>-0.13800000000000001</c:v>
                </c:pt>
                <c:pt idx="9105">
                  <c:v>-0.13800000000000001</c:v>
                </c:pt>
                <c:pt idx="9106">
                  <c:v>-0.13800000000000001</c:v>
                </c:pt>
                <c:pt idx="9107">
                  <c:v>-0.13800000000000001</c:v>
                </c:pt>
                <c:pt idx="9108">
                  <c:v>-0.13800000000000001</c:v>
                </c:pt>
                <c:pt idx="9109">
                  <c:v>-0.13800000000000001</c:v>
                </c:pt>
                <c:pt idx="9110">
                  <c:v>-0.13800000000000001</c:v>
                </c:pt>
                <c:pt idx="9111">
                  <c:v>-0.13800000000000001</c:v>
                </c:pt>
                <c:pt idx="9112">
                  <c:v>-0.13800000000000001</c:v>
                </c:pt>
                <c:pt idx="9113">
                  <c:v>-0.13800000000000001</c:v>
                </c:pt>
                <c:pt idx="9114">
                  <c:v>-0.13800000000000001</c:v>
                </c:pt>
                <c:pt idx="9115">
                  <c:v>-0.13800000000000001</c:v>
                </c:pt>
                <c:pt idx="9116">
                  <c:v>-0.13800000000000001</c:v>
                </c:pt>
                <c:pt idx="9117">
                  <c:v>-0.13800000000000001</c:v>
                </c:pt>
                <c:pt idx="9118">
                  <c:v>-0.13800000000000001</c:v>
                </c:pt>
                <c:pt idx="9119">
                  <c:v>-0.13800000000000001</c:v>
                </c:pt>
                <c:pt idx="9120">
                  <c:v>-0.13800000000000001</c:v>
                </c:pt>
                <c:pt idx="9121">
                  <c:v>-0.13800000000000001</c:v>
                </c:pt>
                <c:pt idx="9122">
                  <c:v>-0.13800000000000001</c:v>
                </c:pt>
                <c:pt idx="9123">
                  <c:v>-0.13800000000000001</c:v>
                </c:pt>
                <c:pt idx="9124">
                  <c:v>-0.13800000000000001</c:v>
                </c:pt>
                <c:pt idx="9125">
                  <c:v>-0.13800000000000001</c:v>
                </c:pt>
                <c:pt idx="9126">
                  <c:v>-0.13800000000000001</c:v>
                </c:pt>
                <c:pt idx="9127">
                  <c:v>-0.13800000000000001</c:v>
                </c:pt>
                <c:pt idx="9128">
                  <c:v>-0.13800000000000001</c:v>
                </c:pt>
                <c:pt idx="9129">
                  <c:v>-0.13800000000000001</c:v>
                </c:pt>
                <c:pt idx="9130">
                  <c:v>-0.13800000000000001</c:v>
                </c:pt>
                <c:pt idx="9131">
                  <c:v>-0.13800000000000001</c:v>
                </c:pt>
                <c:pt idx="9132">
                  <c:v>-0.13800000000000001</c:v>
                </c:pt>
                <c:pt idx="9133">
                  <c:v>-0.13800000000000001</c:v>
                </c:pt>
                <c:pt idx="9134">
                  <c:v>-0.13800000000000001</c:v>
                </c:pt>
                <c:pt idx="9135">
                  <c:v>-0.13800000000000001</c:v>
                </c:pt>
                <c:pt idx="9136">
                  <c:v>-0.13800000000000001</c:v>
                </c:pt>
                <c:pt idx="9137">
                  <c:v>-0.13800000000000001</c:v>
                </c:pt>
                <c:pt idx="9138">
                  <c:v>-0.13800000000000001</c:v>
                </c:pt>
                <c:pt idx="9139">
                  <c:v>-0.13800000000000001</c:v>
                </c:pt>
                <c:pt idx="9140">
                  <c:v>-0.13800000000000001</c:v>
                </c:pt>
                <c:pt idx="9141">
                  <c:v>-0.13800000000000001</c:v>
                </c:pt>
                <c:pt idx="9142">
                  <c:v>-0.13800000000000001</c:v>
                </c:pt>
                <c:pt idx="9143">
                  <c:v>-0.13800000000000001</c:v>
                </c:pt>
                <c:pt idx="9144">
                  <c:v>-0.13800000000000001</c:v>
                </c:pt>
                <c:pt idx="9145">
                  <c:v>-0.13800000000000001</c:v>
                </c:pt>
                <c:pt idx="9146">
                  <c:v>-0.13800000000000001</c:v>
                </c:pt>
                <c:pt idx="9147">
                  <c:v>-0.13800000000000001</c:v>
                </c:pt>
                <c:pt idx="9148">
                  <c:v>-0.13800000000000001</c:v>
                </c:pt>
                <c:pt idx="9149">
                  <c:v>-0.13800000000000001</c:v>
                </c:pt>
                <c:pt idx="9150">
                  <c:v>-0.13800000000000001</c:v>
                </c:pt>
                <c:pt idx="9151">
                  <c:v>-0.13800000000000001</c:v>
                </c:pt>
                <c:pt idx="9152">
                  <c:v>-0.13800000000000001</c:v>
                </c:pt>
                <c:pt idx="9153">
                  <c:v>-0.13700000000000001</c:v>
                </c:pt>
                <c:pt idx="9154">
                  <c:v>-0.13700000000000001</c:v>
                </c:pt>
                <c:pt idx="9155">
                  <c:v>-0.13700000000000001</c:v>
                </c:pt>
                <c:pt idx="9156">
                  <c:v>-0.13700000000000001</c:v>
                </c:pt>
                <c:pt idx="9157">
                  <c:v>-0.13700000000000001</c:v>
                </c:pt>
                <c:pt idx="9158">
                  <c:v>-0.13700000000000001</c:v>
                </c:pt>
                <c:pt idx="9159">
                  <c:v>-0.13700000000000001</c:v>
                </c:pt>
                <c:pt idx="9160">
                  <c:v>-0.13700000000000001</c:v>
                </c:pt>
                <c:pt idx="9161">
                  <c:v>-0.13700000000000001</c:v>
                </c:pt>
                <c:pt idx="9162">
                  <c:v>-0.13700000000000001</c:v>
                </c:pt>
                <c:pt idx="9163">
                  <c:v>-0.13700000000000001</c:v>
                </c:pt>
                <c:pt idx="9164">
                  <c:v>-0.13700000000000001</c:v>
                </c:pt>
                <c:pt idx="9165">
                  <c:v>-0.13700000000000001</c:v>
                </c:pt>
                <c:pt idx="9166">
                  <c:v>-0.13700000000000001</c:v>
                </c:pt>
                <c:pt idx="9167">
                  <c:v>-0.13700000000000001</c:v>
                </c:pt>
                <c:pt idx="9168">
                  <c:v>-0.13700000000000001</c:v>
                </c:pt>
                <c:pt idx="9169">
                  <c:v>-0.13700000000000001</c:v>
                </c:pt>
                <c:pt idx="9170">
                  <c:v>-0.13700000000000001</c:v>
                </c:pt>
                <c:pt idx="9171">
                  <c:v>-0.13700000000000001</c:v>
                </c:pt>
                <c:pt idx="9172">
                  <c:v>-0.13700000000000001</c:v>
                </c:pt>
                <c:pt idx="9173">
                  <c:v>-0.13700000000000001</c:v>
                </c:pt>
                <c:pt idx="9174">
                  <c:v>-0.13700000000000001</c:v>
                </c:pt>
                <c:pt idx="9175">
                  <c:v>-0.13700000000000001</c:v>
                </c:pt>
                <c:pt idx="9176">
                  <c:v>-0.13700000000000001</c:v>
                </c:pt>
                <c:pt idx="9177">
                  <c:v>-0.13700000000000001</c:v>
                </c:pt>
                <c:pt idx="9178">
                  <c:v>-0.13700000000000001</c:v>
                </c:pt>
                <c:pt idx="9179">
                  <c:v>-0.13700000000000001</c:v>
                </c:pt>
                <c:pt idx="9180">
                  <c:v>-0.13700000000000001</c:v>
                </c:pt>
                <c:pt idx="9181">
                  <c:v>-0.13700000000000001</c:v>
                </c:pt>
                <c:pt idx="9182">
                  <c:v>-0.13700000000000001</c:v>
                </c:pt>
                <c:pt idx="9183">
                  <c:v>-0.13700000000000001</c:v>
                </c:pt>
                <c:pt idx="9184">
                  <c:v>-0.13700000000000001</c:v>
                </c:pt>
                <c:pt idx="9185">
                  <c:v>-0.13700000000000001</c:v>
                </c:pt>
                <c:pt idx="9186">
                  <c:v>-0.13700000000000001</c:v>
                </c:pt>
                <c:pt idx="9187">
                  <c:v>-0.13700000000000001</c:v>
                </c:pt>
                <c:pt idx="9188">
                  <c:v>-0.13700000000000001</c:v>
                </c:pt>
                <c:pt idx="9189">
                  <c:v>-0.13700000000000001</c:v>
                </c:pt>
                <c:pt idx="9190">
                  <c:v>-0.13700000000000001</c:v>
                </c:pt>
                <c:pt idx="9191">
                  <c:v>-0.13700000000000001</c:v>
                </c:pt>
                <c:pt idx="9192">
                  <c:v>-0.13700000000000001</c:v>
                </c:pt>
                <c:pt idx="9193">
                  <c:v>-0.13700000000000001</c:v>
                </c:pt>
                <c:pt idx="9194">
                  <c:v>-0.13700000000000001</c:v>
                </c:pt>
                <c:pt idx="9195">
                  <c:v>-0.13700000000000001</c:v>
                </c:pt>
                <c:pt idx="9196">
                  <c:v>-0.13700000000000001</c:v>
                </c:pt>
                <c:pt idx="9197">
                  <c:v>-0.13700000000000001</c:v>
                </c:pt>
                <c:pt idx="9198">
                  <c:v>-0.13700000000000001</c:v>
                </c:pt>
                <c:pt idx="9199">
                  <c:v>-0.13700000000000001</c:v>
                </c:pt>
                <c:pt idx="9200">
                  <c:v>-0.13700000000000001</c:v>
                </c:pt>
                <c:pt idx="9201">
                  <c:v>-0.13700000000000001</c:v>
                </c:pt>
                <c:pt idx="9202">
                  <c:v>-0.13700000000000001</c:v>
                </c:pt>
                <c:pt idx="9203">
                  <c:v>-0.13700000000000001</c:v>
                </c:pt>
                <c:pt idx="9204">
                  <c:v>-0.13700000000000001</c:v>
                </c:pt>
                <c:pt idx="9205">
                  <c:v>-0.13700000000000001</c:v>
                </c:pt>
                <c:pt idx="9206">
                  <c:v>-0.13700000000000001</c:v>
                </c:pt>
                <c:pt idx="9207">
                  <c:v>-0.13700000000000001</c:v>
                </c:pt>
                <c:pt idx="9208">
                  <c:v>-0.13700000000000001</c:v>
                </c:pt>
                <c:pt idx="9209">
                  <c:v>-0.13700000000000001</c:v>
                </c:pt>
                <c:pt idx="9210">
                  <c:v>-0.13700000000000001</c:v>
                </c:pt>
                <c:pt idx="9211">
                  <c:v>-0.13700000000000001</c:v>
                </c:pt>
                <c:pt idx="9212">
                  <c:v>-0.13700000000000001</c:v>
                </c:pt>
                <c:pt idx="9213">
                  <c:v>-0.13700000000000001</c:v>
                </c:pt>
                <c:pt idx="9214">
                  <c:v>-0.13700000000000001</c:v>
                </c:pt>
                <c:pt idx="9215">
                  <c:v>-0.13700000000000001</c:v>
                </c:pt>
                <c:pt idx="9216">
                  <c:v>-0.13700000000000001</c:v>
                </c:pt>
                <c:pt idx="9217">
                  <c:v>-0.13700000000000001</c:v>
                </c:pt>
                <c:pt idx="9218">
                  <c:v>-0.13700000000000001</c:v>
                </c:pt>
                <c:pt idx="9219">
                  <c:v>-0.13700000000000001</c:v>
                </c:pt>
                <c:pt idx="9220">
                  <c:v>-0.13700000000000001</c:v>
                </c:pt>
                <c:pt idx="9221">
                  <c:v>-0.13700000000000001</c:v>
                </c:pt>
                <c:pt idx="9222">
                  <c:v>-0.13700000000000001</c:v>
                </c:pt>
                <c:pt idx="9223">
                  <c:v>-0.13700000000000001</c:v>
                </c:pt>
                <c:pt idx="9224">
                  <c:v>-0.13700000000000001</c:v>
                </c:pt>
                <c:pt idx="9225">
                  <c:v>-0.13700000000000001</c:v>
                </c:pt>
                <c:pt idx="9226">
                  <c:v>-0.13700000000000001</c:v>
                </c:pt>
                <c:pt idx="9227">
                  <c:v>-0.13700000000000001</c:v>
                </c:pt>
                <c:pt idx="9228">
                  <c:v>-0.13700000000000001</c:v>
                </c:pt>
                <c:pt idx="9229">
                  <c:v>-0.13700000000000001</c:v>
                </c:pt>
                <c:pt idx="9230">
                  <c:v>-0.13700000000000001</c:v>
                </c:pt>
                <c:pt idx="9231">
                  <c:v>-0.13700000000000001</c:v>
                </c:pt>
                <c:pt idx="9232">
                  <c:v>-0.13700000000000001</c:v>
                </c:pt>
                <c:pt idx="9233">
                  <c:v>-0.13700000000000001</c:v>
                </c:pt>
                <c:pt idx="9234">
                  <c:v>-0.13600000000000001</c:v>
                </c:pt>
                <c:pt idx="9235">
                  <c:v>-0.13600000000000001</c:v>
                </c:pt>
                <c:pt idx="9236">
                  <c:v>-0.13600000000000001</c:v>
                </c:pt>
                <c:pt idx="9237">
                  <c:v>-0.13600000000000001</c:v>
                </c:pt>
                <c:pt idx="9238">
                  <c:v>-0.13600000000000001</c:v>
                </c:pt>
                <c:pt idx="9239">
                  <c:v>-0.13600000000000001</c:v>
                </c:pt>
                <c:pt idx="9240">
                  <c:v>-0.13600000000000001</c:v>
                </c:pt>
                <c:pt idx="9241">
                  <c:v>-0.13600000000000001</c:v>
                </c:pt>
                <c:pt idx="9242">
                  <c:v>-0.13600000000000001</c:v>
                </c:pt>
                <c:pt idx="9243">
                  <c:v>-0.13600000000000001</c:v>
                </c:pt>
                <c:pt idx="9244">
                  <c:v>-0.13600000000000001</c:v>
                </c:pt>
                <c:pt idx="9245">
                  <c:v>-0.13600000000000001</c:v>
                </c:pt>
                <c:pt idx="9246">
                  <c:v>-0.13600000000000001</c:v>
                </c:pt>
                <c:pt idx="9247">
                  <c:v>-0.13600000000000001</c:v>
                </c:pt>
                <c:pt idx="9248">
                  <c:v>-0.13600000000000001</c:v>
                </c:pt>
                <c:pt idx="9249">
                  <c:v>-0.13600000000000001</c:v>
                </c:pt>
                <c:pt idx="9250">
                  <c:v>-0.13600000000000001</c:v>
                </c:pt>
                <c:pt idx="9251">
                  <c:v>-0.13600000000000001</c:v>
                </c:pt>
                <c:pt idx="9252">
                  <c:v>-0.13600000000000001</c:v>
                </c:pt>
                <c:pt idx="9253">
                  <c:v>-0.13600000000000001</c:v>
                </c:pt>
                <c:pt idx="9254">
                  <c:v>-0.13600000000000001</c:v>
                </c:pt>
                <c:pt idx="9255">
                  <c:v>-0.13600000000000001</c:v>
                </c:pt>
                <c:pt idx="9256">
                  <c:v>-0.13600000000000001</c:v>
                </c:pt>
                <c:pt idx="9257">
                  <c:v>-0.13600000000000001</c:v>
                </c:pt>
                <c:pt idx="9258">
                  <c:v>-0.13600000000000001</c:v>
                </c:pt>
                <c:pt idx="9259">
                  <c:v>-0.13600000000000001</c:v>
                </c:pt>
                <c:pt idx="9260">
                  <c:v>-0.13600000000000001</c:v>
                </c:pt>
                <c:pt idx="9261">
                  <c:v>-0.13600000000000001</c:v>
                </c:pt>
                <c:pt idx="9262">
                  <c:v>-0.13600000000000001</c:v>
                </c:pt>
                <c:pt idx="9263">
                  <c:v>-0.13600000000000001</c:v>
                </c:pt>
                <c:pt idx="9264">
                  <c:v>-0.13600000000000001</c:v>
                </c:pt>
                <c:pt idx="9265">
                  <c:v>-0.13600000000000001</c:v>
                </c:pt>
                <c:pt idx="9266">
                  <c:v>-0.13600000000000001</c:v>
                </c:pt>
                <c:pt idx="9267">
                  <c:v>-0.13600000000000001</c:v>
                </c:pt>
                <c:pt idx="9268">
                  <c:v>-0.13600000000000001</c:v>
                </c:pt>
                <c:pt idx="9269">
                  <c:v>-0.13600000000000001</c:v>
                </c:pt>
                <c:pt idx="9270">
                  <c:v>-0.13600000000000001</c:v>
                </c:pt>
                <c:pt idx="9271">
                  <c:v>-0.13600000000000001</c:v>
                </c:pt>
                <c:pt idx="9272">
                  <c:v>-0.13600000000000001</c:v>
                </c:pt>
                <c:pt idx="9273">
                  <c:v>-0.13600000000000001</c:v>
                </c:pt>
                <c:pt idx="9274">
                  <c:v>-0.13600000000000001</c:v>
                </c:pt>
                <c:pt idx="9275">
                  <c:v>-0.13600000000000001</c:v>
                </c:pt>
                <c:pt idx="9276">
                  <c:v>-0.13600000000000001</c:v>
                </c:pt>
                <c:pt idx="9277">
                  <c:v>-0.13600000000000001</c:v>
                </c:pt>
                <c:pt idx="9278">
                  <c:v>-0.13600000000000001</c:v>
                </c:pt>
                <c:pt idx="9279">
                  <c:v>-0.13600000000000001</c:v>
                </c:pt>
                <c:pt idx="9280">
                  <c:v>-0.13600000000000001</c:v>
                </c:pt>
                <c:pt idx="9281">
                  <c:v>-0.13600000000000001</c:v>
                </c:pt>
                <c:pt idx="9282">
                  <c:v>-0.13600000000000001</c:v>
                </c:pt>
                <c:pt idx="9283">
                  <c:v>-0.13600000000000001</c:v>
                </c:pt>
                <c:pt idx="9284">
                  <c:v>-0.13600000000000001</c:v>
                </c:pt>
                <c:pt idx="9285">
                  <c:v>-0.13600000000000001</c:v>
                </c:pt>
                <c:pt idx="9286">
                  <c:v>-0.13600000000000001</c:v>
                </c:pt>
                <c:pt idx="9287">
                  <c:v>-0.13600000000000001</c:v>
                </c:pt>
                <c:pt idx="9288">
                  <c:v>-0.13600000000000001</c:v>
                </c:pt>
                <c:pt idx="9289">
                  <c:v>-0.13600000000000001</c:v>
                </c:pt>
                <c:pt idx="9290">
                  <c:v>-0.13600000000000001</c:v>
                </c:pt>
                <c:pt idx="9291">
                  <c:v>-0.13600000000000001</c:v>
                </c:pt>
                <c:pt idx="9292">
                  <c:v>-0.13600000000000001</c:v>
                </c:pt>
                <c:pt idx="9293">
                  <c:v>-0.13600000000000001</c:v>
                </c:pt>
                <c:pt idx="9294">
                  <c:v>-0.13600000000000001</c:v>
                </c:pt>
                <c:pt idx="9295">
                  <c:v>-0.13600000000000001</c:v>
                </c:pt>
                <c:pt idx="9296">
                  <c:v>-0.13600000000000001</c:v>
                </c:pt>
                <c:pt idx="9297">
                  <c:v>-0.13600000000000001</c:v>
                </c:pt>
                <c:pt idx="9298">
                  <c:v>-0.13600000000000001</c:v>
                </c:pt>
                <c:pt idx="9299">
                  <c:v>-0.13600000000000001</c:v>
                </c:pt>
                <c:pt idx="9300">
                  <c:v>-0.13600000000000001</c:v>
                </c:pt>
                <c:pt idx="9301">
                  <c:v>-0.13600000000000001</c:v>
                </c:pt>
                <c:pt idx="9302">
                  <c:v>-0.13600000000000001</c:v>
                </c:pt>
                <c:pt idx="9303">
                  <c:v>-0.13600000000000001</c:v>
                </c:pt>
                <c:pt idx="9304">
                  <c:v>-0.13600000000000001</c:v>
                </c:pt>
                <c:pt idx="9305">
                  <c:v>-0.13600000000000001</c:v>
                </c:pt>
                <c:pt idx="9306">
                  <c:v>-0.13600000000000001</c:v>
                </c:pt>
                <c:pt idx="9307">
                  <c:v>-0.13600000000000001</c:v>
                </c:pt>
                <c:pt idx="9308">
                  <c:v>-0.13600000000000001</c:v>
                </c:pt>
                <c:pt idx="9309">
                  <c:v>-0.13600000000000001</c:v>
                </c:pt>
                <c:pt idx="9310">
                  <c:v>-0.13600000000000001</c:v>
                </c:pt>
                <c:pt idx="9311">
                  <c:v>-0.13600000000000001</c:v>
                </c:pt>
                <c:pt idx="9312">
                  <c:v>-0.13600000000000001</c:v>
                </c:pt>
                <c:pt idx="9313">
                  <c:v>-0.13600000000000001</c:v>
                </c:pt>
                <c:pt idx="9314">
                  <c:v>-0.13600000000000001</c:v>
                </c:pt>
                <c:pt idx="9315">
                  <c:v>-0.13500000000000001</c:v>
                </c:pt>
                <c:pt idx="9316">
                  <c:v>-0.13500000000000001</c:v>
                </c:pt>
                <c:pt idx="9317">
                  <c:v>-0.13500000000000001</c:v>
                </c:pt>
                <c:pt idx="9318">
                  <c:v>-0.13500000000000001</c:v>
                </c:pt>
                <c:pt idx="9319">
                  <c:v>-0.13500000000000001</c:v>
                </c:pt>
                <c:pt idx="9320">
                  <c:v>-0.13500000000000001</c:v>
                </c:pt>
                <c:pt idx="9321">
                  <c:v>-0.13500000000000001</c:v>
                </c:pt>
                <c:pt idx="9322">
                  <c:v>-0.13500000000000001</c:v>
                </c:pt>
                <c:pt idx="9323">
                  <c:v>-0.13500000000000001</c:v>
                </c:pt>
                <c:pt idx="9324">
                  <c:v>-0.13500000000000001</c:v>
                </c:pt>
                <c:pt idx="9325">
                  <c:v>-0.13500000000000001</c:v>
                </c:pt>
                <c:pt idx="9326">
                  <c:v>-0.13500000000000001</c:v>
                </c:pt>
                <c:pt idx="9327">
                  <c:v>-0.13500000000000001</c:v>
                </c:pt>
                <c:pt idx="9328">
                  <c:v>-0.13500000000000001</c:v>
                </c:pt>
                <c:pt idx="9329">
                  <c:v>-0.13500000000000001</c:v>
                </c:pt>
                <c:pt idx="9330">
                  <c:v>-0.13500000000000001</c:v>
                </c:pt>
                <c:pt idx="9331">
                  <c:v>-0.13500000000000001</c:v>
                </c:pt>
                <c:pt idx="9332">
                  <c:v>-0.13500000000000001</c:v>
                </c:pt>
                <c:pt idx="9333">
                  <c:v>-0.13500000000000001</c:v>
                </c:pt>
                <c:pt idx="9334">
                  <c:v>-0.13500000000000001</c:v>
                </c:pt>
                <c:pt idx="9335">
                  <c:v>-0.13500000000000001</c:v>
                </c:pt>
                <c:pt idx="9336">
                  <c:v>-0.13500000000000001</c:v>
                </c:pt>
                <c:pt idx="9337">
                  <c:v>-0.13500000000000001</c:v>
                </c:pt>
                <c:pt idx="9338">
                  <c:v>-0.13500000000000001</c:v>
                </c:pt>
                <c:pt idx="9339">
                  <c:v>-0.13500000000000001</c:v>
                </c:pt>
                <c:pt idx="9340">
                  <c:v>-0.13500000000000001</c:v>
                </c:pt>
                <c:pt idx="9341">
                  <c:v>-0.13500000000000001</c:v>
                </c:pt>
                <c:pt idx="9342">
                  <c:v>-0.13500000000000001</c:v>
                </c:pt>
                <c:pt idx="9343">
                  <c:v>-0.13500000000000001</c:v>
                </c:pt>
                <c:pt idx="9344">
                  <c:v>-0.13500000000000001</c:v>
                </c:pt>
                <c:pt idx="9345">
                  <c:v>-0.13500000000000001</c:v>
                </c:pt>
                <c:pt idx="9346">
                  <c:v>-0.13500000000000001</c:v>
                </c:pt>
                <c:pt idx="9347">
                  <c:v>-0.13500000000000001</c:v>
                </c:pt>
                <c:pt idx="9348">
                  <c:v>-0.13500000000000001</c:v>
                </c:pt>
                <c:pt idx="9349">
                  <c:v>-0.13500000000000001</c:v>
                </c:pt>
                <c:pt idx="9350">
                  <c:v>-0.13500000000000001</c:v>
                </c:pt>
                <c:pt idx="9351">
                  <c:v>-0.13500000000000001</c:v>
                </c:pt>
                <c:pt idx="9352">
                  <c:v>-0.13500000000000001</c:v>
                </c:pt>
                <c:pt idx="9353">
                  <c:v>-0.13500000000000001</c:v>
                </c:pt>
                <c:pt idx="9354">
                  <c:v>-0.13500000000000001</c:v>
                </c:pt>
                <c:pt idx="9355">
                  <c:v>-0.13500000000000001</c:v>
                </c:pt>
                <c:pt idx="9356">
                  <c:v>-0.13500000000000001</c:v>
                </c:pt>
                <c:pt idx="9357">
                  <c:v>-0.13500000000000001</c:v>
                </c:pt>
                <c:pt idx="9358">
                  <c:v>-0.13500000000000001</c:v>
                </c:pt>
                <c:pt idx="9359">
                  <c:v>-0.13500000000000001</c:v>
                </c:pt>
                <c:pt idx="9360">
                  <c:v>-0.13500000000000001</c:v>
                </c:pt>
                <c:pt idx="9361">
                  <c:v>-0.13500000000000001</c:v>
                </c:pt>
                <c:pt idx="9362">
                  <c:v>-0.13500000000000001</c:v>
                </c:pt>
                <c:pt idx="9363">
                  <c:v>-0.13500000000000001</c:v>
                </c:pt>
                <c:pt idx="9364">
                  <c:v>-0.13500000000000001</c:v>
                </c:pt>
                <c:pt idx="9365">
                  <c:v>-0.13500000000000001</c:v>
                </c:pt>
                <c:pt idx="9366">
                  <c:v>-0.13500000000000001</c:v>
                </c:pt>
                <c:pt idx="9367">
                  <c:v>-0.13500000000000001</c:v>
                </c:pt>
                <c:pt idx="9368">
                  <c:v>-0.13500000000000001</c:v>
                </c:pt>
                <c:pt idx="9369">
                  <c:v>-0.13500000000000001</c:v>
                </c:pt>
                <c:pt idx="9370">
                  <c:v>-0.13500000000000001</c:v>
                </c:pt>
                <c:pt idx="9371">
                  <c:v>-0.13500000000000001</c:v>
                </c:pt>
                <c:pt idx="9372">
                  <c:v>-0.13500000000000001</c:v>
                </c:pt>
                <c:pt idx="9373">
                  <c:v>-0.13500000000000001</c:v>
                </c:pt>
                <c:pt idx="9374">
                  <c:v>-0.13500000000000001</c:v>
                </c:pt>
                <c:pt idx="9375">
                  <c:v>-0.13500000000000001</c:v>
                </c:pt>
                <c:pt idx="9376">
                  <c:v>-0.13500000000000001</c:v>
                </c:pt>
                <c:pt idx="9377">
                  <c:v>-0.13500000000000001</c:v>
                </c:pt>
                <c:pt idx="9378">
                  <c:v>-0.13500000000000001</c:v>
                </c:pt>
                <c:pt idx="9379">
                  <c:v>-0.13500000000000001</c:v>
                </c:pt>
                <c:pt idx="9380">
                  <c:v>-0.13500000000000001</c:v>
                </c:pt>
                <c:pt idx="9381">
                  <c:v>-0.13500000000000001</c:v>
                </c:pt>
                <c:pt idx="9382">
                  <c:v>-0.13500000000000001</c:v>
                </c:pt>
                <c:pt idx="9383">
                  <c:v>-0.13500000000000001</c:v>
                </c:pt>
                <c:pt idx="9384">
                  <c:v>-0.13500000000000001</c:v>
                </c:pt>
                <c:pt idx="9385">
                  <c:v>-0.13500000000000001</c:v>
                </c:pt>
                <c:pt idx="9386">
                  <c:v>-0.13500000000000001</c:v>
                </c:pt>
                <c:pt idx="9387">
                  <c:v>-0.13500000000000001</c:v>
                </c:pt>
                <c:pt idx="9388">
                  <c:v>-0.13500000000000001</c:v>
                </c:pt>
                <c:pt idx="9389">
                  <c:v>-0.13500000000000001</c:v>
                </c:pt>
                <c:pt idx="9390">
                  <c:v>-0.13500000000000001</c:v>
                </c:pt>
                <c:pt idx="9391">
                  <c:v>-0.13500000000000001</c:v>
                </c:pt>
                <c:pt idx="9392">
                  <c:v>-0.13500000000000001</c:v>
                </c:pt>
                <c:pt idx="9393">
                  <c:v>-0.13500000000000001</c:v>
                </c:pt>
                <c:pt idx="9394">
                  <c:v>-0.13500000000000001</c:v>
                </c:pt>
                <c:pt idx="9395">
                  <c:v>-0.13500000000000001</c:v>
                </c:pt>
                <c:pt idx="9396">
                  <c:v>-0.13400000000000001</c:v>
                </c:pt>
                <c:pt idx="9397">
                  <c:v>-0.13400000000000001</c:v>
                </c:pt>
                <c:pt idx="9398">
                  <c:v>-0.13400000000000001</c:v>
                </c:pt>
                <c:pt idx="9399">
                  <c:v>-0.13400000000000001</c:v>
                </c:pt>
                <c:pt idx="9400">
                  <c:v>-0.13400000000000001</c:v>
                </c:pt>
                <c:pt idx="9401">
                  <c:v>-0.13400000000000001</c:v>
                </c:pt>
                <c:pt idx="9402">
                  <c:v>-0.13400000000000001</c:v>
                </c:pt>
                <c:pt idx="9403">
                  <c:v>-0.13400000000000001</c:v>
                </c:pt>
                <c:pt idx="9404">
                  <c:v>-0.13400000000000001</c:v>
                </c:pt>
                <c:pt idx="9405">
                  <c:v>-0.13400000000000001</c:v>
                </c:pt>
                <c:pt idx="9406">
                  <c:v>-0.13400000000000001</c:v>
                </c:pt>
                <c:pt idx="9407">
                  <c:v>-0.13400000000000001</c:v>
                </c:pt>
                <c:pt idx="9408">
                  <c:v>-0.13400000000000001</c:v>
                </c:pt>
                <c:pt idx="9409">
                  <c:v>-0.13400000000000001</c:v>
                </c:pt>
                <c:pt idx="9410">
                  <c:v>-0.13400000000000001</c:v>
                </c:pt>
                <c:pt idx="9411">
                  <c:v>-0.13400000000000001</c:v>
                </c:pt>
                <c:pt idx="9412">
                  <c:v>-0.13400000000000001</c:v>
                </c:pt>
                <c:pt idx="9413">
                  <c:v>-0.13400000000000001</c:v>
                </c:pt>
                <c:pt idx="9414">
                  <c:v>-0.13400000000000001</c:v>
                </c:pt>
                <c:pt idx="9415">
                  <c:v>-0.13400000000000001</c:v>
                </c:pt>
                <c:pt idx="9416">
                  <c:v>-0.13400000000000001</c:v>
                </c:pt>
                <c:pt idx="9417">
                  <c:v>-0.13400000000000001</c:v>
                </c:pt>
                <c:pt idx="9418">
                  <c:v>-0.13400000000000001</c:v>
                </c:pt>
                <c:pt idx="9419">
                  <c:v>-0.13400000000000001</c:v>
                </c:pt>
                <c:pt idx="9420">
                  <c:v>-0.13400000000000001</c:v>
                </c:pt>
                <c:pt idx="9421">
                  <c:v>-0.13400000000000001</c:v>
                </c:pt>
                <c:pt idx="9422">
                  <c:v>-0.13400000000000001</c:v>
                </c:pt>
                <c:pt idx="9423">
                  <c:v>-0.13400000000000001</c:v>
                </c:pt>
                <c:pt idx="9424">
                  <c:v>-0.13400000000000001</c:v>
                </c:pt>
                <c:pt idx="9425">
                  <c:v>-0.13400000000000001</c:v>
                </c:pt>
                <c:pt idx="9426">
                  <c:v>-0.13400000000000001</c:v>
                </c:pt>
                <c:pt idx="9427">
                  <c:v>-0.13400000000000001</c:v>
                </c:pt>
                <c:pt idx="9428">
                  <c:v>-0.13400000000000001</c:v>
                </c:pt>
                <c:pt idx="9429">
                  <c:v>-0.13400000000000001</c:v>
                </c:pt>
                <c:pt idx="9430">
                  <c:v>-0.13400000000000001</c:v>
                </c:pt>
                <c:pt idx="9431">
                  <c:v>-0.13400000000000001</c:v>
                </c:pt>
                <c:pt idx="9432">
                  <c:v>-0.13400000000000001</c:v>
                </c:pt>
                <c:pt idx="9433">
                  <c:v>-0.13400000000000001</c:v>
                </c:pt>
                <c:pt idx="9434">
                  <c:v>-0.13400000000000001</c:v>
                </c:pt>
                <c:pt idx="9435">
                  <c:v>-0.13400000000000001</c:v>
                </c:pt>
                <c:pt idx="9436">
                  <c:v>-0.13400000000000001</c:v>
                </c:pt>
                <c:pt idx="9437">
                  <c:v>-0.13400000000000001</c:v>
                </c:pt>
                <c:pt idx="9438">
                  <c:v>-0.13400000000000001</c:v>
                </c:pt>
                <c:pt idx="9439">
                  <c:v>-0.13400000000000001</c:v>
                </c:pt>
                <c:pt idx="9440">
                  <c:v>-0.13400000000000001</c:v>
                </c:pt>
                <c:pt idx="9441">
                  <c:v>-0.13400000000000001</c:v>
                </c:pt>
                <c:pt idx="9442">
                  <c:v>-0.13400000000000001</c:v>
                </c:pt>
                <c:pt idx="9443">
                  <c:v>-0.13400000000000001</c:v>
                </c:pt>
                <c:pt idx="9444">
                  <c:v>-0.13400000000000001</c:v>
                </c:pt>
                <c:pt idx="9445">
                  <c:v>-0.13400000000000001</c:v>
                </c:pt>
                <c:pt idx="9446">
                  <c:v>-0.13400000000000001</c:v>
                </c:pt>
                <c:pt idx="9447">
                  <c:v>-0.13400000000000001</c:v>
                </c:pt>
                <c:pt idx="9448">
                  <c:v>-0.13400000000000001</c:v>
                </c:pt>
                <c:pt idx="9449">
                  <c:v>-0.13400000000000001</c:v>
                </c:pt>
                <c:pt idx="9450">
                  <c:v>-0.13400000000000001</c:v>
                </c:pt>
                <c:pt idx="9451">
                  <c:v>-0.13400000000000001</c:v>
                </c:pt>
                <c:pt idx="9452">
                  <c:v>-0.13400000000000001</c:v>
                </c:pt>
                <c:pt idx="9453">
                  <c:v>-0.13400000000000001</c:v>
                </c:pt>
                <c:pt idx="9454">
                  <c:v>-0.13400000000000001</c:v>
                </c:pt>
                <c:pt idx="9455">
                  <c:v>-0.13400000000000001</c:v>
                </c:pt>
                <c:pt idx="9456">
                  <c:v>-0.13400000000000001</c:v>
                </c:pt>
                <c:pt idx="9457">
                  <c:v>-0.13400000000000001</c:v>
                </c:pt>
                <c:pt idx="9458">
                  <c:v>-0.13400000000000001</c:v>
                </c:pt>
                <c:pt idx="9459">
                  <c:v>-0.13400000000000001</c:v>
                </c:pt>
                <c:pt idx="9460">
                  <c:v>-0.13400000000000001</c:v>
                </c:pt>
                <c:pt idx="9461">
                  <c:v>-0.13400000000000001</c:v>
                </c:pt>
                <c:pt idx="9462">
                  <c:v>-0.13400000000000001</c:v>
                </c:pt>
                <c:pt idx="9463">
                  <c:v>-0.13400000000000001</c:v>
                </c:pt>
                <c:pt idx="9464">
                  <c:v>-0.13400000000000001</c:v>
                </c:pt>
                <c:pt idx="9465">
                  <c:v>-0.13400000000000001</c:v>
                </c:pt>
                <c:pt idx="9466">
                  <c:v>-0.13400000000000001</c:v>
                </c:pt>
                <c:pt idx="9467">
                  <c:v>-0.13400000000000001</c:v>
                </c:pt>
                <c:pt idx="9468">
                  <c:v>-0.13400000000000001</c:v>
                </c:pt>
                <c:pt idx="9469">
                  <c:v>-0.13400000000000001</c:v>
                </c:pt>
                <c:pt idx="9470">
                  <c:v>-0.13400000000000001</c:v>
                </c:pt>
                <c:pt idx="9471">
                  <c:v>-0.13400000000000001</c:v>
                </c:pt>
                <c:pt idx="9472">
                  <c:v>-0.13400000000000001</c:v>
                </c:pt>
                <c:pt idx="9473">
                  <c:v>-0.13400000000000001</c:v>
                </c:pt>
                <c:pt idx="9474">
                  <c:v>-0.13400000000000001</c:v>
                </c:pt>
                <c:pt idx="9475">
                  <c:v>-0.13400000000000001</c:v>
                </c:pt>
                <c:pt idx="9476">
                  <c:v>-0.13400000000000001</c:v>
                </c:pt>
                <c:pt idx="9477">
                  <c:v>-0.13300000000000001</c:v>
                </c:pt>
                <c:pt idx="9478">
                  <c:v>-0.13300000000000001</c:v>
                </c:pt>
                <c:pt idx="9479">
                  <c:v>-0.13300000000000001</c:v>
                </c:pt>
                <c:pt idx="9480">
                  <c:v>-0.13300000000000001</c:v>
                </c:pt>
                <c:pt idx="9481">
                  <c:v>-0.13300000000000001</c:v>
                </c:pt>
                <c:pt idx="9482">
                  <c:v>-0.13300000000000001</c:v>
                </c:pt>
                <c:pt idx="9483">
                  <c:v>-0.13300000000000001</c:v>
                </c:pt>
                <c:pt idx="9484">
                  <c:v>-0.13300000000000001</c:v>
                </c:pt>
                <c:pt idx="9485">
                  <c:v>-0.13300000000000001</c:v>
                </c:pt>
                <c:pt idx="9486">
                  <c:v>-0.13300000000000001</c:v>
                </c:pt>
                <c:pt idx="9487">
                  <c:v>-0.13300000000000001</c:v>
                </c:pt>
                <c:pt idx="9488">
                  <c:v>-0.13300000000000001</c:v>
                </c:pt>
                <c:pt idx="9489">
                  <c:v>-0.13300000000000001</c:v>
                </c:pt>
                <c:pt idx="9490">
                  <c:v>-0.13300000000000001</c:v>
                </c:pt>
                <c:pt idx="9491">
                  <c:v>-0.13300000000000001</c:v>
                </c:pt>
                <c:pt idx="9492">
                  <c:v>-0.13300000000000001</c:v>
                </c:pt>
                <c:pt idx="9493">
                  <c:v>-0.13300000000000001</c:v>
                </c:pt>
                <c:pt idx="9494">
                  <c:v>-0.13300000000000001</c:v>
                </c:pt>
                <c:pt idx="9495">
                  <c:v>-0.13300000000000001</c:v>
                </c:pt>
                <c:pt idx="9496">
                  <c:v>-0.13300000000000001</c:v>
                </c:pt>
                <c:pt idx="9497">
                  <c:v>-0.13300000000000001</c:v>
                </c:pt>
                <c:pt idx="9498">
                  <c:v>-0.13300000000000001</c:v>
                </c:pt>
                <c:pt idx="9499">
                  <c:v>-0.13300000000000001</c:v>
                </c:pt>
                <c:pt idx="9500">
                  <c:v>-0.13300000000000001</c:v>
                </c:pt>
                <c:pt idx="9501">
                  <c:v>-0.13300000000000001</c:v>
                </c:pt>
                <c:pt idx="9502">
                  <c:v>-0.13300000000000001</c:v>
                </c:pt>
                <c:pt idx="9503">
                  <c:v>-0.13300000000000001</c:v>
                </c:pt>
                <c:pt idx="9504">
                  <c:v>-0.13300000000000001</c:v>
                </c:pt>
                <c:pt idx="9505">
                  <c:v>-0.13300000000000001</c:v>
                </c:pt>
                <c:pt idx="9506">
                  <c:v>-0.13300000000000001</c:v>
                </c:pt>
                <c:pt idx="9507">
                  <c:v>-0.13300000000000001</c:v>
                </c:pt>
                <c:pt idx="9508">
                  <c:v>-0.13300000000000001</c:v>
                </c:pt>
                <c:pt idx="9509">
                  <c:v>-0.13300000000000001</c:v>
                </c:pt>
                <c:pt idx="9510">
                  <c:v>-0.13300000000000001</c:v>
                </c:pt>
                <c:pt idx="9511">
                  <c:v>-0.13300000000000001</c:v>
                </c:pt>
                <c:pt idx="9512">
                  <c:v>-0.13300000000000001</c:v>
                </c:pt>
                <c:pt idx="9513">
                  <c:v>-0.13300000000000001</c:v>
                </c:pt>
                <c:pt idx="9514">
                  <c:v>-0.13300000000000001</c:v>
                </c:pt>
                <c:pt idx="9515">
                  <c:v>-0.13300000000000001</c:v>
                </c:pt>
                <c:pt idx="9516">
                  <c:v>-0.13300000000000001</c:v>
                </c:pt>
                <c:pt idx="9517">
                  <c:v>-0.13300000000000001</c:v>
                </c:pt>
                <c:pt idx="9518">
                  <c:v>-0.13300000000000001</c:v>
                </c:pt>
                <c:pt idx="9519">
                  <c:v>-0.13300000000000001</c:v>
                </c:pt>
                <c:pt idx="9520">
                  <c:v>-0.13300000000000001</c:v>
                </c:pt>
                <c:pt idx="9521">
                  <c:v>-0.13300000000000001</c:v>
                </c:pt>
                <c:pt idx="9522">
                  <c:v>-0.13300000000000001</c:v>
                </c:pt>
                <c:pt idx="9523">
                  <c:v>-0.13300000000000001</c:v>
                </c:pt>
                <c:pt idx="9524">
                  <c:v>-0.13300000000000001</c:v>
                </c:pt>
                <c:pt idx="9525">
                  <c:v>-0.13300000000000001</c:v>
                </c:pt>
                <c:pt idx="9526">
                  <c:v>-0.13300000000000001</c:v>
                </c:pt>
                <c:pt idx="9527">
                  <c:v>-0.13300000000000001</c:v>
                </c:pt>
                <c:pt idx="9528">
                  <c:v>-0.13300000000000001</c:v>
                </c:pt>
                <c:pt idx="9529">
                  <c:v>-0.13300000000000001</c:v>
                </c:pt>
                <c:pt idx="9530">
                  <c:v>-0.13300000000000001</c:v>
                </c:pt>
                <c:pt idx="9531">
                  <c:v>-0.13300000000000001</c:v>
                </c:pt>
                <c:pt idx="9532">
                  <c:v>-0.13300000000000001</c:v>
                </c:pt>
                <c:pt idx="9533">
                  <c:v>-0.13300000000000001</c:v>
                </c:pt>
                <c:pt idx="9534">
                  <c:v>-0.13300000000000001</c:v>
                </c:pt>
                <c:pt idx="9535">
                  <c:v>-0.13300000000000001</c:v>
                </c:pt>
                <c:pt idx="9536">
                  <c:v>-0.13300000000000001</c:v>
                </c:pt>
                <c:pt idx="9537">
                  <c:v>-0.13300000000000001</c:v>
                </c:pt>
                <c:pt idx="9538">
                  <c:v>-0.13300000000000001</c:v>
                </c:pt>
                <c:pt idx="9539">
                  <c:v>-0.13300000000000001</c:v>
                </c:pt>
                <c:pt idx="9540">
                  <c:v>-0.13300000000000001</c:v>
                </c:pt>
                <c:pt idx="9541">
                  <c:v>-0.13300000000000001</c:v>
                </c:pt>
                <c:pt idx="9542">
                  <c:v>-0.13300000000000001</c:v>
                </c:pt>
                <c:pt idx="9543">
                  <c:v>-0.13300000000000001</c:v>
                </c:pt>
                <c:pt idx="9544">
                  <c:v>-0.13300000000000001</c:v>
                </c:pt>
                <c:pt idx="9545">
                  <c:v>-0.13300000000000001</c:v>
                </c:pt>
                <c:pt idx="9546">
                  <c:v>-0.13300000000000001</c:v>
                </c:pt>
                <c:pt idx="9547">
                  <c:v>-0.13300000000000001</c:v>
                </c:pt>
                <c:pt idx="9548">
                  <c:v>-0.13300000000000001</c:v>
                </c:pt>
                <c:pt idx="9549">
                  <c:v>-0.13300000000000001</c:v>
                </c:pt>
                <c:pt idx="9550">
                  <c:v>-0.13300000000000001</c:v>
                </c:pt>
                <c:pt idx="9551">
                  <c:v>-0.13300000000000001</c:v>
                </c:pt>
                <c:pt idx="9552">
                  <c:v>-0.13300000000000001</c:v>
                </c:pt>
                <c:pt idx="9553">
                  <c:v>-0.13300000000000001</c:v>
                </c:pt>
                <c:pt idx="9554">
                  <c:v>-0.13300000000000001</c:v>
                </c:pt>
                <c:pt idx="9555">
                  <c:v>-0.13300000000000001</c:v>
                </c:pt>
                <c:pt idx="9556">
                  <c:v>-0.13300000000000001</c:v>
                </c:pt>
                <c:pt idx="9557">
                  <c:v>-0.13300000000000001</c:v>
                </c:pt>
                <c:pt idx="9558">
                  <c:v>-0.13200000000000001</c:v>
                </c:pt>
                <c:pt idx="9559">
                  <c:v>-0.13200000000000001</c:v>
                </c:pt>
                <c:pt idx="9560">
                  <c:v>-0.13200000000000001</c:v>
                </c:pt>
                <c:pt idx="9561">
                  <c:v>-0.13200000000000001</c:v>
                </c:pt>
                <c:pt idx="9562">
                  <c:v>-0.13200000000000001</c:v>
                </c:pt>
                <c:pt idx="9563">
                  <c:v>-0.13200000000000001</c:v>
                </c:pt>
                <c:pt idx="9564">
                  <c:v>-0.13200000000000001</c:v>
                </c:pt>
                <c:pt idx="9565">
                  <c:v>-0.13200000000000001</c:v>
                </c:pt>
                <c:pt idx="9566">
                  <c:v>-0.13200000000000001</c:v>
                </c:pt>
                <c:pt idx="9567">
                  <c:v>-0.13200000000000001</c:v>
                </c:pt>
                <c:pt idx="9568">
                  <c:v>-0.13200000000000001</c:v>
                </c:pt>
                <c:pt idx="9569">
                  <c:v>-0.13200000000000001</c:v>
                </c:pt>
                <c:pt idx="9570">
                  <c:v>-0.13200000000000001</c:v>
                </c:pt>
                <c:pt idx="9571">
                  <c:v>-0.13200000000000001</c:v>
                </c:pt>
                <c:pt idx="9572">
                  <c:v>-0.13200000000000001</c:v>
                </c:pt>
                <c:pt idx="9573">
                  <c:v>-0.13200000000000001</c:v>
                </c:pt>
                <c:pt idx="9574">
                  <c:v>-0.13200000000000001</c:v>
                </c:pt>
                <c:pt idx="9575">
                  <c:v>-0.13200000000000001</c:v>
                </c:pt>
                <c:pt idx="9576">
                  <c:v>-0.13200000000000001</c:v>
                </c:pt>
                <c:pt idx="9577">
                  <c:v>-0.13200000000000001</c:v>
                </c:pt>
                <c:pt idx="9578">
                  <c:v>-0.13200000000000001</c:v>
                </c:pt>
                <c:pt idx="9579">
                  <c:v>-0.13200000000000001</c:v>
                </c:pt>
                <c:pt idx="9580">
                  <c:v>-0.13200000000000001</c:v>
                </c:pt>
                <c:pt idx="9581">
                  <c:v>-0.13200000000000001</c:v>
                </c:pt>
                <c:pt idx="9582">
                  <c:v>-0.13200000000000001</c:v>
                </c:pt>
                <c:pt idx="9583">
                  <c:v>-0.13200000000000001</c:v>
                </c:pt>
                <c:pt idx="9584">
                  <c:v>-0.13200000000000001</c:v>
                </c:pt>
                <c:pt idx="9585">
                  <c:v>-0.13200000000000001</c:v>
                </c:pt>
                <c:pt idx="9586">
                  <c:v>-0.13200000000000001</c:v>
                </c:pt>
                <c:pt idx="9587">
                  <c:v>-0.13200000000000001</c:v>
                </c:pt>
                <c:pt idx="9588">
                  <c:v>-0.13200000000000001</c:v>
                </c:pt>
                <c:pt idx="9589">
                  <c:v>-0.13200000000000001</c:v>
                </c:pt>
                <c:pt idx="9590">
                  <c:v>-0.13200000000000001</c:v>
                </c:pt>
                <c:pt idx="9591">
                  <c:v>-0.13200000000000001</c:v>
                </c:pt>
                <c:pt idx="9592">
                  <c:v>-0.13200000000000001</c:v>
                </c:pt>
                <c:pt idx="9593">
                  <c:v>-0.13200000000000001</c:v>
                </c:pt>
                <c:pt idx="9594">
                  <c:v>-0.13200000000000001</c:v>
                </c:pt>
                <c:pt idx="9595">
                  <c:v>-0.13200000000000001</c:v>
                </c:pt>
                <c:pt idx="9596">
                  <c:v>-0.13200000000000001</c:v>
                </c:pt>
                <c:pt idx="9597">
                  <c:v>-0.13200000000000001</c:v>
                </c:pt>
                <c:pt idx="9598">
                  <c:v>-0.13200000000000001</c:v>
                </c:pt>
                <c:pt idx="9599">
                  <c:v>-0.13200000000000001</c:v>
                </c:pt>
                <c:pt idx="9600">
                  <c:v>-0.13200000000000001</c:v>
                </c:pt>
                <c:pt idx="9601">
                  <c:v>-0.13200000000000001</c:v>
                </c:pt>
                <c:pt idx="9602">
                  <c:v>-0.13200000000000001</c:v>
                </c:pt>
                <c:pt idx="9603">
                  <c:v>-0.13200000000000001</c:v>
                </c:pt>
                <c:pt idx="9604">
                  <c:v>-0.13200000000000001</c:v>
                </c:pt>
                <c:pt idx="9605">
                  <c:v>-0.13200000000000001</c:v>
                </c:pt>
                <c:pt idx="9606">
                  <c:v>-0.13200000000000001</c:v>
                </c:pt>
                <c:pt idx="9607">
                  <c:v>-0.13200000000000001</c:v>
                </c:pt>
                <c:pt idx="9608">
                  <c:v>-0.13200000000000001</c:v>
                </c:pt>
                <c:pt idx="9609">
                  <c:v>-0.13200000000000001</c:v>
                </c:pt>
                <c:pt idx="9610">
                  <c:v>-0.13200000000000001</c:v>
                </c:pt>
                <c:pt idx="9611">
                  <c:v>-0.13200000000000001</c:v>
                </c:pt>
                <c:pt idx="9612">
                  <c:v>-0.13200000000000001</c:v>
                </c:pt>
                <c:pt idx="9613">
                  <c:v>-0.13200000000000001</c:v>
                </c:pt>
                <c:pt idx="9614">
                  <c:v>-0.13200000000000001</c:v>
                </c:pt>
                <c:pt idx="9615">
                  <c:v>-0.13200000000000001</c:v>
                </c:pt>
                <c:pt idx="9616">
                  <c:v>-0.13200000000000001</c:v>
                </c:pt>
                <c:pt idx="9617">
                  <c:v>-0.13200000000000001</c:v>
                </c:pt>
                <c:pt idx="9618">
                  <c:v>-0.13200000000000001</c:v>
                </c:pt>
                <c:pt idx="9619">
                  <c:v>-0.13200000000000001</c:v>
                </c:pt>
                <c:pt idx="9620">
                  <c:v>-0.13200000000000001</c:v>
                </c:pt>
                <c:pt idx="9621">
                  <c:v>-0.13200000000000001</c:v>
                </c:pt>
                <c:pt idx="9622">
                  <c:v>-0.13200000000000001</c:v>
                </c:pt>
                <c:pt idx="9623">
                  <c:v>-0.13200000000000001</c:v>
                </c:pt>
                <c:pt idx="9624">
                  <c:v>-0.13200000000000001</c:v>
                </c:pt>
                <c:pt idx="9625">
                  <c:v>-0.13200000000000001</c:v>
                </c:pt>
                <c:pt idx="9626">
                  <c:v>-0.13200000000000001</c:v>
                </c:pt>
                <c:pt idx="9627">
                  <c:v>-0.13200000000000001</c:v>
                </c:pt>
                <c:pt idx="9628">
                  <c:v>-0.13200000000000001</c:v>
                </c:pt>
                <c:pt idx="9629">
                  <c:v>-0.13200000000000001</c:v>
                </c:pt>
                <c:pt idx="9630">
                  <c:v>-0.13200000000000001</c:v>
                </c:pt>
                <c:pt idx="9631">
                  <c:v>-0.13200000000000001</c:v>
                </c:pt>
                <c:pt idx="9632">
                  <c:v>-0.13200000000000001</c:v>
                </c:pt>
                <c:pt idx="9633">
                  <c:v>-0.13200000000000001</c:v>
                </c:pt>
                <c:pt idx="9634">
                  <c:v>-0.13200000000000001</c:v>
                </c:pt>
                <c:pt idx="9635">
                  <c:v>-0.13200000000000001</c:v>
                </c:pt>
                <c:pt idx="9636">
                  <c:v>-0.13200000000000001</c:v>
                </c:pt>
                <c:pt idx="9637">
                  <c:v>-0.13200000000000001</c:v>
                </c:pt>
                <c:pt idx="9638">
                  <c:v>-0.13200000000000001</c:v>
                </c:pt>
                <c:pt idx="9639">
                  <c:v>-0.13100000000000001</c:v>
                </c:pt>
                <c:pt idx="9640">
                  <c:v>-0.13100000000000001</c:v>
                </c:pt>
                <c:pt idx="9641">
                  <c:v>-0.13100000000000001</c:v>
                </c:pt>
                <c:pt idx="9642">
                  <c:v>-0.13100000000000001</c:v>
                </c:pt>
                <c:pt idx="9643">
                  <c:v>-0.13100000000000001</c:v>
                </c:pt>
                <c:pt idx="9644">
                  <c:v>-0.13100000000000001</c:v>
                </c:pt>
                <c:pt idx="9645">
                  <c:v>-0.13100000000000001</c:v>
                </c:pt>
                <c:pt idx="9646">
                  <c:v>-0.13100000000000001</c:v>
                </c:pt>
                <c:pt idx="9647">
                  <c:v>-0.13100000000000001</c:v>
                </c:pt>
                <c:pt idx="9648">
                  <c:v>-0.13100000000000001</c:v>
                </c:pt>
                <c:pt idx="9649">
                  <c:v>-0.13100000000000001</c:v>
                </c:pt>
                <c:pt idx="9650">
                  <c:v>-0.13100000000000001</c:v>
                </c:pt>
                <c:pt idx="9651">
                  <c:v>-0.13100000000000001</c:v>
                </c:pt>
                <c:pt idx="9652">
                  <c:v>-0.13100000000000001</c:v>
                </c:pt>
                <c:pt idx="9653">
                  <c:v>-0.13100000000000001</c:v>
                </c:pt>
                <c:pt idx="9654">
                  <c:v>-0.13100000000000001</c:v>
                </c:pt>
                <c:pt idx="9655">
                  <c:v>-0.13100000000000001</c:v>
                </c:pt>
                <c:pt idx="9656">
                  <c:v>-0.13100000000000001</c:v>
                </c:pt>
                <c:pt idx="9657">
                  <c:v>-0.13100000000000001</c:v>
                </c:pt>
                <c:pt idx="9658">
                  <c:v>-0.13100000000000001</c:v>
                </c:pt>
                <c:pt idx="9659">
                  <c:v>-0.13100000000000001</c:v>
                </c:pt>
                <c:pt idx="9660">
                  <c:v>-0.13100000000000001</c:v>
                </c:pt>
                <c:pt idx="9661">
                  <c:v>-0.13100000000000001</c:v>
                </c:pt>
                <c:pt idx="9662">
                  <c:v>-0.13100000000000001</c:v>
                </c:pt>
                <c:pt idx="9663">
                  <c:v>-0.13100000000000001</c:v>
                </c:pt>
                <c:pt idx="9664">
                  <c:v>-0.13100000000000001</c:v>
                </c:pt>
                <c:pt idx="9665">
                  <c:v>-0.13100000000000001</c:v>
                </c:pt>
                <c:pt idx="9666">
                  <c:v>-0.13100000000000001</c:v>
                </c:pt>
                <c:pt idx="9667">
                  <c:v>-0.13100000000000001</c:v>
                </c:pt>
                <c:pt idx="9668">
                  <c:v>-0.13100000000000001</c:v>
                </c:pt>
                <c:pt idx="9669">
                  <c:v>-0.13100000000000001</c:v>
                </c:pt>
                <c:pt idx="9670">
                  <c:v>-0.13100000000000001</c:v>
                </c:pt>
                <c:pt idx="9671">
                  <c:v>-0.13100000000000001</c:v>
                </c:pt>
                <c:pt idx="9672">
                  <c:v>-0.13100000000000001</c:v>
                </c:pt>
                <c:pt idx="9673">
                  <c:v>-0.13100000000000001</c:v>
                </c:pt>
                <c:pt idx="9674">
                  <c:v>-0.13100000000000001</c:v>
                </c:pt>
                <c:pt idx="9675">
                  <c:v>-0.13100000000000001</c:v>
                </c:pt>
                <c:pt idx="9676">
                  <c:v>-0.13100000000000001</c:v>
                </c:pt>
                <c:pt idx="9677">
                  <c:v>-0.13100000000000001</c:v>
                </c:pt>
                <c:pt idx="9678">
                  <c:v>-0.13100000000000001</c:v>
                </c:pt>
                <c:pt idx="9679">
                  <c:v>-0.13100000000000001</c:v>
                </c:pt>
                <c:pt idx="9680">
                  <c:v>-0.13100000000000001</c:v>
                </c:pt>
                <c:pt idx="9681">
                  <c:v>-0.13100000000000001</c:v>
                </c:pt>
                <c:pt idx="9682">
                  <c:v>-0.13100000000000001</c:v>
                </c:pt>
                <c:pt idx="9683">
                  <c:v>-0.13100000000000001</c:v>
                </c:pt>
                <c:pt idx="9684">
                  <c:v>-0.13100000000000001</c:v>
                </c:pt>
                <c:pt idx="9685">
                  <c:v>-0.13100000000000001</c:v>
                </c:pt>
                <c:pt idx="9686">
                  <c:v>-0.13100000000000001</c:v>
                </c:pt>
                <c:pt idx="9687">
                  <c:v>-0.13100000000000001</c:v>
                </c:pt>
                <c:pt idx="9688">
                  <c:v>-0.13100000000000001</c:v>
                </c:pt>
                <c:pt idx="9689">
                  <c:v>-0.13100000000000001</c:v>
                </c:pt>
                <c:pt idx="9690">
                  <c:v>-0.13100000000000001</c:v>
                </c:pt>
                <c:pt idx="9691">
                  <c:v>-0.13100000000000001</c:v>
                </c:pt>
                <c:pt idx="9692">
                  <c:v>-0.13100000000000001</c:v>
                </c:pt>
                <c:pt idx="9693">
                  <c:v>-0.13100000000000001</c:v>
                </c:pt>
                <c:pt idx="9694">
                  <c:v>-0.13100000000000001</c:v>
                </c:pt>
                <c:pt idx="9695">
                  <c:v>-0.13100000000000001</c:v>
                </c:pt>
                <c:pt idx="9696">
                  <c:v>-0.13100000000000001</c:v>
                </c:pt>
                <c:pt idx="9697">
                  <c:v>-0.13100000000000001</c:v>
                </c:pt>
                <c:pt idx="9698">
                  <c:v>-0.13100000000000001</c:v>
                </c:pt>
                <c:pt idx="9699">
                  <c:v>-0.13100000000000001</c:v>
                </c:pt>
                <c:pt idx="9700">
                  <c:v>-0.13100000000000001</c:v>
                </c:pt>
                <c:pt idx="9701">
                  <c:v>-0.13100000000000001</c:v>
                </c:pt>
                <c:pt idx="9702">
                  <c:v>-0.13100000000000001</c:v>
                </c:pt>
                <c:pt idx="9703">
                  <c:v>-0.13100000000000001</c:v>
                </c:pt>
                <c:pt idx="9704">
                  <c:v>-0.13100000000000001</c:v>
                </c:pt>
                <c:pt idx="9705">
                  <c:v>-0.13100000000000001</c:v>
                </c:pt>
                <c:pt idx="9706">
                  <c:v>-0.13100000000000001</c:v>
                </c:pt>
                <c:pt idx="9707">
                  <c:v>-0.13100000000000001</c:v>
                </c:pt>
                <c:pt idx="9708">
                  <c:v>-0.13100000000000001</c:v>
                </c:pt>
                <c:pt idx="9709">
                  <c:v>-0.13100000000000001</c:v>
                </c:pt>
                <c:pt idx="9710">
                  <c:v>-0.13100000000000001</c:v>
                </c:pt>
                <c:pt idx="9711">
                  <c:v>-0.13100000000000001</c:v>
                </c:pt>
                <c:pt idx="9712">
                  <c:v>-0.13100000000000001</c:v>
                </c:pt>
                <c:pt idx="9713">
                  <c:v>-0.13100000000000001</c:v>
                </c:pt>
                <c:pt idx="9714">
                  <c:v>-0.13100000000000001</c:v>
                </c:pt>
                <c:pt idx="9715">
                  <c:v>-0.13100000000000001</c:v>
                </c:pt>
                <c:pt idx="9716">
                  <c:v>-0.13100000000000001</c:v>
                </c:pt>
                <c:pt idx="9717">
                  <c:v>-0.13100000000000001</c:v>
                </c:pt>
                <c:pt idx="9718">
                  <c:v>-0.13100000000000001</c:v>
                </c:pt>
                <c:pt idx="9719">
                  <c:v>-0.13100000000000001</c:v>
                </c:pt>
                <c:pt idx="9720">
                  <c:v>-0.13</c:v>
                </c:pt>
                <c:pt idx="9721">
                  <c:v>-0.13</c:v>
                </c:pt>
                <c:pt idx="9722">
                  <c:v>-0.13</c:v>
                </c:pt>
                <c:pt idx="9723">
                  <c:v>-0.13</c:v>
                </c:pt>
                <c:pt idx="9724">
                  <c:v>-0.13</c:v>
                </c:pt>
                <c:pt idx="9725">
                  <c:v>-0.13</c:v>
                </c:pt>
                <c:pt idx="9726">
                  <c:v>-0.13</c:v>
                </c:pt>
                <c:pt idx="9727">
                  <c:v>-0.13</c:v>
                </c:pt>
                <c:pt idx="9728">
                  <c:v>-0.13</c:v>
                </c:pt>
                <c:pt idx="9729">
                  <c:v>-0.13</c:v>
                </c:pt>
                <c:pt idx="9730">
                  <c:v>-0.13</c:v>
                </c:pt>
                <c:pt idx="9731">
                  <c:v>-0.13</c:v>
                </c:pt>
                <c:pt idx="9732">
                  <c:v>-0.13</c:v>
                </c:pt>
                <c:pt idx="9733">
                  <c:v>-0.13</c:v>
                </c:pt>
                <c:pt idx="9734">
                  <c:v>-0.13</c:v>
                </c:pt>
                <c:pt idx="9735">
                  <c:v>-0.13</c:v>
                </c:pt>
                <c:pt idx="9736">
                  <c:v>-0.13</c:v>
                </c:pt>
                <c:pt idx="9737">
                  <c:v>-0.13</c:v>
                </c:pt>
                <c:pt idx="9738">
                  <c:v>-0.13</c:v>
                </c:pt>
                <c:pt idx="9739">
                  <c:v>-0.13</c:v>
                </c:pt>
                <c:pt idx="9740">
                  <c:v>-0.13</c:v>
                </c:pt>
                <c:pt idx="9741">
                  <c:v>-0.13</c:v>
                </c:pt>
                <c:pt idx="9742">
                  <c:v>-0.13</c:v>
                </c:pt>
                <c:pt idx="9743">
                  <c:v>-0.13</c:v>
                </c:pt>
                <c:pt idx="9744">
                  <c:v>-0.13</c:v>
                </c:pt>
                <c:pt idx="9745">
                  <c:v>-0.13</c:v>
                </c:pt>
                <c:pt idx="9746">
                  <c:v>-0.13</c:v>
                </c:pt>
                <c:pt idx="9747">
                  <c:v>-0.13</c:v>
                </c:pt>
                <c:pt idx="9748">
                  <c:v>-0.13</c:v>
                </c:pt>
                <c:pt idx="9749">
                  <c:v>-0.13</c:v>
                </c:pt>
                <c:pt idx="9750">
                  <c:v>-0.13</c:v>
                </c:pt>
                <c:pt idx="9751">
                  <c:v>-0.13</c:v>
                </c:pt>
                <c:pt idx="9752">
                  <c:v>-0.13</c:v>
                </c:pt>
                <c:pt idx="9753">
                  <c:v>-0.13</c:v>
                </c:pt>
                <c:pt idx="9754">
                  <c:v>-0.13</c:v>
                </c:pt>
                <c:pt idx="9755">
                  <c:v>-0.13</c:v>
                </c:pt>
                <c:pt idx="9756">
                  <c:v>-0.13</c:v>
                </c:pt>
                <c:pt idx="9757">
                  <c:v>-0.13</c:v>
                </c:pt>
                <c:pt idx="9758">
                  <c:v>-0.13</c:v>
                </c:pt>
                <c:pt idx="9759">
                  <c:v>-0.13</c:v>
                </c:pt>
                <c:pt idx="9760">
                  <c:v>-0.13</c:v>
                </c:pt>
                <c:pt idx="9761">
                  <c:v>-0.13</c:v>
                </c:pt>
                <c:pt idx="9762">
                  <c:v>-0.13</c:v>
                </c:pt>
                <c:pt idx="9763">
                  <c:v>-0.13</c:v>
                </c:pt>
                <c:pt idx="9764">
                  <c:v>-0.13</c:v>
                </c:pt>
                <c:pt idx="9765">
                  <c:v>-0.13</c:v>
                </c:pt>
                <c:pt idx="9766">
                  <c:v>-0.13</c:v>
                </c:pt>
                <c:pt idx="9767">
                  <c:v>-0.13</c:v>
                </c:pt>
                <c:pt idx="9768">
                  <c:v>-0.13</c:v>
                </c:pt>
                <c:pt idx="9769">
                  <c:v>-0.13</c:v>
                </c:pt>
                <c:pt idx="9770">
                  <c:v>-0.13</c:v>
                </c:pt>
                <c:pt idx="9771">
                  <c:v>-0.13</c:v>
                </c:pt>
                <c:pt idx="9772">
                  <c:v>-0.13</c:v>
                </c:pt>
                <c:pt idx="9773">
                  <c:v>-0.13</c:v>
                </c:pt>
                <c:pt idx="9774">
                  <c:v>-0.13</c:v>
                </c:pt>
                <c:pt idx="9775">
                  <c:v>-0.13</c:v>
                </c:pt>
                <c:pt idx="9776">
                  <c:v>-0.13</c:v>
                </c:pt>
                <c:pt idx="9777">
                  <c:v>-0.13</c:v>
                </c:pt>
                <c:pt idx="9778">
                  <c:v>-0.13</c:v>
                </c:pt>
                <c:pt idx="9779">
                  <c:v>-0.13</c:v>
                </c:pt>
                <c:pt idx="9780">
                  <c:v>-0.13</c:v>
                </c:pt>
                <c:pt idx="9781">
                  <c:v>-0.13</c:v>
                </c:pt>
                <c:pt idx="9782">
                  <c:v>-0.13</c:v>
                </c:pt>
                <c:pt idx="9783">
                  <c:v>-0.13</c:v>
                </c:pt>
                <c:pt idx="9784">
                  <c:v>-0.13</c:v>
                </c:pt>
                <c:pt idx="9785">
                  <c:v>-0.13</c:v>
                </c:pt>
                <c:pt idx="9786">
                  <c:v>-0.13</c:v>
                </c:pt>
                <c:pt idx="9787">
                  <c:v>-0.13</c:v>
                </c:pt>
                <c:pt idx="9788">
                  <c:v>-0.13</c:v>
                </c:pt>
                <c:pt idx="9789">
                  <c:v>-0.13</c:v>
                </c:pt>
                <c:pt idx="9790">
                  <c:v>-0.13</c:v>
                </c:pt>
                <c:pt idx="9791">
                  <c:v>-0.13</c:v>
                </c:pt>
                <c:pt idx="9792">
                  <c:v>-0.13</c:v>
                </c:pt>
                <c:pt idx="9793">
                  <c:v>-0.13</c:v>
                </c:pt>
                <c:pt idx="9794">
                  <c:v>-0.13</c:v>
                </c:pt>
                <c:pt idx="9795">
                  <c:v>-0.13</c:v>
                </c:pt>
                <c:pt idx="9796">
                  <c:v>-0.13</c:v>
                </c:pt>
                <c:pt idx="9797">
                  <c:v>-0.13</c:v>
                </c:pt>
                <c:pt idx="9798">
                  <c:v>-0.13</c:v>
                </c:pt>
                <c:pt idx="9799">
                  <c:v>-0.13</c:v>
                </c:pt>
                <c:pt idx="9800">
                  <c:v>-0.13</c:v>
                </c:pt>
                <c:pt idx="9801">
                  <c:v>-0.129</c:v>
                </c:pt>
                <c:pt idx="9802">
                  <c:v>-0.129</c:v>
                </c:pt>
                <c:pt idx="9803">
                  <c:v>-0.129</c:v>
                </c:pt>
                <c:pt idx="9804">
                  <c:v>-0.129</c:v>
                </c:pt>
                <c:pt idx="9805">
                  <c:v>-0.129</c:v>
                </c:pt>
                <c:pt idx="9806">
                  <c:v>-0.129</c:v>
                </c:pt>
                <c:pt idx="9807">
                  <c:v>-0.129</c:v>
                </c:pt>
                <c:pt idx="9808">
                  <c:v>-0.129</c:v>
                </c:pt>
                <c:pt idx="9809">
                  <c:v>-0.129</c:v>
                </c:pt>
                <c:pt idx="9810">
                  <c:v>-0.129</c:v>
                </c:pt>
                <c:pt idx="9811">
                  <c:v>-0.129</c:v>
                </c:pt>
                <c:pt idx="9812">
                  <c:v>-0.129</c:v>
                </c:pt>
                <c:pt idx="9813">
                  <c:v>-0.129</c:v>
                </c:pt>
                <c:pt idx="9814">
                  <c:v>-0.129</c:v>
                </c:pt>
                <c:pt idx="9815">
                  <c:v>-0.129</c:v>
                </c:pt>
                <c:pt idx="9816">
                  <c:v>-0.129</c:v>
                </c:pt>
                <c:pt idx="9817">
                  <c:v>-0.129</c:v>
                </c:pt>
                <c:pt idx="9818">
                  <c:v>-0.129</c:v>
                </c:pt>
                <c:pt idx="9819">
                  <c:v>-0.129</c:v>
                </c:pt>
                <c:pt idx="9820">
                  <c:v>-0.129</c:v>
                </c:pt>
                <c:pt idx="9821">
                  <c:v>-0.129</c:v>
                </c:pt>
                <c:pt idx="9822">
                  <c:v>-0.129</c:v>
                </c:pt>
                <c:pt idx="9823">
                  <c:v>-0.129</c:v>
                </c:pt>
                <c:pt idx="9824">
                  <c:v>-0.129</c:v>
                </c:pt>
                <c:pt idx="9825">
                  <c:v>-0.129</c:v>
                </c:pt>
                <c:pt idx="9826">
                  <c:v>-0.129</c:v>
                </c:pt>
                <c:pt idx="9827">
                  <c:v>-0.129</c:v>
                </c:pt>
                <c:pt idx="9828">
                  <c:v>-0.129</c:v>
                </c:pt>
                <c:pt idx="9829">
                  <c:v>-0.129</c:v>
                </c:pt>
                <c:pt idx="9830">
                  <c:v>-0.129</c:v>
                </c:pt>
                <c:pt idx="9831">
                  <c:v>-0.129</c:v>
                </c:pt>
                <c:pt idx="9832">
                  <c:v>-0.129</c:v>
                </c:pt>
                <c:pt idx="9833">
                  <c:v>-0.129</c:v>
                </c:pt>
                <c:pt idx="9834">
                  <c:v>-0.129</c:v>
                </c:pt>
                <c:pt idx="9835">
                  <c:v>-0.129</c:v>
                </c:pt>
                <c:pt idx="9836">
                  <c:v>-0.129</c:v>
                </c:pt>
                <c:pt idx="9837">
                  <c:v>-0.129</c:v>
                </c:pt>
                <c:pt idx="9838">
                  <c:v>-0.129</c:v>
                </c:pt>
                <c:pt idx="9839">
                  <c:v>-0.129</c:v>
                </c:pt>
                <c:pt idx="9840">
                  <c:v>-0.129</c:v>
                </c:pt>
                <c:pt idx="9841">
                  <c:v>-0.129</c:v>
                </c:pt>
                <c:pt idx="9842">
                  <c:v>-0.129</c:v>
                </c:pt>
                <c:pt idx="9843">
                  <c:v>-0.129</c:v>
                </c:pt>
                <c:pt idx="9844">
                  <c:v>-0.129</c:v>
                </c:pt>
                <c:pt idx="9845">
                  <c:v>-0.129</c:v>
                </c:pt>
                <c:pt idx="9846">
                  <c:v>-0.129</c:v>
                </c:pt>
                <c:pt idx="9847">
                  <c:v>-0.129</c:v>
                </c:pt>
                <c:pt idx="9848">
                  <c:v>-0.129</c:v>
                </c:pt>
                <c:pt idx="9849">
                  <c:v>-0.129</c:v>
                </c:pt>
                <c:pt idx="9850">
                  <c:v>-0.129</c:v>
                </c:pt>
                <c:pt idx="9851">
                  <c:v>-0.129</c:v>
                </c:pt>
                <c:pt idx="9852">
                  <c:v>-0.129</c:v>
                </c:pt>
                <c:pt idx="9853">
                  <c:v>-0.129</c:v>
                </c:pt>
                <c:pt idx="9854">
                  <c:v>-0.129</c:v>
                </c:pt>
                <c:pt idx="9855">
                  <c:v>-0.129</c:v>
                </c:pt>
                <c:pt idx="9856">
                  <c:v>-0.129</c:v>
                </c:pt>
                <c:pt idx="9857">
                  <c:v>-0.129</c:v>
                </c:pt>
                <c:pt idx="9858">
                  <c:v>-0.129</c:v>
                </c:pt>
                <c:pt idx="9859">
                  <c:v>-0.129</c:v>
                </c:pt>
                <c:pt idx="9860">
                  <c:v>-0.129</c:v>
                </c:pt>
                <c:pt idx="9861">
                  <c:v>-0.129</c:v>
                </c:pt>
                <c:pt idx="9862">
                  <c:v>-0.129</c:v>
                </c:pt>
                <c:pt idx="9863">
                  <c:v>-0.129</c:v>
                </c:pt>
                <c:pt idx="9864">
                  <c:v>-0.129</c:v>
                </c:pt>
                <c:pt idx="9865">
                  <c:v>-0.129</c:v>
                </c:pt>
                <c:pt idx="9866">
                  <c:v>-0.129</c:v>
                </c:pt>
                <c:pt idx="9867">
                  <c:v>-0.129</c:v>
                </c:pt>
                <c:pt idx="9868">
                  <c:v>-0.129</c:v>
                </c:pt>
                <c:pt idx="9869">
                  <c:v>-0.129</c:v>
                </c:pt>
                <c:pt idx="9870">
                  <c:v>-0.129</c:v>
                </c:pt>
                <c:pt idx="9871">
                  <c:v>-0.129</c:v>
                </c:pt>
                <c:pt idx="9872">
                  <c:v>-0.129</c:v>
                </c:pt>
                <c:pt idx="9873">
                  <c:v>-0.129</c:v>
                </c:pt>
                <c:pt idx="9874">
                  <c:v>-0.129</c:v>
                </c:pt>
                <c:pt idx="9875">
                  <c:v>-0.129</c:v>
                </c:pt>
                <c:pt idx="9876">
                  <c:v>-0.129</c:v>
                </c:pt>
                <c:pt idx="9877">
                  <c:v>-0.129</c:v>
                </c:pt>
                <c:pt idx="9878">
                  <c:v>-0.129</c:v>
                </c:pt>
                <c:pt idx="9879">
                  <c:v>-0.129</c:v>
                </c:pt>
                <c:pt idx="9880">
                  <c:v>-0.129</c:v>
                </c:pt>
                <c:pt idx="9881">
                  <c:v>-0.129</c:v>
                </c:pt>
                <c:pt idx="9882">
                  <c:v>-0.128</c:v>
                </c:pt>
                <c:pt idx="9883">
                  <c:v>-0.128</c:v>
                </c:pt>
                <c:pt idx="9884">
                  <c:v>-0.128</c:v>
                </c:pt>
                <c:pt idx="9885">
                  <c:v>-0.128</c:v>
                </c:pt>
                <c:pt idx="9886">
                  <c:v>-0.128</c:v>
                </c:pt>
                <c:pt idx="9887">
                  <c:v>-0.128</c:v>
                </c:pt>
                <c:pt idx="9888">
                  <c:v>-0.128</c:v>
                </c:pt>
                <c:pt idx="9889">
                  <c:v>-0.128</c:v>
                </c:pt>
                <c:pt idx="9890">
                  <c:v>-0.128</c:v>
                </c:pt>
                <c:pt idx="9891">
                  <c:v>-0.128</c:v>
                </c:pt>
                <c:pt idx="9892">
                  <c:v>-0.128</c:v>
                </c:pt>
                <c:pt idx="9893">
                  <c:v>-0.128</c:v>
                </c:pt>
                <c:pt idx="9894">
                  <c:v>-0.128</c:v>
                </c:pt>
                <c:pt idx="9895">
                  <c:v>-0.128</c:v>
                </c:pt>
                <c:pt idx="9896">
                  <c:v>-0.128</c:v>
                </c:pt>
                <c:pt idx="9897">
                  <c:v>-0.128</c:v>
                </c:pt>
                <c:pt idx="9898">
                  <c:v>-0.128</c:v>
                </c:pt>
                <c:pt idx="9899">
                  <c:v>-0.128</c:v>
                </c:pt>
                <c:pt idx="9900">
                  <c:v>-0.128</c:v>
                </c:pt>
                <c:pt idx="9901">
                  <c:v>-0.128</c:v>
                </c:pt>
                <c:pt idx="9902">
                  <c:v>-0.128</c:v>
                </c:pt>
                <c:pt idx="9903">
                  <c:v>-0.128</c:v>
                </c:pt>
                <c:pt idx="9904">
                  <c:v>-0.128</c:v>
                </c:pt>
                <c:pt idx="9905">
                  <c:v>-0.128</c:v>
                </c:pt>
                <c:pt idx="9906">
                  <c:v>-0.128</c:v>
                </c:pt>
                <c:pt idx="9907">
                  <c:v>-0.128</c:v>
                </c:pt>
                <c:pt idx="9908">
                  <c:v>-0.128</c:v>
                </c:pt>
                <c:pt idx="9909">
                  <c:v>-0.128</c:v>
                </c:pt>
                <c:pt idx="9910">
                  <c:v>-0.128</c:v>
                </c:pt>
                <c:pt idx="9911">
                  <c:v>-0.128</c:v>
                </c:pt>
                <c:pt idx="9912">
                  <c:v>-0.128</c:v>
                </c:pt>
                <c:pt idx="9913">
                  <c:v>-0.128</c:v>
                </c:pt>
                <c:pt idx="9914">
                  <c:v>-0.128</c:v>
                </c:pt>
                <c:pt idx="9915">
                  <c:v>-0.128</c:v>
                </c:pt>
                <c:pt idx="9916">
                  <c:v>-0.128</c:v>
                </c:pt>
                <c:pt idx="9917">
                  <c:v>-0.128</c:v>
                </c:pt>
                <c:pt idx="9918">
                  <c:v>-0.128</c:v>
                </c:pt>
                <c:pt idx="9919">
                  <c:v>-0.128</c:v>
                </c:pt>
                <c:pt idx="9920">
                  <c:v>-0.128</c:v>
                </c:pt>
                <c:pt idx="9921">
                  <c:v>-0.128</c:v>
                </c:pt>
                <c:pt idx="9922">
                  <c:v>-0.128</c:v>
                </c:pt>
                <c:pt idx="9923">
                  <c:v>-0.128</c:v>
                </c:pt>
                <c:pt idx="9924">
                  <c:v>-0.128</c:v>
                </c:pt>
                <c:pt idx="9925">
                  <c:v>-0.128</c:v>
                </c:pt>
                <c:pt idx="9926">
                  <c:v>-0.128</c:v>
                </c:pt>
                <c:pt idx="9927">
                  <c:v>-0.128</c:v>
                </c:pt>
                <c:pt idx="9928">
                  <c:v>-0.128</c:v>
                </c:pt>
                <c:pt idx="9929">
                  <c:v>-0.128</c:v>
                </c:pt>
                <c:pt idx="9930">
                  <c:v>-0.128</c:v>
                </c:pt>
                <c:pt idx="9931">
                  <c:v>-0.128</c:v>
                </c:pt>
                <c:pt idx="9932">
                  <c:v>-0.128</c:v>
                </c:pt>
                <c:pt idx="9933">
                  <c:v>-0.128</c:v>
                </c:pt>
                <c:pt idx="9934">
                  <c:v>-0.128</c:v>
                </c:pt>
                <c:pt idx="9935">
                  <c:v>-0.128</c:v>
                </c:pt>
                <c:pt idx="9936">
                  <c:v>-0.128</c:v>
                </c:pt>
                <c:pt idx="9937">
                  <c:v>-0.128</c:v>
                </c:pt>
                <c:pt idx="9938">
                  <c:v>-0.128</c:v>
                </c:pt>
                <c:pt idx="9939">
                  <c:v>-0.128</c:v>
                </c:pt>
                <c:pt idx="9940">
                  <c:v>-0.128</c:v>
                </c:pt>
                <c:pt idx="9941">
                  <c:v>-0.128</c:v>
                </c:pt>
                <c:pt idx="9942">
                  <c:v>-0.128</c:v>
                </c:pt>
                <c:pt idx="9943">
                  <c:v>-0.128</c:v>
                </c:pt>
                <c:pt idx="9944">
                  <c:v>-0.128</c:v>
                </c:pt>
                <c:pt idx="9945">
                  <c:v>-0.128</c:v>
                </c:pt>
                <c:pt idx="9946">
                  <c:v>-0.128</c:v>
                </c:pt>
                <c:pt idx="9947">
                  <c:v>-0.128</c:v>
                </c:pt>
                <c:pt idx="9948">
                  <c:v>-0.128</c:v>
                </c:pt>
                <c:pt idx="9949">
                  <c:v>-0.128</c:v>
                </c:pt>
                <c:pt idx="9950">
                  <c:v>-0.128</c:v>
                </c:pt>
                <c:pt idx="9951">
                  <c:v>-0.128</c:v>
                </c:pt>
                <c:pt idx="9952">
                  <c:v>-0.128</c:v>
                </c:pt>
                <c:pt idx="9953">
                  <c:v>-0.128</c:v>
                </c:pt>
                <c:pt idx="9954">
                  <c:v>-0.128</c:v>
                </c:pt>
                <c:pt idx="9955">
                  <c:v>-0.128</c:v>
                </c:pt>
                <c:pt idx="9956">
                  <c:v>-0.128</c:v>
                </c:pt>
                <c:pt idx="9957">
                  <c:v>-0.128</c:v>
                </c:pt>
                <c:pt idx="9958">
                  <c:v>-0.128</c:v>
                </c:pt>
                <c:pt idx="9959">
                  <c:v>-0.128</c:v>
                </c:pt>
                <c:pt idx="9960">
                  <c:v>-0.128</c:v>
                </c:pt>
                <c:pt idx="9961">
                  <c:v>-0.128</c:v>
                </c:pt>
                <c:pt idx="9962">
                  <c:v>-0.128</c:v>
                </c:pt>
                <c:pt idx="9963">
                  <c:v>-0.127</c:v>
                </c:pt>
                <c:pt idx="9964">
                  <c:v>-0.127</c:v>
                </c:pt>
                <c:pt idx="9965">
                  <c:v>-0.127</c:v>
                </c:pt>
                <c:pt idx="9966">
                  <c:v>-0.127</c:v>
                </c:pt>
                <c:pt idx="9967">
                  <c:v>-0.127</c:v>
                </c:pt>
                <c:pt idx="9968">
                  <c:v>-0.127</c:v>
                </c:pt>
                <c:pt idx="9969">
                  <c:v>-0.127</c:v>
                </c:pt>
                <c:pt idx="9970">
                  <c:v>-0.127</c:v>
                </c:pt>
                <c:pt idx="9971">
                  <c:v>-0.127</c:v>
                </c:pt>
                <c:pt idx="9972">
                  <c:v>-0.127</c:v>
                </c:pt>
                <c:pt idx="9973">
                  <c:v>-0.127</c:v>
                </c:pt>
                <c:pt idx="9974">
                  <c:v>-0.127</c:v>
                </c:pt>
                <c:pt idx="9975">
                  <c:v>-0.127</c:v>
                </c:pt>
                <c:pt idx="9976">
                  <c:v>-0.127</c:v>
                </c:pt>
                <c:pt idx="9977">
                  <c:v>-0.127</c:v>
                </c:pt>
                <c:pt idx="9978">
                  <c:v>-0.127</c:v>
                </c:pt>
                <c:pt idx="9979">
                  <c:v>-0.127</c:v>
                </c:pt>
                <c:pt idx="9980">
                  <c:v>-0.127</c:v>
                </c:pt>
                <c:pt idx="9981">
                  <c:v>-0.127</c:v>
                </c:pt>
                <c:pt idx="9982">
                  <c:v>-0.127</c:v>
                </c:pt>
                <c:pt idx="9983">
                  <c:v>-0.127</c:v>
                </c:pt>
                <c:pt idx="9984">
                  <c:v>-0.127</c:v>
                </c:pt>
                <c:pt idx="9985">
                  <c:v>-0.127</c:v>
                </c:pt>
                <c:pt idx="9986">
                  <c:v>-0.127</c:v>
                </c:pt>
                <c:pt idx="9987">
                  <c:v>-0.127</c:v>
                </c:pt>
                <c:pt idx="9988">
                  <c:v>-0.127</c:v>
                </c:pt>
                <c:pt idx="9989">
                  <c:v>-0.127</c:v>
                </c:pt>
                <c:pt idx="9990">
                  <c:v>-0.127</c:v>
                </c:pt>
                <c:pt idx="9991">
                  <c:v>-0.127</c:v>
                </c:pt>
                <c:pt idx="9992">
                  <c:v>-0.127</c:v>
                </c:pt>
                <c:pt idx="9993">
                  <c:v>-0.127</c:v>
                </c:pt>
                <c:pt idx="9994">
                  <c:v>-0.127</c:v>
                </c:pt>
                <c:pt idx="9995">
                  <c:v>-0.127</c:v>
                </c:pt>
                <c:pt idx="9996">
                  <c:v>-0.127</c:v>
                </c:pt>
                <c:pt idx="9997">
                  <c:v>-0.127</c:v>
                </c:pt>
                <c:pt idx="9998">
                  <c:v>-0.127</c:v>
                </c:pt>
                <c:pt idx="9999">
                  <c:v>-0.127</c:v>
                </c:pt>
                <c:pt idx="10000">
                  <c:v>-0.127</c:v>
                </c:pt>
                <c:pt idx="10001">
                  <c:v>-0.127</c:v>
                </c:pt>
                <c:pt idx="10002">
                  <c:v>-0.127</c:v>
                </c:pt>
                <c:pt idx="10003">
                  <c:v>-0.127</c:v>
                </c:pt>
                <c:pt idx="10004">
                  <c:v>-0.127</c:v>
                </c:pt>
                <c:pt idx="10005">
                  <c:v>-0.127</c:v>
                </c:pt>
                <c:pt idx="10006">
                  <c:v>-0.127</c:v>
                </c:pt>
                <c:pt idx="10007">
                  <c:v>-0.127</c:v>
                </c:pt>
                <c:pt idx="10008">
                  <c:v>-0.127</c:v>
                </c:pt>
                <c:pt idx="10009">
                  <c:v>-0.127</c:v>
                </c:pt>
                <c:pt idx="10010">
                  <c:v>-0.127</c:v>
                </c:pt>
                <c:pt idx="10011">
                  <c:v>-0.127</c:v>
                </c:pt>
                <c:pt idx="10012">
                  <c:v>-0.127</c:v>
                </c:pt>
                <c:pt idx="10013">
                  <c:v>-0.127</c:v>
                </c:pt>
                <c:pt idx="10014">
                  <c:v>-0.127</c:v>
                </c:pt>
                <c:pt idx="10015">
                  <c:v>-0.127</c:v>
                </c:pt>
                <c:pt idx="10016">
                  <c:v>-0.127</c:v>
                </c:pt>
                <c:pt idx="10017">
                  <c:v>-0.127</c:v>
                </c:pt>
                <c:pt idx="10018">
                  <c:v>-0.127</c:v>
                </c:pt>
                <c:pt idx="10019">
                  <c:v>-0.127</c:v>
                </c:pt>
                <c:pt idx="10020">
                  <c:v>-0.127</c:v>
                </c:pt>
                <c:pt idx="10021">
                  <c:v>-0.127</c:v>
                </c:pt>
                <c:pt idx="10022">
                  <c:v>-0.127</c:v>
                </c:pt>
                <c:pt idx="10023">
                  <c:v>-0.127</c:v>
                </c:pt>
                <c:pt idx="10024">
                  <c:v>-0.127</c:v>
                </c:pt>
                <c:pt idx="10025">
                  <c:v>-0.127</c:v>
                </c:pt>
                <c:pt idx="10026">
                  <c:v>-0.127</c:v>
                </c:pt>
                <c:pt idx="10027">
                  <c:v>-0.127</c:v>
                </c:pt>
                <c:pt idx="10028">
                  <c:v>-0.127</c:v>
                </c:pt>
                <c:pt idx="10029">
                  <c:v>-0.127</c:v>
                </c:pt>
                <c:pt idx="10030">
                  <c:v>-0.127</c:v>
                </c:pt>
                <c:pt idx="10031">
                  <c:v>-0.127</c:v>
                </c:pt>
                <c:pt idx="10032">
                  <c:v>-0.127</c:v>
                </c:pt>
                <c:pt idx="10033">
                  <c:v>-0.127</c:v>
                </c:pt>
                <c:pt idx="10034">
                  <c:v>-0.127</c:v>
                </c:pt>
                <c:pt idx="10035">
                  <c:v>-0.127</c:v>
                </c:pt>
                <c:pt idx="10036">
                  <c:v>-0.127</c:v>
                </c:pt>
                <c:pt idx="10037">
                  <c:v>-0.127</c:v>
                </c:pt>
                <c:pt idx="10038">
                  <c:v>-0.127</c:v>
                </c:pt>
                <c:pt idx="10039">
                  <c:v>-0.127</c:v>
                </c:pt>
                <c:pt idx="10040">
                  <c:v>-0.127</c:v>
                </c:pt>
                <c:pt idx="10041">
                  <c:v>-0.127</c:v>
                </c:pt>
                <c:pt idx="10042">
                  <c:v>-0.127</c:v>
                </c:pt>
                <c:pt idx="10043">
                  <c:v>-0.127</c:v>
                </c:pt>
                <c:pt idx="10044">
                  <c:v>-0.126</c:v>
                </c:pt>
                <c:pt idx="10045">
                  <c:v>-0.126</c:v>
                </c:pt>
                <c:pt idx="10046">
                  <c:v>-0.126</c:v>
                </c:pt>
                <c:pt idx="10047">
                  <c:v>-0.126</c:v>
                </c:pt>
                <c:pt idx="10048">
                  <c:v>-0.126</c:v>
                </c:pt>
                <c:pt idx="10049">
                  <c:v>-0.126</c:v>
                </c:pt>
                <c:pt idx="10050">
                  <c:v>-0.126</c:v>
                </c:pt>
                <c:pt idx="10051">
                  <c:v>-0.126</c:v>
                </c:pt>
                <c:pt idx="10052">
                  <c:v>-0.126</c:v>
                </c:pt>
                <c:pt idx="10053">
                  <c:v>-0.126</c:v>
                </c:pt>
                <c:pt idx="10054">
                  <c:v>-0.126</c:v>
                </c:pt>
                <c:pt idx="10055">
                  <c:v>-0.126</c:v>
                </c:pt>
                <c:pt idx="10056">
                  <c:v>-0.126</c:v>
                </c:pt>
                <c:pt idx="10057">
                  <c:v>-0.126</c:v>
                </c:pt>
                <c:pt idx="10058">
                  <c:v>-0.126</c:v>
                </c:pt>
                <c:pt idx="10059">
                  <c:v>-0.126</c:v>
                </c:pt>
                <c:pt idx="10060">
                  <c:v>-0.126</c:v>
                </c:pt>
                <c:pt idx="10061">
                  <c:v>-0.126</c:v>
                </c:pt>
                <c:pt idx="10062">
                  <c:v>-0.126</c:v>
                </c:pt>
                <c:pt idx="10063">
                  <c:v>-0.126</c:v>
                </c:pt>
                <c:pt idx="10064">
                  <c:v>-0.126</c:v>
                </c:pt>
                <c:pt idx="10065">
                  <c:v>-0.126</c:v>
                </c:pt>
                <c:pt idx="10066">
                  <c:v>-0.126</c:v>
                </c:pt>
                <c:pt idx="10067">
                  <c:v>-0.126</c:v>
                </c:pt>
                <c:pt idx="10068">
                  <c:v>-0.126</c:v>
                </c:pt>
                <c:pt idx="10069">
                  <c:v>-0.126</c:v>
                </c:pt>
                <c:pt idx="10070">
                  <c:v>-0.126</c:v>
                </c:pt>
                <c:pt idx="10071">
                  <c:v>-0.126</c:v>
                </c:pt>
                <c:pt idx="10072">
                  <c:v>-0.126</c:v>
                </c:pt>
                <c:pt idx="10073">
                  <c:v>-0.126</c:v>
                </c:pt>
                <c:pt idx="10074">
                  <c:v>-0.126</c:v>
                </c:pt>
                <c:pt idx="10075">
                  <c:v>-0.126</c:v>
                </c:pt>
                <c:pt idx="10076">
                  <c:v>-0.126</c:v>
                </c:pt>
                <c:pt idx="10077">
                  <c:v>-0.126</c:v>
                </c:pt>
                <c:pt idx="10078">
                  <c:v>-0.126</c:v>
                </c:pt>
                <c:pt idx="10079">
                  <c:v>-0.126</c:v>
                </c:pt>
                <c:pt idx="10080">
                  <c:v>-0.126</c:v>
                </c:pt>
                <c:pt idx="10081">
                  <c:v>-0.126</c:v>
                </c:pt>
                <c:pt idx="10082">
                  <c:v>-0.126</c:v>
                </c:pt>
                <c:pt idx="10083">
                  <c:v>-0.126</c:v>
                </c:pt>
                <c:pt idx="10084">
                  <c:v>-0.126</c:v>
                </c:pt>
                <c:pt idx="10085">
                  <c:v>-0.126</c:v>
                </c:pt>
                <c:pt idx="10086">
                  <c:v>-0.126</c:v>
                </c:pt>
                <c:pt idx="10087">
                  <c:v>-0.126</c:v>
                </c:pt>
                <c:pt idx="10088">
                  <c:v>-0.126</c:v>
                </c:pt>
                <c:pt idx="10089">
                  <c:v>-0.126</c:v>
                </c:pt>
                <c:pt idx="10090">
                  <c:v>-0.126</c:v>
                </c:pt>
                <c:pt idx="10091">
                  <c:v>-0.126</c:v>
                </c:pt>
                <c:pt idx="10092">
                  <c:v>-0.126</c:v>
                </c:pt>
                <c:pt idx="10093">
                  <c:v>-0.126</c:v>
                </c:pt>
                <c:pt idx="10094">
                  <c:v>-0.126</c:v>
                </c:pt>
                <c:pt idx="10095">
                  <c:v>-0.126</c:v>
                </c:pt>
                <c:pt idx="10096">
                  <c:v>-0.126</c:v>
                </c:pt>
                <c:pt idx="10097">
                  <c:v>-0.126</c:v>
                </c:pt>
                <c:pt idx="10098">
                  <c:v>-0.126</c:v>
                </c:pt>
                <c:pt idx="10099">
                  <c:v>-0.126</c:v>
                </c:pt>
                <c:pt idx="10100">
                  <c:v>-0.126</c:v>
                </c:pt>
                <c:pt idx="10101">
                  <c:v>-0.126</c:v>
                </c:pt>
                <c:pt idx="10102">
                  <c:v>-0.126</c:v>
                </c:pt>
                <c:pt idx="10103">
                  <c:v>-0.126</c:v>
                </c:pt>
                <c:pt idx="10104">
                  <c:v>-0.126</c:v>
                </c:pt>
                <c:pt idx="10105">
                  <c:v>-0.126</c:v>
                </c:pt>
                <c:pt idx="10106">
                  <c:v>-0.126</c:v>
                </c:pt>
                <c:pt idx="10107">
                  <c:v>-0.126</c:v>
                </c:pt>
                <c:pt idx="10108">
                  <c:v>-0.126</c:v>
                </c:pt>
                <c:pt idx="10109">
                  <c:v>-0.126</c:v>
                </c:pt>
                <c:pt idx="10110">
                  <c:v>-0.126</c:v>
                </c:pt>
                <c:pt idx="10111">
                  <c:v>-0.126</c:v>
                </c:pt>
                <c:pt idx="10112">
                  <c:v>-0.126</c:v>
                </c:pt>
                <c:pt idx="10113">
                  <c:v>-0.126</c:v>
                </c:pt>
                <c:pt idx="10114">
                  <c:v>-0.126</c:v>
                </c:pt>
                <c:pt idx="10115">
                  <c:v>-0.126</c:v>
                </c:pt>
                <c:pt idx="10116">
                  <c:v>-0.126</c:v>
                </c:pt>
                <c:pt idx="10117">
                  <c:v>-0.126</c:v>
                </c:pt>
                <c:pt idx="10118">
                  <c:v>-0.126</c:v>
                </c:pt>
                <c:pt idx="10119">
                  <c:v>-0.126</c:v>
                </c:pt>
                <c:pt idx="10120">
                  <c:v>-0.126</c:v>
                </c:pt>
                <c:pt idx="10121">
                  <c:v>-0.126</c:v>
                </c:pt>
                <c:pt idx="10122">
                  <c:v>-0.126</c:v>
                </c:pt>
                <c:pt idx="10123">
                  <c:v>-0.126</c:v>
                </c:pt>
                <c:pt idx="10124">
                  <c:v>-0.126</c:v>
                </c:pt>
                <c:pt idx="10125">
                  <c:v>-0.125</c:v>
                </c:pt>
                <c:pt idx="10126">
                  <c:v>-0.125</c:v>
                </c:pt>
                <c:pt idx="10127">
                  <c:v>-0.125</c:v>
                </c:pt>
                <c:pt idx="10128">
                  <c:v>-0.125</c:v>
                </c:pt>
                <c:pt idx="10129">
                  <c:v>-0.125</c:v>
                </c:pt>
                <c:pt idx="10130">
                  <c:v>-0.125</c:v>
                </c:pt>
                <c:pt idx="10131">
                  <c:v>-0.125</c:v>
                </c:pt>
                <c:pt idx="10132">
                  <c:v>-0.125</c:v>
                </c:pt>
                <c:pt idx="10133">
                  <c:v>-0.125</c:v>
                </c:pt>
                <c:pt idx="10134">
                  <c:v>-0.125</c:v>
                </c:pt>
                <c:pt idx="10135">
                  <c:v>-0.125</c:v>
                </c:pt>
                <c:pt idx="10136">
                  <c:v>-0.125</c:v>
                </c:pt>
                <c:pt idx="10137">
                  <c:v>-0.125</c:v>
                </c:pt>
                <c:pt idx="10138">
                  <c:v>-0.125</c:v>
                </c:pt>
                <c:pt idx="10139">
                  <c:v>-0.125</c:v>
                </c:pt>
                <c:pt idx="10140">
                  <c:v>-0.125</c:v>
                </c:pt>
                <c:pt idx="10141">
                  <c:v>-0.125</c:v>
                </c:pt>
                <c:pt idx="10142">
                  <c:v>-0.125</c:v>
                </c:pt>
                <c:pt idx="10143">
                  <c:v>-0.125</c:v>
                </c:pt>
                <c:pt idx="10144">
                  <c:v>-0.125</c:v>
                </c:pt>
                <c:pt idx="10145">
                  <c:v>-0.125</c:v>
                </c:pt>
                <c:pt idx="10146">
                  <c:v>-0.125</c:v>
                </c:pt>
                <c:pt idx="10147">
                  <c:v>-0.125</c:v>
                </c:pt>
                <c:pt idx="10148">
                  <c:v>-0.125</c:v>
                </c:pt>
                <c:pt idx="10149">
                  <c:v>-0.125</c:v>
                </c:pt>
                <c:pt idx="10150">
                  <c:v>-0.125</c:v>
                </c:pt>
                <c:pt idx="10151">
                  <c:v>-0.125</c:v>
                </c:pt>
                <c:pt idx="10152">
                  <c:v>-0.125</c:v>
                </c:pt>
                <c:pt idx="10153">
                  <c:v>-0.125</c:v>
                </c:pt>
                <c:pt idx="10154">
                  <c:v>-0.125</c:v>
                </c:pt>
                <c:pt idx="10155">
                  <c:v>-0.125</c:v>
                </c:pt>
                <c:pt idx="10156">
                  <c:v>-0.125</c:v>
                </c:pt>
                <c:pt idx="10157">
                  <c:v>-0.125</c:v>
                </c:pt>
                <c:pt idx="10158">
                  <c:v>-0.125</c:v>
                </c:pt>
                <c:pt idx="10159">
                  <c:v>-0.125</c:v>
                </c:pt>
                <c:pt idx="10160">
                  <c:v>-0.125</c:v>
                </c:pt>
                <c:pt idx="10161">
                  <c:v>-0.125</c:v>
                </c:pt>
                <c:pt idx="10162">
                  <c:v>-0.125</c:v>
                </c:pt>
                <c:pt idx="10163">
                  <c:v>-0.125</c:v>
                </c:pt>
                <c:pt idx="10164">
                  <c:v>-0.125</c:v>
                </c:pt>
                <c:pt idx="10165">
                  <c:v>-0.125</c:v>
                </c:pt>
                <c:pt idx="10166">
                  <c:v>-0.125</c:v>
                </c:pt>
                <c:pt idx="10167">
                  <c:v>-0.125</c:v>
                </c:pt>
                <c:pt idx="10168">
                  <c:v>-0.125</c:v>
                </c:pt>
                <c:pt idx="10169">
                  <c:v>-0.125</c:v>
                </c:pt>
                <c:pt idx="10170">
                  <c:v>-0.125</c:v>
                </c:pt>
                <c:pt idx="10171">
                  <c:v>-0.125</c:v>
                </c:pt>
                <c:pt idx="10172">
                  <c:v>-0.125</c:v>
                </c:pt>
                <c:pt idx="10173">
                  <c:v>-0.125</c:v>
                </c:pt>
                <c:pt idx="10174">
                  <c:v>-0.125</c:v>
                </c:pt>
                <c:pt idx="10175">
                  <c:v>-0.125</c:v>
                </c:pt>
                <c:pt idx="10176">
                  <c:v>-0.125</c:v>
                </c:pt>
                <c:pt idx="10177">
                  <c:v>-0.125</c:v>
                </c:pt>
                <c:pt idx="10178">
                  <c:v>-0.125</c:v>
                </c:pt>
                <c:pt idx="10179">
                  <c:v>-0.125</c:v>
                </c:pt>
                <c:pt idx="10180">
                  <c:v>-0.125</c:v>
                </c:pt>
                <c:pt idx="10181">
                  <c:v>-0.125</c:v>
                </c:pt>
                <c:pt idx="10182">
                  <c:v>-0.125</c:v>
                </c:pt>
                <c:pt idx="10183">
                  <c:v>-0.125</c:v>
                </c:pt>
                <c:pt idx="10184">
                  <c:v>-0.125</c:v>
                </c:pt>
                <c:pt idx="10185">
                  <c:v>-0.125</c:v>
                </c:pt>
                <c:pt idx="10186">
                  <c:v>-0.125</c:v>
                </c:pt>
                <c:pt idx="10187">
                  <c:v>-0.125</c:v>
                </c:pt>
                <c:pt idx="10188">
                  <c:v>-0.125</c:v>
                </c:pt>
                <c:pt idx="10189">
                  <c:v>-0.125</c:v>
                </c:pt>
                <c:pt idx="10190">
                  <c:v>-0.125</c:v>
                </c:pt>
                <c:pt idx="10191">
                  <c:v>-0.125</c:v>
                </c:pt>
                <c:pt idx="10192">
                  <c:v>-0.125</c:v>
                </c:pt>
                <c:pt idx="10193">
                  <c:v>-0.125</c:v>
                </c:pt>
                <c:pt idx="10194">
                  <c:v>-0.125</c:v>
                </c:pt>
                <c:pt idx="10195">
                  <c:v>-0.125</c:v>
                </c:pt>
                <c:pt idx="10196">
                  <c:v>-0.125</c:v>
                </c:pt>
                <c:pt idx="10197">
                  <c:v>-0.125</c:v>
                </c:pt>
                <c:pt idx="10198">
                  <c:v>-0.125</c:v>
                </c:pt>
                <c:pt idx="10199">
                  <c:v>-0.125</c:v>
                </c:pt>
                <c:pt idx="10200">
                  <c:v>-0.125</c:v>
                </c:pt>
                <c:pt idx="10201">
                  <c:v>-0.125</c:v>
                </c:pt>
                <c:pt idx="10202">
                  <c:v>-0.125</c:v>
                </c:pt>
                <c:pt idx="10203">
                  <c:v>-0.125</c:v>
                </c:pt>
                <c:pt idx="10204">
                  <c:v>-0.125</c:v>
                </c:pt>
                <c:pt idx="10205">
                  <c:v>-0.125</c:v>
                </c:pt>
                <c:pt idx="10206">
                  <c:v>-0.124</c:v>
                </c:pt>
                <c:pt idx="10207">
                  <c:v>-0.124</c:v>
                </c:pt>
                <c:pt idx="10208">
                  <c:v>-0.124</c:v>
                </c:pt>
                <c:pt idx="10209">
                  <c:v>-0.124</c:v>
                </c:pt>
                <c:pt idx="10210">
                  <c:v>-0.124</c:v>
                </c:pt>
                <c:pt idx="10211">
                  <c:v>-0.124</c:v>
                </c:pt>
                <c:pt idx="10212">
                  <c:v>-0.124</c:v>
                </c:pt>
                <c:pt idx="10213">
                  <c:v>-0.124</c:v>
                </c:pt>
                <c:pt idx="10214">
                  <c:v>-0.124</c:v>
                </c:pt>
                <c:pt idx="10215">
                  <c:v>-0.124</c:v>
                </c:pt>
                <c:pt idx="10216">
                  <c:v>-0.124</c:v>
                </c:pt>
                <c:pt idx="10217">
                  <c:v>-0.124</c:v>
                </c:pt>
                <c:pt idx="10218">
                  <c:v>-0.124</c:v>
                </c:pt>
                <c:pt idx="10219">
                  <c:v>-0.124</c:v>
                </c:pt>
                <c:pt idx="10220">
                  <c:v>-0.124</c:v>
                </c:pt>
                <c:pt idx="10221">
                  <c:v>-0.124</c:v>
                </c:pt>
                <c:pt idx="10222">
                  <c:v>-0.124</c:v>
                </c:pt>
                <c:pt idx="10223">
                  <c:v>-0.124</c:v>
                </c:pt>
                <c:pt idx="10224">
                  <c:v>-0.124</c:v>
                </c:pt>
                <c:pt idx="10225">
                  <c:v>-0.124</c:v>
                </c:pt>
                <c:pt idx="10226">
                  <c:v>-0.124</c:v>
                </c:pt>
                <c:pt idx="10227">
                  <c:v>-0.124</c:v>
                </c:pt>
                <c:pt idx="10228">
                  <c:v>-0.124</c:v>
                </c:pt>
                <c:pt idx="10229">
                  <c:v>-0.124</c:v>
                </c:pt>
                <c:pt idx="10230">
                  <c:v>-0.124</c:v>
                </c:pt>
                <c:pt idx="10231">
                  <c:v>-0.124</c:v>
                </c:pt>
                <c:pt idx="10232">
                  <c:v>-0.124</c:v>
                </c:pt>
                <c:pt idx="10233">
                  <c:v>-0.124</c:v>
                </c:pt>
                <c:pt idx="10234">
                  <c:v>-0.124</c:v>
                </c:pt>
                <c:pt idx="10235">
                  <c:v>-0.124</c:v>
                </c:pt>
                <c:pt idx="10236">
                  <c:v>-0.124</c:v>
                </c:pt>
                <c:pt idx="10237">
                  <c:v>-0.124</c:v>
                </c:pt>
                <c:pt idx="10238">
                  <c:v>-0.124</c:v>
                </c:pt>
                <c:pt idx="10239">
                  <c:v>-0.124</c:v>
                </c:pt>
                <c:pt idx="10240">
                  <c:v>-0.124</c:v>
                </c:pt>
                <c:pt idx="10241">
                  <c:v>-0.124</c:v>
                </c:pt>
                <c:pt idx="10242">
                  <c:v>-0.124</c:v>
                </c:pt>
                <c:pt idx="10243">
                  <c:v>-0.124</c:v>
                </c:pt>
                <c:pt idx="10244">
                  <c:v>-0.124</c:v>
                </c:pt>
                <c:pt idx="10245">
                  <c:v>-0.124</c:v>
                </c:pt>
                <c:pt idx="10246">
                  <c:v>-0.124</c:v>
                </c:pt>
                <c:pt idx="10247">
                  <c:v>-0.124</c:v>
                </c:pt>
                <c:pt idx="10248">
                  <c:v>-0.124</c:v>
                </c:pt>
                <c:pt idx="10249">
                  <c:v>-0.124</c:v>
                </c:pt>
                <c:pt idx="10250">
                  <c:v>-0.124</c:v>
                </c:pt>
                <c:pt idx="10251">
                  <c:v>-0.124</c:v>
                </c:pt>
                <c:pt idx="10252">
                  <c:v>-0.124</c:v>
                </c:pt>
                <c:pt idx="10253">
                  <c:v>-0.124</c:v>
                </c:pt>
                <c:pt idx="10254">
                  <c:v>-0.124</c:v>
                </c:pt>
                <c:pt idx="10255">
                  <c:v>-0.124</c:v>
                </c:pt>
                <c:pt idx="10256">
                  <c:v>-0.124</c:v>
                </c:pt>
                <c:pt idx="10257">
                  <c:v>-0.124</c:v>
                </c:pt>
                <c:pt idx="10258">
                  <c:v>-0.124</c:v>
                </c:pt>
                <c:pt idx="10259">
                  <c:v>-0.124</c:v>
                </c:pt>
                <c:pt idx="10260">
                  <c:v>-0.124</c:v>
                </c:pt>
                <c:pt idx="10261">
                  <c:v>-0.124</c:v>
                </c:pt>
                <c:pt idx="10262">
                  <c:v>-0.124</c:v>
                </c:pt>
                <c:pt idx="10263">
                  <c:v>-0.124</c:v>
                </c:pt>
                <c:pt idx="10264">
                  <c:v>-0.124</c:v>
                </c:pt>
                <c:pt idx="10265">
                  <c:v>-0.124</c:v>
                </c:pt>
                <c:pt idx="10266">
                  <c:v>-0.124</c:v>
                </c:pt>
                <c:pt idx="10267">
                  <c:v>-0.124</c:v>
                </c:pt>
                <c:pt idx="10268">
                  <c:v>-0.124</c:v>
                </c:pt>
                <c:pt idx="10269">
                  <c:v>-0.124</c:v>
                </c:pt>
                <c:pt idx="10270">
                  <c:v>-0.124</c:v>
                </c:pt>
                <c:pt idx="10271">
                  <c:v>-0.124</c:v>
                </c:pt>
                <c:pt idx="10272">
                  <c:v>-0.124</c:v>
                </c:pt>
                <c:pt idx="10273">
                  <c:v>-0.124</c:v>
                </c:pt>
                <c:pt idx="10274">
                  <c:v>-0.124</c:v>
                </c:pt>
                <c:pt idx="10275">
                  <c:v>-0.124</c:v>
                </c:pt>
                <c:pt idx="10276">
                  <c:v>-0.124</c:v>
                </c:pt>
                <c:pt idx="10277">
                  <c:v>-0.124</c:v>
                </c:pt>
                <c:pt idx="10278">
                  <c:v>-0.124</c:v>
                </c:pt>
                <c:pt idx="10279">
                  <c:v>-0.124</c:v>
                </c:pt>
                <c:pt idx="10280">
                  <c:v>-0.124</c:v>
                </c:pt>
                <c:pt idx="10281">
                  <c:v>-0.124</c:v>
                </c:pt>
                <c:pt idx="10282">
                  <c:v>-0.124</c:v>
                </c:pt>
                <c:pt idx="10283">
                  <c:v>-0.124</c:v>
                </c:pt>
                <c:pt idx="10284">
                  <c:v>-0.124</c:v>
                </c:pt>
                <c:pt idx="10285">
                  <c:v>-0.124</c:v>
                </c:pt>
                <c:pt idx="10286">
                  <c:v>-0.124</c:v>
                </c:pt>
                <c:pt idx="10287">
                  <c:v>-0.123</c:v>
                </c:pt>
                <c:pt idx="10288">
                  <c:v>-0.123</c:v>
                </c:pt>
                <c:pt idx="10289">
                  <c:v>-0.123</c:v>
                </c:pt>
                <c:pt idx="10290">
                  <c:v>-0.123</c:v>
                </c:pt>
                <c:pt idx="10291">
                  <c:v>-0.123</c:v>
                </c:pt>
                <c:pt idx="10292">
                  <c:v>-0.123</c:v>
                </c:pt>
                <c:pt idx="10293">
                  <c:v>-0.123</c:v>
                </c:pt>
                <c:pt idx="10294">
                  <c:v>-0.123</c:v>
                </c:pt>
                <c:pt idx="10295">
                  <c:v>-0.123</c:v>
                </c:pt>
                <c:pt idx="10296">
                  <c:v>-0.123</c:v>
                </c:pt>
                <c:pt idx="10297">
                  <c:v>-0.123</c:v>
                </c:pt>
                <c:pt idx="10298">
                  <c:v>-0.123</c:v>
                </c:pt>
                <c:pt idx="10299">
                  <c:v>-0.123</c:v>
                </c:pt>
                <c:pt idx="10300">
                  <c:v>-0.123</c:v>
                </c:pt>
                <c:pt idx="10301">
                  <c:v>-0.123</c:v>
                </c:pt>
                <c:pt idx="10302">
                  <c:v>-0.123</c:v>
                </c:pt>
                <c:pt idx="10303">
                  <c:v>-0.123</c:v>
                </c:pt>
                <c:pt idx="10304">
                  <c:v>-0.123</c:v>
                </c:pt>
                <c:pt idx="10305">
                  <c:v>-0.123</c:v>
                </c:pt>
                <c:pt idx="10306">
                  <c:v>-0.123</c:v>
                </c:pt>
                <c:pt idx="10307">
                  <c:v>-0.123</c:v>
                </c:pt>
                <c:pt idx="10308">
                  <c:v>-0.123</c:v>
                </c:pt>
                <c:pt idx="10309">
                  <c:v>-0.123</c:v>
                </c:pt>
                <c:pt idx="10310">
                  <c:v>-0.123</c:v>
                </c:pt>
                <c:pt idx="10311">
                  <c:v>-0.123</c:v>
                </c:pt>
                <c:pt idx="10312">
                  <c:v>-0.123</c:v>
                </c:pt>
                <c:pt idx="10313">
                  <c:v>-0.123</c:v>
                </c:pt>
                <c:pt idx="10314">
                  <c:v>-0.123</c:v>
                </c:pt>
                <c:pt idx="10315">
                  <c:v>-0.123</c:v>
                </c:pt>
                <c:pt idx="10316">
                  <c:v>-0.123</c:v>
                </c:pt>
                <c:pt idx="10317">
                  <c:v>-0.123</c:v>
                </c:pt>
                <c:pt idx="10318">
                  <c:v>-0.123</c:v>
                </c:pt>
                <c:pt idx="10319">
                  <c:v>-0.123</c:v>
                </c:pt>
                <c:pt idx="10320">
                  <c:v>-0.123</c:v>
                </c:pt>
                <c:pt idx="10321">
                  <c:v>-0.123</c:v>
                </c:pt>
                <c:pt idx="10322">
                  <c:v>-0.123</c:v>
                </c:pt>
                <c:pt idx="10323">
                  <c:v>-0.123</c:v>
                </c:pt>
                <c:pt idx="10324">
                  <c:v>-0.123</c:v>
                </c:pt>
                <c:pt idx="10325">
                  <c:v>-0.123</c:v>
                </c:pt>
                <c:pt idx="10326">
                  <c:v>-0.123</c:v>
                </c:pt>
                <c:pt idx="10327">
                  <c:v>-0.123</c:v>
                </c:pt>
                <c:pt idx="10328">
                  <c:v>-0.123</c:v>
                </c:pt>
                <c:pt idx="10329">
                  <c:v>-0.123</c:v>
                </c:pt>
                <c:pt idx="10330">
                  <c:v>-0.123</c:v>
                </c:pt>
                <c:pt idx="10331">
                  <c:v>-0.123</c:v>
                </c:pt>
                <c:pt idx="10332">
                  <c:v>-0.123</c:v>
                </c:pt>
                <c:pt idx="10333">
                  <c:v>-0.123</c:v>
                </c:pt>
                <c:pt idx="10334">
                  <c:v>-0.123</c:v>
                </c:pt>
                <c:pt idx="10335">
                  <c:v>-0.123</c:v>
                </c:pt>
                <c:pt idx="10336">
                  <c:v>-0.123</c:v>
                </c:pt>
                <c:pt idx="10337">
                  <c:v>-0.123</c:v>
                </c:pt>
                <c:pt idx="10338">
                  <c:v>-0.123</c:v>
                </c:pt>
                <c:pt idx="10339">
                  <c:v>-0.123</c:v>
                </c:pt>
                <c:pt idx="10340">
                  <c:v>-0.123</c:v>
                </c:pt>
                <c:pt idx="10341">
                  <c:v>-0.123</c:v>
                </c:pt>
                <c:pt idx="10342">
                  <c:v>-0.123</c:v>
                </c:pt>
                <c:pt idx="10343">
                  <c:v>-0.123</c:v>
                </c:pt>
                <c:pt idx="10344">
                  <c:v>-0.123</c:v>
                </c:pt>
                <c:pt idx="10345">
                  <c:v>-0.123</c:v>
                </c:pt>
                <c:pt idx="10346">
                  <c:v>-0.123</c:v>
                </c:pt>
                <c:pt idx="10347">
                  <c:v>-0.123</c:v>
                </c:pt>
                <c:pt idx="10348">
                  <c:v>-0.123</c:v>
                </c:pt>
                <c:pt idx="10349">
                  <c:v>-0.123</c:v>
                </c:pt>
                <c:pt idx="10350">
                  <c:v>-0.123</c:v>
                </c:pt>
                <c:pt idx="10351">
                  <c:v>-0.123</c:v>
                </c:pt>
                <c:pt idx="10352">
                  <c:v>-0.123</c:v>
                </c:pt>
                <c:pt idx="10353">
                  <c:v>-0.123</c:v>
                </c:pt>
                <c:pt idx="10354">
                  <c:v>-0.123</c:v>
                </c:pt>
                <c:pt idx="10355">
                  <c:v>-0.123</c:v>
                </c:pt>
                <c:pt idx="10356">
                  <c:v>-0.123</c:v>
                </c:pt>
                <c:pt idx="10357">
                  <c:v>-0.123</c:v>
                </c:pt>
                <c:pt idx="10358">
                  <c:v>-0.123</c:v>
                </c:pt>
                <c:pt idx="10359">
                  <c:v>-0.123</c:v>
                </c:pt>
                <c:pt idx="10360">
                  <c:v>-0.123</c:v>
                </c:pt>
                <c:pt idx="10361">
                  <c:v>-0.123</c:v>
                </c:pt>
                <c:pt idx="10362">
                  <c:v>-0.123</c:v>
                </c:pt>
                <c:pt idx="10363">
                  <c:v>-0.123</c:v>
                </c:pt>
                <c:pt idx="10364">
                  <c:v>-0.123</c:v>
                </c:pt>
                <c:pt idx="10365">
                  <c:v>-0.123</c:v>
                </c:pt>
                <c:pt idx="10366">
                  <c:v>-0.123</c:v>
                </c:pt>
                <c:pt idx="10367">
                  <c:v>-0.123</c:v>
                </c:pt>
                <c:pt idx="10368">
                  <c:v>-0.122</c:v>
                </c:pt>
                <c:pt idx="10369">
                  <c:v>-0.122</c:v>
                </c:pt>
                <c:pt idx="10370">
                  <c:v>-0.122</c:v>
                </c:pt>
                <c:pt idx="10371">
                  <c:v>-0.122</c:v>
                </c:pt>
                <c:pt idx="10372">
                  <c:v>-0.122</c:v>
                </c:pt>
                <c:pt idx="10373">
                  <c:v>-0.122</c:v>
                </c:pt>
                <c:pt idx="10374">
                  <c:v>-0.122</c:v>
                </c:pt>
                <c:pt idx="10375">
                  <c:v>-0.122</c:v>
                </c:pt>
                <c:pt idx="10376">
                  <c:v>-0.122</c:v>
                </c:pt>
                <c:pt idx="10377">
                  <c:v>-0.122</c:v>
                </c:pt>
                <c:pt idx="10378">
                  <c:v>-0.122</c:v>
                </c:pt>
                <c:pt idx="10379">
                  <c:v>-0.122</c:v>
                </c:pt>
                <c:pt idx="10380">
                  <c:v>-0.122</c:v>
                </c:pt>
                <c:pt idx="10381">
                  <c:v>-0.122</c:v>
                </c:pt>
                <c:pt idx="10382">
                  <c:v>-0.122</c:v>
                </c:pt>
                <c:pt idx="10383">
                  <c:v>-0.122</c:v>
                </c:pt>
                <c:pt idx="10384">
                  <c:v>-0.122</c:v>
                </c:pt>
                <c:pt idx="10385">
                  <c:v>-0.122</c:v>
                </c:pt>
                <c:pt idx="10386">
                  <c:v>-0.122</c:v>
                </c:pt>
                <c:pt idx="10387">
                  <c:v>-0.122</c:v>
                </c:pt>
                <c:pt idx="10388">
                  <c:v>-0.122</c:v>
                </c:pt>
                <c:pt idx="10389">
                  <c:v>-0.122</c:v>
                </c:pt>
                <c:pt idx="10390">
                  <c:v>-0.122</c:v>
                </c:pt>
                <c:pt idx="10391">
                  <c:v>-0.122</c:v>
                </c:pt>
                <c:pt idx="10392">
                  <c:v>-0.122</c:v>
                </c:pt>
                <c:pt idx="10393">
                  <c:v>-0.122</c:v>
                </c:pt>
                <c:pt idx="10394">
                  <c:v>-0.122</c:v>
                </c:pt>
                <c:pt idx="10395">
                  <c:v>-0.122</c:v>
                </c:pt>
                <c:pt idx="10396">
                  <c:v>-0.122</c:v>
                </c:pt>
                <c:pt idx="10397">
                  <c:v>-0.122</c:v>
                </c:pt>
                <c:pt idx="10398">
                  <c:v>-0.122</c:v>
                </c:pt>
                <c:pt idx="10399">
                  <c:v>-0.122</c:v>
                </c:pt>
                <c:pt idx="10400">
                  <c:v>-0.122</c:v>
                </c:pt>
                <c:pt idx="10401">
                  <c:v>-0.122</c:v>
                </c:pt>
                <c:pt idx="10402">
                  <c:v>-0.122</c:v>
                </c:pt>
                <c:pt idx="10403">
                  <c:v>-0.122</c:v>
                </c:pt>
                <c:pt idx="10404">
                  <c:v>-0.122</c:v>
                </c:pt>
                <c:pt idx="10405">
                  <c:v>-0.122</c:v>
                </c:pt>
                <c:pt idx="10406">
                  <c:v>-0.122</c:v>
                </c:pt>
                <c:pt idx="10407">
                  <c:v>-0.122</c:v>
                </c:pt>
                <c:pt idx="10408">
                  <c:v>-0.122</c:v>
                </c:pt>
                <c:pt idx="10409">
                  <c:v>-0.122</c:v>
                </c:pt>
                <c:pt idx="10410">
                  <c:v>-0.122</c:v>
                </c:pt>
                <c:pt idx="10411">
                  <c:v>-0.122</c:v>
                </c:pt>
                <c:pt idx="10412">
                  <c:v>-0.122</c:v>
                </c:pt>
                <c:pt idx="10413">
                  <c:v>-0.122</c:v>
                </c:pt>
                <c:pt idx="10414">
                  <c:v>-0.122</c:v>
                </c:pt>
                <c:pt idx="10415">
                  <c:v>-0.122</c:v>
                </c:pt>
                <c:pt idx="10416">
                  <c:v>-0.122</c:v>
                </c:pt>
                <c:pt idx="10417">
                  <c:v>-0.122</c:v>
                </c:pt>
                <c:pt idx="10418">
                  <c:v>-0.122</c:v>
                </c:pt>
                <c:pt idx="10419">
                  <c:v>-0.122</c:v>
                </c:pt>
                <c:pt idx="10420">
                  <c:v>-0.122</c:v>
                </c:pt>
                <c:pt idx="10421">
                  <c:v>-0.122</c:v>
                </c:pt>
                <c:pt idx="10422">
                  <c:v>-0.122</c:v>
                </c:pt>
                <c:pt idx="10423">
                  <c:v>-0.122</c:v>
                </c:pt>
                <c:pt idx="10424">
                  <c:v>-0.122</c:v>
                </c:pt>
                <c:pt idx="10425">
                  <c:v>-0.122</c:v>
                </c:pt>
                <c:pt idx="10426">
                  <c:v>-0.122</c:v>
                </c:pt>
                <c:pt idx="10427">
                  <c:v>-0.122</c:v>
                </c:pt>
                <c:pt idx="10428">
                  <c:v>-0.122</c:v>
                </c:pt>
                <c:pt idx="10429">
                  <c:v>-0.122</c:v>
                </c:pt>
                <c:pt idx="10430">
                  <c:v>-0.122</c:v>
                </c:pt>
                <c:pt idx="10431">
                  <c:v>-0.122</c:v>
                </c:pt>
                <c:pt idx="10432">
                  <c:v>-0.122</c:v>
                </c:pt>
                <c:pt idx="10433">
                  <c:v>-0.122</c:v>
                </c:pt>
                <c:pt idx="10434">
                  <c:v>-0.122</c:v>
                </c:pt>
                <c:pt idx="10435">
                  <c:v>-0.122</c:v>
                </c:pt>
                <c:pt idx="10436">
                  <c:v>-0.122</c:v>
                </c:pt>
                <c:pt idx="10437">
                  <c:v>-0.122</c:v>
                </c:pt>
                <c:pt idx="10438">
                  <c:v>-0.122</c:v>
                </c:pt>
                <c:pt idx="10439">
                  <c:v>-0.122</c:v>
                </c:pt>
                <c:pt idx="10440">
                  <c:v>-0.122</c:v>
                </c:pt>
                <c:pt idx="10441">
                  <c:v>-0.122</c:v>
                </c:pt>
                <c:pt idx="10442">
                  <c:v>-0.122</c:v>
                </c:pt>
                <c:pt idx="10443">
                  <c:v>-0.122</c:v>
                </c:pt>
                <c:pt idx="10444">
                  <c:v>-0.122</c:v>
                </c:pt>
                <c:pt idx="10445">
                  <c:v>-0.122</c:v>
                </c:pt>
                <c:pt idx="10446">
                  <c:v>-0.122</c:v>
                </c:pt>
                <c:pt idx="10447">
                  <c:v>-0.122</c:v>
                </c:pt>
                <c:pt idx="10448">
                  <c:v>-0.122</c:v>
                </c:pt>
                <c:pt idx="10449">
                  <c:v>-0.121</c:v>
                </c:pt>
                <c:pt idx="10450">
                  <c:v>-0.121</c:v>
                </c:pt>
                <c:pt idx="10451">
                  <c:v>-0.121</c:v>
                </c:pt>
                <c:pt idx="10452">
                  <c:v>-0.121</c:v>
                </c:pt>
                <c:pt idx="10453">
                  <c:v>-0.121</c:v>
                </c:pt>
                <c:pt idx="10454">
                  <c:v>-0.121</c:v>
                </c:pt>
                <c:pt idx="10455">
                  <c:v>-0.121</c:v>
                </c:pt>
                <c:pt idx="10456">
                  <c:v>-0.121</c:v>
                </c:pt>
                <c:pt idx="10457">
                  <c:v>-0.121</c:v>
                </c:pt>
                <c:pt idx="10458">
                  <c:v>-0.121</c:v>
                </c:pt>
                <c:pt idx="10459">
                  <c:v>-0.121</c:v>
                </c:pt>
                <c:pt idx="10460">
                  <c:v>-0.121</c:v>
                </c:pt>
                <c:pt idx="10461">
                  <c:v>-0.121</c:v>
                </c:pt>
                <c:pt idx="10462">
                  <c:v>-0.121</c:v>
                </c:pt>
                <c:pt idx="10463">
                  <c:v>-0.121</c:v>
                </c:pt>
                <c:pt idx="10464">
                  <c:v>-0.121</c:v>
                </c:pt>
                <c:pt idx="10465">
                  <c:v>-0.121</c:v>
                </c:pt>
                <c:pt idx="10466">
                  <c:v>-0.121</c:v>
                </c:pt>
                <c:pt idx="10467">
                  <c:v>-0.121</c:v>
                </c:pt>
                <c:pt idx="10468">
                  <c:v>-0.121</c:v>
                </c:pt>
                <c:pt idx="10469">
                  <c:v>-0.121</c:v>
                </c:pt>
                <c:pt idx="10470">
                  <c:v>-0.121</c:v>
                </c:pt>
                <c:pt idx="10471">
                  <c:v>-0.121</c:v>
                </c:pt>
                <c:pt idx="10472">
                  <c:v>-0.121</c:v>
                </c:pt>
                <c:pt idx="10473">
                  <c:v>-0.121</c:v>
                </c:pt>
                <c:pt idx="10474">
                  <c:v>-0.121</c:v>
                </c:pt>
                <c:pt idx="10475">
                  <c:v>-0.121</c:v>
                </c:pt>
                <c:pt idx="10476">
                  <c:v>-0.121</c:v>
                </c:pt>
                <c:pt idx="10477">
                  <c:v>-0.121</c:v>
                </c:pt>
                <c:pt idx="10478">
                  <c:v>-0.121</c:v>
                </c:pt>
                <c:pt idx="10479">
                  <c:v>-0.121</c:v>
                </c:pt>
                <c:pt idx="10480">
                  <c:v>-0.121</c:v>
                </c:pt>
                <c:pt idx="10481">
                  <c:v>-0.121</c:v>
                </c:pt>
                <c:pt idx="10482">
                  <c:v>-0.121</c:v>
                </c:pt>
                <c:pt idx="10483">
                  <c:v>-0.121</c:v>
                </c:pt>
                <c:pt idx="10484">
                  <c:v>-0.121</c:v>
                </c:pt>
                <c:pt idx="10485">
                  <c:v>-0.121</c:v>
                </c:pt>
                <c:pt idx="10486">
                  <c:v>-0.121</c:v>
                </c:pt>
                <c:pt idx="10487">
                  <c:v>-0.121</c:v>
                </c:pt>
                <c:pt idx="10488">
                  <c:v>-0.121</c:v>
                </c:pt>
                <c:pt idx="10489">
                  <c:v>-0.121</c:v>
                </c:pt>
                <c:pt idx="10490">
                  <c:v>-0.121</c:v>
                </c:pt>
                <c:pt idx="10491">
                  <c:v>-0.121</c:v>
                </c:pt>
                <c:pt idx="10492">
                  <c:v>-0.121</c:v>
                </c:pt>
                <c:pt idx="10493">
                  <c:v>-0.121</c:v>
                </c:pt>
                <c:pt idx="10494">
                  <c:v>-0.121</c:v>
                </c:pt>
                <c:pt idx="10495">
                  <c:v>-0.121</c:v>
                </c:pt>
                <c:pt idx="10496">
                  <c:v>-0.121</c:v>
                </c:pt>
                <c:pt idx="10497">
                  <c:v>-0.121</c:v>
                </c:pt>
                <c:pt idx="10498">
                  <c:v>-0.121</c:v>
                </c:pt>
                <c:pt idx="10499">
                  <c:v>-0.121</c:v>
                </c:pt>
                <c:pt idx="10500">
                  <c:v>-0.121</c:v>
                </c:pt>
                <c:pt idx="10501">
                  <c:v>-0.121</c:v>
                </c:pt>
                <c:pt idx="10502">
                  <c:v>-0.121</c:v>
                </c:pt>
                <c:pt idx="10503">
                  <c:v>-0.121</c:v>
                </c:pt>
                <c:pt idx="10504">
                  <c:v>-0.121</c:v>
                </c:pt>
                <c:pt idx="10505">
                  <c:v>-0.121</c:v>
                </c:pt>
                <c:pt idx="10506">
                  <c:v>-0.121</c:v>
                </c:pt>
                <c:pt idx="10507">
                  <c:v>-0.121</c:v>
                </c:pt>
                <c:pt idx="10508">
                  <c:v>-0.121</c:v>
                </c:pt>
                <c:pt idx="10509">
                  <c:v>-0.121</c:v>
                </c:pt>
                <c:pt idx="10510">
                  <c:v>-0.121</c:v>
                </c:pt>
                <c:pt idx="10511">
                  <c:v>-0.121</c:v>
                </c:pt>
                <c:pt idx="10512">
                  <c:v>-0.121</c:v>
                </c:pt>
                <c:pt idx="10513">
                  <c:v>-0.121</c:v>
                </c:pt>
                <c:pt idx="10514">
                  <c:v>-0.121</c:v>
                </c:pt>
                <c:pt idx="10515">
                  <c:v>-0.121</c:v>
                </c:pt>
                <c:pt idx="10516">
                  <c:v>-0.121</c:v>
                </c:pt>
                <c:pt idx="10517">
                  <c:v>-0.121</c:v>
                </c:pt>
                <c:pt idx="10518">
                  <c:v>-0.121</c:v>
                </c:pt>
                <c:pt idx="10519">
                  <c:v>-0.121</c:v>
                </c:pt>
                <c:pt idx="10520">
                  <c:v>-0.121</c:v>
                </c:pt>
                <c:pt idx="10521">
                  <c:v>-0.121</c:v>
                </c:pt>
                <c:pt idx="10522">
                  <c:v>-0.121</c:v>
                </c:pt>
                <c:pt idx="10523">
                  <c:v>-0.121</c:v>
                </c:pt>
                <c:pt idx="10524">
                  <c:v>-0.121</c:v>
                </c:pt>
                <c:pt idx="10525">
                  <c:v>-0.121</c:v>
                </c:pt>
                <c:pt idx="10526">
                  <c:v>-0.121</c:v>
                </c:pt>
                <c:pt idx="10527">
                  <c:v>-0.121</c:v>
                </c:pt>
                <c:pt idx="10528">
                  <c:v>-0.121</c:v>
                </c:pt>
                <c:pt idx="10529">
                  <c:v>-0.121</c:v>
                </c:pt>
                <c:pt idx="10530">
                  <c:v>-0.12</c:v>
                </c:pt>
                <c:pt idx="10531">
                  <c:v>-0.12</c:v>
                </c:pt>
                <c:pt idx="10532">
                  <c:v>-0.12</c:v>
                </c:pt>
                <c:pt idx="10533">
                  <c:v>-0.12</c:v>
                </c:pt>
                <c:pt idx="10534">
                  <c:v>-0.12</c:v>
                </c:pt>
                <c:pt idx="10535">
                  <c:v>-0.12</c:v>
                </c:pt>
                <c:pt idx="10536">
                  <c:v>-0.12</c:v>
                </c:pt>
                <c:pt idx="10537">
                  <c:v>-0.12</c:v>
                </c:pt>
                <c:pt idx="10538">
                  <c:v>-0.12</c:v>
                </c:pt>
                <c:pt idx="10539">
                  <c:v>-0.12</c:v>
                </c:pt>
                <c:pt idx="10540">
                  <c:v>-0.12</c:v>
                </c:pt>
                <c:pt idx="10541">
                  <c:v>-0.12</c:v>
                </c:pt>
                <c:pt idx="10542">
                  <c:v>-0.12</c:v>
                </c:pt>
                <c:pt idx="10543">
                  <c:v>-0.12</c:v>
                </c:pt>
                <c:pt idx="10544">
                  <c:v>-0.12</c:v>
                </c:pt>
                <c:pt idx="10545">
                  <c:v>-0.12</c:v>
                </c:pt>
                <c:pt idx="10546">
                  <c:v>-0.12</c:v>
                </c:pt>
                <c:pt idx="10547">
                  <c:v>-0.12</c:v>
                </c:pt>
                <c:pt idx="10548">
                  <c:v>-0.12</c:v>
                </c:pt>
                <c:pt idx="10549">
                  <c:v>-0.12</c:v>
                </c:pt>
                <c:pt idx="10550">
                  <c:v>-0.12</c:v>
                </c:pt>
                <c:pt idx="10551">
                  <c:v>-0.12</c:v>
                </c:pt>
                <c:pt idx="10552">
                  <c:v>-0.12</c:v>
                </c:pt>
                <c:pt idx="10553">
                  <c:v>-0.12</c:v>
                </c:pt>
                <c:pt idx="10554">
                  <c:v>-0.12</c:v>
                </c:pt>
                <c:pt idx="10555">
                  <c:v>-0.12</c:v>
                </c:pt>
                <c:pt idx="10556">
                  <c:v>-0.12</c:v>
                </c:pt>
                <c:pt idx="10557">
                  <c:v>-0.12</c:v>
                </c:pt>
                <c:pt idx="10558">
                  <c:v>-0.12</c:v>
                </c:pt>
                <c:pt idx="10559">
                  <c:v>-0.12</c:v>
                </c:pt>
                <c:pt idx="10560">
                  <c:v>-0.12</c:v>
                </c:pt>
                <c:pt idx="10561">
                  <c:v>-0.12</c:v>
                </c:pt>
                <c:pt idx="10562">
                  <c:v>-0.12</c:v>
                </c:pt>
                <c:pt idx="10563">
                  <c:v>-0.12</c:v>
                </c:pt>
                <c:pt idx="10564">
                  <c:v>-0.12</c:v>
                </c:pt>
                <c:pt idx="10565">
                  <c:v>-0.12</c:v>
                </c:pt>
                <c:pt idx="10566">
                  <c:v>-0.12</c:v>
                </c:pt>
                <c:pt idx="10567">
                  <c:v>-0.12</c:v>
                </c:pt>
                <c:pt idx="10568">
                  <c:v>-0.12</c:v>
                </c:pt>
                <c:pt idx="10569">
                  <c:v>-0.12</c:v>
                </c:pt>
                <c:pt idx="10570">
                  <c:v>-0.12</c:v>
                </c:pt>
                <c:pt idx="10571">
                  <c:v>-0.12</c:v>
                </c:pt>
                <c:pt idx="10572">
                  <c:v>-0.12</c:v>
                </c:pt>
                <c:pt idx="10573">
                  <c:v>-0.12</c:v>
                </c:pt>
                <c:pt idx="10574">
                  <c:v>-0.12</c:v>
                </c:pt>
                <c:pt idx="10575">
                  <c:v>-0.12</c:v>
                </c:pt>
                <c:pt idx="10576">
                  <c:v>-0.12</c:v>
                </c:pt>
                <c:pt idx="10577">
                  <c:v>-0.12</c:v>
                </c:pt>
                <c:pt idx="10578">
                  <c:v>-0.12</c:v>
                </c:pt>
                <c:pt idx="10579">
                  <c:v>-0.12</c:v>
                </c:pt>
                <c:pt idx="10580">
                  <c:v>-0.12</c:v>
                </c:pt>
                <c:pt idx="10581">
                  <c:v>-0.12</c:v>
                </c:pt>
                <c:pt idx="10582">
                  <c:v>-0.12</c:v>
                </c:pt>
                <c:pt idx="10583">
                  <c:v>-0.12</c:v>
                </c:pt>
                <c:pt idx="10584">
                  <c:v>-0.12</c:v>
                </c:pt>
                <c:pt idx="10585">
                  <c:v>-0.12</c:v>
                </c:pt>
                <c:pt idx="10586">
                  <c:v>-0.12</c:v>
                </c:pt>
                <c:pt idx="10587">
                  <c:v>-0.12</c:v>
                </c:pt>
                <c:pt idx="10588">
                  <c:v>-0.12</c:v>
                </c:pt>
                <c:pt idx="10589">
                  <c:v>-0.12</c:v>
                </c:pt>
                <c:pt idx="10590">
                  <c:v>-0.12</c:v>
                </c:pt>
                <c:pt idx="10591">
                  <c:v>-0.12</c:v>
                </c:pt>
                <c:pt idx="10592">
                  <c:v>-0.12</c:v>
                </c:pt>
                <c:pt idx="10593">
                  <c:v>-0.12</c:v>
                </c:pt>
                <c:pt idx="10594">
                  <c:v>-0.12</c:v>
                </c:pt>
                <c:pt idx="10595">
                  <c:v>-0.12</c:v>
                </c:pt>
                <c:pt idx="10596">
                  <c:v>-0.12</c:v>
                </c:pt>
                <c:pt idx="10597">
                  <c:v>-0.12</c:v>
                </c:pt>
                <c:pt idx="10598">
                  <c:v>-0.12</c:v>
                </c:pt>
                <c:pt idx="10599">
                  <c:v>-0.12</c:v>
                </c:pt>
                <c:pt idx="10600">
                  <c:v>-0.12</c:v>
                </c:pt>
                <c:pt idx="10601">
                  <c:v>-0.12</c:v>
                </c:pt>
                <c:pt idx="10602">
                  <c:v>-0.12</c:v>
                </c:pt>
                <c:pt idx="10603">
                  <c:v>-0.12</c:v>
                </c:pt>
                <c:pt idx="10604">
                  <c:v>-0.12</c:v>
                </c:pt>
                <c:pt idx="10605">
                  <c:v>-0.12</c:v>
                </c:pt>
                <c:pt idx="10606">
                  <c:v>-0.12</c:v>
                </c:pt>
                <c:pt idx="10607">
                  <c:v>-0.12</c:v>
                </c:pt>
                <c:pt idx="10608">
                  <c:v>-0.12</c:v>
                </c:pt>
                <c:pt idx="10609">
                  <c:v>-0.12</c:v>
                </c:pt>
                <c:pt idx="10610">
                  <c:v>-0.12</c:v>
                </c:pt>
                <c:pt idx="10611">
                  <c:v>-0.11899999999999999</c:v>
                </c:pt>
                <c:pt idx="10612">
                  <c:v>-0.11899999999999999</c:v>
                </c:pt>
                <c:pt idx="10613">
                  <c:v>-0.11899999999999999</c:v>
                </c:pt>
                <c:pt idx="10614">
                  <c:v>-0.11899999999999999</c:v>
                </c:pt>
                <c:pt idx="10615">
                  <c:v>-0.11899999999999999</c:v>
                </c:pt>
                <c:pt idx="10616">
                  <c:v>-0.11899999999999999</c:v>
                </c:pt>
                <c:pt idx="10617">
                  <c:v>-0.11899999999999999</c:v>
                </c:pt>
                <c:pt idx="10618">
                  <c:v>-0.11899999999999999</c:v>
                </c:pt>
                <c:pt idx="10619">
                  <c:v>-0.11899999999999999</c:v>
                </c:pt>
                <c:pt idx="10620">
                  <c:v>-0.11899999999999999</c:v>
                </c:pt>
                <c:pt idx="10621">
                  <c:v>-0.11899999999999999</c:v>
                </c:pt>
                <c:pt idx="10622">
                  <c:v>-0.11899999999999999</c:v>
                </c:pt>
                <c:pt idx="10623">
                  <c:v>-0.11899999999999999</c:v>
                </c:pt>
                <c:pt idx="10624">
                  <c:v>-0.11899999999999999</c:v>
                </c:pt>
                <c:pt idx="10625">
                  <c:v>-0.11899999999999999</c:v>
                </c:pt>
                <c:pt idx="10626">
                  <c:v>-0.11899999999999999</c:v>
                </c:pt>
                <c:pt idx="10627">
                  <c:v>-0.11899999999999999</c:v>
                </c:pt>
                <c:pt idx="10628">
                  <c:v>-0.11899999999999999</c:v>
                </c:pt>
                <c:pt idx="10629">
                  <c:v>-0.11899999999999999</c:v>
                </c:pt>
                <c:pt idx="10630">
                  <c:v>-0.11899999999999999</c:v>
                </c:pt>
                <c:pt idx="10631">
                  <c:v>-0.11899999999999999</c:v>
                </c:pt>
                <c:pt idx="10632">
                  <c:v>-0.11899999999999999</c:v>
                </c:pt>
                <c:pt idx="10633">
                  <c:v>-0.11899999999999999</c:v>
                </c:pt>
                <c:pt idx="10634">
                  <c:v>-0.11899999999999999</c:v>
                </c:pt>
                <c:pt idx="10635">
                  <c:v>-0.11899999999999999</c:v>
                </c:pt>
                <c:pt idx="10636">
                  <c:v>-0.11899999999999999</c:v>
                </c:pt>
                <c:pt idx="10637">
                  <c:v>-0.11899999999999999</c:v>
                </c:pt>
                <c:pt idx="10638">
                  <c:v>-0.11899999999999999</c:v>
                </c:pt>
                <c:pt idx="10639">
                  <c:v>-0.11899999999999999</c:v>
                </c:pt>
                <c:pt idx="10640">
                  <c:v>-0.11899999999999999</c:v>
                </c:pt>
                <c:pt idx="10641">
                  <c:v>-0.11899999999999999</c:v>
                </c:pt>
                <c:pt idx="10642">
                  <c:v>-0.11899999999999999</c:v>
                </c:pt>
                <c:pt idx="10643">
                  <c:v>-0.11899999999999999</c:v>
                </c:pt>
                <c:pt idx="10644">
                  <c:v>-0.11899999999999999</c:v>
                </c:pt>
                <c:pt idx="10645">
                  <c:v>-0.11899999999999999</c:v>
                </c:pt>
                <c:pt idx="10646">
                  <c:v>-0.11899999999999999</c:v>
                </c:pt>
                <c:pt idx="10647">
                  <c:v>-0.11899999999999999</c:v>
                </c:pt>
                <c:pt idx="10648">
                  <c:v>-0.11899999999999999</c:v>
                </c:pt>
                <c:pt idx="10649">
                  <c:v>-0.11899999999999999</c:v>
                </c:pt>
                <c:pt idx="10650">
                  <c:v>-0.11899999999999999</c:v>
                </c:pt>
                <c:pt idx="10651">
                  <c:v>-0.11899999999999999</c:v>
                </c:pt>
                <c:pt idx="10652">
                  <c:v>-0.11899999999999999</c:v>
                </c:pt>
                <c:pt idx="10653">
                  <c:v>-0.11899999999999999</c:v>
                </c:pt>
                <c:pt idx="10654">
                  <c:v>-0.11899999999999999</c:v>
                </c:pt>
                <c:pt idx="10655">
                  <c:v>-0.11899999999999999</c:v>
                </c:pt>
                <c:pt idx="10656">
                  <c:v>-0.11899999999999999</c:v>
                </c:pt>
                <c:pt idx="10657">
                  <c:v>-0.11899999999999999</c:v>
                </c:pt>
                <c:pt idx="10658">
                  <c:v>-0.11899999999999999</c:v>
                </c:pt>
                <c:pt idx="10659">
                  <c:v>-0.11899999999999999</c:v>
                </c:pt>
                <c:pt idx="10660">
                  <c:v>-0.11899999999999999</c:v>
                </c:pt>
                <c:pt idx="10661">
                  <c:v>-0.11899999999999999</c:v>
                </c:pt>
                <c:pt idx="10662">
                  <c:v>-0.11899999999999999</c:v>
                </c:pt>
                <c:pt idx="10663">
                  <c:v>-0.11899999999999999</c:v>
                </c:pt>
                <c:pt idx="10664">
                  <c:v>-0.11899999999999999</c:v>
                </c:pt>
                <c:pt idx="10665">
                  <c:v>-0.11899999999999999</c:v>
                </c:pt>
                <c:pt idx="10666">
                  <c:v>-0.11899999999999999</c:v>
                </c:pt>
                <c:pt idx="10667">
                  <c:v>-0.11899999999999999</c:v>
                </c:pt>
                <c:pt idx="10668">
                  <c:v>-0.11899999999999999</c:v>
                </c:pt>
                <c:pt idx="10669">
                  <c:v>-0.11899999999999999</c:v>
                </c:pt>
                <c:pt idx="10670">
                  <c:v>-0.11899999999999999</c:v>
                </c:pt>
                <c:pt idx="10671">
                  <c:v>-0.11899999999999999</c:v>
                </c:pt>
                <c:pt idx="10672">
                  <c:v>-0.11899999999999999</c:v>
                </c:pt>
                <c:pt idx="10673">
                  <c:v>-0.11899999999999999</c:v>
                </c:pt>
                <c:pt idx="10674">
                  <c:v>-0.11899999999999999</c:v>
                </c:pt>
                <c:pt idx="10675">
                  <c:v>-0.11899999999999999</c:v>
                </c:pt>
                <c:pt idx="10676">
                  <c:v>-0.11899999999999999</c:v>
                </c:pt>
                <c:pt idx="10677">
                  <c:v>-0.11899999999999999</c:v>
                </c:pt>
                <c:pt idx="10678">
                  <c:v>-0.11899999999999999</c:v>
                </c:pt>
                <c:pt idx="10679">
                  <c:v>-0.11899999999999999</c:v>
                </c:pt>
                <c:pt idx="10680">
                  <c:v>-0.11899999999999999</c:v>
                </c:pt>
                <c:pt idx="10681">
                  <c:v>-0.11899999999999999</c:v>
                </c:pt>
                <c:pt idx="10682">
                  <c:v>-0.11899999999999999</c:v>
                </c:pt>
                <c:pt idx="10683">
                  <c:v>-0.11899999999999999</c:v>
                </c:pt>
                <c:pt idx="10684">
                  <c:v>-0.11899999999999999</c:v>
                </c:pt>
                <c:pt idx="10685">
                  <c:v>-0.11899999999999999</c:v>
                </c:pt>
                <c:pt idx="10686">
                  <c:v>-0.11899999999999999</c:v>
                </c:pt>
                <c:pt idx="10687">
                  <c:v>-0.11899999999999999</c:v>
                </c:pt>
                <c:pt idx="10688">
                  <c:v>-0.11899999999999999</c:v>
                </c:pt>
                <c:pt idx="10689">
                  <c:v>-0.11899999999999999</c:v>
                </c:pt>
                <c:pt idx="10690">
                  <c:v>-0.11899999999999999</c:v>
                </c:pt>
                <c:pt idx="10691">
                  <c:v>-0.11899999999999999</c:v>
                </c:pt>
                <c:pt idx="10692">
                  <c:v>-0.11799999999999999</c:v>
                </c:pt>
                <c:pt idx="10693">
                  <c:v>-0.11799999999999999</c:v>
                </c:pt>
                <c:pt idx="10694">
                  <c:v>-0.11799999999999999</c:v>
                </c:pt>
                <c:pt idx="10695">
                  <c:v>-0.11799999999999999</c:v>
                </c:pt>
                <c:pt idx="10696">
                  <c:v>-0.11799999999999999</c:v>
                </c:pt>
                <c:pt idx="10697">
                  <c:v>-0.11799999999999999</c:v>
                </c:pt>
                <c:pt idx="10698">
                  <c:v>-0.11799999999999999</c:v>
                </c:pt>
                <c:pt idx="10699">
                  <c:v>-0.11799999999999999</c:v>
                </c:pt>
                <c:pt idx="10700">
                  <c:v>-0.11799999999999999</c:v>
                </c:pt>
                <c:pt idx="10701">
                  <c:v>-0.11799999999999999</c:v>
                </c:pt>
                <c:pt idx="10702">
                  <c:v>-0.11799999999999999</c:v>
                </c:pt>
                <c:pt idx="10703">
                  <c:v>-0.11799999999999999</c:v>
                </c:pt>
                <c:pt idx="10704">
                  <c:v>-0.11799999999999999</c:v>
                </c:pt>
                <c:pt idx="10705">
                  <c:v>-0.11799999999999999</c:v>
                </c:pt>
                <c:pt idx="10706">
                  <c:v>-0.11799999999999999</c:v>
                </c:pt>
                <c:pt idx="10707">
                  <c:v>-0.11799999999999999</c:v>
                </c:pt>
                <c:pt idx="10708">
                  <c:v>-0.11799999999999999</c:v>
                </c:pt>
                <c:pt idx="10709">
                  <c:v>-0.11799999999999999</c:v>
                </c:pt>
                <c:pt idx="10710">
                  <c:v>-0.11799999999999999</c:v>
                </c:pt>
                <c:pt idx="10711">
                  <c:v>-0.11799999999999999</c:v>
                </c:pt>
                <c:pt idx="10712">
                  <c:v>-0.11799999999999999</c:v>
                </c:pt>
                <c:pt idx="10713">
                  <c:v>-0.11799999999999999</c:v>
                </c:pt>
                <c:pt idx="10714">
                  <c:v>-0.11799999999999999</c:v>
                </c:pt>
                <c:pt idx="10715">
                  <c:v>-0.11799999999999999</c:v>
                </c:pt>
                <c:pt idx="10716">
                  <c:v>-0.11799999999999999</c:v>
                </c:pt>
                <c:pt idx="10717">
                  <c:v>-0.11799999999999999</c:v>
                </c:pt>
                <c:pt idx="10718">
                  <c:v>-0.11799999999999999</c:v>
                </c:pt>
                <c:pt idx="10719">
                  <c:v>-0.11799999999999999</c:v>
                </c:pt>
                <c:pt idx="10720">
                  <c:v>-0.11799999999999999</c:v>
                </c:pt>
                <c:pt idx="10721">
                  <c:v>-0.11799999999999999</c:v>
                </c:pt>
                <c:pt idx="10722">
                  <c:v>-0.11799999999999999</c:v>
                </c:pt>
                <c:pt idx="10723">
                  <c:v>-0.11799999999999999</c:v>
                </c:pt>
                <c:pt idx="10724">
                  <c:v>-0.11799999999999999</c:v>
                </c:pt>
                <c:pt idx="10725">
                  <c:v>-0.11799999999999999</c:v>
                </c:pt>
                <c:pt idx="10726">
                  <c:v>-0.11799999999999999</c:v>
                </c:pt>
                <c:pt idx="10727">
                  <c:v>-0.11799999999999999</c:v>
                </c:pt>
                <c:pt idx="10728">
                  <c:v>-0.11799999999999999</c:v>
                </c:pt>
                <c:pt idx="10729">
                  <c:v>-0.11799999999999999</c:v>
                </c:pt>
                <c:pt idx="10730">
                  <c:v>-0.11799999999999999</c:v>
                </c:pt>
                <c:pt idx="10731">
                  <c:v>-0.11799999999999999</c:v>
                </c:pt>
                <c:pt idx="10732">
                  <c:v>-0.11799999999999999</c:v>
                </c:pt>
                <c:pt idx="10733">
                  <c:v>-0.11799999999999999</c:v>
                </c:pt>
                <c:pt idx="10734">
                  <c:v>-0.11799999999999999</c:v>
                </c:pt>
                <c:pt idx="10735">
                  <c:v>-0.11799999999999999</c:v>
                </c:pt>
                <c:pt idx="10736">
                  <c:v>-0.11799999999999999</c:v>
                </c:pt>
                <c:pt idx="10737">
                  <c:v>-0.11799999999999999</c:v>
                </c:pt>
                <c:pt idx="10738">
                  <c:v>-0.11799999999999999</c:v>
                </c:pt>
                <c:pt idx="10739">
                  <c:v>-0.11799999999999999</c:v>
                </c:pt>
                <c:pt idx="10740">
                  <c:v>-0.11799999999999999</c:v>
                </c:pt>
                <c:pt idx="10741">
                  <c:v>-0.11799999999999999</c:v>
                </c:pt>
                <c:pt idx="10742">
                  <c:v>-0.11799999999999999</c:v>
                </c:pt>
                <c:pt idx="10743">
                  <c:v>-0.11799999999999999</c:v>
                </c:pt>
                <c:pt idx="10744">
                  <c:v>-0.11799999999999999</c:v>
                </c:pt>
                <c:pt idx="10745">
                  <c:v>-0.11799999999999999</c:v>
                </c:pt>
                <c:pt idx="10746">
                  <c:v>-0.11799999999999999</c:v>
                </c:pt>
                <c:pt idx="10747">
                  <c:v>-0.11799999999999999</c:v>
                </c:pt>
                <c:pt idx="10748">
                  <c:v>-0.11799999999999999</c:v>
                </c:pt>
                <c:pt idx="10749">
                  <c:v>-0.11799999999999999</c:v>
                </c:pt>
                <c:pt idx="10750">
                  <c:v>-0.11799999999999999</c:v>
                </c:pt>
                <c:pt idx="10751">
                  <c:v>-0.11799999999999999</c:v>
                </c:pt>
                <c:pt idx="10752">
                  <c:v>-0.11799999999999999</c:v>
                </c:pt>
                <c:pt idx="10753">
                  <c:v>-0.11799999999999999</c:v>
                </c:pt>
                <c:pt idx="10754">
                  <c:v>-0.11799999999999999</c:v>
                </c:pt>
                <c:pt idx="10755">
                  <c:v>-0.11799999999999999</c:v>
                </c:pt>
                <c:pt idx="10756">
                  <c:v>-0.11799999999999999</c:v>
                </c:pt>
                <c:pt idx="10757">
                  <c:v>-0.11799999999999999</c:v>
                </c:pt>
                <c:pt idx="10758">
                  <c:v>-0.11799999999999999</c:v>
                </c:pt>
                <c:pt idx="10759">
                  <c:v>-0.11799999999999999</c:v>
                </c:pt>
                <c:pt idx="10760">
                  <c:v>-0.11799999999999999</c:v>
                </c:pt>
                <c:pt idx="10761">
                  <c:v>-0.11799999999999999</c:v>
                </c:pt>
                <c:pt idx="10762">
                  <c:v>-0.11799999999999999</c:v>
                </c:pt>
                <c:pt idx="10763">
                  <c:v>-0.11799999999999999</c:v>
                </c:pt>
                <c:pt idx="10764">
                  <c:v>-0.11799999999999999</c:v>
                </c:pt>
                <c:pt idx="10765">
                  <c:v>-0.11799999999999999</c:v>
                </c:pt>
                <c:pt idx="10766">
                  <c:v>-0.11799999999999999</c:v>
                </c:pt>
                <c:pt idx="10767">
                  <c:v>-0.11799999999999999</c:v>
                </c:pt>
                <c:pt idx="10768">
                  <c:v>-0.11799999999999999</c:v>
                </c:pt>
                <c:pt idx="10769">
                  <c:v>-0.11799999999999999</c:v>
                </c:pt>
                <c:pt idx="10770">
                  <c:v>-0.11799999999999999</c:v>
                </c:pt>
                <c:pt idx="10771">
                  <c:v>-0.11799999999999999</c:v>
                </c:pt>
                <c:pt idx="10772">
                  <c:v>-0.11799999999999999</c:v>
                </c:pt>
                <c:pt idx="10773">
                  <c:v>-0.11700000000000001</c:v>
                </c:pt>
                <c:pt idx="10774">
                  <c:v>-0.11700000000000001</c:v>
                </c:pt>
                <c:pt idx="10775">
                  <c:v>-0.11700000000000001</c:v>
                </c:pt>
                <c:pt idx="10776">
                  <c:v>-0.11700000000000001</c:v>
                </c:pt>
                <c:pt idx="10777">
                  <c:v>-0.11700000000000001</c:v>
                </c:pt>
                <c:pt idx="10778">
                  <c:v>-0.11700000000000001</c:v>
                </c:pt>
                <c:pt idx="10779">
                  <c:v>-0.11700000000000001</c:v>
                </c:pt>
                <c:pt idx="10780">
                  <c:v>-0.11700000000000001</c:v>
                </c:pt>
                <c:pt idx="10781">
                  <c:v>-0.11700000000000001</c:v>
                </c:pt>
                <c:pt idx="10782">
                  <c:v>-0.11700000000000001</c:v>
                </c:pt>
                <c:pt idx="10783">
                  <c:v>-0.11700000000000001</c:v>
                </c:pt>
                <c:pt idx="10784">
                  <c:v>-0.11700000000000001</c:v>
                </c:pt>
                <c:pt idx="10785">
                  <c:v>-0.11700000000000001</c:v>
                </c:pt>
                <c:pt idx="10786">
                  <c:v>-0.11700000000000001</c:v>
                </c:pt>
                <c:pt idx="10787">
                  <c:v>-0.11700000000000001</c:v>
                </c:pt>
                <c:pt idx="10788">
                  <c:v>-0.11700000000000001</c:v>
                </c:pt>
                <c:pt idx="10789">
                  <c:v>-0.11700000000000001</c:v>
                </c:pt>
                <c:pt idx="10790">
                  <c:v>-0.11700000000000001</c:v>
                </c:pt>
                <c:pt idx="10791">
                  <c:v>-0.11700000000000001</c:v>
                </c:pt>
                <c:pt idx="10792">
                  <c:v>-0.11700000000000001</c:v>
                </c:pt>
                <c:pt idx="10793">
                  <c:v>-0.11700000000000001</c:v>
                </c:pt>
                <c:pt idx="10794">
                  <c:v>-0.11700000000000001</c:v>
                </c:pt>
                <c:pt idx="10795">
                  <c:v>-0.11700000000000001</c:v>
                </c:pt>
                <c:pt idx="10796">
                  <c:v>-0.11700000000000001</c:v>
                </c:pt>
                <c:pt idx="10797">
                  <c:v>-0.11700000000000001</c:v>
                </c:pt>
                <c:pt idx="10798">
                  <c:v>-0.11700000000000001</c:v>
                </c:pt>
                <c:pt idx="10799">
                  <c:v>-0.11700000000000001</c:v>
                </c:pt>
                <c:pt idx="10800">
                  <c:v>-0.11700000000000001</c:v>
                </c:pt>
                <c:pt idx="10801">
                  <c:v>-0.11700000000000001</c:v>
                </c:pt>
                <c:pt idx="10802">
                  <c:v>-0.11700000000000001</c:v>
                </c:pt>
                <c:pt idx="10803">
                  <c:v>-0.11700000000000001</c:v>
                </c:pt>
                <c:pt idx="10804">
                  <c:v>-0.11700000000000001</c:v>
                </c:pt>
                <c:pt idx="10805">
                  <c:v>-0.11700000000000001</c:v>
                </c:pt>
                <c:pt idx="10806">
                  <c:v>-0.11700000000000001</c:v>
                </c:pt>
                <c:pt idx="10807">
                  <c:v>-0.11700000000000001</c:v>
                </c:pt>
                <c:pt idx="10808">
                  <c:v>-0.11700000000000001</c:v>
                </c:pt>
                <c:pt idx="10809">
                  <c:v>-0.11700000000000001</c:v>
                </c:pt>
                <c:pt idx="10810">
                  <c:v>-0.11700000000000001</c:v>
                </c:pt>
                <c:pt idx="10811">
                  <c:v>-0.11700000000000001</c:v>
                </c:pt>
                <c:pt idx="10812">
                  <c:v>-0.11700000000000001</c:v>
                </c:pt>
                <c:pt idx="10813">
                  <c:v>-0.11700000000000001</c:v>
                </c:pt>
                <c:pt idx="10814">
                  <c:v>-0.11700000000000001</c:v>
                </c:pt>
                <c:pt idx="10815">
                  <c:v>-0.11700000000000001</c:v>
                </c:pt>
                <c:pt idx="10816">
                  <c:v>-0.11700000000000001</c:v>
                </c:pt>
                <c:pt idx="10817">
                  <c:v>-0.11700000000000001</c:v>
                </c:pt>
                <c:pt idx="10818">
                  <c:v>-0.11700000000000001</c:v>
                </c:pt>
                <c:pt idx="10819">
                  <c:v>-0.11700000000000001</c:v>
                </c:pt>
                <c:pt idx="10820">
                  <c:v>-0.11700000000000001</c:v>
                </c:pt>
                <c:pt idx="10821">
                  <c:v>-0.11700000000000001</c:v>
                </c:pt>
                <c:pt idx="10822">
                  <c:v>-0.11700000000000001</c:v>
                </c:pt>
                <c:pt idx="10823">
                  <c:v>-0.11700000000000001</c:v>
                </c:pt>
                <c:pt idx="10824">
                  <c:v>-0.11700000000000001</c:v>
                </c:pt>
                <c:pt idx="10825">
                  <c:v>-0.11700000000000001</c:v>
                </c:pt>
                <c:pt idx="10826">
                  <c:v>-0.11700000000000001</c:v>
                </c:pt>
                <c:pt idx="10827">
                  <c:v>-0.11700000000000001</c:v>
                </c:pt>
                <c:pt idx="10828">
                  <c:v>-0.11700000000000001</c:v>
                </c:pt>
                <c:pt idx="10829">
                  <c:v>-0.11700000000000001</c:v>
                </c:pt>
                <c:pt idx="10830">
                  <c:v>-0.11700000000000001</c:v>
                </c:pt>
                <c:pt idx="10831">
                  <c:v>-0.11700000000000001</c:v>
                </c:pt>
                <c:pt idx="10832">
                  <c:v>-0.11700000000000001</c:v>
                </c:pt>
                <c:pt idx="10833">
                  <c:v>-0.11700000000000001</c:v>
                </c:pt>
                <c:pt idx="10834">
                  <c:v>-0.11700000000000001</c:v>
                </c:pt>
                <c:pt idx="10835">
                  <c:v>-0.11700000000000001</c:v>
                </c:pt>
                <c:pt idx="10836">
                  <c:v>-0.11700000000000001</c:v>
                </c:pt>
                <c:pt idx="10837">
                  <c:v>-0.11700000000000001</c:v>
                </c:pt>
                <c:pt idx="10838">
                  <c:v>-0.11700000000000001</c:v>
                </c:pt>
                <c:pt idx="10839">
                  <c:v>-0.11700000000000001</c:v>
                </c:pt>
                <c:pt idx="10840">
                  <c:v>-0.11700000000000001</c:v>
                </c:pt>
                <c:pt idx="10841">
                  <c:v>-0.11700000000000001</c:v>
                </c:pt>
                <c:pt idx="10842">
                  <c:v>-0.11700000000000001</c:v>
                </c:pt>
                <c:pt idx="10843">
                  <c:v>-0.11700000000000001</c:v>
                </c:pt>
                <c:pt idx="10844">
                  <c:v>-0.11700000000000001</c:v>
                </c:pt>
                <c:pt idx="10845">
                  <c:v>-0.11700000000000001</c:v>
                </c:pt>
                <c:pt idx="10846">
                  <c:v>-0.11700000000000001</c:v>
                </c:pt>
                <c:pt idx="10847">
                  <c:v>-0.11700000000000001</c:v>
                </c:pt>
                <c:pt idx="10848">
                  <c:v>-0.11700000000000001</c:v>
                </c:pt>
                <c:pt idx="10849">
                  <c:v>-0.11700000000000001</c:v>
                </c:pt>
                <c:pt idx="10850">
                  <c:v>-0.11700000000000001</c:v>
                </c:pt>
                <c:pt idx="10851">
                  <c:v>-0.11700000000000001</c:v>
                </c:pt>
                <c:pt idx="10852">
                  <c:v>-0.11700000000000001</c:v>
                </c:pt>
                <c:pt idx="10853">
                  <c:v>-0.11700000000000001</c:v>
                </c:pt>
                <c:pt idx="10854">
                  <c:v>-0.11600000000000001</c:v>
                </c:pt>
                <c:pt idx="10855">
                  <c:v>-0.11600000000000001</c:v>
                </c:pt>
                <c:pt idx="10856">
                  <c:v>-0.11600000000000001</c:v>
                </c:pt>
                <c:pt idx="10857">
                  <c:v>-0.11600000000000001</c:v>
                </c:pt>
                <c:pt idx="10858">
                  <c:v>-0.11600000000000001</c:v>
                </c:pt>
                <c:pt idx="10859">
                  <c:v>-0.11600000000000001</c:v>
                </c:pt>
                <c:pt idx="10860">
                  <c:v>-0.11600000000000001</c:v>
                </c:pt>
                <c:pt idx="10861">
                  <c:v>-0.11600000000000001</c:v>
                </c:pt>
                <c:pt idx="10862">
                  <c:v>-0.11600000000000001</c:v>
                </c:pt>
                <c:pt idx="10863">
                  <c:v>-0.11600000000000001</c:v>
                </c:pt>
                <c:pt idx="10864">
                  <c:v>-0.11600000000000001</c:v>
                </c:pt>
                <c:pt idx="10865">
                  <c:v>-0.11600000000000001</c:v>
                </c:pt>
                <c:pt idx="10866">
                  <c:v>-0.11600000000000001</c:v>
                </c:pt>
                <c:pt idx="10867">
                  <c:v>-0.11600000000000001</c:v>
                </c:pt>
                <c:pt idx="10868">
                  <c:v>-0.11600000000000001</c:v>
                </c:pt>
                <c:pt idx="10869">
                  <c:v>-0.11600000000000001</c:v>
                </c:pt>
                <c:pt idx="10870">
                  <c:v>-0.11600000000000001</c:v>
                </c:pt>
                <c:pt idx="10871">
                  <c:v>-0.11600000000000001</c:v>
                </c:pt>
                <c:pt idx="10872">
                  <c:v>-0.11600000000000001</c:v>
                </c:pt>
                <c:pt idx="10873">
                  <c:v>-0.11600000000000001</c:v>
                </c:pt>
                <c:pt idx="10874">
                  <c:v>-0.11600000000000001</c:v>
                </c:pt>
                <c:pt idx="10875">
                  <c:v>-0.11600000000000001</c:v>
                </c:pt>
                <c:pt idx="10876">
                  <c:v>-0.11600000000000001</c:v>
                </c:pt>
                <c:pt idx="10877">
                  <c:v>-0.11600000000000001</c:v>
                </c:pt>
                <c:pt idx="10878">
                  <c:v>-0.11600000000000001</c:v>
                </c:pt>
                <c:pt idx="10879">
                  <c:v>-0.11600000000000001</c:v>
                </c:pt>
                <c:pt idx="10880">
                  <c:v>-0.11600000000000001</c:v>
                </c:pt>
                <c:pt idx="10881">
                  <c:v>-0.11600000000000001</c:v>
                </c:pt>
                <c:pt idx="10882">
                  <c:v>-0.11600000000000001</c:v>
                </c:pt>
                <c:pt idx="10883">
                  <c:v>-0.11600000000000001</c:v>
                </c:pt>
                <c:pt idx="10884">
                  <c:v>-0.11600000000000001</c:v>
                </c:pt>
                <c:pt idx="10885">
                  <c:v>-0.11600000000000001</c:v>
                </c:pt>
                <c:pt idx="10886">
                  <c:v>-0.11600000000000001</c:v>
                </c:pt>
                <c:pt idx="10887">
                  <c:v>-0.11600000000000001</c:v>
                </c:pt>
                <c:pt idx="10888">
                  <c:v>-0.11600000000000001</c:v>
                </c:pt>
                <c:pt idx="10889">
                  <c:v>-0.11600000000000001</c:v>
                </c:pt>
                <c:pt idx="10890">
                  <c:v>-0.11600000000000001</c:v>
                </c:pt>
                <c:pt idx="10891">
                  <c:v>-0.11600000000000001</c:v>
                </c:pt>
                <c:pt idx="10892">
                  <c:v>-0.11600000000000001</c:v>
                </c:pt>
                <c:pt idx="10893">
                  <c:v>-0.11600000000000001</c:v>
                </c:pt>
                <c:pt idx="10894">
                  <c:v>-0.11600000000000001</c:v>
                </c:pt>
                <c:pt idx="10895">
                  <c:v>-0.11600000000000001</c:v>
                </c:pt>
                <c:pt idx="10896">
                  <c:v>-0.11600000000000001</c:v>
                </c:pt>
                <c:pt idx="10897">
                  <c:v>-0.11600000000000001</c:v>
                </c:pt>
                <c:pt idx="10898">
                  <c:v>-0.11600000000000001</c:v>
                </c:pt>
                <c:pt idx="10899">
                  <c:v>-0.11600000000000001</c:v>
                </c:pt>
                <c:pt idx="10900">
                  <c:v>-0.11600000000000001</c:v>
                </c:pt>
                <c:pt idx="10901">
                  <c:v>-0.11600000000000001</c:v>
                </c:pt>
                <c:pt idx="10902">
                  <c:v>-0.11600000000000001</c:v>
                </c:pt>
                <c:pt idx="10903">
                  <c:v>-0.11600000000000001</c:v>
                </c:pt>
                <c:pt idx="10904">
                  <c:v>-0.11600000000000001</c:v>
                </c:pt>
                <c:pt idx="10905">
                  <c:v>-0.11600000000000001</c:v>
                </c:pt>
                <c:pt idx="10906">
                  <c:v>-0.11600000000000001</c:v>
                </c:pt>
                <c:pt idx="10907">
                  <c:v>-0.11600000000000001</c:v>
                </c:pt>
                <c:pt idx="10908">
                  <c:v>-0.11600000000000001</c:v>
                </c:pt>
                <c:pt idx="10909">
                  <c:v>-0.11600000000000001</c:v>
                </c:pt>
                <c:pt idx="10910">
                  <c:v>-0.11600000000000001</c:v>
                </c:pt>
                <c:pt idx="10911">
                  <c:v>-0.11600000000000001</c:v>
                </c:pt>
                <c:pt idx="10912">
                  <c:v>-0.11600000000000001</c:v>
                </c:pt>
                <c:pt idx="10913">
                  <c:v>-0.11600000000000001</c:v>
                </c:pt>
                <c:pt idx="10914">
                  <c:v>-0.11600000000000001</c:v>
                </c:pt>
                <c:pt idx="10915">
                  <c:v>-0.11600000000000001</c:v>
                </c:pt>
                <c:pt idx="10916">
                  <c:v>-0.11600000000000001</c:v>
                </c:pt>
                <c:pt idx="10917">
                  <c:v>-0.11600000000000001</c:v>
                </c:pt>
                <c:pt idx="10918">
                  <c:v>-0.11600000000000001</c:v>
                </c:pt>
                <c:pt idx="10919">
                  <c:v>-0.11600000000000001</c:v>
                </c:pt>
                <c:pt idx="10920">
                  <c:v>-0.11600000000000001</c:v>
                </c:pt>
                <c:pt idx="10921">
                  <c:v>-0.11600000000000001</c:v>
                </c:pt>
                <c:pt idx="10922">
                  <c:v>-0.11600000000000001</c:v>
                </c:pt>
                <c:pt idx="10923">
                  <c:v>-0.11600000000000001</c:v>
                </c:pt>
                <c:pt idx="10924">
                  <c:v>-0.11600000000000001</c:v>
                </c:pt>
                <c:pt idx="10925">
                  <c:v>-0.11600000000000001</c:v>
                </c:pt>
                <c:pt idx="10926">
                  <c:v>-0.11600000000000001</c:v>
                </c:pt>
                <c:pt idx="10927">
                  <c:v>-0.11600000000000001</c:v>
                </c:pt>
                <c:pt idx="10928">
                  <c:v>-0.11600000000000001</c:v>
                </c:pt>
                <c:pt idx="10929">
                  <c:v>-0.11600000000000001</c:v>
                </c:pt>
                <c:pt idx="10930">
                  <c:v>-0.11600000000000001</c:v>
                </c:pt>
                <c:pt idx="10931">
                  <c:v>-0.11600000000000001</c:v>
                </c:pt>
                <c:pt idx="10932">
                  <c:v>-0.11600000000000001</c:v>
                </c:pt>
                <c:pt idx="10933">
                  <c:v>-0.11600000000000001</c:v>
                </c:pt>
                <c:pt idx="10934">
                  <c:v>-0.11600000000000001</c:v>
                </c:pt>
                <c:pt idx="10935">
                  <c:v>-0.115</c:v>
                </c:pt>
                <c:pt idx="10936">
                  <c:v>-0.115</c:v>
                </c:pt>
                <c:pt idx="10937">
                  <c:v>-0.115</c:v>
                </c:pt>
                <c:pt idx="10938">
                  <c:v>-0.115</c:v>
                </c:pt>
                <c:pt idx="10939">
                  <c:v>-0.115</c:v>
                </c:pt>
                <c:pt idx="10940">
                  <c:v>-0.115</c:v>
                </c:pt>
                <c:pt idx="10941">
                  <c:v>-0.115</c:v>
                </c:pt>
                <c:pt idx="10942">
                  <c:v>-0.115</c:v>
                </c:pt>
                <c:pt idx="10943">
                  <c:v>-0.115</c:v>
                </c:pt>
                <c:pt idx="10944">
                  <c:v>-0.115</c:v>
                </c:pt>
                <c:pt idx="10945">
                  <c:v>-0.115</c:v>
                </c:pt>
                <c:pt idx="10946">
                  <c:v>-0.115</c:v>
                </c:pt>
                <c:pt idx="10947">
                  <c:v>-0.115</c:v>
                </c:pt>
                <c:pt idx="10948">
                  <c:v>-0.115</c:v>
                </c:pt>
                <c:pt idx="10949">
                  <c:v>-0.115</c:v>
                </c:pt>
                <c:pt idx="10950">
                  <c:v>-0.115</c:v>
                </c:pt>
                <c:pt idx="10951">
                  <c:v>-0.115</c:v>
                </c:pt>
                <c:pt idx="10952">
                  <c:v>-0.115</c:v>
                </c:pt>
                <c:pt idx="10953">
                  <c:v>-0.115</c:v>
                </c:pt>
                <c:pt idx="10954">
                  <c:v>-0.115</c:v>
                </c:pt>
                <c:pt idx="10955">
                  <c:v>-0.115</c:v>
                </c:pt>
                <c:pt idx="10956">
                  <c:v>-0.115</c:v>
                </c:pt>
                <c:pt idx="10957">
                  <c:v>-0.115</c:v>
                </c:pt>
                <c:pt idx="10958">
                  <c:v>-0.115</c:v>
                </c:pt>
                <c:pt idx="10959">
                  <c:v>-0.115</c:v>
                </c:pt>
                <c:pt idx="10960">
                  <c:v>-0.115</c:v>
                </c:pt>
                <c:pt idx="10961">
                  <c:v>-0.115</c:v>
                </c:pt>
                <c:pt idx="10962">
                  <c:v>-0.115</c:v>
                </c:pt>
                <c:pt idx="10963">
                  <c:v>-0.115</c:v>
                </c:pt>
                <c:pt idx="10964">
                  <c:v>-0.115</c:v>
                </c:pt>
                <c:pt idx="10965">
                  <c:v>-0.115</c:v>
                </c:pt>
                <c:pt idx="10966">
                  <c:v>-0.115</c:v>
                </c:pt>
                <c:pt idx="10967">
                  <c:v>-0.115</c:v>
                </c:pt>
                <c:pt idx="10968">
                  <c:v>-0.115</c:v>
                </c:pt>
                <c:pt idx="10969">
                  <c:v>-0.115</c:v>
                </c:pt>
                <c:pt idx="10970">
                  <c:v>-0.115</c:v>
                </c:pt>
                <c:pt idx="10971">
                  <c:v>-0.115</c:v>
                </c:pt>
                <c:pt idx="10972">
                  <c:v>-0.115</c:v>
                </c:pt>
                <c:pt idx="10973">
                  <c:v>-0.115</c:v>
                </c:pt>
                <c:pt idx="10974">
                  <c:v>-0.115</c:v>
                </c:pt>
                <c:pt idx="10975">
                  <c:v>-0.115</c:v>
                </c:pt>
                <c:pt idx="10976">
                  <c:v>-0.115</c:v>
                </c:pt>
                <c:pt idx="10977">
                  <c:v>-0.115</c:v>
                </c:pt>
                <c:pt idx="10978">
                  <c:v>-0.115</c:v>
                </c:pt>
                <c:pt idx="10979">
                  <c:v>-0.115</c:v>
                </c:pt>
                <c:pt idx="10980">
                  <c:v>-0.115</c:v>
                </c:pt>
                <c:pt idx="10981">
                  <c:v>-0.115</c:v>
                </c:pt>
                <c:pt idx="10982">
                  <c:v>-0.115</c:v>
                </c:pt>
                <c:pt idx="10983">
                  <c:v>-0.115</c:v>
                </c:pt>
                <c:pt idx="10984">
                  <c:v>-0.115</c:v>
                </c:pt>
                <c:pt idx="10985">
                  <c:v>-0.115</c:v>
                </c:pt>
                <c:pt idx="10986">
                  <c:v>-0.115</c:v>
                </c:pt>
                <c:pt idx="10987">
                  <c:v>-0.115</c:v>
                </c:pt>
                <c:pt idx="10988">
                  <c:v>-0.115</c:v>
                </c:pt>
                <c:pt idx="10989">
                  <c:v>-0.115</c:v>
                </c:pt>
                <c:pt idx="10990">
                  <c:v>-0.115</c:v>
                </c:pt>
                <c:pt idx="10991">
                  <c:v>-0.115</c:v>
                </c:pt>
                <c:pt idx="10992">
                  <c:v>-0.115</c:v>
                </c:pt>
                <c:pt idx="10993">
                  <c:v>-0.115</c:v>
                </c:pt>
                <c:pt idx="10994">
                  <c:v>-0.115</c:v>
                </c:pt>
                <c:pt idx="10995">
                  <c:v>-0.115</c:v>
                </c:pt>
                <c:pt idx="10996">
                  <c:v>-0.115</c:v>
                </c:pt>
                <c:pt idx="10997">
                  <c:v>-0.115</c:v>
                </c:pt>
                <c:pt idx="10998">
                  <c:v>-0.115</c:v>
                </c:pt>
                <c:pt idx="10999">
                  <c:v>-0.115</c:v>
                </c:pt>
                <c:pt idx="11000">
                  <c:v>-0.115</c:v>
                </c:pt>
                <c:pt idx="11001">
                  <c:v>-0.115</c:v>
                </c:pt>
                <c:pt idx="11002">
                  <c:v>-0.115</c:v>
                </c:pt>
                <c:pt idx="11003">
                  <c:v>-0.115</c:v>
                </c:pt>
                <c:pt idx="11004">
                  <c:v>-0.115</c:v>
                </c:pt>
                <c:pt idx="11005">
                  <c:v>-0.115</c:v>
                </c:pt>
                <c:pt idx="11006">
                  <c:v>-0.115</c:v>
                </c:pt>
                <c:pt idx="11007">
                  <c:v>-0.115</c:v>
                </c:pt>
                <c:pt idx="11008">
                  <c:v>-0.115</c:v>
                </c:pt>
                <c:pt idx="11009">
                  <c:v>-0.115</c:v>
                </c:pt>
                <c:pt idx="11010">
                  <c:v>-0.115</c:v>
                </c:pt>
                <c:pt idx="11011">
                  <c:v>-0.115</c:v>
                </c:pt>
                <c:pt idx="11012">
                  <c:v>-0.115</c:v>
                </c:pt>
                <c:pt idx="11013">
                  <c:v>-0.115</c:v>
                </c:pt>
                <c:pt idx="11014">
                  <c:v>-0.115</c:v>
                </c:pt>
                <c:pt idx="11015">
                  <c:v>-0.115</c:v>
                </c:pt>
                <c:pt idx="11016">
                  <c:v>-0.114</c:v>
                </c:pt>
                <c:pt idx="11017">
                  <c:v>-0.114</c:v>
                </c:pt>
                <c:pt idx="11018">
                  <c:v>-0.114</c:v>
                </c:pt>
                <c:pt idx="11019">
                  <c:v>-0.114</c:v>
                </c:pt>
                <c:pt idx="11020">
                  <c:v>-0.114</c:v>
                </c:pt>
                <c:pt idx="11021">
                  <c:v>-0.114</c:v>
                </c:pt>
                <c:pt idx="11022">
                  <c:v>-0.114</c:v>
                </c:pt>
                <c:pt idx="11023">
                  <c:v>-0.114</c:v>
                </c:pt>
                <c:pt idx="11024">
                  <c:v>-0.114</c:v>
                </c:pt>
                <c:pt idx="11025">
                  <c:v>-0.114</c:v>
                </c:pt>
                <c:pt idx="11026">
                  <c:v>-0.114</c:v>
                </c:pt>
                <c:pt idx="11027">
                  <c:v>-0.114</c:v>
                </c:pt>
                <c:pt idx="11028">
                  <c:v>-0.114</c:v>
                </c:pt>
                <c:pt idx="11029">
                  <c:v>-0.114</c:v>
                </c:pt>
                <c:pt idx="11030">
                  <c:v>-0.114</c:v>
                </c:pt>
                <c:pt idx="11031">
                  <c:v>-0.114</c:v>
                </c:pt>
                <c:pt idx="11032">
                  <c:v>-0.114</c:v>
                </c:pt>
                <c:pt idx="11033">
                  <c:v>-0.114</c:v>
                </c:pt>
                <c:pt idx="11034">
                  <c:v>-0.114</c:v>
                </c:pt>
                <c:pt idx="11035">
                  <c:v>-0.114</c:v>
                </c:pt>
                <c:pt idx="11036">
                  <c:v>-0.114</c:v>
                </c:pt>
                <c:pt idx="11037">
                  <c:v>-0.114</c:v>
                </c:pt>
                <c:pt idx="11038">
                  <c:v>-0.114</c:v>
                </c:pt>
                <c:pt idx="11039">
                  <c:v>-0.114</c:v>
                </c:pt>
                <c:pt idx="11040">
                  <c:v>-0.114</c:v>
                </c:pt>
                <c:pt idx="11041">
                  <c:v>-0.114</c:v>
                </c:pt>
                <c:pt idx="11042">
                  <c:v>-0.114</c:v>
                </c:pt>
                <c:pt idx="11043">
                  <c:v>-0.114</c:v>
                </c:pt>
                <c:pt idx="11044">
                  <c:v>-0.114</c:v>
                </c:pt>
                <c:pt idx="11045">
                  <c:v>-0.114</c:v>
                </c:pt>
                <c:pt idx="11046">
                  <c:v>-0.114</c:v>
                </c:pt>
                <c:pt idx="11047">
                  <c:v>-0.114</c:v>
                </c:pt>
                <c:pt idx="11048">
                  <c:v>-0.114</c:v>
                </c:pt>
                <c:pt idx="11049">
                  <c:v>-0.114</c:v>
                </c:pt>
                <c:pt idx="11050">
                  <c:v>-0.114</c:v>
                </c:pt>
                <c:pt idx="11051">
                  <c:v>-0.114</c:v>
                </c:pt>
                <c:pt idx="11052">
                  <c:v>-0.114</c:v>
                </c:pt>
                <c:pt idx="11053">
                  <c:v>-0.114</c:v>
                </c:pt>
                <c:pt idx="11054">
                  <c:v>-0.114</c:v>
                </c:pt>
                <c:pt idx="11055">
                  <c:v>-0.114</c:v>
                </c:pt>
                <c:pt idx="11056">
                  <c:v>-0.114</c:v>
                </c:pt>
                <c:pt idx="11057">
                  <c:v>-0.114</c:v>
                </c:pt>
                <c:pt idx="11058">
                  <c:v>-0.114</c:v>
                </c:pt>
                <c:pt idx="11059">
                  <c:v>-0.114</c:v>
                </c:pt>
                <c:pt idx="11060">
                  <c:v>-0.114</c:v>
                </c:pt>
                <c:pt idx="11061">
                  <c:v>-0.114</c:v>
                </c:pt>
                <c:pt idx="11062">
                  <c:v>-0.114</c:v>
                </c:pt>
                <c:pt idx="11063">
                  <c:v>-0.114</c:v>
                </c:pt>
                <c:pt idx="11064">
                  <c:v>-0.114</c:v>
                </c:pt>
                <c:pt idx="11065">
                  <c:v>-0.114</c:v>
                </c:pt>
                <c:pt idx="11066">
                  <c:v>-0.114</c:v>
                </c:pt>
                <c:pt idx="11067">
                  <c:v>-0.114</c:v>
                </c:pt>
                <c:pt idx="11068">
                  <c:v>-0.114</c:v>
                </c:pt>
                <c:pt idx="11069">
                  <c:v>-0.114</c:v>
                </c:pt>
                <c:pt idx="11070">
                  <c:v>-0.114</c:v>
                </c:pt>
                <c:pt idx="11071">
                  <c:v>-0.114</c:v>
                </c:pt>
                <c:pt idx="11072">
                  <c:v>-0.114</c:v>
                </c:pt>
                <c:pt idx="11073">
                  <c:v>-0.114</c:v>
                </c:pt>
                <c:pt idx="11074">
                  <c:v>-0.114</c:v>
                </c:pt>
                <c:pt idx="11075">
                  <c:v>-0.114</c:v>
                </c:pt>
                <c:pt idx="11076">
                  <c:v>-0.114</c:v>
                </c:pt>
                <c:pt idx="11077">
                  <c:v>-0.114</c:v>
                </c:pt>
                <c:pt idx="11078">
                  <c:v>-0.114</c:v>
                </c:pt>
                <c:pt idx="11079">
                  <c:v>-0.114</c:v>
                </c:pt>
                <c:pt idx="11080">
                  <c:v>-0.114</c:v>
                </c:pt>
                <c:pt idx="11081">
                  <c:v>-0.114</c:v>
                </c:pt>
                <c:pt idx="11082">
                  <c:v>-0.114</c:v>
                </c:pt>
                <c:pt idx="11083">
                  <c:v>-0.114</c:v>
                </c:pt>
                <c:pt idx="11084">
                  <c:v>-0.114</c:v>
                </c:pt>
                <c:pt idx="11085">
                  <c:v>-0.114</c:v>
                </c:pt>
                <c:pt idx="11086">
                  <c:v>-0.114</c:v>
                </c:pt>
                <c:pt idx="11087">
                  <c:v>-0.114</c:v>
                </c:pt>
                <c:pt idx="11088">
                  <c:v>-0.114</c:v>
                </c:pt>
                <c:pt idx="11089">
                  <c:v>-0.114</c:v>
                </c:pt>
                <c:pt idx="11090">
                  <c:v>-0.114</c:v>
                </c:pt>
                <c:pt idx="11091">
                  <c:v>-0.114</c:v>
                </c:pt>
                <c:pt idx="11092">
                  <c:v>-0.114</c:v>
                </c:pt>
                <c:pt idx="11093">
                  <c:v>-0.114</c:v>
                </c:pt>
                <c:pt idx="11094">
                  <c:v>-0.114</c:v>
                </c:pt>
                <c:pt idx="11095">
                  <c:v>-0.114</c:v>
                </c:pt>
                <c:pt idx="11096">
                  <c:v>-0.114</c:v>
                </c:pt>
                <c:pt idx="11097">
                  <c:v>-0.113</c:v>
                </c:pt>
                <c:pt idx="11098">
                  <c:v>-0.113</c:v>
                </c:pt>
                <c:pt idx="11099">
                  <c:v>-0.113</c:v>
                </c:pt>
                <c:pt idx="11100">
                  <c:v>-0.113</c:v>
                </c:pt>
                <c:pt idx="11101">
                  <c:v>-0.113</c:v>
                </c:pt>
                <c:pt idx="11102">
                  <c:v>-0.113</c:v>
                </c:pt>
                <c:pt idx="11103">
                  <c:v>-0.113</c:v>
                </c:pt>
                <c:pt idx="11104">
                  <c:v>-0.113</c:v>
                </c:pt>
                <c:pt idx="11105">
                  <c:v>-0.113</c:v>
                </c:pt>
                <c:pt idx="11106">
                  <c:v>-0.113</c:v>
                </c:pt>
                <c:pt idx="11107">
                  <c:v>-0.113</c:v>
                </c:pt>
                <c:pt idx="11108">
                  <c:v>-0.113</c:v>
                </c:pt>
                <c:pt idx="11109">
                  <c:v>-0.113</c:v>
                </c:pt>
                <c:pt idx="11110">
                  <c:v>-0.113</c:v>
                </c:pt>
                <c:pt idx="11111">
                  <c:v>-0.113</c:v>
                </c:pt>
                <c:pt idx="11112">
                  <c:v>-0.113</c:v>
                </c:pt>
                <c:pt idx="11113">
                  <c:v>-0.113</c:v>
                </c:pt>
                <c:pt idx="11114">
                  <c:v>-0.113</c:v>
                </c:pt>
                <c:pt idx="11115">
                  <c:v>-0.113</c:v>
                </c:pt>
                <c:pt idx="11116">
                  <c:v>-0.113</c:v>
                </c:pt>
                <c:pt idx="11117">
                  <c:v>-0.113</c:v>
                </c:pt>
                <c:pt idx="11118">
                  <c:v>-0.113</c:v>
                </c:pt>
                <c:pt idx="11119">
                  <c:v>-0.113</c:v>
                </c:pt>
                <c:pt idx="11120">
                  <c:v>-0.113</c:v>
                </c:pt>
                <c:pt idx="11121">
                  <c:v>-0.113</c:v>
                </c:pt>
                <c:pt idx="11122">
                  <c:v>-0.113</c:v>
                </c:pt>
                <c:pt idx="11123">
                  <c:v>-0.113</c:v>
                </c:pt>
                <c:pt idx="11124">
                  <c:v>-0.113</c:v>
                </c:pt>
                <c:pt idx="11125">
                  <c:v>-0.113</c:v>
                </c:pt>
                <c:pt idx="11126">
                  <c:v>-0.113</c:v>
                </c:pt>
                <c:pt idx="11127">
                  <c:v>-0.113</c:v>
                </c:pt>
                <c:pt idx="11128">
                  <c:v>-0.113</c:v>
                </c:pt>
                <c:pt idx="11129">
                  <c:v>-0.113</c:v>
                </c:pt>
                <c:pt idx="11130">
                  <c:v>-0.113</c:v>
                </c:pt>
                <c:pt idx="11131">
                  <c:v>-0.113</c:v>
                </c:pt>
                <c:pt idx="11132">
                  <c:v>-0.113</c:v>
                </c:pt>
                <c:pt idx="11133">
                  <c:v>-0.113</c:v>
                </c:pt>
                <c:pt idx="11134">
                  <c:v>-0.113</c:v>
                </c:pt>
                <c:pt idx="11135">
                  <c:v>-0.113</c:v>
                </c:pt>
                <c:pt idx="11136">
                  <c:v>-0.113</c:v>
                </c:pt>
                <c:pt idx="11137">
                  <c:v>-0.113</c:v>
                </c:pt>
                <c:pt idx="11138">
                  <c:v>-0.113</c:v>
                </c:pt>
                <c:pt idx="11139">
                  <c:v>-0.113</c:v>
                </c:pt>
                <c:pt idx="11140">
                  <c:v>-0.113</c:v>
                </c:pt>
                <c:pt idx="11141">
                  <c:v>-0.113</c:v>
                </c:pt>
                <c:pt idx="11142">
                  <c:v>-0.113</c:v>
                </c:pt>
                <c:pt idx="11143">
                  <c:v>-0.113</c:v>
                </c:pt>
                <c:pt idx="11144">
                  <c:v>-0.113</c:v>
                </c:pt>
                <c:pt idx="11145">
                  <c:v>-0.113</c:v>
                </c:pt>
                <c:pt idx="11146">
                  <c:v>-0.113</c:v>
                </c:pt>
                <c:pt idx="11147">
                  <c:v>-0.113</c:v>
                </c:pt>
                <c:pt idx="11148">
                  <c:v>-0.113</c:v>
                </c:pt>
                <c:pt idx="11149">
                  <c:v>-0.113</c:v>
                </c:pt>
                <c:pt idx="11150">
                  <c:v>-0.113</c:v>
                </c:pt>
                <c:pt idx="11151">
                  <c:v>-0.113</c:v>
                </c:pt>
                <c:pt idx="11152">
                  <c:v>-0.113</c:v>
                </c:pt>
                <c:pt idx="11153">
                  <c:v>-0.113</c:v>
                </c:pt>
                <c:pt idx="11154">
                  <c:v>-0.113</c:v>
                </c:pt>
                <c:pt idx="11155">
                  <c:v>-0.113</c:v>
                </c:pt>
                <c:pt idx="11156">
                  <c:v>-0.113</c:v>
                </c:pt>
                <c:pt idx="11157">
                  <c:v>-0.113</c:v>
                </c:pt>
                <c:pt idx="11158">
                  <c:v>-0.113</c:v>
                </c:pt>
                <c:pt idx="11159">
                  <c:v>-0.113</c:v>
                </c:pt>
                <c:pt idx="11160">
                  <c:v>-0.113</c:v>
                </c:pt>
                <c:pt idx="11161">
                  <c:v>-0.113</c:v>
                </c:pt>
                <c:pt idx="11162">
                  <c:v>-0.113</c:v>
                </c:pt>
                <c:pt idx="11163">
                  <c:v>-0.113</c:v>
                </c:pt>
                <c:pt idx="11164">
                  <c:v>-0.113</c:v>
                </c:pt>
                <c:pt idx="11165">
                  <c:v>-0.113</c:v>
                </c:pt>
                <c:pt idx="11166">
                  <c:v>-0.113</c:v>
                </c:pt>
                <c:pt idx="11167">
                  <c:v>-0.113</c:v>
                </c:pt>
                <c:pt idx="11168">
                  <c:v>-0.113</c:v>
                </c:pt>
                <c:pt idx="11169">
                  <c:v>-0.113</c:v>
                </c:pt>
                <c:pt idx="11170">
                  <c:v>-0.113</c:v>
                </c:pt>
                <c:pt idx="11171">
                  <c:v>-0.113</c:v>
                </c:pt>
                <c:pt idx="11172">
                  <c:v>-0.113</c:v>
                </c:pt>
                <c:pt idx="11173">
                  <c:v>-0.113</c:v>
                </c:pt>
                <c:pt idx="11174">
                  <c:v>-0.113</c:v>
                </c:pt>
                <c:pt idx="11175">
                  <c:v>-0.113</c:v>
                </c:pt>
                <c:pt idx="11176">
                  <c:v>-0.113</c:v>
                </c:pt>
                <c:pt idx="11177">
                  <c:v>-0.113</c:v>
                </c:pt>
                <c:pt idx="11178">
                  <c:v>-0.112</c:v>
                </c:pt>
                <c:pt idx="11179">
                  <c:v>-0.112</c:v>
                </c:pt>
                <c:pt idx="11180">
                  <c:v>-0.112</c:v>
                </c:pt>
                <c:pt idx="11181">
                  <c:v>-0.112</c:v>
                </c:pt>
                <c:pt idx="11182">
                  <c:v>-0.112</c:v>
                </c:pt>
                <c:pt idx="11183">
                  <c:v>-0.112</c:v>
                </c:pt>
                <c:pt idx="11184">
                  <c:v>-0.112</c:v>
                </c:pt>
                <c:pt idx="11185">
                  <c:v>-0.112</c:v>
                </c:pt>
                <c:pt idx="11186">
                  <c:v>-0.112</c:v>
                </c:pt>
                <c:pt idx="11187">
                  <c:v>-0.112</c:v>
                </c:pt>
                <c:pt idx="11188">
                  <c:v>-0.112</c:v>
                </c:pt>
                <c:pt idx="11189">
                  <c:v>-0.112</c:v>
                </c:pt>
                <c:pt idx="11190">
                  <c:v>-0.112</c:v>
                </c:pt>
                <c:pt idx="11191">
                  <c:v>-0.112</c:v>
                </c:pt>
                <c:pt idx="11192">
                  <c:v>-0.112</c:v>
                </c:pt>
                <c:pt idx="11193">
                  <c:v>-0.112</c:v>
                </c:pt>
                <c:pt idx="11194">
                  <c:v>-0.112</c:v>
                </c:pt>
                <c:pt idx="11195">
                  <c:v>-0.112</c:v>
                </c:pt>
                <c:pt idx="11196">
                  <c:v>-0.112</c:v>
                </c:pt>
                <c:pt idx="11197">
                  <c:v>-0.112</c:v>
                </c:pt>
                <c:pt idx="11198">
                  <c:v>-0.112</c:v>
                </c:pt>
                <c:pt idx="11199">
                  <c:v>-0.112</c:v>
                </c:pt>
                <c:pt idx="11200">
                  <c:v>-0.112</c:v>
                </c:pt>
                <c:pt idx="11201">
                  <c:v>-0.112</c:v>
                </c:pt>
                <c:pt idx="11202">
                  <c:v>-0.112</c:v>
                </c:pt>
                <c:pt idx="11203">
                  <c:v>-0.112</c:v>
                </c:pt>
                <c:pt idx="11204">
                  <c:v>-0.112</c:v>
                </c:pt>
                <c:pt idx="11205">
                  <c:v>-0.112</c:v>
                </c:pt>
                <c:pt idx="11206">
                  <c:v>-0.112</c:v>
                </c:pt>
                <c:pt idx="11207">
                  <c:v>-0.112</c:v>
                </c:pt>
                <c:pt idx="11208">
                  <c:v>-0.112</c:v>
                </c:pt>
                <c:pt idx="11209">
                  <c:v>-0.112</c:v>
                </c:pt>
                <c:pt idx="11210">
                  <c:v>-0.112</c:v>
                </c:pt>
                <c:pt idx="11211">
                  <c:v>-0.112</c:v>
                </c:pt>
                <c:pt idx="11212">
                  <c:v>-0.112</c:v>
                </c:pt>
                <c:pt idx="11213">
                  <c:v>-0.112</c:v>
                </c:pt>
                <c:pt idx="11214">
                  <c:v>-0.112</c:v>
                </c:pt>
                <c:pt idx="11215">
                  <c:v>-0.112</c:v>
                </c:pt>
                <c:pt idx="11216">
                  <c:v>-0.112</c:v>
                </c:pt>
                <c:pt idx="11217">
                  <c:v>-0.112</c:v>
                </c:pt>
                <c:pt idx="11218">
                  <c:v>-0.112</c:v>
                </c:pt>
                <c:pt idx="11219">
                  <c:v>-0.112</c:v>
                </c:pt>
                <c:pt idx="11220">
                  <c:v>-0.112</c:v>
                </c:pt>
                <c:pt idx="11221">
                  <c:v>-0.112</c:v>
                </c:pt>
                <c:pt idx="11222">
                  <c:v>-0.112</c:v>
                </c:pt>
                <c:pt idx="11223">
                  <c:v>-0.112</c:v>
                </c:pt>
                <c:pt idx="11224">
                  <c:v>-0.112</c:v>
                </c:pt>
                <c:pt idx="11225">
                  <c:v>-0.112</c:v>
                </c:pt>
                <c:pt idx="11226">
                  <c:v>-0.112</c:v>
                </c:pt>
                <c:pt idx="11227">
                  <c:v>-0.112</c:v>
                </c:pt>
                <c:pt idx="11228">
                  <c:v>-0.112</c:v>
                </c:pt>
                <c:pt idx="11229">
                  <c:v>-0.112</c:v>
                </c:pt>
                <c:pt idx="11230">
                  <c:v>-0.112</c:v>
                </c:pt>
                <c:pt idx="11231">
                  <c:v>-0.112</c:v>
                </c:pt>
                <c:pt idx="11232">
                  <c:v>-0.112</c:v>
                </c:pt>
                <c:pt idx="11233">
                  <c:v>-0.112</c:v>
                </c:pt>
                <c:pt idx="11234">
                  <c:v>-0.112</c:v>
                </c:pt>
                <c:pt idx="11235">
                  <c:v>-0.112</c:v>
                </c:pt>
                <c:pt idx="11236">
                  <c:v>-0.112</c:v>
                </c:pt>
                <c:pt idx="11237">
                  <c:v>-0.112</c:v>
                </c:pt>
                <c:pt idx="11238">
                  <c:v>-0.112</c:v>
                </c:pt>
                <c:pt idx="11239">
                  <c:v>-0.112</c:v>
                </c:pt>
                <c:pt idx="11240">
                  <c:v>-0.112</c:v>
                </c:pt>
                <c:pt idx="11241">
                  <c:v>-0.112</c:v>
                </c:pt>
                <c:pt idx="11242">
                  <c:v>-0.112</c:v>
                </c:pt>
                <c:pt idx="11243">
                  <c:v>-0.112</c:v>
                </c:pt>
                <c:pt idx="11244">
                  <c:v>-0.112</c:v>
                </c:pt>
                <c:pt idx="11245">
                  <c:v>-0.112</c:v>
                </c:pt>
                <c:pt idx="11246">
                  <c:v>-0.112</c:v>
                </c:pt>
                <c:pt idx="11247">
                  <c:v>-0.112</c:v>
                </c:pt>
                <c:pt idx="11248">
                  <c:v>-0.112</c:v>
                </c:pt>
                <c:pt idx="11249">
                  <c:v>-0.112</c:v>
                </c:pt>
                <c:pt idx="11250">
                  <c:v>-0.112</c:v>
                </c:pt>
                <c:pt idx="11251">
                  <c:v>-0.112</c:v>
                </c:pt>
                <c:pt idx="11252">
                  <c:v>-0.112</c:v>
                </c:pt>
                <c:pt idx="11253">
                  <c:v>-0.112</c:v>
                </c:pt>
                <c:pt idx="11254">
                  <c:v>-0.112</c:v>
                </c:pt>
                <c:pt idx="11255">
                  <c:v>-0.112</c:v>
                </c:pt>
                <c:pt idx="11256">
                  <c:v>-0.112</c:v>
                </c:pt>
                <c:pt idx="11257">
                  <c:v>-0.112</c:v>
                </c:pt>
                <c:pt idx="11258">
                  <c:v>-0.112</c:v>
                </c:pt>
                <c:pt idx="11259">
                  <c:v>-0.111</c:v>
                </c:pt>
                <c:pt idx="11260">
                  <c:v>-0.111</c:v>
                </c:pt>
                <c:pt idx="11261">
                  <c:v>-0.111</c:v>
                </c:pt>
                <c:pt idx="11262">
                  <c:v>-0.111</c:v>
                </c:pt>
                <c:pt idx="11263">
                  <c:v>-0.111</c:v>
                </c:pt>
                <c:pt idx="11264">
                  <c:v>-0.111</c:v>
                </c:pt>
                <c:pt idx="11265">
                  <c:v>-0.111</c:v>
                </c:pt>
                <c:pt idx="11266">
                  <c:v>-0.111</c:v>
                </c:pt>
                <c:pt idx="11267">
                  <c:v>-0.111</c:v>
                </c:pt>
                <c:pt idx="11268">
                  <c:v>-0.111</c:v>
                </c:pt>
                <c:pt idx="11269">
                  <c:v>-0.111</c:v>
                </c:pt>
                <c:pt idx="11270">
                  <c:v>-0.111</c:v>
                </c:pt>
                <c:pt idx="11271">
                  <c:v>-0.111</c:v>
                </c:pt>
                <c:pt idx="11272">
                  <c:v>-0.111</c:v>
                </c:pt>
                <c:pt idx="11273">
                  <c:v>-0.111</c:v>
                </c:pt>
                <c:pt idx="11274">
                  <c:v>-0.111</c:v>
                </c:pt>
                <c:pt idx="11275">
                  <c:v>-0.111</c:v>
                </c:pt>
                <c:pt idx="11276">
                  <c:v>-0.111</c:v>
                </c:pt>
                <c:pt idx="11277">
                  <c:v>-0.111</c:v>
                </c:pt>
                <c:pt idx="11278">
                  <c:v>-0.111</c:v>
                </c:pt>
                <c:pt idx="11279">
                  <c:v>-0.111</c:v>
                </c:pt>
                <c:pt idx="11280">
                  <c:v>-0.111</c:v>
                </c:pt>
                <c:pt idx="11281">
                  <c:v>-0.111</c:v>
                </c:pt>
                <c:pt idx="11282">
                  <c:v>-0.111</c:v>
                </c:pt>
                <c:pt idx="11283">
                  <c:v>-0.111</c:v>
                </c:pt>
                <c:pt idx="11284">
                  <c:v>-0.111</c:v>
                </c:pt>
                <c:pt idx="11285">
                  <c:v>-0.111</c:v>
                </c:pt>
                <c:pt idx="11286">
                  <c:v>-0.111</c:v>
                </c:pt>
                <c:pt idx="11287">
                  <c:v>-0.111</c:v>
                </c:pt>
                <c:pt idx="11288">
                  <c:v>-0.111</c:v>
                </c:pt>
                <c:pt idx="11289">
                  <c:v>-0.111</c:v>
                </c:pt>
                <c:pt idx="11290">
                  <c:v>-0.111</c:v>
                </c:pt>
                <c:pt idx="11291">
                  <c:v>-0.111</c:v>
                </c:pt>
                <c:pt idx="11292">
                  <c:v>-0.111</c:v>
                </c:pt>
                <c:pt idx="11293">
                  <c:v>-0.111</c:v>
                </c:pt>
                <c:pt idx="11294">
                  <c:v>-0.111</c:v>
                </c:pt>
                <c:pt idx="11295">
                  <c:v>-0.111</c:v>
                </c:pt>
                <c:pt idx="11296">
                  <c:v>-0.111</c:v>
                </c:pt>
                <c:pt idx="11297">
                  <c:v>-0.111</c:v>
                </c:pt>
                <c:pt idx="11298">
                  <c:v>-0.111</c:v>
                </c:pt>
                <c:pt idx="11299">
                  <c:v>-0.111</c:v>
                </c:pt>
                <c:pt idx="11300">
                  <c:v>-0.111</c:v>
                </c:pt>
                <c:pt idx="11301">
                  <c:v>-0.111</c:v>
                </c:pt>
                <c:pt idx="11302">
                  <c:v>-0.111</c:v>
                </c:pt>
                <c:pt idx="11303">
                  <c:v>-0.111</c:v>
                </c:pt>
                <c:pt idx="11304">
                  <c:v>-0.111</c:v>
                </c:pt>
                <c:pt idx="11305">
                  <c:v>-0.111</c:v>
                </c:pt>
                <c:pt idx="11306">
                  <c:v>-0.111</c:v>
                </c:pt>
                <c:pt idx="11307">
                  <c:v>-0.111</c:v>
                </c:pt>
                <c:pt idx="11308">
                  <c:v>-0.111</c:v>
                </c:pt>
                <c:pt idx="11309">
                  <c:v>-0.111</c:v>
                </c:pt>
                <c:pt idx="11310">
                  <c:v>-0.111</c:v>
                </c:pt>
                <c:pt idx="11311">
                  <c:v>-0.111</c:v>
                </c:pt>
                <c:pt idx="11312">
                  <c:v>-0.111</c:v>
                </c:pt>
                <c:pt idx="11313">
                  <c:v>-0.111</c:v>
                </c:pt>
                <c:pt idx="11314">
                  <c:v>-0.111</c:v>
                </c:pt>
                <c:pt idx="11315">
                  <c:v>-0.111</c:v>
                </c:pt>
                <c:pt idx="11316">
                  <c:v>-0.111</c:v>
                </c:pt>
                <c:pt idx="11317">
                  <c:v>-0.111</c:v>
                </c:pt>
                <c:pt idx="11318">
                  <c:v>-0.111</c:v>
                </c:pt>
                <c:pt idx="11319">
                  <c:v>-0.111</c:v>
                </c:pt>
                <c:pt idx="11320">
                  <c:v>-0.111</c:v>
                </c:pt>
                <c:pt idx="11321">
                  <c:v>-0.111</c:v>
                </c:pt>
                <c:pt idx="11322">
                  <c:v>-0.111</c:v>
                </c:pt>
                <c:pt idx="11323">
                  <c:v>-0.111</c:v>
                </c:pt>
                <c:pt idx="11324">
                  <c:v>-0.111</c:v>
                </c:pt>
                <c:pt idx="11325">
                  <c:v>-0.111</c:v>
                </c:pt>
                <c:pt idx="11326">
                  <c:v>-0.111</c:v>
                </c:pt>
                <c:pt idx="11327">
                  <c:v>-0.111</c:v>
                </c:pt>
                <c:pt idx="11328">
                  <c:v>-0.111</c:v>
                </c:pt>
                <c:pt idx="11329">
                  <c:v>-0.111</c:v>
                </c:pt>
                <c:pt idx="11330">
                  <c:v>-0.111</c:v>
                </c:pt>
                <c:pt idx="11331">
                  <c:v>-0.111</c:v>
                </c:pt>
                <c:pt idx="11332">
                  <c:v>-0.111</c:v>
                </c:pt>
                <c:pt idx="11333">
                  <c:v>-0.111</c:v>
                </c:pt>
                <c:pt idx="11334">
                  <c:v>-0.111</c:v>
                </c:pt>
                <c:pt idx="11335">
                  <c:v>-0.111</c:v>
                </c:pt>
                <c:pt idx="11336">
                  <c:v>-0.111</c:v>
                </c:pt>
                <c:pt idx="11337">
                  <c:v>-0.111</c:v>
                </c:pt>
                <c:pt idx="11338">
                  <c:v>-0.111</c:v>
                </c:pt>
                <c:pt idx="11339">
                  <c:v>-0.111</c:v>
                </c:pt>
                <c:pt idx="11340">
                  <c:v>-0.11</c:v>
                </c:pt>
                <c:pt idx="11341">
                  <c:v>-0.11</c:v>
                </c:pt>
                <c:pt idx="11342">
                  <c:v>-0.11</c:v>
                </c:pt>
                <c:pt idx="11343">
                  <c:v>-0.11</c:v>
                </c:pt>
                <c:pt idx="11344">
                  <c:v>-0.11</c:v>
                </c:pt>
                <c:pt idx="11345">
                  <c:v>-0.11</c:v>
                </c:pt>
                <c:pt idx="11346">
                  <c:v>-0.11</c:v>
                </c:pt>
                <c:pt idx="11347">
                  <c:v>-0.11</c:v>
                </c:pt>
                <c:pt idx="11348">
                  <c:v>-0.11</c:v>
                </c:pt>
                <c:pt idx="11349">
                  <c:v>-0.11</c:v>
                </c:pt>
                <c:pt idx="11350">
                  <c:v>-0.11</c:v>
                </c:pt>
                <c:pt idx="11351">
                  <c:v>-0.11</c:v>
                </c:pt>
                <c:pt idx="11352">
                  <c:v>-0.11</c:v>
                </c:pt>
                <c:pt idx="11353">
                  <c:v>-0.11</c:v>
                </c:pt>
                <c:pt idx="11354">
                  <c:v>-0.11</c:v>
                </c:pt>
                <c:pt idx="11355">
                  <c:v>-0.11</c:v>
                </c:pt>
                <c:pt idx="11356">
                  <c:v>-0.11</c:v>
                </c:pt>
                <c:pt idx="11357">
                  <c:v>-0.11</c:v>
                </c:pt>
                <c:pt idx="11358">
                  <c:v>-0.11</c:v>
                </c:pt>
                <c:pt idx="11359">
                  <c:v>-0.11</c:v>
                </c:pt>
                <c:pt idx="11360">
                  <c:v>-0.11</c:v>
                </c:pt>
                <c:pt idx="11361">
                  <c:v>-0.11</c:v>
                </c:pt>
                <c:pt idx="11362">
                  <c:v>-0.11</c:v>
                </c:pt>
                <c:pt idx="11363">
                  <c:v>-0.11</c:v>
                </c:pt>
                <c:pt idx="11364">
                  <c:v>-0.11</c:v>
                </c:pt>
                <c:pt idx="11365">
                  <c:v>-0.11</c:v>
                </c:pt>
                <c:pt idx="11366">
                  <c:v>-0.11</c:v>
                </c:pt>
                <c:pt idx="11367">
                  <c:v>-0.11</c:v>
                </c:pt>
                <c:pt idx="11368">
                  <c:v>-0.11</c:v>
                </c:pt>
                <c:pt idx="11369">
                  <c:v>-0.11</c:v>
                </c:pt>
                <c:pt idx="11370">
                  <c:v>-0.11</c:v>
                </c:pt>
                <c:pt idx="11371">
                  <c:v>-0.11</c:v>
                </c:pt>
                <c:pt idx="11372">
                  <c:v>-0.11</c:v>
                </c:pt>
                <c:pt idx="11373">
                  <c:v>-0.11</c:v>
                </c:pt>
                <c:pt idx="11374">
                  <c:v>-0.11</c:v>
                </c:pt>
                <c:pt idx="11375">
                  <c:v>-0.11</c:v>
                </c:pt>
                <c:pt idx="11376">
                  <c:v>-0.11</c:v>
                </c:pt>
                <c:pt idx="11377">
                  <c:v>-0.11</c:v>
                </c:pt>
                <c:pt idx="11378">
                  <c:v>-0.11</c:v>
                </c:pt>
                <c:pt idx="11379">
                  <c:v>-0.11</c:v>
                </c:pt>
                <c:pt idx="11380">
                  <c:v>-0.11</c:v>
                </c:pt>
                <c:pt idx="11381">
                  <c:v>-0.11</c:v>
                </c:pt>
                <c:pt idx="11382">
                  <c:v>-0.11</c:v>
                </c:pt>
                <c:pt idx="11383">
                  <c:v>-0.11</c:v>
                </c:pt>
                <c:pt idx="11384">
                  <c:v>-0.11</c:v>
                </c:pt>
                <c:pt idx="11385">
                  <c:v>-0.11</c:v>
                </c:pt>
                <c:pt idx="11386">
                  <c:v>-0.11</c:v>
                </c:pt>
                <c:pt idx="11387">
                  <c:v>-0.11</c:v>
                </c:pt>
                <c:pt idx="11388">
                  <c:v>-0.11</c:v>
                </c:pt>
                <c:pt idx="11389">
                  <c:v>-0.11</c:v>
                </c:pt>
                <c:pt idx="11390">
                  <c:v>-0.11</c:v>
                </c:pt>
                <c:pt idx="11391">
                  <c:v>-0.11</c:v>
                </c:pt>
                <c:pt idx="11392">
                  <c:v>-0.11</c:v>
                </c:pt>
                <c:pt idx="11393">
                  <c:v>-0.11</c:v>
                </c:pt>
                <c:pt idx="11394">
                  <c:v>-0.11</c:v>
                </c:pt>
                <c:pt idx="11395">
                  <c:v>-0.11</c:v>
                </c:pt>
                <c:pt idx="11396">
                  <c:v>-0.11</c:v>
                </c:pt>
                <c:pt idx="11397">
                  <c:v>-0.11</c:v>
                </c:pt>
                <c:pt idx="11398">
                  <c:v>-0.11</c:v>
                </c:pt>
                <c:pt idx="11399">
                  <c:v>-0.11</c:v>
                </c:pt>
                <c:pt idx="11400">
                  <c:v>-0.11</c:v>
                </c:pt>
                <c:pt idx="11401">
                  <c:v>-0.11</c:v>
                </c:pt>
                <c:pt idx="11402">
                  <c:v>-0.11</c:v>
                </c:pt>
                <c:pt idx="11403">
                  <c:v>-0.11</c:v>
                </c:pt>
                <c:pt idx="11404">
                  <c:v>-0.11</c:v>
                </c:pt>
                <c:pt idx="11405">
                  <c:v>-0.11</c:v>
                </c:pt>
                <c:pt idx="11406">
                  <c:v>-0.11</c:v>
                </c:pt>
                <c:pt idx="11407">
                  <c:v>-0.11</c:v>
                </c:pt>
                <c:pt idx="11408">
                  <c:v>-0.11</c:v>
                </c:pt>
                <c:pt idx="11409">
                  <c:v>-0.11</c:v>
                </c:pt>
                <c:pt idx="11410">
                  <c:v>-0.11</c:v>
                </c:pt>
                <c:pt idx="11411">
                  <c:v>-0.11</c:v>
                </c:pt>
                <c:pt idx="11412">
                  <c:v>-0.11</c:v>
                </c:pt>
                <c:pt idx="11413">
                  <c:v>-0.11</c:v>
                </c:pt>
                <c:pt idx="11414">
                  <c:v>-0.11</c:v>
                </c:pt>
                <c:pt idx="11415">
                  <c:v>-0.11</c:v>
                </c:pt>
                <c:pt idx="11416">
                  <c:v>-0.11</c:v>
                </c:pt>
                <c:pt idx="11417">
                  <c:v>-0.11</c:v>
                </c:pt>
                <c:pt idx="11418">
                  <c:v>-0.11</c:v>
                </c:pt>
                <c:pt idx="11419">
                  <c:v>-0.11</c:v>
                </c:pt>
                <c:pt idx="11420">
                  <c:v>-0.11</c:v>
                </c:pt>
                <c:pt idx="11421">
                  <c:v>-0.109</c:v>
                </c:pt>
                <c:pt idx="11422">
                  <c:v>-0.109</c:v>
                </c:pt>
                <c:pt idx="11423">
                  <c:v>-0.109</c:v>
                </c:pt>
                <c:pt idx="11424">
                  <c:v>-0.109</c:v>
                </c:pt>
                <c:pt idx="11425">
                  <c:v>-0.109</c:v>
                </c:pt>
                <c:pt idx="11426">
                  <c:v>-0.109</c:v>
                </c:pt>
                <c:pt idx="11427">
                  <c:v>-0.109</c:v>
                </c:pt>
                <c:pt idx="11428">
                  <c:v>-0.109</c:v>
                </c:pt>
                <c:pt idx="11429">
                  <c:v>-0.109</c:v>
                </c:pt>
                <c:pt idx="11430">
                  <c:v>-0.109</c:v>
                </c:pt>
                <c:pt idx="11431">
                  <c:v>-0.109</c:v>
                </c:pt>
                <c:pt idx="11432">
                  <c:v>-0.109</c:v>
                </c:pt>
                <c:pt idx="11433">
                  <c:v>-0.109</c:v>
                </c:pt>
                <c:pt idx="11434">
                  <c:v>-0.109</c:v>
                </c:pt>
                <c:pt idx="11435">
                  <c:v>-0.109</c:v>
                </c:pt>
                <c:pt idx="11436">
                  <c:v>-0.109</c:v>
                </c:pt>
                <c:pt idx="11437">
                  <c:v>-0.109</c:v>
                </c:pt>
                <c:pt idx="11438">
                  <c:v>-0.109</c:v>
                </c:pt>
                <c:pt idx="11439">
                  <c:v>-0.109</c:v>
                </c:pt>
                <c:pt idx="11440">
                  <c:v>-0.109</c:v>
                </c:pt>
                <c:pt idx="11441">
                  <c:v>-0.109</c:v>
                </c:pt>
                <c:pt idx="11442">
                  <c:v>-0.109</c:v>
                </c:pt>
                <c:pt idx="11443">
                  <c:v>-0.109</c:v>
                </c:pt>
                <c:pt idx="11444">
                  <c:v>-0.109</c:v>
                </c:pt>
                <c:pt idx="11445">
                  <c:v>-0.109</c:v>
                </c:pt>
                <c:pt idx="11446">
                  <c:v>-0.109</c:v>
                </c:pt>
                <c:pt idx="11447">
                  <c:v>-0.109</c:v>
                </c:pt>
                <c:pt idx="11448">
                  <c:v>-0.109</c:v>
                </c:pt>
                <c:pt idx="11449">
                  <c:v>-0.109</c:v>
                </c:pt>
                <c:pt idx="11450">
                  <c:v>-0.109</c:v>
                </c:pt>
                <c:pt idx="11451">
                  <c:v>-0.109</c:v>
                </c:pt>
                <c:pt idx="11452">
                  <c:v>-0.109</c:v>
                </c:pt>
                <c:pt idx="11453">
                  <c:v>-0.109</c:v>
                </c:pt>
                <c:pt idx="11454">
                  <c:v>-0.109</c:v>
                </c:pt>
                <c:pt idx="11455">
                  <c:v>-0.109</c:v>
                </c:pt>
                <c:pt idx="11456">
                  <c:v>-0.109</c:v>
                </c:pt>
                <c:pt idx="11457">
                  <c:v>-0.109</c:v>
                </c:pt>
                <c:pt idx="11458">
                  <c:v>-0.109</c:v>
                </c:pt>
                <c:pt idx="11459">
                  <c:v>-0.109</c:v>
                </c:pt>
                <c:pt idx="11460">
                  <c:v>-0.109</c:v>
                </c:pt>
                <c:pt idx="11461">
                  <c:v>-0.109</c:v>
                </c:pt>
                <c:pt idx="11462">
                  <c:v>-0.109</c:v>
                </c:pt>
                <c:pt idx="11463">
                  <c:v>-0.109</c:v>
                </c:pt>
                <c:pt idx="11464">
                  <c:v>-0.109</c:v>
                </c:pt>
                <c:pt idx="11465">
                  <c:v>-0.109</c:v>
                </c:pt>
                <c:pt idx="11466">
                  <c:v>-0.109</c:v>
                </c:pt>
                <c:pt idx="11467">
                  <c:v>-0.109</c:v>
                </c:pt>
                <c:pt idx="11468">
                  <c:v>-0.109</c:v>
                </c:pt>
                <c:pt idx="11469">
                  <c:v>-0.109</c:v>
                </c:pt>
                <c:pt idx="11470">
                  <c:v>-0.109</c:v>
                </c:pt>
                <c:pt idx="11471">
                  <c:v>-0.109</c:v>
                </c:pt>
                <c:pt idx="11472">
                  <c:v>-0.109</c:v>
                </c:pt>
                <c:pt idx="11473">
                  <c:v>-0.109</c:v>
                </c:pt>
                <c:pt idx="11474">
                  <c:v>-0.109</c:v>
                </c:pt>
                <c:pt idx="11475">
                  <c:v>-0.109</c:v>
                </c:pt>
                <c:pt idx="11476">
                  <c:v>-0.109</c:v>
                </c:pt>
                <c:pt idx="11477">
                  <c:v>-0.109</c:v>
                </c:pt>
                <c:pt idx="11478">
                  <c:v>-0.109</c:v>
                </c:pt>
                <c:pt idx="11479">
                  <c:v>-0.109</c:v>
                </c:pt>
                <c:pt idx="11480">
                  <c:v>-0.109</c:v>
                </c:pt>
                <c:pt idx="11481">
                  <c:v>-0.109</c:v>
                </c:pt>
                <c:pt idx="11482">
                  <c:v>-0.109</c:v>
                </c:pt>
                <c:pt idx="11483">
                  <c:v>-0.109</c:v>
                </c:pt>
                <c:pt idx="11484">
                  <c:v>-0.109</c:v>
                </c:pt>
                <c:pt idx="11485">
                  <c:v>-0.109</c:v>
                </c:pt>
                <c:pt idx="11486">
                  <c:v>-0.109</c:v>
                </c:pt>
                <c:pt idx="11487">
                  <c:v>-0.109</c:v>
                </c:pt>
                <c:pt idx="11488">
                  <c:v>-0.109</c:v>
                </c:pt>
                <c:pt idx="11489">
                  <c:v>-0.109</c:v>
                </c:pt>
                <c:pt idx="11490">
                  <c:v>-0.109</c:v>
                </c:pt>
                <c:pt idx="11491">
                  <c:v>-0.109</c:v>
                </c:pt>
                <c:pt idx="11492">
                  <c:v>-0.109</c:v>
                </c:pt>
                <c:pt idx="11493">
                  <c:v>-0.109</c:v>
                </c:pt>
                <c:pt idx="11494">
                  <c:v>-0.109</c:v>
                </c:pt>
                <c:pt idx="11495">
                  <c:v>-0.109</c:v>
                </c:pt>
                <c:pt idx="11496">
                  <c:v>-0.109</c:v>
                </c:pt>
                <c:pt idx="11497">
                  <c:v>-0.109</c:v>
                </c:pt>
                <c:pt idx="11498">
                  <c:v>-0.109</c:v>
                </c:pt>
                <c:pt idx="11499">
                  <c:v>-0.109</c:v>
                </c:pt>
                <c:pt idx="11500">
                  <c:v>-0.109</c:v>
                </c:pt>
                <c:pt idx="11501">
                  <c:v>-0.109</c:v>
                </c:pt>
                <c:pt idx="11502">
                  <c:v>-0.108</c:v>
                </c:pt>
                <c:pt idx="11503">
                  <c:v>-0.108</c:v>
                </c:pt>
                <c:pt idx="11504">
                  <c:v>-0.108</c:v>
                </c:pt>
                <c:pt idx="11505">
                  <c:v>-0.108</c:v>
                </c:pt>
                <c:pt idx="11506">
                  <c:v>-0.108</c:v>
                </c:pt>
                <c:pt idx="11507">
                  <c:v>-0.108</c:v>
                </c:pt>
                <c:pt idx="11508">
                  <c:v>-0.108</c:v>
                </c:pt>
                <c:pt idx="11509">
                  <c:v>-0.108</c:v>
                </c:pt>
                <c:pt idx="11510">
                  <c:v>-0.108</c:v>
                </c:pt>
                <c:pt idx="11511">
                  <c:v>-0.108</c:v>
                </c:pt>
                <c:pt idx="11512">
                  <c:v>-0.108</c:v>
                </c:pt>
                <c:pt idx="11513">
                  <c:v>-0.108</c:v>
                </c:pt>
                <c:pt idx="11514">
                  <c:v>-0.108</c:v>
                </c:pt>
                <c:pt idx="11515">
                  <c:v>-0.108</c:v>
                </c:pt>
                <c:pt idx="11516">
                  <c:v>-0.108</c:v>
                </c:pt>
                <c:pt idx="11517">
                  <c:v>-0.108</c:v>
                </c:pt>
                <c:pt idx="11518">
                  <c:v>-0.108</c:v>
                </c:pt>
                <c:pt idx="11519">
                  <c:v>-0.108</c:v>
                </c:pt>
                <c:pt idx="11520">
                  <c:v>-0.108</c:v>
                </c:pt>
                <c:pt idx="11521">
                  <c:v>-0.108</c:v>
                </c:pt>
                <c:pt idx="11522">
                  <c:v>-0.108</c:v>
                </c:pt>
                <c:pt idx="11523">
                  <c:v>-0.108</c:v>
                </c:pt>
                <c:pt idx="11524">
                  <c:v>-0.108</c:v>
                </c:pt>
                <c:pt idx="11525">
                  <c:v>-0.108</c:v>
                </c:pt>
                <c:pt idx="11526">
                  <c:v>-0.108</c:v>
                </c:pt>
                <c:pt idx="11527">
                  <c:v>-0.108</c:v>
                </c:pt>
                <c:pt idx="11528">
                  <c:v>-0.108</c:v>
                </c:pt>
                <c:pt idx="11529">
                  <c:v>-0.108</c:v>
                </c:pt>
                <c:pt idx="11530">
                  <c:v>-0.108</c:v>
                </c:pt>
                <c:pt idx="11531">
                  <c:v>-0.108</c:v>
                </c:pt>
                <c:pt idx="11532">
                  <c:v>-0.108</c:v>
                </c:pt>
                <c:pt idx="11533">
                  <c:v>-0.108</c:v>
                </c:pt>
                <c:pt idx="11534">
                  <c:v>-0.108</c:v>
                </c:pt>
                <c:pt idx="11535">
                  <c:v>-0.108</c:v>
                </c:pt>
                <c:pt idx="11536">
                  <c:v>-0.108</c:v>
                </c:pt>
                <c:pt idx="11537">
                  <c:v>-0.108</c:v>
                </c:pt>
                <c:pt idx="11538">
                  <c:v>-0.108</c:v>
                </c:pt>
                <c:pt idx="11539">
                  <c:v>-0.108</c:v>
                </c:pt>
                <c:pt idx="11540">
                  <c:v>-0.108</c:v>
                </c:pt>
                <c:pt idx="11541">
                  <c:v>-0.108</c:v>
                </c:pt>
                <c:pt idx="11542">
                  <c:v>-0.108</c:v>
                </c:pt>
                <c:pt idx="11543">
                  <c:v>-0.108</c:v>
                </c:pt>
                <c:pt idx="11544">
                  <c:v>-0.108</c:v>
                </c:pt>
                <c:pt idx="11545">
                  <c:v>-0.108</c:v>
                </c:pt>
                <c:pt idx="11546">
                  <c:v>-0.108</c:v>
                </c:pt>
                <c:pt idx="11547">
                  <c:v>-0.108</c:v>
                </c:pt>
                <c:pt idx="11548">
                  <c:v>-0.108</c:v>
                </c:pt>
                <c:pt idx="11549">
                  <c:v>-0.108</c:v>
                </c:pt>
                <c:pt idx="11550">
                  <c:v>-0.108</c:v>
                </c:pt>
                <c:pt idx="11551">
                  <c:v>-0.108</c:v>
                </c:pt>
                <c:pt idx="11552">
                  <c:v>-0.108</c:v>
                </c:pt>
                <c:pt idx="11553">
                  <c:v>-0.108</c:v>
                </c:pt>
                <c:pt idx="11554">
                  <c:v>-0.108</c:v>
                </c:pt>
                <c:pt idx="11555">
                  <c:v>-0.108</c:v>
                </c:pt>
                <c:pt idx="11556">
                  <c:v>-0.108</c:v>
                </c:pt>
                <c:pt idx="11557">
                  <c:v>-0.108</c:v>
                </c:pt>
                <c:pt idx="11558">
                  <c:v>-0.108</c:v>
                </c:pt>
                <c:pt idx="11559">
                  <c:v>-0.108</c:v>
                </c:pt>
                <c:pt idx="11560">
                  <c:v>-0.108</c:v>
                </c:pt>
                <c:pt idx="11561">
                  <c:v>-0.108</c:v>
                </c:pt>
                <c:pt idx="11562">
                  <c:v>-0.108</c:v>
                </c:pt>
                <c:pt idx="11563">
                  <c:v>-0.108</c:v>
                </c:pt>
                <c:pt idx="11564">
                  <c:v>-0.108</c:v>
                </c:pt>
                <c:pt idx="11565">
                  <c:v>-0.108</c:v>
                </c:pt>
                <c:pt idx="11566">
                  <c:v>-0.108</c:v>
                </c:pt>
                <c:pt idx="11567">
                  <c:v>-0.108</c:v>
                </c:pt>
                <c:pt idx="11568">
                  <c:v>-0.108</c:v>
                </c:pt>
                <c:pt idx="11569">
                  <c:v>-0.108</c:v>
                </c:pt>
                <c:pt idx="11570">
                  <c:v>-0.108</c:v>
                </c:pt>
                <c:pt idx="11571">
                  <c:v>-0.108</c:v>
                </c:pt>
                <c:pt idx="11572">
                  <c:v>-0.108</c:v>
                </c:pt>
                <c:pt idx="11573">
                  <c:v>-0.108</c:v>
                </c:pt>
                <c:pt idx="11574">
                  <c:v>-0.108</c:v>
                </c:pt>
                <c:pt idx="11575">
                  <c:v>-0.108</c:v>
                </c:pt>
                <c:pt idx="11576">
                  <c:v>-0.108</c:v>
                </c:pt>
                <c:pt idx="11577">
                  <c:v>-0.108</c:v>
                </c:pt>
                <c:pt idx="11578">
                  <c:v>-0.108</c:v>
                </c:pt>
                <c:pt idx="11579">
                  <c:v>-0.108</c:v>
                </c:pt>
                <c:pt idx="11580">
                  <c:v>-0.108</c:v>
                </c:pt>
                <c:pt idx="11581">
                  <c:v>-0.108</c:v>
                </c:pt>
                <c:pt idx="11582">
                  <c:v>-0.108</c:v>
                </c:pt>
                <c:pt idx="11583">
                  <c:v>-0.107</c:v>
                </c:pt>
                <c:pt idx="11584">
                  <c:v>-0.107</c:v>
                </c:pt>
                <c:pt idx="11585">
                  <c:v>-0.107</c:v>
                </c:pt>
                <c:pt idx="11586">
                  <c:v>-0.107</c:v>
                </c:pt>
                <c:pt idx="11587">
                  <c:v>-0.107</c:v>
                </c:pt>
                <c:pt idx="11588">
                  <c:v>-0.107</c:v>
                </c:pt>
                <c:pt idx="11589">
                  <c:v>-0.107</c:v>
                </c:pt>
                <c:pt idx="11590">
                  <c:v>-0.107</c:v>
                </c:pt>
                <c:pt idx="11591">
                  <c:v>-0.107</c:v>
                </c:pt>
                <c:pt idx="11592">
                  <c:v>-0.107</c:v>
                </c:pt>
                <c:pt idx="11593">
                  <c:v>-0.107</c:v>
                </c:pt>
                <c:pt idx="11594">
                  <c:v>-0.107</c:v>
                </c:pt>
                <c:pt idx="11595">
                  <c:v>-0.107</c:v>
                </c:pt>
                <c:pt idx="11596">
                  <c:v>-0.107</c:v>
                </c:pt>
                <c:pt idx="11597">
                  <c:v>-0.107</c:v>
                </c:pt>
                <c:pt idx="11598">
                  <c:v>-0.107</c:v>
                </c:pt>
                <c:pt idx="11599">
                  <c:v>-0.107</c:v>
                </c:pt>
                <c:pt idx="11600">
                  <c:v>-0.107</c:v>
                </c:pt>
                <c:pt idx="11601">
                  <c:v>-0.107</c:v>
                </c:pt>
                <c:pt idx="11602">
                  <c:v>-0.107</c:v>
                </c:pt>
                <c:pt idx="11603">
                  <c:v>-0.107</c:v>
                </c:pt>
                <c:pt idx="11604">
                  <c:v>-0.107</c:v>
                </c:pt>
                <c:pt idx="11605">
                  <c:v>-0.107</c:v>
                </c:pt>
                <c:pt idx="11606">
                  <c:v>-0.107</c:v>
                </c:pt>
                <c:pt idx="11607">
                  <c:v>-0.107</c:v>
                </c:pt>
                <c:pt idx="11608">
                  <c:v>-0.107</c:v>
                </c:pt>
                <c:pt idx="11609">
                  <c:v>-0.107</c:v>
                </c:pt>
                <c:pt idx="11610">
                  <c:v>-0.107</c:v>
                </c:pt>
                <c:pt idx="11611">
                  <c:v>-0.107</c:v>
                </c:pt>
                <c:pt idx="11612">
                  <c:v>-0.107</c:v>
                </c:pt>
                <c:pt idx="11613">
                  <c:v>-0.107</c:v>
                </c:pt>
                <c:pt idx="11614">
                  <c:v>-0.107</c:v>
                </c:pt>
                <c:pt idx="11615">
                  <c:v>-0.107</c:v>
                </c:pt>
                <c:pt idx="11616">
                  <c:v>-0.107</c:v>
                </c:pt>
                <c:pt idx="11617">
                  <c:v>-0.107</c:v>
                </c:pt>
                <c:pt idx="11618">
                  <c:v>-0.107</c:v>
                </c:pt>
                <c:pt idx="11619">
                  <c:v>-0.107</c:v>
                </c:pt>
                <c:pt idx="11620">
                  <c:v>-0.107</c:v>
                </c:pt>
                <c:pt idx="11621">
                  <c:v>-0.107</c:v>
                </c:pt>
                <c:pt idx="11622">
                  <c:v>-0.107</c:v>
                </c:pt>
                <c:pt idx="11623">
                  <c:v>-0.107</c:v>
                </c:pt>
                <c:pt idx="11624">
                  <c:v>-0.107</c:v>
                </c:pt>
                <c:pt idx="11625">
                  <c:v>-0.107</c:v>
                </c:pt>
                <c:pt idx="11626">
                  <c:v>-0.107</c:v>
                </c:pt>
                <c:pt idx="11627">
                  <c:v>-0.107</c:v>
                </c:pt>
                <c:pt idx="11628">
                  <c:v>-0.107</c:v>
                </c:pt>
                <c:pt idx="11629">
                  <c:v>-0.107</c:v>
                </c:pt>
                <c:pt idx="11630">
                  <c:v>-0.107</c:v>
                </c:pt>
                <c:pt idx="11631">
                  <c:v>-0.107</c:v>
                </c:pt>
                <c:pt idx="11632">
                  <c:v>-0.107</c:v>
                </c:pt>
                <c:pt idx="11633">
                  <c:v>-0.107</c:v>
                </c:pt>
                <c:pt idx="11634">
                  <c:v>-0.107</c:v>
                </c:pt>
                <c:pt idx="11635">
                  <c:v>-0.107</c:v>
                </c:pt>
                <c:pt idx="11636">
                  <c:v>-0.107</c:v>
                </c:pt>
                <c:pt idx="11637">
                  <c:v>-0.107</c:v>
                </c:pt>
                <c:pt idx="11638">
                  <c:v>-0.107</c:v>
                </c:pt>
                <c:pt idx="11639">
                  <c:v>-0.107</c:v>
                </c:pt>
                <c:pt idx="11640">
                  <c:v>-0.107</c:v>
                </c:pt>
                <c:pt idx="11641">
                  <c:v>-0.107</c:v>
                </c:pt>
                <c:pt idx="11642">
                  <c:v>-0.107</c:v>
                </c:pt>
                <c:pt idx="11643">
                  <c:v>-0.107</c:v>
                </c:pt>
                <c:pt idx="11644">
                  <c:v>-0.107</c:v>
                </c:pt>
                <c:pt idx="11645">
                  <c:v>-0.107</c:v>
                </c:pt>
                <c:pt idx="11646">
                  <c:v>-0.107</c:v>
                </c:pt>
                <c:pt idx="11647">
                  <c:v>-0.107</c:v>
                </c:pt>
                <c:pt idx="11648">
                  <c:v>-0.107</c:v>
                </c:pt>
                <c:pt idx="11649">
                  <c:v>-0.107</c:v>
                </c:pt>
                <c:pt idx="11650">
                  <c:v>-0.107</c:v>
                </c:pt>
                <c:pt idx="11651">
                  <c:v>-0.107</c:v>
                </c:pt>
                <c:pt idx="11652">
                  <c:v>-0.107</c:v>
                </c:pt>
                <c:pt idx="11653">
                  <c:v>-0.107</c:v>
                </c:pt>
                <c:pt idx="11654">
                  <c:v>-0.107</c:v>
                </c:pt>
                <c:pt idx="11655">
                  <c:v>-0.107</c:v>
                </c:pt>
                <c:pt idx="11656">
                  <c:v>-0.107</c:v>
                </c:pt>
                <c:pt idx="11657">
                  <c:v>-0.107</c:v>
                </c:pt>
                <c:pt idx="11658">
                  <c:v>-0.107</c:v>
                </c:pt>
                <c:pt idx="11659">
                  <c:v>-0.107</c:v>
                </c:pt>
                <c:pt idx="11660">
                  <c:v>-0.107</c:v>
                </c:pt>
                <c:pt idx="11661">
                  <c:v>-0.107</c:v>
                </c:pt>
                <c:pt idx="11662">
                  <c:v>-0.107</c:v>
                </c:pt>
                <c:pt idx="11663">
                  <c:v>-0.107</c:v>
                </c:pt>
                <c:pt idx="11664">
                  <c:v>-0.106</c:v>
                </c:pt>
                <c:pt idx="11665">
                  <c:v>-0.106</c:v>
                </c:pt>
                <c:pt idx="11666">
                  <c:v>-0.106</c:v>
                </c:pt>
                <c:pt idx="11667">
                  <c:v>-0.106</c:v>
                </c:pt>
                <c:pt idx="11668">
                  <c:v>-0.106</c:v>
                </c:pt>
                <c:pt idx="11669">
                  <c:v>-0.106</c:v>
                </c:pt>
                <c:pt idx="11670">
                  <c:v>-0.106</c:v>
                </c:pt>
                <c:pt idx="11671">
                  <c:v>-0.106</c:v>
                </c:pt>
                <c:pt idx="11672">
                  <c:v>-0.106</c:v>
                </c:pt>
                <c:pt idx="11673">
                  <c:v>-0.106</c:v>
                </c:pt>
                <c:pt idx="11674">
                  <c:v>-0.106</c:v>
                </c:pt>
                <c:pt idx="11675">
                  <c:v>-0.106</c:v>
                </c:pt>
                <c:pt idx="11676">
                  <c:v>-0.106</c:v>
                </c:pt>
                <c:pt idx="11677">
                  <c:v>-0.106</c:v>
                </c:pt>
                <c:pt idx="11678">
                  <c:v>-0.106</c:v>
                </c:pt>
                <c:pt idx="11679">
                  <c:v>-0.106</c:v>
                </c:pt>
                <c:pt idx="11680">
                  <c:v>-0.106</c:v>
                </c:pt>
                <c:pt idx="11681">
                  <c:v>-0.106</c:v>
                </c:pt>
                <c:pt idx="11682">
                  <c:v>-0.106</c:v>
                </c:pt>
                <c:pt idx="11683">
                  <c:v>-0.106</c:v>
                </c:pt>
                <c:pt idx="11684">
                  <c:v>-0.106</c:v>
                </c:pt>
                <c:pt idx="11685">
                  <c:v>-0.106</c:v>
                </c:pt>
                <c:pt idx="11686">
                  <c:v>-0.106</c:v>
                </c:pt>
                <c:pt idx="11687">
                  <c:v>-0.106</c:v>
                </c:pt>
                <c:pt idx="11688">
                  <c:v>-0.106</c:v>
                </c:pt>
                <c:pt idx="11689">
                  <c:v>-0.106</c:v>
                </c:pt>
                <c:pt idx="11690">
                  <c:v>-0.106</c:v>
                </c:pt>
                <c:pt idx="11691">
                  <c:v>-0.106</c:v>
                </c:pt>
                <c:pt idx="11692">
                  <c:v>-0.106</c:v>
                </c:pt>
                <c:pt idx="11693">
                  <c:v>-0.106</c:v>
                </c:pt>
                <c:pt idx="11694">
                  <c:v>-0.106</c:v>
                </c:pt>
                <c:pt idx="11695">
                  <c:v>-0.106</c:v>
                </c:pt>
                <c:pt idx="11696">
                  <c:v>-0.106</c:v>
                </c:pt>
                <c:pt idx="11697">
                  <c:v>-0.106</c:v>
                </c:pt>
                <c:pt idx="11698">
                  <c:v>-0.106</c:v>
                </c:pt>
                <c:pt idx="11699">
                  <c:v>-0.106</c:v>
                </c:pt>
                <c:pt idx="11700">
                  <c:v>-0.106</c:v>
                </c:pt>
                <c:pt idx="11701">
                  <c:v>-0.106</c:v>
                </c:pt>
                <c:pt idx="11702">
                  <c:v>-0.106</c:v>
                </c:pt>
                <c:pt idx="11703">
                  <c:v>-0.106</c:v>
                </c:pt>
                <c:pt idx="11704">
                  <c:v>-0.106</c:v>
                </c:pt>
                <c:pt idx="11705">
                  <c:v>-0.106</c:v>
                </c:pt>
                <c:pt idx="11706">
                  <c:v>-0.106</c:v>
                </c:pt>
                <c:pt idx="11707">
                  <c:v>-0.106</c:v>
                </c:pt>
                <c:pt idx="11708">
                  <c:v>-0.106</c:v>
                </c:pt>
                <c:pt idx="11709">
                  <c:v>-0.106</c:v>
                </c:pt>
                <c:pt idx="11710">
                  <c:v>-0.106</c:v>
                </c:pt>
                <c:pt idx="11711">
                  <c:v>-0.106</c:v>
                </c:pt>
                <c:pt idx="11712">
                  <c:v>-0.106</c:v>
                </c:pt>
                <c:pt idx="11713">
                  <c:v>-0.106</c:v>
                </c:pt>
                <c:pt idx="11714">
                  <c:v>-0.106</c:v>
                </c:pt>
                <c:pt idx="11715">
                  <c:v>-0.106</c:v>
                </c:pt>
                <c:pt idx="11716">
                  <c:v>-0.106</c:v>
                </c:pt>
                <c:pt idx="11717">
                  <c:v>-0.106</c:v>
                </c:pt>
                <c:pt idx="11718">
                  <c:v>-0.106</c:v>
                </c:pt>
                <c:pt idx="11719">
                  <c:v>-0.106</c:v>
                </c:pt>
                <c:pt idx="11720">
                  <c:v>-0.106</c:v>
                </c:pt>
                <c:pt idx="11721">
                  <c:v>-0.106</c:v>
                </c:pt>
                <c:pt idx="11722">
                  <c:v>-0.106</c:v>
                </c:pt>
                <c:pt idx="11723">
                  <c:v>-0.106</c:v>
                </c:pt>
                <c:pt idx="11724">
                  <c:v>-0.106</c:v>
                </c:pt>
                <c:pt idx="11725">
                  <c:v>-0.106</c:v>
                </c:pt>
                <c:pt idx="11726">
                  <c:v>-0.106</c:v>
                </c:pt>
                <c:pt idx="11727">
                  <c:v>-0.106</c:v>
                </c:pt>
                <c:pt idx="11728">
                  <c:v>-0.106</c:v>
                </c:pt>
                <c:pt idx="11729">
                  <c:v>-0.106</c:v>
                </c:pt>
                <c:pt idx="11730">
                  <c:v>-0.106</c:v>
                </c:pt>
                <c:pt idx="11731">
                  <c:v>-0.106</c:v>
                </c:pt>
                <c:pt idx="11732">
                  <c:v>-0.106</c:v>
                </c:pt>
                <c:pt idx="11733">
                  <c:v>-0.106</c:v>
                </c:pt>
                <c:pt idx="11734">
                  <c:v>-0.106</c:v>
                </c:pt>
                <c:pt idx="11735">
                  <c:v>-0.106</c:v>
                </c:pt>
                <c:pt idx="11736">
                  <c:v>-0.106</c:v>
                </c:pt>
                <c:pt idx="11737">
                  <c:v>-0.106</c:v>
                </c:pt>
                <c:pt idx="11738">
                  <c:v>-0.106</c:v>
                </c:pt>
                <c:pt idx="11739">
                  <c:v>-0.106</c:v>
                </c:pt>
                <c:pt idx="11740">
                  <c:v>-0.106</c:v>
                </c:pt>
                <c:pt idx="11741">
                  <c:v>-0.106</c:v>
                </c:pt>
                <c:pt idx="11742">
                  <c:v>-0.106</c:v>
                </c:pt>
                <c:pt idx="11743">
                  <c:v>-0.106</c:v>
                </c:pt>
                <c:pt idx="11744">
                  <c:v>-0.106</c:v>
                </c:pt>
                <c:pt idx="11745">
                  <c:v>-0.105</c:v>
                </c:pt>
                <c:pt idx="11746">
                  <c:v>-0.105</c:v>
                </c:pt>
                <c:pt idx="11747">
                  <c:v>-0.105</c:v>
                </c:pt>
                <c:pt idx="11748">
                  <c:v>-0.105</c:v>
                </c:pt>
                <c:pt idx="11749">
                  <c:v>-0.105</c:v>
                </c:pt>
                <c:pt idx="11750">
                  <c:v>-0.105</c:v>
                </c:pt>
                <c:pt idx="11751">
                  <c:v>-0.105</c:v>
                </c:pt>
                <c:pt idx="11752">
                  <c:v>-0.105</c:v>
                </c:pt>
                <c:pt idx="11753">
                  <c:v>-0.105</c:v>
                </c:pt>
                <c:pt idx="11754">
                  <c:v>-0.105</c:v>
                </c:pt>
                <c:pt idx="11755">
                  <c:v>-0.105</c:v>
                </c:pt>
                <c:pt idx="11756">
                  <c:v>-0.105</c:v>
                </c:pt>
                <c:pt idx="11757">
                  <c:v>-0.105</c:v>
                </c:pt>
                <c:pt idx="11758">
                  <c:v>-0.105</c:v>
                </c:pt>
                <c:pt idx="11759">
                  <c:v>-0.105</c:v>
                </c:pt>
                <c:pt idx="11760">
                  <c:v>-0.105</c:v>
                </c:pt>
                <c:pt idx="11761">
                  <c:v>-0.105</c:v>
                </c:pt>
                <c:pt idx="11762">
                  <c:v>-0.105</c:v>
                </c:pt>
                <c:pt idx="11763">
                  <c:v>-0.105</c:v>
                </c:pt>
                <c:pt idx="11764">
                  <c:v>-0.105</c:v>
                </c:pt>
                <c:pt idx="11765">
                  <c:v>-0.105</c:v>
                </c:pt>
                <c:pt idx="11766">
                  <c:v>-0.105</c:v>
                </c:pt>
                <c:pt idx="11767">
                  <c:v>-0.105</c:v>
                </c:pt>
                <c:pt idx="11768">
                  <c:v>-0.105</c:v>
                </c:pt>
                <c:pt idx="11769">
                  <c:v>-0.105</c:v>
                </c:pt>
                <c:pt idx="11770">
                  <c:v>-0.105</c:v>
                </c:pt>
                <c:pt idx="11771">
                  <c:v>-0.105</c:v>
                </c:pt>
                <c:pt idx="11772">
                  <c:v>-0.105</c:v>
                </c:pt>
                <c:pt idx="11773">
                  <c:v>-0.105</c:v>
                </c:pt>
                <c:pt idx="11774">
                  <c:v>-0.105</c:v>
                </c:pt>
                <c:pt idx="11775">
                  <c:v>-0.105</c:v>
                </c:pt>
                <c:pt idx="11776">
                  <c:v>-0.105</c:v>
                </c:pt>
                <c:pt idx="11777">
                  <c:v>-0.105</c:v>
                </c:pt>
                <c:pt idx="11778">
                  <c:v>-0.105</c:v>
                </c:pt>
                <c:pt idx="11779">
                  <c:v>-0.105</c:v>
                </c:pt>
                <c:pt idx="11780">
                  <c:v>-0.105</c:v>
                </c:pt>
                <c:pt idx="11781">
                  <c:v>-0.105</c:v>
                </c:pt>
                <c:pt idx="11782">
                  <c:v>-0.105</c:v>
                </c:pt>
                <c:pt idx="11783">
                  <c:v>-0.105</c:v>
                </c:pt>
                <c:pt idx="11784">
                  <c:v>-0.105</c:v>
                </c:pt>
                <c:pt idx="11785">
                  <c:v>-0.105</c:v>
                </c:pt>
                <c:pt idx="11786">
                  <c:v>-0.105</c:v>
                </c:pt>
                <c:pt idx="11787">
                  <c:v>-0.105</c:v>
                </c:pt>
                <c:pt idx="11788">
                  <c:v>-0.105</c:v>
                </c:pt>
                <c:pt idx="11789">
                  <c:v>-0.105</c:v>
                </c:pt>
                <c:pt idx="11790">
                  <c:v>-0.105</c:v>
                </c:pt>
                <c:pt idx="11791">
                  <c:v>-0.105</c:v>
                </c:pt>
                <c:pt idx="11792">
                  <c:v>-0.105</c:v>
                </c:pt>
                <c:pt idx="11793">
                  <c:v>-0.105</c:v>
                </c:pt>
                <c:pt idx="11794">
                  <c:v>-0.105</c:v>
                </c:pt>
                <c:pt idx="11795">
                  <c:v>-0.105</c:v>
                </c:pt>
                <c:pt idx="11796">
                  <c:v>-0.105</c:v>
                </c:pt>
                <c:pt idx="11797">
                  <c:v>-0.105</c:v>
                </c:pt>
                <c:pt idx="11798">
                  <c:v>-0.105</c:v>
                </c:pt>
                <c:pt idx="11799">
                  <c:v>-0.105</c:v>
                </c:pt>
                <c:pt idx="11800">
                  <c:v>-0.105</c:v>
                </c:pt>
                <c:pt idx="11801">
                  <c:v>-0.105</c:v>
                </c:pt>
                <c:pt idx="11802">
                  <c:v>-0.105</c:v>
                </c:pt>
                <c:pt idx="11803">
                  <c:v>-0.105</c:v>
                </c:pt>
                <c:pt idx="11804">
                  <c:v>-0.105</c:v>
                </c:pt>
                <c:pt idx="11805">
                  <c:v>-0.105</c:v>
                </c:pt>
                <c:pt idx="11806">
                  <c:v>-0.105</c:v>
                </c:pt>
                <c:pt idx="11807">
                  <c:v>-0.105</c:v>
                </c:pt>
                <c:pt idx="11808">
                  <c:v>-0.105</c:v>
                </c:pt>
                <c:pt idx="11809">
                  <c:v>-0.105</c:v>
                </c:pt>
                <c:pt idx="11810">
                  <c:v>-0.105</c:v>
                </c:pt>
                <c:pt idx="11811">
                  <c:v>-0.105</c:v>
                </c:pt>
                <c:pt idx="11812">
                  <c:v>-0.105</c:v>
                </c:pt>
                <c:pt idx="11813">
                  <c:v>-0.105</c:v>
                </c:pt>
                <c:pt idx="11814">
                  <c:v>-0.105</c:v>
                </c:pt>
                <c:pt idx="11815">
                  <c:v>-0.105</c:v>
                </c:pt>
                <c:pt idx="11816">
                  <c:v>-0.105</c:v>
                </c:pt>
                <c:pt idx="11817">
                  <c:v>-0.105</c:v>
                </c:pt>
                <c:pt idx="11818">
                  <c:v>-0.105</c:v>
                </c:pt>
                <c:pt idx="11819">
                  <c:v>-0.105</c:v>
                </c:pt>
                <c:pt idx="11820">
                  <c:v>-0.105</c:v>
                </c:pt>
                <c:pt idx="11821">
                  <c:v>-0.105</c:v>
                </c:pt>
                <c:pt idx="11822">
                  <c:v>-0.105</c:v>
                </c:pt>
                <c:pt idx="11823">
                  <c:v>-0.105</c:v>
                </c:pt>
                <c:pt idx="11824">
                  <c:v>-0.105</c:v>
                </c:pt>
                <c:pt idx="11825">
                  <c:v>-0.105</c:v>
                </c:pt>
                <c:pt idx="11826">
                  <c:v>-0.104</c:v>
                </c:pt>
                <c:pt idx="11827">
                  <c:v>-0.104</c:v>
                </c:pt>
                <c:pt idx="11828">
                  <c:v>-0.104</c:v>
                </c:pt>
                <c:pt idx="11829">
                  <c:v>-0.104</c:v>
                </c:pt>
                <c:pt idx="11830">
                  <c:v>-0.104</c:v>
                </c:pt>
                <c:pt idx="11831">
                  <c:v>-0.104</c:v>
                </c:pt>
                <c:pt idx="11832">
                  <c:v>-0.104</c:v>
                </c:pt>
                <c:pt idx="11833">
                  <c:v>-0.104</c:v>
                </c:pt>
                <c:pt idx="11834">
                  <c:v>-0.104</c:v>
                </c:pt>
                <c:pt idx="11835">
                  <c:v>-0.104</c:v>
                </c:pt>
                <c:pt idx="11836">
                  <c:v>-0.104</c:v>
                </c:pt>
                <c:pt idx="11837">
                  <c:v>-0.104</c:v>
                </c:pt>
                <c:pt idx="11838">
                  <c:v>-0.104</c:v>
                </c:pt>
                <c:pt idx="11839">
                  <c:v>-0.104</c:v>
                </c:pt>
                <c:pt idx="11840">
                  <c:v>-0.104</c:v>
                </c:pt>
                <c:pt idx="11841">
                  <c:v>-0.104</c:v>
                </c:pt>
                <c:pt idx="11842">
                  <c:v>-0.104</c:v>
                </c:pt>
                <c:pt idx="11843">
                  <c:v>-0.104</c:v>
                </c:pt>
                <c:pt idx="11844">
                  <c:v>-0.104</c:v>
                </c:pt>
                <c:pt idx="11845">
                  <c:v>-0.104</c:v>
                </c:pt>
                <c:pt idx="11846">
                  <c:v>-0.104</c:v>
                </c:pt>
                <c:pt idx="11847">
                  <c:v>-0.104</c:v>
                </c:pt>
                <c:pt idx="11848">
                  <c:v>-0.104</c:v>
                </c:pt>
                <c:pt idx="11849">
                  <c:v>-0.104</c:v>
                </c:pt>
                <c:pt idx="11850">
                  <c:v>-0.104</c:v>
                </c:pt>
                <c:pt idx="11851">
                  <c:v>-0.104</c:v>
                </c:pt>
                <c:pt idx="11852">
                  <c:v>-0.104</c:v>
                </c:pt>
                <c:pt idx="11853">
                  <c:v>-0.104</c:v>
                </c:pt>
                <c:pt idx="11854">
                  <c:v>-0.104</c:v>
                </c:pt>
                <c:pt idx="11855">
                  <c:v>-0.104</c:v>
                </c:pt>
                <c:pt idx="11856">
                  <c:v>-0.104</c:v>
                </c:pt>
                <c:pt idx="11857">
                  <c:v>-0.104</c:v>
                </c:pt>
                <c:pt idx="11858">
                  <c:v>-0.104</c:v>
                </c:pt>
                <c:pt idx="11859">
                  <c:v>-0.104</c:v>
                </c:pt>
                <c:pt idx="11860">
                  <c:v>-0.104</c:v>
                </c:pt>
                <c:pt idx="11861">
                  <c:v>-0.104</c:v>
                </c:pt>
                <c:pt idx="11862">
                  <c:v>-0.104</c:v>
                </c:pt>
                <c:pt idx="11863">
                  <c:v>-0.104</c:v>
                </c:pt>
                <c:pt idx="11864">
                  <c:v>-0.104</c:v>
                </c:pt>
                <c:pt idx="11865">
                  <c:v>-0.104</c:v>
                </c:pt>
                <c:pt idx="11866">
                  <c:v>-0.104</c:v>
                </c:pt>
                <c:pt idx="11867">
                  <c:v>-0.104</c:v>
                </c:pt>
                <c:pt idx="11868">
                  <c:v>-0.104</c:v>
                </c:pt>
                <c:pt idx="11869">
                  <c:v>-0.104</c:v>
                </c:pt>
                <c:pt idx="11870">
                  <c:v>-0.104</c:v>
                </c:pt>
                <c:pt idx="11871">
                  <c:v>-0.104</c:v>
                </c:pt>
                <c:pt idx="11872">
                  <c:v>-0.104</c:v>
                </c:pt>
                <c:pt idx="11873">
                  <c:v>-0.104</c:v>
                </c:pt>
                <c:pt idx="11874">
                  <c:v>-0.104</c:v>
                </c:pt>
                <c:pt idx="11875">
                  <c:v>-0.104</c:v>
                </c:pt>
                <c:pt idx="11876">
                  <c:v>-0.104</c:v>
                </c:pt>
                <c:pt idx="11877">
                  <c:v>-0.104</c:v>
                </c:pt>
                <c:pt idx="11878">
                  <c:v>-0.104</c:v>
                </c:pt>
                <c:pt idx="11879">
                  <c:v>-0.104</c:v>
                </c:pt>
                <c:pt idx="11880">
                  <c:v>-0.104</c:v>
                </c:pt>
                <c:pt idx="11881">
                  <c:v>-0.104</c:v>
                </c:pt>
                <c:pt idx="11882">
                  <c:v>-0.104</c:v>
                </c:pt>
                <c:pt idx="11883">
                  <c:v>-0.104</c:v>
                </c:pt>
                <c:pt idx="11884">
                  <c:v>-0.104</c:v>
                </c:pt>
                <c:pt idx="11885">
                  <c:v>-0.104</c:v>
                </c:pt>
                <c:pt idx="11886">
                  <c:v>-0.104</c:v>
                </c:pt>
                <c:pt idx="11887">
                  <c:v>-0.104</c:v>
                </c:pt>
                <c:pt idx="11888">
                  <c:v>-0.104</c:v>
                </c:pt>
                <c:pt idx="11889">
                  <c:v>-0.104</c:v>
                </c:pt>
                <c:pt idx="11890">
                  <c:v>-0.104</c:v>
                </c:pt>
                <c:pt idx="11891">
                  <c:v>-0.104</c:v>
                </c:pt>
                <c:pt idx="11892">
                  <c:v>-0.104</c:v>
                </c:pt>
                <c:pt idx="11893">
                  <c:v>-0.104</c:v>
                </c:pt>
                <c:pt idx="11894">
                  <c:v>-0.104</c:v>
                </c:pt>
                <c:pt idx="11895">
                  <c:v>-0.104</c:v>
                </c:pt>
                <c:pt idx="11896">
                  <c:v>-0.104</c:v>
                </c:pt>
                <c:pt idx="11897">
                  <c:v>-0.104</c:v>
                </c:pt>
                <c:pt idx="11898">
                  <c:v>-0.104</c:v>
                </c:pt>
                <c:pt idx="11899">
                  <c:v>-0.104</c:v>
                </c:pt>
                <c:pt idx="11900">
                  <c:v>-0.104</c:v>
                </c:pt>
                <c:pt idx="11901">
                  <c:v>-0.104</c:v>
                </c:pt>
                <c:pt idx="11902">
                  <c:v>-0.104</c:v>
                </c:pt>
                <c:pt idx="11903">
                  <c:v>-0.104</c:v>
                </c:pt>
                <c:pt idx="11904">
                  <c:v>-0.104</c:v>
                </c:pt>
                <c:pt idx="11905">
                  <c:v>-0.104</c:v>
                </c:pt>
                <c:pt idx="11906">
                  <c:v>-0.104</c:v>
                </c:pt>
                <c:pt idx="11907">
                  <c:v>-0.10299999999999999</c:v>
                </c:pt>
                <c:pt idx="11908">
                  <c:v>-0.10299999999999999</c:v>
                </c:pt>
                <c:pt idx="11909">
                  <c:v>-0.10299999999999999</c:v>
                </c:pt>
                <c:pt idx="11910">
                  <c:v>-0.10299999999999999</c:v>
                </c:pt>
                <c:pt idx="11911">
                  <c:v>-0.10299999999999999</c:v>
                </c:pt>
                <c:pt idx="11912">
                  <c:v>-0.10299999999999999</c:v>
                </c:pt>
                <c:pt idx="11913">
                  <c:v>-0.10299999999999999</c:v>
                </c:pt>
                <c:pt idx="11914">
                  <c:v>-0.10299999999999999</c:v>
                </c:pt>
                <c:pt idx="11915">
                  <c:v>-0.10299999999999999</c:v>
                </c:pt>
                <c:pt idx="11916">
                  <c:v>-0.10299999999999999</c:v>
                </c:pt>
                <c:pt idx="11917">
                  <c:v>-0.10299999999999999</c:v>
                </c:pt>
                <c:pt idx="11918">
                  <c:v>-0.10299999999999999</c:v>
                </c:pt>
                <c:pt idx="11919">
                  <c:v>-0.10299999999999999</c:v>
                </c:pt>
                <c:pt idx="11920">
                  <c:v>-0.10299999999999999</c:v>
                </c:pt>
                <c:pt idx="11921">
                  <c:v>-0.10299999999999999</c:v>
                </c:pt>
                <c:pt idx="11922">
                  <c:v>-0.10299999999999999</c:v>
                </c:pt>
                <c:pt idx="11923">
                  <c:v>-0.10299999999999999</c:v>
                </c:pt>
                <c:pt idx="11924">
                  <c:v>-0.10299999999999999</c:v>
                </c:pt>
                <c:pt idx="11925">
                  <c:v>-0.10299999999999999</c:v>
                </c:pt>
                <c:pt idx="11926">
                  <c:v>-0.10299999999999999</c:v>
                </c:pt>
                <c:pt idx="11927">
                  <c:v>-0.10299999999999999</c:v>
                </c:pt>
                <c:pt idx="11928">
                  <c:v>-0.10299999999999999</c:v>
                </c:pt>
                <c:pt idx="11929">
                  <c:v>-0.10299999999999999</c:v>
                </c:pt>
                <c:pt idx="11930">
                  <c:v>-0.10299999999999999</c:v>
                </c:pt>
                <c:pt idx="11931">
                  <c:v>-0.10299999999999999</c:v>
                </c:pt>
                <c:pt idx="11932">
                  <c:v>-0.10299999999999999</c:v>
                </c:pt>
                <c:pt idx="11933">
                  <c:v>-0.10299999999999999</c:v>
                </c:pt>
                <c:pt idx="11934">
                  <c:v>-0.10299999999999999</c:v>
                </c:pt>
                <c:pt idx="11935">
                  <c:v>-0.10299999999999999</c:v>
                </c:pt>
                <c:pt idx="11936">
                  <c:v>-0.10299999999999999</c:v>
                </c:pt>
                <c:pt idx="11937">
                  <c:v>-0.10299999999999999</c:v>
                </c:pt>
                <c:pt idx="11938">
                  <c:v>-0.10299999999999999</c:v>
                </c:pt>
                <c:pt idx="11939">
                  <c:v>-0.10299999999999999</c:v>
                </c:pt>
                <c:pt idx="11940">
                  <c:v>-0.10299999999999999</c:v>
                </c:pt>
                <c:pt idx="11941">
                  <c:v>-0.10299999999999999</c:v>
                </c:pt>
                <c:pt idx="11942">
                  <c:v>-0.10299999999999999</c:v>
                </c:pt>
                <c:pt idx="11943">
                  <c:v>-0.10299999999999999</c:v>
                </c:pt>
                <c:pt idx="11944">
                  <c:v>-0.10299999999999999</c:v>
                </c:pt>
                <c:pt idx="11945">
                  <c:v>-0.10299999999999999</c:v>
                </c:pt>
                <c:pt idx="11946">
                  <c:v>-0.10299999999999999</c:v>
                </c:pt>
                <c:pt idx="11947">
                  <c:v>-0.10299999999999999</c:v>
                </c:pt>
                <c:pt idx="11948">
                  <c:v>-0.10299999999999999</c:v>
                </c:pt>
                <c:pt idx="11949">
                  <c:v>-0.10299999999999999</c:v>
                </c:pt>
                <c:pt idx="11950">
                  <c:v>-0.10299999999999999</c:v>
                </c:pt>
                <c:pt idx="11951">
                  <c:v>-0.10299999999999999</c:v>
                </c:pt>
                <c:pt idx="11952">
                  <c:v>-0.10299999999999999</c:v>
                </c:pt>
                <c:pt idx="11953">
                  <c:v>-0.10299999999999999</c:v>
                </c:pt>
                <c:pt idx="11954">
                  <c:v>-0.10299999999999999</c:v>
                </c:pt>
                <c:pt idx="11955">
                  <c:v>-0.10299999999999999</c:v>
                </c:pt>
                <c:pt idx="11956">
                  <c:v>-0.10299999999999999</c:v>
                </c:pt>
                <c:pt idx="11957">
                  <c:v>-0.10299999999999999</c:v>
                </c:pt>
                <c:pt idx="11958">
                  <c:v>-0.10299999999999999</c:v>
                </c:pt>
                <c:pt idx="11959">
                  <c:v>-0.10299999999999999</c:v>
                </c:pt>
                <c:pt idx="11960">
                  <c:v>-0.10299999999999999</c:v>
                </c:pt>
                <c:pt idx="11961">
                  <c:v>-0.10299999999999999</c:v>
                </c:pt>
                <c:pt idx="11962">
                  <c:v>-0.10299999999999999</c:v>
                </c:pt>
                <c:pt idx="11963">
                  <c:v>-0.10299999999999999</c:v>
                </c:pt>
                <c:pt idx="11964">
                  <c:v>-0.10299999999999999</c:v>
                </c:pt>
                <c:pt idx="11965">
                  <c:v>-0.10299999999999999</c:v>
                </c:pt>
                <c:pt idx="11966">
                  <c:v>-0.10299999999999999</c:v>
                </c:pt>
                <c:pt idx="11967">
                  <c:v>-0.10299999999999999</c:v>
                </c:pt>
                <c:pt idx="11968">
                  <c:v>-0.10299999999999999</c:v>
                </c:pt>
                <c:pt idx="11969">
                  <c:v>-0.10299999999999999</c:v>
                </c:pt>
                <c:pt idx="11970">
                  <c:v>-0.10299999999999999</c:v>
                </c:pt>
                <c:pt idx="11971">
                  <c:v>-0.10299999999999999</c:v>
                </c:pt>
                <c:pt idx="11972">
                  <c:v>-0.10299999999999999</c:v>
                </c:pt>
                <c:pt idx="11973">
                  <c:v>-0.10299999999999999</c:v>
                </c:pt>
                <c:pt idx="11974">
                  <c:v>-0.10299999999999999</c:v>
                </c:pt>
                <c:pt idx="11975">
                  <c:v>-0.10299999999999999</c:v>
                </c:pt>
                <c:pt idx="11976">
                  <c:v>-0.10299999999999999</c:v>
                </c:pt>
                <c:pt idx="11977">
                  <c:v>-0.10299999999999999</c:v>
                </c:pt>
                <c:pt idx="11978">
                  <c:v>-0.10299999999999999</c:v>
                </c:pt>
                <c:pt idx="11979">
                  <c:v>-0.10299999999999999</c:v>
                </c:pt>
                <c:pt idx="11980">
                  <c:v>-0.10299999999999999</c:v>
                </c:pt>
                <c:pt idx="11981">
                  <c:v>-0.10299999999999999</c:v>
                </c:pt>
                <c:pt idx="11982">
                  <c:v>-0.10299999999999999</c:v>
                </c:pt>
                <c:pt idx="11983">
                  <c:v>-0.10299999999999999</c:v>
                </c:pt>
                <c:pt idx="11984">
                  <c:v>-0.10299999999999999</c:v>
                </c:pt>
                <c:pt idx="11985">
                  <c:v>-0.10299999999999999</c:v>
                </c:pt>
                <c:pt idx="11986">
                  <c:v>-0.10299999999999999</c:v>
                </c:pt>
                <c:pt idx="11987">
                  <c:v>-0.10299999999999999</c:v>
                </c:pt>
                <c:pt idx="11988">
                  <c:v>-0.10199999999999999</c:v>
                </c:pt>
                <c:pt idx="11989">
                  <c:v>-0.10199999999999999</c:v>
                </c:pt>
                <c:pt idx="11990">
                  <c:v>-0.10199999999999999</c:v>
                </c:pt>
                <c:pt idx="11991">
                  <c:v>-0.10199999999999999</c:v>
                </c:pt>
                <c:pt idx="11992">
                  <c:v>-0.10199999999999999</c:v>
                </c:pt>
                <c:pt idx="11993">
                  <c:v>-0.10199999999999999</c:v>
                </c:pt>
                <c:pt idx="11994">
                  <c:v>-0.10199999999999999</c:v>
                </c:pt>
                <c:pt idx="11995">
                  <c:v>-0.10199999999999999</c:v>
                </c:pt>
                <c:pt idx="11996">
                  <c:v>-0.10199999999999999</c:v>
                </c:pt>
                <c:pt idx="11997">
                  <c:v>-0.10199999999999999</c:v>
                </c:pt>
                <c:pt idx="11998">
                  <c:v>-0.10199999999999999</c:v>
                </c:pt>
                <c:pt idx="11999">
                  <c:v>-0.10199999999999999</c:v>
                </c:pt>
                <c:pt idx="12000">
                  <c:v>-0.10199999999999999</c:v>
                </c:pt>
                <c:pt idx="12001">
                  <c:v>-0.10199999999999999</c:v>
                </c:pt>
                <c:pt idx="12002">
                  <c:v>-0.10199999999999999</c:v>
                </c:pt>
                <c:pt idx="12003">
                  <c:v>-0.10199999999999999</c:v>
                </c:pt>
                <c:pt idx="12004">
                  <c:v>-0.10199999999999999</c:v>
                </c:pt>
                <c:pt idx="12005">
                  <c:v>-0.10199999999999999</c:v>
                </c:pt>
                <c:pt idx="12006">
                  <c:v>-0.10199999999999999</c:v>
                </c:pt>
                <c:pt idx="12007">
                  <c:v>-0.10199999999999999</c:v>
                </c:pt>
                <c:pt idx="12008">
                  <c:v>-0.10199999999999999</c:v>
                </c:pt>
                <c:pt idx="12009">
                  <c:v>-0.10199999999999999</c:v>
                </c:pt>
                <c:pt idx="12010">
                  <c:v>-0.10199999999999999</c:v>
                </c:pt>
                <c:pt idx="12011">
                  <c:v>-0.10199999999999999</c:v>
                </c:pt>
                <c:pt idx="12012">
                  <c:v>-0.10199999999999999</c:v>
                </c:pt>
                <c:pt idx="12013">
                  <c:v>-0.10199999999999999</c:v>
                </c:pt>
                <c:pt idx="12014">
                  <c:v>-0.10199999999999999</c:v>
                </c:pt>
                <c:pt idx="12015">
                  <c:v>-0.10199999999999999</c:v>
                </c:pt>
                <c:pt idx="12016">
                  <c:v>-0.10199999999999999</c:v>
                </c:pt>
                <c:pt idx="12017">
                  <c:v>-0.10199999999999999</c:v>
                </c:pt>
                <c:pt idx="12018">
                  <c:v>-0.10199999999999999</c:v>
                </c:pt>
                <c:pt idx="12019">
                  <c:v>-0.10199999999999999</c:v>
                </c:pt>
                <c:pt idx="12020">
                  <c:v>-0.10199999999999999</c:v>
                </c:pt>
                <c:pt idx="12021">
                  <c:v>-0.10199999999999999</c:v>
                </c:pt>
                <c:pt idx="12022">
                  <c:v>-0.10199999999999999</c:v>
                </c:pt>
                <c:pt idx="12023">
                  <c:v>-0.10199999999999999</c:v>
                </c:pt>
                <c:pt idx="12024">
                  <c:v>-0.10199999999999999</c:v>
                </c:pt>
                <c:pt idx="12025">
                  <c:v>-0.10199999999999999</c:v>
                </c:pt>
                <c:pt idx="12026">
                  <c:v>-0.10199999999999999</c:v>
                </c:pt>
                <c:pt idx="12027">
                  <c:v>-0.10199999999999999</c:v>
                </c:pt>
                <c:pt idx="12028">
                  <c:v>-0.10199999999999999</c:v>
                </c:pt>
                <c:pt idx="12029">
                  <c:v>-0.10199999999999999</c:v>
                </c:pt>
                <c:pt idx="12030">
                  <c:v>-0.10199999999999999</c:v>
                </c:pt>
                <c:pt idx="12031">
                  <c:v>-0.10199999999999999</c:v>
                </c:pt>
                <c:pt idx="12032">
                  <c:v>-0.10199999999999999</c:v>
                </c:pt>
                <c:pt idx="12033">
                  <c:v>-0.10199999999999999</c:v>
                </c:pt>
                <c:pt idx="12034">
                  <c:v>-0.10199999999999999</c:v>
                </c:pt>
                <c:pt idx="12035">
                  <c:v>-0.10199999999999999</c:v>
                </c:pt>
                <c:pt idx="12036">
                  <c:v>-0.10199999999999999</c:v>
                </c:pt>
                <c:pt idx="12037">
                  <c:v>-0.10199999999999999</c:v>
                </c:pt>
                <c:pt idx="12038">
                  <c:v>-0.10199999999999999</c:v>
                </c:pt>
                <c:pt idx="12039">
                  <c:v>-0.10199999999999999</c:v>
                </c:pt>
                <c:pt idx="12040">
                  <c:v>-0.10199999999999999</c:v>
                </c:pt>
                <c:pt idx="12041">
                  <c:v>-0.10199999999999999</c:v>
                </c:pt>
                <c:pt idx="12042">
                  <c:v>-0.10199999999999999</c:v>
                </c:pt>
                <c:pt idx="12043">
                  <c:v>-0.10199999999999999</c:v>
                </c:pt>
                <c:pt idx="12044">
                  <c:v>-0.10199999999999999</c:v>
                </c:pt>
                <c:pt idx="12045">
                  <c:v>-0.10199999999999999</c:v>
                </c:pt>
                <c:pt idx="12046">
                  <c:v>-0.10199999999999999</c:v>
                </c:pt>
                <c:pt idx="12047">
                  <c:v>-0.10199999999999999</c:v>
                </c:pt>
                <c:pt idx="12048">
                  <c:v>-0.10199999999999999</c:v>
                </c:pt>
                <c:pt idx="12049">
                  <c:v>-0.10199999999999999</c:v>
                </c:pt>
                <c:pt idx="12050">
                  <c:v>-0.10199999999999999</c:v>
                </c:pt>
                <c:pt idx="12051">
                  <c:v>-0.10199999999999999</c:v>
                </c:pt>
                <c:pt idx="12052">
                  <c:v>-0.10199999999999999</c:v>
                </c:pt>
                <c:pt idx="12053">
                  <c:v>-0.10199999999999999</c:v>
                </c:pt>
                <c:pt idx="12054">
                  <c:v>-0.10199999999999999</c:v>
                </c:pt>
                <c:pt idx="12055">
                  <c:v>-0.10199999999999999</c:v>
                </c:pt>
                <c:pt idx="12056">
                  <c:v>-0.10199999999999999</c:v>
                </c:pt>
                <c:pt idx="12057">
                  <c:v>-0.10199999999999999</c:v>
                </c:pt>
                <c:pt idx="12058">
                  <c:v>-0.10199999999999999</c:v>
                </c:pt>
                <c:pt idx="12059">
                  <c:v>-0.10199999999999999</c:v>
                </c:pt>
                <c:pt idx="12060">
                  <c:v>-0.10199999999999999</c:v>
                </c:pt>
                <c:pt idx="12061">
                  <c:v>-0.10199999999999999</c:v>
                </c:pt>
                <c:pt idx="12062">
                  <c:v>-0.10199999999999999</c:v>
                </c:pt>
                <c:pt idx="12063">
                  <c:v>-0.10199999999999999</c:v>
                </c:pt>
                <c:pt idx="12064">
                  <c:v>-0.10199999999999999</c:v>
                </c:pt>
                <c:pt idx="12065">
                  <c:v>-0.10199999999999999</c:v>
                </c:pt>
                <c:pt idx="12066">
                  <c:v>-0.10199999999999999</c:v>
                </c:pt>
                <c:pt idx="12067">
                  <c:v>-0.10199999999999999</c:v>
                </c:pt>
                <c:pt idx="12068">
                  <c:v>-0.10199999999999999</c:v>
                </c:pt>
                <c:pt idx="12069">
                  <c:v>-0.10100000000000001</c:v>
                </c:pt>
                <c:pt idx="12070">
                  <c:v>-0.10100000000000001</c:v>
                </c:pt>
                <c:pt idx="12071">
                  <c:v>-0.10100000000000001</c:v>
                </c:pt>
                <c:pt idx="12072">
                  <c:v>-0.10100000000000001</c:v>
                </c:pt>
                <c:pt idx="12073">
                  <c:v>-0.10100000000000001</c:v>
                </c:pt>
                <c:pt idx="12074">
                  <c:v>-0.10100000000000001</c:v>
                </c:pt>
                <c:pt idx="12075">
                  <c:v>-0.10100000000000001</c:v>
                </c:pt>
                <c:pt idx="12076">
                  <c:v>-0.10100000000000001</c:v>
                </c:pt>
                <c:pt idx="12077">
                  <c:v>-0.10100000000000001</c:v>
                </c:pt>
                <c:pt idx="12078">
                  <c:v>-0.10100000000000001</c:v>
                </c:pt>
                <c:pt idx="12079">
                  <c:v>-0.10100000000000001</c:v>
                </c:pt>
                <c:pt idx="12080">
                  <c:v>-0.10100000000000001</c:v>
                </c:pt>
                <c:pt idx="12081">
                  <c:v>-0.10100000000000001</c:v>
                </c:pt>
                <c:pt idx="12082">
                  <c:v>-0.10100000000000001</c:v>
                </c:pt>
                <c:pt idx="12083">
                  <c:v>-0.10100000000000001</c:v>
                </c:pt>
                <c:pt idx="12084">
                  <c:v>-0.10100000000000001</c:v>
                </c:pt>
                <c:pt idx="12085">
                  <c:v>-0.10100000000000001</c:v>
                </c:pt>
                <c:pt idx="12086">
                  <c:v>-0.10100000000000001</c:v>
                </c:pt>
                <c:pt idx="12087">
                  <c:v>-0.10100000000000001</c:v>
                </c:pt>
                <c:pt idx="12088">
                  <c:v>-0.10100000000000001</c:v>
                </c:pt>
                <c:pt idx="12089">
                  <c:v>-0.10100000000000001</c:v>
                </c:pt>
                <c:pt idx="12090">
                  <c:v>-0.10100000000000001</c:v>
                </c:pt>
                <c:pt idx="12091">
                  <c:v>-0.10100000000000001</c:v>
                </c:pt>
                <c:pt idx="12092">
                  <c:v>-0.10100000000000001</c:v>
                </c:pt>
                <c:pt idx="12093">
                  <c:v>-0.10100000000000001</c:v>
                </c:pt>
                <c:pt idx="12094">
                  <c:v>-0.10100000000000001</c:v>
                </c:pt>
                <c:pt idx="12095">
                  <c:v>-0.10100000000000001</c:v>
                </c:pt>
                <c:pt idx="12096">
                  <c:v>-0.10100000000000001</c:v>
                </c:pt>
                <c:pt idx="12097">
                  <c:v>-0.10100000000000001</c:v>
                </c:pt>
                <c:pt idx="12098">
                  <c:v>-0.10100000000000001</c:v>
                </c:pt>
                <c:pt idx="12099">
                  <c:v>-0.10100000000000001</c:v>
                </c:pt>
                <c:pt idx="12100">
                  <c:v>-0.10100000000000001</c:v>
                </c:pt>
                <c:pt idx="12101">
                  <c:v>-0.10100000000000001</c:v>
                </c:pt>
                <c:pt idx="12102">
                  <c:v>-0.10100000000000001</c:v>
                </c:pt>
                <c:pt idx="12103">
                  <c:v>-0.10100000000000001</c:v>
                </c:pt>
                <c:pt idx="12104">
                  <c:v>-0.10100000000000001</c:v>
                </c:pt>
                <c:pt idx="12105">
                  <c:v>-0.10100000000000001</c:v>
                </c:pt>
                <c:pt idx="12106">
                  <c:v>-0.10100000000000001</c:v>
                </c:pt>
                <c:pt idx="12107">
                  <c:v>-0.10100000000000001</c:v>
                </c:pt>
                <c:pt idx="12108">
                  <c:v>-0.10100000000000001</c:v>
                </c:pt>
                <c:pt idx="12109">
                  <c:v>-0.10100000000000001</c:v>
                </c:pt>
                <c:pt idx="12110">
                  <c:v>-0.10100000000000001</c:v>
                </c:pt>
                <c:pt idx="12111">
                  <c:v>-0.10100000000000001</c:v>
                </c:pt>
                <c:pt idx="12112">
                  <c:v>-0.10100000000000001</c:v>
                </c:pt>
                <c:pt idx="12113">
                  <c:v>-0.10100000000000001</c:v>
                </c:pt>
                <c:pt idx="12114">
                  <c:v>-0.10100000000000001</c:v>
                </c:pt>
                <c:pt idx="12115">
                  <c:v>-0.10100000000000001</c:v>
                </c:pt>
                <c:pt idx="12116">
                  <c:v>-0.10100000000000001</c:v>
                </c:pt>
                <c:pt idx="12117">
                  <c:v>-0.10100000000000001</c:v>
                </c:pt>
                <c:pt idx="12118">
                  <c:v>-0.10100000000000001</c:v>
                </c:pt>
                <c:pt idx="12119">
                  <c:v>-0.10100000000000001</c:v>
                </c:pt>
                <c:pt idx="12120">
                  <c:v>-0.10100000000000001</c:v>
                </c:pt>
                <c:pt idx="12121">
                  <c:v>-0.10100000000000001</c:v>
                </c:pt>
                <c:pt idx="12122">
                  <c:v>-0.10100000000000001</c:v>
                </c:pt>
                <c:pt idx="12123">
                  <c:v>-0.10100000000000001</c:v>
                </c:pt>
                <c:pt idx="12124">
                  <c:v>-0.10100000000000001</c:v>
                </c:pt>
                <c:pt idx="12125">
                  <c:v>-0.10100000000000001</c:v>
                </c:pt>
                <c:pt idx="12126">
                  <c:v>-0.10100000000000001</c:v>
                </c:pt>
                <c:pt idx="12127">
                  <c:v>-0.10100000000000001</c:v>
                </c:pt>
                <c:pt idx="12128">
                  <c:v>-0.10100000000000001</c:v>
                </c:pt>
                <c:pt idx="12129">
                  <c:v>-0.10100000000000001</c:v>
                </c:pt>
                <c:pt idx="12130">
                  <c:v>-0.10100000000000001</c:v>
                </c:pt>
                <c:pt idx="12131">
                  <c:v>-0.10100000000000001</c:v>
                </c:pt>
                <c:pt idx="12132">
                  <c:v>-0.10100000000000001</c:v>
                </c:pt>
                <c:pt idx="12133">
                  <c:v>-0.10100000000000001</c:v>
                </c:pt>
                <c:pt idx="12134">
                  <c:v>-0.10100000000000001</c:v>
                </c:pt>
                <c:pt idx="12135">
                  <c:v>-0.10100000000000001</c:v>
                </c:pt>
                <c:pt idx="12136">
                  <c:v>-0.10100000000000001</c:v>
                </c:pt>
                <c:pt idx="12137">
                  <c:v>-0.10100000000000001</c:v>
                </c:pt>
                <c:pt idx="12138">
                  <c:v>-0.10100000000000001</c:v>
                </c:pt>
                <c:pt idx="12139">
                  <c:v>-0.10100000000000001</c:v>
                </c:pt>
                <c:pt idx="12140">
                  <c:v>-0.10100000000000001</c:v>
                </c:pt>
                <c:pt idx="12141">
                  <c:v>-0.10100000000000001</c:v>
                </c:pt>
                <c:pt idx="12142">
                  <c:v>-0.10100000000000001</c:v>
                </c:pt>
                <c:pt idx="12143">
                  <c:v>-0.10100000000000001</c:v>
                </c:pt>
                <c:pt idx="12144">
                  <c:v>-0.10100000000000001</c:v>
                </c:pt>
                <c:pt idx="12145">
                  <c:v>-0.10100000000000001</c:v>
                </c:pt>
                <c:pt idx="12146">
                  <c:v>-0.10100000000000001</c:v>
                </c:pt>
                <c:pt idx="12147">
                  <c:v>-0.10100000000000001</c:v>
                </c:pt>
                <c:pt idx="12148">
                  <c:v>-0.10100000000000001</c:v>
                </c:pt>
                <c:pt idx="12149">
                  <c:v>-0.10100000000000001</c:v>
                </c:pt>
                <c:pt idx="12150">
                  <c:v>-0.1</c:v>
                </c:pt>
                <c:pt idx="12151">
                  <c:v>-0.1</c:v>
                </c:pt>
                <c:pt idx="12152">
                  <c:v>-0.1</c:v>
                </c:pt>
                <c:pt idx="12153">
                  <c:v>-0.1</c:v>
                </c:pt>
                <c:pt idx="12154">
                  <c:v>-0.1</c:v>
                </c:pt>
                <c:pt idx="12155">
                  <c:v>-0.1</c:v>
                </c:pt>
                <c:pt idx="12156">
                  <c:v>-0.1</c:v>
                </c:pt>
                <c:pt idx="12157">
                  <c:v>-0.1</c:v>
                </c:pt>
                <c:pt idx="12158">
                  <c:v>-0.1</c:v>
                </c:pt>
                <c:pt idx="12159">
                  <c:v>-0.1</c:v>
                </c:pt>
                <c:pt idx="12160">
                  <c:v>-0.1</c:v>
                </c:pt>
                <c:pt idx="12161">
                  <c:v>-0.1</c:v>
                </c:pt>
                <c:pt idx="12162">
                  <c:v>-0.1</c:v>
                </c:pt>
                <c:pt idx="12163">
                  <c:v>-0.1</c:v>
                </c:pt>
                <c:pt idx="12164">
                  <c:v>-0.1</c:v>
                </c:pt>
                <c:pt idx="12165">
                  <c:v>-0.1</c:v>
                </c:pt>
                <c:pt idx="12166">
                  <c:v>-0.1</c:v>
                </c:pt>
                <c:pt idx="12167">
                  <c:v>-0.1</c:v>
                </c:pt>
                <c:pt idx="12168">
                  <c:v>-0.1</c:v>
                </c:pt>
                <c:pt idx="12169">
                  <c:v>-0.1</c:v>
                </c:pt>
                <c:pt idx="12170">
                  <c:v>-0.1</c:v>
                </c:pt>
                <c:pt idx="12171">
                  <c:v>-0.1</c:v>
                </c:pt>
                <c:pt idx="12172">
                  <c:v>-0.1</c:v>
                </c:pt>
                <c:pt idx="12173">
                  <c:v>-0.1</c:v>
                </c:pt>
                <c:pt idx="12174">
                  <c:v>-0.1</c:v>
                </c:pt>
                <c:pt idx="12175">
                  <c:v>-0.1</c:v>
                </c:pt>
                <c:pt idx="12176">
                  <c:v>-0.1</c:v>
                </c:pt>
                <c:pt idx="12177">
                  <c:v>-0.1</c:v>
                </c:pt>
                <c:pt idx="12178">
                  <c:v>-0.1</c:v>
                </c:pt>
                <c:pt idx="12179">
                  <c:v>-0.1</c:v>
                </c:pt>
                <c:pt idx="12180">
                  <c:v>-0.1</c:v>
                </c:pt>
                <c:pt idx="12181">
                  <c:v>-0.1</c:v>
                </c:pt>
                <c:pt idx="12182">
                  <c:v>-0.1</c:v>
                </c:pt>
                <c:pt idx="12183">
                  <c:v>-0.1</c:v>
                </c:pt>
                <c:pt idx="12184">
                  <c:v>-0.1</c:v>
                </c:pt>
                <c:pt idx="12185">
                  <c:v>-0.1</c:v>
                </c:pt>
                <c:pt idx="12186">
                  <c:v>-0.1</c:v>
                </c:pt>
                <c:pt idx="12187">
                  <c:v>-0.1</c:v>
                </c:pt>
                <c:pt idx="12188">
                  <c:v>-0.1</c:v>
                </c:pt>
                <c:pt idx="12189">
                  <c:v>-0.1</c:v>
                </c:pt>
                <c:pt idx="12190">
                  <c:v>-0.1</c:v>
                </c:pt>
                <c:pt idx="12191">
                  <c:v>-0.1</c:v>
                </c:pt>
                <c:pt idx="12192">
                  <c:v>-0.1</c:v>
                </c:pt>
                <c:pt idx="12193">
                  <c:v>-0.1</c:v>
                </c:pt>
                <c:pt idx="12194">
                  <c:v>-0.1</c:v>
                </c:pt>
                <c:pt idx="12195">
                  <c:v>-0.1</c:v>
                </c:pt>
                <c:pt idx="12196">
                  <c:v>-0.1</c:v>
                </c:pt>
                <c:pt idx="12197">
                  <c:v>-0.1</c:v>
                </c:pt>
                <c:pt idx="12198">
                  <c:v>-0.1</c:v>
                </c:pt>
                <c:pt idx="12199">
                  <c:v>-0.1</c:v>
                </c:pt>
                <c:pt idx="12200">
                  <c:v>-0.1</c:v>
                </c:pt>
                <c:pt idx="12201">
                  <c:v>-0.1</c:v>
                </c:pt>
                <c:pt idx="12202">
                  <c:v>-0.1</c:v>
                </c:pt>
                <c:pt idx="12203">
                  <c:v>-0.1</c:v>
                </c:pt>
                <c:pt idx="12204">
                  <c:v>-0.1</c:v>
                </c:pt>
                <c:pt idx="12205">
                  <c:v>-0.1</c:v>
                </c:pt>
                <c:pt idx="12206">
                  <c:v>-0.1</c:v>
                </c:pt>
                <c:pt idx="12207">
                  <c:v>-0.1</c:v>
                </c:pt>
                <c:pt idx="12208">
                  <c:v>-0.1</c:v>
                </c:pt>
                <c:pt idx="12209">
                  <c:v>-0.1</c:v>
                </c:pt>
                <c:pt idx="12210">
                  <c:v>-0.1</c:v>
                </c:pt>
                <c:pt idx="12211">
                  <c:v>-0.1</c:v>
                </c:pt>
                <c:pt idx="12212">
                  <c:v>-0.1</c:v>
                </c:pt>
                <c:pt idx="12213">
                  <c:v>-0.1</c:v>
                </c:pt>
                <c:pt idx="12214">
                  <c:v>-0.1</c:v>
                </c:pt>
                <c:pt idx="12215">
                  <c:v>-0.1</c:v>
                </c:pt>
                <c:pt idx="12216">
                  <c:v>-0.1</c:v>
                </c:pt>
                <c:pt idx="12217">
                  <c:v>-0.1</c:v>
                </c:pt>
                <c:pt idx="12218">
                  <c:v>-0.1</c:v>
                </c:pt>
                <c:pt idx="12219">
                  <c:v>-0.1</c:v>
                </c:pt>
                <c:pt idx="12220">
                  <c:v>-0.1</c:v>
                </c:pt>
                <c:pt idx="12221">
                  <c:v>-0.1</c:v>
                </c:pt>
                <c:pt idx="12222">
                  <c:v>-0.1</c:v>
                </c:pt>
                <c:pt idx="12223">
                  <c:v>-0.1</c:v>
                </c:pt>
                <c:pt idx="12224">
                  <c:v>-0.1</c:v>
                </c:pt>
                <c:pt idx="12225">
                  <c:v>-0.1</c:v>
                </c:pt>
                <c:pt idx="12226">
                  <c:v>-0.1</c:v>
                </c:pt>
                <c:pt idx="12227">
                  <c:v>-0.1</c:v>
                </c:pt>
                <c:pt idx="12228">
                  <c:v>-0.1</c:v>
                </c:pt>
                <c:pt idx="12229">
                  <c:v>-0.1</c:v>
                </c:pt>
                <c:pt idx="12230">
                  <c:v>-0.1</c:v>
                </c:pt>
                <c:pt idx="12231">
                  <c:v>-9.9000000000000005E-2</c:v>
                </c:pt>
                <c:pt idx="12232">
                  <c:v>-9.9000000000000005E-2</c:v>
                </c:pt>
                <c:pt idx="12233">
                  <c:v>-9.9000000000000005E-2</c:v>
                </c:pt>
                <c:pt idx="12234">
                  <c:v>-9.9000000000000005E-2</c:v>
                </c:pt>
                <c:pt idx="12235">
                  <c:v>-9.9000000000000005E-2</c:v>
                </c:pt>
                <c:pt idx="12236">
                  <c:v>-9.9000000000000005E-2</c:v>
                </c:pt>
                <c:pt idx="12237">
                  <c:v>-9.9000000000000005E-2</c:v>
                </c:pt>
                <c:pt idx="12238">
                  <c:v>-9.9000000000000005E-2</c:v>
                </c:pt>
                <c:pt idx="12239">
                  <c:v>-9.9000000000000005E-2</c:v>
                </c:pt>
                <c:pt idx="12240">
                  <c:v>-9.9000000000000005E-2</c:v>
                </c:pt>
                <c:pt idx="12241">
                  <c:v>-9.9000000000000005E-2</c:v>
                </c:pt>
                <c:pt idx="12242">
                  <c:v>-9.9000000000000005E-2</c:v>
                </c:pt>
                <c:pt idx="12243">
                  <c:v>-9.9000000000000005E-2</c:v>
                </c:pt>
                <c:pt idx="12244">
                  <c:v>-9.9000000000000005E-2</c:v>
                </c:pt>
                <c:pt idx="12245">
                  <c:v>-9.9000000000000005E-2</c:v>
                </c:pt>
                <c:pt idx="12246">
                  <c:v>-9.9000000000000005E-2</c:v>
                </c:pt>
                <c:pt idx="12247">
                  <c:v>-9.9000000000000005E-2</c:v>
                </c:pt>
                <c:pt idx="12248">
                  <c:v>-9.9000000000000005E-2</c:v>
                </c:pt>
                <c:pt idx="12249">
                  <c:v>-9.9000000000000005E-2</c:v>
                </c:pt>
                <c:pt idx="12250">
                  <c:v>-9.9000000000000005E-2</c:v>
                </c:pt>
                <c:pt idx="12251">
                  <c:v>-9.9000000000000005E-2</c:v>
                </c:pt>
                <c:pt idx="12252">
                  <c:v>-9.9000000000000005E-2</c:v>
                </c:pt>
                <c:pt idx="12253">
                  <c:v>-9.9000000000000005E-2</c:v>
                </c:pt>
                <c:pt idx="12254">
                  <c:v>-9.9000000000000005E-2</c:v>
                </c:pt>
                <c:pt idx="12255">
                  <c:v>-9.9000000000000005E-2</c:v>
                </c:pt>
                <c:pt idx="12256">
                  <c:v>-9.9000000000000005E-2</c:v>
                </c:pt>
                <c:pt idx="12257">
                  <c:v>-9.9000000000000005E-2</c:v>
                </c:pt>
                <c:pt idx="12258">
                  <c:v>-9.9000000000000005E-2</c:v>
                </c:pt>
                <c:pt idx="12259">
                  <c:v>-9.9000000000000005E-2</c:v>
                </c:pt>
                <c:pt idx="12260">
                  <c:v>-9.9000000000000005E-2</c:v>
                </c:pt>
                <c:pt idx="12261">
                  <c:v>-9.9000000000000005E-2</c:v>
                </c:pt>
                <c:pt idx="12262">
                  <c:v>-9.9000000000000005E-2</c:v>
                </c:pt>
                <c:pt idx="12263">
                  <c:v>-9.9000000000000005E-2</c:v>
                </c:pt>
                <c:pt idx="12264">
                  <c:v>-9.9000000000000005E-2</c:v>
                </c:pt>
                <c:pt idx="12265">
                  <c:v>-9.9000000000000005E-2</c:v>
                </c:pt>
                <c:pt idx="12266">
                  <c:v>-9.9000000000000005E-2</c:v>
                </c:pt>
                <c:pt idx="12267">
                  <c:v>-9.9000000000000005E-2</c:v>
                </c:pt>
                <c:pt idx="12268">
                  <c:v>-9.9000000000000005E-2</c:v>
                </c:pt>
                <c:pt idx="12269">
                  <c:v>-9.9000000000000005E-2</c:v>
                </c:pt>
                <c:pt idx="12270">
                  <c:v>-9.9000000000000005E-2</c:v>
                </c:pt>
                <c:pt idx="12271">
                  <c:v>-9.9000000000000005E-2</c:v>
                </c:pt>
                <c:pt idx="12272">
                  <c:v>-9.9000000000000005E-2</c:v>
                </c:pt>
                <c:pt idx="12273">
                  <c:v>-9.9000000000000005E-2</c:v>
                </c:pt>
                <c:pt idx="12274">
                  <c:v>-9.9000000000000005E-2</c:v>
                </c:pt>
                <c:pt idx="12275">
                  <c:v>-9.9000000000000005E-2</c:v>
                </c:pt>
                <c:pt idx="12276">
                  <c:v>-9.9000000000000005E-2</c:v>
                </c:pt>
                <c:pt idx="12277">
                  <c:v>-9.9000000000000005E-2</c:v>
                </c:pt>
                <c:pt idx="12278">
                  <c:v>-9.9000000000000005E-2</c:v>
                </c:pt>
                <c:pt idx="12279">
                  <c:v>-9.9000000000000005E-2</c:v>
                </c:pt>
                <c:pt idx="12280">
                  <c:v>-9.9000000000000005E-2</c:v>
                </c:pt>
                <c:pt idx="12281">
                  <c:v>-9.9000000000000005E-2</c:v>
                </c:pt>
                <c:pt idx="12282">
                  <c:v>-9.9000000000000005E-2</c:v>
                </c:pt>
                <c:pt idx="12283">
                  <c:v>-9.9000000000000005E-2</c:v>
                </c:pt>
                <c:pt idx="12284">
                  <c:v>-9.9000000000000005E-2</c:v>
                </c:pt>
                <c:pt idx="12285">
                  <c:v>-9.9000000000000005E-2</c:v>
                </c:pt>
                <c:pt idx="12286">
                  <c:v>-9.9000000000000005E-2</c:v>
                </c:pt>
                <c:pt idx="12287">
                  <c:v>-9.9000000000000005E-2</c:v>
                </c:pt>
                <c:pt idx="12288">
                  <c:v>-9.9000000000000005E-2</c:v>
                </c:pt>
                <c:pt idx="12289">
                  <c:v>-9.9000000000000005E-2</c:v>
                </c:pt>
                <c:pt idx="12290">
                  <c:v>-9.9000000000000005E-2</c:v>
                </c:pt>
                <c:pt idx="12291">
                  <c:v>-9.9000000000000005E-2</c:v>
                </c:pt>
                <c:pt idx="12292">
                  <c:v>-9.9000000000000005E-2</c:v>
                </c:pt>
                <c:pt idx="12293">
                  <c:v>-9.9000000000000005E-2</c:v>
                </c:pt>
                <c:pt idx="12294">
                  <c:v>-9.9000000000000005E-2</c:v>
                </c:pt>
                <c:pt idx="12295">
                  <c:v>-9.9000000000000005E-2</c:v>
                </c:pt>
                <c:pt idx="12296">
                  <c:v>-9.9000000000000005E-2</c:v>
                </c:pt>
                <c:pt idx="12297">
                  <c:v>-9.9000000000000005E-2</c:v>
                </c:pt>
                <c:pt idx="12298">
                  <c:v>-9.9000000000000005E-2</c:v>
                </c:pt>
                <c:pt idx="12299">
                  <c:v>-9.9000000000000005E-2</c:v>
                </c:pt>
                <c:pt idx="12300">
                  <c:v>-9.9000000000000005E-2</c:v>
                </c:pt>
                <c:pt idx="12301">
                  <c:v>-9.9000000000000005E-2</c:v>
                </c:pt>
                <c:pt idx="12302">
                  <c:v>-9.9000000000000005E-2</c:v>
                </c:pt>
                <c:pt idx="12303">
                  <c:v>-9.9000000000000005E-2</c:v>
                </c:pt>
                <c:pt idx="12304">
                  <c:v>-9.9000000000000005E-2</c:v>
                </c:pt>
                <c:pt idx="12305">
                  <c:v>-9.9000000000000005E-2</c:v>
                </c:pt>
                <c:pt idx="12306">
                  <c:v>-9.9000000000000005E-2</c:v>
                </c:pt>
                <c:pt idx="12307">
                  <c:v>-9.9000000000000005E-2</c:v>
                </c:pt>
                <c:pt idx="12308">
                  <c:v>-9.9000000000000005E-2</c:v>
                </c:pt>
                <c:pt idx="12309">
                  <c:v>-9.9000000000000005E-2</c:v>
                </c:pt>
                <c:pt idx="12310">
                  <c:v>-9.9000000000000005E-2</c:v>
                </c:pt>
                <c:pt idx="12311">
                  <c:v>-9.9000000000000005E-2</c:v>
                </c:pt>
                <c:pt idx="12312">
                  <c:v>-9.8000000000000004E-2</c:v>
                </c:pt>
                <c:pt idx="12313">
                  <c:v>-9.8000000000000004E-2</c:v>
                </c:pt>
                <c:pt idx="12314">
                  <c:v>-9.8000000000000004E-2</c:v>
                </c:pt>
                <c:pt idx="12315">
                  <c:v>-9.8000000000000004E-2</c:v>
                </c:pt>
                <c:pt idx="12316">
                  <c:v>-9.8000000000000004E-2</c:v>
                </c:pt>
                <c:pt idx="12317">
                  <c:v>-9.8000000000000004E-2</c:v>
                </c:pt>
                <c:pt idx="12318">
                  <c:v>-9.8000000000000004E-2</c:v>
                </c:pt>
                <c:pt idx="12319">
                  <c:v>-9.8000000000000004E-2</c:v>
                </c:pt>
                <c:pt idx="12320">
                  <c:v>-9.8000000000000004E-2</c:v>
                </c:pt>
                <c:pt idx="12321">
                  <c:v>-9.8000000000000004E-2</c:v>
                </c:pt>
                <c:pt idx="12322">
                  <c:v>-9.8000000000000004E-2</c:v>
                </c:pt>
                <c:pt idx="12323">
                  <c:v>-9.8000000000000004E-2</c:v>
                </c:pt>
                <c:pt idx="12324">
                  <c:v>-9.8000000000000004E-2</c:v>
                </c:pt>
                <c:pt idx="12325">
                  <c:v>-9.8000000000000004E-2</c:v>
                </c:pt>
                <c:pt idx="12326">
                  <c:v>-9.8000000000000004E-2</c:v>
                </c:pt>
                <c:pt idx="12327">
                  <c:v>-9.8000000000000004E-2</c:v>
                </c:pt>
                <c:pt idx="12328">
                  <c:v>-9.8000000000000004E-2</c:v>
                </c:pt>
                <c:pt idx="12329">
                  <c:v>-9.8000000000000004E-2</c:v>
                </c:pt>
                <c:pt idx="12330">
                  <c:v>-9.8000000000000004E-2</c:v>
                </c:pt>
                <c:pt idx="12331">
                  <c:v>-9.8000000000000004E-2</c:v>
                </c:pt>
                <c:pt idx="12332">
                  <c:v>-9.8000000000000004E-2</c:v>
                </c:pt>
                <c:pt idx="12333">
                  <c:v>-9.8000000000000004E-2</c:v>
                </c:pt>
                <c:pt idx="12334">
                  <c:v>-9.8000000000000004E-2</c:v>
                </c:pt>
                <c:pt idx="12335">
                  <c:v>-9.8000000000000004E-2</c:v>
                </c:pt>
                <c:pt idx="12336">
                  <c:v>-9.8000000000000004E-2</c:v>
                </c:pt>
                <c:pt idx="12337">
                  <c:v>-9.8000000000000004E-2</c:v>
                </c:pt>
                <c:pt idx="12338">
                  <c:v>-9.8000000000000004E-2</c:v>
                </c:pt>
                <c:pt idx="12339">
                  <c:v>-9.8000000000000004E-2</c:v>
                </c:pt>
                <c:pt idx="12340">
                  <c:v>-9.8000000000000004E-2</c:v>
                </c:pt>
                <c:pt idx="12341">
                  <c:v>-9.8000000000000004E-2</c:v>
                </c:pt>
                <c:pt idx="12342">
                  <c:v>-9.8000000000000004E-2</c:v>
                </c:pt>
                <c:pt idx="12343">
                  <c:v>-9.8000000000000004E-2</c:v>
                </c:pt>
                <c:pt idx="12344">
                  <c:v>-9.8000000000000004E-2</c:v>
                </c:pt>
                <c:pt idx="12345">
                  <c:v>-9.8000000000000004E-2</c:v>
                </c:pt>
                <c:pt idx="12346">
                  <c:v>-9.8000000000000004E-2</c:v>
                </c:pt>
                <c:pt idx="12347">
                  <c:v>-9.8000000000000004E-2</c:v>
                </c:pt>
                <c:pt idx="12348">
                  <c:v>-9.8000000000000004E-2</c:v>
                </c:pt>
                <c:pt idx="12349">
                  <c:v>-9.8000000000000004E-2</c:v>
                </c:pt>
                <c:pt idx="12350">
                  <c:v>-9.8000000000000004E-2</c:v>
                </c:pt>
                <c:pt idx="12351">
                  <c:v>-9.8000000000000004E-2</c:v>
                </c:pt>
                <c:pt idx="12352">
                  <c:v>-9.8000000000000004E-2</c:v>
                </c:pt>
                <c:pt idx="12353">
                  <c:v>-9.8000000000000004E-2</c:v>
                </c:pt>
                <c:pt idx="12354">
                  <c:v>-9.8000000000000004E-2</c:v>
                </c:pt>
                <c:pt idx="12355">
                  <c:v>-9.8000000000000004E-2</c:v>
                </c:pt>
                <c:pt idx="12356">
                  <c:v>-9.8000000000000004E-2</c:v>
                </c:pt>
                <c:pt idx="12357">
                  <c:v>-9.8000000000000004E-2</c:v>
                </c:pt>
                <c:pt idx="12358">
                  <c:v>-9.8000000000000004E-2</c:v>
                </c:pt>
                <c:pt idx="12359">
                  <c:v>-9.8000000000000004E-2</c:v>
                </c:pt>
                <c:pt idx="12360">
                  <c:v>-9.8000000000000004E-2</c:v>
                </c:pt>
                <c:pt idx="12361">
                  <c:v>-9.8000000000000004E-2</c:v>
                </c:pt>
                <c:pt idx="12362">
                  <c:v>-9.8000000000000004E-2</c:v>
                </c:pt>
                <c:pt idx="12363">
                  <c:v>-9.8000000000000004E-2</c:v>
                </c:pt>
                <c:pt idx="12364">
                  <c:v>-9.8000000000000004E-2</c:v>
                </c:pt>
                <c:pt idx="12365">
                  <c:v>-9.8000000000000004E-2</c:v>
                </c:pt>
                <c:pt idx="12366">
                  <c:v>-9.8000000000000004E-2</c:v>
                </c:pt>
                <c:pt idx="12367">
                  <c:v>-9.8000000000000004E-2</c:v>
                </c:pt>
                <c:pt idx="12368">
                  <c:v>-9.8000000000000004E-2</c:v>
                </c:pt>
                <c:pt idx="12369">
                  <c:v>-9.8000000000000004E-2</c:v>
                </c:pt>
                <c:pt idx="12370">
                  <c:v>-9.8000000000000004E-2</c:v>
                </c:pt>
                <c:pt idx="12371">
                  <c:v>-9.8000000000000004E-2</c:v>
                </c:pt>
                <c:pt idx="12372">
                  <c:v>-9.8000000000000004E-2</c:v>
                </c:pt>
                <c:pt idx="12373">
                  <c:v>-9.8000000000000004E-2</c:v>
                </c:pt>
                <c:pt idx="12374">
                  <c:v>-9.8000000000000004E-2</c:v>
                </c:pt>
                <c:pt idx="12375">
                  <c:v>-9.8000000000000004E-2</c:v>
                </c:pt>
                <c:pt idx="12376">
                  <c:v>-9.8000000000000004E-2</c:v>
                </c:pt>
                <c:pt idx="12377">
                  <c:v>-9.8000000000000004E-2</c:v>
                </c:pt>
                <c:pt idx="12378">
                  <c:v>-9.8000000000000004E-2</c:v>
                </c:pt>
                <c:pt idx="12379">
                  <c:v>-9.8000000000000004E-2</c:v>
                </c:pt>
                <c:pt idx="12380">
                  <c:v>-9.8000000000000004E-2</c:v>
                </c:pt>
                <c:pt idx="12381">
                  <c:v>-9.8000000000000004E-2</c:v>
                </c:pt>
                <c:pt idx="12382">
                  <c:v>-9.8000000000000004E-2</c:v>
                </c:pt>
                <c:pt idx="12383">
                  <c:v>-9.8000000000000004E-2</c:v>
                </c:pt>
                <c:pt idx="12384">
                  <c:v>-9.8000000000000004E-2</c:v>
                </c:pt>
                <c:pt idx="12385">
                  <c:v>-9.8000000000000004E-2</c:v>
                </c:pt>
                <c:pt idx="12386">
                  <c:v>-9.8000000000000004E-2</c:v>
                </c:pt>
                <c:pt idx="12387">
                  <c:v>-9.8000000000000004E-2</c:v>
                </c:pt>
                <c:pt idx="12388">
                  <c:v>-9.8000000000000004E-2</c:v>
                </c:pt>
                <c:pt idx="12389">
                  <c:v>-9.8000000000000004E-2</c:v>
                </c:pt>
                <c:pt idx="12390">
                  <c:v>-9.8000000000000004E-2</c:v>
                </c:pt>
                <c:pt idx="12391">
                  <c:v>-9.8000000000000004E-2</c:v>
                </c:pt>
                <c:pt idx="12392">
                  <c:v>-9.8000000000000004E-2</c:v>
                </c:pt>
                <c:pt idx="12393">
                  <c:v>-9.7000000000000003E-2</c:v>
                </c:pt>
                <c:pt idx="12394">
                  <c:v>-9.7000000000000003E-2</c:v>
                </c:pt>
                <c:pt idx="12395">
                  <c:v>-9.7000000000000003E-2</c:v>
                </c:pt>
                <c:pt idx="12396">
                  <c:v>-9.7000000000000003E-2</c:v>
                </c:pt>
                <c:pt idx="12397">
                  <c:v>-9.7000000000000003E-2</c:v>
                </c:pt>
                <c:pt idx="12398">
                  <c:v>-9.7000000000000003E-2</c:v>
                </c:pt>
                <c:pt idx="12399">
                  <c:v>-9.7000000000000003E-2</c:v>
                </c:pt>
                <c:pt idx="12400">
                  <c:v>-9.7000000000000003E-2</c:v>
                </c:pt>
                <c:pt idx="12401">
                  <c:v>-9.7000000000000003E-2</c:v>
                </c:pt>
                <c:pt idx="12402">
                  <c:v>-9.7000000000000003E-2</c:v>
                </c:pt>
                <c:pt idx="12403">
                  <c:v>-9.7000000000000003E-2</c:v>
                </c:pt>
                <c:pt idx="12404">
                  <c:v>-9.7000000000000003E-2</c:v>
                </c:pt>
                <c:pt idx="12405">
                  <c:v>-9.7000000000000003E-2</c:v>
                </c:pt>
                <c:pt idx="12406">
                  <c:v>-9.7000000000000003E-2</c:v>
                </c:pt>
                <c:pt idx="12407">
                  <c:v>-9.7000000000000003E-2</c:v>
                </c:pt>
                <c:pt idx="12408">
                  <c:v>-9.7000000000000003E-2</c:v>
                </c:pt>
                <c:pt idx="12409">
                  <c:v>-9.7000000000000003E-2</c:v>
                </c:pt>
                <c:pt idx="12410">
                  <c:v>-9.7000000000000003E-2</c:v>
                </c:pt>
                <c:pt idx="12411">
                  <c:v>-9.7000000000000003E-2</c:v>
                </c:pt>
                <c:pt idx="12412">
                  <c:v>-9.7000000000000003E-2</c:v>
                </c:pt>
                <c:pt idx="12413">
                  <c:v>-9.7000000000000003E-2</c:v>
                </c:pt>
                <c:pt idx="12414">
                  <c:v>-9.7000000000000003E-2</c:v>
                </c:pt>
                <c:pt idx="12415">
                  <c:v>-9.7000000000000003E-2</c:v>
                </c:pt>
                <c:pt idx="12416">
                  <c:v>-9.7000000000000003E-2</c:v>
                </c:pt>
                <c:pt idx="12417">
                  <c:v>-9.7000000000000003E-2</c:v>
                </c:pt>
                <c:pt idx="12418">
                  <c:v>-9.7000000000000003E-2</c:v>
                </c:pt>
                <c:pt idx="12419">
                  <c:v>-9.7000000000000003E-2</c:v>
                </c:pt>
                <c:pt idx="12420">
                  <c:v>-9.7000000000000003E-2</c:v>
                </c:pt>
                <c:pt idx="12421">
                  <c:v>-9.7000000000000003E-2</c:v>
                </c:pt>
                <c:pt idx="12422">
                  <c:v>-9.7000000000000003E-2</c:v>
                </c:pt>
                <c:pt idx="12423">
                  <c:v>-9.7000000000000003E-2</c:v>
                </c:pt>
                <c:pt idx="12424">
                  <c:v>-9.7000000000000003E-2</c:v>
                </c:pt>
                <c:pt idx="12425">
                  <c:v>-9.7000000000000003E-2</c:v>
                </c:pt>
                <c:pt idx="12426">
                  <c:v>-9.7000000000000003E-2</c:v>
                </c:pt>
                <c:pt idx="12427">
                  <c:v>-9.7000000000000003E-2</c:v>
                </c:pt>
                <c:pt idx="12428">
                  <c:v>-9.7000000000000003E-2</c:v>
                </c:pt>
                <c:pt idx="12429">
                  <c:v>-9.7000000000000003E-2</c:v>
                </c:pt>
                <c:pt idx="12430">
                  <c:v>-9.7000000000000003E-2</c:v>
                </c:pt>
                <c:pt idx="12431">
                  <c:v>-9.7000000000000003E-2</c:v>
                </c:pt>
                <c:pt idx="12432">
                  <c:v>-9.7000000000000003E-2</c:v>
                </c:pt>
                <c:pt idx="12433">
                  <c:v>-9.7000000000000003E-2</c:v>
                </c:pt>
                <c:pt idx="12434">
                  <c:v>-9.7000000000000003E-2</c:v>
                </c:pt>
                <c:pt idx="12435">
                  <c:v>-9.7000000000000003E-2</c:v>
                </c:pt>
                <c:pt idx="12436">
                  <c:v>-9.7000000000000003E-2</c:v>
                </c:pt>
                <c:pt idx="12437">
                  <c:v>-9.7000000000000003E-2</c:v>
                </c:pt>
                <c:pt idx="12438">
                  <c:v>-9.7000000000000003E-2</c:v>
                </c:pt>
                <c:pt idx="12439">
                  <c:v>-9.7000000000000003E-2</c:v>
                </c:pt>
                <c:pt idx="12440">
                  <c:v>-9.7000000000000003E-2</c:v>
                </c:pt>
                <c:pt idx="12441">
                  <c:v>-9.7000000000000003E-2</c:v>
                </c:pt>
                <c:pt idx="12442">
                  <c:v>-9.7000000000000003E-2</c:v>
                </c:pt>
                <c:pt idx="12443">
                  <c:v>-9.7000000000000003E-2</c:v>
                </c:pt>
                <c:pt idx="12444">
                  <c:v>-9.7000000000000003E-2</c:v>
                </c:pt>
                <c:pt idx="12445">
                  <c:v>-9.7000000000000003E-2</c:v>
                </c:pt>
                <c:pt idx="12446">
                  <c:v>-9.7000000000000003E-2</c:v>
                </c:pt>
                <c:pt idx="12447">
                  <c:v>-9.7000000000000003E-2</c:v>
                </c:pt>
                <c:pt idx="12448">
                  <c:v>-9.7000000000000003E-2</c:v>
                </c:pt>
                <c:pt idx="12449">
                  <c:v>-9.7000000000000003E-2</c:v>
                </c:pt>
                <c:pt idx="12450">
                  <c:v>-9.7000000000000003E-2</c:v>
                </c:pt>
                <c:pt idx="12451">
                  <c:v>-9.7000000000000003E-2</c:v>
                </c:pt>
                <c:pt idx="12452">
                  <c:v>-9.7000000000000003E-2</c:v>
                </c:pt>
                <c:pt idx="12453">
                  <c:v>-9.7000000000000003E-2</c:v>
                </c:pt>
                <c:pt idx="12454">
                  <c:v>-9.7000000000000003E-2</c:v>
                </c:pt>
                <c:pt idx="12455">
                  <c:v>-9.7000000000000003E-2</c:v>
                </c:pt>
                <c:pt idx="12456">
                  <c:v>-9.7000000000000003E-2</c:v>
                </c:pt>
                <c:pt idx="12457">
                  <c:v>-9.7000000000000003E-2</c:v>
                </c:pt>
                <c:pt idx="12458">
                  <c:v>-9.7000000000000003E-2</c:v>
                </c:pt>
                <c:pt idx="12459">
                  <c:v>-9.7000000000000003E-2</c:v>
                </c:pt>
                <c:pt idx="12460">
                  <c:v>-9.7000000000000003E-2</c:v>
                </c:pt>
                <c:pt idx="12461">
                  <c:v>-9.7000000000000003E-2</c:v>
                </c:pt>
                <c:pt idx="12462">
                  <c:v>-9.7000000000000003E-2</c:v>
                </c:pt>
                <c:pt idx="12463">
                  <c:v>-9.7000000000000003E-2</c:v>
                </c:pt>
                <c:pt idx="12464">
                  <c:v>-9.7000000000000003E-2</c:v>
                </c:pt>
                <c:pt idx="12465">
                  <c:v>-9.7000000000000003E-2</c:v>
                </c:pt>
                <c:pt idx="12466">
                  <c:v>-9.7000000000000003E-2</c:v>
                </c:pt>
                <c:pt idx="12467">
                  <c:v>-9.7000000000000003E-2</c:v>
                </c:pt>
                <c:pt idx="12468">
                  <c:v>-9.7000000000000003E-2</c:v>
                </c:pt>
                <c:pt idx="12469">
                  <c:v>-9.7000000000000003E-2</c:v>
                </c:pt>
                <c:pt idx="12470">
                  <c:v>-9.7000000000000003E-2</c:v>
                </c:pt>
                <c:pt idx="12471">
                  <c:v>-9.7000000000000003E-2</c:v>
                </c:pt>
                <c:pt idx="12472">
                  <c:v>-9.7000000000000003E-2</c:v>
                </c:pt>
                <c:pt idx="12473">
                  <c:v>-9.7000000000000003E-2</c:v>
                </c:pt>
                <c:pt idx="12474">
                  <c:v>-9.6000000000000002E-2</c:v>
                </c:pt>
                <c:pt idx="12475">
                  <c:v>-9.6000000000000002E-2</c:v>
                </c:pt>
                <c:pt idx="12476">
                  <c:v>-9.6000000000000002E-2</c:v>
                </c:pt>
                <c:pt idx="12477">
                  <c:v>-9.6000000000000002E-2</c:v>
                </c:pt>
                <c:pt idx="12478">
                  <c:v>-9.6000000000000002E-2</c:v>
                </c:pt>
                <c:pt idx="12479">
                  <c:v>-9.6000000000000002E-2</c:v>
                </c:pt>
                <c:pt idx="12480">
                  <c:v>-9.6000000000000002E-2</c:v>
                </c:pt>
                <c:pt idx="12481">
                  <c:v>-9.6000000000000002E-2</c:v>
                </c:pt>
                <c:pt idx="12482">
                  <c:v>-9.6000000000000002E-2</c:v>
                </c:pt>
                <c:pt idx="12483">
                  <c:v>-9.6000000000000002E-2</c:v>
                </c:pt>
                <c:pt idx="12484">
                  <c:v>-9.6000000000000002E-2</c:v>
                </c:pt>
                <c:pt idx="12485">
                  <c:v>-9.6000000000000002E-2</c:v>
                </c:pt>
                <c:pt idx="12486">
                  <c:v>-9.6000000000000002E-2</c:v>
                </c:pt>
                <c:pt idx="12487">
                  <c:v>-9.6000000000000002E-2</c:v>
                </c:pt>
                <c:pt idx="12488">
                  <c:v>-9.6000000000000002E-2</c:v>
                </c:pt>
                <c:pt idx="12489">
                  <c:v>-9.6000000000000002E-2</c:v>
                </c:pt>
                <c:pt idx="12490">
                  <c:v>-9.6000000000000002E-2</c:v>
                </c:pt>
                <c:pt idx="12491">
                  <c:v>-9.6000000000000002E-2</c:v>
                </c:pt>
                <c:pt idx="12492">
                  <c:v>-9.6000000000000002E-2</c:v>
                </c:pt>
                <c:pt idx="12493">
                  <c:v>-9.6000000000000002E-2</c:v>
                </c:pt>
                <c:pt idx="12494">
                  <c:v>-9.6000000000000002E-2</c:v>
                </c:pt>
                <c:pt idx="12495">
                  <c:v>-9.6000000000000002E-2</c:v>
                </c:pt>
                <c:pt idx="12496">
                  <c:v>-9.6000000000000002E-2</c:v>
                </c:pt>
                <c:pt idx="12497">
                  <c:v>-9.6000000000000002E-2</c:v>
                </c:pt>
                <c:pt idx="12498">
                  <c:v>-9.6000000000000002E-2</c:v>
                </c:pt>
                <c:pt idx="12499">
                  <c:v>-9.6000000000000002E-2</c:v>
                </c:pt>
                <c:pt idx="12500">
                  <c:v>-9.6000000000000002E-2</c:v>
                </c:pt>
                <c:pt idx="12501">
                  <c:v>-9.6000000000000002E-2</c:v>
                </c:pt>
                <c:pt idx="12502">
                  <c:v>-9.6000000000000002E-2</c:v>
                </c:pt>
                <c:pt idx="12503">
                  <c:v>-9.6000000000000002E-2</c:v>
                </c:pt>
                <c:pt idx="12504">
                  <c:v>-9.6000000000000002E-2</c:v>
                </c:pt>
                <c:pt idx="12505">
                  <c:v>-9.6000000000000002E-2</c:v>
                </c:pt>
                <c:pt idx="12506">
                  <c:v>-9.6000000000000002E-2</c:v>
                </c:pt>
                <c:pt idx="12507">
                  <c:v>-9.6000000000000002E-2</c:v>
                </c:pt>
                <c:pt idx="12508">
                  <c:v>-9.6000000000000002E-2</c:v>
                </c:pt>
                <c:pt idx="12509">
                  <c:v>-9.6000000000000002E-2</c:v>
                </c:pt>
                <c:pt idx="12510">
                  <c:v>-9.6000000000000002E-2</c:v>
                </c:pt>
                <c:pt idx="12511">
                  <c:v>-9.6000000000000002E-2</c:v>
                </c:pt>
                <c:pt idx="12512">
                  <c:v>-9.6000000000000002E-2</c:v>
                </c:pt>
                <c:pt idx="12513">
                  <c:v>-9.6000000000000002E-2</c:v>
                </c:pt>
                <c:pt idx="12514">
                  <c:v>-9.6000000000000002E-2</c:v>
                </c:pt>
                <c:pt idx="12515">
                  <c:v>-9.6000000000000002E-2</c:v>
                </c:pt>
                <c:pt idx="12516">
                  <c:v>-9.6000000000000002E-2</c:v>
                </c:pt>
                <c:pt idx="12517">
                  <c:v>-9.6000000000000002E-2</c:v>
                </c:pt>
                <c:pt idx="12518">
                  <c:v>-9.6000000000000002E-2</c:v>
                </c:pt>
                <c:pt idx="12519">
                  <c:v>-9.6000000000000002E-2</c:v>
                </c:pt>
                <c:pt idx="12520">
                  <c:v>-9.6000000000000002E-2</c:v>
                </c:pt>
                <c:pt idx="12521">
                  <c:v>-9.6000000000000002E-2</c:v>
                </c:pt>
                <c:pt idx="12522">
                  <c:v>-9.6000000000000002E-2</c:v>
                </c:pt>
                <c:pt idx="12523">
                  <c:v>-9.6000000000000002E-2</c:v>
                </c:pt>
                <c:pt idx="12524">
                  <c:v>-9.6000000000000002E-2</c:v>
                </c:pt>
                <c:pt idx="12525">
                  <c:v>-9.6000000000000002E-2</c:v>
                </c:pt>
                <c:pt idx="12526">
                  <c:v>-9.6000000000000002E-2</c:v>
                </c:pt>
                <c:pt idx="12527">
                  <c:v>-9.6000000000000002E-2</c:v>
                </c:pt>
                <c:pt idx="12528">
                  <c:v>-9.6000000000000002E-2</c:v>
                </c:pt>
                <c:pt idx="12529">
                  <c:v>-9.6000000000000002E-2</c:v>
                </c:pt>
                <c:pt idx="12530">
                  <c:v>-9.6000000000000002E-2</c:v>
                </c:pt>
                <c:pt idx="12531">
                  <c:v>-9.6000000000000002E-2</c:v>
                </c:pt>
                <c:pt idx="12532">
                  <c:v>-9.6000000000000002E-2</c:v>
                </c:pt>
                <c:pt idx="12533">
                  <c:v>-9.6000000000000002E-2</c:v>
                </c:pt>
                <c:pt idx="12534">
                  <c:v>-9.6000000000000002E-2</c:v>
                </c:pt>
                <c:pt idx="12535">
                  <c:v>-9.6000000000000002E-2</c:v>
                </c:pt>
                <c:pt idx="12536">
                  <c:v>-9.6000000000000002E-2</c:v>
                </c:pt>
                <c:pt idx="12537">
                  <c:v>-9.6000000000000002E-2</c:v>
                </c:pt>
                <c:pt idx="12538">
                  <c:v>-9.6000000000000002E-2</c:v>
                </c:pt>
                <c:pt idx="12539">
                  <c:v>-9.6000000000000002E-2</c:v>
                </c:pt>
                <c:pt idx="12540">
                  <c:v>-9.6000000000000002E-2</c:v>
                </c:pt>
                <c:pt idx="12541">
                  <c:v>-9.6000000000000002E-2</c:v>
                </c:pt>
                <c:pt idx="12542">
                  <c:v>-9.6000000000000002E-2</c:v>
                </c:pt>
                <c:pt idx="12543">
                  <c:v>-9.6000000000000002E-2</c:v>
                </c:pt>
                <c:pt idx="12544">
                  <c:v>-9.6000000000000002E-2</c:v>
                </c:pt>
                <c:pt idx="12545">
                  <c:v>-9.6000000000000002E-2</c:v>
                </c:pt>
                <c:pt idx="12546">
                  <c:v>-9.6000000000000002E-2</c:v>
                </c:pt>
                <c:pt idx="12547">
                  <c:v>-9.6000000000000002E-2</c:v>
                </c:pt>
                <c:pt idx="12548">
                  <c:v>-9.6000000000000002E-2</c:v>
                </c:pt>
                <c:pt idx="12549">
                  <c:v>-9.6000000000000002E-2</c:v>
                </c:pt>
                <c:pt idx="12550">
                  <c:v>-9.6000000000000002E-2</c:v>
                </c:pt>
                <c:pt idx="12551">
                  <c:v>-9.6000000000000002E-2</c:v>
                </c:pt>
                <c:pt idx="12552">
                  <c:v>-9.6000000000000002E-2</c:v>
                </c:pt>
                <c:pt idx="12553">
                  <c:v>-9.6000000000000002E-2</c:v>
                </c:pt>
                <c:pt idx="12554">
                  <c:v>-9.6000000000000002E-2</c:v>
                </c:pt>
                <c:pt idx="12555">
                  <c:v>-9.5000000000000001E-2</c:v>
                </c:pt>
                <c:pt idx="12556">
                  <c:v>-9.5000000000000001E-2</c:v>
                </c:pt>
                <c:pt idx="12557">
                  <c:v>-9.5000000000000001E-2</c:v>
                </c:pt>
                <c:pt idx="12558">
                  <c:v>-9.5000000000000001E-2</c:v>
                </c:pt>
                <c:pt idx="12559">
                  <c:v>-9.5000000000000001E-2</c:v>
                </c:pt>
                <c:pt idx="12560">
                  <c:v>-9.5000000000000001E-2</c:v>
                </c:pt>
                <c:pt idx="12561">
                  <c:v>-9.5000000000000001E-2</c:v>
                </c:pt>
                <c:pt idx="12562">
                  <c:v>-9.5000000000000001E-2</c:v>
                </c:pt>
                <c:pt idx="12563">
                  <c:v>-9.5000000000000001E-2</c:v>
                </c:pt>
                <c:pt idx="12564">
                  <c:v>-9.5000000000000001E-2</c:v>
                </c:pt>
                <c:pt idx="12565">
                  <c:v>-9.5000000000000001E-2</c:v>
                </c:pt>
                <c:pt idx="12566">
                  <c:v>-9.5000000000000001E-2</c:v>
                </c:pt>
                <c:pt idx="12567">
                  <c:v>-9.5000000000000001E-2</c:v>
                </c:pt>
                <c:pt idx="12568">
                  <c:v>-9.5000000000000001E-2</c:v>
                </c:pt>
                <c:pt idx="12569">
                  <c:v>-9.5000000000000001E-2</c:v>
                </c:pt>
                <c:pt idx="12570">
                  <c:v>-9.5000000000000001E-2</c:v>
                </c:pt>
                <c:pt idx="12571">
                  <c:v>-9.5000000000000001E-2</c:v>
                </c:pt>
                <c:pt idx="12572">
                  <c:v>-9.5000000000000001E-2</c:v>
                </c:pt>
                <c:pt idx="12573">
                  <c:v>-9.5000000000000001E-2</c:v>
                </c:pt>
                <c:pt idx="12574">
                  <c:v>-9.5000000000000001E-2</c:v>
                </c:pt>
                <c:pt idx="12575">
                  <c:v>-9.5000000000000001E-2</c:v>
                </c:pt>
                <c:pt idx="12576">
                  <c:v>-9.5000000000000001E-2</c:v>
                </c:pt>
                <c:pt idx="12577">
                  <c:v>-9.5000000000000001E-2</c:v>
                </c:pt>
                <c:pt idx="12578">
                  <c:v>-9.5000000000000001E-2</c:v>
                </c:pt>
                <c:pt idx="12579">
                  <c:v>-9.5000000000000001E-2</c:v>
                </c:pt>
                <c:pt idx="12580">
                  <c:v>-9.5000000000000001E-2</c:v>
                </c:pt>
                <c:pt idx="12581">
                  <c:v>-9.5000000000000001E-2</c:v>
                </c:pt>
                <c:pt idx="12582">
                  <c:v>-9.5000000000000001E-2</c:v>
                </c:pt>
                <c:pt idx="12583">
                  <c:v>-9.5000000000000001E-2</c:v>
                </c:pt>
                <c:pt idx="12584">
                  <c:v>-9.5000000000000001E-2</c:v>
                </c:pt>
                <c:pt idx="12585">
                  <c:v>-9.5000000000000001E-2</c:v>
                </c:pt>
                <c:pt idx="12586">
                  <c:v>-9.5000000000000001E-2</c:v>
                </c:pt>
                <c:pt idx="12587">
                  <c:v>-9.5000000000000001E-2</c:v>
                </c:pt>
                <c:pt idx="12588">
                  <c:v>-9.5000000000000001E-2</c:v>
                </c:pt>
                <c:pt idx="12589">
                  <c:v>-9.5000000000000001E-2</c:v>
                </c:pt>
                <c:pt idx="12590">
                  <c:v>-9.5000000000000001E-2</c:v>
                </c:pt>
                <c:pt idx="12591">
                  <c:v>-9.5000000000000001E-2</c:v>
                </c:pt>
                <c:pt idx="12592">
                  <c:v>-9.5000000000000001E-2</c:v>
                </c:pt>
                <c:pt idx="12593">
                  <c:v>-9.5000000000000001E-2</c:v>
                </c:pt>
                <c:pt idx="12594">
                  <c:v>-9.5000000000000001E-2</c:v>
                </c:pt>
                <c:pt idx="12595">
                  <c:v>-9.5000000000000001E-2</c:v>
                </c:pt>
                <c:pt idx="12596">
                  <c:v>-9.5000000000000001E-2</c:v>
                </c:pt>
                <c:pt idx="12597">
                  <c:v>-9.5000000000000001E-2</c:v>
                </c:pt>
                <c:pt idx="12598">
                  <c:v>-9.5000000000000001E-2</c:v>
                </c:pt>
                <c:pt idx="12599">
                  <c:v>-9.5000000000000001E-2</c:v>
                </c:pt>
                <c:pt idx="12600">
                  <c:v>-9.5000000000000001E-2</c:v>
                </c:pt>
                <c:pt idx="12601">
                  <c:v>-9.5000000000000001E-2</c:v>
                </c:pt>
                <c:pt idx="12602">
                  <c:v>-9.5000000000000001E-2</c:v>
                </c:pt>
                <c:pt idx="12603">
                  <c:v>-9.5000000000000001E-2</c:v>
                </c:pt>
                <c:pt idx="12604">
                  <c:v>-9.5000000000000001E-2</c:v>
                </c:pt>
                <c:pt idx="12605">
                  <c:v>-9.5000000000000001E-2</c:v>
                </c:pt>
                <c:pt idx="12606">
                  <c:v>-9.5000000000000001E-2</c:v>
                </c:pt>
                <c:pt idx="12607">
                  <c:v>-9.5000000000000001E-2</c:v>
                </c:pt>
                <c:pt idx="12608">
                  <c:v>-9.5000000000000001E-2</c:v>
                </c:pt>
                <c:pt idx="12609">
                  <c:v>-9.5000000000000001E-2</c:v>
                </c:pt>
                <c:pt idx="12610">
                  <c:v>-9.5000000000000001E-2</c:v>
                </c:pt>
                <c:pt idx="12611">
                  <c:v>-9.5000000000000001E-2</c:v>
                </c:pt>
                <c:pt idx="12612">
                  <c:v>-9.5000000000000001E-2</c:v>
                </c:pt>
                <c:pt idx="12613">
                  <c:v>-9.5000000000000001E-2</c:v>
                </c:pt>
                <c:pt idx="12614">
                  <c:v>-9.5000000000000001E-2</c:v>
                </c:pt>
                <c:pt idx="12615">
                  <c:v>-9.5000000000000001E-2</c:v>
                </c:pt>
                <c:pt idx="12616">
                  <c:v>-9.5000000000000001E-2</c:v>
                </c:pt>
                <c:pt idx="12617">
                  <c:v>-9.5000000000000001E-2</c:v>
                </c:pt>
                <c:pt idx="12618">
                  <c:v>-9.5000000000000001E-2</c:v>
                </c:pt>
                <c:pt idx="12619">
                  <c:v>-9.5000000000000001E-2</c:v>
                </c:pt>
                <c:pt idx="12620">
                  <c:v>-9.5000000000000001E-2</c:v>
                </c:pt>
                <c:pt idx="12621">
                  <c:v>-9.5000000000000001E-2</c:v>
                </c:pt>
                <c:pt idx="12622">
                  <c:v>-9.5000000000000001E-2</c:v>
                </c:pt>
                <c:pt idx="12623">
                  <c:v>-9.5000000000000001E-2</c:v>
                </c:pt>
                <c:pt idx="12624">
                  <c:v>-9.5000000000000001E-2</c:v>
                </c:pt>
                <c:pt idx="12625">
                  <c:v>-9.5000000000000001E-2</c:v>
                </c:pt>
                <c:pt idx="12626">
                  <c:v>-9.5000000000000001E-2</c:v>
                </c:pt>
                <c:pt idx="12627">
                  <c:v>-9.5000000000000001E-2</c:v>
                </c:pt>
                <c:pt idx="12628">
                  <c:v>-9.5000000000000001E-2</c:v>
                </c:pt>
                <c:pt idx="12629">
                  <c:v>-9.5000000000000001E-2</c:v>
                </c:pt>
                <c:pt idx="12630">
                  <c:v>-9.5000000000000001E-2</c:v>
                </c:pt>
                <c:pt idx="12631">
                  <c:v>-9.5000000000000001E-2</c:v>
                </c:pt>
                <c:pt idx="12632">
                  <c:v>-9.5000000000000001E-2</c:v>
                </c:pt>
                <c:pt idx="12633">
                  <c:v>-9.5000000000000001E-2</c:v>
                </c:pt>
                <c:pt idx="12634">
                  <c:v>-9.5000000000000001E-2</c:v>
                </c:pt>
                <c:pt idx="12635">
                  <c:v>-9.5000000000000001E-2</c:v>
                </c:pt>
                <c:pt idx="12636">
                  <c:v>-9.4E-2</c:v>
                </c:pt>
                <c:pt idx="12637">
                  <c:v>-9.4E-2</c:v>
                </c:pt>
                <c:pt idx="12638">
                  <c:v>-9.4E-2</c:v>
                </c:pt>
                <c:pt idx="12639">
                  <c:v>-9.4E-2</c:v>
                </c:pt>
                <c:pt idx="12640">
                  <c:v>-9.4E-2</c:v>
                </c:pt>
                <c:pt idx="12641">
                  <c:v>-9.4E-2</c:v>
                </c:pt>
                <c:pt idx="12642">
                  <c:v>-9.4E-2</c:v>
                </c:pt>
                <c:pt idx="12643">
                  <c:v>-9.4E-2</c:v>
                </c:pt>
                <c:pt idx="12644">
                  <c:v>-9.4E-2</c:v>
                </c:pt>
                <c:pt idx="12645">
                  <c:v>-9.4E-2</c:v>
                </c:pt>
                <c:pt idx="12646">
                  <c:v>-9.4E-2</c:v>
                </c:pt>
                <c:pt idx="12647">
                  <c:v>-9.4E-2</c:v>
                </c:pt>
                <c:pt idx="12648">
                  <c:v>-9.4E-2</c:v>
                </c:pt>
                <c:pt idx="12649">
                  <c:v>-9.4E-2</c:v>
                </c:pt>
                <c:pt idx="12650">
                  <c:v>-9.4E-2</c:v>
                </c:pt>
                <c:pt idx="12651">
                  <c:v>-9.4E-2</c:v>
                </c:pt>
                <c:pt idx="12652">
                  <c:v>-9.4E-2</c:v>
                </c:pt>
                <c:pt idx="12653">
                  <c:v>-9.4E-2</c:v>
                </c:pt>
                <c:pt idx="12654">
                  <c:v>-9.4E-2</c:v>
                </c:pt>
                <c:pt idx="12655">
                  <c:v>-9.4E-2</c:v>
                </c:pt>
                <c:pt idx="12656">
                  <c:v>-9.4E-2</c:v>
                </c:pt>
                <c:pt idx="12657">
                  <c:v>-9.4E-2</c:v>
                </c:pt>
                <c:pt idx="12658">
                  <c:v>-9.4E-2</c:v>
                </c:pt>
                <c:pt idx="12659">
                  <c:v>-9.4E-2</c:v>
                </c:pt>
                <c:pt idx="12660">
                  <c:v>-9.4E-2</c:v>
                </c:pt>
                <c:pt idx="12661">
                  <c:v>-9.4E-2</c:v>
                </c:pt>
                <c:pt idx="12662">
                  <c:v>-9.4E-2</c:v>
                </c:pt>
                <c:pt idx="12663">
                  <c:v>-9.4E-2</c:v>
                </c:pt>
                <c:pt idx="12664">
                  <c:v>-9.4E-2</c:v>
                </c:pt>
                <c:pt idx="12665">
                  <c:v>-9.4E-2</c:v>
                </c:pt>
                <c:pt idx="12666">
                  <c:v>-9.4E-2</c:v>
                </c:pt>
                <c:pt idx="12667">
                  <c:v>-9.4E-2</c:v>
                </c:pt>
                <c:pt idx="12668">
                  <c:v>-9.4E-2</c:v>
                </c:pt>
                <c:pt idx="12669">
                  <c:v>-9.4E-2</c:v>
                </c:pt>
                <c:pt idx="12670">
                  <c:v>-9.4E-2</c:v>
                </c:pt>
                <c:pt idx="12671">
                  <c:v>-9.4E-2</c:v>
                </c:pt>
                <c:pt idx="12672">
                  <c:v>-9.4E-2</c:v>
                </c:pt>
                <c:pt idx="12673">
                  <c:v>-9.4E-2</c:v>
                </c:pt>
                <c:pt idx="12674">
                  <c:v>-9.4E-2</c:v>
                </c:pt>
                <c:pt idx="12675">
                  <c:v>-9.4E-2</c:v>
                </c:pt>
                <c:pt idx="12676">
                  <c:v>-9.4E-2</c:v>
                </c:pt>
                <c:pt idx="12677">
                  <c:v>-9.4E-2</c:v>
                </c:pt>
                <c:pt idx="12678">
                  <c:v>-9.4E-2</c:v>
                </c:pt>
                <c:pt idx="12679">
                  <c:v>-9.4E-2</c:v>
                </c:pt>
                <c:pt idx="12680">
                  <c:v>-9.4E-2</c:v>
                </c:pt>
                <c:pt idx="12681">
                  <c:v>-9.4E-2</c:v>
                </c:pt>
                <c:pt idx="12682">
                  <c:v>-9.4E-2</c:v>
                </c:pt>
                <c:pt idx="12683">
                  <c:v>-9.4E-2</c:v>
                </c:pt>
                <c:pt idx="12684">
                  <c:v>-9.4E-2</c:v>
                </c:pt>
                <c:pt idx="12685">
                  <c:v>-9.4E-2</c:v>
                </c:pt>
                <c:pt idx="12686">
                  <c:v>-9.4E-2</c:v>
                </c:pt>
                <c:pt idx="12687">
                  <c:v>-9.4E-2</c:v>
                </c:pt>
                <c:pt idx="12688">
                  <c:v>-9.4E-2</c:v>
                </c:pt>
                <c:pt idx="12689">
                  <c:v>-9.4E-2</c:v>
                </c:pt>
                <c:pt idx="12690">
                  <c:v>-9.4E-2</c:v>
                </c:pt>
                <c:pt idx="12691">
                  <c:v>-9.4E-2</c:v>
                </c:pt>
                <c:pt idx="12692">
                  <c:v>-9.4E-2</c:v>
                </c:pt>
                <c:pt idx="12693">
                  <c:v>-9.4E-2</c:v>
                </c:pt>
                <c:pt idx="12694">
                  <c:v>-9.4E-2</c:v>
                </c:pt>
                <c:pt idx="12695">
                  <c:v>-9.4E-2</c:v>
                </c:pt>
                <c:pt idx="12696">
                  <c:v>-9.4E-2</c:v>
                </c:pt>
                <c:pt idx="12697">
                  <c:v>-9.4E-2</c:v>
                </c:pt>
                <c:pt idx="12698">
                  <c:v>-9.4E-2</c:v>
                </c:pt>
                <c:pt idx="12699">
                  <c:v>-9.4E-2</c:v>
                </c:pt>
                <c:pt idx="12700">
                  <c:v>-9.4E-2</c:v>
                </c:pt>
                <c:pt idx="12701">
                  <c:v>-9.4E-2</c:v>
                </c:pt>
                <c:pt idx="12702">
                  <c:v>-9.4E-2</c:v>
                </c:pt>
                <c:pt idx="12703">
                  <c:v>-9.4E-2</c:v>
                </c:pt>
                <c:pt idx="12704">
                  <c:v>-9.4E-2</c:v>
                </c:pt>
                <c:pt idx="12705">
                  <c:v>-9.4E-2</c:v>
                </c:pt>
                <c:pt idx="12706">
                  <c:v>-9.4E-2</c:v>
                </c:pt>
                <c:pt idx="12707">
                  <c:v>-9.4E-2</c:v>
                </c:pt>
                <c:pt idx="12708">
                  <c:v>-9.4E-2</c:v>
                </c:pt>
                <c:pt idx="12709">
                  <c:v>-9.4E-2</c:v>
                </c:pt>
                <c:pt idx="12710">
                  <c:v>-9.4E-2</c:v>
                </c:pt>
                <c:pt idx="12711">
                  <c:v>-9.4E-2</c:v>
                </c:pt>
                <c:pt idx="12712">
                  <c:v>-9.4E-2</c:v>
                </c:pt>
                <c:pt idx="12713">
                  <c:v>-9.4E-2</c:v>
                </c:pt>
                <c:pt idx="12714">
                  <c:v>-9.4E-2</c:v>
                </c:pt>
                <c:pt idx="12715">
                  <c:v>-9.4E-2</c:v>
                </c:pt>
                <c:pt idx="12716">
                  <c:v>-9.4E-2</c:v>
                </c:pt>
                <c:pt idx="12717">
                  <c:v>-9.2999999999999999E-2</c:v>
                </c:pt>
                <c:pt idx="12718">
                  <c:v>-9.2999999999999999E-2</c:v>
                </c:pt>
                <c:pt idx="12719">
                  <c:v>-9.2999999999999999E-2</c:v>
                </c:pt>
                <c:pt idx="12720">
                  <c:v>-9.2999999999999999E-2</c:v>
                </c:pt>
                <c:pt idx="12721">
                  <c:v>-9.2999999999999999E-2</c:v>
                </c:pt>
                <c:pt idx="12722">
                  <c:v>-9.2999999999999999E-2</c:v>
                </c:pt>
                <c:pt idx="12723">
                  <c:v>-9.2999999999999999E-2</c:v>
                </c:pt>
                <c:pt idx="12724">
                  <c:v>-9.2999999999999999E-2</c:v>
                </c:pt>
                <c:pt idx="12725">
                  <c:v>-9.2999999999999999E-2</c:v>
                </c:pt>
                <c:pt idx="12726">
                  <c:v>-9.2999999999999999E-2</c:v>
                </c:pt>
                <c:pt idx="12727">
                  <c:v>-9.2999999999999999E-2</c:v>
                </c:pt>
                <c:pt idx="12728">
                  <c:v>-9.2999999999999999E-2</c:v>
                </c:pt>
                <c:pt idx="12729">
                  <c:v>-9.2999999999999999E-2</c:v>
                </c:pt>
                <c:pt idx="12730">
                  <c:v>-9.2999999999999999E-2</c:v>
                </c:pt>
                <c:pt idx="12731">
                  <c:v>-9.2999999999999999E-2</c:v>
                </c:pt>
                <c:pt idx="12732">
                  <c:v>-9.2999999999999999E-2</c:v>
                </c:pt>
                <c:pt idx="12733">
                  <c:v>-9.2999999999999999E-2</c:v>
                </c:pt>
                <c:pt idx="12734">
                  <c:v>-9.2999999999999999E-2</c:v>
                </c:pt>
                <c:pt idx="12735">
                  <c:v>-9.2999999999999999E-2</c:v>
                </c:pt>
                <c:pt idx="12736">
                  <c:v>-9.2999999999999999E-2</c:v>
                </c:pt>
                <c:pt idx="12737">
                  <c:v>-9.2999999999999999E-2</c:v>
                </c:pt>
                <c:pt idx="12738">
                  <c:v>-9.2999999999999999E-2</c:v>
                </c:pt>
                <c:pt idx="12739">
                  <c:v>-9.2999999999999999E-2</c:v>
                </c:pt>
                <c:pt idx="12740">
                  <c:v>-9.2999999999999999E-2</c:v>
                </c:pt>
                <c:pt idx="12741">
                  <c:v>-9.2999999999999999E-2</c:v>
                </c:pt>
                <c:pt idx="12742">
                  <c:v>-9.2999999999999999E-2</c:v>
                </c:pt>
                <c:pt idx="12743">
                  <c:v>-9.2999999999999999E-2</c:v>
                </c:pt>
                <c:pt idx="12744">
                  <c:v>-9.2999999999999999E-2</c:v>
                </c:pt>
                <c:pt idx="12745">
                  <c:v>-9.2999999999999999E-2</c:v>
                </c:pt>
                <c:pt idx="12746">
                  <c:v>-9.2999999999999999E-2</c:v>
                </c:pt>
                <c:pt idx="12747">
                  <c:v>-9.2999999999999999E-2</c:v>
                </c:pt>
                <c:pt idx="12748">
                  <c:v>-9.2999999999999999E-2</c:v>
                </c:pt>
                <c:pt idx="12749">
                  <c:v>-9.2999999999999999E-2</c:v>
                </c:pt>
                <c:pt idx="12750">
                  <c:v>-9.2999999999999999E-2</c:v>
                </c:pt>
                <c:pt idx="12751">
                  <c:v>-9.2999999999999999E-2</c:v>
                </c:pt>
                <c:pt idx="12752">
                  <c:v>-9.2999999999999999E-2</c:v>
                </c:pt>
                <c:pt idx="12753">
                  <c:v>-9.2999999999999999E-2</c:v>
                </c:pt>
                <c:pt idx="12754">
                  <c:v>-9.2999999999999999E-2</c:v>
                </c:pt>
                <c:pt idx="12755">
                  <c:v>-9.2999999999999999E-2</c:v>
                </c:pt>
                <c:pt idx="12756">
                  <c:v>-9.2999999999999999E-2</c:v>
                </c:pt>
                <c:pt idx="12757">
                  <c:v>-9.2999999999999999E-2</c:v>
                </c:pt>
                <c:pt idx="12758">
                  <c:v>-9.2999999999999999E-2</c:v>
                </c:pt>
                <c:pt idx="12759">
                  <c:v>-9.2999999999999999E-2</c:v>
                </c:pt>
                <c:pt idx="12760">
                  <c:v>-9.2999999999999999E-2</c:v>
                </c:pt>
                <c:pt idx="12761">
                  <c:v>-9.2999999999999999E-2</c:v>
                </c:pt>
                <c:pt idx="12762">
                  <c:v>-9.2999999999999999E-2</c:v>
                </c:pt>
                <c:pt idx="12763">
                  <c:v>-9.2999999999999999E-2</c:v>
                </c:pt>
                <c:pt idx="12764">
                  <c:v>-9.2999999999999999E-2</c:v>
                </c:pt>
                <c:pt idx="12765">
                  <c:v>-9.2999999999999999E-2</c:v>
                </c:pt>
                <c:pt idx="12766">
                  <c:v>-9.2999999999999999E-2</c:v>
                </c:pt>
                <c:pt idx="12767">
                  <c:v>-9.2999999999999999E-2</c:v>
                </c:pt>
                <c:pt idx="12768">
                  <c:v>-9.2999999999999999E-2</c:v>
                </c:pt>
                <c:pt idx="12769">
                  <c:v>-9.2999999999999999E-2</c:v>
                </c:pt>
                <c:pt idx="12770">
                  <c:v>-9.2999999999999999E-2</c:v>
                </c:pt>
                <c:pt idx="12771">
                  <c:v>-9.2999999999999999E-2</c:v>
                </c:pt>
                <c:pt idx="12772">
                  <c:v>-9.2999999999999999E-2</c:v>
                </c:pt>
                <c:pt idx="12773">
                  <c:v>-9.2999999999999999E-2</c:v>
                </c:pt>
                <c:pt idx="12774">
                  <c:v>-9.2999999999999999E-2</c:v>
                </c:pt>
                <c:pt idx="12775">
                  <c:v>-9.2999999999999999E-2</c:v>
                </c:pt>
                <c:pt idx="12776">
                  <c:v>-9.2999999999999999E-2</c:v>
                </c:pt>
                <c:pt idx="12777">
                  <c:v>-9.2999999999999999E-2</c:v>
                </c:pt>
                <c:pt idx="12778">
                  <c:v>-9.2999999999999999E-2</c:v>
                </c:pt>
                <c:pt idx="12779">
                  <c:v>-9.2999999999999999E-2</c:v>
                </c:pt>
                <c:pt idx="12780">
                  <c:v>-9.2999999999999999E-2</c:v>
                </c:pt>
                <c:pt idx="12781">
                  <c:v>-9.2999999999999999E-2</c:v>
                </c:pt>
                <c:pt idx="12782">
                  <c:v>-9.2999999999999999E-2</c:v>
                </c:pt>
                <c:pt idx="12783">
                  <c:v>-9.2999999999999999E-2</c:v>
                </c:pt>
                <c:pt idx="12784">
                  <c:v>-9.2999999999999999E-2</c:v>
                </c:pt>
                <c:pt idx="12785">
                  <c:v>-9.2999999999999999E-2</c:v>
                </c:pt>
                <c:pt idx="12786">
                  <c:v>-9.2999999999999999E-2</c:v>
                </c:pt>
                <c:pt idx="12787">
                  <c:v>-9.2999999999999999E-2</c:v>
                </c:pt>
                <c:pt idx="12788">
                  <c:v>-9.2999999999999999E-2</c:v>
                </c:pt>
                <c:pt idx="12789">
                  <c:v>-9.2999999999999999E-2</c:v>
                </c:pt>
                <c:pt idx="12790">
                  <c:v>-9.2999999999999999E-2</c:v>
                </c:pt>
                <c:pt idx="12791">
                  <c:v>-9.2999999999999999E-2</c:v>
                </c:pt>
                <c:pt idx="12792">
                  <c:v>-9.2999999999999999E-2</c:v>
                </c:pt>
                <c:pt idx="12793">
                  <c:v>-9.2999999999999999E-2</c:v>
                </c:pt>
                <c:pt idx="12794">
                  <c:v>-9.2999999999999999E-2</c:v>
                </c:pt>
                <c:pt idx="12795">
                  <c:v>-9.2999999999999999E-2</c:v>
                </c:pt>
                <c:pt idx="12796">
                  <c:v>-9.2999999999999999E-2</c:v>
                </c:pt>
                <c:pt idx="12797">
                  <c:v>-9.2999999999999999E-2</c:v>
                </c:pt>
                <c:pt idx="12798">
                  <c:v>-9.1999999999999998E-2</c:v>
                </c:pt>
                <c:pt idx="12799">
                  <c:v>-9.1999999999999998E-2</c:v>
                </c:pt>
                <c:pt idx="12800">
                  <c:v>-9.1999999999999998E-2</c:v>
                </c:pt>
                <c:pt idx="12801">
                  <c:v>-9.1999999999999998E-2</c:v>
                </c:pt>
                <c:pt idx="12802">
                  <c:v>-9.1999999999999998E-2</c:v>
                </c:pt>
                <c:pt idx="12803">
                  <c:v>-9.1999999999999998E-2</c:v>
                </c:pt>
                <c:pt idx="12804">
                  <c:v>-9.1999999999999998E-2</c:v>
                </c:pt>
                <c:pt idx="12805">
                  <c:v>-9.1999999999999998E-2</c:v>
                </c:pt>
                <c:pt idx="12806">
                  <c:v>-9.1999999999999998E-2</c:v>
                </c:pt>
                <c:pt idx="12807">
                  <c:v>-9.1999999999999998E-2</c:v>
                </c:pt>
                <c:pt idx="12808">
                  <c:v>-9.1999999999999998E-2</c:v>
                </c:pt>
                <c:pt idx="12809">
                  <c:v>-9.1999999999999998E-2</c:v>
                </c:pt>
                <c:pt idx="12810">
                  <c:v>-9.1999999999999998E-2</c:v>
                </c:pt>
                <c:pt idx="12811">
                  <c:v>-9.1999999999999998E-2</c:v>
                </c:pt>
                <c:pt idx="12812">
                  <c:v>-9.1999999999999998E-2</c:v>
                </c:pt>
                <c:pt idx="12813">
                  <c:v>-9.1999999999999998E-2</c:v>
                </c:pt>
                <c:pt idx="12814">
                  <c:v>-9.1999999999999998E-2</c:v>
                </c:pt>
                <c:pt idx="12815">
                  <c:v>-9.1999999999999998E-2</c:v>
                </c:pt>
                <c:pt idx="12816">
                  <c:v>-9.1999999999999998E-2</c:v>
                </c:pt>
                <c:pt idx="12817">
                  <c:v>-9.1999999999999998E-2</c:v>
                </c:pt>
                <c:pt idx="12818">
                  <c:v>-9.1999999999999998E-2</c:v>
                </c:pt>
                <c:pt idx="12819">
                  <c:v>-9.1999999999999998E-2</c:v>
                </c:pt>
                <c:pt idx="12820">
                  <c:v>-9.1999999999999998E-2</c:v>
                </c:pt>
                <c:pt idx="12821">
                  <c:v>-9.1999999999999998E-2</c:v>
                </c:pt>
                <c:pt idx="12822">
                  <c:v>-9.1999999999999998E-2</c:v>
                </c:pt>
                <c:pt idx="12823">
                  <c:v>-9.1999999999999998E-2</c:v>
                </c:pt>
                <c:pt idx="12824">
                  <c:v>-9.1999999999999998E-2</c:v>
                </c:pt>
                <c:pt idx="12825">
                  <c:v>-9.1999999999999998E-2</c:v>
                </c:pt>
                <c:pt idx="12826">
                  <c:v>-9.1999999999999998E-2</c:v>
                </c:pt>
                <c:pt idx="12827">
                  <c:v>-9.1999999999999998E-2</c:v>
                </c:pt>
                <c:pt idx="12828">
                  <c:v>-9.1999999999999998E-2</c:v>
                </c:pt>
                <c:pt idx="12829">
                  <c:v>-9.1999999999999998E-2</c:v>
                </c:pt>
                <c:pt idx="12830">
                  <c:v>-9.1999999999999998E-2</c:v>
                </c:pt>
                <c:pt idx="12831">
                  <c:v>-9.1999999999999998E-2</c:v>
                </c:pt>
                <c:pt idx="12832">
                  <c:v>-9.1999999999999998E-2</c:v>
                </c:pt>
                <c:pt idx="12833">
                  <c:v>-9.1999999999999998E-2</c:v>
                </c:pt>
                <c:pt idx="12834">
                  <c:v>-9.1999999999999998E-2</c:v>
                </c:pt>
                <c:pt idx="12835">
                  <c:v>-9.1999999999999998E-2</c:v>
                </c:pt>
                <c:pt idx="12836">
                  <c:v>-9.1999999999999998E-2</c:v>
                </c:pt>
                <c:pt idx="12837">
                  <c:v>-9.1999999999999998E-2</c:v>
                </c:pt>
                <c:pt idx="12838">
                  <c:v>-9.1999999999999998E-2</c:v>
                </c:pt>
                <c:pt idx="12839">
                  <c:v>-9.1999999999999998E-2</c:v>
                </c:pt>
                <c:pt idx="12840">
                  <c:v>-9.1999999999999998E-2</c:v>
                </c:pt>
                <c:pt idx="12841">
                  <c:v>-9.1999999999999998E-2</c:v>
                </c:pt>
                <c:pt idx="12842">
                  <c:v>-9.1999999999999998E-2</c:v>
                </c:pt>
                <c:pt idx="12843">
                  <c:v>-9.1999999999999998E-2</c:v>
                </c:pt>
                <c:pt idx="12844">
                  <c:v>-9.1999999999999998E-2</c:v>
                </c:pt>
                <c:pt idx="12845">
                  <c:v>-9.1999999999999998E-2</c:v>
                </c:pt>
                <c:pt idx="12846">
                  <c:v>-9.1999999999999998E-2</c:v>
                </c:pt>
                <c:pt idx="12847">
                  <c:v>-9.1999999999999998E-2</c:v>
                </c:pt>
                <c:pt idx="12848">
                  <c:v>-9.1999999999999998E-2</c:v>
                </c:pt>
                <c:pt idx="12849">
                  <c:v>-9.1999999999999998E-2</c:v>
                </c:pt>
                <c:pt idx="12850">
                  <c:v>-9.1999999999999998E-2</c:v>
                </c:pt>
                <c:pt idx="12851">
                  <c:v>-9.1999999999999998E-2</c:v>
                </c:pt>
                <c:pt idx="12852">
                  <c:v>-9.1999999999999998E-2</c:v>
                </c:pt>
                <c:pt idx="12853">
                  <c:v>-9.1999999999999998E-2</c:v>
                </c:pt>
                <c:pt idx="12854">
                  <c:v>-9.1999999999999998E-2</c:v>
                </c:pt>
                <c:pt idx="12855">
                  <c:v>-9.1999999999999998E-2</c:v>
                </c:pt>
                <c:pt idx="12856">
                  <c:v>-9.1999999999999998E-2</c:v>
                </c:pt>
                <c:pt idx="12857">
                  <c:v>-9.1999999999999998E-2</c:v>
                </c:pt>
                <c:pt idx="12858">
                  <c:v>-9.1999999999999998E-2</c:v>
                </c:pt>
                <c:pt idx="12859">
                  <c:v>-9.1999999999999998E-2</c:v>
                </c:pt>
                <c:pt idx="12860">
                  <c:v>-9.1999999999999998E-2</c:v>
                </c:pt>
                <c:pt idx="12861">
                  <c:v>-9.1999999999999998E-2</c:v>
                </c:pt>
                <c:pt idx="12862">
                  <c:v>-9.1999999999999998E-2</c:v>
                </c:pt>
                <c:pt idx="12863">
                  <c:v>-9.1999999999999998E-2</c:v>
                </c:pt>
                <c:pt idx="12864">
                  <c:v>-9.1999999999999998E-2</c:v>
                </c:pt>
                <c:pt idx="12865">
                  <c:v>-9.1999999999999998E-2</c:v>
                </c:pt>
                <c:pt idx="12866">
                  <c:v>-9.1999999999999998E-2</c:v>
                </c:pt>
                <c:pt idx="12867">
                  <c:v>-9.1999999999999998E-2</c:v>
                </c:pt>
                <c:pt idx="12868">
                  <c:v>-9.1999999999999998E-2</c:v>
                </c:pt>
                <c:pt idx="12869">
                  <c:v>-9.1999999999999998E-2</c:v>
                </c:pt>
                <c:pt idx="12870">
                  <c:v>-9.1999999999999998E-2</c:v>
                </c:pt>
                <c:pt idx="12871">
                  <c:v>-9.1999999999999998E-2</c:v>
                </c:pt>
                <c:pt idx="12872">
                  <c:v>-9.1999999999999998E-2</c:v>
                </c:pt>
                <c:pt idx="12873">
                  <c:v>-9.1999999999999998E-2</c:v>
                </c:pt>
                <c:pt idx="12874">
                  <c:v>-9.1999999999999998E-2</c:v>
                </c:pt>
                <c:pt idx="12875">
                  <c:v>-9.1999999999999998E-2</c:v>
                </c:pt>
                <c:pt idx="12876">
                  <c:v>-9.1999999999999998E-2</c:v>
                </c:pt>
                <c:pt idx="12877">
                  <c:v>-9.1999999999999998E-2</c:v>
                </c:pt>
                <c:pt idx="12878">
                  <c:v>-9.1999999999999998E-2</c:v>
                </c:pt>
                <c:pt idx="12879">
                  <c:v>-9.0999999999999998E-2</c:v>
                </c:pt>
                <c:pt idx="12880">
                  <c:v>-9.0999999999999998E-2</c:v>
                </c:pt>
                <c:pt idx="12881">
                  <c:v>-9.0999999999999998E-2</c:v>
                </c:pt>
                <c:pt idx="12882">
                  <c:v>-9.0999999999999998E-2</c:v>
                </c:pt>
                <c:pt idx="12883">
                  <c:v>-9.0999999999999998E-2</c:v>
                </c:pt>
                <c:pt idx="12884">
                  <c:v>-9.0999999999999998E-2</c:v>
                </c:pt>
                <c:pt idx="12885">
                  <c:v>-9.0999999999999998E-2</c:v>
                </c:pt>
                <c:pt idx="12886">
                  <c:v>-9.0999999999999998E-2</c:v>
                </c:pt>
                <c:pt idx="12887">
                  <c:v>-9.0999999999999998E-2</c:v>
                </c:pt>
                <c:pt idx="12888">
                  <c:v>-9.0999999999999998E-2</c:v>
                </c:pt>
                <c:pt idx="12889">
                  <c:v>-9.0999999999999998E-2</c:v>
                </c:pt>
                <c:pt idx="12890">
                  <c:v>-9.0999999999999998E-2</c:v>
                </c:pt>
                <c:pt idx="12891">
                  <c:v>-9.0999999999999998E-2</c:v>
                </c:pt>
                <c:pt idx="12892">
                  <c:v>-9.0999999999999998E-2</c:v>
                </c:pt>
                <c:pt idx="12893">
                  <c:v>-9.0999999999999998E-2</c:v>
                </c:pt>
                <c:pt idx="12894">
                  <c:v>-9.0999999999999998E-2</c:v>
                </c:pt>
                <c:pt idx="12895">
                  <c:v>-9.0999999999999998E-2</c:v>
                </c:pt>
                <c:pt idx="12896">
                  <c:v>-9.0999999999999998E-2</c:v>
                </c:pt>
                <c:pt idx="12897">
                  <c:v>-9.0999999999999998E-2</c:v>
                </c:pt>
                <c:pt idx="12898">
                  <c:v>-9.0999999999999998E-2</c:v>
                </c:pt>
                <c:pt idx="12899">
                  <c:v>-9.0999999999999998E-2</c:v>
                </c:pt>
                <c:pt idx="12900">
                  <c:v>-9.0999999999999998E-2</c:v>
                </c:pt>
                <c:pt idx="12901">
                  <c:v>-9.0999999999999998E-2</c:v>
                </c:pt>
                <c:pt idx="12902">
                  <c:v>-9.0999999999999998E-2</c:v>
                </c:pt>
                <c:pt idx="12903">
                  <c:v>-9.0999999999999998E-2</c:v>
                </c:pt>
                <c:pt idx="12904">
                  <c:v>-9.0999999999999998E-2</c:v>
                </c:pt>
                <c:pt idx="12905">
                  <c:v>-9.0999999999999998E-2</c:v>
                </c:pt>
                <c:pt idx="12906">
                  <c:v>-9.0999999999999998E-2</c:v>
                </c:pt>
                <c:pt idx="12907">
                  <c:v>-9.0999999999999998E-2</c:v>
                </c:pt>
                <c:pt idx="12908">
                  <c:v>-9.0999999999999998E-2</c:v>
                </c:pt>
                <c:pt idx="12909">
                  <c:v>-9.0999999999999998E-2</c:v>
                </c:pt>
                <c:pt idx="12910">
                  <c:v>-9.0999999999999998E-2</c:v>
                </c:pt>
                <c:pt idx="12911">
                  <c:v>-9.0999999999999998E-2</c:v>
                </c:pt>
                <c:pt idx="12912">
                  <c:v>-9.0999999999999998E-2</c:v>
                </c:pt>
                <c:pt idx="12913">
                  <c:v>-9.0999999999999998E-2</c:v>
                </c:pt>
                <c:pt idx="12914">
                  <c:v>-9.0999999999999998E-2</c:v>
                </c:pt>
                <c:pt idx="12915">
                  <c:v>-9.0999999999999998E-2</c:v>
                </c:pt>
                <c:pt idx="12916">
                  <c:v>-9.0999999999999998E-2</c:v>
                </c:pt>
                <c:pt idx="12917">
                  <c:v>-9.0999999999999998E-2</c:v>
                </c:pt>
                <c:pt idx="12918">
                  <c:v>-9.0999999999999998E-2</c:v>
                </c:pt>
                <c:pt idx="12919">
                  <c:v>-9.0999999999999998E-2</c:v>
                </c:pt>
                <c:pt idx="12920">
                  <c:v>-9.0999999999999998E-2</c:v>
                </c:pt>
                <c:pt idx="12921">
                  <c:v>-9.0999999999999998E-2</c:v>
                </c:pt>
                <c:pt idx="12922">
                  <c:v>-9.0999999999999998E-2</c:v>
                </c:pt>
                <c:pt idx="12923">
                  <c:v>-9.0999999999999998E-2</c:v>
                </c:pt>
                <c:pt idx="12924">
                  <c:v>-9.0999999999999998E-2</c:v>
                </c:pt>
                <c:pt idx="12925">
                  <c:v>-9.0999999999999998E-2</c:v>
                </c:pt>
                <c:pt idx="12926">
                  <c:v>-9.0999999999999998E-2</c:v>
                </c:pt>
                <c:pt idx="12927">
                  <c:v>-9.0999999999999998E-2</c:v>
                </c:pt>
                <c:pt idx="12928">
                  <c:v>-9.0999999999999998E-2</c:v>
                </c:pt>
                <c:pt idx="12929">
                  <c:v>-9.0999999999999998E-2</c:v>
                </c:pt>
                <c:pt idx="12930">
                  <c:v>-9.0999999999999998E-2</c:v>
                </c:pt>
                <c:pt idx="12931">
                  <c:v>-9.0999999999999998E-2</c:v>
                </c:pt>
                <c:pt idx="12932">
                  <c:v>-9.0999999999999998E-2</c:v>
                </c:pt>
                <c:pt idx="12933">
                  <c:v>-9.0999999999999998E-2</c:v>
                </c:pt>
                <c:pt idx="12934">
                  <c:v>-9.0999999999999998E-2</c:v>
                </c:pt>
                <c:pt idx="12935">
                  <c:v>-9.0999999999999998E-2</c:v>
                </c:pt>
                <c:pt idx="12936">
                  <c:v>-9.0999999999999998E-2</c:v>
                </c:pt>
                <c:pt idx="12937">
                  <c:v>-9.0999999999999998E-2</c:v>
                </c:pt>
                <c:pt idx="12938">
                  <c:v>-9.0999999999999998E-2</c:v>
                </c:pt>
                <c:pt idx="12939">
                  <c:v>-9.0999999999999998E-2</c:v>
                </c:pt>
                <c:pt idx="12940">
                  <c:v>-9.0999999999999998E-2</c:v>
                </c:pt>
                <c:pt idx="12941">
                  <c:v>-9.0999999999999998E-2</c:v>
                </c:pt>
                <c:pt idx="12942">
                  <c:v>-9.0999999999999998E-2</c:v>
                </c:pt>
                <c:pt idx="12943">
                  <c:v>-9.0999999999999998E-2</c:v>
                </c:pt>
                <c:pt idx="12944">
                  <c:v>-9.0999999999999998E-2</c:v>
                </c:pt>
                <c:pt idx="12945">
                  <c:v>-9.0999999999999998E-2</c:v>
                </c:pt>
                <c:pt idx="12946">
                  <c:v>-9.0999999999999998E-2</c:v>
                </c:pt>
                <c:pt idx="12947">
                  <c:v>-9.0999999999999998E-2</c:v>
                </c:pt>
                <c:pt idx="12948">
                  <c:v>-9.0999999999999998E-2</c:v>
                </c:pt>
                <c:pt idx="12949">
                  <c:v>-9.0999999999999998E-2</c:v>
                </c:pt>
                <c:pt idx="12950">
                  <c:v>-9.0999999999999998E-2</c:v>
                </c:pt>
                <c:pt idx="12951">
                  <c:v>-9.0999999999999998E-2</c:v>
                </c:pt>
                <c:pt idx="12952">
                  <c:v>-9.0999999999999998E-2</c:v>
                </c:pt>
                <c:pt idx="12953">
                  <c:v>-9.0999999999999998E-2</c:v>
                </c:pt>
                <c:pt idx="12954">
                  <c:v>-9.0999999999999998E-2</c:v>
                </c:pt>
                <c:pt idx="12955">
                  <c:v>-9.0999999999999998E-2</c:v>
                </c:pt>
                <c:pt idx="12956">
                  <c:v>-9.0999999999999998E-2</c:v>
                </c:pt>
                <c:pt idx="12957">
                  <c:v>-9.0999999999999998E-2</c:v>
                </c:pt>
                <c:pt idx="12958">
                  <c:v>-9.0999999999999998E-2</c:v>
                </c:pt>
                <c:pt idx="12959">
                  <c:v>-9.0999999999999998E-2</c:v>
                </c:pt>
                <c:pt idx="12960">
                  <c:v>-0.09</c:v>
                </c:pt>
                <c:pt idx="12961">
                  <c:v>-0.09</c:v>
                </c:pt>
                <c:pt idx="12962">
                  <c:v>-0.09</c:v>
                </c:pt>
                <c:pt idx="12963">
                  <c:v>-0.09</c:v>
                </c:pt>
                <c:pt idx="12964">
                  <c:v>-0.09</c:v>
                </c:pt>
                <c:pt idx="12965">
                  <c:v>-0.09</c:v>
                </c:pt>
                <c:pt idx="12966">
                  <c:v>-0.09</c:v>
                </c:pt>
                <c:pt idx="12967">
                  <c:v>-0.09</c:v>
                </c:pt>
                <c:pt idx="12968">
                  <c:v>-0.09</c:v>
                </c:pt>
                <c:pt idx="12969">
                  <c:v>-0.09</c:v>
                </c:pt>
                <c:pt idx="12970">
                  <c:v>-0.09</c:v>
                </c:pt>
                <c:pt idx="12971">
                  <c:v>-0.09</c:v>
                </c:pt>
                <c:pt idx="12972">
                  <c:v>-0.09</c:v>
                </c:pt>
                <c:pt idx="12973">
                  <c:v>-0.09</c:v>
                </c:pt>
                <c:pt idx="12974">
                  <c:v>-0.09</c:v>
                </c:pt>
                <c:pt idx="12975">
                  <c:v>-0.09</c:v>
                </c:pt>
                <c:pt idx="12976">
                  <c:v>-0.09</c:v>
                </c:pt>
                <c:pt idx="12977">
                  <c:v>-0.09</c:v>
                </c:pt>
                <c:pt idx="12978">
                  <c:v>-0.09</c:v>
                </c:pt>
                <c:pt idx="12979">
                  <c:v>-0.09</c:v>
                </c:pt>
                <c:pt idx="12980">
                  <c:v>-0.09</c:v>
                </c:pt>
                <c:pt idx="12981">
                  <c:v>-0.09</c:v>
                </c:pt>
                <c:pt idx="12982">
                  <c:v>-0.09</c:v>
                </c:pt>
                <c:pt idx="12983">
                  <c:v>-0.09</c:v>
                </c:pt>
                <c:pt idx="12984">
                  <c:v>-0.09</c:v>
                </c:pt>
                <c:pt idx="12985">
                  <c:v>-0.09</c:v>
                </c:pt>
                <c:pt idx="12986">
                  <c:v>-0.09</c:v>
                </c:pt>
                <c:pt idx="12987">
                  <c:v>-0.09</c:v>
                </c:pt>
                <c:pt idx="12988">
                  <c:v>-0.09</c:v>
                </c:pt>
                <c:pt idx="12989">
                  <c:v>-0.09</c:v>
                </c:pt>
                <c:pt idx="12990">
                  <c:v>-0.09</c:v>
                </c:pt>
                <c:pt idx="12991">
                  <c:v>-0.09</c:v>
                </c:pt>
                <c:pt idx="12992">
                  <c:v>-0.09</c:v>
                </c:pt>
                <c:pt idx="12993">
                  <c:v>-0.09</c:v>
                </c:pt>
                <c:pt idx="12994">
                  <c:v>-0.09</c:v>
                </c:pt>
                <c:pt idx="12995">
                  <c:v>-0.09</c:v>
                </c:pt>
                <c:pt idx="12996">
                  <c:v>-0.09</c:v>
                </c:pt>
                <c:pt idx="12997">
                  <c:v>-0.09</c:v>
                </c:pt>
                <c:pt idx="12998">
                  <c:v>-0.09</c:v>
                </c:pt>
                <c:pt idx="12999">
                  <c:v>-0.09</c:v>
                </c:pt>
                <c:pt idx="13000">
                  <c:v>-0.09</c:v>
                </c:pt>
                <c:pt idx="13001">
                  <c:v>-0.09</c:v>
                </c:pt>
                <c:pt idx="13002">
                  <c:v>-0.09</c:v>
                </c:pt>
                <c:pt idx="13003">
                  <c:v>-0.09</c:v>
                </c:pt>
                <c:pt idx="13004">
                  <c:v>-0.09</c:v>
                </c:pt>
                <c:pt idx="13005">
                  <c:v>-0.09</c:v>
                </c:pt>
                <c:pt idx="13006">
                  <c:v>-0.09</c:v>
                </c:pt>
                <c:pt idx="13007">
                  <c:v>-0.09</c:v>
                </c:pt>
                <c:pt idx="13008">
                  <c:v>-0.09</c:v>
                </c:pt>
                <c:pt idx="13009">
                  <c:v>-0.09</c:v>
                </c:pt>
                <c:pt idx="13010">
                  <c:v>-0.09</c:v>
                </c:pt>
                <c:pt idx="13011">
                  <c:v>-0.09</c:v>
                </c:pt>
                <c:pt idx="13012">
                  <c:v>-0.09</c:v>
                </c:pt>
                <c:pt idx="13013">
                  <c:v>-0.09</c:v>
                </c:pt>
                <c:pt idx="13014">
                  <c:v>-0.09</c:v>
                </c:pt>
                <c:pt idx="13015">
                  <c:v>-0.09</c:v>
                </c:pt>
                <c:pt idx="13016">
                  <c:v>-0.09</c:v>
                </c:pt>
                <c:pt idx="13017">
                  <c:v>-0.09</c:v>
                </c:pt>
                <c:pt idx="13018">
                  <c:v>-0.09</c:v>
                </c:pt>
                <c:pt idx="13019">
                  <c:v>-0.09</c:v>
                </c:pt>
                <c:pt idx="13020">
                  <c:v>-0.09</c:v>
                </c:pt>
                <c:pt idx="13021">
                  <c:v>-0.09</c:v>
                </c:pt>
                <c:pt idx="13022">
                  <c:v>-0.09</c:v>
                </c:pt>
                <c:pt idx="13023">
                  <c:v>-0.09</c:v>
                </c:pt>
                <c:pt idx="13024">
                  <c:v>-0.09</c:v>
                </c:pt>
                <c:pt idx="13025">
                  <c:v>-0.09</c:v>
                </c:pt>
                <c:pt idx="13026">
                  <c:v>-0.09</c:v>
                </c:pt>
                <c:pt idx="13027">
                  <c:v>-0.09</c:v>
                </c:pt>
                <c:pt idx="13028">
                  <c:v>-0.09</c:v>
                </c:pt>
                <c:pt idx="13029">
                  <c:v>-0.09</c:v>
                </c:pt>
                <c:pt idx="13030">
                  <c:v>-0.09</c:v>
                </c:pt>
                <c:pt idx="13031">
                  <c:v>-0.09</c:v>
                </c:pt>
                <c:pt idx="13032">
                  <c:v>-0.09</c:v>
                </c:pt>
                <c:pt idx="13033">
                  <c:v>-0.09</c:v>
                </c:pt>
                <c:pt idx="13034">
                  <c:v>-0.09</c:v>
                </c:pt>
                <c:pt idx="13035">
                  <c:v>-0.09</c:v>
                </c:pt>
                <c:pt idx="13036">
                  <c:v>-0.09</c:v>
                </c:pt>
                <c:pt idx="13037">
                  <c:v>-0.09</c:v>
                </c:pt>
                <c:pt idx="13038">
                  <c:v>-0.09</c:v>
                </c:pt>
                <c:pt idx="13039">
                  <c:v>-0.09</c:v>
                </c:pt>
                <c:pt idx="13040">
                  <c:v>-0.09</c:v>
                </c:pt>
                <c:pt idx="13041">
                  <c:v>-8.8999999999999996E-2</c:v>
                </c:pt>
                <c:pt idx="13042">
                  <c:v>-8.8999999999999996E-2</c:v>
                </c:pt>
                <c:pt idx="13043">
                  <c:v>-8.8999999999999996E-2</c:v>
                </c:pt>
                <c:pt idx="13044">
                  <c:v>-8.8999999999999996E-2</c:v>
                </c:pt>
                <c:pt idx="13045">
                  <c:v>-8.8999999999999996E-2</c:v>
                </c:pt>
                <c:pt idx="13046">
                  <c:v>-8.8999999999999996E-2</c:v>
                </c:pt>
                <c:pt idx="13047">
                  <c:v>-8.8999999999999996E-2</c:v>
                </c:pt>
                <c:pt idx="13048">
                  <c:v>-8.8999999999999996E-2</c:v>
                </c:pt>
                <c:pt idx="13049">
                  <c:v>-8.8999999999999996E-2</c:v>
                </c:pt>
                <c:pt idx="13050">
                  <c:v>-8.8999999999999996E-2</c:v>
                </c:pt>
                <c:pt idx="13051">
                  <c:v>-8.8999999999999996E-2</c:v>
                </c:pt>
                <c:pt idx="13052">
                  <c:v>-8.8999999999999996E-2</c:v>
                </c:pt>
                <c:pt idx="13053">
                  <c:v>-8.8999999999999996E-2</c:v>
                </c:pt>
                <c:pt idx="13054">
                  <c:v>-8.8999999999999996E-2</c:v>
                </c:pt>
                <c:pt idx="13055">
                  <c:v>-8.8999999999999996E-2</c:v>
                </c:pt>
                <c:pt idx="13056">
                  <c:v>-8.8999999999999996E-2</c:v>
                </c:pt>
                <c:pt idx="13057">
                  <c:v>-8.8999999999999996E-2</c:v>
                </c:pt>
                <c:pt idx="13058">
                  <c:v>-8.8999999999999996E-2</c:v>
                </c:pt>
                <c:pt idx="13059">
                  <c:v>-8.8999999999999996E-2</c:v>
                </c:pt>
                <c:pt idx="13060">
                  <c:v>-8.8999999999999996E-2</c:v>
                </c:pt>
                <c:pt idx="13061">
                  <c:v>-8.8999999999999996E-2</c:v>
                </c:pt>
                <c:pt idx="13062">
                  <c:v>-8.8999999999999996E-2</c:v>
                </c:pt>
                <c:pt idx="13063">
                  <c:v>-8.8999999999999996E-2</c:v>
                </c:pt>
                <c:pt idx="13064">
                  <c:v>-8.8999999999999996E-2</c:v>
                </c:pt>
                <c:pt idx="13065">
                  <c:v>-8.8999999999999996E-2</c:v>
                </c:pt>
                <c:pt idx="13066">
                  <c:v>-8.8999999999999996E-2</c:v>
                </c:pt>
                <c:pt idx="13067">
                  <c:v>-8.8999999999999996E-2</c:v>
                </c:pt>
                <c:pt idx="13068">
                  <c:v>-8.8999999999999996E-2</c:v>
                </c:pt>
                <c:pt idx="13069">
                  <c:v>-8.8999999999999996E-2</c:v>
                </c:pt>
                <c:pt idx="13070">
                  <c:v>-8.8999999999999996E-2</c:v>
                </c:pt>
                <c:pt idx="13071">
                  <c:v>-8.8999999999999996E-2</c:v>
                </c:pt>
                <c:pt idx="13072">
                  <c:v>-8.8999999999999996E-2</c:v>
                </c:pt>
                <c:pt idx="13073">
                  <c:v>-8.8999999999999996E-2</c:v>
                </c:pt>
                <c:pt idx="13074">
                  <c:v>-8.8999999999999996E-2</c:v>
                </c:pt>
                <c:pt idx="13075">
                  <c:v>-8.8999999999999996E-2</c:v>
                </c:pt>
                <c:pt idx="13076">
                  <c:v>-8.8999999999999996E-2</c:v>
                </c:pt>
                <c:pt idx="13077">
                  <c:v>-8.8999999999999996E-2</c:v>
                </c:pt>
                <c:pt idx="13078">
                  <c:v>-8.8999999999999996E-2</c:v>
                </c:pt>
                <c:pt idx="13079">
                  <c:v>-8.8999999999999996E-2</c:v>
                </c:pt>
                <c:pt idx="13080">
                  <c:v>-8.8999999999999996E-2</c:v>
                </c:pt>
                <c:pt idx="13081">
                  <c:v>-8.8999999999999996E-2</c:v>
                </c:pt>
                <c:pt idx="13082">
                  <c:v>-8.8999999999999996E-2</c:v>
                </c:pt>
                <c:pt idx="13083">
                  <c:v>-8.8999999999999996E-2</c:v>
                </c:pt>
                <c:pt idx="13084">
                  <c:v>-8.8999999999999996E-2</c:v>
                </c:pt>
                <c:pt idx="13085">
                  <c:v>-8.8999999999999996E-2</c:v>
                </c:pt>
                <c:pt idx="13086">
                  <c:v>-8.8999999999999996E-2</c:v>
                </c:pt>
                <c:pt idx="13087">
                  <c:v>-8.8999999999999996E-2</c:v>
                </c:pt>
                <c:pt idx="13088">
                  <c:v>-8.8999999999999996E-2</c:v>
                </c:pt>
                <c:pt idx="13089">
                  <c:v>-8.8999999999999996E-2</c:v>
                </c:pt>
                <c:pt idx="13090">
                  <c:v>-8.8999999999999996E-2</c:v>
                </c:pt>
                <c:pt idx="13091">
                  <c:v>-8.8999999999999996E-2</c:v>
                </c:pt>
                <c:pt idx="13092">
                  <c:v>-8.8999999999999996E-2</c:v>
                </c:pt>
                <c:pt idx="13093">
                  <c:v>-8.8999999999999996E-2</c:v>
                </c:pt>
                <c:pt idx="13094">
                  <c:v>-8.8999999999999996E-2</c:v>
                </c:pt>
                <c:pt idx="13095">
                  <c:v>-8.8999999999999996E-2</c:v>
                </c:pt>
                <c:pt idx="13096">
                  <c:v>-8.8999999999999996E-2</c:v>
                </c:pt>
                <c:pt idx="13097">
                  <c:v>-8.8999999999999996E-2</c:v>
                </c:pt>
                <c:pt idx="13098">
                  <c:v>-8.8999999999999996E-2</c:v>
                </c:pt>
                <c:pt idx="13099">
                  <c:v>-8.8999999999999996E-2</c:v>
                </c:pt>
                <c:pt idx="13100">
                  <c:v>-8.8999999999999996E-2</c:v>
                </c:pt>
                <c:pt idx="13101">
                  <c:v>-8.8999999999999996E-2</c:v>
                </c:pt>
                <c:pt idx="13102">
                  <c:v>-8.8999999999999996E-2</c:v>
                </c:pt>
                <c:pt idx="13103">
                  <c:v>-8.8999999999999996E-2</c:v>
                </c:pt>
                <c:pt idx="13104">
                  <c:v>-8.8999999999999996E-2</c:v>
                </c:pt>
                <c:pt idx="13105">
                  <c:v>-8.8999999999999996E-2</c:v>
                </c:pt>
                <c:pt idx="13106">
                  <c:v>-8.8999999999999996E-2</c:v>
                </c:pt>
                <c:pt idx="13107">
                  <c:v>-8.8999999999999996E-2</c:v>
                </c:pt>
                <c:pt idx="13108">
                  <c:v>-8.8999999999999996E-2</c:v>
                </c:pt>
                <c:pt idx="13109">
                  <c:v>-8.8999999999999996E-2</c:v>
                </c:pt>
                <c:pt idx="13110">
                  <c:v>-8.8999999999999996E-2</c:v>
                </c:pt>
                <c:pt idx="13111">
                  <c:v>-8.8999999999999996E-2</c:v>
                </c:pt>
                <c:pt idx="13112">
                  <c:v>-8.8999999999999996E-2</c:v>
                </c:pt>
                <c:pt idx="13113">
                  <c:v>-8.8999999999999996E-2</c:v>
                </c:pt>
                <c:pt idx="13114">
                  <c:v>-8.8999999999999996E-2</c:v>
                </c:pt>
                <c:pt idx="13115">
                  <c:v>-8.8999999999999996E-2</c:v>
                </c:pt>
                <c:pt idx="13116">
                  <c:v>-8.8999999999999996E-2</c:v>
                </c:pt>
                <c:pt idx="13117">
                  <c:v>-8.8999999999999996E-2</c:v>
                </c:pt>
                <c:pt idx="13118">
                  <c:v>-8.8999999999999996E-2</c:v>
                </c:pt>
                <c:pt idx="13119">
                  <c:v>-8.8999999999999996E-2</c:v>
                </c:pt>
                <c:pt idx="13120">
                  <c:v>-8.8999999999999996E-2</c:v>
                </c:pt>
                <c:pt idx="13121">
                  <c:v>-8.8999999999999996E-2</c:v>
                </c:pt>
                <c:pt idx="13122">
                  <c:v>-8.7999999999999995E-2</c:v>
                </c:pt>
                <c:pt idx="13123">
                  <c:v>-8.7999999999999995E-2</c:v>
                </c:pt>
                <c:pt idx="13124">
                  <c:v>-8.7999999999999995E-2</c:v>
                </c:pt>
                <c:pt idx="13125">
                  <c:v>-8.7999999999999995E-2</c:v>
                </c:pt>
                <c:pt idx="13126">
                  <c:v>-8.7999999999999995E-2</c:v>
                </c:pt>
                <c:pt idx="13127">
                  <c:v>-8.7999999999999995E-2</c:v>
                </c:pt>
                <c:pt idx="13128">
                  <c:v>-8.7999999999999995E-2</c:v>
                </c:pt>
                <c:pt idx="13129">
                  <c:v>-8.7999999999999995E-2</c:v>
                </c:pt>
                <c:pt idx="13130">
                  <c:v>-8.7999999999999995E-2</c:v>
                </c:pt>
                <c:pt idx="13131">
                  <c:v>-8.7999999999999995E-2</c:v>
                </c:pt>
                <c:pt idx="13132">
                  <c:v>-8.7999999999999995E-2</c:v>
                </c:pt>
                <c:pt idx="13133">
                  <c:v>-8.7999999999999995E-2</c:v>
                </c:pt>
                <c:pt idx="13134">
                  <c:v>-8.7999999999999995E-2</c:v>
                </c:pt>
                <c:pt idx="13135">
                  <c:v>-8.7999999999999995E-2</c:v>
                </c:pt>
                <c:pt idx="13136">
                  <c:v>-8.7999999999999995E-2</c:v>
                </c:pt>
                <c:pt idx="13137">
                  <c:v>-8.7999999999999995E-2</c:v>
                </c:pt>
                <c:pt idx="13138">
                  <c:v>-8.7999999999999995E-2</c:v>
                </c:pt>
                <c:pt idx="13139">
                  <c:v>-8.7999999999999995E-2</c:v>
                </c:pt>
                <c:pt idx="13140">
                  <c:v>-8.7999999999999995E-2</c:v>
                </c:pt>
                <c:pt idx="13141">
                  <c:v>-8.7999999999999995E-2</c:v>
                </c:pt>
                <c:pt idx="13142">
                  <c:v>-8.7999999999999995E-2</c:v>
                </c:pt>
                <c:pt idx="13143">
                  <c:v>-8.7999999999999995E-2</c:v>
                </c:pt>
                <c:pt idx="13144">
                  <c:v>-8.7999999999999995E-2</c:v>
                </c:pt>
                <c:pt idx="13145">
                  <c:v>-8.7999999999999995E-2</c:v>
                </c:pt>
                <c:pt idx="13146">
                  <c:v>-8.7999999999999995E-2</c:v>
                </c:pt>
                <c:pt idx="13147">
                  <c:v>-8.7999999999999995E-2</c:v>
                </c:pt>
                <c:pt idx="13148">
                  <c:v>-8.7999999999999995E-2</c:v>
                </c:pt>
                <c:pt idx="13149">
                  <c:v>-8.7999999999999995E-2</c:v>
                </c:pt>
                <c:pt idx="13150">
                  <c:v>-8.7999999999999995E-2</c:v>
                </c:pt>
                <c:pt idx="13151">
                  <c:v>-8.7999999999999995E-2</c:v>
                </c:pt>
                <c:pt idx="13152">
                  <c:v>-8.7999999999999995E-2</c:v>
                </c:pt>
                <c:pt idx="13153">
                  <c:v>-8.7999999999999995E-2</c:v>
                </c:pt>
                <c:pt idx="13154">
                  <c:v>-8.7999999999999995E-2</c:v>
                </c:pt>
                <c:pt idx="13155">
                  <c:v>-8.7999999999999995E-2</c:v>
                </c:pt>
                <c:pt idx="13156">
                  <c:v>-8.7999999999999995E-2</c:v>
                </c:pt>
                <c:pt idx="13157">
                  <c:v>-8.7999999999999995E-2</c:v>
                </c:pt>
                <c:pt idx="13158">
                  <c:v>-8.7999999999999995E-2</c:v>
                </c:pt>
                <c:pt idx="13159">
                  <c:v>-8.7999999999999995E-2</c:v>
                </c:pt>
                <c:pt idx="13160">
                  <c:v>-8.7999999999999995E-2</c:v>
                </c:pt>
                <c:pt idx="13161">
                  <c:v>-8.7999999999999995E-2</c:v>
                </c:pt>
                <c:pt idx="13162">
                  <c:v>-8.7999999999999995E-2</c:v>
                </c:pt>
                <c:pt idx="13163">
                  <c:v>-8.7999999999999995E-2</c:v>
                </c:pt>
                <c:pt idx="13164">
                  <c:v>-8.7999999999999995E-2</c:v>
                </c:pt>
                <c:pt idx="13165">
                  <c:v>-8.7999999999999995E-2</c:v>
                </c:pt>
                <c:pt idx="13166">
                  <c:v>-8.7999999999999995E-2</c:v>
                </c:pt>
                <c:pt idx="13167">
                  <c:v>-8.7999999999999995E-2</c:v>
                </c:pt>
                <c:pt idx="13168">
                  <c:v>-8.7999999999999995E-2</c:v>
                </c:pt>
                <c:pt idx="13169">
                  <c:v>-8.7999999999999995E-2</c:v>
                </c:pt>
                <c:pt idx="13170">
                  <c:v>-8.7999999999999995E-2</c:v>
                </c:pt>
                <c:pt idx="13171">
                  <c:v>-8.7999999999999995E-2</c:v>
                </c:pt>
                <c:pt idx="13172">
                  <c:v>-8.7999999999999995E-2</c:v>
                </c:pt>
                <c:pt idx="13173">
                  <c:v>-8.7999999999999995E-2</c:v>
                </c:pt>
                <c:pt idx="13174">
                  <c:v>-8.7999999999999995E-2</c:v>
                </c:pt>
                <c:pt idx="13175">
                  <c:v>-8.7999999999999995E-2</c:v>
                </c:pt>
                <c:pt idx="13176">
                  <c:v>-8.7999999999999995E-2</c:v>
                </c:pt>
                <c:pt idx="13177">
                  <c:v>-8.7999999999999995E-2</c:v>
                </c:pt>
                <c:pt idx="13178">
                  <c:v>-8.7999999999999995E-2</c:v>
                </c:pt>
                <c:pt idx="13179">
                  <c:v>-8.7999999999999995E-2</c:v>
                </c:pt>
                <c:pt idx="13180">
                  <c:v>-8.7999999999999995E-2</c:v>
                </c:pt>
                <c:pt idx="13181">
                  <c:v>-8.7999999999999995E-2</c:v>
                </c:pt>
                <c:pt idx="13182">
                  <c:v>-8.7999999999999995E-2</c:v>
                </c:pt>
                <c:pt idx="13183">
                  <c:v>-8.7999999999999995E-2</c:v>
                </c:pt>
                <c:pt idx="13184">
                  <c:v>-8.7999999999999995E-2</c:v>
                </c:pt>
                <c:pt idx="13185">
                  <c:v>-8.7999999999999995E-2</c:v>
                </c:pt>
                <c:pt idx="13186">
                  <c:v>-8.7999999999999995E-2</c:v>
                </c:pt>
                <c:pt idx="13187">
                  <c:v>-8.7999999999999995E-2</c:v>
                </c:pt>
                <c:pt idx="13188">
                  <c:v>-8.7999999999999995E-2</c:v>
                </c:pt>
                <c:pt idx="13189">
                  <c:v>-8.7999999999999995E-2</c:v>
                </c:pt>
                <c:pt idx="13190">
                  <c:v>-8.7999999999999995E-2</c:v>
                </c:pt>
                <c:pt idx="13191">
                  <c:v>-8.7999999999999995E-2</c:v>
                </c:pt>
                <c:pt idx="13192">
                  <c:v>-8.7999999999999995E-2</c:v>
                </c:pt>
                <c:pt idx="13193">
                  <c:v>-8.7999999999999995E-2</c:v>
                </c:pt>
                <c:pt idx="13194">
                  <c:v>-8.7999999999999995E-2</c:v>
                </c:pt>
                <c:pt idx="13195">
                  <c:v>-8.7999999999999995E-2</c:v>
                </c:pt>
                <c:pt idx="13196">
                  <c:v>-8.7999999999999995E-2</c:v>
                </c:pt>
                <c:pt idx="13197">
                  <c:v>-8.7999999999999995E-2</c:v>
                </c:pt>
                <c:pt idx="13198">
                  <c:v>-8.7999999999999995E-2</c:v>
                </c:pt>
                <c:pt idx="13199">
                  <c:v>-8.7999999999999995E-2</c:v>
                </c:pt>
                <c:pt idx="13200">
                  <c:v>-8.7999999999999995E-2</c:v>
                </c:pt>
                <c:pt idx="13201">
                  <c:v>-8.7999999999999995E-2</c:v>
                </c:pt>
                <c:pt idx="13202">
                  <c:v>-8.7999999999999995E-2</c:v>
                </c:pt>
                <c:pt idx="13203">
                  <c:v>-8.6999999999999994E-2</c:v>
                </c:pt>
                <c:pt idx="13204">
                  <c:v>-8.6999999999999994E-2</c:v>
                </c:pt>
                <c:pt idx="13205">
                  <c:v>-8.6999999999999994E-2</c:v>
                </c:pt>
                <c:pt idx="13206">
                  <c:v>-8.6999999999999994E-2</c:v>
                </c:pt>
                <c:pt idx="13207">
                  <c:v>-8.6999999999999994E-2</c:v>
                </c:pt>
                <c:pt idx="13208">
                  <c:v>-8.6999999999999994E-2</c:v>
                </c:pt>
                <c:pt idx="13209">
                  <c:v>-8.6999999999999994E-2</c:v>
                </c:pt>
                <c:pt idx="13210">
                  <c:v>-8.6999999999999994E-2</c:v>
                </c:pt>
                <c:pt idx="13211">
                  <c:v>-8.6999999999999994E-2</c:v>
                </c:pt>
                <c:pt idx="13212">
                  <c:v>-8.6999999999999994E-2</c:v>
                </c:pt>
                <c:pt idx="13213">
                  <c:v>-8.6999999999999994E-2</c:v>
                </c:pt>
                <c:pt idx="13214">
                  <c:v>-8.6999999999999994E-2</c:v>
                </c:pt>
                <c:pt idx="13215">
                  <c:v>-8.6999999999999994E-2</c:v>
                </c:pt>
                <c:pt idx="13216">
                  <c:v>-8.6999999999999994E-2</c:v>
                </c:pt>
                <c:pt idx="13217">
                  <c:v>-8.6999999999999994E-2</c:v>
                </c:pt>
                <c:pt idx="13218">
                  <c:v>-8.6999999999999994E-2</c:v>
                </c:pt>
                <c:pt idx="13219">
                  <c:v>-8.6999999999999994E-2</c:v>
                </c:pt>
                <c:pt idx="13220">
                  <c:v>-8.6999999999999994E-2</c:v>
                </c:pt>
                <c:pt idx="13221">
                  <c:v>-8.6999999999999994E-2</c:v>
                </c:pt>
                <c:pt idx="13222">
                  <c:v>-8.6999999999999994E-2</c:v>
                </c:pt>
                <c:pt idx="13223">
                  <c:v>-8.6999999999999994E-2</c:v>
                </c:pt>
                <c:pt idx="13224">
                  <c:v>-8.6999999999999994E-2</c:v>
                </c:pt>
                <c:pt idx="13225">
                  <c:v>-8.6999999999999994E-2</c:v>
                </c:pt>
                <c:pt idx="13226">
                  <c:v>-8.6999999999999994E-2</c:v>
                </c:pt>
                <c:pt idx="13227">
                  <c:v>-8.6999999999999994E-2</c:v>
                </c:pt>
                <c:pt idx="13228">
                  <c:v>-8.6999999999999994E-2</c:v>
                </c:pt>
                <c:pt idx="13229">
                  <c:v>-8.6999999999999994E-2</c:v>
                </c:pt>
                <c:pt idx="13230">
                  <c:v>-8.6999999999999994E-2</c:v>
                </c:pt>
                <c:pt idx="13231">
                  <c:v>-8.6999999999999994E-2</c:v>
                </c:pt>
                <c:pt idx="13232">
                  <c:v>-8.6999999999999994E-2</c:v>
                </c:pt>
                <c:pt idx="13233">
                  <c:v>-8.6999999999999994E-2</c:v>
                </c:pt>
                <c:pt idx="13234">
                  <c:v>-8.6999999999999994E-2</c:v>
                </c:pt>
                <c:pt idx="13235">
                  <c:v>-8.6999999999999994E-2</c:v>
                </c:pt>
                <c:pt idx="13236">
                  <c:v>-8.6999999999999994E-2</c:v>
                </c:pt>
                <c:pt idx="13237">
                  <c:v>-8.6999999999999994E-2</c:v>
                </c:pt>
                <c:pt idx="13238">
                  <c:v>-8.6999999999999994E-2</c:v>
                </c:pt>
                <c:pt idx="13239">
                  <c:v>-8.6999999999999994E-2</c:v>
                </c:pt>
                <c:pt idx="13240">
                  <c:v>-8.6999999999999994E-2</c:v>
                </c:pt>
                <c:pt idx="13241">
                  <c:v>-8.6999999999999994E-2</c:v>
                </c:pt>
                <c:pt idx="13242">
                  <c:v>-8.6999999999999994E-2</c:v>
                </c:pt>
                <c:pt idx="13243">
                  <c:v>-8.6999999999999994E-2</c:v>
                </c:pt>
                <c:pt idx="13244">
                  <c:v>-8.6999999999999994E-2</c:v>
                </c:pt>
                <c:pt idx="13245">
                  <c:v>-8.6999999999999994E-2</c:v>
                </c:pt>
                <c:pt idx="13246">
                  <c:v>-8.6999999999999994E-2</c:v>
                </c:pt>
                <c:pt idx="13247">
                  <c:v>-8.6999999999999994E-2</c:v>
                </c:pt>
                <c:pt idx="13248">
                  <c:v>-8.6999999999999994E-2</c:v>
                </c:pt>
                <c:pt idx="13249">
                  <c:v>-8.6999999999999994E-2</c:v>
                </c:pt>
                <c:pt idx="13250">
                  <c:v>-8.6999999999999994E-2</c:v>
                </c:pt>
                <c:pt idx="13251">
                  <c:v>-8.6999999999999994E-2</c:v>
                </c:pt>
                <c:pt idx="13252">
                  <c:v>-8.6999999999999994E-2</c:v>
                </c:pt>
                <c:pt idx="13253">
                  <c:v>-8.6999999999999994E-2</c:v>
                </c:pt>
                <c:pt idx="13254">
                  <c:v>-8.6999999999999994E-2</c:v>
                </c:pt>
                <c:pt idx="13255">
                  <c:v>-8.6999999999999994E-2</c:v>
                </c:pt>
                <c:pt idx="13256">
                  <c:v>-8.6999999999999994E-2</c:v>
                </c:pt>
                <c:pt idx="13257">
                  <c:v>-8.6999999999999994E-2</c:v>
                </c:pt>
                <c:pt idx="13258">
                  <c:v>-8.6999999999999994E-2</c:v>
                </c:pt>
                <c:pt idx="13259">
                  <c:v>-8.6999999999999994E-2</c:v>
                </c:pt>
                <c:pt idx="13260">
                  <c:v>-8.6999999999999994E-2</c:v>
                </c:pt>
                <c:pt idx="13261">
                  <c:v>-8.6999999999999994E-2</c:v>
                </c:pt>
                <c:pt idx="13262">
                  <c:v>-8.6999999999999994E-2</c:v>
                </c:pt>
                <c:pt idx="13263">
                  <c:v>-8.6999999999999994E-2</c:v>
                </c:pt>
                <c:pt idx="13264">
                  <c:v>-8.6999999999999994E-2</c:v>
                </c:pt>
                <c:pt idx="13265">
                  <c:v>-8.6999999999999994E-2</c:v>
                </c:pt>
                <c:pt idx="13266">
                  <c:v>-8.6999999999999994E-2</c:v>
                </c:pt>
                <c:pt idx="13267">
                  <c:v>-8.6999999999999994E-2</c:v>
                </c:pt>
                <c:pt idx="13268">
                  <c:v>-8.6999999999999994E-2</c:v>
                </c:pt>
                <c:pt idx="13269">
                  <c:v>-8.6999999999999994E-2</c:v>
                </c:pt>
                <c:pt idx="13270">
                  <c:v>-8.6999999999999994E-2</c:v>
                </c:pt>
                <c:pt idx="13271">
                  <c:v>-8.6999999999999994E-2</c:v>
                </c:pt>
                <c:pt idx="13272">
                  <c:v>-8.6999999999999994E-2</c:v>
                </c:pt>
                <c:pt idx="13273">
                  <c:v>-8.6999999999999994E-2</c:v>
                </c:pt>
                <c:pt idx="13274">
                  <c:v>-8.6999999999999994E-2</c:v>
                </c:pt>
                <c:pt idx="13275">
                  <c:v>-8.6999999999999994E-2</c:v>
                </c:pt>
                <c:pt idx="13276">
                  <c:v>-8.6999999999999994E-2</c:v>
                </c:pt>
                <c:pt idx="13277">
                  <c:v>-8.6999999999999994E-2</c:v>
                </c:pt>
                <c:pt idx="13278">
                  <c:v>-8.6999999999999994E-2</c:v>
                </c:pt>
                <c:pt idx="13279">
                  <c:v>-8.6999999999999994E-2</c:v>
                </c:pt>
                <c:pt idx="13280">
                  <c:v>-8.6999999999999994E-2</c:v>
                </c:pt>
                <c:pt idx="13281">
                  <c:v>-8.6999999999999994E-2</c:v>
                </c:pt>
                <c:pt idx="13282">
                  <c:v>-8.6999999999999994E-2</c:v>
                </c:pt>
                <c:pt idx="13283">
                  <c:v>-8.6999999999999994E-2</c:v>
                </c:pt>
                <c:pt idx="13284">
                  <c:v>-8.5999999999999993E-2</c:v>
                </c:pt>
                <c:pt idx="13285">
                  <c:v>-8.5999999999999993E-2</c:v>
                </c:pt>
                <c:pt idx="13286">
                  <c:v>-8.5999999999999993E-2</c:v>
                </c:pt>
                <c:pt idx="13287">
                  <c:v>-8.5999999999999993E-2</c:v>
                </c:pt>
                <c:pt idx="13288">
                  <c:v>-8.5999999999999993E-2</c:v>
                </c:pt>
                <c:pt idx="13289">
                  <c:v>-8.5999999999999993E-2</c:v>
                </c:pt>
                <c:pt idx="13290">
                  <c:v>-8.5999999999999993E-2</c:v>
                </c:pt>
                <c:pt idx="13291">
                  <c:v>-8.5999999999999993E-2</c:v>
                </c:pt>
                <c:pt idx="13292">
                  <c:v>-8.5999999999999993E-2</c:v>
                </c:pt>
                <c:pt idx="13293">
                  <c:v>-8.5999999999999993E-2</c:v>
                </c:pt>
                <c:pt idx="13294">
                  <c:v>-8.5999999999999993E-2</c:v>
                </c:pt>
                <c:pt idx="13295">
                  <c:v>-8.5999999999999993E-2</c:v>
                </c:pt>
                <c:pt idx="13296">
                  <c:v>-8.5999999999999993E-2</c:v>
                </c:pt>
                <c:pt idx="13297">
                  <c:v>-8.5999999999999993E-2</c:v>
                </c:pt>
                <c:pt idx="13298">
                  <c:v>-8.5999999999999993E-2</c:v>
                </c:pt>
                <c:pt idx="13299">
                  <c:v>-8.5999999999999993E-2</c:v>
                </c:pt>
                <c:pt idx="13300">
                  <c:v>-8.5999999999999993E-2</c:v>
                </c:pt>
                <c:pt idx="13301">
                  <c:v>-8.5999999999999993E-2</c:v>
                </c:pt>
                <c:pt idx="13302">
                  <c:v>-8.5999999999999993E-2</c:v>
                </c:pt>
                <c:pt idx="13303">
                  <c:v>-8.5999999999999993E-2</c:v>
                </c:pt>
                <c:pt idx="13304">
                  <c:v>-8.5999999999999993E-2</c:v>
                </c:pt>
                <c:pt idx="13305">
                  <c:v>-8.5999999999999993E-2</c:v>
                </c:pt>
                <c:pt idx="13306">
                  <c:v>-8.5999999999999993E-2</c:v>
                </c:pt>
                <c:pt idx="13307">
                  <c:v>-8.5999999999999993E-2</c:v>
                </c:pt>
                <c:pt idx="13308">
                  <c:v>-8.5999999999999993E-2</c:v>
                </c:pt>
                <c:pt idx="13309">
                  <c:v>-8.5999999999999993E-2</c:v>
                </c:pt>
                <c:pt idx="13310">
                  <c:v>-8.5999999999999993E-2</c:v>
                </c:pt>
                <c:pt idx="13311">
                  <c:v>-8.5999999999999993E-2</c:v>
                </c:pt>
                <c:pt idx="13312">
                  <c:v>-8.5999999999999993E-2</c:v>
                </c:pt>
                <c:pt idx="13313">
                  <c:v>-8.5999999999999993E-2</c:v>
                </c:pt>
                <c:pt idx="13314">
                  <c:v>-8.5999999999999993E-2</c:v>
                </c:pt>
                <c:pt idx="13315">
                  <c:v>-8.5999999999999993E-2</c:v>
                </c:pt>
                <c:pt idx="13316">
                  <c:v>-8.5999999999999993E-2</c:v>
                </c:pt>
                <c:pt idx="13317">
                  <c:v>-8.5999999999999993E-2</c:v>
                </c:pt>
                <c:pt idx="13318">
                  <c:v>-8.5999999999999993E-2</c:v>
                </c:pt>
                <c:pt idx="13319">
                  <c:v>-8.5999999999999993E-2</c:v>
                </c:pt>
                <c:pt idx="13320">
                  <c:v>-8.5999999999999993E-2</c:v>
                </c:pt>
                <c:pt idx="13321">
                  <c:v>-8.5999999999999993E-2</c:v>
                </c:pt>
                <c:pt idx="13322">
                  <c:v>-8.5999999999999993E-2</c:v>
                </c:pt>
                <c:pt idx="13323">
                  <c:v>-8.5999999999999993E-2</c:v>
                </c:pt>
                <c:pt idx="13324">
                  <c:v>-8.5999999999999993E-2</c:v>
                </c:pt>
                <c:pt idx="13325">
                  <c:v>-8.5999999999999993E-2</c:v>
                </c:pt>
                <c:pt idx="13326">
                  <c:v>-8.5999999999999993E-2</c:v>
                </c:pt>
                <c:pt idx="13327">
                  <c:v>-8.5999999999999993E-2</c:v>
                </c:pt>
                <c:pt idx="13328">
                  <c:v>-8.5999999999999993E-2</c:v>
                </c:pt>
                <c:pt idx="13329">
                  <c:v>-8.5999999999999993E-2</c:v>
                </c:pt>
                <c:pt idx="13330">
                  <c:v>-8.5999999999999993E-2</c:v>
                </c:pt>
                <c:pt idx="13331">
                  <c:v>-8.5999999999999993E-2</c:v>
                </c:pt>
                <c:pt idx="13332">
                  <c:v>-8.5999999999999993E-2</c:v>
                </c:pt>
                <c:pt idx="13333">
                  <c:v>-8.5999999999999993E-2</c:v>
                </c:pt>
                <c:pt idx="13334">
                  <c:v>-8.5999999999999993E-2</c:v>
                </c:pt>
                <c:pt idx="13335">
                  <c:v>-8.5999999999999993E-2</c:v>
                </c:pt>
                <c:pt idx="13336">
                  <c:v>-8.5999999999999993E-2</c:v>
                </c:pt>
                <c:pt idx="13337">
                  <c:v>-8.5999999999999993E-2</c:v>
                </c:pt>
                <c:pt idx="13338">
                  <c:v>-8.5999999999999993E-2</c:v>
                </c:pt>
                <c:pt idx="13339">
                  <c:v>-8.5999999999999993E-2</c:v>
                </c:pt>
                <c:pt idx="13340">
                  <c:v>-8.5999999999999993E-2</c:v>
                </c:pt>
                <c:pt idx="13341">
                  <c:v>-8.5999999999999993E-2</c:v>
                </c:pt>
                <c:pt idx="13342">
                  <c:v>-8.5999999999999993E-2</c:v>
                </c:pt>
                <c:pt idx="13343">
                  <c:v>-8.5999999999999993E-2</c:v>
                </c:pt>
                <c:pt idx="13344">
                  <c:v>-8.5999999999999993E-2</c:v>
                </c:pt>
                <c:pt idx="13345">
                  <c:v>-8.5999999999999993E-2</c:v>
                </c:pt>
                <c:pt idx="13346">
                  <c:v>-8.5999999999999993E-2</c:v>
                </c:pt>
                <c:pt idx="13347">
                  <c:v>-8.5999999999999993E-2</c:v>
                </c:pt>
                <c:pt idx="13348">
                  <c:v>-8.5999999999999993E-2</c:v>
                </c:pt>
                <c:pt idx="13349">
                  <c:v>-8.5999999999999993E-2</c:v>
                </c:pt>
                <c:pt idx="13350">
                  <c:v>-8.5999999999999993E-2</c:v>
                </c:pt>
                <c:pt idx="13351">
                  <c:v>-8.5999999999999993E-2</c:v>
                </c:pt>
                <c:pt idx="13352">
                  <c:v>-8.5999999999999993E-2</c:v>
                </c:pt>
                <c:pt idx="13353">
                  <c:v>-8.5999999999999993E-2</c:v>
                </c:pt>
                <c:pt idx="13354">
                  <c:v>-8.5999999999999993E-2</c:v>
                </c:pt>
                <c:pt idx="13355">
                  <c:v>-8.5999999999999993E-2</c:v>
                </c:pt>
                <c:pt idx="13356">
                  <c:v>-8.5999999999999993E-2</c:v>
                </c:pt>
                <c:pt idx="13357">
                  <c:v>-8.5999999999999993E-2</c:v>
                </c:pt>
                <c:pt idx="13358">
                  <c:v>-8.5999999999999993E-2</c:v>
                </c:pt>
                <c:pt idx="13359">
                  <c:v>-8.5999999999999993E-2</c:v>
                </c:pt>
                <c:pt idx="13360">
                  <c:v>-8.5999999999999993E-2</c:v>
                </c:pt>
                <c:pt idx="13361">
                  <c:v>-8.5999999999999993E-2</c:v>
                </c:pt>
                <c:pt idx="13362">
                  <c:v>-8.5999999999999993E-2</c:v>
                </c:pt>
                <c:pt idx="13363">
                  <c:v>-8.5999999999999993E-2</c:v>
                </c:pt>
                <c:pt idx="13364">
                  <c:v>-8.5999999999999993E-2</c:v>
                </c:pt>
                <c:pt idx="13365">
                  <c:v>-8.5000000000000006E-2</c:v>
                </c:pt>
                <c:pt idx="13366">
                  <c:v>-8.5000000000000006E-2</c:v>
                </c:pt>
                <c:pt idx="13367">
                  <c:v>-8.5000000000000006E-2</c:v>
                </c:pt>
                <c:pt idx="13368">
                  <c:v>-8.5000000000000006E-2</c:v>
                </c:pt>
                <c:pt idx="13369">
                  <c:v>-8.5000000000000006E-2</c:v>
                </c:pt>
                <c:pt idx="13370">
                  <c:v>-8.5000000000000006E-2</c:v>
                </c:pt>
                <c:pt idx="13371">
                  <c:v>-8.5000000000000006E-2</c:v>
                </c:pt>
                <c:pt idx="13372">
                  <c:v>-8.5000000000000006E-2</c:v>
                </c:pt>
                <c:pt idx="13373">
                  <c:v>-8.5000000000000006E-2</c:v>
                </c:pt>
                <c:pt idx="13374">
                  <c:v>-8.5000000000000006E-2</c:v>
                </c:pt>
                <c:pt idx="13375">
                  <c:v>-8.5000000000000006E-2</c:v>
                </c:pt>
                <c:pt idx="13376">
                  <c:v>-8.5000000000000006E-2</c:v>
                </c:pt>
                <c:pt idx="13377">
                  <c:v>-8.5000000000000006E-2</c:v>
                </c:pt>
                <c:pt idx="13378">
                  <c:v>-8.5000000000000006E-2</c:v>
                </c:pt>
                <c:pt idx="13379">
                  <c:v>-8.5000000000000006E-2</c:v>
                </c:pt>
                <c:pt idx="13380">
                  <c:v>-8.5000000000000006E-2</c:v>
                </c:pt>
                <c:pt idx="13381">
                  <c:v>-8.5000000000000006E-2</c:v>
                </c:pt>
                <c:pt idx="13382">
                  <c:v>-8.5000000000000006E-2</c:v>
                </c:pt>
                <c:pt idx="13383">
                  <c:v>-8.5000000000000006E-2</c:v>
                </c:pt>
                <c:pt idx="13384">
                  <c:v>-8.5000000000000006E-2</c:v>
                </c:pt>
                <c:pt idx="13385">
                  <c:v>-8.5000000000000006E-2</c:v>
                </c:pt>
                <c:pt idx="13386">
                  <c:v>-8.5000000000000006E-2</c:v>
                </c:pt>
                <c:pt idx="13387">
                  <c:v>-8.5000000000000006E-2</c:v>
                </c:pt>
                <c:pt idx="13388">
                  <c:v>-8.5000000000000006E-2</c:v>
                </c:pt>
                <c:pt idx="13389">
                  <c:v>-8.5000000000000006E-2</c:v>
                </c:pt>
                <c:pt idx="13390">
                  <c:v>-8.5000000000000006E-2</c:v>
                </c:pt>
                <c:pt idx="13391">
                  <c:v>-8.5000000000000006E-2</c:v>
                </c:pt>
                <c:pt idx="13392">
                  <c:v>-8.5000000000000006E-2</c:v>
                </c:pt>
                <c:pt idx="13393">
                  <c:v>-8.5000000000000006E-2</c:v>
                </c:pt>
                <c:pt idx="13394">
                  <c:v>-8.5000000000000006E-2</c:v>
                </c:pt>
                <c:pt idx="13395">
                  <c:v>-8.5000000000000006E-2</c:v>
                </c:pt>
                <c:pt idx="13396">
                  <c:v>-8.5000000000000006E-2</c:v>
                </c:pt>
                <c:pt idx="13397">
                  <c:v>-8.5000000000000006E-2</c:v>
                </c:pt>
                <c:pt idx="13398">
                  <c:v>-8.5000000000000006E-2</c:v>
                </c:pt>
                <c:pt idx="13399">
                  <c:v>-8.5000000000000006E-2</c:v>
                </c:pt>
                <c:pt idx="13400">
                  <c:v>-8.5000000000000006E-2</c:v>
                </c:pt>
                <c:pt idx="13401">
                  <c:v>-8.5000000000000006E-2</c:v>
                </c:pt>
                <c:pt idx="13402">
                  <c:v>-8.5000000000000006E-2</c:v>
                </c:pt>
                <c:pt idx="13403">
                  <c:v>-8.5000000000000006E-2</c:v>
                </c:pt>
                <c:pt idx="13404">
                  <c:v>-8.5000000000000006E-2</c:v>
                </c:pt>
                <c:pt idx="13405">
                  <c:v>-8.5000000000000006E-2</c:v>
                </c:pt>
                <c:pt idx="13406">
                  <c:v>-8.5000000000000006E-2</c:v>
                </c:pt>
                <c:pt idx="13407">
                  <c:v>-8.5000000000000006E-2</c:v>
                </c:pt>
                <c:pt idx="13408">
                  <c:v>-8.5000000000000006E-2</c:v>
                </c:pt>
                <c:pt idx="13409">
                  <c:v>-8.5000000000000006E-2</c:v>
                </c:pt>
                <c:pt idx="13410">
                  <c:v>-8.5000000000000006E-2</c:v>
                </c:pt>
                <c:pt idx="13411">
                  <c:v>-8.5000000000000006E-2</c:v>
                </c:pt>
                <c:pt idx="13412">
                  <c:v>-8.5000000000000006E-2</c:v>
                </c:pt>
                <c:pt idx="13413">
                  <c:v>-8.5000000000000006E-2</c:v>
                </c:pt>
                <c:pt idx="13414">
                  <c:v>-8.5000000000000006E-2</c:v>
                </c:pt>
                <c:pt idx="13415">
                  <c:v>-8.5000000000000006E-2</c:v>
                </c:pt>
                <c:pt idx="13416">
                  <c:v>-8.5000000000000006E-2</c:v>
                </c:pt>
                <c:pt idx="13417">
                  <c:v>-8.5000000000000006E-2</c:v>
                </c:pt>
                <c:pt idx="13418">
                  <c:v>-8.5000000000000006E-2</c:v>
                </c:pt>
                <c:pt idx="13419">
                  <c:v>-8.5000000000000006E-2</c:v>
                </c:pt>
                <c:pt idx="13420">
                  <c:v>-8.5000000000000006E-2</c:v>
                </c:pt>
                <c:pt idx="13421">
                  <c:v>-8.5000000000000006E-2</c:v>
                </c:pt>
                <c:pt idx="13422">
                  <c:v>-8.5000000000000006E-2</c:v>
                </c:pt>
                <c:pt idx="13423">
                  <c:v>-8.5000000000000006E-2</c:v>
                </c:pt>
                <c:pt idx="13424">
                  <c:v>-8.5000000000000006E-2</c:v>
                </c:pt>
                <c:pt idx="13425">
                  <c:v>-8.5000000000000006E-2</c:v>
                </c:pt>
                <c:pt idx="13426">
                  <c:v>-8.5000000000000006E-2</c:v>
                </c:pt>
                <c:pt idx="13427">
                  <c:v>-8.5000000000000006E-2</c:v>
                </c:pt>
                <c:pt idx="13428">
                  <c:v>-8.5000000000000006E-2</c:v>
                </c:pt>
                <c:pt idx="13429">
                  <c:v>-8.5000000000000006E-2</c:v>
                </c:pt>
                <c:pt idx="13430">
                  <c:v>-8.5000000000000006E-2</c:v>
                </c:pt>
                <c:pt idx="13431">
                  <c:v>-8.5000000000000006E-2</c:v>
                </c:pt>
                <c:pt idx="13432">
                  <c:v>-8.5000000000000006E-2</c:v>
                </c:pt>
                <c:pt idx="13433">
                  <c:v>-8.5000000000000006E-2</c:v>
                </c:pt>
                <c:pt idx="13434">
                  <c:v>-8.5000000000000006E-2</c:v>
                </c:pt>
                <c:pt idx="13435">
                  <c:v>-8.5000000000000006E-2</c:v>
                </c:pt>
                <c:pt idx="13436">
                  <c:v>-8.5000000000000006E-2</c:v>
                </c:pt>
                <c:pt idx="13437">
                  <c:v>-8.5000000000000006E-2</c:v>
                </c:pt>
                <c:pt idx="13438">
                  <c:v>-8.5000000000000006E-2</c:v>
                </c:pt>
                <c:pt idx="13439">
                  <c:v>-8.5000000000000006E-2</c:v>
                </c:pt>
                <c:pt idx="13440">
                  <c:v>-8.5000000000000006E-2</c:v>
                </c:pt>
                <c:pt idx="13441">
                  <c:v>-8.5000000000000006E-2</c:v>
                </c:pt>
                <c:pt idx="13442">
                  <c:v>-8.5000000000000006E-2</c:v>
                </c:pt>
                <c:pt idx="13443">
                  <c:v>-8.5000000000000006E-2</c:v>
                </c:pt>
                <c:pt idx="13444">
                  <c:v>-8.5000000000000006E-2</c:v>
                </c:pt>
                <c:pt idx="13445">
                  <c:v>-8.5000000000000006E-2</c:v>
                </c:pt>
                <c:pt idx="13446">
                  <c:v>-8.4000000000000005E-2</c:v>
                </c:pt>
                <c:pt idx="13447">
                  <c:v>-8.4000000000000005E-2</c:v>
                </c:pt>
                <c:pt idx="13448">
                  <c:v>-8.4000000000000005E-2</c:v>
                </c:pt>
                <c:pt idx="13449">
                  <c:v>-8.4000000000000005E-2</c:v>
                </c:pt>
                <c:pt idx="13450">
                  <c:v>-8.4000000000000005E-2</c:v>
                </c:pt>
                <c:pt idx="13451">
                  <c:v>-8.4000000000000005E-2</c:v>
                </c:pt>
                <c:pt idx="13452">
                  <c:v>-8.4000000000000005E-2</c:v>
                </c:pt>
                <c:pt idx="13453">
                  <c:v>-8.4000000000000005E-2</c:v>
                </c:pt>
                <c:pt idx="13454">
                  <c:v>-8.4000000000000005E-2</c:v>
                </c:pt>
                <c:pt idx="13455">
                  <c:v>-8.4000000000000005E-2</c:v>
                </c:pt>
                <c:pt idx="13456">
                  <c:v>-8.4000000000000005E-2</c:v>
                </c:pt>
                <c:pt idx="13457">
                  <c:v>-8.4000000000000005E-2</c:v>
                </c:pt>
                <c:pt idx="13458">
                  <c:v>-8.4000000000000005E-2</c:v>
                </c:pt>
                <c:pt idx="13459">
                  <c:v>-8.4000000000000005E-2</c:v>
                </c:pt>
                <c:pt idx="13460">
                  <c:v>-8.4000000000000005E-2</c:v>
                </c:pt>
                <c:pt idx="13461">
                  <c:v>-8.4000000000000005E-2</c:v>
                </c:pt>
                <c:pt idx="13462">
                  <c:v>-8.4000000000000005E-2</c:v>
                </c:pt>
                <c:pt idx="13463">
                  <c:v>-8.4000000000000005E-2</c:v>
                </c:pt>
                <c:pt idx="13464">
                  <c:v>-8.4000000000000005E-2</c:v>
                </c:pt>
                <c:pt idx="13465">
                  <c:v>-8.4000000000000005E-2</c:v>
                </c:pt>
                <c:pt idx="13466">
                  <c:v>-8.4000000000000005E-2</c:v>
                </c:pt>
                <c:pt idx="13467">
                  <c:v>-8.4000000000000005E-2</c:v>
                </c:pt>
                <c:pt idx="13468">
                  <c:v>-8.4000000000000005E-2</c:v>
                </c:pt>
                <c:pt idx="13469">
                  <c:v>-8.4000000000000005E-2</c:v>
                </c:pt>
                <c:pt idx="13470">
                  <c:v>-8.4000000000000005E-2</c:v>
                </c:pt>
                <c:pt idx="13471">
                  <c:v>-8.4000000000000005E-2</c:v>
                </c:pt>
                <c:pt idx="13472">
                  <c:v>-8.4000000000000005E-2</c:v>
                </c:pt>
                <c:pt idx="13473">
                  <c:v>-8.4000000000000005E-2</c:v>
                </c:pt>
                <c:pt idx="13474">
                  <c:v>-8.4000000000000005E-2</c:v>
                </c:pt>
                <c:pt idx="13475">
                  <c:v>-8.4000000000000005E-2</c:v>
                </c:pt>
                <c:pt idx="13476">
                  <c:v>-8.4000000000000005E-2</c:v>
                </c:pt>
                <c:pt idx="13477">
                  <c:v>-8.4000000000000005E-2</c:v>
                </c:pt>
                <c:pt idx="13478">
                  <c:v>-8.4000000000000005E-2</c:v>
                </c:pt>
                <c:pt idx="13479">
                  <c:v>-8.4000000000000005E-2</c:v>
                </c:pt>
                <c:pt idx="13480">
                  <c:v>-8.4000000000000005E-2</c:v>
                </c:pt>
                <c:pt idx="13481">
                  <c:v>-8.4000000000000005E-2</c:v>
                </c:pt>
                <c:pt idx="13482">
                  <c:v>-8.4000000000000005E-2</c:v>
                </c:pt>
                <c:pt idx="13483">
                  <c:v>-8.4000000000000005E-2</c:v>
                </c:pt>
                <c:pt idx="13484">
                  <c:v>-8.4000000000000005E-2</c:v>
                </c:pt>
                <c:pt idx="13485">
                  <c:v>-8.4000000000000005E-2</c:v>
                </c:pt>
                <c:pt idx="13486">
                  <c:v>-8.4000000000000005E-2</c:v>
                </c:pt>
                <c:pt idx="13487">
                  <c:v>-8.4000000000000005E-2</c:v>
                </c:pt>
                <c:pt idx="13488">
                  <c:v>-8.4000000000000005E-2</c:v>
                </c:pt>
                <c:pt idx="13489">
                  <c:v>-8.4000000000000005E-2</c:v>
                </c:pt>
                <c:pt idx="13490">
                  <c:v>-8.4000000000000005E-2</c:v>
                </c:pt>
                <c:pt idx="13491">
                  <c:v>-8.4000000000000005E-2</c:v>
                </c:pt>
                <c:pt idx="13492">
                  <c:v>-8.4000000000000005E-2</c:v>
                </c:pt>
                <c:pt idx="13493">
                  <c:v>-8.4000000000000005E-2</c:v>
                </c:pt>
                <c:pt idx="13494">
                  <c:v>-8.4000000000000005E-2</c:v>
                </c:pt>
                <c:pt idx="13495">
                  <c:v>-8.4000000000000005E-2</c:v>
                </c:pt>
                <c:pt idx="13496">
                  <c:v>-8.4000000000000005E-2</c:v>
                </c:pt>
                <c:pt idx="13497">
                  <c:v>-8.4000000000000005E-2</c:v>
                </c:pt>
                <c:pt idx="13498">
                  <c:v>-8.4000000000000005E-2</c:v>
                </c:pt>
                <c:pt idx="13499">
                  <c:v>-8.4000000000000005E-2</c:v>
                </c:pt>
                <c:pt idx="13500">
                  <c:v>-8.4000000000000005E-2</c:v>
                </c:pt>
                <c:pt idx="13501">
                  <c:v>-8.4000000000000005E-2</c:v>
                </c:pt>
                <c:pt idx="13502">
                  <c:v>-8.4000000000000005E-2</c:v>
                </c:pt>
                <c:pt idx="13503">
                  <c:v>-8.4000000000000005E-2</c:v>
                </c:pt>
                <c:pt idx="13504">
                  <c:v>-8.4000000000000005E-2</c:v>
                </c:pt>
                <c:pt idx="13505">
                  <c:v>-8.4000000000000005E-2</c:v>
                </c:pt>
                <c:pt idx="13506">
                  <c:v>-8.4000000000000005E-2</c:v>
                </c:pt>
                <c:pt idx="13507">
                  <c:v>-8.4000000000000005E-2</c:v>
                </c:pt>
                <c:pt idx="13508">
                  <c:v>-8.4000000000000005E-2</c:v>
                </c:pt>
                <c:pt idx="13509">
                  <c:v>-8.4000000000000005E-2</c:v>
                </c:pt>
                <c:pt idx="13510">
                  <c:v>-8.4000000000000005E-2</c:v>
                </c:pt>
                <c:pt idx="13511">
                  <c:v>-8.4000000000000005E-2</c:v>
                </c:pt>
                <c:pt idx="13512">
                  <c:v>-8.4000000000000005E-2</c:v>
                </c:pt>
                <c:pt idx="13513">
                  <c:v>-8.4000000000000005E-2</c:v>
                </c:pt>
                <c:pt idx="13514">
                  <c:v>-8.4000000000000005E-2</c:v>
                </c:pt>
                <c:pt idx="13515">
                  <c:v>-8.4000000000000005E-2</c:v>
                </c:pt>
                <c:pt idx="13516">
                  <c:v>-8.4000000000000005E-2</c:v>
                </c:pt>
                <c:pt idx="13517">
                  <c:v>-8.4000000000000005E-2</c:v>
                </c:pt>
                <c:pt idx="13518">
                  <c:v>-8.4000000000000005E-2</c:v>
                </c:pt>
                <c:pt idx="13519">
                  <c:v>-8.4000000000000005E-2</c:v>
                </c:pt>
                <c:pt idx="13520">
                  <c:v>-8.4000000000000005E-2</c:v>
                </c:pt>
                <c:pt idx="13521">
                  <c:v>-8.4000000000000005E-2</c:v>
                </c:pt>
                <c:pt idx="13522">
                  <c:v>-8.4000000000000005E-2</c:v>
                </c:pt>
                <c:pt idx="13523">
                  <c:v>-8.4000000000000005E-2</c:v>
                </c:pt>
                <c:pt idx="13524">
                  <c:v>-8.4000000000000005E-2</c:v>
                </c:pt>
                <c:pt idx="13525">
                  <c:v>-8.4000000000000005E-2</c:v>
                </c:pt>
                <c:pt idx="13526">
                  <c:v>-8.4000000000000005E-2</c:v>
                </c:pt>
                <c:pt idx="13527">
                  <c:v>-8.3000000000000004E-2</c:v>
                </c:pt>
                <c:pt idx="13528">
                  <c:v>-8.3000000000000004E-2</c:v>
                </c:pt>
                <c:pt idx="13529">
                  <c:v>-8.3000000000000004E-2</c:v>
                </c:pt>
                <c:pt idx="13530">
                  <c:v>-8.3000000000000004E-2</c:v>
                </c:pt>
                <c:pt idx="13531">
                  <c:v>-8.3000000000000004E-2</c:v>
                </c:pt>
                <c:pt idx="13532">
                  <c:v>-8.3000000000000004E-2</c:v>
                </c:pt>
                <c:pt idx="13533">
                  <c:v>-8.3000000000000004E-2</c:v>
                </c:pt>
                <c:pt idx="13534">
                  <c:v>-8.3000000000000004E-2</c:v>
                </c:pt>
                <c:pt idx="13535">
                  <c:v>-8.3000000000000004E-2</c:v>
                </c:pt>
                <c:pt idx="13536">
                  <c:v>-8.3000000000000004E-2</c:v>
                </c:pt>
                <c:pt idx="13537">
                  <c:v>-8.3000000000000004E-2</c:v>
                </c:pt>
                <c:pt idx="13538">
                  <c:v>-8.3000000000000004E-2</c:v>
                </c:pt>
                <c:pt idx="13539">
                  <c:v>-8.3000000000000004E-2</c:v>
                </c:pt>
                <c:pt idx="13540">
                  <c:v>-8.3000000000000004E-2</c:v>
                </c:pt>
                <c:pt idx="13541">
                  <c:v>-8.3000000000000004E-2</c:v>
                </c:pt>
                <c:pt idx="13542">
                  <c:v>-8.3000000000000004E-2</c:v>
                </c:pt>
                <c:pt idx="13543">
                  <c:v>-8.3000000000000004E-2</c:v>
                </c:pt>
                <c:pt idx="13544">
                  <c:v>-8.3000000000000004E-2</c:v>
                </c:pt>
                <c:pt idx="13545">
                  <c:v>-8.3000000000000004E-2</c:v>
                </c:pt>
                <c:pt idx="13546">
                  <c:v>-8.3000000000000004E-2</c:v>
                </c:pt>
                <c:pt idx="13547">
                  <c:v>-8.3000000000000004E-2</c:v>
                </c:pt>
                <c:pt idx="13548">
                  <c:v>-8.3000000000000004E-2</c:v>
                </c:pt>
                <c:pt idx="13549">
                  <c:v>-8.3000000000000004E-2</c:v>
                </c:pt>
                <c:pt idx="13550">
                  <c:v>-8.3000000000000004E-2</c:v>
                </c:pt>
                <c:pt idx="13551">
                  <c:v>-8.3000000000000004E-2</c:v>
                </c:pt>
                <c:pt idx="13552">
                  <c:v>-8.3000000000000004E-2</c:v>
                </c:pt>
                <c:pt idx="13553">
                  <c:v>-8.3000000000000004E-2</c:v>
                </c:pt>
                <c:pt idx="13554">
                  <c:v>-8.3000000000000004E-2</c:v>
                </c:pt>
                <c:pt idx="13555">
                  <c:v>-8.3000000000000004E-2</c:v>
                </c:pt>
                <c:pt idx="13556">
                  <c:v>-8.3000000000000004E-2</c:v>
                </c:pt>
                <c:pt idx="13557">
                  <c:v>-8.3000000000000004E-2</c:v>
                </c:pt>
                <c:pt idx="13558">
                  <c:v>-8.3000000000000004E-2</c:v>
                </c:pt>
                <c:pt idx="13559">
                  <c:v>-8.3000000000000004E-2</c:v>
                </c:pt>
                <c:pt idx="13560">
                  <c:v>-8.3000000000000004E-2</c:v>
                </c:pt>
                <c:pt idx="13561">
                  <c:v>-8.3000000000000004E-2</c:v>
                </c:pt>
                <c:pt idx="13562">
                  <c:v>-8.3000000000000004E-2</c:v>
                </c:pt>
                <c:pt idx="13563">
                  <c:v>-8.3000000000000004E-2</c:v>
                </c:pt>
                <c:pt idx="13564">
                  <c:v>-8.3000000000000004E-2</c:v>
                </c:pt>
                <c:pt idx="13565">
                  <c:v>-8.3000000000000004E-2</c:v>
                </c:pt>
                <c:pt idx="13566">
                  <c:v>-8.3000000000000004E-2</c:v>
                </c:pt>
                <c:pt idx="13567">
                  <c:v>-8.3000000000000004E-2</c:v>
                </c:pt>
                <c:pt idx="13568">
                  <c:v>-8.3000000000000004E-2</c:v>
                </c:pt>
                <c:pt idx="13569">
                  <c:v>-8.3000000000000004E-2</c:v>
                </c:pt>
                <c:pt idx="13570">
                  <c:v>-8.3000000000000004E-2</c:v>
                </c:pt>
                <c:pt idx="13571">
                  <c:v>-8.3000000000000004E-2</c:v>
                </c:pt>
                <c:pt idx="13572">
                  <c:v>-8.3000000000000004E-2</c:v>
                </c:pt>
                <c:pt idx="13573">
                  <c:v>-8.3000000000000004E-2</c:v>
                </c:pt>
                <c:pt idx="13574">
                  <c:v>-8.3000000000000004E-2</c:v>
                </c:pt>
                <c:pt idx="13575">
                  <c:v>-8.3000000000000004E-2</c:v>
                </c:pt>
                <c:pt idx="13576">
                  <c:v>-8.3000000000000004E-2</c:v>
                </c:pt>
                <c:pt idx="13577">
                  <c:v>-8.3000000000000004E-2</c:v>
                </c:pt>
                <c:pt idx="13578">
                  <c:v>-8.3000000000000004E-2</c:v>
                </c:pt>
                <c:pt idx="13579">
                  <c:v>-8.3000000000000004E-2</c:v>
                </c:pt>
                <c:pt idx="13580">
                  <c:v>-8.3000000000000004E-2</c:v>
                </c:pt>
                <c:pt idx="13581">
                  <c:v>-8.3000000000000004E-2</c:v>
                </c:pt>
                <c:pt idx="13582">
                  <c:v>-8.3000000000000004E-2</c:v>
                </c:pt>
                <c:pt idx="13583">
                  <c:v>-8.3000000000000004E-2</c:v>
                </c:pt>
                <c:pt idx="13584">
                  <c:v>-8.3000000000000004E-2</c:v>
                </c:pt>
                <c:pt idx="13585">
                  <c:v>-8.3000000000000004E-2</c:v>
                </c:pt>
                <c:pt idx="13586">
                  <c:v>-8.3000000000000004E-2</c:v>
                </c:pt>
                <c:pt idx="13587">
                  <c:v>-8.3000000000000004E-2</c:v>
                </c:pt>
                <c:pt idx="13588">
                  <c:v>-8.3000000000000004E-2</c:v>
                </c:pt>
                <c:pt idx="13589">
                  <c:v>-8.3000000000000004E-2</c:v>
                </c:pt>
                <c:pt idx="13590">
                  <c:v>-8.3000000000000004E-2</c:v>
                </c:pt>
                <c:pt idx="13591">
                  <c:v>-8.3000000000000004E-2</c:v>
                </c:pt>
                <c:pt idx="13592">
                  <c:v>-8.3000000000000004E-2</c:v>
                </c:pt>
                <c:pt idx="13593">
                  <c:v>-8.3000000000000004E-2</c:v>
                </c:pt>
                <c:pt idx="13594">
                  <c:v>-8.3000000000000004E-2</c:v>
                </c:pt>
                <c:pt idx="13595">
                  <c:v>-8.3000000000000004E-2</c:v>
                </c:pt>
                <c:pt idx="13596">
                  <c:v>-8.3000000000000004E-2</c:v>
                </c:pt>
                <c:pt idx="13597">
                  <c:v>-8.3000000000000004E-2</c:v>
                </c:pt>
                <c:pt idx="13598">
                  <c:v>-8.3000000000000004E-2</c:v>
                </c:pt>
                <c:pt idx="13599">
                  <c:v>-8.3000000000000004E-2</c:v>
                </c:pt>
                <c:pt idx="13600">
                  <c:v>-8.3000000000000004E-2</c:v>
                </c:pt>
                <c:pt idx="13601">
                  <c:v>-8.3000000000000004E-2</c:v>
                </c:pt>
                <c:pt idx="13602">
                  <c:v>-8.3000000000000004E-2</c:v>
                </c:pt>
                <c:pt idx="13603">
                  <c:v>-8.3000000000000004E-2</c:v>
                </c:pt>
                <c:pt idx="13604">
                  <c:v>-8.3000000000000004E-2</c:v>
                </c:pt>
                <c:pt idx="13605">
                  <c:v>-8.3000000000000004E-2</c:v>
                </c:pt>
                <c:pt idx="13606">
                  <c:v>-8.3000000000000004E-2</c:v>
                </c:pt>
                <c:pt idx="13607">
                  <c:v>-8.3000000000000004E-2</c:v>
                </c:pt>
                <c:pt idx="13608">
                  <c:v>-8.2000000000000003E-2</c:v>
                </c:pt>
                <c:pt idx="13609">
                  <c:v>-8.2000000000000003E-2</c:v>
                </c:pt>
                <c:pt idx="13610">
                  <c:v>-8.2000000000000003E-2</c:v>
                </c:pt>
                <c:pt idx="13611">
                  <c:v>-8.2000000000000003E-2</c:v>
                </c:pt>
                <c:pt idx="13612">
                  <c:v>-8.2000000000000003E-2</c:v>
                </c:pt>
                <c:pt idx="13613">
                  <c:v>-8.2000000000000003E-2</c:v>
                </c:pt>
                <c:pt idx="13614">
                  <c:v>-8.2000000000000003E-2</c:v>
                </c:pt>
                <c:pt idx="13615">
                  <c:v>-8.2000000000000003E-2</c:v>
                </c:pt>
                <c:pt idx="13616">
                  <c:v>-8.2000000000000003E-2</c:v>
                </c:pt>
                <c:pt idx="13617">
                  <c:v>-8.2000000000000003E-2</c:v>
                </c:pt>
                <c:pt idx="13618">
                  <c:v>-8.2000000000000003E-2</c:v>
                </c:pt>
                <c:pt idx="13619">
                  <c:v>-8.2000000000000003E-2</c:v>
                </c:pt>
                <c:pt idx="13620">
                  <c:v>-8.2000000000000003E-2</c:v>
                </c:pt>
                <c:pt idx="13621">
                  <c:v>-8.2000000000000003E-2</c:v>
                </c:pt>
                <c:pt idx="13622">
                  <c:v>-8.2000000000000003E-2</c:v>
                </c:pt>
                <c:pt idx="13623">
                  <c:v>-8.2000000000000003E-2</c:v>
                </c:pt>
                <c:pt idx="13624">
                  <c:v>-8.2000000000000003E-2</c:v>
                </c:pt>
                <c:pt idx="13625">
                  <c:v>-8.2000000000000003E-2</c:v>
                </c:pt>
                <c:pt idx="13626">
                  <c:v>-8.2000000000000003E-2</c:v>
                </c:pt>
                <c:pt idx="13627">
                  <c:v>-8.2000000000000003E-2</c:v>
                </c:pt>
                <c:pt idx="13628">
                  <c:v>-8.2000000000000003E-2</c:v>
                </c:pt>
                <c:pt idx="13629">
                  <c:v>-8.2000000000000003E-2</c:v>
                </c:pt>
                <c:pt idx="13630">
                  <c:v>-8.2000000000000003E-2</c:v>
                </c:pt>
                <c:pt idx="13631">
                  <c:v>-8.2000000000000003E-2</c:v>
                </c:pt>
                <c:pt idx="13632">
                  <c:v>-8.2000000000000003E-2</c:v>
                </c:pt>
                <c:pt idx="13633">
                  <c:v>-8.2000000000000003E-2</c:v>
                </c:pt>
                <c:pt idx="13634">
                  <c:v>-8.2000000000000003E-2</c:v>
                </c:pt>
                <c:pt idx="13635">
                  <c:v>-8.2000000000000003E-2</c:v>
                </c:pt>
                <c:pt idx="13636">
                  <c:v>-8.2000000000000003E-2</c:v>
                </c:pt>
                <c:pt idx="13637">
                  <c:v>-8.2000000000000003E-2</c:v>
                </c:pt>
                <c:pt idx="13638">
                  <c:v>-8.2000000000000003E-2</c:v>
                </c:pt>
                <c:pt idx="13639">
                  <c:v>-8.2000000000000003E-2</c:v>
                </c:pt>
                <c:pt idx="13640">
                  <c:v>-8.2000000000000003E-2</c:v>
                </c:pt>
                <c:pt idx="13641">
                  <c:v>-8.2000000000000003E-2</c:v>
                </c:pt>
                <c:pt idx="13642">
                  <c:v>-8.2000000000000003E-2</c:v>
                </c:pt>
                <c:pt idx="13643">
                  <c:v>-8.2000000000000003E-2</c:v>
                </c:pt>
                <c:pt idx="13644">
                  <c:v>-8.2000000000000003E-2</c:v>
                </c:pt>
                <c:pt idx="13645">
                  <c:v>-8.2000000000000003E-2</c:v>
                </c:pt>
                <c:pt idx="13646">
                  <c:v>-8.2000000000000003E-2</c:v>
                </c:pt>
                <c:pt idx="13647">
                  <c:v>-8.2000000000000003E-2</c:v>
                </c:pt>
                <c:pt idx="13648">
                  <c:v>-8.2000000000000003E-2</c:v>
                </c:pt>
                <c:pt idx="13649">
                  <c:v>-8.2000000000000003E-2</c:v>
                </c:pt>
                <c:pt idx="13650">
                  <c:v>-8.2000000000000003E-2</c:v>
                </c:pt>
                <c:pt idx="13651">
                  <c:v>-8.2000000000000003E-2</c:v>
                </c:pt>
                <c:pt idx="13652">
                  <c:v>-8.2000000000000003E-2</c:v>
                </c:pt>
                <c:pt idx="13653">
                  <c:v>-8.2000000000000003E-2</c:v>
                </c:pt>
                <c:pt idx="13654">
                  <c:v>-8.2000000000000003E-2</c:v>
                </c:pt>
                <c:pt idx="13655">
                  <c:v>-8.2000000000000003E-2</c:v>
                </c:pt>
                <c:pt idx="13656">
                  <c:v>-8.2000000000000003E-2</c:v>
                </c:pt>
                <c:pt idx="13657">
                  <c:v>-8.2000000000000003E-2</c:v>
                </c:pt>
                <c:pt idx="13658">
                  <c:v>-8.2000000000000003E-2</c:v>
                </c:pt>
                <c:pt idx="13659">
                  <c:v>-8.2000000000000003E-2</c:v>
                </c:pt>
                <c:pt idx="13660">
                  <c:v>-8.2000000000000003E-2</c:v>
                </c:pt>
                <c:pt idx="13661">
                  <c:v>-8.2000000000000003E-2</c:v>
                </c:pt>
                <c:pt idx="13662">
                  <c:v>-8.2000000000000003E-2</c:v>
                </c:pt>
                <c:pt idx="13663">
                  <c:v>-8.2000000000000003E-2</c:v>
                </c:pt>
                <c:pt idx="13664">
                  <c:v>-8.2000000000000003E-2</c:v>
                </c:pt>
                <c:pt idx="13665">
                  <c:v>-8.2000000000000003E-2</c:v>
                </c:pt>
                <c:pt idx="13666">
                  <c:v>-8.2000000000000003E-2</c:v>
                </c:pt>
                <c:pt idx="13667">
                  <c:v>-8.2000000000000003E-2</c:v>
                </c:pt>
                <c:pt idx="13668">
                  <c:v>-8.2000000000000003E-2</c:v>
                </c:pt>
                <c:pt idx="13669">
                  <c:v>-8.2000000000000003E-2</c:v>
                </c:pt>
                <c:pt idx="13670">
                  <c:v>-8.2000000000000003E-2</c:v>
                </c:pt>
                <c:pt idx="13671">
                  <c:v>-8.2000000000000003E-2</c:v>
                </c:pt>
                <c:pt idx="13672">
                  <c:v>-8.2000000000000003E-2</c:v>
                </c:pt>
                <c:pt idx="13673">
                  <c:v>-8.2000000000000003E-2</c:v>
                </c:pt>
                <c:pt idx="13674">
                  <c:v>-8.2000000000000003E-2</c:v>
                </c:pt>
                <c:pt idx="13675">
                  <c:v>-8.2000000000000003E-2</c:v>
                </c:pt>
                <c:pt idx="13676">
                  <c:v>-8.2000000000000003E-2</c:v>
                </c:pt>
                <c:pt idx="13677">
                  <c:v>-8.2000000000000003E-2</c:v>
                </c:pt>
                <c:pt idx="13678">
                  <c:v>-8.2000000000000003E-2</c:v>
                </c:pt>
                <c:pt idx="13679">
                  <c:v>-8.2000000000000003E-2</c:v>
                </c:pt>
                <c:pt idx="13680">
                  <c:v>-8.2000000000000003E-2</c:v>
                </c:pt>
                <c:pt idx="13681">
                  <c:v>-8.2000000000000003E-2</c:v>
                </c:pt>
                <c:pt idx="13682">
                  <c:v>-8.2000000000000003E-2</c:v>
                </c:pt>
                <c:pt idx="13683">
                  <c:v>-8.2000000000000003E-2</c:v>
                </c:pt>
                <c:pt idx="13684">
                  <c:v>-8.2000000000000003E-2</c:v>
                </c:pt>
                <c:pt idx="13685">
                  <c:v>-8.2000000000000003E-2</c:v>
                </c:pt>
                <c:pt idx="13686">
                  <c:v>-8.2000000000000003E-2</c:v>
                </c:pt>
                <c:pt idx="13687">
                  <c:v>-8.2000000000000003E-2</c:v>
                </c:pt>
                <c:pt idx="13688">
                  <c:v>-8.2000000000000003E-2</c:v>
                </c:pt>
                <c:pt idx="13689">
                  <c:v>-8.1000000000000003E-2</c:v>
                </c:pt>
                <c:pt idx="13690">
                  <c:v>-8.1000000000000003E-2</c:v>
                </c:pt>
                <c:pt idx="13691">
                  <c:v>-8.1000000000000003E-2</c:v>
                </c:pt>
                <c:pt idx="13692">
                  <c:v>-8.1000000000000003E-2</c:v>
                </c:pt>
                <c:pt idx="13693">
                  <c:v>-8.1000000000000003E-2</c:v>
                </c:pt>
                <c:pt idx="13694">
                  <c:v>-8.1000000000000003E-2</c:v>
                </c:pt>
                <c:pt idx="13695">
                  <c:v>-8.1000000000000003E-2</c:v>
                </c:pt>
                <c:pt idx="13696">
                  <c:v>-8.1000000000000003E-2</c:v>
                </c:pt>
                <c:pt idx="13697">
                  <c:v>-8.1000000000000003E-2</c:v>
                </c:pt>
                <c:pt idx="13698">
                  <c:v>-8.1000000000000003E-2</c:v>
                </c:pt>
                <c:pt idx="13699">
                  <c:v>-8.1000000000000003E-2</c:v>
                </c:pt>
                <c:pt idx="13700">
                  <c:v>-8.1000000000000003E-2</c:v>
                </c:pt>
                <c:pt idx="13701">
                  <c:v>-8.1000000000000003E-2</c:v>
                </c:pt>
                <c:pt idx="13702">
                  <c:v>-8.1000000000000003E-2</c:v>
                </c:pt>
                <c:pt idx="13703">
                  <c:v>-8.1000000000000003E-2</c:v>
                </c:pt>
                <c:pt idx="13704">
                  <c:v>-8.1000000000000003E-2</c:v>
                </c:pt>
                <c:pt idx="13705">
                  <c:v>-8.1000000000000003E-2</c:v>
                </c:pt>
                <c:pt idx="13706">
                  <c:v>-8.1000000000000003E-2</c:v>
                </c:pt>
                <c:pt idx="13707">
                  <c:v>-8.1000000000000003E-2</c:v>
                </c:pt>
                <c:pt idx="13708">
                  <c:v>-8.1000000000000003E-2</c:v>
                </c:pt>
                <c:pt idx="13709">
                  <c:v>-8.1000000000000003E-2</c:v>
                </c:pt>
                <c:pt idx="13710">
                  <c:v>-8.1000000000000003E-2</c:v>
                </c:pt>
                <c:pt idx="13711">
                  <c:v>-8.1000000000000003E-2</c:v>
                </c:pt>
                <c:pt idx="13712">
                  <c:v>-8.1000000000000003E-2</c:v>
                </c:pt>
                <c:pt idx="13713">
                  <c:v>-8.1000000000000003E-2</c:v>
                </c:pt>
                <c:pt idx="13714">
                  <c:v>-8.1000000000000003E-2</c:v>
                </c:pt>
                <c:pt idx="13715">
                  <c:v>-8.1000000000000003E-2</c:v>
                </c:pt>
                <c:pt idx="13716">
                  <c:v>-8.1000000000000003E-2</c:v>
                </c:pt>
                <c:pt idx="13717">
                  <c:v>-8.1000000000000003E-2</c:v>
                </c:pt>
                <c:pt idx="13718">
                  <c:v>-8.1000000000000003E-2</c:v>
                </c:pt>
                <c:pt idx="13719">
                  <c:v>-8.1000000000000003E-2</c:v>
                </c:pt>
                <c:pt idx="13720">
                  <c:v>-8.1000000000000003E-2</c:v>
                </c:pt>
                <c:pt idx="13721">
                  <c:v>-8.1000000000000003E-2</c:v>
                </c:pt>
                <c:pt idx="13722">
                  <c:v>-8.1000000000000003E-2</c:v>
                </c:pt>
                <c:pt idx="13723">
                  <c:v>-8.1000000000000003E-2</c:v>
                </c:pt>
                <c:pt idx="13724">
                  <c:v>-8.1000000000000003E-2</c:v>
                </c:pt>
                <c:pt idx="13725">
                  <c:v>-8.1000000000000003E-2</c:v>
                </c:pt>
                <c:pt idx="13726">
                  <c:v>-8.1000000000000003E-2</c:v>
                </c:pt>
                <c:pt idx="13727">
                  <c:v>-8.1000000000000003E-2</c:v>
                </c:pt>
                <c:pt idx="13728">
                  <c:v>-8.1000000000000003E-2</c:v>
                </c:pt>
                <c:pt idx="13729">
                  <c:v>-8.1000000000000003E-2</c:v>
                </c:pt>
                <c:pt idx="13730">
                  <c:v>-8.1000000000000003E-2</c:v>
                </c:pt>
                <c:pt idx="13731">
                  <c:v>-8.1000000000000003E-2</c:v>
                </c:pt>
                <c:pt idx="13732">
                  <c:v>-8.1000000000000003E-2</c:v>
                </c:pt>
                <c:pt idx="13733">
                  <c:v>-8.1000000000000003E-2</c:v>
                </c:pt>
                <c:pt idx="13734">
                  <c:v>-8.1000000000000003E-2</c:v>
                </c:pt>
                <c:pt idx="13735">
                  <c:v>-8.1000000000000003E-2</c:v>
                </c:pt>
                <c:pt idx="13736">
                  <c:v>-8.1000000000000003E-2</c:v>
                </c:pt>
                <c:pt idx="13737">
                  <c:v>-8.1000000000000003E-2</c:v>
                </c:pt>
                <c:pt idx="13738">
                  <c:v>-8.1000000000000003E-2</c:v>
                </c:pt>
                <c:pt idx="13739">
                  <c:v>-8.1000000000000003E-2</c:v>
                </c:pt>
                <c:pt idx="13740">
                  <c:v>-8.1000000000000003E-2</c:v>
                </c:pt>
                <c:pt idx="13741">
                  <c:v>-8.1000000000000003E-2</c:v>
                </c:pt>
                <c:pt idx="13742">
                  <c:v>-8.1000000000000003E-2</c:v>
                </c:pt>
                <c:pt idx="13743">
                  <c:v>-8.1000000000000003E-2</c:v>
                </c:pt>
                <c:pt idx="13744">
                  <c:v>-8.1000000000000003E-2</c:v>
                </c:pt>
                <c:pt idx="13745">
                  <c:v>-8.1000000000000003E-2</c:v>
                </c:pt>
                <c:pt idx="13746">
                  <c:v>-8.1000000000000003E-2</c:v>
                </c:pt>
                <c:pt idx="13747">
                  <c:v>-8.1000000000000003E-2</c:v>
                </c:pt>
                <c:pt idx="13748">
                  <c:v>-8.1000000000000003E-2</c:v>
                </c:pt>
                <c:pt idx="13749">
                  <c:v>-8.1000000000000003E-2</c:v>
                </c:pt>
                <c:pt idx="13750">
                  <c:v>-8.1000000000000003E-2</c:v>
                </c:pt>
                <c:pt idx="13751">
                  <c:v>-8.1000000000000003E-2</c:v>
                </c:pt>
                <c:pt idx="13752">
                  <c:v>-8.1000000000000003E-2</c:v>
                </c:pt>
                <c:pt idx="13753">
                  <c:v>-8.1000000000000003E-2</c:v>
                </c:pt>
                <c:pt idx="13754">
                  <c:v>-8.1000000000000003E-2</c:v>
                </c:pt>
                <c:pt idx="13755">
                  <c:v>-8.1000000000000003E-2</c:v>
                </c:pt>
                <c:pt idx="13756">
                  <c:v>-8.1000000000000003E-2</c:v>
                </c:pt>
                <c:pt idx="13757">
                  <c:v>-8.1000000000000003E-2</c:v>
                </c:pt>
                <c:pt idx="13758">
                  <c:v>-8.1000000000000003E-2</c:v>
                </c:pt>
                <c:pt idx="13759">
                  <c:v>-8.1000000000000003E-2</c:v>
                </c:pt>
                <c:pt idx="13760">
                  <c:v>-8.1000000000000003E-2</c:v>
                </c:pt>
                <c:pt idx="13761">
                  <c:v>-8.1000000000000003E-2</c:v>
                </c:pt>
                <c:pt idx="13762">
                  <c:v>-8.1000000000000003E-2</c:v>
                </c:pt>
                <c:pt idx="13763">
                  <c:v>-8.1000000000000003E-2</c:v>
                </c:pt>
                <c:pt idx="13764">
                  <c:v>-8.1000000000000003E-2</c:v>
                </c:pt>
                <c:pt idx="13765">
                  <c:v>-8.1000000000000003E-2</c:v>
                </c:pt>
                <c:pt idx="13766">
                  <c:v>-8.1000000000000003E-2</c:v>
                </c:pt>
                <c:pt idx="13767">
                  <c:v>-8.1000000000000003E-2</c:v>
                </c:pt>
                <c:pt idx="13768">
                  <c:v>-8.1000000000000003E-2</c:v>
                </c:pt>
                <c:pt idx="13769">
                  <c:v>-8.1000000000000003E-2</c:v>
                </c:pt>
                <c:pt idx="13770">
                  <c:v>-0.08</c:v>
                </c:pt>
                <c:pt idx="13771">
                  <c:v>-0.08</c:v>
                </c:pt>
                <c:pt idx="13772">
                  <c:v>-0.08</c:v>
                </c:pt>
                <c:pt idx="13773">
                  <c:v>-0.08</c:v>
                </c:pt>
                <c:pt idx="13774">
                  <c:v>-0.08</c:v>
                </c:pt>
                <c:pt idx="13775">
                  <c:v>-0.08</c:v>
                </c:pt>
                <c:pt idx="13776">
                  <c:v>-0.08</c:v>
                </c:pt>
                <c:pt idx="13777">
                  <c:v>-0.08</c:v>
                </c:pt>
                <c:pt idx="13778">
                  <c:v>-0.08</c:v>
                </c:pt>
                <c:pt idx="13779">
                  <c:v>-0.08</c:v>
                </c:pt>
                <c:pt idx="13780">
                  <c:v>-0.08</c:v>
                </c:pt>
                <c:pt idx="13781">
                  <c:v>-0.08</c:v>
                </c:pt>
                <c:pt idx="13782">
                  <c:v>-0.08</c:v>
                </c:pt>
                <c:pt idx="13783">
                  <c:v>-0.08</c:v>
                </c:pt>
                <c:pt idx="13784">
                  <c:v>-0.08</c:v>
                </c:pt>
                <c:pt idx="13785">
                  <c:v>-0.08</c:v>
                </c:pt>
                <c:pt idx="13786">
                  <c:v>-0.08</c:v>
                </c:pt>
                <c:pt idx="13787">
                  <c:v>-0.08</c:v>
                </c:pt>
                <c:pt idx="13788">
                  <c:v>-0.08</c:v>
                </c:pt>
                <c:pt idx="13789">
                  <c:v>-0.08</c:v>
                </c:pt>
                <c:pt idx="13790">
                  <c:v>-0.08</c:v>
                </c:pt>
                <c:pt idx="13791">
                  <c:v>-0.08</c:v>
                </c:pt>
                <c:pt idx="13792">
                  <c:v>-0.08</c:v>
                </c:pt>
                <c:pt idx="13793">
                  <c:v>-0.08</c:v>
                </c:pt>
                <c:pt idx="13794">
                  <c:v>-0.08</c:v>
                </c:pt>
                <c:pt idx="13795">
                  <c:v>-0.08</c:v>
                </c:pt>
                <c:pt idx="13796">
                  <c:v>-0.08</c:v>
                </c:pt>
                <c:pt idx="13797">
                  <c:v>-0.08</c:v>
                </c:pt>
                <c:pt idx="13798">
                  <c:v>-0.08</c:v>
                </c:pt>
                <c:pt idx="13799">
                  <c:v>-0.08</c:v>
                </c:pt>
                <c:pt idx="13800">
                  <c:v>-0.08</c:v>
                </c:pt>
                <c:pt idx="13801">
                  <c:v>-0.08</c:v>
                </c:pt>
                <c:pt idx="13802">
                  <c:v>-0.08</c:v>
                </c:pt>
                <c:pt idx="13803">
                  <c:v>-0.08</c:v>
                </c:pt>
                <c:pt idx="13804">
                  <c:v>-0.08</c:v>
                </c:pt>
                <c:pt idx="13805">
                  <c:v>-0.08</c:v>
                </c:pt>
                <c:pt idx="13806">
                  <c:v>-0.08</c:v>
                </c:pt>
                <c:pt idx="13807">
                  <c:v>-0.08</c:v>
                </c:pt>
                <c:pt idx="13808">
                  <c:v>-0.08</c:v>
                </c:pt>
                <c:pt idx="13809">
                  <c:v>-0.08</c:v>
                </c:pt>
                <c:pt idx="13810">
                  <c:v>-0.08</c:v>
                </c:pt>
                <c:pt idx="13811">
                  <c:v>-0.08</c:v>
                </c:pt>
                <c:pt idx="13812">
                  <c:v>-0.08</c:v>
                </c:pt>
                <c:pt idx="13813">
                  <c:v>-0.08</c:v>
                </c:pt>
                <c:pt idx="13814">
                  <c:v>-0.08</c:v>
                </c:pt>
                <c:pt idx="13815">
                  <c:v>-0.08</c:v>
                </c:pt>
                <c:pt idx="13816">
                  <c:v>-0.08</c:v>
                </c:pt>
                <c:pt idx="13817">
                  <c:v>-0.08</c:v>
                </c:pt>
                <c:pt idx="13818">
                  <c:v>-0.08</c:v>
                </c:pt>
                <c:pt idx="13819">
                  <c:v>-0.08</c:v>
                </c:pt>
                <c:pt idx="13820">
                  <c:v>-0.08</c:v>
                </c:pt>
                <c:pt idx="13821">
                  <c:v>-0.08</c:v>
                </c:pt>
                <c:pt idx="13822">
                  <c:v>-0.08</c:v>
                </c:pt>
                <c:pt idx="13823">
                  <c:v>-0.08</c:v>
                </c:pt>
                <c:pt idx="13824">
                  <c:v>-0.08</c:v>
                </c:pt>
                <c:pt idx="13825">
                  <c:v>-0.08</c:v>
                </c:pt>
                <c:pt idx="13826">
                  <c:v>-0.08</c:v>
                </c:pt>
                <c:pt idx="13827">
                  <c:v>-0.08</c:v>
                </c:pt>
                <c:pt idx="13828">
                  <c:v>-0.08</c:v>
                </c:pt>
                <c:pt idx="13829">
                  <c:v>-0.08</c:v>
                </c:pt>
                <c:pt idx="13830">
                  <c:v>-0.08</c:v>
                </c:pt>
                <c:pt idx="13831">
                  <c:v>-0.08</c:v>
                </c:pt>
                <c:pt idx="13832">
                  <c:v>-0.08</c:v>
                </c:pt>
                <c:pt idx="13833">
                  <c:v>-0.08</c:v>
                </c:pt>
                <c:pt idx="13834">
                  <c:v>-0.08</c:v>
                </c:pt>
                <c:pt idx="13835">
                  <c:v>-0.08</c:v>
                </c:pt>
                <c:pt idx="13836">
                  <c:v>-0.08</c:v>
                </c:pt>
                <c:pt idx="13837">
                  <c:v>-0.08</c:v>
                </c:pt>
                <c:pt idx="13838">
                  <c:v>-0.08</c:v>
                </c:pt>
                <c:pt idx="13839">
                  <c:v>-0.08</c:v>
                </c:pt>
                <c:pt idx="13840">
                  <c:v>-0.08</c:v>
                </c:pt>
                <c:pt idx="13841">
                  <c:v>-0.08</c:v>
                </c:pt>
                <c:pt idx="13842">
                  <c:v>-0.08</c:v>
                </c:pt>
                <c:pt idx="13843">
                  <c:v>-0.08</c:v>
                </c:pt>
                <c:pt idx="13844">
                  <c:v>-0.08</c:v>
                </c:pt>
                <c:pt idx="13845">
                  <c:v>-0.08</c:v>
                </c:pt>
                <c:pt idx="13846">
                  <c:v>-0.08</c:v>
                </c:pt>
                <c:pt idx="13847">
                  <c:v>-0.08</c:v>
                </c:pt>
                <c:pt idx="13848">
                  <c:v>-0.08</c:v>
                </c:pt>
                <c:pt idx="13849">
                  <c:v>-0.08</c:v>
                </c:pt>
                <c:pt idx="13850">
                  <c:v>-0.08</c:v>
                </c:pt>
                <c:pt idx="13851">
                  <c:v>-7.9000000000000001E-2</c:v>
                </c:pt>
                <c:pt idx="13852">
                  <c:v>-7.9000000000000001E-2</c:v>
                </c:pt>
                <c:pt idx="13853">
                  <c:v>-7.9000000000000001E-2</c:v>
                </c:pt>
                <c:pt idx="13854">
                  <c:v>-7.9000000000000001E-2</c:v>
                </c:pt>
                <c:pt idx="13855">
                  <c:v>-7.9000000000000001E-2</c:v>
                </c:pt>
                <c:pt idx="13856">
                  <c:v>-7.9000000000000001E-2</c:v>
                </c:pt>
                <c:pt idx="13857">
                  <c:v>-7.9000000000000001E-2</c:v>
                </c:pt>
                <c:pt idx="13858">
                  <c:v>-7.9000000000000001E-2</c:v>
                </c:pt>
                <c:pt idx="13859">
                  <c:v>-7.9000000000000001E-2</c:v>
                </c:pt>
                <c:pt idx="13860">
                  <c:v>-7.9000000000000001E-2</c:v>
                </c:pt>
                <c:pt idx="13861">
                  <c:v>-7.9000000000000001E-2</c:v>
                </c:pt>
                <c:pt idx="13862">
                  <c:v>-7.9000000000000001E-2</c:v>
                </c:pt>
                <c:pt idx="13863">
                  <c:v>-7.9000000000000001E-2</c:v>
                </c:pt>
                <c:pt idx="13864">
                  <c:v>-7.9000000000000001E-2</c:v>
                </c:pt>
                <c:pt idx="13865">
                  <c:v>-7.9000000000000001E-2</c:v>
                </c:pt>
                <c:pt idx="13866">
                  <c:v>-7.9000000000000001E-2</c:v>
                </c:pt>
                <c:pt idx="13867">
                  <c:v>-7.9000000000000001E-2</c:v>
                </c:pt>
                <c:pt idx="13868">
                  <c:v>-7.9000000000000001E-2</c:v>
                </c:pt>
                <c:pt idx="13869">
                  <c:v>-7.9000000000000001E-2</c:v>
                </c:pt>
                <c:pt idx="13870">
                  <c:v>-7.9000000000000001E-2</c:v>
                </c:pt>
                <c:pt idx="13871">
                  <c:v>-7.9000000000000001E-2</c:v>
                </c:pt>
                <c:pt idx="13872">
                  <c:v>-7.9000000000000001E-2</c:v>
                </c:pt>
                <c:pt idx="13873">
                  <c:v>-7.9000000000000001E-2</c:v>
                </c:pt>
                <c:pt idx="13874">
                  <c:v>-7.9000000000000001E-2</c:v>
                </c:pt>
                <c:pt idx="13875">
                  <c:v>-7.9000000000000001E-2</c:v>
                </c:pt>
                <c:pt idx="13876">
                  <c:v>-7.9000000000000001E-2</c:v>
                </c:pt>
                <c:pt idx="13877">
                  <c:v>-7.9000000000000001E-2</c:v>
                </c:pt>
                <c:pt idx="13878">
                  <c:v>-7.9000000000000001E-2</c:v>
                </c:pt>
                <c:pt idx="13879">
                  <c:v>-7.9000000000000001E-2</c:v>
                </c:pt>
                <c:pt idx="13880">
                  <c:v>-7.9000000000000001E-2</c:v>
                </c:pt>
                <c:pt idx="13881">
                  <c:v>-7.9000000000000001E-2</c:v>
                </c:pt>
                <c:pt idx="13882">
                  <c:v>-7.9000000000000001E-2</c:v>
                </c:pt>
                <c:pt idx="13883">
                  <c:v>-7.9000000000000001E-2</c:v>
                </c:pt>
                <c:pt idx="13884">
                  <c:v>-7.9000000000000001E-2</c:v>
                </c:pt>
                <c:pt idx="13885">
                  <c:v>-7.9000000000000001E-2</c:v>
                </c:pt>
                <c:pt idx="13886">
                  <c:v>-7.9000000000000001E-2</c:v>
                </c:pt>
                <c:pt idx="13887">
                  <c:v>-7.9000000000000001E-2</c:v>
                </c:pt>
                <c:pt idx="13888">
                  <c:v>-7.9000000000000001E-2</c:v>
                </c:pt>
                <c:pt idx="13889">
                  <c:v>-7.9000000000000001E-2</c:v>
                </c:pt>
                <c:pt idx="13890">
                  <c:v>-7.9000000000000001E-2</c:v>
                </c:pt>
                <c:pt idx="13891">
                  <c:v>-7.9000000000000001E-2</c:v>
                </c:pt>
                <c:pt idx="13892">
                  <c:v>-7.9000000000000001E-2</c:v>
                </c:pt>
                <c:pt idx="13893">
                  <c:v>-7.9000000000000001E-2</c:v>
                </c:pt>
                <c:pt idx="13894">
                  <c:v>-7.9000000000000001E-2</c:v>
                </c:pt>
                <c:pt idx="13895">
                  <c:v>-7.9000000000000001E-2</c:v>
                </c:pt>
                <c:pt idx="13896">
                  <c:v>-7.9000000000000001E-2</c:v>
                </c:pt>
                <c:pt idx="13897">
                  <c:v>-7.9000000000000001E-2</c:v>
                </c:pt>
                <c:pt idx="13898">
                  <c:v>-7.9000000000000001E-2</c:v>
                </c:pt>
                <c:pt idx="13899">
                  <c:v>-7.9000000000000001E-2</c:v>
                </c:pt>
                <c:pt idx="13900">
                  <c:v>-7.9000000000000001E-2</c:v>
                </c:pt>
                <c:pt idx="13901">
                  <c:v>-7.9000000000000001E-2</c:v>
                </c:pt>
                <c:pt idx="13902">
                  <c:v>-7.9000000000000001E-2</c:v>
                </c:pt>
                <c:pt idx="13903">
                  <c:v>-7.9000000000000001E-2</c:v>
                </c:pt>
                <c:pt idx="13904">
                  <c:v>-7.9000000000000001E-2</c:v>
                </c:pt>
                <c:pt idx="13905">
                  <c:v>-7.9000000000000001E-2</c:v>
                </c:pt>
                <c:pt idx="13906">
                  <c:v>-7.9000000000000001E-2</c:v>
                </c:pt>
                <c:pt idx="13907">
                  <c:v>-7.9000000000000001E-2</c:v>
                </c:pt>
                <c:pt idx="13908">
                  <c:v>-7.9000000000000001E-2</c:v>
                </c:pt>
                <c:pt idx="13909">
                  <c:v>-7.9000000000000001E-2</c:v>
                </c:pt>
                <c:pt idx="13910">
                  <c:v>-7.9000000000000001E-2</c:v>
                </c:pt>
                <c:pt idx="13911">
                  <c:v>-7.9000000000000001E-2</c:v>
                </c:pt>
                <c:pt idx="13912">
                  <c:v>-7.9000000000000001E-2</c:v>
                </c:pt>
                <c:pt idx="13913">
                  <c:v>-7.9000000000000001E-2</c:v>
                </c:pt>
                <c:pt idx="13914">
                  <c:v>-7.9000000000000001E-2</c:v>
                </c:pt>
                <c:pt idx="13915">
                  <c:v>-7.9000000000000001E-2</c:v>
                </c:pt>
                <c:pt idx="13916">
                  <c:v>-7.9000000000000001E-2</c:v>
                </c:pt>
                <c:pt idx="13917">
                  <c:v>-7.9000000000000001E-2</c:v>
                </c:pt>
                <c:pt idx="13918">
                  <c:v>-7.9000000000000001E-2</c:v>
                </c:pt>
                <c:pt idx="13919">
                  <c:v>-7.9000000000000001E-2</c:v>
                </c:pt>
                <c:pt idx="13920">
                  <c:v>-7.9000000000000001E-2</c:v>
                </c:pt>
                <c:pt idx="13921">
                  <c:v>-7.9000000000000001E-2</c:v>
                </c:pt>
                <c:pt idx="13922">
                  <c:v>-7.9000000000000001E-2</c:v>
                </c:pt>
                <c:pt idx="13923">
                  <c:v>-7.9000000000000001E-2</c:v>
                </c:pt>
                <c:pt idx="13924">
                  <c:v>-7.9000000000000001E-2</c:v>
                </c:pt>
                <c:pt idx="13925">
                  <c:v>-7.9000000000000001E-2</c:v>
                </c:pt>
                <c:pt idx="13926">
                  <c:v>-7.9000000000000001E-2</c:v>
                </c:pt>
                <c:pt idx="13927">
                  <c:v>-7.9000000000000001E-2</c:v>
                </c:pt>
                <c:pt idx="13928">
                  <c:v>-7.9000000000000001E-2</c:v>
                </c:pt>
                <c:pt idx="13929">
                  <c:v>-7.9000000000000001E-2</c:v>
                </c:pt>
                <c:pt idx="13930">
                  <c:v>-7.9000000000000001E-2</c:v>
                </c:pt>
                <c:pt idx="13931">
                  <c:v>-7.9000000000000001E-2</c:v>
                </c:pt>
                <c:pt idx="13932">
                  <c:v>-7.8E-2</c:v>
                </c:pt>
                <c:pt idx="13933">
                  <c:v>-7.8E-2</c:v>
                </c:pt>
                <c:pt idx="13934">
                  <c:v>-7.8E-2</c:v>
                </c:pt>
                <c:pt idx="13935">
                  <c:v>-7.8E-2</c:v>
                </c:pt>
                <c:pt idx="13936">
                  <c:v>-7.8E-2</c:v>
                </c:pt>
                <c:pt idx="13937">
                  <c:v>-7.8E-2</c:v>
                </c:pt>
                <c:pt idx="13938">
                  <c:v>-7.8E-2</c:v>
                </c:pt>
                <c:pt idx="13939">
                  <c:v>-7.8E-2</c:v>
                </c:pt>
                <c:pt idx="13940">
                  <c:v>-7.8E-2</c:v>
                </c:pt>
                <c:pt idx="13941">
                  <c:v>-7.8E-2</c:v>
                </c:pt>
                <c:pt idx="13942">
                  <c:v>-7.8E-2</c:v>
                </c:pt>
                <c:pt idx="13943">
                  <c:v>-7.8E-2</c:v>
                </c:pt>
                <c:pt idx="13944">
                  <c:v>-7.8E-2</c:v>
                </c:pt>
                <c:pt idx="13945">
                  <c:v>-7.8E-2</c:v>
                </c:pt>
                <c:pt idx="13946">
                  <c:v>-7.8E-2</c:v>
                </c:pt>
                <c:pt idx="13947">
                  <c:v>-7.8E-2</c:v>
                </c:pt>
                <c:pt idx="13948">
                  <c:v>-7.8E-2</c:v>
                </c:pt>
                <c:pt idx="13949">
                  <c:v>-7.8E-2</c:v>
                </c:pt>
                <c:pt idx="13950">
                  <c:v>-7.8E-2</c:v>
                </c:pt>
                <c:pt idx="13951">
                  <c:v>-7.8E-2</c:v>
                </c:pt>
                <c:pt idx="13952">
                  <c:v>-7.8E-2</c:v>
                </c:pt>
                <c:pt idx="13953">
                  <c:v>-7.8E-2</c:v>
                </c:pt>
                <c:pt idx="13954">
                  <c:v>-7.8E-2</c:v>
                </c:pt>
                <c:pt idx="13955">
                  <c:v>-7.8E-2</c:v>
                </c:pt>
                <c:pt idx="13956">
                  <c:v>-7.8E-2</c:v>
                </c:pt>
                <c:pt idx="13957">
                  <c:v>-7.8E-2</c:v>
                </c:pt>
                <c:pt idx="13958">
                  <c:v>-7.8E-2</c:v>
                </c:pt>
                <c:pt idx="13959">
                  <c:v>-7.8E-2</c:v>
                </c:pt>
                <c:pt idx="13960">
                  <c:v>-7.8E-2</c:v>
                </c:pt>
                <c:pt idx="13961">
                  <c:v>-7.8E-2</c:v>
                </c:pt>
                <c:pt idx="13962">
                  <c:v>-7.8E-2</c:v>
                </c:pt>
                <c:pt idx="13963">
                  <c:v>-7.8E-2</c:v>
                </c:pt>
                <c:pt idx="13964">
                  <c:v>-7.8E-2</c:v>
                </c:pt>
                <c:pt idx="13965">
                  <c:v>-7.8E-2</c:v>
                </c:pt>
                <c:pt idx="13966">
                  <c:v>-7.8E-2</c:v>
                </c:pt>
                <c:pt idx="13967">
                  <c:v>-7.8E-2</c:v>
                </c:pt>
                <c:pt idx="13968">
                  <c:v>-7.8E-2</c:v>
                </c:pt>
                <c:pt idx="13969">
                  <c:v>-7.8E-2</c:v>
                </c:pt>
                <c:pt idx="13970">
                  <c:v>-7.8E-2</c:v>
                </c:pt>
                <c:pt idx="13971">
                  <c:v>-7.8E-2</c:v>
                </c:pt>
                <c:pt idx="13972">
                  <c:v>-7.8E-2</c:v>
                </c:pt>
                <c:pt idx="13973">
                  <c:v>-7.8E-2</c:v>
                </c:pt>
                <c:pt idx="13974">
                  <c:v>-7.8E-2</c:v>
                </c:pt>
                <c:pt idx="13975">
                  <c:v>-7.8E-2</c:v>
                </c:pt>
                <c:pt idx="13976">
                  <c:v>-7.8E-2</c:v>
                </c:pt>
                <c:pt idx="13977">
                  <c:v>-7.8E-2</c:v>
                </c:pt>
                <c:pt idx="13978">
                  <c:v>-7.8E-2</c:v>
                </c:pt>
                <c:pt idx="13979">
                  <c:v>-7.8E-2</c:v>
                </c:pt>
                <c:pt idx="13980">
                  <c:v>-7.8E-2</c:v>
                </c:pt>
                <c:pt idx="13981">
                  <c:v>-7.8E-2</c:v>
                </c:pt>
                <c:pt idx="13982">
                  <c:v>-7.8E-2</c:v>
                </c:pt>
                <c:pt idx="13983">
                  <c:v>-7.8E-2</c:v>
                </c:pt>
                <c:pt idx="13984">
                  <c:v>-7.8E-2</c:v>
                </c:pt>
                <c:pt idx="13985">
                  <c:v>-7.8E-2</c:v>
                </c:pt>
                <c:pt idx="13986">
                  <c:v>-7.8E-2</c:v>
                </c:pt>
                <c:pt idx="13987">
                  <c:v>-7.8E-2</c:v>
                </c:pt>
                <c:pt idx="13988">
                  <c:v>-7.8E-2</c:v>
                </c:pt>
                <c:pt idx="13989">
                  <c:v>-7.8E-2</c:v>
                </c:pt>
                <c:pt idx="13990">
                  <c:v>-7.8E-2</c:v>
                </c:pt>
                <c:pt idx="13991">
                  <c:v>-7.8E-2</c:v>
                </c:pt>
                <c:pt idx="13992">
                  <c:v>-7.8E-2</c:v>
                </c:pt>
                <c:pt idx="13993">
                  <c:v>-7.8E-2</c:v>
                </c:pt>
                <c:pt idx="13994">
                  <c:v>-7.8E-2</c:v>
                </c:pt>
                <c:pt idx="13995">
                  <c:v>-7.8E-2</c:v>
                </c:pt>
                <c:pt idx="13996">
                  <c:v>-7.8E-2</c:v>
                </c:pt>
                <c:pt idx="13997">
                  <c:v>-7.8E-2</c:v>
                </c:pt>
                <c:pt idx="13998">
                  <c:v>-7.8E-2</c:v>
                </c:pt>
                <c:pt idx="13999">
                  <c:v>-7.8E-2</c:v>
                </c:pt>
                <c:pt idx="14000">
                  <c:v>-7.8E-2</c:v>
                </c:pt>
                <c:pt idx="14001">
                  <c:v>-7.8E-2</c:v>
                </c:pt>
                <c:pt idx="14002">
                  <c:v>-7.8E-2</c:v>
                </c:pt>
                <c:pt idx="14003">
                  <c:v>-7.8E-2</c:v>
                </c:pt>
                <c:pt idx="14004">
                  <c:v>-7.8E-2</c:v>
                </c:pt>
                <c:pt idx="14005">
                  <c:v>-7.8E-2</c:v>
                </c:pt>
                <c:pt idx="14006">
                  <c:v>-7.8E-2</c:v>
                </c:pt>
                <c:pt idx="14007">
                  <c:v>-7.8E-2</c:v>
                </c:pt>
                <c:pt idx="14008">
                  <c:v>-7.8E-2</c:v>
                </c:pt>
                <c:pt idx="14009">
                  <c:v>-7.8E-2</c:v>
                </c:pt>
                <c:pt idx="14010">
                  <c:v>-7.8E-2</c:v>
                </c:pt>
                <c:pt idx="14011">
                  <c:v>-7.8E-2</c:v>
                </c:pt>
                <c:pt idx="14012">
                  <c:v>-7.8E-2</c:v>
                </c:pt>
                <c:pt idx="14013">
                  <c:v>-7.6999999999999999E-2</c:v>
                </c:pt>
                <c:pt idx="14014">
                  <c:v>-7.6999999999999999E-2</c:v>
                </c:pt>
                <c:pt idx="14015">
                  <c:v>-7.6999999999999999E-2</c:v>
                </c:pt>
                <c:pt idx="14016">
                  <c:v>-7.6999999999999999E-2</c:v>
                </c:pt>
                <c:pt idx="14017">
                  <c:v>-7.6999999999999999E-2</c:v>
                </c:pt>
                <c:pt idx="14018">
                  <c:v>-7.6999999999999999E-2</c:v>
                </c:pt>
                <c:pt idx="14019">
                  <c:v>-7.6999999999999999E-2</c:v>
                </c:pt>
                <c:pt idx="14020">
                  <c:v>-7.6999999999999999E-2</c:v>
                </c:pt>
                <c:pt idx="14021">
                  <c:v>-7.6999999999999999E-2</c:v>
                </c:pt>
                <c:pt idx="14022">
                  <c:v>-7.6999999999999999E-2</c:v>
                </c:pt>
                <c:pt idx="14023">
                  <c:v>-7.6999999999999999E-2</c:v>
                </c:pt>
                <c:pt idx="14024">
                  <c:v>-7.6999999999999999E-2</c:v>
                </c:pt>
                <c:pt idx="14025">
                  <c:v>-7.6999999999999999E-2</c:v>
                </c:pt>
                <c:pt idx="14026">
                  <c:v>-7.6999999999999999E-2</c:v>
                </c:pt>
                <c:pt idx="14027">
                  <c:v>-7.6999999999999999E-2</c:v>
                </c:pt>
                <c:pt idx="14028">
                  <c:v>-7.6999999999999999E-2</c:v>
                </c:pt>
                <c:pt idx="14029">
                  <c:v>-7.6999999999999999E-2</c:v>
                </c:pt>
                <c:pt idx="14030">
                  <c:v>-7.6999999999999999E-2</c:v>
                </c:pt>
                <c:pt idx="14031">
                  <c:v>-7.6999999999999999E-2</c:v>
                </c:pt>
                <c:pt idx="14032">
                  <c:v>-7.6999999999999999E-2</c:v>
                </c:pt>
                <c:pt idx="14033">
                  <c:v>-7.6999999999999999E-2</c:v>
                </c:pt>
                <c:pt idx="14034">
                  <c:v>-7.6999999999999999E-2</c:v>
                </c:pt>
                <c:pt idx="14035">
                  <c:v>-7.6999999999999999E-2</c:v>
                </c:pt>
                <c:pt idx="14036">
                  <c:v>-7.6999999999999999E-2</c:v>
                </c:pt>
                <c:pt idx="14037">
                  <c:v>-7.6999999999999999E-2</c:v>
                </c:pt>
                <c:pt idx="14038">
                  <c:v>-7.6999999999999999E-2</c:v>
                </c:pt>
                <c:pt idx="14039">
                  <c:v>-7.6999999999999999E-2</c:v>
                </c:pt>
                <c:pt idx="14040">
                  <c:v>-7.6999999999999999E-2</c:v>
                </c:pt>
                <c:pt idx="14041">
                  <c:v>-7.6999999999999999E-2</c:v>
                </c:pt>
                <c:pt idx="14042">
                  <c:v>-7.6999999999999999E-2</c:v>
                </c:pt>
                <c:pt idx="14043">
                  <c:v>-7.6999999999999999E-2</c:v>
                </c:pt>
                <c:pt idx="14044">
                  <c:v>-7.6999999999999999E-2</c:v>
                </c:pt>
                <c:pt idx="14045">
                  <c:v>-7.6999999999999999E-2</c:v>
                </c:pt>
                <c:pt idx="14046">
                  <c:v>-7.6999999999999999E-2</c:v>
                </c:pt>
                <c:pt idx="14047">
                  <c:v>-7.6999999999999999E-2</c:v>
                </c:pt>
                <c:pt idx="14048">
                  <c:v>-7.6999999999999999E-2</c:v>
                </c:pt>
                <c:pt idx="14049">
                  <c:v>-7.6999999999999999E-2</c:v>
                </c:pt>
                <c:pt idx="14050">
                  <c:v>-7.6999999999999999E-2</c:v>
                </c:pt>
                <c:pt idx="14051">
                  <c:v>-7.6999999999999999E-2</c:v>
                </c:pt>
                <c:pt idx="14052">
                  <c:v>-7.6999999999999999E-2</c:v>
                </c:pt>
                <c:pt idx="14053">
                  <c:v>-7.6999999999999999E-2</c:v>
                </c:pt>
                <c:pt idx="14054">
                  <c:v>-7.6999999999999999E-2</c:v>
                </c:pt>
                <c:pt idx="14055">
                  <c:v>-7.6999999999999999E-2</c:v>
                </c:pt>
                <c:pt idx="14056">
                  <c:v>-7.6999999999999999E-2</c:v>
                </c:pt>
                <c:pt idx="14057">
                  <c:v>-7.6999999999999999E-2</c:v>
                </c:pt>
                <c:pt idx="14058">
                  <c:v>-7.6999999999999999E-2</c:v>
                </c:pt>
                <c:pt idx="14059">
                  <c:v>-7.6999999999999999E-2</c:v>
                </c:pt>
                <c:pt idx="14060">
                  <c:v>-7.6999999999999999E-2</c:v>
                </c:pt>
                <c:pt idx="14061">
                  <c:v>-7.6999999999999999E-2</c:v>
                </c:pt>
                <c:pt idx="14062">
                  <c:v>-7.6999999999999999E-2</c:v>
                </c:pt>
                <c:pt idx="14063">
                  <c:v>-7.6999999999999999E-2</c:v>
                </c:pt>
                <c:pt idx="14064">
                  <c:v>-7.6999999999999999E-2</c:v>
                </c:pt>
                <c:pt idx="14065">
                  <c:v>-7.6999999999999999E-2</c:v>
                </c:pt>
                <c:pt idx="14066">
                  <c:v>-7.6999999999999999E-2</c:v>
                </c:pt>
                <c:pt idx="14067">
                  <c:v>-7.6999999999999999E-2</c:v>
                </c:pt>
                <c:pt idx="14068">
                  <c:v>-7.6999999999999999E-2</c:v>
                </c:pt>
                <c:pt idx="14069">
                  <c:v>-7.6999999999999999E-2</c:v>
                </c:pt>
                <c:pt idx="14070">
                  <c:v>-7.6999999999999999E-2</c:v>
                </c:pt>
                <c:pt idx="14071">
                  <c:v>-7.6999999999999999E-2</c:v>
                </c:pt>
                <c:pt idx="14072">
                  <c:v>-7.6999999999999999E-2</c:v>
                </c:pt>
                <c:pt idx="14073">
                  <c:v>-7.6999999999999999E-2</c:v>
                </c:pt>
                <c:pt idx="14074">
                  <c:v>-7.6999999999999999E-2</c:v>
                </c:pt>
                <c:pt idx="14075">
                  <c:v>-7.6999999999999999E-2</c:v>
                </c:pt>
                <c:pt idx="14076">
                  <c:v>-7.6999999999999999E-2</c:v>
                </c:pt>
                <c:pt idx="14077">
                  <c:v>-7.6999999999999999E-2</c:v>
                </c:pt>
                <c:pt idx="14078">
                  <c:v>-7.6999999999999999E-2</c:v>
                </c:pt>
                <c:pt idx="14079">
                  <c:v>-7.6999999999999999E-2</c:v>
                </c:pt>
                <c:pt idx="14080">
                  <c:v>-7.6999999999999999E-2</c:v>
                </c:pt>
                <c:pt idx="14081">
                  <c:v>-7.6999999999999999E-2</c:v>
                </c:pt>
                <c:pt idx="14082">
                  <c:v>-7.6999999999999999E-2</c:v>
                </c:pt>
                <c:pt idx="14083">
                  <c:v>-7.6999999999999999E-2</c:v>
                </c:pt>
                <c:pt idx="14084">
                  <c:v>-7.6999999999999999E-2</c:v>
                </c:pt>
                <c:pt idx="14085">
                  <c:v>-7.6999999999999999E-2</c:v>
                </c:pt>
                <c:pt idx="14086">
                  <c:v>-7.6999999999999999E-2</c:v>
                </c:pt>
                <c:pt idx="14087">
                  <c:v>-7.6999999999999999E-2</c:v>
                </c:pt>
                <c:pt idx="14088">
                  <c:v>-7.6999999999999999E-2</c:v>
                </c:pt>
                <c:pt idx="14089">
                  <c:v>-7.6999999999999999E-2</c:v>
                </c:pt>
                <c:pt idx="14090">
                  <c:v>-7.6999999999999999E-2</c:v>
                </c:pt>
                <c:pt idx="14091">
                  <c:v>-7.6999999999999999E-2</c:v>
                </c:pt>
                <c:pt idx="14092">
                  <c:v>-7.6999999999999999E-2</c:v>
                </c:pt>
                <c:pt idx="14093">
                  <c:v>-7.6999999999999999E-2</c:v>
                </c:pt>
                <c:pt idx="14094">
                  <c:v>-7.5999999999999998E-2</c:v>
                </c:pt>
                <c:pt idx="14095">
                  <c:v>-7.5999999999999998E-2</c:v>
                </c:pt>
                <c:pt idx="14096">
                  <c:v>-7.5999999999999998E-2</c:v>
                </c:pt>
                <c:pt idx="14097">
                  <c:v>-7.5999999999999998E-2</c:v>
                </c:pt>
                <c:pt idx="14098">
                  <c:v>-7.5999999999999998E-2</c:v>
                </c:pt>
                <c:pt idx="14099">
                  <c:v>-7.5999999999999998E-2</c:v>
                </c:pt>
                <c:pt idx="14100">
                  <c:v>-7.5999999999999998E-2</c:v>
                </c:pt>
                <c:pt idx="14101">
                  <c:v>-7.5999999999999998E-2</c:v>
                </c:pt>
                <c:pt idx="14102">
                  <c:v>-7.5999999999999998E-2</c:v>
                </c:pt>
                <c:pt idx="14103">
                  <c:v>-7.5999999999999998E-2</c:v>
                </c:pt>
                <c:pt idx="14104">
                  <c:v>-7.5999999999999998E-2</c:v>
                </c:pt>
                <c:pt idx="14105">
                  <c:v>-7.5999999999999998E-2</c:v>
                </c:pt>
                <c:pt idx="14106">
                  <c:v>-7.5999999999999998E-2</c:v>
                </c:pt>
                <c:pt idx="14107">
                  <c:v>-7.5999999999999998E-2</c:v>
                </c:pt>
                <c:pt idx="14108">
                  <c:v>-7.5999999999999998E-2</c:v>
                </c:pt>
                <c:pt idx="14109">
                  <c:v>-7.5999999999999998E-2</c:v>
                </c:pt>
                <c:pt idx="14110">
                  <c:v>-7.5999999999999998E-2</c:v>
                </c:pt>
                <c:pt idx="14111">
                  <c:v>-7.5999999999999998E-2</c:v>
                </c:pt>
                <c:pt idx="14112">
                  <c:v>-7.5999999999999998E-2</c:v>
                </c:pt>
                <c:pt idx="14113">
                  <c:v>-7.5999999999999998E-2</c:v>
                </c:pt>
                <c:pt idx="14114">
                  <c:v>-7.5999999999999998E-2</c:v>
                </c:pt>
                <c:pt idx="14115">
                  <c:v>-7.5999999999999998E-2</c:v>
                </c:pt>
                <c:pt idx="14116">
                  <c:v>-7.5999999999999998E-2</c:v>
                </c:pt>
                <c:pt idx="14117">
                  <c:v>-7.5999999999999998E-2</c:v>
                </c:pt>
                <c:pt idx="14118">
                  <c:v>-7.5999999999999998E-2</c:v>
                </c:pt>
                <c:pt idx="14119">
                  <c:v>-7.5999999999999998E-2</c:v>
                </c:pt>
                <c:pt idx="14120">
                  <c:v>-7.5999999999999998E-2</c:v>
                </c:pt>
                <c:pt idx="14121">
                  <c:v>-7.5999999999999998E-2</c:v>
                </c:pt>
                <c:pt idx="14122">
                  <c:v>-7.5999999999999998E-2</c:v>
                </c:pt>
                <c:pt idx="14123">
                  <c:v>-7.5999999999999998E-2</c:v>
                </c:pt>
                <c:pt idx="14124">
                  <c:v>-7.5999999999999998E-2</c:v>
                </c:pt>
                <c:pt idx="14125">
                  <c:v>-7.5999999999999998E-2</c:v>
                </c:pt>
                <c:pt idx="14126">
                  <c:v>-7.5999999999999998E-2</c:v>
                </c:pt>
                <c:pt idx="14127">
                  <c:v>-7.5999999999999998E-2</c:v>
                </c:pt>
                <c:pt idx="14128">
                  <c:v>-7.5999999999999998E-2</c:v>
                </c:pt>
                <c:pt idx="14129">
                  <c:v>-7.5999999999999998E-2</c:v>
                </c:pt>
                <c:pt idx="14130">
                  <c:v>-7.5999999999999998E-2</c:v>
                </c:pt>
                <c:pt idx="14131">
                  <c:v>-7.5999999999999998E-2</c:v>
                </c:pt>
                <c:pt idx="14132">
                  <c:v>-7.5999999999999998E-2</c:v>
                </c:pt>
                <c:pt idx="14133">
                  <c:v>-7.5999999999999998E-2</c:v>
                </c:pt>
                <c:pt idx="14134">
                  <c:v>-7.5999999999999998E-2</c:v>
                </c:pt>
                <c:pt idx="14135">
                  <c:v>-7.5999999999999998E-2</c:v>
                </c:pt>
                <c:pt idx="14136">
                  <c:v>-7.5999999999999998E-2</c:v>
                </c:pt>
                <c:pt idx="14137">
                  <c:v>-7.5999999999999998E-2</c:v>
                </c:pt>
                <c:pt idx="14138">
                  <c:v>-7.5999999999999998E-2</c:v>
                </c:pt>
                <c:pt idx="14139">
                  <c:v>-7.5999999999999998E-2</c:v>
                </c:pt>
                <c:pt idx="14140">
                  <c:v>-7.5999999999999998E-2</c:v>
                </c:pt>
                <c:pt idx="14141">
                  <c:v>-7.5999999999999998E-2</c:v>
                </c:pt>
                <c:pt idx="14142">
                  <c:v>-7.5999999999999998E-2</c:v>
                </c:pt>
                <c:pt idx="14143">
                  <c:v>-7.5999999999999998E-2</c:v>
                </c:pt>
                <c:pt idx="14144">
                  <c:v>-7.5999999999999998E-2</c:v>
                </c:pt>
                <c:pt idx="14145">
                  <c:v>-7.5999999999999998E-2</c:v>
                </c:pt>
                <c:pt idx="14146">
                  <c:v>-7.5999999999999998E-2</c:v>
                </c:pt>
                <c:pt idx="14147">
                  <c:v>-7.5999999999999998E-2</c:v>
                </c:pt>
                <c:pt idx="14148">
                  <c:v>-7.5999999999999998E-2</c:v>
                </c:pt>
                <c:pt idx="14149">
                  <c:v>-7.5999999999999998E-2</c:v>
                </c:pt>
                <c:pt idx="14150">
                  <c:v>-7.5999999999999998E-2</c:v>
                </c:pt>
                <c:pt idx="14151">
                  <c:v>-7.5999999999999998E-2</c:v>
                </c:pt>
                <c:pt idx="14152">
                  <c:v>-7.5999999999999998E-2</c:v>
                </c:pt>
                <c:pt idx="14153">
                  <c:v>-7.5999999999999998E-2</c:v>
                </c:pt>
                <c:pt idx="14154">
                  <c:v>-7.5999999999999998E-2</c:v>
                </c:pt>
                <c:pt idx="14155">
                  <c:v>-7.5999999999999998E-2</c:v>
                </c:pt>
                <c:pt idx="14156">
                  <c:v>-7.5999999999999998E-2</c:v>
                </c:pt>
                <c:pt idx="14157">
                  <c:v>-7.5999999999999998E-2</c:v>
                </c:pt>
                <c:pt idx="14158">
                  <c:v>-7.5999999999999998E-2</c:v>
                </c:pt>
                <c:pt idx="14159">
                  <c:v>-7.5999999999999998E-2</c:v>
                </c:pt>
                <c:pt idx="14160">
                  <c:v>-7.5999999999999998E-2</c:v>
                </c:pt>
                <c:pt idx="14161">
                  <c:v>-7.5999999999999998E-2</c:v>
                </c:pt>
                <c:pt idx="14162">
                  <c:v>-7.5999999999999998E-2</c:v>
                </c:pt>
                <c:pt idx="14163">
                  <c:v>-7.5999999999999998E-2</c:v>
                </c:pt>
                <c:pt idx="14164">
                  <c:v>-7.5999999999999998E-2</c:v>
                </c:pt>
                <c:pt idx="14165">
                  <c:v>-7.5999999999999998E-2</c:v>
                </c:pt>
                <c:pt idx="14166">
                  <c:v>-7.5999999999999998E-2</c:v>
                </c:pt>
                <c:pt idx="14167">
                  <c:v>-7.5999999999999998E-2</c:v>
                </c:pt>
                <c:pt idx="14168">
                  <c:v>-7.5999999999999998E-2</c:v>
                </c:pt>
                <c:pt idx="14169">
                  <c:v>-7.5999999999999998E-2</c:v>
                </c:pt>
                <c:pt idx="14170">
                  <c:v>-7.5999999999999998E-2</c:v>
                </c:pt>
                <c:pt idx="14171">
                  <c:v>-7.5999999999999998E-2</c:v>
                </c:pt>
                <c:pt idx="14172">
                  <c:v>-7.5999999999999998E-2</c:v>
                </c:pt>
                <c:pt idx="14173">
                  <c:v>-7.5999999999999998E-2</c:v>
                </c:pt>
                <c:pt idx="14174">
                  <c:v>-7.5999999999999998E-2</c:v>
                </c:pt>
                <c:pt idx="14175">
                  <c:v>-7.4999999999999997E-2</c:v>
                </c:pt>
                <c:pt idx="14176">
                  <c:v>-7.4999999999999997E-2</c:v>
                </c:pt>
                <c:pt idx="14177">
                  <c:v>-7.4999999999999997E-2</c:v>
                </c:pt>
                <c:pt idx="14178">
                  <c:v>-7.4999999999999997E-2</c:v>
                </c:pt>
                <c:pt idx="14179">
                  <c:v>-7.4999999999999997E-2</c:v>
                </c:pt>
                <c:pt idx="14180">
                  <c:v>-7.4999999999999997E-2</c:v>
                </c:pt>
                <c:pt idx="14181">
                  <c:v>-7.4999999999999997E-2</c:v>
                </c:pt>
                <c:pt idx="14182">
                  <c:v>-7.4999999999999997E-2</c:v>
                </c:pt>
                <c:pt idx="14183">
                  <c:v>-7.4999999999999997E-2</c:v>
                </c:pt>
                <c:pt idx="14184">
                  <c:v>-7.4999999999999997E-2</c:v>
                </c:pt>
                <c:pt idx="14185">
                  <c:v>-7.4999999999999997E-2</c:v>
                </c:pt>
                <c:pt idx="14186">
                  <c:v>-7.4999999999999997E-2</c:v>
                </c:pt>
                <c:pt idx="14187">
                  <c:v>-7.4999999999999997E-2</c:v>
                </c:pt>
                <c:pt idx="14188">
                  <c:v>-7.4999999999999997E-2</c:v>
                </c:pt>
                <c:pt idx="14189">
                  <c:v>-7.4999999999999997E-2</c:v>
                </c:pt>
                <c:pt idx="14190">
                  <c:v>-7.4999999999999997E-2</c:v>
                </c:pt>
                <c:pt idx="14191">
                  <c:v>-7.4999999999999997E-2</c:v>
                </c:pt>
                <c:pt idx="14192">
                  <c:v>-7.4999999999999997E-2</c:v>
                </c:pt>
                <c:pt idx="14193">
                  <c:v>-7.4999999999999997E-2</c:v>
                </c:pt>
                <c:pt idx="14194">
                  <c:v>-7.4999999999999997E-2</c:v>
                </c:pt>
                <c:pt idx="14195">
                  <c:v>-7.4999999999999997E-2</c:v>
                </c:pt>
                <c:pt idx="14196">
                  <c:v>-7.4999999999999997E-2</c:v>
                </c:pt>
                <c:pt idx="14197">
                  <c:v>-7.4999999999999997E-2</c:v>
                </c:pt>
                <c:pt idx="14198">
                  <c:v>-7.4999999999999997E-2</c:v>
                </c:pt>
                <c:pt idx="14199">
                  <c:v>-7.4999999999999997E-2</c:v>
                </c:pt>
                <c:pt idx="14200">
                  <c:v>-7.4999999999999997E-2</c:v>
                </c:pt>
                <c:pt idx="14201">
                  <c:v>-7.4999999999999997E-2</c:v>
                </c:pt>
                <c:pt idx="14202">
                  <c:v>-7.4999999999999997E-2</c:v>
                </c:pt>
                <c:pt idx="14203">
                  <c:v>-7.4999999999999997E-2</c:v>
                </c:pt>
                <c:pt idx="14204">
                  <c:v>-7.4999999999999997E-2</c:v>
                </c:pt>
                <c:pt idx="14205">
                  <c:v>-7.4999999999999997E-2</c:v>
                </c:pt>
                <c:pt idx="14206">
                  <c:v>-7.4999999999999997E-2</c:v>
                </c:pt>
                <c:pt idx="14207">
                  <c:v>-7.4999999999999997E-2</c:v>
                </c:pt>
                <c:pt idx="14208">
                  <c:v>-7.4999999999999997E-2</c:v>
                </c:pt>
                <c:pt idx="14209">
                  <c:v>-7.4999999999999997E-2</c:v>
                </c:pt>
                <c:pt idx="14210">
                  <c:v>-7.4999999999999997E-2</c:v>
                </c:pt>
                <c:pt idx="14211">
                  <c:v>-7.4999999999999997E-2</c:v>
                </c:pt>
                <c:pt idx="14212">
                  <c:v>-7.4999999999999997E-2</c:v>
                </c:pt>
                <c:pt idx="14213">
                  <c:v>-7.4999999999999997E-2</c:v>
                </c:pt>
                <c:pt idx="14214">
                  <c:v>-7.4999999999999997E-2</c:v>
                </c:pt>
                <c:pt idx="14215">
                  <c:v>-7.4999999999999997E-2</c:v>
                </c:pt>
                <c:pt idx="14216">
                  <c:v>-7.4999999999999997E-2</c:v>
                </c:pt>
                <c:pt idx="14217">
                  <c:v>-7.4999999999999997E-2</c:v>
                </c:pt>
                <c:pt idx="14218">
                  <c:v>-7.4999999999999997E-2</c:v>
                </c:pt>
                <c:pt idx="14219">
                  <c:v>-7.4999999999999997E-2</c:v>
                </c:pt>
                <c:pt idx="14220">
                  <c:v>-7.4999999999999997E-2</c:v>
                </c:pt>
                <c:pt idx="14221">
                  <c:v>-7.4999999999999997E-2</c:v>
                </c:pt>
                <c:pt idx="14222">
                  <c:v>-7.4999999999999997E-2</c:v>
                </c:pt>
                <c:pt idx="14223">
                  <c:v>-7.4999999999999997E-2</c:v>
                </c:pt>
                <c:pt idx="14224">
                  <c:v>-7.4999999999999997E-2</c:v>
                </c:pt>
                <c:pt idx="14225">
                  <c:v>-7.4999999999999997E-2</c:v>
                </c:pt>
                <c:pt idx="14226">
                  <c:v>-7.4999999999999997E-2</c:v>
                </c:pt>
                <c:pt idx="14227">
                  <c:v>-7.4999999999999997E-2</c:v>
                </c:pt>
                <c:pt idx="14228">
                  <c:v>-7.4999999999999997E-2</c:v>
                </c:pt>
                <c:pt idx="14229">
                  <c:v>-7.4999999999999997E-2</c:v>
                </c:pt>
                <c:pt idx="14230">
                  <c:v>-7.4999999999999997E-2</c:v>
                </c:pt>
                <c:pt idx="14231">
                  <c:v>-7.4999999999999997E-2</c:v>
                </c:pt>
                <c:pt idx="14232">
                  <c:v>-7.4999999999999997E-2</c:v>
                </c:pt>
                <c:pt idx="14233">
                  <c:v>-7.4999999999999997E-2</c:v>
                </c:pt>
                <c:pt idx="14234">
                  <c:v>-7.4999999999999997E-2</c:v>
                </c:pt>
                <c:pt idx="14235">
                  <c:v>-7.4999999999999997E-2</c:v>
                </c:pt>
                <c:pt idx="14236">
                  <c:v>-7.4999999999999997E-2</c:v>
                </c:pt>
                <c:pt idx="14237">
                  <c:v>-7.4999999999999997E-2</c:v>
                </c:pt>
                <c:pt idx="14238">
                  <c:v>-7.4999999999999997E-2</c:v>
                </c:pt>
                <c:pt idx="14239">
                  <c:v>-7.4999999999999997E-2</c:v>
                </c:pt>
                <c:pt idx="14240">
                  <c:v>-7.4999999999999997E-2</c:v>
                </c:pt>
                <c:pt idx="14241">
                  <c:v>-7.4999999999999997E-2</c:v>
                </c:pt>
                <c:pt idx="14242">
                  <c:v>-7.4999999999999997E-2</c:v>
                </c:pt>
                <c:pt idx="14243">
                  <c:v>-7.4999999999999997E-2</c:v>
                </c:pt>
                <c:pt idx="14244">
                  <c:v>-7.4999999999999997E-2</c:v>
                </c:pt>
                <c:pt idx="14245">
                  <c:v>-7.4999999999999997E-2</c:v>
                </c:pt>
                <c:pt idx="14246">
                  <c:v>-7.4999999999999997E-2</c:v>
                </c:pt>
                <c:pt idx="14247">
                  <c:v>-7.4999999999999997E-2</c:v>
                </c:pt>
                <c:pt idx="14248">
                  <c:v>-7.4999999999999997E-2</c:v>
                </c:pt>
                <c:pt idx="14249">
                  <c:v>-7.4999999999999997E-2</c:v>
                </c:pt>
                <c:pt idx="14250">
                  <c:v>-7.4999999999999997E-2</c:v>
                </c:pt>
                <c:pt idx="14251">
                  <c:v>-7.4999999999999997E-2</c:v>
                </c:pt>
                <c:pt idx="14252">
                  <c:v>-7.4999999999999997E-2</c:v>
                </c:pt>
                <c:pt idx="14253">
                  <c:v>-7.4999999999999997E-2</c:v>
                </c:pt>
                <c:pt idx="14254">
                  <c:v>-7.4999999999999997E-2</c:v>
                </c:pt>
                <c:pt idx="14255">
                  <c:v>-7.4999999999999997E-2</c:v>
                </c:pt>
                <c:pt idx="14256">
                  <c:v>-7.3999999999999996E-2</c:v>
                </c:pt>
                <c:pt idx="14257">
                  <c:v>-7.3999999999999996E-2</c:v>
                </c:pt>
                <c:pt idx="14258">
                  <c:v>-7.3999999999999996E-2</c:v>
                </c:pt>
                <c:pt idx="14259">
                  <c:v>-7.3999999999999996E-2</c:v>
                </c:pt>
                <c:pt idx="14260">
                  <c:v>-7.3999999999999996E-2</c:v>
                </c:pt>
                <c:pt idx="14261">
                  <c:v>-7.3999999999999996E-2</c:v>
                </c:pt>
                <c:pt idx="14262">
                  <c:v>-7.3999999999999996E-2</c:v>
                </c:pt>
                <c:pt idx="14263">
                  <c:v>-7.3999999999999996E-2</c:v>
                </c:pt>
                <c:pt idx="14264">
                  <c:v>-7.3999999999999996E-2</c:v>
                </c:pt>
                <c:pt idx="14265">
                  <c:v>-7.3999999999999996E-2</c:v>
                </c:pt>
                <c:pt idx="14266">
                  <c:v>-7.3999999999999996E-2</c:v>
                </c:pt>
                <c:pt idx="14267">
                  <c:v>-7.3999999999999996E-2</c:v>
                </c:pt>
                <c:pt idx="14268">
                  <c:v>-7.3999999999999996E-2</c:v>
                </c:pt>
                <c:pt idx="14269">
                  <c:v>-7.3999999999999996E-2</c:v>
                </c:pt>
                <c:pt idx="14270">
                  <c:v>-7.3999999999999996E-2</c:v>
                </c:pt>
                <c:pt idx="14271">
                  <c:v>-7.3999999999999996E-2</c:v>
                </c:pt>
                <c:pt idx="14272">
                  <c:v>-7.3999999999999996E-2</c:v>
                </c:pt>
                <c:pt idx="14273">
                  <c:v>-7.3999999999999996E-2</c:v>
                </c:pt>
                <c:pt idx="14274">
                  <c:v>-7.3999999999999996E-2</c:v>
                </c:pt>
                <c:pt idx="14275">
                  <c:v>-7.3999999999999996E-2</c:v>
                </c:pt>
                <c:pt idx="14276">
                  <c:v>-7.3999999999999996E-2</c:v>
                </c:pt>
                <c:pt idx="14277">
                  <c:v>-7.3999999999999996E-2</c:v>
                </c:pt>
                <c:pt idx="14278">
                  <c:v>-7.3999999999999996E-2</c:v>
                </c:pt>
                <c:pt idx="14279">
                  <c:v>-7.3999999999999996E-2</c:v>
                </c:pt>
                <c:pt idx="14280">
                  <c:v>-7.3999999999999996E-2</c:v>
                </c:pt>
                <c:pt idx="14281">
                  <c:v>-7.3999999999999996E-2</c:v>
                </c:pt>
                <c:pt idx="14282">
                  <c:v>-7.3999999999999996E-2</c:v>
                </c:pt>
                <c:pt idx="14283">
                  <c:v>-7.3999999999999996E-2</c:v>
                </c:pt>
                <c:pt idx="14284">
                  <c:v>-7.3999999999999996E-2</c:v>
                </c:pt>
                <c:pt idx="14285">
                  <c:v>-7.3999999999999996E-2</c:v>
                </c:pt>
                <c:pt idx="14286">
                  <c:v>-7.3999999999999996E-2</c:v>
                </c:pt>
                <c:pt idx="14287">
                  <c:v>-7.3999999999999996E-2</c:v>
                </c:pt>
                <c:pt idx="14288">
                  <c:v>-7.3999999999999996E-2</c:v>
                </c:pt>
                <c:pt idx="14289">
                  <c:v>-7.3999999999999996E-2</c:v>
                </c:pt>
                <c:pt idx="14290">
                  <c:v>-7.3999999999999996E-2</c:v>
                </c:pt>
                <c:pt idx="14291">
                  <c:v>-7.3999999999999996E-2</c:v>
                </c:pt>
                <c:pt idx="14292">
                  <c:v>-7.3999999999999996E-2</c:v>
                </c:pt>
                <c:pt idx="14293">
                  <c:v>-7.3999999999999996E-2</c:v>
                </c:pt>
                <c:pt idx="14294">
                  <c:v>-7.3999999999999996E-2</c:v>
                </c:pt>
                <c:pt idx="14295">
                  <c:v>-7.3999999999999996E-2</c:v>
                </c:pt>
                <c:pt idx="14296">
                  <c:v>-7.3999999999999996E-2</c:v>
                </c:pt>
                <c:pt idx="14297">
                  <c:v>-7.3999999999999996E-2</c:v>
                </c:pt>
                <c:pt idx="14298">
                  <c:v>-7.3999999999999996E-2</c:v>
                </c:pt>
                <c:pt idx="14299">
                  <c:v>-7.3999999999999996E-2</c:v>
                </c:pt>
                <c:pt idx="14300">
                  <c:v>-7.3999999999999996E-2</c:v>
                </c:pt>
                <c:pt idx="14301">
                  <c:v>-7.3999999999999996E-2</c:v>
                </c:pt>
                <c:pt idx="14302">
                  <c:v>-7.3999999999999996E-2</c:v>
                </c:pt>
                <c:pt idx="14303">
                  <c:v>-7.3999999999999996E-2</c:v>
                </c:pt>
                <c:pt idx="14304">
                  <c:v>-7.3999999999999996E-2</c:v>
                </c:pt>
                <c:pt idx="14305">
                  <c:v>-7.3999999999999996E-2</c:v>
                </c:pt>
                <c:pt idx="14306">
                  <c:v>-7.3999999999999996E-2</c:v>
                </c:pt>
                <c:pt idx="14307">
                  <c:v>-7.3999999999999996E-2</c:v>
                </c:pt>
                <c:pt idx="14308">
                  <c:v>-7.3999999999999996E-2</c:v>
                </c:pt>
                <c:pt idx="14309">
                  <c:v>-7.3999999999999996E-2</c:v>
                </c:pt>
                <c:pt idx="14310">
                  <c:v>-7.3999999999999996E-2</c:v>
                </c:pt>
                <c:pt idx="14311">
                  <c:v>-7.3999999999999996E-2</c:v>
                </c:pt>
                <c:pt idx="14312">
                  <c:v>-7.3999999999999996E-2</c:v>
                </c:pt>
                <c:pt idx="14313">
                  <c:v>-7.3999999999999996E-2</c:v>
                </c:pt>
                <c:pt idx="14314">
                  <c:v>-7.3999999999999996E-2</c:v>
                </c:pt>
                <c:pt idx="14315">
                  <c:v>-7.3999999999999996E-2</c:v>
                </c:pt>
                <c:pt idx="14316">
                  <c:v>-7.3999999999999996E-2</c:v>
                </c:pt>
                <c:pt idx="14317">
                  <c:v>-7.3999999999999996E-2</c:v>
                </c:pt>
                <c:pt idx="14318">
                  <c:v>-7.3999999999999996E-2</c:v>
                </c:pt>
                <c:pt idx="14319">
                  <c:v>-7.3999999999999996E-2</c:v>
                </c:pt>
                <c:pt idx="14320">
                  <c:v>-7.3999999999999996E-2</c:v>
                </c:pt>
                <c:pt idx="14321">
                  <c:v>-7.3999999999999996E-2</c:v>
                </c:pt>
                <c:pt idx="14322">
                  <c:v>-7.3999999999999996E-2</c:v>
                </c:pt>
                <c:pt idx="14323">
                  <c:v>-7.3999999999999996E-2</c:v>
                </c:pt>
                <c:pt idx="14324">
                  <c:v>-7.3999999999999996E-2</c:v>
                </c:pt>
                <c:pt idx="14325">
                  <c:v>-7.3999999999999996E-2</c:v>
                </c:pt>
                <c:pt idx="14326">
                  <c:v>-7.3999999999999996E-2</c:v>
                </c:pt>
                <c:pt idx="14327">
                  <c:v>-7.3999999999999996E-2</c:v>
                </c:pt>
                <c:pt idx="14328">
                  <c:v>-7.3999999999999996E-2</c:v>
                </c:pt>
                <c:pt idx="14329">
                  <c:v>-7.3999999999999996E-2</c:v>
                </c:pt>
                <c:pt idx="14330">
                  <c:v>-7.3999999999999996E-2</c:v>
                </c:pt>
                <c:pt idx="14331">
                  <c:v>-7.3999999999999996E-2</c:v>
                </c:pt>
                <c:pt idx="14332">
                  <c:v>-7.3999999999999996E-2</c:v>
                </c:pt>
                <c:pt idx="14333">
                  <c:v>-7.3999999999999996E-2</c:v>
                </c:pt>
                <c:pt idx="14334">
                  <c:v>-7.3999999999999996E-2</c:v>
                </c:pt>
                <c:pt idx="14335">
                  <c:v>-7.3999999999999996E-2</c:v>
                </c:pt>
                <c:pt idx="14336">
                  <c:v>-7.3999999999999996E-2</c:v>
                </c:pt>
                <c:pt idx="14337">
                  <c:v>-7.2999999999999995E-2</c:v>
                </c:pt>
                <c:pt idx="14338">
                  <c:v>-7.2999999999999995E-2</c:v>
                </c:pt>
                <c:pt idx="14339">
                  <c:v>-7.2999999999999995E-2</c:v>
                </c:pt>
                <c:pt idx="14340">
                  <c:v>-7.2999999999999995E-2</c:v>
                </c:pt>
                <c:pt idx="14341">
                  <c:v>-7.2999999999999995E-2</c:v>
                </c:pt>
                <c:pt idx="14342">
                  <c:v>-7.2999999999999995E-2</c:v>
                </c:pt>
                <c:pt idx="14343">
                  <c:v>-7.2999999999999995E-2</c:v>
                </c:pt>
                <c:pt idx="14344">
                  <c:v>-7.2999999999999995E-2</c:v>
                </c:pt>
                <c:pt idx="14345">
                  <c:v>-7.2999999999999995E-2</c:v>
                </c:pt>
                <c:pt idx="14346">
                  <c:v>-7.2999999999999995E-2</c:v>
                </c:pt>
                <c:pt idx="14347">
                  <c:v>-7.2999999999999995E-2</c:v>
                </c:pt>
                <c:pt idx="14348">
                  <c:v>-7.2999999999999995E-2</c:v>
                </c:pt>
                <c:pt idx="14349">
                  <c:v>-7.2999999999999995E-2</c:v>
                </c:pt>
                <c:pt idx="14350">
                  <c:v>-7.2999999999999995E-2</c:v>
                </c:pt>
                <c:pt idx="14351">
                  <c:v>-7.2999999999999995E-2</c:v>
                </c:pt>
                <c:pt idx="14352">
                  <c:v>-7.2999999999999995E-2</c:v>
                </c:pt>
                <c:pt idx="14353">
                  <c:v>-7.2999999999999995E-2</c:v>
                </c:pt>
                <c:pt idx="14354">
                  <c:v>-7.2999999999999995E-2</c:v>
                </c:pt>
                <c:pt idx="14355">
                  <c:v>-7.2999999999999995E-2</c:v>
                </c:pt>
                <c:pt idx="14356">
                  <c:v>-7.2999999999999995E-2</c:v>
                </c:pt>
                <c:pt idx="14357">
                  <c:v>-7.2999999999999995E-2</c:v>
                </c:pt>
                <c:pt idx="14358">
                  <c:v>-7.2999999999999995E-2</c:v>
                </c:pt>
                <c:pt idx="14359">
                  <c:v>-7.2999999999999995E-2</c:v>
                </c:pt>
                <c:pt idx="14360">
                  <c:v>-7.2999999999999995E-2</c:v>
                </c:pt>
                <c:pt idx="14361">
                  <c:v>-7.2999999999999995E-2</c:v>
                </c:pt>
                <c:pt idx="14362">
                  <c:v>-7.2999999999999995E-2</c:v>
                </c:pt>
                <c:pt idx="14363">
                  <c:v>-7.2999999999999995E-2</c:v>
                </c:pt>
                <c:pt idx="14364">
                  <c:v>-7.2999999999999995E-2</c:v>
                </c:pt>
                <c:pt idx="14365">
                  <c:v>-7.2999999999999995E-2</c:v>
                </c:pt>
                <c:pt idx="14366">
                  <c:v>-7.2999999999999995E-2</c:v>
                </c:pt>
                <c:pt idx="14367">
                  <c:v>-7.2999999999999995E-2</c:v>
                </c:pt>
                <c:pt idx="14368">
                  <c:v>-7.2999999999999995E-2</c:v>
                </c:pt>
                <c:pt idx="14369">
                  <c:v>-7.2999999999999995E-2</c:v>
                </c:pt>
                <c:pt idx="14370">
                  <c:v>-7.2999999999999995E-2</c:v>
                </c:pt>
                <c:pt idx="14371">
                  <c:v>-7.2999999999999995E-2</c:v>
                </c:pt>
                <c:pt idx="14372">
                  <c:v>-7.2999999999999995E-2</c:v>
                </c:pt>
                <c:pt idx="14373">
                  <c:v>-7.2999999999999995E-2</c:v>
                </c:pt>
                <c:pt idx="14374">
                  <c:v>-7.2999999999999995E-2</c:v>
                </c:pt>
                <c:pt idx="14375">
                  <c:v>-7.2999999999999995E-2</c:v>
                </c:pt>
                <c:pt idx="14376">
                  <c:v>-7.2999999999999995E-2</c:v>
                </c:pt>
                <c:pt idx="14377">
                  <c:v>-7.2999999999999995E-2</c:v>
                </c:pt>
                <c:pt idx="14378">
                  <c:v>-7.2999999999999995E-2</c:v>
                </c:pt>
                <c:pt idx="14379">
                  <c:v>-7.2999999999999995E-2</c:v>
                </c:pt>
                <c:pt idx="14380">
                  <c:v>-7.2999999999999995E-2</c:v>
                </c:pt>
                <c:pt idx="14381">
                  <c:v>-7.2999999999999995E-2</c:v>
                </c:pt>
                <c:pt idx="14382">
                  <c:v>-7.2999999999999995E-2</c:v>
                </c:pt>
                <c:pt idx="14383">
                  <c:v>-7.2999999999999995E-2</c:v>
                </c:pt>
                <c:pt idx="14384">
                  <c:v>-7.2999999999999995E-2</c:v>
                </c:pt>
                <c:pt idx="14385">
                  <c:v>-7.2999999999999995E-2</c:v>
                </c:pt>
                <c:pt idx="14386">
                  <c:v>-7.2999999999999995E-2</c:v>
                </c:pt>
                <c:pt idx="14387">
                  <c:v>-7.2999999999999995E-2</c:v>
                </c:pt>
                <c:pt idx="14388">
                  <c:v>-7.2999999999999995E-2</c:v>
                </c:pt>
                <c:pt idx="14389">
                  <c:v>-7.2999999999999995E-2</c:v>
                </c:pt>
                <c:pt idx="14390">
                  <c:v>-7.2999999999999995E-2</c:v>
                </c:pt>
                <c:pt idx="14391">
                  <c:v>-7.2999999999999995E-2</c:v>
                </c:pt>
                <c:pt idx="14392">
                  <c:v>-7.2999999999999995E-2</c:v>
                </c:pt>
                <c:pt idx="14393">
                  <c:v>-7.2999999999999995E-2</c:v>
                </c:pt>
                <c:pt idx="14394">
                  <c:v>-7.2999999999999995E-2</c:v>
                </c:pt>
                <c:pt idx="14395">
                  <c:v>-7.2999999999999995E-2</c:v>
                </c:pt>
                <c:pt idx="14396">
                  <c:v>-7.2999999999999995E-2</c:v>
                </c:pt>
                <c:pt idx="14397">
                  <c:v>-7.2999999999999995E-2</c:v>
                </c:pt>
                <c:pt idx="14398">
                  <c:v>-7.2999999999999995E-2</c:v>
                </c:pt>
                <c:pt idx="14399">
                  <c:v>-7.2999999999999995E-2</c:v>
                </c:pt>
                <c:pt idx="14400">
                  <c:v>-7.2999999999999995E-2</c:v>
                </c:pt>
                <c:pt idx="14401">
                  <c:v>-7.2999999999999995E-2</c:v>
                </c:pt>
                <c:pt idx="14402">
                  <c:v>-7.2999999999999995E-2</c:v>
                </c:pt>
                <c:pt idx="14403">
                  <c:v>-7.2999999999999995E-2</c:v>
                </c:pt>
                <c:pt idx="14404">
                  <c:v>-7.2999999999999995E-2</c:v>
                </c:pt>
                <c:pt idx="14405">
                  <c:v>-7.2999999999999995E-2</c:v>
                </c:pt>
                <c:pt idx="14406">
                  <c:v>-7.2999999999999995E-2</c:v>
                </c:pt>
                <c:pt idx="14407">
                  <c:v>-7.2999999999999995E-2</c:v>
                </c:pt>
                <c:pt idx="14408">
                  <c:v>-7.2999999999999995E-2</c:v>
                </c:pt>
                <c:pt idx="14409">
                  <c:v>-7.2999999999999995E-2</c:v>
                </c:pt>
                <c:pt idx="14410">
                  <c:v>-7.2999999999999995E-2</c:v>
                </c:pt>
                <c:pt idx="14411">
                  <c:v>-7.2999999999999995E-2</c:v>
                </c:pt>
                <c:pt idx="14412">
                  <c:v>-7.2999999999999995E-2</c:v>
                </c:pt>
                <c:pt idx="14413">
                  <c:v>-7.2999999999999995E-2</c:v>
                </c:pt>
                <c:pt idx="14414">
                  <c:v>-7.2999999999999995E-2</c:v>
                </c:pt>
                <c:pt idx="14415">
                  <c:v>-7.2999999999999995E-2</c:v>
                </c:pt>
                <c:pt idx="14416">
                  <c:v>-7.2999999999999995E-2</c:v>
                </c:pt>
                <c:pt idx="14417">
                  <c:v>-7.2999999999999995E-2</c:v>
                </c:pt>
                <c:pt idx="14418">
                  <c:v>-7.1999999999999995E-2</c:v>
                </c:pt>
                <c:pt idx="14419">
                  <c:v>-7.1999999999999995E-2</c:v>
                </c:pt>
                <c:pt idx="14420">
                  <c:v>-7.1999999999999995E-2</c:v>
                </c:pt>
                <c:pt idx="14421">
                  <c:v>-7.1999999999999995E-2</c:v>
                </c:pt>
                <c:pt idx="14422">
                  <c:v>-7.1999999999999995E-2</c:v>
                </c:pt>
                <c:pt idx="14423">
                  <c:v>-7.1999999999999995E-2</c:v>
                </c:pt>
                <c:pt idx="14424">
                  <c:v>-7.1999999999999995E-2</c:v>
                </c:pt>
                <c:pt idx="14425">
                  <c:v>-7.1999999999999995E-2</c:v>
                </c:pt>
                <c:pt idx="14426">
                  <c:v>-7.1999999999999995E-2</c:v>
                </c:pt>
                <c:pt idx="14427">
                  <c:v>-7.1999999999999995E-2</c:v>
                </c:pt>
                <c:pt idx="14428">
                  <c:v>-7.1999999999999995E-2</c:v>
                </c:pt>
                <c:pt idx="14429">
                  <c:v>-7.1999999999999995E-2</c:v>
                </c:pt>
                <c:pt idx="14430">
                  <c:v>-7.1999999999999995E-2</c:v>
                </c:pt>
                <c:pt idx="14431">
                  <c:v>-7.1999999999999995E-2</c:v>
                </c:pt>
                <c:pt idx="14432">
                  <c:v>-7.1999999999999995E-2</c:v>
                </c:pt>
                <c:pt idx="14433">
                  <c:v>-7.1999999999999995E-2</c:v>
                </c:pt>
                <c:pt idx="14434">
                  <c:v>-7.1999999999999995E-2</c:v>
                </c:pt>
                <c:pt idx="14435">
                  <c:v>-7.1999999999999995E-2</c:v>
                </c:pt>
                <c:pt idx="14436">
                  <c:v>-7.1999999999999995E-2</c:v>
                </c:pt>
                <c:pt idx="14437">
                  <c:v>-7.1999999999999995E-2</c:v>
                </c:pt>
                <c:pt idx="14438">
                  <c:v>-7.1999999999999995E-2</c:v>
                </c:pt>
                <c:pt idx="14439">
                  <c:v>-7.1999999999999995E-2</c:v>
                </c:pt>
                <c:pt idx="14440">
                  <c:v>-7.1999999999999995E-2</c:v>
                </c:pt>
                <c:pt idx="14441">
                  <c:v>-7.1999999999999995E-2</c:v>
                </c:pt>
                <c:pt idx="14442">
                  <c:v>-7.1999999999999995E-2</c:v>
                </c:pt>
                <c:pt idx="14443">
                  <c:v>-7.1999999999999995E-2</c:v>
                </c:pt>
                <c:pt idx="14444">
                  <c:v>-7.1999999999999995E-2</c:v>
                </c:pt>
                <c:pt idx="14445">
                  <c:v>-7.1999999999999995E-2</c:v>
                </c:pt>
                <c:pt idx="14446">
                  <c:v>-7.1999999999999995E-2</c:v>
                </c:pt>
                <c:pt idx="14447">
                  <c:v>-7.1999999999999995E-2</c:v>
                </c:pt>
                <c:pt idx="14448">
                  <c:v>-7.1999999999999995E-2</c:v>
                </c:pt>
                <c:pt idx="14449">
                  <c:v>-7.1999999999999995E-2</c:v>
                </c:pt>
                <c:pt idx="14450">
                  <c:v>-7.1999999999999995E-2</c:v>
                </c:pt>
                <c:pt idx="14451">
                  <c:v>-7.1999999999999995E-2</c:v>
                </c:pt>
                <c:pt idx="14452">
                  <c:v>-7.1999999999999995E-2</c:v>
                </c:pt>
                <c:pt idx="14453">
                  <c:v>-7.1999999999999995E-2</c:v>
                </c:pt>
                <c:pt idx="14454">
                  <c:v>-7.1999999999999995E-2</c:v>
                </c:pt>
                <c:pt idx="14455">
                  <c:v>-7.1999999999999995E-2</c:v>
                </c:pt>
                <c:pt idx="14456">
                  <c:v>-7.1999999999999995E-2</c:v>
                </c:pt>
                <c:pt idx="14457">
                  <c:v>-7.1999999999999995E-2</c:v>
                </c:pt>
                <c:pt idx="14458">
                  <c:v>-7.1999999999999995E-2</c:v>
                </c:pt>
                <c:pt idx="14459">
                  <c:v>-7.1999999999999995E-2</c:v>
                </c:pt>
                <c:pt idx="14460">
                  <c:v>-7.1999999999999995E-2</c:v>
                </c:pt>
                <c:pt idx="14461">
                  <c:v>-7.1999999999999995E-2</c:v>
                </c:pt>
                <c:pt idx="14462">
                  <c:v>-7.1999999999999995E-2</c:v>
                </c:pt>
                <c:pt idx="14463">
                  <c:v>-7.1999999999999995E-2</c:v>
                </c:pt>
                <c:pt idx="14464">
                  <c:v>-7.1999999999999995E-2</c:v>
                </c:pt>
                <c:pt idx="14465">
                  <c:v>-7.1999999999999995E-2</c:v>
                </c:pt>
                <c:pt idx="14466">
                  <c:v>-7.1999999999999995E-2</c:v>
                </c:pt>
                <c:pt idx="14467">
                  <c:v>-7.1999999999999995E-2</c:v>
                </c:pt>
                <c:pt idx="14468">
                  <c:v>-7.1999999999999995E-2</c:v>
                </c:pt>
                <c:pt idx="14469">
                  <c:v>-7.1999999999999995E-2</c:v>
                </c:pt>
                <c:pt idx="14470">
                  <c:v>-7.1999999999999995E-2</c:v>
                </c:pt>
                <c:pt idx="14471">
                  <c:v>-7.1999999999999995E-2</c:v>
                </c:pt>
                <c:pt idx="14472">
                  <c:v>-7.1999999999999995E-2</c:v>
                </c:pt>
                <c:pt idx="14473">
                  <c:v>-7.1999999999999995E-2</c:v>
                </c:pt>
                <c:pt idx="14474">
                  <c:v>-7.1999999999999995E-2</c:v>
                </c:pt>
                <c:pt idx="14475">
                  <c:v>-7.1999999999999995E-2</c:v>
                </c:pt>
                <c:pt idx="14476">
                  <c:v>-7.1999999999999995E-2</c:v>
                </c:pt>
                <c:pt idx="14477">
                  <c:v>-7.1999999999999995E-2</c:v>
                </c:pt>
                <c:pt idx="14478">
                  <c:v>-7.1999999999999995E-2</c:v>
                </c:pt>
                <c:pt idx="14479">
                  <c:v>-7.1999999999999995E-2</c:v>
                </c:pt>
                <c:pt idx="14480">
                  <c:v>-7.1999999999999995E-2</c:v>
                </c:pt>
                <c:pt idx="14481">
                  <c:v>-7.1999999999999995E-2</c:v>
                </c:pt>
                <c:pt idx="14482">
                  <c:v>-7.1999999999999995E-2</c:v>
                </c:pt>
                <c:pt idx="14483">
                  <c:v>-7.1999999999999995E-2</c:v>
                </c:pt>
                <c:pt idx="14484">
                  <c:v>-7.1999999999999995E-2</c:v>
                </c:pt>
                <c:pt idx="14485">
                  <c:v>-7.1999999999999995E-2</c:v>
                </c:pt>
                <c:pt idx="14486">
                  <c:v>-7.1999999999999995E-2</c:v>
                </c:pt>
                <c:pt idx="14487">
                  <c:v>-7.1999999999999995E-2</c:v>
                </c:pt>
                <c:pt idx="14488">
                  <c:v>-7.1999999999999995E-2</c:v>
                </c:pt>
                <c:pt idx="14489">
                  <c:v>-7.1999999999999995E-2</c:v>
                </c:pt>
                <c:pt idx="14490">
                  <c:v>-7.1999999999999995E-2</c:v>
                </c:pt>
                <c:pt idx="14491">
                  <c:v>-7.1999999999999995E-2</c:v>
                </c:pt>
                <c:pt idx="14492">
                  <c:v>-7.1999999999999995E-2</c:v>
                </c:pt>
                <c:pt idx="14493">
                  <c:v>-7.1999999999999995E-2</c:v>
                </c:pt>
                <c:pt idx="14494">
                  <c:v>-7.1999999999999995E-2</c:v>
                </c:pt>
                <c:pt idx="14495">
                  <c:v>-7.1999999999999995E-2</c:v>
                </c:pt>
                <c:pt idx="14496">
                  <c:v>-7.1999999999999995E-2</c:v>
                </c:pt>
                <c:pt idx="14497">
                  <c:v>-7.1999999999999995E-2</c:v>
                </c:pt>
                <c:pt idx="14498">
                  <c:v>-7.1999999999999995E-2</c:v>
                </c:pt>
                <c:pt idx="14499">
                  <c:v>-7.0999999999999994E-2</c:v>
                </c:pt>
                <c:pt idx="14500">
                  <c:v>-7.0999999999999994E-2</c:v>
                </c:pt>
                <c:pt idx="14501">
                  <c:v>-7.0999999999999994E-2</c:v>
                </c:pt>
                <c:pt idx="14502">
                  <c:v>-7.0999999999999994E-2</c:v>
                </c:pt>
                <c:pt idx="14503">
                  <c:v>-7.0999999999999994E-2</c:v>
                </c:pt>
                <c:pt idx="14504">
                  <c:v>-7.0999999999999994E-2</c:v>
                </c:pt>
                <c:pt idx="14505">
                  <c:v>-7.0999999999999994E-2</c:v>
                </c:pt>
                <c:pt idx="14506">
                  <c:v>-7.0999999999999994E-2</c:v>
                </c:pt>
                <c:pt idx="14507">
                  <c:v>-7.0999999999999994E-2</c:v>
                </c:pt>
                <c:pt idx="14508">
                  <c:v>-7.0999999999999994E-2</c:v>
                </c:pt>
                <c:pt idx="14509">
                  <c:v>-7.0999999999999994E-2</c:v>
                </c:pt>
                <c:pt idx="14510">
                  <c:v>-7.0999999999999994E-2</c:v>
                </c:pt>
                <c:pt idx="14511">
                  <c:v>-7.0999999999999994E-2</c:v>
                </c:pt>
                <c:pt idx="14512">
                  <c:v>-7.0999999999999994E-2</c:v>
                </c:pt>
                <c:pt idx="14513">
                  <c:v>-7.0999999999999994E-2</c:v>
                </c:pt>
                <c:pt idx="14514">
                  <c:v>-7.0999999999999994E-2</c:v>
                </c:pt>
                <c:pt idx="14515">
                  <c:v>-7.0999999999999994E-2</c:v>
                </c:pt>
                <c:pt idx="14516">
                  <c:v>-7.0999999999999994E-2</c:v>
                </c:pt>
                <c:pt idx="14517">
                  <c:v>-7.0999999999999994E-2</c:v>
                </c:pt>
                <c:pt idx="14518">
                  <c:v>-7.0999999999999994E-2</c:v>
                </c:pt>
                <c:pt idx="14519">
                  <c:v>-7.0999999999999994E-2</c:v>
                </c:pt>
                <c:pt idx="14520">
                  <c:v>-7.0999999999999994E-2</c:v>
                </c:pt>
                <c:pt idx="14521">
                  <c:v>-7.0999999999999994E-2</c:v>
                </c:pt>
                <c:pt idx="14522">
                  <c:v>-7.0999999999999994E-2</c:v>
                </c:pt>
                <c:pt idx="14523">
                  <c:v>-7.0999999999999994E-2</c:v>
                </c:pt>
                <c:pt idx="14524">
                  <c:v>-7.0999999999999994E-2</c:v>
                </c:pt>
                <c:pt idx="14525">
                  <c:v>-7.0999999999999994E-2</c:v>
                </c:pt>
                <c:pt idx="14526">
                  <c:v>-7.0999999999999994E-2</c:v>
                </c:pt>
                <c:pt idx="14527">
                  <c:v>-7.0999999999999994E-2</c:v>
                </c:pt>
                <c:pt idx="14528">
                  <c:v>-7.0999999999999994E-2</c:v>
                </c:pt>
                <c:pt idx="14529">
                  <c:v>-7.0999999999999994E-2</c:v>
                </c:pt>
                <c:pt idx="14530">
                  <c:v>-7.0999999999999994E-2</c:v>
                </c:pt>
                <c:pt idx="14531">
                  <c:v>-7.0999999999999994E-2</c:v>
                </c:pt>
                <c:pt idx="14532">
                  <c:v>-7.0999999999999994E-2</c:v>
                </c:pt>
                <c:pt idx="14533">
                  <c:v>-7.0999999999999994E-2</c:v>
                </c:pt>
                <c:pt idx="14534">
                  <c:v>-7.0999999999999994E-2</c:v>
                </c:pt>
                <c:pt idx="14535">
                  <c:v>-7.0999999999999994E-2</c:v>
                </c:pt>
                <c:pt idx="14536">
                  <c:v>-7.0999999999999994E-2</c:v>
                </c:pt>
                <c:pt idx="14537">
                  <c:v>-7.0999999999999994E-2</c:v>
                </c:pt>
                <c:pt idx="14538">
                  <c:v>-7.0999999999999994E-2</c:v>
                </c:pt>
                <c:pt idx="14539">
                  <c:v>-7.0999999999999994E-2</c:v>
                </c:pt>
                <c:pt idx="14540">
                  <c:v>-7.0999999999999994E-2</c:v>
                </c:pt>
                <c:pt idx="14541">
                  <c:v>-7.0999999999999994E-2</c:v>
                </c:pt>
                <c:pt idx="14542">
                  <c:v>-7.0999999999999994E-2</c:v>
                </c:pt>
                <c:pt idx="14543">
                  <c:v>-7.0999999999999994E-2</c:v>
                </c:pt>
                <c:pt idx="14544">
                  <c:v>-7.0999999999999994E-2</c:v>
                </c:pt>
                <c:pt idx="14545">
                  <c:v>-7.0999999999999994E-2</c:v>
                </c:pt>
                <c:pt idx="14546">
                  <c:v>-7.0999999999999994E-2</c:v>
                </c:pt>
                <c:pt idx="14547">
                  <c:v>-7.0999999999999994E-2</c:v>
                </c:pt>
                <c:pt idx="14548">
                  <c:v>-7.0999999999999994E-2</c:v>
                </c:pt>
                <c:pt idx="14549">
                  <c:v>-7.0999999999999994E-2</c:v>
                </c:pt>
                <c:pt idx="14550">
                  <c:v>-7.0999999999999994E-2</c:v>
                </c:pt>
                <c:pt idx="14551">
                  <c:v>-7.0999999999999994E-2</c:v>
                </c:pt>
                <c:pt idx="14552">
                  <c:v>-7.0999999999999994E-2</c:v>
                </c:pt>
                <c:pt idx="14553">
                  <c:v>-7.0999999999999994E-2</c:v>
                </c:pt>
                <c:pt idx="14554">
                  <c:v>-7.0999999999999994E-2</c:v>
                </c:pt>
                <c:pt idx="14555">
                  <c:v>-7.0999999999999994E-2</c:v>
                </c:pt>
                <c:pt idx="14556">
                  <c:v>-7.0999999999999994E-2</c:v>
                </c:pt>
                <c:pt idx="14557">
                  <c:v>-7.0999999999999994E-2</c:v>
                </c:pt>
                <c:pt idx="14558">
                  <c:v>-7.0999999999999994E-2</c:v>
                </c:pt>
                <c:pt idx="14559">
                  <c:v>-7.0999999999999994E-2</c:v>
                </c:pt>
                <c:pt idx="14560">
                  <c:v>-7.0999999999999994E-2</c:v>
                </c:pt>
                <c:pt idx="14561">
                  <c:v>-7.0999999999999994E-2</c:v>
                </c:pt>
                <c:pt idx="14562">
                  <c:v>-7.0999999999999994E-2</c:v>
                </c:pt>
                <c:pt idx="14563">
                  <c:v>-7.0999999999999994E-2</c:v>
                </c:pt>
                <c:pt idx="14564">
                  <c:v>-7.0999999999999994E-2</c:v>
                </c:pt>
                <c:pt idx="14565">
                  <c:v>-7.0999999999999994E-2</c:v>
                </c:pt>
                <c:pt idx="14566">
                  <c:v>-7.0999999999999994E-2</c:v>
                </c:pt>
                <c:pt idx="14567">
                  <c:v>-7.0999999999999994E-2</c:v>
                </c:pt>
                <c:pt idx="14568">
                  <c:v>-7.0999999999999994E-2</c:v>
                </c:pt>
                <c:pt idx="14569">
                  <c:v>-7.0999999999999994E-2</c:v>
                </c:pt>
                <c:pt idx="14570">
                  <c:v>-7.0999999999999994E-2</c:v>
                </c:pt>
                <c:pt idx="14571">
                  <c:v>-7.0999999999999994E-2</c:v>
                </c:pt>
                <c:pt idx="14572">
                  <c:v>-7.0999999999999994E-2</c:v>
                </c:pt>
                <c:pt idx="14573">
                  <c:v>-7.0999999999999994E-2</c:v>
                </c:pt>
                <c:pt idx="14574">
                  <c:v>-7.0999999999999994E-2</c:v>
                </c:pt>
                <c:pt idx="14575">
                  <c:v>-7.0999999999999994E-2</c:v>
                </c:pt>
                <c:pt idx="14576">
                  <c:v>-7.0999999999999994E-2</c:v>
                </c:pt>
                <c:pt idx="14577">
                  <c:v>-7.0999999999999994E-2</c:v>
                </c:pt>
                <c:pt idx="14578">
                  <c:v>-7.0999999999999994E-2</c:v>
                </c:pt>
                <c:pt idx="14579">
                  <c:v>-7.0999999999999994E-2</c:v>
                </c:pt>
                <c:pt idx="14580">
                  <c:v>-7.0000000000000007E-2</c:v>
                </c:pt>
                <c:pt idx="14581">
                  <c:v>-7.0000000000000007E-2</c:v>
                </c:pt>
                <c:pt idx="14582">
                  <c:v>-7.0000000000000007E-2</c:v>
                </c:pt>
                <c:pt idx="14583">
                  <c:v>-7.0000000000000007E-2</c:v>
                </c:pt>
                <c:pt idx="14584">
                  <c:v>-7.0000000000000007E-2</c:v>
                </c:pt>
                <c:pt idx="14585">
                  <c:v>-7.0000000000000007E-2</c:v>
                </c:pt>
                <c:pt idx="14586">
                  <c:v>-7.0000000000000007E-2</c:v>
                </c:pt>
                <c:pt idx="14587">
                  <c:v>-7.0000000000000007E-2</c:v>
                </c:pt>
                <c:pt idx="14588">
                  <c:v>-7.0000000000000007E-2</c:v>
                </c:pt>
                <c:pt idx="14589">
                  <c:v>-7.0000000000000007E-2</c:v>
                </c:pt>
                <c:pt idx="14590">
                  <c:v>-7.0000000000000007E-2</c:v>
                </c:pt>
                <c:pt idx="14591">
                  <c:v>-7.0000000000000007E-2</c:v>
                </c:pt>
                <c:pt idx="14592">
                  <c:v>-7.0000000000000007E-2</c:v>
                </c:pt>
                <c:pt idx="14593">
                  <c:v>-7.0000000000000007E-2</c:v>
                </c:pt>
                <c:pt idx="14594">
                  <c:v>-7.0000000000000007E-2</c:v>
                </c:pt>
                <c:pt idx="14595">
                  <c:v>-7.0000000000000007E-2</c:v>
                </c:pt>
                <c:pt idx="14596">
                  <c:v>-7.0000000000000007E-2</c:v>
                </c:pt>
                <c:pt idx="14597">
                  <c:v>-7.0000000000000007E-2</c:v>
                </c:pt>
                <c:pt idx="14598">
                  <c:v>-7.0000000000000007E-2</c:v>
                </c:pt>
                <c:pt idx="14599">
                  <c:v>-7.0000000000000007E-2</c:v>
                </c:pt>
                <c:pt idx="14600">
                  <c:v>-7.0000000000000007E-2</c:v>
                </c:pt>
                <c:pt idx="14601">
                  <c:v>-7.0000000000000007E-2</c:v>
                </c:pt>
                <c:pt idx="14602">
                  <c:v>-7.0000000000000007E-2</c:v>
                </c:pt>
                <c:pt idx="14603">
                  <c:v>-7.0000000000000007E-2</c:v>
                </c:pt>
                <c:pt idx="14604">
                  <c:v>-7.0000000000000007E-2</c:v>
                </c:pt>
                <c:pt idx="14605">
                  <c:v>-7.0000000000000007E-2</c:v>
                </c:pt>
                <c:pt idx="14606">
                  <c:v>-7.0000000000000007E-2</c:v>
                </c:pt>
                <c:pt idx="14607">
                  <c:v>-7.0000000000000007E-2</c:v>
                </c:pt>
                <c:pt idx="14608">
                  <c:v>-7.0000000000000007E-2</c:v>
                </c:pt>
                <c:pt idx="14609">
                  <c:v>-7.0000000000000007E-2</c:v>
                </c:pt>
                <c:pt idx="14610">
                  <c:v>-7.0000000000000007E-2</c:v>
                </c:pt>
                <c:pt idx="14611">
                  <c:v>-7.0000000000000007E-2</c:v>
                </c:pt>
                <c:pt idx="14612">
                  <c:v>-7.0000000000000007E-2</c:v>
                </c:pt>
                <c:pt idx="14613">
                  <c:v>-7.0000000000000007E-2</c:v>
                </c:pt>
                <c:pt idx="14614">
                  <c:v>-7.0000000000000007E-2</c:v>
                </c:pt>
                <c:pt idx="14615">
                  <c:v>-7.0000000000000007E-2</c:v>
                </c:pt>
                <c:pt idx="14616">
                  <c:v>-7.0000000000000007E-2</c:v>
                </c:pt>
                <c:pt idx="14617">
                  <c:v>-7.0000000000000007E-2</c:v>
                </c:pt>
                <c:pt idx="14618">
                  <c:v>-7.0000000000000007E-2</c:v>
                </c:pt>
                <c:pt idx="14619">
                  <c:v>-7.0000000000000007E-2</c:v>
                </c:pt>
                <c:pt idx="14620">
                  <c:v>-7.0000000000000007E-2</c:v>
                </c:pt>
                <c:pt idx="14621">
                  <c:v>-7.0000000000000007E-2</c:v>
                </c:pt>
                <c:pt idx="14622">
                  <c:v>-7.0000000000000007E-2</c:v>
                </c:pt>
                <c:pt idx="14623">
                  <c:v>-7.0000000000000007E-2</c:v>
                </c:pt>
                <c:pt idx="14624">
                  <c:v>-7.0000000000000007E-2</c:v>
                </c:pt>
                <c:pt idx="14625">
                  <c:v>-7.0000000000000007E-2</c:v>
                </c:pt>
                <c:pt idx="14626">
                  <c:v>-7.0000000000000007E-2</c:v>
                </c:pt>
                <c:pt idx="14627">
                  <c:v>-7.0000000000000007E-2</c:v>
                </c:pt>
                <c:pt idx="14628">
                  <c:v>-7.0000000000000007E-2</c:v>
                </c:pt>
                <c:pt idx="14629">
                  <c:v>-7.0000000000000007E-2</c:v>
                </c:pt>
                <c:pt idx="14630">
                  <c:v>-7.0000000000000007E-2</c:v>
                </c:pt>
                <c:pt idx="14631">
                  <c:v>-7.0000000000000007E-2</c:v>
                </c:pt>
                <c:pt idx="14632">
                  <c:v>-7.0000000000000007E-2</c:v>
                </c:pt>
                <c:pt idx="14633">
                  <c:v>-7.0000000000000007E-2</c:v>
                </c:pt>
                <c:pt idx="14634">
                  <c:v>-7.0000000000000007E-2</c:v>
                </c:pt>
                <c:pt idx="14635">
                  <c:v>-7.0000000000000007E-2</c:v>
                </c:pt>
                <c:pt idx="14636">
                  <c:v>-7.0000000000000007E-2</c:v>
                </c:pt>
                <c:pt idx="14637">
                  <c:v>-7.0000000000000007E-2</c:v>
                </c:pt>
                <c:pt idx="14638">
                  <c:v>-7.0000000000000007E-2</c:v>
                </c:pt>
                <c:pt idx="14639">
                  <c:v>-7.0000000000000007E-2</c:v>
                </c:pt>
                <c:pt idx="14640">
                  <c:v>-7.0000000000000007E-2</c:v>
                </c:pt>
                <c:pt idx="14641">
                  <c:v>-7.0000000000000007E-2</c:v>
                </c:pt>
                <c:pt idx="14642">
                  <c:v>-7.0000000000000007E-2</c:v>
                </c:pt>
                <c:pt idx="14643">
                  <c:v>-7.0000000000000007E-2</c:v>
                </c:pt>
                <c:pt idx="14644">
                  <c:v>-7.0000000000000007E-2</c:v>
                </c:pt>
                <c:pt idx="14645">
                  <c:v>-7.0000000000000007E-2</c:v>
                </c:pt>
                <c:pt idx="14646">
                  <c:v>-7.0000000000000007E-2</c:v>
                </c:pt>
                <c:pt idx="14647">
                  <c:v>-7.0000000000000007E-2</c:v>
                </c:pt>
                <c:pt idx="14648">
                  <c:v>-7.0000000000000007E-2</c:v>
                </c:pt>
                <c:pt idx="14649">
                  <c:v>-7.0000000000000007E-2</c:v>
                </c:pt>
                <c:pt idx="14650">
                  <c:v>-7.0000000000000007E-2</c:v>
                </c:pt>
                <c:pt idx="14651">
                  <c:v>-7.0000000000000007E-2</c:v>
                </c:pt>
                <c:pt idx="14652">
                  <c:v>-7.0000000000000007E-2</c:v>
                </c:pt>
                <c:pt idx="14653">
                  <c:v>-7.0000000000000007E-2</c:v>
                </c:pt>
                <c:pt idx="14654">
                  <c:v>-7.0000000000000007E-2</c:v>
                </c:pt>
                <c:pt idx="14655">
                  <c:v>-7.0000000000000007E-2</c:v>
                </c:pt>
                <c:pt idx="14656">
                  <c:v>-7.0000000000000007E-2</c:v>
                </c:pt>
                <c:pt idx="14657">
                  <c:v>-7.0000000000000007E-2</c:v>
                </c:pt>
                <c:pt idx="14658">
                  <c:v>-7.0000000000000007E-2</c:v>
                </c:pt>
                <c:pt idx="14659">
                  <c:v>-7.0000000000000007E-2</c:v>
                </c:pt>
                <c:pt idx="14660">
                  <c:v>-7.0000000000000007E-2</c:v>
                </c:pt>
                <c:pt idx="14661">
                  <c:v>-6.9000000000000006E-2</c:v>
                </c:pt>
                <c:pt idx="14662">
                  <c:v>-6.9000000000000006E-2</c:v>
                </c:pt>
                <c:pt idx="14663">
                  <c:v>-6.9000000000000006E-2</c:v>
                </c:pt>
                <c:pt idx="14664">
                  <c:v>-6.9000000000000006E-2</c:v>
                </c:pt>
                <c:pt idx="14665">
                  <c:v>-6.9000000000000006E-2</c:v>
                </c:pt>
                <c:pt idx="14666">
                  <c:v>-6.9000000000000006E-2</c:v>
                </c:pt>
                <c:pt idx="14667">
                  <c:v>-6.9000000000000006E-2</c:v>
                </c:pt>
                <c:pt idx="14668">
                  <c:v>-6.9000000000000006E-2</c:v>
                </c:pt>
                <c:pt idx="14669">
                  <c:v>-6.9000000000000006E-2</c:v>
                </c:pt>
                <c:pt idx="14670">
                  <c:v>-6.9000000000000006E-2</c:v>
                </c:pt>
                <c:pt idx="14671">
                  <c:v>-6.9000000000000006E-2</c:v>
                </c:pt>
                <c:pt idx="14672">
                  <c:v>-6.9000000000000006E-2</c:v>
                </c:pt>
                <c:pt idx="14673">
                  <c:v>-6.9000000000000006E-2</c:v>
                </c:pt>
                <c:pt idx="14674">
                  <c:v>-6.9000000000000006E-2</c:v>
                </c:pt>
                <c:pt idx="14675">
                  <c:v>-6.9000000000000006E-2</c:v>
                </c:pt>
                <c:pt idx="14676">
                  <c:v>-6.9000000000000006E-2</c:v>
                </c:pt>
                <c:pt idx="14677">
                  <c:v>-6.9000000000000006E-2</c:v>
                </c:pt>
                <c:pt idx="14678">
                  <c:v>-6.9000000000000006E-2</c:v>
                </c:pt>
                <c:pt idx="14679">
                  <c:v>-6.9000000000000006E-2</c:v>
                </c:pt>
                <c:pt idx="14680">
                  <c:v>-6.9000000000000006E-2</c:v>
                </c:pt>
                <c:pt idx="14681">
                  <c:v>-6.9000000000000006E-2</c:v>
                </c:pt>
                <c:pt idx="14682">
                  <c:v>-6.9000000000000006E-2</c:v>
                </c:pt>
                <c:pt idx="14683">
                  <c:v>-6.9000000000000006E-2</c:v>
                </c:pt>
                <c:pt idx="14684">
                  <c:v>-6.9000000000000006E-2</c:v>
                </c:pt>
                <c:pt idx="14685">
                  <c:v>-6.9000000000000006E-2</c:v>
                </c:pt>
                <c:pt idx="14686">
                  <c:v>-6.9000000000000006E-2</c:v>
                </c:pt>
                <c:pt idx="14687">
                  <c:v>-6.9000000000000006E-2</c:v>
                </c:pt>
                <c:pt idx="14688">
                  <c:v>-6.9000000000000006E-2</c:v>
                </c:pt>
                <c:pt idx="14689">
                  <c:v>-6.9000000000000006E-2</c:v>
                </c:pt>
                <c:pt idx="14690">
                  <c:v>-6.9000000000000006E-2</c:v>
                </c:pt>
                <c:pt idx="14691">
                  <c:v>-6.9000000000000006E-2</c:v>
                </c:pt>
                <c:pt idx="14692">
                  <c:v>-6.9000000000000006E-2</c:v>
                </c:pt>
                <c:pt idx="14693">
                  <c:v>-6.9000000000000006E-2</c:v>
                </c:pt>
                <c:pt idx="14694">
                  <c:v>-6.9000000000000006E-2</c:v>
                </c:pt>
                <c:pt idx="14695">
                  <c:v>-6.9000000000000006E-2</c:v>
                </c:pt>
                <c:pt idx="14696">
                  <c:v>-6.9000000000000006E-2</c:v>
                </c:pt>
                <c:pt idx="14697">
                  <c:v>-6.9000000000000006E-2</c:v>
                </c:pt>
                <c:pt idx="14698">
                  <c:v>-6.9000000000000006E-2</c:v>
                </c:pt>
                <c:pt idx="14699">
                  <c:v>-6.9000000000000006E-2</c:v>
                </c:pt>
                <c:pt idx="14700">
                  <c:v>-6.9000000000000006E-2</c:v>
                </c:pt>
                <c:pt idx="14701">
                  <c:v>-6.9000000000000006E-2</c:v>
                </c:pt>
                <c:pt idx="14702">
                  <c:v>-6.9000000000000006E-2</c:v>
                </c:pt>
                <c:pt idx="14703">
                  <c:v>-6.9000000000000006E-2</c:v>
                </c:pt>
                <c:pt idx="14704">
                  <c:v>-6.9000000000000006E-2</c:v>
                </c:pt>
                <c:pt idx="14705">
                  <c:v>-6.9000000000000006E-2</c:v>
                </c:pt>
                <c:pt idx="14706">
                  <c:v>-6.9000000000000006E-2</c:v>
                </c:pt>
                <c:pt idx="14707">
                  <c:v>-6.9000000000000006E-2</c:v>
                </c:pt>
                <c:pt idx="14708">
                  <c:v>-6.9000000000000006E-2</c:v>
                </c:pt>
                <c:pt idx="14709">
                  <c:v>-6.9000000000000006E-2</c:v>
                </c:pt>
                <c:pt idx="14710">
                  <c:v>-6.9000000000000006E-2</c:v>
                </c:pt>
                <c:pt idx="14711">
                  <c:v>-6.9000000000000006E-2</c:v>
                </c:pt>
                <c:pt idx="14712">
                  <c:v>-6.9000000000000006E-2</c:v>
                </c:pt>
                <c:pt idx="14713">
                  <c:v>-6.9000000000000006E-2</c:v>
                </c:pt>
                <c:pt idx="14714">
                  <c:v>-6.9000000000000006E-2</c:v>
                </c:pt>
                <c:pt idx="14715">
                  <c:v>-6.9000000000000006E-2</c:v>
                </c:pt>
                <c:pt idx="14716">
                  <c:v>-6.9000000000000006E-2</c:v>
                </c:pt>
                <c:pt idx="14717">
                  <c:v>-6.9000000000000006E-2</c:v>
                </c:pt>
                <c:pt idx="14718">
                  <c:v>-6.9000000000000006E-2</c:v>
                </c:pt>
                <c:pt idx="14719">
                  <c:v>-6.9000000000000006E-2</c:v>
                </c:pt>
                <c:pt idx="14720">
                  <c:v>-6.9000000000000006E-2</c:v>
                </c:pt>
                <c:pt idx="14721">
                  <c:v>-6.9000000000000006E-2</c:v>
                </c:pt>
                <c:pt idx="14722">
                  <c:v>-6.9000000000000006E-2</c:v>
                </c:pt>
                <c:pt idx="14723">
                  <c:v>-6.9000000000000006E-2</c:v>
                </c:pt>
                <c:pt idx="14724">
                  <c:v>-6.9000000000000006E-2</c:v>
                </c:pt>
                <c:pt idx="14725">
                  <c:v>-6.9000000000000006E-2</c:v>
                </c:pt>
                <c:pt idx="14726">
                  <c:v>-6.9000000000000006E-2</c:v>
                </c:pt>
                <c:pt idx="14727">
                  <c:v>-6.9000000000000006E-2</c:v>
                </c:pt>
                <c:pt idx="14728">
                  <c:v>-6.9000000000000006E-2</c:v>
                </c:pt>
                <c:pt idx="14729">
                  <c:v>-6.9000000000000006E-2</c:v>
                </c:pt>
                <c:pt idx="14730">
                  <c:v>-6.9000000000000006E-2</c:v>
                </c:pt>
                <c:pt idx="14731">
                  <c:v>-6.9000000000000006E-2</c:v>
                </c:pt>
                <c:pt idx="14732">
                  <c:v>-6.9000000000000006E-2</c:v>
                </c:pt>
                <c:pt idx="14733">
                  <c:v>-6.9000000000000006E-2</c:v>
                </c:pt>
                <c:pt idx="14734">
                  <c:v>-6.9000000000000006E-2</c:v>
                </c:pt>
                <c:pt idx="14735">
                  <c:v>-6.9000000000000006E-2</c:v>
                </c:pt>
                <c:pt idx="14736">
                  <c:v>-6.9000000000000006E-2</c:v>
                </c:pt>
                <c:pt idx="14737">
                  <c:v>-6.9000000000000006E-2</c:v>
                </c:pt>
                <c:pt idx="14738">
                  <c:v>-6.9000000000000006E-2</c:v>
                </c:pt>
                <c:pt idx="14739">
                  <c:v>-6.9000000000000006E-2</c:v>
                </c:pt>
                <c:pt idx="14740">
                  <c:v>-6.9000000000000006E-2</c:v>
                </c:pt>
                <c:pt idx="14741">
                  <c:v>-6.9000000000000006E-2</c:v>
                </c:pt>
                <c:pt idx="14742">
                  <c:v>-6.8000000000000005E-2</c:v>
                </c:pt>
                <c:pt idx="14743">
                  <c:v>-6.8000000000000005E-2</c:v>
                </c:pt>
                <c:pt idx="14744">
                  <c:v>-6.8000000000000005E-2</c:v>
                </c:pt>
                <c:pt idx="14745">
                  <c:v>-6.8000000000000005E-2</c:v>
                </c:pt>
                <c:pt idx="14746">
                  <c:v>-6.8000000000000005E-2</c:v>
                </c:pt>
                <c:pt idx="14747">
                  <c:v>-6.8000000000000005E-2</c:v>
                </c:pt>
                <c:pt idx="14748">
                  <c:v>-6.8000000000000005E-2</c:v>
                </c:pt>
                <c:pt idx="14749">
                  <c:v>-6.8000000000000005E-2</c:v>
                </c:pt>
                <c:pt idx="14750">
                  <c:v>-6.8000000000000005E-2</c:v>
                </c:pt>
                <c:pt idx="14751">
                  <c:v>-6.8000000000000005E-2</c:v>
                </c:pt>
                <c:pt idx="14752">
                  <c:v>-6.8000000000000005E-2</c:v>
                </c:pt>
                <c:pt idx="14753">
                  <c:v>-6.8000000000000005E-2</c:v>
                </c:pt>
                <c:pt idx="14754">
                  <c:v>-6.8000000000000005E-2</c:v>
                </c:pt>
                <c:pt idx="14755">
                  <c:v>-6.8000000000000005E-2</c:v>
                </c:pt>
                <c:pt idx="14756">
                  <c:v>-6.8000000000000005E-2</c:v>
                </c:pt>
                <c:pt idx="14757">
                  <c:v>-6.8000000000000005E-2</c:v>
                </c:pt>
                <c:pt idx="14758">
                  <c:v>-6.8000000000000005E-2</c:v>
                </c:pt>
                <c:pt idx="14759">
                  <c:v>-6.8000000000000005E-2</c:v>
                </c:pt>
                <c:pt idx="14760">
                  <c:v>-6.8000000000000005E-2</c:v>
                </c:pt>
                <c:pt idx="14761">
                  <c:v>-6.8000000000000005E-2</c:v>
                </c:pt>
                <c:pt idx="14762">
                  <c:v>-6.8000000000000005E-2</c:v>
                </c:pt>
                <c:pt idx="14763">
                  <c:v>-6.8000000000000005E-2</c:v>
                </c:pt>
                <c:pt idx="14764">
                  <c:v>-6.8000000000000005E-2</c:v>
                </c:pt>
                <c:pt idx="14765">
                  <c:v>-6.8000000000000005E-2</c:v>
                </c:pt>
                <c:pt idx="14766">
                  <c:v>-6.8000000000000005E-2</c:v>
                </c:pt>
                <c:pt idx="14767">
                  <c:v>-6.8000000000000005E-2</c:v>
                </c:pt>
                <c:pt idx="14768">
                  <c:v>-6.8000000000000005E-2</c:v>
                </c:pt>
                <c:pt idx="14769">
                  <c:v>-6.8000000000000005E-2</c:v>
                </c:pt>
                <c:pt idx="14770">
                  <c:v>-6.8000000000000005E-2</c:v>
                </c:pt>
                <c:pt idx="14771">
                  <c:v>-6.8000000000000005E-2</c:v>
                </c:pt>
                <c:pt idx="14772">
                  <c:v>-6.8000000000000005E-2</c:v>
                </c:pt>
                <c:pt idx="14773">
                  <c:v>-6.8000000000000005E-2</c:v>
                </c:pt>
                <c:pt idx="14774">
                  <c:v>-6.8000000000000005E-2</c:v>
                </c:pt>
                <c:pt idx="14775">
                  <c:v>-6.8000000000000005E-2</c:v>
                </c:pt>
                <c:pt idx="14776">
                  <c:v>-6.8000000000000005E-2</c:v>
                </c:pt>
                <c:pt idx="14777">
                  <c:v>-6.8000000000000005E-2</c:v>
                </c:pt>
                <c:pt idx="14778">
                  <c:v>-6.8000000000000005E-2</c:v>
                </c:pt>
                <c:pt idx="14779">
                  <c:v>-6.8000000000000005E-2</c:v>
                </c:pt>
                <c:pt idx="14780">
                  <c:v>-6.8000000000000005E-2</c:v>
                </c:pt>
                <c:pt idx="14781">
                  <c:v>-6.8000000000000005E-2</c:v>
                </c:pt>
                <c:pt idx="14782">
                  <c:v>-6.8000000000000005E-2</c:v>
                </c:pt>
                <c:pt idx="14783">
                  <c:v>-6.8000000000000005E-2</c:v>
                </c:pt>
                <c:pt idx="14784">
                  <c:v>-6.8000000000000005E-2</c:v>
                </c:pt>
                <c:pt idx="14785">
                  <c:v>-6.8000000000000005E-2</c:v>
                </c:pt>
                <c:pt idx="14786">
                  <c:v>-6.8000000000000005E-2</c:v>
                </c:pt>
                <c:pt idx="14787">
                  <c:v>-6.8000000000000005E-2</c:v>
                </c:pt>
                <c:pt idx="14788">
                  <c:v>-6.8000000000000005E-2</c:v>
                </c:pt>
                <c:pt idx="14789">
                  <c:v>-6.8000000000000005E-2</c:v>
                </c:pt>
                <c:pt idx="14790">
                  <c:v>-6.8000000000000005E-2</c:v>
                </c:pt>
                <c:pt idx="14791">
                  <c:v>-6.8000000000000005E-2</c:v>
                </c:pt>
                <c:pt idx="14792">
                  <c:v>-6.8000000000000005E-2</c:v>
                </c:pt>
                <c:pt idx="14793">
                  <c:v>-6.8000000000000005E-2</c:v>
                </c:pt>
                <c:pt idx="14794">
                  <c:v>-6.8000000000000005E-2</c:v>
                </c:pt>
                <c:pt idx="14795">
                  <c:v>-6.8000000000000005E-2</c:v>
                </c:pt>
                <c:pt idx="14796">
                  <c:v>-6.8000000000000005E-2</c:v>
                </c:pt>
                <c:pt idx="14797">
                  <c:v>-6.8000000000000005E-2</c:v>
                </c:pt>
                <c:pt idx="14798">
                  <c:v>-6.8000000000000005E-2</c:v>
                </c:pt>
                <c:pt idx="14799">
                  <c:v>-6.8000000000000005E-2</c:v>
                </c:pt>
                <c:pt idx="14800">
                  <c:v>-6.8000000000000005E-2</c:v>
                </c:pt>
                <c:pt idx="14801">
                  <c:v>-6.8000000000000005E-2</c:v>
                </c:pt>
                <c:pt idx="14802">
                  <c:v>-6.8000000000000005E-2</c:v>
                </c:pt>
                <c:pt idx="14803">
                  <c:v>-6.8000000000000005E-2</c:v>
                </c:pt>
                <c:pt idx="14804">
                  <c:v>-6.8000000000000005E-2</c:v>
                </c:pt>
                <c:pt idx="14805">
                  <c:v>-6.8000000000000005E-2</c:v>
                </c:pt>
                <c:pt idx="14806">
                  <c:v>-6.8000000000000005E-2</c:v>
                </c:pt>
                <c:pt idx="14807">
                  <c:v>-6.8000000000000005E-2</c:v>
                </c:pt>
                <c:pt idx="14808">
                  <c:v>-6.8000000000000005E-2</c:v>
                </c:pt>
                <c:pt idx="14809">
                  <c:v>-6.8000000000000005E-2</c:v>
                </c:pt>
                <c:pt idx="14810">
                  <c:v>-6.8000000000000005E-2</c:v>
                </c:pt>
                <c:pt idx="14811">
                  <c:v>-6.8000000000000005E-2</c:v>
                </c:pt>
                <c:pt idx="14812">
                  <c:v>-6.8000000000000005E-2</c:v>
                </c:pt>
                <c:pt idx="14813">
                  <c:v>-6.8000000000000005E-2</c:v>
                </c:pt>
                <c:pt idx="14814">
                  <c:v>-6.8000000000000005E-2</c:v>
                </c:pt>
                <c:pt idx="14815">
                  <c:v>-6.8000000000000005E-2</c:v>
                </c:pt>
                <c:pt idx="14816">
                  <c:v>-6.8000000000000005E-2</c:v>
                </c:pt>
                <c:pt idx="14817">
                  <c:v>-6.8000000000000005E-2</c:v>
                </c:pt>
                <c:pt idx="14818">
                  <c:v>-6.8000000000000005E-2</c:v>
                </c:pt>
                <c:pt idx="14819">
                  <c:v>-6.8000000000000005E-2</c:v>
                </c:pt>
                <c:pt idx="14820">
                  <c:v>-6.8000000000000005E-2</c:v>
                </c:pt>
                <c:pt idx="14821">
                  <c:v>-6.8000000000000005E-2</c:v>
                </c:pt>
                <c:pt idx="14822">
                  <c:v>-6.8000000000000005E-2</c:v>
                </c:pt>
                <c:pt idx="14823">
                  <c:v>-6.7000000000000004E-2</c:v>
                </c:pt>
                <c:pt idx="14824">
                  <c:v>-6.7000000000000004E-2</c:v>
                </c:pt>
                <c:pt idx="14825">
                  <c:v>-6.7000000000000004E-2</c:v>
                </c:pt>
                <c:pt idx="14826">
                  <c:v>-6.7000000000000004E-2</c:v>
                </c:pt>
                <c:pt idx="14827">
                  <c:v>-6.7000000000000004E-2</c:v>
                </c:pt>
                <c:pt idx="14828">
                  <c:v>-6.7000000000000004E-2</c:v>
                </c:pt>
                <c:pt idx="14829">
                  <c:v>-6.7000000000000004E-2</c:v>
                </c:pt>
                <c:pt idx="14830">
                  <c:v>-6.7000000000000004E-2</c:v>
                </c:pt>
                <c:pt idx="14831">
                  <c:v>-6.7000000000000004E-2</c:v>
                </c:pt>
                <c:pt idx="14832">
                  <c:v>-6.7000000000000004E-2</c:v>
                </c:pt>
                <c:pt idx="14833">
                  <c:v>-6.7000000000000004E-2</c:v>
                </c:pt>
                <c:pt idx="14834">
                  <c:v>-6.7000000000000004E-2</c:v>
                </c:pt>
                <c:pt idx="14835">
                  <c:v>-6.7000000000000004E-2</c:v>
                </c:pt>
                <c:pt idx="14836">
                  <c:v>-6.7000000000000004E-2</c:v>
                </c:pt>
                <c:pt idx="14837">
                  <c:v>-6.7000000000000004E-2</c:v>
                </c:pt>
                <c:pt idx="14838">
                  <c:v>-6.7000000000000004E-2</c:v>
                </c:pt>
                <c:pt idx="14839">
                  <c:v>-6.7000000000000004E-2</c:v>
                </c:pt>
                <c:pt idx="14840">
                  <c:v>-6.7000000000000004E-2</c:v>
                </c:pt>
                <c:pt idx="14841">
                  <c:v>-6.7000000000000004E-2</c:v>
                </c:pt>
                <c:pt idx="14842">
                  <c:v>-6.7000000000000004E-2</c:v>
                </c:pt>
                <c:pt idx="14843">
                  <c:v>-6.7000000000000004E-2</c:v>
                </c:pt>
                <c:pt idx="14844">
                  <c:v>-6.7000000000000004E-2</c:v>
                </c:pt>
                <c:pt idx="14845">
                  <c:v>-6.7000000000000004E-2</c:v>
                </c:pt>
                <c:pt idx="14846">
                  <c:v>-6.7000000000000004E-2</c:v>
                </c:pt>
                <c:pt idx="14847">
                  <c:v>-6.7000000000000004E-2</c:v>
                </c:pt>
                <c:pt idx="14848">
                  <c:v>-6.7000000000000004E-2</c:v>
                </c:pt>
                <c:pt idx="14849">
                  <c:v>-6.7000000000000004E-2</c:v>
                </c:pt>
                <c:pt idx="14850">
                  <c:v>-6.7000000000000004E-2</c:v>
                </c:pt>
                <c:pt idx="14851">
                  <c:v>-6.7000000000000004E-2</c:v>
                </c:pt>
                <c:pt idx="14852">
                  <c:v>-6.7000000000000004E-2</c:v>
                </c:pt>
                <c:pt idx="14853">
                  <c:v>-6.7000000000000004E-2</c:v>
                </c:pt>
                <c:pt idx="14854">
                  <c:v>-6.7000000000000004E-2</c:v>
                </c:pt>
                <c:pt idx="14855">
                  <c:v>-6.7000000000000004E-2</c:v>
                </c:pt>
                <c:pt idx="14856">
                  <c:v>-6.7000000000000004E-2</c:v>
                </c:pt>
                <c:pt idx="14857">
                  <c:v>-6.7000000000000004E-2</c:v>
                </c:pt>
                <c:pt idx="14858">
                  <c:v>-6.7000000000000004E-2</c:v>
                </c:pt>
                <c:pt idx="14859">
                  <c:v>-6.7000000000000004E-2</c:v>
                </c:pt>
                <c:pt idx="14860">
                  <c:v>-6.7000000000000004E-2</c:v>
                </c:pt>
                <c:pt idx="14861">
                  <c:v>-6.7000000000000004E-2</c:v>
                </c:pt>
                <c:pt idx="14862">
                  <c:v>-6.7000000000000004E-2</c:v>
                </c:pt>
                <c:pt idx="14863">
                  <c:v>-6.7000000000000004E-2</c:v>
                </c:pt>
                <c:pt idx="14864">
                  <c:v>-6.7000000000000004E-2</c:v>
                </c:pt>
                <c:pt idx="14865">
                  <c:v>-6.7000000000000004E-2</c:v>
                </c:pt>
                <c:pt idx="14866">
                  <c:v>-6.7000000000000004E-2</c:v>
                </c:pt>
                <c:pt idx="14867">
                  <c:v>-6.7000000000000004E-2</c:v>
                </c:pt>
                <c:pt idx="14868">
                  <c:v>-6.7000000000000004E-2</c:v>
                </c:pt>
                <c:pt idx="14869">
                  <c:v>-6.7000000000000004E-2</c:v>
                </c:pt>
                <c:pt idx="14870">
                  <c:v>-6.7000000000000004E-2</c:v>
                </c:pt>
                <c:pt idx="14871">
                  <c:v>-6.7000000000000004E-2</c:v>
                </c:pt>
                <c:pt idx="14872">
                  <c:v>-6.7000000000000004E-2</c:v>
                </c:pt>
                <c:pt idx="14873">
                  <c:v>-6.7000000000000004E-2</c:v>
                </c:pt>
                <c:pt idx="14874">
                  <c:v>-6.7000000000000004E-2</c:v>
                </c:pt>
                <c:pt idx="14875">
                  <c:v>-6.7000000000000004E-2</c:v>
                </c:pt>
                <c:pt idx="14876">
                  <c:v>-6.7000000000000004E-2</c:v>
                </c:pt>
                <c:pt idx="14877">
                  <c:v>-6.7000000000000004E-2</c:v>
                </c:pt>
                <c:pt idx="14878">
                  <c:v>-6.7000000000000004E-2</c:v>
                </c:pt>
                <c:pt idx="14879">
                  <c:v>-6.7000000000000004E-2</c:v>
                </c:pt>
                <c:pt idx="14880">
                  <c:v>-6.7000000000000004E-2</c:v>
                </c:pt>
                <c:pt idx="14881">
                  <c:v>-6.7000000000000004E-2</c:v>
                </c:pt>
                <c:pt idx="14882">
                  <c:v>-6.7000000000000004E-2</c:v>
                </c:pt>
                <c:pt idx="14883">
                  <c:v>-6.7000000000000004E-2</c:v>
                </c:pt>
                <c:pt idx="14884">
                  <c:v>-6.7000000000000004E-2</c:v>
                </c:pt>
                <c:pt idx="14885">
                  <c:v>-6.7000000000000004E-2</c:v>
                </c:pt>
                <c:pt idx="14886">
                  <c:v>-6.7000000000000004E-2</c:v>
                </c:pt>
                <c:pt idx="14887">
                  <c:v>-6.7000000000000004E-2</c:v>
                </c:pt>
                <c:pt idx="14888">
                  <c:v>-6.7000000000000004E-2</c:v>
                </c:pt>
                <c:pt idx="14889">
                  <c:v>-6.7000000000000004E-2</c:v>
                </c:pt>
                <c:pt idx="14890">
                  <c:v>-6.7000000000000004E-2</c:v>
                </c:pt>
                <c:pt idx="14891">
                  <c:v>-6.7000000000000004E-2</c:v>
                </c:pt>
                <c:pt idx="14892">
                  <c:v>-6.7000000000000004E-2</c:v>
                </c:pt>
                <c:pt idx="14893">
                  <c:v>-6.7000000000000004E-2</c:v>
                </c:pt>
                <c:pt idx="14894">
                  <c:v>-6.7000000000000004E-2</c:v>
                </c:pt>
                <c:pt idx="14895">
                  <c:v>-6.7000000000000004E-2</c:v>
                </c:pt>
                <c:pt idx="14896">
                  <c:v>-6.7000000000000004E-2</c:v>
                </c:pt>
                <c:pt idx="14897">
                  <c:v>-6.7000000000000004E-2</c:v>
                </c:pt>
                <c:pt idx="14898">
                  <c:v>-6.7000000000000004E-2</c:v>
                </c:pt>
                <c:pt idx="14899">
                  <c:v>-6.7000000000000004E-2</c:v>
                </c:pt>
                <c:pt idx="14900">
                  <c:v>-6.7000000000000004E-2</c:v>
                </c:pt>
                <c:pt idx="14901">
                  <c:v>-6.7000000000000004E-2</c:v>
                </c:pt>
                <c:pt idx="14902">
                  <c:v>-6.7000000000000004E-2</c:v>
                </c:pt>
                <c:pt idx="14903">
                  <c:v>-6.7000000000000004E-2</c:v>
                </c:pt>
                <c:pt idx="14904">
                  <c:v>-6.6000000000000003E-2</c:v>
                </c:pt>
                <c:pt idx="14905">
                  <c:v>-6.6000000000000003E-2</c:v>
                </c:pt>
                <c:pt idx="14906">
                  <c:v>-6.6000000000000003E-2</c:v>
                </c:pt>
                <c:pt idx="14907">
                  <c:v>-6.6000000000000003E-2</c:v>
                </c:pt>
                <c:pt idx="14908">
                  <c:v>-6.6000000000000003E-2</c:v>
                </c:pt>
                <c:pt idx="14909">
                  <c:v>-6.6000000000000003E-2</c:v>
                </c:pt>
                <c:pt idx="14910">
                  <c:v>-6.6000000000000003E-2</c:v>
                </c:pt>
                <c:pt idx="14911">
                  <c:v>-6.6000000000000003E-2</c:v>
                </c:pt>
                <c:pt idx="14912">
                  <c:v>-6.6000000000000003E-2</c:v>
                </c:pt>
                <c:pt idx="14913">
                  <c:v>-6.6000000000000003E-2</c:v>
                </c:pt>
                <c:pt idx="14914">
                  <c:v>-6.6000000000000003E-2</c:v>
                </c:pt>
                <c:pt idx="14915">
                  <c:v>-6.6000000000000003E-2</c:v>
                </c:pt>
                <c:pt idx="14916">
                  <c:v>-6.6000000000000003E-2</c:v>
                </c:pt>
                <c:pt idx="14917">
                  <c:v>-6.6000000000000003E-2</c:v>
                </c:pt>
                <c:pt idx="14918">
                  <c:v>-6.6000000000000003E-2</c:v>
                </c:pt>
                <c:pt idx="14919">
                  <c:v>-6.6000000000000003E-2</c:v>
                </c:pt>
                <c:pt idx="14920">
                  <c:v>-6.6000000000000003E-2</c:v>
                </c:pt>
                <c:pt idx="14921">
                  <c:v>-6.6000000000000003E-2</c:v>
                </c:pt>
                <c:pt idx="14922">
                  <c:v>-6.6000000000000003E-2</c:v>
                </c:pt>
                <c:pt idx="14923">
                  <c:v>-6.6000000000000003E-2</c:v>
                </c:pt>
                <c:pt idx="14924">
                  <c:v>-6.6000000000000003E-2</c:v>
                </c:pt>
                <c:pt idx="14925">
                  <c:v>-6.6000000000000003E-2</c:v>
                </c:pt>
                <c:pt idx="14926">
                  <c:v>-6.6000000000000003E-2</c:v>
                </c:pt>
                <c:pt idx="14927">
                  <c:v>-6.6000000000000003E-2</c:v>
                </c:pt>
                <c:pt idx="14928">
                  <c:v>-6.6000000000000003E-2</c:v>
                </c:pt>
                <c:pt idx="14929">
                  <c:v>-6.6000000000000003E-2</c:v>
                </c:pt>
                <c:pt idx="14930">
                  <c:v>-6.6000000000000003E-2</c:v>
                </c:pt>
                <c:pt idx="14931">
                  <c:v>-6.6000000000000003E-2</c:v>
                </c:pt>
                <c:pt idx="14932">
                  <c:v>-6.6000000000000003E-2</c:v>
                </c:pt>
                <c:pt idx="14933">
                  <c:v>-6.6000000000000003E-2</c:v>
                </c:pt>
                <c:pt idx="14934">
                  <c:v>-6.6000000000000003E-2</c:v>
                </c:pt>
                <c:pt idx="14935">
                  <c:v>-6.6000000000000003E-2</c:v>
                </c:pt>
                <c:pt idx="14936">
                  <c:v>-6.6000000000000003E-2</c:v>
                </c:pt>
                <c:pt idx="14937">
                  <c:v>-6.6000000000000003E-2</c:v>
                </c:pt>
                <c:pt idx="14938">
                  <c:v>-6.6000000000000003E-2</c:v>
                </c:pt>
                <c:pt idx="14939">
                  <c:v>-6.6000000000000003E-2</c:v>
                </c:pt>
                <c:pt idx="14940">
                  <c:v>-6.6000000000000003E-2</c:v>
                </c:pt>
                <c:pt idx="14941">
                  <c:v>-6.6000000000000003E-2</c:v>
                </c:pt>
                <c:pt idx="14942">
                  <c:v>-6.6000000000000003E-2</c:v>
                </c:pt>
                <c:pt idx="14943">
                  <c:v>-6.6000000000000003E-2</c:v>
                </c:pt>
                <c:pt idx="14944">
                  <c:v>-6.6000000000000003E-2</c:v>
                </c:pt>
                <c:pt idx="14945">
                  <c:v>-6.6000000000000003E-2</c:v>
                </c:pt>
                <c:pt idx="14946">
                  <c:v>-6.6000000000000003E-2</c:v>
                </c:pt>
                <c:pt idx="14947">
                  <c:v>-6.6000000000000003E-2</c:v>
                </c:pt>
                <c:pt idx="14948">
                  <c:v>-6.6000000000000003E-2</c:v>
                </c:pt>
                <c:pt idx="14949">
                  <c:v>-6.6000000000000003E-2</c:v>
                </c:pt>
                <c:pt idx="14950">
                  <c:v>-6.6000000000000003E-2</c:v>
                </c:pt>
                <c:pt idx="14951">
                  <c:v>-6.6000000000000003E-2</c:v>
                </c:pt>
                <c:pt idx="14952">
                  <c:v>-6.6000000000000003E-2</c:v>
                </c:pt>
                <c:pt idx="14953">
                  <c:v>-6.6000000000000003E-2</c:v>
                </c:pt>
                <c:pt idx="14954">
                  <c:v>-6.6000000000000003E-2</c:v>
                </c:pt>
                <c:pt idx="14955">
                  <c:v>-6.6000000000000003E-2</c:v>
                </c:pt>
                <c:pt idx="14956">
                  <c:v>-6.6000000000000003E-2</c:v>
                </c:pt>
                <c:pt idx="14957">
                  <c:v>-6.6000000000000003E-2</c:v>
                </c:pt>
                <c:pt idx="14958">
                  <c:v>-6.6000000000000003E-2</c:v>
                </c:pt>
                <c:pt idx="14959">
                  <c:v>-6.6000000000000003E-2</c:v>
                </c:pt>
                <c:pt idx="14960">
                  <c:v>-6.6000000000000003E-2</c:v>
                </c:pt>
                <c:pt idx="14961">
                  <c:v>-6.6000000000000003E-2</c:v>
                </c:pt>
                <c:pt idx="14962">
                  <c:v>-6.6000000000000003E-2</c:v>
                </c:pt>
                <c:pt idx="14963">
                  <c:v>-6.6000000000000003E-2</c:v>
                </c:pt>
                <c:pt idx="14964">
                  <c:v>-6.6000000000000003E-2</c:v>
                </c:pt>
                <c:pt idx="14965">
                  <c:v>-6.6000000000000003E-2</c:v>
                </c:pt>
                <c:pt idx="14966">
                  <c:v>-6.6000000000000003E-2</c:v>
                </c:pt>
                <c:pt idx="14967">
                  <c:v>-6.6000000000000003E-2</c:v>
                </c:pt>
                <c:pt idx="14968">
                  <c:v>-6.6000000000000003E-2</c:v>
                </c:pt>
                <c:pt idx="14969">
                  <c:v>-6.6000000000000003E-2</c:v>
                </c:pt>
                <c:pt idx="14970">
                  <c:v>-6.6000000000000003E-2</c:v>
                </c:pt>
                <c:pt idx="14971">
                  <c:v>-6.6000000000000003E-2</c:v>
                </c:pt>
                <c:pt idx="14972">
                  <c:v>-6.6000000000000003E-2</c:v>
                </c:pt>
                <c:pt idx="14973">
                  <c:v>-6.6000000000000003E-2</c:v>
                </c:pt>
                <c:pt idx="14974">
                  <c:v>-6.6000000000000003E-2</c:v>
                </c:pt>
                <c:pt idx="14975">
                  <c:v>-6.6000000000000003E-2</c:v>
                </c:pt>
                <c:pt idx="14976">
                  <c:v>-6.6000000000000003E-2</c:v>
                </c:pt>
                <c:pt idx="14977">
                  <c:v>-6.6000000000000003E-2</c:v>
                </c:pt>
                <c:pt idx="14978">
                  <c:v>-6.6000000000000003E-2</c:v>
                </c:pt>
                <c:pt idx="14979">
                  <c:v>-6.6000000000000003E-2</c:v>
                </c:pt>
                <c:pt idx="14980">
                  <c:v>-6.6000000000000003E-2</c:v>
                </c:pt>
                <c:pt idx="14981">
                  <c:v>-6.6000000000000003E-2</c:v>
                </c:pt>
                <c:pt idx="14982">
                  <c:v>-6.6000000000000003E-2</c:v>
                </c:pt>
                <c:pt idx="14983">
                  <c:v>-6.6000000000000003E-2</c:v>
                </c:pt>
                <c:pt idx="14984">
                  <c:v>-6.6000000000000003E-2</c:v>
                </c:pt>
                <c:pt idx="14985">
                  <c:v>-6.5000000000000002E-2</c:v>
                </c:pt>
                <c:pt idx="14986">
                  <c:v>-6.5000000000000002E-2</c:v>
                </c:pt>
                <c:pt idx="14987">
                  <c:v>-6.5000000000000002E-2</c:v>
                </c:pt>
                <c:pt idx="14988">
                  <c:v>-6.5000000000000002E-2</c:v>
                </c:pt>
                <c:pt idx="14989">
                  <c:v>-6.5000000000000002E-2</c:v>
                </c:pt>
                <c:pt idx="14990">
                  <c:v>-6.5000000000000002E-2</c:v>
                </c:pt>
                <c:pt idx="14991">
                  <c:v>-6.5000000000000002E-2</c:v>
                </c:pt>
                <c:pt idx="14992">
                  <c:v>-6.5000000000000002E-2</c:v>
                </c:pt>
                <c:pt idx="14993">
                  <c:v>-6.5000000000000002E-2</c:v>
                </c:pt>
                <c:pt idx="14994">
                  <c:v>-6.5000000000000002E-2</c:v>
                </c:pt>
                <c:pt idx="14995">
                  <c:v>-6.5000000000000002E-2</c:v>
                </c:pt>
                <c:pt idx="14996">
                  <c:v>-6.5000000000000002E-2</c:v>
                </c:pt>
                <c:pt idx="14997">
                  <c:v>-6.5000000000000002E-2</c:v>
                </c:pt>
                <c:pt idx="14998">
                  <c:v>-6.5000000000000002E-2</c:v>
                </c:pt>
                <c:pt idx="14999">
                  <c:v>-6.5000000000000002E-2</c:v>
                </c:pt>
                <c:pt idx="15000">
                  <c:v>-6.5000000000000002E-2</c:v>
                </c:pt>
                <c:pt idx="15001">
                  <c:v>-6.5000000000000002E-2</c:v>
                </c:pt>
                <c:pt idx="15002">
                  <c:v>-6.5000000000000002E-2</c:v>
                </c:pt>
                <c:pt idx="15003">
                  <c:v>-6.5000000000000002E-2</c:v>
                </c:pt>
                <c:pt idx="15004">
                  <c:v>-6.5000000000000002E-2</c:v>
                </c:pt>
                <c:pt idx="15005">
                  <c:v>-6.5000000000000002E-2</c:v>
                </c:pt>
                <c:pt idx="15006">
                  <c:v>-6.5000000000000002E-2</c:v>
                </c:pt>
                <c:pt idx="15007">
                  <c:v>-6.5000000000000002E-2</c:v>
                </c:pt>
                <c:pt idx="15008">
                  <c:v>-6.5000000000000002E-2</c:v>
                </c:pt>
                <c:pt idx="15009">
                  <c:v>-6.5000000000000002E-2</c:v>
                </c:pt>
                <c:pt idx="15010">
                  <c:v>-6.5000000000000002E-2</c:v>
                </c:pt>
                <c:pt idx="15011">
                  <c:v>-6.5000000000000002E-2</c:v>
                </c:pt>
                <c:pt idx="15012">
                  <c:v>-6.5000000000000002E-2</c:v>
                </c:pt>
                <c:pt idx="15013">
                  <c:v>-6.5000000000000002E-2</c:v>
                </c:pt>
                <c:pt idx="15014">
                  <c:v>-6.5000000000000002E-2</c:v>
                </c:pt>
                <c:pt idx="15015">
                  <c:v>-6.5000000000000002E-2</c:v>
                </c:pt>
                <c:pt idx="15016">
                  <c:v>-6.5000000000000002E-2</c:v>
                </c:pt>
                <c:pt idx="15017">
                  <c:v>-6.5000000000000002E-2</c:v>
                </c:pt>
                <c:pt idx="15018">
                  <c:v>-6.5000000000000002E-2</c:v>
                </c:pt>
                <c:pt idx="15019">
                  <c:v>-6.5000000000000002E-2</c:v>
                </c:pt>
                <c:pt idx="15020">
                  <c:v>-6.5000000000000002E-2</c:v>
                </c:pt>
                <c:pt idx="15021">
                  <c:v>-6.5000000000000002E-2</c:v>
                </c:pt>
                <c:pt idx="15022">
                  <c:v>-6.5000000000000002E-2</c:v>
                </c:pt>
                <c:pt idx="15023">
                  <c:v>-6.5000000000000002E-2</c:v>
                </c:pt>
                <c:pt idx="15024">
                  <c:v>-6.5000000000000002E-2</c:v>
                </c:pt>
                <c:pt idx="15025">
                  <c:v>-6.5000000000000002E-2</c:v>
                </c:pt>
                <c:pt idx="15026">
                  <c:v>-6.5000000000000002E-2</c:v>
                </c:pt>
                <c:pt idx="15027">
                  <c:v>-6.5000000000000002E-2</c:v>
                </c:pt>
                <c:pt idx="15028">
                  <c:v>-6.5000000000000002E-2</c:v>
                </c:pt>
                <c:pt idx="15029">
                  <c:v>-6.5000000000000002E-2</c:v>
                </c:pt>
                <c:pt idx="15030">
                  <c:v>-6.5000000000000002E-2</c:v>
                </c:pt>
                <c:pt idx="15031">
                  <c:v>-6.5000000000000002E-2</c:v>
                </c:pt>
                <c:pt idx="15032">
                  <c:v>-6.5000000000000002E-2</c:v>
                </c:pt>
                <c:pt idx="15033">
                  <c:v>-6.5000000000000002E-2</c:v>
                </c:pt>
                <c:pt idx="15034">
                  <c:v>-6.5000000000000002E-2</c:v>
                </c:pt>
                <c:pt idx="15035">
                  <c:v>-6.5000000000000002E-2</c:v>
                </c:pt>
                <c:pt idx="15036">
                  <c:v>-6.5000000000000002E-2</c:v>
                </c:pt>
                <c:pt idx="15037">
                  <c:v>-6.5000000000000002E-2</c:v>
                </c:pt>
                <c:pt idx="15038">
                  <c:v>-6.5000000000000002E-2</c:v>
                </c:pt>
                <c:pt idx="15039">
                  <c:v>-6.5000000000000002E-2</c:v>
                </c:pt>
                <c:pt idx="15040">
                  <c:v>-6.5000000000000002E-2</c:v>
                </c:pt>
                <c:pt idx="15041">
                  <c:v>-6.5000000000000002E-2</c:v>
                </c:pt>
                <c:pt idx="15042">
                  <c:v>-6.5000000000000002E-2</c:v>
                </c:pt>
                <c:pt idx="15043">
                  <c:v>-6.5000000000000002E-2</c:v>
                </c:pt>
                <c:pt idx="15044">
                  <c:v>-6.5000000000000002E-2</c:v>
                </c:pt>
                <c:pt idx="15045">
                  <c:v>-6.5000000000000002E-2</c:v>
                </c:pt>
                <c:pt idx="15046">
                  <c:v>-6.5000000000000002E-2</c:v>
                </c:pt>
                <c:pt idx="15047">
                  <c:v>-6.5000000000000002E-2</c:v>
                </c:pt>
                <c:pt idx="15048">
                  <c:v>-6.5000000000000002E-2</c:v>
                </c:pt>
                <c:pt idx="15049">
                  <c:v>-6.5000000000000002E-2</c:v>
                </c:pt>
                <c:pt idx="15050">
                  <c:v>-6.5000000000000002E-2</c:v>
                </c:pt>
                <c:pt idx="15051">
                  <c:v>-6.5000000000000002E-2</c:v>
                </c:pt>
                <c:pt idx="15052">
                  <c:v>-6.5000000000000002E-2</c:v>
                </c:pt>
                <c:pt idx="15053">
                  <c:v>-6.5000000000000002E-2</c:v>
                </c:pt>
                <c:pt idx="15054">
                  <c:v>-6.5000000000000002E-2</c:v>
                </c:pt>
                <c:pt idx="15055">
                  <c:v>-6.5000000000000002E-2</c:v>
                </c:pt>
                <c:pt idx="15056">
                  <c:v>-6.5000000000000002E-2</c:v>
                </c:pt>
                <c:pt idx="15057">
                  <c:v>-6.5000000000000002E-2</c:v>
                </c:pt>
                <c:pt idx="15058">
                  <c:v>-6.5000000000000002E-2</c:v>
                </c:pt>
                <c:pt idx="15059">
                  <c:v>-6.5000000000000002E-2</c:v>
                </c:pt>
                <c:pt idx="15060">
                  <c:v>-6.5000000000000002E-2</c:v>
                </c:pt>
                <c:pt idx="15061">
                  <c:v>-6.5000000000000002E-2</c:v>
                </c:pt>
                <c:pt idx="15062">
                  <c:v>-6.5000000000000002E-2</c:v>
                </c:pt>
                <c:pt idx="15063">
                  <c:v>-6.5000000000000002E-2</c:v>
                </c:pt>
                <c:pt idx="15064">
                  <c:v>-6.5000000000000002E-2</c:v>
                </c:pt>
                <c:pt idx="15065">
                  <c:v>-6.5000000000000002E-2</c:v>
                </c:pt>
                <c:pt idx="15066">
                  <c:v>-6.4000000000000001E-2</c:v>
                </c:pt>
                <c:pt idx="15067">
                  <c:v>-6.4000000000000001E-2</c:v>
                </c:pt>
                <c:pt idx="15068">
                  <c:v>-6.4000000000000001E-2</c:v>
                </c:pt>
                <c:pt idx="15069">
                  <c:v>-6.4000000000000001E-2</c:v>
                </c:pt>
                <c:pt idx="15070">
                  <c:v>-6.4000000000000001E-2</c:v>
                </c:pt>
                <c:pt idx="15071">
                  <c:v>-6.4000000000000001E-2</c:v>
                </c:pt>
                <c:pt idx="15072">
                  <c:v>-6.4000000000000001E-2</c:v>
                </c:pt>
                <c:pt idx="15073">
                  <c:v>-6.4000000000000001E-2</c:v>
                </c:pt>
                <c:pt idx="15074">
                  <c:v>-6.4000000000000001E-2</c:v>
                </c:pt>
                <c:pt idx="15075">
                  <c:v>-6.4000000000000001E-2</c:v>
                </c:pt>
                <c:pt idx="15076">
                  <c:v>-6.4000000000000001E-2</c:v>
                </c:pt>
                <c:pt idx="15077">
                  <c:v>-6.4000000000000001E-2</c:v>
                </c:pt>
                <c:pt idx="15078">
                  <c:v>-6.4000000000000001E-2</c:v>
                </c:pt>
                <c:pt idx="15079">
                  <c:v>-6.4000000000000001E-2</c:v>
                </c:pt>
                <c:pt idx="15080">
                  <c:v>-6.4000000000000001E-2</c:v>
                </c:pt>
                <c:pt idx="15081">
                  <c:v>-6.4000000000000001E-2</c:v>
                </c:pt>
                <c:pt idx="15082">
                  <c:v>-6.4000000000000001E-2</c:v>
                </c:pt>
                <c:pt idx="15083">
                  <c:v>-6.4000000000000001E-2</c:v>
                </c:pt>
                <c:pt idx="15084">
                  <c:v>-6.4000000000000001E-2</c:v>
                </c:pt>
                <c:pt idx="15085">
                  <c:v>-6.4000000000000001E-2</c:v>
                </c:pt>
                <c:pt idx="15086">
                  <c:v>-6.4000000000000001E-2</c:v>
                </c:pt>
                <c:pt idx="15087">
                  <c:v>-6.4000000000000001E-2</c:v>
                </c:pt>
                <c:pt idx="15088">
                  <c:v>-6.4000000000000001E-2</c:v>
                </c:pt>
                <c:pt idx="15089">
                  <c:v>-6.4000000000000001E-2</c:v>
                </c:pt>
                <c:pt idx="15090">
                  <c:v>-6.4000000000000001E-2</c:v>
                </c:pt>
                <c:pt idx="15091">
                  <c:v>-6.4000000000000001E-2</c:v>
                </c:pt>
                <c:pt idx="15092">
                  <c:v>-6.4000000000000001E-2</c:v>
                </c:pt>
                <c:pt idx="15093">
                  <c:v>-6.4000000000000001E-2</c:v>
                </c:pt>
                <c:pt idx="15094">
                  <c:v>-6.4000000000000001E-2</c:v>
                </c:pt>
                <c:pt idx="15095">
                  <c:v>-6.4000000000000001E-2</c:v>
                </c:pt>
                <c:pt idx="15096">
                  <c:v>-6.4000000000000001E-2</c:v>
                </c:pt>
                <c:pt idx="15097">
                  <c:v>-6.4000000000000001E-2</c:v>
                </c:pt>
                <c:pt idx="15098">
                  <c:v>-6.4000000000000001E-2</c:v>
                </c:pt>
                <c:pt idx="15099">
                  <c:v>-6.4000000000000001E-2</c:v>
                </c:pt>
                <c:pt idx="15100">
                  <c:v>-6.4000000000000001E-2</c:v>
                </c:pt>
                <c:pt idx="15101">
                  <c:v>-6.4000000000000001E-2</c:v>
                </c:pt>
                <c:pt idx="15102">
                  <c:v>-6.4000000000000001E-2</c:v>
                </c:pt>
                <c:pt idx="15103">
                  <c:v>-6.4000000000000001E-2</c:v>
                </c:pt>
                <c:pt idx="15104">
                  <c:v>-6.4000000000000001E-2</c:v>
                </c:pt>
                <c:pt idx="15105">
                  <c:v>-6.4000000000000001E-2</c:v>
                </c:pt>
                <c:pt idx="15106">
                  <c:v>-6.4000000000000001E-2</c:v>
                </c:pt>
                <c:pt idx="15107">
                  <c:v>-6.4000000000000001E-2</c:v>
                </c:pt>
                <c:pt idx="15108">
                  <c:v>-6.4000000000000001E-2</c:v>
                </c:pt>
                <c:pt idx="15109">
                  <c:v>-6.4000000000000001E-2</c:v>
                </c:pt>
                <c:pt idx="15110">
                  <c:v>-6.4000000000000001E-2</c:v>
                </c:pt>
                <c:pt idx="15111">
                  <c:v>-6.4000000000000001E-2</c:v>
                </c:pt>
                <c:pt idx="15112">
                  <c:v>-6.4000000000000001E-2</c:v>
                </c:pt>
                <c:pt idx="15113">
                  <c:v>-6.4000000000000001E-2</c:v>
                </c:pt>
                <c:pt idx="15114">
                  <c:v>-6.4000000000000001E-2</c:v>
                </c:pt>
                <c:pt idx="15115">
                  <c:v>-6.4000000000000001E-2</c:v>
                </c:pt>
                <c:pt idx="15116">
                  <c:v>-6.4000000000000001E-2</c:v>
                </c:pt>
                <c:pt idx="15117">
                  <c:v>-6.4000000000000001E-2</c:v>
                </c:pt>
                <c:pt idx="15118">
                  <c:v>-6.4000000000000001E-2</c:v>
                </c:pt>
                <c:pt idx="15119">
                  <c:v>-6.4000000000000001E-2</c:v>
                </c:pt>
                <c:pt idx="15120">
                  <c:v>-6.4000000000000001E-2</c:v>
                </c:pt>
                <c:pt idx="15121">
                  <c:v>-6.4000000000000001E-2</c:v>
                </c:pt>
                <c:pt idx="15122">
                  <c:v>-6.4000000000000001E-2</c:v>
                </c:pt>
                <c:pt idx="15123">
                  <c:v>-6.4000000000000001E-2</c:v>
                </c:pt>
                <c:pt idx="15124">
                  <c:v>-6.4000000000000001E-2</c:v>
                </c:pt>
                <c:pt idx="15125">
                  <c:v>-6.4000000000000001E-2</c:v>
                </c:pt>
                <c:pt idx="15126">
                  <c:v>-6.4000000000000001E-2</c:v>
                </c:pt>
                <c:pt idx="15127">
                  <c:v>-6.4000000000000001E-2</c:v>
                </c:pt>
                <c:pt idx="15128">
                  <c:v>-6.4000000000000001E-2</c:v>
                </c:pt>
                <c:pt idx="15129">
                  <c:v>-6.4000000000000001E-2</c:v>
                </c:pt>
                <c:pt idx="15130">
                  <c:v>-6.4000000000000001E-2</c:v>
                </c:pt>
                <c:pt idx="15131">
                  <c:v>-6.4000000000000001E-2</c:v>
                </c:pt>
                <c:pt idx="15132">
                  <c:v>-6.4000000000000001E-2</c:v>
                </c:pt>
                <c:pt idx="15133">
                  <c:v>-6.4000000000000001E-2</c:v>
                </c:pt>
                <c:pt idx="15134">
                  <c:v>-6.4000000000000001E-2</c:v>
                </c:pt>
                <c:pt idx="15135">
                  <c:v>-6.4000000000000001E-2</c:v>
                </c:pt>
                <c:pt idx="15136">
                  <c:v>-6.4000000000000001E-2</c:v>
                </c:pt>
                <c:pt idx="15137">
                  <c:v>-6.4000000000000001E-2</c:v>
                </c:pt>
                <c:pt idx="15138">
                  <c:v>-6.4000000000000001E-2</c:v>
                </c:pt>
                <c:pt idx="15139">
                  <c:v>-6.4000000000000001E-2</c:v>
                </c:pt>
                <c:pt idx="15140">
                  <c:v>-6.4000000000000001E-2</c:v>
                </c:pt>
                <c:pt idx="15141">
                  <c:v>-6.4000000000000001E-2</c:v>
                </c:pt>
                <c:pt idx="15142">
                  <c:v>-6.4000000000000001E-2</c:v>
                </c:pt>
                <c:pt idx="15143">
                  <c:v>-6.4000000000000001E-2</c:v>
                </c:pt>
                <c:pt idx="15144">
                  <c:v>-6.4000000000000001E-2</c:v>
                </c:pt>
                <c:pt idx="15145">
                  <c:v>-6.4000000000000001E-2</c:v>
                </c:pt>
                <c:pt idx="15146">
                  <c:v>-6.4000000000000001E-2</c:v>
                </c:pt>
                <c:pt idx="15147">
                  <c:v>-6.3E-2</c:v>
                </c:pt>
                <c:pt idx="15148">
                  <c:v>-6.3E-2</c:v>
                </c:pt>
                <c:pt idx="15149">
                  <c:v>-6.3E-2</c:v>
                </c:pt>
                <c:pt idx="15150">
                  <c:v>-6.3E-2</c:v>
                </c:pt>
                <c:pt idx="15151">
                  <c:v>-6.3E-2</c:v>
                </c:pt>
                <c:pt idx="15152">
                  <c:v>-6.3E-2</c:v>
                </c:pt>
                <c:pt idx="15153">
                  <c:v>-6.3E-2</c:v>
                </c:pt>
                <c:pt idx="15154">
                  <c:v>-6.3E-2</c:v>
                </c:pt>
                <c:pt idx="15155">
                  <c:v>-6.3E-2</c:v>
                </c:pt>
                <c:pt idx="15156">
                  <c:v>-6.3E-2</c:v>
                </c:pt>
                <c:pt idx="15157">
                  <c:v>-6.3E-2</c:v>
                </c:pt>
                <c:pt idx="15158">
                  <c:v>-6.3E-2</c:v>
                </c:pt>
                <c:pt idx="15159">
                  <c:v>-6.3E-2</c:v>
                </c:pt>
                <c:pt idx="15160">
                  <c:v>-6.3E-2</c:v>
                </c:pt>
                <c:pt idx="15161">
                  <c:v>-6.3E-2</c:v>
                </c:pt>
                <c:pt idx="15162">
                  <c:v>-6.3E-2</c:v>
                </c:pt>
                <c:pt idx="15163">
                  <c:v>-6.3E-2</c:v>
                </c:pt>
                <c:pt idx="15164">
                  <c:v>-6.3E-2</c:v>
                </c:pt>
                <c:pt idx="15165">
                  <c:v>-6.3E-2</c:v>
                </c:pt>
                <c:pt idx="15166">
                  <c:v>-6.3E-2</c:v>
                </c:pt>
                <c:pt idx="15167">
                  <c:v>-6.3E-2</c:v>
                </c:pt>
                <c:pt idx="15168">
                  <c:v>-6.3E-2</c:v>
                </c:pt>
                <c:pt idx="15169">
                  <c:v>-6.3E-2</c:v>
                </c:pt>
                <c:pt idx="15170">
                  <c:v>-6.3E-2</c:v>
                </c:pt>
                <c:pt idx="15171">
                  <c:v>-6.3E-2</c:v>
                </c:pt>
                <c:pt idx="15172">
                  <c:v>-6.3E-2</c:v>
                </c:pt>
                <c:pt idx="15173">
                  <c:v>-6.3E-2</c:v>
                </c:pt>
                <c:pt idx="15174">
                  <c:v>-6.3E-2</c:v>
                </c:pt>
                <c:pt idx="15175">
                  <c:v>-6.3E-2</c:v>
                </c:pt>
                <c:pt idx="15176">
                  <c:v>-6.3E-2</c:v>
                </c:pt>
                <c:pt idx="15177">
                  <c:v>-6.3E-2</c:v>
                </c:pt>
                <c:pt idx="15178">
                  <c:v>-6.3E-2</c:v>
                </c:pt>
                <c:pt idx="15179">
                  <c:v>-6.3E-2</c:v>
                </c:pt>
                <c:pt idx="15180">
                  <c:v>-6.3E-2</c:v>
                </c:pt>
                <c:pt idx="15181">
                  <c:v>-6.3E-2</c:v>
                </c:pt>
                <c:pt idx="15182">
                  <c:v>-6.3E-2</c:v>
                </c:pt>
                <c:pt idx="15183">
                  <c:v>-6.3E-2</c:v>
                </c:pt>
                <c:pt idx="15184">
                  <c:v>-6.3E-2</c:v>
                </c:pt>
                <c:pt idx="15185">
                  <c:v>-6.3E-2</c:v>
                </c:pt>
                <c:pt idx="15186">
                  <c:v>-6.3E-2</c:v>
                </c:pt>
                <c:pt idx="15187">
                  <c:v>-6.3E-2</c:v>
                </c:pt>
                <c:pt idx="15188">
                  <c:v>-6.3E-2</c:v>
                </c:pt>
                <c:pt idx="15189">
                  <c:v>-6.3E-2</c:v>
                </c:pt>
                <c:pt idx="15190">
                  <c:v>-6.3E-2</c:v>
                </c:pt>
                <c:pt idx="15191">
                  <c:v>-6.3E-2</c:v>
                </c:pt>
                <c:pt idx="15192">
                  <c:v>-6.3E-2</c:v>
                </c:pt>
                <c:pt idx="15193">
                  <c:v>-6.3E-2</c:v>
                </c:pt>
                <c:pt idx="15194">
                  <c:v>-6.3E-2</c:v>
                </c:pt>
                <c:pt idx="15195">
                  <c:v>-6.3E-2</c:v>
                </c:pt>
                <c:pt idx="15196">
                  <c:v>-6.3E-2</c:v>
                </c:pt>
                <c:pt idx="15197">
                  <c:v>-6.3E-2</c:v>
                </c:pt>
                <c:pt idx="15198">
                  <c:v>-6.3E-2</c:v>
                </c:pt>
                <c:pt idx="15199">
                  <c:v>-6.3E-2</c:v>
                </c:pt>
                <c:pt idx="15200">
                  <c:v>-6.3E-2</c:v>
                </c:pt>
                <c:pt idx="15201">
                  <c:v>-6.3E-2</c:v>
                </c:pt>
                <c:pt idx="15202">
                  <c:v>-6.3E-2</c:v>
                </c:pt>
                <c:pt idx="15203">
                  <c:v>-6.3E-2</c:v>
                </c:pt>
                <c:pt idx="15204">
                  <c:v>-6.3E-2</c:v>
                </c:pt>
                <c:pt idx="15205">
                  <c:v>-6.3E-2</c:v>
                </c:pt>
                <c:pt idx="15206">
                  <c:v>-6.3E-2</c:v>
                </c:pt>
                <c:pt idx="15207">
                  <c:v>-6.3E-2</c:v>
                </c:pt>
                <c:pt idx="15208">
                  <c:v>-6.3E-2</c:v>
                </c:pt>
                <c:pt idx="15209">
                  <c:v>-6.3E-2</c:v>
                </c:pt>
                <c:pt idx="15210">
                  <c:v>-6.3E-2</c:v>
                </c:pt>
                <c:pt idx="15211">
                  <c:v>-6.3E-2</c:v>
                </c:pt>
                <c:pt idx="15212">
                  <c:v>-6.3E-2</c:v>
                </c:pt>
                <c:pt idx="15213">
                  <c:v>-6.3E-2</c:v>
                </c:pt>
                <c:pt idx="15214">
                  <c:v>-6.3E-2</c:v>
                </c:pt>
                <c:pt idx="15215">
                  <c:v>-6.3E-2</c:v>
                </c:pt>
                <c:pt idx="15216">
                  <c:v>-6.3E-2</c:v>
                </c:pt>
                <c:pt idx="15217">
                  <c:v>-6.3E-2</c:v>
                </c:pt>
                <c:pt idx="15218">
                  <c:v>-6.3E-2</c:v>
                </c:pt>
                <c:pt idx="15219">
                  <c:v>-6.3E-2</c:v>
                </c:pt>
                <c:pt idx="15220">
                  <c:v>-6.3E-2</c:v>
                </c:pt>
                <c:pt idx="15221">
                  <c:v>-6.3E-2</c:v>
                </c:pt>
                <c:pt idx="15222">
                  <c:v>-6.3E-2</c:v>
                </c:pt>
                <c:pt idx="15223">
                  <c:v>-6.3E-2</c:v>
                </c:pt>
                <c:pt idx="15224">
                  <c:v>-6.3E-2</c:v>
                </c:pt>
                <c:pt idx="15225">
                  <c:v>-6.3E-2</c:v>
                </c:pt>
                <c:pt idx="15226">
                  <c:v>-6.3E-2</c:v>
                </c:pt>
                <c:pt idx="15227">
                  <c:v>-6.3E-2</c:v>
                </c:pt>
                <c:pt idx="15228">
                  <c:v>-6.2E-2</c:v>
                </c:pt>
                <c:pt idx="15229">
                  <c:v>-6.2E-2</c:v>
                </c:pt>
                <c:pt idx="15230">
                  <c:v>-6.2E-2</c:v>
                </c:pt>
                <c:pt idx="15231">
                  <c:v>-6.2E-2</c:v>
                </c:pt>
                <c:pt idx="15232">
                  <c:v>-6.2E-2</c:v>
                </c:pt>
                <c:pt idx="15233">
                  <c:v>-6.2E-2</c:v>
                </c:pt>
                <c:pt idx="15234">
                  <c:v>-6.2E-2</c:v>
                </c:pt>
                <c:pt idx="15235">
                  <c:v>-6.2E-2</c:v>
                </c:pt>
                <c:pt idx="15236">
                  <c:v>-6.2E-2</c:v>
                </c:pt>
                <c:pt idx="15237">
                  <c:v>-6.2E-2</c:v>
                </c:pt>
                <c:pt idx="15238">
                  <c:v>-6.2E-2</c:v>
                </c:pt>
                <c:pt idx="15239">
                  <c:v>-6.2E-2</c:v>
                </c:pt>
                <c:pt idx="15240">
                  <c:v>-6.2E-2</c:v>
                </c:pt>
                <c:pt idx="15241">
                  <c:v>-6.2E-2</c:v>
                </c:pt>
                <c:pt idx="15242">
                  <c:v>-6.2E-2</c:v>
                </c:pt>
                <c:pt idx="15243">
                  <c:v>-6.2E-2</c:v>
                </c:pt>
                <c:pt idx="15244">
                  <c:v>-6.2E-2</c:v>
                </c:pt>
                <c:pt idx="15245">
                  <c:v>-6.2E-2</c:v>
                </c:pt>
                <c:pt idx="15246">
                  <c:v>-6.2E-2</c:v>
                </c:pt>
                <c:pt idx="15247">
                  <c:v>-6.2E-2</c:v>
                </c:pt>
                <c:pt idx="15248">
                  <c:v>-6.2E-2</c:v>
                </c:pt>
                <c:pt idx="15249">
                  <c:v>-6.2E-2</c:v>
                </c:pt>
                <c:pt idx="15250">
                  <c:v>-6.2E-2</c:v>
                </c:pt>
                <c:pt idx="15251">
                  <c:v>-6.2E-2</c:v>
                </c:pt>
                <c:pt idx="15252">
                  <c:v>-6.2E-2</c:v>
                </c:pt>
                <c:pt idx="15253">
                  <c:v>-6.2E-2</c:v>
                </c:pt>
                <c:pt idx="15254">
                  <c:v>-6.2E-2</c:v>
                </c:pt>
                <c:pt idx="15255">
                  <c:v>-6.2E-2</c:v>
                </c:pt>
                <c:pt idx="15256">
                  <c:v>-6.2E-2</c:v>
                </c:pt>
                <c:pt idx="15257">
                  <c:v>-6.2E-2</c:v>
                </c:pt>
                <c:pt idx="15258">
                  <c:v>-6.2E-2</c:v>
                </c:pt>
                <c:pt idx="15259">
                  <c:v>-6.2E-2</c:v>
                </c:pt>
                <c:pt idx="15260">
                  <c:v>-6.2E-2</c:v>
                </c:pt>
                <c:pt idx="15261">
                  <c:v>-6.2E-2</c:v>
                </c:pt>
                <c:pt idx="15262">
                  <c:v>-6.2E-2</c:v>
                </c:pt>
                <c:pt idx="15263">
                  <c:v>-6.2E-2</c:v>
                </c:pt>
                <c:pt idx="15264">
                  <c:v>-6.2E-2</c:v>
                </c:pt>
                <c:pt idx="15265">
                  <c:v>-6.2E-2</c:v>
                </c:pt>
                <c:pt idx="15266">
                  <c:v>-6.2E-2</c:v>
                </c:pt>
                <c:pt idx="15267">
                  <c:v>-6.2E-2</c:v>
                </c:pt>
                <c:pt idx="15268">
                  <c:v>-6.2E-2</c:v>
                </c:pt>
                <c:pt idx="15269">
                  <c:v>-6.2E-2</c:v>
                </c:pt>
                <c:pt idx="15270">
                  <c:v>-6.2E-2</c:v>
                </c:pt>
                <c:pt idx="15271">
                  <c:v>-6.2E-2</c:v>
                </c:pt>
                <c:pt idx="15272">
                  <c:v>-6.2E-2</c:v>
                </c:pt>
                <c:pt idx="15273">
                  <c:v>-6.2E-2</c:v>
                </c:pt>
                <c:pt idx="15274">
                  <c:v>-6.2E-2</c:v>
                </c:pt>
                <c:pt idx="15275">
                  <c:v>-6.2E-2</c:v>
                </c:pt>
                <c:pt idx="15276">
                  <c:v>-6.2E-2</c:v>
                </c:pt>
                <c:pt idx="15277">
                  <c:v>-6.2E-2</c:v>
                </c:pt>
                <c:pt idx="15278">
                  <c:v>-6.2E-2</c:v>
                </c:pt>
                <c:pt idx="15279">
                  <c:v>-6.2E-2</c:v>
                </c:pt>
                <c:pt idx="15280">
                  <c:v>-6.2E-2</c:v>
                </c:pt>
                <c:pt idx="15281">
                  <c:v>-6.2E-2</c:v>
                </c:pt>
                <c:pt idx="15282">
                  <c:v>-6.2E-2</c:v>
                </c:pt>
                <c:pt idx="15283">
                  <c:v>-6.2E-2</c:v>
                </c:pt>
                <c:pt idx="15284">
                  <c:v>-6.2E-2</c:v>
                </c:pt>
                <c:pt idx="15285">
                  <c:v>-6.2E-2</c:v>
                </c:pt>
                <c:pt idx="15286">
                  <c:v>-6.2E-2</c:v>
                </c:pt>
                <c:pt idx="15287">
                  <c:v>-6.2E-2</c:v>
                </c:pt>
                <c:pt idx="15288">
                  <c:v>-6.2E-2</c:v>
                </c:pt>
                <c:pt idx="15289">
                  <c:v>-6.2E-2</c:v>
                </c:pt>
                <c:pt idx="15290">
                  <c:v>-6.2E-2</c:v>
                </c:pt>
                <c:pt idx="15291">
                  <c:v>-6.2E-2</c:v>
                </c:pt>
                <c:pt idx="15292">
                  <c:v>-6.2E-2</c:v>
                </c:pt>
                <c:pt idx="15293">
                  <c:v>-6.2E-2</c:v>
                </c:pt>
                <c:pt idx="15294">
                  <c:v>-6.2E-2</c:v>
                </c:pt>
                <c:pt idx="15295">
                  <c:v>-6.2E-2</c:v>
                </c:pt>
                <c:pt idx="15296">
                  <c:v>-6.2E-2</c:v>
                </c:pt>
                <c:pt idx="15297">
                  <c:v>-6.2E-2</c:v>
                </c:pt>
                <c:pt idx="15298">
                  <c:v>-6.2E-2</c:v>
                </c:pt>
                <c:pt idx="15299">
                  <c:v>-6.2E-2</c:v>
                </c:pt>
                <c:pt idx="15300">
                  <c:v>-6.2E-2</c:v>
                </c:pt>
                <c:pt idx="15301">
                  <c:v>-6.2E-2</c:v>
                </c:pt>
                <c:pt idx="15302">
                  <c:v>-6.2E-2</c:v>
                </c:pt>
                <c:pt idx="15303">
                  <c:v>-6.2E-2</c:v>
                </c:pt>
                <c:pt idx="15304">
                  <c:v>-6.2E-2</c:v>
                </c:pt>
                <c:pt idx="15305">
                  <c:v>-6.2E-2</c:v>
                </c:pt>
                <c:pt idx="15306">
                  <c:v>-6.2E-2</c:v>
                </c:pt>
                <c:pt idx="15307">
                  <c:v>-6.2E-2</c:v>
                </c:pt>
                <c:pt idx="15308">
                  <c:v>-6.2E-2</c:v>
                </c:pt>
                <c:pt idx="15309">
                  <c:v>-6.0999999999999999E-2</c:v>
                </c:pt>
                <c:pt idx="15310">
                  <c:v>-6.0999999999999999E-2</c:v>
                </c:pt>
                <c:pt idx="15311">
                  <c:v>-6.0999999999999999E-2</c:v>
                </c:pt>
                <c:pt idx="15312">
                  <c:v>-6.0999999999999999E-2</c:v>
                </c:pt>
                <c:pt idx="15313">
                  <c:v>-6.0999999999999999E-2</c:v>
                </c:pt>
                <c:pt idx="15314">
                  <c:v>-6.0999999999999999E-2</c:v>
                </c:pt>
                <c:pt idx="15315">
                  <c:v>-6.0999999999999999E-2</c:v>
                </c:pt>
                <c:pt idx="15316">
                  <c:v>-6.0999999999999999E-2</c:v>
                </c:pt>
                <c:pt idx="15317">
                  <c:v>-6.0999999999999999E-2</c:v>
                </c:pt>
                <c:pt idx="15318">
                  <c:v>-6.0999999999999999E-2</c:v>
                </c:pt>
                <c:pt idx="15319">
                  <c:v>-6.0999999999999999E-2</c:v>
                </c:pt>
                <c:pt idx="15320">
                  <c:v>-6.0999999999999999E-2</c:v>
                </c:pt>
                <c:pt idx="15321">
                  <c:v>-6.0999999999999999E-2</c:v>
                </c:pt>
                <c:pt idx="15322">
                  <c:v>-6.0999999999999999E-2</c:v>
                </c:pt>
                <c:pt idx="15323">
                  <c:v>-6.0999999999999999E-2</c:v>
                </c:pt>
                <c:pt idx="15324">
                  <c:v>-6.0999999999999999E-2</c:v>
                </c:pt>
                <c:pt idx="15325">
                  <c:v>-6.0999999999999999E-2</c:v>
                </c:pt>
                <c:pt idx="15326">
                  <c:v>-6.0999999999999999E-2</c:v>
                </c:pt>
                <c:pt idx="15327">
                  <c:v>-6.0999999999999999E-2</c:v>
                </c:pt>
                <c:pt idx="15328">
                  <c:v>-6.0999999999999999E-2</c:v>
                </c:pt>
                <c:pt idx="15329">
                  <c:v>-6.0999999999999999E-2</c:v>
                </c:pt>
                <c:pt idx="15330">
                  <c:v>-6.0999999999999999E-2</c:v>
                </c:pt>
                <c:pt idx="15331">
                  <c:v>-6.0999999999999999E-2</c:v>
                </c:pt>
                <c:pt idx="15332">
                  <c:v>-6.0999999999999999E-2</c:v>
                </c:pt>
                <c:pt idx="15333">
                  <c:v>-6.0999999999999999E-2</c:v>
                </c:pt>
                <c:pt idx="15334">
                  <c:v>-6.0999999999999999E-2</c:v>
                </c:pt>
                <c:pt idx="15335">
                  <c:v>-6.0999999999999999E-2</c:v>
                </c:pt>
                <c:pt idx="15336">
                  <c:v>-6.0999999999999999E-2</c:v>
                </c:pt>
                <c:pt idx="15337">
                  <c:v>-6.0999999999999999E-2</c:v>
                </c:pt>
                <c:pt idx="15338">
                  <c:v>-6.0999999999999999E-2</c:v>
                </c:pt>
                <c:pt idx="15339">
                  <c:v>-6.0999999999999999E-2</c:v>
                </c:pt>
                <c:pt idx="15340">
                  <c:v>-6.0999999999999999E-2</c:v>
                </c:pt>
                <c:pt idx="15341">
                  <c:v>-6.0999999999999999E-2</c:v>
                </c:pt>
                <c:pt idx="15342">
                  <c:v>-6.0999999999999999E-2</c:v>
                </c:pt>
                <c:pt idx="15343">
                  <c:v>-6.0999999999999999E-2</c:v>
                </c:pt>
                <c:pt idx="15344">
                  <c:v>-6.0999999999999999E-2</c:v>
                </c:pt>
                <c:pt idx="15345">
                  <c:v>-6.0999999999999999E-2</c:v>
                </c:pt>
                <c:pt idx="15346">
                  <c:v>-6.0999999999999999E-2</c:v>
                </c:pt>
                <c:pt idx="15347">
                  <c:v>-6.0999999999999999E-2</c:v>
                </c:pt>
                <c:pt idx="15348">
                  <c:v>-6.0999999999999999E-2</c:v>
                </c:pt>
                <c:pt idx="15349">
                  <c:v>-6.0999999999999999E-2</c:v>
                </c:pt>
                <c:pt idx="15350">
                  <c:v>-6.0999999999999999E-2</c:v>
                </c:pt>
                <c:pt idx="15351">
                  <c:v>-6.0999999999999999E-2</c:v>
                </c:pt>
                <c:pt idx="15352">
                  <c:v>-6.0999999999999999E-2</c:v>
                </c:pt>
                <c:pt idx="15353">
                  <c:v>-6.0999999999999999E-2</c:v>
                </c:pt>
                <c:pt idx="15354">
                  <c:v>-6.0999999999999999E-2</c:v>
                </c:pt>
                <c:pt idx="15355">
                  <c:v>-6.0999999999999999E-2</c:v>
                </c:pt>
                <c:pt idx="15356">
                  <c:v>-6.0999999999999999E-2</c:v>
                </c:pt>
                <c:pt idx="15357">
                  <c:v>-6.0999999999999999E-2</c:v>
                </c:pt>
                <c:pt idx="15358">
                  <c:v>-6.0999999999999999E-2</c:v>
                </c:pt>
                <c:pt idx="15359">
                  <c:v>-6.0999999999999999E-2</c:v>
                </c:pt>
                <c:pt idx="15360">
                  <c:v>-6.0999999999999999E-2</c:v>
                </c:pt>
                <c:pt idx="15361">
                  <c:v>-6.0999999999999999E-2</c:v>
                </c:pt>
                <c:pt idx="15362">
                  <c:v>-6.0999999999999999E-2</c:v>
                </c:pt>
                <c:pt idx="15363">
                  <c:v>-6.0999999999999999E-2</c:v>
                </c:pt>
                <c:pt idx="15364">
                  <c:v>-6.0999999999999999E-2</c:v>
                </c:pt>
                <c:pt idx="15365">
                  <c:v>-6.0999999999999999E-2</c:v>
                </c:pt>
                <c:pt idx="15366">
                  <c:v>-6.0999999999999999E-2</c:v>
                </c:pt>
                <c:pt idx="15367">
                  <c:v>-6.0999999999999999E-2</c:v>
                </c:pt>
                <c:pt idx="15368">
                  <c:v>-6.0999999999999999E-2</c:v>
                </c:pt>
                <c:pt idx="15369">
                  <c:v>-6.0999999999999999E-2</c:v>
                </c:pt>
                <c:pt idx="15370">
                  <c:v>-6.0999999999999999E-2</c:v>
                </c:pt>
                <c:pt idx="15371">
                  <c:v>-6.0999999999999999E-2</c:v>
                </c:pt>
                <c:pt idx="15372">
                  <c:v>-6.0999999999999999E-2</c:v>
                </c:pt>
                <c:pt idx="15373">
                  <c:v>-6.0999999999999999E-2</c:v>
                </c:pt>
                <c:pt idx="15374">
                  <c:v>-6.0999999999999999E-2</c:v>
                </c:pt>
                <c:pt idx="15375">
                  <c:v>-6.0999999999999999E-2</c:v>
                </c:pt>
                <c:pt idx="15376">
                  <c:v>-6.0999999999999999E-2</c:v>
                </c:pt>
                <c:pt idx="15377">
                  <c:v>-6.0999999999999999E-2</c:v>
                </c:pt>
                <c:pt idx="15378">
                  <c:v>-6.0999999999999999E-2</c:v>
                </c:pt>
                <c:pt idx="15379">
                  <c:v>-6.0999999999999999E-2</c:v>
                </c:pt>
                <c:pt idx="15380">
                  <c:v>-6.0999999999999999E-2</c:v>
                </c:pt>
                <c:pt idx="15381">
                  <c:v>-6.0999999999999999E-2</c:v>
                </c:pt>
                <c:pt idx="15382">
                  <c:v>-6.0999999999999999E-2</c:v>
                </c:pt>
                <c:pt idx="15383">
                  <c:v>-6.0999999999999999E-2</c:v>
                </c:pt>
                <c:pt idx="15384">
                  <c:v>-6.0999999999999999E-2</c:v>
                </c:pt>
                <c:pt idx="15385">
                  <c:v>-6.0999999999999999E-2</c:v>
                </c:pt>
                <c:pt idx="15386">
                  <c:v>-6.0999999999999999E-2</c:v>
                </c:pt>
                <c:pt idx="15387">
                  <c:v>-6.0999999999999999E-2</c:v>
                </c:pt>
                <c:pt idx="15388">
                  <c:v>-6.0999999999999999E-2</c:v>
                </c:pt>
                <c:pt idx="15389">
                  <c:v>-6.0999999999999999E-2</c:v>
                </c:pt>
                <c:pt idx="15390">
                  <c:v>-0.06</c:v>
                </c:pt>
                <c:pt idx="15391">
                  <c:v>-0.06</c:v>
                </c:pt>
                <c:pt idx="15392">
                  <c:v>-0.06</c:v>
                </c:pt>
                <c:pt idx="15393">
                  <c:v>-0.06</c:v>
                </c:pt>
                <c:pt idx="15394">
                  <c:v>-0.06</c:v>
                </c:pt>
                <c:pt idx="15395">
                  <c:v>-0.06</c:v>
                </c:pt>
                <c:pt idx="15396">
                  <c:v>-0.06</c:v>
                </c:pt>
                <c:pt idx="15397">
                  <c:v>-0.06</c:v>
                </c:pt>
                <c:pt idx="15398">
                  <c:v>-0.06</c:v>
                </c:pt>
                <c:pt idx="15399">
                  <c:v>-0.06</c:v>
                </c:pt>
                <c:pt idx="15400">
                  <c:v>-0.06</c:v>
                </c:pt>
                <c:pt idx="15401">
                  <c:v>-0.06</c:v>
                </c:pt>
                <c:pt idx="15402">
                  <c:v>-0.06</c:v>
                </c:pt>
                <c:pt idx="15403">
                  <c:v>-0.06</c:v>
                </c:pt>
                <c:pt idx="15404">
                  <c:v>-0.06</c:v>
                </c:pt>
                <c:pt idx="15405">
                  <c:v>-0.06</c:v>
                </c:pt>
                <c:pt idx="15406">
                  <c:v>-0.06</c:v>
                </c:pt>
                <c:pt idx="15407">
                  <c:v>-0.06</c:v>
                </c:pt>
                <c:pt idx="15408">
                  <c:v>-0.06</c:v>
                </c:pt>
                <c:pt idx="15409">
                  <c:v>-0.06</c:v>
                </c:pt>
                <c:pt idx="15410">
                  <c:v>-0.06</c:v>
                </c:pt>
                <c:pt idx="15411">
                  <c:v>-0.06</c:v>
                </c:pt>
                <c:pt idx="15412">
                  <c:v>-0.06</c:v>
                </c:pt>
                <c:pt idx="15413">
                  <c:v>-0.06</c:v>
                </c:pt>
                <c:pt idx="15414">
                  <c:v>-0.06</c:v>
                </c:pt>
                <c:pt idx="15415">
                  <c:v>-0.06</c:v>
                </c:pt>
                <c:pt idx="15416">
                  <c:v>-0.06</c:v>
                </c:pt>
                <c:pt idx="15417">
                  <c:v>-0.06</c:v>
                </c:pt>
                <c:pt idx="15418">
                  <c:v>-0.06</c:v>
                </c:pt>
                <c:pt idx="15419">
                  <c:v>-0.06</c:v>
                </c:pt>
                <c:pt idx="15420">
                  <c:v>-0.06</c:v>
                </c:pt>
                <c:pt idx="15421">
                  <c:v>-0.06</c:v>
                </c:pt>
                <c:pt idx="15422">
                  <c:v>-0.06</c:v>
                </c:pt>
                <c:pt idx="15423">
                  <c:v>-0.06</c:v>
                </c:pt>
                <c:pt idx="15424">
                  <c:v>-0.06</c:v>
                </c:pt>
                <c:pt idx="15425">
                  <c:v>-0.06</c:v>
                </c:pt>
                <c:pt idx="15426">
                  <c:v>-0.06</c:v>
                </c:pt>
                <c:pt idx="15427">
                  <c:v>-0.06</c:v>
                </c:pt>
                <c:pt idx="15428">
                  <c:v>-0.06</c:v>
                </c:pt>
                <c:pt idx="15429">
                  <c:v>-0.06</c:v>
                </c:pt>
                <c:pt idx="15430">
                  <c:v>-0.06</c:v>
                </c:pt>
                <c:pt idx="15431">
                  <c:v>-0.06</c:v>
                </c:pt>
                <c:pt idx="15432">
                  <c:v>-0.06</c:v>
                </c:pt>
                <c:pt idx="15433">
                  <c:v>-0.06</c:v>
                </c:pt>
                <c:pt idx="15434">
                  <c:v>-0.06</c:v>
                </c:pt>
                <c:pt idx="15435">
                  <c:v>-0.06</c:v>
                </c:pt>
                <c:pt idx="15436">
                  <c:v>-0.06</c:v>
                </c:pt>
                <c:pt idx="15437">
                  <c:v>-0.06</c:v>
                </c:pt>
                <c:pt idx="15438">
                  <c:v>-0.06</c:v>
                </c:pt>
                <c:pt idx="15439">
                  <c:v>-0.06</c:v>
                </c:pt>
                <c:pt idx="15440">
                  <c:v>-0.06</c:v>
                </c:pt>
                <c:pt idx="15441">
                  <c:v>-0.06</c:v>
                </c:pt>
                <c:pt idx="15442">
                  <c:v>-0.06</c:v>
                </c:pt>
                <c:pt idx="15443">
                  <c:v>-0.06</c:v>
                </c:pt>
                <c:pt idx="15444">
                  <c:v>-0.06</c:v>
                </c:pt>
                <c:pt idx="15445">
                  <c:v>-0.06</c:v>
                </c:pt>
                <c:pt idx="15446">
                  <c:v>-0.06</c:v>
                </c:pt>
                <c:pt idx="15447">
                  <c:v>-0.06</c:v>
                </c:pt>
                <c:pt idx="15448">
                  <c:v>-0.06</c:v>
                </c:pt>
                <c:pt idx="15449">
                  <c:v>-0.06</c:v>
                </c:pt>
                <c:pt idx="15450">
                  <c:v>-0.06</c:v>
                </c:pt>
                <c:pt idx="15451">
                  <c:v>-0.06</c:v>
                </c:pt>
                <c:pt idx="15452">
                  <c:v>-0.06</c:v>
                </c:pt>
                <c:pt idx="15453">
                  <c:v>-0.06</c:v>
                </c:pt>
                <c:pt idx="15454">
                  <c:v>-0.06</c:v>
                </c:pt>
                <c:pt idx="15455">
                  <c:v>-0.06</c:v>
                </c:pt>
                <c:pt idx="15456">
                  <c:v>-0.06</c:v>
                </c:pt>
                <c:pt idx="15457">
                  <c:v>-0.06</c:v>
                </c:pt>
                <c:pt idx="15458">
                  <c:v>-0.06</c:v>
                </c:pt>
                <c:pt idx="15459">
                  <c:v>-0.06</c:v>
                </c:pt>
                <c:pt idx="15460">
                  <c:v>-0.06</c:v>
                </c:pt>
                <c:pt idx="15461">
                  <c:v>-0.06</c:v>
                </c:pt>
                <c:pt idx="15462">
                  <c:v>-0.06</c:v>
                </c:pt>
                <c:pt idx="15463">
                  <c:v>-0.06</c:v>
                </c:pt>
                <c:pt idx="15464">
                  <c:v>-0.06</c:v>
                </c:pt>
                <c:pt idx="15465">
                  <c:v>-0.06</c:v>
                </c:pt>
                <c:pt idx="15466">
                  <c:v>-0.06</c:v>
                </c:pt>
                <c:pt idx="15467">
                  <c:v>-0.06</c:v>
                </c:pt>
                <c:pt idx="15468">
                  <c:v>-0.06</c:v>
                </c:pt>
                <c:pt idx="15469">
                  <c:v>-0.06</c:v>
                </c:pt>
                <c:pt idx="15470">
                  <c:v>-0.06</c:v>
                </c:pt>
                <c:pt idx="15471">
                  <c:v>-5.8999999999999997E-2</c:v>
                </c:pt>
                <c:pt idx="15472">
                  <c:v>-5.8999999999999997E-2</c:v>
                </c:pt>
                <c:pt idx="15473">
                  <c:v>-5.8999999999999997E-2</c:v>
                </c:pt>
                <c:pt idx="15474">
                  <c:v>-5.8999999999999997E-2</c:v>
                </c:pt>
                <c:pt idx="15475">
                  <c:v>-5.8999999999999997E-2</c:v>
                </c:pt>
                <c:pt idx="15476">
                  <c:v>-5.8999999999999997E-2</c:v>
                </c:pt>
                <c:pt idx="15477">
                  <c:v>-5.8999999999999997E-2</c:v>
                </c:pt>
                <c:pt idx="15478">
                  <c:v>-5.8999999999999997E-2</c:v>
                </c:pt>
                <c:pt idx="15479">
                  <c:v>-5.8999999999999997E-2</c:v>
                </c:pt>
                <c:pt idx="15480">
                  <c:v>-5.8999999999999997E-2</c:v>
                </c:pt>
                <c:pt idx="15481">
                  <c:v>-5.8999999999999997E-2</c:v>
                </c:pt>
                <c:pt idx="15482">
                  <c:v>-5.8999999999999997E-2</c:v>
                </c:pt>
                <c:pt idx="15483">
                  <c:v>-5.8999999999999997E-2</c:v>
                </c:pt>
                <c:pt idx="15484">
                  <c:v>-5.8999999999999997E-2</c:v>
                </c:pt>
                <c:pt idx="15485">
                  <c:v>-5.8999999999999997E-2</c:v>
                </c:pt>
                <c:pt idx="15486">
                  <c:v>-5.8999999999999997E-2</c:v>
                </c:pt>
                <c:pt idx="15487">
                  <c:v>-5.8999999999999997E-2</c:v>
                </c:pt>
                <c:pt idx="15488">
                  <c:v>-5.8999999999999997E-2</c:v>
                </c:pt>
                <c:pt idx="15489">
                  <c:v>-5.8999999999999997E-2</c:v>
                </c:pt>
                <c:pt idx="15490">
                  <c:v>-5.8999999999999997E-2</c:v>
                </c:pt>
                <c:pt idx="15491">
                  <c:v>-5.8999999999999997E-2</c:v>
                </c:pt>
                <c:pt idx="15492">
                  <c:v>-5.8999999999999997E-2</c:v>
                </c:pt>
                <c:pt idx="15493">
                  <c:v>-5.8999999999999997E-2</c:v>
                </c:pt>
                <c:pt idx="15494">
                  <c:v>-5.8999999999999997E-2</c:v>
                </c:pt>
                <c:pt idx="15495">
                  <c:v>-5.8999999999999997E-2</c:v>
                </c:pt>
                <c:pt idx="15496">
                  <c:v>-5.8999999999999997E-2</c:v>
                </c:pt>
                <c:pt idx="15497">
                  <c:v>-5.8999999999999997E-2</c:v>
                </c:pt>
                <c:pt idx="15498">
                  <c:v>-5.8999999999999997E-2</c:v>
                </c:pt>
                <c:pt idx="15499">
                  <c:v>-5.8999999999999997E-2</c:v>
                </c:pt>
                <c:pt idx="15500">
                  <c:v>-5.8999999999999997E-2</c:v>
                </c:pt>
                <c:pt idx="15501">
                  <c:v>-5.8999999999999997E-2</c:v>
                </c:pt>
                <c:pt idx="15502">
                  <c:v>-5.8999999999999997E-2</c:v>
                </c:pt>
                <c:pt idx="15503">
                  <c:v>-5.8999999999999997E-2</c:v>
                </c:pt>
                <c:pt idx="15504">
                  <c:v>-5.8999999999999997E-2</c:v>
                </c:pt>
                <c:pt idx="15505">
                  <c:v>-5.8999999999999997E-2</c:v>
                </c:pt>
                <c:pt idx="15506">
                  <c:v>-5.8999999999999997E-2</c:v>
                </c:pt>
                <c:pt idx="15507">
                  <c:v>-5.8999999999999997E-2</c:v>
                </c:pt>
                <c:pt idx="15508">
                  <c:v>-5.8999999999999997E-2</c:v>
                </c:pt>
                <c:pt idx="15509">
                  <c:v>-5.8999999999999997E-2</c:v>
                </c:pt>
                <c:pt idx="15510">
                  <c:v>-5.8999999999999997E-2</c:v>
                </c:pt>
                <c:pt idx="15511">
                  <c:v>-5.8999999999999997E-2</c:v>
                </c:pt>
                <c:pt idx="15512">
                  <c:v>-5.8999999999999997E-2</c:v>
                </c:pt>
                <c:pt idx="15513">
                  <c:v>-5.8999999999999997E-2</c:v>
                </c:pt>
                <c:pt idx="15514">
                  <c:v>-5.8999999999999997E-2</c:v>
                </c:pt>
                <c:pt idx="15515">
                  <c:v>-5.8999999999999997E-2</c:v>
                </c:pt>
                <c:pt idx="15516">
                  <c:v>-5.8999999999999997E-2</c:v>
                </c:pt>
                <c:pt idx="15517">
                  <c:v>-5.8999999999999997E-2</c:v>
                </c:pt>
                <c:pt idx="15518">
                  <c:v>-5.8999999999999997E-2</c:v>
                </c:pt>
                <c:pt idx="15519">
                  <c:v>-5.8999999999999997E-2</c:v>
                </c:pt>
                <c:pt idx="15520">
                  <c:v>-5.8999999999999997E-2</c:v>
                </c:pt>
                <c:pt idx="15521">
                  <c:v>-5.8999999999999997E-2</c:v>
                </c:pt>
                <c:pt idx="15522">
                  <c:v>-5.8999999999999997E-2</c:v>
                </c:pt>
                <c:pt idx="15523">
                  <c:v>-5.8999999999999997E-2</c:v>
                </c:pt>
                <c:pt idx="15524">
                  <c:v>-5.8999999999999997E-2</c:v>
                </c:pt>
                <c:pt idx="15525">
                  <c:v>-5.8999999999999997E-2</c:v>
                </c:pt>
                <c:pt idx="15526">
                  <c:v>-5.8999999999999997E-2</c:v>
                </c:pt>
                <c:pt idx="15527">
                  <c:v>-5.8999999999999997E-2</c:v>
                </c:pt>
                <c:pt idx="15528">
                  <c:v>-5.8999999999999997E-2</c:v>
                </c:pt>
                <c:pt idx="15529">
                  <c:v>-5.8999999999999997E-2</c:v>
                </c:pt>
                <c:pt idx="15530">
                  <c:v>-5.8999999999999997E-2</c:v>
                </c:pt>
                <c:pt idx="15531">
                  <c:v>-5.8999999999999997E-2</c:v>
                </c:pt>
                <c:pt idx="15532">
                  <c:v>-5.8999999999999997E-2</c:v>
                </c:pt>
                <c:pt idx="15533">
                  <c:v>-5.8999999999999997E-2</c:v>
                </c:pt>
                <c:pt idx="15534">
                  <c:v>-5.8999999999999997E-2</c:v>
                </c:pt>
                <c:pt idx="15535">
                  <c:v>-5.8999999999999997E-2</c:v>
                </c:pt>
                <c:pt idx="15536">
                  <c:v>-5.8999999999999997E-2</c:v>
                </c:pt>
                <c:pt idx="15537">
                  <c:v>-5.8999999999999997E-2</c:v>
                </c:pt>
                <c:pt idx="15538">
                  <c:v>-5.8999999999999997E-2</c:v>
                </c:pt>
                <c:pt idx="15539">
                  <c:v>-5.8999999999999997E-2</c:v>
                </c:pt>
                <c:pt idx="15540">
                  <c:v>-5.8999999999999997E-2</c:v>
                </c:pt>
                <c:pt idx="15541">
                  <c:v>-5.8999999999999997E-2</c:v>
                </c:pt>
                <c:pt idx="15542">
                  <c:v>-5.8999999999999997E-2</c:v>
                </c:pt>
                <c:pt idx="15543">
                  <c:v>-5.8999999999999997E-2</c:v>
                </c:pt>
                <c:pt idx="15544">
                  <c:v>-5.8999999999999997E-2</c:v>
                </c:pt>
                <c:pt idx="15545">
                  <c:v>-5.8999999999999997E-2</c:v>
                </c:pt>
                <c:pt idx="15546">
                  <c:v>-5.8999999999999997E-2</c:v>
                </c:pt>
                <c:pt idx="15547">
                  <c:v>-5.8999999999999997E-2</c:v>
                </c:pt>
                <c:pt idx="15548">
                  <c:v>-5.8999999999999997E-2</c:v>
                </c:pt>
                <c:pt idx="15549">
                  <c:v>-5.8999999999999997E-2</c:v>
                </c:pt>
                <c:pt idx="15550">
                  <c:v>-5.8999999999999997E-2</c:v>
                </c:pt>
                <c:pt idx="15551">
                  <c:v>-5.8999999999999997E-2</c:v>
                </c:pt>
                <c:pt idx="15552">
                  <c:v>-5.8000000000000003E-2</c:v>
                </c:pt>
                <c:pt idx="15553">
                  <c:v>-5.8000000000000003E-2</c:v>
                </c:pt>
                <c:pt idx="15554">
                  <c:v>-5.8000000000000003E-2</c:v>
                </c:pt>
                <c:pt idx="15555">
                  <c:v>-5.8000000000000003E-2</c:v>
                </c:pt>
                <c:pt idx="15556">
                  <c:v>-5.8000000000000003E-2</c:v>
                </c:pt>
                <c:pt idx="15557">
                  <c:v>-5.8000000000000003E-2</c:v>
                </c:pt>
                <c:pt idx="15558">
                  <c:v>-5.8000000000000003E-2</c:v>
                </c:pt>
                <c:pt idx="15559">
                  <c:v>-5.8000000000000003E-2</c:v>
                </c:pt>
                <c:pt idx="15560">
                  <c:v>-5.8000000000000003E-2</c:v>
                </c:pt>
                <c:pt idx="15561">
                  <c:v>-5.8000000000000003E-2</c:v>
                </c:pt>
                <c:pt idx="15562">
                  <c:v>-5.8000000000000003E-2</c:v>
                </c:pt>
                <c:pt idx="15563">
                  <c:v>-5.8000000000000003E-2</c:v>
                </c:pt>
                <c:pt idx="15564">
                  <c:v>-5.8000000000000003E-2</c:v>
                </c:pt>
                <c:pt idx="15565">
                  <c:v>-5.8000000000000003E-2</c:v>
                </c:pt>
                <c:pt idx="15566">
                  <c:v>-5.8000000000000003E-2</c:v>
                </c:pt>
                <c:pt idx="15567">
                  <c:v>-5.8000000000000003E-2</c:v>
                </c:pt>
                <c:pt idx="15568">
                  <c:v>-5.8000000000000003E-2</c:v>
                </c:pt>
                <c:pt idx="15569">
                  <c:v>-5.8000000000000003E-2</c:v>
                </c:pt>
                <c:pt idx="15570">
                  <c:v>-5.8000000000000003E-2</c:v>
                </c:pt>
                <c:pt idx="15571">
                  <c:v>-5.8000000000000003E-2</c:v>
                </c:pt>
                <c:pt idx="15572">
                  <c:v>-5.8000000000000003E-2</c:v>
                </c:pt>
                <c:pt idx="15573">
                  <c:v>-5.8000000000000003E-2</c:v>
                </c:pt>
                <c:pt idx="15574">
                  <c:v>-5.8000000000000003E-2</c:v>
                </c:pt>
                <c:pt idx="15575">
                  <c:v>-5.8000000000000003E-2</c:v>
                </c:pt>
                <c:pt idx="15576">
                  <c:v>-5.8000000000000003E-2</c:v>
                </c:pt>
                <c:pt idx="15577">
                  <c:v>-5.8000000000000003E-2</c:v>
                </c:pt>
                <c:pt idx="15578">
                  <c:v>-5.8000000000000003E-2</c:v>
                </c:pt>
                <c:pt idx="15579">
                  <c:v>-5.8000000000000003E-2</c:v>
                </c:pt>
                <c:pt idx="15580">
                  <c:v>-5.8000000000000003E-2</c:v>
                </c:pt>
                <c:pt idx="15581">
                  <c:v>-5.8000000000000003E-2</c:v>
                </c:pt>
                <c:pt idx="15582">
                  <c:v>-5.8000000000000003E-2</c:v>
                </c:pt>
                <c:pt idx="15583">
                  <c:v>-5.8000000000000003E-2</c:v>
                </c:pt>
                <c:pt idx="15584">
                  <c:v>-5.8000000000000003E-2</c:v>
                </c:pt>
                <c:pt idx="15585">
                  <c:v>-5.8000000000000003E-2</c:v>
                </c:pt>
                <c:pt idx="15586">
                  <c:v>-5.8000000000000003E-2</c:v>
                </c:pt>
                <c:pt idx="15587">
                  <c:v>-5.8000000000000003E-2</c:v>
                </c:pt>
                <c:pt idx="15588">
                  <c:v>-5.8000000000000003E-2</c:v>
                </c:pt>
                <c:pt idx="15589">
                  <c:v>-5.8000000000000003E-2</c:v>
                </c:pt>
                <c:pt idx="15590">
                  <c:v>-5.8000000000000003E-2</c:v>
                </c:pt>
                <c:pt idx="15591">
                  <c:v>-5.8000000000000003E-2</c:v>
                </c:pt>
                <c:pt idx="15592">
                  <c:v>-5.8000000000000003E-2</c:v>
                </c:pt>
                <c:pt idx="15593">
                  <c:v>-5.8000000000000003E-2</c:v>
                </c:pt>
                <c:pt idx="15594">
                  <c:v>-5.8000000000000003E-2</c:v>
                </c:pt>
                <c:pt idx="15595">
                  <c:v>-5.8000000000000003E-2</c:v>
                </c:pt>
                <c:pt idx="15596">
                  <c:v>-5.8000000000000003E-2</c:v>
                </c:pt>
                <c:pt idx="15597">
                  <c:v>-5.8000000000000003E-2</c:v>
                </c:pt>
                <c:pt idx="15598">
                  <c:v>-5.8000000000000003E-2</c:v>
                </c:pt>
                <c:pt idx="15599">
                  <c:v>-5.8000000000000003E-2</c:v>
                </c:pt>
                <c:pt idx="15600">
                  <c:v>-5.8000000000000003E-2</c:v>
                </c:pt>
                <c:pt idx="15601">
                  <c:v>-5.8000000000000003E-2</c:v>
                </c:pt>
                <c:pt idx="15602">
                  <c:v>-5.8000000000000003E-2</c:v>
                </c:pt>
                <c:pt idx="15603">
                  <c:v>-5.8000000000000003E-2</c:v>
                </c:pt>
                <c:pt idx="15604">
                  <c:v>-5.8000000000000003E-2</c:v>
                </c:pt>
                <c:pt idx="15605">
                  <c:v>-5.8000000000000003E-2</c:v>
                </c:pt>
                <c:pt idx="15606">
                  <c:v>-5.8000000000000003E-2</c:v>
                </c:pt>
                <c:pt idx="15607">
                  <c:v>-5.8000000000000003E-2</c:v>
                </c:pt>
                <c:pt idx="15608">
                  <c:v>-5.8000000000000003E-2</c:v>
                </c:pt>
                <c:pt idx="15609">
                  <c:v>-5.8000000000000003E-2</c:v>
                </c:pt>
                <c:pt idx="15610">
                  <c:v>-5.8000000000000003E-2</c:v>
                </c:pt>
                <c:pt idx="15611">
                  <c:v>-5.8000000000000003E-2</c:v>
                </c:pt>
                <c:pt idx="15612">
                  <c:v>-5.8000000000000003E-2</c:v>
                </c:pt>
                <c:pt idx="15613">
                  <c:v>-5.8000000000000003E-2</c:v>
                </c:pt>
                <c:pt idx="15614">
                  <c:v>-5.8000000000000003E-2</c:v>
                </c:pt>
                <c:pt idx="15615">
                  <c:v>-5.8000000000000003E-2</c:v>
                </c:pt>
                <c:pt idx="15616">
                  <c:v>-5.8000000000000003E-2</c:v>
                </c:pt>
                <c:pt idx="15617">
                  <c:v>-5.8000000000000003E-2</c:v>
                </c:pt>
                <c:pt idx="15618">
                  <c:v>-5.8000000000000003E-2</c:v>
                </c:pt>
                <c:pt idx="15619">
                  <c:v>-5.8000000000000003E-2</c:v>
                </c:pt>
                <c:pt idx="15620">
                  <c:v>-5.8000000000000003E-2</c:v>
                </c:pt>
                <c:pt idx="15621">
                  <c:v>-5.8000000000000003E-2</c:v>
                </c:pt>
                <c:pt idx="15622">
                  <c:v>-5.8000000000000003E-2</c:v>
                </c:pt>
                <c:pt idx="15623">
                  <c:v>-5.8000000000000003E-2</c:v>
                </c:pt>
                <c:pt idx="15624">
                  <c:v>-5.8000000000000003E-2</c:v>
                </c:pt>
                <c:pt idx="15625">
                  <c:v>-5.8000000000000003E-2</c:v>
                </c:pt>
                <c:pt idx="15626">
                  <c:v>-5.8000000000000003E-2</c:v>
                </c:pt>
                <c:pt idx="15627">
                  <c:v>-5.8000000000000003E-2</c:v>
                </c:pt>
                <c:pt idx="15628">
                  <c:v>-5.8000000000000003E-2</c:v>
                </c:pt>
                <c:pt idx="15629">
                  <c:v>-5.8000000000000003E-2</c:v>
                </c:pt>
                <c:pt idx="15630">
                  <c:v>-5.8000000000000003E-2</c:v>
                </c:pt>
                <c:pt idx="15631">
                  <c:v>-5.8000000000000003E-2</c:v>
                </c:pt>
                <c:pt idx="15632">
                  <c:v>-5.8000000000000003E-2</c:v>
                </c:pt>
                <c:pt idx="15633">
                  <c:v>-5.7000000000000002E-2</c:v>
                </c:pt>
                <c:pt idx="15634">
                  <c:v>-5.7000000000000002E-2</c:v>
                </c:pt>
                <c:pt idx="15635">
                  <c:v>-5.7000000000000002E-2</c:v>
                </c:pt>
                <c:pt idx="15636">
                  <c:v>-5.7000000000000002E-2</c:v>
                </c:pt>
                <c:pt idx="15637">
                  <c:v>-5.7000000000000002E-2</c:v>
                </c:pt>
                <c:pt idx="15638">
                  <c:v>-5.7000000000000002E-2</c:v>
                </c:pt>
                <c:pt idx="15639">
                  <c:v>-5.7000000000000002E-2</c:v>
                </c:pt>
                <c:pt idx="15640">
                  <c:v>-5.7000000000000002E-2</c:v>
                </c:pt>
                <c:pt idx="15641">
                  <c:v>-5.7000000000000002E-2</c:v>
                </c:pt>
                <c:pt idx="15642">
                  <c:v>-5.7000000000000002E-2</c:v>
                </c:pt>
                <c:pt idx="15643">
                  <c:v>-5.7000000000000002E-2</c:v>
                </c:pt>
                <c:pt idx="15644">
                  <c:v>-5.7000000000000002E-2</c:v>
                </c:pt>
                <c:pt idx="15645">
                  <c:v>-5.7000000000000002E-2</c:v>
                </c:pt>
                <c:pt idx="15646">
                  <c:v>-5.7000000000000002E-2</c:v>
                </c:pt>
                <c:pt idx="15647">
                  <c:v>-5.7000000000000002E-2</c:v>
                </c:pt>
                <c:pt idx="15648">
                  <c:v>-5.7000000000000002E-2</c:v>
                </c:pt>
                <c:pt idx="15649">
                  <c:v>-5.7000000000000002E-2</c:v>
                </c:pt>
                <c:pt idx="15650">
                  <c:v>-5.7000000000000002E-2</c:v>
                </c:pt>
                <c:pt idx="15651">
                  <c:v>-5.7000000000000002E-2</c:v>
                </c:pt>
                <c:pt idx="15652">
                  <c:v>-5.7000000000000002E-2</c:v>
                </c:pt>
                <c:pt idx="15653">
                  <c:v>-5.7000000000000002E-2</c:v>
                </c:pt>
                <c:pt idx="15654">
                  <c:v>-5.7000000000000002E-2</c:v>
                </c:pt>
                <c:pt idx="15655">
                  <c:v>-5.7000000000000002E-2</c:v>
                </c:pt>
                <c:pt idx="15656">
                  <c:v>-5.7000000000000002E-2</c:v>
                </c:pt>
                <c:pt idx="15657">
                  <c:v>-5.7000000000000002E-2</c:v>
                </c:pt>
                <c:pt idx="15658">
                  <c:v>-5.7000000000000002E-2</c:v>
                </c:pt>
                <c:pt idx="15659">
                  <c:v>-5.7000000000000002E-2</c:v>
                </c:pt>
                <c:pt idx="15660">
                  <c:v>-5.7000000000000002E-2</c:v>
                </c:pt>
                <c:pt idx="15661">
                  <c:v>-5.7000000000000002E-2</c:v>
                </c:pt>
                <c:pt idx="15662">
                  <c:v>-5.7000000000000002E-2</c:v>
                </c:pt>
                <c:pt idx="15663">
                  <c:v>-5.7000000000000002E-2</c:v>
                </c:pt>
                <c:pt idx="15664">
                  <c:v>-5.7000000000000002E-2</c:v>
                </c:pt>
                <c:pt idx="15665">
                  <c:v>-5.7000000000000002E-2</c:v>
                </c:pt>
                <c:pt idx="15666">
                  <c:v>-5.7000000000000002E-2</c:v>
                </c:pt>
                <c:pt idx="15667">
                  <c:v>-5.7000000000000002E-2</c:v>
                </c:pt>
                <c:pt idx="15668">
                  <c:v>-5.7000000000000002E-2</c:v>
                </c:pt>
                <c:pt idx="15669">
                  <c:v>-5.7000000000000002E-2</c:v>
                </c:pt>
                <c:pt idx="15670">
                  <c:v>-5.7000000000000002E-2</c:v>
                </c:pt>
                <c:pt idx="15671">
                  <c:v>-5.7000000000000002E-2</c:v>
                </c:pt>
                <c:pt idx="15672">
                  <c:v>-5.7000000000000002E-2</c:v>
                </c:pt>
                <c:pt idx="15673">
                  <c:v>-5.7000000000000002E-2</c:v>
                </c:pt>
                <c:pt idx="15674">
                  <c:v>-5.7000000000000002E-2</c:v>
                </c:pt>
                <c:pt idx="15675">
                  <c:v>-5.7000000000000002E-2</c:v>
                </c:pt>
                <c:pt idx="15676">
                  <c:v>-5.7000000000000002E-2</c:v>
                </c:pt>
                <c:pt idx="15677">
                  <c:v>-5.7000000000000002E-2</c:v>
                </c:pt>
                <c:pt idx="15678">
                  <c:v>-5.7000000000000002E-2</c:v>
                </c:pt>
                <c:pt idx="15679">
                  <c:v>-5.7000000000000002E-2</c:v>
                </c:pt>
                <c:pt idx="15680">
                  <c:v>-5.7000000000000002E-2</c:v>
                </c:pt>
                <c:pt idx="15681">
                  <c:v>-5.7000000000000002E-2</c:v>
                </c:pt>
                <c:pt idx="15682">
                  <c:v>-5.7000000000000002E-2</c:v>
                </c:pt>
                <c:pt idx="15683">
                  <c:v>-5.7000000000000002E-2</c:v>
                </c:pt>
                <c:pt idx="15684">
                  <c:v>-5.7000000000000002E-2</c:v>
                </c:pt>
                <c:pt idx="15685">
                  <c:v>-5.7000000000000002E-2</c:v>
                </c:pt>
                <c:pt idx="15686">
                  <c:v>-5.7000000000000002E-2</c:v>
                </c:pt>
                <c:pt idx="15687">
                  <c:v>-5.7000000000000002E-2</c:v>
                </c:pt>
                <c:pt idx="15688">
                  <c:v>-5.7000000000000002E-2</c:v>
                </c:pt>
                <c:pt idx="15689">
                  <c:v>-5.7000000000000002E-2</c:v>
                </c:pt>
                <c:pt idx="15690">
                  <c:v>-5.7000000000000002E-2</c:v>
                </c:pt>
                <c:pt idx="15691">
                  <c:v>-5.7000000000000002E-2</c:v>
                </c:pt>
                <c:pt idx="15692">
                  <c:v>-5.7000000000000002E-2</c:v>
                </c:pt>
                <c:pt idx="15693">
                  <c:v>-5.7000000000000002E-2</c:v>
                </c:pt>
                <c:pt idx="15694">
                  <c:v>-5.7000000000000002E-2</c:v>
                </c:pt>
                <c:pt idx="15695">
                  <c:v>-5.7000000000000002E-2</c:v>
                </c:pt>
                <c:pt idx="15696">
                  <c:v>-5.7000000000000002E-2</c:v>
                </c:pt>
                <c:pt idx="15697">
                  <c:v>-5.7000000000000002E-2</c:v>
                </c:pt>
                <c:pt idx="15698">
                  <c:v>-5.7000000000000002E-2</c:v>
                </c:pt>
                <c:pt idx="15699">
                  <c:v>-5.7000000000000002E-2</c:v>
                </c:pt>
                <c:pt idx="15700">
                  <c:v>-5.7000000000000002E-2</c:v>
                </c:pt>
                <c:pt idx="15701">
                  <c:v>-5.7000000000000002E-2</c:v>
                </c:pt>
                <c:pt idx="15702">
                  <c:v>-5.7000000000000002E-2</c:v>
                </c:pt>
                <c:pt idx="15703">
                  <c:v>-5.7000000000000002E-2</c:v>
                </c:pt>
                <c:pt idx="15704">
                  <c:v>-5.7000000000000002E-2</c:v>
                </c:pt>
                <c:pt idx="15705">
                  <c:v>-5.7000000000000002E-2</c:v>
                </c:pt>
                <c:pt idx="15706">
                  <c:v>-5.7000000000000002E-2</c:v>
                </c:pt>
                <c:pt idx="15707">
                  <c:v>-5.7000000000000002E-2</c:v>
                </c:pt>
                <c:pt idx="15708">
                  <c:v>-5.7000000000000002E-2</c:v>
                </c:pt>
                <c:pt idx="15709">
                  <c:v>-5.7000000000000002E-2</c:v>
                </c:pt>
                <c:pt idx="15710">
                  <c:v>-5.7000000000000002E-2</c:v>
                </c:pt>
                <c:pt idx="15711">
                  <c:v>-5.7000000000000002E-2</c:v>
                </c:pt>
                <c:pt idx="15712">
                  <c:v>-5.7000000000000002E-2</c:v>
                </c:pt>
                <c:pt idx="15713">
                  <c:v>-5.7000000000000002E-2</c:v>
                </c:pt>
                <c:pt idx="15714">
                  <c:v>-5.6000000000000001E-2</c:v>
                </c:pt>
                <c:pt idx="15715">
                  <c:v>-5.6000000000000001E-2</c:v>
                </c:pt>
                <c:pt idx="15716">
                  <c:v>-5.6000000000000001E-2</c:v>
                </c:pt>
                <c:pt idx="15717">
                  <c:v>-5.6000000000000001E-2</c:v>
                </c:pt>
                <c:pt idx="15718">
                  <c:v>-5.6000000000000001E-2</c:v>
                </c:pt>
                <c:pt idx="15719">
                  <c:v>-5.6000000000000001E-2</c:v>
                </c:pt>
                <c:pt idx="15720">
                  <c:v>-5.6000000000000001E-2</c:v>
                </c:pt>
                <c:pt idx="15721">
                  <c:v>-5.6000000000000001E-2</c:v>
                </c:pt>
                <c:pt idx="15722">
                  <c:v>-5.6000000000000001E-2</c:v>
                </c:pt>
                <c:pt idx="15723">
                  <c:v>-5.6000000000000001E-2</c:v>
                </c:pt>
                <c:pt idx="15724">
                  <c:v>-5.6000000000000001E-2</c:v>
                </c:pt>
                <c:pt idx="15725">
                  <c:v>-5.6000000000000001E-2</c:v>
                </c:pt>
                <c:pt idx="15726">
                  <c:v>-5.6000000000000001E-2</c:v>
                </c:pt>
                <c:pt idx="15727">
                  <c:v>-5.6000000000000001E-2</c:v>
                </c:pt>
                <c:pt idx="15728">
                  <c:v>-5.6000000000000001E-2</c:v>
                </c:pt>
                <c:pt idx="15729">
                  <c:v>-5.6000000000000001E-2</c:v>
                </c:pt>
                <c:pt idx="15730">
                  <c:v>-5.6000000000000001E-2</c:v>
                </c:pt>
                <c:pt idx="15731">
                  <c:v>-5.6000000000000001E-2</c:v>
                </c:pt>
                <c:pt idx="15732">
                  <c:v>-5.6000000000000001E-2</c:v>
                </c:pt>
                <c:pt idx="15733">
                  <c:v>-5.6000000000000001E-2</c:v>
                </c:pt>
                <c:pt idx="15734">
                  <c:v>-5.6000000000000001E-2</c:v>
                </c:pt>
                <c:pt idx="15735">
                  <c:v>-5.6000000000000001E-2</c:v>
                </c:pt>
                <c:pt idx="15736">
                  <c:v>-5.6000000000000001E-2</c:v>
                </c:pt>
                <c:pt idx="15737">
                  <c:v>-5.6000000000000001E-2</c:v>
                </c:pt>
                <c:pt idx="15738">
                  <c:v>-5.6000000000000001E-2</c:v>
                </c:pt>
                <c:pt idx="15739">
                  <c:v>-5.6000000000000001E-2</c:v>
                </c:pt>
                <c:pt idx="15740">
                  <c:v>-5.6000000000000001E-2</c:v>
                </c:pt>
                <c:pt idx="15741">
                  <c:v>-5.6000000000000001E-2</c:v>
                </c:pt>
                <c:pt idx="15742">
                  <c:v>-5.6000000000000001E-2</c:v>
                </c:pt>
                <c:pt idx="15743">
                  <c:v>-5.6000000000000001E-2</c:v>
                </c:pt>
                <c:pt idx="15744">
                  <c:v>-5.6000000000000001E-2</c:v>
                </c:pt>
                <c:pt idx="15745">
                  <c:v>-5.6000000000000001E-2</c:v>
                </c:pt>
                <c:pt idx="15746">
                  <c:v>-5.6000000000000001E-2</c:v>
                </c:pt>
                <c:pt idx="15747">
                  <c:v>-5.6000000000000001E-2</c:v>
                </c:pt>
                <c:pt idx="15748">
                  <c:v>-5.6000000000000001E-2</c:v>
                </c:pt>
                <c:pt idx="15749">
                  <c:v>-5.6000000000000001E-2</c:v>
                </c:pt>
                <c:pt idx="15750">
                  <c:v>-5.6000000000000001E-2</c:v>
                </c:pt>
                <c:pt idx="15751">
                  <c:v>-5.6000000000000001E-2</c:v>
                </c:pt>
                <c:pt idx="15752">
                  <c:v>-5.6000000000000001E-2</c:v>
                </c:pt>
                <c:pt idx="15753">
                  <c:v>-5.6000000000000001E-2</c:v>
                </c:pt>
                <c:pt idx="15754">
                  <c:v>-5.6000000000000001E-2</c:v>
                </c:pt>
                <c:pt idx="15755">
                  <c:v>-5.6000000000000001E-2</c:v>
                </c:pt>
                <c:pt idx="15756">
                  <c:v>-5.6000000000000001E-2</c:v>
                </c:pt>
                <c:pt idx="15757">
                  <c:v>-5.6000000000000001E-2</c:v>
                </c:pt>
                <c:pt idx="15758">
                  <c:v>-5.6000000000000001E-2</c:v>
                </c:pt>
                <c:pt idx="15759">
                  <c:v>-5.6000000000000001E-2</c:v>
                </c:pt>
                <c:pt idx="15760">
                  <c:v>-5.6000000000000001E-2</c:v>
                </c:pt>
                <c:pt idx="15761">
                  <c:v>-5.6000000000000001E-2</c:v>
                </c:pt>
                <c:pt idx="15762">
                  <c:v>-5.6000000000000001E-2</c:v>
                </c:pt>
                <c:pt idx="15763">
                  <c:v>-5.6000000000000001E-2</c:v>
                </c:pt>
                <c:pt idx="15764">
                  <c:v>-5.6000000000000001E-2</c:v>
                </c:pt>
                <c:pt idx="15765">
                  <c:v>-5.6000000000000001E-2</c:v>
                </c:pt>
                <c:pt idx="15766">
                  <c:v>-5.6000000000000001E-2</c:v>
                </c:pt>
                <c:pt idx="15767">
                  <c:v>-5.6000000000000001E-2</c:v>
                </c:pt>
                <c:pt idx="15768">
                  <c:v>-5.6000000000000001E-2</c:v>
                </c:pt>
                <c:pt idx="15769">
                  <c:v>-5.6000000000000001E-2</c:v>
                </c:pt>
                <c:pt idx="15770">
                  <c:v>-5.6000000000000001E-2</c:v>
                </c:pt>
                <c:pt idx="15771">
                  <c:v>-5.6000000000000001E-2</c:v>
                </c:pt>
                <c:pt idx="15772">
                  <c:v>-5.6000000000000001E-2</c:v>
                </c:pt>
                <c:pt idx="15773">
                  <c:v>-5.6000000000000001E-2</c:v>
                </c:pt>
                <c:pt idx="15774">
                  <c:v>-5.6000000000000001E-2</c:v>
                </c:pt>
                <c:pt idx="15775">
                  <c:v>-5.6000000000000001E-2</c:v>
                </c:pt>
                <c:pt idx="15776">
                  <c:v>-5.6000000000000001E-2</c:v>
                </c:pt>
                <c:pt idx="15777">
                  <c:v>-5.6000000000000001E-2</c:v>
                </c:pt>
                <c:pt idx="15778">
                  <c:v>-5.6000000000000001E-2</c:v>
                </c:pt>
                <c:pt idx="15779">
                  <c:v>-5.6000000000000001E-2</c:v>
                </c:pt>
                <c:pt idx="15780">
                  <c:v>-5.6000000000000001E-2</c:v>
                </c:pt>
                <c:pt idx="15781">
                  <c:v>-5.6000000000000001E-2</c:v>
                </c:pt>
                <c:pt idx="15782">
                  <c:v>-5.6000000000000001E-2</c:v>
                </c:pt>
                <c:pt idx="15783">
                  <c:v>-5.6000000000000001E-2</c:v>
                </c:pt>
                <c:pt idx="15784">
                  <c:v>-5.6000000000000001E-2</c:v>
                </c:pt>
                <c:pt idx="15785">
                  <c:v>-5.6000000000000001E-2</c:v>
                </c:pt>
                <c:pt idx="15786">
                  <c:v>-5.6000000000000001E-2</c:v>
                </c:pt>
                <c:pt idx="15787">
                  <c:v>-5.6000000000000001E-2</c:v>
                </c:pt>
                <c:pt idx="15788">
                  <c:v>-5.6000000000000001E-2</c:v>
                </c:pt>
                <c:pt idx="15789">
                  <c:v>-5.6000000000000001E-2</c:v>
                </c:pt>
                <c:pt idx="15790">
                  <c:v>-5.6000000000000001E-2</c:v>
                </c:pt>
                <c:pt idx="15791">
                  <c:v>-5.6000000000000001E-2</c:v>
                </c:pt>
                <c:pt idx="15792">
                  <c:v>-5.6000000000000001E-2</c:v>
                </c:pt>
                <c:pt idx="15793">
                  <c:v>-5.6000000000000001E-2</c:v>
                </c:pt>
                <c:pt idx="15794">
                  <c:v>-5.6000000000000001E-2</c:v>
                </c:pt>
                <c:pt idx="15795">
                  <c:v>-5.5E-2</c:v>
                </c:pt>
                <c:pt idx="15796">
                  <c:v>-5.5E-2</c:v>
                </c:pt>
                <c:pt idx="15797">
                  <c:v>-5.5E-2</c:v>
                </c:pt>
                <c:pt idx="15798">
                  <c:v>-5.5E-2</c:v>
                </c:pt>
                <c:pt idx="15799">
                  <c:v>-5.5E-2</c:v>
                </c:pt>
                <c:pt idx="15800">
                  <c:v>-5.5E-2</c:v>
                </c:pt>
                <c:pt idx="15801">
                  <c:v>-5.5E-2</c:v>
                </c:pt>
                <c:pt idx="15802">
                  <c:v>-5.5E-2</c:v>
                </c:pt>
                <c:pt idx="15803">
                  <c:v>-5.5E-2</c:v>
                </c:pt>
                <c:pt idx="15804">
                  <c:v>-5.5E-2</c:v>
                </c:pt>
                <c:pt idx="15805">
                  <c:v>-5.5E-2</c:v>
                </c:pt>
                <c:pt idx="15806">
                  <c:v>-5.5E-2</c:v>
                </c:pt>
                <c:pt idx="15807">
                  <c:v>-5.5E-2</c:v>
                </c:pt>
                <c:pt idx="15808">
                  <c:v>-5.5E-2</c:v>
                </c:pt>
                <c:pt idx="15809">
                  <c:v>-5.5E-2</c:v>
                </c:pt>
                <c:pt idx="15810">
                  <c:v>-5.5E-2</c:v>
                </c:pt>
                <c:pt idx="15811">
                  <c:v>-5.5E-2</c:v>
                </c:pt>
                <c:pt idx="15812">
                  <c:v>-5.5E-2</c:v>
                </c:pt>
                <c:pt idx="15813">
                  <c:v>-5.5E-2</c:v>
                </c:pt>
                <c:pt idx="15814">
                  <c:v>-5.5E-2</c:v>
                </c:pt>
                <c:pt idx="15815">
                  <c:v>-5.5E-2</c:v>
                </c:pt>
                <c:pt idx="15816">
                  <c:v>-5.5E-2</c:v>
                </c:pt>
                <c:pt idx="15817">
                  <c:v>-5.5E-2</c:v>
                </c:pt>
                <c:pt idx="15818">
                  <c:v>-5.5E-2</c:v>
                </c:pt>
                <c:pt idx="15819">
                  <c:v>-5.5E-2</c:v>
                </c:pt>
                <c:pt idx="15820">
                  <c:v>-5.5E-2</c:v>
                </c:pt>
                <c:pt idx="15821">
                  <c:v>-5.5E-2</c:v>
                </c:pt>
                <c:pt idx="15822">
                  <c:v>-5.5E-2</c:v>
                </c:pt>
                <c:pt idx="15823">
                  <c:v>-5.5E-2</c:v>
                </c:pt>
                <c:pt idx="15824">
                  <c:v>-5.5E-2</c:v>
                </c:pt>
                <c:pt idx="15825">
                  <c:v>-5.5E-2</c:v>
                </c:pt>
                <c:pt idx="15826">
                  <c:v>-5.5E-2</c:v>
                </c:pt>
                <c:pt idx="15827">
                  <c:v>-5.5E-2</c:v>
                </c:pt>
                <c:pt idx="15828">
                  <c:v>-5.5E-2</c:v>
                </c:pt>
                <c:pt idx="15829">
                  <c:v>-5.5E-2</c:v>
                </c:pt>
                <c:pt idx="15830">
                  <c:v>-5.5E-2</c:v>
                </c:pt>
                <c:pt idx="15831">
                  <c:v>-5.5E-2</c:v>
                </c:pt>
                <c:pt idx="15832">
                  <c:v>-5.5E-2</c:v>
                </c:pt>
                <c:pt idx="15833">
                  <c:v>-5.5E-2</c:v>
                </c:pt>
                <c:pt idx="15834">
                  <c:v>-5.5E-2</c:v>
                </c:pt>
                <c:pt idx="15835">
                  <c:v>-5.5E-2</c:v>
                </c:pt>
                <c:pt idx="15836">
                  <c:v>-5.5E-2</c:v>
                </c:pt>
                <c:pt idx="15837">
                  <c:v>-5.5E-2</c:v>
                </c:pt>
                <c:pt idx="15838">
                  <c:v>-5.5E-2</c:v>
                </c:pt>
                <c:pt idx="15839">
                  <c:v>-5.5E-2</c:v>
                </c:pt>
                <c:pt idx="15840">
                  <c:v>-5.5E-2</c:v>
                </c:pt>
                <c:pt idx="15841">
                  <c:v>-5.5E-2</c:v>
                </c:pt>
                <c:pt idx="15842">
                  <c:v>-5.5E-2</c:v>
                </c:pt>
                <c:pt idx="15843">
                  <c:v>-5.5E-2</c:v>
                </c:pt>
                <c:pt idx="15844">
                  <c:v>-5.5E-2</c:v>
                </c:pt>
                <c:pt idx="15845">
                  <c:v>-5.5E-2</c:v>
                </c:pt>
                <c:pt idx="15846">
                  <c:v>-5.5E-2</c:v>
                </c:pt>
                <c:pt idx="15847">
                  <c:v>-5.5E-2</c:v>
                </c:pt>
                <c:pt idx="15848">
                  <c:v>-5.5E-2</c:v>
                </c:pt>
                <c:pt idx="15849">
                  <c:v>-5.5E-2</c:v>
                </c:pt>
                <c:pt idx="15850">
                  <c:v>-5.5E-2</c:v>
                </c:pt>
                <c:pt idx="15851">
                  <c:v>-5.5E-2</c:v>
                </c:pt>
                <c:pt idx="15852">
                  <c:v>-5.5E-2</c:v>
                </c:pt>
                <c:pt idx="15853">
                  <c:v>-5.5E-2</c:v>
                </c:pt>
                <c:pt idx="15854">
                  <c:v>-5.5E-2</c:v>
                </c:pt>
                <c:pt idx="15855">
                  <c:v>-5.5E-2</c:v>
                </c:pt>
                <c:pt idx="15856">
                  <c:v>-5.5E-2</c:v>
                </c:pt>
                <c:pt idx="15857">
                  <c:v>-5.5E-2</c:v>
                </c:pt>
                <c:pt idx="15858">
                  <c:v>-5.5E-2</c:v>
                </c:pt>
                <c:pt idx="15859">
                  <c:v>-5.5E-2</c:v>
                </c:pt>
                <c:pt idx="15860">
                  <c:v>-5.5E-2</c:v>
                </c:pt>
                <c:pt idx="15861">
                  <c:v>-5.5E-2</c:v>
                </c:pt>
                <c:pt idx="15862">
                  <c:v>-5.5E-2</c:v>
                </c:pt>
                <c:pt idx="15863">
                  <c:v>-5.5E-2</c:v>
                </c:pt>
                <c:pt idx="15864">
                  <c:v>-5.5E-2</c:v>
                </c:pt>
                <c:pt idx="15865">
                  <c:v>-5.5E-2</c:v>
                </c:pt>
                <c:pt idx="15866">
                  <c:v>-5.5E-2</c:v>
                </c:pt>
                <c:pt idx="15867">
                  <c:v>-5.5E-2</c:v>
                </c:pt>
                <c:pt idx="15868">
                  <c:v>-5.5E-2</c:v>
                </c:pt>
                <c:pt idx="15869">
                  <c:v>-5.5E-2</c:v>
                </c:pt>
                <c:pt idx="15870">
                  <c:v>-5.5E-2</c:v>
                </c:pt>
                <c:pt idx="15871">
                  <c:v>-5.5E-2</c:v>
                </c:pt>
                <c:pt idx="15872">
                  <c:v>-5.5E-2</c:v>
                </c:pt>
                <c:pt idx="15873">
                  <c:v>-5.5E-2</c:v>
                </c:pt>
                <c:pt idx="15874">
                  <c:v>-5.5E-2</c:v>
                </c:pt>
                <c:pt idx="15875">
                  <c:v>-5.5E-2</c:v>
                </c:pt>
                <c:pt idx="15876">
                  <c:v>-5.3999999999999999E-2</c:v>
                </c:pt>
                <c:pt idx="15877">
                  <c:v>-5.3999999999999999E-2</c:v>
                </c:pt>
                <c:pt idx="15878">
                  <c:v>-5.3999999999999999E-2</c:v>
                </c:pt>
                <c:pt idx="15879">
                  <c:v>-5.3999999999999999E-2</c:v>
                </c:pt>
                <c:pt idx="15880">
                  <c:v>-5.3999999999999999E-2</c:v>
                </c:pt>
                <c:pt idx="15881">
                  <c:v>-5.3999999999999999E-2</c:v>
                </c:pt>
                <c:pt idx="15882">
                  <c:v>-5.3999999999999999E-2</c:v>
                </c:pt>
                <c:pt idx="15883">
                  <c:v>-5.3999999999999999E-2</c:v>
                </c:pt>
                <c:pt idx="15884">
                  <c:v>-5.3999999999999999E-2</c:v>
                </c:pt>
                <c:pt idx="15885">
                  <c:v>-5.3999999999999999E-2</c:v>
                </c:pt>
                <c:pt idx="15886">
                  <c:v>-5.3999999999999999E-2</c:v>
                </c:pt>
                <c:pt idx="15887">
                  <c:v>-5.3999999999999999E-2</c:v>
                </c:pt>
                <c:pt idx="15888">
                  <c:v>-5.3999999999999999E-2</c:v>
                </c:pt>
                <c:pt idx="15889">
                  <c:v>-5.3999999999999999E-2</c:v>
                </c:pt>
                <c:pt idx="15890">
                  <c:v>-5.3999999999999999E-2</c:v>
                </c:pt>
                <c:pt idx="15891">
                  <c:v>-5.3999999999999999E-2</c:v>
                </c:pt>
                <c:pt idx="15892">
                  <c:v>-5.3999999999999999E-2</c:v>
                </c:pt>
                <c:pt idx="15893">
                  <c:v>-5.3999999999999999E-2</c:v>
                </c:pt>
                <c:pt idx="15894">
                  <c:v>-5.3999999999999999E-2</c:v>
                </c:pt>
                <c:pt idx="15895">
                  <c:v>-5.3999999999999999E-2</c:v>
                </c:pt>
                <c:pt idx="15896">
                  <c:v>-5.3999999999999999E-2</c:v>
                </c:pt>
                <c:pt idx="15897">
                  <c:v>-5.3999999999999999E-2</c:v>
                </c:pt>
                <c:pt idx="15898">
                  <c:v>-5.3999999999999999E-2</c:v>
                </c:pt>
                <c:pt idx="15899">
                  <c:v>-5.3999999999999999E-2</c:v>
                </c:pt>
                <c:pt idx="15900">
                  <c:v>-5.3999999999999999E-2</c:v>
                </c:pt>
                <c:pt idx="15901">
                  <c:v>-5.3999999999999999E-2</c:v>
                </c:pt>
                <c:pt idx="15902">
                  <c:v>-5.3999999999999999E-2</c:v>
                </c:pt>
                <c:pt idx="15903">
                  <c:v>-5.3999999999999999E-2</c:v>
                </c:pt>
                <c:pt idx="15904">
                  <c:v>-5.3999999999999999E-2</c:v>
                </c:pt>
                <c:pt idx="15905">
                  <c:v>-5.3999999999999999E-2</c:v>
                </c:pt>
                <c:pt idx="15906">
                  <c:v>-5.3999999999999999E-2</c:v>
                </c:pt>
                <c:pt idx="15907">
                  <c:v>-5.3999999999999999E-2</c:v>
                </c:pt>
                <c:pt idx="15908">
                  <c:v>-5.3999999999999999E-2</c:v>
                </c:pt>
                <c:pt idx="15909">
                  <c:v>-5.3999999999999999E-2</c:v>
                </c:pt>
                <c:pt idx="15910">
                  <c:v>-5.3999999999999999E-2</c:v>
                </c:pt>
                <c:pt idx="15911">
                  <c:v>-5.3999999999999999E-2</c:v>
                </c:pt>
                <c:pt idx="15912">
                  <c:v>-5.3999999999999999E-2</c:v>
                </c:pt>
                <c:pt idx="15913">
                  <c:v>-5.3999999999999999E-2</c:v>
                </c:pt>
                <c:pt idx="15914">
                  <c:v>-5.3999999999999999E-2</c:v>
                </c:pt>
                <c:pt idx="15915">
                  <c:v>-5.3999999999999999E-2</c:v>
                </c:pt>
                <c:pt idx="15916">
                  <c:v>-5.3999999999999999E-2</c:v>
                </c:pt>
                <c:pt idx="15917">
                  <c:v>-5.3999999999999999E-2</c:v>
                </c:pt>
                <c:pt idx="15918">
                  <c:v>-5.3999999999999999E-2</c:v>
                </c:pt>
                <c:pt idx="15919">
                  <c:v>-5.3999999999999999E-2</c:v>
                </c:pt>
                <c:pt idx="15920">
                  <c:v>-5.3999999999999999E-2</c:v>
                </c:pt>
                <c:pt idx="15921">
                  <c:v>-5.3999999999999999E-2</c:v>
                </c:pt>
                <c:pt idx="15922">
                  <c:v>-5.3999999999999999E-2</c:v>
                </c:pt>
                <c:pt idx="15923">
                  <c:v>-5.3999999999999999E-2</c:v>
                </c:pt>
                <c:pt idx="15924">
                  <c:v>-5.3999999999999999E-2</c:v>
                </c:pt>
                <c:pt idx="15925">
                  <c:v>-5.3999999999999999E-2</c:v>
                </c:pt>
                <c:pt idx="15926">
                  <c:v>-5.3999999999999999E-2</c:v>
                </c:pt>
                <c:pt idx="15927">
                  <c:v>-5.3999999999999999E-2</c:v>
                </c:pt>
                <c:pt idx="15928">
                  <c:v>-5.3999999999999999E-2</c:v>
                </c:pt>
                <c:pt idx="15929">
                  <c:v>-5.3999999999999999E-2</c:v>
                </c:pt>
                <c:pt idx="15930">
                  <c:v>-5.3999999999999999E-2</c:v>
                </c:pt>
                <c:pt idx="15931">
                  <c:v>-5.3999999999999999E-2</c:v>
                </c:pt>
                <c:pt idx="15932">
                  <c:v>-5.3999999999999999E-2</c:v>
                </c:pt>
                <c:pt idx="15933">
                  <c:v>-5.3999999999999999E-2</c:v>
                </c:pt>
                <c:pt idx="15934">
                  <c:v>-5.3999999999999999E-2</c:v>
                </c:pt>
                <c:pt idx="15935">
                  <c:v>-5.3999999999999999E-2</c:v>
                </c:pt>
                <c:pt idx="15936">
                  <c:v>-5.3999999999999999E-2</c:v>
                </c:pt>
                <c:pt idx="15937">
                  <c:v>-5.3999999999999999E-2</c:v>
                </c:pt>
                <c:pt idx="15938">
                  <c:v>-5.3999999999999999E-2</c:v>
                </c:pt>
                <c:pt idx="15939">
                  <c:v>-5.3999999999999999E-2</c:v>
                </c:pt>
                <c:pt idx="15940">
                  <c:v>-5.3999999999999999E-2</c:v>
                </c:pt>
                <c:pt idx="15941">
                  <c:v>-5.3999999999999999E-2</c:v>
                </c:pt>
                <c:pt idx="15942">
                  <c:v>-5.3999999999999999E-2</c:v>
                </c:pt>
                <c:pt idx="15943">
                  <c:v>-5.3999999999999999E-2</c:v>
                </c:pt>
                <c:pt idx="15944">
                  <c:v>-5.3999999999999999E-2</c:v>
                </c:pt>
                <c:pt idx="15945">
                  <c:v>-5.3999999999999999E-2</c:v>
                </c:pt>
                <c:pt idx="15946">
                  <c:v>-5.3999999999999999E-2</c:v>
                </c:pt>
                <c:pt idx="15947">
                  <c:v>-5.3999999999999999E-2</c:v>
                </c:pt>
                <c:pt idx="15948">
                  <c:v>-5.3999999999999999E-2</c:v>
                </c:pt>
                <c:pt idx="15949">
                  <c:v>-5.3999999999999999E-2</c:v>
                </c:pt>
                <c:pt idx="15950">
                  <c:v>-5.3999999999999999E-2</c:v>
                </c:pt>
                <c:pt idx="15951">
                  <c:v>-5.3999999999999999E-2</c:v>
                </c:pt>
                <c:pt idx="15952">
                  <c:v>-5.3999999999999999E-2</c:v>
                </c:pt>
                <c:pt idx="15953">
                  <c:v>-5.3999999999999999E-2</c:v>
                </c:pt>
                <c:pt idx="15954">
                  <c:v>-5.3999999999999999E-2</c:v>
                </c:pt>
                <c:pt idx="15955">
                  <c:v>-5.3999999999999999E-2</c:v>
                </c:pt>
                <c:pt idx="15956">
                  <c:v>-5.3999999999999999E-2</c:v>
                </c:pt>
                <c:pt idx="15957">
                  <c:v>-5.2999999999999999E-2</c:v>
                </c:pt>
                <c:pt idx="15958">
                  <c:v>-5.2999999999999999E-2</c:v>
                </c:pt>
                <c:pt idx="15959">
                  <c:v>-5.2999999999999999E-2</c:v>
                </c:pt>
                <c:pt idx="15960">
                  <c:v>-5.2999999999999999E-2</c:v>
                </c:pt>
                <c:pt idx="15961">
                  <c:v>-5.2999999999999999E-2</c:v>
                </c:pt>
                <c:pt idx="15962">
                  <c:v>-5.2999999999999999E-2</c:v>
                </c:pt>
                <c:pt idx="15963">
                  <c:v>-5.2999999999999999E-2</c:v>
                </c:pt>
                <c:pt idx="15964">
                  <c:v>-5.2999999999999999E-2</c:v>
                </c:pt>
                <c:pt idx="15965">
                  <c:v>-5.2999999999999999E-2</c:v>
                </c:pt>
                <c:pt idx="15966">
                  <c:v>-5.2999999999999999E-2</c:v>
                </c:pt>
                <c:pt idx="15967">
                  <c:v>-5.2999999999999999E-2</c:v>
                </c:pt>
                <c:pt idx="15968">
                  <c:v>-5.2999999999999999E-2</c:v>
                </c:pt>
                <c:pt idx="15969">
                  <c:v>-5.2999999999999999E-2</c:v>
                </c:pt>
                <c:pt idx="15970">
                  <c:v>-5.2999999999999999E-2</c:v>
                </c:pt>
                <c:pt idx="15971">
                  <c:v>-5.2999999999999999E-2</c:v>
                </c:pt>
                <c:pt idx="15972">
                  <c:v>-5.2999999999999999E-2</c:v>
                </c:pt>
                <c:pt idx="15973">
                  <c:v>-5.2999999999999999E-2</c:v>
                </c:pt>
                <c:pt idx="15974">
                  <c:v>-5.2999999999999999E-2</c:v>
                </c:pt>
                <c:pt idx="15975">
                  <c:v>-5.2999999999999999E-2</c:v>
                </c:pt>
                <c:pt idx="15976">
                  <c:v>-5.2999999999999999E-2</c:v>
                </c:pt>
                <c:pt idx="15977">
                  <c:v>-5.2999999999999999E-2</c:v>
                </c:pt>
                <c:pt idx="15978">
                  <c:v>-5.2999999999999999E-2</c:v>
                </c:pt>
                <c:pt idx="15979">
                  <c:v>-5.2999999999999999E-2</c:v>
                </c:pt>
                <c:pt idx="15980">
                  <c:v>-5.2999999999999999E-2</c:v>
                </c:pt>
                <c:pt idx="15981">
                  <c:v>-5.2999999999999999E-2</c:v>
                </c:pt>
                <c:pt idx="15982">
                  <c:v>-5.2999999999999999E-2</c:v>
                </c:pt>
                <c:pt idx="15983">
                  <c:v>-5.2999999999999999E-2</c:v>
                </c:pt>
                <c:pt idx="15984">
                  <c:v>-5.2999999999999999E-2</c:v>
                </c:pt>
                <c:pt idx="15985">
                  <c:v>-5.2999999999999999E-2</c:v>
                </c:pt>
                <c:pt idx="15986">
                  <c:v>-5.2999999999999999E-2</c:v>
                </c:pt>
                <c:pt idx="15987">
                  <c:v>-5.2999999999999999E-2</c:v>
                </c:pt>
                <c:pt idx="15988">
                  <c:v>-5.2999999999999999E-2</c:v>
                </c:pt>
                <c:pt idx="15989">
                  <c:v>-5.2999999999999999E-2</c:v>
                </c:pt>
                <c:pt idx="15990">
                  <c:v>-5.2999999999999999E-2</c:v>
                </c:pt>
                <c:pt idx="15991">
                  <c:v>-5.2999999999999999E-2</c:v>
                </c:pt>
                <c:pt idx="15992">
                  <c:v>-5.2999999999999999E-2</c:v>
                </c:pt>
                <c:pt idx="15993">
                  <c:v>-5.2999999999999999E-2</c:v>
                </c:pt>
                <c:pt idx="15994">
                  <c:v>-5.2999999999999999E-2</c:v>
                </c:pt>
                <c:pt idx="15995">
                  <c:v>-5.2999999999999999E-2</c:v>
                </c:pt>
                <c:pt idx="15996">
                  <c:v>-5.2999999999999999E-2</c:v>
                </c:pt>
                <c:pt idx="15997">
                  <c:v>-5.2999999999999999E-2</c:v>
                </c:pt>
                <c:pt idx="15998">
                  <c:v>-5.2999999999999999E-2</c:v>
                </c:pt>
                <c:pt idx="15999">
                  <c:v>-5.2999999999999999E-2</c:v>
                </c:pt>
                <c:pt idx="16000">
                  <c:v>-5.2999999999999999E-2</c:v>
                </c:pt>
                <c:pt idx="16001">
                  <c:v>-5.2999999999999999E-2</c:v>
                </c:pt>
                <c:pt idx="16002">
                  <c:v>-5.2999999999999999E-2</c:v>
                </c:pt>
                <c:pt idx="16003">
                  <c:v>-5.2999999999999999E-2</c:v>
                </c:pt>
                <c:pt idx="16004">
                  <c:v>-5.2999999999999999E-2</c:v>
                </c:pt>
                <c:pt idx="16005">
                  <c:v>-5.2999999999999999E-2</c:v>
                </c:pt>
                <c:pt idx="16006">
                  <c:v>-5.2999999999999999E-2</c:v>
                </c:pt>
                <c:pt idx="16007">
                  <c:v>-5.2999999999999999E-2</c:v>
                </c:pt>
                <c:pt idx="16008">
                  <c:v>-5.2999999999999999E-2</c:v>
                </c:pt>
                <c:pt idx="16009">
                  <c:v>-5.2999999999999999E-2</c:v>
                </c:pt>
                <c:pt idx="16010">
                  <c:v>-5.2999999999999999E-2</c:v>
                </c:pt>
                <c:pt idx="16011">
                  <c:v>-5.2999999999999999E-2</c:v>
                </c:pt>
                <c:pt idx="16012">
                  <c:v>-5.2999999999999999E-2</c:v>
                </c:pt>
                <c:pt idx="16013">
                  <c:v>-5.2999999999999999E-2</c:v>
                </c:pt>
                <c:pt idx="16014">
                  <c:v>-5.2999999999999999E-2</c:v>
                </c:pt>
                <c:pt idx="16015">
                  <c:v>-5.2999999999999999E-2</c:v>
                </c:pt>
                <c:pt idx="16016">
                  <c:v>-5.2999999999999999E-2</c:v>
                </c:pt>
                <c:pt idx="16017">
                  <c:v>-5.2999999999999999E-2</c:v>
                </c:pt>
                <c:pt idx="16018">
                  <c:v>-5.2999999999999999E-2</c:v>
                </c:pt>
                <c:pt idx="16019">
                  <c:v>-5.2999999999999999E-2</c:v>
                </c:pt>
                <c:pt idx="16020">
                  <c:v>-5.2999999999999999E-2</c:v>
                </c:pt>
                <c:pt idx="16021">
                  <c:v>-5.2999999999999999E-2</c:v>
                </c:pt>
                <c:pt idx="16022">
                  <c:v>-5.2999999999999999E-2</c:v>
                </c:pt>
                <c:pt idx="16023">
                  <c:v>-5.2999999999999999E-2</c:v>
                </c:pt>
                <c:pt idx="16024">
                  <c:v>-5.2999999999999999E-2</c:v>
                </c:pt>
                <c:pt idx="16025">
                  <c:v>-5.2999999999999999E-2</c:v>
                </c:pt>
                <c:pt idx="16026">
                  <c:v>-5.2999999999999999E-2</c:v>
                </c:pt>
                <c:pt idx="16027">
                  <c:v>-5.2999999999999999E-2</c:v>
                </c:pt>
                <c:pt idx="16028">
                  <c:v>-5.2999999999999999E-2</c:v>
                </c:pt>
                <c:pt idx="16029">
                  <c:v>-5.2999999999999999E-2</c:v>
                </c:pt>
                <c:pt idx="16030">
                  <c:v>-5.2999999999999999E-2</c:v>
                </c:pt>
                <c:pt idx="16031">
                  <c:v>-5.2999999999999999E-2</c:v>
                </c:pt>
                <c:pt idx="16032">
                  <c:v>-5.2999999999999999E-2</c:v>
                </c:pt>
                <c:pt idx="16033">
                  <c:v>-5.2999999999999999E-2</c:v>
                </c:pt>
                <c:pt idx="16034">
                  <c:v>-5.2999999999999999E-2</c:v>
                </c:pt>
                <c:pt idx="16035">
                  <c:v>-5.2999999999999999E-2</c:v>
                </c:pt>
                <c:pt idx="16036">
                  <c:v>-5.2999999999999999E-2</c:v>
                </c:pt>
                <c:pt idx="16037">
                  <c:v>-5.2999999999999999E-2</c:v>
                </c:pt>
                <c:pt idx="16038">
                  <c:v>-5.1999999999999998E-2</c:v>
                </c:pt>
                <c:pt idx="16039">
                  <c:v>-5.1999999999999998E-2</c:v>
                </c:pt>
                <c:pt idx="16040">
                  <c:v>-5.1999999999999998E-2</c:v>
                </c:pt>
                <c:pt idx="16041">
                  <c:v>-5.1999999999999998E-2</c:v>
                </c:pt>
                <c:pt idx="16042">
                  <c:v>-5.1999999999999998E-2</c:v>
                </c:pt>
                <c:pt idx="16043">
                  <c:v>-5.1999999999999998E-2</c:v>
                </c:pt>
                <c:pt idx="16044">
                  <c:v>-5.1999999999999998E-2</c:v>
                </c:pt>
                <c:pt idx="16045">
                  <c:v>-5.1999999999999998E-2</c:v>
                </c:pt>
                <c:pt idx="16046">
                  <c:v>-5.1999999999999998E-2</c:v>
                </c:pt>
                <c:pt idx="16047">
                  <c:v>-5.1999999999999998E-2</c:v>
                </c:pt>
                <c:pt idx="16048">
                  <c:v>-5.1999999999999998E-2</c:v>
                </c:pt>
                <c:pt idx="16049">
                  <c:v>-5.1999999999999998E-2</c:v>
                </c:pt>
                <c:pt idx="16050">
                  <c:v>-5.1999999999999998E-2</c:v>
                </c:pt>
                <c:pt idx="16051">
                  <c:v>-5.1999999999999998E-2</c:v>
                </c:pt>
                <c:pt idx="16052">
                  <c:v>-5.1999999999999998E-2</c:v>
                </c:pt>
                <c:pt idx="16053">
                  <c:v>-5.1999999999999998E-2</c:v>
                </c:pt>
                <c:pt idx="16054">
                  <c:v>-5.1999999999999998E-2</c:v>
                </c:pt>
                <c:pt idx="16055">
                  <c:v>-5.1999999999999998E-2</c:v>
                </c:pt>
                <c:pt idx="16056">
                  <c:v>-5.1999999999999998E-2</c:v>
                </c:pt>
                <c:pt idx="16057">
                  <c:v>-5.1999999999999998E-2</c:v>
                </c:pt>
                <c:pt idx="16058">
                  <c:v>-5.1999999999999998E-2</c:v>
                </c:pt>
                <c:pt idx="16059">
                  <c:v>-5.1999999999999998E-2</c:v>
                </c:pt>
                <c:pt idx="16060">
                  <c:v>-5.1999999999999998E-2</c:v>
                </c:pt>
                <c:pt idx="16061">
                  <c:v>-5.1999999999999998E-2</c:v>
                </c:pt>
                <c:pt idx="16062">
                  <c:v>-5.1999999999999998E-2</c:v>
                </c:pt>
                <c:pt idx="16063">
                  <c:v>-5.1999999999999998E-2</c:v>
                </c:pt>
                <c:pt idx="16064">
                  <c:v>-5.1999999999999998E-2</c:v>
                </c:pt>
                <c:pt idx="16065">
                  <c:v>-5.1999999999999998E-2</c:v>
                </c:pt>
                <c:pt idx="16066">
                  <c:v>-5.1999999999999998E-2</c:v>
                </c:pt>
                <c:pt idx="16067">
                  <c:v>-5.1999999999999998E-2</c:v>
                </c:pt>
                <c:pt idx="16068">
                  <c:v>-5.1999999999999998E-2</c:v>
                </c:pt>
                <c:pt idx="16069">
                  <c:v>-5.1999999999999998E-2</c:v>
                </c:pt>
                <c:pt idx="16070">
                  <c:v>-5.1999999999999998E-2</c:v>
                </c:pt>
                <c:pt idx="16071">
                  <c:v>-5.1999999999999998E-2</c:v>
                </c:pt>
                <c:pt idx="16072">
                  <c:v>-5.1999999999999998E-2</c:v>
                </c:pt>
                <c:pt idx="16073">
                  <c:v>-5.1999999999999998E-2</c:v>
                </c:pt>
                <c:pt idx="16074">
                  <c:v>-5.1999999999999998E-2</c:v>
                </c:pt>
                <c:pt idx="16075">
                  <c:v>-5.1999999999999998E-2</c:v>
                </c:pt>
                <c:pt idx="16076">
                  <c:v>-5.1999999999999998E-2</c:v>
                </c:pt>
                <c:pt idx="16077">
                  <c:v>-5.1999999999999998E-2</c:v>
                </c:pt>
                <c:pt idx="16078">
                  <c:v>-5.1999999999999998E-2</c:v>
                </c:pt>
                <c:pt idx="16079">
                  <c:v>-5.1999999999999998E-2</c:v>
                </c:pt>
                <c:pt idx="16080">
                  <c:v>-5.1999999999999998E-2</c:v>
                </c:pt>
                <c:pt idx="16081">
                  <c:v>-5.1999999999999998E-2</c:v>
                </c:pt>
                <c:pt idx="16082">
                  <c:v>-5.1999999999999998E-2</c:v>
                </c:pt>
                <c:pt idx="16083">
                  <c:v>-5.1999999999999998E-2</c:v>
                </c:pt>
                <c:pt idx="16084">
                  <c:v>-5.1999999999999998E-2</c:v>
                </c:pt>
                <c:pt idx="16085">
                  <c:v>-5.1999999999999998E-2</c:v>
                </c:pt>
                <c:pt idx="16086">
                  <c:v>-5.1999999999999998E-2</c:v>
                </c:pt>
                <c:pt idx="16087">
                  <c:v>-5.1999999999999998E-2</c:v>
                </c:pt>
                <c:pt idx="16088">
                  <c:v>-5.1999999999999998E-2</c:v>
                </c:pt>
                <c:pt idx="16089">
                  <c:v>-5.1999999999999998E-2</c:v>
                </c:pt>
                <c:pt idx="16090">
                  <c:v>-5.1999999999999998E-2</c:v>
                </c:pt>
                <c:pt idx="16091">
                  <c:v>-5.1999999999999998E-2</c:v>
                </c:pt>
                <c:pt idx="16092">
                  <c:v>-5.1999999999999998E-2</c:v>
                </c:pt>
                <c:pt idx="16093">
                  <c:v>-5.1999999999999998E-2</c:v>
                </c:pt>
                <c:pt idx="16094">
                  <c:v>-5.1999999999999998E-2</c:v>
                </c:pt>
                <c:pt idx="16095">
                  <c:v>-5.1999999999999998E-2</c:v>
                </c:pt>
                <c:pt idx="16096">
                  <c:v>-5.1999999999999998E-2</c:v>
                </c:pt>
                <c:pt idx="16097">
                  <c:v>-5.1999999999999998E-2</c:v>
                </c:pt>
                <c:pt idx="16098">
                  <c:v>-5.1999999999999998E-2</c:v>
                </c:pt>
                <c:pt idx="16099">
                  <c:v>-5.1999999999999998E-2</c:v>
                </c:pt>
                <c:pt idx="16100">
                  <c:v>-5.1999999999999998E-2</c:v>
                </c:pt>
                <c:pt idx="16101">
                  <c:v>-5.1999999999999998E-2</c:v>
                </c:pt>
                <c:pt idx="16102">
                  <c:v>-5.1999999999999998E-2</c:v>
                </c:pt>
                <c:pt idx="16103">
                  <c:v>-5.1999999999999998E-2</c:v>
                </c:pt>
                <c:pt idx="16104">
                  <c:v>-5.1999999999999998E-2</c:v>
                </c:pt>
                <c:pt idx="16105">
                  <c:v>-5.1999999999999998E-2</c:v>
                </c:pt>
                <c:pt idx="16106">
                  <c:v>-5.1999999999999998E-2</c:v>
                </c:pt>
                <c:pt idx="16107">
                  <c:v>-5.1999999999999998E-2</c:v>
                </c:pt>
                <c:pt idx="16108">
                  <c:v>-5.1999999999999998E-2</c:v>
                </c:pt>
                <c:pt idx="16109">
                  <c:v>-5.1999999999999998E-2</c:v>
                </c:pt>
                <c:pt idx="16110">
                  <c:v>-5.1999999999999998E-2</c:v>
                </c:pt>
                <c:pt idx="16111">
                  <c:v>-5.1999999999999998E-2</c:v>
                </c:pt>
                <c:pt idx="16112">
                  <c:v>-5.1999999999999998E-2</c:v>
                </c:pt>
                <c:pt idx="16113">
                  <c:v>-5.1999999999999998E-2</c:v>
                </c:pt>
                <c:pt idx="16114">
                  <c:v>-5.1999999999999998E-2</c:v>
                </c:pt>
                <c:pt idx="16115">
                  <c:v>-5.1999999999999998E-2</c:v>
                </c:pt>
                <c:pt idx="16116">
                  <c:v>-5.1999999999999998E-2</c:v>
                </c:pt>
                <c:pt idx="16117">
                  <c:v>-5.1999999999999998E-2</c:v>
                </c:pt>
                <c:pt idx="16118">
                  <c:v>-5.1999999999999998E-2</c:v>
                </c:pt>
                <c:pt idx="16119">
                  <c:v>-5.0999999999999997E-2</c:v>
                </c:pt>
                <c:pt idx="16120">
                  <c:v>-5.0999999999999997E-2</c:v>
                </c:pt>
                <c:pt idx="16121">
                  <c:v>-5.0999999999999997E-2</c:v>
                </c:pt>
                <c:pt idx="16122">
                  <c:v>-5.0999999999999997E-2</c:v>
                </c:pt>
                <c:pt idx="16123">
                  <c:v>-5.0999999999999997E-2</c:v>
                </c:pt>
                <c:pt idx="16124">
                  <c:v>-5.0999999999999997E-2</c:v>
                </c:pt>
                <c:pt idx="16125">
                  <c:v>-5.0999999999999997E-2</c:v>
                </c:pt>
                <c:pt idx="16126">
                  <c:v>-5.0999999999999997E-2</c:v>
                </c:pt>
                <c:pt idx="16127">
                  <c:v>-5.0999999999999997E-2</c:v>
                </c:pt>
                <c:pt idx="16128">
                  <c:v>-5.0999999999999997E-2</c:v>
                </c:pt>
                <c:pt idx="16129">
                  <c:v>-5.0999999999999997E-2</c:v>
                </c:pt>
                <c:pt idx="16130">
                  <c:v>-5.0999999999999997E-2</c:v>
                </c:pt>
                <c:pt idx="16131">
                  <c:v>-5.0999999999999997E-2</c:v>
                </c:pt>
                <c:pt idx="16132">
                  <c:v>-5.0999999999999997E-2</c:v>
                </c:pt>
                <c:pt idx="16133">
                  <c:v>-5.0999999999999997E-2</c:v>
                </c:pt>
                <c:pt idx="16134">
                  <c:v>-5.0999999999999997E-2</c:v>
                </c:pt>
                <c:pt idx="16135">
                  <c:v>-5.0999999999999997E-2</c:v>
                </c:pt>
                <c:pt idx="16136">
                  <c:v>-5.0999999999999997E-2</c:v>
                </c:pt>
                <c:pt idx="16137">
                  <c:v>-5.0999999999999997E-2</c:v>
                </c:pt>
                <c:pt idx="16138">
                  <c:v>-5.0999999999999997E-2</c:v>
                </c:pt>
                <c:pt idx="16139">
                  <c:v>-5.0999999999999997E-2</c:v>
                </c:pt>
                <c:pt idx="16140">
                  <c:v>-5.0999999999999997E-2</c:v>
                </c:pt>
                <c:pt idx="16141">
                  <c:v>-5.0999999999999997E-2</c:v>
                </c:pt>
                <c:pt idx="16142">
                  <c:v>-5.0999999999999997E-2</c:v>
                </c:pt>
                <c:pt idx="16143">
                  <c:v>-5.0999999999999997E-2</c:v>
                </c:pt>
                <c:pt idx="16144">
                  <c:v>-5.0999999999999997E-2</c:v>
                </c:pt>
                <c:pt idx="16145">
                  <c:v>-5.0999999999999997E-2</c:v>
                </c:pt>
                <c:pt idx="16146">
                  <c:v>-5.0999999999999997E-2</c:v>
                </c:pt>
                <c:pt idx="16147">
                  <c:v>-5.0999999999999997E-2</c:v>
                </c:pt>
                <c:pt idx="16148">
                  <c:v>-5.0999999999999997E-2</c:v>
                </c:pt>
                <c:pt idx="16149">
                  <c:v>-5.0999999999999997E-2</c:v>
                </c:pt>
                <c:pt idx="16150">
                  <c:v>-5.0999999999999997E-2</c:v>
                </c:pt>
                <c:pt idx="16151">
                  <c:v>-5.0999999999999997E-2</c:v>
                </c:pt>
                <c:pt idx="16152">
                  <c:v>-5.0999999999999997E-2</c:v>
                </c:pt>
                <c:pt idx="16153">
                  <c:v>-5.0999999999999997E-2</c:v>
                </c:pt>
                <c:pt idx="16154">
                  <c:v>-5.0999999999999997E-2</c:v>
                </c:pt>
                <c:pt idx="16155">
                  <c:v>-5.0999999999999997E-2</c:v>
                </c:pt>
                <c:pt idx="16156">
                  <c:v>-5.0999999999999997E-2</c:v>
                </c:pt>
                <c:pt idx="16157">
                  <c:v>-5.0999999999999997E-2</c:v>
                </c:pt>
                <c:pt idx="16158">
                  <c:v>-5.0999999999999997E-2</c:v>
                </c:pt>
                <c:pt idx="16159">
                  <c:v>-5.0999999999999997E-2</c:v>
                </c:pt>
                <c:pt idx="16160">
                  <c:v>-5.0999999999999997E-2</c:v>
                </c:pt>
                <c:pt idx="16161">
                  <c:v>-5.0999999999999997E-2</c:v>
                </c:pt>
                <c:pt idx="16162">
                  <c:v>-5.0999999999999997E-2</c:v>
                </c:pt>
                <c:pt idx="16163">
                  <c:v>-5.0999999999999997E-2</c:v>
                </c:pt>
                <c:pt idx="16164">
                  <c:v>-5.0999999999999997E-2</c:v>
                </c:pt>
                <c:pt idx="16165">
                  <c:v>-5.0999999999999997E-2</c:v>
                </c:pt>
                <c:pt idx="16166">
                  <c:v>-5.0999999999999997E-2</c:v>
                </c:pt>
                <c:pt idx="16167">
                  <c:v>-5.0999999999999997E-2</c:v>
                </c:pt>
                <c:pt idx="16168">
                  <c:v>-5.0999999999999997E-2</c:v>
                </c:pt>
                <c:pt idx="16169">
                  <c:v>-5.0999999999999997E-2</c:v>
                </c:pt>
                <c:pt idx="16170">
                  <c:v>-5.0999999999999997E-2</c:v>
                </c:pt>
                <c:pt idx="16171">
                  <c:v>-5.0999999999999997E-2</c:v>
                </c:pt>
                <c:pt idx="16172">
                  <c:v>-5.0999999999999997E-2</c:v>
                </c:pt>
                <c:pt idx="16173">
                  <c:v>-5.0999999999999997E-2</c:v>
                </c:pt>
                <c:pt idx="16174">
                  <c:v>-5.0999999999999997E-2</c:v>
                </c:pt>
                <c:pt idx="16175">
                  <c:v>-5.0999999999999997E-2</c:v>
                </c:pt>
                <c:pt idx="16176">
                  <c:v>-5.0999999999999997E-2</c:v>
                </c:pt>
                <c:pt idx="16177">
                  <c:v>-5.0999999999999997E-2</c:v>
                </c:pt>
                <c:pt idx="16178">
                  <c:v>-5.0999999999999997E-2</c:v>
                </c:pt>
                <c:pt idx="16179">
                  <c:v>-5.0999999999999997E-2</c:v>
                </c:pt>
                <c:pt idx="16180">
                  <c:v>-5.0999999999999997E-2</c:v>
                </c:pt>
                <c:pt idx="16181">
                  <c:v>-5.0999999999999997E-2</c:v>
                </c:pt>
                <c:pt idx="16182">
                  <c:v>-5.0999999999999997E-2</c:v>
                </c:pt>
                <c:pt idx="16183">
                  <c:v>-5.0999999999999997E-2</c:v>
                </c:pt>
                <c:pt idx="16184">
                  <c:v>-5.0999999999999997E-2</c:v>
                </c:pt>
                <c:pt idx="16185">
                  <c:v>-5.0999999999999997E-2</c:v>
                </c:pt>
                <c:pt idx="16186">
                  <c:v>-5.0999999999999997E-2</c:v>
                </c:pt>
                <c:pt idx="16187">
                  <c:v>-5.0999999999999997E-2</c:v>
                </c:pt>
                <c:pt idx="16188">
                  <c:v>-5.0999999999999997E-2</c:v>
                </c:pt>
                <c:pt idx="16189">
                  <c:v>-5.0999999999999997E-2</c:v>
                </c:pt>
                <c:pt idx="16190">
                  <c:v>-5.0999999999999997E-2</c:v>
                </c:pt>
                <c:pt idx="16191">
                  <c:v>-5.0999999999999997E-2</c:v>
                </c:pt>
                <c:pt idx="16192">
                  <c:v>-5.0999999999999997E-2</c:v>
                </c:pt>
                <c:pt idx="16193">
                  <c:v>-5.0999999999999997E-2</c:v>
                </c:pt>
                <c:pt idx="16194">
                  <c:v>-5.0999999999999997E-2</c:v>
                </c:pt>
                <c:pt idx="16195">
                  <c:v>-5.0999999999999997E-2</c:v>
                </c:pt>
                <c:pt idx="16196">
                  <c:v>-5.0999999999999997E-2</c:v>
                </c:pt>
                <c:pt idx="16197">
                  <c:v>-5.0999999999999997E-2</c:v>
                </c:pt>
                <c:pt idx="16198">
                  <c:v>-5.0999999999999997E-2</c:v>
                </c:pt>
                <c:pt idx="16199">
                  <c:v>-5.0999999999999997E-2</c:v>
                </c:pt>
                <c:pt idx="16200">
                  <c:v>-0.05</c:v>
                </c:pt>
                <c:pt idx="16201">
                  <c:v>-0.05</c:v>
                </c:pt>
                <c:pt idx="16202">
                  <c:v>-0.05</c:v>
                </c:pt>
                <c:pt idx="16203">
                  <c:v>-0.05</c:v>
                </c:pt>
                <c:pt idx="16204">
                  <c:v>-0.05</c:v>
                </c:pt>
                <c:pt idx="16205">
                  <c:v>-0.05</c:v>
                </c:pt>
                <c:pt idx="16206">
                  <c:v>-0.05</c:v>
                </c:pt>
                <c:pt idx="16207">
                  <c:v>-0.05</c:v>
                </c:pt>
                <c:pt idx="16208">
                  <c:v>-0.05</c:v>
                </c:pt>
                <c:pt idx="16209">
                  <c:v>-0.05</c:v>
                </c:pt>
                <c:pt idx="16210">
                  <c:v>-0.05</c:v>
                </c:pt>
                <c:pt idx="16211">
                  <c:v>-0.05</c:v>
                </c:pt>
                <c:pt idx="16212">
                  <c:v>-0.05</c:v>
                </c:pt>
                <c:pt idx="16213">
                  <c:v>-0.05</c:v>
                </c:pt>
                <c:pt idx="16214">
                  <c:v>-0.05</c:v>
                </c:pt>
                <c:pt idx="16215">
                  <c:v>-0.05</c:v>
                </c:pt>
                <c:pt idx="16216">
                  <c:v>-0.05</c:v>
                </c:pt>
                <c:pt idx="16217">
                  <c:v>-0.05</c:v>
                </c:pt>
                <c:pt idx="16218">
                  <c:v>-0.05</c:v>
                </c:pt>
                <c:pt idx="16219">
                  <c:v>-0.05</c:v>
                </c:pt>
                <c:pt idx="16220">
                  <c:v>-0.05</c:v>
                </c:pt>
                <c:pt idx="16221">
                  <c:v>-0.05</c:v>
                </c:pt>
                <c:pt idx="16222">
                  <c:v>-0.05</c:v>
                </c:pt>
                <c:pt idx="16223">
                  <c:v>-0.05</c:v>
                </c:pt>
                <c:pt idx="16224">
                  <c:v>-0.05</c:v>
                </c:pt>
                <c:pt idx="16225">
                  <c:v>-0.05</c:v>
                </c:pt>
                <c:pt idx="16226">
                  <c:v>-0.05</c:v>
                </c:pt>
                <c:pt idx="16227">
                  <c:v>-0.05</c:v>
                </c:pt>
                <c:pt idx="16228">
                  <c:v>-0.05</c:v>
                </c:pt>
                <c:pt idx="16229">
                  <c:v>-0.05</c:v>
                </c:pt>
                <c:pt idx="16230">
                  <c:v>-0.05</c:v>
                </c:pt>
                <c:pt idx="16231">
                  <c:v>-0.05</c:v>
                </c:pt>
                <c:pt idx="16232">
                  <c:v>-0.05</c:v>
                </c:pt>
                <c:pt idx="16233">
                  <c:v>-0.05</c:v>
                </c:pt>
                <c:pt idx="16234">
                  <c:v>-0.05</c:v>
                </c:pt>
                <c:pt idx="16235">
                  <c:v>-0.05</c:v>
                </c:pt>
                <c:pt idx="16236">
                  <c:v>-0.05</c:v>
                </c:pt>
                <c:pt idx="16237">
                  <c:v>-0.05</c:v>
                </c:pt>
                <c:pt idx="16238">
                  <c:v>-0.05</c:v>
                </c:pt>
                <c:pt idx="16239">
                  <c:v>-0.05</c:v>
                </c:pt>
                <c:pt idx="16240">
                  <c:v>-0.05</c:v>
                </c:pt>
                <c:pt idx="16241">
                  <c:v>-0.05</c:v>
                </c:pt>
                <c:pt idx="16242">
                  <c:v>-0.05</c:v>
                </c:pt>
                <c:pt idx="16243">
                  <c:v>-0.05</c:v>
                </c:pt>
                <c:pt idx="16244">
                  <c:v>-0.05</c:v>
                </c:pt>
                <c:pt idx="16245">
                  <c:v>-0.05</c:v>
                </c:pt>
                <c:pt idx="16246">
                  <c:v>-0.05</c:v>
                </c:pt>
                <c:pt idx="16247">
                  <c:v>-0.05</c:v>
                </c:pt>
                <c:pt idx="16248">
                  <c:v>-0.05</c:v>
                </c:pt>
                <c:pt idx="16249">
                  <c:v>-0.05</c:v>
                </c:pt>
                <c:pt idx="16250">
                  <c:v>-0.05</c:v>
                </c:pt>
                <c:pt idx="16251">
                  <c:v>-0.05</c:v>
                </c:pt>
                <c:pt idx="16252">
                  <c:v>-0.05</c:v>
                </c:pt>
                <c:pt idx="16253">
                  <c:v>-0.05</c:v>
                </c:pt>
                <c:pt idx="16254">
                  <c:v>-0.05</c:v>
                </c:pt>
                <c:pt idx="16255">
                  <c:v>-0.05</c:v>
                </c:pt>
                <c:pt idx="16256">
                  <c:v>-0.05</c:v>
                </c:pt>
                <c:pt idx="16257">
                  <c:v>-0.05</c:v>
                </c:pt>
                <c:pt idx="16258">
                  <c:v>-0.05</c:v>
                </c:pt>
                <c:pt idx="16259">
                  <c:v>-0.05</c:v>
                </c:pt>
                <c:pt idx="16260">
                  <c:v>-0.05</c:v>
                </c:pt>
                <c:pt idx="16261">
                  <c:v>-0.05</c:v>
                </c:pt>
                <c:pt idx="16262">
                  <c:v>-0.05</c:v>
                </c:pt>
                <c:pt idx="16263">
                  <c:v>-0.05</c:v>
                </c:pt>
                <c:pt idx="16264">
                  <c:v>-0.05</c:v>
                </c:pt>
                <c:pt idx="16265">
                  <c:v>-0.05</c:v>
                </c:pt>
                <c:pt idx="16266">
                  <c:v>-0.05</c:v>
                </c:pt>
                <c:pt idx="16267">
                  <c:v>-0.05</c:v>
                </c:pt>
                <c:pt idx="16268">
                  <c:v>-0.05</c:v>
                </c:pt>
                <c:pt idx="16269">
                  <c:v>-0.05</c:v>
                </c:pt>
                <c:pt idx="16270">
                  <c:v>-0.05</c:v>
                </c:pt>
                <c:pt idx="16271">
                  <c:v>-0.05</c:v>
                </c:pt>
                <c:pt idx="16272">
                  <c:v>-0.05</c:v>
                </c:pt>
                <c:pt idx="16273">
                  <c:v>-0.05</c:v>
                </c:pt>
                <c:pt idx="16274">
                  <c:v>-0.05</c:v>
                </c:pt>
                <c:pt idx="16275">
                  <c:v>-0.05</c:v>
                </c:pt>
                <c:pt idx="16276">
                  <c:v>-0.05</c:v>
                </c:pt>
                <c:pt idx="16277">
                  <c:v>-0.05</c:v>
                </c:pt>
                <c:pt idx="16278">
                  <c:v>-0.05</c:v>
                </c:pt>
                <c:pt idx="16279">
                  <c:v>-0.05</c:v>
                </c:pt>
                <c:pt idx="16280">
                  <c:v>-0.05</c:v>
                </c:pt>
                <c:pt idx="16281">
                  <c:v>-4.9000000000000002E-2</c:v>
                </c:pt>
                <c:pt idx="16282">
                  <c:v>-4.9000000000000002E-2</c:v>
                </c:pt>
                <c:pt idx="16283">
                  <c:v>-4.9000000000000002E-2</c:v>
                </c:pt>
                <c:pt idx="16284">
                  <c:v>-4.9000000000000002E-2</c:v>
                </c:pt>
                <c:pt idx="16285">
                  <c:v>-4.9000000000000002E-2</c:v>
                </c:pt>
                <c:pt idx="16286">
                  <c:v>-4.9000000000000002E-2</c:v>
                </c:pt>
                <c:pt idx="16287">
                  <c:v>-4.9000000000000002E-2</c:v>
                </c:pt>
                <c:pt idx="16288">
                  <c:v>-4.9000000000000002E-2</c:v>
                </c:pt>
                <c:pt idx="16289">
                  <c:v>-4.9000000000000002E-2</c:v>
                </c:pt>
                <c:pt idx="16290">
                  <c:v>-4.9000000000000002E-2</c:v>
                </c:pt>
                <c:pt idx="16291">
                  <c:v>-4.9000000000000002E-2</c:v>
                </c:pt>
                <c:pt idx="16292">
                  <c:v>-4.9000000000000002E-2</c:v>
                </c:pt>
                <c:pt idx="16293">
                  <c:v>-4.9000000000000002E-2</c:v>
                </c:pt>
                <c:pt idx="16294">
                  <c:v>-4.9000000000000002E-2</c:v>
                </c:pt>
                <c:pt idx="16295">
                  <c:v>-4.9000000000000002E-2</c:v>
                </c:pt>
                <c:pt idx="16296">
                  <c:v>-4.9000000000000002E-2</c:v>
                </c:pt>
                <c:pt idx="16297">
                  <c:v>-4.9000000000000002E-2</c:v>
                </c:pt>
                <c:pt idx="16298">
                  <c:v>-4.9000000000000002E-2</c:v>
                </c:pt>
                <c:pt idx="16299">
                  <c:v>-4.9000000000000002E-2</c:v>
                </c:pt>
                <c:pt idx="16300">
                  <c:v>-4.9000000000000002E-2</c:v>
                </c:pt>
                <c:pt idx="16301">
                  <c:v>-4.9000000000000002E-2</c:v>
                </c:pt>
                <c:pt idx="16302">
                  <c:v>-4.9000000000000002E-2</c:v>
                </c:pt>
                <c:pt idx="16303">
                  <c:v>-4.9000000000000002E-2</c:v>
                </c:pt>
                <c:pt idx="16304">
                  <c:v>-4.9000000000000002E-2</c:v>
                </c:pt>
                <c:pt idx="16305">
                  <c:v>-4.9000000000000002E-2</c:v>
                </c:pt>
                <c:pt idx="16306">
                  <c:v>-4.9000000000000002E-2</c:v>
                </c:pt>
                <c:pt idx="16307">
                  <c:v>-4.9000000000000002E-2</c:v>
                </c:pt>
                <c:pt idx="16308">
                  <c:v>-4.9000000000000002E-2</c:v>
                </c:pt>
                <c:pt idx="16309">
                  <c:v>-4.9000000000000002E-2</c:v>
                </c:pt>
                <c:pt idx="16310">
                  <c:v>-4.9000000000000002E-2</c:v>
                </c:pt>
                <c:pt idx="16311">
                  <c:v>-4.9000000000000002E-2</c:v>
                </c:pt>
                <c:pt idx="16312">
                  <c:v>-4.9000000000000002E-2</c:v>
                </c:pt>
                <c:pt idx="16313">
                  <c:v>-4.9000000000000002E-2</c:v>
                </c:pt>
                <c:pt idx="16314">
                  <c:v>-4.9000000000000002E-2</c:v>
                </c:pt>
                <c:pt idx="16315">
                  <c:v>-4.9000000000000002E-2</c:v>
                </c:pt>
                <c:pt idx="16316">
                  <c:v>-4.9000000000000002E-2</c:v>
                </c:pt>
                <c:pt idx="16317">
                  <c:v>-4.9000000000000002E-2</c:v>
                </c:pt>
                <c:pt idx="16318">
                  <c:v>-4.9000000000000002E-2</c:v>
                </c:pt>
                <c:pt idx="16319">
                  <c:v>-4.9000000000000002E-2</c:v>
                </c:pt>
                <c:pt idx="16320">
                  <c:v>-4.9000000000000002E-2</c:v>
                </c:pt>
                <c:pt idx="16321">
                  <c:v>-4.9000000000000002E-2</c:v>
                </c:pt>
                <c:pt idx="16322">
                  <c:v>-4.9000000000000002E-2</c:v>
                </c:pt>
                <c:pt idx="16323">
                  <c:v>-4.9000000000000002E-2</c:v>
                </c:pt>
                <c:pt idx="16324">
                  <c:v>-4.9000000000000002E-2</c:v>
                </c:pt>
                <c:pt idx="16325">
                  <c:v>-4.9000000000000002E-2</c:v>
                </c:pt>
                <c:pt idx="16326">
                  <c:v>-4.9000000000000002E-2</c:v>
                </c:pt>
                <c:pt idx="16327">
                  <c:v>-4.9000000000000002E-2</c:v>
                </c:pt>
                <c:pt idx="16328">
                  <c:v>-4.9000000000000002E-2</c:v>
                </c:pt>
                <c:pt idx="16329">
                  <c:v>-4.9000000000000002E-2</c:v>
                </c:pt>
                <c:pt idx="16330">
                  <c:v>-4.9000000000000002E-2</c:v>
                </c:pt>
                <c:pt idx="16331">
                  <c:v>-4.9000000000000002E-2</c:v>
                </c:pt>
                <c:pt idx="16332">
                  <c:v>-4.9000000000000002E-2</c:v>
                </c:pt>
                <c:pt idx="16333">
                  <c:v>-4.9000000000000002E-2</c:v>
                </c:pt>
                <c:pt idx="16334">
                  <c:v>-4.9000000000000002E-2</c:v>
                </c:pt>
                <c:pt idx="16335">
                  <c:v>-4.9000000000000002E-2</c:v>
                </c:pt>
                <c:pt idx="16336">
                  <c:v>-4.9000000000000002E-2</c:v>
                </c:pt>
                <c:pt idx="16337">
                  <c:v>-4.9000000000000002E-2</c:v>
                </c:pt>
                <c:pt idx="16338">
                  <c:v>-4.9000000000000002E-2</c:v>
                </c:pt>
                <c:pt idx="16339">
                  <c:v>-4.9000000000000002E-2</c:v>
                </c:pt>
                <c:pt idx="16340">
                  <c:v>-4.9000000000000002E-2</c:v>
                </c:pt>
                <c:pt idx="16341">
                  <c:v>-4.9000000000000002E-2</c:v>
                </c:pt>
                <c:pt idx="16342">
                  <c:v>-4.9000000000000002E-2</c:v>
                </c:pt>
                <c:pt idx="16343">
                  <c:v>-4.9000000000000002E-2</c:v>
                </c:pt>
                <c:pt idx="16344">
                  <c:v>-4.9000000000000002E-2</c:v>
                </c:pt>
                <c:pt idx="16345">
                  <c:v>-4.9000000000000002E-2</c:v>
                </c:pt>
                <c:pt idx="16346">
                  <c:v>-4.9000000000000002E-2</c:v>
                </c:pt>
                <c:pt idx="16347">
                  <c:v>-4.9000000000000002E-2</c:v>
                </c:pt>
                <c:pt idx="16348">
                  <c:v>-4.9000000000000002E-2</c:v>
                </c:pt>
                <c:pt idx="16349">
                  <c:v>-4.9000000000000002E-2</c:v>
                </c:pt>
                <c:pt idx="16350">
                  <c:v>-4.9000000000000002E-2</c:v>
                </c:pt>
                <c:pt idx="16351">
                  <c:v>-4.9000000000000002E-2</c:v>
                </c:pt>
                <c:pt idx="16352">
                  <c:v>-4.9000000000000002E-2</c:v>
                </c:pt>
                <c:pt idx="16353">
                  <c:v>-4.9000000000000002E-2</c:v>
                </c:pt>
                <c:pt idx="16354">
                  <c:v>-4.9000000000000002E-2</c:v>
                </c:pt>
                <c:pt idx="16355">
                  <c:v>-4.9000000000000002E-2</c:v>
                </c:pt>
                <c:pt idx="16356">
                  <c:v>-4.9000000000000002E-2</c:v>
                </c:pt>
                <c:pt idx="16357">
                  <c:v>-4.9000000000000002E-2</c:v>
                </c:pt>
                <c:pt idx="16358">
                  <c:v>-4.9000000000000002E-2</c:v>
                </c:pt>
                <c:pt idx="16359">
                  <c:v>-4.9000000000000002E-2</c:v>
                </c:pt>
                <c:pt idx="16360">
                  <c:v>-4.9000000000000002E-2</c:v>
                </c:pt>
                <c:pt idx="16361">
                  <c:v>-4.9000000000000002E-2</c:v>
                </c:pt>
                <c:pt idx="16362">
                  <c:v>-4.8000000000000001E-2</c:v>
                </c:pt>
                <c:pt idx="16363">
                  <c:v>-4.8000000000000001E-2</c:v>
                </c:pt>
                <c:pt idx="16364">
                  <c:v>-4.8000000000000001E-2</c:v>
                </c:pt>
                <c:pt idx="16365">
                  <c:v>-4.8000000000000001E-2</c:v>
                </c:pt>
                <c:pt idx="16366">
                  <c:v>-4.8000000000000001E-2</c:v>
                </c:pt>
                <c:pt idx="16367">
                  <c:v>-4.8000000000000001E-2</c:v>
                </c:pt>
                <c:pt idx="16368">
                  <c:v>-4.8000000000000001E-2</c:v>
                </c:pt>
                <c:pt idx="16369">
                  <c:v>-4.8000000000000001E-2</c:v>
                </c:pt>
                <c:pt idx="16370">
                  <c:v>-4.8000000000000001E-2</c:v>
                </c:pt>
                <c:pt idx="16371">
                  <c:v>-4.8000000000000001E-2</c:v>
                </c:pt>
                <c:pt idx="16372">
                  <c:v>-4.8000000000000001E-2</c:v>
                </c:pt>
                <c:pt idx="16373">
                  <c:v>-4.8000000000000001E-2</c:v>
                </c:pt>
                <c:pt idx="16374">
                  <c:v>-4.8000000000000001E-2</c:v>
                </c:pt>
                <c:pt idx="16375">
                  <c:v>-4.8000000000000001E-2</c:v>
                </c:pt>
                <c:pt idx="16376">
                  <c:v>-4.8000000000000001E-2</c:v>
                </c:pt>
                <c:pt idx="16377">
                  <c:v>-4.8000000000000001E-2</c:v>
                </c:pt>
                <c:pt idx="16378">
                  <c:v>-4.8000000000000001E-2</c:v>
                </c:pt>
                <c:pt idx="16379">
                  <c:v>-4.8000000000000001E-2</c:v>
                </c:pt>
                <c:pt idx="16380">
                  <c:v>-4.8000000000000001E-2</c:v>
                </c:pt>
                <c:pt idx="16381">
                  <c:v>-4.8000000000000001E-2</c:v>
                </c:pt>
                <c:pt idx="16382">
                  <c:v>-4.8000000000000001E-2</c:v>
                </c:pt>
                <c:pt idx="16383">
                  <c:v>-4.8000000000000001E-2</c:v>
                </c:pt>
                <c:pt idx="16384">
                  <c:v>-4.8000000000000001E-2</c:v>
                </c:pt>
                <c:pt idx="16385">
                  <c:v>-4.8000000000000001E-2</c:v>
                </c:pt>
                <c:pt idx="16386">
                  <c:v>-4.8000000000000001E-2</c:v>
                </c:pt>
                <c:pt idx="16387">
                  <c:v>-4.8000000000000001E-2</c:v>
                </c:pt>
                <c:pt idx="16388">
                  <c:v>-4.8000000000000001E-2</c:v>
                </c:pt>
                <c:pt idx="16389">
                  <c:v>-4.8000000000000001E-2</c:v>
                </c:pt>
                <c:pt idx="16390">
                  <c:v>-4.8000000000000001E-2</c:v>
                </c:pt>
                <c:pt idx="16391">
                  <c:v>-4.8000000000000001E-2</c:v>
                </c:pt>
                <c:pt idx="16392">
                  <c:v>-4.8000000000000001E-2</c:v>
                </c:pt>
                <c:pt idx="16393">
                  <c:v>-4.8000000000000001E-2</c:v>
                </c:pt>
                <c:pt idx="16394">
                  <c:v>-4.8000000000000001E-2</c:v>
                </c:pt>
                <c:pt idx="16395">
                  <c:v>-4.8000000000000001E-2</c:v>
                </c:pt>
                <c:pt idx="16396">
                  <c:v>-4.8000000000000001E-2</c:v>
                </c:pt>
                <c:pt idx="16397">
                  <c:v>-4.8000000000000001E-2</c:v>
                </c:pt>
                <c:pt idx="16398">
                  <c:v>-4.8000000000000001E-2</c:v>
                </c:pt>
                <c:pt idx="16399">
                  <c:v>-4.8000000000000001E-2</c:v>
                </c:pt>
                <c:pt idx="16400">
                  <c:v>-4.8000000000000001E-2</c:v>
                </c:pt>
                <c:pt idx="16401">
                  <c:v>-4.8000000000000001E-2</c:v>
                </c:pt>
                <c:pt idx="16402">
                  <c:v>-4.8000000000000001E-2</c:v>
                </c:pt>
                <c:pt idx="16403">
                  <c:v>-4.8000000000000001E-2</c:v>
                </c:pt>
                <c:pt idx="16404">
                  <c:v>-4.8000000000000001E-2</c:v>
                </c:pt>
                <c:pt idx="16405">
                  <c:v>-4.8000000000000001E-2</c:v>
                </c:pt>
                <c:pt idx="16406">
                  <c:v>-4.8000000000000001E-2</c:v>
                </c:pt>
                <c:pt idx="16407">
                  <c:v>-4.8000000000000001E-2</c:v>
                </c:pt>
                <c:pt idx="16408">
                  <c:v>-4.8000000000000001E-2</c:v>
                </c:pt>
                <c:pt idx="16409">
                  <c:v>-4.8000000000000001E-2</c:v>
                </c:pt>
                <c:pt idx="16410">
                  <c:v>-4.8000000000000001E-2</c:v>
                </c:pt>
                <c:pt idx="16411">
                  <c:v>-4.8000000000000001E-2</c:v>
                </c:pt>
                <c:pt idx="16412">
                  <c:v>-4.8000000000000001E-2</c:v>
                </c:pt>
                <c:pt idx="16413">
                  <c:v>-4.8000000000000001E-2</c:v>
                </c:pt>
                <c:pt idx="16414">
                  <c:v>-4.8000000000000001E-2</c:v>
                </c:pt>
                <c:pt idx="16415">
                  <c:v>-4.8000000000000001E-2</c:v>
                </c:pt>
                <c:pt idx="16416">
                  <c:v>-4.8000000000000001E-2</c:v>
                </c:pt>
                <c:pt idx="16417">
                  <c:v>-4.8000000000000001E-2</c:v>
                </c:pt>
                <c:pt idx="16418">
                  <c:v>-4.8000000000000001E-2</c:v>
                </c:pt>
                <c:pt idx="16419">
                  <c:v>-4.8000000000000001E-2</c:v>
                </c:pt>
                <c:pt idx="16420">
                  <c:v>-4.8000000000000001E-2</c:v>
                </c:pt>
                <c:pt idx="16421">
                  <c:v>-4.8000000000000001E-2</c:v>
                </c:pt>
                <c:pt idx="16422">
                  <c:v>-4.8000000000000001E-2</c:v>
                </c:pt>
                <c:pt idx="16423">
                  <c:v>-4.8000000000000001E-2</c:v>
                </c:pt>
                <c:pt idx="16424">
                  <c:v>-4.8000000000000001E-2</c:v>
                </c:pt>
                <c:pt idx="16425">
                  <c:v>-4.8000000000000001E-2</c:v>
                </c:pt>
                <c:pt idx="16426">
                  <c:v>-4.8000000000000001E-2</c:v>
                </c:pt>
                <c:pt idx="16427">
                  <c:v>-4.8000000000000001E-2</c:v>
                </c:pt>
                <c:pt idx="16428">
                  <c:v>-4.8000000000000001E-2</c:v>
                </c:pt>
                <c:pt idx="16429">
                  <c:v>-4.8000000000000001E-2</c:v>
                </c:pt>
                <c:pt idx="16430">
                  <c:v>-4.8000000000000001E-2</c:v>
                </c:pt>
                <c:pt idx="16431">
                  <c:v>-4.8000000000000001E-2</c:v>
                </c:pt>
                <c:pt idx="16432">
                  <c:v>-4.8000000000000001E-2</c:v>
                </c:pt>
                <c:pt idx="16433">
                  <c:v>-4.8000000000000001E-2</c:v>
                </c:pt>
                <c:pt idx="16434">
                  <c:v>-4.8000000000000001E-2</c:v>
                </c:pt>
                <c:pt idx="16435">
                  <c:v>-4.8000000000000001E-2</c:v>
                </c:pt>
                <c:pt idx="16436">
                  <c:v>-4.8000000000000001E-2</c:v>
                </c:pt>
                <c:pt idx="16437">
                  <c:v>-4.8000000000000001E-2</c:v>
                </c:pt>
                <c:pt idx="16438">
                  <c:v>-4.8000000000000001E-2</c:v>
                </c:pt>
                <c:pt idx="16439">
                  <c:v>-4.8000000000000001E-2</c:v>
                </c:pt>
                <c:pt idx="16440">
                  <c:v>-4.8000000000000001E-2</c:v>
                </c:pt>
                <c:pt idx="16441">
                  <c:v>-4.8000000000000001E-2</c:v>
                </c:pt>
                <c:pt idx="16442">
                  <c:v>-4.8000000000000001E-2</c:v>
                </c:pt>
                <c:pt idx="16443">
                  <c:v>-4.7E-2</c:v>
                </c:pt>
                <c:pt idx="16444">
                  <c:v>-4.7E-2</c:v>
                </c:pt>
                <c:pt idx="16445">
                  <c:v>-4.7E-2</c:v>
                </c:pt>
                <c:pt idx="16446">
                  <c:v>-4.7E-2</c:v>
                </c:pt>
                <c:pt idx="16447">
                  <c:v>-4.7E-2</c:v>
                </c:pt>
                <c:pt idx="16448">
                  <c:v>-4.7E-2</c:v>
                </c:pt>
                <c:pt idx="16449">
                  <c:v>-4.7E-2</c:v>
                </c:pt>
                <c:pt idx="16450">
                  <c:v>-4.7E-2</c:v>
                </c:pt>
                <c:pt idx="16451">
                  <c:v>-4.7E-2</c:v>
                </c:pt>
                <c:pt idx="16452">
                  <c:v>-4.7E-2</c:v>
                </c:pt>
                <c:pt idx="16453">
                  <c:v>-4.7E-2</c:v>
                </c:pt>
                <c:pt idx="16454">
                  <c:v>-4.7E-2</c:v>
                </c:pt>
                <c:pt idx="16455">
                  <c:v>-4.7E-2</c:v>
                </c:pt>
                <c:pt idx="16456">
                  <c:v>-4.7E-2</c:v>
                </c:pt>
                <c:pt idx="16457">
                  <c:v>-4.7E-2</c:v>
                </c:pt>
                <c:pt idx="16458">
                  <c:v>-4.7E-2</c:v>
                </c:pt>
                <c:pt idx="16459">
                  <c:v>-4.7E-2</c:v>
                </c:pt>
                <c:pt idx="16460">
                  <c:v>-4.7E-2</c:v>
                </c:pt>
                <c:pt idx="16461">
                  <c:v>-4.7E-2</c:v>
                </c:pt>
                <c:pt idx="16462">
                  <c:v>-4.7E-2</c:v>
                </c:pt>
                <c:pt idx="16463">
                  <c:v>-4.7E-2</c:v>
                </c:pt>
                <c:pt idx="16464">
                  <c:v>-4.7E-2</c:v>
                </c:pt>
                <c:pt idx="16465">
                  <c:v>-4.7E-2</c:v>
                </c:pt>
                <c:pt idx="16466">
                  <c:v>-4.7E-2</c:v>
                </c:pt>
                <c:pt idx="16467">
                  <c:v>-4.7E-2</c:v>
                </c:pt>
                <c:pt idx="16468">
                  <c:v>-4.7E-2</c:v>
                </c:pt>
                <c:pt idx="16469">
                  <c:v>-4.7E-2</c:v>
                </c:pt>
                <c:pt idx="16470">
                  <c:v>-4.7E-2</c:v>
                </c:pt>
                <c:pt idx="16471">
                  <c:v>-4.7E-2</c:v>
                </c:pt>
                <c:pt idx="16472">
                  <c:v>-4.7E-2</c:v>
                </c:pt>
                <c:pt idx="16473">
                  <c:v>-4.7E-2</c:v>
                </c:pt>
                <c:pt idx="16474">
                  <c:v>-4.7E-2</c:v>
                </c:pt>
                <c:pt idx="16475">
                  <c:v>-4.7E-2</c:v>
                </c:pt>
                <c:pt idx="16476">
                  <c:v>-4.7E-2</c:v>
                </c:pt>
                <c:pt idx="16477">
                  <c:v>-4.7E-2</c:v>
                </c:pt>
                <c:pt idx="16478">
                  <c:v>-4.7E-2</c:v>
                </c:pt>
                <c:pt idx="16479">
                  <c:v>-4.7E-2</c:v>
                </c:pt>
                <c:pt idx="16480">
                  <c:v>-4.7E-2</c:v>
                </c:pt>
                <c:pt idx="16481">
                  <c:v>-4.7E-2</c:v>
                </c:pt>
                <c:pt idx="16482">
                  <c:v>-4.7E-2</c:v>
                </c:pt>
                <c:pt idx="16483">
                  <c:v>-4.7E-2</c:v>
                </c:pt>
                <c:pt idx="16484">
                  <c:v>-4.7E-2</c:v>
                </c:pt>
                <c:pt idx="16485">
                  <c:v>-4.7E-2</c:v>
                </c:pt>
                <c:pt idx="16486">
                  <c:v>-4.7E-2</c:v>
                </c:pt>
                <c:pt idx="16487">
                  <c:v>-4.7E-2</c:v>
                </c:pt>
                <c:pt idx="16488">
                  <c:v>-4.7E-2</c:v>
                </c:pt>
                <c:pt idx="16489">
                  <c:v>-4.7E-2</c:v>
                </c:pt>
                <c:pt idx="16490">
                  <c:v>-4.7E-2</c:v>
                </c:pt>
                <c:pt idx="16491">
                  <c:v>-4.7E-2</c:v>
                </c:pt>
                <c:pt idx="16492">
                  <c:v>-4.7E-2</c:v>
                </c:pt>
                <c:pt idx="16493">
                  <c:v>-4.7E-2</c:v>
                </c:pt>
                <c:pt idx="16494">
                  <c:v>-4.7E-2</c:v>
                </c:pt>
                <c:pt idx="16495">
                  <c:v>-4.7E-2</c:v>
                </c:pt>
                <c:pt idx="16496">
                  <c:v>-4.7E-2</c:v>
                </c:pt>
                <c:pt idx="16497">
                  <c:v>-4.7E-2</c:v>
                </c:pt>
                <c:pt idx="16498">
                  <c:v>-4.7E-2</c:v>
                </c:pt>
                <c:pt idx="16499">
                  <c:v>-4.7E-2</c:v>
                </c:pt>
                <c:pt idx="16500">
                  <c:v>-4.7E-2</c:v>
                </c:pt>
                <c:pt idx="16501">
                  <c:v>-4.7E-2</c:v>
                </c:pt>
                <c:pt idx="16502">
                  <c:v>-4.7E-2</c:v>
                </c:pt>
                <c:pt idx="16503">
                  <c:v>-4.7E-2</c:v>
                </c:pt>
                <c:pt idx="16504">
                  <c:v>-4.7E-2</c:v>
                </c:pt>
                <c:pt idx="16505">
                  <c:v>-4.7E-2</c:v>
                </c:pt>
                <c:pt idx="16506">
                  <c:v>-4.7E-2</c:v>
                </c:pt>
                <c:pt idx="16507">
                  <c:v>-4.7E-2</c:v>
                </c:pt>
                <c:pt idx="16508">
                  <c:v>-4.7E-2</c:v>
                </c:pt>
                <c:pt idx="16509">
                  <c:v>-4.7E-2</c:v>
                </c:pt>
                <c:pt idx="16510">
                  <c:v>-4.7E-2</c:v>
                </c:pt>
                <c:pt idx="16511">
                  <c:v>-4.7E-2</c:v>
                </c:pt>
                <c:pt idx="16512">
                  <c:v>-4.7E-2</c:v>
                </c:pt>
                <c:pt idx="16513">
                  <c:v>-4.7E-2</c:v>
                </c:pt>
                <c:pt idx="16514">
                  <c:v>-4.7E-2</c:v>
                </c:pt>
                <c:pt idx="16515">
                  <c:v>-4.7E-2</c:v>
                </c:pt>
                <c:pt idx="16516">
                  <c:v>-4.7E-2</c:v>
                </c:pt>
                <c:pt idx="16517">
                  <c:v>-4.7E-2</c:v>
                </c:pt>
                <c:pt idx="16518">
                  <c:v>-4.7E-2</c:v>
                </c:pt>
                <c:pt idx="16519">
                  <c:v>-4.7E-2</c:v>
                </c:pt>
                <c:pt idx="16520">
                  <c:v>-4.7E-2</c:v>
                </c:pt>
                <c:pt idx="16521">
                  <c:v>-4.7E-2</c:v>
                </c:pt>
                <c:pt idx="16522">
                  <c:v>-4.7E-2</c:v>
                </c:pt>
                <c:pt idx="16523">
                  <c:v>-4.7E-2</c:v>
                </c:pt>
                <c:pt idx="16524">
                  <c:v>-4.5999999999999999E-2</c:v>
                </c:pt>
                <c:pt idx="16525">
                  <c:v>-4.5999999999999999E-2</c:v>
                </c:pt>
                <c:pt idx="16526">
                  <c:v>-4.5999999999999999E-2</c:v>
                </c:pt>
                <c:pt idx="16527">
                  <c:v>-4.5999999999999999E-2</c:v>
                </c:pt>
                <c:pt idx="16528">
                  <c:v>-4.5999999999999999E-2</c:v>
                </c:pt>
                <c:pt idx="16529">
                  <c:v>-4.5999999999999999E-2</c:v>
                </c:pt>
                <c:pt idx="16530">
                  <c:v>-4.5999999999999999E-2</c:v>
                </c:pt>
                <c:pt idx="16531">
                  <c:v>-4.5999999999999999E-2</c:v>
                </c:pt>
                <c:pt idx="16532">
                  <c:v>-4.5999999999999999E-2</c:v>
                </c:pt>
                <c:pt idx="16533">
                  <c:v>-4.5999999999999999E-2</c:v>
                </c:pt>
                <c:pt idx="16534">
                  <c:v>-4.5999999999999999E-2</c:v>
                </c:pt>
                <c:pt idx="16535">
                  <c:v>-4.5999999999999999E-2</c:v>
                </c:pt>
                <c:pt idx="16536">
                  <c:v>-4.5999999999999999E-2</c:v>
                </c:pt>
                <c:pt idx="16537">
                  <c:v>-4.5999999999999999E-2</c:v>
                </c:pt>
                <c:pt idx="16538">
                  <c:v>-4.5999999999999999E-2</c:v>
                </c:pt>
                <c:pt idx="16539">
                  <c:v>-4.5999999999999999E-2</c:v>
                </c:pt>
                <c:pt idx="16540">
                  <c:v>-4.5999999999999999E-2</c:v>
                </c:pt>
                <c:pt idx="16541">
                  <c:v>-4.5999999999999999E-2</c:v>
                </c:pt>
                <c:pt idx="16542">
                  <c:v>-4.5999999999999999E-2</c:v>
                </c:pt>
                <c:pt idx="16543">
                  <c:v>-4.5999999999999999E-2</c:v>
                </c:pt>
                <c:pt idx="16544">
                  <c:v>-4.5999999999999999E-2</c:v>
                </c:pt>
                <c:pt idx="16545">
                  <c:v>-4.5999999999999999E-2</c:v>
                </c:pt>
                <c:pt idx="16546">
                  <c:v>-4.5999999999999999E-2</c:v>
                </c:pt>
                <c:pt idx="16547">
                  <c:v>-4.5999999999999999E-2</c:v>
                </c:pt>
                <c:pt idx="16548">
                  <c:v>-4.5999999999999999E-2</c:v>
                </c:pt>
                <c:pt idx="16549">
                  <c:v>-4.5999999999999999E-2</c:v>
                </c:pt>
                <c:pt idx="16550">
                  <c:v>-4.5999999999999999E-2</c:v>
                </c:pt>
                <c:pt idx="16551">
                  <c:v>-4.5999999999999999E-2</c:v>
                </c:pt>
                <c:pt idx="16552">
                  <c:v>-4.5999999999999999E-2</c:v>
                </c:pt>
                <c:pt idx="16553">
                  <c:v>-4.5999999999999999E-2</c:v>
                </c:pt>
                <c:pt idx="16554">
                  <c:v>-4.5999999999999999E-2</c:v>
                </c:pt>
                <c:pt idx="16555">
                  <c:v>-4.5999999999999999E-2</c:v>
                </c:pt>
                <c:pt idx="16556">
                  <c:v>-4.5999999999999999E-2</c:v>
                </c:pt>
                <c:pt idx="16557">
                  <c:v>-4.5999999999999999E-2</c:v>
                </c:pt>
                <c:pt idx="16558">
                  <c:v>-4.5999999999999999E-2</c:v>
                </c:pt>
                <c:pt idx="16559">
                  <c:v>-4.5999999999999999E-2</c:v>
                </c:pt>
                <c:pt idx="16560">
                  <c:v>-4.5999999999999999E-2</c:v>
                </c:pt>
                <c:pt idx="16561">
                  <c:v>-4.5999999999999999E-2</c:v>
                </c:pt>
                <c:pt idx="16562">
                  <c:v>-4.5999999999999999E-2</c:v>
                </c:pt>
                <c:pt idx="16563">
                  <c:v>-4.5999999999999999E-2</c:v>
                </c:pt>
                <c:pt idx="16564">
                  <c:v>-4.5999999999999999E-2</c:v>
                </c:pt>
                <c:pt idx="16565">
                  <c:v>-4.5999999999999999E-2</c:v>
                </c:pt>
                <c:pt idx="16566">
                  <c:v>-4.5999999999999999E-2</c:v>
                </c:pt>
                <c:pt idx="16567">
                  <c:v>-4.5999999999999999E-2</c:v>
                </c:pt>
                <c:pt idx="16568">
                  <c:v>-4.5999999999999999E-2</c:v>
                </c:pt>
                <c:pt idx="16569">
                  <c:v>-4.5999999999999999E-2</c:v>
                </c:pt>
                <c:pt idx="16570">
                  <c:v>-4.5999999999999999E-2</c:v>
                </c:pt>
                <c:pt idx="16571">
                  <c:v>-4.5999999999999999E-2</c:v>
                </c:pt>
                <c:pt idx="16572">
                  <c:v>-4.5999999999999999E-2</c:v>
                </c:pt>
                <c:pt idx="16573">
                  <c:v>-4.5999999999999999E-2</c:v>
                </c:pt>
                <c:pt idx="16574">
                  <c:v>-4.5999999999999999E-2</c:v>
                </c:pt>
                <c:pt idx="16575">
                  <c:v>-4.5999999999999999E-2</c:v>
                </c:pt>
                <c:pt idx="16576">
                  <c:v>-4.5999999999999999E-2</c:v>
                </c:pt>
                <c:pt idx="16577">
                  <c:v>-4.5999999999999999E-2</c:v>
                </c:pt>
                <c:pt idx="16578">
                  <c:v>-4.5999999999999999E-2</c:v>
                </c:pt>
                <c:pt idx="16579">
                  <c:v>-4.5999999999999999E-2</c:v>
                </c:pt>
                <c:pt idx="16580">
                  <c:v>-4.5999999999999999E-2</c:v>
                </c:pt>
                <c:pt idx="16581">
                  <c:v>-4.5999999999999999E-2</c:v>
                </c:pt>
                <c:pt idx="16582">
                  <c:v>-4.5999999999999999E-2</c:v>
                </c:pt>
                <c:pt idx="16583">
                  <c:v>-4.5999999999999999E-2</c:v>
                </c:pt>
                <c:pt idx="16584">
                  <c:v>-4.5999999999999999E-2</c:v>
                </c:pt>
                <c:pt idx="16585">
                  <c:v>-4.5999999999999999E-2</c:v>
                </c:pt>
                <c:pt idx="16586">
                  <c:v>-4.5999999999999999E-2</c:v>
                </c:pt>
                <c:pt idx="16587">
                  <c:v>-4.5999999999999999E-2</c:v>
                </c:pt>
                <c:pt idx="16588">
                  <c:v>-4.5999999999999999E-2</c:v>
                </c:pt>
                <c:pt idx="16589">
                  <c:v>-4.5999999999999999E-2</c:v>
                </c:pt>
                <c:pt idx="16590">
                  <c:v>-4.5999999999999999E-2</c:v>
                </c:pt>
                <c:pt idx="16591">
                  <c:v>-4.5999999999999999E-2</c:v>
                </c:pt>
                <c:pt idx="16592">
                  <c:v>-4.5999999999999999E-2</c:v>
                </c:pt>
                <c:pt idx="16593">
                  <c:v>-4.5999999999999999E-2</c:v>
                </c:pt>
                <c:pt idx="16594">
                  <c:v>-4.5999999999999999E-2</c:v>
                </c:pt>
                <c:pt idx="16595">
                  <c:v>-4.5999999999999999E-2</c:v>
                </c:pt>
                <c:pt idx="16596">
                  <c:v>-4.5999999999999999E-2</c:v>
                </c:pt>
                <c:pt idx="16597">
                  <c:v>-4.5999999999999999E-2</c:v>
                </c:pt>
                <c:pt idx="16598">
                  <c:v>-4.5999999999999999E-2</c:v>
                </c:pt>
                <c:pt idx="16599">
                  <c:v>-4.5999999999999999E-2</c:v>
                </c:pt>
                <c:pt idx="16600">
                  <c:v>-4.5999999999999999E-2</c:v>
                </c:pt>
                <c:pt idx="16601">
                  <c:v>-4.5999999999999999E-2</c:v>
                </c:pt>
                <c:pt idx="16602">
                  <c:v>-4.5999999999999999E-2</c:v>
                </c:pt>
                <c:pt idx="16603">
                  <c:v>-4.5999999999999999E-2</c:v>
                </c:pt>
                <c:pt idx="16604">
                  <c:v>-4.5999999999999999E-2</c:v>
                </c:pt>
                <c:pt idx="16605">
                  <c:v>-4.4999999999999998E-2</c:v>
                </c:pt>
                <c:pt idx="16606">
                  <c:v>-4.4999999999999998E-2</c:v>
                </c:pt>
                <c:pt idx="16607">
                  <c:v>-4.4999999999999998E-2</c:v>
                </c:pt>
                <c:pt idx="16608">
                  <c:v>-4.4999999999999998E-2</c:v>
                </c:pt>
                <c:pt idx="16609">
                  <c:v>-4.4999999999999998E-2</c:v>
                </c:pt>
                <c:pt idx="16610">
                  <c:v>-4.4999999999999998E-2</c:v>
                </c:pt>
                <c:pt idx="16611">
                  <c:v>-4.4999999999999998E-2</c:v>
                </c:pt>
                <c:pt idx="16612">
                  <c:v>-4.4999999999999998E-2</c:v>
                </c:pt>
                <c:pt idx="16613">
                  <c:v>-4.4999999999999998E-2</c:v>
                </c:pt>
                <c:pt idx="16614">
                  <c:v>-4.4999999999999998E-2</c:v>
                </c:pt>
                <c:pt idx="16615">
                  <c:v>-4.4999999999999998E-2</c:v>
                </c:pt>
                <c:pt idx="16616">
                  <c:v>-4.4999999999999998E-2</c:v>
                </c:pt>
                <c:pt idx="16617">
                  <c:v>-4.4999999999999998E-2</c:v>
                </c:pt>
                <c:pt idx="16618">
                  <c:v>-4.4999999999999998E-2</c:v>
                </c:pt>
                <c:pt idx="16619">
                  <c:v>-4.4999999999999998E-2</c:v>
                </c:pt>
                <c:pt idx="16620">
                  <c:v>-4.4999999999999998E-2</c:v>
                </c:pt>
                <c:pt idx="16621">
                  <c:v>-4.4999999999999998E-2</c:v>
                </c:pt>
                <c:pt idx="16622">
                  <c:v>-4.4999999999999998E-2</c:v>
                </c:pt>
                <c:pt idx="16623">
                  <c:v>-4.4999999999999998E-2</c:v>
                </c:pt>
                <c:pt idx="16624">
                  <c:v>-4.4999999999999998E-2</c:v>
                </c:pt>
                <c:pt idx="16625">
                  <c:v>-4.4999999999999998E-2</c:v>
                </c:pt>
                <c:pt idx="16626">
                  <c:v>-4.4999999999999998E-2</c:v>
                </c:pt>
                <c:pt idx="16627">
                  <c:v>-4.4999999999999998E-2</c:v>
                </c:pt>
                <c:pt idx="16628">
                  <c:v>-4.4999999999999998E-2</c:v>
                </c:pt>
                <c:pt idx="16629">
                  <c:v>-4.4999999999999998E-2</c:v>
                </c:pt>
                <c:pt idx="16630">
                  <c:v>-4.4999999999999998E-2</c:v>
                </c:pt>
                <c:pt idx="16631">
                  <c:v>-4.4999999999999998E-2</c:v>
                </c:pt>
                <c:pt idx="16632">
                  <c:v>-4.4999999999999998E-2</c:v>
                </c:pt>
                <c:pt idx="16633">
                  <c:v>-4.4999999999999998E-2</c:v>
                </c:pt>
                <c:pt idx="16634">
                  <c:v>-4.4999999999999998E-2</c:v>
                </c:pt>
                <c:pt idx="16635">
                  <c:v>-4.4999999999999998E-2</c:v>
                </c:pt>
                <c:pt idx="16636">
                  <c:v>-4.4999999999999998E-2</c:v>
                </c:pt>
                <c:pt idx="16637">
                  <c:v>-4.4999999999999998E-2</c:v>
                </c:pt>
                <c:pt idx="16638">
                  <c:v>-4.4999999999999998E-2</c:v>
                </c:pt>
                <c:pt idx="16639">
                  <c:v>-4.4999999999999998E-2</c:v>
                </c:pt>
                <c:pt idx="16640">
                  <c:v>-4.4999999999999998E-2</c:v>
                </c:pt>
                <c:pt idx="16641">
                  <c:v>-4.4999999999999998E-2</c:v>
                </c:pt>
                <c:pt idx="16642">
                  <c:v>-4.4999999999999998E-2</c:v>
                </c:pt>
                <c:pt idx="16643">
                  <c:v>-4.4999999999999998E-2</c:v>
                </c:pt>
                <c:pt idx="16644">
                  <c:v>-4.4999999999999998E-2</c:v>
                </c:pt>
                <c:pt idx="16645">
                  <c:v>-4.4999999999999998E-2</c:v>
                </c:pt>
                <c:pt idx="16646">
                  <c:v>-4.4999999999999998E-2</c:v>
                </c:pt>
                <c:pt idx="16647">
                  <c:v>-4.4999999999999998E-2</c:v>
                </c:pt>
                <c:pt idx="16648">
                  <c:v>-4.4999999999999998E-2</c:v>
                </c:pt>
                <c:pt idx="16649">
                  <c:v>-4.4999999999999998E-2</c:v>
                </c:pt>
                <c:pt idx="16650">
                  <c:v>-4.4999999999999998E-2</c:v>
                </c:pt>
                <c:pt idx="16651">
                  <c:v>-4.4999999999999998E-2</c:v>
                </c:pt>
                <c:pt idx="16652">
                  <c:v>-4.4999999999999998E-2</c:v>
                </c:pt>
                <c:pt idx="16653">
                  <c:v>-4.4999999999999998E-2</c:v>
                </c:pt>
                <c:pt idx="16654">
                  <c:v>-4.4999999999999998E-2</c:v>
                </c:pt>
                <c:pt idx="16655">
                  <c:v>-4.4999999999999998E-2</c:v>
                </c:pt>
                <c:pt idx="16656">
                  <c:v>-4.4999999999999998E-2</c:v>
                </c:pt>
                <c:pt idx="16657">
                  <c:v>-4.4999999999999998E-2</c:v>
                </c:pt>
                <c:pt idx="16658">
                  <c:v>-4.4999999999999998E-2</c:v>
                </c:pt>
                <c:pt idx="16659">
                  <c:v>-4.4999999999999998E-2</c:v>
                </c:pt>
                <c:pt idx="16660">
                  <c:v>-4.4999999999999998E-2</c:v>
                </c:pt>
                <c:pt idx="16661">
                  <c:v>-4.4999999999999998E-2</c:v>
                </c:pt>
                <c:pt idx="16662">
                  <c:v>-4.4999999999999998E-2</c:v>
                </c:pt>
                <c:pt idx="16663">
                  <c:v>-4.4999999999999998E-2</c:v>
                </c:pt>
                <c:pt idx="16664">
                  <c:v>-4.4999999999999998E-2</c:v>
                </c:pt>
                <c:pt idx="16665">
                  <c:v>-4.4999999999999998E-2</c:v>
                </c:pt>
                <c:pt idx="16666">
                  <c:v>-4.4999999999999998E-2</c:v>
                </c:pt>
                <c:pt idx="16667">
                  <c:v>-4.4999999999999998E-2</c:v>
                </c:pt>
                <c:pt idx="16668">
                  <c:v>-4.4999999999999998E-2</c:v>
                </c:pt>
                <c:pt idx="16669">
                  <c:v>-4.4999999999999998E-2</c:v>
                </c:pt>
                <c:pt idx="16670">
                  <c:v>-4.4999999999999998E-2</c:v>
                </c:pt>
                <c:pt idx="16671">
                  <c:v>-4.4999999999999998E-2</c:v>
                </c:pt>
                <c:pt idx="16672">
                  <c:v>-4.4999999999999998E-2</c:v>
                </c:pt>
                <c:pt idx="16673">
                  <c:v>-4.4999999999999998E-2</c:v>
                </c:pt>
                <c:pt idx="16674">
                  <c:v>-4.4999999999999998E-2</c:v>
                </c:pt>
                <c:pt idx="16675">
                  <c:v>-4.4999999999999998E-2</c:v>
                </c:pt>
                <c:pt idx="16676">
                  <c:v>-4.4999999999999998E-2</c:v>
                </c:pt>
                <c:pt idx="16677">
                  <c:v>-4.4999999999999998E-2</c:v>
                </c:pt>
                <c:pt idx="16678">
                  <c:v>-4.4999999999999998E-2</c:v>
                </c:pt>
                <c:pt idx="16679">
                  <c:v>-4.4999999999999998E-2</c:v>
                </c:pt>
                <c:pt idx="16680">
                  <c:v>-4.4999999999999998E-2</c:v>
                </c:pt>
                <c:pt idx="16681">
                  <c:v>-4.4999999999999998E-2</c:v>
                </c:pt>
                <c:pt idx="16682">
                  <c:v>-4.4999999999999998E-2</c:v>
                </c:pt>
                <c:pt idx="16683">
                  <c:v>-4.4999999999999998E-2</c:v>
                </c:pt>
                <c:pt idx="16684">
                  <c:v>-4.4999999999999998E-2</c:v>
                </c:pt>
                <c:pt idx="16685">
                  <c:v>-4.4999999999999998E-2</c:v>
                </c:pt>
                <c:pt idx="16686">
                  <c:v>-4.3999999999999997E-2</c:v>
                </c:pt>
                <c:pt idx="16687">
                  <c:v>-4.3999999999999997E-2</c:v>
                </c:pt>
                <c:pt idx="16688">
                  <c:v>-4.3999999999999997E-2</c:v>
                </c:pt>
                <c:pt idx="16689">
                  <c:v>-4.3999999999999997E-2</c:v>
                </c:pt>
                <c:pt idx="16690">
                  <c:v>-4.3999999999999997E-2</c:v>
                </c:pt>
                <c:pt idx="16691">
                  <c:v>-4.3999999999999997E-2</c:v>
                </c:pt>
                <c:pt idx="16692">
                  <c:v>-4.3999999999999997E-2</c:v>
                </c:pt>
                <c:pt idx="16693">
                  <c:v>-4.3999999999999997E-2</c:v>
                </c:pt>
                <c:pt idx="16694">
                  <c:v>-4.3999999999999997E-2</c:v>
                </c:pt>
                <c:pt idx="16695">
                  <c:v>-4.3999999999999997E-2</c:v>
                </c:pt>
                <c:pt idx="16696">
                  <c:v>-4.3999999999999997E-2</c:v>
                </c:pt>
                <c:pt idx="16697">
                  <c:v>-4.3999999999999997E-2</c:v>
                </c:pt>
                <c:pt idx="16698">
                  <c:v>-4.3999999999999997E-2</c:v>
                </c:pt>
                <c:pt idx="16699">
                  <c:v>-4.3999999999999997E-2</c:v>
                </c:pt>
                <c:pt idx="16700">
                  <c:v>-4.3999999999999997E-2</c:v>
                </c:pt>
                <c:pt idx="16701">
                  <c:v>-4.3999999999999997E-2</c:v>
                </c:pt>
                <c:pt idx="16702">
                  <c:v>-4.3999999999999997E-2</c:v>
                </c:pt>
                <c:pt idx="16703">
                  <c:v>-4.3999999999999997E-2</c:v>
                </c:pt>
                <c:pt idx="16704">
                  <c:v>-4.3999999999999997E-2</c:v>
                </c:pt>
                <c:pt idx="16705">
                  <c:v>-4.3999999999999997E-2</c:v>
                </c:pt>
                <c:pt idx="16706">
                  <c:v>-4.3999999999999997E-2</c:v>
                </c:pt>
                <c:pt idx="16707">
                  <c:v>-4.3999999999999997E-2</c:v>
                </c:pt>
                <c:pt idx="16708">
                  <c:v>-4.3999999999999997E-2</c:v>
                </c:pt>
                <c:pt idx="16709">
                  <c:v>-4.3999999999999997E-2</c:v>
                </c:pt>
                <c:pt idx="16710">
                  <c:v>-4.3999999999999997E-2</c:v>
                </c:pt>
                <c:pt idx="16711">
                  <c:v>-4.3999999999999997E-2</c:v>
                </c:pt>
                <c:pt idx="16712">
                  <c:v>-4.3999999999999997E-2</c:v>
                </c:pt>
                <c:pt idx="16713">
                  <c:v>-4.3999999999999997E-2</c:v>
                </c:pt>
                <c:pt idx="16714">
                  <c:v>-4.3999999999999997E-2</c:v>
                </c:pt>
                <c:pt idx="16715">
                  <c:v>-4.3999999999999997E-2</c:v>
                </c:pt>
                <c:pt idx="16716">
                  <c:v>-4.3999999999999997E-2</c:v>
                </c:pt>
                <c:pt idx="16717">
                  <c:v>-4.3999999999999997E-2</c:v>
                </c:pt>
                <c:pt idx="16718">
                  <c:v>-4.3999999999999997E-2</c:v>
                </c:pt>
                <c:pt idx="16719">
                  <c:v>-4.3999999999999997E-2</c:v>
                </c:pt>
                <c:pt idx="16720">
                  <c:v>-4.3999999999999997E-2</c:v>
                </c:pt>
                <c:pt idx="16721">
                  <c:v>-4.3999999999999997E-2</c:v>
                </c:pt>
                <c:pt idx="16722">
                  <c:v>-4.3999999999999997E-2</c:v>
                </c:pt>
                <c:pt idx="16723">
                  <c:v>-4.3999999999999997E-2</c:v>
                </c:pt>
                <c:pt idx="16724">
                  <c:v>-4.3999999999999997E-2</c:v>
                </c:pt>
                <c:pt idx="16725">
                  <c:v>-4.3999999999999997E-2</c:v>
                </c:pt>
                <c:pt idx="16726">
                  <c:v>-4.3999999999999997E-2</c:v>
                </c:pt>
                <c:pt idx="16727">
                  <c:v>-4.3999999999999997E-2</c:v>
                </c:pt>
                <c:pt idx="16728">
                  <c:v>-4.3999999999999997E-2</c:v>
                </c:pt>
                <c:pt idx="16729">
                  <c:v>-4.3999999999999997E-2</c:v>
                </c:pt>
                <c:pt idx="16730">
                  <c:v>-4.3999999999999997E-2</c:v>
                </c:pt>
                <c:pt idx="16731">
                  <c:v>-4.3999999999999997E-2</c:v>
                </c:pt>
                <c:pt idx="16732">
                  <c:v>-4.3999999999999997E-2</c:v>
                </c:pt>
                <c:pt idx="16733">
                  <c:v>-4.3999999999999997E-2</c:v>
                </c:pt>
                <c:pt idx="16734">
                  <c:v>-4.3999999999999997E-2</c:v>
                </c:pt>
                <c:pt idx="16735">
                  <c:v>-4.3999999999999997E-2</c:v>
                </c:pt>
                <c:pt idx="16736">
                  <c:v>-4.3999999999999997E-2</c:v>
                </c:pt>
                <c:pt idx="16737">
                  <c:v>-4.3999999999999997E-2</c:v>
                </c:pt>
                <c:pt idx="16738">
                  <c:v>-4.3999999999999997E-2</c:v>
                </c:pt>
                <c:pt idx="16739">
                  <c:v>-4.3999999999999997E-2</c:v>
                </c:pt>
                <c:pt idx="16740">
                  <c:v>-4.3999999999999997E-2</c:v>
                </c:pt>
                <c:pt idx="16741">
                  <c:v>-4.3999999999999997E-2</c:v>
                </c:pt>
                <c:pt idx="16742">
                  <c:v>-4.3999999999999997E-2</c:v>
                </c:pt>
                <c:pt idx="16743">
                  <c:v>-4.3999999999999997E-2</c:v>
                </c:pt>
                <c:pt idx="16744">
                  <c:v>-4.3999999999999997E-2</c:v>
                </c:pt>
                <c:pt idx="16745">
                  <c:v>-4.3999999999999997E-2</c:v>
                </c:pt>
                <c:pt idx="16746">
                  <c:v>-4.3999999999999997E-2</c:v>
                </c:pt>
                <c:pt idx="16747">
                  <c:v>-4.3999999999999997E-2</c:v>
                </c:pt>
                <c:pt idx="16748">
                  <c:v>-4.3999999999999997E-2</c:v>
                </c:pt>
                <c:pt idx="16749">
                  <c:v>-4.3999999999999997E-2</c:v>
                </c:pt>
                <c:pt idx="16750">
                  <c:v>-4.3999999999999997E-2</c:v>
                </c:pt>
                <c:pt idx="16751">
                  <c:v>-4.3999999999999997E-2</c:v>
                </c:pt>
                <c:pt idx="16752">
                  <c:v>-4.3999999999999997E-2</c:v>
                </c:pt>
                <c:pt idx="16753">
                  <c:v>-4.3999999999999997E-2</c:v>
                </c:pt>
                <c:pt idx="16754">
                  <c:v>-4.3999999999999997E-2</c:v>
                </c:pt>
                <c:pt idx="16755">
                  <c:v>-4.3999999999999997E-2</c:v>
                </c:pt>
                <c:pt idx="16756">
                  <c:v>-4.3999999999999997E-2</c:v>
                </c:pt>
                <c:pt idx="16757">
                  <c:v>-4.3999999999999997E-2</c:v>
                </c:pt>
                <c:pt idx="16758">
                  <c:v>-4.3999999999999997E-2</c:v>
                </c:pt>
                <c:pt idx="16759">
                  <c:v>-4.3999999999999997E-2</c:v>
                </c:pt>
                <c:pt idx="16760">
                  <c:v>-4.3999999999999997E-2</c:v>
                </c:pt>
                <c:pt idx="16761">
                  <c:v>-4.3999999999999997E-2</c:v>
                </c:pt>
                <c:pt idx="16762">
                  <c:v>-4.3999999999999997E-2</c:v>
                </c:pt>
                <c:pt idx="16763">
                  <c:v>-4.3999999999999997E-2</c:v>
                </c:pt>
                <c:pt idx="16764">
                  <c:v>-4.3999999999999997E-2</c:v>
                </c:pt>
                <c:pt idx="16765">
                  <c:v>-4.3999999999999997E-2</c:v>
                </c:pt>
                <c:pt idx="16766">
                  <c:v>-4.3999999999999997E-2</c:v>
                </c:pt>
                <c:pt idx="16767">
                  <c:v>-4.2999999999999997E-2</c:v>
                </c:pt>
                <c:pt idx="16768">
                  <c:v>-4.2999999999999997E-2</c:v>
                </c:pt>
                <c:pt idx="16769">
                  <c:v>-4.2999999999999997E-2</c:v>
                </c:pt>
                <c:pt idx="16770">
                  <c:v>-4.2999999999999997E-2</c:v>
                </c:pt>
                <c:pt idx="16771">
                  <c:v>-4.2999999999999997E-2</c:v>
                </c:pt>
                <c:pt idx="16772">
                  <c:v>-4.2999999999999997E-2</c:v>
                </c:pt>
                <c:pt idx="16773">
                  <c:v>-4.2999999999999997E-2</c:v>
                </c:pt>
                <c:pt idx="16774">
                  <c:v>-4.2999999999999997E-2</c:v>
                </c:pt>
                <c:pt idx="16775">
                  <c:v>-4.2999999999999997E-2</c:v>
                </c:pt>
                <c:pt idx="16776">
                  <c:v>-4.2999999999999997E-2</c:v>
                </c:pt>
                <c:pt idx="16777">
                  <c:v>-4.2999999999999997E-2</c:v>
                </c:pt>
                <c:pt idx="16778">
                  <c:v>-4.2999999999999997E-2</c:v>
                </c:pt>
                <c:pt idx="16779">
                  <c:v>-4.2999999999999997E-2</c:v>
                </c:pt>
                <c:pt idx="16780">
                  <c:v>-4.2999999999999997E-2</c:v>
                </c:pt>
                <c:pt idx="16781">
                  <c:v>-4.2999999999999997E-2</c:v>
                </c:pt>
                <c:pt idx="16782">
                  <c:v>-4.2999999999999997E-2</c:v>
                </c:pt>
                <c:pt idx="16783">
                  <c:v>-4.2999999999999997E-2</c:v>
                </c:pt>
                <c:pt idx="16784">
                  <c:v>-4.2999999999999997E-2</c:v>
                </c:pt>
                <c:pt idx="16785">
                  <c:v>-4.2999999999999997E-2</c:v>
                </c:pt>
                <c:pt idx="16786">
                  <c:v>-4.2999999999999997E-2</c:v>
                </c:pt>
                <c:pt idx="16787">
                  <c:v>-4.2999999999999997E-2</c:v>
                </c:pt>
                <c:pt idx="16788">
                  <c:v>-4.2999999999999997E-2</c:v>
                </c:pt>
                <c:pt idx="16789">
                  <c:v>-4.2999999999999997E-2</c:v>
                </c:pt>
                <c:pt idx="16790">
                  <c:v>-4.2999999999999997E-2</c:v>
                </c:pt>
                <c:pt idx="16791">
                  <c:v>-4.2999999999999997E-2</c:v>
                </c:pt>
                <c:pt idx="16792">
                  <c:v>-4.2999999999999997E-2</c:v>
                </c:pt>
                <c:pt idx="16793">
                  <c:v>-4.2999999999999997E-2</c:v>
                </c:pt>
                <c:pt idx="16794">
                  <c:v>-4.2999999999999997E-2</c:v>
                </c:pt>
                <c:pt idx="16795">
                  <c:v>-4.2999999999999997E-2</c:v>
                </c:pt>
                <c:pt idx="16796">
                  <c:v>-4.2999999999999997E-2</c:v>
                </c:pt>
                <c:pt idx="16797">
                  <c:v>-4.2999999999999997E-2</c:v>
                </c:pt>
                <c:pt idx="16798">
                  <c:v>-4.2999999999999997E-2</c:v>
                </c:pt>
                <c:pt idx="16799">
                  <c:v>-4.2999999999999997E-2</c:v>
                </c:pt>
                <c:pt idx="16800">
                  <c:v>-4.2999999999999997E-2</c:v>
                </c:pt>
                <c:pt idx="16801">
                  <c:v>-4.2999999999999997E-2</c:v>
                </c:pt>
                <c:pt idx="16802">
                  <c:v>-4.2999999999999997E-2</c:v>
                </c:pt>
                <c:pt idx="16803">
                  <c:v>-4.2999999999999997E-2</c:v>
                </c:pt>
                <c:pt idx="16804">
                  <c:v>-4.2999999999999997E-2</c:v>
                </c:pt>
                <c:pt idx="16805">
                  <c:v>-4.2999999999999997E-2</c:v>
                </c:pt>
                <c:pt idx="16806">
                  <c:v>-4.2999999999999997E-2</c:v>
                </c:pt>
                <c:pt idx="16807">
                  <c:v>-4.2999999999999997E-2</c:v>
                </c:pt>
                <c:pt idx="16808">
                  <c:v>-4.2999999999999997E-2</c:v>
                </c:pt>
                <c:pt idx="16809">
                  <c:v>-4.2999999999999997E-2</c:v>
                </c:pt>
                <c:pt idx="16810">
                  <c:v>-4.2999999999999997E-2</c:v>
                </c:pt>
                <c:pt idx="16811">
                  <c:v>-4.2999999999999997E-2</c:v>
                </c:pt>
                <c:pt idx="16812">
                  <c:v>-4.2999999999999997E-2</c:v>
                </c:pt>
                <c:pt idx="16813">
                  <c:v>-4.2999999999999997E-2</c:v>
                </c:pt>
                <c:pt idx="16814">
                  <c:v>-4.2999999999999997E-2</c:v>
                </c:pt>
                <c:pt idx="16815">
                  <c:v>-4.2999999999999997E-2</c:v>
                </c:pt>
                <c:pt idx="16816">
                  <c:v>-4.2999999999999997E-2</c:v>
                </c:pt>
                <c:pt idx="16817">
                  <c:v>-4.2999999999999997E-2</c:v>
                </c:pt>
                <c:pt idx="16818">
                  <c:v>-4.2999999999999997E-2</c:v>
                </c:pt>
                <c:pt idx="16819">
                  <c:v>-4.2999999999999997E-2</c:v>
                </c:pt>
                <c:pt idx="16820">
                  <c:v>-4.2999999999999997E-2</c:v>
                </c:pt>
                <c:pt idx="16821">
                  <c:v>-4.2999999999999997E-2</c:v>
                </c:pt>
                <c:pt idx="16822">
                  <c:v>-4.2999999999999997E-2</c:v>
                </c:pt>
                <c:pt idx="16823">
                  <c:v>-4.2999999999999997E-2</c:v>
                </c:pt>
                <c:pt idx="16824">
                  <c:v>-4.2999999999999997E-2</c:v>
                </c:pt>
                <c:pt idx="16825">
                  <c:v>-4.2999999999999997E-2</c:v>
                </c:pt>
                <c:pt idx="16826">
                  <c:v>-4.2999999999999997E-2</c:v>
                </c:pt>
                <c:pt idx="16827">
                  <c:v>-4.2999999999999997E-2</c:v>
                </c:pt>
                <c:pt idx="16828">
                  <c:v>-4.2999999999999997E-2</c:v>
                </c:pt>
                <c:pt idx="16829">
                  <c:v>-4.2999999999999997E-2</c:v>
                </c:pt>
                <c:pt idx="16830">
                  <c:v>-4.2999999999999997E-2</c:v>
                </c:pt>
                <c:pt idx="16831">
                  <c:v>-4.2999999999999997E-2</c:v>
                </c:pt>
                <c:pt idx="16832">
                  <c:v>-4.2999999999999997E-2</c:v>
                </c:pt>
                <c:pt idx="16833">
                  <c:v>-4.2999999999999997E-2</c:v>
                </c:pt>
                <c:pt idx="16834">
                  <c:v>-4.2999999999999997E-2</c:v>
                </c:pt>
                <c:pt idx="16835">
                  <c:v>-4.2999999999999997E-2</c:v>
                </c:pt>
                <c:pt idx="16836">
                  <c:v>-4.2999999999999997E-2</c:v>
                </c:pt>
                <c:pt idx="16837">
                  <c:v>-4.2999999999999997E-2</c:v>
                </c:pt>
                <c:pt idx="16838">
                  <c:v>-4.2999999999999997E-2</c:v>
                </c:pt>
                <c:pt idx="16839">
                  <c:v>-4.2999999999999997E-2</c:v>
                </c:pt>
                <c:pt idx="16840">
                  <c:v>-4.2999999999999997E-2</c:v>
                </c:pt>
                <c:pt idx="16841">
                  <c:v>-4.2999999999999997E-2</c:v>
                </c:pt>
                <c:pt idx="16842">
                  <c:v>-4.2999999999999997E-2</c:v>
                </c:pt>
                <c:pt idx="16843">
                  <c:v>-4.2999999999999997E-2</c:v>
                </c:pt>
                <c:pt idx="16844">
                  <c:v>-4.2999999999999997E-2</c:v>
                </c:pt>
                <c:pt idx="16845">
                  <c:v>-4.2999999999999997E-2</c:v>
                </c:pt>
                <c:pt idx="16846">
                  <c:v>-4.2999999999999997E-2</c:v>
                </c:pt>
                <c:pt idx="16847">
                  <c:v>-4.2999999999999997E-2</c:v>
                </c:pt>
                <c:pt idx="16848">
                  <c:v>-4.2000000000000003E-2</c:v>
                </c:pt>
                <c:pt idx="16849">
                  <c:v>-4.2000000000000003E-2</c:v>
                </c:pt>
                <c:pt idx="16850">
                  <c:v>-4.2000000000000003E-2</c:v>
                </c:pt>
                <c:pt idx="16851">
                  <c:v>-4.2000000000000003E-2</c:v>
                </c:pt>
                <c:pt idx="16852">
                  <c:v>-4.2000000000000003E-2</c:v>
                </c:pt>
                <c:pt idx="16853">
                  <c:v>-4.2000000000000003E-2</c:v>
                </c:pt>
                <c:pt idx="16854">
                  <c:v>-4.2000000000000003E-2</c:v>
                </c:pt>
                <c:pt idx="16855">
                  <c:v>-4.2000000000000003E-2</c:v>
                </c:pt>
                <c:pt idx="16856">
                  <c:v>-4.2000000000000003E-2</c:v>
                </c:pt>
                <c:pt idx="16857">
                  <c:v>-4.2000000000000003E-2</c:v>
                </c:pt>
                <c:pt idx="16858">
                  <c:v>-4.2000000000000003E-2</c:v>
                </c:pt>
                <c:pt idx="16859">
                  <c:v>-4.2000000000000003E-2</c:v>
                </c:pt>
                <c:pt idx="16860">
                  <c:v>-4.2000000000000003E-2</c:v>
                </c:pt>
                <c:pt idx="16861">
                  <c:v>-4.2000000000000003E-2</c:v>
                </c:pt>
                <c:pt idx="16862">
                  <c:v>-4.2000000000000003E-2</c:v>
                </c:pt>
                <c:pt idx="16863">
                  <c:v>-4.2000000000000003E-2</c:v>
                </c:pt>
                <c:pt idx="16864">
                  <c:v>-4.2000000000000003E-2</c:v>
                </c:pt>
                <c:pt idx="16865">
                  <c:v>-4.2000000000000003E-2</c:v>
                </c:pt>
                <c:pt idx="16866">
                  <c:v>-4.2000000000000003E-2</c:v>
                </c:pt>
                <c:pt idx="16867">
                  <c:v>-4.2000000000000003E-2</c:v>
                </c:pt>
                <c:pt idx="16868">
                  <c:v>-4.2000000000000003E-2</c:v>
                </c:pt>
                <c:pt idx="16869">
                  <c:v>-4.2000000000000003E-2</c:v>
                </c:pt>
                <c:pt idx="16870">
                  <c:v>-4.2000000000000003E-2</c:v>
                </c:pt>
                <c:pt idx="16871">
                  <c:v>-4.2000000000000003E-2</c:v>
                </c:pt>
                <c:pt idx="16872">
                  <c:v>-4.2000000000000003E-2</c:v>
                </c:pt>
                <c:pt idx="16873">
                  <c:v>-4.2000000000000003E-2</c:v>
                </c:pt>
                <c:pt idx="16874">
                  <c:v>-4.2000000000000003E-2</c:v>
                </c:pt>
                <c:pt idx="16875">
                  <c:v>-4.2000000000000003E-2</c:v>
                </c:pt>
                <c:pt idx="16876">
                  <c:v>-4.2000000000000003E-2</c:v>
                </c:pt>
                <c:pt idx="16877">
                  <c:v>-4.2000000000000003E-2</c:v>
                </c:pt>
                <c:pt idx="16878">
                  <c:v>-4.2000000000000003E-2</c:v>
                </c:pt>
                <c:pt idx="16879">
                  <c:v>-4.2000000000000003E-2</c:v>
                </c:pt>
                <c:pt idx="16880">
                  <c:v>-4.2000000000000003E-2</c:v>
                </c:pt>
                <c:pt idx="16881">
                  <c:v>-4.2000000000000003E-2</c:v>
                </c:pt>
                <c:pt idx="16882">
                  <c:v>-4.2000000000000003E-2</c:v>
                </c:pt>
                <c:pt idx="16883">
                  <c:v>-4.2000000000000003E-2</c:v>
                </c:pt>
                <c:pt idx="16884">
                  <c:v>-4.2000000000000003E-2</c:v>
                </c:pt>
                <c:pt idx="16885">
                  <c:v>-4.2000000000000003E-2</c:v>
                </c:pt>
                <c:pt idx="16886">
                  <c:v>-4.2000000000000003E-2</c:v>
                </c:pt>
                <c:pt idx="16887">
                  <c:v>-4.2000000000000003E-2</c:v>
                </c:pt>
                <c:pt idx="16888">
                  <c:v>-4.2000000000000003E-2</c:v>
                </c:pt>
                <c:pt idx="16889">
                  <c:v>-4.2000000000000003E-2</c:v>
                </c:pt>
                <c:pt idx="16890">
                  <c:v>-4.2000000000000003E-2</c:v>
                </c:pt>
                <c:pt idx="16891">
                  <c:v>-4.2000000000000003E-2</c:v>
                </c:pt>
                <c:pt idx="16892">
                  <c:v>-4.2000000000000003E-2</c:v>
                </c:pt>
                <c:pt idx="16893">
                  <c:v>-4.2000000000000003E-2</c:v>
                </c:pt>
                <c:pt idx="16894">
                  <c:v>-4.2000000000000003E-2</c:v>
                </c:pt>
                <c:pt idx="16895">
                  <c:v>-4.2000000000000003E-2</c:v>
                </c:pt>
                <c:pt idx="16896">
                  <c:v>-4.2000000000000003E-2</c:v>
                </c:pt>
                <c:pt idx="16897">
                  <c:v>-4.2000000000000003E-2</c:v>
                </c:pt>
                <c:pt idx="16898">
                  <c:v>-4.2000000000000003E-2</c:v>
                </c:pt>
                <c:pt idx="16899">
                  <c:v>-4.2000000000000003E-2</c:v>
                </c:pt>
                <c:pt idx="16900">
                  <c:v>-4.2000000000000003E-2</c:v>
                </c:pt>
                <c:pt idx="16901">
                  <c:v>-4.2000000000000003E-2</c:v>
                </c:pt>
                <c:pt idx="16902">
                  <c:v>-4.2000000000000003E-2</c:v>
                </c:pt>
                <c:pt idx="16903">
                  <c:v>-4.2000000000000003E-2</c:v>
                </c:pt>
                <c:pt idx="16904">
                  <c:v>-4.2000000000000003E-2</c:v>
                </c:pt>
                <c:pt idx="16905">
                  <c:v>-4.2000000000000003E-2</c:v>
                </c:pt>
                <c:pt idx="16906">
                  <c:v>-4.2000000000000003E-2</c:v>
                </c:pt>
                <c:pt idx="16907">
                  <c:v>-4.2000000000000003E-2</c:v>
                </c:pt>
                <c:pt idx="16908">
                  <c:v>-4.2000000000000003E-2</c:v>
                </c:pt>
                <c:pt idx="16909">
                  <c:v>-4.2000000000000003E-2</c:v>
                </c:pt>
                <c:pt idx="16910">
                  <c:v>-4.2000000000000003E-2</c:v>
                </c:pt>
                <c:pt idx="16911">
                  <c:v>-4.2000000000000003E-2</c:v>
                </c:pt>
                <c:pt idx="16912">
                  <c:v>-4.2000000000000003E-2</c:v>
                </c:pt>
                <c:pt idx="16913">
                  <c:v>-4.2000000000000003E-2</c:v>
                </c:pt>
                <c:pt idx="16914">
                  <c:v>-4.2000000000000003E-2</c:v>
                </c:pt>
                <c:pt idx="16915">
                  <c:v>-4.2000000000000003E-2</c:v>
                </c:pt>
                <c:pt idx="16916">
                  <c:v>-4.2000000000000003E-2</c:v>
                </c:pt>
                <c:pt idx="16917">
                  <c:v>-4.2000000000000003E-2</c:v>
                </c:pt>
                <c:pt idx="16918">
                  <c:v>-4.2000000000000003E-2</c:v>
                </c:pt>
                <c:pt idx="16919">
                  <c:v>-4.2000000000000003E-2</c:v>
                </c:pt>
                <c:pt idx="16920">
                  <c:v>-4.2000000000000003E-2</c:v>
                </c:pt>
                <c:pt idx="16921">
                  <c:v>-4.2000000000000003E-2</c:v>
                </c:pt>
                <c:pt idx="16922">
                  <c:v>-4.2000000000000003E-2</c:v>
                </c:pt>
                <c:pt idx="16923">
                  <c:v>-4.2000000000000003E-2</c:v>
                </c:pt>
                <c:pt idx="16924">
                  <c:v>-4.2000000000000003E-2</c:v>
                </c:pt>
                <c:pt idx="16925">
                  <c:v>-4.2000000000000003E-2</c:v>
                </c:pt>
                <c:pt idx="16926">
                  <c:v>-4.2000000000000003E-2</c:v>
                </c:pt>
                <c:pt idx="16927">
                  <c:v>-4.2000000000000003E-2</c:v>
                </c:pt>
                <c:pt idx="16928">
                  <c:v>-4.2000000000000003E-2</c:v>
                </c:pt>
                <c:pt idx="16929">
                  <c:v>-4.1000000000000002E-2</c:v>
                </c:pt>
                <c:pt idx="16930">
                  <c:v>-4.1000000000000002E-2</c:v>
                </c:pt>
                <c:pt idx="16931">
                  <c:v>-4.1000000000000002E-2</c:v>
                </c:pt>
                <c:pt idx="16932">
                  <c:v>-4.1000000000000002E-2</c:v>
                </c:pt>
                <c:pt idx="16933">
                  <c:v>-4.1000000000000002E-2</c:v>
                </c:pt>
                <c:pt idx="16934">
                  <c:v>-4.1000000000000002E-2</c:v>
                </c:pt>
                <c:pt idx="16935">
                  <c:v>-4.1000000000000002E-2</c:v>
                </c:pt>
                <c:pt idx="16936">
                  <c:v>-4.1000000000000002E-2</c:v>
                </c:pt>
                <c:pt idx="16937">
                  <c:v>-4.1000000000000002E-2</c:v>
                </c:pt>
                <c:pt idx="16938">
                  <c:v>-4.1000000000000002E-2</c:v>
                </c:pt>
                <c:pt idx="16939">
                  <c:v>-4.1000000000000002E-2</c:v>
                </c:pt>
                <c:pt idx="16940">
                  <c:v>-4.1000000000000002E-2</c:v>
                </c:pt>
                <c:pt idx="16941">
                  <c:v>-4.1000000000000002E-2</c:v>
                </c:pt>
                <c:pt idx="16942">
                  <c:v>-4.1000000000000002E-2</c:v>
                </c:pt>
                <c:pt idx="16943">
                  <c:v>-4.1000000000000002E-2</c:v>
                </c:pt>
                <c:pt idx="16944">
                  <c:v>-4.1000000000000002E-2</c:v>
                </c:pt>
                <c:pt idx="16945">
                  <c:v>-4.1000000000000002E-2</c:v>
                </c:pt>
                <c:pt idx="16946">
                  <c:v>-4.1000000000000002E-2</c:v>
                </c:pt>
                <c:pt idx="16947">
                  <c:v>-4.1000000000000002E-2</c:v>
                </c:pt>
                <c:pt idx="16948">
                  <c:v>-4.1000000000000002E-2</c:v>
                </c:pt>
                <c:pt idx="16949">
                  <c:v>-4.1000000000000002E-2</c:v>
                </c:pt>
                <c:pt idx="16950">
                  <c:v>-4.1000000000000002E-2</c:v>
                </c:pt>
                <c:pt idx="16951">
                  <c:v>-4.1000000000000002E-2</c:v>
                </c:pt>
                <c:pt idx="16952">
                  <c:v>-4.1000000000000002E-2</c:v>
                </c:pt>
                <c:pt idx="16953">
                  <c:v>-4.1000000000000002E-2</c:v>
                </c:pt>
                <c:pt idx="16954">
                  <c:v>-4.1000000000000002E-2</c:v>
                </c:pt>
                <c:pt idx="16955">
                  <c:v>-4.1000000000000002E-2</c:v>
                </c:pt>
                <c:pt idx="16956">
                  <c:v>-4.1000000000000002E-2</c:v>
                </c:pt>
                <c:pt idx="16957">
                  <c:v>-4.1000000000000002E-2</c:v>
                </c:pt>
                <c:pt idx="16958">
                  <c:v>-4.1000000000000002E-2</c:v>
                </c:pt>
                <c:pt idx="16959">
                  <c:v>-4.1000000000000002E-2</c:v>
                </c:pt>
                <c:pt idx="16960">
                  <c:v>-4.1000000000000002E-2</c:v>
                </c:pt>
                <c:pt idx="16961">
                  <c:v>-4.1000000000000002E-2</c:v>
                </c:pt>
                <c:pt idx="16962">
                  <c:v>-4.1000000000000002E-2</c:v>
                </c:pt>
                <c:pt idx="16963">
                  <c:v>-4.1000000000000002E-2</c:v>
                </c:pt>
                <c:pt idx="16964">
                  <c:v>-4.1000000000000002E-2</c:v>
                </c:pt>
                <c:pt idx="16965">
                  <c:v>-4.1000000000000002E-2</c:v>
                </c:pt>
                <c:pt idx="16966">
                  <c:v>-4.1000000000000002E-2</c:v>
                </c:pt>
                <c:pt idx="16967">
                  <c:v>-4.1000000000000002E-2</c:v>
                </c:pt>
                <c:pt idx="16968">
                  <c:v>-4.1000000000000002E-2</c:v>
                </c:pt>
                <c:pt idx="16969">
                  <c:v>-4.1000000000000002E-2</c:v>
                </c:pt>
                <c:pt idx="16970">
                  <c:v>-4.1000000000000002E-2</c:v>
                </c:pt>
                <c:pt idx="16971">
                  <c:v>-4.1000000000000002E-2</c:v>
                </c:pt>
                <c:pt idx="16972">
                  <c:v>-4.1000000000000002E-2</c:v>
                </c:pt>
                <c:pt idx="16973">
                  <c:v>-4.1000000000000002E-2</c:v>
                </c:pt>
                <c:pt idx="16974">
                  <c:v>-4.1000000000000002E-2</c:v>
                </c:pt>
                <c:pt idx="16975">
                  <c:v>-4.1000000000000002E-2</c:v>
                </c:pt>
                <c:pt idx="16976">
                  <c:v>-4.1000000000000002E-2</c:v>
                </c:pt>
                <c:pt idx="16977">
                  <c:v>-4.1000000000000002E-2</c:v>
                </c:pt>
                <c:pt idx="16978">
                  <c:v>-4.1000000000000002E-2</c:v>
                </c:pt>
                <c:pt idx="16979">
                  <c:v>-4.1000000000000002E-2</c:v>
                </c:pt>
                <c:pt idx="16980">
                  <c:v>-4.1000000000000002E-2</c:v>
                </c:pt>
                <c:pt idx="16981">
                  <c:v>-4.1000000000000002E-2</c:v>
                </c:pt>
                <c:pt idx="16982">
                  <c:v>-4.1000000000000002E-2</c:v>
                </c:pt>
                <c:pt idx="16983">
                  <c:v>-4.1000000000000002E-2</c:v>
                </c:pt>
                <c:pt idx="16984">
                  <c:v>-4.1000000000000002E-2</c:v>
                </c:pt>
                <c:pt idx="16985">
                  <c:v>-4.1000000000000002E-2</c:v>
                </c:pt>
                <c:pt idx="16986">
                  <c:v>-4.1000000000000002E-2</c:v>
                </c:pt>
                <c:pt idx="16987">
                  <c:v>-4.1000000000000002E-2</c:v>
                </c:pt>
                <c:pt idx="16988">
                  <c:v>-4.1000000000000002E-2</c:v>
                </c:pt>
                <c:pt idx="16989">
                  <c:v>-4.1000000000000002E-2</c:v>
                </c:pt>
                <c:pt idx="16990">
                  <c:v>-4.1000000000000002E-2</c:v>
                </c:pt>
                <c:pt idx="16991">
                  <c:v>-4.1000000000000002E-2</c:v>
                </c:pt>
                <c:pt idx="16992">
                  <c:v>-4.1000000000000002E-2</c:v>
                </c:pt>
                <c:pt idx="16993">
                  <c:v>-4.1000000000000002E-2</c:v>
                </c:pt>
                <c:pt idx="16994">
                  <c:v>-4.1000000000000002E-2</c:v>
                </c:pt>
                <c:pt idx="16995">
                  <c:v>-4.1000000000000002E-2</c:v>
                </c:pt>
                <c:pt idx="16996">
                  <c:v>-4.1000000000000002E-2</c:v>
                </c:pt>
                <c:pt idx="16997">
                  <c:v>-4.1000000000000002E-2</c:v>
                </c:pt>
                <c:pt idx="16998">
                  <c:v>-4.1000000000000002E-2</c:v>
                </c:pt>
                <c:pt idx="16999">
                  <c:v>-4.1000000000000002E-2</c:v>
                </c:pt>
                <c:pt idx="17000">
                  <c:v>-4.1000000000000002E-2</c:v>
                </c:pt>
                <c:pt idx="17001">
                  <c:v>-4.1000000000000002E-2</c:v>
                </c:pt>
                <c:pt idx="17002">
                  <c:v>-4.1000000000000002E-2</c:v>
                </c:pt>
                <c:pt idx="17003">
                  <c:v>-4.1000000000000002E-2</c:v>
                </c:pt>
                <c:pt idx="17004">
                  <c:v>-4.1000000000000002E-2</c:v>
                </c:pt>
                <c:pt idx="17005">
                  <c:v>-4.1000000000000002E-2</c:v>
                </c:pt>
                <c:pt idx="17006">
                  <c:v>-4.1000000000000002E-2</c:v>
                </c:pt>
                <c:pt idx="17007">
                  <c:v>-4.1000000000000002E-2</c:v>
                </c:pt>
                <c:pt idx="17008">
                  <c:v>-4.1000000000000002E-2</c:v>
                </c:pt>
                <c:pt idx="17009">
                  <c:v>-4.1000000000000002E-2</c:v>
                </c:pt>
                <c:pt idx="17010">
                  <c:v>-0.04</c:v>
                </c:pt>
                <c:pt idx="17011">
                  <c:v>-0.04</c:v>
                </c:pt>
                <c:pt idx="17012">
                  <c:v>-0.04</c:v>
                </c:pt>
                <c:pt idx="17013">
                  <c:v>-0.04</c:v>
                </c:pt>
                <c:pt idx="17014">
                  <c:v>-0.04</c:v>
                </c:pt>
                <c:pt idx="17015">
                  <c:v>-0.04</c:v>
                </c:pt>
                <c:pt idx="17016">
                  <c:v>-0.04</c:v>
                </c:pt>
                <c:pt idx="17017">
                  <c:v>-0.04</c:v>
                </c:pt>
                <c:pt idx="17018">
                  <c:v>-0.04</c:v>
                </c:pt>
                <c:pt idx="17019">
                  <c:v>-0.04</c:v>
                </c:pt>
                <c:pt idx="17020">
                  <c:v>-0.04</c:v>
                </c:pt>
                <c:pt idx="17021">
                  <c:v>-0.04</c:v>
                </c:pt>
                <c:pt idx="17022">
                  <c:v>-0.04</c:v>
                </c:pt>
                <c:pt idx="17023">
                  <c:v>-0.04</c:v>
                </c:pt>
                <c:pt idx="17024">
                  <c:v>-0.04</c:v>
                </c:pt>
                <c:pt idx="17025">
                  <c:v>-0.04</c:v>
                </c:pt>
                <c:pt idx="17026">
                  <c:v>-0.04</c:v>
                </c:pt>
                <c:pt idx="17027">
                  <c:v>-0.04</c:v>
                </c:pt>
                <c:pt idx="17028">
                  <c:v>-0.04</c:v>
                </c:pt>
                <c:pt idx="17029">
                  <c:v>-0.04</c:v>
                </c:pt>
                <c:pt idx="17030">
                  <c:v>-0.04</c:v>
                </c:pt>
                <c:pt idx="17031">
                  <c:v>-0.04</c:v>
                </c:pt>
                <c:pt idx="17032">
                  <c:v>-0.04</c:v>
                </c:pt>
                <c:pt idx="17033">
                  <c:v>-0.04</c:v>
                </c:pt>
                <c:pt idx="17034">
                  <c:v>-0.04</c:v>
                </c:pt>
                <c:pt idx="17035">
                  <c:v>-0.04</c:v>
                </c:pt>
                <c:pt idx="17036">
                  <c:v>-0.04</c:v>
                </c:pt>
                <c:pt idx="17037">
                  <c:v>-0.04</c:v>
                </c:pt>
                <c:pt idx="17038">
                  <c:v>-0.04</c:v>
                </c:pt>
                <c:pt idx="17039">
                  <c:v>-0.04</c:v>
                </c:pt>
                <c:pt idx="17040">
                  <c:v>-0.04</c:v>
                </c:pt>
                <c:pt idx="17041">
                  <c:v>-0.04</c:v>
                </c:pt>
                <c:pt idx="17042">
                  <c:v>-0.04</c:v>
                </c:pt>
                <c:pt idx="17043">
                  <c:v>-0.04</c:v>
                </c:pt>
                <c:pt idx="17044">
                  <c:v>-0.04</c:v>
                </c:pt>
                <c:pt idx="17045">
                  <c:v>-0.04</c:v>
                </c:pt>
                <c:pt idx="17046">
                  <c:v>-0.04</c:v>
                </c:pt>
                <c:pt idx="17047">
                  <c:v>-0.04</c:v>
                </c:pt>
                <c:pt idx="17048">
                  <c:v>-0.04</c:v>
                </c:pt>
                <c:pt idx="17049">
                  <c:v>-0.04</c:v>
                </c:pt>
                <c:pt idx="17050">
                  <c:v>-0.04</c:v>
                </c:pt>
                <c:pt idx="17051">
                  <c:v>-0.04</c:v>
                </c:pt>
                <c:pt idx="17052">
                  <c:v>-0.04</c:v>
                </c:pt>
                <c:pt idx="17053">
                  <c:v>-0.04</c:v>
                </c:pt>
                <c:pt idx="17054">
                  <c:v>-0.04</c:v>
                </c:pt>
                <c:pt idx="17055">
                  <c:v>-0.04</c:v>
                </c:pt>
                <c:pt idx="17056">
                  <c:v>-0.04</c:v>
                </c:pt>
                <c:pt idx="17057">
                  <c:v>-0.04</c:v>
                </c:pt>
                <c:pt idx="17058">
                  <c:v>-0.04</c:v>
                </c:pt>
                <c:pt idx="17059">
                  <c:v>-0.04</c:v>
                </c:pt>
                <c:pt idx="17060">
                  <c:v>-0.04</c:v>
                </c:pt>
                <c:pt idx="17061">
                  <c:v>-0.04</c:v>
                </c:pt>
                <c:pt idx="17062">
                  <c:v>-0.04</c:v>
                </c:pt>
                <c:pt idx="17063">
                  <c:v>-0.04</c:v>
                </c:pt>
                <c:pt idx="17064">
                  <c:v>-0.04</c:v>
                </c:pt>
                <c:pt idx="17065">
                  <c:v>-0.04</c:v>
                </c:pt>
                <c:pt idx="17066">
                  <c:v>-0.04</c:v>
                </c:pt>
                <c:pt idx="17067">
                  <c:v>-0.04</c:v>
                </c:pt>
                <c:pt idx="17068">
                  <c:v>-0.04</c:v>
                </c:pt>
                <c:pt idx="17069">
                  <c:v>-0.04</c:v>
                </c:pt>
                <c:pt idx="17070">
                  <c:v>-0.04</c:v>
                </c:pt>
                <c:pt idx="17071">
                  <c:v>-0.04</c:v>
                </c:pt>
                <c:pt idx="17072">
                  <c:v>-0.04</c:v>
                </c:pt>
                <c:pt idx="17073">
                  <c:v>-0.04</c:v>
                </c:pt>
                <c:pt idx="17074">
                  <c:v>-0.04</c:v>
                </c:pt>
                <c:pt idx="17075">
                  <c:v>-0.04</c:v>
                </c:pt>
                <c:pt idx="17076">
                  <c:v>-0.04</c:v>
                </c:pt>
                <c:pt idx="17077">
                  <c:v>-0.04</c:v>
                </c:pt>
                <c:pt idx="17078">
                  <c:v>-0.04</c:v>
                </c:pt>
                <c:pt idx="17079">
                  <c:v>-0.04</c:v>
                </c:pt>
                <c:pt idx="17080">
                  <c:v>-0.04</c:v>
                </c:pt>
                <c:pt idx="17081">
                  <c:v>-0.04</c:v>
                </c:pt>
                <c:pt idx="17082">
                  <c:v>-0.04</c:v>
                </c:pt>
                <c:pt idx="17083">
                  <c:v>-0.04</c:v>
                </c:pt>
                <c:pt idx="17084">
                  <c:v>-0.04</c:v>
                </c:pt>
                <c:pt idx="17085">
                  <c:v>-0.04</c:v>
                </c:pt>
                <c:pt idx="17086">
                  <c:v>-0.04</c:v>
                </c:pt>
                <c:pt idx="17087">
                  <c:v>-0.04</c:v>
                </c:pt>
                <c:pt idx="17088">
                  <c:v>-0.04</c:v>
                </c:pt>
                <c:pt idx="17089">
                  <c:v>-0.04</c:v>
                </c:pt>
                <c:pt idx="17090">
                  <c:v>-0.04</c:v>
                </c:pt>
                <c:pt idx="17091">
                  <c:v>-3.9E-2</c:v>
                </c:pt>
                <c:pt idx="17092">
                  <c:v>-3.9E-2</c:v>
                </c:pt>
                <c:pt idx="17093">
                  <c:v>-3.9E-2</c:v>
                </c:pt>
                <c:pt idx="17094">
                  <c:v>-3.9E-2</c:v>
                </c:pt>
                <c:pt idx="17095">
                  <c:v>-3.9E-2</c:v>
                </c:pt>
                <c:pt idx="17096">
                  <c:v>-3.9E-2</c:v>
                </c:pt>
                <c:pt idx="17097">
                  <c:v>-3.9E-2</c:v>
                </c:pt>
                <c:pt idx="17098">
                  <c:v>-3.9E-2</c:v>
                </c:pt>
                <c:pt idx="17099">
                  <c:v>-3.9E-2</c:v>
                </c:pt>
                <c:pt idx="17100">
                  <c:v>-3.9E-2</c:v>
                </c:pt>
                <c:pt idx="17101">
                  <c:v>-3.9E-2</c:v>
                </c:pt>
                <c:pt idx="17102">
                  <c:v>-3.9E-2</c:v>
                </c:pt>
                <c:pt idx="17103">
                  <c:v>-3.9E-2</c:v>
                </c:pt>
                <c:pt idx="17104">
                  <c:v>-3.9E-2</c:v>
                </c:pt>
                <c:pt idx="17105">
                  <c:v>-3.9E-2</c:v>
                </c:pt>
                <c:pt idx="17106">
                  <c:v>-3.9E-2</c:v>
                </c:pt>
                <c:pt idx="17107">
                  <c:v>-3.9E-2</c:v>
                </c:pt>
                <c:pt idx="17108">
                  <c:v>-3.9E-2</c:v>
                </c:pt>
                <c:pt idx="17109">
                  <c:v>-3.9E-2</c:v>
                </c:pt>
                <c:pt idx="17110">
                  <c:v>-3.9E-2</c:v>
                </c:pt>
                <c:pt idx="17111">
                  <c:v>-3.9E-2</c:v>
                </c:pt>
                <c:pt idx="17112">
                  <c:v>-3.9E-2</c:v>
                </c:pt>
                <c:pt idx="17113">
                  <c:v>-3.9E-2</c:v>
                </c:pt>
                <c:pt idx="17114">
                  <c:v>-3.9E-2</c:v>
                </c:pt>
                <c:pt idx="17115">
                  <c:v>-3.9E-2</c:v>
                </c:pt>
                <c:pt idx="17116">
                  <c:v>-3.9E-2</c:v>
                </c:pt>
                <c:pt idx="17117">
                  <c:v>-3.9E-2</c:v>
                </c:pt>
                <c:pt idx="17118">
                  <c:v>-3.9E-2</c:v>
                </c:pt>
                <c:pt idx="17119">
                  <c:v>-3.9E-2</c:v>
                </c:pt>
                <c:pt idx="17120">
                  <c:v>-3.9E-2</c:v>
                </c:pt>
                <c:pt idx="17121">
                  <c:v>-3.9E-2</c:v>
                </c:pt>
                <c:pt idx="17122">
                  <c:v>-3.9E-2</c:v>
                </c:pt>
                <c:pt idx="17123">
                  <c:v>-3.9E-2</c:v>
                </c:pt>
                <c:pt idx="17124">
                  <c:v>-3.9E-2</c:v>
                </c:pt>
                <c:pt idx="17125">
                  <c:v>-3.9E-2</c:v>
                </c:pt>
                <c:pt idx="17126">
                  <c:v>-3.9E-2</c:v>
                </c:pt>
                <c:pt idx="17127">
                  <c:v>-3.9E-2</c:v>
                </c:pt>
                <c:pt idx="17128">
                  <c:v>-3.9E-2</c:v>
                </c:pt>
                <c:pt idx="17129">
                  <c:v>-3.9E-2</c:v>
                </c:pt>
                <c:pt idx="17130">
                  <c:v>-3.9E-2</c:v>
                </c:pt>
                <c:pt idx="17131">
                  <c:v>-3.9E-2</c:v>
                </c:pt>
                <c:pt idx="17132">
                  <c:v>-3.9E-2</c:v>
                </c:pt>
                <c:pt idx="17133">
                  <c:v>-3.9E-2</c:v>
                </c:pt>
                <c:pt idx="17134">
                  <c:v>-3.9E-2</c:v>
                </c:pt>
                <c:pt idx="17135">
                  <c:v>-3.9E-2</c:v>
                </c:pt>
                <c:pt idx="17136">
                  <c:v>-3.9E-2</c:v>
                </c:pt>
                <c:pt idx="17137">
                  <c:v>-3.9E-2</c:v>
                </c:pt>
                <c:pt idx="17138">
                  <c:v>-3.9E-2</c:v>
                </c:pt>
                <c:pt idx="17139">
                  <c:v>-3.9E-2</c:v>
                </c:pt>
                <c:pt idx="17140">
                  <c:v>-3.9E-2</c:v>
                </c:pt>
                <c:pt idx="17141">
                  <c:v>-3.9E-2</c:v>
                </c:pt>
                <c:pt idx="17142">
                  <c:v>-3.9E-2</c:v>
                </c:pt>
                <c:pt idx="17143">
                  <c:v>-3.9E-2</c:v>
                </c:pt>
                <c:pt idx="17144">
                  <c:v>-3.9E-2</c:v>
                </c:pt>
                <c:pt idx="17145">
                  <c:v>-3.9E-2</c:v>
                </c:pt>
                <c:pt idx="17146">
                  <c:v>-3.9E-2</c:v>
                </c:pt>
                <c:pt idx="17147">
                  <c:v>-3.9E-2</c:v>
                </c:pt>
                <c:pt idx="17148">
                  <c:v>-3.9E-2</c:v>
                </c:pt>
                <c:pt idx="17149">
                  <c:v>-3.9E-2</c:v>
                </c:pt>
                <c:pt idx="17150">
                  <c:v>-3.9E-2</c:v>
                </c:pt>
                <c:pt idx="17151">
                  <c:v>-3.9E-2</c:v>
                </c:pt>
                <c:pt idx="17152">
                  <c:v>-3.9E-2</c:v>
                </c:pt>
                <c:pt idx="17153">
                  <c:v>-3.9E-2</c:v>
                </c:pt>
                <c:pt idx="17154">
                  <c:v>-3.9E-2</c:v>
                </c:pt>
                <c:pt idx="17155">
                  <c:v>-3.9E-2</c:v>
                </c:pt>
                <c:pt idx="17156">
                  <c:v>-3.9E-2</c:v>
                </c:pt>
                <c:pt idx="17157">
                  <c:v>-3.9E-2</c:v>
                </c:pt>
                <c:pt idx="17158">
                  <c:v>-3.9E-2</c:v>
                </c:pt>
                <c:pt idx="17159">
                  <c:v>-3.9E-2</c:v>
                </c:pt>
                <c:pt idx="17160">
                  <c:v>-3.9E-2</c:v>
                </c:pt>
                <c:pt idx="17161">
                  <c:v>-3.9E-2</c:v>
                </c:pt>
                <c:pt idx="17162">
                  <c:v>-3.9E-2</c:v>
                </c:pt>
                <c:pt idx="17163">
                  <c:v>-3.9E-2</c:v>
                </c:pt>
                <c:pt idx="17164">
                  <c:v>-3.9E-2</c:v>
                </c:pt>
                <c:pt idx="17165">
                  <c:v>-3.9E-2</c:v>
                </c:pt>
                <c:pt idx="17166">
                  <c:v>-3.9E-2</c:v>
                </c:pt>
                <c:pt idx="17167">
                  <c:v>-3.9E-2</c:v>
                </c:pt>
                <c:pt idx="17168">
                  <c:v>-3.9E-2</c:v>
                </c:pt>
                <c:pt idx="17169">
                  <c:v>-3.9E-2</c:v>
                </c:pt>
                <c:pt idx="17170">
                  <c:v>-3.9E-2</c:v>
                </c:pt>
                <c:pt idx="17171">
                  <c:v>-3.9E-2</c:v>
                </c:pt>
                <c:pt idx="17172">
                  <c:v>-3.7999999999999999E-2</c:v>
                </c:pt>
                <c:pt idx="17173">
                  <c:v>-3.7999999999999999E-2</c:v>
                </c:pt>
                <c:pt idx="17174">
                  <c:v>-3.7999999999999999E-2</c:v>
                </c:pt>
                <c:pt idx="17175">
                  <c:v>-3.7999999999999999E-2</c:v>
                </c:pt>
                <c:pt idx="17176">
                  <c:v>-3.7999999999999999E-2</c:v>
                </c:pt>
                <c:pt idx="17177">
                  <c:v>-3.7999999999999999E-2</c:v>
                </c:pt>
                <c:pt idx="17178">
                  <c:v>-3.7999999999999999E-2</c:v>
                </c:pt>
                <c:pt idx="17179">
                  <c:v>-3.7999999999999999E-2</c:v>
                </c:pt>
                <c:pt idx="17180">
                  <c:v>-3.7999999999999999E-2</c:v>
                </c:pt>
                <c:pt idx="17181">
                  <c:v>-3.7999999999999999E-2</c:v>
                </c:pt>
                <c:pt idx="17182">
                  <c:v>-3.7999999999999999E-2</c:v>
                </c:pt>
                <c:pt idx="17183">
                  <c:v>-3.7999999999999999E-2</c:v>
                </c:pt>
                <c:pt idx="17184">
                  <c:v>-3.7999999999999999E-2</c:v>
                </c:pt>
                <c:pt idx="17185">
                  <c:v>-3.7999999999999999E-2</c:v>
                </c:pt>
                <c:pt idx="17186">
                  <c:v>-3.7999999999999999E-2</c:v>
                </c:pt>
                <c:pt idx="17187">
                  <c:v>-3.7999999999999999E-2</c:v>
                </c:pt>
                <c:pt idx="17188">
                  <c:v>-3.7999999999999999E-2</c:v>
                </c:pt>
                <c:pt idx="17189">
                  <c:v>-3.7999999999999999E-2</c:v>
                </c:pt>
                <c:pt idx="17190">
                  <c:v>-3.7999999999999999E-2</c:v>
                </c:pt>
                <c:pt idx="17191">
                  <c:v>-3.7999999999999999E-2</c:v>
                </c:pt>
                <c:pt idx="17192">
                  <c:v>-3.7999999999999999E-2</c:v>
                </c:pt>
                <c:pt idx="17193">
                  <c:v>-3.7999999999999999E-2</c:v>
                </c:pt>
                <c:pt idx="17194">
                  <c:v>-3.7999999999999999E-2</c:v>
                </c:pt>
                <c:pt idx="17195">
                  <c:v>-3.7999999999999999E-2</c:v>
                </c:pt>
                <c:pt idx="17196">
                  <c:v>-3.7999999999999999E-2</c:v>
                </c:pt>
                <c:pt idx="17197">
                  <c:v>-3.7999999999999999E-2</c:v>
                </c:pt>
                <c:pt idx="17198">
                  <c:v>-3.7999999999999999E-2</c:v>
                </c:pt>
                <c:pt idx="17199">
                  <c:v>-3.7999999999999999E-2</c:v>
                </c:pt>
                <c:pt idx="17200">
                  <c:v>-3.7999999999999999E-2</c:v>
                </c:pt>
                <c:pt idx="17201">
                  <c:v>-3.7999999999999999E-2</c:v>
                </c:pt>
                <c:pt idx="17202">
                  <c:v>-3.7999999999999999E-2</c:v>
                </c:pt>
                <c:pt idx="17203">
                  <c:v>-3.7999999999999999E-2</c:v>
                </c:pt>
                <c:pt idx="17204">
                  <c:v>-3.7999999999999999E-2</c:v>
                </c:pt>
                <c:pt idx="17205">
                  <c:v>-3.7999999999999999E-2</c:v>
                </c:pt>
                <c:pt idx="17206">
                  <c:v>-3.7999999999999999E-2</c:v>
                </c:pt>
                <c:pt idx="17207">
                  <c:v>-3.7999999999999999E-2</c:v>
                </c:pt>
                <c:pt idx="17208">
                  <c:v>-3.7999999999999999E-2</c:v>
                </c:pt>
                <c:pt idx="17209">
                  <c:v>-3.7999999999999999E-2</c:v>
                </c:pt>
                <c:pt idx="17210">
                  <c:v>-3.7999999999999999E-2</c:v>
                </c:pt>
                <c:pt idx="17211">
                  <c:v>-3.7999999999999999E-2</c:v>
                </c:pt>
                <c:pt idx="17212">
                  <c:v>-3.7999999999999999E-2</c:v>
                </c:pt>
                <c:pt idx="17213">
                  <c:v>-3.7999999999999999E-2</c:v>
                </c:pt>
                <c:pt idx="17214">
                  <c:v>-3.7999999999999999E-2</c:v>
                </c:pt>
                <c:pt idx="17215">
                  <c:v>-3.7999999999999999E-2</c:v>
                </c:pt>
                <c:pt idx="17216">
                  <c:v>-3.7999999999999999E-2</c:v>
                </c:pt>
                <c:pt idx="17217">
                  <c:v>-3.7999999999999999E-2</c:v>
                </c:pt>
                <c:pt idx="17218">
                  <c:v>-3.7999999999999999E-2</c:v>
                </c:pt>
                <c:pt idx="17219">
                  <c:v>-3.7999999999999999E-2</c:v>
                </c:pt>
                <c:pt idx="17220">
                  <c:v>-3.7999999999999999E-2</c:v>
                </c:pt>
                <c:pt idx="17221">
                  <c:v>-3.7999999999999999E-2</c:v>
                </c:pt>
                <c:pt idx="17222">
                  <c:v>-3.7999999999999999E-2</c:v>
                </c:pt>
                <c:pt idx="17223">
                  <c:v>-3.7999999999999999E-2</c:v>
                </c:pt>
                <c:pt idx="17224">
                  <c:v>-3.7999999999999999E-2</c:v>
                </c:pt>
                <c:pt idx="17225">
                  <c:v>-3.7999999999999999E-2</c:v>
                </c:pt>
                <c:pt idx="17226">
                  <c:v>-3.7999999999999999E-2</c:v>
                </c:pt>
                <c:pt idx="17227">
                  <c:v>-3.7999999999999999E-2</c:v>
                </c:pt>
                <c:pt idx="17228">
                  <c:v>-3.7999999999999999E-2</c:v>
                </c:pt>
                <c:pt idx="17229">
                  <c:v>-3.7999999999999999E-2</c:v>
                </c:pt>
                <c:pt idx="17230">
                  <c:v>-3.7999999999999999E-2</c:v>
                </c:pt>
                <c:pt idx="17231">
                  <c:v>-3.7999999999999999E-2</c:v>
                </c:pt>
                <c:pt idx="17232">
                  <c:v>-3.7999999999999999E-2</c:v>
                </c:pt>
                <c:pt idx="17233">
                  <c:v>-3.7999999999999999E-2</c:v>
                </c:pt>
                <c:pt idx="17234">
                  <c:v>-3.7999999999999999E-2</c:v>
                </c:pt>
                <c:pt idx="17235">
                  <c:v>-3.7999999999999999E-2</c:v>
                </c:pt>
                <c:pt idx="17236">
                  <c:v>-3.7999999999999999E-2</c:v>
                </c:pt>
                <c:pt idx="17237">
                  <c:v>-3.7999999999999999E-2</c:v>
                </c:pt>
                <c:pt idx="17238">
                  <c:v>-3.7999999999999999E-2</c:v>
                </c:pt>
                <c:pt idx="17239">
                  <c:v>-3.7999999999999999E-2</c:v>
                </c:pt>
                <c:pt idx="17240">
                  <c:v>-3.7999999999999999E-2</c:v>
                </c:pt>
                <c:pt idx="17241">
                  <c:v>-3.7999999999999999E-2</c:v>
                </c:pt>
                <c:pt idx="17242">
                  <c:v>-3.7999999999999999E-2</c:v>
                </c:pt>
                <c:pt idx="17243">
                  <c:v>-3.7999999999999999E-2</c:v>
                </c:pt>
                <c:pt idx="17244">
                  <c:v>-3.7999999999999999E-2</c:v>
                </c:pt>
                <c:pt idx="17245">
                  <c:v>-3.7999999999999999E-2</c:v>
                </c:pt>
                <c:pt idx="17246">
                  <c:v>-3.7999999999999999E-2</c:v>
                </c:pt>
                <c:pt idx="17247">
                  <c:v>-3.7999999999999999E-2</c:v>
                </c:pt>
                <c:pt idx="17248">
                  <c:v>-3.7999999999999999E-2</c:v>
                </c:pt>
                <c:pt idx="17249">
                  <c:v>-3.7999999999999999E-2</c:v>
                </c:pt>
                <c:pt idx="17250">
                  <c:v>-3.7999999999999999E-2</c:v>
                </c:pt>
                <c:pt idx="17251">
                  <c:v>-3.7999999999999999E-2</c:v>
                </c:pt>
                <c:pt idx="17252">
                  <c:v>-3.7999999999999999E-2</c:v>
                </c:pt>
                <c:pt idx="17253">
                  <c:v>-3.6999999999999998E-2</c:v>
                </c:pt>
                <c:pt idx="17254">
                  <c:v>-3.6999999999999998E-2</c:v>
                </c:pt>
                <c:pt idx="17255">
                  <c:v>-3.6999999999999998E-2</c:v>
                </c:pt>
                <c:pt idx="17256">
                  <c:v>-3.6999999999999998E-2</c:v>
                </c:pt>
                <c:pt idx="17257">
                  <c:v>-3.6999999999999998E-2</c:v>
                </c:pt>
                <c:pt idx="17258">
                  <c:v>-3.6999999999999998E-2</c:v>
                </c:pt>
                <c:pt idx="17259">
                  <c:v>-3.6999999999999998E-2</c:v>
                </c:pt>
                <c:pt idx="17260">
                  <c:v>-3.6999999999999998E-2</c:v>
                </c:pt>
                <c:pt idx="17261">
                  <c:v>-3.6999999999999998E-2</c:v>
                </c:pt>
                <c:pt idx="17262">
                  <c:v>-3.6999999999999998E-2</c:v>
                </c:pt>
                <c:pt idx="17263">
                  <c:v>-3.6999999999999998E-2</c:v>
                </c:pt>
                <c:pt idx="17264">
                  <c:v>-3.6999999999999998E-2</c:v>
                </c:pt>
                <c:pt idx="17265">
                  <c:v>-3.6999999999999998E-2</c:v>
                </c:pt>
                <c:pt idx="17266">
                  <c:v>-3.6999999999999998E-2</c:v>
                </c:pt>
                <c:pt idx="17267">
                  <c:v>-3.6999999999999998E-2</c:v>
                </c:pt>
                <c:pt idx="17268">
                  <c:v>-3.6999999999999998E-2</c:v>
                </c:pt>
                <c:pt idx="17269">
                  <c:v>-3.6999999999999998E-2</c:v>
                </c:pt>
                <c:pt idx="17270">
                  <c:v>-3.6999999999999998E-2</c:v>
                </c:pt>
                <c:pt idx="17271">
                  <c:v>-3.6999999999999998E-2</c:v>
                </c:pt>
                <c:pt idx="17272">
                  <c:v>-3.6999999999999998E-2</c:v>
                </c:pt>
                <c:pt idx="17273">
                  <c:v>-3.6999999999999998E-2</c:v>
                </c:pt>
                <c:pt idx="17274">
                  <c:v>-3.6999999999999998E-2</c:v>
                </c:pt>
                <c:pt idx="17275">
                  <c:v>-3.6999999999999998E-2</c:v>
                </c:pt>
                <c:pt idx="17276">
                  <c:v>-3.6999999999999998E-2</c:v>
                </c:pt>
                <c:pt idx="17277">
                  <c:v>-3.6999999999999998E-2</c:v>
                </c:pt>
                <c:pt idx="17278">
                  <c:v>-3.6999999999999998E-2</c:v>
                </c:pt>
                <c:pt idx="17279">
                  <c:v>-3.6999999999999998E-2</c:v>
                </c:pt>
                <c:pt idx="17280">
                  <c:v>-3.6999999999999998E-2</c:v>
                </c:pt>
                <c:pt idx="17281">
                  <c:v>-3.6999999999999998E-2</c:v>
                </c:pt>
                <c:pt idx="17282">
                  <c:v>-3.6999999999999998E-2</c:v>
                </c:pt>
                <c:pt idx="17283">
                  <c:v>-3.6999999999999998E-2</c:v>
                </c:pt>
                <c:pt idx="17284">
                  <c:v>-3.6999999999999998E-2</c:v>
                </c:pt>
                <c:pt idx="17285">
                  <c:v>-3.6999999999999998E-2</c:v>
                </c:pt>
                <c:pt idx="17286">
                  <c:v>-3.6999999999999998E-2</c:v>
                </c:pt>
                <c:pt idx="17287">
                  <c:v>-3.6999999999999998E-2</c:v>
                </c:pt>
                <c:pt idx="17288">
                  <c:v>-3.6999999999999998E-2</c:v>
                </c:pt>
                <c:pt idx="17289">
                  <c:v>-3.6999999999999998E-2</c:v>
                </c:pt>
                <c:pt idx="17290">
                  <c:v>-3.6999999999999998E-2</c:v>
                </c:pt>
                <c:pt idx="17291">
                  <c:v>-3.6999999999999998E-2</c:v>
                </c:pt>
                <c:pt idx="17292">
                  <c:v>-3.6999999999999998E-2</c:v>
                </c:pt>
                <c:pt idx="17293">
                  <c:v>-3.6999999999999998E-2</c:v>
                </c:pt>
                <c:pt idx="17294">
                  <c:v>-3.6999999999999998E-2</c:v>
                </c:pt>
                <c:pt idx="17295">
                  <c:v>-3.6999999999999998E-2</c:v>
                </c:pt>
                <c:pt idx="17296">
                  <c:v>-3.6999999999999998E-2</c:v>
                </c:pt>
                <c:pt idx="17297">
                  <c:v>-3.6999999999999998E-2</c:v>
                </c:pt>
                <c:pt idx="17298">
                  <c:v>-3.6999999999999998E-2</c:v>
                </c:pt>
                <c:pt idx="17299">
                  <c:v>-3.6999999999999998E-2</c:v>
                </c:pt>
                <c:pt idx="17300">
                  <c:v>-3.6999999999999998E-2</c:v>
                </c:pt>
                <c:pt idx="17301">
                  <c:v>-3.6999999999999998E-2</c:v>
                </c:pt>
                <c:pt idx="17302">
                  <c:v>-3.6999999999999998E-2</c:v>
                </c:pt>
                <c:pt idx="17303">
                  <c:v>-3.6999999999999998E-2</c:v>
                </c:pt>
                <c:pt idx="17304">
                  <c:v>-3.6999999999999998E-2</c:v>
                </c:pt>
                <c:pt idx="17305">
                  <c:v>-3.6999999999999998E-2</c:v>
                </c:pt>
                <c:pt idx="17306">
                  <c:v>-3.6999999999999998E-2</c:v>
                </c:pt>
                <c:pt idx="17307">
                  <c:v>-3.6999999999999998E-2</c:v>
                </c:pt>
                <c:pt idx="17308">
                  <c:v>-3.6999999999999998E-2</c:v>
                </c:pt>
                <c:pt idx="17309">
                  <c:v>-3.6999999999999998E-2</c:v>
                </c:pt>
                <c:pt idx="17310">
                  <c:v>-3.6999999999999998E-2</c:v>
                </c:pt>
                <c:pt idx="17311">
                  <c:v>-3.6999999999999998E-2</c:v>
                </c:pt>
                <c:pt idx="17312">
                  <c:v>-3.6999999999999998E-2</c:v>
                </c:pt>
                <c:pt idx="17313">
                  <c:v>-3.6999999999999998E-2</c:v>
                </c:pt>
                <c:pt idx="17314">
                  <c:v>-3.6999999999999998E-2</c:v>
                </c:pt>
                <c:pt idx="17315">
                  <c:v>-3.6999999999999998E-2</c:v>
                </c:pt>
                <c:pt idx="17316">
                  <c:v>-3.6999999999999998E-2</c:v>
                </c:pt>
                <c:pt idx="17317">
                  <c:v>-3.6999999999999998E-2</c:v>
                </c:pt>
                <c:pt idx="17318">
                  <c:v>-3.6999999999999998E-2</c:v>
                </c:pt>
                <c:pt idx="17319">
                  <c:v>-3.6999999999999998E-2</c:v>
                </c:pt>
                <c:pt idx="17320">
                  <c:v>-3.6999999999999998E-2</c:v>
                </c:pt>
                <c:pt idx="17321">
                  <c:v>-3.6999999999999998E-2</c:v>
                </c:pt>
                <c:pt idx="17322">
                  <c:v>-3.6999999999999998E-2</c:v>
                </c:pt>
                <c:pt idx="17323">
                  <c:v>-3.6999999999999998E-2</c:v>
                </c:pt>
                <c:pt idx="17324">
                  <c:v>-3.6999999999999998E-2</c:v>
                </c:pt>
                <c:pt idx="17325">
                  <c:v>-3.6999999999999998E-2</c:v>
                </c:pt>
                <c:pt idx="17326">
                  <c:v>-3.6999999999999998E-2</c:v>
                </c:pt>
                <c:pt idx="17327">
                  <c:v>-3.6999999999999998E-2</c:v>
                </c:pt>
                <c:pt idx="17328">
                  <c:v>-3.6999999999999998E-2</c:v>
                </c:pt>
                <c:pt idx="17329">
                  <c:v>-3.6999999999999998E-2</c:v>
                </c:pt>
                <c:pt idx="17330">
                  <c:v>-3.6999999999999998E-2</c:v>
                </c:pt>
                <c:pt idx="17331">
                  <c:v>-3.6999999999999998E-2</c:v>
                </c:pt>
                <c:pt idx="17332">
                  <c:v>-3.6999999999999998E-2</c:v>
                </c:pt>
                <c:pt idx="17333">
                  <c:v>-3.6999999999999998E-2</c:v>
                </c:pt>
                <c:pt idx="17334">
                  <c:v>-3.5999999999999997E-2</c:v>
                </c:pt>
                <c:pt idx="17335">
                  <c:v>-3.5999999999999997E-2</c:v>
                </c:pt>
                <c:pt idx="17336">
                  <c:v>-3.5999999999999997E-2</c:v>
                </c:pt>
                <c:pt idx="17337">
                  <c:v>-3.5999999999999997E-2</c:v>
                </c:pt>
                <c:pt idx="17338">
                  <c:v>-3.5999999999999997E-2</c:v>
                </c:pt>
                <c:pt idx="17339">
                  <c:v>-3.5999999999999997E-2</c:v>
                </c:pt>
                <c:pt idx="17340">
                  <c:v>-3.5999999999999997E-2</c:v>
                </c:pt>
                <c:pt idx="17341">
                  <c:v>-3.5999999999999997E-2</c:v>
                </c:pt>
                <c:pt idx="17342">
                  <c:v>-3.5999999999999997E-2</c:v>
                </c:pt>
                <c:pt idx="17343">
                  <c:v>-3.5999999999999997E-2</c:v>
                </c:pt>
                <c:pt idx="17344">
                  <c:v>-3.5999999999999997E-2</c:v>
                </c:pt>
                <c:pt idx="17345">
                  <c:v>-3.5999999999999997E-2</c:v>
                </c:pt>
                <c:pt idx="17346">
                  <c:v>-3.5999999999999997E-2</c:v>
                </c:pt>
                <c:pt idx="17347">
                  <c:v>-3.5999999999999997E-2</c:v>
                </c:pt>
                <c:pt idx="17348">
                  <c:v>-3.5999999999999997E-2</c:v>
                </c:pt>
                <c:pt idx="17349">
                  <c:v>-3.5999999999999997E-2</c:v>
                </c:pt>
                <c:pt idx="17350">
                  <c:v>-3.5999999999999997E-2</c:v>
                </c:pt>
                <c:pt idx="17351">
                  <c:v>-3.5999999999999997E-2</c:v>
                </c:pt>
                <c:pt idx="17352">
                  <c:v>-3.5999999999999997E-2</c:v>
                </c:pt>
                <c:pt idx="17353">
                  <c:v>-3.5999999999999997E-2</c:v>
                </c:pt>
                <c:pt idx="17354">
                  <c:v>-3.5999999999999997E-2</c:v>
                </c:pt>
                <c:pt idx="17355">
                  <c:v>-3.5999999999999997E-2</c:v>
                </c:pt>
                <c:pt idx="17356">
                  <c:v>-3.5999999999999997E-2</c:v>
                </c:pt>
                <c:pt idx="17357">
                  <c:v>-3.5999999999999997E-2</c:v>
                </c:pt>
                <c:pt idx="17358">
                  <c:v>-3.5999999999999997E-2</c:v>
                </c:pt>
                <c:pt idx="17359">
                  <c:v>-3.5999999999999997E-2</c:v>
                </c:pt>
                <c:pt idx="17360">
                  <c:v>-3.5999999999999997E-2</c:v>
                </c:pt>
                <c:pt idx="17361">
                  <c:v>-3.5999999999999997E-2</c:v>
                </c:pt>
                <c:pt idx="17362">
                  <c:v>-3.5999999999999997E-2</c:v>
                </c:pt>
                <c:pt idx="17363">
                  <c:v>-3.5999999999999997E-2</c:v>
                </c:pt>
                <c:pt idx="17364">
                  <c:v>-3.5999999999999997E-2</c:v>
                </c:pt>
                <c:pt idx="17365">
                  <c:v>-3.5999999999999997E-2</c:v>
                </c:pt>
                <c:pt idx="17366">
                  <c:v>-3.5999999999999997E-2</c:v>
                </c:pt>
                <c:pt idx="17367">
                  <c:v>-3.5999999999999997E-2</c:v>
                </c:pt>
                <c:pt idx="17368">
                  <c:v>-3.5999999999999997E-2</c:v>
                </c:pt>
                <c:pt idx="17369">
                  <c:v>-3.5999999999999997E-2</c:v>
                </c:pt>
                <c:pt idx="17370">
                  <c:v>-3.5999999999999997E-2</c:v>
                </c:pt>
                <c:pt idx="17371">
                  <c:v>-3.5999999999999997E-2</c:v>
                </c:pt>
                <c:pt idx="17372">
                  <c:v>-3.5999999999999997E-2</c:v>
                </c:pt>
                <c:pt idx="17373">
                  <c:v>-3.5999999999999997E-2</c:v>
                </c:pt>
                <c:pt idx="17374">
                  <c:v>-3.5999999999999997E-2</c:v>
                </c:pt>
                <c:pt idx="17375">
                  <c:v>-3.5999999999999997E-2</c:v>
                </c:pt>
                <c:pt idx="17376">
                  <c:v>-3.5999999999999997E-2</c:v>
                </c:pt>
                <c:pt idx="17377">
                  <c:v>-3.5999999999999997E-2</c:v>
                </c:pt>
                <c:pt idx="17378">
                  <c:v>-3.5999999999999997E-2</c:v>
                </c:pt>
                <c:pt idx="17379">
                  <c:v>-3.5999999999999997E-2</c:v>
                </c:pt>
                <c:pt idx="17380">
                  <c:v>-3.5999999999999997E-2</c:v>
                </c:pt>
                <c:pt idx="17381">
                  <c:v>-3.5999999999999997E-2</c:v>
                </c:pt>
                <c:pt idx="17382">
                  <c:v>-3.5999999999999997E-2</c:v>
                </c:pt>
                <c:pt idx="17383">
                  <c:v>-3.5999999999999997E-2</c:v>
                </c:pt>
                <c:pt idx="17384">
                  <c:v>-3.5999999999999997E-2</c:v>
                </c:pt>
                <c:pt idx="17385">
                  <c:v>-3.5999999999999997E-2</c:v>
                </c:pt>
                <c:pt idx="17386">
                  <c:v>-3.5999999999999997E-2</c:v>
                </c:pt>
                <c:pt idx="17387">
                  <c:v>-3.5999999999999997E-2</c:v>
                </c:pt>
                <c:pt idx="17388">
                  <c:v>-3.5999999999999997E-2</c:v>
                </c:pt>
                <c:pt idx="17389">
                  <c:v>-3.5999999999999997E-2</c:v>
                </c:pt>
                <c:pt idx="17390">
                  <c:v>-3.5999999999999997E-2</c:v>
                </c:pt>
                <c:pt idx="17391">
                  <c:v>-3.5999999999999997E-2</c:v>
                </c:pt>
                <c:pt idx="17392">
                  <c:v>-3.5999999999999997E-2</c:v>
                </c:pt>
                <c:pt idx="17393">
                  <c:v>-3.5999999999999997E-2</c:v>
                </c:pt>
                <c:pt idx="17394">
                  <c:v>-3.5999999999999997E-2</c:v>
                </c:pt>
                <c:pt idx="17395">
                  <c:v>-3.5999999999999997E-2</c:v>
                </c:pt>
                <c:pt idx="17396">
                  <c:v>-3.5999999999999997E-2</c:v>
                </c:pt>
                <c:pt idx="17397">
                  <c:v>-3.5999999999999997E-2</c:v>
                </c:pt>
                <c:pt idx="17398">
                  <c:v>-3.5999999999999997E-2</c:v>
                </c:pt>
                <c:pt idx="17399">
                  <c:v>-3.5999999999999997E-2</c:v>
                </c:pt>
                <c:pt idx="17400">
                  <c:v>-3.5999999999999997E-2</c:v>
                </c:pt>
                <c:pt idx="17401">
                  <c:v>-3.5999999999999997E-2</c:v>
                </c:pt>
                <c:pt idx="17402">
                  <c:v>-3.5999999999999997E-2</c:v>
                </c:pt>
                <c:pt idx="17403">
                  <c:v>-3.5999999999999997E-2</c:v>
                </c:pt>
                <c:pt idx="17404">
                  <c:v>-3.5999999999999997E-2</c:v>
                </c:pt>
                <c:pt idx="17405">
                  <c:v>-3.5999999999999997E-2</c:v>
                </c:pt>
                <c:pt idx="17406">
                  <c:v>-3.5999999999999997E-2</c:v>
                </c:pt>
                <c:pt idx="17407">
                  <c:v>-3.5999999999999997E-2</c:v>
                </c:pt>
                <c:pt idx="17408">
                  <c:v>-3.5999999999999997E-2</c:v>
                </c:pt>
                <c:pt idx="17409">
                  <c:v>-3.5999999999999997E-2</c:v>
                </c:pt>
                <c:pt idx="17410">
                  <c:v>-3.5999999999999997E-2</c:v>
                </c:pt>
                <c:pt idx="17411">
                  <c:v>-3.5999999999999997E-2</c:v>
                </c:pt>
                <c:pt idx="17412">
                  <c:v>-3.5999999999999997E-2</c:v>
                </c:pt>
                <c:pt idx="17413">
                  <c:v>-3.5999999999999997E-2</c:v>
                </c:pt>
                <c:pt idx="17414">
                  <c:v>-3.5999999999999997E-2</c:v>
                </c:pt>
                <c:pt idx="17415">
                  <c:v>-3.5000000000000003E-2</c:v>
                </c:pt>
                <c:pt idx="17416">
                  <c:v>-3.5000000000000003E-2</c:v>
                </c:pt>
                <c:pt idx="17417">
                  <c:v>-3.5000000000000003E-2</c:v>
                </c:pt>
                <c:pt idx="17418">
                  <c:v>-3.5000000000000003E-2</c:v>
                </c:pt>
                <c:pt idx="17419">
                  <c:v>-3.5000000000000003E-2</c:v>
                </c:pt>
                <c:pt idx="17420">
                  <c:v>-3.5000000000000003E-2</c:v>
                </c:pt>
                <c:pt idx="17421">
                  <c:v>-3.5000000000000003E-2</c:v>
                </c:pt>
                <c:pt idx="17422">
                  <c:v>-3.5000000000000003E-2</c:v>
                </c:pt>
                <c:pt idx="17423">
                  <c:v>-3.5000000000000003E-2</c:v>
                </c:pt>
                <c:pt idx="17424">
                  <c:v>-3.5000000000000003E-2</c:v>
                </c:pt>
                <c:pt idx="17425">
                  <c:v>-3.5000000000000003E-2</c:v>
                </c:pt>
                <c:pt idx="17426">
                  <c:v>-3.5000000000000003E-2</c:v>
                </c:pt>
                <c:pt idx="17427">
                  <c:v>-3.5000000000000003E-2</c:v>
                </c:pt>
                <c:pt idx="17428">
                  <c:v>-3.5000000000000003E-2</c:v>
                </c:pt>
                <c:pt idx="17429">
                  <c:v>-3.5000000000000003E-2</c:v>
                </c:pt>
                <c:pt idx="17430">
                  <c:v>-3.5000000000000003E-2</c:v>
                </c:pt>
                <c:pt idx="17431">
                  <c:v>-3.5000000000000003E-2</c:v>
                </c:pt>
                <c:pt idx="17432">
                  <c:v>-3.5000000000000003E-2</c:v>
                </c:pt>
                <c:pt idx="17433">
                  <c:v>-3.5000000000000003E-2</c:v>
                </c:pt>
                <c:pt idx="17434">
                  <c:v>-3.5000000000000003E-2</c:v>
                </c:pt>
                <c:pt idx="17435">
                  <c:v>-3.5000000000000003E-2</c:v>
                </c:pt>
                <c:pt idx="17436">
                  <c:v>-3.5000000000000003E-2</c:v>
                </c:pt>
                <c:pt idx="17437">
                  <c:v>-3.5000000000000003E-2</c:v>
                </c:pt>
                <c:pt idx="17438">
                  <c:v>-3.5000000000000003E-2</c:v>
                </c:pt>
                <c:pt idx="17439">
                  <c:v>-3.5000000000000003E-2</c:v>
                </c:pt>
                <c:pt idx="17440">
                  <c:v>-3.5000000000000003E-2</c:v>
                </c:pt>
                <c:pt idx="17441">
                  <c:v>-3.5000000000000003E-2</c:v>
                </c:pt>
                <c:pt idx="17442">
                  <c:v>-3.5000000000000003E-2</c:v>
                </c:pt>
                <c:pt idx="17443">
                  <c:v>-3.5000000000000003E-2</c:v>
                </c:pt>
                <c:pt idx="17444">
                  <c:v>-3.5000000000000003E-2</c:v>
                </c:pt>
                <c:pt idx="17445">
                  <c:v>-3.5000000000000003E-2</c:v>
                </c:pt>
                <c:pt idx="17446">
                  <c:v>-3.5000000000000003E-2</c:v>
                </c:pt>
                <c:pt idx="17447">
                  <c:v>-3.5000000000000003E-2</c:v>
                </c:pt>
                <c:pt idx="17448">
                  <c:v>-3.5000000000000003E-2</c:v>
                </c:pt>
                <c:pt idx="17449">
                  <c:v>-3.5000000000000003E-2</c:v>
                </c:pt>
                <c:pt idx="17450">
                  <c:v>-3.5000000000000003E-2</c:v>
                </c:pt>
                <c:pt idx="17451">
                  <c:v>-3.5000000000000003E-2</c:v>
                </c:pt>
                <c:pt idx="17452">
                  <c:v>-3.5000000000000003E-2</c:v>
                </c:pt>
                <c:pt idx="17453">
                  <c:v>-3.5000000000000003E-2</c:v>
                </c:pt>
                <c:pt idx="17454">
                  <c:v>-3.5000000000000003E-2</c:v>
                </c:pt>
                <c:pt idx="17455">
                  <c:v>-3.5000000000000003E-2</c:v>
                </c:pt>
                <c:pt idx="17456">
                  <c:v>-3.5000000000000003E-2</c:v>
                </c:pt>
                <c:pt idx="17457">
                  <c:v>-3.5000000000000003E-2</c:v>
                </c:pt>
                <c:pt idx="17458">
                  <c:v>-3.5000000000000003E-2</c:v>
                </c:pt>
                <c:pt idx="17459">
                  <c:v>-3.5000000000000003E-2</c:v>
                </c:pt>
                <c:pt idx="17460">
                  <c:v>-3.5000000000000003E-2</c:v>
                </c:pt>
                <c:pt idx="17461">
                  <c:v>-3.5000000000000003E-2</c:v>
                </c:pt>
                <c:pt idx="17462">
                  <c:v>-3.5000000000000003E-2</c:v>
                </c:pt>
                <c:pt idx="17463">
                  <c:v>-3.5000000000000003E-2</c:v>
                </c:pt>
                <c:pt idx="17464">
                  <c:v>-3.5000000000000003E-2</c:v>
                </c:pt>
                <c:pt idx="17465">
                  <c:v>-3.5000000000000003E-2</c:v>
                </c:pt>
                <c:pt idx="17466">
                  <c:v>-3.5000000000000003E-2</c:v>
                </c:pt>
                <c:pt idx="17467">
                  <c:v>-3.5000000000000003E-2</c:v>
                </c:pt>
                <c:pt idx="17468">
                  <c:v>-3.5000000000000003E-2</c:v>
                </c:pt>
                <c:pt idx="17469">
                  <c:v>-3.5000000000000003E-2</c:v>
                </c:pt>
                <c:pt idx="17470">
                  <c:v>-3.5000000000000003E-2</c:v>
                </c:pt>
                <c:pt idx="17471">
                  <c:v>-3.5000000000000003E-2</c:v>
                </c:pt>
                <c:pt idx="17472">
                  <c:v>-3.5000000000000003E-2</c:v>
                </c:pt>
                <c:pt idx="17473">
                  <c:v>-3.5000000000000003E-2</c:v>
                </c:pt>
                <c:pt idx="17474">
                  <c:v>-3.5000000000000003E-2</c:v>
                </c:pt>
                <c:pt idx="17475">
                  <c:v>-3.5000000000000003E-2</c:v>
                </c:pt>
                <c:pt idx="17476">
                  <c:v>-3.5000000000000003E-2</c:v>
                </c:pt>
                <c:pt idx="17477">
                  <c:v>-3.5000000000000003E-2</c:v>
                </c:pt>
                <c:pt idx="17478">
                  <c:v>-3.5000000000000003E-2</c:v>
                </c:pt>
                <c:pt idx="17479">
                  <c:v>-3.5000000000000003E-2</c:v>
                </c:pt>
                <c:pt idx="17480">
                  <c:v>-3.5000000000000003E-2</c:v>
                </c:pt>
                <c:pt idx="17481">
                  <c:v>-3.5000000000000003E-2</c:v>
                </c:pt>
                <c:pt idx="17482">
                  <c:v>-3.5000000000000003E-2</c:v>
                </c:pt>
                <c:pt idx="17483">
                  <c:v>-3.5000000000000003E-2</c:v>
                </c:pt>
                <c:pt idx="17484">
                  <c:v>-3.5000000000000003E-2</c:v>
                </c:pt>
                <c:pt idx="17485">
                  <c:v>-3.5000000000000003E-2</c:v>
                </c:pt>
                <c:pt idx="17486">
                  <c:v>-3.5000000000000003E-2</c:v>
                </c:pt>
                <c:pt idx="17487">
                  <c:v>-3.5000000000000003E-2</c:v>
                </c:pt>
                <c:pt idx="17488">
                  <c:v>-3.5000000000000003E-2</c:v>
                </c:pt>
                <c:pt idx="17489">
                  <c:v>-3.5000000000000003E-2</c:v>
                </c:pt>
                <c:pt idx="17490">
                  <c:v>-3.5000000000000003E-2</c:v>
                </c:pt>
                <c:pt idx="17491">
                  <c:v>-3.5000000000000003E-2</c:v>
                </c:pt>
                <c:pt idx="17492">
                  <c:v>-3.5000000000000003E-2</c:v>
                </c:pt>
                <c:pt idx="17493">
                  <c:v>-3.5000000000000003E-2</c:v>
                </c:pt>
                <c:pt idx="17494">
                  <c:v>-3.5000000000000003E-2</c:v>
                </c:pt>
                <c:pt idx="17495">
                  <c:v>-3.5000000000000003E-2</c:v>
                </c:pt>
                <c:pt idx="17496">
                  <c:v>-3.4000000000000002E-2</c:v>
                </c:pt>
                <c:pt idx="17497">
                  <c:v>-3.4000000000000002E-2</c:v>
                </c:pt>
                <c:pt idx="17498">
                  <c:v>-3.4000000000000002E-2</c:v>
                </c:pt>
                <c:pt idx="17499">
                  <c:v>-3.4000000000000002E-2</c:v>
                </c:pt>
                <c:pt idx="17500">
                  <c:v>-3.4000000000000002E-2</c:v>
                </c:pt>
                <c:pt idx="17501">
                  <c:v>-3.4000000000000002E-2</c:v>
                </c:pt>
                <c:pt idx="17502">
                  <c:v>-3.4000000000000002E-2</c:v>
                </c:pt>
                <c:pt idx="17503">
                  <c:v>-3.4000000000000002E-2</c:v>
                </c:pt>
                <c:pt idx="17504">
                  <c:v>-3.4000000000000002E-2</c:v>
                </c:pt>
                <c:pt idx="17505">
                  <c:v>-3.4000000000000002E-2</c:v>
                </c:pt>
                <c:pt idx="17506">
                  <c:v>-3.4000000000000002E-2</c:v>
                </c:pt>
                <c:pt idx="17507">
                  <c:v>-3.4000000000000002E-2</c:v>
                </c:pt>
                <c:pt idx="17508">
                  <c:v>-3.4000000000000002E-2</c:v>
                </c:pt>
                <c:pt idx="17509">
                  <c:v>-3.4000000000000002E-2</c:v>
                </c:pt>
                <c:pt idx="17510">
                  <c:v>-3.4000000000000002E-2</c:v>
                </c:pt>
                <c:pt idx="17511">
                  <c:v>-3.4000000000000002E-2</c:v>
                </c:pt>
                <c:pt idx="17512">
                  <c:v>-3.4000000000000002E-2</c:v>
                </c:pt>
                <c:pt idx="17513">
                  <c:v>-3.4000000000000002E-2</c:v>
                </c:pt>
                <c:pt idx="17514">
                  <c:v>-3.4000000000000002E-2</c:v>
                </c:pt>
                <c:pt idx="17515">
                  <c:v>-3.4000000000000002E-2</c:v>
                </c:pt>
                <c:pt idx="17516">
                  <c:v>-3.4000000000000002E-2</c:v>
                </c:pt>
                <c:pt idx="17517">
                  <c:v>-3.4000000000000002E-2</c:v>
                </c:pt>
                <c:pt idx="17518">
                  <c:v>-3.4000000000000002E-2</c:v>
                </c:pt>
                <c:pt idx="17519">
                  <c:v>-3.4000000000000002E-2</c:v>
                </c:pt>
                <c:pt idx="17520">
                  <c:v>-3.4000000000000002E-2</c:v>
                </c:pt>
                <c:pt idx="17521">
                  <c:v>-3.4000000000000002E-2</c:v>
                </c:pt>
                <c:pt idx="17522">
                  <c:v>-3.4000000000000002E-2</c:v>
                </c:pt>
                <c:pt idx="17523">
                  <c:v>-3.4000000000000002E-2</c:v>
                </c:pt>
                <c:pt idx="17524">
                  <c:v>-3.4000000000000002E-2</c:v>
                </c:pt>
                <c:pt idx="17525">
                  <c:v>-3.4000000000000002E-2</c:v>
                </c:pt>
                <c:pt idx="17526">
                  <c:v>-3.4000000000000002E-2</c:v>
                </c:pt>
                <c:pt idx="17527">
                  <c:v>-3.4000000000000002E-2</c:v>
                </c:pt>
                <c:pt idx="17528">
                  <c:v>-3.4000000000000002E-2</c:v>
                </c:pt>
                <c:pt idx="17529">
                  <c:v>-3.4000000000000002E-2</c:v>
                </c:pt>
                <c:pt idx="17530">
                  <c:v>-3.4000000000000002E-2</c:v>
                </c:pt>
                <c:pt idx="17531">
                  <c:v>-3.4000000000000002E-2</c:v>
                </c:pt>
                <c:pt idx="17532">
                  <c:v>-3.4000000000000002E-2</c:v>
                </c:pt>
                <c:pt idx="17533">
                  <c:v>-3.4000000000000002E-2</c:v>
                </c:pt>
                <c:pt idx="17534">
                  <c:v>-3.4000000000000002E-2</c:v>
                </c:pt>
                <c:pt idx="17535">
                  <c:v>-3.4000000000000002E-2</c:v>
                </c:pt>
                <c:pt idx="17536">
                  <c:v>-3.4000000000000002E-2</c:v>
                </c:pt>
                <c:pt idx="17537">
                  <c:v>-3.4000000000000002E-2</c:v>
                </c:pt>
                <c:pt idx="17538">
                  <c:v>-3.4000000000000002E-2</c:v>
                </c:pt>
                <c:pt idx="17539">
                  <c:v>-3.4000000000000002E-2</c:v>
                </c:pt>
                <c:pt idx="17540">
                  <c:v>-3.4000000000000002E-2</c:v>
                </c:pt>
                <c:pt idx="17541">
                  <c:v>-3.4000000000000002E-2</c:v>
                </c:pt>
                <c:pt idx="17542">
                  <c:v>-3.4000000000000002E-2</c:v>
                </c:pt>
                <c:pt idx="17543">
                  <c:v>-3.4000000000000002E-2</c:v>
                </c:pt>
                <c:pt idx="17544">
                  <c:v>-3.4000000000000002E-2</c:v>
                </c:pt>
                <c:pt idx="17545">
                  <c:v>-3.4000000000000002E-2</c:v>
                </c:pt>
                <c:pt idx="17546">
                  <c:v>-3.4000000000000002E-2</c:v>
                </c:pt>
                <c:pt idx="17547">
                  <c:v>-3.4000000000000002E-2</c:v>
                </c:pt>
                <c:pt idx="17548">
                  <c:v>-3.4000000000000002E-2</c:v>
                </c:pt>
                <c:pt idx="17549">
                  <c:v>-3.4000000000000002E-2</c:v>
                </c:pt>
                <c:pt idx="17550">
                  <c:v>-3.4000000000000002E-2</c:v>
                </c:pt>
                <c:pt idx="17551">
                  <c:v>-3.4000000000000002E-2</c:v>
                </c:pt>
                <c:pt idx="17552">
                  <c:v>-3.4000000000000002E-2</c:v>
                </c:pt>
                <c:pt idx="17553">
                  <c:v>-3.4000000000000002E-2</c:v>
                </c:pt>
                <c:pt idx="17554">
                  <c:v>-3.4000000000000002E-2</c:v>
                </c:pt>
                <c:pt idx="17555">
                  <c:v>-3.4000000000000002E-2</c:v>
                </c:pt>
                <c:pt idx="17556">
                  <c:v>-3.4000000000000002E-2</c:v>
                </c:pt>
                <c:pt idx="17557">
                  <c:v>-3.4000000000000002E-2</c:v>
                </c:pt>
                <c:pt idx="17558">
                  <c:v>-3.4000000000000002E-2</c:v>
                </c:pt>
                <c:pt idx="17559">
                  <c:v>-3.4000000000000002E-2</c:v>
                </c:pt>
                <c:pt idx="17560">
                  <c:v>-3.4000000000000002E-2</c:v>
                </c:pt>
                <c:pt idx="17561">
                  <c:v>-3.4000000000000002E-2</c:v>
                </c:pt>
                <c:pt idx="17562">
                  <c:v>-3.4000000000000002E-2</c:v>
                </c:pt>
                <c:pt idx="17563">
                  <c:v>-3.4000000000000002E-2</c:v>
                </c:pt>
                <c:pt idx="17564">
                  <c:v>-3.4000000000000002E-2</c:v>
                </c:pt>
                <c:pt idx="17565">
                  <c:v>-3.4000000000000002E-2</c:v>
                </c:pt>
                <c:pt idx="17566">
                  <c:v>-3.4000000000000002E-2</c:v>
                </c:pt>
                <c:pt idx="17567">
                  <c:v>-3.4000000000000002E-2</c:v>
                </c:pt>
                <c:pt idx="17568">
                  <c:v>-3.4000000000000002E-2</c:v>
                </c:pt>
                <c:pt idx="17569">
                  <c:v>-3.4000000000000002E-2</c:v>
                </c:pt>
                <c:pt idx="17570">
                  <c:v>-3.4000000000000002E-2</c:v>
                </c:pt>
                <c:pt idx="17571">
                  <c:v>-3.4000000000000002E-2</c:v>
                </c:pt>
                <c:pt idx="17572">
                  <c:v>-3.4000000000000002E-2</c:v>
                </c:pt>
                <c:pt idx="17573">
                  <c:v>-3.4000000000000002E-2</c:v>
                </c:pt>
                <c:pt idx="17574">
                  <c:v>-3.4000000000000002E-2</c:v>
                </c:pt>
                <c:pt idx="17575">
                  <c:v>-3.4000000000000002E-2</c:v>
                </c:pt>
                <c:pt idx="17576">
                  <c:v>-3.4000000000000002E-2</c:v>
                </c:pt>
                <c:pt idx="17577">
                  <c:v>-3.3000000000000002E-2</c:v>
                </c:pt>
                <c:pt idx="17578">
                  <c:v>-3.3000000000000002E-2</c:v>
                </c:pt>
                <c:pt idx="17579">
                  <c:v>-3.3000000000000002E-2</c:v>
                </c:pt>
                <c:pt idx="17580">
                  <c:v>-3.3000000000000002E-2</c:v>
                </c:pt>
                <c:pt idx="17581">
                  <c:v>-3.3000000000000002E-2</c:v>
                </c:pt>
                <c:pt idx="17582">
                  <c:v>-3.3000000000000002E-2</c:v>
                </c:pt>
                <c:pt idx="17583">
                  <c:v>-3.3000000000000002E-2</c:v>
                </c:pt>
                <c:pt idx="17584">
                  <c:v>-3.3000000000000002E-2</c:v>
                </c:pt>
                <c:pt idx="17585">
                  <c:v>-3.3000000000000002E-2</c:v>
                </c:pt>
                <c:pt idx="17586">
                  <c:v>-3.3000000000000002E-2</c:v>
                </c:pt>
                <c:pt idx="17587">
                  <c:v>-3.3000000000000002E-2</c:v>
                </c:pt>
                <c:pt idx="17588">
                  <c:v>-3.3000000000000002E-2</c:v>
                </c:pt>
                <c:pt idx="17589">
                  <c:v>-3.3000000000000002E-2</c:v>
                </c:pt>
                <c:pt idx="17590">
                  <c:v>-3.3000000000000002E-2</c:v>
                </c:pt>
                <c:pt idx="17591">
                  <c:v>-3.3000000000000002E-2</c:v>
                </c:pt>
                <c:pt idx="17592">
                  <c:v>-3.3000000000000002E-2</c:v>
                </c:pt>
                <c:pt idx="17593">
                  <c:v>-3.3000000000000002E-2</c:v>
                </c:pt>
                <c:pt idx="17594">
                  <c:v>-3.3000000000000002E-2</c:v>
                </c:pt>
                <c:pt idx="17595">
                  <c:v>-3.3000000000000002E-2</c:v>
                </c:pt>
                <c:pt idx="17596">
                  <c:v>-3.3000000000000002E-2</c:v>
                </c:pt>
                <c:pt idx="17597">
                  <c:v>-3.3000000000000002E-2</c:v>
                </c:pt>
                <c:pt idx="17598">
                  <c:v>-3.3000000000000002E-2</c:v>
                </c:pt>
                <c:pt idx="17599">
                  <c:v>-3.3000000000000002E-2</c:v>
                </c:pt>
                <c:pt idx="17600">
                  <c:v>-3.3000000000000002E-2</c:v>
                </c:pt>
                <c:pt idx="17601">
                  <c:v>-3.3000000000000002E-2</c:v>
                </c:pt>
                <c:pt idx="17602">
                  <c:v>-3.3000000000000002E-2</c:v>
                </c:pt>
                <c:pt idx="17603">
                  <c:v>-3.3000000000000002E-2</c:v>
                </c:pt>
                <c:pt idx="17604">
                  <c:v>-3.3000000000000002E-2</c:v>
                </c:pt>
                <c:pt idx="17605">
                  <c:v>-3.3000000000000002E-2</c:v>
                </c:pt>
                <c:pt idx="17606">
                  <c:v>-3.3000000000000002E-2</c:v>
                </c:pt>
                <c:pt idx="17607">
                  <c:v>-3.3000000000000002E-2</c:v>
                </c:pt>
                <c:pt idx="17608">
                  <c:v>-3.3000000000000002E-2</c:v>
                </c:pt>
                <c:pt idx="17609">
                  <c:v>-3.3000000000000002E-2</c:v>
                </c:pt>
                <c:pt idx="17610">
                  <c:v>-3.3000000000000002E-2</c:v>
                </c:pt>
                <c:pt idx="17611">
                  <c:v>-3.3000000000000002E-2</c:v>
                </c:pt>
                <c:pt idx="17612">
                  <c:v>-3.3000000000000002E-2</c:v>
                </c:pt>
                <c:pt idx="17613">
                  <c:v>-3.3000000000000002E-2</c:v>
                </c:pt>
                <c:pt idx="17614">
                  <c:v>-3.3000000000000002E-2</c:v>
                </c:pt>
                <c:pt idx="17615">
                  <c:v>-3.3000000000000002E-2</c:v>
                </c:pt>
                <c:pt idx="17616">
                  <c:v>-3.3000000000000002E-2</c:v>
                </c:pt>
                <c:pt idx="17617">
                  <c:v>-3.3000000000000002E-2</c:v>
                </c:pt>
                <c:pt idx="17618">
                  <c:v>-3.3000000000000002E-2</c:v>
                </c:pt>
                <c:pt idx="17619">
                  <c:v>-3.3000000000000002E-2</c:v>
                </c:pt>
                <c:pt idx="17620">
                  <c:v>-3.3000000000000002E-2</c:v>
                </c:pt>
                <c:pt idx="17621">
                  <c:v>-3.3000000000000002E-2</c:v>
                </c:pt>
                <c:pt idx="17622">
                  <c:v>-3.3000000000000002E-2</c:v>
                </c:pt>
                <c:pt idx="17623">
                  <c:v>-3.3000000000000002E-2</c:v>
                </c:pt>
                <c:pt idx="17624">
                  <c:v>-3.3000000000000002E-2</c:v>
                </c:pt>
                <c:pt idx="17625">
                  <c:v>-3.3000000000000002E-2</c:v>
                </c:pt>
                <c:pt idx="17626">
                  <c:v>-3.3000000000000002E-2</c:v>
                </c:pt>
                <c:pt idx="17627">
                  <c:v>-3.3000000000000002E-2</c:v>
                </c:pt>
                <c:pt idx="17628">
                  <c:v>-3.3000000000000002E-2</c:v>
                </c:pt>
                <c:pt idx="17629">
                  <c:v>-3.3000000000000002E-2</c:v>
                </c:pt>
                <c:pt idx="17630">
                  <c:v>-3.3000000000000002E-2</c:v>
                </c:pt>
                <c:pt idx="17631">
                  <c:v>-3.3000000000000002E-2</c:v>
                </c:pt>
                <c:pt idx="17632">
                  <c:v>-3.3000000000000002E-2</c:v>
                </c:pt>
                <c:pt idx="17633">
                  <c:v>-3.3000000000000002E-2</c:v>
                </c:pt>
                <c:pt idx="17634">
                  <c:v>-3.3000000000000002E-2</c:v>
                </c:pt>
                <c:pt idx="17635">
                  <c:v>-3.3000000000000002E-2</c:v>
                </c:pt>
                <c:pt idx="17636">
                  <c:v>-3.3000000000000002E-2</c:v>
                </c:pt>
                <c:pt idx="17637">
                  <c:v>-3.3000000000000002E-2</c:v>
                </c:pt>
                <c:pt idx="17638">
                  <c:v>-3.3000000000000002E-2</c:v>
                </c:pt>
                <c:pt idx="17639">
                  <c:v>-3.3000000000000002E-2</c:v>
                </c:pt>
                <c:pt idx="17640">
                  <c:v>-3.3000000000000002E-2</c:v>
                </c:pt>
                <c:pt idx="17641">
                  <c:v>-3.3000000000000002E-2</c:v>
                </c:pt>
                <c:pt idx="17642">
                  <c:v>-3.3000000000000002E-2</c:v>
                </c:pt>
                <c:pt idx="17643">
                  <c:v>-3.3000000000000002E-2</c:v>
                </c:pt>
                <c:pt idx="17644">
                  <c:v>-3.3000000000000002E-2</c:v>
                </c:pt>
                <c:pt idx="17645">
                  <c:v>-3.3000000000000002E-2</c:v>
                </c:pt>
                <c:pt idx="17646">
                  <c:v>-3.3000000000000002E-2</c:v>
                </c:pt>
                <c:pt idx="17647">
                  <c:v>-3.3000000000000002E-2</c:v>
                </c:pt>
                <c:pt idx="17648">
                  <c:v>-3.3000000000000002E-2</c:v>
                </c:pt>
                <c:pt idx="17649">
                  <c:v>-3.3000000000000002E-2</c:v>
                </c:pt>
                <c:pt idx="17650">
                  <c:v>-3.3000000000000002E-2</c:v>
                </c:pt>
                <c:pt idx="17651">
                  <c:v>-3.3000000000000002E-2</c:v>
                </c:pt>
                <c:pt idx="17652">
                  <c:v>-3.3000000000000002E-2</c:v>
                </c:pt>
                <c:pt idx="17653">
                  <c:v>-3.3000000000000002E-2</c:v>
                </c:pt>
                <c:pt idx="17654">
                  <c:v>-3.3000000000000002E-2</c:v>
                </c:pt>
                <c:pt idx="17655">
                  <c:v>-3.3000000000000002E-2</c:v>
                </c:pt>
                <c:pt idx="17656">
                  <c:v>-3.3000000000000002E-2</c:v>
                </c:pt>
                <c:pt idx="17657">
                  <c:v>-3.3000000000000002E-2</c:v>
                </c:pt>
                <c:pt idx="17658">
                  <c:v>-3.2000000000000001E-2</c:v>
                </c:pt>
                <c:pt idx="17659">
                  <c:v>-3.2000000000000001E-2</c:v>
                </c:pt>
                <c:pt idx="17660">
                  <c:v>-3.2000000000000001E-2</c:v>
                </c:pt>
                <c:pt idx="17661">
                  <c:v>-3.2000000000000001E-2</c:v>
                </c:pt>
                <c:pt idx="17662">
                  <c:v>-3.2000000000000001E-2</c:v>
                </c:pt>
                <c:pt idx="17663">
                  <c:v>-3.2000000000000001E-2</c:v>
                </c:pt>
                <c:pt idx="17664">
                  <c:v>-3.2000000000000001E-2</c:v>
                </c:pt>
                <c:pt idx="17665">
                  <c:v>-3.2000000000000001E-2</c:v>
                </c:pt>
                <c:pt idx="17666">
                  <c:v>-3.2000000000000001E-2</c:v>
                </c:pt>
                <c:pt idx="17667">
                  <c:v>-3.2000000000000001E-2</c:v>
                </c:pt>
                <c:pt idx="17668">
                  <c:v>-3.2000000000000001E-2</c:v>
                </c:pt>
                <c:pt idx="17669">
                  <c:v>-3.2000000000000001E-2</c:v>
                </c:pt>
                <c:pt idx="17670">
                  <c:v>-3.2000000000000001E-2</c:v>
                </c:pt>
                <c:pt idx="17671">
                  <c:v>-3.2000000000000001E-2</c:v>
                </c:pt>
                <c:pt idx="17672">
                  <c:v>-3.2000000000000001E-2</c:v>
                </c:pt>
                <c:pt idx="17673">
                  <c:v>-3.2000000000000001E-2</c:v>
                </c:pt>
                <c:pt idx="17674">
                  <c:v>-3.2000000000000001E-2</c:v>
                </c:pt>
                <c:pt idx="17675">
                  <c:v>-3.2000000000000001E-2</c:v>
                </c:pt>
                <c:pt idx="17676">
                  <c:v>-3.2000000000000001E-2</c:v>
                </c:pt>
                <c:pt idx="17677">
                  <c:v>-3.2000000000000001E-2</c:v>
                </c:pt>
                <c:pt idx="17678">
                  <c:v>-3.2000000000000001E-2</c:v>
                </c:pt>
                <c:pt idx="17679">
                  <c:v>-3.2000000000000001E-2</c:v>
                </c:pt>
                <c:pt idx="17680">
                  <c:v>-3.2000000000000001E-2</c:v>
                </c:pt>
                <c:pt idx="17681">
                  <c:v>-3.2000000000000001E-2</c:v>
                </c:pt>
                <c:pt idx="17682">
                  <c:v>-3.2000000000000001E-2</c:v>
                </c:pt>
                <c:pt idx="17683">
                  <c:v>-3.2000000000000001E-2</c:v>
                </c:pt>
                <c:pt idx="17684">
                  <c:v>-3.2000000000000001E-2</c:v>
                </c:pt>
                <c:pt idx="17685">
                  <c:v>-3.2000000000000001E-2</c:v>
                </c:pt>
                <c:pt idx="17686">
                  <c:v>-3.2000000000000001E-2</c:v>
                </c:pt>
                <c:pt idx="17687">
                  <c:v>-3.2000000000000001E-2</c:v>
                </c:pt>
                <c:pt idx="17688">
                  <c:v>-3.2000000000000001E-2</c:v>
                </c:pt>
                <c:pt idx="17689">
                  <c:v>-3.2000000000000001E-2</c:v>
                </c:pt>
                <c:pt idx="17690">
                  <c:v>-3.2000000000000001E-2</c:v>
                </c:pt>
                <c:pt idx="17691">
                  <c:v>-3.2000000000000001E-2</c:v>
                </c:pt>
                <c:pt idx="17692">
                  <c:v>-3.2000000000000001E-2</c:v>
                </c:pt>
                <c:pt idx="17693">
                  <c:v>-3.2000000000000001E-2</c:v>
                </c:pt>
                <c:pt idx="17694">
                  <c:v>-3.2000000000000001E-2</c:v>
                </c:pt>
                <c:pt idx="17695">
                  <c:v>-3.2000000000000001E-2</c:v>
                </c:pt>
                <c:pt idx="17696">
                  <c:v>-3.2000000000000001E-2</c:v>
                </c:pt>
                <c:pt idx="17697">
                  <c:v>-3.2000000000000001E-2</c:v>
                </c:pt>
                <c:pt idx="17698">
                  <c:v>-3.2000000000000001E-2</c:v>
                </c:pt>
                <c:pt idx="17699">
                  <c:v>-3.2000000000000001E-2</c:v>
                </c:pt>
                <c:pt idx="17700">
                  <c:v>-3.2000000000000001E-2</c:v>
                </c:pt>
                <c:pt idx="17701">
                  <c:v>-3.2000000000000001E-2</c:v>
                </c:pt>
                <c:pt idx="17702">
                  <c:v>-3.2000000000000001E-2</c:v>
                </c:pt>
                <c:pt idx="17703">
                  <c:v>-3.2000000000000001E-2</c:v>
                </c:pt>
                <c:pt idx="17704">
                  <c:v>-3.2000000000000001E-2</c:v>
                </c:pt>
                <c:pt idx="17705">
                  <c:v>-3.2000000000000001E-2</c:v>
                </c:pt>
                <c:pt idx="17706">
                  <c:v>-3.2000000000000001E-2</c:v>
                </c:pt>
                <c:pt idx="17707">
                  <c:v>-3.2000000000000001E-2</c:v>
                </c:pt>
                <c:pt idx="17708">
                  <c:v>-3.2000000000000001E-2</c:v>
                </c:pt>
                <c:pt idx="17709">
                  <c:v>-3.2000000000000001E-2</c:v>
                </c:pt>
                <c:pt idx="17710">
                  <c:v>-3.2000000000000001E-2</c:v>
                </c:pt>
                <c:pt idx="17711">
                  <c:v>-3.2000000000000001E-2</c:v>
                </c:pt>
                <c:pt idx="17712">
                  <c:v>-3.2000000000000001E-2</c:v>
                </c:pt>
                <c:pt idx="17713">
                  <c:v>-3.2000000000000001E-2</c:v>
                </c:pt>
                <c:pt idx="17714">
                  <c:v>-3.2000000000000001E-2</c:v>
                </c:pt>
                <c:pt idx="17715">
                  <c:v>-3.2000000000000001E-2</c:v>
                </c:pt>
                <c:pt idx="17716">
                  <c:v>-3.2000000000000001E-2</c:v>
                </c:pt>
                <c:pt idx="17717">
                  <c:v>-3.2000000000000001E-2</c:v>
                </c:pt>
                <c:pt idx="17718">
                  <c:v>-3.2000000000000001E-2</c:v>
                </c:pt>
                <c:pt idx="17719">
                  <c:v>-3.2000000000000001E-2</c:v>
                </c:pt>
                <c:pt idx="17720">
                  <c:v>-3.2000000000000001E-2</c:v>
                </c:pt>
                <c:pt idx="17721">
                  <c:v>-3.2000000000000001E-2</c:v>
                </c:pt>
                <c:pt idx="17722">
                  <c:v>-3.2000000000000001E-2</c:v>
                </c:pt>
                <c:pt idx="17723">
                  <c:v>-3.2000000000000001E-2</c:v>
                </c:pt>
                <c:pt idx="17724">
                  <c:v>-3.2000000000000001E-2</c:v>
                </c:pt>
                <c:pt idx="17725">
                  <c:v>-3.2000000000000001E-2</c:v>
                </c:pt>
                <c:pt idx="17726">
                  <c:v>-3.2000000000000001E-2</c:v>
                </c:pt>
                <c:pt idx="17727">
                  <c:v>-3.2000000000000001E-2</c:v>
                </c:pt>
                <c:pt idx="17728">
                  <c:v>-3.2000000000000001E-2</c:v>
                </c:pt>
                <c:pt idx="17729">
                  <c:v>-3.2000000000000001E-2</c:v>
                </c:pt>
                <c:pt idx="17730">
                  <c:v>-3.2000000000000001E-2</c:v>
                </c:pt>
                <c:pt idx="17731">
                  <c:v>-3.2000000000000001E-2</c:v>
                </c:pt>
                <c:pt idx="17732">
                  <c:v>-3.2000000000000001E-2</c:v>
                </c:pt>
                <c:pt idx="17733">
                  <c:v>-3.2000000000000001E-2</c:v>
                </c:pt>
                <c:pt idx="17734">
                  <c:v>-3.2000000000000001E-2</c:v>
                </c:pt>
                <c:pt idx="17735">
                  <c:v>-3.2000000000000001E-2</c:v>
                </c:pt>
                <c:pt idx="17736">
                  <c:v>-3.2000000000000001E-2</c:v>
                </c:pt>
                <c:pt idx="17737">
                  <c:v>-3.2000000000000001E-2</c:v>
                </c:pt>
                <c:pt idx="17738">
                  <c:v>-3.2000000000000001E-2</c:v>
                </c:pt>
                <c:pt idx="17739">
                  <c:v>-3.1E-2</c:v>
                </c:pt>
                <c:pt idx="17740">
                  <c:v>-3.1E-2</c:v>
                </c:pt>
                <c:pt idx="17741">
                  <c:v>-3.1E-2</c:v>
                </c:pt>
                <c:pt idx="17742">
                  <c:v>-3.1E-2</c:v>
                </c:pt>
                <c:pt idx="17743">
                  <c:v>-3.1E-2</c:v>
                </c:pt>
                <c:pt idx="17744">
                  <c:v>-3.1E-2</c:v>
                </c:pt>
                <c:pt idx="17745">
                  <c:v>-3.1E-2</c:v>
                </c:pt>
                <c:pt idx="17746">
                  <c:v>-3.1E-2</c:v>
                </c:pt>
                <c:pt idx="17747">
                  <c:v>-3.1E-2</c:v>
                </c:pt>
                <c:pt idx="17748">
                  <c:v>-3.1E-2</c:v>
                </c:pt>
                <c:pt idx="17749">
                  <c:v>-3.1E-2</c:v>
                </c:pt>
                <c:pt idx="17750">
                  <c:v>-3.1E-2</c:v>
                </c:pt>
                <c:pt idx="17751">
                  <c:v>-3.1E-2</c:v>
                </c:pt>
                <c:pt idx="17752">
                  <c:v>-3.1E-2</c:v>
                </c:pt>
                <c:pt idx="17753">
                  <c:v>-3.1E-2</c:v>
                </c:pt>
                <c:pt idx="17754">
                  <c:v>-3.1E-2</c:v>
                </c:pt>
                <c:pt idx="17755">
                  <c:v>-3.1E-2</c:v>
                </c:pt>
                <c:pt idx="17756">
                  <c:v>-3.1E-2</c:v>
                </c:pt>
                <c:pt idx="17757">
                  <c:v>-3.1E-2</c:v>
                </c:pt>
                <c:pt idx="17758">
                  <c:v>-3.1E-2</c:v>
                </c:pt>
                <c:pt idx="17759">
                  <c:v>-3.1E-2</c:v>
                </c:pt>
                <c:pt idx="17760">
                  <c:v>-3.1E-2</c:v>
                </c:pt>
                <c:pt idx="17761">
                  <c:v>-3.1E-2</c:v>
                </c:pt>
                <c:pt idx="17762">
                  <c:v>-3.1E-2</c:v>
                </c:pt>
                <c:pt idx="17763">
                  <c:v>-3.1E-2</c:v>
                </c:pt>
                <c:pt idx="17764">
                  <c:v>-3.1E-2</c:v>
                </c:pt>
                <c:pt idx="17765">
                  <c:v>-3.1E-2</c:v>
                </c:pt>
                <c:pt idx="17766">
                  <c:v>-3.1E-2</c:v>
                </c:pt>
                <c:pt idx="17767">
                  <c:v>-3.1E-2</c:v>
                </c:pt>
                <c:pt idx="17768">
                  <c:v>-3.1E-2</c:v>
                </c:pt>
                <c:pt idx="17769">
                  <c:v>-3.1E-2</c:v>
                </c:pt>
                <c:pt idx="17770">
                  <c:v>-3.1E-2</c:v>
                </c:pt>
                <c:pt idx="17771">
                  <c:v>-3.1E-2</c:v>
                </c:pt>
                <c:pt idx="17772">
                  <c:v>-3.1E-2</c:v>
                </c:pt>
                <c:pt idx="17773">
                  <c:v>-3.1E-2</c:v>
                </c:pt>
                <c:pt idx="17774">
                  <c:v>-3.1E-2</c:v>
                </c:pt>
                <c:pt idx="17775">
                  <c:v>-3.1E-2</c:v>
                </c:pt>
                <c:pt idx="17776">
                  <c:v>-3.1E-2</c:v>
                </c:pt>
                <c:pt idx="17777">
                  <c:v>-3.1E-2</c:v>
                </c:pt>
                <c:pt idx="17778">
                  <c:v>-3.1E-2</c:v>
                </c:pt>
                <c:pt idx="17779">
                  <c:v>-3.1E-2</c:v>
                </c:pt>
                <c:pt idx="17780">
                  <c:v>-3.1E-2</c:v>
                </c:pt>
                <c:pt idx="17781">
                  <c:v>-3.1E-2</c:v>
                </c:pt>
                <c:pt idx="17782">
                  <c:v>-3.1E-2</c:v>
                </c:pt>
                <c:pt idx="17783">
                  <c:v>-3.1E-2</c:v>
                </c:pt>
                <c:pt idx="17784">
                  <c:v>-3.1E-2</c:v>
                </c:pt>
                <c:pt idx="17785">
                  <c:v>-3.1E-2</c:v>
                </c:pt>
                <c:pt idx="17786">
                  <c:v>-3.1E-2</c:v>
                </c:pt>
                <c:pt idx="17787">
                  <c:v>-3.1E-2</c:v>
                </c:pt>
                <c:pt idx="17788">
                  <c:v>-3.1E-2</c:v>
                </c:pt>
                <c:pt idx="17789">
                  <c:v>-3.1E-2</c:v>
                </c:pt>
                <c:pt idx="17790">
                  <c:v>-3.1E-2</c:v>
                </c:pt>
                <c:pt idx="17791">
                  <c:v>-3.1E-2</c:v>
                </c:pt>
                <c:pt idx="17792">
                  <c:v>-3.1E-2</c:v>
                </c:pt>
                <c:pt idx="17793">
                  <c:v>-3.1E-2</c:v>
                </c:pt>
                <c:pt idx="17794">
                  <c:v>-3.1E-2</c:v>
                </c:pt>
                <c:pt idx="17795">
                  <c:v>-3.1E-2</c:v>
                </c:pt>
                <c:pt idx="17796">
                  <c:v>-3.1E-2</c:v>
                </c:pt>
                <c:pt idx="17797">
                  <c:v>-3.1E-2</c:v>
                </c:pt>
                <c:pt idx="17798">
                  <c:v>-3.1E-2</c:v>
                </c:pt>
                <c:pt idx="17799">
                  <c:v>-3.1E-2</c:v>
                </c:pt>
                <c:pt idx="17800">
                  <c:v>-3.1E-2</c:v>
                </c:pt>
                <c:pt idx="17801">
                  <c:v>-3.1E-2</c:v>
                </c:pt>
                <c:pt idx="17802">
                  <c:v>-3.1E-2</c:v>
                </c:pt>
                <c:pt idx="17803">
                  <c:v>-3.1E-2</c:v>
                </c:pt>
                <c:pt idx="17804">
                  <c:v>-3.1E-2</c:v>
                </c:pt>
                <c:pt idx="17805">
                  <c:v>-3.1E-2</c:v>
                </c:pt>
                <c:pt idx="17806">
                  <c:v>-3.1E-2</c:v>
                </c:pt>
                <c:pt idx="17807">
                  <c:v>-3.1E-2</c:v>
                </c:pt>
                <c:pt idx="17808">
                  <c:v>-3.1E-2</c:v>
                </c:pt>
                <c:pt idx="17809">
                  <c:v>-3.1E-2</c:v>
                </c:pt>
                <c:pt idx="17810">
                  <c:v>-3.1E-2</c:v>
                </c:pt>
                <c:pt idx="17811">
                  <c:v>-3.1E-2</c:v>
                </c:pt>
                <c:pt idx="17812">
                  <c:v>-3.1E-2</c:v>
                </c:pt>
                <c:pt idx="17813">
                  <c:v>-3.1E-2</c:v>
                </c:pt>
                <c:pt idx="17814">
                  <c:v>-3.1E-2</c:v>
                </c:pt>
                <c:pt idx="17815">
                  <c:v>-3.1E-2</c:v>
                </c:pt>
                <c:pt idx="17816">
                  <c:v>-3.1E-2</c:v>
                </c:pt>
                <c:pt idx="17817">
                  <c:v>-3.1E-2</c:v>
                </c:pt>
                <c:pt idx="17818">
                  <c:v>-3.1E-2</c:v>
                </c:pt>
                <c:pt idx="17819">
                  <c:v>-3.1E-2</c:v>
                </c:pt>
                <c:pt idx="17820">
                  <c:v>-0.03</c:v>
                </c:pt>
                <c:pt idx="17821">
                  <c:v>-0.03</c:v>
                </c:pt>
                <c:pt idx="17822">
                  <c:v>-0.03</c:v>
                </c:pt>
                <c:pt idx="17823">
                  <c:v>-0.03</c:v>
                </c:pt>
                <c:pt idx="17824">
                  <c:v>-0.03</c:v>
                </c:pt>
                <c:pt idx="17825">
                  <c:v>-0.03</c:v>
                </c:pt>
                <c:pt idx="17826">
                  <c:v>-0.03</c:v>
                </c:pt>
                <c:pt idx="17827">
                  <c:v>-0.03</c:v>
                </c:pt>
                <c:pt idx="17828">
                  <c:v>-0.03</c:v>
                </c:pt>
                <c:pt idx="17829">
                  <c:v>-0.03</c:v>
                </c:pt>
                <c:pt idx="17830">
                  <c:v>-0.03</c:v>
                </c:pt>
                <c:pt idx="17831">
                  <c:v>-0.03</c:v>
                </c:pt>
                <c:pt idx="17832">
                  <c:v>-0.03</c:v>
                </c:pt>
                <c:pt idx="17833">
                  <c:v>-0.03</c:v>
                </c:pt>
                <c:pt idx="17834">
                  <c:v>-0.03</c:v>
                </c:pt>
                <c:pt idx="17835">
                  <c:v>-0.03</c:v>
                </c:pt>
                <c:pt idx="17836">
                  <c:v>-0.03</c:v>
                </c:pt>
                <c:pt idx="17837">
                  <c:v>-0.03</c:v>
                </c:pt>
                <c:pt idx="17838">
                  <c:v>-0.03</c:v>
                </c:pt>
                <c:pt idx="17839">
                  <c:v>-0.03</c:v>
                </c:pt>
                <c:pt idx="17840">
                  <c:v>-0.03</c:v>
                </c:pt>
                <c:pt idx="17841">
                  <c:v>-0.03</c:v>
                </c:pt>
                <c:pt idx="17842">
                  <c:v>-0.03</c:v>
                </c:pt>
                <c:pt idx="17843">
                  <c:v>-0.03</c:v>
                </c:pt>
                <c:pt idx="17844">
                  <c:v>-0.03</c:v>
                </c:pt>
                <c:pt idx="17845">
                  <c:v>-0.03</c:v>
                </c:pt>
                <c:pt idx="17846">
                  <c:v>-0.03</c:v>
                </c:pt>
                <c:pt idx="17847">
                  <c:v>-0.03</c:v>
                </c:pt>
                <c:pt idx="17848">
                  <c:v>-0.03</c:v>
                </c:pt>
                <c:pt idx="17849">
                  <c:v>-0.03</c:v>
                </c:pt>
                <c:pt idx="17850">
                  <c:v>-0.03</c:v>
                </c:pt>
                <c:pt idx="17851">
                  <c:v>-0.03</c:v>
                </c:pt>
                <c:pt idx="17852">
                  <c:v>-0.03</c:v>
                </c:pt>
                <c:pt idx="17853">
                  <c:v>-0.03</c:v>
                </c:pt>
                <c:pt idx="17854">
                  <c:v>-0.03</c:v>
                </c:pt>
                <c:pt idx="17855">
                  <c:v>-0.03</c:v>
                </c:pt>
                <c:pt idx="17856">
                  <c:v>-0.03</c:v>
                </c:pt>
                <c:pt idx="17857">
                  <c:v>-0.03</c:v>
                </c:pt>
                <c:pt idx="17858">
                  <c:v>-0.03</c:v>
                </c:pt>
                <c:pt idx="17859">
                  <c:v>-0.03</c:v>
                </c:pt>
                <c:pt idx="17860">
                  <c:v>-0.03</c:v>
                </c:pt>
                <c:pt idx="17861">
                  <c:v>-0.03</c:v>
                </c:pt>
                <c:pt idx="17862">
                  <c:v>-0.03</c:v>
                </c:pt>
                <c:pt idx="17863">
                  <c:v>-0.03</c:v>
                </c:pt>
                <c:pt idx="17864">
                  <c:v>-0.03</c:v>
                </c:pt>
                <c:pt idx="17865">
                  <c:v>-0.03</c:v>
                </c:pt>
                <c:pt idx="17866">
                  <c:v>-0.03</c:v>
                </c:pt>
                <c:pt idx="17867">
                  <c:v>-0.03</c:v>
                </c:pt>
                <c:pt idx="17868">
                  <c:v>-0.03</c:v>
                </c:pt>
                <c:pt idx="17869">
                  <c:v>-0.03</c:v>
                </c:pt>
                <c:pt idx="17870">
                  <c:v>-0.03</c:v>
                </c:pt>
                <c:pt idx="17871">
                  <c:v>-0.03</c:v>
                </c:pt>
                <c:pt idx="17872">
                  <c:v>-0.03</c:v>
                </c:pt>
                <c:pt idx="17873">
                  <c:v>-0.03</c:v>
                </c:pt>
                <c:pt idx="17874">
                  <c:v>-0.03</c:v>
                </c:pt>
                <c:pt idx="17875">
                  <c:v>-0.03</c:v>
                </c:pt>
                <c:pt idx="17876">
                  <c:v>-0.03</c:v>
                </c:pt>
                <c:pt idx="17877">
                  <c:v>-0.03</c:v>
                </c:pt>
                <c:pt idx="17878">
                  <c:v>-0.03</c:v>
                </c:pt>
                <c:pt idx="17879">
                  <c:v>-0.03</c:v>
                </c:pt>
                <c:pt idx="17880">
                  <c:v>-0.03</c:v>
                </c:pt>
                <c:pt idx="17881">
                  <c:v>-0.03</c:v>
                </c:pt>
                <c:pt idx="17882">
                  <c:v>-0.03</c:v>
                </c:pt>
                <c:pt idx="17883">
                  <c:v>-0.03</c:v>
                </c:pt>
                <c:pt idx="17884">
                  <c:v>-0.03</c:v>
                </c:pt>
                <c:pt idx="17885">
                  <c:v>-0.03</c:v>
                </c:pt>
                <c:pt idx="17886">
                  <c:v>-0.03</c:v>
                </c:pt>
                <c:pt idx="17887">
                  <c:v>-0.03</c:v>
                </c:pt>
                <c:pt idx="17888">
                  <c:v>-0.03</c:v>
                </c:pt>
                <c:pt idx="17889">
                  <c:v>-0.03</c:v>
                </c:pt>
                <c:pt idx="17890">
                  <c:v>-0.03</c:v>
                </c:pt>
                <c:pt idx="17891">
                  <c:v>-0.03</c:v>
                </c:pt>
                <c:pt idx="17892">
                  <c:v>-0.03</c:v>
                </c:pt>
                <c:pt idx="17893">
                  <c:v>-0.03</c:v>
                </c:pt>
                <c:pt idx="17894">
                  <c:v>-0.03</c:v>
                </c:pt>
                <c:pt idx="17895">
                  <c:v>-0.03</c:v>
                </c:pt>
                <c:pt idx="17896">
                  <c:v>-0.03</c:v>
                </c:pt>
                <c:pt idx="17897">
                  <c:v>-0.03</c:v>
                </c:pt>
                <c:pt idx="17898">
                  <c:v>-0.03</c:v>
                </c:pt>
                <c:pt idx="17899">
                  <c:v>-0.03</c:v>
                </c:pt>
                <c:pt idx="17900">
                  <c:v>-0.03</c:v>
                </c:pt>
                <c:pt idx="17901">
                  <c:v>-2.9000000000000001E-2</c:v>
                </c:pt>
                <c:pt idx="17902">
                  <c:v>-2.9000000000000001E-2</c:v>
                </c:pt>
                <c:pt idx="17903">
                  <c:v>-2.9000000000000001E-2</c:v>
                </c:pt>
                <c:pt idx="17904">
                  <c:v>-2.9000000000000001E-2</c:v>
                </c:pt>
                <c:pt idx="17905">
                  <c:v>-2.9000000000000001E-2</c:v>
                </c:pt>
                <c:pt idx="17906">
                  <c:v>-2.9000000000000001E-2</c:v>
                </c:pt>
                <c:pt idx="17907">
                  <c:v>-2.9000000000000001E-2</c:v>
                </c:pt>
                <c:pt idx="17908">
                  <c:v>-2.9000000000000001E-2</c:v>
                </c:pt>
                <c:pt idx="17909">
                  <c:v>-2.9000000000000001E-2</c:v>
                </c:pt>
                <c:pt idx="17910">
                  <c:v>-2.9000000000000001E-2</c:v>
                </c:pt>
                <c:pt idx="17911">
                  <c:v>-2.9000000000000001E-2</c:v>
                </c:pt>
                <c:pt idx="17912">
                  <c:v>-2.9000000000000001E-2</c:v>
                </c:pt>
                <c:pt idx="17913">
                  <c:v>-2.9000000000000001E-2</c:v>
                </c:pt>
                <c:pt idx="17914">
                  <c:v>-2.9000000000000001E-2</c:v>
                </c:pt>
                <c:pt idx="17915">
                  <c:v>-2.9000000000000001E-2</c:v>
                </c:pt>
                <c:pt idx="17916">
                  <c:v>-2.9000000000000001E-2</c:v>
                </c:pt>
                <c:pt idx="17917">
                  <c:v>-2.9000000000000001E-2</c:v>
                </c:pt>
                <c:pt idx="17918">
                  <c:v>-2.9000000000000001E-2</c:v>
                </c:pt>
                <c:pt idx="17919">
                  <c:v>-2.9000000000000001E-2</c:v>
                </c:pt>
                <c:pt idx="17920">
                  <c:v>-2.9000000000000001E-2</c:v>
                </c:pt>
                <c:pt idx="17921">
                  <c:v>-2.9000000000000001E-2</c:v>
                </c:pt>
                <c:pt idx="17922">
                  <c:v>-2.9000000000000001E-2</c:v>
                </c:pt>
                <c:pt idx="17923">
                  <c:v>-2.9000000000000001E-2</c:v>
                </c:pt>
                <c:pt idx="17924">
                  <c:v>-2.9000000000000001E-2</c:v>
                </c:pt>
                <c:pt idx="17925">
                  <c:v>-2.9000000000000001E-2</c:v>
                </c:pt>
                <c:pt idx="17926">
                  <c:v>-2.9000000000000001E-2</c:v>
                </c:pt>
                <c:pt idx="17927">
                  <c:v>-2.9000000000000001E-2</c:v>
                </c:pt>
                <c:pt idx="17928">
                  <c:v>-2.9000000000000001E-2</c:v>
                </c:pt>
                <c:pt idx="17929">
                  <c:v>-2.9000000000000001E-2</c:v>
                </c:pt>
                <c:pt idx="17930">
                  <c:v>-2.9000000000000001E-2</c:v>
                </c:pt>
                <c:pt idx="17931">
                  <c:v>-2.9000000000000001E-2</c:v>
                </c:pt>
                <c:pt idx="17932">
                  <c:v>-2.9000000000000001E-2</c:v>
                </c:pt>
                <c:pt idx="17933">
                  <c:v>-2.9000000000000001E-2</c:v>
                </c:pt>
                <c:pt idx="17934">
                  <c:v>-2.9000000000000001E-2</c:v>
                </c:pt>
                <c:pt idx="17935">
                  <c:v>-2.9000000000000001E-2</c:v>
                </c:pt>
                <c:pt idx="17936">
                  <c:v>-2.9000000000000001E-2</c:v>
                </c:pt>
                <c:pt idx="17937">
                  <c:v>-2.9000000000000001E-2</c:v>
                </c:pt>
                <c:pt idx="17938">
                  <c:v>-2.9000000000000001E-2</c:v>
                </c:pt>
                <c:pt idx="17939">
                  <c:v>-2.9000000000000001E-2</c:v>
                </c:pt>
                <c:pt idx="17940">
                  <c:v>-2.9000000000000001E-2</c:v>
                </c:pt>
                <c:pt idx="17941">
                  <c:v>-2.9000000000000001E-2</c:v>
                </c:pt>
                <c:pt idx="17942">
                  <c:v>-2.9000000000000001E-2</c:v>
                </c:pt>
                <c:pt idx="17943">
                  <c:v>-2.9000000000000001E-2</c:v>
                </c:pt>
                <c:pt idx="17944">
                  <c:v>-2.9000000000000001E-2</c:v>
                </c:pt>
                <c:pt idx="17945">
                  <c:v>-2.9000000000000001E-2</c:v>
                </c:pt>
                <c:pt idx="17946">
                  <c:v>-2.9000000000000001E-2</c:v>
                </c:pt>
                <c:pt idx="17947">
                  <c:v>-2.9000000000000001E-2</c:v>
                </c:pt>
                <c:pt idx="17948">
                  <c:v>-2.9000000000000001E-2</c:v>
                </c:pt>
                <c:pt idx="17949">
                  <c:v>-2.9000000000000001E-2</c:v>
                </c:pt>
                <c:pt idx="17950">
                  <c:v>-2.9000000000000001E-2</c:v>
                </c:pt>
                <c:pt idx="17951">
                  <c:v>-2.9000000000000001E-2</c:v>
                </c:pt>
                <c:pt idx="17952">
                  <c:v>-2.9000000000000001E-2</c:v>
                </c:pt>
                <c:pt idx="17953">
                  <c:v>-2.9000000000000001E-2</c:v>
                </c:pt>
                <c:pt idx="17954">
                  <c:v>-2.9000000000000001E-2</c:v>
                </c:pt>
                <c:pt idx="17955">
                  <c:v>-2.9000000000000001E-2</c:v>
                </c:pt>
                <c:pt idx="17956">
                  <c:v>-2.9000000000000001E-2</c:v>
                </c:pt>
                <c:pt idx="17957">
                  <c:v>-2.9000000000000001E-2</c:v>
                </c:pt>
                <c:pt idx="17958">
                  <c:v>-2.9000000000000001E-2</c:v>
                </c:pt>
                <c:pt idx="17959">
                  <c:v>-2.9000000000000001E-2</c:v>
                </c:pt>
                <c:pt idx="17960">
                  <c:v>-2.9000000000000001E-2</c:v>
                </c:pt>
                <c:pt idx="17961">
                  <c:v>-2.9000000000000001E-2</c:v>
                </c:pt>
                <c:pt idx="17962">
                  <c:v>-2.9000000000000001E-2</c:v>
                </c:pt>
                <c:pt idx="17963">
                  <c:v>-2.9000000000000001E-2</c:v>
                </c:pt>
                <c:pt idx="17964">
                  <c:v>-2.9000000000000001E-2</c:v>
                </c:pt>
                <c:pt idx="17965">
                  <c:v>-2.9000000000000001E-2</c:v>
                </c:pt>
                <c:pt idx="17966">
                  <c:v>-2.9000000000000001E-2</c:v>
                </c:pt>
                <c:pt idx="17967">
                  <c:v>-2.9000000000000001E-2</c:v>
                </c:pt>
                <c:pt idx="17968">
                  <c:v>-2.9000000000000001E-2</c:v>
                </c:pt>
                <c:pt idx="17969">
                  <c:v>-2.9000000000000001E-2</c:v>
                </c:pt>
                <c:pt idx="17970">
                  <c:v>-2.9000000000000001E-2</c:v>
                </c:pt>
                <c:pt idx="17971">
                  <c:v>-2.9000000000000001E-2</c:v>
                </c:pt>
                <c:pt idx="17972">
                  <c:v>-2.9000000000000001E-2</c:v>
                </c:pt>
                <c:pt idx="17973">
                  <c:v>-2.9000000000000001E-2</c:v>
                </c:pt>
                <c:pt idx="17974">
                  <c:v>-2.9000000000000001E-2</c:v>
                </c:pt>
                <c:pt idx="17975">
                  <c:v>-2.9000000000000001E-2</c:v>
                </c:pt>
                <c:pt idx="17976">
                  <c:v>-2.9000000000000001E-2</c:v>
                </c:pt>
                <c:pt idx="17977">
                  <c:v>-2.9000000000000001E-2</c:v>
                </c:pt>
                <c:pt idx="17978">
                  <c:v>-2.9000000000000001E-2</c:v>
                </c:pt>
                <c:pt idx="17979">
                  <c:v>-2.9000000000000001E-2</c:v>
                </c:pt>
                <c:pt idx="17980">
                  <c:v>-2.9000000000000001E-2</c:v>
                </c:pt>
                <c:pt idx="17981">
                  <c:v>-2.9000000000000001E-2</c:v>
                </c:pt>
                <c:pt idx="17982">
                  <c:v>-2.8000000000000001E-2</c:v>
                </c:pt>
                <c:pt idx="17983">
                  <c:v>-2.8000000000000001E-2</c:v>
                </c:pt>
                <c:pt idx="17984">
                  <c:v>-2.8000000000000001E-2</c:v>
                </c:pt>
                <c:pt idx="17985">
                  <c:v>-2.8000000000000001E-2</c:v>
                </c:pt>
                <c:pt idx="17986">
                  <c:v>-2.8000000000000001E-2</c:v>
                </c:pt>
                <c:pt idx="17987">
                  <c:v>-2.8000000000000001E-2</c:v>
                </c:pt>
                <c:pt idx="17988">
                  <c:v>-2.8000000000000001E-2</c:v>
                </c:pt>
                <c:pt idx="17989">
                  <c:v>-2.8000000000000001E-2</c:v>
                </c:pt>
                <c:pt idx="17990">
                  <c:v>-2.8000000000000001E-2</c:v>
                </c:pt>
                <c:pt idx="17991">
                  <c:v>-2.8000000000000001E-2</c:v>
                </c:pt>
                <c:pt idx="17992">
                  <c:v>-2.8000000000000001E-2</c:v>
                </c:pt>
                <c:pt idx="17993">
                  <c:v>-2.8000000000000001E-2</c:v>
                </c:pt>
                <c:pt idx="17994">
                  <c:v>-2.8000000000000001E-2</c:v>
                </c:pt>
                <c:pt idx="17995">
                  <c:v>-2.8000000000000001E-2</c:v>
                </c:pt>
                <c:pt idx="17996">
                  <c:v>-2.8000000000000001E-2</c:v>
                </c:pt>
                <c:pt idx="17997">
                  <c:v>-2.8000000000000001E-2</c:v>
                </c:pt>
                <c:pt idx="17998">
                  <c:v>-2.8000000000000001E-2</c:v>
                </c:pt>
                <c:pt idx="17999">
                  <c:v>-2.8000000000000001E-2</c:v>
                </c:pt>
                <c:pt idx="18000">
                  <c:v>-2.8000000000000001E-2</c:v>
                </c:pt>
                <c:pt idx="18001">
                  <c:v>-2.8000000000000001E-2</c:v>
                </c:pt>
                <c:pt idx="18002">
                  <c:v>-2.8000000000000001E-2</c:v>
                </c:pt>
                <c:pt idx="18003">
                  <c:v>-2.8000000000000001E-2</c:v>
                </c:pt>
                <c:pt idx="18004">
                  <c:v>-2.8000000000000001E-2</c:v>
                </c:pt>
                <c:pt idx="18005">
                  <c:v>-2.8000000000000001E-2</c:v>
                </c:pt>
                <c:pt idx="18006">
                  <c:v>-2.8000000000000001E-2</c:v>
                </c:pt>
                <c:pt idx="18007">
                  <c:v>-2.8000000000000001E-2</c:v>
                </c:pt>
                <c:pt idx="18008">
                  <c:v>-2.8000000000000001E-2</c:v>
                </c:pt>
                <c:pt idx="18009">
                  <c:v>-2.8000000000000001E-2</c:v>
                </c:pt>
                <c:pt idx="18010">
                  <c:v>-2.8000000000000001E-2</c:v>
                </c:pt>
                <c:pt idx="18011">
                  <c:v>-2.8000000000000001E-2</c:v>
                </c:pt>
                <c:pt idx="18012">
                  <c:v>-2.8000000000000001E-2</c:v>
                </c:pt>
                <c:pt idx="18013">
                  <c:v>-2.8000000000000001E-2</c:v>
                </c:pt>
                <c:pt idx="18014">
                  <c:v>-2.8000000000000001E-2</c:v>
                </c:pt>
                <c:pt idx="18015">
                  <c:v>-2.8000000000000001E-2</c:v>
                </c:pt>
                <c:pt idx="18016">
                  <c:v>-2.8000000000000001E-2</c:v>
                </c:pt>
                <c:pt idx="18017">
                  <c:v>-2.8000000000000001E-2</c:v>
                </c:pt>
                <c:pt idx="18018">
                  <c:v>-2.8000000000000001E-2</c:v>
                </c:pt>
                <c:pt idx="18019">
                  <c:v>-2.8000000000000001E-2</c:v>
                </c:pt>
                <c:pt idx="18020">
                  <c:v>-2.8000000000000001E-2</c:v>
                </c:pt>
                <c:pt idx="18021">
                  <c:v>-2.8000000000000001E-2</c:v>
                </c:pt>
                <c:pt idx="18022">
                  <c:v>-2.8000000000000001E-2</c:v>
                </c:pt>
                <c:pt idx="18023">
                  <c:v>-2.8000000000000001E-2</c:v>
                </c:pt>
                <c:pt idx="18024">
                  <c:v>-2.8000000000000001E-2</c:v>
                </c:pt>
                <c:pt idx="18025">
                  <c:v>-2.8000000000000001E-2</c:v>
                </c:pt>
                <c:pt idx="18026">
                  <c:v>-2.8000000000000001E-2</c:v>
                </c:pt>
                <c:pt idx="18027">
                  <c:v>-2.8000000000000001E-2</c:v>
                </c:pt>
                <c:pt idx="18028">
                  <c:v>-2.8000000000000001E-2</c:v>
                </c:pt>
                <c:pt idx="18029">
                  <c:v>-2.8000000000000001E-2</c:v>
                </c:pt>
                <c:pt idx="18030">
                  <c:v>-2.8000000000000001E-2</c:v>
                </c:pt>
                <c:pt idx="18031">
                  <c:v>-2.8000000000000001E-2</c:v>
                </c:pt>
                <c:pt idx="18032">
                  <c:v>-2.8000000000000001E-2</c:v>
                </c:pt>
                <c:pt idx="18033">
                  <c:v>-2.8000000000000001E-2</c:v>
                </c:pt>
                <c:pt idx="18034">
                  <c:v>-2.8000000000000001E-2</c:v>
                </c:pt>
                <c:pt idx="18035">
                  <c:v>-2.8000000000000001E-2</c:v>
                </c:pt>
                <c:pt idx="18036">
                  <c:v>-2.8000000000000001E-2</c:v>
                </c:pt>
                <c:pt idx="18037">
                  <c:v>-2.8000000000000001E-2</c:v>
                </c:pt>
                <c:pt idx="18038">
                  <c:v>-2.8000000000000001E-2</c:v>
                </c:pt>
                <c:pt idx="18039">
                  <c:v>-2.8000000000000001E-2</c:v>
                </c:pt>
                <c:pt idx="18040">
                  <c:v>-2.8000000000000001E-2</c:v>
                </c:pt>
                <c:pt idx="18041">
                  <c:v>-2.8000000000000001E-2</c:v>
                </c:pt>
                <c:pt idx="18042">
                  <c:v>-2.8000000000000001E-2</c:v>
                </c:pt>
                <c:pt idx="18043">
                  <c:v>-2.8000000000000001E-2</c:v>
                </c:pt>
                <c:pt idx="18044">
                  <c:v>-2.8000000000000001E-2</c:v>
                </c:pt>
                <c:pt idx="18045">
                  <c:v>-2.8000000000000001E-2</c:v>
                </c:pt>
                <c:pt idx="18046">
                  <c:v>-2.8000000000000001E-2</c:v>
                </c:pt>
                <c:pt idx="18047">
                  <c:v>-2.8000000000000001E-2</c:v>
                </c:pt>
                <c:pt idx="18048">
                  <c:v>-2.8000000000000001E-2</c:v>
                </c:pt>
                <c:pt idx="18049">
                  <c:v>-2.8000000000000001E-2</c:v>
                </c:pt>
                <c:pt idx="18050">
                  <c:v>-2.8000000000000001E-2</c:v>
                </c:pt>
                <c:pt idx="18051">
                  <c:v>-2.8000000000000001E-2</c:v>
                </c:pt>
                <c:pt idx="18052">
                  <c:v>-2.8000000000000001E-2</c:v>
                </c:pt>
                <c:pt idx="18053">
                  <c:v>-2.8000000000000001E-2</c:v>
                </c:pt>
                <c:pt idx="18054">
                  <c:v>-2.8000000000000001E-2</c:v>
                </c:pt>
                <c:pt idx="18055">
                  <c:v>-2.8000000000000001E-2</c:v>
                </c:pt>
                <c:pt idx="18056">
                  <c:v>-2.8000000000000001E-2</c:v>
                </c:pt>
                <c:pt idx="18057">
                  <c:v>-2.8000000000000001E-2</c:v>
                </c:pt>
                <c:pt idx="18058">
                  <c:v>-2.8000000000000001E-2</c:v>
                </c:pt>
                <c:pt idx="18059">
                  <c:v>-2.8000000000000001E-2</c:v>
                </c:pt>
                <c:pt idx="18060">
                  <c:v>-2.8000000000000001E-2</c:v>
                </c:pt>
                <c:pt idx="18061">
                  <c:v>-2.8000000000000001E-2</c:v>
                </c:pt>
                <c:pt idx="18062">
                  <c:v>-2.8000000000000001E-2</c:v>
                </c:pt>
                <c:pt idx="18063">
                  <c:v>-2.7E-2</c:v>
                </c:pt>
                <c:pt idx="18064">
                  <c:v>-2.7E-2</c:v>
                </c:pt>
                <c:pt idx="18065">
                  <c:v>-2.7E-2</c:v>
                </c:pt>
                <c:pt idx="18066">
                  <c:v>-2.7E-2</c:v>
                </c:pt>
                <c:pt idx="18067">
                  <c:v>-2.7E-2</c:v>
                </c:pt>
                <c:pt idx="18068">
                  <c:v>-2.7E-2</c:v>
                </c:pt>
                <c:pt idx="18069">
                  <c:v>-2.7E-2</c:v>
                </c:pt>
                <c:pt idx="18070">
                  <c:v>-2.7E-2</c:v>
                </c:pt>
                <c:pt idx="18071">
                  <c:v>-2.7E-2</c:v>
                </c:pt>
                <c:pt idx="18072">
                  <c:v>-2.7E-2</c:v>
                </c:pt>
                <c:pt idx="18073">
                  <c:v>-2.7E-2</c:v>
                </c:pt>
                <c:pt idx="18074">
                  <c:v>-2.7E-2</c:v>
                </c:pt>
                <c:pt idx="18075">
                  <c:v>-2.7E-2</c:v>
                </c:pt>
                <c:pt idx="18076">
                  <c:v>-2.7E-2</c:v>
                </c:pt>
                <c:pt idx="18077">
                  <c:v>-2.7E-2</c:v>
                </c:pt>
                <c:pt idx="18078">
                  <c:v>-2.7E-2</c:v>
                </c:pt>
                <c:pt idx="18079">
                  <c:v>-2.7E-2</c:v>
                </c:pt>
                <c:pt idx="18080">
                  <c:v>-2.7E-2</c:v>
                </c:pt>
                <c:pt idx="18081">
                  <c:v>-2.7E-2</c:v>
                </c:pt>
                <c:pt idx="18082">
                  <c:v>-2.7E-2</c:v>
                </c:pt>
                <c:pt idx="18083">
                  <c:v>-2.7E-2</c:v>
                </c:pt>
                <c:pt idx="18084">
                  <c:v>-2.7E-2</c:v>
                </c:pt>
                <c:pt idx="18085">
                  <c:v>-2.7E-2</c:v>
                </c:pt>
                <c:pt idx="18086">
                  <c:v>-2.7E-2</c:v>
                </c:pt>
                <c:pt idx="18087">
                  <c:v>-2.7E-2</c:v>
                </c:pt>
                <c:pt idx="18088">
                  <c:v>-2.7E-2</c:v>
                </c:pt>
                <c:pt idx="18089">
                  <c:v>-2.7E-2</c:v>
                </c:pt>
                <c:pt idx="18090">
                  <c:v>-2.7E-2</c:v>
                </c:pt>
                <c:pt idx="18091">
                  <c:v>-2.7E-2</c:v>
                </c:pt>
                <c:pt idx="18092">
                  <c:v>-2.7E-2</c:v>
                </c:pt>
                <c:pt idx="18093">
                  <c:v>-2.7E-2</c:v>
                </c:pt>
                <c:pt idx="18094">
                  <c:v>-2.7E-2</c:v>
                </c:pt>
                <c:pt idx="18095">
                  <c:v>-2.7E-2</c:v>
                </c:pt>
                <c:pt idx="18096">
                  <c:v>-2.7E-2</c:v>
                </c:pt>
                <c:pt idx="18097">
                  <c:v>-2.7E-2</c:v>
                </c:pt>
                <c:pt idx="18098">
                  <c:v>-2.7E-2</c:v>
                </c:pt>
                <c:pt idx="18099">
                  <c:v>-2.7E-2</c:v>
                </c:pt>
                <c:pt idx="18100">
                  <c:v>-2.7E-2</c:v>
                </c:pt>
                <c:pt idx="18101">
                  <c:v>-2.7E-2</c:v>
                </c:pt>
                <c:pt idx="18102">
                  <c:v>-2.7E-2</c:v>
                </c:pt>
                <c:pt idx="18103">
                  <c:v>-2.7E-2</c:v>
                </c:pt>
                <c:pt idx="18104">
                  <c:v>-2.7E-2</c:v>
                </c:pt>
                <c:pt idx="18105">
                  <c:v>-2.7E-2</c:v>
                </c:pt>
                <c:pt idx="18106">
                  <c:v>-2.7E-2</c:v>
                </c:pt>
                <c:pt idx="18107">
                  <c:v>-2.7E-2</c:v>
                </c:pt>
                <c:pt idx="18108">
                  <c:v>-2.7E-2</c:v>
                </c:pt>
                <c:pt idx="18109">
                  <c:v>-2.7E-2</c:v>
                </c:pt>
                <c:pt idx="18110">
                  <c:v>-2.7E-2</c:v>
                </c:pt>
                <c:pt idx="18111">
                  <c:v>-2.7E-2</c:v>
                </c:pt>
                <c:pt idx="18112">
                  <c:v>-2.7E-2</c:v>
                </c:pt>
                <c:pt idx="18113">
                  <c:v>-2.7E-2</c:v>
                </c:pt>
                <c:pt idx="18114">
                  <c:v>-2.7E-2</c:v>
                </c:pt>
                <c:pt idx="18115">
                  <c:v>-2.7E-2</c:v>
                </c:pt>
                <c:pt idx="18116">
                  <c:v>-2.7E-2</c:v>
                </c:pt>
                <c:pt idx="18117">
                  <c:v>-2.7E-2</c:v>
                </c:pt>
                <c:pt idx="18118">
                  <c:v>-2.7E-2</c:v>
                </c:pt>
                <c:pt idx="18119">
                  <c:v>-2.7E-2</c:v>
                </c:pt>
                <c:pt idx="18120">
                  <c:v>-2.7E-2</c:v>
                </c:pt>
                <c:pt idx="18121">
                  <c:v>-2.7E-2</c:v>
                </c:pt>
                <c:pt idx="18122">
                  <c:v>-2.7E-2</c:v>
                </c:pt>
                <c:pt idx="18123">
                  <c:v>-2.7E-2</c:v>
                </c:pt>
                <c:pt idx="18124">
                  <c:v>-2.7E-2</c:v>
                </c:pt>
                <c:pt idx="18125">
                  <c:v>-2.7E-2</c:v>
                </c:pt>
                <c:pt idx="18126">
                  <c:v>-2.7E-2</c:v>
                </c:pt>
                <c:pt idx="18127">
                  <c:v>-2.7E-2</c:v>
                </c:pt>
                <c:pt idx="18128">
                  <c:v>-2.7E-2</c:v>
                </c:pt>
                <c:pt idx="18129">
                  <c:v>-2.7E-2</c:v>
                </c:pt>
                <c:pt idx="18130">
                  <c:v>-2.7E-2</c:v>
                </c:pt>
                <c:pt idx="18131">
                  <c:v>-2.7E-2</c:v>
                </c:pt>
                <c:pt idx="18132">
                  <c:v>-2.7E-2</c:v>
                </c:pt>
                <c:pt idx="18133">
                  <c:v>-2.7E-2</c:v>
                </c:pt>
                <c:pt idx="18134">
                  <c:v>-2.7E-2</c:v>
                </c:pt>
                <c:pt idx="18135">
                  <c:v>-2.7E-2</c:v>
                </c:pt>
                <c:pt idx="18136">
                  <c:v>-2.7E-2</c:v>
                </c:pt>
                <c:pt idx="18137">
                  <c:v>-2.7E-2</c:v>
                </c:pt>
                <c:pt idx="18138">
                  <c:v>-2.7E-2</c:v>
                </c:pt>
                <c:pt idx="18139">
                  <c:v>-2.7E-2</c:v>
                </c:pt>
                <c:pt idx="18140">
                  <c:v>-2.7E-2</c:v>
                </c:pt>
                <c:pt idx="18141">
                  <c:v>-2.7E-2</c:v>
                </c:pt>
                <c:pt idx="18142">
                  <c:v>-2.7E-2</c:v>
                </c:pt>
                <c:pt idx="18143">
                  <c:v>-2.7E-2</c:v>
                </c:pt>
                <c:pt idx="18144">
                  <c:v>-2.5999999999999999E-2</c:v>
                </c:pt>
                <c:pt idx="18145">
                  <c:v>-2.5999999999999999E-2</c:v>
                </c:pt>
                <c:pt idx="18146">
                  <c:v>-2.5999999999999999E-2</c:v>
                </c:pt>
                <c:pt idx="18147">
                  <c:v>-2.5999999999999999E-2</c:v>
                </c:pt>
                <c:pt idx="18148">
                  <c:v>-2.5999999999999999E-2</c:v>
                </c:pt>
                <c:pt idx="18149">
                  <c:v>-2.5999999999999999E-2</c:v>
                </c:pt>
                <c:pt idx="18150">
                  <c:v>-2.5999999999999999E-2</c:v>
                </c:pt>
                <c:pt idx="18151">
                  <c:v>-2.5999999999999999E-2</c:v>
                </c:pt>
                <c:pt idx="18152">
                  <c:v>-2.5999999999999999E-2</c:v>
                </c:pt>
                <c:pt idx="18153">
                  <c:v>-2.5999999999999999E-2</c:v>
                </c:pt>
                <c:pt idx="18154">
                  <c:v>-2.5999999999999999E-2</c:v>
                </c:pt>
                <c:pt idx="18155">
                  <c:v>-2.5999999999999999E-2</c:v>
                </c:pt>
                <c:pt idx="18156">
                  <c:v>-2.5999999999999999E-2</c:v>
                </c:pt>
                <c:pt idx="18157">
                  <c:v>-2.5999999999999999E-2</c:v>
                </c:pt>
                <c:pt idx="18158">
                  <c:v>-2.5999999999999999E-2</c:v>
                </c:pt>
                <c:pt idx="18159">
                  <c:v>-2.5999999999999999E-2</c:v>
                </c:pt>
                <c:pt idx="18160">
                  <c:v>-2.5999999999999999E-2</c:v>
                </c:pt>
                <c:pt idx="18161">
                  <c:v>-2.5999999999999999E-2</c:v>
                </c:pt>
                <c:pt idx="18162">
                  <c:v>-2.5999999999999999E-2</c:v>
                </c:pt>
                <c:pt idx="18163">
                  <c:v>-2.5999999999999999E-2</c:v>
                </c:pt>
                <c:pt idx="18164">
                  <c:v>-2.5999999999999999E-2</c:v>
                </c:pt>
                <c:pt idx="18165">
                  <c:v>-2.5999999999999999E-2</c:v>
                </c:pt>
                <c:pt idx="18166">
                  <c:v>-2.5999999999999999E-2</c:v>
                </c:pt>
                <c:pt idx="18167">
                  <c:v>-2.5999999999999999E-2</c:v>
                </c:pt>
                <c:pt idx="18168">
                  <c:v>-2.5999999999999999E-2</c:v>
                </c:pt>
                <c:pt idx="18169">
                  <c:v>-2.5999999999999999E-2</c:v>
                </c:pt>
                <c:pt idx="18170">
                  <c:v>-2.5999999999999999E-2</c:v>
                </c:pt>
                <c:pt idx="18171">
                  <c:v>-2.5999999999999999E-2</c:v>
                </c:pt>
                <c:pt idx="18172">
                  <c:v>-2.5999999999999999E-2</c:v>
                </c:pt>
                <c:pt idx="18173">
                  <c:v>-2.5999999999999999E-2</c:v>
                </c:pt>
                <c:pt idx="18174">
                  <c:v>-2.5999999999999999E-2</c:v>
                </c:pt>
                <c:pt idx="18175">
                  <c:v>-2.5999999999999999E-2</c:v>
                </c:pt>
                <c:pt idx="18176">
                  <c:v>-2.5999999999999999E-2</c:v>
                </c:pt>
                <c:pt idx="18177">
                  <c:v>-2.5999999999999999E-2</c:v>
                </c:pt>
                <c:pt idx="18178">
                  <c:v>-2.5999999999999999E-2</c:v>
                </c:pt>
                <c:pt idx="18179">
                  <c:v>-2.5999999999999999E-2</c:v>
                </c:pt>
                <c:pt idx="18180">
                  <c:v>-2.5999999999999999E-2</c:v>
                </c:pt>
                <c:pt idx="18181">
                  <c:v>-2.5999999999999999E-2</c:v>
                </c:pt>
                <c:pt idx="18182">
                  <c:v>-2.5999999999999999E-2</c:v>
                </c:pt>
                <c:pt idx="18183">
                  <c:v>-2.5999999999999999E-2</c:v>
                </c:pt>
                <c:pt idx="18184">
                  <c:v>-2.5999999999999999E-2</c:v>
                </c:pt>
                <c:pt idx="18185">
                  <c:v>-2.5999999999999999E-2</c:v>
                </c:pt>
                <c:pt idx="18186">
                  <c:v>-2.5999999999999999E-2</c:v>
                </c:pt>
                <c:pt idx="18187">
                  <c:v>-2.5999999999999999E-2</c:v>
                </c:pt>
                <c:pt idx="18188">
                  <c:v>-2.5999999999999999E-2</c:v>
                </c:pt>
                <c:pt idx="18189">
                  <c:v>-2.5999999999999999E-2</c:v>
                </c:pt>
                <c:pt idx="18190">
                  <c:v>-2.5999999999999999E-2</c:v>
                </c:pt>
                <c:pt idx="18191">
                  <c:v>-2.5999999999999999E-2</c:v>
                </c:pt>
                <c:pt idx="18192">
                  <c:v>-2.5999999999999999E-2</c:v>
                </c:pt>
                <c:pt idx="18193">
                  <c:v>-2.5999999999999999E-2</c:v>
                </c:pt>
                <c:pt idx="18194">
                  <c:v>-2.5999999999999999E-2</c:v>
                </c:pt>
                <c:pt idx="18195">
                  <c:v>-2.5999999999999999E-2</c:v>
                </c:pt>
                <c:pt idx="18196">
                  <c:v>-2.5999999999999999E-2</c:v>
                </c:pt>
                <c:pt idx="18197">
                  <c:v>-2.5999999999999999E-2</c:v>
                </c:pt>
                <c:pt idx="18198">
                  <c:v>-2.5999999999999999E-2</c:v>
                </c:pt>
                <c:pt idx="18199">
                  <c:v>-2.5999999999999999E-2</c:v>
                </c:pt>
                <c:pt idx="18200">
                  <c:v>-2.5999999999999999E-2</c:v>
                </c:pt>
                <c:pt idx="18201">
                  <c:v>-2.5999999999999999E-2</c:v>
                </c:pt>
                <c:pt idx="18202">
                  <c:v>-2.5999999999999999E-2</c:v>
                </c:pt>
                <c:pt idx="18203">
                  <c:v>-2.5999999999999999E-2</c:v>
                </c:pt>
                <c:pt idx="18204">
                  <c:v>-2.5999999999999999E-2</c:v>
                </c:pt>
                <c:pt idx="18205">
                  <c:v>-2.5999999999999999E-2</c:v>
                </c:pt>
                <c:pt idx="18206">
                  <c:v>-2.5999999999999999E-2</c:v>
                </c:pt>
                <c:pt idx="18207">
                  <c:v>-2.5999999999999999E-2</c:v>
                </c:pt>
                <c:pt idx="18208">
                  <c:v>-2.5999999999999999E-2</c:v>
                </c:pt>
                <c:pt idx="18209">
                  <c:v>-2.5999999999999999E-2</c:v>
                </c:pt>
                <c:pt idx="18210">
                  <c:v>-2.5999999999999999E-2</c:v>
                </c:pt>
                <c:pt idx="18211">
                  <c:v>-2.5999999999999999E-2</c:v>
                </c:pt>
                <c:pt idx="18212">
                  <c:v>-2.5999999999999999E-2</c:v>
                </c:pt>
                <c:pt idx="18213">
                  <c:v>-2.5999999999999999E-2</c:v>
                </c:pt>
                <c:pt idx="18214">
                  <c:v>-2.5999999999999999E-2</c:v>
                </c:pt>
                <c:pt idx="18215">
                  <c:v>-2.5999999999999999E-2</c:v>
                </c:pt>
                <c:pt idx="18216">
                  <c:v>-2.5999999999999999E-2</c:v>
                </c:pt>
                <c:pt idx="18217">
                  <c:v>-2.5999999999999999E-2</c:v>
                </c:pt>
                <c:pt idx="18218">
                  <c:v>-2.5999999999999999E-2</c:v>
                </c:pt>
                <c:pt idx="18219">
                  <c:v>-2.5999999999999999E-2</c:v>
                </c:pt>
                <c:pt idx="18220">
                  <c:v>-2.5999999999999999E-2</c:v>
                </c:pt>
                <c:pt idx="18221">
                  <c:v>-2.5999999999999999E-2</c:v>
                </c:pt>
                <c:pt idx="18222">
                  <c:v>-2.5999999999999999E-2</c:v>
                </c:pt>
                <c:pt idx="18223">
                  <c:v>-2.5999999999999999E-2</c:v>
                </c:pt>
                <c:pt idx="18224">
                  <c:v>-2.5999999999999999E-2</c:v>
                </c:pt>
                <c:pt idx="18225">
                  <c:v>-2.5000000000000001E-2</c:v>
                </c:pt>
                <c:pt idx="18226">
                  <c:v>-2.5000000000000001E-2</c:v>
                </c:pt>
                <c:pt idx="18227">
                  <c:v>-2.5000000000000001E-2</c:v>
                </c:pt>
                <c:pt idx="18228">
                  <c:v>-2.5000000000000001E-2</c:v>
                </c:pt>
                <c:pt idx="18229">
                  <c:v>-2.5000000000000001E-2</c:v>
                </c:pt>
                <c:pt idx="18230">
                  <c:v>-2.5000000000000001E-2</c:v>
                </c:pt>
                <c:pt idx="18231">
                  <c:v>-2.5000000000000001E-2</c:v>
                </c:pt>
                <c:pt idx="18232">
                  <c:v>-2.5000000000000001E-2</c:v>
                </c:pt>
                <c:pt idx="18233">
                  <c:v>-2.5000000000000001E-2</c:v>
                </c:pt>
                <c:pt idx="18234">
                  <c:v>-2.5000000000000001E-2</c:v>
                </c:pt>
                <c:pt idx="18235">
                  <c:v>-2.5000000000000001E-2</c:v>
                </c:pt>
                <c:pt idx="18236">
                  <c:v>-2.5000000000000001E-2</c:v>
                </c:pt>
                <c:pt idx="18237">
                  <c:v>-2.5000000000000001E-2</c:v>
                </c:pt>
                <c:pt idx="18238">
                  <c:v>-2.5000000000000001E-2</c:v>
                </c:pt>
                <c:pt idx="18239">
                  <c:v>-2.5000000000000001E-2</c:v>
                </c:pt>
                <c:pt idx="18240">
                  <c:v>-2.5000000000000001E-2</c:v>
                </c:pt>
                <c:pt idx="18241">
                  <c:v>-2.5000000000000001E-2</c:v>
                </c:pt>
                <c:pt idx="18242">
                  <c:v>-2.5000000000000001E-2</c:v>
                </c:pt>
                <c:pt idx="18243">
                  <c:v>-2.5000000000000001E-2</c:v>
                </c:pt>
                <c:pt idx="18244">
                  <c:v>-2.5000000000000001E-2</c:v>
                </c:pt>
                <c:pt idx="18245">
                  <c:v>-2.5000000000000001E-2</c:v>
                </c:pt>
                <c:pt idx="18246">
                  <c:v>-2.5000000000000001E-2</c:v>
                </c:pt>
                <c:pt idx="18247">
                  <c:v>-2.5000000000000001E-2</c:v>
                </c:pt>
                <c:pt idx="18248">
                  <c:v>-2.5000000000000001E-2</c:v>
                </c:pt>
                <c:pt idx="18249">
                  <c:v>-2.5000000000000001E-2</c:v>
                </c:pt>
                <c:pt idx="18250">
                  <c:v>-2.5000000000000001E-2</c:v>
                </c:pt>
                <c:pt idx="18251">
                  <c:v>-2.5000000000000001E-2</c:v>
                </c:pt>
                <c:pt idx="18252">
                  <c:v>-2.5000000000000001E-2</c:v>
                </c:pt>
                <c:pt idx="18253">
                  <c:v>-2.5000000000000001E-2</c:v>
                </c:pt>
                <c:pt idx="18254">
                  <c:v>-2.5000000000000001E-2</c:v>
                </c:pt>
                <c:pt idx="18255">
                  <c:v>-2.5000000000000001E-2</c:v>
                </c:pt>
                <c:pt idx="18256">
                  <c:v>-2.5000000000000001E-2</c:v>
                </c:pt>
                <c:pt idx="18257">
                  <c:v>-2.5000000000000001E-2</c:v>
                </c:pt>
                <c:pt idx="18258">
                  <c:v>-2.5000000000000001E-2</c:v>
                </c:pt>
                <c:pt idx="18259">
                  <c:v>-2.5000000000000001E-2</c:v>
                </c:pt>
                <c:pt idx="18260">
                  <c:v>-2.5000000000000001E-2</c:v>
                </c:pt>
                <c:pt idx="18261">
                  <c:v>-2.5000000000000001E-2</c:v>
                </c:pt>
                <c:pt idx="18262">
                  <c:v>-2.5000000000000001E-2</c:v>
                </c:pt>
                <c:pt idx="18263">
                  <c:v>-2.5000000000000001E-2</c:v>
                </c:pt>
                <c:pt idx="18264">
                  <c:v>-2.5000000000000001E-2</c:v>
                </c:pt>
                <c:pt idx="18265">
                  <c:v>-2.5000000000000001E-2</c:v>
                </c:pt>
                <c:pt idx="18266">
                  <c:v>-2.5000000000000001E-2</c:v>
                </c:pt>
                <c:pt idx="18267">
                  <c:v>-2.5000000000000001E-2</c:v>
                </c:pt>
                <c:pt idx="18268">
                  <c:v>-2.5000000000000001E-2</c:v>
                </c:pt>
                <c:pt idx="18269">
                  <c:v>-2.5000000000000001E-2</c:v>
                </c:pt>
                <c:pt idx="18270">
                  <c:v>-2.5000000000000001E-2</c:v>
                </c:pt>
                <c:pt idx="18271">
                  <c:v>-2.5000000000000001E-2</c:v>
                </c:pt>
                <c:pt idx="18272">
                  <c:v>-2.5000000000000001E-2</c:v>
                </c:pt>
                <c:pt idx="18273">
                  <c:v>-2.5000000000000001E-2</c:v>
                </c:pt>
                <c:pt idx="18274">
                  <c:v>-2.5000000000000001E-2</c:v>
                </c:pt>
                <c:pt idx="18275">
                  <c:v>-2.5000000000000001E-2</c:v>
                </c:pt>
                <c:pt idx="18276">
                  <c:v>-2.5000000000000001E-2</c:v>
                </c:pt>
                <c:pt idx="18277">
                  <c:v>-2.5000000000000001E-2</c:v>
                </c:pt>
                <c:pt idx="18278">
                  <c:v>-2.5000000000000001E-2</c:v>
                </c:pt>
                <c:pt idx="18279">
                  <c:v>-2.5000000000000001E-2</c:v>
                </c:pt>
                <c:pt idx="18280">
                  <c:v>-2.5000000000000001E-2</c:v>
                </c:pt>
                <c:pt idx="18281">
                  <c:v>-2.5000000000000001E-2</c:v>
                </c:pt>
                <c:pt idx="18282">
                  <c:v>-2.5000000000000001E-2</c:v>
                </c:pt>
                <c:pt idx="18283">
                  <c:v>-2.5000000000000001E-2</c:v>
                </c:pt>
                <c:pt idx="18284">
                  <c:v>-2.5000000000000001E-2</c:v>
                </c:pt>
                <c:pt idx="18285">
                  <c:v>-2.5000000000000001E-2</c:v>
                </c:pt>
                <c:pt idx="18286">
                  <c:v>-2.5000000000000001E-2</c:v>
                </c:pt>
                <c:pt idx="18287">
                  <c:v>-2.5000000000000001E-2</c:v>
                </c:pt>
                <c:pt idx="18288">
                  <c:v>-2.5000000000000001E-2</c:v>
                </c:pt>
                <c:pt idx="18289">
                  <c:v>-2.5000000000000001E-2</c:v>
                </c:pt>
                <c:pt idx="18290">
                  <c:v>-2.5000000000000001E-2</c:v>
                </c:pt>
                <c:pt idx="18291">
                  <c:v>-2.5000000000000001E-2</c:v>
                </c:pt>
                <c:pt idx="18292">
                  <c:v>-2.5000000000000001E-2</c:v>
                </c:pt>
                <c:pt idx="18293">
                  <c:v>-2.5000000000000001E-2</c:v>
                </c:pt>
                <c:pt idx="18294">
                  <c:v>-2.5000000000000001E-2</c:v>
                </c:pt>
                <c:pt idx="18295">
                  <c:v>-2.5000000000000001E-2</c:v>
                </c:pt>
                <c:pt idx="18296">
                  <c:v>-2.5000000000000001E-2</c:v>
                </c:pt>
                <c:pt idx="18297">
                  <c:v>-2.5000000000000001E-2</c:v>
                </c:pt>
                <c:pt idx="18298">
                  <c:v>-2.5000000000000001E-2</c:v>
                </c:pt>
                <c:pt idx="18299">
                  <c:v>-2.5000000000000001E-2</c:v>
                </c:pt>
                <c:pt idx="18300">
                  <c:v>-2.5000000000000001E-2</c:v>
                </c:pt>
                <c:pt idx="18301">
                  <c:v>-2.5000000000000001E-2</c:v>
                </c:pt>
                <c:pt idx="18302">
                  <c:v>-2.5000000000000001E-2</c:v>
                </c:pt>
                <c:pt idx="18303">
                  <c:v>-2.5000000000000001E-2</c:v>
                </c:pt>
                <c:pt idx="18304">
                  <c:v>-2.5000000000000001E-2</c:v>
                </c:pt>
                <c:pt idx="18305">
                  <c:v>-2.5000000000000001E-2</c:v>
                </c:pt>
                <c:pt idx="18306">
                  <c:v>-2.4E-2</c:v>
                </c:pt>
                <c:pt idx="18307">
                  <c:v>-2.4E-2</c:v>
                </c:pt>
                <c:pt idx="18308">
                  <c:v>-2.4E-2</c:v>
                </c:pt>
                <c:pt idx="18309">
                  <c:v>-2.4E-2</c:v>
                </c:pt>
                <c:pt idx="18310">
                  <c:v>-2.4E-2</c:v>
                </c:pt>
                <c:pt idx="18311">
                  <c:v>-2.4E-2</c:v>
                </c:pt>
                <c:pt idx="18312">
                  <c:v>-2.4E-2</c:v>
                </c:pt>
                <c:pt idx="18313">
                  <c:v>-2.4E-2</c:v>
                </c:pt>
                <c:pt idx="18314">
                  <c:v>-2.4E-2</c:v>
                </c:pt>
                <c:pt idx="18315">
                  <c:v>-2.4E-2</c:v>
                </c:pt>
                <c:pt idx="18316">
                  <c:v>-2.4E-2</c:v>
                </c:pt>
                <c:pt idx="18317">
                  <c:v>-2.4E-2</c:v>
                </c:pt>
                <c:pt idx="18318">
                  <c:v>-2.4E-2</c:v>
                </c:pt>
                <c:pt idx="18319">
                  <c:v>-2.4E-2</c:v>
                </c:pt>
                <c:pt idx="18320">
                  <c:v>-2.4E-2</c:v>
                </c:pt>
                <c:pt idx="18321">
                  <c:v>-2.4E-2</c:v>
                </c:pt>
                <c:pt idx="18322">
                  <c:v>-2.4E-2</c:v>
                </c:pt>
                <c:pt idx="18323">
                  <c:v>-2.4E-2</c:v>
                </c:pt>
                <c:pt idx="18324">
                  <c:v>-2.4E-2</c:v>
                </c:pt>
                <c:pt idx="18325">
                  <c:v>-2.4E-2</c:v>
                </c:pt>
                <c:pt idx="18326">
                  <c:v>-2.4E-2</c:v>
                </c:pt>
                <c:pt idx="18327">
                  <c:v>-2.4E-2</c:v>
                </c:pt>
                <c:pt idx="18328">
                  <c:v>-2.4E-2</c:v>
                </c:pt>
                <c:pt idx="18329">
                  <c:v>-2.4E-2</c:v>
                </c:pt>
                <c:pt idx="18330">
                  <c:v>-2.4E-2</c:v>
                </c:pt>
                <c:pt idx="18331">
                  <c:v>-2.4E-2</c:v>
                </c:pt>
                <c:pt idx="18332">
                  <c:v>-2.4E-2</c:v>
                </c:pt>
                <c:pt idx="18333">
                  <c:v>-2.4E-2</c:v>
                </c:pt>
                <c:pt idx="18334">
                  <c:v>-2.4E-2</c:v>
                </c:pt>
                <c:pt idx="18335">
                  <c:v>-2.4E-2</c:v>
                </c:pt>
                <c:pt idx="18336">
                  <c:v>-2.4E-2</c:v>
                </c:pt>
                <c:pt idx="18337">
                  <c:v>-2.4E-2</c:v>
                </c:pt>
                <c:pt idx="18338">
                  <c:v>-2.4E-2</c:v>
                </c:pt>
                <c:pt idx="18339">
                  <c:v>-2.4E-2</c:v>
                </c:pt>
                <c:pt idx="18340">
                  <c:v>-2.4E-2</c:v>
                </c:pt>
                <c:pt idx="18341">
                  <c:v>-2.4E-2</c:v>
                </c:pt>
                <c:pt idx="18342">
                  <c:v>-2.4E-2</c:v>
                </c:pt>
                <c:pt idx="18343">
                  <c:v>-2.4E-2</c:v>
                </c:pt>
                <c:pt idx="18344">
                  <c:v>-2.4E-2</c:v>
                </c:pt>
                <c:pt idx="18345">
                  <c:v>-2.4E-2</c:v>
                </c:pt>
                <c:pt idx="18346">
                  <c:v>-2.4E-2</c:v>
                </c:pt>
                <c:pt idx="18347">
                  <c:v>-2.4E-2</c:v>
                </c:pt>
                <c:pt idx="18348">
                  <c:v>-2.4E-2</c:v>
                </c:pt>
                <c:pt idx="18349">
                  <c:v>-2.4E-2</c:v>
                </c:pt>
                <c:pt idx="18350">
                  <c:v>-2.4E-2</c:v>
                </c:pt>
                <c:pt idx="18351">
                  <c:v>-2.4E-2</c:v>
                </c:pt>
                <c:pt idx="18352">
                  <c:v>-2.4E-2</c:v>
                </c:pt>
                <c:pt idx="18353">
                  <c:v>-2.4E-2</c:v>
                </c:pt>
                <c:pt idx="18354">
                  <c:v>-2.4E-2</c:v>
                </c:pt>
                <c:pt idx="18355">
                  <c:v>-2.4E-2</c:v>
                </c:pt>
                <c:pt idx="18356">
                  <c:v>-2.4E-2</c:v>
                </c:pt>
                <c:pt idx="18357">
                  <c:v>-2.4E-2</c:v>
                </c:pt>
                <c:pt idx="18358">
                  <c:v>-2.4E-2</c:v>
                </c:pt>
                <c:pt idx="18359">
                  <c:v>-2.4E-2</c:v>
                </c:pt>
                <c:pt idx="18360">
                  <c:v>-2.4E-2</c:v>
                </c:pt>
                <c:pt idx="18361">
                  <c:v>-2.4E-2</c:v>
                </c:pt>
                <c:pt idx="18362">
                  <c:v>-2.4E-2</c:v>
                </c:pt>
                <c:pt idx="18363">
                  <c:v>-2.4E-2</c:v>
                </c:pt>
                <c:pt idx="18364">
                  <c:v>-2.4E-2</c:v>
                </c:pt>
                <c:pt idx="18365">
                  <c:v>-2.4E-2</c:v>
                </c:pt>
                <c:pt idx="18366">
                  <c:v>-2.4E-2</c:v>
                </c:pt>
                <c:pt idx="18367">
                  <c:v>-2.4E-2</c:v>
                </c:pt>
                <c:pt idx="18368">
                  <c:v>-2.4E-2</c:v>
                </c:pt>
                <c:pt idx="18369">
                  <c:v>-2.4E-2</c:v>
                </c:pt>
                <c:pt idx="18370">
                  <c:v>-2.4E-2</c:v>
                </c:pt>
                <c:pt idx="18371">
                  <c:v>-2.4E-2</c:v>
                </c:pt>
                <c:pt idx="18372">
                  <c:v>-2.4E-2</c:v>
                </c:pt>
                <c:pt idx="18373">
                  <c:v>-2.4E-2</c:v>
                </c:pt>
                <c:pt idx="18374">
                  <c:v>-2.4E-2</c:v>
                </c:pt>
                <c:pt idx="18375">
                  <c:v>-2.4E-2</c:v>
                </c:pt>
                <c:pt idx="18376">
                  <c:v>-2.4E-2</c:v>
                </c:pt>
                <c:pt idx="18377">
                  <c:v>-2.4E-2</c:v>
                </c:pt>
                <c:pt idx="18378">
                  <c:v>-2.4E-2</c:v>
                </c:pt>
                <c:pt idx="18379">
                  <c:v>-2.4E-2</c:v>
                </c:pt>
                <c:pt idx="18380">
                  <c:v>-2.4E-2</c:v>
                </c:pt>
                <c:pt idx="18381">
                  <c:v>-2.4E-2</c:v>
                </c:pt>
                <c:pt idx="18382">
                  <c:v>-2.4E-2</c:v>
                </c:pt>
                <c:pt idx="18383">
                  <c:v>-2.4E-2</c:v>
                </c:pt>
                <c:pt idx="18384">
                  <c:v>-2.4E-2</c:v>
                </c:pt>
                <c:pt idx="18385">
                  <c:v>-2.4E-2</c:v>
                </c:pt>
                <c:pt idx="18386">
                  <c:v>-2.4E-2</c:v>
                </c:pt>
                <c:pt idx="18387">
                  <c:v>-2.3E-2</c:v>
                </c:pt>
                <c:pt idx="18388">
                  <c:v>-2.3E-2</c:v>
                </c:pt>
                <c:pt idx="18389">
                  <c:v>-2.3E-2</c:v>
                </c:pt>
                <c:pt idx="18390">
                  <c:v>-2.3E-2</c:v>
                </c:pt>
                <c:pt idx="18391">
                  <c:v>-2.3E-2</c:v>
                </c:pt>
                <c:pt idx="18392">
                  <c:v>-2.3E-2</c:v>
                </c:pt>
                <c:pt idx="18393">
                  <c:v>-2.3E-2</c:v>
                </c:pt>
                <c:pt idx="18394">
                  <c:v>-2.3E-2</c:v>
                </c:pt>
                <c:pt idx="18395">
                  <c:v>-2.3E-2</c:v>
                </c:pt>
                <c:pt idx="18396">
                  <c:v>-2.3E-2</c:v>
                </c:pt>
                <c:pt idx="18397">
                  <c:v>-2.3E-2</c:v>
                </c:pt>
                <c:pt idx="18398">
                  <c:v>-2.3E-2</c:v>
                </c:pt>
                <c:pt idx="18399">
                  <c:v>-2.3E-2</c:v>
                </c:pt>
                <c:pt idx="18400">
                  <c:v>-2.3E-2</c:v>
                </c:pt>
                <c:pt idx="18401">
                  <c:v>-2.3E-2</c:v>
                </c:pt>
                <c:pt idx="18402">
                  <c:v>-2.3E-2</c:v>
                </c:pt>
                <c:pt idx="18403">
                  <c:v>-2.3E-2</c:v>
                </c:pt>
                <c:pt idx="18404">
                  <c:v>-2.3E-2</c:v>
                </c:pt>
                <c:pt idx="18405">
                  <c:v>-2.3E-2</c:v>
                </c:pt>
                <c:pt idx="18406">
                  <c:v>-2.3E-2</c:v>
                </c:pt>
                <c:pt idx="18407">
                  <c:v>-2.3E-2</c:v>
                </c:pt>
                <c:pt idx="18408">
                  <c:v>-2.3E-2</c:v>
                </c:pt>
                <c:pt idx="18409">
                  <c:v>-2.3E-2</c:v>
                </c:pt>
                <c:pt idx="18410">
                  <c:v>-2.3E-2</c:v>
                </c:pt>
                <c:pt idx="18411">
                  <c:v>-2.3E-2</c:v>
                </c:pt>
                <c:pt idx="18412">
                  <c:v>-2.3E-2</c:v>
                </c:pt>
                <c:pt idx="18413">
                  <c:v>-2.3E-2</c:v>
                </c:pt>
                <c:pt idx="18414">
                  <c:v>-2.3E-2</c:v>
                </c:pt>
                <c:pt idx="18415">
                  <c:v>-2.3E-2</c:v>
                </c:pt>
                <c:pt idx="18416">
                  <c:v>-2.3E-2</c:v>
                </c:pt>
                <c:pt idx="18417">
                  <c:v>-2.3E-2</c:v>
                </c:pt>
                <c:pt idx="18418">
                  <c:v>-2.3E-2</c:v>
                </c:pt>
                <c:pt idx="18419">
                  <c:v>-2.3E-2</c:v>
                </c:pt>
                <c:pt idx="18420">
                  <c:v>-2.3E-2</c:v>
                </c:pt>
                <c:pt idx="18421">
                  <c:v>-2.3E-2</c:v>
                </c:pt>
                <c:pt idx="18422">
                  <c:v>-2.3E-2</c:v>
                </c:pt>
                <c:pt idx="18423">
                  <c:v>-2.3E-2</c:v>
                </c:pt>
                <c:pt idx="18424">
                  <c:v>-2.3E-2</c:v>
                </c:pt>
                <c:pt idx="18425">
                  <c:v>-2.3E-2</c:v>
                </c:pt>
                <c:pt idx="18426">
                  <c:v>-2.3E-2</c:v>
                </c:pt>
                <c:pt idx="18427">
                  <c:v>-2.3E-2</c:v>
                </c:pt>
                <c:pt idx="18428">
                  <c:v>-2.3E-2</c:v>
                </c:pt>
                <c:pt idx="18429">
                  <c:v>-2.3E-2</c:v>
                </c:pt>
                <c:pt idx="18430">
                  <c:v>-2.3E-2</c:v>
                </c:pt>
                <c:pt idx="18431">
                  <c:v>-2.3E-2</c:v>
                </c:pt>
                <c:pt idx="18432">
                  <c:v>-2.3E-2</c:v>
                </c:pt>
                <c:pt idx="18433">
                  <c:v>-2.3E-2</c:v>
                </c:pt>
                <c:pt idx="18434">
                  <c:v>-2.3E-2</c:v>
                </c:pt>
                <c:pt idx="18435">
                  <c:v>-2.3E-2</c:v>
                </c:pt>
                <c:pt idx="18436">
                  <c:v>-2.3E-2</c:v>
                </c:pt>
                <c:pt idx="18437">
                  <c:v>-2.3E-2</c:v>
                </c:pt>
                <c:pt idx="18438">
                  <c:v>-2.3E-2</c:v>
                </c:pt>
                <c:pt idx="18439">
                  <c:v>-2.3E-2</c:v>
                </c:pt>
                <c:pt idx="18440">
                  <c:v>-2.3E-2</c:v>
                </c:pt>
                <c:pt idx="18441">
                  <c:v>-2.3E-2</c:v>
                </c:pt>
                <c:pt idx="18442">
                  <c:v>-2.3E-2</c:v>
                </c:pt>
                <c:pt idx="18443">
                  <c:v>-2.3E-2</c:v>
                </c:pt>
                <c:pt idx="18444">
                  <c:v>-2.3E-2</c:v>
                </c:pt>
                <c:pt idx="18445">
                  <c:v>-2.3E-2</c:v>
                </c:pt>
                <c:pt idx="18446">
                  <c:v>-2.3E-2</c:v>
                </c:pt>
                <c:pt idx="18447">
                  <c:v>-2.3E-2</c:v>
                </c:pt>
                <c:pt idx="18448">
                  <c:v>-2.3E-2</c:v>
                </c:pt>
                <c:pt idx="18449">
                  <c:v>-2.3E-2</c:v>
                </c:pt>
                <c:pt idx="18450">
                  <c:v>-2.3E-2</c:v>
                </c:pt>
                <c:pt idx="18451">
                  <c:v>-2.3E-2</c:v>
                </c:pt>
                <c:pt idx="18452">
                  <c:v>-2.3E-2</c:v>
                </c:pt>
                <c:pt idx="18453">
                  <c:v>-2.3E-2</c:v>
                </c:pt>
                <c:pt idx="18454">
                  <c:v>-2.3E-2</c:v>
                </c:pt>
                <c:pt idx="18455">
                  <c:v>-2.3E-2</c:v>
                </c:pt>
                <c:pt idx="18456">
                  <c:v>-2.3E-2</c:v>
                </c:pt>
                <c:pt idx="18457">
                  <c:v>-2.3E-2</c:v>
                </c:pt>
                <c:pt idx="18458">
                  <c:v>-2.3E-2</c:v>
                </c:pt>
                <c:pt idx="18459">
                  <c:v>-2.3E-2</c:v>
                </c:pt>
                <c:pt idx="18460">
                  <c:v>-2.3E-2</c:v>
                </c:pt>
                <c:pt idx="18461">
                  <c:v>-2.3E-2</c:v>
                </c:pt>
                <c:pt idx="18462">
                  <c:v>-2.3E-2</c:v>
                </c:pt>
                <c:pt idx="18463">
                  <c:v>-2.3E-2</c:v>
                </c:pt>
                <c:pt idx="18464">
                  <c:v>-2.3E-2</c:v>
                </c:pt>
                <c:pt idx="18465">
                  <c:v>-2.3E-2</c:v>
                </c:pt>
                <c:pt idx="18466">
                  <c:v>-2.3E-2</c:v>
                </c:pt>
                <c:pt idx="18467">
                  <c:v>-2.3E-2</c:v>
                </c:pt>
                <c:pt idx="18468">
                  <c:v>-2.1999999999999999E-2</c:v>
                </c:pt>
                <c:pt idx="18469">
                  <c:v>-2.1999999999999999E-2</c:v>
                </c:pt>
                <c:pt idx="18470">
                  <c:v>-2.1999999999999999E-2</c:v>
                </c:pt>
                <c:pt idx="18471">
                  <c:v>-2.1999999999999999E-2</c:v>
                </c:pt>
                <c:pt idx="18472">
                  <c:v>-2.1999999999999999E-2</c:v>
                </c:pt>
                <c:pt idx="18473">
                  <c:v>-2.1999999999999999E-2</c:v>
                </c:pt>
                <c:pt idx="18474">
                  <c:v>-2.1999999999999999E-2</c:v>
                </c:pt>
                <c:pt idx="18475">
                  <c:v>-2.1999999999999999E-2</c:v>
                </c:pt>
                <c:pt idx="18476">
                  <c:v>-2.1999999999999999E-2</c:v>
                </c:pt>
                <c:pt idx="18477">
                  <c:v>-2.1999999999999999E-2</c:v>
                </c:pt>
                <c:pt idx="18478">
                  <c:v>-2.1999999999999999E-2</c:v>
                </c:pt>
                <c:pt idx="18479">
                  <c:v>-2.1999999999999999E-2</c:v>
                </c:pt>
                <c:pt idx="18480">
                  <c:v>-2.1999999999999999E-2</c:v>
                </c:pt>
                <c:pt idx="18481">
                  <c:v>-2.1999999999999999E-2</c:v>
                </c:pt>
                <c:pt idx="18482">
                  <c:v>-2.1999999999999999E-2</c:v>
                </c:pt>
                <c:pt idx="18483">
                  <c:v>-2.1999999999999999E-2</c:v>
                </c:pt>
                <c:pt idx="18484">
                  <c:v>-2.1999999999999999E-2</c:v>
                </c:pt>
                <c:pt idx="18485">
                  <c:v>-2.1999999999999999E-2</c:v>
                </c:pt>
                <c:pt idx="18486">
                  <c:v>-2.1999999999999999E-2</c:v>
                </c:pt>
                <c:pt idx="18487">
                  <c:v>-2.1999999999999999E-2</c:v>
                </c:pt>
                <c:pt idx="18488">
                  <c:v>-2.1999999999999999E-2</c:v>
                </c:pt>
                <c:pt idx="18489">
                  <c:v>-2.1999999999999999E-2</c:v>
                </c:pt>
                <c:pt idx="18490">
                  <c:v>-2.1999999999999999E-2</c:v>
                </c:pt>
                <c:pt idx="18491">
                  <c:v>-2.1999999999999999E-2</c:v>
                </c:pt>
                <c:pt idx="18492">
                  <c:v>-2.1999999999999999E-2</c:v>
                </c:pt>
                <c:pt idx="18493">
                  <c:v>-2.1999999999999999E-2</c:v>
                </c:pt>
                <c:pt idx="18494">
                  <c:v>-2.1999999999999999E-2</c:v>
                </c:pt>
                <c:pt idx="18495">
                  <c:v>-2.1999999999999999E-2</c:v>
                </c:pt>
                <c:pt idx="18496">
                  <c:v>-2.1999999999999999E-2</c:v>
                </c:pt>
                <c:pt idx="18497">
                  <c:v>-2.1999999999999999E-2</c:v>
                </c:pt>
                <c:pt idx="18498">
                  <c:v>-2.1999999999999999E-2</c:v>
                </c:pt>
                <c:pt idx="18499">
                  <c:v>-2.1999999999999999E-2</c:v>
                </c:pt>
                <c:pt idx="18500">
                  <c:v>-2.1999999999999999E-2</c:v>
                </c:pt>
                <c:pt idx="18501">
                  <c:v>-2.1999999999999999E-2</c:v>
                </c:pt>
                <c:pt idx="18502">
                  <c:v>-2.1999999999999999E-2</c:v>
                </c:pt>
                <c:pt idx="18503">
                  <c:v>-2.1999999999999999E-2</c:v>
                </c:pt>
                <c:pt idx="18504">
                  <c:v>-2.1999999999999999E-2</c:v>
                </c:pt>
                <c:pt idx="18505">
                  <c:v>-2.1999999999999999E-2</c:v>
                </c:pt>
                <c:pt idx="18506">
                  <c:v>-2.1999999999999999E-2</c:v>
                </c:pt>
                <c:pt idx="18507">
                  <c:v>-2.1999999999999999E-2</c:v>
                </c:pt>
                <c:pt idx="18508">
                  <c:v>-2.1999999999999999E-2</c:v>
                </c:pt>
                <c:pt idx="18509">
                  <c:v>-2.1999999999999999E-2</c:v>
                </c:pt>
                <c:pt idx="18510">
                  <c:v>-2.1999999999999999E-2</c:v>
                </c:pt>
                <c:pt idx="18511">
                  <c:v>-2.1999999999999999E-2</c:v>
                </c:pt>
                <c:pt idx="18512">
                  <c:v>-2.1999999999999999E-2</c:v>
                </c:pt>
                <c:pt idx="18513">
                  <c:v>-2.1999999999999999E-2</c:v>
                </c:pt>
                <c:pt idx="18514">
                  <c:v>-2.1999999999999999E-2</c:v>
                </c:pt>
                <c:pt idx="18515">
                  <c:v>-2.1999999999999999E-2</c:v>
                </c:pt>
                <c:pt idx="18516">
                  <c:v>-2.1999999999999999E-2</c:v>
                </c:pt>
                <c:pt idx="18517">
                  <c:v>-2.1999999999999999E-2</c:v>
                </c:pt>
                <c:pt idx="18518">
                  <c:v>-2.1999999999999999E-2</c:v>
                </c:pt>
                <c:pt idx="18519">
                  <c:v>-2.1999999999999999E-2</c:v>
                </c:pt>
                <c:pt idx="18520">
                  <c:v>-2.1999999999999999E-2</c:v>
                </c:pt>
                <c:pt idx="18521">
                  <c:v>-2.1999999999999999E-2</c:v>
                </c:pt>
                <c:pt idx="18522">
                  <c:v>-2.1999999999999999E-2</c:v>
                </c:pt>
                <c:pt idx="18523">
                  <c:v>-2.1999999999999999E-2</c:v>
                </c:pt>
                <c:pt idx="18524">
                  <c:v>-2.1999999999999999E-2</c:v>
                </c:pt>
                <c:pt idx="18525">
                  <c:v>-2.1999999999999999E-2</c:v>
                </c:pt>
                <c:pt idx="18526">
                  <c:v>-2.1999999999999999E-2</c:v>
                </c:pt>
                <c:pt idx="18527">
                  <c:v>-2.1999999999999999E-2</c:v>
                </c:pt>
                <c:pt idx="18528">
                  <c:v>-2.1999999999999999E-2</c:v>
                </c:pt>
                <c:pt idx="18529">
                  <c:v>-2.1999999999999999E-2</c:v>
                </c:pt>
                <c:pt idx="18530">
                  <c:v>-2.1999999999999999E-2</c:v>
                </c:pt>
                <c:pt idx="18531">
                  <c:v>-2.1999999999999999E-2</c:v>
                </c:pt>
                <c:pt idx="18532">
                  <c:v>-2.1999999999999999E-2</c:v>
                </c:pt>
                <c:pt idx="18533">
                  <c:v>-2.1999999999999999E-2</c:v>
                </c:pt>
                <c:pt idx="18534">
                  <c:v>-2.1999999999999999E-2</c:v>
                </c:pt>
                <c:pt idx="18535">
                  <c:v>-2.1999999999999999E-2</c:v>
                </c:pt>
                <c:pt idx="18536">
                  <c:v>-2.1999999999999999E-2</c:v>
                </c:pt>
                <c:pt idx="18537">
                  <c:v>-2.1999999999999999E-2</c:v>
                </c:pt>
                <c:pt idx="18538">
                  <c:v>-2.1999999999999999E-2</c:v>
                </c:pt>
                <c:pt idx="18539">
                  <c:v>-2.1999999999999999E-2</c:v>
                </c:pt>
                <c:pt idx="18540">
                  <c:v>-2.1999999999999999E-2</c:v>
                </c:pt>
                <c:pt idx="18541">
                  <c:v>-2.1999999999999999E-2</c:v>
                </c:pt>
                <c:pt idx="18542">
                  <c:v>-2.1999999999999999E-2</c:v>
                </c:pt>
                <c:pt idx="18543">
                  <c:v>-2.1999999999999999E-2</c:v>
                </c:pt>
                <c:pt idx="18544">
                  <c:v>-2.1999999999999999E-2</c:v>
                </c:pt>
                <c:pt idx="18545">
                  <c:v>-2.1999999999999999E-2</c:v>
                </c:pt>
                <c:pt idx="18546">
                  <c:v>-2.1999999999999999E-2</c:v>
                </c:pt>
                <c:pt idx="18547">
                  <c:v>-2.1999999999999999E-2</c:v>
                </c:pt>
                <c:pt idx="18548">
                  <c:v>-2.1999999999999999E-2</c:v>
                </c:pt>
                <c:pt idx="18549">
                  <c:v>-2.1000000000000001E-2</c:v>
                </c:pt>
                <c:pt idx="18550">
                  <c:v>-2.1000000000000001E-2</c:v>
                </c:pt>
                <c:pt idx="18551">
                  <c:v>-2.1000000000000001E-2</c:v>
                </c:pt>
                <c:pt idx="18552">
                  <c:v>-2.1000000000000001E-2</c:v>
                </c:pt>
                <c:pt idx="18553">
                  <c:v>-2.1000000000000001E-2</c:v>
                </c:pt>
                <c:pt idx="18554">
                  <c:v>-2.1000000000000001E-2</c:v>
                </c:pt>
                <c:pt idx="18555">
                  <c:v>-2.1000000000000001E-2</c:v>
                </c:pt>
                <c:pt idx="18556">
                  <c:v>-2.1000000000000001E-2</c:v>
                </c:pt>
                <c:pt idx="18557">
                  <c:v>-2.1000000000000001E-2</c:v>
                </c:pt>
                <c:pt idx="18558">
                  <c:v>-2.1000000000000001E-2</c:v>
                </c:pt>
                <c:pt idx="18559">
                  <c:v>-2.1000000000000001E-2</c:v>
                </c:pt>
                <c:pt idx="18560">
                  <c:v>-2.1000000000000001E-2</c:v>
                </c:pt>
                <c:pt idx="18561">
                  <c:v>-2.1000000000000001E-2</c:v>
                </c:pt>
                <c:pt idx="18562">
                  <c:v>-2.1000000000000001E-2</c:v>
                </c:pt>
                <c:pt idx="18563">
                  <c:v>-2.1000000000000001E-2</c:v>
                </c:pt>
                <c:pt idx="18564">
                  <c:v>-2.1000000000000001E-2</c:v>
                </c:pt>
                <c:pt idx="18565">
                  <c:v>-2.1000000000000001E-2</c:v>
                </c:pt>
                <c:pt idx="18566">
                  <c:v>-2.1000000000000001E-2</c:v>
                </c:pt>
                <c:pt idx="18567">
                  <c:v>-2.1000000000000001E-2</c:v>
                </c:pt>
                <c:pt idx="18568">
                  <c:v>-2.1000000000000001E-2</c:v>
                </c:pt>
                <c:pt idx="18569">
                  <c:v>-2.1000000000000001E-2</c:v>
                </c:pt>
                <c:pt idx="18570">
                  <c:v>-2.1000000000000001E-2</c:v>
                </c:pt>
                <c:pt idx="18571">
                  <c:v>-2.1000000000000001E-2</c:v>
                </c:pt>
                <c:pt idx="18572">
                  <c:v>-2.1000000000000001E-2</c:v>
                </c:pt>
                <c:pt idx="18573">
                  <c:v>-2.1000000000000001E-2</c:v>
                </c:pt>
                <c:pt idx="18574">
                  <c:v>-2.1000000000000001E-2</c:v>
                </c:pt>
                <c:pt idx="18575">
                  <c:v>-2.1000000000000001E-2</c:v>
                </c:pt>
                <c:pt idx="18576">
                  <c:v>-2.1000000000000001E-2</c:v>
                </c:pt>
                <c:pt idx="18577">
                  <c:v>-2.1000000000000001E-2</c:v>
                </c:pt>
                <c:pt idx="18578">
                  <c:v>-2.1000000000000001E-2</c:v>
                </c:pt>
                <c:pt idx="18579">
                  <c:v>-2.1000000000000001E-2</c:v>
                </c:pt>
                <c:pt idx="18580">
                  <c:v>-2.1000000000000001E-2</c:v>
                </c:pt>
                <c:pt idx="18581">
                  <c:v>-2.1000000000000001E-2</c:v>
                </c:pt>
                <c:pt idx="18582">
                  <c:v>-2.1000000000000001E-2</c:v>
                </c:pt>
                <c:pt idx="18583">
                  <c:v>-2.1000000000000001E-2</c:v>
                </c:pt>
                <c:pt idx="18584">
                  <c:v>-2.1000000000000001E-2</c:v>
                </c:pt>
                <c:pt idx="18585">
                  <c:v>-2.1000000000000001E-2</c:v>
                </c:pt>
                <c:pt idx="18586">
                  <c:v>-2.1000000000000001E-2</c:v>
                </c:pt>
                <c:pt idx="18587">
                  <c:v>-2.1000000000000001E-2</c:v>
                </c:pt>
                <c:pt idx="18588">
                  <c:v>-2.1000000000000001E-2</c:v>
                </c:pt>
                <c:pt idx="18589">
                  <c:v>-2.1000000000000001E-2</c:v>
                </c:pt>
                <c:pt idx="18590">
                  <c:v>-2.1000000000000001E-2</c:v>
                </c:pt>
                <c:pt idx="18591">
                  <c:v>-2.1000000000000001E-2</c:v>
                </c:pt>
                <c:pt idx="18592">
                  <c:v>-2.1000000000000001E-2</c:v>
                </c:pt>
                <c:pt idx="18593">
                  <c:v>-2.1000000000000001E-2</c:v>
                </c:pt>
                <c:pt idx="18594">
                  <c:v>-2.1000000000000001E-2</c:v>
                </c:pt>
                <c:pt idx="18595">
                  <c:v>-2.1000000000000001E-2</c:v>
                </c:pt>
                <c:pt idx="18596">
                  <c:v>-2.1000000000000001E-2</c:v>
                </c:pt>
                <c:pt idx="18597">
                  <c:v>-2.1000000000000001E-2</c:v>
                </c:pt>
                <c:pt idx="18598">
                  <c:v>-2.1000000000000001E-2</c:v>
                </c:pt>
                <c:pt idx="18599">
                  <c:v>-2.1000000000000001E-2</c:v>
                </c:pt>
                <c:pt idx="18600">
                  <c:v>-2.1000000000000001E-2</c:v>
                </c:pt>
                <c:pt idx="18601">
                  <c:v>-2.1000000000000001E-2</c:v>
                </c:pt>
                <c:pt idx="18602">
                  <c:v>-2.1000000000000001E-2</c:v>
                </c:pt>
                <c:pt idx="18603">
                  <c:v>-2.1000000000000001E-2</c:v>
                </c:pt>
                <c:pt idx="18604">
                  <c:v>-2.1000000000000001E-2</c:v>
                </c:pt>
                <c:pt idx="18605">
                  <c:v>-2.1000000000000001E-2</c:v>
                </c:pt>
                <c:pt idx="18606">
                  <c:v>-2.1000000000000001E-2</c:v>
                </c:pt>
                <c:pt idx="18607">
                  <c:v>-2.1000000000000001E-2</c:v>
                </c:pt>
                <c:pt idx="18608">
                  <c:v>-2.1000000000000001E-2</c:v>
                </c:pt>
                <c:pt idx="18609">
                  <c:v>-2.1000000000000001E-2</c:v>
                </c:pt>
                <c:pt idx="18610">
                  <c:v>-2.1000000000000001E-2</c:v>
                </c:pt>
                <c:pt idx="18611">
                  <c:v>-2.1000000000000001E-2</c:v>
                </c:pt>
                <c:pt idx="18612">
                  <c:v>-2.1000000000000001E-2</c:v>
                </c:pt>
                <c:pt idx="18613">
                  <c:v>-2.1000000000000001E-2</c:v>
                </c:pt>
                <c:pt idx="18614">
                  <c:v>-2.1000000000000001E-2</c:v>
                </c:pt>
                <c:pt idx="18615">
                  <c:v>-2.1000000000000001E-2</c:v>
                </c:pt>
                <c:pt idx="18616">
                  <c:v>-2.1000000000000001E-2</c:v>
                </c:pt>
                <c:pt idx="18617">
                  <c:v>-2.1000000000000001E-2</c:v>
                </c:pt>
                <c:pt idx="18618">
                  <c:v>-2.1000000000000001E-2</c:v>
                </c:pt>
                <c:pt idx="18619">
                  <c:v>-2.1000000000000001E-2</c:v>
                </c:pt>
                <c:pt idx="18620">
                  <c:v>-2.1000000000000001E-2</c:v>
                </c:pt>
                <c:pt idx="18621">
                  <c:v>-2.1000000000000001E-2</c:v>
                </c:pt>
                <c:pt idx="18622">
                  <c:v>-2.1000000000000001E-2</c:v>
                </c:pt>
                <c:pt idx="18623">
                  <c:v>-2.1000000000000001E-2</c:v>
                </c:pt>
                <c:pt idx="18624">
                  <c:v>-2.1000000000000001E-2</c:v>
                </c:pt>
                <c:pt idx="18625">
                  <c:v>-2.1000000000000001E-2</c:v>
                </c:pt>
                <c:pt idx="18626">
                  <c:v>-2.1000000000000001E-2</c:v>
                </c:pt>
                <c:pt idx="18627">
                  <c:v>-2.1000000000000001E-2</c:v>
                </c:pt>
                <c:pt idx="18628">
                  <c:v>-2.1000000000000001E-2</c:v>
                </c:pt>
                <c:pt idx="18629">
                  <c:v>-2.1000000000000001E-2</c:v>
                </c:pt>
                <c:pt idx="18630">
                  <c:v>-0.02</c:v>
                </c:pt>
                <c:pt idx="18631">
                  <c:v>-0.02</c:v>
                </c:pt>
                <c:pt idx="18632">
                  <c:v>-0.02</c:v>
                </c:pt>
                <c:pt idx="18633">
                  <c:v>-0.02</c:v>
                </c:pt>
                <c:pt idx="18634">
                  <c:v>-0.02</c:v>
                </c:pt>
                <c:pt idx="18635">
                  <c:v>-0.02</c:v>
                </c:pt>
                <c:pt idx="18636">
                  <c:v>-0.02</c:v>
                </c:pt>
                <c:pt idx="18637">
                  <c:v>-0.02</c:v>
                </c:pt>
                <c:pt idx="18638">
                  <c:v>-0.02</c:v>
                </c:pt>
                <c:pt idx="18639">
                  <c:v>-0.02</c:v>
                </c:pt>
                <c:pt idx="18640">
                  <c:v>-0.02</c:v>
                </c:pt>
                <c:pt idx="18641">
                  <c:v>-0.02</c:v>
                </c:pt>
                <c:pt idx="18642">
                  <c:v>-0.02</c:v>
                </c:pt>
                <c:pt idx="18643">
                  <c:v>-0.02</c:v>
                </c:pt>
                <c:pt idx="18644">
                  <c:v>-0.02</c:v>
                </c:pt>
                <c:pt idx="18645">
                  <c:v>-0.02</c:v>
                </c:pt>
                <c:pt idx="18646">
                  <c:v>-0.02</c:v>
                </c:pt>
                <c:pt idx="18647">
                  <c:v>-0.02</c:v>
                </c:pt>
                <c:pt idx="18648">
                  <c:v>-0.02</c:v>
                </c:pt>
                <c:pt idx="18649">
                  <c:v>-0.02</c:v>
                </c:pt>
                <c:pt idx="18650">
                  <c:v>-0.02</c:v>
                </c:pt>
                <c:pt idx="18651">
                  <c:v>-0.02</c:v>
                </c:pt>
                <c:pt idx="18652">
                  <c:v>-0.02</c:v>
                </c:pt>
                <c:pt idx="18653">
                  <c:v>-0.02</c:v>
                </c:pt>
                <c:pt idx="18654">
                  <c:v>-0.02</c:v>
                </c:pt>
                <c:pt idx="18655">
                  <c:v>-0.02</c:v>
                </c:pt>
                <c:pt idx="18656">
                  <c:v>-0.02</c:v>
                </c:pt>
                <c:pt idx="18657">
                  <c:v>-0.02</c:v>
                </c:pt>
                <c:pt idx="18658">
                  <c:v>-0.02</c:v>
                </c:pt>
                <c:pt idx="18659">
                  <c:v>-0.02</c:v>
                </c:pt>
                <c:pt idx="18660">
                  <c:v>-0.02</c:v>
                </c:pt>
                <c:pt idx="18661">
                  <c:v>-0.02</c:v>
                </c:pt>
                <c:pt idx="18662">
                  <c:v>-0.02</c:v>
                </c:pt>
                <c:pt idx="18663">
                  <c:v>-0.02</c:v>
                </c:pt>
                <c:pt idx="18664">
                  <c:v>-0.02</c:v>
                </c:pt>
                <c:pt idx="18665">
                  <c:v>-0.02</c:v>
                </c:pt>
                <c:pt idx="18666">
                  <c:v>-0.02</c:v>
                </c:pt>
                <c:pt idx="18667">
                  <c:v>-0.02</c:v>
                </c:pt>
                <c:pt idx="18668">
                  <c:v>-0.02</c:v>
                </c:pt>
                <c:pt idx="18669">
                  <c:v>-0.02</c:v>
                </c:pt>
                <c:pt idx="18670">
                  <c:v>-0.02</c:v>
                </c:pt>
                <c:pt idx="18671">
                  <c:v>-0.02</c:v>
                </c:pt>
                <c:pt idx="18672">
                  <c:v>-0.02</c:v>
                </c:pt>
                <c:pt idx="18673">
                  <c:v>-0.02</c:v>
                </c:pt>
                <c:pt idx="18674">
                  <c:v>-0.02</c:v>
                </c:pt>
                <c:pt idx="18675">
                  <c:v>-0.02</c:v>
                </c:pt>
                <c:pt idx="18676">
                  <c:v>-0.02</c:v>
                </c:pt>
                <c:pt idx="18677">
                  <c:v>-0.02</c:v>
                </c:pt>
                <c:pt idx="18678">
                  <c:v>-0.02</c:v>
                </c:pt>
                <c:pt idx="18679">
                  <c:v>-0.02</c:v>
                </c:pt>
                <c:pt idx="18680">
                  <c:v>-0.02</c:v>
                </c:pt>
                <c:pt idx="18681">
                  <c:v>-0.02</c:v>
                </c:pt>
                <c:pt idx="18682">
                  <c:v>-0.02</c:v>
                </c:pt>
                <c:pt idx="18683">
                  <c:v>-0.02</c:v>
                </c:pt>
                <c:pt idx="18684">
                  <c:v>-0.02</c:v>
                </c:pt>
                <c:pt idx="18685">
                  <c:v>-0.02</c:v>
                </c:pt>
                <c:pt idx="18686">
                  <c:v>-0.02</c:v>
                </c:pt>
                <c:pt idx="18687">
                  <c:v>-0.02</c:v>
                </c:pt>
                <c:pt idx="18688">
                  <c:v>-0.02</c:v>
                </c:pt>
                <c:pt idx="18689">
                  <c:v>-0.02</c:v>
                </c:pt>
                <c:pt idx="18690">
                  <c:v>-0.02</c:v>
                </c:pt>
                <c:pt idx="18691">
                  <c:v>-0.02</c:v>
                </c:pt>
                <c:pt idx="18692">
                  <c:v>-0.02</c:v>
                </c:pt>
                <c:pt idx="18693">
                  <c:v>-0.02</c:v>
                </c:pt>
                <c:pt idx="18694">
                  <c:v>-0.02</c:v>
                </c:pt>
                <c:pt idx="18695">
                  <c:v>-0.02</c:v>
                </c:pt>
                <c:pt idx="18696">
                  <c:v>-0.02</c:v>
                </c:pt>
                <c:pt idx="18697">
                  <c:v>-0.02</c:v>
                </c:pt>
                <c:pt idx="18698">
                  <c:v>-0.02</c:v>
                </c:pt>
                <c:pt idx="18699">
                  <c:v>-0.02</c:v>
                </c:pt>
                <c:pt idx="18700">
                  <c:v>-0.02</c:v>
                </c:pt>
                <c:pt idx="18701">
                  <c:v>-0.02</c:v>
                </c:pt>
                <c:pt idx="18702">
                  <c:v>-0.02</c:v>
                </c:pt>
                <c:pt idx="18703">
                  <c:v>-0.02</c:v>
                </c:pt>
                <c:pt idx="18704">
                  <c:v>-0.02</c:v>
                </c:pt>
                <c:pt idx="18705">
                  <c:v>-0.02</c:v>
                </c:pt>
                <c:pt idx="18706">
                  <c:v>-0.02</c:v>
                </c:pt>
                <c:pt idx="18707">
                  <c:v>-0.02</c:v>
                </c:pt>
                <c:pt idx="18708">
                  <c:v>-0.02</c:v>
                </c:pt>
                <c:pt idx="18709">
                  <c:v>-0.02</c:v>
                </c:pt>
                <c:pt idx="18710">
                  <c:v>-0.02</c:v>
                </c:pt>
                <c:pt idx="18711">
                  <c:v>-1.9E-2</c:v>
                </c:pt>
                <c:pt idx="18712">
                  <c:v>-1.9E-2</c:v>
                </c:pt>
                <c:pt idx="18713">
                  <c:v>-1.9E-2</c:v>
                </c:pt>
                <c:pt idx="18714">
                  <c:v>-1.9E-2</c:v>
                </c:pt>
                <c:pt idx="18715">
                  <c:v>-1.9E-2</c:v>
                </c:pt>
                <c:pt idx="18716">
                  <c:v>-1.9E-2</c:v>
                </c:pt>
                <c:pt idx="18717">
                  <c:v>-1.9E-2</c:v>
                </c:pt>
                <c:pt idx="18718">
                  <c:v>-1.9E-2</c:v>
                </c:pt>
                <c:pt idx="18719">
                  <c:v>-1.9E-2</c:v>
                </c:pt>
                <c:pt idx="18720">
                  <c:v>-1.9E-2</c:v>
                </c:pt>
                <c:pt idx="18721">
                  <c:v>-1.9E-2</c:v>
                </c:pt>
                <c:pt idx="18722">
                  <c:v>-1.9E-2</c:v>
                </c:pt>
                <c:pt idx="18723">
                  <c:v>-1.9E-2</c:v>
                </c:pt>
                <c:pt idx="18724">
                  <c:v>-1.9E-2</c:v>
                </c:pt>
                <c:pt idx="18725">
                  <c:v>-1.9E-2</c:v>
                </c:pt>
                <c:pt idx="18726">
                  <c:v>-1.9E-2</c:v>
                </c:pt>
                <c:pt idx="18727">
                  <c:v>-1.9E-2</c:v>
                </c:pt>
                <c:pt idx="18728">
                  <c:v>-1.9E-2</c:v>
                </c:pt>
                <c:pt idx="18729">
                  <c:v>-1.9E-2</c:v>
                </c:pt>
                <c:pt idx="18730">
                  <c:v>-1.9E-2</c:v>
                </c:pt>
                <c:pt idx="18731">
                  <c:v>-1.9E-2</c:v>
                </c:pt>
                <c:pt idx="18732">
                  <c:v>-1.9E-2</c:v>
                </c:pt>
                <c:pt idx="18733">
                  <c:v>-1.9E-2</c:v>
                </c:pt>
                <c:pt idx="18734">
                  <c:v>-1.9E-2</c:v>
                </c:pt>
                <c:pt idx="18735">
                  <c:v>-1.9E-2</c:v>
                </c:pt>
                <c:pt idx="18736">
                  <c:v>-1.9E-2</c:v>
                </c:pt>
                <c:pt idx="18737">
                  <c:v>-1.9E-2</c:v>
                </c:pt>
                <c:pt idx="18738">
                  <c:v>-1.9E-2</c:v>
                </c:pt>
                <c:pt idx="18739">
                  <c:v>-1.9E-2</c:v>
                </c:pt>
                <c:pt idx="18740">
                  <c:v>-1.9E-2</c:v>
                </c:pt>
                <c:pt idx="18741">
                  <c:v>-1.9E-2</c:v>
                </c:pt>
                <c:pt idx="18742">
                  <c:v>-1.9E-2</c:v>
                </c:pt>
                <c:pt idx="18743">
                  <c:v>-1.9E-2</c:v>
                </c:pt>
                <c:pt idx="18744">
                  <c:v>-1.9E-2</c:v>
                </c:pt>
                <c:pt idx="18745">
                  <c:v>-1.9E-2</c:v>
                </c:pt>
                <c:pt idx="18746">
                  <c:v>-1.9E-2</c:v>
                </c:pt>
                <c:pt idx="18747">
                  <c:v>-1.9E-2</c:v>
                </c:pt>
                <c:pt idx="18748">
                  <c:v>-1.9E-2</c:v>
                </c:pt>
                <c:pt idx="18749">
                  <c:v>-1.9E-2</c:v>
                </c:pt>
                <c:pt idx="18750">
                  <c:v>-1.9E-2</c:v>
                </c:pt>
                <c:pt idx="18751">
                  <c:v>-1.9E-2</c:v>
                </c:pt>
                <c:pt idx="18752">
                  <c:v>-1.9E-2</c:v>
                </c:pt>
                <c:pt idx="18753">
                  <c:v>-1.9E-2</c:v>
                </c:pt>
                <c:pt idx="18754">
                  <c:v>-1.9E-2</c:v>
                </c:pt>
                <c:pt idx="18755">
                  <c:v>-1.9E-2</c:v>
                </c:pt>
                <c:pt idx="18756">
                  <c:v>-1.9E-2</c:v>
                </c:pt>
                <c:pt idx="18757">
                  <c:v>-1.9E-2</c:v>
                </c:pt>
                <c:pt idx="18758">
                  <c:v>-1.9E-2</c:v>
                </c:pt>
                <c:pt idx="18759">
                  <c:v>-1.9E-2</c:v>
                </c:pt>
                <c:pt idx="18760">
                  <c:v>-1.9E-2</c:v>
                </c:pt>
                <c:pt idx="18761">
                  <c:v>-1.9E-2</c:v>
                </c:pt>
                <c:pt idx="18762">
                  <c:v>-1.9E-2</c:v>
                </c:pt>
                <c:pt idx="18763">
                  <c:v>-1.9E-2</c:v>
                </c:pt>
                <c:pt idx="18764">
                  <c:v>-1.9E-2</c:v>
                </c:pt>
                <c:pt idx="18765">
                  <c:v>-1.9E-2</c:v>
                </c:pt>
                <c:pt idx="18766">
                  <c:v>-1.9E-2</c:v>
                </c:pt>
                <c:pt idx="18767">
                  <c:v>-1.9E-2</c:v>
                </c:pt>
                <c:pt idx="18768">
                  <c:v>-1.9E-2</c:v>
                </c:pt>
                <c:pt idx="18769">
                  <c:v>-1.9E-2</c:v>
                </c:pt>
                <c:pt idx="18770">
                  <c:v>-1.9E-2</c:v>
                </c:pt>
                <c:pt idx="18771">
                  <c:v>-1.9E-2</c:v>
                </c:pt>
                <c:pt idx="18772">
                  <c:v>-1.9E-2</c:v>
                </c:pt>
                <c:pt idx="18773">
                  <c:v>-1.9E-2</c:v>
                </c:pt>
                <c:pt idx="18774">
                  <c:v>-1.9E-2</c:v>
                </c:pt>
                <c:pt idx="18775">
                  <c:v>-1.9E-2</c:v>
                </c:pt>
                <c:pt idx="18776">
                  <c:v>-1.9E-2</c:v>
                </c:pt>
                <c:pt idx="18777">
                  <c:v>-1.9E-2</c:v>
                </c:pt>
                <c:pt idx="18778">
                  <c:v>-1.9E-2</c:v>
                </c:pt>
                <c:pt idx="18779">
                  <c:v>-1.9E-2</c:v>
                </c:pt>
                <c:pt idx="18780">
                  <c:v>-1.9E-2</c:v>
                </c:pt>
                <c:pt idx="18781">
                  <c:v>-1.9E-2</c:v>
                </c:pt>
                <c:pt idx="18782">
                  <c:v>-1.9E-2</c:v>
                </c:pt>
                <c:pt idx="18783">
                  <c:v>-1.9E-2</c:v>
                </c:pt>
                <c:pt idx="18784">
                  <c:v>-1.9E-2</c:v>
                </c:pt>
                <c:pt idx="18785">
                  <c:v>-1.9E-2</c:v>
                </c:pt>
                <c:pt idx="18786">
                  <c:v>-1.9E-2</c:v>
                </c:pt>
                <c:pt idx="18787">
                  <c:v>-1.9E-2</c:v>
                </c:pt>
                <c:pt idx="18788">
                  <c:v>-1.9E-2</c:v>
                </c:pt>
                <c:pt idx="18789">
                  <c:v>-1.9E-2</c:v>
                </c:pt>
                <c:pt idx="18790">
                  <c:v>-1.9E-2</c:v>
                </c:pt>
                <c:pt idx="18791">
                  <c:v>-1.9E-2</c:v>
                </c:pt>
                <c:pt idx="18792">
                  <c:v>-1.7999999999999999E-2</c:v>
                </c:pt>
                <c:pt idx="18793">
                  <c:v>-1.7999999999999999E-2</c:v>
                </c:pt>
                <c:pt idx="18794">
                  <c:v>-1.7999999999999999E-2</c:v>
                </c:pt>
                <c:pt idx="18795">
                  <c:v>-1.7999999999999999E-2</c:v>
                </c:pt>
                <c:pt idx="18796">
                  <c:v>-1.7999999999999999E-2</c:v>
                </c:pt>
                <c:pt idx="18797">
                  <c:v>-1.7999999999999999E-2</c:v>
                </c:pt>
                <c:pt idx="18798">
                  <c:v>-1.7999999999999999E-2</c:v>
                </c:pt>
                <c:pt idx="18799">
                  <c:v>-1.7999999999999999E-2</c:v>
                </c:pt>
                <c:pt idx="18800">
                  <c:v>-1.7999999999999999E-2</c:v>
                </c:pt>
                <c:pt idx="18801">
                  <c:v>-1.7999999999999999E-2</c:v>
                </c:pt>
                <c:pt idx="18802">
                  <c:v>-1.7999999999999999E-2</c:v>
                </c:pt>
                <c:pt idx="18803">
                  <c:v>-1.7999999999999999E-2</c:v>
                </c:pt>
                <c:pt idx="18804">
                  <c:v>-1.7999999999999999E-2</c:v>
                </c:pt>
                <c:pt idx="18805">
                  <c:v>-1.7999999999999999E-2</c:v>
                </c:pt>
                <c:pt idx="18806">
                  <c:v>-1.7999999999999999E-2</c:v>
                </c:pt>
                <c:pt idx="18807">
                  <c:v>-1.7999999999999999E-2</c:v>
                </c:pt>
                <c:pt idx="18808">
                  <c:v>-1.7999999999999999E-2</c:v>
                </c:pt>
                <c:pt idx="18809">
                  <c:v>-1.7999999999999999E-2</c:v>
                </c:pt>
                <c:pt idx="18810">
                  <c:v>-1.7999999999999999E-2</c:v>
                </c:pt>
                <c:pt idx="18811">
                  <c:v>-1.7999999999999999E-2</c:v>
                </c:pt>
                <c:pt idx="18812">
                  <c:v>-1.7999999999999999E-2</c:v>
                </c:pt>
                <c:pt idx="18813">
                  <c:v>-1.7999999999999999E-2</c:v>
                </c:pt>
                <c:pt idx="18814">
                  <c:v>-1.7999999999999999E-2</c:v>
                </c:pt>
                <c:pt idx="18815">
                  <c:v>-1.7999999999999999E-2</c:v>
                </c:pt>
                <c:pt idx="18816">
                  <c:v>-1.7999999999999999E-2</c:v>
                </c:pt>
                <c:pt idx="18817">
                  <c:v>-1.7999999999999999E-2</c:v>
                </c:pt>
                <c:pt idx="18818">
                  <c:v>-1.7999999999999999E-2</c:v>
                </c:pt>
                <c:pt idx="18819">
                  <c:v>-1.7999999999999999E-2</c:v>
                </c:pt>
                <c:pt idx="18820">
                  <c:v>-1.7999999999999999E-2</c:v>
                </c:pt>
                <c:pt idx="18821">
                  <c:v>-1.7999999999999999E-2</c:v>
                </c:pt>
                <c:pt idx="18822">
                  <c:v>-1.7999999999999999E-2</c:v>
                </c:pt>
                <c:pt idx="18823">
                  <c:v>-1.7999999999999999E-2</c:v>
                </c:pt>
                <c:pt idx="18824">
                  <c:v>-1.7999999999999999E-2</c:v>
                </c:pt>
                <c:pt idx="18825">
                  <c:v>-1.7999999999999999E-2</c:v>
                </c:pt>
                <c:pt idx="18826">
                  <c:v>-1.7999999999999999E-2</c:v>
                </c:pt>
                <c:pt idx="18827">
                  <c:v>-1.7999999999999999E-2</c:v>
                </c:pt>
                <c:pt idx="18828">
                  <c:v>-1.7999999999999999E-2</c:v>
                </c:pt>
                <c:pt idx="18829">
                  <c:v>-1.7999999999999999E-2</c:v>
                </c:pt>
                <c:pt idx="18830">
                  <c:v>-1.7999999999999999E-2</c:v>
                </c:pt>
                <c:pt idx="18831">
                  <c:v>-1.7999999999999999E-2</c:v>
                </c:pt>
                <c:pt idx="18832">
                  <c:v>-1.7999999999999999E-2</c:v>
                </c:pt>
                <c:pt idx="18833">
                  <c:v>-1.7999999999999999E-2</c:v>
                </c:pt>
                <c:pt idx="18834">
                  <c:v>-1.7999999999999999E-2</c:v>
                </c:pt>
                <c:pt idx="18835">
                  <c:v>-1.7999999999999999E-2</c:v>
                </c:pt>
                <c:pt idx="18836">
                  <c:v>-1.7999999999999999E-2</c:v>
                </c:pt>
                <c:pt idx="18837">
                  <c:v>-1.7999999999999999E-2</c:v>
                </c:pt>
                <c:pt idx="18838">
                  <c:v>-1.7999999999999999E-2</c:v>
                </c:pt>
                <c:pt idx="18839">
                  <c:v>-1.7999999999999999E-2</c:v>
                </c:pt>
                <c:pt idx="18840">
                  <c:v>-1.7999999999999999E-2</c:v>
                </c:pt>
                <c:pt idx="18841">
                  <c:v>-1.7999999999999999E-2</c:v>
                </c:pt>
                <c:pt idx="18842">
                  <c:v>-1.7999999999999999E-2</c:v>
                </c:pt>
                <c:pt idx="18843">
                  <c:v>-1.7999999999999999E-2</c:v>
                </c:pt>
                <c:pt idx="18844">
                  <c:v>-1.7999999999999999E-2</c:v>
                </c:pt>
                <c:pt idx="18845">
                  <c:v>-1.7999999999999999E-2</c:v>
                </c:pt>
                <c:pt idx="18846">
                  <c:v>-1.7999999999999999E-2</c:v>
                </c:pt>
                <c:pt idx="18847">
                  <c:v>-1.7999999999999999E-2</c:v>
                </c:pt>
                <c:pt idx="18848">
                  <c:v>-1.7999999999999999E-2</c:v>
                </c:pt>
                <c:pt idx="18849">
                  <c:v>-1.7999999999999999E-2</c:v>
                </c:pt>
                <c:pt idx="18850">
                  <c:v>-1.7999999999999999E-2</c:v>
                </c:pt>
                <c:pt idx="18851">
                  <c:v>-1.7999999999999999E-2</c:v>
                </c:pt>
                <c:pt idx="18852">
                  <c:v>-1.7999999999999999E-2</c:v>
                </c:pt>
                <c:pt idx="18853">
                  <c:v>-1.7999999999999999E-2</c:v>
                </c:pt>
                <c:pt idx="18854">
                  <c:v>-1.7999999999999999E-2</c:v>
                </c:pt>
                <c:pt idx="18855">
                  <c:v>-1.7999999999999999E-2</c:v>
                </c:pt>
                <c:pt idx="18856">
                  <c:v>-1.7999999999999999E-2</c:v>
                </c:pt>
                <c:pt idx="18857">
                  <c:v>-1.7999999999999999E-2</c:v>
                </c:pt>
                <c:pt idx="18858">
                  <c:v>-1.7999999999999999E-2</c:v>
                </c:pt>
                <c:pt idx="18859">
                  <c:v>-1.7999999999999999E-2</c:v>
                </c:pt>
                <c:pt idx="18860">
                  <c:v>-1.7999999999999999E-2</c:v>
                </c:pt>
                <c:pt idx="18861">
                  <c:v>-1.7999999999999999E-2</c:v>
                </c:pt>
                <c:pt idx="18862">
                  <c:v>-1.7999999999999999E-2</c:v>
                </c:pt>
                <c:pt idx="18863">
                  <c:v>-1.7999999999999999E-2</c:v>
                </c:pt>
                <c:pt idx="18864">
                  <c:v>-1.7999999999999999E-2</c:v>
                </c:pt>
                <c:pt idx="18865">
                  <c:v>-1.7999999999999999E-2</c:v>
                </c:pt>
                <c:pt idx="18866">
                  <c:v>-1.7999999999999999E-2</c:v>
                </c:pt>
                <c:pt idx="18867">
                  <c:v>-1.7999999999999999E-2</c:v>
                </c:pt>
                <c:pt idx="18868">
                  <c:v>-1.7999999999999999E-2</c:v>
                </c:pt>
                <c:pt idx="18869">
                  <c:v>-1.7999999999999999E-2</c:v>
                </c:pt>
                <c:pt idx="18870">
                  <c:v>-1.7999999999999999E-2</c:v>
                </c:pt>
                <c:pt idx="18871">
                  <c:v>-1.7999999999999999E-2</c:v>
                </c:pt>
                <c:pt idx="18872">
                  <c:v>-1.7999999999999999E-2</c:v>
                </c:pt>
                <c:pt idx="18873">
                  <c:v>-1.7000000000000001E-2</c:v>
                </c:pt>
                <c:pt idx="18874">
                  <c:v>-1.7000000000000001E-2</c:v>
                </c:pt>
                <c:pt idx="18875">
                  <c:v>-1.7000000000000001E-2</c:v>
                </c:pt>
                <c:pt idx="18876">
                  <c:v>-1.7000000000000001E-2</c:v>
                </c:pt>
                <c:pt idx="18877">
                  <c:v>-1.7000000000000001E-2</c:v>
                </c:pt>
                <c:pt idx="18878">
                  <c:v>-1.7000000000000001E-2</c:v>
                </c:pt>
                <c:pt idx="18879">
                  <c:v>-1.7000000000000001E-2</c:v>
                </c:pt>
                <c:pt idx="18880">
                  <c:v>-1.7000000000000001E-2</c:v>
                </c:pt>
                <c:pt idx="18881">
                  <c:v>-1.7000000000000001E-2</c:v>
                </c:pt>
                <c:pt idx="18882">
                  <c:v>-1.7000000000000001E-2</c:v>
                </c:pt>
                <c:pt idx="18883">
                  <c:v>-1.7000000000000001E-2</c:v>
                </c:pt>
                <c:pt idx="18884">
                  <c:v>-1.7000000000000001E-2</c:v>
                </c:pt>
                <c:pt idx="18885">
                  <c:v>-1.7000000000000001E-2</c:v>
                </c:pt>
                <c:pt idx="18886">
                  <c:v>-1.7000000000000001E-2</c:v>
                </c:pt>
                <c:pt idx="18887">
                  <c:v>-1.7000000000000001E-2</c:v>
                </c:pt>
                <c:pt idx="18888">
                  <c:v>-1.7000000000000001E-2</c:v>
                </c:pt>
                <c:pt idx="18889">
                  <c:v>-1.7000000000000001E-2</c:v>
                </c:pt>
                <c:pt idx="18890">
                  <c:v>-1.7000000000000001E-2</c:v>
                </c:pt>
                <c:pt idx="18891">
                  <c:v>-1.7000000000000001E-2</c:v>
                </c:pt>
                <c:pt idx="18892">
                  <c:v>-1.7000000000000001E-2</c:v>
                </c:pt>
                <c:pt idx="18893">
                  <c:v>-1.7000000000000001E-2</c:v>
                </c:pt>
                <c:pt idx="18894">
                  <c:v>-1.7000000000000001E-2</c:v>
                </c:pt>
                <c:pt idx="18895">
                  <c:v>-1.7000000000000001E-2</c:v>
                </c:pt>
                <c:pt idx="18896">
                  <c:v>-1.7000000000000001E-2</c:v>
                </c:pt>
                <c:pt idx="18897">
                  <c:v>-1.7000000000000001E-2</c:v>
                </c:pt>
                <c:pt idx="18898">
                  <c:v>-1.7000000000000001E-2</c:v>
                </c:pt>
                <c:pt idx="18899">
                  <c:v>-1.7000000000000001E-2</c:v>
                </c:pt>
                <c:pt idx="18900">
                  <c:v>-1.7000000000000001E-2</c:v>
                </c:pt>
                <c:pt idx="18901">
                  <c:v>-1.7000000000000001E-2</c:v>
                </c:pt>
                <c:pt idx="18902">
                  <c:v>-1.7000000000000001E-2</c:v>
                </c:pt>
                <c:pt idx="18903">
                  <c:v>-1.7000000000000001E-2</c:v>
                </c:pt>
                <c:pt idx="18904">
                  <c:v>-1.7000000000000001E-2</c:v>
                </c:pt>
                <c:pt idx="18905">
                  <c:v>-1.7000000000000001E-2</c:v>
                </c:pt>
                <c:pt idx="18906">
                  <c:v>-1.7000000000000001E-2</c:v>
                </c:pt>
                <c:pt idx="18907">
                  <c:v>-1.7000000000000001E-2</c:v>
                </c:pt>
                <c:pt idx="18908">
                  <c:v>-1.7000000000000001E-2</c:v>
                </c:pt>
                <c:pt idx="18909">
                  <c:v>-1.7000000000000001E-2</c:v>
                </c:pt>
                <c:pt idx="18910">
                  <c:v>-1.7000000000000001E-2</c:v>
                </c:pt>
                <c:pt idx="18911">
                  <c:v>-1.7000000000000001E-2</c:v>
                </c:pt>
                <c:pt idx="18912">
                  <c:v>-1.7000000000000001E-2</c:v>
                </c:pt>
                <c:pt idx="18913">
                  <c:v>-1.7000000000000001E-2</c:v>
                </c:pt>
                <c:pt idx="18914">
                  <c:v>-1.7000000000000001E-2</c:v>
                </c:pt>
                <c:pt idx="18915">
                  <c:v>-1.7000000000000001E-2</c:v>
                </c:pt>
                <c:pt idx="18916">
                  <c:v>-1.7000000000000001E-2</c:v>
                </c:pt>
                <c:pt idx="18917">
                  <c:v>-1.7000000000000001E-2</c:v>
                </c:pt>
                <c:pt idx="18918">
                  <c:v>-1.7000000000000001E-2</c:v>
                </c:pt>
                <c:pt idx="18919">
                  <c:v>-1.7000000000000001E-2</c:v>
                </c:pt>
                <c:pt idx="18920">
                  <c:v>-1.7000000000000001E-2</c:v>
                </c:pt>
                <c:pt idx="18921">
                  <c:v>-1.7000000000000001E-2</c:v>
                </c:pt>
                <c:pt idx="18922">
                  <c:v>-1.7000000000000001E-2</c:v>
                </c:pt>
                <c:pt idx="18923">
                  <c:v>-1.7000000000000001E-2</c:v>
                </c:pt>
                <c:pt idx="18924">
                  <c:v>-1.7000000000000001E-2</c:v>
                </c:pt>
                <c:pt idx="18925">
                  <c:v>-1.7000000000000001E-2</c:v>
                </c:pt>
                <c:pt idx="18926">
                  <c:v>-1.7000000000000001E-2</c:v>
                </c:pt>
                <c:pt idx="18927">
                  <c:v>-1.7000000000000001E-2</c:v>
                </c:pt>
                <c:pt idx="18928">
                  <c:v>-1.7000000000000001E-2</c:v>
                </c:pt>
                <c:pt idx="18929">
                  <c:v>-1.7000000000000001E-2</c:v>
                </c:pt>
                <c:pt idx="18930">
                  <c:v>-1.7000000000000001E-2</c:v>
                </c:pt>
                <c:pt idx="18931">
                  <c:v>-1.7000000000000001E-2</c:v>
                </c:pt>
                <c:pt idx="18932">
                  <c:v>-1.7000000000000001E-2</c:v>
                </c:pt>
                <c:pt idx="18933">
                  <c:v>-1.7000000000000001E-2</c:v>
                </c:pt>
                <c:pt idx="18934">
                  <c:v>-1.7000000000000001E-2</c:v>
                </c:pt>
                <c:pt idx="18935">
                  <c:v>-1.7000000000000001E-2</c:v>
                </c:pt>
                <c:pt idx="18936">
                  <c:v>-1.7000000000000001E-2</c:v>
                </c:pt>
                <c:pt idx="18937">
                  <c:v>-1.7000000000000001E-2</c:v>
                </c:pt>
                <c:pt idx="18938">
                  <c:v>-1.7000000000000001E-2</c:v>
                </c:pt>
                <c:pt idx="18939">
                  <c:v>-1.7000000000000001E-2</c:v>
                </c:pt>
                <c:pt idx="18940">
                  <c:v>-1.7000000000000001E-2</c:v>
                </c:pt>
                <c:pt idx="18941">
                  <c:v>-1.7000000000000001E-2</c:v>
                </c:pt>
                <c:pt idx="18942">
                  <c:v>-1.7000000000000001E-2</c:v>
                </c:pt>
                <c:pt idx="18943">
                  <c:v>-1.7000000000000001E-2</c:v>
                </c:pt>
                <c:pt idx="18944">
                  <c:v>-1.7000000000000001E-2</c:v>
                </c:pt>
                <c:pt idx="18945">
                  <c:v>-1.7000000000000001E-2</c:v>
                </c:pt>
                <c:pt idx="18946">
                  <c:v>-1.7000000000000001E-2</c:v>
                </c:pt>
                <c:pt idx="18947">
                  <c:v>-1.7000000000000001E-2</c:v>
                </c:pt>
                <c:pt idx="18948">
                  <c:v>-1.7000000000000001E-2</c:v>
                </c:pt>
                <c:pt idx="18949">
                  <c:v>-1.7000000000000001E-2</c:v>
                </c:pt>
                <c:pt idx="18950">
                  <c:v>-1.7000000000000001E-2</c:v>
                </c:pt>
                <c:pt idx="18951">
                  <c:v>-1.7000000000000001E-2</c:v>
                </c:pt>
                <c:pt idx="18952">
                  <c:v>-1.7000000000000001E-2</c:v>
                </c:pt>
                <c:pt idx="18953">
                  <c:v>-1.7000000000000001E-2</c:v>
                </c:pt>
                <c:pt idx="18954">
                  <c:v>-1.6E-2</c:v>
                </c:pt>
                <c:pt idx="18955">
                  <c:v>-1.6E-2</c:v>
                </c:pt>
                <c:pt idx="18956">
                  <c:v>-1.6E-2</c:v>
                </c:pt>
                <c:pt idx="18957">
                  <c:v>-1.6E-2</c:v>
                </c:pt>
                <c:pt idx="18958">
                  <c:v>-1.6E-2</c:v>
                </c:pt>
                <c:pt idx="18959">
                  <c:v>-1.6E-2</c:v>
                </c:pt>
                <c:pt idx="18960">
                  <c:v>-1.6E-2</c:v>
                </c:pt>
                <c:pt idx="18961">
                  <c:v>-1.6E-2</c:v>
                </c:pt>
                <c:pt idx="18962">
                  <c:v>-1.6E-2</c:v>
                </c:pt>
                <c:pt idx="18963">
                  <c:v>-1.6E-2</c:v>
                </c:pt>
                <c:pt idx="18964">
                  <c:v>-1.6E-2</c:v>
                </c:pt>
                <c:pt idx="18965">
                  <c:v>-1.6E-2</c:v>
                </c:pt>
                <c:pt idx="18966">
                  <c:v>-1.6E-2</c:v>
                </c:pt>
                <c:pt idx="18967">
                  <c:v>-1.6E-2</c:v>
                </c:pt>
                <c:pt idx="18968">
                  <c:v>-1.6E-2</c:v>
                </c:pt>
                <c:pt idx="18969">
                  <c:v>-1.6E-2</c:v>
                </c:pt>
                <c:pt idx="18970">
                  <c:v>-1.6E-2</c:v>
                </c:pt>
                <c:pt idx="18971">
                  <c:v>-1.6E-2</c:v>
                </c:pt>
                <c:pt idx="18972">
                  <c:v>-1.6E-2</c:v>
                </c:pt>
                <c:pt idx="18973">
                  <c:v>-1.6E-2</c:v>
                </c:pt>
                <c:pt idx="18974">
                  <c:v>-1.6E-2</c:v>
                </c:pt>
                <c:pt idx="18975">
                  <c:v>-1.6E-2</c:v>
                </c:pt>
                <c:pt idx="18976">
                  <c:v>-1.6E-2</c:v>
                </c:pt>
                <c:pt idx="18977">
                  <c:v>-1.6E-2</c:v>
                </c:pt>
                <c:pt idx="18978">
                  <c:v>-1.6E-2</c:v>
                </c:pt>
                <c:pt idx="18979">
                  <c:v>-1.6E-2</c:v>
                </c:pt>
                <c:pt idx="18980">
                  <c:v>-1.6E-2</c:v>
                </c:pt>
                <c:pt idx="18981">
                  <c:v>-1.6E-2</c:v>
                </c:pt>
                <c:pt idx="18982">
                  <c:v>-1.6E-2</c:v>
                </c:pt>
                <c:pt idx="18983">
                  <c:v>-1.6E-2</c:v>
                </c:pt>
                <c:pt idx="18984">
                  <c:v>-1.6E-2</c:v>
                </c:pt>
                <c:pt idx="18985">
                  <c:v>-1.6E-2</c:v>
                </c:pt>
                <c:pt idx="18986">
                  <c:v>-1.6E-2</c:v>
                </c:pt>
                <c:pt idx="18987">
                  <c:v>-1.6E-2</c:v>
                </c:pt>
                <c:pt idx="18988">
                  <c:v>-1.6E-2</c:v>
                </c:pt>
                <c:pt idx="18989">
                  <c:v>-1.6E-2</c:v>
                </c:pt>
                <c:pt idx="18990">
                  <c:v>-1.6E-2</c:v>
                </c:pt>
                <c:pt idx="18991">
                  <c:v>-1.6E-2</c:v>
                </c:pt>
                <c:pt idx="18992">
                  <c:v>-1.6E-2</c:v>
                </c:pt>
                <c:pt idx="18993">
                  <c:v>-1.6E-2</c:v>
                </c:pt>
                <c:pt idx="18994">
                  <c:v>-1.6E-2</c:v>
                </c:pt>
                <c:pt idx="18995">
                  <c:v>-1.6E-2</c:v>
                </c:pt>
                <c:pt idx="18996">
                  <c:v>-1.6E-2</c:v>
                </c:pt>
                <c:pt idx="18997">
                  <c:v>-1.6E-2</c:v>
                </c:pt>
                <c:pt idx="18998">
                  <c:v>-1.6E-2</c:v>
                </c:pt>
                <c:pt idx="18999">
                  <c:v>-1.6E-2</c:v>
                </c:pt>
                <c:pt idx="19000">
                  <c:v>-1.6E-2</c:v>
                </c:pt>
                <c:pt idx="19001">
                  <c:v>-1.6E-2</c:v>
                </c:pt>
                <c:pt idx="19002">
                  <c:v>-1.6E-2</c:v>
                </c:pt>
                <c:pt idx="19003">
                  <c:v>-1.6E-2</c:v>
                </c:pt>
                <c:pt idx="19004">
                  <c:v>-1.6E-2</c:v>
                </c:pt>
                <c:pt idx="19005">
                  <c:v>-1.6E-2</c:v>
                </c:pt>
                <c:pt idx="19006">
                  <c:v>-1.6E-2</c:v>
                </c:pt>
                <c:pt idx="19007">
                  <c:v>-1.6E-2</c:v>
                </c:pt>
                <c:pt idx="19008">
                  <c:v>-1.6E-2</c:v>
                </c:pt>
                <c:pt idx="19009">
                  <c:v>-1.6E-2</c:v>
                </c:pt>
                <c:pt idx="19010">
                  <c:v>-1.6E-2</c:v>
                </c:pt>
                <c:pt idx="19011">
                  <c:v>-1.6E-2</c:v>
                </c:pt>
                <c:pt idx="19012">
                  <c:v>-1.6E-2</c:v>
                </c:pt>
                <c:pt idx="19013">
                  <c:v>-1.6E-2</c:v>
                </c:pt>
                <c:pt idx="19014">
                  <c:v>-1.6E-2</c:v>
                </c:pt>
                <c:pt idx="19015">
                  <c:v>-1.6E-2</c:v>
                </c:pt>
                <c:pt idx="19016">
                  <c:v>-1.6E-2</c:v>
                </c:pt>
                <c:pt idx="19017">
                  <c:v>-1.6E-2</c:v>
                </c:pt>
                <c:pt idx="19018">
                  <c:v>-1.6E-2</c:v>
                </c:pt>
                <c:pt idx="19019">
                  <c:v>-1.6E-2</c:v>
                </c:pt>
                <c:pt idx="19020">
                  <c:v>-1.6E-2</c:v>
                </c:pt>
                <c:pt idx="19021">
                  <c:v>-1.6E-2</c:v>
                </c:pt>
                <c:pt idx="19022">
                  <c:v>-1.6E-2</c:v>
                </c:pt>
                <c:pt idx="19023">
                  <c:v>-1.6E-2</c:v>
                </c:pt>
                <c:pt idx="19024">
                  <c:v>-1.6E-2</c:v>
                </c:pt>
                <c:pt idx="19025">
                  <c:v>-1.6E-2</c:v>
                </c:pt>
                <c:pt idx="19026">
                  <c:v>-1.6E-2</c:v>
                </c:pt>
                <c:pt idx="19027">
                  <c:v>-1.6E-2</c:v>
                </c:pt>
                <c:pt idx="19028">
                  <c:v>-1.6E-2</c:v>
                </c:pt>
                <c:pt idx="19029">
                  <c:v>-1.6E-2</c:v>
                </c:pt>
                <c:pt idx="19030">
                  <c:v>-1.6E-2</c:v>
                </c:pt>
                <c:pt idx="19031">
                  <c:v>-1.6E-2</c:v>
                </c:pt>
                <c:pt idx="19032">
                  <c:v>-1.6E-2</c:v>
                </c:pt>
                <c:pt idx="19033">
                  <c:v>-1.6E-2</c:v>
                </c:pt>
                <c:pt idx="19034">
                  <c:v>-1.6E-2</c:v>
                </c:pt>
                <c:pt idx="19035">
                  <c:v>-1.4999999999999999E-2</c:v>
                </c:pt>
                <c:pt idx="19036">
                  <c:v>-1.4999999999999999E-2</c:v>
                </c:pt>
                <c:pt idx="19037">
                  <c:v>-1.4999999999999999E-2</c:v>
                </c:pt>
                <c:pt idx="19038">
                  <c:v>-1.4999999999999999E-2</c:v>
                </c:pt>
                <c:pt idx="19039">
                  <c:v>-1.4999999999999999E-2</c:v>
                </c:pt>
                <c:pt idx="19040">
                  <c:v>-1.4999999999999999E-2</c:v>
                </c:pt>
                <c:pt idx="19041">
                  <c:v>-1.4999999999999999E-2</c:v>
                </c:pt>
                <c:pt idx="19042">
                  <c:v>-1.4999999999999999E-2</c:v>
                </c:pt>
                <c:pt idx="19043">
                  <c:v>-1.4999999999999999E-2</c:v>
                </c:pt>
                <c:pt idx="19044">
                  <c:v>-1.4999999999999999E-2</c:v>
                </c:pt>
                <c:pt idx="19045">
                  <c:v>-1.4999999999999999E-2</c:v>
                </c:pt>
                <c:pt idx="19046">
                  <c:v>-1.4999999999999999E-2</c:v>
                </c:pt>
                <c:pt idx="19047">
                  <c:v>-1.4999999999999999E-2</c:v>
                </c:pt>
                <c:pt idx="19048">
                  <c:v>-1.4999999999999999E-2</c:v>
                </c:pt>
                <c:pt idx="19049">
                  <c:v>-1.4999999999999999E-2</c:v>
                </c:pt>
                <c:pt idx="19050">
                  <c:v>-1.4999999999999999E-2</c:v>
                </c:pt>
                <c:pt idx="19051">
                  <c:v>-1.4999999999999999E-2</c:v>
                </c:pt>
                <c:pt idx="19052">
                  <c:v>-1.4999999999999999E-2</c:v>
                </c:pt>
                <c:pt idx="19053">
                  <c:v>-1.4999999999999999E-2</c:v>
                </c:pt>
                <c:pt idx="19054">
                  <c:v>-1.4999999999999999E-2</c:v>
                </c:pt>
                <c:pt idx="19055">
                  <c:v>-1.4999999999999999E-2</c:v>
                </c:pt>
                <c:pt idx="19056">
                  <c:v>-1.4999999999999999E-2</c:v>
                </c:pt>
                <c:pt idx="19057">
                  <c:v>-1.4999999999999999E-2</c:v>
                </c:pt>
                <c:pt idx="19058">
                  <c:v>-1.4999999999999999E-2</c:v>
                </c:pt>
                <c:pt idx="19059">
                  <c:v>-1.4999999999999999E-2</c:v>
                </c:pt>
                <c:pt idx="19060">
                  <c:v>-1.4999999999999999E-2</c:v>
                </c:pt>
                <c:pt idx="19061">
                  <c:v>-1.4999999999999999E-2</c:v>
                </c:pt>
                <c:pt idx="19062">
                  <c:v>-1.4999999999999999E-2</c:v>
                </c:pt>
                <c:pt idx="19063">
                  <c:v>-1.4999999999999999E-2</c:v>
                </c:pt>
                <c:pt idx="19064">
                  <c:v>-1.4999999999999999E-2</c:v>
                </c:pt>
                <c:pt idx="19065">
                  <c:v>-1.4999999999999999E-2</c:v>
                </c:pt>
                <c:pt idx="19066">
                  <c:v>-1.4999999999999999E-2</c:v>
                </c:pt>
                <c:pt idx="19067">
                  <c:v>-1.4999999999999999E-2</c:v>
                </c:pt>
                <c:pt idx="19068">
                  <c:v>-1.4999999999999999E-2</c:v>
                </c:pt>
                <c:pt idx="19069">
                  <c:v>-1.4999999999999999E-2</c:v>
                </c:pt>
                <c:pt idx="19070">
                  <c:v>-1.4999999999999999E-2</c:v>
                </c:pt>
                <c:pt idx="19071">
                  <c:v>-1.4999999999999999E-2</c:v>
                </c:pt>
                <c:pt idx="19072">
                  <c:v>-1.4999999999999999E-2</c:v>
                </c:pt>
                <c:pt idx="19073">
                  <c:v>-1.4999999999999999E-2</c:v>
                </c:pt>
                <c:pt idx="19074">
                  <c:v>-1.4999999999999999E-2</c:v>
                </c:pt>
                <c:pt idx="19075">
                  <c:v>-1.4999999999999999E-2</c:v>
                </c:pt>
                <c:pt idx="19076">
                  <c:v>-1.4999999999999999E-2</c:v>
                </c:pt>
                <c:pt idx="19077">
                  <c:v>-1.4999999999999999E-2</c:v>
                </c:pt>
                <c:pt idx="19078">
                  <c:v>-1.4999999999999999E-2</c:v>
                </c:pt>
                <c:pt idx="19079">
                  <c:v>-1.4999999999999999E-2</c:v>
                </c:pt>
                <c:pt idx="19080">
                  <c:v>-1.4999999999999999E-2</c:v>
                </c:pt>
                <c:pt idx="19081">
                  <c:v>-1.4999999999999999E-2</c:v>
                </c:pt>
                <c:pt idx="19082">
                  <c:v>-1.4999999999999999E-2</c:v>
                </c:pt>
                <c:pt idx="19083">
                  <c:v>-1.4999999999999999E-2</c:v>
                </c:pt>
                <c:pt idx="19084">
                  <c:v>-1.4999999999999999E-2</c:v>
                </c:pt>
                <c:pt idx="19085">
                  <c:v>-1.4999999999999999E-2</c:v>
                </c:pt>
                <c:pt idx="19086">
                  <c:v>-1.4999999999999999E-2</c:v>
                </c:pt>
                <c:pt idx="19087">
                  <c:v>-1.4999999999999999E-2</c:v>
                </c:pt>
                <c:pt idx="19088">
                  <c:v>-1.4999999999999999E-2</c:v>
                </c:pt>
                <c:pt idx="19089">
                  <c:v>-1.4999999999999999E-2</c:v>
                </c:pt>
                <c:pt idx="19090">
                  <c:v>-1.4999999999999999E-2</c:v>
                </c:pt>
                <c:pt idx="19091">
                  <c:v>-1.4999999999999999E-2</c:v>
                </c:pt>
                <c:pt idx="19092">
                  <c:v>-1.4999999999999999E-2</c:v>
                </c:pt>
                <c:pt idx="19093">
                  <c:v>-1.4999999999999999E-2</c:v>
                </c:pt>
                <c:pt idx="19094">
                  <c:v>-1.4999999999999999E-2</c:v>
                </c:pt>
                <c:pt idx="19095">
                  <c:v>-1.4999999999999999E-2</c:v>
                </c:pt>
                <c:pt idx="19096">
                  <c:v>-1.4999999999999999E-2</c:v>
                </c:pt>
                <c:pt idx="19097">
                  <c:v>-1.4999999999999999E-2</c:v>
                </c:pt>
                <c:pt idx="19098">
                  <c:v>-1.4999999999999999E-2</c:v>
                </c:pt>
                <c:pt idx="19099">
                  <c:v>-1.4999999999999999E-2</c:v>
                </c:pt>
                <c:pt idx="19100">
                  <c:v>-1.4999999999999999E-2</c:v>
                </c:pt>
                <c:pt idx="19101">
                  <c:v>-1.4999999999999999E-2</c:v>
                </c:pt>
                <c:pt idx="19102">
                  <c:v>-1.4999999999999999E-2</c:v>
                </c:pt>
                <c:pt idx="19103">
                  <c:v>-1.4999999999999999E-2</c:v>
                </c:pt>
                <c:pt idx="19104">
                  <c:v>-1.4999999999999999E-2</c:v>
                </c:pt>
                <c:pt idx="19105">
                  <c:v>-1.4999999999999999E-2</c:v>
                </c:pt>
                <c:pt idx="19106">
                  <c:v>-1.4999999999999999E-2</c:v>
                </c:pt>
                <c:pt idx="19107">
                  <c:v>-1.4999999999999999E-2</c:v>
                </c:pt>
                <c:pt idx="19108">
                  <c:v>-1.4999999999999999E-2</c:v>
                </c:pt>
                <c:pt idx="19109">
                  <c:v>-1.4999999999999999E-2</c:v>
                </c:pt>
                <c:pt idx="19110">
                  <c:v>-1.4999999999999999E-2</c:v>
                </c:pt>
                <c:pt idx="19111">
                  <c:v>-1.4999999999999999E-2</c:v>
                </c:pt>
                <c:pt idx="19112">
                  <c:v>-1.4999999999999999E-2</c:v>
                </c:pt>
                <c:pt idx="19113">
                  <c:v>-1.4999999999999999E-2</c:v>
                </c:pt>
                <c:pt idx="19114">
                  <c:v>-1.4999999999999999E-2</c:v>
                </c:pt>
                <c:pt idx="19115">
                  <c:v>-1.4999999999999999E-2</c:v>
                </c:pt>
                <c:pt idx="19116">
                  <c:v>-1.4E-2</c:v>
                </c:pt>
                <c:pt idx="19117">
                  <c:v>-1.4E-2</c:v>
                </c:pt>
                <c:pt idx="19118">
                  <c:v>-1.4E-2</c:v>
                </c:pt>
                <c:pt idx="19119">
                  <c:v>-1.4E-2</c:v>
                </c:pt>
                <c:pt idx="19120">
                  <c:v>-1.4E-2</c:v>
                </c:pt>
                <c:pt idx="19121">
                  <c:v>-1.4E-2</c:v>
                </c:pt>
                <c:pt idx="19122">
                  <c:v>-1.4E-2</c:v>
                </c:pt>
                <c:pt idx="19123">
                  <c:v>-1.4E-2</c:v>
                </c:pt>
                <c:pt idx="19124">
                  <c:v>-1.4E-2</c:v>
                </c:pt>
                <c:pt idx="19125">
                  <c:v>-1.4E-2</c:v>
                </c:pt>
                <c:pt idx="19126">
                  <c:v>-1.4E-2</c:v>
                </c:pt>
                <c:pt idx="19127">
                  <c:v>-1.4E-2</c:v>
                </c:pt>
                <c:pt idx="19128">
                  <c:v>-1.4E-2</c:v>
                </c:pt>
                <c:pt idx="19129">
                  <c:v>-1.4E-2</c:v>
                </c:pt>
                <c:pt idx="19130">
                  <c:v>-1.4E-2</c:v>
                </c:pt>
                <c:pt idx="19131">
                  <c:v>-1.4E-2</c:v>
                </c:pt>
                <c:pt idx="19132">
                  <c:v>-1.4E-2</c:v>
                </c:pt>
                <c:pt idx="19133">
                  <c:v>-1.4E-2</c:v>
                </c:pt>
                <c:pt idx="19134">
                  <c:v>-1.4E-2</c:v>
                </c:pt>
                <c:pt idx="19135">
                  <c:v>-1.4E-2</c:v>
                </c:pt>
                <c:pt idx="19136">
                  <c:v>-1.4E-2</c:v>
                </c:pt>
                <c:pt idx="19137">
                  <c:v>-1.4E-2</c:v>
                </c:pt>
                <c:pt idx="19138">
                  <c:v>-1.4E-2</c:v>
                </c:pt>
                <c:pt idx="19139">
                  <c:v>-1.4E-2</c:v>
                </c:pt>
                <c:pt idx="19140">
                  <c:v>-1.4E-2</c:v>
                </c:pt>
                <c:pt idx="19141">
                  <c:v>-1.4E-2</c:v>
                </c:pt>
                <c:pt idx="19142">
                  <c:v>-1.4E-2</c:v>
                </c:pt>
                <c:pt idx="19143">
                  <c:v>-1.4E-2</c:v>
                </c:pt>
                <c:pt idx="19144">
                  <c:v>-1.4E-2</c:v>
                </c:pt>
                <c:pt idx="19145">
                  <c:v>-1.4E-2</c:v>
                </c:pt>
                <c:pt idx="19146">
                  <c:v>-1.4E-2</c:v>
                </c:pt>
                <c:pt idx="19147">
                  <c:v>-1.4E-2</c:v>
                </c:pt>
                <c:pt idx="19148">
                  <c:v>-1.4E-2</c:v>
                </c:pt>
                <c:pt idx="19149">
                  <c:v>-1.4E-2</c:v>
                </c:pt>
                <c:pt idx="19150">
                  <c:v>-1.4E-2</c:v>
                </c:pt>
                <c:pt idx="19151">
                  <c:v>-1.4E-2</c:v>
                </c:pt>
                <c:pt idx="19152">
                  <c:v>-1.4E-2</c:v>
                </c:pt>
                <c:pt idx="19153">
                  <c:v>-1.4E-2</c:v>
                </c:pt>
                <c:pt idx="19154">
                  <c:v>-1.4E-2</c:v>
                </c:pt>
                <c:pt idx="19155">
                  <c:v>-1.4E-2</c:v>
                </c:pt>
                <c:pt idx="19156">
                  <c:v>-1.4E-2</c:v>
                </c:pt>
                <c:pt idx="19157">
                  <c:v>-1.4E-2</c:v>
                </c:pt>
                <c:pt idx="19158">
                  <c:v>-1.4E-2</c:v>
                </c:pt>
                <c:pt idx="19159">
                  <c:v>-1.4E-2</c:v>
                </c:pt>
                <c:pt idx="19160">
                  <c:v>-1.4E-2</c:v>
                </c:pt>
                <c:pt idx="19161">
                  <c:v>-1.4E-2</c:v>
                </c:pt>
                <c:pt idx="19162">
                  <c:v>-1.4E-2</c:v>
                </c:pt>
                <c:pt idx="19163">
                  <c:v>-1.4E-2</c:v>
                </c:pt>
                <c:pt idx="19164">
                  <c:v>-1.4E-2</c:v>
                </c:pt>
                <c:pt idx="19165">
                  <c:v>-1.4E-2</c:v>
                </c:pt>
                <c:pt idx="19166">
                  <c:v>-1.4E-2</c:v>
                </c:pt>
                <c:pt idx="19167">
                  <c:v>-1.4E-2</c:v>
                </c:pt>
                <c:pt idx="19168">
                  <c:v>-1.4E-2</c:v>
                </c:pt>
                <c:pt idx="19169">
                  <c:v>-1.4E-2</c:v>
                </c:pt>
                <c:pt idx="19170">
                  <c:v>-1.4E-2</c:v>
                </c:pt>
                <c:pt idx="19171">
                  <c:v>-1.4E-2</c:v>
                </c:pt>
                <c:pt idx="19172">
                  <c:v>-1.4E-2</c:v>
                </c:pt>
                <c:pt idx="19173">
                  <c:v>-1.4E-2</c:v>
                </c:pt>
                <c:pt idx="19174">
                  <c:v>-1.4E-2</c:v>
                </c:pt>
                <c:pt idx="19175">
                  <c:v>-1.4E-2</c:v>
                </c:pt>
                <c:pt idx="19176">
                  <c:v>-1.4E-2</c:v>
                </c:pt>
                <c:pt idx="19177">
                  <c:v>-1.4E-2</c:v>
                </c:pt>
                <c:pt idx="19178">
                  <c:v>-1.4E-2</c:v>
                </c:pt>
                <c:pt idx="19179">
                  <c:v>-1.4E-2</c:v>
                </c:pt>
                <c:pt idx="19180">
                  <c:v>-1.4E-2</c:v>
                </c:pt>
                <c:pt idx="19181">
                  <c:v>-1.4E-2</c:v>
                </c:pt>
                <c:pt idx="19182">
                  <c:v>-1.4E-2</c:v>
                </c:pt>
                <c:pt idx="19183">
                  <c:v>-1.4E-2</c:v>
                </c:pt>
                <c:pt idx="19184">
                  <c:v>-1.4E-2</c:v>
                </c:pt>
                <c:pt idx="19185">
                  <c:v>-1.4E-2</c:v>
                </c:pt>
                <c:pt idx="19186">
                  <c:v>-1.4E-2</c:v>
                </c:pt>
                <c:pt idx="19187">
                  <c:v>-1.4E-2</c:v>
                </c:pt>
                <c:pt idx="19188">
                  <c:v>-1.4E-2</c:v>
                </c:pt>
                <c:pt idx="19189">
                  <c:v>-1.4E-2</c:v>
                </c:pt>
                <c:pt idx="19190">
                  <c:v>-1.4E-2</c:v>
                </c:pt>
                <c:pt idx="19191">
                  <c:v>-1.4E-2</c:v>
                </c:pt>
                <c:pt idx="19192">
                  <c:v>-1.4E-2</c:v>
                </c:pt>
                <c:pt idx="19193">
                  <c:v>-1.4E-2</c:v>
                </c:pt>
                <c:pt idx="19194">
                  <c:v>-1.4E-2</c:v>
                </c:pt>
                <c:pt idx="19195">
                  <c:v>-1.4E-2</c:v>
                </c:pt>
                <c:pt idx="19196">
                  <c:v>-1.4E-2</c:v>
                </c:pt>
                <c:pt idx="19197">
                  <c:v>-1.2999999999999999E-2</c:v>
                </c:pt>
                <c:pt idx="19198">
                  <c:v>-1.2999999999999999E-2</c:v>
                </c:pt>
                <c:pt idx="19199">
                  <c:v>-1.2999999999999999E-2</c:v>
                </c:pt>
                <c:pt idx="19200">
                  <c:v>-1.2999999999999999E-2</c:v>
                </c:pt>
                <c:pt idx="19201">
                  <c:v>-1.2999999999999999E-2</c:v>
                </c:pt>
                <c:pt idx="19202">
                  <c:v>-1.2999999999999999E-2</c:v>
                </c:pt>
                <c:pt idx="19203">
                  <c:v>-1.2999999999999999E-2</c:v>
                </c:pt>
                <c:pt idx="19204">
                  <c:v>-1.2999999999999999E-2</c:v>
                </c:pt>
                <c:pt idx="19205">
                  <c:v>-1.2999999999999999E-2</c:v>
                </c:pt>
                <c:pt idx="19206">
                  <c:v>-1.2999999999999999E-2</c:v>
                </c:pt>
                <c:pt idx="19207">
                  <c:v>-1.2999999999999999E-2</c:v>
                </c:pt>
                <c:pt idx="19208">
                  <c:v>-1.2999999999999999E-2</c:v>
                </c:pt>
                <c:pt idx="19209">
                  <c:v>-1.2999999999999999E-2</c:v>
                </c:pt>
                <c:pt idx="19210">
                  <c:v>-1.2999999999999999E-2</c:v>
                </c:pt>
                <c:pt idx="19211">
                  <c:v>-1.2999999999999999E-2</c:v>
                </c:pt>
                <c:pt idx="19212">
                  <c:v>-1.2999999999999999E-2</c:v>
                </c:pt>
                <c:pt idx="19213">
                  <c:v>-1.2999999999999999E-2</c:v>
                </c:pt>
                <c:pt idx="19214">
                  <c:v>-1.2999999999999999E-2</c:v>
                </c:pt>
                <c:pt idx="19215">
                  <c:v>-1.2999999999999999E-2</c:v>
                </c:pt>
                <c:pt idx="19216">
                  <c:v>-1.2999999999999999E-2</c:v>
                </c:pt>
                <c:pt idx="19217">
                  <c:v>-1.2999999999999999E-2</c:v>
                </c:pt>
                <c:pt idx="19218">
                  <c:v>-1.2999999999999999E-2</c:v>
                </c:pt>
                <c:pt idx="19219">
                  <c:v>-1.2999999999999999E-2</c:v>
                </c:pt>
                <c:pt idx="19220">
                  <c:v>-1.2999999999999999E-2</c:v>
                </c:pt>
                <c:pt idx="19221">
                  <c:v>-1.2999999999999999E-2</c:v>
                </c:pt>
                <c:pt idx="19222">
                  <c:v>-1.2999999999999999E-2</c:v>
                </c:pt>
                <c:pt idx="19223">
                  <c:v>-1.2999999999999999E-2</c:v>
                </c:pt>
                <c:pt idx="19224">
                  <c:v>-1.2999999999999999E-2</c:v>
                </c:pt>
                <c:pt idx="19225">
                  <c:v>-1.2999999999999999E-2</c:v>
                </c:pt>
                <c:pt idx="19226">
                  <c:v>-1.2999999999999999E-2</c:v>
                </c:pt>
                <c:pt idx="19227">
                  <c:v>-1.2999999999999999E-2</c:v>
                </c:pt>
                <c:pt idx="19228">
                  <c:v>-1.2999999999999999E-2</c:v>
                </c:pt>
                <c:pt idx="19229">
                  <c:v>-1.2999999999999999E-2</c:v>
                </c:pt>
                <c:pt idx="19230">
                  <c:v>-1.2999999999999999E-2</c:v>
                </c:pt>
                <c:pt idx="19231">
                  <c:v>-1.2999999999999999E-2</c:v>
                </c:pt>
                <c:pt idx="19232">
                  <c:v>-1.2999999999999999E-2</c:v>
                </c:pt>
                <c:pt idx="19233">
                  <c:v>-1.2999999999999999E-2</c:v>
                </c:pt>
                <c:pt idx="19234">
                  <c:v>-1.2999999999999999E-2</c:v>
                </c:pt>
                <c:pt idx="19235">
                  <c:v>-1.2999999999999999E-2</c:v>
                </c:pt>
                <c:pt idx="19236">
                  <c:v>-1.2999999999999999E-2</c:v>
                </c:pt>
                <c:pt idx="19237">
                  <c:v>-1.2999999999999999E-2</c:v>
                </c:pt>
                <c:pt idx="19238">
                  <c:v>-1.2999999999999999E-2</c:v>
                </c:pt>
                <c:pt idx="19239">
                  <c:v>-1.2999999999999999E-2</c:v>
                </c:pt>
                <c:pt idx="19240">
                  <c:v>-1.2999999999999999E-2</c:v>
                </c:pt>
                <c:pt idx="19241">
                  <c:v>-1.2999999999999999E-2</c:v>
                </c:pt>
                <c:pt idx="19242">
                  <c:v>-1.2999999999999999E-2</c:v>
                </c:pt>
                <c:pt idx="19243">
                  <c:v>-1.2999999999999999E-2</c:v>
                </c:pt>
                <c:pt idx="19244">
                  <c:v>-1.2999999999999999E-2</c:v>
                </c:pt>
                <c:pt idx="19245">
                  <c:v>-1.2999999999999999E-2</c:v>
                </c:pt>
                <c:pt idx="19246">
                  <c:v>-1.2999999999999999E-2</c:v>
                </c:pt>
                <c:pt idx="19247">
                  <c:v>-1.2999999999999999E-2</c:v>
                </c:pt>
                <c:pt idx="19248">
                  <c:v>-1.2999999999999999E-2</c:v>
                </c:pt>
                <c:pt idx="19249">
                  <c:v>-1.2999999999999999E-2</c:v>
                </c:pt>
                <c:pt idx="19250">
                  <c:v>-1.2999999999999999E-2</c:v>
                </c:pt>
                <c:pt idx="19251">
                  <c:v>-1.2999999999999999E-2</c:v>
                </c:pt>
                <c:pt idx="19252">
                  <c:v>-1.2999999999999999E-2</c:v>
                </c:pt>
                <c:pt idx="19253">
                  <c:v>-1.2999999999999999E-2</c:v>
                </c:pt>
                <c:pt idx="19254">
                  <c:v>-1.2999999999999999E-2</c:v>
                </c:pt>
                <c:pt idx="19255">
                  <c:v>-1.2999999999999999E-2</c:v>
                </c:pt>
                <c:pt idx="19256">
                  <c:v>-1.2999999999999999E-2</c:v>
                </c:pt>
                <c:pt idx="19257">
                  <c:v>-1.2999999999999999E-2</c:v>
                </c:pt>
                <c:pt idx="19258">
                  <c:v>-1.2999999999999999E-2</c:v>
                </c:pt>
                <c:pt idx="19259">
                  <c:v>-1.2999999999999999E-2</c:v>
                </c:pt>
                <c:pt idx="19260">
                  <c:v>-1.2999999999999999E-2</c:v>
                </c:pt>
                <c:pt idx="19261">
                  <c:v>-1.2999999999999999E-2</c:v>
                </c:pt>
                <c:pt idx="19262">
                  <c:v>-1.2999999999999999E-2</c:v>
                </c:pt>
                <c:pt idx="19263">
                  <c:v>-1.2999999999999999E-2</c:v>
                </c:pt>
                <c:pt idx="19264">
                  <c:v>-1.2999999999999999E-2</c:v>
                </c:pt>
                <c:pt idx="19265">
                  <c:v>-1.2999999999999999E-2</c:v>
                </c:pt>
                <c:pt idx="19266">
                  <c:v>-1.2999999999999999E-2</c:v>
                </c:pt>
                <c:pt idx="19267">
                  <c:v>-1.2999999999999999E-2</c:v>
                </c:pt>
                <c:pt idx="19268">
                  <c:v>-1.2999999999999999E-2</c:v>
                </c:pt>
                <c:pt idx="19269">
                  <c:v>-1.2999999999999999E-2</c:v>
                </c:pt>
                <c:pt idx="19270">
                  <c:v>-1.2999999999999999E-2</c:v>
                </c:pt>
                <c:pt idx="19271">
                  <c:v>-1.2999999999999999E-2</c:v>
                </c:pt>
                <c:pt idx="19272">
                  <c:v>-1.2999999999999999E-2</c:v>
                </c:pt>
                <c:pt idx="19273">
                  <c:v>-1.2999999999999999E-2</c:v>
                </c:pt>
                <c:pt idx="19274">
                  <c:v>-1.2999999999999999E-2</c:v>
                </c:pt>
                <c:pt idx="19275">
                  <c:v>-1.2999999999999999E-2</c:v>
                </c:pt>
                <c:pt idx="19276">
                  <c:v>-1.2999999999999999E-2</c:v>
                </c:pt>
                <c:pt idx="19277">
                  <c:v>-1.2999999999999999E-2</c:v>
                </c:pt>
                <c:pt idx="19278">
                  <c:v>-1.2E-2</c:v>
                </c:pt>
                <c:pt idx="19279">
                  <c:v>-1.2E-2</c:v>
                </c:pt>
                <c:pt idx="19280">
                  <c:v>-1.2E-2</c:v>
                </c:pt>
                <c:pt idx="19281">
                  <c:v>-1.2E-2</c:v>
                </c:pt>
                <c:pt idx="19282">
                  <c:v>-1.2E-2</c:v>
                </c:pt>
                <c:pt idx="19283">
                  <c:v>-1.2E-2</c:v>
                </c:pt>
                <c:pt idx="19284">
                  <c:v>-1.2E-2</c:v>
                </c:pt>
                <c:pt idx="19285">
                  <c:v>-1.2E-2</c:v>
                </c:pt>
                <c:pt idx="19286">
                  <c:v>-1.2E-2</c:v>
                </c:pt>
                <c:pt idx="19287">
                  <c:v>-1.2E-2</c:v>
                </c:pt>
                <c:pt idx="19288">
                  <c:v>-1.2E-2</c:v>
                </c:pt>
                <c:pt idx="19289">
                  <c:v>-1.2E-2</c:v>
                </c:pt>
                <c:pt idx="19290">
                  <c:v>-1.2E-2</c:v>
                </c:pt>
                <c:pt idx="19291">
                  <c:v>-1.2E-2</c:v>
                </c:pt>
                <c:pt idx="19292">
                  <c:v>-1.2E-2</c:v>
                </c:pt>
                <c:pt idx="19293">
                  <c:v>-1.2E-2</c:v>
                </c:pt>
                <c:pt idx="19294">
                  <c:v>-1.2E-2</c:v>
                </c:pt>
                <c:pt idx="19295">
                  <c:v>-1.2E-2</c:v>
                </c:pt>
                <c:pt idx="19296">
                  <c:v>-1.2E-2</c:v>
                </c:pt>
                <c:pt idx="19297">
                  <c:v>-1.2E-2</c:v>
                </c:pt>
                <c:pt idx="19298">
                  <c:v>-1.2E-2</c:v>
                </c:pt>
                <c:pt idx="19299">
                  <c:v>-1.2E-2</c:v>
                </c:pt>
                <c:pt idx="19300">
                  <c:v>-1.2E-2</c:v>
                </c:pt>
                <c:pt idx="19301">
                  <c:v>-1.2E-2</c:v>
                </c:pt>
                <c:pt idx="19302">
                  <c:v>-1.2E-2</c:v>
                </c:pt>
                <c:pt idx="19303">
                  <c:v>-1.2E-2</c:v>
                </c:pt>
                <c:pt idx="19304">
                  <c:v>-1.2E-2</c:v>
                </c:pt>
                <c:pt idx="19305">
                  <c:v>-1.2E-2</c:v>
                </c:pt>
                <c:pt idx="19306">
                  <c:v>-1.2E-2</c:v>
                </c:pt>
                <c:pt idx="19307">
                  <c:v>-1.2E-2</c:v>
                </c:pt>
                <c:pt idx="19308">
                  <c:v>-1.2E-2</c:v>
                </c:pt>
                <c:pt idx="19309">
                  <c:v>-1.2E-2</c:v>
                </c:pt>
                <c:pt idx="19310">
                  <c:v>-1.2E-2</c:v>
                </c:pt>
                <c:pt idx="19311">
                  <c:v>-1.2E-2</c:v>
                </c:pt>
                <c:pt idx="19312">
                  <c:v>-1.2E-2</c:v>
                </c:pt>
                <c:pt idx="19313">
                  <c:v>-1.2E-2</c:v>
                </c:pt>
                <c:pt idx="19314">
                  <c:v>-1.2E-2</c:v>
                </c:pt>
                <c:pt idx="19315">
                  <c:v>-1.2E-2</c:v>
                </c:pt>
                <c:pt idx="19316">
                  <c:v>-1.2E-2</c:v>
                </c:pt>
                <c:pt idx="19317">
                  <c:v>-1.2E-2</c:v>
                </c:pt>
                <c:pt idx="19318">
                  <c:v>-1.2E-2</c:v>
                </c:pt>
                <c:pt idx="19319">
                  <c:v>-1.2E-2</c:v>
                </c:pt>
                <c:pt idx="19320">
                  <c:v>-1.2E-2</c:v>
                </c:pt>
                <c:pt idx="19321">
                  <c:v>-1.2E-2</c:v>
                </c:pt>
                <c:pt idx="19322">
                  <c:v>-1.2E-2</c:v>
                </c:pt>
                <c:pt idx="19323">
                  <c:v>-1.2E-2</c:v>
                </c:pt>
                <c:pt idx="19324">
                  <c:v>-1.2E-2</c:v>
                </c:pt>
                <c:pt idx="19325">
                  <c:v>-1.2E-2</c:v>
                </c:pt>
                <c:pt idx="19326">
                  <c:v>-1.2E-2</c:v>
                </c:pt>
                <c:pt idx="19327">
                  <c:v>-1.2E-2</c:v>
                </c:pt>
                <c:pt idx="19328">
                  <c:v>-1.2E-2</c:v>
                </c:pt>
                <c:pt idx="19329">
                  <c:v>-1.2E-2</c:v>
                </c:pt>
                <c:pt idx="19330">
                  <c:v>-1.2E-2</c:v>
                </c:pt>
                <c:pt idx="19331">
                  <c:v>-1.2E-2</c:v>
                </c:pt>
                <c:pt idx="19332">
                  <c:v>-1.2E-2</c:v>
                </c:pt>
                <c:pt idx="19333">
                  <c:v>-1.2E-2</c:v>
                </c:pt>
                <c:pt idx="19334">
                  <c:v>-1.2E-2</c:v>
                </c:pt>
                <c:pt idx="19335">
                  <c:v>-1.2E-2</c:v>
                </c:pt>
                <c:pt idx="19336">
                  <c:v>-1.2E-2</c:v>
                </c:pt>
                <c:pt idx="19337">
                  <c:v>-1.2E-2</c:v>
                </c:pt>
                <c:pt idx="19338">
                  <c:v>-1.2E-2</c:v>
                </c:pt>
                <c:pt idx="19339">
                  <c:v>-1.2E-2</c:v>
                </c:pt>
                <c:pt idx="19340">
                  <c:v>-1.2E-2</c:v>
                </c:pt>
                <c:pt idx="19341">
                  <c:v>-1.2E-2</c:v>
                </c:pt>
                <c:pt idx="19342">
                  <c:v>-1.2E-2</c:v>
                </c:pt>
                <c:pt idx="19343">
                  <c:v>-1.2E-2</c:v>
                </c:pt>
                <c:pt idx="19344">
                  <c:v>-1.2E-2</c:v>
                </c:pt>
                <c:pt idx="19345">
                  <c:v>-1.2E-2</c:v>
                </c:pt>
                <c:pt idx="19346">
                  <c:v>-1.2E-2</c:v>
                </c:pt>
                <c:pt idx="19347">
                  <c:v>-1.2E-2</c:v>
                </c:pt>
                <c:pt idx="19348">
                  <c:v>-1.2E-2</c:v>
                </c:pt>
                <c:pt idx="19349">
                  <c:v>-1.2E-2</c:v>
                </c:pt>
                <c:pt idx="19350">
                  <c:v>-1.2E-2</c:v>
                </c:pt>
                <c:pt idx="19351">
                  <c:v>-1.2E-2</c:v>
                </c:pt>
                <c:pt idx="19352">
                  <c:v>-1.2E-2</c:v>
                </c:pt>
                <c:pt idx="19353">
                  <c:v>-1.2E-2</c:v>
                </c:pt>
                <c:pt idx="19354">
                  <c:v>-1.2E-2</c:v>
                </c:pt>
                <c:pt idx="19355">
                  <c:v>-1.2E-2</c:v>
                </c:pt>
                <c:pt idx="19356">
                  <c:v>-1.2E-2</c:v>
                </c:pt>
                <c:pt idx="19357">
                  <c:v>-1.2E-2</c:v>
                </c:pt>
                <c:pt idx="19358">
                  <c:v>-1.2E-2</c:v>
                </c:pt>
                <c:pt idx="19359">
                  <c:v>-1.0999999999999999E-2</c:v>
                </c:pt>
                <c:pt idx="19360">
                  <c:v>-1.0999999999999999E-2</c:v>
                </c:pt>
                <c:pt idx="19361">
                  <c:v>-1.0999999999999999E-2</c:v>
                </c:pt>
                <c:pt idx="19362">
                  <c:v>-1.0999999999999999E-2</c:v>
                </c:pt>
                <c:pt idx="19363">
                  <c:v>-1.0999999999999999E-2</c:v>
                </c:pt>
                <c:pt idx="19364">
                  <c:v>-1.0999999999999999E-2</c:v>
                </c:pt>
                <c:pt idx="19365">
                  <c:v>-1.0999999999999999E-2</c:v>
                </c:pt>
                <c:pt idx="19366">
                  <c:v>-1.0999999999999999E-2</c:v>
                </c:pt>
                <c:pt idx="19367">
                  <c:v>-1.0999999999999999E-2</c:v>
                </c:pt>
                <c:pt idx="19368">
                  <c:v>-1.0999999999999999E-2</c:v>
                </c:pt>
                <c:pt idx="19369">
                  <c:v>-1.0999999999999999E-2</c:v>
                </c:pt>
                <c:pt idx="19370">
                  <c:v>-1.0999999999999999E-2</c:v>
                </c:pt>
                <c:pt idx="19371">
                  <c:v>-1.0999999999999999E-2</c:v>
                </c:pt>
                <c:pt idx="19372">
                  <c:v>-1.0999999999999999E-2</c:v>
                </c:pt>
                <c:pt idx="19373">
                  <c:v>-1.0999999999999999E-2</c:v>
                </c:pt>
                <c:pt idx="19374">
                  <c:v>-1.0999999999999999E-2</c:v>
                </c:pt>
                <c:pt idx="19375">
                  <c:v>-1.0999999999999999E-2</c:v>
                </c:pt>
                <c:pt idx="19376">
                  <c:v>-1.0999999999999999E-2</c:v>
                </c:pt>
                <c:pt idx="19377">
                  <c:v>-1.0999999999999999E-2</c:v>
                </c:pt>
                <c:pt idx="19378">
                  <c:v>-1.0999999999999999E-2</c:v>
                </c:pt>
                <c:pt idx="19379">
                  <c:v>-1.0999999999999999E-2</c:v>
                </c:pt>
                <c:pt idx="19380">
                  <c:v>-1.0999999999999999E-2</c:v>
                </c:pt>
                <c:pt idx="19381">
                  <c:v>-1.0999999999999999E-2</c:v>
                </c:pt>
                <c:pt idx="19382">
                  <c:v>-1.0999999999999999E-2</c:v>
                </c:pt>
                <c:pt idx="19383">
                  <c:v>-1.0999999999999999E-2</c:v>
                </c:pt>
                <c:pt idx="19384">
                  <c:v>-1.0999999999999999E-2</c:v>
                </c:pt>
                <c:pt idx="19385">
                  <c:v>-1.0999999999999999E-2</c:v>
                </c:pt>
                <c:pt idx="19386">
                  <c:v>-1.0999999999999999E-2</c:v>
                </c:pt>
                <c:pt idx="19387">
                  <c:v>-1.0999999999999999E-2</c:v>
                </c:pt>
                <c:pt idx="19388">
                  <c:v>-1.0999999999999999E-2</c:v>
                </c:pt>
                <c:pt idx="19389">
                  <c:v>-1.0999999999999999E-2</c:v>
                </c:pt>
                <c:pt idx="19390">
                  <c:v>-1.0999999999999999E-2</c:v>
                </c:pt>
                <c:pt idx="19391">
                  <c:v>-1.0999999999999999E-2</c:v>
                </c:pt>
                <c:pt idx="19392">
                  <c:v>-1.0999999999999999E-2</c:v>
                </c:pt>
                <c:pt idx="19393">
                  <c:v>-1.0999999999999999E-2</c:v>
                </c:pt>
                <c:pt idx="19394">
                  <c:v>-1.0999999999999999E-2</c:v>
                </c:pt>
                <c:pt idx="19395">
                  <c:v>-1.0999999999999999E-2</c:v>
                </c:pt>
                <c:pt idx="19396">
                  <c:v>-1.0999999999999999E-2</c:v>
                </c:pt>
                <c:pt idx="19397">
                  <c:v>-1.0999999999999999E-2</c:v>
                </c:pt>
                <c:pt idx="19398">
                  <c:v>-1.0999999999999999E-2</c:v>
                </c:pt>
                <c:pt idx="19399">
                  <c:v>-1.0999999999999999E-2</c:v>
                </c:pt>
                <c:pt idx="19400">
                  <c:v>-1.0999999999999999E-2</c:v>
                </c:pt>
                <c:pt idx="19401">
                  <c:v>-1.0999999999999999E-2</c:v>
                </c:pt>
                <c:pt idx="19402">
                  <c:v>-1.0999999999999999E-2</c:v>
                </c:pt>
                <c:pt idx="19403">
                  <c:v>-1.0999999999999999E-2</c:v>
                </c:pt>
                <c:pt idx="19404">
                  <c:v>-1.0999999999999999E-2</c:v>
                </c:pt>
                <c:pt idx="19405">
                  <c:v>-1.0999999999999999E-2</c:v>
                </c:pt>
                <c:pt idx="19406">
                  <c:v>-1.0999999999999999E-2</c:v>
                </c:pt>
                <c:pt idx="19407">
                  <c:v>-1.0999999999999999E-2</c:v>
                </c:pt>
                <c:pt idx="19408">
                  <c:v>-1.0999999999999999E-2</c:v>
                </c:pt>
                <c:pt idx="19409">
                  <c:v>-1.0999999999999999E-2</c:v>
                </c:pt>
                <c:pt idx="19410">
                  <c:v>-1.0999999999999999E-2</c:v>
                </c:pt>
                <c:pt idx="19411">
                  <c:v>-1.0999999999999999E-2</c:v>
                </c:pt>
                <c:pt idx="19412">
                  <c:v>-1.0999999999999999E-2</c:v>
                </c:pt>
                <c:pt idx="19413">
                  <c:v>-1.0999999999999999E-2</c:v>
                </c:pt>
                <c:pt idx="19414">
                  <c:v>-1.0999999999999999E-2</c:v>
                </c:pt>
                <c:pt idx="19415">
                  <c:v>-1.0999999999999999E-2</c:v>
                </c:pt>
                <c:pt idx="19416">
                  <c:v>-1.0999999999999999E-2</c:v>
                </c:pt>
                <c:pt idx="19417">
                  <c:v>-1.0999999999999999E-2</c:v>
                </c:pt>
                <c:pt idx="19418">
                  <c:v>-1.0999999999999999E-2</c:v>
                </c:pt>
                <c:pt idx="19419">
                  <c:v>-1.0999999999999999E-2</c:v>
                </c:pt>
                <c:pt idx="19420">
                  <c:v>-1.0999999999999999E-2</c:v>
                </c:pt>
                <c:pt idx="19421">
                  <c:v>-1.0999999999999999E-2</c:v>
                </c:pt>
                <c:pt idx="19422">
                  <c:v>-1.0999999999999999E-2</c:v>
                </c:pt>
                <c:pt idx="19423">
                  <c:v>-1.0999999999999999E-2</c:v>
                </c:pt>
                <c:pt idx="19424">
                  <c:v>-1.0999999999999999E-2</c:v>
                </c:pt>
                <c:pt idx="19425">
                  <c:v>-1.0999999999999999E-2</c:v>
                </c:pt>
                <c:pt idx="19426">
                  <c:v>-1.0999999999999999E-2</c:v>
                </c:pt>
                <c:pt idx="19427">
                  <c:v>-1.0999999999999999E-2</c:v>
                </c:pt>
                <c:pt idx="19428">
                  <c:v>-1.0999999999999999E-2</c:v>
                </c:pt>
                <c:pt idx="19429">
                  <c:v>-1.0999999999999999E-2</c:v>
                </c:pt>
                <c:pt idx="19430">
                  <c:v>-1.0999999999999999E-2</c:v>
                </c:pt>
                <c:pt idx="19431">
                  <c:v>-1.0999999999999999E-2</c:v>
                </c:pt>
                <c:pt idx="19432">
                  <c:v>-1.0999999999999999E-2</c:v>
                </c:pt>
                <c:pt idx="19433">
                  <c:v>-1.0999999999999999E-2</c:v>
                </c:pt>
                <c:pt idx="19434">
                  <c:v>-1.0999999999999999E-2</c:v>
                </c:pt>
                <c:pt idx="19435">
                  <c:v>-1.0999999999999999E-2</c:v>
                </c:pt>
                <c:pt idx="19436">
                  <c:v>-1.0999999999999999E-2</c:v>
                </c:pt>
                <c:pt idx="19437">
                  <c:v>-1.0999999999999999E-2</c:v>
                </c:pt>
                <c:pt idx="19438">
                  <c:v>-1.0999999999999999E-2</c:v>
                </c:pt>
                <c:pt idx="19439">
                  <c:v>-1.0999999999999999E-2</c:v>
                </c:pt>
                <c:pt idx="19440">
                  <c:v>-0.01</c:v>
                </c:pt>
                <c:pt idx="19441">
                  <c:v>-0.01</c:v>
                </c:pt>
                <c:pt idx="19442">
                  <c:v>-0.01</c:v>
                </c:pt>
                <c:pt idx="19443">
                  <c:v>-0.01</c:v>
                </c:pt>
                <c:pt idx="19444">
                  <c:v>-0.01</c:v>
                </c:pt>
                <c:pt idx="19445">
                  <c:v>-0.01</c:v>
                </c:pt>
                <c:pt idx="19446">
                  <c:v>-0.01</c:v>
                </c:pt>
                <c:pt idx="19447">
                  <c:v>-0.01</c:v>
                </c:pt>
                <c:pt idx="19448">
                  <c:v>-0.01</c:v>
                </c:pt>
                <c:pt idx="19449">
                  <c:v>-0.01</c:v>
                </c:pt>
                <c:pt idx="19450">
                  <c:v>-0.01</c:v>
                </c:pt>
                <c:pt idx="19451">
                  <c:v>-0.01</c:v>
                </c:pt>
                <c:pt idx="19452">
                  <c:v>-0.01</c:v>
                </c:pt>
                <c:pt idx="19453">
                  <c:v>-0.01</c:v>
                </c:pt>
                <c:pt idx="19454">
                  <c:v>-0.01</c:v>
                </c:pt>
                <c:pt idx="19455">
                  <c:v>-0.01</c:v>
                </c:pt>
                <c:pt idx="19456">
                  <c:v>-0.01</c:v>
                </c:pt>
                <c:pt idx="19457">
                  <c:v>-0.01</c:v>
                </c:pt>
                <c:pt idx="19458">
                  <c:v>-0.01</c:v>
                </c:pt>
                <c:pt idx="19459">
                  <c:v>-0.01</c:v>
                </c:pt>
                <c:pt idx="19460">
                  <c:v>-0.01</c:v>
                </c:pt>
                <c:pt idx="19461">
                  <c:v>-0.01</c:v>
                </c:pt>
                <c:pt idx="19462">
                  <c:v>-0.01</c:v>
                </c:pt>
                <c:pt idx="19463">
                  <c:v>-0.01</c:v>
                </c:pt>
                <c:pt idx="19464">
                  <c:v>-0.01</c:v>
                </c:pt>
                <c:pt idx="19465">
                  <c:v>-0.01</c:v>
                </c:pt>
                <c:pt idx="19466">
                  <c:v>-0.01</c:v>
                </c:pt>
                <c:pt idx="19467">
                  <c:v>-0.01</c:v>
                </c:pt>
                <c:pt idx="19468">
                  <c:v>-0.01</c:v>
                </c:pt>
                <c:pt idx="19469">
                  <c:v>-0.01</c:v>
                </c:pt>
                <c:pt idx="19470">
                  <c:v>-0.01</c:v>
                </c:pt>
                <c:pt idx="19471">
                  <c:v>-0.01</c:v>
                </c:pt>
                <c:pt idx="19472">
                  <c:v>-0.01</c:v>
                </c:pt>
                <c:pt idx="19473">
                  <c:v>-0.01</c:v>
                </c:pt>
                <c:pt idx="19474">
                  <c:v>-0.01</c:v>
                </c:pt>
                <c:pt idx="19475">
                  <c:v>-0.01</c:v>
                </c:pt>
                <c:pt idx="19476">
                  <c:v>-0.01</c:v>
                </c:pt>
                <c:pt idx="19477">
                  <c:v>-0.01</c:v>
                </c:pt>
                <c:pt idx="19478">
                  <c:v>-0.01</c:v>
                </c:pt>
                <c:pt idx="19479">
                  <c:v>-0.01</c:v>
                </c:pt>
                <c:pt idx="19480">
                  <c:v>-0.01</c:v>
                </c:pt>
                <c:pt idx="19481">
                  <c:v>-0.01</c:v>
                </c:pt>
                <c:pt idx="19482">
                  <c:v>-0.01</c:v>
                </c:pt>
                <c:pt idx="19483">
                  <c:v>-0.01</c:v>
                </c:pt>
                <c:pt idx="19484">
                  <c:v>-0.01</c:v>
                </c:pt>
                <c:pt idx="19485">
                  <c:v>-0.01</c:v>
                </c:pt>
                <c:pt idx="19486">
                  <c:v>-0.01</c:v>
                </c:pt>
                <c:pt idx="19487">
                  <c:v>-0.01</c:v>
                </c:pt>
                <c:pt idx="19488">
                  <c:v>-0.01</c:v>
                </c:pt>
                <c:pt idx="19489">
                  <c:v>-0.01</c:v>
                </c:pt>
                <c:pt idx="19490">
                  <c:v>-0.01</c:v>
                </c:pt>
                <c:pt idx="19491">
                  <c:v>-0.01</c:v>
                </c:pt>
                <c:pt idx="19492">
                  <c:v>-0.01</c:v>
                </c:pt>
                <c:pt idx="19493">
                  <c:v>-0.01</c:v>
                </c:pt>
                <c:pt idx="19494">
                  <c:v>-0.01</c:v>
                </c:pt>
                <c:pt idx="19495">
                  <c:v>-0.01</c:v>
                </c:pt>
                <c:pt idx="19496">
                  <c:v>-0.01</c:v>
                </c:pt>
                <c:pt idx="19497">
                  <c:v>-0.01</c:v>
                </c:pt>
                <c:pt idx="19498">
                  <c:v>-0.01</c:v>
                </c:pt>
                <c:pt idx="19499">
                  <c:v>-0.01</c:v>
                </c:pt>
                <c:pt idx="19500">
                  <c:v>-0.01</c:v>
                </c:pt>
                <c:pt idx="19501">
                  <c:v>-0.01</c:v>
                </c:pt>
                <c:pt idx="19502">
                  <c:v>-0.01</c:v>
                </c:pt>
                <c:pt idx="19503">
                  <c:v>-0.01</c:v>
                </c:pt>
                <c:pt idx="19504">
                  <c:v>-0.01</c:v>
                </c:pt>
                <c:pt idx="19505">
                  <c:v>-0.01</c:v>
                </c:pt>
                <c:pt idx="19506">
                  <c:v>-0.01</c:v>
                </c:pt>
                <c:pt idx="19507">
                  <c:v>-0.01</c:v>
                </c:pt>
                <c:pt idx="19508">
                  <c:v>-0.01</c:v>
                </c:pt>
                <c:pt idx="19509">
                  <c:v>-0.01</c:v>
                </c:pt>
                <c:pt idx="19510">
                  <c:v>-0.01</c:v>
                </c:pt>
                <c:pt idx="19511">
                  <c:v>-0.01</c:v>
                </c:pt>
                <c:pt idx="19512">
                  <c:v>-0.01</c:v>
                </c:pt>
                <c:pt idx="19513">
                  <c:v>-0.01</c:v>
                </c:pt>
                <c:pt idx="19514">
                  <c:v>-0.01</c:v>
                </c:pt>
                <c:pt idx="19515">
                  <c:v>-0.01</c:v>
                </c:pt>
                <c:pt idx="19516">
                  <c:v>-0.01</c:v>
                </c:pt>
                <c:pt idx="19517">
                  <c:v>-0.01</c:v>
                </c:pt>
                <c:pt idx="19518">
                  <c:v>-0.01</c:v>
                </c:pt>
                <c:pt idx="19519">
                  <c:v>-0.01</c:v>
                </c:pt>
                <c:pt idx="19520">
                  <c:v>-0.01</c:v>
                </c:pt>
                <c:pt idx="19521">
                  <c:v>-8.9999999999999993E-3</c:v>
                </c:pt>
                <c:pt idx="19522">
                  <c:v>-8.9999999999999993E-3</c:v>
                </c:pt>
                <c:pt idx="19523">
                  <c:v>-8.9999999999999993E-3</c:v>
                </c:pt>
                <c:pt idx="19524">
                  <c:v>-8.9999999999999993E-3</c:v>
                </c:pt>
                <c:pt idx="19525">
                  <c:v>-8.9999999999999993E-3</c:v>
                </c:pt>
                <c:pt idx="19526">
                  <c:v>-8.9999999999999993E-3</c:v>
                </c:pt>
                <c:pt idx="19527">
                  <c:v>-8.9999999999999993E-3</c:v>
                </c:pt>
                <c:pt idx="19528">
                  <c:v>-8.9999999999999993E-3</c:v>
                </c:pt>
                <c:pt idx="19529">
                  <c:v>-8.9999999999999993E-3</c:v>
                </c:pt>
                <c:pt idx="19530">
                  <c:v>-8.9999999999999993E-3</c:v>
                </c:pt>
                <c:pt idx="19531">
                  <c:v>-8.9999999999999993E-3</c:v>
                </c:pt>
                <c:pt idx="19532">
                  <c:v>-8.9999999999999993E-3</c:v>
                </c:pt>
                <c:pt idx="19533">
                  <c:v>-8.9999999999999993E-3</c:v>
                </c:pt>
                <c:pt idx="19534">
                  <c:v>-8.9999999999999993E-3</c:v>
                </c:pt>
                <c:pt idx="19535">
                  <c:v>-8.9999999999999993E-3</c:v>
                </c:pt>
                <c:pt idx="19536">
                  <c:v>-8.9999999999999993E-3</c:v>
                </c:pt>
                <c:pt idx="19537">
                  <c:v>-8.9999999999999993E-3</c:v>
                </c:pt>
                <c:pt idx="19538">
                  <c:v>-8.9999999999999993E-3</c:v>
                </c:pt>
                <c:pt idx="19539">
                  <c:v>-8.9999999999999993E-3</c:v>
                </c:pt>
                <c:pt idx="19540">
                  <c:v>-8.9999999999999993E-3</c:v>
                </c:pt>
                <c:pt idx="19541">
                  <c:v>-8.9999999999999993E-3</c:v>
                </c:pt>
                <c:pt idx="19542">
                  <c:v>-8.9999999999999993E-3</c:v>
                </c:pt>
                <c:pt idx="19543">
                  <c:v>-8.9999999999999993E-3</c:v>
                </c:pt>
                <c:pt idx="19544">
                  <c:v>-8.9999999999999993E-3</c:v>
                </c:pt>
                <c:pt idx="19545">
                  <c:v>-8.9999999999999993E-3</c:v>
                </c:pt>
                <c:pt idx="19546">
                  <c:v>-8.9999999999999993E-3</c:v>
                </c:pt>
                <c:pt idx="19547">
                  <c:v>-8.9999999999999993E-3</c:v>
                </c:pt>
                <c:pt idx="19548">
                  <c:v>-8.9999999999999993E-3</c:v>
                </c:pt>
                <c:pt idx="19549">
                  <c:v>-8.9999999999999993E-3</c:v>
                </c:pt>
                <c:pt idx="19550">
                  <c:v>-8.9999999999999993E-3</c:v>
                </c:pt>
                <c:pt idx="19551">
                  <c:v>-8.9999999999999993E-3</c:v>
                </c:pt>
                <c:pt idx="19552">
                  <c:v>-8.9999999999999993E-3</c:v>
                </c:pt>
                <c:pt idx="19553">
                  <c:v>-8.9999999999999993E-3</c:v>
                </c:pt>
                <c:pt idx="19554">
                  <c:v>-8.9999999999999993E-3</c:v>
                </c:pt>
                <c:pt idx="19555">
                  <c:v>-8.9999999999999993E-3</c:v>
                </c:pt>
                <c:pt idx="19556">
                  <c:v>-8.9999999999999993E-3</c:v>
                </c:pt>
                <c:pt idx="19557">
                  <c:v>-8.9999999999999993E-3</c:v>
                </c:pt>
                <c:pt idx="19558">
                  <c:v>-8.9999999999999993E-3</c:v>
                </c:pt>
                <c:pt idx="19559">
                  <c:v>-8.9999999999999993E-3</c:v>
                </c:pt>
                <c:pt idx="19560">
                  <c:v>-8.9999999999999993E-3</c:v>
                </c:pt>
                <c:pt idx="19561">
                  <c:v>-8.9999999999999993E-3</c:v>
                </c:pt>
                <c:pt idx="19562">
                  <c:v>-8.9999999999999993E-3</c:v>
                </c:pt>
                <c:pt idx="19563">
                  <c:v>-8.9999999999999993E-3</c:v>
                </c:pt>
                <c:pt idx="19564">
                  <c:v>-8.9999999999999993E-3</c:v>
                </c:pt>
                <c:pt idx="19565">
                  <c:v>-8.9999999999999993E-3</c:v>
                </c:pt>
                <c:pt idx="19566">
                  <c:v>-8.9999999999999993E-3</c:v>
                </c:pt>
                <c:pt idx="19567">
                  <c:v>-8.9999999999999993E-3</c:v>
                </c:pt>
                <c:pt idx="19568">
                  <c:v>-8.9999999999999993E-3</c:v>
                </c:pt>
                <c:pt idx="19569">
                  <c:v>-8.9999999999999993E-3</c:v>
                </c:pt>
                <c:pt idx="19570">
                  <c:v>-8.9999999999999993E-3</c:v>
                </c:pt>
                <c:pt idx="19571">
                  <c:v>-8.9999999999999993E-3</c:v>
                </c:pt>
                <c:pt idx="19572">
                  <c:v>-8.9999999999999993E-3</c:v>
                </c:pt>
                <c:pt idx="19573">
                  <c:v>-8.9999999999999993E-3</c:v>
                </c:pt>
                <c:pt idx="19574">
                  <c:v>-8.9999999999999993E-3</c:v>
                </c:pt>
                <c:pt idx="19575">
                  <c:v>-8.9999999999999993E-3</c:v>
                </c:pt>
                <c:pt idx="19576">
                  <c:v>-8.9999999999999993E-3</c:v>
                </c:pt>
                <c:pt idx="19577">
                  <c:v>-8.9999999999999993E-3</c:v>
                </c:pt>
                <c:pt idx="19578">
                  <c:v>-8.9999999999999993E-3</c:v>
                </c:pt>
                <c:pt idx="19579">
                  <c:v>-8.9999999999999993E-3</c:v>
                </c:pt>
                <c:pt idx="19580">
                  <c:v>-8.9999999999999993E-3</c:v>
                </c:pt>
                <c:pt idx="19581">
                  <c:v>-8.9999999999999993E-3</c:v>
                </c:pt>
                <c:pt idx="19582">
                  <c:v>-8.9999999999999993E-3</c:v>
                </c:pt>
                <c:pt idx="19583">
                  <c:v>-8.9999999999999993E-3</c:v>
                </c:pt>
                <c:pt idx="19584">
                  <c:v>-8.9999999999999993E-3</c:v>
                </c:pt>
                <c:pt idx="19585">
                  <c:v>-8.9999999999999993E-3</c:v>
                </c:pt>
                <c:pt idx="19586">
                  <c:v>-8.9999999999999993E-3</c:v>
                </c:pt>
                <c:pt idx="19587">
                  <c:v>-8.9999999999999993E-3</c:v>
                </c:pt>
                <c:pt idx="19588">
                  <c:v>-8.9999999999999993E-3</c:v>
                </c:pt>
                <c:pt idx="19589">
                  <c:v>-8.9999999999999993E-3</c:v>
                </c:pt>
                <c:pt idx="19590">
                  <c:v>-8.9999999999999993E-3</c:v>
                </c:pt>
                <c:pt idx="19591">
                  <c:v>-8.9999999999999993E-3</c:v>
                </c:pt>
                <c:pt idx="19592">
                  <c:v>-8.9999999999999993E-3</c:v>
                </c:pt>
                <c:pt idx="19593">
                  <c:v>-8.9999999999999993E-3</c:v>
                </c:pt>
                <c:pt idx="19594">
                  <c:v>-8.9999999999999993E-3</c:v>
                </c:pt>
                <c:pt idx="19595">
                  <c:v>-8.9999999999999993E-3</c:v>
                </c:pt>
                <c:pt idx="19596">
                  <c:v>-8.9999999999999993E-3</c:v>
                </c:pt>
                <c:pt idx="19597">
                  <c:v>-8.9999999999999993E-3</c:v>
                </c:pt>
                <c:pt idx="19598">
                  <c:v>-8.9999999999999993E-3</c:v>
                </c:pt>
                <c:pt idx="19599">
                  <c:v>-8.9999999999999993E-3</c:v>
                </c:pt>
                <c:pt idx="19600">
                  <c:v>-8.9999999999999993E-3</c:v>
                </c:pt>
                <c:pt idx="19601">
                  <c:v>-8.9999999999999993E-3</c:v>
                </c:pt>
                <c:pt idx="19602">
                  <c:v>-8.0000000000000002E-3</c:v>
                </c:pt>
                <c:pt idx="19603">
                  <c:v>-8.0000000000000002E-3</c:v>
                </c:pt>
                <c:pt idx="19604">
                  <c:v>-8.0000000000000002E-3</c:v>
                </c:pt>
                <c:pt idx="19605">
                  <c:v>-8.0000000000000002E-3</c:v>
                </c:pt>
                <c:pt idx="19606">
                  <c:v>-8.0000000000000002E-3</c:v>
                </c:pt>
                <c:pt idx="19607">
                  <c:v>-8.0000000000000002E-3</c:v>
                </c:pt>
                <c:pt idx="19608">
                  <c:v>-8.0000000000000002E-3</c:v>
                </c:pt>
                <c:pt idx="19609">
                  <c:v>-8.0000000000000002E-3</c:v>
                </c:pt>
                <c:pt idx="19610">
                  <c:v>-8.0000000000000002E-3</c:v>
                </c:pt>
                <c:pt idx="19611">
                  <c:v>-8.0000000000000002E-3</c:v>
                </c:pt>
                <c:pt idx="19612">
                  <c:v>-8.0000000000000002E-3</c:v>
                </c:pt>
                <c:pt idx="19613">
                  <c:v>-8.0000000000000002E-3</c:v>
                </c:pt>
                <c:pt idx="19614">
                  <c:v>-8.0000000000000002E-3</c:v>
                </c:pt>
                <c:pt idx="19615">
                  <c:v>-8.0000000000000002E-3</c:v>
                </c:pt>
                <c:pt idx="19616">
                  <c:v>-8.0000000000000002E-3</c:v>
                </c:pt>
                <c:pt idx="19617">
                  <c:v>-8.0000000000000002E-3</c:v>
                </c:pt>
                <c:pt idx="19618">
                  <c:v>-8.0000000000000002E-3</c:v>
                </c:pt>
                <c:pt idx="19619">
                  <c:v>-8.0000000000000002E-3</c:v>
                </c:pt>
                <c:pt idx="19620">
                  <c:v>-8.0000000000000002E-3</c:v>
                </c:pt>
                <c:pt idx="19621">
                  <c:v>-8.0000000000000002E-3</c:v>
                </c:pt>
                <c:pt idx="19622">
                  <c:v>-8.0000000000000002E-3</c:v>
                </c:pt>
                <c:pt idx="19623">
                  <c:v>-8.0000000000000002E-3</c:v>
                </c:pt>
                <c:pt idx="19624">
                  <c:v>-8.0000000000000002E-3</c:v>
                </c:pt>
                <c:pt idx="19625">
                  <c:v>-8.0000000000000002E-3</c:v>
                </c:pt>
                <c:pt idx="19626">
                  <c:v>-8.0000000000000002E-3</c:v>
                </c:pt>
                <c:pt idx="19627">
                  <c:v>-8.0000000000000002E-3</c:v>
                </c:pt>
                <c:pt idx="19628">
                  <c:v>-8.0000000000000002E-3</c:v>
                </c:pt>
                <c:pt idx="19629">
                  <c:v>-8.0000000000000002E-3</c:v>
                </c:pt>
                <c:pt idx="19630">
                  <c:v>-8.0000000000000002E-3</c:v>
                </c:pt>
                <c:pt idx="19631">
                  <c:v>-8.0000000000000002E-3</c:v>
                </c:pt>
                <c:pt idx="19632">
                  <c:v>-8.0000000000000002E-3</c:v>
                </c:pt>
                <c:pt idx="19633">
                  <c:v>-8.0000000000000002E-3</c:v>
                </c:pt>
                <c:pt idx="19634">
                  <c:v>-8.0000000000000002E-3</c:v>
                </c:pt>
                <c:pt idx="19635">
                  <c:v>-8.0000000000000002E-3</c:v>
                </c:pt>
                <c:pt idx="19636">
                  <c:v>-8.0000000000000002E-3</c:v>
                </c:pt>
                <c:pt idx="19637">
                  <c:v>-8.0000000000000002E-3</c:v>
                </c:pt>
                <c:pt idx="19638">
                  <c:v>-8.0000000000000002E-3</c:v>
                </c:pt>
                <c:pt idx="19639">
                  <c:v>-8.0000000000000002E-3</c:v>
                </c:pt>
                <c:pt idx="19640">
                  <c:v>-8.0000000000000002E-3</c:v>
                </c:pt>
                <c:pt idx="19641">
                  <c:v>-8.0000000000000002E-3</c:v>
                </c:pt>
                <c:pt idx="19642">
                  <c:v>-8.0000000000000002E-3</c:v>
                </c:pt>
                <c:pt idx="19643">
                  <c:v>-8.0000000000000002E-3</c:v>
                </c:pt>
                <c:pt idx="19644">
                  <c:v>-8.0000000000000002E-3</c:v>
                </c:pt>
                <c:pt idx="19645">
                  <c:v>-8.0000000000000002E-3</c:v>
                </c:pt>
                <c:pt idx="19646">
                  <c:v>-8.0000000000000002E-3</c:v>
                </c:pt>
                <c:pt idx="19647">
                  <c:v>-8.0000000000000002E-3</c:v>
                </c:pt>
                <c:pt idx="19648">
                  <c:v>-8.0000000000000002E-3</c:v>
                </c:pt>
                <c:pt idx="19649">
                  <c:v>-8.0000000000000002E-3</c:v>
                </c:pt>
                <c:pt idx="19650">
                  <c:v>-8.0000000000000002E-3</c:v>
                </c:pt>
                <c:pt idx="19651">
                  <c:v>-8.0000000000000002E-3</c:v>
                </c:pt>
                <c:pt idx="19652">
                  <c:v>-8.0000000000000002E-3</c:v>
                </c:pt>
                <c:pt idx="19653">
                  <c:v>-8.0000000000000002E-3</c:v>
                </c:pt>
                <c:pt idx="19654">
                  <c:v>-8.0000000000000002E-3</c:v>
                </c:pt>
                <c:pt idx="19655">
                  <c:v>-8.0000000000000002E-3</c:v>
                </c:pt>
                <c:pt idx="19656">
                  <c:v>-8.0000000000000002E-3</c:v>
                </c:pt>
                <c:pt idx="19657">
                  <c:v>-8.0000000000000002E-3</c:v>
                </c:pt>
                <c:pt idx="19658">
                  <c:v>-8.0000000000000002E-3</c:v>
                </c:pt>
                <c:pt idx="19659">
                  <c:v>-8.0000000000000002E-3</c:v>
                </c:pt>
                <c:pt idx="19660">
                  <c:v>-8.0000000000000002E-3</c:v>
                </c:pt>
                <c:pt idx="19661">
                  <c:v>-8.0000000000000002E-3</c:v>
                </c:pt>
                <c:pt idx="19662">
                  <c:v>-8.0000000000000002E-3</c:v>
                </c:pt>
                <c:pt idx="19663">
                  <c:v>-8.0000000000000002E-3</c:v>
                </c:pt>
                <c:pt idx="19664">
                  <c:v>-8.0000000000000002E-3</c:v>
                </c:pt>
                <c:pt idx="19665">
                  <c:v>-8.0000000000000002E-3</c:v>
                </c:pt>
                <c:pt idx="19666">
                  <c:v>-8.0000000000000002E-3</c:v>
                </c:pt>
                <c:pt idx="19667">
                  <c:v>-8.0000000000000002E-3</c:v>
                </c:pt>
                <c:pt idx="19668">
                  <c:v>-8.0000000000000002E-3</c:v>
                </c:pt>
                <c:pt idx="19669">
                  <c:v>-8.0000000000000002E-3</c:v>
                </c:pt>
                <c:pt idx="19670">
                  <c:v>-8.0000000000000002E-3</c:v>
                </c:pt>
                <c:pt idx="19671">
                  <c:v>-8.0000000000000002E-3</c:v>
                </c:pt>
                <c:pt idx="19672">
                  <c:v>-8.0000000000000002E-3</c:v>
                </c:pt>
                <c:pt idx="19673">
                  <c:v>-8.0000000000000002E-3</c:v>
                </c:pt>
                <c:pt idx="19674">
                  <c:v>-8.0000000000000002E-3</c:v>
                </c:pt>
                <c:pt idx="19675">
                  <c:v>-8.0000000000000002E-3</c:v>
                </c:pt>
                <c:pt idx="19676">
                  <c:v>-8.0000000000000002E-3</c:v>
                </c:pt>
                <c:pt idx="19677">
                  <c:v>-8.0000000000000002E-3</c:v>
                </c:pt>
                <c:pt idx="19678">
                  <c:v>-8.0000000000000002E-3</c:v>
                </c:pt>
                <c:pt idx="19679">
                  <c:v>-8.0000000000000002E-3</c:v>
                </c:pt>
                <c:pt idx="19680">
                  <c:v>-8.0000000000000002E-3</c:v>
                </c:pt>
                <c:pt idx="19681">
                  <c:v>-8.0000000000000002E-3</c:v>
                </c:pt>
                <c:pt idx="19682">
                  <c:v>-8.0000000000000002E-3</c:v>
                </c:pt>
                <c:pt idx="19683">
                  <c:v>-7.0000000000000001E-3</c:v>
                </c:pt>
                <c:pt idx="19684">
                  <c:v>-7.0000000000000001E-3</c:v>
                </c:pt>
                <c:pt idx="19685">
                  <c:v>-7.0000000000000001E-3</c:v>
                </c:pt>
                <c:pt idx="19686">
                  <c:v>-7.0000000000000001E-3</c:v>
                </c:pt>
                <c:pt idx="19687">
                  <c:v>-7.0000000000000001E-3</c:v>
                </c:pt>
                <c:pt idx="19688">
                  <c:v>-7.0000000000000001E-3</c:v>
                </c:pt>
                <c:pt idx="19689">
                  <c:v>-7.0000000000000001E-3</c:v>
                </c:pt>
                <c:pt idx="19690">
                  <c:v>-7.0000000000000001E-3</c:v>
                </c:pt>
                <c:pt idx="19691">
                  <c:v>-7.0000000000000001E-3</c:v>
                </c:pt>
                <c:pt idx="19692">
                  <c:v>-7.0000000000000001E-3</c:v>
                </c:pt>
                <c:pt idx="19693">
                  <c:v>-7.0000000000000001E-3</c:v>
                </c:pt>
                <c:pt idx="19694">
                  <c:v>-7.0000000000000001E-3</c:v>
                </c:pt>
                <c:pt idx="19695">
                  <c:v>-7.0000000000000001E-3</c:v>
                </c:pt>
                <c:pt idx="19696">
                  <c:v>-7.0000000000000001E-3</c:v>
                </c:pt>
                <c:pt idx="19697">
                  <c:v>-7.0000000000000001E-3</c:v>
                </c:pt>
                <c:pt idx="19698">
                  <c:v>-7.0000000000000001E-3</c:v>
                </c:pt>
                <c:pt idx="19699">
                  <c:v>-7.0000000000000001E-3</c:v>
                </c:pt>
                <c:pt idx="19700">
                  <c:v>-7.0000000000000001E-3</c:v>
                </c:pt>
                <c:pt idx="19701">
                  <c:v>-7.0000000000000001E-3</c:v>
                </c:pt>
                <c:pt idx="19702">
                  <c:v>-7.0000000000000001E-3</c:v>
                </c:pt>
                <c:pt idx="19703">
                  <c:v>-7.0000000000000001E-3</c:v>
                </c:pt>
                <c:pt idx="19704">
                  <c:v>-7.0000000000000001E-3</c:v>
                </c:pt>
                <c:pt idx="19705">
                  <c:v>-7.0000000000000001E-3</c:v>
                </c:pt>
                <c:pt idx="19706">
                  <c:v>-7.0000000000000001E-3</c:v>
                </c:pt>
                <c:pt idx="19707">
                  <c:v>-7.0000000000000001E-3</c:v>
                </c:pt>
                <c:pt idx="19708">
                  <c:v>-7.0000000000000001E-3</c:v>
                </c:pt>
                <c:pt idx="19709">
                  <c:v>-7.0000000000000001E-3</c:v>
                </c:pt>
                <c:pt idx="19710">
                  <c:v>-7.0000000000000001E-3</c:v>
                </c:pt>
                <c:pt idx="19711">
                  <c:v>-7.0000000000000001E-3</c:v>
                </c:pt>
                <c:pt idx="19712">
                  <c:v>-7.0000000000000001E-3</c:v>
                </c:pt>
                <c:pt idx="19713">
                  <c:v>-7.0000000000000001E-3</c:v>
                </c:pt>
                <c:pt idx="19714">
                  <c:v>-7.0000000000000001E-3</c:v>
                </c:pt>
                <c:pt idx="19715">
                  <c:v>-7.0000000000000001E-3</c:v>
                </c:pt>
                <c:pt idx="19716">
                  <c:v>-7.0000000000000001E-3</c:v>
                </c:pt>
                <c:pt idx="19717">
                  <c:v>-7.0000000000000001E-3</c:v>
                </c:pt>
                <c:pt idx="19718">
                  <c:v>-7.0000000000000001E-3</c:v>
                </c:pt>
                <c:pt idx="19719">
                  <c:v>-7.0000000000000001E-3</c:v>
                </c:pt>
                <c:pt idx="19720">
                  <c:v>-7.0000000000000001E-3</c:v>
                </c:pt>
                <c:pt idx="19721">
                  <c:v>-7.0000000000000001E-3</c:v>
                </c:pt>
                <c:pt idx="19722">
                  <c:v>-7.0000000000000001E-3</c:v>
                </c:pt>
                <c:pt idx="19723">
                  <c:v>-7.0000000000000001E-3</c:v>
                </c:pt>
                <c:pt idx="19724">
                  <c:v>-7.0000000000000001E-3</c:v>
                </c:pt>
                <c:pt idx="19725">
                  <c:v>-7.0000000000000001E-3</c:v>
                </c:pt>
                <c:pt idx="19726">
                  <c:v>-7.0000000000000001E-3</c:v>
                </c:pt>
                <c:pt idx="19727">
                  <c:v>-7.0000000000000001E-3</c:v>
                </c:pt>
                <c:pt idx="19728">
                  <c:v>-7.0000000000000001E-3</c:v>
                </c:pt>
                <c:pt idx="19729">
                  <c:v>-7.0000000000000001E-3</c:v>
                </c:pt>
                <c:pt idx="19730">
                  <c:v>-7.0000000000000001E-3</c:v>
                </c:pt>
                <c:pt idx="19731">
                  <c:v>-7.0000000000000001E-3</c:v>
                </c:pt>
                <c:pt idx="19732">
                  <c:v>-7.0000000000000001E-3</c:v>
                </c:pt>
                <c:pt idx="19733">
                  <c:v>-7.0000000000000001E-3</c:v>
                </c:pt>
                <c:pt idx="19734">
                  <c:v>-7.0000000000000001E-3</c:v>
                </c:pt>
                <c:pt idx="19735">
                  <c:v>-7.0000000000000001E-3</c:v>
                </c:pt>
                <c:pt idx="19736">
                  <c:v>-7.0000000000000001E-3</c:v>
                </c:pt>
                <c:pt idx="19737">
                  <c:v>-7.0000000000000001E-3</c:v>
                </c:pt>
                <c:pt idx="19738">
                  <c:v>-7.0000000000000001E-3</c:v>
                </c:pt>
                <c:pt idx="19739">
                  <c:v>-7.0000000000000001E-3</c:v>
                </c:pt>
                <c:pt idx="19740">
                  <c:v>-7.0000000000000001E-3</c:v>
                </c:pt>
                <c:pt idx="19741">
                  <c:v>-7.0000000000000001E-3</c:v>
                </c:pt>
                <c:pt idx="19742">
                  <c:v>-7.0000000000000001E-3</c:v>
                </c:pt>
                <c:pt idx="19743">
                  <c:v>-7.0000000000000001E-3</c:v>
                </c:pt>
                <c:pt idx="19744">
                  <c:v>-7.0000000000000001E-3</c:v>
                </c:pt>
                <c:pt idx="19745">
                  <c:v>-7.0000000000000001E-3</c:v>
                </c:pt>
                <c:pt idx="19746">
                  <c:v>-7.0000000000000001E-3</c:v>
                </c:pt>
                <c:pt idx="19747">
                  <c:v>-7.0000000000000001E-3</c:v>
                </c:pt>
                <c:pt idx="19748">
                  <c:v>-7.0000000000000001E-3</c:v>
                </c:pt>
                <c:pt idx="19749">
                  <c:v>-7.0000000000000001E-3</c:v>
                </c:pt>
                <c:pt idx="19750">
                  <c:v>-7.0000000000000001E-3</c:v>
                </c:pt>
                <c:pt idx="19751">
                  <c:v>-7.0000000000000001E-3</c:v>
                </c:pt>
                <c:pt idx="19752">
                  <c:v>-7.0000000000000001E-3</c:v>
                </c:pt>
                <c:pt idx="19753">
                  <c:v>-7.0000000000000001E-3</c:v>
                </c:pt>
                <c:pt idx="19754">
                  <c:v>-7.0000000000000001E-3</c:v>
                </c:pt>
                <c:pt idx="19755">
                  <c:v>-7.0000000000000001E-3</c:v>
                </c:pt>
                <c:pt idx="19756">
                  <c:v>-7.0000000000000001E-3</c:v>
                </c:pt>
                <c:pt idx="19757">
                  <c:v>-7.0000000000000001E-3</c:v>
                </c:pt>
                <c:pt idx="19758">
                  <c:v>-7.0000000000000001E-3</c:v>
                </c:pt>
                <c:pt idx="19759">
                  <c:v>-7.0000000000000001E-3</c:v>
                </c:pt>
                <c:pt idx="19760">
                  <c:v>-7.0000000000000001E-3</c:v>
                </c:pt>
                <c:pt idx="19761">
                  <c:v>-7.0000000000000001E-3</c:v>
                </c:pt>
                <c:pt idx="19762">
                  <c:v>-7.0000000000000001E-3</c:v>
                </c:pt>
                <c:pt idx="19763">
                  <c:v>-7.0000000000000001E-3</c:v>
                </c:pt>
                <c:pt idx="19764">
                  <c:v>-6.0000000000000001E-3</c:v>
                </c:pt>
                <c:pt idx="19765">
                  <c:v>-6.0000000000000001E-3</c:v>
                </c:pt>
                <c:pt idx="19766">
                  <c:v>-6.0000000000000001E-3</c:v>
                </c:pt>
                <c:pt idx="19767">
                  <c:v>-6.0000000000000001E-3</c:v>
                </c:pt>
                <c:pt idx="19768">
                  <c:v>-6.0000000000000001E-3</c:v>
                </c:pt>
                <c:pt idx="19769">
                  <c:v>-6.0000000000000001E-3</c:v>
                </c:pt>
                <c:pt idx="19770">
                  <c:v>-6.0000000000000001E-3</c:v>
                </c:pt>
                <c:pt idx="19771">
                  <c:v>-6.0000000000000001E-3</c:v>
                </c:pt>
                <c:pt idx="19772">
                  <c:v>-6.0000000000000001E-3</c:v>
                </c:pt>
                <c:pt idx="19773">
                  <c:v>-6.0000000000000001E-3</c:v>
                </c:pt>
                <c:pt idx="19774">
                  <c:v>-6.0000000000000001E-3</c:v>
                </c:pt>
                <c:pt idx="19775">
                  <c:v>-6.0000000000000001E-3</c:v>
                </c:pt>
                <c:pt idx="19776">
                  <c:v>-6.0000000000000001E-3</c:v>
                </c:pt>
                <c:pt idx="19777">
                  <c:v>-6.0000000000000001E-3</c:v>
                </c:pt>
                <c:pt idx="19778">
                  <c:v>-6.0000000000000001E-3</c:v>
                </c:pt>
                <c:pt idx="19779">
                  <c:v>-6.0000000000000001E-3</c:v>
                </c:pt>
                <c:pt idx="19780">
                  <c:v>-6.0000000000000001E-3</c:v>
                </c:pt>
                <c:pt idx="19781">
                  <c:v>-6.0000000000000001E-3</c:v>
                </c:pt>
                <c:pt idx="19782">
                  <c:v>-6.0000000000000001E-3</c:v>
                </c:pt>
                <c:pt idx="19783">
                  <c:v>-6.0000000000000001E-3</c:v>
                </c:pt>
                <c:pt idx="19784">
                  <c:v>-6.0000000000000001E-3</c:v>
                </c:pt>
                <c:pt idx="19785">
                  <c:v>-6.0000000000000001E-3</c:v>
                </c:pt>
                <c:pt idx="19786">
                  <c:v>-6.0000000000000001E-3</c:v>
                </c:pt>
                <c:pt idx="19787">
                  <c:v>-6.0000000000000001E-3</c:v>
                </c:pt>
                <c:pt idx="19788">
                  <c:v>-6.0000000000000001E-3</c:v>
                </c:pt>
                <c:pt idx="19789">
                  <c:v>-6.0000000000000001E-3</c:v>
                </c:pt>
                <c:pt idx="19790">
                  <c:v>-6.0000000000000001E-3</c:v>
                </c:pt>
                <c:pt idx="19791">
                  <c:v>-6.0000000000000001E-3</c:v>
                </c:pt>
                <c:pt idx="19792">
                  <c:v>-6.0000000000000001E-3</c:v>
                </c:pt>
                <c:pt idx="19793">
                  <c:v>-6.0000000000000001E-3</c:v>
                </c:pt>
                <c:pt idx="19794">
                  <c:v>-6.0000000000000001E-3</c:v>
                </c:pt>
                <c:pt idx="19795">
                  <c:v>-6.0000000000000001E-3</c:v>
                </c:pt>
                <c:pt idx="19796">
                  <c:v>-6.0000000000000001E-3</c:v>
                </c:pt>
                <c:pt idx="19797">
                  <c:v>-6.0000000000000001E-3</c:v>
                </c:pt>
                <c:pt idx="19798">
                  <c:v>-6.0000000000000001E-3</c:v>
                </c:pt>
                <c:pt idx="19799">
                  <c:v>-6.0000000000000001E-3</c:v>
                </c:pt>
                <c:pt idx="19800">
                  <c:v>-6.0000000000000001E-3</c:v>
                </c:pt>
                <c:pt idx="19801">
                  <c:v>-6.0000000000000001E-3</c:v>
                </c:pt>
                <c:pt idx="19802">
                  <c:v>-6.0000000000000001E-3</c:v>
                </c:pt>
                <c:pt idx="19803">
                  <c:v>-6.0000000000000001E-3</c:v>
                </c:pt>
                <c:pt idx="19804">
                  <c:v>-6.0000000000000001E-3</c:v>
                </c:pt>
                <c:pt idx="19805">
                  <c:v>-6.0000000000000001E-3</c:v>
                </c:pt>
                <c:pt idx="19806">
                  <c:v>-6.0000000000000001E-3</c:v>
                </c:pt>
                <c:pt idx="19807">
                  <c:v>-6.0000000000000001E-3</c:v>
                </c:pt>
                <c:pt idx="19808">
                  <c:v>-6.0000000000000001E-3</c:v>
                </c:pt>
                <c:pt idx="19809">
                  <c:v>-6.0000000000000001E-3</c:v>
                </c:pt>
                <c:pt idx="19810">
                  <c:v>-6.0000000000000001E-3</c:v>
                </c:pt>
                <c:pt idx="19811">
                  <c:v>-6.0000000000000001E-3</c:v>
                </c:pt>
                <c:pt idx="19812">
                  <c:v>-6.0000000000000001E-3</c:v>
                </c:pt>
                <c:pt idx="19813">
                  <c:v>-6.0000000000000001E-3</c:v>
                </c:pt>
                <c:pt idx="19814">
                  <c:v>-6.0000000000000001E-3</c:v>
                </c:pt>
                <c:pt idx="19815">
                  <c:v>-6.0000000000000001E-3</c:v>
                </c:pt>
                <c:pt idx="19816">
                  <c:v>-6.0000000000000001E-3</c:v>
                </c:pt>
                <c:pt idx="19817">
                  <c:v>-6.0000000000000001E-3</c:v>
                </c:pt>
                <c:pt idx="19818">
                  <c:v>-6.0000000000000001E-3</c:v>
                </c:pt>
                <c:pt idx="19819">
                  <c:v>-6.0000000000000001E-3</c:v>
                </c:pt>
                <c:pt idx="19820">
                  <c:v>-6.0000000000000001E-3</c:v>
                </c:pt>
                <c:pt idx="19821">
                  <c:v>-6.0000000000000001E-3</c:v>
                </c:pt>
                <c:pt idx="19822">
                  <c:v>-6.0000000000000001E-3</c:v>
                </c:pt>
                <c:pt idx="19823">
                  <c:v>-6.0000000000000001E-3</c:v>
                </c:pt>
                <c:pt idx="19824">
                  <c:v>-6.0000000000000001E-3</c:v>
                </c:pt>
                <c:pt idx="19825">
                  <c:v>-6.0000000000000001E-3</c:v>
                </c:pt>
                <c:pt idx="19826">
                  <c:v>-6.0000000000000001E-3</c:v>
                </c:pt>
                <c:pt idx="19827">
                  <c:v>-6.0000000000000001E-3</c:v>
                </c:pt>
                <c:pt idx="19828">
                  <c:v>-6.0000000000000001E-3</c:v>
                </c:pt>
                <c:pt idx="19829">
                  <c:v>-6.0000000000000001E-3</c:v>
                </c:pt>
                <c:pt idx="19830">
                  <c:v>-6.0000000000000001E-3</c:v>
                </c:pt>
                <c:pt idx="19831">
                  <c:v>-6.0000000000000001E-3</c:v>
                </c:pt>
                <c:pt idx="19832">
                  <c:v>-6.0000000000000001E-3</c:v>
                </c:pt>
                <c:pt idx="19833">
                  <c:v>-6.0000000000000001E-3</c:v>
                </c:pt>
                <c:pt idx="19834">
                  <c:v>-6.0000000000000001E-3</c:v>
                </c:pt>
                <c:pt idx="19835">
                  <c:v>-6.0000000000000001E-3</c:v>
                </c:pt>
                <c:pt idx="19836">
                  <c:v>-6.0000000000000001E-3</c:v>
                </c:pt>
                <c:pt idx="19837">
                  <c:v>-6.0000000000000001E-3</c:v>
                </c:pt>
                <c:pt idx="19838">
                  <c:v>-6.0000000000000001E-3</c:v>
                </c:pt>
                <c:pt idx="19839">
                  <c:v>-6.0000000000000001E-3</c:v>
                </c:pt>
                <c:pt idx="19840">
                  <c:v>-6.0000000000000001E-3</c:v>
                </c:pt>
                <c:pt idx="19841">
                  <c:v>-6.0000000000000001E-3</c:v>
                </c:pt>
                <c:pt idx="19842">
                  <c:v>-6.0000000000000001E-3</c:v>
                </c:pt>
                <c:pt idx="19843">
                  <c:v>-6.0000000000000001E-3</c:v>
                </c:pt>
                <c:pt idx="19844">
                  <c:v>-6.0000000000000001E-3</c:v>
                </c:pt>
                <c:pt idx="19845">
                  <c:v>-5.0000000000000001E-3</c:v>
                </c:pt>
                <c:pt idx="19846">
                  <c:v>-5.0000000000000001E-3</c:v>
                </c:pt>
                <c:pt idx="19847">
                  <c:v>-5.0000000000000001E-3</c:v>
                </c:pt>
                <c:pt idx="19848">
                  <c:v>-5.0000000000000001E-3</c:v>
                </c:pt>
                <c:pt idx="19849">
                  <c:v>-5.0000000000000001E-3</c:v>
                </c:pt>
                <c:pt idx="19850">
                  <c:v>-5.0000000000000001E-3</c:v>
                </c:pt>
                <c:pt idx="19851">
                  <c:v>-5.0000000000000001E-3</c:v>
                </c:pt>
                <c:pt idx="19852">
                  <c:v>-5.0000000000000001E-3</c:v>
                </c:pt>
                <c:pt idx="19853">
                  <c:v>-5.0000000000000001E-3</c:v>
                </c:pt>
                <c:pt idx="19854">
                  <c:v>-5.0000000000000001E-3</c:v>
                </c:pt>
                <c:pt idx="19855">
                  <c:v>-5.0000000000000001E-3</c:v>
                </c:pt>
                <c:pt idx="19856">
                  <c:v>-5.0000000000000001E-3</c:v>
                </c:pt>
                <c:pt idx="19857">
                  <c:v>-5.0000000000000001E-3</c:v>
                </c:pt>
                <c:pt idx="19858">
                  <c:v>-5.0000000000000001E-3</c:v>
                </c:pt>
                <c:pt idx="19859">
                  <c:v>-5.0000000000000001E-3</c:v>
                </c:pt>
                <c:pt idx="19860">
                  <c:v>-5.0000000000000001E-3</c:v>
                </c:pt>
                <c:pt idx="19861">
                  <c:v>-5.0000000000000001E-3</c:v>
                </c:pt>
                <c:pt idx="19862">
                  <c:v>-5.0000000000000001E-3</c:v>
                </c:pt>
                <c:pt idx="19863">
                  <c:v>-5.0000000000000001E-3</c:v>
                </c:pt>
                <c:pt idx="19864">
                  <c:v>-5.0000000000000001E-3</c:v>
                </c:pt>
                <c:pt idx="19865">
                  <c:v>-5.0000000000000001E-3</c:v>
                </c:pt>
                <c:pt idx="19866">
                  <c:v>-5.0000000000000001E-3</c:v>
                </c:pt>
                <c:pt idx="19867">
                  <c:v>-5.0000000000000001E-3</c:v>
                </c:pt>
                <c:pt idx="19868">
                  <c:v>-5.0000000000000001E-3</c:v>
                </c:pt>
                <c:pt idx="19869">
                  <c:v>-5.0000000000000001E-3</c:v>
                </c:pt>
                <c:pt idx="19870">
                  <c:v>-5.0000000000000001E-3</c:v>
                </c:pt>
                <c:pt idx="19871">
                  <c:v>-5.0000000000000001E-3</c:v>
                </c:pt>
                <c:pt idx="19872">
                  <c:v>-5.0000000000000001E-3</c:v>
                </c:pt>
                <c:pt idx="19873">
                  <c:v>-5.0000000000000001E-3</c:v>
                </c:pt>
                <c:pt idx="19874">
                  <c:v>-5.0000000000000001E-3</c:v>
                </c:pt>
                <c:pt idx="19875">
                  <c:v>-5.0000000000000001E-3</c:v>
                </c:pt>
                <c:pt idx="19876">
                  <c:v>-5.0000000000000001E-3</c:v>
                </c:pt>
                <c:pt idx="19877">
                  <c:v>-5.0000000000000001E-3</c:v>
                </c:pt>
                <c:pt idx="19878">
                  <c:v>-5.0000000000000001E-3</c:v>
                </c:pt>
                <c:pt idx="19879">
                  <c:v>-5.0000000000000001E-3</c:v>
                </c:pt>
                <c:pt idx="19880">
                  <c:v>-5.0000000000000001E-3</c:v>
                </c:pt>
                <c:pt idx="19881">
                  <c:v>-5.0000000000000001E-3</c:v>
                </c:pt>
                <c:pt idx="19882">
                  <c:v>-5.0000000000000001E-3</c:v>
                </c:pt>
                <c:pt idx="19883">
                  <c:v>-5.0000000000000001E-3</c:v>
                </c:pt>
                <c:pt idx="19884">
                  <c:v>-5.0000000000000001E-3</c:v>
                </c:pt>
                <c:pt idx="19885">
                  <c:v>-5.0000000000000001E-3</c:v>
                </c:pt>
                <c:pt idx="19886">
                  <c:v>-5.0000000000000001E-3</c:v>
                </c:pt>
                <c:pt idx="19887">
                  <c:v>-5.0000000000000001E-3</c:v>
                </c:pt>
                <c:pt idx="19888">
                  <c:v>-5.0000000000000001E-3</c:v>
                </c:pt>
                <c:pt idx="19889">
                  <c:v>-5.0000000000000001E-3</c:v>
                </c:pt>
                <c:pt idx="19890">
                  <c:v>-5.0000000000000001E-3</c:v>
                </c:pt>
                <c:pt idx="19891">
                  <c:v>-5.0000000000000001E-3</c:v>
                </c:pt>
                <c:pt idx="19892">
                  <c:v>-5.0000000000000001E-3</c:v>
                </c:pt>
                <c:pt idx="19893">
                  <c:v>-5.0000000000000001E-3</c:v>
                </c:pt>
                <c:pt idx="19894">
                  <c:v>-5.0000000000000001E-3</c:v>
                </c:pt>
                <c:pt idx="19895">
                  <c:v>-5.0000000000000001E-3</c:v>
                </c:pt>
                <c:pt idx="19896">
                  <c:v>-5.0000000000000001E-3</c:v>
                </c:pt>
                <c:pt idx="19897">
                  <c:v>-5.0000000000000001E-3</c:v>
                </c:pt>
                <c:pt idx="19898">
                  <c:v>-5.0000000000000001E-3</c:v>
                </c:pt>
                <c:pt idx="19899">
                  <c:v>-5.0000000000000001E-3</c:v>
                </c:pt>
                <c:pt idx="19900">
                  <c:v>-5.0000000000000001E-3</c:v>
                </c:pt>
                <c:pt idx="19901">
                  <c:v>-5.0000000000000001E-3</c:v>
                </c:pt>
                <c:pt idx="19902">
                  <c:v>-5.0000000000000001E-3</c:v>
                </c:pt>
                <c:pt idx="19903">
                  <c:v>-5.0000000000000001E-3</c:v>
                </c:pt>
                <c:pt idx="19904">
                  <c:v>-5.0000000000000001E-3</c:v>
                </c:pt>
                <c:pt idx="19905">
                  <c:v>-5.0000000000000001E-3</c:v>
                </c:pt>
                <c:pt idx="19906">
                  <c:v>-5.0000000000000001E-3</c:v>
                </c:pt>
                <c:pt idx="19907">
                  <c:v>-5.0000000000000001E-3</c:v>
                </c:pt>
                <c:pt idx="19908">
                  <c:v>-5.0000000000000001E-3</c:v>
                </c:pt>
                <c:pt idx="19909">
                  <c:v>-5.0000000000000001E-3</c:v>
                </c:pt>
                <c:pt idx="19910">
                  <c:v>-5.0000000000000001E-3</c:v>
                </c:pt>
                <c:pt idx="19911">
                  <c:v>-5.0000000000000001E-3</c:v>
                </c:pt>
                <c:pt idx="19912">
                  <c:v>-5.0000000000000001E-3</c:v>
                </c:pt>
                <c:pt idx="19913">
                  <c:v>-5.0000000000000001E-3</c:v>
                </c:pt>
                <c:pt idx="19914">
                  <c:v>-5.0000000000000001E-3</c:v>
                </c:pt>
                <c:pt idx="19915">
                  <c:v>-5.0000000000000001E-3</c:v>
                </c:pt>
                <c:pt idx="19916">
                  <c:v>-5.0000000000000001E-3</c:v>
                </c:pt>
                <c:pt idx="19917">
                  <c:v>-5.0000000000000001E-3</c:v>
                </c:pt>
                <c:pt idx="19918">
                  <c:v>-5.0000000000000001E-3</c:v>
                </c:pt>
                <c:pt idx="19919">
                  <c:v>-5.0000000000000001E-3</c:v>
                </c:pt>
                <c:pt idx="19920">
                  <c:v>-5.0000000000000001E-3</c:v>
                </c:pt>
                <c:pt idx="19921">
                  <c:v>-5.0000000000000001E-3</c:v>
                </c:pt>
                <c:pt idx="19922">
                  <c:v>-5.0000000000000001E-3</c:v>
                </c:pt>
                <c:pt idx="19923">
                  <c:v>-5.0000000000000001E-3</c:v>
                </c:pt>
                <c:pt idx="19924">
                  <c:v>-5.0000000000000001E-3</c:v>
                </c:pt>
                <c:pt idx="19925">
                  <c:v>-5.0000000000000001E-3</c:v>
                </c:pt>
                <c:pt idx="19926">
                  <c:v>-4.0000000000000001E-3</c:v>
                </c:pt>
                <c:pt idx="19927">
                  <c:v>-4.0000000000000001E-3</c:v>
                </c:pt>
                <c:pt idx="19928">
                  <c:v>-4.0000000000000001E-3</c:v>
                </c:pt>
                <c:pt idx="19929">
                  <c:v>-4.0000000000000001E-3</c:v>
                </c:pt>
                <c:pt idx="19930">
                  <c:v>-4.0000000000000001E-3</c:v>
                </c:pt>
                <c:pt idx="19931">
                  <c:v>-4.0000000000000001E-3</c:v>
                </c:pt>
                <c:pt idx="19932">
                  <c:v>-4.0000000000000001E-3</c:v>
                </c:pt>
                <c:pt idx="19933">
                  <c:v>-4.0000000000000001E-3</c:v>
                </c:pt>
                <c:pt idx="19934">
                  <c:v>-4.0000000000000001E-3</c:v>
                </c:pt>
                <c:pt idx="19935">
                  <c:v>-4.0000000000000001E-3</c:v>
                </c:pt>
                <c:pt idx="19936">
                  <c:v>-4.0000000000000001E-3</c:v>
                </c:pt>
                <c:pt idx="19937">
                  <c:v>-4.0000000000000001E-3</c:v>
                </c:pt>
                <c:pt idx="19938">
                  <c:v>-4.0000000000000001E-3</c:v>
                </c:pt>
                <c:pt idx="19939">
                  <c:v>-4.0000000000000001E-3</c:v>
                </c:pt>
                <c:pt idx="19940">
                  <c:v>-4.0000000000000001E-3</c:v>
                </c:pt>
                <c:pt idx="19941">
                  <c:v>-4.0000000000000001E-3</c:v>
                </c:pt>
                <c:pt idx="19942">
                  <c:v>-4.0000000000000001E-3</c:v>
                </c:pt>
                <c:pt idx="19943">
                  <c:v>-4.0000000000000001E-3</c:v>
                </c:pt>
                <c:pt idx="19944">
                  <c:v>-4.0000000000000001E-3</c:v>
                </c:pt>
                <c:pt idx="19945">
                  <c:v>-4.0000000000000001E-3</c:v>
                </c:pt>
                <c:pt idx="19946">
                  <c:v>-4.0000000000000001E-3</c:v>
                </c:pt>
                <c:pt idx="19947">
                  <c:v>-4.0000000000000001E-3</c:v>
                </c:pt>
                <c:pt idx="19948">
                  <c:v>-4.0000000000000001E-3</c:v>
                </c:pt>
                <c:pt idx="19949">
                  <c:v>-4.0000000000000001E-3</c:v>
                </c:pt>
                <c:pt idx="19950">
                  <c:v>-4.0000000000000001E-3</c:v>
                </c:pt>
                <c:pt idx="19951">
                  <c:v>-4.0000000000000001E-3</c:v>
                </c:pt>
                <c:pt idx="19952">
                  <c:v>-4.0000000000000001E-3</c:v>
                </c:pt>
                <c:pt idx="19953">
                  <c:v>-4.0000000000000001E-3</c:v>
                </c:pt>
                <c:pt idx="19954">
                  <c:v>-4.0000000000000001E-3</c:v>
                </c:pt>
                <c:pt idx="19955">
                  <c:v>-4.0000000000000001E-3</c:v>
                </c:pt>
                <c:pt idx="19956">
                  <c:v>-4.0000000000000001E-3</c:v>
                </c:pt>
                <c:pt idx="19957">
                  <c:v>-4.0000000000000001E-3</c:v>
                </c:pt>
                <c:pt idx="19958">
                  <c:v>-4.0000000000000001E-3</c:v>
                </c:pt>
                <c:pt idx="19959">
                  <c:v>-4.0000000000000001E-3</c:v>
                </c:pt>
                <c:pt idx="19960">
                  <c:v>-4.0000000000000001E-3</c:v>
                </c:pt>
                <c:pt idx="19961">
                  <c:v>-4.0000000000000001E-3</c:v>
                </c:pt>
                <c:pt idx="19962">
                  <c:v>-4.0000000000000001E-3</c:v>
                </c:pt>
                <c:pt idx="19963">
                  <c:v>-4.0000000000000001E-3</c:v>
                </c:pt>
                <c:pt idx="19964">
                  <c:v>-4.0000000000000001E-3</c:v>
                </c:pt>
                <c:pt idx="19965">
                  <c:v>-4.0000000000000001E-3</c:v>
                </c:pt>
                <c:pt idx="19966">
                  <c:v>-4.0000000000000001E-3</c:v>
                </c:pt>
                <c:pt idx="19967">
                  <c:v>-4.0000000000000001E-3</c:v>
                </c:pt>
                <c:pt idx="19968">
                  <c:v>-4.0000000000000001E-3</c:v>
                </c:pt>
                <c:pt idx="19969">
                  <c:v>-4.0000000000000001E-3</c:v>
                </c:pt>
                <c:pt idx="19970">
                  <c:v>-4.0000000000000001E-3</c:v>
                </c:pt>
                <c:pt idx="19971">
                  <c:v>-4.0000000000000001E-3</c:v>
                </c:pt>
                <c:pt idx="19972">
                  <c:v>-4.0000000000000001E-3</c:v>
                </c:pt>
                <c:pt idx="19973">
                  <c:v>-4.0000000000000001E-3</c:v>
                </c:pt>
                <c:pt idx="19974">
                  <c:v>-4.0000000000000001E-3</c:v>
                </c:pt>
                <c:pt idx="19975">
                  <c:v>-4.0000000000000001E-3</c:v>
                </c:pt>
                <c:pt idx="19976">
                  <c:v>-4.0000000000000001E-3</c:v>
                </c:pt>
                <c:pt idx="19977">
                  <c:v>-4.0000000000000001E-3</c:v>
                </c:pt>
                <c:pt idx="19978">
                  <c:v>-4.0000000000000001E-3</c:v>
                </c:pt>
                <c:pt idx="19979">
                  <c:v>-4.0000000000000001E-3</c:v>
                </c:pt>
                <c:pt idx="19980">
                  <c:v>-4.0000000000000001E-3</c:v>
                </c:pt>
                <c:pt idx="19981">
                  <c:v>-4.0000000000000001E-3</c:v>
                </c:pt>
                <c:pt idx="19982">
                  <c:v>-4.0000000000000001E-3</c:v>
                </c:pt>
                <c:pt idx="19983">
                  <c:v>-4.0000000000000001E-3</c:v>
                </c:pt>
                <c:pt idx="19984">
                  <c:v>-4.0000000000000001E-3</c:v>
                </c:pt>
                <c:pt idx="19985">
                  <c:v>-4.0000000000000001E-3</c:v>
                </c:pt>
                <c:pt idx="19986">
                  <c:v>-4.0000000000000001E-3</c:v>
                </c:pt>
                <c:pt idx="19987">
                  <c:v>-4.0000000000000001E-3</c:v>
                </c:pt>
                <c:pt idx="19988">
                  <c:v>-4.0000000000000001E-3</c:v>
                </c:pt>
                <c:pt idx="19989">
                  <c:v>-4.0000000000000001E-3</c:v>
                </c:pt>
                <c:pt idx="19990">
                  <c:v>-4.0000000000000001E-3</c:v>
                </c:pt>
                <c:pt idx="19991">
                  <c:v>-4.0000000000000001E-3</c:v>
                </c:pt>
                <c:pt idx="19992">
                  <c:v>-4.0000000000000001E-3</c:v>
                </c:pt>
                <c:pt idx="19993">
                  <c:v>-4.0000000000000001E-3</c:v>
                </c:pt>
                <c:pt idx="19994">
                  <c:v>-4.0000000000000001E-3</c:v>
                </c:pt>
                <c:pt idx="19995">
                  <c:v>-4.0000000000000001E-3</c:v>
                </c:pt>
                <c:pt idx="19996">
                  <c:v>-4.0000000000000001E-3</c:v>
                </c:pt>
                <c:pt idx="19997">
                  <c:v>-4.0000000000000001E-3</c:v>
                </c:pt>
                <c:pt idx="19998">
                  <c:v>-4.0000000000000001E-3</c:v>
                </c:pt>
                <c:pt idx="19999">
                  <c:v>-4.0000000000000001E-3</c:v>
                </c:pt>
                <c:pt idx="20000">
                  <c:v>-4.0000000000000001E-3</c:v>
                </c:pt>
                <c:pt idx="20001">
                  <c:v>-4.0000000000000001E-3</c:v>
                </c:pt>
                <c:pt idx="20002">
                  <c:v>-4.0000000000000001E-3</c:v>
                </c:pt>
                <c:pt idx="20003">
                  <c:v>-4.0000000000000001E-3</c:v>
                </c:pt>
                <c:pt idx="20004">
                  <c:v>-4.0000000000000001E-3</c:v>
                </c:pt>
                <c:pt idx="20005">
                  <c:v>-4.0000000000000001E-3</c:v>
                </c:pt>
                <c:pt idx="20006">
                  <c:v>-4.0000000000000001E-3</c:v>
                </c:pt>
                <c:pt idx="20007">
                  <c:v>-3.0000000000000001E-3</c:v>
                </c:pt>
                <c:pt idx="20008">
                  <c:v>-3.0000000000000001E-3</c:v>
                </c:pt>
                <c:pt idx="20009">
                  <c:v>-3.0000000000000001E-3</c:v>
                </c:pt>
                <c:pt idx="20010">
                  <c:v>-3.0000000000000001E-3</c:v>
                </c:pt>
                <c:pt idx="20011">
                  <c:v>-3.0000000000000001E-3</c:v>
                </c:pt>
                <c:pt idx="20012">
                  <c:v>-3.0000000000000001E-3</c:v>
                </c:pt>
                <c:pt idx="20013">
                  <c:v>-3.0000000000000001E-3</c:v>
                </c:pt>
                <c:pt idx="20014">
                  <c:v>-3.0000000000000001E-3</c:v>
                </c:pt>
                <c:pt idx="20015">
                  <c:v>-3.0000000000000001E-3</c:v>
                </c:pt>
                <c:pt idx="20016">
                  <c:v>-3.0000000000000001E-3</c:v>
                </c:pt>
                <c:pt idx="20017">
                  <c:v>-3.0000000000000001E-3</c:v>
                </c:pt>
                <c:pt idx="20018">
                  <c:v>-3.0000000000000001E-3</c:v>
                </c:pt>
                <c:pt idx="20019">
                  <c:v>-3.0000000000000001E-3</c:v>
                </c:pt>
                <c:pt idx="20020">
                  <c:v>-3.0000000000000001E-3</c:v>
                </c:pt>
                <c:pt idx="20021">
                  <c:v>-3.0000000000000001E-3</c:v>
                </c:pt>
                <c:pt idx="20022">
                  <c:v>-3.0000000000000001E-3</c:v>
                </c:pt>
                <c:pt idx="20023">
                  <c:v>-3.0000000000000001E-3</c:v>
                </c:pt>
                <c:pt idx="20024">
                  <c:v>-3.0000000000000001E-3</c:v>
                </c:pt>
                <c:pt idx="20025">
                  <c:v>-3.0000000000000001E-3</c:v>
                </c:pt>
                <c:pt idx="20026">
                  <c:v>-3.0000000000000001E-3</c:v>
                </c:pt>
                <c:pt idx="20027">
                  <c:v>-3.0000000000000001E-3</c:v>
                </c:pt>
                <c:pt idx="20028">
                  <c:v>-3.0000000000000001E-3</c:v>
                </c:pt>
                <c:pt idx="20029">
                  <c:v>-3.0000000000000001E-3</c:v>
                </c:pt>
                <c:pt idx="20030">
                  <c:v>-3.0000000000000001E-3</c:v>
                </c:pt>
                <c:pt idx="20031">
                  <c:v>-3.0000000000000001E-3</c:v>
                </c:pt>
                <c:pt idx="20032">
                  <c:v>-3.0000000000000001E-3</c:v>
                </c:pt>
                <c:pt idx="20033">
                  <c:v>-3.0000000000000001E-3</c:v>
                </c:pt>
                <c:pt idx="20034">
                  <c:v>-3.0000000000000001E-3</c:v>
                </c:pt>
                <c:pt idx="20035">
                  <c:v>-3.0000000000000001E-3</c:v>
                </c:pt>
                <c:pt idx="20036">
                  <c:v>-3.0000000000000001E-3</c:v>
                </c:pt>
                <c:pt idx="20037">
                  <c:v>-3.0000000000000001E-3</c:v>
                </c:pt>
                <c:pt idx="20038">
                  <c:v>-3.0000000000000001E-3</c:v>
                </c:pt>
                <c:pt idx="20039">
                  <c:v>-3.0000000000000001E-3</c:v>
                </c:pt>
                <c:pt idx="20040">
                  <c:v>-3.0000000000000001E-3</c:v>
                </c:pt>
                <c:pt idx="20041">
                  <c:v>-3.0000000000000001E-3</c:v>
                </c:pt>
                <c:pt idx="20042">
                  <c:v>-3.0000000000000001E-3</c:v>
                </c:pt>
                <c:pt idx="20043">
                  <c:v>-3.0000000000000001E-3</c:v>
                </c:pt>
                <c:pt idx="20044">
                  <c:v>-3.0000000000000001E-3</c:v>
                </c:pt>
                <c:pt idx="20045">
                  <c:v>-3.0000000000000001E-3</c:v>
                </c:pt>
                <c:pt idx="20046">
                  <c:v>-3.0000000000000001E-3</c:v>
                </c:pt>
                <c:pt idx="20047">
                  <c:v>-3.0000000000000001E-3</c:v>
                </c:pt>
                <c:pt idx="20048">
                  <c:v>-3.0000000000000001E-3</c:v>
                </c:pt>
                <c:pt idx="20049">
                  <c:v>-3.0000000000000001E-3</c:v>
                </c:pt>
                <c:pt idx="20050">
                  <c:v>-3.0000000000000001E-3</c:v>
                </c:pt>
                <c:pt idx="20051">
                  <c:v>-3.0000000000000001E-3</c:v>
                </c:pt>
                <c:pt idx="20052">
                  <c:v>-3.0000000000000001E-3</c:v>
                </c:pt>
                <c:pt idx="20053">
                  <c:v>-3.0000000000000001E-3</c:v>
                </c:pt>
                <c:pt idx="20054">
                  <c:v>-3.0000000000000001E-3</c:v>
                </c:pt>
                <c:pt idx="20055">
                  <c:v>-3.0000000000000001E-3</c:v>
                </c:pt>
                <c:pt idx="20056">
                  <c:v>-3.0000000000000001E-3</c:v>
                </c:pt>
                <c:pt idx="20057">
                  <c:v>-3.0000000000000001E-3</c:v>
                </c:pt>
                <c:pt idx="20058">
                  <c:v>-3.0000000000000001E-3</c:v>
                </c:pt>
                <c:pt idx="20059">
                  <c:v>-3.0000000000000001E-3</c:v>
                </c:pt>
                <c:pt idx="20060">
                  <c:v>-3.0000000000000001E-3</c:v>
                </c:pt>
                <c:pt idx="20061">
                  <c:v>-3.0000000000000001E-3</c:v>
                </c:pt>
                <c:pt idx="20062">
                  <c:v>-3.0000000000000001E-3</c:v>
                </c:pt>
                <c:pt idx="20063">
                  <c:v>-3.0000000000000001E-3</c:v>
                </c:pt>
                <c:pt idx="20064">
                  <c:v>-3.0000000000000001E-3</c:v>
                </c:pt>
                <c:pt idx="20065">
                  <c:v>-3.0000000000000001E-3</c:v>
                </c:pt>
                <c:pt idx="20066">
                  <c:v>-3.0000000000000001E-3</c:v>
                </c:pt>
                <c:pt idx="20067">
                  <c:v>-3.0000000000000001E-3</c:v>
                </c:pt>
                <c:pt idx="20068">
                  <c:v>-3.0000000000000001E-3</c:v>
                </c:pt>
                <c:pt idx="20069">
                  <c:v>-3.0000000000000001E-3</c:v>
                </c:pt>
                <c:pt idx="20070">
                  <c:v>-3.0000000000000001E-3</c:v>
                </c:pt>
                <c:pt idx="20071">
                  <c:v>-3.0000000000000001E-3</c:v>
                </c:pt>
                <c:pt idx="20072">
                  <c:v>-3.0000000000000001E-3</c:v>
                </c:pt>
                <c:pt idx="20073">
                  <c:v>-3.0000000000000001E-3</c:v>
                </c:pt>
                <c:pt idx="20074">
                  <c:v>-3.0000000000000001E-3</c:v>
                </c:pt>
                <c:pt idx="20075">
                  <c:v>-3.0000000000000001E-3</c:v>
                </c:pt>
                <c:pt idx="20076">
                  <c:v>-3.0000000000000001E-3</c:v>
                </c:pt>
                <c:pt idx="20077">
                  <c:v>-3.0000000000000001E-3</c:v>
                </c:pt>
                <c:pt idx="20078">
                  <c:v>-3.0000000000000001E-3</c:v>
                </c:pt>
                <c:pt idx="20079">
                  <c:v>-3.0000000000000001E-3</c:v>
                </c:pt>
                <c:pt idx="20080">
                  <c:v>-3.0000000000000001E-3</c:v>
                </c:pt>
                <c:pt idx="20081">
                  <c:v>-3.0000000000000001E-3</c:v>
                </c:pt>
                <c:pt idx="20082">
                  <c:v>-3.0000000000000001E-3</c:v>
                </c:pt>
                <c:pt idx="20083">
                  <c:v>-3.0000000000000001E-3</c:v>
                </c:pt>
                <c:pt idx="20084">
                  <c:v>-3.0000000000000001E-3</c:v>
                </c:pt>
                <c:pt idx="20085">
                  <c:v>-3.0000000000000001E-3</c:v>
                </c:pt>
                <c:pt idx="20086">
                  <c:v>-3.0000000000000001E-3</c:v>
                </c:pt>
                <c:pt idx="20087">
                  <c:v>-3.0000000000000001E-3</c:v>
                </c:pt>
                <c:pt idx="20088">
                  <c:v>-2E-3</c:v>
                </c:pt>
                <c:pt idx="20089">
                  <c:v>-2E-3</c:v>
                </c:pt>
                <c:pt idx="20090">
                  <c:v>-2E-3</c:v>
                </c:pt>
                <c:pt idx="20091">
                  <c:v>-2E-3</c:v>
                </c:pt>
                <c:pt idx="20092">
                  <c:v>-2E-3</c:v>
                </c:pt>
                <c:pt idx="20093">
                  <c:v>-2E-3</c:v>
                </c:pt>
                <c:pt idx="20094">
                  <c:v>-2E-3</c:v>
                </c:pt>
                <c:pt idx="20095">
                  <c:v>-2E-3</c:v>
                </c:pt>
                <c:pt idx="20096">
                  <c:v>-2E-3</c:v>
                </c:pt>
                <c:pt idx="20097">
                  <c:v>-2E-3</c:v>
                </c:pt>
                <c:pt idx="20098">
                  <c:v>-2E-3</c:v>
                </c:pt>
                <c:pt idx="20099">
                  <c:v>-2E-3</c:v>
                </c:pt>
                <c:pt idx="20100">
                  <c:v>-2E-3</c:v>
                </c:pt>
                <c:pt idx="20101">
                  <c:v>-2E-3</c:v>
                </c:pt>
                <c:pt idx="20102">
                  <c:v>-2E-3</c:v>
                </c:pt>
                <c:pt idx="20103">
                  <c:v>-2E-3</c:v>
                </c:pt>
                <c:pt idx="20104">
                  <c:v>-2E-3</c:v>
                </c:pt>
                <c:pt idx="20105">
                  <c:v>-2E-3</c:v>
                </c:pt>
                <c:pt idx="20106">
                  <c:v>-2E-3</c:v>
                </c:pt>
                <c:pt idx="20107">
                  <c:v>-2E-3</c:v>
                </c:pt>
                <c:pt idx="20108">
                  <c:v>-2E-3</c:v>
                </c:pt>
                <c:pt idx="20109">
                  <c:v>-2E-3</c:v>
                </c:pt>
                <c:pt idx="20110">
                  <c:v>-2E-3</c:v>
                </c:pt>
                <c:pt idx="20111">
                  <c:v>-2E-3</c:v>
                </c:pt>
                <c:pt idx="20112">
                  <c:v>-2E-3</c:v>
                </c:pt>
                <c:pt idx="20113">
                  <c:v>-2E-3</c:v>
                </c:pt>
                <c:pt idx="20114">
                  <c:v>-2E-3</c:v>
                </c:pt>
                <c:pt idx="20115">
                  <c:v>-2E-3</c:v>
                </c:pt>
                <c:pt idx="20116">
                  <c:v>-2E-3</c:v>
                </c:pt>
                <c:pt idx="20117">
                  <c:v>-2E-3</c:v>
                </c:pt>
                <c:pt idx="20118">
                  <c:v>-2E-3</c:v>
                </c:pt>
                <c:pt idx="20119">
                  <c:v>-2E-3</c:v>
                </c:pt>
                <c:pt idx="20120">
                  <c:v>-2E-3</c:v>
                </c:pt>
                <c:pt idx="20121">
                  <c:v>-2E-3</c:v>
                </c:pt>
                <c:pt idx="20122">
                  <c:v>-2E-3</c:v>
                </c:pt>
                <c:pt idx="20123">
                  <c:v>-2E-3</c:v>
                </c:pt>
                <c:pt idx="20124">
                  <c:v>-2E-3</c:v>
                </c:pt>
                <c:pt idx="20125">
                  <c:v>-2E-3</c:v>
                </c:pt>
                <c:pt idx="20126">
                  <c:v>-2E-3</c:v>
                </c:pt>
                <c:pt idx="20127">
                  <c:v>-2E-3</c:v>
                </c:pt>
                <c:pt idx="20128">
                  <c:v>-2E-3</c:v>
                </c:pt>
                <c:pt idx="20129">
                  <c:v>-2E-3</c:v>
                </c:pt>
                <c:pt idx="20130">
                  <c:v>-2E-3</c:v>
                </c:pt>
                <c:pt idx="20131">
                  <c:v>-2E-3</c:v>
                </c:pt>
                <c:pt idx="20132">
                  <c:v>-2E-3</c:v>
                </c:pt>
                <c:pt idx="20133">
                  <c:v>-2E-3</c:v>
                </c:pt>
                <c:pt idx="20134">
                  <c:v>-2E-3</c:v>
                </c:pt>
                <c:pt idx="20135">
                  <c:v>-2E-3</c:v>
                </c:pt>
                <c:pt idx="20136">
                  <c:v>-2E-3</c:v>
                </c:pt>
                <c:pt idx="20137">
                  <c:v>-2E-3</c:v>
                </c:pt>
                <c:pt idx="20138">
                  <c:v>-2E-3</c:v>
                </c:pt>
                <c:pt idx="20139">
                  <c:v>-2E-3</c:v>
                </c:pt>
                <c:pt idx="20140">
                  <c:v>-2E-3</c:v>
                </c:pt>
                <c:pt idx="20141">
                  <c:v>-2E-3</c:v>
                </c:pt>
                <c:pt idx="20142">
                  <c:v>-2E-3</c:v>
                </c:pt>
                <c:pt idx="20143">
                  <c:v>-2E-3</c:v>
                </c:pt>
                <c:pt idx="20144">
                  <c:v>-2E-3</c:v>
                </c:pt>
                <c:pt idx="20145">
                  <c:v>-2E-3</c:v>
                </c:pt>
                <c:pt idx="20146">
                  <c:v>-2E-3</c:v>
                </c:pt>
                <c:pt idx="20147">
                  <c:v>-2E-3</c:v>
                </c:pt>
                <c:pt idx="20148">
                  <c:v>-2E-3</c:v>
                </c:pt>
                <c:pt idx="20149">
                  <c:v>-2E-3</c:v>
                </c:pt>
                <c:pt idx="20150">
                  <c:v>-2E-3</c:v>
                </c:pt>
                <c:pt idx="20151">
                  <c:v>-2E-3</c:v>
                </c:pt>
                <c:pt idx="20152">
                  <c:v>-2E-3</c:v>
                </c:pt>
                <c:pt idx="20153">
                  <c:v>-2E-3</c:v>
                </c:pt>
                <c:pt idx="20154">
                  <c:v>-2E-3</c:v>
                </c:pt>
                <c:pt idx="20155">
                  <c:v>-2E-3</c:v>
                </c:pt>
                <c:pt idx="20156">
                  <c:v>-2E-3</c:v>
                </c:pt>
                <c:pt idx="20157">
                  <c:v>-2E-3</c:v>
                </c:pt>
                <c:pt idx="20158">
                  <c:v>-2E-3</c:v>
                </c:pt>
                <c:pt idx="20159">
                  <c:v>-2E-3</c:v>
                </c:pt>
                <c:pt idx="20160">
                  <c:v>-2E-3</c:v>
                </c:pt>
                <c:pt idx="20161">
                  <c:v>-2E-3</c:v>
                </c:pt>
                <c:pt idx="20162">
                  <c:v>-2E-3</c:v>
                </c:pt>
                <c:pt idx="20163">
                  <c:v>-2E-3</c:v>
                </c:pt>
                <c:pt idx="20164">
                  <c:v>-2E-3</c:v>
                </c:pt>
                <c:pt idx="20165">
                  <c:v>-2E-3</c:v>
                </c:pt>
                <c:pt idx="20166">
                  <c:v>-2E-3</c:v>
                </c:pt>
                <c:pt idx="20167">
                  <c:v>-2E-3</c:v>
                </c:pt>
                <c:pt idx="20168">
                  <c:v>-2E-3</c:v>
                </c:pt>
                <c:pt idx="20169">
                  <c:v>-1E-3</c:v>
                </c:pt>
                <c:pt idx="20170">
                  <c:v>-1E-3</c:v>
                </c:pt>
                <c:pt idx="20171">
                  <c:v>-1E-3</c:v>
                </c:pt>
                <c:pt idx="20172">
                  <c:v>-1E-3</c:v>
                </c:pt>
                <c:pt idx="20173">
                  <c:v>-1E-3</c:v>
                </c:pt>
                <c:pt idx="20174">
                  <c:v>-1E-3</c:v>
                </c:pt>
                <c:pt idx="20175">
                  <c:v>-1E-3</c:v>
                </c:pt>
                <c:pt idx="20176">
                  <c:v>-1E-3</c:v>
                </c:pt>
                <c:pt idx="20177">
                  <c:v>-1E-3</c:v>
                </c:pt>
                <c:pt idx="20178">
                  <c:v>-1E-3</c:v>
                </c:pt>
                <c:pt idx="20179">
                  <c:v>-1E-3</c:v>
                </c:pt>
                <c:pt idx="20180">
                  <c:v>-1E-3</c:v>
                </c:pt>
                <c:pt idx="20181">
                  <c:v>-1E-3</c:v>
                </c:pt>
                <c:pt idx="20182">
                  <c:v>-1E-3</c:v>
                </c:pt>
                <c:pt idx="20183">
                  <c:v>-1E-3</c:v>
                </c:pt>
                <c:pt idx="20184">
                  <c:v>-1E-3</c:v>
                </c:pt>
                <c:pt idx="20185">
                  <c:v>-1E-3</c:v>
                </c:pt>
                <c:pt idx="20186">
                  <c:v>-1E-3</c:v>
                </c:pt>
                <c:pt idx="20187">
                  <c:v>-1E-3</c:v>
                </c:pt>
                <c:pt idx="20188">
                  <c:v>-1E-3</c:v>
                </c:pt>
                <c:pt idx="20189">
                  <c:v>-1E-3</c:v>
                </c:pt>
                <c:pt idx="20190">
                  <c:v>-1E-3</c:v>
                </c:pt>
                <c:pt idx="20191">
                  <c:v>-1E-3</c:v>
                </c:pt>
                <c:pt idx="20192">
                  <c:v>-1E-3</c:v>
                </c:pt>
                <c:pt idx="20193">
                  <c:v>-1E-3</c:v>
                </c:pt>
                <c:pt idx="20194">
                  <c:v>-1E-3</c:v>
                </c:pt>
                <c:pt idx="20195">
                  <c:v>-1E-3</c:v>
                </c:pt>
                <c:pt idx="20196">
                  <c:v>-1E-3</c:v>
                </c:pt>
                <c:pt idx="20197">
                  <c:v>-1E-3</c:v>
                </c:pt>
                <c:pt idx="20198">
                  <c:v>-1E-3</c:v>
                </c:pt>
                <c:pt idx="20199">
                  <c:v>-1E-3</c:v>
                </c:pt>
                <c:pt idx="20200">
                  <c:v>-1E-3</c:v>
                </c:pt>
                <c:pt idx="20201">
                  <c:v>-1E-3</c:v>
                </c:pt>
                <c:pt idx="20202">
                  <c:v>-1E-3</c:v>
                </c:pt>
                <c:pt idx="20203">
                  <c:v>-1E-3</c:v>
                </c:pt>
                <c:pt idx="20204">
                  <c:v>-1E-3</c:v>
                </c:pt>
                <c:pt idx="20205">
                  <c:v>-1E-3</c:v>
                </c:pt>
                <c:pt idx="20206">
                  <c:v>-1E-3</c:v>
                </c:pt>
                <c:pt idx="20207">
                  <c:v>-1E-3</c:v>
                </c:pt>
                <c:pt idx="20208">
                  <c:v>-1E-3</c:v>
                </c:pt>
                <c:pt idx="20209">
                  <c:v>-1E-3</c:v>
                </c:pt>
                <c:pt idx="20210">
                  <c:v>-1E-3</c:v>
                </c:pt>
                <c:pt idx="20211">
                  <c:v>-1E-3</c:v>
                </c:pt>
                <c:pt idx="20212">
                  <c:v>-1E-3</c:v>
                </c:pt>
                <c:pt idx="20213">
                  <c:v>-1E-3</c:v>
                </c:pt>
                <c:pt idx="20214">
                  <c:v>-1E-3</c:v>
                </c:pt>
                <c:pt idx="20215">
                  <c:v>-1E-3</c:v>
                </c:pt>
                <c:pt idx="20216">
                  <c:v>-1E-3</c:v>
                </c:pt>
                <c:pt idx="20217">
                  <c:v>-1E-3</c:v>
                </c:pt>
                <c:pt idx="20218">
                  <c:v>-1E-3</c:v>
                </c:pt>
                <c:pt idx="20219">
                  <c:v>-1E-3</c:v>
                </c:pt>
                <c:pt idx="20220">
                  <c:v>-1E-3</c:v>
                </c:pt>
                <c:pt idx="20221">
                  <c:v>-1E-3</c:v>
                </c:pt>
                <c:pt idx="20222">
                  <c:v>-1E-3</c:v>
                </c:pt>
                <c:pt idx="20223">
                  <c:v>-1E-3</c:v>
                </c:pt>
                <c:pt idx="20224">
                  <c:v>-1E-3</c:v>
                </c:pt>
                <c:pt idx="20225">
                  <c:v>-1E-3</c:v>
                </c:pt>
                <c:pt idx="20226">
                  <c:v>-1E-3</c:v>
                </c:pt>
                <c:pt idx="20227">
                  <c:v>-1E-3</c:v>
                </c:pt>
                <c:pt idx="20228">
                  <c:v>-1E-3</c:v>
                </c:pt>
                <c:pt idx="20229">
                  <c:v>-1E-3</c:v>
                </c:pt>
                <c:pt idx="20230">
                  <c:v>-1E-3</c:v>
                </c:pt>
                <c:pt idx="20231">
                  <c:v>-1E-3</c:v>
                </c:pt>
                <c:pt idx="20232">
                  <c:v>-1E-3</c:v>
                </c:pt>
                <c:pt idx="20233">
                  <c:v>-1E-3</c:v>
                </c:pt>
                <c:pt idx="20234">
                  <c:v>-1E-3</c:v>
                </c:pt>
                <c:pt idx="20235">
                  <c:v>-1E-3</c:v>
                </c:pt>
                <c:pt idx="20236">
                  <c:v>-1E-3</c:v>
                </c:pt>
                <c:pt idx="20237">
                  <c:v>-1E-3</c:v>
                </c:pt>
                <c:pt idx="20238">
                  <c:v>-1E-3</c:v>
                </c:pt>
                <c:pt idx="20239">
                  <c:v>-1E-3</c:v>
                </c:pt>
                <c:pt idx="20240">
                  <c:v>-1E-3</c:v>
                </c:pt>
                <c:pt idx="20241">
                  <c:v>-1E-3</c:v>
                </c:pt>
                <c:pt idx="20242">
                  <c:v>-1E-3</c:v>
                </c:pt>
                <c:pt idx="20243">
                  <c:v>-1E-3</c:v>
                </c:pt>
                <c:pt idx="20244">
                  <c:v>-1E-3</c:v>
                </c:pt>
                <c:pt idx="20245">
                  <c:v>-1E-3</c:v>
                </c:pt>
                <c:pt idx="20246">
                  <c:v>-1E-3</c:v>
                </c:pt>
                <c:pt idx="20247">
                  <c:v>-1E-3</c:v>
                </c:pt>
                <c:pt idx="20248">
                  <c:v>-1E-3</c:v>
                </c:pt>
                <c:pt idx="20249">
                  <c:v>-1E-3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1E-3</c:v>
                </c:pt>
                <c:pt idx="20332">
                  <c:v>1E-3</c:v>
                </c:pt>
                <c:pt idx="20333">
                  <c:v>1E-3</c:v>
                </c:pt>
                <c:pt idx="20334">
                  <c:v>1E-3</c:v>
                </c:pt>
                <c:pt idx="20335">
                  <c:v>1E-3</c:v>
                </c:pt>
                <c:pt idx="20336">
                  <c:v>1E-3</c:v>
                </c:pt>
                <c:pt idx="20337">
                  <c:v>1E-3</c:v>
                </c:pt>
                <c:pt idx="20338">
                  <c:v>1E-3</c:v>
                </c:pt>
                <c:pt idx="20339">
                  <c:v>1E-3</c:v>
                </c:pt>
                <c:pt idx="20340">
                  <c:v>1E-3</c:v>
                </c:pt>
                <c:pt idx="20341">
                  <c:v>1E-3</c:v>
                </c:pt>
                <c:pt idx="20342">
                  <c:v>1E-3</c:v>
                </c:pt>
                <c:pt idx="20343">
                  <c:v>1E-3</c:v>
                </c:pt>
                <c:pt idx="20344">
                  <c:v>1E-3</c:v>
                </c:pt>
                <c:pt idx="20345">
                  <c:v>1E-3</c:v>
                </c:pt>
                <c:pt idx="20346">
                  <c:v>1E-3</c:v>
                </c:pt>
                <c:pt idx="20347">
                  <c:v>1E-3</c:v>
                </c:pt>
                <c:pt idx="20348">
                  <c:v>1E-3</c:v>
                </c:pt>
                <c:pt idx="20349">
                  <c:v>1E-3</c:v>
                </c:pt>
                <c:pt idx="20350">
                  <c:v>1E-3</c:v>
                </c:pt>
                <c:pt idx="20351">
                  <c:v>1E-3</c:v>
                </c:pt>
                <c:pt idx="20352">
                  <c:v>1E-3</c:v>
                </c:pt>
                <c:pt idx="20353">
                  <c:v>1E-3</c:v>
                </c:pt>
                <c:pt idx="20354">
                  <c:v>1E-3</c:v>
                </c:pt>
                <c:pt idx="20355">
                  <c:v>1E-3</c:v>
                </c:pt>
                <c:pt idx="20356">
                  <c:v>1E-3</c:v>
                </c:pt>
                <c:pt idx="20357">
                  <c:v>1E-3</c:v>
                </c:pt>
                <c:pt idx="20358">
                  <c:v>1E-3</c:v>
                </c:pt>
                <c:pt idx="20359">
                  <c:v>1E-3</c:v>
                </c:pt>
                <c:pt idx="20360">
                  <c:v>1E-3</c:v>
                </c:pt>
                <c:pt idx="20361">
                  <c:v>1E-3</c:v>
                </c:pt>
                <c:pt idx="20362">
                  <c:v>1E-3</c:v>
                </c:pt>
                <c:pt idx="20363">
                  <c:v>1E-3</c:v>
                </c:pt>
                <c:pt idx="20364">
                  <c:v>1E-3</c:v>
                </c:pt>
                <c:pt idx="20365">
                  <c:v>1E-3</c:v>
                </c:pt>
                <c:pt idx="20366">
                  <c:v>1E-3</c:v>
                </c:pt>
                <c:pt idx="20367">
                  <c:v>1E-3</c:v>
                </c:pt>
                <c:pt idx="20368">
                  <c:v>1E-3</c:v>
                </c:pt>
                <c:pt idx="20369">
                  <c:v>1E-3</c:v>
                </c:pt>
                <c:pt idx="20370">
                  <c:v>1E-3</c:v>
                </c:pt>
                <c:pt idx="20371">
                  <c:v>1E-3</c:v>
                </c:pt>
                <c:pt idx="20372">
                  <c:v>1E-3</c:v>
                </c:pt>
                <c:pt idx="20373">
                  <c:v>1E-3</c:v>
                </c:pt>
                <c:pt idx="20374">
                  <c:v>1E-3</c:v>
                </c:pt>
                <c:pt idx="20375">
                  <c:v>1E-3</c:v>
                </c:pt>
                <c:pt idx="20376">
                  <c:v>1E-3</c:v>
                </c:pt>
                <c:pt idx="20377">
                  <c:v>1E-3</c:v>
                </c:pt>
                <c:pt idx="20378">
                  <c:v>1E-3</c:v>
                </c:pt>
                <c:pt idx="20379">
                  <c:v>1E-3</c:v>
                </c:pt>
                <c:pt idx="20380">
                  <c:v>1E-3</c:v>
                </c:pt>
                <c:pt idx="20381">
                  <c:v>1E-3</c:v>
                </c:pt>
                <c:pt idx="20382">
                  <c:v>1E-3</c:v>
                </c:pt>
                <c:pt idx="20383">
                  <c:v>1E-3</c:v>
                </c:pt>
                <c:pt idx="20384">
                  <c:v>1E-3</c:v>
                </c:pt>
                <c:pt idx="20385">
                  <c:v>1E-3</c:v>
                </c:pt>
                <c:pt idx="20386">
                  <c:v>1E-3</c:v>
                </c:pt>
                <c:pt idx="20387">
                  <c:v>1E-3</c:v>
                </c:pt>
                <c:pt idx="20388">
                  <c:v>1E-3</c:v>
                </c:pt>
                <c:pt idx="20389">
                  <c:v>1E-3</c:v>
                </c:pt>
                <c:pt idx="20390">
                  <c:v>1E-3</c:v>
                </c:pt>
                <c:pt idx="20391">
                  <c:v>1E-3</c:v>
                </c:pt>
                <c:pt idx="20392">
                  <c:v>1E-3</c:v>
                </c:pt>
                <c:pt idx="20393">
                  <c:v>1E-3</c:v>
                </c:pt>
                <c:pt idx="20394">
                  <c:v>1E-3</c:v>
                </c:pt>
                <c:pt idx="20395">
                  <c:v>1E-3</c:v>
                </c:pt>
                <c:pt idx="20396">
                  <c:v>1E-3</c:v>
                </c:pt>
                <c:pt idx="20397">
                  <c:v>1E-3</c:v>
                </c:pt>
                <c:pt idx="20398">
                  <c:v>1E-3</c:v>
                </c:pt>
                <c:pt idx="20399">
                  <c:v>1E-3</c:v>
                </c:pt>
                <c:pt idx="20400">
                  <c:v>1E-3</c:v>
                </c:pt>
                <c:pt idx="20401">
                  <c:v>1E-3</c:v>
                </c:pt>
                <c:pt idx="20402">
                  <c:v>1E-3</c:v>
                </c:pt>
                <c:pt idx="20403">
                  <c:v>1E-3</c:v>
                </c:pt>
                <c:pt idx="20404">
                  <c:v>1E-3</c:v>
                </c:pt>
                <c:pt idx="20405">
                  <c:v>1E-3</c:v>
                </c:pt>
                <c:pt idx="20406">
                  <c:v>1E-3</c:v>
                </c:pt>
                <c:pt idx="20407">
                  <c:v>1E-3</c:v>
                </c:pt>
                <c:pt idx="20408">
                  <c:v>1E-3</c:v>
                </c:pt>
                <c:pt idx="20409">
                  <c:v>1E-3</c:v>
                </c:pt>
                <c:pt idx="20410">
                  <c:v>1E-3</c:v>
                </c:pt>
                <c:pt idx="20411">
                  <c:v>1E-3</c:v>
                </c:pt>
                <c:pt idx="20412">
                  <c:v>2E-3</c:v>
                </c:pt>
                <c:pt idx="20413">
                  <c:v>2E-3</c:v>
                </c:pt>
                <c:pt idx="20414">
                  <c:v>2E-3</c:v>
                </c:pt>
                <c:pt idx="20415">
                  <c:v>2E-3</c:v>
                </c:pt>
                <c:pt idx="20416">
                  <c:v>2E-3</c:v>
                </c:pt>
                <c:pt idx="20417">
                  <c:v>2E-3</c:v>
                </c:pt>
                <c:pt idx="20418">
                  <c:v>2E-3</c:v>
                </c:pt>
                <c:pt idx="20419">
                  <c:v>2E-3</c:v>
                </c:pt>
                <c:pt idx="20420">
                  <c:v>2E-3</c:v>
                </c:pt>
                <c:pt idx="20421">
                  <c:v>2E-3</c:v>
                </c:pt>
                <c:pt idx="20422">
                  <c:v>2E-3</c:v>
                </c:pt>
                <c:pt idx="20423">
                  <c:v>2E-3</c:v>
                </c:pt>
                <c:pt idx="20424">
                  <c:v>2E-3</c:v>
                </c:pt>
                <c:pt idx="20425">
                  <c:v>2E-3</c:v>
                </c:pt>
                <c:pt idx="20426">
                  <c:v>2E-3</c:v>
                </c:pt>
                <c:pt idx="20427">
                  <c:v>2E-3</c:v>
                </c:pt>
                <c:pt idx="20428">
                  <c:v>2E-3</c:v>
                </c:pt>
                <c:pt idx="20429">
                  <c:v>2E-3</c:v>
                </c:pt>
                <c:pt idx="20430">
                  <c:v>2E-3</c:v>
                </c:pt>
                <c:pt idx="20431">
                  <c:v>2E-3</c:v>
                </c:pt>
                <c:pt idx="20432">
                  <c:v>2E-3</c:v>
                </c:pt>
                <c:pt idx="20433">
                  <c:v>2E-3</c:v>
                </c:pt>
                <c:pt idx="20434">
                  <c:v>2E-3</c:v>
                </c:pt>
                <c:pt idx="20435">
                  <c:v>2E-3</c:v>
                </c:pt>
                <c:pt idx="20436">
                  <c:v>2E-3</c:v>
                </c:pt>
                <c:pt idx="20437">
                  <c:v>2E-3</c:v>
                </c:pt>
                <c:pt idx="20438">
                  <c:v>2E-3</c:v>
                </c:pt>
                <c:pt idx="20439">
                  <c:v>2E-3</c:v>
                </c:pt>
                <c:pt idx="20440">
                  <c:v>2E-3</c:v>
                </c:pt>
                <c:pt idx="20441">
                  <c:v>2E-3</c:v>
                </c:pt>
                <c:pt idx="20442">
                  <c:v>2E-3</c:v>
                </c:pt>
                <c:pt idx="20443">
                  <c:v>2E-3</c:v>
                </c:pt>
                <c:pt idx="20444">
                  <c:v>2E-3</c:v>
                </c:pt>
                <c:pt idx="20445">
                  <c:v>2E-3</c:v>
                </c:pt>
                <c:pt idx="20446">
                  <c:v>2E-3</c:v>
                </c:pt>
                <c:pt idx="20447">
                  <c:v>2E-3</c:v>
                </c:pt>
                <c:pt idx="20448">
                  <c:v>2E-3</c:v>
                </c:pt>
                <c:pt idx="20449">
                  <c:v>2E-3</c:v>
                </c:pt>
                <c:pt idx="20450">
                  <c:v>2E-3</c:v>
                </c:pt>
                <c:pt idx="20451">
                  <c:v>2E-3</c:v>
                </c:pt>
                <c:pt idx="20452">
                  <c:v>2E-3</c:v>
                </c:pt>
                <c:pt idx="20453">
                  <c:v>2E-3</c:v>
                </c:pt>
                <c:pt idx="20454">
                  <c:v>2E-3</c:v>
                </c:pt>
                <c:pt idx="20455">
                  <c:v>2E-3</c:v>
                </c:pt>
                <c:pt idx="20456">
                  <c:v>2E-3</c:v>
                </c:pt>
                <c:pt idx="20457">
                  <c:v>2E-3</c:v>
                </c:pt>
                <c:pt idx="20458">
                  <c:v>2E-3</c:v>
                </c:pt>
                <c:pt idx="20459">
                  <c:v>2E-3</c:v>
                </c:pt>
                <c:pt idx="20460">
                  <c:v>2E-3</c:v>
                </c:pt>
                <c:pt idx="20461">
                  <c:v>2E-3</c:v>
                </c:pt>
                <c:pt idx="20462">
                  <c:v>2E-3</c:v>
                </c:pt>
                <c:pt idx="20463">
                  <c:v>2E-3</c:v>
                </c:pt>
                <c:pt idx="20464">
                  <c:v>2E-3</c:v>
                </c:pt>
                <c:pt idx="20465">
                  <c:v>2E-3</c:v>
                </c:pt>
                <c:pt idx="20466">
                  <c:v>2E-3</c:v>
                </c:pt>
                <c:pt idx="20467">
                  <c:v>2E-3</c:v>
                </c:pt>
                <c:pt idx="20468">
                  <c:v>2E-3</c:v>
                </c:pt>
                <c:pt idx="20469">
                  <c:v>2E-3</c:v>
                </c:pt>
                <c:pt idx="20470">
                  <c:v>2E-3</c:v>
                </c:pt>
                <c:pt idx="20471">
                  <c:v>2E-3</c:v>
                </c:pt>
                <c:pt idx="20472">
                  <c:v>2E-3</c:v>
                </c:pt>
                <c:pt idx="20473">
                  <c:v>2E-3</c:v>
                </c:pt>
                <c:pt idx="20474">
                  <c:v>2E-3</c:v>
                </c:pt>
                <c:pt idx="20475">
                  <c:v>2E-3</c:v>
                </c:pt>
                <c:pt idx="20476">
                  <c:v>2E-3</c:v>
                </c:pt>
                <c:pt idx="20477">
                  <c:v>2E-3</c:v>
                </c:pt>
                <c:pt idx="20478">
                  <c:v>2E-3</c:v>
                </c:pt>
                <c:pt idx="20479">
                  <c:v>2E-3</c:v>
                </c:pt>
                <c:pt idx="20480">
                  <c:v>2E-3</c:v>
                </c:pt>
                <c:pt idx="20481">
                  <c:v>2E-3</c:v>
                </c:pt>
                <c:pt idx="20482">
                  <c:v>2E-3</c:v>
                </c:pt>
                <c:pt idx="20483">
                  <c:v>2E-3</c:v>
                </c:pt>
                <c:pt idx="20484">
                  <c:v>2E-3</c:v>
                </c:pt>
                <c:pt idx="20485">
                  <c:v>2E-3</c:v>
                </c:pt>
                <c:pt idx="20486">
                  <c:v>2E-3</c:v>
                </c:pt>
                <c:pt idx="20487">
                  <c:v>2E-3</c:v>
                </c:pt>
                <c:pt idx="20488">
                  <c:v>2E-3</c:v>
                </c:pt>
                <c:pt idx="20489">
                  <c:v>2E-3</c:v>
                </c:pt>
                <c:pt idx="20490">
                  <c:v>2E-3</c:v>
                </c:pt>
                <c:pt idx="20491">
                  <c:v>2E-3</c:v>
                </c:pt>
                <c:pt idx="20492">
                  <c:v>2E-3</c:v>
                </c:pt>
                <c:pt idx="20493">
                  <c:v>3.0000000000000001E-3</c:v>
                </c:pt>
                <c:pt idx="20494">
                  <c:v>3.0000000000000001E-3</c:v>
                </c:pt>
                <c:pt idx="20495">
                  <c:v>3.0000000000000001E-3</c:v>
                </c:pt>
                <c:pt idx="20496">
                  <c:v>3.0000000000000001E-3</c:v>
                </c:pt>
                <c:pt idx="20497">
                  <c:v>3.0000000000000001E-3</c:v>
                </c:pt>
                <c:pt idx="20498">
                  <c:v>3.0000000000000001E-3</c:v>
                </c:pt>
                <c:pt idx="20499">
                  <c:v>3.0000000000000001E-3</c:v>
                </c:pt>
                <c:pt idx="20500">
                  <c:v>3.0000000000000001E-3</c:v>
                </c:pt>
                <c:pt idx="20501">
                  <c:v>3.0000000000000001E-3</c:v>
                </c:pt>
                <c:pt idx="20502">
                  <c:v>3.0000000000000001E-3</c:v>
                </c:pt>
                <c:pt idx="20503">
                  <c:v>3.0000000000000001E-3</c:v>
                </c:pt>
                <c:pt idx="20504">
                  <c:v>3.0000000000000001E-3</c:v>
                </c:pt>
                <c:pt idx="20505">
                  <c:v>3.0000000000000001E-3</c:v>
                </c:pt>
                <c:pt idx="20506">
                  <c:v>3.0000000000000001E-3</c:v>
                </c:pt>
                <c:pt idx="20507">
                  <c:v>3.0000000000000001E-3</c:v>
                </c:pt>
                <c:pt idx="20508">
                  <c:v>3.0000000000000001E-3</c:v>
                </c:pt>
                <c:pt idx="20509">
                  <c:v>3.0000000000000001E-3</c:v>
                </c:pt>
                <c:pt idx="20510">
                  <c:v>3.0000000000000001E-3</c:v>
                </c:pt>
                <c:pt idx="20511">
                  <c:v>3.0000000000000001E-3</c:v>
                </c:pt>
                <c:pt idx="20512">
                  <c:v>3.0000000000000001E-3</c:v>
                </c:pt>
                <c:pt idx="20513">
                  <c:v>3.0000000000000001E-3</c:v>
                </c:pt>
                <c:pt idx="20514">
                  <c:v>3.0000000000000001E-3</c:v>
                </c:pt>
                <c:pt idx="20515">
                  <c:v>3.0000000000000001E-3</c:v>
                </c:pt>
                <c:pt idx="20516">
                  <c:v>3.0000000000000001E-3</c:v>
                </c:pt>
                <c:pt idx="20517">
                  <c:v>3.0000000000000001E-3</c:v>
                </c:pt>
                <c:pt idx="20518">
                  <c:v>3.0000000000000001E-3</c:v>
                </c:pt>
                <c:pt idx="20519">
                  <c:v>3.0000000000000001E-3</c:v>
                </c:pt>
                <c:pt idx="20520">
                  <c:v>3.0000000000000001E-3</c:v>
                </c:pt>
                <c:pt idx="20521">
                  <c:v>3.0000000000000001E-3</c:v>
                </c:pt>
                <c:pt idx="20522">
                  <c:v>3.0000000000000001E-3</c:v>
                </c:pt>
                <c:pt idx="20523">
                  <c:v>3.0000000000000001E-3</c:v>
                </c:pt>
                <c:pt idx="20524">
                  <c:v>3.0000000000000001E-3</c:v>
                </c:pt>
                <c:pt idx="20525">
                  <c:v>3.0000000000000001E-3</c:v>
                </c:pt>
                <c:pt idx="20526">
                  <c:v>3.0000000000000001E-3</c:v>
                </c:pt>
                <c:pt idx="20527">
                  <c:v>3.0000000000000001E-3</c:v>
                </c:pt>
                <c:pt idx="20528">
                  <c:v>3.0000000000000001E-3</c:v>
                </c:pt>
                <c:pt idx="20529">
                  <c:v>3.0000000000000001E-3</c:v>
                </c:pt>
                <c:pt idx="20530">
                  <c:v>3.0000000000000001E-3</c:v>
                </c:pt>
                <c:pt idx="20531">
                  <c:v>3.0000000000000001E-3</c:v>
                </c:pt>
                <c:pt idx="20532">
                  <c:v>3.0000000000000001E-3</c:v>
                </c:pt>
                <c:pt idx="20533">
                  <c:v>3.0000000000000001E-3</c:v>
                </c:pt>
                <c:pt idx="20534">
                  <c:v>3.0000000000000001E-3</c:v>
                </c:pt>
                <c:pt idx="20535">
                  <c:v>3.0000000000000001E-3</c:v>
                </c:pt>
                <c:pt idx="20536">
                  <c:v>3.0000000000000001E-3</c:v>
                </c:pt>
                <c:pt idx="20537">
                  <c:v>3.0000000000000001E-3</c:v>
                </c:pt>
                <c:pt idx="20538">
                  <c:v>3.0000000000000001E-3</c:v>
                </c:pt>
                <c:pt idx="20539">
                  <c:v>3.0000000000000001E-3</c:v>
                </c:pt>
                <c:pt idx="20540">
                  <c:v>3.0000000000000001E-3</c:v>
                </c:pt>
                <c:pt idx="20541">
                  <c:v>3.0000000000000001E-3</c:v>
                </c:pt>
                <c:pt idx="20542">
                  <c:v>3.0000000000000001E-3</c:v>
                </c:pt>
                <c:pt idx="20543">
                  <c:v>3.0000000000000001E-3</c:v>
                </c:pt>
                <c:pt idx="20544">
                  <c:v>3.0000000000000001E-3</c:v>
                </c:pt>
                <c:pt idx="20545">
                  <c:v>3.0000000000000001E-3</c:v>
                </c:pt>
                <c:pt idx="20546">
                  <c:v>3.0000000000000001E-3</c:v>
                </c:pt>
                <c:pt idx="20547">
                  <c:v>3.0000000000000001E-3</c:v>
                </c:pt>
                <c:pt idx="20548">
                  <c:v>3.0000000000000001E-3</c:v>
                </c:pt>
                <c:pt idx="20549">
                  <c:v>3.0000000000000001E-3</c:v>
                </c:pt>
                <c:pt idx="20550">
                  <c:v>3.0000000000000001E-3</c:v>
                </c:pt>
                <c:pt idx="20551">
                  <c:v>3.0000000000000001E-3</c:v>
                </c:pt>
                <c:pt idx="20552">
                  <c:v>3.0000000000000001E-3</c:v>
                </c:pt>
                <c:pt idx="20553">
                  <c:v>3.0000000000000001E-3</c:v>
                </c:pt>
                <c:pt idx="20554">
                  <c:v>3.0000000000000001E-3</c:v>
                </c:pt>
                <c:pt idx="20555">
                  <c:v>3.0000000000000001E-3</c:v>
                </c:pt>
                <c:pt idx="20556">
                  <c:v>3.0000000000000001E-3</c:v>
                </c:pt>
                <c:pt idx="20557">
                  <c:v>3.0000000000000001E-3</c:v>
                </c:pt>
                <c:pt idx="20558">
                  <c:v>3.0000000000000001E-3</c:v>
                </c:pt>
                <c:pt idx="20559">
                  <c:v>3.0000000000000001E-3</c:v>
                </c:pt>
                <c:pt idx="20560">
                  <c:v>3.0000000000000001E-3</c:v>
                </c:pt>
                <c:pt idx="20561">
                  <c:v>3.0000000000000001E-3</c:v>
                </c:pt>
                <c:pt idx="20562">
                  <c:v>3.0000000000000001E-3</c:v>
                </c:pt>
                <c:pt idx="20563">
                  <c:v>3.0000000000000001E-3</c:v>
                </c:pt>
                <c:pt idx="20564">
                  <c:v>3.0000000000000001E-3</c:v>
                </c:pt>
                <c:pt idx="20565">
                  <c:v>3.0000000000000001E-3</c:v>
                </c:pt>
                <c:pt idx="20566">
                  <c:v>3.0000000000000001E-3</c:v>
                </c:pt>
                <c:pt idx="20567">
                  <c:v>3.0000000000000001E-3</c:v>
                </c:pt>
                <c:pt idx="20568">
                  <c:v>3.0000000000000001E-3</c:v>
                </c:pt>
                <c:pt idx="20569">
                  <c:v>3.0000000000000001E-3</c:v>
                </c:pt>
                <c:pt idx="20570">
                  <c:v>3.0000000000000001E-3</c:v>
                </c:pt>
                <c:pt idx="20571">
                  <c:v>3.0000000000000001E-3</c:v>
                </c:pt>
                <c:pt idx="20572">
                  <c:v>3.0000000000000001E-3</c:v>
                </c:pt>
                <c:pt idx="20573">
                  <c:v>3.0000000000000001E-3</c:v>
                </c:pt>
                <c:pt idx="20574">
                  <c:v>4.0000000000000001E-3</c:v>
                </c:pt>
                <c:pt idx="20575">
                  <c:v>4.0000000000000001E-3</c:v>
                </c:pt>
                <c:pt idx="20576">
                  <c:v>4.0000000000000001E-3</c:v>
                </c:pt>
                <c:pt idx="20577">
                  <c:v>4.0000000000000001E-3</c:v>
                </c:pt>
                <c:pt idx="20578">
                  <c:v>4.0000000000000001E-3</c:v>
                </c:pt>
                <c:pt idx="20579">
                  <c:v>4.0000000000000001E-3</c:v>
                </c:pt>
                <c:pt idx="20580">
                  <c:v>4.0000000000000001E-3</c:v>
                </c:pt>
                <c:pt idx="20581">
                  <c:v>4.0000000000000001E-3</c:v>
                </c:pt>
                <c:pt idx="20582">
                  <c:v>4.0000000000000001E-3</c:v>
                </c:pt>
                <c:pt idx="20583">
                  <c:v>4.0000000000000001E-3</c:v>
                </c:pt>
                <c:pt idx="20584">
                  <c:v>4.0000000000000001E-3</c:v>
                </c:pt>
                <c:pt idx="20585">
                  <c:v>4.0000000000000001E-3</c:v>
                </c:pt>
                <c:pt idx="20586">
                  <c:v>4.0000000000000001E-3</c:v>
                </c:pt>
                <c:pt idx="20587">
                  <c:v>4.0000000000000001E-3</c:v>
                </c:pt>
                <c:pt idx="20588">
                  <c:v>4.0000000000000001E-3</c:v>
                </c:pt>
                <c:pt idx="20589">
                  <c:v>4.0000000000000001E-3</c:v>
                </c:pt>
                <c:pt idx="20590">
                  <c:v>4.0000000000000001E-3</c:v>
                </c:pt>
                <c:pt idx="20591">
                  <c:v>4.0000000000000001E-3</c:v>
                </c:pt>
                <c:pt idx="20592">
                  <c:v>4.0000000000000001E-3</c:v>
                </c:pt>
                <c:pt idx="20593">
                  <c:v>4.0000000000000001E-3</c:v>
                </c:pt>
                <c:pt idx="20594">
                  <c:v>4.0000000000000001E-3</c:v>
                </c:pt>
                <c:pt idx="20595">
                  <c:v>4.0000000000000001E-3</c:v>
                </c:pt>
                <c:pt idx="20596">
                  <c:v>4.0000000000000001E-3</c:v>
                </c:pt>
                <c:pt idx="20597">
                  <c:v>4.0000000000000001E-3</c:v>
                </c:pt>
                <c:pt idx="20598">
                  <c:v>4.0000000000000001E-3</c:v>
                </c:pt>
                <c:pt idx="20599">
                  <c:v>4.0000000000000001E-3</c:v>
                </c:pt>
                <c:pt idx="20600">
                  <c:v>4.0000000000000001E-3</c:v>
                </c:pt>
                <c:pt idx="20601">
                  <c:v>4.0000000000000001E-3</c:v>
                </c:pt>
                <c:pt idx="20602">
                  <c:v>4.0000000000000001E-3</c:v>
                </c:pt>
                <c:pt idx="20603">
                  <c:v>4.0000000000000001E-3</c:v>
                </c:pt>
                <c:pt idx="20604">
                  <c:v>4.0000000000000001E-3</c:v>
                </c:pt>
                <c:pt idx="20605">
                  <c:v>4.0000000000000001E-3</c:v>
                </c:pt>
                <c:pt idx="20606">
                  <c:v>4.0000000000000001E-3</c:v>
                </c:pt>
                <c:pt idx="20607">
                  <c:v>4.0000000000000001E-3</c:v>
                </c:pt>
                <c:pt idx="20608">
                  <c:v>4.0000000000000001E-3</c:v>
                </c:pt>
                <c:pt idx="20609">
                  <c:v>4.0000000000000001E-3</c:v>
                </c:pt>
                <c:pt idx="20610">
                  <c:v>4.0000000000000001E-3</c:v>
                </c:pt>
                <c:pt idx="20611">
                  <c:v>4.0000000000000001E-3</c:v>
                </c:pt>
                <c:pt idx="20612">
                  <c:v>4.0000000000000001E-3</c:v>
                </c:pt>
                <c:pt idx="20613">
                  <c:v>4.0000000000000001E-3</c:v>
                </c:pt>
                <c:pt idx="20614">
                  <c:v>4.0000000000000001E-3</c:v>
                </c:pt>
                <c:pt idx="20615">
                  <c:v>4.0000000000000001E-3</c:v>
                </c:pt>
                <c:pt idx="20616">
                  <c:v>4.0000000000000001E-3</c:v>
                </c:pt>
                <c:pt idx="20617">
                  <c:v>4.0000000000000001E-3</c:v>
                </c:pt>
                <c:pt idx="20618">
                  <c:v>4.0000000000000001E-3</c:v>
                </c:pt>
                <c:pt idx="20619">
                  <c:v>4.0000000000000001E-3</c:v>
                </c:pt>
                <c:pt idx="20620">
                  <c:v>4.0000000000000001E-3</c:v>
                </c:pt>
                <c:pt idx="20621">
                  <c:v>4.0000000000000001E-3</c:v>
                </c:pt>
                <c:pt idx="20622">
                  <c:v>4.0000000000000001E-3</c:v>
                </c:pt>
                <c:pt idx="20623">
                  <c:v>4.0000000000000001E-3</c:v>
                </c:pt>
                <c:pt idx="20624">
                  <c:v>4.0000000000000001E-3</c:v>
                </c:pt>
                <c:pt idx="20625">
                  <c:v>4.0000000000000001E-3</c:v>
                </c:pt>
                <c:pt idx="20626">
                  <c:v>4.0000000000000001E-3</c:v>
                </c:pt>
                <c:pt idx="20627">
                  <c:v>4.0000000000000001E-3</c:v>
                </c:pt>
                <c:pt idx="20628">
                  <c:v>4.0000000000000001E-3</c:v>
                </c:pt>
                <c:pt idx="20629">
                  <c:v>4.0000000000000001E-3</c:v>
                </c:pt>
                <c:pt idx="20630">
                  <c:v>4.0000000000000001E-3</c:v>
                </c:pt>
                <c:pt idx="20631">
                  <c:v>4.0000000000000001E-3</c:v>
                </c:pt>
                <c:pt idx="20632">
                  <c:v>4.0000000000000001E-3</c:v>
                </c:pt>
                <c:pt idx="20633">
                  <c:v>4.0000000000000001E-3</c:v>
                </c:pt>
                <c:pt idx="20634">
                  <c:v>4.0000000000000001E-3</c:v>
                </c:pt>
                <c:pt idx="20635">
                  <c:v>4.0000000000000001E-3</c:v>
                </c:pt>
                <c:pt idx="20636">
                  <c:v>4.0000000000000001E-3</c:v>
                </c:pt>
                <c:pt idx="20637">
                  <c:v>4.0000000000000001E-3</c:v>
                </c:pt>
                <c:pt idx="20638">
                  <c:v>4.0000000000000001E-3</c:v>
                </c:pt>
                <c:pt idx="20639">
                  <c:v>4.0000000000000001E-3</c:v>
                </c:pt>
                <c:pt idx="20640">
                  <c:v>4.0000000000000001E-3</c:v>
                </c:pt>
                <c:pt idx="20641">
                  <c:v>4.0000000000000001E-3</c:v>
                </c:pt>
                <c:pt idx="20642">
                  <c:v>4.0000000000000001E-3</c:v>
                </c:pt>
                <c:pt idx="20643">
                  <c:v>4.0000000000000001E-3</c:v>
                </c:pt>
                <c:pt idx="20644">
                  <c:v>4.0000000000000001E-3</c:v>
                </c:pt>
                <c:pt idx="20645">
                  <c:v>4.0000000000000001E-3</c:v>
                </c:pt>
                <c:pt idx="20646">
                  <c:v>4.0000000000000001E-3</c:v>
                </c:pt>
                <c:pt idx="20647">
                  <c:v>4.0000000000000001E-3</c:v>
                </c:pt>
                <c:pt idx="20648">
                  <c:v>4.0000000000000001E-3</c:v>
                </c:pt>
                <c:pt idx="20649">
                  <c:v>4.0000000000000001E-3</c:v>
                </c:pt>
                <c:pt idx="20650">
                  <c:v>4.0000000000000001E-3</c:v>
                </c:pt>
                <c:pt idx="20651">
                  <c:v>4.0000000000000001E-3</c:v>
                </c:pt>
                <c:pt idx="20652">
                  <c:v>4.0000000000000001E-3</c:v>
                </c:pt>
                <c:pt idx="20653">
                  <c:v>4.0000000000000001E-3</c:v>
                </c:pt>
                <c:pt idx="20654">
                  <c:v>4.0000000000000001E-3</c:v>
                </c:pt>
                <c:pt idx="20655">
                  <c:v>5.0000000000000001E-3</c:v>
                </c:pt>
                <c:pt idx="20656">
                  <c:v>5.0000000000000001E-3</c:v>
                </c:pt>
                <c:pt idx="20657">
                  <c:v>5.0000000000000001E-3</c:v>
                </c:pt>
                <c:pt idx="20658">
                  <c:v>5.0000000000000001E-3</c:v>
                </c:pt>
                <c:pt idx="20659">
                  <c:v>5.0000000000000001E-3</c:v>
                </c:pt>
                <c:pt idx="20660">
                  <c:v>5.0000000000000001E-3</c:v>
                </c:pt>
                <c:pt idx="20661">
                  <c:v>5.0000000000000001E-3</c:v>
                </c:pt>
                <c:pt idx="20662">
                  <c:v>5.0000000000000001E-3</c:v>
                </c:pt>
                <c:pt idx="20663">
                  <c:v>5.0000000000000001E-3</c:v>
                </c:pt>
                <c:pt idx="20664">
                  <c:v>5.0000000000000001E-3</c:v>
                </c:pt>
                <c:pt idx="20665">
                  <c:v>5.0000000000000001E-3</c:v>
                </c:pt>
                <c:pt idx="20666">
                  <c:v>5.0000000000000001E-3</c:v>
                </c:pt>
                <c:pt idx="20667">
                  <c:v>5.0000000000000001E-3</c:v>
                </c:pt>
                <c:pt idx="20668">
                  <c:v>5.0000000000000001E-3</c:v>
                </c:pt>
                <c:pt idx="20669">
                  <c:v>5.0000000000000001E-3</c:v>
                </c:pt>
                <c:pt idx="20670">
                  <c:v>5.0000000000000001E-3</c:v>
                </c:pt>
                <c:pt idx="20671">
                  <c:v>5.0000000000000001E-3</c:v>
                </c:pt>
                <c:pt idx="20672">
                  <c:v>5.0000000000000001E-3</c:v>
                </c:pt>
                <c:pt idx="20673">
                  <c:v>5.0000000000000001E-3</c:v>
                </c:pt>
                <c:pt idx="20674">
                  <c:v>5.0000000000000001E-3</c:v>
                </c:pt>
                <c:pt idx="20675">
                  <c:v>5.0000000000000001E-3</c:v>
                </c:pt>
                <c:pt idx="20676">
                  <c:v>5.0000000000000001E-3</c:v>
                </c:pt>
                <c:pt idx="20677">
                  <c:v>5.0000000000000001E-3</c:v>
                </c:pt>
                <c:pt idx="20678">
                  <c:v>5.0000000000000001E-3</c:v>
                </c:pt>
                <c:pt idx="20679">
                  <c:v>5.0000000000000001E-3</c:v>
                </c:pt>
                <c:pt idx="20680">
                  <c:v>5.0000000000000001E-3</c:v>
                </c:pt>
                <c:pt idx="20681">
                  <c:v>5.0000000000000001E-3</c:v>
                </c:pt>
                <c:pt idx="20682">
                  <c:v>5.0000000000000001E-3</c:v>
                </c:pt>
                <c:pt idx="20683">
                  <c:v>5.0000000000000001E-3</c:v>
                </c:pt>
                <c:pt idx="20684">
                  <c:v>5.0000000000000001E-3</c:v>
                </c:pt>
                <c:pt idx="20685">
                  <c:v>5.0000000000000001E-3</c:v>
                </c:pt>
                <c:pt idx="20686">
                  <c:v>5.0000000000000001E-3</c:v>
                </c:pt>
                <c:pt idx="20687">
                  <c:v>5.0000000000000001E-3</c:v>
                </c:pt>
                <c:pt idx="20688">
                  <c:v>5.0000000000000001E-3</c:v>
                </c:pt>
                <c:pt idx="20689">
                  <c:v>5.0000000000000001E-3</c:v>
                </c:pt>
                <c:pt idx="20690">
                  <c:v>5.0000000000000001E-3</c:v>
                </c:pt>
                <c:pt idx="20691">
                  <c:v>5.0000000000000001E-3</c:v>
                </c:pt>
                <c:pt idx="20692">
                  <c:v>5.0000000000000001E-3</c:v>
                </c:pt>
                <c:pt idx="20693">
                  <c:v>5.0000000000000001E-3</c:v>
                </c:pt>
                <c:pt idx="20694">
                  <c:v>5.0000000000000001E-3</c:v>
                </c:pt>
                <c:pt idx="20695">
                  <c:v>5.0000000000000001E-3</c:v>
                </c:pt>
                <c:pt idx="20696">
                  <c:v>5.0000000000000001E-3</c:v>
                </c:pt>
                <c:pt idx="20697">
                  <c:v>5.0000000000000001E-3</c:v>
                </c:pt>
                <c:pt idx="20698">
                  <c:v>5.0000000000000001E-3</c:v>
                </c:pt>
                <c:pt idx="20699">
                  <c:v>5.0000000000000001E-3</c:v>
                </c:pt>
                <c:pt idx="20700">
                  <c:v>5.0000000000000001E-3</c:v>
                </c:pt>
                <c:pt idx="20701">
                  <c:v>5.0000000000000001E-3</c:v>
                </c:pt>
                <c:pt idx="20702">
                  <c:v>5.0000000000000001E-3</c:v>
                </c:pt>
                <c:pt idx="20703">
                  <c:v>5.0000000000000001E-3</c:v>
                </c:pt>
                <c:pt idx="20704">
                  <c:v>5.0000000000000001E-3</c:v>
                </c:pt>
                <c:pt idx="20705">
                  <c:v>5.0000000000000001E-3</c:v>
                </c:pt>
                <c:pt idx="20706">
                  <c:v>5.0000000000000001E-3</c:v>
                </c:pt>
                <c:pt idx="20707">
                  <c:v>5.0000000000000001E-3</c:v>
                </c:pt>
                <c:pt idx="20708">
                  <c:v>5.0000000000000001E-3</c:v>
                </c:pt>
                <c:pt idx="20709">
                  <c:v>5.0000000000000001E-3</c:v>
                </c:pt>
                <c:pt idx="20710">
                  <c:v>5.0000000000000001E-3</c:v>
                </c:pt>
                <c:pt idx="20711">
                  <c:v>5.0000000000000001E-3</c:v>
                </c:pt>
                <c:pt idx="20712">
                  <c:v>5.0000000000000001E-3</c:v>
                </c:pt>
                <c:pt idx="20713">
                  <c:v>5.0000000000000001E-3</c:v>
                </c:pt>
                <c:pt idx="20714">
                  <c:v>5.0000000000000001E-3</c:v>
                </c:pt>
                <c:pt idx="20715">
                  <c:v>5.0000000000000001E-3</c:v>
                </c:pt>
                <c:pt idx="20716">
                  <c:v>5.0000000000000001E-3</c:v>
                </c:pt>
                <c:pt idx="20717">
                  <c:v>5.0000000000000001E-3</c:v>
                </c:pt>
                <c:pt idx="20718">
                  <c:v>5.0000000000000001E-3</c:v>
                </c:pt>
                <c:pt idx="20719">
                  <c:v>5.0000000000000001E-3</c:v>
                </c:pt>
                <c:pt idx="20720">
                  <c:v>5.0000000000000001E-3</c:v>
                </c:pt>
                <c:pt idx="20721">
                  <c:v>5.0000000000000001E-3</c:v>
                </c:pt>
                <c:pt idx="20722">
                  <c:v>5.0000000000000001E-3</c:v>
                </c:pt>
                <c:pt idx="20723">
                  <c:v>5.0000000000000001E-3</c:v>
                </c:pt>
                <c:pt idx="20724">
                  <c:v>5.0000000000000001E-3</c:v>
                </c:pt>
                <c:pt idx="20725">
                  <c:v>5.0000000000000001E-3</c:v>
                </c:pt>
                <c:pt idx="20726">
                  <c:v>5.0000000000000001E-3</c:v>
                </c:pt>
                <c:pt idx="20727">
                  <c:v>5.0000000000000001E-3</c:v>
                </c:pt>
                <c:pt idx="20728">
                  <c:v>5.0000000000000001E-3</c:v>
                </c:pt>
                <c:pt idx="20729">
                  <c:v>5.0000000000000001E-3</c:v>
                </c:pt>
                <c:pt idx="20730">
                  <c:v>5.0000000000000001E-3</c:v>
                </c:pt>
                <c:pt idx="20731">
                  <c:v>5.0000000000000001E-3</c:v>
                </c:pt>
                <c:pt idx="20732">
                  <c:v>5.0000000000000001E-3</c:v>
                </c:pt>
                <c:pt idx="20733">
                  <c:v>5.0000000000000001E-3</c:v>
                </c:pt>
                <c:pt idx="20734">
                  <c:v>5.0000000000000001E-3</c:v>
                </c:pt>
                <c:pt idx="20735">
                  <c:v>5.0000000000000001E-3</c:v>
                </c:pt>
                <c:pt idx="20736">
                  <c:v>6.0000000000000001E-3</c:v>
                </c:pt>
                <c:pt idx="20737">
                  <c:v>6.0000000000000001E-3</c:v>
                </c:pt>
                <c:pt idx="20738">
                  <c:v>6.0000000000000001E-3</c:v>
                </c:pt>
                <c:pt idx="20739">
                  <c:v>6.0000000000000001E-3</c:v>
                </c:pt>
                <c:pt idx="20740">
                  <c:v>6.0000000000000001E-3</c:v>
                </c:pt>
                <c:pt idx="20741">
                  <c:v>6.0000000000000001E-3</c:v>
                </c:pt>
                <c:pt idx="20742">
                  <c:v>6.0000000000000001E-3</c:v>
                </c:pt>
                <c:pt idx="20743">
                  <c:v>6.0000000000000001E-3</c:v>
                </c:pt>
                <c:pt idx="20744">
                  <c:v>6.0000000000000001E-3</c:v>
                </c:pt>
                <c:pt idx="20745">
                  <c:v>6.0000000000000001E-3</c:v>
                </c:pt>
                <c:pt idx="20746">
                  <c:v>6.0000000000000001E-3</c:v>
                </c:pt>
                <c:pt idx="20747">
                  <c:v>6.0000000000000001E-3</c:v>
                </c:pt>
                <c:pt idx="20748">
                  <c:v>6.0000000000000001E-3</c:v>
                </c:pt>
                <c:pt idx="20749">
                  <c:v>6.0000000000000001E-3</c:v>
                </c:pt>
                <c:pt idx="20750">
                  <c:v>6.0000000000000001E-3</c:v>
                </c:pt>
                <c:pt idx="20751">
                  <c:v>6.0000000000000001E-3</c:v>
                </c:pt>
                <c:pt idx="20752">
                  <c:v>6.0000000000000001E-3</c:v>
                </c:pt>
                <c:pt idx="20753">
                  <c:v>6.0000000000000001E-3</c:v>
                </c:pt>
                <c:pt idx="20754">
                  <c:v>6.0000000000000001E-3</c:v>
                </c:pt>
                <c:pt idx="20755">
                  <c:v>6.0000000000000001E-3</c:v>
                </c:pt>
                <c:pt idx="20756">
                  <c:v>6.0000000000000001E-3</c:v>
                </c:pt>
                <c:pt idx="20757">
                  <c:v>6.0000000000000001E-3</c:v>
                </c:pt>
                <c:pt idx="20758">
                  <c:v>6.0000000000000001E-3</c:v>
                </c:pt>
                <c:pt idx="20759">
                  <c:v>6.0000000000000001E-3</c:v>
                </c:pt>
                <c:pt idx="20760">
                  <c:v>6.0000000000000001E-3</c:v>
                </c:pt>
                <c:pt idx="20761">
                  <c:v>6.0000000000000001E-3</c:v>
                </c:pt>
                <c:pt idx="20762">
                  <c:v>6.0000000000000001E-3</c:v>
                </c:pt>
                <c:pt idx="20763">
                  <c:v>6.0000000000000001E-3</c:v>
                </c:pt>
                <c:pt idx="20764">
                  <c:v>6.0000000000000001E-3</c:v>
                </c:pt>
                <c:pt idx="20765">
                  <c:v>6.0000000000000001E-3</c:v>
                </c:pt>
                <c:pt idx="20766">
                  <c:v>6.0000000000000001E-3</c:v>
                </c:pt>
                <c:pt idx="20767">
                  <c:v>6.0000000000000001E-3</c:v>
                </c:pt>
                <c:pt idx="20768">
                  <c:v>6.0000000000000001E-3</c:v>
                </c:pt>
                <c:pt idx="20769">
                  <c:v>6.0000000000000001E-3</c:v>
                </c:pt>
                <c:pt idx="20770">
                  <c:v>6.0000000000000001E-3</c:v>
                </c:pt>
                <c:pt idx="20771">
                  <c:v>6.0000000000000001E-3</c:v>
                </c:pt>
                <c:pt idx="20772">
                  <c:v>6.0000000000000001E-3</c:v>
                </c:pt>
                <c:pt idx="20773">
                  <c:v>6.0000000000000001E-3</c:v>
                </c:pt>
                <c:pt idx="20774">
                  <c:v>6.0000000000000001E-3</c:v>
                </c:pt>
                <c:pt idx="20775">
                  <c:v>6.0000000000000001E-3</c:v>
                </c:pt>
                <c:pt idx="20776">
                  <c:v>6.0000000000000001E-3</c:v>
                </c:pt>
                <c:pt idx="20777">
                  <c:v>6.0000000000000001E-3</c:v>
                </c:pt>
                <c:pt idx="20778">
                  <c:v>6.0000000000000001E-3</c:v>
                </c:pt>
                <c:pt idx="20779">
                  <c:v>6.0000000000000001E-3</c:v>
                </c:pt>
                <c:pt idx="20780">
                  <c:v>6.0000000000000001E-3</c:v>
                </c:pt>
                <c:pt idx="20781">
                  <c:v>6.0000000000000001E-3</c:v>
                </c:pt>
                <c:pt idx="20782">
                  <c:v>6.0000000000000001E-3</c:v>
                </c:pt>
                <c:pt idx="20783">
                  <c:v>6.0000000000000001E-3</c:v>
                </c:pt>
                <c:pt idx="20784">
                  <c:v>6.0000000000000001E-3</c:v>
                </c:pt>
                <c:pt idx="20785">
                  <c:v>6.0000000000000001E-3</c:v>
                </c:pt>
                <c:pt idx="20786">
                  <c:v>6.0000000000000001E-3</c:v>
                </c:pt>
                <c:pt idx="20787">
                  <c:v>6.0000000000000001E-3</c:v>
                </c:pt>
                <c:pt idx="20788">
                  <c:v>6.0000000000000001E-3</c:v>
                </c:pt>
                <c:pt idx="20789">
                  <c:v>6.0000000000000001E-3</c:v>
                </c:pt>
                <c:pt idx="20790">
                  <c:v>6.0000000000000001E-3</c:v>
                </c:pt>
                <c:pt idx="20791">
                  <c:v>6.0000000000000001E-3</c:v>
                </c:pt>
                <c:pt idx="20792">
                  <c:v>6.0000000000000001E-3</c:v>
                </c:pt>
                <c:pt idx="20793">
                  <c:v>6.0000000000000001E-3</c:v>
                </c:pt>
                <c:pt idx="20794">
                  <c:v>6.0000000000000001E-3</c:v>
                </c:pt>
                <c:pt idx="20795">
                  <c:v>6.0000000000000001E-3</c:v>
                </c:pt>
                <c:pt idx="20796">
                  <c:v>6.0000000000000001E-3</c:v>
                </c:pt>
                <c:pt idx="20797">
                  <c:v>6.0000000000000001E-3</c:v>
                </c:pt>
                <c:pt idx="20798">
                  <c:v>6.0000000000000001E-3</c:v>
                </c:pt>
                <c:pt idx="20799">
                  <c:v>6.0000000000000001E-3</c:v>
                </c:pt>
                <c:pt idx="20800">
                  <c:v>6.0000000000000001E-3</c:v>
                </c:pt>
                <c:pt idx="20801">
                  <c:v>6.0000000000000001E-3</c:v>
                </c:pt>
                <c:pt idx="20802">
                  <c:v>6.0000000000000001E-3</c:v>
                </c:pt>
                <c:pt idx="20803">
                  <c:v>6.0000000000000001E-3</c:v>
                </c:pt>
                <c:pt idx="20804">
                  <c:v>6.0000000000000001E-3</c:v>
                </c:pt>
                <c:pt idx="20805">
                  <c:v>6.0000000000000001E-3</c:v>
                </c:pt>
                <c:pt idx="20806">
                  <c:v>6.0000000000000001E-3</c:v>
                </c:pt>
                <c:pt idx="20807">
                  <c:v>6.0000000000000001E-3</c:v>
                </c:pt>
                <c:pt idx="20808">
                  <c:v>6.0000000000000001E-3</c:v>
                </c:pt>
                <c:pt idx="20809">
                  <c:v>6.0000000000000001E-3</c:v>
                </c:pt>
                <c:pt idx="20810">
                  <c:v>6.0000000000000001E-3</c:v>
                </c:pt>
                <c:pt idx="20811">
                  <c:v>6.0000000000000001E-3</c:v>
                </c:pt>
                <c:pt idx="20812">
                  <c:v>6.0000000000000001E-3</c:v>
                </c:pt>
                <c:pt idx="20813">
                  <c:v>6.0000000000000001E-3</c:v>
                </c:pt>
                <c:pt idx="20814">
                  <c:v>6.0000000000000001E-3</c:v>
                </c:pt>
                <c:pt idx="20815">
                  <c:v>6.0000000000000001E-3</c:v>
                </c:pt>
                <c:pt idx="20816">
                  <c:v>6.0000000000000001E-3</c:v>
                </c:pt>
                <c:pt idx="20817">
                  <c:v>7.0000000000000001E-3</c:v>
                </c:pt>
                <c:pt idx="20818">
                  <c:v>7.0000000000000001E-3</c:v>
                </c:pt>
                <c:pt idx="20819">
                  <c:v>7.0000000000000001E-3</c:v>
                </c:pt>
                <c:pt idx="20820">
                  <c:v>7.0000000000000001E-3</c:v>
                </c:pt>
                <c:pt idx="20821">
                  <c:v>7.0000000000000001E-3</c:v>
                </c:pt>
                <c:pt idx="20822">
                  <c:v>7.0000000000000001E-3</c:v>
                </c:pt>
                <c:pt idx="20823">
                  <c:v>7.0000000000000001E-3</c:v>
                </c:pt>
                <c:pt idx="20824">
                  <c:v>7.0000000000000001E-3</c:v>
                </c:pt>
                <c:pt idx="20825">
                  <c:v>7.0000000000000001E-3</c:v>
                </c:pt>
                <c:pt idx="20826">
                  <c:v>7.0000000000000001E-3</c:v>
                </c:pt>
                <c:pt idx="20827">
                  <c:v>7.0000000000000001E-3</c:v>
                </c:pt>
                <c:pt idx="20828">
                  <c:v>7.0000000000000001E-3</c:v>
                </c:pt>
                <c:pt idx="20829">
                  <c:v>7.0000000000000001E-3</c:v>
                </c:pt>
                <c:pt idx="20830">
                  <c:v>7.0000000000000001E-3</c:v>
                </c:pt>
                <c:pt idx="20831">
                  <c:v>7.0000000000000001E-3</c:v>
                </c:pt>
                <c:pt idx="20832">
                  <c:v>7.0000000000000001E-3</c:v>
                </c:pt>
                <c:pt idx="20833">
                  <c:v>7.0000000000000001E-3</c:v>
                </c:pt>
                <c:pt idx="20834">
                  <c:v>7.0000000000000001E-3</c:v>
                </c:pt>
                <c:pt idx="20835">
                  <c:v>7.0000000000000001E-3</c:v>
                </c:pt>
                <c:pt idx="20836">
                  <c:v>7.0000000000000001E-3</c:v>
                </c:pt>
                <c:pt idx="20837">
                  <c:v>7.0000000000000001E-3</c:v>
                </c:pt>
                <c:pt idx="20838">
                  <c:v>7.0000000000000001E-3</c:v>
                </c:pt>
                <c:pt idx="20839">
                  <c:v>7.0000000000000001E-3</c:v>
                </c:pt>
                <c:pt idx="20840">
                  <c:v>7.0000000000000001E-3</c:v>
                </c:pt>
                <c:pt idx="20841">
                  <c:v>7.0000000000000001E-3</c:v>
                </c:pt>
                <c:pt idx="20842">
                  <c:v>7.0000000000000001E-3</c:v>
                </c:pt>
                <c:pt idx="20843">
                  <c:v>7.0000000000000001E-3</c:v>
                </c:pt>
                <c:pt idx="20844">
                  <c:v>7.0000000000000001E-3</c:v>
                </c:pt>
                <c:pt idx="20845">
                  <c:v>7.0000000000000001E-3</c:v>
                </c:pt>
                <c:pt idx="20846">
                  <c:v>7.0000000000000001E-3</c:v>
                </c:pt>
                <c:pt idx="20847">
                  <c:v>7.0000000000000001E-3</c:v>
                </c:pt>
                <c:pt idx="20848">
                  <c:v>7.0000000000000001E-3</c:v>
                </c:pt>
                <c:pt idx="20849">
                  <c:v>7.0000000000000001E-3</c:v>
                </c:pt>
                <c:pt idx="20850">
                  <c:v>7.0000000000000001E-3</c:v>
                </c:pt>
                <c:pt idx="20851">
                  <c:v>7.0000000000000001E-3</c:v>
                </c:pt>
                <c:pt idx="20852">
                  <c:v>7.0000000000000001E-3</c:v>
                </c:pt>
                <c:pt idx="20853">
                  <c:v>7.0000000000000001E-3</c:v>
                </c:pt>
                <c:pt idx="20854">
                  <c:v>7.0000000000000001E-3</c:v>
                </c:pt>
                <c:pt idx="20855">
                  <c:v>7.0000000000000001E-3</c:v>
                </c:pt>
                <c:pt idx="20856">
                  <c:v>7.0000000000000001E-3</c:v>
                </c:pt>
                <c:pt idx="20857">
                  <c:v>7.0000000000000001E-3</c:v>
                </c:pt>
                <c:pt idx="20858">
                  <c:v>7.0000000000000001E-3</c:v>
                </c:pt>
                <c:pt idx="20859">
                  <c:v>7.0000000000000001E-3</c:v>
                </c:pt>
                <c:pt idx="20860">
                  <c:v>7.0000000000000001E-3</c:v>
                </c:pt>
                <c:pt idx="20861">
                  <c:v>7.0000000000000001E-3</c:v>
                </c:pt>
                <c:pt idx="20862">
                  <c:v>7.0000000000000001E-3</c:v>
                </c:pt>
                <c:pt idx="20863">
                  <c:v>7.0000000000000001E-3</c:v>
                </c:pt>
                <c:pt idx="20864">
                  <c:v>7.0000000000000001E-3</c:v>
                </c:pt>
                <c:pt idx="20865">
                  <c:v>7.0000000000000001E-3</c:v>
                </c:pt>
                <c:pt idx="20866">
                  <c:v>7.0000000000000001E-3</c:v>
                </c:pt>
                <c:pt idx="20867">
                  <c:v>7.0000000000000001E-3</c:v>
                </c:pt>
                <c:pt idx="20868">
                  <c:v>7.0000000000000001E-3</c:v>
                </c:pt>
                <c:pt idx="20869">
                  <c:v>7.0000000000000001E-3</c:v>
                </c:pt>
                <c:pt idx="20870">
                  <c:v>7.0000000000000001E-3</c:v>
                </c:pt>
                <c:pt idx="20871">
                  <c:v>7.0000000000000001E-3</c:v>
                </c:pt>
                <c:pt idx="20872">
                  <c:v>7.0000000000000001E-3</c:v>
                </c:pt>
                <c:pt idx="20873">
                  <c:v>7.0000000000000001E-3</c:v>
                </c:pt>
                <c:pt idx="20874">
                  <c:v>7.0000000000000001E-3</c:v>
                </c:pt>
                <c:pt idx="20875">
                  <c:v>7.0000000000000001E-3</c:v>
                </c:pt>
                <c:pt idx="20876">
                  <c:v>7.0000000000000001E-3</c:v>
                </c:pt>
                <c:pt idx="20877">
                  <c:v>7.0000000000000001E-3</c:v>
                </c:pt>
                <c:pt idx="20878">
                  <c:v>7.0000000000000001E-3</c:v>
                </c:pt>
                <c:pt idx="20879">
                  <c:v>7.0000000000000001E-3</c:v>
                </c:pt>
                <c:pt idx="20880">
                  <c:v>7.0000000000000001E-3</c:v>
                </c:pt>
                <c:pt idx="20881">
                  <c:v>7.0000000000000001E-3</c:v>
                </c:pt>
                <c:pt idx="20882">
                  <c:v>7.0000000000000001E-3</c:v>
                </c:pt>
                <c:pt idx="20883">
                  <c:v>7.0000000000000001E-3</c:v>
                </c:pt>
                <c:pt idx="20884">
                  <c:v>7.0000000000000001E-3</c:v>
                </c:pt>
                <c:pt idx="20885">
                  <c:v>7.0000000000000001E-3</c:v>
                </c:pt>
                <c:pt idx="20886">
                  <c:v>7.0000000000000001E-3</c:v>
                </c:pt>
                <c:pt idx="20887">
                  <c:v>7.0000000000000001E-3</c:v>
                </c:pt>
                <c:pt idx="20888">
                  <c:v>7.0000000000000001E-3</c:v>
                </c:pt>
                <c:pt idx="20889">
                  <c:v>7.0000000000000001E-3</c:v>
                </c:pt>
                <c:pt idx="20890">
                  <c:v>7.0000000000000001E-3</c:v>
                </c:pt>
                <c:pt idx="20891">
                  <c:v>7.0000000000000001E-3</c:v>
                </c:pt>
                <c:pt idx="20892">
                  <c:v>7.0000000000000001E-3</c:v>
                </c:pt>
                <c:pt idx="20893">
                  <c:v>7.0000000000000001E-3</c:v>
                </c:pt>
                <c:pt idx="20894">
                  <c:v>7.0000000000000001E-3</c:v>
                </c:pt>
                <c:pt idx="20895">
                  <c:v>7.0000000000000001E-3</c:v>
                </c:pt>
                <c:pt idx="20896">
                  <c:v>7.0000000000000001E-3</c:v>
                </c:pt>
                <c:pt idx="20897">
                  <c:v>7.0000000000000001E-3</c:v>
                </c:pt>
                <c:pt idx="20898">
                  <c:v>8.0000000000000002E-3</c:v>
                </c:pt>
                <c:pt idx="20899">
                  <c:v>8.0000000000000002E-3</c:v>
                </c:pt>
                <c:pt idx="20900">
                  <c:v>8.0000000000000002E-3</c:v>
                </c:pt>
                <c:pt idx="20901">
                  <c:v>8.0000000000000002E-3</c:v>
                </c:pt>
                <c:pt idx="20902">
                  <c:v>8.0000000000000002E-3</c:v>
                </c:pt>
                <c:pt idx="20903">
                  <c:v>8.0000000000000002E-3</c:v>
                </c:pt>
                <c:pt idx="20904">
                  <c:v>8.0000000000000002E-3</c:v>
                </c:pt>
                <c:pt idx="20905">
                  <c:v>8.0000000000000002E-3</c:v>
                </c:pt>
                <c:pt idx="20906">
                  <c:v>8.0000000000000002E-3</c:v>
                </c:pt>
                <c:pt idx="20907">
                  <c:v>8.0000000000000002E-3</c:v>
                </c:pt>
                <c:pt idx="20908">
                  <c:v>8.0000000000000002E-3</c:v>
                </c:pt>
                <c:pt idx="20909">
                  <c:v>8.0000000000000002E-3</c:v>
                </c:pt>
                <c:pt idx="20910">
                  <c:v>8.0000000000000002E-3</c:v>
                </c:pt>
                <c:pt idx="20911">
                  <c:v>8.0000000000000002E-3</c:v>
                </c:pt>
                <c:pt idx="20912">
                  <c:v>8.0000000000000002E-3</c:v>
                </c:pt>
                <c:pt idx="20913">
                  <c:v>8.0000000000000002E-3</c:v>
                </c:pt>
                <c:pt idx="20914">
                  <c:v>8.0000000000000002E-3</c:v>
                </c:pt>
                <c:pt idx="20915">
                  <c:v>8.0000000000000002E-3</c:v>
                </c:pt>
                <c:pt idx="20916">
                  <c:v>8.0000000000000002E-3</c:v>
                </c:pt>
                <c:pt idx="20917">
                  <c:v>8.0000000000000002E-3</c:v>
                </c:pt>
                <c:pt idx="20918">
                  <c:v>8.0000000000000002E-3</c:v>
                </c:pt>
                <c:pt idx="20919">
                  <c:v>8.0000000000000002E-3</c:v>
                </c:pt>
                <c:pt idx="20920">
                  <c:v>8.0000000000000002E-3</c:v>
                </c:pt>
                <c:pt idx="20921">
                  <c:v>8.0000000000000002E-3</c:v>
                </c:pt>
                <c:pt idx="20922">
                  <c:v>8.0000000000000002E-3</c:v>
                </c:pt>
                <c:pt idx="20923">
                  <c:v>8.0000000000000002E-3</c:v>
                </c:pt>
                <c:pt idx="20924">
                  <c:v>8.0000000000000002E-3</c:v>
                </c:pt>
                <c:pt idx="20925">
                  <c:v>8.0000000000000002E-3</c:v>
                </c:pt>
                <c:pt idx="20926">
                  <c:v>8.0000000000000002E-3</c:v>
                </c:pt>
                <c:pt idx="20927">
                  <c:v>8.0000000000000002E-3</c:v>
                </c:pt>
                <c:pt idx="20928">
                  <c:v>8.0000000000000002E-3</c:v>
                </c:pt>
                <c:pt idx="20929">
                  <c:v>8.0000000000000002E-3</c:v>
                </c:pt>
                <c:pt idx="20930">
                  <c:v>8.0000000000000002E-3</c:v>
                </c:pt>
                <c:pt idx="20931">
                  <c:v>8.0000000000000002E-3</c:v>
                </c:pt>
                <c:pt idx="20932">
                  <c:v>8.0000000000000002E-3</c:v>
                </c:pt>
                <c:pt idx="20933">
                  <c:v>8.0000000000000002E-3</c:v>
                </c:pt>
                <c:pt idx="20934">
                  <c:v>8.0000000000000002E-3</c:v>
                </c:pt>
                <c:pt idx="20935">
                  <c:v>8.0000000000000002E-3</c:v>
                </c:pt>
                <c:pt idx="20936">
                  <c:v>8.0000000000000002E-3</c:v>
                </c:pt>
                <c:pt idx="20937">
                  <c:v>8.0000000000000002E-3</c:v>
                </c:pt>
                <c:pt idx="20938">
                  <c:v>8.0000000000000002E-3</c:v>
                </c:pt>
                <c:pt idx="20939">
                  <c:v>8.0000000000000002E-3</c:v>
                </c:pt>
                <c:pt idx="20940">
                  <c:v>8.0000000000000002E-3</c:v>
                </c:pt>
                <c:pt idx="20941">
                  <c:v>8.0000000000000002E-3</c:v>
                </c:pt>
                <c:pt idx="20942">
                  <c:v>8.0000000000000002E-3</c:v>
                </c:pt>
                <c:pt idx="20943">
                  <c:v>8.0000000000000002E-3</c:v>
                </c:pt>
                <c:pt idx="20944">
                  <c:v>8.0000000000000002E-3</c:v>
                </c:pt>
                <c:pt idx="20945">
                  <c:v>8.0000000000000002E-3</c:v>
                </c:pt>
                <c:pt idx="20946">
                  <c:v>8.0000000000000002E-3</c:v>
                </c:pt>
                <c:pt idx="20947">
                  <c:v>8.0000000000000002E-3</c:v>
                </c:pt>
                <c:pt idx="20948">
                  <c:v>8.0000000000000002E-3</c:v>
                </c:pt>
                <c:pt idx="20949">
                  <c:v>8.0000000000000002E-3</c:v>
                </c:pt>
                <c:pt idx="20950">
                  <c:v>8.0000000000000002E-3</c:v>
                </c:pt>
                <c:pt idx="20951">
                  <c:v>8.0000000000000002E-3</c:v>
                </c:pt>
                <c:pt idx="20952">
                  <c:v>8.0000000000000002E-3</c:v>
                </c:pt>
                <c:pt idx="20953">
                  <c:v>8.0000000000000002E-3</c:v>
                </c:pt>
                <c:pt idx="20954">
                  <c:v>8.0000000000000002E-3</c:v>
                </c:pt>
                <c:pt idx="20955">
                  <c:v>8.0000000000000002E-3</c:v>
                </c:pt>
                <c:pt idx="20956">
                  <c:v>8.0000000000000002E-3</c:v>
                </c:pt>
                <c:pt idx="20957">
                  <c:v>8.0000000000000002E-3</c:v>
                </c:pt>
                <c:pt idx="20958">
                  <c:v>8.0000000000000002E-3</c:v>
                </c:pt>
                <c:pt idx="20959">
                  <c:v>8.0000000000000002E-3</c:v>
                </c:pt>
                <c:pt idx="20960">
                  <c:v>8.0000000000000002E-3</c:v>
                </c:pt>
                <c:pt idx="20961">
                  <c:v>8.0000000000000002E-3</c:v>
                </c:pt>
                <c:pt idx="20962">
                  <c:v>8.0000000000000002E-3</c:v>
                </c:pt>
                <c:pt idx="20963">
                  <c:v>8.0000000000000002E-3</c:v>
                </c:pt>
                <c:pt idx="20964">
                  <c:v>8.0000000000000002E-3</c:v>
                </c:pt>
                <c:pt idx="20965">
                  <c:v>8.0000000000000002E-3</c:v>
                </c:pt>
                <c:pt idx="20966">
                  <c:v>8.0000000000000002E-3</c:v>
                </c:pt>
                <c:pt idx="20967">
                  <c:v>8.0000000000000002E-3</c:v>
                </c:pt>
                <c:pt idx="20968">
                  <c:v>8.0000000000000002E-3</c:v>
                </c:pt>
                <c:pt idx="20969">
                  <c:v>8.0000000000000002E-3</c:v>
                </c:pt>
                <c:pt idx="20970">
                  <c:v>8.0000000000000002E-3</c:v>
                </c:pt>
                <c:pt idx="20971">
                  <c:v>8.0000000000000002E-3</c:v>
                </c:pt>
                <c:pt idx="20972">
                  <c:v>8.0000000000000002E-3</c:v>
                </c:pt>
                <c:pt idx="20973">
                  <c:v>8.0000000000000002E-3</c:v>
                </c:pt>
                <c:pt idx="20974">
                  <c:v>8.0000000000000002E-3</c:v>
                </c:pt>
                <c:pt idx="20975">
                  <c:v>8.0000000000000002E-3</c:v>
                </c:pt>
                <c:pt idx="20976">
                  <c:v>8.0000000000000002E-3</c:v>
                </c:pt>
                <c:pt idx="20977">
                  <c:v>8.0000000000000002E-3</c:v>
                </c:pt>
                <c:pt idx="20978">
                  <c:v>8.0000000000000002E-3</c:v>
                </c:pt>
                <c:pt idx="20979">
                  <c:v>8.9999999999999993E-3</c:v>
                </c:pt>
                <c:pt idx="20980">
                  <c:v>8.9999999999999993E-3</c:v>
                </c:pt>
                <c:pt idx="20981">
                  <c:v>8.9999999999999993E-3</c:v>
                </c:pt>
                <c:pt idx="20982">
                  <c:v>8.9999999999999993E-3</c:v>
                </c:pt>
                <c:pt idx="20983">
                  <c:v>8.9999999999999993E-3</c:v>
                </c:pt>
                <c:pt idx="20984">
                  <c:v>8.9999999999999993E-3</c:v>
                </c:pt>
                <c:pt idx="20985">
                  <c:v>8.9999999999999993E-3</c:v>
                </c:pt>
                <c:pt idx="20986">
                  <c:v>8.9999999999999993E-3</c:v>
                </c:pt>
                <c:pt idx="20987">
                  <c:v>8.9999999999999993E-3</c:v>
                </c:pt>
                <c:pt idx="20988">
                  <c:v>8.9999999999999993E-3</c:v>
                </c:pt>
                <c:pt idx="20989">
                  <c:v>8.9999999999999993E-3</c:v>
                </c:pt>
                <c:pt idx="20990">
                  <c:v>8.9999999999999993E-3</c:v>
                </c:pt>
                <c:pt idx="20991">
                  <c:v>8.9999999999999993E-3</c:v>
                </c:pt>
                <c:pt idx="20992">
                  <c:v>8.9999999999999993E-3</c:v>
                </c:pt>
                <c:pt idx="20993">
                  <c:v>8.9999999999999993E-3</c:v>
                </c:pt>
                <c:pt idx="20994">
                  <c:v>8.9999999999999993E-3</c:v>
                </c:pt>
                <c:pt idx="20995">
                  <c:v>8.9999999999999993E-3</c:v>
                </c:pt>
                <c:pt idx="20996">
                  <c:v>8.9999999999999993E-3</c:v>
                </c:pt>
                <c:pt idx="20997">
                  <c:v>8.9999999999999993E-3</c:v>
                </c:pt>
                <c:pt idx="20998">
                  <c:v>8.9999999999999993E-3</c:v>
                </c:pt>
                <c:pt idx="20999">
                  <c:v>8.9999999999999993E-3</c:v>
                </c:pt>
                <c:pt idx="21000">
                  <c:v>8.9999999999999993E-3</c:v>
                </c:pt>
                <c:pt idx="21001">
                  <c:v>8.9999999999999993E-3</c:v>
                </c:pt>
                <c:pt idx="21002">
                  <c:v>8.9999999999999993E-3</c:v>
                </c:pt>
                <c:pt idx="21003">
                  <c:v>8.9999999999999993E-3</c:v>
                </c:pt>
                <c:pt idx="21004">
                  <c:v>8.9999999999999993E-3</c:v>
                </c:pt>
                <c:pt idx="21005">
                  <c:v>8.9999999999999993E-3</c:v>
                </c:pt>
                <c:pt idx="21006">
                  <c:v>8.9999999999999993E-3</c:v>
                </c:pt>
                <c:pt idx="21007">
                  <c:v>8.9999999999999993E-3</c:v>
                </c:pt>
                <c:pt idx="21008">
                  <c:v>8.9999999999999993E-3</c:v>
                </c:pt>
                <c:pt idx="21009">
                  <c:v>8.9999999999999993E-3</c:v>
                </c:pt>
                <c:pt idx="21010">
                  <c:v>8.9999999999999993E-3</c:v>
                </c:pt>
                <c:pt idx="21011">
                  <c:v>8.9999999999999993E-3</c:v>
                </c:pt>
                <c:pt idx="21012">
                  <c:v>8.9999999999999993E-3</c:v>
                </c:pt>
                <c:pt idx="21013">
                  <c:v>8.9999999999999993E-3</c:v>
                </c:pt>
                <c:pt idx="21014">
                  <c:v>8.9999999999999993E-3</c:v>
                </c:pt>
                <c:pt idx="21015">
                  <c:v>8.9999999999999993E-3</c:v>
                </c:pt>
                <c:pt idx="21016">
                  <c:v>8.9999999999999993E-3</c:v>
                </c:pt>
                <c:pt idx="21017">
                  <c:v>8.9999999999999993E-3</c:v>
                </c:pt>
                <c:pt idx="21018">
                  <c:v>8.9999999999999993E-3</c:v>
                </c:pt>
                <c:pt idx="21019">
                  <c:v>8.9999999999999993E-3</c:v>
                </c:pt>
                <c:pt idx="21020">
                  <c:v>8.9999999999999993E-3</c:v>
                </c:pt>
                <c:pt idx="21021">
                  <c:v>8.9999999999999993E-3</c:v>
                </c:pt>
                <c:pt idx="21022">
                  <c:v>8.9999999999999993E-3</c:v>
                </c:pt>
                <c:pt idx="21023">
                  <c:v>8.9999999999999993E-3</c:v>
                </c:pt>
                <c:pt idx="21024">
                  <c:v>8.9999999999999993E-3</c:v>
                </c:pt>
                <c:pt idx="21025">
                  <c:v>8.9999999999999993E-3</c:v>
                </c:pt>
                <c:pt idx="21026">
                  <c:v>8.9999999999999993E-3</c:v>
                </c:pt>
                <c:pt idx="21027">
                  <c:v>8.9999999999999993E-3</c:v>
                </c:pt>
                <c:pt idx="21028">
                  <c:v>8.9999999999999993E-3</c:v>
                </c:pt>
                <c:pt idx="21029">
                  <c:v>8.9999999999999993E-3</c:v>
                </c:pt>
                <c:pt idx="21030">
                  <c:v>8.9999999999999993E-3</c:v>
                </c:pt>
                <c:pt idx="21031">
                  <c:v>8.9999999999999993E-3</c:v>
                </c:pt>
                <c:pt idx="21032">
                  <c:v>8.9999999999999993E-3</c:v>
                </c:pt>
                <c:pt idx="21033">
                  <c:v>8.9999999999999993E-3</c:v>
                </c:pt>
                <c:pt idx="21034">
                  <c:v>8.9999999999999993E-3</c:v>
                </c:pt>
                <c:pt idx="21035">
                  <c:v>8.9999999999999993E-3</c:v>
                </c:pt>
                <c:pt idx="21036">
                  <c:v>8.9999999999999993E-3</c:v>
                </c:pt>
                <c:pt idx="21037">
                  <c:v>8.9999999999999993E-3</c:v>
                </c:pt>
                <c:pt idx="21038">
                  <c:v>8.9999999999999993E-3</c:v>
                </c:pt>
                <c:pt idx="21039">
                  <c:v>8.9999999999999993E-3</c:v>
                </c:pt>
                <c:pt idx="21040">
                  <c:v>8.9999999999999993E-3</c:v>
                </c:pt>
                <c:pt idx="21041">
                  <c:v>8.9999999999999993E-3</c:v>
                </c:pt>
                <c:pt idx="21042">
                  <c:v>8.9999999999999993E-3</c:v>
                </c:pt>
                <c:pt idx="21043">
                  <c:v>8.9999999999999993E-3</c:v>
                </c:pt>
                <c:pt idx="21044">
                  <c:v>8.9999999999999993E-3</c:v>
                </c:pt>
                <c:pt idx="21045">
                  <c:v>8.9999999999999993E-3</c:v>
                </c:pt>
                <c:pt idx="21046">
                  <c:v>8.9999999999999993E-3</c:v>
                </c:pt>
                <c:pt idx="21047">
                  <c:v>8.9999999999999993E-3</c:v>
                </c:pt>
                <c:pt idx="21048">
                  <c:v>8.9999999999999993E-3</c:v>
                </c:pt>
                <c:pt idx="21049">
                  <c:v>8.9999999999999993E-3</c:v>
                </c:pt>
                <c:pt idx="21050">
                  <c:v>8.9999999999999993E-3</c:v>
                </c:pt>
                <c:pt idx="21051">
                  <c:v>8.9999999999999993E-3</c:v>
                </c:pt>
                <c:pt idx="21052">
                  <c:v>8.9999999999999993E-3</c:v>
                </c:pt>
                <c:pt idx="21053">
                  <c:v>8.9999999999999993E-3</c:v>
                </c:pt>
                <c:pt idx="21054">
                  <c:v>8.9999999999999993E-3</c:v>
                </c:pt>
                <c:pt idx="21055">
                  <c:v>8.9999999999999993E-3</c:v>
                </c:pt>
                <c:pt idx="21056">
                  <c:v>8.9999999999999993E-3</c:v>
                </c:pt>
                <c:pt idx="21057">
                  <c:v>8.9999999999999993E-3</c:v>
                </c:pt>
                <c:pt idx="21058">
                  <c:v>8.9999999999999993E-3</c:v>
                </c:pt>
                <c:pt idx="21059">
                  <c:v>8.9999999999999993E-3</c:v>
                </c:pt>
                <c:pt idx="21060">
                  <c:v>0.01</c:v>
                </c:pt>
                <c:pt idx="21061">
                  <c:v>0.01</c:v>
                </c:pt>
                <c:pt idx="21062">
                  <c:v>0.01</c:v>
                </c:pt>
                <c:pt idx="21063">
                  <c:v>0.01</c:v>
                </c:pt>
                <c:pt idx="21064">
                  <c:v>0.01</c:v>
                </c:pt>
                <c:pt idx="21065">
                  <c:v>0.01</c:v>
                </c:pt>
                <c:pt idx="21066">
                  <c:v>0.01</c:v>
                </c:pt>
                <c:pt idx="21067">
                  <c:v>0.01</c:v>
                </c:pt>
                <c:pt idx="21068">
                  <c:v>0.01</c:v>
                </c:pt>
                <c:pt idx="21069">
                  <c:v>0.01</c:v>
                </c:pt>
                <c:pt idx="21070">
                  <c:v>0.01</c:v>
                </c:pt>
                <c:pt idx="21071">
                  <c:v>0.01</c:v>
                </c:pt>
                <c:pt idx="21072">
                  <c:v>0.01</c:v>
                </c:pt>
                <c:pt idx="21073">
                  <c:v>0.01</c:v>
                </c:pt>
                <c:pt idx="21074">
                  <c:v>0.01</c:v>
                </c:pt>
                <c:pt idx="21075">
                  <c:v>0.01</c:v>
                </c:pt>
                <c:pt idx="21076">
                  <c:v>0.01</c:v>
                </c:pt>
                <c:pt idx="21077">
                  <c:v>0.01</c:v>
                </c:pt>
                <c:pt idx="21078">
                  <c:v>0.01</c:v>
                </c:pt>
                <c:pt idx="21079">
                  <c:v>0.01</c:v>
                </c:pt>
                <c:pt idx="21080">
                  <c:v>0.01</c:v>
                </c:pt>
                <c:pt idx="21081">
                  <c:v>0.01</c:v>
                </c:pt>
                <c:pt idx="21082">
                  <c:v>0.01</c:v>
                </c:pt>
                <c:pt idx="21083">
                  <c:v>0.01</c:v>
                </c:pt>
                <c:pt idx="21084">
                  <c:v>0.01</c:v>
                </c:pt>
                <c:pt idx="21085">
                  <c:v>0.01</c:v>
                </c:pt>
                <c:pt idx="21086">
                  <c:v>0.01</c:v>
                </c:pt>
                <c:pt idx="21087">
                  <c:v>0.01</c:v>
                </c:pt>
                <c:pt idx="21088">
                  <c:v>0.01</c:v>
                </c:pt>
                <c:pt idx="21089">
                  <c:v>0.01</c:v>
                </c:pt>
                <c:pt idx="21090">
                  <c:v>0.01</c:v>
                </c:pt>
                <c:pt idx="21091">
                  <c:v>0.01</c:v>
                </c:pt>
                <c:pt idx="21092">
                  <c:v>0.01</c:v>
                </c:pt>
                <c:pt idx="21093">
                  <c:v>0.01</c:v>
                </c:pt>
                <c:pt idx="21094">
                  <c:v>0.01</c:v>
                </c:pt>
                <c:pt idx="21095">
                  <c:v>0.01</c:v>
                </c:pt>
                <c:pt idx="21096">
                  <c:v>0.01</c:v>
                </c:pt>
                <c:pt idx="21097">
                  <c:v>0.01</c:v>
                </c:pt>
                <c:pt idx="21098">
                  <c:v>0.01</c:v>
                </c:pt>
                <c:pt idx="21099">
                  <c:v>0.01</c:v>
                </c:pt>
                <c:pt idx="21100">
                  <c:v>0.01</c:v>
                </c:pt>
                <c:pt idx="21101">
                  <c:v>0.01</c:v>
                </c:pt>
                <c:pt idx="21102">
                  <c:v>0.01</c:v>
                </c:pt>
                <c:pt idx="21103">
                  <c:v>0.01</c:v>
                </c:pt>
                <c:pt idx="21104">
                  <c:v>0.01</c:v>
                </c:pt>
                <c:pt idx="21105">
                  <c:v>0.01</c:v>
                </c:pt>
                <c:pt idx="21106">
                  <c:v>0.01</c:v>
                </c:pt>
                <c:pt idx="21107">
                  <c:v>0.01</c:v>
                </c:pt>
                <c:pt idx="21108">
                  <c:v>0.01</c:v>
                </c:pt>
                <c:pt idx="21109">
                  <c:v>0.01</c:v>
                </c:pt>
                <c:pt idx="21110">
                  <c:v>0.01</c:v>
                </c:pt>
                <c:pt idx="21111">
                  <c:v>0.01</c:v>
                </c:pt>
                <c:pt idx="21112">
                  <c:v>0.01</c:v>
                </c:pt>
                <c:pt idx="21113">
                  <c:v>0.01</c:v>
                </c:pt>
                <c:pt idx="21114">
                  <c:v>0.01</c:v>
                </c:pt>
                <c:pt idx="21115">
                  <c:v>0.01</c:v>
                </c:pt>
                <c:pt idx="21116">
                  <c:v>0.01</c:v>
                </c:pt>
                <c:pt idx="21117">
                  <c:v>0.01</c:v>
                </c:pt>
                <c:pt idx="21118">
                  <c:v>0.01</c:v>
                </c:pt>
                <c:pt idx="21119">
                  <c:v>0.01</c:v>
                </c:pt>
                <c:pt idx="21120">
                  <c:v>0.01</c:v>
                </c:pt>
                <c:pt idx="21121">
                  <c:v>0.01</c:v>
                </c:pt>
                <c:pt idx="21122">
                  <c:v>0.01</c:v>
                </c:pt>
                <c:pt idx="21123">
                  <c:v>0.01</c:v>
                </c:pt>
                <c:pt idx="21124">
                  <c:v>0.01</c:v>
                </c:pt>
                <c:pt idx="21125">
                  <c:v>0.01</c:v>
                </c:pt>
                <c:pt idx="21126">
                  <c:v>0.01</c:v>
                </c:pt>
                <c:pt idx="21127">
                  <c:v>0.01</c:v>
                </c:pt>
                <c:pt idx="21128">
                  <c:v>0.01</c:v>
                </c:pt>
                <c:pt idx="21129">
                  <c:v>0.01</c:v>
                </c:pt>
                <c:pt idx="21130">
                  <c:v>0.01</c:v>
                </c:pt>
                <c:pt idx="21131">
                  <c:v>0.01</c:v>
                </c:pt>
                <c:pt idx="21132">
                  <c:v>0.01</c:v>
                </c:pt>
                <c:pt idx="21133">
                  <c:v>0.01</c:v>
                </c:pt>
                <c:pt idx="21134">
                  <c:v>0.01</c:v>
                </c:pt>
                <c:pt idx="21135">
                  <c:v>0.01</c:v>
                </c:pt>
                <c:pt idx="21136">
                  <c:v>0.01</c:v>
                </c:pt>
                <c:pt idx="21137">
                  <c:v>0.01</c:v>
                </c:pt>
                <c:pt idx="21138">
                  <c:v>0.01</c:v>
                </c:pt>
                <c:pt idx="21139">
                  <c:v>0.01</c:v>
                </c:pt>
                <c:pt idx="21140">
                  <c:v>0.01</c:v>
                </c:pt>
                <c:pt idx="21141">
                  <c:v>1.0999999999999999E-2</c:v>
                </c:pt>
                <c:pt idx="21142">
                  <c:v>1.0999999999999999E-2</c:v>
                </c:pt>
                <c:pt idx="21143">
                  <c:v>1.0999999999999999E-2</c:v>
                </c:pt>
                <c:pt idx="21144">
                  <c:v>1.0999999999999999E-2</c:v>
                </c:pt>
                <c:pt idx="21145">
                  <c:v>1.0999999999999999E-2</c:v>
                </c:pt>
                <c:pt idx="21146">
                  <c:v>1.0999999999999999E-2</c:v>
                </c:pt>
                <c:pt idx="21147">
                  <c:v>1.0999999999999999E-2</c:v>
                </c:pt>
                <c:pt idx="21148">
                  <c:v>1.0999999999999999E-2</c:v>
                </c:pt>
                <c:pt idx="21149">
                  <c:v>1.0999999999999999E-2</c:v>
                </c:pt>
                <c:pt idx="21150">
                  <c:v>1.0999999999999999E-2</c:v>
                </c:pt>
                <c:pt idx="21151">
                  <c:v>1.0999999999999999E-2</c:v>
                </c:pt>
                <c:pt idx="21152">
                  <c:v>1.0999999999999999E-2</c:v>
                </c:pt>
                <c:pt idx="21153">
                  <c:v>1.0999999999999999E-2</c:v>
                </c:pt>
                <c:pt idx="21154">
                  <c:v>1.0999999999999999E-2</c:v>
                </c:pt>
                <c:pt idx="21155">
                  <c:v>1.0999999999999999E-2</c:v>
                </c:pt>
                <c:pt idx="21156">
                  <c:v>1.0999999999999999E-2</c:v>
                </c:pt>
                <c:pt idx="21157">
                  <c:v>1.0999999999999999E-2</c:v>
                </c:pt>
                <c:pt idx="21158">
                  <c:v>1.0999999999999999E-2</c:v>
                </c:pt>
                <c:pt idx="21159">
                  <c:v>1.0999999999999999E-2</c:v>
                </c:pt>
                <c:pt idx="21160">
                  <c:v>1.0999999999999999E-2</c:v>
                </c:pt>
                <c:pt idx="21161">
                  <c:v>1.0999999999999999E-2</c:v>
                </c:pt>
                <c:pt idx="21162">
                  <c:v>1.0999999999999999E-2</c:v>
                </c:pt>
                <c:pt idx="21163">
                  <c:v>1.0999999999999999E-2</c:v>
                </c:pt>
                <c:pt idx="21164">
                  <c:v>1.0999999999999999E-2</c:v>
                </c:pt>
                <c:pt idx="21165">
                  <c:v>1.0999999999999999E-2</c:v>
                </c:pt>
                <c:pt idx="21166">
                  <c:v>1.0999999999999999E-2</c:v>
                </c:pt>
                <c:pt idx="21167">
                  <c:v>1.0999999999999999E-2</c:v>
                </c:pt>
                <c:pt idx="21168">
                  <c:v>1.0999999999999999E-2</c:v>
                </c:pt>
                <c:pt idx="21169">
                  <c:v>1.0999999999999999E-2</c:v>
                </c:pt>
                <c:pt idx="21170">
                  <c:v>1.0999999999999999E-2</c:v>
                </c:pt>
                <c:pt idx="21171">
                  <c:v>1.0999999999999999E-2</c:v>
                </c:pt>
                <c:pt idx="21172">
                  <c:v>1.0999999999999999E-2</c:v>
                </c:pt>
                <c:pt idx="21173">
                  <c:v>1.0999999999999999E-2</c:v>
                </c:pt>
                <c:pt idx="21174">
                  <c:v>1.0999999999999999E-2</c:v>
                </c:pt>
                <c:pt idx="21175">
                  <c:v>1.0999999999999999E-2</c:v>
                </c:pt>
                <c:pt idx="21176">
                  <c:v>1.0999999999999999E-2</c:v>
                </c:pt>
                <c:pt idx="21177">
                  <c:v>1.0999999999999999E-2</c:v>
                </c:pt>
                <c:pt idx="21178">
                  <c:v>1.0999999999999999E-2</c:v>
                </c:pt>
                <c:pt idx="21179">
                  <c:v>1.0999999999999999E-2</c:v>
                </c:pt>
                <c:pt idx="21180">
                  <c:v>1.0999999999999999E-2</c:v>
                </c:pt>
                <c:pt idx="21181">
                  <c:v>1.0999999999999999E-2</c:v>
                </c:pt>
                <c:pt idx="21182">
                  <c:v>1.0999999999999999E-2</c:v>
                </c:pt>
                <c:pt idx="21183">
                  <c:v>1.0999999999999999E-2</c:v>
                </c:pt>
                <c:pt idx="21184">
                  <c:v>1.0999999999999999E-2</c:v>
                </c:pt>
                <c:pt idx="21185">
                  <c:v>1.0999999999999999E-2</c:v>
                </c:pt>
                <c:pt idx="21186">
                  <c:v>1.0999999999999999E-2</c:v>
                </c:pt>
                <c:pt idx="21187">
                  <c:v>1.0999999999999999E-2</c:v>
                </c:pt>
                <c:pt idx="21188">
                  <c:v>1.0999999999999999E-2</c:v>
                </c:pt>
                <c:pt idx="21189">
                  <c:v>1.0999999999999999E-2</c:v>
                </c:pt>
                <c:pt idx="21190">
                  <c:v>1.0999999999999999E-2</c:v>
                </c:pt>
                <c:pt idx="21191">
                  <c:v>1.0999999999999999E-2</c:v>
                </c:pt>
                <c:pt idx="21192">
                  <c:v>1.0999999999999999E-2</c:v>
                </c:pt>
                <c:pt idx="21193">
                  <c:v>1.0999999999999999E-2</c:v>
                </c:pt>
                <c:pt idx="21194">
                  <c:v>1.0999999999999999E-2</c:v>
                </c:pt>
                <c:pt idx="21195">
                  <c:v>1.0999999999999999E-2</c:v>
                </c:pt>
                <c:pt idx="21196">
                  <c:v>1.0999999999999999E-2</c:v>
                </c:pt>
                <c:pt idx="21197">
                  <c:v>1.0999999999999999E-2</c:v>
                </c:pt>
                <c:pt idx="21198">
                  <c:v>1.0999999999999999E-2</c:v>
                </c:pt>
                <c:pt idx="21199">
                  <c:v>1.0999999999999999E-2</c:v>
                </c:pt>
                <c:pt idx="21200">
                  <c:v>1.0999999999999999E-2</c:v>
                </c:pt>
                <c:pt idx="21201">
                  <c:v>1.0999999999999999E-2</c:v>
                </c:pt>
                <c:pt idx="21202">
                  <c:v>1.0999999999999999E-2</c:v>
                </c:pt>
                <c:pt idx="21203">
                  <c:v>1.0999999999999999E-2</c:v>
                </c:pt>
                <c:pt idx="21204">
                  <c:v>1.0999999999999999E-2</c:v>
                </c:pt>
                <c:pt idx="21205">
                  <c:v>1.0999999999999999E-2</c:v>
                </c:pt>
                <c:pt idx="21206">
                  <c:v>1.0999999999999999E-2</c:v>
                </c:pt>
                <c:pt idx="21207">
                  <c:v>1.0999999999999999E-2</c:v>
                </c:pt>
                <c:pt idx="21208">
                  <c:v>1.0999999999999999E-2</c:v>
                </c:pt>
                <c:pt idx="21209">
                  <c:v>1.0999999999999999E-2</c:v>
                </c:pt>
                <c:pt idx="21210">
                  <c:v>1.0999999999999999E-2</c:v>
                </c:pt>
                <c:pt idx="21211">
                  <c:v>1.0999999999999999E-2</c:v>
                </c:pt>
                <c:pt idx="21212">
                  <c:v>1.0999999999999999E-2</c:v>
                </c:pt>
                <c:pt idx="21213">
                  <c:v>1.0999999999999999E-2</c:v>
                </c:pt>
                <c:pt idx="21214">
                  <c:v>1.0999999999999999E-2</c:v>
                </c:pt>
                <c:pt idx="21215">
                  <c:v>1.0999999999999999E-2</c:v>
                </c:pt>
                <c:pt idx="21216">
                  <c:v>1.0999999999999999E-2</c:v>
                </c:pt>
                <c:pt idx="21217">
                  <c:v>1.0999999999999999E-2</c:v>
                </c:pt>
                <c:pt idx="21218">
                  <c:v>1.0999999999999999E-2</c:v>
                </c:pt>
                <c:pt idx="21219">
                  <c:v>1.0999999999999999E-2</c:v>
                </c:pt>
                <c:pt idx="21220">
                  <c:v>1.0999999999999999E-2</c:v>
                </c:pt>
                <c:pt idx="21221">
                  <c:v>1.0999999999999999E-2</c:v>
                </c:pt>
                <c:pt idx="21222">
                  <c:v>1.2E-2</c:v>
                </c:pt>
                <c:pt idx="21223">
                  <c:v>1.2E-2</c:v>
                </c:pt>
                <c:pt idx="21224">
                  <c:v>1.2E-2</c:v>
                </c:pt>
                <c:pt idx="21225">
                  <c:v>1.2E-2</c:v>
                </c:pt>
                <c:pt idx="21226">
                  <c:v>1.2E-2</c:v>
                </c:pt>
                <c:pt idx="21227">
                  <c:v>1.2E-2</c:v>
                </c:pt>
                <c:pt idx="21228">
                  <c:v>1.2E-2</c:v>
                </c:pt>
                <c:pt idx="21229">
                  <c:v>1.2E-2</c:v>
                </c:pt>
                <c:pt idx="21230">
                  <c:v>1.2E-2</c:v>
                </c:pt>
                <c:pt idx="21231">
                  <c:v>1.2E-2</c:v>
                </c:pt>
                <c:pt idx="21232">
                  <c:v>1.2E-2</c:v>
                </c:pt>
                <c:pt idx="21233">
                  <c:v>1.2E-2</c:v>
                </c:pt>
                <c:pt idx="21234">
                  <c:v>1.2E-2</c:v>
                </c:pt>
                <c:pt idx="21235">
                  <c:v>1.2E-2</c:v>
                </c:pt>
                <c:pt idx="21236">
                  <c:v>1.2E-2</c:v>
                </c:pt>
                <c:pt idx="21237">
                  <c:v>1.2E-2</c:v>
                </c:pt>
                <c:pt idx="21238">
                  <c:v>1.2E-2</c:v>
                </c:pt>
                <c:pt idx="21239">
                  <c:v>1.2E-2</c:v>
                </c:pt>
                <c:pt idx="21240">
                  <c:v>1.2E-2</c:v>
                </c:pt>
                <c:pt idx="21241">
                  <c:v>1.2E-2</c:v>
                </c:pt>
                <c:pt idx="21242">
                  <c:v>1.2E-2</c:v>
                </c:pt>
                <c:pt idx="21243">
                  <c:v>1.2E-2</c:v>
                </c:pt>
                <c:pt idx="21244">
                  <c:v>1.2E-2</c:v>
                </c:pt>
                <c:pt idx="21245">
                  <c:v>1.2E-2</c:v>
                </c:pt>
                <c:pt idx="21246">
                  <c:v>1.2E-2</c:v>
                </c:pt>
                <c:pt idx="21247">
                  <c:v>1.2E-2</c:v>
                </c:pt>
                <c:pt idx="21248">
                  <c:v>1.2E-2</c:v>
                </c:pt>
                <c:pt idx="21249">
                  <c:v>1.2E-2</c:v>
                </c:pt>
                <c:pt idx="21250">
                  <c:v>1.2E-2</c:v>
                </c:pt>
                <c:pt idx="21251">
                  <c:v>1.2E-2</c:v>
                </c:pt>
                <c:pt idx="21252">
                  <c:v>1.2E-2</c:v>
                </c:pt>
                <c:pt idx="21253">
                  <c:v>1.2E-2</c:v>
                </c:pt>
                <c:pt idx="21254">
                  <c:v>1.2E-2</c:v>
                </c:pt>
                <c:pt idx="21255">
                  <c:v>1.2E-2</c:v>
                </c:pt>
                <c:pt idx="21256">
                  <c:v>1.2E-2</c:v>
                </c:pt>
                <c:pt idx="21257">
                  <c:v>1.2E-2</c:v>
                </c:pt>
                <c:pt idx="21258">
                  <c:v>1.2E-2</c:v>
                </c:pt>
                <c:pt idx="21259">
                  <c:v>1.2E-2</c:v>
                </c:pt>
                <c:pt idx="21260">
                  <c:v>1.2E-2</c:v>
                </c:pt>
                <c:pt idx="21261">
                  <c:v>1.2E-2</c:v>
                </c:pt>
                <c:pt idx="21262">
                  <c:v>1.2E-2</c:v>
                </c:pt>
                <c:pt idx="21263">
                  <c:v>1.2E-2</c:v>
                </c:pt>
                <c:pt idx="21264">
                  <c:v>1.2E-2</c:v>
                </c:pt>
                <c:pt idx="21265">
                  <c:v>1.2E-2</c:v>
                </c:pt>
                <c:pt idx="21266">
                  <c:v>1.2E-2</c:v>
                </c:pt>
                <c:pt idx="21267">
                  <c:v>1.2E-2</c:v>
                </c:pt>
                <c:pt idx="21268">
                  <c:v>1.2E-2</c:v>
                </c:pt>
                <c:pt idx="21269">
                  <c:v>1.2E-2</c:v>
                </c:pt>
                <c:pt idx="21270">
                  <c:v>1.2E-2</c:v>
                </c:pt>
                <c:pt idx="21271">
                  <c:v>1.2E-2</c:v>
                </c:pt>
                <c:pt idx="21272">
                  <c:v>1.2E-2</c:v>
                </c:pt>
                <c:pt idx="21273">
                  <c:v>1.2E-2</c:v>
                </c:pt>
                <c:pt idx="21274">
                  <c:v>1.2E-2</c:v>
                </c:pt>
                <c:pt idx="21275">
                  <c:v>1.2E-2</c:v>
                </c:pt>
                <c:pt idx="21276">
                  <c:v>1.2E-2</c:v>
                </c:pt>
                <c:pt idx="21277">
                  <c:v>1.2E-2</c:v>
                </c:pt>
                <c:pt idx="21278">
                  <c:v>1.2E-2</c:v>
                </c:pt>
                <c:pt idx="21279">
                  <c:v>1.2E-2</c:v>
                </c:pt>
                <c:pt idx="21280">
                  <c:v>1.2E-2</c:v>
                </c:pt>
                <c:pt idx="21281">
                  <c:v>1.2E-2</c:v>
                </c:pt>
                <c:pt idx="21282">
                  <c:v>1.2E-2</c:v>
                </c:pt>
                <c:pt idx="21283">
                  <c:v>1.2E-2</c:v>
                </c:pt>
                <c:pt idx="21284">
                  <c:v>1.2E-2</c:v>
                </c:pt>
                <c:pt idx="21285">
                  <c:v>1.2E-2</c:v>
                </c:pt>
                <c:pt idx="21286">
                  <c:v>1.2E-2</c:v>
                </c:pt>
                <c:pt idx="21287">
                  <c:v>1.2E-2</c:v>
                </c:pt>
                <c:pt idx="21288">
                  <c:v>1.2E-2</c:v>
                </c:pt>
                <c:pt idx="21289">
                  <c:v>1.2E-2</c:v>
                </c:pt>
                <c:pt idx="21290">
                  <c:v>1.2E-2</c:v>
                </c:pt>
                <c:pt idx="21291">
                  <c:v>1.2E-2</c:v>
                </c:pt>
                <c:pt idx="21292">
                  <c:v>1.2E-2</c:v>
                </c:pt>
                <c:pt idx="21293">
                  <c:v>1.2E-2</c:v>
                </c:pt>
                <c:pt idx="21294">
                  <c:v>1.2E-2</c:v>
                </c:pt>
                <c:pt idx="21295">
                  <c:v>1.2E-2</c:v>
                </c:pt>
                <c:pt idx="21296">
                  <c:v>1.2E-2</c:v>
                </c:pt>
                <c:pt idx="21297">
                  <c:v>1.2E-2</c:v>
                </c:pt>
                <c:pt idx="21298">
                  <c:v>1.2E-2</c:v>
                </c:pt>
                <c:pt idx="21299">
                  <c:v>1.2E-2</c:v>
                </c:pt>
                <c:pt idx="21300">
                  <c:v>1.2E-2</c:v>
                </c:pt>
                <c:pt idx="21301">
                  <c:v>1.2E-2</c:v>
                </c:pt>
                <c:pt idx="21302">
                  <c:v>1.2E-2</c:v>
                </c:pt>
                <c:pt idx="21303">
                  <c:v>1.2999999999999999E-2</c:v>
                </c:pt>
                <c:pt idx="21304">
                  <c:v>1.2999999999999999E-2</c:v>
                </c:pt>
                <c:pt idx="21305">
                  <c:v>1.2999999999999999E-2</c:v>
                </c:pt>
                <c:pt idx="21306">
                  <c:v>1.2999999999999999E-2</c:v>
                </c:pt>
                <c:pt idx="21307">
                  <c:v>1.2999999999999999E-2</c:v>
                </c:pt>
                <c:pt idx="21308">
                  <c:v>1.2999999999999999E-2</c:v>
                </c:pt>
                <c:pt idx="21309">
                  <c:v>1.2999999999999999E-2</c:v>
                </c:pt>
                <c:pt idx="21310">
                  <c:v>1.2999999999999999E-2</c:v>
                </c:pt>
                <c:pt idx="21311">
                  <c:v>1.2999999999999999E-2</c:v>
                </c:pt>
                <c:pt idx="21312">
                  <c:v>1.2999999999999999E-2</c:v>
                </c:pt>
                <c:pt idx="21313">
                  <c:v>1.2999999999999999E-2</c:v>
                </c:pt>
                <c:pt idx="21314">
                  <c:v>1.2999999999999999E-2</c:v>
                </c:pt>
                <c:pt idx="21315">
                  <c:v>1.2999999999999999E-2</c:v>
                </c:pt>
                <c:pt idx="21316">
                  <c:v>1.2999999999999999E-2</c:v>
                </c:pt>
                <c:pt idx="21317">
                  <c:v>1.2999999999999999E-2</c:v>
                </c:pt>
                <c:pt idx="21318">
                  <c:v>1.2999999999999999E-2</c:v>
                </c:pt>
                <c:pt idx="21319">
                  <c:v>1.2999999999999999E-2</c:v>
                </c:pt>
                <c:pt idx="21320">
                  <c:v>1.2999999999999999E-2</c:v>
                </c:pt>
                <c:pt idx="21321">
                  <c:v>1.2999999999999999E-2</c:v>
                </c:pt>
                <c:pt idx="21322">
                  <c:v>1.2999999999999999E-2</c:v>
                </c:pt>
                <c:pt idx="21323">
                  <c:v>1.2999999999999999E-2</c:v>
                </c:pt>
                <c:pt idx="21324">
                  <c:v>1.2999999999999999E-2</c:v>
                </c:pt>
                <c:pt idx="21325">
                  <c:v>1.2999999999999999E-2</c:v>
                </c:pt>
                <c:pt idx="21326">
                  <c:v>1.2999999999999999E-2</c:v>
                </c:pt>
                <c:pt idx="21327">
                  <c:v>1.2999999999999999E-2</c:v>
                </c:pt>
                <c:pt idx="21328">
                  <c:v>1.2999999999999999E-2</c:v>
                </c:pt>
                <c:pt idx="21329">
                  <c:v>1.2999999999999999E-2</c:v>
                </c:pt>
                <c:pt idx="21330">
                  <c:v>1.2999999999999999E-2</c:v>
                </c:pt>
                <c:pt idx="21331">
                  <c:v>1.2999999999999999E-2</c:v>
                </c:pt>
                <c:pt idx="21332">
                  <c:v>1.2999999999999999E-2</c:v>
                </c:pt>
                <c:pt idx="21333">
                  <c:v>1.2999999999999999E-2</c:v>
                </c:pt>
                <c:pt idx="21334">
                  <c:v>1.2999999999999999E-2</c:v>
                </c:pt>
                <c:pt idx="21335">
                  <c:v>1.2999999999999999E-2</c:v>
                </c:pt>
                <c:pt idx="21336">
                  <c:v>1.2999999999999999E-2</c:v>
                </c:pt>
                <c:pt idx="21337">
                  <c:v>1.2999999999999999E-2</c:v>
                </c:pt>
                <c:pt idx="21338">
                  <c:v>1.2999999999999999E-2</c:v>
                </c:pt>
                <c:pt idx="21339">
                  <c:v>1.2999999999999999E-2</c:v>
                </c:pt>
                <c:pt idx="21340">
                  <c:v>1.2999999999999999E-2</c:v>
                </c:pt>
                <c:pt idx="21341">
                  <c:v>1.2999999999999999E-2</c:v>
                </c:pt>
                <c:pt idx="21342">
                  <c:v>1.2999999999999999E-2</c:v>
                </c:pt>
                <c:pt idx="21343">
                  <c:v>1.2999999999999999E-2</c:v>
                </c:pt>
                <c:pt idx="21344">
                  <c:v>1.2999999999999999E-2</c:v>
                </c:pt>
                <c:pt idx="21345">
                  <c:v>1.2999999999999999E-2</c:v>
                </c:pt>
                <c:pt idx="21346">
                  <c:v>1.2999999999999999E-2</c:v>
                </c:pt>
                <c:pt idx="21347">
                  <c:v>1.2999999999999999E-2</c:v>
                </c:pt>
                <c:pt idx="21348">
                  <c:v>1.2999999999999999E-2</c:v>
                </c:pt>
                <c:pt idx="21349">
                  <c:v>1.2999999999999999E-2</c:v>
                </c:pt>
                <c:pt idx="21350">
                  <c:v>1.2999999999999999E-2</c:v>
                </c:pt>
                <c:pt idx="21351">
                  <c:v>1.2999999999999999E-2</c:v>
                </c:pt>
                <c:pt idx="21352">
                  <c:v>1.2999999999999999E-2</c:v>
                </c:pt>
                <c:pt idx="21353">
                  <c:v>1.2999999999999999E-2</c:v>
                </c:pt>
                <c:pt idx="21354">
                  <c:v>1.2999999999999999E-2</c:v>
                </c:pt>
                <c:pt idx="21355">
                  <c:v>1.2999999999999999E-2</c:v>
                </c:pt>
                <c:pt idx="21356">
                  <c:v>1.2999999999999999E-2</c:v>
                </c:pt>
                <c:pt idx="21357">
                  <c:v>1.2999999999999999E-2</c:v>
                </c:pt>
                <c:pt idx="21358">
                  <c:v>1.2999999999999999E-2</c:v>
                </c:pt>
                <c:pt idx="21359">
                  <c:v>1.2999999999999999E-2</c:v>
                </c:pt>
                <c:pt idx="21360">
                  <c:v>1.2999999999999999E-2</c:v>
                </c:pt>
                <c:pt idx="21361">
                  <c:v>1.2999999999999999E-2</c:v>
                </c:pt>
                <c:pt idx="21362">
                  <c:v>1.2999999999999999E-2</c:v>
                </c:pt>
                <c:pt idx="21363">
                  <c:v>1.2999999999999999E-2</c:v>
                </c:pt>
                <c:pt idx="21364">
                  <c:v>1.2999999999999999E-2</c:v>
                </c:pt>
                <c:pt idx="21365">
                  <c:v>1.2999999999999999E-2</c:v>
                </c:pt>
                <c:pt idx="21366">
                  <c:v>1.2999999999999999E-2</c:v>
                </c:pt>
                <c:pt idx="21367">
                  <c:v>1.2999999999999999E-2</c:v>
                </c:pt>
                <c:pt idx="21368">
                  <c:v>1.2999999999999999E-2</c:v>
                </c:pt>
                <c:pt idx="21369">
                  <c:v>1.2999999999999999E-2</c:v>
                </c:pt>
                <c:pt idx="21370">
                  <c:v>1.2999999999999999E-2</c:v>
                </c:pt>
                <c:pt idx="21371">
                  <c:v>1.2999999999999999E-2</c:v>
                </c:pt>
                <c:pt idx="21372">
                  <c:v>1.2999999999999999E-2</c:v>
                </c:pt>
                <c:pt idx="21373">
                  <c:v>1.2999999999999999E-2</c:v>
                </c:pt>
                <c:pt idx="21374">
                  <c:v>1.2999999999999999E-2</c:v>
                </c:pt>
                <c:pt idx="21375">
                  <c:v>1.2999999999999999E-2</c:v>
                </c:pt>
                <c:pt idx="21376">
                  <c:v>1.2999999999999999E-2</c:v>
                </c:pt>
                <c:pt idx="21377">
                  <c:v>1.2999999999999999E-2</c:v>
                </c:pt>
                <c:pt idx="21378">
                  <c:v>1.2999999999999999E-2</c:v>
                </c:pt>
                <c:pt idx="21379">
                  <c:v>1.2999999999999999E-2</c:v>
                </c:pt>
                <c:pt idx="21380">
                  <c:v>1.2999999999999999E-2</c:v>
                </c:pt>
                <c:pt idx="21381">
                  <c:v>1.2999999999999999E-2</c:v>
                </c:pt>
                <c:pt idx="21382">
                  <c:v>1.2999999999999999E-2</c:v>
                </c:pt>
                <c:pt idx="21383">
                  <c:v>1.2999999999999999E-2</c:v>
                </c:pt>
                <c:pt idx="21384">
                  <c:v>1.4E-2</c:v>
                </c:pt>
                <c:pt idx="21385">
                  <c:v>1.4E-2</c:v>
                </c:pt>
                <c:pt idx="21386">
                  <c:v>1.4E-2</c:v>
                </c:pt>
                <c:pt idx="21387">
                  <c:v>1.4E-2</c:v>
                </c:pt>
                <c:pt idx="21388">
                  <c:v>1.4E-2</c:v>
                </c:pt>
                <c:pt idx="21389">
                  <c:v>1.4E-2</c:v>
                </c:pt>
                <c:pt idx="21390">
                  <c:v>1.4E-2</c:v>
                </c:pt>
                <c:pt idx="21391">
                  <c:v>1.4E-2</c:v>
                </c:pt>
                <c:pt idx="21392">
                  <c:v>1.4E-2</c:v>
                </c:pt>
                <c:pt idx="21393">
                  <c:v>1.4E-2</c:v>
                </c:pt>
                <c:pt idx="21394">
                  <c:v>1.4E-2</c:v>
                </c:pt>
                <c:pt idx="21395">
                  <c:v>1.4E-2</c:v>
                </c:pt>
                <c:pt idx="21396">
                  <c:v>1.4E-2</c:v>
                </c:pt>
                <c:pt idx="21397">
                  <c:v>1.4E-2</c:v>
                </c:pt>
                <c:pt idx="21398">
                  <c:v>1.4E-2</c:v>
                </c:pt>
                <c:pt idx="21399">
                  <c:v>1.4E-2</c:v>
                </c:pt>
                <c:pt idx="21400">
                  <c:v>1.4E-2</c:v>
                </c:pt>
                <c:pt idx="21401">
                  <c:v>1.4E-2</c:v>
                </c:pt>
                <c:pt idx="21402">
                  <c:v>1.4E-2</c:v>
                </c:pt>
                <c:pt idx="21403">
                  <c:v>1.4E-2</c:v>
                </c:pt>
                <c:pt idx="21404">
                  <c:v>1.4E-2</c:v>
                </c:pt>
                <c:pt idx="21405">
                  <c:v>1.4E-2</c:v>
                </c:pt>
                <c:pt idx="21406">
                  <c:v>1.4E-2</c:v>
                </c:pt>
                <c:pt idx="21407">
                  <c:v>1.4E-2</c:v>
                </c:pt>
                <c:pt idx="21408">
                  <c:v>1.4E-2</c:v>
                </c:pt>
                <c:pt idx="21409">
                  <c:v>1.4E-2</c:v>
                </c:pt>
                <c:pt idx="21410">
                  <c:v>1.4E-2</c:v>
                </c:pt>
                <c:pt idx="21411">
                  <c:v>1.4E-2</c:v>
                </c:pt>
                <c:pt idx="21412">
                  <c:v>1.4E-2</c:v>
                </c:pt>
                <c:pt idx="21413">
                  <c:v>1.4E-2</c:v>
                </c:pt>
                <c:pt idx="21414">
                  <c:v>1.4E-2</c:v>
                </c:pt>
                <c:pt idx="21415">
                  <c:v>1.4E-2</c:v>
                </c:pt>
                <c:pt idx="21416">
                  <c:v>1.4E-2</c:v>
                </c:pt>
                <c:pt idx="21417">
                  <c:v>1.4E-2</c:v>
                </c:pt>
                <c:pt idx="21418">
                  <c:v>1.4E-2</c:v>
                </c:pt>
                <c:pt idx="21419">
                  <c:v>1.4E-2</c:v>
                </c:pt>
                <c:pt idx="21420">
                  <c:v>1.4E-2</c:v>
                </c:pt>
                <c:pt idx="21421">
                  <c:v>1.4E-2</c:v>
                </c:pt>
                <c:pt idx="21422">
                  <c:v>1.4E-2</c:v>
                </c:pt>
                <c:pt idx="21423">
                  <c:v>1.4E-2</c:v>
                </c:pt>
                <c:pt idx="21424">
                  <c:v>1.4E-2</c:v>
                </c:pt>
                <c:pt idx="21425">
                  <c:v>1.4E-2</c:v>
                </c:pt>
                <c:pt idx="21426">
                  <c:v>1.4E-2</c:v>
                </c:pt>
                <c:pt idx="21427">
                  <c:v>1.4E-2</c:v>
                </c:pt>
                <c:pt idx="21428">
                  <c:v>1.4E-2</c:v>
                </c:pt>
                <c:pt idx="21429">
                  <c:v>1.4E-2</c:v>
                </c:pt>
                <c:pt idx="21430">
                  <c:v>1.4E-2</c:v>
                </c:pt>
                <c:pt idx="21431">
                  <c:v>1.4E-2</c:v>
                </c:pt>
                <c:pt idx="21432">
                  <c:v>1.4E-2</c:v>
                </c:pt>
                <c:pt idx="21433">
                  <c:v>1.4E-2</c:v>
                </c:pt>
                <c:pt idx="21434">
                  <c:v>1.4E-2</c:v>
                </c:pt>
                <c:pt idx="21435">
                  <c:v>1.4E-2</c:v>
                </c:pt>
                <c:pt idx="21436">
                  <c:v>1.4E-2</c:v>
                </c:pt>
                <c:pt idx="21437">
                  <c:v>1.4E-2</c:v>
                </c:pt>
                <c:pt idx="21438">
                  <c:v>1.4E-2</c:v>
                </c:pt>
                <c:pt idx="21439">
                  <c:v>1.4E-2</c:v>
                </c:pt>
                <c:pt idx="21440">
                  <c:v>1.4E-2</c:v>
                </c:pt>
                <c:pt idx="21441">
                  <c:v>1.4E-2</c:v>
                </c:pt>
                <c:pt idx="21442">
                  <c:v>1.4E-2</c:v>
                </c:pt>
                <c:pt idx="21443">
                  <c:v>1.4E-2</c:v>
                </c:pt>
                <c:pt idx="21444">
                  <c:v>1.4E-2</c:v>
                </c:pt>
                <c:pt idx="21445">
                  <c:v>1.4E-2</c:v>
                </c:pt>
                <c:pt idx="21446">
                  <c:v>1.4E-2</c:v>
                </c:pt>
                <c:pt idx="21447">
                  <c:v>1.4E-2</c:v>
                </c:pt>
                <c:pt idx="21448">
                  <c:v>1.4E-2</c:v>
                </c:pt>
                <c:pt idx="21449">
                  <c:v>1.4E-2</c:v>
                </c:pt>
                <c:pt idx="21450">
                  <c:v>1.4E-2</c:v>
                </c:pt>
                <c:pt idx="21451">
                  <c:v>1.4E-2</c:v>
                </c:pt>
                <c:pt idx="21452">
                  <c:v>1.4E-2</c:v>
                </c:pt>
                <c:pt idx="21453">
                  <c:v>1.4E-2</c:v>
                </c:pt>
                <c:pt idx="21454">
                  <c:v>1.4E-2</c:v>
                </c:pt>
                <c:pt idx="21455">
                  <c:v>1.4E-2</c:v>
                </c:pt>
                <c:pt idx="21456">
                  <c:v>1.4E-2</c:v>
                </c:pt>
                <c:pt idx="21457">
                  <c:v>1.4E-2</c:v>
                </c:pt>
                <c:pt idx="21458">
                  <c:v>1.4E-2</c:v>
                </c:pt>
                <c:pt idx="21459">
                  <c:v>1.4E-2</c:v>
                </c:pt>
                <c:pt idx="21460">
                  <c:v>1.4E-2</c:v>
                </c:pt>
                <c:pt idx="21461">
                  <c:v>1.4E-2</c:v>
                </c:pt>
                <c:pt idx="21462">
                  <c:v>1.4E-2</c:v>
                </c:pt>
                <c:pt idx="21463">
                  <c:v>1.4E-2</c:v>
                </c:pt>
                <c:pt idx="21464">
                  <c:v>1.4E-2</c:v>
                </c:pt>
                <c:pt idx="21465">
                  <c:v>1.4999999999999999E-2</c:v>
                </c:pt>
                <c:pt idx="21466">
                  <c:v>1.4999999999999999E-2</c:v>
                </c:pt>
                <c:pt idx="21467">
                  <c:v>1.4999999999999999E-2</c:v>
                </c:pt>
                <c:pt idx="21468">
                  <c:v>1.4999999999999999E-2</c:v>
                </c:pt>
                <c:pt idx="21469">
                  <c:v>1.4999999999999999E-2</c:v>
                </c:pt>
                <c:pt idx="21470">
                  <c:v>1.4999999999999999E-2</c:v>
                </c:pt>
                <c:pt idx="21471">
                  <c:v>1.4999999999999999E-2</c:v>
                </c:pt>
                <c:pt idx="21472">
                  <c:v>1.4999999999999999E-2</c:v>
                </c:pt>
                <c:pt idx="21473">
                  <c:v>1.4999999999999999E-2</c:v>
                </c:pt>
                <c:pt idx="21474">
                  <c:v>1.4999999999999999E-2</c:v>
                </c:pt>
                <c:pt idx="21475">
                  <c:v>1.4999999999999999E-2</c:v>
                </c:pt>
                <c:pt idx="21476">
                  <c:v>1.4999999999999999E-2</c:v>
                </c:pt>
                <c:pt idx="21477">
                  <c:v>1.4999999999999999E-2</c:v>
                </c:pt>
                <c:pt idx="21478">
                  <c:v>1.4999999999999999E-2</c:v>
                </c:pt>
                <c:pt idx="21479">
                  <c:v>1.4999999999999999E-2</c:v>
                </c:pt>
                <c:pt idx="21480">
                  <c:v>1.4999999999999999E-2</c:v>
                </c:pt>
                <c:pt idx="21481">
                  <c:v>1.4999999999999999E-2</c:v>
                </c:pt>
                <c:pt idx="21482">
                  <c:v>1.4999999999999999E-2</c:v>
                </c:pt>
                <c:pt idx="21483">
                  <c:v>1.4999999999999999E-2</c:v>
                </c:pt>
                <c:pt idx="21484">
                  <c:v>1.4999999999999999E-2</c:v>
                </c:pt>
                <c:pt idx="21485">
                  <c:v>1.4999999999999999E-2</c:v>
                </c:pt>
                <c:pt idx="21486">
                  <c:v>1.4999999999999999E-2</c:v>
                </c:pt>
                <c:pt idx="21487">
                  <c:v>1.4999999999999999E-2</c:v>
                </c:pt>
                <c:pt idx="21488">
                  <c:v>1.4999999999999999E-2</c:v>
                </c:pt>
                <c:pt idx="21489">
                  <c:v>1.4999999999999999E-2</c:v>
                </c:pt>
                <c:pt idx="21490">
                  <c:v>1.4999999999999999E-2</c:v>
                </c:pt>
                <c:pt idx="21491">
                  <c:v>1.4999999999999999E-2</c:v>
                </c:pt>
                <c:pt idx="21492">
                  <c:v>1.4999999999999999E-2</c:v>
                </c:pt>
                <c:pt idx="21493">
                  <c:v>1.4999999999999999E-2</c:v>
                </c:pt>
                <c:pt idx="21494">
                  <c:v>1.4999999999999999E-2</c:v>
                </c:pt>
                <c:pt idx="21495">
                  <c:v>1.4999999999999999E-2</c:v>
                </c:pt>
                <c:pt idx="21496">
                  <c:v>1.4999999999999999E-2</c:v>
                </c:pt>
                <c:pt idx="21497">
                  <c:v>1.4999999999999999E-2</c:v>
                </c:pt>
                <c:pt idx="21498">
                  <c:v>1.4999999999999999E-2</c:v>
                </c:pt>
                <c:pt idx="21499">
                  <c:v>1.4999999999999999E-2</c:v>
                </c:pt>
                <c:pt idx="21500">
                  <c:v>1.4999999999999999E-2</c:v>
                </c:pt>
                <c:pt idx="21501">
                  <c:v>1.4999999999999999E-2</c:v>
                </c:pt>
                <c:pt idx="21502">
                  <c:v>1.4999999999999999E-2</c:v>
                </c:pt>
                <c:pt idx="21503">
                  <c:v>1.4999999999999999E-2</c:v>
                </c:pt>
                <c:pt idx="21504">
                  <c:v>1.4999999999999999E-2</c:v>
                </c:pt>
                <c:pt idx="21505">
                  <c:v>1.4999999999999999E-2</c:v>
                </c:pt>
                <c:pt idx="21506">
                  <c:v>1.4999999999999999E-2</c:v>
                </c:pt>
                <c:pt idx="21507">
                  <c:v>1.4999999999999999E-2</c:v>
                </c:pt>
                <c:pt idx="21508">
                  <c:v>1.4999999999999999E-2</c:v>
                </c:pt>
                <c:pt idx="21509">
                  <c:v>1.4999999999999999E-2</c:v>
                </c:pt>
                <c:pt idx="21510">
                  <c:v>1.4999999999999999E-2</c:v>
                </c:pt>
                <c:pt idx="21511">
                  <c:v>1.4999999999999999E-2</c:v>
                </c:pt>
                <c:pt idx="21512">
                  <c:v>1.4999999999999999E-2</c:v>
                </c:pt>
                <c:pt idx="21513">
                  <c:v>1.4999999999999999E-2</c:v>
                </c:pt>
                <c:pt idx="21514">
                  <c:v>1.4999999999999999E-2</c:v>
                </c:pt>
                <c:pt idx="21515">
                  <c:v>1.4999999999999999E-2</c:v>
                </c:pt>
                <c:pt idx="21516">
                  <c:v>1.4999999999999999E-2</c:v>
                </c:pt>
                <c:pt idx="21517">
                  <c:v>1.4999999999999999E-2</c:v>
                </c:pt>
                <c:pt idx="21518">
                  <c:v>1.4999999999999999E-2</c:v>
                </c:pt>
                <c:pt idx="21519">
                  <c:v>1.4999999999999999E-2</c:v>
                </c:pt>
                <c:pt idx="21520">
                  <c:v>1.4999999999999999E-2</c:v>
                </c:pt>
                <c:pt idx="21521">
                  <c:v>1.4999999999999999E-2</c:v>
                </c:pt>
                <c:pt idx="21522">
                  <c:v>1.4999999999999999E-2</c:v>
                </c:pt>
                <c:pt idx="21523">
                  <c:v>1.4999999999999999E-2</c:v>
                </c:pt>
                <c:pt idx="21524">
                  <c:v>1.4999999999999999E-2</c:v>
                </c:pt>
                <c:pt idx="21525">
                  <c:v>1.4999999999999999E-2</c:v>
                </c:pt>
                <c:pt idx="21526">
                  <c:v>1.4999999999999999E-2</c:v>
                </c:pt>
                <c:pt idx="21527">
                  <c:v>1.4999999999999999E-2</c:v>
                </c:pt>
                <c:pt idx="21528">
                  <c:v>1.4999999999999999E-2</c:v>
                </c:pt>
                <c:pt idx="21529">
                  <c:v>1.4999999999999999E-2</c:v>
                </c:pt>
                <c:pt idx="21530">
                  <c:v>1.4999999999999999E-2</c:v>
                </c:pt>
                <c:pt idx="21531">
                  <c:v>1.4999999999999999E-2</c:v>
                </c:pt>
                <c:pt idx="21532">
                  <c:v>1.4999999999999999E-2</c:v>
                </c:pt>
                <c:pt idx="21533">
                  <c:v>1.4999999999999999E-2</c:v>
                </c:pt>
                <c:pt idx="21534">
                  <c:v>1.4999999999999999E-2</c:v>
                </c:pt>
                <c:pt idx="21535">
                  <c:v>1.4999999999999999E-2</c:v>
                </c:pt>
                <c:pt idx="21536">
                  <c:v>1.4999999999999999E-2</c:v>
                </c:pt>
                <c:pt idx="21537">
                  <c:v>1.4999999999999999E-2</c:v>
                </c:pt>
                <c:pt idx="21538">
                  <c:v>1.4999999999999999E-2</c:v>
                </c:pt>
                <c:pt idx="21539">
                  <c:v>1.4999999999999999E-2</c:v>
                </c:pt>
                <c:pt idx="21540">
                  <c:v>1.4999999999999999E-2</c:v>
                </c:pt>
                <c:pt idx="21541">
                  <c:v>1.4999999999999999E-2</c:v>
                </c:pt>
                <c:pt idx="21542">
                  <c:v>1.4999999999999999E-2</c:v>
                </c:pt>
                <c:pt idx="21543">
                  <c:v>1.4999999999999999E-2</c:v>
                </c:pt>
                <c:pt idx="21544">
                  <c:v>1.4999999999999999E-2</c:v>
                </c:pt>
                <c:pt idx="21545">
                  <c:v>1.4999999999999999E-2</c:v>
                </c:pt>
                <c:pt idx="21546">
                  <c:v>1.6E-2</c:v>
                </c:pt>
                <c:pt idx="21547">
                  <c:v>1.6E-2</c:v>
                </c:pt>
                <c:pt idx="21548">
                  <c:v>1.6E-2</c:v>
                </c:pt>
                <c:pt idx="21549">
                  <c:v>1.6E-2</c:v>
                </c:pt>
                <c:pt idx="21550">
                  <c:v>1.6E-2</c:v>
                </c:pt>
                <c:pt idx="21551">
                  <c:v>1.6E-2</c:v>
                </c:pt>
                <c:pt idx="21552">
                  <c:v>1.6E-2</c:v>
                </c:pt>
                <c:pt idx="21553">
                  <c:v>1.6E-2</c:v>
                </c:pt>
                <c:pt idx="21554">
                  <c:v>1.6E-2</c:v>
                </c:pt>
                <c:pt idx="21555">
                  <c:v>1.6E-2</c:v>
                </c:pt>
                <c:pt idx="21556">
                  <c:v>1.6E-2</c:v>
                </c:pt>
                <c:pt idx="21557">
                  <c:v>1.6E-2</c:v>
                </c:pt>
                <c:pt idx="21558">
                  <c:v>1.6E-2</c:v>
                </c:pt>
                <c:pt idx="21559">
                  <c:v>1.6E-2</c:v>
                </c:pt>
                <c:pt idx="21560">
                  <c:v>1.6E-2</c:v>
                </c:pt>
                <c:pt idx="21561">
                  <c:v>1.6E-2</c:v>
                </c:pt>
                <c:pt idx="21562">
                  <c:v>1.6E-2</c:v>
                </c:pt>
                <c:pt idx="21563">
                  <c:v>1.6E-2</c:v>
                </c:pt>
                <c:pt idx="21564">
                  <c:v>1.6E-2</c:v>
                </c:pt>
                <c:pt idx="21565">
                  <c:v>1.6E-2</c:v>
                </c:pt>
                <c:pt idx="21566">
                  <c:v>1.6E-2</c:v>
                </c:pt>
                <c:pt idx="21567">
                  <c:v>1.6E-2</c:v>
                </c:pt>
                <c:pt idx="21568">
                  <c:v>1.6E-2</c:v>
                </c:pt>
                <c:pt idx="21569">
                  <c:v>1.6E-2</c:v>
                </c:pt>
                <c:pt idx="21570">
                  <c:v>1.6E-2</c:v>
                </c:pt>
                <c:pt idx="21571">
                  <c:v>1.6E-2</c:v>
                </c:pt>
                <c:pt idx="21572">
                  <c:v>1.6E-2</c:v>
                </c:pt>
                <c:pt idx="21573">
                  <c:v>1.6E-2</c:v>
                </c:pt>
                <c:pt idx="21574">
                  <c:v>1.6E-2</c:v>
                </c:pt>
                <c:pt idx="21575">
                  <c:v>1.6E-2</c:v>
                </c:pt>
                <c:pt idx="21576">
                  <c:v>1.6E-2</c:v>
                </c:pt>
                <c:pt idx="21577">
                  <c:v>1.6E-2</c:v>
                </c:pt>
                <c:pt idx="21578">
                  <c:v>1.6E-2</c:v>
                </c:pt>
                <c:pt idx="21579">
                  <c:v>1.6E-2</c:v>
                </c:pt>
                <c:pt idx="21580">
                  <c:v>1.6E-2</c:v>
                </c:pt>
                <c:pt idx="21581">
                  <c:v>1.6E-2</c:v>
                </c:pt>
                <c:pt idx="21582">
                  <c:v>1.6E-2</c:v>
                </c:pt>
                <c:pt idx="21583">
                  <c:v>1.6E-2</c:v>
                </c:pt>
                <c:pt idx="21584">
                  <c:v>1.6E-2</c:v>
                </c:pt>
                <c:pt idx="21585">
                  <c:v>1.6E-2</c:v>
                </c:pt>
                <c:pt idx="21586">
                  <c:v>1.6E-2</c:v>
                </c:pt>
                <c:pt idx="21587">
                  <c:v>1.6E-2</c:v>
                </c:pt>
                <c:pt idx="21588">
                  <c:v>1.6E-2</c:v>
                </c:pt>
                <c:pt idx="21589">
                  <c:v>1.6E-2</c:v>
                </c:pt>
                <c:pt idx="21590">
                  <c:v>1.6E-2</c:v>
                </c:pt>
                <c:pt idx="21591">
                  <c:v>1.6E-2</c:v>
                </c:pt>
                <c:pt idx="21592">
                  <c:v>1.6E-2</c:v>
                </c:pt>
                <c:pt idx="21593">
                  <c:v>1.6E-2</c:v>
                </c:pt>
                <c:pt idx="21594">
                  <c:v>1.6E-2</c:v>
                </c:pt>
                <c:pt idx="21595">
                  <c:v>1.6E-2</c:v>
                </c:pt>
                <c:pt idx="21596">
                  <c:v>1.6E-2</c:v>
                </c:pt>
                <c:pt idx="21597">
                  <c:v>1.6E-2</c:v>
                </c:pt>
                <c:pt idx="21598">
                  <c:v>1.6E-2</c:v>
                </c:pt>
                <c:pt idx="21599">
                  <c:v>1.6E-2</c:v>
                </c:pt>
                <c:pt idx="21600">
                  <c:v>1.6E-2</c:v>
                </c:pt>
                <c:pt idx="21601">
                  <c:v>1.6E-2</c:v>
                </c:pt>
                <c:pt idx="21602">
                  <c:v>1.6E-2</c:v>
                </c:pt>
                <c:pt idx="21603">
                  <c:v>1.6E-2</c:v>
                </c:pt>
                <c:pt idx="21604">
                  <c:v>1.6E-2</c:v>
                </c:pt>
                <c:pt idx="21605">
                  <c:v>1.6E-2</c:v>
                </c:pt>
                <c:pt idx="21606">
                  <c:v>1.6E-2</c:v>
                </c:pt>
                <c:pt idx="21607">
                  <c:v>1.6E-2</c:v>
                </c:pt>
                <c:pt idx="21608">
                  <c:v>1.6E-2</c:v>
                </c:pt>
                <c:pt idx="21609">
                  <c:v>1.6E-2</c:v>
                </c:pt>
                <c:pt idx="21610">
                  <c:v>1.6E-2</c:v>
                </c:pt>
                <c:pt idx="21611">
                  <c:v>1.6E-2</c:v>
                </c:pt>
                <c:pt idx="21612">
                  <c:v>1.6E-2</c:v>
                </c:pt>
                <c:pt idx="21613">
                  <c:v>1.6E-2</c:v>
                </c:pt>
                <c:pt idx="21614">
                  <c:v>1.6E-2</c:v>
                </c:pt>
                <c:pt idx="21615">
                  <c:v>1.6E-2</c:v>
                </c:pt>
                <c:pt idx="21616">
                  <c:v>1.6E-2</c:v>
                </c:pt>
                <c:pt idx="21617">
                  <c:v>1.6E-2</c:v>
                </c:pt>
                <c:pt idx="21618">
                  <c:v>1.6E-2</c:v>
                </c:pt>
                <c:pt idx="21619">
                  <c:v>1.6E-2</c:v>
                </c:pt>
                <c:pt idx="21620">
                  <c:v>1.6E-2</c:v>
                </c:pt>
                <c:pt idx="21621">
                  <c:v>1.6E-2</c:v>
                </c:pt>
                <c:pt idx="21622">
                  <c:v>1.6E-2</c:v>
                </c:pt>
                <c:pt idx="21623">
                  <c:v>1.6E-2</c:v>
                </c:pt>
                <c:pt idx="21624">
                  <c:v>1.6E-2</c:v>
                </c:pt>
                <c:pt idx="21625">
                  <c:v>1.6E-2</c:v>
                </c:pt>
                <c:pt idx="21626">
                  <c:v>1.6E-2</c:v>
                </c:pt>
                <c:pt idx="21627">
                  <c:v>1.7000000000000001E-2</c:v>
                </c:pt>
                <c:pt idx="21628">
                  <c:v>1.7000000000000001E-2</c:v>
                </c:pt>
                <c:pt idx="21629">
                  <c:v>1.7000000000000001E-2</c:v>
                </c:pt>
                <c:pt idx="21630">
                  <c:v>1.7000000000000001E-2</c:v>
                </c:pt>
                <c:pt idx="21631">
                  <c:v>1.7000000000000001E-2</c:v>
                </c:pt>
                <c:pt idx="21632">
                  <c:v>1.7000000000000001E-2</c:v>
                </c:pt>
                <c:pt idx="21633">
                  <c:v>1.7000000000000001E-2</c:v>
                </c:pt>
                <c:pt idx="21634">
                  <c:v>1.7000000000000001E-2</c:v>
                </c:pt>
                <c:pt idx="21635">
                  <c:v>1.7000000000000001E-2</c:v>
                </c:pt>
                <c:pt idx="21636">
                  <c:v>1.7000000000000001E-2</c:v>
                </c:pt>
                <c:pt idx="21637">
                  <c:v>1.7000000000000001E-2</c:v>
                </c:pt>
                <c:pt idx="21638">
                  <c:v>1.7000000000000001E-2</c:v>
                </c:pt>
                <c:pt idx="21639">
                  <c:v>1.7000000000000001E-2</c:v>
                </c:pt>
                <c:pt idx="21640">
                  <c:v>1.7000000000000001E-2</c:v>
                </c:pt>
                <c:pt idx="21641">
                  <c:v>1.7000000000000001E-2</c:v>
                </c:pt>
                <c:pt idx="21642">
                  <c:v>1.7000000000000001E-2</c:v>
                </c:pt>
                <c:pt idx="21643">
                  <c:v>1.7000000000000001E-2</c:v>
                </c:pt>
                <c:pt idx="21644">
                  <c:v>1.7000000000000001E-2</c:v>
                </c:pt>
                <c:pt idx="21645">
                  <c:v>1.7000000000000001E-2</c:v>
                </c:pt>
                <c:pt idx="21646">
                  <c:v>1.7000000000000001E-2</c:v>
                </c:pt>
                <c:pt idx="21647">
                  <c:v>1.7000000000000001E-2</c:v>
                </c:pt>
                <c:pt idx="21648">
                  <c:v>1.7000000000000001E-2</c:v>
                </c:pt>
                <c:pt idx="21649">
                  <c:v>1.7000000000000001E-2</c:v>
                </c:pt>
                <c:pt idx="21650">
                  <c:v>1.7000000000000001E-2</c:v>
                </c:pt>
                <c:pt idx="21651">
                  <c:v>1.7000000000000001E-2</c:v>
                </c:pt>
                <c:pt idx="21652">
                  <c:v>1.7000000000000001E-2</c:v>
                </c:pt>
                <c:pt idx="21653">
                  <c:v>1.7000000000000001E-2</c:v>
                </c:pt>
                <c:pt idx="21654">
                  <c:v>1.7000000000000001E-2</c:v>
                </c:pt>
                <c:pt idx="21655">
                  <c:v>1.7000000000000001E-2</c:v>
                </c:pt>
                <c:pt idx="21656">
                  <c:v>1.7000000000000001E-2</c:v>
                </c:pt>
                <c:pt idx="21657">
                  <c:v>1.7000000000000001E-2</c:v>
                </c:pt>
                <c:pt idx="21658">
                  <c:v>1.7000000000000001E-2</c:v>
                </c:pt>
                <c:pt idx="21659">
                  <c:v>1.7000000000000001E-2</c:v>
                </c:pt>
                <c:pt idx="21660">
                  <c:v>1.7000000000000001E-2</c:v>
                </c:pt>
                <c:pt idx="21661">
                  <c:v>1.7000000000000001E-2</c:v>
                </c:pt>
                <c:pt idx="21662">
                  <c:v>1.7000000000000001E-2</c:v>
                </c:pt>
                <c:pt idx="21663">
                  <c:v>1.7000000000000001E-2</c:v>
                </c:pt>
                <c:pt idx="21664">
                  <c:v>1.7000000000000001E-2</c:v>
                </c:pt>
                <c:pt idx="21665">
                  <c:v>1.7000000000000001E-2</c:v>
                </c:pt>
                <c:pt idx="21666">
                  <c:v>1.7000000000000001E-2</c:v>
                </c:pt>
                <c:pt idx="21667">
                  <c:v>1.7000000000000001E-2</c:v>
                </c:pt>
                <c:pt idx="21668">
                  <c:v>1.7000000000000001E-2</c:v>
                </c:pt>
                <c:pt idx="21669">
                  <c:v>1.7000000000000001E-2</c:v>
                </c:pt>
                <c:pt idx="21670">
                  <c:v>1.7000000000000001E-2</c:v>
                </c:pt>
                <c:pt idx="21671">
                  <c:v>1.7000000000000001E-2</c:v>
                </c:pt>
                <c:pt idx="21672">
                  <c:v>1.7000000000000001E-2</c:v>
                </c:pt>
                <c:pt idx="21673">
                  <c:v>1.7000000000000001E-2</c:v>
                </c:pt>
                <c:pt idx="21674">
                  <c:v>1.7000000000000001E-2</c:v>
                </c:pt>
                <c:pt idx="21675">
                  <c:v>1.7000000000000001E-2</c:v>
                </c:pt>
                <c:pt idx="21676">
                  <c:v>1.7000000000000001E-2</c:v>
                </c:pt>
                <c:pt idx="21677">
                  <c:v>1.7000000000000001E-2</c:v>
                </c:pt>
                <c:pt idx="21678">
                  <c:v>1.7000000000000001E-2</c:v>
                </c:pt>
                <c:pt idx="21679">
                  <c:v>1.7000000000000001E-2</c:v>
                </c:pt>
                <c:pt idx="21680">
                  <c:v>1.7000000000000001E-2</c:v>
                </c:pt>
                <c:pt idx="21681">
                  <c:v>1.7000000000000001E-2</c:v>
                </c:pt>
                <c:pt idx="21682">
                  <c:v>1.7000000000000001E-2</c:v>
                </c:pt>
                <c:pt idx="21683">
                  <c:v>1.7000000000000001E-2</c:v>
                </c:pt>
                <c:pt idx="21684">
                  <c:v>1.7000000000000001E-2</c:v>
                </c:pt>
                <c:pt idx="21685">
                  <c:v>1.7000000000000001E-2</c:v>
                </c:pt>
                <c:pt idx="21686">
                  <c:v>1.7000000000000001E-2</c:v>
                </c:pt>
                <c:pt idx="21687">
                  <c:v>1.7000000000000001E-2</c:v>
                </c:pt>
                <c:pt idx="21688">
                  <c:v>1.7000000000000001E-2</c:v>
                </c:pt>
                <c:pt idx="21689">
                  <c:v>1.7000000000000001E-2</c:v>
                </c:pt>
                <c:pt idx="21690">
                  <c:v>1.7000000000000001E-2</c:v>
                </c:pt>
                <c:pt idx="21691">
                  <c:v>1.7000000000000001E-2</c:v>
                </c:pt>
                <c:pt idx="21692">
                  <c:v>1.7000000000000001E-2</c:v>
                </c:pt>
                <c:pt idx="21693">
                  <c:v>1.7000000000000001E-2</c:v>
                </c:pt>
                <c:pt idx="21694">
                  <c:v>1.7000000000000001E-2</c:v>
                </c:pt>
                <c:pt idx="21695">
                  <c:v>1.7000000000000001E-2</c:v>
                </c:pt>
                <c:pt idx="21696">
                  <c:v>1.7000000000000001E-2</c:v>
                </c:pt>
                <c:pt idx="21697">
                  <c:v>1.7000000000000001E-2</c:v>
                </c:pt>
                <c:pt idx="21698">
                  <c:v>1.7000000000000001E-2</c:v>
                </c:pt>
                <c:pt idx="21699">
                  <c:v>1.7000000000000001E-2</c:v>
                </c:pt>
                <c:pt idx="21700">
                  <c:v>1.7000000000000001E-2</c:v>
                </c:pt>
                <c:pt idx="21701">
                  <c:v>1.7000000000000001E-2</c:v>
                </c:pt>
                <c:pt idx="21702">
                  <c:v>1.7000000000000001E-2</c:v>
                </c:pt>
                <c:pt idx="21703">
                  <c:v>1.7000000000000001E-2</c:v>
                </c:pt>
                <c:pt idx="21704">
                  <c:v>1.7000000000000001E-2</c:v>
                </c:pt>
                <c:pt idx="21705">
                  <c:v>1.7000000000000001E-2</c:v>
                </c:pt>
                <c:pt idx="21706">
                  <c:v>1.7000000000000001E-2</c:v>
                </c:pt>
                <c:pt idx="21707">
                  <c:v>1.7000000000000001E-2</c:v>
                </c:pt>
                <c:pt idx="21708">
                  <c:v>1.7999999999999999E-2</c:v>
                </c:pt>
                <c:pt idx="21709">
                  <c:v>1.7999999999999999E-2</c:v>
                </c:pt>
                <c:pt idx="21710">
                  <c:v>1.7999999999999999E-2</c:v>
                </c:pt>
                <c:pt idx="21711">
                  <c:v>1.7999999999999999E-2</c:v>
                </c:pt>
                <c:pt idx="21712">
                  <c:v>1.7999999999999999E-2</c:v>
                </c:pt>
                <c:pt idx="21713">
                  <c:v>1.7999999999999999E-2</c:v>
                </c:pt>
                <c:pt idx="21714">
                  <c:v>1.7999999999999999E-2</c:v>
                </c:pt>
                <c:pt idx="21715">
                  <c:v>1.7999999999999999E-2</c:v>
                </c:pt>
                <c:pt idx="21716">
                  <c:v>1.7999999999999999E-2</c:v>
                </c:pt>
                <c:pt idx="21717">
                  <c:v>1.7999999999999999E-2</c:v>
                </c:pt>
                <c:pt idx="21718">
                  <c:v>1.7999999999999999E-2</c:v>
                </c:pt>
                <c:pt idx="21719">
                  <c:v>1.7999999999999999E-2</c:v>
                </c:pt>
                <c:pt idx="21720">
                  <c:v>1.7999999999999999E-2</c:v>
                </c:pt>
                <c:pt idx="21721">
                  <c:v>1.7999999999999999E-2</c:v>
                </c:pt>
                <c:pt idx="21722">
                  <c:v>1.7999999999999999E-2</c:v>
                </c:pt>
                <c:pt idx="21723">
                  <c:v>1.7999999999999999E-2</c:v>
                </c:pt>
                <c:pt idx="21724">
                  <c:v>1.7999999999999999E-2</c:v>
                </c:pt>
                <c:pt idx="21725">
                  <c:v>1.7999999999999999E-2</c:v>
                </c:pt>
                <c:pt idx="21726">
                  <c:v>1.7999999999999999E-2</c:v>
                </c:pt>
                <c:pt idx="21727">
                  <c:v>1.7999999999999999E-2</c:v>
                </c:pt>
                <c:pt idx="21728">
                  <c:v>1.7999999999999999E-2</c:v>
                </c:pt>
                <c:pt idx="21729">
                  <c:v>1.7999999999999999E-2</c:v>
                </c:pt>
                <c:pt idx="21730">
                  <c:v>1.7999999999999999E-2</c:v>
                </c:pt>
                <c:pt idx="21731">
                  <c:v>1.7999999999999999E-2</c:v>
                </c:pt>
                <c:pt idx="21732">
                  <c:v>1.7999999999999999E-2</c:v>
                </c:pt>
                <c:pt idx="21733">
                  <c:v>1.7999999999999999E-2</c:v>
                </c:pt>
                <c:pt idx="21734">
                  <c:v>1.7999999999999999E-2</c:v>
                </c:pt>
                <c:pt idx="21735">
                  <c:v>1.7999999999999999E-2</c:v>
                </c:pt>
                <c:pt idx="21736">
                  <c:v>1.7999999999999999E-2</c:v>
                </c:pt>
                <c:pt idx="21737">
                  <c:v>1.7999999999999999E-2</c:v>
                </c:pt>
                <c:pt idx="21738">
                  <c:v>1.7999999999999999E-2</c:v>
                </c:pt>
                <c:pt idx="21739">
                  <c:v>1.7999999999999999E-2</c:v>
                </c:pt>
                <c:pt idx="21740">
                  <c:v>1.7999999999999999E-2</c:v>
                </c:pt>
                <c:pt idx="21741">
                  <c:v>1.7999999999999999E-2</c:v>
                </c:pt>
                <c:pt idx="21742">
                  <c:v>1.7999999999999999E-2</c:v>
                </c:pt>
                <c:pt idx="21743">
                  <c:v>1.7999999999999999E-2</c:v>
                </c:pt>
                <c:pt idx="21744">
                  <c:v>1.7999999999999999E-2</c:v>
                </c:pt>
                <c:pt idx="21745">
                  <c:v>1.7999999999999999E-2</c:v>
                </c:pt>
                <c:pt idx="21746">
                  <c:v>1.7999999999999999E-2</c:v>
                </c:pt>
                <c:pt idx="21747">
                  <c:v>1.7999999999999999E-2</c:v>
                </c:pt>
                <c:pt idx="21748">
                  <c:v>1.7999999999999999E-2</c:v>
                </c:pt>
                <c:pt idx="21749">
                  <c:v>1.7999999999999999E-2</c:v>
                </c:pt>
                <c:pt idx="21750">
                  <c:v>1.7999999999999999E-2</c:v>
                </c:pt>
                <c:pt idx="21751">
                  <c:v>1.7999999999999999E-2</c:v>
                </c:pt>
                <c:pt idx="21752">
                  <c:v>1.7999999999999999E-2</c:v>
                </c:pt>
                <c:pt idx="21753">
                  <c:v>1.7999999999999999E-2</c:v>
                </c:pt>
                <c:pt idx="21754">
                  <c:v>1.7999999999999999E-2</c:v>
                </c:pt>
                <c:pt idx="21755">
                  <c:v>1.7999999999999999E-2</c:v>
                </c:pt>
                <c:pt idx="21756">
                  <c:v>1.7999999999999999E-2</c:v>
                </c:pt>
                <c:pt idx="21757">
                  <c:v>1.7999999999999999E-2</c:v>
                </c:pt>
                <c:pt idx="21758">
                  <c:v>1.7999999999999999E-2</c:v>
                </c:pt>
                <c:pt idx="21759">
                  <c:v>1.7999999999999999E-2</c:v>
                </c:pt>
                <c:pt idx="21760">
                  <c:v>1.7999999999999999E-2</c:v>
                </c:pt>
                <c:pt idx="21761">
                  <c:v>1.7999999999999999E-2</c:v>
                </c:pt>
                <c:pt idx="21762">
                  <c:v>1.7999999999999999E-2</c:v>
                </c:pt>
                <c:pt idx="21763">
                  <c:v>1.7999999999999999E-2</c:v>
                </c:pt>
                <c:pt idx="21764">
                  <c:v>1.7999999999999999E-2</c:v>
                </c:pt>
                <c:pt idx="21765">
                  <c:v>1.7999999999999999E-2</c:v>
                </c:pt>
                <c:pt idx="21766">
                  <c:v>1.7999999999999999E-2</c:v>
                </c:pt>
                <c:pt idx="21767">
                  <c:v>1.7999999999999999E-2</c:v>
                </c:pt>
                <c:pt idx="21768">
                  <c:v>1.7999999999999999E-2</c:v>
                </c:pt>
                <c:pt idx="21769">
                  <c:v>1.7999999999999999E-2</c:v>
                </c:pt>
                <c:pt idx="21770">
                  <c:v>1.7999999999999999E-2</c:v>
                </c:pt>
                <c:pt idx="21771">
                  <c:v>1.7999999999999999E-2</c:v>
                </c:pt>
                <c:pt idx="21772">
                  <c:v>1.7999999999999999E-2</c:v>
                </c:pt>
                <c:pt idx="21773">
                  <c:v>1.7999999999999999E-2</c:v>
                </c:pt>
                <c:pt idx="21774">
                  <c:v>1.7999999999999999E-2</c:v>
                </c:pt>
                <c:pt idx="21775">
                  <c:v>1.7999999999999999E-2</c:v>
                </c:pt>
                <c:pt idx="21776">
                  <c:v>1.7999999999999999E-2</c:v>
                </c:pt>
                <c:pt idx="21777">
                  <c:v>1.7999999999999999E-2</c:v>
                </c:pt>
                <c:pt idx="21778">
                  <c:v>1.7999999999999999E-2</c:v>
                </c:pt>
                <c:pt idx="21779">
                  <c:v>1.7999999999999999E-2</c:v>
                </c:pt>
                <c:pt idx="21780">
                  <c:v>1.7999999999999999E-2</c:v>
                </c:pt>
                <c:pt idx="21781">
                  <c:v>1.7999999999999999E-2</c:v>
                </c:pt>
                <c:pt idx="21782">
                  <c:v>1.7999999999999999E-2</c:v>
                </c:pt>
                <c:pt idx="21783">
                  <c:v>1.7999999999999999E-2</c:v>
                </c:pt>
                <c:pt idx="21784">
                  <c:v>1.7999999999999999E-2</c:v>
                </c:pt>
                <c:pt idx="21785">
                  <c:v>1.7999999999999999E-2</c:v>
                </c:pt>
                <c:pt idx="21786">
                  <c:v>1.7999999999999999E-2</c:v>
                </c:pt>
                <c:pt idx="21787">
                  <c:v>1.7999999999999999E-2</c:v>
                </c:pt>
                <c:pt idx="21788">
                  <c:v>1.7999999999999999E-2</c:v>
                </c:pt>
                <c:pt idx="21789">
                  <c:v>1.9E-2</c:v>
                </c:pt>
                <c:pt idx="21790">
                  <c:v>1.9E-2</c:v>
                </c:pt>
                <c:pt idx="21791">
                  <c:v>1.9E-2</c:v>
                </c:pt>
                <c:pt idx="21792">
                  <c:v>1.9E-2</c:v>
                </c:pt>
                <c:pt idx="21793">
                  <c:v>1.9E-2</c:v>
                </c:pt>
                <c:pt idx="21794">
                  <c:v>1.9E-2</c:v>
                </c:pt>
                <c:pt idx="21795">
                  <c:v>1.9E-2</c:v>
                </c:pt>
                <c:pt idx="21796">
                  <c:v>1.9E-2</c:v>
                </c:pt>
                <c:pt idx="21797">
                  <c:v>1.9E-2</c:v>
                </c:pt>
                <c:pt idx="21798">
                  <c:v>1.9E-2</c:v>
                </c:pt>
                <c:pt idx="21799">
                  <c:v>1.9E-2</c:v>
                </c:pt>
                <c:pt idx="21800">
                  <c:v>1.9E-2</c:v>
                </c:pt>
                <c:pt idx="21801">
                  <c:v>1.9E-2</c:v>
                </c:pt>
                <c:pt idx="21802">
                  <c:v>1.9E-2</c:v>
                </c:pt>
                <c:pt idx="21803">
                  <c:v>1.9E-2</c:v>
                </c:pt>
                <c:pt idx="21804">
                  <c:v>1.9E-2</c:v>
                </c:pt>
                <c:pt idx="21805">
                  <c:v>1.9E-2</c:v>
                </c:pt>
                <c:pt idx="21806">
                  <c:v>1.9E-2</c:v>
                </c:pt>
                <c:pt idx="21807">
                  <c:v>1.9E-2</c:v>
                </c:pt>
                <c:pt idx="21808">
                  <c:v>1.9E-2</c:v>
                </c:pt>
                <c:pt idx="21809">
                  <c:v>1.9E-2</c:v>
                </c:pt>
                <c:pt idx="21810">
                  <c:v>1.9E-2</c:v>
                </c:pt>
                <c:pt idx="21811">
                  <c:v>1.9E-2</c:v>
                </c:pt>
                <c:pt idx="21812">
                  <c:v>1.9E-2</c:v>
                </c:pt>
                <c:pt idx="21813">
                  <c:v>1.9E-2</c:v>
                </c:pt>
                <c:pt idx="21814">
                  <c:v>1.9E-2</c:v>
                </c:pt>
                <c:pt idx="21815">
                  <c:v>1.9E-2</c:v>
                </c:pt>
                <c:pt idx="21816">
                  <c:v>1.9E-2</c:v>
                </c:pt>
                <c:pt idx="21817">
                  <c:v>1.9E-2</c:v>
                </c:pt>
                <c:pt idx="21818">
                  <c:v>1.9E-2</c:v>
                </c:pt>
                <c:pt idx="21819">
                  <c:v>1.9E-2</c:v>
                </c:pt>
                <c:pt idx="21820">
                  <c:v>1.9E-2</c:v>
                </c:pt>
                <c:pt idx="21821">
                  <c:v>1.9E-2</c:v>
                </c:pt>
                <c:pt idx="21822">
                  <c:v>1.9E-2</c:v>
                </c:pt>
                <c:pt idx="21823">
                  <c:v>1.9E-2</c:v>
                </c:pt>
                <c:pt idx="21824">
                  <c:v>1.9E-2</c:v>
                </c:pt>
                <c:pt idx="21825">
                  <c:v>1.9E-2</c:v>
                </c:pt>
                <c:pt idx="21826">
                  <c:v>1.9E-2</c:v>
                </c:pt>
                <c:pt idx="21827">
                  <c:v>1.9E-2</c:v>
                </c:pt>
                <c:pt idx="21828">
                  <c:v>1.9E-2</c:v>
                </c:pt>
                <c:pt idx="21829">
                  <c:v>1.9E-2</c:v>
                </c:pt>
                <c:pt idx="21830">
                  <c:v>1.9E-2</c:v>
                </c:pt>
                <c:pt idx="21831">
                  <c:v>1.9E-2</c:v>
                </c:pt>
                <c:pt idx="21832">
                  <c:v>1.9E-2</c:v>
                </c:pt>
                <c:pt idx="21833">
                  <c:v>1.9E-2</c:v>
                </c:pt>
                <c:pt idx="21834">
                  <c:v>1.9E-2</c:v>
                </c:pt>
                <c:pt idx="21835">
                  <c:v>1.9E-2</c:v>
                </c:pt>
                <c:pt idx="21836">
                  <c:v>1.9E-2</c:v>
                </c:pt>
                <c:pt idx="21837">
                  <c:v>1.9E-2</c:v>
                </c:pt>
                <c:pt idx="21838">
                  <c:v>1.9E-2</c:v>
                </c:pt>
                <c:pt idx="21839">
                  <c:v>1.9E-2</c:v>
                </c:pt>
                <c:pt idx="21840">
                  <c:v>1.9E-2</c:v>
                </c:pt>
                <c:pt idx="21841">
                  <c:v>1.9E-2</c:v>
                </c:pt>
                <c:pt idx="21842">
                  <c:v>1.9E-2</c:v>
                </c:pt>
                <c:pt idx="21843">
                  <c:v>1.9E-2</c:v>
                </c:pt>
                <c:pt idx="21844">
                  <c:v>1.9E-2</c:v>
                </c:pt>
                <c:pt idx="21845">
                  <c:v>1.9E-2</c:v>
                </c:pt>
                <c:pt idx="21846">
                  <c:v>1.9E-2</c:v>
                </c:pt>
                <c:pt idx="21847">
                  <c:v>1.9E-2</c:v>
                </c:pt>
                <c:pt idx="21848">
                  <c:v>1.9E-2</c:v>
                </c:pt>
                <c:pt idx="21849">
                  <c:v>1.9E-2</c:v>
                </c:pt>
                <c:pt idx="21850">
                  <c:v>1.9E-2</c:v>
                </c:pt>
                <c:pt idx="21851">
                  <c:v>1.9E-2</c:v>
                </c:pt>
                <c:pt idx="21852">
                  <c:v>1.9E-2</c:v>
                </c:pt>
                <c:pt idx="21853">
                  <c:v>1.9E-2</c:v>
                </c:pt>
                <c:pt idx="21854">
                  <c:v>1.9E-2</c:v>
                </c:pt>
                <c:pt idx="21855">
                  <c:v>1.9E-2</c:v>
                </c:pt>
                <c:pt idx="21856">
                  <c:v>1.9E-2</c:v>
                </c:pt>
                <c:pt idx="21857">
                  <c:v>1.9E-2</c:v>
                </c:pt>
                <c:pt idx="21858">
                  <c:v>1.9E-2</c:v>
                </c:pt>
                <c:pt idx="21859">
                  <c:v>1.9E-2</c:v>
                </c:pt>
                <c:pt idx="21860">
                  <c:v>1.9E-2</c:v>
                </c:pt>
                <c:pt idx="21861">
                  <c:v>1.9E-2</c:v>
                </c:pt>
                <c:pt idx="21862">
                  <c:v>1.9E-2</c:v>
                </c:pt>
                <c:pt idx="21863">
                  <c:v>1.9E-2</c:v>
                </c:pt>
                <c:pt idx="21864">
                  <c:v>1.9E-2</c:v>
                </c:pt>
                <c:pt idx="21865">
                  <c:v>1.9E-2</c:v>
                </c:pt>
                <c:pt idx="21866">
                  <c:v>1.9E-2</c:v>
                </c:pt>
                <c:pt idx="21867">
                  <c:v>1.9E-2</c:v>
                </c:pt>
                <c:pt idx="21868">
                  <c:v>1.9E-2</c:v>
                </c:pt>
                <c:pt idx="21869">
                  <c:v>1.9E-2</c:v>
                </c:pt>
                <c:pt idx="21870">
                  <c:v>0.02</c:v>
                </c:pt>
                <c:pt idx="21871">
                  <c:v>0.02</c:v>
                </c:pt>
                <c:pt idx="21872">
                  <c:v>0.02</c:v>
                </c:pt>
                <c:pt idx="21873">
                  <c:v>0.02</c:v>
                </c:pt>
                <c:pt idx="21874">
                  <c:v>0.02</c:v>
                </c:pt>
                <c:pt idx="21875">
                  <c:v>0.02</c:v>
                </c:pt>
                <c:pt idx="21876">
                  <c:v>0.02</c:v>
                </c:pt>
                <c:pt idx="21877">
                  <c:v>0.02</c:v>
                </c:pt>
                <c:pt idx="21878">
                  <c:v>0.02</c:v>
                </c:pt>
                <c:pt idx="21879">
                  <c:v>0.02</c:v>
                </c:pt>
                <c:pt idx="21880">
                  <c:v>0.02</c:v>
                </c:pt>
                <c:pt idx="21881">
                  <c:v>0.02</c:v>
                </c:pt>
                <c:pt idx="21882">
                  <c:v>0.02</c:v>
                </c:pt>
                <c:pt idx="21883">
                  <c:v>0.02</c:v>
                </c:pt>
                <c:pt idx="21884">
                  <c:v>0.02</c:v>
                </c:pt>
                <c:pt idx="21885">
                  <c:v>0.02</c:v>
                </c:pt>
                <c:pt idx="21886">
                  <c:v>0.02</c:v>
                </c:pt>
                <c:pt idx="21887">
                  <c:v>0.02</c:v>
                </c:pt>
                <c:pt idx="21888">
                  <c:v>0.02</c:v>
                </c:pt>
                <c:pt idx="21889">
                  <c:v>0.02</c:v>
                </c:pt>
                <c:pt idx="21890">
                  <c:v>0.02</c:v>
                </c:pt>
                <c:pt idx="21891">
                  <c:v>0.02</c:v>
                </c:pt>
                <c:pt idx="21892">
                  <c:v>0.02</c:v>
                </c:pt>
                <c:pt idx="21893">
                  <c:v>0.02</c:v>
                </c:pt>
                <c:pt idx="21894">
                  <c:v>0.02</c:v>
                </c:pt>
                <c:pt idx="21895">
                  <c:v>0.02</c:v>
                </c:pt>
                <c:pt idx="21896">
                  <c:v>0.02</c:v>
                </c:pt>
                <c:pt idx="21897">
                  <c:v>0.02</c:v>
                </c:pt>
                <c:pt idx="21898">
                  <c:v>0.02</c:v>
                </c:pt>
                <c:pt idx="21899">
                  <c:v>0.02</c:v>
                </c:pt>
                <c:pt idx="21900">
                  <c:v>0.02</c:v>
                </c:pt>
                <c:pt idx="21901">
                  <c:v>0.02</c:v>
                </c:pt>
                <c:pt idx="21902">
                  <c:v>0.02</c:v>
                </c:pt>
                <c:pt idx="21903">
                  <c:v>0.02</c:v>
                </c:pt>
                <c:pt idx="21904">
                  <c:v>0.02</c:v>
                </c:pt>
                <c:pt idx="21905">
                  <c:v>0.02</c:v>
                </c:pt>
                <c:pt idx="21906">
                  <c:v>0.02</c:v>
                </c:pt>
                <c:pt idx="21907">
                  <c:v>0.02</c:v>
                </c:pt>
                <c:pt idx="21908">
                  <c:v>0.02</c:v>
                </c:pt>
                <c:pt idx="21909">
                  <c:v>0.02</c:v>
                </c:pt>
                <c:pt idx="21910">
                  <c:v>0.02</c:v>
                </c:pt>
                <c:pt idx="21911">
                  <c:v>0.02</c:v>
                </c:pt>
                <c:pt idx="21912">
                  <c:v>0.02</c:v>
                </c:pt>
                <c:pt idx="21913">
                  <c:v>0.02</c:v>
                </c:pt>
                <c:pt idx="21914">
                  <c:v>0.02</c:v>
                </c:pt>
                <c:pt idx="21915">
                  <c:v>0.02</c:v>
                </c:pt>
                <c:pt idx="21916">
                  <c:v>0.02</c:v>
                </c:pt>
                <c:pt idx="21917">
                  <c:v>0.02</c:v>
                </c:pt>
                <c:pt idx="21918">
                  <c:v>0.02</c:v>
                </c:pt>
                <c:pt idx="21919">
                  <c:v>0.02</c:v>
                </c:pt>
                <c:pt idx="21920">
                  <c:v>0.02</c:v>
                </c:pt>
                <c:pt idx="21921">
                  <c:v>0.02</c:v>
                </c:pt>
                <c:pt idx="21922">
                  <c:v>0.02</c:v>
                </c:pt>
                <c:pt idx="21923">
                  <c:v>0.02</c:v>
                </c:pt>
                <c:pt idx="21924">
                  <c:v>0.02</c:v>
                </c:pt>
                <c:pt idx="21925">
                  <c:v>0.02</c:v>
                </c:pt>
                <c:pt idx="21926">
                  <c:v>0.02</c:v>
                </c:pt>
                <c:pt idx="21927">
                  <c:v>0.02</c:v>
                </c:pt>
                <c:pt idx="21928">
                  <c:v>0.02</c:v>
                </c:pt>
                <c:pt idx="21929">
                  <c:v>0.02</c:v>
                </c:pt>
                <c:pt idx="21930">
                  <c:v>0.02</c:v>
                </c:pt>
                <c:pt idx="21931">
                  <c:v>0.02</c:v>
                </c:pt>
                <c:pt idx="21932">
                  <c:v>0.02</c:v>
                </c:pt>
                <c:pt idx="21933">
                  <c:v>0.02</c:v>
                </c:pt>
                <c:pt idx="21934">
                  <c:v>0.02</c:v>
                </c:pt>
                <c:pt idx="21935">
                  <c:v>0.02</c:v>
                </c:pt>
                <c:pt idx="21936">
                  <c:v>0.02</c:v>
                </c:pt>
                <c:pt idx="21937">
                  <c:v>0.02</c:v>
                </c:pt>
                <c:pt idx="21938">
                  <c:v>0.02</c:v>
                </c:pt>
                <c:pt idx="21939">
                  <c:v>0.02</c:v>
                </c:pt>
                <c:pt idx="21940">
                  <c:v>0.02</c:v>
                </c:pt>
                <c:pt idx="21941">
                  <c:v>0.02</c:v>
                </c:pt>
                <c:pt idx="21942">
                  <c:v>0.02</c:v>
                </c:pt>
                <c:pt idx="21943">
                  <c:v>0.02</c:v>
                </c:pt>
                <c:pt idx="21944">
                  <c:v>0.02</c:v>
                </c:pt>
                <c:pt idx="21945">
                  <c:v>0.02</c:v>
                </c:pt>
                <c:pt idx="21946">
                  <c:v>0.02</c:v>
                </c:pt>
                <c:pt idx="21947">
                  <c:v>0.02</c:v>
                </c:pt>
                <c:pt idx="21948">
                  <c:v>0.02</c:v>
                </c:pt>
                <c:pt idx="21949">
                  <c:v>0.02</c:v>
                </c:pt>
                <c:pt idx="21950">
                  <c:v>0.02</c:v>
                </c:pt>
                <c:pt idx="21951">
                  <c:v>2.1000000000000001E-2</c:v>
                </c:pt>
                <c:pt idx="21952">
                  <c:v>2.1000000000000001E-2</c:v>
                </c:pt>
                <c:pt idx="21953">
                  <c:v>2.1000000000000001E-2</c:v>
                </c:pt>
                <c:pt idx="21954">
                  <c:v>2.1000000000000001E-2</c:v>
                </c:pt>
                <c:pt idx="21955">
                  <c:v>2.1000000000000001E-2</c:v>
                </c:pt>
                <c:pt idx="21956">
                  <c:v>2.1000000000000001E-2</c:v>
                </c:pt>
                <c:pt idx="21957">
                  <c:v>2.1000000000000001E-2</c:v>
                </c:pt>
                <c:pt idx="21958">
                  <c:v>2.1000000000000001E-2</c:v>
                </c:pt>
                <c:pt idx="21959">
                  <c:v>2.1000000000000001E-2</c:v>
                </c:pt>
                <c:pt idx="21960">
                  <c:v>2.1000000000000001E-2</c:v>
                </c:pt>
                <c:pt idx="21961">
                  <c:v>2.1000000000000001E-2</c:v>
                </c:pt>
                <c:pt idx="21962">
                  <c:v>2.1000000000000001E-2</c:v>
                </c:pt>
                <c:pt idx="21963">
                  <c:v>2.1000000000000001E-2</c:v>
                </c:pt>
                <c:pt idx="21964">
                  <c:v>2.1000000000000001E-2</c:v>
                </c:pt>
                <c:pt idx="21965">
                  <c:v>2.1000000000000001E-2</c:v>
                </c:pt>
                <c:pt idx="21966">
                  <c:v>2.1000000000000001E-2</c:v>
                </c:pt>
                <c:pt idx="21967">
                  <c:v>2.1000000000000001E-2</c:v>
                </c:pt>
                <c:pt idx="21968">
                  <c:v>2.1000000000000001E-2</c:v>
                </c:pt>
                <c:pt idx="21969">
                  <c:v>2.1000000000000001E-2</c:v>
                </c:pt>
                <c:pt idx="21970">
                  <c:v>2.1000000000000001E-2</c:v>
                </c:pt>
                <c:pt idx="21971">
                  <c:v>2.1000000000000001E-2</c:v>
                </c:pt>
                <c:pt idx="21972">
                  <c:v>2.1000000000000001E-2</c:v>
                </c:pt>
                <c:pt idx="21973">
                  <c:v>2.1000000000000001E-2</c:v>
                </c:pt>
                <c:pt idx="21974">
                  <c:v>2.1000000000000001E-2</c:v>
                </c:pt>
                <c:pt idx="21975">
                  <c:v>2.1000000000000001E-2</c:v>
                </c:pt>
                <c:pt idx="21976">
                  <c:v>2.1000000000000001E-2</c:v>
                </c:pt>
                <c:pt idx="21977">
                  <c:v>2.1000000000000001E-2</c:v>
                </c:pt>
                <c:pt idx="21978">
                  <c:v>2.1000000000000001E-2</c:v>
                </c:pt>
                <c:pt idx="21979">
                  <c:v>2.1000000000000001E-2</c:v>
                </c:pt>
                <c:pt idx="21980">
                  <c:v>2.1000000000000001E-2</c:v>
                </c:pt>
                <c:pt idx="21981">
                  <c:v>2.1000000000000001E-2</c:v>
                </c:pt>
                <c:pt idx="21982">
                  <c:v>2.1000000000000001E-2</c:v>
                </c:pt>
                <c:pt idx="21983">
                  <c:v>2.1000000000000001E-2</c:v>
                </c:pt>
                <c:pt idx="21984">
                  <c:v>2.1000000000000001E-2</c:v>
                </c:pt>
                <c:pt idx="21985">
                  <c:v>2.1000000000000001E-2</c:v>
                </c:pt>
                <c:pt idx="21986">
                  <c:v>2.1000000000000001E-2</c:v>
                </c:pt>
                <c:pt idx="21987">
                  <c:v>2.1000000000000001E-2</c:v>
                </c:pt>
                <c:pt idx="21988">
                  <c:v>2.1000000000000001E-2</c:v>
                </c:pt>
                <c:pt idx="21989">
                  <c:v>2.1000000000000001E-2</c:v>
                </c:pt>
                <c:pt idx="21990">
                  <c:v>2.1000000000000001E-2</c:v>
                </c:pt>
                <c:pt idx="21991">
                  <c:v>2.1000000000000001E-2</c:v>
                </c:pt>
                <c:pt idx="21992">
                  <c:v>2.1000000000000001E-2</c:v>
                </c:pt>
                <c:pt idx="21993">
                  <c:v>2.1000000000000001E-2</c:v>
                </c:pt>
                <c:pt idx="21994">
                  <c:v>2.1000000000000001E-2</c:v>
                </c:pt>
                <c:pt idx="21995">
                  <c:v>2.1000000000000001E-2</c:v>
                </c:pt>
                <c:pt idx="21996">
                  <c:v>2.1000000000000001E-2</c:v>
                </c:pt>
                <c:pt idx="21997">
                  <c:v>2.1000000000000001E-2</c:v>
                </c:pt>
                <c:pt idx="21998">
                  <c:v>2.1000000000000001E-2</c:v>
                </c:pt>
                <c:pt idx="21999">
                  <c:v>2.1000000000000001E-2</c:v>
                </c:pt>
                <c:pt idx="22000">
                  <c:v>2.1000000000000001E-2</c:v>
                </c:pt>
                <c:pt idx="22001">
                  <c:v>2.1000000000000001E-2</c:v>
                </c:pt>
                <c:pt idx="22002">
                  <c:v>2.1000000000000001E-2</c:v>
                </c:pt>
                <c:pt idx="22003">
                  <c:v>2.1000000000000001E-2</c:v>
                </c:pt>
                <c:pt idx="22004">
                  <c:v>2.1000000000000001E-2</c:v>
                </c:pt>
                <c:pt idx="22005">
                  <c:v>2.1000000000000001E-2</c:v>
                </c:pt>
                <c:pt idx="22006">
                  <c:v>2.1000000000000001E-2</c:v>
                </c:pt>
                <c:pt idx="22007">
                  <c:v>2.1000000000000001E-2</c:v>
                </c:pt>
                <c:pt idx="22008">
                  <c:v>2.1000000000000001E-2</c:v>
                </c:pt>
                <c:pt idx="22009">
                  <c:v>2.1000000000000001E-2</c:v>
                </c:pt>
                <c:pt idx="22010">
                  <c:v>2.1000000000000001E-2</c:v>
                </c:pt>
                <c:pt idx="22011">
                  <c:v>2.1000000000000001E-2</c:v>
                </c:pt>
                <c:pt idx="22012">
                  <c:v>2.1000000000000001E-2</c:v>
                </c:pt>
                <c:pt idx="22013">
                  <c:v>2.1000000000000001E-2</c:v>
                </c:pt>
                <c:pt idx="22014">
                  <c:v>2.1000000000000001E-2</c:v>
                </c:pt>
                <c:pt idx="22015">
                  <c:v>2.1000000000000001E-2</c:v>
                </c:pt>
                <c:pt idx="22016">
                  <c:v>2.1000000000000001E-2</c:v>
                </c:pt>
                <c:pt idx="22017">
                  <c:v>2.1000000000000001E-2</c:v>
                </c:pt>
                <c:pt idx="22018">
                  <c:v>2.1000000000000001E-2</c:v>
                </c:pt>
                <c:pt idx="22019">
                  <c:v>2.1000000000000001E-2</c:v>
                </c:pt>
                <c:pt idx="22020">
                  <c:v>2.1000000000000001E-2</c:v>
                </c:pt>
                <c:pt idx="22021">
                  <c:v>2.1000000000000001E-2</c:v>
                </c:pt>
                <c:pt idx="22022">
                  <c:v>2.1000000000000001E-2</c:v>
                </c:pt>
                <c:pt idx="22023">
                  <c:v>2.1000000000000001E-2</c:v>
                </c:pt>
                <c:pt idx="22024">
                  <c:v>2.1000000000000001E-2</c:v>
                </c:pt>
                <c:pt idx="22025">
                  <c:v>2.1000000000000001E-2</c:v>
                </c:pt>
                <c:pt idx="22026">
                  <c:v>2.1000000000000001E-2</c:v>
                </c:pt>
                <c:pt idx="22027">
                  <c:v>2.1000000000000001E-2</c:v>
                </c:pt>
                <c:pt idx="22028">
                  <c:v>2.1000000000000001E-2</c:v>
                </c:pt>
                <c:pt idx="22029">
                  <c:v>2.1000000000000001E-2</c:v>
                </c:pt>
                <c:pt idx="22030">
                  <c:v>2.1000000000000001E-2</c:v>
                </c:pt>
                <c:pt idx="22031">
                  <c:v>2.1000000000000001E-2</c:v>
                </c:pt>
                <c:pt idx="22032">
                  <c:v>2.1999999999999999E-2</c:v>
                </c:pt>
                <c:pt idx="22033">
                  <c:v>2.1999999999999999E-2</c:v>
                </c:pt>
                <c:pt idx="22034">
                  <c:v>2.1999999999999999E-2</c:v>
                </c:pt>
                <c:pt idx="22035">
                  <c:v>2.1999999999999999E-2</c:v>
                </c:pt>
                <c:pt idx="22036">
                  <c:v>2.1999999999999999E-2</c:v>
                </c:pt>
                <c:pt idx="22037">
                  <c:v>2.1999999999999999E-2</c:v>
                </c:pt>
                <c:pt idx="22038">
                  <c:v>2.1999999999999999E-2</c:v>
                </c:pt>
                <c:pt idx="22039">
                  <c:v>2.1999999999999999E-2</c:v>
                </c:pt>
                <c:pt idx="22040">
                  <c:v>2.1999999999999999E-2</c:v>
                </c:pt>
                <c:pt idx="22041">
                  <c:v>2.1999999999999999E-2</c:v>
                </c:pt>
                <c:pt idx="22042">
                  <c:v>2.1999999999999999E-2</c:v>
                </c:pt>
                <c:pt idx="22043">
                  <c:v>2.1999999999999999E-2</c:v>
                </c:pt>
                <c:pt idx="22044">
                  <c:v>2.1999999999999999E-2</c:v>
                </c:pt>
                <c:pt idx="22045">
                  <c:v>2.1999999999999999E-2</c:v>
                </c:pt>
                <c:pt idx="22046">
                  <c:v>2.1999999999999999E-2</c:v>
                </c:pt>
                <c:pt idx="22047">
                  <c:v>2.1999999999999999E-2</c:v>
                </c:pt>
                <c:pt idx="22048">
                  <c:v>2.1999999999999999E-2</c:v>
                </c:pt>
                <c:pt idx="22049">
                  <c:v>2.1999999999999999E-2</c:v>
                </c:pt>
                <c:pt idx="22050">
                  <c:v>2.1999999999999999E-2</c:v>
                </c:pt>
                <c:pt idx="22051">
                  <c:v>2.1999999999999999E-2</c:v>
                </c:pt>
                <c:pt idx="22052">
                  <c:v>2.1999999999999999E-2</c:v>
                </c:pt>
                <c:pt idx="22053">
                  <c:v>2.1999999999999999E-2</c:v>
                </c:pt>
                <c:pt idx="22054">
                  <c:v>2.1999999999999999E-2</c:v>
                </c:pt>
                <c:pt idx="22055">
                  <c:v>2.1999999999999999E-2</c:v>
                </c:pt>
                <c:pt idx="22056">
                  <c:v>2.1999999999999999E-2</c:v>
                </c:pt>
                <c:pt idx="22057">
                  <c:v>2.1999999999999999E-2</c:v>
                </c:pt>
                <c:pt idx="22058">
                  <c:v>2.1999999999999999E-2</c:v>
                </c:pt>
                <c:pt idx="22059">
                  <c:v>2.1999999999999999E-2</c:v>
                </c:pt>
                <c:pt idx="22060">
                  <c:v>2.1999999999999999E-2</c:v>
                </c:pt>
                <c:pt idx="22061">
                  <c:v>2.1999999999999999E-2</c:v>
                </c:pt>
                <c:pt idx="22062">
                  <c:v>2.1999999999999999E-2</c:v>
                </c:pt>
                <c:pt idx="22063">
                  <c:v>2.1999999999999999E-2</c:v>
                </c:pt>
                <c:pt idx="22064">
                  <c:v>2.1999999999999999E-2</c:v>
                </c:pt>
                <c:pt idx="22065">
                  <c:v>2.1999999999999999E-2</c:v>
                </c:pt>
                <c:pt idx="22066">
                  <c:v>2.1999999999999999E-2</c:v>
                </c:pt>
                <c:pt idx="22067">
                  <c:v>2.1999999999999999E-2</c:v>
                </c:pt>
                <c:pt idx="22068">
                  <c:v>2.1999999999999999E-2</c:v>
                </c:pt>
                <c:pt idx="22069">
                  <c:v>2.1999999999999999E-2</c:v>
                </c:pt>
                <c:pt idx="22070">
                  <c:v>2.1999999999999999E-2</c:v>
                </c:pt>
                <c:pt idx="22071">
                  <c:v>2.1999999999999999E-2</c:v>
                </c:pt>
                <c:pt idx="22072">
                  <c:v>2.1999999999999999E-2</c:v>
                </c:pt>
                <c:pt idx="22073">
                  <c:v>2.1999999999999999E-2</c:v>
                </c:pt>
                <c:pt idx="22074">
                  <c:v>2.1999999999999999E-2</c:v>
                </c:pt>
                <c:pt idx="22075">
                  <c:v>2.1999999999999999E-2</c:v>
                </c:pt>
                <c:pt idx="22076">
                  <c:v>2.1999999999999999E-2</c:v>
                </c:pt>
                <c:pt idx="22077">
                  <c:v>2.1999999999999999E-2</c:v>
                </c:pt>
                <c:pt idx="22078">
                  <c:v>2.1999999999999999E-2</c:v>
                </c:pt>
                <c:pt idx="22079">
                  <c:v>2.1999999999999999E-2</c:v>
                </c:pt>
                <c:pt idx="22080">
                  <c:v>2.1999999999999999E-2</c:v>
                </c:pt>
                <c:pt idx="22081">
                  <c:v>2.1999999999999999E-2</c:v>
                </c:pt>
                <c:pt idx="22082">
                  <c:v>2.1999999999999999E-2</c:v>
                </c:pt>
                <c:pt idx="22083">
                  <c:v>2.1999999999999999E-2</c:v>
                </c:pt>
                <c:pt idx="22084">
                  <c:v>2.1999999999999999E-2</c:v>
                </c:pt>
                <c:pt idx="22085">
                  <c:v>2.1999999999999999E-2</c:v>
                </c:pt>
                <c:pt idx="22086">
                  <c:v>2.1999999999999999E-2</c:v>
                </c:pt>
                <c:pt idx="22087">
                  <c:v>2.1999999999999999E-2</c:v>
                </c:pt>
                <c:pt idx="22088">
                  <c:v>2.1999999999999999E-2</c:v>
                </c:pt>
                <c:pt idx="22089">
                  <c:v>2.1999999999999999E-2</c:v>
                </c:pt>
                <c:pt idx="22090">
                  <c:v>2.1999999999999999E-2</c:v>
                </c:pt>
                <c:pt idx="22091">
                  <c:v>2.1999999999999999E-2</c:v>
                </c:pt>
                <c:pt idx="22092">
                  <c:v>2.1999999999999999E-2</c:v>
                </c:pt>
                <c:pt idx="22093">
                  <c:v>2.1999999999999999E-2</c:v>
                </c:pt>
                <c:pt idx="22094">
                  <c:v>2.1999999999999999E-2</c:v>
                </c:pt>
                <c:pt idx="22095">
                  <c:v>2.1999999999999999E-2</c:v>
                </c:pt>
                <c:pt idx="22096">
                  <c:v>2.1999999999999999E-2</c:v>
                </c:pt>
                <c:pt idx="22097">
                  <c:v>2.1999999999999999E-2</c:v>
                </c:pt>
                <c:pt idx="22098">
                  <c:v>2.1999999999999999E-2</c:v>
                </c:pt>
                <c:pt idx="22099">
                  <c:v>2.1999999999999999E-2</c:v>
                </c:pt>
                <c:pt idx="22100">
                  <c:v>2.1999999999999999E-2</c:v>
                </c:pt>
                <c:pt idx="22101">
                  <c:v>2.1999999999999999E-2</c:v>
                </c:pt>
                <c:pt idx="22102">
                  <c:v>2.1999999999999999E-2</c:v>
                </c:pt>
                <c:pt idx="22103">
                  <c:v>2.1999999999999999E-2</c:v>
                </c:pt>
                <c:pt idx="22104">
                  <c:v>2.1999999999999999E-2</c:v>
                </c:pt>
                <c:pt idx="22105">
                  <c:v>2.1999999999999999E-2</c:v>
                </c:pt>
                <c:pt idx="22106">
                  <c:v>2.1999999999999999E-2</c:v>
                </c:pt>
                <c:pt idx="22107">
                  <c:v>2.1999999999999999E-2</c:v>
                </c:pt>
                <c:pt idx="22108">
                  <c:v>2.1999999999999999E-2</c:v>
                </c:pt>
                <c:pt idx="22109">
                  <c:v>2.1999999999999999E-2</c:v>
                </c:pt>
                <c:pt idx="22110">
                  <c:v>2.1999999999999999E-2</c:v>
                </c:pt>
                <c:pt idx="22111">
                  <c:v>2.1999999999999999E-2</c:v>
                </c:pt>
                <c:pt idx="22112">
                  <c:v>2.1999999999999999E-2</c:v>
                </c:pt>
                <c:pt idx="22113">
                  <c:v>2.3E-2</c:v>
                </c:pt>
                <c:pt idx="22114">
                  <c:v>2.3E-2</c:v>
                </c:pt>
                <c:pt idx="22115">
                  <c:v>2.3E-2</c:v>
                </c:pt>
                <c:pt idx="22116">
                  <c:v>2.3E-2</c:v>
                </c:pt>
                <c:pt idx="22117">
                  <c:v>2.3E-2</c:v>
                </c:pt>
                <c:pt idx="22118">
                  <c:v>2.3E-2</c:v>
                </c:pt>
                <c:pt idx="22119">
                  <c:v>2.3E-2</c:v>
                </c:pt>
                <c:pt idx="22120">
                  <c:v>2.3E-2</c:v>
                </c:pt>
                <c:pt idx="22121">
                  <c:v>2.3E-2</c:v>
                </c:pt>
                <c:pt idx="22122">
                  <c:v>2.3E-2</c:v>
                </c:pt>
                <c:pt idx="22123">
                  <c:v>2.3E-2</c:v>
                </c:pt>
                <c:pt idx="22124">
                  <c:v>2.3E-2</c:v>
                </c:pt>
                <c:pt idx="22125">
                  <c:v>2.3E-2</c:v>
                </c:pt>
                <c:pt idx="22126">
                  <c:v>2.3E-2</c:v>
                </c:pt>
                <c:pt idx="22127">
                  <c:v>2.3E-2</c:v>
                </c:pt>
                <c:pt idx="22128">
                  <c:v>2.3E-2</c:v>
                </c:pt>
                <c:pt idx="22129">
                  <c:v>2.3E-2</c:v>
                </c:pt>
                <c:pt idx="22130">
                  <c:v>2.3E-2</c:v>
                </c:pt>
                <c:pt idx="22131">
                  <c:v>2.3E-2</c:v>
                </c:pt>
                <c:pt idx="22132">
                  <c:v>2.3E-2</c:v>
                </c:pt>
                <c:pt idx="22133">
                  <c:v>2.3E-2</c:v>
                </c:pt>
                <c:pt idx="22134">
                  <c:v>2.3E-2</c:v>
                </c:pt>
                <c:pt idx="22135">
                  <c:v>2.3E-2</c:v>
                </c:pt>
                <c:pt idx="22136">
                  <c:v>2.3E-2</c:v>
                </c:pt>
                <c:pt idx="22137">
                  <c:v>2.3E-2</c:v>
                </c:pt>
                <c:pt idx="22138">
                  <c:v>2.3E-2</c:v>
                </c:pt>
                <c:pt idx="22139">
                  <c:v>2.3E-2</c:v>
                </c:pt>
                <c:pt idx="22140">
                  <c:v>2.3E-2</c:v>
                </c:pt>
                <c:pt idx="22141">
                  <c:v>2.3E-2</c:v>
                </c:pt>
                <c:pt idx="22142">
                  <c:v>2.3E-2</c:v>
                </c:pt>
                <c:pt idx="22143">
                  <c:v>2.3E-2</c:v>
                </c:pt>
                <c:pt idx="22144">
                  <c:v>2.3E-2</c:v>
                </c:pt>
                <c:pt idx="22145">
                  <c:v>2.3E-2</c:v>
                </c:pt>
                <c:pt idx="22146">
                  <c:v>2.3E-2</c:v>
                </c:pt>
                <c:pt idx="22147">
                  <c:v>2.3E-2</c:v>
                </c:pt>
                <c:pt idx="22148">
                  <c:v>2.3E-2</c:v>
                </c:pt>
                <c:pt idx="22149">
                  <c:v>2.3E-2</c:v>
                </c:pt>
                <c:pt idx="22150">
                  <c:v>2.3E-2</c:v>
                </c:pt>
                <c:pt idx="22151">
                  <c:v>2.3E-2</c:v>
                </c:pt>
                <c:pt idx="22152">
                  <c:v>2.3E-2</c:v>
                </c:pt>
                <c:pt idx="22153">
                  <c:v>2.3E-2</c:v>
                </c:pt>
                <c:pt idx="22154">
                  <c:v>2.3E-2</c:v>
                </c:pt>
                <c:pt idx="22155">
                  <c:v>2.3E-2</c:v>
                </c:pt>
                <c:pt idx="22156">
                  <c:v>2.3E-2</c:v>
                </c:pt>
                <c:pt idx="22157">
                  <c:v>2.3E-2</c:v>
                </c:pt>
                <c:pt idx="22158">
                  <c:v>2.3E-2</c:v>
                </c:pt>
                <c:pt idx="22159">
                  <c:v>2.3E-2</c:v>
                </c:pt>
                <c:pt idx="22160">
                  <c:v>2.3E-2</c:v>
                </c:pt>
                <c:pt idx="22161">
                  <c:v>2.3E-2</c:v>
                </c:pt>
                <c:pt idx="22162">
                  <c:v>2.3E-2</c:v>
                </c:pt>
                <c:pt idx="22163">
                  <c:v>2.3E-2</c:v>
                </c:pt>
                <c:pt idx="22164">
                  <c:v>2.3E-2</c:v>
                </c:pt>
                <c:pt idx="22165">
                  <c:v>2.3E-2</c:v>
                </c:pt>
                <c:pt idx="22166">
                  <c:v>2.3E-2</c:v>
                </c:pt>
                <c:pt idx="22167">
                  <c:v>2.3E-2</c:v>
                </c:pt>
                <c:pt idx="22168">
                  <c:v>2.3E-2</c:v>
                </c:pt>
                <c:pt idx="22169">
                  <c:v>2.3E-2</c:v>
                </c:pt>
                <c:pt idx="22170">
                  <c:v>2.3E-2</c:v>
                </c:pt>
                <c:pt idx="22171">
                  <c:v>2.3E-2</c:v>
                </c:pt>
                <c:pt idx="22172">
                  <c:v>2.3E-2</c:v>
                </c:pt>
                <c:pt idx="22173">
                  <c:v>2.3E-2</c:v>
                </c:pt>
                <c:pt idx="22174">
                  <c:v>2.3E-2</c:v>
                </c:pt>
                <c:pt idx="22175">
                  <c:v>2.3E-2</c:v>
                </c:pt>
                <c:pt idx="22176">
                  <c:v>2.3E-2</c:v>
                </c:pt>
                <c:pt idx="22177">
                  <c:v>2.3E-2</c:v>
                </c:pt>
                <c:pt idx="22178">
                  <c:v>2.3E-2</c:v>
                </c:pt>
                <c:pt idx="22179">
                  <c:v>2.3E-2</c:v>
                </c:pt>
                <c:pt idx="22180">
                  <c:v>2.3E-2</c:v>
                </c:pt>
                <c:pt idx="22181">
                  <c:v>2.3E-2</c:v>
                </c:pt>
                <c:pt idx="22182">
                  <c:v>2.3E-2</c:v>
                </c:pt>
                <c:pt idx="22183">
                  <c:v>2.3E-2</c:v>
                </c:pt>
                <c:pt idx="22184">
                  <c:v>2.3E-2</c:v>
                </c:pt>
                <c:pt idx="22185">
                  <c:v>2.3E-2</c:v>
                </c:pt>
                <c:pt idx="22186">
                  <c:v>2.3E-2</c:v>
                </c:pt>
                <c:pt idx="22187">
                  <c:v>2.3E-2</c:v>
                </c:pt>
                <c:pt idx="22188">
                  <c:v>2.3E-2</c:v>
                </c:pt>
                <c:pt idx="22189">
                  <c:v>2.3E-2</c:v>
                </c:pt>
                <c:pt idx="22190">
                  <c:v>2.3E-2</c:v>
                </c:pt>
                <c:pt idx="22191">
                  <c:v>2.3E-2</c:v>
                </c:pt>
                <c:pt idx="22192">
                  <c:v>2.3E-2</c:v>
                </c:pt>
                <c:pt idx="22193">
                  <c:v>2.3E-2</c:v>
                </c:pt>
                <c:pt idx="22194">
                  <c:v>2.4E-2</c:v>
                </c:pt>
                <c:pt idx="22195">
                  <c:v>2.4E-2</c:v>
                </c:pt>
                <c:pt idx="22196">
                  <c:v>2.4E-2</c:v>
                </c:pt>
                <c:pt idx="22197">
                  <c:v>2.4E-2</c:v>
                </c:pt>
                <c:pt idx="22198">
                  <c:v>2.4E-2</c:v>
                </c:pt>
                <c:pt idx="22199">
                  <c:v>2.4E-2</c:v>
                </c:pt>
                <c:pt idx="22200">
                  <c:v>2.4E-2</c:v>
                </c:pt>
                <c:pt idx="22201">
                  <c:v>2.4E-2</c:v>
                </c:pt>
                <c:pt idx="22202">
                  <c:v>2.4E-2</c:v>
                </c:pt>
                <c:pt idx="22203">
                  <c:v>2.4E-2</c:v>
                </c:pt>
                <c:pt idx="22204">
                  <c:v>2.4E-2</c:v>
                </c:pt>
                <c:pt idx="22205">
                  <c:v>2.4E-2</c:v>
                </c:pt>
                <c:pt idx="22206">
                  <c:v>2.4E-2</c:v>
                </c:pt>
                <c:pt idx="22207">
                  <c:v>2.4E-2</c:v>
                </c:pt>
                <c:pt idx="22208">
                  <c:v>2.4E-2</c:v>
                </c:pt>
                <c:pt idx="22209">
                  <c:v>2.4E-2</c:v>
                </c:pt>
                <c:pt idx="22210">
                  <c:v>2.4E-2</c:v>
                </c:pt>
                <c:pt idx="22211">
                  <c:v>2.4E-2</c:v>
                </c:pt>
                <c:pt idx="22212">
                  <c:v>2.4E-2</c:v>
                </c:pt>
                <c:pt idx="22213">
                  <c:v>2.4E-2</c:v>
                </c:pt>
                <c:pt idx="22214">
                  <c:v>2.4E-2</c:v>
                </c:pt>
                <c:pt idx="22215">
                  <c:v>2.4E-2</c:v>
                </c:pt>
                <c:pt idx="22216">
                  <c:v>2.4E-2</c:v>
                </c:pt>
                <c:pt idx="22217">
                  <c:v>2.4E-2</c:v>
                </c:pt>
                <c:pt idx="22218">
                  <c:v>2.4E-2</c:v>
                </c:pt>
                <c:pt idx="22219">
                  <c:v>2.4E-2</c:v>
                </c:pt>
                <c:pt idx="22220">
                  <c:v>2.4E-2</c:v>
                </c:pt>
                <c:pt idx="22221">
                  <c:v>2.4E-2</c:v>
                </c:pt>
                <c:pt idx="22222">
                  <c:v>2.4E-2</c:v>
                </c:pt>
                <c:pt idx="22223">
                  <c:v>2.4E-2</c:v>
                </c:pt>
                <c:pt idx="22224">
                  <c:v>2.4E-2</c:v>
                </c:pt>
                <c:pt idx="22225">
                  <c:v>2.4E-2</c:v>
                </c:pt>
                <c:pt idx="22226">
                  <c:v>2.4E-2</c:v>
                </c:pt>
                <c:pt idx="22227">
                  <c:v>2.4E-2</c:v>
                </c:pt>
                <c:pt idx="22228">
                  <c:v>2.4E-2</c:v>
                </c:pt>
                <c:pt idx="22229">
                  <c:v>2.4E-2</c:v>
                </c:pt>
                <c:pt idx="22230">
                  <c:v>2.4E-2</c:v>
                </c:pt>
                <c:pt idx="22231">
                  <c:v>2.4E-2</c:v>
                </c:pt>
                <c:pt idx="22232">
                  <c:v>2.4E-2</c:v>
                </c:pt>
                <c:pt idx="22233">
                  <c:v>2.4E-2</c:v>
                </c:pt>
                <c:pt idx="22234">
                  <c:v>2.4E-2</c:v>
                </c:pt>
                <c:pt idx="22235">
                  <c:v>2.4E-2</c:v>
                </c:pt>
                <c:pt idx="22236">
                  <c:v>2.4E-2</c:v>
                </c:pt>
                <c:pt idx="22237">
                  <c:v>2.4E-2</c:v>
                </c:pt>
                <c:pt idx="22238">
                  <c:v>2.4E-2</c:v>
                </c:pt>
                <c:pt idx="22239">
                  <c:v>2.4E-2</c:v>
                </c:pt>
                <c:pt idx="22240">
                  <c:v>2.4E-2</c:v>
                </c:pt>
                <c:pt idx="22241">
                  <c:v>2.4E-2</c:v>
                </c:pt>
                <c:pt idx="22242">
                  <c:v>2.4E-2</c:v>
                </c:pt>
                <c:pt idx="22243">
                  <c:v>2.4E-2</c:v>
                </c:pt>
                <c:pt idx="22244">
                  <c:v>2.4E-2</c:v>
                </c:pt>
                <c:pt idx="22245">
                  <c:v>2.4E-2</c:v>
                </c:pt>
                <c:pt idx="22246">
                  <c:v>2.4E-2</c:v>
                </c:pt>
                <c:pt idx="22247">
                  <c:v>2.4E-2</c:v>
                </c:pt>
                <c:pt idx="22248">
                  <c:v>2.4E-2</c:v>
                </c:pt>
                <c:pt idx="22249">
                  <c:v>2.4E-2</c:v>
                </c:pt>
                <c:pt idx="22250">
                  <c:v>2.4E-2</c:v>
                </c:pt>
                <c:pt idx="22251">
                  <c:v>2.4E-2</c:v>
                </c:pt>
                <c:pt idx="22252">
                  <c:v>2.4E-2</c:v>
                </c:pt>
                <c:pt idx="22253">
                  <c:v>2.4E-2</c:v>
                </c:pt>
                <c:pt idx="22254">
                  <c:v>2.4E-2</c:v>
                </c:pt>
                <c:pt idx="22255">
                  <c:v>2.4E-2</c:v>
                </c:pt>
                <c:pt idx="22256">
                  <c:v>2.4E-2</c:v>
                </c:pt>
                <c:pt idx="22257">
                  <c:v>2.4E-2</c:v>
                </c:pt>
                <c:pt idx="22258">
                  <c:v>2.4E-2</c:v>
                </c:pt>
                <c:pt idx="22259">
                  <c:v>2.4E-2</c:v>
                </c:pt>
                <c:pt idx="22260">
                  <c:v>2.4E-2</c:v>
                </c:pt>
                <c:pt idx="22261">
                  <c:v>2.4E-2</c:v>
                </c:pt>
                <c:pt idx="22262">
                  <c:v>2.4E-2</c:v>
                </c:pt>
                <c:pt idx="22263">
                  <c:v>2.4E-2</c:v>
                </c:pt>
                <c:pt idx="22264">
                  <c:v>2.4E-2</c:v>
                </c:pt>
                <c:pt idx="22265">
                  <c:v>2.4E-2</c:v>
                </c:pt>
                <c:pt idx="22266">
                  <c:v>2.4E-2</c:v>
                </c:pt>
                <c:pt idx="22267">
                  <c:v>2.4E-2</c:v>
                </c:pt>
                <c:pt idx="22268">
                  <c:v>2.4E-2</c:v>
                </c:pt>
                <c:pt idx="22269">
                  <c:v>2.4E-2</c:v>
                </c:pt>
                <c:pt idx="22270">
                  <c:v>2.4E-2</c:v>
                </c:pt>
                <c:pt idx="22271">
                  <c:v>2.4E-2</c:v>
                </c:pt>
                <c:pt idx="22272">
                  <c:v>2.4E-2</c:v>
                </c:pt>
                <c:pt idx="22273">
                  <c:v>2.4E-2</c:v>
                </c:pt>
                <c:pt idx="22274">
                  <c:v>2.4E-2</c:v>
                </c:pt>
                <c:pt idx="22275">
                  <c:v>2.5000000000000001E-2</c:v>
                </c:pt>
                <c:pt idx="22276">
                  <c:v>2.5000000000000001E-2</c:v>
                </c:pt>
                <c:pt idx="22277">
                  <c:v>2.5000000000000001E-2</c:v>
                </c:pt>
                <c:pt idx="22278">
                  <c:v>2.5000000000000001E-2</c:v>
                </c:pt>
                <c:pt idx="22279">
                  <c:v>2.5000000000000001E-2</c:v>
                </c:pt>
                <c:pt idx="22280">
                  <c:v>2.5000000000000001E-2</c:v>
                </c:pt>
                <c:pt idx="22281">
                  <c:v>2.5000000000000001E-2</c:v>
                </c:pt>
                <c:pt idx="22282">
                  <c:v>2.5000000000000001E-2</c:v>
                </c:pt>
                <c:pt idx="22283">
                  <c:v>2.5000000000000001E-2</c:v>
                </c:pt>
                <c:pt idx="22284">
                  <c:v>2.5000000000000001E-2</c:v>
                </c:pt>
                <c:pt idx="22285">
                  <c:v>2.5000000000000001E-2</c:v>
                </c:pt>
                <c:pt idx="22286">
                  <c:v>2.5000000000000001E-2</c:v>
                </c:pt>
                <c:pt idx="22287">
                  <c:v>2.5000000000000001E-2</c:v>
                </c:pt>
                <c:pt idx="22288">
                  <c:v>2.5000000000000001E-2</c:v>
                </c:pt>
                <c:pt idx="22289">
                  <c:v>2.5000000000000001E-2</c:v>
                </c:pt>
                <c:pt idx="22290">
                  <c:v>2.5000000000000001E-2</c:v>
                </c:pt>
                <c:pt idx="22291">
                  <c:v>2.5000000000000001E-2</c:v>
                </c:pt>
                <c:pt idx="22292">
                  <c:v>2.5000000000000001E-2</c:v>
                </c:pt>
                <c:pt idx="22293">
                  <c:v>2.5000000000000001E-2</c:v>
                </c:pt>
                <c:pt idx="22294">
                  <c:v>2.5000000000000001E-2</c:v>
                </c:pt>
                <c:pt idx="22295">
                  <c:v>2.5000000000000001E-2</c:v>
                </c:pt>
                <c:pt idx="22296">
                  <c:v>2.5000000000000001E-2</c:v>
                </c:pt>
                <c:pt idx="22297">
                  <c:v>2.5000000000000001E-2</c:v>
                </c:pt>
                <c:pt idx="22298">
                  <c:v>2.5000000000000001E-2</c:v>
                </c:pt>
                <c:pt idx="22299">
                  <c:v>2.5000000000000001E-2</c:v>
                </c:pt>
                <c:pt idx="22300">
                  <c:v>2.5000000000000001E-2</c:v>
                </c:pt>
                <c:pt idx="22301">
                  <c:v>2.5000000000000001E-2</c:v>
                </c:pt>
                <c:pt idx="22302">
                  <c:v>2.5000000000000001E-2</c:v>
                </c:pt>
                <c:pt idx="22303">
                  <c:v>2.5000000000000001E-2</c:v>
                </c:pt>
                <c:pt idx="22304">
                  <c:v>2.5000000000000001E-2</c:v>
                </c:pt>
                <c:pt idx="22305">
                  <c:v>2.5000000000000001E-2</c:v>
                </c:pt>
                <c:pt idx="22306">
                  <c:v>2.5000000000000001E-2</c:v>
                </c:pt>
                <c:pt idx="22307">
                  <c:v>2.5000000000000001E-2</c:v>
                </c:pt>
                <c:pt idx="22308">
                  <c:v>2.5000000000000001E-2</c:v>
                </c:pt>
                <c:pt idx="22309">
                  <c:v>2.5000000000000001E-2</c:v>
                </c:pt>
                <c:pt idx="22310">
                  <c:v>2.5000000000000001E-2</c:v>
                </c:pt>
                <c:pt idx="22311">
                  <c:v>2.5000000000000001E-2</c:v>
                </c:pt>
                <c:pt idx="22312">
                  <c:v>2.5000000000000001E-2</c:v>
                </c:pt>
                <c:pt idx="22313">
                  <c:v>2.5000000000000001E-2</c:v>
                </c:pt>
                <c:pt idx="22314">
                  <c:v>2.5000000000000001E-2</c:v>
                </c:pt>
                <c:pt idx="22315">
                  <c:v>2.5000000000000001E-2</c:v>
                </c:pt>
                <c:pt idx="22316">
                  <c:v>2.5000000000000001E-2</c:v>
                </c:pt>
                <c:pt idx="22317">
                  <c:v>2.5000000000000001E-2</c:v>
                </c:pt>
                <c:pt idx="22318">
                  <c:v>2.5000000000000001E-2</c:v>
                </c:pt>
                <c:pt idx="22319">
                  <c:v>2.5000000000000001E-2</c:v>
                </c:pt>
                <c:pt idx="22320">
                  <c:v>2.5000000000000001E-2</c:v>
                </c:pt>
                <c:pt idx="22321">
                  <c:v>2.5000000000000001E-2</c:v>
                </c:pt>
                <c:pt idx="22322">
                  <c:v>2.5000000000000001E-2</c:v>
                </c:pt>
                <c:pt idx="22323">
                  <c:v>2.5000000000000001E-2</c:v>
                </c:pt>
                <c:pt idx="22324">
                  <c:v>2.5000000000000001E-2</c:v>
                </c:pt>
                <c:pt idx="22325">
                  <c:v>2.5000000000000001E-2</c:v>
                </c:pt>
                <c:pt idx="22326">
                  <c:v>2.5000000000000001E-2</c:v>
                </c:pt>
                <c:pt idx="22327">
                  <c:v>2.5000000000000001E-2</c:v>
                </c:pt>
                <c:pt idx="22328">
                  <c:v>2.5000000000000001E-2</c:v>
                </c:pt>
                <c:pt idx="22329">
                  <c:v>2.5000000000000001E-2</c:v>
                </c:pt>
                <c:pt idx="22330">
                  <c:v>2.5000000000000001E-2</c:v>
                </c:pt>
                <c:pt idx="22331">
                  <c:v>2.5000000000000001E-2</c:v>
                </c:pt>
                <c:pt idx="22332">
                  <c:v>2.5000000000000001E-2</c:v>
                </c:pt>
                <c:pt idx="22333">
                  <c:v>2.5000000000000001E-2</c:v>
                </c:pt>
                <c:pt idx="22334">
                  <c:v>2.5000000000000001E-2</c:v>
                </c:pt>
                <c:pt idx="22335">
                  <c:v>2.5000000000000001E-2</c:v>
                </c:pt>
                <c:pt idx="22336">
                  <c:v>2.5000000000000001E-2</c:v>
                </c:pt>
                <c:pt idx="22337">
                  <c:v>2.5000000000000001E-2</c:v>
                </c:pt>
                <c:pt idx="22338">
                  <c:v>2.5000000000000001E-2</c:v>
                </c:pt>
                <c:pt idx="22339">
                  <c:v>2.5000000000000001E-2</c:v>
                </c:pt>
                <c:pt idx="22340">
                  <c:v>2.5000000000000001E-2</c:v>
                </c:pt>
                <c:pt idx="22341">
                  <c:v>2.5000000000000001E-2</c:v>
                </c:pt>
                <c:pt idx="22342">
                  <c:v>2.5000000000000001E-2</c:v>
                </c:pt>
                <c:pt idx="22343">
                  <c:v>2.5000000000000001E-2</c:v>
                </c:pt>
                <c:pt idx="22344">
                  <c:v>2.5000000000000001E-2</c:v>
                </c:pt>
                <c:pt idx="22345">
                  <c:v>2.5000000000000001E-2</c:v>
                </c:pt>
                <c:pt idx="22346">
                  <c:v>2.5000000000000001E-2</c:v>
                </c:pt>
                <c:pt idx="22347">
                  <c:v>2.5000000000000001E-2</c:v>
                </c:pt>
                <c:pt idx="22348">
                  <c:v>2.5000000000000001E-2</c:v>
                </c:pt>
                <c:pt idx="22349">
                  <c:v>2.5000000000000001E-2</c:v>
                </c:pt>
                <c:pt idx="22350">
                  <c:v>2.5000000000000001E-2</c:v>
                </c:pt>
                <c:pt idx="22351">
                  <c:v>2.5000000000000001E-2</c:v>
                </c:pt>
                <c:pt idx="22352">
                  <c:v>2.5000000000000001E-2</c:v>
                </c:pt>
                <c:pt idx="22353">
                  <c:v>2.5000000000000001E-2</c:v>
                </c:pt>
                <c:pt idx="22354">
                  <c:v>2.5000000000000001E-2</c:v>
                </c:pt>
                <c:pt idx="22355">
                  <c:v>2.5000000000000001E-2</c:v>
                </c:pt>
                <c:pt idx="22356">
                  <c:v>2.5999999999999999E-2</c:v>
                </c:pt>
                <c:pt idx="22357">
                  <c:v>2.5999999999999999E-2</c:v>
                </c:pt>
                <c:pt idx="22358">
                  <c:v>2.5999999999999999E-2</c:v>
                </c:pt>
                <c:pt idx="22359">
                  <c:v>2.5999999999999999E-2</c:v>
                </c:pt>
                <c:pt idx="22360">
                  <c:v>2.5999999999999999E-2</c:v>
                </c:pt>
                <c:pt idx="22361">
                  <c:v>2.5999999999999999E-2</c:v>
                </c:pt>
                <c:pt idx="22362">
                  <c:v>2.5999999999999999E-2</c:v>
                </c:pt>
                <c:pt idx="22363">
                  <c:v>2.5999999999999999E-2</c:v>
                </c:pt>
                <c:pt idx="22364">
                  <c:v>2.5999999999999999E-2</c:v>
                </c:pt>
                <c:pt idx="22365">
                  <c:v>2.5999999999999999E-2</c:v>
                </c:pt>
                <c:pt idx="22366">
                  <c:v>2.5999999999999999E-2</c:v>
                </c:pt>
                <c:pt idx="22367">
                  <c:v>2.5999999999999999E-2</c:v>
                </c:pt>
                <c:pt idx="22368">
                  <c:v>2.5999999999999999E-2</c:v>
                </c:pt>
                <c:pt idx="22369">
                  <c:v>2.5999999999999999E-2</c:v>
                </c:pt>
                <c:pt idx="22370">
                  <c:v>2.5999999999999999E-2</c:v>
                </c:pt>
                <c:pt idx="22371">
                  <c:v>2.5999999999999999E-2</c:v>
                </c:pt>
                <c:pt idx="22372">
                  <c:v>2.5999999999999999E-2</c:v>
                </c:pt>
                <c:pt idx="22373">
                  <c:v>2.5999999999999999E-2</c:v>
                </c:pt>
                <c:pt idx="22374">
                  <c:v>2.5999999999999999E-2</c:v>
                </c:pt>
                <c:pt idx="22375">
                  <c:v>2.5999999999999999E-2</c:v>
                </c:pt>
                <c:pt idx="22376">
                  <c:v>2.5999999999999999E-2</c:v>
                </c:pt>
                <c:pt idx="22377">
                  <c:v>2.5999999999999999E-2</c:v>
                </c:pt>
                <c:pt idx="22378">
                  <c:v>2.5999999999999999E-2</c:v>
                </c:pt>
                <c:pt idx="22379">
                  <c:v>2.5999999999999999E-2</c:v>
                </c:pt>
                <c:pt idx="22380">
                  <c:v>2.5999999999999999E-2</c:v>
                </c:pt>
                <c:pt idx="22381">
                  <c:v>2.5999999999999999E-2</c:v>
                </c:pt>
                <c:pt idx="22382">
                  <c:v>2.5999999999999999E-2</c:v>
                </c:pt>
                <c:pt idx="22383">
                  <c:v>2.5999999999999999E-2</c:v>
                </c:pt>
                <c:pt idx="22384">
                  <c:v>2.5999999999999999E-2</c:v>
                </c:pt>
                <c:pt idx="22385">
                  <c:v>2.5999999999999999E-2</c:v>
                </c:pt>
                <c:pt idx="22386">
                  <c:v>2.5999999999999999E-2</c:v>
                </c:pt>
                <c:pt idx="22387">
                  <c:v>2.5999999999999999E-2</c:v>
                </c:pt>
                <c:pt idx="22388">
                  <c:v>2.5999999999999999E-2</c:v>
                </c:pt>
                <c:pt idx="22389">
                  <c:v>2.5999999999999999E-2</c:v>
                </c:pt>
                <c:pt idx="22390">
                  <c:v>2.5999999999999999E-2</c:v>
                </c:pt>
                <c:pt idx="22391">
                  <c:v>2.5999999999999999E-2</c:v>
                </c:pt>
                <c:pt idx="22392">
                  <c:v>2.5999999999999999E-2</c:v>
                </c:pt>
                <c:pt idx="22393">
                  <c:v>2.5999999999999999E-2</c:v>
                </c:pt>
                <c:pt idx="22394">
                  <c:v>2.5999999999999999E-2</c:v>
                </c:pt>
                <c:pt idx="22395">
                  <c:v>2.5999999999999999E-2</c:v>
                </c:pt>
                <c:pt idx="22396">
                  <c:v>2.5999999999999999E-2</c:v>
                </c:pt>
                <c:pt idx="22397">
                  <c:v>2.5999999999999999E-2</c:v>
                </c:pt>
                <c:pt idx="22398">
                  <c:v>2.5999999999999999E-2</c:v>
                </c:pt>
                <c:pt idx="22399">
                  <c:v>2.5999999999999999E-2</c:v>
                </c:pt>
                <c:pt idx="22400">
                  <c:v>2.5999999999999999E-2</c:v>
                </c:pt>
                <c:pt idx="22401">
                  <c:v>2.5999999999999999E-2</c:v>
                </c:pt>
                <c:pt idx="22402">
                  <c:v>2.5999999999999999E-2</c:v>
                </c:pt>
                <c:pt idx="22403">
                  <c:v>2.5999999999999999E-2</c:v>
                </c:pt>
                <c:pt idx="22404">
                  <c:v>2.5999999999999999E-2</c:v>
                </c:pt>
                <c:pt idx="22405">
                  <c:v>2.5999999999999999E-2</c:v>
                </c:pt>
                <c:pt idx="22406">
                  <c:v>2.5999999999999999E-2</c:v>
                </c:pt>
                <c:pt idx="22407">
                  <c:v>2.5999999999999999E-2</c:v>
                </c:pt>
                <c:pt idx="22408">
                  <c:v>2.5999999999999999E-2</c:v>
                </c:pt>
                <c:pt idx="22409">
                  <c:v>2.5999999999999999E-2</c:v>
                </c:pt>
                <c:pt idx="22410">
                  <c:v>2.5999999999999999E-2</c:v>
                </c:pt>
                <c:pt idx="22411">
                  <c:v>2.5999999999999999E-2</c:v>
                </c:pt>
                <c:pt idx="22412">
                  <c:v>2.5999999999999999E-2</c:v>
                </c:pt>
                <c:pt idx="22413">
                  <c:v>2.5999999999999999E-2</c:v>
                </c:pt>
                <c:pt idx="22414">
                  <c:v>2.5999999999999999E-2</c:v>
                </c:pt>
                <c:pt idx="22415">
                  <c:v>2.5999999999999999E-2</c:v>
                </c:pt>
                <c:pt idx="22416">
                  <c:v>2.5999999999999999E-2</c:v>
                </c:pt>
                <c:pt idx="22417">
                  <c:v>2.5999999999999999E-2</c:v>
                </c:pt>
                <c:pt idx="22418">
                  <c:v>2.5999999999999999E-2</c:v>
                </c:pt>
                <c:pt idx="22419">
                  <c:v>2.5999999999999999E-2</c:v>
                </c:pt>
                <c:pt idx="22420">
                  <c:v>2.5999999999999999E-2</c:v>
                </c:pt>
                <c:pt idx="22421">
                  <c:v>2.5999999999999999E-2</c:v>
                </c:pt>
                <c:pt idx="22422">
                  <c:v>2.5999999999999999E-2</c:v>
                </c:pt>
                <c:pt idx="22423">
                  <c:v>2.5999999999999999E-2</c:v>
                </c:pt>
                <c:pt idx="22424">
                  <c:v>2.5999999999999999E-2</c:v>
                </c:pt>
                <c:pt idx="22425">
                  <c:v>2.5999999999999999E-2</c:v>
                </c:pt>
                <c:pt idx="22426">
                  <c:v>2.5999999999999999E-2</c:v>
                </c:pt>
                <c:pt idx="22427">
                  <c:v>2.5999999999999999E-2</c:v>
                </c:pt>
                <c:pt idx="22428">
                  <c:v>2.5999999999999999E-2</c:v>
                </c:pt>
                <c:pt idx="22429">
                  <c:v>2.5999999999999999E-2</c:v>
                </c:pt>
                <c:pt idx="22430">
                  <c:v>2.5999999999999999E-2</c:v>
                </c:pt>
                <c:pt idx="22431">
                  <c:v>2.5999999999999999E-2</c:v>
                </c:pt>
                <c:pt idx="22432">
                  <c:v>2.5999999999999999E-2</c:v>
                </c:pt>
                <c:pt idx="22433">
                  <c:v>2.5999999999999999E-2</c:v>
                </c:pt>
                <c:pt idx="22434">
                  <c:v>2.5999999999999999E-2</c:v>
                </c:pt>
                <c:pt idx="22435">
                  <c:v>2.5999999999999999E-2</c:v>
                </c:pt>
                <c:pt idx="22436">
                  <c:v>2.5999999999999999E-2</c:v>
                </c:pt>
                <c:pt idx="22437">
                  <c:v>2.7E-2</c:v>
                </c:pt>
                <c:pt idx="22438">
                  <c:v>2.7E-2</c:v>
                </c:pt>
                <c:pt idx="22439">
                  <c:v>2.7E-2</c:v>
                </c:pt>
                <c:pt idx="22440">
                  <c:v>2.7E-2</c:v>
                </c:pt>
                <c:pt idx="22441">
                  <c:v>2.7E-2</c:v>
                </c:pt>
                <c:pt idx="22442">
                  <c:v>2.7E-2</c:v>
                </c:pt>
                <c:pt idx="22443">
                  <c:v>2.7E-2</c:v>
                </c:pt>
                <c:pt idx="22444">
                  <c:v>2.7E-2</c:v>
                </c:pt>
                <c:pt idx="22445">
                  <c:v>2.7E-2</c:v>
                </c:pt>
                <c:pt idx="22446">
                  <c:v>2.7E-2</c:v>
                </c:pt>
                <c:pt idx="22447">
                  <c:v>2.7E-2</c:v>
                </c:pt>
                <c:pt idx="22448">
                  <c:v>2.7E-2</c:v>
                </c:pt>
                <c:pt idx="22449">
                  <c:v>2.7E-2</c:v>
                </c:pt>
                <c:pt idx="22450">
                  <c:v>2.7E-2</c:v>
                </c:pt>
                <c:pt idx="22451">
                  <c:v>2.7E-2</c:v>
                </c:pt>
                <c:pt idx="22452">
                  <c:v>2.7E-2</c:v>
                </c:pt>
                <c:pt idx="22453">
                  <c:v>2.7E-2</c:v>
                </c:pt>
                <c:pt idx="22454">
                  <c:v>2.7E-2</c:v>
                </c:pt>
                <c:pt idx="22455">
                  <c:v>2.7E-2</c:v>
                </c:pt>
                <c:pt idx="22456">
                  <c:v>2.7E-2</c:v>
                </c:pt>
                <c:pt idx="22457">
                  <c:v>2.7E-2</c:v>
                </c:pt>
                <c:pt idx="22458">
                  <c:v>2.7E-2</c:v>
                </c:pt>
                <c:pt idx="22459">
                  <c:v>2.7E-2</c:v>
                </c:pt>
                <c:pt idx="22460">
                  <c:v>2.7E-2</c:v>
                </c:pt>
                <c:pt idx="22461">
                  <c:v>2.7E-2</c:v>
                </c:pt>
                <c:pt idx="22462">
                  <c:v>2.7E-2</c:v>
                </c:pt>
                <c:pt idx="22463">
                  <c:v>2.7E-2</c:v>
                </c:pt>
                <c:pt idx="22464">
                  <c:v>2.7E-2</c:v>
                </c:pt>
                <c:pt idx="22465">
                  <c:v>2.7E-2</c:v>
                </c:pt>
                <c:pt idx="22466">
                  <c:v>2.7E-2</c:v>
                </c:pt>
                <c:pt idx="22467">
                  <c:v>2.7E-2</c:v>
                </c:pt>
                <c:pt idx="22468">
                  <c:v>2.7E-2</c:v>
                </c:pt>
                <c:pt idx="22469">
                  <c:v>2.7E-2</c:v>
                </c:pt>
                <c:pt idx="22470">
                  <c:v>2.7E-2</c:v>
                </c:pt>
                <c:pt idx="22471">
                  <c:v>2.7E-2</c:v>
                </c:pt>
                <c:pt idx="22472">
                  <c:v>2.7E-2</c:v>
                </c:pt>
                <c:pt idx="22473">
                  <c:v>2.7E-2</c:v>
                </c:pt>
                <c:pt idx="22474">
                  <c:v>2.7E-2</c:v>
                </c:pt>
                <c:pt idx="22475">
                  <c:v>2.7E-2</c:v>
                </c:pt>
                <c:pt idx="22476">
                  <c:v>2.7E-2</c:v>
                </c:pt>
                <c:pt idx="22477">
                  <c:v>2.7E-2</c:v>
                </c:pt>
                <c:pt idx="22478">
                  <c:v>2.7E-2</c:v>
                </c:pt>
                <c:pt idx="22479">
                  <c:v>2.7E-2</c:v>
                </c:pt>
                <c:pt idx="22480">
                  <c:v>2.7E-2</c:v>
                </c:pt>
                <c:pt idx="22481">
                  <c:v>2.7E-2</c:v>
                </c:pt>
                <c:pt idx="22482">
                  <c:v>2.7E-2</c:v>
                </c:pt>
                <c:pt idx="22483">
                  <c:v>2.7E-2</c:v>
                </c:pt>
                <c:pt idx="22484">
                  <c:v>2.7E-2</c:v>
                </c:pt>
                <c:pt idx="22485">
                  <c:v>2.7E-2</c:v>
                </c:pt>
                <c:pt idx="22486">
                  <c:v>2.7E-2</c:v>
                </c:pt>
                <c:pt idx="22487">
                  <c:v>2.7E-2</c:v>
                </c:pt>
                <c:pt idx="22488">
                  <c:v>2.7E-2</c:v>
                </c:pt>
                <c:pt idx="22489">
                  <c:v>2.7E-2</c:v>
                </c:pt>
                <c:pt idx="22490">
                  <c:v>2.7E-2</c:v>
                </c:pt>
                <c:pt idx="22491">
                  <c:v>2.7E-2</c:v>
                </c:pt>
                <c:pt idx="22492">
                  <c:v>2.7E-2</c:v>
                </c:pt>
                <c:pt idx="22493">
                  <c:v>2.7E-2</c:v>
                </c:pt>
                <c:pt idx="22494">
                  <c:v>2.7E-2</c:v>
                </c:pt>
                <c:pt idx="22495">
                  <c:v>2.7E-2</c:v>
                </c:pt>
                <c:pt idx="22496">
                  <c:v>2.7E-2</c:v>
                </c:pt>
                <c:pt idx="22497">
                  <c:v>2.7E-2</c:v>
                </c:pt>
                <c:pt idx="22498">
                  <c:v>2.7E-2</c:v>
                </c:pt>
                <c:pt idx="22499">
                  <c:v>2.7E-2</c:v>
                </c:pt>
                <c:pt idx="22500">
                  <c:v>2.7E-2</c:v>
                </c:pt>
                <c:pt idx="22501">
                  <c:v>2.7E-2</c:v>
                </c:pt>
                <c:pt idx="22502">
                  <c:v>2.7E-2</c:v>
                </c:pt>
                <c:pt idx="22503">
                  <c:v>2.7E-2</c:v>
                </c:pt>
                <c:pt idx="22504">
                  <c:v>2.7E-2</c:v>
                </c:pt>
                <c:pt idx="22505">
                  <c:v>2.7E-2</c:v>
                </c:pt>
                <c:pt idx="22506">
                  <c:v>2.7E-2</c:v>
                </c:pt>
                <c:pt idx="22507">
                  <c:v>2.7E-2</c:v>
                </c:pt>
                <c:pt idx="22508">
                  <c:v>2.7E-2</c:v>
                </c:pt>
                <c:pt idx="22509">
                  <c:v>2.7E-2</c:v>
                </c:pt>
                <c:pt idx="22510">
                  <c:v>2.7E-2</c:v>
                </c:pt>
                <c:pt idx="22511">
                  <c:v>2.7E-2</c:v>
                </c:pt>
                <c:pt idx="22512">
                  <c:v>2.7E-2</c:v>
                </c:pt>
                <c:pt idx="22513">
                  <c:v>2.7E-2</c:v>
                </c:pt>
                <c:pt idx="22514">
                  <c:v>2.7E-2</c:v>
                </c:pt>
                <c:pt idx="22515">
                  <c:v>2.7E-2</c:v>
                </c:pt>
                <c:pt idx="22516">
                  <c:v>2.7E-2</c:v>
                </c:pt>
                <c:pt idx="22517">
                  <c:v>2.7E-2</c:v>
                </c:pt>
                <c:pt idx="22518">
                  <c:v>2.8000000000000001E-2</c:v>
                </c:pt>
                <c:pt idx="22519">
                  <c:v>2.8000000000000001E-2</c:v>
                </c:pt>
                <c:pt idx="22520">
                  <c:v>2.8000000000000001E-2</c:v>
                </c:pt>
                <c:pt idx="22521">
                  <c:v>2.8000000000000001E-2</c:v>
                </c:pt>
                <c:pt idx="22522">
                  <c:v>2.8000000000000001E-2</c:v>
                </c:pt>
                <c:pt idx="22523">
                  <c:v>2.8000000000000001E-2</c:v>
                </c:pt>
                <c:pt idx="22524">
                  <c:v>2.8000000000000001E-2</c:v>
                </c:pt>
                <c:pt idx="22525">
                  <c:v>2.8000000000000001E-2</c:v>
                </c:pt>
                <c:pt idx="22526">
                  <c:v>2.8000000000000001E-2</c:v>
                </c:pt>
                <c:pt idx="22527">
                  <c:v>2.8000000000000001E-2</c:v>
                </c:pt>
                <c:pt idx="22528">
                  <c:v>2.8000000000000001E-2</c:v>
                </c:pt>
                <c:pt idx="22529">
                  <c:v>2.8000000000000001E-2</c:v>
                </c:pt>
                <c:pt idx="22530">
                  <c:v>2.8000000000000001E-2</c:v>
                </c:pt>
                <c:pt idx="22531">
                  <c:v>2.8000000000000001E-2</c:v>
                </c:pt>
                <c:pt idx="22532">
                  <c:v>2.8000000000000001E-2</c:v>
                </c:pt>
                <c:pt idx="22533">
                  <c:v>2.8000000000000001E-2</c:v>
                </c:pt>
                <c:pt idx="22534">
                  <c:v>2.8000000000000001E-2</c:v>
                </c:pt>
                <c:pt idx="22535">
                  <c:v>2.8000000000000001E-2</c:v>
                </c:pt>
                <c:pt idx="22536">
                  <c:v>2.8000000000000001E-2</c:v>
                </c:pt>
                <c:pt idx="22537">
                  <c:v>2.8000000000000001E-2</c:v>
                </c:pt>
                <c:pt idx="22538">
                  <c:v>2.8000000000000001E-2</c:v>
                </c:pt>
                <c:pt idx="22539">
                  <c:v>2.8000000000000001E-2</c:v>
                </c:pt>
                <c:pt idx="22540">
                  <c:v>2.8000000000000001E-2</c:v>
                </c:pt>
                <c:pt idx="22541">
                  <c:v>2.8000000000000001E-2</c:v>
                </c:pt>
                <c:pt idx="22542">
                  <c:v>2.8000000000000001E-2</c:v>
                </c:pt>
                <c:pt idx="22543">
                  <c:v>2.8000000000000001E-2</c:v>
                </c:pt>
                <c:pt idx="22544">
                  <c:v>2.8000000000000001E-2</c:v>
                </c:pt>
                <c:pt idx="22545">
                  <c:v>2.8000000000000001E-2</c:v>
                </c:pt>
                <c:pt idx="22546">
                  <c:v>2.8000000000000001E-2</c:v>
                </c:pt>
                <c:pt idx="22547">
                  <c:v>2.8000000000000001E-2</c:v>
                </c:pt>
                <c:pt idx="22548">
                  <c:v>2.8000000000000001E-2</c:v>
                </c:pt>
                <c:pt idx="22549">
                  <c:v>2.8000000000000001E-2</c:v>
                </c:pt>
                <c:pt idx="22550">
                  <c:v>2.8000000000000001E-2</c:v>
                </c:pt>
                <c:pt idx="22551">
                  <c:v>2.8000000000000001E-2</c:v>
                </c:pt>
                <c:pt idx="22552">
                  <c:v>2.8000000000000001E-2</c:v>
                </c:pt>
                <c:pt idx="22553">
                  <c:v>2.8000000000000001E-2</c:v>
                </c:pt>
                <c:pt idx="22554">
                  <c:v>2.8000000000000001E-2</c:v>
                </c:pt>
                <c:pt idx="22555">
                  <c:v>2.8000000000000001E-2</c:v>
                </c:pt>
                <c:pt idx="22556">
                  <c:v>2.8000000000000001E-2</c:v>
                </c:pt>
                <c:pt idx="22557">
                  <c:v>2.8000000000000001E-2</c:v>
                </c:pt>
                <c:pt idx="22558">
                  <c:v>2.8000000000000001E-2</c:v>
                </c:pt>
                <c:pt idx="22559">
                  <c:v>2.8000000000000001E-2</c:v>
                </c:pt>
                <c:pt idx="22560">
                  <c:v>2.8000000000000001E-2</c:v>
                </c:pt>
                <c:pt idx="22561">
                  <c:v>2.8000000000000001E-2</c:v>
                </c:pt>
                <c:pt idx="22562">
                  <c:v>2.8000000000000001E-2</c:v>
                </c:pt>
                <c:pt idx="22563">
                  <c:v>2.8000000000000001E-2</c:v>
                </c:pt>
                <c:pt idx="22564">
                  <c:v>2.8000000000000001E-2</c:v>
                </c:pt>
                <c:pt idx="22565">
                  <c:v>2.8000000000000001E-2</c:v>
                </c:pt>
                <c:pt idx="22566">
                  <c:v>2.8000000000000001E-2</c:v>
                </c:pt>
                <c:pt idx="22567">
                  <c:v>2.8000000000000001E-2</c:v>
                </c:pt>
                <c:pt idx="22568">
                  <c:v>2.8000000000000001E-2</c:v>
                </c:pt>
                <c:pt idx="22569">
                  <c:v>2.8000000000000001E-2</c:v>
                </c:pt>
                <c:pt idx="22570">
                  <c:v>2.8000000000000001E-2</c:v>
                </c:pt>
                <c:pt idx="22571">
                  <c:v>2.8000000000000001E-2</c:v>
                </c:pt>
                <c:pt idx="22572">
                  <c:v>2.8000000000000001E-2</c:v>
                </c:pt>
                <c:pt idx="22573">
                  <c:v>2.8000000000000001E-2</c:v>
                </c:pt>
                <c:pt idx="22574">
                  <c:v>2.8000000000000001E-2</c:v>
                </c:pt>
                <c:pt idx="22575">
                  <c:v>2.8000000000000001E-2</c:v>
                </c:pt>
                <c:pt idx="22576">
                  <c:v>2.8000000000000001E-2</c:v>
                </c:pt>
                <c:pt idx="22577">
                  <c:v>2.8000000000000001E-2</c:v>
                </c:pt>
                <c:pt idx="22578">
                  <c:v>2.8000000000000001E-2</c:v>
                </c:pt>
                <c:pt idx="22579">
                  <c:v>2.8000000000000001E-2</c:v>
                </c:pt>
                <c:pt idx="22580">
                  <c:v>2.8000000000000001E-2</c:v>
                </c:pt>
                <c:pt idx="22581">
                  <c:v>2.8000000000000001E-2</c:v>
                </c:pt>
                <c:pt idx="22582">
                  <c:v>2.8000000000000001E-2</c:v>
                </c:pt>
                <c:pt idx="22583">
                  <c:v>2.8000000000000001E-2</c:v>
                </c:pt>
                <c:pt idx="22584">
                  <c:v>2.8000000000000001E-2</c:v>
                </c:pt>
                <c:pt idx="22585">
                  <c:v>2.8000000000000001E-2</c:v>
                </c:pt>
                <c:pt idx="22586">
                  <c:v>2.8000000000000001E-2</c:v>
                </c:pt>
                <c:pt idx="22587">
                  <c:v>2.8000000000000001E-2</c:v>
                </c:pt>
                <c:pt idx="22588">
                  <c:v>2.8000000000000001E-2</c:v>
                </c:pt>
                <c:pt idx="22589">
                  <c:v>2.8000000000000001E-2</c:v>
                </c:pt>
                <c:pt idx="22590">
                  <c:v>2.8000000000000001E-2</c:v>
                </c:pt>
                <c:pt idx="22591">
                  <c:v>2.8000000000000001E-2</c:v>
                </c:pt>
                <c:pt idx="22592">
                  <c:v>2.8000000000000001E-2</c:v>
                </c:pt>
                <c:pt idx="22593">
                  <c:v>2.8000000000000001E-2</c:v>
                </c:pt>
                <c:pt idx="22594">
                  <c:v>2.8000000000000001E-2</c:v>
                </c:pt>
                <c:pt idx="22595">
                  <c:v>2.8000000000000001E-2</c:v>
                </c:pt>
                <c:pt idx="22596">
                  <c:v>2.8000000000000001E-2</c:v>
                </c:pt>
                <c:pt idx="22597">
                  <c:v>2.8000000000000001E-2</c:v>
                </c:pt>
                <c:pt idx="22598">
                  <c:v>2.8000000000000001E-2</c:v>
                </c:pt>
                <c:pt idx="22599">
                  <c:v>2.9000000000000001E-2</c:v>
                </c:pt>
                <c:pt idx="22600">
                  <c:v>2.9000000000000001E-2</c:v>
                </c:pt>
                <c:pt idx="22601">
                  <c:v>2.9000000000000001E-2</c:v>
                </c:pt>
                <c:pt idx="22602">
                  <c:v>2.9000000000000001E-2</c:v>
                </c:pt>
                <c:pt idx="22603">
                  <c:v>2.9000000000000001E-2</c:v>
                </c:pt>
                <c:pt idx="22604">
                  <c:v>2.9000000000000001E-2</c:v>
                </c:pt>
                <c:pt idx="22605">
                  <c:v>2.9000000000000001E-2</c:v>
                </c:pt>
                <c:pt idx="22606">
                  <c:v>2.9000000000000001E-2</c:v>
                </c:pt>
                <c:pt idx="22607">
                  <c:v>2.9000000000000001E-2</c:v>
                </c:pt>
                <c:pt idx="22608">
                  <c:v>2.9000000000000001E-2</c:v>
                </c:pt>
                <c:pt idx="22609">
                  <c:v>2.9000000000000001E-2</c:v>
                </c:pt>
                <c:pt idx="22610">
                  <c:v>2.9000000000000001E-2</c:v>
                </c:pt>
                <c:pt idx="22611">
                  <c:v>2.9000000000000001E-2</c:v>
                </c:pt>
                <c:pt idx="22612">
                  <c:v>2.9000000000000001E-2</c:v>
                </c:pt>
                <c:pt idx="22613">
                  <c:v>2.9000000000000001E-2</c:v>
                </c:pt>
                <c:pt idx="22614">
                  <c:v>2.9000000000000001E-2</c:v>
                </c:pt>
                <c:pt idx="22615">
                  <c:v>2.9000000000000001E-2</c:v>
                </c:pt>
                <c:pt idx="22616">
                  <c:v>2.9000000000000001E-2</c:v>
                </c:pt>
                <c:pt idx="22617">
                  <c:v>2.9000000000000001E-2</c:v>
                </c:pt>
                <c:pt idx="22618">
                  <c:v>2.9000000000000001E-2</c:v>
                </c:pt>
                <c:pt idx="22619">
                  <c:v>2.9000000000000001E-2</c:v>
                </c:pt>
                <c:pt idx="22620">
                  <c:v>2.9000000000000001E-2</c:v>
                </c:pt>
                <c:pt idx="22621">
                  <c:v>2.9000000000000001E-2</c:v>
                </c:pt>
                <c:pt idx="22622">
                  <c:v>2.9000000000000001E-2</c:v>
                </c:pt>
                <c:pt idx="22623">
                  <c:v>2.9000000000000001E-2</c:v>
                </c:pt>
                <c:pt idx="22624">
                  <c:v>2.9000000000000001E-2</c:v>
                </c:pt>
                <c:pt idx="22625">
                  <c:v>2.9000000000000001E-2</c:v>
                </c:pt>
                <c:pt idx="22626">
                  <c:v>2.9000000000000001E-2</c:v>
                </c:pt>
                <c:pt idx="22627">
                  <c:v>2.9000000000000001E-2</c:v>
                </c:pt>
                <c:pt idx="22628">
                  <c:v>2.9000000000000001E-2</c:v>
                </c:pt>
                <c:pt idx="22629">
                  <c:v>2.9000000000000001E-2</c:v>
                </c:pt>
                <c:pt idx="22630">
                  <c:v>2.9000000000000001E-2</c:v>
                </c:pt>
                <c:pt idx="22631">
                  <c:v>2.9000000000000001E-2</c:v>
                </c:pt>
                <c:pt idx="22632">
                  <c:v>2.9000000000000001E-2</c:v>
                </c:pt>
                <c:pt idx="22633">
                  <c:v>2.9000000000000001E-2</c:v>
                </c:pt>
                <c:pt idx="22634">
                  <c:v>2.9000000000000001E-2</c:v>
                </c:pt>
                <c:pt idx="22635">
                  <c:v>2.9000000000000001E-2</c:v>
                </c:pt>
                <c:pt idx="22636">
                  <c:v>2.9000000000000001E-2</c:v>
                </c:pt>
                <c:pt idx="22637">
                  <c:v>2.9000000000000001E-2</c:v>
                </c:pt>
                <c:pt idx="22638">
                  <c:v>2.9000000000000001E-2</c:v>
                </c:pt>
                <c:pt idx="22639">
                  <c:v>2.9000000000000001E-2</c:v>
                </c:pt>
                <c:pt idx="22640">
                  <c:v>2.9000000000000001E-2</c:v>
                </c:pt>
                <c:pt idx="22641">
                  <c:v>2.9000000000000001E-2</c:v>
                </c:pt>
                <c:pt idx="22642">
                  <c:v>2.9000000000000001E-2</c:v>
                </c:pt>
                <c:pt idx="22643">
                  <c:v>2.9000000000000001E-2</c:v>
                </c:pt>
                <c:pt idx="22644">
                  <c:v>2.9000000000000001E-2</c:v>
                </c:pt>
                <c:pt idx="22645">
                  <c:v>2.9000000000000001E-2</c:v>
                </c:pt>
                <c:pt idx="22646">
                  <c:v>2.9000000000000001E-2</c:v>
                </c:pt>
                <c:pt idx="22647">
                  <c:v>2.9000000000000001E-2</c:v>
                </c:pt>
                <c:pt idx="22648">
                  <c:v>2.9000000000000001E-2</c:v>
                </c:pt>
                <c:pt idx="22649">
                  <c:v>2.9000000000000001E-2</c:v>
                </c:pt>
                <c:pt idx="22650">
                  <c:v>2.9000000000000001E-2</c:v>
                </c:pt>
                <c:pt idx="22651">
                  <c:v>2.9000000000000001E-2</c:v>
                </c:pt>
                <c:pt idx="22652">
                  <c:v>2.9000000000000001E-2</c:v>
                </c:pt>
                <c:pt idx="22653">
                  <c:v>2.9000000000000001E-2</c:v>
                </c:pt>
                <c:pt idx="22654">
                  <c:v>2.9000000000000001E-2</c:v>
                </c:pt>
                <c:pt idx="22655">
                  <c:v>2.9000000000000001E-2</c:v>
                </c:pt>
                <c:pt idx="22656">
                  <c:v>2.9000000000000001E-2</c:v>
                </c:pt>
                <c:pt idx="22657">
                  <c:v>2.9000000000000001E-2</c:v>
                </c:pt>
                <c:pt idx="22658">
                  <c:v>2.9000000000000001E-2</c:v>
                </c:pt>
                <c:pt idx="22659">
                  <c:v>2.9000000000000001E-2</c:v>
                </c:pt>
                <c:pt idx="22660">
                  <c:v>2.9000000000000001E-2</c:v>
                </c:pt>
                <c:pt idx="22661">
                  <c:v>2.9000000000000001E-2</c:v>
                </c:pt>
                <c:pt idx="22662">
                  <c:v>2.9000000000000001E-2</c:v>
                </c:pt>
                <c:pt idx="22663">
                  <c:v>2.9000000000000001E-2</c:v>
                </c:pt>
                <c:pt idx="22664">
                  <c:v>2.9000000000000001E-2</c:v>
                </c:pt>
                <c:pt idx="22665">
                  <c:v>2.9000000000000001E-2</c:v>
                </c:pt>
                <c:pt idx="22666">
                  <c:v>2.9000000000000001E-2</c:v>
                </c:pt>
                <c:pt idx="22667">
                  <c:v>2.9000000000000001E-2</c:v>
                </c:pt>
                <c:pt idx="22668">
                  <c:v>2.9000000000000001E-2</c:v>
                </c:pt>
                <c:pt idx="22669">
                  <c:v>2.9000000000000001E-2</c:v>
                </c:pt>
                <c:pt idx="22670">
                  <c:v>2.9000000000000001E-2</c:v>
                </c:pt>
                <c:pt idx="22671">
                  <c:v>2.9000000000000001E-2</c:v>
                </c:pt>
                <c:pt idx="22672">
                  <c:v>2.9000000000000001E-2</c:v>
                </c:pt>
                <c:pt idx="22673">
                  <c:v>2.9000000000000001E-2</c:v>
                </c:pt>
                <c:pt idx="22674">
                  <c:v>2.9000000000000001E-2</c:v>
                </c:pt>
                <c:pt idx="22675">
                  <c:v>2.9000000000000001E-2</c:v>
                </c:pt>
                <c:pt idx="22676">
                  <c:v>2.9000000000000001E-2</c:v>
                </c:pt>
                <c:pt idx="22677">
                  <c:v>2.9000000000000001E-2</c:v>
                </c:pt>
                <c:pt idx="22678">
                  <c:v>2.9000000000000001E-2</c:v>
                </c:pt>
                <c:pt idx="22679">
                  <c:v>2.9000000000000001E-2</c:v>
                </c:pt>
                <c:pt idx="22680">
                  <c:v>0.03</c:v>
                </c:pt>
                <c:pt idx="22681">
                  <c:v>0.03</c:v>
                </c:pt>
                <c:pt idx="22682">
                  <c:v>0.03</c:v>
                </c:pt>
                <c:pt idx="22683">
                  <c:v>0.03</c:v>
                </c:pt>
                <c:pt idx="22684">
                  <c:v>0.03</c:v>
                </c:pt>
                <c:pt idx="22685">
                  <c:v>0.03</c:v>
                </c:pt>
                <c:pt idx="22686">
                  <c:v>0.03</c:v>
                </c:pt>
                <c:pt idx="22687">
                  <c:v>0.03</c:v>
                </c:pt>
                <c:pt idx="22688">
                  <c:v>0.03</c:v>
                </c:pt>
                <c:pt idx="22689">
                  <c:v>0.03</c:v>
                </c:pt>
                <c:pt idx="22690">
                  <c:v>0.03</c:v>
                </c:pt>
                <c:pt idx="22691">
                  <c:v>0.03</c:v>
                </c:pt>
                <c:pt idx="22692">
                  <c:v>0.03</c:v>
                </c:pt>
                <c:pt idx="22693">
                  <c:v>0.03</c:v>
                </c:pt>
                <c:pt idx="22694">
                  <c:v>0.03</c:v>
                </c:pt>
                <c:pt idx="22695">
                  <c:v>0.03</c:v>
                </c:pt>
                <c:pt idx="22696">
                  <c:v>0.03</c:v>
                </c:pt>
                <c:pt idx="22697">
                  <c:v>0.03</c:v>
                </c:pt>
                <c:pt idx="22698">
                  <c:v>0.03</c:v>
                </c:pt>
                <c:pt idx="22699">
                  <c:v>0.03</c:v>
                </c:pt>
                <c:pt idx="22700">
                  <c:v>0.03</c:v>
                </c:pt>
                <c:pt idx="22701">
                  <c:v>0.03</c:v>
                </c:pt>
                <c:pt idx="22702">
                  <c:v>0.03</c:v>
                </c:pt>
                <c:pt idx="22703">
                  <c:v>0.03</c:v>
                </c:pt>
                <c:pt idx="22704">
                  <c:v>0.03</c:v>
                </c:pt>
                <c:pt idx="22705">
                  <c:v>0.03</c:v>
                </c:pt>
                <c:pt idx="22706">
                  <c:v>0.03</c:v>
                </c:pt>
                <c:pt idx="22707">
                  <c:v>0.03</c:v>
                </c:pt>
                <c:pt idx="22708">
                  <c:v>0.03</c:v>
                </c:pt>
                <c:pt idx="22709">
                  <c:v>0.03</c:v>
                </c:pt>
                <c:pt idx="22710">
                  <c:v>0.03</c:v>
                </c:pt>
                <c:pt idx="22711">
                  <c:v>0.03</c:v>
                </c:pt>
                <c:pt idx="22712">
                  <c:v>0.03</c:v>
                </c:pt>
                <c:pt idx="22713">
                  <c:v>0.03</c:v>
                </c:pt>
                <c:pt idx="22714">
                  <c:v>0.03</c:v>
                </c:pt>
                <c:pt idx="22715">
                  <c:v>0.03</c:v>
                </c:pt>
                <c:pt idx="22716">
                  <c:v>0.03</c:v>
                </c:pt>
                <c:pt idx="22717">
                  <c:v>0.03</c:v>
                </c:pt>
                <c:pt idx="22718">
                  <c:v>0.03</c:v>
                </c:pt>
                <c:pt idx="22719">
                  <c:v>0.03</c:v>
                </c:pt>
                <c:pt idx="22720">
                  <c:v>0.03</c:v>
                </c:pt>
                <c:pt idx="22721">
                  <c:v>0.03</c:v>
                </c:pt>
                <c:pt idx="22722">
                  <c:v>0.03</c:v>
                </c:pt>
                <c:pt idx="22723">
                  <c:v>0.03</c:v>
                </c:pt>
                <c:pt idx="22724">
                  <c:v>0.03</c:v>
                </c:pt>
                <c:pt idx="22725">
                  <c:v>0.03</c:v>
                </c:pt>
                <c:pt idx="22726">
                  <c:v>0.03</c:v>
                </c:pt>
                <c:pt idx="22727">
                  <c:v>0.03</c:v>
                </c:pt>
                <c:pt idx="22728">
                  <c:v>0.03</c:v>
                </c:pt>
                <c:pt idx="22729">
                  <c:v>0.03</c:v>
                </c:pt>
                <c:pt idx="22730">
                  <c:v>0.03</c:v>
                </c:pt>
                <c:pt idx="22731">
                  <c:v>0.03</c:v>
                </c:pt>
                <c:pt idx="22732">
                  <c:v>0.03</c:v>
                </c:pt>
                <c:pt idx="22733">
                  <c:v>0.03</c:v>
                </c:pt>
                <c:pt idx="22734">
                  <c:v>0.03</c:v>
                </c:pt>
                <c:pt idx="22735">
                  <c:v>0.03</c:v>
                </c:pt>
                <c:pt idx="22736">
                  <c:v>0.03</c:v>
                </c:pt>
                <c:pt idx="22737">
                  <c:v>0.03</c:v>
                </c:pt>
                <c:pt idx="22738">
                  <c:v>0.03</c:v>
                </c:pt>
                <c:pt idx="22739">
                  <c:v>0.03</c:v>
                </c:pt>
                <c:pt idx="22740">
                  <c:v>0.03</c:v>
                </c:pt>
                <c:pt idx="22741">
                  <c:v>0.03</c:v>
                </c:pt>
                <c:pt idx="22742">
                  <c:v>0.03</c:v>
                </c:pt>
                <c:pt idx="22743">
                  <c:v>0.03</c:v>
                </c:pt>
                <c:pt idx="22744">
                  <c:v>0.03</c:v>
                </c:pt>
                <c:pt idx="22745">
                  <c:v>0.03</c:v>
                </c:pt>
                <c:pt idx="22746">
                  <c:v>0.03</c:v>
                </c:pt>
                <c:pt idx="22747">
                  <c:v>0.03</c:v>
                </c:pt>
                <c:pt idx="22748">
                  <c:v>0.03</c:v>
                </c:pt>
                <c:pt idx="22749">
                  <c:v>0.03</c:v>
                </c:pt>
                <c:pt idx="22750">
                  <c:v>0.03</c:v>
                </c:pt>
                <c:pt idx="22751">
                  <c:v>0.03</c:v>
                </c:pt>
                <c:pt idx="22752">
                  <c:v>0.03</c:v>
                </c:pt>
                <c:pt idx="22753">
                  <c:v>0.03</c:v>
                </c:pt>
                <c:pt idx="22754">
                  <c:v>0.03</c:v>
                </c:pt>
                <c:pt idx="22755">
                  <c:v>0.03</c:v>
                </c:pt>
                <c:pt idx="22756">
                  <c:v>0.03</c:v>
                </c:pt>
                <c:pt idx="22757">
                  <c:v>0.03</c:v>
                </c:pt>
                <c:pt idx="22758">
                  <c:v>0.03</c:v>
                </c:pt>
                <c:pt idx="22759">
                  <c:v>0.03</c:v>
                </c:pt>
                <c:pt idx="22760">
                  <c:v>0.03</c:v>
                </c:pt>
                <c:pt idx="22761">
                  <c:v>3.1E-2</c:v>
                </c:pt>
                <c:pt idx="22762">
                  <c:v>3.1E-2</c:v>
                </c:pt>
                <c:pt idx="22763">
                  <c:v>3.1E-2</c:v>
                </c:pt>
                <c:pt idx="22764">
                  <c:v>3.1E-2</c:v>
                </c:pt>
                <c:pt idx="22765">
                  <c:v>3.1E-2</c:v>
                </c:pt>
                <c:pt idx="22766">
                  <c:v>3.1E-2</c:v>
                </c:pt>
                <c:pt idx="22767">
                  <c:v>3.1E-2</c:v>
                </c:pt>
                <c:pt idx="22768">
                  <c:v>3.1E-2</c:v>
                </c:pt>
                <c:pt idx="22769">
                  <c:v>3.1E-2</c:v>
                </c:pt>
                <c:pt idx="22770">
                  <c:v>3.1E-2</c:v>
                </c:pt>
                <c:pt idx="22771">
                  <c:v>3.1E-2</c:v>
                </c:pt>
                <c:pt idx="22772">
                  <c:v>3.1E-2</c:v>
                </c:pt>
                <c:pt idx="22773">
                  <c:v>3.1E-2</c:v>
                </c:pt>
                <c:pt idx="22774">
                  <c:v>3.1E-2</c:v>
                </c:pt>
                <c:pt idx="22775">
                  <c:v>3.1E-2</c:v>
                </c:pt>
                <c:pt idx="22776">
                  <c:v>3.1E-2</c:v>
                </c:pt>
                <c:pt idx="22777">
                  <c:v>3.1E-2</c:v>
                </c:pt>
                <c:pt idx="22778">
                  <c:v>3.1E-2</c:v>
                </c:pt>
                <c:pt idx="22779">
                  <c:v>3.1E-2</c:v>
                </c:pt>
                <c:pt idx="22780">
                  <c:v>3.1E-2</c:v>
                </c:pt>
                <c:pt idx="22781">
                  <c:v>3.1E-2</c:v>
                </c:pt>
                <c:pt idx="22782">
                  <c:v>3.1E-2</c:v>
                </c:pt>
                <c:pt idx="22783">
                  <c:v>3.1E-2</c:v>
                </c:pt>
                <c:pt idx="22784">
                  <c:v>3.1E-2</c:v>
                </c:pt>
                <c:pt idx="22785">
                  <c:v>3.1E-2</c:v>
                </c:pt>
                <c:pt idx="22786">
                  <c:v>3.1E-2</c:v>
                </c:pt>
                <c:pt idx="22787">
                  <c:v>3.1E-2</c:v>
                </c:pt>
                <c:pt idx="22788">
                  <c:v>3.1E-2</c:v>
                </c:pt>
                <c:pt idx="22789">
                  <c:v>3.1E-2</c:v>
                </c:pt>
                <c:pt idx="22790">
                  <c:v>3.1E-2</c:v>
                </c:pt>
                <c:pt idx="22791">
                  <c:v>3.1E-2</c:v>
                </c:pt>
                <c:pt idx="22792">
                  <c:v>3.1E-2</c:v>
                </c:pt>
                <c:pt idx="22793">
                  <c:v>3.1E-2</c:v>
                </c:pt>
                <c:pt idx="22794">
                  <c:v>3.1E-2</c:v>
                </c:pt>
                <c:pt idx="22795">
                  <c:v>3.1E-2</c:v>
                </c:pt>
                <c:pt idx="22796">
                  <c:v>3.1E-2</c:v>
                </c:pt>
                <c:pt idx="22797">
                  <c:v>3.1E-2</c:v>
                </c:pt>
                <c:pt idx="22798">
                  <c:v>3.1E-2</c:v>
                </c:pt>
                <c:pt idx="22799">
                  <c:v>3.1E-2</c:v>
                </c:pt>
                <c:pt idx="22800">
                  <c:v>3.1E-2</c:v>
                </c:pt>
                <c:pt idx="22801">
                  <c:v>3.1E-2</c:v>
                </c:pt>
                <c:pt idx="22802">
                  <c:v>3.1E-2</c:v>
                </c:pt>
                <c:pt idx="22803">
                  <c:v>3.1E-2</c:v>
                </c:pt>
                <c:pt idx="22804">
                  <c:v>3.1E-2</c:v>
                </c:pt>
                <c:pt idx="22805">
                  <c:v>3.1E-2</c:v>
                </c:pt>
                <c:pt idx="22806">
                  <c:v>3.1E-2</c:v>
                </c:pt>
                <c:pt idx="22807">
                  <c:v>3.1E-2</c:v>
                </c:pt>
                <c:pt idx="22808">
                  <c:v>3.1E-2</c:v>
                </c:pt>
                <c:pt idx="22809">
                  <c:v>3.1E-2</c:v>
                </c:pt>
                <c:pt idx="22810">
                  <c:v>3.1E-2</c:v>
                </c:pt>
                <c:pt idx="22811">
                  <c:v>3.1E-2</c:v>
                </c:pt>
                <c:pt idx="22812">
                  <c:v>3.1E-2</c:v>
                </c:pt>
                <c:pt idx="22813">
                  <c:v>3.1E-2</c:v>
                </c:pt>
                <c:pt idx="22814">
                  <c:v>3.1E-2</c:v>
                </c:pt>
                <c:pt idx="22815">
                  <c:v>3.1E-2</c:v>
                </c:pt>
                <c:pt idx="22816">
                  <c:v>3.1E-2</c:v>
                </c:pt>
                <c:pt idx="22817">
                  <c:v>3.1E-2</c:v>
                </c:pt>
                <c:pt idx="22818">
                  <c:v>3.1E-2</c:v>
                </c:pt>
                <c:pt idx="22819">
                  <c:v>3.1E-2</c:v>
                </c:pt>
                <c:pt idx="22820">
                  <c:v>3.1E-2</c:v>
                </c:pt>
                <c:pt idx="22821">
                  <c:v>3.1E-2</c:v>
                </c:pt>
                <c:pt idx="22822">
                  <c:v>3.1E-2</c:v>
                </c:pt>
                <c:pt idx="22823">
                  <c:v>3.1E-2</c:v>
                </c:pt>
                <c:pt idx="22824">
                  <c:v>3.1E-2</c:v>
                </c:pt>
                <c:pt idx="22825">
                  <c:v>3.1E-2</c:v>
                </c:pt>
                <c:pt idx="22826">
                  <c:v>3.1E-2</c:v>
                </c:pt>
                <c:pt idx="22827">
                  <c:v>3.1E-2</c:v>
                </c:pt>
                <c:pt idx="22828">
                  <c:v>3.1E-2</c:v>
                </c:pt>
                <c:pt idx="22829">
                  <c:v>3.1E-2</c:v>
                </c:pt>
                <c:pt idx="22830">
                  <c:v>3.1E-2</c:v>
                </c:pt>
                <c:pt idx="22831">
                  <c:v>3.1E-2</c:v>
                </c:pt>
                <c:pt idx="22832">
                  <c:v>3.1E-2</c:v>
                </c:pt>
                <c:pt idx="22833">
                  <c:v>3.1E-2</c:v>
                </c:pt>
                <c:pt idx="22834">
                  <c:v>3.1E-2</c:v>
                </c:pt>
                <c:pt idx="22835">
                  <c:v>3.1E-2</c:v>
                </c:pt>
                <c:pt idx="22836">
                  <c:v>3.1E-2</c:v>
                </c:pt>
                <c:pt idx="22837">
                  <c:v>3.1E-2</c:v>
                </c:pt>
                <c:pt idx="22838">
                  <c:v>3.1E-2</c:v>
                </c:pt>
                <c:pt idx="22839">
                  <c:v>3.1E-2</c:v>
                </c:pt>
                <c:pt idx="22840">
                  <c:v>3.1E-2</c:v>
                </c:pt>
                <c:pt idx="22841">
                  <c:v>3.1E-2</c:v>
                </c:pt>
                <c:pt idx="22842">
                  <c:v>3.2000000000000001E-2</c:v>
                </c:pt>
                <c:pt idx="22843">
                  <c:v>3.2000000000000001E-2</c:v>
                </c:pt>
                <c:pt idx="22844">
                  <c:v>3.2000000000000001E-2</c:v>
                </c:pt>
                <c:pt idx="22845">
                  <c:v>3.2000000000000001E-2</c:v>
                </c:pt>
                <c:pt idx="22846">
                  <c:v>3.2000000000000001E-2</c:v>
                </c:pt>
                <c:pt idx="22847">
                  <c:v>3.2000000000000001E-2</c:v>
                </c:pt>
                <c:pt idx="22848">
                  <c:v>3.2000000000000001E-2</c:v>
                </c:pt>
                <c:pt idx="22849">
                  <c:v>3.2000000000000001E-2</c:v>
                </c:pt>
                <c:pt idx="22850">
                  <c:v>3.2000000000000001E-2</c:v>
                </c:pt>
                <c:pt idx="22851">
                  <c:v>3.2000000000000001E-2</c:v>
                </c:pt>
                <c:pt idx="22852">
                  <c:v>3.2000000000000001E-2</c:v>
                </c:pt>
                <c:pt idx="22853">
                  <c:v>3.2000000000000001E-2</c:v>
                </c:pt>
                <c:pt idx="22854">
                  <c:v>3.2000000000000001E-2</c:v>
                </c:pt>
                <c:pt idx="22855">
                  <c:v>3.2000000000000001E-2</c:v>
                </c:pt>
                <c:pt idx="22856">
                  <c:v>3.2000000000000001E-2</c:v>
                </c:pt>
                <c:pt idx="22857">
                  <c:v>3.2000000000000001E-2</c:v>
                </c:pt>
                <c:pt idx="22858">
                  <c:v>3.2000000000000001E-2</c:v>
                </c:pt>
                <c:pt idx="22859">
                  <c:v>3.2000000000000001E-2</c:v>
                </c:pt>
                <c:pt idx="22860">
                  <c:v>3.2000000000000001E-2</c:v>
                </c:pt>
                <c:pt idx="22861">
                  <c:v>3.2000000000000001E-2</c:v>
                </c:pt>
                <c:pt idx="22862">
                  <c:v>3.2000000000000001E-2</c:v>
                </c:pt>
                <c:pt idx="22863">
                  <c:v>3.2000000000000001E-2</c:v>
                </c:pt>
                <c:pt idx="22864">
                  <c:v>3.2000000000000001E-2</c:v>
                </c:pt>
                <c:pt idx="22865">
                  <c:v>3.2000000000000001E-2</c:v>
                </c:pt>
                <c:pt idx="22866">
                  <c:v>3.2000000000000001E-2</c:v>
                </c:pt>
                <c:pt idx="22867">
                  <c:v>3.2000000000000001E-2</c:v>
                </c:pt>
                <c:pt idx="22868">
                  <c:v>3.2000000000000001E-2</c:v>
                </c:pt>
                <c:pt idx="22869">
                  <c:v>3.2000000000000001E-2</c:v>
                </c:pt>
                <c:pt idx="22870">
                  <c:v>3.2000000000000001E-2</c:v>
                </c:pt>
                <c:pt idx="22871">
                  <c:v>3.2000000000000001E-2</c:v>
                </c:pt>
                <c:pt idx="22872">
                  <c:v>3.2000000000000001E-2</c:v>
                </c:pt>
                <c:pt idx="22873">
                  <c:v>3.2000000000000001E-2</c:v>
                </c:pt>
                <c:pt idx="22874">
                  <c:v>3.2000000000000001E-2</c:v>
                </c:pt>
                <c:pt idx="22875">
                  <c:v>3.2000000000000001E-2</c:v>
                </c:pt>
                <c:pt idx="22876">
                  <c:v>3.2000000000000001E-2</c:v>
                </c:pt>
                <c:pt idx="22877">
                  <c:v>3.2000000000000001E-2</c:v>
                </c:pt>
                <c:pt idx="22878">
                  <c:v>3.2000000000000001E-2</c:v>
                </c:pt>
                <c:pt idx="22879">
                  <c:v>3.2000000000000001E-2</c:v>
                </c:pt>
                <c:pt idx="22880">
                  <c:v>3.2000000000000001E-2</c:v>
                </c:pt>
                <c:pt idx="22881">
                  <c:v>3.2000000000000001E-2</c:v>
                </c:pt>
                <c:pt idx="22882">
                  <c:v>3.2000000000000001E-2</c:v>
                </c:pt>
                <c:pt idx="22883">
                  <c:v>3.2000000000000001E-2</c:v>
                </c:pt>
                <c:pt idx="22884">
                  <c:v>3.2000000000000001E-2</c:v>
                </c:pt>
                <c:pt idx="22885">
                  <c:v>3.2000000000000001E-2</c:v>
                </c:pt>
                <c:pt idx="22886">
                  <c:v>3.2000000000000001E-2</c:v>
                </c:pt>
                <c:pt idx="22887">
                  <c:v>3.2000000000000001E-2</c:v>
                </c:pt>
                <c:pt idx="22888">
                  <c:v>3.2000000000000001E-2</c:v>
                </c:pt>
                <c:pt idx="22889">
                  <c:v>3.2000000000000001E-2</c:v>
                </c:pt>
                <c:pt idx="22890">
                  <c:v>3.2000000000000001E-2</c:v>
                </c:pt>
                <c:pt idx="22891">
                  <c:v>3.2000000000000001E-2</c:v>
                </c:pt>
                <c:pt idx="22892">
                  <c:v>3.2000000000000001E-2</c:v>
                </c:pt>
                <c:pt idx="22893">
                  <c:v>3.2000000000000001E-2</c:v>
                </c:pt>
                <c:pt idx="22894">
                  <c:v>3.2000000000000001E-2</c:v>
                </c:pt>
                <c:pt idx="22895">
                  <c:v>3.2000000000000001E-2</c:v>
                </c:pt>
                <c:pt idx="22896">
                  <c:v>3.2000000000000001E-2</c:v>
                </c:pt>
                <c:pt idx="22897">
                  <c:v>3.2000000000000001E-2</c:v>
                </c:pt>
                <c:pt idx="22898">
                  <c:v>3.2000000000000001E-2</c:v>
                </c:pt>
                <c:pt idx="22899">
                  <c:v>3.2000000000000001E-2</c:v>
                </c:pt>
                <c:pt idx="22900">
                  <c:v>3.2000000000000001E-2</c:v>
                </c:pt>
                <c:pt idx="22901">
                  <c:v>3.2000000000000001E-2</c:v>
                </c:pt>
                <c:pt idx="22902">
                  <c:v>3.2000000000000001E-2</c:v>
                </c:pt>
                <c:pt idx="22903">
                  <c:v>3.2000000000000001E-2</c:v>
                </c:pt>
                <c:pt idx="22904">
                  <c:v>3.2000000000000001E-2</c:v>
                </c:pt>
                <c:pt idx="22905">
                  <c:v>3.2000000000000001E-2</c:v>
                </c:pt>
                <c:pt idx="22906">
                  <c:v>3.2000000000000001E-2</c:v>
                </c:pt>
                <c:pt idx="22907">
                  <c:v>3.2000000000000001E-2</c:v>
                </c:pt>
                <c:pt idx="22908">
                  <c:v>3.2000000000000001E-2</c:v>
                </c:pt>
                <c:pt idx="22909">
                  <c:v>3.2000000000000001E-2</c:v>
                </c:pt>
                <c:pt idx="22910">
                  <c:v>3.2000000000000001E-2</c:v>
                </c:pt>
                <c:pt idx="22911">
                  <c:v>3.2000000000000001E-2</c:v>
                </c:pt>
                <c:pt idx="22912">
                  <c:v>3.2000000000000001E-2</c:v>
                </c:pt>
                <c:pt idx="22913">
                  <c:v>3.2000000000000001E-2</c:v>
                </c:pt>
                <c:pt idx="22914">
                  <c:v>3.2000000000000001E-2</c:v>
                </c:pt>
                <c:pt idx="22915">
                  <c:v>3.2000000000000001E-2</c:v>
                </c:pt>
                <c:pt idx="22916">
                  <c:v>3.2000000000000001E-2</c:v>
                </c:pt>
                <c:pt idx="22917">
                  <c:v>3.2000000000000001E-2</c:v>
                </c:pt>
                <c:pt idx="22918">
                  <c:v>3.2000000000000001E-2</c:v>
                </c:pt>
                <c:pt idx="22919">
                  <c:v>3.2000000000000001E-2</c:v>
                </c:pt>
                <c:pt idx="22920">
                  <c:v>3.2000000000000001E-2</c:v>
                </c:pt>
                <c:pt idx="22921">
                  <c:v>3.2000000000000001E-2</c:v>
                </c:pt>
                <c:pt idx="22922">
                  <c:v>3.2000000000000001E-2</c:v>
                </c:pt>
                <c:pt idx="22923">
                  <c:v>3.3000000000000002E-2</c:v>
                </c:pt>
                <c:pt idx="22924">
                  <c:v>3.3000000000000002E-2</c:v>
                </c:pt>
                <c:pt idx="22925">
                  <c:v>3.3000000000000002E-2</c:v>
                </c:pt>
                <c:pt idx="22926">
                  <c:v>3.3000000000000002E-2</c:v>
                </c:pt>
                <c:pt idx="22927">
                  <c:v>3.3000000000000002E-2</c:v>
                </c:pt>
                <c:pt idx="22928">
                  <c:v>3.3000000000000002E-2</c:v>
                </c:pt>
                <c:pt idx="22929">
                  <c:v>3.3000000000000002E-2</c:v>
                </c:pt>
                <c:pt idx="22930">
                  <c:v>3.3000000000000002E-2</c:v>
                </c:pt>
                <c:pt idx="22931">
                  <c:v>3.3000000000000002E-2</c:v>
                </c:pt>
                <c:pt idx="22932">
                  <c:v>3.3000000000000002E-2</c:v>
                </c:pt>
                <c:pt idx="22933">
                  <c:v>3.3000000000000002E-2</c:v>
                </c:pt>
                <c:pt idx="22934">
                  <c:v>3.3000000000000002E-2</c:v>
                </c:pt>
                <c:pt idx="22935">
                  <c:v>3.3000000000000002E-2</c:v>
                </c:pt>
                <c:pt idx="22936">
                  <c:v>3.3000000000000002E-2</c:v>
                </c:pt>
                <c:pt idx="22937">
                  <c:v>3.3000000000000002E-2</c:v>
                </c:pt>
                <c:pt idx="22938">
                  <c:v>3.3000000000000002E-2</c:v>
                </c:pt>
                <c:pt idx="22939">
                  <c:v>3.3000000000000002E-2</c:v>
                </c:pt>
                <c:pt idx="22940">
                  <c:v>3.3000000000000002E-2</c:v>
                </c:pt>
                <c:pt idx="22941">
                  <c:v>3.3000000000000002E-2</c:v>
                </c:pt>
                <c:pt idx="22942">
                  <c:v>3.3000000000000002E-2</c:v>
                </c:pt>
                <c:pt idx="22943">
                  <c:v>3.3000000000000002E-2</c:v>
                </c:pt>
                <c:pt idx="22944">
                  <c:v>3.3000000000000002E-2</c:v>
                </c:pt>
                <c:pt idx="22945">
                  <c:v>3.3000000000000002E-2</c:v>
                </c:pt>
                <c:pt idx="22946">
                  <c:v>3.3000000000000002E-2</c:v>
                </c:pt>
                <c:pt idx="22947">
                  <c:v>3.3000000000000002E-2</c:v>
                </c:pt>
                <c:pt idx="22948">
                  <c:v>3.3000000000000002E-2</c:v>
                </c:pt>
                <c:pt idx="22949">
                  <c:v>3.3000000000000002E-2</c:v>
                </c:pt>
                <c:pt idx="22950">
                  <c:v>3.3000000000000002E-2</c:v>
                </c:pt>
                <c:pt idx="22951">
                  <c:v>3.3000000000000002E-2</c:v>
                </c:pt>
                <c:pt idx="22952">
                  <c:v>3.3000000000000002E-2</c:v>
                </c:pt>
                <c:pt idx="22953">
                  <c:v>3.3000000000000002E-2</c:v>
                </c:pt>
                <c:pt idx="22954">
                  <c:v>3.3000000000000002E-2</c:v>
                </c:pt>
                <c:pt idx="22955">
                  <c:v>3.3000000000000002E-2</c:v>
                </c:pt>
                <c:pt idx="22956">
                  <c:v>3.3000000000000002E-2</c:v>
                </c:pt>
                <c:pt idx="22957">
                  <c:v>3.3000000000000002E-2</c:v>
                </c:pt>
                <c:pt idx="22958">
                  <c:v>3.3000000000000002E-2</c:v>
                </c:pt>
                <c:pt idx="22959">
                  <c:v>3.3000000000000002E-2</c:v>
                </c:pt>
                <c:pt idx="22960">
                  <c:v>3.3000000000000002E-2</c:v>
                </c:pt>
                <c:pt idx="22961">
                  <c:v>3.3000000000000002E-2</c:v>
                </c:pt>
                <c:pt idx="22962">
                  <c:v>3.3000000000000002E-2</c:v>
                </c:pt>
                <c:pt idx="22963">
                  <c:v>3.3000000000000002E-2</c:v>
                </c:pt>
                <c:pt idx="22964">
                  <c:v>3.3000000000000002E-2</c:v>
                </c:pt>
                <c:pt idx="22965">
                  <c:v>3.3000000000000002E-2</c:v>
                </c:pt>
                <c:pt idx="22966">
                  <c:v>3.3000000000000002E-2</c:v>
                </c:pt>
                <c:pt idx="22967">
                  <c:v>3.3000000000000002E-2</c:v>
                </c:pt>
                <c:pt idx="22968">
                  <c:v>3.3000000000000002E-2</c:v>
                </c:pt>
                <c:pt idx="22969">
                  <c:v>3.3000000000000002E-2</c:v>
                </c:pt>
                <c:pt idx="22970">
                  <c:v>3.3000000000000002E-2</c:v>
                </c:pt>
                <c:pt idx="22971">
                  <c:v>3.3000000000000002E-2</c:v>
                </c:pt>
                <c:pt idx="22972">
                  <c:v>3.3000000000000002E-2</c:v>
                </c:pt>
                <c:pt idx="22973">
                  <c:v>3.3000000000000002E-2</c:v>
                </c:pt>
                <c:pt idx="22974">
                  <c:v>3.3000000000000002E-2</c:v>
                </c:pt>
                <c:pt idx="22975">
                  <c:v>3.3000000000000002E-2</c:v>
                </c:pt>
                <c:pt idx="22976">
                  <c:v>3.3000000000000002E-2</c:v>
                </c:pt>
                <c:pt idx="22977">
                  <c:v>3.3000000000000002E-2</c:v>
                </c:pt>
                <c:pt idx="22978">
                  <c:v>3.3000000000000002E-2</c:v>
                </c:pt>
                <c:pt idx="22979">
                  <c:v>3.3000000000000002E-2</c:v>
                </c:pt>
                <c:pt idx="22980">
                  <c:v>3.3000000000000002E-2</c:v>
                </c:pt>
                <c:pt idx="22981">
                  <c:v>3.3000000000000002E-2</c:v>
                </c:pt>
                <c:pt idx="22982">
                  <c:v>3.3000000000000002E-2</c:v>
                </c:pt>
                <c:pt idx="22983">
                  <c:v>3.3000000000000002E-2</c:v>
                </c:pt>
                <c:pt idx="22984">
                  <c:v>3.3000000000000002E-2</c:v>
                </c:pt>
                <c:pt idx="22985">
                  <c:v>3.3000000000000002E-2</c:v>
                </c:pt>
                <c:pt idx="22986">
                  <c:v>3.3000000000000002E-2</c:v>
                </c:pt>
                <c:pt idx="22987">
                  <c:v>3.3000000000000002E-2</c:v>
                </c:pt>
                <c:pt idx="22988">
                  <c:v>3.3000000000000002E-2</c:v>
                </c:pt>
                <c:pt idx="22989">
                  <c:v>3.3000000000000002E-2</c:v>
                </c:pt>
                <c:pt idx="22990">
                  <c:v>3.3000000000000002E-2</c:v>
                </c:pt>
                <c:pt idx="22991">
                  <c:v>3.3000000000000002E-2</c:v>
                </c:pt>
                <c:pt idx="22992">
                  <c:v>3.3000000000000002E-2</c:v>
                </c:pt>
                <c:pt idx="22993">
                  <c:v>3.3000000000000002E-2</c:v>
                </c:pt>
                <c:pt idx="22994">
                  <c:v>3.3000000000000002E-2</c:v>
                </c:pt>
                <c:pt idx="22995">
                  <c:v>3.3000000000000002E-2</c:v>
                </c:pt>
                <c:pt idx="22996">
                  <c:v>3.3000000000000002E-2</c:v>
                </c:pt>
                <c:pt idx="22997">
                  <c:v>3.3000000000000002E-2</c:v>
                </c:pt>
                <c:pt idx="22998">
                  <c:v>3.3000000000000002E-2</c:v>
                </c:pt>
                <c:pt idx="22999">
                  <c:v>3.3000000000000002E-2</c:v>
                </c:pt>
                <c:pt idx="23000">
                  <c:v>3.3000000000000002E-2</c:v>
                </c:pt>
                <c:pt idx="23001">
                  <c:v>3.3000000000000002E-2</c:v>
                </c:pt>
                <c:pt idx="23002">
                  <c:v>3.3000000000000002E-2</c:v>
                </c:pt>
                <c:pt idx="23003">
                  <c:v>3.3000000000000002E-2</c:v>
                </c:pt>
                <c:pt idx="23004">
                  <c:v>3.4000000000000002E-2</c:v>
                </c:pt>
                <c:pt idx="23005">
                  <c:v>3.4000000000000002E-2</c:v>
                </c:pt>
                <c:pt idx="23006">
                  <c:v>3.4000000000000002E-2</c:v>
                </c:pt>
                <c:pt idx="23007">
                  <c:v>3.4000000000000002E-2</c:v>
                </c:pt>
                <c:pt idx="23008">
                  <c:v>3.4000000000000002E-2</c:v>
                </c:pt>
                <c:pt idx="23009">
                  <c:v>3.4000000000000002E-2</c:v>
                </c:pt>
                <c:pt idx="23010">
                  <c:v>3.4000000000000002E-2</c:v>
                </c:pt>
                <c:pt idx="23011">
                  <c:v>3.4000000000000002E-2</c:v>
                </c:pt>
                <c:pt idx="23012">
                  <c:v>3.4000000000000002E-2</c:v>
                </c:pt>
                <c:pt idx="23013">
                  <c:v>3.4000000000000002E-2</c:v>
                </c:pt>
                <c:pt idx="23014">
                  <c:v>3.4000000000000002E-2</c:v>
                </c:pt>
                <c:pt idx="23015">
                  <c:v>3.4000000000000002E-2</c:v>
                </c:pt>
                <c:pt idx="23016">
                  <c:v>3.4000000000000002E-2</c:v>
                </c:pt>
                <c:pt idx="23017">
                  <c:v>3.4000000000000002E-2</c:v>
                </c:pt>
                <c:pt idx="23018">
                  <c:v>3.4000000000000002E-2</c:v>
                </c:pt>
                <c:pt idx="23019">
                  <c:v>3.4000000000000002E-2</c:v>
                </c:pt>
                <c:pt idx="23020">
                  <c:v>3.4000000000000002E-2</c:v>
                </c:pt>
                <c:pt idx="23021">
                  <c:v>3.4000000000000002E-2</c:v>
                </c:pt>
                <c:pt idx="23022">
                  <c:v>3.4000000000000002E-2</c:v>
                </c:pt>
                <c:pt idx="23023">
                  <c:v>3.4000000000000002E-2</c:v>
                </c:pt>
                <c:pt idx="23024">
                  <c:v>3.4000000000000002E-2</c:v>
                </c:pt>
                <c:pt idx="23025">
                  <c:v>3.4000000000000002E-2</c:v>
                </c:pt>
                <c:pt idx="23026">
                  <c:v>3.4000000000000002E-2</c:v>
                </c:pt>
                <c:pt idx="23027">
                  <c:v>3.4000000000000002E-2</c:v>
                </c:pt>
                <c:pt idx="23028">
                  <c:v>3.4000000000000002E-2</c:v>
                </c:pt>
                <c:pt idx="23029">
                  <c:v>3.4000000000000002E-2</c:v>
                </c:pt>
                <c:pt idx="23030">
                  <c:v>3.4000000000000002E-2</c:v>
                </c:pt>
                <c:pt idx="23031">
                  <c:v>3.4000000000000002E-2</c:v>
                </c:pt>
                <c:pt idx="23032">
                  <c:v>3.4000000000000002E-2</c:v>
                </c:pt>
                <c:pt idx="23033">
                  <c:v>3.4000000000000002E-2</c:v>
                </c:pt>
                <c:pt idx="23034">
                  <c:v>3.4000000000000002E-2</c:v>
                </c:pt>
                <c:pt idx="23035">
                  <c:v>3.4000000000000002E-2</c:v>
                </c:pt>
                <c:pt idx="23036">
                  <c:v>3.4000000000000002E-2</c:v>
                </c:pt>
                <c:pt idx="23037">
                  <c:v>3.4000000000000002E-2</c:v>
                </c:pt>
                <c:pt idx="23038">
                  <c:v>3.4000000000000002E-2</c:v>
                </c:pt>
                <c:pt idx="23039">
                  <c:v>3.4000000000000002E-2</c:v>
                </c:pt>
                <c:pt idx="23040">
                  <c:v>3.4000000000000002E-2</c:v>
                </c:pt>
                <c:pt idx="23041">
                  <c:v>3.4000000000000002E-2</c:v>
                </c:pt>
                <c:pt idx="23042">
                  <c:v>3.4000000000000002E-2</c:v>
                </c:pt>
                <c:pt idx="23043">
                  <c:v>3.4000000000000002E-2</c:v>
                </c:pt>
                <c:pt idx="23044">
                  <c:v>3.4000000000000002E-2</c:v>
                </c:pt>
                <c:pt idx="23045">
                  <c:v>3.4000000000000002E-2</c:v>
                </c:pt>
                <c:pt idx="23046">
                  <c:v>3.4000000000000002E-2</c:v>
                </c:pt>
                <c:pt idx="23047">
                  <c:v>3.4000000000000002E-2</c:v>
                </c:pt>
                <c:pt idx="23048">
                  <c:v>3.4000000000000002E-2</c:v>
                </c:pt>
                <c:pt idx="23049">
                  <c:v>3.4000000000000002E-2</c:v>
                </c:pt>
                <c:pt idx="23050">
                  <c:v>3.4000000000000002E-2</c:v>
                </c:pt>
                <c:pt idx="23051">
                  <c:v>3.4000000000000002E-2</c:v>
                </c:pt>
                <c:pt idx="23052">
                  <c:v>3.4000000000000002E-2</c:v>
                </c:pt>
                <c:pt idx="23053">
                  <c:v>3.4000000000000002E-2</c:v>
                </c:pt>
                <c:pt idx="23054">
                  <c:v>3.4000000000000002E-2</c:v>
                </c:pt>
                <c:pt idx="23055">
                  <c:v>3.4000000000000002E-2</c:v>
                </c:pt>
                <c:pt idx="23056">
                  <c:v>3.4000000000000002E-2</c:v>
                </c:pt>
                <c:pt idx="23057">
                  <c:v>3.4000000000000002E-2</c:v>
                </c:pt>
                <c:pt idx="23058">
                  <c:v>3.4000000000000002E-2</c:v>
                </c:pt>
                <c:pt idx="23059">
                  <c:v>3.4000000000000002E-2</c:v>
                </c:pt>
                <c:pt idx="23060">
                  <c:v>3.4000000000000002E-2</c:v>
                </c:pt>
                <c:pt idx="23061">
                  <c:v>3.4000000000000002E-2</c:v>
                </c:pt>
                <c:pt idx="23062">
                  <c:v>3.4000000000000002E-2</c:v>
                </c:pt>
                <c:pt idx="23063">
                  <c:v>3.4000000000000002E-2</c:v>
                </c:pt>
                <c:pt idx="23064">
                  <c:v>3.4000000000000002E-2</c:v>
                </c:pt>
                <c:pt idx="23065">
                  <c:v>3.4000000000000002E-2</c:v>
                </c:pt>
                <c:pt idx="23066">
                  <c:v>3.4000000000000002E-2</c:v>
                </c:pt>
                <c:pt idx="23067">
                  <c:v>3.4000000000000002E-2</c:v>
                </c:pt>
                <c:pt idx="23068">
                  <c:v>3.4000000000000002E-2</c:v>
                </c:pt>
                <c:pt idx="23069">
                  <c:v>3.4000000000000002E-2</c:v>
                </c:pt>
                <c:pt idx="23070">
                  <c:v>3.4000000000000002E-2</c:v>
                </c:pt>
                <c:pt idx="23071">
                  <c:v>3.4000000000000002E-2</c:v>
                </c:pt>
                <c:pt idx="23072">
                  <c:v>3.4000000000000002E-2</c:v>
                </c:pt>
                <c:pt idx="23073">
                  <c:v>3.4000000000000002E-2</c:v>
                </c:pt>
                <c:pt idx="23074">
                  <c:v>3.4000000000000002E-2</c:v>
                </c:pt>
                <c:pt idx="23075">
                  <c:v>3.4000000000000002E-2</c:v>
                </c:pt>
                <c:pt idx="23076">
                  <c:v>3.4000000000000002E-2</c:v>
                </c:pt>
                <c:pt idx="23077">
                  <c:v>3.4000000000000002E-2</c:v>
                </c:pt>
                <c:pt idx="23078">
                  <c:v>3.4000000000000002E-2</c:v>
                </c:pt>
                <c:pt idx="23079">
                  <c:v>3.4000000000000002E-2</c:v>
                </c:pt>
                <c:pt idx="23080">
                  <c:v>3.4000000000000002E-2</c:v>
                </c:pt>
                <c:pt idx="23081">
                  <c:v>3.4000000000000002E-2</c:v>
                </c:pt>
                <c:pt idx="23082">
                  <c:v>3.4000000000000002E-2</c:v>
                </c:pt>
                <c:pt idx="23083">
                  <c:v>3.4000000000000002E-2</c:v>
                </c:pt>
                <c:pt idx="23084">
                  <c:v>3.4000000000000002E-2</c:v>
                </c:pt>
                <c:pt idx="23085">
                  <c:v>3.5000000000000003E-2</c:v>
                </c:pt>
                <c:pt idx="23086">
                  <c:v>3.5000000000000003E-2</c:v>
                </c:pt>
                <c:pt idx="23087">
                  <c:v>3.5000000000000003E-2</c:v>
                </c:pt>
                <c:pt idx="23088">
                  <c:v>3.5000000000000003E-2</c:v>
                </c:pt>
                <c:pt idx="23089">
                  <c:v>3.5000000000000003E-2</c:v>
                </c:pt>
                <c:pt idx="23090">
                  <c:v>3.5000000000000003E-2</c:v>
                </c:pt>
                <c:pt idx="23091">
                  <c:v>3.5000000000000003E-2</c:v>
                </c:pt>
                <c:pt idx="23092">
                  <c:v>3.5000000000000003E-2</c:v>
                </c:pt>
                <c:pt idx="23093">
                  <c:v>3.5000000000000003E-2</c:v>
                </c:pt>
                <c:pt idx="23094">
                  <c:v>3.5000000000000003E-2</c:v>
                </c:pt>
                <c:pt idx="23095">
                  <c:v>3.5000000000000003E-2</c:v>
                </c:pt>
                <c:pt idx="23096">
                  <c:v>3.5000000000000003E-2</c:v>
                </c:pt>
                <c:pt idx="23097">
                  <c:v>3.5000000000000003E-2</c:v>
                </c:pt>
                <c:pt idx="23098">
                  <c:v>3.5000000000000003E-2</c:v>
                </c:pt>
                <c:pt idx="23099">
                  <c:v>3.5000000000000003E-2</c:v>
                </c:pt>
                <c:pt idx="23100">
                  <c:v>3.5000000000000003E-2</c:v>
                </c:pt>
                <c:pt idx="23101">
                  <c:v>3.5000000000000003E-2</c:v>
                </c:pt>
                <c:pt idx="23102">
                  <c:v>3.5000000000000003E-2</c:v>
                </c:pt>
                <c:pt idx="23103">
                  <c:v>3.5000000000000003E-2</c:v>
                </c:pt>
                <c:pt idx="23104">
                  <c:v>3.5000000000000003E-2</c:v>
                </c:pt>
                <c:pt idx="23105">
                  <c:v>3.5000000000000003E-2</c:v>
                </c:pt>
                <c:pt idx="23106">
                  <c:v>3.5000000000000003E-2</c:v>
                </c:pt>
                <c:pt idx="23107">
                  <c:v>3.5000000000000003E-2</c:v>
                </c:pt>
                <c:pt idx="23108">
                  <c:v>3.5000000000000003E-2</c:v>
                </c:pt>
                <c:pt idx="23109">
                  <c:v>3.5000000000000003E-2</c:v>
                </c:pt>
                <c:pt idx="23110">
                  <c:v>3.5000000000000003E-2</c:v>
                </c:pt>
                <c:pt idx="23111">
                  <c:v>3.5000000000000003E-2</c:v>
                </c:pt>
                <c:pt idx="23112">
                  <c:v>3.5000000000000003E-2</c:v>
                </c:pt>
                <c:pt idx="23113">
                  <c:v>3.5000000000000003E-2</c:v>
                </c:pt>
                <c:pt idx="23114">
                  <c:v>3.5000000000000003E-2</c:v>
                </c:pt>
                <c:pt idx="23115">
                  <c:v>3.5000000000000003E-2</c:v>
                </c:pt>
                <c:pt idx="23116">
                  <c:v>3.5000000000000003E-2</c:v>
                </c:pt>
                <c:pt idx="23117">
                  <c:v>3.5000000000000003E-2</c:v>
                </c:pt>
                <c:pt idx="23118">
                  <c:v>3.5000000000000003E-2</c:v>
                </c:pt>
                <c:pt idx="23119">
                  <c:v>3.5000000000000003E-2</c:v>
                </c:pt>
                <c:pt idx="23120">
                  <c:v>3.5000000000000003E-2</c:v>
                </c:pt>
                <c:pt idx="23121">
                  <c:v>3.5000000000000003E-2</c:v>
                </c:pt>
                <c:pt idx="23122">
                  <c:v>3.5000000000000003E-2</c:v>
                </c:pt>
                <c:pt idx="23123">
                  <c:v>3.5000000000000003E-2</c:v>
                </c:pt>
                <c:pt idx="23124">
                  <c:v>3.5000000000000003E-2</c:v>
                </c:pt>
                <c:pt idx="23125">
                  <c:v>3.5000000000000003E-2</c:v>
                </c:pt>
                <c:pt idx="23126">
                  <c:v>3.5000000000000003E-2</c:v>
                </c:pt>
                <c:pt idx="23127">
                  <c:v>3.5000000000000003E-2</c:v>
                </c:pt>
                <c:pt idx="23128">
                  <c:v>3.5000000000000003E-2</c:v>
                </c:pt>
                <c:pt idx="23129">
                  <c:v>3.5000000000000003E-2</c:v>
                </c:pt>
                <c:pt idx="23130">
                  <c:v>3.5000000000000003E-2</c:v>
                </c:pt>
                <c:pt idx="23131">
                  <c:v>3.5000000000000003E-2</c:v>
                </c:pt>
                <c:pt idx="23132">
                  <c:v>3.5000000000000003E-2</c:v>
                </c:pt>
                <c:pt idx="23133">
                  <c:v>3.5000000000000003E-2</c:v>
                </c:pt>
                <c:pt idx="23134">
                  <c:v>3.5000000000000003E-2</c:v>
                </c:pt>
                <c:pt idx="23135">
                  <c:v>3.5000000000000003E-2</c:v>
                </c:pt>
                <c:pt idx="23136">
                  <c:v>3.5000000000000003E-2</c:v>
                </c:pt>
                <c:pt idx="23137">
                  <c:v>3.5000000000000003E-2</c:v>
                </c:pt>
                <c:pt idx="23138">
                  <c:v>3.5000000000000003E-2</c:v>
                </c:pt>
                <c:pt idx="23139">
                  <c:v>3.5000000000000003E-2</c:v>
                </c:pt>
                <c:pt idx="23140">
                  <c:v>3.5000000000000003E-2</c:v>
                </c:pt>
                <c:pt idx="23141">
                  <c:v>3.5000000000000003E-2</c:v>
                </c:pt>
                <c:pt idx="23142">
                  <c:v>3.5000000000000003E-2</c:v>
                </c:pt>
                <c:pt idx="23143">
                  <c:v>3.5000000000000003E-2</c:v>
                </c:pt>
                <c:pt idx="23144">
                  <c:v>3.5000000000000003E-2</c:v>
                </c:pt>
                <c:pt idx="23145">
                  <c:v>3.5000000000000003E-2</c:v>
                </c:pt>
                <c:pt idx="23146">
                  <c:v>3.5000000000000003E-2</c:v>
                </c:pt>
                <c:pt idx="23147">
                  <c:v>3.5000000000000003E-2</c:v>
                </c:pt>
                <c:pt idx="23148">
                  <c:v>3.5000000000000003E-2</c:v>
                </c:pt>
                <c:pt idx="23149">
                  <c:v>3.5000000000000003E-2</c:v>
                </c:pt>
                <c:pt idx="23150">
                  <c:v>3.5000000000000003E-2</c:v>
                </c:pt>
                <c:pt idx="23151">
                  <c:v>3.5000000000000003E-2</c:v>
                </c:pt>
                <c:pt idx="23152">
                  <c:v>3.5000000000000003E-2</c:v>
                </c:pt>
                <c:pt idx="23153">
                  <c:v>3.5000000000000003E-2</c:v>
                </c:pt>
                <c:pt idx="23154">
                  <c:v>3.5000000000000003E-2</c:v>
                </c:pt>
                <c:pt idx="23155">
                  <c:v>3.5000000000000003E-2</c:v>
                </c:pt>
                <c:pt idx="23156">
                  <c:v>3.5000000000000003E-2</c:v>
                </c:pt>
                <c:pt idx="23157">
                  <c:v>3.5000000000000003E-2</c:v>
                </c:pt>
                <c:pt idx="23158">
                  <c:v>3.5000000000000003E-2</c:v>
                </c:pt>
                <c:pt idx="23159">
                  <c:v>3.5000000000000003E-2</c:v>
                </c:pt>
                <c:pt idx="23160">
                  <c:v>3.5000000000000003E-2</c:v>
                </c:pt>
                <c:pt idx="23161">
                  <c:v>3.5000000000000003E-2</c:v>
                </c:pt>
                <c:pt idx="23162">
                  <c:v>3.5000000000000003E-2</c:v>
                </c:pt>
                <c:pt idx="23163">
                  <c:v>3.5000000000000003E-2</c:v>
                </c:pt>
                <c:pt idx="23164">
                  <c:v>3.5000000000000003E-2</c:v>
                </c:pt>
                <c:pt idx="23165">
                  <c:v>3.5000000000000003E-2</c:v>
                </c:pt>
                <c:pt idx="23166">
                  <c:v>3.5999999999999997E-2</c:v>
                </c:pt>
                <c:pt idx="23167">
                  <c:v>3.5999999999999997E-2</c:v>
                </c:pt>
                <c:pt idx="23168">
                  <c:v>3.5999999999999997E-2</c:v>
                </c:pt>
                <c:pt idx="23169">
                  <c:v>3.5999999999999997E-2</c:v>
                </c:pt>
                <c:pt idx="23170">
                  <c:v>3.5999999999999997E-2</c:v>
                </c:pt>
                <c:pt idx="23171">
                  <c:v>3.5999999999999997E-2</c:v>
                </c:pt>
                <c:pt idx="23172">
                  <c:v>3.5999999999999997E-2</c:v>
                </c:pt>
                <c:pt idx="23173">
                  <c:v>3.5999999999999997E-2</c:v>
                </c:pt>
                <c:pt idx="23174">
                  <c:v>3.5999999999999997E-2</c:v>
                </c:pt>
                <c:pt idx="23175">
                  <c:v>3.5999999999999997E-2</c:v>
                </c:pt>
                <c:pt idx="23176">
                  <c:v>3.5999999999999997E-2</c:v>
                </c:pt>
                <c:pt idx="23177">
                  <c:v>3.5999999999999997E-2</c:v>
                </c:pt>
                <c:pt idx="23178">
                  <c:v>3.5999999999999997E-2</c:v>
                </c:pt>
                <c:pt idx="23179">
                  <c:v>3.5999999999999997E-2</c:v>
                </c:pt>
                <c:pt idx="23180">
                  <c:v>3.5999999999999997E-2</c:v>
                </c:pt>
                <c:pt idx="23181">
                  <c:v>3.5999999999999997E-2</c:v>
                </c:pt>
                <c:pt idx="23182">
                  <c:v>3.5999999999999997E-2</c:v>
                </c:pt>
                <c:pt idx="23183">
                  <c:v>3.5999999999999997E-2</c:v>
                </c:pt>
                <c:pt idx="23184">
                  <c:v>3.5999999999999997E-2</c:v>
                </c:pt>
                <c:pt idx="23185">
                  <c:v>3.5999999999999997E-2</c:v>
                </c:pt>
                <c:pt idx="23186">
                  <c:v>3.5999999999999997E-2</c:v>
                </c:pt>
                <c:pt idx="23187">
                  <c:v>3.5999999999999997E-2</c:v>
                </c:pt>
                <c:pt idx="23188">
                  <c:v>3.5999999999999997E-2</c:v>
                </c:pt>
                <c:pt idx="23189">
                  <c:v>3.5999999999999997E-2</c:v>
                </c:pt>
                <c:pt idx="23190">
                  <c:v>3.5999999999999997E-2</c:v>
                </c:pt>
                <c:pt idx="23191">
                  <c:v>3.5999999999999997E-2</c:v>
                </c:pt>
                <c:pt idx="23192">
                  <c:v>3.5999999999999997E-2</c:v>
                </c:pt>
                <c:pt idx="23193">
                  <c:v>3.5999999999999997E-2</c:v>
                </c:pt>
                <c:pt idx="23194">
                  <c:v>3.5999999999999997E-2</c:v>
                </c:pt>
                <c:pt idx="23195">
                  <c:v>3.5999999999999997E-2</c:v>
                </c:pt>
                <c:pt idx="23196">
                  <c:v>3.5999999999999997E-2</c:v>
                </c:pt>
                <c:pt idx="23197">
                  <c:v>3.5999999999999997E-2</c:v>
                </c:pt>
                <c:pt idx="23198">
                  <c:v>3.5999999999999997E-2</c:v>
                </c:pt>
                <c:pt idx="23199">
                  <c:v>3.5999999999999997E-2</c:v>
                </c:pt>
                <c:pt idx="23200">
                  <c:v>3.5999999999999997E-2</c:v>
                </c:pt>
                <c:pt idx="23201">
                  <c:v>3.5999999999999997E-2</c:v>
                </c:pt>
                <c:pt idx="23202">
                  <c:v>3.5999999999999997E-2</c:v>
                </c:pt>
                <c:pt idx="23203">
                  <c:v>3.5999999999999997E-2</c:v>
                </c:pt>
                <c:pt idx="23204">
                  <c:v>3.5999999999999997E-2</c:v>
                </c:pt>
                <c:pt idx="23205">
                  <c:v>3.5999999999999997E-2</c:v>
                </c:pt>
                <c:pt idx="23206">
                  <c:v>3.5999999999999997E-2</c:v>
                </c:pt>
                <c:pt idx="23207">
                  <c:v>3.5999999999999997E-2</c:v>
                </c:pt>
                <c:pt idx="23208">
                  <c:v>3.5999999999999997E-2</c:v>
                </c:pt>
                <c:pt idx="23209">
                  <c:v>3.5999999999999997E-2</c:v>
                </c:pt>
                <c:pt idx="23210">
                  <c:v>3.5999999999999997E-2</c:v>
                </c:pt>
                <c:pt idx="23211">
                  <c:v>3.5999999999999997E-2</c:v>
                </c:pt>
                <c:pt idx="23212">
                  <c:v>3.5999999999999997E-2</c:v>
                </c:pt>
                <c:pt idx="23213">
                  <c:v>3.5999999999999997E-2</c:v>
                </c:pt>
                <c:pt idx="23214">
                  <c:v>3.5999999999999997E-2</c:v>
                </c:pt>
                <c:pt idx="23215">
                  <c:v>3.5999999999999997E-2</c:v>
                </c:pt>
                <c:pt idx="23216">
                  <c:v>3.5999999999999997E-2</c:v>
                </c:pt>
                <c:pt idx="23217">
                  <c:v>3.5999999999999997E-2</c:v>
                </c:pt>
                <c:pt idx="23218">
                  <c:v>3.5999999999999997E-2</c:v>
                </c:pt>
                <c:pt idx="23219">
                  <c:v>3.5999999999999997E-2</c:v>
                </c:pt>
                <c:pt idx="23220">
                  <c:v>3.5999999999999997E-2</c:v>
                </c:pt>
                <c:pt idx="23221">
                  <c:v>3.5999999999999997E-2</c:v>
                </c:pt>
                <c:pt idx="23222">
                  <c:v>3.5999999999999997E-2</c:v>
                </c:pt>
                <c:pt idx="23223">
                  <c:v>3.5999999999999997E-2</c:v>
                </c:pt>
                <c:pt idx="23224">
                  <c:v>3.5999999999999997E-2</c:v>
                </c:pt>
                <c:pt idx="23225">
                  <c:v>3.5999999999999997E-2</c:v>
                </c:pt>
                <c:pt idx="23226">
                  <c:v>3.5999999999999997E-2</c:v>
                </c:pt>
                <c:pt idx="23227">
                  <c:v>3.5999999999999997E-2</c:v>
                </c:pt>
                <c:pt idx="23228">
                  <c:v>3.5999999999999997E-2</c:v>
                </c:pt>
                <c:pt idx="23229">
                  <c:v>3.5999999999999997E-2</c:v>
                </c:pt>
                <c:pt idx="23230">
                  <c:v>3.5999999999999997E-2</c:v>
                </c:pt>
                <c:pt idx="23231">
                  <c:v>3.5999999999999997E-2</c:v>
                </c:pt>
                <c:pt idx="23232">
                  <c:v>3.5999999999999997E-2</c:v>
                </c:pt>
                <c:pt idx="23233">
                  <c:v>3.5999999999999997E-2</c:v>
                </c:pt>
                <c:pt idx="23234">
                  <c:v>3.5999999999999997E-2</c:v>
                </c:pt>
                <c:pt idx="23235">
                  <c:v>3.5999999999999997E-2</c:v>
                </c:pt>
                <c:pt idx="23236">
                  <c:v>3.5999999999999997E-2</c:v>
                </c:pt>
                <c:pt idx="23237">
                  <c:v>3.5999999999999997E-2</c:v>
                </c:pt>
                <c:pt idx="23238">
                  <c:v>3.5999999999999997E-2</c:v>
                </c:pt>
                <c:pt idx="23239">
                  <c:v>3.5999999999999997E-2</c:v>
                </c:pt>
                <c:pt idx="23240">
                  <c:v>3.5999999999999997E-2</c:v>
                </c:pt>
                <c:pt idx="23241">
                  <c:v>3.5999999999999997E-2</c:v>
                </c:pt>
                <c:pt idx="23242">
                  <c:v>3.5999999999999997E-2</c:v>
                </c:pt>
                <c:pt idx="23243">
                  <c:v>3.5999999999999997E-2</c:v>
                </c:pt>
                <c:pt idx="23244">
                  <c:v>3.5999999999999997E-2</c:v>
                </c:pt>
                <c:pt idx="23245">
                  <c:v>3.5999999999999997E-2</c:v>
                </c:pt>
                <c:pt idx="23246">
                  <c:v>3.5999999999999997E-2</c:v>
                </c:pt>
                <c:pt idx="23247">
                  <c:v>3.6999999999999998E-2</c:v>
                </c:pt>
                <c:pt idx="23248">
                  <c:v>3.6999999999999998E-2</c:v>
                </c:pt>
                <c:pt idx="23249">
                  <c:v>3.6999999999999998E-2</c:v>
                </c:pt>
                <c:pt idx="23250">
                  <c:v>3.6999999999999998E-2</c:v>
                </c:pt>
                <c:pt idx="23251">
                  <c:v>3.6999999999999998E-2</c:v>
                </c:pt>
                <c:pt idx="23252">
                  <c:v>3.6999999999999998E-2</c:v>
                </c:pt>
                <c:pt idx="23253">
                  <c:v>3.6999999999999998E-2</c:v>
                </c:pt>
                <c:pt idx="23254">
                  <c:v>3.6999999999999998E-2</c:v>
                </c:pt>
                <c:pt idx="23255">
                  <c:v>3.6999999999999998E-2</c:v>
                </c:pt>
                <c:pt idx="23256">
                  <c:v>3.6999999999999998E-2</c:v>
                </c:pt>
                <c:pt idx="23257">
                  <c:v>3.6999999999999998E-2</c:v>
                </c:pt>
                <c:pt idx="23258">
                  <c:v>3.6999999999999998E-2</c:v>
                </c:pt>
                <c:pt idx="23259">
                  <c:v>3.6999999999999998E-2</c:v>
                </c:pt>
                <c:pt idx="23260">
                  <c:v>3.6999999999999998E-2</c:v>
                </c:pt>
                <c:pt idx="23261">
                  <c:v>3.6999999999999998E-2</c:v>
                </c:pt>
                <c:pt idx="23262">
                  <c:v>3.6999999999999998E-2</c:v>
                </c:pt>
                <c:pt idx="23263">
                  <c:v>3.6999999999999998E-2</c:v>
                </c:pt>
                <c:pt idx="23264">
                  <c:v>3.6999999999999998E-2</c:v>
                </c:pt>
                <c:pt idx="23265">
                  <c:v>3.6999999999999998E-2</c:v>
                </c:pt>
                <c:pt idx="23266">
                  <c:v>3.6999999999999998E-2</c:v>
                </c:pt>
                <c:pt idx="23267">
                  <c:v>3.6999999999999998E-2</c:v>
                </c:pt>
                <c:pt idx="23268">
                  <c:v>3.6999999999999998E-2</c:v>
                </c:pt>
                <c:pt idx="23269">
                  <c:v>3.6999999999999998E-2</c:v>
                </c:pt>
                <c:pt idx="23270">
                  <c:v>3.6999999999999998E-2</c:v>
                </c:pt>
                <c:pt idx="23271">
                  <c:v>3.6999999999999998E-2</c:v>
                </c:pt>
                <c:pt idx="23272">
                  <c:v>3.6999999999999998E-2</c:v>
                </c:pt>
                <c:pt idx="23273">
                  <c:v>3.6999999999999998E-2</c:v>
                </c:pt>
                <c:pt idx="23274">
                  <c:v>3.6999999999999998E-2</c:v>
                </c:pt>
                <c:pt idx="23275">
                  <c:v>3.6999999999999998E-2</c:v>
                </c:pt>
                <c:pt idx="23276">
                  <c:v>3.6999999999999998E-2</c:v>
                </c:pt>
                <c:pt idx="23277">
                  <c:v>3.6999999999999998E-2</c:v>
                </c:pt>
                <c:pt idx="23278">
                  <c:v>3.6999999999999998E-2</c:v>
                </c:pt>
                <c:pt idx="23279">
                  <c:v>3.6999999999999998E-2</c:v>
                </c:pt>
                <c:pt idx="23280">
                  <c:v>3.6999999999999998E-2</c:v>
                </c:pt>
                <c:pt idx="23281">
                  <c:v>3.6999999999999998E-2</c:v>
                </c:pt>
                <c:pt idx="23282">
                  <c:v>3.6999999999999998E-2</c:v>
                </c:pt>
                <c:pt idx="23283">
                  <c:v>3.6999999999999998E-2</c:v>
                </c:pt>
                <c:pt idx="23284">
                  <c:v>3.6999999999999998E-2</c:v>
                </c:pt>
                <c:pt idx="23285">
                  <c:v>3.6999999999999998E-2</c:v>
                </c:pt>
                <c:pt idx="23286">
                  <c:v>3.6999999999999998E-2</c:v>
                </c:pt>
                <c:pt idx="23287">
                  <c:v>3.6999999999999998E-2</c:v>
                </c:pt>
                <c:pt idx="23288">
                  <c:v>3.6999999999999998E-2</c:v>
                </c:pt>
                <c:pt idx="23289">
                  <c:v>3.6999999999999998E-2</c:v>
                </c:pt>
                <c:pt idx="23290">
                  <c:v>3.6999999999999998E-2</c:v>
                </c:pt>
                <c:pt idx="23291">
                  <c:v>3.6999999999999998E-2</c:v>
                </c:pt>
                <c:pt idx="23292">
                  <c:v>3.6999999999999998E-2</c:v>
                </c:pt>
                <c:pt idx="23293">
                  <c:v>3.6999999999999998E-2</c:v>
                </c:pt>
                <c:pt idx="23294">
                  <c:v>3.6999999999999998E-2</c:v>
                </c:pt>
                <c:pt idx="23295">
                  <c:v>3.6999999999999998E-2</c:v>
                </c:pt>
                <c:pt idx="23296">
                  <c:v>3.6999999999999998E-2</c:v>
                </c:pt>
                <c:pt idx="23297">
                  <c:v>3.6999999999999998E-2</c:v>
                </c:pt>
                <c:pt idx="23298">
                  <c:v>3.6999999999999998E-2</c:v>
                </c:pt>
                <c:pt idx="23299">
                  <c:v>3.6999999999999998E-2</c:v>
                </c:pt>
                <c:pt idx="23300">
                  <c:v>3.6999999999999998E-2</c:v>
                </c:pt>
                <c:pt idx="23301">
                  <c:v>3.6999999999999998E-2</c:v>
                </c:pt>
                <c:pt idx="23302">
                  <c:v>3.6999999999999998E-2</c:v>
                </c:pt>
                <c:pt idx="23303">
                  <c:v>3.6999999999999998E-2</c:v>
                </c:pt>
                <c:pt idx="23304">
                  <c:v>3.6999999999999998E-2</c:v>
                </c:pt>
                <c:pt idx="23305">
                  <c:v>3.6999999999999998E-2</c:v>
                </c:pt>
                <c:pt idx="23306">
                  <c:v>3.6999999999999998E-2</c:v>
                </c:pt>
                <c:pt idx="23307">
                  <c:v>3.6999999999999998E-2</c:v>
                </c:pt>
                <c:pt idx="23308">
                  <c:v>3.6999999999999998E-2</c:v>
                </c:pt>
                <c:pt idx="23309">
                  <c:v>3.6999999999999998E-2</c:v>
                </c:pt>
                <c:pt idx="23310">
                  <c:v>3.6999999999999998E-2</c:v>
                </c:pt>
                <c:pt idx="23311">
                  <c:v>3.6999999999999998E-2</c:v>
                </c:pt>
                <c:pt idx="23312">
                  <c:v>3.6999999999999998E-2</c:v>
                </c:pt>
                <c:pt idx="23313">
                  <c:v>3.6999999999999998E-2</c:v>
                </c:pt>
                <c:pt idx="23314">
                  <c:v>3.6999999999999998E-2</c:v>
                </c:pt>
                <c:pt idx="23315">
                  <c:v>3.6999999999999998E-2</c:v>
                </c:pt>
                <c:pt idx="23316">
                  <c:v>3.6999999999999998E-2</c:v>
                </c:pt>
                <c:pt idx="23317">
                  <c:v>3.6999999999999998E-2</c:v>
                </c:pt>
                <c:pt idx="23318">
                  <c:v>3.6999999999999998E-2</c:v>
                </c:pt>
                <c:pt idx="23319">
                  <c:v>3.6999999999999998E-2</c:v>
                </c:pt>
                <c:pt idx="23320">
                  <c:v>3.6999999999999998E-2</c:v>
                </c:pt>
                <c:pt idx="23321">
                  <c:v>3.6999999999999998E-2</c:v>
                </c:pt>
                <c:pt idx="23322">
                  <c:v>3.6999999999999998E-2</c:v>
                </c:pt>
                <c:pt idx="23323">
                  <c:v>3.6999999999999998E-2</c:v>
                </c:pt>
                <c:pt idx="23324">
                  <c:v>3.6999999999999998E-2</c:v>
                </c:pt>
                <c:pt idx="23325">
                  <c:v>3.6999999999999998E-2</c:v>
                </c:pt>
                <c:pt idx="23326">
                  <c:v>3.6999999999999998E-2</c:v>
                </c:pt>
                <c:pt idx="23327">
                  <c:v>3.6999999999999998E-2</c:v>
                </c:pt>
                <c:pt idx="23328">
                  <c:v>3.7999999999999999E-2</c:v>
                </c:pt>
                <c:pt idx="23329">
                  <c:v>3.7999999999999999E-2</c:v>
                </c:pt>
                <c:pt idx="23330">
                  <c:v>3.7999999999999999E-2</c:v>
                </c:pt>
                <c:pt idx="23331">
                  <c:v>3.7999999999999999E-2</c:v>
                </c:pt>
                <c:pt idx="23332">
                  <c:v>3.7999999999999999E-2</c:v>
                </c:pt>
                <c:pt idx="23333">
                  <c:v>3.7999999999999999E-2</c:v>
                </c:pt>
                <c:pt idx="23334">
                  <c:v>3.7999999999999999E-2</c:v>
                </c:pt>
                <c:pt idx="23335">
                  <c:v>3.7999999999999999E-2</c:v>
                </c:pt>
                <c:pt idx="23336">
                  <c:v>3.7999999999999999E-2</c:v>
                </c:pt>
                <c:pt idx="23337">
                  <c:v>3.7999999999999999E-2</c:v>
                </c:pt>
                <c:pt idx="23338">
                  <c:v>3.7999999999999999E-2</c:v>
                </c:pt>
                <c:pt idx="23339">
                  <c:v>3.7999999999999999E-2</c:v>
                </c:pt>
                <c:pt idx="23340">
                  <c:v>3.7999999999999999E-2</c:v>
                </c:pt>
                <c:pt idx="23341">
                  <c:v>3.7999999999999999E-2</c:v>
                </c:pt>
                <c:pt idx="23342">
                  <c:v>3.7999999999999999E-2</c:v>
                </c:pt>
                <c:pt idx="23343">
                  <c:v>3.7999999999999999E-2</c:v>
                </c:pt>
                <c:pt idx="23344">
                  <c:v>3.7999999999999999E-2</c:v>
                </c:pt>
                <c:pt idx="23345">
                  <c:v>3.7999999999999999E-2</c:v>
                </c:pt>
                <c:pt idx="23346">
                  <c:v>3.7999999999999999E-2</c:v>
                </c:pt>
                <c:pt idx="23347">
                  <c:v>3.7999999999999999E-2</c:v>
                </c:pt>
                <c:pt idx="23348">
                  <c:v>3.7999999999999999E-2</c:v>
                </c:pt>
                <c:pt idx="23349">
                  <c:v>3.7999999999999999E-2</c:v>
                </c:pt>
                <c:pt idx="23350">
                  <c:v>3.7999999999999999E-2</c:v>
                </c:pt>
                <c:pt idx="23351">
                  <c:v>3.7999999999999999E-2</c:v>
                </c:pt>
                <c:pt idx="23352">
                  <c:v>3.7999999999999999E-2</c:v>
                </c:pt>
                <c:pt idx="23353">
                  <c:v>3.7999999999999999E-2</c:v>
                </c:pt>
                <c:pt idx="23354">
                  <c:v>3.7999999999999999E-2</c:v>
                </c:pt>
                <c:pt idx="23355">
                  <c:v>3.7999999999999999E-2</c:v>
                </c:pt>
                <c:pt idx="23356">
                  <c:v>3.7999999999999999E-2</c:v>
                </c:pt>
                <c:pt idx="23357">
                  <c:v>3.7999999999999999E-2</c:v>
                </c:pt>
                <c:pt idx="23358">
                  <c:v>3.7999999999999999E-2</c:v>
                </c:pt>
                <c:pt idx="23359">
                  <c:v>3.7999999999999999E-2</c:v>
                </c:pt>
                <c:pt idx="23360">
                  <c:v>3.7999999999999999E-2</c:v>
                </c:pt>
                <c:pt idx="23361">
                  <c:v>3.7999999999999999E-2</c:v>
                </c:pt>
                <c:pt idx="23362">
                  <c:v>3.7999999999999999E-2</c:v>
                </c:pt>
                <c:pt idx="23363">
                  <c:v>3.7999999999999999E-2</c:v>
                </c:pt>
                <c:pt idx="23364">
                  <c:v>3.7999999999999999E-2</c:v>
                </c:pt>
                <c:pt idx="23365">
                  <c:v>3.7999999999999999E-2</c:v>
                </c:pt>
                <c:pt idx="23366">
                  <c:v>3.7999999999999999E-2</c:v>
                </c:pt>
                <c:pt idx="23367">
                  <c:v>3.7999999999999999E-2</c:v>
                </c:pt>
                <c:pt idx="23368">
                  <c:v>3.7999999999999999E-2</c:v>
                </c:pt>
                <c:pt idx="23369">
                  <c:v>3.7999999999999999E-2</c:v>
                </c:pt>
                <c:pt idx="23370">
                  <c:v>3.7999999999999999E-2</c:v>
                </c:pt>
                <c:pt idx="23371">
                  <c:v>3.7999999999999999E-2</c:v>
                </c:pt>
                <c:pt idx="23372">
                  <c:v>3.7999999999999999E-2</c:v>
                </c:pt>
                <c:pt idx="23373">
                  <c:v>3.7999999999999999E-2</c:v>
                </c:pt>
                <c:pt idx="23374">
                  <c:v>3.7999999999999999E-2</c:v>
                </c:pt>
                <c:pt idx="23375">
                  <c:v>3.7999999999999999E-2</c:v>
                </c:pt>
                <c:pt idx="23376">
                  <c:v>3.7999999999999999E-2</c:v>
                </c:pt>
                <c:pt idx="23377">
                  <c:v>3.7999999999999999E-2</c:v>
                </c:pt>
                <c:pt idx="23378">
                  <c:v>3.7999999999999999E-2</c:v>
                </c:pt>
                <c:pt idx="23379">
                  <c:v>3.7999999999999999E-2</c:v>
                </c:pt>
                <c:pt idx="23380">
                  <c:v>3.7999999999999999E-2</c:v>
                </c:pt>
                <c:pt idx="23381">
                  <c:v>3.7999999999999999E-2</c:v>
                </c:pt>
                <c:pt idx="23382">
                  <c:v>3.7999999999999999E-2</c:v>
                </c:pt>
                <c:pt idx="23383">
                  <c:v>3.7999999999999999E-2</c:v>
                </c:pt>
                <c:pt idx="23384">
                  <c:v>3.7999999999999999E-2</c:v>
                </c:pt>
                <c:pt idx="23385">
                  <c:v>3.7999999999999999E-2</c:v>
                </c:pt>
                <c:pt idx="23386">
                  <c:v>3.7999999999999999E-2</c:v>
                </c:pt>
                <c:pt idx="23387">
                  <c:v>3.7999999999999999E-2</c:v>
                </c:pt>
                <c:pt idx="23388">
                  <c:v>3.7999999999999999E-2</c:v>
                </c:pt>
                <c:pt idx="23389">
                  <c:v>3.7999999999999999E-2</c:v>
                </c:pt>
                <c:pt idx="23390">
                  <c:v>3.7999999999999999E-2</c:v>
                </c:pt>
                <c:pt idx="23391">
                  <c:v>3.7999999999999999E-2</c:v>
                </c:pt>
                <c:pt idx="23392">
                  <c:v>3.7999999999999999E-2</c:v>
                </c:pt>
                <c:pt idx="23393">
                  <c:v>3.7999999999999999E-2</c:v>
                </c:pt>
                <c:pt idx="23394">
                  <c:v>3.7999999999999999E-2</c:v>
                </c:pt>
                <c:pt idx="23395">
                  <c:v>3.7999999999999999E-2</c:v>
                </c:pt>
                <c:pt idx="23396">
                  <c:v>3.7999999999999999E-2</c:v>
                </c:pt>
                <c:pt idx="23397">
                  <c:v>3.7999999999999999E-2</c:v>
                </c:pt>
                <c:pt idx="23398">
                  <c:v>3.7999999999999999E-2</c:v>
                </c:pt>
                <c:pt idx="23399">
                  <c:v>3.7999999999999999E-2</c:v>
                </c:pt>
                <c:pt idx="23400">
                  <c:v>3.7999999999999999E-2</c:v>
                </c:pt>
                <c:pt idx="23401">
                  <c:v>3.7999999999999999E-2</c:v>
                </c:pt>
                <c:pt idx="23402">
                  <c:v>3.7999999999999999E-2</c:v>
                </c:pt>
                <c:pt idx="23403">
                  <c:v>3.7999999999999999E-2</c:v>
                </c:pt>
                <c:pt idx="23404">
                  <c:v>3.7999999999999999E-2</c:v>
                </c:pt>
                <c:pt idx="23405">
                  <c:v>3.7999999999999999E-2</c:v>
                </c:pt>
                <c:pt idx="23406">
                  <c:v>3.7999999999999999E-2</c:v>
                </c:pt>
                <c:pt idx="23407">
                  <c:v>3.7999999999999999E-2</c:v>
                </c:pt>
                <c:pt idx="23408">
                  <c:v>3.7999999999999999E-2</c:v>
                </c:pt>
                <c:pt idx="23409">
                  <c:v>3.9E-2</c:v>
                </c:pt>
                <c:pt idx="23410">
                  <c:v>3.9E-2</c:v>
                </c:pt>
                <c:pt idx="23411">
                  <c:v>3.9E-2</c:v>
                </c:pt>
                <c:pt idx="23412">
                  <c:v>3.9E-2</c:v>
                </c:pt>
                <c:pt idx="23413">
                  <c:v>3.9E-2</c:v>
                </c:pt>
                <c:pt idx="23414">
                  <c:v>3.9E-2</c:v>
                </c:pt>
                <c:pt idx="23415">
                  <c:v>3.9E-2</c:v>
                </c:pt>
                <c:pt idx="23416">
                  <c:v>3.9E-2</c:v>
                </c:pt>
                <c:pt idx="23417">
                  <c:v>3.9E-2</c:v>
                </c:pt>
                <c:pt idx="23418">
                  <c:v>3.9E-2</c:v>
                </c:pt>
                <c:pt idx="23419">
                  <c:v>3.9E-2</c:v>
                </c:pt>
                <c:pt idx="23420">
                  <c:v>3.9E-2</c:v>
                </c:pt>
                <c:pt idx="23421">
                  <c:v>3.9E-2</c:v>
                </c:pt>
                <c:pt idx="23422">
                  <c:v>3.9E-2</c:v>
                </c:pt>
                <c:pt idx="23423">
                  <c:v>3.9E-2</c:v>
                </c:pt>
                <c:pt idx="23424">
                  <c:v>3.9E-2</c:v>
                </c:pt>
                <c:pt idx="23425">
                  <c:v>3.9E-2</c:v>
                </c:pt>
                <c:pt idx="23426">
                  <c:v>3.9E-2</c:v>
                </c:pt>
                <c:pt idx="23427">
                  <c:v>3.9E-2</c:v>
                </c:pt>
                <c:pt idx="23428">
                  <c:v>3.9E-2</c:v>
                </c:pt>
                <c:pt idx="23429">
                  <c:v>3.9E-2</c:v>
                </c:pt>
                <c:pt idx="23430">
                  <c:v>3.9E-2</c:v>
                </c:pt>
                <c:pt idx="23431">
                  <c:v>3.9E-2</c:v>
                </c:pt>
                <c:pt idx="23432">
                  <c:v>3.9E-2</c:v>
                </c:pt>
                <c:pt idx="23433">
                  <c:v>3.9E-2</c:v>
                </c:pt>
                <c:pt idx="23434">
                  <c:v>3.9E-2</c:v>
                </c:pt>
                <c:pt idx="23435">
                  <c:v>3.9E-2</c:v>
                </c:pt>
                <c:pt idx="23436">
                  <c:v>3.9E-2</c:v>
                </c:pt>
                <c:pt idx="23437">
                  <c:v>3.9E-2</c:v>
                </c:pt>
                <c:pt idx="23438">
                  <c:v>3.9E-2</c:v>
                </c:pt>
                <c:pt idx="23439">
                  <c:v>3.9E-2</c:v>
                </c:pt>
                <c:pt idx="23440">
                  <c:v>3.9E-2</c:v>
                </c:pt>
                <c:pt idx="23441">
                  <c:v>3.9E-2</c:v>
                </c:pt>
                <c:pt idx="23442">
                  <c:v>3.9E-2</c:v>
                </c:pt>
                <c:pt idx="23443">
                  <c:v>3.9E-2</c:v>
                </c:pt>
                <c:pt idx="23444">
                  <c:v>3.9E-2</c:v>
                </c:pt>
                <c:pt idx="23445">
                  <c:v>3.9E-2</c:v>
                </c:pt>
                <c:pt idx="23446">
                  <c:v>3.9E-2</c:v>
                </c:pt>
                <c:pt idx="23447">
                  <c:v>3.9E-2</c:v>
                </c:pt>
                <c:pt idx="23448">
                  <c:v>3.9E-2</c:v>
                </c:pt>
                <c:pt idx="23449">
                  <c:v>3.9E-2</c:v>
                </c:pt>
                <c:pt idx="23450">
                  <c:v>3.9E-2</c:v>
                </c:pt>
                <c:pt idx="23451">
                  <c:v>3.9E-2</c:v>
                </c:pt>
                <c:pt idx="23452">
                  <c:v>3.9E-2</c:v>
                </c:pt>
                <c:pt idx="23453">
                  <c:v>3.9E-2</c:v>
                </c:pt>
                <c:pt idx="23454">
                  <c:v>3.9E-2</c:v>
                </c:pt>
                <c:pt idx="23455">
                  <c:v>3.9E-2</c:v>
                </c:pt>
                <c:pt idx="23456">
                  <c:v>3.9E-2</c:v>
                </c:pt>
                <c:pt idx="23457">
                  <c:v>3.9E-2</c:v>
                </c:pt>
                <c:pt idx="23458">
                  <c:v>3.9E-2</c:v>
                </c:pt>
                <c:pt idx="23459">
                  <c:v>3.9E-2</c:v>
                </c:pt>
                <c:pt idx="23460">
                  <c:v>3.9E-2</c:v>
                </c:pt>
                <c:pt idx="23461">
                  <c:v>3.9E-2</c:v>
                </c:pt>
                <c:pt idx="23462">
                  <c:v>3.9E-2</c:v>
                </c:pt>
                <c:pt idx="23463">
                  <c:v>3.9E-2</c:v>
                </c:pt>
                <c:pt idx="23464">
                  <c:v>3.9E-2</c:v>
                </c:pt>
                <c:pt idx="23465">
                  <c:v>3.9E-2</c:v>
                </c:pt>
                <c:pt idx="23466">
                  <c:v>3.9E-2</c:v>
                </c:pt>
                <c:pt idx="23467">
                  <c:v>3.9E-2</c:v>
                </c:pt>
                <c:pt idx="23468">
                  <c:v>3.9E-2</c:v>
                </c:pt>
                <c:pt idx="23469">
                  <c:v>3.9E-2</c:v>
                </c:pt>
                <c:pt idx="23470">
                  <c:v>3.9E-2</c:v>
                </c:pt>
                <c:pt idx="23471">
                  <c:v>3.9E-2</c:v>
                </c:pt>
                <c:pt idx="23472">
                  <c:v>3.9E-2</c:v>
                </c:pt>
                <c:pt idx="23473">
                  <c:v>3.9E-2</c:v>
                </c:pt>
                <c:pt idx="23474">
                  <c:v>3.9E-2</c:v>
                </c:pt>
                <c:pt idx="23475">
                  <c:v>3.9E-2</c:v>
                </c:pt>
                <c:pt idx="23476">
                  <c:v>3.9E-2</c:v>
                </c:pt>
                <c:pt idx="23477">
                  <c:v>3.9E-2</c:v>
                </c:pt>
                <c:pt idx="23478">
                  <c:v>3.9E-2</c:v>
                </c:pt>
                <c:pt idx="23479">
                  <c:v>3.9E-2</c:v>
                </c:pt>
                <c:pt idx="23480">
                  <c:v>3.9E-2</c:v>
                </c:pt>
                <c:pt idx="23481">
                  <c:v>3.9E-2</c:v>
                </c:pt>
                <c:pt idx="23482">
                  <c:v>3.9E-2</c:v>
                </c:pt>
                <c:pt idx="23483">
                  <c:v>3.9E-2</c:v>
                </c:pt>
                <c:pt idx="23484">
                  <c:v>3.9E-2</c:v>
                </c:pt>
                <c:pt idx="23485">
                  <c:v>3.9E-2</c:v>
                </c:pt>
                <c:pt idx="23486">
                  <c:v>3.9E-2</c:v>
                </c:pt>
                <c:pt idx="23487">
                  <c:v>3.9E-2</c:v>
                </c:pt>
                <c:pt idx="23488">
                  <c:v>3.9E-2</c:v>
                </c:pt>
                <c:pt idx="23489">
                  <c:v>3.9E-2</c:v>
                </c:pt>
                <c:pt idx="23490">
                  <c:v>0.04</c:v>
                </c:pt>
                <c:pt idx="23491">
                  <c:v>0.04</c:v>
                </c:pt>
                <c:pt idx="23492">
                  <c:v>0.04</c:v>
                </c:pt>
                <c:pt idx="23493">
                  <c:v>0.04</c:v>
                </c:pt>
                <c:pt idx="23494">
                  <c:v>0.04</c:v>
                </c:pt>
                <c:pt idx="23495">
                  <c:v>0.04</c:v>
                </c:pt>
                <c:pt idx="23496">
                  <c:v>0.04</c:v>
                </c:pt>
                <c:pt idx="23497">
                  <c:v>0.04</c:v>
                </c:pt>
                <c:pt idx="23498">
                  <c:v>0.04</c:v>
                </c:pt>
                <c:pt idx="23499">
                  <c:v>0.04</c:v>
                </c:pt>
                <c:pt idx="23500">
                  <c:v>0.04</c:v>
                </c:pt>
                <c:pt idx="23501">
                  <c:v>0.04</c:v>
                </c:pt>
                <c:pt idx="23502">
                  <c:v>0.04</c:v>
                </c:pt>
                <c:pt idx="23503">
                  <c:v>0.04</c:v>
                </c:pt>
                <c:pt idx="23504">
                  <c:v>0.04</c:v>
                </c:pt>
                <c:pt idx="23505">
                  <c:v>0.04</c:v>
                </c:pt>
                <c:pt idx="23506">
                  <c:v>0.04</c:v>
                </c:pt>
                <c:pt idx="23507">
                  <c:v>0.04</c:v>
                </c:pt>
                <c:pt idx="23508">
                  <c:v>0.04</c:v>
                </c:pt>
                <c:pt idx="23509">
                  <c:v>0.04</c:v>
                </c:pt>
                <c:pt idx="23510">
                  <c:v>0.04</c:v>
                </c:pt>
                <c:pt idx="23511">
                  <c:v>0.04</c:v>
                </c:pt>
                <c:pt idx="23512">
                  <c:v>0.04</c:v>
                </c:pt>
                <c:pt idx="23513">
                  <c:v>0.04</c:v>
                </c:pt>
                <c:pt idx="23514">
                  <c:v>0.04</c:v>
                </c:pt>
                <c:pt idx="23515">
                  <c:v>0.04</c:v>
                </c:pt>
                <c:pt idx="23516">
                  <c:v>0.04</c:v>
                </c:pt>
                <c:pt idx="23517">
                  <c:v>0.04</c:v>
                </c:pt>
                <c:pt idx="23518">
                  <c:v>0.04</c:v>
                </c:pt>
                <c:pt idx="23519">
                  <c:v>0.04</c:v>
                </c:pt>
                <c:pt idx="23520">
                  <c:v>0.04</c:v>
                </c:pt>
                <c:pt idx="23521">
                  <c:v>0.04</c:v>
                </c:pt>
                <c:pt idx="23522">
                  <c:v>0.04</c:v>
                </c:pt>
                <c:pt idx="23523">
                  <c:v>0.04</c:v>
                </c:pt>
                <c:pt idx="23524">
                  <c:v>0.04</c:v>
                </c:pt>
                <c:pt idx="23525">
                  <c:v>0.04</c:v>
                </c:pt>
                <c:pt idx="23526">
                  <c:v>0.04</c:v>
                </c:pt>
                <c:pt idx="23527">
                  <c:v>0.04</c:v>
                </c:pt>
                <c:pt idx="23528">
                  <c:v>0.04</c:v>
                </c:pt>
                <c:pt idx="23529">
                  <c:v>0.04</c:v>
                </c:pt>
                <c:pt idx="23530">
                  <c:v>0.04</c:v>
                </c:pt>
                <c:pt idx="23531">
                  <c:v>0.04</c:v>
                </c:pt>
                <c:pt idx="23532">
                  <c:v>0.04</c:v>
                </c:pt>
                <c:pt idx="23533">
                  <c:v>0.04</c:v>
                </c:pt>
                <c:pt idx="23534">
                  <c:v>0.04</c:v>
                </c:pt>
                <c:pt idx="23535">
                  <c:v>0.04</c:v>
                </c:pt>
                <c:pt idx="23536">
                  <c:v>0.04</c:v>
                </c:pt>
                <c:pt idx="23537">
                  <c:v>0.04</c:v>
                </c:pt>
                <c:pt idx="23538">
                  <c:v>0.04</c:v>
                </c:pt>
                <c:pt idx="23539">
                  <c:v>0.04</c:v>
                </c:pt>
                <c:pt idx="23540">
                  <c:v>0.04</c:v>
                </c:pt>
                <c:pt idx="23541">
                  <c:v>0.04</c:v>
                </c:pt>
                <c:pt idx="23542">
                  <c:v>0.04</c:v>
                </c:pt>
                <c:pt idx="23543">
                  <c:v>0.04</c:v>
                </c:pt>
                <c:pt idx="23544">
                  <c:v>0.04</c:v>
                </c:pt>
                <c:pt idx="23545">
                  <c:v>0.04</c:v>
                </c:pt>
                <c:pt idx="23546">
                  <c:v>0.04</c:v>
                </c:pt>
                <c:pt idx="23547">
                  <c:v>0.04</c:v>
                </c:pt>
                <c:pt idx="23548">
                  <c:v>0.04</c:v>
                </c:pt>
                <c:pt idx="23549">
                  <c:v>0.04</c:v>
                </c:pt>
                <c:pt idx="23550">
                  <c:v>0.04</c:v>
                </c:pt>
                <c:pt idx="23551">
                  <c:v>0.04</c:v>
                </c:pt>
                <c:pt idx="23552">
                  <c:v>0.04</c:v>
                </c:pt>
                <c:pt idx="23553">
                  <c:v>0.04</c:v>
                </c:pt>
                <c:pt idx="23554">
                  <c:v>0.04</c:v>
                </c:pt>
                <c:pt idx="23555">
                  <c:v>0.04</c:v>
                </c:pt>
                <c:pt idx="23556">
                  <c:v>0.04</c:v>
                </c:pt>
                <c:pt idx="23557">
                  <c:v>0.04</c:v>
                </c:pt>
                <c:pt idx="23558">
                  <c:v>0.04</c:v>
                </c:pt>
                <c:pt idx="23559">
                  <c:v>0.04</c:v>
                </c:pt>
                <c:pt idx="23560">
                  <c:v>0.04</c:v>
                </c:pt>
                <c:pt idx="23561">
                  <c:v>0.04</c:v>
                </c:pt>
                <c:pt idx="23562">
                  <c:v>0.04</c:v>
                </c:pt>
                <c:pt idx="23563">
                  <c:v>0.04</c:v>
                </c:pt>
                <c:pt idx="23564">
                  <c:v>0.04</c:v>
                </c:pt>
                <c:pt idx="23565">
                  <c:v>0.04</c:v>
                </c:pt>
                <c:pt idx="23566">
                  <c:v>0.04</c:v>
                </c:pt>
                <c:pt idx="23567">
                  <c:v>0.04</c:v>
                </c:pt>
                <c:pt idx="23568">
                  <c:v>0.04</c:v>
                </c:pt>
                <c:pt idx="23569">
                  <c:v>0.04</c:v>
                </c:pt>
                <c:pt idx="23570">
                  <c:v>0.04</c:v>
                </c:pt>
                <c:pt idx="23571">
                  <c:v>4.1000000000000002E-2</c:v>
                </c:pt>
                <c:pt idx="23572">
                  <c:v>4.1000000000000002E-2</c:v>
                </c:pt>
                <c:pt idx="23573">
                  <c:v>4.1000000000000002E-2</c:v>
                </c:pt>
                <c:pt idx="23574">
                  <c:v>4.1000000000000002E-2</c:v>
                </c:pt>
                <c:pt idx="23575">
                  <c:v>4.1000000000000002E-2</c:v>
                </c:pt>
                <c:pt idx="23576">
                  <c:v>4.1000000000000002E-2</c:v>
                </c:pt>
                <c:pt idx="23577">
                  <c:v>4.1000000000000002E-2</c:v>
                </c:pt>
                <c:pt idx="23578">
                  <c:v>4.1000000000000002E-2</c:v>
                </c:pt>
                <c:pt idx="23579">
                  <c:v>4.1000000000000002E-2</c:v>
                </c:pt>
                <c:pt idx="23580">
                  <c:v>4.1000000000000002E-2</c:v>
                </c:pt>
                <c:pt idx="23581">
                  <c:v>4.1000000000000002E-2</c:v>
                </c:pt>
                <c:pt idx="23582">
                  <c:v>4.1000000000000002E-2</c:v>
                </c:pt>
                <c:pt idx="23583">
                  <c:v>4.1000000000000002E-2</c:v>
                </c:pt>
                <c:pt idx="23584">
                  <c:v>4.1000000000000002E-2</c:v>
                </c:pt>
                <c:pt idx="23585">
                  <c:v>4.1000000000000002E-2</c:v>
                </c:pt>
                <c:pt idx="23586">
                  <c:v>4.1000000000000002E-2</c:v>
                </c:pt>
                <c:pt idx="23587">
                  <c:v>4.1000000000000002E-2</c:v>
                </c:pt>
                <c:pt idx="23588">
                  <c:v>4.1000000000000002E-2</c:v>
                </c:pt>
                <c:pt idx="23589">
                  <c:v>4.1000000000000002E-2</c:v>
                </c:pt>
                <c:pt idx="23590">
                  <c:v>4.1000000000000002E-2</c:v>
                </c:pt>
                <c:pt idx="23591">
                  <c:v>4.1000000000000002E-2</c:v>
                </c:pt>
                <c:pt idx="23592">
                  <c:v>4.1000000000000002E-2</c:v>
                </c:pt>
                <c:pt idx="23593">
                  <c:v>4.1000000000000002E-2</c:v>
                </c:pt>
                <c:pt idx="23594">
                  <c:v>4.1000000000000002E-2</c:v>
                </c:pt>
                <c:pt idx="23595">
                  <c:v>4.1000000000000002E-2</c:v>
                </c:pt>
                <c:pt idx="23596">
                  <c:v>4.1000000000000002E-2</c:v>
                </c:pt>
                <c:pt idx="23597">
                  <c:v>4.1000000000000002E-2</c:v>
                </c:pt>
                <c:pt idx="23598">
                  <c:v>4.1000000000000002E-2</c:v>
                </c:pt>
                <c:pt idx="23599">
                  <c:v>4.1000000000000002E-2</c:v>
                </c:pt>
                <c:pt idx="23600">
                  <c:v>4.1000000000000002E-2</c:v>
                </c:pt>
                <c:pt idx="23601">
                  <c:v>4.1000000000000002E-2</c:v>
                </c:pt>
                <c:pt idx="23602">
                  <c:v>4.1000000000000002E-2</c:v>
                </c:pt>
                <c:pt idx="23603">
                  <c:v>4.1000000000000002E-2</c:v>
                </c:pt>
                <c:pt idx="23604">
                  <c:v>4.1000000000000002E-2</c:v>
                </c:pt>
                <c:pt idx="23605">
                  <c:v>4.1000000000000002E-2</c:v>
                </c:pt>
                <c:pt idx="23606">
                  <c:v>4.1000000000000002E-2</c:v>
                </c:pt>
                <c:pt idx="23607">
                  <c:v>4.1000000000000002E-2</c:v>
                </c:pt>
                <c:pt idx="23608">
                  <c:v>4.1000000000000002E-2</c:v>
                </c:pt>
                <c:pt idx="23609">
                  <c:v>4.1000000000000002E-2</c:v>
                </c:pt>
                <c:pt idx="23610">
                  <c:v>4.1000000000000002E-2</c:v>
                </c:pt>
                <c:pt idx="23611">
                  <c:v>4.1000000000000002E-2</c:v>
                </c:pt>
                <c:pt idx="23612">
                  <c:v>4.1000000000000002E-2</c:v>
                </c:pt>
                <c:pt idx="23613">
                  <c:v>4.1000000000000002E-2</c:v>
                </c:pt>
                <c:pt idx="23614">
                  <c:v>4.1000000000000002E-2</c:v>
                </c:pt>
                <c:pt idx="23615">
                  <c:v>4.1000000000000002E-2</c:v>
                </c:pt>
                <c:pt idx="23616">
                  <c:v>4.1000000000000002E-2</c:v>
                </c:pt>
                <c:pt idx="23617">
                  <c:v>4.1000000000000002E-2</c:v>
                </c:pt>
                <c:pt idx="23618">
                  <c:v>4.1000000000000002E-2</c:v>
                </c:pt>
                <c:pt idx="23619">
                  <c:v>4.1000000000000002E-2</c:v>
                </c:pt>
                <c:pt idx="23620">
                  <c:v>4.1000000000000002E-2</c:v>
                </c:pt>
                <c:pt idx="23621">
                  <c:v>4.1000000000000002E-2</c:v>
                </c:pt>
                <c:pt idx="23622">
                  <c:v>4.1000000000000002E-2</c:v>
                </c:pt>
                <c:pt idx="23623">
                  <c:v>4.1000000000000002E-2</c:v>
                </c:pt>
                <c:pt idx="23624">
                  <c:v>4.1000000000000002E-2</c:v>
                </c:pt>
                <c:pt idx="23625">
                  <c:v>4.1000000000000002E-2</c:v>
                </c:pt>
                <c:pt idx="23626">
                  <c:v>4.1000000000000002E-2</c:v>
                </c:pt>
                <c:pt idx="23627">
                  <c:v>4.1000000000000002E-2</c:v>
                </c:pt>
                <c:pt idx="23628">
                  <c:v>4.1000000000000002E-2</c:v>
                </c:pt>
                <c:pt idx="23629">
                  <c:v>4.1000000000000002E-2</c:v>
                </c:pt>
                <c:pt idx="23630">
                  <c:v>4.1000000000000002E-2</c:v>
                </c:pt>
                <c:pt idx="23631">
                  <c:v>4.1000000000000002E-2</c:v>
                </c:pt>
                <c:pt idx="23632">
                  <c:v>4.1000000000000002E-2</c:v>
                </c:pt>
                <c:pt idx="23633">
                  <c:v>4.1000000000000002E-2</c:v>
                </c:pt>
                <c:pt idx="23634">
                  <c:v>4.1000000000000002E-2</c:v>
                </c:pt>
                <c:pt idx="23635">
                  <c:v>4.1000000000000002E-2</c:v>
                </c:pt>
                <c:pt idx="23636">
                  <c:v>4.1000000000000002E-2</c:v>
                </c:pt>
                <c:pt idx="23637">
                  <c:v>4.1000000000000002E-2</c:v>
                </c:pt>
                <c:pt idx="23638">
                  <c:v>4.1000000000000002E-2</c:v>
                </c:pt>
                <c:pt idx="23639">
                  <c:v>4.1000000000000002E-2</c:v>
                </c:pt>
                <c:pt idx="23640">
                  <c:v>4.1000000000000002E-2</c:v>
                </c:pt>
                <c:pt idx="23641">
                  <c:v>4.1000000000000002E-2</c:v>
                </c:pt>
                <c:pt idx="23642">
                  <c:v>4.1000000000000002E-2</c:v>
                </c:pt>
                <c:pt idx="23643">
                  <c:v>4.1000000000000002E-2</c:v>
                </c:pt>
                <c:pt idx="23644">
                  <c:v>4.1000000000000002E-2</c:v>
                </c:pt>
                <c:pt idx="23645">
                  <c:v>4.1000000000000002E-2</c:v>
                </c:pt>
                <c:pt idx="23646">
                  <c:v>4.1000000000000002E-2</c:v>
                </c:pt>
                <c:pt idx="23647">
                  <c:v>4.1000000000000002E-2</c:v>
                </c:pt>
                <c:pt idx="23648">
                  <c:v>4.1000000000000002E-2</c:v>
                </c:pt>
                <c:pt idx="23649">
                  <c:v>4.1000000000000002E-2</c:v>
                </c:pt>
                <c:pt idx="23650">
                  <c:v>4.1000000000000002E-2</c:v>
                </c:pt>
                <c:pt idx="23651">
                  <c:v>4.1000000000000002E-2</c:v>
                </c:pt>
                <c:pt idx="23652">
                  <c:v>4.2000000000000003E-2</c:v>
                </c:pt>
                <c:pt idx="23653">
                  <c:v>4.2000000000000003E-2</c:v>
                </c:pt>
                <c:pt idx="23654">
                  <c:v>4.2000000000000003E-2</c:v>
                </c:pt>
                <c:pt idx="23655">
                  <c:v>4.2000000000000003E-2</c:v>
                </c:pt>
                <c:pt idx="23656">
                  <c:v>4.2000000000000003E-2</c:v>
                </c:pt>
                <c:pt idx="23657">
                  <c:v>4.2000000000000003E-2</c:v>
                </c:pt>
                <c:pt idx="23658">
                  <c:v>4.2000000000000003E-2</c:v>
                </c:pt>
                <c:pt idx="23659">
                  <c:v>4.2000000000000003E-2</c:v>
                </c:pt>
                <c:pt idx="23660">
                  <c:v>4.2000000000000003E-2</c:v>
                </c:pt>
                <c:pt idx="23661">
                  <c:v>4.2000000000000003E-2</c:v>
                </c:pt>
                <c:pt idx="23662">
                  <c:v>4.2000000000000003E-2</c:v>
                </c:pt>
                <c:pt idx="23663">
                  <c:v>4.2000000000000003E-2</c:v>
                </c:pt>
                <c:pt idx="23664">
                  <c:v>4.2000000000000003E-2</c:v>
                </c:pt>
                <c:pt idx="23665">
                  <c:v>4.2000000000000003E-2</c:v>
                </c:pt>
                <c:pt idx="23666">
                  <c:v>4.2000000000000003E-2</c:v>
                </c:pt>
                <c:pt idx="23667">
                  <c:v>4.2000000000000003E-2</c:v>
                </c:pt>
                <c:pt idx="23668">
                  <c:v>4.2000000000000003E-2</c:v>
                </c:pt>
                <c:pt idx="23669">
                  <c:v>4.2000000000000003E-2</c:v>
                </c:pt>
                <c:pt idx="23670">
                  <c:v>4.2000000000000003E-2</c:v>
                </c:pt>
                <c:pt idx="23671">
                  <c:v>4.2000000000000003E-2</c:v>
                </c:pt>
                <c:pt idx="23672">
                  <c:v>4.2000000000000003E-2</c:v>
                </c:pt>
                <c:pt idx="23673">
                  <c:v>4.2000000000000003E-2</c:v>
                </c:pt>
                <c:pt idx="23674">
                  <c:v>4.2000000000000003E-2</c:v>
                </c:pt>
                <c:pt idx="23675">
                  <c:v>4.2000000000000003E-2</c:v>
                </c:pt>
                <c:pt idx="23676">
                  <c:v>4.2000000000000003E-2</c:v>
                </c:pt>
                <c:pt idx="23677">
                  <c:v>4.2000000000000003E-2</c:v>
                </c:pt>
                <c:pt idx="23678">
                  <c:v>4.2000000000000003E-2</c:v>
                </c:pt>
                <c:pt idx="23679">
                  <c:v>4.2000000000000003E-2</c:v>
                </c:pt>
                <c:pt idx="23680">
                  <c:v>4.2000000000000003E-2</c:v>
                </c:pt>
                <c:pt idx="23681">
                  <c:v>4.2000000000000003E-2</c:v>
                </c:pt>
                <c:pt idx="23682">
                  <c:v>4.2000000000000003E-2</c:v>
                </c:pt>
                <c:pt idx="23683">
                  <c:v>4.2000000000000003E-2</c:v>
                </c:pt>
                <c:pt idx="23684">
                  <c:v>4.2000000000000003E-2</c:v>
                </c:pt>
                <c:pt idx="23685">
                  <c:v>4.2000000000000003E-2</c:v>
                </c:pt>
                <c:pt idx="23686">
                  <c:v>4.2000000000000003E-2</c:v>
                </c:pt>
                <c:pt idx="23687">
                  <c:v>4.2000000000000003E-2</c:v>
                </c:pt>
                <c:pt idx="23688">
                  <c:v>4.2000000000000003E-2</c:v>
                </c:pt>
                <c:pt idx="23689">
                  <c:v>4.2000000000000003E-2</c:v>
                </c:pt>
                <c:pt idx="23690">
                  <c:v>4.2000000000000003E-2</c:v>
                </c:pt>
                <c:pt idx="23691">
                  <c:v>4.2000000000000003E-2</c:v>
                </c:pt>
                <c:pt idx="23692">
                  <c:v>4.2000000000000003E-2</c:v>
                </c:pt>
                <c:pt idx="23693">
                  <c:v>4.2000000000000003E-2</c:v>
                </c:pt>
                <c:pt idx="23694">
                  <c:v>4.2000000000000003E-2</c:v>
                </c:pt>
                <c:pt idx="23695">
                  <c:v>4.2000000000000003E-2</c:v>
                </c:pt>
                <c:pt idx="23696">
                  <c:v>4.2000000000000003E-2</c:v>
                </c:pt>
                <c:pt idx="23697">
                  <c:v>4.2000000000000003E-2</c:v>
                </c:pt>
                <c:pt idx="23698">
                  <c:v>4.2000000000000003E-2</c:v>
                </c:pt>
                <c:pt idx="23699">
                  <c:v>4.2000000000000003E-2</c:v>
                </c:pt>
                <c:pt idx="23700">
                  <c:v>4.2000000000000003E-2</c:v>
                </c:pt>
                <c:pt idx="23701">
                  <c:v>4.2000000000000003E-2</c:v>
                </c:pt>
                <c:pt idx="23702">
                  <c:v>4.2000000000000003E-2</c:v>
                </c:pt>
                <c:pt idx="23703">
                  <c:v>4.2000000000000003E-2</c:v>
                </c:pt>
                <c:pt idx="23704">
                  <c:v>4.2000000000000003E-2</c:v>
                </c:pt>
                <c:pt idx="23705">
                  <c:v>4.2000000000000003E-2</c:v>
                </c:pt>
                <c:pt idx="23706">
                  <c:v>4.2000000000000003E-2</c:v>
                </c:pt>
                <c:pt idx="23707">
                  <c:v>4.2000000000000003E-2</c:v>
                </c:pt>
                <c:pt idx="23708">
                  <c:v>4.2000000000000003E-2</c:v>
                </c:pt>
                <c:pt idx="23709">
                  <c:v>4.2000000000000003E-2</c:v>
                </c:pt>
                <c:pt idx="23710">
                  <c:v>4.2000000000000003E-2</c:v>
                </c:pt>
                <c:pt idx="23711">
                  <c:v>4.2000000000000003E-2</c:v>
                </c:pt>
                <c:pt idx="23712">
                  <c:v>4.2000000000000003E-2</c:v>
                </c:pt>
                <c:pt idx="23713">
                  <c:v>4.2000000000000003E-2</c:v>
                </c:pt>
                <c:pt idx="23714">
                  <c:v>4.2000000000000003E-2</c:v>
                </c:pt>
                <c:pt idx="23715">
                  <c:v>4.2000000000000003E-2</c:v>
                </c:pt>
                <c:pt idx="23716">
                  <c:v>4.2000000000000003E-2</c:v>
                </c:pt>
                <c:pt idx="23717">
                  <c:v>4.2000000000000003E-2</c:v>
                </c:pt>
                <c:pt idx="23718">
                  <c:v>4.2000000000000003E-2</c:v>
                </c:pt>
                <c:pt idx="23719">
                  <c:v>4.2000000000000003E-2</c:v>
                </c:pt>
                <c:pt idx="23720">
                  <c:v>4.2000000000000003E-2</c:v>
                </c:pt>
                <c:pt idx="23721">
                  <c:v>4.2000000000000003E-2</c:v>
                </c:pt>
                <c:pt idx="23722">
                  <c:v>4.2000000000000003E-2</c:v>
                </c:pt>
                <c:pt idx="23723">
                  <c:v>4.2000000000000003E-2</c:v>
                </c:pt>
                <c:pt idx="23724">
                  <c:v>4.2000000000000003E-2</c:v>
                </c:pt>
                <c:pt idx="23725">
                  <c:v>4.2000000000000003E-2</c:v>
                </c:pt>
                <c:pt idx="23726">
                  <c:v>4.2000000000000003E-2</c:v>
                </c:pt>
                <c:pt idx="23727">
                  <c:v>4.2000000000000003E-2</c:v>
                </c:pt>
                <c:pt idx="23728">
                  <c:v>4.2000000000000003E-2</c:v>
                </c:pt>
                <c:pt idx="23729">
                  <c:v>4.2000000000000003E-2</c:v>
                </c:pt>
                <c:pt idx="23730">
                  <c:v>4.2000000000000003E-2</c:v>
                </c:pt>
                <c:pt idx="23731">
                  <c:v>4.2000000000000003E-2</c:v>
                </c:pt>
                <c:pt idx="23732">
                  <c:v>4.2000000000000003E-2</c:v>
                </c:pt>
                <c:pt idx="23733">
                  <c:v>4.2999999999999997E-2</c:v>
                </c:pt>
                <c:pt idx="23734">
                  <c:v>4.2999999999999997E-2</c:v>
                </c:pt>
                <c:pt idx="23735">
                  <c:v>4.2999999999999997E-2</c:v>
                </c:pt>
                <c:pt idx="23736">
                  <c:v>4.2999999999999997E-2</c:v>
                </c:pt>
                <c:pt idx="23737">
                  <c:v>4.2999999999999997E-2</c:v>
                </c:pt>
                <c:pt idx="23738">
                  <c:v>4.2999999999999997E-2</c:v>
                </c:pt>
                <c:pt idx="23739">
                  <c:v>4.2999999999999997E-2</c:v>
                </c:pt>
                <c:pt idx="23740">
                  <c:v>4.2999999999999997E-2</c:v>
                </c:pt>
                <c:pt idx="23741">
                  <c:v>4.2999999999999997E-2</c:v>
                </c:pt>
                <c:pt idx="23742">
                  <c:v>4.2999999999999997E-2</c:v>
                </c:pt>
                <c:pt idx="23743">
                  <c:v>4.2999999999999997E-2</c:v>
                </c:pt>
                <c:pt idx="23744">
                  <c:v>4.2999999999999997E-2</c:v>
                </c:pt>
                <c:pt idx="23745">
                  <c:v>4.2999999999999997E-2</c:v>
                </c:pt>
                <c:pt idx="23746">
                  <c:v>4.2999999999999997E-2</c:v>
                </c:pt>
                <c:pt idx="23747">
                  <c:v>4.2999999999999997E-2</c:v>
                </c:pt>
                <c:pt idx="23748">
                  <c:v>4.2999999999999997E-2</c:v>
                </c:pt>
                <c:pt idx="23749">
                  <c:v>4.2999999999999997E-2</c:v>
                </c:pt>
                <c:pt idx="23750">
                  <c:v>4.2999999999999997E-2</c:v>
                </c:pt>
                <c:pt idx="23751">
                  <c:v>4.2999999999999997E-2</c:v>
                </c:pt>
                <c:pt idx="23752">
                  <c:v>4.2999999999999997E-2</c:v>
                </c:pt>
                <c:pt idx="23753">
                  <c:v>4.2999999999999997E-2</c:v>
                </c:pt>
                <c:pt idx="23754">
                  <c:v>4.2999999999999997E-2</c:v>
                </c:pt>
                <c:pt idx="23755">
                  <c:v>4.2999999999999997E-2</c:v>
                </c:pt>
                <c:pt idx="23756">
                  <c:v>4.2999999999999997E-2</c:v>
                </c:pt>
                <c:pt idx="23757">
                  <c:v>4.2999999999999997E-2</c:v>
                </c:pt>
                <c:pt idx="23758">
                  <c:v>4.2999999999999997E-2</c:v>
                </c:pt>
                <c:pt idx="23759">
                  <c:v>4.2999999999999997E-2</c:v>
                </c:pt>
                <c:pt idx="23760">
                  <c:v>4.2999999999999997E-2</c:v>
                </c:pt>
                <c:pt idx="23761">
                  <c:v>4.2999999999999997E-2</c:v>
                </c:pt>
                <c:pt idx="23762">
                  <c:v>4.2999999999999997E-2</c:v>
                </c:pt>
                <c:pt idx="23763">
                  <c:v>4.2999999999999997E-2</c:v>
                </c:pt>
                <c:pt idx="23764">
                  <c:v>4.2999999999999997E-2</c:v>
                </c:pt>
                <c:pt idx="23765">
                  <c:v>4.2999999999999997E-2</c:v>
                </c:pt>
                <c:pt idx="23766">
                  <c:v>4.2999999999999997E-2</c:v>
                </c:pt>
                <c:pt idx="23767">
                  <c:v>4.2999999999999997E-2</c:v>
                </c:pt>
                <c:pt idx="23768">
                  <c:v>4.2999999999999997E-2</c:v>
                </c:pt>
                <c:pt idx="23769">
                  <c:v>4.2999999999999997E-2</c:v>
                </c:pt>
                <c:pt idx="23770">
                  <c:v>4.2999999999999997E-2</c:v>
                </c:pt>
                <c:pt idx="23771">
                  <c:v>4.2999999999999997E-2</c:v>
                </c:pt>
                <c:pt idx="23772">
                  <c:v>4.2999999999999997E-2</c:v>
                </c:pt>
                <c:pt idx="23773">
                  <c:v>4.2999999999999997E-2</c:v>
                </c:pt>
                <c:pt idx="23774">
                  <c:v>4.2999999999999997E-2</c:v>
                </c:pt>
                <c:pt idx="23775">
                  <c:v>4.2999999999999997E-2</c:v>
                </c:pt>
                <c:pt idx="23776">
                  <c:v>4.2999999999999997E-2</c:v>
                </c:pt>
                <c:pt idx="23777">
                  <c:v>4.2999999999999997E-2</c:v>
                </c:pt>
                <c:pt idx="23778">
                  <c:v>4.2999999999999997E-2</c:v>
                </c:pt>
                <c:pt idx="23779">
                  <c:v>4.2999999999999997E-2</c:v>
                </c:pt>
                <c:pt idx="23780">
                  <c:v>4.2999999999999997E-2</c:v>
                </c:pt>
                <c:pt idx="23781">
                  <c:v>4.2999999999999997E-2</c:v>
                </c:pt>
                <c:pt idx="23782">
                  <c:v>4.2999999999999997E-2</c:v>
                </c:pt>
                <c:pt idx="23783">
                  <c:v>4.2999999999999997E-2</c:v>
                </c:pt>
                <c:pt idx="23784">
                  <c:v>4.2999999999999997E-2</c:v>
                </c:pt>
                <c:pt idx="23785">
                  <c:v>4.2999999999999997E-2</c:v>
                </c:pt>
                <c:pt idx="23786">
                  <c:v>4.2999999999999997E-2</c:v>
                </c:pt>
                <c:pt idx="23787">
                  <c:v>4.2999999999999997E-2</c:v>
                </c:pt>
                <c:pt idx="23788">
                  <c:v>4.2999999999999997E-2</c:v>
                </c:pt>
                <c:pt idx="23789">
                  <c:v>4.2999999999999997E-2</c:v>
                </c:pt>
                <c:pt idx="23790">
                  <c:v>4.2999999999999997E-2</c:v>
                </c:pt>
                <c:pt idx="23791">
                  <c:v>4.2999999999999997E-2</c:v>
                </c:pt>
                <c:pt idx="23792">
                  <c:v>4.2999999999999997E-2</c:v>
                </c:pt>
                <c:pt idx="23793">
                  <c:v>4.2999999999999997E-2</c:v>
                </c:pt>
                <c:pt idx="23794">
                  <c:v>4.2999999999999997E-2</c:v>
                </c:pt>
                <c:pt idx="23795">
                  <c:v>4.2999999999999997E-2</c:v>
                </c:pt>
                <c:pt idx="23796">
                  <c:v>4.2999999999999997E-2</c:v>
                </c:pt>
                <c:pt idx="23797">
                  <c:v>4.2999999999999997E-2</c:v>
                </c:pt>
                <c:pt idx="23798">
                  <c:v>4.2999999999999997E-2</c:v>
                </c:pt>
                <c:pt idx="23799">
                  <c:v>4.2999999999999997E-2</c:v>
                </c:pt>
                <c:pt idx="23800">
                  <c:v>4.2999999999999997E-2</c:v>
                </c:pt>
                <c:pt idx="23801">
                  <c:v>4.2999999999999997E-2</c:v>
                </c:pt>
                <c:pt idx="23802">
                  <c:v>4.2999999999999997E-2</c:v>
                </c:pt>
                <c:pt idx="23803">
                  <c:v>4.2999999999999997E-2</c:v>
                </c:pt>
                <c:pt idx="23804">
                  <c:v>4.2999999999999997E-2</c:v>
                </c:pt>
                <c:pt idx="23805">
                  <c:v>4.2999999999999997E-2</c:v>
                </c:pt>
                <c:pt idx="23806">
                  <c:v>4.2999999999999997E-2</c:v>
                </c:pt>
                <c:pt idx="23807">
                  <c:v>4.2999999999999997E-2</c:v>
                </c:pt>
                <c:pt idx="23808">
                  <c:v>4.2999999999999997E-2</c:v>
                </c:pt>
                <c:pt idx="23809">
                  <c:v>4.2999999999999997E-2</c:v>
                </c:pt>
                <c:pt idx="23810">
                  <c:v>4.2999999999999997E-2</c:v>
                </c:pt>
                <c:pt idx="23811">
                  <c:v>4.2999999999999997E-2</c:v>
                </c:pt>
                <c:pt idx="23812">
                  <c:v>4.2999999999999997E-2</c:v>
                </c:pt>
                <c:pt idx="23813">
                  <c:v>4.2999999999999997E-2</c:v>
                </c:pt>
                <c:pt idx="23814">
                  <c:v>4.3999999999999997E-2</c:v>
                </c:pt>
                <c:pt idx="23815">
                  <c:v>4.3999999999999997E-2</c:v>
                </c:pt>
                <c:pt idx="23816">
                  <c:v>4.3999999999999997E-2</c:v>
                </c:pt>
                <c:pt idx="23817">
                  <c:v>4.3999999999999997E-2</c:v>
                </c:pt>
                <c:pt idx="23818">
                  <c:v>4.3999999999999997E-2</c:v>
                </c:pt>
                <c:pt idx="23819">
                  <c:v>4.3999999999999997E-2</c:v>
                </c:pt>
                <c:pt idx="23820">
                  <c:v>4.3999999999999997E-2</c:v>
                </c:pt>
                <c:pt idx="23821">
                  <c:v>4.3999999999999997E-2</c:v>
                </c:pt>
                <c:pt idx="23822">
                  <c:v>4.3999999999999997E-2</c:v>
                </c:pt>
                <c:pt idx="23823">
                  <c:v>4.3999999999999997E-2</c:v>
                </c:pt>
                <c:pt idx="23824">
                  <c:v>4.3999999999999997E-2</c:v>
                </c:pt>
                <c:pt idx="23825">
                  <c:v>4.3999999999999997E-2</c:v>
                </c:pt>
                <c:pt idx="23826">
                  <c:v>4.3999999999999997E-2</c:v>
                </c:pt>
                <c:pt idx="23827">
                  <c:v>4.3999999999999997E-2</c:v>
                </c:pt>
                <c:pt idx="23828">
                  <c:v>4.3999999999999997E-2</c:v>
                </c:pt>
                <c:pt idx="23829">
                  <c:v>4.3999999999999997E-2</c:v>
                </c:pt>
                <c:pt idx="23830">
                  <c:v>4.3999999999999997E-2</c:v>
                </c:pt>
                <c:pt idx="23831">
                  <c:v>4.3999999999999997E-2</c:v>
                </c:pt>
                <c:pt idx="23832">
                  <c:v>4.3999999999999997E-2</c:v>
                </c:pt>
                <c:pt idx="23833">
                  <c:v>4.3999999999999997E-2</c:v>
                </c:pt>
                <c:pt idx="23834">
                  <c:v>4.3999999999999997E-2</c:v>
                </c:pt>
                <c:pt idx="23835">
                  <c:v>4.3999999999999997E-2</c:v>
                </c:pt>
                <c:pt idx="23836">
                  <c:v>4.3999999999999997E-2</c:v>
                </c:pt>
                <c:pt idx="23837">
                  <c:v>4.3999999999999997E-2</c:v>
                </c:pt>
                <c:pt idx="23838">
                  <c:v>4.3999999999999997E-2</c:v>
                </c:pt>
                <c:pt idx="23839">
                  <c:v>4.3999999999999997E-2</c:v>
                </c:pt>
                <c:pt idx="23840">
                  <c:v>4.3999999999999997E-2</c:v>
                </c:pt>
                <c:pt idx="23841">
                  <c:v>4.3999999999999997E-2</c:v>
                </c:pt>
                <c:pt idx="23842">
                  <c:v>4.3999999999999997E-2</c:v>
                </c:pt>
                <c:pt idx="23843">
                  <c:v>4.3999999999999997E-2</c:v>
                </c:pt>
                <c:pt idx="23844">
                  <c:v>4.3999999999999997E-2</c:v>
                </c:pt>
                <c:pt idx="23845">
                  <c:v>4.3999999999999997E-2</c:v>
                </c:pt>
                <c:pt idx="23846">
                  <c:v>4.3999999999999997E-2</c:v>
                </c:pt>
                <c:pt idx="23847">
                  <c:v>4.3999999999999997E-2</c:v>
                </c:pt>
                <c:pt idx="23848">
                  <c:v>4.3999999999999997E-2</c:v>
                </c:pt>
                <c:pt idx="23849">
                  <c:v>4.3999999999999997E-2</c:v>
                </c:pt>
                <c:pt idx="23850">
                  <c:v>4.3999999999999997E-2</c:v>
                </c:pt>
                <c:pt idx="23851">
                  <c:v>4.3999999999999997E-2</c:v>
                </c:pt>
                <c:pt idx="23852">
                  <c:v>4.3999999999999997E-2</c:v>
                </c:pt>
                <c:pt idx="23853">
                  <c:v>4.3999999999999997E-2</c:v>
                </c:pt>
                <c:pt idx="23854">
                  <c:v>4.3999999999999997E-2</c:v>
                </c:pt>
                <c:pt idx="23855">
                  <c:v>4.3999999999999997E-2</c:v>
                </c:pt>
                <c:pt idx="23856">
                  <c:v>4.3999999999999997E-2</c:v>
                </c:pt>
                <c:pt idx="23857">
                  <c:v>4.3999999999999997E-2</c:v>
                </c:pt>
                <c:pt idx="23858">
                  <c:v>4.3999999999999997E-2</c:v>
                </c:pt>
                <c:pt idx="23859">
                  <c:v>4.3999999999999997E-2</c:v>
                </c:pt>
                <c:pt idx="23860">
                  <c:v>4.3999999999999997E-2</c:v>
                </c:pt>
                <c:pt idx="23861">
                  <c:v>4.3999999999999997E-2</c:v>
                </c:pt>
                <c:pt idx="23862">
                  <c:v>4.3999999999999997E-2</c:v>
                </c:pt>
                <c:pt idx="23863">
                  <c:v>4.3999999999999997E-2</c:v>
                </c:pt>
                <c:pt idx="23864">
                  <c:v>4.3999999999999997E-2</c:v>
                </c:pt>
                <c:pt idx="23865">
                  <c:v>4.3999999999999997E-2</c:v>
                </c:pt>
                <c:pt idx="23866">
                  <c:v>4.3999999999999997E-2</c:v>
                </c:pt>
                <c:pt idx="23867">
                  <c:v>4.3999999999999997E-2</c:v>
                </c:pt>
                <c:pt idx="23868">
                  <c:v>4.3999999999999997E-2</c:v>
                </c:pt>
                <c:pt idx="23869">
                  <c:v>4.3999999999999997E-2</c:v>
                </c:pt>
                <c:pt idx="23870">
                  <c:v>4.3999999999999997E-2</c:v>
                </c:pt>
                <c:pt idx="23871">
                  <c:v>4.3999999999999997E-2</c:v>
                </c:pt>
                <c:pt idx="23872">
                  <c:v>4.3999999999999997E-2</c:v>
                </c:pt>
                <c:pt idx="23873">
                  <c:v>4.3999999999999997E-2</c:v>
                </c:pt>
                <c:pt idx="23874">
                  <c:v>4.3999999999999997E-2</c:v>
                </c:pt>
                <c:pt idx="23875">
                  <c:v>4.3999999999999997E-2</c:v>
                </c:pt>
                <c:pt idx="23876">
                  <c:v>4.3999999999999997E-2</c:v>
                </c:pt>
                <c:pt idx="23877">
                  <c:v>4.3999999999999997E-2</c:v>
                </c:pt>
                <c:pt idx="23878">
                  <c:v>4.3999999999999997E-2</c:v>
                </c:pt>
                <c:pt idx="23879">
                  <c:v>4.3999999999999997E-2</c:v>
                </c:pt>
                <c:pt idx="23880">
                  <c:v>4.3999999999999997E-2</c:v>
                </c:pt>
                <c:pt idx="23881">
                  <c:v>4.3999999999999997E-2</c:v>
                </c:pt>
                <c:pt idx="23882">
                  <c:v>4.3999999999999997E-2</c:v>
                </c:pt>
                <c:pt idx="23883">
                  <c:v>4.3999999999999997E-2</c:v>
                </c:pt>
                <c:pt idx="23884">
                  <c:v>4.3999999999999997E-2</c:v>
                </c:pt>
                <c:pt idx="23885">
                  <c:v>4.3999999999999997E-2</c:v>
                </c:pt>
                <c:pt idx="23886">
                  <c:v>4.3999999999999997E-2</c:v>
                </c:pt>
                <c:pt idx="23887">
                  <c:v>4.3999999999999997E-2</c:v>
                </c:pt>
                <c:pt idx="23888">
                  <c:v>4.3999999999999997E-2</c:v>
                </c:pt>
                <c:pt idx="23889">
                  <c:v>4.3999999999999997E-2</c:v>
                </c:pt>
                <c:pt idx="23890">
                  <c:v>4.3999999999999997E-2</c:v>
                </c:pt>
                <c:pt idx="23891">
                  <c:v>4.3999999999999997E-2</c:v>
                </c:pt>
                <c:pt idx="23892">
                  <c:v>4.3999999999999997E-2</c:v>
                </c:pt>
                <c:pt idx="23893">
                  <c:v>4.3999999999999997E-2</c:v>
                </c:pt>
                <c:pt idx="23894">
                  <c:v>4.3999999999999997E-2</c:v>
                </c:pt>
                <c:pt idx="23895">
                  <c:v>4.4999999999999998E-2</c:v>
                </c:pt>
                <c:pt idx="23896">
                  <c:v>4.4999999999999998E-2</c:v>
                </c:pt>
                <c:pt idx="23897">
                  <c:v>4.4999999999999998E-2</c:v>
                </c:pt>
                <c:pt idx="23898">
                  <c:v>4.4999999999999998E-2</c:v>
                </c:pt>
                <c:pt idx="23899">
                  <c:v>4.4999999999999998E-2</c:v>
                </c:pt>
                <c:pt idx="23900">
                  <c:v>4.4999999999999998E-2</c:v>
                </c:pt>
                <c:pt idx="23901">
                  <c:v>4.4999999999999998E-2</c:v>
                </c:pt>
                <c:pt idx="23902">
                  <c:v>4.4999999999999998E-2</c:v>
                </c:pt>
                <c:pt idx="23903">
                  <c:v>4.4999999999999998E-2</c:v>
                </c:pt>
                <c:pt idx="23904">
                  <c:v>4.4999999999999998E-2</c:v>
                </c:pt>
                <c:pt idx="23905">
                  <c:v>4.4999999999999998E-2</c:v>
                </c:pt>
                <c:pt idx="23906">
                  <c:v>4.4999999999999998E-2</c:v>
                </c:pt>
                <c:pt idx="23907">
                  <c:v>4.4999999999999998E-2</c:v>
                </c:pt>
                <c:pt idx="23908">
                  <c:v>4.4999999999999998E-2</c:v>
                </c:pt>
                <c:pt idx="23909">
                  <c:v>4.4999999999999998E-2</c:v>
                </c:pt>
                <c:pt idx="23910">
                  <c:v>4.4999999999999998E-2</c:v>
                </c:pt>
                <c:pt idx="23911">
                  <c:v>4.4999999999999998E-2</c:v>
                </c:pt>
                <c:pt idx="23912">
                  <c:v>4.4999999999999998E-2</c:v>
                </c:pt>
                <c:pt idx="23913">
                  <c:v>4.4999999999999998E-2</c:v>
                </c:pt>
                <c:pt idx="23914">
                  <c:v>4.4999999999999998E-2</c:v>
                </c:pt>
                <c:pt idx="23915">
                  <c:v>4.4999999999999998E-2</c:v>
                </c:pt>
                <c:pt idx="23916">
                  <c:v>4.4999999999999998E-2</c:v>
                </c:pt>
                <c:pt idx="23917">
                  <c:v>4.4999999999999998E-2</c:v>
                </c:pt>
                <c:pt idx="23918">
                  <c:v>4.4999999999999998E-2</c:v>
                </c:pt>
                <c:pt idx="23919">
                  <c:v>4.4999999999999998E-2</c:v>
                </c:pt>
                <c:pt idx="23920">
                  <c:v>4.4999999999999998E-2</c:v>
                </c:pt>
                <c:pt idx="23921">
                  <c:v>4.4999999999999998E-2</c:v>
                </c:pt>
                <c:pt idx="23922">
                  <c:v>4.4999999999999998E-2</c:v>
                </c:pt>
                <c:pt idx="23923">
                  <c:v>4.4999999999999998E-2</c:v>
                </c:pt>
                <c:pt idx="23924">
                  <c:v>4.4999999999999998E-2</c:v>
                </c:pt>
                <c:pt idx="23925">
                  <c:v>4.4999999999999998E-2</c:v>
                </c:pt>
                <c:pt idx="23926">
                  <c:v>4.4999999999999998E-2</c:v>
                </c:pt>
                <c:pt idx="23927">
                  <c:v>4.4999999999999998E-2</c:v>
                </c:pt>
                <c:pt idx="23928">
                  <c:v>4.4999999999999998E-2</c:v>
                </c:pt>
                <c:pt idx="23929">
                  <c:v>4.4999999999999998E-2</c:v>
                </c:pt>
                <c:pt idx="23930">
                  <c:v>4.4999999999999998E-2</c:v>
                </c:pt>
                <c:pt idx="23931">
                  <c:v>4.4999999999999998E-2</c:v>
                </c:pt>
                <c:pt idx="23932">
                  <c:v>4.4999999999999998E-2</c:v>
                </c:pt>
                <c:pt idx="23933">
                  <c:v>4.4999999999999998E-2</c:v>
                </c:pt>
                <c:pt idx="23934">
                  <c:v>4.4999999999999998E-2</c:v>
                </c:pt>
                <c:pt idx="23935">
                  <c:v>4.4999999999999998E-2</c:v>
                </c:pt>
                <c:pt idx="23936">
                  <c:v>4.4999999999999998E-2</c:v>
                </c:pt>
                <c:pt idx="23937">
                  <c:v>4.4999999999999998E-2</c:v>
                </c:pt>
                <c:pt idx="23938">
                  <c:v>4.4999999999999998E-2</c:v>
                </c:pt>
                <c:pt idx="23939">
                  <c:v>4.4999999999999998E-2</c:v>
                </c:pt>
                <c:pt idx="23940">
                  <c:v>4.4999999999999998E-2</c:v>
                </c:pt>
                <c:pt idx="23941">
                  <c:v>4.4999999999999998E-2</c:v>
                </c:pt>
                <c:pt idx="23942">
                  <c:v>4.4999999999999998E-2</c:v>
                </c:pt>
                <c:pt idx="23943">
                  <c:v>4.4999999999999998E-2</c:v>
                </c:pt>
                <c:pt idx="23944">
                  <c:v>4.4999999999999998E-2</c:v>
                </c:pt>
                <c:pt idx="23945">
                  <c:v>4.4999999999999998E-2</c:v>
                </c:pt>
                <c:pt idx="23946">
                  <c:v>4.4999999999999998E-2</c:v>
                </c:pt>
                <c:pt idx="23947">
                  <c:v>4.4999999999999998E-2</c:v>
                </c:pt>
                <c:pt idx="23948">
                  <c:v>4.4999999999999998E-2</c:v>
                </c:pt>
                <c:pt idx="23949">
                  <c:v>4.4999999999999998E-2</c:v>
                </c:pt>
                <c:pt idx="23950">
                  <c:v>4.4999999999999998E-2</c:v>
                </c:pt>
                <c:pt idx="23951">
                  <c:v>4.4999999999999998E-2</c:v>
                </c:pt>
                <c:pt idx="23952">
                  <c:v>4.4999999999999998E-2</c:v>
                </c:pt>
                <c:pt idx="23953">
                  <c:v>4.4999999999999998E-2</c:v>
                </c:pt>
                <c:pt idx="23954">
                  <c:v>4.4999999999999998E-2</c:v>
                </c:pt>
                <c:pt idx="23955">
                  <c:v>4.4999999999999998E-2</c:v>
                </c:pt>
                <c:pt idx="23956">
                  <c:v>4.4999999999999998E-2</c:v>
                </c:pt>
                <c:pt idx="23957">
                  <c:v>4.4999999999999998E-2</c:v>
                </c:pt>
                <c:pt idx="23958">
                  <c:v>4.4999999999999998E-2</c:v>
                </c:pt>
                <c:pt idx="23959">
                  <c:v>4.4999999999999998E-2</c:v>
                </c:pt>
                <c:pt idx="23960">
                  <c:v>4.4999999999999998E-2</c:v>
                </c:pt>
                <c:pt idx="23961">
                  <c:v>4.4999999999999998E-2</c:v>
                </c:pt>
                <c:pt idx="23962">
                  <c:v>4.4999999999999998E-2</c:v>
                </c:pt>
                <c:pt idx="23963">
                  <c:v>4.4999999999999998E-2</c:v>
                </c:pt>
                <c:pt idx="23964">
                  <c:v>4.4999999999999998E-2</c:v>
                </c:pt>
                <c:pt idx="23965">
                  <c:v>4.4999999999999998E-2</c:v>
                </c:pt>
                <c:pt idx="23966">
                  <c:v>4.4999999999999998E-2</c:v>
                </c:pt>
                <c:pt idx="23967">
                  <c:v>4.4999999999999998E-2</c:v>
                </c:pt>
                <c:pt idx="23968">
                  <c:v>4.4999999999999998E-2</c:v>
                </c:pt>
                <c:pt idx="23969">
                  <c:v>4.4999999999999998E-2</c:v>
                </c:pt>
                <c:pt idx="23970">
                  <c:v>4.4999999999999998E-2</c:v>
                </c:pt>
                <c:pt idx="23971">
                  <c:v>4.4999999999999998E-2</c:v>
                </c:pt>
                <c:pt idx="23972">
                  <c:v>4.4999999999999998E-2</c:v>
                </c:pt>
                <c:pt idx="23973">
                  <c:v>4.4999999999999998E-2</c:v>
                </c:pt>
                <c:pt idx="23974">
                  <c:v>4.4999999999999998E-2</c:v>
                </c:pt>
                <c:pt idx="23975">
                  <c:v>4.4999999999999998E-2</c:v>
                </c:pt>
                <c:pt idx="23976">
                  <c:v>4.5999999999999999E-2</c:v>
                </c:pt>
                <c:pt idx="23977">
                  <c:v>4.5999999999999999E-2</c:v>
                </c:pt>
                <c:pt idx="23978">
                  <c:v>4.5999999999999999E-2</c:v>
                </c:pt>
                <c:pt idx="23979">
                  <c:v>4.5999999999999999E-2</c:v>
                </c:pt>
                <c:pt idx="23980">
                  <c:v>4.5999999999999999E-2</c:v>
                </c:pt>
                <c:pt idx="23981">
                  <c:v>4.5999999999999999E-2</c:v>
                </c:pt>
                <c:pt idx="23982">
                  <c:v>4.5999999999999999E-2</c:v>
                </c:pt>
                <c:pt idx="23983">
                  <c:v>4.5999999999999999E-2</c:v>
                </c:pt>
                <c:pt idx="23984">
                  <c:v>4.5999999999999999E-2</c:v>
                </c:pt>
                <c:pt idx="23985">
                  <c:v>4.5999999999999999E-2</c:v>
                </c:pt>
                <c:pt idx="23986">
                  <c:v>4.5999999999999999E-2</c:v>
                </c:pt>
                <c:pt idx="23987">
                  <c:v>4.5999999999999999E-2</c:v>
                </c:pt>
                <c:pt idx="23988">
                  <c:v>4.5999999999999999E-2</c:v>
                </c:pt>
                <c:pt idx="23989">
                  <c:v>4.5999999999999999E-2</c:v>
                </c:pt>
                <c:pt idx="23990">
                  <c:v>4.5999999999999999E-2</c:v>
                </c:pt>
                <c:pt idx="23991">
                  <c:v>4.5999999999999999E-2</c:v>
                </c:pt>
                <c:pt idx="23992">
                  <c:v>4.5999999999999999E-2</c:v>
                </c:pt>
                <c:pt idx="23993">
                  <c:v>4.5999999999999999E-2</c:v>
                </c:pt>
                <c:pt idx="23994">
                  <c:v>4.5999999999999999E-2</c:v>
                </c:pt>
                <c:pt idx="23995">
                  <c:v>4.5999999999999999E-2</c:v>
                </c:pt>
                <c:pt idx="23996">
                  <c:v>4.5999999999999999E-2</c:v>
                </c:pt>
                <c:pt idx="23997">
                  <c:v>4.5999999999999999E-2</c:v>
                </c:pt>
                <c:pt idx="23998">
                  <c:v>4.5999999999999999E-2</c:v>
                </c:pt>
                <c:pt idx="23999">
                  <c:v>4.5999999999999999E-2</c:v>
                </c:pt>
                <c:pt idx="24000">
                  <c:v>4.5999999999999999E-2</c:v>
                </c:pt>
                <c:pt idx="24001">
                  <c:v>4.5999999999999999E-2</c:v>
                </c:pt>
                <c:pt idx="24002">
                  <c:v>4.5999999999999999E-2</c:v>
                </c:pt>
                <c:pt idx="24003">
                  <c:v>4.5999999999999999E-2</c:v>
                </c:pt>
                <c:pt idx="24004">
                  <c:v>4.5999999999999999E-2</c:v>
                </c:pt>
                <c:pt idx="24005">
                  <c:v>4.5999999999999999E-2</c:v>
                </c:pt>
                <c:pt idx="24006">
                  <c:v>4.5999999999999999E-2</c:v>
                </c:pt>
                <c:pt idx="24007">
                  <c:v>4.5999999999999999E-2</c:v>
                </c:pt>
                <c:pt idx="24008">
                  <c:v>4.5999999999999999E-2</c:v>
                </c:pt>
                <c:pt idx="24009">
                  <c:v>4.5999999999999999E-2</c:v>
                </c:pt>
                <c:pt idx="24010">
                  <c:v>4.5999999999999999E-2</c:v>
                </c:pt>
                <c:pt idx="24011">
                  <c:v>4.5999999999999999E-2</c:v>
                </c:pt>
                <c:pt idx="24012">
                  <c:v>4.5999999999999999E-2</c:v>
                </c:pt>
                <c:pt idx="24013">
                  <c:v>4.5999999999999999E-2</c:v>
                </c:pt>
                <c:pt idx="24014">
                  <c:v>4.5999999999999999E-2</c:v>
                </c:pt>
                <c:pt idx="24015">
                  <c:v>4.5999999999999999E-2</c:v>
                </c:pt>
                <c:pt idx="24016">
                  <c:v>4.5999999999999999E-2</c:v>
                </c:pt>
                <c:pt idx="24017">
                  <c:v>4.5999999999999999E-2</c:v>
                </c:pt>
                <c:pt idx="24018">
                  <c:v>4.5999999999999999E-2</c:v>
                </c:pt>
                <c:pt idx="24019">
                  <c:v>4.5999999999999999E-2</c:v>
                </c:pt>
                <c:pt idx="24020">
                  <c:v>4.5999999999999999E-2</c:v>
                </c:pt>
                <c:pt idx="24021">
                  <c:v>4.5999999999999999E-2</c:v>
                </c:pt>
                <c:pt idx="24022">
                  <c:v>4.5999999999999999E-2</c:v>
                </c:pt>
                <c:pt idx="24023">
                  <c:v>4.5999999999999999E-2</c:v>
                </c:pt>
                <c:pt idx="24024">
                  <c:v>4.5999999999999999E-2</c:v>
                </c:pt>
                <c:pt idx="24025">
                  <c:v>4.5999999999999999E-2</c:v>
                </c:pt>
                <c:pt idx="24026">
                  <c:v>4.5999999999999999E-2</c:v>
                </c:pt>
                <c:pt idx="24027">
                  <c:v>4.5999999999999999E-2</c:v>
                </c:pt>
                <c:pt idx="24028">
                  <c:v>4.5999999999999999E-2</c:v>
                </c:pt>
                <c:pt idx="24029">
                  <c:v>4.5999999999999999E-2</c:v>
                </c:pt>
                <c:pt idx="24030">
                  <c:v>4.5999999999999999E-2</c:v>
                </c:pt>
                <c:pt idx="24031">
                  <c:v>4.5999999999999999E-2</c:v>
                </c:pt>
                <c:pt idx="24032">
                  <c:v>4.5999999999999999E-2</c:v>
                </c:pt>
                <c:pt idx="24033">
                  <c:v>4.5999999999999999E-2</c:v>
                </c:pt>
                <c:pt idx="24034">
                  <c:v>4.5999999999999999E-2</c:v>
                </c:pt>
                <c:pt idx="24035">
                  <c:v>4.5999999999999999E-2</c:v>
                </c:pt>
                <c:pt idx="24036">
                  <c:v>4.5999999999999999E-2</c:v>
                </c:pt>
                <c:pt idx="24037">
                  <c:v>4.5999999999999999E-2</c:v>
                </c:pt>
                <c:pt idx="24038">
                  <c:v>4.5999999999999999E-2</c:v>
                </c:pt>
                <c:pt idx="24039">
                  <c:v>4.5999999999999999E-2</c:v>
                </c:pt>
                <c:pt idx="24040">
                  <c:v>4.5999999999999999E-2</c:v>
                </c:pt>
                <c:pt idx="24041">
                  <c:v>4.5999999999999999E-2</c:v>
                </c:pt>
                <c:pt idx="24042">
                  <c:v>4.5999999999999999E-2</c:v>
                </c:pt>
                <c:pt idx="24043">
                  <c:v>4.5999999999999999E-2</c:v>
                </c:pt>
                <c:pt idx="24044">
                  <c:v>4.5999999999999999E-2</c:v>
                </c:pt>
                <c:pt idx="24045">
                  <c:v>4.5999999999999999E-2</c:v>
                </c:pt>
                <c:pt idx="24046">
                  <c:v>4.5999999999999999E-2</c:v>
                </c:pt>
                <c:pt idx="24047">
                  <c:v>4.5999999999999999E-2</c:v>
                </c:pt>
                <c:pt idx="24048">
                  <c:v>4.5999999999999999E-2</c:v>
                </c:pt>
                <c:pt idx="24049">
                  <c:v>4.5999999999999999E-2</c:v>
                </c:pt>
                <c:pt idx="24050">
                  <c:v>4.5999999999999999E-2</c:v>
                </c:pt>
                <c:pt idx="24051">
                  <c:v>4.5999999999999999E-2</c:v>
                </c:pt>
                <c:pt idx="24052">
                  <c:v>4.5999999999999999E-2</c:v>
                </c:pt>
                <c:pt idx="24053">
                  <c:v>4.5999999999999999E-2</c:v>
                </c:pt>
                <c:pt idx="24054">
                  <c:v>4.5999999999999999E-2</c:v>
                </c:pt>
                <c:pt idx="24055">
                  <c:v>4.5999999999999999E-2</c:v>
                </c:pt>
                <c:pt idx="24056">
                  <c:v>4.5999999999999999E-2</c:v>
                </c:pt>
                <c:pt idx="24057">
                  <c:v>4.7E-2</c:v>
                </c:pt>
                <c:pt idx="24058">
                  <c:v>4.7E-2</c:v>
                </c:pt>
                <c:pt idx="24059">
                  <c:v>4.7E-2</c:v>
                </c:pt>
                <c:pt idx="24060">
                  <c:v>4.7E-2</c:v>
                </c:pt>
                <c:pt idx="24061">
                  <c:v>4.7E-2</c:v>
                </c:pt>
                <c:pt idx="24062">
                  <c:v>4.7E-2</c:v>
                </c:pt>
                <c:pt idx="24063">
                  <c:v>4.7E-2</c:v>
                </c:pt>
                <c:pt idx="24064">
                  <c:v>4.7E-2</c:v>
                </c:pt>
                <c:pt idx="24065">
                  <c:v>4.7E-2</c:v>
                </c:pt>
                <c:pt idx="24066">
                  <c:v>4.7E-2</c:v>
                </c:pt>
                <c:pt idx="24067">
                  <c:v>4.7E-2</c:v>
                </c:pt>
                <c:pt idx="24068">
                  <c:v>4.7E-2</c:v>
                </c:pt>
                <c:pt idx="24069">
                  <c:v>4.7E-2</c:v>
                </c:pt>
                <c:pt idx="24070">
                  <c:v>4.7E-2</c:v>
                </c:pt>
                <c:pt idx="24071">
                  <c:v>4.7E-2</c:v>
                </c:pt>
                <c:pt idx="24072">
                  <c:v>4.7E-2</c:v>
                </c:pt>
                <c:pt idx="24073">
                  <c:v>4.7E-2</c:v>
                </c:pt>
                <c:pt idx="24074">
                  <c:v>4.7E-2</c:v>
                </c:pt>
                <c:pt idx="24075">
                  <c:v>4.7E-2</c:v>
                </c:pt>
                <c:pt idx="24076">
                  <c:v>4.7E-2</c:v>
                </c:pt>
                <c:pt idx="24077">
                  <c:v>4.7E-2</c:v>
                </c:pt>
                <c:pt idx="24078">
                  <c:v>4.7E-2</c:v>
                </c:pt>
                <c:pt idx="24079">
                  <c:v>4.7E-2</c:v>
                </c:pt>
                <c:pt idx="24080">
                  <c:v>4.7E-2</c:v>
                </c:pt>
                <c:pt idx="24081">
                  <c:v>4.7E-2</c:v>
                </c:pt>
                <c:pt idx="24082">
                  <c:v>4.7E-2</c:v>
                </c:pt>
                <c:pt idx="24083">
                  <c:v>4.7E-2</c:v>
                </c:pt>
                <c:pt idx="24084">
                  <c:v>4.7E-2</c:v>
                </c:pt>
                <c:pt idx="24085">
                  <c:v>4.7E-2</c:v>
                </c:pt>
                <c:pt idx="24086">
                  <c:v>4.7E-2</c:v>
                </c:pt>
                <c:pt idx="24087">
                  <c:v>4.7E-2</c:v>
                </c:pt>
                <c:pt idx="24088">
                  <c:v>4.7E-2</c:v>
                </c:pt>
                <c:pt idx="24089">
                  <c:v>4.7E-2</c:v>
                </c:pt>
                <c:pt idx="24090">
                  <c:v>4.7E-2</c:v>
                </c:pt>
                <c:pt idx="24091">
                  <c:v>4.7E-2</c:v>
                </c:pt>
                <c:pt idx="24092">
                  <c:v>4.7E-2</c:v>
                </c:pt>
                <c:pt idx="24093">
                  <c:v>4.7E-2</c:v>
                </c:pt>
                <c:pt idx="24094">
                  <c:v>4.7E-2</c:v>
                </c:pt>
                <c:pt idx="24095">
                  <c:v>4.7E-2</c:v>
                </c:pt>
                <c:pt idx="24096">
                  <c:v>4.7E-2</c:v>
                </c:pt>
                <c:pt idx="24097">
                  <c:v>4.7E-2</c:v>
                </c:pt>
                <c:pt idx="24098">
                  <c:v>4.7E-2</c:v>
                </c:pt>
                <c:pt idx="24099">
                  <c:v>4.7E-2</c:v>
                </c:pt>
                <c:pt idx="24100">
                  <c:v>4.7E-2</c:v>
                </c:pt>
                <c:pt idx="24101">
                  <c:v>4.7E-2</c:v>
                </c:pt>
                <c:pt idx="24102">
                  <c:v>4.7E-2</c:v>
                </c:pt>
                <c:pt idx="24103">
                  <c:v>4.7E-2</c:v>
                </c:pt>
                <c:pt idx="24104">
                  <c:v>4.7E-2</c:v>
                </c:pt>
                <c:pt idx="24105">
                  <c:v>4.7E-2</c:v>
                </c:pt>
                <c:pt idx="24106">
                  <c:v>4.7E-2</c:v>
                </c:pt>
                <c:pt idx="24107">
                  <c:v>4.7E-2</c:v>
                </c:pt>
                <c:pt idx="24108">
                  <c:v>4.7E-2</c:v>
                </c:pt>
                <c:pt idx="24109">
                  <c:v>4.7E-2</c:v>
                </c:pt>
                <c:pt idx="24110">
                  <c:v>4.7E-2</c:v>
                </c:pt>
                <c:pt idx="24111">
                  <c:v>4.7E-2</c:v>
                </c:pt>
                <c:pt idx="24112">
                  <c:v>4.7E-2</c:v>
                </c:pt>
                <c:pt idx="24113">
                  <c:v>4.7E-2</c:v>
                </c:pt>
                <c:pt idx="24114">
                  <c:v>4.7E-2</c:v>
                </c:pt>
                <c:pt idx="24115">
                  <c:v>4.7E-2</c:v>
                </c:pt>
                <c:pt idx="24116">
                  <c:v>4.7E-2</c:v>
                </c:pt>
                <c:pt idx="24117">
                  <c:v>4.7E-2</c:v>
                </c:pt>
                <c:pt idx="24118">
                  <c:v>4.7E-2</c:v>
                </c:pt>
                <c:pt idx="24119">
                  <c:v>4.7E-2</c:v>
                </c:pt>
                <c:pt idx="24120">
                  <c:v>4.7E-2</c:v>
                </c:pt>
                <c:pt idx="24121">
                  <c:v>4.7E-2</c:v>
                </c:pt>
                <c:pt idx="24122">
                  <c:v>4.7E-2</c:v>
                </c:pt>
                <c:pt idx="24123">
                  <c:v>4.7E-2</c:v>
                </c:pt>
                <c:pt idx="24124">
                  <c:v>4.7E-2</c:v>
                </c:pt>
                <c:pt idx="24125">
                  <c:v>4.7E-2</c:v>
                </c:pt>
                <c:pt idx="24126">
                  <c:v>4.7E-2</c:v>
                </c:pt>
                <c:pt idx="24127">
                  <c:v>4.7E-2</c:v>
                </c:pt>
                <c:pt idx="24128">
                  <c:v>4.7E-2</c:v>
                </c:pt>
                <c:pt idx="24129">
                  <c:v>4.7E-2</c:v>
                </c:pt>
                <c:pt idx="24130">
                  <c:v>4.7E-2</c:v>
                </c:pt>
                <c:pt idx="24131">
                  <c:v>4.7E-2</c:v>
                </c:pt>
                <c:pt idx="24132">
                  <c:v>4.7E-2</c:v>
                </c:pt>
                <c:pt idx="24133">
                  <c:v>4.7E-2</c:v>
                </c:pt>
                <c:pt idx="24134">
                  <c:v>4.7E-2</c:v>
                </c:pt>
                <c:pt idx="24135">
                  <c:v>4.7E-2</c:v>
                </c:pt>
                <c:pt idx="24136">
                  <c:v>4.7E-2</c:v>
                </c:pt>
                <c:pt idx="24137">
                  <c:v>4.7E-2</c:v>
                </c:pt>
                <c:pt idx="24138">
                  <c:v>4.8000000000000001E-2</c:v>
                </c:pt>
                <c:pt idx="24139">
                  <c:v>4.8000000000000001E-2</c:v>
                </c:pt>
                <c:pt idx="24140">
                  <c:v>4.8000000000000001E-2</c:v>
                </c:pt>
                <c:pt idx="24141">
                  <c:v>4.8000000000000001E-2</c:v>
                </c:pt>
                <c:pt idx="24142">
                  <c:v>4.8000000000000001E-2</c:v>
                </c:pt>
                <c:pt idx="24143">
                  <c:v>4.8000000000000001E-2</c:v>
                </c:pt>
                <c:pt idx="24144">
                  <c:v>4.8000000000000001E-2</c:v>
                </c:pt>
                <c:pt idx="24145">
                  <c:v>4.8000000000000001E-2</c:v>
                </c:pt>
                <c:pt idx="24146">
                  <c:v>4.8000000000000001E-2</c:v>
                </c:pt>
                <c:pt idx="24147">
                  <c:v>4.8000000000000001E-2</c:v>
                </c:pt>
                <c:pt idx="24148">
                  <c:v>4.8000000000000001E-2</c:v>
                </c:pt>
                <c:pt idx="24149">
                  <c:v>4.8000000000000001E-2</c:v>
                </c:pt>
                <c:pt idx="24150">
                  <c:v>4.8000000000000001E-2</c:v>
                </c:pt>
                <c:pt idx="24151">
                  <c:v>4.8000000000000001E-2</c:v>
                </c:pt>
                <c:pt idx="24152">
                  <c:v>4.8000000000000001E-2</c:v>
                </c:pt>
                <c:pt idx="24153">
                  <c:v>4.8000000000000001E-2</c:v>
                </c:pt>
                <c:pt idx="24154">
                  <c:v>4.8000000000000001E-2</c:v>
                </c:pt>
                <c:pt idx="24155">
                  <c:v>4.8000000000000001E-2</c:v>
                </c:pt>
                <c:pt idx="24156">
                  <c:v>4.8000000000000001E-2</c:v>
                </c:pt>
                <c:pt idx="24157">
                  <c:v>4.8000000000000001E-2</c:v>
                </c:pt>
                <c:pt idx="24158">
                  <c:v>4.8000000000000001E-2</c:v>
                </c:pt>
                <c:pt idx="24159">
                  <c:v>4.8000000000000001E-2</c:v>
                </c:pt>
                <c:pt idx="24160">
                  <c:v>4.8000000000000001E-2</c:v>
                </c:pt>
                <c:pt idx="24161">
                  <c:v>4.8000000000000001E-2</c:v>
                </c:pt>
                <c:pt idx="24162">
                  <c:v>4.8000000000000001E-2</c:v>
                </c:pt>
                <c:pt idx="24163">
                  <c:v>4.8000000000000001E-2</c:v>
                </c:pt>
                <c:pt idx="24164">
                  <c:v>4.8000000000000001E-2</c:v>
                </c:pt>
                <c:pt idx="24165">
                  <c:v>4.8000000000000001E-2</c:v>
                </c:pt>
                <c:pt idx="24166">
                  <c:v>4.8000000000000001E-2</c:v>
                </c:pt>
                <c:pt idx="24167">
                  <c:v>4.8000000000000001E-2</c:v>
                </c:pt>
                <c:pt idx="24168">
                  <c:v>4.8000000000000001E-2</c:v>
                </c:pt>
                <c:pt idx="24169">
                  <c:v>4.8000000000000001E-2</c:v>
                </c:pt>
                <c:pt idx="24170">
                  <c:v>4.8000000000000001E-2</c:v>
                </c:pt>
                <c:pt idx="24171">
                  <c:v>4.8000000000000001E-2</c:v>
                </c:pt>
                <c:pt idx="24172">
                  <c:v>4.8000000000000001E-2</c:v>
                </c:pt>
                <c:pt idx="24173">
                  <c:v>4.8000000000000001E-2</c:v>
                </c:pt>
                <c:pt idx="24174">
                  <c:v>4.8000000000000001E-2</c:v>
                </c:pt>
                <c:pt idx="24175">
                  <c:v>4.8000000000000001E-2</c:v>
                </c:pt>
                <c:pt idx="24176">
                  <c:v>4.8000000000000001E-2</c:v>
                </c:pt>
                <c:pt idx="24177">
                  <c:v>4.8000000000000001E-2</c:v>
                </c:pt>
                <c:pt idx="24178">
                  <c:v>4.8000000000000001E-2</c:v>
                </c:pt>
                <c:pt idx="24179">
                  <c:v>4.8000000000000001E-2</c:v>
                </c:pt>
                <c:pt idx="24180">
                  <c:v>4.8000000000000001E-2</c:v>
                </c:pt>
                <c:pt idx="24181">
                  <c:v>4.8000000000000001E-2</c:v>
                </c:pt>
                <c:pt idx="24182">
                  <c:v>4.8000000000000001E-2</c:v>
                </c:pt>
                <c:pt idx="24183">
                  <c:v>4.8000000000000001E-2</c:v>
                </c:pt>
                <c:pt idx="24184">
                  <c:v>4.8000000000000001E-2</c:v>
                </c:pt>
                <c:pt idx="24185">
                  <c:v>4.8000000000000001E-2</c:v>
                </c:pt>
                <c:pt idx="24186">
                  <c:v>4.8000000000000001E-2</c:v>
                </c:pt>
                <c:pt idx="24187">
                  <c:v>4.8000000000000001E-2</c:v>
                </c:pt>
                <c:pt idx="24188">
                  <c:v>4.8000000000000001E-2</c:v>
                </c:pt>
                <c:pt idx="24189">
                  <c:v>4.8000000000000001E-2</c:v>
                </c:pt>
                <c:pt idx="24190">
                  <c:v>4.8000000000000001E-2</c:v>
                </c:pt>
                <c:pt idx="24191">
                  <c:v>4.8000000000000001E-2</c:v>
                </c:pt>
                <c:pt idx="24192">
                  <c:v>4.8000000000000001E-2</c:v>
                </c:pt>
                <c:pt idx="24193">
                  <c:v>4.8000000000000001E-2</c:v>
                </c:pt>
                <c:pt idx="24194">
                  <c:v>4.8000000000000001E-2</c:v>
                </c:pt>
                <c:pt idx="24195">
                  <c:v>4.8000000000000001E-2</c:v>
                </c:pt>
                <c:pt idx="24196">
                  <c:v>4.8000000000000001E-2</c:v>
                </c:pt>
                <c:pt idx="24197">
                  <c:v>4.8000000000000001E-2</c:v>
                </c:pt>
                <c:pt idx="24198">
                  <c:v>4.8000000000000001E-2</c:v>
                </c:pt>
                <c:pt idx="24199">
                  <c:v>4.8000000000000001E-2</c:v>
                </c:pt>
                <c:pt idx="24200">
                  <c:v>4.8000000000000001E-2</c:v>
                </c:pt>
                <c:pt idx="24201">
                  <c:v>4.8000000000000001E-2</c:v>
                </c:pt>
                <c:pt idx="24202">
                  <c:v>4.8000000000000001E-2</c:v>
                </c:pt>
                <c:pt idx="24203">
                  <c:v>4.8000000000000001E-2</c:v>
                </c:pt>
                <c:pt idx="24204">
                  <c:v>4.8000000000000001E-2</c:v>
                </c:pt>
                <c:pt idx="24205">
                  <c:v>4.8000000000000001E-2</c:v>
                </c:pt>
                <c:pt idx="24206">
                  <c:v>4.8000000000000001E-2</c:v>
                </c:pt>
                <c:pt idx="24207">
                  <c:v>4.8000000000000001E-2</c:v>
                </c:pt>
                <c:pt idx="24208">
                  <c:v>4.8000000000000001E-2</c:v>
                </c:pt>
                <c:pt idx="24209">
                  <c:v>4.8000000000000001E-2</c:v>
                </c:pt>
                <c:pt idx="24210">
                  <c:v>4.8000000000000001E-2</c:v>
                </c:pt>
                <c:pt idx="24211">
                  <c:v>4.8000000000000001E-2</c:v>
                </c:pt>
                <c:pt idx="24212">
                  <c:v>4.8000000000000001E-2</c:v>
                </c:pt>
                <c:pt idx="24213">
                  <c:v>4.8000000000000001E-2</c:v>
                </c:pt>
                <c:pt idx="24214">
                  <c:v>4.8000000000000001E-2</c:v>
                </c:pt>
                <c:pt idx="24215">
                  <c:v>4.8000000000000001E-2</c:v>
                </c:pt>
                <c:pt idx="24216">
                  <c:v>4.8000000000000001E-2</c:v>
                </c:pt>
                <c:pt idx="24217">
                  <c:v>4.8000000000000001E-2</c:v>
                </c:pt>
                <c:pt idx="24218">
                  <c:v>4.8000000000000001E-2</c:v>
                </c:pt>
                <c:pt idx="24219">
                  <c:v>4.9000000000000002E-2</c:v>
                </c:pt>
                <c:pt idx="24220">
                  <c:v>4.9000000000000002E-2</c:v>
                </c:pt>
                <c:pt idx="24221">
                  <c:v>4.9000000000000002E-2</c:v>
                </c:pt>
                <c:pt idx="24222">
                  <c:v>4.9000000000000002E-2</c:v>
                </c:pt>
                <c:pt idx="24223">
                  <c:v>4.9000000000000002E-2</c:v>
                </c:pt>
                <c:pt idx="24224">
                  <c:v>4.9000000000000002E-2</c:v>
                </c:pt>
                <c:pt idx="24225">
                  <c:v>4.9000000000000002E-2</c:v>
                </c:pt>
                <c:pt idx="24226">
                  <c:v>4.9000000000000002E-2</c:v>
                </c:pt>
                <c:pt idx="24227">
                  <c:v>4.9000000000000002E-2</c:v>
                </c:pt>
                <c:pt idx="24228">
                  <c:v>4.9000000000000002E-2</c:v>
                </c:pt>
                <c:pt idx="24229">
                  <c:v>4.9000000000000002E-2</c:v>
                </c:pt>
                <c:pt idx="24230">
                  <c:v>4.9000000000000002E-2</c:v>
                </c:pt>
                <c:pt idx="24231">
                  <c:v>4.9000000000000002E-2</c:v>
                </c:pt>
                <c:pt idx="24232">
                  <c:v>4.9000000000000002E-2</c:v>
                </c:pt>
                <c:pt idx="24233">
                  <c:v>4.9000000000000002E-2</c:v>
                </c:pt>
                <c:pt idx="24234">
                  <c:v>4.9000000000000002E-2</c:v>
                </c:pt>
                <c:pt idx="24235">
                  <c:v>4.9000000000000002E-2</c:v>
                </c:pt>
                <c:pt idx="24236">
                  <c:v>4.9000000000000002E-2</c:v>
                </c:pt>
                <c:pt idx="24237">
                  <c:v>4.9000000000000002E-2</c:v>
                </c:pt>
                <c:pt idx="24238">
                  <c:v>4.9000000000000002E-2</c:v>
                </c:pt>
                <c:pt idx="24239">
                  <c:v>4.9000000000000002E-2</c:v>
                </c:pt>
                <c:pt idx="24240">
                  <c:v>4.9000000000000002E-2</c:v>
                </c:pt>
                <c:pt idx="24241">
                  <c:v>4.9000000000000002E-2</c:v>
                </c:pt>
                <c:pt idx="24242">
                  <c:v>4.9000000000000002E-2</c:v>
                </c:pt>
                <c:pt idx="24243">
                  <c:v>4.9000000000000002E-2</c:v>
                </c:pt>
                <c:pt idx="24244">
                  <c:v>4.9000000000000002E-2</c:v>
                </c:pt>
                <c:pt idx="24245">
                  <c:v>4.9000000000000002E-2</c:v>
                </c:pt>
                <c:pt idx="24246">
                  <c:v>4.9000000000000002E-2</c:v>
                </c:pt>
                <c:pt idx="24247">
                  <c:v>4.9000000000000002E-2</c:v>
                </c:pt>
                <c:pt idx="24248">
                  <c:v>4.9000000000000002E-2</c:v>
                </c:pt>
                <c:pt idx="24249">
                  <c:v>4.9000000000000002E-2</c:v>
                </c:pt>
                <c:pt idx="24250">
                  <c:v>4.9000000000000002E-2</c:v>
                </c:pt>
                <c:pt idx="24251">
                  <c:v>4.9000000000000002E-2</c:v>
                </c:pt>
                <c:pt idx="24252">
                  <c:v>4.9000000000000002E-2</c:v>
                </c:pt>
                <c:pt idx="24253">
                  <c:v>4.9000000000000002E-2</c:v>
                </c:pt>
                <c:pt idx="24254">
                  <c:v>4.9000000000000002E-2</c:v>
                </c:pt>
                <c:pt idx="24255">
                  <c:v>4.9000000000000002E-2</c:v>
                </c:pt>
                <c:pt idx="24256">
                  <c:v>4.9000000000000002E-2</c:v>
                </c:pt>
                <c:pt idx="24257">
                  <c:v>4.9000000000000002E-2</c:v>
                </c:pt>
                <c:pt idx="24258">
                  <c:v>4.9000000000000002E-2</c:v>
                </c:pt>
                <c:pt idx="24259">
                  <c:v>4.9000000000000002E-2</c:v>
                </c:pt>
                <c:pt idx="24260">
                  <c:v>4.9000000000000002E-2</c:v>
                </c:pt>
                <c:pt idx="24261">
                  <c:v>4.9000000000000002E-2</c:v>
                </c:pt>
                <c:pt idx="24262">
                  <c:v>4.9000000000000002E-2</c:v>
                </c:pt>
                <c:pt idx="24263">
                  <c:v>4.9000000000000002E-2</c:v>
                </c:pt>
                <c:pt idx="24264">
                  <c:v>4.9000000000000002E-2</c:v>
                </c:pt>
                <c:pt idx="24265">
                  <c:v>4.9000000000000002E-2</c:v>
                </c:pt>
                <c:pt idx="24266">
                  <c:v>4.9000000000000002E-2</c:v>
                </c:pt>
                <c:pt idx="24267">
                  <c:v>4.9000000000000002E-2</c:v>
                </c:pt>
                <c:pt idx="24268">
                  <c:v>4.9000000000000002E-2</c:v>
                </c:pt>
                <c:pt idx="24269">
                  <c:v>4.9000000000000002E-2</c:v>
                </c:pt>
                <c:pt idx="24270">
                  <c:v>4.9000000000000002E-2</c:v>
                </c:pt>
                <c:pt idx="24271">
                  <c:v>4.9000000000000002E-2</c:v>
                </c:pt>
                <c:pt idx="24272">
                  <c:v>4.9000000000000002E-2</c:v>
                </c:pt>
                <c:pt idx="24273">
                  <c:v>4.9000000000000002E-2</c:v>
                </c:pt>
                <c:pt idx="24274">
                  <c:v>4.9000000000000002E-2</c:v>
                </c:pt>
                <c:pt idx="24275">
                  <c:v>4.9000000000000002E-2</c:v>
                </c:pt>
                <c:pt idx="24276">
                  <c:v>4.9000000000000002E-2</c:v>
                </c:pt>
                <c:pt idx="24277">
                  <c:v>4.9000000000000002E-2</c:v>
                </c:pt>
                <c:pt idx="24278">
                  <c:v>4.9000000000000002E-2</c:v>
                </c:pt>
                <c:pt idx="24279">
                  <c:v>4.9000000000000002E-2</c:v>
                </c:pt>
                <c:pt idx="24280">
                  <c:v>4.9000000000000002E-2</c:v>
                </c:pt>
                <c:pt idx="24281">
                  <c:v>4.9000000000000002E-2</c:v>
                </c:pt>
                <c:pt idx="24282">
                  <c:v>4.9000000000000002E-2</c:v>
                </c:pt>
                <c:pt idx="24283">
                  <c:v>4.9000000000000002E-2</c:v>
                </c:pt>
                <c:pt idx="24284">
                  <c:v>4.9000000000000002E-2</c:v>
                </c:pt>
                <c:pt idx="24285">
                  <c:v>4.9000000000000002E-2</c:v>
                </c:pt>
                <c:pt idx="24286">
                  <c:v>4.9000000000000002E-2</c:v>
                </c:pt>
                <c:pt idx="24287">
                  <c:v>4.9000000000000002E-2</c:v>
                </c:pt>
                <c:pt idx="24288">
                  <c:v>4.9000000000000002E-2</c:v>
                </c:pt>
                <c:pt idx="24289">
                  <c:v>4.9000000000000002E-2</c:v>
                </c:pt>
                <c:pt idx="24290">
                  <c:v>4.9000000000000002E-2</c:v>
                </c:pt>
                <c:pt idx="24291">
                  <c:v>4.9000000000000002E-2</c:v>
                </c:pt>
                <c:pt idx="24292">
                  <c:v>4.9000000000000002E-2</c:v>
                </c:pt>
                <c:pt idx="24293">
                  <c:v>4.9000000000000002E-2</c:v>
                </c:pt>
                <c:pt idx="24294">
                  <c:v>4.9000000000000002E-2</c:v>
                </c:pt>
                <c:pt idx="24295">
                  <c:v>4.9000000000000002E-2</c:v>
                </c:pt>
                <c:pt idx="24296">
                  <c:v>4.9000000000000002E-2</c:v>
                </c:pt>
                <c:pt idx="24297">
                  <c:v>4.9000000000000002E-2</c:v>
                </c:pt>
                <c:pt idx="24298">
                  <c:v>4.9000000000000002E-2</c:v>
                </c:pt>
                <c:pt idx="24299">
                  <c:v>4.9000000000000002E-2</c:v>
                </c:pt>
                <c:pt idx="24300">
                  <c:v>0.05</c:v>
                </c:pt>
                <c:pt idx="24301">
                  <c:v>0.05</c:v>
                </c:pt>
                <c:pt idx="24302">
                  <c:v>0.05</c:v>
                </c:pt>
                <c:pt idx="24303">
                  <c:v>0.05</c:v>
                </c:pt>
                <c:pt idx="24304">
                  <c:v>0.05</c:v>
                </c:pt>
                <c:pt idx="24305">
                  <c:v>0.05</c:v>
                </c:pt>
                <c:pt idx="24306">
                  <c:v>0.05</c:v>
                </c:pt>
                <c:pt idx="24307">
                  <c:v>0.05</c:v>
                </c:pt>
                <c:pt idx="24308">
                  <c:v>0.05</c:v>
                </c:pt>
                <c:pt idx="24309">
                  <c:v>0.05</c:v>
                </c:pt>
                <c:pt idx="24310">
                  <c:v>0.05</c:v>
                </c:pt>
                <c:pt idx="24311">
                  <c:v>0.05</c:v>
                </c:pt>
                <c:pt idx="24312">
                  <c:v>0.05</c:v>
                </c:pt>
                <c:pt idx="24313">
                  <c:v>0.05</c:v>
                </c:pt>
                <c:pt idx="24314">
                  <c:v>0.05</c:v>
                </c:pt>
                <c:pt idx="24315">
                  <c:v>0.05</c:v>
                </c:pt>
                <c:pt idx="24316">
                  <c:v>0.05</c:v>
                </c:pt>
                <c:pt idx="24317">
                  <c:v>0.05</c:v>
                </c:pt>
                <c:pt idx="24318">
                  <c:v>0.05</c:v>
                </c:pt>
                <c:pt idx="24319">
                  <c:v>0.05</c:v>
                </c:pt>
                <c:pt idx="24320">
                  <c:v>0.05</c:v>
                </c:pt>
                <c:pt idx="24321">
                  <c:v>0.05</c:v>
                </c:pt>
                <c:pt idx="24322">
                  <c:v>0.05</c:v>
                </c:pt>
                <c:pt idx="24323">
                  <c:v>0.05</c:v>
                </c:pt>
                <c:pt idx="24324">
                  <c:v>0.05</c:v>
                </c:pt>
                <c:pt idx="24325">
                  <c:v>0.05</c:v>
                </c:pt>
                <c:pt idx="24326">
                  <c:v>0.05</c:v>
                </c:pt>
                <c:pt idx="24327">
                  <c:v>0.05</c:v>
                </c:pt>
                <c:pt idx="24328">
                  <c:v>0.05</c:v>
                </c:pt>
                <c:pt idx="24329">
                  <c:v>0.05</c:v>
                </c:pt>
                <c:pt idx="24330">
                  <c:v>0.05</c:v>
                </c:pt>
                <c:pt idx="24331">
                  <c:v>0.05</c:v>
                </c:pt>
                <c:pt idx="24332">
                  <c:v>0.05</c:v>
                </c:pt>
                <c:pt idx="24333">
                  <c:v>0.05</c:v>
                </c:pt>
                <c:pt idx="24334">
                  <c:v>0.05</c:v>
                </c:pt>
                <c:pt idx="24335">
                  <c:v>0.05</c:v>
                </c:pt>
                <c:pt idx="24336">
                  <c:v>0.05</c:v>
                </c:pt>
                <c:pt idx="24337">
                  <c:v>0.05</c:v>
                </c:pt>
                <c:pt idx="24338">
                  <c:v>0.05</c:v>
                </c:pt>
                <c:pt idx="24339">
                  <c:v>0.05</c:v>
                </c:pt>
                <c:pt idx="24340">
                  <c:v>0.05</c:v>
                </c:pt>
                <c:pt idx="24341">
                  <c:v>0.05</c:v>
                </c:pt>
                <c:pt idx="24342">
                  <c:v>0.05</c:v>
                </c:pt>
                <c:pt idx="24343">
                  <c:v>0.05</c:v>
                </c:pt>
                <c:pt idx="24344">
                  <c:v>0.05</c:v>
                </c:pt>
                <c:pt idx="24345">
                  <c:v>0.05</c:v>
                </c:pt>
                <c:pt idx="24346">
                  <c:v>0.05</c:v>
                </c:pt>
                <c:pt idx="24347">
                  <c:v>0.05</c:v>
                </c:pt>
                <c:pt idx="24348">
                  <c:v>0.05</c:v>
                </c:pt>
                <c:pt idx="24349">
                  <c:v>0.05</c:v>
                </c:pt>
                <c:pt idx="24350">
                  <c:v>0.05</c:v>
                </c:pt>
                <c:pt idx="24351">
                  <c:v>0.05</c:v>
                </c:pt>
                <c:pt idx="24352">
                  <c:v>0.05</c:v>
                </c:pt>
                <c:pt idx="24353">
                  <c:v>0.05</c:v>
                </c:pt>
                <c:pt idx="24354">
                  <c:v>0.05</c:v>
                </c:pt>
                <c:pt idx="24355">
                  <c:v>0.05</c:v>
                </c:pt>
                <c:pt idx="24356">
                  <c:v>0.05</c:v>
                </c:pt>
                <c:pt idx="24357">
                  <c:v>0.05</c:v>
                </c:pt>
                <c:pt idx="24358">
                  <c:v>0.05</c:v>
                </c:pt>
                <c:pt idx="24359">
                  <c:v>0.05</c:v>
                </c:pt>
                <c:pt idx="24360">
                  <c:v>0.05</c:v>
                </c:pt>
                <c:pt idx="24361">
                  <c:v>0.05</c:v>
                </c:pt>
                <c:pt idx="24362">
                  <c:v>0.05</c:v>
                </c:pt>
                <c:pt idx="24363">
                  <c:v>0.05</c:v>
                </c:pt>
                <c:pt idx="24364">
                  <c:v>0.05</c:v>
                </c:pt>
                <c:pt idx="24365">
                  <c:v>0.05</c:v>
                </c:pt>
                <c:pt idx="24366">
                  <c:v>0.05</c:v>
                </c:pt>
                <c:pt idx="24367">
                  <c:v>0.05</c:v>
                </c:pt>
                <c:pt idx="24368">
                  <c:v>0.05</c:v>
                </c:pt>
                <c:pt idx="24369">
                  <c:v>0.05</c:v>
                </c:pt>
                <c:pt idx="24370">
                  <c:v>0.05</c:v>
                </c:pt>
                <c:pt idx="24371">
                  <c:v>0.05</c:v>
                </c:pt>
                <c:pt idx="24372">
                  <c:v>0.05</c:v>
                </c:pt>
                <c:pt idx="24373">
                  <c:v>0.05</c:v>
                </c:pt>
                <c:pt idx="24374">
                  <c:v>0.05</c:v>
                </c:pt>
                <c:pt idx="24375">
                  <c:v>0.05</c:v>
                </c:pt>
                <c:pt idx="24376">
                  <c:v>0.05</c:v>
                </c:pt>
                <c:pt idx="24377">
                  <c:v>0.05</c:v>
                </c:pt>
                <c:pt idx="24378">
                  <c:v>0.05</c:v>
                </c:pt>
                <c:pt idx="24379">
                  <c:v>0.05</c:v>
                </c:pt>
                <c:pt idx="24380">
                  <c:v>0.05</c:v>
                </c:pt>
                <c:pt idx="24381">
                  <c:v>5.0999999999999997E-2</c:v>
                </c:pt>
                <c:pt idx="24382">
                  <c:v>5.0999999999999997E-2</c:v>
                </c:pt>
                <c:pt idx="24383">
                  <c:v>5.0999999999999997E-2</c:v>
                </c:pt>
                <c:pt idx="24384">
                  <c:v>5.0999999999999997E-2</c:v>
                </c:pt>
                <c:pt idx="24385">
                  <c:v>5.0999999999999997E-2</c:v>
                </c:pt>
                <c:pt idx="24386">
                  <c:v>5.0999999999999997E-2</c:v>
                </c:pt>
                <c:pt idx="24387">
                  <c:v>5.0999999999999997E-2</c:v>
                </c:pt>
                <c:pt idx="24388">
                  <c:v>5.0999999999999997E-2</c:v>
                </c:pt>
                <c:pt idx="24389">
                  <c:v>5.0999999999999997E-2</c:v>
                </c:pt>
                <c:pt idx="24390">
                  <c:v>5.0999999999999997E-2</c:v>
                </c:pt>
                <c:pt idx="24391">
                  <c:v>5.0999999999999997E-2</c:v>
                </c:pt>
                <c:pt idx="24392">
                  <c:v>5.0999999999999997E-2</c:v>
                </c:pt>
                <c:pt idx="24393">
                  <c:v>5.0999999999999997E-2</c:v>
                </c:pt>
                <c:pt idx="24394">
                  <c:v>5.0999999999999997E-2</c:v>
                </c:pt>
                <c:pt idx="24395">
                  <c:v>5.0999999999999997E-2</c:v>
                </c:pt>
                <c:pt idx="24396">
                  <c:v>5.0999999999999997E-2</c:v>
                </c:pt>
                <c:pt idx="24397">
                  <c:v>5.0999999999999997E-2</c:v>
                </c:pt>
                <c:pt idx="24398">
                  <c:v>5.0999999999999997E-2</c:v>
                </c:pt>
                <c:pt idx="24399">
                  <c:v>5.0999999999999997E-2</c:v>
                </c:pt>
                <c:pt idx="24400">
                  <c:v>5.0999999999999997E-2</c:v>
                </c:pt>
                <c:pt idx="24401">
                  <c:v>5.0999999999999997E-2</c:v>
                </c:pt>
                <c:pt idx="24402">
                  <c:v>5.0999999999999997E-2</c:v>
                </c:pt>
                <c:pt idx="24403">
                  <c:v>5.0999999999999997E-2</c:v>
                </c:pt>
                <c:pt idx="24404">
                  <c:v>5.0999999999999997E-2</c:v>
                </c:pt>
                <c:pt idx="24405">
                  <c:v>5.0999999999999997E-2</c:v>
                </c:pt>
                <c:pt idx="24406">
                  <c:v>5.0999999999999997E-2</c:v>
                </c:pt>
                <c:pt idx="24407">
                  <c:v>5.0999999999999997E-2</c:v>
                </c:pt>
                <c:pt idx="24408">
                  <c:v>5.0999999999999997E-2</c:v>
                </c:pt>
                <c:pt idx="24409">
                  <c:v>5.0999999999999997E-2</c:v>
                </c:pt>
                <c:pt idx="24410">
                  <c:v>5.0999999999999997E-2</c:v>
                </c:pt>
                <c:pt idx="24411">
                  <c:v>5.0999999999999997E-2</c:v>
                </c:pt>
                <c:pt idx="24412">
                  <c:v>5.0999999999999997E-2</c:v>
                </c:pt>
                <c:pt idx="24413">
                  <c:v>5.0999999999999997E-2</c:v>
                </c:pt>
                <c:pt idx="24414">
                  <c:v>5.0999999999999997E-2</c:v>
                </c:pt>
                <c:pt idx="24415">
                  <c:v>5.0999999999999997E-2</c:v>
                </c:pt>
                <c:pt idx="24416">
                  <c:v>5.0999999999999997E-2</c:v>
                </c:pt>
                <c:pt idx="24417">
                  <c:v>5.0999999999999997E-2</c:v>
                </c:pt>
                <c:pt idx="24418">
                  <c:v>5.0999999999999997E-2</c:v>
                </c:pt>
                <c:pt idx="24419">
                  <c:v>5.0999999999999997E-2</c:v>
                </c:pt>
                <c:pt idx="24420">
                  <c:v>5.0999999999999997E-2</c:v>
                </c:pt>
                <c:pt idx="24421">
                  <c:v>5.0999999999999997E-2</c:v>
                </c:pt>
                <c:pt idx="24422">
                  <c:v>5.0999999999999997E-2</c:v>
                </c:pt>
                <c:pt idx="24423">
                  <c:v>5.0999999999999997E-2</c:v>
                </c:pt>
                <c:pt idx="24424">
                  <c:v>5.0999999999999997E-2</c:v>
                </c:pt>
                <c:pt idx="24425">
                  <c:v>5.0999999999999997E-2</c:v>
                </c:pt>
                <c:pt idx="24426">
                  <c:v>5.0999999999999997E-2</c:v>
                </c:pt>
                <c:pt idx="24427">
                  <c:v>5.0999999999999997E-2</c:v>
                </c:pt>
                <c:pt idx="24428">
                  <c:v>5.0999999999999997E-2</c:v>
                </c:pt>
                <c:pt idx="24429">
                  <c:v>5.0999999999999997E-2</c:v>
                </c:pt>
                <c:pt idx="24430">
                  <c:v>5.0999999999999997E-2</c:v>
                </c:pt>
                <c:pt idx="24431">
                  <c:v>5.0999999999999997E-2</c:v>
                </c:pt>
                <c:pt idx="24432">
                  <c:v>5.0999999999999997E-2</c:v>
                </c:pt>
                <c:pt idx="24433">
                  <c:v>5.0999999999999997E-2</c:v>
                </c:pt>
                <c:pt idx="24434">
                  <c:v>5.0999999999999997E-2</c:v>
                </c:pt>
                <c:pt idx="24435">
                  <c:v>5.0999999999999997E-2</c:v>
                </c:pt>
                <c:pt idx="24436">
                  <c:v>5.0999999999999997E-2</c:v>
                </c:pt>
                <c:pt idx="24437">
                  <c:v>5.0999999999999997E-2</c:v>
                </c:pt>
                <c:pt idx="24438">
                  <c:v>5.0999999999999997E-2</c:v>
                </c:pt>
                <c:pt idx="24439">
                  <c:v>5.0999999999999997E-2</c:v>
                </c:pt>
                <c:pt idx="24440">
                  <c:v>5.0999999999999997E-2</c:v>
                </c:pt>
                <c:pt idx="24441">
                  <c:v>5.0999999999999997E-2</c:v>
                </c:pt>
                <c:pt idx="24442">
                  <c:v>5.0999999999999997E-2</c:v>
                </c:pt>
                <c:pt idx="24443">
                  <c:v>5.0999999999999997E-2</c:v>
                </c:pt>
                <c:pt idx="24444">
                  <c:v>5.0999999999999997E-2</c:v>
                </c:pt>
                <c:pt idx="24445">
                  <c:v>5.0999999999999997E-2</c:v>
                </c:pt>
                <c:pt idx="24446">
                  <c:v>5.0999999999999997E-2</c:v>
                </c:pt>
                <c:pt idx="24447">
                  <c:v>5.0999999999999997E-2</c:v>
                </c:pt>
                <c:pt idx="24448">
                  <c:v>5.0999999999999997E-2</c:v>
                </c:pt>
                <c:pt idx="24449">
                  <c:v>5.0999999999999997E-2</c:v>
                </c:pt>
                <c:pt idx="24450">
                  <c:v>5.0999999999999997E-2</c:v>
                </c:pt>
                <c:pt idx="24451">
                  <c:v>5.0999999999999997E-2</c:v>
                </c:pt>
                <c:pt idx="24452">
                  <c:v>5.0999999999999997E-2</c:v>
                </c:pt>
                <c:pt idx="24453">
                  <c:v>5.0999999999999997E-2</c:v>
                </c:pt>
                <c:pt idx="24454">
                  <c:v>5.0999999999999997E-2</c:v>
                </c:pt>
                <c:pt idx="24455">
                  <c:v>5.0999999999999997E-2</c:v>
                </c:pt>
                <c:pt idx="24456">
                  <c:v>5.0999999999999997E-2</c:v>
                </c:pt>
                <c:pt idx="24457">
                  <c:v>5.0999999999999997E-2</c:v>
                </c:pt>
                <c:pt idx="24458">
                  <c:v>5.0999999999999997E-2</c:v>
                </c:pt>
                <c:pt idx="24459">
                  <c:v>5.0999999999999997E-2</c:v>
                </c:pt>
                <c:pt idx="24460">
                  <c:v>5.0999999999999997E-2</c:v>
                </c:pt>
                <c:pt idx="24461">
                  <c:v>5.0999999999999997E-2</c:v>
                </c:pt>
                <c:pt idx="24462">
                  <c:v>5.1999999999999998E-2</c:v>
                </c:pt>
                <c:pt idx="24463">
                  <c:v>5.1999999999999998E-2</c:v>
                </c:pt>
                <c:pt idx="24464">
                  <c:v>5.1999999999999998E-2</c:v>
                </c:pt>
                <c:pt idx="24465">
                  <c:v>5.1999999999999998E-2</c:v>
                </c:pt>
                <c:pt idx="24466">
                  <c:v>5.1999999999999998E-2</c:v>
                </c:pt>
                <c:pt idx="24467">
                  <c:v>5.1999999999999998E-2</c:v>
                </c:pt>
                <c:pt idx="24468">
                  <c:v>5.1999999999999998E-2</c:v>
                </c:pt>
                <c:pt idx="24469">
                  <c:v>5.1999999999999998E-2</c:v>
                </c:pt>
                <c:pt idx="24470">
                  <c:v>5.1999999999999998E-2</c:v>
                </c:pt>
                <c:pt idx="24471">
                  <c:v>5.1999999999999998E-2</c:v>
                </c:pt>
                <c:pt idx="24472">
                  <c:v>5.1999999999999998E-2</c:v>
                </c:pt>
                <c:pt idx="24473">
                  <c:v>5.1999999999999998E-2</c:v>
                </c:pt>
                <c:pt idx="24474">
                  <c:v>5.1999999999999998E-2</c:v>
                </c:pt>
                <c:pt idx="24475">
                  <c:v>5.1999999999999998E-2</c:v>
                </c:pt>
                <c:pt idx="24476">
                  <c:v>5.1999999999999998E-2</c:v>
                </c:pt>
                <c:pt idx="24477">
                  <c:v>5.1999999999999998E-2</c:v>
                </c:pt>
                <c:pt idx="24478">
                  <c:v>5.1999999999999998E-2</c:v>
                </c:pt>
                <c:pt idx="24479">
                  <c:v>5.1999999999999998E-2</c:v>
                </c:pt>
                <c:pt idx="24480">
                  <c:v>5.1999999999999998E-2</c:v>
                </c:pt>
                <c:pt idx="24481">
                  <c:v>5.1999999999999998E-2</c:v>
                </c:pt>
                <c:pt idx="24482">
                  <c:v>5.1999999999999998E-2</c:v>
                </c:pt>
                <c:pt idx="24483">
                  <c:v>5.1999999999999998E-2</c:v>
                </c:pt>
                <c:pt idx="24484">
                  <c:v>5.1999999999999998E-2</c:v>
                </c:pt>
                <c:pt idx="24485">
                  <c:v>5.1999999999999998E-2</c:v>
                </c:pt>
                <c:pt idx="24486">
                  <c:v>5.1999999999999998E-2</c:v>
                </c:pt>
                <c:pt idx="24487">
                  <c:v>5.1999999999999998E-2</c:v>
                </c:pt>
                <c:pt idx="24488">
                  <c:v>5.1999999999999998E-2</c:v>
                </c:pt>
                <c:pt idx="24489">
                  <c:v>5.1999999999999998E-2</c:v>
                </c:pt>
                <c:pt idx="24490">
                  <c:v>5.1999999999999998E-2</c:v>
                </c:pt>
                <c:pt idx="24491">
                  <c:v>5.1999999999999998E-2</c:v>
                </c:pt>
                <c:pt idx="24492">
                  <c:v>5.1999999999999998E-2</c:v>
                </c:pt>
                <c:pt idx="24493">
                  <c:v>5.1999999999999998E-2</c:v>
                </c:pt>
                <c:pt idx="24494">
                  <c:v>5.1999999999999998E-2</c:v>
                </c:pt>
                <c:pt idx="24495">
                  <c:v>5.1999999999999998E-2</c:v>
                </c:pt>
                <c:pt idx="24496">
                  <c:v>5.1999999999999998E-2</c:v>
                </c:pt>
                <c:pt idx="24497">
                  <c:v>5.1999999999999998E-2</c:v>
                </c:pt>
                <c:pt idx="24498">
                  <c:v>5.1999999999999998E-2</c:v>
                </c:pt>
                <c:pt idx="24499">
                  <c:v>5.1999999999999998E-2</c:v>
                </c:pt>
                <c:pt idx="24500">
                  <c:v>5.1999999999999998E-2</c:v>
                </c:pt>
                <c:pt idx="24501">
                  <c:v>5.1999999999999998E-2</c:v>
                </c:pt>
                <c:pt idx="24502">
                  <c:v>5.1999999999999998E-2</c:v>
                </c:pt>
                <c:pt idx="24503">
                  <c:v>5.1999999999999998E-2</c:v>
                </c:pt>
                <c:pt idx="24504">
                  <c:v>5.1999999999999998E-2</c:v>
                </c:pt>
                <c:pt idx="24505">
                  <c:v>5.1999999999999998E-2</c:v>
                </c:pt>
                <c:pt idx="24506">
                  <c:v>5.1999999999999998E-2</c:v>
                </c:pt>
                <c:pt idx="24507">
                  <c:v>5.1999999999999998E-2</c:v>
                </c:pt>
                <c:pt idx="24508">
                  <c:v>5.1999999999999998E-2</c:v>
                </c:pt>
                <c:pt idx="24509">
                  <c:v>5.1999999999999998E-2</c:v>
                </c:pt>
                <c:pt idx="24510">
                  <c:v>5.1999999999999998E-2</c:v>
                </c:pt>
                <c:pt idx="24511">
                  <c:v>5.1999999999999998E-2</c:v>
                </c:pt>
                <c:pt idx="24512">
                  <c:v>5.1999999999999998E-2</c:v>
                </c:pt>
                <c:pt idx="24513">
                  <c:v>5.1999999999999998E-2</c:v>
                </c:pt>
                <c:pt idx="24514">
                  <c:v>5.1999999999999998E-2</c:v>
                </c:pt>
                <c:pt idx="24515">
                  <c:v>5.1999999999999998E-2</c:v>
                </c:pt>
                <c:pt idx="24516">
                  <c:v>5.1999999999999998E-2</c:v>
                </c:pt>
                <c:pt idx="24517">
                  <c:v>5.1999999999999998E-2</c:v>
                </c:pt>
                <c:pt idx="24518">
                  <c:v>5.1999999999999998E-2</c:v>
                </c:pt>
                <c:pt idx="24519">
                  <c:v>5.1999999999999998E-2</c:v>
                </c:pt>
                <c:pt idx="24520">
                  <c:v>5.1999999999999998E-2</c:v>
                </c:pt>
                <c:pt idx="24521">
                  <c:v>5.1999999999999998E-2</c:v>
                </c:pt>
                <c:pt idx="24522">
                  <c:v>5.1999999999999998E-2</c:v>
                </c:pt>
                <c:pt idx="24523">
                  <c:v>5.1999999999999998E-2</c:v>
                </c:pt>
                <c:pt idx="24524">
                  <c:v>5.1999999999999998E-2</c:v>
                </c:pt>
                <c:pt idx="24525">
                  <c:v>5.1999999999999998E-2</c:v>
                </c:pt>
                <c:pt idx="24526">
                  <c:v>5.1999999999999998E-2</c:v>
                </c:pt>
                <c:pt idx="24527">
                  <c:v>5.1999999999999998E-2</c:v>
                </c:pt>
                <c:pt idx="24528">
                  <c:v>5.1999999999999998E-2</c:v>
                </c:pt>
                <c:pt idx="24529">
                  <c:v>5.1999999999999998E-2</c:v>
                </c:pt>
                <c:pt idx="24530">
                  <c:v>5.1999999999999998E-2</c:v>
                </c:pt>
                <c:pt idx="24531">
                  <c:v>5.1999999999999998E-2</c:v>
                </c:pt>
                <c:pt idx="24532">
                  <c:v>5.1999999999999998E-2</c:v>
                </c:pt>
                <c:pt idx="24533">
                  <c:v>5.1999999999999998E-2</c:v>
                </c:pt>
                <c:pt idx="24534">
                  <c:v>5.1999999999999998E-2</c:v>
                </c:pt>
                <c:pt idx="24535">
                  <c:v>5.1999999999999998E-2</c:v>
                </c:pt>
                <c:pt idx="24536">
                  <c:v>5.1999999999999998E-2</c:v>
                </c:pt>
                <c:pt idx="24537">
                  <c:v>5.1999999999999998E-2</c:v>
                </c:pt>
                <c:pt idx="24538">
                  <c:v>5.1999999999999998E-2</c:v>
                </c:pt>
                <c:pt idx="24539">
                  <c:v>5.1999999999999998E-2</c:v>
                </c:pt>
                <c:pt idx="24540">
                  <c:v>5.1999999999999998E-2</c:v>
                </c:pt>
                <c:pt idx="24541">
                  <c:v>5.1999999999999998E-2</c:v>
                </c:pt>
                <c:pt idx="24542">
                  <c:v>5.1999999999999998E-2</c:v>
                </c:pt>
                <c:pt idx="24543">
                  <c:v>5.2999999999999999E-2</c:v>
                </c:pt>
                <c:pt idx="24544">
                  <c:v>5.2999999999999999E-2</c:v>
                </c:pt>
                <c:pt idx="24545">
                  <c:v>5.2999999999999999E-2</c:v>
                </c:pt>
                <c:pt idx="24546">
                  <c:v>5.2999999999999999E-2</c:v>
                </c:pt>
                <c:pt idx="24547">
                  <c:v>5.2999999999999999E-2</c:v>
                </c:pt>
                <c:pt idx="24548">
                  <c:v>5.2999999999999999E-2</c:v>
                </c:pt>
                <c:pt idx="24549">
                  <c:v>5.2999999999999999E-2</c:v>
                </c:pt>
                <c:pt idx="24550">
                  <c:v>5.2999999999999999E-2</c:v>
                </c:pt>
                <c:pt idx="24551">
                  <c:v>5.2999999999999999E-2</c:v>
                </c:pt>
                <c:pt idx="24552">
                  <c:v>5.2999999999999999E-2</c:v>
                </c:pt>
                <c:pt idx="24553">
                  <c:v>5.2999999999999999E-2</c:v>
                </c:pt>
                <c:pt idx="24554">
                  <c:v>5.2999999999999999E-2</c:v>
                </c:pt>
                <c:pt idx="24555">
                  <c:v>5.2999999999999999E-2</c:v>
                </c:pt>
                <c:pt idx="24556">
                  <c:v>5.2999999999999999E-2</c:v>
                </c:pt>
                <c:pt idx="24557">
                  <c:v>5.2999999999999999E-2</c:v>
                </c:pt>
                <c:pt idx="24558">
                  <c:v>5.2999999999999999E-2</c:v>
                </c:pt>
                <c:pt idx="24559">
                  <c:v>5.2999999999999999E-2</c:v>
                </c:pt>
                <c:pt idx="24560">
                  <c:v>5.2999999999999999E-2</c:v>
                </c:pt>
                <c:pt idx="24561">
                  <c:v>5.2999999999999999E-2</c:v>
                </c:pt>
                <c:pt idx="24562">
                  <c:v>5.2999999999999999E-2</c:v>
                </c:pt>
                <c:pt idx="24563">
                  <c:v>5.2999999999999999E-2</c:v>
                </c:pt>
                <c:pt idx="24564">
                  <c:v>5.2999999999999999E-2</c:v>
                </c:pt>
                <c:pt idx="24565">
                  <c:v>5.2999999999999999E-2</c:v>
                </c:pt>
                <c:pt idx="24566">
                  <c:v>5.2999999999999999E-2</c:v>
                </c:pt>
                <c:pt idx="24567">
                  <c:v>5.2999999999999999E-2</c:v>
                </c:pt>
                <c:pt idx="24568">
                  <c:v>5.2999999999999999E-2</c:v>
                </c:pt>
                <c:pt idx="24569">
                  <c:v>5.2999999999999999E-2</c:v>
                </c:pt>
                <c:pt idx="24570">
                  <c:v>5.2999999999999999E-2</c:v>
                </c:pt>
                <c:pt idx="24571">
                  <c:v>5.2999999999999999E-2</c:v>
                </c:pt>
                <c:pt idx="24572">
                  <c:v>5.2999999999999999E-2</c:v>
                </c:pt>
                <c:pt idx="24573">
                  <c:v>5.2999999999999999E-2</c:v>
                </c:pt>
                <c:pt idx="24574">
                  <c:v>5.2999999999999999E-2</c:v>
                </c:pt>
                <c:pt idx="24575">
                  <c:v>5.2999999999999999E-2</c:v>
                </c:pt>
                <c:pt idx="24576">
                  <c:v>5.2999999999999999E-2</c:v>
                </c:pt>
                <c:pt idx="24577">
                  <c:v>5.2999999999999999E-2</c:v>
                </c:pt>
                <c:pt idx="24578">
                  <c:v>5.2999999999999999E-2</c:v>
                </c:pt>
                <c:pt idx="24579">
                  <c:v>5.2999999999999999E-2</c:v>
                </c:pt>
                <c:pt idx="24580">
                  <c:v>5.2999999999999999E-2</c:v>
                </c:pt>
                <c:pt idx="24581">
                  <c:v>5.2999999999999999E-2</c:v>
                </c:pt>
                <c:pt idx="24582">
                  <c:v>5.2999999999999999E-2</c:v>
                </c:pt>
                <c:pt idx="24583">
                  <c:v>5.2999999999999999E-2</c:v>
                </c:pt>
                <c:pt idx="24584">
                  <c:v>5.2999999999999999E-2</c:v>
                </c:pt>
                <c:pt idx="24585">
                  <c:v>5.2999999999999999E-2</c:v>
                </c:pt>
                <c:pt idx="24586">
                  <c:v>5.2999999999999999E-2</c:v>
                </c:pt>
                <c:pt idx="24587">
                  <c:v>5.2999999999999999E-2</c:v>
                </c:pt>
                <c:pt idx="24588">
                  <c:v>5.2999999999999999E-2</c:v>
                </c:pt>
                <c:pt idx="24589">
                  <c:v>5.2999999999999999E-2</c:v>
                </c:pt>
                <c:pt idx="24590">
                  <c:v>5.2999999999999999E-2</c:v>
                </c:pt>
                <c:pt idx="24591">
                  <c:v>5.2999999999999999E-2</c:v>
                </c:pt>
                <c:pt idx="24592">
                  <c:v>5.2999999999999999E-2</c:v>
                </c:pt>
                <c:pt idx="24593">
                  <c:v>5.2999999999999999E-2</c:v>
                </c:pt>
                <c:pt idx="24594">
                  <c:v>5.2999999999999999E-2</c:v>
                </c:pt>
                <c:pt idx="24595">
                  <c:v>5.2999999999999999E-2</c:v>
                </c:pt>
                <c:pt idx="24596">
                  <c:v>5.2999999999999999E-2</c:v>
                </c:pt>
                <c:pt idx="24597">
                  <c:v>5.2999999999999999E-2</c:v>
                </c:pt>
                <c:pt idx="24598">
                  <c:v>5.2999999999999999E-2</c:v>
                </c:pt>
                <c:pt idx="24599">
                  <c:v>5.2999999999999999E-2</c:v>
                </c:pt>
                <c:pt idx="24600">
                  <c:v>5.2999999999999999E-2</c:v>
                </c:pt>
                <c:pt idx="24601">
                  <c:v>5.2999999999999999E-2</c:v>
                </c:pt>
                <c:pt idx="24602">
                  <c:v>5.2999999999999999E-2</c:v>
                </c:pt>
                <c:pt idx="24603">
                  <c:v>5.2999999999999999E-2</c:v>
                </c:pt>
                <c:pt idx="24604">
                  <c:v>5.2999999999999999E-2</c:v>
                </c:pt>
                <c:pt idx="24605">
                  <c:v>5.2999999999999999E-2</c:v>
                </c:pt>
                <c:pt idx="24606">
                  <c:v>5.2999999999999999E-2</c:v>
                </c:pt>
                <c:pt idx="24607">
                  <c:v>5.2999999999999999E-2</c:v>
                </c:pt>
                <c:pt idx="24608">
                  <c:v>5.2999999999999999E-2</c:v>
                </c:pt>
                <c:pt idx="24609">
                  <c:v>5.2999999999999999E-2</c:v>
                </c:pt>
                <c:pt idx="24610">
                  <c:v>5.2999999999999999E-2</c:v>
                </c:pt>
                <c:pt idx="24611">
                  <c:v>5.2999999999999999E-2</c:v>
                </c:pt>
                <c:pt idx="24612">
                  <c:v>5.2999999999999999E-2</c:v>
                </c:pt>
                <c:pt idx="24613">
                  <c:v>5.2999999999999999E-2</c:v>
                </c:pt>
                <c:pt idx="24614">
                  <c:v>5.2999999999999999E-2</c:v>
                </c:pt>
                <c:pt idx="24615">
                  <c:v>5.2999999999999999E-2</c:v>
                </c:pt>
                <c:pt idx="24616">
                  <c:v>5.2999999999999999E-2</c:v>
                </c:pt>
                <c:pt idx="24617">
                  <c:v>5.2999999999999999E-2</c:v>
                </c:pt>
                <c:pt idx="24618">
                  <c:v>5.2999999999999999E-2</c:v>
                </c:pt>
                <c:pt idx="24619">
                  <c:v>5.2999999999999999E-2</c:v>
                </c:pt>
                <c:pt idx="24620">
                  <c:v>5.2999999999999999E-2</c:v>
                </c:pt>
                <c:pt idx="24621">
                  <c:v>5.2999999999999999E-2</c:v>
                </c:pt>
                <c:pt idx="24622">
                  <c:v>5.2999999999999999E-2</c:v>
                </c:pt>
                <c:pt idx="24623">
                  <c:v>5.2999999999999999E-2</c:v>
                </c:pt>
                <c:pt idx="24624">
                  <c:v>5.3999999999999999E-2</c:v>
                </c:pt>
                <c:pt idx="24625">
                  <c:v>5.3999999999999999E-2</c:v>
                </c:pt>
                <c:pt idx="24626">
                  <c:v>5.3999999999999999E-2</c:v>
                </c:pt>
                <c:pt idx="24627">
                  <c:v>5.3999999999999999E-2</c:v>
                </c:pt>
                <c:pt idx="24628">
                  <c:v>5.3999999999999999E-2</c:v>
                </c:pt>
                <c:pt idx="24629">
                  <c:v>5.3999999999999999E-2</c:v>
                </c:pt>
                <c:pt idx="24630">
                  <c:v>5.3999999999999999E-2</c:v>
                </c:pt>
                <c:pt idx="24631">
                  <c:v>5.3999999999999999E-2</c:v>
                </c:pt>
                <c:pt idx="24632">
                  <c:v>5.3999999999999999E-2</c:v>
                </c:pt>
                <c:pt idx="24633">
                  <c:v>5.3999999999999999E-2</c:v>
                </c:pt>
                <c:pt idx="24634">
                  <c:v>5.3999999999999999E-2</c:v>
                </c:pt>
                <c:pt idx="24635">
                  <c:v>5.3999999999999999E-2</c:v>
                </c:pt>
                <c:pt idx="24636">
                  <c:v>5.3999999999999999E-2</c:v>
                </c:pt>
                <c:pt idx="24637">
                  <c:v>5.3999999999999999E-2</c:v>
                </c:pt>
                <c:pt idx="24638">
                  <c:v>5.3999999999999999E-2</c:v>
                </c:pt>
                <c:pt idx="24639">
                  <c:v>5.3999999999999999E-2</c:v>
                </c:pt>
                <c:pt idx="24640">
                  <c:v>5.3999999999999999E-2</c:v>
                </c:pt>
                <c:pt idx="24641">
                  <c:v>5.3999999999999999E-2</c:v>
                </c:pt>
                <c:pt idx="24642">
                  <c:v>5.3999999999999999E-2</c:v>
                </c:pt>
                <c:pt idx="24643">
                  <c:v>5.3999999999999999E-2</c:v>
                </c:pt>
                <c:pt idx="24644">
                  <c:v>5.3999999999999999E-2</c:v>
                </c:pt>
                <c:pt idx="24645">
                  <c:v>5.3999999999999999E-2</c:v>
                </c:pt>
                <c:pt idx="24646">
                  <c:v>5.3999999999999999E-2</c:v>
                </c:pt>
                <c:pt idx="24647">
                  <c:v>5.3999999999999999E-2</c:v>
                </c:pt>
                <c:pt idx="24648">
                  <c:v>5.3999999999999999E-2</c:v>
                </c:pt>
                <c:pt idx="24649">
                  <c:v>5.3999999999999999E-2</c:v>
                </c:pt>
                <c:pt idx="24650">
                  <c:v>5.3999999999999999E-2</c:v>
                </c:pt>
                <c:pt idx="24651">
                  <c:v>5.3999999999999999E-2</c:v>
                </c:pt>
                <c:pt idx="24652">
                  <c:v>5.3999999999999999E-2</c:v>
                </c:pt>
                <c:pt idx="24653">
                  <c:v>5.3999999999999999E-2</c:v>
                </c:pt>
                <c:pt idx="24654">
                  <c:v>5.3999999999999999E-2</c:v>
                </c:pt>
                <c:pt idx="24655">
                  <c:v>5.3999999999999999E-2</c:v>
                </c:pt>
                <c:pt idx="24656">
                  <c:v>5.3999999999999999E-2</c:v>
                </c:pt>
                <c:pt idx="24657">
                  <c:v>5.3999999999999999E-2</c:v>
                </c:pt>
                <c:pt idx="24658">
                  <c:v>5.3999999999999999E-2</c:v>
                </c:pt>
                <c:pt idx="24659">
                  <c:v>5.3999999999999999E-2</c:v>
                </c:pt>
                <c:pt idx="24660">
                  <c:v>5.3999999999999999E-2</c:v>
                </c:pt>
                <c:pt idx="24661">
                  <c:v>5.3999999999999999E-2</c:v>
                </c:pt>
                <c:pt idx="24662">
                  <c:v>5.3999999999999999E-2</c:v>
                </c:pt>
                <c:pt idx="24663">
                  <c:v>5.3999999999999999E-2</c:v>
                </c:pt>
                <c:pt idx="24664">
                  <c:v>5.3999999999999999E-2</c:v>
                </c:pt>
                <c:pt idx="24665">
                  <c:v>5.3999999999999999E-2</c:v>
                </c:pt>
                <c:pt idx="24666">
                  <c:v>5.3999999999999999E-2</c:v>
                </c:pt>
                <c:pt idx="24667">
                  <c:v>5.3999999999999999E-2</c:v>
                </c:pt>
                <c:pt idx="24668">
                  <c:v>5.3999999999999999E-2</c:v>
                </c:pt>
                <c:pt idx="24669">
                  <c:v>5.3999999999999999E-2</c:v>
                </c:pt>
                <c:pt idx="24670">
                  <c:v>5.3999999999999999E-2</c:v>
                </c:pt>
                <c:pt idx="24671">
                  <c:v>5.3999999999999999E-2</c:v>
                </c:pt>
                <c:pt idx="24672">
                  <c:v>5.3999999999999999E-2</c:v>
                </c:pt>
                <c:pt idx="24673">
                  <c:v>5.3999999999999999E-2</c:v>
                </c:pt>
                <c:pt idx="24674">
                  <c:v>5.3999999999999999E-2</c:v>
                </c:pt>
                <c:pt idx="24675">
                  <c:v>5.3999999999999999E-2</c:v>
                </c:pt>
                <c:pt idx="24676">
                  <c:v>5.3999999999999999E-2</c:v>
                </c:pt>
                <c:pt idx="24677">
                  <c:v>5.3999999999999999E-2</c:v>
                </c:pt>
                <c:pt idx="24678">
                  <c:v>5.3999999999999999E-2</c:v>
                </c:pt>
                <c:pt idx="24679">
                  <c:v>5.3999999999999999E-2</c:v>
                </c:pt>
                <c:pt idx="24680">
                  <c:v>5.3999999999999999E-2</c:v>
                </c:pt>
                <c:pt idx="24681">
                  <c:v>5.3999999999999999E-2</c:v>
                </c:pt>
                <c:pt idx="24682">
                  <c:v>5.3999999999999999E-2</c:v>
                </c:pt>
                <c:pt idx="24683">
                  <c:v>5.3999999999999999E-2</c:v>
                </c:pt>
                <c:pt idx="24684">
                  <c:v>5.3999999999999999E-2</c:v>
                </c:pt>
                <c:pt idx="24685">
                  <c:v>5.3999999999999999E-2</c:v>
                </c:pt>
                <c:pt idx="24686">
                  <c:v>5.3999999999999999E-2</c:v>
                </c:pt>
                <c:pt idx="24687">
                  <c:v>5.3999999999999999E-2</c:v>
                </c:pt>
                <c:pt idx="24688">
                  <c:v>5.3999999999999999E-2</c:v>
                </c:pt>
                <c:pt idx="24689">
                  <c:v>5.3999999999999999E-2</c:v>
                </c:pt>
                <c:pt idx="24690">
                  <c:v>5.3999999999999999E-2</c:v>
                </c:pt>
                <c:pt idx="24691">
                  <c:v>5.3999999999999999E-2</c:v>
                </c:pt>
                <c:pt idx="24692">
                  <c:v>5.3999999999999999E-2</c:v>
                </c:pt>
                <c:pt idx="24693">
                  <c:v>5.3999999999999999E-2</c:v>
                </c:pt>
                <c:pt idx="24694">
                  <c:v>5.3999999999999999E-2</c:v>
                </c:pt>
                <c:pt idx="24695">
                  <c:v>5.3999999999999999E-2</c:v>
                </c:pt>
                <c:pt idx="24696">
                  <c:v>5.3999999999999999E-2</c:v>
                </c:pt>
                <c:pt idx="24697">
                  <c:v>5.3999999999999999E-2</c:v>
                </c:pt>
                <c:pt idx="24698">
                  <c:v>5.3999999999999999E-2</c:v>
                </c:pt>
                <c:pt idx="24699">
                  <c:v>5.3999999999999999E-2</c:v>
                </c:pt>
                <c:pt idx="24700">
                  <c:v>5.3999999999999999E-2</c:v>
                </c:pt>
                <c:pt idx="24701">
                  <c:v>5.3999999999999999E-2</c:v>
                </c:pt>
                <c:pt idx="24702">
                  <c:v>5.3999999999999999E-2</c:v>
                </c:pt>
                <c:pt idx="24703">
                  <c:v>5.3999999999999999E-2</c:v>
                </c:pt>
                <c:pt idx="24704">
                  <c:v>5.3999999999999999E-2</c:v>
                </c:pt>
                <c:pt idx="24705">
                  <c:v>5.5E-2</c:v>
                </c:pt>
                <c:pt idx="24706">
                  <c:v>5.5E-2</c:v>
                </c:pt>
                <c:pt idx="24707">
                  <c:v>5.5E-2</c:v>
                </c:pt>
                <c:pt idx="24708">
                  <c:v>5.5E-2</c:v>
                </c:pt>
                <c:pt idx="24709">
                  <c:v>5.5E-2</c:v>
                </c:pt>
                <c:pt idx="24710">
                  <c:v>5.5E-2</c:v>
                </c:pt>
                <c:pt idx="24711">
                  <c:v>5.5E-2</c:v>
                </c:pt>
                <c:pt idx="24712">
                  <c:v>5.5E-2</c:v>
                </c:pt>
                <c:pt idx="24713">
                  <c:v>5.5E-2</c:v>
                </c:pt>
                <c:pt idx="24714">
                  <c:v>5.5E-2</c:v>
                </c:pt>
                <c:pt idx="24715">
                  <c:v>5.5E-2</c:v>
                </c:pt>
                <c:pt idx="24716">
                  <c:v>5.5E-2</c:v>
                </c:pt>
                <c:pt idx="24717">
                  <c:v>5.5E-2</c:v>
                </c:pt>
                <c:pt idx="24718">
                  <c:v>5.5E-2</c:v>
                </c:pt>
                <c:pt idx="24719">
                  <c:v>5.5E-2</c:v>
                </c:pt>
                <c:pt idx="24720">
                  <c:v>5.5E-2</c:v>
                </c:pt>
                <c:pt idx="24721">
                  <c:v>5.5E-2</c:v>
                </c:pt>
                <c:pt idx="24722">
                  <c:v>5.5E-2</c:v>
                </c:pt>
                <c:pt idx="24723">
                  <c:v>5.5E-2</c:v>
                </c:pt>
                <c:pt idx="24724">
                  <c:v>5.5E-2</c:v>
                </c:pt>
                <c:pt idx="24725">
                  <c:v>5.5E-2</c:v>
                </c:pt>
                <c:pt idx="24726">
                  <c:v>5.5E-2</c:v>
                </c:pt>
                <c:pt idx="24727">
                  <c:v>5.5E-2</c:v>
                </c:pt>
                <c:pt idx="24728">
                  <c:v>5.5E-2</c:v>
                </c:pt>
                <c:pt idx="24729">
                  <c:v>5.5E-2</c:v>
                </c:pt>
                <c:pt idx="24730">
                  <c:v>5.5E-2</c:v>
                </c:pt>
                <c:pt idx="24731">
                  <c:v>5.5E-2</c:v>
                </c:pt>
                <c:pt idx="24732">
                  <c:v>5.5E-2</c:v>
                </c:pt>
                <c:pt idx="24733">
                  <c:v>5.5E-2</c:v>
                </c:pt>
                <c:pt idx="24734">
                  <c:v>5.5E-2</c:v>
                </c:pt>
                <c:pt idx="24735">
                  <c:v>5.5E-2</c:v>
                </c:pt>
                <c:pt idx="24736">
                  <c:v>5.5E-2</c:v>
                </c:pt>
                <c:pt idx="24737">
                  <c:v>5.5E-2</c:v>
                </c:pt>
                <c:pt idx="24738">
                  <c:v>5.5E-2</c:v>
                </c:pt>
                <c:pt idx="24739">
                  <c:v>5.5E-2</c:v>
                </c:pt>
                <c:pt idx="24740">
                  <c:v>5.5E-2</c:v>
                </c:pt>
                <c:pt idx="24741">
                  <c:v>5.5E-2</c:v>
                </c:pt>
                <c:pt idx="24742">
                  <c:v>5.5E-2</c:v>
                </c:pt>
                <c:pt idx="24743">
                  <c:v>5.5E-2</c:v>
                </c:pt>
                <c:pt idx="24744">
                  <c:v>5.5E-2</c:v>
                </c:pt>
                <c:pt idx="24745">
                  <c:v>5.5E-2</c:v>
                </c:pt>
                <c:pt idx="24746">
                  <c:v>5.5E-2</c:v>
                </c:pt>
                <c:pt idx="24747">
                  <c:v>5.5E-2</c:v>
                </c:pt>
                <c:pt idx="24748">
                  <c:v>5.5E-2</c:v>
                </c:pt>
                <c:pt idx="24749">
                  <c:v>5.5E-2</c:v>
                </c:pt>
                <c:pt idx="24750">
                  <c:v>5.5E-2</c:v>
                </c:pt>
                <c:pt idx="24751">
                  <c:v>5.5E-2</c:v>
                </c:pt>
                <c:pt idx="24752">
                  <c:v>5.5E-2</c:v>
                </c:pt>
                <c:pt idx="24753">
                  <c:v>5.5E-2</c:v>
                </c:pt>
                <c:pt idx="24754">
                  <c:v>5.5E-2</c:v>
                </c:pt>
                <c:pt idx="24755">
                  <c:v>5.5E-2</c:v>
                </c:pt>
                <c:pt idx="24756">
                  <c:v>5.5E-2</c:v>
                </c:pt>
                <c:pt idx="24757">
                  <c:v>5.5E-2</c:v>
                </c:pt>
                <c:pt idx="24758">
                  <c:v>5.5E-2</c:v>
                </c:pt>
                <c:pt idx="24759">
                  <c:v>5.5E-2</c:v>
                </c:pt>
                <c:pt idx="24760">
                  <c:v>5.5E-2</c:v>
                </c:pt>
                <c:pt idx="24761">
                  <c:v>5.5E-2</c:v>
                </c:pt>
                <c:pt idx="24762">
                  <c:v>5.5E-2</c:v>
                </c:pt>
                <c:pt idx="24763">
                  <c:v>5.5E-2</c:v>
                </c:pt>
                <c:pt idx="24764">
                  <c:v>5.5E-2</c:v>
                </c:pt>
                <c:pt idx="24765">
                  <c:v>5.5E-2</c:v>
                </c:pt>
                <c:pt idx="24766">
                  <c:v>5.5E-2</c:v>
                </c:pt>
                <c:pt idx="24767">
                  <c:v>5.5E-2</c:v>
                </c:pt>
                <c:pt idx="24768">
                  <c:v>5.5E-2</c:v>
                </c:pt>
                <c:pt idx="24769">
                  <c:v>5.5E-2</c:v>
                </c:pt>
                <c:pt idx="24770">
                  <c:v>5.5E-2</c:v>
                </c:pt>
                <c:pt idx="24771">
                  <c:v>5.5E-2</c:v>
                </c:pt>
                <c:pt idx="24772">
                  <c:v>5.5E-2</c:v>
                </c:pt>
                <c:pt idx="24773">
                  <c:v>5.5E-2</c:v>
                </c:pt>
                <c:pt idx="24774">
                  <c:v>5.5E-2</c:v>
                </c:pt>
                <c:pt idx="24775">
                  <c:v>5.5E-2</c:v>
                </c:pt>
                <c:pt idx="24776">
                  <c:v>5.5E-2</c:v>
                </c:pt>
                <c:pt idx="24777">
                  <c:v>5.5E-2</c:v>
                </c:pt>
                <c:pt idx="24778">
                  <c:v>5.5E-2</c:v>
                </c:pt>
                <c:pt idx="24779">
                  <c:v>5.5E-2</c:v>
                </c:pt>
                <c:pt idx="24780">
                  <c:v>5.5E-2</c:v>
                </c:pt>
                <c:pt idx="24781">
                  <c:v>5.5E-2</c:v>
                </c:pt>
                <c:pt idx="24782">
                  <c:v>5.5E-2</c:v>
                </c:pt>
                <c:pt idx="24783">
                  <c:v>5.5E-2</c:v>
                </c:pt>
                <c:pt idx="24784">
                  <c:v>5.5E-2</c:v>
                </c:pt>
                <c:pt idx="24785">
                  <c:v>5.5E-2</c:v>
                </c:pt>
                <c:pt idx="24786">
                  <c:v>5.6000000000000001E-2</c:v>
                </c:pt>
                <c:pt idx="24787">
                  <c:v>5.6000000000000001E-2</c:v>
                </c:pt>
                <c:pt idx="24788">
                  <c:v>5.6000000000000001E-2</c:v>
                </c:pt>
                <c:pt idx="24789">
                  <c:v>5.6000000000000001E-2</c:v>
                </c:pt>
                <c:pt idx="24790">
                  <c:v>5.6000000000000001E-2</c:v>
                </c:pt>
                <c:pt idx="24791">
                  <c:v>5.6000000000000001E-2</c:v>
                </c:pt>
                <c:pt idx="24792">
                  <c:v>5.6000000000000001E-2</c:v>
                </c:pt>
                <c:pt idx="24793">
                  <c:v>5.6000000000000001E-2</c:v>
                </c:pt>
                <c:pt idx="24794">
                  <c:v>5.6000000000000001E-2</c:v>
                </c:pt>
                <c:pt idx="24795">
                  <c:v>5.6000000000000001E-2</c:v>
                </c:pt>
                <c:pt idx="24796">
                  <c:v>5.6000000000000001E-2</c:v>
                </c:pt>
                <c:pt idx="24797">
                  <c:v>5.6000000000000001E-2</c:v>
                </c:pt>
                <c:pt idx="24798">
                  <c:v>5.6000000000000001E-2</c:v>
                </c:pt>
                <c:pt idx="24799">
                  <c:v>5.6000000000000001E-2</c:v>
                </c:pt>
                <c:pt idx="24800">
                  <c:v>5.6000000000000001E-2</c:v>
                </c:pt>
                <c:pt idx="24801">
                  <c:v>5.6000000000000001E-2</c:v>
                </c:pt>
                <c:pt idx="24802">
                  <c:v>5.6000000000000001E-2</c:v>
                </c:pt>
                <c:pt idx="24803">
                  <c:v>5.6000000000000001E-2</c:v>
                </c:pt>
                <c:pt idx="24804">
                  <c:v>5.6000000000000001E-2</c:v>
                </c:pt>
                <c:pt idx="24805">
                  <c:v>5.6000000000000001E-2</c:v>
                </c:pt>
                <c:pt idx="24806">
                  <c:v>5.6000000000000001E-2</c:v>
                </c:pt>
                <c:pt idx="24807">
                  <c:v>5.6000000000000001E-2</c:v>
                </c:pt>
                <c:pt idx="24808">
                  <c:v>5.6000000000000001E-2</c:v>
                </c:pt>
                <c:pt idx="24809">
                  <c:v>5.6000000000000001E-2</c:v>
                </c:pt>
                <c:pt idx="24810">
                  <c:v>5.6000000000000001E-2</c:v>
                </c:pt>
                <c:pt idx="24811">
                  <c:v>5.6000000000000001E-2</c:v>
                </c:pt>
                <c:pt idx="24812">
                  <c:v>5.6000000000000001E-2</c:v>
                </c:pt>
                <c:pt idx="24813">
                  <c:v>5.6000000000000001E-2</c:v>
                </c:pt>
                <c:pt idx="24814">
                  <c:v>5.6000000000000001E-2</c:v>
                </c:pt>
                <c:pt idx="24815">
                  <c:v>5.6000000000000001E-2</c:v>
                </c:pt>
                <c:pt idx="24816">
                  <c:v>5.6000000000000001E-2</c:v>
                </c:pt>
                <c:pt idx="24817">
                  <c:v>5.6000000000000001E-2</c:v>
                </c:pt>
                <c:pt idx="24818">
                  <c:v>5.6000000000000001E-2</c:v>
                </c:pt>
                <c:pt idx="24819">
                  <c:v>5.6000000000000001E-2</c:v>
                </c:pt>
                <c:pt idx="24820">
                  <c:v>5.6000000000000001E-2</c:v>
                </c:pt>
                <c:pt idx="24821">
                  <c:v>5.6000000000000001E-2</c:v>
                </c:pt>
                <c:pt idx="24822">
                  <c:v>5.6000000000000001E-2</c:v>
                </c:pt>
                <c:pt idx="24823">
                  <c:v>5.6000000000000001E-2</c:v>
                </c:pt>
                <c:pt idx="24824">
                  <c:v>5.6000000000000001E-2</c:v>
                </c:pt>
                <c:pt idx="24825">
                  <c:v>5.6000000000000001E-2</c:v>
                </c:pt>
                <c:pt idx="24826">
                  <c:v>5.6000000000000001E-2</c:v>
                </c:pt>
                <c:pt idx="24827">
                  <c:v>5.6000000000000001E-2</c:v>
                </c:pt>
                <c:pt idx="24828">
                  <c:v>5.6000000000000001E-2</c:v>
                </c:pt>
                <c:pt idx="24829">
                  <c:v>5.6000000000000001E-2</c:v>
                </c:pt>
                <c:pt idx="24830">
                  <c:v>5.6000000000000001E-2</c:v>
                </c:pt>
                <c:pt idx="24831">
                  <c:v>5.6000000000000001E-2</c:v>
                </c:pt>
                <c:pt idx="24832">
                  <c:v>5.6000000000000001E-2</c:v>
                </c:pt>
                <c:pt idx="24833">
                  <c:v>5.6000000000000001E-2</c:v>
                </c:pt>
                <c:pt idx="24834">
                  <c:v>5.6000000000000001E-2</c:v>
                </c:pt>
                <c:pt idx="24835">
                  <c:v>5.6000000000000001E-2</c:v>
                </c:pt>
                <c:pt idx="24836">
                  <c:v>5.6000000000000001E-2</c:v>
                </c:pt>
                <c:pt idx="24837">
                  <c:v>5.6000000000000001E-2</c:v>
                </c:pt>
                <c:pt idx="24838">
                  <c:v>5.6000000000000001E-2</c:v>
                </c:pt>
                <c:pt idx="24839">
                  <c:v>5.6000000000000001E-2</c:v>
                </c:pt>
                <c:pt idx="24840">
                  <c:v>5.6000000000000001E-2</c:v>
                </c:pt>
                <c:pt idx="24841">
                  <c:v>5.6000000000000001E-2</c:v>
                </c:pt>
                <c:pt idx="24842">
                  <c:v>5.6000000000000001E-2</c:v>
                </c:pt>
                <c:pt idx="24843">
                  <c:v>5.6000000000000001E-2</c:v>
                </c:pt>
                <c:pt idx="24844">
                  <c:v>5.6000000000000001E-2</c:v>
                </c:pt>
                <c:pt idx="24845">
                  <c:v>5.6000000000000001E-2</c:v>
                </c:pt>
                <c:pt idx="24846">
                  <c:v>5.6000000000000001E-2</c:v>
                </c:pt>
                <c:pt idx="24847">
                  <c:v>5.6000000000000001E-2</c:v>
                </c:pt>
                <c:pt idx="24848">
                  <c:v>5.6000000000000001E-2</c:v>
                </c:pt>
                <c:pt idx="24849">
                  <c:v>5.6000000000000001E-2</c:v>
                </c:pt>
                <c:pt idx="24850">
                  <c:v>5.6000000000000001E-2</c:v>
                </c:pt>
                <c:pt idx="24851">
                  <c:v>5.6000000000000001E-2</c:v>
                </c:pt>
                <c:pt idx="24852">
                  <c:v>5.6000000000000001E-2</c:v>
                </c:pt>
                <c:pt idx="24853">
                  <c:v>5.6000000000000001E-2</c:v>
                </c:pt>
                <c:pt idx="24854">
                  <c:v>5.6000000000000001E-2</c:v>
                </c:pt>
                <c:pt idx="24855">
                  <c:v>5.6000000000000001E-2</c:v>
                </c:pt>
                <c:pt idx="24856">
                  <c:v>5.6000000000000001E-2</c:v>
                </c:pt>
                <c:pt idx="24857">
                  <c:v>5.6000000000000001E-2</c:v>
                </c:pt>
                <c:pt idx="24858">
                  <c:v>5.6000000000000001E-2</c:v>
                </c:pt>
                <c:pt idx="24859">
                  <c:v>5.6000000000000001E-2</c:v>
                </c:pt>
                <c:pt idx="24860">
                  <c:v>5.6000000000000001E-2</c:v>
                </c:pt>
                <c:pt idx="24861">
                  <c:v>5.6000000000000001E-2</c:v>
                </c:pt>
                <c:pt idx="24862">
                  <c:v>5.6000000000000001E-2</c:v>
                </c:pt>
                <c:pt idx="24863">
                  <c:v>5.6000000000000001E-2</c:v>
                </c:pt>
                <c:pt idx="24864">
                  <c:v>5.6000000000000001E-2</c:v>
                </c:pt>
                <c:pt idx="24865">
                  <c:v>5.6000000000000001E-2</c:v>
                </c:pt>
                <c:pt idx="24866">
                  <c:v>5.6000000000000001E-2</c:v>
                </c:pt>
                <c:pt idx="24867">
                  <c:v>5.7000000000000002E-2</c:v>
                </c:pt>
                <c:pt idx="24868">
                  <c:v>5.7000000000000002E-2</c:v>
                </c:pt>
                <c:pt idx="24869">
                  <c:v>5.7000000000000002E-2</c:v>
                </c:pt>
                <c:pt idx="24870">
                  <c:v>5.7000000000000002E-2</c:v>
                </c:pt>
                <c:pt idx="24871">
                  <c:v>5.7000000000000002E-2</c:v>
                </c:pt>
                <c:pt idx="24872">
                  <c:v>5.7000000000000002E-2</c:v>
                </c:pt>
                <c:pt idx="24873">
                  <c:v>5.7000000000000002E-2</c:v>
                </c:pt>
                <c:pt idx="24874">
                  <c:v>5.7000000000000002E-2</c:v>
                </c:pt>
                <c:pt idx="24875">
                  <c:v>5.7000000000000002E-2</c:v>
                </c:pt>
                <c:pt idx="24876">
                  <c:v>5.7000000000000002E-2</c:v>
                </c:pt>
                <c:pt idx="24877">
                  <c:v>5.7000000000000002E-2</c:v>
                </c:pt>
                <c:pt idx="24878">
                  <c:v>5.7000000000000002E-2</c:v>
                </c:pt>
                <c:pt idx="24879">
                  <c:v>5.7000000000000002E-2</c:v>
                </c:pt>
                <c:pt idx="24880">
                  <c:v>5.7000000000000002E-2</c:v>
                </c:pt>
                <c:pt idx="24881">
                  <c:v>5.7000000000000002E-2</c:v>
                </c:pt>
                <c:pt idx="24882">
                  <c:v>5.7000000000000002E-2</c:v>
                </c:pt>
                <c:pt idx="24883">
                  <c:v>5.7000000000000002E-2</c:v>
                </c:pt>
                <c:pt idx="24884">
                  <c:v>5.7000000000000002E-2</c:v>
                </c:pt>
                <c:pt idx="24885">
                  <c:v>5.7000000000000002E-2</c:v>
                </c:pt>
                <c:pt idx="24886">
                  <c:v>5.7000000000000002E-2</c:v>
                </c:pt>
                <c:pt idx="24887">
                  <c:v>5.7000000000000002E-2</c:v>
                </c:pt>
                <c:pt idx="24888">
                  <c:v>5.7000000000000002E-2</c:v>
                </c:pt>
                <c:pt idx="24889">
                  <c:v>5.7000000000000002E-2</c:v>
                </c:pt>
                <c:pt idx="24890">
                  <c:v>5.7000000000000002E-2</c:v>
                </c:pt>
                <c:pt idx="24891">
                  <c:v>5.7000000000000002E-2</c:v>
                </c:pt>
                <c:pt idx="24892">
                  <c:v>5.7000000000000002E-2</c:v>
                </c:pt>
                <c:pt idx="24893">
                  <c:v>5.7000000000000002E-2</c:v>
                </c:pt>
                <c:pt idx="24894">
                  <c:v>5.7000000000000002E-2</c:v>
                </c:pt>
                <c:pt idx="24895">
                  <c:v>5.7000000000000002E-2</c:v>
                </c:pt>
                <c:pt idx="24896">
                  <c:v>5.7000000000000002E-2</c:v>
                </c:pt>
                <c:pt idx="24897">
                  <c:v>5.7000000000000002E-2</c:v>
                </c:pt>
                <c:pt idx="24898">
                  <c:v>5.7000000000000002E-2</c:v>
                </c:pt>
                <c:pt idx="24899">
                  <c:v>5.7000000000000002E-2</c:v>
                </c:pt>
                <c:pt idx="24900">
                  <c:v>5.7000000000000002E-2</c:v>
                </c:pt>
                <c:pt idx="24901">
                  <c:v>5.7000000000000002E-2</c:v>
                </c:pt>
                <c:pt idx="24902">
                  <c:v>5.7000000000000002E-2</c:v>
                </c:pt>
                <c:pt idx="24903">
                  <c:v>5.7000000000000002E-2</c:v>
                </c:pt>
                <c:pt idx="24904">
                  <c:v>5.7000000000000002E-2</c:v>
                </c:pt>
                <c:pt idx="24905">
                  <c:v>5.7000000000000002E-2</c:v>
                </c:pt>
                <c:pt idx="24906">
                  <c:v>5.7000000000000002E-2</c:v>
                </c:pt>
                <c:pt idx="24907">
                  <c:v>5.7000000000000002E-2</c:v>
                </c:pt>
                <c:pt idx="24908">
                  <c:v>5.7000000000000002E-2</c:v>
                </c:pt>
                <c:pt idx="24909">
                  <c:v>5.7000000000000002E-2</c:v>
                </c:pt>
                <c:pt idx="24910">
                  <c:v>5.7000000000000002E-2</c:v>
                </c:pt>
                <c:pt idx="24911">
                  <c:v>5.7000000000000002E-2</c:v>
                </c:pt>
                <c:pt idx="24912">
                  <c:v>5.7000000000000002E-2</c:v>
                </c:pt>
                <c:pt idx="24913">
                  <c:v>5.7000000000000002E-2</c:v>
                </c:pt>
                <c:pt idx="24914">
                  <c:v>5.7000000000000002E-2</c:v>
                </c:pt>
                <c:pt idx="24915">
                  <c:v>5.7000000000000002E-2</c:v>
                </c:pt>
                <c:pt idx="24916">
                  <c:v>5.7000000000000002E-2</c:v>
                </c:pt>
                <c:pt idx="24917">
                  <c:v>5.7000000000000002E-2</c:v>
                </c:pt>
                <c:pt idx="24918">
                  <c:v>5.7000000000000002E-2</c:v>
                </c:pt>
                <c:pt idx="24919">
                  <c:v>5.7000000000000002E-2</c:v>
                </c:pt>
                <c:pt idx="24920">
                  <c:v>5.7000000000000002E-2</c:v>
                </c:pt>
                <c:pt idx="24921">
                  <c:v>5.7000000000000002E-2</c:v>
                </c:pt>
                <c:pt idx="24922">
                  <c:v>5.7000000000000002E-2</c:v>
                </c:pt>
                <c:pt idx="24923">
                  <c:v>5.7000000000000002E-2</c:v>
                </c:pt>
                <c:pt idx="24924">
                  <c:v>5.7000000000000002E-2</c:v>
                </c:pt>
                <c:pt idx="24925">
                  <c:v>5.7000000000000002E-2</c:v>
                </c:pt>
                <c:pt idx="24926">
                  <c:v>5.7000000000000002E-2</c:v>
                </c:pt>
                <c:pt idx="24927">
                  <c:v>5.7000000000000002E-2</c:v>
                </c:pt>
                <c:pt idx="24928">
                  <c:v>5.7000000000000002E-2</c:v>
                </c:pt>
                <c:pt idx="24929">
                  <c:v>5.7000000000000002E-2</c:v>
                </c:pt>
                <c:pt idx="24930">
                  <c:v>5.7000000000000002E-2</c:v>
                </c:pt>
                <c:pt idx="24931">
                  <c:v>5.7000000000000002E-2</c:v>
                </c:pt>
                <c:pt idx="24932">
                  <c:v>5.7000000000000002E-2</c:v>
                </c:pt>
                <c:pt idx="24933">
                  <c:v>5.7000000000000002E-2</c:v>
                </c:pt>
                <c:pt idx="24934">
                  <c:v>5.7000000000000002E-2</c:v>
                </c:pt>
                <c:pt idx="24935">
                  <c:v>5.7000000000000002E-2</c:v>
                </c:pt>
                <c:pt idx="24936">
                  <c:v>5.7000000000000002E-2</c:v>
                </c:pt>
                <c:pt idx="24937">
                  <c:v>5.7000000000000002E-2</c:v>
                </c:pt>
                <c:pt idx="24938">
                  <c:v>5.7000000000000002E-2</c:v>
                </c:pt>
                <c:pt idx="24939">
                  <c:v>5.7000000000000002E-2</c:v>
                </c:pt>
                <c:pt idx="24940">
                  <c:v>5.7000000000000002E-2</c:v>
                </c:pt>
                <c:pt idx="24941">
                  <c:v>5.7000000000000002E-2</c:v>
                </c:pt>
                <c:pt idx="24942">
                  <c:v>5.7000000000000002E-2</c:v>
                </c:pt>
                <c:pt idx="24943">
                  <c:v>5.7000000000000002E-2</c:v>
                </c:pt>
                <c:pt idx="24944">
                  <c:v>5.7000000000000002E-2</c:v>
                </c:pt>
                <c:pt idx="24945">
                  <c:v>5.7000000000000002E-2</c:v>
                </c:pt>
                <c:pt idx="24946">
                  <c:v>5.7000000000000002E-2</c:v>
                </c:pt>
                <c:pt idx="24947">
                  <c:v>5.7000000000000002E-2</c:v>
                </c:pt>
                <c:pt idx="24948">
                  <c:v>5.8000000000000003E-2</c:v>
                </c:pt>
                <c:pt idx="24949">
                  <c:v>5.8000000000000003E-2</c:v>
                </c:pt>
                <c:pt idx="24950">
                  <c:v>5.8000000000000003E-2</c:v>
                </c:pt>
                <c:pt idx="24951">
                  <c:v>5.8000000000000003E-2</c:v>
                </c:pt>
                <c:pt idx="24952">
                  <c:v>5.8000000000000003E-2</c:v>
                </c:pt>
                <c:pt idx="24953">
                  <c:v>5.8000000000000003E-2</c:v>
                </c:pt>
                <c:pt idx="24954">
                  <c:v>5.8000000000000003E-2</c:v>
                </c:pt>
                <c:pt idx="24955">
                  <c:v>5.8000000000000003E-2</c:v>
                </c:pt>
                <c:pt idx="24956">
                  <c:v>5.8000000000000003E-2</c:v>
                </c:pt>
                <c:pt idx="24957">
                  <c:v>5.8000000000000003E-2</c:v>
                </c:pt>
                <c:pt idx="24958">
                  <c:v>5.8000000000000003E-2</c:v>
                </c:pt>
                <c:pt idx="24959">
                  <c:v>5.8000000000000003E-2</c:v>
                </c:pt>
                <c:pt idx="24960">
                  <c:v>5.8000000000000003E-2</c:v>
                </c:pt>
                <c:pt idx="24961">
                  <c:v>5.8000000000000003E-2</c:v>
                </c:pt>
                <c:pt idx="24962">
                  <c:v>5.8000000000000003E-2</c:v>
                </c:pt>
                <c:pt idx="24963">
                  <c:v>5.8000000000000003E-2</c:v>
                </c:pt>
                <c:pt idx="24964">
                  <c:v>5.8000000000000003E-2</c:v>
                </c:pt>
                <c:pt idx="24965">
                  <c:v>5.8000000000000003E-2</c:v>
                </c:pt>
                <c:pt idx="24966">
                  <c:v>5.8000000000000003E-2</c:v>
                </c:pt>
                <c:pt idx="24967">
                  <c:v>5.8000000000000003E-2</c:v>
                </c:pt>
                <c:pt idx="24968">
                  <c:v>5.8000000000000003E-2</c:v>
                </c:pt>
                <c:pt idx="24969">
                  <c:v>5.8000000000000003E-2</c:v>
                </c:pt>
                <c:pt idx="24970">
                  <c:v>5.8000000000000003E-2</c:v>
                </c:pt>
                <c:pt idx="24971">
                  <c:v>5.8000000000000003E-2</c:v>
                </c:pt>
                <c:pt idx="24972">
                  <c:v>5.8000000000000003E-2</c:v>
                </c:pt>
                <c:pt idx="24973">
                  <c:v>5.8000000000000003E-2</c:v>
                </c:pt>
                <c:pt idx="24974">
                  <c:v>5.8000000000000003E-2</c:v>
                </c:pt>
                <c:pt idx="24975">
                  <c:v>5.8000000000000003E-2</c:v>
                </c:pt>
                <c:pt idx="24976">
                  <c:v>5.8000000000000003E-2</c:v>
                </c:pt>
                <c:pt idx="24977">
                  <c:v>5.8000000000000003E-2</c:v>
                </c:pt>
                <c:pt idx="24978">
                  <c:v>5.8000000000000003E-2</c:v>
                </c:pt>
                <c:pt idx="24979">
                  <c:v>5.8000000000000003E-2</c:v>
                </c:pt>
                <c:pt idx="24980">
                  <c:v>5.8000000000000003E-2</c:v>
                </c:pt>
                <c:pt idx="24981">
                  <c:v>5.8000000000000003E-2</c:v>
                </c:pt>
                <c:pt idx="24982">
                  <c:v>5.8000000000000003E-2</c:v>
                </c:pt>
                <c:pt idx="24983">
                  <c:v>5.8000000000000003E-2</c:v>
                </c:pt>
                <c:pt idx="24984">
                  <c:v>5.8000000000000003E-2</c:v>
                </c:pt>
                <c:pt idx="24985">
                  <c:v>5.8000000000000003E-2</c:v>
                </c:pt>
                <c:pt idx="24986">
                  <c:v>5.8000000000000003E-2</c:v>
                </c:pt>
                <c:pt idx="24987">
                  <c:v>5.8000000000000003E-2</c:v>
                </c:pt>
                <c:pt idx="24988">
                  <c:v>5.8000000000000003E-2</c:v>
                </c:pt>
                <c:pt idx="24989">
                  <c:v>5.8000000000000003E-2</c:v>
                </c:pt>
                <c:pt idx="24990">
                  <c:v>5.8000000000000003E-2</c:v>
                </c:pt>
                <c:pt idx="24991">
                  <c:v>5.8000000000000003E-2</c:v>
                </c:pt>
                <c:pt idx="24992">
                  <c:v>5.8000000000000003E-2</c:v>
                </c:pt>
                <c:pt idx="24993">
                  <c:v>5.8000000000000003E-2</c:v>
                </c:pt>
                <c:pt idx="24994">
                  <c:v>5.8000000000000003E-2</c:v>
                </c:pt>
                <c:pt idx="24995">
                  <c:v>5.8000000000000003E-2</c:v>
                </c:pt>
                <c:pt idx="24996">
                  <c:v>5.8000000000000003E-2</c:v>
                </c:pt>
                <c:pt idx="24997">
                  <c:v>5.8000000000000003E-2</c:v>
                </c:pt>
                <c:pt idx="24998">
                  <c:v>5.8000000000000003E-2</c:v>
                </c:pt>
                <c:pt idx="24999">
                  <c:v>5.8000000000000003E-2</c:v>
                </c:pt>
                <c:pt idx="25000">
                  <c:v>5.8000000000000003E-2</c:v>
                </c:pt>
                <c:pt idx="25001">
                  <c:v>5.8000000000000003E-2</c:v>
                </c:pt>
                <c:pt idx="25002">
                  <c:v>5.8000000000000003E-2</c:v>
                </c:pt>
                <c:pt idx="25003">
                  <c:v>5.8000000000000003E-2</c:v>
                </c:pt>
                <c:pt idx="25004">
                  <c:v>5.8000000000000003E-2</c:v>
                </c:pt>
                <c:pt idx="25005">
                  <c:v>5.8000000000000003E-2</c:v>
                </c:pt>
                <c:pt idx="25006">
                  <c:v>5.8000000000000003E-2</c:v>
                </c:pt>
                <c:pt idx="25007">
                  <c:v>5.8000000000000003E-2</c:v>
                </c:pt>
                <c:pt idx="25008">
                  <c:v>5.8000000000000003E-2</c:v>
                </c:pt>
                <c:pt idx="25009">
                  <c:v>5.8000000000000003E-2</c:v>
                </c:pt>
                <c:pt idx="25010">
                  <c:v>5.8000000000000003E-2</c:v>
                </c:pt>
                <c:pt idx="25011">
                  <c:v>5.8000000000000003E-2</c:v>
                </c:pt>
                <c:pt idx="25012">
                  <c:v>5.8000000000000003E-2</c:v>
                </c:pt>
                <c:pt idx="25013">
                  <c:v>5.8000000000000003E-2</c:v>
                </c:pt>
                <c:pt idx="25014">
                  <c:v>5.8000000000000003E-2</c:v>
                </c:pt>
                <c:pt idx="25015">
                  <c:v>5.8000000000000003E-2</c:v>
                </c:pt>
                <c:pt idx="25016">
                  <c:v>5.8000000000000003E-2</c:v>
                </c:pt>
                <c:pt idx="25017">
                  <c:v>5.8000000000000003E-2</c:v>
                </c:pt>
                <c:pt idx="25018">
                  <c:v>5.8000000000000003E-2</c:v>
                </c:pt>
                <c:pt idx="25019">
                  <c:v>5.8000000000000003E-2</c:v>
                </c:pt>
                <c:pt idx="25020">
                  <c:v>5.8000000000000003E-2</c:v>
                </c:pt>
                <c:pt idx="25021">
                  <c:v>5.8000000000000003E-2</c:v>
                </c:pt>
                <c:pt idx="25022">
                  <c:v>5.8000000000000003E-2</c:v>
                </c:pt>
                <c:pt idx="25023">
                  <c:v>5.8000000000000003E-2</c:v>
                </c:pt>
                <c:pt idx="25024">
                  <c:v>5.8000000000000003E-2</c:v>
                </c:pt>
                <c:pt idx="25025">
                  <c:v>5.8000000000000003E-2</c:v>
                </c:pt>
                <c:pt idx="25026">
                  <c:v>5.8000000000000003E-2</c:v>
                </c:pt>
                <c:pt idx="25027">
                  <c:v>5.8000000000000003E-2</c:v>
                </c:pt>
                <c:pt idx="25028">
                  <c:v>5.8000000000000003E-2</c:v>
                </c:pt>
                <c:pt idx="25029">
                  <c:v>5.8999999999999997E-2</c:v>
                </c:pt>
                <c:pt idx="25030">
                  <c:v>5.8999999999999997E-2</c:v>
                </c:pt>
                <c:pt idx="25031">
                  <c:v>5.8999999999999997E-2</c:v>
                </c:pt>
                <c:pt idx="25032">
                  <c:v>5.8999999999999997E-2</c:v>
                </c:pt>
                <c:pt idx="25033">
                  <c:v>5.8999999999999997E-2</c:v>
                </c:pt>
                <c:pt idx="25034">
                  <c:v>5.8999999999999997E-2</c:v>
                </c:pt>
                <c:pt idx="25035">
                  <c:v>5.8999999999999997E-2</c:v>
                </c:pt>
                <c:pt idx="25036">
                  <c:v>5.8999999999999997E-2</c:v>
                </c:pt>
                <c:pt idx="25037">
                  <c:v>5.8999999999999997E-2</c:v>
                </c:pt>
                <c:pt idx="25038">
                  <c:v>5.8999999999999997E-2</c:v>
                </c:pt>
                <c:pt idx="25039">
                  <c:v>5.8999999999999997E-2</c:v>
                </c:pt>
                <c:pt idx="25040">
                  <c:v>5.8999999999999997E-2</c:v>
                </c:pt>
                <c:pt idx="25041">
                  <c:v>5.8999999999999997E-2</c:v>
                </c:pt>
                <c:pt idx="25042">
                  <c:v>5.8999999999999997E-2</c:v>
                </c:pt>
                <c:pt idx="25043">
                  <c:v>5.8999999999999997E-2</c:v>
                </c:pt>
                <c:pt idx="25044">
                  <c:v>5.8999999999999997E-2</c:v>
                </c:pt>
                <c:pt idx="25045">
                  <c:v>5.8999999999999997E-2</c:v>
                </c:pt>
                <c:pt idx="25046">
                  <c:v>5.8999999999999997E-2</c:v>
                </c:pt>
                <c:pt idx="25047">
                  <c:v>5.8999999999999997E-2</c:v>
                </c:pt>
                <c:pt idx="25048">
                  <c:v>5.8999999999999997E-2</c:v>
                </c:pt>
                <c:pt idx="25049">
                  <c:v>5.8999999999999997E-2</c:v>
                </c:pt>
                <c:pt idx="25050">
                  <c:v>5.8999999999999997E-2</c:v>
                </c:pt>
                <c:pt idx="25051">
                  <c:v>5.8999999999999997E-2</c:v>
                </c:pt>
                <c:pt idx="25052">
                  <c:v>5.8999999999999997E-2</c:v>
                </c:pt>
                <c:pt idx="25053">
                  <c:v>5.8999999999999997E-2</c:v>
                </c:pt>
                <c:pt idx="25054">
                  <c:v>5.8999999999999997E-2</c:v>
                </c:pt>
                <c:pt idx="25055">
                  <c:v>5.8999999999999997E-2</c:v>
                </c:pt>
                <c:pt idx="25056">
                  <c:v>5.8999999999999997E-2</c:v>
                </c:pt>
                <c:pt idx="25057">
                  <c:v>5.8999999999999997E-2</c:v>
                </c:pt>
                <c:pt idx="25058">
                  <c:v>5.8999999999999997E-2</c:v>
                </c:pt>
                <c:pt idx="25059">
                  <c:v>5.8999999999999997E-2</c:v>
                </c:pt>
                <c:pt idx="25060">
                  <c:v>5.8999999999999997E-2</c:v>
                </c:pt>
                <c:pt idx="25061">
                  <c:v>5.8999999999999997E-2</c:v>
                </c:pt>
                <c:pt idx="25062">
                  <c:v>5.8999999999999997E-2</c:v>
                </c:pt>
                <c:pt idx="25063">
                  <c:v>5.8999999999999997E-2</c:v>
                </c:pt>
                <c:pt idx="25064">
                  <c:v>5.8999999999999997E-2</c:v>
                </c:pt>
                <c:pt idx="25065">
                  <c:v>5.8999999999999997E-2</c:v>
                </c:pt>
                <c:pt idx="25066">
                  <c:v>5.8999999999999997E-2</c:v>
                </c:pt>
                <c:pt idx="25067">
                  <c:v>5.8999999999999997E-2</c:v>
                </c:pt>
                <c:pt idx="25068">
                  <c:v>5.8999999999999997E-2</c:v>
                </c:pt>
                <c:pt idx="25069">
                  <c:v>5.8999999999999997E-2</c:v>
                </c:pt>
                <c:pt idx="25070">
                  <c:v>5.8999999999999997E-2</c:v>
                </c:pt>
                <c:pt idx="25071">
                  <c:v>5.8999999999999997E-2</c:v>
                </c:pt>
                <c:pt idx="25072">
                  <c:v>5.8999999999999997E-2</c:v>
                </c:pt>
                <c:pt idx="25073">
                  <c:v>5.8999999999999997E-2</c:v>
                </c:pt>
                <c:pt idx="25074">
                  <c:v>5.8999999999999997E-2</c:v>
                </c:pt>
                <c:pt idx="25075">
                  <c:v>5.8999999999999997E-2</c:v>
                </c:pt>
                <c:pt idx="25076">
                  <c:v>5.8999999999999997E-2</c:v>
                </c:pt>
                <c:pt idx="25077">
                  <c:v>5.8999999999999997E-2</c:v>
                </c:pt>
                <c:pt idx="25078">
                  <c:v>5.8999999999999997E-2</c:v>
                </c:pt>
                <c:pt idx="25079">
                  <c:v>5.8999999999999997E-2</c:v>
                </c:pt>
                <c:pt idx="25080">
                  <c:v>5.8999999999999997E-2</c:v>
                </c:pt>
                <c:pt idx="25081">
                  <c:v>5.8999999999999997E-2</c:v>
                </c:pt>
                <c:pt idx="25082">
                  <c:v>5.8999999999999997E-2</c:v>
                </c:pt>
                <c:pt idx="25083">
                  <c:v>5.8999999999999997E-2</c:v>
                </c:pt>
                <c:pt idx="25084">
                  <c:v>5.8999999999999997E-2</c:v>
                </c:pt>
                <c:pt idx="25085">
                  <c:v>5.8999999999999997E-2</c:v>
                </c:pt>
                <c:pt idx="25086">
                  <c:v>5.8999999999999997E-2</c:v>
                </c:pt>
                <c:pt idx="25087">
                  <c:v>5.8999999999999997E-2</c:v>
                </c:pt>
                <c:pt idx="25088">
                  <c:v>5.8999999999999997E-2</c:v>
                </c:pt>
                <c:pt idx="25089">
                  <c:v>5.8999999999999997E-2</c:v>
                </c:pt>
                <c:pt idx="25090">
                  <c:v>5.8999999999999997E-2</c:v>
                </c:pt>
                <c:pt idx="25091">
                  <c:v>5.8999999999999997E-2</c:v>
                </c:pt>
                <c:pt idx="25092">
                  <c:v>5.8999999999999997E-2</c:v>
                </c:pt>
                <c:pt idx="25093">
                  <c:v>5.8999999999999997E-2</c:v>
                </c:pt>
                <c:pt idx="25094">
                  <c:v>5.8999999999999997E-2</c:v>
                </c:pt>
                <c:pt idx="25095">
                  <c:v>5.8999999999999997E-2</c:v>
                </c:pt>
                <c:pt idx="25096">
                  <c:v>5.8999999999999997E-2</c:v>
                </c:pt>
                <c:pt idx="25097">
                  <c:v>5.8999999999999997E-2</c:v>
                </c:pt>
                <c:pt idx="25098">
                  <c:v>5.8999999999999997E-2</c:v>
                </c:pt>
                <c:pt idx="25099">
                  <c:v>5.8999999999999997E-2</c:v>
                </c:pt>
                <c:pt idx="25100">
                  <c:v>5.8999999999999997E-2</c:v>
                </c:pt>
                <c:pt idx="25101">
                  <c:v>5.8999999999999997E-2</c:v>
                </c:pt>
                <c:pt idx="25102">
                  <c:v>5.8999999999999997E-2</c:v>
                </c:pt>
                <c:pt idx="25103">
                  <c:v>5.8999999999999997E-2</c:v>
                </c:pt>
                <c:pt idx="25104">
                  <c:v>5.8999999999999997E-2</c:v>
                </c:pt>
                <c:pt idx="25105">
                  <c:v>5.8999999999999997E-2</c:v>
                </c:pt>
                <c:pt idx="25106">
                  <c:v>5.8999999999999997E-2</c:v>
                </c:pt>
                <c:pt idx="25107">
                  <c:v>5.8999999999999997E-2</c:v>
                </c:pt>
                <c:pt idx="25108">
                  <c:v>5.8999999999999997E-2</c:v>
                </c:pt>
                <c:pt idx="25109">
                  <c:v>5.8999999999999997E-2</c:v>
                </c:pt>
                <c:pt idx="25110">
                  <c:v>0.06</c:v>
                </c:pt>
                <c:pt idx="25111">
                  <c:v>0.06</c:v>
                </c:pt>
                <c:pt idx="25112">
                  <c:v>0.06</c:v>
                </c:pt>
                <c:pt idx="25113">
                  <c:v>0.06</c:v>
                </c:pt>
                <c:pt idx="25114">
                  <c:v>0.06</c:v>
                </c:pt>
                <c:pt idx="25115">
                  <c:v>0.06</c:v>
                </c:pt>
                <c:pt idx="25116">
                  <c:v>0.06</c:v>
                </c:pt>
                <c:pt idx="25117">
                  <c:v>0.06</c:v>
                </c:pt>
                <c:pt idx="25118">
                  <c:v>0.06</c:v>
                </c:pt>
                <c:pt idx="25119">
                  <c:v>0.06</c:v>
                </c:pt>
                <c:pt idx="25120">
                  <c:v>0.06</c:v>
                </c:pt>
                <c:pt idx="25121">
                  <c:v>0.06</c:v>
                </c:pt>
                <c:pt idx="25122">
                  <c:v>0.06</c:v>
                </c:pt>
                <c:pt idx="25123">
                  <c:v>0.06</c:v>
                </c:pt>
                <c:pt idx="25124">
                  <c:v>0.06</c:v>
                </c:pt>
                <c:pt idx="25125">
                  <c:v>0.06</c:v>
                </c:pt>
                <c:pt idx="25126">
                  <c:v>0.06</c:v>
                </c:pt>
                <c:pt idx="25127">
                  <c:v>0.06</c:v>
                </c:pt>
                <c:pt idx="25128">
                  <c:v>0.06</c:v>
                </c:pt>
                <c:pt idx="25129">
                  <c:v>0.06</c:v>
                </c:pt>
                <c:pt idx="25130">
                  <c:v>0.06</c:v>
                </c:pt>
                <c:pt idx="25131">
                  <c:v>0.06</c:v>
                </c:pt>
                <c:pt idx="25132">
                  <c:v>0.06</c:v>
                </c:pt>
                <c:pt idx="25133">
                  <c:v>0.06</c:v>
                </c:pt>
                <c:pt idx="25134">
                  <c:v>0.06</c:v>
                </c:pt>
                <c:pt idx="25135">
                  <c:v>0.06</c:v>
                </c:pt>
                <c:pt idx="25136">
                  <c:v>0.06</c:v>
                </c:pt>
                <c:pt idx="25137">
                  <c:v>0.06</c:v>
                </c:pt>
                <c:pt idx="25138">
                  <c:v>0.06</c:v>
                </c:pt>
                <c:pt idx="25139">
                  <c:v>0.06</c:v>
                </c:pt>
                <c:pt idx="25140">
                  <c:v>0.06</c:v>
                </c:pt>
                <c:pt idx="25141">
                  <c:v>0.06</c:v>
                </c:pt>
                <c:pt idx="25142">
                  <c:v>0.06</c:v>
                </c:pt>
                <c:pt idx="25143">
                  <c:v>0.06</c:v>
                </c:pt>
                <c:pt idx="25144">
                  <c:v>0.06</c:v>
                </c:pt>
                <c:pt idx="25145">
                  <c:v>0.06</c:v>
                </c:pt>
                <c:pt idx="25146">
                  <c:v>0.06</c:v>
                </c:pt>
                <c:pt idx="25147">
                  <c:v>0.06</c:v>
                </c:pt>
                <c:pt idx="25148">
                  <c:v>0.06</c:v>
                </c:pt>
                <c:pt idx="25149">
                  <c:v>0.06</c:v>
                </c:pt>
                <c:pt idx="25150">
                  <c:v>0.06</c:v>
                </c:pt>
                <c:pt idx="25151">
                  <c:v>0.06</c:v>
                </c:pt>
                <c:pt idx="25152">
                  <c:v>0.06</c:v>
                </c:pt>
                <c:pt idx="25153">
                  <c:v>0.06</c:v>
                </c:pt>
                <c:pt idx="25154">
                  <c:v>0.06</c:v>
                </c:pt>
                <c:pt idx="25155">
                  <c:v>0.06</c:v>
                </c:pt>
                <c:pt idx="25156">
                  <c:v>0.06</c:v>
                </c:pt>
                <c:pt idx="25157">
                  <c:v>0.06</c:v>
                </c:pt>
                <c:pt idx="25158">
                  <c:v>0.06</c:v>
                </c:pt>
                <c:pt idx="25159">
                  <c:v>0.06</c:v>
                </c:pt>
                <c:pt idx="25160">
                  <c:v>0.06</c:v>
                </c:pt>
                <c:pt idx="25161">
                  <c:v>0.06</c:v>
                </c:pt>
                <c:pt idx="25162">
                  <c:v>0.06</c:v>
                </c:pt>
                <c:pt idx="25163">
                  <c:v>0.06</c:v>
                </c:pt>
                <c:pt idx="25164">
                  <c:v>0.06</c:v>
                </c:pt>
                <c:pt idx="25165">
                  <c:v>0.06</c:v>
                </c:pt>
                <c:pt idx="25166">
                  <c:v>0.06</c:v>
                </c:pt>
                <c:pt idx="25167">
                  <c:v>0.06</c:v>
                </c:pt>
                <c:pt idx="25168">
                  <c:v>0.06</c:v>
                </c:pt>
                <c:pt idx="25169">
                  <c:v>0.06</c:v>
                </c:pt>
                <c:pt idx="25170">
                  <c:v>0.06</c:v>
                </c:pt>
                <c:pt idx="25171">
                  <c:v>0.06</c:v>
                </c:pt>
                <c:pt idx="25172">
                  <c:v>0.06</c:v>
                </c:pt>
                <c:pt idx="25173">
                  <c:v>0.06</c:v>
                </c:pt>
                <c:pt idx="25174">
                  <c:v>0.06</c:v>
                </c:pt>
                <c:pt idx="25175">
                  <c:v>0.06</c:v>
                </c:pt>
                <c:pt idx="25176">
                  <c:v>0.06</c:v>
                </c:pt>
                <c:pt idx="25177">
                  <c:v>0.06</c:v>
                </c:pt>
                <c:pt idx="25178">
                  <c:v>0.06</c:v>
                </c:pt>
                <c:pt idx="25179">
                  <c:v>0.06</c:v>
                </c:pt>
                <c:pt idx="25180">
                  <c:v>0.06</c:v>
                </c:pt>
                <c:pt idx="25181">
                  <c:v>0.06</c:v>
                </c:pt>
                <c:pt idx="25182">
                  <c:v>0.06</c:v>
                </c:pt>
                <c:pt idx="25183">
                  <c:v>0.06</c:v>
                </c:pt>
                <c:pt idx="25184">
                  <c:v>0.06</c:v>
                </c:pt>
                <c:pt idx="25185">
                  <c:v>0.06</c:v>
                </c:pt>
                <c:pt idx="25186">
                  <c:v>0.06</c:v>
                </c:pt>
                <c:pt idx="25187">
                  <c:v>0.06</c:v>
                </c:pt>
                <c:pt idx="25188">
                  <c:v>0.06</c:v>
                </c:pt>
                <c:pt idx="25189">
                  <c:v>0.06</c:v>
                </c:pt>
                <c:pt idx="25190">
                  <c:v>0.06</c:v>
                </c:pt>
                <c:pt idx="25191">
                  <c:v>6.0999999999999999E-2</c:v>
                </c:pt>
                <c:pt idx="25192">
                  <c:v>6.0999999999999999E-2</c:v>
                </c:pt>
                <c:pt idx="25193">
                  <c:v>6.0999999999999999E-2</c:v>
                </c:pt>
                <c:pt idx="25194">
                  <c:v>6.0999999999999999E-2</c:v>
                </c:pt>
                <c:pt idx="25195">
                  <c:v>6.0999999999999999E-2</c:v>
                </c:pt>
                <c:pt idx="25196">
                  <c:v>6.0999999999999999E-2</c:v>
                </c:pt>
                <c:pt idx="25197">
                  <c:v>6.0999999999999999E-2</c:v>
                </c:pt>
                <c:pt idx="25198">
                  <c:v>6.0999999999999999E-2</c:v>
                </c:pt>
                <c:pt idx="25199">
                  <c:v>6.0999999999999999E-2</c:v>
                </c:pt>
                <c:pt idx="25200">
                  <c:v>6.0999999999999999E-2</c:v>
                </c:pt>
                <c:pt idx="25201">
                  <c:v>6.0999999999999999E-2</c:v>
                </c:pt>
                <c:pt idx="25202">
                  <c:v>6.0999999999999999E-2</c:v>
                </c:pt>
                <c:pt idx="25203">
                  <c:v>6.0999999999999999E-2</c:v>
                </c:pt>
                <c:pt idx="25204">
                  <c:v>6.0999999999999999E-2</c:v>
                </c:pt>
                <c:pt idx="25205">
                  <c:v>6.0999999999999999E-2</c:v>
                </c:pt>
                <c:pt idx="25206">
                  <c:v>6.0999999999999999E-2</c:v>
                </c:pt>
                <c:pt idx="25207">
                  <c:v>6.0999999999999999E-2</c:v>
                </c:pt>
                <c:pt idx="25208">
                  <c:v>6.0999999999999999E-2</c:v>
                </c:pt>
                <c:pt idx="25209">
                  <c:v>6.0999999999999999E-2</c:v>
                </c:pt>
                <c:pt idx="25210">
                  <c:v>6.0999999999999999E-2</c:v>
                </c:pt>
                <c:pt idx="25211">
                  <c:v>6.0999999999999999E-2</c:v>
                </c:pt>
                <c:pt idx="25212">
                  <c:v>6.0999999999999999E-2</c:v>
                </c:pt>
                <c:pt idx="25213">
                  <c:v>6.0999999999999999E-2</c:v>
                </c:pt>
                <c:pt idx="25214">
                  <c:v>6.0999999999999999E-2</c:v>
                </c:pt>
                <c:pt idx="25215">
                  <c:v>6.0999999999999999E-2</c:v>
                </c:pt>
                <c:pt idx="25216">
                  <c:v>6.0999999999999999E-2</c:v>
                </c:pt>
                <c:pt idx="25217">
                  <c:v>6.0999999999999999E-2</c:v>
                </c:pt>
                <c:pt idx="25218">
                  <c:v>6.0999999999999999E-2</c:v>
                </c:pt>
                <c:pt idx="25219">
                  <c:v>6.0999999999999999E-2</c:v>
                </c:pt>
                <c:pt idx="25220">
                  <c:v>6.0999999999999999E-2</c:v>
                </c:pt>
                <c:pt idx="25221">
                  <c:v>6.0999999999999999E-2</c:v>
                </c:pt>
                <c:pt idx="25222">
                  <c:v>6.0999999999999999E-2</c:v>
                </c:pt>
                <c:pt idx="25223">
                  <c:v>6.0999999999999999E-2</c:v>
                </c:pt>
                <c:pt idx="25224">
                  <c:v>6.0999999999999999E-2</c:v>
                </c:pt>
                <c:pt idx="25225">
                  <c:v>6.0999999999999999E-2</c:v>
                </c:pt>
                <c:pt idx="25226">
                  <c:v>6.0999999999999999E-2</c:v>
                </c:pt>
                <c:pt idx="25227">
                  <c:v>6.0999999999999999E-2</c:v>
                </c:pt>
                <c:pt idx="25228">
                  <c:v>6.0999999999999999E-2</c:v>
                </c:pt>
                <c:pt idx="25229">
                  <c:v>6.0999999999999999E-2</c:v>
                </c:pt>
                <c:pt idx="25230">
                  <c:v>6.0999999999999999E-2</c:v>
                </c:pt>
                <c:pt idx="25231">
                  <c:v>6.0999999999999999E-2</c:v>
                </c:pt>
                <c:pt idx="25232">
                  <c:v>6.0999999999999999E-2</c:v>
                </c:pt>
                <c:pt idx="25233">
                  <c:v>6.0999999999999999E-2</c:v>
                </c:pt>
                <c:pt idx="25234">
                  <c:v>6.0999999999999999E-2</c:v>
                </c:pt>
                <c:pt idx="25235">
                  <c:v>6.0999999999999999E-2</c:v>
                </c:pt>
                <c:pt idx="25236">
                  <c:v>6.0999999999999999E-2</c:v>
                </c:pt>
                <c:pt idx="25237">
                  <c:v>6.0999999999999999E-2</c:v>
                </c:pt>
                <c:pt idx="25238">
                  <c:v>6.0999999999999999E-2</c:v>
                </c:pt>
                <c:pt idx="25239">
                  <c:v>6.0999999999999999E-2</c:v>
                </c:pt>
                <c:pt idx="25240">
                  <c:v>6.0999999999999999E-2</c:v>
                </c:pt>
                <c:pt idx="25241">
                  <c:v>6.0999999999999999E-2</c:v>
                </c:pt>
                <c:pt idx="25242">
                  <c:v>6.0999999999999999E-2</c:v>
                </c:pt>
                <c:pt idx="25243">
                  <c:v>6.0999999999999999E-2</c:v>
                </c:pt>
                <c:pt idx="25244">
                  <c:v>6.0999999999999999E-2</c:v>
                </c:pt>
                <c:pt idx="25245">
                  <c:v>6.0999999999999999E-2</c:v>
                </c:pt>
                <c:pt idx="25246">
                  <c:v>6.0999999999999999E-2</c:v>
                </c:pt>
                <c:pt idx="25247">
                  <c:v>6.0999999999999999E-2</c:v>
                </c:pt>
                <c:pt idx="25248">
                  <c:v>6.0999999999999999E-2</c:v>
                </c:pt>
                <c:pt idx="25249">
                  <c:v>6.0999999999999999E-2</c:v>
                </c:pt>
                <c:pt idx="25250">
                  <c:v>6.0999999999999999E-2</c:v>
                </c:pt>
                <c:pt idx="25251">
                  <c:v>6.0999999999999999E-2</c:v>
                </c:pt>
                <c:pt idx="25252">
                  <c:v>6.0999999999999999E-2</c:v>
                </c:pt>
                <c:pt idx="25253">
                  <c:v>6.0999999999999999E-2</c:v>
                </c:pt>
                <c:pt idx="25254">
                  <c:v>6.0999999999999999E-2</c:v>
                </c:pt>
                <c:pt idx="25255">
                  <c:v>6.0999999999999999E-2</c:v>
                </c:pt>
                <c:pt idx="25256">
                  <c:v>6.0999999999999999E-2</c:v>
                </c:pt>
                <c:pt idx="25257">
                  <c:v>6.0999999999999999E-2</c:v>
                </c:pt>
                <c:pt idx="25258">
                  <c:v>6.0999999999999999E-2</c:v>
                </c:pt>
                <c:pt idx="25259">
                  <c:v>6.0999999999999999E-2</c:v>
                </c:pt>
                <c:pt idx="25260">
                  <c:v>6.0999999999999999E-2</c:v>
                </c:pt>
                <c:pt idx="25261">
                  <c:v>6.0999999999999999E-2</c:v>
                </c:pt>
                <c:pt idx="25262">
                  <c:v>6.0999999999999999E-2</c:v>
                </c:pt>
                <c:pt idx="25263">
                  <c:v>6.0999999999999999E-2</c:v>
                </c:pt>
                <c:pt idx="25264">
                  <c:v>6.0999999999999999E-2</c:v>
                </c:pt>
                <c:pt idx="25265">
                  <c:v>6.0999999999999999E-2</c:v>
                </c:pt>
                <c:pt idx="25266">
                  <c:v>6.0999999999999999E-2</c:v>
                </c:pt>
                <c:pt idx="25267">
                  <c:v>6.0999999999999999E-2</c:v>
                </c:pt>
                <c:pt idx="25268">
                  <c:v>6.0999999999999999E-2</c:v>
                </c:pt>
                <c:pt idx="25269">
                  <c:v>6.0999999999999999E-2</c:v>
                </c:pt>
                <c:pt idx="25270">
                  <c:v>6.0999999999999999E-2</c:v>
                </c:pt>
                <c:pt idx="25271">
                  <c:v>6.0999999999999999E-2</c:v>
                </c:pt>
                <c:pt idx="25272">
                  <c:v>6.2E-2</c:v>
                </c:pt>
                <c:pt idx="25273">
                  <c:v>6.2E-2</c:v>
                </c:pt>
                <c:pt idx="25274">
                  <c:v>6.2E-2</c:v>
                </c:pt>
                <c:pt idx="25275">
                  <c:v>6.2E-2</c:v>
                </c:pt>
                <c:pt idx="25276">
                  <c:v>6.2E-2</c:v>
                </c:pt>
                <c:pt idx="25277">
                  <c:v>6.2E-2</c:v>
                </c:pt>
                <c:pt idx="25278">
                  <c:v>6.2E-2</c:v>
                </c:pt>
                <c:pt idx="25279">
                  <c:v>6.2E-2</c:v>
                </c:pt>
                <c:pt idx="25280">
                  <c:v>6.2E-2</c:v>
                </c:pt>
                <c:pt idx="25281">
                  <c:v>6.2E-2</c:v>
                </c:pt>
                <c:pt idx="25282">
                  <c:v>6.2E-2</c:v>
                </c:pt>
                <c:pt idx="25283">
                  <c:v>6.2E-2</c:v>
                </c:pt>
                <c:pt idx="25284">
                  <c:v>6.2E-2</c:v>
                </c:pt>
                <c:pt idx="25285">
                  <c:v>6.2E-2</c:v>
                </c:pt>
                <c:pt idx="25286">
                  <c:v>6.2E-2</c:v>
                </c:pt>
                <c:pt idx="25287">
                  <c:v>6.2E-2</c:v>
                </c:pt>
                <c:pt idx="25288">
                  <c:v>6.2E-2</c:v>
                </c:pt>
                <c:pt idx="25289">
                  <c:v>6.2E-2</c:v>
                </c:pt>
                <c:pt idx="25290">
                  <c:v>6.2E-2</c:v>
                </c:pt>
                <c:pt idx="25291">
                  <c:v>6.2E-2</c:v>
                </c:pt>
                <c:pt idx="25292">
                  <c:v>6.2E-2</c:v>
                </c:pt>
                <c:pt idx="25293">
                  <c:v>6.2E-2</c:v>
                </c:pt>
                <c:pt idx="25294">
                  <c:v>6.2E-2</c:v>
                </c:pt>
                <c:pt idx="25295">
                  <c:v>6.2E-2</c:v>
                </c:pt>
                <c:pt idx="25296">
                  <c:v>6.2E-2</c:v>
                </c:pt>
                <c:pt idx="25297">
                  <c:v>6.2E-2</c:v>
                </c:pt>
                <c:pt idx="25298">
                  <c:v>6.2E-2</c:v>
                </c:pt>
                <c:pt idx="25299">
                  <c:v>6.2E-2</c:v>
                </c:pt>
                <c:pt idx="25300">
                  <c:v>6.2E-2</c:v>
                </c:pt>
                <c:pt idx="25301">
                  <c:v>6.2E-2</c:v>
                </c:pt>
                <c:pt idx="25302">
                  <c:v>6.2E-2</c:v>
                </c:pt>
                <c:pt idx="25303">
                  <c:v>6.2E-2</c:v>
                </c:pt>
                <c:pt idx="25304">
                  <c:v>6.2E-2</c:v>
                </c:pt>
                <c:pt idx="25305">
                  <c:v>6.2E-2</c:v>
                </c:pt>
                <c:pt idx="25306">
                  <c:v>6.2E-2</c:v>
                </c:pt>
                <c:pt idx="25307">
                  <c:v>6.2E-2</c:v>
                </c:pt>
                <c:pt idx="25308">
                  <c:v>6.2E-2</c:v>
                </c:pt>
                <c:pt idx="25309">
                  <c:v>6.2E-2</c:v>
                </c:pt>
                <c:pt idx="25310">
                  <c:v>6.2E-2</c:v>
                </c:pt>
                <c:pt idx="25311">
                  <c:v>6.2E-2</c:v>
                </c:pt>
                <c:pt idx="25312">
                  <c:v>6.2E-2</c:v>
                </c:pt>
                <c:pt idx="25313">
                  <c:v>6.2E-2</c:v>
                </c:pt>
                <c:pt idx="25314">
                  <c:v>6.2E-2</c:v>
                </c:pt>
                <c:pt idx="25315">
                  <c:v>6.2E-2</c:v>
                </c:pt>
                <c:pt idx="25316">
                  <c:v>6.2E-2</c:v>
                </c:pt>
                <c:pt idx="25317">
                  <c:v>6.2E-2</c:v>
                </c:pt>
                <c:pt idx="25318">
                  <c:v>6.2E-2</c:v>
                </c:pt>
                <c:pt idx="25319">
                  <c:v>6.2E-2</c:v>
                </c:pt>
                <c:pt idx="25320">
                  <c:v>6.2E-2</c:v>
                </c:pt>
                <c:pt idx="25321">
                  <c:v>6.2E-2</c:v>
                </c:pt>
                <c:pt idx="25322">
                  <c:v>6.2E-2</c:v>
                </c:pt>
                <c:pt idx="25323">
                  <c:v>6.2E-2</c:v>
                </c:pt>
                <c:pt idx="25324">
                  <c:v>6.2E-2</c:v>
                </c:pt>
                <c:pt idx="25325">
                  <c:v>6.2E-2</c:v>
                </c:pt>
                <c:pt idx="25326">
                  <c:v>6.2E-2</c:v>
                </c:pt>
                <c:pt idx="25327">
                  <c:v>6.2E-2</c:v>
                </c:pt>
                <c:pt idx="25328">
                  <c:v>6.2E-2</c:v>
                </c:pt>
                <c:pt idx="25329">
                  <c:v>6.2E-2</c:v>
                </c:pt>
                <c:pt idx="25330">
                  <c:v>6.2E-2</c:v>
                </c:pt>
                <c:pt idx="25331">
                  <c:v>6.2E-2</c:v>
                </c:pt>
                <c:pt idx="25332">
                  <c:v>6.2E-2</c:v>
                </c:pt>
                <c:pt idx="25333">
                  <c:v>6.2E-2</c:v>
                </c:pt>
                <c:pt idx="25334">
                  <c:v>6.2E-2</c:v>
                </c:pt>
                <c:pt idx="25335">
                  <c:v>6.2E-2</c:v>
                </c:pt>
                <c:pt idx="25336">
                  <c:v>6.2E-2</c:v>
                </c:pt>
                <c:pt idx="25337">
                  <c:v>6.2E-2</c:v>
                </c:pt>
                <c:pt idx="25338">
                  <c:v>6.2E-2</c:v>
                </c:pt>
                <c:pt idx="25339">
                  <c:v>6.2E-2</c:v>
                </c:pt>
                <c:pt idx="25340">
                  <c:v>6.2E-2</c:v>
                </c:pt>
                <c:pt idx="25341">
                  <c:v>6.2E-2</c:v>
                </c:pt>
                <c:pt idx="25342">
                  <c:v>6.2E-2</c:v>
                </c:pt>
                <c:pt idx="25343">
                  <c:v>6.2E-2</c:v>
                </c:pt>
                <c:pt idx="25344">
                  <c:v>6.2E-2</c:v>
                </c:pt>
                <c:pt idx="25345">
                  <c:v>6.2E-2</c:v>
                </c:pt>
                <c:pt idx="25346">
                  <c:v>6.2E-2</c:v>
                </c:pt>
                <c:pt idx="25347">
                  <c:v>6.2E-2</c:v>
                </c:pt>
                <c:pt idx="25348">
                  <c:v>6.2E-2</c:v>
                </c:pt>
                <c:pt idx="25349">
                  <c:v>6.2E-2</c:v>
                </c:pt>
                <c:pt idx="25350">
                  <c:v>6.2E-2</c:v>
                </c:pt>
                <c:pt idx="25351">
                  <c:v>6.2E-2</c:v>
                </c:pt>
                <c:pt idx="25352">
                  <c:v>6.2E-2</c:v>
                </c:pt>
                <c:pt idx="25353">
                  <c:v>6.3E-2</c:v>
                </c:pt>
                <c:pt idx="25354">
                  <c:v>6.3E-2</c:v>
                </c:pt>
                <c:pt idx="25355">
                  <c:v>6.3E-2</c:v>
                </c:pt>
                <c:pt idx="25356">
                  <c:v>6.3E-2</c:v>
                </c:pt>
                <c:pt idx="25357">
                  <c:v>6.3E-2</c:v>
                </c:pt>
                <c:pt idx="25358">
                  <c:v>6.3E-2</c:v>
                </c:pt>
                <c:pt idx="25359">
                  <c:v>6.3E-2</c:v>
                </c:pt>
                <c:pt idx="25360">
                  <c:v>6.3E-2</c:v>
                </c:pt>
                <c:pt idx="25361">
                  <c:v>6.3E-2</c:v>
                </c:pt>
                <c:pt idx="25362">
                  <c:v>6.3E-2</c:v>
                </c:pt>
                <c:pt idx="25363">
                  <c:v>6.3E-2</c:v>
                </c:pt>
                <c:pt idx="25364">
                  <c:v>6.3E-2</c:v>
                </c:pt>
                <c:pt idx="25365">
                  <c:v>6.3E-2</c:v>
                </c:pt>
                <c:pt idx="25366">
                  <c:v>6.3E-2</c:v>
                </c:pt>
                <c:pt idx="25367">
                  <c:v>6.3E-2</c:v>
                </c:pt>
                <c:pt idx="25368">
                  <c:v>6.3E-2</c:v>
                </c:pt>
                <c:pt idx="25369">
                  <c:v>6.3E-2</c:v>
                </c:pt>
                <c:pt idx="25370">
                  <c:v>6.3E-2</c:v>
                </c:pt>
                <c:pt idx="25371">
                  <c:v>6.3E-2</c:v>
                </c:pt>
                <c:pt idx="25372">
                  <c:v>6.3E-2</c:v>
                </c:pt>
                <c:pt idx="25373">
                  <c:v>6.3E-2</c:v>
                </c:pt>
                <c:pt idx="25374">
                  <c:v>6.3E-2</c:v>
                </c:pt>
                <c:pt idx="25375">
                  <c:v>6.3E-2</c:v>
                </c:pt>
                <c:pt idx="25376">
                  <c:v>6.3E-2</c:v>
                </c:pt>
                <c:pt idx="25377">
                  <c:v>6.3E-2</c:v>
                </c:pt>
                <c:pt idx="25378">
                  <c:v>6.3E-2</c:v>
                </c:pt>
                <c:pt idx="25379">
                  <c:v>6.3E-2</c:v>
                </c:pt>
                <c:pt idx="25380">
                  <c:v>6.3E-2</c:v>
                </c:pt>
                <c:pt idx="25381">
                  <c:v>6.3E-2</c:v>
                </c:pt>
                <c:pt idx="25382">
                  <c:v>6.3E-2</c:v>
                </c:pt>
                <c:pt idx="25383">
                  <c:v>6.3E-2</c:v>
                </c:pt>
                <c:pt idx="25384">
                  <c:v>6.3E-2</c:v>
                </c:pt>
                <c:pt idx="25385">
                  <c:v>6.3E-2</c:v>
                </c:pt>
                <c:pt idx="25386">
                  <c:v>6.3E-2</c:v>
                </c:pt>
                <c:pt idx="25387">
                  <c:v>6.3E-2</c:v>
                </c:pt>
                <c:pt idx="25388">
                  <c:v>6.3E-2</c:v>
                </c:pt>
                <c:pt idx="25389">
                  <c:v>6.3E-2</c:v>
                </c:pt>
                <c:pt idx="25390">
                  <c:v>6.3E-2</c:v>
                </c:pt>
                <c:pt idx="25391">
                  <c:v>6.3E-2</c:v>
                </c:pt>
                <c:pt idx="25392">
                  <c:v>6.3E-2</c:v>
                </c:pt>
                <c:pt idx="25393">
                  <c:v>6.3E-2</c:v>
                </c:pt>
                <c:pt idx="25394">
                  <c:v>6.3E-2</c:v>
                </c:pt>
                <c:pt idx="25395">
                  <c:v>6.3E-2</c:v>
                </c:pt>
                <c:pt idx="25396">
                  <c:v>6.3E-2</c:v>
                </c:pt>
                <c:pt idx="25397">
                  <c:v>6.3E-2</c:v>
                </c:pt>
                <c:pt idx="25398">
                  <c:v>6.3E-2</c:v>
                </c:pt>
                <c:pt idx="25399">
                  <c:v>6.3E-2</c:v>
                </c:pt>
                <c:pt idx="25400">
                  <c:v>6.3E-2</c:v>
                </c:pt>
                <c:pt idx="25401">
                  <c:v>6.3E-2</c:v>
                </c:pt>
                <c:pt idx="25402">
                  <c:v>6.3E-2</c:v>
                </c:pt>
                <c:pt idx="25403">
                  <c:v>6.3E-2</c:v>
                </c:pt>
                <c:pt idx="25404">
                  <c:v>6.3E-2</c:v>
                </c:pt>
                <c:pt idx="25405">
                  <c:v>6.3E-2</c:v>
                </c:pt>
                <c:pt idx="25406">
                  <c:v>6.3E-2</c:v>
                </c:pt>
                <c:pt idx="25407">
                  <c:v>6.3E-2</c:v>
                </c:pt>
                <c:pt idx="25408">
                  <c:v>6.3E-2</c:v>
                </c:pt>
                <c:pt idx="25409">
                  <c:v>6.3E-2</c:v>
                </c:pt>
                <c:pt idx="25410">
                  <c:v>6.3E-2</c:v>
                </c:pt>
                <c:pt idx="25411">
                  <c:v>6.3E-2</c:v>
                </c:pt>
                <c:pt idx="25412">
                  <c:v>6.3E-2</c:v>
                </c:pt>
                <c:pt idx="25413">
                  <c:v>6.3E-2</c:v>
                </c:pt>
                <c:pt idx="25414">
                  <c:v>6.3E-2</c:v>
                </c:pt>
                <c:pt idx="25415">
                  <c:v>6.3E-2</c:v>
                </c:pt>
                <c:pt idx="25416">
                  <c:v>6.3E-2</c:v>
                </c:pt>
                <c:pt idx="25417">
                  <c:v>6.3E-2</c:v>
                </c:pt>
                <c:pt idx="25418">
                  <c:v>6.3E-2</c:v>
                </c:pt>
                <c:pt idx="25419">
                  <c:v>6.3E-2</c:v>
                </c:pt>
                <c:pt idx="25420">
                  <c:v>6.3E-2</c:v>
                </c:pt>
                <c:pt idx="25421">
                  <c:v>6.3E-2</c:v>
                </c:pt>
                <c:pt idx="25422">
                  <c:v>6.3E-2</c:v>
                </c:pt>
                <c:pt idx="25423">
                  <c:v>6.3E-2</c:v>
                </c:pt>
                <c:pt idx="25424">
                  <c:v>6.3E-2</c:v>
                </c:pt>
                <c:pt idx="25425">
                  <c:v>6.3E-2</c:v>
                </c:pt>
                <c:pt idx="25426">
                  <c:v>6.3E-2</c:v>
                </c:pt>
                <c:pt idx="25427">
                  <c:v>6.3E-2</c:v>
                </c:pt>
                <c:pt idx="25428">
                  <c:v>6.3E-2</c:v>
                </c:pt>
                <c:pt idx="25429">
                  <c:v>6.3E-2</c:v>
                </c:pt>
                <c:pt idx="25430">
                  <c:v>6.3E-2</c:v>
                </c:pt>
                <c:pt idx="25431">
                  <c:v>6.3E-2</c:v>
                </c:pt>
                <c:pt idx="25432">
                  <c:v>6.3E-2</c:v>
                </c:pt>
                <c:pt idx="25433">
                  <c:v>6.3E-2</c:v>
                </c:pt>
                <c:pt idx="25434">
                  <c:v>6.4000000000000001E-2</c:v>
                </c:pt>
                <c:pt idx="25435">
                  <c:v>6.4000000000000001E-2</c:v>
                </c:pt>
                <c:pt idx="25436">
                  <c:v>6.4000000000000001E-2</c:v>
                </c:pt>
                <c:pt idx="25437">
                  <c:v>6.4000000000000001E-2</c:v>
                </c:pt>
                <c:pt idx="25438">
                  <c:v>6.4000000000000001E-2</c:v>
                </c:pt>
                <c:pt idx="25439">
                  <c:v>6.4000000000000001E-2</c:v>
                </c:pt>
                <c:pt idx="25440">
                  <c:v>6.4000000000000001E-2</c:v>
                </c:pt>
                <c:pt idx="25441">
                  <c:v>6.4000000000000001E-2</c:v>
                </c:pt>
                <c:pt idx="25442">
                  <c:v>6.4000000000000001E-2</c:v>
                </c:pt>
                <c:pt idx="25443">
                  <c:v>6.4000000000000001E-2</c:v>
                </c:pt>
                <c:pt idx="25444">
                  <c:v>6.4000000000000001E-2</c:v>
                </c:pt>
                <c:pt idx="25445">
                  <c:v>6.4000000000000001E-2</c:v>
                </c:pt>
                <c:pt idx="25446">
                  <c:v>6.4000000000000001E-2</c:v>
                </c:pt>
                <c:pt idx="25447">
                  <c:v>6.4000000000000001E-2</c:v>
                </c:pt>
                <c:pt idx="25448">
                  <c:v>6.4000000000000001E-2</c:v>
                </c:pt>
                <c:pt idx="25449">
                  <c:v>6.4000000000000001E-2</c:v>
                </c:pt>
                <c:pt idx="25450">
                  <c:v>6.4000000000000001E-2</c:v>
                </c:pt>
                <c:pt idx="25451">
                  <c:v>6.4000000000000001E-2</c:v>
                </c:pt>
                <c:pt idx="25452">
                  <c:v>6.4000000000000001E-2</c:v>
                </c:pt>
                <c:pt idx="25453">
                  <c:v>6.4000000000000001E-2</c:v>
                </c:pt>
                <c:pt idx="25454">
                  <c:v>6.4000000000000001E-2</c:v>
                </c:pt>
                <c:pt idx="25455">
                  <c:v>6.4000000000000001E-2</c:v>
                </c:pt>
                <c:pt idx="25456">
                  <c:v>6.4000000000000001E-2</c:v>
                </c:pt>
                <c:pt idx="25457">
                  <c:v>6.4000000000000001E-2</c:v>
                </c:pt>
                <c:pt idx="25458">
                  <c:v>6.4000000000000001E-2</c:v>
                </c:pt>
                <c:pt idx="25459">
                  <c:v>6.4000000000000001E-2</c:v>
                </c:pt>
                <c:pt idx="25460">
                  <c:v>6.4000000000000001E-2</c:v>
                </c:pt>
                <c:pt idx="25461">
                  <c:v>6.4000000000000001E-2</c:v>
                </c:pt>
                <c:pt idx="25462">
                  <c:v>6.4000000000000001E-2</c:v>
                </c:pt>
                <c:pt idx="25463">
                  <c:v>6.4000000000000001E-2</c:v>
                </c:pt>
                <c:pt idx="25464">
                  <c:v>6.4000000000000001E-2</c:v>
                </c:pt>
                <c:pt idx="25465">
                  <c:v>6.4000000000000001E-2</c:v>
                </c:pt>
                <c:pt idx="25466">
                  <c:v>6.4000000000000001E-2</c:v>
                </c:pt>
                <c:pt idx="25467">
                  <c:v>6.4000000000000001E-2</c:v>
                </c:pt>
                <c:pt idx="25468">
                  <c:v>6.4000000000000001E-2</c:v>
                </c:pt>
                <c:pt idx="25469">
                  <c:v>6.4000000000000001E-2</c:v>
                </c:pt>
                <c:pt idx="25470">
                  <c:v>6.4000000000000001E-2</c:v>
                </c:pt>
                <c:pt idx="25471">
                  <c:v>6.4000000000000001E-2</c:v>
                </c:pt>
                <c:pt idx="25472">
                  <c:v>6.4000000000000001E-2</c:v>
                </c:pt>
                <c:pt idx="25473">
                  <c:v>6.4000000000000001E-2</c:v>
                </c:pt>
                <c:pt idx="25474">
                  <c:v>6.4000000000000001E-2</c:v>
                </c:pt>
                <c:pt idx="25475">
                  <c:v>6.4000000000000001E-2</c:v>
                </c:pt>
                <c:pt idx="25476">
                  <c:v>6.4000000000000001E-2</c:v>
                </c:pt>
                <c:pt idx="25477">
                  <c:v>6.4000000000000001E-2</c:v>
                </c:pt>
                <c:pt idx="25478">
                  <c:v>6.4000000000000001E-2</c:v>
                </c:pt>
                <c:pt idx="25479">
                  <c:v>6.4000000000000001E-2</c:v>
                </c:pt>
                <c:pt idx="25480">
                  <c:v>6.4000000000000001E-2</c:v>
                </c:pt>
                <c:pt idx="25481">
                  <c:v>6.4000000000000001E-2</c:v>
                </c:pt>
                <c:pt idx="25482">
                  <c:v>6.4000000000000001E-2</c:v>
                </c:pt>
                <c:pt idx="25483">
                  <c:v>6.4000000000000001E-2</c:v>
                </c:pt>
                <c:pt idx="25484">
                  <c:v>6.4000000000000001E-2</c:v>
                </c:pt>
                <c:pt idx="25485">
                  <c:v>6.4000000000000001E-2</c:v>
                </c:pt>
                <c:pt idx="25486">
                  <c:v>6.4000000000000001E-2</c:v>
                </c:pt>
                <c:pt idx="25487">
                  <c:v>6.4000000000000001E-2</c:v>
                </c:pt>
                <c:pt idx="25488">
                  <c:v>6.4000000000000001E-2</c:v>
                </c:pt>
                <c:pt idx="25489">
                  <c:v>6.4000000000000001E-2</c:v>
                </c:pt>
                <c:pt idx="25490">
                  <c:v>6.4000000000000001E-2</c:v>
                </c:pt>
                <c:pt idx="25491">
                  <c:v>6.4000000000000001E-2</c:v>
                </c:pt>
                <c:pt idx="25492">
                  <c:v>6.4000000000000001E-2</c:v>
                </c:pt>
                <c:pt idx="25493">
                  <c:v>6.4000000000000001E-2</c:v>
                </c:pt>
                <c:pt idx="25494">
                  <c:v>6.4000000000000001E-2</c:v>
                </c:pt>
                <c:pt idx="25495">
                  <c:v>6.4000000000000001E-2</c:v>
                </c:pt>
                <c:pt idx="25496">
                  <c:v>6.4000000000000001E-2</c:v>
                </c:pt>
                <c:pt idx="25497">
                  <c:v>6.4000000000000001E-2</c:v>
                </c:pt>
                <c:pt idx="25498">
                  <c:v>6.4000000000000001E-2</c:v>
                </c:pt>
                <c:pt idx="25499">
                  <c:v>6.4000000000000001E-2</c:v>
                </c:pt>
                <c:pt idx="25500">
                  <c:v>6.4000000000000001E-2</c:v>
                </c:pt>
                <c:pt idx="25501">
                  <c:v>6.4000000000000001E-2</c:v>
                </c:pt>
                <c:pt idx="25502">
                  <c:v>6.4000000000000001E-2</c:v>
                </c:pt>
                <c:pt idx="25503">
                  <c:v>6.4000000000000001E-2</c:v>
                </c:pt>
                <c:pt idx="25504">
                  <c:v>6.4000000000000001E-2</c:v>
                </c:pt>
                <c:pt idx="25505">
                  <c:v>6.4000000000000001E-2</c:v>
                </c:pt>
                <c:pt idx="25506">
                  <c:v>6.4000000000000001E-2</c:v>
                </c:pt>
                <c:pt idx="25507">
                  <c:v>6.4000000000000001E-2</c:v>
                </c:pt>
                <c:pt idx="25508">
                  <c:v>6.4000000000000001E-2</c:v>
                </c:pt>
                <c:pt idx="25509">
                  <c:v>6.4000000000000001E-2</c:v>
                </c:pt>
                <c:pt idx="25510">
                  <c:v>6.4000000000000001E-2</c:v>
                </c:pt>
                <c:pt idx="25511">
                  <c:v>6.4000000000000001E-2</c:v>
                </c:pt>
                <c:pt idx="25512">
                  <c:v>6.4000000000000001E-2</c:v>
                </c:pt>
                <c:pt idx="25513">
                  <c:v>6.4000000000000001E-2</c:v>
                </c:pt>
                <c:pt idx="25514">
                  <c:v>6.4000000000000001E-2</c:v>
                </c:pt>
                <c:pt idx="25515">
                  <c:v>6.5000000000000002E-2</c:v>
                </c:pt>
                <c:pt idx="25516">
                  <c:v>6.5000000000000002E-2</c:v>
                </c:pt>
                <c:pt idx="25517">
                  <c:v>6.5000000000000002E-2</c:v>
                </c:pt>
                <c:pt idx="25518">
                  <c:v>6.5000000000000002E-2</c:v>
                </c:pt>
                <c:pt idx="25519">
                  <c:v>6.5000000000000002E-2</c:v>
                </c:pt>
                <c:pt idx="25520">
                  <c:v>6.5000000000000002E-2</c:v>
                </c:pt>
                <c:pt idx="25521">
                  <c:v>6.5000000000000002E-2</c:v>
                </c:pt>
                <c:pt idx="25522">
                  <c:v>6.5000000000000002E-2</c:v>
                </c:pt>
                <c:pt idx="25523">
                  <c:v>6.5000000000000002E-2</c:v>
                </c:pt>
                <c:pt idx="25524">
                  <c:v>6.5000000000000002E-2</c:v>
                </c:pt>
                <c:pt idx="25525">
                  <c:v>6.5000000000000002E-2</c:v>
                </c:pt>
                <c:pt idx="25526">
                  <c:v>6.5000000000000002E-2</c:v>
                </c:pt>
                <c:pt idx="25527">
                  <c:v>6.5000000000000002E-2</c:v>
                </c:pt>
                <c:pt idx="25528">
                  <c:v>6.5000000000000002E-2</c:v>
                </c:pt>
                <c:pt idx="25529">
                  <c:v>6.5000000000000002E-2</c:v>
                </c:pt>
                <c:pt idx="25530">
                  <c:v>6.5000000000000002E-2</c:v>
                </c:pt>
                <c:pt idx="25531">
                  <c:v>6.5000000000000002E-2</c:v>
                </c:pt>
                <c:pt idx="25532">
                  <c:v>6.5000000000000002E-2</c:v>
                </c:pt>
                <c:pt idx="25533">
                  <c:v>6.5000000000000002E-2</c:v>
                </c:pt>
                <c:pt idx="25534">
                  <c:v>6.5000000000000002E-2</c:v>
                </c:pt>
                <c:pt idx="25535">
                  <c:v>6.5000000000000002E-2</c:v>
                </c:pt>
                <c:pt idx="25536">
                  <c:v>6.5000000000000002E-2</c:v>
                </c:pt>
                <c:pt idx="25537">
                  <c:v>6.5000000000000002E-2</c:v>
                </c:pt>
                <c:pt idx="25538">
                  <c:v>6.5000000000000002E-2</c:v>
                </c:pt>
                <c:pt idx="25539">
                  <c:v>6.5000000000000002E-2</c:v>
                </c:pt>
                <c:pt idx="25540">
                  <c:v>6.5000000000000002E-2</c:v>
                </c:pt>
                <c:pt idx="25541">
                  <c:v>6.5000000000000002E-2</c:v>
                </c:pt>
                <c:pt idx="25542">
                  <c:v>6.5000000000000002E-2</c:v>
                </c:pt>
                <c:pt idx="25543">
                  <c:v>6.5000000000000002E-2</c:v>
                </c:pt>
                <c:pt idx="25544">
                  <c:v>6.5000000000000002E-2</c:v>
                </c:pt>
                <c:pt idx="25545">
                  <c:v>6.5000000000000002E-2</c:v>
                </c:pt>
                <c:pt idx="25546">
                  <c:v>6.5000000000000002E-2</c:v>
                </c:pt>
                <c:pt idx="25547">
                  <c:v>6.5000000000000002E-2</c:v>
                </c:pt>
                <c:pt idx="25548">
                  <c:v>6.5000000000000002E-2</c:v>
                </c:pt>
                <c:pt idx="25549">
                  <c:v>6.5000000000000002E-2</c:v>
                </c:pt>
                <c:pt idx="25550">
                  <c:v>6.5000000000000002E-2</c:v>
                </c:pt>
                <c:pt idx="25551">
                  <c:v>6.5000000000000002E-2</c:v>
                </c:pt>
                <c:pt idx="25552">
                  <c:v>6.5000000000000002E-2</c:v>
                </c:pt>
                <c:pt idx="25553">
                  <c:v>6.5000000000000002E-2</c:v>
                </c:pt>
                <c:pt idx="25554">
                  <c:v>6.5000000000000002E-2</c:v>
                </c:pt>
                <c:pt idx="25555">
                  <c:v>6.5000000000000002E-2</c:v>
                </c:pt>
                <c:pt idx="25556">
                  <c:v>6.5000000000000002E-2</c:v>
                </c:pt>
                <c:pt idx="25557">
                  <c:v>6.5000000000000002E-2</c:v>
                </c:pt>
                <c:pt idx="25558">
                  <c:v>6.5000000000000002E-2</c:v>
                </c:pt>
                <c:pt idx="25559">
                  <c:v>6.5000000000000002E-2</c:v>
                </c:pt>
                <c:pt idx="25560">
                  <c:v>6.5000000000000002E-2</c:v>
                </c:pt>
                <c:pt idx="25561">
                  <c:v>6.5000000000000002E-2</c:v>
                </c:pt>
                <c:pt idx="25562">
                  <c:v>6.5000000000000002E-2</c:v>
                </c:pt>
                <c:pt idx="25563">
                  <c:v>6.5000000000000002E-2</c:v>
                </c:pt>
                <c:pt idx="25564">
                  <c:v>6.5000000000000002E-2</c:v>
                </c:pt>
                <c:pt idx="25565">
                  <c:v>6.5000000000000002E-2</c:v>
                </c:pt>
                <c:pt idx="25566">
                  <c:v>6.5000000000000002E-2</c:v>
                </c:pt>
                <c:pt idx="25567">
                  <c:v>6.5000000000000002E-2</c:v>
                </c:pt>
                <c:pt idx="25568">
                  <c:v>6.5000000000000002E-2</c:v>
                </c:pt>
                <c:pt idx="25569">
                  <c:v>6.5000000000000002E-2</c:v>
                </c:pt>
                <c:pt idx="25570">
                  <c:v>6.5000000000000002E-2</c:v>
                </c:pt>
                <c:pt idx="25571">
                  <c:v>6.5000000000000002E-2</c:v>
                </c:pt>
                <c:pt idx="25572">
                  <c:v>6.5000000000000002E-2</c:v>
                </c:pt>
                <c:pt idx="25573">
                  <c:v>6.5000000000000002E-2</c:v>
                </c:pt>
                <c:pt idx="25574">
                  <c:v>6.5000000000000002E-2</c:v>
                </c:pt>
                <c:pt idx="25575">
                  <c:v>6.5000000000000002E-2</c:v>
                </c:pt>
                <c:pt idx="25576">
                  <c:v>6.5000000000000002E-2</c:v>
                </c:pt>
                <c:pt idx="25577">
                  <c:v>6.5000000000000002E-2</c:v>
                </c:pt>
                <c:pt idx="25578">
                  <c:v>6.5000000000000002E-2</c:v>
                </c:pt>
                <c:pt idx="25579">
                  <c:v>6.5000000000000002E-2</c:v>
                </c:pt>
                <c:pt idx="25580">
                  <c:v>6.5000000000000002E-2</c:v>
                </c:pt>
                <c:pt idx="25581">
                  <c:v>6.5000000000000002E-2</c:v>
                </c:pt>
                <c:pt idx="25582">
                  <c:v>6.5000000000000002E-2</c:v>
                </c:pt>
                <c:pt idx="25583">
                  <c:v>6.5000000000000002E-2</c:v>
                </c:pt>
                <c:pt idx="25584">
                  <c:v>6.5000000000000002E-2</c:v>
                </c:pt>
                <c:pt idx="25585">
                  <c:v>6.5000000000000002E-2</c:v>
                </c:pt>
                <c:pt idx="25586">
                  <c:v>6.5000000000000002E-2</c:v>
                </c:pt>
                <c:pt idx="25587">
                  <c:v>6.5000000000000002E-2</c:v>
                </c:pt>
                <c:pt idx="25588">
                  <c:v>6.5000000000000002E-2</c:v>
                </c:pt>
                <c:pt idx="25589">
                  <c:v>6.5000000000000002E-2</c:v>
                </c:pt>
                <c:pt idx="25590">
                  <c:v>6.5000000000000002E-2</c:v>
                </c:pt>
                <c:pt idx="25591">
                  <c:v>6.5000000000000002E-2</c:v>
                </c:pt>
                <c:pt idx="25592">
                  <c:v>6.5000000000000002E-2</c:v>
                </c:pt>
                <c:pt idx="25593">
                  <c:v>6.5000000000000002E-2</c:v>
                </c:pt>
                <c:pt idx="25594">
                  <c:v>6.5000000000000002E-2</c:v>
                </c:pt>
                <c:pt idx="25595">
                  <c:v>6.5000000000000002E-2</c:v>
                </c:pt>
                <c:pt idx="25596">
                  <c:v>6.6000000000000003E-2</c:v>
                </c:pt>
                <c:pt idx="25597">
                  <c:v>6.6000000000000003E-2</c:v>
                </c:pt>
                <c:pt idx="25598">
                  <c:v>6.6000000000000003E-2</c:v>
                </c:pt>
                <c:pt idx="25599">
                  <c:v>6.6000000000000003E-2</c:v>
                </c:pt>
                <c:pt idx="25600">
                  <c:v>6.6000000000000003E-2</c:v>
                </c:pt>
                <c:pt idx="25601">
                  <c:v>6.6000000000000003E-2</c:v>
                </c:pt>
                <c:pt idx="25602">
                  <c:v>6.6000000000000003E-2</c:v>
                </c:pt>
                <c:pt idx="25603">
                  <c:v>6.6000000000000003E-2</c:v>
                </c:pt>
                <c:pt idx="25604">
                  <c:v>6.6000000000000003E-2</c:v>
                </c:pt>
                <c:pt idx="25605">
                  <c:v>6.6000000000000003E-2</c:v>
                </c:pt>
                <c:pt idx="25606">
                  <c:v>6.6000000000000003E-2</c:v>
                </c:pt>
                <c:pt idx="25607">
                  <c:v>6.6000000000000003E-2</c:v>
                </c:pt>
                <c:pt idx="25608">
                  <c:v>6.6000000000000003E-2</c:v>
                </c:pt>
                <c:pt idx="25609">
                  <c:v>6.6000000000000003E-2</c:v>
                </c:pt>
                <c:pt idx="25610">
                  <c:v>6.6000000000000003E-2</c:v>
                </c:pt>
                <c:pt idx="25611">
                  <c:v>6.6000000000000003E-2</c:v>
                </c:pt>
                <c:pt idx="25612">
                  <c:v>6.6000000000000003E-2</c:v>
                </c:pt>
                <c:pt idx="25613">
                  <c:v>6.6000000000000003E-2</c:v>
                </c:pt>
                <c:pt idx="25614">
                  <c:v>6.6000000000000003E-2</c:v>
                </c:pt>
                <c:pt idx="25615">
                  <c:v>6.6000000000000003E-2</c:v>
                </c:pt>
                <c:pt idx="25616">
                  <c:v>6.6000000000000003E-2</c:v>
                </c:pt>
                <c:pt idx="25617">
                  <c:v>6.6000000000000003E-2</c:v>
                </c:pt>
                <c:pt idx="25618">
                  <c:v>6.6000000000000003E-2</c:v>
                </c:pt>
                <c:pt idx="25619">
                  <c:v>6.6000000000000003E-2</c:v>
                </c:pt>
                <c:pt idx="25620">
                  <c:v>6.6000000000000003E-2</c:v>
                </c:pt>
                <c:pt idx="25621">
                  <c:v>6.6000000000000003E-2</c:v>
                </c:pt>
                <c:pt idx="25622">
                  <c:v>6.6000000000000003E-2</c:v>
                </c:pt>
                <c:pt idx="25623">
                  <c:v>6.6000000000000003E-2</c:v>
                </c:pt>
                <c:pt idx="25624">
                  <c:v>6.6000000000000003E-2</c:v>
                </c:pt>
                <c:pt idx="25625">
                  <c:v>6.6000000000000003E-2</c:v>
                </c:pt>
                <c:pt idx="25626">
                  <c:v>6.6000000000000003E-2</c:v>
                </c:pt>
                <c:pt idx="25627">
                  <c:v>6.6000000000000003E-2</c:v>
                </c:pt>
                <c:pt idx="25628">
                  <c:v>6.6000000000000003E-2</c:v>
                </c:pt>
                <c:pt idx="25629">
                  <c:v>6.6000000000000003E-2</c:v>
                </c:pt>
                <c:pt idx="25630">
                  <c:v>6.6000000000000003E-2</c:v>
                </c:pt>
                <c:pt idx="25631">
                  <c:v>6.6000000000000003E-2</c:v>
                </c:pt>
                <c:pt idx="25632">
                  <c:v>6.6000000000000003E-2</c:v>
                </c:pt>
                <c:pt idx="25633">
                  <c:v>6.6000000000000003E-2</c:v>
                </c:pt>
                <c:pt idx="25634">
                  <c:v>6.6000000000000003E-2</c:v>
                </c:pt>
                <c:pt idx="25635">
                  <c:v>6.6000000000000003E-2</c:v>
                </c:pt>
                <c:pt idx="25636">
                  <c:v>6.6000000000000003E-2</c:v>
                </c:pt>
                <c:pt idx="25637">
                  <c:v>6.6000000000000003E-2</c:v>
                </c:pt>
                <c:pt idx="25638">
                  <c:v>6.6000000000000003E-2</c:v>
                </c:pt>
                <c:pt idx="25639">
                  <c:v>6.6000000000000003E-2</c:v>
                </c:pt>
                <c:pt idx="25640">
                  <c:v>6.6000000000000003E-2</c:v>
                </c:pt>
                <c:pt idx="25641">
                  <c:v>6.6000000000000003E-2</c:v>
                </c:pt>
                <c:pt idx="25642">
                  <c:v>6.6000000000000003E-2</c:v>
                </c:pt>
                <c:pt idx="25643">
                  <c:v>6.6000000000000003E-2</c:v>
                </c:pt>
                <c:pt idx="25644">
                  <c:v>6.6000000000000003E-2</c:v>
                </c:pt>
                <c:pt idx="25645">
                  <c:v>6.6000000000000003E-2</c:v>
                </c:pt>
                <c:pt idx="25646">
                  <c:v>6.6000000000000003E-2</c:v>
                </c:pt>
                <c:pt idx="25647">
                  <c:v>6.6000000000000003E-2</c:v>
                </c:pt>
                <c:pt idx="25648">
                  <c:v>6.6000000000000003E-2</c:v>
                </c:pt>
                <c:pt idx="25649">
                  <c:v>6.6000000000000003E-2</c:v>
                </c:pt>
                <c:pt idx="25650">
                  <c:v>6.6000000000000003E-2</c:v>
                </c:pt>
                <c:pt idx="25651">
                  <c:v>6.6000000000000003E-2</c:v>
                </c:pt>
                <c:pt idx="25652">
                  <c:v>6.6000000000000003E-2</c:v>
                </c:pt>
                <c:pt idx="25653">
                  <c:v>6.6000000000000003E-2</c:v>
                </c:pt>
                <c:pt idx="25654">
                  <c:v>6.6000000000000003E-2</c:v>
                </c:pt>
                <c:pt idx="25655">
                  <c:v>6.6000000000000003E-2</c:v>
                </c:pt>
                <c:pt idx="25656">
                  <c:v>6.6000000000000003E-2</c:v>
                </c:pt>
                <c:pt idx="25657">
                  <c:v>6.6000000000000003E-2</c:v>
                </c:pt>
                <c:pt idx="25658">
                  <c:v>6.6000000000000003E-2</c:v>
                </c:pt>
                <c:pt idx="25659">
                  <c:v>6.6000000000000003E-2</c:v>
                </c:pt>
                <c:pt idx="25660">
                  <c:v>6.6000000000000003E-2</c:v>
                </c:pt>
                <c:pt idx="25661">
                  <c:v>6.6000000000000003E-2</c:v>
                </c:pt>
                <c:pt idx="25662">
                  <c:v>6.6000000000000003E-2</c:v>
                </c:pt>
                <c:pt idx="25663">
                  <c:v>6.6000000000000003E-2</c:v>
                </c:pt>
                <c:pt idx="25664">
                  <c:v>6.6000000000000003E-2</c:v>
                </c:pt>
                <c:pt idx="25665">
                  <c:v>6.6000000000000003E-2</c:v>
                </c:pt>
                <c:pt idx="25666">
                  <c:v>6.6000000000000003E-2</c:v>
                </c:pt>
                <c:pt idx="25667">
                  <c:v>6.6000000000000003E-2</c:v>
                </c:pt>
                <c:pt idx="25668">
                  <c:v>6.6000000000000003E-2</c:v>
                </c:pt>
                <c:pt idx="25669">
                  <c:v>6.6000000000000003E-2</c:v>
                </c:pt>
                <c:pt idx="25670">
                  <c:v>6.6000000000000003E-2</c:v>
                </c:pt>
                <c:pt idx="25671">
                  <c:v>6.6000000000000003E-2</c:v>
                </c:pt>
                <c:pt idx="25672">
                  <c:v>6.6000000000000003E-2</c:v>
                </c:pt>
                <c:pt idx="25673">
                  <c:v>6.6000000000000003E-2</c:v>
                </c:pt>
                <c:pt idx="25674">
                  <c:v>6.6000000000000003E-2</c:v>
                </c:pt>
                <c:pt idx="25675">
                  <c:v>6.6000000000000003E-2</c:v>
                </c:pt>
                <c:pt idx="25676">
                  <c:v>6.6000000000000003E-2</c:v>
                </c:pt>
                <c:pt idx="25677">
                  <c:v>6.7000000000000004E-2</c:v>
                </c:pt>
                <c:pt idx="25678">
                  <c:v>6.7000000000000004E-2</c:v>
                </c:pt>
                <c:pt idx="25679">
                  <c:v>6.7000000000000004E-2</c:v>
                </c:pt>
                <c:pt idx="25680">
                  <c:v>6.7000000000000004E-2</c:v>
                </c:pt>
                <c:pt idx="25681">
                  <c:v>6.7000000000000004E-2</c:v>
                </c:pt>
                <c:pt idx="25682">
                  <c:v>6.7000000000000004E-2</c:v>
                </c:pt>
                <c:pt idx="25683">
                  <c:v>6.7000000000000004E-2</c:v>
                </c:pt>
                <c:pt idx="25684">
                  <c:v>6.7000000000000004E-2</c:v>
                </c:pt>
                <c:pt idx="25685">
                  <c:v>6.7000000000000004E-2</c:v>
                </c:pt>
                <c:pt idx="25686">
                  <c:v>6.7000000000000004E-2</c:v>
                </c:pt>
                <c:pt idx="25687">
                  <c:v>6.7000000000000004E-2</c:v>
                </c:pt>
                <c:pt idx="25688">
                  <c:v>6.7000000000000004E-2</c:v>
                </c:pt>
                <c:pt idx="25689">
                  <c:v>6.7000000000000004E-2</c:v>
                </c:pt>
                <c:pt idx="25690">
                  <c:v>6.7000000000000004E-2</c:v>
                </c:pt>
                <c:pt idx="25691">
                  <c:v>6.7000000000000004E-2</c:v>
                </c:pt>
                <c:pt idx="25692">
                  <c:v>6.7000000000000004E-2</c:v>
                </c:pt>
                <c:pt idx="25693">
                  <c:v>6.7000000000000004E-2</c:v>
                </c:pt>
                <c:pt idx="25694">
                  <c:v>6.7000000000000004E-2</c:v>
                </c:pt>
                <c:pt idx="25695">
                  <c:v>6.7000000000000004E-2</c:v>
                </c:pt>
                <c:pt idx="25696">
                  <c:v>6.7000000000000004E-2</c:v>
                </c:pt>
                <c:pt idx="25697">
                  <c:v>6.7000000000000004E-2</c:v>
                </c:pt>
                <c:pt idx="25698">
                  <c:v>6.7000000000000004E-2</c:v>
                </c:pt>
                <c:pt idx="25699">
                  <c:v>6.7000000000000004E-2</c:v>
                </c:pt>
                <c:pt idx="25700">
                  <c:v>6.7000000000000004E-2</c:v>
                </c:pt>
                <c:pt idx="25701">
                  <c:v>6.7000000000000004E-2</c:v>
                </c:pt>
                <c:pt idx="25702">
                  <c:v>6.7000000000000004E-2</c:v>
                </c:pt>
                <c:pt idx="25703">
                  <c:v>6.7000000000000004E-2</c:v>
                </c:pt>
                <c:pt idx="25704">
                  <c:v>6.7000000000000004E-2</c:v>
                </c:pt>
                <c:pt idx="25705">
                  <c:v>6.7000000000000004E-2</c:v>
                </c:pt>
                <c:pt idx="25706">
                  <c:v>6.7000000000000004E-2</c:v>
                </c:pt>
                <c:pt idx="25707">
                  <c:v>6.7000000000000004E-2</c:v>
                </c:pt>
                <c:pt idx="25708">
                  <c:v>6.7000000000000004E-2</c:v>
                </c:pt>
                <c:pt idx="25709">
                  <c:v>6.7000000000000004E-2</c:v>
                </c:pt>
                <c:pt idx="25710">
                  <c:v>6.7000000000000004E-2</c:v>
                </c:pt>
                <c:pt idx="25711">
                  <c:v>6.7000000000000004E-2</c:v>
                </c:pt>
                <c:pt idx="25712">
                  <c:v>6.7000000000000004E-2</c:v>
                </c:pt>
                <c:pt idx="25713">
                  <c:v>6.7000000000000004E-2</c:v>
                </c:pt>
                <c:pt idx="25714">
                  <c:v>6.7000000000000004E-2</c:v>
                </c:pt>
                <c:pt idx="25715">
                  <c:v>6.7000000000000004E-2</c:v>
                </c:pt>
                <c:pt idx="25716">
                  <c:v>6.7000000000000004E-2</c:v>
                </c:pt>
                <c:pt idx="25717">
                  <c:v>6.7000000000000004E-2</c:v>
                </c:pt>
                <c:pt idx="25718">
                  <c:v>6.7000000000000004E-2</c:v>
                </c:pt>
                <c:pt idx="25719">
                  <c:v>6.7000000000000004E-2</c:v>
                </c:pt>
                <c:pt idx="25720">
                  <c:v>6.7000000000000004E-2</c:v>
                </c:pt>
                <c:pt idx="25721">
                  <c:v>6.7000000000000004E-2</c:v>
                </c:pt>
                <c:pt idx="25722">
                  <c:v>6.7000000000000004E-2</c:v>
                </c:pt>
                <c:pt idx="25723">
                  <c:v>6.7000000000000004E-2</c:v>
                </c:pt>
                <c:pt idx="25724">
                  <c:v>6.7000000000000004E-2</c:v>
                </c:pt>
                <c:pt idx="25725">
                  <c:v>6.7000000000000004E-2</c:v>
                </c:pt>
                <c:pt idx="25726">
                  <c:v>6.7000000000000004E-2</c:v>
                </c:pt>
                <c:pt idx="25727">
                  <c:v>6.7000000000000004E-2</c:v>
                </c:pt>
                <c:pt idx="25728">
                  <c:v>6.7000000000000004E-2</c:v>
                </c:pt>
                <c:pt idx="25729">
                  <c:v>6.7000000000000004E-2</c:v>
                </c:pt>
                <c:pt idx="25730">
                  <c:v>6.7000000000000004E-2</c:v>
                </c:pt>
                <c:pt idx="25731">
                  <c:v>6.7000000000000004E-2</c:v>
                </c:pt>
                <c:pt idx="25732">
                  <c:v>6.7000000000000004E-2</c:v>
                </c:pt>
                <c:pt idx="25733">
                  <c:v>6.7000000000000004E-2</c:v>
                </c:pt>
                <c:pt idx="25734">
                  <c:v>6.7000000000000004E-2</c:v>
                </c:pt>
                <c:pt idx="25735">
                  <c:v>6.7000000000000004E-2</c:v>
                </c:pt>
                <c:pt idx="25736">
                  <c:v>6.7000000000000004E-2</c:v>
                </c:pt>
                <c:pt idx="25737">
                  <c:v>6.7000000000000004E-2</c:v>
                </c:pt>
                <c:pt idx="25738">
                  <c:v>6.7000000000000004E-2</c:v>
                </c:pt>
                <c:pt idx="25739">
                  <c:v>6.7000000000000004E-2</c:v>
                </c:pt>
                <c:pt idx="25740">
                  <c:v>6.7000000000000004E-2</c:v>
                </c:pt>
                <c:pt idx="25741">
                  <c:v>6.7000000000000004E-2</c:v>
                </c:pt>
                <c:pt idx="25742">
                  <c:v>6.7000000000000004E-2</c:v>
                </c:pt>
                <c:pt idx="25743">
                  <c:v>6.7000000000000004E-2</c:v>
                </c:pt>
                <c:pt idx="25744">
                  <c:v>6.7000000000000004E-2</c:v>
                </c:pt>
                <c:pt idx="25745">
                  <c:v>6.7000000000000004E-2</c:v>
                </c:pt>
                <c:pt idx="25746">
                  <c:v>6.7000000000000004E-2</c:v>
                </c:pt>
                <c:pt idx="25747">
                  <c:v>6.7000000000000004E-2</c:v>
                </c:pt>
                <c:pt idx="25748">
                  <c:v>6.7000000000000004E-2</c:v>
                </c:pt>
                <c:pt idx="25749">
                  <c:v>6.7000000000000004E-2</c:v>
                </c:pt>
                <c:pt idx="25750">
                  <c:v>6.7000000000000004E-2</c:v>
                </c:pt>
                <c:pt idx="25751">
                  <c:v>6.7000000000000004E-2</c:v>
                </c:pt>
                <c:pt idx="25752">
                  <c:v>6.7000000000000004E-2</c:v>
                </c:pt>
                <c:pt idx="25753">
                  <c:v>6.7000000000000004E-2</c:v>
                </c:pt>
                <c:pt idx="25754">
                  <c:v>6.7000000000000004E-2</c:v>
                </c:pt>
                <c:pt idx="25755">
                  <c:v>6.7000000000000004E-2</c:v>
                </c:pt>
                <c:pt idx="25756">
                  <c:v>6.7000000000000004E-2</c:v>
                </c:pt>
                <c:pt idx="25757">
                  <c:v>6.7000000000000004E-2</c:v>
                </c:pt>
                <c:pt idx="25758">
                  <c:v>6.8000000000000005E-2</c:v>
                </c:pt>
                <c:pt idx="25759">
                  <c:v>6.8000000000000005E-2</c:v>
                </c:pt>
                <c:pt idx="25760">
                  <c:v>6.8000000000000005E-2</c:v>
                </c:pt>
                <c:pt idx="25761">
                  <c:v>6.8000000000000005E-2</c:v>
                </c:pt>
                <c:pt idx="25762">
                  <c:v>6.8000000000000005E-2</c:v>
                </c:pt>
                <c:pt idx="25763">
                  <c:v>6.8000000000000005E-2</c:v>
                </c:pt>
                <c:pt idx="25764">
                  <c:v>6.8000000000000005E-2</c:v>
                </c:pt>
                <c:pt idx="25765">
                  <c:v>6.8000000000000005E-2</c:v>
                </c:pt>
                <c:pt idx="25766">
                  <c:v>6.8000000000000005E-2</c:v>
                </c:pt>
                <c:pt idx="25767">
                  <c:v>6.8000000000000005E-2</c:v>
                </c:pt>
                <c:pt idx="25768">
                  <c:v>6.8000000000000005E-2</c:v>
                </c:pt>
                <c:pt idx="25769">
                  <c:v>6.8000000000000005E-2</c:v>
                </c:pt>
                <c:pt idx="25770">
                  <c:v>6.8000000000000005E-2</c:v>
                </c:pt>
                <c:pt idx="25771">
                  <c:v>6.8000000000000005E-2</c:v>
                </c:pt>
                <c:pt idx="25772">
                  <c:v>6.8000000000000005E-2</c:v>
                </c:pt>
                <c:pt idx="25773">
                  <c:v>6.8000000000000005E-2</c:v>
                </c:pt>
                <c:pt idx="25774">
                  <c:v>6.8000000000000005E-2</c:v>
                </c:pt>
                <c:pt idx="25775">
                  <c:v>6.8000000000000005E-2</c:v>
                </c:pt>
                <c:pt idx="25776">
                  <c:v>6.8000000000000005E-2</c:v>
                </c:pt>
                <c:pt idx="25777">
                  <c:v>6.8000000000000005E-2</c:v>
                </c:pt>
                <c:pt idx="25778">
                  <c:v>6.8000000000000005E-2</c:v>
                </c:pt>
                <c:pt idx="25779">
                  <c:v>6.8000000000000005E-2</c:v>
                </c:pt>
                <c:pt idx="25780">
                  <c:v>6.8000000000000005E-2</c:v>
                </c:pt>
                <c:pt idx="25781">
                  <c:v>6.8000000000000005E-2</c:v>
                </c:pt>
                <c:pt idx="25782">
                  <c:v>6.8000000000000005E-2</c:v>
                </c:pt>
                <c:pt idx="25783">
                  <c:v>6.8000000000000005E-2</c:v>
                </c:pt>
                <c:pt idx="25784">
                  <c:v>6.8000000000000005E-2</c:v>
                </c:pt>
                <c:pt idx="25785">
                  <c:v>6.8000000000000005E-2</c:v>
                </c:pt>
                <c:pt idx="25786">
                  <c:v>6.8000000000000005E-2</c:v>
                </c:pt>
                <c:pt idx="25787">
                  <c:v>6.8000000000000005E-2</c:v>
                </c:pt>
                <c:pt idx="25788">
                  <c:v>6.8000000000000005E-2</c:v>
                </c:pt>
                <c:pt idx="25789">
                  <c:v>6.8000000000000005E-2</c:v>
                </c:pt>
                <c:pt idx="25790">
                  <c:v>6.8000000000000005E-2</c:v>
                </c:pt>
                <c:pt idx="25791">
                  <c:v>6.8000000000000005E-2</c:v>
                </c:pt>
                <c:pt idx="25792">
                  <c:v>6.8000000000000005E-2</c:v>
                </c:pt>
                <c:pt idx="25793">
                  <c:v>6.8000000000000005E-2</c:v>
                </c:pt>
                <c:pt idx="25794">
                  <c:v>6.8000000000000005E-2</c:v>
                </c:pt>
                <c:pt idx="25795">
                  <c:v>6.8000000000000005E-2</c:v>
                </c:pt>
                <c:pt idx="25796">
                  <c:v>6.8000000000000005E-2</c:v>
                </c:pt>
                <c:pt idx="25797">
                  <c:v>6.8000000000000005E-2</c:v>
                </c:pt>
                <c:pt idx="25798">
                  <c:v>6.8000000000000005E-2</c:v>
                </c:pt>
                <c:pt idx="25799">
                  <c:v>6.8000000000000005E-2</c:v>
                </c:pt>
                <c:pt idx="25800">
                  <c:v>6.8000000000000005E-2</c:v>
                </c:pt>
                <c:pt idx="25801">
                  <c:v>6.8000000000000005E-2</c:v>
                </c:pt>
                <c:pt idx="25802">
                  <c:v>6.8000000000000005E-2</c:v>
                </c:pt>
                <c:pt idx="25803">
                  <c:v>6.8000000000000005E-2</c:v>
                </c:pt>
                <c:pt idx="25804">
                  <c:v>6.8000000000000005E-2</c:v>
                </c:pt>
                <c:pt idx="25805">
                  <c:v>6.8000000000000005E-2</c:v>
                </c:pt>
                <c:pt idx="25806">
                  <c:v>6.8000000000000005E-2</c:v>
                </c:pt>
                <c:pt idx="25807">
                  <c:v>6.8000000000000005E-2</c:v>
                </c:pt>
                <c:pt idx="25808">
                  <c:v>6.8000000000000005E-2</c:v>
                </c:pt>
                <c:pt idx="25809">
                  <c:v>6.8000000000000005E-2</c:v>
                </c:pt>
                <c:pt idx="25810">
                  <c:v>6.8000000000000005E-2</c:v>
                </c:pt>
                <c:pt idx="25811">
                  <c:v>6.8000000000000005E-2</c:v>
                </c:pt>
                <c:pt idx="25812">
                  <c:v>6.8000000000000005E-2</c:v>
                </c:pt>
                <c:pt idx="25813">
                  <c:v>6.8000000000000005E-2</c:v>
                </c:pt>
                <c:pt idx="25814">
                  <c:v>6.8000000000000005E-2</c:v>
                </c:pt>
                <c:pt idx="25815">
                  <c:v>6.8000000000000005E-2</c:v>
                </c:pt>
                <c:pt idx="25816">
                  <c:v>6.8000000000000005E-2</c:v>
                </c:pt>
                <c:pt idx="25817">
                  <c:v>6.8000000000000005E-2</c:v>
                </c:pt>
                <c:pt idx="25818">
                  <c:v>6.8000000000000005E-2</c:v>
                </c:pt>
                <c:pt idx="25819">
                  <c:v>6.8000000000000005E-2</c:v>
                </c:pt>
                <c:pt idx="25820">
                  <c:v>6.8000000000000005E-2</c:v>
                </c:pt>
                <c:pt idx="25821">
                  <c:v>6.8000000000000005E-2</c:v>
                </c:pt>
                <c:pt idx="25822">
                  <c:v>6.8000000000000005E-2</c:v>
                </c:pt>
                <c:pt idx="25823">
                  <c:v>6.8000000000000005E-2</c:v>
                </c:pt>
                <c:pt idx="25824">
                  <c:v>6.8000000000000005E-2</c:v>
                </c:pt>
                <c:pt idx="25825">
                  <c:v>6.8000000000000005E-2</c:v>
                </c:pt>
                <c:pt idx="25826">
                  <c:v>6.8000000000000005E-2</c:v>
                </c:pt>
                <c:pt idx="25827">
                  <c:v>6.8000000000000005E-2</c:v>
                </c:pt>
                <c:pt idx="25828">
                  <c:v>6.8000000000000005E-2</c:v>
                </c:pt>
                <c:pt idx="25829">
                  <c:v>6.8000000000000005E-2</c:v>
                </c:pt>
                <c:pt idx="25830">
                  <c:v>6.8000000000000005E-2</c:v>
                </c:pt>
                <c:pt idx="25831">
                  <c:v>6.8000000000000005E-2</c:v>
                </c:pt>
                <c:pt idx="25832">
                  <c:v>6.8000000000000005E-2</c:v>
                </c:pt>
                <c:pt idx="25833">
                  <c:v>6.8000000000000005E-2</c:v>
                </c:pt>
                <c:pt idx="25834">
                  <c:v>6.8000000000000005E-2</c:v>
                </c:pt>
                <c:pt idx="25835">
                  <c:v>6.8000000000000005E-2</c:v>
                </c:pt>
                <c:pt idx="25836">
                  <c:v>6.8000000000000005E-2</c:v>
                </c:pt>
                <c:pt idx="25837">
                  <c:v>6.8000000000000005E-2</c:v>
                </c:pt>
                <c:pt idx="25838">
                  <c:v>6.8000000000000005E-2</c:v>
                </c:pt>
                <c:pt idx="25839">
                  <c:v>6.9000000000000006E-2</c:v>
                </c:pt>
                <c:pt idx="25840">
                  <c:v>6.9000000000000006E-2</c:v>
                </c:pt>
                <c:pt idx="25841">
                  <c:v>6.9000000000000006E-2</c:v>
                </c:pt>
                <c:pt idx="25842">
                  <c:v>6.9000000000000006E-2</c:v>
                </c:pt>
                <c:pt idx="25843">
                  <c:v>6.9000000000000006E-2</c:v>
                </c:pt>
                <c:pt idx="25844">
                  <c:v>6.9000000000000006E-2</c:v>
                </c:pt>
                <c:pt idx="25845">
                  <c:v>6.9000000000000006E-2</c:v>
                </c:pt>
                <c:pt idx="25846">
                  <c:v>6.9000000000000006E-2</c:v>
                </c:pt>
                <c:pt idx="25847">
                  <c:v>6.9000000000000006E-2</c:v>
                </c:pt>
                <c:pt idx="25848">
                  <c:v>6.9000000000000006E-2</c:v>
                </c:pt>
                <c:pt idx="25849">
                  <c:v>6.9000000000000006E-2</c:v>
                </c:pt>
                <c:pt idx="25850">
                  <c:v>6.9000000000000006E-2</c:v>
                </c:pt>
                <c:pt idx="25851">
                  <c:v>6.9000000000000006E-2</c:v>
                </c:pt>
                <c:pt idx="25852">
                  <c:v>6.9000000000000006E-2</c:v>
                </c:pt>
                <c:pt idx="25853">
                  <c:v>6.9000000000000006E-2</c:v>
                </c:pt>
                <c:pt idx="25854">
                  <c:v>6.9000000000000006E-2</c:v>
                </c:pt>
                <c:pt idx="25855">
                  <c:v>6.9000000000000006E-2</c:v>
                </c:pt>
                <c:pt idx="25856">
                  <c:v>6.9000000000000006E-2</c:v>
                </c:pt>
                <c:pt idx="25857">
                  <c:v>6.9000000000000006E-2</c:v>
                </c:pt>
                <c:pt idx="25858">
                  <c:v>6.9000000000000006E-2</c:v>
                </c:pt>
                <c:pt idx="25859">
                  <c:v>6.9000000000000006E-2</c:v>
                </c:pt>
                <c:pt idx="25860">
                  <c:v>6.9000000000000006E-2</c:v>
                </c:pt>
                <c:pt idx="25861">
                  <c:v>6.9000000000000006E-2</c:v>
                </c:pt>
                <c:pt idx="25862">
                  <c:v>6.9000000000000006E-2</c:v>
                </c:pt>
                <c:pt idx="25863">
                  <c:v>6.9000000000000006E-2</c:v>
                </c:pt>
                <c:pt idx="25864">
                  <c:v>6.9000000000000006E-2</c:v>
                </c:pt>
                <c:pt idx="25865">
                  <c:v>6.9000000000000006E-2</c:v>
                </c:pt>
                <c:pt idx="25866">
                  <c:v>6.9000000000000006E-2</c:v>
                </c:pt>
                <c:pt idx="25867">
                  <c:v>6.9000000000000006E-2</c:v>
                </c:pt>
                <c:pt idx="25868">
                  <c:v>6.9000000000000006E-2</c:v>
                </c:pt>
                <c:pt idx="25869">
                  <c:v>6.9000000000000006E-2</c:v>
                </c:pt>
                <c:pt idx="25870">
                  <c:v>6.9000000000000006E-2</c:v>
                </c:pt>
                <c:pt idx="25871">
                  <c:v>6.9000000000000006E-2</c:v>
                </c:pt>
                <c:pt idx="25872">
                  <c:v>6.9000000000000006E-2</c:v>
                </c:pt>
                <c:pt idx="25873">
                  <c:v>6.9000000000000006E-2</c:v>
                </c:pt>
                <c:pt idx="25874">
                  <c:v>6.9000000000000006E-2</c:v>
                </c:pt>
                <c:pt idx="25875">
                  <c:v>6.9000000000000006E-2</c:v>
                </c:pt>
                <c:pt idx="25876">
                  <c:v>6.9000000000000006E-2</c:v>
                </c:pt>
                <c:pt idx="25877">
                  <c:v>6.9000000000000006E-2</c:v>
                </c:pt>
                <c:pt idx="25878">
                  <c:v>6.9000000000000006E-2</c:v>
                </c:pt>
                <c:pt idx="25879">
                  <c:v>6.9000000000000006E-2</c:v>
                </c:pt>
                <c:pt idx="25880">
                  <c:v>6.9000000000000006E-2</c:v>
                </c:pt>
                <c:pt idx="25881">
                  <c:v>6.9000000000000006E-2</c:v>
                </c:pt>
                <c:pt idx="25882">
                  <c:v>6.9000000000000006E-2</c:v>
                </c:pt>
                <c:pt idx="25883">
                  <c:v>6.9000000000000006E-2</c:v>
                </c:pt>
                <c:pt idx="25884">
                  <c:v>6.9000000000000006E-2</c:v>
                </c:pt>
                <c:pt idx="25885">
                  <c:v>6.9000000000000006E-2</c:v>
                </c:pt>
                <c:pt idx="25886">
                  <c:v>6.9000000000000006E-2</c:v>
                </c:pt>
                <c:pt idx="25887">
                  <c:v>6.9000000000000006E-2</c:v>
                </c:pt>
                <c:pt idx="25888">
                  <c:v>6.9000000000000006E-2</c:v>
                </c:pt>
                <c:pt idx="25889">
                  <c:v>6.9000000000000006E-2</c:v>
                </c:pt>
                <c:pt idx="25890">
                  <c:v>6.9000000000000006E-2</c:v>
                </c:pt>
                <c:pt idx="25891">
                  <c:v>6.9000000000000006E-2</c:v>
                </c:pt>
                <c:pt idx="25892">
                  <c:v>6.9000000000000006E-2</c:v>
                </c:pt>
                <c:pt idx="25893">
                  <c:v>6.9000000000000006E-2</c:v>
                </c:pt>
                <c:pt idx="25894">
                  <c:v>6.9000000000000006E-2</c:v>
                </c:pt>
                <c:pt idx="25895">
                  <c:v>6.9000000000000006E-2</c:v>
                </c:pt>
                <c:pt idx="25896">
                  <c:v>6.9000000000000006E-2</c:v>
                </c:pt>
                <c:pt idx="25897">
                  <c:v>6.9000000000000006E-2</c:v>
                </c:pt>
                <c:pt idx="25898">
                  <c:v>6.9000000000000006E-2</c:v>
                </c:pt>
                <c:pt idx="25899">
                  <c:v>6.9000000000000006E-2</c:v>
                </c:pt>
                <c:pt idx="25900">
                  <c:v>6.9000000000000006E-2</c:v>
                </c:pt>
                <c:pt idx="25901">
                  <c:v>6.9000000000000006E-2</c:v>
                </c:pt>
                <c:pt idx="25902">
                  <c:v>6.9000000000000006E-2</c:v>
                </c:pt>
                <c:pt idx="25903">
                  <c:v>6.9000000000000006E-2</c:v>
                </c:pt>
                <c:pt idx="25904">
                  <c:v>6.9000000000000006E-2</c:v>
                </c:pt>
                <c:pt idx="25905">
                  <c:v>6.9000000000000006E-2</c:v>
                </c:pt>
                <c:pt idx="25906">
                  <c:v>6.9000000000000006E-2</c:v>
                </c:pt>
                <c:pt idx="25907">
                  <c:v>6.9000000000000006E-2</c:v>
                </c:pt>
                <c:pt idx="25908">
                  <c:v>6.9000000000000006E-2</c:v>
                </c:pt>
                <c:pt idx="25909">
                  <c:v>6.9000000000000006E-2</c:v>
                </c:pt>
                <c:pt idx="25910">
                  <c:v>6.9000000000000006E-2</c:v>
                </c:pt>
                <c:pt idx="25911">
                  <c:v>6.9000000000000006E-2</c:v>
                </c:pt>
                <c:pt idx="25912">
                  <c:v>6.9000000000000006E-2</c:v>
                </c:pt>
                <c:pt idx="25913">
                  <c:v>6.9000000000000006E-2</c:v>
                </c:pt>
                <c:pt idx="25914">
                  <c:v>6.9000000000000006E-2</c:v>
                </c:pt>
                <c:pt idx="25915">
                  <c:v>6.9000000000000006E-2</c:v>
                </c:pt>
                <c:pt idx="25916">
                  <c:v>6.9000000000000006E-2</c:v>
                </c:pt>
                <c:pt idx="25917">
                  <c:v>6.9000000000000006E-2</c:v>
                </c:pt>
                <c:pt idx="25918">
                  <c:v>6.9000000000000006E-2</c:v>
                </c:pt>
                <c:pt idx="25919">
                  <c:v>6.9000000000000006E-2</c:v>
                </c:pt>
                <c:pt idx="25920">
                  <c:v>7.0000000000000007E-2</c:v>
                </c:pt>
                <c:pt idx="25921">
                  <c:v>7.0000000000000007E-2</c:v>
                </c:pt>
                <c:pt idx="25922">
                  <c:v>7.0000000000000007E-2</c:v>
                </c:pt>
                <c:pt idx="25923">
                  <c:v>7.0000000000000007E-2</c:v>
                </c:pt>
                <c:pt idx="25924">
                  <c:v>7.0000000000000007E-2</c:v>
                </c:pt>
                <c:pt idx="25925">
                  <c:v>7.0000000000000007E-2</c:v>
                </c:pt>
                <c:pt idx="25926">
                  <c:v>7.0000000000000007E-2</c:v>
                </c:pt>
                <c:pt idx="25927">
                  <c:v>7.0000000000000007E-2</c:v>
                </c:pt>
                <c:pt idx="25928">
                  <c:v>7.0000000000000007E-2</c:v>
                </c:pt>
                <c:pt idx="25929">
                  <c:v>7.0000000000000007E-2</c:v>
                </c:pt>
                <c:pt idx="25930">
                  <c:v>7.0000000000000007E-2</c:v>
                </c:pt>
                <c:pt idx="25931">
                  <c:v>7.0000000000000007E-2</c:v>
                </c:pt>
                <c:pt idx="25932">
                  <c:v>7.0000000000000007E-2</c:v>
                </c:pt>
                <c:pt idx="25933">
                  <c:v>7.0000000000000007E-2</c:v>
                </c:pt>
                <c:pt idx="25934">
                  <c:v>7.0000000000000007E-2</c:v>
                </c:pt>
                <c:pt idx="25935">
                  <c:v>7.0000000000000007E-2</c:v>
                </c:pt>
                <c:pt idx="25936">
                  <c:v>7.0000000000000007E-2</c:v>
                </c:pt>
                <c:pt idx="25937">
                  <c:v>7.0000000000000007E-2</c:v>
                </c:pt>
                <c:pt idx="25938">
                  <c:v>7.0000000000000007E-2</c:v>
                </c:pt>
                <c:pt idx="25939">
                  <c:v>7.0000000000000007E-2</c:v>
                </c:pt>
                <c:pt idx="25940">
                  <c:v>7.0000000000000007E-2</c:v>
                </c:pt>
                <c:pt idx="25941">
                  <c:v>7.0000000000000007E-2</c:v>
                </c:pt>
                <c:pt idx="25942">
                  <c:v>7.0000000000000007E-2</c:v>
                </c:pt>
                <c:pt idx="25943">
                  <c:v>7.0000000000000007E-2</c:v>
                </c:pt>
                <c:pt idx="25944">
                  <c:v>7.0000000000000007E-2</c:v>
                </c:pt>
                <c:pt idx="25945">
                  <c:v>7.0000000000000007E-2</c:v>
                </c:pt>
                <c:pt idx="25946">
                  <c:v>7.0000000000000007E-2</c:v>
                </c:pt>
                <c:pt idx="25947">
                  <c:v>7.0000000000000007E-2</c:v>
                </c:pt>
                <c:pt idx="25948">
                  <c:v>7.0000000000000007E-2</c:v>
                </c:pt>
                <c:pt idx="25949">
                  <c:v>7.0000000000000007E-2</c:v>
                </c:pt>
                <c:pt idx="25950">
                  <c:v>7.0000000000000007E-2</c:v>
                </c:pt>
                <c:pt idx="25951">
                  <c:v>7.0000000000000007E-2</c:v>
                </c:pt>
                <c:pt idx="25952">
                  <c:v>7.0000000000000007E-2</c:v>
                </c:pt>
                <c:pt idx="25953">
                  <c:v>7.0000000000000007E-2</c:v>
                </c:pt>
                <c:pt idx="25954">
                  <c:v>7.0000000000000007E-2</c:v>
                </c:pt>
                <c:pt idx="25955">
                  <c:v>7.0000000000000007E-2</c:v>
                </c:pt>
                <c:pt idx="25956">
                  <c:v>7.0000000000000007E-2</c:v>
                </c:pt>
                <c:pt idx="25957">
                  <c:v>7.0000000000000007E-2</c:v>
                </c:pt>
                <c:pt idx="25958">
                  <c:v>7.0000000000000007E-2</c:v>
                </c:pt>
                <c:pt idx="25959">
                  <c:v>7.0000000000000007E-2</c:v>
                </c:pt>
                <c:pt idx="25960">
                  <c:v>7.0000000000000007E-2</c:v>
                </c:pt>
                <c:pt idx="25961">
                  <c:v>7.0000000000000007E-2</c:v>
                </c:pt>
                <c:pt idx="25962">
                  <c:v>7.0000000000000007E-2</c:v>
                </c:pt>
                <c:pt idx="25963">
                  <c:v>7.0000000000000007E-2</c:v>
                </c:pt>
                <c:pt idx="25964">
                  <c:v>7.0000000000000007E-2</c:v>
                </c:pt>
                <c:pt idx="25965">
                  <c:v>7.0000000000000007E-2</c:v>
                </c:pt>
                <c:pt idx="25966">
                  <c:v>7.0000000000000007E-2</c:v>
                </c:pt>
                <c:pt idx="25967">
                  <c:v>7.0000000000000007E-2</c:v>
                </c:pt>
                <c:pt idx="25968">
                  <c:v>7.0000000000000007E-2</c:v>
                </c:pt>
                <c:pt idx="25969">
                  <c:v>7.0000000000000007E-2</c:v>
                </c:pt>
                <c:pt idx="25970">
                  <c:v>7.0000000000000007E-2</c:v>
                </c:pt>
                <c:pt idx="25971">
                  <c:v>7.0000000000000007E-2</c:v>
                </c:pt>
                <c:pt idx="25972">
                  <c:v>7.0000000000000007E-2</c:v>
                </c:pt>
                <c:pt idx="25973">
                  <c:v>7.0000000000000007E-2</c:v>
                </c:pt>
                <c:pt idx="25974">
                  <c:v>7.0000000000000007E-2</c:v>
                </c:pt>
                <c:pt idx="25975">
                  <c:v>7.0000000000000007E-2</c:v>
                </c:pt>
                <c:pt idx="25976">
                  <c:v>7.0000000000000007E-2</c:v>
                </c:pt>
                <c:pt idx="25977">
                  <c:v>7.0000000000000007E-2</c:v>
                </c:pt>
                <c:pt idx="25978">
                  <c:v>7.0000000000000007E-2</c:v>
                </c:pt>
                <c:pt idx="25979">
                  <c:v>7.0000000000000007E-2</c:v>
                </c:pt>
                <c:pt idx="25980">
                  <c:v>7.0000000000000007E-2</c:v>
                </c:pt>
                <c:pt idx="25981">
                  <c:v>7.0000000000000007E-2</c:v>
                </c:pt>
                <c:pt idx="25982">
                  <c:v>7.0000000000000007E-2</c:v>
                </c:pt>
                <c:pt idx="25983">
                  <c:v>7.0000000000000007E-2</c:v>
                </c:pt>
                <c:pt idx="25984">
                  <c:v>7.0000000000000007E-2</c:v>
                </c:pt>
                <c:pt idx="25985">
                  <c:v>7.0000000000000007E-2</c:v>
                </c:pt>
                <c:pt idx="25986">
                  <c:v>7.0000000000000007E-2</c:v>
                </c:pt>
                <c:pt idx="25987">
                  <c:v>7.0000000000000007E-2</c:v>
                </c:pt>
                <c:pt idx="25988">
                  <c:v>7.0000000000000007E-2</c:v>
                </c:pt>
                <c:pt idx="25989">
                  <c:v>7.0000000000000007E-2</c:v>
                </c:pt>
                <c:pt idx="25990">
                  <c:v>7.0000000000000007E-2</c:v>
                </c:pt>
                <c:pt idx="25991">
                  <c:v>7.0000000000000007E-2</c:v>
                </c:pt>
                <c:pt idx="25992">
                  <c:v>7.0000000000000007E-2</c:v>
                </c:pt>
                <c:pt idx="25993">
                  <c:v>7.0000000000000007E-2</c:v>
                </c:pt>
                <c:pt idx="25994">
                  <c:v>7.0000000000000007E-2</c:v>
                </c:pt>
                <c:pt idx="25995">
                  <c:v>7.0000000000000007E-2</c:v>
                </c:pt>
                <c:pt idx="25996">
                  <c:v>7.0000000000000007E-2</c:v>
                </c:pt>
                <c:pt idx="25997">
                  <c:v>7.0000000000000007E-2</c:v>
                </c:pt>
                <c:pt idx="25998">
                  <c:v>7.0000000000000007E-2</c:v>
                </c:pt>
                <c:pt idx="25999">
                  <c:v>7.0000000000000007E-2</c:v>
                </c:pt>
                <c:pt idx="26000">
                  <c:v>7.0000000000000007E-2</c:v>
                </c:pt>
                <c:pt idx="26001">
                  <c:v>7.0999999999999994E-2</c:v>
                </c:pt>
                <c:pt idx="26002">
                  <c:v>7.0999999999999994E-2</c:v>
                </c:pt>
                <c:pt idx="26003">
                  <c:v>7.0999999999999994E-2</c:v>
                </c:pt>
                <c:pt idx="26004">
                  <c:v>7.0999999999999994E-2</c:v>
                </c:pt>
                <c:pt idx="26005">
                  <c:v>7.0999999999999994E-2</c:v>
                </c:pt>
                <c:pt idx="26006">
                  <c:v>7.0999999999999994E-2</c:v>
                </c:pt>
                <c:pt idx="26007">
                  <c:v>7.0999999999999994E-2</c:v>
                </c:pt>
                <c:pt idx="26008">
                  <c:v>7.0999999999999994E-2</c:v>
                </c:pt>
                <c:pt idx="26009">
                  <c:v>7.0999999999999994E-2</c:v>
                </c:pt>
                <c:pt idx="26010">
                  <c:v>7.0999999999999994E-2</c:v>
                </c:pt>
                <c:pt idx="26011">
                  <c:v>7.0999999999999994E-2</c:v>
                </c:pt>
                <c:pt idx="26012">
                  <c:v>7.0999999999999994E-2</c:v>
                </c:pt>
                <c:pt idx="26013">
                  <c:v>7.0999999999999994E-2</c:v>
                </c:pt>
                <c:pt idx="26014">
                  <c:v>7.0999999999999994E-2</c:v>
                </c:pt>
                <c:pt idx="26015">
                  <c:v>7.0999999999999994E-2</c:v>
                </c:pt>
                <c:pt idx="26016">
                  <c:v>7.0999999999999994E-2</c:v>
                </c:pt>
                <c:pt idx="26017">
                  <c:v>7.0999999999999994E-2</c:v>
                </c:pt>
                <c:pt idx="26018">
                  <c:v>7.0999999999999994E-2</c:v>
                </c:pt>
                <c:pt idx="26019">
                  <c:v>7.0999999999999994E-2</c:v>
                </c:pt>
                <c:pt idx="26020">
                  <c:v>7.0999999999999994E-2</c:v>
                </c:pt>
                <c:pt idx="26021">
                  <c:v>7.0999999999999994E-2</c:v>
                </c:pt>
                <c:pt idx="26022">
                  <c:v>7.0999999999999994E-2</c:v>
                </c:pt>
                <c:pt idx="26023">
                  <c:v>7.0999999999999994E-2</c:v>
                </c:pt>
                <c:pt idx="26024">
                  <c:v>7.0999999999999994E-2</c:v>
                </c:pt>
                <c:pt idx="26025">
                  <c:v>7.0999999999999994E-2</c:v>
                </c:pt>
                <c:pt idx="26026">
                  <c:v>7.0999999999999994E-2</c:v>
                </c:pt>
                <c:pt idx="26027">
                  <c:v>7.0999999999999994E-2</c:v>
                </c:pt>
                <c:pt idx="26028">
                  <c:v>7.0999999999999994E-2</c:v>
                </c:pt>
                <c:pt idx="26029">
                  <c:v>7.0999999999999994E-2</c:v>
                </c:pt>
                <c:pt idx="26030">
                  <c:v>7.0999999999999994E-2</c:v>
                </c:pt>
                <c:pt idx="26031">
                  <c:v>7.0999999999999994E-2</c:v>
                </c:pt>
                <c:pt idx="26032">
                  <c:v>7.0999999999999994E-2</c:v>
                </c:pt>
                <c:pt idx="26033">
                  <c:v>7.0999999999999994E-2</c:v>
                </c:pt>
                <c:pt idx="26034">
                  <c:v>7.0999999999999994E-2</c:v>
                </c:pt>
                <c:pt idx="26035">
                  <c:v>7.0999999999999994E-2</c:v>
                </c:pt>
                <c:pt idx="26036">
                  <c:v>7.0999999999999994E-2</c:v>
                </c:pt>
                <c:pt idx="26037">
                  <c:v>7.0999999999999994E-2</c:v>
                </c:pt>
                <c:pt idx="26038">
                  <c:v>7.0999999999999994E-2</c:v>
                </c:pt>
                <c:pt idx="26039">
                  <c:v>7.0999999999999994E-2</c:v>
                </c:pt>
                <c:pt idx="26040">
                  <c:v>7.0999999999999994E-2</c:v>
                </c:pt>
                <c:pt idx="26041">
                  <c:v>7.0999999999999994E-2</c:v>
                </c:pt>
                <c:pt idx="26042">
                  <c:v>7.0999999999999994E-2</c:v>
                </c:pt>
                <c:pt idx="26043">
                  <c:v>7.0999999999999994E-2</c:v>
                </c:pt>
                <c:pt idx="26044">
                  <c:v>7.0999999999999994E-2</c:v>
                </c:pt>
                <c:pt idx="26045">
                  <c:v>7.0999999999999994E-2</c:v>
                </c:pt>
                <c:pt idx="26046">
                  <c:v>7.0999999999999994E-2</c:v>
                </c:pt>
                <c:pt idx="26047">
                  <c:v>7.0999999999999994E-2</c:v>
                </c:pt>
                <c:pt idx="26048">
                  <c:v>7.0999999999999994E-2</c:v>
                </c:pt>
                <c:pt idx="26049">
                  <c:v>7.0999999999999994E-2</c:v>
                </c:pt>
                <c:pt idx="26050">
                  <c:v>7.0999999999999994E-2</c:v>
                </c:pt>
                <c:pt idx="26051">
                  <c:v>7.0999999999999994E-2</c:v>
                </c:pt>
                <c:pt idx="26052">
                  <c:v>7.0999999999999994E-2</c:v>
                </c:pt>
                <c:pt idx="26053">
                  <c:v>7.0999999999999994E-2</c:v>
                </c:pt>
                <c:pt idx="26054">
                  <c:v>7.0999999999999994E-2</c:v>
                </c:pt>
                <c:pt idx="26055">
                  <c:v>7.0999999999999994E-2</c:v>
                </c:pt>
                <c:pt idx="26056">
                  <c:v>7.0999999999999994E-2</c:v>
                </c:pt>
                <c:pt idx="26057">
                  <c:v>7.0999999999999994E-2</c:v>
                </c:pt>
                <c:pt idx="26058">
                  <c:v>7.0999999999999994E-2</c:v>
                </c:pt>
                <c:pt idx="26059">
                  <c:v>7.0999999999999994E-2</c:v>
                </c:pt>
                <c:pt idx="26060">
                  <c:v>7.0999999999999994E-2</c:v>
                </c:pt>
                <c:pt idx="26061">
                  <c:v>7.0999999999999994E-2</c:v>
                </c:pt>
                <c:pt idx="26062">
                  <c:v>7.0999999999999994E-2</c:v>
                </c:pt>
                <c:pt idx="26063">
                  <c:v>7.0999999999999994E-2</c:v>
                </c:pt>
                <c:pt idx="26064">
                  <c:v>7.0999999999999994E-2</c:v>
                </c:pt>
                <c:pt idx="26065">
                  <c:v>7.0999999999999994E-2</c:v>
                </c:pt>
                <c:pt idx="26066">
                  <c:v>7.0999999999999994E-2</c:v>
                </c:pt>
                <c:pt idx="26067">
                  <c:v>7.0999999999999994E-2</c:v>
                </c:pt>
                <c:pt idx="26068">
                  <c:v>7.0999999999999994E-2</c:v>
                </c:pt>
                <c:pt idx="26069">
                  <c:v>7.0999999999999994E-2</c:v>
                </c:pt>
                <c:pt idx="26070">
                  <c:v>7.0999999999999994E-2</c:v>
                </c:pt>
                <c:pt idx="26071">
                  <c:v>7.0999999999999994E-2</c:v>
                </c:pt>
                <c:pt idx="26072">
                  <c:v>7.0999999999999994E-2</c:v>
                </c:pt>
                <c:pt idx="26073">
                  <c:v>7.0999999999999994E-2</c:v>
                </c:pt>
                <c:pt idx="26074">
                  <c:v>7.0999999999999994E-2</c:v>
                </c:pt>
                <c:pt idx="26075">
                  <c:v>7.0999999999999994E-2</c:v>
                </c:pt>
                <c:pt idx="26076">
                  <c:v>7.0999999999999994E-2</c:v>
                </c:pt>
                <c:pt idx="26077">
                  <c:v>7.0999999999999994E-2</c:v>
                </c:pt>
                <c:pt idx="26078">
                  <c:v>7.0999999999999994E-2</c:v>
                </c:pt>
                <c:pt idx="26079">
                  <c:v>7.0999999999999994E-2</c:v>
                </c:pt>
                <c:pt idx="26080">
                  <c:v>7.0999999999999994E-2</c:v>
                </c:pt>
                <c:pt idx="26081">
                  <c:v>7.0999999999999994E-2</c:v>
                </c:pt>
                <c:pt idx="26082">
                  <c:v>7.1999999999999995E-2</c:v>
                </c:pt>
                <c:pt idx="26083">
                  <c:v>7.1999999999999995E-2</c:v>
                </c:pt>
                <c:pt idx="26084">
                  <c:v>7.1999999999999995E-2</c:v>
                </c:pt>
                <c:pt idx="26085">
                  <c:v>7.1999999999999995E-2</c:v>
                </c:pt>
                <c:pt idx="26086">
                  <c:v>7.1999999999999995E-2</c:v>
                </c:pt>
                <c:pt idx="26087">
                  <c:v>7.1999999999999995E-2</c:v>
                </c:pt>
                <c:pt idx="26088">
                  <c:v>7.1999999999999995E-2</c:v>
                </c:pt>
                <c:pt idx="26089">
                  <c:v>7.1999999999999995E-2</c:v>
                </c:pt>
                <c:pt idx="26090">
                  <c:v>7.1999999999999995E-2</c:v>
                </c:pt>
                <c:pt idx="26091">
                  <c:v>7.1999999999999995E-2</c:v>
                </c:pt>
                <c:pt idx="26092">
                  <c:v>7.1999999999999995E-2</c:v>
                </c:pt>
                <c:pt idx="26093">
                  <c:v>7.1999999999999995E-2</c:v>
                </c:pt>
                <c:pt idx="26094">
                  <c:v>7.1999999999999995E-2</c:v>
                </c:pt>
                <c:pt idx="26095">
                  <c:v>7.1999999999999995E-2</c:v>
                </c:pt>
                <c:pt idx="26096">
                  <c:v>7.1999999999999995E-2</c:v>
                </c:pt>
                <c:pt idx="26097">
                  <c:v>7.1999999999999995E-2</c:v>
                </c:pt>
                <c:pt idx="26098">
                  <c:v>7.1999999999999995E-2</c:v>
                </c:pt>
                <c:pt idx="26099">
                  <c:v>7.1999999999999995E-2</c:v>
                </c:pt>
                <c:pt idx="26100">
                  <c:v>7.1999999999999995E-2</c:v>
                </c:pt>
                <c:pt idx="26101">
                  <c:v>7.1999999999999995E-2</c:v>
                </c:pt>
                <c:pt idx="26102">
                  <c:v>7.1999999999999995E-2</c:v>
                </c:pt>
                <c:pt idx="26103">
                  <c:v>7.1999999999999995E-2</c:v>
                </c:pt>
                <c:pt idx="26104">
                  <c:v>7.1999999999999995E-2</c:v>
                </c:pt>
                <c:pt idx="26105">
                  <c:v>7.1999999999999995E-2</c:v>
                </c:pt>
                <c:pt idx="26106">
                  <c:v>7.1999999999999995E-2</c:v>
                </c:pt>
                <c:pt idx="26107">
                  <c:v>7.1999999999999995E-2</c:v>
                </c:pt>
                <c:pt idx="26108">
                  <c:v>7.1999999999999995E-2</c:v>
                </c:pt>
                <c:pt idx="26109">
                  <c:v>7.1999999999999995E-2</c:v>
                </c:pt>
                <c:pt idx="26110">
                  <c:v>7.1999999999999995E-2</c:v>
                </c:pt>
                <c:pt idx="26111">
                  <c:v>7.1999999999999995E-2</c:v>
                </c:pt>
                <c:pt idx="26112">
                  <c:v>7.1999999999999995E-2</c:v>
                </c:pt>
                <c:pt idx="26113">
                  <c:v>7.1999999999999995E-2</c:v>
                </c:pt>
                <c:pt idx="26114">
                  <c:v>7.1999999999999995E-2</c:v>
                </c:pt>
                <c:pt idx="26115">
                  <c:v>7.1999999999999995E-2</c:v>
                </c:pt>
                <c:pt idx="26116">
                  <c:v>7.1999999999999995E-2</c:v>
                </c:pt>
                <c:pt idx="26117">
                  <c:v>7.1999999999999995E-2</c:v>
                </c:pt>
                <c:pt idx="26118">
                  <c:v>7.1999999999999995E-2</c:v>
                </c:pt>
                <c:pt idx="26119">
                  <c:v>7.1999999999999995E-2</c:v>
                </c:pt>
                <c:pt idx="26120">
                  <c:v>7.1999999999999995E-2</c:v>
                </c:pt>
                <c:pt idx="26121">
                  <c:v>7.1999999999999995E-2</c:v>
                </c:pt>
                <c:pt idx="26122">
                  <c:v>7.1999999999999995E-2</c:v>
                </c:pt>
                <c:pt idx="26123">
                  <c:v>7.1999999999999995E-2</c:v>
                </c:pt>
                <c:pt idx="26124">
                  <c:v>7.1999999999999995E-2</c:v>
                </c:pt>
                <c:pt idx="26125">
                  <c:v>7.1999999999999995E-2</c:v>
                </c:pt>
                <c:pt idx="26126">
                  <c:v>7.1999999999999995E-2</c:v>
                </c:pt>
                <c:pt idx="26127">
                  <c:v>7.1999999999999995E-2</c:v>
                </c:pt>
                <c:pt idx="26128">
                  <c:v>7.1999999999999995E-2</c:v>
                </c:pt>
                <c:pt idx="26129">
                  <c:v>7.1999999999999995E-2</c:v>
                </c:pt>
                <c:pt idx="26130">
                  <c:v>7.1999999999999995E-2</c:v>
                </c:pt>
                <c:pt idx="26131">
                  <c:v>7.1999999999999995E-2</c:v>
                </c:pt>
                <c:pt idx="26132">
                  <c:v>7.1999999999999995E-2</c:v>
                </c:pt>
                <c:pt idx="26133">
                  <c:v>7.1999999999999995E-2</c:v>
                </c:pt>
                <c:pt idx="26134">
                  <c:v>7.1999999999999995E-2</c:v>
                </c:pt>
                <c:pt idx="26135">
                  <c:v>7.1999999999999995E-2</c:v>
                </c:pt>
                <c:pt idx="26136">
                  <c:v>7.1999999999999995E-2</c:v>
                </c:pt>
                <c:pt idx="26137">
                  <c:v>7.1999999999999995E-2</c:v>
                </c:pt>
                <c:pt idx="26138">
                  <c:v>7.1999999999999995E-2</c:v>
                </c:pt>
                <c:pt idx="26139">
                  <c:v>7.1999999999999995E-2</c:v>
                </c:pt>
                <c:pt idx="26140">
                  <c:v>7.1999999999999995E-2</c:v>
                </c:pt>
                <c:pt idx="26141">
                  <c:v>7.1999999999999995E-2</c:v>
                </c:pt>
                <c:pt idx="26142">
                  <c:v>7.1999999999999995E-2</c:v>
                </c:pt>
                <c:pt idx="26143">
                  <c:v>7.1999999999999995E-2</c:v>
                </c:pt>
                <c:pt idx="26144">
                  <c:v>7.1999999999999995E-2</c:v>
                </c:pt>
                <c:pt idx="26145">
                  <c:v>7.1999999999999995E-2</c:v>
                </c:pt>
                <c:pt idx="26146">
                  <c:v>7.1999999999999995E-2</c:v>
                </c:pt>
                <c:pt idx="26147">
                  <c:v>7.1999999999999995E-2</c:v>
                </c:pt>
                <c:pt idx="26148">
                  <c:v>7.1999999999999995E-2</c:v>
                </c:pt>
                <c:pt idx="26149">
                  <c:v>7.1999999999999995E-2</c:v>
                </c:pt>
                <c:pt idx="26150">
                  <c:v>7.1999999999999995E-2</c:v>
                </c:pt>
                <c:pt idx="26151">
                  <c:v>7.1999999999999995E-2</c:v>
                </c:pt>
                <c:pt idx="26152">
                  <c:v>7.1999999999999995E-2</c:v>
                </c:pt>
                <c:pt idx="26153">
                  <c:v>7.1999999999999995E-2</c:v>
                </c:pt>
                <c:pt idx="26154">
                  <c:v>7.1999999999999995E-2</c:v>
                </c:pt>
                <c:pt idx="26155">
                  <c:v>7.1999999999999995E-2</c:v>
                </c:pt>
                <c:pt idx="26156">
                  <c:v>7.1999999999999995E-2</c:v>
                </c:pt>
                <c:pt idx="26157">
                  <c:v>7.1999999999999995E-2</c:v>
                </c:pt>
                <c:pt idx="26158">
                  <c:v>7.1999999999999995E-2</c:v>
                </c:pt>
                <c:pt idx="26159">
                  <c:v>7.1999999999999995E-2</c:v>
                </c:pt>
                <c:pt idx="26160">
                  <c:v>7.1999999999999995E-2</c:v>
                </c:pt>
                <c:pt idx="26161">
                  <c:v>7.1999999999999995E-2</c:v>
                </c:pt>
                <c:pt idx="26162">
                  <c:v>7.1999999999999995E-2</c:v>
                </c:pt>
                <c:pt idx="26163">
                  <c:v>7.2999999999999995E-2</c:v>
                </c:pt>
                <c:pt idx="26164">
                  <c:v>7.2999999999999995E-2</c:v>
                </c:pt>
                <c:pt idx="26165">
                  <c:v>7.2999999999999995E-2</c:v>
                </c:pt>
                <c:pt idx="26166">
                  <c:v>7.2999999999999995E-2</c:v>
                </c:pt>
                <c:pt idx="26167">
                  <c:v>7.2999999999999995E-2</c:v>
                </c:pt>
                <c:pt idx="26168">
                  <c:v>7.2999999999999995E-2</c:v>
                </c:pt>
                <c:pt idx="26169">
                  <c:v>7.2999999999999995E-2</c:v>
                </c:pt>
                <c:pt idx="26170">
                  <c:v>7.2999999999999995E-2</c:v>
                </c:pt>
                <c:pt idx="26171">
                  <c:v>7.2999999999999995E-2</c:v>
                </c:pt>
                <c:pt idx="26172">
                  <c:v>7.2999999999999995E-2</c:v>
                </c:pt>
                <c:pt idx="26173">
                  <c:v>7.2999999999999995E-2</c:v>
                </c:pt>
                <c:pt idx="26174">
                  <c:v>7.2999999999999995E-2</c:v>
                </c:pt>
                <c:pt idx="26175">
                  <c:v>7.2999999999999995E-2</c:v>
                </c:pt>
                <c:pt idx="26176">
                  <c:v>7.2999999999999995E-2</c:v>
                </c:pt>
                <c:pt idx="26177">
                  <c:v>7.2999999999999995E-2</c:v>
                </c:pt>
                <c:pt idx="26178">
                  <c:v>7.2999999999999995E-2</c:v>
                </c:pt>
                <c:pt idx="26179">
                  <c:v>7.2999999999999995E-2</c:v>
                </c:pt>
                <c:pt idx="26180">
                  <c:v>7.2999999999999995E-2</c:v>
                </c:pt>
                <c:pt idx="26181">
                  <c:v>7.2999999999999995E-2</c:v>
                </c:pt>
                <c:pt idx="26182">
                  <c:v>7.2999999999999995E-2</c:v>
                </c:pt>
                <c:pt idx="26183">
                  <c:v>7.2999999999999995E-2</c:v>
                </c:pt>
                <c:pt idx="26184">
                  <c:v>7.2999999999999995E-2</c:v>
                </c:pt>
                <c:pt idx="26185">
                  <c:v>7.2999999999999995E-2</c:v>
                </c:pt>
                <c:pt idx="26186">
                  <c:v>7.2999999999999995E-2</c:v>
                </c:pt>
                <c:pt idx="26187">
                  <c:v>7.2999999999999995E-2</c:v>
                </c:pt>
                <c:pt idx="26188">
                  <c:v>7.2999999999999995E-2</c:v>
                </c:pt>
                <c:pt idx="26189">
                  <c:v>7.2999999999999995E-2</c:v>
                </c:pt>
                <c:pt idx="26190">
                  <c:v>7.2999999999999995E-2</c:v>
                </c:pt>
                <c:pt idx="26191">
                  <c:v>7.2999999999999995E-2</c:v>
                </c:pt>
                <c:pt idx="26192">
                  <c:v>7.2999999999999995E-2</c:v>
                </c:pt>
                <c:pt idx="26193">
                  <c:v>7.2999999999999995E-2</c:v>
                </c:pt>
                <c:pt idx="26194">
                  <c:v>7.2999999999999995E-2</c:v>
                </c:pt>
                <c:pt idx="26195">
                  <c:v>7.2999999999999995E-2</c:v>
                </c:pt>
                <c:pt idx="26196">
                  <c:v>7.2999999999999995E-2</c:v>
                </c:pt>
                <c:pt idx="26197">
                  <c:v>7.2999999999999995E-2</c:v>
                </c:pt>
                <c:pt idx="26198">
                  <c:v>7.2999999999999995E-2</c:v>
                </c:pt>
                <c:pt idx="26199">
                  <c:v>7.2999999999999995E-2</c:v>
                </c:pt>
                <c:pt idx="26200">
                  <c:v>7.2999999999999995E-2</c:v>
                </c:pt>
                <c:pt idx="26201">
                  <c:v>7.2999999999999995E-2</c:v>
                </c:pt>
                <c:pt idx="26202">
                  <c:v>7.2999999999999995E-2</c:v>
                </c:pt>
                <c:pt idx="26203">
                  <c:v>7.2999999999999995E-2</c:v>
                </c:pt>
                <c:pt idx="26204">
                  <c:v>7.2999999999999995E-2</c:v>
                </c:pt>
                <c:pt idx="26205">
                  <c:v>7.2999999999999995E-2</c:v>
                </c:pt>
                <c:pt idx="26206">
                  <c:v>7.2999999999999995E-2</c:v>
                </c:pt>
                <c:pt idx="26207">
                  <c:v>7.2999999999999995E-2</c:v>
                </c:pt>
                <c:pt idx="26208">
                  <c:v>7.2999999999999995E-2</c:v>
                </c:pt>
                <c:pt idx="26209">
                  <c:v>7.2999999999999995E-2</c:v>
                </c:pt>
                <c:pt idx="26210">
                  <c:v>7.2999999999999995E-2</c:v>
                </c:pt>
                <c:pt idx="26211">
                  <c:v>7.2999999999999995E-2</c:v>
                </c:pt>
                <c:pt idx="26212">
                  <c:v>7.2999999999999995E-2</c:v>
                </c:pt>
                <c:pt idx="26213">
                  <c:v>7.2999999999999995E-2</c:v>
                </c:pt>
                <c:pt idx="26214">
                  <c:v>7.2999999999999995E-2</c:v>
                </c:pt>
                <c:pt idx="26215">
                  <c:v>7.2999999999999995E-2</c:v>
                </c:pt>
                <c:pt idx="26216">
                  <c:v>7.2999999999999995E-2</c:v>
                </c:pt>
                <c:pt idx="26217">
                  <c:v>7.2999999999999995E-2</c:v>
                </c:pt>
                <c:pt idx="26218">
                  <c:v>7.2999999999999995E-2</c:v>
                </c:pt>
                <c:pt idx="26219">
                  <c:v>7.2999999999999995E-2</c:v>
                </c:pt>
                <c:pt idx="26220">
                  <c:v>7.2999999999999995E-2</c:v>
                </c:pt>
                <c:pt idx="26221">
                  <c:v>7.2999999999999995E-2</c:v>
                </c:pt>
                <c:pt idx="26222">
                  <c:v>7.2999999999999995E-2</c:v>
                </c:pt>
                <c:pt idx="26223">
                  <c:v>7.2999999999999995E-2</c:v>
                </c:pt>
                <c:pt idx="26224">
                  <c:v>7.2999999999999995E-2</c:v>
                </c:pt>
                <c:pt idx="26225">
                  <c:v>7.2999999999999995E-2</c:v>
                </c:pt>
                <c:pt idx="26226">
                  <c:v>7.2999999999999995E-2</c:v>
                </c:pt>
                <c:pt idx="26227">
                  <c:v>7.2999999999999995E-2</c:v>
                </c:pt>
                <c:pt idx="26228">
                  <c:v>7.2999999999999995E-2</c:v>
                </c:pt>
                <c:pt idx="26229">
                  <c:v>7.2999999999999995E-2</c:v>
                </c:pt>
                <c:pt idx="26230">
                  <c:v>7.2999999999999995E-2</c:v>
                </c:pt>
                <c:pt idx="26231">
                  <c:v>7.2999999999999995E-2</c:v>
                </c:pt>
                <c:pt idx="26232">
                  <c:v>7.2999999999999995E-2</c:v>
                </c:pt>
                <c:pt idx="26233">
                  <c:v>7.2999999999999995E-2</c:v>
                </c:pt>
                <c:pt idx="26234">
                  <c:v>7.2999999999999995E-2</c:v>
                </c:pt>
                <c:pt idx="26235">
                  <c:v>7.2999999999999995E-2</c:v>
                </c:pt>
                <c:pt idx="26236">
                  <c:v>7.2999999999999995E-2</c:v>
                </c:pt>
                <c:pt idx="26237">
                  <c:v>7.2999999999999995E-2</c:v>
                </c:pt>
                <c:pt idx="26238">
                  <c:v>7.2999999999999995E-2</c:v>
                </c:pt>
                <c:pt idx="26239">
                  <c:v>7.2999999999999995E-2</c:v>
                </c:pt>
                <c:pt idx="26240">
                  <c:v>7.2999999999999995E-2</c:v>
                </c:pt>
                <c:pt idx="26241">
                  <c:v>7.2999999999999995E-2</c:v>
                </c:pt>
                <c:pt idx="26242">
                  <c:v>7.2999999999999995E-2</c:v>
                </c:pt>
                <c:pt idx="26243">
                  <c:v>7.2999999999999995E-2</c:v>
                </c:pt>
                <c:pt idx="26244">
                  <c:v>7.3999999999999996E-2</c:v>
                </c:pt>
                <c:pt idx="26245">
                  <c:v>7.3999999999999996E-2</c:v>
                </c:pt>
                <c:pt idx="26246">
                  <c:v>7.3999999999999996E-2</c:v>
                </c:pt>
                <c:pt idx="26247">
                  <c:v>7.3999999999999996E-2</c:v>
                </c:pt>
                <c:pt idx="26248">
                  <c:v>7.3999999999999996E-2</c:v>
                </c:pt>
                <c:pt idx="26249">
                  <c:v>7.3999999999999996E-2</c:v>
                </c:pt>
                <c:pt idx="26250">
                  <c:v>7.3999999999999996E-2</c:v>
                </c:pt>
                <c:pt idx="26251">
                  <c:v>7.3999999999999996E-2</c:v>
                </c:pt>
                <c:pt idx="26252">
                  <c:v>7.3999999999999996E-2</c:v>
                </c:pt>
                <c:pt idx="26253">
                  <c:v>7.3999999999999996E-2</c:v>
                </c:pt>
                <c:pt idx="26254">
                  <c:v>7.3999999999999996E-2</c:v>
                </c:pt>
                <c:pt idx="26255">
                  <c:v>7.3999999999999996E-2</c:v>
                </c:pt>
                <c:pt idx="26256">
                  <c:v>7.3999999999999996E-2</c:v>
                </c:pt>
                <c:pt idx="26257">
                  <c:v>7.3999999999999996E-2</c:v>
                </c:pt>
                <c:pt idx="26258">
                  <c:v>7.3999999999999996E-2</c:v>
                </c:pt>
                <c:pt idx="26259">
                  <c:v>7.3999999999999996E-2</c:v>
                </c:pt>
                <c:pt idx="26260">
                  <c:v>7.3999999999999996E-2</c:v>
                </c:pt>
                <c:pt idx="26261">
                  <c:v>7.3999999999999996E-2</c:v>
                </c:pt>
                <c:pt idx="26262">
                  <c:v>7.3999999999999996E-2</c:v>
                </c:pt>
                <c:pt idx="26263">
                  <c:v>7.3999999999999996E-2</c:v>
                </c:pt>
                <c:pt idx="26264">
                  <c:v>7.3999999999999996E-2</c:v>
                </c:pt>
                <c:pt idx="26265">
                  <c:v>7.3999999999999996E-2</c:v>
                </c:pt>
                <c:pt idx="26266">
                  <c:v>7.3999999999999996E-2</c:v>
                </c:pt>
                <c:pt idx="26267">
                  <c:v>7.3999999999999996E-2</c:v>
                </c:pt>
                <c:pt idx="26268">
                  <c:v>7.3999999999999996E-2</c:v>
                </c:pt>
                <c:pt idx="26269">
                  <c:v>7.3999999999999996E-2</c:v>
                </c:pt>
                <c:pt idx="26270">
                  <c:v>7.3999999999999996E-2</c:v>
                </c:pt>
                <c:pt idx="26271">
                  <c:v>7.3999999999999996E-2</c:v>
                </c:pt>
                <c:pt idx="26272">
                  <c:v>7.3999999999999996E-2</c:v>
                </c:pt>
                <c:pt idx="26273">
                  <c:v>7.3999999999999996E-2</c:v>
                </c:pt>
                <c:pt idx="26274">
                  <c:v>7.3999999999999996E-2</c:v>
                </c:pt>
                <c:pt idx="26275">
                  <c:v>7.3999999999999996E-2</c:v>
                </c:pt>
                <c:pt idx="26276">
                  <c:v>7.3999999999999996E-2</c:v>
                </c:pt>
                <c:pt idx="26277">
                  <c:v>7.3999999999999996E-2</c:v>
                </c:pt>
                <c:pt idx="26278">
                  <c:v>7.3999999999999996E-2</c:v>
                </c:pt>
                <c:pt idx="26279">
                  <c:v>7.3999999999999996E-2</c:v>
                </c:pt>
                <c:pt idx="26280">
                  <c:v>7.3999999999999996E-2</c:v>
                </c:pt>
                <c:pt idx="26281">
                  <c:v>7.3999999999999996E-2</c:v>
                </c:pt>
                <c:pt idx="26282">
                  <c:v>7.3999999999999996E-2</c:v>
                </c:pt>
                <c:pt idx="26283">
                  <c:v>7.3999999999999996E-2</c:v>
                </c:pt>
                <c:pt idx="26284">
                  <c:v>7.3999999999999996E-2</c:v>
                </c:pt>
                <c:pt idx="26285">
                  <c:v>7.3999999999999996E-2</c:v>
                </c:pt>
                <c:pt idx="26286">
                  <c:v>7.3999999999999996E-2</c:v>
                </c:pt>
                <c:pt idx="26287">
                  <c:v>7.3999999999999996E-2</c:v>
                </c:pt>
                <c:pt idx="26288">
                  <c:v>7.3999999999999996E-2</c:v>
                </c:pt>
                <c:pt idx="26289">
                  <c:v>7.3999999999999996E-2</c:v>
                </c:pt>
                <c:pt idx="26290">
                  <c:v>7.3999999999999996E-2</c:v>
                </c:pt>
                <c:pt idx="26291">
                  <c:v>7.3999999999999996E-2</c:v>
                </c:pt>
                <c:pt idx="26292">
                  <c:v>7.3999999999999996E-2</c:v>
                </c:pt>
                <c:pt idx="26293">
                  <c:v>7.3999999999999996E-2</c:v>
                </c:pt>
                <c:pt idx="26294">
                  <c:v>7.3999999999999996E-2</c:v>
                </c:pt>
                <c:pt idx="26295">
                  <c:v>7.3999999999999996E-2</c:v>
                </c:pt>
                <c:pt idx="26296">
                  <c:v>7.3999999999999996E-2</c:v>
                </c:pt>
                <c:pt idx="26297">
                  <c:v>7.3999999999999996E-2</c:v>
                </c:pt>
                <c:pt idx="26298">
                  <c:v>7.3999999999999996E-2</c:v>
                </c:pt>
                <c:pt idx="26299">
                  <c:v>7.3999999999999996E-2</c:v>
                </c:pt>
                <c:pt idx="26300">
                  <c:v>7.3999999999999996E-2</c:v>
                </c:pt>
                <c:pt idx="26301">
                  <c:v>7.3999999999999996E-2</c:v>
                </c:pt>
                <c:pt idx="26302">
                  <c:v>7.3999999999999996E-2</c:v>
                </c:pt>
                <c:pt idx="26303">
                  <c:v>7.3999999999999996E-2</c:v>
                </c:pt>
                <c:pt idx="26304">
                  <c:v>7.3999999999999996E-2</c:v>
                </c:pt>
                <c:pt idx="26305">
                  <c:v>7.3999999999999996E-2</c:v>
                </c:pt>
                <c:pt idx="26306">
                  <c:v>7.3999999999999996E-2</c:v>
                </c:pt>
                <c:pt idx="26307">
                  <c:v>7.3999999999999996E-2</c:v>
                </c:pt>
                <c:pt idx="26308">
                  <c:v>7.3999999999999996E-2</c:v>
                </c:pt>
                <c:pt idx="26309">
                  <c:v>7.3999999999999996E-2</c:v>
                </c:pt>
                <c:pt idx="26310">
                  <c:v>7.3999999999999996E-2</c:v>
                </c:pt>
                <c:pt idx="26311">
                  <c:v>7.3999999999999996E-2</c:v>
                </c:pt>
                <c:pt idx="26312">
                  <c:v>7.3999999999999996E-2</c:v>
                </c:pt>
                <c:pt idx="26313">
                  <c:v>7.3999999999999996E-2</c:v>
                </c:pt>
                <c:pt idx="26314">
                  <c:v>7.3999999999999996E-2</c:v>
                </c:pt>
                <c:pt idx="26315">
                  <c:v>7.3999999999999996E-2</c:v>
                </c:pt>
                <c:pt idx="26316">
                  <c:v>7.3999999999999996E-2</c:v>
                </c:pt>
                <c:pt idx="26317">
                  <c:v>7.3999999999999996E-2</c:v>
                </c:pt>
                <c:pt idx="26318">
                  <c:v>7.3999999999999996E-2</c:v>
                </c:pt>
                <c:pt idx="26319">
                  <c:v>7.3999999999999996E-2</c:v>
                </c:pt>
                <c:pt idx="26320">
                  <c:v>7.3999999999999996E-2</c:v>
                </c:pt>
                <c:pt idx="26321">
                  <c:v>7.3999999999999996E-2</c:v>
                </c:pt>
                <c:pt idx="26322">
                  <c:v>7.3999999999999996E-2</c:v>
                </c:pt>
                <c:pt idx="26323">
                  <c:v>7.3999999999999996E-2</c:v>
                </c:pt>
                <c:pt idx="26324">
                  <c:v>7.3999999999999996E-2</c:v>
                </c:pt>
                <c:pt idx="26325">
                  <c:v>7.4999999999999997E-2</c:v>
                </c:pt>
                <c:pt idx="26326">
                  <c:v>7.4999999999999997E-2</c:v>
                </c:pt>
                <c:pt idx="26327">
                  <c:v>7.4999999999999997E-2</c:v>
                </c:pt>
                <c:pt idx="26328">
                  <c:v>7.4999999999999997E-2</c:v>
                </c:pt>
                <c:pt idx="26329">
                  <c:v>7.4999999999999997E-2</c:v>
                </c:pt>
                <c:pt idx="26330">
                  <c:v>7.4999999999999997E-2</c:v>
                </c:pt>
                <c:pt idx="26331">
                  <c:v>7.4999999999999997E-2</c:v>
                </c:pt>
                <c:pt idx="26332">
                  <c:v>7.4999999999999997E-2</c:v>
                </c:pt>
                <c:pt idx="26333">
                  <c:v>7.4999999999999997E-2</c:v>
                </c:pt>
                <c:pt idx="26334">
                  <c:v>7.4999999999999997E-2</c:v>
                </c:pt>
                <c:pt idx="26335">
                  <c:v>7.4999999999999997E-2</c:v>
                </c:pt>
                <c:pt idx="26336">
                  <c:v>7.4999999999999997E-2</c:v>
                </c:pt>
                <c:pt idx="26337">
                  <c:v>7.4999999999999997E-2</c:v>
                </c:pt>
                <c:pt idx="26338">
                  <c:v>7.4999999999999997E-2</c:v>
                </c:pt>
                <c:pt idx="26339">
                  <c:v>7.4999999999999997E-2</c:v>
                </c:pt>
                <c:pt idx="26340">
                  <c:v>7.4999999999999997E-2</c:v>
                </c:pt>
                <c:pt idx="26341">
                  <c:v>7.4999999999999997E-2</c:v>
                </c:pt>
                <c:pt idx="26342">
                  <c:v>7.4999999999999997E-2</c:v>
                </c:pt>
                <c:pt idx="26343">
                  <c:v>7.4999999999999997E-2</c:v>
                </c:pt>
                <c:pt idx="26344">
                  <c:v>7.4999999999999997E-2</c:v>
                </c:pt>
                <c:pt idx="26345">
                  <c:v>7.4999999999999997E-2</c:v>
                </c:pt>
                <c:pt idx="26346">
                  <c:v>7.4999999999999997E-2</c:v>
                </c:pt>
                <c:pt idx="26347">
                  <c:v>7.4999999999999997E-2</c:v>
                </c:pt>
                <c:pt idx="26348">
                  <c:v>7.4999999999999997E-2</c:v>
                </c:pt>
                <c:pt idx="26349">
                  <c:v>7.4999999999999997E-2</c:v>
                </c:pt>
                <c:pt idx="26350">
                  <c:v>7.4999999999999997E-2</c:v>
                </c:pt>
                <c:pt idx="26351">
                  <c:v>7.4999999999999997E-2</c:v>
                </c:pt>
                <c:pt idx="26352">
                  <c:v>7.4999999999999997E-2</c:v>
                </c:pt>
                <c:pt idx="26353">
                  <c:v>7.4999999999999997E-2</c:v>
                </c:pt>
                <c:pt idx="26354">
                  <c:v>7.4999999999999997E-2</c:v>
                </c:pt>
                <c:pt idx="26355">
                  <c:v>7.4999999999999997E-2</c:v>
                </c:pt>
                <c:pt idx="26356">
                  <c:v>7.4999999999999997E-2</c:v>
                </c:pt>
                <c:pt idx="26357">
                  <c:v>7.4999999999999997E-2</c:v>
                </c:pt>
                <c:pt idx="26358">
                  <c:v>7.4999999999999997E-2</c:v>
                </c:pt>
                <c:pt idx="26359">
                  <c:v>7.4999999999999997E-2</c:v>
                </c:pt>
                <c:pt idx="26360">
                  <c:v>7.4999999999999997E-2</c:v>
                </c:pt>
                <c:pt idx="26361">
                  <c:v>7.4999999999999997E-2</c:v>
                </c:pt>
                <c:pt idx="26362">
                  <c:v>7.4999999999999997E-2</c:v>
                </c:pt>
                <c:pt idx="26363">
                  <c:v>7.4999999999999997E-2</c:v>
                </c:pt>
                <c:pt idx="26364">
                  <c:v>7.4999999999999997E-2</c:v>
                </c:pt>
                <c:pt idx="26365">
                  <c:v>7.4999999999999997E-2</c:v>
                </c:pt>
                <c:pt idx="26366">
                  <c:v>7.4999999999999997E-2</c:v>
                </c:pt>
                <c:pt idx="26367">
                  <c:v>7.4999999999999997E-2</c:v>
                </c:pt>
                <c:pt idx="26368">
                  <c:v>7.4999999999999997E-2</c:v>
                </c:pt>
                <c:pt idx="26369">
                  <c:v>7.4999999999999997E-2</c:v>
                </c:pt>
                <c:pt idx="26370">
                  <c:v>7.4999999999999997E-2</c:v>
                </c:pt>
                <c:pt idx="26371">
                  <c:v>7.4999999999999997E-2</c:v>
                </c:pt>
                <c:pt idx="26372">
                  <c:v>7.4999999999999997E-2</c:v>
                </c:pt>
                <c:pt idx="26373">
                  <c:v>7.4999999999999997E-2</c:v>
                </c:pt>
                <c:pt idx="26374">
                  <c:v>7.4999999999999997E-2</c:v>
                </c:pt>
                <c:pt idx="26375">
                  <c:v>7.4999999999999997E-2</c:v>
                </c:pt>
                <c:pt idx="26376">
                  <c:v>7.4999999999999997E-2</c:v>
                </c:pt>
                <c:pt idx="26377">
                  <c:v>7.4999999999999997E-2</c:v>
                </c:pt>
                <c:pt idx="26378">
                  <c:v>7.4999999999999997E-2</c:v>
                </c:pt>
                <c:pt idx="26379">
                  <c:v>7.4999999999999997E-2</c:v>
                </c:pt>
                <c:pt idx="26380">
                  <c:v>7.4999999999999997E-2</c:v>
                </c:pt>
                <c:pt idx="26381">
                  <c:v>7.4999999999999997E-2</c:v>
                </c:pt>
                <c:pt idx="26382">
                  <c:v>7.4999999999999997E-2</c:v>
                </c:pt>
                <c:pt idx="26383">
                  <c:v>7.4999999999999997E-2</c:v>
                </c:pt>
                <c:pt idx="26384">
                  <c:v>7.4999999999999997E-2</c:v>
                </c:pt>
                <c:pt idx="26385">
                  <c:v>7.4999999999999997E-2</c:v>
                </c:pt>
                <c:pt idx="26386">
                  <c:v>7.4999999999999997E-2</c:v>
                </c:pt>
                <c:pt idx="26387">
                  <c:v>7.4999999999999997E-2</c:v>
                </c:pt>
                <c:pt idx="26388">
                  <c:v>7.4999999999999997E-2</c:v>
                </c:pt>
                <c:pt idx="26389">
                  <c:v>7.4999999999999997E-2</c:v>
                </c:pt>
                <c:pt idx="26390">
                  <c:v>7.4999999999999997E-2</c:v>
                </c:pt>
                <c:pt idx="26391">
                  <c:v>7.4999999999999997E-2</c:v>
                </c:pt>
                <c:pt idx="26392">
                  <c:v>7.4999999999999997E-2</c:v>
                </c:pt>
                <c:pt idx="26393">
                  <c:v>7.4999999999999997E-2</c:v>
                </c:pt>
                <c:pt idx="26394">
                  <c:v>7.4999999999999997E-2</c:v>
                </c:pt>
                <c:pt idx="26395">
                  <c:v>7.4999999999999997E-2</c:v>
                </c:pt>
                <c:pt idx="26396">
                  <c:v>7.4999999999999997E-2</c:v>
                </c:pt>
                <c:pt idx="26397">
                  <c:v>7.4999999999999997E-2</c:v>
                </c:pt>
                <c:pt idx="26398">
                  <c:v>7.4999999999999997E-2</c:v>
                </c:pt>
                <c:pt idx="26399">
                  <c:v>7.4999999999999997E-2</c:v>
                </c:pt>
                <c:pt idx="26400">
                  <c:v>7.4999999999999997E-2</c:v>
                </c:pt>
                <c:pt idx="26401">
                  <c:v>7.4999999999999997E-2</c:v>
                </c:pt>
                <c:pt idx="26402">
                  <c:v>7.4999999999999997E-2</c:v>
                </c:pt>
                <c:pt idx="26403">
                  <c:v>7.4999999999999997E-2</c:v>
                </c:pt>
                <c:pt idx="26404">
                  <c:v>7.4999999999999997E-2</c:v>
                </c:pt>
                <c:pt idx="26405">
                  <c:v>7.4999999999999997E-2</c:v>
                </c:pt>
                <c:pt idx="26406">
                  <c:v>7.5999999999999998E-2</c:v>
                </c:pt>
                <c:pt idx="26407">
                  <c:v>7.5999999999999998E-2</c:v>
                </c:pt>
                <c:pt idx="26408">
                  <c:v>7.5999999999999998E-2</c:v>
                </c:pt>
                <c:pt idx="26409">
                  <c:v>7.5999999999999998E-2</c:v>
                </c:pt>
                <c:pt idx="26410">
                  <c:v>7.5999999999999998E-2</c:v>
                </c:pt>
                <c:pt idx="26411">
                  <c:v>7.5999999999999998E-2</c:v>
                </c:pt>
                <c:pt idx="26412">
                  <c:v>7.5999999999999998E-2</c:v>
                </c:pt>
                <c:pt idx="26413">
                  <c:v>7.5999999999999998E-2</c:v>
                </c:pt>
                <c:pt idx="26414">
                  <c:v>7.5999999999999998E-2</c:v>
                </c:pt>
                <c:pt idx="26415">
                  <c:v>7.5999999999999998E-2</c:v>
                </c:pt>
                <c:pt idx="26416">
                  <c:v>7.5999999999999998E-2</c:v>
                </c:pt>
                <c:pt idx="26417">
                  <c:v>7.5999999999999998E-2</c:v>
                </c:pt>
                <c:pt idx="26418">
                  <c:v>7.5999999999999998E-2</c:v>
                </c:pt>
                <c:pt idx="26419">
                  <c:v>7.5999999999999998E-2</c:v>
                </c:pt>
                <c:pt idx="26420">
                  <c:v>7.5999999999999998E-2</c:v>
                </c:pt>
                <c:pt idx="26421">
                  <c:v>7.5999999999999998E-2</c:v>
                </c:pt>
                <c:pt idx="26422">
                  <c:v>7.5999999999999998E-2</c:v>
                </c:pt>
                <c:pt idx="26423">
                  <c:v>7.5999999999999998E-2</c:v>
                </c:pt>
                <c:pt idx="26424">
                  <c:v>7.5999999999999998E-2</c:v>
                </c:pt>
                <c:pt idx="26425">
                  <c:v>7.5999999999999998E-2</c:v>
                </c:pt>
                <c:pt idx="26426">
                  <c:v>7.5999999999999998E-2</c:v>
                </c:pt>
                <c:pt idx="26427">
                  <c:v>7.5999999999999998E-2</c:v>
                </c:pt>
                <c:pt idx="26428">
                  <c:v>7.5999999999999998E-2</c:v>
                </c:pt>
                <c:pt idx="26429">
                  <c:v>7.5999999999999998E-2</c:v>
                </c:pt>
                <c:pt idx="26430">
                  <c:v>7.5999999999999998E-2</c:v>
                </c:pt>
                <c:pt idx="26431">
                  <c:v>7.5999999999999998E-2</c:v>
                </c:pt>
                <c:pt idx="26432">
                  <c:v>7.5999999999999998E-2</c:v>
                </c:pt>
                <c:pt idx="26433">
                  <c:v>7.5999999999999998E-2</c:v>
                </c:pt>
                <c:pt idx="26434">
                  <c:v>7.5999999999999998E-2</c:v>
                </c:pt>
                <c:pt idx="26435">
                  <c:v>7.5999999999999998E-2</c:v>
                </c:pt>
                <c:pt idx="26436">
                  <c:v>7.5999999999999998E-2</c:v>
                </c:pt>
                <c:pt idx="26437">
                  <c:v>7.5999999999999998E-2</c:v>
                </c:pt>
                <c:pt idx="26438">
                  <c:v>7.5999999999999998E-2</c:v>
                </c:pt>
                <c:pt idx="26439">
                  <c:v>7.5999999999999998E-2</c:v>
                </c:pt>
                <c:pt idx="26440">
                  <c:v>7.5999999999999998E-2</c:v>
                </c:pt>
                <c:pt idx="26441">
                  <c:v>7.5999999999999998E-2</c:v>
                </c:pt>
                <c:pt idx="26442">
                  <c:v>7.5999999999999998E-2</c:v>
                </c:pt>
                <c:pt idx="26443">
                  <c:v>7.5999999999999998E-2</c:v>
                </c:pt>
                <c:pt idx="26444">
                  <c:v>7.5999999999999998E-2</c:v>
                </c:pt>
                <c:pt idx="26445">
                  <c:v>7.5999999999999998E-2</c:v>
                </c:pt>
                <c:pt idx="26446">
                  <c:v>7.5999999999999998E-2</c:v>
                </c:pt>
                <c:pt idx="26447">
                  <c:v>7.5999999999999998E-2</c:v>
                </c:pt>
                <c:pt idx="26448">
                  <c:v>7.5999999999999998E-2</c:v>
                </c:pt>
                <c:pt idx="26449">
                  <c:v>7.5999999999999998E-2</c:v>
                </c:pt>
                <c:pt idx="26450">
                  <c:v>7.5999999999999998E-2</c:v>
                </c:pt>
                <c:pt idx="26451">
                  <c:v>7.5999999999999998E-2</c:v>
                </c:pt>
                <c:pt idx="26452">
                  <c:v>7.5999999999999998E-2</c:v>
                </c:pt>
                <c:pt idx="26453">
                  <c:v>7.5999999999999998E-2</c:v>
                </c:pt>
                <c:pt idx="26454">
                  <c:v>7.5999999999999998E-2</c:v>
                </c:pt>
                <c:pt idx="26455">
                  <c:v>7.5999999999999998E-2</c:v>
                </c:pt>
                <c:pt idx="26456">
                  <c:v>7.5999999999999998E-2</c:v>
                </c:pt>
                <c:pt idx="26457">
                  <c:v>7.5999999999999998E-2</c:v>
                </c:pt>
                <c:pt idx="26458">
                  <c:v>7.5999999999999998E-2</c:v>
                </c:pt>
                <c:pt idx="26459">
                  <c:v>7.5999999999999998E-2</c:v>
                </c:pt>
                <c:pt idx="26460">
                  <c:v>7.5999999999999998E-2</c:v>
                </c:pt>
                <c:pt idx="26461">
                  <c:v>7.5999999999999998E-2</c:v>
                </c:pt>
                <c:pt idx="26462">
                  <c:v>7.5999999999999998E-2</c:v>
                </c:pt>
                <c:pt idx="26463">
                  <c:v>7.5999999999999998E-2</c:v>
                </c:pt>
                <c:pt idx="26464">
                  <c:v>7.5999999999999998E-2</c:v>
                </c:pt>
                <c:pt idx="26465">
                  <c:v>7.5999999999999998E-2</c:v>
                </c:pt>
                <c:pt idx="26466">
                  <c:v>7.5999999999999998E-2</c:v>
                </c:pt>
                <c:pt idx="26467">
                  <c:v>7.5999999999999998E-2</c:v>
                </c:pt>
                <c:pt idx="26468">
                  <c:v>7.5999999999999998E-2</c:v>
                </c:pt>
                <c:pt idx="26469">
                  <c:v>7.5999999999999998E-2</c:v>
                </c:pt>
                <c:pt idx="26470">
                  <c:v>7.5999999999999998E-2</c:v>
                </c:pt>
                <c:pt idx="26471">
                  <c:v>7.5999999999999998E-2</c:v>
                </c:pt>
                <c:pt idx="26472">
                  <c:v>7.5999999999999998E-2</c:v>
                </c:pt>
                <c:pt idx="26473">
                  <c:v>7.5999999999999998E-2</c:v>
                </c:pt>
                <c:pt idx="26474">
                  <c:v>7.5999999999999998E-2</c:v>
                </c:pt>
                <c:pt idx="26475">
                  <c:v>7.5999999999999998E-2</c:v>
                </c:pt>
                <c:pt idx="26476">
                  <c:v>7.5999999999999998E-2</c:v>
                </c:pt>
                <c:pt idx="26477">
                  <c:v>7.5999999999999998E-2</c:v>
                </c:pt>
                <c:pt idx="26478">
                  <c:v>7.5999999999999998E-2</c:v>
                </c:pt>
                <c:pt idx="26479">
                  <c:v>7.5999999999999998E-2</c:v>
                </c:pt>
                <c:pt idx="26480">
                  <c:v>7.5999999999999998E-2</c:v>
                </c:pt>
                <c:pt idx="26481">
                  <c:v>7.5999999999999998E-2</c:v>
                </c:pt>
                <c:pt idx="26482">
                  <c:v>7.5999999999999998E-2</c:v>
                </c:pt>
                <c:pt idx="26483">
                  <c:v>7.5999999999999998E-2</c:v>
                </c:pt>
                <c:pt idx="26484">
                  <c:v>7.5999999999999998E-2</c:v>
                </c:pt>
                <c:pt idx="26485">
                  <c:v>7.5999999999999998E-2</c:v>
                </c:pt>
                <c:pt idx="26486">
                  <c:v>7.5999999999999998E-2</c:v>
                </c:pt>
                <c:pt idx="26487">
                  <c:v>7.6999999999999999E-2</c:v>
                </c:pt>
                <c:pt idx="26488">
                  <c:v>7.6999999999999999E-2</c:v>
                </c:pt>
                <c:pt idx="26489">
                  <c:v>7.6999999999999999E-2</c:v>
                </c:pt>
                <c:pt idx="26490">
                  <c:v>7.6999999999999999E-2</c:v>
                </c:pt>
                <c:pt idx="26491">
                  <c:v>7.6999999999999999E-2</c:v>
                </c:pt>
                <c:pt idx="26492">
                  <c:v>7.6999999999999999E-2</c:v>
                </c:pt>
                <c:pt idx="26493">
                  <c:v>7.6999999999999999E-2</c:v>
                </c:pt>
                <c:pt idx="26494">
                  <c:v>7.6999999999999999E-2</c:v>
                </c:pt>
                <c:pt idx="26495">
                  <c:v>7.6999999999999999E-2</c:v>
                </c:pt>
                <c:pt idx="26496">
                  <c:v>7.6999999999999999E-2</c:v>
                </c:pt>
                <c:pt idx="26497">
                  <c:v>7.6999999999999999E-2</c:v>
                </c:pt>
                <c:pt idx="26498">
                  <c:v>7.6999999999999999E-2</c:v>
                </c:pt>
                <c:pt idx="26499">
                  <c:v>7.6999999999999999E-2</c:v>
                </c:pt>
                <c:pt idx="26500">
                  <c:v>7.6999999999999999E-2</c:v>
                </c:pt>
                <c:pt idx="26501">
                  <c:v>7.6999999999999999E-2</c:v>
                </c:pt>
                <c:pt idx="26502">
                  <c:v>7.6999999999999999E-2</c:v>
                </c:pt>
                <c:pt idx="26503">
                  <c:v>7.6999999999999999E-2</c:v>
                </c:pt>
                <c:pt idx="26504">
                  <c:v>7.6999999999999999E-2</c:v>
                </c:pt>
                <c:pt idx="26505">
                  <c:v>7.6999999999999999E-2</c:v>
                </c:pt>
                <c:pt idx="26506">
                  <c:v>7.6999999999999999E-2</c:v>
                </c:pt>
                <c:pt idx="26507">
                  <c:v>7.6999999999999999E-2</c:v>
                </c:pt>
                <c:pt idx="26508">
                  <c:v>7.6999999999999999E-2</c:v>
                </c:pt>
                <c:pt idx="26509">
                  <c:v>7.6999999999999999E-2</c:v>
                </c:pt>
                <c:pt idx="26510">
                  <c:v>7.6999999999999999E-2</c:v>
                </c:pt>
                <c:pt idx="26511">
                  <c:v>7.6999999999999999E-2</c:v>
                </c:pt>
                <c:pt idx="26512">
                  <c:v>7.6999999999999999E-2</c:v>
                </c:pt>
                <c:pt idx="26513">
                  <c:v>7.6999999999999999E-2</c:v>
                </c:pt>
                <c:pt idx="26514">
                  <c:v>7.6999999999999999E-2</c:v>
                </c:pt>
                <c:pt idx="26515">
                  <c:v>7.6999999999999999E-2</c:v>
                </c:pt>
                <c:pt idx="26516">
                  <c:v>7.6999999999999999E-2</c:v>
                </c:pt>
                <c:pt idx="26517">
                  <c:v>7.6999999999999999E-2</c:v>
                </c:pt>
                <c:pt idx="26518">
                  <c:v>7.6999999999999999E-2</c:v>
                </c:pt>
                <c:pt idx="26519">
                  <c:v>7.6999999999999999E-2</c:v>
                </c:pt>
                <c:pt idx="26520">
                  <c:v>7.6999999999999999E-2</c:v>
                </c:pt>
                <c:pt idx="26521">
                  <c:v>7.6999999999999999E-2</c:v>
                </c:pt>
                <c:pt idx="26522">
                  <c:v>7.6999999999999999E-2</c:v>
                </c:pt>
                <c:pt idx="26523">
                  <c:v>7.6999999999999999E-2</c:v>
                </c:pt>
                <c:pt idx="26524">
                  <c:v>7.6999999999999999E-2</c:v>
                </c:pt>
                <c:pt idx="26525">
                  <c:v>7.6999999999999999E-2</c:v>
                </c:pt>
                <c:pt idx="26526">
                  <c:v>7.6999999999999999E-2</c:v>
                </c:pt>
                <c:pt idx="26527">
                  <c:v>7.6999999999999999E-2</c:v>
                </c:pt>
                <c:pt idx="26528">
                  <c:v>7.6999999999999999E-2</c:v>
                </c:pt>
                <c:pt idx="26529">
                  <c:v>7.6999999999999999E-2</c:v>
                </c:pt>
                <c:pt idx="26530">
                  <c:v>7.6999999999999999E-2</c:v>
                </c:pt>
                <c:pt idx="26531">
                  <c:v>7.6999999999999999E-2</c:v>
                </c:pt>
                <c:pt idx="26532">
                  <c:v>7.6999999999999999E-2</c:v>
                </c:pt>
                <c:pt idx="26533">
                  <c:v>7.6999999999999999E-2</c:v>
                </c:pt>
                <c:pt idx="26534">
                  <c:v>7.6999999999999999E-2</c:v>
                </c:pt>
                <c:pt idx="26535">
                  <c:v>7.6999999999999999E-2</c:v>
                </c:pt>
                <c:pt idx="26536">
                  <c:v>7.6999999999999999E-2</c:v>
                </c:pt>
                <c:pt idx="26537">
                  <c:v>7.6999999999999999E-2</c:v>
                </c:pt>
                <c:pt idx="26538">
                  <c:v>7.6999999999999999E-2</c:v>
                </c:pt>
                <c:pt idx="26539">
                  <c:v>7.6999999999999999E-2</c:v>
                </c:pt>
                <c:pt idx="26540">
                  <c:v>7.6999999999999999E-2</c:v>
                </c:pt>
                <c:pt idx="26541">
                  <c:v>7.6999999999999999E-2</c:v>
                </c:pt>
                <c:pt idx="26542">
                  <c:v>7.6999999999999999E-2</c:v>
                </c:pt>
                <c:pt idx="26543">
                  <c:v>7.6999999999999999E-2</c:v>
                </c:pt>
                <c:pt idx="26544">
                  <c:v>7.6999999999999999E-2</c:v>
                </c:pt>
                <c:pt idx="26545">
                  <c:v>7.6999999999999999E-2</c:v>
                </c:pt>
                <c:pt idx="26546">
                  <c:v>7.6999999999999999E-2</c:v>
                </c:pt>
                <c:pt idx="26547">
                  <c:v>7.6999999999999999E-2</c:v>
                </c:pt>
                <c:pt idx="26548">
                  <c:v>7.6999999999999999E-2</c:v>
                </c:pt>
                <c:pt idx="26549">
                  <c:v>7.6999999999999999E-2</c:v>
                </c:pt>
                <c:pt idx="26550">
                  <c:v>7.6999999999999999E-2</c:v>
                </c:pt>
                <c:pt idx="26551">
                  <c:v>7.6999999999999999E-2</c:v>
                </c:pt>
                <c:pt idx="26552">
                  <c:v>7.6999999999999999E-2</c:v>
                </c:pt>
                <c:pt idx="26553">
                  <c:v>7.6999999999999999E-2</c:v>
                </c:pt>
                <c:pt idx="26554">
                  <c:v>7.6999999999999999E-2</c:v>
                </c:pt>
                <c:pt idx="26555">
                  <c:v>7.6999999999999999E-2</c:v>
                </c:pt>
                <c:pt idx="26556">
                  <c:v>7.6999999999999999E-2</c:v>
                </c:pt>
                <c:pt idx="26557">
                  <c:v>7.6999999999999999E-2</c:v>
                </c:pt>
                <c:pt idx="26558">
                  <c:v>7.6999999999999999E-2</c:v>
                </c:pt>
                <c:pt idx="26559">
                  <c:v>7.6999999999999999E-2</c:v>
                </c:pt>
                <c:pt idx="26560">
                  <c:v>7.6999999999999999E-2</c:v>
                </c:pt>
                <c:pt idx="26561">
                  <c:v>7.6999999999999999E-2</c:v>
                </c:pt>
                <c:pt idx="26562">
                  <c:v>7.6999999999999999E-2</c:v>
                </c:pt>
                <c:pt idx="26563">
                  <c:v>7.6999999999999999E-2</c:v>
                </c:pt>
                <c:pt idx="26564">
                  <c:v>7.6999999999999999E-2</c:v>
                </c:pt>
                <c:pt idx="26565">
                  <c:v>7.6999999999999999E-2</c:v>
                </c:pt>
                <c:pt idx="26566">
                  <c:v>7.6999999999999999E-2</c:v>
                </c:pt>
                <c:pt idx="26567">
                  <c:v>7.6999999999999999E-2</c:v>
                </c:pt>
                <c:pt idx="26568">
                  <c:v>7.8E-2</c:v>
                </c:pt>
                <c:pt idx="26569">
                  <c:v>7.8E-2</c:v>
                </c:pt>
                <c:pt idx="26570">
                  <c:v>7.8E-2</c:v>
                </c:pt>
                <c:pt idx="26571">
                  <c:v>7.8E-2</c:v>
                </c:pt>
                <c:pt idx="26572">
                  <c:v>7.8E-2</c:v>
                </c:pt>
                <c:pt idx="26573">
                  <c:v>7.8E-2</c:v>
                </c:pt>
                <c:pt idx="26574">
                  <c:v>7.8E-2</c:v>
                </c:pt>
                <c:pt idx="26575">
                  <c:v>7.8E-2</c:v>
                </c:pt>
                <c:pt idx="26576">
                  <c:v>7.8E-2</c:v>
                </c:pt>
                <c:pt idx="26577">
                  <c:v>7.8E-2</c:v>
                </c:pt>
                <c:pt idx="26578">
                  <c:v>7.8E-2</c:v>
                </c:pt>
                <c:pt idx="26579">
                  <c:v>7.8E-2</c:v>
                </c:pt>
                <c:pt idx="26580">
                  <c:v>7.8E-2</c:v>
                </c:pt>
                <c:pt idx="26581">
                  <c:v>7.8E-2</c:v>
                </c:pt>
                <c:pt idx="26582">
                  <c:v>7.8E-2</c:v>
                </c:pt>
                <c:pt idx="26583">
                  <c:v>7.8E-2</c:v>
                </c:pt>
                <c:pt idx="26584">
                  <c:v>7.8E-2</c:v>
                </c:pt>
                <c:pt idx="26585">
                  <c:v>7.8E-2</c:v>
                </c:pt>
                <c:pt idx="26586">
                  <c:v>7.8E-2</c:v>
                </c:pt>
                <c:pt idx="26587">
                  <c:v>7.8E-2</c:v>
                </c:pt>
                <c:pt idx="26588">
                  <c:v>7.8E-2</c:v>
                </c:pt>
                <c:pt idx="26589">
                  <c:v>7.8E-2</c:v>
                </c:pt>
                <c:pt idx="26590">
                  <c:v>7.8E-2</c:v>
                </c:pt>
                <c:pt idx="26591">
                  <c:v>7.8E-2</c:v>
                </c:pt>
                <c:pt idx="26592">
                  <c:v>7.8E-2</c:v>
                </c:pt>
                <c:pt idx="26593">
                  <c:v>7.8E-2</c:v>
                </c:pt>
                <c:pt idx="26594">
                  <c:v>7.8E-2</c:v>
                </c:pt>
                <c:pt idx="26595">
                  <c:v>7.8E-2</c:v>
                </c:pt>
                <c:pt idx="26596">
                  <c:v>7.8E-2</c:v>
                </c:pt>
                <c:pt idx="26597">
                  <c:v>7.8E-2</c:v>
                </c:pt>
                <c:pt idx="26598">
                  <c:v>7.8E-2</c:v>
                </c:pt>
                <c:pt idx="26599">
                  <c:v>7.8E-2</c:v>
                </c:pt>
                <c:pt idx="26600">
                  <c:v>7.8E-2</c:v>
                </c:pt>
                <c:pt idx="26601">
                  <c:v>7.8E-2</c:v>
                </c:pt>
                <c:pt idx="26602">
                  <c:v>7.8E-2</c:v>
                </c:pt>
                <c:pt idx="26603">
                  <c:v>7.8E-2</c:v>
                </c:pt>
                <c:pt idx="26604">
                  <c:v>7.8E-2</c:v>
                </c:pt>
                <c:pt idx="26605">
                  <c:v>7.8E-2</c:v>
                </c:pt>
                <c:pt idx="26606">
                  <c:v>7.8E-2</c:v>
                </c:pt>
                <c:pt idx="26607">
                  <c:v>7.8E-2</c:v>
                </c:pt>
                <c:pt idx="26608">
                  <c:v>7.8E-2</c:v>
                </c:pt>
                <c:pt idx="26609">
                  <c:v>7.8E-2</c:v>
                </c:pt>
                <c:pt idx="26610">
                  <c:v>7.8E-2</c:v>
                </c:pt>
                <c:pt idx="26611">
                  <c:v>7.8E-2</c:v>
                </c:pt>
                <c:pt idx="26612">
                  <c:v>7.8E-2</c:v>
                </c:pt>
                <c:pt idx="26613">
                  <c:v>7.8E-2</c:v>
                </c:pt>
                <c:pt idx="26614">
                  <c:v>7.8E-2</c:v>
                </c:pt>
                <c:pt idx="26615">
                  <c:v>7.8E-2</c:v>
                </c:pt>
                <c:pt idx="26616">
                  <c:v>7.8E-2</c:v>
                </c:pt>
                <c:pt idx="26617">
                  <c:v>7.8E-2</c:v>
                </c:pt>
                <c:pt idx="26618">
                  <c:v>7.8E-2</c:v>
                </c:pt>
                <c:pt idx="26619">
                  <c:v>7.8E-2</c:v>
                </c:pt>
                <c:pt idx="26620">
                  <c:v>7.8E-2</c:v>
                </c:pt>
                <c:pt idx="26621">
                  <c:v>7.8E-2</c:v>
                </c:pt>
                <c:pt idx="26622">
                  <c:v>7.8E-2</c:v>
                </c:pt>
                <c:pt idx="26623">
                  <c:v>7.8E-2</c:v>
                </c:pt>
                <c:pt idx="26624">
                  <c:v>7.8E-2</c:v>
                </c:pt>
                <c:pt idx="26625">
                  <c:v>7.8E-2</c:v>
                </c:pt>
                <c:pt idx="26626">
                  <c:v>7.8E-2</c:v>
                </c:pt>
                <c:pt idx="26627">
                  <c:v>7.8E-2</c:v>
                </c:pt>
                <c:pt idx="26628">
                  <c:v>7.8E-2</c:v>
                </c:pt>
                <c:pt idx="26629">
                  <c:v>7.8E-2</c:v>
                </c:pt>
                <c:pt idx="26630">
                  <c:v>7.8E-2</c:v>
                </c:pt>
                <c:pt idx="26631">
                  <c:v>7.8E-2</c:v>
                </c:pt>
                <c:pt idx="26632">
                  <c:v>7.8E-2</c:v>
                </c:pt>
                <c:pt idx="26633">
                  <c:v>7.8E-2</c:v>
                </c:pt>
                <c:pt idx="26634">
                  <c:v>7.8E-2</c:v>
                </c:pt>
                <c:pt idx="26635">
                  <c:v>7.8E-2</c:v>
                </c:pt>
                <c:pt idx="26636">
                  <c:v>7.8E-2</c:v>
                </c:pt>
                <c:pt idx="26637">
                  <c:v>7.8E-2</c:v>
                </c:pt>
                <c:pt idx="26638">
                  <c:v>7.8E-2</c:v>
                </c:pt>
                <c:pt idx="26639">
                  <c:v>7.8E-2</c:v>
                </c:pt>
                <c:pt idx="26640">
                  <c:v>7.8E-2</c:v>
                </c:pt>
                <c:pt idx="26641">
                  <c:v>7.8E-2</c:v>
                </c:pt>
                <c:pt idx="26642">
                  <c:v>7.8E-2</c:v>
                </c:pt>
                <c:pt idx="26643">
                  <c:v>7.8E-2</c:v>
                </c:pt>
                <c:pt idx="26644">
                  <c:v>7.8E-2</c:v>
                </c:pt>
                <c:pt idx="26645">
                  <c:v>7.8E-2</c:v>
                </c:pt>
                <c:pt idx="26646">
                  <c:v>7.8E-2</c:v>
                </c:pt>
                <c:pt idx="26647">
                  <c:v>7.8E-2</c:v>
                </c:pt>
                <c:pt idx="26648">
                  <c:v>7.8E-2</c:v>
                </c:pt>
                <c:pt idx="26649">
                  <c:v>7.9000000000000001E-2</c:v>
                </c:pt>
                <c:pt idx="26650">
                  <c:v>7.9000000000000001E-2</c:v>
                </c:pt>
                <c:pt idx="26651">
                  <c:v>7.9000000000000001E-2</c:v>
                </c:pt>
                <c:pt idx="26652">
                  <c:v>7.9000000000000001E-2</c:v>
                </c:pt>
                <c:pt idx="26653">
                  <c:v>7.9000000000000001E-2</c:v>
                </c:pt>
                <c:pt idx="26654">
                  <c:v>7.9000000000000001E-2</c:v>
                </c:pt>
                <c:pt idx="26655">
                  <c:v>7.9000000000000001E-2</c:v>
                </c:pt>
                <c:pt idx="26656">
                  <c:v>7.9000000000000001E-2</c:v>
                </c:pt>
                <c:pt idx="26657">
                  <c:v>7.9000000000000001E-2</c:v>
                </c:pt>
                <c:pt idx="26658">
                  <c:v>7.9000000000000001E-2</c:v>
                </c:pt>
                <c:pt idx="26659">
                  <c:v>7.9000000000000001E-2</c:v>
                </c:pt>
                <c:pt idx="26660">
                  <c:v>7.9000000000000001E-2</c:v>
                </c:pt>
                <c:pt idx="26661">
                  <c:v>7.9000000000000001E-2</c:v>
                </c:pt>
                <c:pt idx="26662">
                  <c:v>7.9000000000000001E-2</c:v>
                </c:pt>
                <c:pt idx="26663">
                  <c:v>7.9000000000000001E-2</c:v>
                </c:pt>
                <c:pt idx="26664">
                  <c:v>7.9000000000000001E-2</c:v>
                </c:pt>
                <c:pt idx="26665">
                  <c:v>7.9000000000000001E-2</c:v>
                </c:pt>
                <c:pt idx="26666">
                  <c:v>7.9000000000000001E-2</c:v>
                </c:pt>
                <c:pt idx="26667">
                  <c:v>7.9000000000000001E-2</c:v>
                </c:pt>
                <c:pt idx="26668">
                  <c:v>7.9000000000000001E-2</c:v>
                </c:pt>
                <c:pt idx="26669">
                  <c:v>7.9000000000000001E-2</c:v>
                </c:pt>
                <c:pt idx="26670">
                  <c:v>7.9000000000000001E-2</c:v>
                </c:pt>
                <c:pt idx="26671">
                  <c:v>7.9000000000000001E-2</c:v>
                </c:pt>
                <c:pt idx="26672">
                  <c:v>7.9000000000000001E-2</c:v>
                </c:pt>
                <c:pt idx="26673">
                  <c:v>7.9000000000000001E-2</c:v>
                </c:pt>
                <c:pt idx="26674">
                  <c:v>7.9000000000000001E-2</c:v>
                </c:pt>
                <c:pt idx="26675">
                  <c:v>7.9000000000000001E-2</c:v>
                </c:pt>
                <c:pt idx="26676">
                  <c:v>7.9000000000000001E-2</c:v>
                </c:pt>
                <c:pt idx="26677">
                  <c:v>7.9000000000000001E-2</c:v>
                </c:pt>
                <c:pt idx="26678">
                  <c:v>7.9000000000000001E-2</c:v>
                </c:pt>
                <c:pt idx="26679">
                  <c:v>7.9000000000000001E-2</c:v>
                </c:pt>
                <c:pt idx="26680">
                  <c:v>7.9000000000000001E-2</c:v>
                </c:pt>
                <c:pt idx="26681">
                  <c:v>7.9000000000000001E-2</c:v>
                </c:pt>
                <c:pt idx="26682">
                  <c:v>7.9000000000000001E-2</c:v>
                </c:pt>
                <c:pt idx="26683">
                  <c:v>7.9000000000000001E-2</c:v>
                </c:pt>
                <c:pt idx="26684">
                  <c:v>7.9000000000000001E-2</c:v>
                </c:pt>
                <c:pt idx="26685">
                  <c:v>7.9000000000000001E-2</c:v>
                </c:pt>
                <c:pt idx="26686">
                  <c:v>7.9000000000000001E-2</c:v>
                </c:pt>
                <c:pt idx="26687">
                  <c:v>7.9000000000000001E-2</c:v>
                </c:pt>
                <c:pt idx="26688">
                  <c:v>7.9000000000000001E-2</c:v>
                </c:pt>
                <c:pt idx="26689">
                  <c:v>7.9000000000000001E-2</c:v>
                </c:pt>
                <c:pt idx="26690">
                  <c:v>7.9000000000000001E-2</c:v>
                </c:pt>
                <c:pt idx="26691">
                  <c:v>7.9000000000000001E-2</c:v>
                </c:pt>
                <c:pt idx="26692">
                  <c:v>7.9000000000000001E-2</c:v>
                </c:pt>
                <c:pt idx="26693">
                  <c:v>7.9000000000000001E-2</c:v>
                </c:pt>
                <c:pt idx="26694">
                  <c:v>7.9000000000000001E-2</c:v>
                </c:pt>
                <c:pt idx="26695">
                  <c:v>7.9000000000000001E-2</c:v>
                </c:pt>
                <c:pt idx="26696">
                  <c:v>7.9000000000000001E-2</c:v>
                </c:pt>
                <c:pt idx="26697">
                  <c:v>7.9000000000000001E-2</c:v>
                </c:pt>
                <c:pt idx="26698">
                  <c:v>7.9000000000000001E-2</c:v>
                </c:pt>
                <c:pt idx="26699">
                  <c:v>7.9000000000000001E-2</c:v>
                </c:pt>
                <c:pt idx="26700">
                  <c:v>7.9000000000000001E-2</c:v>
                </c:pt>
                <c:pt idx="26701">
                  <c:v>7.9000000000000001E-2</c:v>
                </c:pt>
                <c:pt idx="26702">
                  <c:v>7.9000000000000001E-2</c:v>
                </c:pt>
                <c:pt idx="26703">
                  <c:v>7.9000000000000001E-2</c:v>
                </c:pt>
                <c:pt idx="26704">
                  <c:v>7.9000000000000001E-2</c:v>
                </c:pt>
                <c:pt idx="26705">
                  <c:v>7.9000000000000001E-2</c:v>
                </c:pt>
                <c:pt idx="26706">
                  <c:v>7.9000000000000001E-2</c:v>
                </c:pt>
                <c:pt idx="26707">
                  <c:v>7.9000000000000001E-2</c:v>
                </c:pt>
                <c:pt idx="26708">
                  <c:v>7.9000000000000001E-2</c:v>
                </c:pt>
                <c:pt idx="26709">
                  <c:v>7.9000000000000001E-2</c:v>
                </c:pt>
                <c:pt idx="26710">
                  <c:v>7.9000000000000001E-2</c:v>
                </c:pt>
                <c:pt idx="26711">
                  <c:v>7.9000000000000001E-2</c:v>
                </c:pt>
                <c:pt idx="26712">
                  <c:v>7.9000000000000001E-2</c:v>
                </c:pt>
                <c:pt idx="26713">
                  <c:v>7.9000000000000001E-2</c:v>
                </c:pt>
                <c:pt idx="26714">
                  <c:v>7.9000000000000001E-2</c:v>
                </c:pt>
                <c:pt idx="26715">
                  <c:v>7.9000000000000001E-2</c:v>
                </c:pt>
                <c:pt idx="26716">
                  <c:v>7.9000000000000001E-2</c:v>
                </c:pt>
                <c:pt idx="26717">
                  <c:v>7.9000000000000001E-2</c:v>
                </c:pt>
                <c:pt idx="26718">
                  <c:v>7.9000000000000001E-2</c:v>
                </c:pt>
                <c:pt idx="26719">
                  <c:v>7.9000000000000001E-2</c:v>
                </c:pt>
                <c:pt idx="26720">
                  <c:v>7.9000000000000001E-2</c:v>
                </c:pt>
                <c:pt idx="26721">
                  <c:v>7.9000000000000001E-2</c:v>
                </c:pt>
                <c:pt idx="26722">
                  <c:v>7.9000000000000001E-2</c:v>
                </c:pt>
                <c:pt idx="26723">
                  <c:v>7.9000000000000001E-2</c:v>
                </c:pt>
                <c:pt idx="26724">
                  <c:v>7.9000000000000001E-2</c:v>
                </c:pt>
                <c:pt idx="26725">
                  <c:v>7.9000000000000001E-2</c:v>
                </c:pt>
                <c:pt idx="26726">
                  <c:v>7.9000000000000001E-2</c:v>
                </c:pt>
                <c:pt idx="26727">
                  <c:v>7.9000000000000001E-2</c:v>
                </c:pt>
                <c:pt idx="26728">
                  <c:v>7.9000000000000001E-2</c:v>
                </c:pt>
                <c:pt idx="26729">
                  <c:v>7.9000000000000001E-2</c:v>
                </c:pt>
                <c:pt idx="26730">
                  <c:v>0.08</c:v>
                </c:pt>
                <c:pt idx="26731">
                  <c:v>0.08</c:v>
                </c:pt>
                <c:pt idx="26732">
                  <c:v>0.08</c:v>
                </c:pt>
                <c:pt idx="26733">
                  <c:v>0.08</c:v>
                </c:pt>
                <c:pt idx="26734">
                  <c:v>0.08</c:v>
                </c:pt>
                <c:pt idx="26735">
                  <c:v>0.08</c:v>
                </c:pt>
                <c:pt idx="26736">
                  <c:v>0.08</c:v>
                </c:pt>
                <c:pt idx="26737">
                  <c:v>0.08</c:v>
                </c:pt>
                <c:pt idx="26738">
                  <c:v>0.08</c:v>
                </c:pt>
                <c:pt idx="26739">
                  <c:v>0.08</c:v>
                </c:pt>
                <c:pt idx="26740">
                  <c:v>0.08</c:v>
                </c:pt>
                <c:pt idx="26741">
                  <c:v>0.08</c:v>
                </c:pt>
                <c:pt idx="26742">
                  <c:v>0.08</c:v>
                </c:pt>
                <c:pt idx="26743">
                  <c:v>0.08</c:v>
                </c:pt>
                <c:pt idx="26744">
                  <c:v>0.08</c:v>
                </c:pt>
                <c:pt idx="26745">
                  <c:v>0.08</c:v>
                </c:pt>
                <c:pt idx="26746">
                  <c:v>0.08</c:v>
                </c:pt>
                <c:pt idx="26747">
                  <c:v>0.08</c:v>
                </c:pt>
                <c:pt idx="26748">
                  <c:v>0.08</c:v>
                </c:pt>
                <c:pt idx="26749">
                  <c:v>0.08</c:v>
                </c:pt>
                <c:pt idx="26750">
                  <c:v>0.08</c:v>
                </c:pt>
                <c:pt idx="26751">
                  <c:v>0.08</c:v>
                </c:pt>
                <c:pt idx="26752">
                  <c:v>0.08</c:v>
                </c:pt>
                <c:pt idx="26753">
                  <c:v>0.08</c:v>
                </c:pt>
                <c:pt idx="26754">
                  <c:v>0.08</c:v>
                </c:pt>
                <c:pt idx="26755">
                  <c:v>0.08</c:v>
                </c:pt>
                <c:pt idx="26756">
                  <c:v>0.08</c:v>
                </c:pt>
                <c:pt idx="26757">
                  <c:v>0.08</c:v>
                </c:pt>
                <c:pt idx="26758">
                  <c:v>0.08</c:v>
                </c:pt>
                <c:pt idx="26759">
                  <c:v>0.08</c:v>
                </c:pt>
                <c:pt idx="26760">
                  <c:v>0.08</c:v>
                </c:pt>
                <c:pt idx="26761">
                  <c:v>0.08</c:v>
                </c:pt>
                <c:pt idx="26762">
                  <c:v>0.08</c:v>
                </c:pt>
                <c:pt idx="26763">
                  <c:v>0.08</c:v>
                </c:pt>
                <c:pt idx="26764">
                  <c:v>0.08</c:v>
                </c:pt>
                <c:pt idx="26765">
                  <c:v>0.08</c:v>
                </c:pt>
                <c:pt idx="26766">
                  <c:v>0.08</c:v>
                </c:pt>
                <c:pt idx="26767">
                  <c:v>0.08</c:v>
                </c:pt>
                <c:pt idx="26768">
                  <c:v>0.08</c:v>
                </c:pt>
                <c:pt idx="26769">
                  <c:v>0.08</c:v>
                </c:pt>
                <c:pt idx="26770">
                  <c:v>0.08</c:v>
                </c:pt>
                <c:pt idx="26771">
                  <c:v>0.08</c:v>
                </c:pt>
                <c:pt idx="26772">
                  <c:v>0.08</c:v>
                </c:pt>
                <c:pt idx="26773">
                  <c:v>0.08</c:v>
                </c:pt>
                <c:pt idx="26774">
                  <c:v>0.08</c:v>
                </c:pt>
                <c:pt idx="26775">
                  <c:v>0.08</c:v>
                </c:pt>
                <c:pt idx="26776">
                  <c:v>0.08</c:v>
                </c:pt>
                <c:pt idx="26777">
                  <c:v>0.08</c:v>
                </c:pt>
                <c:pt idx="26778">
                  <c:v>0.08</c:v>
                </c:pt>
                <c:pt idx="26779">
                  <c:v>0.08</c:v>
                </c:pt>
                <c:pt idx="26780">
                  <c:v>0.08</c:v>
                </c:pt>
                <c:pt idx="26781">
                  <c:v>0.08</c:v>
                </c:pt>
                <c:pt idx="26782">
                  <c:v>0.08</c:v>
                </c:pt>
                <c:pt idx="26783">
                  <c:v>0.08</c:v>
                </c:pt>
                <c:pt idx="26784">
                  <c:v>0.08</c:v>
                </c:pt>
                <c:pt idx="26785">
                  <c:v>0.08</c:v>
                </c:pt>
                <c:pt idx="26786">
                  <c:v>0.08</c:v>
                </c:pt>
                <c:pt idx="26787">
                  <c:v>0.08</c:v>
                </c:pt>
                <c:pt idx="26788">
                  <c:v>0.08</c:v>
                </c:pt>
                <c:pt idx="26789">
                  <c:v>0.08</c:v>
                </c:pt>
                <c:pt idx="26790">
                  <c:v>0.08</c:v>
                </c:pt>
                <c:pt idx="26791">
                  <c:v>0.08</c:v>
                </c:pt>
                <c:pt idx="26792">
                  <c:v>0.08</c:v>
                </c:pt>
                <c:pt idx="26793">
                  <c:v>0.08</c:v>
                </c:pt>
                <c:pt idx="26794">
                  <c:v>0.08</c:v>
                </c:pt>
                <c:pt idx="26795">
                  <c:v>0.08</c:v>
                </c:pt>
                <c:pt idx="26796">
                  <c:v>0.08</c:v>
                </c:pt>
                <c:pt idx="26797">
                  <c:v>0.08</c:v>
                </c:pt>
                <c:pt idx="26798">
                  <c:v>0.08</c:v>
                </c:pt>
                <c:pt idx="26799">
                  <c:v>0.08</c:v>
                </c:pt>
                <c:pt idx="26800">
                  <c:v>0.08</c:v>
                </c:pt>
                <c:pt idx="26801">
                  <c:v>0.08</c:v>
                </c:pt>
                <c:pt idx="26802">
                  <c:v>0.08</c:v>
                </c:pt>
                <c:pt idx="26803">
                  <c:v>0.08</c:v>
                </c:pt>
                <c:pt idx="26804">
                  <c:v>0.08</c:v>
                </c:pt>
                <c:pt idx="26805">
                  <c:v>0.08</c:v>
                </c:pt>
                <c:pt idx="26806">
                  <c:v>0.08</c:v>
                </c:pt>
                <c:pt idx="26807">
                  <c:v>0.08</c:v>
                </c:pt>
                <c:pt idx="26808">
                  <c:v>0.08</c:v>
                </c:pt>
                <c:pt idx="26809">
                  <c:v>0.08</c:v>
                </c:pt>
                <c:pt idx="26810">
                  <c:v>0.08</c:v>
                </c:pt>
                <c:pt idx="26811">
                  <c:v>8.1000000000000003E-2</c:v>
                </c:pt>
                <c:pt idx="26812">
                  <c:v>8.1000000000000003E-2</c:v>
                </c:pt>
                <c:pt idx="26813">
                  <c:v>8.1000000000000003E-2</c:v>
                </c:pt>
                <c:pt idx="26814">
                  <c:v>8.1000000000000003E-2</c:v>
                </c:pt>
                <c:pt idx="26815">
                  <c:v>8.1000000000000003E-2</c:v>
                </c:pt>
                <c:pt idx="26816">
                  <c:v>8.1000000000000003E-2</c:v>
                </c:pt>
                <c:pt idx="26817">
                  <c:v>8.1000000000000003E-2</c:v>
                </c:pt>
                <c:pt idx="26818">
                  <c:v>8.1000000000000003E-2</c:v>
                </c:pt>
                <c:pt idx="26819">
                  <c:v>8.1000000000000003E-2</c:v>
                </c:pt>
                <c:pt idx="26820">
                  <c:v>8.1000000000000003E-2</c:v>
                </c:pt>
                <c:pt idx="26821">
                  <c:v>8.1000000000000003E-2</c:v>
                </c:pt>
                <c:pt idx="26822">
                  <c:v>8.1000000000000003E-2</c:v>
                </c:pt>
                <c:pt idx="26823">
                  <c:v>8.1000000000000003E-2</c:v>
                </c:pt>
                <c:pt idx="26824">
                  <c:v>8.1000000000000003E-2</c:v>
                </c:pt>
                <c:pt idx="26825">
                  <c:v>8.1000000000000003E-2</c:v>
                </c:pt>
                <c:pt idx="26826">
                  <c:v>8.1000000000000003E-2</c:v>
                </c:pt>
                <c:pt idx="26827">
                  <c:v>8.1000000000000003E-2</c:v>
                </c:pt>
                <c:pt idx="26828">
                  <c:v>8.1000000000000003E-2</c:v>
                </c:pt>
                <c:pt idx="26829">
                  <c:v>8.1000000000000003E-2</c:v>
                </c:pt>
                <c:pt idx="26830">
                  <c:v>8.1000000000000003E-2</c:v>
                </c:pt>
                <c:pt idx="26831">
                  <c:v>8.1000000000000003E-2</c:v>
                </c:pt>
                <c:pt idx="26832">
                  <c:v>8.1000000000000003E-2</c:v>
                </c:pt>
                <c:pt idx="26833">
                  <c:v>8.1000000000000003E-2</c:v>
                </c:pt>
                <c:pt idx="26834">
                  <c:v>8.1000000000000003E-2</c:v>
                </c:pt>
                <c:pt idx="26835">
                  <c:v>8.1000000000000003E-2</c:v>
                </c:pt>
                <c:pt idx="26836">
                  <c:v>8.1000000000000003E-2</c:v>
                </c:pt>
                <c:pt idx="26837">
                  <c:v>8.1000000000000003E-2</c:v>
                </c:pt>
                <c:pt idx="26838">
                  <c:v>8.1000000000000003E-2</c:v>
                </c:pt>
                <c:pt idx="26839">
                  <c:v>8.1000000000000003E-2</c:v>
                </c:pt>
                <c:pt idx="26840">
                  <c:v>8.1000000000000003E-2</c:v>
                </c:pt>
                <c:pt idx="26841">
                  <c:v>8.1000000000000003E-2</c:v>
                </c:pt>
                <c:pt idx="26842">
                  <c:v>8.1000000000000003E-2</c:v>
                </c:pt>
                <c:pt idx="26843">
                  <c:v>8.1000000000000003E-2</c:v>
                </c:pt>
                <c:pt idx="26844">
                  <c:v>8.1000000000000003E-2</c:v>
                </c:pt>
                <c:pt idx="26845">
                  <c:v>8.1000000000000003E-2</c:v>
                </c:pt>
                <c:pt idx="26846">
                  <c:v>8.1000000000000003E-2</c:v>
                </c:pt>
                <c:pt idx="26847">
                  <c:v>8.1000000000000003E-2</c:v>
                </c:pt>
                <c:pt idx="26848">
                  <c:v>8.1000000000000003E-2</c:v>
                </c:pt>
                <c:pt idx="26849">
                  <c:v>8.1000000000000003E-2</c:v>
                </c:pt>
                <c:pt idx="26850">
                  <c:v>8.1000000000000003E-2</c:v>
                </c:pt>
                <c:pt idx="26851">
                  <c:v>8.1000000000000003E-2</c:v>
                </c:pt>
                <c:pt idx="26852">
                  <c:v>8.1000000000000003E-2</c:v>
                </c:pt>
                <c:pt idx="26853">
                  <c:v>8.1000000000000003E-2</c:v>
                </c:pt>
                <c:pt idx="26854">
                  <c:v>8.1000000000000003E-2</c:v>
                </c:pt>
                <c:pt idx="26855">
                  <c:v>8.1000000000000003E-2</c:v>
                </c:pt>
                <c:pt idx="26856">
                  <c:v>8.1000000000000003E-2</c:v>
                </c:pt>
                <c:pt idx="26857">
                  <c:v>8.1000000000000003E-2</c:v>
                </c:pt>
                <c:pt idx="26858">
                  <c:v>8.1000000000000003E-2</c:v>
                </c:pt>
                <c:pt idx="26859">
                  <c:v>8.1000000000000003E-2</c:v>
                </c:pt>
                <c:pt idx="26860">
                  <c:v>8.1000000000000003E-2</c:v>
                </c:pt>
                <c:pt idx="26861">
                  <c:v>8.1000000000000003E-2</c:v>
                </c:pt>
                <c:pt idx="26862">
                  <c:v>8.1000000000000003E-2</c:v>
                </c:pt>
                <c:pt idx="26863">
                  <c:v>8.1000000000000003E-2</c:v>
                </c:pt>
                <c:pt idx="26864">
                  <c:v>8.1000000000000003E-2</c:v>
                </c:pt>
                <c:pt idx="26865">
                  <c:v>8.1000000000000003E-2</c:v>
                </c:pt>
                <c:pt idx="26866">
                  <c:v>8.1000000000000003E-2</c:v>
                </c:pt>
                <c:pt idx="26867">
                  <c:v>8.1000000000000003E-2</c:v>
                </c:pt>
                <c:pt idx="26868">
                  <c:v>8.1000000000000003E-2</c:v>
                </c:pt>
                <c:pt idx="26869">
                  <c:v>8.1000000000000003E-2</c:v>
                </c:pt>
                <c:pt idx="26870">
                  <c:v>8.1000000000000003E-2</c:v>
                </c:pt>
                <c:pt idx="26871">
                  <c:v>8.1000000000000003E-2</c:v>
                </c:pt>
                <c:pt idx="26872">
                  <c:v>8.1000000000000003E-2</c:v>
                </c:pt>
                <c:pt idx="26873">
                  <c:v>8.1000000000000003E-2</c:v>
                </c:pt>
                <c:pt idx="26874">
                  <c:v>8.1000000000000003E-2</c:v>
                </c:pt>
                <c:pt idx="26875">
                  <c:v>8.1000000000000003E-2</c:v>
                </c:pt>
                <c:pt idx="26876">
                  <c:v>8.1000000000000003E-2</c:v>
                </c:pt>
                <c:pt idx="26877">
                  <c:v>8.1000000000000003E-2</c:v>
                </c:pt>
                <c:pt idx="26878">
                  <c:v>8.1000000000000003E-2</c:v>
                </c:pt>
                <c:pt idx="26879">
                  <c:v>8.1000000000000003E-2</c:v>
                </c:pt>
                <c:pt idx="26880">
                  <c:v>8.1000000000000003E-2</c:v>
                </c:pt>
                <c:pt idx="26881">
                  <c:v>8.1000000000000003E-2</c:v>
                </c:pt>
                <c:pt idx="26882">
                  <c:v>8.1000000000000003E-2</c:v>
                </c:pt>
                <c:pt idx="26883">
                  <c:v>8.1000000000000003E-2</c:v>
                </c:pt>
                <c:pt idx="26884">
                  <c:v>8.1000000000000003E-2</c:v>
                </c:pt>
                <c:pt idx="26885">
                  <c:v>8.1000000000000003E-2</c:v>
                </c:pt>
                <c:pt idx="26886">
                  <c:v>8.1000000000000003E-2</c:v>
                </c:pt>
                <c:pt idx="26887">
                  <c:v>8.1000000000000003E-2</c:v>
                </c:pt>
                <c:pt idx="26888">
                  <c:v>8.1000000000000003E-2</c:v>
                </c:pt>
                <c:pt idx="26889">
                  <c:v>8.1000000000000003E-2</c:v>
                </c:pt>
                <c:pt idx="26890">
                  <c:v>8.1000000000000003E-2</c:v>
                </c:pt>
                <c:pt idx="26891">
                  <c:v>8.1000000000000003E-2</c:v>
                </c:pt>
                <c:pt idx="26892">
                  <c:v>8.2000000000000003E-2</c:v>
                </c:pt>
                <c:pt idx="26893">
                  <c:v>8.2000000000000003E-2</c:v>
                </c:pt>
                <c:pt idx="26894">
                  <c:v>8.2000000000000003E-2</c:v>
                </c:pt>
                <c:pt idx="26895">
                  <c:v>8.2000000000000003E-2</c:v>
                </c:pt>
                <c:pt idx="26896">
                  <c:v>8.2000000000000003E-2</c:v>
                </c:pt>
                <c:pt idx="26897">
                  <c:v>8.2000000000000003E-2</c:v>
                </c:pt>
                <c:pt idx="26898">
                  <c:v>8.2000000000000003E-2</c:v>
                </c:pt>
                <c:pt idx="26899">
                  <c:v>8.2000000000000003E-2</c:v>
                </c:pt>
                <c:pt idx="26900">
                  <c:v>8.2000000000000003E-2</c:v>
                </c:pt>
                <c:pt idx="26901">
                  <c:v>8.2000000000000003E-2</c:v>
                </c:pt>
                <c:pt idx="26902">
                  <c:v>8.2000000000000003E-2</c:v>
                </c:pt>
                <c:pt idx="26903">
                  <c:v>8.2000000000000003E-2</c:v>
                </c:pt>
                <c:pt idx="26904">
                  <c:v>8.2000000000000003E-2</c:v>
                </c:pt>
                <c:pt idx="26905">
                  <c:v>8.2000000000000003E-2</c:v>
                </c:pt>
                <c:pt idx="26906">
                  <c:v>8.2000000000000003E-2</c:v>
                </c:pt>
                <c:pt idx="26907">
                  <c:v>8.2000000000000003E-2</c:v>
                </c:pt>
                <c:pt idx="26908">
                  <c:v>8.2000000000000003E-2</c:v>
                </c:pt>
                <c:pt idx="26909">
                  <c:v>8.2000000000000003E-2</c:v>
                </c:pt>
                <c:pt idx="26910">
                  <c:v>8.2000000000000003E-2</c:v>
                </c:pt>
                <c:pt idx="26911">
                  <c:v>8.2000000000000003E-2</c:v>
                </c:pt>
                <c:pt idx="26912">
                  <c:v>8.2000000000000003E-2</c:v>
                </c:pt>
                <c:pt idx="26913">
                  <c:v>8.2000000000000003E-2</c:v>
                </c:pt>
                <c:pt idx="26914">
                  <c:v>8.2000000000000003E-2</c:v>
                </c:pt>
                <c:pt idx="26915">
                  <c:v>8.2000000000000003E-2</c:v>
                </c:pt>
                <c:pt idx="26916">
                  <c:v>8.2000000000000003E-2</c:v>
                </c:pt>
                <c:pt idx="26917">
                  <c:v>8.2000000000000003E-2</c:v>
                </c:pt>
                <c:pt idx="26918">
                  <c:v>8.2000000000000003E-2</c:v>
                </c:pt>
                <c:pt idx="26919">
                  <c:v>8.2000000000000003E-2</c:v>
                </c:pt>
                <c:pt idx="26920">
                  <c:v>8.2000000000000003E-2</c:v>
                </c:pt>
                <c:pt idx="26921">
                  <c:v>8.2000000000000003E-2</c:v>
                </c:pt>
                <c:pt idx="26922">
                  <c:v>8.2000000000000003E-2</c:v>
                </c:pt>
                <c:pt idx="26923">
                  <c:v>8.2000000000000003E-2</c:v>
                </c:pt>
                <c:pt idx="26924">
                  <c:v>8.2000000000000003E-2</c:v>
                </c:pt>
                <c:pt idx="26925">
                  <c:v>8.2000000000000003E-2</c:v>
                </c:pt>
                <c:pt idx="26926">
                  <c:v>8.2000000000000003E-2</c:v>
                </c:pt>
                <c:pt idx="26927">
                  <c:v>8.2000000000000003E-2</c:v>
                </c:pt>
                <c:pt idx="26928">
                  <c:v>8.2000000000000003E-2</c:v>
                </c:pt>
                <c:pt idx="26929">
                  <c:v>8.2000000000000003E-2</c:v>
                </c:pt>
                <c:pt idx="26930">
                  <c:v>8.2000000000000003E-2</c:v>
                </c:pt>
                <c:pt idx="26931">
                  <c:v>8.2000000000000003E-2</c:v>
                </c:pt>
                <c:pt idx="26932">
                  <c:v>8.2000000000000003E-2</c:v>
                </c:pt>
                <c:pt idx="26933">
                  <c:v>8.2000000000000003E-2</c:v>
                </c:pt>
                <c:pt idx="26934">
                  <c:v>8.2000000000000003E-2</c:v>
                </c:pt>
                <c:pt idx="26935">
                  <c:v>8.2000000000000003E-2</c:v>
                </c:pt>
                <c:pt idx="26936">
                  <c:v>8.2000000000000003E-2</c:v>
                </c:pt>
                <c:pt idx="26937">
                  <c:v>8.2000000000000003E-2</c:v>
                </c:pt>
                <c:pt idx="26938">
                  <c:v>8.2000000000000003E-2</c:v>
                </c:pt>
                <c:pt idx="26939">
                  <c:v>8.2000000000000003E-2</c:v>
                </c:pt>
                <c:pt idx="26940">
                  <c:v>8.2000000000000003E-2</c:v>
                </c:pt>
                <c:pt idx="26941">
                  <c:v>8.2000000000000003E-2</c:v>
                </c:pt>
                <c:pt idx="26942">
                  <c:v>8.2000000000000003E-2</c:v>
                </c:pt>
                <c:pt idx="26943">
                  <c:v>8.2000000000000003E-2</c:v>
                </c:pt>
                <c:pt idx="26944">
                  <c:v>8.2000000000000003E-2</c:v>
                </c:pt>
                <c:pt idx="26945">
                  <c:v>8.2000000000000003E-2</c:v>
                </c:pt>
                <c:pt idx="26946">
                  <c:v>8.2000000000000003E-2</c:v>
                </c:pt>
                <c:pt idx="26947">
                  <c:v>8.2000000000000003E-2</c:v>
                </c:pt>
                <c:pt idx="26948">
                  <c:v>8.2000000000000003E-2</c:v>
                </c:pt>
                <c:pt idx="26949">
                  <c:v>8.2000000000000003E-2</c:v>
                </c:pt>
                <c:pt idx="26950">
                  <c:v>8.2000000000000003E-2</c:v>
                </c:pt>
                <c:pt idx="26951">
                  <c:v>8.2000000000000003E-2</c:v>
                </c:pt>
                <c:pt idx="26952">
                  <c:v>8.2000000000000003E-2</c:v>
                </c:pt>
                <c:pt idx="26953">
                  <c:v>8.2000000000000003E-2</c:v>
                </c:pt>
                <c:pt idx="26954">
                  <c:v>8.2000000000000003E-2</c:v>
                </c:pt>
                <c:pt idx="26955">
                  <c:v>8.2000000000000003E-2</c:v>
                </c:pt>
                <c:pt idx="26956">
                  <c:v>8.2000000000000003E-2</c:v>
                </c:pt>
                <c:pt idx="26957">
                  <c:v>8.2000000000000003E-2</c:v>
                </c:pt>
                <c:pt idx="26958">
                  <c:v>8.2000000000000003E-2</c:v>
                </c:pt>
                <c:pt idx="26959">
                  <c:v>8.2000000000000003E-2</c:v>
                </c:pt>
                <c:pt idx="26960">
                  <c:v>8.2000000000000003E-2</c:v>
                </c:pt>
                <c:pt idx="26961">
                  <c:v>8.2000000000000003E-2</c:v>
                </c:pt>
                <c:pt idx="26962">
                  <c:v>8.2000000000000003E-2</c:v>
                </c:pt>
                <c:pt idx="26963">
                  <c:v>8.2000000000000003E-2</c:v>
                </c:pt>
                <c:pt idx="26964">
                  <c:v>8.2000000000000003E-2</c:v>
                </c:pt>
                <c:pt idx="26965">
                  <c:v>8.2000000000000003E-2</c:v>
                </c:pt>
                <c:pt idx="26966">
                  <c:v>8.2000000000000003E-2</c:v>
                </c:pt>
                <c:pt idx="26967">
                  <c:v>8.2000000000000003E-2</c:v>
                </c:pt>
                <c:pt idx="26968">
                  <c:v>8.2000000000000003E-2</c:v>
                </c:pt>
                <c:pt idx="26969">
                  <c:v>8.2000000000000003E-2</c:v>
                </c:pt>
                <c:pt idx="26970">
                  <c:v>8.2000000000000003E-2</c:v>
                </c:pt>
                <c:pt idx="26971">
                  <c:v>8.2000000000000003E-2</c:v>
                </c:pt>
                <c:pt idx="26972">
                  <c:v>8.2000000000000003E-2</c:v>
                </c:pt>
                <c:pt idx="26973">
                  <c:v>8.3000000000000004E-2</c:v>
                </c:pt>
                <c:pt idx="26974">
                  <c:v>8.3000000000000004E-2</c:v>
                </c:pt>
                <c:pt idx="26975">
                  <c:v>8.3000000000000004E-2</c:v>
                </c:pt>
                <c:pt idx="26976">
                  <c:v>8.3000000000000004E-2</c:v>
                </c:pt>
                <c:pt idx="26977">
                  <c:v>8.3000000000000004E-2</c:v>
                </c:pt>
                <c:pt idx="26978">
                  <c:v>8.3000000000000004E-2</c:v>
                </c:pt>
                <c:pt idx="26979">
                  <c:v>8.3000000000000004E-2</c:v>
                </c:pt>
                <c:pt idx="26980">
                  <c:v>8.3000000000000004E-2</c:v>
                </c:pt>
                <c:pt idx="26981">
                  <c:v>8.3000000000000004E-2</c:v>
                </c:pt>
                <c:pt idx="26982">
                  <c:v>8.3000000000000004E-2</c:v>
                </c:pt>
                <c:pt idx="26983">
                  <c:v>8.3000000000000004E-2</c:v>
                </c:pt>
                <c:pt idx="26984">
                  <c:v>8.3000000000000004E-2</c:v>
                </c:pt>
                <c:pt idx="26985">
                  <c:v>8.3000000000000004E-2</c:v>
                </c:pt>
                <c:pt idx="26986">
                  <c:v>8.3000000000000004E-2</c:v>
                </c:pt>
                <c:pt idx="26987">
                  <c:v>8.3000000000000004E-2</c:v>
                </c:pt>
                <c:pt idx="26988">
                  <c:v>8.3000000000000004E-2</c:v>
                </c:pt>
                <c:pt idx="26989">
                  <c:v>8.3000000000000004E-2</c:v>
                </c:pt>
                <c:pt idx="26990">
                  <c:v>8.3000000000000004E-2</c:v>
                </c:pt>
                <c:pt idx="26991">
                  <c:v>8.3000000000000004E-2</c:v>
                </c:pt>
                <c:pt idx="26992">
                  <c:v>8.3000000000000004E-2</c:v>
                </c:pt>
                <c:pt idx="26993">
                  <c:v>8.3000000000000004E-2</c:v>
                </c:pt>
                <c:pt idx="26994">
                  <c:v>8.3000000000000004E-2</c:v>
                </c:pt>
                <c:pt idx="26995">
                  <c:v>8.3000000000000004E-2</c:v>
                </c:pt>
                <c:pt idx="26996">
                  <c:v>8.3000000000000004E-2</c:v>
                </c:pt>
                <c:pt idx="26997">
                  <c:v>8.3000000000000004E-2</c:v>
                </c:pt>
                <c:pt idx="26998">
                  <c:v>8.3000000000000004E-2</c:v>
                </c:pt>
                <c:pt idx="26999">
                  <c:v>8.3000000000000004E-2</c:v>
                </c:pt>
                <c:pt idx="27000">
                  <c:v>8.3000000000000004E-2</c:v>
                </c:pt>
                <c:pt idx="27001">
                  <c:v>8.3000000000000004E-2</c:v>
                </c:pt>
                <c:pt idx="27002">
                  <c:v>8.3000000000000004E-2</c:v>
                </c:pt>
                <c:pt idx="27003">
                  <c:v>8.3000000000000004E-2</c:v>
                </c:pt>
                <c:pt idx="27004">
                  <c:v>8.3000000000000004E-2</c:v>
                </c:pt>
                <c:pt idx="27005">
                  <c:v>8.3000000000000004E-2</c:v>
                </c:pt>
                <c:pt idx="27006">
                  <c:v>8.3000000000000004E-2</c:v>
                </c:pt>
                <c:pt idx="27007">
                  <c:v>8.3000000000000004E-2</c:v>
                </c:pt>
                <c:pt idx="27008">
                  <c:v>8.3000000000000004E-2</c:v>
                </c:pt>
                <c:pt idx="27009">
                  <c:v>8.3000000000000004E-2</c:v>
                </c:pt>
                <c:pt idx="27010">
                  <c:v>8.3000000000000004E-2</c:v>
                </c:pt>
                <c:pt idx="27011">
                  <c:v>8.3000000000000004E-2</c:v>
                </c:pt>
                <c:pt idx="27012">
                  <c:v>8.3000000000000004E-2</c:v>
                </c:pt>
                <c:pt idx="27013">
                  <c:v>8.3000000000000004E-2</c:v>
                </c:pt>
                <c:pt idx="27014">
                  <c:v>8.3000000000000004E-2</c:v>
                </c:pt>
                <c:pt idx="27015">
                  <c:v>8.3000000000000004E-2</c:v>
                </c:pt>
                <c:pt idx="27016">
                  <c:v>8.3000000000000004E-2</c:v>
                </c:pt>
                <c:pt idx="27017">
                  <c:v>8.3000000000000004E-2</c:v>
                </c:pt>
                <c:pt idx="27018">
                  <c:v>8.3000000000000004E-2</c:v>
                </c:pt>
                <c:pt idx="27019">
                  <c:v>8.3000000000000004E-2</c:v>
                </c:pt>
                <c:pt idx="27020">
                  <c:v>8.3000000000000004E-2</c:v>
                </c:pt>
                <c:pt idx="27021">
                  <c:v>8.3000000000000004E-2</c:v>
                </c:pt>
                <c:pt idx="27022">
                  <c:v>8.3000000000000004E-2</c:v>
                </c:pt>
                <c:pt idx="27023">
                  <c:v>8.3000000000000004E-2</c:v>
                </c:pt>
                <c:pt idx="27024">
                  <c:v>8.3000000000000004E-2</c:v>
                </c:pt>
                <c:pt idx="27025">
                  <c:v>8.3000000000000004E-2</c:v>
                </c:pt>
                <c:pt idx="27026">
                  <c:v>8.3000000000000004E-2</c:v>
                </c:pt>
                <c:pt idx="27027">
                  <c:v>8.3000000000000004E-2</c:v>
                </c:pt>
                <c:pt idx="27028">
                  <c:v>8.3000000000000004E-2</c:v>
                </c:pt>
                <c:pt idx="27029">
                  <c:v>8.3000000000000004E-2</c:v>
                </c:pt>
                <c:pt idx="27030">
                  <c:v>8.3000000000000004E-2</c:v>
                </c:pt>
                <c:pt idx="27031">
                  <c:v>8.3000000000000004E-2</c:v>
                </c:pt>
                <c:pt idx="27032">
                  <c:v>8.3000000000000004E-2</c:v>
                </c:pt>
                <c:pt idx="27033">
                  <c:v>8.3000000000000004E-2</c:v>
                </c:pt>
                <c:pt idx="27034">
                  <c:v>8.3000000000000004E-2</c:v>
                </c:pt>
                <c:pt idx="27035">
                  <c:v>8.3000000000000004E-2</c:v>
                </c:pt>
                <c:pt idx="27036">
                  <c:v>8.3000000000000004E-2</c:v>
                </c:pt>
                <c:pt idx="27037">
                  <c:v>8.3000000000000004E-2</c:v>
                </c:pt>
                <c:pt idx="27038">
                  <c:v>8.3000000000000004E-2</c:v>
                </c:pt>
                <c:pt idx="27039">
                  <c:v>8.3000000000000004E-2</c:v>
                </c:pt>
                <c:pt idx="27040">
                  <c:v>8.3000000000000004E-2</c:v>
                </c:pt>
                <c:pt idx="27041">
                  <c:v>8.3000000000000004E-2</c:v>
                </c:pt>
                <c:pt idx="27042">
                  <c:v>8.3000000000000004E-2</c:v>
                </c:pt>
                <c:pt idx="27043">
                  <c:v>8.3000000000000004E-2</c:v>
                </c:pt>
                <c:pt idx="27044">
                  <c:v>8.3000000000000004E-2</c:v>
                </c:pt>
                <c:pt idx="27045">
                  <c:v>8.3000000000000004E-2</c:v>
                </c:pt>
                <c:pt idx="27046">
                  <c:v>8.3000000000000004E-2</c:v>
                </c:pt>
                <c:pt idx="27047">
                  <c:v>8.3000000000000004E-2</c:v>
                </c:pt>
                <c:pt idx="27048">
                  <c:v>8.3000000000000004E-2</c:v>
                </c:pt>
                <c:pt idx="27049">
                  <c:v>8.3000000000000004E-2</c:v>
                </c:pt>
                <c:pt idx="27050">
                  <c:v>8.3000000000000004E-2</c:v>
                </c:pt>
                <c:pt idx="27051">
                  <c:v>8.3000000000000004E-2</c:v>
                </c:pt>
                <c:pt idx="27052">
                  <c:v>8.3000000000000004E-2</c:v>
                </c:pt>
                <c:pt idx="27053">
                  <c:v>8.3000000000000004E-2</c:v>
                </c:pt>
                <c:pt idx="27054">
                  <c:v>8.4000000000000005E-2</c:v>
                </c:pt>
                <c:pt idx="27055">
                  <c:v>8.4000000000000005E-2</c:v>
                </c:pt>
                <c:pt idx="27056">
                  <c:v>8.4000000000000005E-2</c:v>
                </c:pt>
                <c:pt idx="27057">
                  <c:v>8.4000000000000005E-2</c:v>
                </c:pt>
                <c:pt idx="27058">
                  <c:v>8.4000000000000005E-2</c:v>
                </c:pt>
                <c:pt idx="27059">
                  <c:v>8.4000000000000005E-2</c:v>
                </c:pt>
                <c:pt idx="27060">
                  <c:v>8.4000000000000005E-2</c:v>
                </c:pt>
                <c:pt idx="27061">
                  <c:v>8.4000000000000005E-2</c:v>
                </c:pt>
                <c:pt idx="27062">
                  <c:v>8.4000000000000005E-2</c:v>
                </c:pt>
                <c:pt idx="27063">
                  <c:v>8.4000000000000005E-2</c:v>
                </c:pt>
                <c:pt idx="27064">
                  <c:v>8.4000000000000005E-2</c:v>
                </c:pt>
                <c:pt idx="27065">
                  <c:v>8.4000000000000005E-2</c:v>
                </c:pt>
                <c:pt idx="27066">
                  <c:v>8.4000000000000005E-2</c:v>
                </c:pt>
                <c:pt idx="27067">
                  <c:v>8.4000000000000005E-2</c:v>
                </c:pt>
                <c:pt idx="27068">
                  <c:v>8.4000000000000005E-2</c:v>
                </c:pt>
                <c:pt idx="27069">
                  <c:v>8.4000000000000005E-2</c:v>
                </c:pt>
                <c:pt idx="27070">
                  <c:v>8.4000000000000005E-2</c:v>
                </c:pt>
                <c:pt idx="27071">
                  <c:v>8.4000000000000005E-2</c:v>
                </c:pt>
                <c:pt idx="27072">
                  <c:v>8.4000000000000005E-2</c:v>
                </c:pt>
                <c:pt idx="27073">
                  <c:v>8.4000000000000005E-2</c:v>
                </c:pt>
                <c:pt idx="27074">
                  <c:v>8.4000000000000005E-2</c:v>
                </c:pt>
                <c:pt idx="27075">
                  <c:v>8.4000000000000005E-2</c:v>
                </c:pt>
                <c:pt idx="27076">
                  <c:v>8.4000000000000005E-2</c:v>
                </c:pt>
                <c:pt idx="27077">
                  <c:v>8.4000000000000005E-2</c:v>
                </c:pt>
                <c:pt idx="27078">
                  <c:v>8.4000000000000005E-2</c:v>
                </c:pt>
                <c:pt idx="27079">
                  <c:v>8.4000000000000005E-2</c:v>
                </c:pt>
                <c:pt idx="27080">
                  <c:v>8.4000000000000005E-2</c:v>
                </c:pt>
                <c:pt idx="27081">
                  <c:v>8.4000000000000005E-2</c:v>
                </c:pt>
                <c:pt idx="27082">
                  <c:v>8.4000000000000005E-2</c:v>
                </c:pt>
                <c:pt idx="27083">
                  <c:v>8.4000000000000005E-2</c:v>
                </c:pt>
                <c:pt idx="27084">
                  <c:v>8.4000000000000005E-2</c:v>
                </c:pt>
                <c:pt idx="27085">
                  <c:v>8.4000000000000005E-2</c:v>
                </c:pt>
                <c:pt idx="27086">
                  <c:v>8.4000000000000005E-2</c:v>
                </c:pt>
                <c:pt idx="27087">
                  <c:v>8.4000000000000005E-2</c:v>
                </c:pt>
                <c:pt idx="27088">
                  <c:v>8.4000000000000005E-2</c:v>
                </c:pt>
                <c:pt idx="27089">
                  <c:v>8.4000000000000005E-2</c:v>
                </c:pt>
                <c:pt idx="27090">
                  <c:v>8.4000000000000005E-2</c:v>
                </c:pt>
                <c:pt idx="27091">
                  <c:v>8.4000000000000005E-2</c:v>
                </c:pt>
                <c:pt idx="27092">
                  <c:v>8.4000000000000005E-2</c:v>
                </c:pt>
                <c:pt idx="27093">
                  <c:v>8.4000000000000005E-2</c:v>
                </c:pt>
                <c:pt idx="27094">
                  <c:v>8.4000000000000005E-2</c:v>
                </c:pt>
                <c:pt idx="27095">
                  <c:v>8.4000000000000005E-2</c:v>
                </c:pt>
                <c:pt idx="27096">
                  <c:v>8.4000000000000005E-2</c:v>
                </c:pt>
                <c:pt idx="27097">
                  <c:v>8.4000000000000005E-2</c:v>
                </c:pt>
                <c:pt idx="27098">
                  <c:v>8.4000000000000005E-2</c:v>
                </c:pt>
                <c:pt idx="27099">
                  <c:v>8.4000000000000005E-2</c:v>
                </c:pt>
                <c:pt idx="27100">
                  <c:v>8.4000000000000005E-2</c:v>
                </c:pt>
                <c:pt idx="27101">
                  <c:v>8.4000000000000005E-2</c:v>
                </c:pt>
                <c:pt idx="27102">
                  <c:v>8.4000000000000005E-2</c:v>
                </c:pt>
                <c:pt idx="27103">
                  <c:v>8.4000000000000005E-2</c:v>
                </c:pt>
                <c:pt idx="27104">
                  <c:v>8.4000000000000005E-2</c:v>
                </c:pt>
                <c:pt idx="27105">
                  <c:v>8.4000000000000005E-2</c:v>
                </c:pt>
                <c:pt idx="27106">
                  <c:v>8.4000000000000005E-2</c:v>
                </c:pt>
                <c:pt idx="27107">
                  <c:v>8.4000000000000005E-2</c:v>
                </c:pt>
                <c:pt idx="27108">
                  <c:v>8.4000000000000005E-2</c:v>
                </c:pt>
                <c:pt idx="27109">
                  <c:v>8.4000000000000005E-2</c:v>
                </c:pt>
                <c:pt idx="27110">
                  <c:v>8.4000000000000005E-2</c:v>
                </c:pt>
                <c:pt idx="27111">
                  <c:v>8.4000000000000005E-2</c:v>
                </c:pt>
                <c:pt idx="27112">
                  <c:v>8.4000000000000005E-2</c:v>
                </c:pt>
                <c:pt idx="27113">
                  <c:v>8.4000000000000005E-2</c:v>
                </c:pt>
                <c:pt idx="27114">
                  <c:v>8.4000000000000005E-2</c:v>
                </c:pt>
                <c:pt idx="27115">
                  <c:v>8.4000000000000005E-2</c:v>
                </c:pt>
                <c:pt idx="27116">
                  <c:v>8.4000000000000005E-2</c:v>
                </c:pt>
                <c:pt idx="27117">
                  <c:v>8.4000000000000005E-2</c:v>
                </c:pt>
                <c:pt idx="27118">
                  <c:v>8.4000000000000005E-2</c:v>
                </c:pt>
                <c:pt idx="27119">
                  <c:v>8.4000000000000005E-2</c:v>
                </c:pt>
                <c:pt idx="27120">
                  <c:v>8.4000000000000005E-2</c:v>
                </c:pt>
                <c:pt idx="27121">
                  <c:v>8.4000000000000005E-2</c:v>
                </c:pt>
                <c:pt idx="27122">
                  <c:v>8.4000000000000005E-2</c:v>
                </c:pt>
                <c:pt idx="27123">
                  <c:v>8.4000000000000005E-2</c:v>
                </c:pt>
                <c:pt idx="27124">
                  <c:v>8.4000000000000005E-2</c:v>
                </c:pt>
                <c:pt idx="27125">
                  <c:v>8.4000000000000005E-2</c:v>
                </c:pt>
                <c:pt idx="27126">
                  <c:v>8.4000000000000005E-2</c:v>
                </c:pt>
                <c:pt idx="27127">
                  <c:v>8.4000000000000005E-2</c:v>
                </c:pt>
                <c:pt idx="27128">
                  <c:v>8.4000000000000005E-2</c:v>
                </c:pt>
                <c:pt idx="27129">
                  <c:v>8.4000000000000005E-2</c:v>
                </c:pt>
                <c:pt idx="27130">
                  <c:v>8.4000000000000005E-2</c:v>
                </c:pt>
                <c:pt idx="27131">
                  <c:v>8.4000000000000005E-2</c:v>
                </c:pt>
                <c:pt idx="27132">
                  <c:v>8.4000000000000005E-2</c:v>
                </c:pt>
                <c:pt idx="27133">
                  <c:v>8.4000000000000005E-2</c:v>
                </c:pt>
                <c:pt idx="27134">
                  <c:v>8.4000000000000005E-2</c:v>
                </c:pt>
                <c:pt idx="27135">
                  <c:v>8.5000000000000006E-2</c:v>
                </c:pt>
                <c:pt idx="27136">
                  <c:v>8.5000000000000006E-2</c:v>
                </c:pt>
                <c:pt idx="27137">
                  <c:v>8.5000000000000006E-2</c:v>
                </c:pt>
                <c:pt idx="27138">
                  <c:v>8.5000000000000006E-2</c:v>
                </c:pt>
                <c:pt idx="27139">
                  <c:v>8.5000000000000006E-2</c:v>
                </c:pt>
                <c:pt idx="27140">
                  <c:v>8.5000000000000006E-2</c:v>
                </c:pt>
                <c:pt idx="27141">
                  <c:v>8.5000000000000006E-2</c:v>
                </c:pt>
                <c:pt idx="27142">
                  <c:v>8.5000000000000006E-2</c:v>
                </c:pt>
                <c:pt idx="27143">
                  <c:v>8.5000000000000006E-2</c:v>
                </c:pt>
                <c:pt idx="27144">
                  <c:v>8.5000000000000006E-2</c:v>
                </c:pt>
                <c:pt idx="27145">
                  <c:v>8.5000000000000006E-2</c:v>
                </c:pt>
                <c:pt idx="27146">
                  <c:v>8.5000000000000006E-2</c:v>
                </c:pt>
                <c:pt idx="27147">
                  <c:v>8.5000000000000006E-2</c:v>
                </c:pt>
                <c:pt idx="27148">
                  <c:v>8.5000000000000006E-2</c:v>
                </c:pt>
                <c:pt idx="27149">
                  <c:v>8.5000000000000006E-2</c:v>
                </c:pt>
                <c:pt idx="27150">
                  <c:v>8.5000000000000006E-2</c:v>
                </c:pt>
                <c:pt idx="27151">
                  <c:v>8.5000000000000006E-2</c:v>
                </c:pt>
                <c:pt idx="27152">
                  <c:v>8.5000000000000006E-2</c:v>
                </c:pt>
                <c:pt idx="27153">
                  <c:v>8.5000000000000006E-2</c:v>
                </c:pt>
                <c:pt idx="27154">
                  <c:v>8.5000000000000006E-2</c:v>
                </c:pt>
                <c:pt idx="27155">
                  <c:v>8.5000000000000006E-2</c:v>
                </c:pt>
                <c:pt idx="27156">
                  <c:v>8.5000000000000006E-2</c:v>
                </c:pt>
                <c:pt idx="27157">
                  <c:v>8.5000000000000006E-2</c:v>
                </c:pt>
                <c:pt idx="27158">
                  <c:v>8.5000000000000006E-2</c:v>
                </c:pt>
                <c:pt idx="27159">
                  <c:v>8.5000000000000006E-2</c:v>
                </c:pt>
                <c:pt idx="27160">
                  <c:v>8.5000000000000006E-2</c:v>
                </c:pt>
                <c:pt idx="27161">
                  <c:v>8.5000000000000006E-2</c:v>
                </c:pt>
                <c:pt idx="27162">
                  <c:v>8.5000000000000006E-2</c:v>
                </c:pt>
                <c:pt idx="27163">
                  <c:v>8.5000000000000006E-2</c:v>
                </c:pt>
                <c:pt idx="27164">
                  <c:v>8.5000000000000006E-2</c:v>
                </c:pt>
                <c:pt idx="27165">
                  <c:v>8.5000000000000006E-2</c:v>
                </c:pt>
                <c:pt idx="27166">
                  <c:v>8.5000000000000006E-2</c:v>
                </c:pt>
                <c:pt idx="27167">
                  <c:v>8.5000000000000006E-2</c:v>
                </c:pt>
                <c:pt idx="27168">
                  <c:v>8.5000000000000006E-2</c:v>
                </c:pt>
                <c:pt idx="27169">
                  <c:v>8.5000000000000006E-2</c:v>
                </c:pt>
                <c:pt idx="27170">
                  <c:v>8.5000000000000006E-2</c:v>
                </c:pt>
                <c:pt idx="27171">
                  <c:v>8.5000000000000006E-2</c:v>
                </c:pt>
                <c:pt idx="27172">
                  <c:v>8.5000000000000006E-2</c:v>
                </c:pt>
                <c:pt idx="27173">
                  <c:v>8.5000000000000006E-2</c:v>
                </c:pt>
                <c:pt idx="27174">
                  <c:v>8.5000000000000006E-2</c:v>
                </c:pt>
                <c:pt idx="27175">
                  <c:v>8.5000000000000006E-2</c:v>
                </c:pt>
                <c:pt idx="27176">
                  <c:v>8.5000000000000006E-2</c:v>
                </c:pt>
                <c:pt idx="27177">
                  <c:v>8.5000000000000006E-2</c:v>
                </c:pt>
                <c:pt idx="27178">
                  <c:v>8.5000000000000006E-2</c:v>
                </c:pt>
                <c:pt idx="27179">
                  <c:v>8.5000000000000006E-2</c:v>
                </c:pt>
                <c:pt idx="27180">
                  <c:v>8.5000000000000006E-2</c:v>
                </c:pt>
                <c:pt idx="27181">
                  <c:v>8.5000000000000006E-2</c:v>
                </c:pt>
                <c:pt idx="27182">
                  <c:v>8.5000000000000006E-2</c:v>
                </c:pt>
                <c:pt idx="27183">
                  <c:v>8.5000000000000006E-2</c:v>
                </c:pt>
                <c:pt idx="27184">
                  <c:v>8.5000000000000006E-2</c:v>
                </c:pt>
                <c:pt idx="27185">
                  <c:v>8.5000000000000006E-2</c:v>
                </c:pt>
                <c:pt idx="27186">
                  <c:v>8.5000000000000006E-2</c:v>
                </c:pt>
                <c:pt idx="27187">
                  <c:v>8.5000000000000006E-2</c:v>
                </c:pt>
                <c:pt idx="27188">
                  <c:v>8.5000000000000006E-2</c:v>
                </c:pt>
                <c:pt idx="27189">
                  <c:v>8.5000000000000006E-2</c:v>
                </c:pt>
                <c:pt idx="27190">
                  <c:v>8.5000000000000006E-2</c:v>
                </c:pt>
                <c:pt idx="27191">
                  <c:v>8.5000000000000006E-2</c:v>
                </c:pt>
                <c:pt idx="27192">
                  <c:v>8.5000000000000006E-2</c:v>
                </c:pt>
                <c:pt idx="27193">
                  <c:v>8.5000000000000006E-2</c:v>
                </c:pt>
                <c:pt idx="27194">
                  <c:v>8.5000000000000006E-2</c:v>
                </c:pt>
                <c:pt idx="27195">
                  <c:v>8.5000000000000006E-2</c:v>
                </c:pt>
                <c:pt idx="27196">
                  <c:v>8.5000000000000006E-2</c:v>
                </c:pt>
                <c:pt idx="27197">
                  <c:v>8.5000000000000006E-2</c:v>
                </c:pt>
                <c:pt idx="27198">
                  <c:v>8.5000000000000006E-2</c:v>
                </c:pt>
                <c:pt idx="27199">
                  <c:v>8.5000000000000006E-2</c:v>
                </c:pt>
                <c:pt idx="27200">
                  <c:v>8.5000000000000006E-2</c:v>
                </c:pt>
                <c:pt idx="27201">
                  <c:v>8.5000000000000006E-2</c:v>
                </c:pt>
                <c:pt idx="27202">
                  <c:v>8.5000000000000006E-2</c:v>
                </c:pt>
                <c:pt idx="27203">
                  <c:v>8.5000000000000006E-2</c:v>
                </c:pt>
                <c:pt idx="27204">
                  <c:v>8.5000000000000006E-2</c:v>
                </c:pt>
                <c:pt idx="27205">
                  <c:v>8.5000000000000006E-2</c:v>
                </c:pt>
                <c:pt idx="27206">
                  <c:v>8.5000000000000006E-2</c:v>
                </c:pt>
                <c:pt idx="27207">
                  <c:v>8.5000000000000006E-2</c:v>
                </c:pt>
                <c:pt idx="27208">
                  <c:v>8.5000000000000006E-2</c:v>
                </c:pt>
                <c:pt idx="27209">
                  <c:v>8.5000000000000006E-2</c:v>
                </c:pt>
                <c:pt idx="27210">
                  <c:v>8.5000000000000006E-2</c:v>
                </c:pt>
                <c:pt idx="27211">
                  <c:v>8.5000000000000006E-2</c:v>
                </c:pt>
                <c:pt idx="27212">
                  <c:v>8.5000000000000006E-2</c:v>
                </c:pt>
                <c:pt idx="27213">
                  <c:v>8.5000000000000006E-2</c:v>
                </c:pt>
                <c:pt idx="27214">
                  <c:v>8.5000000000000006E-2</c:v>
                </c:pt>
                <c:pt idx="27215">
                  <c:v>8.5000000000000006E-2</c:v>
                </c:pt>
                <c:pt idx="27216">
                  <c:v>8.5999999999999993E-2</c:v>
                </c:pt>
                <c:pt idx="27217">
                  <c:v>8.5999999999999993E-2</c:v>
                </c:pt>
                <c:pt idx="27218">
                  <c:v>8.5999999999999993E-2</c:v>
                </c:pt>
                <c:pt idx="27219">
                  <c:v>8.5999999999999993E-2</c:v>
                </c:pt>
                <c:pt idx="27220">
                  <c:v>8.5999999999999993E-2</c:v>
                </c:pt>
                <c:pt idx="27221">
                  <c:v>8.5999999999999993E-2</c:v>
                </c:pt>
                <c:pt idx="27222">
                  <c:v>8.5999999999999993E-2</c:v>
                </c:pt>
                <c:pt idx="27223">
                  <c:v>8.5999999999999993E-2</c:v>
                </c:pt>
                <c:pt idx="27224">
                  <c:v>8.5999999999999993E-2</c:v>
                </c:pt>
                <c:pt idx="27225">
                  <c:v>8.5999999999999993E-2</c:v>
                </c:pt>
                <c:pt idx="27226">
                  <c:v>8.5999999999999993E-2</c:v>
                </c:pt>
                <c:pt idx="27227">
                  <c:v>8.5999999999999993E-2</c:v>
                </c:pt>
                <c:pt idx="27228">
                  <c:v>8.5999999999999993E-2</c:v>
                </c:pt>
                <c:pt idx="27229">
                  <c:v>8.5999999999999993E-2</c:v>
                </c:pt>
                <c:pt idx="27230">
                  <c:v>8.5999999999999993E-2</c:v>
                </c:pt>
                <c:pt idx="27231">
                  <c:v>8.5999999999999993E-2</c:v>
                </c:pt>
                <c:pt idx="27232">
                  <c:v>8.5999999999999993E-2</c:v>
                </c:pt>
                <c:pt idx="27233">
                  <c:v>8.5999999999999993E-2</c:v>
                </c:pt>
                <c:pt idx="27234">
                  <c:v>8.5999999999999993E-2</c:v>
                </c:pt>
                <c:pt idx="27235">
                  <c:v>8.5999999999999993E-2</c:v>
                </c:pt>
                <c:pt idx="27236">
                  <c:v>8.5999999999999993E-2</c:v>
                </c:pt>
                <c:pt idx="27237">
                  <c:v>8.5999999999999993E-2</c:v>
                </c:pt>
                <c:pt idx="27238">
                  <c:v>8.5999999999999993E-2</c:v>
                </c:pt>
                <c:pt idx="27239">
                  <c:v>8.5999999999999993E-2</c:v>
                </c:pt>
                <c:pt idx="27240">
                  <c:v>8.5999999999999993E-2</c:v>
                </c:pt>
                <c:pt idx="27241">
                  <c:v>8.5999999999999993E-2</c:v>
                </c:pt>
                <c:pt idx="27242">
                  <c:v>8.5999999999999993E-2</c:v>
                </c:pt>
                <c:pt idx="27243">
                  <c:v>8.5999999999999993E-2</c:v>
                </c:pt>
                <c:pt idx="27244">
                  <c:v>8.5999999999999993E-2</c:v>
                </c:pt>
                <c:pt idx="27245">
                  <c:v>8.5999999999999993E-2</c:v>
                </c:pt>
                <c:pt idx="27246">
                  <c:v>8.5999999999999993E-2</c:v>
                </c:pt>
                <c:pt idx="27247">
                  <c:v>8.5999999999999993E-2</c:v>
                </c:pt>
                <c:pt idx="27248">
                  <c:v>8.5999999999999993E-2</c:v>
                </c:pt>
                <c:pt idx="27249">
                  <c:v>8.5999999999999993E-2</c:v>
                </c:pt>
                <c:pt idx="27250">
                  <c:v>8.5999999999999993E-2</c:v>
                </c:pt>
                <c:pt idx="27251">
                  <c:v>8.5999999999999993E-2</c:v>
                </c:pt>
                <c:pt idx="27252">
                  <c:v>8.5999999999999993E-2</c:v>
                </c:pt>
                <c:pt idx="27253">
                  <c:v>8.5999999999999993E-2</c:v>
                </c:pt>
                <c:pt idx="27254">
                  <c:v>8.5999999999999993E-2</c:v>
                </c:pt>
                <c:pt idx="27255">
                  <c:v>8.5999999999999993E-2</c:v>
                </c:pt>
                <c:pt idx="27256">
                  <c:v>8.5999999999999993E-2</c:v>
                </c:pt>
                <c:pt idx="27257">
                  <c:v>8.5999999999999993E-2</c:v>
                </c:pt>
                <c:pt idx="27258">
                  <c:v>8.5999999999999993E-2</c:v>
                </c:pt>
                <c:pt idx="27259">
                  <c:v>8.5999999999999993E-2</c:v>
                </c:pt>
                <c:pt idx="27260">
                  <c:v>8.5999999999999993E-2</c:v>
                </c:pt>
                <c:pt idx="27261">
                  <c:v>8.5999999999999993E-2</c:v>
                </c:pt>
                <c:pt idx="27262">
                  <c:v>8.5999999999999993E-2</c:v>
                </c:pt>
                <c:pt idx="27263">
                  <c:v>8.5999999999999993E-2</c:v>
                </c:pt>
                <c:pt idx="27264">
                  <c:v>8.5999999999999993E-2</c:v>
                </c:pt>
                <c:pt idx="27265">
                  <c:v>8.5999999999999993E-2</c:v>
                </c:pt>
                <c:pt idx="27266">
                  <c:v>8.5999999999999993E-2</c:v>
                </c:pt>
                <c:pt idx="27267">
                  <c:v>8.5999999999999993E-2</c:v>
                </c:pt>
                <c:pt idx="27268">
                  <c:v>8.5999999999999993E-2</c:v>
                </c:pt>
                <c:pt idx="27269">
                  <c:v>8.5999999999999993E-2</c:v>
                </c:pt>
                <c:pt idx="27270">
                  <c:v>8.5999999999999993E-2</c:v>
                </c:pt>
                <c:pt idx="27271">
                  <c:v>8.5999999999999993E-2</c:v>
                </c:pt>
                <c:pt idx="27272">
                  <c:v>8.5999999999999993E-2</c:v>
                </c:pt>
                <c:pt idx="27273">
                  <c:v>8.5999999999999993E-2</c:v>
                </c:pt>
                <c:pt idx="27274">
                  <c:v>8.5999999999999993E-2</c:v>
                </c:pt>
                <c:pt idx="27275">
                  <c:v>8.5999999999999993E-2</c:v>
                </c:pt>
                <c:pt idx="27276">
                  <c:v>8.5999999999999993E-2</c:v>
                </c:pt>
                <c:pt idx="27277">
                  <c:v>8.5999999999999993E-2</c:v>
                </c:pt>
                <c:pt idx="27278">
                  <c:v>8.5999999999999993E-2</c:v>
                </c:pt>
                <c:pt idx="27279">
                  <c:v>8.5999999999999993E-2</c:v>
                </c:pt>
                <c:pt idx="27280">
                  <c:v>8.5999999999999993E-2</c:v>
                </c:pt>
                <c:pt idx="27281">
                  <c:v>8.5999999999999993E-2</c:v>
                </c:pt>
                <c:pt idx="27282">
                  <c:v>8.5999999999999993E-2</c:v>
                </c:pt>
                <c:pt idx="27283">
                  <c:v>8.5999999999999993E-2</c:v>
                </c:pt>
                <c:pt idx="27284">
                  <c:v>8.5999999999999993E-2</c:v>
                </c:pt>
                <c:pt idx="27285">
                  <c:v>8.5999999999999993E-2</c:v>
                </c:pt>
                <c:pt idx="27286">
                  <c:v>8.5999999999999993E-2</c:v>
                </c:pt>
                <c:pt idx="27287">
                  <c:v>8.5999999999999993E-2</c:v>
                </c:pt>
                <c:pt idx="27288">
                  <c:v>8.5999999999999993E-2</c:v>
                </c:pt>
                <c:pt idx="27289">
                  <c:v>8.5999999999999993E-2</c:v>
                </c:pt>
                <c:pt idx="27290">
                  <c:v>8.5999999999999993E-2</c:v>
                </c:pt>
                <c:pt idx="27291">
                  <c:v>8.5999999999999993E-2</c:v>
                </c:pt>
                <c:pt idx="27292">
                  <c:v>8.5999999999999993E-2</c:v>
                </c:pt>
                <c:pt idx="27293">
                  <c:v>8.5999999999999993E-2</c:v>
                </c:pt>
                <c:pt idx="27294">
                  <c:v>8.5999999999999993E-2</c:v>
                </c:pt>
                <c:pt idx="27295">
                  <c:v>8.5999999999999993E-2</c:v>
                </c:pt>
                <c:pt idx="27296">
                  <c:v>8.5999999999999993E-2</c:v>
                </c:pt>
                <c:pt idx="27297">
                  <c:v>8.6999999999999994E-2</c:v>
                </c:pt>
                <c:pt idx="27298">
                  <c:v>8.6999999999999994E-2</c:v>
                </c:pt>
                <c:pt idx="27299">
                  <c:v>8.6999999999999994E-2</c:v>
                </c:pt>
                <c:pt idx="27300">
                  <c:v>8.6999999999999994E-2</c:v>
                </c:pt>
                <c:pt idx="27301">
                  <c:v>8.6999999999999994E-2</c:v>
                </c:pt>
                <c:pt idx="27302">
                  <c:v>8.6999999999999994E-2</c:v>
                </c:pt>
                <c:pt idx="27303">
                  <c:v>8.6999999999999994E-2</c:v>
                </c:pt>
                <c:pt idx="27304">
                  <c:v>8.6999999999999994E-2</c:v>
                </c:pt>
                <c:pt idx="27305">
                  <c:v>8.6999999999999994E-2</c:v>
                </c:pt>
                <c:pt idx="27306">
                  <c:v>8.6999999999999994E-2</c:v>
                </c:pt>
                <c:pt idx="27307">
                  <c:v>8.6999999999999994E-2</c:v>
                </c:pt>
                <c:pt idx="27308">
                  <c:v>8.6999999999999994E-2</c:v>
                </c:pt>
                <c:pt idx="27309">
                  <c:v>8.6999999999999994E-2</c:v>
                </c:pt>
                <c:pt idx="27310">
                  <c:v>8.6999999999999994E-2</c:v>
                </c:pt>
                <c:pt idx="27311">
                  <c:v>8.6999999999999994E-2</c:v>
                </c:pt>
                <c:pt idx="27312">
                  <c:v>8.6999999999999994E-2</c:v>
                </c:pt>
                <c:pt idx="27313">
                  <c:v>8.6999999999999994E-2</c:v>
                </c:pt>
                <c:pt idx="27314">
                  <c:v>8.6999999999999994E-2</c:v>
                </c:pt>
                <c:pt idx="27315">
                  <c:v>8.6999999999999994E-2</c:v>
                </c:pt>
                <c:pt idx="27316">
                  <c:v>8.6999999999999994E-2</c:v>
                </c:pt>
                <c:pt idx="27317">
                  <c:v>8.6999999999999994E-2</c:v>
                </c:pt>
                <c:pt idx="27318">
                  <c:v>8.6999999999999994E-2</c:v>
                </c:pt>
                <c:pt idx="27319">
                  <c:v>8.6999999999999994E-2</c:v>
                </c:pt>
                <c:pt idx="27320">
                  <c:v>8.6999999999999994E-2</c:v>
                </c:pt>
                <c:pt idx="27321">
                  <c:v>8.6999999999999994E-2</c:v>
                </c:pt>
                <c:pt idx="27322">
                  <c:v>8.6999999999999994E-2</c:v>
                </c:pt>
                <c:pt idx="27323">
                  <c:v>8.6999999999999994E-2</c:v>
                </c:pt>
                <c:pt idx="27324">
                  <c:v>8.6999999999999994E-2</c:v>
                </c:pt>
                <c:pt idx="27325">
                  <c:v>8.6999999999999994E-2</c:v>
                </c:pt>
                <c:pt idx="27326">
                  <c:v>8.6999999999999994E-2</c:v>
                </c:pt>
                <c:pt idx="27327">
                  <c:v>8.6999999999999994E-2</c:v>
                </c:pt>
                <c:pt idx="27328">
                  <c:v>8.6999999999999994E-2</c:v>
                </c:pt>
                <c:pt idx="27329">
                  <c:v>8.6999999999999994E-2</c:v>
                </c:pt>
                <c:pt idx="27330">
                  <c:v>8.6999999999999994E-2</c:v>
                </c:pt>
                <c:pt idx="27331">
                  <c:v>8.6999999999999994E-2</c:v>
                </c:pt>
                <c:pt idx="27332">
                  <c:v>8.6999999999999994E-2</c:v>
                </c:pt>
                <c:pt idx="27333">
                  <c:v>8.6999999999999994E-2</c:v>
                </c:pt>
                <c:pt idx="27334">
                  <c:v>8.6999999999999994E-2</c:v>
                </c:pt>
                <c:pt idx="27335">
                  <c:v>8.6999999999999994E-2</c:v>
                </c:pt>
                <c:pt idx="27336">
                  <c:v>8.6999999999999994E-2</c:v>
                </c:pt>
                <c:pt idx="27337">
                  <c:v>8.6999999999999994E-2</c:v>
                </c:pt>
                <c:pt idx="27338">
                  <c:v>8.6999999999999994E-2</c:v>
                </c:pt>
                <c:pt idx="27339">
                  <c:v>8.6999999999999994E-2</c:v>
                </c:pt>
                <c:pt idx="27340">
                  <c:v>8.6999999999999994E-2</c:v>
                </c:pt>
                <c:pt idx="27341">
                  <c:v>8.6999999999999994E-2</c:v>
                </c:pt>
                <c:pt idx="27342">
                  <c:v>8.6999999999999994E-2</c:v>
                </c:pt>
                <c:pt idx="27343">
                  <c:v>8.6999999999999994E-2</c:v>
                </c:pt>
                <c:pt idx="27344">
                  <c:v>8.6999999999999994E-2</c:v>
                </c:pt>
                <c:pt idx="27345">
                  <c:v>8.6999999999999994E-2</c:v>
                </c:pt>
                <c:pt idx="27346">
                  <c:v>8.6999999999999994E-2</c:v>
                </c:pt>
                <c:pt idx="27347">
                  <c:v>8.6999999999999994E-2</c:v>
                </c:pt>
                <c:pt idx="27348">
                  <c:v>8.6999999999999994E-2</c:v>
                </c:pt>
                <c:pt idx="27349">
                  <c:v>8.6999999999999994E-2</c:v>
                </c:pt>
                <c:pt idx="27350">
                  <c:v>8.6999999999999994E-2</c:v>
                </c:pt>
                <c:pt idx="27351">
                  <c:v>8.6999999999999994E-2</c:v>
                </c:pt>
                <c:pt idx="27352">
                  <c:v>8.6999999999999994E-2</c:v>
                </c:pt>
                <c:pt idx="27353">
                  <c:v>8.6999999999999994E-2</c:v>
                </c:pt>
                <c:pt idx="27354">
                  <c:v>8.6999999999999994E-2</c:v>
                </c:pt>
                <c:pt idx="27355">
                  <c:v>8.6999999999999994E-2</c:v>
                </c:pt>
                <c:pt idx="27356">
                  <c:v>8.6999999999999994E-2</c:v>
                </c:pt>
                <c:pt idx="27357">
                  <c:v>8.6999999999999994E-2</c:v>
                </c:pt>
                <c:pt idx="27358">
                  <c:v>8.6999999999999994E-2</c:v>
                </c:pt>
                <c:pt idx="27359">
                  <c:v>8.6999999999999994E-2</c:v>
                </c:pt>
                <c:pt idx="27360">
                  <c:v>8.6999999999999994E-2</c:v>
                </c:pt>
                <c:pt idx="27361">
                  <c:v>8.6999999999999994E-2</c:v>
                </c:pt>
                <c:pt idx="27362">
                  <c:v>8.6999999999999994E-2</c:v>
                </c:pt>
                <c:pt idx="27363">
                  <c:v>8.6999999999999994E-2</c:v>
                </c:pt>
                <c:pt idx="27364">
                  <c:v>8.6999999999999994E-2</c:v>
                </c:pt>
                <c:pt idx="27365">
                  <c:v>8.6999999999999994E-2</c:v>
                </c:pt>
                <c:pt idx="27366">
                  <c:v>8.6999999999999994E-2</c:v>
                </c:pt>
                <c:pt idx="27367">
                  <c:v>8.6999999999999994E-2</c:v>
                </c:pt>
                <c:pt idx="27368">
                  <c:v>8.6999999999999994E-2</c:v>
                </c:pt>
                <c:pt idx="27369">
                  <c:v>8.6999999999999994E-2</c:v>
                </c:pt>
                <c:pt idx="27370">
                  <c:v>8.6999999999999994E-2</c:v>
                </c:pt>
                <c:pt idx="27371">
                  <c:v>8.6999999999999994E-2</c:v>
                </c:pt>
                <c:pt idx="27372">
                  <c:v>8.6999999999999994E-2</c:v>
                </c:pt>
                <c:pt idx="27373">
                  <c:v>8.6999999999999994E-2</c:v>
                </c:pt>
                <c:pt idx="27374">
                  <c:v>8.6999999999999994E-2</c:v>
                </c:pt>
                <c:pt idx="27375">
                  <c:v>8.6999999999999994E-2</c:v>
                </c:pt>
                <c:pt idx="27376">
                  <c:v>8.6999999999999994E-2</c:v>
                </c:pt>
                <c:pt idx="27377">
                  <c:v>8.6999999999999994E-2</c:v>
                </c:pt>
                <c:pt idx="27378">
                  <c:v>8.7999999999999995E-2</c:v>
                </c:pt>
                <c:pt idx="27379">
                  <c:v>8.7999999999999995E-2</c:v>
                </c:pt>
                <c:pt idx="27380">
                  <c:v>8.7999999999999995E-2</c:v>
                </c:pt>
                <c:pt idx="27381">
                  <c:v>8.7999999999999995E-2</c:v>
                </c:pt>
                <c:pt idx="27382">
                  <c:v>8.7999999999999995E-2</c:v>
                </c:pt>
                <c:pt idx="27383">
                  <c:v>8.7999999999999995E-2</c:v>
                </c:pt>
                <c:pt idx="27384">
                  <c:v>8.7999999999999995E-2</c:v>
                </c:pt>
                <c:pt idx="27385">
                  <c:v>8.7999999999999995E-2</c:v>
                </c:pt>
                <c:pt idx="27386">
                  <c:v>8.7999999999999995E-2</c:v>
                </c:pt>
                <c:pt idx="27387">
                  <c:v>8.7999999999999995E-2</c:v>
                </c:pt>
                <c:pt idx="27388">
                  <c:v>8.7999999999999995E-2</c:v>
                </c:pt>
                <c:pt idx="27389">
                  <c:v>8.7999999999999995E-2</c:v>
                </c:pt>
                <c:pt idx="27390">
                  <c:v>8.7999999999999995E-2</c:v>
                </c:pt>
                <c:pt idx="27391">
                  <c:v>8.7999999999999995E-2</c:v>
                </c:pt>
                <c:pt idx="27392">
                  <c:v>8.7999999999999995E-2</c:v>
                </c:pt>
                <c:pt idx="27393">
                  <c:v>8.7999999999999995E-2</c:v>
                </c:pt>
                <c:pt idx="27394">
                  <c:v>8.7999999999999995E-2</c:v>
                </c:pt>
                <c:pt idx="27395">
                  <c:v>8.7999999999999995E-2</c:v>
                </c:pt>
                <c:pt idx="27396">
                  <c:v>8.7999999999999995E-2</c:v>
                </c:pt>
                <c:pt idx="27397">
                  <c:v>8.7999999999999995E-2</c:v>
                </c:pt>
                <c:pt idx="27398">
                  <c:v>8.7999999999999995E-2</c:v>
                </c:pt>
                <c:pt idx="27399">
                  <c:v>8.7999999999999995E-2</c:v>
                </c:pt>
                <c:pt idx="27400">
                  <c:v>8.7999999999999995E-2</c:v>
                </c:pt>
                <c:pt idx="27401">
                  <c:v>8.7999999999999995E-2</c:v>
                </c:pt>
                <c:pt idx="27402">
                  <c:v>8.7999999999999995E-2</c:v>
                </c:pt>
                <c:pt idx="27403">
                  <c:v>8.7999999999999995E-2</c:v>
                </c:pt>
                <c:pt idx="27404">
                  <c:v>8.7999999999999995E-2</c:v>
                </c:pt>
                <c:pt idx="27405">
                  <c:v>8.7999999999999995E-2</c:v>
                </c:pt>
                <c:pt idx="27406">
                  <c:v>8.7999999999999995E-2</c:v>
                </c:pt>
                <c:pt idx="27407">
                  <c:v>8.7999999999999995E-2</c:v>
                </c:pt>
                <c:pt idx="27408">
                  <c:v>8.7999999999999995E-2</c:v>
                </c:pt>
                <c:pt idx="27409">
                  <c:v>8.7999999999999995E-2</c:v>
                </c:pt>
                <c:pt idx="27410">
                  <c:v>8.7999999999999995E-2</c:v>
                </c:pt>
                <c:pt idx="27411">
                  <c:v>8.7999999999999995E-2</c:v>
                </c:pt>
                <c:pt idx="27412">
                  <c:v>8.7999999999999995E-2</c:v>
                </c:pt>
                <c:pt idx="27413">
                  <c:v>8.7999999999999995E-2</c:v>
                </c:pt>
                <c:pt idx="27414">
                  <c:v>8.7999999999999995E-2</c:v>
                </c:pt>
                <c:pt idx="27415">
                  <c:v>8.7999999999999995E-2</c:v>
                </c:pt>
                <c:pt idx="27416">
                  <c:v>8.7999999999999995E-2</c:v>
                </c:pt>
                <c:pt idx="27417">
                  <c:v>8.7999999999999995E-2</c:v>
                </c:pt>
                <c:pt idx="27418">
                  <c:v>8.7999999999999995E-2</c:v>
                </c:pt>
                <c:pt idx="27419">
                  <c:v>8.7999999999999995E-2</c:v>
                </c:pt>
                <c:pt idx="27420">
                  <c:v>8.7999999999999995E-2</c:v>
                </c:pt>
                <c:pt idx="27421">
                  <c:v>8.7999999999999995E-2</c:v>
                </c:pt>
                <c:pt idx="27422">
                  <c:v>8.7999999999999995E-2</c:v>
                </c:pt>
                <c:pt idx="27423">
                  <c:v>8.7999999999999995E-2</c:v>
                </c:pt>
                <c:pt idx="27424">
                  <c:v>8.7999999999999995E-2</c:v>
                </c:pt>
                <c:pt idx="27425">
                  <c:v>8.7999999999999995E-2</c:v>
                </c:pt>
                <c:pt idx="27426">
                  <c:v>8.7999999999999995E-2</c:v>
                </c:pt>
                <c:pt idx="27427">
                  <c:v>8.7999999999999995E-2</c:v>
                </c:pt>
                <c:pt idx="27428">
                  <c:v>8.7999999999999995E-2</c:v>
                </c:pt>
                <c:pt idx="27429">
                  <c:v>8.7999999999999995E-2</c:v>
                </c:pt>
                <c:pt idx="27430">
                  <c:v>8.7999999999999995E-2</c:v>
                </c:pt>
                <c:pt idx="27431">
                  <c:v>8.7999999999999995E-2</c:v>
                </c:pt>
                <c:pt idx="27432">
                  <c:v>8.7999999999999995E-2</c:v>
                </c:pt>
                <c:pt idx="27433">
                  <c:v>8.7999999999999995E-2</c:v>
                </c:pt>
                <c:pt idx="27434">
                  <c:v>8.7999999999999995E-2</c:v>
                </c:pt>
                <c:pt idx="27435">
                  <c:v>8.7999999999999995E-2</c:v>
                </c:pt>
                <c:pt idx="27436">
                  <c:v>8.7999999999999995E-2</c:v>
                </c:pt>
                <c:pt idx="27437">
                  <c:v>8.7999999999999995E-2</c:v>
                </c:pt>
                <c:pt idx="27438">
                  <c:v>8.7999999999999995E-2</c:v>
                </c:pt>
                <c:pt idx="27439">
                  <c:v>8.7999999999999995E-2</c:v>
                </c:pt>
                <c:pt idx="27440">
                  <c:v>8.7999999999999995E-2</c:v>
                </c:pt>
                <c:pt idx="27441">
                  <c:v>8.7999999999999995E-2</c:v>
                </c:pt>
                <c:pt idx="27442">
                  <c:v>8.7999999999999995E-2</c:v>
                </c:pt>
                <c:pt idx="27443">
                  <c:v>8.7999999999999995E-2</c:v>
                </c:pt>
                <c:pt idx="27444">
                  <c:v>8.7999999999999995E-2</c:v>
                </c:pt>
                <c:pt idx="27445">
                  <c:v>8.7999999999999995E-2</c:v>
                </c:pt>
                <c:pt idx="27446">
                  <c:v>8.7999999999999995E-2</c:v>
                </c:pt>
                <c:pt idx="27447">
                  <c:v>8.7999999999999995E-2</c:v>
                </c:pt>
                <c:pt idx="27448">
                  <c:v>8.7999999999999995E-2</c:v>
                </c:pt>
                <c:pt idx="27449">
                  <c:v>8.7999999999999995E-2</c:v>
                </c:pt>
                <c:pt idx="27450">
                  <c:v>8.7999999999999995E-2</c:v>
                </c:pt>
                <c:pt idx="27451">
                  <c:v>8.7999999999999995E-2</c:v>
                </c:pt>
                <c:pt idx="27452">
                  <c:v>8.7999999999999995E-2</c:v>
                </c:pt>
                <c:pt idx="27453">
                  <c:v>8.7999999999999995E-2</c:v>
                </c:pt>
                <c:pt idx="27454">
                  <c:v>8.7999999999999995E-2</c:v>
                </c:pt>
                <c:pt idx="27455">
                  <c:v>8.7999999999999995E-2</c:v>
                </c:pt>
                <c:pt idx="27456">
                  <c:v>8.7999999999999995E-2</c:v>
                </c:pt>
                <c:pt idx="27457">
                  <c:v>8.7999999999999995E-2</c:v>
                </c:pt>
                <c:pt idx="27458">
                  <c:v>8.7999999999999995E-2</c:v>
                </c:pt>
                <c:pt idx="27459">
                  <c:v>8.8999999999999996E-2</c:v>
                </c:pt>
                <c:pt idx="27460">
                  <c:v>8.8999999999999996E-2</c:v>
                </c:pt>
                <c:pt idx="27461">
                  <c:v>8.8999999999999996E-2</c:v>
                </c:pt>
                <c:pt idx="27462">
                  <c:v>8.8999999999999996E-2</c:v>
                </c:pt>
                <c:pt idx="27463">
                  <c:v>8.8999999999999996E-2</c:v>
                </c:pt>
                <c:pt idx="27464">
                  <c:v>8.8999999999999996E-2</c:v>
                </c:pt>
                <c:pt idx="27465">
                  <c:v>8.8999999999999996E-2</c:v>
                </c:pt>
                <c:pt idx="27466">
                  <c:v>8.8999999999999996E-2</c:v>
                </c:pt>
                <c:pt idx="27467">
                  <c:v>8.8999999999999996E-2</c:v>
                </c:pt>
                <c:pt idx="27468">
                  <c:v>8.8999999999999996E-2</c:v>
                </c:pt>
                <c:pt idx="27469">
                  <c:v>8.8999999999999996E-2</c:v>
                </c:pt>
                <c:pt idx="27470">
                  <c:v>8.8999999999999996E-2</c:v>
                </c:pt>
                <c:pt idx="27471">
                  <c:v>8.8999999999999996E-2</c:v>
                </c:pt>
                <c:pt idx="27472">
                  <c:v>8.8999999999999996E-2</c:v>
                </c:pt>
                <c:pt idx="27473">
                  <c:v>8.8999999999999996E-2</c:v>
                </c:pt>
                <c:pt idx="27474">
                  <c:v>8.8999999999999996E-2</c:v>
                </c:pt>
                <c:pt idx="27475">
                  <c:v>8.8999999999999996E-2</c:v>
                </c:pt>
                <c:pt idx="27476">
                  <c:v>8.8999999999999996E-2</c:v>
                </c:pt>
                <c:pt idx="27477">
                  <c:v>8.8999999999999996E-2</c:v>
                </c:pt>
                <c:pt idx="27478">
                  <c:v>8.8999999999999996E-2</c:v>
                </c:pt>
                <c:pt idx="27479">
                  <c:v>8.8999999999999996E-2</c:v>
                </c:pt>
                <c:pt idx="27480">
                  <c:v>8.8999999999999996E-2</c:v>
                </c:pt>
                <c:pt idx="27481">
                  <c:v>8.8999999999999996E-2</c:v>
                </c:pt>
                <c:pt idx="27482">
                  <c:v>8.8999999999999996E-2</c:v>
                </c:pt>
                <c:pt idx="27483">
                  <c:v>8.8999999999999996E-2</c:v>
                </c:pt>
                <c:pt idx="27484">
                  <c:v>8.8999999999999996E-2</c:v>
                </c:pt>
                <c:pt idx="27485">
                  <c:v>8.8999999999999996E-2</c:v>
                </c:pt>
                <c:pt idx="27486">
                  <c:v>8.8999999999999996E-2</c:v>
                </c:pt>
                <c:pt idx="27487">
                  <c:v>8.8999999999999996E-2</c:v>
                </c:pt>
                <c:pt idx="27488">
                  <c:v>8.8999999999999996E-2</c:v>
                </c:pt>
                <c:pt idx="27489">
                  <c:v>8.8999999999999996E-2</c:v>
                </c:pt>
                <c:pt idx="27490">
                  <c:v>8.8999999999999996E-2</c:v>
                </c:pt>
                <c:pt idx="27491">
                  <c:v>8.8999999999999996E-2</c:v>
                </c:pt>
                <c:pt idx="27492">
                  <c:v>8.8999999999999996E-2</c:v>
                </c:pt>
                <c:pt idx="27493">
                  <c:v>8.8999999999999996E-2</c:v>
                </c:pt>
                <c:pt idx="27494">
                  <c:v>8.8999999999999996E-2</c:v>
                </c:pt>
                <c:pt idx="27495">
                  <c:v>8.8999999999999996E-2</c:v>
                </c:pt>
                <c:pt idx="27496">
                  <c:v>8.8999999999999996E-2</c:v>
                </c:pt>
                <c:pt idx="27497">
                  <c:v>8.8999999999999996E-2</c:v>
                </c:pt>
                <c:pt idx="27498">
                  <c:v>8.8999999999999996E-2</c:v>
                </c:pt>
                <c:pt idx="27499">
                  <c:v>8.8999999999999996E-2</c:v>
                </c:pt>
                <c:pt idx="27500">
                  <c:v>8.8999999999999996E-2</c:v>
                </c:pt>
                <c:pt idx="27501">
                  <c:v>8.8999999999999996E-2</c:v>
                </c:pt>
                <c:pt idx="27502">
                  <c:v>8.8999999999999996E-2</c:v>
                </c:pt>
                <c:pt idx="27503">
                  <c:v>8.8999999999999996E-2</c:v>
                </c:pt>
                <c:pt idx="27504">
                  <c:v>8.8999999999999996E-2</c:v>
                </c:pt>
                <c:pt idx="27505">
                  <c:v>8.8999999999999996E-2</c:v>
                </c:pt>
                <c:pt idx="27506">
                  <c:v>8.8999999999999996E-2</c:v>
                </c:pt>
                <c:pt idx="27507">
                  <c:v>8.8999999999999996E-2</c:v>
                </c:pt>
                <c:pt idx="27508">
                  <c:v>8.8999999999999996E-2</c:v>
                </c:pt>
                <c:pt idx="27509">
                  <c:v>8.8999999999999996E-2</c:v>
                </c:pt>
                <c:pt idx="27510">
                  <c:v>8.8999999999999996E-2</c:v>
                </c:pt>
                <c:pt idx="27511">
                  <c:v>8.8999999999999996E-2</c:v>
                </c:pt>
                <c:pt idx="27512">
                  <c:v>8.8999999999999996E-2</c:v>
                </c:pt>
                <c:pt idx="27513">
                  <c:v>8.8999999999999996E-2</c:v>
                </c:pt>
                <c:pt idx="27514">
                  <c:v>8.8999999999999996E-2</c:v>
                </c:pt>
                <c:pt idx="27515">
                  <c:v>8.8999999999999996E-2</c:v>
                </c:pt>
                <c:pt idx="27516">
                  <c:v>8.8999999999999996E-2</c:v>
                </c:pt>
                <c:pt idx="27517">
                  <c:v>8.8999999999999996E-2</c:v>
                </c:pt>
                <c:pt idx="27518">
                  <c:v>8.8999999999999996E-2</c:v>
                </c:pt>
                <c:pt idx="27519">
                  <c:v>8.8999999999999996E-2</c:v>
                </c:pt>
                <c:pt idx="27520">
                  <c:v>8.8999999999999996E-2</c:v>
                </c:pt>
                <c:pt idx="27521">
                  <c:v>8.8999999999999996E-2</c:v>
                </c:pt>
                <c:pt idx="27522">
                  <c:v>8.8999999999999996E-2</c:v>
                </c:pt>
                <c:pt idx="27523">
                  <c:v>8.8999999999999996E-2</c:v>
                </c:pt>
                <c:pt idx="27524">
                  <c:v>8.8999999999999996E-2</c:v>
                </c:pt>
                <c:pt idx="27525">
                  <c:v>8.8999999999999996E-2</c:v>
                </c:pt>
                <c:pt idx="27526">
                  <c:v>8.8999999999999996E-2</c:v>
                </c:pt>
                <c:pt idx="27527">
                  <c:v>8.8999999999999996E-2</c:v>
                </c:pt>
                <c:pt idx="27528">
                  <c:v>8.8999999999999996E-2</c:v>
                </c:pt>
                <c:pt idx="27529">
                  <c:v>8.8999999999999996E-2</c:v>
                </c:pt>
                <c:pt idx="27530">
                  <c:v>8.8999999999999996E-2</c:v>
                </c:pt>
                <c:pt idx="27531">
                  <c:v>8.8999999999999996E-2</c:v>
                </c:pt>
                <c:pt idx="27532">
                  <c:v>8.8999999999999996E-2</c:v>
                </c:pt>
                <c:pt idx="27533">
                  <c:v>8.8999999999999996E-2</c:v>
                </c:pt>
                <c:pt idx="27534">
                  <c:v>8.8999999999999996E-2</c:v>
                </c:pt>
                <c:pt idx="27535">
                  <c:v>8.8999999999999996E-2</c:v>
                </c:pt>
                <c:pt idx="27536">
                  <c:v>8.8999999999999996E-2</c:v>
                </c:pt>
                <c:pt idx="27537">
                  <c:v>8.8999999999999996E-2</c:v>
                </c:pt>
                <c:pt idx="27538">
                  <c:v>8.8999999999999996E-2</c:v>
                </c:pt>
                <c:pt idx="27539">
                  <c:v>8.8999999999999996E-2</c:v>
                </c:pt>
                <c:pt idx="27540">
                  <c:v>0.09</c:v>
                </c:pt>
                <c:pt idx="27541">
                  <c:v>0.09</c:v>
                </c:pt>
                <c:pt idx="27542">
                  <c:v>0.09</c:v>
                </c:pt>
                <c:pt idx="27543">
                  <c:v>0.09</c:v>
                </c:pt>
                <c:pt idx="27544">
                  <c:v>0.09</c:v>
                </c:pt>
                <c:pt idx="27545">
                  <c:v>0.09</c:v>
                </c:pt>
                <c:pt idx="27546">
                  <c:v>0.09</c:v>
                </c:pt>
                <c:pt idx="27547">
                  <c:v>0.09</c:v>
                </c:pt>
                <c:pt idx="27548">
                  <c:v>0.09</c:v>
                </c:pt>
                <c:pt idx="27549">
                  <c:v>0.09</c:v>
                </c:pt>
                <c:pt idx="27550">
                  <c:v>0.09</c:v>
                </c:pt>
                <c:pt idx="27551">
                  <c:v>0.09</c:v>
                </c:pt>
                <c:pt idx="27552">
                  <c:v>0.09</c:v>
                </c:pt>
                <c:pt idx="27553">
                  <c:v>0.09</c:v>
                </c:pt>
                <c:pt idx="27554">
                  <c:v>0.09</c:v>
                </c:pt>
                <c:pt idx="27555">
                  <c:v>0.09</c:v>
                </c:pt>
                <c:pt idx="27556">
                  <c:v>0.09</c:v>
                </c:pt>
                <c:pt idx="27557">
                  <c:v>0.09</c:v>
                </c:pt>
                <c:pt idx="27558">
                  <c:v>0.09</c:v>
                </c:pt>
                <c:pt idx="27559">
                  <c:v>0.09</c:v>
                </c:pt>
                <c:pt idx="27560">
                  <c:v>0.09</c:v>
                </c:pt>
                <c:pt idx="27561">
                  <c:v>0.09</c:v>
                </c:pt>
                <c:pt idx="27562">
                  <c:v>0.09</c:v>
                </c:pt>
                <c:pt idx="27563">
                  <c:v>0.09</c:v>
                </c:pt>
                <c:pt idx="27564">
                  <c:v>0.09</c:v>
                </c:pt>
                <c:pt idx="27565">
                  <c:v>0.09</c:v>
                </c:pt>
                <c:pt idx="27566">
                  <c:v>0.09</c:v>
                </c:pt>
                <c:pt idx="27567">
                  <c:v>0.09</c:v>
                </c:pt>
                <c:pt idx="27568">
                  <c:v>0.09</c:v>
                </c:pt>
                <c:pt idx="27569">
                  <c:v>0.09</c:v>
                </c:pt>
                <c:pt idx="27570">
                  <c:v>0.09</c:v>
                </c:pt>
                <c:pt idx="27571">
                  <c:v>0.09</c:v>
                </c:pt>
                <c:pt idx="27572">
                  <c:v>0.09</c:v>
                </c:pt>
                <c:pt idx="27573">
                  <c:v>0.09</c:v>
                </c:pt>
                <c:pt idx="27574">
                  <c:v>0.09</c:v>
                </c:pt>
                <c:pt idx="27575">
                  <c:v>0.09</c:v>
                </c:pt>
                <c:pt idx="27576">
                  <c:v>0.09</c:v>
                </c:pt>
                <c:pt idx="27577">
                  <c:v>0.09</c:v>
                </c:pt>
                <c:pt idx="27578">
                  <c:v>0.09</c:v>
                </c:pt>
                <c:pt idx="27579">
                  <c:v>0.09</c:v>
                </c:pt>
                <c:pt idx="27580">
                  <c:v>0.09</c:v>
                </c:pt>
                <c:pt idx="27581">
                  <c:v>0.09</c:v>
                </c:pt>
                <c:pt idx="27582">
                  <c:v>0.09</c:v>
                </c:pt>
                <c:pt idx="27583">
                  <c:v>0.09</c:v>
                </c:pt>
                <c:pt idx="27584">
                  <c:v>0.09</c:v>
                </c:pt>
                <c:pt idx="27585">
                  <c:v>0.09</c:v>
                </c:pt>
                <c:pt idx="27586">
                  <c:v>0.09</c:v>
                </c:pt>
                <c:pt idx="27587">
                  <c:v>0.09</c:v>
                </c:pt>
                <c:pt idx="27588">
                  <c:v>0.09</c:v>
                </c:pt>
                <c:pt idx="27589">
                  <c:v>0.09</c:v>
                </c:pt>
                <c:pt idx="27590">
                  <c:v>0.09</c:v>
                </c:pt>
                <c:pt idx="27591">
                  <c:v>0.09</c:v>
                </c:pt>
                <c:pt idx="27592">
                  <c:v>0.09</c:v>
                </c:pt>
                <c:pt idx="27593">
                  <c:v>0.09</c:v>
                </c:pt>
                <c:pt idx="27594">
                  <c:v>0.09</c:v>
                </c:pt>
                <c:pt idx="27595">
                  <c:v>0.09</c:v>
                </c:pt>
                <c:pt idx="27596">
                  <c:v>0.09</c:v>
                </c:pt>
                <c:pt idx="27597">
                  <c:v>0.09</c:v>
                </c:pt>
                <c:pt idx="27598">
                  <c:v>0.09</c:v>
                </c:pt>
                <c:pt idx="27599">
                  <c:v>0.09</c:v>
                </c:pt>
                <c:pt idx="27600">
                  <c:v>0.09</c:v>
                </c:pt>
                <c:pt idx="27601">
                  <c:v>0.09</c:v>
                </c:pt>
                <c:pt idx="27602">
                  <c:v>0.09</c:v>
                </c:pt>
                <c:pt idx="27603">
                  <c:v>0.09</c:v>
                </c:pt>
                <c:pt idx="27604">
                  <c:v>0.09</c:v>
                </c:pt>
                <c:pt idx="27605">
                  <c:v>0.09</c:v>
                </c:pt>
                <c:pt idx="27606">
                  <c:v>0.09</c:v>
                </c:pt>
                <c:pt idx="27607">
                  <c:v>0.09</c:v>
                </c:pt>
                <c:pt idx="27608">
                  <c:v>0.09</c:v>
                </c:pt>
                <c:pt idx="27609">
                  <c:v>0.09</c:v>
                </c:pt>
                <c:pt idx="27610">
                  <c:v>0.09</c:v>
                </c:pt>
                <c:pt idx="27611">
                  <c:v>0.09</c:v>
                </c:pt>
                <c:pt idx="27612">
                  <c:v>0.09</c:v>
                </c:pt>
                <c:pt idx="27613">
                  <c:v>0.09</c:v>
                </c:pt>
                <c:pt idx="27614">
                  <c:v>0.09</c:v>
                </c:pt>
                <c:pt idx="27615">
                  <c:v>0.09</c:v>
                </c:pt>
                <c:pt idx="27616">
                  <c:v>0.09</c:v>
                </c:pt>
                <c:pt idx="27617">
                  <c:v>0.09</c:v>
                </c:pt>
                <c:pt idx="27618">
                  <c:v>0.09</c:v>
                </c:pt>
                <c:pt idx="27619">
                  <c:v>0.09</c:v>
                </c:pt>
                <c:pt idx="27620">
                  <c:v>0.09</c:v>
                </c:pt>
                <c:pt idx="27621">
                  <c:v>9.0999999999999998E-2</c:v>
                </c:pt>
                <c:pt idx="27622">
                  <c:v>9.0999999999999998E-2</c:v>
                </c:pt>
                <c:pt idx="27623">
                  <c:v>9.0999999999999998E-2</c:v>
                </c:pt>
                <c:pt idx="27624">
                  <c:v>9.0999999999999998E-2</c:v>
                </c:pt>
                <c:pt idx="27625">
                  <c:v>9.0999999999999998E-2</c:v>
                </c:pt>
                <c:pt idx="27626">
                  <c:v>9.0999999999999998E-2</c:v>
                </c:pt>
                <c:pt idx="27627">
                  <c:v>9.0999999999999998E-2</c:v>
                </c:pt>
                <c:pt idx="27628">
                  <c:v>9.0999999999999998E-2</c:v>
                </c:pt>
                <c:pt idx="27629">
                  <c:v>9.0999999999999998E-2</c:v>
                </c:pt>
                <c:pt idx="27630">
                  <c:v>9.0999999999999998E-2</c:v>
                </c:pt>
                <c:pt idx="27631">
                  <c:v>9.0999999999999998E-2</c:v>
                </c:pt>
                <c:pt idx="27632">
                  <c:v>9.0999999999999998E-2</c:v>
                </c:pt>
                <c:pt idx="27633">
                  <c:v>9.0999999999999998E-2</c:v>
                </c:pt>
                <c:pt idx="27634">
                  <c:v>9.0999999999999998E-2</c:v>
                </c:pt>
                <c:pt idx="27635">
                  <c:v>9.0999999999999998E-2</c:v>
                </c:pt>
                <c:pt idx="27636">
                  <c:v>9.0999999999999998E-2</c:v>
                </c:pt>
                <c:pt idx="27637">
                  <c:v>9.0999999999999998E-2</c:v>
                </c:pt>
                <c:pt idx="27638">
                  <c:v>9.0999999999999998E-2</c:v>
                </c:pt>
                <c:pt idx="27639">
                  <c:v>9.0999999999999998E-2</c:v>
                </c:pt>
                <c:pt idx="27640">
                  <c:v>9.0999999999999998E-2</c:v>
                </c:pt>
                <c:pt idx="27641">
                  <c:v>9.0999999999999998E-2</c:v>
                </c:pt>
                <c:pt idx="27642">
                  <c:v>9.0999999999999998E-2</c:v>
                </c:pt>
                <c:pt idx="27643">
                  <c:v>9.0999999999999998E-2</c:v>
                </c:pt>
                <c:pt idx="27644">
                  <c:v>9.0999999999999998E-2</c:v>
                </c:pt>
                <c:pt idx="27645">
                  <c:v>9.0999999999999998E-2</c:v>
                </c:pt>
                <c:pt idx="27646">
                  <c:v>9.0999999999999998E-2</c:v>
                </c:pt>
                <c:pt idx="27647">
                  <c:v>9.0999999999999998E-2</c:v>
                </c:pt>
                <c:pt idx="27648">
                  <c:v>9.0999999999999998E-2</c:v>
                </c:pt>
                <c:pt idx="27649">
                  <c:v>9.0999999999999998E-2</c:v>
                </c:pt>
                <c:pt idx="27650">
                  <c:v>9.0999999999999998E-2</c:v>
                </c:pt>
                <c:pt idx="27651">
                  <c:v>9.0999999999999998E-2</c:v>
                </c:pt>
                <c:pt idx="27652">
                  <c:v>9.0999999999999998E-2</c:v>
                </c:pt>
                <c:pt idx="27653">
                  <c:v>9.0999999999999998E-2</c:v>
                </c:pt>
                <c:pt idx="27654">
                  <c:v>9.0999999999999998E-2</c:v>
                </c:pt>
                <c:pt idx="27655">
                  <c:v>9.0999999999999998E-2</c:v>
                </c:pt>
                <c:pt idx="27656">
                  <c:v>9.0999999999999998E-2</c:v>
                </c:pt>
                <c:pt idx="27657">
                  <c:v>9.0999999999999998E-2</c:v>
                </c:pt>
                <c:pt idx="27658">
                  <c:v>9.0999999999999998E-2</c:v>
                </c:pt>
                <c:pt idx="27659">
                  <c:v>9.0999999999999998E-2</c:v>
                </c:pt>
                <c:pt idx="27660">
                  <c:v>9.0999999999999998E-2</c:v>
                </c:pt>
                <c:pt idx="27661">
                  <c:v>9.0999999999999998E-2</c:v>
                </c:pt>
                <c:pt idx="27662">
                  <c:v>9.0999999999999998E-2</c:v>
                </c:pt>
                <c:pt idx="27663">
                  <c:v>9.0999999999999998E-2</c:v>
                </c:pt>
                <c:pt idx="27664">
                  <c:v>9.0999999999999998E-2</c:v>
                </c:pt>
                <c:pt idx="27665">
                  <c:v>9.0999999999999998E-2</c:v>
                </c:pt>
                <c:pt idx="27666">
                  <c:v>9.0999999999999998E-2</c:v>
                </c:pt>
                <c:pt idx="27667">
                  <c:v>9.0999999999999998E-2</c:v>
                </c:pt>
                <c:pt idx="27668">
                  <c:v>9.0999999999999998E-2</c:v>
                </c:pt>
                <c:pt idx="27669">
                  <c:v>9.0999999999999998E-2</c:v>
                </c:pt>
                <c:pt idx="27670">
                  <c:v>9.0999999999999998E-2</c:v>
                </c:pt>
                <c:pt idx="27671">
                  <c:v>9.0999999999999998E-2</c:v>
                </c:pt>
                <c:pt idx="27672">
                  <c:v>9.0999999999999998E-2</c:v>
                </c:pt>
                <c:pt idx="27673">
                  <c:v>9.0999999999999998E-2</c:v>
                </c:pt>
                <c:pt idx="27674">
                  <c:v>9.0999999999999998E-2</c:v>
                </c:pt>
                <c:pt idx="27675">
                  <c:v>9.0999999999999998E-2</c:v>
                </c:pt>
                <c:pt idx="27676">
                  <c:v>9.0999999999999998E-2</c:v>
                </c:pt>
                <c:pt idx="27677">
                  <c:v>9.0999999999999998E-2</c:v>
                </c:pt>
                <c:pt idx="27678">
                  <c:v>9.0999999999999998E-2</c:v>
                </c:pt>
                <c:pt idx="27679">
                  <c:v>9.0999999999999998E-2</c:v>
                </c:pt>
                <c:pt idx="27680">
                  <c:v>9.0999999999999998E-2</c:v>
                </c:pt>
                <c:pt idx="27681">
                  <c:v>9.0999999999999998E-2</c:v>
                </c:pt>
                <c:pt idx="27682">
                  <c:v>9.0999999999999998E-2</c:v>
                </c:pt>
                <c:pt idx="27683">
                  <c:v>9.0999999999999998E-2</c:v>
                </c:pt>
                <c:pt idx="27684">
                  <c:v>9.0999999999999998E-2</c:v>
                </c:pt>
                <c:pt idx="27685">
                  <c:v>9.0999999999999998E-2</c:v>
                </c:pt>
                <c:pt idx="27686">
                  <c:v>9.0999999999999998E-2</c:v>
                </c:pt>
                <c:pt idx="27687">
                  <c:v>9.0999999999999998E-2</c:v>
                </c:pt>
                <c:pt idx="27688">
                  <c:v>9.0999999999999998E-2</c:v>
                </c:pt>
                <c:pt idx="27689">
                  <c:v>9.0999999999999998E-2</c:v>
                </c:pt>
                <c:pt idx="27690">
                  <c:v>9.0999999999999998E-2</c:v>
                </c:pt>
                <c:pt idx="27691">
                  <c:v>9.0999999999999998E-2</c:v>
                </c:pt>
                <c:pt idx="27692">
                  <c:v>9.0999999999999998E-2</c:v>
                </c:pt>
                <c:pt idx="27693">
                  <c:v>9.0999999999999998E-2</c:v>
                </c:pt>
                <c:pt idx="27694">
                  <c:v>9.0999999999999998E-2</c:v>
                </c:pt>
                <c:pt idx="27695">
                  <c:v>9.0999999999999998E-2</c:v>
                </c:pt>
                <c:pt idx="27696">
                  <c:v>9.0999999999999998E-2</c:v>
                </c:pt>
                <c:pt idx="27697">
                  <c:v>9.0999999999999998E-2</c:v>
                </c:pt>
                <c:pt idx="27698">
                  <c:v>9.0999999999999998E-2</c:v>
                </c:pt>
                <c:pt idx="27699">
                  <c:v>9.0999999999999998E-2</c:v>
                </c:pt>
                <c:pt idx="27700">
                  <c:v>9.0999999999999998E-2</c:v>
                </c:pt>
                <c:pt idx="27701">
                  <c:v>9.0999999999999998E-2</c:v>
                </c:pt>
                <c:pt idx="27702">
                  <c:v>9.1999999999999998E-2</c:v>
                </c:pt>
                <c:pt idx="27703">
                  <c:v>9.1999999999999998E-2</c:v>
                </c:pt>
                <c:pt idx="27704">
                  <c:v>9.1999999999999998E-2</c:v>
                </c:pt>
                <c:pt idx="27705">
                  <c:v>9.1999999999999998E-2</c:v>
                </c:pt>
                <c:pt idx="27706">
                  <c:v>9.1999999999999998E-2</c:v>
                </c:pt>
                <c:pt idx="27707">
                  <c:v>9.1999999999999998E-2</c:v>
                </c:pt>
                <c:pt idx="27708">
                  <c:v>9.1999999999999998E-2</c:v>
                </c:pt>
                <c:pt idx="27709">
                  <c:v>9.1999999999999998E-2</c:v>
                </c:pt>
                <c:pt idx="27710">
                  <c:v>9.1999999999999998E-2</c:v>
                </c:pt>
                <c:pt idx="27711">
                  <c:v>9.1999999999999998E-2</c:v>
                </c:pt>
                <c:pt idx="27712">
                  <c:v>9.1999999999999998E-2</c:v>
                </c:pt>
                <c:pt idx="27713">
                  <c:v>9.1999999999999998E-2</c:v>
                </c:pt>
                <c:pt idx="27714">
                  <c:v>9.1999999999999998E-2</c:v>
                </c:pt>
                <c:pt idx="27715">
                  <c:v>9.1999999999999998E-2</c:v>
                </c:pt>
                <c:pt idx="27716">
                  <c:v>9.1999999999999998E-2</c:v>
                </c:pt>
                <c:pt idx="27717">
                  <c:v>9.1999999999999998E-2</c:v>
                </c:pt>
                <c:pt idx="27718">
                  <c:v>9.1999999999999998E-2</c:v>
                </c:pt>
                <c:pt idx="27719">
                  <c:v>9.1999999999999998E-2</c:v>
                </c:pt>
                <c:pt idx="27720">
                  <c:v>9.1999999999999998E-2</c:v>
                </c:pt>
                <c:pt idx="27721">
                  <c:v>9.1999999999999998E-2</c:v>
                </c:pt>
                <c:pt idx="27722">
                  <c:v>9.1999999999999998E-2</c:v>
                </c:pt>
                <c:pt idx="27723">
                  <c:v>9.1999999999999998E-2</c:v>
                </c:pt>
                <c:pt idx="27724">
                  <c:v>9.1999999999999998E-2</c:v>
                </c:pt>
                <c:pt idx="27725">
                  <c:v>9.1999999999999998E-2</c:v>
                </c:pt>
                <c:pt idx="27726">
                  <c:v>9.1999999999999998E-2</c:v>
                </c:pt>
                <c:pt idx="27727">
                  <c:v>9.1999999999999998E-2</c:v>
                </c:pt>
                <c:pt idx="27728">
                  <c:v>9.1999999999999998E-2</c:v>
                </c:pt>
                <c:pt idx="27729">
                  <c:v>9.1999999999999998E-2</c:v>
                </c:pt>
                <c:pt idx="27730">
                  <c:v>9.1999999999999998E-2</c:v>
                </c:pt>
                <c:pt idx="27731">
                  <c:v>9.1999999999999998E-2</c:v>
                </c:pt>
                <c:pt idx="27732">
                  <c:v>9.1999999999999998E-2</c:v>
                </c:pt>
                <c:pt idx="27733">
                  <c:v>9.1999999999999998E-2</c:v>
                </c:pt>
                <c:pt idx="27734">
                  <c:v>9.1999999999999998E-2</c:v>
                </c:pt>
                <c:pt idx="27735">
                  <c:v>9.1999999999999998E-2</c:v>
                </c:pt>
                <c:pt idx="27736">
                  <c:v>9.1999999999999998E-2</c:v>
                </c:pt>
                <c:pt idx="27737">
                  <c:v>9.1999999999999998E-2</c:v>
                </c:pt>
                <c:pt idx="27738">
                  <c:v>9.1999999999999998E-2</c:v>
                </c:pt>
                <c:pt idx="27739">
                  <c:v>9.1999999999999998E-2</c:v>
                </c:pt>
                <c:pt idx="27740">
                  <c:v>9.1999999999999998E-2</c:v>
                </c:pt>
                <c:pt idx="27741">
                  <c:v>9.1999999999999998E-2</c:v>
                </c:pt>
                <c:pt idx="27742">
                  <c:v>9.1999999999999998E-2</c:v>
                </c:pt>
                <c:pt idx="27743">
                  <c:v>9.1999999999999998E-2</c:v>
                </c:pt>
                <c:pt idx="27744">
                  <c:v>9.1999999999999998E-2</c:v>
                </c:pt>
                <c:pt idx="27745">
                  <c:v>9.1999999999999998E-2</c:v>
                </c:pt>
                <c:pt idx="27746">
                  <c:v>9.1999999999999998E-2</c:v>
                </c:pt>
                <c:pt idx="27747">
                  <c:v>9.1999999999999998E-2</c:v>
                </c:pt>
                <c:pt idx="27748">
                  <c:v>9.1999999999999998E-2</c:v>
                </c:pt>
                <c:pt idx="27749">
                  <c:v>9.1999999999999998E-2</c:v>
                </c:pt>
                <c:pt idx="27750">
                  <c:v>9.1999999999999998E-2</c:v>
                </c:pt>
                <c:pt idx="27751">
                  <c:v>9.1999999999999998E-2</c:v>
                </c:pt>
                <c:pt idx="27752">
                  <c:v>9.1999999999999998E-2</c:v>
                </c:pt>
                <c:pt idx="27753">
                  <c:v>9.1999999999999998E-2</c:v>
                </c:pt>
                <c:pt idx="27754">
                  <c:v>9.1999999999999998E-2</c:v>
                </c:pt>
                <c:pt idx="27755">
                  <c:v>9.1999999999999998E-2</c:v>
                </c:pt>
                <c:pt idx="27756">
                  <c:v>9.1999999999999998E-2</c:v>
                </c:pt>
                <c:pt idx="27757">
                  <c:v>9.1999999999999998E-2</c:v>
                </c:pt>
                <c:pt idx="27758">
                  <c:v>9.1999999999999998E-2</c:v>
                </c:pt>
                <c:pt idx="27759">
                  <c:v>9.1999999999999998E-2</c:v>
                </c:pt>
                <c:pt idx="27760">
                  <c:v>9.1999999999999998E-2</c:v>
                </c:pt>
                <c:pt idx="27761">
                  <c:v>9.1999999999999998E-2</c:v>
                </c:pt>
                <c:pt idx="27762">
                  <c:v>9.1999999999999998E-2</c:v>
                </c:pt>
                <c:pt idx="27763">
                  <c:v>9.1999999999999998E-2</c:v>
                </c:pt>
                <c:pt idx="27764">
                  <c:v>9.1999999999999998E-2</c:v>
                </c:pt>
                <c:pt idx="27765">
                  <c:v>9.1999999999999998E-2</c:v>
                </c:pt>
                <c:pt idx="27766">
                  <c:v>9.1999999999999998E-2</c:v>
                </c:pt>
                <c:pt idx="27767">
                  <c:v>9.1999999999999998E-2</c:v>
                </c:pt>
                <c:pt idx="27768">
                  <c:v>9.1999999999999998E-2</c:v>
                </c:pt>
                <c:pt idx="27769">
                  <c:v>9.1999999999999998E-2</c:v>
                </c:pt>
                <c:pt idx="27770">
                  <c:v>9.1999999999999998E-2</c:v>
                </c:pt>
                <c:pt idx="27771">
                  <c:v>9.1999999999999998E-2</c:v>
                </c:pt>
                <c:pt idx="27772">
                  <c:v>9.1999999999999998E-2</c:v>
                </c:pt>
                <c:pt idx="27773">
                  <c:v>9.1999999999999998E-2</c:v>
                </c:pt>
                <c:pt idx="27774">
                  <c:v>9.1999999999999998E-2</c:v>
                </c:pt>
                <c:pt idx="27775">
                  <c:v>9.1999999999999998E-2</c:v>
                </c:pt>
                <c:pt idx="27776">
                  <c:v>9.1999999999999998E-2</c:v>
                </c:pt>
                <c:pt idx="27777">
                  <c:v>9.1999999999999998E-2</c:v>
                </c:pt>
                <c:pt idx="27778">
                  <c:v>9.1999999999999998E-2</c:v>
                </c:pt>
                <c:pt idx="27779">
                  <c:v>9.1999999999999998E-2</c:v>
                </c:pt>
                <c:pt idx="27780">
                  <c:v>9.1999999999999998E-2</c:v>
                </c:pt>
                <c:pt idx="27781">
                  <c:v>9.1999999999999998E-2</c:v>
                </c:pt>
                <c:pt idx="27782">
                  <c:v>9.1999999999999998E-2</c:v>
                </c:pt>
                <c:pt idx="27783">
                  <c:v>9.2999999999999999E-2</c:v>
                </c:pt>
                <c:pt idx="27784">
                  <c:v>9.2999999999999999E-2</c:v>
                </c:pt>
                <c:pt idx="27785">
                  <c:v>9.2999999999999999E-2</c:v>
                </c:pt>
                <c:pt idx="27786">
                  <c:v>9.2999999999999999E-2</c:v>
                </c:pt>
                <c:pt idx="27787">
                  <c:v>9.2999999999999999E-2</c:v>
                </c:pt>
                <c:pt idx="27788">
                  <c:v>9.2999999999999999E-2</c:v>
                </c:pt>
                <c:pt idx="27789">
                  <c:v>9.2999999999999999E-2</c:v>
                </c:pt>
                <c:pt idx="27790">
                  <c:v>9.2999999999999999E-2</c:v>
                </c:pt>
                <c:pt idx="27791">
                  <c:v>9.2999999999999999E-2</c:v>
                </c:pt>
                <c:pt idx="27792">
                  <c:v>9.2999999999999999E-2</c:v>
                </c:pt>
                <c:pt idx="27793">
                  <c:v>9.2999999999999999E-2</c:v>
                </c:pt>
                <c:pt idx="27794">
                  <c:v>9.2999999999999999E-2</c:v>
                </c:pt>
                <c:pt idx="27795">
                  <c:v>9.2999999999999999E-2</c:v>
                </c:pt>
                <c:pt idx="27796">
                  <c:v>9.2999999999999999E-2</c:v>
                </c:pt>
                <c:pt idx="27797">
                  <c:v>9.2999999999999999E-2</c:v>
                </c:pt>
                <c:pt idx="27798">
                  <c:v>9.2999999999999999E-2</c:v>
                </c:pt>
                <c:pt idx="27799">
                  <c:v>9.2999999999999999E-2</c:v>
                </c:pt>
                <c:pt idx="27800">
                  <c:v>9.2999999999999999E-2</c:v>
                </c:pt>
                <c:pt idx="27801">
                  <c:v>9.2999999999999999E-2</c:v>
                </c:pt>
                <c:pt idx="27802">
                  <c:v>9.2999999999999999E-2</c:v>
                </c:pt>
                <c:pt idx="27803">
                  <c:v>9.2999999999999999E-2</c:v>
                </c:pt>
                <c:pt idx="27804">
                  <c:v>9.2999999999999999E-2</c:v>
                </c:pt>
                <c:pt idx="27805">
                  <c:v>9.2999999999999999E-2</c:v>
                </c:pt>
                <c:pt idx="27806">
                  <c:v>9.2999999999999999E-2</c:v>
                </c:pt>
                <c:pt idx="27807">
                  <c:v>9.2999999999999999E-2</c:v>
                </c:pt>
                <c:pt idx="27808">
                  <c:v>9.2999999999999999E-2</c:v>
                </c:pt>
                <c:pt idx="27809">
                  <c:v>9.2999999999999999E-2</c:v>
                </c:pt>
                <c:pt idx="27810">
                  <c:v>9.2999999999999999E-2</c:v>
                </c:pt>
                <c:pt idx="27811">
                  <c:v>9.2999999999999999E-2</c:v>
                </c:pt>
                <c:pt idx="27812">
                  <c:v>9.2999999999999999E-2</c:v>
                </c:pt>
                <c:pt idx="27813">
                  <c:v>9.2999999999999999E-2</c:v>
                </c:pt>
                <c:pt idx="27814">
                  <c:v>9.2999999999999999E-2</c:v>
                </c:pt>
                <c:pt idx="27815">
                  <c:v>9.2999999999999999E-2</c:v>
                </c:pt>
                <c:pt idx="27816">
                  <c:v>9.2999999999999999E-2</c:v>
                </c:pt>
                <c:pt idx="27817">
                  <c:v>9.2999999999999999E-2</c:v>
                </c:pt>
                <c:pt idx="27818">
                  <c:v>9.2999999999999999E-2</c:v>
                </c:pt>
                <c:pt idx="27819">
                  <c:v>9.2999999999999999E-2</c:v>
                </c:pt>
                <c:pt idx="27820">
                  <c:v>9.2999999999999999E-2</c:v>
                </c:pt>
                <c:pt idx="27821">
                  <c:v>9.2999999999999999E-2</c:v>
                </c:pt>
                <c:pt idx="27822">
                  <c:v>9.2999999999999999E-2</c:v>
                </c:pt>
                <c:pt idx="27823">
                  <c:v>9.2999999999999999E-2</c:v>
                </c:pt>
                <c:pt idx="27824">
                  <c:v>9.2999999999999999E-2</c:v>
                </c:pt>
                <c:pt idx="27825">
                  <c:v>9.2999999999999999E-2</c:v>
                </c:pt>
                <c:pt idx="27826">
                  <c:v>9.2999999999999999E-2</c:v>
                </c:pt>
                <c:pt idx="27827">
                  <c:v>9.2999999999999999E-2</c:v>
                </c:pt>
                <c:pt idx="27828">
                  <c:v>9.2999999999999999E-2</c:v>
                </c:pt>
                <c:pt idx="27829">
                  <c:v>9.2999999999999999E-2</c:v>
                </c:pt>
                <c:pt idx="27830">
                  <c:v>9.2999999999999999E-2</c:v>
                </c:pt>
                <c:pt idx="27831">
                  <c:v>9.2999999999999999E-2</c:v>
                </c:pt>
                <c:pt idx="27832">
                  <c:v>9.2999999999999999E-2</c:v>
                </c:pt>
                <c:pt idx="27833">
                  <c:v>9.2999999999999999E-2</c:v>
                </c:pt>
                <c:pt idx="27834">
                  <c:v>9.2999999999999999E-2</c:v>
                </c:pt>
                <c:pt idx="27835">
                  <c:v>9.2999999999999999E-2</c:v>
                </c:pt>
                <c:pt idx="27836">
                  <c:v>9.2999999999999999E-2</c:v>
                </c:pt>
                <c:pt idx="27837">
                  <c:v>9.2999999999999999E-2</c:v>
                </c:pt>
                <c:pt idx="27838">
                  <c:v>9.2999999999999999E-2</c:v>
                </c:pt>
                <c:pt idx="27839">
                  <c:v>9.2999999999999999E-2</c:v>
                </c:pt>
                <c:pt idx="27840">
                  <c:v>9.2999999999999999E-2</c:v>
                </c:pt>
                <c:pt idx="27841">
                  <c:v>9.2999999999999999E-2</c:v>
                </c:pt>
                <c:pt idx="27842">
                  <c:v>9.2999999999999999E-2</c:v>
                </c:pt>
                <c:pt idx="27843">
                  <c:v>9.2999999999999999E-2</c:v>
                </c:pt>
                <c:pt idx="27844">
                  <c:v>9.2999999999999999E-2</c:v>
                </c:pt>
                <c:pt idx="27845">
                  <c:v>9.2999999999999999E-2</c:v>
                </c:pt>
                <c:pt idx="27846">
                  <c:v>9.2999999999999999E-2</c:v>
                </c:pt>
                <c:pt idx="27847">
                  <c:v>9.2999999999999999E-2</c:v>
                </c:pt>
                <c:pt idx="27848">
                  <c:v>9.2999999999999999E-2</c:v>
                </c:pt>
                <c:pt idx="27849">
                  <c:v>9.2999999999999999E-2</c:v>
                </c:pt>
                <c:pt idx="27850">
                  <c:v>9.2999999999999999E-2</c:v>
                </c:pt>
                <c:pt idx="27851">
                  <c:v>9.2999999999999999E-2</c:v>
                </c:pt>
                <c:pt idx="27852">
                  <c:v>9.2999999999999999E-2</c:v>
                </c:pt>
                <c:pt idx="27853">
                  <c:v>9.2999999999999999E-2</c:v>
                </c:pt>
                <c:pt idx="27854">
                  <c:v>9.2999999999999999E-2</c:v>
                </c:pt>
                <c:pt idx="27855">
                  <c:v>9.2999999999999999E-2</c:v>
                </c:pt>
                <c:pt idx="27856">
                  <c:v>9.2999999999999999E-2</c:v>
                </c:pt>
                <c:pt idx="27857">
                  <c:v>9.2999999999999999E-2</c:v>
                </c:pt>
                <c:pt idx="27858">
                  <c:v>9.2999999999999999E-2</c:v>
                </c:pt>
                <c:pt idx="27859">
                  <c:v>9.2999999999999999E-2</c:v>
                </c:pt>
                <c:pt idx="27860">
                  <c:v>9.2999999999999999E-2</c:v>
                </c:pt>
                <c:pt idx="27861">
                  <c:v>9.2999999999999999E-2</c:v>
                </c:pt>
                <c:pt idx="27862">
                  <c:v>9.2999999999999999E-2</c:v>
                </c:pt>
                <c:pt idx="27863">
                  <c:v>9.2999999999999999E-2</c:v>
                </c:pt>
                <c:pt idx="27864">
                  <c:v>9.4E-2</c:v>
                </c:pt>
                <c:pt idx="27865">
                  <c:v>9.4E-2</c:v>
                </c:pt>
                <c:pt idx="27866">
                  <c:v>9.4E-2</c:v>
                </c:pt>
                <c:pt idx="27867">
                  <c:v>9.4E-2</c:v>
                </c:pt>
                <c:pt idx="27868">
                  <c:v>9.4E-2</c:v>
                </c:pt>
                <c:pt idx="27869">
                  <c:v>9.4E-2</c:v>
                </c:pt>
                <c:pt idx="27870">
                  <c:v>9.4E-2</c:v>
                </c:pt>
                <c:pt idx="27871">
                  <c:v>9.4E-2</c:v>
                </c:pt>
                <c:pt idx="27872">
                  <c:v>9.4E-2</c:v>
                </c:pt>
                <c:pt idx="27873">
                  <c:v>9.4E-2</c:v>
                </c:pt>
                <c:pt idx="27874">
                  <c:v>9.4E-2</c:v>
                </c:pt>
                <c:pt idx="27875">
                  <c:v>9.4E-2</c:v>
                </c:pt>
                <c:pt idx="27876">
                  <c:v>9.4E-2</c:v>
                </c:pt>
                <c:pt idx="27877">
                  <c:v>9.4E-2</c:v>
                </c:pt>
                <c:pt idx="27878">
                  <c:v>9.4E-2</c:v>
                </c:pt>
                <c:pt idx="27879">
                  <c:v>9.4E-2</c:v>
                </c:pt>
                <c:pt idx="27880">
                  <c:v>9.4E-2</c:v>
                </c:pt>
                <c:pt idx="27881">
                  <c:v>9.4E-2</c:v>
                </c:pt>
                <c:pt idx="27882">
                  <c:v>9.4E-2</c:v>
                </c:pt>
                <c:pt idx="27883">
                  <c:v>9.4E-2</c:v>
                </c:pt>
                <c:pt idx="27884">
                  <c:v>9.4E-2</c:v>
                </c:pt>
                <c:pt idx="27885">
                  <c:v>9.4E-2</c:v>
                </c:pt>
                <c:pt idx="27886">
                  <c:v>9.4E-2</c:v>
                </c:pt>
                <c:pt idx="27887">
                  <c:v>9.4E-2</c:v>
                </c:pt>
                <c:pt idx="27888">
                  <c:v>9.4E-2</c:v>
                </c:pt>
                <c:pt idx="27889">
                  <c:v>9.4E-2</c:v>
                </c:pt>
                <c:pt idx="27890">
                  <c:v>9.4E-2</c:v>
                </c:pt>
                <c:pt idx="27891">
                  <c:v>9.4E-2</c:v>
                </c:pt>
                <c:pt idx="27892">
                  <c:v>9.4E-2</c:v>
                </c:pt>
                <c:pt idx="27893">
                  <c:v>9.4E-2</c:v>
                </c:pt>
                <c:pt idx="27894">
                  <c:v>9.4E-2</c:v>
                </c:pt>
                <c:pt idx="27895">
                  <c:v>9.4E-2</c:v>
                </c:pt>
                <c:pt idx="27896">
                  <c:v>9.4E-2</c:v>
                </c:pt>
                <c:pt idx="27897">
                  <c:v>9.4E-2</c:v>
                </c:pt>
                <c:pt idx="27898">
                  <c:v>9.4E-2</c:v>
                </c:pt>
                <c:pt idx="27899">
                  <c:v>9.4E-2</c:v>
                </c:pt>
                <c:pt idx="27900">
                  <c:v>9.4E-2</c:v>
                </c:pt>
                <c:pt idx="27901">
                  <c:v>9.4E-2</c:v>
                </c:pt>
                <c:pt idx="27902">
                  <c:v>9.4E-2</c:v>
                </c:pt>
                <c:pt idx="27903">
                  <c:v>9.4E-2</c:v>
                </c:pt>
                <c:pt idx="27904">
                  <c:v>9.4E-2</c:v>
                </c:pt>
                <c:pt idx="27905">
                  <c:v>9.4E-2</c:v>
                </c:pt>
                <c:pt idx="27906">
                  <c:v>9.4E-2</c:v>
                </c:pt>
                <c:pt idx="27907">
                  <c:v>9.4E-2</c:v>
                </c:pt>
                <c:pt idx="27908">
                  <c:v>9.4E-2</c:v>
                </c:pt>
                <c:pt idx="27909">
                  <c:v>9.4E-2</c:v>
                </c:pt>
                <c:pt idx="27910">
                  <c:v>9.4E-2</c:v>
                </c:pt>
                <c:pt idx="27911">
                  <c:v>9.4E-2</c:v>
                </c:pt>
                <c:pt idx="27912">
                  <c:v>9.4E-2</c:v>
                </c:pt>
                <c:pt idx="27913">
                  <c:v>9.4E-2</c:v>
                </c:pt>
                <c:pt idx="27914">
                  <c:v>9.4E-2</c:v>
                </c:pt>
                <c:pt idx="27915">
                  <c:v>9.4E-2</c:v>
                </c:pt>
                <c:pt idx="27916">
                  <c:v>9.4E-2</c:v>
                </c:pt>
                <c:pt idx="27917">
                  <c:v>9.4E-2</c:v>
                </c:pt>
                <c:pt idx="27918">
                  <c:v>9.4E-2</c:v>
                </c:pt>
                <c:pt idx="27919">
                  <c:v>9.4E-2</c:v>
                </c:pt>
                <c:pt idx="27920">
                  <c:v>9.4E-2</c:v>
                </c:pt>
                <c:pt idx="27921">
                  <c:v>9.4E-2</c:v>
                </c:pt>
                <c:pt idx="27922">
                  <c:v>9.4E-2</c:v>
                </c:pt>
                <c:pt idx="27923">
                  <c:v>9.4E-2</c:v>
                </c:pt>
                <c:pt idx="27924">
                  <c:v>9.4E-2</c:v>
                </c:pt>
                <c:pt idx="27925">
                  <c:v>9.4E-2</c:v>
                </c:pt>
                <c:pt idx="27926">
                  <c:v>9.4E-2</c:v>
                </c:pt>
                <c:pt idx="27927">
                  <c:v>9.4E-2</c:v>
                </c:pt>
                <c:pt idx="27928">
                  <c:v>9.4E-2</c:v>
                </c:pt>
                <c:pt idx="27929">
                  <c:v>9.4E-2</c:v>
                </c:pt>
                <c:pt idx="27930">
                  <c:v>9.4E-2</c:v>
                </c:pt>
                <c:pt idx="27931">
                  <c:v>9.4E-2</c:v>
                </c:pt>
                <c:pt idx="27932">
                  <c:v>9.4E-2</c:v>
                </c:pt>
                <c:pt idx="27933">
                  <c:v>9.4E-2</c:v>
                </c:pt>
                <c:pt idx="27934">
                  <c:v>9.4E-2</c:v>
                </c:pt>
                <c:pt idx="27935">
                  <c:v>9.4E-2</c:v>
                </c:pt>
                <c:pt idx="27936">
                  <c:v>9.4E-2</c:v>
                </c:pt>
                <c:pt idx="27937">
                  <c:v>9.4E-2</c:v>
                </c:pt>
                <c:pt idx="27938">
                  <c:v>9.4E-2</c:v>
                </c:pt>
                <c:pt idx="27939">
                  <c:v>9.4E-2</c:v>
                </c:pt>
                <c:pt idx="27940">
                  <c:v>9.4E-2</c:v>
                </c:pt>
                <c:pt idx="27941">
                  <c:v>9.4E-2</c:v>
                </c:pt>
                <c:pt idx="27942">
                  <c:v>9.4E-2</c:v>
                </c:pt>
                <c:pt idx="27943">
                  <c:v>9.4E-2</c:v>
                </c:pt>
                <c:pt idx="27944">
                  <c:v>9.4E-2</c:v>
                </c:pt>
                <c:pt idx="27945">
                  <c:v>9.5000000000000001E-2</c:v>
                </c:pt>
                <c:pt idx="27946">
                  <c:v>9.5000000000000001E-2</c:v>
                </c:pt>
                <c:pt idx="27947">
                  <c:v>9.5000000000000001E-2</c:v>
                </c:pt>
                <c:pt idx="27948">
                  <c:v>9.5000000000000001E-2</c:v>
                </c:pt>
                <c:pt idx="27949">
                  <c:v>9.5000000000000001E-2</c:v>
                </c:pt>
                <c:pt idx="27950">
                  <c:v>9.5000000000000001E-2</c:v>
                </c:pt>
                <c:pt idx="27951">
                  <c:v>9.5000000000000001E-2</c:v>
                </c:pt>
                <c:pt idx="27952">
                  <c:v>9.5000000000000001E-2</c:v>
                </c:pt>
                <c:pt idx="27953">
                  <c:v>9.5000000000000001E-2</c:v>
                </c:pt>
                <c:pt idx="27954">
                  <c:v>9.5000000000000001E-2</c:v>
                </c:pt>
                <c:pt idx="27955">
                  <c:v>9.5000000000000001E-2</c:v>
                </c:pt>
                <c:pt idx="27956">
                  <c:v>9.5000000000000001E-2</c:v>
                </c:pt>
                <c:pt idx="27957">
                  <c:v>9.5000000000000001E-2</c:v>
                </c:pt>
                <c:pt idx="27958">
                  <c:v>9.5000000000000001E-2</c:v>
                </c:pt>
                <c:pt idx="27959">
                  <c:v>9.5000000000000001E-2</c:v>
                </c:pt>
                <c:pt idx="27960">
                  <c:v>9.5000000000000001E-2</c:v>
                </c:pt>
                <c:pt idx="27961">
                  <c:v>9.5000000000000001E-2</c:v>
                </c:pt>
                <c:pt idx="27962">
                  <c:v>9.5000000000000001E-2</c:v>
                </c:pt>
                <c:pt idx="27963">
                  <c:v>9.5000000000000001E-2</c:v>
                </c:pt>
                <c:pt idx="27964">
                  <c:v>9.5000000000000001E-2</c:v>
                </c:pt>
                <c:pt idx="27965">
                  <c:v>9.5000000000000001E-2</c:v>
                </c:pt>
                <c:pt idx="27966">
                  <c:v>9.5000000000000001E-2</c:v>
                </c:pt>
                <c:pt idx="27967">
                  <c:v>9.5000000000000001E-2</c:v>
                </c:pt>
                <c:pt idx="27968">
                  <c:v>9.5000000000000001E-2</c:v>
                </c:pt>
                <c:pt idx="27969">
                  <c:v>9.5000000000000001E-2</c:v>
                </c:pt>
                <c:pt idx="27970">
                  <c:v>9.5000000000000001E-2</c:v>
                </c:pt>
                <c:pt idx="27971">
                  <c:v>9.5000000000000001E-2</c:v>
                </c:pt>
                <c:pt idx="27972">
                  <c:v>9.5000000000000001E-2</c:v>
                </c:pt>
                <c:pt idx="27973">
                  <c:v>9.5000000000000001E-2</c:v>
                </c:pt>
                <c:pt idx="27974">
                  <c:v>9.5000000000000001E-2</c:v>
                </c:pt>
                <c:pt idx="27975">
                  <c:v>9.5000000000000001E-2</c:v>
                </c:pt>
                <c:pt idx="27976">
                  <c:v>9.5000000000000001E-2</c:v>
                </c:pt>
                <c:pt idx="27977">
                  <c:v>9.5000000000000001E-2</c:v>
                </c:pt>
                <c:pt idx="27978">
                  <c:v>9.5000000000000001E-2</c:v>
                </c:pt>
                <c:pt idx="27979">
                  <c:v>9.5000000000000001E-2</c:v>
                </c:pt>
                <c:pt idx="27980">
                  <c:v>9.5000000000000001E-2</c:v>
                </c:pt>
                <c:pt idx="27981">
                  <c:v>9.5000000000000001E-2</c:v>
                </c:pt>
                <c:pt idx="27982">
                  <c:v>9.5000000000000001E-2</c:v>
                </c:pt>
                <c:pt idx="27983">
                  <c:v>9.5000000000000001E-2</c:v>
                </c:pt>
                <c:pt idx="27984">
                  <c:v>9.5000000000000001E-2</c:v>
                </c:pt>
                <c:pt idx="27985">
                  <c:v>9.5000000000000001E-2</c:v>
                </c:pt>
                <c:pt idx="27986">
                  <c:v>9.5000000000000001E-2</c:v>
                </c:pt>
                <c:pt idx="27987">
                  <c:v>9.5000000000000001E-2</c:v>
                </c:pt>
                <c:pt idx="27988">
                  <c:v>9.5000000000000001E-2</c:v>
                </c:pt>
                <c:pt idx="27989">
                  <c:v>9.5000000000000001E-2</c:v>
                </c:pt>
                <c:pt idx="27990">
                  <c:v>9.5000000000000001E-2</c:v>
                </c:pt>
                <c:pt idx="27991">
                  <c:v>9.5000000000000001E-2</c:v>
                </c:pt>
                <c:pt idx="27992">
                  <c:v>9.5000000000000001E-2</c:v>
                </c:pt>
                <c:pt idx="27993">
                  <c:v>9.5000000000000001E-2</c:v>
                </c:pt>
                <c:pt idx="27994">
                  <c:v>9.5000000000000001E-2</c:v>
                </c:pt>
                <c:pt idx="27995">
                  <c:v>9.5000000000000001E-2</c:v>
                </c:pt>
                <c:pt idx="27996">
                  <c:v>9.5000000000000001E-2</c:v>
                </c:pt>
                <c:pt idx="27997">
                  <c:v>9.5000000000000001E-2</c:v>
                </c:pt>
                <c:pt idx="27998">
                  <c:v>9.5000000000000001E-2</c:v>
                </c:pt>
                <c:pt idx="27999">
                  <c:v>9.5000000000000001E-2</c:v>
                </c:pt>
                <c:pt idx="28000">
                  <c:v>9.5000000000000001E-2</c:v>
                </c:pt>
                <c:pt idx="28001">
                  <c:v>9.5000000000000001E-2</c:v>
                </c:pt>
                <c:pt idx="28002">
                  <c:v>9.5000000000000001E-2</c:v>
                </c:pt>
                <c:pt idx="28003">
                  <c:v>9.5000000000000001E-2</c:v>
                </c:pt>
                <c:pt idx="28004">
                  <c:v>9.5000000000000001E-2</c:v>
                </c:pt>
                <c:pt idx="28005">
                  <c:v>9.5000000000000001E-2</c:v>
                </c:pt>
                <c:pt idx="28006">
                  <c:v>9.5000000000000001E-2</c:v>
                </c:pt>
                <c:pt idx="28007">
                  <c:v>9.5000000000000001E-2</c:v>
                </c:pt>
                <c:pt idx="28008">
                  <c:v>9.5000000000000001E-2</c:v>
                </c:pt>
                <c:pt idx="28009">
                  <c:v>9.5000000000000001E-2</c:v>
                </c:pt>
                <c:pt idx="28010">
                  <c:v>9.5000000000000001E-2</c:v>
                </c:pt>
                <c:pt idx="28011">
                  <c:v>9.5000000000000001E-2</c:v>
                </c:pt>
                <c:pt idx="28012">
                  <c:v>9.5000000000000001E-2</c:v>
                </c:pt>
                <c:pt idx="28013">
                  <c:v>9.5000000000000001E-2</c:v>
                </c:pt>
                <c:pt idx="28014">
                  <c:v>9.5000000000000001E-2</c:v>
                </c:pt>
                <c:pt idx="28015">
                  <c:v>9.5000000000000001E-2</c:v>
                </c:pt>
                <c:pt idx="28016">
                  <c:v>9.5000000000000001E-2</c:v>
                </c:pt>
                <c:pt idx="28017">
                  <c:v>9.5000000000000001E-2</c:v>
                </c:pt>
                <c:pt idx="28018">
                  <c:v>9.5000000000000001E-2</c:v>
                </c:pt>
                <c:pt idx="28019">
                  <c:v>9.5000000000000001E-2</c:v>
                </c:pt>
                <c:pt idx="28020">
                  <c:v>9.5000000000000001E-2</c:v>
                </c:pt>
                <c:pt idx="28021">
                  <c:v>9.5000000000000001E-2</c:v>
                </c:pt>
                <c:pt idx="28022">
                  <c:v>9.5000000000000001E-2</c:v>
                </c:pt>
                <c:pt idx="28023">
                  <c:v>9.5000000000000001E-2</c:v>
                </c:pt>
                <c:pt idx="28024">
                  <c:v>9.5000000000000001E-2</c:v>
                </c:pt>
                <c:pt idx="28025">
                  <c:v>9.5000000000000001E-2</c:v>
                </c:pt>
                <c:pt idx="28026">
                  <c:v>9.6000000000000002E-2</c:v>
                </c:pt>
                <c:pt idx="28027">
                  <c:v>9.6000000000000002E-2</c:v>
                </c:pt>
                <c:pt idx="28028">
                  <c:v>9.6000000000000002E-2</c:v>
                </c:pt>
                <c:pt idx="28029">
                  <c:v>9.6000000000000002E-2</c:v>
                </c:pt>
                <c:pt idx="28030">
                  <c:v>9.6000000000000002E-2</c:v>
                </c:pt>
                <c:pt idx="28031">
                  <c:v>9.6000000000000002E-2</c:v>
                </c:pt>
                <c:pt idx="28032">
                  <c:v>9.6000000000000002E-2</c:v>
                </c:pt>
                <c:pt idx="28033">
                  <c:v>9.6000000000000002E-2</c:v>
                </c:pt>
                <c:pt idx="28034">
                  <c:v>9.6000000000000002E-2</c:v>
                </c:pt>
                <c:pt idx="28035">
                  <c:v>9.6000000000000002E-2</c:v>
                </c:pt>
                <c:pt idx="28036">
                  <c:v>9.6000000000000002E-2</c:v>
                </c:pt>
                <c:pt idx="28037">
                  <c:v>9.6000000000000002E-2</c:v>
                </c:pt>
                <c:pt idx="28038">
                  <c:v>9.6000000000000002E-2</c:v>
                </c:pt>
                <c:pt idx="28039">
                  <c:v>9.6000000000000002E-2</c:v>
                </c:pt>
                <c:pt idx="28040">
                  <c:v>9.6000000000000002E-2</c:v>
                </c:pt>
                <c:pt idx="28041">
                  <c:v>9.6000000000000002E-2</c:v>
                </c:pt>
                <c:pt idx="28042">
                  <c:v>9.6000000000000002E-2</c:v>
                </c:pt>
                <c:pt idx="28043">
                  <c:v>9.6000000000000002E-2</c:v>
                </c:pt>
                <c:pt idx="28044">
                  <c:v>9.6000000000000002E-2</c:v>
                </c:pt>
                <c:pt idx="28045">
                  <c:v>9.6000000000000002E-2</c:v>
                </c:pt>
                <c:pt idx="28046">
                  <c:v>9.6000000000000002E-2</c:v>
                </c:pt>
                <c:pt idx="28047">
                  <c:v>9.6000000000000002E-2</c:v>
                </c:pt>
                <c:pt idx="28048">
                  <c:v>9.6000000000000002E-2</c:v>
                </c:pt>
                <c:pt idx="28049">
                  <c:v>9.6000000000000002E-2</c:v>
                </c:pt>
                <c:pt idx="28050">
                  <c:v>9.6000000000000002E-2</c:v>
                </c:pt>
                <c:pt idx="28051">
                  <c:v>9.6000000000000002E-2</c:v>
                </c:pt>
                <c:pt idx="28052">
                  <c:v>9.6000000000000002E-2</c:v>
                </c:pt>
                <c:pt idx="28053">
                  <c:v>9.6000000000000002E-2</c:v>
                </c:pt>
                <c:pt idx="28054">
                  <c:v>9.6000000000000002E-2</c:v>
                </c:pt>
                <c:pt idx="28055">
                  <c:v>9.6000000000000002E-2</c:v>
                </c:pt>
                <c:pt idx="28056">
                  <c:v>9.6000000000000002E-2</c:v>
                </c:pt>
                <c:pt idx="28057">
                  <c:v>9.6000000000000002E-2</c:v>
                </c:pt>
                <c:pt idx="28058">
                  <c:v>9.6000000000000002E-2</c:v>
                </c:pt>
                <c:pt idx="28059">
                  <c:v>9.6000000000000002E-2</c:v>
                </c:pt>
                <c:pt idx="28060">
                  <c:v>9.6000000000000002E-2</c:v>
                </c:pt>
                <c:pt idx="28061">
                  <c:v>9.6000000000000002E-2</c:v>
                </c:pt>
                <c:pt idx="28062">
                  <c:v>9.6000000000000002E-2</c:v>
                </c:pt>
                <c:pt idx="28063">
                  <c:v>9.6000000000000002E-2</c:v>
                </c:pt>
                <c:pt idx="28064">
                  <c:v>9.6000000000000002E-2</c:v>
                </c:pt>
                <c:pt idx="28065">
                  <c:v>9.6000000000000002E-2</c:v>
                </c:pt>
                <c:pt idx="28066">
                  <c:v>9.6000000000000002E-2</c:v>
                </c:pt>
                <c:pt idx="28067">
                  <c:v>9.6000000000000002E-2</c:v>
                </c:pt>
                <c:pt idx="28068">
                  <c:v>9.6000000000000002E-2</c:v>
                </c:pt>
                <c:pt idx="28069">
                  <c:v>9.6000000000000002E-2</c:v>
                </c:pt>
                <c:pt idx="28070">
                  <c:v>9.6000000000000002E-2</c:v>
                </c:pt>
                <c:pt idx="28071">
                  <c:v>9.6000000000000002E-2</c:v>
                </c:pt>
                <c:pt idx="28072">
                  <c:v>9.6000000000000002E-2</c:v>
                </c:pt>
                <c:pt idx="28073">
                  <c:v>9.6000000000000002E-2</c:v>
                </c:pt>
                <c:pt idx="28074">
                  <c:v>9.6000000000000002E-2</c:v>
                </c:pt>
                <c:pt idx="28075">
                  <c:v>9.6000000000000002E-2</c:v>
                </c:pt>
                <c:pt idx="28076">
                  <c:v>9.6000000000000002E-2</c:v>
                </c:pt>
                <c:pt idx="28077">
                  <c:v>9.6000000000000002E-2</c:v>
                </c:pt>
                <c:pt idx="28078">
                  <c:v>9.6000000000000002E-2</c:v>
                </c:pt>
                <c:pt idx="28079">
                  <c:v>9.6000000000000002E-2</c:v>
                </c:pt>
                <c:pt idx="28080">
                  <c:v>9.6000000000000002E-2</c:v>
                </c:pt>
                <c:pt idx="28081">
                  <c:v>9.6000000000000002E-2</c:v>
                </c:pt>
                <c:pt idx="28082">
                  <c:v>9.6000000000000002E-2</c:v>
                </c:pt>
                <c:pt idx="28083">
                  <c:v>9.6000000000000002E-2</c:v>
                </c:pt>
                <c:pt idx="28084">
                  <c:v>9.6000000000000002E-2</c:v>
                </c:pt>
                <c:pt idx="28085">
                  <c:v>9.6000000000000002E-2</c:v>
                </c:pt>
                <c:pt idx="28086">
                  <c:v>9.6000000000000002E-2</c:v>
                </c:pt>
                <c:pt idx="28087">
                  <c:v>9.6000000000000002E-2</c:v>
                </c:pt>
                <c:pt idx="28088">
                  <c:v>9.6000000000000002E-2</c:v>
                </c:pt>
                <c:pt idx="28089">
                  <c:v>9.6000000000000002E-2</c:v>
                </c:pt>
                <c:pt idx="28090">
                  <c:v>9.6000000000000002E-2</c:v>
                </c:pt>
                <c:pt idx="28091">
                  <c:v>9.6000000000000002E-2</c:v>
                </c:pt>
                <c:pt idx="28092">
                  <c:v>9.6000000000000002E-2</c:v>
                </c:pt>
                <c:pt idx="28093">
                  <c:v>9.6000000000000002E-2</c:v>
                </c:pt>
                <c:pt idx="28094">
                  <c:v>9.6000000000000002E-2</c:v>
                </c:pt>
                <c:pt idx="28095">
                  <c:v>9.6000000000000002E-2</c:v>
                </c:pt>
                <c:pt idx="28096">
                  <c:v>9.6000000000000002E-2</c:v>
                </c:pt>
                <c:pt idx="28097">
                  <c:v>9.6000000000000002E-2</c:v>
                </c:pt>
                <c:pt idx="28098">
                  <c:v>9.6000000000000002E-2</c:v>
                </c:pt>
                <c:pt idx="28099">
                  <c:v>9.6000000000000002E-2</c:v>
                </c:pt>
                <c:pt idx="28100">
                  <c:v>9.6000000000000002E-2</c:v>
                </c:pt>
                <c:pt idx="28101">
                  <c:v>9.6000000000000002E-2</c:v>
                </c:pt>
                <c:pt idx="28102">
                  <c:v>9.6000000000000002E-2</c:v>
                </c:pt>
                <c:pt idx="28103">
                  <c:v>9.6000000000000002E-2</c:v>
                </c:pt>
                <c:pt idx="28104">
                  <c:v>9.6000000000000002E-2</c:v>
                </c:pt>
                <c:pt idx="28105">
                  <c:v>9.6000000000000002E-2</c:v>
                </c:pt>
                <c:pt idx="28106">
                  <c:v>9.6000000000000002E-2</c:v>
                </c:pt>
                <c:pt idx="28107">
                  <c:v>9.7000000000000003E-2</c:v>
                </c:pt>
                <c:pt idx="28108">
                  <c:v>9.7000000000000003E-2</c:v>
                </c:pt>
                <c:pt idx="28109">
                  <c:v>9.7000000000000003E-2</c:v>
                </c:pt>
                <c:pt idx="28110">
                  <c:v>9.7000000000000003E-2</c:v>
                </c:pt>
                <c:pt idx="28111">
                  <c:v>9.7000000000000003E-2</c:v>
                </c:pt>
                <c:pt idx="28112">
                  <c:v>9.7000000000000003E-2</c:v>
                </c:pt>
                <c:pt idx="28113">
                  <c:v>9.7000000000000003E-2</c:v>
                </c:pt>
                <c:pt idx="28114">
                  <c:v>9.7000000000000003E-2</c:v>
                </c:pt>
                <c:pt idx="28115">
                  <c:v>9.7000000000000003E-2</c:v>
                </c:pt>
                <c:pt idx="28116">
                  <c:v>9.7000000000000003E-2</c:v>
                </c:pt>
                <c:pt idx="28117">
                  <c:v>9.7000000000000003E-2</c:v>
                </c:pt>
                <c:pt idx="28118">
                  <c:v>9.7000000000000003E-2</c:v>
                </c:pt>
                <c:pt idx="28119">
                  <c:v>9.7000000000000003E-2</c:v>
                </c:pt>
                <c:pt idx="28120">
                  <c:v>9.7000000000000003E-2</c:v>
                </c:pt>
                <c:pt idx="28121">
                  <c:v>9.7000000000000003E-2</c:v>
                </c:pt>
                <c:pt idx="28122">
                  <c:v>9.7000000000000003E-2</c:v>
                </c:pt>
                <c:pt idx="28123">
                  <c:v>9.7000000000000003E-2</c:v>
                </c:pt>
                <c:pt idx="28124">
                  <c:v>9.7000000000000003E-2</c:v>
                </c:pt>
                <c:pt idx="28125">
                  <c:v>9.7000000000000003E-2</c:v>
                </c:pt>
                <c:pt idx="28126">
                  <c:v>9.7000000000000003E-2</c:v>
                </c:pt>
                <c:pt idx="28127">
                  <c:v>9.7000000000000003E-2</c:v>
                </c:pt>
                <c:pt idx="28128">
                  <c:v>9.7000000000000003E-2</c:v>
                </c:pt>
                <c:pt idx="28129">
                  <c:v>9.7000000000000003E-2</c:v>
                </c:pt>
                <c:pt idx="28130">
                  <c:v>9.7000000000000003E-2</c:v>
                </c:pt>
                <c:pt idx="28131">
                  <c:v>9.7000000000000003E-2</c:v>
                </c:pt>
                <c:pt idx="28132">
                  <c:v>9.7000000000000003E-2</c:v>
                </c:pt>
                <c:pt idx="28133">
                  <c:v>9.7000000000000003E-2</c:v>
                </c:pt>
                <c:pt idx="28134">
                  <c:v>9.7000000000000003E-2</c:v>
                </c:pt>
                <c:pt idx="28135">
                  <c:v>9.7000000000000003E-2</c:v>
                </c:pt>
                <c:pt idx="28136">
                  <c:v>9.7000000000000003E-2</c:v>
                </c:pt>
                <c:pt idx="28137">
                  <c:v>9.7000000000000003E-2</c:v>
                </c:pt>
                <c:pt idx="28138">
                  <c:v>9.7000000000000003E-2</c:v>
                </c:pt>
                <c:pt idx="28139">
                  <c:v>9.7000000000000003E-2</c:v>
                </c:pt>
                <c:pt idx="28140">
                  <c:v>9.7000000000000003E-2</c:v>
                </c:pt>
                <c:pt idx="28141">
                  <c:v>9.7000000000000003E-2</c:v>
                </c:pt>
                <c:pt idx="28142">
                  <c:v>9.7000000000000003E-2</c:v>
                </c:pt>
                <c:pt idx="28143">
                  <c:v>9.7000000000000003E-2</c:v>
                </c:pt>
                <c:pt idx="28144">
                  <c:v>9.7000000000000003E-2</c:v>
                </c:pt>
                <c:pt idx="28145">
                  <c:v>9.7000000000000003E-2</c:v>
                </c:pt>
                <c:pt idx="28146">
                  <c:v>9.7000000000000003E-2</c:v>
                </c:pt>
                <c:pt idx="28147">
                  <c:v>9.7000000000000003E-2</c:v>
                </c:pt>
                <c:pt idx="28148">
                  <c:v>9.7000000000000003E-2</c:v>
                </c:pt>
                <c:pt idx="28149">
                  <c:v>9.7000000000000003E-2</c:v>
                </c:pt>
                <c:pt idx="28150">
                  <c:v>9.7000000000000003E-2</c:v>
                </c:pt>
                <c:pt idx="28151">
                  <c:v>9.7000000000000003E-2</c:v>
                </c:pt>
                <c:pt idx="28152">
                  <c:v>9.7000000000000003E-2</c:v>
                </c:pt>
                <c:pt idx="28153">
                  <c:v>9.7000000000000003E-2</c:v>
                </c:pt>
                <c:pt idx="28154">
                  <c:v>9.7000000000000003E-2</c:v>
                </c:pt>
                <c:pt idx="28155">
                  <c:v>9.7000000000000003E-2</c:v>
                </c:pt>
                <c:pt idx="28156">
                  <c:v>9.7000000000000003E-2</c:v>
                </c:pt>
                <c:pt idx="28157">
                  <c:v>9.7000000000000003E-2</c:v>
                </c:pt>
                <c:pt idx="28158">
                  <c:v>9.7000000000000003E-2</c:v>
                </c:pt>
                <c:pt idx="28159">
                  <c:v>9.7000000000000003E-2</c:v>
                </c:pt>
                <c:pt idx="28160">
                  <c:v>9.7000000000000003E-2</c:v>
                </c:pt>
                <c:pt idx="28161">
                  <c:v>9.7000000000000003E-2</c:v>
                </c:pt>
                <c:pt idx="28162">
                  <c:v>9.7000000000000003E-2</c:v>
                </c:pt>
                <c:pt idx="28163">
                  <c:v>9.7000000000000003E-2</c:v>
                </c:pt>
                <c:pt idx="28164">
                  <c:v>9.7000000000000003E-2</c:v>
                </c:pt>
                <c:pt idx="28165">
                  <c:v>9.7000000000000003E-2</c:v>
                </c:pt>
                <c:pt idx="28166">
                  <c:v>9.7000000000000003E-2</c:v>
                </c:pt>
                <c:pt idx="28167">
                  <c:v>9.7000000000000003E-2</c:v>
                </c:pt>
                <c:pt idx="28168">
                  <c:v>9.7000000000000003E-2</c:v>
                </c:pt>
                <c:pt idx="28169">
                  <c:v>9.7000000000000003E-2</c:v>
                </c:pt>
                <c:pt idx="28170">
                  <c:v>9.7000000000000003E-2</c:v>
                </c:pt>
                <c:pt idx="28171">
                  <c:v>9.7000000000000003E-2</c:v>
                </c:pt>
                <c:pt idx="28172">
                  <c:v>9.7000000000000003E-2</c:v>
                </c:pt>
                <c:pt idx="28173">
                  <c:v>9.7000000000000003E-2</c:v>
                </c:pt>
                <c:pt idx="28174">
                  <c:v>9.7000000000000003E-2</c:v>
                </c:pt>
                <c:pt idx="28175">
                  <c:v>9.7000000000000003E-2</c:v>
                </c:pt>
                <c:pt idx="28176">
                  <c:v>9.7000000000000003E-2</c:v>
                </c:pt>
                <c:pt idx="28177">
                  <c:v>9.7000000000000003E-2</c:v>
                </c:pt>
                <c:pt idx="28178">
                  <c:v>9.7000000000000003E-2</c:v>
                </c:pt>
                <c:pt idx="28179">
                  <c:v>9.7000000000000003E-2</c:v>
                </c:pt>
                <c:pt idx="28180">
                  <c:v>9.7000000000000003E-2</c:v>
                </c:pt>
                <c:pt idx="28181">
                  <c:v>9.7000000000000003E-2</c:v>
                </c:pt>
                <c:pt idx="28182">
                  <c:v>9.7000000000000003E-2</c:v>
                </c:pt>
                <c:pt idx="28183">
                  <c:v>9.7000000000000003E-2</c:v>
                </c:pt>
                <c:pt idx="28184">
                  <c:v>9.7000000000000003E-2</c:v>
                </c:pt>
                <c:pt idx="28185">
                  <c:v>9.7000000000000003E-2</c:v>
                </c:pt>
                <c:pt idx="28186">
                  <c:v>9.7000000000000003E-2</c:v>
                </c:pt>
                <c:pt idx="28187">
                  <c:v>9.7000000000000003E-2</c:v>
                </c:pt>
                <c:pt idx="28188">
                  <c:v>9.8000000000000004E-2</c:v>
                </c:pt>
                <c:pt idx="28189">
                  <c:v>9.8000000000000004E-2</c:v>
                </c:pt>
                <c:pt idx="28190">
                  <c:v>9.8000000000000004E-2</c:v>
                </c:pt>
                <c:pt idx="28191">
                  <c:v>9.8000000000000004E-2</c:v>
                </c:pt>
                <c:pt idx="28192">
                  <c:v>9.8000000000000004E-2</c:v>
                </c:pt>
                <c:pt idx="28193">
                  <c:v>9.8000000000000004E-2</c:v>
                </c:pt>
                <c:pt idx="28194">
                  <c:v>9.8000000000000004E-2</c:v>
                </c:pt>
                <c:pt idx="28195">
                  <c:v>9.8000000000000004E-2</c:v>
                </c:pt>
                <c:pt idx="28196">
                  <c:v>9.8000000000000004E-2</c:v>
                </c:pt>
                <c:pt idx="28197">
                  <c:v>9.8000000000000004E-2</c:v>
                </c:pt>
                <c:pt idx="28198">
                  <c:v>9.8000000000000004E-2</c:v>
                </c:pt>
                <c:pt idx="28199">
                  <c:v>9.8000000000000004E-2</c:v>
                </c:pt>
                <c:pt idx="28200">
                  <c:v>9.8000000000000004E-2</c:v>
                </c:pt>
                <c:pt idx="28201">
                  <c:v>9.8000000000000004E-2</c:v>
                </c:pt>
                <c:pt idx="28202">
                  <c:v>9.8000000000000004E-2</c:v>
                </c:pt>
                <c:pt idx="28203">
                  <c:v>9.8000000000000004E-2</c:v>
                </c:pt>
                <c:pt idx="28204">
                  <c:v>9.8000000000000004E-2</c:v>
                </c:pt>
                <c:pt idx="28205">
                  <c:v>9.8000000000000004E-2</c:v>
                </c:pt>
                <c:pt idx="28206">
                  <c:v>9.8000000000000004E-2</c:v>
                </c:pt>
                <c:pt idx="28207">
                  <c:v>9.8000000000000004E-2</c:v>
                </c:pt>
                <c:pt idx="28208">
                  <c:v>9.8000000000000004E-2</c:v>
                </c:pt>
                <c:pt idx="28209">
                  <c:v>9.8000000000000004E-2</c:v>
                </c:pt>
                <c:pt idx="28210">
                  <c:v>9.8000000000000004E-2</c:v>
                </c:pt>
                <c:pt idx="28211">
                  <c:v>9.8000000000000004E-2</c:v>
                </c:pt>
                <c:pt idx="28212">
                  <c:v>9.8000000000000004E-2</c:v>
                </c:pt>
                <c:pt idx="28213">
                  <c:v>9.8000000000000004E-2</c:v>
                </c:pt>
                <c:pt idx="28214">
                  <c:v>9.8000000000000004E-2</c:v>
                </c:pt>
                <c:pt idx="28215">
                  <c:v>9.8000000000000004E-2</c:v>
                </c:pt>
                <c:pt idx="28216">
                  <c:v>9.8000000000000004E-2</c:v>
                </c:pt>
                <c:pt idx="28217">
                  <c:v>9.8000000000000004E-2</c:v>
                </c:pt>
                <c:pt idx="28218">
                  <c:v>9.8000000000000004E-2</c:v>
                </c:pt>
                <c:pt idx="28219">
                  <c:v>9.8000000000000004E-2</c:v>
                </c:pt>
                <c:pt idx="28220">
                  <c:v>9.8000000000000004E-2</c:v>
                </c:pt>
                <c:pt idx="28221">
                  <c:v>9.8000000000000004E-2</c:v>
                </c:pt>
                <c:pt idx="28222">
                  <c:v>9.8000000000000004E-2</c:v>
                </c:pt>
                <c:pt idx="28223">
                  <c:v>9.8000000000000004E-2</c:v>
                </c:pt>
                <c:pt idx="28224">
                  <c:v>9.8000000000000004E-2</c:v>
                </c:pt>
                <c:pt idx="28225">
                  <c:v>9.8000000000000004E-2</c:v>
                </c:pt>
                <c:pt idx="28226">
                  <c:v>9.8000000000000004E-2</c:v>
                </c:pt>
                <c:pt idx="28227">
                  <c:v>9.8000000000000004E-2</c:v>
                </c:pt>
                <c:pt idx="28228">
                  <c:v>9.8000000000000004E-2</c:v>
                </c:pt>
                <c:pt idx="28229">
                  <c:v>9.8000000000000004E-2</c:v>
                </c:pt>
                <c:pt idx="28230">
                  <c:v>9.8000000000000004E-2</c:v>
                </c:pt>
                <c:pt idx="28231">
                  <c:v>9.8000000000000004E-2</c:v>
                </c:pt>
                <c:pt idx="28232">
                  <c:v>9.8000000000000004E-2</c:v>
                </c:pt>
                <c:pt idx="28233">
                  <c:v>9.8000000000000004E-2</c:v>
                </c:pt>
                <c:pt idx="28234">
                  <c:v>9.8000000000000004E-2</c:v>
                </c:pt>
                <c:pt idx="28235">
                  <c:v>9.8000000000000004E-2</c:v>
                </c:pt>
                <c:pt idx="28236">
                  <c:v>9.8000000000000004E-2</c:v>
                </c:pt>
                <c:pt idx="28237">
                  <c:v>9.8000000000000004E-2</c:v>
                </c:pt>
                <c:pt idx="28238">
                  <c:v>9.8000000000000004E-2</c:v>
                </c:pt>
                <c:pt idx="28239">
                  <c:v>9.8000000000000004E-2</c:v>
                </c:pt>
                <c:pt idx="28240">
                  <c:v>9.8000000000000004E-2</c:v>
                </c:pt>
                <c:pt idx="28241">
                  <c:v>9.8000000000000004E-2</c:v>
                </c:pt>
                <c:pt idx="28242">
                  <c:v>9.8000000000000004E-2</c:v>
                </c:pt>
                <c:pt idx="28243">
                  <c:v>9.8000000000000004E-2</c:v>
                </c:pt>
                <c:pt idx="28244">
                  <c:v>9.8000000000000004E-2</c:v>
                </c:pt>
                <c:pt idx="28245">
                  <c:v>9.8000000000000004E-2</c:v>
                </c:pt>
                <c:pt idx="28246">
                  <c:v>9.8000000000000004E-2</c:v>
                </c:pt>
                <c:pt idx="28247">
                  <c:v>9.8000000000000004E-2</c:v>
                </c:pt>
                <c:pt idx="28248">
                  <c:v>9.8000000000000004E-2</c:v>
                </c:pt>
                <c:pt idx="28249">
                  <c:v>9.8000000000000004E-2</c:v>
                </c:pt>
                <c:pt idx="28250">
                  <c:v>9.8000000000000004E-2</c:v>
                </c:pt>
                <c:pt idx="28251">
                  <c:v>9.8000000000000004E-2</c:v>
                </c:pt>
                <c:pt idx="28252">
                  <c:v>9.8000000000000004E-2</c:v>
                </c:pt>
                <c:pt idx="28253">
                  <c:v>9.8000000000000004E-2</c:v>
                </c:pt>
                <c:pt idx="28254">
                  <c:v>9.8000000000000004E-2</c:v>
                </c:pt>
                <c:pt idx="28255">
                  <c:v>9.8000000000000004E-2</c:v>
                </c:pt>
                <c:pt idx="28256">
                  <c:v>9.8000000000000004E-2</c:v>
                </c:pt>
                <c:pt idx="28257">
                  <c:v>9.8000000000000004E-2</c:v>
                </c:pt>
                <c:pt idx="28258">
                  <c:v>9.8000000000000004E-2</c:v>
                </c:pt>
                <c:pt idx="28259">
                  <c:v>9.8000000000000004E-2</c:v>
                </c:pt>
                <c:pt idx="28260">
                  <c:v>9.8000000000000004E-2</c:v>
                </c:pt>
                <c:pt idx="28261">
                  <c:v>9.8000000000000004E-2</c:v>
                </c:pt>
                <c:pt idx="28262">
                  <c:v>9.8000000000000004E-2</c:v>
                </c:pt>
                <c:pt idx="28263">
                  <c:v>9.8000000000000004E-2</c:v>
                </c:pt>
                <c:pt idx="28264">
                  <c:v>9.8000000000000004E-2</c:v>
                </c:pt>
                <c:pt idx="28265">
                  <c:v>9.8000000000000004E-2</c:v>
                </c:pt>
                <c:pt idx="28266">
                  <c:v>9.8000000000000004E-2</c:v>
                </c:pt>
                <c:pt idx="28267">
                  <c:v>9.8000000000000004E-2</c:v>
                </c:pt>
                <c:pt idx="28268">
                  <c:v>9.8000000000000004E-2</c:v>
                </c:pt>
                <c:pt idx="28269">
                  <c:v>9.9000000000000005E-2</c:v>
                </c:pt>
                <c:pt idx="28270">
                  <c:v>9.9000000000000005E-2</c:v>
                </c:pt>
                <c:pt idx="28271">
                  <c:v>9.9000000000000005E-2</c:v>
                </c:pt>
                <c:pt idx="28272">
                  <c:v>9.9000000000000005E-2</c:v>
                </c:pt>
                <c:pt idx="28273">
                  <c:v>9.9000000000000005E-2</c:v>
                </c:pt>
                <c:pt idx="28274">
                  <c:v>9.9000000000000005E-2</c:v>
                </c:pt>
                <c:pt idx="28275">
                  <c:v>9.9000000000000005E-2</c:v>
                </c:pt>
                <c:pt idx="28276">
                  <c:v>9.9000000000000005E-2</c:v>
                </c:pt>
                <c:pt idx="28277">
                  <c:v>9.9000000000000005E-2</c:v>
                </c:pt>
                <c:pt idx="28278">
                  <c:v>9.9000000000000005E-2</c:v>
                </c:pt>
                <c:pt idx="28279">
                  <c:v>9.9000000000000005E-2</c:v>
                </c:pt>
                <c:pt idx="28280">
                  <c:v>9.9000000000000005E-2</c:v>
                </c:pt>
                <c:pt idx="28281">
                  <c:v>9.9000000000000005E-2</c:v>
                </c:pt>
                <c:pt idx="28282">
                  <c:v>9.9000000000000005E-2</c:v>
                </c:pt>
                <c:pt idx="28283">
                  <c:v>9.9000000000000005E-2</c:v>
                </c:pt>
                <c:pt idx="28284">
                  <c:v>9.9000000000000005E-2</c:v>
                </c:pt>
                <c:pt idx="28285">
                  <c:v>9.9000000000000005E-2</c:v>
                </c:pt>
                <c:pt idx="28286">
                  <c:v>9.9000000000000005E-2</c:v>
                </c:pt>
                <c:pt idx="28287">
                  <c:v>9.9000000000000005E-2</c:v>
                </c:pt>
                <c:pt idx="28288">
                  <c:v>9.9000000000000005E-2</c:v>
                </c:pt>
                <c:pt idx="28289">
                  <c:v>9.9000000000000005E-2</c:v>
                </c:pt>
                <c:pt idx="28290">
                  <c:v>9.9000000000000005E-2</c:v>
                </c:pt>
                <c:pt idx="28291">
                  <c:v>9.9000000000000005E-2</c:v>
                </c:pt>
                <c:pt idx="28292">
                  <c:v>9.9000000000000005E-2</c:v>
                </c:pt>
                <c:pt idx="28293">
                  <c:v>9.9000000000000005E-2</c:v>
                </c:pt>
                <c:pt idx="28294">
                  <c:v>9.9000000000000005E-2</c:v>
                </c:pt>
                <c:pt idx="28295">
                  <c:v>9.9000000000000005E-2</c:v>
                </c:pt>
                <c:pt idx="28296">
                  <c:v>9.9000000000000005E-2</c:v>
                </c:pt>
                <c:pt idx="28297">
                  <c:v>9.9000000000000005E-2</c:v>
                </c:pt>
                <c:pt idx="28298">
                  <c:v>9.9000000000000005E-2</c:v>
                </c:pt>
                <c:pt idx="28299">
                  <c:v>9.9000000000000005E-2</c:v>
                </c:pt>
                <c:pt idx="28300">
                  <c:v>9.9000000000000005E-2</c:v>
                </c:pt>
                <c:pt idx="28301">
                  <c:v>9.9000000000000005E-2</c:v>
                </c:pt>
                <c:pt idx="28302">
                  <c:v>9.9000000000000005E-2</c:v>
                </c:pt>
                <c:pt idx="28303">
                  <c:v>9.9000000000000005E-2</c:v>
                </c:pt>
                <c:pt idx="28304">
                  <c:v>9.9000000000000005E-2</c:v>
                </c:pt>
                <c:pt idx="28305">
                  <c:v>9.9000000000000005E-2</c:v>
                </c:pt>
                <c:pt idx="28306">
                  <c:v>9.9000000000000005E-2</c:v>
                </c:pt>
                <c:pt idx="28307">
                  <c:v>9.9000000000000005E-2</c:v>
                </c:pt>
                <c:pt idx="28308">
                  <c:v>9.9000000000000005E-2</c:v>
                </c:pt>
                <c:pt idx="28309">
                  <c:v>9.9000000000000005E-2</c:v>
                </c:pt>
                <c:pt idx="28310">
                  <c:v>9.9000000000000005E-2</c:v>
                </c:pt>
                <c:pt idx="28311">
                  <c:v>9.9000000000000005E-2</c:v>
                </c:pt>
                <c:pt idx="28312">
                  <c:v>9.9000000000000005E-2</c:v>
                </c:pt>
                <c:pt idx="28313">
                  <c:v>9.9000000000000005E-2</c:v>
                </c:pt>
                <c:pt idx="28314">
                  <c:v>9.9000000000000005E-2</c:v>
                </c:pt>
                <c:pt idx="28315">
                  <c:v>9.9000000000000005E-2</c:v>
                </c:pt>
                <c:pt idx="28316">
                  <c:v>9.9000000000000005E-2</c:v>
                </c:pt>
                <c:pt idx="28317">
                  <c:v>9.9000000000000005E-2</c:v>
                </c:pt>
                <c:pt idx="28318">
                  <c:v>9.9000000000000005E-2</c:v>
                </c:pt>
                <c:pt idx="28319">
                  <c:v>9.9000000000000005E-2</c:v>
                </c:pt>
                <c:pt idx="28320">
                  <c:v>9.9000000000000005E-2</c:v>
                </c:pt>
                <c:pt idx="28321">
                  <c:v>9.9000000000000005E-2</c:v>
                </c:pt>
                <c:pt idx="28322">
                  <c:v>9.9000000000000005E-2</c:v>
                </c:pt>
                <c:pt idx="28323">
                  <c:v>9.9000000000000005E-2</c:v>
                </c:pt>
                <c:pt idx="28324">
                  <c:v>9.9000000000000005E-2</c:v>
                </c:pt>
                <c:pt idx="28325">
                  <c:v>9.9000000000000005E-2</c:v>
                </c:pt>
                <c:pt idx="28326">
                  <c:v>9.9000000000000005E-2</c:v>
                </c:pt>
                <c:pt idx="28327">
                  <c:v>9.9000000000000005E-2</c:v>
                </c:pt>
                <c:pt idx="28328">
                  <c:v>9.9000000000000005E-2</c:v>
                </c:pt>
                <c:pt idx="28329">
                  <c:v>9.9000000000000005E-2</c:v>
                </c:pt>
                <c:pt idx="28330">
                  <c:v>9.9000000000000005E-2</c:v>
                </c:pt>
                <c:pt idx="28331">
                  <c:v>9.9000000000000005E-2</c:v>
                </c:pt>
                <c:pt idx="28332">
                  <c:v>9.9000000000000005E-2</c:v>
                </c:pt>
                <c:pt idx="28333">
                  <c:v>9.9000000000000005E-2</c:v>
                </c:pt>
                <c:pt idx="28334">
                  <c:v>9.9000000000000005E-2</c:v>
                </c:pt>
                <c:pt idx="28335">
                  <c:v>9.9000000000000005E-2</c:v>
                </c:pt>
                <c:pt idx="28336">
                  <c:v>9.9000000000000005E-2</c:v>
                </c:pt>
                <c:pt idx="28337">
                  <c:v>9.9000000000000005E-2</c:v>
                </c:pt>
                <c:pt idx="28338">
                  <c:v>9.9000000000000005E-2</c:v>
                </c:pt>
                <c:pt idx="28339">
                  <c:v>9.9000000000000005E-2</c:v>
                </c:pt>
                <c:pt idx="28340">
                  <c:v>9.9000000000000005E-2</c:v>
                </c:pt>
                <c:pt idx="28341">
                  <c:v>9.9000000000000005E-2</c:v>
                </c:pt>
                <c:pt idx="28342">
                  <c:v>9.9000000000000005E-2</c:v>
                </c:pt>
                <c:pt idx="28343">
                  <c:v>9.9000000000000005E-2</c:v>
                </c:pt>
                <c:pt idx="28344">
                  <c:v>9.9000000000000005E-2</c:v>
                </c:pt>
                <c:pt idx="28345">
                  <c:v>9.9000000000000005E-2</c:v>
                </c:pt>
                <c:pt idx="28346">
                  <c:v>9.9000000000000005E-2</c:v>
                </c:pt>
                <c:pt idx="28347">
                  <c:v>9.9000000000000005E-2</c:v>
                </c:pt>
                <c:pt idx="28348">
                  <c:v>9.9000000000000005E-2</c:v>
                </c:pt>
                <c:pt idx="28349">
                  <c:v>9.9000000000000005E-2</c:v>
                </c:pt>
                <c:pt idx="28350">
                  <c:v>0.1</c:v>
                </c:pt>
                <c:pt idx="28351">
                  <c:v>0.1</c:v>
                </c:pt>
                <c:pt idx="28352">
                  <c:v>0.1</c:v>
                </c:pt>
                <c:pt idx="28353">
                  <c:v>0.1</c:v>
                </c:pt>
                <c:pt idx="28354">
                  <c:v>0.1</c:v>
                </c:pt>
                <c:pt idx="28355">
                  <c:v>0.1</c:v>
                </c:pt>
                <c:pt idx="28356">
                  <c:v>0.1</c:v>
                </c:pt>
                <c:pt idx="28357">
                  <c:v>0.1</c:v>
                </c:pt>
                <c:pt idx="28358">
                  <c:v>0.1</c:v>
                </c:pt>
                <c:pt idx="28359">
                  <c:v>0.1</c:v>
                </c:pt>
                <c:pt idx="28360">
                  <c:v>0.1</c:v>
                </c:pt>
                <c:pt idx="28361">
                  <c:v>0.1</c:v>
                </c:pt>
                <c:pt idx="28362">
                  <c:v>0.1</c:v>
                </c:pt>
                <c:pt idx="28363">
                  <c:v>0.1</c:v>
                </c:pt>
                <c:pt idx="28364">
                  <c:v>0.1</c:v>
                </c:pt>
                <c:pt idx="28365">
                  <c:v>0.1</c:v>
                </c:pt>
                <c:pt idx="28366">
                  <c:v>0.1</c:v>
                </c:pt>
                <c:pt idx="28367">
                  <c:v>0.1</c:v>
                </c:pt>
                <c:pt idx="28368">
                  <c:v>0.1</c:v>
                </c:pt>
                <c:pt idx="28369">
                  <c:v>0.1</c:v>
                </c:pt>
                <c:pt idx="28370">
                  <c:v>0.1</c:v>
                </c:pt>
                <c:pt idx="28371">
                  <c:v>0.1</c:v>
                </c:pt>
                <c:pt idx="28372">
                  <c:v>0.1</c:v>
                </c:pt>
                <c:pt idx="28373">
                  <c:v>0.1</c:v>
                </c:pt>
                <c:pt idx="28374">
                  <c:v>0.1</c:v>
                </c:pt>
                <c:pt idx="28375">
                  <c:v>0.1</c:v>
                </c:pt>
                <c:pt idx="28376">
                  <c:v>0.1</c:v>
                </c:pt>
                <c:pt idx="28377">
                  <c:v>0.1</c:v>
                </c:pt>
                <c:pt idx="28378">
                  <c:v>0.1</c:v>
                </c:pt>
                <c:pt idx="28379">
                  <c:v>0.1</c:v>
                </c:pt>
                <c:pt idx="28380">
                  <c:v>0.1</c:v>
                </c:pt>
                <c:pt idx="28381">
                  <c:v>0.1</c:v>
                </c:pt>
                <c:pt idx="28382">
                  <c:v>0.1</c:v>
                </c:pt>
                <c:pt idx="28383">
                  <c:v>0.1</c:v>
                </c:pt>
                <c:pt idx="28384">
                  <c:v>0.1</c:v>
                </c:pt>
                <c:pt idx="28385">
                  <c:v>0.1</c:v>
                </c:pt>
                <c:pt idx="28386">
                  <c:v>0.1</c:v>
                </c:pt>
                <c:pt idx="28387">
                  <c:v>0.1</c:v>
                </c:pt>
                <c:pt idx="28388">
                  <c:v>0.1</c:v>
                </c:pt>
                <c:pt idx="28389">
                  <c:v>0.1</c:v>
                </c:pt>
                <c:pt idx="28390">
                  <c:v>0.1</c:v>
                </c:pt>
                <c:pt idx="28391">
                  <c:v>0.1</c:v>
                </c:pt>
                <c:pt idx="28392">
                  <c:v>0.1</c:v>
                </c:pt>
                <c:pt idx="28393">
                  <c:v>0.1</c:v>
                </c:pt>
                <c:pt idx="28394">
                  <c:v>0.1</c:v>
                </c:pt>
                <c:pt idx="28395">
                  <c:v>0.1</c:v>
                </c:pt>
                <c:pt idx="28396">
                  <c:v>0.1</c:v>
                </c:pt>
                <c:pt idx="28397">
                  <c:v>0.1</c:v>
                </c:pt>
                <c:pt idx="28398">
                  <c:v>0.1</c:v>
                </c:pt>
                <c:pt idx="28399">
                  <c:v>0.1</c:v>
                </c:pt>
                <c:pt idx="28400">
                  <c:v>0.1</c:v>
                </c:pt>
                <c:pt idx="28401">
                  <c:v>0.1</c:v>
                </c:pt>
                <c:pt idx="28402">
                  <c:v>0.1</c:v>
                </c:pt>
                <c:pt idx="28403">
                  <c:v>0.1</c:v>
                </c:pt>
                <c:pt idx="28404">
                  <c:v>0.1</c:v>
                </c:pt>
                <c:pt idx="28405">
                  <c:v>0.1</c:v>
                </c:pt>
                <c:pt idx="28406">
                  <c:v>0.1</c:v>
                </c:pt>
                <c:pt idx="28407">
                  <c:v>0.1</c:v>
                </c:pt>
                <c:pt idx="28408">
                  <c:v>0.1</c:v>
                </c:pt>
                <c:pt idx="28409">
                  <c:v>0.1</c:v>
                </c:pt>
                <c:pt idx="28410">
                  <c:v>0.1</c:v>
                </c:pt>
                <c:pt idx="28411">
                  <c:v>0.1</c:v>
                </c:pt>
                <c:pt idx="28412">
                  <c:v>0.1</c:v>
                </c:pt>
                <c:pt idx="28413">
                  <c:v>0.1</c:v>
                </c:pt>
                <c:pt idx="28414">
                  <c:v>0.1</c:v>
                </c:pt>
                <c:pt idx="28415">
                  <c:v>0.1</c:v>
                </c:pt>
                <c:pt idx="28416">
                  <c:v>0.1</c:v>
                </c:pt>
                <c:pt idx="28417">
                  <c:v>0.1</c:v>
                </c:pt>
                <c:pt idx="28418">
                  <c:v>0.1</c:v>
                </c:pt>
                <c:pt idx="28419">
                  <c:v>0.1</c:v>
                </c:pt>
                <c:pt idx="28420">
                  <c:v>0.1</c:v>
                </c:pt>
                <c:pt idx="28421">
                  <c:v>0.1</c:v>
                </c:pt>
                <c:pt idx="28422">
                  <c:v>0.1</c:v>
                </c:pt>
                <c:pt idx="28423">
                  <c:v>0.1</c:v>
                </c:pt>
                <c:pt idx="28424">
                  <c:v>0.1</c:v>
                </c:pt>
                <c:pt idx="28425">
                  <c:v>0.1</c:v>
                </c:pt>
                <c:pt idx="28426">
                  <c:v>0.1</c:v>
                </c:pt>
                <c:pt idx="28427">
                  <c:v>0.1</c:v>
                </c:pt>
                <c:pt idx="28428">
                  <c:v>0.1</c:v>
                </c:pt>
                <c:pt idx="28429">
                  <c:v>0.1</c:v>
                </c:pt>
                <c:pt idx="28430">
                  <c:v>0.1</c:v>
                </c:pt>
                <c:pt idx="28431">
                  <c:v>0.10100000000000001</c:v>
                </c:pt>
                <c:pt idx="28432">
                  <c:v>0.10100000000000001</c:v>
                </c:pt>
                <c:pt idx="28433">
                  <c:v>0.10100000000000001</c:v>
                </c:pt>
                <c:pt idx="28434">
                  <c:v>0.10100000000000001</c:v>
                </c:pt>
                <c:pt idx="28435">
                  <c:v>0.10100000000000001</c:v>
                </c:pt>
                <c:pt idx="28436">
                  <c:v>0.10100000000000001</c:v>
                </c:pt>
                <c:pt idx="28437">
                  <c:v>0.10100000000000001</c:v>
                </c:pt>
                <c:pt idx="28438">
                  <c:v>0.10100000000000001</c:v>
                </c:pt>
                <c:pt idx="28439">
                  <c:v>0.10100000000000001</c:v>
                </c:pt>
                <c:pt idx="28440">
                  <c:v>0.10100000000000001</c:v>
                </c:pt>
                <c:pt idx="28441">
                  <c:v>0.10100000000000001</c:v>
                </c:pt>
                <c:pt idx="28442">
                  <c:v>0.10100000000000001</c:v>
                </c:pt>
                <c:pt idx="28443">
                  <c:v>0.10100000000000001</c:v>
                </c:pt>
                <c:pt idx="28444">
                  <c:v>0.10100000000000001</c:v>
                </c:pt>
                <c:pt idx="28445">
                  <c:v>0.10100000000000001</c:v>
                </c:pt>
                <c:pt idx="28446">
                  <c:v>0.10100000000000001</c:v>
                </c:pt>
                <c:pt idx="28447">
                  <c:v>0.10100000000000001</c:v>
                </c:pt>
                <c:pt idx="28448">
                  <c:v>0.10100000000000001</c:v>
                </c:pt>
                <c:pt idx="28449">
                  <c:v>0.10100000000000001</c:v>
                </c:pt>
                <c:pt idx="28450">
                  <c:v>0.10100000000000001</c:v>
                </c:pt>
                <c:pt idx="28451">
                  <c:v>0.10100000000000001</c:v>
                </c:pt>
                <c:pt idx="28452">
                  <c:v>0.10100000000000001</c:v>
                </c:pt>
                <c:pt idx="28453">
                  <c:v>0.10100000000000001</c:v>
                </c:pt>
                <c:pt idx="28454">
                  <c:v>0.10100000000000001</c:v>
                </c:pt>
                <c:pt idx="28455">
                  <c:v>0.10100000000000001</c:v>
                </c:pt>
                <c:pt idx="28456">
                  <c:v>0.10100000000000001</c:v>
                </c:pt>
                <c:pt idx="28457">
                  <c:v>0.10100000000000001</c:v>
                </c:pt>
                <c:pt idx="28458">
                  <c:v>0.10100000000000001</c:v>
                </c:pt>
                <c:pt idx="28459">
                  <c:v>0.10100000000000001</c:v>
                </c:pt>
                <c:pt idx="28460">
                  <c:v>0.10100000000000001</c:v>
                </c:pt>
                <c:pt idx="28461">
                  <c:v>0.10100000000000001</c:v>
                </c:pt>
                <c:pt idx="28462">
                  <c:v>0.10100000000000001</c:v>
                </c:pt>
                <c:pt idx="28463">
                  <c:v>0.10100000000000001</c:v>
                </c:pt>
                <c:pt idx="28464">
                  <c:v>0.10100000000000001</c:v>
                </c:pt>
                <c:pt idx="28465">
                  <c:v>0.10100000000000001</c:v>
                </c:pt>
                <c:pt idx="28466">
                  <c:v>0.10100000000000001</c:v>
                </c:pt>
                <c:pt idx="28467">
                  <c:v>0.10100000000000001</c:v>
                </c:pt>
                <c:pt idx="28468">
                  <c:v>0.10100000000000001</c:v>
                </c:pt>
                <c:pt idx="28469">
                  <c:v>0.10100000000000001</c:v>
                </c:pt>
                <c:pt idx="28470">
                  <c:v>0.10100000000000001</c:v>
                </c:pt>
                <c:pt idx="28471">
                  <c:v>0.10100000000000001</c:v>
                </c:pt>
                <c:pt idx="28472">
                  <c:v>0.10100000000000001</c:v>
                </c:pt>
                <c:pt idx="28473">
                  <c:v>0.10100000000000001</c:v>
                </c:pt>
                <c:pt idx="28474">
                  <c:v>0.10100000000000001</c:v>
                </c:pt>
                <c:pt idx="28475">
                  <c:v>0.10100000000000001</c:v>
                </c:pt>
                <c:pt idx="28476">
                  <c:v>0.10100000000000001</c:v>
                </c:pt>
                <c:pt idx="28477">
                  <c:v>0.10100000000000001</c:v>
                </c:pt>
                <c:pt idx="28478">
                  <c:v>0.10100000000000001</c:v>
                </c:pt>
                <c:pt idx="28479">
                  <c:v>0.10100000000000001</c:v>
                </c:pt>
                <c:pt idx="28480">
                  <c:v>0.10100000000000001</c:v>
                </c:pt>
                <c:pt idx="28481">
                  <c:v>0.10100000000000001</c:v>
                </c:pt>
                <c:pt idx="28482">
                  <c:v>0.10100000000000001</c:v>
                </c:pt>
                <c:pt idx="28483">
                  <c:v>0.10100000000000001</c:v>
                </c:pt>
                <c:pt idx="28484">
                  <c:v>0.10100000000000001</c:v>
                </c:pt>
                <c:pt idx="28485">
                  <c:v>0.10100000000000001</c:v>
                </c:pt>
                <c:pt idx="28486">
                  <c:v>0.10100000000000001</c:v>
                </c:pt>
                <c:pt idx="28487">
                  <c:v>0.10100000000000001</c:v>
                </c:pt>
                <c:pt idx="28488">
                  <c:v>0.10100000000000001</c:v>
                </c:pt>
                <c:pt idx="28489">
                  <c:v>0.10100000000000001</c:v>
                </c:pt>
                <c:pt idx="28490">
                  <c:v>0.10100000000000001</c:v>
                </c:pt>
                <c:pt idx="28491">
                  <c:v>0.10100000000000001</c:v>
                </c:pt>
                <c:pt idx="28492">
                  <c:v>0.10100000000000001</c:v>
                </c:pt>
                <c:pt idx="28493">
                  <c:v>0.10100000000000001</c:v>
                </c:pt>
                <c:pt idx="28494">
                  <c:v>0.10100000000000001</c:v>
                </c:pt>
                <c:pt idx="28495">
                  <c:v>0.10100000000000001</c:v>
                </c:pt>
                <c:pt idx="28496">
                  <c:v>0.10100000000000001</c:v>
                </c:pt>
                <c:pt idx="28497">
                  <c:v>0.10100000000000001</c:v>
                </c:pt>
                <c:pt idx="28498">
                  <c:v>0.10100000000000001</c:v>
                </c:pt>
                <c:pt idx="28499">
                  <c:v>0.10100000000000001</c:v>
                </c:pt>
                <c:pt idx="28500">
                  <c:v>0.10100000000000001</c:v>
                </c:pt>
                <c:pt idx="28501">
                  <c:v>0.10100000000000001</c:v>
                </c:pt>
                <c:pt idx="28502">
                  <c:v>0.10100000000000001</c:v>
                </c:pt>
                <c:pt idx="28503">
                  <c:v>0.10100000000000001</c:v>
                </c:pt>
                <c:pt idx="28504">
                  <c:v>0.10100000000000001</c:v>
                </c:pt>
                <c:pt idx="28505">
                  <c:v>0.10100000000000001</c:v>
                </c:pt>
                <c:pt idx="28506">
                  <c:v>0.10100000000000001</c:v>
                </c:pt>
                <c:pt idx="28507">
                  <c:v>0.10100000000000001</c:v>
                </c:pt>
                <c:pt idx="28508">
                  <c:v>0.10100000000000001</c:v>
                </c:pt>
                <c:pt idx="28509">
                  <c:v>0.10100000000000001</c:v>
                </c:pt>
                <c:pt idx="28510">
                  <c:v>0.10100000000000001</c:v>
                </c:pt>
                <c:pt idx="28511">
                  <c:v>0.10100000000000001</c:v>
                </c:pt>
                <c:pt idx="28512">
                  <c:v>0.10199999999999999</c:v>
                </c:pt>
                <c:pt idx="28513">
                  <c:v>0.10199999999999999</c:v>
                </c:pt>
                <c:pt idx="28514">
                  <c:v>0.10199999999999999</c:v>
                </c:pt>
                <c:pt idx="28515">
                  <c:v>0.10199999999999999</c:v>
                </c:pt>
                <c:pt idx="28516">
                  <c:v>0.10199999999999999</c:v>
                </c:pt>
                <c:pt idx="28517">
                  <c:v>0.10199999999999999</c:v>
                </c:pt>
                <c:pt idx="28518">
                  <c:v>0.10199999999999999</c:v>
                </c:pt>
                <c:pt idx="28519">
                  <c:v>0.10199999999999999</c:v>
                </c:pt>
                <c:pt idx="28520">
                  <c:v>0.10199999999999999</c:v>
                </c:pt>
                <c:pt idx="28521">
                  <c:v>0.10199999999999999</c:v>
                </c:pt>
                <c:pt idx="28522">
                  <c:v>0.10199999999999999</c:v>
                </c:pt>
                <c:pt idx="28523">
                  <c:v>0.10199999999999999</c:v>
                </c:pt>
                <c:pt idx="28524">
                  <c:v>0.10199999999999999</c:v>
                </c:pt>
                <c:pt idx="28525">
                  <c:v>0.10199999999999999</c:v>
                </c:pt>
                <c:pt idx="28526">
                  <c:v>0.10199999999999999</c:v>
                </c:pt>
                <c:pt idx="28527">
                  <c:v>0.10199999999999999</c:v>
                </c:pt>
                <c:pt idx="28528">
                  <c:v>0.10199999999999999</c:v>
                </c:pt>
                <c:pt idx="28529">
                  <c:v>0.10199999999999999</c:v>
                </c:pt>
                <c:pt idx="28530">
                  <c:v>0.10199999999999999</c:v>
                </c:pt>
                <c:pt idx="28531">
                  <c:v>0.10199999999999999</c:v>
                </c:pt>
                <c:pt idx="28532">
                  <c:v>0.10199999999999999</c:v>
                </c:pt>
                <c:pt idx="28533">
                  <c:v>0.10199999999999999</c:v>
                </c:pt>
                <c:pt idx="28534">
                  <c:v>0.10199999999999999</c:v>
                </c:pt>
                <c:pt idx="28535">
                  <c:v>0.10199999999999999</c:v>
                </c:pt>
                <c:pt idx="28536">
                  <c:v>0.10199999999999999</c:v>
                </c:pt>
                <c:pt idx="28537">
                  <c:v>0.10199999999999999</c:v>
                </c:pt>
                <c:pt idx="28538">
                  <c:v>0.10199999999999999</c:v>
                </c:pt>
                <c:pt idx="28539">
                  <c:v>0.10199999999999999</c:v>
                </c:pt>
                <c:pt idx="28540">
                  <c:v>0.10199999999999999</c:v>
                </c:pt>
                <c:pt idx="28541">
                  <c:v>0.10199999999999999</c:v>
                </c:pt>
                <c:pt idx="28542">
                  <c:v>0.10199999999999999</c:v>
                </c:pt>
                <c:pt idx="28543">
                  <c:v>0.10199999999999999</c:v>
                </c:pt>
                <c:pt idx="28544">
                  <c:v>0.10199999999999999</c:v>
                </c:pt>
                <c:pt idx="28545">
                  <c:v>0.10199999999999999</c:v>
                </c:pt>
                <c:pt idx="28546">
                  <c:v>0.10199999999999999</c:v>
                </c:pt>
                <c:pt idx="28547">
                  <c:v>0.10199999999999999</c:v>
                </c:pt>
                <c:pt idx="28548">
                  <c:v>0.10199999999999999</c:v>
                </c:pt>
                <c:pt idx="28549">
                  <c:v>0.10199999999999999</c:v>
                </c:pt>
                <c:pt idx="28550">
                  <c:v>0.10199999999999999</c:v>
                </c:pt>
                <c:pt idx="28551">
                  <c:v>0.10199999999999999</c:v>
                </c:pt>
                <c:pt idx="28552">
                  <c:v>0.10199999999999999</c:v>
                </c:pt>
                <c:pt idx="28553">
                  <c:v>0.10199999999999999</c:v>
                </c:pt>
                <c:pt idx="28554">
                  <c:v>0.10199999999999999</c:v>
                </c:pt>
                <c:pt idx="28555">
                  <c:v>0.10199999999999999</c:v>
                </c:pt>
                <c:pt idx="28556">
                  <c:v>0.10199999999999999</c:v>
                </c:pt>
                <c:pt idx="28557">
                  <c:v>0.10199999999999999</c:v>
                </c:pt>
                <c:pt idx="28558">
                  <c:v>0.10199999999999999</c:v>
                </c:pt>
                <c:pt idx="28559">
                  <c:v>0.10199999999999999</c:v>
                </c:pt>
                <c:pt idx="28560">
                  <c:v>0.10199999999999999</c:v>
                </c:pt>
                <c:pt idx="28561">
                  <c:v>0.10199999999999999</c:v>
                </c:pt>
                <c:pt idx="28562">
                  <c:v>0.10199999999999999</c:v>
                </c:pt>
                <c:pt idx="28563">
                  <c:v>0.10199999999999999</c:v>
                </c:pt>
                <c:pt idx="28564">
                  <c:v>0.10199999999999999</c:v>
                </c:pt>
                <c:pt idx="28565">
                  <c:v>0.10199999999999999</c:v>
                </c:pt>
                <c:pt idx="28566">
                  <c:v>0.10199999999999999</c:v>
                </c:pt>
                <c:pt idx="28567">
                  <c:v>0.10199999999999999</c:v>
                </c:pt>
                <c:pt idx="28568">
                  <c:v>0.10199999999999999</c:v>
                </c:pt>
                <c:pt idx="28569">
                  <c:v>0.10199999999999999</c:v>
                </c:pt>
                <c:pt idx="28570">
                  <c:v>0.10199999999999999</c:v>
                </c:pt>
                <c:pt idx="28571">
                  <c:v>0.10199999999999999</c:v>
                </c:pt>
                <c:pt idx="28572">
                  <c:v>0.10199999999999999</c:v>
                </c:pt>
                <c:pt idx="28573">
                  <c:v>0.10199999999999999</c:v>
                </c:pt>
                <c:pt idx="28574">
                  <c:v>0.10199999999999999</c:v>
                </c:pt>
                <c:pt idx="28575">
                  <c:v>0.10199999999999999</c:v>
                </c:pt>
                <c:pt idx="28576">
                  <c:v>0.10199999999999999</c:v>
                </c:pt>
                <c:pt idx="28577">
                  <c:v>0.10199999999999999</c:v>
                </c:pt>
                <c:pt idx="28578">
                  <c:v>0.10199999999999999</c:v>
                </c:pt>
                <c:pt idx="28579">
                  <c:v>0.10199999999999999</c:v>
                </c:pt>
                <c:pt idx="28580">
                  <c:v>0.10199999999999999</c:v>
                </c:pt>
                <c:pt idx="28581">
                  <c:v>0.10199999999999999</c:v>
                </c:pt>
                <c:pt idx="28582">
                  <c:v>0.10199999999999999</c:v>
                </c:pt>
                <c:pt idx="28583">
                  <c:v>0.10199999999999999</c:v>
                </c:pt>
                <c:pt idx="28584">
                  <c:v>0.10199999999999999</c:v>
                </c:pt>
                <c:pt idx="28585">
                  <c:v>0.10199999999999999</c:v>
                </c:pt>
                <c:pt idx="28586">
                  <c:v>0.10199999999999999</c:v>
                </c:pt>
                <c:pt idx="28587">
                  <c:v>0.10199999999999999</c:v>
                </c:pt>
                <c:pt idx="28588">
                  <c:v>0.10199999999999999</c:v>
                </c:pt>
                <c:pt idx="28589">
                  <c:v>0.10199999999999999</c:v>
                </c:pt>
                <c:pt idx="28590">
                  <c:v>0.10199999999999999</c:v>
                </c:pt>
                <c:pt idx="28591">
                  <c:v>0.10199999999999999</c:v>
                </c:pt>
                <c:pt idx="28592">
                  <c:v>0.10199999999999999</c:v>
                </c:pt>
                <c:pt idx="28593">
                  <c:v>0.10299999999999999</c:v>
                </c:pt>
                <c:pt idx="28594">
                  <c:v>0.10299999999999999</c:v>
                </c:pt>
                <c:pt idx="28595">
                  <c:v>0.10299999999999999</c:v>
                </c:pt>
                <c:pt idx="28596">
                  <c:v>0.10299999999999999</c:v>
                </c:pt>
                <c:pt idx="28597">
                  <c:v>0.10299999999999999</c:v>
                </c:pt>
                <c:pt idx="28598">
                  <c:v>0.10299999999999999</c:v>
                </c:pt>
                <c:pt idx="28599">
                  <c:v>0.10299999999999999</c:v>
                </c:pt>
                <c:pt idx="28600">
                  <c:v>0.10299999999999999</c:v>
                </c:pt>
                <c:pt idx="28601">
                  <c:v>0.10299999999999999</c:v>
                </c:pt>
                <c:pt idx="28602">
                  <c:v>0.10299999999999999</c:v>
                </c:pt>
                <c:pt idx="28603">
                  <c:v>0.10299999999999999</c:v>
                </c:pt>
                <c:pt idx="28604">
                  <c:v>0.10299999999999999</c:v>
                </c:pt>
                <c:pt idx="28605">
                  <c:v>0.10299999999999999</c:v>
                </c:pt>
                <c:pt idx="28606">
                  <c:v>0.10299999999999999</c:v>
                </c:pt>
                <c:pt idx="28607">
                  <c:v>0.10299999999999999</c:v>
                </c:pt>
                <c:pt idx="28608">
                  <c:v>0.10299999999999999</c:v>
                </c:pt>
                <c:pt idx="28609">
                  <c:v>0.10299999999999999</c:v>
                </c:pt>
                <c:pt idx="28610">
                  <c:v>0.10299999999999999</c:v>
                </c:pt>
                <c:pt idx="28611">
                  <c:v>0.10299999999999999</c:v>
                </c:pt>
                <c:pt idx="28612">
                  <c:v>0.10299999999999999</c:v>
                </c:pt>
                <c:pt idx="28613">
                  <c:v>0.10299999999999999</c:v>
                </c:pt>
                <c:pt idx="28614">
                  <c:v>0.10299999999999999</c:v>
                </c:pt>
                <c:pt idx="28615">
                  <c:v>0.10299999999999999</c:v>
                </c:pt>
                <c:pt idx="28616">
                  <c:v>0.10299999999999999</c:v>
                </c:pt>
                <c:pt idx="28617">
                  <c:v>0.10299999999999999</c:v>
                </c:pt>
                <c:pt idx="28618">
                  <c:v>0.10299999999999999</c:v>
                </c:pt>
                <c:pt idx="28619">
                  <c:v>0.10299999999999999</c:v>
                </c:pt>
                <c:pt idx="28620">
                  <c:v>0.10299999999999999</c:v>
                </c:pt>
                <c:pt idx="28621">
                  <c:v>0.10299999999999999</c:v>
                </c:pt>
                <c:pt idx="28622">
                  <c:v>0.10299999999999999</c:v>
                </c:pt>
                <c:pt idx="28623">
                  <c:v>0.10299999999999999</c:v>
                </c:pt>
                <c:pt idx="28624">
                  <c:v>0.10299999999999999</c:v>
                </c:pt>
                <c:pt idx="28625">
                  <c:v>0.10299999999999999</c:v>
                </c:pt>
                <c:pt idx="28626">
                  <c:v>0.10299999999999999</c:v>
                </c:pt>
                <c:pt idx="28627">
                  <c:v>0.10299999999999999</c:v>
                </c:pt>
                <c:pt idx="28628">
                  <c:v>0.10299999999999999</c:v>
                </c:pt>
                <c:pt idx="28629">
                  <c:v>0.10299999999999999</c:v>
                </c:pt>
                <c:pt idx="28630">
                  <c:v>0.10299999999999999</c:v>
                </c:pt>
                <c:pt idx="28631">
                  <c:v>0.10299999999999999</c:v>
                </c:pt>
                <c:pt idx="28632">
                  <c:v>0.10299999999999999</c:v>
                </c:pt>
                <c:pt idx="28633">
                  <c:v>0.10299999999999999</c:v>
                </c:pt>
                <c:pt idx="28634">
                  <c:v>0.10299999999999999</c:v>
                </c:pt>
                <c:pt idx="28635">
                  <c:v>0.10299999999999999</c:v>
                </c:pt>
                <c:pt idx="28636">
                  <c:v>0.10299999999999999</c:v>
                </c:pt>
                <c:pt idx="28637">
                  <c:v>0.10299999999999999</c:v>
                </c:pt>
                <c:pt idx="28638">
                  <c:v>0.10299999999999999</c:v>
                </c:pt>
                <c:pt idx="28639">
                  <c:v>0.10299999999999999</c:v>
                </c:pt>
                <c:pt idx="28640">
                  <c:v>0.10299999999999999</c:v>
                </c:pt>
                <c:pt idx="28641">
                  <c:v>0.10299999999999999</c:v>
                </c:pt>
                <c:pt idx="28642">
                  <c:v>0.10299999999999999</c:v>
                </c:pt>
                <c:pt idx="28643">
                  <c:v>0.10299999999999999</c:v>
                </c:pt>
                <c:pt idx="28644">
                  <c:v>0.10299999999999999</c:v>
                </c:pt>
                <c:pt idx="28645">
                  <c:v>0.10299999999999999</c:v>
                </c:pt>
                <c:pt idx="28646">
                  <c:v>0.10299999999999999</c:v>
                </c:pt>
                <c:pt idx="28647">
                  <c:v>0.10299999999999999</c:v>
                </c:pt>
                <c:pt idx="28648">
                  <c:v>0.10299999999999999</c:v>
                </c:pt>
                <c:pt idx="28649">
                  <c:v>0.10299999999999999</c:v>
                </c:pt>
                <c:pt idx="28650">
                  <c:v>0.10299999999999999</c:v>
                </c:pt>
                <c:pt idx="28651">
                  <c:v>0.10299999999999999</c:v>
                </c:pt>
                <c:pt idx="28652">
                  <c:v>0.10299999999999999</c:v>
                </c:pt>
                <c:pt idx="28653">
                  <c:v>0.10299999999999999</c:v>
                </c:pt>
                <c:pt idx="28654">
                  <c:v>0.10299999999999999</c:v>
                </c:pt>
                <c:pt idx="28655">
                  <c:v>0.10299999999999999</c:v>
                </c:pt>
                <c:pt idx="28656">
                  <c:v>0.10299999999999999</c:v>
                </c:pt>
                <c:pt idx="28657">
                  <c:v>0.10299999999999999</c:v>
                </c:pt>
                <c:pt idx="28658">
                  <c:v>0.10299999999999999</c:v>
                </c:pt>
                <c:pt idx="28659">
                  <c:v>0.10299999999999999</c:v>
                </c:pt>
                <c:pt idx="28660">
                  <c:v>0.10299999999999999</c:v>
                </c:pt>
                <c:pt idx="28661">
                  <c:v>0.10299999999999999</c:v>
                </c:pt>
                <c:pt idx="28662">
                  <c:v>0.10299999999999999</c:v>
                </c:pt>
                <c:pt idx="28663">
                  <c:v>0.10299999999999999</c:v>
                </c:pt>
                <c:pt idx="28664">
                  <c:v>0.10299999999999999</c:v>
                </c:pt>
                <c:pt idx="28665">
                  <c:v>0.10299999999999999</c:v>
                </c:pt>
                <c:pt idx="28666">
                  <c:v>0.10299999999999999</c:v>
                </c:pt>
                <c:pt idx="28667">
                  <c:v>0.10299999999999999</c:v>
                </c:pt>
                <c:pt idx="28668">
                  <c:v>0.10299999999999999</c:v>
                </c:pt>
                <c:pt idx="28669">
                  <c:v>0.10299999999999999</c:v>
                </c:pt>
                <c:pt idx="28670">
                  <c:v>0.10299999999999999</c:v>
                </c:pt>
                <c:pt idx="28671">
                  <c:v>0.10299999999999999</c:v>
                </c:pt>
                <c:pt idx="28672">
                  <c:v>0.10299999999999999</c:v>
                </c:pt>
                <c:pt idx="28673">
                  <c:v>0.10299999999999999</c:v>
                </c:pt>
                <c:pt idx="28674">
                  <c:v>0.104</c:v>
                </c:pt>
                <c:pt idx="28675">
                  <c:v>0.104</c:v>
                </c:pt>
                <c:pt idx="28676">
                  <c:v>0.104</c:v>
                </c:pt>
                <c:pt idx="28677">
                  <c:v>0.104</c:v>
                </c:pt>
                <c:pt idx="28678">
                  <c:v>0.104</c:v>
                </c:pt>
                <c:pt idx="28679">
                  <c:v>0.104</c:v>
                </c:pt>
                <c:pt idx="28680">
                  <c:v>0.104</c:v>
                </c:pt>
                <c:pt idx="28681">
                  <c:v>0.104</c:v>
                </c:pt>
                <c:pt idx="28682">
                  <c:v>0.104</c:v>
                </c:pt>
                <c:pt idx="28683">
                  <c:v>0.104</c:v>
                </c:pt>
                <c:pt idx="28684">
                  <c:v>0.104</c:v>
                </c:pt>
                <c:pt idx="28685">
                  <c:v>0.104</c:v>
                </c:pt>
                <c:pt idx="28686">
                  <c:v>0.104</c:v>
                </c:pt>
                <c:pt idx="28687">
                  <c:v>0.104</c:v>
                </c:pt>
                <c:pt idx="28688">
                  <c:v>0.104</c:v>
                </c:pt>
                <c:pt idx="28689">
                  <c:v>0.104</c:v>
                </c:pt>
                <c:pt idx="28690">
                  <c:v>0.104</c:v>
                </c:pt>
                <c:pt idx="28691">
                  <c:v>0.104</c:v>
                </c:pt>
                <c:pt idx="28692">
                  <c:v>0.104</c:v>
                </c:pt>
                <c:pt idx="28693">
                  <c:v>0.104</c:v>
                </c:pt>
                <c:pt idx="28694">
                  <c:v>0.104</c:v>
                </c:pt>
                <c:pt idx="28695">
                  <c:v>0.104</c:v>
                </c:pt>
                <c:pt idx="28696">
                  <c:v>0.104</c:v>
                </c:pt>
                <c:pt idx="28697">
                  <c:v>0.104</c:v>
                </c:pt>
                <c:pt idx="28698">
                  <c:v>0.104</c:v>
                </c:pt>
                <c:pt idx="28699">
                  <c:v>0.104</c:v>
                </c:pt>
                <c:pt idx="28700">
                  <c:v>0.104</c:v>
                </c:pt>
                <c:pt idx="28701">
                  <c:v>0.104</c:v>
                </c:pt>
                <c:pt idx="28702">
                  <c:v>0.104</c:v>
                </c:pt>
                <c:pt idx="28703">
                  <c:v>0.104</c:v>
                </c:pt>
                <c:pt idx="28704">
                  <c:v>0.104</c:v>
                </c:pt>
                <c:pt idx="28705">
                  <c:v>0.104</c:v>
                </c:pt>
                <c:pt idx="28706">
                  <c:v>0.104</c:v>
                </c:pt>
                <c:pt idx="28707">
                  <c:v>0.104</c:v>
                </c:pt>
                <c:pt idx="28708">
                  <c:v>0.104</c:v>
                </c:pt>
                <c:pt idx="28709">
                  <c:v>0.104</c:v>
                </c:pt>
                <c:pt idx="28710">
                  <c:v>0.104</c:v>
                </c:pt>
                <c:pt idx="28711">
                  <c:v>0.104</c:v>
                </c:pt>
                <c:pt idx="28712">
                  <c:v>0.104</c:v>
                </c:pt>
                <c:pt idx="28713">
                  <c:v>0.104</c:v>
                </c:pt>
                <c:pt idx="28714">
                  <c:v>0.104</c:v>
                </c:pt>
                <c:pt idx="28715">
                  <c:v>0.104</c:v>
                </c:pt>
                <c:pt idx="28716">
                  <c:v>0.104</c:v>
                </c:pt>
                <c:pt idx="28717">
                  <c:v>0.104</c:v>
                </c:pt>
                <c:pt idx="28718">
                  <c:v>0.104</c:v>
                </c:pt>
                <c:pt idx="28719">
                  <c:v>0.104</c:v>
                </c:pt>
                <c:pt idx="28720">
                  <c:v>0.104</c:v>
                </c:pt>
                <c:pt idx="28721">
                  <c:v>0.104</c:v>
                </c:pt>
                <c:pt idx="28722">
                  <c:v>0.104</c:v>
                </c:pt>
                <c:pt idx="28723">
                  <c:v>0.104</c:v>
                </c:pt>
                <c:pt idx="28724">
                  <c:v>0.104</c:v>
                </c:pt>
                <c:pt idx="28725">
                  <c:v>0.104</c:v>
                </c:pt>
                <c:pt idx="28726">
                  <c:v>0.104</c:v>
                </c:pt>
                <c:pt idx="28727">
                  <c:v>0.104</c:v>
                </c:pt>
                <c:pt idx="28728">
                  <c:v>0.104</c:v>
                </c:pt>
                <c:pt idx="28729">
                  <c:v>0.104</c:v>
                </c:pt>
                <c:pt idx="28730">
                  <c:v>0.104</c:v>
                </c:pt>
                <c:pt idx="28731">
                  <c:v>0.104</c:v>
                </c:pt>
                <c:pt idx="28732">
                  <c:v>0.104</c:v>
                </c:pt>
                <c:pt idx="28733">
                  <c:v>0.104</c:v>
                </c:pt>
                <c:pt idx="28734">
                  <c:v>0.104</c:v>
                </c:pt>
                <c:pt idx="28735">
                  <c:v>0.104</c:v>
                </c:pt>
                <c:pt idx="28736">
                  <c:v>0.104</c:v>
                </c:pt>
                <c:pt idx="28737">
                  <c:v>0.104</c:v>
                </c:pt>
                <c:pt idx="28738">
                  <c:v>0.104</c:v>
                </c:pt>
                <c:pt idx="28739">
                  <c:v>0.104</c:v>
                </c:pt>
                <c:pt idx="28740">
                  <c:v>0.104</c:v>
                </c:pt>
                <c:pt idx="28741">
                  <c:v>0.104</c:v>
                </c:pt>
                <c:pt idx="28742">
                  <c:v>0.104</c:v>
                </c:pt>
                <c:pt idx="28743">
                  <c:v>0.104</c:v>
                </c:pt>
                <c:pt idx="28744">
                  <c:v>0.104</c:v>
                </c:pt>
                <c:pt idx="28745">
                  <c:v>0.104</c:v>
                </c:pt>
                <c:pt idx="28746">
                  <c:v>0.104</c:v>
                </c:pt>
                <c:pt idx="28747">
                  <c:v>0.104</c:v>
                </c:pt>
                <c:pt idx="28748">
                  <c:v>0.104</c:v>
                </c:pt>
                <c:pt idx="28749">
                  <c:v>0.104</c:v>
                </c:pt>
                <c:pt idx="28750">
                  <c:v>0.104</c:v>
                </c:pt>
                <c:pt idx="28751">
                  <c:v>0.104</c:v>
                </c:pt>
                <c:pt idx="28752">
                  <c:v>0.104</c:v>
                </c:pt>
                <c:pt idx="28753">
                  <c:v>0.104</c:v>
                </c:pt>
                <c:pt idx="28754">
                  <c:v>0.104</c:v>
                </c:pt>
                <c:pt idx="28755">
                  <c:v>0.105</c:v>
                </c:pt>
                <c:pt idx="28756">
                  <c:v>0.105</c:v>
                </c:pt>
                <c:pt idx="28757">
                  <c:v>0.105</c:v>
                </c:pt>
                <c:pt idx="28758">
                  <c:v>0.105</c:v>
                </c:pt>
                <c:pt idx="28759">
                  <c:v>0.105</c:v>
                </c:pt>
                <c:pt idx="28760">
                  <c:v>0.105</c:v>
                </c:pt>
                <c:pt idx="28761">
                  <c:v>0.105</c:v>
                </c:pt>
                <c:pt idx="28762">
                  <c:v>0.105</c:v>
                </c:pt>
                <c:pt idx="28763">
                  <c:v>0.105</c:v>
                </c:pt>
                <c:pt idx="28764">
                  <c:v>0.105</c:v>
                </c:pt>
                <c:pt idx="28765">
                  <c:v>0.105</c:v>
                </c:pt>
                <c:pt idx="28766">
                  <c:v>0.105</c:v>
                </c:pt>
                <c:pt idx="28767">
                  <c:v>0.105</c:v>
                </c:pt>
                <c:pt idx="28768">
                  <c:v>0.105</c:v>
                </c:pt>
                <c:pt idx="28769">
                  <c:v>0.105</c:v>
                </c:pt>
                <c:pt idx="28770">
                  <c:v>0.105</c:v>
                </c:pt>
                <c:pt idx="28771">
                  <c:v>0.105</c:v>
                </c:pt>
                <c:pt idx="28772">
                  <c:v>0.105</c:v>
                </c:pt>
                <c:pt idx="28773">
                  <c:v>0.105</c:v>
                </c:pt>
                <c:pt idx="28774">
                  <c:v>0.105</c:v>
                </c:pt>
                <c:pt idx="28775">
                  <c:v>0.105</c:v>
                </c:pt>
                <c:pt idx="28776">
                  <c:v>0.105</c:v>
                </c:pt>
                <c:pt idx="28777">
                  <c:v>0.105</c:v>
                </c:pt>
                <c:pt idx="28778">
                  <c:v>0.105</c:v>
                </c:pt>
                <c:pt idx="28779">
                  <c:v>0.105</c:v>
                </c:pt>
                <c:pt idx="28780">
                  <c:v>0.105</c:v>
                </c:pt>
                <c:pt idx="28781">
                  <c:v>0.105</c:v>
                </c:pt>
                <c:pt idx="28782">
                  <c:v>0.105</c:v>
                </c:pt>
                <c:pt idx="28783">
                  <c:v>0.105</c:v>
                </c:pt>
                <c:pt idx="28784">
                  <c:v>0.105</c:v>
                </c:pt>
                <c:pt idx="28785">
                  <c:v>0.105</c:v>
                </c:pt>
                <c:pt idx="28786">
                  <c:v>0.105</c:v>
                </c:pt>
                <c:pt idx="28787">
                  <c:v>0.105</c:v>
                </c:pt>
                <c:pt idx="28788">
                  <c:v>0.105</c:v>
                </c:pt>
                <c:pt idx="28789">
                  <c:v>0.105</c:v>
                </c:pt>
                <c:pt idx="28790">
                  <c:v>0.105</c:v>
                </c:pt>
                <c:pt idx="28791">
                  <c:v>0.105</c:v>
                </c:pt>
                <c:pt idx="28792">
                  <c:v>0.105</c:v>
                </c:pt>
                <c:pt idx="28793">
                  <c:v>0.105</c:v>
                </c:pt>
                <c:pt idx="28794">
                  <c:v>0.105</c:v>
                </c:pt>
                <c:pt idx="28795">
                  <c:v>0.105</c:v>
                </c:pt>
                <c:pt idx="28796">
                  <c:v>0.105</c:v>
                </c:pt>
                <c:pt idx="28797">
                  <c:v>0.105</c:v>
                </c:pt>
                <c:pt idx="28798">
                  <c:v>0.105</c:v>
                </c:pt>
                <c:pt idx="28799">
                  <c:v>0.105</c:v>
                </c:pt>
                <c:pt idx="28800">
                  <c:v>0.105</c:v>
                </c:pt>
                <c:pt idx="28801">
                  <c:v>0.105</c:v>
                </c:pt>
                <c:pt idx="28802">
                  <c:v>0.105</c:v>
                </c:pt>
                <c:pt idx="28803">
                  <c:v>0.105</c:v>
                </c:pt>
                <c:pt idx="28804">
                  <c:v>0.105</c:v>
                </c:pt>
                <c:pt idx="28805">
                  <c:v>0.105</c:v>
                </c:pt>
                <c:pt idx="28806">
                  <c:v>0.105</c:v>
                </c:pt>
                <c:pt idx="28807">
                  <c:v>0.105</c:v>
                </c:pt>
                <c:pt idx="28808">
                  <c:v>0.105</c:v>
                </c:pt>
                <c:pt idx="28809">
                  <c:v>0.105</c:v>
                </c:pt>
                <c:pt idx="28810">
                  <c:v>0.105</c:v>
                </c:pt>
                <c:pt idx="28811">
                  <c:v>0.105</c:v>
                </c:pt>
                <c:pt idx="28812">
                  <c:v>0.105</c:v>
                </c:pt>
                <c:pt idx="28813">
                  <c:v>0.105</c:v>
                </c:pt>
                <c:pt idx="28814">
                  <c:v>0.105</c:v>
                </c:pt>
                <c:pt idx="28815">
                  <c:v>0.105</c:v>
                </c:pt>
                <c:pt idx="28816">
                  <c:v>0.105</c:v>
                </c:pt>
                <c:pt idx="28817">
                  <c:v>0.105</c:v>
                </c:pt>
                <c:pt idx="28818">
                  <c:v>0.105</c:v>
                </c:pt>
                <c:pt idx="28819">
                  <c:v>0.105</c:v>
                </c:pt>
                <c:pt idx="28820">
                  <c:v>0.105</c:v>
                </c:pt>
                <c:pt idx="28821">
                  <c:v>0.105</c:v>
                </c:pt>
                <c:pt idx="28822">
                  <c:v>0.105</c:v>
                </c:pt>
                <c:pt idx="28823">
                  <c:v>0.105</c:v>
                </c:pt>
                <c:pt idx="28824">
                  <c:v>0.105</c:v>
                </c:pt>
                <c:pt idx="28825">
                  <c:v>0.105</c:v>
                </c:pt>
                <c:pt idx="28826">
                  <c:v>0.105</c:v>
                </c:pt>
                <c:pt idx="28827">
                  <c:v>0.105</c:v>
                </c:pt>
                <c:pt idx="28828">
                  <c:v>0.105</c:v>
                </c:pt>
                <c:pt idx="28829">
                  <c:v>0.105</c:v>
                </c:pt>
                <c:pt idx="28830">
                  <c:v>0.105</c:v>
                </c:pt>
                <c:pt idx="28831">
                  <c:v>0.105</c:v>
                </c:pt>
                <c:pt idx="28832">
                  <c:v>0.105</c:v>
                </c:pt>
                <c:pt idx="28833">
                  <c:v>0.105</c:v>
                </c:pt>
                <c:pt idx="28834">
                  <c:v>0.105</c:v>
                </c:pt>
                <c:pt idx="28835">
                  <c:v>0.105</c:v>
                </c:pt>
                <c:pt idx="28836">
                  <c:v>0.106</c:v>
                </c:pt>
                <c:pt idx="28837">
                  <c:v>0.106</c:v>
                </c:pt>
                <c:pt idx="28838">
                  <c:v>0.106</c:v>
                </c:pt>
                <c:pt idx="28839">
                  <c:v>0.106</c:v>
                </c:pt>
                <c:pt idx="28840">
                  <c:v>0.106</c:v>
                </c:pt>
                <c:pt idx="28841">
                  <c:v>0.106</c:v>
                </c:pt>
                <c:pt idx="28842">
                  <c:v>0.106</c:v>
                </c:pt>
                <c:pt idx="28843">
                  <c:v>0.106</c:v>
                </c:pt>
                <c:pt idx="28844">
                  <c:v>0.106</c:v>
                </c:pt>
                <c:pt idx="28845">
                  <c:v>0.106</c:v>
                </c:pt>
                <c:pt idx="28846">
                  <c:v>0.106</c:v>
                </c:pt>
                <c:pt idx="28847">
                  <c:v>0.106</c:v>
                </c:pt>
                <c:pt idx="28848">
                  <c:v>0.106</c:v>
                </c:pt>
                <c:pt idx="28849">
                  <c:v>0.106</c:v>
                </c:pt>
                <c:pt idx="28850">
                  <c:v>0.106</c:v>
                </c:pt>
                <c:pt idx="28851">
                  <c:v>0.106</c:v>
                </c:pt>
                <c:pt idx="28852">
                  <c:v>0.106</c:v>
                </c:pt>
                <c:pt idx="28853">
                  <c:v>0.106</c:v>
                </c:pt>
                <c:pt idx="28854">
                  <c:v>0.106</c:v>
                </c:pt>
                <c:pt idx="28855">
                  <c:v>0.106</c:v>
                </c:pt>
                <c:pt idx="28856">
                  <c:v>0.106</c:v>
                </c:pt>
                <c:pt idx="28857">
                  <c:v>0.106</c:v>
                </c:pt>
                <c:pt idx="28858">
                  <c:v>0.106</c:v>
                </c:pt>
                <c:pt idx="28859">
                  <c:v>0.106</c:v>
                </c:pt>
                <c:pt idx="28860">
                  <c:v>0.106</c:v>
                </c:pt>
                <c:pt idx="28861">
                  <c:v>0.106</c:v>
                </c:pt>
                <c:pt idx="28862">
                  <c:v>0.106</c:v>
                </c:pt>
                <c:pt idx="28863">
                  <c:v>0.106</c:v>
                </c:pt>
                <c:pt idx="28864">
                  <c:v>0.106</c:v>
                </c:pt>
                <c:pt idx="28865">
                  <c:v>0.106</c:v>
                </c:pt>
                <c:pt idx="28866">
                  <c:v>0.106</c:v>
                </c:pt>
                <c:pt idx="28867">
                  <c:v>0.106</c:v>
                </c:pt>
                <c:pt idx="28868">
                  <c:v>0.106</c:v>
                </c:pt>
                <c:pt idx="28869">
                  <c:v>0.106</c:v>
                </c:pt>
                <c:pt idx="28870">
                  <c:v>0.106</c:v>
                </c:pt>
                <c:pt idx="28871">
                  <c:v>0.106</c:v>
                </c:pt>
                <c:pt idx="28872">
                  <c:v>0.106</c:v>
                </c:pt>
                <c:pt idx="28873">
                  <c:v>0.106</c:v>
                </c:pt>
                <c:pt idx="28874">
                  <c:v>0.106</c:v>
                </c:pt>
                <c:pt idx="28875">
                  <c:v>0.106</c:v>
                </c:pt>
                <c:pt idx="28876">
                  <c:v>0.106</c:v>
                </c:pt>
                <c:pt idx="28877">
                  <c:v>0.106</c:v>
                </c:pt>
                <c:pt idx="28878">
                  <c:v>0.106</c:v>
                </c:pt>
                <c:pt idx="28879">
                  <c:v>0.106</c:v>
                </c:pt>
                <c:pt idx="28880">
                  <c:v>0.106</c:v>
                </c:pt>
                <c:pt idx="28881">
                  <c:v>0.106</c:v>
                </c:pt>
                <c:pt idx="28882">
                  <c:v>0.106</c:v>
                </c:pt>
                <c:pt idx="28883">
                  <c:v>0.106</c:v>
                </c:pt>
                <c:pt idx="28884">
                  <c:v>0.106</c:v>
                </c:pt>
                <c:pt idx="28885">
                  <c:v>0.106</c:v>
                </c:pt>
                <c:pt idx="28886">
                  <c:v>0.106</c:v>
                </c:pt>
                <c:pt idx="28887">
                  <c:v>0.106</c:v>
                </c:pt>
                <c:pt idx="28888">
                  <c:v>0.106</c:v>
                </c:pt>
                <c:pt idx="28889">
                  <c:v>0.106</c:v>
                </c:pt>
                <c:pt idx="28890">
                  <c:v>0.106</c:v>
                </c:pt>
                <c:pt idx="28891">
                  <c:v>0.106</c:v>
                </c:pt>
                <c:pt idx="28892">
                  <c:v>0.106</c:v>
                </c:pt>
                <c:pt idx="28893">
                  <c:v>0.106</c:v>
                </c:pt>
                <c:pt idx="28894">
                  <c:v>0.106</c:v>
                </c:pt>
                <c:pt idx="28895">
                  <c:v>0.106</c:v>
                </c:pt>
                <c:pt idx="28896">
                  <c:v>0.106</c:v>
                </c:pt>
                <c:pt idx="28897">
                  <c:v>0.106</c:v>
                </c:pt>
                <c:pt idx="28898">
                  <c:v>0.106</c:v>
                </c:pt>
                <c:pt idx="28899">
                  <c:v>0.106</c:v>
                </c:pt>
                <c:pt idx="28900">
                  <c:v>0.106</c:v>
                </c:pt>
                <c:pt idx="28901">
                  <c:v>0.106</c:v>
                </c:pt>
                <c:pt idx="28902">
                  <c:v>0.106</c:v>
                </c:pt>
                <c:pt idx="28903">
                  <c:v>0.106</c:v>
                </c:pt>
                <c:pt idx="28904">
                  <c:v>0.106</c:v>
                </c:pt>
                <c:pt idx="28905">
                  <c:v>0.106</c:v>
                </c:pt>
                <c:pt idx="28906">
                  <c:v>0.106</c:v>
                </c:pt>
                <c:pt idx="28907">
                  <c:v>0.106</c:v>
                </c:pt>
                <c:pt idx="28908">
                  <c:v>0.106</c:v>
                </c:pt>
                <c:pt idx="28909">
                  <c:v>0.106</c:v>
                </c:pt>
                <c:pt idx="28910">
                  <c:v>0.106</c:v>
                </c:pt>
                <c:pt idx="28911">
                  <c:v>0.106</c:v>
                </c:pt>
                <c:pt idx="28912">
                  <c:v>0.106</c:v>
                </c:pt>
                <c:pt idx="28913">
                  <c:v>0.106</c:v>
                </c:pt>
                <c:pt idx="28914">
                  <c:v>0.106</c:v>
                </c:pt>
                <c:pt idx="28915">
                  <c:v>0.106</c:v>
                </c:pt>
                <c:pt idx="28916">
                  <c:v>0.106</c:v>
                </c:pt>
                <c:pt idx="28917">
                  <c:v>0.107</c:v>
                </c:pt>
                <c:pt idx="28918">
                  <c:v>0.107</c:v>
                </c:pt>
                <c:pt idx="28919">
                  <c:v>0.107</c:v>
                </c:pt>
                <c:pt idx="28920">
                  <c:v>0.107</c:v>
                </c:pt>
                <c:pt idx="28921">
                  <c:v>0.107</c:v>
                </c:pt>
                <c:pt idx="28922">
                  <c:v>0.107</c:v>
                </c:pt>
                <c:pt idx="28923">
                  <c:v>0.107</c:v>
                </c:pt>
                <c:pt idx="28924">
                  <c:v>0.107</c:v>
                </c:pt>
                <c:pt idx="28925">
                  <c:v>0.107</c:v>
                </c:pt>
                <c:pt idx="28926">
                  <c:v>0.107</c:v>
                </c:pt>
                <c:pt idx="28927">
                  <c:v>0.107</c:v>
                </c:pt>
                <c:pt idx="28928">
                  <c:v>0.107</c:v>
                </c:pt>
                <c:pt idx="28929">
                  <c:v>0.107</c:v>
                </c:pt>
                <c:pt idx="28930">
                  <c:v>0.107</c:v>
                </c:pt>
                <c:pt idx="28931">
                  <c:v>0.107</c:v>
                </c:pt>
                <c:pt idx="28932">
                  <c:v>0.107</c:v>
                </c:pt>
                <c:pt idx="28933">
                  <c:v>0.107</c:v>
                </c:pt>
                <c:pt idx="28934">
                  <c:v>0.107</c:v>
                </c:pt>
                <c:pt idx="28935">
                  <c:v>0.107</c:v>
                </c:pt>
                <c:pt idx="28936">
                  <c:v>0.107</c:v>
                </c:pt>
                <c:pt idx="28937">
                  <c:v>0.107</c:v>
                </c:pt>
                <c:pt idx="28938">
                  <c:v>0.107</c:v>
                </c:pt>
                <c:pt idx="28939">
                  <c:v>0.107</c:v>
                </c:pt>
                <c:pt idx="28940">
                  <c:v>0.107</c:v>
                </c:pt>
                <c:pt idx="28941">
                  <c:v>0.107</c:v>
                </c:pt>
                <c:pt idx="28942">
                  <c:v>0.107</c:v>
                </c:pt>
                <c:pt idx="28943">
                  <c:v>0.107</c:v>
                </c:pt>
                <c:pt idx="28944">
                  <c:v>0.107</c:v>
                </c:pt>
                <c:pt idx="28945">
                  <c:v>0.107</c:v>
                </c:pt>
                <c:pt idx="28946">
                  <c:v>0.107</c:v>
                </c:pt>
                <c:pt idx="28947">
                  <c:v>0.107</c:v>
                </c:pt>
                <c:pt idx="28948">
                  <c:v>0.107</c:v>
                </c:pt>
                <c:pt idx="28949">
                  <c:v>0.107</c:v>
                </c:pt>
                <c:pt idx="28950">
                  <c:v>0.107</c:v>
                </c:pt>
                <c:pt idx="28951">
                  <c:v>0.107</c:v>
                </c:pt>
                <c:pt idx="28952">
                  <c:v>0.107</c:v>
                </c:pt>
                <c:pt idx="28953">
                  <c:v>0.107</c:v>
                </c:pt>
                <c:pt idx="28954">
                  <c:v>0.107</c:v>
                </c:pt>
                <c:pt idx="28955">
                  <c:v>0.107</c:v>
                </c:pt>
                <c:pt idx="28956">
                  <c:v>0.107</c:v>
                </c:pt>
                <c:pt idx="28957">
                  <c:v>0.107</c:v>
                </c:pt>
                <c:pt idx="28958">
                  <c:v>0.107</c:v>
                </c:pt>
                <c:pt idx="28959">
                  <c:v>0.107</c:v>
                </c:pt>
                <c:pt idx="28960">
                  <c:v>0.107</c:v>
                </c:pt>
                <c:pt idx="28961">
                  <c:v>0.107</c:v>
                </c:pt>
                <c:pt idx="28962">
                  <c:v>0.107</c:v>
                </c:pt>
                <c:pt idx="28963">
                  <c:v>0.107</c:v>
                </c:pt>
                <c:pt idx="28964">
                  <c:v>0.107</c:v>
                </c:pt>
                <c:pt idx="28965">
                  <c:v>0.107</c:v>
                </c:pt>
                <c:pt idx="28966">
                  <c:v>0.107</c:v>
                </c:pt>
                <c:pt idx="28967">
                  <c:v>0.107</c:v>
                </c:pt>
                <c:pt idx="28968">
                  <c:v>0.107</c:v>
                </c:pt>
                <c:pt idx="28969">
                  <c:v>0.107</c:v>
                </c:pt>
                <c:pt idx="28970">
                  <c:v>0.107</c:v>
                </c:pt>
                <c:pt idx="28971">
                  <c:v>0.107</c:v>
                </c:pt>
                <c:pt idx="28972">
                  <c:v>0.107</c:v>
                </c:pt>
                <c:pt idx="28973">
                  <c:v>0.107</c:v>
                </c:pt>
                <c:pt idx="28974">
                  <c:v>0.107</c:v>
                </c:pt>
                <c:pt idx="28975">
                  <c:v>0.107</c:v>
                </c:pt>
                <c:pt idx="28976">
                  <c:v>0.107</c:v>
                </c:pt>
                <c:pt idx="28977">
                  <c:v>0.107</c:v>
                </c:pt>
                <c:pt idx="28978">
                  <c:v>0.107</c:v>
                </c:pt>
                <c:pt idx="28979">
                  <c:v>0.107</c:v>
                </c:pt>
                <c:pt idx="28980">
                  <c:v>0.107</c:v>
                </c:pt>
                <c:pt idx="28981">
                  <c:v>0.107</c:v>
                </c:pt>
                <c:pt idx="28982">
                  <c:v>0.107</c:v>
                </c:pt>
                <c:pt idx="28983">
                  <c:v>0.107</c:v>
                </c:pt>
                <c:pt idx="28984">
                  <c:v>0.107</c:v>
                </c:pt>
                <c:pt idx="28985">
                  <c:v>0.107</c:v>
                </c:pt>
                <c:pt idx="28986">
                  <c:v>0.107</c:v>
                </c:pt>
                <c:pt idx="28987">
                  <c:v>0.107</c:v>
                </c:pt>
                <c:pt idx="28988">
                  <c:v>0.107</c:v>
                </c:pt>
                <c:pt idx="28989">
                  <c:v>0.107</c:v>
                </c:pt>
                <c:pt idx="28990">
                  <c:v>0.107</c:v>
                </c:pt>
                <c:pt idx="28991">
                  <c:v>0.107</c:v>
                </c:pt>
                <c:pt idx="28992">
                  <c:v>0.107</c:v>
                </c:pt>
                <c:pt idx="28993">
                  <c:v>0.107</c:v>
                </c:pt>
                <c:pt idx="28994">
                  <c:v>0.107</c:v>
                </c:pt>
                <c:pt idx="28995">
                  <c:v>0.107</c:v>
                </c:pt>
                <c:pt idx="28996">
                  <c:v>0.107</c:v>
                </c:pt>
                <c:pt idx="28997">
                  <c:v>0.107</c:v>
                </c:pt>
                <c:pt idx="28998">
                  <c:v>0.108</c:v>
                </c:pt>
                <c:pt idx="28999">
                  <c:v>0.108</c:v>
                </c:pt>
                <c:pt idx="29000">
                  <c:v>0.108</c:v>
                </c:pt>
                <c:pt idx="29001">
                  <c:v>0.108</c:v>
                </c:pt>
                <c:pt idx="29002">
                  <c:v>0.108</c:v>
                </c:pt>
                <c:pt idx="29003">
                  <c:v>0.108</c:v>
                </c:pt>
                <c:pt idx="29004">
                  <c:v>0.108</c:v>
                </c:pt>
                <c:pt idx="29005">
                  <c:v>0.108</c:v>
                </c:pt>
                <c:pt idx="29006">
                  <c:v>0.108</c:v>
                </c:pt>
                <c:pt idx="29007">
                  <c:v>0.108</c:v>
                </c:pt>
                <c:pt idx="29008">
                  <c:v>0.108</c:v>
                </c:pt>
                <c:pt idx="29009">
                  <c:v>0.108</c:v>
                </c:pt>
                <c:pt idx="29010">
                  <c:v>0.108</c:v>
                </c:pt>
                <c:pt idx="29011">
                  <c:v>0.108</c:v>
                </c:pt>
                <c:pt idx="29012">
                  <c:v>0.108</c:v>
                </c:pt>
                <c:pt idx="29013">
                  <c:v>0.108</c:v>
                </c:pt>
                <c:pt idx="29014">
                  <c:v>0.108</c:v>
                </c:pt>
                <c:pt idx="29015">
                  <c:v>0.108</c:v>
                </c:pt>
                <c:pt idx="29016">
                  <c:v>0.108</c:v>
                </c:pt>
                <c:pt idx="29017">
                  <c:v>0.108</c:v>
                </c:pt>
                <c:pt idx="29018">
                  <c:v>0.108</c:v>
                </c:pt>
                <c:pt idx="29019">
                  <c:v>0.108</c:v>
                </c:pt>
                <c:pt idx="29020">
                  <c:v>0.108</c:v>
                </c:pt>
                <c:pt idx="29021">
                  <c:v>0.108</c:v>
                </c:pt>
                <c:pt idx="29022">
                  <c:v>0.108</c:v>
                </c:pt>
                <c:pt idx="29023">
                  <c:v>0.108</c:v>
                </c:pt>
                <c:pt idx="29024">
                  <c:v>0.108</c:v>
                </c:pt>
                <c:pt idx="29025">
                  <c:v>0.108</c:v>
                </c:pt>
                <c:pt idx="29026">
                  <c:v>0.108</c:v>
                </c:pt>
                <c:pt idx="29027">
                  <c:v>0.108</c:v>
                </c:pt>
                <c:pt idx="29028">
                  <c:v>0.108</c:v>
                </c:pt>
                <c:pt idx="29029">
                  <c:v>0.108</c:v>
                </c:pt>
                <c:pt idx="29030">
                  <c:v>0.108</c:v>
                </c:pt>
                <c:pt idx="29031">
                  <c:v>0.108</c:v>
                </c:pt>
                <c:pt idx="29032">
                  <c:v>0.108</c:v>
                </c:pt>
                <c:pt idx="29033">
                  <c:v>0.108</c:v>
                </c:pt>
                <c:pt idx="29034">
                  <c:v>0.108</c:v>
                </c:pt>
                <c:pt idx="29035">
                  <c:v>0.108</c:v>
                </c:pt>
                <c:pt idx="29036">
                  <c:v>0.108</c:v>
                </c:pt>
                <c:pt idx="29037">
                  <c:v>0.108</c:v>
                </c:pt>
                <c:pt idx="29038">
                  <c:v>0.108</c:v>
                </c:pt>
                <c:pt idx="29039">
                  <c:v>0.108</c:v>
                </c:pt>
                <c:pt idx="29040">
                  <c:v>0.108</c:v>
                </c:pt>
                <c:pt idx="29041">
                  <c:v>0.108</c:v>
                </c:pt>
                <c:pt idx="29042">
                  <c:v>0.108</c:v>
                </c:pt>
                <c:pt idx="29043">
                  <c:v>0.108</c:v>
                </c:pt>
                <c:pt idx="29044">
                  <c:v>0.108</c:v>
                </c:pt>
                <c:pt idx="29045">
                  <c:v>0.108</c:v>
                </c:pt>
                <c:pt idx="29046">
                  <c:v>0.108</c:v>
                </c:pt>
                <c:pt idx="29047">
                  <c:v>0.108</c:v>
                </c:pt>
                <c:pt idx="29048">
                  <c:v>0.108</c:v>
                </c:pt>
                <c:pt idx="29049">
                  <c:v>0.108</c:v>
                </c:pt>
                <c:pt idx="29050">
                  <c:v>0.108</c:v>
                </c:pt>
                <c:pt idx="29051">
                  <c:v>0.108</c:v>
                </c:pt>
                <c:pt idx="29052">
                  <c:v>0.108</c:v>
                </c:pt>
                <c:pt idx="29053">
                  <c:v>0.108</c:v>
                </c:pt>
                <c:pt idx="29054">
                  <c:v>0.108</c:v>
                </c:pt>
                <c:pt idx="29055">
                  <c:v>0.108</c:v>
                </c:pt>
                <c:pt idx="29056">
                  <c:v>0.108</c:v>
                </c:pt>
                <c:pt idx="29057">
                  <c:v>0.108</c:v>
                </c:pt>
                <c:pt idx="29058">
                  <c:v>0.108</c:v>
                </c:pt>
                <c:pt idx="29059">
                  <c:v>0.108</c:v>
                </c:pt>
                <c:pt idx="29060">
                  <c:v>0.108</c:v>
                </c:pt>
                <c:pt idx="29061">
                  <c:v>0.108</c:v>
                </c:pt>
                <c:pt idx="29062">
                  <c:v>0.108</c:v>
                </c:pt>
                <c:pt idx="29063">
                  <c:v>0.108</c:v>
                </c:pt>
                <c:pt idx="29064">
                  <c:v>0.108</c:v>
                </c:pt>
                <c:pt idx="29065">
                  <c:v>0.108</c:v>
                </c:pt>
                <c:pt idx="29066">
                  <c:v>0.108</c:v>
                </c:pt>
                <c:pt idx="29067">
                  <c:v>0.108</c:v>
                </c:pt>
                <c:pt idx="29068">
                  <c:v>0.108</c:v>
                </c:pt>
                <c:pt idx="29069">
                  <c:v>0.108</c:v>
                </c:pt>
                <c:pt idx="29070">
                  <c:v>0.108</c:v>
                </c:pt>
                <c:pt idx="29071">
                  <c:v>0.108</c:v>
                </c:pt>
                <c:pt idx="29072">
                  <c:v>0.108</c:v>
                </c:pt>
                <c:pt idx="29073">
                  <c:v>0.108</c:v>
                </c:pt>
                <c:pt idx="29074">
                  <c:v>0.108</c:v>
                </c:pt>
                <c:pt idx="29075">
                  <c:v>0.108</c:v>
                </c:pt>
                <c:pt idx="29076">
                  <c:v>0.108</c:v>
                </c:pt>
                <c:pt idx="29077">
                  <c:v>0.108</c:v>
                </c:pt>
                <c:pt idx="29078">
                  <c:v>0.108</c:v>
                </c:pt>
                <c:pt idx="29079">
                  <c:v>0.109</c:v>
                </c:pt>
                <c:pt idx="29080">
                  <c:v>0.109</c:v>
                </c:pt>
                <c:pt idx="29081">
                  <c:v>0.109</c:v>
                </c:pt>
                <c:pt idx="29082">
                  <c:v>0.109</c:v>
                </c:pt>
                <c:pt idx="29083">
                  <c:v>0.109</c:v>
                </c:pt>
                <c:pt idx="29084">
                  <c:v>0.109</c:v>
                </c:pt>
                <c:pt idx="29085">
                  <c:v>0.109</c:v>
                </c:pt>
                <c:pt idx="29086">
                  <c:v>0.109</c:v>
                </c:pt>
                <c:pt idx="29087">
                  <c:v>0.109</c:v>
                </c:pt>
                <c:pt idx="29088">
                  <c:v>0.109</c:v>
                </c:pt>
                <c:pt idx="29089">
                  <c:v>0.109</c:v>
                </c:pt>
                <c:pt idx="29090">
                  <c:v>0.109</c:v>
                </c:pt>
                <c:pt idx="29091">
                  <c:v>0.109</c:v>
                </c:pt>
                <c:pt idx="29092">
                  <c:v>0.109</c:v>
                </c:pt>
                <c:pt idx="29093">
                  <c:v>0.109</c:v>
                </c:pt>
                <c:pt idx="29094">
                  <c:v>0.109</c:v>
                </c:pt>
                <c:pt idx="29095">
                  <c:v>0.109</c:v>
                </c:pt>
                <c:pt idx="29096">
                  <c:v>0.109</c:v>
                </c:pt>
                <c:pt idx="29097">
                  <c:v>0.109</c:v>
                </c:pt>
                <c:pt idx="29098">
                  <c:v>0.109</c:v>
                </c:pt>
                <c:pt idx="29099">
                  <c:v>0.109</c:v>
                </c:pt>
                <c:pt idx="29100">
                  <c:v>0.109</c:v>
                </c:pt>
                <c:pt idx="29101">
                  <c:v>0.109</c:v>
                </c:pt>
                <c:pt idx="29102">
                  <c:v>0.109</c:v>
                </c:pt>
                <c:pt idx="29103">
                  <c:v>0.109</c:v>
                </c:pt>
                <c:pt idx="29104">
                  <c:v>0.109</c:v>
                </c:pt>
                <c:pt idx="29105">
                  <c:v>0.109</c:v>
                </c:pt>
                <c:pt idx="29106">
                  <c:v>0.109</c:v>
                </c:pt>
                <c:pt idx="29107">
                  <c:v>0.109</c:v>
                </c:pt>
                <c:pt idx="29108">
                  <c:v>0.109</c:v>
                </c:pt>
                <c:pt idx="29109">
                  <c:v>0.109</c:v>
                </c:pt>
                <c:pt idx="29110">
                  <c:v>0.109</c:v>
                </c:pt>
                <c:pt idx="29111">
                  <c:v>0.109</c:v>
                </c:pt>
                <c:pt idx="29112">
                  <c:v>0.109</c:v>
                </c:pt>
                <c:pt idx="29113">
                  <c:v>0.109</c:v>
                </c:pt>
                <c:pt idx="29114">
                  <c:v>0.109</c:v>
                </c:pt>
                <c:pt idx="29115">
                  <c:v>0.109</c:v>
                </c:pt>
                <c:pt idx="29116">
                  <c:v>0.109</c:v>
                </c:pt>
                <c:pt idx="29117">
                  <c:v>0.109</c:v>
                </c:pt>
                <c:pt idx="29118">
                  <c:v>0.109</c:v>
                </c:pt>
                <c:pt idx="29119">
                  <c:v>0.109</c:v>
                </c:pt>
                <c:pt idx="29120">
                  <c:v>0.109</c:v>
                </c:pt>
                <c:pt idx="29121">
                  <c:v>0.109</c:v>
                </c:pt>
                <c:pt idx="29122">
                  <c:v>0.109</c:v>
                </c:pt>
                <c:pt idx="29123">
                  <c:v>0.109</c:v>
                </c:pt>
                <c:pt idx="29124">
                  <c:v>0.109</c:v>
                </c:pt>
                <c:pt idx="29125">
                  <c:v>0.109</c:v>
                </c:pt>
                <c:pt idx="29126">
                  <c:v>0.109</c:v>
                </c:pt>
                <c:pt idx="29127">
                  <c:v>0.109</c:v>
                </c:pt>
                <c:pt idx="29128">
                  <c:v>0.109</c:v>
                </c:pt>
                <c:pt idx="29129">
                  <c:v>0.109</c:v>
                </c:pt>
                <c:pt idx="29130">
                  <c:v>0.109</c:v>
                </c:pt>
                <c:pt idx="29131">
                  <c:v>0.109</c:v>
                </c:pt>
                <c:pt idx="29132">
                  <c:v>0.109</c:v>
                </c:pt>
                <c:pt idx="29133">
                  <c:v>0.109</c:v>
                </c:pt>
                <c:pt idx="29134">
                  <c:v>0.109</c:v>
                </c:pt>
                <c:pt idx="29135">
                  <c:v>0.109</c:v>
                </c:pt>
                <c:pt idx="29136">
                  <c:v>0.109</c:v>
                </c:pt>
                <c:pt idx="29137">
                  <c:v>0.109</c:v>
                </c:pt>
                <c:pt idx="29138">
                  <c:v>0.109</c:v>
                </c:pt>
                <c:pt idx="29139">
                  <c:v>0.109</c:v>
                </c:pt>
                <c:pt idx="29140">
                  <c:v>0.109</c:v>
                </c:pt>
                <c:pt idx="29141">
                  <c:v>0.109</c:v>
                </c:pt>
                <c:pt idx="29142">
                  <c:v>0.109</c:v>
                </c:pt>
                <c:pt idx="29143">
                  <c:v>0.109</c:v>
                </c:pt>
                <c:pt idx="29144">
                  <c:v>0.109</c:v>
                </c:pt>
                <c:pt idx="29145">
                  <c:v>0.109</c:v>
                </c:pt>
                <c:pt idx="29146">
                  <c:v>0.109</c:v>
                </c:pt>
                <c:pt idx="29147">
                  <c:v>0.109</c:v>
                </c:pt>
                <c:pt idx="29148">
                  <c:v>0.109</c:v>
                </c:pt>
                <c:pt idx="29149">
                  <c:v>0.109</c:v>
                </c:pt>
                <c:pt idx="29150">
                  <c:v>0.109</c:v>
                </c:pt>
                <c:pt idx="29151">
                  <c:v>0.109</c:v>
                </c:pt>
                <c:pt idx="29152">
                  <c:v>0.109</c:v>
                </c:pt>
                <c:pt idx="29153">
                  <c:v>0.109</c:v>
                </c:pt>
                <c:pt idx="29154">
                  <c:v>0.109</c:v>
                </c:pt>
                <c:pt idx="29155">
                  <c:v>0.109</c:v>
                </c:pt>
                <c:pt idx="29156">
                  <c:v>0.109</c:v>
                </c:pt>
                <c:pt idx="29157">
                  <c:v>0.109</c:v>
                </c:pt>
                <c:pt idx="29158">
                  <c:v>0.109</c:v>
                </c:pt>
                <c:pt idx="29159">
                  <c:v>0.109</c:v>
                </c:pt>
                <c:pt idx="29160">
                  <c:v>0.11</c:v>
                </c:pt>
                <c:pt idx="29161">
                  <c:v>0.11</c:v>
                </c:pt>
                <c:pt idx="29162">
                  <c:v>0.11</c:v>
                </c:pt>
                <c:pt idx="29163">
                  <c:v>0.11</c:v>
                </c:pt>
                <c:pt idx="29164">
                  <c:v>0.11</c:v>
                </c:pt>
                <c:pt idx="29165">
                  <c:v>0.11</c:v>
                </c:pt>
                <c:pt idx="29166">
                  <c:v>0.11</c:v>
                </c:pt>
                <c:pt idx="29167">
                  <c:v>0.11</c:v>
                </c:pt>
                <c:pt idx="29168">
                  <c:v>0.11</c:v>
                </c:pt>
                <c:pt idx="29169">
                  <c:v>0.11</c:v>
                </c:pt>
                <c:pt idx="29170">
                  <c:v>0.11</c:v>
                </c:pt>
                <c:pt idx="29171">
                  <c:v>0.11</c:v>
                </c:pt>
                <c:pt idx="29172">
                  <c:v>0.11</c:v>
                </c:pt>
                <c:pt idx="29173">
                  <c:v>0.11</c:v>
                </c:pt>
                <c:pt idx="29174">
                  <c:v>0.11</c:v>
                </c:pt>
                <c:pt idx="29175">
                  <c:v>0.11</c:v>
                </c:pt>
                <c:pt idx="29176">
                  <c:v>0.11</c:v>
                </c:pt>
                <c:pt idx="29177">
                  <c:v>0.11</c:v>
                </c:pt>
                <c:pt idx="29178">
                  <c:v>0.11</c:v>
                </c:pt>
                <c:pt idx="29179">
                  <c:v>0.11</c:v>
                </c:pt>
                <c:pt idx="29180">
                  <c:v>0.11</c:v>
                </c:pt>
                <c:pt idx="29181">
                  <c:v>0.11</c:v>
                </c:pt>
                <c:pt idx="29182">
                  <c:v>0.11</c:v>
                </c:pt>
                <c:pt idx="29183">
                  <c:v>0.11</c:v>
                </c:pt>
                <c:pt idx="29184">
                  <c:v>0.11</c:v>
                </c:pt>
                <c:pt idx="29185">
                  <c:v>0.11</c:v>
                </c:pt>
                <c:pt idx="29186">
                  <c:v>0.11</c:v>
                </c:pt>
                <c:pt idx="29187">
                  <c:v>0.11</c:v>
                </c:pt>
                <c:pt idx="29188">
                  <c:v>0.11</c:v>
                </c:pt>
                <c:pt idx="29189">
                  <c:v>0.11</c:v>
                </c:pt>
                <c:pt idx="29190">
                  <c:v>0.11</c:v>
                </c:pt>
                <c:pt idx="29191">
                  <c:v>0.11</c:v>
                </c:pt>
                <c:pt idx="29192">
                  <c:v>0.11</c:v>
                </c:pt>
                <c:pt idx="29193">
                  <c:v>0.11</c:v>
                </c:pt>
                <c:pt idx="29194">
                  <c:v>0.11</c:v>
                </c:pt>
                <c:pt idx="29195">
                  <c:v>0.11</c:v>
                </c:pt>
                <c:pt idx="29196">
                  <c:v>0.11</c:v>
                </c:pt>
                <c:pt idx="29197">
                  <c:v>0.11</c:v>
                </c:pt>
                <c:pt idx="29198">
                  <c:v>0.11</c:v>
                </c:pt>
                <c:pt idx="29199">
                  <c:v>0.11</c:v>
                </c:pt>
                <c:pt idx="29200">
                  <c:v>0.11</c:v>
                </c:pt>
                <c:pt idx="29201">
                  <c:v>0.11</c:v>
                </c:pt>
                <c:pt idx="29202">
                  <c:v>0.11</c:v>
                </c:pt>
                <c:pt idx="29203">
                  <c:v>0.11</c:v>
                </c:pt>
                <c:pt idx="29204">
                  <c:v>0.11</c:v>
                </c:pt>
                <c:pt idx="29205">
                  <c:v>0.11</c:v>
                </c:pt>
                <c:pt idx="29206">
                  <c:v>0.11</c:v>
                </c:pt>
                <c:pt idx="29207">
                  <c:v>0.11</c:v>
                </c:pt>
                <c:pt idx="29208">
                  <c:v>0.11</c:v>
                </c:pt>
                <c:pt idx="29209">
                  <c:v>0.11</c:v>
                </c:pt>
                <c:pt idx="29210">
                  <c:v>0.11</c:v>
                </c:pt>
                <c:pt idx="29211">
                  <c:v>0.11</c:v>
                </c:pt>
                <c:pt idx="29212">
                  <c:v>0.11</c:v>
                </c:pt>
                <c:pt idx="29213">
                  <c:v>0.11</c:v>
                </c:pt>
                <c:pt idx="29214">
                  <c:v>0.11</c:v>
                </c:pt>
                <c:pt idx="29215">
                  <c:v>0.11</c:v>
                </c:pt>
                <c:pt idx="29216">
                  <c:v>0.11</c:v>
                </c:pt>
                <c:pt idx="29217">
                  <c:v>0.11</c:v>
                </c:pt>
                <c:pt idx="29218">
                  <c:v>0.11</c:v>
                </c:pt>
                <c:pt idx="29219">
                  <c:v>0.11</c:v>
                </c:pt>
                <c:pt idx="29220">
                  <c:v>0.11</c:v>
                </c:pt>
                <c:pt idx="29221">
                  <c:v>0.11</c:v>
                </c:pt>
                <c:pt idx="29222">
                  <c:v>0.11</c:v>
                </c:pt>
                <c:pt idx="29223">
                  <c:v>0.11</c:v>
                </c:pt>
                <c:pt idx="29224">
                  <c:v>0.11</c:v>
                </c:pt>
                <c:pt idx="29225">
                  <c:v>0.11</c:v>
                </c:pt>
                <c:pt idx="29226">
                  <c:v>0.11</c:v>
                </c:pt>
                <c:pt idx="29227">
                  <c:v>0.11</c:v>
                </c:pt>
                <c:pt idx="29228">
                  <c:v>0.11</c:v>
                </c:pt>
                <c:pt idx="29229">
                  <c:v>0.11</c:v>
                </c:pt>
                <c:pt idx="29230">
                  <c:v>0.11</c:v>
                </c:pt>
                <c:pt idx="29231">
                  <c:v>0.11</c:v>
                </c:pt>
                <c:pt idx="29232">
                  <c:v>0.11</c:v>
                </c:pt>
                <c:pt idx="29233">
                  <c:v>0.11</c:v>
                </c:pt>
                <c:pt idx="29234">
                  <c:v>0.11</c:v>
                </c:pt>
                <c:pt idx="29235">
                  <c:v>0.11</c:v>
                </c:pt>
                <c:pt idx="29236">
                  <c:v>0.11</c:v>
                </c:pt>
                <c:pt idx="29237">
                  <c:v>0.11</c:v>
                </c:pt>
                <c:pt idx="29238">
                  <c:v>0.11</c:v>
                </c:pt>
                <c:pt idx="29239">
                  <c:v>0.11</c:v>
                </c:pt>
                <c:pt idx="29240">
                  <c:v>0.11</c:v>
                </c:pt>
                <c:pt idx="29241">
                  <c:v>0.111</c:v>
                </c:pt>
                <c:pt idx="29242">
                  <c:v>0.111</c:v>
                </c:pt>
                <c:pt idx="29243">
                  <c:v>0.111</c:v>
                </c:pt>
                <c:pt idx="29244">
                  <c:v>0.111</c:v>
                </c:pt>
                <c:pt idx="29245">
                  <c:v>0.111</c:v>
                </c:pt>
                <c:pt idx="29246">
                  <c:v>0.111</c:v>
                </c:pt>
                <c:pt idx="29247">
                  <c:v>0.111</c:v>
                </c:pt>
                <c:pt idx="29248">
                  <c:v>0.111</c:v>
                </c:pt>
                <c:pt idx="29249">
                  <c:v>0.111</c:v>
                </c:pt>
                <c:pt idx="29250">
                  <c:v>0.111</c:v>
                </c:pt>
                <c:pt idx="29251">
                  <c:v>0.111</c:v>
                </c:pt>
                <c:pt idx="29252">
                  <c:v>0.111</c:v>
                </c:pt>
                <c:pt idx="29253">
                  <c:v>0.111</c:v>
                </c:pt>
                <c:pt idx="29254">
                  <c:v>0.111</c:v>
                </c:pt>
                <c:pt idx="29255">
                  <c:v>0.111</c:v>
                </c:pt>
                <c:pt idx="29256">
                  <c:v>0.111</c:v>
                </c:pt>
                <c:pt idx="29257">
                  <c:v>0.111</c:v>
                </c:pt>
                <c:pt idx="29258">
                  <c:v>0.111</c:v>
                </c:pt>
                <c:pt idx="29259">
                  <c:v>0.111</c:v>
                </c:pt>
                <c:pt idx="29260">
                  <c:v>0.111</c:v>
                </c:pt>
                <c:pt idx="29261">
                  <c:v>0.111</c:v>
                </c:pt>
                <c:pt idx="29262">
                  <c:v>0.111</c:v>
                </c:pt>
                <c:pt idx="29263">
                  <c:v>0.111</c:v>
                </c:pt>
                <c:pt idx="29264">
                  <c:v>0.111</c:v>
                </c:pt>
                <c:pt idx="29265">
                  <c:v>0.111</c:v>
                </c:pt>
                <c:pt idx="29266">
                  <c:v>0.111</c:v>
                </c:pt>
                <c:pt idx="29267">
                  <c:v>0.111</c:v>
                </c:pt>
                <c:pt idx="29268">
                  <c:v>0.111</c:v>
                </c:pt>
                <c:pt idx="29269">
                  <c:v>0.111</c:v>
                </c:pt>
                <c:pt idx="29270">
                  <c:v>0.111</c:v>
                </c:pt>
                <c:pt idx="29271">
                  <c:v>0.111</c:v>
                </c:pt>
                <c:pt idx="29272">
                  <c:v>0.111</c:v>
                </c:pt>
                <c:pt idx="29273">
                  <c:v>0.111</c:v>
                </c:pt>
                <c:pt idx="29274">
                  <c:v>0.111</c:v>
                </c:pt>
                <c:pt idx="29275">
                  <c:v>0.111</c:v>
                </c:pt>
                <c:pt idx="29276">
                  <c:v>0.111</c:v>
                </c:pt>
                <c:pt idx="29277">
                  <c:v>0.111</c:v>
                </c:pt>
                <c:pt idx="29278">
                  <c:v>0.111</c:v>
                </c:pt>
                <c:pt idx="29279">
                  <c:v>0.111</c:v>
                </c:pt>
                <c:pt idx="29280">
                  <c:v>0.111</c:v>
                </c:pt>
                <c:pt idx="29281">
                  <c:v>0.111</c:v>
                </c:pt>
                <c:pt idx="29282">
                  <c:v>0.111</c:v>
                </c:pt>
                <c:pt idx="29283">
                  <c:v>0.111</c:v>
                </c:pt>
                <c:pt idx="29284">
                  <c:v>0.111</c:v>
                </c:pt>
                <c:pt idx="29285">
                  <c:v>0.111</c:v>
                </c:pt>
                <c:pt idx="29286">
                  <c:v>0.111</c:v>
                </c:pt>
                <c:pt idx="29287">
                  <c:v>0.111</c:v>
                </c:pt>
                <c:pt idx="29288">
                  <c:v>0.111</c:v>
                </c:pt>
                <c:pt idx="29289">
                  <c:v>0.111</c:v>
                </c:pt>
                <c:pt idx="29290">
                  <c:v>0.111</c:v>
                </c:pt>
                <c:pt idx="29291">
                  <c:v>0.111</c:v>
                </c:pt>
                <c:pt idx="29292">
                  <c:v>0.111</c:v>
                </c:pt>
                <c:pt idx="29293">
                  <c:v>0.111</c:v>
                </c:pt>
                <c:pt idx="29294">
                  <c:v>0.111</c:v>
                </c:pt>
                <c:pt idx="29295">
                  <c:v>0.111</c:v>
                </c:pt>
                <c:pt idx="29296">
                  <c:v>0.111</c:v>
                </c:pt>
                <c:pt idx="29297">
                  <c:v>0.111</c:v>
                </c:pt>
                <c:pt idx="29298">
                  <c:v>0.111</c:v>
                </c:pt>
                <c:pt idx="29299">
                  <c:v>0.111</c:v>
                </c:pt>
                <c:pt idx="29300">
                  <c:v>0.111</c:v>
                </c:pt>
                <c:pt idx="29301">
                  <c:v>0.111</c:v>
                </c:pt>
                <c:pt idx="29302">
                  <c:v>0.111</c:v>
                </c:pt>
                <c:pt idx="29303">
                  <c:v>0.111</c:v>
                </c:pt>
                <c:pt idx="29304">
                  <c:v>0.111</c:v>
                </c:pt>
                <c:pt idx="29305">
                  <c:v>0.111</c:v>
                </c:pt>
                <c:pt idx="29306">
                  <c:v>0.111</c:v>
                </c:pt>
                <c:pt idx="29307">
                  <c:v>0.111</c:v>
                </c:pt>
                <c:pt idx="29308">
                  <c:v>0.111</c:v>
                </c:pt>
                <c:pt idx="29309">
                  <c:v>0.111</c:v>
                </c:pt>
                <c:pt idx="29310">
                  <c:v>0.111</c:v>
                </c:pt>
                <c:pt idx="29311">
                  <c:v>0.111</c:v>
                </c:pt>
                <c:pt idx="29312">
                  <c:v>0.111</c:v>
                </c:pt>
                <c:pt idx="29313">
                  <c:v>0.111</c:v>
                </c:pt>
                <c:pt idx="29314">
                  <c:v>0.111</c:v>
                </c:pt>
                <c:pt idx="29315">
                  <c:v>0.111</c:v>
                </c:pt>
                <c:pt idx="29316">
                  <c:v>0.111</c:v>
                </c:pt>
                <c:pt idx="29317">
                  <c:v>0.111</c:v>
                </c:pt>
                <c:pt idx="29318">
                  <c:v>0.111</c:v>
                </c:pt>
                <c:pt idx="29319">
                  <c:v>0.111</c:v>
                </c:pt>
                <c:pt idx="29320">
                  <c:v>0.111</c:v>
                </c:pt>
                <c:pt idx="29321">
                  <c:v>0.111</c:v>
                </c:pt>
                <c:pt idx="29322">
                  <c:v>0.112</c:v>
                </c:pt>
                <c:pt idx="29323">
                  <c:v>0.112</c:v>
                </c:pt>
                <c:pt idx="29324">
                  <c:v>0.112</c:v>
                </c:pt>
                <c:pt idx="29325">
                  <c:v>0.112</c:v>
                </c:pt>
                <c:pt idx="29326">
                  <c:v>0.112</c:v>
                </c:pt>
                <c:pt idx="29327">
                  <c:v>0.112</c:v>
                </c:pt>
                <c:pt idx="29328">
                  <c:v>0.112</c:v>
                </c:pt>
                <c:pt idx="29329">
                  <c:v>0.112</c:v>
                </c:pt>
                <c:pt idx="29330">
                  <c:v>0.112</c:v>
                </c:pt>
                <c:pt idx="29331">
                  <c:v>0.112</c:v>
                </c:pt>
                <c:pt idx="29332">
                  <c:v>0.112</c:v>
                </c:pt>
                <c:pt idx="29333">
                  <c:v>0.112</c:v>
                </c:pt>
                <c:pt idx="29334">
                  <c:v>0.112</c:v>
                </c:pt>
                <c:pt idx="29335">
                  <c:v>0.112</c:v>
                </c:pt>
                <c:pt idx="29336">
                  <c:v>0.112</c:v>
                </c:pt>
                <c:pt idx="29337">
                  <c:v>0.112</c:v>
                </c:pt>
                <c:pt idx="29338">
                  <c:v>0.112</c:v>
                </c:pt>
                <c:pt idx="29339">
                  <c:v>0.112</c:v>
                </c:pt>
                <c:pt idx="29340">
                  <c:v>0.112</c:v>
                </c:pt>
                <c:pt idx="29341">
                  <c:v>0.112</c:v>
                </c:pt>
                <c:pt idx="29342">
                  <c:v>0.112</c:v>
                </c:pt>
                <c:pt idx="29343">
                  <c:v>0.112</c:v>
                </c:pt>
                <c:pt idx="29344">
                  <c:v>0.112</c:v>
                </c:pt>
                <c:pt idx="29345">
                  <c:v>0.112</c:v>
                </c:pt>
                <c:pt idx="29346">
                  <c:v>0.112</c:v>
                </c:pt>
                <c:pt idx="29347">
                  <c:v>0.112</c:v>
                </c:pt>
                <c:pt idx="29348">
                  <c:v>0.112</c:v>
                </c:pt>
                <c:pt idx="29349">
                  <c:v>0.112</c:v>
                </c:pt>
                <c:pt idx="29350">
                  <c:v>0.112</c:v>
                </c:pt>
                <c:pt idx="29351">
                  <c:v>0.112</c:v>
                </c:pt>
                <c:pt idx="29352">
                  <c:v>0.112</c:v>
                </c:pt>
                <c:pt idx="29353">
                  <c:v>0.112</c:v>
                </c:pt>
                <c:pt idx="29354">
                  <c:v>0.112</c:v>
                </c:pt>
                <c:pt idx="29355">
                  <c:v>0.112</c:v>
                </c:pt>
                <c:pt idx="29356">
                  <c:v>0.112</c:v>
                </c:pt>
                <c:pt idx="29357">
                  <c:v>0.112</c:v>
                </c:pt>
                <c:pt idx="29358">
                  <c:v>0.112</c:v>
                </c:pt>
                <c:pt idx="29359">
                  <c:v>0.112</c:v>
                </c:pt>
                <c:pt idx="29360">
                  <c:v>0.112</c:v>
                </c:pt>
                <c:pt idx="29361">
                  <c:v>0.112</c:v>
                </c:pt>
                <c:pt idx="29362">
                  <c:v>0.112</c:v>
                </c:pt>
                <c:pt idx="29363">
                  <c:v>0.112</c:v>
                </c:pt>
                <c:pt idx="29364">
                  <c:v>0.112</c:v>
                </c:pt>
                <c:pt idx="29365">
                  <c:v>0.112</c:v>
                </c:pt>
                <c:pt idx="29366">
                  <c:v>0.112</c:v>
                </c:pt>
                <c:pt idx="29367">
                  <c:v>0.112</c:v>
                </c:pt>
                <c:pt idx="29368">
                  <c:v>0.112</c:v>
                </c:pt>
                <c:pt idx="29369">
                  <c:v>0.112</c:v>
                </c:pt>
                <c:pt idx="29370">
                  <c:v>0.112</c:v>
                </c:pt>
                <c:pt idx="29371">
                  <c:v>0.112</c:v>
                </c:pt>
                <c:pt idx="29372">
                  <c:v>0.112</c:v>
                </c:pt>
                <c:pt idx="29373">
                  <c:v>0.112</c:v>
                </c:pt>
                <c:pt idx="29374">
                  <c:v>0.112</c:v>
                </c:pt>
                <c:pt idx="29375">
                  <c:v>0.112</c:v>
                </c:pt>
                <c:pt idx="29376">
                  <c:v>0.112</c:v>
                </c:pt>
                <c:pt idx="29377">
                  <c:v>0.112</c:v>
                </c:pt>
                <c:pt idx="29378">
                  <c:v>0.112</c:v>
                </c:pt>
                <c:pt idx="29379">
                  <c:v>0.112</c:v>
                </c:pt>
                <c:pt idx="29380">
                  <c:v>0.112</c:v>
                </c:pt>
                <c:pt idx="29381">
                  <c:v>0.112</c:v>
                </c:pt>
                <c:pt idx="29382">
                  <c:v>0.112</c:v>
                </c:pt>
                <c:pt idx="29383">
                  <c:v>0.112</c:v>
                </c:pt>
                <c:pt idx="29384">
                  <c:v>0.112</c:v>
                </c:pt>
                <c:pt idx="29385">
                  <c:v>0.112</c:v>
                </c:pt>
                <c:pt idx="29386">
                  <c:v>0.112</c:v>
                </c:pt>
                <c:pt idx="29387">
                  <c:v>0.112</c:v>
                </c:pt>
                <c:pt idx="29388">
                  <c:v>0.112</c:v>
                </c:pt>
                <c:pt idx="29389">
                  <c:v>0.112</c:v>
                </c:pt>
                <c:pt idx="29390">
                  <c:v>0.112</c:v>
                </c:pt>
                <c:pt idx="29391">
                  <c:v>0.112</c:v>
                </c:pt>
                <c:pt idx="29392">
                  <c:v>0.112</c:v>
                </c:pt>
                <c:pt idx="29393">
                  <c:v>0.112</c:v>
                </c:pt>
                <c:pt idx="29394">
                  <c:v>0.112</c:v>
                </c:pt>
                <c:pt idx="29395">
                  <c:v>0.112</c:v>
                </c:pt>
                <c:pt idx="29396">
                  <c:v>0.112</c:v>
                </c:pt>
                <c:pt idx="29397">
                  <c:v>0.112</c:v>
                </c:pt>
                <c:pt idx="29398">
                  <c:v>0.112</c:v>
                </c:pt>
                <c:pt idx="29399">
                  <c:v>0.112</c:v>
                </c:pt>
                <c:pt idx="29400">
                  <c:v>0.112</c:v>
                </c:pt>
                <c:pt idx="29401">
                  <c:v>0.112</c:v>
                </c:pt>
                <c:pt idx="29402">
                  <c:v>0.112</c:v>
                </c:pt>
                <c:pt idx="29403">
                  <c:v>0.113</c:v>
                </c:pt>
                <c:pt idx="29404">
                  <c:v>0.113</c:v>
                </c:pt>
                <c:pt idx="29405">
                  <c:v>0.113</c:v>
                </c:pt>
                <c:pt idx="29406">
                  <c:v>0.113</c:v>
                </c:pt>
                <c:pt idx="29407">
                  <c:v>0.113</c:v>
                </c:pt>
                <c:pt idx="29408">
                  <c:v>0.113</c:v>
                </c:pt>
                <c:pt idx="29409">
                  <c:v>0.113</c:v>
                </c:pt>
                <c:pt idx="29410">
                  <c:v>0.113</c:v>
                </c:pt>
                <c:pt idx="29411">
                  <c:v>0.113</c:v>
                </c:pt>
                <c:pt idx="29412">
                  <c:v>0.113</c:v>
                </c:pt>
                <c:pt idx="29413">
                  <c:v>0.113</c:v>
                </c:pt>
                <c:pt idx="29414">
                  <c:v>0.113</c:v>
                </c:pt>
                <c:pt idx="29415">
                  <c:v>0.113</c:v>
                </c:pt>
                <c:pt idx="29416">
                  <c:v>0.113</c:v>
                </c:pt>
                <c:pt idx="29417">
                  <c:v>0.113</c:v>
                </c:pt>
                <c:pt idx="29418">
                  <c:v>0.113</c:v>
                </c:pt>
                <c:pt idx="29419">
                  <c:v>0.113</c:v>
                </c:pt>
                <c:pt idx="29420">
                  <c:v>0.113</c:v>
                </c:pt>
                <c:pt idx="29421">
                  <c:v>0.113</c:v>
                </c:pt>
                <c:pt idx="29422">
                  <c:v>0.113</c:v>
                </c:pt>
                <c:pt idx="29423">
                  <c:v>0.113</c:v>
                </c:pt>
                <c:pt idx="29424">
                  <c:v>0.113</c:v>
                </c:pt>
                <c:pt idx="29425">
                  <c:v>0.113</c:v>
                </c:pt>
                <c:pt idx="29426">
                  <c:v>0.113</c:v>
                </c:pt>
                <c:pt idx="29427">
                  <c:v>0.113</c:v>
                </c:pt>
                <c:pt idx="29428">
                  <c:v>0.113</c:v>
                </c:pt>
                <c:pt idx="29429">
                  <c:v>0.113</c:v>
                </c:pt>
                <c:pt idx="29430">
                  <c:v>0.113</c:v>
                </c:pt>
                <c:pt idx="29431">
                  <c:v>0.113</c:v>
                </c:pt>
                <c:pt idx="29432">
                  <c:v>0.113</c:v>
                </c:pt>
                <c:pt idx="29433">
                  <c:v>0.113</c:v>
                </c:pt>
                <c:pt idx="29434">
                  <c:v>0.113</c:v>
                </c:pt>
                <c:pt idx="29435">
                  <c:v>0.113</c:v>
                </c:pt>
                <c:pt idx="29436">
                  <c:v>0.113</c:v>
                </c:pt>
                <c:pt idx="29437">
                  <c:v>0.113</c:v>
                </c:pt>
                <c:pt idx="29438">
                  <c:v>0.113</c:v>
                </c:pt>
                <c:pt idx="29439">
                  <c:v>0.113</c:v>
                </c:pt>
                <c:pt idx="29440">
                  <c:v>0.113</c:v>
                </c:pt>
                <c:pt idx="29441">
                  <c:v>0.113</c:v>
                </c:pt>
                <c:pt idx="29442">
                  <c:v>0.113</c:v>
                </c:pt>
                <c:pt idx="29443">
                  <c:v>0.113</c:v>
                </c:pt>
                <c:pt idx="29444">
                  <c:v>0.113</c:v>
                </c:pt>
                <c:pt idx="29445">
                  <c:v>0.113</c:v>
                </c:pt>
                <c:pt idx="29446">
                  <c:v>0.113</c:v>
                </c:pt>
                <c:pt idx="29447">
                  <c:v>0.113</c:v>
                </c:pt>
                <c:pt idx="29448">
                  <c:v>0.113</c:v>
                </c:pt>
                <c:pt idx="29449">
                  <c:v>0.113</c:v>
                </c:pt>
                <c:pt idx="29450">
                  <c:v>0.113</c:v>
                </c:pt>
                <c:pt idx="29451">
                  <c:v>0.113</c:v>
                </c:pt>
                <c:pt idx="29452">
                  <c:v>0.113</c:v>
                </c:pt>
                <c:pt idx="29453">
                  <c:v>0.113</c:v>
                </c:pt>
                <c:pt idx="29454">
                  <c:v>0.113</c:v>
                </c:pt>
                <c:pt idx="29455">
                  <c:v>0.113</c:v>
                </c:pt>
                <c:pt idx="29456">
                  <c:v>0.113</c:v>
                </c:pt>
                <c:pt idx="29457">
                  <c:v>0.113</c:v>
                </c:pt>
                <c:pt idx="29458">
                  <c:v>0.113</c:v>
                </c:pt>
                <c:pt idx="29459">
                  <c:v>0.113</c:v>
                </c:pt>
                <c:pt idx="29460">
                  <c:v>0.113</c:v>
                </c:pt>
                <c:pt idx="29461">
                  <c:v>0.113</c:v>
                </c:pt>
                <c:pt idx="29462">
                  <c:v>0.113</c:v>
                </c:pt>
                <c:pt idx="29463">
                  <c:v>0.113</c:v>
                </c:pt>
                <c:pt idx="29464">
                  <c:v>0.113</c:v>
                </c:pt>
                <c:pt idx="29465">
                  <c:v>0.113</c:v>
                </c:pt>
                <c:pt idx="29466">
                  <c:v>0.113</c:v>
                </c:pt>
                <c:pt idx="29467">
                  <c:v>0.113</c:v>
                </c:pt>
                <c:pt idx="29468">
                  <c:v>0.113</c:v>
                </c:pt>
                <c:pt idx="29469">
                  <c:v>0.113</c:v>
                </c:pt>
                <c:pt idx="29470">
                  <c:v>0.113</c:v>
                </c:pt>
                <c:pt idx="29471">
                  <c:v>0.113</c:v>
                </c:pt>
                <c:pt idx="29472">
                  <c:v>0.113</c:v>
                </c:pt>
                <c:pt idx="29473">
                  <c:v>0.113</c:v>
                </c:pt>
                <c:pt idx="29474">
                  <c:v>0.113</c:v>
                </c:pt>
                <c:pt idx="29475">
                  <c:v>0.113</c:v>
                </c:pt>
                <c:pt idx="29476">
                  <c:v>0.113</c:v>
                </c:pt>
                <c:pt idx="29477">
                  <c:v>0.113</c:v>
                </c:pt>
                <c:pt idx="29478">
                  <c:v>0.113</c:v>
                </c:pt>
                <c:pt idx="29479">
                  <c:v>0.113</c:v>
                </c:pt>
                <c:pt idx="29480">
                  <c:v>0.113</c:v>
                </c:pt>
                <c:pt idx="29481">
                  <c:v>0.113</c:v>
                </c:pt>
                <c:pt idx="29482">
                  <c:v>0.113</c:v>
                </c:pt>
                <c:pt idx="29483">
                  <c:v>0.113</c:v>
                </c:pt>
                <c:pt idx="29484">
                  <c:v>0.114</c:v>
                </c:pt>
                <c:pt idx="29485">
                  <c:v>0.114</c:v>
                </c:pt>
                <c:pt idx="29486">
                  <c:v>0.114</c:v>
                </c:pt>
                <c:pt idx="29487">
                  <c:v>0.114</c:v>
                </c:pt>
                <c:pt idx="29488">
                  <c:v>0.114</c:v>
                </c:pt>
                <c:pt idx="29489">
                  <c:v>0.114</c:v>
                </c:pt>
                <c:pt idx="29490">
                  <c:v>0.114</c:v>
                </c:pt>
                <c:pt idx="29491">
                  <c:v>0.114</c:v>
                </c:pt>
                <c:pt idx="29492">
                  <c:v>0.114</c:v>
                </c:pt>
                <c:pt idx="29493">
                  <c:v>0.114</c:v>
                </c:pt>
                <c:pt idx="29494">
                  <c:v>0.114</c:v>
                </c:pt>
                <c:pt idx="29495">
                  <c:v>0.114</c:v>
                </c:pt>
                <c:pt idx="29496">
                  <c:v>0.114</c:v>
                </c:pt>
                <c:pt idx="29497">
                  <c:v>0.114</c:v>
                </c:pt>
                <c:pt idx="29498">
                  <c:v>0.114</c:v>
                </c:pt>
                <c:pt idx="29499">
                  <c:v>0.114</c:v>
                </c:pt>
                <c:pt idx="29500">
                  <c:v>0.114</c:v>
                </c:pt>
                <c:pt idx="29501">
                  <c:v>0.114</c:v>
                </c:pt>
                <c:pt idx="29502">
                  <c:v>0.114</c:v>
                </c:pt>
                <c:pt idx="29503">
                  <c:v>0.114</c:v>
                </c:pt>
                <c:pt idx="29504">
                  <c:v>0.114</c:v>
                </c:pt>
                <c:pt idx="29505">
                  <c:v>0.114</c:v>
                </c:pt>
                <c:pt idx="29506">
                  <c:v>0.114</c:v>
                </c:pt>
                <c:pt idx="29507">
                  <c:v>0.114</c:v>
                </c:pt>
                <c:pt idx="29508">
                  <c:v>0.114</c:v>
                </c:pt>
                <c:pt idx="29509">
                  <c:v>0.114</c:v>
                </c:pt>
                <c:pt idx="29510">
                  <c:v>0.114</c:v>
                </c:pt>
                <c:pt idx="29511">
                  <c:v>0.114</c:v>
                </c:pt>
                <c:pt idx="29512">
                  <c:v>0.114</c:v>
                </c:pt>
                <c:pt idx="29513">
                  <c:v>0.114</c:v>
                </c:pt>
                <c:pt idx="29514">
                  <c:v>0.114</c:v>
                </c:pt>
                <c:pt idx="29515">
                  <c:v>0.114</c:v>
                </c:pt>
                <c:pt idx="29516">
                  <c:v>0.114</c:v>
                </c:pt>
                <c:pt idx="29517">
                  <c:v>0.114</c:v>
                </c:pt>
                <c:pt idx="29518">
                  <c:v>0.114</c:v>
                </c:pt>
                <c:pt idx="29519">
                  <c:v>0.114</c:v>
                </c:pt>
                <c:pt idx="29520">
                  <c:v>0.114</c:v>
                </c:pt>
                <c:pt idx="29521">
                  <c:v>0.114</c:v>
                </c:pt>
                <c:pt idx="29522">
                  <c:v>0.114</c:v>
                </c:pt>
                <c:pt idx="29523">
                  <c:v>0.114</c:v>
                </c:pt>
                <c:pt idx="29524">
                  <c:v>0.114</c:v>
                </c:pt>
                <c:pt idx="29525">
                  <c:v>0.114</c:v>
                </c:pt>
                <c:pt idx="29526">
                  <c:v>0.114</c:v>
                </c:pt>
                <c:pt idx="29527">
                  <c:v>0.114</c:v>
                </c:pt>
                <c:pt idx="29528">
                  <c:v>0.114</c:v>
                </c:pt>
                <c:pt idx="29529">
                  <c:v>0.114</c:v>
                </c:pt>
                <c:pt idx="29530">
                  <c:v>0.114</c:v>
                </c:pt>
                <c:pt idx="29531">
                  <c:v>0.114</c:v>
                </c:pt>
                <c:pt idx="29532">
                  <c:v>0.114</c:v>
                </c:pt>
                <c:pt idx="29533">
                  <c:v>0.114</c:v>
                </c:pt>
                <c:pt idx="29534">
                  <c:v>0.114</c:v>
                </c:pt>
                <c:pt idx="29535">
                  <c:v>0.114</c:v>
                </c:pt>
                <c:pt idx="29536">
                  <c:v>0.114</c:v>
                </c:pt>
                <c:pt idx="29537">
                  <c:v>0.114</c:v>
                </c:pt>
                <c:pt idx="29538">
                  <c:v>0.114</c:v>
                </c:pt>
                <c:pt idx="29539">
                  <c:v>0.114</c:v>
                </c:pt>
                <c:pt idx="29540">
                  <c:v>0.114</c:v>
                </c:pt>
                <c:pt idx="29541">
                  <c:v>0.114</c:v>
                </c:pt>
                <c:pt idx="29542">
                  <c:v>0.114</c:v>
                </c:pt>
                <c:pt idx="29543">
                  <c:v>0.114</c:v>
                </c:pt>
                <c:pt idx="29544">
                  <c:v>0.114</c:v>
                </c:pt>
                <c:pt idx="29545">
                  <c:v>0.114</c:v>
                </c:pt>
                <c:pt idx="29546">
                  <c:v>0.114</c:v>
                </c:pt>
                <c:pt idx="29547">
                  <c:v>0.114</c:v>
                </c:pt>
                <c:pt idx="29548">
                  <c:v>0.114</c:v>
                </c:pt>
                <c:pt idx="29549">
                  <c:v>0.114</c:v>
                </c:pt>
                <c:pt idx="29550">
                  <c:v>0.114</c:v>
                </c:pt>
                <c:pt idx="29551">
                  <c:v>0.114</c:v>
                </c:pt>
                <c:pt idx="29552">
                  <c:v>0.114</c:v>
                </c:pt>
                <c:pt idx="29553">
                  <c:v>0.114</c:v>
                </c:pt>
                <c:pt idx="29554">
                  <c:v>0.114</c:v>
                </c:pt>
                <c:pt idx="29555">
                  <c:v>0.114</c:v>
                </c:pt>
                <c:pt idx="29556">
                  <c:v>0.114</c:v>
                </c:pt>
                <c:pt idx="29557">
                  <c:v>0.114</c:v>
                </c:pt>
                <c:pt idx="29558">
                  <c:v>0.114</c:v>
                </c:pt>
                <c:pt idx="29559">
                  <c:v>0.114</c:v>
                </c:pt>
                <c:pt idx="29560">
                  <c:v>0.114</c:v>
                </c:pt>
                <c:pt idx="29561">
                  <c:v>0.114</c:v>
                </c:pt>
                <c:pt idx="29562">
                  <c:v>0.114</c:v>
                </c:pt>
                <c:pt idx="29563">
                  <c:v>0.114</c:v>
                </c:pt>
                <c:pt idx="29564">
                  <c:v>0.114</c:v>
                </c:pt>
                <c:pt idx="29565">
                  <c:v>0.115</c:v>
                </c:pt>
                <c:pt idx="29566">
                  <c:v>0.115</c:v>
                </c:pt>
                <c:pt idx="29567">
                  <c:v>0.115</c:v>
                </c:pt>
                <c:pt idx="29568">
                  <c:v>0.115</c:v>
                </c:pt>
                <c:pt idx="29569">
                  <c:v>0.115</c:v>
                </c:pt>
                <c:pt idx="29570">
                  <c:v>0.115</c:v>
                </c:pt>
                <c:pt idx="29571">
                  <c:v>0.115</c:v>
                </c:pt>
                <c:pt idx="29572">
                  <c:v>0.115</c:v>
                </c:pt>
                <c:pt idx="29573">
                  <c:v>0.115</c:v>
                </c:pt>
                <c:pt idx="29574">
                  <c:v>0.115</c:v>
                </c:pt>
                <c:pt idx="29575">
                  <c:v>0.115</c:v>
                </c:pt>
                <c:pt idx="29576">
                  <c:v>0.115</c:v>
                </c:pt>
                <c:pt idx="29577">
                  <c:v>0.115</c:v>
                </c:pt>
                <c:pt idx="29578">
                  <c:v>0.115</c:v>
                </c:pt>
                <c:pt idx="29579">
                  <c:v>0.115</c:v>
                </c:pt>
                <c:pt idx="29580">
                  <c:v>0.115</c:v>
                </c:pt>
                <c:pt idx="29581">
                  <c:v>0.115</c:v>
                </c:pt>
                <c:pt idx="29582">
                  <c:v>0.115</c:v>
                </c:pt>
                <c:pt idx="29583">
                  <c:v>0.115</c:v>
                </c:pt>
                <c:pt idx="29584">
                  <c:v>0.115</c:v>
                </c:pt>
                <c:pt idx="29585">
                  <c:v>0.115</c:v>
                </c:pt>
                <c:pt idx="29586">
                  <c:v>0.115</c:v>
                </c:pt>
                <c:pt idx="29587">
                  <c:v>0.115</c:v>
                </c:pt>
                <c:pt idx="29588">
                  <c:v>0.115</c:v>
                </c:pt>
                <c:pt idx="29589">
                  <c:v>0.115</c:v>
                </c:pt>
                <c:pt idx="29590">
                  <c:v>0.115</c:v>
                </c:pt>
                <c:pt idx="29591">
                  <c:v>0.115</c:v>
                </c:pt>
                <c:pt idx="29592">
                  <c:v>0.115</c:v>
                </c:pt>
                <c:pt idx="29593">
                  <c:v>0.115</c:v>
                </c:pt>
                <c:pt idx="29594">
                  <c:v>0.115</c:v>
                </c:pt>
                <c:pt idx="29595">
                  <c:v>0.115</c:v>
                </c:pt>
                <c:pt idx="29596">
                  <c:v>0.115</c:v>
                </c:pt>
                <c:pt idx="29597">
                  <c:v>0.115</c:v>
                </c:pt>
                <c:pt idx="29598">
                  <c:v>0.115</c:v>
                </c:pt>
                <c:pt idx="29599">
                  <c:v>0.115</c:v>
                </c:pt>
                <c:pt idx="29600">
                  <c:v>0.115</c:v>
                </c:pt>
                <c:pt idx="29601">
                  <c:v>0.115</c:v>
                </c:pt>
                <c:pt idx="29602">
                  <c:v>0.115</c:v>
                </c:pt>
                <c:pt idx="29603">
                  <c:v>0.115</c:v>
                </c:pt>
                <c:pt idx="29604">
                  <c:v>0.115</c:v>
                </c:pt>
                <c:pt idx="29605">
                  <c:v>0.115</c:v>
                </c:pt>
                <c:pt idx="29606">
                  <c:v>0.115</c:v>
                </c:pt>
                <c:pt idx="29607">
                  <c:v>0.115</c:v>
                </c:pt>
                <c:pt idx="29608">
                  <c:v>0.115</c:v>
                </c:pt>
                <c:pt idx="29609">
                  <c:v>0.115</c:v>
                </c:pt>
                <c:pt idx="29610">
                  <c:v>0.115</c:v>
                </c:pt>
                <c:pt idx="29611">
                  <c:v>0.115</c:v>
                </c:pt>
                <c:pt idx="29612">
                  <c:v>0.115</c:v>
                </c:pt>
                <c:pt idx="29613">
                  <c:v>0.115</c:v>
                </c:pt>
                <c:pt idx="29614">
                  <c:v>0.115</c:v>
                </c:pt>
                <c:pt idx="29615">
                  <c:v>0.115</c:v>
                </c:pt>
                <c:pt idx="29616">
                  <c:v>0.115</c:v>
                </c:pt>
                <c:pt idx="29617">
                  <c:v>0.115</c:v>
                </c:pt>
                <c:pt idx="29618">
                  <c:v>0.115</c:v>
                </c:pt>
                <c:pt idx="29619">
                  <c:v>0.115</c:v>
                </c:pt>
                <c:pt idx="29620">
                  <c:v>0.115</c:v>
                </c:pt>
                <c:pt idx="29621">
                  <c:v>0.115</c:v>
                </c:pt>
                <c:pt idx="29622">
                  <c:v>0.115</c:v>
                </c:pt>
                <c:pt idx="29623">
                  <c:v>0.115</c:v>
                </c:pt>
                <c:pt idx="29624">
                  <c:v>0.115</c:v>
                </c:pt>
                <c:pt idx="29625">
                  <c:v>0.115</c:v>
                </c:pt>
                <c:pt idx="29626">
                  <c:v>0.115</c:v>
                </c:pt>
                <c:pt idx="29627">
                  <c:v>0.115</c:v>
                </c:pt>
                <c:pt idx="29628">
                  <c:v>0.115</c:v>
                </c:pt>
                <c:pt idx="29629">
                  <c:v>0.115</c:v>
                </c:pt>
                <c:pt idx="29630">
                  <c:v>0.115</c:v>
                </c:pt>
                <c:pt idx="29631">
                  <c:v>0.115</c:v>
                </c:pt>
                <c:pt idx="29632">
                  <c:v>0.115</c:v>
                </c:pt>
                <c:pt idx="29633">
                  <c:v>0.115</c:v>
                </c:pt>
                <c:pt idx="29634">
                  <c:v>0.115</c:v>
                </c:pt>
                <c:pt idx="29635">
                  <c:v>0.115</c:v>
                </c:pt>
                <c:pt idx="29636">
                  <c:v>0.115</c:v>
                </c:pt>
                <c:pt idx="29637">
                  <c:v>0.115</c:v>
                </c:pt>
                <c:pt idx="29638">
                  <c:v>0.115</c:v>
                </c:pt>
                <c:pt idx="29639">
                  <c:v>0.115</c:v>
                </c:pt>
                <c:pt idx="29640">
                  <c:v>0.115</c:v>
                </c:pt>
                <c:pt idx="29641">
                  <c:v>0.115</c:v>
                </c:pt>
                <c:pt idx="29642">
                  <c:v>0.115</c:v>
                </c:pt>
                <c:pt idx="29643">
                  <c:v>0.115</c:v>
                </c:pt>
                <c:pt idx="29644">
                  <c:v>0.115</c:v>
                </c:pt>
                <c:pt idx="29645">
                  <c:v>0.115</c:v>
                </c:pt>
                <c:pt idx="29646">
                  <c:v>0.11600000000000001</c:v>
                </c:pt>
                <c:pt idx="29647">
                  <c:v>0.11600000000000001</c:v>
                </c:pt>
                <c:pt idx="29648">
                  <c:v>0.11600000000000001</c:v>
                </c:pt>
                <c:pt idx="29649">
                  <c:v>0.11600000000000001</c:v>
                </c:pt>
                <c:pt idx="29650">
                  <c:v>0.11600000000000001</c:v>
                </c:pt>
                <c:pt idx="29651">
                  <c:v>0.11600000000000001</c:v>
                </c:pt>
                <c:pt idx="29652">
                  <c:v>0.11600000000000001</c:v>
                </c:pt>
                <c:pt idx="29653">
                  <c:v>0.11600000000000001</c:v>
                </c:pt>
                <c:pt idx="29654">
                  <c:v>0.11600000000000001</c:v>
                </c:pt>
                <c:pt idx="29655">
                  <c:v>0.11600000000000001</c:v>
                </c:pt>
                <c:pt idx="29656">
                  <c:v>0.11600000000000001</c:v>
                </c:pt>
                <c:pt idx="29657">
                  <c:v>0.11600000000000001</c:v>
                </c:pt>
                <c:pt idx="29658">
                  <c:v>0.11600000000000001</c:v>
                </c:pt>
                <c:pt idx="29659">
                  <c:v>0.11600000000000001</c:v>
                </c:pt>
                <c:pt idx="29660">
                  <c:v>0.11600000000000001</c:v>
                </c:pt>
                <c:pt idx="29661">
                  <c:v>0.11600000000000001</c:v>
                </c:pt>
                <c:pt idx="29662">
                  <c:v>0.11600000000000001</c:v>
                </c:pt>
                <c:pt idx="29663">
                  <c:v>0.11600000000000001</c:v>
                </c:pt>
                <c:pt idx="29664">
                  <c:v>0.11600000000000001</c:v>
                </c:pt>
                <c:pt idx="29665">
                  <c:v>0.11600000000000001</c:v>
                </c:pt>
                <c:pt idx="29666">
                  <c:v>0.11600000000000001</c:v>
                </c:pt>
                <c:pt idx="29667">
                  <c:v>0.11600000000000001</c:v>
                </c:pt>
                <c:pt idx="29668">
                  <c:v>0.11600000000000001</c:v>
                </c:pt>
                <c:pt idx="29669">
                  <c:v>0.11600000000000001</c:v>
                </c:pt>
                <c:pt idx="29670">
                  <c:v>0.11600000000000001</c:v>
                </c:pt>
                <c:pt idx="29671">
                  <c:v>0.11600000000000001</c:v>
                </c:pt>
                <c:pt idx="29672">
                  <c:v>0.11600000000000001</c:v>
                </c:pt>
                <c:pt idx="29673">
                  <c:v>0.11600000000000001</c:v>
                </c:pt>
                <c:pt idx="29674">
                  <c:v>0.11600000000000001</c:v>
                </c:pt>
                <c:pt idx="29675">
                  <c:v>0.11600000000000001</c:v>
                </c:pt>
                <c:pt idx="29676">
                  <c:v>0.11600000000000001</c:v>
                </c:pt>
                <c:pt idx="29677">
                  <c:v>0.11600000000000001</c:v>
                </c:pt>
                <c:pt idx="29678">
                  <c:v>0.11600000000000001</c:v>
                </c:pt>
                <c:pt idx="29679">
                  <c:v>0.11600000000000001</c:v>
                </c:pt>
                <c:pt idx="29680">
                  <c:v>0.11600000000000001</c:v>
                </c:pt>
                <c:pt idx="29681">
                  <c:v>0.11600000000000001</c:v>
                </c:pt>
                <c:pt idx="29682">
                  <c:v>0.11600000000000001</c:v>
                </c:pt>
                <c:pt idx="29683">
                  <c:v>0.11600000000000001</c:v>
                </c:pt>
                <c:pt idx="29684">
                  <c:v>0.11600000000000001</c:v>
                </c:pt>
                <c:pt idx="29685">
                  <c:v>0.11600000000000001</c:v>
                </c:pt>
                <c:pt idx="29686">
                  <c:v>0.11600000000000001</c:v>
                </c:pt>
                <c:pt idx="29687">
                  <c:v>0.11600000000000001</c:v>
                </c:pt>
                <c:pt idx="29688">
                  <c:v>0.11600000000000001</c:v>
                </c:pt>
                <c:pt idx="29689">
                  <c:v>0.11600000000000001</c:v>
                </c:pt>
                <c:pt idx="29690">
                  <c:v>0.11600000000000001</c:v>
                </c:pt>
                <c:pt idx="29691">
                  <c:v>0.11600000000000001</c:v>
                </c:pt>
                <c:pt idx="29692">
                  <c:v>0.11600000000000001</c:v>
                </c:pt>
                <c:pt idx="29693">
                  <c:v>0.11600000000000001</c:v>
                </c:pt>
                <c:pt idx="29694">
                  <c:v>0.11600000000000001</c:v>
                </c:pt>
                <c:pt idx="29695">
                  <c:v>0.11600000000000001</c:v>
                </c:pt>
                <c:pt idx="29696">
                  <c:v>0.11600000000000001</c:v>
                </c:pt>
                <c:pt idx="29697">
                  <c:v>0.11600000000000001</c:v>
                </c:pt>
                <c:pt idx="29698">
                  <c:v>0.11600000000000001</c:v>
                </c:pt>
                <c:pt idx="29699">
                  <c:v>0.11600000000000001</c:v>
                </c:pt>
                <c:pt idx="29700">
                  <c:v>0.11600000000000001</c:v>
                </c:pt>
                <c:pt idx="29701">
                  <c:v>0.11600000000000001</c:v>
                </c:pt>
                <c:pt idx="29702">
                  <c:v>0.11600000000000001</c:v>
                </c:pt>
                <c:pt idx="29703">
                  <c:v>0.11600000000000001</c:v>
                </c:pt>
                <c:pt idx="29704">
                  <c:v>0.11600000000000001</c:v>
                </c:pt>
                <c:pt idx="29705">
                  <c:v>0.11600000000000001</c:v>
                </c:pt>
                <c:pt idx="29706">
                  <c:v>0.11600000000000001</c:v>
                </c:pt>
                <c:pt idx="29707">
                  <c:v>0.11600000000000001</c:v>
                </c:pt>
                <c:pt idx="29708">
                  <c:v>0.11600000000000001</c:v>
                </c:pt>
                <c:pt idx="29709">
                  <c:v>0.11600000000000001</c:v>
                </c:pt>
                <c:pt idx="29710">
                  <c:v>0.11600000000000001</c:v>
                </c:pt>
                <c:pt idx="29711">
                  <c:v>0.11600000000000001</c:v>
                </c:pt>
                <c:pt idx="29712">
                  <c:v>0.11600000000000001</c:v>
                </c:pt>
                <c:pt idx="29713">
                  <c:v>0.11600000000000001</c:v>
                </c:pt>
                <c:pt idx="29714">
                  <c:v>0.11600000000000001</c:v>
                </c:pt>
                <c:pt idx="29715">
                  <c:v>0.11600000000000001</c:v>
                </c:pt>
                <c:pt idx="29716">
                  <c:v>0.11600000000000001</c:v>
                </c:pt>
                <c:pt idx="29717">
                  <c:v>0.11600000000000001</c:v>
                </c:pt>
                <c:pt idx="29718">
                  <c:v>0.11600000000000001</c:v>
                </c:pt>
                <c:pt idx="29719">
                  <c:v>0.11600000000000001</c:v>
                </c:pt>
                <c:pt idx="29720">
                  <c:v>0.11600000000000001</c:v>
                </c:pt>
                <c:pt idx="29721">
                  <c:v>0.11600000000000001</c:v>
                </c:pt>
                <c:pt idx="29722">
                  <c:v>0.11600000000000001</c:v>
                </c:pt>
                <c:pt idx="29723">
                  <c:v>0.11600000000000001</c:v>
                </c:pt>
                <c:pt idx="29724">
                  <c:v>0.11600000000000001</c:v>
                </c:pt>
                <c:pt idx="29725">
                  <c:v>0.11600000000000001</c:v>
                </c:pt>
                <c:pt idx="29726">
                  <c:v>0.11600000000000001</c:v>
                </c:pt>
                <c:pt idx="29727">
                  <c:v>0.11700000000000001</c:v>
                </c:pt>
                <c:pt idx="29728">
                  <c:v>0.11700000000000001</c:v>
                </c:pt>
                <c:pt idx="29729">
                  <c:v>0.11700000000000001</c:v>
                </c:pt>
                <c:pt idx="29730">
                  <c:v>0.11700000000000001</c:v>
                </c:pt>
                <c:pt idx="29731">
                  <c:v>0.11700000000000001</c:v>
                </c:pt>
                <c:pt idx="29732">
                  <c:v>0.11700000000000001</c:v>
                </c:pt>
                <c:pt idx="29733">
                  <c:v>0.11700000000000001</c:v>
                </c:pt>
                <c:pt idx="29734">
                  <c:v>0.11700000000000001</c:v>
                </c:pt>
                <c:pt idx="29735">
                  <c:v>0.11700000000000001</c:v>
                </c:pt>
                <c:pt idx="29736">
                  <c:v>0.11700000000000001</c:v>
                </c:pt>
                <c:pt idx="29737">
                  <c:v>0.11700000000000001</c:v>
                </c:pt>
                <c:pt idx="29738">
                  <c:v>0.11700000000000001</c:v>
                </c:pt>
                <c:pt idx="29739">
                  <c:v>0.11700000000000001</c:v>
                </c:pt>
                <c:pt idx="29740">
                  <c:v>0.11700000000000001</c:v>
                </c:pt>
                <c:pt idx="29741">
                  <c:v>0.11700000000000001</c:v>
                </c:pt>
                <c:pt idx="29742">
                  <c:v>0.11700000000000001</c:v>
                </c:pt>
                <c:pt idx="29743">
                  <c:v>0.11700000000000001</c:v>
                </c:pt>
                <c:pt idx="29744">
                  <c:v>0.11700000000000001</c:v>
                </c:pt>
                <c:pt idx="29745">
                  <c:v>0.11700000000000001</c:v>
                </c:pt>
                <c:pt idx="29746">
                  <c:v>0.11700000000000001</c:v>
                </c:pt>
                <c:pt idx="29747">
                  <c:v>0.11700000000000001</c:v>
                </c:pt>
                <c:pt idx="29748">
                  <c:v>0.11700000000000001</c:v>
                </c:pt>
                <c:pt idx="29749">
                  <c:v>0.11700000000000001</c:v>
                </c:pt>
                <c:pt idx="29750">
                  <c:v>0.11700000000000001</c:v>
                </c:pt>
                <c:pt idx="29751">
                  <c:v>0.11700000000000001</c:v>
                </c:pt>
                <c:pt idx="29752">
                  <c:v>0.11700000000000001</c:v>
                </c:pt>
                <c:pt idx="29753">
                  <c:v>0.11700000000000001</c:v>
                </c:pt>
                <c:pt idx="29754">
                  <c:v>0.11700000000000001</c:v>
                </c:pt>
                <c:pt idx="29755">
                  <c:v>0.11700000000000001</c:v>
                </c:pt>
                <c:pt idx="29756">
                  <c:v>0.11700000000000001</c:v>
                </c:pt>
                <c:pt idx="29757">
                  <c:v>0.11700000000000001</c:v>
                </c:pt>
                <c:pt idx="29758">
                  <c:v>0.11700000000000001</c:v>
                </c:pt>
                <c:pt idx="29759">
                  <c:v>0.11700000000000001</c:v>
                </c:pt>
                <c:pt idx="29760">
                  <c:v>0.11700000000000001</c:v>
                </c:pt>
                <c:pt idx="29761">
                  <c:v>0.11700000000000001</c:v>
                </c:pt>
                <c:pt idx="29762">
                  <c:v>0.11700000000000001</c:v>
                </c:pt>
                <c:pt idx="29763">
                  <c:v>0.11700000000000001</c:v>
                </c:pt>
                <c:pt idx="29764">
                  <c:v>0.11700000000000001</c:v>
                </c:pt>
                <c:pt idx="29765">
                  <c:v>0.11700000000000001</c:v>
                </c:pt>
                <c:pt idx="29766">
                  <c:v>0.11700000000000001</c:v>
                </c:pt>
                <c:pt idx="29767">
                  <c:v>0.11700000000000001</c:v>
                </c:pt>
                <c:pt idx="29768">
                  <c:v>0.11700000000000001</c:v>
                </c:pt>
                <c:pt idx="29769">
                  <c:v>0.11700000000000001</c:v>
                </c:pt>
                <c:pt idx="29770">
                  <c:v>0.11700000000000001</c:v>
                </c:pt>
                <c:pt idx="29771">
                  <c:v>0.11700000000000001</c:v>
                </c:pt>
                <c:pt idx="29772">
                  <c:v>0.11700000000000001</c:v>
                </c:pt>
                <c:pt idx="29773">
                  <c:v>0.11700000000000001</c:v>
                </c:pt>
                <c:pt idx="29774">
                  <c:v>0.11700000000000001</c:v>
                </c:pt>
                <c:pt idx="29775">
                  <c:v>0.11700000000000001</c:v>
                </c:pt>
                <c:pt idx="29776">
                  <c:v>0.11700000000000001</c:v>
                </c:pt>
                <c:pt idx="29777">
                  <c:v>0.11700000000000001</c:v>
                </c:pt>
                <c:pt idx="29778">
                  <c:v>0.11700000000000001</c:v>
                </c:pt>
                <c:pt idx="29779">
                  <c:v>0.11700000000000001</c:v>
                </c:pt>
                <c:pt idx="29780">
                  <c:v>0.11700000000000001</c:v>
                </c:pt>
                <c:pt idx="29781">
                  <c:v>0.11700000000000001</c:v>
                </c:pt>
                <c:pt idx="29782">
                  <c:v>0.11700000000000001</c:v>
                </c:pt>
                <c:pt idx="29783">
                  <c:v>0.11700000000000001</c:v>
                </c:pt>
                <c:pt idx="29784">
                  <c:v>0.11700000000000001</c:v>
                </c:pt>
                <c:pt idx="29785">
                  <c:v>0.11700000000000001</c:v>
                </c:pt>
                <c:pt idx="29786">
                  <c:v>0.11700000000000001</c:v>
                </c:pt>
                <c:pt idx="29787">
                  <c:v>0.11700000000000001</c:v>
                </c:pt>
                <c:pt idx="29788">
                  <c:v>0.11700000000000001</c:v>
                </c:pt>
                <c:pt idx="29789">
                  <c:v>0.11700000000000001</c:v>
                </c:pt>
                <c:pt idx="29790">
                  <c:v>0.11700000000000001</c:v>
                </c:pt>
                <c:pt idx="29791">
                  <c:v>0.11700000000000001</c:v>
                </c:pt>
                <c:pt idx="29792">
                  <c:v>0.11700000000000001</c:v>
                </c:pt>
                <c:pt idx="29793">
                  <c:v>0.11700000000000001</c:v>
                </c:pt>
                <c:pt idx="29794">
                  <c:v>0.11700000000000001</c:v>
                </c:pt>
                <c:pt idx="29795">
                  <c:v>0.11700000000000001</c:v>
                </c:pt>
                <c:pt idx="29796">
                  <c:v>0.11700000000000001</c:v>
                </c:pt>
                <c:pt idx="29797">
                  <c:v>0.11700000000000001</c:v>
                </c:pt>
                <c:pt idx="29798">
                  <c:v>0.11700000000000001</c:v>
                </c:pt>
                <c:pt idx="29799">
                  <c:v>0.11700000000000001</c:v>
                </c:pt>
                <c:pt idx="29800">
                  <c:v>0.11700000000000001</c:v>
                </c:pt>
                <c:pt idx="29801">
                  <c:v>0.11700000000000001</c:v>
                </c:pt>
                <c:pt idx="29802">
                  <c:v>0.11700000000000001</c:v>
                </c:pt>
                <c:pt idx="29803">
                  <c:v>0.11700000000000001</c:v>
                </c:pt>
                <c:pt idx="29804">
                  <c:v>0.11700000000000001</c:v>
                </c:pt>
                <c:pt idx="29805">
                  <c:v>0.11700000000000001</c:v>
                </c:pt>
                <c:pt idx="29806">
                  <c:v>0.11700000000000001</c:v>
                </c:pt>
                <c:pt idx="29807">
                  <c:v>0.11700000000000001</c:v>
                </c:pt>
                <c:pt idx="29808">
                  <c:v>0.11799999999999999</c:v>
                </c:pt>
                <c:pt idx="29809">
                  <c:v>0.11799999999999999</c:v>
                </c:pt>
                <c:pt idx="29810">
                  <c:v>0.11799999999999999</c:v>
                </c:pt>
                <c:pt idx="29811">
                  <c:v>0.11799999999999999</c:v>
                </c:pt>
                <c:pt idx="29812">
                  <c:v>0.11799999999999999</c:v>
                </c:pt>
                <c:pt idx="29813">
                  <c:v>0.11799999999999999</c:v>
                </c:pt>
                <c:pt idx="29814">
                  <c:v>0.11799999999999999</c:v>
                </c:pt>
                <c:pt idx="29815">
                  <c:v>0.11799999999999999</c:v>
                </c:pt>
                <c:pt idx="29816">
                  <c:v>0.11799999999999999</c:v>
                </c:pt>
                <c:pt idx="29817">
                  <c:v>0.11799999999999999</c:v>
                </c:pt>
                <c:pt idx="29818">
                  <c:v>0.11799999999999999</c:v>
                </c:pt>
                <c:pt idx="29819">
                  <c:v>0.11799999999999999</c:v>
                </c:pt>
                <c:pt idx="29820">
                  <c:v>0.11799999999999999</c:v>
                </c:pt>
                <c:pt idx="29821">
                  <c:v>0.11799999999999999</c:v>
                </c:pt>
                <c:pt idx="29822">
                  <c:v>0.11799999999999999</c:v>
                </c:pt>
                <c:pt idx="29823">
                  <c:v>0.11799999999999999</c:v>
                </c:pt>
                <c:pt idx="29824">
                  <c:v>0.11799999999999999</c:v>
                </c:pt>
                <c:pt idx="29825">
                  <c:v>0.11799999999999999</c:v>
                </c:pt>
                <c:pt idx="29826">
                  <c:v>0.11799999999999999</c:v>
                </c:pt>
                <c:pt idx="29827">
                  <c:v>0.11799999999999999</c:v>
                </c:pt>
                <c:pt idx="29828">
                  <c:v>0.11799999999999999</c:v>
                </c:pt>
                <c:pt idx="29829">
                  <c:v>0.11799999999999999</c:v>
                </c:pt>
                <c:pt idx="29830">
                  <c:v>0.11799999999999999</c:v>
                </c:pt>
                <c:pt idx="29831">
                  <c:v>0.11799999999999999</c:v>
                </c:pt>
                <c:pt idx="29832">
                  <c:v>0.11799999999999999</c:v>
                </c:pt>
                <c:pt idx="29833">
                  <c:v>0.11799999999999999</c:v>
                </c:pt>
                <c:pt idx="29834">
                  <c:v>0.11799999999999999</c:v>
                </c:pt>
                <c:pt idx="29835">
                  <c:v>0.11799999999999999</c:v>
                </c:pt>
                <c:pt idx="29836">
                  <c:v>0.11799999999999999</c:v>
                </c:pt>
                <c:pt idx="29837">
                  <c:v>0.11799999999999999</c:v>
                </c:pt>
                <c:pt idx="29838">
                  <c:v>0.11799999999999999</c:v>
                </c:pt>
                <c:pt idx="29839">
                  <c:v>0.11799999999999999</c:v>
                </c:pt>
                <c:pt idx="29840">
                  <c:v>0.11799999999999999</c:v>
                </c:pt>
                <c:pt idx="29841">
                  <c:v>0.11799999999999999</c:v>
                </c:pt>
                <c:pt idx="29842">
                  <c:v>0.11799999999999999</c:v>
                </c:pt>
                <c:pt idx="29843">
                  <c:v>0.11799999999999999</c:v>
                </c:pt>
                <c:pt idx="29844">
                  <c:v>0.11799999999999999</c:v>
                </c:pt>
                <c:pt idx="29845">
                  <c:v>0.11799999999999999</c:v>
                </c:pt>
                <c:pt idx="29846">
                  <c:v>0.11799999999999999</c:v>
                </c:pt>
                <c:pt idx="29847">
                  <c:v>0.11799999999999999</c:v>
                </c:pt>
                <c:pt idx="29848">
                  <c:v>0.11799999999999999</c:v>
                </c:pt>
                <c:pt idx="29849">
                  <c:v>0.11799999999999999</c:v>
                </c:pt>
                <c:pt idx="29850">
                  <c:v>0.11799999999999999</c:v>
                </c:pt>
                <c:pt idx="29851">
                  <c:v>0.11799999999999999</c:v>
                </c:pt>
                <c:pt idx="29852">
                  <c:v>0.11799999999999999</c:v>
                </c:pt>
                <c:pt idx="29853">
                  <c:v>0.11799999999999999</c:v>
                </c:pt>
                <c:pt idx="29854">
                  <c:v>0.11799999999999999</c:v>
                </c:pt>
                <c:pt idx="29855">
                  <c:v>0.11799999999999999</c:v>
                </c:pt>
                <c:pt idx="29856">
                  <c:v>0.11799999999999999</c:v>
                </c:pt>
                <c:pt idx="29857">
                  <c:v>0.11799999999999999</c:v>
                </c:pt>
                <c:pt idx="29858">
                  <c:v>0.11799999999999999</c:v>
                </c:pt>
                <c:pt idx="29859">
                  <c:v>0.11799999999999999</c:v>
                </c:pt>
                <c:pt idx="29860">
                  <c:v>0.11799999999999999</c:v>
                </c:pt>
                <c:pt idx="29861">
                  <c:v>0.11799999999999999</c:v>
                </c:pt>
                <c:pt idx="29862">
                  <c:v>0.11799999999999999</c:v>
                </c:pt>
                <c:pt idx="29863">
                  <c:v>0.11799999999999999</c:v>
                </c:pt>
                <c:pt idx="29864">
                  <c:v>0.11799999999999999</c:v>
                </c:pt>
                <c:pt idx="29865">
                  <c:v>0.11799999999999999</c:v>
                </c:pt>
                <c:pt idx="29866">
                  <c:v>0.11799999999999999</c:v>
                </c:pt>
                <c:pt idx="29867">
                  <c:v>0.11799999999999999</c:v>
                </c:pt>
                <c:pt idx="29868">
                  <c:v>0.11799999999999999</c:v>
                </c:pt>
                <c:pt idx="29869">
                  <c:v>0.11799999999999999</c:v>
                </c:pt>
                <c:pt idx="29870">
                  <c:v>0.11799999999999999</c:v>
                </c:pt>
                <c:pt idx="29871">
                  <c:v>0.11799999999999999</c:v>
                </c:pt>
                <c:pt idx="29872">
                  <c:v>0.11799999999999999</c:v>
                </c:pt>
                <c:pt idx="29873">
                  <c:v>0.11799999999999999</c:v>
                </c:pt>
                <c:pt idx="29874">
                  <c:v>0.11799999999999999</c:v>
                </c:pt>
                <c:pt idx="29875">
                  <c:v>0.11799999999999999</c:v>
                </c:pt>
                <c:pt idx="29876">
                  <c:v>0.11799999999999999</c:v>
                </c:pt>
                <c:pt idx="29877">
                  <c:v>0.11799999999999999</c:v>
                </c:pt>
                <c:pt idx="29878">
                  <c:v>0.11799999999999999</c:v>
                </c:pt>
                <c:pt idx="29879">
                  <c:v>0.11799999999999999</c:v>
                </c:pt>
                <c:pt idx="29880">
                  <c:v>0.11799999999999999</c:v>
                </c:pt>
                <c:pt idx="29881">
                  <c:v>0.11799999999999999</c:v>
                </c:pt>
                <c:pt idx="29882">
                  <c:v>0.11799999999999999</c:v>
                </c:pt>
                <c:pt idx="29883">
                  <c:v>0.11799999999999999</c:v>
                </c:pt>
                <c:pt idx="29884">
                  <c:v>0.11799999999999999</c:v>
                </c:pt>
                <c:pt idx="29885">
                  <c:v>0.11799999999999999</c:v>
                </c:pt>
                <c:pt idx="29886">
                  <c:v>0.11799999999999999</c:v>
                </c:pt>
                <c:pt idx="29887">
                  <c:v>0.11799999999999999</c:v>
                </c:pt>
                <c:pt idx="29888">
                  <c:v>0.11799999999999999</c:v>
                </c:pt>
                <c:pt idx="29889">
                  <c:v>0.11899999999999999</c:v>
                </c:pt>
                <c:pt idx="29890">
                  <c:v>0.11899999999999999</c:v>
                </c:pt>
                <c:pt idx="29891">
                  <c:v>0.11899999999999999</c:v>
                </c:pt>
                <c:pt idx="29892">
                  <c:v>0.11899999999999999</c:v>
                </c:pt>
                <c:pt idx="29893">
                  <c:v>0.11899999999999999</c:v>
                </c:pt>
                <c:pt idx="29894">
                  <c:v>0.11899999999999999</c:v>
                </c:pt>
                <c:pt idx="29895">
                  <c:v>0.11899999999999999</c:v>
                </c:pt>
                <c:pt idx="29896">
                  <c:v>0.11899999999999999</c:v>
                </c:pt>
                <c:pt idx="29897">
                  <c:v>0.11899999999999999</c:v>
                </c:pt>
                <c:pt idx="29898">
                  <c:v>0.11899999999999999</c:v>
                </c:pt>
                <c:pt idx="29899">
                  <c:v>0.11899999999999999</c:v>
                </c:pt>
                <c:pt idx="29900">
                  <c:v>0.11899999999999999</c:v>
                </c:pt>
                <c:pt idx="29901">
                  <c:v>0.11899999999999999</c:v>
                </c:pt>
                <c:pt idx="29902">
                  <c:v>0.11899999999999999</c:v>
                </c:pt>
                <c:pt idx="29903">
                  <c:v>0.11899999999999999</c:v>
                </c:pt>
                <c:pt idx="29904">
                  <c:v>0.11899999999999999</c:v>
                </c:pt>
                <c:pt idx="29905">
                  <c:v>0.11899999999999999</c:v>
                </c:pt>
                <c:pt idx="29906">
                  <c:v>0.11899999999999999</c:v>
                </c:pt>
                <c:pt idx="29907">
                  <c:v>0.11899999999999999</c:v>
                </c:pt>
                <c:pt idx="29908">
                  <c:v>0.11899999999999999</c:v>
                </c:pt>
                <c:pt idx="29909">
                  <c:v>0.11899999999999999</c:v>
                </c:pt>
                <c:pt idx="29910">
                  <c:v>0.11899999999999999</c:v>
                </c:pt>
                <c:pt idx="29911">
                  <c:v>0.11899999999999999</c:v>
                </c:pt>
                <c:pt idx="29912">
                  <c:v>0.11899999999999999</c:v>
                </c:pt>
                <c:pt idx="29913">
                  <c:v>0.11899999999999999</c:v>
                </c:pt>
                <c:pt idx="29914">
                  <c:v>0.11899999999999999</c:v>
                </c:pt>
                <c:pt idx="29915">
                  <c:v>0.11899999999999999</c:v>
                </c:pt>
                <c:pt idx="29916">
                  <c:v>0.11899999999999999</c:v>
                </c:pt>
                <c:pt idx="29917">
                  <c:v>0.11899999999999999</c:v>
                </c:pt>
                <c:pt idx="29918">
                  <c:v>0.11899999999999999</c:v>
                </c:pt>
                <c:pt idx="29919">
                  <c:v>0.11899999999999999</c:v>
                </c:pt>
                <c:pt idx="29920">
                  <c:v>0.11899999999999999</c:v>
                </c:pt>
                <c:pt idx="29921">
                  <c:v>0.11899999999999999</c:v>
                </c:pt>
                <c:pt idx="29922">
                  <c:v>0.11899999999999999</c:v>
                </c:pt>
                <c:pt idx="29923">
                  <c:v>0.11899999999999999</c:v>
                </c:pt>
                <c:pt idx="29924">
                  <c:v>0.11899999999999999</c:v>
                </c:pt>
                <c:pt idx="29925">
                  <c:v>0.11899999999999999</c:v>
                </c:pt>
                <c:pt idx="29926">
                  <c:v>0.11899999999999999</c:v>
                </c:pt>
                <c:pt idx="29927">
                  <c:v>0.11899999999999999</c:v>
                </c:pt>
                <c:pt idx="29928">
                  <c:v>0.11899999999999999</c:v>
                </c:pt>
                <c:pt idx="29929">
                  <c:v>0.11899999999999999</c:v>
                </c:pt>
                <c:pt idx="29930">
                  <c:v>0.11899999999999999</c:v>
                </c:pt>
                <c:pt idx="29931">
                  <c:v>0.11899999999999999</c:v>
                </c:pt>
                <c:pt idx="29932">
                  <c:v>0.11899999999999999</c:v>
                </c:pt>
                <c:pt idx="29933">
                  <c:v>0.11899999999999999</c:v>
                </c:pt>
                <c:pt idx="29934">
                  <c:v>0.11899999999999999</c:v>
                </c:pt>
                <c:pt idx="29935">
                  <c:v>0.11899999999999999</c:v>
                </c:pt>
                <c:pt idx="29936">
                  <c:v>0.11899999999999999</c:v>
                </c:pt>
                <c:pt idx="29937">
                  <c:v>0.11899999999999999</c:v>
                </c:pt>
                <c:pt idx="29938">
                  <c:v>0.11899999999999999</c:v>
                </c:pt>
                <c:pt idx="29939">
                  <c:v>0.11899999999999999</c:v>
                </c:pt>
                <c:pt idx="29940">
                  <c:v>0.11899999999999999</c:v>
                </c:pt>
                <c:pt idx="29941">
                  <c:v>0.11899999999999999</c:v>
                </c:pt>
                <c:pt idx="29942">
                  <c:v>0.11899999999999999</c:v>
                </c:pt>
                <c:pt idx="29943">
                  <c:v>0.11899999999999999</c:v>
                </c:pt>
                <c:pt idx="29944">
                  <c:v>0.11899999999999999</c:v>
                </c:pt>
                <c:pt idx="29945">
                  <c:v>0.11899999999999999</c:v>
                </c:pt>
                <c:pt idx="29946">
                  <c:v>0.11899999999999999</c:v>
                </c:pt>
                <c:pt idx="29947">
                  <c:v>0.11899999999999999</c:v>
                </c:pt>
                <c:pt idx="29948">
                  <c:v>0.11899999999999999</c:v>
                </c:pt>
                <c:pt idx="29949">
                  <c:v>0.11899999999999999</c:v>
                </c:pt>
                <c:pt idx="29950">
                  <c:v>0.11899999999999999</c:v>
                </c:pt>
                <c:pt idx="29951">
                  <c:v>0.11899999999999999</c:v>
                </c:pt>
                <c:pt idx="29952">
                  <c:v>0.11899999999999999</c:v>
                </c:pt>
                <c:pt idx="29953">
                  <c:v>0.11899999999999999</c:v>
                </c:pt>
                <c:pt idx="29954">
                  <c:v>0.11899999999999999</c:v>
                </c:pt>
                <c:pt idx="29955">
                  <c:v>0.11899999999999999</c:v>
                </c:pt>
                <c:pt idx="29956">
                  <c:v>0.11899999999999999</c:v>
                </c:pt>
                <c:pt idx="29957">
                  <c:v>0.11899999999999999</c:v>
                </c:pt>
                <c:pt idx="29958">
                  <c:v>0.11899999999999999</c:v>
                </c:pt>
                <c:pt idx="29959">
                  <c:v>0.11899999999999999</c:v>
                </c:pt>
                <c:pt idx="29960">
                  <c:v>0.11899999999999999</c:v>
                </c:pt>
                <c:pt idx="29961">
                  <c:v>0.11899999999999999</c:v>
                </c:pt>
                <c:pt idx="29962">
                  <c:v>0.11899999999999999</c:v>
                </c:pt>
                <c:pt idx="29963">
                  <c:v>0.11899999999999999</c:v>
                </c:pt>
                <c:pt idx="29964">
                  <c:v>0.11899999999999999</c:v>
                </c:pt>
                <c:pt idx="29965">
                  <c:v>0.11899999999999999</c:v>
                </c:pt>
                <c:pt idx="29966">
                  <c:v>0.11899999999999999</c:v>
                </c:pt>
                <c:pt idx="29967">
                  <c:v>0.11899999999999999</c:v>
                </c:pt>
                <c:pt idx="29968">
                  <c:v>0.11899999999999999</c:v>
                </c:pt>
                <c:pt idx="29969">
                  <c:v>0.11899999999999999</c:v>
                </c:pt>
                <c:pt idx="29970">
                  <c:v>0.12</c:v>
                </c:pt>
                <c:pt idx="29971">
                  <c:v>0.12</c:v>
                </c:pt>
                <c:pt idx="29972">
                  <c:v>0.12</c:v>
                </c:pt>
                <c:pt idx="29973">
                  <c:v>0.12</c:v>
                </c:pt>
                <c:pt idx="29974">
                  <c:v>0.12</c:v>
                </c:pt>
                <c:pt idx="29975">
                  <c:v>0.12</c:v>
                </c:pt>
                <c:pt idx="29976">
                  <c:v>0.12</c:v>
                </c:pt>
                <c:pt idx="29977">
                  <c:v>0.12</c:v>
                </c:pt>
                <c:pt idx="29978">
                  <c:v>0.12</c:v>
                </c:pt>
                <c:pt idx="29979">
                  <c:v>0.12</c:v>
                </c:pt>
                <c:pt idx="29980">
                  <c:v>0.12</c:v>
                </c:pt>
                <c:pt idx="29981">
                  <c:v>0.12</c:v>
                </c:pt>
                <c:pt idx="29982">
                  <c:v>0.12</c:v>
                </c:pt>
                <c:pt idx="29983">
                  <c:v>0.12</c:v>
                </c:pt>
                <c:pt idx="29984">
                  <c:v>0.12</c:v>
                </c:pt>
                <c:pt idx="29985">
                  <c:v>0.12</c:v>
                </c:pt>
                <c:pt idx="29986">
                  <c:v>0.12</c:v>
                </c:pt>
                <c:pt idx="29987">
                  <c:v>0.12</c:v>
                </c:pt>
                <c:pt idx="29988">
                  <c:v>0.12</c:v>
                </c:pt>
                <c:pt idx="29989">
                  <c:v>0.12</c:v>
                </c:pt>
                <c:pt idx="29990">
                  <c:v>0.12</c:v>
                </c:pt>
                <c:pt idx="29991">
                  <c:v>0.12</c:v>
                </c:pt>
                <c:pt idx="29992">
                  <c:v>0.12</c:v>
                </c:pt>
                <c:pt idx="29993">
                  <c:v>0.12</c:v>
                </c:pt>
                <c:pt idx="29994">
                  <c:v>0.12</c:v>
                </c:pt>
                <c:pt idx="29995">
                  <c:v>0.12</c:v>
                </c:pt>
                <c:pt idx="29996">
                  <c:v>0.12</c:v>
                </c:pt>
                <c:pt idx="29997">
                  <c:v>0.12</c:v>
                </c:pt>
                <c:pt idx="29998">
                  <c:v>0.12</c:v>
                </c:pt>
                <c:pt idx="29999">
                  <c:v>0.12</c:v>
                </c:pt>
                <c:pt idx="30000">
                  <c:v>0.12</c:v>
                </c:pt>
                <c:pt idx="30001">
                  <c:v>0.12</c:v>
                </c:pt>
                <c:pt idx="30002">
                  <c:v>0.12</c:v>
                </c:pt>
                <c:pt idx="30003">
                  <c:v>0.12</c:v>
                </c:pt>
                <c:pt idx="30004">
                  <c:v>0.12</c:v>
                </c:pt>
                <c:pt idx="30005">
                  <c:v>0.12</c:v>
                </c:pt>
                <c:pt idx="30006">
                  <c:v>0.12</c:v>
                </c:pt>
                <c:pt idx="30007">
                  <c:v>0.12</c:v>
                </c:pt>
                <c:pt idx="30008">
                  <c:v>0.12</c:v>
                </c:pt>
                <c:pt idx="30009">
                  <c:v>0.12</c:v>
                </c:pt>
                <c:pt idx="30010">
                  <c:v>0.12</c:v>
                </c:pt>
                <c:pt idx="30011">
                  <c:v>0.12</c:v>
                </c:pt>
                <c:pt idx="30012">
                  <c:v>0.12</c:v>
                </c:pt>
                <c:pt idx="30013">
                  <c:v>0.12</c:v>
                </c:pt>
                <c:pt idx="30014">
                  <c:v>0.12</c:v>
                </c:pt>
                <c:pt idx="30015">
                  <c:v>0.12</c:v>
                </c:pt>
                <c:pt idx="30016">
                  <c:v>0.12</c:v>
                </c:pt>
                <c:pt idx="30017">
                  <c:v>0.12</c:v>
                </c:pt>
                <c:pt idx="30018">
                  <c:v>0.12</c:v>
                </c:pt>
                <c:pt idx="30019">
                  <c:v>0.12</c:v>
                </c:pt>
                <c:pt idx="30020">
                  <c:v>0.12</c:v>
                </c:pt>
                <c:pt idx="30021">
                  <c:v>0.12</c:v>
                </c:pt>
                <c:pt idx="30022">
                  <c:v>0.12</c:v>
                </c:pt>
                <c:pt idx="30023">
                  <c:v>0.12</c:v>
                </c:pt>
                <c:pt idx="30024">
                  <c:v>0.12</c:v>
                </c:pt>
                <c:pt idx="30025">
                  <c:v>0.12</c:v>
                </c:pt>
                <c:pt idx="30026">
                  <c:v>0.12</c:v>
                </c:pt>
                <c:pt idx="30027">
                  <c:v>0.12</c:v>
                </c:pt>
                <c:pt idx="30028">
                  <c:v>0.12</c:v>
                </c:pt>
                <c:pt idx="30029">
                  <c:v>0.12</c:v>
                </c:pt>
                <c:pt idx="30030">
                  <c:v>0.12</c:v>
                </c:pt>
                <c:pt idx="30031">
                  <c:v>0.12</c:v>
                </c:pt>
                <c:pt idx="30032">
                  <c:v>0.12</c:v>
                </c:pt>
                <c:pt idx="30033">
                  <c:v>0.12</c:v>
                </c:pt>
                <c:pt idx="30034">
                  <c:v>0.12</c:v>
                </c:pt>
                <c:pt idx="30035">
                  <c:v>0.12</c:v>
                </c:pt>
                <c:pt idx="30036">
                  <c:v>0.12</c:v>
                </c:pt>
                <c:pt idx="30037">
                  <c:v>0.12</c:v>
                </c:pt>
                <c:pt idx="30038">
                  <c:v>0.12</c:v>
                </c:pt>
                <c:pt idx="30039">
                  <c:v>0.12</c:v>
                </c:pt>
                <c:pt idx="30040">
                  <c:v>0.12</c:v>
                </c:pt>
                <c:pt idx="30041">
                  <c:v>0.12</c:v>
                </c:pt>
                <c:pt idx="30042">
                  <c:v>0.12</c:v>
                </c:pt>
                <c:pt idx="30043">
                  <c:v>0.12</c:v>
                </c:pt>
                <c:pt idx="30044">
                  <c:v>0.12</c:v>
                </c:pt>
                <c:pt idx="30045">
                  <c:v>0.12</c:v>
                </c:pt>
                <c:pt idx="30046">
                  <c:v>0.12</c:v>
                </c:pt>
                <c:pt idx="30047">
                  <c:v>0.12</c:v>
                </c:pt>
                <c:pt idx="30048">
                  <c:v>0.12</c:v>
                </c:pt>
                <c:pt idx="30049">
                  <c:v>0.12</c:v>
                </c:pt>
                <c:pt idx="30050">
                  <c:v>0.12</c:v>
                </c:pt>
                <c:pt idx="30051">
                  <c:v>0.121</c:v>
                </c:pt>
                <c:pt idx="30052">
                  <c:v>0.121</c:v>
                </c:pt>
                <c:pt idx="30053">
                  <c:v>0.121</c:v>
                </c:pt>
                <c:pt idx="30054">
                  <c:v>0.121</c:v>
                </c:pt>
                <c:pt idx="30055">
                  <c:v>0.121</c:v>
                </c:pt>
                <c:pt idx="30056">
                  <c:v>0.121</c:v>
                </c:pt>
                <c:pt idx="30057">
                  <c:v>0.121</c:v>
                </c:pt>
                <c:pt idx="30058">
                  <c:v>0.121</c:v>
                </c:pt>
                <c:pt idx="30059">
                  <c:v>0.121</c:v>
                </c:pt>
                <c:pt idx="30060">
                  <c:v>0.121</c:v>
                </c:pt>
                <c:pt idx="30061">
                  <c:v>0.121</c:v>
                </c:pt>
                <c:pt idx="30062">
                  <c:v>0.121</c:v>
                </c:pt>
                <c:pt idx="30063">
                  <c:v>0.121</c:v>
                </c:pt>
                <c:pt idx="30064">
                  <c:v>0.121</c:v>
                </c:pt>
                <c:pt idx="30065">
                  <c:v>0.121</c:v>
                </c:pt>
                <c:pt idx="30066">
                  <c:v>0.121</c:v>
                </c:pt>
                <c:pt idx="30067">
                  <c:v>0.121</c:v>
                </c:pt>
                <c:pt idx="30068">
                  <c:v>0.121</c:v>
                </c:pt>
                <c:pt idx="30069">
                  <c:v>0.121</c:v>
                </c:pt>
                <c:pt idx="30070">
                  <c:v>0.121</c:v>
                </c:pt>
                <c:pt idx="30071">
                  <c:v>0.121</c:v>
                </c:pt>
                <c:pt idx="30072">
                  <c:v>0.121</c:v>
                </c:pt>
                <c:pt idx="30073">
                  <c:v>0.121</c:v>
                </c:pt>
                <c:pt idx="30074">
                  <c:v>0.121</c:v>
                </c:pt>
                <c:pt idx="30075">
                  <c:v>0.121</c:v>
                </c:pt>
                <c:pt idx="30076">
                  <c:v>0.121</c:v>
                </c:pt>
                <c:pt idx="30077">
                  <c:v>0.121</c:v>
                </c:pt>
                <c:pt idx="30078">
                  <c:v>0.121</c:v>
                </c:pt>
                <c:pt idx="30079">
                  <c:v>0.121</c:v>
                </c:pt>
                <c:pt idx="30080">
                  <c:v>0.121</c:v>
                </c:pt>
                <c:pt idx="30081">
                  <c:v>0.121</c:v>
                </c:pt>
                <c:pt idx="30082">
                  <c:v>0.121</c:v>
                </c:pt>
                <c:pt idx="30083">
                  <c:v>0.121</c:v>
                </c:pt>
                <c:pt idx="30084">
                  <c:v>0.121</c:v>
                </c:pt>
                <c:pt idx="30085">
                  <c:v>0.121</c:v>
                </c:pt>
                <c:pt idx="30086">
                  <c:v>0.121</c:v>
                </c:pt>
                <c:pt idx="30087">
                  <c:v>0.121</c:v>
                </c:pt>
                <c:pt idx="30088">
                  <c:v>0.121</c:v>
                </c:pt>
                <c:pt idx="30089">
                  <c:v>0.121</c:v>
                </c:pt>
                <c:pt idx="30090">
                  <c:v>0.121</c:v>
                </c:pt>
                <c:pt idx="30091">
                  <c:v>0.121</c:v>
                </c:pt>
                <c:pt idx="30092">
                  <c:v>0.121</c:v>
                </c:pt>
                <c:pt idx="30093">
                  <c:v>0.121</c:v>
                </c:pt>
                <c:pt idx="30094">
                  <c:v>0.121</c:v>
                </c:pt>
                <c:pt idx="30095">
                  <c:v>0.121</c:v>
                </c:pt>
                <c:pt idx="30096">
                  <c:v>0.121</c:v>
                </c:pt>
                <c:pt idx="30097">
                  <c:v>0.121</c:v>
                </c:pt>
                <c:pt idx="30098">
                  <c:v>0.121</c:v>
                </c:pt>
                <c:pt idx="30099">
                  <c:v>0.121</c:v>
                </c:pt>
                <c:pt idx="30100">
                  <c:v>0.121</c:v>
                </c:pt>
                <c:pt idx="30101">
                  <c:v>0.121</c:v>
                </c:pt>
                <c:pt idx="30102">
                  <c:v>0.121</c:v>
                </c:pt>
                <c:pt idx="30103">
                  <c:v>0.121</c:v>
                </c:pt>
                <c:pt idx="30104">
                  <c:v>0.121</c:v>
                </c:pt>
                <c:pt idx="30105">
                  <c:v>0.121</c:v>
                </c:pt>
                <c:pt idx="30106">
                  <c:v>0.121</c:v>
                </c:pt>
                <c:pt idx="30107">
                  <c:v>0.121</c:v>
                </c:pt>
                <c:pt idx="30108">
                  <c:v>0.121</c:v>
                </c:pt>
                <c:pt idx="30109">
                  <c:v>0.121</c:v>
                </c:pt>
                <c:pt idx="30110">
                  <c:v>0.121</c:v>
                </c:pt>
                <c:pt idx="30111">
                  <c:v>0.121</c:v>
                </c:pt>
                <c:pt idx="30112">
                  <c:v>0.121</c:v>
                </c:pt>
                <c:pt idx="30113">
                  <c:v>0.121</c:v>
                </c:pt>
                <c:pt idx="30114">
                  <c:v>0.121</c:v>
                </c:pt>
                <c:pt idx="30115">
                  <c:v>0.121</c:v>
                </c:pt>
                <c:pt idx="30116">
                  <c:v>0.121</c:v>
                </c:pt>
                <c:pt idx="30117">
                  <c:v>0.121</c:v>
                </c:pt>
                <c:pt idx="30118">
                  <c:v>0.121</c:v>
                </c:pt>
                <c:pt idx="30119">
                  <c:v>0.121</c:v>
                </c:pt>
                <c:pt idx="30120">
                  <c:v>0.121</c:v>
                </c:pt>
                <c:pt idx="30121">
                  <c:v>0.121</c:v>
                </c:pt>
                <c:pt idx="30122">
                  <c:v>0.121</c:v>
                </c:pt>
                <c:pt idx="30123">
                  <c:v>0.121</c:v>
                </c:pt>
                <c:pt idx="30124">
                  <c:v>0.121</c:v>
                </c:pt>
                <c:pt idx="30125">
                  <c:v>0.121</c:v>
                </c:pt>
                <c:pt idx="30126">
                  <c:v>0.121</c:v>
                </c:pt>
                <c:pt idx="30127">
                  <c:v>0.121</c:v>
                </c:pt>
                <c:pt idx="30128">
                  <c:v>0.121</c:v>
                </c:pt>
                <c:pt idx="30129">
                  <c:v>0.121</c:v>
                </c:pt>
                <c:pt idx="30130">
                  <c:v>0.121</c:v>
                </c:pt>
                <c:pt idx="30131">
                  <c:v>0.121</c:v>
                </c:pt>
                <c:pt idx="30132">
                  <c:v>0.122</c:v>
                </c:pt>
                <c:pt idx="30133">
                  <c:v>0.122</c:v>
                </c:pt>
                <c:pt idx="30134">
                  <c:v>0.122</c:v>
                </c:pt>
                <c:pt idx="30135">
                  <c:v>0.122</c:v>
                </c:pt>
                <c:pt idx="30136">
                  <c:v>0.122</c:v>
                </c:pt>
                <c:pt idx="30137">
                  <c:v>0.122</c:v>
                </c:pt>
                <c:pt idx="30138">
                  <c:v>0.122</c:v>
                </c:pt>
                <c:pt idx="30139">
                  <c:v>0.122</c:v>
                </c:pt>
                <c:pt idx="30140">
                  <c:v>0.122</c:v>
                </c:pt>
                <c:pt idx="30141">
                  <c:v>0.122</c:v>
                </c:pt>
                <c:pt idx="30142">
                  <c:v>0.122</c:v>
                </c:pt>
                <c:pt idx="30143">
                  <c:v>0.122</c:v>
                </c:pt>
                <c:pt idx="30144">
                  <c:v>0.122</c:v>
                </c:pt>
                <c:pt idx="30145">
                  <c:v>0.122</c:v>
                </c:pt>
                <c:pt idx="30146">
                  <c:v>0.122</c:v>
                </c:pt>
                <c:pt idx="30147">
                  <c:v>0.122</c:v>
                </c:pt>
                <c:pt idx="30148">
                  <c:v>0.122</c:v>
                </c:pt>
                <c:pt idx="30149">
                  <c:v>0.122</c:v>
                </c:pt>
                <c:pt idx="30150">
                  <c:v>0.122</c:v>
                </c:pt>
                <c:pt idx="30151">
                  <c:v>0.122</c:v>
                </c:pt>
                <c:pt idx="30152">
                  <c:v>0.122</c:v>
                </c:pt>
                <c:pt idx="30153">
                  <c:v>0.122</c:v>
                </c:pt>
                <c:pt idx="30154">
                  <c:v>0.122</c:v>
                </c:pt>
                <c:pt idx="30155">
                  <c:v>0.122</c:v>
                </c:pt>
                <c:pt idx="30156">
                  <c:v>0.122</c:v>
                </c:pt>
                <c:pt idx="30157">
                  <c:v>0.122</c:v>
                </c:pt>
                <c:pt idx="30158">
                  <c:v>0.122</c:v>
                </c:pt>
                <c:pt idx="30159">
                  <c:v>0.122</c:v>
                </c:pt>
                <c:pt idx="30160">
                  <c:v>0.122</c:v>
                </c:pt>
                <c:pt idx="30161">
                  <c:v>0.122</c:v>
                </c:pt>
                <c:pt idx="30162">
                  <c:v>0.122</c:v>
                </c:pt>
                <c:pt idx="30163">
                  <c:v>0.122</c:v>
                </c:pt>
                <c:pt idx="30164">
                  <c:v>0.122</c:v>
                </c:pt>
                <c:pt idx="30165">
                  <c:v>0.122</c:v>
                </c:pt>
                <c:pt idx="30166">
                  <c:v>0.122</c:v>
                </c:pt>
                <c:pt idx="30167">
                  <c:v>0.122</c:v>
                </c:pt>
                <c:pt idx="30168">
                  <c:v>0.122</c:v>
                </c:pt>
                <c:pt idx="30169">
                  <c:v>0.122</c:v>
                </c:pt>
                <c:pt idx="30170">
                  <c:v>0.122</c:v>
                </c:pt>
                <c:pt idx="30171">
                  <c:v>0.122</c:v>
                </c:pt>
                <c:pt idx="30172">
                  <c:v>0.122</c:v>
                </c:pt>
                <c:pt idx="30173">
                  <c:v>0.122</c:v>
                </c:pt>
                <c:pt idx="30174">
                  <c:v>0.122</c:v>
                </c:pt>
                <c:pt idx="30175">
                  <c:v>0.122</c:v>
                </c:pt>
                <c:pt idx="30176">
                  <c:v>0.122</c:v>
                </c:pt>
                <c:pt idx="30177">
                  <c:v>0.122</c:v>
                </c:pt>
                <c:pt idx="30178">
                  <c:v>0.122</c:v>
                </c:pt>
                <c:pt idx="30179">
                  <c:v>0.122</c:v>
                </c:pt>
                <c:pt idx="30180">
                  <c:v>0.122</c:v>
                </c:pt>
                <c:pt idx="30181">
                  <c:v>0.122</c:v>
                </c:pt>
                <c:pt idx="30182">
                  <c:v>0.122</c:v>
                </c:pt>
                <c:pt idx="30183">
                  <c:v>0.122</c:v>
                </c:pt>
                <c:pt idx="30184">
                  <c:v>0.122</c:v>
                </c:pt>
                <c:pt idx="30185">
                  <c:v>0.122</c:v>
                </c:pt>
                <c:pt idx="30186">
                  <c:v>0.122</c:v>
                </c:pt>
                <c:pt idx="30187">
                  <c:v>0.122</c:v>
                </c:pt>
                <c:pt idx="30188">
                  <c:v>0.122</c:v>
                </c:pt>
                <c:pt idx="30189">
                  <c:v>0.122</c:v>
                </c:pt>
                <c:pt idx="30190">
                  <c:v>0.122</c:v>
                </c:pt>
                <c:pt idx="30191">
                  <c:v>0.122</c:v>
                </c:pt>
                <c:pt idx="30192">
                  <c:v>0.122</c:v>
                </c:pt>
                <c:pt idx="30193">
                  <c:v>0.122</c:v>
                </c:pt>
                <c:pt idx="30194">
                  <c:v>0.122</c:v>
                </c:pt>
                <c:pt idx="30195">
                  <c:v>0.122</c:v>
                </c:pt>
                <c:pt idx="30196">
                  <c:v>0.122</c:v>
                </c:pt>
                <c:pt idx="30197">
                  <c:v>0.122</c:v>
                </c:pt>
                <c:pt idx="30198">
                  <c:v>0.122</c:v>
                </c:pt>
                <c:pt idx="30199">
                  <c:v>0.122</c:v>
                </c:pt>
                <c:pt idx="30200">
                  <c:v>0.122</c:v>
                </c:pt>
                <c:pt idx="30201">
                  <c:v>0.122</c:v>
                </c:pt>
                <c:pt idx="30202">
                  <c:v>0.122</c:v>
                </c:pt>
                <c:pt idx="30203">
                  <c:v>0.122</c:v>
                </c:pt>
                <c:pt idx="30204">
                  <c:v>0.122</c:v>
                </c:pt>
                <c:pt idx="30205">
                  <c:v>0.122</c:v>
                </c:pt>
                <c:pt idx="30206">
                  <c:v>0.122</c:v>
                </c:pt>
                <c:pt idx="30207">
                  <c:v>0.122</c:v>
                </c:pt>
                <c:pt idx="30208">
                  <c:v>0.122</c:v>
                </c:pt>
                <c:pt idx="30209">
                  <c:v>0.122</c:v>
                </c:pt>
                <c:pt idx="30210">
                  <c:v>0.122</c:v>
                </c:pt>
                <c:pt idx="30211">
                  <c:v>0.122</c:v>
                </c:pt>
                <c:pt idx="30212">
                  <c:v>0.122</c:v>
                </c:pt>
                <c:pt idx="30213">
                  <c:v>0.123</c:v>
                </c:pt>
                <c:pt idx="30214">
                  <c:v>0.123</c:v>
                </c:pt>
                <c:pt idx="30215">
                  <c:v>0.123</c:v>
                </c:pt>
                <c:pt idx="30216">
                  <c:v>0.123</c:v>
                </c:pt>
                <c:pt idx="30217">
                  <c:v>0.123</c:v>
                </c:pt>
                <c:pt idx="30218">
                  <c:v>0.123</c:v>
                </c:pt>
                <c:pt idx="30219">
                  <c:v>0.123</c:v>
                </c:pt>
                <c:pt idx="30220">
                  <c:v>0.123</c:v>
                </c:pt>
                <c:pt idx="30221">
                  <c:v>0.123</c:v>
                </c:pt>
                <c:pt idx="30222">
                  <c:v>0.123</c:v>
                </c:pt>
                <c:pt idx="30223">
                  <c:v>0.123</c:v>
                </c:pt>
                <c:pt idx="30224">
                  <c:v>0.123</c:v>
                </c:pt>
                <c:pt idx="30225">
                  <c:v>0.123</c:v>
                </c:pt>
                <c:pt idx="30226">
                  <c:v>0.123</c:v>
                </c:pt>
                <c:pt idx="30227">
                  <c:v>0.123</c:v>
                </c:pt>
                <c:pt idx="30228">
                  <c:v>0.123</c:v>
                </c:pt>
                <c:pt idx="30229">
                  <c:v>0.123</c:v>
                </c:pt>
                <c:pt idx="30230">
                  <c:v>0.123</c:v>
                </c:pt>
                <c:pt idx="30231">
                  <c:v>0.123</c:v>
                </c:pt>
                <c:pt idx="30232">
                  <c:v>0.123</c:v>
                </c:pt>
                <c:pt idx="30233">
                  <c:v>0.123</c:v>
                </c:pt>
                <c:pt idx="30234">
                  <c:v>0.123</c:v>
                </c:pt>
                <c:pt idx="30235">
                  <c:v>0.123</c:v>
                </c:pt>
                <c:pt idx="30236">
                  <c:v>0.123</c:v>
                </c:pt>
                <c:pt idx="30237">
                  <c:v>0.123</c:v>
                </c:pt>
                <c:pt idx="30238">
                  <c:v>0.123</c:v>
                </c:pt>
                <c:pt idx="30239">
                  <c:v>0.123</c:v>
                </c:pt>
                <c:pt idx="30240">
                  <c:v>0.123</c:v>
                </c:pt>
                <c:pt idx="30241">
                  <c:v>0.123</c:v>
                </c:pt>
                <c:pt idx="30242">
                  <c:v>0.123</c:v>
                </c:pt>
                <c:pt idx="30243">
                  <c:v>0.123</c:v>
                </c:pt>
                <c:pt idx="30244">
                  <c:v>0.123</c:v>
                </c:pt>
                <c:pt idx="30245">
                  <c:v>0.123</c:v>
                </c:pt>
                <c:pt idx="30246">
                  <c:v>0.123</c:v>
                </c:pt>
                <c:pt idx="30247">
                  <c:v>0.123</c:v>
                </c:pt>
                <c:pt idx="30248">
                  <c:v>0.123</c:v>
                </c:pt>
                <c:pt idx="30249">
                  <c:v>0.123</c:v>
                </c:pt>
                <c:pt idx="30250">
                  <c:v>0.123</c:v>
                </c:pt>
                <c:pt idx="30251">
                  <c:v>0.123</c:v>
                </c:pt>
                <c:pt idx="30252">
                  <c:v>0.123</c:v>
                </c:pt>
                <c:pt idx="30253">
                  <c:v>0.123</c:v>
                </c:pt>
                <c:pt idx="30254">
                  <c:v>0.123</c:v>
                </c:pt>
                <c:pt idx="30255">
                  <c:v>0.123</c:v>
                </c:pt>
                <c:pt idx="30256">
                  <c:v>0.123</c:v>
                </c:pt>
                <c:pt idx="30257">
                  <c:v>0.123</c:v>
                </c:pt>
                <c:pt idx="30258">
                  <c:v>0.123</c:v>
                </c:pt>
                <c:pt idx="30259">
                  <c:v>0.123</c:v>
                </c:pt>
                <c:pt idx="30260">
                  <c:v>0.123</c:v>
                </c:pt>
                <c:pt idx="30261">
                  <c:v>0.123</c:v>
                </c:pt>
                <c:pt idx="30262">
                  <c:v>0.123</c:v>
                </c:pt>
                <c:pt idx="30263">
                  <c:v>0.123</c:v>
                </c:pt>
                <c:pt idx="30264">
                  <c:v>0.123</c:v>
                </c:pt>
                <c:pt idx="30265">
                  <c:v>0.123</c:v>
                </c:pt>
                <c:pt idx="30266">
                  <c:v>0.123</c:v>
                </c:pt>
                <c:pt idx="30267">
                  <c:v>0.123</c:v>
                </c:pt>
                <c:pt idx="30268">
                  <c:v>0.123</c:v>
                </c:pt>
                <c:pt idx="30269">
                  <c:v>0.123</c:v>
                </c:pt>
                <c:pt idx="30270">
                  <c:v>0.123</c:v>
                </c:pt>
                <c:pt idx="30271">
                  <c:v>0.123</c:v>
                </c:pt>
                <c:pt idx="30272">
                  <c:v>0.123</c:v>
                </c:pt>
                <c:pt idx="30273">
                  <c:v>0.123</c:v>
                </c:pt>
                <c:pt idx="30274">
                  <c:v>0.123</c:v>
                </c:pt>
                <c:pt idx="30275">
                  <c:v>0.123</c:v>
                </c:pt>
                <c:pt idx="30276">
                  <c:v>0.123</c:v>
                </c:pt>
                <c:pt idx="30277">
                  <c:v>0.123</c:v>
                </c:pt>
                <c:pt idx="30278">
                  <c:v>0.123</c:v>
                </c:pt>
                <c:pt idx="30279">
                  <c:v>0.123</c:v>
                </c:pt>
                <c:pt idx="30280">
                  <c:v>0.123</c:v>
                </c:pt>
                <c:pt idx="30281">
                  <c:v>0.123</c:v>
                </c:pt>
                <c:pt idx="30282">
                  <c:v>0.123</c:v>
                </c:pt>
                <c:pt idx="30283">
                  <c:v>0.123</c:v>
                </c:pt>
                <c:pt idx="30284">
                  <c:v>0.123</c:v>
                </c:pt>
                <c:pt idx="30285">
                  <c:v>0.123</c:v>
                </c:pt>
                <c:pt idx="30286">
                  <c:v>0.123</c:v>
                </c:pt>
                <c:pt idx="30287">
                  <c:v>0.123</c:v>
                </c:pt>
                <c:pt idx="30288">
                  <c:v>0.123</c:v>
                </c:pt>
                <c:pt idx="30289">
                  <c:v>0.123</c:v>
                </c:pt>
                <c:pt idx="30290">
                  <c:v>0.123</c:v>
                </c:pt>
                <c:pt idx="30291">
                  <c:v>0.123</c:v>
                </c:pt>
                <c:pt idx="30292">
                  <c:v>0.123</c:v>
                </c:pt>
                <c:pt idx="30293">
                  <c:v>0.123</c:v>
                </c:pt>
                <c:pt idx="30294">
                  <c:v>0.124</c:v>
                </c:pt>
                <c:pt idx="30295">
                  <c:v>0.124</c:v>
                </c:pt>
                <c:pt idx="30296">
                  <c:v>0.124</c:v>
                </c:pt>
                <c:pt idx="30297">
                  <c:v>0.124</c:v>
                </c:pt>
                <c:pt idx="30298">
                  <c:v>0.124</c:v>
                </c:pt>
                <c:pt idx="30299">
                  <c:v>0.124</c:v>
                </c:pt>
                <c:pt idx="30300">
                  <c:v>0.124</c:v>
                </c:pt>
                <c:pt idx="30301">
                  <c:v>0.124</c:v>
                </c:pt>
                <c:pt idx="30302">
                  <c:v>0.124</c:v>
                </c:pt>
                <c:pt idx="30303">
                  <c:v>0.124</c:v>
                </c:pt>
                <c:pt idx="30304">
                  <c:v>0.124</c:v>
                </c:pt>
                <c:pt idx="30305">
                  <c:v>0.124</c:v>
                </c:pt>
                <c:pt idx="30306">
                  <c:v>0.124</c:v>
                </c:pt>
                <c:pt idx="30307">
                  <c:v>0.124</c:v>
                </c:pt>
                <c:pt idx="30308">
                  <c:v>0.124</c:v>
                </c:pt>
                <c:pt idx="30309">
                  <c:v>0.124</c:v>
                </c:pt>
                <c:pt idx="30310">
                  <c:v>0.124</c:v>
                </c:pt>
                <c:pt idx="30311">
                  <c:v>0.124</c:v>
                </c:pt>
                <c:pt idx="30312">
                  <c:v>0.124</c:v>
                </c:pt>
                <c:pt idx="30313">
                  <c:v>0.124</c:v>
                </c:pt>
                <c:pt idx="30314">
                  <c:v>0.124</c:v>
                </c:pt>
                <c:pt idx="30315">
                  <c:v>0.124</c:v>
                </c:pt>
                <c:pt idx="30316">
                  <c:v>0.124</c:v>
                </c:pt>
                <c:pt idx="30317">
                  <c:v>0.124</c:v>
                </c:pt>
                <c:pt idx="30318">
                  <c:v>0.124</c:v>
                </c:pt>
                <c:pt idx="30319">
                  <c:v>0.124</c:v>
                </c:pt>
                <c:pt idx="30320">
                  <c:v>0.124</c:v>
                </c:pt>
                <c:pt idx="30321">
                  <c:v>0.124</c:v>
                </c:pt>
                <c:pt idx="30322">
                  <c:v>0.124</c:v>
                </c:pt>
                <c:pt idx="30323">
                  <c:v>0.124</c:v>
                </c:pt>
                <c:pt idx="30324">
                  <c:v>0.124</c:v>
                </c:pt>
                <c:pt idx="30325">
                  <c:v>0.124</c:v>
                </c:pt>
                <c:pt idx="30326">
                  <c:v>0.124</c:v>
                </c:pt>
                <c:pt idx="30327">
                  <c:v>0.124</c:v>
                </c:pt>
                <c:pt idx="30328">
                  <c:v>0.124</c:v>
                </c:pt>
                <c:pt idx="30329">
                  <c:v>0.124</c:v>
                </c:pt>
                <c:pt idx="30330">
                  <c:v>0.124</c:v>
                </c:pt>
                <c:pt idx="30331">
                  <c:v>0.124</c:v>
                </c:pt>
                <c:pt idx="30332">
                  <c:v>0.124</c:v>
                </c:pt>
                <c:pt idx="30333">
                  <c:v>0.124</c:v>
                </c:pt>
                <c:pt idx="30334">
                  <c:v>0.124</c:v>
                </c:pt>
                <c:pt idx="30335">
                  <c:v>0.124</c:v>
                </c:pt>
                <c:pt idx="30336">
                  <c:v>0.124</c:v>
                </c:pt>
                <c:pt idx="30337">
                  <c:v>0.124</c:v>
                </c:pt>
                <c:pt idx="30338">
                  <c:v>0.124</c:v>
                </c:pt>
                <c:pt idx="30339">
                  <c:v>0.124</c:v>
                </c:pt>
                <c:pt idx="30340">
                  <c:v>0.124</c:v>
                </c:pt>
                <c:pt idx="30341">
                  <c:v>0.124</c:v>
                </c:pt>
                <c:pt idx="30342">
                  <c:v>0.124</c:v>
                </c:pt>
                <c:pt idx="30343">
                  <c:v>0.124</c:v>
                </c:pt>
                <c:pt idx="30344">
                  <c:v>0.124</c:v>
                </c:pt>
                <c:pt idx="30345">
                  <c:v>0.124</c:v>
                </c:pt>
                <c:pt idx="30346">
                  <c:v>0.124</c:v>
                </c:pt>
                <c:pt idx="30347">
                  <c:v>0.124</c:v>
                </c:pt>
                <c:pt idx="30348">
                  <c:v>0.124</c:v>
                </c:pt>
                <c:pt idx="30349">
                  <c:v>0.124</c:v>
                </c:pt>
                <c:pt idx="30350">
                  <c:v>0.124</c:v>
                </c:pt>
                <c:pt idx="30351">
                  <c:v>0.124</c:v>
                </c:pt>
                <c:pt idx="30352">
                  <c:v>0.124</c:v>
                </c:pt>
                <c:pt idx="30353">
                  <c:v>0.124</c:v>
                </c:pt>
                <c:pt idx="30354">
                  <c:v>0.124</c:v>
                </c:pt>
                <c:pt idx="30355">
                  <c:v>0.124</c:v>
                </c:pt>
                <c:pt idx="30356">
                  <c:v>0.124</c:v>
                </c:pt>
                <c:pt idx="30357">
                  <c:v>0.124</c:v>
                </c:pt>
                <c:pt idx="30358">
                  <c:v>0.124</c:v>
                </c:pt>
                <c:pt idx="30359">
                  <c:v>0.124</c:v>
                </c:pt>
                <c:pt idx="30360">
                  <c:v>0.124</c:v>
                </c:pt>
                <c:pt idx="30361">
                  <c:v>0.124</c:v>
                </c:pt>
                <c:pt idx="30362">
                  <c:v>0.124</c:v>
                </c:pt>
                <c:pt idx="30363">
                  <c:v>0.124</c:v>
                </c:pt>
                <c:pt idx="30364">
                  <c:v>0.124</c:v>
                </c:pt>
                <c:pt idx="30365">
                  <c:v>0.124</c:v>
                </c:pt>
                <c:pt idx="30366">
                  <c:v>0.124</c:v>
                </c:pt>
                <c:pt idx="30367">
                  <c:v>0.124</c:v>
                </c:pt>
                <c:pt idx="30368">
                  <c:v>0.124</c:v>
                </c:pt>
                <c:pt idx="30369">
                  <c:v>0.124</c:v>
                </c:pt>
                <c:pt idx="30370">
                  <c:v>0.124</c:v>
                </c:pt>
                <c:pt idx="30371">
                  <c:v>0.124</c:v>
                </c:pt>
                <c:pt idx="30372">
                  <c:v>0.124</c:v>
                </c:pt>
                <c:pt idx="30373">
                  <c:v>0.124</c:v>
                </c:pt>
                <c:pt idx="30374">
                  <c:v>0.124</c:v>
                </c:pt>
                <c:pt idx="30375">
                  <c:v>0.125</c:v>
                </c:pt>
                <c:pt idx="30376">
                  <c:v>0.125</c:v>
                </c:pt>
                <c:pt idx="30377">
                  <c:v>0.125</c:v>
                </c:pt>
                <c:pt idx="30378">
                  <c:v>0.125</c:v>
                </c:pt>
                <c:pt idx="30379">
                  <c:v>0.125</c:v>
                </c:pt>
                <c:pt idx="30380">
                  <c:v>0.125</c:v>
                </c:pt>
                <c:pt idx="30381">
                  <c:v>0.125</c:v>
                </c:pt>
                <c:pt idx="30382">
                  <c:v>0.125</c:v>
                </c:pt>
                <c:pt idx="30383">
                  <c:v>0.125</c:v>
                </c:pt>
                <c:pt idx="30384">
                  <c:v>0.125</c:v>
                </c:pt>
                <c:pt idx="30385">
                  <c:v>0.125</c:v>
                </c:pt>
                <c:pt idx="30386">
                  <c:v>0.125</c:v>
                </c:pt>
                <c:pt idx="30387">
                  <c:v>0.125</c:v>
                </c:pt>
                <c:pt idx="30388">
                  <c:v>0.125</c:v>
                </c:pt>
                <c:pt idx="30389">
                  <c:v>0.125</c:v>
                </c:pt>
                <c:pt idx="30390">
                  <c:v>0.125</c:v>
                </c:pt>
                <c:pt idx="30391">
                  <c:v>0.125</c:v>
                </c:pt>
                <c:pt idx="30392">
                  <c:v>0.125</c:v>
                </c:pt>
                <c:pt idx="30393">
                  <c:v>0.125</c:v>
                </c:pt>
                <c:pt idx="30394">
                  <c:v>0.125</c:v>
                </c:pt>
                <c:pt idx="30395">
                  <c:v>0.125</c:v>
                </c:pt>
                <c:pt idx="30396">
                  <c:v>0.125</c:v>
                </c:pt>
                <c:pt idx="30397">
                  <c:v>0.125</c:v>
                </c:pt>
                <c:pt idx="30398">
                  <c:v>0.125</c:v>
                </c:pt>
                <c:pt idx="30399">
                  <c:v>0.125</c:v>
                </c:pt>
                <c:pt idx="30400">
                  <c:v>0.125</c:v>
                </c:pt>
                <c:pt idx="30401">
                  <c:v>0.125</c:v>
                </c:pt>
                <c:pt idx="30402">
                  <c:v>0.125</c:v>
                </c:pt>
                <c:pt idx="30403">
                  <c:v>0.125</c:v>
                </c:pt>
                <c:pt idx="30404">
                  <c:v>0.125</c:v>
                </c:pt>
                <c:pt idx="30405">
                  <c:v>0.125</c:v>
                </c:pt>
                <c:pt idx="30406">
                  <c:v>0.125</c:v>
                </c:pt>
                <c:pt idx="30407">
                  <c:v>0.125</c:v>
                </c:pt>
                <c:pt idx="30408">
                  <c:v>0.125</c:v>
                </c:pt>
                <c:pt idx="30409">
                  <c:v>0.125</c:v>
                </c:pt>
                <c:pt idx="30410">
                  <c:v>0.125</c:v>
                </c:pt>
                <c:pt idx="30411">
                  <c:v>0.125</c:v>
                </c:pt>
                <c:pt idx="30412">
                  <c:v>0.125</c:v>
                </c:pt>
                <c:pt idx="30413">
                  <c:v>0.125</c:v>
                </c:pt>
                <c:pt idx="30414">
                  <c:v>0.125</c:v>
                </c:pt>
                <c:pt idx="30415">
                  <c:v>0.125</c:v>
                </c:pt>
                <c:pt idx="30416">
                  <c:v>0.125</c:v>
                </c:pt>
                <c:pt idx="30417">
                  <c:v>0.125</c:v>
                </c:pt>
                <c:pt idx="30418">
                  <c:v>0.125</c:v>
                </c:pt>
                <c:pt idx="30419">
                  <c:v>0.125</c:v>
                </c:pt>
                <c:pt idx="30420">
                  <c:v>0.125</c:v>
                </c:pt>
                <c:pt idx="30421">
                  <c:v>0.125</c:v>
                </c:pt>
                <c:pt idx="30422">
                  <c:v>0.125</c:v>
                </c:pt>
                <c:pt idx="30423">
                  <c:v>0.125</c:v>
                </c:pt>
                <c:pt idx="30424">
                  <c:v>0.125</c:v>
                </c:pt>
                <c:pt idx="30425">
                  <c:v>0.125</c:v>
                </c:pt>
                <c:pt idx="30426">
                  <c:v>0.125</c:v>
                </c:pt>
                <c:pt idx="30427">
                  <c:v>0.125</c:v>
                </c:pt>
                <c:pt idx="30428">
                  <c:v>0.125</c:v>
                </c:pt>
                <c:pt idx="30429">
                  <c:v>0.125</c:v>
                </c:pt>
                <c:pt idx="30430">
                  <c:v>0.125</c:v>
                </c:pt>
                <c:pt idx="30431">
                  <c:v>0.125</c:v>
                </c:pt>
                <c:pt idx="30432">
                  <c:v>0.125</c:v>
                </c:pt>
                <c:pt idx="30433">
                  <c:v>0.125</c:v>
                </c:pt>
                <c:pt idx="30434">
                  <c:v>0.125</c:v>
                </c:pt>
                <c:pt idx="30435">
                  <c:v>0.125</c:v>
                </c:pt>
                <c:pt idx="30436">
                  <c:v>0.125</c:v>
                </c:pt>
                <c:pt idx="30437">
                  <c:v>0.125</c:v>
                </c:pt>
                <c:pt idx="30438">
                  <c:v>0.125</c:v>
                </c:pt>
                <c:pt idx="30439">
                  <c:v>0.125</c:v>
                </c:pt>
                <c:pt idx="30440">
                  <c:v>0.125</c:v>
                </c:pt>
                <c:pt idx="30441">
                  <c:v>0.125</c:v>
                </c:pt>
                <c:pt idx="30442">
                  <c:v>0.125</c:v>
                </c:pt>
                <c:pt idx="30443">
                  <c:v>0.125</c:v>
                </c:pt>
                <c:pt idx="30444">
                  <c:v>0.125</c:v>
                </c:pt>
                <c:pt idx="30445">
                  <c:v>0.125</c:v>
                </c:pt>
                <c:pt idx="30446">
                  <c:v>0.125</c:v>
                </c:pt>
                <c:pt idx="30447">
                  <c:v>0.125</c:v>
                </c:pt>
                <c:pt idx="30448">
                  <c:v>0.125</c:v>
                </c:pt>
                <c:pt idx="30449">
                  <c:v>0.125</c:v>
                </c:pt>
                <c:pt idx="30450">
                  <c:v>0.125</c:v>
                </c:pt>
                <c:pt idx="30451">
                  <c:v>0.125</c:v>
                </c:pt>
                <c:pt idx="30452">
                  <c:v>0.125</c:v>
                </c:pt>
                <c:pt idx="30453">
                  <c:v>0.125</c:v>
                </c:pt>
                <c:pt idx="30454">
                  <c:v>0.125</c:v>
                </c:pt>
                <c:pt idx="30455">
                  <c:v>0.125</c:v>
                </c:pt>
                <c:pt idx="30456">
                  <c:v>0.126</c:v>
                </c:pt>
                <c:pt idx="30457">
                  <c:v>0.126</c:v>
                </c:pt>
                <c:pt idx="30458">
                  <c:v>0.126</c:v>
                </c:pt>
                <c:pt idx="30459">
                  <c:v>0.126</c:v>
                </c:pt>
                <c:pt idx="30460">
                  <c:v>0.126</c:v>
                </c:pt>
                <c:pt idx="30461">
                  <c:v>0.126</c:v>
                </c:pt>
                <c:pt idx="30462">
                  <c:v>0.126</c:v>
                </c:pt>
                <c:pt idx="30463">
                  <c:v>0.126</c:v>
                </c:pt>
                <c:pt idx="30464">
                  <c:v>0.126</c:v>
                </c:pt>
                <c:pt idx="30465">
                  <c:v>0.126</c:v>
                </c:pt>
                <c:pt idx="30466">
                  <c:v>0.126</c:v>
                </c:pt>
                <c:pt idx="30467">
                  <c:v>0.126</c:v>
                </c:pt>
                <c:pt idx="30468">
                  <c:v>0.126</c:v>
                </c:pt>
                <c:pt idx="30469">
                  <c:v>0.126</c:v>
                </c:pt>
                <c:pt idx="30470">
                  <c:v>0.126</c:v>
                </c:pt>
                <c:pt idx="30471">
                  <c:v>0.126</c:v>
                </c:pt>
                <c:pt idx="30472">
                  <c:v>0.126</c:v>
                </c:pt>
                <c:pt idx="30473">
                  <c:v>0.126</c:v>
                </c:pt>
                <c:pt idx="30474">
                  <c:v>0.126</c:v>
                </c:pt>
                <c:pt idx="30475">
                  <c:v>0.126</c:v>
                </c:pt>
                <c:pt idx="30476">
                  <c:v>0.126</c:v>
                </c:pt>
                <c:pt idx="30477">
                  <c:v>0.126</c:v>
                </c:pt>
                <c:pt idx="30478">
                  <c:v>0.126</c:v>
                </c:pt>
                <c:pt idx="30479">
                  <c:v>0.126</c:v>
                </c:pt>
                <c:pt idx="30480">
                  <c:v>0.126</c:v>
                </c:pt>
                <c:pt idx="30481">
                  <c:v>0.126</c:v>
                </c:pt>
                <c:pt idx="30482">
                  <c:v>0.126</c:v>
                </c:pt>
                <c:pt idx="30483">
                  <c:v>0.126</c:v>
                </c:pt>
                <c:pt idx="30484">
                  <c:v>0.126</c:v>
                </c:pt>
                <c:pt idx="30485">
                  <c:v>0.126</c:v>
                </c:pt>
                <c:pt idx="30486">
                  <c:v>0.126</c:v>
                </c:pt>
                <c:pt idx="30487">
                  <c:v>0.126</c:v>
                </c:pt>
                <c:pt idx="30488">
                  <c:v>0.126</c:v>
                </c:pt>
                <c:pt idx="30489">
                  <c:v>0.126</c:v>
                </c:pt>
                <c:pt idx="30490">
                  <c:v>0.126</c:v>
                </c:pt>
                <c:pt idx="30491">
                  <c:v>0.126</c:v>
                </c:pt>
                <c:pt idx="30492">
                  <c:v>0.126</c:v>
                </c:pt>
                <c:pt idx="30493">
                  <c:v>0.126</c:v>
                </c:pt>
                <c:pt idx="30494">
                  <c:v>0.126</c:v>
                </c:pt>
                <c:pt idx="30495">
                  <c:v>0.126</c:v>
                </c:pt>
                <c:pt idx="30496">
                  <c:v>0.126</c:v>
                </c:pt>
                <c:pt idx="30497">
                  <c:v>0.126</c:v>
                </c:pt>
                <c:pt idx="30498">
                  <c:v>0.126</c:v>
                </c:pt>
                <c:pt idx="30499">
                  <c:v>0.126</c:v>
                </c:pt>
                <c:pt idx="30500">
                  <c:v>0.126</c:v>
                </c:pt>
                <c:pt idx="30501">
                  <c:v>0.126</c:v>
                </c:pt>
                <c:pt idx="30502">
                  <c:v>0.126</c:v>
                </c:pt>
                <c:pt idx="30503">
                  <c:v>0.126</c:v>
                </c:pt>
                <c:pt idx="30504">
                  <c:v>0.126</c:v>
                </c:pt>
                <c:pt idx="30505">
                  <c:v>0.126</c:v>
                </c:pt>
                <c:pt idx="30506">
                  <c:v>0.126</c:v>
                </c:pt>
                <c:pt idx="30507">
                  <c:v>0.126</c:v>
                </c:pt>
                <c:pt idx="30508">
                  <c:v>0.126</c:v>
                </c:pt>
                <c:pt idx="30509">
                  <c:v>0.126</c:v>
                </c:pt>
                <c:pt idx="30510">
                  <c:v>0.126</c:v>
                </c:pt>
                <c:pt idx="30511">
                  <c:v>0.126</c:v>
                </c:pt>
                <c:pt idx="30512">
                  <c:v>0.126</c:v>
                </c:pt>
                <c:pt idx="30513">
                  <c:v>0.126</c:v>
                </c:pt>
                <c:pt idx="30514">
                  <c:v>0.126</c:v>
                </c:pt>
                <c:pt idx="30515">
                  <c:v>0.126</c:v>
                </c:pt>
                <c:pt idx="30516">
                  <c:v>0.126</c:v>
                </c:pt>
                <c:pt idx="30517">
                  <c:v>0.126</c:v>
                </c:pt>
                <c:pt idx="30518">
                  <c:v>0.126</c:v>
                </c:pt>
                <c:pt idx="30519">
                  <c:v>0.126</c:v>
                </c:pt>
                <c:pt idx="30520">
                  <c:v>0.126</c:v>
                </c:pt>
                <c:pt idx="30521">
                  <c:v>0.126</c:v>
                </c:pt>
                <c:pt idx="30522">
                  <c:v>0.126</c:v>
                </c:pt>
                <c:pt idx="30523">
                  <c:v>0.126</c:v>
                </c:pt>
                <c:pt idx="30524">
                  <c:v>0.126</c:v>
                </c:pt>
                <c:pt idx="30525">
                  <c:v>0.126</c:v>
                </c:pt>
                <c:pt idx="30526">
                  <c:v>0.126</c:v>
                </c:pt>
                <c:pt idx="30527">
                  <c:v>0.126</c:v>
                </c:pt>
                <c:pt idx="30528">
                  <c:v>0.126</c:v>
                </c:pt>
                <c:pt idx="30529">
                  <c:v>0.126</c:v>
                </c:pt>
                <c:pt idx="30530">
                  <c:v>0.126</c:v>
                </c:pt>
                <c:pt idx="30531">
                  <c:v>0.126</c:v>
                </c:pt>
                <c:pt idx="30532">
                  <c:v>0.126</c:v>
                </c:pt>
                <c:pt idx="30533">
                  <c:v>0.126</c:v>
                </c:pt>
                <c:pt idx="30534">
                  <c:v>0.126</c:v>
                </c:pt>
                <c:pt idx="30535">
                  <c:v>0.126</c:v>
                </c:pt>
                <c:pt idx="30536">
                  <c:v>0.126</c:v>
                </c:pt>
                <c:pt idx="30537">
                  <c:v>0.127</c:v>
                </c:pt>
                <c:pt idx="30538">
                  <c:v>0.127</c:v>
                </c:pt>
                <c:pt idx="30539">
                  <c:v>0.127</c:v>
                </c:pt>
                <c:pt idx="30540">
                  <c:v>0.127</c:v>
                </c:pt>
                <c:pt idx="30541">
                  <c:v>0.127</c:v>
                </c:pt>
                <c:pt idx="30542">
                  <c:v>0.127</c:v>
                </c:pt>
                <c:pt idx="30543">
                  <c:v>0.127</c:v>
                </c:pt>
                <c:pt idx="30544">
                  <c:v>0.127</c:v>
                </c:pt>
                <c:pt idx="30545">
                  <c:v>0.127</c:v>
                </c:pt>
                <c:pt idx="30546">
                  <c:v>0.127</c:v>
                </c:pt>
                <c:pt idx="30547">
                  <c:v>0.127</c:v>
                </c:pt>
                <c:pt idx="30548">
                  <c:v>0.127</c:v>
                </c:pt>
                <c:pt idx="30549">
                  <c:v>0.127</c:v>
                </c:pt>
                <c:pt idx="30550">
                  <c:v>0.127</c:v>
                </c:pt>
                <c:pt idx="30551">
                  <c:v>0.127</c:v>
                </c:pt>
                <c:pt idx="30552">
                  <c:v>0.127</c:v>
                </c:pt>
                <c:pt idx="30553">
                  <c:v>0.127</c:v>
                </c:pt>
                <c:pt idx="30554">
                  <c:v>0.127</c:v>
                </c:pt>
                <c:pt idx="30555">
                  <c:v>0.127</c:v>
                </c:pt>
                <c:pt idx="30556">
                  <c:v>0.127</c:v>
                </c:pt>
                <c:pt idx="30557">
                  <c:v>0.127</c:v>
                </c:pt>
                <c:pt idx="30558">
                  <c:v>0.127</c:v>
                </c:pt>
                <c:pt idx="30559">
                  <c:v>0.127</c:v>
                </c:pt>
                <c:pt idx="30560">
                  <c:v>0.127</c:v>
                </c:pt>
                <c:pt idx="30561">
                  <c:v>0.127</c:v>
                </c:pt>
                <c:pt idx="30562">
                  <c:v>0.127</c:v>
                </c:pt>
                <c:pt idx="30563">
                  <c:v>0.127</c:v>
                </c:pt>
                <c:pt idx="30564">
                  <c:v>0.127</c:v>
                </c:pt>
                <c:pt idx="30565">
                  <c:v>0.127</c:v>
                </c:pt>
                <c:pt idx="30566">
                  <c:v>0.127</c:v>
                </c:pt>
                <c:pt idx="30567">
                  <c:v>0.127</c:v>
                </c:pt>
                <c:pt idx="30568">
                  <c:v>0.127</c:v>
                </c:pt>
                <c:pt idx="30569">
                  <c:v>0.127</c:v>
                </c:pt>
                <c:pt idx="30570">
                  <c:v>0.127</c:v>
                </c:pt>
                <c:pt idx="30571">
                  <c:v>0.127</c:v>
                </c:pt>
                <c:pt idx="30572">
                  <c:v>0.127</c:v>
                </c:pt>
                <c:pt idx="30573">
                  <c:v>0.127</c:v>
                </c:pt>
                <c:pt idx="30574">
                  <c:v>0.127</c:v>
                </c:pt>
                <c:pt idx="30575">
                  <c:v>0.127</c:v>
                </c:pt>
                <c:pt idx="30576">
                  <c:v>0.127</c:v>
                </c:pt>
                <c:pt idx="30577">
                  <c:v>0.127</c:v>
                </c:pt>
                <c:pt idx="30578">
                  <c:v>0.127</c:v>
                </c:pt>
                <c:pt idx="30579">
                  <c:v>0.127</c:v>
                </c:pt>
                <c:pt idx="30580">
                  <c:v>0.127</c:v>
                </c:pt>
                <c:pt idx="30581">
                  <c:v>0.127</c:v>
                </c:pt>
                <c:pt idx="30582">
                  <c:v>0.127</c:v>
                </c:pt>
                <c:pt idx="30583">
                  <c:v>0.127</c:v>
                </c:pt>
                <c:pt idx="30584">
                  <c:v>0.127</c:v>
                </c:pt>
                <c:pt idx="30585">
                  <c:v>0.127</c:v>
                </c:pt>
                <c:pt idx="30586">
                  <c:v>0.127</c:v>
                </c:pt>
                <c:pt idx="30587">
                  <c:v>0.127</c:v>
                </c:pt>
                <c:pt idx="30588">
                  <c:v>0.127</c:v>
                </c:pt>
                <c:pt idx="30589">
                  <c:v>0.127</c:v>
                </c:pt>
                <c:pt idx="30590">
                  <c:v>0.127</c:v>
                </c:pt>
                <c:pt idx="30591">
                  <c:v>0.127</c:v>
                </c:pt>
                <c:pt idx="30592">
                  <c:v>0.127</c:v>
                </c:pt>
                <c:pt idx="30593">
                  <c:v>0.127</c:v>
                </c:pt>
                <c:pt idx="30594">
                  <c:v>0.127</c:v>
                </c:pt>
                <c:pt idx="30595">
                  <c:v>0.127</c:v>
                </c:pt>
                <c:pt idx="30596">
                  <c:v>0.127</c:v>
                </c:pt>
                <c:pt idx="30597">
                  <c:v>0.127</c:v>
                </c:pt>
                <c:pt idx="30598">
                  <c:v>0.127</c:v>
                </c:pt>
                <c:pt idx="30599">
                  <c:v>0.127</c:v>
                </c:pt>
                <c:pt idx="30600">
                  <c:v>0.127</c:v>
                </c:pt>
                <c:pt idx="30601">
                  <c:v>0.127</c:v>
                </c:pt>
                <c:pt idx="30602">
                  <c:v>0.127</c:v>
                </c:pt>
                <c:pt idx="30603">
                  <c:v>0.127</c:v>
                </c:pt>
                <c:pt idx="30604">
                  <c:v>0.127</c:v>
                </c:pt>
                <c:pt idx="30605">
                  <c:v>0.127</c:v>
                </c:pt>
                <c:pt idx="30606">
                  <c:v>0.127</c:v>
                </c:pt>
                <c:pt idx="30607">
                  <c:v>0.127</c:v>
                </c:pt>
                <c:pt idx="30608">
                  <c:v>0.127</c:v>
                </c:pt>
                <c:pt idx="30609">
                  <c:v>0.127</c:v>
                </c:pt>
                <c:pt idx="30610">
                  <c:v>0.127</c:v>
                </c:pt>
                <c:pt idx="30611">
                  <c:v>0.127</c:v>
                </c:pt>
                <c:pt idx="30612">
                  <c:v>0.127</c:v>
                </c:pt>
                <c:pt idx="30613">
                  <c:v>0.127</c:v>
                </c:pt>
                <c:pt idx="30614">
                  <c:v>0.127</c:v>
                </c:pt>
                <c:pt idx="30615">
                  <c:v>0.127</c:v>
                </c:pt>
                <c:pt idx="30616">
                  <c:v>0.127</c:v>
                </c:pt>
                <c:pt idx="30617">
                  <c:v>0.127</c:v>
                </c:pt>
                <c:pt idx="30618">
                  <c:v>0.128</c:v>
                </c:pt>
                <c:pt idx="30619">
                  <c:v>0.128</c:v>
                </c:pt>
                <c:pt idx="30620">
                  <c:v>0.128</c:v>
                </c:pt>
                <c:pt idx="30621">
                  <c:v>0.128</c:v>
                </c:pt>
                <c:pt idx="30622">
                  <c:v>0.128</c:v>
                </c:pt>
                <c:pt idx="30623">
                  <c:v>0.128</c:v>
                </c:pt>
                <c:pt idx="30624">
                  <c:v>0.128</c:v>
                </c:pt>
                <c:pt idx="30625">
                  <c:v>0.128</c:v>
                </c:pt>
                <c:pt idx="30626">
                  <c:v>0.128</c:v>
                </c:pt>
                <c:pt idx="30627">
                  <c:v>0.128</c:v>
                </c:pt>
                <c:pt idx="30628">
                  <c:v>0.128</c:v>
                </c:pt>
                <c:pt idx="30629">
                  <c:v>0.128</c:v>
                </c:pt>
                <c:pt idx="30630">
                  <c:v>0.128</c:v>
                </c:pt>
                <c:pt idx="30631">
                  <c:v>0.128</c:v>
                </c:pt>
                <c:pt idx="30632">
                  <c:v>0.128</c:v>
                </c:pt>
                <c:pt idx="30633">
                  <c:v>0.128</c:v>
                </c:pt>
                <c:pt idx="30634">
                  <c:v>0.128</c:v>
                </c:pt>
                <c:pt idx="30635">
                  <c:v>0.128</c:v>
                </c:pt>
                <c:pt idx="30636">
                  <c:v>0.128</c:v>
                </c:pt>
                <c:pt idx="30637">
                  <c:v>0.128</c:v>
                </c:pt>
                <c:pt idx="30638">
                  <c:v>0.128</c:v>
                </c:pt>
                <c:pt idx="30639">
                  <c:v>0.128</c:v>
                </c:pt>
                <c:pt idx="30640">
                  <c:v>0.128</c:v>
                </c:pt>
                <c:pt idx="30641">
                  <c:v>0.128</c:v>
                </c:pt>
                <c:pt idx="30642">
                  <c:v>0.128</c:v>
                </c:pt>
                <c:pt idx="30643">
                  <c:v>0.128</c:v>
                </c:pt>
                <c:pt idx="30644">
                  <c:v>0.128</c:v>
                </c:pt>
                <c:pt idx="30645">
                  <c:v>0.128</c:v>
                </c:pt>
                <c:pt idx="30646">
                  <c:v>0.128</c:v>
                </c:pt>
                <c:pt idx="30647">
                  <c:v>0.128</c:v>
                </c:pt>
                <c:pt idx="30648">
                  <c:v>0.128</c:v>
                </c:pt>
                <c:pt idx="30649">
                  <c:v>0.128</c:v>
                </c:pt>
                <c:pt idx="30650">
                  <c:v>0.128</c:v>
                </c:pt>
                <c:pt idx="30651">
                  <c:v>0.128</c:v>
                </c:pt>
                <c:pt idx="30652">
                  <c:v>0.128</c:v>
                </c:pt>
                <c:pt idx="30653">
                  <c:v>0.128</c:v>
                </c:pt>
                <c:pt idx="30654">
                  <c:v>0.128</c:v>
                </c:pt>
                <c:pt idx="30655">
                  <c:v>0.128</c:v>
                </c:pt>
                <c:pt idx="30656">
                  <c:v>0.128</c:v>
                </c:pt>
                <c:pt idx="30657">
                  <c:v>0.128</c:v>
                </c:pt>
                <c:pt idx="30658">
                  <c:v>0.128</c:v>
                </c:pt>
                <c:pt idx="30659">
                  <c:v>0.128</c:v>
                </c:pt>
                <c:pt idx="30660">
                  <c:v>0.128</c:v>
                </c:pt>
                <c:pt idx="30661">
                  <c:v>0.128</c:v>
                </c:pt>
                <c:pt idx="30662">
                  <c:v>0.128</c:v>
                </c:pt>
                <c:pt idx="30663">
                  <c:v>0.128</c:v>
                </c:pt>
                <c:pt idx="30664">
                  <c:v>0.128</c:v>
                </c:pt>
                <c:pt idx="30665">
                  <c:v>0.128</c:v>
                </c:pt>
                <c:pt idx="30666">
                  <c:v>0.128</c:v>
                </c:pt>
                <c:pt idx="30667">
                  <c:v>0.128</c:v>
                </c:pt>
                <c:pt idx="30668">
                  <c:v>0.128</c:v>
                </c:pt>
                <c:pt idx="30669">
                  <c:v>0.128</c:v>
                </c:pt>
                <c:pt idx="30670">
                  <c:v>0.128</c:v>
                </c:pt>
                <c:pt idx="30671">
                  <c:v>0.128</c:v>
                </c:pt>
                <c:pt idx="30672">
                  <c:v>0.128</c:v>
                </c:pt>
                <c:pt idx="30673">
                  <c:v>0.128</c:v>
                </c:pt>
                <c:pt idx="30674">
                  <c:v>0.128</c:v>
                </c:pt>
                <c:pt idx="30675">
                  <c:v>0.128</c:v>
                </c:pt>
                <c:pt idx="30676">
                  <c:v>0.128</c:v>
                </c:pt>
                <c:pt idx="30677">
                  <c:v>0.128</c:v>
                </c:pt>
                <c:pt idx="30678">
                  <c:v>0.128</c:v>
                </c:pt>
                <c:pt idx="30679">
                  <c:v>0.128</c:v>
                </c:pt>
                <c:pt idx="30680">
                  <c:v>0.128</c:v>
                </c:pt>
                <c:pt idx="30681">
                  <c:v>0.128</c:v>
                </c:pt>
                <c:pt idx="30682">
                  <c:v>0.128</c:v>
                </c:pt>
                <c:pt idx="30683">
                  <c:v>0.128</c:v>
                </c:pt>
                <c:pt idx="30684">
                  <c:v>0.128</c:v>
                </c:pt>
                <c:pt idx="30685">
                  <c:v>0.128</c:v>
                </c:pt>
                <c:pt idx="30686">
                  <c:v>0.128</c:v>
                </c:pt>
                <c:pt idx="30687">
                  <c:v>0.128</c:v>
                </c:pt>
                <c:pt idx="30688">
                  <c:v>0.128</c:v>
                </c:pt>
                <c:pt idx="30689">
                  <c:v>0.128</c:v>
                </c:pt>
                <c:pt idx="30690">
                  <c:v>0.128</c:v>
                </c:pt>
                <c:pt idx="30691">
                  <c:v>0.128</c:v>
                </c:pt>
                <c:pt idx="30692">
                  <c:v>0.128</c:v>
                </c:pt>
                <c:pt idx="30693">
                  <c:v>0.128</c:v>
                </c:pt>
                <c:pt idx="30694">
                  <c:v>0.128</c:v>
                </c:pt>
                <c:pt idx="30695">
                  <c:v>0.128</c:v>
                </c:pt>
                <c:pt idx="30696">
                  <c:v>0.128</c:v>
                </c:pt>
                <c:pt idx="30697">
                  <c:v>0.128</c:v>
                </c:pt>
                <c:pt idx="30698">
                  <c:v>0.128</c:v>
                </c:pt>
                <c:pt idx="30699">
                  <c:v>0.129</c:v>
                </c:pt>
                <c:pt idx="30700">
                  <c:v>0.129</c:v>
                </c:pt>
                <c:pt idx="30701">
                  <c:v>0.129</c:v>
                </c:pt>
                <c:pt idx="30702">
                  <c:v>0.129</c:v>
                </c:pt>
                <c:pt idx="30703">
                  <c:v>0.129</c:v>
                </c:pt>
                <c:pt idx="30704">
                  <c:v>0.129</c:v>
                </c:pt>
                <c:pt idx="30705">
                  <c:v>0.129</c:v>
                </c:pt>
                <c:pt idx="30706">
                  <c:v>0.129</c:v>
                </c:pt>
                <c:pt idx="30707">
                  <c:v>0.129</c:v>
                </c:pt>
                <c:pt idx="30708">
                  <c:v>0.129</c:v>
                </c:pt>
                <c:pt idx="30709">
                  <c:v>0.129</c:v>
                </c:pt>
                <c:pt idx="30710">
                  <c:v>0.129</c:v>
                </c:pt>
                <c:pt idx="30711">
                  <c:v>0.129</c:v>
                </c:pt>
                <c:pt idx="30712">
                  <c:v>0.129</c:v>
                </c:pt>
                <c:pt idx="30713">
                  <c:v>0.129</c:v>
                </c:pt>
                <c:pt idx="30714">
                  <c:v>0.129</c:v>
                </c:pt>
                <c:pt idx="30715">
                  <c:v>0.129</c:v>
                </c:pt>
                <c:pt idx="30716">
                  <c:v>0.129</c:v>
                </c:pt>
                <c:pt idx="30717">
                  <c:v>0.129</c:v>
                </c:pt>
                <c:pt idx="30718">
                  <c:v>0.129</c:v>
                </c:pt>
                <c:pt idx="30719">
                  <c:v>0.129</c:v>
                </c:pt>
                <c:pt idx="30720">
                  <c:v>0.129</c:v>
                </c:pt>
                <c:pt idx="30721">
                  <c:v>0.129</c:v>
                </c:pt>
                <c:pt idx="30722">
                  <c:v>0.129</c:v>
                </c:pt>
                <c:pt idx="30723">
                  <c:v>0.129</c:v>
                </c:pt>
                <c:pt idx="30724">
                  <c:v>0.129</c:v>
                </c:pt>
                <c:pt idx="30725">
                  <c:v>0.129</c:v>
                </c:pt>
                <c:pt idx="30726">
                  <c:v>0.129</c:v>
                </c:pt>
                <c:pt idx="30727">
                  <c:v>0.129</c:v>
                </c:pt>
                <c:pt idx="30728">
                  <c:v>0.129</c:v>
                </c:pt>
                <c:pt idx="30729">
                  <c:v>0.129</c:v>
                </c:pt>
                <c:pt idx="30730">
                  <c:v>0.129</c:v>
                </c:pt>
                <c:pt idx="30731">
                  <c:v>0.129</c:v>
                </c:pt>
                <c:pt idx="30732">
                  <c:v>0.129</c:v>
                </c:pt>
                <c:pt idx="30733">
                  <c:v>0.129</c:v>
                </c:pt>
                <c:pt idx="30734">
                  <c:v>0.129</c:v>
                </c:pt>
                <c:pt idx="30735">
                  <c:v>0.129</c:v>
                </c:pt>
                <c:pt idx="30736">
                  <c:v>0.129</c:v>
                </c:pt>
                <c:pt idx="30737">
                  <c:v>0.129</c:v>
                </c:pt>
                <c:pt idx="30738">
                  <c:v>0.129</c:v>
                </c:pt>
                <c:pt idx="30739">
                  <c:v>0.129</c:v>
                </c:pt>
                <c:pt idx="30740">
                  <c:v>0.129</c:v>
                </c:pt>
                <c:pt idx="30741">
                  <c:v>0.129</c:v>
                </c:pt>
                <c:pt idx="30742">
                  <c:v>0.129</c:v>
                </c:pt>
                <c:pt idx="30743">
                  <c:v>0.129</c:v>
                </c:pt>
                <c:pt idx="30744">
                  <c:v>0.129</c:v>
                </c:pt>
                <c:pt idx="30745">
                  <c:v>0.129</c:v>
                </c:pt>
                <c:pt idx="30746">
                  <c:v>0.129</c:v>
                </c:pt>
                <c:pt idx="30747">
                  <c:v>0.129</c:v>
                </c:pt>
                <c:pt idx="30748">
                  <c:v>0.129</c:v>
                </c:pt>
                <c:pt idx="30749">
                  <c:v>0.129</c:v>
                </c:pt>
                <c:pt idx="30750">
                  <c:v>0.129</c:v>
                </c:pt>
                <c:pt idx="30751">
                  <c:v>0.129</c:v>
                </c:pt>
                <c:pt idx="30752">
                  <c:v>0.129</c:v>
                </c:pt>
                <c:pt idx="30753">
                  <c:v>0.129</c:v>
                </c:pt>
                <c:pt idx="30754">
                  <c:v>0.129</c:v>
                </c:pt>
                <c:pt idx="30755">
                  <c:v>0.129</c:v>
                </c:pt>
                <c:pt idx="30756">
                  <c:v>0.129</c:v>
                </c:pt>
                <c:pt idx="30757">
                  <c:v>0.129</c:v>
                </c:pt>
                <c:pt idx="30758">
                  <c:v>0.129</c:v>
                </c:pt>
                <c:pt idx="30759">
                  <c:v>0.129</c:v>
                </c:pt>
                <c:pt idx="30760">
                  <c:v>0.129</c:v>
                </c:pt>
                <c:pt idx="30761">
                  <c:v>0.129</c:v>
                </c:pt>
                <c:pt idx="30762">
                  <c:v>0.129</c:v>
                </c:pt>
                <c:pt idx="30763">
                  <c:v>0.129</c:v>
                </c:pt>
                <c:pt idx="30764">
                  <c:v>0.129</c:v>
                </c:pt>
                <c:pt idx="30765">
                  <c:v>0.129</c:v>
                </c:pt>
                <c:pt idx="30766">
                  <c:v>0.129</c:v>
                </c:pt>
                <c:pt idx="30767">
                  <c:v>0.129</c:v>
                </c:pt>
                <c:pt idx="30768">
                  <c:v>0.129</c:v>
                </c:pt>
                <c:pt idx="30769">
                  <c:v>0.129</c:v>
                </c:pt>
                <c:pt idx="30770">
                  <c:v>0.129</c:v>
                </c:pt>
                <c:pt idx="30771">
                  <c:v>0.129</c:v>
                </c:pt>
                <c:pt idx="30772">
                  <c:v>0.129</c:v>
                </c:pt>
                <c:pt idx="30773">
                  <c:v>0.129</c:v>
                </c:pt>
                <c:pt idx="30774">
                  <c:v>0.129</c:v>
                </c:pt>
                <c:pt idx="30775">
                  <c:v>0.129</c:v>
                </c:pt>
                <c:pt idx="30776">
                  <c:v>0.129</c:v>
                </c:pt>
                <c:pt idx="30777">
                  <c:v>0.129</c:v>
                </c:pt>
                <c:pt idx="30778">
                  <c:v>0.129</c:v>
                </c:pt>
                <c:pt idx="30779">
                  <c:v>0.129</c:v>
                </c:pt>
                <c:pt idx="30780">
                  <c:v>0.13</c:v>
                </c:pt>
                <c:pt idx="30781">
                  <c:v>0.13</c:v>
                </c:pt>
                <c:pt idx="30782">
                  <c:v>0.13</c:v>
                </c:pt>
                <c:pt idx="30783">
                  <c:v>0.13</c:v>
                </c:pt>
                <c:pt idx="30784">
                  <c:v>0.13</c:v>
                </c:pt>
                <c:pt idx="30785">
                  <c:v>0.13</c:v>
                </c:pt>
                <c:pt idx="30786">
                  <c:v>0.13</c:v>
                </c:pt>
                <c:pt idx="30787">
                  <c:v>0.13</c:v>
                </c:pt>
                <c:pt idx="30788">
                  <c:v>0.13</c:v>
                </c:pt>
                <c:pt idx="30789">
                  <c:v>0.13</c:v>
                </c:pt>
                <c:pt idx="30790">
                  <c:v>0.13</c:v>
                </c:pt>
                <c:pt idx="30791">
                  <c:v>0.13</c:v>
                </c:pt>
                <c:pt idx="30792">
                  <c:v>0.13</c:v>
                </c:pt>
                <c:pt idx="30793">
                  <c:v>0.13</c:v>
                </c:pt>
                <c:pt idx="30794">
                  <c:v>0.13</c:v>
                </c:pt>
                <c:pt idx="30795">
                  <c:v>0.13</c:v>
                </c:pt>
                <c:pt idx="30796">
                  <c:v>0.13</c:v>
                </c:pt>
                <c:pt idx="30797">
                  <c:v>0.13</c:v>
                </c:pt>
                <c:pt idx="30798">
                  <c:v>0.13</c:v>
                </c:pt>
                <c:pt idx="30799">
                  <c:v>0.13</c:v>
                </c:pt>
                <c:pt idx="30800">
                  <c:v>0.13</c:v>
                </c:pt>
                <c:pt idx="30801">
                  <c:v>0.13</c:v>
                </c:pt>
                <c:pt idx="30802">
                  <c:v>0.13</c:v>
                </c:pt>
                <c:pt idx="30803">
                  <c:v>0.13</c:v>
                </c:pt>
                <c:pt idx="30804">
                  <c:v>0.13</c:v>
                </c:pt>
                <c:pt idx="30805">
                  <c:v>0.13</c:v>
                </c:pt>
                <c:pt idx="30806">
                  <c:v>0.13</c:v>
                </c:pt>
                <c:pt idx="30807">
                  <c:v>0.13</c:v>
                </c:pt>
                <c:pt idx="30808">
                  <c:v>0.13</c:v>
                </c:pt>
                <c:pt idx="30809">
                  <c:v>0.13</c:v>
                </c:pt>
                <c:pt idx="30810">
                  <c:v>0.13</c:v>
                </c:pt>
                <c:pt idx="30811">
                  <c:v>0.13</c:v>
                </c:pt>
                <c:pt idx="30812">
                  <c:v>0.13</c:v>
                </c:pt>
                <c:pt idx="30813">
                  <c:v>0.13</c:v>
                </c:pt>
                <c:pt idx="30814">
                  <c:v>0.13</c:v>
                </c:pt>
                <c:pt idx="30815">
                  <c:v>0.13</c:v>
                </c:pt>
                <c:pt idx="30816">
                  <c:v>0.13</c:v>
                </c:pt>
                <c:pt idx="30817">
                  <c:v>0.13</c:v>
                </c:pt>
                <c:pt idx="30818">
                  <c:v>0.13</c:v>
                </c:pt>
                <c:pt idx="30819">
                  <c:v>0.13</c:v>
                </c:pt>
                <c:pt idx="30820">
                  <c:v>0.13</c:v>
                </c:pt>
                <c:pt idx="30821">
                  <c:v>0.13</c:v>
                </c:pt>
                <c:pt idx="30822">
                  <c:v>0.13</c:v>
                </c:pt>
                <c:pt idx="30823">
                  <c:v>0.13</c:v>
                </c:pt>
                <c:pt idx="30824">
                  <c:v>0.13</c:v>
                </c:pt>
                <c:pt idx="30825">
                  <c:v>0.13</c:v>
                </c:pt>
                <c:pt idx="30826">
                  <c:v>0.13</c:v>
                </c:pt>
                <c:pt idx="30827">
                  <c:v>0.13</c:v>
                </c:pt>
                <c:pt idx="30828">
                  <c:v>0.13</c:v>
                </c:pt>
                <c:pt idx="30829">
                  <c:v>0.13</c:v>
                </c:pt>
                <c:pt idx="30830">
                  <c:v>0.13</c:v>
                </c:pt>
                <c:pt idx="30831">
                  <c:v>0.13</c:v>
                </c:pt>
                <c:pt idx="30832">
                  <c:v>0.13</c:v>
                </c:pt>
                <c:pt idx="30833">
                  <c:v>0.13</c:v>
                </c:pt>
                <c:pt idx="30834">
                  <c:v>0.13</c:v>
                </c:pt>
                <c:pt idx="30835">
                  <c:v>0.13</c:v>
                </c:pt>
                <c:pt idx="30836">
                  <c:v>0.13</c:v>
                </c:pt>
                <c:pt idx="30837">
                  <c:v>0.13</c:v>
                </c:pt>
                <c:pt idx="30838">
                  <c:v>0.13</c:v>
                </c:pt>
                <c:pt idx="30839">
                  <c:v>0.13</c:v>
                </c:pt>
                <c:pt idx="30840">
                  <c:v>0.13</c:v>
                </c:pt>
                <c:pt idx="30841">
                  <c:v>0.13</c:v>
                </c:pt>
                <c:pt idx="30842">
                  <c:v>0.13</c:v>
                </c:pt>
                <c:pt idx="30843">
                  <c:v>0.13</c:v>
                </c:pt>
                <c:pt idx="30844">
                  <c:v>0.13</c:v>
                </c:pt>
                <c:pt idx="30845">
                  <c:v>0.13</c:v>
                </c:pt>
                <c:pt idx="30846">
                  <c:v>0.13</c:v>
                </c:pt>
                <c:pt idx="30847">
                  <c:v>0.13</c:v>
                </c:pt>
                <c:pt idx="30848">
                  <c:v>0.13</c:v>
                </c:pt>
                <c:pt idx="30849">
                  <c:v>0.13</c:v>
                </c:pt>
                <c:pt idx="30850">
                  <c:v>0.13</c:v>
                </c:pt>
                <c:pt idx="30851">
                  <c:v>0.13</c:v>
                </c:pt>
                <c:pt idx="30852">
                  <c:v>0.13</c:v>
                </c:pt>
                <c:pt idx="30853">
                  <c:v>0.13</c:v>
                </c:pt>
                <c:pt idx="30854">
                  <c:v>0.13</c:v>
                </c:pt>
                <c:pt idx="30855">
                  <c:v>0.13</c:v>
                </c:pt>
                <c:pt idx="30856">
                  <c:v>0.13</c:v>
                </c:pt>
                <c:pt idx="30857">
                  <c:v>0.13</c:v>
                </c:pt>
                <c:pt idx="30858">
                  <c:v>0.13</c:v>
                </c:pt>
                <c:pt idx="30859">
                  <c:v>0.13</c:v>
                </c:pt>
                <c:pt idx="30860">
                  <c:v>0.13</c:v>
                </c:pt>
                <c:pt idx="30861">
                  <c:v>0.13100000000000001</c:v>
                </c:pt>
                <c:pt idx="30862">
                  <c:v>0.13100000000000001</c:v>
                </c:pt>
                <c:pt idx="30863">
                  <c:v>0.13100000000000001</c:v>
                </c:pt>
                <c:pt idx="30864">
                  <c:v>0.13100000000000001</c:v>
                </c:pt>
                <c:pt idx="30865">
                  <c:v>0.13100000000000001</c:v>
                </c:pt>
                <c:pt idx="30866">
                  <c:v>0.13100000000000001</c:v>
                </c:pt>
                <c:pt idx="30867">
                  <c:v>0.13100000000000001</c:v>
                </c:pt>
                <c:pt idx="30868">
                  <c:v>0.13100000000000001</c:v>
                </c:pt>
                <c:pt idx="30869">
                  <c:v>0.13100000000000001</c:v>
                </c:pt>
                <c:pt idx="30870">
                  <c:v>0.13100000000000001</c:v>
                </c:pt>
                <c:pt idx="30871">
                  <c:v>0.13100000000000001</c:v>
                </c:pt>
                <c:pt idx="30872">
                  <c:v>0.13100000000000001</c:v>
                </c:pt>
                <c:pt idx="30873">
                  <c:v>0.13100000000000001</c:v>
                </c:pt>
                <c:pt idx="30874">
                  <c:v>0.13100000000000001</c:v>
                </c:pt>
                <c:pt idx="30875">
                  <c:v>0.13100000000000001</c:v>
                </c:pt>
                <c:pt idx="30876">
                  <c:v>0.13100000000000001</c:v>
                </c:pt>
                <c:pt idx="30877">
                  <c:v>0.13100000000000001</c:v>
                </c:pt>
                <c:pt idx="30878">
                  <c:v>0.13100000000000001</c:v>
                </c:pt>
                <c:pt idx="30879">
                  <c:v>0.13100000000000001</c:v>
                </c:pt>
                <c:pt idx="30880">
                  <c:v>0.13100000000000001</c:v>
                </c:pt>
                <c:pt idx="30881">
                  <c:v>0.13100000000000001</c:v>
                </c:pt>
                <c:pt idx="30882">
                  <c:v>0.13100000000000001</c:v>
                </c:pt>
                <c:pt idx="30883">
                  <c:v>0.13100000000000001</c:v>
                </c:pt>
                <c:pt idx="30884">
                  <c:v>0.13100000000000001</c:v>
                </c:pt>
                <c:pt idx="30885">
                  <c:v>0.13100000000000001</c:v>
                </c:pt>
                <c:pt idx="30886">
                  <c:v>0.13100000000000001</c:v>
                </c:pt>
                <c:pt idx="30887">
                  <c:v>0.13100000000000001</c:v>
                </c:pt>
                <c:pt idx="30888">
                  <c:v>0.13100000000000001</c:v>
                </c:pt>
                <c:pt idx="30889">
                  <c:v>0.13100000000000001</c:v>
                </c:pt>
                <c:pt idx="30890">
                  <c:v>0.13100000000000001</c:v>
                </c:pt>
                <c:pt idx="30891">
                  <c:v>0.13100000000000001</c:v>
                </c:pt>
                <c:pt idx="30892">
                  <c:v>0.13100000000000001</c:v>
                </c:pt>
                <c:pt idx="30893">
                  <c:v>0.13100000000000001</c:v>
                </c:pt>
                <c:pt idx="30894">
                  <c:v>0.13100000000000001</c:v>
                </c:pt>
                <c:pt idx="30895">
                  <c:v>0.13100000000000001</c:v>
                </c:pt>
                <c:pt idx="30896">
                  <c:v>0.13100000000000001</c:v>
                </c:pt>
                <c:pt idx="30897">
                  <c:v>0.13100000000000001</c:v>
                </c:pt>
                <c:pt idx="30898">
                  <c:v>0.13100000000000001</c:v>
                </c:pt>
                <c:pt idx="30899">
                  <c:v>0.13100000000000001</c:v>
                </c:pt>
                <c:pt idx="30900">
                  <c:v>0.13100000000000001</c:v>
                </c:pt>
                <c:pt idx="30901">
                  <c:v>0.13100000000000001</c:v>
                </c:pt>
                <c:pt idx="30902">
                  <c:v>0.13100000000000001</c:v>
                </c:pt>
                <c:pt idx="30903">
                  <c:v>0.13100000000000001</c:v>
                </c:pt>
                <c:pt idx="30904">
                  <c:v>0.13100000000000001</c:v>
                </c:pt>
                <c:pt idx="30905">
                  <c:v>0.13100000000000001</c:v>
                </c:pt>
                <c:pt idx="30906">
                  <c:v>0.13100000000000001</c:v>
                </c:pt>
                <c:pt idx="30907">
                  <c:v>0.13100000000000001</c:v>
                </c:pt>
                <c:pt idx="30908">
                  <c:v>0.13100000000000001</c:v>
                </c:pt>
                <c:pt idx="30909">
                  <c:v>0.13100000000000001</c:v>
                </c:pt>
                <c:pt idx="30910">
                  <c:v>0.13100000000000001</c:v>
                </c:pt>
                <c:pt idx="30911">
                  <c:v>0.13100000000000001</c:v>
                </c:pt>
                <c:pt idx="30912">
                  <c:v>0.13100000000000001</c:v>
                </c:pt>
                <c:pt idx="30913">
                  <c:v>0.13100000000000001</c:v>
                </c:pt>
                <c:pt idx="30914">
                  <c:v>0.13100000000000001</c:v>
                </c:pt>
                <c:pt idx="30915">
                  <c:v>0.13100000000000001</c:v>
                </c:pt>
                <c:pt idx="30916">
                  <c:v>0.13100000000000001</c:v>
                </c:pt>
                <c:pt idx="30917">
                  <c:v>0.13100000000000001</c:v>
                </c:pt>
                <c:pt idx="30918">
                  <c:v>0.13100000000000001</c:v>
                </c:pt>
                <c:pt idx="30919">
                  <c:v>0.13100000000000001</c:v>
                </c:pt>
                <c:pt idx="30920">
                  <c:v>0.13100000000000001</c:v>
                </c:pt>
                <c:pt idx="30921">
                  <c:v>0.13100000000000001</c:v>
                </c:pt>
                <c:pt idx="30922">
                  <c:v>0.13100000000000001</c:v>
                </c:pt>
                <c:pt idx="30923">
                  <c:v>0.13100000000000001</c:v>
                </c:pt>
                <c:pt idx="30924">
                  <c:v>0.13100000000000001</c:v>
                </c:pt>
                <c:pt idx="30925">
                  <c:v>0.13100000000000001</c:v>
                </c:pt>
                <c:pt idx="30926">
                  <c:v>0.13100000000000001</c:v>
                </c:pt>
                <c:pt idx="30927">
                  <c:v>0.13100000000000001</c:v>
                </c:pt>
                <c:pt idx="30928">
                  <c:v>0.13100000000000001</c:v>
                </c:pt>
                <c:pt idx="30929">
                  <c:v>0.13100000000000001</c:v>
                </c:pt>
                <c:pt idx="30930">
                  <c:v>0.13100000000000001</c:v>
                </c:pt>
                <c:pt idx="30931">
                  <c:v>0.13100000000000001</c:v>
                </c:pt>
                <c:pt idx="30932">
                  <c:v>0.13100000000000001</c:v>
                </c:pt>
                <c:pt idx="30933">
                  <c:v>0.13100000000000001</c:v>
                </c:pt>
                <c:pt idx="30934">
                  <c:v>0.13100000000000001</c:v>
                </c:pt>
                <c:pt idx="30935">
                  <c:v>0.13100000000000001</c:v>
                </c:pt>
                <c:pt idx="30936">
                  <c:v>0.13100000000000001</c:v>
                </c:pt>
                <c:pt idx="30937">
                  <c:v>0.13100000000000001</c:v>
                </c:pt>
                <c:pt idx="30938">
                  <c:v>0.13100000000000001</c:v>
                </c:pt>
                <c:pt idx="30939">
                  <c:v>0.13100000000000001</c:v>
                </c:pt>
                <c:pt idx="30940">
                  <c:v>0.13100000000000001</c:v>
                </c:pt>
                <c:pt idx="30941">
                  <c:v>0.13100000000000001</c:v>
                </c:pt>
                <c:pt idx="30942">
                  <c:v>0.13200000000000001</c:v>
                </c:pt>
                <c:pt idx="30943">
                  <c:v>0.13200000000000001</c:v>
                </c:pt>
                <c:pt idx="30944">
                  <c:v>0.13200000000000001</c:v>
                </c:pt>
                <c:pt idx="30945">
                  <c:v>0.13200000000000001</c:v>
                </c:pt>
                <c:pt idx="30946">
                  <c:v>0.13200000000000001</c:v>
                </c:pt>
                <c:pt idx="30947">
                  <c:v>0.13200000000000001</c:v>
                </c:pt>
                <c:pt idx="30948">
                  <c:v>0.13200000000000001</c:v>
                </c:pt>
                <c:pt idx="30949">
                  <c:v>0.13200000000000001</c:v>
                </c:pt>
                <c:pt idx="30950">
                  <c:v>0.13200000000000001</c:v>
                </c:pt>
                <c:pt idx="30951">
                  <c:v>0.13200000000000001</c:v>
                </c:pt>
                <c:pt idx="30952">
                  <c:v>0.13200000000000001</c:v>
                </c:pt>
                <c:pt idx="30953">
                  <c:v>0.13200000000000001</c:v>
                </c:pt>
                <c:pt idx="30954">
                  <c:v>0.13200000000000001</c:v>
                </c:pt>
                <c:pt idx="30955">
                  <c:v>0.13200000000000001</c:v>
                </c:pt>
                <c:pt idx="30956">
                  <c:v>0.13200000000000001</c:v>
                </c:pt>
                <c:pt idx="30957">
                  <c:v>0.13200000000000001</c:v>
                </c:pt>
                <c:pt idx="30958">
                  <c:v>0.13200000000000001</c:v>
                </c:pt>
                <c:pt idx="30959">
                  <c:v>0.13200000000000001</c:v>
                </c:pt>
                <c:pt idx="30960">
                  <c:v>0.13200000000000001</c:v>
                </c:pt>
                <c:pt idx="30961">
                  <c:v>0.13200000000000001</c:v>
                </c:pt>
                <c:pt idx="30962">
                  <c:v>0.13200000000000001</c:v>
                </c:pt>
                <c:pt idx="30963">
                  <c:v>0.13200000000000001</c:v>
                </c:pt>
                <c:pt idx="30964">
                  <c:v>0.13200000000000001</c:v>
                </c:pt>
                <c:pt idx="30965">
                  <c:v>0.13200000000000001</c:v>
                </c:pt>
                <c:pt idx="30966">
                  <c:v>0.13200000000000001</c:v>
                </c:pt>
                <c:pt idx="30967">
                  <c:v>0.13200000000000001</c:v>
                </c:pt>
                <c:pt idx="30968">
                  <c:v>0.13200000000000001</c:v>
                </c:pt>
                <c:pt idx="30969">
                  <c:v>0.13200000000000001</c:v>
                </c:pt>
                <c:pt idx="30970">
                  <c:v>0.13200000000000001</c:v>
                </c:pt>
                <c:pt idx="30971">
                  <c:v>0.13200000000000001</c:v>
                </c:pt>
                <c:pt idx="30972">
                  <c:v>0.13200000000000001</c:v>
                </c:pt>
                <c:pt idx="30973">
                  <c:v>0.13200000000000001</c:v>
                </c:pt>
                <c:pt idx="30974">
                  <c:v>0.13200000000000001</c:v>
                </c:pt>
                <c:pt idx="30975">
                  <c:v>0.13200000000000001</c:v>
                </c:pt>
                <c:pt idx="30976">
                  <c:v>0.13200000000000001</c:v>
                </c:pt>
                <c:pt idx="30977">
                  <c:v>0.13200000000000001</c:v>
                </c:pt>
                <c:pt idx="30978">
                  <c:v>0.13200000000000001</c:v>
                </c:pt>
                <c:pt idx="30979">
                  <c:v>0.13200000000000001</c:v>
                </c:pt>
                <c:pt idx="30980">
                  <c:v>0.13200000000000001</c:v>
                </c:pt>
                <c:pt idx="30981">
                  <c:v>0.13200000000000001</c:v>
                </c:pt>
                <c:pt idx="30982">
                  <c:v>0.13200000000000001</c:v>
                </c:pt>
                <c:pt idx="30983">
                  <c:v>0.13200000000000001</c:v>
                </c:pt>
                <c:pt idx="30984">
                  <c:v>0.13200000000000001</c:v>
                </c:pt>
                <c:pt idx="30985">
                  <c:v>0.13200000000000001</c:v>
                </c:pt>
                <c:pt idx="30986">
                  <c:v>0.13200000000000001</c:v>
                </c:pt>
                <c:pt idx="30987">
                  <c:v>0.13200000000000001</c:v>
                </c:pt>
                <c:pt idx="30988">
                  <c:v>0.13200000000000001</c:v>
                </c:pt>
                <c:pt idx="30989">
                  <c:v>0.13200000000000001</c:v>
                </c:pt>
                <c:pt idx="30990">
                  <c:v>0.13200000000000001</c:v>
                </c:pt>
                <c:pt idx="30991">
                  <c:v>0.13200000000000001</c:v>
                </c:pt>
                <c:pt idx="30992">
                  <c:v>0.13200000000000001</c:v>
                </c:pt>
                <c:pt idx="30993">
                  <c:v>0.13200000000000001</c:v>
                </c:pt>
                <c:pt idx="30994">
                  <c:v>0.13200000000000001</c:v>
                </c:pt>
                <c:pt idx="30995">
                  <c:v>0.13200000000000001</c:v>
                </c:pt>
                <c:pt idx="30996">
                  <c:v>0.13200000000000001</c:v>
                </c:pt>
                <c:pt idx="30997">
                  <c:v>0.13200000000000001</c:v>
                </c:pt>
                <c:pt idx="30998">
                  <c:v>0.13200000000000001</c:v>
                </c:pt>
                <c:pt idx="30999">
                  <c:v>0.13200000000000001</c:v>
                </c:pt>
                <c:pt idx="31000">
                  <c:v>0.13200000000000001</c:v>
                </c:pt>
                <c:pt idx="31001">
                  <c:v>0.13200000000000001</c:v>
                </c:pt>
                <c:pt idx="31002">
                  <c:v>0.13200000000000001</c:v>
                </c:pt>
                <c:pt idx="31003">
                  <c:v>0.13200000000000001</c:v>
                </c:pt>
                <c:pt idx="31004">
                  <c:v>0.13200000000000001</c:v>
                </c:pt>
                <c:pt idx="31005">
                  <c:v>0.13200000000000001</c:v>
                </c:pt>
                <c:pt idx="31006">
                  <c:v>0.13200000000000001</c:v>
                </c:pt>
                <c:pt idx="31007">
                  <c:v>0.13200000000000001</c:v>
                </c:pt>
                <c:pt idx="31008">
                  <c:v>0.13200000000000001</c:v>
                </c:pt>
                <c:pt idx="31009">
                  <c:v>0.13200000000000001</c:v>
                </c:pt>
                <c:pt idx="31010">
                  <c:v>0.13200000000000001</c:v>
                </c:pt>
                <c:pt idx="31011">
                  <c:v>0.13200000000000001</c:v>
                </c:pt>
                <c:pt idx="31012">
                  <c:v>0.13200000000000001</c:v>
                </c:pt>
                <c:pt idx="31013">
                  <c:v>0.13200000000000001</c:v>
                </c:pt>
                <c:pt idx="31014">
                  <c:v>0.13200000000000001</c:v>
                </c:pt>
                <c:pt idx="31015">
                  <c:v>0.13200000000000001</c:v>
                </c:pt>
                <c:pt idx="31016">
                  <c:v>0.13200000000000001</c:v>
                </c:pt>
                <c:pt idx="31017">
                  <c:v>0.13200000000000001</c:v>
                </c:pt>
                <c:pt idx="31018">
                  <c:v>0.13200000000000001</c:v>
                </c:pt>
                <c:pt idx="31019">
                  <c:v>0.13200000000000001</c:v>
                </c:pt>
                <c:pt idx="31020">
                  <c:v>0.13200000000000001</c:v>
                </c:pt>
                <c:pt idx="31021">
                  <c:v>0.13200000000000001</c:v>
                </c:pt>
                <c:pt idx="31022">
                  <c:v>0.13200000000000001</c:v>
                </c:pt>
                <c:pt idx="31023">
                  <c:v>0.13300000000000001</c:v>
                </c:pt>
                <c:pt idx="31024">
                  <c:v>0.13300000000000001</c:v>
                </c:pt>
                <c:pt idx="31025">
                  <c:v>0.13300000000000001</c:v>
                </c:pt>
                <c:pt idx="31026">
                  <c:v>0.13300000000000001</c:v>
                </c:pt>
                <c:pt idx="31027">
                  <c:v>0.13300000000000001</c:v>
                </c:pt>
                <c:pt idx="31028">
                  <c:v>0.13300000000000001</c:v>
                </c:pt>
                <c:pt idx="31029">
                  <c:v>0.13300000000000001</c:v>
                </c:pt>
                <c:pt idx="31030">
                  <c:v>0.13300000000000001</c:v>
                </c:pt>
                <c:pt idx="31031">
                  <c:v>0.13300000000000001</c:v>
                </c:pt>
                <c:pt idx="31032">
                  <c:v>0.13300000000000001</c:v>
                </c:pt>
                <c:pt idx="31033">
                  <c:v>0.13300000000000001</c:v>
                </c:pt>
                <c:pt idx="31034">
                  <c:v>0.13300000000000001</c:v>
                </c:pt>
                <c:pt idx="31035">
                  <c:v>0.13300000000000001</c:v>
                </c:pt>
                <c:pt idx="31036">
                  <c:v>0.13300000000000001</c:v>
                </c:pt>
                <c:pt idx="31037">
                  <c:v>0.13300000000000001</c:v>
                </c:pt>
                <c:pt idx="31038">
                  <c:v>0.13300000000000001</c:v>
                </c:pt>
                <c:pt idx="31039">
                  <c:v>0.13300000000000001</c:v>
                </c:pt>
                <c:pt idx="31040">
                  <c:v>0.13300000000000001</c:v>
                </c:pt>
                <c:pt idx="31041">
                  <c:v>0.13300000000000001</c:v>
                </c:pt>
                <c:pt idx="31042">
                  <c:v>0.13300000000000001</c:v>
                </c:pt>
                <c:pt idx="31043">
                  <c:v>0.13300000000000001</c:v>
                </c:pt>
                <c:pt idx="31044">
                  <c:v>0.13300000000000001</c:v>
                </c:pt>
                <c:pt idx="31045">
                  <c:v>0.13300000000000001</c:v>
                </c:pt>
                <c:pt idx="31046">
                  <c:v>0.13300000000000001</c:v>
                </c:pt>
                <c:pt idx="31047">
                  <c:v>0.13300000000000001</c:v>
                </c:pt>
                <c:pt idx="31048">
                  <c:v>0.13300000000000001</c:v>
                </c:pt>
                <c:pt idx="31049">
                  <c:v>0.13300000000000001</c:v>
                </c:pt>
                <c:pt idx="31050">
                  <c:v>0.13300000000000001</c:v>
                </c:pt>
                <c:pt idx="31051">
                  <c:v>0.13300000000000001</c:v>
                </c:pt>
                <c:pt idx="31052">
                  <c:v>0.13300000000000001</c:v>
                </c:pt>
                <c:pt idx="31053">
                  <c:v>0.13300000000000001</c:v>
                </c:pt>
                <c:pt idx="31054">
                  <c:v>0.13300000000000001</c:v>
                </c:pt>
                <c:pt idx="31055">
                  <c:v>0.13300000000000001</c:v>
                </c:pt>
                <c:pt idx="31056">
                  <c:v>0.13300000000000001</c:v>
                </c:pt>
                <c:pt idx="31057">
                  <c:v>0.13300000000000001</c:v>
                </c:pt>
                <c:pt idx="31058">
                  <c:v>0.13300000000000001</c:v>
                </c:pt>
                <c:pt idx="31059">
                  <c:v>0.13300000000000001</c:v>
                </c:pt>
                <c:pt idx="31060">
                  <c:v>0.13300000000000001</c:v>
                </c:pt>
                <c:pt idx="31061">
                  <c:v>0.13300000000000001</c:v>
                </c:pt>
                <c:pt idx="31062">
                  <c:v>0.13300000000000001</c:v>
                </c:pt>
                <c:pt idx="31063">
                  <c:v>0.13300000000000001</c:v>
                </c:pt>
                <c:pt idx="31064">
                  <c:v>0.13300000000000001</c:v>
                </c:pt>
                <c:pt idx="31065">
                  <c:v>0.13300000000000001</c:v>
                </c:pt>
                <c:pt idx="31066">
                  <c:v>0.13300000000000001</c:v>
                </c:pt>
                <c:pt idx="31067">
                  <c:v>0.13300000000000001</c:v>
                </c:pt>
                <c:pt idx="31068">
                  <c:v>0.13300000000000001</c:v>
                </c:pt>
                <c:pt idx="31069">
                  <c:v>0.13300000000000001</c:v>
                </c:pt>
                <c:pt idx="31070">
                  <c:v>0.13300000000000001</c:v>
                </c:pt>
                <c:pt idx="31071">
                  <c:v>0.13300000000000001</c:v>
                </c:pt>
                <c:pt idx="31072">
                  <c:v>0.13300000000000001</c:v>
                </c:pt>
                <c:pt idx="31073">
                  <c:v>0.13300000000000001</c:v>
                </c:pt>
                <c:pt idx="31074">
                  <c:v>0.13300000000000001</c:v>
                </c:pt>
                <c:pt idx="31075">
                  <c:v>0.13300000000000001</c:v>
                </c:pt>
                <c:pt idx="31076">
                  <c:v>0.13300000000000001</c:v>
                </c:pt>
                <c:pt idx="31077">
                  <c:v>0.13300000000000001</c:v>
                </c:pt>
                <c:pt idx="31078">
                  <c:v>0.13300000000000001</c:v>
                </c:pt>
                <c:pt idx="31079">
                  <c:v>0.13300000000000001</c:v>
                </c:pt>
                <c:pt idx="31080">
                  <c:v>0.13300000000000001</c:v>
                </c:pt>
                <c:pt idx="31081">
                  <c:v>0.13300000000000001</c:v>
                </c:pt>
                <c:pt idx="31082">
                  <c:v>0.13300000000000001</c:v>
                </c:pt>
                <c:pt idx="31083">
                  <c:v>0.13300000000000001</c:v>
                </c:pt>
                <c:pt idx="31084">
                  <c:v>0.13300000000000001</c:v>
                </c:pt>
                <c:pt idx="31085">
                  <c:v>0.13300000000000001</c:v>
                </c:pt>
                <c:pt idx="31086">
                  <c:v>0.13300000000000001</c:v>
                </c:pt>
                <c:pt idx="31087">
                  <c:v>0.13300000000000001</c:v>
                </c:pt>
                <c:pt idx="31088">
                  <c:v>0.13300000000000001</c:v>
                </c:pt>
                <c:pt idx="31089">
                  <c:v>0.13300000000000001</c:v>
                </c:pt>
                <c:pt idx="31090">
                  <c:v>0.13300000000000001</c:v>
                </c:pt>
                <c:pt idx="31091">
                  <c:v>0.13300000000000001</c:v>
                </c:pt>
                <c:pt idx="31092">
                  <c:v>0.13300000000000001</c:v>
                </c:pt>
                <c:pt idx="31093">
                  <c:v>0.13300000000000001</c:v>
                </c:pt>
                <c:pt idx="31094">
                  <c:v>0.13300000000000001</c:v>
                </c:pt>
                <c:pt idx="31095">
                  <c:v>0.13300000000000001</c:v>
                </c:pt>
                <c:pt idx="31096">
                  <c:v>0.13300000000000001</c:v>
                </c:pt>
                <c:pt idx="31097">
                  <c:v>0.13300000000000001</c:v>
                </c:pt>
                <c:pt idx="31098">
                  <c:v>0.13300000000000001</c:v>
                </c:pt>
                <c:pt idx="31099">
                  <c:v>0.13300000000000001</c:v>
                </c:pt>
                <c:pt idx="31100">
                  <c:v>0.13300000000000001</c:v>
                </c:pt>
                <c:pt idx="31101">
                  <c:v>0.13300000000000001</c:v>
                </c:pt>
                <c:pt idx="31102">
                  <c:v>0.13300000000000001</c:v>
                </c:pt>
                <c:pt idx="31103">
                  <c:v>0.13300000000000001</c:v>
                </c:pt>
                <c:pt idx="31104">
                  <c:v>0.13400000000000001</c:v>
                </c:pt>
                <c:pt idx="31105">
                  <c:v>0.13400000000000001</c:v>
                </c:pt>
                <c:pt idx="31106">
                  <c:v>0.13400000000000001</c:v>
                </c:pt>
                <c:pt idx="31107">
                  <c:v>0.13400000000000001</c:v>
                </c:pt>
                <c:pt idx="31108">
                  <c:v>0.13400000000000001</c:v>
                </c:pt>
                <c:pt idx="31109">
                  <c:v>0.13400000000000001</c:v>
                </c:pt>
                <c:pt idx="31110">
                  <c:v>0.13400000000000001</c:v>
                </c:pt>
                <c:pt idx="31111">
                  <c:v>0.13400000000000001</c:v>
                </c:pt>
                <c:pt idx="31112">
                  <c:v>0.13400000000000001</c:v>
                </c:pt>
                <c:pt idx="31113">
                  <c:v>0.13400000000000001</c:v>
                </c:pt>
                <c:pt idx="31114">
                  <c:v>0.13400000000000001</c:v>
                </c:pt>
                <c:pt idx="31115">
                  <c:v>0.13400000000000001</c:v>
                </c:pt>
                <c:pt idx="31116">
                  <c:v>0.13400000000000001</c:v>
                </c:pt>
                <c:pt idx="31117">
                  <c:v>0.13400000000000001</c:v>
                </c:pt>
                <c:pt idx="31118">
                  <c:v>0.13400000000000001</c:v>
                </c:pt>
                <c:pt idx="31119">
                  <c:v>0.13400000000000001</c:v>
                </c:pt>
                <c:pt idx="31120">
                  <c:v>0.13400000000000001</c:v>
                </c:pt>
                <c:pt idx="31121">
                  <c:v>0.13400000000000001</c:v>
                </c:pt>
                <c:pt idx="31122">
                  <c:v>0.13400000000000001</c:v>
                </c:pt>
                <c:pt idx="31123">
                  <c:v>0.13400000000000001</c:v>
                </c:pt>
                <c:pt idx="31124">
                  <c:v>0.13400000000000001</c:v>
                </c:pt>
                <c:pt idx="31125">
                  <c:v>0.13400000000000001</c:v>
                </c:pt>
                <c:pt idx="31126">
                  <c:v>0.13400000000000001</c:v>
                </c:pt>
                <c:pt idx="31127">
                  <c:v>0.13400000000000001</c:v>
                </c:pt>
                <c:pt idx="31128">
                  <c:v>0.13400000000000001</c:v>
                </c:pt>
                <c:pt idx="31129">
                  <c:v>0.13400000000000001</c:v>
                </c:pt>
                <c:pt idx="31130">
                  <c:v>0.13400000000000001</c:v>
                </c:pt>
                <c:pt idx="31131">
                  <c:v>0.13400000000000001</c:v>
                </c:pt>
                <c:pt idx="31132">
                  <c:v>0.13400000000000001</c:v>
                </c:pt>
                <c:pt idx="31133">
                  <c:v>0.13400000000000001</c:v>
                </c:pt>
                <c:pt idx="31134">
                  <c:v>0.13400000000000001</c:v>
                </c:pt>
                <c:pt idx="31135">
                  <c:v>0.13400000000000001</c:v>
                </c:pt>
                <c:pt idx="31136">
                  <c:v>0.13400000000000001</c:v>
                </c:pt>
                <c:pt idx="31137">
                  <c:v>0.13400000000000001</c:v>
                </c:pt>
                <c:pt idx="31138">
                  <c:v>0.13400000000000001</c:v>
                </c:pt>
                <c:pt idx="31139">
                  <c:v>0.13400000000000001</c:v>
                </c:pt>
                <c:pt idx="31140">
                  <c:v>0.13400000000000001</c:v>
                </c:pt>
                <c:pt idx="31141">
                  <c:v>0.13400000000000001</c:v>
                </c:pt>
                <c:pt idx="31142">
                  <c:v>0.13400000000000001</c:v>
                </c:pt>
                <c:pt idx="31143">
                  <c:v>0.13400000000000001</c:v>
                </c:pt>
                <c:pt idx="31144">
                  <c:v>0.13400000000000001</c:v>
                </c:pt>
                <c:pt idx="31145">
                  <c:v>0.13400000000000001</c:v>
                </c:pt>
                <c:pt idx="31146">
                  <c:v>0.13400000000000001</c:v>
                </c:pt>
                <c:pt idx="31147">
                  <c:v>0.13400000000000001</c:v>
                </c:pt>
                <c:pt idx="31148">
                  <c:v>0.13400000000000001</c:v>
                </c:pt>
                <c:pt idx="31149">
                  <c:v>0.13400000000000001</c:v>
                </c:pt>
                <c:pt idx="31150">
                  <c:v>0.13400000000000001</c:v>
                </c:pt>
                <c:pt idx="31151">
                  <c:v>0.13400000000000001</c:v>
                </c:pt>
                <c:pt idx="31152">
                  <c:v>0.13400000000000001</c:v>
                </c:pt>
                <c:pt idx="31153">
                  <c:v>0.13400000000000001</c:v>
                </c:pt>
                <c:pt idx="31154">
                  <c:v>0.13400000000000001</c:v>
                </c:pt>
                <c:pt idx="31155">
                  <c:v>0.13400000000000001</c:v>
                </c:pt>
                <c:pt idx="31156">
                  <c:v>0.13400000000000001</c:v>
                </c:pt>
                <c:pt idx="31157">
                  <c:v>0.13400000000000001</c:v>
                </c:pt>
                <c:pt idx="31158">
                  <c:v>0.13400000000000001</c:v>
                </c:pt>
                <c:pt idx="31159">
                  <c:v>0.13400000000000001</c:v>
                </c:pt>
                <c:pt idx="31160">
                  <c:v>0.13400000000000001</c:v>
                </c:pt>
                <c:pt idx="31161">
                  <c:v>0.13400000000000001</c:v>
                </c:pt>
                <c:pt idx="31162">
                  <c:v>0.13400000000000001</c:v>
                </c:pt>
                <c:pt idx="31163">
                  <c:v>0.13400000000000001</c:v>
                </c:pt>
                <c:pt idx="31164">
                  <c:v>0.13400000000000001</c:v>
                </c:pt>
                <c:pt idx="31165">
                  <c:v>0.13400000000000001</c:v>
                </c:pt>
                <c:pt idx="31166">
                  <c:v>0.13400000000000001</c:v>
                </c:pt>
                <c:pt idx="31167">
                  <c:v>0.13400000000000001</c:v>
                </c:pt>
                <c:pt idx="31168">
                  <c:v>0.13400000000000001</c:v>
                </c:pt>
                <c:pt idx="31169">
                  <c:v>0.13400000000000001</c:v>
                </c:pt>
                <c:pt idx="31170">
                  <c:v>0.13400000000000001</c:v>
                </c:pt>
                <c:pt idx="31171">
                  <c:v>0.13400000000000001</c:v>
                </c:pt>
                <c:pt idx="31172">
                  <c:v>0.13400000000000001</c:v>
                </c:pt>
                <c:pt idx="31173">
                  <c:v>0.13400000000000001</c:v>
                </c:pt>
                <c:pt idx="31174">
                  <c:v>0.13400000000000001</c:v>
                </c:pt>
                <c:pt idx="31175">
                  <c:v>0.13400000000000001</c:v>
                </c:pt>
                <c:pt idx="31176">
                  <c:v>0.13400000000000001</c:v>
                </c:pt>
                <c:pt idx="31177">
                  <c:v>0.13400000000000001</c:v>
                </c:pt>
                <c:pt idx="31178">
                  <c:v>0.13400000000000001</c:v>
                </c:pt>
                <c:pt idx="31179">
                  <c:v>0.13400000000000001</c:v>
                </c:pt>
                <c:pt idx="31180">
                  <c:v>0.13400000000000001</c:v>
                </c:pt>
                <c:pt idx="31181">
                  <c:v>0.13400000000000001</c:v>
                </c:pt>
                <c:pt idx="31182">
                  <c:v>0.13400000000000001</c:v>
                </c:pt>
                <c:pt idx="31183">
                  <c:v>0.13400000000000001</c:v>
                </c:pt>
                <c:pt idx="31184">
                  <c:v>0.13400000000000001</c:v>
                </c:pt>
                <c:pt idx="31185">
                  <c:v>0.13500000000000001</c:v>
                </c:pt>
                <c:pt idx="31186">
                  <c:v>0.13500000000000001</c:v>
                </c:pt>
                <c:pt idx="31187">
                  <c:v>0.13500000000000001</c:v>
                </c:pt>
                <c:pt idx="31188">
                  <c:v>0.13500000000000001</c:v>
                </c:pt>
                <c:pt idx="31189">
                  <c:v>0.13500000000000001</c:v>
                </c:pt>
                <c:pt idx="31190">
                  <c:v>0.13500000000000001</c:v>
                </c:pt>
                <c:pt idx="31191">
                  <c:v>0.13500000000000001</c:v>
                </c:pt>
                <c:pt idx="31192">
                  <c:v>0.13500000000000001</c:v>
                </c:pt>
                <c:pt idx="31193">
                  <c:v>0.13500000000000001</c:v>
                </c:pt>
                <c:pt idx="31194">
                  <c:v>0.13500000000000001</c:v>
                </c:pt>
                <c:pt idx="31195">
                  <c:v>0.13500000000000001</c:v>
                </c:pt>
                <c:pt idx="31196">
                  <c:v>0.13500000000000001</c:v>
                </c:pt>
                <c:pt idx="31197">
                  <c:v>0.13500000000000001</c:v>
                </c:pt>
                <c:pt idx="31198">
                  <c:v>0.13500000000000001</c:v>
                </c:pt>
                <c:pt idx="31199">
                  <c:v>0.13500000000000001</c:v>
                </c:pt>
                <c:pt idx="31200">
                  <c:v>0.13500000000000001</c:v>
                </c:pt>
                <c:pt idx="31201">
                  <c:v>0.13500000000000001</c:v>
                </c:pt>
                <c:pt idx="31202">
                  <c:v>0.13500000000000001</c:v>
                </c:pt>
                <c:pt idx="31203">
                  <c:v>0.13500000000000001</c:v>
                </c:pt>
                <c:pt idx="31204">
                  <c:v>0.13500000000000001</c:v>
                </c:pt>
                <c:pt idx="31205">
                  <c:v>0.13500000000000001</c:v>
                </c:pt>
                <c:pt idx="31206">
                  <c:v>0.13500000000000001</c:v>
                </c:pt>
                <c:pt idx="31207">
                  <c:v>0.13500000000000001</c:v>
                </c:pt>
                <c:pt idx="31208">
                  <c:v>0.13500000000000001</c:v>
                </c:pt>
                <c:pt idx="31209">
                  <c:v>0.13500000000000001</c:v>
                </c:pt>
                <c:pt idx="31210">
                  <c:v>0.13500000000000001</c:v>
                </c:pt>
                <c:pt idx="31211">
                  <c:v>0.13500000000000001</c:v>
                </c:pt>
                <c:pt idx="31212">
                  <c:v>0.13500000000000001</c:v>
                </c:pt>
                <c:pt idx="31213">
                  <c:v>0.13500000000000001</c:v>
                </c:pt>
                <c:pt idx="31214">
                  <c:v>0.13500000000000001</c:v>
                </c:pt>
                <c:pt idx="31215">
                  <c:v>0.13500000000000001</c:v>
                </c:pt>
                <c:pt idx="31216">
                  <c:v>0.13500000000000001</c:v>
                </c:pt>
                <c:pt idx="31217">
                  <c:v>0.13500000000000001</c:v>
                </c:pt>
                <c:pt idx="31218">
                  <c:v>0.13500000000000001</c:v>
                </c:pt>
                <c:pt idx="31219">
                  <c:v>0.13500000000000001</c:v>
                </c:pt>
                <c:pt idx="31220">
                  <c:v>0.13500000000000001</c:v>
                </c:pt>
                <c:pt idx="31221">
                  <c:v>0.13500000000000001</c:v>
                </c:pt>
                <c:pt idx="31222">
                  <c:v>0.13500000000000001</c:v>
                </c:pt>
                <c:pt idx="31223">
                  <c:v>0.13500000000000001</c:v>
                </c:pt>
                <c:pt idx="31224">
                  <c:v>0.13500000000000001</c:v>
                </c:pt>
                <c:pt idx="31225">
                  <c:v>0.13500000000000001</c:v>
                </c:pt>
                <c:pt idx="31226">
                  <c:v>0.13500000000000001</c:v>
                </c:pt>
                <c:pt idx="31227">
                  <c:v>0.13500000000000001</c:v>
                </c:pt>
                <c:pt idx="31228">
                  <c:v>0.13500000000000001</c:v>
                </c:pt>
                <c:pt idx="31229">
                  <c:v>0.13500000000000001</c:v>
                </c:pt>
                <c:pt idx="31230">
                  <c:v>0.13500000000000001</c:v>
                </c:pt>
                <c:pt idx="31231">
                  <c:v>0.13500000000000001</c:v>
                </c:pt>
                <c:pt idx="31232">
                  <c:v>0.13500000000000001</c:v>
                </c:pt>
                <c:pt idx="31233">
                  <c:v>0.13500000000000001</c:v>
                </c:pt>
                <c:pt idx="31234">
                  <c:v>0.13500000000000001</c:v>
                </c:pt>
                <c:pt idx="31235">
                  <c:v>0.13500000000000001</c:v>
                </c:pt>
                <c:pt idx="31236">
                  <c:v>0.13500000000000001</c:v>
                </c:pt>
                <c:pt idx="31237">
                  <c:v>0.13500000000000001</c:v>
                </c:pt>
                <c:pt idx="31238">
                  <c:v>0.13500000000000001</c:v>
                </c:pt>
                <c:pt idx="31239">
                  <c:v>0.13500000000000001</c:v>
                </c:pt>
                <c:pt idx="31240">
                  <c:v>0.13500000000000001</c:v>
                </c:pt>
                <c:pt idx="31241">
                  <c:v>0.13500000000000001</c:v>
                </c:pt>
                <c:pt idx="31242">
                  <c:v>0.13500000000000001</c:v>
                </c:pt>
                <c:pt idx="31243">
                  <c:v>0.13500000000000001</c:v>
                </c:pt>
                <c:pt idx="31244">
                  <c:v>0.13500000000000001</c:v>
                </c:pt>
                <c:pt idx="31245">
                  <c:v>0.13500000000000001</c:v>
                </c:pt>
                <c:pt idx="31246">
                  <c:v>0.13500000000000001</c:v>
                </c:pt>
                <c:pt idx="31247">
                  <c:v>0.13500000000000001</c:v>
                </c:pt>
                <c:pt idx="31248">
                  <c:v>0.13500000000000001</c:v>
                </c:pt>
                <c:pt idx="31249">
                  <c:v>0.13500000000000001</c:v>
                </c:pt>
                <c:pt idx="31250">
                  <c:v>0.13500000000000001</c:v>
                </c:pt>
                <c:pt idx="31251">
                  <c:v>0.13500000000000001</c:v>
                </c:pt>
                <c:pt idx="31252">
                  <c:v>0.13500000000000001</c:v>
                </c:pt>
                <c:pt idx="31253">
                  <c:v>0.13500000000000001</c:v>
                </c:pt>
                <c:pt idx="31254">
                  <c:v>0.13500000000000001</c:v>
                </c:pt>
                <c:pt idx="31255">
                  <c:v>0.13500000000000001</c:v>
                </c:pt>
                <c:pt idx="31256">
                  <c:v>0.13500000000000001</c:v>
                </c:pt>
                <c:pt idx="31257">
                  <c:v>0.13500000000000001</c:v>
                </c:pt>
                <c:pt idx="31258">
                  <c:v>0.13500000000000001</c:v>
                </c:pt>
                <c:pt idx="31259">
                  <c:v>0.13500000000000001</c:v>
                </c:pt>
                <c:pt idx="31260">
                  <c:v>0.13500000000000001</c:v>
                </c:pt>
                <c:pt idx="31261">
                  <c:v>0.13500000000000001</c:v>
                </c:pt>
                <c:pt idx="31262">
                  <c:v>0.13500000000000001</c:v>
                </c:pt>
                <c:pt idx="31263">
                  <c:v>0.13500000000000001</c:v>
                </c:pt>
                <c:pt idx="31264">
                  <c:v>0.13500000000000001</c:v>
                </c:pt>
                <c:pt idx="31265">
                  <c:v>0.13500000000000001</c:v>
                </c:pt>
                <c:pt idx="31266">
                  <c:v>0.13600000000000001</c:v>
                </c:pt>
                <c:pt idx="31267">
                  <c:v>0.13600000000000001</c:v>
                </c:pt>
                <c:pt idx="31268">
                  <c:v>0.13600000000000001</c:v>
                </c:pt>
                <c:pt idx="31269">
                  <c:v>0.13600000000000001</c:v>
                </c:pt>
                <c:pt idx="31270">
                  <c:v>0.13600000000000001</c:v>
                </c:pt>
                <c:pt idx="31271">
                  <c:v>0.13600000000000001</c:v>
                </c:pt>
                <c:pt idx="31272">
                  <c:v>0.13600000000000001</c:v>
                </c:pt>
                <c:pt idx="31273">
                  <c:v>0.13600000000000001</c:v>
                </c:pt>
                <c:pt idx="31274">
                  <c:v>0.13600000000000001</c:v>
                </c:pt>
                <c:pt idx="31275">
                  <c:v>0.13600000000000001</c:v>
                </c:pt>
                <c:pt idx="31276">
                  <c:v>0.13600000000000001</c:v>
                </c:pt>
                <c:pt idx="31277">
                  <c:v>0.13600000000000001</c:v>
                </c:pt>
                <c:pt idx="31278">
                  <c:v>0.13600000000000001</c:v>
                </c:pt>
                <c:pt idx="31279">
                  <c:v>0.13600000000000001</c:v>
                </c:pt>
                <c:pt idx="31280">
                  <c:v>0.13600000000000001</c:v>
                </c:pt>
                <c:pt idx="31281">
                  <c:v>0.13600000000000001</c:v>
                </c:pt>
                <c:pt idx="31282">
                  <c:v>0.13600000000000001</c:v>
                </c:pt>
                <c:pt idx="31283">
                  <c:v>0.13600000000000001</c:v>
                </c:pt>
                <c:pt idx="31284">
                  <c:v>0.13600000000000001</c:v>
                </c:pt>
                <c:pt idx="31285">
                  <c:v>0.13600000000000001</c:v>
                </c:pt>
                <c:pt idx="31286">
                  <c:v>0.13600000000000001</c:v>
                </c:pt>
                <c:pt idx="31287">
                  <c:v>0.13600000000000001</c:v>
                </c:pt>
                <c:pt idx="31288">
                  <c:v>0.13600000000000001</c:v>
                </c:pt>
                <c:pt idx="31289">
                  <c:v>0.13600000000000001</c:v>
                </c:pt>
                <c:pt idx="31290">
                  <c:v>0.13600000000000001</c:v>
                </c:pt>
                <c:pt idx="31291">
                  <c:v>0.13600000000000001</c:v>
                </c:pt>
                <c:pt idx="31292">
                  <c:v>0.13600000000000001</c:v>
                </c:pt>
                <c:pt idx="31293">
                  <c:v>0.13600000000000001</c:v>
                </c:pt>
                <c:pt idx="31294">
                  <c:v>0.13600000000000001</c:v>
                </c:pt>
                <c:pt idx="31295">
                  <c:v>0.13600000000000001</c:v>
                </c:pt>
                <c:pt idx="31296">
                  <c:v>0.13600000000000001</c:v>
                </c:pt>
                <c:pt idx="31297">
                  <c:v>0.13600000000000001</c:v>
                </c:pt>
                <c:pt idx="31298">
                  <c:v>0.13600000000000001</c:v>
                </c:pt>
                <c:pt idx="31299">
                  <c:v>0.13600000000000001</c:v>
                </c:pt>
                <c:pt idx="31300">
                  <c:v>0.13600000000000001</c:v>
                </c:pt>
                <c:pt idx="31301">
                  <c:v>0.13600000000000001</c:v>
                </c:pt>
                <c:pt idx="31302">
                  <c:v>0.13600000000000001</c:v>
                </c:pt>
                <c:pt idx="31303">
                  <c:v>0.13600000000000001</c:v>
                </c:pt>
                <c:pt idx="31304">
                  <c:v>0.13600000000000001</c:v>
                </c:pt>
                <c:pt idx="31305">
                  <c:v>0.13600000000000001</c:v>
                </c:pt>
                <c:pt idx="31306">
                  <c:v>0.13600000000000001</c:v>
                </c:pt>
                <c:pt idx="31307">
                  <c:v>0.13600000000000001</c:v>
                </c:pt>
                <c:pt idx="31308">
                  <c:v>0.13600000000000001</c:v>
                </c:pt>
                <c:pt idx="31309">
                  <c:v>0.13600000000000001</c:v>
                </c:pt>
                <c:pt idx="31310">
                  <c:v>0.13600000000000001</c:v>
                </c:pt>
                <c:pt idx="31311">
                  <c:v>0.13600000000000001</c:v>
                </c:pt>
                <c:pt idx="31312">
                  <c:v>0.13600000000000001</c:v>
                </c:pt>
                <c:pt idx="31313">
                  <c:v>0.13600000000000001</c:v>
                </c:pt>
                <c:pt idx="31314">
                  <c:v>0.13600000000000001</c:v>
                </c:pt>
                <c:pt idx="31315">
                  <c:v>0.13600000000000001</c:v>
                </c:pt>
                <c:pt idx="31316">
                  <c:v>0.13600000000000001</c:v>
                </c:pt>
                <c:pt idx="31317">
                  <c:v>0.13600000000000001</c:v>
                </c:pt>
                <c:pt idx="31318">
                  <c:v>0.13600000000000001</c:v>
                </c:pt>
                <c:pt idx="31319">
                  <c:v>0.13600000000000001</c:v>
                </c:pt>
                <c:pt idx="31320">
                  <c:v>0.13600000000000001</c:v>
                </c:pt>
                <c:pt idx="31321">
                  <c:v>0.13600000000000001</c:v>
                </c:pt>
                <c:pt idx="31322">
                  <c:v>0.13600000000000001</c:v>
                </c:pt>
                <c:pt idx="31323">
                  <c:v>0.13600000000000001</c:v>
                </c:pt>
                <c:pt idx="31324">
                  <c:v>0.13600000000000001</c:v>
                </c:pt>
                <c:pt idx="31325">
                  <c:v>0.13600000000000001</c:v>
                </c:pt>
                <c:pt idx="31326">
                  <c:v>0.13600000000000001</c:v>
                </c:pt>
                <c:pt idx="31327">
                  <c:v>0.13600000000000001</c:v>
                </c:pt>
                <c:pt idx="31328">
                  <c:v>0.13600000000000001</c:v>
                </c:pt>
                <c:pt idx="31329">
                  <c:v>0.13600000000000001</c:v>
                </c:pt>
                <c:pt idx="31330">
                  <c:v>0.13600000000000001</c:v>
                </c:pt>
                <c:pt idx="31331">
                  <c:v>0.13600000000000001</c:v>
                </c:pt>
                <c:pt idx="31332">
                  <c:v>0.13600000000000001</c:v>
                </c:pt>
                <c:pt idx="31333">
                  <c:v>0.13600000000000001</c:v>
                </c:pt>
                <c:pt idx="31334">
                  <c:v>0.13600000000000001</c:v>
                </c:pt>
                <c:pt idx="31335">
                  <c:v>0.13600000000000001</c:v>
                </c:pt>
                <c:pt idx="31336">
                  <c:v>0.13600000000000001</c:v>
                </c:pt>
                <c:pt idx="31337">
                  <c:v>0.13600000000000001</c:v>
                </c:pt>
                <c:pt idx="31338">
                  <c:v>0.13600000000000001</c:v>
                </c:pt>
                <c:pt idx="31339">
                  <c:v>0.13600000000000001</c:v>
                </c:pt>
                <c:pt idx="31340">
                  <c:v>0.13600000000000001</c:v>
                </c:pt>
                <c:pt idx="31341">
                  <c:v>0.13600000000000001</c:v>
                </c:pt>
                <c:pt idx="31342">
                  <c:v>0.13600000000000001</c:v>
                </c:pt>
                <c:pt idx="31343">
                  <c:v>0.13600000000000001</c:v>
                </c:pt>
                <c:pt idx="31344">
                  <c:v>0.13600000000000001</c:v>
                </c:pt>
                <c:pt idx="31345">
                  <c:v>0.13600000000000001</c:v>
                </c:pt>
                <c:pt idx="31346">
                  <c:v>0.13600000000000001</c:v>
                </c:pt>
                <c:pt idx="31347">
                  <c:v>0.13700000000000001</c:v>
                </c:pt>
                <c:pt idx="31348">
                  <c:v>0.13700000000000001</c:v>
                </c:pt>
                <c:pt idx="31349">
                  <c:v>0.13700000000000001</c:v>
                </c:pt>
                <c:pt idx="31350">
                  <c:v>0.13700000000000001</c:v>
                </c:pt>
                <c:pt idx="31351">
                  <c:v>0.13700000000000001</c:v>
                </c:pt>
                <c:pt idx="31352">
                  <c:v>0.13700000000000001</c:v>
                </c:pt>
                <c:pt idx="31353">
                  <c:v>0.13700000000000001</c:v>
                </c:pt>
                <c:pt idx="31354">
                  <c:v>0.13700000000000001</c:v>
                </c:pt>
                <c:pt idx="31355">
                  <c:v>0.13700000000000001</c:v>
                </c:pt>
                <c:pt idx="31356">
                  <c:v>0.13700000000000001</c:v>
                </c:pt>
                <c:pt idx="31357">
                  <c:v>0.13700000000000001</c:v>
                </c:pt>
                <c:pt idx="31358">
                  <c:v>0.13700000000000001</c:v>
                </c:pt>
                <c:pt idx="31359">
                  <c:v>0.13700000000000001</c:v>
                </c:pt>
                <c:pt idx="31360">
                  <c:v>0.13700000000000001</c:v>
                </c:pt>
                <c:pt idx="31361">
                  <c:v>0.13700000000000001</c:v>
                </c:pt>
                <c:pt idx="31362">
                  <c:v>0.13700000000000001</c:v>
                </c:pt>
                <c:pt idx="31363">
                  <c:v>0.13700000000000001</c:v>
                </c:pt>
                <c:pt idx="31364">
                  <c:v>0.13700000000000001</c:v>
                </c:pt>
                <c:pt idx="31365">
                  <c:v>0.13700000000000001</c:v>
                </c:pt>
                <c:pt idx="31366">
                  <c:v>0.13700000000000001</c:v>
                </c:pt>
                <c:pt idx="31367">
                  <c:v>0.13700000000000001</c:v>
                </c:pt>
                <c:pt idx="31368">
                  <c:v>0.13700000000000001</c:v>
                </c:pt>
                <c:pt idx="31369">
                  <c:v>0.13700000000000001</c:v>
                </c:pt>
                <c:pt idx="31370">
                  <c:v>0.13700000000000001</c:v>
                </c:pt>
                <c:pt idx="31371">
                  <c:v>0.13700000000000001</c:v>
                </c:pt>
                <c:pt idx="31372">
                  <c:v>0.13700000000000001</c:v>
                </c:pt>
                <c:pt idx="31373">
                  <c:v>0.13700000000000001</c:v>
                </c:pt>
                <c:pt idx="31374">
                  <c:v>0.13700000000000001</c:v>
                </c:pt>
                <c:pt idx="31375">
                  <c:v>0.13700000000000001</c:v>
                </c:pt>
                <c:pt idx="31376">
                  <c:v>0.13700000000000001</c:v>
                </c:pt>
                <c:pt idx="31377">
                  <c:v>0.13700000000000001</c:v>
                </c:pt>
                <c:pt idx="31378">
                  <c:v>0.13700000000000001</c:v>
                </c:pt>
                <c:pt idx="31379">
                  <c:v>0.13700000000000001</c:v>
                </c:pt>
                <c:pt idx="31380">
                  <c:v>0.13700000000000001</c:v>
                </c:pt>
                <c:pt idx="31381">
                  <c:v>0.13700000000000001</c:v>
                </c:pt>
                <c:pt idx="31382">
                  <c:v>0.13700000000000001</c:v>
                </c:pt>
                <c:pt idx="31383">
                  <c:v>0.13700000000000001</c:v>
                </c:pt>
                <c:pt idx="31384">
                  <c:v>0.13700000000000001</c:v>
                </c:pt>
                <c:pt idx="31385">
                  <c:v>0.13700000000000001</c:v>
                </c:pt>
                <c:pt idx="31386">
                  <c:v>0.13700000000000001</c:v>
                </c:pt>
                <c:pt idx="31387">
                  <c:v>0.13700000000000001</c:v>
                </c:pt>
                <c:pt idx="31388">
                  <c:v>0.13700000000000001</c:v>
                </c:pt>
                <c:pt idx="31389">
                  <c:v>0.13700000000000001</c:v>
                </c:pt>
                <c:pt idx="31390">
                  <c:v>0.13700000000000001</c:v>
                </c:pt>
                <c:pt idx="31391">
                  <c:v>0.13700000000000001</c:v>
                </c:pt>
                <c:pt idx="31392">
                  <c:v>0.13700000000000001</c:v>
                </c:pt>
                <c:pt idx="31393">
                  <c:v>0.13700000000000001</c:v>
                </c:pt>
                <c:pt idx="31394">
                  <c:v>0.13700000000000001</c:v>
                </c:pt>
                <c:pt idx="31395">
                  <c:v>0.13700000000000001</c:v>
                </c:pt>
                <c:pt idx="31396">
                  <c:v>0.13700000000000001</c:v>
                </c:pt>
                <c:pt idx="31397">
                  <c:v>0.13700000000000001</c:v>
                </c:pt>
                <c:pt idx="31398">
                  <c:v>0.13700000000000001</c:v>
                </c:pt>
                <c:pt idx="31399">
                  <c:v>0.13700000000000001</c:v>
                </c:pt>
                <c:pt idx="31400">
                  <c:v>0.13700000000000001</c:v>
                </c:pt>
                <c:pt idx="31401">
                  <c:v>0.13700000000000001</c:v>
                </c:pt>
                <c:pt idx="31402">
                  <c:v>0.13700000000000001</c:v>
                </c:pt>
                <c:pt idx="31403">
                  <c:v>0.13700000000000001</c:v>
                </c:pt>
                <c:pt idx="31404">
                  <c:v>0.13700000000000001</c:v>
                </c:pt>
                <c:pt idx="31405">
                  <c:v>0.13700000000000001</c:v>
                </c:pt>
                <c:pt idx="31406">
                  <c:v>0.13700000000000001</c:v>
                </c:pt>
                <c:pt idx="31407">
                  <c:v>0.13700000000000001</c:v>
                </c:pt>
                <c:pt idx="31408">
                  <c:v>0.13700000000000001</c:v>
                </c:pt>
                <c:pt idx="31409">
                  <c:v>0.13700000000000001</c:v>
                </c:pt>
                <c:pt idx="31410">
                  <c:v>0.13700000000000001</c:v>
                </c:pt>
                <c:pt idx="31411">
                  <c:v>0.13700000000000001</c:v>
                </c:pt>
                <c:pt idx="31412">
                  <c:v>0.13700000000000001</c:v>
                </c:pt>
                <c:pt idx="31413">
                  <c:v>0.13700000000000001</c:v>
                </c:pt>
                <c:pt idx="31414">
                  <c:v>0.13700000000000001</c:v>
                </c:pt>
                <c:pt idx="31415">
                  <c:v>0.13700000000000001</c:v>
                </c:pt>
                <c:pt idx="31416">
                  <c:v>0.13700000000000001</c:v>
                </c:pt>
                <c:pt idx="31417">
                  <c:v>0.13700000000000001</c:v>
                </c:pt>
                <c:pt idx="31418">
                  <c:v>0.13700000000000001</c:v>
                </c:pt>
                <c:pt idx="31419">
                  <c:v>0.13700000000000001</c:v>
                </c:pt>
                <c:pt idx="31420">
                  <c:v>0.13700000000000001</c:v>
                </c:pt>
                <c:pt idx="31421">
                  <c:v>0.13700000000000001</c:v>
                </c:pt>
                <c:pt idx="31422">
                  <c:v>0.13700000000000001</c:v>
                </c:pt>
                <c:pt idx="31423">
                  <c:v>0.13700000000000001</c:v>
                </c:pt>
                <c:pt idx="31424">
                  <c:v>0.13700000000000001</c:v>
                </c:pt>
                <c:pt idx="31425">
                  <c:v>0.13700000000000001</c:v>
                </c:pt>
                <c:pt idx="31426">
                  <c:v>0.13700000000000001</c:v>
                </c:pt>
                <c:pt idx="31427">
                  <c:v>0.13700000000000001</c:v>
                </c:pt>
                <c:pt idx="31428">
                  <c:v>0.13800000000000001</c:v>
                </c:pt>
                <c:pt idx="31429">
                  <c:v>0.13800000000000001</c:v>
                </c:pt>
                <c:pt idx="31430">
                  <c:v>0.13800000000000001</c:v>
                </c:pt>
                <c:pt idx="31431">
                  <c:v>0.13800000000000001</c:v>
                </c:pt>
                <c:pt idx="31432">
                  <c:v>0.13800000000000001</c:v>
                </c:pt>
                <c:pt idx="31433">
                  <c:v>0.13800000000000001</c:v>
                </c:pt>
                <c:pt idx="31434">
                  <c:v>0.13800000000000001</c:v>
                </c:pt>
                <c:pt idx="31435">
                  <c:v>0.13800000000000001</c:v>
                </c:pt>
                <c:pt idx="31436">
                  <c:v>0.13800000000000001</c:v>
                </c:pt>
                <c:pt idx="31437">
                  <c:v>0.13800000000000001</c:v>
                </c:pt>
                <c:pt idx="31438">
                  <c:v>0.13800000000000001</c:v>
                </c:pt>
                <c:pt idx="31439">
                  <c:v>0.13800000000000001</c:v>
                </c:pt>
                <c:pt idx="31440">
                  <c:v>0.13800000000000001</c:v>
                </c:pt>
                <c:pt idx="31441">
                  <c:v>0.13800000000000001</c:v>
                </c:pt>
                <c:pt idx="31442">
                  <c:v>0.13800000000000001</c:v>
                </c:pt>
                <c:pt idx="31443">
                  <c:v>0.13800000000000001</c:v>
                </c:pt>
                <c:pt idx="31444">
                  <c:v>0.13800000000000001</c:v>
                </c:pt>
                <c:pt idx="31445">
                  <c:v>0.13800000000000001</c:v>
                </c:pt>
                <c:pt idx="31446">
                  <c:v>0.13800000000000001</c:v>
                </c:pt>
                <c:pt idx="31447">
                  <c:v>0.13800000000000001</c:v>
                </c:pt>
                <c:pt idx="31448">
                  <c:v>0.13800000000000001</c:v>
                </c:pt>
                <c:pt idx="31449">
                  <c:v>0.13800000000000001</c:v>
                </c:pt>
                <c:pt idx="31450">
                  <c:v>0.13800000000000001</c:v>
                </c:pt>
                <c:pt idx="31451">
                  <c:v>0.13800000000000001</c:v>
                </c:pt>
                <c:pt idx="31452">
                  <c:v>0.13800000000000001</c:v>
                </c:pt>
                <c:pt idx="31453">
                  <c:v>0.13800000000000001</c:v>
                </c:pt>
                <c:pt idx="31454">
                  <c:v>0.13800000000000001</c:v>
                </c:pt>
                <c:pt idx="31455">
                  <c:v>0.13800000000000001</c:v>
                </c:pt>
                <c:pt idx="31456">
                  <c:v>0.13800000000000001</c:v>
                </c:pt>
                <c:pt idx="31457">
                  <c:v>0.13800000000000001</c:v>
                </c:pt>
                <c:pt idx="31458">
                  <c:v>0.13800000000000001</c:v>
                </c:pt>
                <c:pt idx="31459">
                  <c:v>0.13800000000000001</c:v>
                </c:pt>
                <c:pt idx="31460">
                  <c:v>0.13800000000000001</c:v>
                </c:pt>
                <c:pt idx="31461">
                  <c:v>0.13800000000000001</c:v>
                </c:pt>
                <c:pt idx="31462">
                  <c:v>0.13800000000000001</c:v>
                </c:pt>
                <c:pt idx="31463">
                  <c:v>0.13800000000000001</c:v>
                </c:pt>
                <c:pt idx="31464">
                  <c:v>0.13800000000000001</c:v>
                </c:pt>
                <c:pt idx="31465">
                  <c:v>0.13800000000000001</c:v>
                </c:pt>
                <c:pt idx="31466">
                  <c:v>0.13800000000000001</c:v>
                </c:pt>
                <c:pt idx="31467">
                  <c:v>0.13800000000000001</c:v>
                </c:pt>
                <c:pt idx="31468">
                  <c:v>0.13800000000000001</c:v>
                </c:pt>
                <c:pt idx="31469">
                  <c:v>0.13800000000000001</c:v>
                </c:pt>
                <c:pt idx="31470">
                  <c:v>0.13800000000000001</c:v>
                </c:pt>
                <c:pt idx="31471">
                  <c:v>0.13800000000000001</c:v>
                </c:pt>
                <c:pt idx="31472">
                  <c:v>0.13800000000000001</c:v>
                </c:pt>
                <c:pt idx="31473">
                  <c:v>0.13800000000000001</c:v>
                </c:pt>
                <c:pt idx="31474">
                  <c:v>0.13800000000000001</c:v>
                </c:pt>
                <c:pt idx="31475">
                  <c:v>0.13800000000000001</c:v>
                </c:pt>
                <c:pt idx="31476">
                  <c:v>0.13800000000000001</c:v>
                </c:pt>
                <c:pt idx="31477">
                  <c:v>0.13800000000000001</c:v>
                </c:pt>
                <c:pt idx="31478">
                  <c:v>0.13800000000000001</c:v>
                </c:pt>
                <c:pt idx="31479">
                  <c:v>0.13800000000000001</c:v>
                </c:pt>
                <c:pt idx="31480">
                  <c:v>0.13800000000000001</c:v>
                </c:pt>
                <c:pt idx="31481">
                  <c:v>0.13800000000000001</c:v>
                </c:pt>
                <c:pt idx="31482">
                  <c:v>0.13800000000000001</c:v>
                </c:pt>
                <c:pt idx="31483">
                  <c:v>0.13800000000000001</c:v>
                </c:pt>
                <c:pt idx="31484">
                  <c:v>0.13800000000000001</c:v>
                </c:pt>
                <c:pt idx="31485">
                  <c:v>0.13800000000000001</c:v>
                </c:pt>
                <c:pt idx="31486">
                  <c:v>0.13800000000000001</c:v>
                </c:pt>
                <c:pt idx="31487">
                  <c:v>0.13800000000000001</c:v>
                </c:pt>
                <c:pt idx="31488">
                  <c:v>0.13800000000000001</c:v>
                </c:pt>
                <c:pt idx="31489">
                  <c:v>0.13800000000000001</c:v>
                </c:pt>
                <c:pt idx="31490">
                  <c:v>0.13800000000000001</c:v>
                </c:pt>
                <c:pt idx="31491">
                  <c:v>0.13800000000000001</c:v>
                </c:pt>
                <c:pt idx="31492">
                  <c:v>0.13800000000000001</c:v>
                </c:pt>
                <c:pt idx="31493">
                  <c:v>0.13800000000000001</c:v>
                </c:pt>
                <c:pt idx="31494">
                  <c:v>0.13800000000000001</c:v>
                </c:pt>
                <c:pt idx="31495">
                  <c:v>0.13800000000000001</c:v>
                </c:pt>
                <c:pt idx="31496">
                  <c:v>0.13800000000000001</c:v>
                </c:pt>
                <c:pt idx="31497">
                  <c:v>0.13800000000000001</c:v>
                </c:pt>
                <c:pt idx="31498">
                  <c:v>0.13800000000000001</c:v>
                </c:pt>
                <c:pt idx="31499">
                  <c:v>0.13800000000000001</c:v>
                </c:pt>
                <c:pt idx="31500">
                  <c:v>0.13800000000000001</c:v>
                </c:pt>
                <c:pt idx="31501">
                  <c:v>0.13800000000000001</c:v>
                </c:pt>
                <c:pt idx="31502">
                  <c:v>0.13800000000000001</c:v>
                </c:pt>
                <c:pt idx="31503">
                  <c:v>0.13800000000000001</c:v>
                </c:pt>
                <c:pt idx="31504">
                  <c:v>0.13800000000000001</c:v>
                </c:pt>
                <c:pt idx="31505">
                  <c:v>0.13800000000000001</c:v>
                </c:pt>
                <c:pt idx="31506">
                  <c:v>0.13800000000000001</c:v>
                </c:pt>
                <c:pt idx="31507">
                  <c:v>0.13800000000000001</c:v>
                </c:pt>
                <c:pt idx="31508">
                  <c:v>0.13800000000000001</c:v>
                </c:pt>
                <c:pt idx="31509">
                  <c:v>0.13900000000000001</c:v>
                </c:pt>
                <c:pt idx="31510">
                  <c:v>0.13900000000000001</c:v>
                </c:pt>
                <c:pt idx="31511">
                  <c:v>0.13900000000000001</c:v>
                </c:pt>
                <c:pt idx="31512">
                  <c:v>0.13900000000000001</c:v>
                </c:pt>
                <c:pt idx="31513">
                  <c:v>0.13900000000000001</c:v>
                </c:pt>
                <c:pt idx="31514">
                  <c:v>0.13900000000000001</c:v>
                </c:pt>
                <c:pt idx="31515">
                  <c:v>0.13900000000000001</c:v>
                </c:pt>
                <c:pt idx="31516">
                  <c:v>0.13900000000000001</c:v>
                </c:pt>
                <c:pt idx="31517">
                  <c:v>0.13900000000000001</c:v>
                </c:pt>
                <c:pt idx="31518">
                  <c:v>0.13900000000000001</c:v>
                </c:pt>
                <c:pt idx="31519">
                  <c:v>0.13900000000000001</c:v>
                </c:pt>
                <c:pt idx="31520">
                  <c:v>0.13900000000000001</c:v>
                </c:pt>
                <c:pt idx="31521">
                  <c:v>0.13900000000000001</c:v>
                </c:pt>
                <c:pt idx="31522">
                  <c:v>0.13900000000000001</c:v>
                </c:pt>
                <c:pt idx="31523">
                  <c:v>0.13900000000000001</c:v>
                </c:pt>
                <c:pt idx="31524">
                  <c:v>0.13900000000000001</c:v>
                </c:pt>
                <c:pt idx="31525">
                  <c:v>0.13900000000000001</c:v>
                </c:pt>
                <c:pt idx="31526">
                  <c:v>0.13900000000000001</c:v>
                </c:pt>
                <c:pt idx="31527">
                  <c:v>0.13900000000000001</c:v>
                </c:pt>
                <c:pt idx="31528">
                  <c:v>0.13900000000000001</c:v>
                </c:pt>
                <c:pt idx="31529">
                  <c:v>0.13900000000000001</c:v>
                </c:pt>
                <c:pt idx="31530">
                  <c:v>0.13900000000000001</c:v>
                </c:pt>
                <c:pt idx="31531">
                  <c:v>0.13900000000000001</c:v>
                </c:pt>
                <c:pt idx="31532">
                  <c:v>0.13900000000000001</c:v>
                </c:pt>
                <c:pt idx="31533">
                  <c:v>0.13900000000000001</c:v>
                </c:pt>
                <c:pt idx="31534">
                  <c:v>0.13900000000000001</c:v>
                </c:pt>
                <c:pt idx="31535">
                  <c:v>0.13900000000000001</c:v>
                </c:pt>
                <c:pt idx="31536">
                  <c:v>0.13900000000000001</c:v>
                </c:pt>
                <c:pt idx="31537">
                  <c:v>0.13900000000000001</c:v>
                </c:pt>
                <c:pt idx="31538">
                  <c:v>0.13900000000000001</c:v>
                </c:pt>
                <c:pt idx="31539">
                  <c:v>0.13900000000000001</c:v>
                </c:pt>
                <c:pt idx="31540">
                  <c:v>0.13900000000000001</c:v>
                </c:pt>
                <c:pt idx="31541">
                  <c:v>0.13900000000000001</c:v>
                </c:pt>
                <c:pt idx="31542">
                  <c:v>0.13900000000000001</c:v>
                </c:pt>
                <c:pt idx="31543">
                  <c:v>0.13900000000000001</c:v>
                </c:pt>
                <c:pt idx="31544">
                  <c:v>0.13900000000000001</c:v>
                </c:pt>
                <c:pt idx="31545">
                  <c:v>0.13900000000000001</c:v>
                </c:pt>
                <c:pt idx="31546">
                  <c:v>0.13900000000000001</c:v>
                </c:pt>
                <c:pt idx="31547">
                  <c:v>0.13900000000000001</c:v>
                </c:pt>
                <c:pt idx="31548">
                  <c:v>0.13900000000000001</c:v>
                </c:pt>
                <c:pt idx="31549">
                  <c:v>0.13900000000000001</c:v>
                </c:pt>
                <c:pt idx="31550">
                  <c:v>0.13900000000000001</c:v>
                </c:pt>
                <c:pt idx="31551">
                  <c:v>0.13900000000000001</c:v>
                </c:pt>
                <c:pt idx="31552">
                  <c:v>0.13900000000000001</c:v>
                </c:pt>
                <c:pt idx="31553">
                  <c:v>0.13900000000000001</c:v>
                </c:pt>
                <c:pt idx="31554">
                  <c:v>0.13900000000000001</c:v>
                </c:pt>
                <c:pt idx="31555">
                  <c:v>0.13900000000000001</c:v>
                </c:pt>
                <c:pt idx="31556">
                  <c:v>0.13900000000000001</c:v>
                </c:pt>
                <c:pt idx="31557">
                  <c:v>0.13900000000000001</c:v>
                </c:pt>
                <c:pt idx="31558">
                  <c:v>0.13900000000000001</c:v>
                </c:pt>
                <c:pt idx="31559">
                  <c:v>0.13900000000000001</c:v>
                </c:pt>
                <c:pt idx="31560">
                  <c:v>0.13900000000000001</c:v>
                </c:pt>
                <c:pt idx="31561">
                  <c:v>0.13900000000000001</c:v>
                </c:pt>
                <c:pt idx="31562">
                  <c:v>0.13900000000000001</c:v>
                </c:pt>
                <c:pt idx="31563">
                  <c:v>0.13900000000000001</c:v>
                </c:pt>
                <c:pt idx="31564">
                  <c:v>0.13900000000000001</c:v>
                </c:pt>
                <c:pt idx="31565">
                  <c:v>0.13900000000000001</c:v>
                </c:pt>
                <c:pt idx="31566">
                  <c:v>0.13900000000000001</c:v>
                </c:pt>
                <c:pt idx="31567">
                  <c:v>0.13900000000000001</c:v>
                </c:pt>
                <c:pt idx="31568">
                  <c:v>0.13900000000000001</c:v>
                </c:pt>
                <c:pt idx="31569">
                  <c:v>0.13900000000000001</c:v>
                </c:pt>
                <c:pt idx="31570">
                  <c:v>0.13900000000000001</c:v>
                </c:pt>
                <c:pt idx="31571">
                  <c:v>0.13900000000000001</c:v>
                </c:pt>
                <c:pt idx="31572">
                  <c:v>0.13900000000000001</c:v>
                </c:pt>
                <c:pt idx="31573">
                  <c:v>0.13900000000000001</c:v>
                </c:pt>
                <c:pt idx="31574">
                  <c:v>0.13900000000000001</c:v>
                </c:pt>
                <c:pt idx="31575">
                  <c:v>0.13900000000000001</c:v>
                </c:pt>
                <c:pt idx="31576">
                  <c:v>0.13900000000000001</c:v>
                </c:pt>
                <c:pt idx="31577">
                  <c:v>0.13900000000000001</c:v>
                </c:pt>
                <c:pt idx="31578">
                  <c:v>0.13900000000000001</c:v>
                </c:pt>
                <c:pt idx="31579">
                  <c:v>0.13900000000000001</c:v>
                </c:pt>
                <c:pt idx="31580">
                  <c:v>0.13900000000000001</c:v>
                </c:pt>
                <c:pt idx="31581">
                  <c:v>0.13900000000000001</c:v>
                </c:pt>
                <c:pt idx="31582">
                  <c:v>0.13900000000000001</c:v>
                </c:pt>
                <c:pt idx="31583">
                  <c:v>0.13900000000000001</c:v>
                </c:pt>
                <c:pt idx="31584">
                  <c:v>0.13900000000000001</c:v>
                </c:pt>
                <c:pt idx="31585">
                  <c:v>0.13900000000000001</c:v>
                </c:pt>
                <c:pt idx="31586">
                  <c:v>0.13900000000000001</c:v>
                </c:pt>
                <c:pt idx="31587">
                  <c:v>0.13900000000000001</c:v>
                </c:pt>
                <c:pt idx="31588">
                  <c:v>0.13900000000000001</c:v>
                </c:pt>
                <c:pt idx="31589">
                  <c:v>0.13900000000000001</c:v>
                </c:pt>
                <c:pt idx="31590">
                  <c:v>0.14000000000000001</c:v>
                </c:pt>
                <c:pt idx="31591">
                  <c:v>0.14000000000000001</c:v>
                </c:pt>
                <c:pt idx="31592">
                  <c:v>0.14000000000000001</c:v>
                </c:pt>
                <c:pt idx="31593">
                  <c:v>0.14000000000000001</c:v>
                </c:pt>
                <c:pt idx="31594">
                  <c:v>0.14000000000000001</c:v>
                </c:pt>
                <c:pt idx="31595">
                  <c:v>0.14000000000000001</c:v>
                </c:pt>
                <c:pt idx="31596">
                  <c:v>0.14000000000000001</c:v>
                </c:pt>
                <c:pt idx="31597">
                  <c:v>0.14000000000000001</c:v>
                </c:pt>
                <c:pt idx="31598">
                  <c:v>0.14000000000000001</c:v>
                </c:pt>
                <c:pt idx="31599">
                  <c:v>0.14000000000000001</c:v>
                </c:pt>
                <c:pt idx="31600">
                  <c:v>0.14000000000000001</c:v>
                </c:pt>
                <c:pt idx="31601">
                  <c:v>0.14000000000000001</c:v>
                </c:pt>
                <c:pt idx="31602">
                  <c:v>0.14000000000000001</c:v>
                </c:pt>
                <c:pt idx="31603">
                  <c:v>0.14000000000000001</c:v>
                </c:pt>
                <c:pt idx="31604">
                  <c:v>0.14000000000000001</c:v>
                </c:pt>
                <c:pt idx="31605">
                  <c:v>0.14000000000000001</c:v>
                </c:pt>
                <c:pt idx="31606">
                  <c:v>0.14000000000000001</c:v>
                </c:pt>
                <c:pt idx="31607">
                  <c:v>0.14000000000000001</c:v>
                </c:pt>
                <c:pt idx="31608">
                  <c:v>0.14000000000000001</c:v>
                </c:pt>
                <c:pt idx="31609">
                  <c:v>0.14000000000000001</c:v>
                </c:pt>
                <c:pt idx="31610">
                  <c:v>0.14000000000000001</c:v>
                </c:pt>
                <c:pt idx="31611">
                  <c:v>0.14000000000000001</c:v>
                </c:pt>
                <c:pt idx="31612">
                  <c:v>0.14000000000000001</c:v>
                </c:pt>
                <c:pt idx="31613">
                  <c:v>0.14000000000000001</c:v>
                </c:pt>
                <c:pt idx="31614">
                  <c:v>0.14000000000000001</c:v>
                </c:pt>
                <c:pt idx="31615">
                  <c:v>0.14000000000000001</c:v>
                </c:pt>
                <c:pt idx="31616">
                  <c:v>0.14000000000000001</c:v>
                </c:pt>
                <c:pt idx="31617">
                  <c:v>0.14000000000000001</c:v>
                </c:pt>
                <c:pt idx="31618">
                  <c:v>0.14000000000000001</c:v>
                </c:pt>
                <c:pt idx="31619">
                  <c:v>0.14000000000000001</c:v>
                </c:pt>
                <c:pt idx="31620">
                  <c:v>0.14000000000000001</c:v>
                </c:pt>
                <c:pt idx="31621">
                  <c:v>0.14000000000000001</c:v>
                </c:pt>
                <c:pt idx="31622">
                  <c:v>0.14000000000000001</c:v>
                </c:pt>
                <c:pt idx="31623">
                  <c:v>0.14000000000000001</c:v>
                </c:pt>
                <c:pt idx="31624">
                  <c:v>0.14000000000000001</c:v>
                </c:pt>
                <c:pt idx="31625">
                  <c:v>0.14000000000000001</c:v>
                </c:pt>
                <c:pt idx="31626">
                  <c:v>0.14000000000000001</c:v>
                </c:pt>
                <c:pt idx="31627">
                  <c:v>0.14000000000000001</c:v>
                </c:pt>
                <c:pt idx="31628">
                  <c:v>0.14000000000000001</c:v>
                </c:pt>
                <c:pt idx="31629">
                  <c:v>0.14000000000000001</c:v>
                </c:pt>
                <c:pt idx="31630">
                  <c:v>0.14000000000000001</c:v>
                </c:pt>
                <c:pt idx="31631">
                  <c:v>0.14000000000000001</c:v>
                </c:pt>
                <c:pt idx="31632">
                  <c:v>0.14000000000000001</c:v>
                </c:pt>
                <c:pt idx="31633">
                  <c:v>0.14000000000000001</c:v>
                </c:pt>
                <c:pt idx="31634">
                  <c:v>0.14000000000000001</c:v>
                </c:pt>
                <c:pt idx="31635">
                  <c:v>0.14000000000000001</c:v>
                </c:pt>
                <c:pt idx="31636">
                  <c:v>0.14000000000000001</c:v>
                </c:pt>
                <c:pt idx="31637">
                  <c:v>0.14000000000000001</c:v>
                </c:pt>
                <c:pt idx="31638">
                  <c:v>0.14000000000000001</c:v>
                </c:pt>
                <c:pt idx="31639">
                  <c:v>0.14000000000000001</c:v>
                </c:pt>
                <c:pt idx="31640">
                  <c:v>0.14000000000000001</c:v>
                </c:pt>
                <c:pt idx="31641">
                  <c:v>0.14000000000000001</c:v>
                </c:pt>
                <c:pt idx="31642">
                  <c:v>0.14000000000000001</c:v>
                </c:pt>
                <c:pt idx="31643">
                  <c:v>0.14000000000000001</c:v>
                </c:pt>
                <c:pt idx="31644">
                  <c:v>0.14000000000000001</c:v>
                </c:pt>
                <c:pt idx="31645">
                  <c:v>0.14000000000000001</c:v>
                </c:pt>
                <c:pt idx="31646">
                  <c:v>0.14000000000000001</c:v>
                </c:pt>
                <c:pt idx="31647">
                  <c:v>0.14000000000000001</c:v>
                </c:pt>
                <c:pt idx="31648">
                  <c:v>0.14000000000000001</c:v>
                </c:pt>
                <c:pt idx="31649">
                  <c:v>0.14000000000000001</c:v>
                </c:pt>
                <c:pt idx="31650">
                  <c:v>0.14000000000000001</c:v>
                </c:pt>
                <c:pt idx="31651">
                  <c:v>0.14000000000000001</c:v>
                </c:pt>
                <c:pt idx="31652">
                  <c:v>0.14000000000000001</c:v>
                </c:pt>
                <c:pt idx="31653">
                  <c:v>0.14000000000000001</c:v>
                </c:pt>
                <c:pt idx="31654">
                  <c:v>0.14000000000000001</c:v>
                </c:pt>
                <c:pt idx="31655">
                  <c:v>0.14000000000000001</c:v>
                </c:pt>
                <c:pt idx="31656">
                  <c:v>0.14000000000000001</c:v>
                </c:pt>
                <c:pt idx="31657">
                  <c:v>0.14000000000000001</c:v>
                </c:pt>
                <c:pt idx="31658">
                  <c:v>0.14000000000000001</c:v>
                </c:pt>
                <c:pt idx="31659">
                  <c:v>0.14000000000000001</c:v>
                </c:pt>
                <c:pt idx="31660">
                  <c:v>0.14000000000000001</c:v>
                </c:pt>
                <c:pt idx="31661">
                  <c:v>0.14000000000000001</c:v>
                </c:pt>
                <c:pt idx="31662">
                  <c:v>0.14000000000000001</c:v>
                </c:pt>
                <c:pt idx="31663">
                  <c:v>0.14000000000000001</c:v>
                </c:pt>
                <c:pt idx="31664">
                  <c:v>0.14000000000000001</c:v>
                </c:pt>
                <c:pt idx="31665">
                  <c:v>0.14000000000000001</c:v>
                </c:pt>
                <c:pt idx="31666">
                  <c:v>0.14000000000000001</c:v>
                </c:pt>
                <c:pt idx="31667">
                  <c:v>0.14000000000000001</c:v>
                </c:pt>
                <c:pt idx="31668">
                  <c:v>0.14000000000000001</c:v>
                </c:pt>
                <c:pt idx="31669">
                  <c:v>0.14000000000000001</c:v>
                </c:pt>
                <c:pt idx="31670">
                  <c:v>0.14000000000000001</c:v>
                </c:pt>
                <c:pt idx="31671">
                  <c:v>0.14099999999999999</c:v>
                </c:pt>
                <c:pt idx="31672">
                  <c:v>0.14099999999999999</c:v>
                </c:pt>
                <c:pt idx="31673">
                  <c:v>0.14099999999999999</c:v>
                </c:pt>
                <c:pt idx="31674">
                  <c:v>0.14099999999999999</c:v>
                </c:pt>
                <c:pt idx="31675">
                  <c:v>0.14099999999999999</c:v>
                </c:pt>
                <c:pt idx="31676">
                  <c:v>0.14099999999999999</c:v>
                </c:pt>
                <c:pt idx="31677">
                  <c:v>0.14099999999999999</c:v>
                </c:pt>
                <c:pt idx="31678">
                  <c:v>0.14099999999999999</c:v>
                </c:pt>
                <c:pt idx="31679">
                  <c:v>0.14099999999999999</c:v>
                </c:pt>
                <c:pt idx="31680">
                  <c:v>0.14099999999999999</c:v>
                </c:pt>
                <c:pt idx="31681">
                  <c:v>0.14099999999999999</c:v>
                </c:pt>
                <c:pt idx="31682">
                  <c:v>0.14099999999999999</c:v>
                </c:pt>
                <c:pt idx="31683">
                  <c:v>0.14099999999999999</c:v>
                </c:pt>
                <c:pt idx="31684">
                  <c:v>0.14099999999999999</c:v>
                </c:pt>
                <c:pt idx="31685">
                  <c:v>0.14099999999999999</c:v>
                </c:pt>
                <c:pt idx="31686">
                  <c:v>0.14099999999999999</c:v>
                </c:pt>
                <c:pt idx="31687">
                  <c:v>0.14099999999999999</c:v>
                </c:pt>
                <c:pt idx="31688">
                  <c:v>0.14099999999999999</c:v>
                </c:pt>
                <c:pt idx="31689">
                  <c:v>0.14099999999999999</c:v>
                </c:pt>
                <c:pt idx="31690">
                  <c:v>0.14099999999999999</c:v>
                </c:pt>
                <c:pt idx="31691">
                  <c:v>0.14099999999999999</c:v>
                </c:pt>
                <c:pt idx="31692">
                  <c:v>0.14099999999999999</c:v>
                </c:pt>
                <c:pt idx="31693">
                  <c:v>0.14099999999999999</c:v>
                </c:pt>
                <c:pt idx="31694">
                  <c:v>0.14099999999999999</c:v>
                </c:pt>
                <c:pt idx="31695">
                  <c:v>0.14099999999999999</c:v>
                </c:pt>
                <c:pt idx="31696">
                  <c:v>0.14099999999999999</c:v>
                </c:pt>
                <c:pt idx="31697">
                  <c:v>0.14099999999999999</c:v>
                </c:pt>
                <c:pt idx="31698">
                  <c:v>0.14099999999999999</c:v>
                </c:pt>
                <c:pt idx="31699">
                  <c:v>0.14099999999999999</c:v>
                </c:pt>
                <c:pt idx="31700">
                  <c:v>0.14099999999999999</c:v>
                </c:pt>
                <c:pt idx="31701">
                  <c:v>0.14099999999999999</c:v>
                </c:pt>
                <c:pt idx="31702">
                  <c:v>0.14099999999999999</c:v>
                </c:pt>
                <c:pt idx="31703">
                  <c:v>0.14099999999999999</c:v>
                </c:pt>
                <c:pt idx="31704">
                  <c:v>0.14099999999999999</c:v>
                </c:pt>
                <c:pt idx="31705">
                  <c:v>0.14099999999999999</c:v>
                </c:pt>
                <c:pt idx="31706">
                  <c:v>0.14099999999999999</c:v>
                </c:pt>
                <c:pt idx="31707">
                  <c:v>0.14099999999999999</c:v>
                </c:pt>
                <c:pt idx="31708">
                  <c:v>0.14099999999999999</c:v>
                </c:pt>
                <c:pt idx="31709">
                  <c:v>0.14099999999999999</c:v>
                </c:pt>
                <c:pt idx="31710">
                  <c:v>0.14099999999999999</c:v>
                </c:pt>
                <c:pt idx="31711">
                  <c:v>0.14099999999999999</c:v>
                </c:pt>
                <c:pt idx="31712">
                  <c:v>0.14099999999999999</c:v>
                </c:pt>
                <c:pt idx="31713">
                  <c:v>0.14099999999999999</c:v>
                </c:pt>
                <c:pt idx="31714">
                  <c:v>0.14099999999999999</c:v>
                </c:pt>
                <c:pt idx="31715">
                  <c:v>0.14099999999999999</c:v>
                </c:pt>
                <c:pt idx="31716">
                  <c:v>0.14099999999999999</c:v>
                </c:pt>
                <c:pt idx="31717">
                  <c:v>0.14099999999999999</c:v>
                </c:pt>
                <c:pt idx="31718">
                  <c:v>0.14099999999999999</c:v>
                </c:pt>
                <c:pt idx="31719">
                  <c:v>0.14099999999999999</c:v>
                </c:pt>
                <c:pt idx="31720">
                  <c:v>0.14099999999999999</c:v>
                </c:pt>
                <c:pt idx="31721">
                  <c:v>0.14099999999999999</c:v>
                </c:pt>
                <c:pt idx="31722">
                  <c:v>0.14099999999999999</c:v>
                </c:pt>
                <c:pt idx="31723">
                  <c:v>0.14099999999999999</c:v>
                </c:pt>
                <c:pt idx="31724">
                  <c:v>0.14099999999999999</c:v>
                </c:pt>
                <c:pt idx="31725">
                  <c:v>0.14099999999999999</c:v>
                </c:pt>
                <c:pt idx="31726">
                  <c:v>0.14099999999999999</c:v>
                </c:pt>
                <c:pt idx="31727">
                  <c:v>0.14099999999999999</c:v>
                </c:pt>
                <c:pt idx="31728">
                  <c:v>0.14099999999999999</c:v>
                </c:pt>
                <c:pt idx="31729">
                  <c:v>0.14099999999999999</c:v>
                </c:pt>
                <c:pt idx="31730">
                  <c:v>0.14099999999999999</c:v>
                </c:pt>
                <c:pt idx="31731">
                  <c:v>0.14099999999999999</c:v>
                </c:pt>
                <c:pt idx="31732">
                  <c:v>0.14099999999999999</c:v>
                </c:pt>
                <c:pt idx="31733">
                  <c:v>0.14099999999999999</c:v>
                </c:pt>
                <c:pt idx="31734">
                  <c:v>0.14099999999999999</c:v>
                </c:pt>
                <c:pt idx="31735">
                  <c:v>0.14099999999999999</c:v>
                </c:pt>
                <c:pt idx="31736">
                  <c:v>0.14099999999999999</c:v>
                </c:pt>
                <c:pt idx="31737">
                  <c:v>0.14099999999999999</c:v>
                </c:pt>
                <c:pt idx="31738">
                  <c:v>0.14099999999999999</c:v>
                </c:pt>
                <c:pt idx="31739">
                  <c:v>0.14099999999999999</c:v>
                </c:pt>
                <c:pt idx="31740">
                  <c:v>0.14099999999999999</c:v>
                </c:pt>
                <c:pt idx="31741">
                  <c:v>0.14099999999999999</c:v>
                </c:pt>
                <c:pt idx="31742">
                  <c:v>0.14099999999999999</c:v>
                </c:pt>
                <c:pt idx="31743">
                  <c:v>0.14099999999999999</c:v>
                </c:pt>
                <c:pt idx="31744">
                  <c:v>0.14099999999999999</c:v>
                </c:pt>
                <c:pt idx="31745">
                  <c:v>0.14099999999999999</c:v>
                </c:pt>
                <c:pt idx="31746">
                  <c:v>0.14099999999999999</c:v>
                </c:pt>
                <c:pt idx="31747">
                  <c:v>0.14099999999999999</c:v>
                </c:pt>
                <c:pt idx="31748">
                  <c:v>0.14099999999999999</c:v>
                </c:pt>
                <c:pt idx="31749">
                  <c:v>0.14099999999999999</c:v>
                </c:pt>
                <c:pt idx="31750">
                  <c:v>0.14099999999999999</c:v>
                </c:pt>
                <c:pt idx="31751">
                  <c:v>0.14099999999999999</c:v>
                </c:pt>
                <c:pt idx="31752">
                  <c:v>0.14199999999999999</c:v>
                </c:pt>
                <c:pt idx="31753">
                  <c:v>0.14199999999999999</c:v>
                </c:pt>
                <c:pt idx="31754">
                  <c:v>0.14199999999999999</c:v>
                </c:pt>
                <c:pt idx="31755">
                  <c:v>0.14199999999999999</c:v>
                </c:pt>
                <c:pt idx="31756">
                  <c:v>0.14199999999999999</c:v>
                </c:pt>
                <c:pt idx="31757">
                  <c:v>0.14199999999999999</c:v>
                </c:pt>
                <c:pt idx="31758">
                  <c:v>0.14199999999999999</c:v>
                </c:pt>
                <c:pt idx="31759">
                  <c:v>0.14199999999999999</c:v>
                </c:pt>
                <c:pt idx="31760">
                  <c:v>0.14199999999999999</c:v>
                </c:pt>
                <c:pt idx="31761">
                  <c:v>0.14199999999999999</c:v>
                </c:pt>
                <c:pt idx="31762">
                  <c:v>0.14199999999999999</c:v>
                </c:pt>
                <c:pt idx="31763">
                  <c:v>0.14199999999999999</c:v>
                </c:pt>
                <c:pt idx="31764">
                  <c:v>0.14199999999999999</c:v>
                </c:pt>
                <c:pt idx="31765">
                  <c:v>0.14199999999999999</c:v>
                </c:pt>
                <c:pt idx="31766">
                  <c:v>0.14199999999999999</c:v>
                </c:pt>
                <c:pt idx="31767">
                  <c:v>0.14199999999999999</c:v>
                </c:pt>
                <c:pt idx="31768">
                  <c:v>0.14199999999999999</c:v>
                </c:pt>
                <c:pt idx="31769">
                  <c:v>0.14199999999999999</c:v>
                </c:pt>
                <c:pt idx="31770">
                  <c:v>0.14199999999999999</c:v>
                </c:pt>
                <c:pt idx="31771">
                  <c:v>0.14199999999999999</c:v>
                </c:pt>
                <c:pt idx="31772">
                  <c:v>0.14199999999999999</c:v>
                </c:pt>
                <c:pt idx="31773">
                  <c:v>0.14199999999999999</c:v>
                </c:pt>
                <c:pt idx="31774">
                  <c:v>0.14199999999999999</c:v>
                </c:pt>
                <c:pt idx="31775">
                  <c:v>0.14199999999999999</c:v>
                </c:pt>
                <c:pt idx="31776">
                  <c:v>0.14199999999999999</c:v>
                </c:pt>
                <c:pt idx="31777">
                  <c:v>0.14199999999999999</c:v>
                </c:pt>
                <c:pt idx="31778">
                  <c:v>0.14199999999999999</c:v>
                </c:pt>
                <c:pt idx="31779">
                  <c:v>0.14199999999999999</c:v>
                </c:pt>
                <c:pt idx="31780">
                  <c:v>0.14199999999999999</c:v>
                </c:pt>
                <c:pt idx="31781">
                  <c:v>0.14199999999999999</c:v>
                </c:pt>
                <c:pt idx="31782">
                  <c:v>0.14199999999999999</c:v>
                </c:pt>
                <c:pt idx="31783">
                  <c:v>0.14199999999999999</c:v>
                </c:pt>
                <c:pt idx="31784">
                  <c:v>0.14199999999999999</c:v>
                </c:pt>
                <c:pt idx="31785">
                  <c:v>0.14199999999999999</c:v>
                </c:pt>
                <c:pt idx="31786">
                  <c:v>0.14199999999999999</c:v>
                </c:pt>
                <c:pt idx="31787">
                  <c:v>0.14199999999999999</c:v>
                </c:pt>
                <c:pt idx="31788">
                  <c:v>0.14199999999999999</c:v>
                </c:pt>
                <c:pt idx="31789">
                  <c:v>0.14199999999999999</c:v>
                </c:pt>
                <c:pt idx="31790">
                  <c:v>0.14199999999999999</c:v>
                </c:pt>
                <c:pt idx="31791">
                  <c:v>0.14199999999999999</c:v>
                </c:pt>
                <c:pt idx="31792">
                  <c:v>0.14199999999999999</c:v>
                </c:pt>
                <c:pt idx="31793">
                  <c:v>0.14199999999999999</c:v>
                </c:pt>
                <c:pt idx="31794">
                  <c:v>0.14199999999999999</c:v>
                </c:pt>
                <c:pt idx="31795">
                  <c:v>0.14199999999999999</c:v>
                </c:pt>
                <c:pt idx="31796">
                  <c:v>0.14199999999999999</c:v>
                </c:pt>
                <c:pt idx="31797">
                  <c:v>0.14199999999999999</c:v>
                </c:pt>
                <c:pt idx="31798">
                  <c:v>0.14199999999999999</c:v>
                </c:pt>
                <c:pt idx="31799">
                  <c:v>0.14199999999999999</c:v>
                </c:pt>
                <c:pt idx="31800">
                  <c:v>0.14199999999999999</c:v>
                </c:pt>
                <c:pt idx="31801">
                  <c:v>0.14199999999999999</c:v>
                </c:pt>
                <c:pt idx="31802">
                  <c:v>0.14199999999999999</c:v>
                </c:pt>
                <c:pt idx="31803">
                  <c:v>0.14199999999999999</c:v>
                </c:pt>
                <c:pt idx="31804">
                  <c:v>0.14199999999999999</c:v>
                </c:pt>
                <c:pt idx="31805">
                  <c:v>0.14199999999999999</c:v>
                </c:pt>
                <c:pt idx="31806">
                  <c:v>0.14199999999999999</c:v>
                </c:pt>
                <c:pt idx="31807">
                  <c:v>0.14199999999999999</c:v>
                </c:pt>
                <c:pt idx="31808">
                  <c:v>0.14199999999999999</c:v>
                </c:pt>
                <c:pt idx="31809">
                  <c:v>0.14199999999999999</c:v>
                </c:pt>
                <c:pt idx="31810">
                  <c:v>0.14199999999999999</c:v>
                </c:pt>
                <c:pt idx="31811">
                  <c:v>0.14199999999999999</c:v>
                </c:pt>
                <c:pt idx="31812">
                  <c:v>0.14199999999999999</c:v>
                </c:pt>
                <c:pt idx="31813">
                  <c:v>0.14199999999999999</c:v>
                </c:pt>
                <c:pt idx="31814">
                  <c:v>0.14199999999999999</c:v>
                </c:pt>
                <c:pt idx="31815">
                  <c:v>0.14199999999999999</c:v>
                </c:pt>
                <c:pt idx="31816">
                  <c:v>0.14199999999999999</c:v>
                </c:pt>
                <c:pt idx="31817">
                  <c:v>0.14199999999999999</c:v>
                </c:pt>
                <c:pt idx="31818">
                  <c:v>0.14199999999999999</c:v>
                </c:pt>
                <c:pt idx="31819">
                  <c:v>0.14199999999999999</c:v>
                </c:pt>
                <c:pt idx="31820">
                  <c:v>0.14199999999999999</c:v>
                </c:pt>
                <c:pt idx="31821">
                  <c:v>0.14199999999999999</c:v>
                </c:pt>
                <c:pt idx="31822">
                  <c:v>0.14199999999999999</c:v>
                </c:pt>
                <c:pt idx="31823">
                  <c:v>0.14199999999999999</c:v>
                </c:pt>
                <c:pt idx="31824">
                  <c:v>0.14199999999999999</c:v>
                </c:pt>
                <c:pt idx="31825">
                  <c:v>0.14199999999999999</c:v>
                </c:pt>
                <c:pt idx="31826">
                  <c:v>0.14199999999999999</c:v>
                </c:pt>
                <c:pt idx="31827">
                  <c:v>0.14199999999999999</c:v>
                </c:pt>
                <c:pt idx="31828">
                  <c:v>0.14199999999999999</c:v>
                </c:pt>
                <c:pt idx="31829">
                  <c:v>0.14199999999999999</c:v>
                </c:pt>
                <c:pt idx="31830">
                  <c:v>0.14199999999999999</c:v>
                </c:pt>
                <c:pt idx="31831">
                  <c:v>0.14199999999999999</c:v>
                </c:pt>
                <c:pt idx="31832">
                  <c:v>0.14199999999999999</c:v>
                </c:pt>
                <c:pt idx="31833">
                  <c:v>0.14299999999999999</c:v>
                </c:pt>
                <c:pt idx="31834">
                  <c:v>0.14299999999999999</c:v>
                </c:pt>
                <c:pt idx="31835">
                  <c:v>0.14299999999999999</c:v>
                </c:pt>
                <c:pt idx="31836">
                  <c:v>0.14299999999999999</c:v>
                </c:pt>
                <c:pt idx="31837">
                  <c:v>0.14299999999999999</c:v>
                </c:pt>
                <c:pt idx="31838">
                  <c:v>0.14299999999999999</c:v>
                </c:pt>
                <c:pt idx="31839">
                  <c:v>0.14299999999999999</c:v>
                </c:pt>
                <c:pt idx="31840">
                  <c:v>0.14299999999999999</c:v>
                </c:pt>
                <c:pt idx="31841">
                  <c:v>0.14299999999999999</c:v>
                </c:pt>
                <c:pt idx="31842">
                  <c:v>0.14299999999999999</c:v>
                </c:pt>
                <c:pt idx="31843">
                  <c:v>0.14299999999999999</c:v>
                </c:pt>
                <c:pt idx="31844">
                  <c:v>0.14299999999999999</c:v>
                </c:pt>
                <c:pt idx="31845">
                  <c:v>0.14299999999999999</c:v>
                </c:pt>
                <c:pt idx="31846">
                  <c:v>0.14299999999999999</c:v>
                </c:pt>
                <c:pt idx="31847">
                  <c:v>0.14299999999999999</c:v>
                </c:pt>
                <c:pt idx="31848">
                  <c:v>0.14299999999999999</c:v>
                </c:pt>
                <c:pt idx="31849">
                  <c:v>0.14299999999999999</c:v>
                </c:pt>
                <c:pt idx="31850">
                  <c:v>0.14299999999999999</c:v>
                </c:pt>
                <c:pt idx="31851">
                  <c:v>0.14299999999999999</c:v>
                </c:pt>
                <c:pt idx="31852">
                  <c:v>0.14299999999999999</c:v>
                </c:pt>
                <c:pt idx="31853">
                  <c:v>0.14299999999999999</c:v>
                </c:pt>
                <c:pt idx="31854">
                  <c:v>0.14299999999999999</c:v>
                </c:pt>
                <c:pt idx="31855">
                  <c:v>0.14299999999999999</c:v>
                </c:pt>
                <c:pt idx="31856">
                  <c:v>0.14299999999999999</c:v>
                </c:pt>
                <c:pt idx="31857">
                  <c:v>0.14299999999999999</c:v>
                </c:pt>
                <c:pt idx="31858">
                  <c:v>0.14299999999999999</c:v>
                </c:pt>
                <c:pt idx="31859">
                  <c:v>0.14299999999999999</c:v>
                </c:pt>
                <c:pt idx="31860">
                  <c:v>0.14299999999999999</c:v>
                </c:pt>
                <c:pt idx="31861">
                  <c:v>0.14299999999999999</c:v>
                </c:pt>
                <c:pt idx="31862">
                  <c:v>0.14299999999999999</c:v>
                </c:pt>
                <c:pt idx="31863">
                  <c:v>0.14299999999999999</c:v>
                </c:pt>
                <c:pt idx="31864">
                  <c:v>0.14299999999999999</c:v>
                </c:pt>
                <c:pt idx="31865">
                  <c:v>0.14299999999999999</c:v>
                </c:pt>
                <c:pt idx="31866">
                  <c:v>0.14299999999999999</c:v>
                </c:pt>
                <c:pt idx="31867">
                  <c:v>0.14299999999999999</c:v>
                </c:pt>
                <c:pt idx="31868">
                  <c:v>0.14299999999999999</c:v>
                </c:pt>
                <c:pt idx="31869">
                  <c:v>0.14299999999999999</c:v>
                </c:pt>
                <c:pt idx="31870">
                  <c:v>0.14299999999999999</c:v>
                </c:pt>
                <c:pt idx="31871">
                  <c:v>0.14299999999999999</c:v>
                </c:pt>
                <c:pt idx="31872">
                  <c:v>0.14299999999999999</c:v>
                </c:pt>
                <c:pt idx="31873">
                  <c:v>0.14299999999999999</c:v>
                </c:pt>
                <c:pt idx="31874">
                  <c:v>0.14299999999999999</c:v>
                </c:pt>
                <c:pt idx="31875">
                  <c:v>0.14299999999999999</c:v>
                </c:pt>
                <c:pt idx="31876">
                  <c:v>0.14299999999999999</c:v>
                </c:pt>
                <c:pt idx="31877">
                  <c:v>0.14299999999999999</c:v>
                </c:pt>
                <c:pt idx="31878">
                  <c:v>0.14299999999999999</c:v>
                </c:pt>
                <c:pt idx="31879">
                  <c:v>0.14299999999999999</c:v>
                </c:pt>
                <c:pt idx="31880">
                  <c:v>0.14299999999999999</c:v>
                </c:pt>
                <c:pt idx="31881">
                  <c:v>0.14299999999999999</c:v>
                </c:pt>
                <c:pt idx="31882">
                  <c:v>0.14299999999999999</c:v>
                </c:pt>
                <c:pt idx="31883">
                  <c:v>0.14299999999999999</c:v>
                </c:pt>
                <c:pt idx="31884">
                  <c:v>0.14299999999999999</c:v>
                </c:pt>
                <c:pt idx="31885">
                  <c:v>0.14299999999999999</c:v>
                </c:pt>
                <c:pt idx="31886">
                  <c:v>0.14299999999999999</c:v>
                </c:pt>
                <c:pt idx="31887">
                  <c:v>0.14299999999999999</c:v>
                </c:pt>
                <c:pt idx="31888">
                  <c:v>0.14299999999999999</c:v>
                </c:pt>
                <c:pt idx="31889">
                  <c:v>0.14299999999999999</c:v>
                </c:pt>
                <c:pt idx="31890">
                  <c:v>0.14299999999999999</c:v>
                </c:pt>
                <c:pt idx="31891">
                  <c:v>0.14299999999999999</c:v>
                </c:pt>
                <c:pt idx="31892">
                  <c:v>0.14299999999999999</c:v>
                </c:pt>
                <c:pt idx="31893">
                  <c:v>0.14299999999999999</c:v>
                </c:pt>
                <c:pt idx="31894">
                  <c:v>0.14299999999999999</c:v>
                </c:pt>
                <c:pt idx="31895">
                  <c:v>0.14299999999999999</c:v>
                </c:pt>
                <c:pt idx="31896">
                  <c:v>0.14299999999999999</c:v>
                </c:pt>
                <c:pt idx="31897">
                  <c:v>0.14299999999999999</c:v>
                </c:pt>
                <c:pt idx="31898">
                  <c:v>0.14299999999999999</c:v>
                </c:pt>
                <c:pt idx="31899">
                  <c:v>0.14299999999999999</c:v>
                </c:pt>
                <c:pt idx="31900">
                  <c:v>0.14299999999999999</c:v>
                </c:pt>
                <c:pt idx="31901">
                  <c:v>0.14299999999999999</c:v>
                </c:pt>
                <c:pt idx="31902">
                  <c:v>0.14299999999999999</c:v>
                </c:pt>
                <c:pt idx="31903">
                  <c:v>0.14299999999999999</c:v>
                </c:pt>
                <c:pt idx="31904">
                  <c:v>0.14299999999999999</c:v>
                </c:pt>
                <c:pt idx="31905">
                  <c:v>0.14299999999999999</c:v>
                </c:pt>
                <c:pt idx="31906">
                  <c:v>0.14299999999999999</c:v>
                </c:pt>
                <c:pt idx="31907">
                  <c:v>0.14299999999999999</c:v>
                </c:pt>
                <c:pt idx="31908">
                  <c:v>0.14299999999999999</c:v>
                </c:pt>
                <c:pt idx="31909">
                  <c:v>0.14299999999999999</c:v>
                </c:pt>
                <c:pt idx="31910">
                  <c:v>0.14299999999999999</c:v>
                </c:pt>
                <c:pt idx="31911">
                  <c:v>0.14299999999999999</c:v>
                </c:pt>
                <c:pt idx="31912">
                  <c:v>0.14299999999999999</c:v>
                </c:pt>
                <c:pt idx="31913">
                  <c:v>0.14299999999999999</c:v>
                </c:pt>
                <c:pt idx="31914">
                  <c:v>0.14399999999999999</c:v>
                </c:pt>
                <c:pt idx="31915">
                  <c:v>0.14399999999999999</c:v>
                </c:pt>
                <c:pt idx="31916">
                  <c:v>0.14399999999999999</c:v>
                </c:pt>
                <c:pt idx="31917">
                  <c:v>0.14399999999999999</c:v>
                </c:pt>
                <c:pt idx="31918">
                  <c:v>0.14399999999999999</c:v>
                </c:pt>
                <c:pt idx="31919">
                  <c:v>0.14399999999999999</c:v>
                </c:pt>
                <c:pt idx="31920">
                  <c:v>0.14399999999999999</c:v>
                </c:pt>
                <c:pt idx="31921">
                  <c:v>0.14399999999999999</c:v>
                </c:pt>
                <c:pt idx="31922">
                  <c:v>0.14399999999999999</c:v>
                </c:pt>
                <c:pt idx="31923">
                  <c:v>0.14399999999999999</c:v>
                </c:pt>
                <c:pt idx="31924">
                  <c:v>0.14399999999999999</c:v>
                </c:pt>
                <c:pt idx="31925">
                  <c:v>0.14399999999999999</c:v>
                </c:pt>
                <c:pt idx="31926">
                  <c:v>0.14399999999999999</c:v>
                </c:pt>
                <c:pt idx="31927">
                  <c:v>0.14399999999999999</c:v>
                </c:pt>
                <c:pt idx="31928">
                  <c:v>0.14399999999999999</c:v>
                </c:pt>
                <c:pt idx="31929">
                  <c:v>0.14399999999999999</c:v>
                </c:pt>
                <c:pt idx="31930">
                  <c:v>0.14399999999999999</c:v>
                </c:pt>
                <c:pt idx="31931">
                  <c:v>0.14399999999999999</c:v>
                </c:pt>
                <c:pt idx="31932">
                  <c:v>0.14399999999999999</c:v>
                </c:pt>
                <c:pt idx="31933">
                  <c:v>0.14399999999999999</c:v>
                </c:pt>
                <c:pt idx="31934">
                  <c:v>0.14399999999999999</c:v>
                </c:pt>
                <c:pt idx="31935">
                  <c:v>0.14399999999999999</c:v>
                </c:pt>
                <c:pt idx="31936">
                  <c:v>0.14399999999999999</c:v>
                </c:pt>
                <c:pt idx="31937">
                  <c:v>0.14399999999999999</c:v>
                </c:pt>
                <c:pt idx="31938">
                  <c:v>0.14399999999999999</c:v>
                </c:pt>
                <c:pt idx="31939">
                  <c:v>0.14399999999999999</c:v>
                </c:pt>
                <c:pt idx="31940">
                  <c:v>0.14399999999999999</c:v>
                </c:pt>
                <c:pt idx="31941">
                  <c:v>0.14399999999999999</c:v>
                </c:pt>
                <c:pt idx="31942">
                  <c:v>0.14399999999999999</c:v>
                </c:pt>
                <c:pt idx="31943">
                  <c:v>0.14399999999999999</c:v>
                </c:pt>
                <c:pt idx="31944">
                  <c:v>0.14399999999999999</c:v>
                </c:pt>
                <c:pt idx="31945">
                  <c:v>0.14399999999999999</c:v>
                </c:pt>
                <c:pt idx="31946">
                  <c:v>0.14399999999999999</c:v>
                </c:pt>
                <c:pt idx="31947">
                  <c:v>0.14399999999999999</c:v>
                </c:pt>
                <c:pt idx="31948">
                  <c:v>0.14399999999999999</c:v>
                </c:pt>
                <c:pt idx="31949">
                  <c:v>0.14399999999999999</c:v>
                </c:pt>
                <c:pt idx="31950">
                  <c:v>0.14399999999999999</c:v>
                </c:pt>
                <c:pt idx="31951">
                  <c:v>0.14399999999999999</c:v>
                </c:pt>
                <c:pt idx="31952">
                  <c:v>0.14399999999999999</c:v>
                </c:pt>
                <c:pt idx="31953">
                  <c:v>0.14399999999999999</c:v>
                </c:pt>
                <c:pt idx="31954">
                  <c:v>0.14399999999999999</c:v>
                </c:pt>
                <c:pt idx="31955">
                  <c:v>0.14399999999999999</c:v>
                </c:pt>
                <c:pt idx="31956">
                  <c:v>0.14399999999999999</c:v>
                </c:pt>
                <c:pt idx="31957">
                  <c:v>0.14399999999999999</c:v>
                </c:pt>
                <c:pt idx="31958">
                  <c:v>0.14399999999999999</c:v>
                </c:pt>
                <c:pt idx="31959">
                  <c:v>0.14399999999999999</c:v>
                </c:pt>
                <c:pt idx="31960">
                  <c:v>0.14399999999999999</c:v>
                </c:pt>
                <c:pt idx="31961">
                  <c:v>0.14399999999999999</c:v>
                </c:pt>
                <c:pt idx="31962">
                  <c:v>0.14399999999999999</c:v>
                </c:pt>
                <c:pt idx="31963">
                  <c:v>0.14399999999999999</c:v>
                </c:pt>
                <c:pt idx="31964">
                  <c:v>0.14399999999999999</c:v>
                </c:pt>
                <c:pt idx="31965">
                  <c:v>0.14399999999999999</c:v>
                </c:pt>
                <c:pt idx="31966">
                  <c:v>0.14399999999999999</c:v>
                </c:pt>
                <c:pt idx="31967">
                  <c:v>0.14399999999999999</c:v>
                </c:pt>
                <c:pt idx="31968">
                  <c:v>0.14399999999999999</c:v>
                </c:pt>
                <c:pt idx="31969">
                  <c:v>0.14399999999999999</c:v>
                </c:pt>
                <c:pt idx="31970">
                  <c:v>0.14399999999999999</c:v>
                </c:pt>
                <c:pt idx="31971">
                  <c:v>0.14399999999999999</c:v>
                </c:pt>
                <c:pt idx="31972">
                  <c:v>0.14399999999999999</c:v>
                </c:pt>
                <c:pt idx="31973">
                  <c:v>0.14399999999999999</c:v>
                </c:pt>
                <c:pt idx="31974">
                  <c:v>0.14399999999999999</c:v>
                </c:pt>
                <c:pt idx="31975">
                  <c:v>0.14399999999999999</c:v>
                </c:pt>
                <c:pt idx="31976">
                  <c:v>0.14399999999999999</c:v>
                </c:pt>
                <c:pt idx="31977">
                  <c:v>0.14399999999999999</c:v>
                </c:pt>
                <c:pt idx="31978">
                  <c:v>0.14399999999999999</c:v>
                </c:pt>
                <c:pt idx="31979">
                  <c:v>0.14399999999999999</c:v>
                </c:pt>
                <c:pt idx="31980">
                  <c:v>0.14399999999999999</c:v>
                </c:pt>
                <c:pt idx="31981">
                  <c:v>0.14399999999999999</c:v>
                </c:pt>
                <c:pt idx="31982">
                  <c:v>0.14399999999999999</c:v>
                </c:pt>
                <c:pt idx="31983">
                  <c:v>0.14399999999999999</c:v>
                </c:pt>
                <c:pt idx="31984">
                  <c:v>0.14399999999999999</c:v>
                </c:pt>
                <c:pt idx="31985">
                  <c:v>0.14399999999999999</c:v>
                </c:pt>
                <c:pt idx="31986">
                  <c:v>0.14399999999999999</c:v>
                </c:pt>
                <c:pt idx="31987">
                  <c:v>0.14399999999999999</c:v>
                </c:pt>
                <c:pt idx="31988">
                  <c:v>0.14399999999999999</c:v>
                </c:pt>
                <c:pt idx="31989">
                  <c:v>0.14399999999999999</c:v>
                </c:pt>
                <c:pt idx="31990">
                  <c:v>0.14399999999999999</c:v>
                </c:pt>
                <c:pt idx="31991">
                  <c:v>0.14399999999999999</c:v>
                </c:pt>
                <c:pt idx="31992">
                  <c:v>0.14399999999999999</c:v>
                </c:pt>
                <c:pt idx="31993">
                  <c:v>0.14399999999999999</c:v>
                </c:pt>
                <c:pt idx="31994">
                  <c:v>0.14399999999999999</c:v>
                </c:pt>
                <c:pt idx="31995">
                  <c:v>0.14499999999999999</c:v>
                </c:pt>
                <c:pt idx="31996">
                  <c:v>0.14499999999999999</c:v>
                </c:pt>
                <c:pt idx="31997">
                  <c:v>0.14499999999999999</c:v>
                </c:pt>
                <c:pt idx="31998">
                  <c:v>0.14499999999999999</c:v>
                </c:pt>
                <c:pt idx="31999">
                  <c:v>0.14499999999999999</c:v>
                </c:pt>
                <c:pt idx="32000">
                  <c:v>0.14499999999999999</c:v>
                </c:pt>
                <c:pt idx="32001">
                  <c:v>0.14499999999999999</c:v>
                </c:pt>
                <c:pt idx="32002">
                  <c:v>0.14499999999999999</c:v>
                </c:pt>
                <c:pt idx="32003">
                  <c:v>0.14499999999999999</c:v>
                </c:pt>
                <c:pt idx="32004">
                  <c:v>0.14499999999999999</c:v>
                </c:pt>
                <c:pt idx="32005">
                  <c:v>0.14499999999999999</c:v>
                </c:pt>
                <c:pt idx="32006">
                  <c:v>0.14499999999999999</c:v>
                </c:pt>
                <c:pt idx="32007">
                  <c:v>0.14499999999999999</c:v>
                </c:pt>
                <c:pt idx="32008">
                  <c:v>0.14499999999999999</c:v>
                </c:pt>
                <c:pt idx="32009">
                  <c:v>0.14499999999999999</c:v>
                </c:pt>
                <c:pt idx="32010">
                  <c:v>0.14499999999999999</c:v>
                </c:pt>
                <c:pt idx="32011">
                  <c:v>0.14499999999999999</c:v>
                </c:pt>
                <c:pt idx="32012">
                  <c:v>0.14499999999999999</c:v>
                </c:pt>
                <c:pt idx="32013">
                  <c:v>0.14499999999999999</c:v>
                </c:pt>
                <c:pt idx="32014">
                  <c:v>0.14499999999999999</c:v>
                </c:pt>
                <c:pt idx="32015">
                  <c:v>0.14499999999999999</c:v>
                </c:pt>
                <c:pt idx="32016">
                  <c:v>0.14499999999999999</c:v>
                </c:pt>
                <c:pt idx="32017">
                  <c:v>0.14499999999999999</c:v>
                </c:pt>
                <c:pt idx="32018">
                  <c:v>0.14499999999999999</c:v>
                </c:pt>
                <c:pt idx="32019">
                  <c:v>0.14499999999999999</c:v>
                </c:pt>
                <c:pt idx="32020">
                  <c:v>0.14499999999999999</c:v>
                </c:pt>
                <c:pt idx="32021">
                  <c:v>0.14499999999999999</c:v>
                </c:pt>
                <c:pt idx="32022">
                  <c:v>0.14499999999999999</c:v>
                </c:pt>
                <c:pt idx="32023">
                  <c:v>0.14499999999999999</c:v>
                </c:pt>
                <c:pt idx="32024">
                  <c:v>0.14499999999999999</c:v>
                </c:pt>
                <c:pt idx="32025">
                  <c:v>0.14499999999999999</c:v>
                </c:pt>
                <c:pt idx="32026">
                  <c:v>0.14499999999999999</c:v>
                </c:pt>
                <c:pt idx="32027">
                  <c:v>0.14499999999999999</c:v>
                </c:pt>
                <c:pt idx="32028">
                  <c:v>0.14499999999999999</c:v>
                </c:pt>
                <c:pt idx="32029">
                  <c:v>0.14499999999999999</c:v>
                </c:pt>
                <c:pt idx="32030">
                  <c:v>0.14499999999999999</c:v>
                </c:pt>
                <c:pt idx="32031">
                  <c:v>0.14499999999999999</c:v>
                </c:pt>
                <c:pt idx="32032">
                  <c:v>0.14499999999999999</c:v>
                </c:pt>
                <c:pt idx="32033">
                  <c:v>0.14499999999999999</c:v>
                </c:pt>
                <c:pt idx="32034">
                  <c:v>0.14499999999999999</c:v>
                </c:pt>
                <c:pt idx="32035">
                  <c:v>0.14499999999999999</c:v>
                </c:pt>
                <c:pt idx="32036">
                  <c:v>0.14499999999999999</c:v>
                </c:pt>
                <c:pt idx="32037">
                  <c:v>0.14499999999999999</c:v>
                </c:pt>
                <c:pt idx="32038">
                  <c:v>0.14499999999999999</c:v>
                </c:pt>
                <c:pt idx="32039">
                  <c:v>0.14499999999999999</c:v>
                </c:pt>
                <c:pt idx="32040">
                  <c:v>0.14499999999999999</c:v>
                </c:pt>
                <c:pt idx="32041">
                  <c:v>0.14499999999999999</c:v>
                </c:pt>
                <c:pt idx="32042">
                  <c:v>0.14499999999999999</c:v>
                </c:pt>
                <c:pt idx="32043">
                  <c:v>0.14499999999999999</c:v>
                </c:pt>
                <c:pt idx="32044">
                  <c:v>0.14499999999999999</c:v>
                </c:pt>
                <c:pt idx="32045">
                  <c:v>0.14499999999999999</c:v>
                </c:pt>
                <c:pt idx="32046">
                  <c:v>0.14499999999999999</c:v>
                </c:pt>
                <c:pt idx="32047">
                  <c:v>0.14499999999999999</c:v>
                </c:pt>
                <c:pt idx="32048">
                  <c:v>0.14499999999999999</c:v>
                </c:pt>
                <c:pt idx="32049">
                  <c:v>0.14499999999999999</c:v>
                </c:pt>
                <c:pt idx="32050">
                  <c:v>0.14499999999999999</c:v>
                </c:pt>
                <c:pt idx="32051">
                  <c:v>0.14499999999999999</c:v>
                </c:pt>
                <c:pt idx="32052">
                  <c:v>0.14499999999999999</c:v>
                </c:pt>
                <c:pt idx="32053">
                  <c:v>0.14499999999999999</c:v>
                </c:pt>
                <c:pt idx="32054">
                  <c:v>0.14499999999999999</c:v>
                </c:pt>
                <c:pt idx="32055">
                  <c:v>0.14499999999999999</c:v>
                </c:pt>
                <c:pt idx="32056">
                  <c:v>0.14499999999999999</c:v>
                </c:pt>
                <c:pt idx="32057">
                  <c:v>0.14499999999999999</c:v>
                </c:pt>
                <c:pt idx="32058">
                  <c:v>0.14499999999999999</c:v>
                </c:pt>
                <c:pt idx="32059">
                  <c:v>0.14499999999999999</c:v>
                </c:pt>
                <c:pt idx="32060">
                  <c:v>0.14499999999999999</c:v>
                </c:pt>
                <c:pt idx="32061">
                  <c:v>0.14499999999999999</c:v>
                </c:pt>
                <c:pt idx="32062">
                  <c:v>0.14499999999999999</c:v>
                </c:pt>
                <c:pt idx="32063">
                  <c:v>0.14499999999999999</c:v>
                </c:pt>
                <c:pt idx="32064">
                  <c:v>0.14499999999999999</c:v>
                </c:pt>
                <c:pt idx="32065">
                  <c:v>0.14499999999999999</c:v>
                </c:pt>
                <c:pt idx="32066">
                  <c:v>0.14499999999999999</c:v>
                </c:pt>
                <c:pt idx="32067">
                  <c:v>0.14499999999999999</c:v>
                </c:pt>
                <c:pt idx="32068">
                  <c:v>0.14499999999999999</c:v>
                </c:pt>
                <c:pt idx="32069">
                  <c:v>0.14499999999999999</c:v>
                </c:pt>
                <c:pt idx="32070">
                  <c:v>0.14499999999999999</c:v>
                </c:pt>
                <c:pt idx="32071">
                  <c:v>0.14499999999999999</c:v>
                </c:pt>
                <c:pt idx="32072">
                  <c:v>0.14499999999999999</c:v>
                </c:pt>
                <c:pt idx="32073">
                  <c:v>0.14499999999999999</c:v>
                </c:pt>
                <c:pt idx="32074">
                  <c:v>0.14499999999999999</c:v>
                </c:pt>
                <c:pt idx="32075">
                  <c:v>0.14499999999999999</c:v>
                </c:pt>
                <c:pt idx="32076">
                  <c:v>0.14599999999999999</c:v>
                </c:pt>
                <c:pt idx="32077">
                  <c:v>0.14599999999999999</c:v>
                </c:pt>
                <c:pt idx="32078">
                  <c:v>0.14599999999999999</c:v>
                </c:pt>
                <c:pt idx="32079">
                  <c:v>0.14599999999999999</c:v>
                </c:pt>
                <c:pt idx="32080">
                  <c:v>0.14599999999999999</c:v>
                </c:pt>
                <c:pt idx="32081">
                  <c:v>0.14599999999999999</c:v>
                </c:pt>
                <c:pt idx="32082">
                  <c:v>0.14599999999999999</c:v>
                </c:pt>
                <c:pt idx="32083">
                  <c:v>0.14599999999999999</c:v>
                </c:pt>
                <c:pt idx="32084">
                  <c:v>0.14599999999999999</c:v>
                </c:pt>
                <c:pt idx="32085">
                  <c:v>0.14599999999999999</c:v>
                </c:pt>
                <c:pt idx="32086">
                  <c:v>0.14599999999999999</c:v>
                </c:pt>
                <c:pt idx="32087">
                  <c:v>0.14599999999999999</c:v>
                </c:pt>
                <c:pt idx="32088">
                  <c:v>0.14599999999999999</c:v>
                </c:pt>
                <c:pt idx="32089">
                  <c:v>0.14599999999999999</c:v>
                </c:pt>
                <c:pt idx="32090">
                  <c:v>0.14599999999999999</c:v>
                </c:pt>
                <c:pt idx="32091">
                  <c:v>0.14599999999999999</c:v>
                </c:pt>
                <c:pt idx="32092">
                  <c:v>0.14599999999999999</c:v>
                </c:pt>
                <c:pt idx="32093">
                  <c:v>0.14599999999999999</c:v>
                </c:pt>
                <c:pt idx="32094">
                  <c:v>0.14599999999999999</c:v>
                </c:pt>
                <c:pt idx="32095">
                  <c:v>0.14599999999999999</c:v>
                </c:pt>
                <c:pt idx="32096">
                  <c:v>0.14599999999999999</c:v>
                </c:pt>
                <c:pt idx="32097">
                  <c:v>0.14599999999999999</c:v>
                </c:pt>
                <c:pt idx="32098">
                  <c:v>0.14599999999999999</c:v>
                </c:pt>
                <c:pt idx="32099">
                  <c:v>0.14599999999999999</c:v>
                </c:pt>
                <c:pt idx="32100">
                  <c:v>0.14599999999999999</c:v>
                </c:pt>
                <c:pt idx="32101">
                  <c:v>0.14599999999999999</c:v>
                </c:pt>
                <c:pt idx="32102">
                  <c:v>0.14599999999999999</c:v>
                </c:pt>
                <c:pt idx="32103">
                  <c:v>0.14599999999999999</c:v>
                </c:pt>
                <c:pt idx="32104">
                  <c:v>0.14599999999999999</c:v>
                </c:pt>
                <c:pt idx="32105">
                  <c:v>0.14599999999999999</c:v>
                </c:pt>
                <c:pt idx="32106">
                  <c:v>0.14599999999999999</c:v>
                </c:pt>
                <c:pt idx="32107">
                  <c:v>0.14599999999999999</c:v>
                </c:pt>
                <c:pt idx="32108">
                  <c:v>0.14599999999999999</c:v>
                </c:pt>
                <c:pt idx="32109">
                  <c:v>0.14599999999999999</c:v>
                </c:pt>
                <c:pt idx="32110">
                  <c:v>0.14599999999999999</c:v>
                </c:pt>
                <c:pt idx="32111">
                  <c:v>0.14599999999999999</c:v>
                </c:pt>
                <c:pt idx="32112">
                  <c:v>0.14599999999999999</c:v>
                </c:pt>
                <c:pt idx="32113">
                  <c:v>0.14599999999999999</c:v>
                </c:pt>
                <c:pt idx="32114">
                  <c:v>0.14599999999999999</c:v>
                </c:pt>
                <c:pt idx="32115">
                  <c:v>0.14599999999999999</c:v>
                </c:pt>
                <c:pt idx="32116">
                  <c:v>0.14599999999999999</c:v>
                </c:pt>
                <c:pt idx="32117">
                  <c:v>0.14599999999999999</c:v>
                </c:pt>
                <c:pt idx="32118">
                  <c:v>0.14599999999999999</c:v>
                </c:pt>
                <c:pt idx="32119">
                  <c:v>0.14599999999999999</c:v>
                </c:pt>
                <c:pt idx="32120">
                  <c:v>0.14599999999999999</c:v>
                </c:pt>
                <c:pt idx="32121">
                  <c:v>0.14599999999999999</c:v>
                </c:pt>
                <c:pt idx="32122">
                  <c:v>0.14599999999999999</c:v>
                </c:pt>
                <c:pt idx="32123">
                  <c:v>0.14599999999999999</c:v>
                </c:pt>
                <c:pt idx="32124">
                  <c:v>0.14599999999999999</c:v>
                </c:pt>
                <c:pt idx="32125">
                  <c:v>0.14599999999999999</c:v>
                </c:pt>
                <c:pt idx="32126">
                  <c:v>0.14599999999999999</c:v>
                </c:pt>
                <c:pt idx="32127">
                  <c:v>0.14599999999999999</c:v>
                </c:pt>
                <c:pt idx="32128">
                  <c:v>0.14599999999999999</c:v>
                </c:pt>
                <c:pt idx="32129">
                  <c:v>0.14599999999999999</c:v>
                </c:pt>
                <c:pt idx="32130">
                  <c:v>0.14599999999999999</c:v>
                </c:pt>
                <c:pt idx="32131">
                  <c:v>0.14599999999999999</c:v>
                </c:pt>
                <c:pt idx="32132">
                  <c:v>0.14599999999999999</c:v>
                </c:pt>
                <c:pt idx="32133">
                  <c:v>0.14599999999999999</c:v>
                </c:pt>
                <c:pt idx="32134">
                  <c:v>0.14599999999999999</c:v>
                </c:pt>
                <c:pt idx="32135">
                  <c:v>0.14599999999999999</c:v>
                </c:pt>
                <c:pt idx="32136">
                  <c:v>0.14599999999999999</c:v>
                </c:pt>
                <c:pt idx="32137">
                  <c:v>0.14599999999999999</c:v>
                </c:pt>
                <c:pt idx="32138">
                  <c:v>0.14599999999999999</c:v>
                </c:pt>
                <c:pt idx="32139">
                  <c:v>0.14599999999999999</c:v>
                </c:pt>
                <c:pt idx="32140">
                  <c:v>0.14599999999999999</c:v>
                </c:pt>
                <c:pt idx="32141">
                  <c:v>0.14599999999999999</c:v>
                </c:pt>
                <c:pt idx="32142">
                  <c:v>0.14599999999999999</c:v>
                </c:pt>
                <c:pt idx="32143">
                  <c:v>0.14599999999999999</c:v>
                </c:pt>
                <c:pt idx="32144">
                  <c:v>0.14599999999999999</c:v>
                </c:pt>
                <c:pt idx="32145">
                  <c:v>0.14599999999999999</c:v>
                </c:pt>
                <c:pt idx="32146">
                  <c:v>0.14599999999999999</c:v>
                </c:pt>
                <c:pt idx="32147">
                  <c:v>0.14599999999999999</c:v>
                </c:pt>
                <c:pt idx="32148">
                  <c:v>0.14599999999999999</c:v>
                </c:pt>
                <c:pt idx="32149">
                  <c:v>0.14599999999999999</c:v>
                </c:pt>
                <c:pt idx="32150">
                  <c:v>0.14599999999999999</c:v>
                </c:pt>
                <c:pt idx="32151">
                  <c:v>0.14599999999999999</c:v>
                </c:pt>
                <c:pt idx="32152">
                  <c:v>0.14599999999999999</c:v>
                </c:pt>
                <c:pt idx="32153">
                  <c:v>0.14599999999999999</c:v>
                </c:pt>
                <c:pt idx="32154">
                  <c:v>0.14599999999999999</c:v>
                </c:pt>
                <c:pt idx="32155">
                  <c:v>0.14599999999999999</c:v>
                </c:pt>
                <c:pt idx="32156">
                  <c:v>0.14599999999999999</c:v>
                </c:pt>
                <c:pt idx="32157">
                  <c:v>0.14699999999999999</c:v>
                </c:pt>
                <c:pt idx="32158">
                  <c:v>0.14699999999999999</c:v>
                </c:pt>
                <c:pt idx="32159">
                  <c:v>0.14699999999999999</c:v>
                </c:pt>
                <c:pt idx="32160">
                  <c:v>0.14699999999999999</c:v>
                </c:pt>
                <c:pt idx="32161">
                  <c:v>0.14699999999999999</c:v>
                </c:pt>
                <c:pt idx="32162">
                  <c:v>0.14699999999999999</c:v>
                </c:pt>
                <c:pt idx="32163">
                  <c:v>0.14699999999999999</c:v>
                </c:pt>
                <c:pt idx="32164">
                  <c:v>0.14699999999999999</c:v>
                </c:pt>
                <c:pt idx="32165">
                  <c:v>0.14699999999999999</c:v>
                </c:pt>
                <c:pt idx="32166">
                  <c:v>0.14699999999999999</c:v>
                </c:pt>
                <c:pt idx="32167">
                  <c:v>0.14699999999999999</c:v>
                </c:pt>
                <c:pt idx="32168">
                  <c:v>0.14699999999999999</c:v>
                </c:pt>
                <c:pt idx="32169">
                  <c:v>0.14699999999999999</c:v>
                </c:pt>
                <c:pt idx="32170">
                  <c:v>0.14699999999999999</c:v>
                </c:pt>
                <c:pt idx="32171">
                  <c:v>0.14699999999999999</c:v>
                </c:pt>
                <c:pt idx="32172">
                  <c:v>0.14699999999999999</c:v>
                </c:pt>
                <c:pt idx="32173">
                  <c:v>0.14699999999999999</c:v>
                </c:pt>
                <c:pt idx="32174">
                  <c:v>0.14699999999999999</c:v>
                </c:pt>
                <c:pt idx="32175">
                  <c:v>0.14699999999999999</c:v>
                </c:pt>
                <c:pt idx="32176">
                  <c:v>0.14699999999999999</c:v>
                </c:pt>
                <c:pt idx="32177">
                  <c:v>0.14699999999999999</c:v>
                </c:pt>
                <c:pt idx="32178">
                  <c:v>0.14699999999999999</c:v>
                </c:pt>
                <c:pt idx="32179">
                  <c:v>0.14699999999999999</c:v>
                </c:pt>
                <c:pt idx="32180">
                  <c:v>0.14699999999999999</c:v>
                </c:pt>
                <c:pt idx="32181">
                  <c:v>0.14699999999999999</c:v>
                </c:pt>
                <c:pt idx="32182">
                  <c:v>0.14699999999999999</c:v>
                </c:pt>
                <c:pt idx="32183">
                  <c:v>0.14699999999999999</c:v>
                </c:pt>
                <c:pt idx="32184">
                  <c:v>0.14699999999999999</c:v>
                </c:pt>
                <c:pt idx="32185">
                  <c:v>0.14699999999999999</c:v>
                </c:pt>
                <c:pt idx="32186">
                  <c:v>0.14699999999999999</c:v>
                </c:pt>
                <c:pt idx="32187">
                  <c:v>0.14699999999999999</c:v>
                </c:pt>
                <c:pt idx="32188">
                  <c:v>0.14699999999999999</c:v>
                </c:pt>
                <c:pt idx="32189">
                  <c:v>0.14699999999999999</c:v>
                </c:pt>
                <c:pt idx="32190">
                  <c:v>0.14699999999999999</c:v>
                </c:pt>
                <c:pt idx="32191">
                  <c:v>0.14699999999999999</c:v>
                </c:pt>
                <c:pt idx="32192">
                  <c:v>0.14699999999999999</c:v>
                </c:pt>
                <c:pt idx="32193">
                  <c:v>0.14699999999999999</c:v>
                </c:pt>
                <c:pt idx="32194">
                  <c:v>0.14699999999999999</c:v>
                </c:pt>
                <c:pt idx="32195">
                  <c:v>0.14699999999999999</c:v>
                </c:pt>
                <c:pt idx="32196">
                  <c:v>0.14699999999999999</c:v>
                </c:pt>
                <c:pt idx="32197">
                  <c:v>0.14699999999999999</c:v>
                </c:pt>
                <c:pt idx="32198">
                  <c:v>0.14699999999999999</c:v>
                </c:pt>
                <c:pt idx="32199">
                  <c:v>0.14699999999999999</c:v>
                </c:pt>
                <c:pt idx="32200">
                  <c:v>0.14699999999999999</c:v>
                </c:pt>
                <c:pt idx="32201">
                  <c:v>0.14699999999999999</c:v>
                </c:pt>
                <c:pt idx="32202">
                  <c:v>0.14699999999999999</c:v>
                </c:pt>
                <c:pt idx="32203">
                  <c:v>0.14699999999999999</c:v>
                </c:pt>
                <c:pt idx="32204">
                  <c:v>0.14699999999999999</c:v>
                </c:pt>
                <c:pt idx="32205">
                  <c:v>0.14699999999999999</c:v>
                </c:pt>
                <c:pt idx="32206">
                  <c:v>0.14699999999999999</c:v>
                </c:pt>
                <c:pt idx="32207">
                  <c:v>0.14699999999999999</c:v>
                </c:pt>
                <c:pt idx="32208">
                  <c:v>0.14699999999999999</c:v>
                </c:pt>
                <c:pt idx="32209">
                  <c:v>0.14699999999999999</c:v>
                </c:pt>
                <c:pt idx="32210">
                  <c:v>0.14699999999999999</c:v>
                </c:pt>
                <c:pt idx="32211">
                  <c:v>0.14699999999999999</c:v>
                </c:pt>
                <c:pt idx="32212">
                  <c:v>0.14699999999999999</c:v>
                </c:pt>
                <c:pt idx="32213">
                  <c:v>0.14699999999999999</c:v>
                </c:pt>
                <c:pt idx="32214">
                  <c:v>0.14699999999999999</c:v>
                </c:pt>
                <c:pt idx="32215">
                  <c:v>0.14699999999999999</c:v>
                </c:pt>
                <c:pt idx="32216">
                  <c:v>0.14699999999999999</c:v>
                </c:pt>
                <c:pt idx="32217">
                  <c:v>0.14699999999999999</c:v>
                </c:pt>
                <c:pt idx="32218">
                  <c:v>0.14699999999999999</c:v>
                </c:pt>
                <c:pt idx="32219">
                  <c:v>0.14699999999999999</c:v>
                </c:pt>
                <c:pt idx="32220">
                  <c:v>0.14699999999999999</c:v>
                </c:pt>
                <c:pt idx="32221">
                  <c:v>0.14699999999999999</c:v>
                </c:pt>
                <c:pt idx="32222">
                  <c:v>0.14699999999999999</c:v>
                </c:pt>
                <c:pt idx="32223">
                  <c:v>0.14699999999999999</c:v>
                </c:pt>
                <c:pt idx="32224">
                  <c:v>0.14699999999999999</c:v>
                </c:pt>
                <c:pt idx="32225">
                  <c:v>0.14699999999999999</c:v>
                </c:pt>
                <c:pt idx="32226">
                  <c:v>0.14699999999999999</c:v>
                </c:pt>
                <c:pt idx="32227">
                  <c:v>0.14699999999999999</c:v>
                </c:pt>
                <c:pt idx="32228">
                  <c:v>0.14699999999999999</c:v>
                </c:pt>
                <c:pt idx="32229">
                  <c:v>0.14699999999999999</c:v>
                </c:pt>
                <c:pt idx="32230">
                  <c:v>0.14699999999999999</c:v>
                </c:pt>
                <c:pt idx="32231">
                  <c:v>0.14699999999999999</c:v>
                </c:pt>
                <c:pt idx="32232">
                  <c:v>0.14699999999999999</c:v>
                </c:pt>
                <c:pt idx="32233">
                  <c:v>0.14699999999999999</c:v>
                </c:pt>
                <c:pt idx="32234">
                  <c:v>0.14699999999999999</c:v>
                </c:pt>
                <c:pt idx="32235">
                  <c:v>0.14699999999999999</c:v>
                </c:pt>
                <c:pt idx="32236">
                  <c:v>0.14699999999999999</c:v>
                </c:pt>
                <c:pt idx="32237">
                  <c:v>0.14699999999999999</c:v>
                </c:pt>
                <c:pt idx="32238">
                  <c:v>0.14799999999999999</c:v>
                </c:pt>
                <c:pt idx="32239">
                  <c:v>0.14799999999999999</c:v>
                </c:pt>
                <c:pt idx="32240">
                  <c:v>0.14799999999999999</c:v>
                </c:pt>
                <c:pt idx="32241">
                  <c:v>0.14799999999999999</c:v>
                </c:pt>
                <c:pt idx="32242">
                  <c:v>0.14799999999999999</c:v>
                </c:pt>
                <c:pt idx="32243">
                  <c:v>0.14799999999999999</c:v>
                </c:pt>
                <c:pt idx="32244">
                  <c:v>0.14799999999999999</c:v>
                </c:pt>
                <c:pt idx="32245">
                  <c:v>0.14799999999999999</c:v>
                </c:pt>
                <c:pt idx="32246">
                  <c:v>0.14799999999999999</c:v>
                </c:pt>
                <c:pt idx="32247">
                  <c:v>0.14799999999999999</c:v>
                </c:pt>
                <c:pt idx="32248">
                  <c:v>0.14799999999999999</c:v>
                </c:pt>
                <c:pt idx="32249">
                  <c:v>0.14799999999999999</c:v>
                </c:pt>
                <c:pt idx="32250">
                  <c:v>0.14799999999999999</c:v>
                </c:pt>
                <c:pt idx="32251">
                  <c:v>0.14799999999999999</c:v>
                </c:pt>
                <c:pt idx="32252">
                  <c:v>0.14799999999999999</c:v>
                </c:pt>
                <c:pt idx="32253">
                  <c:v>0.14799999999999999</c:v>
                </c:pt>
                <c:pt idx="32254">
                  <c:v>0.14799999999999999</c:v>
                </c:pt>
                <c:pt idx="32255">
                  <c:v>0.14799999999999999</c:v>
                </c:pt>
                <c:pt idx="32256">
                  <c:v>0.14799999999999999</c:v>
                </c:pt>
                <c:pt idx="32257">
                  <c:v>0.14799999999999999</c:v>
                </c:pt>
                <c:pt idx="32258">
                  <c:v>0.14799999999999999</c:v>
                </c:pt>
                <c:pt idx="32259">
                  <c:v>0.14799999999999999</c:v>
                </c:pt>
                <c:pt idx="32260">
                  <c:v>0.14799999999999999</c:v>
                </c:pt>
                <c:pt idx="32261">
                  <c:v>0.14799999999999999</c:v>
                </c:pt>
                <c:pt idx="32262">
                  <c:v>0.14799999999999999</c:v>
                </c:pt>
                <c:pt idx="32263">
                  <c:v>0.14799999999999999</c:v>
                </c:pt>
                <c:pt idx="32264">
                  <c:v>0.14799999999999999</c:v>
                </c:pt>
                <c:pt idx="32265">
                  <c:v>0.14799999999999999</c:v>
                </c:pt>
                <c:pt idx="32266">
                  <c:v>0.14799999999999999</c:v>
                </c:pt>
                <c:pt idx="32267">
                  <c:v>0.14799999999999999</c:v>
                </c:pt>
                <c:pt idx="32268">
                  <c:v>0.14799999999999999</c:v>
                </c:pt>
                <c:pt idx="32269">
                  <c:v>0.14799999999999999</c:v>
                </c:pt>
                <c:pt idx="32270">
                  <c:v>0.14799999999999999</c:v>
                </c:pt>
                <c:pt idx="32271">
                  <c:v>0.14799999999999999</c:v>
                </c:pt>
                <c:pt idx="32272">
                  <c:v>0.14799999999999999</c:v>
                </c:pt>
                <c:pt idx="32273">
                  <c:v>0.14799999999999999</c:v>
                </c:pt>
                <c:pt idx="32274">
                  <c:v>0.14799999999999999</c:v>
                </c:pt>
                <c:pt idx="32275">
                  <c:v>0.14799999999999999</c:v>
                </c:pt>
                <c:pt idx="32276">
                  <c:v>0.14799999999999999</c:v>
                </c:pt>
                <c:pt idx="32277">
                  <c:v>0.14799999999999999</c:v>
                </c:pt>
                <c:pt idx="32278">
                  <c:v>0.14799999999999999</c:v>
                </c:pt>
                <c:pt idx="32279">
                  <c:v>0.14799999999999999</c:v>
                </c:pt>
                <c:pt idx="32280">
                  <c:v>0.14799999999999999</c:v>
                </c:pt>
                <c:pt idx="32281">
                  <c:v>0.14799999999999999</c:v>
                </c:pt>
                <c:pt idx="32282">
                  <c:v>0.14799999999999999</c:v>
                </c:pt>
                <c:pt idx="32283">
                  <c:v>0.14799999999999999</c:v>
                </c:pt>
                <c:pt idx="32284">
                  <c:v>0.14799999999999999</c:v>
                </c:pt>
                <c:pt idx="32285">
                  <c:v>0.14799999999999999</c:v>
                </c:pt>
                <c:pt idx="32286">
                  <c:v>0.14799999999999999</c:v>
                </c:pt>
                <c:pt idx="32287">
                  <c:v>0.14799999999999999</c:v>
                </c:pt>
                <c:pt idx="32288">
                  <c:v>0.14799999999999999</c:v>
                </c:pt>
                <c:pt idx="32289">
                  <c:v>0.14799999999999999</c:v>
                </c:pt>
                <c:pt idx="32290">
                  <c:v>0.14799999999999999</c:v>
                </c:pt>
                <c:pt idx="32291">
                  <c:v>0.14799999999999999</c:v>
                </c:pt>
                <c:pt idx="32292">
                  <c:v>0.14799999999999999</c:v>
                </c:pt>
                <c:pt idx="32293">
                  <c:v>0.14799999999999999</c:v>
                </c:pt>
                <c:pt idx="32294">
                  <c:v>0.14799999999999999</c:v>
                </c:pt>
                <c:pt idx="32295">
                  <c:v>0.14799999999999999</c:v>
                </c:pt>
                <c:pt idx="32296">
                  <c:v>0.14799999999999999</c:v>
                </c:pt>
                <c:pt idx="32297">
                  <c:v>0.14799999999999999</c:v>
                </c:pt>
                <c:pt idx="32298">
                  <c:v>0.14799999999999999</c:v>
                </c:pt>
                <c:pt idx="32299">
                  <c:v>0.14799999999999999</c:v>
                </c:pt>
                <c:pt idx="32300">
                  <c:v>0.14799999999999999</c:v>
                </c:pt>
                <c:pt idx="32301">
                  <c:v>0.14799999999999999</c:v>
                </c:pt>
                <c:pt idx="32302">
                  <c:v>0.14799999999999999</c:v>
                </c:pt>
                <c:pt idx="32303">
                  <c:v>0.14799999999999999</c:v>
                </c:pt>
                <c:pt idx="32304">
                  <c:v>0.14799999999999999</c:v>
                </c:pt>
                <c:pt idx="32305">
                  <c:v>0.14799999999999999</c:v>
                </c:pt>
                <c:pt idx="32306">
                  <c:v>0.14799999999999999</c:v>
                </c:pt>
                <c:pt idx="32307">
                  <c:v>0.14799999999999999</c:v>
                </c:pt>
                <c:pt idx="32308">
                  <c:v>0.14799999999999999</c:v>
                </c:pt>
                <c:pt idx="32309">
                  <c:v>0.14799999999999999</c:v>
                </c:pt>
                <c:pt idx="32310">
                  <c:v>0.14799999999999999</c:v>
                </c:pt>
                <c:pt idx="32311">
                  <c:v>0.14799999999999999</c:v>
                </c:pt>
                <c:pt idx="32312">
                  <c:v>0.14799999999999999</c:v>
                </c:pt>
                <c:pt idx="32313">
                  <c:v>0.14799999999999999</c:v>
                </c:pt>
                <c:pt idx="32314">
                  <c:v>0.14799999999999999</c:v>
                </c:pt>
                <c:pt idx="32315">
                  <c:v>0.14799999999999999</c:v>
                </c:pt>
                <c:pt idx="32316">
                  <c:v>0.14799999999999999</c:v>
                </c:pt>
                <c:pt idx="32317">
                  <c:v>0.14799999999999999</c:v>
                </c:pt>
                <c:pt idx="32318">
                  <c:v>0.14799999999999999</c:v>
                </c:pt>
                <c:pt idx="32319">
                  <c:v>0.14899999999999999</c:v>
                </c:pt>
                <c:pt idx="32320">
                  <c:v>0.14899999999999999</c:v>
                </c:pt>
                <c:pt idx="32321">
                  <c:v>0.14899999999999999</c:v>
                </c:pt>
                <c:pt idx="32322">
                  <c:v>0.14899999999999999</c:v>
                </c:pt>
                <c:pt idx="32323">
                  <c:v>0.14899999999999999</c:v>
                </c:pt>
                <c:pt idx="32324">
                  <c:v>0.14899999999999999</c:v>
                </c:pt>
                <c:pt idx="32325">
                  <c:v>0.14899999999999999</c:v>
                </c:pt>
                <c:pt idx="32326">
                  <c:v>0.14899999999999999</c:v>
                </c:pt>
                <c:pt idx="32327">
                  <c:v>0.14899999999999999</c:v>
                </c:pt>
                <c:pt idx="32328">
                  <c:v>0.14899999999999999</c:v>
                </c:pt>
                <c:pt idx="32329">
                  <c:v>0.14899999999999999</c:v>
                </c:pt>
                <c:pt idx="32330">
                  <c:v>0.14899999999999999</c:v>
                </c:pt>
                <c:pt idx="32331">
                  <c:v>0.14899999999999999</c:v>
                </c:pt>
                <c:pt idx="32332">
                  <c:v>0.14899999999999999</c:v>
                </c:pt>
                <c:pt idx="32333">
                  <c:v>0.14899999999999999</c:v>
                </c:pt>
                <c:pt idx="32334">
                  <c:v>0.14899999999999999</c:v>
                </c:pt>
                <c:pt idx="32335">
                  <c:v>0.14899999999999999</c:v>
                </c:pt>
                <c:pt idx="32336">
                  <c:v>0.14899999999999999</c:v>
                </c:pt>
                <c:pt idx="32337">
                  <c:v>0.14899999999999999</c:v>
                </c:pt>
                <c:pt idx="32338">
                  <c:v>0.14899999999999999</c:v>
                </c:pt>
                <c:pt idx="32339">
                  <c:v>0.14899999999999999</c:v>
                </c:pt>
                <c:pt idx="32340">
                  <c:v>0.14899999999999999</c:v>
                </c:pt>
                <c:pt idx="32341">
                  <c:v>0.14899999999999999</c:v>
                </c:pt>
                <c:pt idx="32342">
                  <c:v>0.14899999999999999</c:v>
                </c:pt>
                <c:pt idx="32343">
                  <c:v>0.14899999999999999</c:v>
                </c:pt>
                <c:pt idx="32344">
                  <c:v>0.14899999999999999</c:v>
                </c:pt>
                <c:pt idx="32345">
                  <c:v>0.14899999999999999</c:v>
                </c:pt>
                <c:pt idx="32346">
                  <c:v>0.14899999999999999</c:v>
                </c:pt>
                <c:pt idx="32347">
                  <c:v>0.14899999999999999</c:v>
                </c:pt>
                <c:pt idx="32348">
                  <c:v>0.14899999999999999</c:v>
                </c:pt>
                <c:pt idx="32349">
                  <c:v>0.14899999999999999</c:v>
                </c:pt>
                <c:pt idx="32350">
                  <c:v>0.14899999999999999</c:v>
                </c:pt>
                <c:pt idx="32351">
                  <c:v>0.14899999999999999</c:v>
                </c:pt>
                <c:pt idx="32352">
                  <c:v>0.14899999999999999</c:v>
                </c:pt>
                <c:pt idx="32353">
                  <c:v>0.14899999999999999</c:v>
                </c:pt>
                <c:pt idx="32354">
                  <c:v>0.14899999999999999</c:v>
                </c:pt>
                <c:pt idx="32355">
                  <c:v>0.14899999999999999</c:v>
                </c:pt>
                <c:pt idx="32356">
                  <c:v>0.14899999999999999</c:v>
                </c:pt>
                <c:pt idx="32357">
                  <c:v>0.14899999999999999</c:v>
                </c:pt>
                <c:pt idx="32358">
                  <c:v>0.14899999999999999</c:v>
                </c:pt>
                <c:pt idx="32359">
                  <c:v>0.14899999999999999</c:v>
                </c:pt>
                <c:pt idx="32360">
                  <c:v>0.14899999999999999</c:v>
                </c:pt>
                <c:pt idx="32361">
                  <c:v>0.14899999999999999</c:v>
                </c:pt>
                <c:pt idx="32362">
                  <c:v>0.14899999999999999</c:v>
                </c:pt>
                <c:pt idx="32363">
                  <c:v>0.14899999999999999</c:v>
                </c:pt>
                <c:pt idx="32364">
                  <c:v>0.14899999999999999</c:v>
                </c:pt>
                <c:pt idx="32365">
                  <c:v>0.14899999999999999</c:v>
                </c:pt>
                <c:pt idx="32366">
                  <c:v>0.14899999999999999</c:v>
                </c:pt>
                <c:pt idx="32367">
                  <c:v>0.14899999999999999</c:v>
                </c:pt>
                <c:pt idx="32368">
                  <c:v>0.14899999999999999</c:v>
                </c:pt>
                <c:pt idx="32369">
                  <c:v>0.14899999999999999</c:v>
                </c:pt>
                <c:pt idx="32370">
                  <c:v>0.14899999999999999</c:v>
                </c:pt>
                <c:pt idx="32371">
                  <c:v>0.14899999999999999</c:v>
                </c:pt>
                <c:pt idx="32372">
                  <c:v>0.14899999999999999</c:v>
                </c:pt>
                <c:pt idx="32373">
                  <c:v>0.14899999999999999</c:v>
                </c:pt>
                <c:pt idx="32374">
                  <c:v>0.14899999999999999</c:v>
                </c:pt>
                <c:pt idx="32375">
                  <c:v>0.14899999999999999</c:v>
                </c:pt>
                <c:pt idx="32376">
                  <c:v>0.14899999999999999</c:v>
                </c:pt>
                <c:pt idx="32377">
                  <c:v>0.14899999999999999</c:v>
                </c:pt>
                <c:pt idx="32378">
                  <c:v>0.14899999999999999</c:v>
                </c:pt>
                <c:pt idx="32379">
                  <c:v>0.14899999999999999</c:v>
                </c:pt>
                <c:pt idx="32380">
                  <c:v>0.14899999999999999</c:v>
                </c:pt>
                <c:pt idx="32381">
                  <c:v>0.14899999999999999</c:v>
                </c:pt>
                <c:pt idx="32382">
                  <c:v>0.14899999999999999</c:v>
                </c:pt>
                <c:pt idx="32383">
                  <c:v>0.14899999999999999</c:v>
                </c:pt>
                <c:pt idx="32384">
                  <c:v>0.14899999999999999</c:v>
                </c:pt>
                <c:pt idx="32385">
                  <c:v>0.14899999999999999</c:v>
                </c:pt>
                <c:pt idx="32386">
                  <c:v>0.14899999999999999</c:v>
                </c:pt>
                <c:pt idx="32387">
                  <c:v>0.14899999999999999</c:v>
                </c:pt>
                <c:pt idx="32388">
                  <c:v>0.14899999999999999</c:v>
                </c:pt>
                <c:pt idx="32389">
                  <c:v>0.14899999999999999</c:v>
                </c:pt>
                <c:pt idx="32390">
                  <c:v>0.14899999999999999</c:v>
                </c:pt>
                <c:pt idx="32391">
                  <c:v>0.14899999999999999</c:v>
                </c:pt>
                <c:pt idx="32392">
                  <c:v>0.14899999999999999</c:v>
                </c:pt>
                <c:pt idx="32393">
                  <c:v>0.14899999999999999</c:v>
                </c:pt>
                <c:pt idx="32394">
                  <c:v>0.14899999999999999</c:v>
                </c:pt>
                <c:pt idx="32395">
                  <c:v>0.14899999999999999</c:v>
                </c:pt>
                <c:pt idx="32396">
                  <c:v>0.14899999999999999</c:v>
                </c:pt>
                <c:pt idx="32397">
                  <c:v>0.14899999999999999</c:v>
                </c:pt>
                <c:pt idx="32398">
                  <c:v>0.14899999999999999</c:v>
                </c:pt>
                <c:pt idx="32399">
                  <c:v>0.14899999999999999</c:v>
                </c:pt>
                <c:pt idx="32400">
                  <c:v>0.15</c:v>
                </c:pt>
                <c:pt idx="32401">
                  <c:v>0.15</c:v>
                </c:pt>
                <c:pt idx="32402">
                  <c:v>0.15</c:v>
                </c:pt>
                <c:pt idx="32403">
                  <c:v>0.15</c:v>
                </c:pt>
                <c:pt idx="32404">
                  <c:v>0.15</c:v>
                </c:pt>
                <c:pt idx="32405">
                  <c:v>0.15</c:v>
                </c:pt>
                <c:pt idx="32406">
                  <c:v>0.15</c:v>
                </c:pt>
                <c:pt idx="32407">
                  <c:v>0.15</c:v>
                </c:pt>
                <c:pt idx="32408">
                  <c:v>0.15</c:v>
                </c:pt>
                <c:pt idx="32409">
                  <c:v>0.15</c:v>
                </c:pt>
                <c:pt idx="32410">
                  <c:v>0.15</c:v>
                </c:pt>
                <c:pt idx="32411">
                  <c:v>0.15</c:v>
                </c:pt>
                <c:pt idx="32412">
                  <c:v>0.15</c:v>
                </c:pt>
                <c:pt idx="32413">
                  <c:v>0.15</c:v>
                </c:pt>
                <c:pt idx="32414">
                  <c:v>0.15</c:v>
                </c:pt>
                <c:pt idx="32415">
                  <c:v>0.15</c:v>
                </c:pt>
                <c:pt idx="32416">
                  <c:v>0.15</c:v>
                </c:pt>
                <c:pt idx="32417">
                  <c:v>0.15</c:v>
                </c:pt>
                <c:pt idx="32418">
                  <c:v>0.15</c:v>
                </c:pt>
                <c:pt idx="32419">
                  <c:v>0.15</c:v>
                </c:pt>
                <c:pt idx="32420">
                  <c:v>0.15</c:v>
                </c:pt>
                <c:pt idx="32421">
                  <c:v>0.15</c:v>
                </c:pt>
                <c:pt idx="32422">
                  <c:v>0.15</c:v>
                </c:pt>
                <c:pt idx="32423">
                  <c:v>0.15</c:v>
                </c:pt>
                <c:pt idx="32424">
                  <c:v>0.15</c:v>
                </c:pt>
                <c:pt idx="32425">
                  <c:v>0.15</c:v>
                </c:pt>
                <c:pt idx="32426">
                  <c:v>0.15</c:v>
                </c:pt>
                <c:pt idx="32427">
                  <c:v>0.15</c:v>
                </c:pt>
                <c:pt idx="32428">
                  <c:v>0.15</c:v>
                </c:pt>
                <c:pt idx="32429">
                  <c:v>0.15</c:v>
                </c:pt>
                <c:pt idx="32430">
                  <c:v>0.15</c:v>
                </c:pt>
                <c:pt idx="32431">
                  <c:v>0.15</c:v>
                </c:pt>
                <c:pt idx="32432">
                  <c:v>0.15</c:v>
                </c:pt>
                <c:pt idx="32433">
                  <c:v>0.15</c:v>
                </c:pt>
                <c:pt idx="32434">
                  <c:v>0.15</c:v>
                </c:pt>
                <c:pt idx="32435">
                  <c:v>0.15</c:v>
                </c:pt>
                <c:pt idx="32436">
                  <c:v>0.15</c:v>
                </c:pt>
                <c:pt idx="32437">
                  <c:v>0.15</c:v>
                </c:pt>
                <c:pt idx="32438">
                  <c:v>0.15</c:v>
                </c:pt>
                <c:pt idx="32439">
                  <c:v>0.15</c:v>
                </c:pt>
                <c:pt idx="32440">
                  <c:v>0.15</c:v>
                </c:pt>
                <c:pt idx="32441">
                  <c:v>0.15</c:v>
                </c:pt>
                <c:pt idx="32442">
                  <c:v>0.15</c:v>
                </c:pt>
                <c:pt idx="32443">
                  <c:v>0.15</c:v>
                </c:pt>
                <c:pt idx="32444">
                  <c:v>0.15</c:v>
                </c:pt>
                <c:pt idx="32445">
                  <c:v>0.15</c:v>
                </c:pt>
                <c:pt idx="32446">
                  <c:v>0.15</c:v>
                </c:pt>
                <c:pt idx="32447">
                  <c:v>0.15</c:v>
                </c:pt>
                <c:pt idx="32448">
                  <c:v>0.15</c:v>
                </c:pt>
                <c:pt idx="32449">
                  <c:v>0.15</c:v>
                </c:pt>
                <c:pt idx="32450">
                  <c:v>0.15</c:v>
                </c:pt>
                <c:pt idx="32451">
                  <c:v>0.15</c:v>
                </c:pt>
                <c:pt idx="32452">
                  <c:v>0.15</c:v>
                </c:pt>
                <c:pt idx="32453">
                  <c:v>0.15</c:v>
                </c:pt>
                <c:pt idx="32454">
                  <c:v>0.15</c:v>
                </c:pt>
                <c:pt idx="32455">
                  <c:v>0.15</c:v>
                </c:pt>
                <c:pt idx="32456">
                  <c:v>0.15</c:v>
                </c:pt>
                <c:pt idx="32457">
                  <c:v>0.15</c:v>
                </c:pt>
                <c:pt idx="32458">
                  <c:v>0.15</c:v>
                </c:pt>
                <c:pt idx="32459">
                  <c:v>0.15</c:v>
                </c:pt>
                <c:pt idx="32460">
                  <c:v>0.15</c:v>
                </c:pt>
                <c:pt idx="32461">
                  <c:v>0.15</c:v>
                </c:pt>
                <c:pt idx="32462">
                  <c:v>0.15</c:v>
                </c:pt>
                <c:pt idx="32463">
                  <c:v>0.15</c:v>
                </c:pt>
                <c:pt idx="32464">
                  <c:v>0.15</c:v>
                </c:pt>
                <c:pt idx="32465">
                  <c:v>0.15</c:v>
                </c:pt>
                <c:pt idx="32466">
                  <c:v>0.15</c:v>
                </c:pt>
                <c:pt idx="32467">
                  <c:v>0.15</c:v>
                </c:pt>
                <c:pt idx="32468">
                  <c:v>0.15</c:v>
                </c:pt>
                <c:pt idx="32469">
                  <c:v>0.15</c:v>
                </c:pt>
                <c:pt idx="32470">
                  <c:v>0.15</c:v>
                </c:pt>
                <c:pt idx="32471">
                  <c:v>0.15</c:v>
                </c:pt>
                <c:pt idx="32472">
                  <c:v>0.15</c:v>
                </c:pt>
                <c:pt idx="32473">
                  <c:v>0.15</c:v>
                </c:pt>
                <c:pt idx="32474">
                  <c:v>0.15</c:v>
                </c:pt>
                <c:pt idx="32475">
                  <c:v>0.15</c:v>
                </c:pt>
                <c:pt idx="32476">
                  <c:v>0.15</c:v>
                </c:pt>
                <c:pt idx="32477">
                  <c:v>0.15</c:v>
                </c:pt>
                <c:pt idx="32478">
                  <c:v>0.15</c:v>
                </c:pt>
                <c:pt idx="32479">
                  <c:v>0.15</c:v>
                </c:pt>
                <c:pt idx="32480">
                  <c:v>0.15</c:v>
                </c:pt>
                <c:pt idx="32481">
                  <c:v>0.151</c:v>
                </c:pt>
                <c:pt idx="32482">
                  <c:v>0.151</c:v>
                </c:pt>
                <c:pt idx="32483">
                  <c:v>0.151</c:v>
                </c:pt>
                <c:pt idx="32484">
                  <c:v>0.151</c:v>
                </c:pt>
                <c:pt idx="32485">
                  <c:v>0.151</c:v>
                </c:pt>
                <c:pt idx="32486">
                  <c:v>0.151</c:v>
                </c:pt>
                <c:pt idx="32487">
                  <c:v>0.151</c:v>
                </c:pt>
                <c:pt idx="32488">
                  <c:v>0.151</c:v>
                </c:pt>
                <c:pt idx="32489">
                  <c:v>0.151</c:v>
                </c:pt>
                <c:pt idx="32490">
                  <c:v>0.151</c:v>
                </c:pt>
                <c:pt idx="32491">
                  <c:v>0.151</c:v>
                </c:pt>
                <c:pt idx="32492">
                  <c:v>0.151</c:v>
                </c:pt>
                <c:pt idx="32493">
                  <c:v>0.151</c:v>
                </c:pt>
                <c:pt idx="32494">
                  <c:v>0.151</c:v>
                </c:pt>
                <c:pt idx="32495">
                  <c:v>0.151</c:v>
                </c:pt>
                <c:pt idx="32496">
                  <c:v>0.151</c:v>
                </c:pt>
                <c:pt idx="32497">
                  <c:v>0.151</c:v>
                </c:pt>
                <c:pt idx="32498">
                  <c:v>0.151</c:v>
                </c:pt>
                <c:pt idx="32499">
                  <c:v>0.151</c:v>
                </c:pt>
                <c:pt idx="32500">
                  <c:v>0.151</c:v>
                </c:pt>
                <c:pt idx="32501">
                  <c:v>0.151</c:v>
                </c:pt>
                <c:pt idx="32502">
                  <c:v>0.151</c:v>
                </c:pt>
                <c:pt idx="32503">
                  <c:v>0.151</c:v>
                </c:pt>
                <c:pt idx="32504">
                  <c:v>0.151</c:v>
                </c:pt>
                <c:pt idx="32505">
                  <c:v>0.151</c:v>
                </c:pt>
                <c:pt idx="32506">
                  <c:v>0.151</c:v>
                </c:pt>
                <c:pt idx="32507">
                  <c:v>0.151</c:v>
                </c:pt>
                <c:pt idx="32508">
                  <c:v>0.151</c:v>
                </c:pt>
                <c:pt idx="32509">
                  <c:v>0.151</c:v>
                </c:pt>
                <c:pt idx="32510">
                  <c:v>0.151</c:v>
                </c:pt>
                <c:pt idx="32511">
                  <c:v>0.151</c:v>
                </c:pt>
                <c:pt idx="32512">
                  <c:v>0.151</c:v>
                </c:pt>
                <c:pt idx="32513">
                  <c:v>0.151</c:v>
                </c:pt>
                <c:pt idx="32514">
                  <c:v>0.151</c:v>
                </c:pt>
                <c:pt idx="32515">
                  <c:v>0.151</c:v>
                </c:pt>
                <c:pt idx="32516">
                  <c:v>0.151</c:v>
                </c:pt>
                <c:pt idx="32517">
                  <c:v>0.151</c:v>
                </c:pt>
                <c:pt idx="32518">
                  <c:v>0.151</c:v>
                </c:pt>
                <c:pt idx="32519">
                  <c:v>0.151</c:v>
                </c:pt>
                <c:pt idx="32520">
                  <c:v>0.151</c:v>
                </c:pt>
                <c:pt idx="32521">
                  <c:v>0.151</c:v>
                </c:pt>
                <c:pt idx="32522">
                  <c:v>0.151</c:v>
                </c:pt>
                <c:pt idx="32523">
                  <c:v>0.151</c:v>
                </c:pt>
                <c:pt idx="32524">
                  <c:v>0.151</c:v>
                </c:pt>
                <c:pt idx="32525">
                  <c:v>0.151</c:v>
                </c:pt>
                <c:pt idx="32526">
                  <c:v>0.151</c:v>
                </c:pt>
                <c:pt idx="32527">
                  <c:v>0.151</c:v>
                </c:pt>
                <c:pt idx="32528">
                  <c:v>0.151</c:v>
                </c:pt>
                <c:pt idx="32529">
                  <c:v>0.151</c:v>
                </c:pt>
                <c:pt idx="32530">
                  <c:v>0.151</c:v>
                </c:pt>
                <c:pt idx="32531">
                  <c:v>0.151</c:v>
                </c:pt>
                <c:pt idx="32532">
                  <c:v>0.151</c:v>
                </c:pt>
                <c:pt idx="32533">
                  <c:v>0.151</c:v>
                </c:pt>
                <c:pt idx="32534">
                  <c:v>0.151</c:v>
                </c:pt>
                <c:pt idx="32535">
                  <c:v>0.151</c:v>
                </c:pt>
                <c:pt idx="32536">
                  <c:v>0.151</c:v>
                </c:pt>
                <c:pt idx="32537">
                  <c:v>0.151</c:v>
                </c:pt>
                <c:pt idx="32538">
                  <c:v>0.151</c:v>
                </c:pt>
                <c:pt idx="32539">
                  <c:v>0.151</c:v>
                </c:pt>
                <c:pt idx="32540">
                  <c:v>0.151</c:v>
                </c:pt>
                <c:pt idx="32541">
                  <c:v>0.151</c:v>
                </c:pt>
                <c:pt idx="32542">
                  <c:v>0.151</c:v>
                </c:pt>
                <c:pt idx="32543">
                  <c:v>0.151</c:v>
                </c:pt>
                <c:pt idx="32544">
                  <c:v>0.151</c:v>
                </c:pt>
                <c:pt idx="32545">
                  <c:v>0.151</c:v>
                </c:pt>
                <c:pt idx="32546">
                  <c:v>0.151</c:v>
                </c:pt>
                <c:pt idx="32547">
                  <c:v>0.151</c:v>
                </c:pt>
                <c:pt idx="32548">
                  <c:v>0.151</c:v>
                </c:pt>
                <c:pt idx="32549">
                  <c:v>0.151</c:v>
                </c:pt>
                <c:pt idx="32550">
                  <c:v>0.151</c:v>
                </c:pt>
                <c:pt idx="32551">
                  <c:v>0.151</c:v>
                </c:pt>
                <c:pt idx="32552">
                  <c:v>0.151</c:v>
                </c:pt>
                <c:pt idx="32553">
                  <c:v>0.151</c:v>
                </c:pt>
                <c:pt idx="32554">
                  <c:v>0.151</c:v>
                </c:pt>
                <c:pt idx="32555">
                  <c:v>0.151</c:v>
                </c:pt>
                <c:pt idx="32556">
                  <c:v>0.151</c:v>
                </c:pt>
                <c:pt idx="32557">
                  <c:v>0.151</c:v>
                </c:pt>
                <c:pt idx="32558">
                  <c:v>0.151</c:v>
                </c:pt>
                <c:pt idx="32559">
                  <c:v>0.151</c:v>
                </c:pt>
                <c:pt idx="32560">
                  <c:v>0.151</c:v>
                </c:pt>
                <c:pt idx="32561">
                  <c:v>0.151</c:v>
                </c:pt>
                <c:pt idx="32562">
                  <c:v>0.152</c:v>
                </c:pt>
                <c:pt idx="32563">
                  <c:v>0.152</c:v>
                </c:pt>
                <c:pt idx="32564">
                  <c:v>0.152</c:v>
                </c:pt>
                <c:pt idx="32565">
                  <c:v>0.152</c:v>
                </c:pt>
                <c:pt idx="32566">
                  <c:v>0.152</c:v>
                </c:pt>
                <c:pt idx="32567">
                  <c:v>0.152</c:v>
                </c:pt>
                <c:pt idx="32568">
                  <c:v>0.152</c:v>
                </c:pt>
                <c:pt idx="32569">
                  <c:v>0.152</c:v>
                </c:pt>
                <c:pt idx="32570">
                  <c:v>0.152</c:v>
                </c:pt>
                <c:pt idx="32571">
                  <c:v>0.152</c:v>
                </c:pt>
                <c:pt idx="32572">
                  <c:v>0.152</c:v>
                </c:pt>
                <c:pt idx="32573">
                  <c:v>0.152</c:v>
                </c:pt>
                <c:pt idx="32574">
                  <c:v>0.152</c:v>
                </c:pt>
                <c:pt idx="32575">
                  <c:v>0.152</c:v>
                </c:pt>
                <c:pt idx="32576">
                  <c:v>0.152</c:v>
                </c:pt>
                <c:pt idx="32577">
                  <c:v>0.152</c:v>
                </c:pt>
                <c:pt idx="32578">
                  <c:v>0.152</c:v>
                </c:pt>
                <c:pt idx="32579">
                  <c:v>0.152</c:v>
                </c:pt>
                <c:pt idx="32580">
                  <c:v>0.152</c:v>
                </c:pt>
                <c:pt idx="32581">
                  <c:v>0.152</c:v>
                </c:pt>
                <c:pt idx="32582">
                  <c:v>0.152</c:v>
                </c:pt>
                <c:pt idx="32583">
                  <c:v>0.152</c:v>
                </c:pt>
                <c:pt idx="32584">
                  <c:v>0.152</c:v>
                </c:pt>
                <c:pt idx="32585">
                  <c:v>0.152</c:v>
                </c:pt>
                <c:pt idx="32586">
                  <c:v>0.152</c:v>
                </c:pt>
                <c:pt idx="32587">
                  <c:v>0.152</c:v>
                </c:pt>
                <c:pt idx="32588">
                  <c:v>0.152</c:v>
                </c:pt>
                <c:pt idx="32589">
                  <c:v>0.152</c:v>
                </c:pt>
                <c:pt idx="32590">
                  <c:v>0.152</c:v>
                </c:pt>
                <c:pt idx="32591">
                  <c:v>0.152</c:v>
                </c:pt>
                <c:pt idx="32592">
                  <c:v>0.152</c:v>
                </c:pt>
                <c:pt idx="32593">
                  <c:v>0.152</c:v>
                </c:pt>
                <c:pt idx="32594">
                  <c:v>0.152</c:v>
                </c:pt>
                <c:pt idx="32595">
                  <c:v>0.152</c:v>
                </c:pt>
                <c:pt idx="32596">
                  <c:v>0.152</c:v>
                </c:pt>
                <c:pt idx="32597">
                  <c:v>0.152</c:v>
                </c:pt>
                <c:pt idx="32598">
                  <c:v>0.152</c:v>
                </c:pt>
                <c:pt idx="32599">
                  <c:v>0.152</c:v>
                </c:pt>
                <c:pt idx="32600">
                  <c:v>0.152</c:v>
                </c:pt>
                <c:pt idx="32601">
                  <c:v>0.152</c:v>
                </c:pt>
                <c:pt idx="32602">
                  <c:v>0.152</c:v>
                </c:pt>
                <c:pt idx="32603">
                  <c:v>0.152</c:v>
                </c:pt>
                <c:pt idx="32604">
                  <c:v>0.152</c:v>
                </c:pt>
                <c:pt idx="32605">
                  <c:v>0.152</c:v>
                </c:pt>
                <c:pt idx="32606">
                  <c:v>0.152</c:v>
                </c:pt>
                <c:pt idx="32607">
                  <c:v>0.152</c:v>
                </c:pt>
                <c:pt idx="32608">
                  <c:v>0.152</c:v>
                </c:pt>
                <c:pt idx="32609">
                  <c:v>0.152</c:v>
                </c:pt>
                <c:pt idx="32610">
                  <c:v>0.152</c:v>
                </c:pt>
                <c:pt idx="32611">
                  <c:v>0.152</c:v>
                </c:pt>
                <c:pt idx="32612">
                  <c:v>0.152</c:v>
                </c:pt>
                <c:pt idx="32613">
                  <c:v>0.152</c:v>
                </c:pt>
                <c:pt idx="32614">
                  <c:v>0.152</c:v>
                </c:pt>
                <c:pt idx="32615">
                  <c:v>0.152</c:v>
                </c:pt>
                <c:pt idx="32616">
                  <c:v>0.152</c:v>
                </c:pt>
                <c:pt idx="32617">
                  <c:v>0.152</c:v>
                </c:pt>
                <c:pt idx="32618">
                  <c:v>0.152</c:v>
                </c:pt>
                <c:pt idx="32619">
                  <c:v>0.152</c:v>
                </c:pt>
                <c:pt idx="32620">
                  <c:v>0.152</c:v>
                </c:pt>
                <c:pt idx="32621">
                  <c:v>0.152</c:v>
                </c:pt>
                <c:pt idx="32622">
                  <c:v>0.152</c:v>
                </c:pt>
                <c:pt idx="32623">
                  <c:v>0.152</c:v>
                </c:pt>
                <c:pt idx="32624">
                  <c:v>0.152</c:v>
                </c:pt>
                <c:pt idx="32625">
                  <c:v>0.152</c:v>
                </c:pt>
                <c:pt idx="32626">
                  <c:v>0.152</c:v>
                </c:pt>
                <c:pt idx="32627">
                  <c:v>0.152</c:v>
                </c:pt>
                <c:pt idx="32628">
                  <c:v>0.152</c:v>
                </c:pt>
                <c:pt idx="32629">
                  <c:v>0.152</c:v>
                </c:pt>
                <c:pt idx="32630">
                  <c:v>0.152</c:v>
                </c:pt>
                <c:pt idx="32631">
                  <c:v>0.152</c:v>
                </c:pt>
                <c:pt idx="32632">
                  <c:v>0.152</c:v>
                </c:pt>
                <c:pt idx="32633">
                  <c:v>0.152</c:v>
                </c:pt>
                <c:pt idx="32634">
                  <c:v>0.152</c:v>
                </c:pt>
                <c:pt idx="32635">
                  <c:v>0.152</c:v>
                </c:pt>
                <c:pt idx="32636">
                  <c:v>0.152</c:v>
                </c:pt>
                <c:pt idx="32637">
                  <c:v>0.152</c:v>
                </c:pt>
                <c:pt idx="32638">
                  <c:v>0.152</c:v>
                </c:pt>
                <c:pt idx="32639">
                  <c:v>0.152</c:v>
                </c:pt>
                <c:pt idx="32640">
                  <c:v>0.152</c:v>
                </c:pt>
                <c:pt idx="32641">
                  <c:v>0.152</c:v>
                </c:pt>
                <c:pt idx="32642">
                  <c:v>0.152</c:v>
                </c:pt>
                <c:pt idx="32643">
                  <c:v>0.153</c:v>
                </c:pt>
                <c:pt idx="32644">
                  <c:v>0.153</c:v>
                </c:pt>
                <c:pt idx="32645">
                  <c:v>0.153</c:v>
                </c:pt>
                <c:pt idx="32646">
                  <c:v>0.153</c:v>
                </c:pt>
                <c:pt idx="32647">
                  <c:v>0.153</c:v>
                </c:pt>
                <c:pt idx="32648">
                  <c:v>0.153</c:v>
                </c:pt>
                <c:pt idx="32649">
                  <c:v>0.153</c:v>
                </c:pt>
                <c:pt idx="32650">
                  <c:v>0.153</c:v>
                </c:pt>
                <c:pt idx="32651">
                  <c:v>0.153</c:v>
                </c:pt>
                <c:pt idx="32652">
                  <c:v>0.153</c:v>
                </c:pt>
                <c:pt idx="32653">
                  <c:v>0.153</c:v>
                </c:pt>
                <c:pt idx="32654">
                  <c:v>0.153</c:v>
                </c:pt>
                <c:pt idx="32655">
                  <c:v>0.153</c:v>
                </c:pt>
                <c:pt idx="32656">
                  <c:v>0.153</c:v>
                </c:pt>
                <c:pt idx="32657">
                  <c:v>0.153</c:v>
                </c:pt>
                <c:pt idx="32658">
                  <c:v>0.153</c:v>
                </c:pt>
                <c:pt idx="32659">
                  <c:v>0.153</c:v>
                </c:pt>
                <c:pt idx="32660">
                  <c:v>0.153</c:v>
                </c:pt>
                <c:pt idx="32661">
                  <c:v>0.153</c:v>
                </c:pt>
                <c:pt idx="32662">
                  <c:v>0.153</c:v>
                </c:pt>
                <c:pt idx="32663">
                  <c:v>0.153</c:v>
                </c:pt>
                <c:pt idx="32664">
                  <c:v>0.153</c:v>
                </c:pt>
                <c:pt idx="32665">
                  <c:v>0.153</c:v>
                </c:pt>
                <c:pt idx="32666">
                  <c:v>0.153</c:v>
                </c:pt>
                <c:pt idx="32667">
                  <c:v>0.153</c:v>
                </c:pt>
                <c:pt idx="32668">
                  <c:v>0.153</c:v>
                </c:pt>
                <c:pt idx="32669">
                  <c:v>0.153</c:v>
                </c:pt>
                <c:pt idx="32670">
                  <c:v>0.153</c:v>
                </c:pt>
                <c:pt idx="32671">
                  <c:v>0.153</c:v>
                </c:pt>
                <c:pt idx="32672">
                  <c:v>0.153</c:v>
                </c:pt>
                <c:pt idx="32673">
                  <c:v>0.153</c:v>
                </c:pt>
                <c:pt idx="32674">
                  <c:v>0.153</c:v>
                </c:pt>
                <c:pt idx="32675">
                  <c:v>0.153</c:v>
                </c:pt>
                <c:pt idx="32676">
                  <c:v>0.153</c:v>
                </c:pt>
                <c:pt idx="32677">
                  <c:v>0.153</c:v>
                </c:pt>
                <c:pt idx="32678">
                  <c:v>0.153</c:v>
                </c:pt>
                <c:pt idx="32679">
                  <c:v>0.153</c:v>
                </c:pt>
                <c:pt idx="32680">
                  <c:v>0.153</c:v>
                </c:pt>
                <c:pt idx="32681">
                  <c:v>0.153</c:v>
                </c:pt>
                <c:pt idx="32682">
                  <c:v>0.153</c:v>
                </c:pt>
                <c:pt idx="32683">
                  <c:v>0.153</c:v>
                </c:pt>
                <c:pt idx="32684">
                  <c:v>0.153</c:v>
                </c:pt>
                <c:pt idx="32685">
                  <c:v>0.153</c:v>
                </c:pt>
                <c:pt idx="32686">
                  <c:v>0.153</c:v>
                </c:pt>
                <c:pt idx="32687">
                  <c:v>0.153</c:v>
                </c:pt>
                <c:pt idx="32688">
                  <c:v>0.153</c:v>
                </c:pt>
                <c:pt idx="32689">
                  <c:v>0.153</c:v>
                </c:pt>
                <c:pt idx="32690">
                  <c:v>0.153</c:v>
                </c:pt>
                <c:pt idx="32691">
                  <c:v>0.153</c:v>
                </c:pt>
                <c:pt idx="32692">
                  <c:v>0.153</c:v>
                </c:pt>
                <c:pt idx="32693">
                  <c:v>0.153</c:v>
                </c:pt>
                <c:pt idx="32694">
                  <c:v>0.153</c:v>
                </c:pt>
                <c:pt idx="32695">
                  <c:v>0.153</c:v>
                </c:pt>
                <c:pt idx="32696">
                  <c:v>0.153</c:v>
                </c:pt>
                <c:pt idx="32697">
                  <c:v>0.153</c:v>
                </c:pt>
                <c:pt idx="32698">
                  <c:v>0.153</c:v>
                </c:pt>
                <c:pt idx="32699">
                  <c:v>0.153</c:v>
                </c:pt>
                <c:pt idx="32700">
                  <c:v>0.153</c:v>
                </c:pt>
                <c:pt idx="32701">
                  <c:v>0.153</c:v>
                </c:pt>
                <c:pt idx="32702">
                  <c:v>0.153</c:v>
                </c:pt>
                <c:pt idx="32703">
                  <c:v>0.153</c:v>
                </c:pt>
                <c:pt idx="32704">
                  <c:v>0.153</c:v>
                </c:pt>
                <c:pt idx="32705">
                  <c:v>0.153</c:v>
                </c:pt>
                <c:pt idx="32706">
                  <c:v>0.153</c:v>
                </c:pt>
                <c:pt idx="32707">
                  <c:v>0.153</c:v>
                </c:pt>
                <c:pt idx="32708">
                  <c:v>0.153</c:v>
                </c:pt>
                <c:pt idx="32709">
                  <c:v>0.153</c:v>
                </c:pt>
                <c:pt idx="32710">
                  <c:v>0.153</c:v>
                </c:pt>
                <c:pt idx="32711">
                  <c:v>0.153</c:v>
                </c:pt>
                <c:pt idx="32712">
                  <c:v>0.153</c:v>
                </c:pt>
                <c:pt idx="32713">
                  <c:v>0.153</c:v>
                </c:pt>
                <c:pt idx="32714">
                  <c:v>0.153</c:v>
                </c:pt>
                <c:pt idx="32715">
                  <c:v>0.153</c:v>
                </c:pt>
                <c:pt idx="32716">
                  <c:v>0.153</c:v>
                </c:pt>
                <c:pt idx="32717">
                  <c:v>0.153</c:v>
                </c:pt>
                <c:pt idx="32718">
                  <c:v>0.153</c:v>
                </c:pt>
                <c:pt idx="32719">
                  <c:v>0.153</c:v>
                </c:pt>
                <c:pt idx="32720">
                  <c:v>0.153</c:v>
                </c:pt>
                <c:pt idx="32721">
                  <c:v>0.153</c:v>
                </c:pt>
                <c:pt idx="32722">
                  <c:v>0.153</c:v>
                </c:pt>
                <c:pt idx="32723">
                  <c:v>0.153</c:v>
                </c:pt>
                <c:pt idx="32724">
                  <c:v>0.154</c:v>
                </c:pt>
                <c:pt idx="32725">
                  <c:v>0.154</c:v>
                </c:pt>
                <c:pt idx="32726">
                  <c:v>0.154</c:v>
                </c:pt>
                <c:pt idx="32727">
                  <c:v>0.154</c:v>
                </c:pt>
                <c:pt idx="32728">
                  <c:v>0.154</c:v>
                </c:pt>
                <c:pt idx="32729">
                  <c:v>0.154</c:v>
                </c:pt>
                <c:pt idx="32730">
                  <c:v>0.154</c:v>
                </c:pt>
                <c:pt idx="32731">
                  <c:v>0.154</c:v>
                </c:pt>
                <c:pt idx="32732">
                  <c:v>0.154</c:v>
                </c:pt>
                <c:pt idx="32733">
                  <c:v>0.154</c:v>
                </c:pt>
                <c:pt idx="32734">
                  <c:v>0.154</c:v>
                </c:pt>
                <c:pt idx="32735">
                  <c:v>0.154</c:v>
                </c:pt>
                <c:pt idx="32736">
                  <c:v>0.154</c:v>
                </c:pt>
                <c:pt idx="32737">
                  <c:v>0.154</c:v>
                </c:pt>
                <c:pt idx="32738">
                  <c:v>0.154</c:v>
                </c:pt>
                <c:pt idx="32739">
                  <c:v>0.154</c:v>
                </c:pt>
                <c:pt idx="32740">
                  <c:v>0.154</c:v>
                </c:pt>
                <c:pt idx="32741">
                  <c:v>0.154</c:v>
                </c:pt>
                <c:pt idx="32742">
                  <c:v>0.154</c:v>
                </c:pt>
                <c:pt idx="32743">
                  <c:v>0.154</c:v>
                </c:pt>
                <c:pt idx="32744">
                  <c:v>0.154</c:v>
                </c:pt>
                <c:pt idx="32745">
                  <c:v>0.154</c:v>
                </c:pt>
                <c:pt idx="32746">
                  <c:v>0.154</c:v>
                </c:pt>
                <c:pt idx="32747">
                  <c:v>0.154</c:v>
                </c:pt>
                <c:pt idx="32748">
                  <c:v>0.154</c:v>
                </c:pt>
                <c:pt idx="32749">
                  <c:v>0.154</c:v>
                </c:pt>
                <c:pt idx="32750">
                  <c:v>0.154</c:v>
                </c:pt>
                <c:pt idx="32751">
                  <c:v>0.154</c:v>
                </c:pt>
                <c:pt idx="32752">
                  <c:v>0.154</c:v>
                </c:pt>
                <c:pt idx="32753">
                  <c:v>0.154</c:v>
                </c:pt>
                <c:pt idx="32754">
                  <c:v>0.154</c:v>
                </c:pt>
                <c:pt idx="32755">
                  <c:v>0.154</c:v>
                </c:pt>
                <c:pt idx="32756">
                  <c:v>0.154</c:v>
                </c:pt>
                <c:pt idx="32757">
                  <c:v>0.154</c:v>
                </c:pt>
                <c:pt idx="32758">
                  <c:v>0.154</c:v>
                </c:pt>
                <c:pt idx="32759">
                  <c:v>0.154</c:v>
                </c:pt>
                <c:pt idx="32760">
                  <c:v>0.154</c:v>
                </c:pt>
                <c:pt idx="32761">
                  <c:v>0.154</c:v>
                </c:pt>
                <c:pt idx="32762">
                  <c:v>0.154</c:v>
                </c:pt>
                <c:pt idx="32763">
                  <c:v>0.154</c:v>
                </c:pt>
                <c:pt idx="32764">
                  <c:v>0.154</c:v>
                </c:pt>
                <c:pt idx="32765">
                  <c:v>0.154</c:v>
                </c:pt>
                <c:pt idx="32766">
                  <c:v>0.154</c:v>
                </c:pt>
                <c:pt idx="32767">
                  <c:v>0.154</c:v>
                </c:pt>
                <c:pt idx="32768">
                  <c:v>0.154</c:v>
                </c:pt>
                <c:pt idx="32769">
                  <c:v>0.154</c:v>
                </c:pt>
                <c:pt idx="32770">
                  <c:v>0.154</c:v>
                </c:pt>
                <c:pt idx="32771">
                  <c:v>0.154</c:v>
                </c:pt>
                <c:pt idx="32772">
                  <c:v>0.154</c:v>
                </c:pt>
                <c:pt idx="32773">
                  <c:v>0.154</c:v>
                </c:pt>
                <c:pt idx="32774">
                  <c:v>0.154</c:v>
                </c:pt>
                <c:pt idx="32775">
                  <c:v>0.154</c:v>
                </c:pt>
                <c:pt idx="32776">
                  <c:v>0.154</c:v>
                </c:pt>
                <c:pt idx="32777">
                  <c:v>0.154</c:v>
                </c:pt>
                <c:pt idx="32778">
                  <c:v>0.154</c:v>
                </c:pt>
                <c:pt idx="32779">
                  <c:v>0.154</c:v>
                </c:pt>
                <c:pt idx="32780">
                  <c:v>0.154</c:v>
                </c:pt>
                <c:pt idx="32781">
                  <c:v>0.154</c:v>
                </c:pt>
                <c:pt idx="32782">
                  <c:v>0.154</c:v>
                </c:pt>
                <c:pt idx="32783">
                  <c:v>0.154</c:v>
                </c:pt>
                <c:pt idx="32784">
                  <c:v>0.154</c:v>
                </c:pt>
                <c:pt idx="32785">
                  <c:v>0.154</c:v>
                </c:pt>
                <c:pt idx="32786">
                  <c:v>0.154</c:v>
                </c:pt>
                <c:pt idx="32787">
                  <c:v>0.154</c:v>
                </c:pt>
                <c:pt idx="32788">
                  <c:v>0.154</c:v>
                </c:pt>
                <c:pt idx="32789">
                  <c:v>0.154</c:v>
                </c:pt>
                <c:pt idx="32790">
                  <c:v>0.154</c:v>
                </c:pt>
                <c:pt idx="32791">
                  <c:v>0.154</c:v>
                </c:pt>
                <c:pt idx="32792">
                  <c:v>0.154</c:v>
                </c:pt>
                <c:pt idx="32793">
                  <c:v>0.154</c:v>
                </c:pt>
                <c:pt idx="32794">
                  <c:v>0.154</c:v>
                </c:pt>
                <c:pt idx="32795">
                  <c:v>0.154</c:v>
                </c:pt>
                <c:pt idx="32796">
                  <c:v>0.154</c:v>
                </c:pt>
                <c:pt idx="32797">
                  <c:v>0.154</c:v>
                </c:pt>
                <c:pt idx="32798">
                  <c:v>0.154</c:v>
                </c:pt>
                <c:pt idx="32799">
                  <c:v>0.154</c:v>
                </c:pt>
                <c:pt idx="32800">
                  <c:v>0.154</c:v>
                </c:pt>
                <c:pt idx="32801">
                  <c:v>0.154</c:v>
                </c:pt>
                <c:pt idx="32802">
                  <c:v>0.154</c:v>
                </c:pt>
                <c:pt idx="32803">
                  <c:v>0.154</c:v>
                </c:pt>
                <c:pt idx="32804">
                  <c:v>0.154</c:v>
                </c:pt>
                <c:pt idx="32805">
                  <c:v>0.155</c:v>
                </c:pt>
                <c:pt idx="32806">
                  <c:v>0.155</c:v>
                </c:pt>
                <c:pt idx="32807">
                  <c:v>0.155</c:v>
                </c:pt>
                <c:pt idx="32808">
                  <c:v>0.155</c:v>
                </c:pt>
                <c:pt idx="32809">
                  <c:v>0.155</c:v>
                </c:pt>
                <c:pt idx="32810">
                  <c:v>0.155</c:v>
                </c:pt>
                <c:pt idx="32811">
                  <c:v>0.155</c:v>
                </c:pt>
                <c:pt idx="32812">
                  <c:v>0.155</c:v>
                </c:pt>
                <c:pt idx="32813">
                  <c:v>0.155</c:v>
                </c:pt>
                <c:pt idx="32814">
                  <c:v>0.155</c:v>
                </c:pt>
                <c:pt idx="32815">
                  <c:v>0.155</c:v>
                </c:pt>
                <c:pt idx="32816">
                  <c:v>0.155</c:v>
                </c:pt>
                <c:pt idx="32817">
                  <c:v>0.155</c:v>
                </c:pt>
                <c:pt idx="32818">
                  <c:v>0.155</c:v>
                </c:pt>
                <c:pt idx="32819">
                  <c:v>0.155</c:v>
                </c:pt>
                <c:pt idx="32820">
                  <c:v>0.155</c:v>
                </c:pt>
                <c:pt idx="32821">
                  <c:v>0.155</c:v>
                </c:pt>
                <c:pt idx="32822">
                  <c:v>0.155</c:v>
                </c:pt>
                <c:pt idx="32823">
                  <c:v>0.155</c:v>
                </c:pt>
                <c:pt idx="32824">
                  <c:v>0.155</c:v>
                </c:pt>
                <c:pt idx="32825">
                  <c:v>0.155</c:v>
                </c:pt>
                <c:pt idx="32826">
                  <c:v>0.155</c:v>
                </c:pt>
                <c:pt idx="32827">
                  <c:v>0.155</c:v>
                </c:pt>
                <c:pt idx="32828">
                  <c:v>0.155</c:v>
                </c:pt>
                <c:pt idx="32829">
                  <c:v>0.155</c:v>
                </c:pt>
                <c:pt idx="32830">
                  <c:v>0.155</c:v>
                </c:pt>
                <c:pt idx="32831">
                  <c:v>0.155</c:v>
                </c:pt>
                <c:pt idx="32832">
                  <c:v>0.155</c:v>
                </c:pt>
                <c:pt idx="32833">
                  <c:v>0.155</c:v>
                </c:pt>
                <c:pt idx="32834">
                  <c:v>0.155</c:v>
                </c:pt>
                <c:pt idx="32835">
                  <c:v>0.155</c:v>
                </c:pt>
                <c:pt idx="32836">
                  <c:v>0.155</c:v>
                </c:pt>
                <c:pt idx="32837">
                  <c:v>0.155</c:v>
                </c:pt>
                <c:pt idx="32838">
                  <c:v>0.155</c:v>
                </c:pt>
                <c:pt idx="32839">
                  <c:v>0.155</c:v>
                </c:pt>
                <c:pt idx="32840">
                  <c:v>0.155</c:v>
                </c:pt>
                <c:pt idx="32841">
                  <c:v>0.155</c:v>
                </c:pt>
                <c:pt idx="32842">
                  <c:v>0.155</c:v>
                </c:pt>
                <c:pt idx="32843">
                  <c:v>0.155</c:v>
                </c:pt>
                <c:pt idx="32844">
                  <c:v>0.155</c:v>
                </c:pt>
                <c:pt idx="32845">
                  <c:v>0.155</c:v>
                </c:pt>
                <c:pt idx="32846">
                  <c:v>0.155</c:v>
                </c:pt>
                <c:pt idx="32847">
                  <c:v>0.155</c:v>
                </c:pt>
                <c:pt idx="32848">
                  <c:v>0.155</c:v>
                </c:pt>
                <c:pt idx="32849">
                  <c:v>0.155</c:v>
                </c:pt>
                <c:pt idx="32850">
                  <c:v>0.155</c:v>
                </c:pt>
                <c:pt idx="32851">
                  <c:v>0.155</c:v>
                </c:pt>
                <c:pt idx="32852">
                  <c:v>0.155</c:v>
                </c:pt>
                <c:pt idx="32853">
                  <c:v>0.155</c:v>
                </c:pt>
                <c:pt idx="32854">
                  <c:v>0.155</c:v>
                </c:pt>
                <c:pt idx="32855">
                  <c:v>0.155</c:v>
                </c:pt>
                <c:pt idx="32856">
                  <c:v>0.155</c:v>
                </c:pt>
                <c:pt idx="32857">
                  <c:v>0.155</c:v>
                </c:pt>
                <c:pt idx="32858">
                  <c:v>0.155</c:v>
                </c:pt>
                <c:pt idx="32859">
                  <c:v>0.155</c:v>
                </c:pt>
                <c:pt idx="32860">
                  <c:v>0.155</c:v>
                </c:pt>
                <c:pt idx="32861">
                  <c:v>0.155</c:v>
                </c:pt>
                <c:pt idx="32862">
                  <c:v>0.155</c:v>
                </c:pt>
                <c:pt idx="32863">
                  <c:v>0.155</c:v>
                </c:pt>
                <c:pt idx="32864">
                  <c:v>0.155</c:v>
                </c:pt>
                <c:pt idx="32865">
                  <c:v>0.155</c:v>
                </c:pt>
                <c:pt idx="32866">
                  <c:v>0.155</c:v>
                </c:pt>
                <c:pt idx="32867">
                  <c:v>0.155</c:v>
                </c:pt>
                <c:pt idx="32868">
                  <c:v>0.155</c:v>
                </c:pt>
                <c:pt idx="32869">
                  <c:v>0.155</c:v>
                </c:pt>
                <c:pt idx="32870">
                  <c:v>0.155</c:v>
                </c:pt>
                <c:pt idx="32871">
                  <c:v>0.155</c:v>
                </c:pt>
                <c:pt idx="32872">
                  <c:v>0.155</c:v>
                </c:pt>
                <c:pt idx="32873">
                  <c:v>0.155</c:v>
                </c:pt>
                <c:pt idx="32874">
                  <c:v>0.155</c:v>
                </c:pt>
                <c:pt idx="32875">
                  <c:v>0.155</c:v>
                </c:pt>
                <c:pt idx="32876">
                  <c:v>0.155</c:v>
                </c:pt>
                <c:pt idx="32877">
                  <c:v>0.155</c:v>
                </c:pt>
                <c:pt idx="32878">
                  <c:v>0.155</c:v>
                </c:pt>
                <c:pt idx="32879">
                  <c:v>0.155</c:v>
                </c:pt>
                <c:pt idx="32880">
                  <c:v>0.155</c:v>
                </c:pt>
                <c:pt idx="32881">
                  <c:v>0.155</c:v>
                </c:pt>
                <c:pt idx="32882">
                  <c:v>0.155</c:v>
                </c:pt>
                <c:pt idx="32883">
                  <c:v>0.155</c:v>
                </c:pt>
                <c:pt idx="32884">
                  <c:v>0.155</c:v>
                </c:pt>
                <c:pt idx="32885">
                  <c:v>0.155</c:v>
                </c:pt>
                <c:pt idx="32886">
                  <c:v>0.156</c:v>
                </c:pt>
                <c:pt idx="32887">
                  <c:v>0.156</c:v>
                </c:pt>
                <c:pt idx="32888">
                  <c:v>0.156</c:v>
                </c:pt>
                <c:pt idx="32889">
                  <c:v>0.156</c:v>
                </c:pt>
                <c:pt idx="32890">
                  <c:v>0.156</c:v>
                </c:pt>
                <c:pt idx="32891">
                  <c:v>0.156</c:v>
                </c:pt>
                <c:pt idx="32892">
                  <c:v>0.156</c:v>
                </c:pt>
                <c:pt idx="32893">
                  <c:v>0.156</c:v>
                </c:pt>
                <c:pt idx="32894">
                  <c:v>0.156</c:v>
                </c:pt>
                <c:pt idx="32895">
                  <c:v>0.156</c:v>
                </c:pt>
                <c:pt idx="32896">
                  <c:v>0.156</c:v>
                </c:pt>
                <c:pt idx="32897">
                  <c:v>0.156</c:v>
                </c:pt>
                <c:pt idx="32898">
                  <c:v>0.156</c:v>
                </c:pt>
                <c:pt idx="32899">
                  <c:v>0.156</c:v>
                </c:pt>
                <c:pt idx="32900">
                  <c:v>0.156</c:v>
                </c:pt>
                <c:pt idx="32901">
                  <c:v>0.156</c:v>
                </c:pt>
                <c:pt idx="32902">
                  <c:v>0.156</c:v>
                </c:pt>
                <c:pt idx="32903">
                  <c:v>0.156</c:v>
                </c:pt>
                <c:pt idx="32904">
                  <c:v>0.156</c:v>
                </c:pt>
                <c:pt idx="32905">
                  <c:v>0.156</c:v>
                </c:pt>
                <c:pt idx="32906">
                  <c:v>0.156</c:v>
                </c:pt>
                <c:pt idx="32907">
                  <c:v>0.156</c:v>
                </c:pt>
                <c:pt idx="32908">
                  <c:v>0.156</c:v>
                </c:pt>
                <c:pt idx="32909">
                  <c:v>0.156</c:v>
                </c:pt>
                <c:pt idx="32910">
                  <c:v>0.156</c:v>
                </c:pt>
                <c:pt idx="32911">
                  <c:v>0.156</c:v>
                </c:pt>
                <c:pt idx="32912">
                  <c:v>0.156</c:v>
                </c:pt>
                <c:pt idx="32913">
                  <c:v>0.156</c:v>
                </c:pt>
                <c:pt idx="32914">
                  <c:v>0.156</c:v>
                </c:pt>
                <c:pt idx="32915">
                  <c:v>0.156</c:v>
                </c:pt>
                <c:pt idx="32916">
                  <c:v>0.156</c:v>
                </c:pt>
                <c:pt idx="32917">
                  <c:v>0.156</c:v>
                </c:pt>
                <c:pt idx="32918">
                  <c:v>0.156</c:v>
                </c:pt>
                <c:pt idx="32919">
                  <c:v>0.156</c:v>
                </c:pt>
                <c:pt idx="32920">
                  <c:v>0.156</c:v>
                </c:pt>
                <c:pt idx="32921">
                  <c:v>0.156</c:v>
                </c:pt>
                <c:pt idx="32922">
                  <c:v>0.156</c:v>
                </c:pt>
                <c:pt idx="32923">
                  <c:v>0.156</c:v>
                </c:pt>
                <c:pt idx="32924">
                  <c:v>0.156</c:v>
                </c:pt>
                <c:pt idx="32925">
                  <c:v>0.156</c:v>
                </c:pt>
                <c:pt idx="32926">
                  <c:v>0.156</c:v>
                </c:pt>
                <c:pt idx="32927">
                  <c:v>0.156</c:v>
                </c:pt>
                <c:pt idx="32928">
                  <c:v>0.156</c:v>
                </c:pt>
                <c:pt idx="32929">
                  <c:v>0.156</c:v>
                </c:pt>
                <c:pt idx="32930">
                  <c:v>0.156</c:v>
                </c:pt>
                <c:pt idx="32931">
                  <c:v>0.156</c:v>
                </c:pt>
                <c:pt idx="32932">
                  <c:v>0.156</c:v>
                </c:pt>
                <c:pt idx="32933">
                  <c:v>0.156</c:v>
                </c:pt>
                <c:pt idx="32934">
                  <c:v>0.156</c:v>
                </c:pt>
                <c:pt idx="32935">
                  <c:v>0.156</c:v>
                </c:pt>
                <c:pt idx="32936">
                  <c:v>0.156</c:v>
                </c:pt>
                <c:pt idx="32937">
                  <c:v>0.156</c:v>
                </c:pt>
                <c:pt idx="32938">
                  <c:v>0.156</c:v>
                </c:pt>
                <c:pt idx="32939">
                  <c:v>0.156</c:v>
                </c:pt>
                <c:pt idx="32940">
                  <c:v>0.156</c:v>
                </c:pt>
                <c:pt idx="32941">
                  <c:v>0.156</c:v>
                </c:pt>
                <c:pt idx="32942">
                  <c:v>0.156</c:v>
                </c:pt>
                <c:pt idx="32943">
                  <c:v>0.156</c:v>
                </c:pt>
                <c:pt idx="32944">
                  <c:v>0.156</c:v>
                </c:pt>
                <c:pt idx="32945">
                  <c:v>0.156</c:v>
                </c:pt>
                <c:pt idx="32946">
                  <c:v>0.156</c:v>
                </c:pt>
                <c:pt idx="32947">
                  <c:v>0.156</c:v>
                </c:pt>
                <c:pt idx="32948">
                  <c:v>0.156</c:v>
                </c:pt>
                <c:pt idx="32949">
                  <c:v>0.156</c:v>
                </c:pt>
                <c:pt idx="32950">
                  <c:v>0.156</c:v>
                </c:pt>
                <c:pt idx="32951">
                  <c:v>0.156</c:v>
                </c:pt>
                <c:pt idx="32952">
                  <c:v>0.156</c:v>
                </c:pt>
                <c:pt idx="32953">
                  <c:v>0.156</c:v>
                </c:pt>
                <c:pt idx="32954">
                  <c:v>0.156</c:v>
                </c:pt>
                <c:pt idx="32955">
                  <c:v>0.156</c:v>
                </c:pt>
                <c:pt idx="32956">
                  <c:v>0.156</c:v>
                </c:pt>
                <c:pt idx="32957">
                  <c:v>0.156</c:v>
                </c:pt>
                <c:pt idx="32958">
                  <c:v>0.156</c:v>
                </c:pt>
                <c:pt idx="32959">
                  <c:v>0.156</c:v>
                </c:pt>
                <c:pt idx="32960">
                  <c:v>0.156</c:v>
                </c:pt>
                <c:pt idx="32961">
                  <c:v>0.156</c:v>
                </c:pt>
                <c:pt idx="32962">
                  <c:v>0.156</c:v>
                </c:pt>
                <c:pt idx="32963">
                  <c:v>0.156</c:v>
                </c:pt>
                <c:pt idx="32964">
                  <c:v>0.156</c:v>
                </c:pt>
                <c:pt idx="32965">
                  <c:v>0.156</c:v>
                </c:pt>
                <c:pt idx="32966">
                  <c:v>0.156</c:v>
                </c:pt>
                <c:pt idx="32967">
                  <c:v>0.157</c:v>
                </c:pt>
                <c:pt idx="32968">
                  <c:v>0.157</c:v>
                </c:pt>
                <c:pt idx="32969">
                  <c:v>0.157</c:v>
                </c:pt>
                <c:pt idx="32970">
                  <c:v>0.157</c:v>
                </c:pt>
                <c:pt idx="32971">
                  <c:v>0.157</c:v>
                </c:pt>
                <c:pt idx="32972">
                  <c:v>0.157</c:v>
                </c:pt>
                <c:pt idx="32973">
                  <c:v>0.157</c:v>
                </c:pt>
                <c:pt idx="32974">
                  <c:v>0.157</c:v>
                </c:pt>
                <c:pt idx="32975">
                  <c:v>0.157</c:v>
                </c:pt>
                <c:pt idx="32976">
                  <c:v>0.157</c:v>
                </c:pt>
                <c:pt idx="32977">
                  <c:v>0.157</c:v>
                </c:pt>
                <c:pt idx="32978">
                  <c:v>0.157</c:v>
                </c:pt>
                <c:pt idx="32979">
                  <c:v>0.157</c:v>
                </c:pt>
                <c:pt idx="32980">
                  <c:v>0.157</c:v>
                </c:pt>
                <c:pt idx="32981">
                  <c:v>0.157</c:v>
                </c:pt>
                <c:pt idx="32982">
                  <c:v>0.157</c:v>
                </c:pt>
                <c:pt idx="32983">
                  <c:v>0.157</c:v>
                </c:pt>
                <c:pt idx="32984">
                  <c:v>0.157</c:v>
                </c:pt>
                <c:pt idx="32985">
                  <c:v>0.157</c:v>
                </c:pt>
                <c:pt idx="32986">
                  <c:v>0.157</c:v>
                </c:pt>
                <c:pt idx="32987">
                  <c:v>0.157</c:v>
                </c:pt>
                <c:pt idx="32988">
                  <c:v>0.157</c:v>
                </c:pt>
                <c:pt idx="32989">
                  <c:v>0.157</c:v>
                </c:pt>
                <c:pt idx="32990">
                  <c:v>0.157</c:v>
                </c:pt>
                <c:pt idx="32991">
                  <c:v>0.157</c:v>
                </c:pt>
                <c:pt idx="32992">
                  <c:v>0.157</c:v>
                </c:pt>
                <c:pt idx="32993">
                  <c:v>0.157</c:v>
                </c:pt>
                <c:pt idx="32994">
                  <c:v>0.157</c:v>
                </c:pt>
                <c:pt idx="32995">
                  <c:v>0.157</c:v>
                </c:pt>
                <c:pt idx="32996">
                  <c:v>0.157</c:v>
                </c:pt>
                <c:pt idx="32997">
                  <c:v>0.157</c:v>
                </c:pt>
                <c:pt idx="32998">
                  <c:v>0.157</c:v>
                </c:pt>
                <c:pt idx="32999">
                  <c:v>0.157</c:v>
                </c:pt>
                <c:pt idx="33000">
                  <c:v>0.157</c:v>
                </c:pt>
                <c:pt idx="33001">
                  <c:v>0.157</c:v>
                </c:pt>
                <c:pt idx="33002">
                  <c:v>0.157</c:v>
                </c:pt>
                <c:pt idx="33003">
                  <c:v>0.157</c:v>
                </c:pt>
                <c:pt idx="33004">
                  <c:v>0.157</c:v>
                </c:pt>
                <c:pt idx="33005">
                  <c:v>0.157</c:v>
                </c:pt>
                <c:pt idx="33006">
                  <c:v>0.157</c:v>
                </c:pt>
                <c:pt idx="33007">
                  <c:v>0.157</c:v>
                </c:pt>
                <c:pt idx="33008">
                  <c:v>0.157</c:v>
                </c:pt>
                <c:pt idx="33009">
                  <c:v>0.157</c:v>
                </c:pt>
                <c:pt idx="33010">
                  <c:v>0.157</c:v>
                </c:pt>
                <c:pt idx="33011">
                  <c:v>0.157</c:v>
                </c:pt>
                <c:pt idx="33012">
                  <c:v>0.157</c:v>
                </c:pt>
                <c:pt idx="33013">
                  <c:v>0.157</c:v>
                </c:pt>
                <c:pt idx="33014">
                  <c:v>0.157</c:v>
                </c:pt>
                <c:pt idx="33015">
                  <c:v>0.157</c:v>
                </c:pt>
                <c:pt idx="33016">
                  <c:v>0.157</c:v>
                </c:pt>
                <c:pt idx="33017">
                  <c:v>0.157</c:v>
                </c:pt>
                <c:pt idx="33018">
                  <c:v>0.157</c:v>
                </c:pt>
                <c:pt idx="33019">
                  <c:v>0.157</c:v>
                </c:pt>
                <c:pt idx="33020">
                  <c:v>0.157</c:v>
                </c:pt>
                <c:pt idx="33021">
                  <c:v>0.157</c:v>
                </c:pt>
                <c:pt idx="33022">
                  <c:v>0.157</c:v>
                </c:pt>
                <c:pt idx="33023">
                  <c:v>0.157</c:v>
                </c:pt>
                <c:pt idx="33024">
                  <c:v>0.157</c:v>
                </c:pt>
                <c:pt idx="33025">
                  <c:v>0.157</c:v>
                </c:pt>
                <c:pt idx="33026">
                  <c:v>0.157</c:v>
                </c:pt>
                <c:pt idx="33027">
                  <c:v>0.157</c:v>
                </c:pt>
                <c:pt idx="33028">
                  <c:v>0.157</c:v>
                </c:pt>
                <c:pt idx="33029">
                  <c:v>0.157</c:v>
                </c:pt>
                <c:pt idx="33030">
                  <c:v>0.157</c:v>
                </c:pt>
                <c:pt idx="33031">
                  <c:v>0.157</c:v>
                </c:pt>
                <c:pt idx="33032">
                  <c:v>0.157</c:v>
                </c:pt>
                <c:pt idx="33033">
                  <c:v>0.157</c:v>
                </c:pt>
                <c:pt idx="33034">
                  <c:v>0.157</c:v>
                </c:pt>
                <c:pt idx="33035">
                  <c:v>0.157</c:v>
                </c:pt>
                <c:pt idx="33036">
                  <c:v>0.157</c:v>
                </c:pt>
                <c:pt idx="33037">
                  <c:v>0.157</c:v>
                </c:pt>
                <c:pt idx="33038">
                  <c:v>0.157</c:v>
                </c:pt>
                <c:pt idx="33039">
                  <c:v>0.157</c:v>
                </c:pt>
                <c:pt idx="33040">
                  <c:v>0.157</c:v>
                </c:pt>
                <c:pt idx="33041">
                  <c:v>0.157</c:v>
                </c:pt>
                <c:pt idx="33042">
                  <c:v>0.157</c:v>
                </c:pt>
                <c:pt idx="33043">
                  <c:v>0.157</c:v>
                </c:pt>
                <c:pt idx="33044">
                  <c:v>0.157</c:v>
                </c:pt>
                <c:pt idx="33045">
                  <c:v>0.157</c:v>
                </c:pt>
                <c:pt idx="33046">
                  <c:v>0.157</c:v>
                </c:pt>
                <c:pt idx="33047">
                  <c:v>0.157</c:v>
                </c:pt>
                <c:pt idx="33048">
                  <c:v>0.158</c:v>
                </c:pt>
                <c:pt idx="33049">
                  <c:v>0.158</c:v>
                </c:pt>
                <c:pt idx="33050">
                  <c:v>0.158</c:v>
                </c:pt>
                <c:pt idx="33051">
                  <c:v>0.158</c:v>
                </c:pt>
                <c:pt idx="33052">
                  <c:v>0.158</c:v>
                </c:pt>
                <c:pt idx="33053">
                  <c:v>0.158</c:v>
                </c:pt>
                <c:pt idx="33054">
                  <c:v>0.158</c:v>
                </c:pt>
                <c:pt idx="33055">
                  <c:v>0.158</c:v>
                </c:pt>
                <c:pt idx="33056">
                  <c:v>0.158</c:v>
                </c:pt>
                <c:pt idx="33057">
                  <c:v>0.158</c:v>
                </c:pt>
                <c:pt idx="33058">
                  <c:v>0.158</c:v>
                </c:pt>
                <c:pt idx="33059">
                  <c:v>0.158</c:v>
                </c:pt>
                <c:pt idx="33060">
                  <c:v>0.158</c:v>
                </c:pt>
                <c:pt idx="33061">
                  <c:v>0.158</c:v>
                </c:pt>
                <c:pt idx="33062">
                  <c:v>0.158</c:v>
                </c:pt>
                <c:pt idx="33063">
                  <c:v>0.158</c:v>
                </c:pt>
                <c:pt idx="33064">
                  <c:v>0.158</c:v>
                </c:pt>
                <c:pt idx="33065">
                  <c:v>0.158</c:v>
                </c:pt>
                <c:pt idx="33066">
                  <c:v>0.158</c:v>
                </c:pt>
                <c:pt idx="33067">
                  <c:v>0.158</c:v>
                </c:pt>
                <c:pt idx="33068">
                  <c:v>0.158</c:v>
                </c:pt>
                <c:pt idx="33069">
                  <c:v>0.158</c:v>
                </c:pt>
                <c:pt idx="33070">
                  <c:v>0.158</c:v>
                </c:pt>
                <c:pt idx="33071">
                  <c:v>0.158</c:v>
                </c:pt>
                <c:pt idx="33072">
                  <c:v>0.158</c:v>
                </c:pt>
                <c:pt idx="33073">
                  <c:v>0.158</c:v>
                </c:pt>
                <c:pt idx="33074">
                  <c:v>0.158</c:v>
                </c:pt>
                <c:pt idx="33075">
                  <c:v>0.158</c:v>
                </c:pt>
                <c:pt idx="33076">
                  <c:v>0.158</c:v>
                </c:pt>
                <c:pt idx="33077">
                  <c:v>0.158</c:v>
                </c:pt>
                <c:pt idx="33078">
                  <c:v>0.158</c:v>
                </c:pt>
                <c:pt idx="33079">
                  <c:v>0.158</c:v>
                </c:pt>
                <c:pt idx="33080">
                  <c:v>0.158</c:v>
                </c:pt>
                <c:pt idx="33081">
                  <c:v>0.158</c:v>
                </c:pt>
                <c:pt idx="33082">
                  <c:v>0.158</c:v>
                </c:pt>
                <c:pt idx="33083">
                  <c:v>0.158</c:v>
                </c:pt>
                <c:pt idx="33084">
                  <c:v>0.158</c:v>
                </c:pt>
                <c:pt idx="33085">
                  <c:v>0.158</c:v>
                </c:pt>
                <c:pt idx="33086">
                  <c:v>0.158</c:v>
                </c:pt>
                <c:pt idx="33087">
                  <c:v>0.158</c:v>
                </c:pt>
                <c:pt idx="33088">
                  <c:v>0.158</c:v>
                </c:pt>
                <c:pt idx="33089">
                  <c:v>0.158</c:v>
                </c:pt>
                <c:pt idx="33090">
                  <c:v>0.158</c:v>
                </c:pt>
                <c:pt idx="33091">
                  <c:v>0.158</c:v>
                </c:pt>
                <c:pt idx="33092">
                  <c:v>0.158</c:v>
                </c:pt>
                <c:pt idx="33093">
                  <c:v>0.158</c:v>
                </c:pt>
                <c:pt idx="33094">
                  <c:v>0.158</c:v>
                </c:pt>
                <c:pt idx="33095">
                  <c:v>0.158</c:v>
                </c:pt>
                <c:pt idx="33096">
                  <c:v>0.158</c:v>
                </c:pt>
                <c:pt idx="33097">
                  <c:v>0.158</c:v>
                </c:pt>
                <c:pt idx="33098">
                  <c:v>0.158</c:v>
                </c:pt>
                <c:pt idx="33099">
                  <c:v>0.158</c:v>
                </c:pt>
                <c:pt idx="33100">
                  <c:v>0.158</c:v>
                </c:pt>
                <c:pt idx="33101">
                  <c:v>0.158</c:v>
                </c:pt>
                <c:pt idx="33102">
                  <c:v>0.158</c:v>
                </c:pt>
                <c:pt idx="33103">
                  <c:v>0.158</c:v>
                </c:pt>
                <c:pt idx="33104">
                  <c:v>0.158</c:v>
                </c:pt>
                <c:pt idx="33105">
                  <c:v>0.158</c:v>
                </c:pt>
                <c:pt idx="33106">
                  <c:v>0.158</c:v>
                </c:pt>
                <c:pt idx="33107">
                  <c:v>0.158</c:v>
                </c:pt>
                <c:pt idx="33108">
                  <c:v>0.158</c:v>
                </c:pt>
                <c:pt idx="33109">
                  <c:v>0.158</c:v>
                </c:pt>
                <c:pt idx="33110">
                  <c:v>0.158</c:v>
                </c:pt>
                <c:pt idx="33111">
                  <c:v>0.158</c:v>
                </c:pt>
                <c:pt idx="33112">
                  <c:v>0.158</c:v>
                </c:pt>
                <c:pt idx="33113">
                  <c:v>0.158</c:v>
                </c:pt>
                <c:pt idx="33114">
                  <c:v>0.158</c:v>
                </c:pt>
                <c:pt idx="33115">
                  <c:v>0.158</c:v>
                </c:pt>
                <c:pt idx="33116">
                  <c:v>0.158</c:v>
                </c:pt>
                <c:pt idx="33117">
                  <c:v>0.158</c:v>
                </c:pt>
                <c:pt idx="33118">
                  <c:v>0.158</c:v>
                </c:pt>
                <c:pt idx="33119">
                  <c:v>0.158</c:v>
                </c:pt>
                <c:pt idx="33120">
                  <c:v>0.158</c:v>
                </c:pt>
                <c:pt idx="33121">
                  <c:v>0.158</c:v>
                </c:pt>
                <c:pt idx="33122">
                  <c:v>0.158</c:v>
                </c:pt>
                <c:pt idx="33123">
                  <c:v>0.158</c:v>
                </c:pt>
                <c:pt idx="33124">
                  <c:v>0.158</c:v>
                </c:pt>
                <c:pt idx="33125">
                  <c:v>0.158</c:v>
                </c:pt>
                <c:pt idx="33126">
                  <c:v>0.158</c:v>
                </c:pt>
                <c:pt idx="33127">
                  <c:v>0.158</c:v>
                </c:pt>
                <c:pt idx="33128">
                  <c:v>0.158</c:v>
                </c:pt>
                <c:pt idx="33129">
                  <c:v>0.159</c:v>
                </c:pt>
                <c:pt idx="33130">
                  <c:v>0.159</c:v>
                </c:pt>
                <c:pt idx="33131">
                  <c:v>0.159</c:v>
                </c:pt>
                <c:pt idx="33132">
                  <c:v>0.159</c:v>
                </c:pt>
                <c:pt idx="33133">
                  <c:v>0.159</c:v>
                </c:pt>
                <c:pt idx="33134">
                  <c:v>0.159</c:v>
                </c:pt>
                <c:pt idx="33135">
                  <c:v>0.159</c:v>
                </c:pt>
                <c:pt idx="33136">
                  <c:v>0.159</c:v>
                </c:pt>
                <c:pt idx="33137">
                  <c:v>0.159</c:v>
                </c:pt>
                <c:pt idx="33138">
                  <c:v>0.159</c:v>
                </c:pt>
                <c:pt idx="33139">
                  <c:v>0.159</c:v>
                </c:pt>
                <c:pt idx="33140">
                  <c:v>0.159</c:v>
                </c:pt>
                <c:pt idx="33141">
                  <c:v>0.159</c:v>
                </c:pt>
                <c:pt idx="33142">
                  <c:v>0.159</c:v>
                </c:pt>
                <c:pt idx="33143">
                  <c:v>0.159</c:v>
                </c:pt>
                <c:pt idx="33144">
                  <c:v>0.159</c:v>
                </c:pt>
                <c:pt idx="33145">
                  <c:v>0.159</c:v>
                </c:pt>
                <c:pt idx="33146">
                  <c:v>0.159</c:v>
                </c:pt>
                <c:pt idx="33147">
                  <c:v>0.159</c:v>
                </c:pt>
                <c:pt idx="33148">
                  <c:v>0.159</c:v>
                </c:pt>
                <c:pt idx="33149">
                  <c:v>0.159</c:v>
                </c:pt>
                <c:pt idx="33150">
                  <c:v>0.159</c:v>
                </c:pt>
                <c:pt idx="33151">
                  <c:v>0.159</c:v>
                </c:pt>
                <c:pt idx="33152">
                  <c:v>0.159</c:v>
                </c:pt>
                <c:pt idx="33153">
                  <c:v>0.159</c:v>
                </c:pt>
                <c:pt idx="33154">
                  <c:v>0.159</c:v>
                </c:pt>
                <c:pt idx="33155">
                  <c:v>0.159</c:v>
                </c:pt>
                <c:pt idx="33156">
                  <c:v>0.159</c:v>
                </c:pt>
                <c:pt idx="33157">
                  <c:v>0.159</c:v>
                </c:pt>
                <c:pt idx="33158">
                  <c:v>0.159</c:v>
                </c:pt>
                <c:pt idx="33159">
                  <c:v>0.159</c:v>
                </c:pt>
                <c:pt idx="33160">
                  <c:v>0.159</c:v>
                </c:pt>
                <c:pt idx="33161">
                  <c:v>0.159</c:v>
                </c:pt>
                <c:pt idx="33162">
                  <c:v>0.159</c:v>
                </c:pt>
                <c:pt idx="33163">
                  <c:v>0.159</c:v>
                </c:pt>
                <c:pt idx="33164">
                  <c:v>0.159</c:v>
                </c:pt>
                <c:pt idx="33165">
                  <c:v>0.159</c:v>
                </c:pt>
                <c:pt idx="33166">
                  <c:v>0.159</c:v>
                </c:pt>
                <c:pt idx="33167">
                  <c:v>0.159</c:v>
                </c:pt>
                <c:pt idx="33168">
                  <c:v>0.159</c:v>
                </c:pt>
                <c:pt idx="33169">
                  <c:v>0.159</c:v>
                </c:pt>
                <c:pt idx="33170">
                  <c:v>0.159</c:v>
                </c:pt>
                <c:pt idx="33171">
                  <c:v>0.159</c:v>
                </c:pt>
                <c:pt idx="33172">
                  <c:v>0.159</c:v>
                </c:pt>
                <c:pt idx="33173">
                  <c:v>0.159</c:v>
                </c:pt>
                <c:pt idx="33174">
                  <c:v>0.159</c:v>
                </c:pt>
                <c:pt idx="33175">
                  <c:v>0.159</c:v>
                </c:pt>
                <c:pt idx="33176">
                  <c:v>0.159</c:v>
                </c:pt>
                <c:pt idx="33177">
                  <c:v>0.159</c:v>
                </c:pt>
                <c:pt idx="33178">
                  <c:v>0.159</c:v>
                </c:pt>
                <c:pt idx="33179">
                  <c:v>0.159</c:v>
                </c:pt>
                <c:pt idx="33180">
                  <c:v>0.159</c:v>
                </c:pt>
                <c:pt idx="33181">
                  <c:v>0.159</c:v>
                </c:pt>
                <c:pt idx="33182">
                  <c:v>0.159</c:v>
                </c:pt>
                <c:pt idx="33183">
                  <c:v>0.159</c:v>
                </c:pt>
                <c:pt idx="33184">
                  <c:v>0.159</c:v>
                </c:pt>
                <c:pt idx="33185">
                  <c:v>0.159</c:v>
                </c:pt>
                <c:pt idx="33186">
                  <c:v>0.159</c:v>
                </c:pt>
                <c:pt idx="33187">
                  <c:v>0.159</c:v>
                </c:pt>
                <c:pt idx="33188">
                  <c:v>0.159</c:v>
                </c:pt>
                <c:pt idx="33189">
                  <c:v>0.159</c:v>
                </c:pt>
                <c:pt idx="33190">
                  <c:v>0.159</c:v>
                </c:pt>
                <c:pt idx="33191">
                  <c:v>0.159</c:v>
                </c:pt>
                <c:pt idx="33192">
                  <c:v>0.159</c:v>
                </c:pt>
                <c:pt idx="33193">
                  <c:v>0.159</c:v>
                </c:pt>
                <c:pt idx="33194">
                  <c:v>0.159</c:v>
                </c:pt>
                <c:pt idx="33195">
                  <c:v>0.159</c:v>
                </c:pt>
                <c:pt idx="33196">
                  <c:v>0.159</c:v>
                </c:pt>
                <c:pt idx="33197">
                  <c:v>0.159</c:v>
                </c:pt>
                <c:pt idx="33198">
                  <c:v>0.159</c:v>
                </c:pt>
                <c:pt idx="33199">
                  <c:v>0.159</c:v>
                </c:pt>
                <c:pt idx="33200">
                  <c:v>0.159</c:v>
                </c:pt>
                <c:pt idx="33201">
                  <c:v>0.159</c:v>
                </c:pt>
                <c:pt idx="33202">
                  <c:v>0.159</c:v>
                </c:pt>
                <c:pt idx="33203">
                  <c:v>0.159</c:v>
                </c:pt>
                <c:pt idx="33204">
                  <c:v>0.159</c:v>
                </c:pt>
                <c:pt idx="33205">
                  <c:v>0.159</c:v>
                </c:pt>
                <c:pt idx="33206">
                  <c:v>0.159</c:v>
                </c:pt>
                <c:pt idx="33207">
                  <c:v>0.159</c:v>
                </c:pt>
                <c:pt idx="33208">
                  <c:v>0.159</c:v>
                </c:pt>
                <c:pt idx="33209">
                  <c:v>0.159</c:v>
                </c:pt>
                <c:pt idx="33210">
                  <c:v>0.16</c:v>
                </c:pt>
                <c:pt idx="33211">
                  <c:v>0.16</c:v>
                </c:pt>
                <c:pt idx="33212">
                  <c:v>0.16</c:v>
                </c:pt>
                <c:pt idx="33213">
                  <c:v>0.16</c:v>
                </c:pt>
                <c:pt idx="33214">
                  <c:v>0.16</c:v>
                </c:pt>
                <c:pt idx="33215">
                  <c:v>0.16</c:v>
                </c:pt>
                <c:pt idx="33216">
                  <c:v>0.16</c:v>
                </c:pt>
                <c:pt idx="33217">
                  <c:v>0.16</c:v>
                </c:pt>
                <c:pt idx="33218">
                  <c:v>0.16</c:v>
                </c:pt>
                <c:pt idx="33219">
                  <c:v>0.16</c:v>
                </c:pt>
                <c:pt idx="33220">
                  <c:v>0.16</c:v>
                </c:pt>
                <c:pt idx="33221">
                  <c:v>0.16</c:v>
                </c:pt>
                <c:pt idx="33222">
                  <c:v>0.16</c:v>
                </c:pt>
                <c:pt idx="33223">
                  <c:v>0.16</c:v>
                </c:pt>
                <c:pt idx="33224">
                  <c:v>0.16</c:v>
                </c:pt>
                <c:pt idx="33225">
                  <c:v>0.16</c:v>
                </c:pt>
                <c:pt idx="33226">
                  <c:v>0.16</c:v>
                </c:pt>
                <c:pt idx="33227">
                  <c:v>0.16</c:v>
                </c:pt>
                <c:pt idx="33228">
                  <c:v>0.16</c:v>
                </c:pt>
                <c:pt idx="33229">
                  <c:v>0.16</c:v>
                </c:pt>
                <c:pt idx="33230">
                  <c:v>0.16</c:v>
                </c:pt>
                <c:pt idx="33231">
                  <c:v>0.16</c:v>
                </c:pt>
                <c:pt idx="33232">
                  <c:v>0.16</c:v>
                </c:pt>
                <c:pt idx="33233">
                  <c:v>0.16</c:v>
                </c:pt>
                <c:pt idx="33234">
                  <c:v>0.16</c:v>
                </c:pt>
                <c:pt idx="33235">
                  <c:v>0.16</c:v>
                </c:pt>
                <c:pt idx="33236">
                  <c:v>0.16</c:v>
                </c:pt>
                <c:pt idx="33237">
                  <c:v>0.16</c:v>
                </c:pt>
                <c:pt idx="33238">
                  <c:v>0.16</c:v>
                </c:pt>
                <c:pt idx="33239">
                  <c:v>0.16</c:v>
                </c:pt>
                <c:pt idx="33240">
                  <c:v>0.16</c:v>
                </c:pt>
                <c:pt idx="33241">
                  <c:v>0.16</c:v>
                </c:pt>
                <c:pt idx="33242">
                  <c:v>0.16</c:v>
                </c:pt>
                <c:pt idx="33243">
                  <c:v>0.16</c:v>
                </c:pt>
                <c:pt idx="33244">
                  <c:v>0.16</c:v>
                </c:pt>
                <c:pt idx="33245">
                  <c:v>0.16</c:v>
                </c:pt>
                <c:pt idx="33246">
                  <c:v>0.16</c:v>
                </c:pt>
                <c:pt idx="33247">
                  <c:v>0.16</c:v>
                </c:pt>
                <c:pt idx="33248">
                  <c:v>0.16</c:v>
                </c:pt>
                <c:pt idx="33249">
                  <c:v>0.16</c:v>
                </c:pt>
                <c:pt idx="33250">
                  <c:v>0.16</c:v>
                </c:pt>
                <c:pt idx="33251">
                  <c:v>0.16</c:v>
                </c:pt>
                <c:pt idx="33252">
                  <c:v>0.16</c:v>
                </c:pt>
                <c:pt idx="33253">
                  <c:v>0.16</c:v>
                </c:pt>
                <c:pt idx="33254">
                  <c:v>0.16</c:v>
                </c:pt>
                <c:pt idx="33255">
                  <c:v>0.16</c:v>
                </c:pt>
                <c:pt idx="33256">
                  <c:v>0.16</c:v>
                </c:pt>
                <c:pt idx="33257">
                  <c:v>0.16</c:v>
                </c:pt>
                <c:pt idx="33258">
                  <c:v>0.16</c:v>
                </c:pt>
                <c:pt idx="33259">
                  <c:v>0.16</c:v>
                </c:pt>
                <c:pt idx="33260">
                  <c:v>0.16</c:v>
                </c:pt>
                <c:pt idx="33261">
                  <c:v>0.16</c:v>
                </c:pt>
                <c:pt idx="33262">
                  <c:v>0.16</c:v>
                </c:pt>
                <c:pt idx="33263">
                  <c:v>0.16</c:v>
                </c:pt>
                <c:pt idx="33264">
                  <c:v>0.16</c:v>
                </c:pt>
                <c:pt idx="33265">
                  <c:v>0.16</c:v>
                </c:pt>
                <c:pt idx="33266">
                  <c:v>0.16</c:v>
                </c:pt>
                <c:pt idx="33267">
                  <c:v>0.16</c:v>
                </c:pt>
                <c:pt idx="33268">
                  <c:v>0.16</c:v>
                </c:pt>
                <c:pt idx="33269">
                  <c:v>0.16</c:v>
                </c:pt>
                <c:pt idx="33270">
                  <c:v>0.16</c:v>
                </c:pt>
                <c:pt idx="33271">
                  <c:v>0.16</c:v>
                </c:pt>
                <c:pt idx="33272">
                  <c:v>0.16</c:v>
                </c:pt>
                <c:pt idx="33273">
                  <c:v>0.16</c:v>
                </c:pt>
                <c:pt idx="33274">
                  <c:v>0.16</c:v>
                </c:pt>
                <c:pt idx="33275">
                  <c:v>0.16</c:v>
                </c:pt>
                <c:pt idx="33276">
                  <c:v>0.16</c:v>
                </c:pt>
                <c:pt idx="33277">
                  <c:v>0.16</c:v>
                </c:pt>
                <c:pt idx="33278">
                  <c:v>0.16</c:v>
                </c:pt>
                <c:pt idx="33279">
                  <c:v>0.16</c:v>
                </c:pt>
                <c:pt idx="33280">
                  <c:v>0.16</c:v>
                </c:pt>
                <c:pt idx="33281">
                  <c:v>0.16</c:v>
                </c:pt>
                <c:pt idx="33282">
                  <c:v>0.16</c:v>
                </c:pt>
                <c:pt idx="33283">
                  <c:v>0.16</c:v>
                </c:pt>
                <c:pt idx="33284">
                  <c:v>0.16</c:v>
                </c:pt>
                <c:pt idx="33285">
                  <c:v>0.16</c:v>
                </c:pt>
                <c:pt idx="33286">
                  <c:v>0.16</c:v>
                </c:pt>
                <c:pt idx="33287">
                  <c:v>0.16</c:v>
                </c:pt>
                <c:pt idx="33288">
                  <c:v>0.16</c:v>
                </c:pt>
                <c:pt idx="33289">
                  <c:v>0.16</c:v>
                </c:pt>
                <c:pt idx="33290">
                  <c:v>0.16</c:v>
                </c:pt>
                <c:pt idx="33291">
                  <c:v>0.161</c:v>
                </c:pt>
                <c:pt idx="33292">
                  <c:v>0.161</c:v>
                </c:pt>
                <c:pt idx="33293">
                  <c:v>0.161</c:v>
                </c:pt>
                <c:pt idx="33294">
                  <c:v>0.161</c:v>
                </c:pt>
                <c:pt idx="33295">
                  <c:v>0.161</c:v>
                </c:pt>
                <c:pt idx="33296">
                  <c:v>0.161</c:v>
                </c:pt>
                <c:pt idx="33297">
                  <c:v>0.161</c:v>
                </c:pt>
                <c:pt idx="33298">
                  <c:v>0.161</c:v>
                </c:pt>
                <c:pt idx="33299">
                  <c:v>0.161</c:v>
                </c:pt>
                <c:pt idx="33300">
                  <c:v>0.161</c:v>
                </c:pt>
                <c:pt idx="33301">
                  <c:v>0.161</c:v>
                </c:pt>
                <c:pt idx="33302">
                  <c:v>0.161</c:v>
                </c:pt>
                <c:pt idx="33303">
                  <c:v>0.161</c:v>
                </c:pt>
                <c:pt idx="33304">
                  <c:v>0.161</c:v>
                </c:pt>
                <c:pt idx="33305">
                  <c:v>0.161</c:v>
                </c:pt>
                <c:pt idx="33306">
                  <c:v>0.161</c:v>
                </c:pt>
                <c:pt idx="33307">
                  <c:v>0.161</c:v>
                </c:pt>
                <c:pt idx="33308">
                  <c:v>0.161</c:v>
                </c:pt>
                <c:pt idx="33309">
                  <c:v>0.161</c:v>
                </c:pt>
                <c:pt idx="33310">
                  <c:v>0.161</c:v>
                </c:pt>
                <c:pt idx="33311">
                  <c:v>0.161</c:v>
                </c:pt>
                <c:pt idx="33312">
                  <c:v>0.161</c:v>
                </c:pt>
                <c:pt idx="33313">
                  <c:v>0.161</c:v>
                </c:pt>
                <c:pt idx="33314">
                  <c:v>0.161</c:v>
                </c:pt>
                <c:pt idx="33315">
                  <c:v>0.161</c:v>
                </c:pt>
                <c:pt idx="33316">
                  <c:v>0.161</c:v>
                </c:pt>
                <c:pt idx="33317">
                  <c:v>0.161</c:v>
                </c:pt>
                <c:pt idx="33318">
                  <c:v>0.161</c:v>
                </c:pt>
                <c:pt idx="33319">
                  <c:v>0.161</c:v>
                </c:pt>
                <c:pt idx="33320">
                  <c:v>0.161</c:v>
                </c:pt>
                <c:pt idx="33321">
                  <c:v>0.161</c:v>
                </c:pt>
                <c:pt idx="33322">
                  <c:v>0.161</c:v>
                </c:pt>
                <c:pt idx="33323">
                  <c:v>0.161</c:v>
                </c:pt>
                <c:pt idx="33324">
                  <c:v>0.161</c:v>
                </c:pt>
                <c:pt idx="33325">
                  <c:v>0.161</c:v>
                </c:pt>
                <c:pt idx="33326">
                  <c:v>0.161</c:v>
                </c:pt>
                <c:pt idx="33327">
                  <c:v>0.161</c:v>
                </c:pt>
                <c:pt idx="33328">
                  <c:v>0.161</c:v>
                </c:pt>
                <c:pt idx="33329">
                  <c:v>0.161</c:v>
                </c:pt>
                <c:pt idx="33330">
                  <c:v>0.161</c:v>
                </c:pt>
                <c:pt idx="33331">
                  <c:v>0.161</c:v>
                </c:pt>
                <c:pt idx="33332">
                  <c:v>0.161</c:v>
                </c:pt>
                <c:pt idx="33333">
                  <c:v>0.161</c:v>
                </c:pt>
                <c:pt idx="33334">
                  <c:v>0.161</c:v>
                </c:pt>
                <c:pt idx="33335">
                  <c:v>0.161</c:v>
                </c:pt>
                <c:pt idx="33336">
                  <c:v>0.161</c:v>
                </c:pt>
                <c:pt idx="33337">
                  <c:v>0.161</c:v>
                </c:pt>
                <c:pt idx="33338">
                  <c:v>0.161</c:v>
                </c:pt>
                <c:pt idx="33339">
                  <c:v>0.161</c:v>
                </c:pt>
                <c:pt idx="33340">
                  <c:v>0.161</c:v>
                </c:pt>
                <c:pt idx="33341">
                  <c:v>0.161</c:v>
                </c:pt>
                <c:pt idx="33342">
                  <c:v>0.161</c:v>
                </c:pt>
                <c:pt idx="33343">
                  <c:v>0.161</c:v>
                </c:pt>
                <c:pt idx="33344">
                  <c:v>0.161</c:v>
                </c:pt>
                <c:pt idx="33345">
                  <c:v>0.161</c:v>
                </c:pt>
                <c:pt idx="33346">
                  <c:v>0.161</c:v>
                </c:pt>
                <c:pt idx="33347">
                  <c:v>0.161</c:v>
                </c:pt>
                <c:pt idx="33348">
                  <c:v>0.161</c:v>
                </c:pt>
                <c:pt idx="33349">
                  <c:v>0.161</c:v>
                </c:pt>
                <c:pt idx="33350">
                  <c:v>0.161</c:v>
                </c:pt>
                <c:pt idx="33351">
                  <c:v>0.161</c:v>
                </c:pt>
                <c:pt idx="33352">
                  <c:v>0.161</c:v>
                </c:pt>
                <c:pt idx="33353">
                  <c:v>0.161</c:v>
                </c:pt>
                <c:pt idx="33354">
                  <c:v>0.161</c:v>
                </c:pt>
                <c:pt idx="33355">
                  <c:v>0.161</c:v>
                </c:pt>
                <c:pt idx="33356">
                  <c:v>0.161</c:v>
                </c:pt>
                <c:pt idx="33357">
                  <c:v>0.161</c:v>
                </c:pt>
                <c:pt idx="33358">
                  <c:v>0.161</c:v>
                </c:pt>
                <c:pt idx="33359">
                  <c:v>0.161</c:v>
                </c:pt>
                <c:pt idx="33360">
                  <c:v>0.161</c:v>
                </c:pt>
                <c:pt idx="33361">
                  <c:v>0.161</c:v>
                </c:pt>
                <c:pt idx="33362">
                  <c:v>0.161</c:v>
                </c:pt>
                <c:pt idx="33363">
                  <c:v>0.161</c:v>
                </c:pt>
                <c:pt idx="33364">
                  <c:v>0.161</c:v>
                </c:pt>
                <c:pt idx="33365">
                  <c:v>0.161</c:v>
                </c:pt>
                <c:pt idx="33366">
                  <c:v>0.161</c:v>
                </c:pt>
                <c:pt idx="33367">
                  <c:v>0.161</c:v>
                </c:pt>
                <c:pt idx="33368">
                  <c:v>0.161</c:v>
                </c:pt>
                <c:pt idx="33369">
                  <c:v>0.161</c:v>
                </c:pt>
                <c:pt idx="33370">
                  <c:v>0.161</c:v>
                </c:pt>
                <c:pt idx="33371">
                  <c:v>0.161</c:v>
                </c:pt>
                <c:pt idx="33372">
                  <c:v>0.16200000000000001</c:v>
                </c:pt>
                <c:pt idx="33373">
                  <c:v>0.16200000000000001</c:v>
                </c:pt>
                <c:pt idx="33374">
                  <c:v>0.16200000000000001</c:v>
                </c:pt>
                <c:pt idx="33375">
                  <c:v>0.16200000000000001</c:v>
                </c:pt>
                <c:pt idx="33376">
                  <c:v>0.16200000000000001</c:v>
                </c:pt>
                <c:pt idx="33377">
                  <c:v>0.16200000000000001</c:v>
                </c:pt>
                <c:pt idx="33378">
                  <c:v>0.16200000000000001</c:v>
                </c:pt>
                <c:pt idx="33379">
                  <c:v>0.16200000000000001</c:v>
                </c:pt>
                <c:pt idx="33380">
                  <c:v>0.16200000000000001</c:v>
                </c:pt>
                <c:pt idx="33381">
                  <c:v>0.16200000000000001</c:v>
                </c:pt>
                <c:pt idx="33382">
                  <c:v>0.16200000000000001</c:v>
                </c:pt>
                <c:pt idx="33383">
                  <c:v>0.16200000000000001</c:v>
                </c:pt>
                <c:pt idx="33384">
                  <c:v>0.16200000000000001</c:v>
                </c:pt>
                <c:pt idx="33385">
                  <c:v>0.16200000000000001</c:v>
                </c:pt>
                <c:pt idx="33386">
                  <c:v>0.16200000000000001</c:v>
                </c:pt>
                <c:pt idx="33387">
                  <c:v>0.16200000000000001</c:v>
                </c:pt>
                <c:pt idx="33388">
                  <c:v>0.16200000000000001</c:v>
                </c:pt>
                <c:pt idx="33389">
                  <c:v>0.16200000000000001</c:v>
                </c:pt>
                <c:pt idx="33390">
                  <c:v>0.16200000000000001</c:v>
                </c:pt>
                <c:pt idx="33391">
                  <c:v>0.16200000000000001</c:v>
                </c:pt>
                <c:pt idx="33392">
                  <c:v>0.16200000000000001</c:v>
                </c:pt>
                <c:pt idx="33393">
                  <c:v>0.16200000000000001</c:v>
                </c:pt>
                <c:pt idx="33394">
                  <c:v>0.16200000000000001</c:v>
                </c:pt>
                <c:pt idx="33395">
                  <c:v>0.16200000000000001</c:v>
                </c:pt>
                <c:pt idx="33396">
                  <c:v>0.16200000000000001</c:v>
                </c:pt>
                <c:pt idx="33397">
                  <c:v>0.16200000000000001</c:v>
                </c:pt>
                <c:pt idx="33398">
                  <c:v>0.16200000000000001</c:v>
                </c:pt>
                <c:pt idx="33399">
                  <c:v>0.16200000000000001</c:v>
                </c:pt>
                <c:pt idx="33400">
                  <c:v>0.16200000000000001</c:v>
                </c:pt>
                <c:pt idx="33401">
                  <c:v>0.16200000000000001</c:v>
                </c:pt>
                <c:pt idx="33402">
                  <c:v>0.16200000000000001</c:v>
                </c:pt>
                <c:pt idx="33403">
                  <c:v>0.16200000000000001</c:v>
                </c:pt>
                <c:pt idx="33404">
                  <c:v>0.16200000000000001</c:v>
                </c:pt>
                <c:pt idx="33405">
                  <c:v>0.16200000000000001</c:v>
                </c:pt>
                <c:pt idx="33406">
                  <c:v>0.16200000000000001</c:v>
                </c:pt>
                <c:pt idx="33407">
                  <c:v>0.16200000000000001</c:v>
                </c:pt>
                <c:pt idx="33408">
                  <c:v>0.16200000000000001</c:v>
                </c:pt>
                <c:pt idx="33409">
                  <c:v>0.16200000000000001</c:v>
                </c:pt>
                <c:pt idx="33410">
                  <c:v>0.16200000000000001</c:v>
                </c:pt>
                <c:pt idx="33411">
                  <c:v>0.16200000000000001</c:v>
                </c:pt>
                <c:pt idx="33412">
                  <c:v>0.16200000000000001</c:v>
                </c:pt>
                <c:pt idx="33413">
                  <c:v>0.16200000000000001</c:v>
                </c:pt>
                <c:pt idx="33414">
                  <c:v>0.16200000000000001</c:v>
                </c:pt>
                <c:pt idx="33415">
                  <c:v>0.16200000000000001</c:v>
                </c:pt>
                <c:pt idx="33416">
                  <c:v>0.16200000000000001</c:v>
                </c:pt>
                <c:pt idx="33417">
                  <c:v>0.16200000000000001</c:v>
                </c:pt>
                <c:pt idx="33418">
                  <c:v>0.16200000000000001</c:v>
                </c:pt>
                <c:pt idx="33419">
                  <c:v>0.16200000000000001</c:v>
                </c:pt>
                <c:pt idx="33420">
                  <c:v>0.16200000000000001</c:v>
                </c:pt>
                <c:pt idx="33421">
                  <c:v>0.16200000000000001</c:v>
                </c:pt>
                <c:pt idx="33422">
                  <c:v>0.16200000000000001</c:v>
                </c:pt>
                <c:pt idx="33423">
                  <c:v>0.16200000000000001</c:v>
                </c:pt>
                <c:pt idx="33424">
                  <c:v>0.16200000000000001</c:v>
                </c:pt>
                <c:pt idx="33425">
                  <c:v>0.16200000000000001</c:v>
                </c:pt>
                <c:pt idx="33426">
                  <c:v>0.16200000000000001</c:v>
                </c:pt>
                <c:pt idx="33427">
                  <c:v>0.16200000000000001</c:v>
                </c:pt>
                <c:pt idx="33428">
                  <c:v>0.16200000000000001</c:v>
                </c:pt>
                <c:pt idx="33429">
                  <c:v>0.16200000000000001</c:v>
                </c:pt>
                <c:pt idx="33430">
                  <c:v>0.16200000000000001</c:v>
                </c:pt>
                <c:pt idx="33431">
                  <c:v>0.16200000000000001</c:v>
                </c:pt>
                <c:pt idx="33432">
                  <c:v>0.16200000000000001</c:v>
                </c:pt>
                <c:pt idx="33433">
                  <c:v>0.16200000000000001</c:v>
                </c:pt>
                <c:pt idx="33434">
                  <c:v>0.16200000000000001</c:v>
                </c:pt>
                <c:pt idx="33435">
                  <c:v>0.16200000000000001</c:v>
                </c:pt>
                <c:pt idx="33436">
                  <c:v>0.16200000000000001</c:v>
                </c:pt>
                <c:pt idx="33437">
                  <c:v>0.16200000000000001</c:v>
                </c:pt>
                <c:pt idx="33438">
                  <c:v>0.16200000000000001</c:v>
                </c:pt>
                <c:pt idx="33439">
                  <c:v>0.16200000000000001</c:v>
                </c:pt>
                <c:pt idx="33440">
                  <c:v>0.16200000000000001</c:v>
                </c:pt>
                <c:pt idx="33441">
                  <c:v>0.16200000000000001</c:v>
                </c:pt>
                <c:pt idx="33442">
                  <c:v>0.16200000000000001</c:v>
                </c:pt>
                <c:pt idx="33443">
                  <c:v>0.16200000000000001</c:v>
                </c:pt>
                <c:pt idx="33444">
                  <c:v>0.16200000000000001</c:v>
                </c:pt>
                <c:pt idx="33445">
                  <c:v>0.16200000000000001</c:v>
                </c:pt>
                <c:pt idx="33446">
                  <c:v>0.16200000000000001</c:v>
                </c:pt>
                <c:pt idx="33447">
                  <c:v>0.16200000000000001</c:v>
                </c:pt>
                <c:pt idx="33448">
                  <c:v>0.16200000000000001</c:v>
                </c:pt>
                <c:pt idx="33449">
                  <c:v>0.16200000000000001</c:v>
                </c:pt>
                <c:pt idx="33450">
                  <c:v>0.16200000000000001</c:v>
                </c:pt>
                <c:pt idx="33451">
                  <c:v>0.16200000000000001</c:v>
                </c:pt>
                <c:pt idx="33452">
                  <c:v>0.16200000000000001</c:v>
                </c:pt>
                <c:pt idx="33453">
                  <c:v>0.16300000000000001</c:v>
                </c:pt>
                <c:pt idx="33454">
                  <c:v>0.16300000000000001</c:v>
                </c:pt>
                <c:pt idx="33455">
                  <c:v>0.16300000000000001</c:v>
                </c:pt>
                <c:pt idx="33456">
                  <c:v>0.16300000000000001</c:v>
                </c:pt>
                <c:pt idx="33457">
                  <c:v>0.16300000000000001</c:v>
                </c:pt>
                <c:pt idx="33458">
                  <c:v>0.16300000000000001</c:v>
                </c:pt>
                <c:pt idx="33459">
                  <c:v>0.16300000000000001</c:v>
                </c:pt>
                <c:pt idx="33460">
                  <c:v>0.16300000000000001</c:v>
                </c:pt>
                <c:pt idx="33461">
                  <c:v>0.16300000000000001</c:v>
                </c:pt>
                <c:pt idx="33462">
                  <c:v>0.16300000000000001</c:v>
                </c:pt>
                <c:pt idx="33463">
                  <c:v>0.16300000000000001</c:v>
                </c:pt>
                <c:pt idx="33464">
                  <c:v>0.16300000000000001</c:v>
                </c:pt>
                <c:pt idx="33465">
                  <c:v>0.16300000000000001</c:v>
                </c:pt>
                <c:pt idx="33466">
                  <c:v>0.16300000000000001</c:v>
                </c:pt>
                <c:pt idx="33467">
                  <c:v>0.16300000000000001</c:v>
                </c:pt>
                <c:pt idx="33468">
                  <c:v>0.16300000000000001</c:v>
                </c:pt>
                <c:pt idx="33469">
                  <c:v>0.16300000000000001</c:v>
                </c:pt>
                <c:pt idx="33470">
                  <c:v>0.16300000000000001</c:v>
                </c:pt>
                <c:pt idx="33471">
                  <c:v>0.16300000000000001</c:v>
                </c:pt>
                <c:pt idx="33472">
                  <c:v>0.16300000000000001</c:v>
                </c:pt>
                <c:pt idx="33473">
                  <c:v>0.16300000000000001</c:v>
                </c:pt>
                <c:pt idx="33474">
                  <c:v>0.16300000000000001</c:v>
                </c:pt>
                <c:pt idx="33475">
                  <c:v>0.16300000000000001</c:v>
                </c:pt>
                <c:pt idx="33476">
                  <c:v>0.16300000000000001</c:v>
                </c:pt>
                <c:pt idx="33477">
                  <c:v>0.16300000000000001</c:v>
                </c:pt>
                <c:pt idx="33478">
                  <c:v>0.16300000000000001</c:v>
                </c:pt>
                <c:pt idx="33479">
                  <c:v>0.16300000000000001</c:v>
                </c:pt>
                <c:pt idx="33480">
                  <c:v>0.16300000000000001</c:v>
                </c:pt>
                <c:pt idx="33481">
                  <c:v>0.16300000000000001</c:v>
                </c:pt>
                <c:pt idx="33482">
                  <c:v>0.16300000000000001</c:v>
                </c:pt>
                <c:pt idx="33483">
                  <c:v>0.16300000000000001</c:v>
                </c:pt>
                <c:pt idx="33484">
                  <c:v>0.16300000000000001</c:v>
                </c:pt>
                <c:pt idx="33485">
                  <c:v>0.16300000000000001</c:v>
                </c:pt>
                <c:pt idx="33486">
                  <c:v>0.16300000000000001</c:v>
                </c:pt>
                <c:pt idx="33487">
                  <c:v>0.16300000000000001</c:v>
                </c:pt>
                <c:pt idx="33488">
                  <c:v>0.16300000000000001</c:v>
                </c:pt>
                <c:pt idx="33489">
                  <c:v>0.16300000000000001</c:v>
                </c:pt>
                <c:pt idx="33490">
                  <c:v>0.16300000000000001</c:v>
                </c:pt>
                <c:pt idx="33491">
                  <c:v>0.16300000000000001</c:v>
                </c:pt>
                <c:pt idx="33492">
                  <c:v>0.16300000000000001</c:v>
                </c:pt>
                <c:pt idx="33493">
                  <c:v>0.16300000000000001</c:v>
                </c:pt>
                <c:pt idx="33494">
                  <c:v>0.16300000000000001</c:v>
                </c:pt>
                <c:pt idx="33495">
                  <c:v>0.16300000000000001</c:v>
                </c:pt>
                <c:pt idx="33496">
                  <c:v>0.16300000000000001</c:v>
                </c:pt>
                <c:pt idx="33497">
                  <c:v>0.16300000000000001</c:v>
                </c:pt>
                <c:pt idx="33498">
                  <c:v>0.16300000000000001</c:v>
                </c:pt>
                <c:pt idx="33499">
                  <c:v>0.16300000000000001</c:v>
                </c:pt>
                <c:pt idx="33500">
                  <c:v>0.16300000000000001</c:v>
                </c:pt>
                <c:pt idx="33501">
                  <c:v>0.16300000000000001</c:v>
                </c:pt>
                <c:pt idx="33502">
                  <c:v>0.16300000000000001</c:v>
                </c:pt>
                <c:pt idx="33503">
                  <c:v>0.16300000000000001</c:v>
                </c:pt>
                <c:pt idx="33504">
                  <c:v>0.16300000000000001</c:v>
                </c:pt>
                <c:pt idx="33505">
                  <c:v>0.16300000000000001</c:v>
                </c:pt>
                <c:pt idx="33506">
                  <c:v>0.16300000000000001</c:v>
                </c:pt>
                <c:pt idx="33507">
                  <c:v>0.16300000000000001</c:v>
                </c:pt>
                <c:pt idx="33508">
                  <c:v>0.16300000000000001</c:v>
                </c:pt>
                <c:pt idx="33509">
                  <c:v>0.16300000000000001</c:v>
                </c:pt>
                <c:pt idx="33510">
                  <c:v>0.16300000000000001</c:v>
                </c:pt>
                <c:pt idx="33511">
                  <c:v>0.16300000000000001</c:v>
                </c:pt>
                <c:pt idx="33512">
                  <c:v>0.16300000000000001</c:v>
                </c:pt>
                <c:pt idx="33513">
                  <c:v>0.16300000000000001</c:v>
                </c:pt>
                <c:pt idx="33514">
                  <c:v>0.16300000000000001</c:v>
                </c:pt>
                <c:pt idx="33515">
                  <c:v>0.16300000000000001</c:v>
                </c:pt>
                <c:pt idx="33516">
                  <c:v>0.16300000000000001</c:v>
                </c:pt>
                <c:pt idx="33517">
                  <c:v>0.16300000000000001</c:v>
                </c:pt>
                <c:pt idx="33518">
                  <c:v>0.16300000000000001</c:v>
                </c:pt>
                <c:pt idx="33519">
                  <c:v>0.16300000000000001</c:v>
                </c:pt>
                <c:pt idx="33520">
                  <c:v>0.16300000000000001</c:v>
                </c:pt>
                <c:pt idx="33521">
                  <c:v>0.16300000000000001</c:v>
                </c:pt>
                <c:pt idx="33522">
                  <c:v>0.16300000000000001</c:v>
                </c:pt>
                <c:pt idx="33523">
                  <c:v>0.16300000000000001</c:v>
                </c:pt>
                <c:pt idx="33524">
                  <c:v>0.16300000000000001</c:v>
                </c:pt>
                <c:pt idx="33525">
                  <c:v>0.16300000000000001</c:v>
                </c:pt>
                <c:pt idx="33526">
                  <c:v>0.16300000000000001</c:v>
                </c:pt>
                <c:pt idx="33527">
                  <c:v>0.16300000000000001</c:v>
                </c:pt>
                <c:pt idx="33528">
                  <c:v>0.16300000000000001</c:v>
                </c:pt>
                <c:pt idx="33529">
                  <c:v>0.16300000000000001</c:v>
                </c:pt>
                <c:pt idx="33530">
                  <c:v>0.16300000000000001</c:v>
                </c:pt>
                <c:pt idx="33531">
                  <c:v>0.16300000000000001</c:v>
                </c:pt>
                <c:pt idx="33532">
                  <c:v>0.16300000000000001</c:v>
                </c:pt>
                <c:pt idx="33533">
                  <c:v>0.16300000000000001</c:v>
                </c:pt>
                <c:pt idx="33534">
                  <c:v>0.16400000000000001</c:v>
                </c:pt>
                <c:pt idx="33535">
                  <c:v>0.16400000000000001</c:v>
                </c:pt>
                <c:pt idx="33536">
                  <c:v>0.16400000000000001</c:v>
                </c:pt>
                <c:pt idx="33537">
                  <c:v>0.16400000000000001</c:v>
                </c:pt>
                <c:pt idx="33538">
                  <c:v>0.16400000000000001</c:v>
                </c:pt>
                <c:pt idx="33539">
                  <c:v>0.16400000000000001</c:v>
                </c:pt>
                <c:pt idx="33540">
                  <c:v>0.16400000000000001</c:v>
                </c:pt>
                <c:pt idx="33541">
                  <c:v>0.16400000000000001</c:v>
                </c:pt>
                <c:pt idx="33542">
                  <c:v>0.16400000000000001</c:v>
                </c:pt>
                <c:pt idx="33543">
                  <c:v>0.16400000000000001</c:v>
                </c:pt>
                <c:pt idx="33544">
                  <c:v>0.16400000000000001</c:v>
                </c:pt>
                <c:pt idx="33545">
                  <c:v>0.16400000000000001</c:v>
                </c:pt>
                <c:pt idx="33546">
                  <c:v>0.16400000000000001</c:v>
                </c:pt>
                <c:pt idx="33547">
                  <c:v>0.16400000000000001</c:v>
                </c:pt>
                <c:pt idx="33548">
                  <c:v>0.16400000000000001</c:v>
                </c:pt>
                <c:pt idx="33549">
                  <c:v>0.16400000000000001</c:v>
                </c:pt>
                <c:pt idx="33550">
                  <c:v>0.16400000000000001</c:v>
                </c:pt>
                <c:pt idx="33551">
                  <c:v>0.16400000000000001</c:v>
                </c:pt>
                <c:pt idx="33552">
                  <c:v>0.16400000000000001</c:v>
                </c:pt>
                <c:pt idx="33553">
                  <c:v>0.16400000000000001</c:v>
                </c:pt>
                <c:pt idx="33554">
                  <c:v>0.16400000000000001</c:v>
                </c:pt>
                <c:pt idx="33555">
                  <c:v>0.16400000000000001</c:v>
                </c:pt>
                <c:pt idx="33556">
                  <c:v>0.16400000000000001</c:v>
                </c:pt>
                <c:pt idx="33557">
                  <c:v>0.16400000000000001</c:v>
                </c:pt>
                <c:pt idx="33558">
                  <c:v>0.16400000000000001</c:v>
                </c:pt>
                <c:pt idx="33559">
                  <c:v>0.16400000000000001</c:v>
                </c:pt>
                <c:pt idx="33560">
                  <c:v>0.16400000000000001</c:v>
                </c:pt>
                <c:pt idx="33561">
                  <c:v>0.16400000000000001</c:v>
                </c:pt>
                <c:pt idx="33562">
                  <c:v>0.16400000000000001</c:v>
                </c:pt>
                <c:pt idx="33563">
                  <c:v>0.16400000000000001</c:v>
                </c:pt>
                <c:pt idx="33564">
                  <c:v>0.16400000000000001</c:v>
                </c:pt>
                <c:pt idx="33565">
                  <c:v>0.16400000000000001</c:v>
                </c:pt>
                <c:pt idx="33566">
                  <c:v>0.16400000000000001</c:v>
                </c:pt>
                <c:pt idx="33567">
                  <c:v>0.16400000000000001</c:v>
                </c:pt>
                <c:pt idx="33568">
                  <c:v>0.16400000000000001</c:v>
                </c:pt>
                <c:pt idx="33569">
                  <c:v>0.16400000000000001</c:v>
                </c:pt>
                <c:pt idx="33570">
                  <c:v>0.16400000000000001</c:v>
                </c:pt>
                <c:pt idx="33571">
                  <c:v>0.16400000000000001</c:v>
                </c:pt>
                <c:pt idx="33572">
                  <c:v>0.16400000000000001</c:v>
                </c:pt>
                <c:pt idx="33573">
                  <c:v>0.16400000000000001</c:v>
                </c:pt>
                <c:pt idx="33574">
                  <c:v>0.16400000000000001</c:v>
                </c:pt>
                <c:pt idx="33575">
                  <c:v>0.16400000000000001</c:v>
                </c:pt>
                <c:pt idx="33576">
                  <c:v>0.16400000000000001</c:v>
                </c:pt>
                <c:pt idx="33577">
                  <c:v>0.16400000000000001</c:v>
                </c:pt>
                <c:pt idx="33578">
                  <c:v>0.16400000000000001</c:v>
                </c:pt>
                <c:pt idx="33579">
                  <c:v>0.16400000000000001</c:v>
                </c:pt>
                <c:pt idx="33580">
                  <c:v>0.16400000000000001</c:v>
                </c:pt>
                <c:pt idx="33581">
                  <c:v>0.16400000000000001</c:v>
                </c:pt>
                <c:pt idx="33582">
                  <c:v>0.16400000000000001</c:v>
                </c:pt>
                <c:pt idx="33583">
                  <c:v>0.16400000000000001</c:v>
                </c:pt>
                <c:pt idx="33584">
                  <c:v>0.16400000000000001</c:v>
                </c:pt>
                <c:pt idx="33585">
                  <c:v>0.16400000000000001</c:v>
                </c:pt>
                <c:pt idx="33586">
                  <c:v>0.16400000000000001</c:v>
                </c:pt>
                <c:pt idx="33587">
                  <c:v>0.16400000000000001</c:v>
                </c:pt>
                <c:pt idx="33588">
                  <c:v>0.16400000000000001</c:v>
                </c:pt>
                <c:pt idx="33589">
                  <c:v>0.16400000000000001</c:v>
                </c:pt>
                <c:pt idx="33590">
                  <c:v>0.16400000000000001</c:v>
                </c:pt>
                <c:pt idx="33591">
                  <c:v>0.16400000000000001</c:v>
                </c:pt>
                <c:pt idx="33592">
                  <c:v>0.16400000000000001</c:v>
                </c:pt>
                <c:pt idx="33593">
                  <c:v>0.16400000000000001</c:v>
                </c:pt>
                <c:pt idx="33594">
                  <c:v>0.16400000000000001</c:v>
                </c:pt>
                <c:pt idx="33595">
                  <c:v>0.16400000000000001</c:v>
                </c:pt>
                <c:pt idx="33596">
                  <c:v>0.16400000000000001</c:v>
                </c:pt>
                <c:pt idx="33597">
                  <c:v>0.16400000000000001</c:v>
                </c:pt>
                <c:pt idx="33598">
                  <c:v>0.16400000000000001</c:v>
                </c:pt>
                <c:pt idx="33599">
                  <c:v>0.16400000000000001</c:v>
                </c:pt>
                <c:pt idx="33600">
                  <c:v>0.16400000000000001</c:v>
                </c:pt>
                <c:pt idx="33601">
                  <c:v>0.16400000000000001</c:v>
                </c:pt>
                <c:pt idx="33602">
                  <c:v>0.16400000000000001</c:v>
                </c:pt>
                <c:pt idx="33603">
                  <c:v>0.16400000000000001</c:v>
                </c:pt>
                <c:pt idx="33604">
                  <c:v>0.16400000000000001</c:v>
                </c:pt>
                <c:pt idx="33605">
                  <c:v>0.16400000000000001</c:v>
                </c:pt>
                <c:pt idx="33606">
                  <c:v>0.16400000000000001</c:v>
                </c:pt>
                <c:pt idx="33607">
                  <c:v>0.16400000000000001</c:v>
                </c:pt>
                <c:pt idx="33608">
                  <c:v>0.16400000000000001</c:v>
                </c:pt>
                <c:pt idx="33609">
                  <c:v>0.16400000000000001</c:v>
                </c:pt>
                <c:pt idx="33610">
                  <c:v>0.16400000000000001</c:v>
                </c:pt>
                <c:pt idx="33611">
                  <c:v>0.16400000000000001</c:v>
                </c:pt>
                <c:pt idx="33612">
                  <c:v>0.16400000000000001</c:v>
                </c:pt>
                <c:pt idx="33613">
                  <c:v>0.16400000000000001</c:v>
                </c:pt>
                <c:pt idx="33614">
                  <c:v>0.16400000000000001</c:v>
                </c:pt>
                <c:pt idx="33615">
                  <c:v>0.16500000000000001</c:v>
                </c:pt>
                <c:pt idx="33616">
                  <c:v>0.16500000000000001</c:v>
                </c:pt>
                <c:pt idx="33617">
                  <c:v>0.16500000000000001</c:v>
                </c:pt>
                <c:pt idx="33618">
                  <c:v>0.16500000000000001</c:v>
                </c:pt>
                <c:pt idx="33619">
                  <c:v>0.16500000000000001</c:v>
                </c:pt>
                <c:pt idx="33620">
                  <c:v>0.16500000000000001</c:v>
                </c:pt>
                <c:pt idx="33621">
                  <c:v>0.16500000000000001</c:v>
                </c:pt>
                <c:pt idx="33622">
                  <c:v>0.16500000000000001</c:v>
                </c:pt>
                <c:pt idx="33623">
                  <c:v>0.16500000000000001</c:v>
                </c:pt>
                <c:pt idx="33624">
                  <c:v>0.16500000000000001</c:v>
                </c:pt>
                <c:pt idx="33625">
                  <c:v>0.16500000000000001</c:v>
                </c:pt>
                <c:pt idx="33626">
                  <c:v>0.16500000000000001</c:v>
                </c:pt>
                <c:pt idx="33627">
                  <c:v>0.16500000000000001</c:v>
                </c:pt>
                <c:pt idx="33628">
                  <c:v>0.16500000000000001</c:v>
                </c:pt>
                <c:pt idx="33629">
                  <c:v>0.16500000000000001</c:v>
                </c:pt>
                <c:pt idx="33630">
                  <c:v>0.16500000000000001</c:v>
                </c:pt>
                <c:pt idx="33631">
                  <c:v>0.16500000000000001</c:v>
                </c:pt>
                <c:pt idx="33632">
                  <c:v>0.16500000000000001</c:v>
                </c:pt>
                <c:pt idx="33633">
                  <c:v>0.16500000000000001</c:v>
                </c:pt>
                <c:pt idx="33634">
                  <c:v>0.16500000000000001</c:v>
                </c:pt>
                <c:pt idx="33635">
                  <c:v>0.16500000000000001</c:v>
                </c:pt>
                <c:pt idx="33636">
                  <c:v>0.16500000000000001</c:v>
                </c:pt>
                <c:pt idx="33637">
                  <c:v>0.16500000000000001</c:v>
                </c:pt>
                <c:pt idx="33638">
                  <c:v>0.16500000000000001</c:v>
                </c:pt>
                <c:pt idx="33639">
                  <c:v>0.16500000000000001</c:v>
                </c:pt>
                <c:pt idx="33640">
                  <c:v>0.16500000000000001</c:v>
                </c:pt>
                <c:pt idx="33641">
                  <c:v>0.16500000000000001</c:v>
                </c:pt>
                <c:pt idx="33642">
                  <c:v>0.16500000000000001</c:v>
                </c:pt>
                <c:pt idx="33643">
                  <c:v>0.16500000000000001</c:v>
                </c:pt>
                <c:pt idx="33644">
                  <c:v>0.16500000000000001</c:v>
                </c:pt>
                <c:pt idx="33645">
                  <c:v>0.16500000000000001</c:v>
                </c:pt>
                <c:pt idx="33646">
                  <c:v>0.16500000000000001</c:v>
                </c:pt>
                <c:pt idx="33647">
                  <c:v>0.16500000000000001</c:v>
                </c:pt>
                <c:pt idx="33648">
                  <c:v>0.16500000000000001</c:v>
                </c:pt>
                <c:pt idx="33649">
                  <c:v>0.16500000000000001</c:v>
                </c:pt>
                <c:pt idx="33650">
                  <c:v>0.16500000000000001</c:v>
                </c:pt>
                <c:pt idx="33651">
                  <c:v>0.16500000000000001</c:v>
                </c:pt>
                <c:pt idx="33652">
                  <c:v>0.16500000000000001</c:v>
                </c:pt>
                <c:pt idx="33653">
                  <c:v>0.16500000000000001</c:v>
                </c:pt>
                <c:pt idx="33654">
                  <c:v>0.16500000000000001</c:v>
                </c:pt>
                <c:pt idx="33655">
                  <c:v>0.16500000000000001</c:v>
                </c:pt>
                <c:pt idx="33656">
                  <c:v>0.16500000000000001</c:v>
                </c:pt>
                <c:pt idx="33657">
                  <c:v>0.16500000000000001</c:v>
                </c:pt>
                <c:pt idx="33658">
                  <c:v>0.16500000000000001</c:v>
                </c:pt>
                <c:pt idx="33659">
                  <c:v>0.16500000000000001</c:v>
                </c:pt>
                <c:pt idx="33660">
                  <c:v>0.16500000000000001</c:v>
                </c:pt>
                <c:pt idx="33661">
                  <c:v>0.16500000000000001</c:v>
                </c:pt>
                <c:pt idx="33662">
                  <c:v>0.16500000000000001</c:v>
                </c:pt>
                <c:pt idx="33663">
                  <c:v>0.16500000000000001</c:v>
                </c:pt>
                <c:pt idx="33664">
                  <c:v>0.16500000000000001</c:v>
                </c:pt>
                <c:pt idx="33665">
                  <c:v>0.16500000000000001</c:v>
                </c:pt>
                <c:pt idx="33666">
                  <c:v>0.16500000000000001</c:v>
                </c:pt>
                <c:pt idx="33667">
                  <c:v>0.16500000000000001</c:v>
                </c:pt>
                <c:pt idx="33668">
                  <c:v>0.16500000000000001</c:v>
                </c:pt>
                <c:pt idx="33669">
                  <c:v>0.16500000000000001</c:v>
                </c:pt>
                <c:pt idx="33670">
                  <c:v>0.16500000000000001</c:v>
                </c:pt>
                <c:pt idx="33671">
                  <c:v>0.16500000000000001</c:v>
                </c:pt>
                <c:pt idx="33672">
                  <c:v>0.16500000000000001</c:v>
                </c:pt>
                <c:pt idx="33673">
                  <c:v>0.16500000000000001</c:v>
                </c:pt>
                <c:pt idx="33674">
                  <c:v>0.16500000000000001</c:v>
                </c:pt>
                <c:pt idx="33675">
                  <c:v>0.16500000000000001</c:v>
                </c:pt>
                <c:pt idx="33676">
                  <c:v>0.16500000000000001</c:v>
                </c:pt>
                <c:pt idx="33677">
                  <c:v>0.16500000000000001</c:v>
                </c:pt>
                <c:pt idx="33678">
                  <c:v>0.16500000000000001</c:v>
                </c:pt>
                <c:pt idx="33679">
                  <c:v>0.16500000000000001</c:v>
                </c:pt>
                <c:pt idx="33680">
                  <c:v>0.16500000000000001</c:v>
                </c:pt>
                <c:pt idx="33681">
                  <c:v>0.16500000000000001</c:v>
                </c:pt>
                <c:pt idx="33682">
                  <c:v>0.16500000000000001</c:v>
                </c:pt>
                <c:pt idx="33683">
                  <c:v>0.16500000000000001</c:v>
                </c:pt>
                <c:pt idx="33684">
                  <c:v>0.16500000000000001</c:v>
                </c:pt>
                <c:pt idx="33685">
                  <c:v>0.16500000000000001</c:v>
                </c:pt>
                <c:pt idx="33686">
                  <c:v>0.16500000000000001</c:v>
                </c:pt>
                <c:pt idx="33687">
                  <c:v>0.16500000000000001</c:v>
                </c:pt>
                <c:pt idx="33688">
                  <c:v>0.16500000000000001</c:v>
                </c:pt>
                <c:pt idx="33689">
                  <c:v>0.16500000000000001</c:v>
                </c:pt>
                <c:pt idx="33690">
                  <c:v>0.16500000000000001</c:v>
                </c:pt>
                <c:pt idx="33691">
                  <c:v>0.16500000000000001</c:v>
                </c:pt>
                <c:pt idx="33692">
                  <c:v>0.16500000000000001</c:v>
                </c:pt>
                <c:pt idx="33693">
                  <c:v>0.16500000000000001</c:v>
                </c:pt>
                <c:pt idx="33694">
                  <c:v>0.16500000000000001</c:v>
                </c:pt>
                <c:pt idx="33695">
                  <c:v>0.16500000000000001</c:v>
                </c:pt>
                <c:pt idx="33696">
                  <c:v>0.16600000000000001</c:v>
                </c:pt>
                <c:pt idx="33697">
                  <c:v>0.16600000000000001</c:v>
                </c:pt>
                <c:pt idx="33698">
                  <c:v>0.16600000000000001</c:v>
                </c:pt>
                <c:pt idx="33699">
                  <c:v>0.16600000000000001</c:v>
                </c:pt>
                <c:pt idx="33700">
                  <c:v>0.16600000000000001</c:v>
                </c:pt>
                <c:pt idx="33701">
                  <c:v>0.16600000000000001</c:v>
                </c:pt>
                <c:pt idx="33702">
                  <c:v>0.16600000000000001</c:v>
                </c:pt>
                <c:pt idx="33703">
                  <c:v>0.16600000000000001</c:v>
                </c:pt>
                <c:pt idx="33704">
                  <c:v>0.16600000000000001</c:v>
                </c:pt>
                <c:pt idx="33705">
                  <c:v>0.16600000000000001</c:v>
                </c:pt>
                <c:pt idx="33706">
                  <c:v>0.16600000000000001</c:v>
                </c:pt>
                <c:pt idx="33707">
                  <c:v>0.16600000000000001</c:v>
                </c:pt>
                <c:pt idx="33708">
                  <c:v>0.16600000000000001</c:v>
                </c:pt>
                <c:pt idx="33709">
                  <c:v>0.16600000000000001</c:v>
                </c:pt>
                <c:pt idx="33710">
                  <c:v>0.16600000000000001</c:v>
                </c:pt>
                <c:pt idx="33711">
                  <c:v>0.16600000000000001</c:v>
                </c:pt>
                <c:pt idx="33712">
                  <c:v>0.16600000000000001</c:v>
                </c:pt>
                <c:pt idx="33713">
                  <c:v>0.16600000000000001</c:v>
                </c:pt>
                <c:pt idx="33714">
                  <c:v>0.16600000000000001</c:v>
                </c:pt>
                <c:pt idx="33715">
                  <c:v>0.16600000000000001</c:v>
                </c:pt>
                <c:pt idx="33716">
                  <c:v>0.16600000000000001</c:v>
                </c:pt>
                <c:pt idx="33717">
                  <c:v>0.16600000000000001</c:v>
                </c:pt>
                <c:pt idx="33718">
                  <c:v>0.16600000000000001</c:v>
                </c:pt>
                <c:pt idx="33719">
                  <c:v>0.16600000000000001</c:v>
                </c:pt>
                <c:pt idx="33720">
                  <c:v>0.16600000000000001</c:v>
                </c:pt>
                <c:pt idx="33721">
                  <c:v>0.16600000000000001</c:v>
                </c:pt>
                <c:pt idx="33722">
                  <c:v>0.16600000000000001</c:v>
                </c:pt>
                <c:pt idx="33723">
                  <c:v>0.16600000000000001</c:v>
                </c:pt>
                <c:pt idx="33724">
                  <c:v>0.16600000000000001</c:v>
                </c:pt>
                <c:pt idx="33725">
                  <c:v>0.16600000000000001</c:v>
                </c:pt>
                <c:pt idx="33726">
                  <c:v>0.16600000000000001</c:v>
                </c:pt>
                <c:pt idx="33727">
                  <c:v>0.16600000000000001</c:v>
                </c:pt>
                <c:pt idx="33728">
                  <c:v>0.16600000000000001</c:v>
                </c:pt>
                <c:pt idx="33729">
                  <c:v>0.16600000000000001</c:v>
                </c:pt>
                <c:pt idx="33730">
                  <c:v>0.16600000000000001</c:v>
                </c:pt>
                <c:pt idx="33731">
                  <c:v>0.16600000000000001</c:v>
                </c:pt>
                <c:pt idx="33732">
                  <c:v>0.16600000000000001</c:v>
                </c:pt>
                <c:pt idx="33733">
                  <c:v>0.16600000000000001</c:v>
                </c:pt>
                <c:pt idx="33734">
                  <c:v>0.16600000000000001</c:v>
                </c:pt>
                <c:pt idx="33735">
                  <c:v>0.16600000000000001</c:v>
                </c:pt>
                <c:pt idx="33736">
                  <c:v>0.16600000000000001</c:v>
                </c:pt>
                <c:pt idx="33737">
                  <c:v>0.16600000000000001</c:v>
                </c:pt>
                <c:pt idx="33738">
                  <c:v>0.16600000000000001</c:v>
                </c:pt>
                <c:pt idx="33739">
                  <c:v>0.16600000000000001</c:v>
                </c:pt>
                <c:pt idx="33740">
                  <c:v>0.16600000000000001</c:v>
                </c:pt>
                <c:pt idx="33741">
                  <c:v>0.16600000000000001</c:v>
                </c:pt>
                <c:pt idx="33742">
                  <c:v>0.16600000000000001</c:v>
                </c:pt>
                <c:pt idx="33743">
                  <c:v>0.16600000000000001</c:v>
                </c:pt>
                <c:pt idx="33744">
                  <c:v>0.16600000000000001</c:v>
                </c:pt>
                <c:pt idx="33745">
                  <c:v>0.16600000000000001</c:v>
                </c:pt>
                <c:pt idx="33746">
                  <c:v>0.16600000000000001</c:v>
                </c:pt>
                <c:pt idx="33747">
                  <c:v>0.16600000000000001</c:v>
                </c:pt>
                <c:pt idx="33748">
                  <c:v>0.16600000000000001</c:v>
                </c:pt>
                <c:pt idx="33749">
                  <c:v>0.16600000000000001</c:v>
                </c:pt>
                <c:pt idx="33750">
                  <c:v>0.16600000000000001</c:v>
                </c:pt>
                <c:pt idx="33751">
                  <c:v>0.16600000000000001</c:v>
                </c:pt>
                <c:pt idx="33752">
                  <c:v>0.16600000000000001</c:v>
                </c:pt>
                <c:pt idx="33753">
                  <c:v>0.16600000000000001</c:v>
                </c:pt>
                <c:pt idx="33754">
                  <c:v>0.16600000000000001</c:v>
                </c:pt>
                <c:pt idx="33755">
                  <c:v>0.16600000000000001</c:v>
                </c:pt>
                <c:pt idx="33756">
                  <c:v>0.16600000000000001</c:v>
                </c:pt>
                <c:pt idx="33757">
                  <c:v>0.16600000000000001</c:v>
                </c:pt>
                <c:pt idx="33758">
                  <c:v>0.16600000000000001</c:v>
                </c:pt>
                <c:pt idx="33759">
                  <c:v>0.16600000000000001</c:v>
                </c:pt>
                <c:pt idx="33760">
                  <c:v>0.16600000000000001</c:v>
                </c:pt>
                <c:pt idx="33761">
                  <c:v>0.16600000000000001</c:v>
                </c:pt>
                <c:pt idx="33762">
                  <c:v>0.16600000000000001</c:v>
                </c:pt>
                <c:pt idx="33763">
                  <c:v>0.16600000000000001</c:v>
                </c:pt>
                <c:pt idx="33764">
                  <c:v>0.16600000000000001</c:v>
                </c:pt>
                <c:pt idx="33765">
                  <c:v>0.16600000000000001</c:v>
                </c:pt>
                <c:pt idx="33766">
                  <c:v>0.16600000000000001</c:v>
                </c:pt>
                <c:pt idx="33767">
                  <c:v>0.16600000000000001</c:v>
                </c:pt>
                <c:pt idx="33768">
                  <c:v>0.16600000000000001</c:v>
                </c:pt>
                <c:pt idx="33769">
                  <c:v>0.16600000000000001</c:v>
                </c:pt>
                <c:pt idx="33770">
                  <c:v>0.16600000000000001</c:v>
                </c:pt>
                <c:pt idx="33771">
                  <c:v>0.16600000000000001</c:v>
                </c:pt>
                <c:pt idx="33772">
                  <c:v>0.16600000000000001</c:v>
                </c:pt>
                <c:pt idx="33773">
                  <c:v>0.16600000000000001</c:v>
                </c:pt>
                <c:pt idx="33774">
                  <c:v>0.16600000000000001</c:v>
                </c:pt>
                <c:pt idx="33775">
                  <c:v>0.16600000000000001</c:v>
                </c:pt>
                <c:pt idx="33776">
                  <c:v>0.16600000000000001</c:v>
                </c:pt>
                <c:pt idx="33777">
                  <c:v>0.16700000000000001</c:v>
                </c:pt>
                <c:pt idx="33778">
                  <c:v>0.16700000000000001</c:v>
                </c:pt>
                <c:pt idx="33779">
                  <c:v>0.16700000000000001</c:v>
                </c:pt>
                <c:pt idx="33780">
                  <c:v>0.16700000000000001</c:v>
                </c:pt>
                <c:pt idx="33781">
                  <c:v>0.16700000000000001</c:v>
                </c:pt>
                <c:pt idx="33782">
                  <c:v>0.16700000000000001</c:v>
                </c:pt>
                <c:pt idx="33783">
                  <c:v>0.16700000000000001</c:v>
                </c:pt>
                <c:pt idx="33784">
                  <c:v>0.16700000000000001</c:v>
                </c:pt>
                <c:pt idx="33785">
                  <c:v>0.16700000000000001</c:v>
                </c:pt>
                <c:pt idx="33786">
                  <c:v>0.16700000000000001</c:v>
                </c:pt>
                <c:pt idx="33787">
                  <c:v>0.16700000000000001</c:v>
                </c:pt>
                <c:pt idx="33788">
                  <c:v>0.16700000000000001</c:v>
                </c:pt>
                <c:pt idx="33789">
                  <c:v>0.16700000000000001</c:v>
                </c:pt>
                <c:pt idx="33790">
                  <c:v>0.16700000000000001</c:v>
                </c:pt>
                <c:pt idx="33791">
                  <c:v>0.16700000000000001</c:v>
                </c:pt>
                <c:pt idx="33792">
                  <c:v>0.16700000000000001</c:v>
                </c:pt>
                <c:pt idx="33793">
                  <c:v>0.16700000000000001</c:v>
                </c:pt>
                <c:pt idx="33794">
                  <c:v>0.16700000000000001</c:v>
                </c:pt>
                <c:pt idx="33795">
                  <c:v>0.16700000000000001</c:v>
                </c:pt>
                <c:pt idx="33796">
                  <c:v>0.16700000000000001</c:v>
                </c:pt>
                <c:pt idx="33797">
                  <c:v>0.16700000000000001</c:v>
                </c:pt>
                <c:pt idx="33798">
                  <c:v>0.16700000000000001</c:v>
                </c:pt>
                <c:pt idx="33799">
                  <c:v>0.16700000000000001</c:v>
                </c:pt>
                <c:pt idx="33800">
                  <c:v>0.16700000000000001</c:v>
                </c:pt>
                <c:pt idx="33801">
                  <c:v>0.16700000000000001</c:v>
                </c:pt>
                <c:pt idx="33802">
                  <c:v>0.16700000000000001</c:v>
                </c:pt>
                <c:pt idx="33803">
                  <c:v>0.16700000000000001</c:v>
                </c:pt>
                <c:pt idx="33804">
                  <c:v>0.16700000000000001</c:v>
                </c:pt>
                <c:pt idx="33805">
                  <c:v>0.16700000000000001</c:v>
                </c:pt>
                <c:pt idx="33806">
                  <c:v>0.16700000000000001</c:v>
                </c:pt>
                <c:pt idx="33807">
                  <c:v>0.16700000000000001</c:v>
                </c:pt>
                <c:pt idx="33808">
                  <c:v>0.16700000000000001</c:v>
                </c:pt>
                <c:pt idx="33809">
                  <c:v>0.16700000000000001</c:v>
                </c:pt>
                <c:pt idx="33810">
                  <c:v>0.16700000000000001</c:v>
                </c:pt>
                <c:pt idx="33811">
                  <c:v>0.16700000000000001</c:v>
                </c:pt>
                <c:pt idx="33812">
                  <c:v>0.16700000000000001</c:v>
                </c:pt>
                <c:pt idx="33813">
                  <c:v>0.16700000000000001</c:v>
                </c:pt>
                <c:pt idx="33814">
                  <c:v>0.16700000000000001</c:v>
                </c:pt>
                <c:pt idx="33815">
                  <c:v>0.16700000000000001</c:v>
                </c:pt>
                <c:pt idx="33816">
                  <c:v>0.16700000000000001</c:v>
                </c:pt>
                <c:pt idx="33817">
                  <c:v>0.16700000000000001</c:v>
                </c:pt>
                <c:pt idx="33818">
                  <c:v>0.16700000000000001</c:v>
                </c:pt>
                <c:pt idx="33819">
                  <c:v>0.16700000000000001</c:v>
                </c:pt>
                <c:pt idx="33820">
                  <c:v>0.16700000000000001</c:v>
                </c:pt>
                <c:pt idx="33821">
                  <c:v>0.16700000000000001</c:v>
                </c:pt>
                <c:pt idx="33822">
                  <c:v>0.16700000000000001</c:v>
                </c:pt>
                <c:pt idx="33823">
                  <c:v>0.16700000000000001</c:v>
                </c:pt>
                <c:pt idx="33824">
                  <c:v>0.16700000000000001</c:v>
                </c:pt>
                <c:pt idx="33825">
                  <c:v>0.16700000000000001</c:v>
                </c:pt>
                <c:pt idx="33826">
                  <c:v>0.16700000000000001</c:v>
                </c:pt>
                <c:pt idx="33827">
                  <c:v>0.16700000000000001</c:v>
                </c:pt>
                <c:pt idx="33828">
                  <c:v>0.16700000000000001</c:v>
                </c:pt>
                <c:pt idx="33829">
                  <c:v>0.16700000000000001</c:v>
                </c:pt>
                <c:pt idx="33830">
                  <c:v>0.16700000000000001</c:v>
                </c:pt>
                <c:pt idx="33831">
                  <c:v>0.16700000000000001</c:v>
                </c:pt>
                <c:pt idx="33832">
                  <c:v>0.16700000000000001</c:v>
                </c:pt>
                <c:pt idx="33833">
                  <c:v>0.16700000000000001</c:v>
                </c:pt>
                <c:pt idx="33834">
                  <c:v>0.16700000000000001</c:v>
                </c:pt>
                <c:pt idx="33835">
                  <c:v>0.16700000000000001</c:v>
                </c:pt>
                <c:pt idx="33836">
                  <c:v>0.16700000000000001</c:v>
                </c:pt>
                <c:pt idx="33837">
                  <c:v>0.16700000000000001</c:v>
                </c:pt>
                <c:pt idx="33838">
                  <c:v>0.16700000000000001</c:v>
                </c:pt>
                <c:pt idx="33839">
                  <c:v>0.16700000000000001</c:v>
                </c:pt>
                <c:pt idx="33840">
                  <c:v>0.16700000000000001</c:v>
                </c:pt>
                <c:pt idx="33841">
                  <c:v>0.16700000000000001</c:v>
                </c:pt>
                <c:pt idx="33842">
                  <c:v>0.16700000000000001</c:v>
                </c:pt>
                <c:pt idx="33843">
                  <c:v>0.16700000000000001</c:v>
                </c:pt>
                <c:pt idx="33844">
                  <c:v>0.16700000000000001</c:v>
                </c:pt>
                <c:pt idx="33845">
                  <c:v>0.16700000000000001</c:v>
                </c:pt>
                <c:pt idx="33846">
                  <c:v>0.16700000000000001</c:v>
                </c:pt>
                <c:pt idx="33847">
                  <c:v>0.16700000000000001</c:v>
                </c:pt>
                <c:pt idx="33848">
                  <c:v>0.16700000000000001</c:v>
                </c:pt>
                <c:pt idx="33849">
                  <c:v>0.16700000000000001</c:v>
                </c:pt>
                <c:pt idx="33850">
                  <c:v>0.16700000000000001</c:v>
                </c:pt>
                <c:pt idx="33851">
                  <c:v>0.16700000000000001</c:v>
                </c:pt>
                <c:pt idx="33852">
                  <c:v>0.16700000000000001</c:v>
                </c:pt>
                <c:pt idx="33853">
                  <c:v>0.16700000000000001</c:v>
                </c:pt>
                <c:pt idx="33854">
                  <c:v>0.16700000000000001</c:v>
                </c:pt>
                <c:pt idx="33855">
                  <c:v>0.16700000000000001</c:v>
                </c:pt>
                <c:pt idx="33856">
                  <c:v>0.16700000000000001</c:v>
                </c:pt>
                <c:pt idx="33857">
                  <c:v>0.16700000000000001</c:v>
                </c:pt>
                <c:pt idx="33858">
                  <c:v>0.16800000000000001</c:v>
                </c:pt>
                <c:pt idx="33859">
                  <c:v>0.16800000000000001</c:v>
                </c:pt>
                <c:pt idx="33860">
                  <c:v>0.16800000000000001</c:v>
                </c:pt>
                <c:pt idx="33861">
                  <c:v>0.16800000000000001</c:v>
                </c:pt>
                <c:pt idx="33862">
                  <c:v>0.16800000000000001</c:v>
                </c:pt>
                <c:pt idx="33863">
                  <c:v>0.16800000000000001</c:v>
                </c:pt>
                <c:pt idx="33864">
                  <c:v>0.16800000000000001</c:v>
                </c:pt>
                <c:pt idx="33865">
                  <c:v>0.16800000000000001</c:v>
                </c:pt>
                <c:pt idx="33866">
                  <c:v>0.16800000000000001</c:v>
                </c:pt>
                <c:pt idx="33867">
                  <c:v>0.16800000000000001</c:v>
                </c:pt>
                <c:pt idx="33868">
                  <c:v>0.16800000000000001</c:v>
                </c:pt>
                <c:pt idx="33869">
                  <c:v>0.16800000000000001</c:v>
                </c:pt>
                <c:pt idx="33870">
                  <c:v>0.16800000000000001</c:v>
                </c:pt>
                <c:pt idx="33871">
                  <c:v>0.16800000000000001</c:v>
                </c:pt>
                <c:pt idx="33872">
                  <c:v>0.16800000000000001</c:v>
                </c:pt>
                <c:pt idx="33873">
                  <c:v>0.16800000000000001</c:v>
                </c:pt>
                <c:pt idx="33874">
                  <c:v>0.16800000000000001</c:v>
                </c:pt>
                <c:pt idx="33875">
                  <c:v>0.16800000000000001</c:v>
                </c:pt>
                <c:pt idx="33876">
                  <c:v>0.16800000000000001</c:v>
                </c:pt>
                <c:pt idx="33877">
                  <c:v>0.16800000000000001</c:v>
                </c:pt>
                <c:pt idx="33878">
                  <c:v>0.16800000000000001</c:v>
                </c:pt>
                <c:pt idx="33879">
                  <c:v>0.16800000000000001</c:v>
                </c:pt>
                <c:pt idx="33880">
                  <c:v>0.16800000000000001</c:v>
                </c:pt>
                <c:pt idx="33881">
                  <c:v>0.16800000000000001</c:v>
                </c:pt>
                <c:pt idx="33882">
                  <c:v>0.16800000000000001</c:v>
                </c:pt>
                <c:pt idx="33883">
                  <c:v>0.16800000000000001</c:v>
                </c:pt>
                <c:pt idx="33884">
                  <c:v>0.16800000000000001</c:v>
                </c:pt>
                <c:pt idx="33885">
                  <c:v>0.16800000000000001</c:v>
                </c:pt>
                <c:pt idx="33886">
                  <c:v>0.16800000000000001</c:v>
                </c:pt>
                <c:pt idx="33887">
                  <c:v>0.16800000000000001</c:v>
                </c:pt>
                <c:pt idx="33888">
                  <c:v>0.16800000000000001</c:v>
                </c:pt>
                <c:pt idx="33889">
                  <c:v>0.16800000000000001</c:v>
                </c:pt>
                <c:pt idx="33890">
                  <c:v>0.16800000000000001</c:v>
                </c:pt>
                <c:pt idx="33891">
                  <c:v>0.16800000000000001</c:v>
                </c:pt>
                <c:pt idx="33892">
                  <c:v>0.16800000000000001</c:v>
                </c:pt>
                <c:pt idx="33893">
                  <c:v>0.16800000000000001</c:v>
                </c:pt>
                <c:pt idx="33894">
                  <c:v>0.16800000000000001</c:v>
                </c:pt>
                <c:pt idx="33895">
                  <c:v>0.16800000000000001</c:v>
                </c:pt>
                <c:pt idx="33896">
                  <c:v>0.16800000000000001</c:v>
                </c:pt>
                <c:pt idx="33897">
                  <c:v>0.16800000000000001</c:v>
                </c:pt>
                <c:pt idx="33898">
                  <c:v>0.16800000000000001</c:v>
                </c:pt>
                <c:pt idx="33899">
                  <c:v>0.16800000000000001</c:v>
                </c:pt>
                <c:pt idx="33900">
                  <c:v>0.16800000000000001</c:v>
                </c:pt>
                <c:pt idx="33901">
                  <c:v>0.16800000000000001</c:v>
                </c:pt>
                <c:pt idx="33902">
                  <c:v>0.16800000000000001</c:v>
                </c:pt>
                <c:pt idx="33903">
                  <c:v>0.16800000000000001</c:v>
                </c:pt>
                <c:pt idx="33904">
                  <c:v>0.16800000000000001</c:v>
                </c:pt>
                <c:pt idx="33905">
                  <c:v>0.16800000000000001</c:v>
                </c:pt>
                <c:pt idx="33906">
                  <c:v>0.16800000000000001</c:v>
                </c:pt>
                <c:pt idx="33907">
                  <c:v>0.16800000000000001</c:v>
                </c:pt>
                <c:pt idx="33908">
                  <c:v>0.16800000000000001</c:v>
                </c:pt>
                <c:pt idx="33909">
                  <c:v>0.16800000000000001</c:v>
                </c:pt>
                <c:pt idx="33910">
                  <c:v>0.16800000000000001</c:v>
                </c:pt>
                <c:pt idx="33911">
                  <c:v>0.16800000000000001</c:v>
                </c:pt>
                <c:pt idx="33912">
                  <c:v>0.16800000000000001</c:v>
                </c:pt>
                <c:pt idx="33913">
                  <c:v>0.16800000000000001</c:v>
                </c:pt>
                <c:pt idx="33914">
                  <c:v>0.16800000000000001</c:v>
                </c:pt>
                <c:pt idx="33915">
                  <c:v>0.16800000000000001</c:v>
                </c:pt>
                <c:pt idx="33916">
                  <c:v>0.16800000000000001</c:v>
                </c:pt>
                <c:pt idx="33917">
                  <c:v>0.16800000000000001</c:v>
                </c:pt>
                <c:pt idx="33918">
                  <c:v>0.16800000000000001</c:v>
                </c:pt>
                <c:pt idx="33919">
                  <c:v>0.16800000000000001</c:v>
                </c:pt>
                <c:pt idx="33920">
                  <c:v>0.16800000000000001</c:v>
                </c:pt>
                <c:pt idx="33921">
                  <c:v>0.16800000000000001</c:v>
                </c:pt>
                <c:pt idx="33922">
                  <c:v>0.16800000000000001</c:v>
                </c:pt>
                <c:pt idx="33923">
                  <c:v>0.16800000000000001</c:v>
                </c:pt>
                <c:pt idx="33924">
                  <c:v>0.16800000000000001</c:v>
                </c:pt>
                <c:pt idx="33925">
                  <c:v>0.16800000000000001</c:v>
                </c:pt>
                <c:pt idx="33926">
                  <c:v>0.16800000000000001</c:v>
                </c:pt>
                <c:pt idx="33927">
                  <c:v>0.16800000000000001</c:v>
                </c:pt>
                <c:pt idx="33928">
                  <c:v>0.16800000000000001</c:v>
                </c:pt>
                <c:pt idx="33929">
                  <c:v>0.16800000000000001</c:v>
                </c:pt>
                <c:pt idx="33930">
                  <c:v>0.16800000000000001</c:v>
                </c:pt>
                <c:pt idx="33931">
                  <c:v>0.16800000000000001</c:v>
                </c:pt>
                <c:pt idx="33932">
                  <c:v>0.16800000000000001</c:v>
                </c:pt>
                <c:pt idx="33933">
                  <c:v>0.16800000000000001</c:v>
                </c:pt>
                <c:pt idx="33934">
                  <c:v>0.16800000000000001</c:v>
                </c:pt>
                <c:pt idx="33935">
                  <c:v>0.16800000000000001</c:v>
                </c:pt>
                <c:pt idx="33936">
                  <c:v>0.16800000000000001</c:v>
                </c:pt>
                <c:pt idx="33937">
                  <c:v>0.16800000000000001</c:v>
                </c:pt>
                <c:pt idx="33938">
                  <c:v>0.16800000000000001</c:v>
                </c:pt>
                <c:pt idx="33939">
                  <c:v>0.16900000000000001</c:v>
                </c:pt>
                <c:pt idx="33940">
                  <c:v>0.16900000000000001</c:v>
                </c:pt>
                <c:pt idx="33941">
                  <c:v>0.16900000000000001</c:v>
                </c:pt>
                <c:pt idx="33942">
                  <c:v>0.16900000000000001</c:v>
                </c:pt>
                <c:pt idx="33943">
                  <c:v>0.16900000000000001</c:v>
                </c:pt>
                <c:pt idx="33944">
                  <c:v>0.16900000000000001</c:v>
                </c:pt>
                <c:pt idx="33945">
                  <c:v>0.16900000000000001</c:v>
                </c:pt>
                <c:pt idx="33946">
                  <c:v>0.16900000000000001</c:v>
                </c:pt>
                <c:pt idx="33947">
                  <c:v>0.16900000000000001</c:v>
                </c:pt>
                <c:pt idx="33948">
                  <c:v>0.16900000000000001</c:v>
                </c:pt>
                <c:pt idx="33949">
                  <c:v>0.16900000000000001</c:v>
                </c:pt>
                <c:pt idx="33950">
                  <c:v>0.16900000000000001</c:v>
                </c:pt>
                <c:pt idx="33951">
                  <c:v>0.16900000000000001</c:v>
                </c:pt>
                <c:pt idx="33952">
                  <c:v>0.16900000000000001</c:v>
                </c:pt>
                <c:pt idx="33953">
                  <c:v>0.16900000000000001</c:v>
                </c:pt>
                <c:pt idx="33954">
                  <c:v>0.16900000000000001</c:v>
                </c:pt>
                <c:pt idx="33955">
                  <c:v>0.16900000000000001</c:v>
                </c:pt>
                <c:pt idx="33956">
                  <c:v>0.16900000000000001</c:v>
                </c:pt>
                <c:pt idx="33957">
                  <c:v>0.16900000000000001</c:v>
                </c:pt>
                <c:pt idx="33958">
                  <c:v>0.16900000000000001</c:v>
                </c:pt>
                <c:pt idx="33959">
                  <c:v>0.16900000000000001</c:v>
                </c:pt>
                <c:pt idx="33960">
                  <c:v>0.16900000000000001</c:v>
                </c:pt>
                <c:pt idx="33961">
                  <c:v>0.16900000000000001</c:v>
                </c:pt>
                <c:pt idx="33962">
                  <c:v>0.16900000000000001</c:v>
                </c:pt>
                <c:pt idx="33963">
                  <c:v>0.16900000000000001</c:v>
                </c:pt>
                <c:pt idx="33964">
                  <c:v>0.16900000000000001</c:v>
                </c:pt>
                <c:pt idx="33965">
                  <c:v>0.16900000000000001</c:v>
                </c:pt>
                <c:pt idx="33966">
                  <c:v>0.16900000000000001</c:v>
                </c:pt>
                <c:pt idx="33967">
                  <c:v>0.16900000000000001</c:v>
                </c:pt>
                <c:pt idx="33968">
                  <c:v>0.16900000000000001</c:v>
                </c:pt>
                <c:pt idx="33969">
                  <c:v>0.16900000000000001</c:v>
                </c:pt>
                <c:pt idx="33970">
                  <c:v>0.16900000000000001</c:v>
                </c:pt>
                <c:pt idx="33971">
                  <c:v>0.16900000000000001</c:v>
                </c:pt>
                <c:pt idx="33972">
                  <c:v>0.16900000000000001</c:v>
                </c:pt>
                <c:pt idx="33973">
                  <c:v>0.16900000000000001</c:v>
                </c:pt>
                <c:pt idx="33974">
                  <c:v>0.16900000000000001</c:v>
                </c:pt>
                <c:pt idx="33975">
                  <c:v>0.16900000000000001</c:v>
                </c:pt>
                <c:pt idx="33976">
                  <c:v>0.16900000000000001</c:v>
                </c:pt>
                <c:pt idx="33977">
                  <c:v>0.16900000000000001</c:v>
                </c:pt>
                <c:pt idx="33978">
                  <c:v>0.16900000000000001</c:v>
                </c:pt>
                <c:pt idx="33979">
                  <c:v>0.16900000000000001</c:v>
                </c:pt>
                <c:pt idx="33980">
                  <c:v>0.16900000000000001</c:v>
                </c:pt>
                <c:pt idx="33981">
                  <c:v>0.16900000000000001</c:v>
                </c:pt>
                <c:pt idx="33982">
                  <c:v>0.16900000000000001</c:v>
                </c:pt>
                <c:pt idx="33983">
                  <c:v>0.16900000000000001</c:v>
                </c:pt>
                <c:pt idx="33984">
                  <c:v>0.16900000000000001</c:v>
                </c:pt>
                <c:pt idx="33985">
                  <c:v>0.16900000000000001</c:v>
                </c:pt>
                <c:pt idx="33986">
                  <c:v>0.16900000000000001</c:v>
                </c:pt>
                <c:pt idx="33987">
                  <c:v>0.16900000000000001</c:v>
                </c:pt>
                <c:pt idx="33988">
                  <c:v>0.16900000000000001</c:v>
                </c:pt>
                <c:pt idx="33989">
                  <c:v>0.16900000000000001</c:v>
                </c:pt>
                <c:pt idx="33990">
                  <c:v>0.16900000000000001</c:v>
                </c:pt>
                <c:pt idx="33991">
                  <c:v>0.16900000000000001</c:v>
                </c:pt>
                <c:pt idx="33992">
                  <c:v>0.16900000000000001</c:v>
                </c:pt>
                <c:pt idx="33993">
                  <c:v>0.16900000000000001</c:v>
                </c:pt>
                <c:pt idx="33994">
                  <c:v>0.16900000000000001</c:v>
                </c:pt>
                <c:pt idx="33995">
                  <c:v>0.16900000000000001</c:v>
                </c:pt>
                <c:pt idx="33996">
                  <c:v>0.16900000000000001</c:v>
                </c:pt>
                <c:pt idx="33997">
                  <c:v>0.16900000000000001</c:v>
                </c:pt>
                <c:pt idx="33998">
                  <c:v>0.16900000000000001</c:v>
                </c:pt>
                <c:pt idx="33999">
                  <c:v>0.16900000000000001</c:v>
                </c:pt>
                <c:pt idx="34000">
                  <c:v>0.16900000000000001</c:v>
                </c:pt>
                <c:pt idx="34001">
                  <c:v>0.16900000000000001</c:v>
                </c:pt>
                <c:pt idx="34002">
                  <c:v>0.16900000000000001</c:v>
                </c:pt>
                <c:pt idx="34003">
                  <c:v>0.16900000000000001</c:v>
                </c:pt>
                <c:pt idx="34004">
                  <c:v>0.16900000000000001</c:v>
                </c:pt>
                <c:pt idx="34005">
                  <c:v>0.16900000000000001</c:v>
                </c:pt>
                <c:pt idx="34006">
                  <c:v>0.16900000000000001</c:v>
                </c:pt>
                <c:pt idx="34007">
                  <c:v>0.16900000000000001</c:v>
                </c:pt>
                <c:pt idx="34008">
                  <c:v>0.16900000000000001</c:v>
                </c:pt>
                <c:pt idx="34009">
                  <c:v>0.16900000000000001</c:v>
                </c:pt>
                <c:pt idx="34010">
                  <c:v>0.16900000000000001</c:v>
                </c:pt>
                <c:pt idx="34011">
                  <c:v>0.16900000000000001</c:v>
                </c:pt>
                <c:pt idx="34012">
                  <c:v>0.16900000000000001</c:v>
                </c:pt>
                <c:pt idx="34013">
                  <c:v>0.16900000000000001</c:v>
                </c:pt>
                <c:pt idx="34014">
                  <c:v>0.16900000000000001</c:v>
                </c:pt>
                <c:pt idx="34015">
                  <c:v>0.16900000000000001</c:v>
                </c:pt>
                <c:pt idx="34016">
                  <c:v>0.16900000000000001</c:v>
                </c:pt>
                <c:pt idx="34017">
                  <c:v>0.16900000000000001</c:v>
                </c:pt>
                <c:pt idx="34018">
                  <c:v>0.16900000000000001</c:v>
                </c:pt>
                <c:pt idx="34019">
                  <c:v>0.16900000000000001</c:v>
                </c:pt>
                <c:pt idx="34020">
                  <c:v>0.17</c:v>
                </c:pt>
                <c:pt idx="34021">
                  <c:v>0.17</c:v>
                </c:pt>
                <c:pt idx="34022">
                  <c:v>0.17</c:v>
                </c:pt>
                <c:pt idx="34023">
                  <c:v>0.17</c:v>
                </c:pt>
                <c:pt idx="34024">
                  <c:v>0.17</c:v>
                </c:pt>
                <c:pt idx="34025">
                  <c:v>0.17</c:v>
                </c:pt>
                <c:pt idx="34026">
                  <c:v>0.17</c:v>
                </c:pt>
                <c:pt idx="34027">
                  <c:v>0.17</c:v>
                </c:pt>
                <c:pt idx="34028">
                  <c:v>0.17</c:v>
                </c:pt>
                <c:pt idx="34029">
                  <c:v>0.17</c:v>
                </c:pt>
                <c:pt idx="34030">
                  <c:v>0.17</c:v>
                </c:pt>
                <c:pt idx="34031">
                  <c:v>0.17</c:v>
                </c:pt>
                <c:pt idx="34032">
                  <c:v>0.17</c:v>
                </c:pt>
                <c:pt idx="34033">
                  <c:v>0.17</c:v>
                </c:pt>
                <c:pt idx="34034">
                  <c:v>0.17</c:v>
                </c:pt>
                <c:pt idx="34035">
                  <c:v>0.17</c:v>
                </c:pt>
                <c:pt idx="34036">
                  <c:v>0.17</c:v>
                </c:pt>
                <c:pt idx="34037">
                  <c:v>0.17</c:v>
                </c:pt>
                <c:pt idx="34038">
                  <c:v>0.17</c:v>
                </c:pt>
                <c:pt idx="34039">
                  <c:v>0.17</c:v>
                </c:pt>
                <c:pt idx="34040">
                  <c:v>0.17</c:v>
                </c:pt>
                <c:pt idx="34041">
                  <c:v>0.17</c:v>
                </c:pt>
                <c:pt idx="34042">
                  <c:v>0.17</c:v>
                </c:pt>
                <c:pt idx="34043">
                  <c:v>0.17</c:v>
                </c:pt>
                <c:pt idx="34044">
                  <c:v>0.17</c:v>
                </c:pt>
                <c:pt idx="34045">
                  <c:v>0.17</c:v>
                </c:pt>
                <c:pt idx="34046">
                  <c:v>0.17</c:v>
                </c:pt>
                <c:pt idx="34047">
                  <c:v>0.17</c:v>
                </c:pt>
                <c:pt idx="34048">
                  <c:v>0.17</c:v>
                </c:pt>
                <c:pt idx="34049">
                  <c:v>0.17</c:v>
                </c:pt>
                <c:pt idx="34050">
                  <c:v>0.17</c:v>
                </c:pt>
                <c:pt idx="34051">
                  <c:v>0.17</c:v>
                </c:pt>
                <c:pt idx="34052">
                  <c:v>0.17</c:v>
                </c:pt>
                <c:pt idx="34053">
                  <c:v>0.17</c:v>
                </c:pt>
                <c:pt idx="34054">
                  <c:v>0.17</c:v>
                </c:pt>
                <c:pt idx="34055">
                  <c:v>0.17</c:v>
                </c:pt>
                <c:pt idx="34056">
                  <c:v>0.17</c:v>
                </c:pt>
                <c:pt idx="34057">
                  <c:v>0.17</c:v>
                </c:pt>
                <c:pt idx="34058">
                  <c:v>0.17</c:v>
                </c:pt>
                <c:pt idx="34059">
                  <c:v>0.17</c:v>
                </c:pt>
                <c:pt idx="34060">
                  <c:v>0.17</c:v>
                </c:pt>
                <c:pt idx="34061">
                  <c:v>0.17</c:v>
                </c:pt>
                <c:pt idx="34062">
                  <c:v>0.17</c:v>
                </c:pt>
                <c:pt idx="34063">
                  <c:v>0.17</c:v>
                </c:pt>
                <c:pt idx="34064">
                  <c:v>0.17</c:v>
                </c:pt>
                <c:pt idx="34065">
                  <c:v>0.17</c:v>
                </c:pt>
                <c:pt idx="34066">
                  <c:v>0.17</c:v>
                </c:pt>
                <c:pt idx="34067">
                  <c:v>0.17</c:v>
                </c:pt>
                <c:pt idx="34068">
                  <c:v>0.17</c:v>
                </c:pt>
                <c:pt idx="34069">
                  <c:v>0.17</c:v>
                </c:pt>
                <c:pt idx="34070">
                  <c:v>0.17</c:v>
                </c:pt>
                <c:pt idx="34071">
                  <c:v>0.17</c:v>
                </c:pt>
                <c:pt idx="34072">
                  <c:v>0.17</c:v>
                </c:pt>
                <c:pt idx="34073">
                  <c:v>0.17</c:v>
                </c:pt>
                <c:pt idx="34074">
                  <c:v>0.17</c:v>
                </c:pt>
                <c:pt idx="34075">
                  <c:v>0.17</c:v>
                </c:pt>
                <c:pt idx="34076">
                  <c:v>0.17</c:v>
                </c:pt>
                <c:pt idx="34077">
                  <c:v>0.17</c:v>
                </c:pt>
                <c:pt idx="34078">
                  <c:v>0.17</c:v>
                </c:pt>
                <c:pt idx="34079">
                  <c:v>0.17</c:v>
                </c:pt>
                <c:pt idx="34080">
                  <c:v>0.17</c:v>
                </c:pt>
                <c:pt idx="34081">
                  <c:v>0.17</c:v>
                </c:pt>
                <c:pt idx="34082">
                  <c:v>0.17</c:v>
                </c:pt>
                <c:pt idx="34083">
                  <c:v>0.17</c:v>
                </c:pt>
                <c:pt idx="34084">
                  <c:v>0.17</c:v>
                </c:pt>
                <c:pt idx="34085">
                  <c:v>0.17</c:v>
                </c:pt>
                <c:pt idx="34086">
                  <c:v>0.17</c:v>
                </c:pt>
                <c:pt idx="34087">
                  <c:v>0.17</c:v>
                </c:pt>
                <c:pt idx="34088">
                  <c:v>0.17</c:v>
                </c:pt>
                <c:pt idx="34089">
                  <c:v>0.17</c:v>
                </c:pt>
                <c:pt idx="34090">
                  <c:v>0.17</c:v>
                </c:pt>
                <c:pt idx="34091">
                  <c:v>0.17</c:v>
                </c:pt>
                <c:pt idx="34092">
                  <c:v>0.17</c:v>
                </c:pt>
                <c:pt idx="34093">
                  <c:v>0.17</c:v>
                </c:pt>
                <c:pt idx="34094">
                  <c:v>0.17</c:v>
                </c:pt>
                <c:pt idx="34095">
                  <c:v>0.17</c:v>
                </c:pt>
                <c:pt idx="34096">
                  <c:v>0.17</c:v>
                </c:pt>
                <c:pt idx="34097">
                  <c:v>0.17</c:v>
                </c:pt>
                <c:pt idx="34098">
                  <c:v>0.17</c:v>
                </c:pt>
                <c:pt idx="34099">
                  <c:v>0.17</c:v>
                </c:pt>
                <c:pt idx="34100">
                  <c:v>0.17</c:v>
                </c:pt>
                <c:pt idx="34101">
                  <c:v>0.17100000000000001</c:v>
                </c:pt>
                <c:pt idx="34102">
                  <c:v>0.17100000000000001</c:v>
                </c:pt>
                <c:pt idx="34103">
                  <c:v>0.17100000000000001</c:v>
                </c:pt>
                <c:pt idx="34104">
                  <c:v>0.17100000000000001</c:v>
                </c:pt>
                <c:pt idx="34105">
                  <c:v>0.17100000000000001</c:v>
                </c:pt>
                <c:pt idx="34106">
                  <c:v>0.17100000000000001</c:v>
                </c:pt>
                <c:pt idx="34107">
                  <c:v>0.17100000000000001</c:v>
                </c:pt>
                <c:pt idx="34108">
                  <c:v>0.17100000000000001</c:v>
                </c:pt>
                <c:pt idx="34109">
                  <c:v>0.17100000000000001</c:v>
                </c:pt>
                <c:pt idx="34110">
                  <c:v>0.17100000000000001</c:v>
                </c:pt>
                <c:pt idx="34111">
                  <c:v>0.17100000000000001</c:v>
                </c:pt>
                <c:pt idx="34112">
                  <c:v>0.17100000000000001</c:v>
                </c:pt>
                <c:pt idx="34113">
                  <c:v>0.17100000000000001</c:v>
                </c:pt>
                <c:pt idx="34114">
                  <c:v>0.17100000000000001</c:v>
                </c:pt>
                <c:pt idx="34115">
                  <c:v>0.17100000000000001</c:v>
                </c:pt>
                <c:pt idx="34116">
                  <c:v>0.17100000000000001</c:v>
                </c:pt>
                <c:pt idx="34117">
                  <c:v>0.17100000000000001</c:v>
                </c:pt>
                <c:pt idx="34118">
                  <c:v>0.17100000000000001</c:v>
                </c:pt>
                <c:pt idx="34119">
                  <c:v>0.17100000000000001</c:v>
                </c:pt>
                <c:pt idx="34120">
                  <c:v>0.17100000000000001</c:v>
                </c:pt>
                <c:pt idx="34121">
                  <c:v>0.17100000000000001</c:v>
                </c:pt>
                <c:pt idx="34122">
                  <c:v>0.17100000000000001</c:v>
                </c:pt>
                <c:pt idx="34123">
                  <c:v>0.17100000000000001</c:v>
                </c:pt>
                <c:pt idx="34124">
                  <c:v>0.17100000000000001</c:v>
                </c:pt>
                <c:pt idx="34125">
                  <c:v>0.17100000000000001</c:v>
                </c:pt>
                <c:pt idx="34126">
                  <c:v>0.17100000000000001</c:v>
                </c:pt>
                <c:pt idx="34127">
                  <c:v>0.17100000000000001</c:v>
                </c:pt>
                <c:pt idx="34128">
                  <c:v>0.17100000000000001</c:v>
                </c:pt>
                <c:pt idx="34129">
                  <c:v>0.17100000000000001</c:v>
                </c:pt>
                <c:pt idx="34130">
                  <c:v>0.17100000000000001</c:v>
                </c:pt>
                <c:pt idx="34131">
                  <c:v>0.17100000000000001</c:v>
                </c:pt>
                <c:pt idx="34132">
                  <c:v>0.17100000000000001</c:v>
                </c:pt>
                <c:pt idx="34133">
                  <c:v>0.17100000000000001</c:v>
                </c:pt>
                <c:pt idx="34134">
                  <c:v>0.17100000000000001</c:v>
                </c:pt>
                <c:pt idx="34135">
                  <c:v>0.17100000000000001</c:v>
                </c:pt>
                <c:pt idx="34136">
                  <c:v>0.17100000000000001</c:v>
                </c:pt>
                <c:pt idx="34137">
                  <c:v>0.17100000000000001</c:v>
                </c:pt>
                <c:pt idx="34138">
                  <c:v>0.17100000000000001</c:v>
                </c:pt>
                <c:pt idx="34139">
                  <c:v>0.17100000000000001</c:v>
                </c:pt>
                <c:pt idx="34140">
                  <c:v>0.17100000000000001</c:v>
                </c:pt>
                <c:pt idx="34141">
                  <c:v>0.17100000000000001</c:v>
                </c:pt>
                <c:pt idx="34142">
                  <c:v>0.17100000000000001</c:v>
                </c:pt>
                <c:pt idx="34143">
                  <c:v>0.17100000000000001</c:v>
                </c:pt>
                <c:pt idx="34144">
                  <c:v>0.17100000000000001</c:v>
                </c:pt>
                <c:pt idx="34145">
                  <c:v>0.17100000000000001</c:v>
                </c:pt>
                <c:pt idx="34146">
                  <c:v>0.17100000000000001</c:v>
                </c:pt>
                <c:pt idx="34147">
                  <c:v>0.17100000000000001</c:v>
                </c:pt>
                <c:pt idx="34148">
                  <c:v>0.17100000000000001</c:v>
                </c:pt>
                <c:pt idx="34149">
                  <c:v>0.17100000000000001</c:v>
                </c:pt>
                <c:pt idx="34150">
                  <c:v>0.17100000000000001</c:v>
                </c:pt>
                <c:pt idx="34151">
                  <c:v>0.17100000000000001</c:v>
                </c:pt>
                <c:pt idx="34152">
                  <c:v>0.17100000000000001</c:v>
                </c:pt>
                <c:pt idx="34153">
                  <c:v>0.17100000000000001</c:v>
                </c:pt>
                <c:pt idx="34154">
                  <c:v>0.17100000000000001</c:v>
                </c:pt>
                <c:pt idx="34155">
                  <c:v>0.17100000000000001</c:v>
                </c:pt>
                <c:pt idx="34156">
                  <c:v>0.17100000000000001</c:v>
                </c:pt>
                <c:pt idx="34157">
                  <c:v>0.17100000000000001</c:v>
                </c:pt>
                <c:pt idx="34158">
                  <c:v>0.17100000000000001</c:v>
                </c:pt>
                <c:pt idx="34159">
                  <c:v>0.17100000000000001</c:v>
                </c:pt>
                <c:pt idx="34160">
                  <c:v>0.17100000000000001</c:v>
                </c:pt>
                <c:pt idx="34161">
                  <c:v>0.17100000000000001</c:v>
                </c:pt>
                <c:pt idx="34162">
                  <c:v>0.17100000000000001</c:v>
                </c:pt>
                <c:pt idx="34163">
                  <c:v>0.17100000000000001</c:v>
                </c:pt>
                <c:pt idx="34164">
                  <c:v>0.17100000000000001</c:v>
                </c:pt>
                <c:pt idx="34165">
                  <c:v>0.17100000000000001</c:v>
                </c:pt>
                <c:pt idx="34166">
                  <c:v>0.17100000000000001</c:v>
                </c:pt>
                <c:pt idx="34167">
                  <c:v>0.17100000000000001</c:v>
                </c:pt>
                <c:pt idx="34168">
                  <c:v>0.17100000000000001</c:v>
                </c:pt>
                <c:pt idx="34169">
                  <c:v>0.17100000000000001</c:v>
                </c:pt>
                <c:pt idx="34170">
                  <c:v>0.17100000000000001</c:v>
                </c:pt>
                <c:pt idx="34171">
                  <c:v>0.17100000000000001</c:v>
                </c:pt>
                <c:pt idx="34172">
                  <c:v>0.17100000000000001</c:v>
                </c:pt>
                <c:pt idx="34173">
                  <c:v>0.17100000000000001</c:v>
                </c:pt>
                <c:pt idx="34174">
                  <c:v>0.17100000000000001</c:v>
                </c:pt>
                <c:pt idx="34175">
                  <c:v>0.17100000000000001</c:v>
                </c:pt>
                <c:pt idx="34176">
                  <c:v>0.17100000000000001</c:v>
                </c:pt>
                <c:pt idx="34177">
                  <c:v>0.17100000000000001</c:v>
                </c:pt>
                <c:pt idx="34178">
                  <c:v>0.17100000000000001</c:v>
                </c:pt>
                <c:pt idx="34179">
                  <c:v>0.17100000000000001</c:v>
                </c:pt>
                <c:pt idx="34180">
                  <c:v>0.17100000000000001</c:v>
                </c:pt>
                <c:pt idx="34181">
                  <c:v>0.17100000000000001</c:v>
                </c:pt>
                <c:pt idx="34182">
                  <c:v>0.17199999999999999</c:v>
                </c:pt>
                <c:pt idx="34183">
                  <c:v>0.17199999999999999</c:v>
                </c:pt>
                <c:pt idx="34184">
                  <c:v>0.17199999999999999</c:v>
                </c:pt>
                <c:pt idx="34185">
                  <c:v>0.17199999999999999</c:v>
                </c:pt>
                <c:pt idx="34186">
                  <c:v>0.17199999999999999</c:v>
                </c:pt>
                <c:pt idx="34187">
                  <c:v>0.17199999999999999</c:v>
                </c:pt>
                <c:pt idx="34188">
                  <c:v>0.17199999999999999</c:v>
                </c:pt>
                <c:pt idx="34189">
                  <c:v>0.17199999999999999</c:v>
                </c:pt>
                <c:pt idx="34190">
                  <c:v>0.17199999999999999</c:v>
                </c:pt>
                <c:pt idx="34191">
                  <c:v>0.17199999999999999</c:v>
                </c:pt>
                <c:pt idx="34192">
                  <c:v>0.17199999999999999</c:v>
                </c:pt>
                <c:pt idx="34193">
                  <c:v>0.17199999999999999</c:v>
                </c:pt>
                <c:pt idx="34194">
                  <c:v>0.17199999999999999</c:v>
                </c:pt>
                <c:pt idx="34195">
                  <c:v>0.17199999999999999</c:v>
                </c:pt>
                <c:pt idx="34196">
                  <c:v>0.17199999999999999</c:v>
                </c:pt>
                <c:pt idx="34197">
                  <c:v>0.17199999999999999</c:v>
                </c:pt>
                <c:pt idx="34198">
                  <c:v>0.17199999999999999</c:v>
                </c:pt>
                <c:pt idx="34199">
                  <c:v>0.17199999999999999</c:v>
                </c:pt>
                <c:pt idx="34200">
                  <c:v>0.17199999999999999</c:v>
                </c:pt>
                <c:pt idx="34201">
                  <c:v>0.17199999999999999</c:v>
                </c:pt>
                <c:pt idx="34202">
                  <c:v>0.17199999999999999</c:v>
                </c:pt>
                <c:pt idx="34203">
                  <c:v>0.17199999999999999</c:v>
                </c:pt>
                <c:pt idx="34204">
                  <c:v>0.17199999999999999</c:v>
                </c:pt>
                <c:pt idx="34205">
                  <c:v>0.17199999999999999</c:v>
                </c:pt>
                <c:pt idx="34206">
                  <c:v>0.17199999999999999</c:v>
                </c:pt>
                <c:pt idx="34207">
                  <c:v>0.17199999999999999</c:v>
                </c:pt>
                <c:pt idx="34208">
                  <c:v>0.17199999999999999</c:v>
                </c:pt>
                <c:pt idx="34209">
                  <c:v>0.17199999999999999</c:v>
                </c:pt>
                <c:pt idx="34210">
                  <c:v>0.17199999999999999</c:v>
                </c:pt>
                <c:pt idx="34211">
                  <c:v>0.17199999999999999</c:v>
                </c:pt>
                <c:pt idx="34212">
                  <c:v>0.17199999999999999</c:v>
                </c:pt>
                <c:pt idx="34213">
                  <c:v>0.17199999999999999</c:v>
                </c:pt>
                <c:pt idx="34214">
                  <c:v>0.17199999999999999</c:v>
                </c:pt>
                <c:pt idx="34215">
                  <c:v>0.17199999999999999</c:v>
                </c:pt>
                <c:pt idx="34216">
                  <c:v>0.17199999999999999</c:v>
                </c:pt>
                <c:pt idx="34217">
                  <c:v>0.17199999999999999</c:v>
                </c:pt>
                <c:pt idx="34218">
                  <c:v>0.17199999999999999</c:v>
                </c:pt>
                <c:pt idx="34219">
                  <c:v>0.17199999999999999</c:v>
                </c:pt>
                <c:pt idx="34220">
                  <c:v>0.17199999999999999</c:v>
                </c:pt>
                <c:pt idx="34221">
                  <c:v>0.17199999999999999</c:v>
                </c:pt>
                <c:pt idx="34222">
                  <c:v>0.17199999999999999</c:v>
                </c:pt>
                <c:pt idx="34223">
                  <c:v>0.17199999999999999</c:v>
                </c:pt>
                <c:pt idx="34224">
                  <c:v>0.17199999999999999</c:v>
                </c:pt>
                <c:pt idx="34225">
                  <c:v>0.17199999999999999</c:v>
                </c:pt>
                <c:pt idx="34226">
                  <c:v>0.17199999999999999</c:v>
                </c:pt>
                <c:pt idx="34227">
                  <c:v>0.17199999999999999</c:v>
                </c:pt>
                <c:pt idx="34228">
                  <c:v>0.17199999999999999</c:v>
                </c:pt>
                <c:pt idx="34229">
                  <c:v>0.17199999999999999</c:v>
                </c:pt>
                <c:pt idx="34230">
                  <c:v>0.17199999999999999</c:v>
                </c:pt>
                <c:pt idx="34231">
                  <c:v>0.17199999999999999</c:v>
                </c:pt>
                <c:pt idx="34232">
                  <c:v>0.17199999999999999</c:v>
                </c:pt>
                <c:pt idx="34233">
                  <c:v>0.17199999999999999</c:v>
                </c:pt>
                <c:pt idx="34234">
                  <c:v>0.17199999999999999</c:v>
                </c:pt>
                <c:pt idx="34235">
                  <c:v>0.17199999999999999</c:v>
                </c:pt>
                <c:pt idx="34236">
                  <c:v>0.17199999999999999</c:v>
                </c:pt>
                <c:pt idx="34237">
                  <c:v>0.17199999999999999</c:v>
                </c:pt>
                <c:pt idx="34238">
                  <c:v>0.17199999999999999</c:v>
                </c:pt>
                <c:pt idx="34239">
                  <c:v>0.17199999999999999</c:v>
                </c:pt>
                <c:pt idx="34240">
                  <c:v>0.17199999999999999</c:v>
                </c:pt>
                <c:pt idx="34241">
                  <c:v>0.17199999999999999</c:v>
                </c:pt>
                <c:pt idx="34242">
                  <c:v>0.17199999999999999</c:v>
                </c:pt>
                <c:pt idx="34243">
                  <c:v>0.17199999999999999</c:v>
                </c:pt>
                <c:pt idx="34244">
                  <c:v>0.17199999999999999</c:v>
                </c:pt>
                <c:pt idx="34245">
                  <c:v>0.17199999999999999</c:v>
                </c:pt>
                <c:pt idx="34246">
                  <c:v>0.17199999999999999</c:v>
                </c:pt>
                <c:pt idx="34247">
                  <c:v>0.17199999999999999</c:v>
                </c:pt>
                <c:pt idx="34248">
                  <c:v>0.17199999999999999</c:v>
                </c:pt>
                <c:pt idx="34249">
                  <c:v>0.17199999999999999</c:v>
                </c:pt>
                <c:pt idx="34250">
                  <c:v>0.17199999999999999</c:v>
                </c:pt>
                <c:pt idx="34251">
                  <c:v>0.17199999999999999</c:v>
                </c:pt>
                <c:pt idx="34252">
                  <c:v>0.17199999999999999</c:v>
                </c:pt>
                <c:pt idx="34253">
                  <c:v>0.17199999999999999</c:v>
                </c:pt>
                <c:pt idx="34254">
                  <c:v>0.17199999999999999</c:v>
                </c:pt>
                <c:pt idx="34255">
                  <c:v>0.17199999999999999</c:v>
                </c:pt>
                <c:pt idx="34256">
                  <c:v>0.17199999999999999</c:v>
                </c:pt>
                <c:pt idx="34257">
                  <c:v>0.17199999999999999</c:v>
                </c:pt>
                <c:pt idx="34258">
                  <c:v>0.17199999999999999</c:v>
                </c:pt>
                <c:pt idx="34259">
                  <c:v>0.17199999999999999</c:v>
                </c:pt>
                <c:pt idx="34260">
                  <c:v>0.17199999999999999</c:v>
                </c:pt>
                <c:pt idx="34261">
                  <c:v>0.17199999999999999</c:v>
                </c:pt>
                <c:pt idx="34262">
                  <c:v>0.17199999999999999</c:v>
                </c:pt>
                <c:pt idx="34263">
                  <c:v>0.17299999999999999</c:v>
                </c:pt>
                <c:pt idx="34264">
                  <c:v>0.17299999999999999</c:v>
                </c:pt>
                <c:pt idx="34265">
                  <c:v>0.17299999999999999</c:v>
                </c:pt>
                <c:pt idx="34266">
                  <c:v>0.17299999999999999</c:v>
                </c:pt>
                <c:pt idx="34267">
                  <c:v>0.17299999999999999</c:v>
                </c:pt>
                <c:pt idx="34268">
                  <c:v>0.17299999999999999</c:v>
                </c:pt>
                <c:pt idx="34269">
                  <c:v>0.17299999999999999</c:v>
                </c:pt>
                <c:pt idx="34270">
                  <c:v>0.17299999999999999</c:v>
                </c:pt>
                <c:pt idx="34271">
                  <c:v>0.17299999999999999</c:v>
                </c:pt>
                <c:pt idx="34272">
                  <c:v>0.17299999999999999</c:v>
                </c:pt>
                <c:pt idx="34273">
                  <c:v>0.17299999999999999</c:v>
                </c:pt>
                <c:pt idx="34274">
                  <c:v>0.17299999999999999</c:v>
                </c:pt>
                <c:pt idx="34275">
                  <c:v>0.17299999999999999</c:v>
                </c:pt>
                <c:pt idx="34276">
                  <c:v>0.17299999999999999</c:v>
                </c:pt>
                <c:pt idx="34277">
                  <c:v>0.17299999999999999</c:v>
                </c:pt>
                <c:pt idx="34278">
                  <c:v>0.17299999999999999</c:v>
                </c:pt>
                <c:pt idx="34279">
                  <c:v>0.17299999999999999</c:v>
                </c:pt>
                <c:pt idx="34280">
                  <c:v>0.17299999999999999</c:v>
                </c:pt>
                <c:pt idx="34281">
                  <c:v>0.17299999999999999</c:v>
                </c:pt>
                <c:pt idx="34282">
                  <c:v>0.17299999999999999</c:v>
                </c:pt>
                <c:pt idx="34283">
                  <c:v>0.17299999999999999</c:v>
                </c:pt>
                <c:pt idx="34284">
                  <c:v>0.17299999999999999</c:v>
                </c:pt>
                <c:pt idx="34285">
                  <c:v>0.17299999999999999</c:v>
                </c:pt>
                <c:pt idx="34286">
                  <c:v>0.17299999999999999</c:v>
                </c:pt>
                <c:pt idx="34287">
                  <c:v>0.17299999999999999</c:v>
                </c:pt>
                <c:pt idx="34288">
                  <c:v>0.17299999999999999</c:v>
                </c:pt>
                <c:pt idx="34289">
                  <c:v>0.17299999999999999</c:v>
                </c:pt>
                <c:pt idx="34290">
                  <c:v>0.17299999999999999</c:v>
                </c:pt>
                <c:pt idx="34291">
                  <c:v>0.17299999999999999</c:v>
                </c:pt>
                <c:pt idx="34292">
                  <c:v>0.17299999999999999</c:v>
                </c:pt>
                <c:pt idx="34293">
                  <c:v>0.17299999999999999</c:v>
                </c:pt>
                <c:pt idx="34294">
                  <c:v>0.17299999999999999</c:v>
                </c:pt>
                <c:pt idx="34295">
                  <c:v>0.17299999999999999</c:v>
                </c:pt>
                <c:pt idx="34296">
                  <c:v>0.17299999999999999</c:v>
                </c:pt>
                <c:pt idx="34297">
                  <c:v>0.17299999999999999</c:v>
                </c:pt>
                <c:pt idx="34298">
                  <c:v>0.17299999999999999</c:v>
                </c:pt>
                <c:pt idx="34299">
                  <c:v>0.17299999999999999</c:v>
                </c:pt>
                <c:pt idx="34300">
                  <c:v>0.17299999999999999</c:v>
                </c:pt>
                <c:pt idx="34301">
                  <c:v>0.17299999999999999</c:v>
                </c:pt>
                <c:pt idx="34302">
                  <c:v>0.17299999999999999</c:v>
                </c:pt>
                <c:pt idx="34303">
                  <c:v>0.17299999999999999</c:v>
                </c:pt>
                <c:pt idx="34304">
                  <c:v>0.17299999999999999</c:v>
                </c:pt>
                <c:pt idx="34305">
                  <c:v>0.17299999999999999</c:v>
                </c:pt>
                <c:pt idx="34306">
                  <c:v>0.17299999999999999</c:v>
                </c:pt>
                <c:pt idx="34307">
                  <c:v>0.17299999999999999</c:v>
                </c:pt>
                <c:pt idx="34308">
                  <c:v>0.17299999999999999</c:v>
                </c:pt>
                <c:pt idx="34309">
                  <c:v>0.17299999999999999</c:v>
                </c:pt>
                <c:pt idx="34310">
                  <c:v>0.17299999999999999</c:v>
                </c:pt>
                <c:pt idx="34311">
                  <c:v>0.17299999999999999</c:v>
                </c:pt>
                <c:pt idx="34312">
                  <c:v>0.17299999999999999</c:v>
                </c:pt>
                <c:pt idx="34313">
                  <c:v>0.17299999999999999</c:v>
                </c:pt>
                <c:pt idx="34314">
                  <c:v>0.17299999999999999</c:v>
                </c:pt>
                <c:pt idx="34315">
                  <c:v>0.17299999999999999</c:v>
                </c:pt>
                <c:pt idx="34316">
                  <c:v>0.17299999999999999</c:v>
                </c:pt>
                <c:pt idx="34317">
                  <c:v>0.17299999999999999</c:v>
                </c:pt>
                <c:pt idx="34318">
                  <c:v>0.17299999999999999</c:v>
                </c:pt>
                <c:pt idx="34319">
                  <c:v>0.17299999999999999</c:v>
                </c:pt>
                <c:pt idx="34320">
                  <c:v>0.17299999999999999</c:v>
                </c:pt>
                <c:pt idx="34321">
                  <c:v>0.17299999999999999</c:v>
                </c:pt>
                <c:pt idx="34322">
                  <c:v>0.17299999999999999</c:v>
                </c:pt>
                <c:pt idx="34323">
                  <c:v>0.17299999999999999</c:v>
                </c:pt>
                <c:pt idx="34324">
                  <c:v>0.17299999999999999</c:v>
                </c:pt>
                <c:pt idx="34325">
                  <c:v>0.17299999999999999</c:v>
                </c:pt>
                <c:pt idx="34326">
                  <c:v>0.17299999999999999</c:v>
                </c:pt>
                <c:pt idx="34327">
                  <c:v>0.17299999999999999</c:v>
                </c:pt>
                <c:pt idx="34328">
                  <c:v>0.17299999999999999</c:v>
                </c:pt>
                <c:pt idx="34329">
                  <c:v>0.17299999999999999</c:v>
                </c:pt>
                <c:pt idx="34330">
                  <c:v>0.17299999999999999</c:v>
                </c:pt>
                <c:pt idx="34331">
                  <c:v>0.17299999999999999</c:v>
                </c:pt>
                <c:pt idx="34332">
                  <c:v>0.17299999999999999</c:v>
                </c:pt>
                <c:pt idx="34333">
                  <c:v>0.17299999999999999</c:v>
                </c:pt>
                <c:pt idx="34334">
                  <c:v>0.17299999999999999</c:v>
                </c:pt>
                <c:pt idx="34335">
                  <c:v>0.17299999999999999</c:v>
                </c:pt>
                <c:pt idx="34336">
                  <c:v>0.17299999999999999</c:v>
                </c:pt>
                <c:pt idx="34337">
                  <c:v>0.17299999999999999</c:v>
                </c:pt>
                <c:pt idx="34338">
                  <c:v>0.17299999999999999</c:v>
                </c:pt>
                <c:pt idx="34339">
                  <c:v>0.17299999999999999</c:v>
                </c:pt>
                <c:pt idx="34340">
                  <c:v>0.17299999999999999</c:v>
                </c:pt>
                <c:pt idx="34341">
                  <c:v>0.17299999999999999</c:v>
                </c:pt>
                <c:pt idx="34342">
                  <c:v>0.17299999999999999</c:v>
                </c:pt>
                <c:pt idx="34343">
                  <c:v>0.17299999999999999</c:v>
                </c:pt>
                <c:pt idx="34344">
                  <c:v>0.17399999999999999</c:v>
                </c:pt>
                <c:pt idx="34345">
                  <c:v>0.17399999999999999</c:v>
                </c:pt>
                <c:pt idx="34346">
                  <c:v>0.17399999999999999</c:v>
                </c:pt>
                <c:pt idx="34347">
                  <c:v>0.17399999999999999</c:v>
                </c:pt>
                <c:pt idx="34348">
                  <c:v>0.17399999999999999</c:v>
                </c:pt>
                <c:pt idx="34349">
                  <c:v>0.17399999999999999</c:v>
                </c:pt>
                <c:pt idx="34350">
                  <c:v>0.17399999999999999</c:v>
                </c:pt>
                <c:pt idx="34351">
                  <c:v>0.17399999999999999</c:v>
                </c:pt>
                <c:pt idx="34352">
                  <c:v>0.17399999999999999</c:v>
                </c:pt>
                <c:pt idx="34353">
                  <c:v>0.17399999999999999</c:v>
                </c:pt>
                <c:pt idx="34354">
                  <c:v>0.17399999999999999</c:v>
                </c:pt>
                <c:pt idx="34355">
                  <c:v>0.17399999999999999</c:v>
                </c:pt>
                <c:pt idx="34356">
                  <c:v>0.17399999999999999</c:v>
                </c:pt>
                <c:pt idx="34357">
                  <c:v>0.17399999999999999</c:v>
                </c:pt>
                <c:pt idx="34358">
                  <c:v>0.17399999999999999</c:v>
                </c:pt>
                <c:pt idx="34359">
                  <c:v>0.17399999999999999</c:v>
                </c:pt>
                <c:pt idx="34360">
                  <c:v>0.17399999999999999</c:v>
                </c:pt>
                <c:pt idx="34361">
                  <c:v>0.17399999999999999</c:v>
                </c:pt>
                <c:pt idx="34362">
                  <c:v>0.17399999999999999</c:v>
                </c:pt>
                <c:pt idx="34363">
                  <c:v>0.17399999999999999</c:v>
                </c:pt>
                <c:pt idx="34364">
                  <c:v>0.17399999999999999</c:v>
                </c:pt>
                <c:pt idx="34365">
                  <c:v>0.17399999999999999</c:v>
                </c:pt>
                <c:pt idx="34366">
                  <c:v>0.17399999999999999</c:v>
                </c:pt>
                <c:pt idx="34367">
                  <c:v>0.17399999999999999</c:v>
                </c:pt>
                <c:pt idx="34368">
                  <c:v>0.17399999999999999</c:v>
                </c:pt>
                <c:pt idx="34369">
                  <c:v>0.17399999999999999</c:v>
                </c:pt>
                <c:pt idx="34370">
                  <c:v>0.17399999999999999</c:v>
                </c:pt>
                <c:pt idx="34371">
                  <c:v>0.17399999999999999</c:v>
                </c:pt>
                <c:pt idx="34372">
                  <c:v>0.17399999999999999</c:v>
                </c:pt>
                <c:pt idx="34373">
                  <c:v>0.17399999999999999</c:v>
                </c:pt>
                <c:pt idx="34374">
                  <c:v>0.17399999999999999</c:v>
                </c:pt>
                <c:pt idx="34375">
                  <c:v>0.17399999999999999</c:v>
                </c:pt>
                <c:pt idx="34376">
                  <c:v>0.17399999999999999</c:v>
                </c:pt>
                <c:pt idx="34377">
                  <c:v>0.17399999999999999</c:v>
                </c:pt>
                <c:pt idx="34378">
                  <c:v>0.17399999999999999</c:v>
                </c:pt>
                <c:pt idx="34379">
                  <c:v>0.17399999999999999</c:v>
                </c:pt>
                <c:pt idx="34380">
                  <c:v>0.17399999999999999</c:v>
                </c:pt>
                <c:pt idx="34381">
                  <c:v>0.17399999999999999</c:v>
                </c:pt>
                <c:pt idx="34382">
                  <c:v>0.17399999999999999</c:v>
                </c:pt>
                <c:pt idx="34383">
                  <c:v>0.17399999999999999</c:v>
                </c:pt>
                <c:pt idx="34384">
                  <c:v>0.17399999999999999</c:v>
                </c:pt>
                <c:pt idx="34385">
                  <c:v>0.17399999999999999</c:v>
                </c:pt>
                <c:pt idx="34386">
                  <c:v>0.17399999999999999</c:v>
                </c:pt>
                <c:pt idx="34387">
                  <c:v>0.17399999999999999</c:v>
                </c:pt>
                <c:pt idx="34388">
                  <c:v>0.17399999999999999</c:v>
                </c:pt>
                <c:pt idx="34389">
                  <c:v>0.17399999999999999</c:v>
                </c:pt>
                <c:pt idx="34390">
                  <c:v>0.17399999999999999</c:v>
                </c:pt>
                <c:pt idx="34391">
                  <c:v>0.17399999999999999</c:v>
                </c:pt>
                <c:pt idx="34392">
                  <c:v>0.17399999999999999</c:v>
                </c:pt>
                <c:pt idx="34393">
                  <c:v>0.17399999999999999</c:v>
                </c:pt>
                <c:pt idx="34394">
                  <c:v>0.17399999999999999</c:v>
                </c:pt>
                <c:pt idx="34395">
                  <c:v>0.17399999999999999</c:v>
                </c:pt>
                <c:pt idx="34396">
                  <c:v>0.17399999999999999</c:v>
                </c:pt>
                <c:pt idx="34397">
                  <c:v>0.17399999999999999</c:v>
                </c:pt>
                <c:pt idx="34398">
                  <c:v>0.17399999999999999</c:v>
                </c:pt>
                <c:pt idx="34399">
                  <c:v>0.17399999999999999</c:v>
                </c:pt>
                <c:pt idx="34400">
                  <c:v>0.17399999999999999</c:v>
                </c:pt>
                <c:pt idx="34401">
                  <c:v>0.17399999999999999</c:v>
                </c:pt>
                <c:pt idx="34402">
                  <c:v>0.17399999999999999</c:v>
                </c:pt>
                <c:pt idx="34403">
                  <c:v>0.17399999999999999</c:v>
                </c:pt>
                <c:pt idx="34404">
                  <c:v>0.17399999999999999</c:v>
                </c:pt>
                <c:pt idx="34405">
                  <c:v>0.17399999999999999</c:v>
                </c:pt>
                <c:pt idx="34406">
                  <c:v>0.17399999999999999</c:v>
                </c:pt>
                <c:pt idx="34407">
                  <c:v>0.17399999999999999</c:v>
                </c:pt>
                <c:pt idx="34408">
                  <c:v>0.17399999999999999</c:v>
                </c:pt>
                <c:pt idx="34409">
                  <c:v>0.17399999999999999</c:v>
                </c:pt>
                <c:pt idx="34410">
                  <c:v>0.17399999999999999</c:v>
                </c:pt>
                <c:pt idx="34411">
                  <c:v>0.17399999999999999</c:v>
                </c:pt>
                <c:pt idx="34412">
                  <c:v>0.17399999999999999</c:v>
                </c:pt>
                <c:pt idx="34413">
                  <c:v>0.17399999999999999</c:v>
                </c:pt>
                <c:pt idx="34414">
                  <c:v>0.17399999999999999</c:v>
                </c:pt>
                <c:pt idx="34415">
                  <c:v>0.17399999999999999</c:v>
                </c:pt>
                <c:pt idx="34416">
                  <c:v>0.17399999999999999</c:v>
                </c:pt>
                <c:pt idx="34417">
                  <c:v>0.17399999999999999</c:v>
                </c:pt>
                <c:pt idx="34418">
                  <c:v>0.17399999999999999</c:v>
                </c:pt>
                <c:pt idx="34419">
                  <c:v>0.17399999999999999</c:v>
                </c:pt>
                <c:pt idx="34420">
                  <c:v>0.17399999999999999</c:v>
                </c:pt>
                <c:pt idx="34421">
                  <c:v>0.17399999999999999</c:v>
                </c:pt>
                <c:pt idx="34422">
                  <c:v>0.17399999999999999</c:v>
                </c:pt>
                <c:pt idx="34423">
                  <c:v>0.17399999999999999</c:v>
                </c:pt>
                <c:pt idx="34424">
                  <c:v>0.17399999999999999</c:v>
                </c:pt>
                <c:pt idx="34425">
                  <c:v>0.17499999999999999</c:v>
                </c:pt>
                <c:pt idx="34426">
                  <c:v>0.17499999999999999</c:v>
                </c:pt>
                <c:pt idx="34427">
                  <c:v>0.17499999999999999</c:v>
                </c:pt>
                <c:pt idx="34428">
                  <c:v>0.17499999999999999</c:v>
                </c:pt>
                <c:pt idx="34429">
                  <c:v>0.17499999999999999</c:v>
                </c:pt>
                <c:pt idx="34430">
                  <c:v>0.17499999999999999</c:v>
                </c:pt>
                <c:pt idx="34431">
                  <c:v>0.17499999999999999</c:v>
                </c:pt>
                <c:pt idx="34432">
                  <c:v>0.17499999999999999</c:v>
                </c:pt>
                <c:pt idx="34433">
                  <c:v>0.17499999999999999</c:v>
                </c:pt>
                <c:pt idx="34434">
                  <c:v>0.17499999999999999</c:v>
                </c:pt>
                <c:pt idx="34435">
                  <c:v>0.17499999999999999</c:v>
                </c:pt>
                <c:pt idx="34436">
                  <c:v>0.17499999999999999</c:v>
                </c:pt>
                <c:pt idx="34437">
                  <c:v>0.17499999999999999</c:v>
                </c:pt>
                <c:pt idx="34438">
                  <c:v>0.17499999999999999</c:v>
                </c:pt>
                <c:pt idx="34439">
                  <c:v>0.17499999999999999</c:v>
                </c:pt>
                <c:pt idx="34440">
                  <c:v>0.17499999999999999</c:v>
                </c:pt>
                <c:pt idx="34441">
                  <c:v>0.17499999999999999</c:v>
                </c:pt>
                <c:pt idx="34442">
                  <c:v>0.17499999999999999</c:v>
                </c:pt>
                <c:pt idx="34443">
                  <c:v>0.17499999999999999</c:v>
                </c:pt>
                <c:pt idx="34444">
                  <c:v>0.17499999999999999</c:v>
                </c:pt>
                <c:pt idx="34445">
                  <c:v>0.17499999999999999</c:v>
                </c:pt>
                <c:pt idx="34446">
                  <c:v>0.17499999999999999</c:v>
                </c:pt>
                <c:pt idx="34447">
                  <c:v>0.17499999999999999</c:v>
                </c:pt>
                <c:pt idx="34448">
                  <c:v>0.17499999999999999</c:v>
                </c:pt>
                <c:pt idx="34449">
                  <c:v>0.17499999999999999</c:v>
                </c:pt>
                <c:pt idx="34450">
                  <c:v>0.17499999999999999</c:v>
                </c:pt>
                <c:pt idx="34451">
                  <c:v>0.17499999999999999</c:v>
                </c:pt>
                <c:pt idx="34452">
                  <c:v>0.17499999999999999</c:v>
                </c:pt>
                <c:pt idx="34453">
                  <c:v>0.17499999999999999</c:v>
                </c:pt>
                <c:pt idx="34454">
                  <c:v>0.17499999999999999</c:v>
                </c:pt>
                <c:pt idx="34455">
                  <c:v>0.17499999999999999</c:v>
                </c:pt>
                <c:pt idx="34456">
                  <c:v>0.17499999999999999</c:v>
                </c:pt>
                <c:pt idx="34457">
                  <c:v>0.17499999999999999</c:v>
                </c:pt>
                <c:pt idx="34458">
                  <c:v>0.17499999999999999</c:v>
                </c:pt>
                <c:pt idx="34459">
                  <c:v>0.17499999999999999</c:v>
                </c:pt>
                <c:pt idx="34460">
                  <c:v>0.17499999999999999</c:v>
                </c:pt>
                <c:pt idx="34461">
                  <c:v>0.17499999999999999</c:v>
                </c:pt>
                <c:pt idx="34462">
                  <c:v>0.17499999999999999</c:v>
                </c:pt>
                <c:pt idx="34463">
                  <c:v>0.17499999999999999</c:v>
                </c:pt>
                <c:pt idx="34464">
                  <c:v>0.17499999999999999</c:v>
                </c:pt>
                <c:pt idx="34465">
                  <c:v>0.17499999999999999</c:v>
                </c:pt>
                <c:pt idx="34466">
                  <c:v>0.17499999999999999</c:v>
                </c:pt>
                <c:pt idx="34467">
                  <c:v>0.17499999999999999</c:v>
                </c:pt>
                <c:pt idx="34468">
                  <c:v>0.17499999999999999</c:v>
                </c:pt>
                <c:pt idx="34469">
                  <c:v>0.17499999999999999</c:v>
                </c:pt>
                <c:pt idx="34470">
                  <c:v>0.17499999999999999</c:v>
                </c:pt>
                <c:pt idx="34471">
                  <c:v>0.17499999999999999</c:v>
                </c:pt>
                <c:pt idx="34472">
                  <c:v>0.17499999999999999</c:v>
                </c:pt>
                <c:pt idx="34473">
                  <c:v>0.17499999999999999</c:v>
                </c:pt>
                <c:pt idx="34474">
                  <c:v>0.17499999999999999</c:v>
                </c:pt>
                <c:pt idx="34475">
                  <c:v>0.17499999999999999</c:v>
                </c:pt>
                <c:pt idx="34476">
                  <c:v>0.17499999999999999</c:v>
                </c:pt>
                <c:pt idx="34477">
                  <c:v>0.17499999999999999</c:v>
                </c:pt>
                <c:pt idx="34478">
                  <c:v>0.17499999999999999</c:v>
                </c:pt>
                <c:pt idx="34479">
                  <c:v>0.17499999999999999</c:v>
                </c:pt>
                <c:pt idx="34480">
                  <c:v>0.17499999999999999</c:v>
                </c:pt>
                <c:pt idx="34481">
                  <c:v>0.17499999999999999</c:v>
                </c:pt>
                <c:pt idx="34482">
                  <c:v>0.17499999999999999</c:v>
                </c:pt>
                <c:pt idx="34483">
                  <c:v>0.17499999999999999</c:v>
                </c:pt>
                <c:pt idx="34484">
                  <c:v>0.17499999999999999</c:v>
                </c:pt>
                <c:pt idx="34485">
                  <c:v>0.17499999999999999</c:v>
                </c:pt>
                <c:pt idx="34486">
                  <c:v>0.17499999999999999</c:v>
                </c:pt>
                <c:pt idx="34487">
                  <c:v>0.17499999999999999</c:v>
                </c:pt>
                <c:pt idx="34488">
                  <c:v>0.17499999999999999</c:v>
                </c:pt>
                <c:pt idx="34489">
                  <c:v>0.17499999999999999</c:v>
                </c:pt>
                <c:pt idx="34490">
                  <c:v>0.17499999999999999</c:v>
                </c:pt>
                <c:pt idx="34491">
                  <c:v>0.17499999999999999</c:v>
                </c:pt>
                <c:pt idx="34492">
                  <c:v>0.17499999999999999</c:v>
                </c:pt>
                <c:pt idx="34493">
                  <c:v>0.17499999999999999</c:v>
                </c:pt>
                <c:pt idx="34494">
                  <c:v>0.17499999999999999</c:v>
                </c:pt>
                <c:pt idx="34495">
                  <c:v>0.17499999999999999</c:v>
                </c:pt>
                <c:pt idx="34496">
                  <c:v>0.17499999999999999</c:v>
                </c:pt>
                <c:pt idx="34497">
                  <c:v>0.17499999999999999</c:v>
                </c:pt>
                <c:pt idx="34498">
                  <c:v>0.17499999999999999</c:v>
                </c:pt>
                <c:pt idx="34499">
                  <c:v>0.17499999999999999</c:v>
                </c:pt>
                <c:pt idx="34500">
                  <c:v>0.17499999999999999</c:v>
                </c:pt>
                <c:pt idx="34501">
                  <c:v>0.17499999999999999</c:v>
                </c:pt>
                <c:pt idx="34502">
                  <c:v>0.17499999999999999</c:v>
                </c:pt>
                <c:pt idx="34503">
                  <c:v>0.17499999999999999</c:v>
                </c:pt>
                <c:pt idx="34504">
                  <c:v>0.17499999999999999</c:v>
                </c:pt>
                <c:pt idx="34505">
                  <c:v>0.17499999999999999</c:v>
                </c:pt>
                <c:pt idx="34506">
                  <c:v>0.17599999999999999</c:v>
                </c:pt>
                <c:pt idx="34507">
                  <c:v>0.17599999999999999</c:v>
                </c:pt>
                <c:pt idx="34508">
                  <c:v>0.17599999999999999</c:v>
                </c:pt>
                <c:pt idx="34509">
                  <c:v>0.17599999999999999</c:v>
                </c:pt>
                <c:pt idx="34510">
                  <c:v>0.17599999999999999</c:v>
                </c:pt>
                <c:pt idx="34511">
                  <c:v>0.17599999999999999</c:v>
                </c:pt>
                <c:pt idx="34512">
                  <c:v>0.17599999999999999</c:v>
                </c:pt>
                <c:pt idx="34513">
                  <c:v>0.17599999999999999</c:v>
                </c:pt>
                <c:pt idx="34514">
                  <c:v>0.17599999999999999</c:v>
                </c:pt>
                <c:pt idx="34515">
                  <c:v>0.17599999999999999</c:v>
                </c:pt>
                <c:pt idx="34516">
                  <c:v>0.17599999999999999</c:v>
                </c:pt>
                <c:pt idx="34517">
                  <c:v>0.17599999999999999</c:v>
                </c:pt>
                <c:pt idx="34518">
                  <c:v>0.17599999999999999</c:v>
                </c:pt>
                <c:pt idx="34519">
                  <c:v>0.17599999999999999</c:v>
                </c:pt>
                <c:pt idx="34520">
                  <c:v>0.17599999999999999</c:v>
                </c:pt>
                <c:pt idx="34521">
                  <c:v>0.17599999999999999</c:v>
                </c:pt>
                <c:pt idx="34522">
                  <c:v>0.17599999999999999</c:v>
                </c:pt>
                <c:pt idx="34523">
                  <c:v>0.17599999999999999</c:v>
                </c:pt>
                <c:pt idx="34524">
                  <c:v>0.17599999999999999</c:v>
                </c:pt>
                <c:pt idx="34525">
                  <c:v>0.17599999999999999</c:v>
                </c:pt>
                <c:pt idx="34526">
                  <c:v>0.17599999999999999</c:v>
                </c:pt>
                <c:pt idx="34527">
                  <c:v>0.17599999999999999</c:v>
                </c:pt>
                <c:pt idx="34528">
                  <c:v>0.17599999999999999</c:v>
                </c:pt>
                <c:pt idx="34529">
                  <c:v>0.17599999999999999</c:v>
                </c:pt>
                <c:pt idx="34530">
                  <c:v>0.17599999999999999</c:v>
                </c:pt>
                <c:pt idx="34531">
                  <c:v>0.17599999999999999</c:v>
                </c:pt>
                <c:pt idx="34532">
                  <c:v>0.17599999999999999</c:v>
                </c:pt>
                <c:pt idx="34533">
                  <c:v>0.17599999999999999</c:v>
                </c:pt>
                <c:pt idx="34534">
                  <c:v>0.17599999999999999</c:v>
                </c:pt>
                <c:pt idx="34535">
                  <c:v>0.17599999999999999</c:v>
                </c:pt>
                <c:pt idx="34536">
                  <c:v>0.17599999999999999</c:v>
                </c:pt>
                <c:pt idx="34537">
                  <c:v>0.17599999999999999</c:v>
                </c:pt>
                <c:pt idx="34538">
                  <c:v>0.17599999999999999</c:v>
                </c:pt>
                <c:pt idx="34539">
                  <c:v>0.17599999999999999</c:v>
                </c:pt>
                <c:pt idx="34540">
                  <c:v>0.17599999999999999</c:v>
                </c:pt>
                <c:pt idx="34541">
                  <c:v>0.17599999999999999</c:v>
                </c:pt>
                <c:pt idx="34542">
                  <c:v>0.17599999999999999</c:v>
                </c:pt>
                <c:pt idx="34543">
                  <c:v>0.17599999999999999</c:v>
                </c:pt>
                <c:pt idx="34544">
                  <c:v>0.17599999999999999</c:v>
                </c:pt>
                <c:pt idx="34545">
                  <c:v>0.17599999999999999</c:v>
                </c:pt>
                <c:pt idx="34546">
                  <c:v>0.17599999999999999</c:v>
                </c:pt>
                <c:pt idx="34547">
                  <c:v>0.17599999999999999</c:v>
                </c:pt>
                <c:pt idx="34548">
                  <c:v>0.17599999999999999</c:v>
                </c:pt>
                <c:pt idx="34549">
                  <c:v>0.17599999999999999</c:v>
                </c:pt>
                <c:pt idx="34550">
                  <c:v>0.17599999999999999</c:v>
                </c:pt>
                <c:pt idx="34551">
                  <c:v>0.17599999999999999</c:v>
                </c:pt>
                <c:pt idx="34552">
                  <c:v>0.17599999999999999</c:v>
                </c:pt>
                <c:pt idx="34553">
                  <c:v>0.17599999999999999</c:v>
                </c:pt>
                <c:pt idx="34554">
                  <c:v>0.17599999999999999</c:v>
                </c:pt>
                <c:pt idx="34555">
                  <c:v>0.17599999999999999</c:v>
                </c:pt>
                <c:pt idx="34556">
                  <c:v>0.17599999999999999</c:v>
                </c:pt>
                <c:pt idx="34557">
                  <c:v>0.17599999999999999</c:v>
                </c:pt>
                <c:pt idx="34558">
                  <c:v>0.17599999999999999</c:v>
                </c:pt>
                <c:pt idx="34559">
                  <c:v>0.17599999999999999</c:v>
                </c:pt>
                <c:pt idx="34560">
                  <c:v>0.17599999999999999</c:v>
                </c:pt>
                <c:pt idx="34561">
                  <c:v>0.17599999999999999</c:v>
                </c:pt>
                <c:pt idx="34562">
                  <c:v>0.17599999999999999</c:v>
                </c:pt>
                <c:pt idx="34563">
                  <c:v>0.17599999999999999</c:v>
                </c:pt>
                <c:pt idx="34564">
                  <c:v>0.17599999999999999</c:v>
                </c:pt>
                <c:pt idx="34565">
                  <c:v>0.17599999999999999</c:v>
                </c:pt>
                <c:pt idx="34566">
                  <c:v>0.17599999999999999</c:v>
                </c:pt>
                <c:pt idx="34567">
                  <c:v>0.17599999999999999</c:v>
                </c:pt>
                <c:pt idx="34568">
                  <c:v>0.17599999999999999</c:v>
                </c:pt>
                <c:pt idx="34569">
                  <c:v>0.17599999999999999</c:v>
                </c:pt>
                <c:pt idx="34570">
                  <c:v>0.17599999999999999</c:v>
                </c:pt>
                <c:pt idx="34571">
                  <c:v>0.17599999999999999</c:v>
                </c:pt>
                <c:pt idx="34572">
                  <c:v>0.17599999999999999</c:v>
                </c:pt>
                <c:pt idx="34573">
                  <c:v>0.17599999999999999</c:v>
                </c:pt>
                <c:pt idx="34574">
                  <c:v>0.17599999999999999</c:v>
                </c:pt>
                <c:pt idx="34575">
                  <c:v>0.17599999999999999</c:v>
                </c:pt>
                <c:pt idx="34576">
                  <c:v>0.17599999999999999</c:v>
                </c:pt>
                <c:pt idx="34577">
                  <c:v>0.17599999999999999</c:v>
                </c:pt>
                <c:pt idx="34578">
                  <c:v>0.17599999999999999</c:v>
                </c:pt>
                <c:pt idx="34579">
                  <c:v>0.17599999999999999</c:v>
                </c:pt>
                <c:pt idx="34580">
                  <c:v>0.17599999999999999</c:v>
                </c:pt>
                <c:pt idx="34581">
                  <c:v>0.17599999999999999</c:v>
                </c:pt>
                <c:pt idx="34582">
                  <c:v>0.17599999999999999</c:v>
                </c:pt>
                <c:pt idx="34583">
                  <c:v>0.17599999999999999</c:v>
                </c:pt>
                <c:pt idx="34584">
                  <c:v>0.17599999999999999</c:v>
                </c:pt>
                <c:pt idx="34585">
                  <c:v>0.17599999999999999</c:v>
                </c:pt>
                <c:pt idx="34586">
                  <c:v>0.17599999999999999</c:v>
                </c:pt>
                <c:pt idx="34587">
                  <c:v>0.17699999999999999</c:v>
                </c:pt>
                <c:pt idx="34588">
                  <c:v>0.17699999999999999</c:v>
                </c:pt>
                <c:pt idx="34589">
                  <c:v>0.17699999999999999</c:v>
                </c:pt>
                <c:pt idx="34590">
                  <c:v>0.17699999999999999</c:v>
                </c:pt>
                <c:pt idx="34591">
                  <c:v>0.17699999999999999</c:v>
                </c:pt>
                <c:pt idx="34592">
                  <c:v>0.17699999999999999</c:v>
                </c:pt>
                <c:pt idx="34593">
                  <c:v>0.17699999999999999</c:v>
                </c:pt>
                <c:pt idx="34594">
                  <c:v>0.17699999999999999</c:v>
                </c:pt>
                <c:pt idx="34595">
                  <c:v>0.17699999999999999</c:v>
                </c:pt>
                <c:pt idx="34596">
                  <c:v>0.17699999999999999</c:v>
                </c:pt>
                <c:pt idx="34597">
                  <c:v>0.17699999999999999</c:v>
                </c:pt>
                <c:pt idx="34598">
                  <c:v>0.17699999999999999</c:v>
                </c:pt>
                <c:pt idx="34599">
                  <c:v>0.17699999999999999</c:v>
                </c:pt>
                <c:pt idx="34600">
                  <c:v>0.17699999999999999</c:v>
                </c:pt>
                <c:pt idx="34601">
                  <c:v>0.17699999999999999</c:v>
                </c:pt>
                <c:pt idx="34602">
                  <c:v>0.17699999999999999</c:v>
                </c:pt>
                <c:pt idx="34603">
                  <c:v>0.17699999999999999</c:v>
                </c:pt>
                <c:pt idx="34604">
                  <c:v>0.17699999999999999</c:v>
                </c:pt>
                <c:pt idx="34605">
                  <c:v>0.17699999999999999</c:v>
                </c:pt>
                <c:pt idx="34606">
                  <c:v>0.17699999999999999</c:v>
                </c:pt>
                <c:pt idx="34607">
                  <c:v>0.17699999999999999</c:v>
                </c:pt>
                <c:pt idx="34608">
                  <c:v>0.17699999999999999</c:v>
                </c:pt>
                <c:pt idx="34609">
                  <c:v>0.17699999999999999</c:v>
                </c:pt>
                <c:pt idx="34610">
                  <c:v>0.17699999999999999</c:v>
                </c:pt>
                <c:pt idx="34611">
                  <c:v>0.17699999999999999</c:v>
                </c:pt>
                <c:pt idx="34612">
                  <c:v>0.17699999999999999</c:v>
                </c:pt>
                <c:pt idx="34613">
                  <c:v>0.17699999999999999</c:v>
                </c:pt>
                <c:pt idx="34614">
                  <c:v>0.17699999999999999</c:v>
                </c:pt>
                <c:pt idx="34615">
                  <c:v>0.17699999999999999</c:v>
                </c:pt>
                <c:pt idx="34616">
                  <c:v>0.17699999999999999</c:v>
                </c:pt>
                <c:pt idx="34617">
                  <c:v>0.17699999999999999</c:v>
                </c:pt>
                <c:pt idx="34618">
                  <c:v>0.17699999999999999</c:v>
                </c:pt>
                <c:pt idx="34619">
                  <c:v>0.17699999999999999</c:v>
                </c:pt>
                <c:pt idx="34620">
                  <c:v>0.17699999999999999</c:v>
                </c:pt>
                <c:pt idx="34621">
                  <c:v>0.17699999999999999</c:v>
                </c:pt>
                <c:pt idx="34622">
                  <c:v>0.17699999999999999</c:v>
                </c:pt>
                <c:pt idx="34623">
                  <c:v>0.17699999999999999</c:v>
                </c:pt>
                <c:pt idx="34624">
                  <c:v>0.17699999999999999</c:v>
                </c:pt>
                <c:pt idx="34625">
                  <c:v>0.17699999999999999</c:v>
                </c:pt>
                <c:pt idx="34626">
                  <c:v>0.17699999999999999</c:v>
                </c:pt>
                <c:pt idx="34627">
                  <c:v>0.17699999999999999</c:v>
                </c:pt>
                <c:pt idx="34628">
                  <c:v>0.17699999999999999</c:v>
                </c:pt>
                <c:pt idx="34629">
                  <c:v>0.17699999999999999</c:v>
                </c:pt>
                <c:pt idx="34630">
                  <c:v>0.17699999999999999</c:v>
                </c:pt>
                <c:pt idx="34631">
                  <c:v>0.17699999999999999</c:v>
                </c:pt>
                <c:pt idx="34632">
                  <c:v>0.17699999999999999</c:v>
                </c:pt>
                <c:pt idx="34633">
                  <c:v>0.17699999999999999</c:v>
                </c:pt>
                <c:pt idx="34634">
                  <c:v>0.17699999999999999</c:v>
                </c:pt>
                <c:pt idx="34635">
                  <c:v>0.17699999999999999</c:v>
                </c:pt>
                <c:pt idx="34636">
                  <c:v>0.17699999999999999</c:v>
                </c:pt>
                <c:pt idx="34637">
                  <c:v>0.17699999999999999</c:v>
                </c:pt>
                <c:pt idx="34638">
                  <c:v>0.17699999999999999</c:v>
                </c:pt>
                <c:pt idx="34639">
                  <c:v>0.17699999999999999</c:v>
                </c:pt>
                <c:pt idx="34640">
                  <c:v>0.17699999999999999</c:v>
                </c:pt>
                <c:pt idx="34641">
                  <c:v>0.17699999999999999</c:v>
                </c:pt>
                <c:pt idx="34642">
                  <c:v>0.17699999999999999</c:v>
                </c:pt>
                <c:pt idx="34643">
                  <c:v>0.17699999999999999</c:v>
                </c:pt>
                <c:pt idx="34644">
                  <c:v>0.17699999999999999</c:v>
                </c:pt>
                <c:pt idx="34645">
                  <c:v>0.17699999999999999</c:v>
                </c:pt>
                <c:pt idx="34646">
                  <c:v>0.17699999999999999</c:v>
                </c:pt>
                <c:pt idx="34647">
                  <c:v>0.17699999999999999</c:v>
                </c:pt>
                <c:pt idx="34648">
                  <c:v>0.17699999999999999</c:v>
                </c:pt>
                <c:pt idx="34649">
                  <c:v>0.17699999999999999</c:v>
                </c:pt>
                <c:pt idx="34650">
                  <c:v>0.17699999999999999</c:v>
                </c:pt>
                <c:pt idx="34651">
                  <c:v>0.17699999999999999</c:v>
                </c:pt>
                <c:pt idx="34652">
                  <c:v>0.17699999999999999</c:v>
                </c:pt>
                <c:pt idx="34653">
                  <c:v>0.17699999999999999</c:v>
                </c:pt>
                <c:pt idx="34654">
                  <c:v>0.17699999999999999</c:v>
                </c:pt>
                <c:pt idx="34655">
                  <c:v>0.17699999999999999</c:v>
                </c:pt>
                <c:pt idx="34656">
                  <c:v>0.17699999999999999</c:v>
                </c:pt>
                <c:pt idx="34657">
                  <c:v>0.17699999999999999</c:v>
                </c:pt>
                <c:pt idx="34658">
                  <c:v>0.17699999999999999</c:v>
                </c:pt>
                <c:pt idx="34659">
                  <c:v>0.17699999999999999</c:v>
                </c:pt>
                <c:pt idx="34660">
                  <c:v>0.17699999999999999</c:v>
                </c:pt>
                <c:pt idx="34661">
                  <c:v>0.17699999999999999</c:v>
                </c:pt>
                <c:pt idx="34662">
                  <c:v>0.17699999999999999</c:v>
                </c:pt>
                <c:pt idx="34663">
                  <c:v>0.17699999999999999</c:v>
                </c:pt>
                <c:pt idx="34664">
                  <c:v>0.17699999999999999</c:v>
                </c:pt>
                <c:pt idx="34665">
                  <c:v>0.17699999999999999</c:v>
                </c:pt>
                <c:pt idx="34666">
                  <c:v>0.17699999999999999</c:v>
                </c:pt>
                <c:pt idx="34667">
                  <c:v>0.17699999999999999</c:v>
                </c:pt>
                <c:pt idx="34668">
                  <c:v>0.17799999999999999</c:v>
                </c:pt>
                <c:pt idx="34669">
                  <c:v>0.17799999999999999</c:v>
                </c:pt>
                <c:pt idx="34670">
                  <c:v>0.17799999999999999</c:v>
                </c:pt>
                <c:pt idx="34671">
                  <c:v>0.17799999999999999</c:v>
                </c:pt>
                <c:pt idx="34672">
                  <c:v>0.17799999999999999</c:v>
                </c:pt>
                <c:pt idx="34673">
                  <c:v>0.17799999999999999</c:v>
                </c:pt>
                <c:pt idx="34674">
                  <c:v>0.17799999999999999</c:v>
                </c:pt>
                <c:pt idx="34675">
                  <c:v>0.17799999999999999</c:v>
                </c:pt>
                <c:pt idx="34676">
                  <c:v>0.17799999999999999</c:v>
                </c:pt>
                <c:pt idx="34677">
                  <c:v>0.17799999999999999</c:v>
                </c:pt>
                <c:pt idx="34678">
                  <c:v>0.17799999999999999</c:v>
                </c:pt>
                <c:pt idx="34679">
                  <c:v>0.17799999999999999</c:v>
                </c:pt>
                <c:pt idx="34680">
                  <c:v>0.17799999999999999</c:v>
                </c:pt>
                <c:pt idx="34681">
                  <c:v>0.17799999999999999</c:v>
                </c:pt>
                <c:pt idx="34682">
                  <c:v>0.17799999999999999</c:v>
                </c:pt>
                <c:pt idx="34683">
                  <c:v>0.17799999999999999</c:v>
                </c:pt>
                <c:pt idx="34684">
                  <c:v>0.17799999999999999</c:v>
                </c:pt>
                <c:pt idx="34685">
                  <c:v>0.17799999999999999</c:v>
                </c:pt>
                <c:pt idx="34686">
                  <c:v>0.17799999999999999</c:v>
                </c:pt>
                <c:pt idx="34687">
                  <c:v>0.17799999999999999</c:v>
                </c:pt>
                <c:pt idx="34688">
                  <c:v>0.17799999999999999</c:v>
                </c:pt>
                <c:pt idx="34689">
                  <c:v>0.17799999999999999</c:v>
                </c:pt>
                <c:pt idx="34690">
                  <c:v>0.17799999999999999</c:v>
                </c:pt>
                <c:pt idx="34691">
                  <c:v>0.17799999999999999</c:v>
                </c:pt>
                <c:pt idx="34692">
                  <c:v>0.17799999999999999</c:v>
                </c:pt>
                <c:pt idx="34693">
                  <c:v>0.17799999999999999</c:v>
                </c:pt>
                <c:pt idx="34694">
                  <c:v>0.17799999999999999</c:v>
                </c:pt>
                <c:pt idx="34695">
                  <c:v>0.17799999999999999</c:v>
                </c:pt>
                <c:pt idx="34696">
                  <c:v>0.17799999999999999</c:v>
                </c:pt>
                <c:pt idx="34697">
                  <c:v>0.17799999999999999</c:v>
                </c:pt>
                <c:pt idx="34698">
                  <c:v>0.17799999999999999</c:v>
                </c:pt>
                <c:pt idx="34699">
                  <c:v>0.17799999999999999</c:v>
                </c:pt>
                <c:pt idx="34700">
                  <c:v>0.17799999999999999</c:v>
                </c:pt>
                <c:pt idx="34701">
                  <c:v>0.17799999999999999</c:v>
                </c:pt>
                <c:pt idx="34702">
                  <c:v>0.17799999999999999</c:v>
                </c:pt>
                <c:pt idx="34703">
                  <c:v>0.17799999999999999</c:v>
                </c:pt>
                <c:pt idx="34704">
                  <c:v>0.17799999999999999</c:v>
                </c:pt>
                <c:pt idx="34705">
                  <c:v>0.17799999999999999</c:v>
                </c:pt>
                <c:pt idx="34706">
                  <c:v>0.17799999999999999</c:v>
                </c:pt>
                <c:pt idx="34707">
                  <c:v>0.17799999999999999</c:v>
                </c:pt>
                <c:pt idx="34708">
                  <c:v>0.17799999999999999</c:v>
                </c:pt>
                <c:pt idx="34709">
                  <c:v>0.17799999999999999</c:v>
                </c:pt>
                <c:pt idx="34710">
                  <c:v>0.17799999999999999</c:v>
                </c:pt>
                <c:pt idx="34711">
                  <c:v>0.17799999999999999</c:v>
                </c:pt>
                <c:pt idx="34712">
                  <c:v>0.17799999999999999</c:v>
                </c:pt>
                <c:pt idx="34713">
                  <c:v>0.17799999999999999</c:v>
                </c:pt>
                <c:pt idx="34714">
                  <c:v>0.17799999999999999</c:v>
                </c:pt>
                <c:pt idx="34715">
                  <c:v>0.17799999999999999</c:v>
                </c:pt>
                <c:pt idx="34716">
                  <c:v>0.17799999999999999</c:v>
                </c:pt>
                <c:pt idx="34717">
                  <c:v>0.17799999999999999</c:v>
                </c:pt>
                <c:pt idx="34718">
                  <c:v>0.17799999999999999</c:v>
                </c:pt>
                <c:pt idx="34719">
                  <c:v>0.17799999999999999</c:v>
                </c:pt>
                <c:pt idx="34720">
                  <c:v>0.17799999999999999</c:v>
                </c:pt>
                <c:pt idx="34721">
                  <c:v>0.17799999999999999</c:v>
                </c:pt>
                <c:pt idx="34722">
                  <c:v>0.17799999999999999</c:v>
                </c:pt>
                <c:pt idx="34723">
                  <c:v>0.17799999999999999</c:v>
                </c:pt>
                <c:pt idx="34724">
                  <c:v>0.17799999999999999</c:v>
                </c:pt>
                <c:pt idx="34725">
                  <c:v>0.17799999999999999</c:v>
                </c:pt>
                <c:pt idx="34726">
                  <c:v>0.17799999999999999</c:v>
                </c:pt>
                <c:pt idx="34727">
                  <c:v>0.17799999999999999</c:v>
                </c:pt>
                <c:pt idx="34728">
                  <c:v>0.17799999999999999</c:v>
                </c:pt>
                <c:pt idx="34729">
                  <c:v>0.17799999999999999</c:v>
                </c:pt>
                <c:pt idx="34730">
                  <c:v>0.17799999999999999</c:v>
                </c:pt>
                <c:pt idx="34731">
                  <c:v>0.17799999999999999</c:v>
                </c:pt>
                <c:pt idx="34732">
                  <c:v>0.17799999999999999</c:v>
                </c:pt>
                <c:pt idx="34733">
                  <c:v>0.17799999999999999</c:v>
                </c:pt>
                <c:pt idx="34734">
                  <c:v>0.17799999999999999</c:v>
                </c:pt>
                <c:pt idx="34735">
                  <c:v>0.17799999999999999</c:v>
                </c:pt>
                <c:pt idx="34736">
                  <c:v>0.17799999999999999</c:v>
                </c:pt>
                <c:pt idx="34737">
                  <c:v>0.17799999999999999</c:v>
                </c:pt>
                <c:pt idx="34738">
                  <c:v>0.17799999999999999</c:v>
                </c:pt>
                <c:pt idx="34739">
                  <c:v>0.17799999999999999</c:v>
                </c:pt>
                <c:pt idx="34740">
                  <c:v>0.17799999999999999</c:v>
                </c:pt>
                <c:pt idx="34741">
                  <c:v>0.17799999999999999</c:v>
                </c:pt>
                <c:pt idx="34742">
                  <c:v>0.17799999999999999</c:v>
                </c:pt>
                <c:pt idx="34743">
                  <c:v>0.17799999999999999</c:v>
                </c:pt>
                <c:pt idx="34744">
                  <c:v>0.17799999999999999</c:v>
                </c:pt>
                <c:pt idx="34745">
                  <c:v>0.17799999999999999</c:v>
                </c:pt>
                <c:pt idx="34746">
                  <c:v>0.17799999999999999</c:v>
                </c:pt>
                <c:pt idx="34747">
                  <c:v>0.17799999999999999</c:v>
                </c:pt>
                <c:pt idx="34748">
                  <c:v>0.17799999999999999</c:v>
                </c:pt>
                <c:pt idx="34749">
                  <c:v>0.17899999999999999</c:v>
                </c:pt>
                <c:pt idx="34750">
                  <c:v>0.17899999999999999</c:v>
                </c:pt>
                <c:pt idx="34751">
                  <c:v>0.17899999999999999</c:v>
                </c:pt>
                <c:pt idx="34752">
                  <c:v>0.17899999999999999</c:v>
                </c:pt>
                <c:pt idx="34753">
                  <c:v>0.17899999999999999</c:v>
                </c:pt>
                <c:pt idx="34754">
                  <c:v>0.17899999999999999</c:v>
                </c:pt>
                <c:pt idx="34755">
                  <c:v>0.17899999999999999</c:v>
                </c:pt>
                <c:pt idx="34756">
                  <c:v>0.17899999999999999</c:v>
                </c:pt>
                <c:pt idx="34757">
                  <c:v>0.17899999999999999</c:v>
                </c:pt>
                <c:pt idx="34758">
                  <c:v>0.17899999999999999</c:v>
                </c:pt>
                <c:pt idx="34759">
                  <c:v>0.17899999999999999</c:v>
                </c:pt>
                <c:pt idx="34760">
                  <c:v>0.17899999999999999</c:v>
                </c:pt>
                <c:pt idx="34761">
                  <c:v>0.17899999999999999</c:v>
                </c:pt>
                <c:pt idx="34762">
                  <c:v>0.17899999999999999</c:v>
                </c:pt>
                <c:pt idx="34763">
                  <c:v>0.17899999999999999</c:v>
                </c:pt>
                <c:pt idx="34764">
                  <c:v>0.17899999999999999</c:v>
                </c:pt>
                <c:pt idx="34765">
                  <c:v>0.17899999999999999</c:v>
                </c:pt>
                <c:pt idx="34766">
                  <c:v>0.17899999999999999</c:v>
                </c:pt>
                <c:pt idx="34767">
                  <c:v>0.17899999999999999</c:v>
                </c:pt>
                <c:pt idx="34768">
                  <c:v>0.17899999999999999</c:v>
                </c:pt>
                <c:pt idx="34769">
                  <c:v>0.17899999999999999</c:v>
                </c:pt>
                <c:pt idx="34770">
                  <c:v>0.17899999999999999</c:v>
                </c:pt>
                <c:pt idx="34771">
                  <c:v>0.17899999999999999</c:v>
                </c:pt>
                <c:pt idx="34772">
                  <c:v>0.17899999999999999</c:v>
                </c:pt>
                <c:pt idx="34773">
                  <c:v>0.17899999999999999</c:v>
                </c:pt>
                <c:pt idx="34774">
                  <c:v>0.17899999999999999</c:v>
                </c:pt>
                <c:pt idx="34775">
                  <c:v>0.17899999999999999</c:v>
                </c:pt>
                <c:pt idx="34776">
                  <c:v>0.17899999999999999</c:v>
                </c:pt>
                <c:pt idx="34777">
                  <c:v>0.17899999999999999</c:v>
                </c:pt>
                <c:pt idx="34778">
                  <c:v>0.17899999999999999</c:v>
                </c:pt>
                <c:pt idx="34779">
                  <c:v>0.17899999999999999</c:v>
                </c:pt>
                <c:pt idx="34780">
                  <c:v>0.17899999999999999</c:v>
                </c:pt>
                <c:pt idx="34781">
                  <c:v>0.17899999999999999</c:v>
                </c:pt>
                <c:pt idx="34782">
                  <c:v>0.17899999999999999</c:v>
                </c:pt>
                <c:pt idx="34783">
                  <c:v>0.17899999999999999</c:v>
                </c:pt>
                <c:pt idx="34784">
                  <c:v>0.17899999999999999</c:v>
                </c:pt>
                <c:pt idx="34785">
                  <c:v>0.17899999999999999</c:v>
                </c:pt>
                <c:pt idx="34786">
                  <c:v>0.17899999999999999</c:v>
                </c:pt>
                <c:pt idx="34787">
                  <c:v>0.17899999999999999</c:v>
                </c:pt>
                <c:pt idx="34788">
                  <c:v>0.17899999999999999</c:v>
                </c:pt>
                <c:pt idx="34789">
                  <c:v>0.17899999999999999</c:v>
                </c:pt>
                <c:pt idx="34790">
                  <c:v>0.17899999999999999</c:v>
                </c:pt>
                <c:pt idx="34791">
                  <c:v>0.17899999999999999</c:v>
                </c:pt>
                <c:pt idx="34792">
                  <c:v>0.17899999999999999</c:v>
                </c:pt>
                <c:pt idx="34793">
                  <c:v>0.17899999999999999</c:v>
                </c:pt>
                <c:pt idx="34794">
                  <c:v>0.17899999999999999</c:v>
                </c:pt>
                <c:pt idx="34795">
                  <c:v>0.17899999999999999</c:v>
                </c:pt>
                <c:pt idx="34796">
                  <c:v>0.17899999999999999</c:v>
                </c:pt>
                <c:pt idx="34797">
                  <c:v>0.17899999999999999</c:v>
                </c:pt>
                <c:pt idx="34798">
                  <c:v>0.17899999999999999</c:v>
                </c:pt>
                <c:pt idx="34799">
                  <c:v>0.17899999999999999</c:v>
                </c:pt>
                <c:pt idx="34800">
                  <c:v>0.17899999999999999</c:v>
                </c:pt>
                <c:pt idx="34801">
                  <c:v>0.17899999999999999</c:v>
                </c:pt>
                <c:pt idx="34802">
                  <c:v>0.17899999999999999</c:v>
                </c:pt>
                <c:pt idx="34803">
                  <c:v>0.17899999999999999</c:v>
                </c:pt>
                <c:pt idx="34804">
                  <c:v>0.17899999999999999</c:v>
                </c:pt>
                <c:pt idx="34805">
                  <c:v>0.17899999999999999</c:v>
                </c:pt>
                <c:pt idx="34806">
                  <c:v>0.17899999999999999</c:v>
                </c:pt>
                <c:pt idx="34807">
                  <c:v>0.17899999999999999</c:v>
                </c:pt>
                <c:pt idx="34808">
                  <c:v>0.17899999999999999</c:v>
                </c:pt>
                <c:pt idx="34809">
                  <c:v>0.17899999999999999</c:v>
                </c:pt>
                <c:pt idx="34810">
                  <c:v>0.17899999999999999</c:v>
                </c:pt>
                <c:pt idx="34811">
                  <c:v>0.17899999999999999</c:v>
                </c:pt>
                <c:pt idx="34812">
                  <c:v>0.17899999999999999</c:v>
                </c:pt>
                <c:pt idx="34813">
                  <c:v>0.17899999999999999</c:v>
                </c:pt>
                <c:pt idx="34814">
                  <c:v>0.17899999999999999</c:v>
                </c:pt>
                <c:pt idx="34815">
                  <c:v>0.17899999999999999</c:v>
                </c:pt>
                <c:pt idx="34816">
                  <c:v>0.17899999999999999</c:v>
                </c:pt>
                <c:pt idx="34817">
                  <c:v>0.17899999999999999</c:v>
                </c:pt>
                <c:pt idx="34818">
                  <c:v>0.17899999999999999</c:v>
                </c:pt>
                <c:pt idx="34819">
                  <c:v>0.17899999999999999</c:v>
                </c:pt>
                <c:pt idx="34820">
                  <c:v>0.17899999999999999</c:v>
                </c:pt>
                <c:pt idx="34821">
                  <c:v>0.17899999999999999</c:v>
                </c:pt>
                <c:pt idx="34822">
                  <c:v>0.17899999999999999</c:v>
                </c:pt>
                <c:pt idx="34823">
                  <c:v>0.17899999999999999</c:v>
                </c:pt>
                <c:pt idx="34824">
                  <c:v>0.17899999999999999</c:v>
                </c:pt>
                <c:pt idx="34825">
                  <c:v>0.17899999999999999</c:v>
                </c:pt>
                <c:pt idx="34826">
                  <c:v>0.17899999999999999</c:v>
                </c:pt>
                <c:pt idx="34827">
                  <c:v>0.17899999999999999</c:v>
                </c:pt>
                <c:pt idx="34828">
                  <c:v>0.17899999999999999</c:v>
                </c:pt>
                <c:pt idx="34829">
                  <c:v>0.17899999999999999</c:v>
                </c:pt>
                <c:pt idx="34830">
                  <c:v>0.18</c:v>
                </c:pt>
                <c:pt idx="34831">
                  <c:v>0.18</c:v>
                </c:pt>
                <c:pt idx="34832">
                  <c:v>0.18</c:v>
                </c:pt>
                <c:pt idx="34833">
                  <c:v>0.18</c:v>
                </c:pt>
                <c:pt idx="34834">
                  <c:v>0.18</c:v>
                </c:pt>
                <c:pt idx="34835">
                  <c:v>0.18</c:v>
                </c:pt>
                <c:pt idx="34836">
                  <c:v>0.18</c:v>
                </c:pt>
                <c:pt idx="34837">
                  <c:v>0.18</c:v>
                </c:pt>
                <c:pt idx="34838">
                  <c:v>0.18</c:v>
                </c:pt>
                <c:pt idx="34839">
                  <c:v>0.18</c:v>
                </c:pt>
                <c:pt idx="34840">
                  <c:v>0.18</c:v>
                </c:pt>
                <c:pt idx="34841">
                  <c:v>0.18</c:v>
                </c:pt>
                <c:pt idx="34842">
                  <c:v>0.18</c:v>
                </c:pt>
                <c:pt idx="34843">
                  <c:v>0.18</c:v>
                </c:pt>
                <c:pt idx="34844">
                  <c:v>0.18</c:v>
                </c:pt>
                <c:pt idx="34845">
                  <c:v>0.18</c:v>
                </c:pt>
                <c:pt idx="34846">
                  <c:v>0.18</c:v>
                </c:pt>
                <c:pt idx="34847">
                  <c:v>0.18</c:v>
                </c:pt>
                <c:pt idx="34848">
                  <c:v>0.18</c:v>
                </c:pt>
                <c:pt idx="34849">
                  <c:v>0.18</c:v>
                </c:pt>
                <c:pt idx="34850">
                  <c:v>0.18</c:v>
                </c:pt>
                <c:pt idx="34851">
                  <c:v>0.18</c:v>
                </c:pt>
                <c:pt idx="34852">
                  <c:v>0.18</c:v>
                </c:pt>
                <c:pt idx="34853">
                  <c:v>0.18</c:v>
                </c:pt>
                <c:pt idx="34854">
                  <c:v>0.18</c:v>
                </c:pt>
                <c:pt idx="34855">
                  <c:v>0.18</c:v>
                </c:pt>
                <c:pt idx="34856">
                  <c:v>0.18</c:v>
                </c:pt>
                <c:pt idx="34857">
                  <c:v>0.18</c:v>
                </c:pt>
                <c:pt idx="34858">
                  <c:v>0.18</c:v>
                </c:pt>
                <c:pt idx="34859">
                  <c:v>0.18</c:v>
                </c:pt>
                <c:pt idx="34860">
                  <c:v>0.18</c:v>
                </c:pt>
                <c:pt idx="34861">
                  <c:v>0.18</c:v>
                </c:pt>
                <c:pt idx="34862">
                  <c:v>0.18</c:v>
                </c:pt>
                <c:pt idx="34863">
                  <c:v>0.18</c:v>
                </c:pt>
                <c:pt idx="34864">
                  <c:v>0.18</c:v>
                </c:pt>
                <c:pt idx="34865">
                  <c:v>0.18</c:v>
                </c:pt>
                <c:pt idx="34866">
                  <c:v>0.18</c:v>
                </c:pt>
                <c:pt idx="34867">
                  <c:v>0.18</c:v>
                </c:pt>
                <c:pt idx="34868">
                  <c:v>0.18</c:v>
                </c:pt>
                <c:pt idx="34869">
                  <c:v>0.18</c:v>
                </c:pt>
                <c:pt idx="34870">
                  <c:v>0.18</c:v>
                </c:pt>
                <c:pt idx="34871">
                  <c:v>0.18</c:v>
                </c:pt>
                <c:pt idx="34872">
                  <c:v>0.18</c:v>
                </c:pt>
                <c:pt idx="34873">
                  <c:v>0.18</c:v>
                </c:pt>
                <c:pt idx="34874">
                  <c:v>0.18</c:v>
                </c:pt>
                <c:pt idx="34875">
                  <c:v>0.18</c:v>
                </c:pt>
                <c:pt idx="34876">
                  <c:v>0.18</c:v>
                </c:pt>
                <c:pt idx="34877">
                  <c:v>0.18</c:v>
                </c:pt>
                <c:pt idx="34878">
                  <c:v>0.18</c:v>
                </c:pt>
                <c:pt idx="34879">
                  <c:v>0.18</c:v>
                </c:pt>
                <c:pt idx="34880">
                  <c:v>0.18</c:v>
                </c:pt>
                <c:pt idx="34881">
                  <c:v>0.18</c:v>
                </c:pt>
                <c:pt idx="34882">
                  <c:v>0.18</c:v>
                </c:pt>
                <c:pt idx="34883">
                  <c:v>0.18</c:v>
                </c:pt>
                <c:pt idx="34884">
                  <c:v>0.18</c:v>
                </c:pt>
                <c:pt idx="34885">
                  <c:v>0.18</c:v>
                </c:pt>
                <c:pt idx="34886">
                  <c:v>0.18</c:v>
                </c:pt>
                <c:pt idx="34887">
                  <c:v>0.18</c:v>
                </c:pt>
                <c:pt idx="34888">
                  <c:v>0.18</c:v>
                </c:pt>
                <c:pt idx="34889">
                  <c:v>0.18</c:v>
                </c:pt>
                <c:pt idx="34890">
                  <c:v>0.18</c:v>
                </c:pt>
                <c:pt idx="34891">
                  <c:v>0.18</c:v>
                </c:pt>
                <c:pt idx="34892">
                  <c:v>0.18</c:v>
                </c:pt>
                <c:pt idx="34893">
                  <c:v>0.18</c:v>
                </c:pt>
                <c:pt idx="34894">
                  <c:v>0.18</c:v>
                </c:pt>
                <c:pt idx="34895">
                  <c:v>0.18</c:v>
                </c:pt>
                <c:pt idx="34896">
                  <c:v>0.18</c:v>
                </c:pt>
                <c:pt idx="34897">
                  <c:v>0.18</c:v>
                </c:pt>
                <c:pt idx="34898">
                  <c:v>0.18</c:v>
                </c:pt>
                <c:pt idx="34899">
                  <c:v>0.18</c:v>
                </c:pt>
                <c:pt idx="34900">
                  <c:v>0.18</c:v>
                </c:pt>
                <c:pt idx="34901">
                  <c:v>0.18</c:v>
                </c:pt>
                <c:pt idx="34902">
                  <c:v>0.18</c:v>
                </c:pt>
                <c:pt idx="34903">
                  <c:v>0.18</c:v>
                </c:pt>
                <c:pt idx="34904">
                  <c:v>0.18</c:v>
                </c:pt>
                <c:pt idx="34905">
                  <c:v>0.18</c:v>
                </c:pt>
                <c:pt idx="34906">
                  <c:v>0.18</c:v>
                </c:pt>
                <c:pt idx="34907">
                  <c:v>0.18</c:v>
                </c:pt>
                <c:pt idx="34908">
                  <c:v>0.18</c:v>
                </c:pt>
                <c:pt idx="34909">
                  <c:v>0.18</c:v>
                </c:pt>
                <c:pt idx="34910">
                  <c:v>0.18</c:v>
                </c:pt>
                <c:pt idx="34911">
                  <c:v>0.18099999999999999</c:v>
                </c:pt>
                <c:pt idx="34912">
                  <c:v>0.18099999999999999</c:v>
                </c:pt>
                <c:pt idx="34913">
                  <c:v>0.18099999999999999</c:v>
                </c:pt>
                <c:pt idx="34914">
                  <c:v>0.18099999999999999</c:v>
                </c:pt>
                <c:pt idx="34915">
                  <c:v>0.18099999999999999</c:v>
                </c:pt>
                <c:pt idx="34916">
                  <c:v>0.18099999999999999</c:v>
                </c:pt>
                <c:pt idx="34917">
                  <c:v>0.18099999999999999</c:v>
                </c:pt>
                <c:pt idx="34918">
                  <c:v>0.18099999999999999</c:v>
                </c:pt>
                <c:pt idx="34919">
                  <c:v>0.18099999999999999</c:v>
                </c:pt>
                <c:pt idx="34920">
                  <c:v>0.18099999999999999</c:v>
                </c:pt>
                <c:pt idx="34921">
                  <c:v>0.18099999999999999</c:v>
                </c:pt>
                <c:pt idx="34922">
                  <c:v>0.18099999999999999</c:v>
                </c:pt>
                <c:pt idx="34923">
                  <c:v>0.18099999999999999</c:v>
                </c:pt>
                <c:pt idx="34924">
                  <c:v>0.18099999999999999</c:v>
                </c:pt>
                <c:pt idx="34925">
                  <c:v>0.18099999999999999</c:v>
                </c:pt>
                <c:pt idx="34926">
                  <c:v>0.18099999999999999</c:v>
                </c:pt>
                <c:pt idx="34927">
                  <c:v>0.18099999999999999</c:v>
                </c:pt>
                <c:pt idx="34928">
                  <c:v>0.18099999999999999</c:v>
                </c:pt>
                <c:pt idx="34929">
                  <c:v>0.18099999999999999</c:v>
                </c:pt>
                <c:pt idx="34930">
                  <c:v>0.18099999999999999</c:v>
                </c:pt>
                <c:pt idx="34931">
                  <c:v>0.18099999999999999</c:v>
                </c:pt>
                <c:pt idx="34932">
                  <c:v>0.18099999999999999</c:v>
                </c:pt>
                <c:pt idx="34933">
                  <c:v>0.18099999999999999</c:v>
                </c:pt>
                <c:pt idx="34934">
                  <c:v>0.18099999999999999</c:v>
                </c:pt>
                <c:pt idx="34935">
                  <c:v>0.18099999999999999</c:v>
                </c:pt>
                <c:pt idx="34936">
                  <c:v>0.18099999999999999</c:v>
                </c:pt>
                <c:pt idx="34937">
                  <c:v>0.18099999999999999</c:v>
                </c:pt>
                <c:pt idx="34938">
                  <c:v>0.18099999999999999</c:v>
                </c:pt>
                <c:pt idx="34939">
                  <c:v>0.18099999999999999</c:v>
                </c:pt>
                <c:pt idx="34940">
                  <c:v>0.18099999999999999</c:v>
                </c:pt>
                <c:pt idx="34941">
                  <c:v>0.18099999999999999</c:v>
                </c:pt>
                <c:pt idx="34942">
                  <c:v>0.18099999999999999</c:v>
                </c:pt>
                <c:pt idx="34943">
                  <c:v>0.18099999999999999</c:v>
                </c:pt>
                <c:pt idx="34944">
                  <c:v>0.18099999999999999</c:v>
                </c:pt>
                <c:pt idx="34945">
                  <c:v>0.18099999999999999</c:v>
                </c:pt>
                <c:pt idx="34946">
                  <c:v>0.18099999999999999</c:v>
                </c:pt>
                <c:pt idx="34947">
                  <c:v>0.18099999999999999</c:v>
                </c:pt>
                <c:pt idx="34948">
                  <c:v>0.18099999999999999</c:v>
                </c:pt>
                <c:pt idx="34949">
                  <c:v>0.18099999999999999</c:v>
                </c:pt>
                <c:pt idx="34950">
                  <c:v>0.18099999999999999</c:v>
                </c:pt>
                <c:pt idx="34951">
                  <c:v>0.18099999999999999</c:v>
                </c:pt>
                <c:pt idx="34952">
                  <c:v>0.18099999999999999</c:v>
                </c:pt>
                <c:pt idx="34953">
                  <c:v>0.18099999999999999</c:v>
                </c:pt>
                <c:pt idx="34954">
                  <c:v>0.18099999999999999</c:v>
                </c:pt>
                <c:pt idx="34955">
                  <c:v>0.18099999999999999</c:v>
                </c:pt>
                <c:pt idx="34956">
                  <c:v>0.18099999999999999</c:v>
                </c:pt>
                <c:pt idx="34957">
                  <c:v>0.18099999999999999</c:v>
                </c:pt>
                <c:pt idx="34958">
                  <c:v>0.18099999999999999</c:v>
                </c:pt>
                <c:pt idx="34959">
                  <c:v>0.18099999999999999</c:v>
                </c:pt>
                <c:pt idx="34960">
                  <c:v>0.18099999999999999</c:v>
                </c:pt>
                <c:pt idx="34961">
                  <c:v>0.18099999999999999</c:v>
                </c:pt>
                <c:pt idx="34962">
                  <c:v>0.18099999999999999</c:v>
                </c:pt>
                <c:pt idx="34963">
                  <c:v>0.18099999999999999</c:v>
                </c:pt>
                <c:pt idx="34964">
                  <c:v>0.18099999999999999</c:v>
                </c:pt>
                <c:pt idx="34965">
                  <c:v>0.18099999999999999</c:v>
                </c:pt>
                <c:pt idx="34966">
                  <c:v>0.18099999999999999</c:v>
                </c:pt>
                <c:pt idx="34967">
                  <c:v>0.18099999999999999</c:v>
                </c:pt>
                <c:pt idx="34968">
                  <c:v>0.18099999999999999</c:v>
                </c:pt>
                <c:pt idx="34969">
                  <c:v>0.18099999999999999</c:v>
                </c:pt>
                <c:pt idx="34970">
                  <c:v>0.18099999999999999</c:v>
                </c:pt>
                <c:pt idx="34971">
                  <c:v>0.18099999999999999</c:v>
                </c:pt>
                <c:pt idx="34972">
                  <c:v>0.18099999999999999</c:v>
                </c:pt>
                <c:pt idx="34973">
                  <c:v>0.18099999999999999</c:v>
                </c:pt>
                <c:pt idx="34974">
                  <c:v>0.18099999999999999</c:v>
                </c:pt>
                <c:pt idx="34975">
                  <c:v>0.18099999999999999</c:v>
                </c:pt>
                <c:pt idx="34976">
                  <c:v>0.18099999999999999</c:v>
                </c:pt>
                <c:pt idx="34977">
                  <c:v>0.18099999999999999</c:v>
                </c:pt>
                <c:pt idx="34978">
                  <c:v>0.18099999999999999</c:v>
                </c:pt>
                <c:pt idx="34979">
                  <c:v>0.18099999999999999</c:v>
                </c:pt>
                <c:pt idx="34980">
                  <c:v>0.18099999999999999</c:v>
                </c:pt>
                <c:pt idx="34981">
                  <c:v>0.18099999999999999</c:v>
                </c:pt>
                <c:pt idx="34982">
                  <c:v>0.18099999999999999</c:v>
                </c:pt>
                <c:pt idx="34983">
                  <c:v>0.18099999999999999</c:v>
                </c:pt>
                <c:pt idx="34984">
                  <c:v>0.18099999999999999</c:v>
                </c:pt>
                <c:pt idx="34985">
                  <c:v>0.18099999999999999</c:v>
                </c:pt>
                <c:pt idx="34986">
                  <c:v>0.18099999999999999</c:v>
                </c:pt>
                <c:pt idx="34987">
                  <c:v>0.18099999999999999</c:v>
                </c:pt>
                <c:pt idx="34988">
                  <c:v>0.18099999999999999</c:v>
                </c:pt>
                <c:pt idx="34989">
                  <c:v>0.18099999999999999</c:v>
                </c:pt>
                <c:pt idx="34990">
                  <c:v>0.18099999999999999</c:v>
                </c:pt>
                <c:pt idx="34991">
                  <c:v>0.18099999999999999</c:v>
                </c:pt>
                <c:pt idx="34992">
                  <c:v>0.182</c:v>
                </c:pt>
                <c:pt idx="34993">
                  <c:v>0.182</c:v>
                </c:pt>
                <c:pt idx="34994">
                  <c:v>0.182</c:v>
                </c:pt>
                <c:pt idx="34995">
                  <c:v>0.182</c:v>
                </c:pt>
                <c:pt idx="34996">
                  <c:v>0.182</c:v>
                </c:pt>
                <c:pt idx="34997">
                  <c:v>0.182</c:v>
                </c:pt>
                <c:pt idx="34998">
                  <c:v>0.182</c:v>
                </c:pt>
                <c:pt idx="34999">
                  <c:v>0.182</c:v>
                </c:pt>
                <c:pt idx="35000">
                  <c:v>0.182</c:v>
                </c:pt>
                <c:pt idx="35001">
                  <c:v>0.182</c:v>
                </c:pt>
                <c:pt idx="35002">
                  <c:v>0.182</c:v>
                </c:pt>
                <c:pt idx="35003">
                  <c:v>0.182</c:v>
                </c:pt>
                <c:pt idx="35004">
                  <c:v>0.182</c:v>
                </c:pt>
                <c:pt idx="35005">
                  <c:v>0.182</c:v>
                </c:pt>
                <c:pt idx="35006">
                  <c:v>0.182</c:v>
                </c:pt>
                <c:pt idx="35007">
                  <c:v>0.182</c:v>
                </c:pt>
                <c:pt idx="35008">
                  <c:v>0.182</c:v>
                </c:pt>
                <c:pt idx="35009">
                  <c:v>0.182</c:v>
                </c:pt>
                <c:pt idx="35010">
                  <c:v>0.182</c:v>
                </c:pt>
                <c:pt idx="35011">
                  <c:v>0.182</c:v>
                </c:pt>
                <c:pt idx="35012">
                  <c:v>0.182</c:v>
                </c:pt>
                <c:pt idx="35013">
                  <c:v>0.182</c:v>
                </c:pt>
                <c:pt idx="35014">
                  <c:v>0.182</c:v>
                </c:pt>
                <c:pt idx="35015">
                  <c:v>0.182</c:v>
                </c:pt>
                <c:pt idx="35016">
                  <c:v>0.182</c:v>
                </c:pt>
                <c:pt idx="35017">
                  <c:v>0.182</c:v>
                </c:pt>
                <c:pt idx="35018">
                  <c:v>0.182</c:v>
                </c:pt>
                <c:pt idx="35019">
                  <c:v>0.182</c:v>
                </c:pt>
                <c:pt idx="35020">
                  <c:v>0.182</c:v>
                </c:pt>
                <c:pt idx="35021">
                  <c:v>0.182</c:v>
                </c:pt>
                <c:pt idx="35022">
                  <c:v>0.182</c:v>
                </c:pt>
                <c:pt idx="35023">
                  <c:v>0.182</c:v>
                </c:pt>
                <c:pt idx="35024">
                  <c:v>0.182</c:v>
                </c:pt>
                <c:pt idx="35025">
                  <c:v>0.182</c:v>
                </c:pt>
                <c:pt idx="35026">
                  <c:v>0.182</c:v>
                </c:pt>
                <c:pt idx="35027">
                  <c:v>0.182</c:v>
                </c:pt>
                <c:pt idx="35028">
                  <c:v>0.182</c:v>
                </c:pt>
                <c:pt idx="35029">
                  <c:v>0.182</c:v>
                </c:pt>
                <c:pt idx="35030">
                  <c:v>0.182</c:v>
                </c:pt>
                <c:pt idx="35031">
                  <c:v>0.182</c:v>
                </c:pt>
                <c:pt idx="35032">
                  <c:v>0.182</c:v>
                </c:pt>
                <c:pt idx="35033">
                  <c:v>0.182</c:v>
                </c:pt>
                <c:pt idx="35034">
                  <c:v>0.182</c:v>
                </c:pt>
                <c:pt idx="35035">
                  <c:v>0.182</c:v>
                </c:pt>
                <c:pt idx="35036">
                  <c:v>0.182</c:v>
                </c:pt>
                <c:pt idx="35037">
                  <c:v>0.182</c:v>
                </c:pt>
                <c:pt idx="35038">
                  <c:v>0.182</c:v>
                </c:pt>
                <c:pt idx="35039">
                  <c:v>0.182</c:v>
                </c:pt>
                <c:pt idx="35040">
                  <c:v>0.182</c:v>
                </c:pt>
                <c:pt idx="35041">
                  <c:v>0.182</c:v>
                </c:pt>
                <c:pt idx="35042">
                  <c:v>0.182</c:v>
                </c:pt>
                <c:pt idx="35043">
                  <c:v>0.182</c:v>
                </c:pt>
                <c:pt idx="35044">
                  <c:v>0.182</c:v>
                </c:pt>
                <c:pt idx="35045">
                  <c:v>0.182</c:v>
                </c:pt>
                <c:pt idx="35046">
                  <c:v>0.182</c:v>
                </c:pt>
                <c:pt idx="35047">
                  <c:v>0.182</c:v>
                </c:pt>
                <c:pt idx="35048">
                  <c:v>0.182</c:v>
                </c:pt>
                <c:pt idx="35049">
                  <c:v>0.182</c:v>
                </c:pt>
                <c:pt idx="35050">
                  <c:v>0.182</c:v>
                </c:pt>
                <c:pt idx="35051">
                  <c:v>0.182</c:v>
                </c:pt>
                <c:pt idx="35052">
                  <c:v>0.182</c:v>
                </c:pt>
                <c:pt idx="35053">
                  <c:v>0.182</c:v>
                </c:pt>
                <c:pt idx="35054">
                  <c:v>0.182</c:v>
                </c:pt>
                <c:pt idx="35055">
                  <c:v>0.182</c:v>
                </c:pt>
                <c:pt idx="35056">
                  <c:v>0.182</c:v>
                </c:pt>
                <c:pt idx="35057">
                  <c:v>0.182</c:v>
                </c:pt>
                <c:pt idx="35058">
                  <c:v>0.182</c:v>
                </c:pt>
                <c:pt idx="35059">
                  <c:v>0.182</c:v>
                </c:pt>
                <c:pt idx="35060">
                  <c:v>0.182</c:v>
                </c:pt>
                <c:pt idx="35061">
                  <c:v>0.182</c:v>
                </c:pt>
                <c:pt idx="35062">
                  <c:v>0.182</c:v>
                </c:pt>
                <c:pt idx="35063">
                  <c:v>0.182</c:v>
                </c:pt>
                <c:pt idx="35064">
                  <c:v>0.182</c:v>
                </c:pt>
                <c:pt idx="35065">
                  <c:v>0.182</c:v>
                </c:pt>
                <c:pt idx="35066">
                  <c:v>0.182</c:v>
                </c:pt>
                <c:pt idx="35067">
                  <c:v>0.182</c:v>
                </c:pt>
                <c:pt idx="35068">
                  <c:v>0.182</c:v>
                </c:pt>
                <c:pt idx="35069">
                  <c:v>0.182</c:v>
                </c:pt>
                <c:pt idx="35070">
                  <c:v>0.182</c:v>
                </c:pt>
                <c:pt idx="35071">
                  <c:v>0.182</c:v>
                </c:pt>
                <c:pt idx="35072">
                  <c:v>0.182</c:v>
                </c:pt>
                <c:pt idx="35073">
                  <c:v>0.183</c:v>
                </c:pt>
                <c:pt idx="35074">
                  <c:v>0.183</c:v>
                </c:pt>
                <c:pt idx="35075">
                  <c:v>0.183</c:v>
                </c:pt>
                <c:pt idx="35076">
                  <c:v>0.183</c:v>
                </c:pt>
                <c:pt idx="35077">
                  <c:v>0.183</c:v>
                </c:pt>
                <c:pt idx="35078">
                  <c:v>0.183</c:v>
                </c:pt>
                <c:pt idx="35079">
                  <c:v>0.183</c:v>
                </c:pt>
                <c:pt idx="35080">
                  <c:v>0.183</c:v>
                </c:pt>
                <c:pt idx="35081">
                  <c:v>0.183</c:v>
                </c:pt>
                <c:pt idx="35082">
                  <c:v>0.183</c:v>
                </c:pt>
                <c:pt idx="35083">
                  <c:v>0.183</c:v>
                </c:pt>
                <c:pt idx="35084">
                  <c:v>0.183</c:v>
                </c:pt>
                <c:pt idx="35085">
                  <c:v>0.183</c:v>
                </c:pt>
                <c:pt idx="35086">
                  <c:v>0.183</c:v>
                </c:pt>
                <c:pt idx="35087">
                  <c:v>0.183</c:v>
                </c:pt>
                <c:pt idx="35088">
                  <c:v>0.183</c:v>
                </c:pt>
                <c:pt idx="35089">
                  <c:v>0.183</c:v>
                </c:pt>
                <c:pt idx="35090">
                  <c:v>0.183</c:v>
                </c:pt>
                <c:pt idx="35091">
                  <c:v>0.183</c:v>
                </c:pt>
                <c:pt idx="35092">
                  <c:v>0.183</c:v>
                </c:pt>
                <c:pt idx="35093">
                  <c:v>0.183</c:v>
                </c:pt>
                <c:pt idx="35094">
                  <c:v>0.183</c:v>
                </c:pt>
                <c:pt idx="35095">
                  <c:v>0.183</c:v>
                </c:pt>
                <c:pt idx="35096">
                  <c:v>0.183</c:v>
                </c:pt>
                <c:pt idx="35097">
                  <c:v>0.183</c:v>
                </c:pt>
                <c:pt idx="35098">
                  <c:v>0.183</c:v>
                </c:pt>
                <c:pt idx="35099">
                  <c:v>0.183</c:v>
                </c:pt>
                <c:pt idx="35100">
                  <c:v>0.183</c:v>
                </c:pt>
                <c:pt idx="35101">
                  <c:v>0.183</c:v>
                </c:pt>
                <c:pt idx="35102">
                  <c:v>0.183</c:v>
                </c:pt>
                <c:pt idx="35103">
                  <c:v>0.183</c:v>
                </c:pt>
                <c:pt idx="35104">
                  <c:v>0.183</c:v>
                </c:pt>
                <c:pt idx="35105">
                  <c:v>0.183</c:v>
                </c:pt>
                <c:pt idx="35106">
                  <c:v>0.183</c:v>
                </c:pt>
                <c:pt idx="35107">
                  <c:v>0.183</c:v>
                </c:pt>
                <c:pt idx="35108">
                  <c:v>0.183</c:v>
                </c:pt>
                <c:pt idx="35109">
                  <c:v>0.183</c:v>
                </c:pt>
                <c:pt idx="35110">
                  <c:v>0.183</c:v>
                </c:pt>
                <c:pt idx="35111">
                  <c:v>0.183</c:v>
                </c:pt>
                <c:pt idx="35112">
                  <c:v>0.183</c:v>
                </c:pt>
                <c:pt idx="35113">
                  <c:v>0.183</c:v>
                </c:pt>
                <c:pt idx="35114">
                  <c:v>0.183</c:v>
                </c:pt>
                <c:pt idx="35115">
                  <c:v>0.183</c:v>
                </c:pt>
                <c:pt idx="35116">
                  <c:v>0.183</c:v>
                </c:pt>
                <c:pt idx="35117">
                  <c:v>0.183</c:v>
                </c:pt>
                <c:pt idx="35118">
                  <c:v>0.183</c:v>
                </c:pt>
                <c:pt idx="35119">
                  <c:v>0.183</c:v>
                </c:pt>
                <c:pt idx="35120">
                  <c:v>0.183</c:v>
                </c:pt>
                <c:pt idx="35121">
                  <c:v>0.183</c:v>
                </c:pt>
                <c:pt idx="35122">
                  <c:v>0.183</c:v>
                </c:pt>
                <c:pt idx="35123">
                  <c:v>0.183</c:v>
                </c:pt>
                <c:pt idx="35124">
                  <c:v>0.183</c:v>
                </c:pt>
                <c:pt idx="35125">
                  <c:v>0.183</c:v>
                </c:pt>
                <c:pt idx="35126">
                  <c:v>0.183</c:v>
                </c:pt>
                <c:pt idx="35127">
                  <c:v>0.183</c:v>
                </c:pt>
                <c:pt idx="35128">
                  <c:v>0.183</c:v>
                </c:pt>
                <c:pt idx="35129">
                  <c:v>0.183</c:v>
                </c:pt>
                <c:pt idx="35130">
                  <c:v>0.183</c:v>
                </c:pt>
                <c:pt idx="35131">
                  <c:v>0.183</c:v>
                </c:pt>
                <c:pt idx="35132">
                  <c:v>0.183</c:v>
                </c:pt>
                <c:pt idx="35133">
                  <c:v>0.183</c:v>
                </c:pt>
                <c:pt idx="35134">
                  <c:v>0.183</c:v>
                </c:pt>
                <c:pt idx="35135">
                  <c:v>0.183</c:v>
                </c:pt>
                <c:pt idx="35136">
                  <c:v>0.183</c:v>
                </c:pt>
                <c:pt idx="35137">
                  <c:v>0.183</c:v>
                </c:pt>
                <c:pt idx="35138">
                  <c:v>0.183</c:v>
                </c:pt>
                <c:pt idx="35139">
                  <c:v>0.183</c:v>
                </c:pt>
                <c:pt idx="35140">
                  <c:v>0.183</c:v>
                </c:pt>
                <c:pt idx="35141">
                  <c:v>0.183</c:v>
                </c:pt>
                <c:pt idx="35142">
                  <c:v>0.183</c:v>
                </c:pt>
                <c:pt idx="35143">
                  <c:v>0.183</c:v>
                </c:pt>
                <c:pt idx="35144">
                  <c:v>0.183</c:v>
                </c:pt>
                <c:pt idx="35145">
                  <c:v>0.183</c:v>
                </c:pt>
                <c:pt idx="35146">
                  <c:v>0.183</c:v>
                </c:pt>
                <c:pt idx="35147">
                  <c:v>0.183</c:v>
                </c:pt>
                <c:pt idx="35148">
                  <c:v>0.183</c:v>
                </c:pt>
                <c:pt idx="35149">
                  <c:v>0.183</c:v>
                </c:pt>
                <c:pt idx="35150">
                  <c:v>0.183</c:v>
                </c:pt>
                <c:pt idx="35151">
                  <c:v>0.183</c:v>
                </c:pt>
                <c:pt idx="35152">
                  <c:v>0.183</c:v>
                </c:pt>
                <c:pt idx="35153">
                  <c:v>0.183</c:v>
                </c:pt>
                <c:pt idx="35154">
                  <c:v>0.184</c:v>
                </c:pt>
                <c:pt idx="35155">
                  <c:v>0.184</c:v>
                </c:pt>
                <c:pt idx="35156">
                  <c:v>0.184</c:v>
                </c:pt>
                <c:pt idx="35157">
                  <c:v>0.184</c:v>
                </c:pt>
                <c:pt idx="35158">
                  <c:v>0.184</c:v>
                </c:pt>
                <c:pt idx="35159">
                  <c:v>0.184</c:v>
                </c:pt>
                <c:pt idx="35160">
                  <c:v>0.184</c:v>
                </c:pt>
                <c:pt idx="35161">
                  <c:v>0.184</c:v>
                </c:pt>
                <c:pt idx="35162">
                  <c:v>0.184</c:v>
                </c:pt>
                <c:pt idx="35163">
                  <c:v>0.184</c:v>
                </c:pt>
                <c:pt idx="35164">
                  <c:v>0.184</c:v>
                </c:pt>
                <c:pt idx="35165">
                  <c:v>0.184</c:v>
                </c:pt>
                <c:pt idx="35166">
                  <c:v>0.184</c:v>
                </c:pt>
                <c:pt idx="35167">
                  <c:v>0.184</c:v>
                </c:pt>
                <c:pt idx="35168">
                  <c:v>0.184</c:v>
                </c:pt>
                <c:pt idx="35169">
                  <c:v>0.184</c:v>
                </c:pt>
                <c:pt idx="35170">
                  <c:v>0.184</c:v>
                </c:pt>
                <c:pt idx="35171">
                  <c:v>0.184</c:v>
                </c:pt>
                <c:pt idx="35172">
                  <c:v>0.184</c:v>
                </c:pt>
                <c:pt idx="35173">
                  <c:v>0.184</c:v>
                </c:pt>
                <c:pt idx="35174">
                  <c:v>0.184</c:v>
                </c:pt>
                <c:pt idx="35175">
                  <c:v>0.184</c:v>
                </c:pt>
                <c:pt idx="35176">
                  <c:v>0.184</c:v>
                </c:pt>
                <c:pt idx="35177">
                  <c:v>0.184</c:v>
                </c:pt>
                <c:pt idx="35178">
                  <c:v>0.184</c:v>
                </c:pt>
                <c:pt idx="35179">
                  <c:v>0.184</c:v>
                </c:pt>
                <c:pt idx="35180">
                  <c:v>0.184</c:v>
                </c:pt>
                <c:pt idx="35181">
                  <c:v>0.184</c:v>
                </c:pt>
                <c:pt idx="35182">
                  <c:v>0.184</c:v>
                </c:pt>
                <c:pt idx="35183">
                  <c:v>0.184</c:v>
                </c:pt>
                <c:pt idx="35184">
                  <c:v>0.184</c:v>
                </c:pt>
                <c:pt idx="35185">
                  <c:v>0.184</c:v>
                </c:pt>
                <c:pt idx="35186">
                  <c:v>0.184</c:v>
                </c:pt>
                <c:pt idx="35187">
                  <c:v>0.184</c:v>
                </c:pt>
                <c:pt idx="35188">
                  <c:v>0.184</c:v>
                </c:pt>
                <c:pt idx="35189">
                  <c:v>0.184</c:v>
                </c:pt>
                <c:pt idx="35190">
                  <c:v>0.184</c:v>
                </c:pt>
                <c:pt idx="35191">
                  <c:v>0.184</c:v>
                </c:pt>
                <c:pt idx="35192">
                  <c:v>0.184</c:v>
                </c:pt>
                <c:pt idx="35193">
                  <c:v>0.184</c:v>
                </c:pt>
                <c:pt idx="35194">
                  <c:v>0.184</c:v>
                </c:pt>
                <c:pt idx="35195">
                  <c:v>0.184</c:v>
                </c:pt>
                <c:pt idx="35196">
                  <c:v>0.184</c:v>
                </c:pt>
                <c:pt idx="35197">
                  <c:v>0.184</c:v>
                </c:pt>
                <c:pt idx="35198">
                  <c:v>0.184</c:v>
                </c:pt>
                <c:pt idx="35199">
                  <c:v>0.184</c:v>
                </c:pt>
                <c:pt idx="35200">
                  <c:v>0.184</c:v>
                </c:pt>
                <c:pt idx="35201">
                  <c:v>0.184</c:v>
                </c:pt>
                <c:pt idx="35202">
                  <c:v>0.184</c:v>
                </c:pt>
                <c:pt idx="35203">
                  <c:v>0.184</c:v>
                </c:pt>
                <c:pt idx="35204">
                  <c:v>0.184</c:v>
                </c:pt>
                <c:pt idx="35205">
                  <c:v>0.184</c:v>
                </c:pt>
                <c:pt idx="35206">
                  <c:v>0.184</c:v>
                </c:pt>
                <c:pt idx="35207">
                  <c:v>0.184</c:v>
                </c:pt>
                <c:pt idx="35208">
                  <c:v>0.184</c:v>
                </c:pt>
                <c:pt idx="35209">
                  <c:v>0.184</c:v>
                </c:pt>
                <c:pt idx="35210">
                  <c:v>0.184</c:v>
                </c:pt>
                <c:pt idx="35211">
                  <c:v>0.184</c:v>
                </c:pt>
                <c:pt idx="35212">
                  <c:v>0.184</c:v>
                </c:pt>
                <c:pt idx="35213">
                  <c:v>0.184</c:v>
                </c:pt>
                <c:pt idx="35214">
                  <c:v>0.184</c:v>
                </c:pt>
                <c:pt idx="35215">
                  <c:v>0.184</c:v>
                </c:pt>
                <c:pt idx="35216">
                  <c:v>0.184</c:v>
                </c:pt>
                <c:pt idx="35217">
                  <c:v>0.184</c:v>
                </c:pt>
                <c:pt idx="35218">
                  <c:v>0.184</c:v>
                </c:pt>
                <c:pt idx="35219">
                  <c:v>0.184</c:v>
                </c:pt>
                <c:pt idx="35220">
                  <c:v>0.184</c:v>
                </c:pt>
                <c:pt idx="35221">
                  <c:v>0.184</c:v>
                </c:pt>
                <c:pt idx="35222">
                  <c:v>0.184</c:v>
                </c:pt>
                <c:pt idx="35223">
                  <c:v>0.184</c:v>
                </c:pt>
                <c:pt idx="35224">
                  <c:v>0.184</c:v>
                </c:pt>
                <c:pt idx="35225">
                  <c:v>0.184</c:v>
                </c:pt>
                <c:pt idx="35226">
                  <c:v>0.184</c:v>
                </c:pt>
                <c:pt idx="35227">
                  <c:v>0.184</c:v>
                </c:pt>
                <c:pt idx="35228">
                  <c:v>0.184</c:v>
                </c:pt>
                <c:pt idx="35229">
                  <c:v>0.184</c:v>
                </c:pt>
                <c:pt idx="35230">
                  <c:v>0.184</c:v>
                </c:pt>
                <c:pt idx="35231">
                  <c:v>0.184</c:v>
                </c:pt>
                <c:pt idx="35232">
                  <c:v>0.184</c:v>
                </c:pt>
                <c:pt idx="35233">
                  <c:v>0.184</c:v>
                </c:pt>
                <c:pt idx="35234">
                  <c:v>0.184</c:v>
                </c:pt>
                <c:pt idx="35235">
                  <c:v>0.185</c:v>
                </c:pt>
                <c:pt idx="35236">
                  <c:v>0.185</c:v>
                </c:pt>
                <c:pt idx="35237">
                  <c:v>0.185</c:v>
                </c:pt>
                <c:pt idx="35238">
                  <c:v>0.185</c:v>
                </c:pt>
                <c:pt idx="35239">
                  <c:v>0.185</c:v>
                </c:pt>
                <c:pt idx="35240">
                  <c:v>0.185</c:v>
                </c:pt>
                <c:pt idx="35241">
                  <c:v>0.185</c:v>
                </c:pt>
                <c:pt idx="35242">
                  <c:v>0.185</c:v>
                </c:pt>
                <c:pt idx="35243">
                  <c:v>0.185</c:v>
                </c:pt>
                <c:pt idx="35244">
                  <c:v>0.185</c:v>
                </c:pt>
                <c:pt idx="35245">
                  <c:v>0.185</c:v>
                </c:pt>
                <c:pt idx="35246">
                  <c:v>0.185</c:v>
                </c:pt>
                <c:pt idx="35247">
                  <c:v>0.185</c:v>
                </c:pt>
                <c:pt idx="35248">
                  <c:v>0.185</c:v>
                </c:pt>
                <c:pt idx="35249">
                  <c:v>0.185</c:v>
                </c:pt>
                <c:pt idx="35250">
                  <c:v>0.185</c:v>
                </c:pt>
                <c:pt idx="35251">
                  <c:v>0.185</c:v>
                </c:pt>
                <c:pt idx="35252">
                  <c:v>0.185</c:v>
                </c:pt>
                <c:pt idx="35253">
                  <c:v>0.185</c:v>
                </c:pt>
                <c:pt idx="35254">
                  <c:v>0.185</c:v>
                </c:pt>
                <c:pt idx="35255">
                  <c:v>0.185</c:v>
                </c:pt>
                <c:pt idx="35256">
                  <c:v>0.185</c:v>
                </c:pt>
                <c:pt idx="35257">
                  <c:v>0.185</c:v>
                </c:pt>
                <c:pt idx="35258">
                  <c:v>0.185</c:v>
                </c:pt>
                <c:pt idx="35259">
                  <c:v>0.185</c:v>
                </c:pt>
                <c:pt idx="35260">
                  <c:v>0.185</c:v>
                </c:pt>
                <c:pt idx="35261">
                  <c:v>0.185</c:v>
                </c:pt>
                <c:pt idx="35262">
                  <c:v>0.185</c:v>
                </c:pt>
                <c:pt idx="35263">
                  <c:v>0.185</c:v>
                </c:pt>
                <c:pt idx="35264">
                  <c:v>0.185</c:v>
                </c:pt>
                <c:pt idx="35265">
                  <c:v>0.185</c:v>
                </c:pt>
                <c:pt idx="35266">
                  <c:v>0.185</c:v>
                </c:pt>
                <c:pt idx="35267">
                  <c:v>0.185</c:v>
                </c:pt>
                <c:pt idx="35268">
                  <c:v>0.185</c:v>
                </c:pt>
                <c:pt idx="35269">
                  <c:v>0.185</c:v>
                </c:pt>
                <c:pt idx="35270">
                  <c:v>0.185</c:v>
                </c:pt>
                <c:pt idx="35271">
                  <c:v>0.185</c:v>
                </c:pt>
                <c:pt idx="35272">
                  <c:v>0.185</c:v>
                </c:pt>
                <c:pt idx="35273">
                  <c:v>0.185</c:v>
                </c:pt>
                <c:pt idx="35274">
                  <c:v>0.185</c:v>
                </c:pt>
                <c:pt idx="35275">
                  <c:v>0.185</c:v>
                </c:pt>
                <c:pt idx="35276">
                  <c:v>0.185</c:v>
                </c:pt>
                <c:pt idx="35277">
                  <c:v>0.185</c:v>
                </c:pt>
                <c:pt idx="35278">
                  <c:v>0.185</c:v>
                </c:pt>
                <c:pt idx="35279">
                  <c:v>0.185</c:v>
                </c:pt>
                <c:pt idx="35280">
                  <c:v>0.185</c:v>
                </c:pt>
                <c:pt idx="35281">
                  <c:v>0.185</c:v>
                </c:pt>
                <c:pt idx="35282">
                  <c:v>0.185</c:v>
                </c:pt>
                <c:pt idx="35283">
                  <c:v>0.185</c:v>
                </c:pt>
                <c:pt idx="35284">
                  <c:v>0.185</c:v>
                </c:pt>
                <c:pt idx="35285">
                  <c:v>0.185</c:v>
                </c:pt>
                <c:pt idx="35286">
                  <c:v>0.185</c:v>
                </c:pt>
                <c:pt idx="35287">
                  <c:v>0.185</c:v>
                </c:pt>
                <c:pt idx="35288">
                  <c:v>0.185</c:v>
                </c:pt>
                <c:pt idx="35289">
                  <c:v>0.185</c:v>
                </c:pt>
                <c:pt idx="35290">
                  <c:v>0.185</c:v>
                </c:pt>
                <c:pt idx="35291">
                  <c:v>0.185</c:v>
                </c:pt>
                <c:pt idx="35292">
                  <c:v>0.185</c:v>
                </c:pt>
                <c:pt idx="35293">
                  <c:v>0.185</c:v>
                </c:pt>
                <c:pt idx="35294">
                  <c:v>0.185</c:v>
                </c:pt>
                <c:pt idx="35295">
                  <c:v>0.185</c:v>
                </c:pt>
                <c:pt idx="35296">
                  <c:v>0.185</c:v>
                </c:pt>
                <c:pt idx="35297">
                  <c:v>0.185</c:v>
                </c:pt>
                <c:pt idx="35298">
                  <c:v>0.185</c:v>
                </c:pt>
                <c:pt idx="35299">
                  <c:v>0.185</c:v>
                </c:pt>
                <c:pt idx="35300">
                  <c:v>0.185</c:v>
                </c:pt>
                <c:pt idx="35301">
                  <c:v>0.185</c:v>
                </c:pt>
                <c:pt idx="35302">
                  <c:v>0.185</c:v>
                </c:pt>
                <c:pt idx="35303">
                  <c:v>0.185</c:v>
                </c:pt>
                <c:pt idx="35304">
                  <c:v>0.185</c:v>
                </c:pt>
                <c:pt idx="35305">
                  <c:v>0.185</c:v>
                </c:pt>
                <c:pt idx="35306">
                  <c:v>0.185</c:v>
                </c:pt>
                <c:pt idx="35307">
                  <c:v>0.185</c:v>
                </c:pt>
                <c:pt idx="35308">
                  <c:v>0.185</c:v>
                </c:pt>
                <c:pt idx="35309">
                  <c:v>0.185</c:v>
                </c:pt>
                <c:pt idx="35310">
                  <c:v>0.185</c:v>
                </c:pt>
                <c:pt idx="35311">
                  <c:v>0.185</c:v>
                </c:pt>
                <c:pt idx="35312">
                  <c:v>0.185</c:v>
                </c:pt>
                <c:pt idx="35313">
                  <c:v>0.185</c:v>
                </c:pt>
                <c:pt idx="35314">
                  <c:v>0.185</c:v>
                </c:pt>
                <c:pt idx="35315">
                  <c:v>0.185</c:v>
                </c:pt>
                <c:pt idx="35316">
                  <c:v>0.186</c:v>
                </c:pt>
                <c:pt idx="35317">
                  <c:v>0.186</c:v>
                </c:pt>
                <c:pt idx="35318">
                  <c:v>0.186</c:v>
                </c:pt>
                <c:pt idx="35319">
                  <c:v>0.186</c:v>
                </c:pt>
                <c:pt idx="35320">
                  <c:v>0.186</c:v>
                </c:pt>
                <c:pt idx="35321">
                  <c:v>0.186</c:v>
                </c:pt>
                <c:pt idx="35322">
                  <c:v>0.186</c:v>
                </c:pt>
                <c:pt idx="35323">
                  <c:v>0.186</c:v>
                </c:pt>
                <c:pt idx="35324">
                  <c:v>0.186</c:v>
                </c:pt>
                <c:pt idx="35325">
                  <c:v>0.186</c:v>
                </c:pt>
                <c:pt idx="35326">
                  <c:v>0.186</c:v>
                </c:pt>
                <c:pt idx="35327">
                  <c:v>0.186</c:v>
                </c:pt>
                <c:pt idx="35328">
                  <c:v>0.186</c:v>
                </c:pt>
                <c:pt idx="35329">
                  <c:v>0.186</c:v>
                </c:pt>
                <c:pt idx="35330">
                  <c:v>0.186</c:v>
                </c:pt>
                <c:pt idx="35331">
                  <c:v>0.186</c:v>
                </c:pt>
                <c:pt idx="35332">
                  <c:v>0.186</c:v>
                </c:pt>
                <c:pt idx="35333">
                  <c:v>0.186</c:v>
                </c:pt>
                <c:pt idx="35334">
                  <c:v>0.186</c:v>
                </c:pt>
                <c:pt idx="35335">
                  <c:v>0.186</c:v>
                </c:pt>
                <c:pt idx="35336">
                  <c:v>0.186</c:v>
                </c:pt>
                <c:pt idx="35337">
                  <c:v>0.186</c:v>
                </c:pt>
                <c:pt idx="35338">
                  <c:v>0.186</c:v>
                </c:pt>
                <c:pt idx="35339">
                  <c:v>0.186</c:v>
                </c:pt>
                <c:pt idx="35340">
                  <c:v>0.186</c:v>
                </c:pt>
                <c:pt idx="35341">
                  <c:v>0.186</c:v>
                </c:pt>
                <c:pt idx="35342">
                  <c:v>0.186</c:v>
                </c:pt>
                <c:pt idx="35343">
                  <c:v>0.186</c:v>
                </c:pt>
                <c:pt idx="35344">
                  <c:v>0.186</c:v>
                </c:pt>
                <c:pt idx="35345">
                  <c:v>0.186</c:v>
                </c:pt>
                <c:pt idx="35346">
                  <c:v>0.186</c:v>
                </c:pt>
                <c:pt idx="35347">
                  <c:v>0.186</c:v>
                </c:pt>
                <c:pt idx="35348">
                  <c:v>0.186</c:v>
                </c:pt>
                <c:pt idx="35349">
                  <c:v>0.186</c:v>
                </c:pt>
                <c:pt idx="35350">
                  <c:v>0.186</c:v>
                </c:pt>
                <c:pt idx="35351">
                  <c:v>0.186</c:v>
                </c:pt>
                <c:pt idx="35352">
                  <c:v>0.186</c:v>
                </c:pt>
                <c:pt idx="35353">
                  <c:v>0.186</c:v>
                </c:pt>
                <c:pt idx="35354">
                  <c:v>0.186</c:v>
                </c:pt>
                <c:pt idx="35355">
                  <c:v>0.186</c:v>
                </c:pt>
                <c:pt idx="35356">
                  <c:v>0.186</c:v>
                </c:pt>
                <c:pt idx="35357">
                  <c:v>0.186</c:v>
                </c:pt>
                <c:pt idx="35358">
                  <c:v>0.186</c:v>
                </c:pt>
                <c:pt idx="35359">
                  <c:v>0.186</c:v>
                </c:pt>
                <c:pt idx="35360">
                  <c:v>0.186</c:v>
                </c:pt>
                <c:pt idx="35361">
                  <c:v>0.186</c:v>
                </c:pt>
                <c:pt idx="35362">
                  <c:v>0.186</c:v>
                </c:pt>
                <c:pt idx="35363">
                  <c:v>0.186</c:v>
                </c:pt>
                <c:pt idx="35364">
                  <c:v>0.186</c:v>
                </c:pt>
                <c:pt idx="35365">
                  <c:v>0.186</c:v>
                </c:pt>
                <c:pt idx="35366">
                  <c:v>0.186</c:v>
                </c:pt>
                <c:pt idx="35367">
                  <c:v>0.186</c:v>
                </c:pt>
                <c:pt idx="35368">
                  <c:v>0.186</c:v>
                </c:pt>
                <c:pt idx="35369">
                  <c:v>0.186</c:v>
                </c:pt>
                <c:pt idx="35370">
                  <c:v>0.186</c:v>
                </c:pt>
                <c:pt idx="35371">
                  <c:v>0.186</c:v>
                </c:pt>
                <c:pt idx="35372">
                  <c:v>0.186</c:v>
                </c:pt>
                <c:pt idx="35373">
                  <c:v>0.186</c:v>
                </c:pt>
                <c:pt idx="35374">
                  <c:v>0.186</c:v>
                </c:pt>
                <c:pt idx="35375">
                  <c:v>0.186</c:v>
                </c:pt>
                <c:pt idx="35376">
                  <c:v>0.186</c:v>
                </c:pt>
                <c:pt idx="35377">
                  <c:v>0.186</c:v>
                </c:pt>
                <c:pt idx="35378">
                  <c:v>0.186</c:v>
                </c:pt>
                <c:pt idx="35379">
                  <c:v>0.186</c:v>
                </c:pt>
                <c:pt idx="35380">
                  <c:v>0.186</c:v>
                </c:pt>
                <c:pt idx="35381">
                  <c:v>0.186</c:v>
                </c:pt>
                <c:pt idx="35382">
                  <c:v>0.186</c:v>
                </c:pt>
                <c:pt idx="35383">
                  <c:v>0.186</c:v>
                </c:pt>
                <c:pt idx="35384">
                  <c:v>0.186</c:v>
                </c:pt>
                <c:pt idx="35385">
                  <c:v>0.186</c:v>
                </c:pt>
                <c:pt idx="35386">
                  <c:v>0.186</c:v>
                </c:pt>
                <c:pt idx="35387">
                  <c:v>0.186</c:v>
                </c:pt>
                <c:pt idx="35388">
                  <c:v>0.186</c:v>
                </c:pt>
                <c:pt idx="35389">
                  <c:v>0.186</c:v>
                </c:pt>
                <c:pt idx="35390">
                  <c:v>0.186</c:v>
                </c:pt>
                <c:pt idx="35391">
                  <c:v>0.186</c:v>
                </c:pt>
                <c:pt idx="35392">
                  <c:v>0.186</c:v>
                </c:pt>
                <c:pt idx="35393">
                  <c:v>0.186</c:v>
                </c:pt>
                <c:pt idx="35394">
                  <c:v>0.186</c:v>
                </c:pt>
                <c:pt idx="35395">
                  <c:v>0.186</c:v>
                </c:pt>
                <c:pt idx="35396">
                  <c:v>0.186</c:v>
                </c:pt>
                <c:pt idx="35397">
                  <c:v>0.187</c:v>
                </c:pt>
                <c:pt idx="35398">
                  <c:v>0.187</c:v>
                </c:pt>
                <c:pt idx="35399">
                  <c:v>0.187</c:v>
                </c:pt>
                <c:pt idx="35400">
                  <c:v>0.187</c:v>
                </c:pt>
                <c:pt idx="35401">
                  <c:v>0.187</c:v>
                </c:pt>
                <c:pt idx="35402">
                  <c:v>0.187</c:v>
                </c:pt>
                <c:pt idx="35403">
                  <c:v>0.187</c:v>
                </c:pt>
                <c:pt idx="35404">
                  <c:v>0.187</c:v>
                </c:pt>
                <c:pt idx="35405">
                  <c:v>0.187</c:v>
                </c:pt>
                <c:pt idx="35406">
                  <c:v>0.187</c:v>
                </c:pt>
                <c:pt idx="35407">
                  <c:v>0.187</c:v>
                </c:pt>
                <c:pt idx="35408">
                  <c:v>0.187</c:v>
                </c:pt>
                <c:pt idx="35409">
                  <c:v>0.187</c:v>
                </c:pt>
                <c:pt idx="35410">
                  <c:v>0.187</c:v>
                </c:pt>
                <c:pt idx="35411">
                  <c:v>0.187</c:v>
                </c:pt>
                <c:pt idx="35412">
                  <c:v>0.187</c:v>
                </c:pt>
                <c:pt idx="35413">
                  <c:v>0.187</c:v>
                </c:pt>
                <c:pt idx="35414">
                  <c:v>0.187</c:v>
                </c:pt>
                <c:pt idx="35415">
                  <c:v>0.187</c:v>
                </c:pt>
                <c:pt idx="35416">
                  <c:v>0.187</c:v>
                </c:pt>
                <c:pt idx="35417">
                  <c:v>0.187</c:v>
                </c:pt>
                <c:pt idx="35418">
                  <c:v>0.187</c:v>
                </c:pt>
                <c:pt idx="35419">
                  <c:v>0.187</c:v>
                </c:pt>
                <c:pt idx="35420">
                  <c:v>0.187</c:v>
                </c:pt>
                <c:pt idx="35421">
                  <c:v>0.187</c:v>
                </c:pt>
                <c:pt idx="35422">
                  <c:v>0.187</c:v>
                </c:pt>
                <c:pt idx="35423">
                  <c:v>0.187</c:v>
                </c:pt>
                <c:pt idx="35424">
                  <c:v>0.187</c:v>
                </c:pt>
                <c:pt idx="35425">
                  <c:v>0.187</c:v>
                </c:pt>
                <c:pt idx="35426">
                  <c:v>0.187</c:v>
                </c:pt>
                <c:pt idx="35427">
                  <c:v>0.187</c:v>
                </c:pt>
                <c:pt idx="35428">
                  <c:v>0.187</c:v>
                </c:pt>
                <c:pt idx="35429">
                  <c:v>0.187</c:v>
                </c:pt>
                <c:pt idx="35430">
                  <c:v>0.187</c:v>
                </c:pt>
                <c:pt idx="35431">
                  <c:v>0.187</c:v>
                </c:pt>
                <c:pt idx="35432">
                  <c:v>0.187</c:v>
                </c:pt>
                <c:pt idx="35433">
                  <c:v>0.187</c:v>
                </c:pt>
                <c:pt idx="35434">
                  <c:v>0.187</c:v>
                </c:pt>
                <c:pt idx="35435">
                  <c:v>0.187</c:v>
                </c:pt>
                <c:pt idx="35436">
                  <c:v>0.187</c:v>
                </c:pt>
                <c:pt idx="35437">
                  <c:v>0.187</c:v>
                </c:pt>
                <c:pt idx="35438">
                  <c:v>0.187</c:v>
                </c:pt>
                <c:pt idx="35439">
                  <c:v>0.187</c:v>
                </c:pt>
                <c:pt idx="35440">
                  <c:v>0.187</c:v>
                </c:pt>
                <c:pt idx="35441">
                  <c:v>0.187</c:v>
                </c:pt>
                <c:pt idx="35442">
                  <c:v>0.187</c:v>
                </c:pt>
                <c:pt idx="35443">
                  <c:v>0.187</c:v>
                </c:pt>
                <c:pt idx="35444">
                  <c:v>0.187</c:v>
                </c:pt>
                <c:pt idx="35445">
                  <c:v>0.187</c:v>
                </c:pt>
                <c:pt idx="35446">
                  <c:v>0.187</c:v>
                </c:pt>
                <c:pt idx="35447">
                  <c:v>0.187</c:v>
                </c:pt>
                <c:pt idx="35448">
                  <c:v>0.187</c:v>
                </c:pt>
                <c:pt idx="35449">
                  <c:v>0.187</c:v>
                </c:pt>
                <c:pt idx="35450">
                  <c:v>0.187</c:v>
                </c:pt>
                <c:pt idx="35451">
                  <c:v>0.187</c:v>
                </c:pt>
                <c:pt idx="35452">
                  <c:v>0.187</c:v>
                </c:pt>
                <c:pt idx="35453">
                  <c:v>0.187</c:v>
                </c:pt>
                <c:pt idx="35454">
                  <c:v>0.187</c:v>
                </c:pt>
                <c:pt idx="35455">
                  <c:v>0.187</c:v>
                </c:pt>
                <c:pt idx="35456">
                  <c:v>0.187</c:v>
                </c:pt>
                <c:pt idx="35457">
                  <c:v>0.187</c:v>
                </c:pt>
                <c:pt idx="35458">
                  <c:v>0.187</c:v>
                </c:pt>
                <c:pt idx="35459">
                  <c:v>0.187</c:v>
                </c:pt>
                <c:pt idx="35460">
                  <c:v>0.187</c:v>
                </c:pt>
                <c:pt idx="35461">
                  <c:v>0.187</c:v>
                </c:pt>
                <c:pt idx="35462">
                  <c:v>0.187</c:v>
                </c:pt>
                <c:pt idx="35463">
                  <c:v>0.187</c:v>
                </c:pt>
                <c:pt idx="35464">
                  <c:v>0.187</c:v>
                </c:pt>
                <c:pt idx="35465">
                  <c:v>0.187</c:v>
                </c:pt>
                <c:pt idx="35466">
                  <c:v>0.187</c:v>
                </c:pt>
                <c:pt idx="35467">
                  <c:v>0.187</c:v>
                </c:pt>
                <c:pt idx="35468">
                  <c:v>0.187</c:v>
                </c:pt>
                <c:pt idx="35469">
                  <c:v>0.187</c:v>
                </c:pt>
                <c:pt idx="35470">
                  <c:v>0.187</c:v>
                </c:pt>
                <c:pt idx="35471">
                  <c:v>0.187</c:v>
                </c:pt>
                <c:pt idx="35472">
                  <c:v>0.187</c:v>
                </c:pt>
                <c:pt idx="35473">
                  <c:v>0.187</c:v>
                </c:pt>
                <c:pt idx="35474">
                  <c:v>0.187</c:v>
                </c:pt>
                <c:pt idx="35475">
                  <c:v>0.187</c:v>
                </c:pt>
                <c:pt idx="35476">
                  <c:v>0.187</c:v>
                </c:pt>
                <c:pt idx="35477">
                  <c:v>0.187</c:v>
                </c:pt>
                <c:pt idx="35478">
                  <c:v>0.188</c:v>
                </c:pt>
                <c:pt idx="35479">
                  <c:v>0.188</c:v>
                </c:pt>
                <c:pt idx="35480">
                  <c:v>0.188</c:v>
                </c:pt>
                <c:pt idx="35481">
                  <c:v>0.188</c:v>
                </c:pt>
                <c:pt idx="35482">
                  <c:v>0.188</c:v>
                </c:pt>
                <c:pt idx="35483">
                  <c:v>0.188</c:v>
                </c:pt>
                <c:pt idx="35484">
                  <c:v>0.188</c:v>
                </c:pt>
                <c:pt idx="35485">
                  <c:v>0.188</c:v>
                </c:pt>
                <c:pt idx="35486">
                  <c:v>0.188</c:v>
                </c:pt>
                <c:pt idx="35487">
                  <c:v>0.188</c:v>
                </c:pt>
                <c:pt idx="35488">
                  <c:v>0.188</c:v>
                </c:pt>
                <c:pt idx="35489">
                  <c:v>0.188</c:v>
                </c:pt>
                <c:pt idx="35490">
                  <c:v>0.188</c:v>
                </c:pt>
                <c:pt idx="35491">
                  <c:v>0.188</c:v>
                </c:pt>
                <c:pt idx="35492">
                  <c:v>0.188</c:v>
                </c:pt>
                <c:pt idx="35493">
                  <c:v>0.188</c:v>
                </c:pt>
                <c:pt idx="35494">
                  <c:v>0.188</c:v>
                </c:pt>
                <c:pt idx="35495">
                  <c:v>0.188</c:v>
                </c:pt>
                <c:pt idx="35496">
                  <c:v>0.188</c:v>
                </c:pt>
                <c:pt idx="35497">
                  <c:v>0.188</c:v>
                </c:pt>
                <c:pt idx="35498">
                  <c:v>0.188</c:v>
                </c:pt>
                <c:pt idx="35499">
                  <c:v>0.188</c:v>
                </c:pt>
                <c:pt idx="35500">
                  <c:v>0.188</c:v>
                </c:pt>
                <c:pt idx="35501">
                  <c:v>0.188</c:v>
                </c:pt>
                <c:pt idx="35502">
                  <c:v>0.188</c:v>
                </c:pt>
                <c:pt idx="35503">
                  <c:v>0.188</c:v>
                </c:pt>
                <c:pt idx="35504">
                  <c:v>0.188</c:v>
                </c:pt>
                <c:pt idx="35505">
                  <c:v>0.188</c:v>
                </c:pt>
                <c:pt idx="35506">
                  <c:v>0.188</c:v>
                </c:pt>
                <c:pt idx="35507">
                  <c:v>0.188</c:v>
                </c:pt>
                <c:pt idx="35508">
                  <c:v>0.188</c:v>
                </c:pt>
                <c:pt idx="35509">
                  <c:v>0.188</c:v>
                </c:pt>
                <c:pt idx="35510">
                  <c:v>0.188</c:v>
                </c:pt>
                <c:pt idx="35511">
                  <c:v>0.188</c:v>
                </c:pt>
                <c:pt idx="35512">
                  <c:v>0.188</c:v>
                </c:pt>
                <c:pt idx="35513">
                  <c:v>0.188</c:v>
                </c:pt>
                <c:pt idx="35514">
                  <c:v>0.188</c:v>
                </c:pt>
                <c:pt idx="35515">
                  <c:v>0.188</c:v>
                </c:pt>
                <c:pt idx="35516">
                  <c:v>0.188</c:v>
                </c:pt>
                <c:pt idx="35517">
                  <c:v>0.188</c:v>
                </c:pt>
                <c:pt idx="35518">
                  <c:v>0.188</c:v>
                </c:pt>
                <c:pt idx="35519">
                  <c:v>0.188</c:v>
                </c:pt>
                <c:pt idx="35520">
                  <c:v>0.188</c:v>
                </c:pt>
                <c:pt idx="35521">
                  <c:v>0.188</c:v>
                </c:pt>
                <c:pt idx="35522">
                  <c:v>0.188</c:v>
                </c:pt>
                <c:pt idx="35523">
                  <c:v>0.188</c:v>
                </c:pt>
                <c:pt idx="35524">
                  <c:v>0.188</c:v>
                </c:pt>
                <c:pt idx="35525">
                  <c:v>0.188</c:v>
                </c:pt>
                <c:pt idx="35526">
                  <c:v>0.188</c:v>
                </c:pt>
                <c:pt idx="35527">
                  <c:v>0.188</c:v>
                </c:pt>
                <c:pt idx="35528">
                  <c:v>0.188</c:v>
                </c:pt>
                <c:pt idx="35529">
                  <c:v>0.188</c:v>
                </c:pt>
                <c:pt idx="35530">
                  <c:v>0.188</c:v>
                </c:pt>
                <c:pt idx="35531">
                  <c:v>0.188</c:v>
                </c:pt>
                <c:pt idx="35532">
                  <c:v>0.188</c:v>
                </c:pt>
                <c:pt idx="35533">
                  <c:v>0.188</c:v>
                </c:pt>
                <c:pt idx="35534">
                  <c:v>0.188</c:v>
                </c:pt>
                <c:pt idx="35535">
                  <c:v>0.188</c:v>
                </c:pt>
                <c:pt idx="35536">
                  <c:v>0.188</c:v>
                </c:pt>
                <c:pt idx="35537">
                  <c:v>0.188</c:v>
                </c:pt>
                <c:pt idx="35538">
                  <c:v>0.188</c:v>
                </c:pt>
                <c:pt idx="35539">
                  <c:v>0.188</c:v>
                </c:pt>
                <c:pt idx="35540">
                  <c:v>0.188</c:v>
                </c:pt>
                <c:pt idx="35541">
                  <c:v>0.188</c:v>
                </c:pt>
                <c:pt idx="35542">
                  <c:v>0.188</c:v>
                </c:pt>
                <c:pt idx="35543">
                  <c:v>0.188</c:v>
                </c:pt>
                <c:pt idx="35544">
                  <c:v>0.188</c:v>
                </c:pt>
                <c:pt idx="35545">
                  <c:v>0.188</c:v>
                </c:pt>
                <c:pt idx="35546">
                  <c:v>0.188</c:v>
                </c:pt>
                <c:pt idx="35547">
                  <c:v>0.188</c:v>
                </c:pt>
                <c:pt idx="35548">
                  <c:v>0.188</c:v>
                </c:pt>
                <c:pt idx="35549">
                  <c:v>0.188</c:v>
                </c:pt>
                <c:pt idx="35550">
                  <c:v>0.188</c:v>
                </c:pt>
                <c:pt idx="35551">
                  <c:v>0.188</c:v>
                </c:pt>
                <c:pt idx="35552">
                  <c:v>0.188</c:v>
                </c:pt>
                <c:pt idx="35553">
                  <c:v>0.188</c:v>
                </c:pt>
                <c:pt idx="35554">
                  <c:v>0.188</c:v>
                </c:pt>
                <c:pt idx="35555">
                  <c:v>0.188</c:v>
                </c:pt>
                <c:pt idx="35556">
                  <c:v>0.188</c:v>
                </c:pt>
                <c:pt idx="35557">
                  <c:v>0.188</c:v>
                </c:pt>
                <c:pt idx="35558">
                  <c:v>0.188</c:v>
                </c:pt>
                <c:pt idx="35559">
                  <c:v>0.189</c:v>
                </c:pt>
                <c:pt idx="35560">
                  <c:v>0.189</c:v>
                </c:pt>
                <c:pt idx="35561">
                  <c:v>0.189</c:v>
                </c:pt>
                <c:pt idx="35562">
                  <c:v>0.189</c:v>
                </c:pt>
                <c:pt idx="35563">
                  <c:v>0.189</c:v>
                </c:pt>
                <c:pt idx="35564">
                  <c:v>0.189</c:v>
                </c:pt>
                <c:pt idx="35565">
                  <c:v>0.189</c:v>
                </c:pt>
                <c:pt idx="35566">
                  <c:v>0.189</c:v>
                </c:pt>
                <c:pt idx="35567">
                  <c:v>0.189</c:v>
                </c:pt>
                <c:pt idx="35568">
                  <c:v>0.189</c:v>
                </c:pt>
                <c:pt idx="35569">
                  <c:v>0.189</c:v>
                </c:pt>
                <c:pt idx="35570">
                  <c:v>0.189</c:v>
                </c:pt>
                <c:pt idx="35571">
                  <c:v>0.189</c:v>
                </c:pt>
                <c:pt idx="35572">
                  <c:v>0.189</c:v>
                </c:pt>
                <c:pt idx="35573">
                  <c:v>0.189</c:v>
                </c:pt>
                <c:pt idx="35574">
                  <c:v>0.189</c:v>
                </c:pt>
                <c:pt idx="35575">
                  <c:v>0.189</c:v>
                </c:pt>
                <c:pt idx="35576">
                  <c:v>0.189</c:v>
                </c:pt>
                <c:pt idx="35577">
                  <c:v>0.189</c:v>
                </c:pt>
                <c:pt idx="35578">
                  <c:v>0.189</c:v>
                </c:pt>
                <c:pt idx="35579">
                  <c:v>0.189</c:v>
                </c:pt>
                <c:pt idx="35580">
                  <c:v>0.189</c:v>
                </c:pt>
                <c:pt idx="35581">
                  <c:v>0.189</c:v>
                </c:pt>
                <c:pt idx="35582">
                  <c:v>0.189</c:v>
                </c:pt>
                <c:pt idx="35583">
                  <c:v>0.189</c:v>
                </c:pt>
                <c:pt idx="35584">
                  <c:v>0.189</c:v>
                </c:pt>
                <c:pt idx="35585">
                  <c:v>0.189</c:v>
                </c:pt>
                <c:pt idx="35586">
                  <c:v>0.189</c:v>
                </c:pt>
                <c:pt idx="35587">
                  <c:v>0.189</c:v>
                </c:pt>
                <c:pt idx="35588">
                  <c:v>0.189</c:v>
                </c:pt>
                <c:pt idx="35589">
                  <c:v>0.189</c:v>
                </c:pt>
                <c:pt idx="35590">
                  <c:v>0.189</c:v>
                </c:pt>
                <c:pt idx="35591">
                  <c:v>0.189</c:v>
                </c:pt>
                <c:pt idx="35592">
                  <c:v>0.189</c:v>
                </c:pt>
                <c:pt idx="35593">
                  <c:v>0.189</c:v>
                </c:pt>
                <c:pt idx="35594">
                  <c:v>0.189</c:v>
                </c:pt>
                <c:pt idx="35595">
                  <c:v>0.189</c:v>
                </c:pt>
                <c:pt idx="35596">
                  <c:v>0.189</c:v>
                </c:pt>
                <c:pt idx="35597">
                  <c:v>0.189</c:v>
                </c:pt>
                <c:pt idx="35598">
                  <c:v>0.189</c:v>
                </c:pt>
                <c:pt idx="35599">
                  <c:v>0.189</c:v>
                </c:pt>
                <c:pt idx="35600">
                  <c:v>0.189</c:v>
                </c:pt>
                <c:pt idx="35601">
                  <c:v>0.189</c:v>
                </c:pt>
                <c:pt idx="35602">
                  <c:v>0.189</c:v>
                </c:pt>
                <c:pt idx="35603">
                  <c:v>0.189</c:v>
                </c:pt>
                <c:pt idx="35604">
                  <c:v>0.189</c:v>
                </c:pt>
                <c:pt idx="35605">
                  <c:v>0.189</c:v>
                </c:pt>
                <c:pt idx="35606">
                  <c:v>0.189</c:v>
                </c:pt>
                <c:pt idx="35607">
                  <c:v>0.189</c:v>
                </c:pt>
                <c:pt idx="35608">
                  <c:v>0.189</c:v>
                </c:pt>
                <c:pt idx="35609">
                  <c:v>0.189</c:v>
                </c:pt>
                <c:pt idx="35610">
                  <c:v>0.189</c:v>
                </c:pt>
                <c:pt idx="35611">
                  <c:v>0.189</c:v>
                </c:pt>
                <c:pt idx="35612">
                  <c:v>0.189</c:v>
                </c:pt>
                <c:pt idx="35613">
                  <c:v>0.189</c:v>
                </c:pt>
                <c:pt idx="35614">
                  <c:v>0.189</c:v>
                </c:pt>
                <c:pt idx="35615">
                  <c:v>0.189</c:v>
                </c:pt>
                <c:pt idx="35616">
                  <c:v>0.189</c:v>
                </c:pt>
                <c:pt idx="35617">
                  <c:v>0.189</c:v>
                </c:pt>
                <c:pt idx="35618">
                  <c:v>0.189</c:v>
                </c:pt>
                <c:pt idx="35619">
                  <c:v>0.189</c:v>
                </c:pt>
                <c:pt idx="35620">
                  <c:v>0.189</c:v>
                </c:pt>
                <c:pt idx="35621">
                  <c:v>0.189</c:v>
                </c:pt>
                <c:pt idx="35622">
                  <c:v>0.189</c:v>
                </c:pt>
                <c:pt idx="35623">
                  <c:v>0.189</c:v>
                </c:pt>
                <c:pt idx="35624">
                  <c:v>0.189</c:v>
                </c:pt>
                <c:pt idx="35625">
                  <c:v>0.189</c:v>
                </c:pt>
                <c:pt idx="35626">
                  <c:v>0.189</c:v>
                </c:pt>
                <c:pt idx="35627">
                  <c:v>0.189</c:v>
                </c:pt>
                <c:pt idx="35628">
                  <c:v>0.189</c:v>
                </c:pt>
                <c:pt idx="35629">
                  <c:v>0.189</c:v>
                </c:pt>
                <c:pt idx="35630">
                  <c:v>0.189</c:v>
                </c:pt>
                <c:pt idx="35631">
                  <c:v>0.189</c:v>
                </c:pt>
                <c:pt idx="35632">
                  <c:v>0.189</c:v>
                </c:pt>
                <c:pt idx="35633">
                  <c:v>0.189</c:v>
                </c:pt>
                <c:pt idx="35634">
                  <c:v>0.189</c:v>
                </c:pt>
                <c:pt idx="35635">
                  <c:v>0.189</c:v>
                </c:pt>
                <c:pt idx="35636">
                  <c:v>0.189</c:v>
                </c:pt>
                <c:pt idx="35637">
                  <c:v>0.189</c:v>
                </c:pt>
                <c:pt idx="35638">
                  <c:v>0.189</c:v>
                </c:pt>
                <c:pt idx="35639">
                  <c:v>0.189</c:v>
                </c:pt>
                <c:pt idx="35640">
                  <c:v>0.19</c:v>
                </c:pt>
                <c:pt idx="35641">
                  <c:v>0.19</c:v>
                </c:pt>
                <c:pt idx="35642">
                  <c:v>0.19</c:v>
                </c:pt>
                <c:pt idx="35643">
                  <c:v>0.19</c:v>
                </c:pt>
                <c:pt idx="35644">
                  <c:v>0.19</c:v>
                </c:pt>
                <c:pt idx="35645">
                  <c:v>0.19</c:v>
                </c:pt>
                <c:pt idx="35646">
                  <c:v>0.19</c:v>
                </c:pt>
                <c:pt idx="35647">
                  <c:v>0.19</c:v>
                </c:pt>
                <c:pt idx="35648">
                  <c:v>0.19</c:v>
                </c:pt>
                <c:pt idx="35649">
                  <c:v>0.19</c:v>
                </c:pt>
                <c:pt idx="35650">
                  <c:v>0.19</c:v>
                </c:pt>
                <c:pt idx="35651">
                  <c:v>0.19</c:v>
                </c:pt>
                <c:pt idx="35652">
                  <c:v>0.19</c:v>
                </c:pt>
                <c:pt idx="35653">
                  <c:v>0.19</c:v>
                </c:pt>
                <c:pt idx="35654">
                  <c:v>0.19</c:v>
                </c:pt>
                <c:pt idx="35655">
                  <c:v>0.19</c:v>
                </c:pt>
                <c:pt idx="35656">
                  <c:v>0.19</c:v>
                </c:pt>
                <c:pt idx="35657">
                  <c:v>0.19</c:v>
                </c:pt>
                <c:pt idx="35658">
                  <c:v>0.19</c:v>
                </c:pt>
                <c:pt idx="35659">
                  <c:v>0.19</c:v>
                </c:pt>
                <c:pt idx="35660">
                  <c:v>0.19</c:v>
                </c:pt>
                <c:pt idx="35661">
                  <c:v>0.19</c:v>
                </c:pt>
                <c:pt idx="35662">
                  <c:v>0.19</c:v>
                </c:pt>
                <c:pt idx="35663">
                  <c:v>0.19</c:v>
                </c:pt>
                <c:pt idx="35664">
                  <c:v>0.19</c:v>
                </c:pt>
                <c:pt idx="35665">
                  <c:v>0.19</c:v>
                </c:pt>
                <c:pt idx="35666">
                  <c:v>0.19</c:v>
                </c:pt>
                <c:pt idx="35667">
                  <c:v>0.19</c:v>
                </c:pt>
                <c:pt idx="35668">
                  <c:v>0.19</c:v>
                </c:pt>
                <c:pt idx="35669">
                  <c:v>0.19</c:v>
                </c:pt>
                <c:pt idx="35670">
                  <c:v>0.19</c:v>
                </c:pt>
                <c:pt idx="35671">
                  <c:v>0.19</c:v>
                </c:pt>
                <c:pt idx="35672">
                  <c:v>0.19</c:v>
                </c:pt>
                <c:pt idx="35673">
                  <c:v>0.19</c:v>
                </c:pt>
                <c:pt idx="35674">
                  <c:v>0.19</c:v>
                </c:pt>
                <c:pt idx="35675">
                  <c:v>0.19</c:v>
                </c:pt>
                <c:pt idx="35676">
                  <c:v>0.19</c:v>
                </c:pt>
                <c:pt idx="35677">
                  <c:v>0.19</c:v>
                </c:pt>
                <c:pt idx="35678">
                  <c:v>0.19</c:v>
                </c:pt>
                <c:pt idx="35679">
                  <c:v>0.19</c:v>
                </c:pt>
                <c:pt idx="35680">
                  <c:v>0.19</c:v>
                </c:pt>
                <c:pt idx="35681">
                  <c:v>0.19</c:v>
                </c:pt>
                <c:pt idx="35682">
                  <c:v>0.19</c:v>
                </c:pt>
                <c:pt idx="35683">
                  <c:v>0.19</c:v>
                </c:pt>
                <c:pt idx="35684">
                  <c:v>0.19</c:v>
                </c:pt>
                <c:pt idx="35685">
                  <c:v>0.19</c:v>
                </c:pt>
                <c:pt idx="35686">
                  <c:v>0.19</c:v>
                </c:pt>
                <c:pt idx="35687">
                  <c:v>0.19</c:v>
                </c:pt>
                <c:pt idx="35688">
                  <c:v>0.19</c:v>
                </c:pt>
                <c:pt idx="35689">
                  <c:v>0.19</c:v>
                </c:pt>
                <c:pt idx="35690">
                  <c:v>0.19</c:v>
                </c:pt>
                <c:pt idx="35691">
                  <c:v>0.19</c:v>
                </c:pt>
                <c:pt idx="35692">
                  <c:v>0.19</c:v>
                </c:pt>
                <c:pt idx="35693">
                  <c:v>0.19</c:v>
                </c:pt>
                <c:pt idx="35694">
                  <c:v>0.19</c:v>
                </c:pt>
                <c:pt idx="35695">
                  <c:v>0.19</c:v>
                </c:pt>
                <c:pt idx="35696">
                  <c:v>0.19</c:v>
                </c:pt>
                <c:pt idx="35697">
                  <c:v>0.19</c:v>
                </c:pt>
                <c:pt idx="35698">
                  <c:v>0.19</c:v>
                </c:pt>
                <c:pt idx="35699">
                  <c:v>0.19</c:v>
                </c:pt>
                <c:pt idx="35700">
                  <c:v>0.19</c:v>
                </c:pt>
                <c:pt idx="35701">
                  <c:v>0.19</c:v>
                </c:pt>
                <c:pt idx="35702">
                  <c:v>0.19</c:v>
                </c:pt>
                <c:pt idx="35703">
                  <c:v>0.19</c:v>
                </c:pt>
                <c:pt idx="35704">
                  <c:v>0.19</c:v>
                </c:pt>
                <c:pt idx="35705">
                  <c:v>0.19</c:v>
                </c:pt>
                <c:pt idx="35706">
                  <c:v>0.19</c:v>
                </c:pt>
                <c:pt idx="35707">
                  <c:v>0.19</c:v>
                </c:pt>
                <c:pt idx="35708">
                  <c:v>0.19</c:v>
                </c:pt>
                <c:pt idx="35709">
                  <c:v>0.19</c:v>
                </c:pt>
                <c:pt idx="35710">
                  <c:v>0.19</c:v>
                </c:pt>
                <c:pt idx="35711">
                  <c:v>0.19</c:v>
                </c:pt>
                <c:pt idx="35712">
                  <c:v>0.19</c:v>
                </c:pt>
                <c:pt idx="35713">
                  <c:v>0.19</c:v>
                </c:pt>
                <c:pt idx="35714">
                  <c:v>0.19</c:v>
                </c:pt>
                <c:pt idx="35715">
                  <c:v>0.19</c:v>
                </c:pt>
                <c:pt idx="35716">
                  <c:v>0.19</c:v>
                </c:pt>
                <c:pt idx="35717">
                  <c:v>0.19</c:v>
                </c:pt>
                <c:pt idx="35718">
                  <c:v>0.19</c:v>
                </c:pt>
                <c:pt idx="35719">
                  <c:v>0.19</c:v>
                </c:pt>
                <c:pt idx="35720">
                  <c:v>0.19</c:v>
                </c:pt>
                <c:pt idx="35721">
                  <c:v>0.191</c:v>
                </c:pt>
                <c:pt idx="35722">
                  <c:v>0.191</c:v>
                </c:pt>
                <c:pt idx="35723">
                  <c:v>0.191</c:v>
                </c:pt>
                <c:pt idx="35724">
                  <c:v>0.191</c:v>
                </c:pt>
                <c:pt idx="35725">
                  <c:v>0.191</c:v>
                </c:pt>
                <c:pt idx="35726">
                  <c:v>0.191</c:v>
                </c:pt>
                <c:pt idx="35727">
                  <c:v>0.191</c:v>
                </c:pt>
                <c:pt idx="35728">
                  <c:v>0.191</c:v>
                </c:pt>
                <c:pt idx="35729">
                  <c:v>0.191</c:v>
                </c:pt>
                <c:pt idx="35730">
                  <c:v>0.191</c:v>
                </c:pt>
                <c:pt idx="35731">
                  <c:v>0.191</c:v>
                </c:pt>
                <c:pt idx="35732">
                  <c:v>0.191</c:v>
                </c:pt>
                <c:pt idx="35733">
                  <c:v>0.191</c:v>
                </c:pt>
                <c:pt idx="35734">
                  <c:v>0.191</c:v>
                </c:pt>
                <c:pt idx="35735">
                  <c:v>0.191</c:v>
                </c:pt>
                <c:pt idx="35736">
                  <c:v>0.191</c:v>
                </c:pt>
                <c:pt idx="35737">
                  <c:v>0.191</c:v>
                </c:pt>
                <c:pt idx="35738">
                  <c:v>0.191</c:v>
                </c:pt>
                <c:pt idx="35739">
                  <c:v>0.191</c:v>
                </c:pt>
                <c:pt idx="35740">
                  <c:v>0.191</c:v>
                </c:pt>
                <c:pt idx="35741">
                  <c:v>0.191</c:v>
                </c:pt>
                <c:pt idx="35742">
                  <c:v>0.191</c:v>
                </c:pt>
                <c:pt idx="35743">
                  <c:v>0.191</c:v>
                </c:pt>
                <c:pt idx="35744">
                  <c:v>0.191</c:v>
                </c:pt>
                <c:pt idx="35745">
                  <c:v>0.191</c:v>
                </c:pt>
                <c:pt idx="35746">
                  <c:v>0.191</c:v>
                </c:pt>
                <c:pt idx="35747">
                  <c:v>0.191</c:v>
                </c:pt>
                <c:pt idx="35748">
                  <c:v>0.191</c:v>
                </c:pt>
                <c:pt idx="35749">
                  <c:v>0.191</c:v>
                </c:pt>
                <c:pt idx="35750">
                  <c:v>0.191</c:v>
                </c:pt>
                <c:pt idx="35751">
                  <c:v>0.191</c:v>
                </c:pt>
                <c:pt idx="35752">
                  <c:v>0.191</c:v>
                </c:pt>
                <c:pt idx="35753">
                  <c:v>0.191</c:v>
                </c:pt>
                <c:pt idx="35754">
                  <c:v>0.191</c:v>
                </c:pt>
                <c:pt idx="35755">
                  <c:v>0.191</c:v>
                </c:pt>
                <c:pt idx="35756">
                  <c:v>0.191</c:v>
                </c:pt>
                <c:pt idx="35757">
                  <c:v>0.191</c:v>
                </c:pt>
                <c:pt idx="35758">
                  <c:v>0.191</c:v>
                </c:pt>
                <c:pt idx="35759">
                  <c:v>0.191</c:v>
                </c:pt>
                <c:pt idx="35760">
                  <c:v>0.191</c:v>
                </c:pt>
                <c:pt idx="35761">
                  <c:v>0.191</c:v>
                </c:pt>
                <c:pt idx="35762">
                  <c:v>0.191</c:v>
                </c:pt>
                <c:pt idx="35763">
                  <c:v>0.191</c:v>
                </c:pt>
                <c:pt idx="35764">
                  <c:v>0.191</c:v>
                </c:pt>
                <c:pt idx="35765">
                  <c:v>0.191</c:v>
                </c:pt>
                <c:pt idx="35766">
                  <c:v>0.191</c:v>
                </c:pt>
                <c:pt idx="35767">
                  <c:v>0.191</c:v>
                </c:pt>
                <c:pt idx="35768">
                  <c:v>0.191</c:v>
                </c:pt>
                <c:pt idx="35769">
                  <c:v>0.191</c:v>
                </c:pt>
                <c:pt idx="35770">
                  <c:v>0.191</c:v>
                </c:pt>
                <c:pt idx="35771">
                  <c:v>0.191</c:v>
                </c:pt>
                <c:pt idx="35772">
                  <c:v>0.191</c:v>
                </c:pt>
                <c:pt idx="35773">
                  <c:v>0.191</c:v>
                </c:pt>
                <c:pt idx="35774">
                  <c:v>0.191</c:v>
                </c:pt>
                <c:pt idx="35775">
                  <c:v>0.191</c:v>
                </c:pt>
                <c:pt idx="35776">
                  <c:v>0.191</c:v>
                </c:pt>
                <c:pt idx="35777">
                  <c:v>0.191</c:v>
                </c:pt>
                <c:pt idx="35778">
                  <c:v>0.191</c:v>
                </c:pt>
                <c:pt idx="35779">
                  <c:v>0.191</c:v>
                </c:pt>
                <c:pt idx="35780">
                  <c:v>0.191</c:v>
                </c:pt>
                <c:pt idx="35781">
                  <c:v>0.191</c:v>
                </c:pt>
                <c:pt idx="35782">
                  <c:v>0.191</c:v>
                </c:pt>
                <c:pt idx="35783">
                  <c:v>0.191</c:v>
                </c:pt>
                <c:pt idx="35784">
                  <c:v>0.191</c:v>
                </c:pt>
                <c:pt idx="35785">
                  <c:v>0.191</c:v>
                </c:pt>
                <c:pt idx="35786">
                  <c:v>0.191</c:v>
                </c:pt>
                <c:pt idx="35787">
                  <c:v>0.191</c:v>
                </c:pt>
                <c:pt idx="35788">
                  <c:v>0.191</c:v>
                </c:pt>
                <c:pt idx="35789">
                  <c:v>0.191</c:v>
                </c:pt>
                <c:pt idx="35790">
                  <c:v>0.191</c:v>
                </c:pt>
                <c:pt idx="35791">
                  <c:v>0.191</c:v>
                </c:pt>
                <c:pt idx="35792">
                  <c:v>0.191</c:v>
                </c:pt>
                <c:pt idx="35793">
                  <c:v>0.191</c:v>
                </c:pt>
                <c:pt idx="35794">
                  <c:v>0.191</c:v>
                </c:pt>
                <c:pt idx="35795">
                  <c:v>0.191</c:v>
                </c:pt>
                <c:pt idx="35796">
                  <c:v>0.191</c:v>
                </c:pt>
                <c:pt idx="35797">
                  <c:v>0.191</c:v>
                </c:pt>
                <c:pt idx="35798">
                  <c:v>0.191</c:v>
                </c:pt>
                <c:pt idx="35799">
                  <c:v>0.191</c:v>
                </c:pt>
                <c:pt idx="35800">
                  <c:v>0.191</c:v>
                </c:pt>
                <c:pt idx="35801">
                  <c:v>0.191</c:v>
                </c:pt>
                <c:pt idx="35802">
                  <c:v>0.192</c:v>
                </c:pt>
                <c:pt idx="35803">
                  <c:v>0.192</c:v>
                </c:pt>
                <c:pt idx="35804">
                  <c:v>0.192</c:v>
                </c:pt>
                <c:pt idx="35805">
                  <c:v>0.192</c:v>
                </c:pt>
                <c:pt idx="35806">
                  <c:v>0.192</c:v>
                </c:pt>
                <c:pt idx="35807">
                  <c:v>0.192</c:v>
                </c:pt>
                <c:pt idx="35808">
                  <c:v>0.192</c:v>
                </c:pt>
                <c:pt idx="35809">
                  <c:v>0.192</c:v>
                </c:pt>
                <c:pt idx="35810">
                  <c:v>0.192</c:v>
                </c:pt>
                <c:pt idx="35811">
                  <c:v>0.192</c:v>
                </c:pt>
                <c:pt idx="35812">
                  <c:v>0.192</c:v>
                </c:pt>
                <c:pt idx="35813">
                  <c:v>0.192</c:v>
                </c:pt>
                <c:pt idx="35814">
                  <c:v>0.192</c:v>
                </c:pt>
                <c:pt idx="35815">
                  <c:v>0.192</c:v>
                </c:pt>
                <c:pt idx="35816">
                  <c:v>0.192</c:v>
                </c:pt>
                <c:pt idx="35817">
                  <c:v>0.192</c:v>
                </c:pt>
                <c:pt idx="35818">
                  <c:v>0.192</c:v>
                </c:pt>
                <c:pt idx="35819">
                  <c:v>0.192</c:v>
                </c:pt>
                <c:pt idx="35820">
                  <c:v>0.192</c:v>
                </c:pt>
                <c:pt idx="35821">
                  <c:v>0.192</c:v>
                </c:pt>
                <c:pt idx="35822">
                  <c:v>0.192</c:v>
                </c:pt>
                <c:pt idx="35823">
                  <c:v>0.192</c:v>
                </c:pt>
                <c:pt idx="35824">
                  <c:v>0.192</c:v>
                </c:pt>
                <c:pt idx="35825">
                  <c:v>0.192</c:v>
                </c:pt>
                <c:pt idx="35826">
                  <c:v>0.192</c:v>
                </c:pt>
                <c:pt idx="35827">
                  <c:v>0.192</c:v>
                </c:pt>
                <c:pt idx="35828">
                  <c:v>0.192</c:v>
                </c:pt>
                <c:pt idx="35829">
                  <c:v>0.192</c:v>
                </c:pt>
                <c:pt idx="35830">
                  <c:v>0.192</c:v>
                </c:pt>
                <c:pt idx="35831">
                  <c:v>0.192</c:v>
                </c:pt>
                <c:pt idx="35832">
                  <c:v>0.192</c:v>
                </c:pt>
                <c:pt idx="35833">
                  <c:v>0.192</c:v>
                </c:pt>
                <c:pt idx="35834">
                  <c:v>0.192</c:v>
                </c:pt>
                <c:pt idx="35835">
                  <c:v>0.192</c:v>
                </c:pt>
                <c:pt idx="35836">
                  <c:v>0.192</c:v>
                </c:pt>
                <c:pt idx="35837">
                  <c:v>0.192</c:v>
                </c:pt>
                <c:pt idx="35838">
                  <c:v>0.192</c:v>
                </c:pt>
                <c:pt idx="35839">
                  <c:v>0.192</c:v>
                </c:pt>
                <c:pt idx="35840">
                  <c:v>0.192</c:v>
                </c:pt>
                <c:pt idx="35841">
                  <c:v>0.192</c:v>
                </c:pt>
                <c:pt idx="35842">
                  <c:v>0.192</c:v>
                </c:pt>
                <c:pt idx="35843">
                  <c:v>0.192</c:v>
                </c:pt>
                <c:pt idx="35844">
                  <c:v>0.192</c:v>
                </c:pt>
                <c:pt idx="35845">
                  <c:v>0.192</c:v>
                </c:pt>
                <c:pt idx="35846">
                  <c:v>0.192</c:v>
                </c:pt>
                <c:pt idx="35847">
                  <c:v>0.192</c:v>
                </c:pt>
                <c:pt idx="35848">
                  <c:v>0.192</c:v>
                </c:pt>
                <c:pt idx="35849">
                  <c:v>0.192</c:v>
                </c:pt>
                <c:pt idx="35850">
                  <c:v>0.192</c:v>
                </c:pt>
                <c:pt idx="35851">
                  <c:v>0.192</c:v>
                </c:pt>
                <c:pt idx="35852">
                  <c:v>0.192</c:v>
                </c:pt>
                <c:pt idx="35853">
                  <c:v>0.192</c:v>
                </c:pt>
                <c:pt idx="35854">
                  <c:v>0.192</c:v>
                </c:pt>
                <c:pt idx="35855">
                  <c:v>0.192</c:v>
                </c:pt>
                <c:pt idx="35856">
                  <c:v>0.192</c:v>
                </c:pt>
                <c:pt idx="35857">
                  <c:v>0.192</c:v>
                </c:pt>
                <c:pt idx="35858">
                  <c:v>0.192</c:v>
                </c:pt>
                <c:pt idx="35859">
                  <c:v>0.192</c:v>
                </c:pt>
                <c:pt idx="35860">
                  <c:v>0.192</c:v>
                </c:pt>
                <c:pt idx="35861">
                  <c:v>0.192</c:v>
                </c:pt>
                <c:pt idx="35862">
                  <c:v>0.192</c:v>
                </c:pt>
                <c:pt idx="35863">
                  <c:v>0.192</c:v>
                </c:pt>
                <c:pt idx="35864">
                  <c:v>0.192</c:v>
                </c:pt>
                <c:pt idx="35865">
                  <c:v>0.192</c:v>
                </c:pt>
                <c:pt idx="35866">
                  <c:v>0.192</c:v>
                </c:pt>
                <c:pt idx="35867">
                  <c:v>0.192</c:v>
                </c:pt>
                <c:pt idx="35868">
                  <c:v>0.192</c:v>
                </c:pt>
                <c:pt idx="35869">
                  <c:v>0.192</c:v>
                </c:pt>
                <c:pt idx="35870">
                  <c:v>0.192</c:v>
                </c:pt>
                <c:pt idx="35871">
                  <c:v>0.192</c:v>
                </c:pt>
                <c:pt idx="35872">
                  <c:v>0.192</c:v>
                </c:pt>
                <c:pt idx="35873">
                  <c:v>0.192</c:v>
                </c:pt>
                <c:pt idx="35874">
                  <c:v>0.192</c:v>
                </c:pt>
                <c:pt idx="35875">
                  <c:v>0.192</c:v>
                </c:pt>
                <c:pt idx="35876">
                  <c:v>0.192</c:v>
                </c:pt>
                <c:pt idx="35877">
                  <c:v>0.192</c:v>
                </c:pt>
                <c:pt idx="35878">
                  <c:v>0.192</c:v>
                </c:pt>
                <c:pt idx="35879">
                  <c:v>0.192</c:v>
                </c:pt>
                <c:pt idx="35880">
                  <c:v>0.192</c:v>
                </c:pt>
                <c:pt idx="35881">
                  <c:v>0.192</c:v>
                </c:pt>
                <c:pt idx="35882">
                  <c:v>0.192</c:v>
                </c:pt>
                <c:pt idx="35883">
                  <c:v>0.193</c:v>
                </c:pt>
                <c:pt idx="35884">
                  <c:v>0.193</c:v>
                </c:pt>
                <c:pt idx="35885">
                  <c:v>0.193</c:v>
                </c:pt>
                <c:pt idx="35886">
                  <c:v>0.193</c:v>
                </c:pt>
                <c:pt idx="35887">
                  <c:v>0.193</c:v>
                </c:pt>
                <c:pt idx="35888">
                  <c:v>0.193</c:v>
                </c:pt>
                <c:pt idx="35889">
                  <c:v>0.193</c:v>
                </c:pt>
                <c:pt idx="35890">
                  <c:v>0.193</c:v>
                </c:pt>
                <c:pt idx="35891">
                  <c:v>0.193</c:v>
                </c:pt>
                <c:pt idx="35892">
                  <c:v>0.193</c:v>
                </c:pt>
                <c:pt idx="35893">
                  <c:v>0.193</c:v>
                </c:pt>
                <c:pt idx="35894">
                  <c:v>0.193</c:v>
                </c:pt>
                <c:pt idx="35895">
                  <c:v>0.193</c:v>
                </c:pt>
                <c:pt idx="35896">
                  <c:v>0.193</c:v>
                </c:pt>
                <c:pt idx="35897">
                  <c:v>0.193</c:v>
                </c:pt>
                <c:pt idx="35898">
                  <c:v>0.193</c:v>
                </c:pt>
                <c:pt idx="35899">
                  <c:v>0.193</c:v>
                </c:pt>
                <c:pt idx="35900">
                  <c:v>0.193</c:v>
                </c:pt>
                <c:pt idx="35901">
                  <c:v>0.193</c:v>
                </c:pt>
                <c:pt idx="35902">
                  <c:v>0.193</c:v>
                </c:pt>
                <c:pt idx="35903">
                  <c:v>0.193</c:v>
                </c:pt>
                <c:pt idx="35904">
                  <c:v>0.193</c:v>
                </c:pt>
                <c:pt idx="35905">
                  <c:v>0.193</c:v>
                </c:pt>
                <c:pt idx="35906">
                  <c:v>0.193</c:v>
                </c:pt>
                <c:pt idx="35907">
                  <c:v>0.193</c:v>
                </c:pt>
                <c:pt idx="35908">
                  <c:v>0.193</c:v>
                </c:pt>
                <c:pt idx="35909">
                  <c:v>0.193</c:v>
                </c:pt>
                <c:pt idx="35910">
                  <c:v>0.193</c:v>
                </c:pt>
                <c:pt idx="35911">
                  <c:v>0.193</c:v>
                </c:pt>
                <c:pt idx="35912">
                  <c:v>0.193</c:v>
                </c:pt>
                <c:pt idx="35913">
                  <c:v>0.193</c:v>
                </c:pt>
                <c:pt idx="35914">
                  <c:v>0.193</c:v>
                </c:pt>
                <c:pt idx="35915">
                  <c:v>0.193</c:v>
                </c:pt>
                <c:pt idx="35916">
                  <c:v>0.193</c:v>
                </c:pt>
                <c:pt idx="35917">
                  <c:v>0.193</c:v>
                </c:pt>
                <c:pt idx="35918">
                  <c:v>0.193</c:v>
                </c:pt>
                <c:pt idx="35919">
                  <c:v>0.193</c:v>
                </c:pt>
                <c:pt idx="35920">
                  <c:v>0.193</c:v>
                </c:pt>
                <c:pt idx="35921">
                  <c:v>0.193</c:v>
                </c:pt>
                <c:pt idx="35922">
                  <c:v>0.193</c:v>
                </c:pt>
                <c:pt idx="35923">
                  <c:v>0.193</c:v>
                </c:pt>
                <c:pt idx="35924">
                  <c:v>0.193</c:v>
                </c:pt>
                <c:pt idx="35925">
                  <c:v>0.193</c:v>
                </c:pt>
                <c:pt idx="35926">
                  <c:v>0.193</c:v>
                </c:pt>
                <c:pt idx="35927">
                  <c:v>0.193</c:v>
                </c:pt>
                <c:pt idx="35928">
                  <c:v>0.193</c:v>
                </c:pt>
                <c:pt idx="35929">
                  <c:v>0.193</c:v>
                </c:pt>
                <c:pt idx="35930">
                  <c:v>0.193</c:v>
                </c:pt>
                <c:pt idx="35931">
                  <c:v>0.193</c:v>
                </c:pt>
                <c:pt idx="35932">
                  <c:v>0.193</c:v>
                </c:pt>
                <c:pt idx="35933">
                  <c:v>0.193</c:v>
                </c:pt>
                <c:pt idx="35934">
                  <c:v>0.193</c:v>
                </c:pt>
                <c:pt idx="35935">
                  <c:v>0.193</c:v>
                </c:pt>
                <c:pt idx="35936">
                  <c:v>0.193</c:v>
                </c:pt>
                <c:pt idx="35937">
                  <c:v>0.193</c:v>
                </c:pt>
                <c:pt idx="35938">
                  <c:v>0.193</c:v>
                </c:pt>
                <c:pt idx="35939">
                  <c:v>0.193</c:v>
                </c:pt>
                <c:pt idx="35940">
                  <c:v>0.193</c:v>
                </c:pt>
                <c:pt idx="35941">
                  <c:v>0.193</c:v>
                </c:pt>
                <c:pt idx="35942">
                  <c:v>0.193</c:v>
                </c:pt>
                <c:pt idx="35943">
                  <c:v>0.193</c:v>
                </c:pt>
                <c:pt idx="35944">
                  <c:v>0.193</c:v>
                </c:pt>
                <c:pt idx="35945">
                  <c:v>0.193</c:v>
                </c:pt>
                <c:pt idx="35946">
                  <c:v>0.193</c:v>
                </c:pt>
                <c:pt idx="35947">
                  <c:v>0.193</c:v>
                </c:pt>
                <c:pt idx="35948">
                  <c:v>0.193</c:v>
                </c:pt>
                <c:pt idx="35949">
                  <c:v>0.193</c:v>
                </c:pt>
                <c:pt idx="35950">
                  <c:v>0.193</c:v>
                </c:pt>
                <c:pt idx="35951">
                  <c:v>0.193</c:v>
                </c:pt>
                <c:pt idx="35952">
                  <c:v>0.193</c:v>
                </c:pt>
                <c:pt idx="35953">
                  <c:v>0.193</c:v>
                </c:pt>
                <c:pt idx="35954">
                  <c:v>0.193</c:v>
                </c:pt>
                <c:pt idx="35955">
                  <c:v>0.193</c:v>
                </c:pt>
                <c:pt idx="35956">
                  <c:v>0.193</c:v>
                </c:pt>
                <c:pt idx="35957">
                  <c:v>0.193</c:v>
                </c:pt>
                <c:pt idx="35958">
                  <c:v>0.193</c:v>
                </c:pt>
                <c:pt idx="35959">
                  <c:v>0.193</c:v>
                </c:pt>
                <c:pt idx="35960">
                  <c:v>0.193</c:v>
                </c:pt>
                <c:pt idx="35961">
                  <c:v>0.193</c:v>
                </c:pt>
                <c:pt idx="35962">
                  <c:v>0.193</c:v>
                </c:pt>
                <c:pt idx="35963">
                  <c:v>0.193</c:v>
                </c:pt>
                <c:pt idx="35964">
                  <c:v>0.19400000000000001</c:v>
                </c:pt>
                <c:pt idx="35965">
                  <c:v>0.19400000000000001</c:v>
                </c:pt>
                <c:pt idx="35966">
                  <c:v>0.19400000000000001</c:v>
                </c:pt>
                <c:pt idx="35967">
                  <c:v>0.19400000000000001</c:v>
                </c:pt>
                <c:pt idx="35968">
                  <c:v>0.19400000000000001</c:v>
                </c:pt>
                <c:pt idx="35969">
                  <c:v>0.19400000000000001</c:v>
                </c:pt>
                <c:pt idx="35970">
                  <c:v>0.19400000000000001</c:v>
                </c:pt>
                <c:pt idx="35971">
                  <c:v>0.19400000000000001</c:v>
                </c:pt>
                <c:pt idx="35972">
                  <c:v>0.19400000000000001</c:v>
                </c:pt>
                <c:pt idx="35973">
                  <c:v>0.19400000000000001</c:v>
                </c:pt>
                <c:pt idx="35974">
                  <c:v>0.19400000000000001</c:v>
                </c:pt>
                <c:pt idx="35975">
                  <c:v>0.19400000000000001</c:v>
                </c:pt>
                <c:pt idx="35976">
                  <c:v>0.19400000000000001</c:v>
                </c:pt>
                <c:pt idx="35977">
                  <c:v>0.19400000000000001</c:v>
                </c:pt>
                <c:pt idx="35978">
                  <c:v>0.19400000000000001</c:v>
                </c:pt>
                <c:pt idx="35979">
                  <c:v>0.19400000000000001</c:v>
                </c:pt>
                <c:pt idx="35980">
                  <c:v>0.19400000000000001</c:v>
                </c:pt>
                <c:pt idx="35981">
                  <c:v>0.19400000000000001</c:v>
                </c:pt>
                <c:pt idx="35982">
                  <c:v>0.19400000000000001</c:v>
                </c:pt>
                <c:pt idx="35983">
                  <c:v>0.19400000000000001</c:v>
                </c:pt>
                <c:pt idx="35984">
                  <c:v>0.19400000000000001</c:v>
                </c:pt>
                <c:pt idx="35985">
                  <c:v>0.19400000000000001</c:v>
                </c:pt>
                <c:pt idx="35986">
                  <c:v>0.19400000000000001</c:v>
                </c:pt>
                <c:pt idx="35987">
                  <c:v>0.19400000000000001</c:v>
                </c:pt>
                <c:pt idx="35988">
                  <c:v>0.19400000000000001</c:v>
                </c:pt>
                <c:pt idx="35989">
                  <c:v>0.19400000000000001</c:v>
                </c:pt>
                <c:pt idx="35990">
                  <c:v>0.19400000000000001</c:v>
                </c:pt>
                <c:pt idx="35991">
                  <c:v>0.19400000000000001</c:v>
                </c:pt>
                <c:pt idx="35992">
                  <c:v>0.19400000000000001</c:v>
                </c:pt>
                <c:pt idx="35993">
                  <c:v>0.19400000000000001</c:v>
                </c:pt>
                <c:pt idx="35994">
                  <c:v>0.19400000000000001</c:v>
                </c:pt>
                <c:pt idx="35995">
                  <c:v>0.19400000000000001</c:v>
                </c:pt>
                <c:pt idx="35996">
                  <c:v>0.19400000000000001</c:v>
                </c:pt>
                <c:pt idx="35997">
                  <c:v>0.19400000000000001</c:v>
                </c:pt>
                <c:pt idx="35998">
                  <c:v>0.19400000000000001</c:v>
                </c:pt>
                <c:pt idx="35999">
                  <c:v>0.19400000000000001</c:v>
                </c:pt>
                <c:pt idx="36000">
                  <c:v>0.19400000000000001</c:v>
                </c:pt>
                <c:pt idx="36001">
                  <c:v>0.19400000000000001</c:v>
                </c:pt>
                <c:pt idx="36002">
                  <c:v>0.19400000000000001</c:v>
                </c:pt>
                <c:pt idx="36003">
                  <c:v>0.19400000000000001</c:v>
                </c:pt>
                <c:pt idx="36004">
                  <c:v>0.19400000000000001</c:v>
                </c:pt>
                <c:pt idx="36005">
                  <c:v>0.19400000000000001</c:v>
                </c:pt>
                <c:pt idx="36006">
                  <c:v>0.19400000000000001</c:v>
                </c:pt>
                <c:pt idx="36007">
                  <c:v>0.19400000000000001</c:v>
                </c:pt>
                <c:pt idx="36008">
                  <c:v>0.19400000000000001</c:v>
                </c:pt>
                <c:pt idx="36009">
                  <c:v>0.19400000000000001</c:v>
                </c:pt>
                <c:pt idx="36010">
                  <c:v>0.19400000000000001</c:v>
                </c:pt>
                <c:pt idx="36011">
                  <c:v>0.19400000000000001</c:v>
                </c:pt>
                <c:pt idx="36012">
                  <c:v>0.19400000000000001</c:v>
                </c:pt>
                <c:pt idx="36013">
                  <c:v>0.19400000000000001</c:v>
                </c:pt>
                <c:pt idx="36014">
                  <c:v>0.19400000000000001</c:v>
                </c:pt>
                <c:pt idx="36015">
                  <c:v>0.19400000000000001</c:v>
                </c:pt>
                <c:pt idx="36016">
                  <c:v>0.19400000000000001</c:v>
                </c:pt>
                <c:pt idx="36017">
                  <c:v>0.19400000000000001</c:v>
                </c:pt>
                <c:pt idx="36018">
                  <c:v>0.19400000000000001</c:v>
                </c:pt>
                <c:pt idx="36019">
                  <c:v>0.19400000000000001</c:v>
                </c:pt>
                <c:pt idx="36020">
                  <c:v>0.19400000000000001</c:v>
                </c:pt>
                <c:pt idx="36021">
                  <c:v>0.19400000000000001</c:v>
                </c:pt>
                <c:pt idx="36022">
                  <c:v>0.19400000000000001</c:v>
                </c:pt>
                <c:pt idx="36023">
                  <c:v>0.19400000000000001</c:v>
                </c:pt>
                <c:pt idx="36024">
                  <c:v>0.19400000000000001</c:v>
                </c:pt>
                <c:pt idx="36025">
                  <c:v>0.19400000000000001</c:v>
                </c:pt>
                <c:pt idx="36026">
                  <c:v>0.19400000000000001</c:v>
                </c:pt>
                <c:pt idx="36027">
                  <c:v>0.19400000000000001</c:v>
                </c:pt>
                <c:pt idx="36028">
                  <c:v>0.19400000000000001</c:v>
                </c:pt>
                <c:pt idx="36029">
                  <c:v>0.19400000000000001</c:v>
                </c:pt>
                <c:pt idx="36030">
                  <c:v>0.19400000000000001</c:v>
                </c:pt>
                <c:pt idx="36031">
                  <c:v>0.19400000000000001</c:v>
                </c:pt>
                <c:pt idx="36032">
                  <c:v>0.19400000000000001</c:v>
                </c:pt>
                <c:pt idx="36033">
                  <c:v>0.19400000000000001</c:v>
                </c:pt>
                <c:pt idx="36034">
                  <c:v>0.19400000000000001</c:v>
                </c:pt>
                <c:pt idx="36035">
                  <c:v>0.19400000000000001</c:v>
                </c:pt>
                <c:pt idx="36036">
                  <c:v>0.19400000000000001</c:v>
                </c:pt>
                <c:pt idx="36037">
                  <c:v>0.19400000000000001</c:v>
                </c:pt>
                <c:pt idx="36038">
                  <c:v>0.19400000000000001</c:v>
                </c:pt>
                <c:pt idx="36039">
                  <c:v>0.19400000000000001</c:v>
                </c:pt>
                <c:pt idx="36040">
                  <c:v>0.19400000000000001</c:v>
                </c:pt>
                <c:pt idx="36041">
                  <c:v>0.19400000000000001</c:v>
                </c:pt>
                <c:pt idx="36042">
                  <c:v>0.19400000000000001</c:v>
                </c:pt>
                <c:pt idx="36043">
                  <c:v>0.19400000000000001</c:v>
                </c:pt>
                <c:pt idx="36044">
                  <c:v>0.19400000000000001</c:v>
                </c:pt>
                <c:pt idx="36045">
                  <c:v>0.19500000000000001</c:v>
                </c:pt>
                <c:pt idx="36046">
                  <c:v>0.19500000000000001</c:v>
                </c:pt>
                <c:pt idx="36047">
                  <c:v>0.19500000000000001</c:v>
                </c:pt>
                <c:pt idx="36048">
                  <c:v>0.19500000000000001</c:v>
                </c:pt>
                <c:pt idx="36049">
                  <c:v>0.19500000000000001</c:v>
                </c:pt>
                <c:pt idx="36050">
                  <c:v>0.19500000000000001</c:v>
                </c:pt>
                <c:pt idx="36051">
                  <c:v>0.19500000000000001</c:v>
                </c:pt>
                <c:pt idx="36052">
                  <c:v>0.19500000000000001</c:v>
                </c:pt>
                <c:pt idx="36053">
                  <c:v>0.19500000000000001</c:v>
                </c:pt>
                <c:pt idx="36054">
                  <c:v>0.19500000000000001</c:v>
                </c:pt>
                <c:pt idx="36055">
                  <c:v>0.19500000000000001</c:v>
                </c:pt>
                <c:pt idx="36056">
                  <c:v>0.19500000000000001</c:v>
                </c:pt>
                <c:pt idx="36057">
                  <c:v>0.19500000000000001</c:v>
                </c:pt>
                <c:pt idx="36058">
                  <c:v>0.19500000000000001</c:v>
                </c:pt>
                <c:pt idx="36059">
                  <c:v>0.19500000000000001</c:v>
                </c:pt>
                <c:pt idx="36060">
                  <c:v>0.19500000000000001</c:v>
                </c:pt>
                <c:pt idx="36061">
                  <c:v>0.19500000000000001</c:v>
                </c:pt>
                <c:pt idx="36062">
                  <c:v>0.19500000000000001</c:v>
                </c:pt>
                <c:pt idx="36063">
                  <c:v>0.19500000000000001</c:v>
                </c:pt>
                <c:pt idx="36064">
                  <c:v>0.19500000000000001</c:v>
                </c:pt>
                <c:pt idx="36065">
                  <c:v>0.19500000000000001</c:v>
                </c:pt>
                <c:pt idx="36066">
                  <c:v>0.19500000000000001</c:v>
                </c:pt>
                <c:pt idx="36067">
                  <c:v>0.19500000000000001</c:v>
                </c:pt>
                <c:pt idx="36068">
                  <c:v>0.19500000000000001</c:v>
                </c:pt>
                <c:pt idx="36069">
                  <c:v>0.19500000000000001</c:v>
                </c:pt>
                <c:pt idx="36070">
                  <c:v>0.19500000000000001</c:v>
                </c:pt>
                <c:pt idx="36071">
                  <c:v>0.19500000000000001</c:v>
                </c:pt>
                <c:pt idx="36072">
                  <c:v>0.19500000000000001</c:v>
                </c:pt>
                <c:pt idx="36073">
                  <c:v>0.19500000000000001</c:v>
                </c:pt>
                <c:pt idx="36074">
                  <c:v>0.19500000000000001</c:v>
                </c:pt>
                <c:pt idx="36075">
                  <c:v>0.19500000000000001</c:v>
                </c:pt>
                <c:pt idx="36076">
                  <c:v>0.19500000000000001</c:v>
                </c:pt>
                <c:pt idx="36077">
                  <c:v>0.19500000000000001</c:v>
                </c:pt>
                <c:pt idx="36078">
                  <c:v>0.19500000000000001</c:v>
                </c:pt>
                <c:pt idx="36079">
                  <c:v>0.19500000000000001</c:v>
                </c:pt>
                <c:pt idx="36080">
                  <c:v>0.19500000000000001</c:v>
                </c:pt>
                <c:pt idx="36081">
                  <c:v>0.19500000000000001</c:v>
                </c:pt>
                <c:pt idx="36082">
                  <c:v>0.19500000000000001</c:v>
                </c:pt>
                <c:pt idx="36083">
                  <c:v>0.19500000000000001</c:v>
                </c:pt>
                <c:pt idx="36084">
                  <c:v>0.19500000000000001</c:v>
                </c:pt>
                <c:pt idx="36085">
                  <c:v>0.19500000000000001</c:v>
                </c:pt>
                <c:pt idx="36086">
                  <c:v>0.19500000000000001</c:v>
                </c:pt>
                <c:pt idx="36087">
                  <c:v>0.19500000000000001</c:v>
                </c:pt>
                <c:pt idx="36088">
                  <c:v>0.19500000000000001</c:v>
                </c:pt>
                <c:pt idx="36089">
                  <c:v>0.19500000000000001</c:v>
                </c:pt>
                <c:pt idx="36090">
                  <c:v>0.19500000000000001</c:v>
                </c:pt>
                <c:pt idx="36091">
                  <c:v>0.19500000000000001</c:v>
                </c:pt>
                <c:pt idx="36092">
                  <c:v>0.19500000000000001</c:v>
                </c:pt>
                <c:pt idx="36093">
                  <c:v>0.19500000000000001</c:v>
                </c:pt>
                <c:pt idx="36094">
                  <c:v>0.19500000000000001</c:v>
                </c:pt>
                <c:pt idx="36095">
                  <c:v>0.19500000000000001</c:v>
                </c:pt>
                <c:pt idx="36096">
                  <c:v>0.19500000000000001</c:v>
                </c:pt>
                <c:pt idx="36097">
                  <c:v>0.19500000000000001</c:v>
                </c:pt>
                <c:pt idx="36098">
                  <c:v>0.19500000000000001</c:v>
                </c:pt>
                <c:pt idx="36099">
                  <c:v>0.19500000000000001</c:v>
                </c:pt>
                <c:pt idx="36100">
                  <c:v>0.19500000000000001</c:v>
                </c:pt>
                <c:pt idx="36101">
                  <c:v>0.19500000000000001</c:v>
                </c:pt>
                <c:pt idx="36102">
                  <c:v>0.19500000000000001</c:v>
                </c:pt>
                <c:pt idx="36103">
                  <c:v>0.19500000000000001</c:v>
                </c:pt>
                <c:pt idx="36104">
                  <c:v>0.19500000000000001</c:v>
                </c:pt>
                <c:pt idx="36105">
                  <c:v>0.19500000000000001</c:v>
                </c:pt>
                <c:pt idx="36106">
                  <c:v>0.19500000000000001</c:v>
                </c:pt>
                <c:pt idx="36107">
                  <c:v>0.19500000000000001</c:v>
                </c:pt>
                <c:pt idx="36108">
                  <c:v>0.19500000000000001</c:v>
                </c:pt>
                <c:pt idx="36109">
                  <c:v>0.19500000000000001</c:v>
                </c:pt>
                <c:pt idx="36110">
                  <c:v>0.19500000000000001</c:v>
                </c:pt>
                <c:pt idx="36111">
                  <c:v>0.19500000000000001</c:v>
                </c:pt>
                <c:pt idx="36112">
                  <c:v>0.19500000000000001</c:v>
                </c:pt>
                <c:pt idx="36113">
                  <c:v>0.19500000000000001</c:v>
                </c:pt>
                <c:pt idx="36114">
                  <c:v>0.19500000000000001</c:v>
                </c:pt>
                <c:pt idx="36115">
                  <c:v>0.19500000000000001</c:v>
                </c:pt>
                <c:pt idx="36116">
                  <c:v>0.19500000000000001</c:v>
                </c:pt>
                <c:pt idx="36117">
                  <c:v>0.19500000000000001</c:v>
                </c:pt>
                <c:pt idx="36118">
                  <c:v>0.19500000000000001</c:v>
                </c:pt>
                <c:pt idx="36119">
                  <c:v>0.19500000000000001</c:v>
                </c:pt>
                <c:pt idx="36120">
                  <c:v>0.19500000000000001</c:v>
                </c:pt>
                <c:pt idx="36121">
                  <c:v>0.19500000000000001</c:v>
                </c:pt>
                <c:pt idx="36122">
                  <c:v>0.19500000000000001</c:v>
                </c:pt>
                <c:pt idx="36123">
                  <c:v>0.19500000000000001</c:v>
                </c:pt>
                <c:pt idx="36124">
                  <c:v>0.19500000000000001</c:v>
                </c:pt>
                <c:pt idx="36125">
                  <c:v>0.19500000000000001</c:v>
                </c:pt>
                <c:pt idx="36126">
                  <c:v>0.19600000000000001</c:v>
                </c:pt>
                <c:pt idx="36127">
                  <c:v>0.19600000000000001</c:v>
                </c:pt>
                <c:pt idx="36128">
                  <c:v>0.19600000000000001</c:v>
                </c:pt>
                <c:pt idx="36129">
                  <c:v>0.19600000000000001</c:v>
                </c:pt>
                <c:pt idx="36130">
                  <c:v>0.19600000000000001</c:v>
                </c:pt>
                <c:pt idx="36131">
                  <c:v>0.19600000000000001</c:v>
                </c:pt>
                <c:pt idx="36132">
                  <c:v>0.19600000000000001</c:v>
                </c:pt>
                <c:pt idx="36133">
                  <c:v>0.19600000000000001</c:v>
                </c:pt>
                <c:pt idx="36134">
                  <c:v>0.19600000000000001</c:v>
                </c:pt>
                <c:pt idx="36135">
                  <c:v>0.19600000000000001</c:v>
                </c:pt>
                <c:pt idx="36136">
                  <c:v>0.19600000000000001</c:v>
                </c:pt>
                <c:pt idx="36137">
                  <c:v>0.19600000000000001</c:v>
                </c:pt>
                <c:pt idx="36138">
                  <c:v>0.19600000000000001</c:v>
                </c:pt>
                <c:pt idx="36139">
                  <c:v>0.19600000000000001</c:v>
                </c:pt>
                <c:pt idx="36140">
                  <c:v>0.19600000000000001</c:v>
                </c:pt>
                <c:pt idx="36141">
                  <c:v>0.19600000000000001</c:v>
                </c:pt>
                <c:pt idx="36142">
                  <c:v>0.19600000000000001</c:v>
                </c:pt>
                <c:pt idx="36143">
                  <c:v>0.19600000000000001</c:v>
                </c:pt>
                <c:pt idx="36144">
                  <c:v>0.19600000000000001</c:v>
                </c:pt>
                <c:pt idx="36145">
                  <c:v>0.19600000000000001</c:v>
                </c:pt>
                <c:pt idx="36146">
                  <c:v>0.19600000000000001</c:v>
                </c:pt>
                <c:pt idx="36147">
                  <c:v>0.19600000000000001</c:v>
                </c:pt>
                <c:pt idx="36148">
                  <c:v>0.19600000000000001</c:v>
                </c:pt>
                <c:pt idx="36149">
                  <c:v>0.19600000000000001</c:v>
                </c:pt>
                <c:pt idx="36150">
                  <c:v>0.19600000000000001</c:v>
                </c:pt>
                <c:pt idx="36151">
                  <c:v>0.19600000000000001</c:v>
                </c:pt>
                <c:pt idx="36152">
                  <c:v>0.19600000000000001</c:v>
                </c:pt>
                <c:pt idx="36153">
                  <c:v>0.19600000000000001</c:v>
                </c:pt>
                <c:pt idx="36154">
                  <c:v>0.19600000000000001</c:v>
                </c:pt>
                <c:pt idx="36155">
                  <c:v>0.19600000000000001</c:v>
                </c:pt>
                <c:pt idx="36156">
                  <c:v>0.19600000000000001</c:v>
                </c:pt>
                <c:pt idx="36157">
                  <c:v>0.19600000000000001</c:v>
                </c:pt>
                <c:pt idx="36158">
                  <c:v>0.19600000000000001</c:v>
                </c:pt>
                <c:pt idx="36159">
                  <c:v>0.19600000000000001</c:v>
                </c:pt>
                <c:pt idx="36160">
                  <c:v>0.19600000000000001</c:v>
                </c:pt>
                <c:pt idx="36161">
                  <c:v>0.19600000000000001</c:v>
                </c:pt>
                <c:pt idx="36162">
                  <c:v>0.19600000000000001</c:v>
                </c:pt>
                <c:pt idx="36163">
                  <c:v>0.19600000000000001</c:v>
                </c:pt>
                <c:pt idx="36164">
                  <c:v>0.19600000000000001</c:v>
                </c:pt>
                <c:pt idx="36165">
                  <c:v>0.19600000000000001</c:v>
                </c:pt>
                <c:pt idx="36166">
                  <c:v>0.19600000000000001</c:v>
                </c:pt>
                <c:pt idx="36167">
                  <c:v>0.19600000000000001</c:v>
                </c:pt>
                <c:pt idx="36168">
                  <c:v>0.19600000000000001</c:v>
                </c:pt>
                <c:pt idx="36169">
                  <c:v>0.19600000000000001</c:v>
                </c:pt>
                <c:pt idx="36170">
                  <c:v>0.19600000000000001</c:v>
                </c:pt>
                <c:pt idx="36171">
                  <c:v>0.19600000000000001</c:v>
                </c:pt>
                <c:pt idx="36172">
                  <c:v>0.19600000000000001</c:v>
                </c:pt>
                <c:pt idx="36173">
                  <c:v>0.19600000000000001</c:v>
                </c:pt>
                <c:pt idx="36174">
                  <c:v>0.19600000000000001</c:v>
                </c:pt>
                <c:pt idx="36175">
                  <c:v>0.19600000000000001</c:v>
                </c:pt>
                <c:pt idx="36176">
                  <c:v>0.19600000000000001</c:v>
                </c:pt>
                <c:pt idx="36177">
                  <c:v>0.19600000000000001</c:v>
                </c:pt>
                <c:pt idx="36178">
                  <c:v>0.19600000000000001</c:v>
                </c:pt>
                <c:pt idx="36179">
                  <c:v>0.19600000000000001</c:v>
                </c:pt>
                <c:pt idx="36180">
                  <c:v>0.19600000000000001</c:v>
                </c:pt>
                <c:pt idx="36181">
                  <c:v>0.19600000000000001</c:v>
                </c:pt>
                <c:pt idx="36182">
                  <c:v>0.19600000000000001</c:v>
                </c:pt>
                <c:pt idx="36183">
                  <c:v>0.19600000000000001</c:v>
                </c:pt>
                <c:pt idx="36184">
                  <c:v>0.19600000000000001</c:v>
                </c:pt>
                <c:pt idx="36185">
                  <c:v>0.19600000000000001</c:v>
                </c:pt>
                <c:pt idx="36186">
                  <c:v>0.19600000000000001</c:v>
                </c:pt>
                <c:pt idx="36187">
                  <c:v>0.19600000000000001</c:v>
                </c:pt>
                <c:pt idx="36188">
                  <c:v>0.19600000000000001</c:v>
                </c:pt>
                <c:pt idx="36189">
                  <c:v>0.19600000000000001</c:v>
                </c:pt>
                <c:pt idx="36190">
                  <c:v>0.19600000000000001</c:v>
                </c:pt>
                <c:pt idx="36191">
                  <c:v>0.19600000000000001</c:v>
                </c:pt>
                <c:pt idx="36192">
                  <c:v>0.19600000000000001</c:v>
                </c:pt>
                <c:pt idx="36193">
                  <c:v>0.19600000000000001</c:v>
                </c:pt>
                <c:pt idx="36194">
                  <c:v>0.19600000000000001</c:v>
                </c:pt>
                <c:pt idx="36195">
                  <c:v>0.19600000000000001</c:v>
                </c:pt>
                <c:pt idx="36196">
                  <c:v>0.19600000000000001</c:v>
                </c:pt>
                <c:pt idx="36197">
                  <c:v>0.19600000000000001</c:v>
                </c:pt>
                <c:pt idx="36198">
                  <c:v>0.19600000000000001</c:v>
                </c:pt>
                <c:pt idx="36199">
                  <c:v>0.19600000000000001</c:v>
                </c:pt>
                <c:pt idx="36200">
                  <c:v>0.19600000000000001</c:v>
                </c:pt>
                <c:pt idx="36201">
                  <c:v>0.19600000000000001</c:v>
                </c:pt>
                <c:pt idx="36202">
                  <c:v>0.19600000000000001</c:v>
                </c:pt>
                <c:pt idx="36203">
                  <c:v>0.19600000000000001</c:v>
                </c:pt>
                <c:pt idx="36204">
                  <c:v>0.19600000000000001</c:v>
                </c:pt>
                <c:pt idx="36205">
                  <c:v>0.19600000000000001</c:v>
                </c:pt>
                <c:pt idx="36206">
                  <c:v>0.19600000000000001</c:v>
                </c:pt>
                <c:pt idx="36207">
                  <c:v>0.19700000000000001</c:v>
                </c:pt>
                <c:pt idx="36208">
                  <c:v>0.19700000000000001</c:v>
                </c:pt>
                <c:pt idx="36209">
                  <c:v>0.19700000000000001</c:v>
                </c:pt>
                <c:pt idx="36210">
                  <c:v>0.19700000000000001</c:v>
                </c:pt>
                <c:pt idx="36211">
                  <c:v>0.19700000000000001</c:v>
                </c:pt>
                <c:pt idx="36212">
                  <c:v>0.19700000000000001</c:v>
                </c:pt>
                <c:pt idx="36213">
                  <c:v>0.19700000000000001</c:v>
                </c:pt>
                <c:pt idx="36214">
                  <c:v>0.19700000000000001</c:v>
                </c:pt>
                <c:pt idx="36215">
                  <c:v>0.19700000000000001</c:v>
                </c:pt>
                <c:pt idx="36216">
                  <c:v>0.19700000000000001</c:v>
                </c:pt>
                <c:pt idx="36217">
                  <c:v>0.19700000000000001</c:v>
                </c:pt>
                <c:pt idx="36218">
                  <c:v>0.19700000000000001</c:v>
                </c:pt>
                <c:pt idx="36219">
                  <c:v>0.19700000000000001</c:v>
                </c:pt>
                <c:pt idx="36220">
                  <c:v>0.19700000000000001</c:v>
                </c:pt>
                <c:pt idx="36221">
                  <c:v>0.19700000000000001</c:v>
                </c:pt>
                <c:pt idx="36222">
                  <c:v>0.19700000000000001</c:v>
                </c:pt>
                <c:pt idx="36223">
                  <c:v>0.19700000000000001</c:v>
                </c:pt>
                <c:pt idx="36224">
                  <c:v>0.19700000000000001</c:v>
                </c:pt>
                <c:pt idx="36225">
                  <c:v>0.19700000000000001</c:v>
                </c:pt>
                <c:pt idx="36226">
                  <c:v>0.19700000000000001</c:v>
                </c:pt>
                <c:pt idx="36227">
                  <c:v>0.19700000000000001</c:v>
                </c:pt>
                <c:pt idx="36228">
                  <c:v>0.19700000000000001</c:v>
                </c:pt>
                <c:pt idx="36229">
                  <c:v>0.19700000000000001</c:v>
                </c:pt>
                <c:pt idx="36230">
                  <c:v>0.19700000000000001</c:v>
                </c:pt>
                <c:pt idx="36231">
                  <c:v>0.19700000000000001</c:v>
                </c:pt>
                <c:pt idx="36232">
                  <c:v>0.19700000000000001</c:v>
                </c:pt>
                <c:pt idx="36233">
                  <c:v>0.19700000000000001</c:v>
                </c:pt>
                <c:pt idx="36234">
                  <c:v>0.19700000000000001</c:v>
                </c:pt>
                <c:pt idx="36235">
                  <c:v>0.19700000000000001</c:v>
                </c:pt>
                <c:pt idx="36236">
                  <c:v>0.19700000000000001</c:v>
                </c:pt>
                <c:pt idx="36237">
                  <c:v>0.19700000000000001</c:v>
                </c:pt>
                <c:pt idx="36238">
                  <c:v>0.19700000000000001</c:v>
                </c:pt>
                <c:pt idx="36239">
                  <c:v>0.19700000000000001</c:v>
                </c:pt>
                <c:pt idx="36240">
                  <c:v>0.19700000000000001</c:v>
                </c:pt>
                <c:pt idx="36241">
                  <c:v>0.19700000000000001</c:v>
                </c:pt>
                <c:pt idx="36242">
                  <c:v>0.19700000000000001</c:v>
                </c:pt>
                <c:pt idx="36243">
                  <c:v>0.19700000000000001</c:v>
                </c:pt>
                <c:pt idx="36244">
                  <c:v>0.19700000000000001</c:v>
                </c:pt>
                <c:pt idx="36245">
                  <c:v>0.19700000000000001</c:v>
                </c:pt>
                <c:pt idx="36246">
                  <c:v>0.19700000000000001</c:v>
                </c:pt>
                <c:pt idx="36247">
                  <c:v>0.19700000000000001</c:v>
                </c:pt>
                <c:pt idx="36248">
                  <c:v>0.19700000000000001</c:v>
                </c:pt>
                <c:pt idx="36249">
                  <c:v>0.19700000000000001</c:v>
                </c:pt>
                <c:pt idx="36250">
                  <c:v>0.19700000000000001</c:v>
                </c:pt>
                <c:pt idx="36251">
                  <c:v>0.19700000000000001</c:v>
                </c:pt>
                <c:pt idx="36252">
                  <c:v>0.19700000000000001</c:v>
                </c:pt>
                <c:pt idx="36253">
                  <c:v>0.19700000000000001</c:v>
                </c:pt>
                <c:pt idx="36254">
                  <c:v>0.19700000000000001</c:v>
                </c:pt>
                <c:pt idx="36255">
                  <c:v>0.19700000000000001</c:v>
                </c:pt>
                <c:pt idx="36256">
                  <c:v>0.19700000000000001</c:v>
                </c:pt>
                <c:pt idx="36257">
                  <c:v>0.19700000000000001</c:v>
                </c:pt>
                <c:pt idx="36258">
                  <c:v>0.19700000000000001</c:v>
                </c:pt>
                <c:pt idx="36259">
                  <c:v>0.19700000000000001</c:v>
                </c:pt>
                <c:pt idx="36260">
                  <c:v>0.19700000000000001</c:v>
                </c:pt>
                <c:pt idx="36261">
                  <c:v>0.19700000000000001</c:v>
                </c:pt>
                <c:pt idx="36262">
                  <c:v>0.19700000000000001</c:v>
                </c:pt>
                <c:pt idx="36263">
                  <c:v>0.19700000000000001</c:v>
                </c:pt>
                <c:pt idx="36264">
                  <c:v>0.19700000000000001</c:v>
                </c:pt>
                <c:pt idx="36265">
                  <c:v>0.19700000000000001</c:v>
                </c:pt>
                <c:pt idx="36266">
                  <c:v>0.19700000000000001</c:v>
                </c:pt>
                <c:pt idx="36267">
                  <c:v>0.19700000000000001</c:v>
                </c:pt>
                <c:pt idx="36268">
                  <c:v>0.19700000000000001</c:v>
                </c:pt>
                <c:pt idx="36269">
                  <c:v>0.19700000000000001</c:v>
                </c:pt>
                <c:pt idx="36270">
                  <c:v>0.19700000000000001</c:v>
                </c:pt>
                <c:pt idx="36271">
                  <c:v>0.19700000000000001</c:v>
                </c:pt>
                <c:pt idx="36272">
                  <c:v>0.19700000000000001</c:v>
                </c:pt>
                <c:pt idx="36273">
                  <c:v>0.19700000000000001</c:v>
                </c:pt>
                <c:pt idx="36274">
                  <c:v>0.19700000000000001</c:v>
                </c:pt>
                <c:pt idx="36275">
                  <c:v>0.19700000000000001</c:v>
                </c:pt>
                <c:pt idx="36276">
                  <c:v>0.19700000000000001</c:v>
                </c:pt>
                <c:pt idx="36277">
                  <c:v>0.19700000000000001</c:v>
                </c:pt>
                <c:pt idx="36278">
                  <c:v>0.19700000000000001</c:v>
                </c:pt>
                <c:pt idx="36279">
                  <c:v>0.19700000000000001</c:v>
                </c:pt>
                <c:pt idx="36280">
                  <c:v>0.19700000000000001</c:v>
                </c:pt>
                <c:pt idx="36281">
                  <c:v>0.19700000000000001</c:v>
                </c:pt>
                <c:pt idx="36282">
                  <c:v>0.19700000000000001</c:v>
                </c:pt>
                <c:pt idx="36283">
                  <c:v>0.19700000000000001</c:v>
                </c:pt>
                <c:pt idx="36284">
                  <c:v>0.19700000000000001</c:v>
                </c:pt>
                <c:pt idx="36285">
                  <c:v>0.19700000000000001</c:v>
                </c:pt>
                <c:pt idx="36286">
                  <c:v>0.19700000000000001</c:v>
                </c:pt>
                <c:pt idx="36287">
                  <c:v>0.19700000000000001</c:v>
                </c:pt>
                <c:pt idx="36288">
                  <c:v>0.19800000000000001</c:v>
                </c:pt>
                <c:pt idx="36289">
                  <c:v>0.19800000000000001</c:v>
                </c:pt>
                <c:pt idx="36290">
                  <c:v>0.19800000000000001</c:v>
                </c:pt>
                <c:pt idx="36291">
                  <c:v>0.19800000000000001</c:v>
                </c:pt>
                <c:pt idx="36292">
                  <c:v>0.19800000000000001</c:v>
                </c:pt>
                <c:pt idx="36293">
                  <c:v>0.19800000000000001</c:v>
                </c:pt>
                <c:pt idx="36294">
                  <c:v>0.19800000000000001</c:v>
                </c:pt>
                <c:pt idx="36295">
                  <c:v>0.19800000000000001</c:v>
                </c:pt>
                <c:pt idx="36296">
                  <c:v>0.19800000000000001</c:v>
                </c:pt>
                <c:pt idx="36297">
                  <c:v>0.19800000000000001</c:v>
                </c:pt>
                <c:pt idx="36298">
                  <c:v>0.19800000000000001</c:v>
                </c:pt>
                <c:pt idx="36299">
                  <c:v>0.19800000000000001</c:v>
                </c:pt>
                <c:pt idx="36300">
                  <c:v>0.19800000000000001</c:v>
                </c:pt>
                <c:pt idx="36301">
                  <c:v>0.19800000000000001</c:v>
                </c:pt>
                <c:pt idx="36302">
                  <c:v>0.19800000000000001</c:v>
                </c:pt>
                <c:pt idx="36303">
                  <c:v>0.19800000000000001</c:v>
                </c:pt>
                <c:pt idx="36304">
                  <c:v>0.19800000000000001</c:v>
                </c:pt>
                <c:pt idx="36305">
                  <c:v>0.19800000000000001</c:v>
                </c:pt>
                <c:pt idx="36306">
                  <c:v>0.19800000000000001</c:v>
                </c:pt>
                <c:pt idx="36307">
                  <c:v>0.19800000000000001</c:v>
                </c:pt>
                <c:pt idx="36308">
                  <c:v>0.19800000000000001</c:v>
                </c:pt>
                <c:pt idx="36309">
                  <c:v>0.19800000000000001</c:v>
                </c:pt>
                <c:pt idx="36310">
                  <c:v>0.19800000000000001</c:v>
                </c:pt>
                <c:pt idx="36311">
                  <c:v>0.19800000000000001</c:v>
                </c:pt>
                <c:pt idx="36312">
                  <c:v>0.19800000000000001</c:v>
                </c:pt>
                <c:pt idx="36313">
                  <c:v>0.19800000000000001</c:v>
                </c:pt>
                <c:pt idx="36314">
                  <c:v>0.19800000000000001</c:v>
                </c:pt>
                <c:pt idx="36315">
                  <c:v>0.19800000000000001</c:v>
                </c:pt>
                <c:pt idx="36316">
                  <c:v>0.19800000000000001</c:v>
                </c:pt>
                <c:pt idx="36317">
                  <c:v>0.19800000000000001</c:v>
                </c:pt>
                <c:pt idx="36318">
                  <c:v>0.19800000000000001</c:v>
                </c:pt>
                <c:pt idx="36319">
                  <c:v>0.19800000000000001</c:v>
                </c:pt>
                <c:pt idx="36320">
                  <c:v>0.19800000000000001</c:v>
                </c:pt>
                <c:pt idx="36321">
                  <c:v>0.19800000000000001</c:v>
                </c:pt>
                <c:pt idx="36322">
                  <c:v>0.19800000000000001</c:v>
                </c:pt>
                <c:pt idx="36323">
                  <c:v>0.19800000000000001</c:v>
                </c:pt>
                <c:pt idx="36324">
                  <c:v>0.19800000000000001</c:v>
                </c:pt>
                <c:pt idx="36325">
                  <c:v>0.19800000000000001</c:v>
                </c:pt>
                <c:pt idx="36326">
                  <c:v>0.19800000000000001</c:v>
                </c:pt>
                <c:pt idx="36327">
                  <c:v>0.19800000000000001</c:v>
                </c:pt>
                <c:pt idx="36328">
                  <c:v>0.19800000000000001</c:v>
                </c:pt>
                <c:pt idx="36329">
                  <c:v>0.19800000000000001</c:v>
                </c:pt>
                <c:pt idx="36330">
                  <c:v>0.19800000000000001</c:v>
                </c:pt>
                <c:pt idx="36331">
                  <c:v>0.19800000000000001</c:v>
                </c:pt>
                <c:pt idx="36332">
                  <c:v>0.19800000000000001</c:v>
                </c:pt>
                <c:pt idx="36333">
                  <c:v>0.19800000000000001</c:v>
                </c:pt>
                <c:pt idx="36334">
                  <c:v>0.19800000000000001</c:v>
                </c:pt>
                <c:pt idx="36335">
                  <c:v>0.19800000000000001</c:v>
                </c:pt>
                <c:pt idx="36336">
                  <c:v>0.19800000000000001</c:v>
                </c:pt>
                <c:pt idx="36337">
                  <c:v>0.19800000000000001</c:v>
                </c:pt>
                <c:pt idx="36338">
                  <c:v>0.19800000000000001</c:v>
                </c:pt>
                <c:pt idx="36339">
                  <c:v>0.19800000000000001</c:v>
                </c:pt>
                <c:pt idx="36340">
                  <c:v>0.19800000000000001</c:v>
                </c:pt>
                <c:pt idx="36341">
                  <c:v>0.19800000000000001</c:v>
                </c:pt>
                <c:pt idx="36342">
                  <c:v>0.19800000000000001</c:v>
                </c:pt>
                <c:pt idx="36343">
                  <c:v>0.19800000000000001</c:v>
                </c:pt>
                <c:pt idx="36344">
                  <c:v>0.19800000000000001</c:v>
                </c:pt>
                <c:pt idx="36345">
                  <c:v>0.19800000000000001</c:v>
                </c:pt>
                <c:pt idx="36346">
                  <c:v>0.19800000000000001</c:v>
                </c:pt>
                <c:pt idx="36347">
                  <c:v>0.19800000000000001</c:v>
                </c:pt>
                <c:pt idx="36348">
                  <c:v>0.19800000000000001</c:v>
                </c:pt>
                <c:pt idx="36349">
                  <c:v>0.19800000000000001</c:v>
                </c:pt>
                <c:pt idx="36350">
                  <c:v>0.19800000000000001</c:v>
                </c:pt>
                <c:pt idx="36351">
                  <c:v>0.19800000000000001</c:v>
                </c:pt>
                <c:pt idx="36352">
                  <c:v>0.19800000000000001</c:v>
                </c:pt>
                <c:pt idx="36353">
                  <c:v>0.19800000000000001</c:v>
                </c:pt>
                <c:pt idx="36354">
                  <c:v>0.19800000000000001</c:v>
                </c:pt>
                <c:pt idx="36355">
                  <c:v>0.19800000000000001</c:v>
                </c:pt>
                <c:pt idx="36356">
                  <c:v>0.19800000000000001</c:v>
                </c:pt>
                <c:pt idx="36357">
                  <c:v>0.19800000000000001</c:v>
                </c:pt>
                <c:pt idx="36358">
                  <c:v>0.19800000000000001</c:v>
                </c:pt>
                <c:pt idx="36359">
                  <c:v>0.19800000000000001</c:v>
                </c:pt>
                <c:pt idx="36360">
                  <c:v>0.19800000000000001</c:v>
                </c:pt>
                <c:pt idx="36361">
                  <c:v>0.19800000000000001</c:v>
                </c:pt>
                <c:pt idx="36362">
                  <c:v>0.19800000000000001</c:v>
                </c:pt>
                <c:pt idx="36363">
                  <c:v>0.19800000000000001</c:v>
                </c:pt>
                <c:pt idx="36364">
                  <c:v>0.19800000000000001</c:v>
                </c:pt>
                <c:pt idx="36365">
                  <c:v>0.19800000000000001</c:v>
                </c:pt>
                <c:pt idx="36366">
                  <c:v>0.19800000000000001</c:v>
                </c:pt>
                <c:pt idx="36367">
                  <c:v>0.19800000000000001</c:v>
                </c:pt>
                <c:pt idx="36368">
                  <c:v>0.19800000000000001</c:v>
                </c:pt>
                <c:pt idx="36369">
                  <c:v>0.19900000000000001</c:v>
                </c:pt>
                <c:pt idx="36370">
                  <c:v>0.19900000000000001</c:v>
                </c:pt>
                <c:pt idx="36371">
                  <c:v>0.19900000000000001</c:v>
                </c:pt>
                <c:pt idx="36372">
                  <c:v>0.19900000000000001</c:v>
                </c:pt>
                <c:pt idx="36373">
                  <c:v>0.19900000000000001</c:v>
                </c:pt>
                <c:pt idx="36374">
                  <c:v>0.19900000000000001</c:v>
                </c:pt>
                <c:pt idx="36375">
                  <c:v>0.19900000000000001</c:v>
                </c:pt>
                <c:pt idx="36376">
                  <c:v>0.19900000000000001</c:v>
                </c:pt>
                <c:pt idx="36377">
                  <c:v>0.19900000000000001</c:v>
                </c:pt>
                <c:pt idx="36378">
                  <c:v>0.19900000000000001</c:v>
                </c:pt>
                <c:pt idx="36379">
                  <c:v>0.19900000000000001</c:v>
                </c:pt>
                <c:pt idx="36380">
                  <c:v>0.19900000000000001</c:v>
                </c:pt>
                <c:pt idx="36381">
                  <c:v>0.19900000000000001</c:v>
                </c:pt>
                <c:pt idx="36382">
                  <c:v>0.19900000000000001</c:v>
                </c:pt>
                <c:pt idx="36383">
                  <c:v>0.19900000000000001</c:v>
                </c:pt>
                <c:pt idx="36384">
                  <c:v>0.19900000000000001</c:v>
                </c:pt>
                <c:pt idx="36385">
                  <c:v>0.19900000000000001</c:v>
                </c:pt>
                <c:pt idx="36386">
                  <c:v>0.19900000000000001</c:v>
                </c:pt>
                <c:pt idx="36387">
                  <c:v>0.19900000000000001</c:v>
                </c:pt>
                <c:pt idx="36388">
                  <c:v>0.19900000000000001</c:v>
                </c:pt>
                <c:pt idx="36389">
                  <c:v>0.19900000000000001</c:v>
                </c:pt>
                <c:pt idx="36390">
                  <c:v>0.19900000000000001</c:v>
                </c:pt>
                <c:pt idx="36391">
                  <c:v>0.19900000000000001</c:v>
                </c:pt>
                <c:pt idx="36392">
                  <c:v>0.19900000000000001</c:v>
                </c:pt>
                <c:pt idx="36393">
                  <c:v>0.19900000000000001</c:v>
                </c:pt>
                <c:pt idx="36394">
                  <c:v>0.19900000000000001</c:v>
                </c:pt>
                <c:pt idx="36395">
                  <c:v>0.19900000000000001</c:v>
                </c:pt>
                <c:pt idx="36396">
                  <c:v>0.19900000000000001</c:v>
                </c:pt>
                <c:pt idx="36397">
                  <c:v>0.19900000000000001</c:v>
                </c:pt>
                <c:pt idx="36398">
                  <c:v>0.19900000000000001</c:v>
                </c:pt>
                <c:pt idx="36399">
                  <c:v>0.19900000000000001</c:v>
                </c:pt>
                <c:pt idx="36400">
                  <c:v>0.19900000000000001</c:v>
                </c:pt>
                <c:pt idx="36401">
                  <c:v>0.19900000000000001</c:v>
                </c:pt>
                <c:pt idx="36402">
                  <c:v>0.19900000000000001</c:v>
                </c:pt>
                <c:pt idx="36403">
                  <c:v>0.19900000000000001</c:v>
                </c:pt>
                <c:pt idx="36404">
                  <c:v>0.19900000000000001</c:v>
                </c:pt>
                <c:pt idx="36405">
                  <c:v>0.19900000000000001</c:v>
                </c:pt>
                <c:pt idx="36406">
                  <c:v>0.19900000000000001</c:v>
                </c:pt>
                <c:pt idx="36407">
                  <c:v>0.19900000000000001</c:v>
                </c:pt>
                <c:pt idx="36408">
                  <c:v>0.19900000000000001</c:v>
                </c:pt>
                <c:pt idx="36409">
                  <c:v>0.19900000000000001</c:v>
                </c:pt>
                <c:pt idx="36410">
                  <c:v>0.19900000000000001</c:v>
                </c:pt>
                <c:pt idx="36411">
                  <c:v>0.19900000000000001</c:v>
                </c:pt>
                <c:pt idx="36412">
                  <c:v>0.19900000000000001</c:v>
                </c:pt>
                <c:pt idx="36413">
                  <c:v>0.19900000000000001</c:v>
                </c:pt>
                <c:pt idx="36414">
                  <c:v>0.19900000000000001</c:v>
                </c:pt>
                <c:pt idx="36415">
                  <c:v>0.19900000000000001</c:v>
                </c:pt>
                <c:pt idx="36416">
                  <c:v>0.19900000000000001</c:v>
                </c:pt>
                <c:pt idx="36417">
                  <c:v>0.19900000000000001</c:v>
                </c:pt>
                <c:pt idx="36418">
                  <c:v>0.19900000000000001</c:v>
                </c:pt>
                <c:pt idx="36419">
                  <c:v>0.19900000000000001</c:v>
                </c:pt>
                <c:pt idx="36420">
                  <c:v>0.19900000000000001</c:v>
                </c:pt>
                <c:pt idx="36421">
                  <c:v>0.19900000000000001</c:v>
                </c:pt>
                <c:pt idx="36422">
                  <c:v>0.19900000000000001</c:v>
                </c:pt>
                <c:pt idx="36423">
                  <c:v>0.19900000000000001</c:v>
                </c:pt>
                <c:pt idx="36424">
                  <c:v>0.19900000000000001</c:v>
                </c:pt>
                <c:pt idx="36425">
                  <c:v>0.19900000000000001</c:v>
                </c:pt>
                <c:pt idx="36426">
                  <c:v>0.19900000000000001</c:v>
                </c:pt>
                <c:pt idx="36427">
                  <c:v>0.19900000000000001</c:v>
                </c:pt>
                <c:pt idx="36428">
                  <c:v>0.19900000000000001</c:v>
                </c:pt>
                <c:pt idx="36429">
                  <c:v>0.19900000000000001</c:v>
                </c:pt>
                <c:pt idx="36430">
                  <c:v>0.19900000000000001</c:v>
                </c:pt>
                <c:pt idx="36431">
                  <c:v>0.19900000000000001</c:v>
                </c:pt>
                <c:pt idx="36432">
                  <c:v>0.19900000000000001</c:v>
                </c:pt>
                <c:pt idx="36433">
                  <c:v>0.19900000000000001</c:v>
                </c:pt>
                <c:pt idx="36434">
                  <c:v>0.19900000000000001</c:v>
                </c:pt>
                <c:pt idx="36435">
                  <c:v>0.19900000000000001</c:v>
                </c:pt>
                <c:pt idx="36436">
                  <c:v>0.19900000000000001</c:v>
                </c:pt>
                <c:pt idx="36437">
                  <c:v>0.19900000000000001</c:v>
                </c:pt>
                <c:pt idx="36438">
                  <c:v>0.19900000000000001</c:v>
                </c:pt>
                <c:pt idx="36439">
                  <c:v>0.19900000000000001</c:v>
                </c:pt>
                <c:pt idx="36440">
                  <c:v>0.19900000000000001</c:v>
                </c:pt>
                <c:pt idx="36441">
                  <c:v>0.19900000000000001</c:v>
                </c:pt>
                <c:pt idx="36442">
                  <c:v>0.19900000000000001</c:v>
                </c:pt>
                <c:pt idx="36443">
                  <c:v>0.19900000000000001</c:v>
                </c:pt>
                <c:pt idx="36444">
                  <c:v>0.19900000000000001</c:v>
                </c:pt>
                <c:pt idx="36445">
                  <c:v>0.19900000000000001</c:v>
                </c:pt>
                <c:pt idx="36446">
                  <c:v>0.19900000000000001</c:v>
                </c:pt>
                <c:pt idx="36447">
                  <c:v>0.19900000000000001</c:v>
                </c:pt>
                <c:pt idx="36448">
                  <c:v>0.19900000000000001</c:v>
                </c:pt>
                <c:pt idx="36449">
                  <c:v>0.19900000000000001</c:v>
                </c:pt>
                <c:pt idx="36450">
                  <c:v>0.2</c:v>
                </c:pt>
                <c:pt idx="36451">
                  <c:v>0.2</c:v>
                </c:pt>
                <c:pt idx="36452">
                  <c:v>0.2</c:v>
                </c:pt>
                <c:pt idx="36453">
                  <c:v>0.2</c:v>
                </c:pt>
                <c:pt idx="36454">
                  <c:v>0.2</c:v>
                </c:pt>
                <c:pt idx="36455">
                  <c:v>0.2</c:v>
                </c:pt>
                <c:pt idx="36456">
                  <c:v>0.2</c:v>
                </c:pt>
                <c:pt idx="36457">
                  <c:v>0.2</c:v>
                </c:pt>
                <c:pt idx="36458">
                  <c:v>0.2</c:v>
                </c:pt>
                <c:pt idx="36459">
                  <c:v>0.2</c:v>
                </c:pt>
                <c:pt idx="36460">
                  <c:v>0.2</c:v>
                </c:pt>
                <c:pt idx="36461">
                  <c:v>0.2</c:v>
                </c:pt>
                <c:pt idx="36462">
                  <c:v>0.2</c:v>
                </c:pt>
                <c:pt idx="36463">
                  <c:v>0.2</c:v>
                </c:pt>
                <c:pt idx="36464">
                  <c:v>0.2</c:v>
                </c:pt>
                <c:pt idx="36465">
                  <c:v>0.2</c:v>
                </c:pt>
                <c:pt idx="36466">
                  <c:v>0.2</c:v>
                </c:pt>
                <c:pt idx="36467">
                  <c:v>0.2</c:v>
                </c:pt>
                <c:pt idx="36468">
                  <c:v>0.2</c:v>
                </c:pt>
                <c:pt idx="36469">
                  <c:v>0.2</c:v>
                </c:pt>
                <c:pt idx="36470">
                  <c:v>0.2</c:v>
                </c:pt>
                <c:pt idx="36471">
                  <c:v>0.2</c:v>
                </c:pt>
                <c:pt idx="36472">
                  <c:v>0.2</c:v>
                </c:pt>
                <c:pt idx="36473">
                  <c:v>0.2</c:v>
                </c:pt>
                <c:pt idx="36474">
                  <c:v>0.2</c:v>
                </c:pt>
                <c:pt idx="36475">
                  <c:v>0.2</c:v>
                </c:pt>
                <c:pt idx="36476">
                  <c:v>0.2</c:v>
                </c:pt>
                <c:pt idx="36477">
                  <c:v>0.2</c:v>
                </c:pt>
                <c:pt idx="36478">
                  <c:v>0.2</c:v>
                </c:pt>
                <c:pt idx="36479">
                  <c:v>0.2</c:v>
                </c:pt>
                <c:pt idx="36480">
                  <c:v>0.2</c:v>
                </c:pt>
                <c:pt idx="36481">
                  <c:v>0.2</c:v>
                </c:pt>
                <c:pt idx="36482">
                  <c:v>0.2</c:v>
                </c:pt>
                <c:pt idx="36483">
                  <c:v>0.2</c:v>
                </c:pt>
                <c:pt idx="36484">
                  <c:v>0.2</c:v>
                </c:pt>
                <c:pt idx="36485">
                  <c:v>0.2</c:v>
                </c:pt>
                <c:pt idx="36486">
                  <c:v>0.2</c:v>
                </c:pt>
                <c:pt idx="36487">
                  <c:v>0.2</c:v>
                </c:pt>
                <c:pt idx="36488">
                  <c:v>0.2</c:v>
                </c:pt>
                <c:pt idx="36489">
                  <c:v>0.2</c:v>
                </c:pt>
                <c:pt idx="36490">
                  <c:v>0.2</c:v>
                </c:pt>
                <c:pt idx="36491">
                  <c:v>0.2</c:v>
                </c:pt>
                <c:pt idx="36492">
                  <c:v>0.2</c:v>
                </c:pt>
                <c:pt idx="36493">
                  <c:v>0.2</c:v>
                </c:pt>
                <c:pt idx="36494">
                  <c:v>0.2</c:v>
                </c:pt>
                <c:pt idx="36495">
                  <c:v>0.2</c:v>
                </c:pt>
                <c:pt idx="36496">
                  <c:v>0.2</c:v>
                </c:pt>
                <c:pt idx="36497">
                  <c:v>0.2</c:v>
                </c:pt>
                <c:pt idx="36498">
                  <c:v>0.2</c:v>
                </c:pt>
                <c:pt idx="36499">
                  <c:v>0.2</c:v>
                </c:pt>
                <c:pt idx="36500">
                  <c:v>0.2</c:v>
                </c:pt>
                <c:pt idx="36501">
                  <c:v>0.2</c:v>
                </c:pt>
                <c:pt idx="36502">
                  <c:v>0.2</c:v>
                </c:pt>
                <c:pt idx="36503">
                  <c:v>0.2</c:v>
                </c:pt>
                <c:pt idx="36504">
                  <c:v>0.2</c:v>
                </c:pt>
                <c:pt idx="36505">
                  <c:v>0.2</c:v>
                </c:pt>
                <c:pt idx="36506">
                  <c:v>0.2</c:v>
                </c:pt>
                <c:pt idx="36507">
                  <c:v>0.2</c:v>
                </c:pt>
                <c:pt idx="36508">
                  <c:v>0.2</c:v>
                </c:pt>
                <c:pt idx="36509">
                  <c:v>0.2</c:v>
                </c:pt>
                <c:pt idx="36510">
                  <c:v>0.2</c:v>
                </c:pt>
                <c:pt idx="36511">
                  <c:v>0.2</c:v>
                </c:pt>
                <c:pt idx="36512">
                  <c:v>0.2</c:v>
                </c:pt>
                <c:pt idx="36513">
                  <c:v>0.2</c:v>
                </c:pt>
                <c:pt idx="36514">
                  <c:v>0.2</c:v>
                </c:pt>
                <c:pt idx="36515">
                  <c:v>0.2</c:v>
                </c:pt>
                <c:pt idx="36516">
                  <c:v>0.2</c:v>
                </c:pt>
                <c:pt idx="36517">
                  <c:v>0.2</c:v>
                </c:pt>
                <c:pt idx="36518">
                  <c:v>0.2</c:v>
                </c:pt>
                <c:pt idx="36519">
                  <c:v>0.2</c:v>
                </c:pt>
                <c:pt idx="36520">
                  <c:v>0.2</c:v>
                </c:pt>
                <c:pt idx="36521">
                  <c:v>0.2</c:v>
                </c:pt>
                <c:pt idx="36522">
                  <c:v>0.2</c:v>
                </c:pt>
                <c:pt idx="36523">
                  <c:v>0.2</c:v>
                </c:pt>
                <c:pt idx="36524">
                  <c:v>0.2</c:v>
                </c:pt>
                <c:pt idx="36525">
                  <c:v>0.2</c:v>
                </c:pt>
                <c:pt idx="36526">
                  <c:v>0.2</c:v>
                </c:pt>
                <c:pt idx="36527">
                  <c:v>0.2</c:v>
                </c:pt>
                <c:pt idx="36528">
                  <c:v>0.2</c:v>
                </c:pt>
                <c:pt idx="36529">
                  <c:v>0.2</c:v>
                </c:pt>
                <c:pt idx="36530">
                  <c:v>0.2</c:v>
                </c:pt>
                <c:pt idx="36531">
                  <c:v>0.20100000000000001</c:v>
                </c:pt>
                <c:pt idx="36532">
                  <c:v>0.20100000000000001</c:v>
                </c:pt>
                <c:pt idx="36533">
                  <c:v>0.20100000000000001</c:v>
                </c:pt>
                <c:pt idx="36534">
                  <c:v>0.20100000000000001</c:v>
                </c:pt>
                <c:pt idx="36535">
                  <c:v>0.20100000000000001</c:v>
                </c:pt>
                <c:pt idx="36536">
                  <c:v>0.20100000000000001</c:v>
                </c:pt>
                <c:pt idx="36537">
                  <c:v>0.20100000000000001</c:v>
                </c:pt>
                <c:pt idx="36538">
                  <c:v>0.20100000000000001</c:v>
                </c:pt>
                <c:pt idx="36539">
                  <c:v>0.20100000000000001</c:v>
                </c:pt>
                <c:pt idx="36540">
                  <c:v>0.20100000000000001</c:v>
                </c:pt>
                <c:pt idx="36541">
                  <c:v>0.20100000000000001</c:v>
                </c:pt>
                <c:pt idx="36542">
                  <c:v>0.20100000000000001</c:v>
                </c:pt>
                <c:pt idx="36543">
                  <c:v>0.20100000000000001</c:v>
                </c:pt>
                <c:pt idx="36544">
                  <c:v>0.20100000000000001</c:v>
                </c:pt>
                <c:pt idx="36545">
                  <c:v>0.20100000000000001</c:v>
                </c:pt>
                <c:pt idx="36546">
                  <c:v>0.20100000000000001</c:v>
                </c:pt>
                <c:pt idx="36547">
                  <c:v>0.20100000000000001</c:v>
                </c:pt>
                <c:pt idx="36548">
                  <c:v>0.20100000000000001</c:v>
                </c:pt>
                <c:pt idx="36549">
                  <c:v>0.20100000000000001</c:v>
                </c:pt>
                <c:pt idx="36550">
                  <c:v>0.20100000000000001</c:v>
                </c:pt>
                <c:pt idx="36551">
                  <c:v>0.20100000000000001</c:v>
                </c:pt>
                <c:pt idx="36552">
                  <c:v>0.20100000000000001</c:v>
                </c:pt>
                <c:pt idx="36553">
                  <c:v>0.20100000000000001</c:v>
                </c:pt>
                <c:pt idx="36554">
                  <c:v>0.20100000000000001</c:v>
                </c:pt>
                <c:pt idx="36555">
                  <c:v>0.20100000000000001</c:v>
                </c:pt>
                <c:pt idx="36556">
                  <c:v>0.20100000000000001</c:v>
                </c:pt>
                <c:pt idx="36557">
                  <c:v>0.20100000000000001</c:v>
                </c:pt>
                <c:pt idx="36558">
                  <c:v>0.20100000000000001</c:v>
                </c:pt>
                <c:pt idx="36559">
                  <c:v>0.20100000000000001</c:v>
                </c:pt>
                <c:pt idx="36560">
                  <c:v>0.20100000000000001</c:v>
                </c:pt>
                <c:pt idx="36561">
                  <c:v>0.20100000000000001</c:v>
                </c:pt>
                <c:pt idx="36562">
                  <c:v>0.20100000000000001</c:v>
                </c:pt>
                <c:pt idx="36563">
                  <c:v>0.20100000000000001</c:v>
                </c:pt>
                <c:pt idx="36564">
                  <c:v>0.20100000000000001</c:v>
                </c:pt>
                <c:pt idx="36565">
                  <c:v>0.20100000000000001</c:v>
                </c:pt>
                <c:pt idx="36566">
                  <c:v>0.20100000000000001</c:v>
                </c:pt>
                <c:pt idx="36567">
                  <c:v>0.20100000000000001</c:v>
                </c:pt>
                <c:pt idx="36568">
                  <c:v>0.20100000000000001</c:v>
                </c:pt>
                <c:pt idx="36569">
                  <c:v>0.20100000000000001</c:v>
                </c:pt>
                <c:pt idx="36570">
                  <c:v>0.20100000000000001</c:v>
                </c:pt>
                <c:pt idx="36571">
                  <c:v>0.20100000000000001</c:v>
                </c:pt>
                <c:pt idx="36572">
                  <c:v>0.20100000000000001</c:v>
                </c:pt>
                <c:pt idx="36573">
                  <c:v>0.20100000000000001</c:v>
                </c:pt>
                <c:pt idx="36574">
                  <c:v>0.20100000000000001</c:v>
                </c:pt>
                <c:pt idx="36575">
                  <c:v>0.20100000000000001</c:v>
                </c:pt>
                <c:pt idx="36576">
                  <c:v>0.20100000000000001</c:v>
                </c:pt>
                <c:pt idx="36577">
                  <c:v>0.20100000000000001</c:v>
                </c:pt>
                <c:pt idx="36578">
                  <c:v>0.20100000000000001</c:v>
                </c:pt>
                <c:pt idx="36579">
                  <c:v>0.20100000000000001</c:v>
                </c:pt>
                <c:pt idx="36580">
                  <c:v>0.20100000000000001</c:v>
                </c:pt>
                <c:pt idx="36581">
                  <c:v>0.20100000000000001</c:v>
                </c:pt>
                <c:pt idx="36582">
                  <c:v>0.20100000000000001</c:v>
                </c:pt>
                <c:pt idx="36583">
                  <c:v>0.20100000000000001</c:v>
                </c:pt>
                <c:pt idx="36584">
                  <c:v>0.20100000000000001</c:v>
                </c:pt>
                <c:pt idx="36585">
                  <c:v>0.20100000000000001</c:v>
                </c:pt>
                <c:pt idx="36586">
                  <c:v>0.20100000000000001</c:v>
                </c:pt>
                <c:pt idx="36587">
                  <c:v>0.20100000000000001</c:v>
                </c:pt>
                <c:pt idx="36588">
                  <c:v>0.20100000000000001</c:v>
                </c:pt>
                <c:pt idx="36589">
                  <c:v>0.20100000000000001</c:v>
                </c:pt>
                <c:pt idx="36590">
                  <c:v>0.20100000000000001</c:v>
                </c:pt>
                <c:pt idx="36591">
                  <c:v>0.20100000000000001</c:v>
                </c:pt>
                <c:pt idx="36592">
                  <c:v>0.20100000000000001</c:v>
                </c:pt>
                <c:pt idx="36593">
                  <c:v>0.20100000000000001</c:v>
                </c:pt>
                <c:pt idx="36594">
                  <c:v>0.20100000000000001</c:v>
                </c:pt>
                <c:pt idx="36595">
                  <c:v>0.20100000000000001</c:v>
                </c:pt>
                <c:pt idx="36596">
                  <c:v>0.20100000000000001</c:v>
                </c:pt>
                <c:pt idx="36597">
                  <c:v>0.20100000000000001</c:v>
                </c:pt>
                <c:pt idx="36598">
                  <c:v>0.20100000000000001</c:v>
                </c:pt>
                <c:pt idx="36599">
                  <c:v>0.20100000000000001</c:v>
                </c:pt>
                <c:pt idx="36600">
                  <c:v>0.20100000000000001</c:v>
                </c:pt>
                <c:pt idx="36601">
                  <c:v>0.20100000000000001</c:v>
                </c:pt>
                <c:pt idx="36602">
                  <c:v>0.20100000000000001</c:v>
                </c:pt>
                <c:pt idx="36603">
                  <c:v>0.20100000000000001</c:v>
                </c:pt>
                <c:pt idx="36604">
                  <c:v>0.20100000000000001</c:v>
                </c:pt>
                <c:pt idx="36605">
                  <c:v>0.20100000000000001</c:v>
                </c:pt>
                <c:pt idx="36606">
                  <c:v>0.20100000000000001</c:v>
                </c:pt>
                <c:pt idx="36607">
                  <c:v>0.20100000000000001</c:v>
                </c:pt>
                <c:pt idx="36608">
                  <c:v>0.20100000000000001</c:v>
                </c:pt>
                <c:pt idx="36609">
                  <c:v>0.20100000000000001</c:v>
                </c:pt>
                <c:pt idx="36610">
                  <c:v>0.20100000000000001</c:v>
                </c:pt>
                <c:pt idx="36611">
                  <c:v>0.20100000000000001</c:v>
                </c:pt>
                <c:pt idx="36612">
                  <c:v>0.20200000000000001</c:v>
                </c:pt>
                <c:pt idx="36613">
                  <c:v>0.20200000000000001</c:v>
                </c:pt>
                <c:pt idx="36614">
                  <c:v>0.20200000000000001</c:v>
                </c:pt>
                <c:pt idx="36615">
                  <c:v>0.20200000000000001</c:v>
                </c:pt>
                <c:pt idx="36616">
                  <c:v>0.20200000000000001</c:v>
                </c:pt>
                <c:pt idx="36617">
                  <c:v>0.20200000000000001</c:v>
                </c:pt>
                <c:pt idx="36618">
                  <c:v>0.20200000000000001</c:v>
                </c:pt>
                <c:pt idx="36619">
                  <c:v>0.20200000000000001</c:v>
                </c:pt>
                <c:pt idx="36620">
                  <c:v>0.20200000000000001</c:v>
                </c:pt>
                <c:pt idx="36621">
                  <c:v>0.20200000000000001</c:v>
                </c:pt>
                <c:pt idx="36622">
                  <c:v>0.20200000000000001</c:v>
                </c:pt>
                <c:pt idx="36623">
                  <c:v>0.20200000000000001</c:v>
                </c:pt>
                <c:pt idx="36624">
                  <c:v>0.20200000000000001</c:v>
                </c:pt>
                <c:pt idx="36625">
                  <c:v>0.20200000000000001</c:v>
                </c:pt>
                <c:pt idx="36626">
                  <c:v>0.20200000000000001</c:v>
                </c:pt>
                <c:pt idx="36627">
                  <c:v>0.20200000000000001</c:v>
                </c:pt>
                <c:pt idx="36628">
                  <c:v>0.20200000000000001</c:v>
                </c:pt>
                <c:pt idx="36629">
                  <c:v>0.20200000000000001</c:v>
                </c:pt>
                <c:pt idx="36630">
                  <c:v>0.20200000000000001</c:v>
                </c:pt>
                <c:pt idx="36631">
                  <c:v>0.20200000000000001</c:v>
                </c:pt>
                <c:pt idx="36632">
                  <c:v>0.20200000000000001</c:v>
                </c:pt>
                <c:pt idx="36633">
                  <c:v>0.20200000000000001</c:v>
                </c:pt>
                <c:pt idx="36634">
                  <c:v>0.20200000000000001</c:v>
                </c:pt>
                <c:pt idx="36635">
                  <c:v>0.20200000000000001</c:v>
                </c:pt>
                <c:pt idx="36636">
                  <c:v>0.20200000000000001</c:v>
                </c:pt>
                <c:pt idx="36637">
                  <c:v>0.20200000000000001</c:v>
                </c:pt>
                <c:pt idx="36638">
                  <c:v>0.20200000000000001</c:v>
                </c:pt>
                <c:pt idx="36639">
                  <c:v>0.20200000000000001</c:v>
                </c:pt>
                <c:pt idx="36640">
                  <c:v>0.20200000000000001</c:v>
                </c:pt>
                <c:pt idx="36641">
                  <c:v>0.20200000000000001</c:v>
                </c:pt>
                <c:pt idx="36642">
                  <c:v>0.20200000000000001</c:v>
                </c:pt>
                <c:pt idx="36643">
                  <c:v>0.20200000000000001</c:v>
                </c:pt>
                <c:pt idx="36644">
                  <c:v>0.20200000000000001</c:v>
                </c:pt>
                <c:pt idx="36645">
                  <c:v>0.20200000000000001</c:v>
                </c:pt>
                <c:pt idx="36646">
                  <c:v>0.20200000000000001</c:v>
                </c:pt>
                <c:pt idx="36647">
                  <c:v>0.20200000000000001</c:v>
                </c:pt>
                <c:pt idx="36648">
                  <c:v>0.20200000000000001</c:v>
                </c:pt>
                <c:pt idx="36649">
                  <c:v>0.20200000000000001</c:v>
                </c:pt>
                <c:pt idx="36650">
                  <c:v>0.20200000000000001</c:v>
                </c:pt>
                <c:pt idx="36651">
                  <c:v>0.20200000000000001</c:v>
                </c:pt>
                <c:pt idx="36652">
                  <c:v>0.20200000000000001</c:v>
                </c:pt>
                <c:pt idx="36653">
                  <c:v>0.20200000000000001</c:v>
                </c:pt>
                <c:pt idx="36654">
                  <c:v>0.20200000000000001</c:v>
                </c:pt>
                <c:pt idx="36655">
                  <c:v>0.20200000000000001</c:v>
                </c:pt>
                <c:pt idx="36656">
                  <c:v>0.20200000000000001</c:v>
                </c:pt>
                <c:pt idx="36657">
                  <c:v>0.20200000000000001</c:v>
                </c:pt>
                <c:pt idx="36658">
                  <c:v>0.20200000000000001</c:v>
                </c:pt>
                <c:pt idx="36659">
                  <c:v>0.20200000000000001</c:v>
                </c:pt>
                <c:pt idx="36660">
                  <c:v>0.20200000000000001</c:v>
                </c:pt>
                <c:pt idx="36661">
                  <c:v>0.20200000000000001</c:v>
                </c:pt>
                <c:pt idx="36662">
                  <c:v>0.20200000000000001</c:v>
                </c:pt>
                <c:pt idx="36663">
                  <c:v>0.20200000000000001</c:v>
                </c:pt>
                <c:pt idx="36664">
                  <c:v>0.20200000000000001</c:v>
                </c:pt>
                <c:pt idx="36665">
                  <c:v>0.20200000000000001</c:v>
                </c:pt>
                <c:pt idx="36666">
                  <c:v>0.20200000000000001</c:v>
                </c:pt>
                <c:pt idx="36667">
                  <c:v>0.20200000000000001</c:v>
                </c:pt>
                <c:pt idx="36668">
                  <c:v>0.20200000000000001</c:v>
                </c:pt>
                <c:pt idx="36669">
                  <c:v>0.20200000000000001</c:v>
                </c:pt>
                <c:pt idx="36670">
                  <c:v>0.20200000000000001</c:v>
                </c:pt>
                <c:pt idx="36671">
                  <c:v>0.20200000000000001</c:v>
                </c:pt>
                <c:pt idx="36672">
                  <c:v>0.20200000000000001</c:v>
                </c:pt>
                <c:pt idx="36673">
                  <c:v>0.20200000000000001</c:v>
                </c:pt>
                <c:pt idx="36674">
                  <c:v>0.20200000000000001</c:v>
                </c:pt>
                <c:pt idx="36675">
                  <c:v>0.20200000000000001</c:v>
                </c:pt>
                <c:pt idx="36676">
                  <c:v>0.20200000000000001</c:v>
                </c:pt>
                <c:pt idx="36677">
                  <c:v>0.20200000000000001</c:v>
                </c:pt>
                <c:pt idx="36678">
                  <c:v>0.20200000000000001</c:v>
                </c:pt>
                <c:pt idx="36679">
                  <c:v>0.20200000000000001</c:v>
                </c:pt>
                <c:pt idx="36680">
                  <c:v>0.20200000000000001</c:v>
                </c:pt>
                <c:pt idx="36681">
                  <c:v>0.20200000000000001</c:v>
                </c:pt>
                <c:pt idx="36682">
                  <c:v>0.20200000000000001</c:v>
                </c:pt>
                <c:pt idx="36683">
                  <c:v>0.20200000000000001</c:v>
                </c:pt>
                <c:pt idx="36684">
                  <c:v>0.20200000000000001</c:v>
                </c:pt>
                <c:pt idx="36685">
                  <c:v>0.20200000000000001</c:v>
                </c:pt>
                <c:pt idx="36686">
                  <c:v>0.20200000000000001</c:v>
                </c:pt>
                <c:pt idx="36687">
                  <c:v>0.20200000000000001</c:v>
                </c:pt>
                <c:pt idx="36688">
                  <c:v>0.20200000000000001</c:v>
                </c:pt>
                <c:pt idx="36689">
                  <c:v>0.20200000000000001</c:v>
                </c:pt>
                <c:pt idx="36690">
                  <c:v>0.20200000000000001</c:v>
                </c:pt>
                <c:pt idx="36691">
                  <c:v>0.20200000000000001</c:v>
                </c:pt>
                <c:pt idx="36692">
                  <c:v>0.20200000000000001</c:v>
                </c:pt>
                <c:pt idx="36693">
                  <c:v>0.20300000000000001</c:v>
                </c:pt>
                <c:pt idx="36694">
                  <c:v>0.20300000000000001</c:v>
                </c:pt>
                <c:pt idx="36695">
                  <c:v>0.20300000000000001</c:v>
                </c:pt>
                <c:pt idx="36696">
                  <c:v>0.20300000000000001</c:v>
                </c:pt>
                <c:pt idx="36697">
                  <c:v>0.20300000000000001</c:v>
                </c:pt>
                <c:pt idx="36698">
                  <c:v>0.20300000000000001</c:v>
                </c:pt>
                <c:pt idx="36699">
                  <c:v>0.20300000000000001</c:v>
                </c:pt>
                <c:pt idx="36700">
                  <c:v>0.20300000000000001</c:v>
                </c:pt>
                <c:pt idx="36701">
                  <c:v>0.20300000000000001</c:v>
                </c:pt>
                <c:pt idx="36702">
                  <c:v>0.20300000000000001</c:v>
                </c:pt>
                <c:pt idx="36703">
                  <c:v>0.20300000000000001</c:v>
                </c:pt>
                <c:pt idx="36704">
                  <c:v>0.20300000000000001</c:v>
                </c:pt>
                <c:pt idx="36705">
                  <c:v>0.20300000000000001</c:v>
                </c:pt>
                <c:pt idx="36706">
                  <c:v>0.20300000000000001</c:v>
                </c:pt>
                <c:pt idx="36707">
                  <c:v>0.20300000000000001</c:v>
                </c:pt>
                <c:pt idx="36708">
                  <c:v>0.20300000000000001</c:v>
                </c:pt>
                <c:pt idx="36709">
                  <c:v>0.20300000000000001</c:v>
                </c:pt>
                <c:pt idx="36710">
                  <c:v>0.20300000000000001</c:v>
                </c:pt>
                <c:pt idx="36711">
                  <c:v>0.20300000000000001</c:v>
                </c:pt>
                <c:pt idx="36712">
                  <c:v>0.20300000000000001</c:v>
                </c:pt>
                <c:pt idx="36713">
                  <c:v>0.20300000000000001</c:v>
                </c:pt>
                <c:pt idx="36714">
                  <c:v>0.20300000000000001</c:v>
                </c:pt>
                <c:pt idx="36715">
                  <c:v>0.20300000000000001</c:v>
                </c:pt>
                <c:pt idx="36716">
                  <c:v>0.20300000000000001</c:v>
                </c:pt>
                <c:pt idx="36717">
                  <c:v>0.20300000000000001</c:v>
                </c:pt>
                <c:pt idx="36718">
                  <c:v>0.20300000000000001</c:v>
                </c:pt>
                <c:pt idx="36719">
                  <c:v>0.20300000000000001</c:v>
                </c:pt>
                <c:pt idx="36720">
                  <c:v>0.20300000000000001</c:v>
                </c:pt>
                <c:pt idx="36721">
                  <c:v>0.20300000000000001</c:v>
                </c:pt>
                <c:pt idx="36722">
                  <c:v>0.20300000000000001</c:v>
                </c:pt>
                <c:pt idx="36723">
                  <c:v>0.20300000000000001</c:v>
                </c:pt>
                <c:pt idx="36724">
                  <c:v>0.20300000000000001</c:v>
                </c:pt>
                <c:pt idx="36725">
                  <c:v>0.20300000000000001</c:v>
                </c:pt>
                <c:pt idx="36726">
                  <c:v>0.20300000000000001</c:v>
                </c:pt>
                <c:pt idx="36727">
                  <c:v>0.20300000000000001</c:v>
                </c:pt>
                <c:pt idx="36728">
                  <c:v>0.20300000000000001</c:v>
                </c:pt>
                <c:pt idx="36729">
                  <c:v>0.20300000000000001</c:v>
                </c:pt>
                <c:pt idx="36730">
                  <c:v>0.20300000000000001</c:v>
                </c:pt>
                <c:pt idx="36731">
                  <c:v>0.20300000000000001</c:v>
                </c:pt>
                <c:pt idx="36732">
                  <c:v>0.20300000000000001</c:v>
                </c:pt>
                <c:pt idx="36733">
                  <c:v>0.20300000000000001</c:v>
                </c:pt>
                <c:pt idx="36734">
                  <c:v>0.20300000000000001</c:v>
                </c:pt>
                <c:pt idx="36735">
                  <c:v>0.20300000000000001</c:v>
                </c:pt>
                <c:pt idx="36736">
                  <c:v>0.20300000000000001</c:v>
                </c:pt>
                <c:pt idx="36737">
                  <c:v>0.20300000000000001</c:v>
                </c:pt>
                <c:pt idx="36738">
                  <c:v>0.20300000000000001</c:v>
                </c:pt>
                <c:pt idx="36739">
                  <c:v>0.20300000000000001</c:v>
                </c:pt>
                <c:pt idx="36740">
                  <c:v>0.20300000000000001</c:v>
                </c:pt>
                <c:pt idx="36741">
                  <c:v>0.20300000000000001</c:v>
                </c:pt>
                <c:pt idx="36742">
                  <c:v>0.20300000000000001</c:v>
                </c:pt>
                <c:pt idx="36743">
                  <c:v>0.20300000000000001</c:v>
                </c:pt>
                <c:pt idx="36744">
                  <c:v>0.20300000000000001</c:v>
                </c:pt>
                <c:pt idx="36745">
                  <c:v>0.20300000000000001</c:v>
                </c:pt>
                <c:pt idx="36746">
                  <c:v>0.20300000000000001</c:v>
                </c:pt>
                <c:pt idx="36747">
                  <c:v>0.20300000000000001</c:v>
                </c:pt>
                <c:pt idx="36748">
                  <c:v>0.20300000000000001</c:v>
                </c:pt>
                <c:pt idx="36749">
                  <c:v>0.20300000000000001</c:v>
                </c:pt>
                <c:pt idx="36750">
                  <c:v>0.20300000000000001</c:v>
                </c:pt>
                <c:pt idx="36751">
                  <c:v>0.20300000000000001</c:v>
                </c:pt>
                <c:pt idx="36752">
                  <c:v>0.20300000000000001</c:v>
                </c:pt>
                <c:pt idx="36753">
                  <c:v>0.20300000000000001</c:v>
                </c:pt>
                <c:pt idx="36754">
                  <c:v>0.20300000000000001</c:v>
                </c:pt>
                <c:pt idx="36755">
                  <c:v>0.20300000000000001</c:v>
                </c:pt>
                <c:pt idx="36756">
                  <c:v>0.20300000000000001</c:v>
                </c:pt>
                <c:pt idx="36757">
                  <c:v>0.20300000000000001</c:v>
                </c:pt>
                <c:pt idx="36758">
                  <c:v>0.20300000000000001</c:v>
                </c:pt>
                <c:pt idx="36759">
                  <c:v>0.20300000000000001</c:v>
                </c:pt>
                <c:pt idx="36760">
                  <c:v>0.20300000000000001</c:v>
                </c:pt>
                <c:pt idx="36761">
                  <c:v>0.20300000000000001</c:v>
                </c:pt>
                <c:pt idx="36762">
                  <c:v>0.20300000000000001</c:v>
                </c:pt>
                <c:pt idx="36763">
                  <c:v>0.20300000000000001</c:v>
                </c:pt>
                <c:pt idx="36764">
                  <c:v>0.20300000000000001</c:v>
                </c:pt>
                <c:pt idx="36765">
                  <c:v>0.20300000000000001</c:v>
                </c:pt>
                <c:pt idx="36766">
                  <c:v>0.20300000000000001</c:v>
                </c:pt>
                <c:pt idx="36767">
                  <c:v>0.20300000000000001</c:v>
                </c:pt>
                <c:pt idx="36768">
                  <c:v>0.20300000000000001</c:v>
                </c:pt>
                <c:pt idx="36769">
                  <c:v>0.20300000000000001</c:v>
                </c:pt>
                <c:pt idx="36770">
                  <c:v>0.20300000000000001</c:v>
                </c:pt>
                <c:pt idx="36771">
                  <c:v>0.20300000000000001</c:v>
                </c:pt>
                <c:pt idx="36772">
                  <c:v>0.20300000000000001</c:v>
                </c:pt>
                <c:pt idx="36773">
                  <c:v>0.20300000000000001</c:v>
                </c:pt>
                <c:pt idx="36774">
                  <c:v>0.20399999999999999</c:v>
                </c:pt>
                <c:pt idx="36775">
                  <c:v>0.20399999999999999</c:v>
                </c:pt>
                <c:pt idx="36776">
                  <c:v>0.20399999999999999</c:v>
                </c:pt>
                <c:pt idx="36777">
                  <c:v>0.20399999999999999</c:v>
                </c:pt>
                <c:pt idx="36778">
                  <c:v>0.20399999999999999</c:v>
                </c:pt>
                <c:pt idx="36779">
                  <c:v>0.20399999999999999</c:v>
                </c:pt>
                <c:pt idx="36780">
                  <c:v>0.20399999999999999</c:v>
                </c:pt>
                <c:pt idx="36781">
                  <c:v>0.20399999999999999</c:v>
                </c:pt>
                <c:pt idx="36782">
                  <c:v>0.20399999999999999</c:v>
                </c:pt>
                <c:pt idx="36783">
                  <c:v>0.20399999999999999</c:v>
                </c:pt>
                <c:pt idx="36784">
                  <c:v>0.20399999999999999</c:v>
                </c:pt>
                <c:pt idx="36785">
                  <c:v>0.20399999999999999</c:v>
                </c:pt>
                <c:pt idx="36786">
                  <c:v>0.20399999999999999</c:v>
                </c:pt>
                <c:pt idx="36787">
                  <c:v>0.20399999999999999</c:v>
                </c:pt>
                <c:pt idx="36788">
                  <c:v>0.20399999999999999</c:v>
                </c:pt>
                <c:pt idx="36789">
                  <c:v>0.20399999999999999</c:v>
                </c:pt>
                <c:pt idx="36790">
                  <c:v>0.20399999999999999</c:v>
                </c:pt>
                <c:pt idx="36791">
                  <c:v>0.20399999999999999</c:v>
                </c:pt>
                <c:pt idx="36792">
                  <c:v>0.20399999999999999</c:v>
                </c:pt>
                <c:pt idx="36793">
                  <c:v>0.20399999999999999</c:v>
                </c:pt>
                <c:pt idx="36794">
                  <c:v>0.20399999999999999</c:v>
                </c:pt>
                <c:pt idx="36795">
                  <c:v>0.20399999999999999</c:v>
                </c:pt>
                <c:pt idx="36796">
                  <c:v>0.20399999999999999</c:v>
                </c:pt>
                <c:pt idx="36797">
                  <c:v>0.20399999999999999</c:v>
                </c:pt>
                <c:pt idx="36798">
                  <c:v>0.20399999999999999</c:v>
                </c:pt>
                <c:pt idx="36799">
                  <c:v>0.20399999999999999</c:v>
                </c:pt>
                <c:pt idx="36800">
                  <c:v>0.20399999999999999</c:v>
                </c:pt>
                <c:pt idx="36801">
                  <c:v>0.20399999999999999</c:v>
                </c:pt>
                <c:pt idx="36802">
                  <c:v>0.20399999999999999</c:v>
                </c:pt>
                <c:pt idx="36803">
                  <c:v>0.20399999999999999</c:v>
                </c:pt>
                <c:pt idx="36804">
                  <c:v>0.20399999999999999</c:v>
                </c:pt>
                <c:pt idx="36805">
                  <c:v>0.20399999999999999</c:v>
                </c:pt>
                <c:pt idx="36806">
                  <c:v>0.20399999999999999</c:v>
                </c:pt>
                <c:pt idx="36807">
                  <c:v>0.20399999999999999</c:v>
                </c:pt>
                <c:pt idx="36808">
                  <c:v>0.20399999999999999</c:v>
                </c:pt>
                <c:pt idx="36809">
                  <c:v>0.20399999999999999</c:v>
                </c:pt>
                <c:pt idx="36810">
                  <c:v>0.20399999999999999</c:v>
                </c:pt>
                <c:pt idx="36811">
                  <c:v>0.20399999999999999</c:v>
                </c:pt>
                <c:pt idx="36812">
                  <c:v>0.20399999999999999</c:v>
                </c:pt>
                <c:pt idx="36813">
                  <c:v>0.20399999999999999</c:v>
                </c:pt>
                <c:pt idx="36814">
                  <c:v>0.20399999999999999</c:v>
                </c:pt>
                <c:pt idx="36815">
                  <c:v>0.20399999999999999</c:v>
                </c:pt>
                <c:pt idx="36816">
                  <c:v>0.20399999999999999</c:v>
                </c:pt>
                <c:pt idx="36817">
                  <c:v>0.20399999999999999</c:v>
                </c:pt>
                <c:pt idx="36818">
                  <c:v>0.20399999999999999</c:v>
                </c:pt>
                <c:pt idx="36819">
                  <c:v>0.20399999999999999</c:v>
                </c:pt>
                <c:pt idx="36820">
                  <c:v>0.20399999999999999</c:v>
                </c:pt>
                <c:pt idx="36821">
                  <c:v>0.20399999999999999</c:v>
                </c:pt>
                <c:pt idx="36822">
                  <c:v>0.20399999999999999</c:v>
                </c:pt>
                <c:pt idx="36823">
                  <c:v>0.20399999999999999</c:v>
                </c:pt>
                <c:pt idx="36824">
                  <c:v>0.20399999999999999</c:v>
                </c:pt>
                <c:pt idx="36825">
                  <c:v>0.20399999999999999</c:v>
                </c:pt>
                <c:pt idx="36826">
                  <c:v>0.20399999999999999</c:v>
                </c:pt>
                <c:pt idx="36827">
                  <c:v>0.20399999999999999</c:v>
                </c:pt>
                <c:pt idx="36828">
                  <c:v>0.20399999999999999</c:v>
                </c:pt>
                <c:pt idx="36829">
                  <c:v>0.20399999999999999</c:v>
                </c:pt>
                <c:pt idx="36830">
                  <c:v>0.20399999999999999</c:v>
                </c:pt>
                <c:pt idx="36831">
                  <c:v>0.20399999999999999</c:v>
                </c:pt>
                <c:pt idx="36832">
                  <c:v>0.20399999999999999</c:v>
                </c:pt>
                <c:pt idx="36833">
                  <c:v>0.20399999999999999</c:v>
                </c:pt>
                <c:pt idx="36834">
                  <c:v>0.20399999999999999</c:v>
                </c:pt>
                <c:pt idx="36835">
                  <c:v>0.20399999999999999</c:v>
                </c:pt>
                <c:pt idx="36836">
                  <c:v>0.20399999999999999</c:v>
                </c:pt>
                <c:pt idx="36837">
                  <c:v>0.20399999999999999</c:v>
                </c:pt>
                <c:pt idx="36838">
                  <c:v>0.20399999999999999</c:v>
                </c:pt>
                <c:pt idx="36839">
                  <c:v>0.20399999999999999</c:v>
                </c:pt>
                <c:pt idx="36840">
                  <c:v>0.20399999999999999</c:v>
                </c:pt>
                <c:pt idx="36841">
                  <c:v>0.20399999999999999</c:v>
                </c:pt>
                <c:pt idx="36842">
                  <c:v>0.20399999999999999</c:v>
                </c:pt>
                <c:pt idx="36843">
                  <c:v>0.20399999999999999</c:v>
                </c:pt>
                <c:pt idx="36844">
                  <c:v>0.20399999999999999</c:v>
                </c:pt>
                <c:pt idx="36845">
                  <c:v>0.20399999999999999</c:v>
                </c:pt>
                <c:pt idx="36846">
                  <c:v>0.20399999999999999</c:v>
                </c:pt>
                <c:pt idx="36847">
                  <c:v>0.20399999999999999</c:v>
                </c:pt>
                <c:pt idx="36848">
                  <c:v>0.20399999999999999</c:v>
                </c:pt>
                <c:pt idx="36849">
                  <c:v>0.20399999999999999</c:v>
                </c:pt>
                <c:pt idx="36850">
                  <c:v>0.20399999999999999</c:v>
                </c:pt>
                <c:pt idx="36851">
                  <c:v>0.20399999999999999</c:v>
                </c:pt>
                <c:pt idx="36852">
                  <c:v>0.20399999999999999</c:v>
                </c:pt>
                <c:pt idx="36853">
                  <c:v>0.20399999999999999</c:v>
                </c:pt>
                <c:pt idx="36854">
                  <c:v>0.20399999999999999</c:v>
                </c:pt>
                <c:pt idx="36855">
                  <c:v>0.20499999999999999</c:v>
                </c:pt>
                <c:pt idx="36856">
                  <c:v>0.20499999999999999</c:v>
                </c:pt>
                <c:pt idx="36857">
                  <c:v>0.20499999999999999</c:v>
                </c:pt>
                <c:pt idx="36858">
                  <c:v>0.20499999999999999</c:v>
                </c:pt>
                <c:pt idx="36859">
                  <c:v>0.20499999999999999</c:v>
                </c:pt>
                <c:pt idx="36860">
                  <c:v>0.20499999999999999</c:v>
                </c:pt>
                <c:pt idx="36861">
                  <c:v>0.20499999999999999</c:v>
                </c:pt>
                <c:pt idx="36862">
                  <c:v>0.20499999999999999</c:v>
                </c:pt>
                <c:pt idx="36863">
                  <c:v>0.20499999999999999</c:v>
                </c:pt>
                <c:pt idx="36864">
                  <c:v>0.20499999999999999</c:v>
                </c:pt>
                <c:pt idx="36865">
                  <c:v>0.20499999999999999</c:v>
                </c:pt>
                <c:pt idx="36866">
                  <c:v>0.20499999999999999</c:v>
                </c:pt>
                <c:pt idx="36867">
                  <c:v>0.20499999999999999</c:v>
                </c:pt>
                <c:pt idx="36868">
                  <c:v>0.20499999999999999</c:v>
                </c:pt>
                <c:pt idx="36869">
                  <c:v>0.20499999999999999</c:v>
                </c:pt>
                <c:pt idx="36870">
                  <c:v>0.20499999999999999</c:v>
                </c:pt>
                <c:pt idx="36871">
                  <c:v>0.20499999999999999</c:v>
                </c:pt>
                <c:pt idx="36872">
                  <c:v>0.20499999999999999</c:v>
                </c:pt>
                <c:pt idx="36873">
                  <c:v>0.20499999999999999</c:v>
                </c:pt>
                <c:pt idx="36874">
                  <c:v>0.20499999999999999</c:v>
                </c:pt>
                <c:pt idx="36875">
                  <c:v>0.20499999999999999</c:v>
                </c:pt>
                <c:pt idx="36876">
                  <c:v>0.20499999999999999</c:v>
                </c:pt>
                <c:pt idx="36877">
                  <c:v>0.20499999999999999</c:v>
                </c:pt>
                <c:pt idx="36878">
                  <c:v>0.20499999999999999</c:v>
                </c:pt>
                <c:pt idx="36879">
                  <c:v>0.20499999999999999</c:v>
                </c:pt>
                <c:pt idx="36880">
                  <c:v>0.20499999999999999</c:v>
                </c:pt>
                <c:pt idx="36881">
                  <c:v>0.20499999999999999</c:v>
                </c:pt>
                <c:pt idx="36882">
                  <c:v>0.20499999999999999</c:v>
                </c:pt>
                <c:pt idx="36883">
                  <c:v>0.20499999999999999</c:v>
                </c:pt>
                <c:pt idx="36884">
                  <c:v>0.20499999999999999</c:v>
                </c:pt>
                <c:pt idx="36885">
                  <c:v>0.20499999999999999</c:v>
                </c:pt>
                <c:pt idx="36886">
                  <c:v>0.20499999999999999</c:v>
                </c:pt>
                <c:pt idx="36887">
                  <c:v>0.20499999999999999</c:v>
                </c:pt>
                <c:pt idx="36888">
                  <c:v>0.20499999999999999</c:v>
                </c:pt>
                <c:pt idx="36889">
                  <c:v>0.20499999999999999</c:v>
                </c:pt>
                <c:pt idx="36890">
                  <c:v>0.20499999999999999</c:v>
                </c:pt>
                <c:pt idx="36891">
                  <c:v>0.20499999999999999</c:v>
                </c:pt>
                <c:pt idx="36892">
                  <c:v>0.20499999999999999</c:v>
                </c:pt>
                <c:pt idx="36893">
                  <c:v>0.20499999999999999</c:v>
                </c:pt>
                <c:pt idx="36894">
                  <c:v>0.20499999999999999</c:v>
                </c:pt>
                <c:pt idx="36895">
                  <c:v>0.20499999999999999</c:v>
                </c:pt>
                <c:pt idx="36896">
                  <c:v>0.20499999999999999</c:v>
                </c:pt>
                <c:pt idx="36897">
                  <c:v>0.20499999999999999</c:v>
                </c:pt>
                <c:pt idx="36898">
                  <c:v>0.20499999999999999</c:v>
                </c:pt>
                <c:pt idx="36899">
                  <c:v>0.20499999999999999</c:v>
                </c:pt>
                <c:pt idx="36900">
                  <c:v>0.20499999999999999</c:v>
                </c:pt>
                <c:pt idx="36901">
                  <c:v>0.20499999999999999</c:v>
                </c:pt>
                <c:pt idx="36902">
                  <c:v>0.20499999999999999</c:v>
                </c:pt>
                <c:pt idx="36903">
                  <c:v>0.20499999999999999</c:v>
                </c:pt>
                <c:pt idx="36904">
                  <c:v>0.20499999999999999</c:v>
                </c:pt>
                <c:pt idx="36905">
                  <c:v>0.20499999999999999</c:v>
                </c:pt>
                <c:pt idx="36906">
                  <c:v>0.20499999999999999</c:v>
                </c:pt>
                <c:pt idx="36907">
                  <c:v>0.20499999999999999</c:v>
                </c:pt>
                <c:pt idx="36908">
                  <c:v>0.20499999999999999</c:v>
                </c:pt>
                <c:pt idx="36909">
                  <c:v>0.20499999999999999</c:v>
                </c:pt>
                <c:pt idx="36910">
                  <c:v>0.20499999999999999</c:v>
                </c:pt>
                <c:pt idx="36911">
                  <c:v>0.20499999999999999</c:v>
                </c:pt>
                <c:pt idx="36912">
                  <c:v>0.20499999999999999</c:v>
                </c:pt>
                <c:pt idx="36913">
                  <c:v>0.20499999999999999</c:v>
                </c:pt>
                <c:pt idx="36914">
                  <c:v>0.20499999999999999</c:v>
                </c:pt>
                <c:pt idx="36915">
                  <c:v>0.20499999999999999</c:v>
                </c:pt>
                <c:pt idx="36916">
                  <c:v>0.20499999999999999</c:v>
                </c:pt>
                <c:pt idx="36917">
                  <c:v>0.20499999999999999</c:v>
                </c:pt>
                <c:pt idx="36918">
                  <c:v>0.20499999999999999</c:v>
                </c:pt>
                <c:pt idx="36919">
                  <c:v>0.20499999999999999</c:v>
                </c:pt>
                <c:pt idx="36920">
                  <c:v>0.20499999999999999</c:v>
                </c:pt>
                <c:pt idx="36921">
                  <c:v>0.20499999999999999</c:v>
                </c:pt>
                <c:pt idx="36922">
                  <c:v>0.20499999999999999</c:v>
                </c:pt>
                <c:pt idx="36923">
                  <c:v>0.20499999999999999</c:v>
                </c:pt>
                <c:pt idx="36924">
                  <c:v>0.20499999999999999</c:v>
                </c:pt>
                <c:pt idx="36925">
                  <c:v>0.20499999999999999</c:v>
                </c:pt>
                <c:pt idx="36926">
                  <c:v>0.20499999999999999</c:v>
                </c:pt>
                <c:pt idx="36927">
                  <c:v>0.20499999999999999</c:v>
                </c:pt>
                <c:pt idx="36928">
                  <c:v>0.20499999999999999</c:v>
                </c:pt>
                <c:pt idx="36929">
                  <c:v>0.20499999999999999</c:v>
                </c:pt>
                <c:pt idx="36930">
                  <c:v>0.20499999999999999</c:v>
                </c:pt>
                <c:pt idx="36931">
                  <c:v>0.20499999999999999</c:v>
                </c:pt>
                <c:pt idx="36932">
                  <c:v>0.20499999999999999</c:v>
                </c:pt>
                <c:pt idx="36933">
                  <c:v>0.20499999999999999</c:v>
                </c:pt>
                <c:pt idx="36934">
                  <c:v>0.20499999999999999</c:v>
                </c:pt>
                <c:pt idx="36935">
                  <c:v>0.20499999999999999</c:v>
                </c:pt>
                <c:pt idx="36936">
                  <c:v>0.20599999999999999</c:v>
                </c:pt>
                <c:pt idx="36937">
                  <c:v>0.20599999999999999</c:v>
                </c:pt>
                <c:pt idx="36938">
                  <c:v>0.20599999999999999</c:v>
                </c:pt>
                <c:pt idx="36939">
                  <c:v>0.20599999999999999</c:v>
                </c:pt>
                <c:pt idx="36940">
                  <c:v>0.20599999999999999</c:v>
                </c:pt>
                <c:pt idx="36941">
                  <c:v>0.20599999999999999</c:v>
                </c:pt>
                <c:pt idx="36942">
                  <c:v>0.20599999999999999</c:v>
                </c:pt>
                <c:pt idx="36943">
                  <c:v>0.20599999999999999</c:v>
                </c:pt>
                <c:pt idx="36944">
                  <c:v>0.20599999999999999</c:v>
                </c:pt>
                <c:pt idx="36945">
                  <c:v>0.20599999999999999</c:v>
                </c:pt>
                <c:pt idx="36946">
                  <c:v>0.20599999999999999</c:v>
                </c:pt>
                <c:pt idx="36947">
                  <c:v>0.20599999999999999</c:v>
                </c:pt>
                <c:pt idx="36948">
                  <c:v>0.20599999999999999</c:v>
                </c:pt>
                <c:pt idx="36949">
                  <c:v>0.20599999999999999</c:v>
                </c:pt>
                <c:pt idx="36950">
                  <c:v>0.20599999999999999</c:v>
                </c:pt>
                <c:pt idx="36951">
                  <c:v>0.20599999999999999</c:v>
                </c:pt>
                <c:pt idx="36952">
                  <c:v>0.20599999999999999</c:v>
                </c:pt>
                <c:pt idx="36953">
                  <c:v>0.20599999999999999</c:v>
                </c:pt>
                <c:pt idx="36954">
                  <c:v>0.20599999999999999</c:v>
                </c:pt>
                <c:pt idx="36955">
                  <c:v>0.20599999999999999</c:v>
                </c:pt>
                <c:pt idx="36956">
                  <c:v>0.20599999999999999</c:v>
                </c:pt>
                <c:pt idx="36957">
                  <c:v>0.20599999999999999</c:v>
                </c:pt>
                <c:pt idx="36958">
                  <c:v>0.20599999999999999</c:v>
                </c:pt>
                <c:pt idx="36959">
                  <c:v>0.20599999999999999</c:v>
                </c:pt>
                <c:pt idx="36960">
                  <c:v>0.20599999999999999</c:v>
                </c:pt>
                <c:pt idx="36961">
                  <c:v>0.20599999999999999</c:v>
                </c:pt>
                <c:pt idx="36962">
                  <c:v>0.20599999999999999</c:v>
                </c:pt>
                <c:pt idx="36963">
                  <c:v>0.20599999999999999</c:v>
                </c:pt>
                <c:pt idx="36964">
                  <c:v>0.20599999999999999</c:v>
                </c:pt>
                <c:pt idx="36965">
                  <c:v>0.20599999999999999</c:v>
                </c:pt>
                <c:pt idx="36966">
                  <c:v>0.20599999999999999</c:v>
                </c:pt>
                <c:pt idx="36967">
                  <c:v>0.20599999999999999</c:v>
                </c:pt>
                <c:pt idx="36968">
                  <c:v>0.20599999999999999</c:v>
                </c:pt>
                <c:pt idx="36969">
                  <c:v>0.20599999999999999</c:v>
                </c:pt>
                <c:pt idx="36970">
                  <c:v>0.20599999999999999</c:v>
                </c:pt>
                <c:pt idx="36971">
                  <c:v>0.20599999999999999</c:v>
                </c:pt>
                <c:pt idx="36972">
                  <c:v>0.20599999999999999</c:v>
                </c:pt>
                <c:pt idx="36973">
                  <c:v>0.20599999999999999</c:v>
                </c:pt>
                <c:pt idx="36974">
                  <c:v>0.20599999999999999</c:v>
                </c:pt>
                <c:pt idx="36975">
                  <c:v>0.20599999999999999</c:v>
                </c:pt>
                <c:pt idx="36976">
                  <c:v>0.20599999999999999</c:v>
                </c:pt>
                <c:pt idx="36977">
                  <c:v>0.20599999999999999</c:v>
                </c:pt>
                <c:pt idx="36978">
                  <c:v>0.20599999999999999</c:v>
                </c:pt>
                <c:pt idx="36979">
                  <c:v>0.20599999999999999</c:v>
                </c:pt>
                <c:pt idx="36980">
                  <c:v>0.20599999999999999</c:v>
                </c:pt>
                <c:pt idx="36981">
                  <c:v>0.20599999999999999</c:v>
                </c:pt>
                <c:pt idx="36982">
                  <c:v>0.20599999999999999</c:v>
                </c:pt>
                <c:pt idx="36983">
                  <c:v>0.20599999999999999</c:v>
                </c:pt>
                <c:pt idx="36984">
                  <c:v>0.20599999999999999</c:v>
                </c:pt>
                <c:pt idx="36985">
                  <c:v>0.20599999999999999</c:v>
                </c:pt>
                <c:pt idx="36986">
                  <c:v>0.20599999999999999</c:v>
                </c:pt>
                <c:pt idx="36987">
                  <c:v>0.20599999999999999</c:v>
                </c:pt>
                <c:pt idx="36988">
                  <c:v>0.20599999999999999</c:v>
                </c:pt>
                <c:pt idx="36989">
                  <c:v>0.20599999999999999</c:v>
                </c:pt>
                <c:pt idx="36990">
                  <c:v>0.20599999999999999</c:v>
                </c:pt>
                <c:pt idx="36991">
                  <c:v>0.20599999999999999</c:v>
                </c:pt>
                <c:pt idx="36992">
                  <c:v>0.20599999999999999</c:v>
                </c:pt>
                <c:pt idx="36993">
                  <c:v>0.20599999999999999</c:v>
                </c:pt>
                <c:pt idx="36994">
                  <c:v>0.20599999999999999</c:v>
                </c:pt>
                <c:pt idx="36995">
                  <c:v>0.20599999999999999</c:v>
                </c:pt>
                <c:pt idx="36996">
                  <c:v>0.20599999999999999</c:v>
                </c:pt>
                <c:pt idx="36997">
                  <c:v>0.20599999999999999</c:v>
                </c:pt>
                <c:pt idx="36998">
                  <c:v>0.20599999999999999</c:v>
                </c:pt>
                <c:pt idx="36999">
                  <c:v>0.20599999999999999</c:v>
                </c:pt>
                <c:pt idx="37000">
                  <c:v>0.20599999999999999</c:v>
                </c:pt>
                <c:pt idx="37001">
                  <c:v>0.20599999999999999</c:v>
                </c:pt>
                <c:pt idx="37002">
                  <c:v>0.20599999999999999</c:v>
                </c:pt>
                <c:pt idx="37003">
                  <c:v>0.20599999999999999</c:v>
                </c:pt>
                <c:pt idx="37004">
                  <c:v>0.20599999999999999</c:v>
                </c:pt>
                <c:pt idx="37005">
                  <c:v>0.20599999999999999</c:v>
                </c:pt>
                <c:pt idx="37006">
                  <c:v>0.20599999999999999</c:v>
                </c:pt>
                <c:pt idx="37007">
                  <c:v>0.20599999999999999</c:v>
                </c:pt>
                <c:pt idx="37008">
                  <c:v>0.20599999999999999</c:v>
                </c:pt>
                <c:pt idx="37009">
                  <c:v>0.20599999999999999</c:v>
                </c:pt>
                <c:pt idx="37010">
                  <c:v>0.20599999999999999</c:v>
                </c:pt>
                <c:pt idx="37011">
                  <c:v>0.20599999999999999</c:v>
                </c:pt>
                <c:pt idx="37012">
                  <c:v>0.20599999999999999</c:v>
                </c:pt>
                <c:pt idx="37013">
                  <c:v>0.20599999999999999</c:v>
                </c:pt>
                <c:pt idx="37014">
                  <c:v>0.20599999999999999</c:v>
                </c:pt>
                <c:pt idx="37015">
                  <c:v>0.20599999999999999</c:v>
                </c:pt>
                <c:pt idx="37016">
                  <c:v>0.20599999999999999</c:v>
                </c:pt>
                <c:pt idx="37017">
                  <c:v>0.20699999999999999</c:v>
                </c:pt>
                <c:pt idx="37018">
                  <c:v>0.20699999999999999</c:v>
                </c:pt>
                <c:pt idx="37019">
                  <c:v>0.20699999999999999</c:v>
                </c:pt>
                <c:pt idx="37020">
                  <c:v>0.20699999999999999</c:v>
                </c:pt>
                <c:pt idx="37021">
                  <c:v>0.20699999999999999</c:v>
                </c:pt>
                <c:pt idx="37022">
                  <c:v>0.20699999999999999</c:v>
                </c:pt>
                <c:pt idx="37023">
                  <c:v>0.20699999999999999</c:v>
                </c:pt>
                <c:pt idx="37024">
                  <c:v>0.20699999999999999</c:v>
                </c:pt>
                <c:pt idx="37025">
                  <c:v>0.20699999999999999</c:v>
                </c:pt>
                <c:pt idx="37026">
                  <c:v>0.20699999999999999</c:v>
                </c:pt>
                <c:pt idx="37027">
                  <c:v>0.20699999999999999</c:v>
                </c:pt>
                <c:pt idx="37028">
                  <c:v>0.20699999999999999</c:v>
                </c:pt>
                <c:pt idx="37029">
                  <c:v>0.20699999999999999</c:v>
                </c:pt>
                <c:pt idx="37030">
                  <c:v>0.20699999999999999</c:v>
                </c:pt>
                <c:pt idx="37031">
                  <c:v>0.20699999999999999</c:v>
                </c:pt>
                <c:pt idx="37032">
                  <c:v>0.20699999999999999</c:v>
                </c:pt>
                <c:pt idx="37033">
                  <c:v>0.20699999999999999</c:v>
                </c:pt>
                <c:pt idx="37034">
                  <c:v>0.20699999999999999</c:v>
                </c:pt>
                <c:pt idx="37035">
                  <c:v>0.20699999999999999</c:v>
                </c:pt>
                <c:pt idx="37036">
                  <c:v>0.20699999999999999</c:v>
                </c:pt>
                <c:pt idx="37037">
                  <c:v>0.20699999999999999</c:v>
                </c:pt>
                <c:pt idx="37038">
                  <c:v>0.20699999999999999</c:v>
                </c:pt>
                <c:pt idx="37039">
                  <c:v>0.20699999999999999</c:v>
                </c:pt>
                <c:pt idx="37040">
                  <c:v>0.20699999999999999</c:v>
                </c:pt>
                <c:pt idx="37041">
                  <c:v>0.20699999999999999</c:v>
                </c:pt>
                <c:pt idx="37042">
                  <c:v>0.20699999999999999</c:v>
                </c:pt>
                <c:pt idx="37043">
                  <c:v>0.20699999999999999</c:v>
                </c:pt>
                <c:pt idx="37044">
                  <c:v>0.20699999999999999</c:v>
                </c:pt>
                <c:pt idx="37045">
                  <c:v>0.20699999999999999</c:v>
                </c:pt>
                <c:pt idx="37046">
                  <c:v>0.20699999999999999</c:v>
                </c:pt>
                <c:pt idx="37047">
                  <c:v>0.20699999999999999</c:v>
                </c:pt>
                <c:pt idx="37048">
                  <c:v>0.20699999999999999</c:v>
                </c:pt>
                <c:pt idx="37049">
                  <c:v>0.20699999999999999</c:v>
                </c:pt>
                <c:pt idx="37050">
                  <c:v>0.20699999999999999</c:v>
                </c:pt>
                <c:pt idx="37051">
                  <c:v>0.20699999999999999</c:v>
                </c:pt>
                <c:pt idx="37052">
                  <c:v>0.20699999999999999</c:v>
                </c:pt>
                <c:pt idx="37053">
                  <c:v>0.20699999999999999</c:v>
                </c:pt>
                <c:pt idx="37054">
                  <c:v>0.20699999999999999</c:v>
                </c:pt>
                <c:pt idx="37055">
                  <c:v>0.20699999999999999</c:v>
                </c:pt>
                <c:pt idx="37056">
                  <c:v>0.20699999999999999</c:v>
                </c:pt>
                <c:pt idx="37057">
                  <c:v>0.20699999999999999</c:v>
                </c:pt>
                <c:pt idx="37058">
                  <c:v>0.20699999999999999</c:v>
                </c:pt>
                <c:pt idx="37059">
                  <c:v>0.20699999999999999</c:v>
                </c:pt>
                <c:pt idx="37060">
                  <c:v>0.20699999999999999</c:v>
                </c:pt>
                <c:pt idx="37061">
                  <c:v>0.20699999999999999</c:v>
                </c:pt>
                <c:pt idx="37062">
                  <c:v>0.20699999999999999</c:v>
                </c:pt>
                <c:pt idx="37063">
                  <c:v>0.20699999999999999</c:v>
                </c:pt>
                <c:pt idx="37064">
                  <c:v>0.20699999999999999</c:v>
                </c:pt>
                <c:pt idx="37065">
                  <c:v>0.20699999999999999</c:v>
                </c:pt>
                <c:pt idx="37066">
                  <c:v>0.20699999999999999</c:v>
                </c:pt>
                <c:pt idx="37067">
                  <c:v>0.20699999999999999</c:v>
                </c:pt>
                <c:pt idx="37068">
                  <c:v>0.20699999999999999</c:v>
                </c:pt>
                <c:pt idx="37069">
                  <c:v>0.20699999999999999</c:v>
                </c:pt>
                <c:pt idx="37070">
                  <c:v>0.20699999999999999</c:v>
                </c:pt>
                <c:pt idx="37071">
                  <c:v>0.20699999999999999</c:v>
                </c:pt>
                <c:pt idx="37072">
                  <c:v>0.20699999999999999</c:v>
                </c:pt>
                <c:pt idx="37073">
                  <c:v>0.20699999999999999</c:v>
                </c:pt>
                <c:pt idx="37074">
                  <c:v>0.20699999999999999</c:v>
                </c:pt>
                <c:pt idx="37075">
                  <c:v>0.20699999999999999</c:v>
                </c:pt>
                <c:pt idx="37076">
                  <c:v>0.20699999999999999</c:v>
                </c:pt>
                <c:pt idx="37077">
                  <c:v>0.20699999999999999</c:v>
                </c:pt>
                <c:pt idx="37078">
                  <c:v>0.20699999999999999</c:v>
                </c:pt>
                <c:pt idx="37079">
                  <c:v>0.20699999999999999</c:v>
                </c:pt>
                <c:pt idx="37080">
                  <c:v>0.20699999999999999</c:v>
                </c:pt>
                <c:pt idx="37081">
                  <c:v>0.20699999999999999</c:v>
                </c:pt>
                <c:pt idx="37082">
                  <c:v>0.20699999999999999</c:v>
                </c:pt>
                <c:pt idx="37083">
                  <c:v>0.20699999999999999</c:v>
                </c:pt>
                <c:pt idx="37084">
                  <c:v>0.20699999999999999</c:v>
                </c:pt>
                <c:pt idx="37085">
                  <c:v>0.20699999999999999</c:v>
                </c:pt>
                <c:pt idx="37086">
                  <c:v>0.20699999999999999</c:v>
                </c:pt>
                <c:pt idx="37087">
                  <c:v>0.20699999999999999</c:v>
                </c:pt>
                <c:pt idx="37088">
                  <c:v>0.20699999999999999</c:v>
                </c:pt>
                <c:pt idx="37089">
                  <c:v>0.20699999999999999</c:v>
                </c:pt>
                <c:pt idx="37090">
                  <c:v>0.20699999999999999</c:v>
                </c:pt>
                <c:pt idx="37091">
                  <c:v>0.20699999999999999</c:v>
                </c:pt>
                <c:pt idx="37092">
                  <c:v>0.20699999999999999</c:v>
                </c:pt>
                <c:pt idx="37093">
                  <c:v>0.20699999999999999</c:v>
                </c:pt>
                <c:pt idx="37094">
                  <c:v>0.20699999999999999</c:v>
                </c:pt>
                <c:pt idx="37095">
                  <c:v>0.20699999999999999</c:v>
                </c:pt>
                <c:pt idx="37096">
                  <c:v>0.20699999999999999</c:v>
                </c:pt>
                <c:pt idx="37097">
                  <c:v>0.20699999999999999</c:v>
                </c:pt>
                <c:pt idx="37098">
                  <c:v>0.20799999999999999</c:v>
                </c:pt>
                <c:pt idx="37099">
                  <c:v>0.20799999999999999</c:v>
                </c:pt>
                <c:pt idx="37100">
                  <c:v>0.20799999999999999</c:v>
                </c:pt>
                <c:pt idx="37101">
                  <c:v>0.20799999999999999</c:v>
                </c:pt>
                <c:pt idx="37102">
                  <c:v>0.20799999999999999</c:v>
                </c:pt>
                <c:pt idx="37103">
                  <c:v>0.20799999999999999</c:v>
                </c:pt>
                <c:pt idx="37104">
                  <c:v>0.20799999999999999</c:v>
                </c:pt>
                <c:pt idx="37105">
                  <c:v>0.20799999999999999</c:v>
                </c:pt>
                <c:pt idx="37106">
                  <c:v>0.20799999999999999</c:v>
                </c:pt>
                <c:pt idx="37107">
                  <c:v>0.20799999999999999</c:v>
                </c:pt>
                <c:pt idx="37108">
                  <c:v>0.20799999999999999</c:v>
                </c:pt>
                <c:pt idx="37109">
                  <c:v>0.20799999999999999</c:v>
                </c:pt>
                <c:pt idx="37110">
                  <c:v>0.20799999999999999</c:v>
                </c:pt>
                <c:pt idx="37111">
                  <c:v>0.20799999999999999</c:v>
                </c:pt>
                <c:pt idx="37112">
                  <c:v>0.20799999999999999</c:v>
                </c:pt>
                <c:pt idx="37113">
                  <c:v>0.20799999999999999</c:v>
                </c:pt>
                <c:pt idx="37114">
                  <c:v>0.20799999999999999</c:v>
                </c:pt>
                <c:pt idx="37115">
                  <c:v>0.20799999999999999</c:v>
                </c:pt>
                <c:pt idx="37116">
                  <c:v>0.20799999999999999</c:v>
                </c:pt>
                <c:pt idx="37117">
                  <c:v>0.20799999999999999</c:v>
                </c:pt>
                <c:pt idx="37118">
                  <c:v>0.20799999999999999</c:v>
                </c:pt>
                <c:pt idx="37119">
                  <c:v>0.20799999999999999</c:v>
                </c:pt>
                <c:pt idx="37120">
                  <c:v>0.20799999999999999</c:v>
                </c:pt>
                <c:pt idx="37121">
                  <c:v>0.20799999999999999</c:v>
                </c:pt>
                <c:pt idx="37122">
                  <c:v>0.20799999999999999</c:v>
                </c:pt>
                <c:pt idx="37123">
                  <c:v>0.20799999999999999</c:v>
                </c:pt>
                <c:pt idx="37124">
                  <c:v>0.20799999999999999</c:v>
                </c:pt>
                <c:pt idx="37125">
                  <c:v>0.20799999999999999</c:v>
                </c:pt>
                <c:pt idx="37126">
                  <c:v>0.20799999999999999</c:v>
                </c:pt>
                <c:pt idx="37127">
                  <c:v>0.20799999999999999</c:v>
                </c:pt>
                <c:pt idx="37128">
                  <c:v>0.20799999999999999</c:v>
                </c:pt>
                <c:pt idx="37129">
                  <c:v>0.20799999999999999</c:v>
                </c:pt>
                <c:pt idx="37130">
                  <c:v>0.20799999999999999</c:v>
                </c:pt>
                <c:pt idx="37131">
                  <c:v>0.20799999999999999</c:v>
                </c:pt>
                <c:pt idx="37132">
                  <c:v>0.20799999999999999</c:v>
                </c:pt>
                <c:pt idx="37133">
                  <c:v>0.20799999999999999</c:v>
                </c:pt>
                <c:pt idx="37134">
                  <c:v>0.20799999999999999</c:v>
                </c:pt>
                <c:pt idx="37135">
                  <c:v>0.20799999999999999</c:v>
                </c:pt>
                <c:pt idx="37136">
                  <c:v>0.20799999999999999</c:v>
                </c:pt>
                <c:pt idx="37137">
                  <c:v>0.20799999999999999</c:v>
                </c:pt>
                <c:pt idx="37138">
                  <c:v>0.20799999999999999</c:v>
                </c:pt>
                <c:pt idx="37139">
                  <c:v>0.20799999999999999</c:v>
                </c:pt>
                <c:pt idx="37140">
                  <c:v>0.20799999999999999</c:v>
                </c:pt>
                <c:pt idx="37141">
                  <c:v>0.20799999999999999</c:v>
                </c:pt>
                <c:pt idx="37142">
                  <c:v>0.20799999999999999</c:v>
                </c:pt>
                <c:pt idx="37143">
                  <c:v>0.20799999999999999</c:v>
                </c:pt>
                <c:pt idx="37144">
                  <c:v>0.20799999999999999</c:v>
                </c:pt>
                <c:pt idx="37145">
                  <c:v>0.20799999999999999</c:v>
                </c:pt>
                <c:pt idx="37146">
                  <c:v>0.20799999999999999</c:v>
                </c:pt>
                <c:pt idx="37147">
                  <c:v>0.20799999999999999</c:v>
                </c:pt>
                <c:pt idx="37148">
                  <c:v>0.20799999999999999</c:v>
                </c:pt>
                <c:pt idx="37149">
                  <c:v>0.20799999999999999</c:v>
                </c:pt>
                <c:pt idx="37150">
                  <c:v>0.20799999999999999</c:v>
                </c:pt>
                <c:pt idx="37151">
                  <c:v>0.20799999999999999</c:v>
                </c:pt>
                <c:pt idx="37152">
                  <c:v>0.20799999999999999</c:v>
                </c:pt>
                <c:pt idx="37153">
                  <c:v>0.20799999999999999</c:v>
                </c:pt>
                <c:pt idx="37154">
                  <c:v>0.20799999999999999</c:v>
                </c:pt>
                <c:pt idx="37155">
                  <c:v>0.20799999999999999</c:v>
                </c:pt>
                <c:pt idx="37156">
                  <c:v>0.20799999999999999</c:v>
                </c:pt>
                <c:pt idx="37157">
                  <c:v>0.20799999999999999</c:v>
                </c:pt>
                <c:pt idx="37158">
                  <c:v>0.20799999999999999</c:v>
                </c:pt>
                <c:pt idx="37159">
                  <c:v>0.20799999999999999</c:v>
                </c:pt>
                <c:pt idx="37160">
                  <c:v>0.20799999999999999</c:v>
                </c:pt>
                <c:pt idx="37161">
                  <c:v>0.20799999999999999</c:v>
                </c:pt>
                <c:pt idx="37162">
                  <c:v>0.20799999999999999</c:v>
                </c:pt>
                <c:pt idx="37163">
                  <c:v>0.20799999999999999</c:v>
                </c:pt>
                <c:pt idx="37164">
                  <c:v>0.20799999999999999</c:v>
                </c:pt>
                <c:pt idx="37165">
                  <c:v>0.20799999999999999</c:v>
                </c:pt>
                <c:pt idx="37166">
                  <c:v>0.20799999999999999</c:v>
                </c:pt>
                <c:pt idx="37167">
                  <c:v>0.20799999999999999</c:v>
                </c:pt>
                <c:pt idx="37168">
                  <c:v>0.20799999999999999</c:v>
                </c:pt>
                <c:pt idx="37169">
                  <c:v>0.20799999999999999</c:v>
                </c:pt>
                <c:pt idx="37170">
                  <c:v>0.20799999999999999</c:v>
                </c:pt>
                <c:pt idx="37171">
                  <c:v>0.20799999999999999</c:v>
                </c:pt>
                <c:pt idx="37172">
                  <c:v>0.20799999999999999</c:v>
                </c:pt>
                <c:pt idx="37173">
                  <c:v>0.20799999999999999</c:v>
                </c:pt>
                <c:pt idx="37174">
                  <c:v>0.20799999999999999</c:v>
                </c:pt>
                <c:pt idx="37175">
                  <c:v>0.20799999999999999</c:v>
                </c:pt>
                <c:pt idx="37176">
                  <c:v>0.20799999999999999</c:v>
                </c:pt>
                <c:pt idx="37177">
                  <c:v>0.20799999999999999</c:v>
                </c:pt>
                <c:pt idx="37178">
                  <c:v>0.20799999999999999</c:v>
                </c:pt>
                <c:pt idx="37179">
                  <c:v>0.20899999999999999</c:v>
                </c:pt>
                <c:pt idx="37180">
                  <c:v>0.20899999999999999</c:v>
                </c:pt>
                <c:pt idx="37181">
                  <c:v>0.20899999999999999</c:v>
                </c:pt>
                <c:pt idx="37182">
                  <c:v>0.20899999999999999</c:v>
                </c:pt>
                <c:pt idx="37183">
                  <c:v>0.20899999999999999</c:v>
                </c:pt>
                <c:pt idx="37184">
                  <c:v>0.20899999999999999</c:v>
                </c:pt>
                <c:pt idx="37185">
                  <c:v>0.20899999999999999</c:v>
                </c:pt>
                <c:pt idx="37186">
                  <c:v>0.20899999999999999</c:v>
                </c:pt>
                <c:pt idx="37187">
                  <c:v>0.20899999999999999</c:v>
                </c:pt>
                <c:pt idx="37188">
                  <c:v>0.20899999999999999</c:v>
                </c:pt>
                <c:pt idx="37189">
                  <c:v>0.20899999999999999</c:v>
                </c:pt>
                <c:pt idx="37190">
                  <c:v>0.20899999999999999</c:v>
                </c:pt>
                <c:pt idx="37191">
                  <c:v>0.20899999999999999</c:v>
                </c:pt>
                <c:pt idx="37192">
                  <c:v>0.20899999999999999</c:v>
                </c:pt>
                <c:pt idx="37193">
                  <c:v>0.20899999999999999</c:v>
                </c:pt>
                <c:pt idx="37194">
                  <c:v>0.20899999999999999</c:v>
                </c:pt>
                <c:pt idx="37195">
                  <c:v>0.20899999999999999</c:v>
                </c:pt>
                <c:pt idx="37196">
                  <c:v>0.20899999999999999</c:v>
                </c:pt>
                <c:pt idx="37197">
                  <c:v>0.20899999999999999</c:v>
                </c:pt>
                <c:pt idx="37198">
                  <c:v>0.20899999999999999</c:v>
                </c:pt>
                <c:pt idx="37199">
                  <c:v>0.20899999999999999</c:v>
                </c:pt>
                <c:pt idx="37200">
                  <c:v>0.20899999999999999</c:v>
                </c:pt>
                <c:pt idx="37201">
                  <c:v>0.20899999999999999</c:v>
                </c:pt>
                <c:pt idx="37202">
                  <c:v>0.20899999999999999</c:v>
                </c:pt>
                <c:pt idx="37203">
                  <c:v>0.20899999999999999</c:v>
                </c:pt>
                <c:pt idx="37204">
                  <c:v>0.20899999999999999</c:v>
                </c:pt>
                <c:pt idx="37205">
                  <c:v>0.20899999999999999</c:v>
                </c:pt>
                <c:pt idx="37206">
                  <c:v>0.20899999999999999</c:v>
                </c:pt>
                <c:pt idx="37207">
                  <c:v>0.20899999999999999</c:v>
                </c:pt>
                <c:pt idx="37208">
                  <c:v>0.20899999999999999</c:v>
                </c:pt>
                <c:pt idx="37209">
                  <c:v>0.20899999999999999</c:v>
                </c:pt>
                <c:pt idx="37210">
                  <c:v>0.20899999999999999</c:v>
                </c:pt>
                <c:pt idx="37211">
                  <c:v>0.20899999999999999</c:v>
                </c:pt>
                <c:pt idx="37212">
                  <c:v>0.20899999999999999</c:v>
                </c:pt>
                <c:pt idx="37213">
                  <c:v>0.20899999999999999</c:v>
                </c:pt>
                <c:pt idx="37214">
                  <c:v>0.20899999999999999</c:v>
                </c:pt>
                <c:pt idx="37215">
                  <c:v>0.20899999999999999</c:v>
                </c:pt>
                <c:pt idx="37216">
                  <c:v>0.20899999999999999</c:v>
                </c:pt>
                <c:pt idx="37217">
                  <c:v>0.20899999999999999</c:v>
                </c:pt>
                <c:pt idx="37218">
                  <c:v>0.20899999999999999</c:v>
                </c:pt>
                <c:pt idx="37219">
                  <c:v>0.20899999999999999</c:v>
                </c:pt>
                <c:pt idx="37220">
                  <c:v>0.20899999999999999</c:v>
                </c:pt>
                <c:pt idx="37221">
                  <c:v>0.20899999999999999</c:v>
                </c:pt>
                <c:pt idx="37222">
                  <c:v>0.20899999999999999</c:v>
                </c:pt>
                <c:pt idx="37223">
                  <c:v>0.20899999999999999</c:v>
                </c:pt>
                <c:pt idx="37224">
                  <c:v>0.20899999999999999</c:v>
                </c:pt>
                <c:pt idx="37225">
                  <c:v>0.20899999999999999</c:v>
                </c:pt>
                <c:pt idx="37226">
                  <c:v>0.20899999999999999</c:v>
                </c:pt>
                <c:pt idx="37227">
                  <c:v>0.20899999999999999</c:v>
                </c:pt>
                <c:pt idx="37228">
                  <c:v>0.20899999999999999</c:v>
                </c:pt>
                <c:pt idx="37229">
                  <c:v>0.20899999999999999</c:v>
                </c:pt>
                <c:pt idx="37230">
                  <c:v>0.20899999999999999</c:v>
                </c:pt>
                <c:pt idx="37231">
                  <c:v>0.20899999999999999</c:v>
                </c:pt>
                <c:pt idx="37232">
                  <c:v>0.20899999999999999</c:v>
                </c:pt>
                <c:pt idx="37233">
                  <c:v>0.20899999999999999</c:v>
                </c:pt>
                <c:pt idx="37234">
                  <c:v>0.20899999999999999</c:v>
                </c:pt>
                <c:pt idx="37235">
                  <c:v>0.20899999999999999</c:v>
                </c:pt>
                <c:pt idx="37236">
                  <c:v>0.20899999999999999</c:v>
                </c:pt>
                <c:pt idx="37237">
                  <c:v>0.20899999999999999</c:v>
                </c:pt>
                <c:pt idx="37238">
                  <c:v>0.20899999999999999</c:v>
                </c:pt>
                <c:pt idx="37239">
                  <c:v>0.20899999999999999</c:v>
                </c:pt>
                <c:pt idx="37240">
                  <c:v>0.20899999999999999</c:v>
                </c:pt>
                <c:pt idx="37241">
                  <c:v>0.20899999999999999</c:v>
                </c:pt>
                <c:pt idx="37242">
                  <c:v>0.20899999999999999</c:v>
                </c:pt>
                <c:pt idx="37243">
                  <c:v>0.20899999999999999</c:v>
                </c:pt>
                <c:pt idx="37244">
                  <c:v>0.20899999999999999</c:v>
                </c:pt>
                <c:pt idx="37245">
                  <c:v>0.20899999999999999</c:v>
                </c:pt>
                <c:pt idx="37246">
                  <c:v>0.20899999999999999</c:v>
                </c:pt>
                <c:pt idx="37247">
                  <c:v>0.20899999999999999</c:v>
                </c:pt>
                <c:pt idx="37248">
                  <c:v>0.20899999999999999</c:v>
                </c:pt>
                <c:pt idx="37249">
                  <c:v>0.20899999999999999</c:v>
                </c:pt>
                <c:pt idx="37250">
                  <c:v>0.20899999999999999</c:v>
                </c:pt>
                <c:pt idx="37251">
                  <c:v>0.20899999999999999</c:v>
                </c:pt>
                <c:pt idx="37252">
                  <c:v>0.20899999999999999</c:v>
                </c:pt>
                <c:pt idx="37253">
                  <c:v>0.20899999999999999</c:v>
                </c:pt>
                <c:pt idx="37254">
                  <c:v>0.20899999999999999</c:v>
                </c:pt>
                <c:pt idx="37255">
                  <c:v>0.20899999999999999</c:v>
                </c:pt>
                <c:pt idx="37256">
                  <c:v>0.20899999999999999</c:v>
                </c:pt>
                <c:pt idx="37257">
                  <c:v>0.20899999999999999</c:v>
                </c:pt>
                <c:pt idx="37258">
                  <c:v>0.20899999999999999</c:v>
                </c:pt>
                <c:pt idx="37259">
                  <c:v>0.20899999999999999</c:v>
                </c:pt>
                <c:pt idx="37260">
                  <c:v>0.21</c:v>
                </c:pt>
                <c:pt idx="37261">
                  <c:v>0.21</c:v>
                </c:pt>
                <c:pt idx="37262">
                  <c:v>0.21</c:v>
                </c:pt>
                <c:pt idx="37263">
                  <c:v>0.21</c:v>
                </c:pt>
                <c:pt idx="37264">
                  <c:v>0.21</c:v>
                </c:pt>
                <c:pt idx="37265">
                  <c:v>0.21</c:v>
                </c:pt>
                <c:pt idx="37266">
                  <c:v>0.21</c:v>
                </c:pt>
                <c:pt idx="37267">
                  <c:v>0.21</c:v>
                </c:pt>
                <c:pt idx="37268">
                  <c:v>0.21</c:v>
                </c:pt>
                <c:pt idx="37269">
                  <c:v>0.21</c:v>
                </c:pt>
                <c:pt idx="37270">
                  <c:v>0.21</c:v>
                </c:pt>
                <c:pt idx="37271">
                  <c:v>0.21</c:v>
                </c:pt>
                <c:pt idx="37272">
                  <c:v>0.21</c:v>
                </c:pt>
                <c:pt idx="37273">
                  <c:v>0.21</c:v>
                </c:pt>
                <c:pt idx="37274">
                  <c:v>0.21</c:v>
                </c:pt>
                <c:pt idx="37275">
                  <c:v>0.21</c:v>
                </c:pt>
                <c:pt idx="37276">
                  <c:v>0.21</c:v>
                </c:pt>
                <c:pt idx="37277">
                  <c:v>0.21</c:v>
                </c:pt>
                <c:pt idx="37278">
                  <c:v>0.21</c:v>
                </c:pt>
                <c:pt idx="37279">
                  <c:v>0.21</c:v>
                </c:pt>
                <c:pt idx="37280">
                  <c:v>0.21</c:v>
                </c:pt>
                <c:pt idx="37281">
                  <c:v>0.21</c:v>
                </c:pt>
                <c:pt idx="37282">
                  <c:v>0.21</c:v>
                </c:pt>
                <c:pt idx="37283">
                  <c:v>0.21</c:v>
                </c:pt>
                <c:pt idx="37284">
                  <c:v>0.21</c:v>
                </c:pt>
                <c:pt idx="37285">
                  <c:v>0.21</c:v>
                </c:pt>
                <c:pt idx="37286">
                  <c:v>0.21</c:v>
                </c:pt>
                <c:pt idx="37287">
                  <c:v>0.21</c:v>
                </c:pt>
                <c:pt idx="37288">
                  <c:v>0.21</c:v>
                </c:pt>
                <c:pt idx="37289">
                  <c:v>0.21</c:v>
                </c:pt>
                <c:pt idx="37290">
                  <c:v>0.21</c:v>
                </c:pt>
                <c:pt idx="37291">
                  <c:v>0.21</c:v>
                </c:pt>
                <c:pt idx="37292">
                  <c:v>0.21</c:v>
                </c:pt>
                <c:pt idx="37293">
                  <c:v>0.21</c:v>
                </c:pt>
                <c:pt idx="37294">
                  <c:v>0.21</c:v>
                </c:pt>
                <c:pt idx="37295">
                  <c:v>0.21</c:v>
                </c:pt>
                <c:pt idx="37296">
                  <c:v>0.21</c:v>
                </c:pt>
                <c:pt idx="37297">
                  <c:v>0.21</c:v>
                </c:pt>
                <c:pt idx="37298">
                  <c:v>0.21</c:v>
                </c:pt>
                <c:pt idx="37299">
                  <c:v>0.21</c:v>
                </c:pt>
                <c:pt idx="37300">
                  <c:v>0.21</c:v>
                </c:pt>
                <c:pt idx="37301">
                  <c:v>0.21</c:v>
                </c:pt>
                <c:pt idx="37302">
                  <c:v>0.21</c:v>
                </c:pt>
                <c:pt idx="37303">
                  <c:v>0.21</c:v>
                </c:pt>
                <c:pt idx="37304">
                  <c:v>0.21</c:v>
                </c:pt>
                <c:pt idx="37305">
                  <c:v>0.21</c:v>
                </c:pt>
                <c:pt idx="37306">
                  <c:v>0.21</c:v>
                </c:pt>
                <c:pt idx="37307">
                  <c:v>0.21</c:v>
                </c:pt>
                <c:pt idx="37308">
                  <c:v>0.21</c:v>
                </c:pt>
                <c:pt idx="37309">
                  <c:v>0.21</c:v>
                </c:pt>
                <c:pt idx="37310">
                  <c:v>0.21</c:v>
                </c:pt>
                <c:pt idx="37311">
                  <c:v>0.21</c:v>
                </c:pt>
                <c:pt idx="37312">
                  <c:v>0.21</c:v>
                </c:pt>
                <c:pt idx="37313">
                  <c:v>0.21</c:v>
                </c:pt>
                <c:pt idx="37314">
                  <c:v>0.21</c:v>
                </c:pt>
                <c:pt idx="37315">
                  <c:v>0.21</c:v>
                </c:pt>
                <c:pt idx="37316">
                  <c:v>0.21</c:v>
                </c:pt>
                <c:pt idx="37317">
                  <c:v>0.21</c:v>
                </c:pt>
                <c:pt idx="37318">
                  <c:v>0.21</c:v>
                </c:pt>
                <c:pt idx="37319">
                  <c:v>0.21</c:v>
                </c:pt>
                <c:pt idx="37320">
                  <c:v>0.21</c:v>
                </c:pt>
                <c:pt idx="37321">
                  <c:v>0.21</c:v>
                </c:pt>
                <c:pt idx="37322">
                  <c:v>0.21</c:v>
                </c:pt>
                <c:pt idx="37323">
                  <c:v>0.21</c:v>
                </c:pt>
                <c:pt idx="37324">
                  <c:v>0.21</c:v>
                </c:pt>
                <c:pt idx="37325">
                  <c:v>0.21</c:v>
                </c:pt>
                <c:pt idx="37326">
                  <c:v>0.21</c:v>
                </c:pt>
                <c:pt idx="37327">
                  <c:v>0.21</c:v>
                </c:pt>
                <c:pt idx="37328">
                  <c:v>0.21</c:v>
                </c:pt>
                <c:pt idx="37329">
                  <c:v>0.21</c:v>
                </c:pt>
                <c:pt idx="37330">
                  <c:v>0.21</c:v>
                </c:pt>
                <c:pt idx="37331">
                  <c:v>0.21</c:v>
                </c:pt>
                <c:pt idx="37332">
                  <c:v>0.21</c:v>
                </c:pt>
                <c:pt idx="37333">
                  <c:v>0.21</c:v>
                </c:pt>
                <c:pt idx="37334">
                  <c:v>0.21</c:v>
                </c:pt>
                <c:pt idx="37335">
                  <c:v>0.21</c:v>
                </c:pt>
                <c:pt idx="37336">
                  <c:v>0.21</c:v>
                </c:pt>
                <c:pt idx="37337">
                  <c:v>0.21</c:v>
                </c:pt>
                <c:pt idx="37338">
                  <c:v>0.21</c:v>
                </c:pt>
                <c:pt idx="37339">
                  <c:v>0.21</c:v>
                </c:pt>
                <c:pt idx="37340">
                  <c:v>0.21</c:v>
                </c:pt>
                <c:pt idx="37341">
                  <c:v>0.21099999999999999</c:v>
                </c:pt>
                <c:pt idx="37342">
                  <c:v>0.21099999999999999</c:v>
                </c:pt>
                <c:pt idx="37343">
                  <c:v>0.21099999999999999</c:v>
                </c:pt>
                <c:pt idx="37344">
                  <c:v>0.21099999999999999</c:v>
                </c:pt>
                <c:pt idx="37345">
                  <c:v>0.21099999999999999</c:v>
                </c:pt>
                <c:pt idx="37346">
                  <c:v>0.21099999999999999</c:v>
                </c:pt>
                <c:pt idx="37347">
                  <c:v>0.21099999999999999</c:v>
                </c:pt>
                <c:pt idx="37348">
                  <c:v>0.21099999999999999</c:v>
                </c:pt>
                <c:pt idx="37349">
                  <c:v>0.21099999999999999</c:v>
                </c:pt>
                <c:pt idx="37350">
                  <c:v>0.21099999999999999</c:v>
                </c:pt>
                <c:pt idx="37351">
                  <c:v>0.21099999999999999</c:v>
                </c:pt>
                <c:pt idx="37352">
                  <c:v>0.21099999999999999</c:v>
                </c:pt>
                <c:pt idx="37353">
                  <c:v>0.21099999999999999</c:v>
                </c:pt>
                <c:pt idx="37354">
                  <c:v>0.21099999999999999</c:v>
                </c:pt>
                <c:pt idx="37355">
                  <c:v>0.21099999999999999</c:v>
                </c:pt>
                <c:pt idx="37356">
                  <c:v>0.21099999999999999</c:v>
                </c:pt>
                <c:pt idx="37357">
                  <c:v>0.21099999999999999</c:v>
                </c:pt>
                <c:pt idx="37358">
                  <c:v>0.21099999999999999</c:v>
                </c:pt>
                <c:pt idx="37359">
                  <c:v>0.21099999999999999</c:v>
                </c:pt>
                <c:pt idx="37360">
                  <c:v>0.21099999999999999</c:v>
                </c:pt>
                <c:pt idx="37361">
                  <c:v>0.21099999999999999</c:v>
                </c:pt>
                <c:pt idx="37362">
                  <c:v>0.21099999999999999</c:v>
                </c:pt>
                <c:pt idx="37363">
                  <c:v>0.21099999999999999</c:v>
                </c:pt>
                <c:pt idx="37364">
                  <c:v>0.21099999999999999</c:v>
                </c:pt>
                <c:pt idx="37365">
                  <c:v>0.21099999999999999</c:v>
                </c:pt>
                <c:pt idx="37366">
                  <c:v>0.21099999999999999</c:v>
                </c:pt>
                <c:pt idx="37367">
                  <c:v>0.21099999999999999</c:v>
                </c:pt>
                <c:pt idx="37368">
                  <c:v>0.21099999999999999</c:v>
                </c:pt>
                <c:pt idx="37369">
                  <c:v>0.21099999999999999</c:v>
                </c:pt>
                <c:pt idx="37370">
                  <c:v>0.21099999999999999</c:v>
                </c:pt>
                <c:pt idx="37371">
                  <c:v>0.21099999999999999</c:v>
                </c:pt>
                <c:pt idx="37372">
                  <c:v>0.21099999999999999</c:v>
                </c:pt>
                <c:pt idx="37373">
                  <c:v>0.21099999999999999</c:v>
                </c:pt>
                <c:pt idx="37374">
                  <c:v>0.21099999999999999</c:v>
                </c:pt>
                <c:pt idx="37375">
                  <c:v>0.21099999999999999</c:v>
                </c:pt>
                <c:pt idx="37376">
                  <c:v>0.21099999999999999</c:v>
                </c:pt>
                <c:pt idx="37377">
                  <c:v>0.21099999999999999</c:v>
                </c:pt>
                <c:pt idx="37378">
                  <c:v>0.21099999999999999</c:v>
                </c:pt>
                <c:pt idx="37379">
                  <c:v>0.21099999999999999</c:v>
                </c:pt>
                <c:pt idx="37380">
                  <c:v>0.21099999999999999</c:v>
                </c:pt>
                <c:pt idx="37381">
                  <c:v>0.21099999999999999</c:v>
                </c:pt>
                <c:pt idx="37382">
                  <c:v>0.21099999999999999</c:v>
                </c:pt>
                <c:pt idx="37383">
                  <c:v>0.21099999999999999</c:v>
                </c:pt>
                <c:pt idx="37384">
                  <c:v>0.21099999999999999</c:v>
                </c:pt>
                <c:pt idx="37385">
                  <c:v>0.21099999999999999</c:v>
                </c:pt>
                <c:pt idx="37386">
                  <c:v>0.21099999999999999</c:v>
                </c:pt>
                <c:pt idx="37387">
                  <c:v>0.21099999999999999</c:v>
                </c:pt>
                <c:pt idx="37388">
                  <c:v>0.21099999999999999</c:v>
                </c:pt>
                <c:pt idx="37389">
                  <c:v>0.21099999999999999</c:v>
                </c:pt>
                <c:pt idx="37390">
                  <c:v>0.21099999999999999</c:v>
                </c:pt>
                <c:pt idx="37391">
                  <c:v>0.21099999999999999</c:v>
                </c:pt>
                <c:pt idx="37392">
                  <c:v>0.21099999999999999</c:v>
                </c:pt>
                <c:pt idx="37393">
                  <c:v>0.21099999999999999</c:v>
                </c:pt>
                <c:pt idx="37394">
                  <c:v>0.21099999999999999</c:v>
                </c:pt>
                <c:pt idx="37395">
                  <c:v>0.21099999999999999</c:v>
                </c:pt>
                <c:pt idx="37396">
                  <c:v>0.21099999999999999</c:v>
                </c:pt>
                <c:pt idx="37397">
                  <c:v>0.21099999999999999</c:v>
                </c:pt>
                <c:pt idx="37398">
                  <c:v>0.21099999999999999</c:v>
                </c:pt>
                <c:pt idx="37399">
                  <c:v>0.21099999999999999</c:v>
                </c:pt>
                <c:pt idx="37400">
                  <c:v>0.21099999999999999</c:v>
                </c:pt>
                <c:pt idx="37401">
                  <c:v>0.21099999999999999</c:v>
                </c:pt>
                <c:pt idx="37402">
                  <c:v>0.21099999999999999</c:v>
                </c:pt>
                <c:pt idx="37403">
                  <c:v>0.21099999999999999</c:v>
                </c:pt>
                <c:pt idx="37404">
                  <c:v>0.21099999999999999</c:v>
                </c:pt>
                <c:pt idx="37405">
                  <c:v>0.21099999999999999</c:v>
                </c:pt>
                <c:pt idx="37406">
                  <c:v>0.21099999999999999</c:v>
                </c:pt>
                <c:pt idx="37407">
                  <c:v>0.21099999999999999</c:v>
                </c:pt>
                <c:pt idx="37408">
                  <c:v>0.21099999999999999</c:v>
                </c:pt>
                <c:pt idx="37409">
                  <c:v>0.21099999999999999</c:v>
                </c:pt>
                <c:pt idx="37410">
                  <c:v>0.21099999999999999</c:v>
                </c:pt>
                <c:pt idx="37411">
                  <c:v>0.21099999999999999</c:v>
                </c:pt>
                <c:pt idx="37412">
                  <c:v>0.21099999999999999</c:v>
                </c:pt>
                <c:pt idx="37413">
                  <c:v>0.21099999999999999</c:v>
                </c:pt>
                <c:pt idx="37414">
                  <c:v>0.21099999999999999</c:v>
                </c:pt>
                <c:pt idx="37415">
                  <c:v>0.21099999999999999</c:v>
                </c:pt>
                <c:pt idx="37416">
                  <c:v>0.21099999999999999</c:v>
                </c:pt>
                <c:pt idx="37417">
                  <c:v>0.21099999999999999</c:v>
                </c:pt>
                <c:pt idx="37418">
                  <c:v>0.21099999999999999</c:v>
                </c:pt>
                <c:pt idx="37419">
                  <c:v>0.21099999999999999</c:v>
                </c:pt>
                <c:pt idx="37420">
                  <c:v>0.21099999999999999</c:v>
                </c:pt>
                <c:pt idx="37421">
                  <c:v>0.21099999999999999</c:v>
                </c:pt>
                <c:pt idx="37422">
                  <c:v>0.21199999999999999</c:v>
                </c:pt>
                <c:pt idx="37423">
                  <c:v>0.21199999999999999</c:v>
                </c:pt>
                <c:pt idx="37424">
                  <c:v>0.21199999999999999</c:v>
                </c:pt>
                <c:pt idx="37425">
                  <c:v>0.21199999999999999</c:v>
                </c:pt>
                <c:pt idx="37426">
                  <c:v>0.21199999999999999</c:v>
                </c:pt>
                <c:pt idx="37427">
                  <c:v>0.21199999999999999</c:v>
                </c:pt>
                <c:pt idx="37428">
                  <c:v>0.21199999999999999</c:v>
                </c:pt>
                <c:pt idx="37429">
                  <c:v>0.21199999999999999</c:v>
                </c:pt>
                <c:pt idx="37430">
                  <c:v>0.21199999999999999</c:v>
                </c:pt>
                <c:pt idx="37431">
                  <c:v>0.21199999999999999</c:v>
                </c:pt>
                <c:pt idx="37432">
                  <c:v>0.21199999999999999</c:v>
                </c:pt>
                <c:pt idx="37433">
                  <c:v>0.21199999999999999</c:v>
                </c:pt>
                <c:pt idx="37434">
                  <c:v>0.21199999999999999</c:v>
                </c:pt>
                <c:pt idx="37435">
                  <c:v>0.21199999999999999</c:v>
                </c:pt>
                <c:pt idx="37436">
                  <c:v>0.21199999999999999</c:v>
                </c:pt>
                <c:pt idx="37437">
                  <c:v>0.21199999999999999</c:v>
                </c:pt>
                <c:pt idx="37438">
                  <c:v>0.21199999999999999</c:v>
                </c:pt>
                <c:pt idx="37439">
                  <c:v>0.21199999999999999</c:v>
                </c:pt>
                <c:pt idx="37440">
                  <c:v>0.21199999999999999</c:v>
                </c:pt>
                <c:pt idx="37441">
                  <c:v>0.21199999999999999</c:v>
                </c:pt>
                <c:pt idx="37442">
                  <c:v>0.21199999999999999</c:v>
                </c:pt>
                <c:pt idx="37443">
                  <c:v>0.21199999999999999</c:v>
                </c:pt>
                <c:pt idx="37444">
                  <c:v>0.21199999999999999</c:v>
                </c:pt>
                <c:pt idx="37445">
                  <c:v>0.21199999999999999</c:v>
                </c:pt>
                <c:pt idx="37446">
                  <c:v>0.21199999999999999</c:v>
                </c:pt>
                <c:pt idx="37447">
                  <c:v>0.21199999999999999</c:v>
                </c:pt>
                <c:pt idx="37448">
                  <c:v>0.21199999999999999</c:v>
                </c:pt>
                <c:pt idx="37449">
                  <c:v>0.21199999999999999</c:v>
                </c:pt>
                <c:pt idx="37450">
                  <c:v>0.21199999999999999</c:v>
                </c:pt>
                <c:pt idx="37451">
                  <c:v>0.21199999999999999</c:v>
                </c:pt>
                <c:pt idx="37452">
                  <c:v>0.21199999999999999</c:v>
                </c:pt>
                <c:pt idx="37453">
                  <c:v>0.21199999999999999</c:v>
                </c:pt>
                <c:pt idx="37454">
                  <c:v>0.21199999999999999</c:v>
                </c:pt>
                <c:pt idx="37455">
                  <c:v>0.21199999999999999</c:v>
                </c:pt>
                <c:pt idx="37456">
                  <c:v>0.21199999999999999</c:v>
                </c:pt>
                <c:pt idx="37457">
                  <c:v>0.21199999999999999</c:v>
                </c:pt>
                <c:pt idx="37458">
                  <c:v>0.21199999999999999</c:v>
                </c:pt>
                <c:pt idx="37459">
                  <c:v>0.21199999999999999</c:v>
                </c:pt>
                <c:pt idx="37460">
                  <c:v>0.21199999999999999</c:v>
                </c:pt>
                <c:pt idx="37461">
                  <c:v>0.21199999999999999</c:v>
                </c:pt>
                <c:pt idx="37462">
                  <c:v>0.21199999999999999</c:v>
                </c:pt>
                <c:pt idx="37463">
                  <c:v>0.21199999999999999</c:v>
                </c:pt>
                <c:pt idx="37464">
                  <c:v>0.21199999999999999</c:v>
                </c:pt>
                <c:pt idx="37465">
                  <c:v>0.21199999999999999</c:v>
                </c:pt>
                <c:pt idx="37466">
                  <c:v>0.21199999999999999</c:v>
                </c:pt>
                <c:pt idx="37467">
                  <c:v>0.21199999999999999</c:v>
                </c:pt>
                <c:pt idx="37468">
                  <c:v>0.21199999999999999</c:v>
                </c:pt>
                <c:pt idx="37469">
                  <c:v>0.21199999999999999</c:v>
                </c:pt>
                <c:pt idx="37470">
                  <c:v>0.21199999999999999</c:v>
                </c:pt>
                <c:pt idx="37471">
                  <c:v>0.21199999999999999</c:v>
                </c:pt>
                <c:pt idx="37472">
                  <c:v>0.21199999999999999</c:v>
                </c:pt>
                <c:pt idx="37473">
                  <c:v>0.21199999999999999</c:v>
                </c:pt>
                <c:pt idx="37474">
                  <c:v>0.21199999999999999</c:v>
                </c:pt>
                <c:pt idx="37475">
                  <c:v>0.21199999999999999</c:v>
                </c:pt>
                <c:pt idx="37476">
                  <c:v>0.21199999999999999</c:v>
                </c:pt>
                <c:pt idx="37477">
                  <c:v>0.21199999999999999</c:v>
                </c:pt>
                <c:pt idx="37478">
                  <c:v>0.21199999999999999</c:v>
                </c:pt>
                <c:pt idx="37479">
                  <c:v>0.21199999999999999</c:v>
                </c:pt>
                <c:pt idx="37480">
                  <c:v>0.21199999999999999</c:v>
                </c:pt>
                <c:pt idx="37481">
                  <c:v>0.21199999999999999</c:v>
                </c:pt>
                <c:pt idx="37482">
                  <c:v>0.21199999999999999</c:v>
                </c:pt>
                <c:pt idx="37483">
                  <c:v>0.21199999999999999</c:v>
                </c:pt>
                <c:pt idx="37484">
                  <c:v>0.21199999999999999</c:v>
                </c:pt>
                <c:pt idx="37485">
                  <c:v>0.21199999999999999</c:v>
                </c:pt>
                <c:pt idx="37486">
                  <c:v>0.21199999999999999</c:v>
                </c:pt>
                <c:pt idx="37487">
                  <c:v>0.21199999999999999</c:v>
                </c:pt>
                <c:pt idx="37488">
                  <c:v>0.21199999999999999</c:v>
                </c:pt>
                <c:pt idx="37489">
                  <c:v>0.21199999999999999</c:v>
                </c:pt>
                <c:pt idx="37490">
                  <c:v>0.21199999999999999</c:v>
                </c:pt>
                <c:pt idx="37491">
                  <c:v>0.21199999999999999</c:v>
                </c:pt>
                <c:pt idx="37492">
                  <c:v>0.21199999999999999</c:v>
                </c:pt>
                <c:pt idx="37493">
                  <c:v>0.21199999999999999</c:v>
                </c:pt>
                <c:pt idx="37494">
                  <c:v>0.21199999999999999</c:v>
                </c:pt>
                <c:pt idx="37495">
                  <c:v>0.21199999999999999</c:v>
                </c:pt>
                <c:pt idx="37496">
                  <c:v>0.21199999999999999</c:v>
                </c:pt>
                <c:pt idx="37497">
                  <c:v>0.21199999999999999</c:v>
                </c:pt>
                <c:pt idx="37498">
                  <c:v>0.21199999999999999</c:v>
                </c:pt>
                <c:pt idx="37499">
                  <c:v>0.21199999999999999</c:v>
                </c:pt>
                <c:pt idx="37500">
                  <c:v>0.21199999999999999</c:v>
                </c:pt>
                <c:pt idx="37501">
                  <c:v>0.21199999999999999</c:v>
                </c:pt>
                <c:pt idx="37502">
                  <c:v>0.21199999999999999</c:v>
                </c:pt>
                <c:pt idx="37503">
                  <c:v>0.21299999999999999</c:v>
                </c:pt>
                <c:pt idx="37504">
                  <c:v>0.21299999999999999</c:v>
                </c:pt>
                <c:pt idx="37505">
                  <c:v>0.21299999999999999</c:v>
                </c:pt>
                <c:pt idx="37506">
                  <c:v>0.21299999999999999</c:v>
                </c:pt>
                <c:pt idx="37507">
                  <c:v>0.21299999999999999</c:v>
                </c:pt>
                <c:pt idx="37508">
                  <c:v>0.21299999999999999</c:v>
                </c:pt>
                <c:pt idx="37509">
                  <c:v>0.21299999999999999</c:v>
                </c:pt>
                <c:pt idx="37510">
                  <c:v>0.21299999999999999</c:v>
                </c:pt>
                <c:pt idx="37511">
                  <c:v>0.21299999999999999</c:v>
                </c:pt>
                <c:pt idx="37512">
                  <c:v>0.21299999999999999</c:v>
                </c:pt>
                <c:pt idx="37513">
                  <c:v>0.21299999999999999</c:v>
                </c:pt>
                <c:pt idx="37514">
                  <c:v>0.21299999999999999</c:v>
                </c:pt>
                <c:pt idx="37515">
                  <c:v>0.21299999999999999</c:v>
                </c:pt>
                <c:pt idx="37516">
                  <c:v>0.21299999999999999</c:v>
                </c:pt>
                <c:pt idx="37517">
                  <c:v>0.21299999999999999</c:v>
                </c:pt>
                <c:pt idx="37518">
                  <c:v>0.21299999999999999</c:v>
                </c:pt>
                <c:pt idx="37519">
                  <c:v>0.21299999999999999</c:v>
                </c:pt>
                <c:pt idx="37520">
                  <c:v>0.21299999999999999</c:v>
                </c:pt>
                <c:pt idx="37521">
                  <c:v>0.21299999999999999</c:v>
                </c:pt>
                <c:pt idx="37522">
                  <c:v>0.21299999999999999</c:v>
                </c:pt>
                <c:pt idx="37523">
                  <c:v>0.21299999999999999</c:v>
                </c:pt>
                <c:pt idx="37524">
                  <c:v>0.21299999999999999</c:v>
                </c:pt>
                <c:pt idx="37525">
                  <c:v>0.21299999999999999</c:v>
                </c:pt>
                <c:pt idx="37526">
                  <c:v>0.21299999999999999</c:v>
                </c:pt>
                <c:pt idx="37527">
                  <c:v>0.21299999999999999</c:v>
                </c:pt>
                <c:pt idx="37528">
                  <c:v>0.21299999999999999</c:v>
                </c:pt>
                <c:pt idx="37529">
                  <c:v>0.21299999999999999</c:v>
                </c:pt>
                <c:pt idx="37530">
                  <c:v>0.21299999999999999</c:v>
                </c:pt>
                <c:pt idx="37531">
                  <c:v>0.21299999999999999</c:v>
                </c:pt>
                <c:pt idx="37532">
                  <c:v>0.21299999999999999</c:v>
                </c:pt>
                <c:pt idx="37533">
                  <c:v>0.21299999999999999</c:v>
                </c:pt>
                <c:pt idx="37534">
                  <c:v>0.21299999999999999</c:v>
                </c:pt>
                <c:pt idx="37535">
                  <c:v>0.21299999999999999</c:v>
                </c:pt>
                <c:pt idx="37536">
                  <c:v>0.21299999999999999</c:v>
                </c:pt>
                <c:pt idx="37537">
                  <c:v>0.21299999999999999</c:v>
                </c:pt>
                <c:pt idx="37538">
                  <c:v>0.21299999999999999</c:v>
                </c:pt>
                <c:pt idx="37539">
                  <c:v>0.21299999999999999</c:v>
                </c:pt>
                <c:pt idx="37540">
                  <c:v>0.21299999999999999</c:v>
                </c:pt>
                <c:pt idx="37541">
                  <c:v>0.21299999999999999</c:v>
                </c:pt>
                <c:pt idx="37542">
                  <c:v>0.21299999999999999</c:v>
                </c:pt>
                <c:pt idx="37543">
                  <c:v>0.21299999999999999</c:v>
                </c:pt>
                <c:pt idx="37544">
                  <c:v>0.21299999999999999</c:v>
                </c:pt>
                <c:pt idx="37545">
                  <c:v>0.21299999999999999</c:v>
                </c:pt>
                <c:pt idx="37546">
                  <c:v>0.21299999999999999</c:v>
                </c:pt>
                <c:pt idx="37547">
                  <c:v>0.21299999999999999</c:v>
                </c:pt>
                <c:pt idx="37548">
                  <c:v>0.21299999999999999</c:v>
                </c:pt>
                <c:pt idx="37549">
                  <c:v>0.21299999999999999</c:v>
                </c:pt>
                <c:pt idx="37550">
                  <c:v>0.21299999999999999</c:v>
                </c:pt>
                <c:pt idx="37551">
                  <c:v>0.21299999999999999</c:v>
                </c:pt>
                <c:pt idx="37552">
                  <c:v>0.21299999999999999</c:v>
                </c:pt>
                <c:pt idx="37553">
                  <c:v>0.21299999999999999</c:v>
                </c:pt>
                <c:pt idx="37554">
                  <c:v>0.21299999999999999</c:v>
                </c:pt>
                <c:pt idx="37555">
                  <c:v>0.21299999999999999</c:v>
                </c:pt>
                <c:pt idx="37556">
                  <c:v>0.21299999999999999</c:v>
                </c:pt>
                <c:pt idx="37557">
                  <c:v>0.21299999999999999</c:v>
                </c:pt>
                <c:pt idx="37558">
                  <c:v>0.21299999999999999</c:v>
                </c:pt>
                <c:pt idx="37559">
                  <c:v>0.21299999999999999</c:v>
                </c:pt>
                <c:pt idx="37560">
                  <c:v>0.21299999999999999</c:v>
                </c:pt>
                <c:pt idx="37561">
                  <c:v>0.21299999999999999</c:v>
                </c:pt>
                <c:pt idx="37562">
                  <c:v>0.21299999999999999</c:v>
                </c:pt>
                <c:pt idx="37563">
                  <c:v>0.21299999999999999</c:v>
                </c:pt>
                <c:pt idx="37564">
                  <c:v>0.21299999999999999</c:v>
                </c:pt>
                <c:pt idx="37565">
                  <c:v>0.21299999999999999</c:v>
                </c:pt>
                <c:pt idx="37566">
                  <c:v>0.21299999999999999</c:v>
                </c:pt>
                <c:pt idx="37567">
                  <c:v>0.21299999999999999</c:v>
                </c:pt>
                <c:pt idx="37568">
                  <c:v>0.21299999999999999</c:v>
                </c:pt>
                <c:pt idx="37569">
                  <c:v>0.21299999999999999</c:v>
                </c:pt>
                <c:pt idx="37570">
                  <c:v>0.21299999999999999</c:v>
                </c:pt>
                <c:pt idx="37571">
                  <c:v>0.21299999999999999</c:v>
                </c:pt>
                <c:pt idx="37572">
                  <c:v>0.21299999999999999</c:v>
                </c:pt>
                <c:pt idx="37573">
                  <c:v>0.21299999999999999</c:v>
                </c:pt>
                <c:pt idx="37574">
                  <c:v>0.21299999999999999</c:v>
                </c:pt>
                <c:pt idx="37575">
                  <c:v>0.21299999999999999</c:v>
                </c:pt>
                <c:pt idx="37576">
                  <c:v>0.21299999999999999</c:v>
                </c:pt>
                <c:pt idx="37577">
                  <c:v>0.21299999999999999</c:v>
                </c:pt>
                <c:pt idx="37578">
                  <c:v>0.21299999999999999</c:v>
                </c:pt>
                <c:pt idx="37579">
                  <c:v>0.21299999999999999</c:v>
                </c:pt>
                <c:pt idx="37580">
                  <c:v>0.21299999999999999</c:v>
                </c:pt>
                <c:pt idx="37581">
                  <c:v>0.21299999999999999</c:v>
                </c:pt>
                <c:pt idx="37582">
                  <c:v>0.21299999999999999</c:v>
                </c:pt>
                <c:pt idx="37583">
                  <c:v>0.21299999999999999</c:v>
                </c:pt>
                <c:pt idx="37584">
                  <c:v>0.214</c:v>
                </c:pt>
                <c:pt idx="37585">
                  <c:v>0.214</c:v>
                </c:pt>
                <c:pt idx="37586">
                  <c:v>0.214</c:v>
                </c:pt>
                <c:pt idx="37587">
                  <c:v>0.214</c:v>
                </c:pt>
                <c:pt idx="37588">
                  <c:v>0.214</c:v>
                </c:pt>
                <c:pt idx="37589">
                  <c:v>0.214</c:v>
                </c:pt>
                <c:pt idx="37590">
                  <c:v>0.214</c:v>
                </c:pt>
                <c:pt idx="37591">
                  <c:v>0.214</c:v>
                </c:pt>
                <c:pt idx="37592">
                  <c:v>0.214</c:v>
                </c:pt>
                <c:pt idx="37593">
                  <c:v>0.214</c:v>
                </c:pt>
                <c:pt idx="37594">
                  <c:v>0.214</c:v>
                </c:pt>
                <c:pt idx="37595">
                  <c:v>0.214</c:v>
                </c:pt>
                <c:pt idx="37596">
                  <c:v>0.214</c:v>
                </c:pt>
                <c:pt idx="37597">
                  <c:v>0.214</c:v>
                </c:pt>
                <c:pt idx="37598">
                  <c:v>0.214</c:v>
                </c:pt>
                <c:pt idx="37599">
                  <c:v>0.214</c:v>
                </c:pt>
                <c:pt idx="37600">
                  <c:v>0.214</c:v>
                </c:pt>
                <c:pt idx="37601">
                  <c:v>0.214</c:v>
                </c:pt>
                <c:pt idx="37602">
                  <c:v>0.214</c:v>
                </c:pt>
                <c:pt idx="37603">
                  <c:v>0.214</c:v>
                </c:pt>
                <c:pt idx="37604">
                  <c:v>0.214</c:v>
                </c:pt>
                <c:pt idx="37605">
                  <c:v>0.214</c:v>
                </c:pt>
                <c:pt idx="37606">
                  <c:v>0.214</c:v>
                </c:pt>
                <c:pt idx="37607">
                  <c:v>0.214</c:v>
                </c:pt>
                <c:pt idx="37608">
                  <c:v>0.214</c:v>
                </c:pt>
                <c:pt idx="37609">
                  <c:v>0.214</c:v>
                </c:pt>
                <c:pt idx="37610">
                  <c:v>0.214</c:v>
                </c:pt>
                <c:pt idx="37611">
                  <c:v>0.214</c:v>
                </c:pt>
                <c:pt idx="37612">
                  <c:v>0.214</c:v>
                </c:pt>
                <c:pt idx="37613">
                  <c:v>0.214</c:v>
                </c:pt>
                <c:pt idx="37614">
                  <c:v>0.214</c:v>
                </c:pt>
                <c:pt idx="37615">
                  <c:v>0.214</c:v>
                </c:pt>
                <c:pt idx="37616">
                  <c:v>0.214</c:v>
                </c:pt>
                <c:pt idx="37617">
                  <c:v>0.214</c:v>
                </c:pt>
                <c:pt idx="37618">
                  <c:v>0.214</c:v>
                </c:pt>
                <c:pt idx="37619">
                  <c:v>0.214</c:v>
                </c:pt>
                <c:pt idx="37620">
                  <c:v>0.214</c:v>
                </c:pt>
                <c:pt idx="37621">
                  <c:v>0.214</c:v>
                </c:pt>
                <c:pt idx="37622">
                  <c:v>0.214</c:v>
                </c:pt>
                <c:pt idx="37623">
                  <c:v>0.214</c:v>
                </c:pt>
                <c:pt idx="37624">
                  <c:v>0.214</c:v>
                </c:pt>
                <c:pt idx="37625">
                  <c:v>0.214</c:v>
                </c:pt>
                <c:pt idx="37626">
                  <c:v>0.214</c:v>
                </c:pt>
                <c:pt idx="37627">
                  <c:v>0.214</c:v>
                </c:pt>
                <c:pt idx="37628">
                  <c:v>0.214</c:v>
                </c:pt>
                <c:pt idx="37629">
                  <c:v>0.214</c:v>
                </c:pt>
                <c:pt idx="37630">
                  <c:v>0.214</c:v>
                </c:pt>
                <c:pt idx="37631">
                  <c:v>0.214</c:v>
                </c:pt>
                <c:pt idx="37632">
                  <c:v>0.214</c:v>
                </c:pt>
                <c:pt idx="37633">
                  <c:v>0.214</c:v>
                </c:pt>
                <c:pt idx="37634">
                  <c:v>0.214</c:v>
                </c:pt>
                <c:pt idx="37635">
                  <c:v>0.214</c:v>
                </c:pt>
                <c:pt idx="37636">
                  <c:v>0.214</c:v>
                </c:pt>
                <c:pt idx="37637">
                  <c:v>0.214</c:v>
                </c:pt>
                <c:pt idx="37638">
                  <c:v>0.214</c:v>
                </c:pt>
                <c:pt idx="37639">
                  <c:v>0.214</c:v>
                </c:pt>
                <c:pt idx="37640">
                  <c:v>0.214</c:v>
                </c:pt>
                <c:pt idx="37641">
                  <c:v>0.214</c:v>
                </c:pt>
                <c:pt idx="37642">
                  <c:v>0.214</c:v>
                </c:pt>
                <c:pt idx="37643">
                  <c:v>0.214</c:v>
                </c:pt>
                <c:pt idx="37644">
                  <c:v>0.214</c:v>
                </c:pt>
                <c:pt idx="37645">
                  <c:v>0.214</c:v>
                </c:pt>
                <c:pt idx="37646">
                  <c:v>0.214</c:v>
                </c:pt>
                <c:pt idx="37647">
                  <c:v>0.214</c:v>
                </c:pt>
                <c:pt idx="37648">
                  <c:v>0.214</c:v>
                </c:pt>
                <c:pt idx="37649">
                  <c:v>0.214</c:v>
                </c:pt>
                <c:pt idx="37650">
                  <c:v>0.214</c:v>
                </c:pt>
                <c:pt idx="37651">
                  <c:v>0.214</c:v>
                </c:pt>
                <c:pt idx="37652">
                  <c:v>0.214</c:v>
                </c:pt>
                <c:pt idx="37653">
                  <c:v>0.214</c:v>
                </c:pt>
                <c:pt idx="37654">
                  <c:v>0.214</c:v>
                </c:pt>
                <c:pt idx="37655">
                  <c:v>0.214</c:v>
                </c:pt>
                <c:pt idx="37656">
                  <c:v>0.214</c:v>
                </c:pt>
                <c:pt idx="37657">
                  <c:v>0.214</c:v>
                </c:pt>
                <c:pt idx="37658">
                  <c:v>0.214</c:v>
                </c:pt>
                <c:pt idx="37659">
                  <c:v>0.214</c:v>
                </c:pt>
                <c:pt idx="37660">
                  <c:v>0.214</c:v>
                </c:pt>
                <c:pt idx="37661">
                  <c:v>0.214</c:v>
                </c:pt>
                <c:pt idx="37662">
                  <c:v>0.214</c:v>
                </c:pt>
                <c:pt idx="37663">
                  <c:v>0.214</c:v>
                </c:pt>
                <c:pt idx="37664">
                  <c:v>0.214</c:v>
                </c:pt>
                <c:pt idx="37665">
                  <c:v>0.215</c:v>
                </c:pt>
                <c:pt idx="37666">
                  <c:v>0.215</c:v>
                </c:pt>
                <c:pt idx="37667">
                  <c:v>0.215</c:v>
                </c:pt>
                <c:pt idx="37668">
                  <c:v>0.215</c:v>
                </c:pt>
                <c:pt idx="37669">
                  <c:v>0.215</c:v>
                </c:pt>
                <c:pt idx="37670">
                  <c:v>0.215</c:v>
                </c:pt>
                <c:pt idx="37671">
                  <c:v>0.215</c:v>
                </c:pt>
                <c:pt idx="37672">
                  <c:v>0.215</c:v>
                </c:pt>
                <c:pt idx="37673">
                  <c:v>0.215</c:v>
                </c:pt>
                <c:pt idx="37674">
                  <c:v>0.215</c:v>
                </c:pt>
                <c:pt idx="37675">
                  <c:v>0.215</c:v>
                </c:pt>
                <c:pt idx="37676">
                  <c:v>0.215</c:v>
                </c:pt>
                <c:pt idx="37677">
                  <c:v>0.215</c:v>
                </c:pt>
                <c:pt idx="37678">
                  <c:v>0.215</c:v>
                </c:pt>
                <c:pt idx="37679">
                  <c:v>0.215</c:v>
                </c:pt>
                <c:pt idx="37680">
                  <c:v>0.215</c:v>
                </c:pt>
                <c:pt idx="37681">
                  <c:v>0.215</c:v>
                </c:pt>
                <c:pt idx="37682">
                  <c:v>0.215</c:v>
                </c:pt>
                <c:pt idx="37683">
                  <c:v>0.215</c:v>
                </c:pt>
                <c:pt idx="37684">
                  <c:v>0.215</c:v>
                </c:pt>
                <c:pt idx="37685">
                  <c:v>0.215</c:v>
                </c:pt>
                <c:pt idx="37686">
                  <c:v>0.215</c:v>
                </c:pt>
                <c:pt idx="37687">
                  <c:v>0.215</c:v>
                </c:pt>
                <c:pt idx="37688">
                  <c:v>0.215</c:v>
                </c:pt>
                <c:pt idx="37689">
                  <c:v>0.215</c:v>
                </c:pt>
                <c:pt idx="37690">
                  <c:v>0.215</c:v>
                </c:pt>
                <c:pt idx="37691">
                  <c:v>0.215</c:v>
                </c:pt>
                <c:pt idx="37692">
                  <c:v>0.215</c:v>
                </c:pt>
                <c:pt idx="37693">
                  <c:v>0.215</c:v>
                </c:pt>
                <c:pt idx="37694">
                  <c:v>0.215</c:v>
                </c:pt>
                <c:pt idx="37695">
                  <c:v>0.215</c:v>
                </c:pt>
                <c:pt idx="37696">
                  <c:v>0.215</c:v>
                </c:pt>
                <c:pt idx="37697">
                  <c:v>0.215</c:v>
                </c:pt>
                <c:pt idx="37698">
                  <c:v>0.215</c:v>
                </c:pt>
                <c:pt idx="37699">
                  <c:v>0.215</c:v>
                </c:pt>
                <c:pt idx="37700">
                  <c:v>0.215</c:v>
                </c:pt>
                <c:pt idx="37701">
                  <c:v>0.215</c:v>
                </c:pt>
                <c:pt idx="37702">
                  <c:v>0.215</c:v>
                </c:pt>
                <c:pt idx="37703">
                  <c:v>0.215</c:v>
                </c:pt>
                <c:pt idx="37704">
                  <c:v>0.215</c:v>
                </c:pt>
                <c:pt idx="37705">
                  <c:v>0.215</c:v>
                </c:pt>
                <c:pt idx="37706">
                  <c:v>0.215</c:v>
                </c:pt>
                <c:pt idx="37707">
                  <c:v>0.215</c:v>
                </c:pt>
                <c:pt idx="37708">
                  <c:v>0.215</c:v>
                </c:pt>
                <c:pt idx="37709">
                  <c:v>0.215</c:v>
                </c:pt>
                <c:pt idx="37710">
                  <c:v>0.215</c:v>
                </c:pt>
                <c:pt idx="37711">
                  <c:v>0.215</c:v>
                </c:pt>
                <c:pt idx="37712">
                  <c:v>0.215</c:v>
                </c:pt>
                <c:pt idx="37713">
                  <c:v>0.215</c:v>
                </c:pt>
                <c:pt idx="37714">
                  <c:v>0.215</c:v>
                </c:pt>
                <c:pt idx="37715">
                  <c:v>0.215</c:v>
                </c:pt>
                <c:pt idx="37716">
                  <c:v>0.215</c:v>
                </c:pt>
                <c:pt idx="37717">
                  <c:v>0.215</c:v>
                </c:pt>
                <c:pt idx="37718">
                  <c:v>0.215</c:v>
                </c:pt>
                <c:pt idx="37719">
                  <c:v>0.215</c:v>
                </c:pt>
                <c:pt idx="37720">
                  <c:v>0.215</c:v>
                </c:pt>
                <c:pt idx="37721">
                  <c:v>0.215</c:v>
                </c:pt>
                <c:pt idx="37722">
                  <c:v>0.215</c:v>
                </c:pt>
                <c:pt idx="37723">
                  <c:v>0.215</c:v>
                </c:pt>
                <c:pt idx="37724">
                  <c:v>0.215</c:v>
                </c:pt>
                <c:pt idx="37725">
                  <c:v>0.215</c:v>
                </c:pt>
                <c:pt idx="37726">
                  <c:v>0.215</c:v>
                </c:pt>
                <c:pt idx="37727">
                  <c:v>0.215</c:v>
                </c:pt>
                <c:pt idx="37728">
                  <c:v>0.215</c:v>
                </c:pt>
                <c:pt idx="37729">
                  <c:v>0.215</c:v>
                </c:pt>
                <c:pt idx="37730">
                  <c:v>0.215</c:v>
                </c:pt>
                <c:pt idx="37731">
                  <c:v>0.215</c:v>
                </c:pt>
                <c:pt idx="37732">
                  <c:v>0.215</c:v>
                </c:pt>
                <c:pt idx="37733">
                  <c:v>0.215</c:v>
                </c:pt>
                <c:pt idx="37734">
                  <c:v>0.215</c:v>
                </c:pt>
                <c:pt idx="37735">
                  <c:v>0.215</c:v>
                </c:pt>
                <c:pt idx="37736">
                  <c:v>0.215</c:v>
                </c:pt>
                <c:pt idx="37737">
                  <c:v>0.215</c:v>
                </c:pt>
                <c:pt idx="37738">
                  <c:v>0.215</c:v>
                </c:pt>
                <c:pt idx="37739">
                  <c:v>0.215</c:v>
                </c:pt>
                <c:pt idx="37740">
                  <c:v>0.215</c:v>
                </c:pt>
                <c:pt idx="37741">
                  <c:v>0.215</c:v>
                </c:pt>
                <c:pt idx="37742">
                  <c:v>0.215</c:v>
                </c:pt>
                <c:pt idx="37743">
                  <c:v>0.215</c:v>
                </c:pt>
                <c:pt idx="37744">
                  <c:v>0.215</c:v>
                </c:pt>
                <c:pt idx="37745">
                  <c:v>0.215</c:v>
                </c:pt>
                <c:pt idx="37746">
                  <c:v>0.216</c:v>
                </c:pt>
                <c:pt idx="37747">
                  <c:v>0.216</c:v>
                </c:pt>
                <c:pt idx="37748">
                  <c:v>0.216</c:v>
                </c:pt>
                <c:pt idx="37749">
                  <c:v>0.216</c:v>
                </c:pt>
                <c:pt idx="37750">
                  <c:v>0.216</c:v>
                </c:pt>
                <c:pt idx="37751">
                  <c:v>0.216</c:v>
                </c:pt>
                <c:pt idx="37752">
                  <c:v>0.216</c:v>
                </c:pt>
                <c:pt idx="37753">
                  <c:v>0.216</c:v>
                </c:pt>
                <c:pt idx="37754">
                  <c:v>0.216</c:v>
                </c:pt>
                <c:pt idx="37755">
                  <c:v>0.216</c:v>
                </c:pt>
                <c:pt idx="37756">
                  <c:v>0.216</c:v>
                </c:pt>
                <c:pt idx="37757">
                  <c:v>0.216</c:v>
                </c:pt>
                <c:pt idx="37758">
                  <c:v>0.216</c:v>
                </c:pt>
                <c:pt idx="37759">
                  <c:v>0.216</c:v>
                </c:pt>
                <c:pt idx="37760">
                  <c:v>0.216</c:v>
                </c:pt>
                <c:pt idx="37761">
                  <c:v>0.216</c:v>
                </c:pt>
                <c:pt idx="37762">
                  <c:v>0.216</c:v>
                </c:pt>
                <c:pt idx="37763">
                  <c:v>0.216</c:v>
                </c:pt>
                <c:pt idx="37764">
                  <c:v>0.216</c:v>
                </c:pt>
                <c:pt idx="37765">
                  <c:v>0.216</c:v>
                </c:pt>
                <c:pt idx="37766">
                  <c:v>0.216</c:v>
                </c:pt>
                <c:pt idx="37767">
                  <c:v>0.216</c:v>
                </c:pt>
                <c:pt idx="37768">
                  <c:v>0.216</c:v>
                </c:pt>
                <c:pt idx="37769">
                  <c:v>0.216</c:v>
                </c:pt>
                <c:pt idx="37770">
                  <c:v>0.216</c:v>
                </c:pt>
                <c:pt idx="37771">
                  <c:v>0.216</c:v>
                </c:pt>
                <c:pt idx="37772">
                  <c:v>0.216</c:v>
                </c:pt>
                <c:pt idx="37773">
                  <c:v>0.216</c:v>
                </c:pt>
                <c:pt idx="37774">
                  <c:v>0.216</c:v>
                </c:pt>
                <c:pt idx="37775">
                  <c:v>0.216</c:v>
                </c:pt>
                <c:pt idx="37776">
                  <c:v>0.216</c:v>
                </c:pt>
                <c:pt idx="37777">
                  <c:v>0.216</c:v>
                </c:pt>
                <c:pt idx="37778">
                  <c:v>0.216</c:v>
                </c:pt>
                <c:pt idx="37779">
                  <c:v>0.216</c:v>
                </c:pt>
                <c:pt idx="37780">
                  <c:v>0.216</c:v>
                </c:pt>
                <c:pt idx="37781">
                  <c:v>0.216</c:v>
                </c:pt>
                <c:pt idx="37782">
                  <c:v>0.216</c:v>
                </c:pt>
                <c:pt idx="37783">
                  <c:v>0.216</c:v>
                </c:pt>
                <c:pt idx="37784">
                  <c:v>0.216</c:v>
                </c:pt>
                <c:pt idx="37785">
                  <c:v>0.216</c:v>
                </c:pt>
                <c:pt idx="37786">
                  <c:v>0.216</c:v>
                </c:pt>
                <c:pt idx="37787">
                  <c:v>0.216</c:v>
                </c:pt>
                <c:pt idx="37788">
                  <c:v>0.216</c:v>
                </c:pt>
                <c:pt idx="37789">
                  <c:v>0.216</c:v>
                </c:pt>
                <c:pt idx="37790">
                  <c:v>0.216</c:v>
                </c:pt>
                <c:pt idx="37791">
                  <c:v>0.216</c:v>
                </c:pt>
                <c:pt idx="37792">
                  <c:v>0.216</c:v>
                </c:pt>
                <c:pt idx="37793">
                  <c:v>0.216</c:v>
                </c:pt>
                <c:pt idx="37794">
                  <c:v>0.216</c:v>
                </c:pt>
                <c:pt idx="37795">
                  <c:v>0.216</c:v>
                </c:pt>
                <c:pt idx="37796">
                  <c:v>0.216</c:v>
                </c:pt>
                <c:pt idx="37797">
                  <c:v>0.216</c:v>
                </c:pt>
                <c:pt idx="37798">
                  <c:v>0.216</c:v>
                </c:pt>
                <c:pt idx="37799">
                  <c:v>0.216</c:v>
                </c:pt>
                <c:pt idx="37800">
                  <c:v>0.216</c:v>
                </c:pt>
                <c:pt idx="37801">
                  <c:v>0.216</c:v>
                </c:pt>
                <c:pt idx="37802">
                  <c:v>0.216</c:v>
                </c:pt>
                <c:pt idx="37803">
                  <c:v>0.216</c:v>
                </c:pt>
                <c:pt idx="37804">
                  <c:v>0.216</c:v>
                </c:pt>
                <c:pt idx="37805">
                  <c:v>0.216</c:v>
                </c:pt>
                <c:pt idx="37806">
                  <c:v>0.216</c:v>
                </c:pt>
                <c:pt idx="37807">
                  <c:v>0.216</c:v>
                </c:pt>
                <c:pt idx="37808">
                  <c:v>0.216</c:v>
                </c:pt>
                <c:pt idx="37809">
                  <c:v>0.216</c:v>
                </c:pt>
                <c:pt idx="37810">
                  <c:v>0.216</c:v>
                </c:pt>
                <c:pt idx="37811">
                  <c:v>0.216</c:v>
                </c:pt>
                <c:pt idx="37812">
                  <c:v>0.216</c:v>
                </c:pt>
                <c:pt idx="37813">
                  <c:v>0.216</c:v>
                </c:pt>
                <c:pt idx="37814">
                  <c:v>0.216</c:v>
                </c:pt>
                <c:pt idx="37815">
                  <c:v>0.216</c:v>
                </c:pt>
                <c:pt idx="37816">
                  <c:v>0.216</c:v>
                </c:pt>
                <c:pt idx="37817">
                  <c:v>0.216</c:v>
                </c:pt>
                <c:pt idx="37818">
                  <c:v>0.216</c:v>
                </c:pt>
                <c:pt idx="37819">
                  <c:v>0.216</c:v>
                </c:pt>
                <c:pt idx="37820">
                  <c:v>0.216</c:v>
                </c:pt>
                <c:pt idx="37821">
                  <c:v>0.216</c:v>
                </c:pt>
                <c:pt idx="37822">
                  <c:v>0.216</c:v>
                </c:pt>
                <c:pt idx="37823">
                  <c:v>0.216</c:v>
                </c:pt>
                <c:pt idx="37824">
                  <c:v>0.216</c:v>
                </c:pt>
                <c:pt idx="37825">
                  <c:v>0.216</c:v>
                </c:pt>
                <c:pt idx="37826">
                  <c:v>0.216</c:v>
                </c:pt>
                <c:pt idx="37827">
                  <c:v>0.217</c:v>
                </c:pt>
                <c:pt idx="37828">
                  <c:v>0.217</c:v>
                </c:pt>
                <c:pt idx="37829">
                  <c:v>0.217</c:v>
                </c:pt>
                <c:pt idx="37830">
                  <c:v>0.217</c:v>
                </c:pt>
                <c:pt idx="37831">
                  <c:v>0.217</c:v>
                </c:pt>
                <c:pt idx="37832">
                  <c:v>0.217</c:v>
                </c:pt>
                <c:pt idx="37833">
                  <c:v>0.217</c:v>
                </c:pt>
                <c:pt idx="37834">
                  <c:v>0.217</c:v>
                </c:pt>
                <c:pt idx="37835">
                  <c:v>0.217</c:v>
                </c:pt>
                <c:pt idx="37836">
                  <c:v>0.217</c:v>
                </c:pt>
                <c:pt idx="37837">
                  <c:v>0.217</c:v>
                </c:pt>
                <c:pt idx="37838">
                  <c:v>0.217</c:v>
                </c:pt>
                <c:pt idx="37839">
                  <c:v>0.217</c:v>
                </c:pt>
                <c:pt idx="37840">
                  <c:v>0.217</c:v>
                </c:pt>
                <c:pt idx="37841">
                  <c:v>0.217</c:v>
                </c:pt>
                <c:pt idx="37842">
                  <c:v>0.217</c:v>
                </c:pt>
                <c:pt idx="37843">
                  <c:v>0.217</c:v>
                </c:pt>
                <c:pt idx="37844">
                  <c:v>0.217</c:v>
                </c:pt>
                <c:pt idx="37845">
                  <c:v>0.217</c:v>
                </c:pt>
                <c:pt idx="37846">
                  <c:v>0.217</c:v>
                </c:pt>
                <c:pt idx="37847">
                  <c:v>0.217</c:v>
                </c:pt>
                <c:pt idx="37848">
                  <c:v>0.217</c:v>
                </c:pt>
                <c:pt idx="37849">
                  <c:v>0.217</c:v>
                </c:pt>
                <c:pt idx="37850">
                  <c:v>0.217</c:v>
                </c:pt>
                <c:pt idx="37851">
                  <c:v>0.217</c:v>
                </c:pt>
                <c:pt idx="37852">
                  <c:v>0.217</c:v>
                </c:pt>
                <c:pt idx="37853">
                  <c:v>0.217</c:v>
                </c:pt>
                <c:pt idx="37854">
                  <c:v>0.217</c:v>
                </c:pt>
                <c:pt idx="37855">
                  <c:v>0.217</c:v>
                </c:pt>
                <c:pt idx="37856">
                  <c:v>0.217</c:v>
                </c:pt>
                <c:pt idx="37857">
                  <c:v>0.217</c:v>
                </c:pt>
                <c:pt idx="37858">
                  <c:v>0.217</c:v>
                </c:pt>
                <c:pt idx="37859">
                  <c:v>0.217</c:v>
                </c:pt>
                <c:pt idx="37860">
                  <c:v>0.217</c:v>
                </c:pt>
                <c:pt idx="37861">
                  <c:v>0.217</c:v>
                </c:pt>
                <c:pt idx="37862">
                  <c:v>0.217</c:v>
                </c:pt>
                <c:pt idx="37863">
                  <c:v>0.217</c:v>
                </c:pt>
                <c:pt idx="37864">
                  <c:v>0.217</c:v>
                </c:pt>
                <c:pt idx="37865">
                  <c:v>0.217</c:v>
                </c:pt>
                <c:pt idx="37866">
                  <c:v>0.217</c:v>
                </c:pt>
                <c:pt idx="37867">
                  <c:v>0.217</c:v>
                </c:pt>
                <c:pt idx="37868">
                  <c:v>0.217</c:v>
                </c:pt>
                <c:pt idx="37869">
                  <c:v>0.217</c:v>
                </c:pt>
                <c:pt idx="37870">
                  <c:v>0.217</c:v>
                </c:pt>
                <c:pt idx="37871">
                  <c:v>0.217</c:v>
                </c:pt>
                <c:pt idx="37872">
                  <c:v>0.217</c:v>
                </c:pt>
                <c:pt idx="37873">
                  <c:v>0.217</c:v>
                </c:pt>
                <c:pt idx="37874">
                  <c:v>0.217</c:v>
                </c:pt>
                <c:pt idx="37875">
                  <c:v>0.217</c:v>
                </c:pt>
                <c:pt idx="37876">
                  <c:v>0.217</c:v>
                </c:pt>
                <c:pt idx="37877">
                  <c:v>0.217</c:v>
                </c:pt>
                <c:pt idx="37878">
                  <c:v>0.217</c:v>
                </c:pt>
                <c:pt idx="37879">
                  <c:v>0.217</c:v>
                </c:pt>
                <c:pt idx="37880">
                  <c:v>0.217</c:v>
                </c:pt>
                <c:pt idx="37881">
                  <c:v>0.217</c:v>
                </c:pt>
                <c:pt idx="37882">
                  <c:v>0.217</c:v>
                </c:pt>
                <c:pt idx="37883">
                  <c:v>0.217</c:v>
                </c:pt>
                <c:pt idx="37884">
                  <c:v>0.217</c:v>
                </c:pt>
                <c:pt idx="37885">
                  <c:v>0.217</c:v>
                </c:pt>
                <c:pt idx="37886">
                  <c:v>0.217</c:v>
                </c:pt>
                <c:pt idx="37887">
                  <c:v>0.217</c:v>
                </c:pt>
                <c:pt idx="37888">
                  <c:v>0.217</c:v>
                </c:pt>
                <c:pt idx="37889">
                  <c:v>0.217</c:v>
                </c:pt>
                <c:pt idx="37890">
                  <c:v>0.217</c:v>
                </c:pt>
                <c:pt idx="37891">
                  <c:v>0.217</c:v>
                </c:pt>
                <c:pt idx="37892">
                  <c:v>0.217</c:v>
                </c:pt>
                <c:pt idx="37893">
                  <c:v>0.217</c:v>
                </c:pt>
                <c:pt idx="37894">
                  <c:v>0.217</c:v>
                </c:pt>
                <c:pt idx="37895">
                  <c:v>0.217</c:v>
                </c:pt>
                <c:pt idx="37896">
                  <c:v>0.217</c:v>
                </c:pt>
                <c:pt idx="37897">
                  <c:v>0.217</c:v>
                </c:pt>
                <c:pt idx="37898">
                  <c:v>0.217</c:v>
                </c:pt>
                <c:pt idx="37899">
                  <c:v>0.217</c:v>
                </c:pt>
                <c:pt idx="37900">
                  <c:v>0.217</c:v>
                </c:pt>
                <c:pt idx="37901">
                  <c:v>0.217</c:v>
                </c:pt>
                <c:pt idx="37902">
                  <c:v>0.217</c:v>
                </c:pt>
                <c:pt idx="37903">
                  <c:v>0.217</c:v>
                </c:pt>
                <c:pt idx="37904">
                  <c:v>0.217</c:v>
                </c:pt>
                <c:pt idx="37905">
                  <c:v>0.217</c:v>
                </c:pt>
                <c:pt idx="37906">
                  <c:v>0.217</c:v>
                </c:pt>
                <c:pt idx="37907">
                  <c:v>0.217</c:v>
                </c:pt>
                <c:pt idx="37908">
                  <c:v>0.218</c:v>
                </c:pt>
                <c:pt idx="37909">
                  <c:v>0.218</c:v>
                </c:pt>
                <c:pt idx="37910">
                  <c:v>0.218</c:v>
                </c:pt>
                <c:pt idx="37911">
                  <c:v>0.218</c:v>
                </c:pt>
                <c:pt idx="37912">
                  <c:v>0.218</c:v>
                </c:pt>
                <c:pt idx="37913">
                  <c:v>0.218</c:v>
                </c:pt>
                <c:pt idx="37914">
                  <c:v>0.218</c:v>
                </c:pt>
                <c:pt idx="37915">
                  <c:v>0.218</c:v>
                </c:pt>
                <c:pt idx="37916">
                  <c:v>0.218</c:v>
                </c:pt>
                <c:pt idx="37917">
                  <c:v>0.218</c:v>
                </c:pt>
                <c:pt idx="37918">
                  <c:v>0.218</c:v>
                </c:pt>
                <c:pt idx="37919">
                  <c:v>0.218</c:v>
                </c:pt>
                <c:pt idx="37920">
                  <c:v>0.218</c:v>
                </c:pt>
                <c:pt idx="37921">
                  <c:v>0.218</c:v>
                </c:pt>
                <c:pt idx="37922">
                  <c:v>0.218</c:v>
                </c:pt>
                <c:pt idx="37923">
                  <c:v>0.218</c:v>
                </c:pt>
                <c:pt idx="37924">
                  <c:v>0.218</c:v>
                </c:pt>
                <c:pt idx="37925">
                  <c:v>0.218</c:v>
                </c:pt>
                <c:pt idx="37926">
                  <c:v>0.218</c:v>
                </c:pt>
                <c:pt idx="37927">
                  <c:v>0.218</c:v>
                </c:pt>
                <c:pt idx="37928">
                  <c:v>0.218</c:v>
                </c:pt>
                <c:pt idx="37929">
                  <c:v>0.218</c:v>
                </c:pt>
                <c:pt idx="37930">
                  <c:v>0.218</c:v>
                </c:pt>
                <c:pt idx="37931">
                  <c:v>0.218</c:v>
                </c:pt>
                <c:pt idx="37932">
                  <c:v>0.218</c:v>
                </c:pt>
                <c:pt idx="37933">
                  <c:v>0.218</c:v>
                </c:pt>
                <c:pt idx="37934">
                  <c:v>0.218</c:v>
                </c:pt>
                <c:pt idx="37935">
                  <c:v>0.218</c:v>
                </c:pt>
                <c:pt idx="37936">
                  <c:v>0.218</c:v>
                </c:pt>
                <c:pt idx="37937">
                  <c:v>0.218</c:v>
                </c:pt>
                <c:pt idx="37938">
                  <c:v>0.218</c:v>
                </c:pt>
                <c:pt idx="37939">
                  <c:v>0.218</c:v>
                </c:pt>
                <c:pt idx="37940">
                  <c:v>0.218</c:v>
                </c:pt>
                <c:pt idx="37941">
                  <c:v>0.218</c:v>
                </c:pt>
                <c:pt idx="37942">
                  <c:v>0.218</c:v>
                </c:pt>
                <c:pt idx="37943">
                  <c:v>0.218</c:v>
                </c:pt>
                <c:pt idx="37944">
                  <c:v>0.218</c:v>
                </c:pt>
                <c:pt idx="37945">
                  <c:v>0.218</c:v>
                </c:pt>
                <c:pt idx="37946">
                  <c:v>0.218</c:v>
                </c:pt>
                <c:pt idx="37947">
                  <c:v>0.218</c:v>
                </c:pt>
                <c:pt idx="37948">
                  <c:v>0.218</c:v>
                </c:pt>
                <c:pt idx="37949">
                  <c:v>0.218</c:v>
                </c:pt>
                <c:pt idx="37950">
                  <c:v>0.218</c:v>
                </c:pt>
                <c:pt idx="37951">
                  <c:v>0.218</c:v>
                </c:pt>
                <c:pt idx="37952">
                  <c:v>0.218</c:v>
                </c:pt>
                <c:pt idx="37953">
                  <c:v>0.218</c:v>
                </c:pt>
                <c:pt idx="37954">
                  <c:v>0.218</c:v>
                </c:pt>
                <c:pt idx="37955">
                  <c:v>0.218</c:v>
                </c:pt>
                <c:pt idx="37956">
                  <c:v>0.218</c:v>
                </c:pt>
                <c:pt idx="37957">
                  <c:v>0.218</c:v>
                </c:pt>
                <c:pt idx="37958">
                  <c:v>0.218</c:v>
                </c:pt>
                <c:pt idx="37959">
                  <c:v>0.218</c:v>
                </c:pt>
                <c:pt idx="37960">
                  <c:v>0.218</c:v>
                </c:pt>
                <c:pt idx="37961">
                  <c:v>0.218</c:v>
                </c:pt>
                <c:pt idx="37962">
                  <c:v>0.218</c:v>
                </c:pt>
                <c:pt idx="37963">
                  <c:v>0.218</c:v>
                </c:pt>
                <c:pt idx="37964">
                  <c:v>0.218</c:v>
                </c:pt>
                <c:pt idx="37965">
                  <c:v>0.218</c:v>
                </c:pt>
                <c:pt idx="37966">
                  <c:v>0.218</c:v>
                </c:pt>
                <c:pt idx="37967">
                  <c:v>0.218</c:v>
                </c:pt>
                <c:pt idx="37968">
                  <c:v>0.218</c:v>
                </c:pt>
                <c:pt idx="37969">
                  <c:v>0.218</c:v>
                </c:pt>
                <c:pt idx="37970">
                  <c:v>0.218</c:v>
                </c:pt>
                <c:pt idx="37971">
                  <c:v>0.218</c:v>
                </c:pt>
                <c:pt idx="37972">
                  <c:v>0.218</c:v>
                </c:pt>
                <c:pt idx="37973">
                  <c:v>0.218</c:v>
                </c:pt>
                <c:pt idx="37974">
                  <c:v>0.218</c:v>
                </c:pt>
                <c:pt idx="37975">
                  <c:v>0.218</c:v>
                </c:pt>
                <c:pt idx="37976">
                  <c:v>0.218</c:v>
                </c:pt>
                <c:pt idx="37977">
                  <c:v>0.218</c:v>
                </c:pt>
                <c:pt idx="37978">
                  <c:v>0.218</c:v>
                </c:pt>
                <c:pt idx="37979">
                  <c:v>0.218</c:v>
                </c:pt>
                <c:pt idx="37980">
                  <c:v>0.218</c:v>
                </c:pt>
                <c:pt idx="37981">
                  <c:v>0.218</c:v>
                </c:pt>
                <c:pt idx="37982">
                  <c:v>0.218</c:v>
                </c:pt>
                <c:pt idx="37983">
                  <c:v>0.218</c:v>
                </c:pt>
                <c:pt idx="37984">
                  <c:v>0.218</c:v>
                </c:pt>
                <c:pt idx="37985">
                  <c:v>0.218</c:v>
                </c:pt>
                <c:pt idx="37986">
                  <c:v>0.218</c:v>
                </c:pt>
                <c:pt idx="37987">
                  <c:v>0.218</c:v>
                </c:pt>
                <c:pt idx="37988">
                  <c:v>0.218</c:v>
                </c:pt>
                <c:pt idx="37989">
                  <c:v>0.219</c:v>
                </c:pt>
                <c:pt idx="37990">
                  <c:v>0.219</c:v>
                </c:pt>
                <c:pt idx="37991">
                  <c:v>0.219</c:v>
                </c:pt>
                <c:pt idx="37992">
                  <c:v>0.219</c:v>
                </c:pt>
                <c:pt idx="37993">
                  <c:v>0.219</c:v>
                </c:pt>
                <c:pt idx="37994">
                  <c:v>0.219</c:v>
                </c:pt>
                <c:pt idx="37995">
                  <c:v>0.219</c:v>
                </c:pt>
                <c:pt idx="37996">
                  <c:v>0.219</c:v>
                </c:pt>
                <c:pt idx="37997">
                  <c:v>0.219</c:v>
                </c:pt>
                <c:pt idx="37998">
                  <c:v>0.219</c:v>
                </c:pt>
                <c:pt idx="37999">
                  <c:v>0.219</c:v>
                </c:pt>
                <c:pt idx="38000">
                  <c:v>0.219</c:v>
                </c:pt>
                <c:pt idx="38001">
                  <c:v>0.219</c:v>
                </c:pt>
                <c:pt idx="38002">
                  <c:v>0.219</c:v>
                </c:pt>
                <c:pt idx="38003">
                  <c:v>0.219</c:v>
                </c:pt>
                <c:pt idx="38004">
                  <c:v>0.219</c:v>
                </c:pt>
                <c:pt idx="38005">
                  <c:v>0.219</c:v>
                </c:pt>
                <c:pt idx="38006">
                  <c:v>0.219</c:v>
                </c:pt>
                <c:pt idx="38007">
                  <c:v>0.219</c:v>
                </c:pt>
                <c:pt idx="38008">
                  <c:v>0.219</c:v>
                </c:pt>
                <c:pt idx="38009">
                  <c:v>0.219</c:v>
                </c:pt>
                <c:pt idx="38010">
                  <c:v>0.219</c:v>
                </c:pt>
                <c:pt idx="38011">
                  <c:v>0.219</c:v>
                </c:pt>
                <c:pt idx="38012">
                  <c:v>0.219</c:v>
                </c:pt>
                <c:pt idx="38013">
                  <c:v>0.219</c:v>
                </c:pt>
                <c:pt idx="38014">
                  <c:v>0.219</c:v>
                </c:pt>
                <c:pt idx="38015">
                  <c:v>0.219</c:v>
                </c:pt>
                <c:pt idx="38016">
                  <c:v>0.219</c:v>
                </c:pt>
                <c:pt idx="38017">
                  <c:v>0.219</c:v>
                </c:pt>
                <c:pt idx="38018">
                  <c:v>0.219</c:v>
                </c:pt>
                <c:pt idx="38019">
                  <c:v>0.219</c:v>
                </c:pt>
                <c:pt idx="38020">
                  <c:v>0.219</c:v>
                </c:pt>
                <c:pt idx="38021">
                  <c:v>0.219</c:v>
                </c:pt>
                <c:pt idx="38022">
                  <c:v>0.219</c:v>
                </c:pt>
                <c:pt idx="38023">
                  <c:v>0.219</c:v>
                </c:pt>
                <c:pt idx="38024">
                  <c:v>0.219</c:v>
                </c:pt>
                <c:pt idx="38025">
                  <c:v>0.219</c:v>
                </c:pt>
                <c:pt idx="38026">
                  <c:v>0.219</c:v>
                </c:pt>
                <c:pt idx="38027">
                  <c:v>0.219</c:v>
                </c:pt>
                <c:pt idx="38028">
                  <c:v>0.219</c:v>
                </c:pt>
                <c:pt idx="38029">
                  <c:v>0.219</c:v>
                </c:pt>
                <c:pt idx="38030">
                  <c:v>0.219</c:v>
                </c:pt>
                <c:pt idx="38031">
                  <c:v>0.219</c:v>
                </c:pt>
                <c:pt idx="38032">
                  <c:v>0.219</c:v>
                </c:pt>
                <c:pt idx="38033">
                  <c:v>0.219</c:v>
                </c:pt>
                <c:pt idx="38034">
                  <c:v>0.219</c:v>
                </c:pt>
                <c:pt idx="38035">
                  <c:v>0.219</c:v>
                </c:pt>
                <c:pt idx="38036">
                  <c:v>0.219</c:v>
                </c:pt>
                <c:pt idx="38037">
                  <c:v>0.219</c:v>
                </c:pt>
                <c:pt idx="38038">
                  <c:v>0.219</c:v>
                </c:pt>
                <c:pt idx="38039">
                  <c:v>0.219</c:v>
                </c:pt>
                <c:pt idx="38040">
                  <c:v>0.219</c:v>
                </c:pt>
                <c:pt idx="38041">
                  <c:v>0.219</c:v>
                </c:pt>
                <c:pt idx="38042">
                  <c:v>0.219</c:v>
                </c:pt>
                <c:pt idx="38043">
                  <c:v>0.219</c:v>
                </c:pt>
                <c:pt idx="38044">
                  <c:v>0.219</c:v>
                </c:pt>
                <c:pt idx="38045">
                  <c:v>0.219</c:v>
                </c:pt>
                <c:pt idx="38046">
                  <c:v>0.219</c:v>
                </c:pt>
                <c:pt idx="38047">
                  <c:v>0.219</c:v>
                </c:pt>
                <c:pt idx="38048">
                  <c:v>0.219</c:v>
                </c:pt>
                <c:pt idx="38049">
                  <c:v>0.219</c:v>
                </c:pt>
                <c:pt idx="38050">
                  <c:v>0.219</c:v>
                </c:pt>
                <c:pt idx="38051">
                  <c:v>0.219</c:v>
                </c:pt>
                <c:pt idx="38052">
                  <c:v>0.219</c:v>
                </c:pt>
                <c:pt idx="38053">
                  <c:v>0.219</c:v>
                </c:pt>
                <c:pt idx="38054">
                  <c:v>0.219</c:v>
                </c:pt>
                <c:pt idx="38055">
                  <c:v>0.219</c:v>
                </c:pt>
                <c:pt idx="38056">
                  <c:v>0.219</c:v>
                </c:pt>
                <c:pt idx="38057">
                  <c:v>0.219</c:v>
                </c:pt>
                <c:pt idx="38058">
                  <c:v>0.219</c:v>
                </c:pt>
                <c:pt idx="38059">
                  <c:v>0.219</c:v>
                </c:pt>
                <c:pt idx="38060">
                  <c:v>0.219</c:v>
                </c:pt>
                <c:pt idx="38061">
                  <c:v>0.219</c:v>
                </c:pt>
                <c:pt idx="38062">
                  <c:v>0.219</c:v>
                </c:pt>
                <c:pt idx="38063">
                  <c:v>0.219</c:v>
                </c:pt>
                <c:pt idx="38064">
                  <c:v>0.219</c:v>
                </c:pt>
                <c:pt idx="38065">
                  <c:v>0.219</c:v>
                </c:pt>
                <c:pt idx="38066">
                  <c:v>0.219</c:v>
                </c:pt>
                <c:pt idx="38067">
                  <c:v>0.219</c:v>
                </c:pt>
                <c:pt idx="38068">
                  <c:v>0.219</c:v>
                </c:pt>
                <c:pt idx="38069">
                  <c:v>0.219</c:v>
                </c:pt>
                <c:pt idx="38070">
                  <c:v>0.22</c:v>
                </c:pt>
                <c:pt idx="38071">
                  <c:v>0.22</c:v>
                </c:pt>
                <c:pt idx="38072">
                  <c:v>0.22</c:v>
                </c:pt>
                <c:pt idx="38073">
                  <c:v>0.22</c:v>
                </c:pt>
                <c:pt idx="38074">
                  <c:v>0.22</c:v>
                </c:pt>
                <c:pt idx="38075">
                  <c:v>0.22</c:v>
                </c:pt>
                <c:pt idx="38076">
                  <c:v>0.22</c:v>
                </c:pt>
                <c:pt idx="38077">
                  <c:v>0.22</c:v>
                </c:pt>
                <c:pt idx="38078">
                  <c:v>0.22</c:v>
                </c:pt>
                <c:pt idx="38079">
                  <c:v>0.22</c:v>
                </c:pt>
                <c:pt idx="38080">
                  <c:v>0.22</c:v>
                </c:pt>
                <c:pt idx="38081">
                  <c:v>0.22</c:v>
                </c:pt>
                <c:pt idx="38082">
                  <c:v>0.22</c:v>
                </c:pt>
                <c:pt idx="38083">
                  <c:v>0.22</c:v>
                </c:pt>
                <c:pt idx="38084">
                  <c:v>0.22</c:v>
                </c:pt>
                <c:pt idx="38085">
                  <c:v>0.22</c:v>
                </c:pt>
                <c:pt idx="38086">
                  <c:v>0.22</c:v>
                </c:pt>
                <c:pt idx="38087">
                  <c:v>0.22</c:v>
                </c:pt>
                <c:pt idx="38088">
                  <c:v>0.22</c:v>
                </c:pt>
                <c:pt idx="38089">
                  <c:v>0.22</c:v>
                </c:pt>
                <c:pt idx="38090">
                  <c:v>0.22</c:v>
                </c:pt>
                <c:pt idx="38091">
                  <c:v>0.22</c:v>
                </c:pt>
                <c:pt idx="38092">
                  <c:v>0.22</c:v>
                </c:pt>
                <c:pt idx="38093">
                  <c:v>0.22</c:v>
                </c:pt>
                <c:pt idx="38094">
                  <c:v>0.22</c:v>
                </c:pt>
                <c:pt idx="38095">
                  <c:v>0.22</c:v>
                </c:pt>
                <c:pt idx="38096">
                  <c:v>0.22</c:v>
                </c:pt>
                <c:pt idx="38097">
                  <c:v>0.22</c:v>
                </c:pt>
                <c:pt idx="38098">
                  <c:v>0.22</c:v>
                </c:pt>
                <c:pt idx="38099">
                  <c:v>0.22</c:v>
                </c:pt>
                <c:pt idx="38100">
                  <c:v>0.22</c:v>
                </c:pt>
                <c:pt idx="38101">
                  <c:v>0.22</c:v>
                </c:pt>
                <c:pt idx="38102">
                  <c:v>0.22</c:v>
                </c:pt>
                <c:pt idx="38103">
                  <c:v>0.22</c:v>
                </c:pt>
                <c:pt idx="38104">
                  <c:v>0.22</c:v>
                </c:pt>
                <c:pt idx="38105">
                  <c:v>0.22</c:v>
                </c:pt>
                <c:pt idx="38106">
                  <c:v>0.22</c:v>
                </c:pt>
                <c:pt idx="38107">
                  <c:v>0.22</c:v>
                </c:pt>
                <c:pt idx="38108">
                  <c:v>0.22</c:v>
                </c:pt>
                <c:pt idx="38109">
                  <c:v>0.22</c:v>
                </c:pt>
                <c:pt idx="38110">
                  <c:v>0.22</c:v>
                </c:pt>
                <c:pt idx="38111">
                  <c:v>0.22</c:v>
                </c:pt>
                <c:pt idx="38112">
                  <c:v>0.22</c:v>
                </c:pt>
                <c:pt idx="38113">
                  <c:v>0.22</c:v>
                </c:pt>
                <c:pt idx="38114">
                  <c:v>0.22</c:v>
                </c:pt>
                <c:pt idx="38115">
                  <c:v>0.22</c:v>
                </c:pt>
                <c:pt idx="38116">
                  <c:v>0.22</c:v>
                </c:pt>
                <c:pt idx="38117">
                  <c:v>0.22</c:v>
                </c:pt>
                <c:pt idx="38118">
                  <c:v>0.22</c:v>
                </c:pt>
                <c:pt idx="38119">
                  <c:v>0.22</c:v>
                </c:pt>
                <c:pt idx="38120">
                  <c:v>0.22</c:v>
                </c:pt>
                <c:pt idx="38121">
                  <c:v>0.22</c:v>
                </c:pt>
                <c:pt idx="38122">
                  <c:v>0.22</c:v>
                </c:pt>
                <c:pt idx="38123">
                  <c:v>0.22</c:v>
                </c:pt>
                <c:pt idx="38124">
                  <c:v>0.22</c:v>
                </c:pt>
                <c:pt idx="38125">
                  <c:v>0.22</c:v>
                </c:pt>
                <c:pt idx="38126">
                  <c:v>0.22</c:v>
                </c:pt>
                <c:pt idx="38127">
                  <c:v>0.22</c:v>
                </c:pt>
                <c:pt idx="38128">
                  <c:v>0.22</c:v>
                </c:pt>
                <c:pt idx="38129">
                  <c:v>0.22</c:v>
                </c:pt>
                <c:pt idx="38130">
                  <c:v>0.22</c:v>
                </c:pt>
                <c:pt idx="38131">
                  <c:v>0.22</c:v>
                </c:pt>
                <c:pt idx="38132">
                  <c:v>0.22</c:v>
                </c:pt>
                <c:pt idx="38133">
                  <c:v>0.22</c:v>
                </c:pt>
                <c:pt idx="38134">
                  <c:v>0.22</c:v>
                </c:pt>
                <c:pt idx="38135">
                  <c:v>0.22</c:v>
                </c:pt>
                <c:pt idx="38136">
                  <c:v>0.22</c:v>
                </c:pt>
                <c:pt idx="38137">
                  <c:v>0.22</c:v>
                </c:pt>
                <c:pt idx="38138">
                  <c:v>0.22</c:v>
                </c:pt>
                <c:pt idx="38139">
                  <c:v>0.22</c:v>
                </c:pt>
                <c:pt idx="38140">
                  <c:v>0.22</c:v>
                </c:pt>
                <c:pt idx="38141">
                  <c:v>0.22</c:v>
                </c:pt>
                <c:pt idx="38142">
                  <c:v>0.22</c:v>
                </c:pt>
                <c:pt idx="38143">
                  <c:v>0.22</c:v>
                </c:pt>
                <c:pt idx="38144">
                  <c:v>0.22</c:v>
                </c:pt>
                <c:pt idx="38145">
                  <c:v>0.22</c:v>
                </c:pt>
                <c:pt idx="38146">
                  <c:v>0.22</c:v>
                </c:pt>
                <c:pt idx="38147">
                  <c:v>0.22</c:v>
                </c:pt>
                <c:pt idx="38148">
                  <c:v>0.22</c:v>
                </c:pt>
                <c:pt idx="38149">
                  <c:v>0.22</c:v>
                </c:pt>
                <c:pt idx="38150">
                  <c:v>0.22</c:v>
                </c:pt>
                <c:pt idx="38151">
                  <c:v>0.221</c:v>
                </c:pt>
                <c:pt idx="38152">
                  <c:v>0.221</c:v>
                </c:pt>
                <c:pt idx="38153">
                  <c:v>0.221</c:v>
                </c:pt>
                <c:pt idx="38154">
                  <c:v>0.221</c:v>
                </c:pt>
                <c:pt idx="38155">
                  <c:v>0.221</c:v>
                </c:pt>
                <c:pt idx="38156">
                  <c:v>0.221</c:v>
                </c:pt>
                <c:pt idx="38157">
                  <c:v>0.221</c:v>
                </c:pt>
                <c:pt idx="38158">
                  <c:v>0.221</c:v>
                </c:pt>
                <c:pt idx="38159">
                  <c:v>0.221</c:v>
                </c:pt>
                <c:pt idx="38160">
                  <c:v>0.221</c:v>
                </c:pt>
                <c:pt idx="38161">
                  <c:v>0.221</c:v>
                </c:pt>
                <c:pt idx="38162">
                  <c:v>0.221</c:v>
                </c:pt>
                <c:pt idx="38163">
                  <c:v>0.221</c:v>
                </c:pt>
                <c:pt idx="38164">
                  <c:v>0.221</c:v>
                </c:pt>
                <c:pt idx="38165">
                  <c:v>0.221</c:v>
                </c:pt>
                <c:pt idx="38166">
                  <c:v>0.221</c:v>
                </c:pt>
                <c:pt idx="38167">
                  <c:v>0.221</c:v>
                </c:pt>
                <c:pt idx="38168">
                  <c:v>0.221</c:v>
                </c:pt>
                <c:pt idx="38169">
                  <c:v>0.221</c:v>
                </c:pt>
                <c:pt idx="38170">
                  <c:v>0.221</c:v>
                </c:pt>
                <c:pt idx="38171">
                  <c:v>0.221</c:v>
                </c:pt>
                <c:pt idx="38172">
                  <c:v>0.221</c:v>
                </c:pt>
                <c:pt idx="38173">
                  <c:v>0.221</c:v>
                </c:pt>
                <c:pt idx="38174">
                  <c:v>0.221</c:v>
                </c:pt>
                <c:pt idx="38175">
                  <c:v>0.221</c:v>
                </c:pt>
                <c:pt idx="38176">
                  <c:v>0.221</c:v>
                </c:pt>
                <c:pt idx="38177">
                  <c:v>0.221</c:v>
                </c:pt>
                <c:pt idx="38178">
                  <c:v>0.221</c:v>
                </c:pt>
                <c:pt idx="38179">
                  <c:v>0.221</c:v>
                </c:pt>
                <c:pt idx="38180">
                  <c:v>0.221</c:v>
                </c:pt>
                <c:pt idx="38181">
                  <c:v>0.221</c:v>
                </c:pt>
                <c:pt idx="38182">
                  <c:v>0.221</c:v>
                </c:pt>
                <c:pt idx="38183">
                  <c:v>0.221</c:v>
                </c:pt>
                <c:pt idx="38184">
                  <c:v>0.221</c:v>
                </c:pt>
                <c:pt idx="38185">
                  <c:v>0.221</c:v>
                </c:pt>
                <c:pt idx="38186">
                  <c:v>0.221</c:v>
                </c:pt>
                <c:pt idx="38187">
                  <c:v>0.221</c:v>
                </c:pt>
                <c:pt idx="38188">
                  <c:v>0.221</c:v>
                </c:pt>
                <c:pt idx="38189">
                  <c:v>0.221</c:v>
                </c:pt>
                <c:pt idx="38190">
                  <c:v>0.221</c:v>
                </c:pt>
                <c:pt idx="38191">
                  <c:v>0.221</c:v>
                </c:pt>
                <c:pt idx="38192">
                  <c:v>0.221</c:v>
                </c:pt>
                <c:pt idx="38193">
                  <c:v>0.221</c:v>
                </c:pt>
                <c:pt idx="38194">
                  <c:v>0.221</c:v>
                </c:pt>
                <c:pt idx="38195">
                  <c:v>0.221</c:v>
                </c:pt>
                <c:pt idx="38196">
                  <c:v>0.221</c:v>
                </c:pt>
                <c:pt idx="38197">
                  <c:v>0.221</c:v>
                </c:pt>
                <c:pt idx="38198">
                  <c:v>0.221</c:v>
                </c:pt>
                <c:pt idx="38199">
                  <c:v>0.221</c:v>
                </c:pt>
                <c:pt idx="38200">
                  <c:v>0.221</c:v>
                </c:pt>
                <c:pt idx="38201">
                  <c:v>0.221</c:v>
                </c:pt>
                <c:pt idx="38202">
                  <c:v>0.221</c:v>
                </c:pt>
                <c:pt idx="38203">
                  <c:v>0.221</c:v>
                </c:pt>
                <c:pt idx="38204">
                  <c:v>0.221</c:v>
                </c:pt>
                <c:pt idx="38205">
                  <c:v>0.221</c:v>
                </c:pt>
                <c:pt idx="38206">
                  <c:v>0.221</c:v>
                </c:pt>
                <c:pt idx="38207">
                  <c:v>0.221</c:v>
                </c:pt>
                <c:pt idx="38208">
                  <c:v>0.221</c:v>
                </c:pt>
                <c:pt idx="38209">
                  <c:v>0.221</c:v>
                </c:pt>
                <c:pt idx="38210">
                  <c:v>0.221</c:v>
                </c:pt>
                <c:pt idx="38211">
                  <c:v>0.221</c:v>
                </c:pt>
                <c:pt idx="38212">
                  <c:v>0.221</c:v>
                </c:pt>
                <c:pt idx="38213">
                  <c:v>0.221</c:v>
                </c:pt>
                <c:pt idx="38214">
                  <c:v>0.221</c:v>
                </c:pt>
                <c:pt idx="38215">
                  <c:v>0.221</c:v>
                </c:pt>
                <c:pt idx="38216">
                  <c:v>0.221</c:v>
                </c:pt>
                <c:pt idx="38217">
                  <c:v>0.221</c:v>
                </c:pt>
                <c:pt idx="38218">
                  <c:v>0.221</c:v>
                </c:pt>
                <c:pt idx="38219">
                  <c:v>0.221</c:v>
                </c:pt>
                <c:pt idx="38220">
                  <c:v>0.221</c:v>
                </c:pt>
                <c:pt idx="38221">
                  <c:v>0.221</c:v>
                </c:pt>
                <c:pt idx="38222">
                  <c:v>0.221</c:v>
                </c:pt>
                <c:pt idx="38223">
                  <c:v>0.221</c:v>
                </c:pt>
                <c:pt idx="38224">
                  <c:v>0.221</c:v>
                </c:pt>
                <c:pt idx="38225">
                  <c:v>0.221</c:v>
                </c:pt>
                <c:pt idx="38226">
                  <c:v>0.221</c:v>
                </c:pt>
                <c:pt idx="38227">
                  <c:v>0.221</c:v>
                </c:pt>
                <c:pt idx="38228">
                  <c:v>0.221</c:v>
                </c:pt>
                <c:pt idx="38229">
                  <c:v>0.221</c:v>
                </c:pt>
                <c:pt idx="38230">
                  <c:v>0.221</c:v>
                </c:pt>
                <c:pt idx="38231">
                  <c:v>0.221</c:v>
                </c:pt>
                <c:pt idx="38232">
                  <c:v>0.222</c:v>
                </c:pt>
                <c:pt idx="38233">
                  <c:v>0.222</c:v>
                </c:pt>
                <c:pt idx="38234">
                  <c:v>0.222</c:v>
                </c:pt>
                <c:pt idx="38235">
                  <c:v>0.222</c:v>
                </c:pt>
                <c:pt idx="38236">
                  <c:v>0.222</c:v>
                </c:pt>
                <c:pt idx="38237">
                  <c:v>0.222</c:v>
                </c:pt>
                <c:pt idx="38238">
                  <c:v>0.222</c:v>
                </c:pt>
                <c:pt idx="38239">
                  <c:v>0.222</c:v>
                </c:pt>
                <c:pt idx="38240">
                  <c:v>0.222</c:v>
                </c:pt>
                <c:pt idx="38241">
                  <c:v>0.222</c:v>
                </c:pt>
                <c:pt idx="38242">
                  <c:v>0.222</c:v>
                </c:pt>
                <c:pt idx="38243">
                  <c:v>0.222</c:v>
                </c:pt>
                <c:pt idx="38244">
                  <c:v>0.222</c:v>
                </c:pt>
                <c:pt idx="38245">
                  <c:v>0.222</c:v>
                </c:pt>
                <c:pt idx="38246">
                  <c:v>0.222</c:v>
                </c:pt>
                <c:pt idx="38247">
                  <c:v>0.222</c:v>
                </c:pt>
                <c:pt idx="38248">
                  <c:v>0.222</c:v>
                </c:pt>
                <c:pt idx="38249">
                  <c:v>0.222</c:v>
                </c:pt>
                <c:pt idx="38250">
                  <c:v>0.222</c:v>
                </c:pt>
                <c:pt idx="38251">
                  <c:v>0.222</c:v>
                </c:pt>
                <c:pt idx="38252">
                  <c:v>0.222</c:v>
                </c:pt>
                <c:pt idx="38253">
                  <c:v>0.222</c:v>
                </c:pt>
                <c:pt idx="38254">
                  <c:v>0.222</c:v>
                </c:pt>
                <c:pt idx="38255">
                  <c:v>0.222</c:v>
                </c:pt>
                <c:pt idx="38256">
                  <c:v>0.222</c:v>
                </c:pt>
                <c:pt idx="38257">
                  <c:v>0.222</c:v>
                </c:pt>
                <c:pt idx="38258">
                  <c:v>0.222</c:v>
                </c:pt>
                <c:pt idx="38259">
                  <c:v>0.222</c:v>
                </c:pt>
                <c:pt idx="38260">
                  <c:v>0.222</c:v>
                </c:pt>
                <c:pt idx="38261">
                  <c:v>0.222</c:v>
                </c:pt>
                <c:pt idx="38262">
                  <c:v>0.222</c:v>
                </c:pt>
                <c:pt idx="38263">
                  <c:v>0.222</c:v>
                </c:pt>
                <c:pt idx="38264">
                  <c:v>0.222</c:v>
                </c:pt>
                <c:pt idx="38265">
                  <c:v>0.222</c:v>
                </c:pt>
                <c:pt idx="38266">
                  <c:v>0.222</c:v>
                </c:pt>
                <c:pt idx="38267">
                  <c:v>0.222</c:v>
                </c:pt>
                <c:pt idx="38268">
                  <c:v>0.222</c:v>
                </c:pt>
                <c:pt idx="38269">
                  <c:v>0.222</c:v>
                </c:pt>
                <c:pt idx="38270">
                  <c:v>0.222</c:v>
                </c:pt>
                <c:pt idx="38271">
                  <c:v>0.222</c:v>
                </c:pt>
                <c:pt idx="38272">
                  <c:v>0.222</c:v>
                </c:pt>
                <c:pt idx="38273">
                  <c:v>0.222</c:v>
                </c:pt>
                <c:pt idx="38274">
                  <c:v>0.222</c:v>
                </c:pt>
                <c:pt idx="38275">
                  <c:v>0.222</c:v>
                </c:pt>
                <c:pt idx="38276">
                  <c:v>0.222</c:v>
                </c:pt>
                <c:pt idx="38277">
                  <c:v>0.222</c:v>
                </c:pt>
                <c:pt idx="38278">
                  <c:v>0.222</c:v>
                </c:pt>
                <c:pt idx="38279">
                  <c:v>0.222</c:v>
                </c:pt>
                <c:pt idx="38280">
                  <c:v>0.222</c:v>
                </c:pt>
                <c:pt idx="38281">
                  <c:v>0.222</c:v>
                </c:pt>
                <c:pt idx="38282">
                  <c:v>0.222</c:v>
                </c:pt>
                <c:pt idx="38283">
                  <c:v>0.222</c:v>
                </c:pt>
                <c:pt idx="38284">
                  <c:v>0.222</c:v>
                </c:pt>
                <c:pt idx="38285">
                  <c:v>0.222</c:v>
                </c:pt>
                <c:pt idx="38286">
                  <c:v>0.222</c:v>
                </c:pt>
                <c:pt idx="38287">
                  <c:v>0.222</c:v>
                </c:pt>
                <c:pt idx="38288">
                  <c:v>0.222</c:v>
                </c:pt>
                <c:pt idx="38289">
                  <c:v>0.222</c:v>
                </c:pt>
                <c:pt idx="38290">
                  <c:v>0.222</c:v>
                </c:pt>
                <c:pt idx="38291">
                  <c:v>0.222</c:v>
                </c:pt>
                <c:pt idx="38292">
                  <c:v>0.222</c:v>
                </c:pt>
                <c:pt idx="38293">
                  <c:v>0.222</c:v>
                </c:pt>
                <c:pt idx="38294">
                  <c:v>0.222</c:v>
                </c:pt>
                <c:pt idx="38295">
                  <c:v>0.222</c:v>
                </c:pt>
                <c:pt idx="38296">
                  <c:v>0.222</c:v>
                </c:pt>
                <c:pt idx="38297">
                  <c:v>0.222</c:v>
                </c:pt>
                <c:pt idx="38298">
                  <c:v>0.222</c:v>
                </c:pt>
                <c:pt idx="38299">
                  <c:v>0.222</c:v>
                </c:pt>
                <c:pt idx="38300">
                  <c:v>0.222</c:v>
                </c:pt>
                <c:pt idx="38301">
                  <c:v>0.222</c:v>
                </c:pt>
                <c:pt idx="38302">
                  <c:v>0.222</c:v>
                </c:pt>
                <c:pt idx="38303">
                  <c:v>0.222</c:v>
                </c:pt>
                <c:pt idx="38304">
                  <c:v>0.222</c:v>
                </c:pt>
                <c:pt idx="38305">
                  <c:v>0.222</c:v>
                </c:pt>
                <c:pt idx="38306">
                  <c:v>0.222</c:v>
                </c:pt>
                <c:pt idx="38307">
                  <c:v>0.222</c:v>
                </c:pt>
                <c:pt idx="38308">
                  <c:v>0.222</c:v>
                </c:pt>
                <c:pt idx="38309">
                  <c:v>0.222</c:v>
                </c:pt>
                <c:pt idx="38310">
                  <c:v>0.222</c:v>
                </c:pt>
                <c:pt idx="38311">
                  <c:v>0.222</c:v>
                </c:pt>
                <c:pt idx="38312">
                  <c:v>0.222</c:v>
                </c:pt>
                <c:pt idx="38313">
                  <c:v>0.223</c:v>
                </c:pt>
                <c:pt idx="38314">
                  <c:v>0.223</c:v>
                </c:pt>
                <c:pt idx="38315">
                  <c:v>0.223</c:v>
                </c:pt>
                <c:pt idx="38316">
                  <c:v>0.223</c:v>
                </c:pt>
                <c:pt idx="38317">
                  <c:v>0.223</c:v>
                </c:pt>
                <c:pt idx="38318">
                  <c:v>0.223</c:v>
                </c:pt>
                <c:pt idx="38319">
                  <c:v>0.223</c:v>
                </c:pt>
                <c:pt idx="38320">
                  <c:v>0.223</c:v>
                </c:pt>
                <c:pt idx="38321">
                  <c:v>0.223</c:v>
                </c:pt>
                <c:pt idx="38322">
                  <c:v>0.223</c:v>
                </c:pt>
                <c:pt idx="38323">
                  <c:v>0.223</c:v>
                </c:pt>
                <c:pt idx="38324">
                  <c:v>0.223</c:v>
                </c:pt>
                <c:pt idx="38325">
                  <c:v>0.223</c:v>
                </c:pt>
                <c:pt idx="38326">
                  <c:v>0.223</c:v>
                </c:pt>
                <c:pt idx="38327">
                  <c:v>0.223</c:v>
                </c:pt>
                <c:pt idx="38328">
                  <c:v>0.223</c:v>
                </c:pt>
                <c:pt idx="38329">
                  <c:v>0.223</c:v>
                </c:pt>
                <c:pt idx="38330">
                  <c:v>0.223</c:v>
                </c:pt>
                <c:pt idx="38331">
                  <c:v>0.223</c:v>
                </c:pt>
                <c:pt idx="38332">
                  <c:v>0.223</c:v>
                </c:pt>
                <c:pt idx="38333">
                  <c:v>0.223</c:v>
                </c:pt>
                <c:pt idx="38334">
                  <c:v>0.223</c:v>
                </c:pt>
                <c:pt idx="38335">
                  <c:v>0.223</c:v>
                </c:pt>
                <c:pt idx="38336">
                  <c:v>0.223</c:v>
                </c:pt>
                <c:pt idx="38337">
                  <c:v>0.223</c:v>
                </c:pt>
                <c:pt idx="38338">
                  <c:v>0.223</c:v>
                </c:pt>
                <c:pt idx="38339">
                  <c:v>0.223</c:v>
                </c:pt>
                <c:pt idx="38340">
                  <c:v>0.223</c:v>
                </c:pt>
                <c:pt idx="38341">
                  <c:v>0.223</c:v>
                </c:pt>
                <c:pt idx="38342">
                  <c:v>0.223</c:v>
                </c:pt>
                <c:pt idx="38343">
                  <c:v>0.223</c:v>
                </c:pt>
                <c:pt idx="38344">
                  <c:v>0.223</c:v>
                </c:pt>
                <c:pt idx="38345">
                  <c:v>0.223</c:v>
                </c:pt>
                <c:pt idx="38346">
                  <c:v>0.223</c:v>
                </c:pt>
                <c:pt idx="38347">
                  <c:v>0.223</c:v>
                </c:pt>
                <c:pt idx="38348">
                  <c:v>0.223</c:v>
                </c:pt>
                <c:pt idx="38349">
                  <c:v>0.223</c:v>
                </c:pt>
                <c:pt idx="38350">
                  <c:v>0.223</c:v>
                </c:pt>
                <c:pt idx="38351">
                  <c:v>0.223</c:v>
                </c:pt>
                <c:pt idx="38352">
                  <c:v>0.223</c:v>
                </c:pt>
                <c:pt idx="38353">
                  <c:v>0.223</c:v>
                </c:pt>
                <c:pt idx="38354">
                  <c:v>0.223</c:v>
                </c:pt>
                <c:pt idx="38355">
                  <c:v>0.223</c:v>
                </c:pt>
                <c:pt idx="38356">
                  <c:v>0.223</c:v>
                </c:pt>
                <c:pt idx="38357">
                  <c:v>0.223</c:v>
                </c:pt>
                <c:pt idx="38358">
                  <c:v>0.223</c:v>
                </c:pt>
                <c:pt idx="38359">
                  <c:v>0.223</c:v>
                </c:pt>
                <c:pt idx="38360">
                  <c:v>0.223</c:v>
                </c:pt>
                <c:pt idx="38361">
                  <c:v>0.223</c:v>
                </c:pt>
                <c:pt idx="38362">
                  <c:v>0.223</c:v>
                </c:pt>
                <c:pt idx="38363">
                  <c:v>0.223</c:v>
                </c:pt>
                <c:pt idx="38364">
                  <c:v>0.223</c:v>
                </c:pt>
                <c:pt idx="38365">
                  <c:v>0.223</c:v>
                </c:pt>
                <c:pt idx="38366">
                  <c:v>0.223</c:v>
                </c:pt>
                <c:pt idx="38367">
                  <c:v>0.223</c:v>
                </c:pt>
                <c:pt idx="38368">
                  <c:v>0.223</c:v>
                </c:pt>
                <c:pt idx="38369">
                  <c:v>0.223</c:v>
                </c:pt>
                <c:pt idx="38370">
                  <c:v>0.223</c:v>
                </c:pt>
                <c:pt idx="38371">
                  <c:v>0.223</c:v>
                </c:pt>
                <c:pt idx="38372">
                  <c:v>0.223</c:v>
                </c:pt>
                <c:pt idx="38373">
                  <c:v>0.223</c:v>
                </c:pt>
                <c:pt idx="38374">
                  <c:v>0.223</c:v>
                </c:pt>
                <c:pt idx="38375">
                  <c:v>0.223</c:v>
                </c:pt>
                <c:pt idx="38376">
                  <c:v>0.223</c:v>
                </c:pt>
                <c:pt idx="38377">
                  <c:v>0.223</c:v>
                </c:pt>
                <c:pt idx="38378">
                  <c:v>0.223</c:v>
                </c:pt>
                <c:pt idx="38379">
                  <c:v>0.223</c:v>
                </c:pt>
                <c:pt idx="38380">
                  <c:v>0.223</c:v>
                </c:pt>
                <c:pt idx="38381">
                  <c:v>0.223</c:v>
                </c:pt>
                <c:pt idx="38382">
                  <c:v>0.223</c:v>
                </c:pt>
                <c:pt idx="38383">
                  <c:v>0.223</c:v>
                </c:pt>
                <c:pt idx="38384">
                  <c:v>0.223</c:v>
                </c:pt>
                <c:pt idx="38385">
                  <c:v>0.223</c:v>
                </c:pt>
                <c:pt idx="38386">
                  <c:v>0.223</c:v>
                </c:pt>
                <c:pt idx="38387">
                  <c:v>0.223</c:v>
                </c:pt>
                <c:pt idx="38388">
                  <c:v>0.223</c:v>
                </c:pt>
                <c:pt idx="38389">
                  <c:v>0.223</c:v>
                </c:pt>
                <c:pt idx="38390">
                  <c:v>0.223</c:v>
                </c:pt>
                <c:pt idx="38391">
                  <c:v>0.223</c:v>
                </c:pt>
                <c:pt idx="38392">
                  <c:v>0.223</c:v>
                </c:pt>
                <c:pt idx="38393">
                  <c:v>0.223</c:v>
                </c:pt>
                <c:pt idx="38394">
                  <c:v>0.224</c:v>
                </c:pt>
                <c:pt idx="38395">
                  <c:v>0.224</c:v>
                </c:pt>
                <c:pt idx="38396">
                  <c:v>0.224</c:v>
                </c:pt>
                <c:pt idx="38397">
                  <c:v>0.224</c:v>
                </c:pt>
                <c:pt idx="38398">
                  <c:v>0.224</c:v>
                </c:pt>
                <c:pt idx="38399">
                  <c:v>0.224</c:v>
                </c:pt>
                <c:pt idx="38400">
                  <c:v>0.224</c:v>
                </c:pt>
                <c:pt idx="38401">
                  <c:v>0.224</c:v>
                </c:pt>
                <c:pt idx="38402">
                  <c:v>0.224</c:v>
                </c:pt>
                <c:pt idx="38403">
                  <c:v>0.224</c:v>
                </c:pt>
                <c:pt idx="38404">
                  <c:v>0.224</c:v>
                </c:pt>
                <c:pt idx="38405">
                  <c:v>0.224</c:v>
                </c:pt>
                <c:pt idx="38406">
                  <c:v>0.224</c:v>
                </c:pt>
                <c:pt idx="38407">
                  <c:v>0.224</c:v>
                </c:pt>
                <c:pt idx="38408">
                  <c:v>0.224</c:v>
                </c:pt>
                <c:pt idx="38409">
                  <c:v>0.224</c:v>
                </c:pt>
                <c:pt idx="38410">
                  <c:v>0.224</c:v>
                </c:pt>
                <c:pt idx="38411">
                  <c:v>0.224</c:v>
                </c:pt>
                <c:pt idx="38412">
                  <c:v>0.224</c:v>
                </c:pt>
                <c:pt idx="38413">
                  <c:v>0.224</c:v>
                </c:pt>
                <c:pt idx="38414">
                  <c:v>0.224</c:v>
                </c:pt>
                <c:pt idx="38415">
                  <c:v>0.224</c:v>
                </c:pt>
                <c:pt idx="38416">
                  <c:v>0.224</c:v>
                </c:pt>
                <c:pt idx="38417">
                  <c:v>0.224</c:v>
                </c:pt>
                <c:pt idx="38418">
                  <c:v>0.224</c:v>
                </c:pt>
                <c:pt idx="38419">
                  <c:v>0.224</c:v>
                </c:pt>
                <c:pt idx="38420">
                  <c:v>0.224</c:v>
                </c:pt>
                <c:pt idx="38421">
                  <c:v>0.224</c:v>
                </c:pt>
                <c:pt idx="38422">
                  <c:v>0.224</c:v>
                </c:pt>
                <c:pt idx="38423">
                  <c:v>0.224</c:v>
                </c:pt>
                <c:pt idx="38424">
                  <c:v>0.224</c:v>
                </c:pt>
                <c:pt idx="38425">
                  <c:v>0.224</c:v>
                </c:pt>
                <c:pt idx="38426">
                  <c:v>0.224</c:v>
                </c:pt>
                <c:pt idx="38427">
                  <c:v>0.224</c:v>
                </c:pt>
                <c:pt idx="38428">
                  <c:v>0.224</c:v>
                </c:pt>
                <c:pt idx="38429">
                  <c:v>0.224</c:v>
                </c:pt>
                <c:pt idx="38430">
                  <c:v>0.224</c:v>
                </c:pt>
                <c:pt idx="38431">
                  <c:v>0.224</c:v>
                </c:pt>
                <c:pt idx="38432">
                  <c:v>0.224</c:v>
                </c:pt>
                <c:pt idx="38433">
                  <c:v>0.224</c:v>
                </c:pt>
                <c:pt idx="38434">
                  <c:v>0.224</c:v>
                </c:pt>
                <c:pt idx="38435">
                  <c:v>0.224</c:v>
                </c:pt>
                <c:pt idx="38436">
                  <c:v>0.224</c:v>
                </c:pt>
                <c:pt idx="38437">
                  <c:v>0.224</c:v>
                </c:pt>
                <c:pt idx="38438">
                  <c:v>0.224</c:v>
                </c:pt>
                <c:pt idx="38439">
                  <c:v>0.224</c:v>
                </c:pt>
                <c:pt idx="38440">
                  <c:v>0.224</c:v>
                </c:pt>
                <c:pt idx="38441">
                  <c:v>0.224</c:v>
                </c:pt>
                <c:pt idx="38442">
                  <c:v>0.224</c:v>
                </c:pt>
                <c:pt idx="38443">
                  <c:v>0.224</c:v>
                </c:pt>
                <c:pt idx="38444">
                  <c:v>0.224</c:v>
                </c:pt>
                <c:pt idx="38445">
                  <c:v>0.224</c:v>
                </c:pt>
                <c:pt idx="38446">
                  <c:v>0.224</c:v>
                </c:pt>
                <c:pt idx="38447">
                  <c:v>0.224</c:v>
                </c:pt>
                <c:pt idx="38448">
                  <c:v>0.224</c:v>
                </c:pt>
                <c:pt idx="38449">
                  <c:v>0.224</c:v>
                </c:pt>
                <c:pt idx="38450">
                  <c:v>0.224</c:v>
                </c:pt>
                <c:pt idx="38451">
                  <c:v>0.224</c:v>
                </c:pt>
                <c:pt idx="38452">
                  <c:v>0.224</c:v>
                </c:pt>
                <c:pt idx="38453">
                  <c:v>0.224</c:v>
                </c:pt>
                <c:pt idx="38454">
                  <c:v>0.224</c:v>
                </c:pt>
                <c:pt idx="38455">
                  <c:v>0.224</c:v>
                </c:pt>
                <c:pt idx="38456">
                  <c:v>0.224</c:v>
                </c:pt>
                <c:pt idx="38457">
                  <c:v>0.224</c:v>
                </c:pt>
                <c:pt idx="38458">
                  <c:v>0.224</c:v>
                </c:pt>
                <c:pt idx="38459">
                  <c:v>0.224</c:v>
                </c:pt>
                <c:pt idx="38460">
                  <c:v>0.224</c:v>
                </c:pt>
                <c:pt idx="38461">
                  <c:v>0.224</c:v>
                </c:pt>
                <c:pt idx="38462">
                  <c:v>0.224</c:v>
                </c:pt>
                <c:pt idx="38463">
                  <c:v>0.224</c:v>
                </c:pt>
                <c:pt idx="38464">
                  <c:v>0.224</c:v>
                </c:pt>
                <c:pt idx="38465">
                  <c:v>0.224</c:v>
                </c:pt>
                <c:pt idx="38466">
                  <c:v>0.224</c:v>
                </c:pt>
                <c:pt idx="38467">
                  <c:v>0.224</c:v>
                </c:pt>
                <c:pt idx="38468">
                  <c:v>0.224</c:v>
                </c:pt>
                <c:pt idx="38469">
                  <c:v>0.224</c:v>
                </c:pt>
                <c:pt idx="38470">
                  <c:v>0.224</c:v>
                </c:pt>
                <c:pt idx="38471">
                  <c:v>0.224</c:v>
                </c:pt>
                <c:pt idx="38472">
                  <c:v>0.224</c:v>
                </c:pt>
                <c:pt idx="38473">
                  <c:v>0.224</c:v>
                </c:pt>
                <c:pt idx="38474">
                  <c:v>0.224</c:v>
                </c:pt>
                <c:pt idx="38475">
                  <c:v>0.22500000000000001</c:v>
                </c:pt>
                <c:pt idx="38476">
                  <c:v>0.22500000000000001</c:v>
                </c:pt>
                <c:pt idx="38477">
                  <c:v>0.22500000000000001</c:v>
                </c:pt>
                <c:pt idx="38478">
                  <c:v>0.22500000000000001</c:v>
                </c:pt>
                <c:pt idx="38479">
                  <c:v>0.22500000000000001</c:v>
                </c:pt>
                <c:pt idx="38480">
                  <c:v>0.22500000000000001</c:v>
                </c:pt>
                <c:pt idx="38481">
                  <c:v>0.22500000000000001</c:v>
                </c:pt>
                <c:pt idx="38482">
                  <c:v>0.22500000000000001</c:v>
                </c:pt>
                <c:pt idx="38483">
                  <c:v>0.22500000000000001</c:v>
                </c:pt>
                <c:pt idx="38484">
                  <c:v>0.22500000000000001</c:v>
                </c:pt>
                <c:pt idx="38485">
                  <c:v>0.22500000000000001</c:v>
                </c:pt>
                <c:pt idx="38486">
                  <c:v>0.22500000000000001</c:v>
                </c:pt>
                <c:pt idx="38487">
                  <c:v>0.22500000000000001</c:v>
                </c:pt>
                <c:pt idx="38488">
                  <c:v>0.22500000000000001</c:v>
                </c:pt>
                <c:pt idx="38489">
                  <c:v>0.22500000000000001</c:v>
                </c:pt>
                <c:pt idx="38490">
                  <c:v>0.22500000000000001</c:v>
                </c:pt>
                <c:pt idx="38491">
                  <c:v>0.22500000000000001</c:v>
                </c:pt>
                <c:pt idx="38492">
                  <c:v>0.22500000000000001</c:v>
                </c:pt>
                <c:pt idx="38493">
                  <c:v>0.22500000000000001</c:v>
                </c:pt>
                <c:pt idx="38494">
                  <c:v>0.22500000000000001</c:v>
                </c:pt>
                <c:pt idx="38495">
                  <c:v>0.22500000000000001</c:v>
                </c:pt>
                <c:pt idx="38496">
                  <c:v>0.22500000000000001</c:v>
                </c:pt>
                <c:pt idx="38497">
                  <c:v>0.22500000000000001</c:v>
                </c:pt>
                <c:pt idx="38498">
                  <c:v>0.22500000000000001</c:v>
                </c:pt>
                <c:pt idx="38499">
                  <c:v>0.22500000000000001</c:v>
                </c:pt>
                <c:pt idx="38500">
                  <c:v>0.22500000000000001</c:v>
                </c:pt>
                <c:pt idx="38501">
                  <c:v>0.22500000000000001</c:v>
                </c:pt>
                <c:pt idx="38502">
                  <c:v>0.22500000000000001</c:v>
                </c:pt>
                <c:pt idx="38503">
                  <c:v>0.22500000000000001</c:v>
                </c:pt>
                <c:pt idx="38504">
                  <c:v>0.22500000000000001</c:v>
                </c:pt>
                <c:pt idx="38505">
                  <c:v>0.22500000000000001</c:v>
                </c:pt>
                <c:pt idx="38506">
                  <c:v>0.22500000000000001</c:v>
                </c:pt>
                <c:pt idx="38507">
                  <c:v>0.22500000000000001</c:v>
                </c:pt>
                <c:pt idx="38508">
                  <c:v>0.22500000000000001</c:v>
                </c:pt>
                <c:pt idx="38509">
                  <c:v>0.22500000000000001</c:v>
                </c:pt>
                <c:pt idx="38510">
                  <c:v>0.22500000000000001</c:v>
                </c:pt>
                <c:pt idx="38511">
                  <c:v>0.22500000000000001</c:v>
                </c:pt>
                <c:pt idx="38512">
                  <c:v>0.22500000000000001</c:v>
                </c:pt>
                <c:pt idx="38513">
                  <c:v>0.22500000000000001</c:v>
                </c:pt>
                <c:pt idx="38514">
                  <c:v>0.22500000000000001</c:v>
                </c:pt>
                <c:pt idx="38515">
                  <c:v>0.22500000000000001</c:v>
                </c:pt>
                <c:pt idx="38516">
                  <c:v>0.22500000000000001</c:v>
                </c:pt>
                <c:pt idx="38517">
                  <c:v>0.22500000000000001</c:v>
                </c:pt>
                <c:pt idx="38518">
                  <c:v>0.22500000000000001</c:v>
                </c:pt>
                <c:pt idx="38519">
                  <c:v>0.22500000000000001</c:v>
                </c:pt>
                <c:pt idx="38520">
                  <c:v>0.22500000000000001</c:v>
                </c:pt>
                <c:pt idx="38521">
                  <c:v>0.22500000000000001</c:v>
                </c:pt>
                <c:pt idx="38522">
                  <c:v>0.22500000000000001</c:v>
                </c:pt>
                <c:pt idx="38523">
                  <c:v>0.22500000000000001</c:v>
                </c:pt>
                <c:pt idx="38524">
                  <c:v>0.22500000000000001</c:v>
                </c:pt>
                <c:pt idx="38525">
                  <c:v>0.22500000000000001</c:v>
                </c:pt>
                <c:pt idx="38526">
                  <c:v>0.22500000000000001</c:v>
                </c:pt>
                <c:pt idx="38527">
                  <c:v>0.22500000000000001</c:v>
                </c:pt>
                <c:pt idx="38528">
                  <c:v>0.22500000000000001</c:v>
                </c:pt>
                <c:pt idx="38529">
                  <c:v>0.22500000000000001</c:v>
                </c:pt>
                <c:pt idx="38530">
                  <c:v>0.22500000000000001</c:v>
                </c:pt>
                <c:pt idx="38531">
                  <c:v>0.22500000000000001</c:v>
                </c:pt>
                <c:pt idx="38532">
                  <c:v>0.22500000000000001</c:v>
                </c:pt>
                <c:pt idx="38533">
                  <c:v>0.22500000000000001</c:v>
                </c:pt>
                <c:pt idx="38534">
                  <c:v>0.22500000000000001</c:v>
                </c:pt>
                <c:pt idx="38535">
                  <c:v>0.22500000000000001</c:v>
                </c:pt>
                <c:pt idx="38536">
                  <c:v>0.22500000000000001</c:v>
                </c:pt>
                <c:pt idx="38537">
                  <c:v>0.22500000000000001</c:v>
                </c:pt>
                <c:pt idx="38538">
                  <c:v>0.22500000000000001</c:v>
                </c:pt>
                <c:pt idx="38539">
                  <c:v>0.22500000000000001</c:v>
                </c:pt>
                <c:pt idx="38540">
                  <c:v>0.22500000000000001</c:v>
                </c:pt>
                <c:pt idx="38541">
                  <c:v>0.22500000000000001</c:v>
                </c:pt>
                <c:pt idx="38542">
                  <c:v>0.22500000000000001</c:v>
                </c:pt>
                <c:pt idx="38543">
                  <c:v>0.22500000000000001</c:v>
                </c:pt>
                <c:pt idx="38544">
                  <c:v>0.22500000000000001</c:v>
                </c:pt>
                <c:pt idx="38545">
                  <c:v>0.22500000000000001</c:v>
                </c:pt>
                <c:pt idx="38546">
                  <c:v>0.22500000000000001</c:v>
                </c:pt>
                <c:pt idx="38547">
                  <c:v>0.22500000000000001</c:v>
                </c:pt>
                <c:pt idx="38548">
                  <c:v>0.22500000000000001</c:v>
                </c:pt>
                <c:pt idx="38549">
                  <c:v>0.22500000000000001</c:v>
                </c:pt>
                <c:pt idx="38550">
                  <c:v>0.22500000000000001</c:v>
                </c:pt>
                <c:pt idx="38551">
                  <c:v>0.22500000000000001</c:v>
                </c:pt>
                <c:pt idx="38552">
                  <c:v>0.22500000000000001</c:v>
                </c:pt>
                <c:pt idx="38553">
                  <c:v>0.22500000000000001</c:v>
                </c:pt>
                <c:pt idx="38554">
                  <c:v>0.22500000000000001</c:v>
                </c:pt>
                <c:pt idx="38555">
                  <c:v>0.22500000000000001</c:v>
                </c:pt>
                <c:pt idx="38556">
                  <c:v>0.22600000000000001</c:v>
                </c:pt>
                <c:pt idx="38557">
                  <c:v>0.22600000000000001</c:v>
                </c:pt>
                <c:pt idx="38558">
                  <c:v>0.22600000000000001</c:v>
                </c:pt>
                <c:pt idx="38559">
                  <c:v>0.22600000000000001</c:v>
                </c:pt>
                <c:pt idx="38560">
                  <c:v>0.22600000000000001</c:v>
                </c:pt>
                <c:pt idx="38561">
                  <c:v>0.22600000000000001</c:v>
                </c:pt>
                <c:pt idx="38562">
                  <c:v>0.22600000000000001</c:v>
                </c:pt>
                <c:pt idx="38563">
                  <c:v>0.22600000000000001</c:v>
                </c:pt>
                <c:pt idx="38564">
                  <c:v>0.22600000000000001</c:v>
                </c:pt>
                <c:pt idx="38565">
                  <c:v>0.22600000000000001</c:v>
                </c:pt>
                <c:pt idx="38566">
                  <c:v>0.22600000000000001</c:v>
                </c:pt>
                <c:pt idx="38567">
                  <c:v>0.22600000000000001</c:v>
                </c:pt>
                <c:pt idx="38568">
                  <c:v>0.22600000000000001</c:v>
                </c:pt>
                <c:pt idx="38569">
                  <c:v>0.22600000000000001</c:v>
                </c:pt>
                <c:pt idx="38570">
                  <c:v>0.22600000000000001</c:v>
                </c:pt>
                <c:pt idx="38571">
                  <c:v>0.22600000000000001</c:v>
                </c:pt>
                <c:pt idx="38572">
                  <c:v>0.22600000000000001</c:v>
                </c:pt>
                <c:pt idx="38573">
                  <c:v>0.22600000000000001</c:v>
                </c:pt>
                <c:pt idx="38574">
                  <c:v>0.22600000000000001</c:v>
                </c:pt>
                <c:pt idx="38575">
                  <c:v>0.22600000000000001</c:v>
                </c:pt>
                <c:pt idx="38576">
                  <c:v>0.22600000000000001</c:v>
                </c:pt>
                <c:pt idx="38577">
                  <c:v>0.22600000000000001</c:v>
                </c:pt>
                <c:pt idx="38578">
                  <c:v>0.22600000000000001</c:v>
                </c:pt>
                <c:pt idx="38579">
                  <c:v>0.22600000000000001</c:v>
                </c:pt>
                <c:pt idx="38580">
                  <c:v>0.22600000000000001</c:v>
                </c:pt>
                <c:pt idx="38581">
                  <c:v>0.22600000000000001</c:v>
                </c:pt>
                <c:pt idx="38582">
                  <c:v>0.22600000000000001</c:v>
                </c:pt>
                <c:pt idx="38583">
                  <c:v>0.22600000000000001</c:v>
                </c:pt>
                <c:pt idx="38584">
                  <c:v>0.22600000000000001</c:v>
                </c:pt>
                <c:pt idx="38585">
                  <c:v>0.22600000000000001</c:v>
                </c:pt>
                <c:pt idx="38586">
                  <c:v>0.22600000000000001</c:v>
                </c:pt>
                <c:pt idx="38587">
                  <c:v>0.22600000000000001</c:v>
                </c:pt>
                <c:pt idx="38588">
                  <c:v>0.22600000000000001</c:v>
                </c:pt>
                <c:pt idx="38589">
                  <c:v>0.22600000000000001</c:v>
                </c:pt>
                <c:pt idx="38590">
                  <c:v>0.22600000000000001</c:v>
                </c:pt>
                <c:pt idx="38591">
                  <c:v>0.22600000000000001</c:v>
                </c:pt>
                <c:pt idx="38592">
                  <c:v>0.22600000000000001</c:v>
                </c:pt>
                <c:pt idx="38593">
                  <c:v>0.22600000000000001</c:v>
                </c:pt>
                <c:pt idx="38594">
                  <c:v>0.22600000000000001</c:v>
                </c:pt>
                <c:pt idx="38595">
                  <c:v>0.22600000000000001</c:v>
                </c:pt>
                <c:pt idx="38596">
                  <c:v>0.22600000000000001</c:v>
                </c:pt>
                <c:pt idx="38597">
                  <c:v>0.22600000000000001</c:v>
                </c:pt>
                <c:pt idx="38598">
                  <c:v>0.22600000000000001</c:v>
                </c:pt>
                <c:pt idx="38599">
                  <c:v>0.22600000000000001</c:v>
                </c:pt>
                <c:pt idx="38600">
                  <c:v>0.22600000000000001</c:v>
                </c:pt>
                <c:pt idx="38601">
                  <c:v>0.22600000000000001</c:v>
                </c:pt>
                <c:pt idx="38602">
                  <c:v>0.22600000000000001</c:v>
                </c:pt>
                <c:pt idx="38603">
                  <c:v>0.22600000000000001</c:v>
                </c:pt>
                <c:pt idx="38604">
                  <c:v>0.22600000000000001</c:v>
                </c:pt>
                <c:pt idx="38605">
                  <c:v>0.22600000000000001</c:v>
                </c:pt>
                <c:pt idx="38606">
                  <c:v>0.22600000000000001</c:v>
                </c:pt>
                <c:pt idx="38607">
                  <c:v>0.22600000000000001</c:v>
                </c:pt>
                <c:pt idx="38608">
                  <c:v>0.22600000000000001</c:v>
                </c:pt>
                <c:pt idx="38609">
                  <c:v>0.22600000000000001</c:v>
                </c:pt>
                <c:pt idx="38610">
                  <c:v>0.22600000000000001</c:v>
                </c:pt>
                <c:pt idx="38611">
                  <c:v>0.22600000000000001</c:v>
                </c:pt>
                <c:pt idx="38612">
                  <c:v>0.22600000000000001</c:v>
                </c:pt>
                <c:pt idx="38613">
                  <c:v>0.22600000000000001</c:v>
                </c:pt>
                <c:pt idx="38614">
                  <c:v>0.22600000000000001</c:v>
                </c:pt>
                <c:pt idx="38615">
                  <c:v>0.22600000000000001</c:v>
                </c:pt>
                <c:pt idx="38616">
                  <c:v>0.22600000000000001</c:v>
                </c:pt>
                <c:pt idx="38617">
                  <c:v>0.22600000000000001</c:v>
                </c:pt>
                <c:pt idx="38618">
                  <c:v>0.22600000000000001</c:v>
                </c:pt>
                <c:pt idx="38619">
                  <c:v>0.22600000000000001</c:v>
                </c:pt>
                <c:pt idx="38620">
                  <c:v>0.22600000000000001</c:v>
                </c:pt>
                <c:pt idx="38621">
                  <c:v>0.22600000000000001</c:v>
                </c:pt>
                <c:pt idx="38622">
                  <c:v>0.22600000000000001</c:v>
                </c:pt>
                <c:pt idx="38623">
                  <c:v>0.22600000000000001</c:v>
                </c:pt>
                <c:pt idx="38624">
                  <c:v>0.22600000000000001</c:v>
                </c:pt>
                <c:pt idx="38625">
                  <c:v>0.22600000000000001</c:v>
                </c:pt>
                <c:pt idx="38626">
                  <c:v>0.22600000000000001</c:v>
                </c:pt>
                <c:pt idx="38627">
                  <c:v>0.22600000000000001</c:v>
                </c:pt>
                <c:pt idx="38628">
                  <c:v>0.22600000000000001</c:v>
                </c:pt>
                <c:pt idx="38629">
                  <c:v>0.22600000000000001</c:v>
                </c:pt>
                <c:pt idx="38630">
                  <c:v>0.22600000000000001</c:v>
                </c:pt>
                <c:pt idx="38631">
                  <c:v>0.22600000000000001</c:v>
                </c:pt>
                <c:pt idx="38632">
                  <c:v>0.22600000000000001</c:v>
                </c:pt>
                <c:pt idx="38633">
                  <c:v>0.22600000000000001</c:v>
                </c:pt>
                <c:pt idx="38634">
                  <c:v>0.22600000000000001</c:v>
                </c:pt>
                <c:pt idx="38635">
                  <c:v>0.22600000000000001</c:v>
                </c:pt>
                <c:pt idx="38636">
                  <c:v>0.22600000000000001</c:v>
                </c:pt>
                <c:pt idx="38637">
                  <c:v>0.22700000000000001</c:v>
                </c:pt>
                <c:pt idx="38638">
                  <c:v>0.22700000000000001</c:v>
                </c:pt>
                <c:pt idx="38639">
                  <c:v>0.22700000000000001</c:v>
                </c:pt>
                <c:pt idx="38640">
                  <c:v>0.22700000000000001</c:v>
                </c:pt>
                <c:pt idx="38641">
                  <c:v>0.22700000000000001</c:v>
                </c:pt>
                <c:pt idx="38642">
                  <c:v>0.22700000000000001</c:v>
                </c:pt>
                <c:pt idx="38643">
                  <c:v>0.22700000000000001</c:v>
                </c:pt>
                <c:pt idx="38644">
                  <c:v>0.22700000000000001</c:v>
                </c:pt>
                <c:pt idx="38645">
                  <c:v>0.22700000000000001</c:v>
                </c:pt>
                <c:pt idx="38646">
                  <c:v>0.22700000000000001</c:v>
                </c:pt>
                <c:pt idx="38647">
                  <c:v>0.22700000000000001</c:v>
                </c:pt>
                <c:pt idx="38648">
                  <c:v>0.22700000000000001</c:v>
                </c:pt>
                <c:pt idx="38649">
                  <c:v>0.22700000000000001</c:v>
                </c:pt>
                <c:pt idx="38650">
                  <c:v>0.22700000000000001</c:v>
                </c:pt>
                <c:pt idx="38651">
                  <c:v>0.22700000000000001</c:v>
                </c:pt>
                <c:pt idx="38652">
                  <c:v>0.22700000000000001</c:v>
                </c:pt>
                <c:pt idx="38653">
                  <c:v>0.22700000000000001</c:v>
                </c:pt>
                <c:pt idx="38654">
                  <c:v>0.22700000000000001</c:v>
                </c:pt>
                <c:pt idx="38655">
                  <c:v>0.22700000000000001</c:v>
                </c:pt>
                <c:pt idx="38656">
                  <c:v>0.22700000000000001</c:v>
                </c:pt>
                <c:pt idx="38657">
                  <c:v>0.22700000000000001</c:v>
                </c:pt>
                <c:pt idx="38658">
                  <c:v>0.22700000000000001</c:v>
                </c:pt>
                <c:pt idx="38659">
                  <c:v>0.22700000000000001</c:v>
                </c:pt>
                <c:pt idx="38660">
                  <c:v>0.22700000000000001</c:v>
                </c:pt>
                <c:pt idx="38661">
                  <c:v>0.22700000000000001</c:v>
                </c:pt>
                <c:pt idx="38662">
                  <c:v>0.22700000000000001</c:v>
                </c:pt>
                <c:pt idx="38663">
                  <c:v>0.22700000000000001</c:v>
                </c:pt>
                <c:pt idx="38664">
                  <c:v>0.22700000000000001</c:v>
                </c:pt>
                <c:pt idx="38665">
                  <c:v>0.22700000000000001</c:v>
                </c:pt>
                <c:pt idx="38666">
                  <c:v>0.22700000000000001</c:v>
                </c:pt>
                <c:pt idx="38667">
                  <c:v>0.22700000000000001</c:v>
                </c:pt>
                <c:pt idx="38668">
                  <c:v>0.22700000000000001</c:v>
                </c:pt>
                <c:pt idx="38669">
                  <c:v>0.22700000000000001</c:v>
                </c:pt>
                <c:pt idx="38670">
                  <c:v>0.22700000000000001</c:v>
                </c:pt>
                <c:pt idx="38671">
                  <c:v>0.22700000000000001</c:v>
                </c:pt>
                <c:pt idx="38672">
                  <c:v>0.22700000000000001</c:v>
                </c:pt>
                <c:pt idx="38673">
                  <c:v>0.22700000000000001</c:v>
                </c:pt>
                <c:pt idx="38674">
                  <c:v>0.22700000000000001</c:v>
                </c:pt>
                <c:pt idx="38675">
                  <c:v>0.22700000000000001</c:v>
                </c:pt>
                <c:pt idx="38676">
                  <c:v>0.22700000000000001</c:v>
                </c:pt>
                <c:pt idx="38677">
                  <c:v>0.22700000000000001</c:v>
                </c:pt>
                <c:pt idx="38678">
                  <c:v>0.22700000000000001</c:v>
                </c:pt>
                <c:pt idx="38679">
                  <c:v>0.22700000000000001</c:v>
                </c:pt>
                <c:pt idx="38680">
                  <c:v>0.22700000000000001</c:v>
                </c:pt>
                <c:pt idx="38681">
                  <c:v>0.22700000000000001</c:v>
                </c:pt>
                <c:pt idx="38682">
                  <c:v>0.22700000000000001</c:v>
                </c:pt>
                <c:pt idx="38683">
                  <c:v>0.22700000000000001</c:v>
                </c:pt>
                <c:pt idx="38684">
                  <c:v>0.22700000000000001</c:v>
                </c:pt>
                <c:pt idx="38685">
                  <c:v>0.22700000000000001</c:v>
                </c:pt>
                <c:pt idx="38686">
                  <c:v>0.22700000000000001</c:v>
                </c:pt>
                <c:pt idx="38687">
                  <c:v>0.22700000000000001</c:v>
                </c:pt>
                <c:pt idx="38688">
                  <c:v>0.22700000000000001</c:v>
                </c:pt>
                <c:pt idx="38689">
                  <c:v>0.22700000000000001</c:v>
                </c:pt>
                <c:pt idx="38690">
                  <c:v>0.22700000000000001</c:v>
                </c:pt>
                <c:pt idx="38691">
                  <c:v>0.22700000000000001</c:v>
                </c:pt>
                <c:pt idx="38692">
                  <c:v>0.22700000000000001</c:v>
                </c:pt>
                <c:pt idx="38693">
                  <c:v>0.22700000000000001</c:v>
                </c:pt>
                <c:pt idx="38694">
                  <c:v>0.22700000000000001</c:v>
                </c:pt>
                <c:pt idx="38695">
                  <c:v>0.22700000000000001</c:v>
                </c:pt>
                <c:pt idx="38696">
                  <c:v>0.22700000000000001</c:v>
                </c:pt>
                <c:pt idx="38697">
                  <c:v>0.22700000000000001</c:v>
                </c:pt>
                <c:pt idx="38698">
                  <c:v>0.22700000000000001</c:v>
                </c:pt>
                <c:pt idx="38699">
                  <c:v>0.22700000000000001</c:v>
                </c:pt>
                <c:pt idx="38700">
                  <c:v>0.22700000000000001</c:v>
                </c:pt>
                <c:pt idx="38701">
                  <c:v>0.22700000000000001</c:v>
                </c:pt>
                <c:pt idx="38702">
                  <c:v>0.22700000000000001</c:v>
                </c:pt>
                <c:pt idx="38703">
                  <c:v>0.22700000000000001</c:v>
                </c:pt>
                <c:pt idx="38704">
                  <c:v>0.22700000000000001</c:v>
                </c:pt>
                <c:pt idx="38705">
                  <c:v>0.22700000000000001</c:v>
                </c:pt>
                <c:pt idx="38706">
                  <c:v>0.22700000000000001</c:v>
                </c:pt>
                <c:pt idx="38707">
                  <c:v>0.22700000000000001</c:v>
                </c:pt>
                <c:pt idx="38708">
                  <c:v>0.22700000000000001</c:v>
                </c:pt>
                <c:pt idx="38709">
                  <c:v>0.22700000000000001</c:v>
                </c:pt>
                <c:pt idx="38710">
                  <c:v>0.22700000000000001</c:v>
                </c:pt>
                <c:pt idx="38711">
                  <c:v>0.22700000000000001</c:v>
                </c:pt>
                <c:pt idx="38712">
                  <c:v>0.22700000000000001</c:v>
                </c:pt>
                <c:pt idx="38713">
                  <c:v>0.22700000000000001</c:v>
                </c:pt>
                <c:pt idx="38714">
                  <c:v>0.22700000000000001</c:v>
                </c:pt>
                <c:pt idx="38715">
                  <c:v>0.22700000000000001</c:v>
                </c:pt>
                <c:pt idx="38716">
                  <c:v>0.22700000000000001</c:v>
                </c:pt>
                <c:pt idx="38717">
                  <c:v>0.22700000000000001</c:v>
                </c:pt>
                <c:pt idx="38718">
                  <c:v>0.22800000000000001</c:v>
                </c:pt>
                <c:pt idx="38719">
                  <c:v>0.22800000000000001</c:v>
                </c:pt>
                <c:pt idx="38720">
                  <c:v>0.22800000000000001</c:v>
                </c:pt>
                <c:pt idx="38721">
                  <c:v>0.22800000000000001</c:v>
                </c:pt>
                <c:pt idx="38722">
                  <c:v>0.22800000000000001</c:v>
                </c:pt>
                <c:pt idx="38723">
                  <c:v>0.22800000000000001</c:v>
                </c:pt>
                <c:pt idx="38724">
                  <c:v>0.22800000000000001</c:v>
                </c:pt>
                <c:pt idx="38725">
                  <c:v>0.22800000000000001</c:v>
                </c:pt>
                <c:pt idx="38726">
                  <c:v>0.22800000000000001</c:v>
                </c:pt>
                <c:pt idx="38727">
                  <c:v>0.22800000000000001</c:v>
                </c:pt>
                <c:pt idx="38728">
                  <c:v>0.22800000000000001</c:v>
                </c:pt>
                <c:pt idx="38729">
                  <c:v>0.22800000000000001</c:v>
                </c:pt>
                <c:pt idx="38730">
                  <c:v>0.22800000000000001</c:v>
                </c:pt>
                <c:pt idx="38731">
                  <c:v>0.22800000000000001</c:v>
                </c:pt>
                <c:pt idx="38732">
                  <c:v>0.22800000000000001</c:v>
                </c:pt>
                <c:pt idx="38733">
                  <c:v>0.22800000000000001</c:v>
                </c:pt>
                <c:pt idx="38734">
                  <c:v>0.22800000000000001</c:v>
                </c:pt>
                <c:pt idx="38735">
                  <c:v>0.22800000000000001</c:v>
                </c:pt>
                <c:pt idx="38736">
                  <c:v>0.22800000000000001</c:v>
                </c:pt>
                <c:pt idx="38737">
                  <c:v>0.22800000000000001</c:v>
                </c:pt>
                <c:pt idx="38738">
                  <c:v>0.22800000000000001</c:v>
                </c:pt>
                <c:pt idx="38739">
                  <c:v>0.22800000000000001</c:v>
                </c:pt>
                <c:pt idx="38740">
                  <c:v>0.22800000000000001</c:v>
                </c:pt>
                <c:pt idx="38741">
                  <c:v>0.22800000000000001</c:v>
                </c:pt>
                <c:pt idx="38742">
                  <c:v>0.22800000000000001</c:v>
                </c:pt>
                <c:pt idx="38743">
                  <c:v>0.22800000000000001</c:v>
                </c:pt>
                <c:pt idx="38744">
                  <c:v>0.22800000000000001</c:v>
                </c:pt>
                <c:pt idx="38745">
                  <c:v>0.22800000000000001</c:v>
                </c:pt>
                <c:pt idx="38746">
                  <c:v>0.22800000000000001</c:v>
                </c:pt>
                <c:pt idx="38747">
                  <c:v>0.22800000000000001</c:v>
                </c:pt>
                <c:pt idx="38748">
                  <c:v>0.22800000000000001</c:v>
                </c:pt>
                <c:pt idx="38749">
                  <c:v>0.22800000000000001</c:v>
                </c:pt>
                <c:pt idx="38750">
                  <c:v>0.22800000000000001</c:v>
                </c:pt>
                <c:pt idx="38751">
                  <c:v>0.22800000000000001</c:v>
                </c:pt>
                <c:pt idx="38752">
                  <c:v>0.22800000000000001</c:v>
                </c:pt>
                <c:pt idx="38753">
                  <c:v>0.22800000000000001</c:v>
                </c:pt>
                <c:pt idx="38754">
                  <c:v>0.22800000000000001</c:v>
                </c:pt>
                <c:pt idx="38755">
                  <c:v>0.22800000000000001</c:v>
                </c:pt>
                <c:pt idx="38756">
                  <c:v>0.22800000000000001</c:v>
                </c:pt>
                <c:pt idx="38757">
                  <c:v>0.22800000000000001</c:v>
                </c:pt>
                <c:pt idx="38758">
                  <c:v>0.22800000000000001</c:v>
                </c:pt>
                <c:pt idx="38759">
                  <c:v>0.22800000000000001</c:v>
                </c:pt>
                <c:pt idx="38760">
                  <c:v>0.22800000000000001</c:v>
                </c:pt>
                <c:pt idx="38761">
                  <c:v>0.22800000000000001</c:v>
                </c:pt>
                <c:pt idx="38762">
                  <c:v>0.22800000000000001</c:v>
                </c:pt>
                <c:pt idx="38763">
                  <c:v>0.22800000000000001</c:v>
                </c:pt>
                <c:pt idx="38764">
                  <c:v>0.22800000000000001</c:v>
                </c:pt>
                <c:pt idx="38765">
                  <c:v>0.22800000000000001</c:v>
                </c:pt>
                <c:pt idx="38766">
                  <c:v>0.22800000000000001</c:v>
                </c:pt>
                <c:pt idx="38767">
                  <c:v>0.22800000000000001</c:v>
                </c:pt>
                <c:pt idx="38768">
                  <c:v>0.22800000000000001</c:v>
                </c:pt>
                <c:pt idx="38769">
                  <c:v>0.22800000000000001</c:v>
                </c:pt>
                <c:pt idx="38770">
                  <c:v>0.22800000000000001</c:v>
                </c:pt>
                <c:pt idx="38771">
                  <c:v>0.22800000000000001</c:v>
                </c:pt>
                <c:pt idx="38772">
                  <c:v>0.22800000000000001</c:v>
                </c:pt>
                <c:pt idx="38773">
                  <c:v>0.22800000000000001</c:v>
                </c:pt>
                <c:pt idx="38774">
                  <c:v>0.22800000000000001</c:v>
                </c:pt>
                <c:pt idx="38775">
                  <c:v>0.22800000000000001</c:v>
                </c:pt>
                <c:pt idx="38776">
                  <c:v>0.22800000000000001</c:v>
                </c:pt>
                <c:pt idx="38777">
                  <c:v>0.22800000000000001</c:v>
                </c:pt>
                <c:pt idx="38778">
                  <c:v>0.22800000000000001</c:v>
                </c:pt>
                <c:pt idx="38779">
                  <c:v>0.22800000000000001</c:v>
                </c:pt>
                <c:pt idx="38780">
                  <c:v>0.22800000000000001</c:v>
                </c:pt>
                <c:pt idx="38781">
                  <c:v>0.22800000000000001</c:v>
                </c:pt>
                <c:pt idx="38782">
                  <c:v>0.22800000000000001</c:v>
                </c:pt>
                <c:pt idx="38783">
                  <c:v>0.22800000000000001</c:v>
                </c:pt>
                <c:pt idx="38784">
                  <c:v>0.22800000000000001</c:v>
                </c:pt>
                <c:pt idx="38785">
                  <c:v>0.22800000000000001</c:v>
                </c:pt>
                <c:pt idx="38786">
                  <c:v>0.22800000000000001</c:v>
                </c:pt>
                <c:pt idx="38787">
                  <c:v>0.22800000000000001</c:v>
                </c:pt>
                <c:pt idx="38788">
                  <c:v>0.22800000000000001</c:v>
                </c:pt>
                <c:pt idx="38789">
                  <c:v>0.22800000000000001</c:v>
                </c:pt>
                <c:pt idx="38790">
                  <c:v>0.22800000000000001</c:v>
                </c:pt>
                <c:pt idx="38791">
                  <c:v>0.22800000000000001</c:v>
                </c:pt>
                <c:pt idx="38792">
                  <c:v>0.22800000000000001</c:v>
                </c:pt>
                <c:pt idx="38793">
                  <c:v>0.22800000000000001</c:v>
                </c:pt>
                <c:pt idx="38794">
                  <c:v>0.22800000000000001</c:v>
                </c:pt>
                <c:pt idx="38795">
                  <c:v>0.22800000000000001</c:v>
                </c:pt>
                <c:pt idx="38796">
                  <c:v>0.22800000000000001</c:v>
                </c:pt>
                <c:pt idx="38797">
                  <c:v>0.22800000000000001</c:v>
                </c:pt>
                <c:pt idx="38798">
                  <c:v>0.22800000000000001</c:v>
                </c:pt>
                <c:pt idx="38799">
                  <c:v>0.22900000000000001</c:v>
                </c:pt>
                <c:pt idx="38800">
                  <c:v>0.22900000000000001</c:v>
                </c:pt>
                <c:pt idx="38801">
                  <c:v>0.22900000000000001</c:v>
                </c:pt>
                <c:pt idx="38802">
                  <c:v>0.22900000000000001</c:v>
                </c:pt>
                <c:pt idx="38803">
                  <c:v>0.22900000000000001</c:v>
                </c:pt>
                <c:pt idx="38804">
                  <c:v>0.22900000000000001</c:v>
                </c:pt>
                <c:pt idx="38805">
                  <c:v>0.22900000000000001</c:v>
                </c:pt>
                <c:pt idx="38806">
                  <c:v>0.22900000000000001</c:v>
                </c:pt>
                <c:pt idx="38807">
                  <c:v>0.22900000000000001</c:v>
                </c:pt>
                <c:pt idx="38808">
                  <c:v>0.22900000000000001</c:v>
                </c:pt>
                <c:pt idx="38809">
                  <c:v>0.22900000000000001</c:v>
                </c:pt>
                <c:pt idx="38810">
                  <c:v>0.22900000000000001</c:v>
                </c:pt>
                <c:pt idx="38811">
                  <c:v>0.22900000000000001</c:v>
                </c:pt>
                <c:pt idx="38812">
                  <c:v>0.22900000000000001</c:v>
                </c:pt>
                <c:pt idx="38813">
                  <c:v>0.22900000000000001</c:v>
                </c:pt>
                <c:pt idx="38814">
                  <c:v>0.22900000000000001</c:v>
                </c:pt>
                <c:pt idx="38815">
                  <c:v>0.22900000000000001</c:v>
                </c:pt>
                <c:pt idx="38816">
                  <c:v>0.22900000000000001</c:v>
                </c:pt>
                <c:pt idx="38817">
                  <c:v>0.22900000000000001</c:v>
                </c:pt>
                <c:pt idx="38818">
                  <c:v>0.22900000000000001</c:v>
                </c:pt>
                <c:pt idx="38819">
                  <c:v>0.22900000000000001</c:v>
                </c:pt>
                <c:pt idx="38820">
                  <c:v>0.22900000000000001</c:v>
                </c:pt>
                <c:pt idx="38821">
                  <c:v>0.22900000000000001</c:v>
                </c:pt>
                <c:pt idx="38822">
                  <c:v>0.22900000000000001</c:v>
                </c:pt>
                <c:pt idx="38823">
                  <c:v>0.22900000000000001</c:v>
                </c:pt>
                <c:pt idx="38824">
                  <c:v>0.22900000000000001</c:v>
                </c:pt>
                <c:pt idx="38825">
                  <c:v>0.22900000000000001</c:v>
                </c:pt>
                <c:pt idx="38826">
                  <c:v>0.22900000000000001</c:v>
                </c:pt>
                <c:pt idx="38827">
                  <c:v>0.22900000000000001</c:v>
                </c:pt>
                <c:pt idx="38828">
                  <c:v>0.22900000000000001</c:v>
                </c:pt>
                <c:pt idx="38829">
                  <c:v>0.22900000000000001</c:v>
                </c:pt>
                <c:pt idx="38830">
                  <c:v>0.22900000000000001</c:v>
                </c:pt>
                <c:pt idx="38831">
                  <c:v>0.22900000000000001</c:v>
                </c:pt>
                <c:pt idx="38832">
                  <c:v>0.22900000000000001</c:v>
                </c:pt>
                <c:pt idx="38833">
                  <c:v>0.22900000000000001</c:v>
                </c:pt>
                <c:pt idx="38834">
                  <c:v>0.22900000000000001</c:v>
                </c:pt>
                <c:pt idx="38835">
                  <c:v>0.22900000000000001</c:v>
                </c:pt>
                <c:pt idx="38836">
                  <c:v>0.22900000000000001</c:v>
                </c:pt>
                <c:pt idx="38837">
                  <c:v>0.22900000000000001</c:v>
                </c:pt>
                <c:pt idx="38838">
                  <c:v>0.22900000000000001</c:v>
                </c:pt>
                <c:pt idx="38839">
                  <c:v>0.22900000000000001</c:v>
                </c:pt>
                <c:pt idx="38840">
                  <c:v>0.22900000000000001</c:v>
                </c:pt>
                <c:pt idx="38841">
                  <c:v>0.22900000000000001</c:v>
                </c:pt>
                <c:pt idx="38842">
                  <c:v>0.22900000000000001</c:v>
                </c:pt>
                <c:pt idx="38843">
                  <c:v>0.22900000000000001</c:v>
                </c:pt>
                <c:pt idx="38844">
                  <c:v>0.22900000000000001</c:v>
                </c:pt>
                <c:pt idx="38845">
                  <c:v>0.22900000000000001</c:v>
                </c:pt>
                <c:pt idx="38846">
                  <c:v>0.22900000000000001</c:v>
                </c:pt>
                <c:pt idx="38847">
                  <c:v>0.22900000000000001</c:v>
                </c:pt>
                <c:pt idx="38848">
                  <c:v>0.22900000000000001</c:v>
                </c:pt>
                <c:pt idx="38849">
                  <c:v>0.22900000000000001</c:v>
                </c:pt>
                <c:pt idx="38850">
                  <c:v>0.22900000000000001</c:v>
                </c:pt>
                <c:pt idx="38851">
                  <c:v>0.22900000000000001</c:v>
                </c:pt>
                <c:pt idx="38852">
                  <c:v>0.22900000000000001</c:v>
                </c:pt>
                <c:pt idx="38853">
                  <c:v>0.22900000000000001</c:v>
                </c:pt>
                <c:pt idx="38854">
                  <c:v>0.22900000000000001</c:v>
                </c:pt>
                <c:pt idx="38855">
                  <c:v>0.22900000000000001</c:v>
                </c:pt>
                <c:pt idx="38856">
                  <c:v>0.22900000000000001</c:v>
                </c:pt>
                <c:pt idx="38857">
                  <c:v>0.22900000000000001</c:v>
                </c:pt>
                <c:pt idx="38858">
                  <c:v>0.22900000000000001</c:v>
                </c:pt>
                <c:pt idx="38859">
                  <c:v>0.22900000000000001</c:v>
                </c:pt>
                <c:pt idx="38860">
                  <c:v>0.22900000000000001</c:v>
                </c:pt>
                <c:pt idx="38861">
                  <c:v>0.22900000000000001</c:v>
                </c:pt>
                <c:pt idx="38862">
                  <c:v>0.22900000000000001</c:v>
                </c:pt>
                <c:pt idx="38863">
                  <c:v>0.22900000000000001</c:v>
                </c:pt>
                <c:pt idx="38864">
                  <c:v>0.22900000000000001</c:v>
                </c:pt>
                <c:pt idx="38865">
                  <c:v>0.22900000000000001</c:v>
                </c:pt>
                <c:pt idx="38866">
                  <c:v>0.22900000000000001</c:v>
                </c:pt>
                <c:pt idx="38867">
                  <c:v>0.22900000000000001</c:v>
                </c:pt>
                <c:pt idx="38868">
                  <c:v>0.22900000000000001</c:v>
                </c:pt>
                <c:pt idx="38869">
                  <c:v>0.22900000000000001</c:v>
                </c:pt>
                <c:pt idx="38870">
                  <c:v>0.22900000000000001</c:v>
                </c:pt>
                <c:pt idx="38871">
                  <c:v>0.22900000000000001</c:v>
                </c:pt>
                <c:pt idx="38872">
                  <c:v>0.22900000000000001</c:v>
                </c:pt>
                <c:pt idx="38873">
                  <c:v>0.22900000000000001</c:v>
                </c:pt>
                <c:pt idx="38874">
                  <c:v>0.22900000000000001</c:v>
                </c:pt>
                <c:pt idx="38875">
                  <c:v>0.22900000000000001</c:v>
                </c:pt>
                <c:pt idx="38876">
                  <c:v>0.22900000000000001</c:v>
                </c:pt>
                <c:pt idx="38877">
                  <c:v>0.22900000000000001</c:v>
                </c:pt>
                <c:pt idx="38878">
                  <c:v>0.22900000000000001</c:v>
                </c:pt>
                <c:pt idx="38879">
                  <c:v>0.22900000000000001</c:v>
                </c:pt>
                <c:pt idx="38880">
                  <c:v>0.23</c:v>
                </c:pt>
                <c:pt idx="38881">
                  <c:v>0.23</c:v>
                </c:pt>
                <c:pt idx="38882">
                  <c:v>0.23</c:v>
                </c:pt>
                <c:pt idx="38883">
                  <c:v>0.23</c:v>
                </c:pt>
                <c:pt idx="38884">
                  <c:v>0.23</c:v>
                </c:pt>
                <c:pt idx="38885">
                  <c:v>0.23</c:v>
                </c:pt>
                <c:pt idx="38886">
                  <c:v>0.23</c:v>
                </c:pt>
                <c:pt idx="38887">
                  <c:v>0.23</c:v>
                </c:pt>
                <c:pt idx="38888">
                  <c:v>0.23</c:v>
                </c:pt>
                <c:pt idx="38889">
                  <c:v>0.23</c:v>
                </c:pt>
                <c:pt idx="38890">
                  <c:v>0.23</c:v>
                </c:pt>
                <c:pt idx="38891">
                  <c:v>0.23</c:v>
                </c:pt>
                <c:pt idx="38892">
                  <c:v>0.23</c:v>
                </c:pt>
                <c:pt idx="38893">
                  <c:v>0.23</c:v>
                </c:pt>
                <c:pt idx="38894">
                  <c:v>0.23</c:v>
                </c:pt>
                <c:pt idx="38895">
                  <c:v>0.23</c:v>
                </c:pt>
                <c:pt idx="38896">
                  <c:v>0.23</c:v>
                </c:pt>
                <c:pt idx="38897">
                  <c:v>0.23</c:v>
                </c:pt>
                <c:pt idx="38898">
                  <c:v>0.23</c:v>
                </c:pt>
                <c:pt idx="38899">
                  <c:v>0.23</c:v>
                </c:pt>
                <c:pt idx="38900">
                  <c:v>0.23</c:v>
                </c:pt>
                <c:pt idx="38901">
                  <c:v>0.23</c:v>
                </c:pt>
                <c:pt idx="38902">
                  <c:v>0.23</c:v>
                </c:pt>
                <c:pt idx="38903">
                  <c:v>0.23</c:v>
                </c:pt>
                <c:pt idx="38904">
                  <c:v>0.23</c:v>
                </c:pt>
                <c:pt idx="38905">
                  <c:v>0.23</c:v>
                </c:pt>
                <c:pt idx="38906">
                  <c:v>0.23</c:v>
                </c:pt>
                <c:pt idx="38907">
                  <c:v>0.23</c:v>
                </c:pt>
                <c:pt idx="38908">
                  <c:v>0.23</c:v>
                </c:pt>
                <c:pt idx="38909">
                  <c:v>0.23</c:v>
                </c:pt>
                <c:pt idx="38910">
                  <c:v>0.23</c:v>
                </c:pt>
                <c:pt idx="38911">
                  <c:v>0.23</c:v>
                </c:pt>
                <c:pt idx="38912">
                  <c:v>0.23</c:v>
                </c:pt>
                <c:pt idx="38913">
                  <c:v>0.23</c:v>
                </c:pt>
                <c:pt idx="38914">
                  <c:v>0.23</c:v>
                </c:pt>
                <c:pt idx="38915">
                  <c:v>0.23</c:v>
                </c:pt>
                <c:pt idx="38916">
                  <c:v>0.23</c:v>
                </c:pt>
                <c:pt idx="38917">
                  <c:v>0.23</c:v>
                </c:pt>
                <c:pt idx="38918">
                  <c:v>0.23</c:v>
                </c:pt>
                <c:pt idx="38919">
                  <c:v>0.23</c:v>
                </c:pt>
                <c:pt idx="38920">
                  <c:v>0.23</c:v>
                </c:pt>
                <c:pt idx="38921">
                  <c:v>0.23</c:v>
                </c:pt>
                <c:pt idx="38922">
                  <c:v>0.23</c:v>
                </c:pt>
                <c:pt idx="38923">
                  <c:v>0.23</c:v>
                </c:pt>
                <c:pt idx="38924">
                  <c:v>0.23</c:v>
                </c:pt>
                <c:pt idx="38925">
                  <c:v>0.23</c:v>
                </c:pt>
                <c:pt idx="38926">
                  <c:v>0.23</c:v>
                </c:pt>
                <c:pt idx="38927">
                  <c:v>0.23</c:v>
                </c:pt>
                <c:pt idx="38928">
                  <c:v>0.23</c:v>
                </c:pt>
                <c:pt idx="38929">
                  <c:v>0.23</c:v>
                </c:pt>
                <c:pt idx="38930">
                  <c:v>0.23</c:v>
                </c:pt>
                <c:pt idx="38931">
                  <c:v>0.23</c:v>
                </c:pt>
                <c:pt idx="38932">
                  <c:v>0.23</c:v>
                </c:pt>
                <c:pt idx="38933">
                  <c:v>0.23</c:v>
                </c:pt>
                <c:pt idx="38934">
                  <c:v>0.23</c:v>
                </c:pt>
                <c:pt idx="38935">
                  <c:v>0.23</c:v>
                </c:pt>
                <c:pt idx="38936">
                  <c:v>0.23</c:v>
                </c:pt>
                <c:pt idx="38937">
                  <c:v>0.23</c:v>
                </c:pt>
                <c:pt idx="38938">
                  <c:v>0.23</c:v>
                </c:pt>
                <c:pt idx="38939">
                  <c:v>0.23</c:v>
                </c:pt>
                <c:pt idx="38940">
                  <c:v>0.23</c:v>
                </c:pt>
                <c:pt idx="38941">
                  <c:v>0.23</c:v>
                </c:pt>
                <c:pt idx="38942">
                  <c:v>0.23</c:v>
                </c:pt>
                <c:pt idx="38943">
                  <c:v>0.23</c:v>
                </c:pt>
                <c:pt idx="38944">
                  <c:v>0.23</c:v>
                </c:pt>
                <c:pt idx="38945">
                  <c:v>0.23</c:v>
                </c:pt>
                <c:pt idx="38946">
                  <c:v>0.23</c:v>
                </c:pt>
                <c:pt idx="38947">
                  <c:v>0.23</c:v>
                </c:pt>
                <c:pt idx="38948">
                  <c:v>0.23</c:v>
                </c:pt>
                <c:pt idx="38949">
                  <c:v>0.23</c:v>
                </c:pt>
                <c:pt idx="38950">
                  <c:v>0.23</c:v>
                </c:pt>
                <c:pt idx="38951">
                  <c:v>0.23</c:v>
                </c:pt>
                <c:pt idx="38952">
                  <c:v>0.23</c:v>
                </c:pt>
                <c:pt idx="38953">
                  <c:v>0.23</c:v>
                </c:pt>
                <c:pt idx="38954">
                  <c:v>0.23</c:v>
                </c:pt>
                <c:pt idx="38955">
                  <c:v>0.23</c:v>
                </c:pt>
                <c:pt idx="38956">
                  <c:v>0.23</c:v>
                </c:pt>
                <c:pt idx="38957">
                  <c:v>0.23</c:v>
                </c:pt>
                <c:pt idx="38958">
                  <c:v>0.23</c:v>
                </c:pt>
                <c:pt idx="38959">
                  <c:v>0.23</c:v>
                </c:pt>
                <c:pt idx="38960">
                  <c:v>0.23</c:v>
                </c:pt>
                <c:pt idx="38961">
                  <c:v>0.23100000000000001</c:v>
                </c:pt>
                <c:pt idx="38962">
                  <c:v>0.23100000000000001</c:v>
                </c:pt>
                <c:pt idx="38963">
                  <c:v>0.23100000000000001</c:v>
                </c:pt>
                <c:pt idx="38964">
                  <c:v>0.23100000000000001</c:v>
                </c:pt>
                <c:pt idx="38965">
                  <c:v>0.23100000000000001</c:v>
                </c:pt>
                <c:pt idx="38966">
                  <c:v>0.23100000000000001</c:v>
                </c:pt>
                <c:pt idx="38967">
                  <c:v>0.23100000000000001</c:v>
                </c:pt>
                <c:pt idx="38968">
                  <c:v>0.23100000000000001</c:v>
                </c:pt>
                <c:pt idx="38969">
                  <c:v>0.23100000000000001</c:v>
                </c:pt>
                <c:pt idx="38970">
                  <c:v>0.23100000000000001</c:v>
                </c:pt>
                <c:pt idx="38971">
                  <c:v>0.23100000000000001</c:v>
                </c:pt>
                <c:pt idx="38972">
                  <c:v>0.23100000000000001</c:v>
                </c:pt>
                <c:pt idx="38973">
                  <c:v>0.23100000000000001</c:v>
                </c:pt>
                <c:pt idx="38974">
                  <c:v>0.23100000000000001</c:v>
                </c:pt>
                <c:pt idx="38975">
                  <c:v>0.23100000000000001</c:v>
                </c:pt>
                <c:pt idx="38976">
                  <c:v>0.23100000000000001</c:v>
                </c:pt>
                <c:pt idx="38977">
                  <c:v>0.23100000000000001</c:v>
                </c:pt>
                <c:pt idx="38978">
                  <c:v>0.23100000000000001</c:v>
                </c:pt>
                <c:pt idx="38979">
                  <c:v>0.23100000000000001</c:v>
                </c:pt>
                <c:pt idx="38980">
                  <c:v>0.23100000000000001</c:v>
                </c:pt>
                <c:pt idx="38981">
                  <c:v>0.23100000000000001</c:v>
                </c:pt>
                <c:pt idx="38982">
                  <c:v>0.23100000000000001</c:v>
                </c:pt>
                <c:pt idx="38983">
                  <c:v>0.23100000000000001</c:v>
                </c:pt>
                <c:pt idx="38984">
                  <c:v>0.23100000000000001</c:v>
                </c:pt>
                <c:pt idx="38985">
                  <c:v>0.23100000000000001</c:v>
                </c:pt>
                <c:pt idx="38986">
                  <c:v>0.23100000000000001</c:v>
                </c:pt>
                <c:pt idx="38987">
                  <c:v>0.23100000000000001</c:v>
                </c:pt>
                <c:pt idx="38988">
                  <c:v>0.23100000000000001</c:v>
                </c:pt>
                <c:pt idx="38989">
                  <c:v>0.23100000000000001</c:v>
                </c:pt>
                <c:pt idx="38990">
                  <c:v>0.23100000000000001</c:v>
                </c:pt>
                <c:pt idx="38991">
                  <c:v>0.23100000000000001</c:v>
                </c:pt>
                <c:pt idx="38992">
                  <c:v>0.23100000000000001</c:v>
                </c:pt>
                <c:pt idx="38993">
                  <c:v>0.23100000000000001</c:v>
                </c:pt>
                <c:pt idx="38994">
                  <c:v>0.23100000000000001</c:v>
                </c:pt>
                <c:pt idx="38995">
                  <c:v>0.23100000000000001</c:v>
                </c:pt>
                <c:pt idx="38996">
                  <c:v>0.23100000000000001</c:v>
                </c:pt>
                <c:pt idx="38997">
                  <c:v>0.23100000000000001</c:v>
                </c:pt>
                <c:pt idx="38998">
                  <c:v>0.23100000000000001</c:v>
                </c:pt>
                <c:pt idx="38999">
                  <c:v>0.23100000000000001</c:v>
                </c:pt>
                <c:pt idx="39000">
                  <c:v>0.23100000000000001</c:v>
                </c:pt>
                <c:pt idx="39001">
                  <c:v>0.23100000000000001</c:v>
                </c:pt>
                <c:pt idx="39002">
                  <c:v>0.23100000000000001</c:v>
                </c:pt>
                <c:pt idx="39003">
                  <c:v>0.23100000000000001</c:v>
                </c:pt>
                <c:pt idx="39004">
                  <c:v>0.23100000000000001</c:v>
                </c:pt>
                <c:pt idx="39005">
                  <c:v>0.23100000000000001</c:v>
                </c:pt>
                <c:pt idx="39006">
                  <c:v>0.23100000000000001</c:v>
                </c:pt>
                <c:pt idx="39007">
                  <c:v>0.23100000000000001</c:v>
                </c:pt>
                <c:pt idx="39008">
                  <c:v>0.23100000000000001</c:v>
                </c:pt>
                <c:pt idx="39009">
                  <c:v>0.23100000000000001</c:v>
                </c:pt>
                <c:pt idx="39010">
                  <c:v>0.23100000000000001</c:v>
                </c:pt>
                <c:pt idx="39011">
                  <c:v>0.23100000000000001</c:v>
                </c:pt>
                <c:pt idx="39012">
                  <c:v>0.23100000000000001</c:v>
                </c:pt>
                <c:pt idx="39013">
                  <c:v>0.23100000000000001</c:v>
                </c:pt>
                <c:pt idx="39014">
                  <c:v>0.23100000000000001</c:v>
                </c:pt>
                <c:pt idx="39015">
                  <c:v>0.23100000000000001</c:v>
                </c:pt>
                <c:pt idx="39016">
                  <c:v>0.23100000000000001</c:v>
                </c:pt>
                <c:pt idx="39017">
                  <c:v>0.23100000000000001</c:v>
                </c:pt>
                <c:pt idx="39018">
                  <c:v>0.23100000000000001</c:v>
                </c:pt>
                <c:pt idx="39019">
                  <c:v>0.23100000000000001</c:v>
                </c:pt>
                <c:pt idx="39020">
                  <c:v>0.23100000000000001</c:v>
                </c:pt>
                <c:pt idx="39021">
                  <c:v>0.23100000000000001</c:v>
                </c:pt>
                <c:pt idx="39022">
                  <c:v>0.23100000000000001</c:v>
                </c:pt>
                <c:pt idx="39023">
                  <c:v>0.23100000000000001</c:v>
                </c:pt>
                <c:pt idx="39024">
                  <c:v>0.23100000000000001</c:v>
                </c:pt>
                <c:pt idx="39025">
                  <c:v>0.23100000000000001</c:v>
                </c:pt>
                <c:pt idx="39026">
                  <c:v>0.23100000000000001</c:v>
                </c:pt>
                <c:pt idx="39027">
                  <c:v>0.23100000000000001</c:v>
                </c:pt>
                <c:pt idx="39028">
                  <c:v>0.23100000000000001</c:v>
                </c:pt>
                <c:pt idx="39029">
                  <c:v>0.23100000000000001</c:v>
                </c:pt>
                <c:pt idx="39030">
                  <c:v>0.23100000000000001</c:v>
                </c:pt>
                <c:pt idx="39031">
                  <c:v>0.23100000000000001</c:v>
                </c:pt>
                <c:pt idx="39032">
                  <c:v>0.23100000000000001</c:v>
                </c:pt>
                <c:pt idx="39033">
                  <c:v>0.23100000000000001</c:v>
                </c:pt>
                <c:pt idx="39034">
                  <c:v>0.23100000000000001</c:v>
                </c:pt>
                <c:pt idx="39035">
                  <c:v>0.23100000000000001</c:v>
                </c:pt>
                <c:pt idx="39036">
                  <c:v>0.23100000000000001</c:v>
                </c:pt>
                <c:pt idx="39037">
                  <c:v>0.23100000000000001</c:v>
                </c:pt>
                <c:pt idx="39038">
                  <c:v>0.23100000000000001</c:v>
                </c:pt>
                <c:pt idx="39039">
                  <c:v>0.23100000000000001</c:v>
                </c:pt>
                <c:pt idx="39040">
                  <c:v>0.23100000000000001</c:v>
                </c:pt>
                <c:pt idx="39041">
                  <c:v>0.23100000000000001</c:v>
                </c:pt>
                <c:pt idx="39042">
                  <c:v>0.23200000000000001</c:v>
                </c:pt>
                <c:pt idx="39043">
                  <c:v>0.23200000000000001</c:v>
                </c:pt>
                <c:pt idx="39044">
                  <c:v>0.23200000000000001</c:v>
                </c:pt>
                <c:pt idx="39045">
                  <c:v>0.23200000000000001</c:v>
                </c:pt>
                <c:pt idx="39046">
                  <c:v>0.23200000000000001</c:v>
                </c:pt>
                <c:pt idx="39047">
                  <c:v>0.23200000000000001</c:v>
                </c:pt>
                <c:pt idx="39048">
                  <c:v>0.23200000000000001</c:v>
                </c:pt>
                <c:pt idx="39049">
                  <c:v>0.23200000000000001</c:v>
                </c:pt>
                <c:pt idx="39050">
                  <c:v>0.23200000000000001</c:v>
                </c:pt>
                <c:pt idx="39051">
                  <c:v>0.23200000000000001</c:v>
                </c:pt>
                <c:pt idx="39052">
                  <c:v>0.23200000000000001</c:v>
                </c:pt>
                <c:pt idx="39053">
                  <c:v>0.23200000000000001</c:v>
                </c:pt>
                <c:pt idx="39054">
                  <c:v>0.23200000000000001</c:v>
                </c:pt>
                <c:pt idx="39055">
                  <c:v>0.23200000000000001</c:v>
                </c:pt>
                <c:pt idx="39056">
                  <c:v>0.23200000000000001</c:v>
                </c:pt>
                <c:pt idx="39057">
                  <c:v>0.23200000000000001</c:v>
                </c:pt>
                <c:pt idx="39058">
                  <c:v>0.23200000000000001</c:v>
                </c:pt>
                <c:pt idx="39059">
                  <c:v>0.23200000000000001</c:v>
                </c:pt>
                <c:pt idx="39060">
                  <c:v>0.23200000000000001</c:v>
                </c:pt>
                <c:pt idx="39061">
                  <c:v>0.23200000000000001</c:v>
                </c:pt>
                <c:pt idx="39062">
                  <c:v>0.23200000000000001</c:v>
                </c:pt>
                <c:pt idx="39063">
                  <c:v>0.23200000000000001</c:v>
                </c:pt>
                <c:pt idx="39064">
                  <c:v>0.23200000000000001</c:v>
                </c:pt>
                <c:pt idx="39065">
                  <c:v>0.23200000000000001</c:v>
                </c:pt>
                <c:pt idx="39066">
                  <c:v>0.23200000000000001</c:v>
                </c:pt>
                <c:pt idx="39067">
                  <c:v>0.23200000000000001</c:v>
                </c:pt>
                <c:pt idx="39068">
                  <c:v>0.23200000000000001</c:v>
                </c:pt>
                <c:pt idx="39069">
                  <c:v>0.23200000000000001</c:v>
                </c:pt>
                <c:pt idx="39070">
                  <c:v>0.23200000000000001</c:v>
                </c:pt>
                <c:pt idx="39071">
                  <c:v>0.23200000000000001</c:v>
                </c:pt>
                <c:pt idx="39072">
                  <c:v>0.23200000000000001</c:v>
                </c:pt>
                <c:pt idx="39073">
                  <c:v>0.23200000000000001</c:v>
                </c:pt>
                <c:pt idx="39074">
                  <c:v>0.23200000000000001</c:v>
                </c:pt>
                <c:pt idx="39075">
                  <c:v>0.23200000000000001</c:v>
                </c:pt>
                <c:pt idx="39076">
                  <c:v>0.23200000000000001</c:v>
                </c:pt>
                <c:pt idx="39077">
                  <c:v>0.23200000000000001</c:v>
                </c:pt>
                <c:pt idx="39078">
                  <c:v>0.23200000000000001</c:v>
                </c:pt>
                <c:pt idx="39079">
                  <c:v>0.23200000000000001</c:v>
                </c:pt>
                <c:pt idx="39080">
                  <c:v>0.23200000000000001</c:v>
                </c:pt>
                <c:pt idx="39081">
                  <c:v>0.23200000000000001</c:v>
                </c:pt>
                <c:pt idx="39082">
                  <c:v>0.23200000000000001</c:v>
                </c:pt>
                <c:pt idx="39083">
                  <c:v>0.23200000000000001</c:v>
                </c:pt>
                <c:pt idx="39084">
                  <c:v>0.23200000000000001</c:v>
                </c:pt>
                <c:pt idx="39085">
                  <c:v>0.23200000000000001</c:v>
                </c:pt>
                <c:pt idx="39086">
                  <c:v>0.23200000000000001</c:v>
                </c:pt>
                <c:pt idx="39087">
                  <c:v>0.23200000000000001</c:v>
                </c:pt>
                <c:pt idx="39088">
                  <c:v>0.23200000000000001</c:v>
                </c:pt>
                <c:pt idx="39089">
                  <c:v>0.23200000000000001</c:v>
                </c:pt>
                <c:pt idx="39090">
                  <c:v>0.23200000000000001</c:v>
                </c:pt>
                <c:pt idx="39091">
                  <c:v>0.23200000000000001</c:v>
                </c:pt>
                <c:pt idx="39092">
                  <c:v>0.23200000000000001</c:v>
                </c:pt>
                <c:pt idx="39093">
                  <c:v>0.23200000000000001</c:v>
                </c:pt>
                <c:pt idx="39094">
                  <c:v>0.23200000000000001</c:v>
                </c:pt>
                <c:pt idx="39095">
                  <c:v>0.23200000000000001</c:v>
                </c:pt>
                <c:pt idx="39096">
                  <c:v>0.23200000000000001</c:v>
                </c:pt>
                <c:pt idx="39097">
                  <c:v>0.23200000000000001</c:v>
                </c:pt>
                <c:pt idx="39098">
                  <c:v>0.23200000000000001</c:v>
                </c:pt>
                <c:pt idx="39099">
                  <c:v>0.23200000000000001</c:v>
                </c:pt>
                <c:pt idx="39100">
                  <c:v>0.23200000000000001</c:v>
                </c:pt>
                <c:pt idx="39101">
                  <c:v>0.23200000000000001</c:v>
                </c:pt>
                <c:pt idx="39102">
                  <c:v>0.23200000000000001</c:v>
                </c:pt>
                <c:pt idx="39103">
                  <c:v>0.23200000000000001</c:v>
                </c:pt>
                <c:pt idx="39104">
                  <c:v>0.23200000000000001</c:v>
                </c:pt>
                <c:pt idx="39105">
                  <c:v>0.23200000000000001</c:v>
                </c:pt>
                <c:pt idx="39106">
                  <c:v>0.23200000000000001</c:v>
                </c:pt>
                <c:pt idx="39107">
                  <c:v>0.23200000000000001</c:v>
                </c:pt>
                <c:pt idx="39108">
                  <c:v>0.23200000000000001</c:v>
                </c:pt>
                <c:pt idx="39109">
                  <c:v>0.23200000000000001</c:v>
                </c:pt>
                <c:pt idx="39110">
                  <c:v>0.23200000000000001</c:v>
                </c:pt>
                <c:pt idx="39111">
                  <c:v>0.23200000000000001</c:v>
                </c:pt>
                <c:pt idx="39112">
                  <c:v>0.23200000000000001</c:v>
                </c:pt>
                <c:pt idx="39113">
                  <c:v>0.23200000000000001</c:v>
                </c:pt>
                <c:pt idx="39114">
                  <c:v>0.23200000000000001</c:v>
                </c:pt>
                <c:pt idx="39115">
                  <c:v>0.23200000000000001</c:v>
                </c:pt>
                <c:pt idx="39116">
                  <c:v>0.23200000000000001</c:v>
                </c:pt>
                <c:pt idx="39117">
                  <c:v>0.23200000000000001</c:v>
                </c:pt>
                <c:pt idx="39118">
                  <c:v>0.23200000000000001</c:v>
                </c:pt>
                <c:pt idx="39119">
                  <c:v>0.23200000000000001</c:v>
                </c:pt>
                <c:pt idx="39120">
                  <c:v>0.23200000000000001</c:v>
                </c:pt>
                <c:pt idx="39121">
                  <c:v>0.23200000000000001</c:v>
                </c:pt>
                <c:pt idx="39122">
                  <c:v>0.23200000000000001</c:v>
                </c:pt>
                <c:pt idx="39123">
                  <c:v>0.23300000000000001</c:v>
                </c:pt>
                <c:pt idx="39124">
                  <c:v>0.23300000000000001</c:v>
                </c:pt>
                <c:pt idx="39125">
                  <c:v>0.23300000000000001</c:v>
                </c:pt>
                <c:pt idx="39126">
                  <c:v>0.23300000000000001</c:v>
                </c:pt>
                <c:pt idx="39127">
                  <c:v>0.23300000000000001</c:v>
                </c:pt>
                <c:pt idx="39128">
                  <c:v>0.23300000000000001</c:v>
                </c:pt>
                <c:pt idx="39129">
                  <c:v>0.23300000000000001</c:v>
                </c:pt>
                <c:pt idx="39130">
                  <c:v>0.23300000000000001</c:v>
                </c:pt>
                <c:pt idx="39131">
                  <c:v>0.23300000000000001</c:v>
                </c:pt>
                <c:pt idx="39132">
                  <c:v>0.23300000000000001</c:v>
                </c:pt>
                <c:pt idx="39133">
                  <c:v>0.23300000000000001</c:v>
                </c:pt>
                <c:pt idx="39134">
                  <c:v>0.23300000000000001</c:v>
                </c:pt>
                <c:pt idx="39135">
                  <c:v>0.23300000000000001</c:v>
                </c:pt>
                <c:pt idx="39136">
                  <c:v>0.23300000000000001</c:v>
                </c:pt>
                <c:pt idx="39137">
                  <c:v>0.23300000000000001</c:v>
                </c:pt>
                <c:pt idx="39138">
                  <c:v>0.23300000000000001</c:v>
                </c:pt>
                <c:pt idx="39139">
                  <c:v>0.23300000000000001</c:v>
                </c:pt>
                <c:pt idx="39140">
                  <c:v>0.23300000000000001</c:v>
                </c:pt>
                <c:pt idx="39141">
                  <c:v>0.23300000000000001</c:v>
                </c:pt>
                <c:pt idx="39142">
                  <c:v>0.23300000000000001</c:v>
                </c:pt>
                <c:pt idx="39143">
                  <c:v>0.23300000000000001</c:v>
                </c:pt>
                <c:pt idx="39144">
                  <c:v>0.23300000000000001</c:v>
                </c:pt>
                <c:pt idx="39145">
                  <c:v>0.23300000000000001</c:v>
                </c:pt>
                <c:pt idx="39146">
                  <c:v>0.23300000000000001</c:v>
                </c:pt>
                <c:pt idx="39147">
                  <c:v>0.23300000000000001</c:v>
                </c:pt>
                <c:pt idx="39148">
                  <c:v>0.23300000000000001</c:v>
                </c:pt>
                <c:pt idx="39149">
                  <c:v>0.23300000000000001</c:v>
                </c:pt>
                <c:pt idx="39150">
                  <c:v>0.23300000000000001</c:v>
                </c:pt>
                <c:pt idx="39151">
                  <c:v>0.23300000000000001</c:v>
                </c:pt>
                <c:pt idx="39152">
                  <c:v>0.23300000000000001</c:v>
                </c:pt>
                <c:pt idx="39153">
                  <c:v>0.23300000000000001</c:v>
                </c:pt>
                <c:pt idx="39154">
                  <c:v>0.23300000000000001</c:v>
                </c:pt>
                <c:pt idx="39155">
                  <c:v>0.23300000000000001</c:v>
                </c:pt>
                <c:pt idx="39156">
                  <c:v>0.23300000000000001</c:v>
                </c:pt>
                <c:pt idx="39157">
                  <c:v>0.23300000000000001</c:v>
                </c:pt>
                <c:pt idx="39158">
                  <c:v>0.23300000000000001</c:v>
                </c:pt>
                <c:pt idx="39159">
                  <c:v>0.23300000000000001</c:v>
                </c:pt>
                <c:pt idx="39160">
                  <c:v>0.23300000000000001</c:v>
                </c:pt>
                <c:pt idx="39161">
                  <c:v>0.23300000000000001</c:v>
                </c:pt>
                <c:pt idx="39162">
                  <c:v>0.23300000000000001</c:v>
                </c:pt>
                <c:pt idx="39163">
                  <c:v>0.23300000000000001</c:v>
                </c:pt>
                <c:pt idx="39164">
                  <c:v>0.23300000000000001</c:v>
                </c:pt>
                <c:pt idx="39165">
                  <c:v>0.23300000000000001</c:v>
                </c:pt>
                <c:pt idx="39166">
                  <c:v>0.23300000000000001</c:v>
                </c:pt>
                <c:pt idx="39167">
                  <c:v>0.23300000000000001</c:v>
                </c:pt>
                <c:pt idx="39168">
                  <c:v>0.23300000000000001</c:v>
                </c:pt>
                <c:pt idx="39169">
                  <c:v>0.23300000000000001</c:v>
                </c:pt>
                <c:pt idx="39170">
                  <c:v>0.23300000000000001</c:v>
                </c:pt>
                <c:pt idx="39171">
                  <c:v>0.23300000000000001</c:v>
                </c:pt>
                <c:pt idx="39172">
                  <c:v>0.23300000000000001</c:v>
                </c:pt>
                <c:pt idx="39173">
                  <c:v>0.23300000000000001</c:v>
                </c:pt>
                <c:pt idx="39174">
                  <c:v>0.23300000000000001</c:v>
                </c:pt>
                <c:pt idx="39175">
                  <c:v>0.23300000000000001</c:v>
                </c:pt>
                <c:pt idx="39176">
                  <c:v>0.23300000000000001</c:v>
                </c:pt>
                <c:pt idx="39177">
                  <c:v>0.23300000000000001</c:v>
                </c:pt>
                <c:pt idx="39178">
                  <c:v>0.23300000000000001</c:v>
                </c:pt>
                <c:pt idx="39179">
                  <c:v>0.23300000000000001</c:v>
                </c:pt>
                <c:pt idx="39180">
                  <c:v>0.23300000000000001</c:v>
                </c:pt>
                <c:pt idx="39181">
                  <c:v>0.23300000000000001</c:v>
                </c:pt>
                <c:pt idx="39182">
                  <c:v>0.23300000000000001</c:v>
                </c:pt>
                <c:pt idx="39183">
                  <c:v>0.23300000000000001</c:v>
                </c:pt>
                <c:pt idx="39184">
                  <c:v>0.23300000000000001</c:v>
                </c:pt>
                <c:pt idx="39185">
                  <c:v>0.23300000000000001</c:v>
                </c:pt>
                <c:pt idx="39186">
                  <c:v>0.23300000000000001</c:v>
                </c:pt>
                <c:pt idx="39187">
                  <c:v>0.23300000000000001</c:v>
                </c:pt>
                <c:pt idx="39188">
                  <c:v>0.23300000000000001</c:v>
                </c:pt>
                <c:pt idx="39189">
                  <c:v>0.23300000000000001</c:v>
                </c:pt>
                <c:pt idx="39190">
                  <c:v>0.23300000000000001</c:v>
                </c:pt>
                <c:pt idx="39191">
                  <c:v>0.23300000000000001</c:v>
                </c:pt>
                <c:pt idx="39192">
                  <c:v>0.23300000000000001</c:v>
                </c:pt>
                <c:pt idx="39193">
                  <c:v>0.23300000000000001</c:v>
                </c:pt>
                <c:pt idx="39194">
                  <c:v>0.23300000000000001</c:v>
                </c:pt>
                <c:pt idx="39195">
                  <c:v>0.23300000000000001</c:v>
                </c:pt>
                <c:pt idx="39196">
                  <c:v>0.23300000000000001</c:v>
                </c:pt>
                <c:pt idx="39197">
                  <c:v>0.23300000000000001</c:v>
                </c:pt>
                <c:pt idx="39198">
                  <c:v>0.23300000000000001</c:v>
                </c:pt>
                <c:pt idx="39199">
                  <c:v>0.23300000000000001</c:v>
                </c:pt>
                <c:pt idx="39200">
                  <c:v>0.23300000000000001</c:v>
                </c:pt>
                <c:pt idx="39201">
                  <c:v>0.23300000000000001</c:v>
                </c:pt>
                <c:pt idx="39202">
                  <c:v>0.23300000000000001</c:v>
                </c:pt>
                <c:pt idx="39203">
                  <c:v>0.23300000000000001</c:v>
                </c:pt>
                <c:pt idx="39204">
                  <c:v>0.23400000000000001</c:v>
                </c:pt>
                <c:pt idx="39205">
                  <c:v>0.23400000000000001</c:v>
                </c:pt>
                <c:pt idx="39206">
                  <c:v>0.23400000000000001</c:v>
                </c:pt>
                <c:pt idx="39207">
                  <c:v>0.23400000000000001</c:v>
                </c:pt>
                <c:pt idx="39208">
                  <c:v>0.23400000000000001</c:v>
                </c:pt>
                <c:pt idx="39209">
                  <c:v>0.23400000000000001</c:v>
                </c:pt>
                <c:pt idx="39210">
                  <c:v>0.23400000000000001</c:v>
                </c:pt>
                <c:pt idx="39211">
                  <c:v>0.23400000000000001</c:v>
                </c:pt>
                <c:pt idx="39212">
                  <c:v>0.23400000000000001</c:v>
                </c:pt>
                <c:pt idx="39213">
                  <c:v>0.23400000000000001</c:v>
                </c:pt>
                <c:pt idx="39214">
                  <c:v>0.23400000000000001</c:v>
                </c:pt>
                <c:pt idx="39215">
                  <c:v>0.23400000000000001</c:v>
                </c:pt>
                <c:pt idx="39216">
                  <c:v>0.23400000000000001</c:v>
                </c:pt>
                <c:pt idx="39217">
                  <c:v>0.23400000000000001</c:v>
                </c:pt>
                <c:pt idx="39218">
                  <c:v>0.23400000000000001</c:v>
                </c:pt>
                <c:pt idx="39219">
                  <c:v>0.23400000000000001</c:v>
                </c:pt>
                <c:pt idx="39220">
                  <c:v>0.23400000000000001</c:v>
                </c:pt>
                <c:pt idx="39221">
                  <c:v>0.23400000000000001</c:v>
                </c:pt>
                <c:pt idx="39222">
                  <c:v>0.23400000000000001</c:v>
                </c:pt>
                <c:pt idx="39223">
                  <c:v>0.23400000000000001</c:v>
                </c:pt>
                <c:pt idx="39224">
                  <c:v>0.23400000000000001</c:v>
                </c:pt>
                <c:pt idx="39225">
                  <c:v>0.23400000000000001</c:v>
                </c:pt>
                <c:pt idx="39226">
                  <c:v>0.23400000000000001</c:v>
                </c:pt>
                <c:pt idx="39227">
                  <c:v>0.23400000000000001</c:v>
                </c:pt>
                <c:pt idx="39228">
                  <c:v>0.23400000000000001</c:v>
                </c:pt>
                <c:pt idx="39229">
                  <c:v>0.23400000000000001</c:v>
                </c:pt>
                <c:pt idx="39230">
                  <c:v>0.23400000000000001</c:v>
                </c:pt>
                <c:pt idx="39231">
                  <c:v>0.23400000000000001</c:v>
                </c:pt>
                <c:pt idx="39232">
                  <c:v>0.23400000000000001</c:v>
                </c:pt>
                <c:pt idx="39233">
                  <c:v>0.23400000000000001</c:v>
                </c:pt>
                <c:pt idx="39234">
                  <c:v>0.23400000000000001</c:v>
                </c:pt>
                <c:pt idx="39235">
                  <c:v>0.23400000000000001</c:v>
                </c:pt>
                <c:pt idx="39236">
                  <c:v>0.23400000000000001</c:v>
                </c:pt>
                <c:pt idx="39237">
                  <c:v>0.23400000000000001</c:v>
                </c:pt>
                <c:pt idx="39238">
                  <c:v>0.23400000000000001</c:v>
                </c:pt>
                <c:pt idx="39239">
                  <c:v>0.23400000000000001</c:v>
                </c:pt>
                <c:pt idx="39240">
                  <c:v>0.23400000000000001</c:v>
                </c:pt>
                <c:pt idx="39241">
                  <c:v>0.23400000000000001</c:v>
                </c:pt>
                <c:pt idx="39242">
                  <c:v>0.23400000000000001</c:v>
                </c:pt>
                <c:pt idx="39243">
                  <c:v>0.23400000000000001</c:v>
                </c:pt>
                <c:pt idx="39244">
                  <c:v>0.23400000000000001</c:v>
                </c:pt>
                <c:pt idx="39245">
                  <c:v>0.23400000000000001</c:v>
                </c:pt>
                <c:pt idx="39246">
                  <c:v>0.23400000000000001</c:v>
                </c:pt>
                <c:pt idx="39247">
                  <c:v>0.23400000000000001</c:v>
                </c:pt>
                <c:pt idx="39248">
                  <c:v>0.23400000000000001</c:v>
                </c:pt>
                <c:pt idx="39249">
                  <c:v>0.23400000000000001</c:v>
                </c:pt>
                <c:pt idx="39250">
                  <c:v>0.23400000000000001</c:v>
                </c:pt>
                <c:pt idx="39251">
                  <c:v>0.23400000000000001</c:v>
                </c:pt>
                <c:pt idx="39252">
                  <c:v>0.23400000000000001</c:v>
                </c:pt>
                <c:pt idx="39253">
                  <c:v>0.23400000000000001</c:v>
                </c:pt>
                <c:pt idx="39254">
                  <c:v>0.23400000000000001</c:v>
                </c:pt>
                <c:pt idx="39255">
                  <c:v>0.23400000000000001</c:v>
                </c:pt>
                <c:pt idx="39256">
                  <c:v>0.23400000000000001</c:v>
                </c:pt>
                <c:pt idx="39257">
                  <c:v>0.23400000000000001</c:v>
                </c:pt>
                <c:pt idx="39258">
                  <c:v>0.23400000000000001</c:v>
                </c:pt>
                <c:pt idx="39259">
                  <c:v>0.23400000000000001</c:v>
                </c:pt>
                <c:pt idx="39260">
                  <c:v>0.23400000000000001</c:v>
                </c:pt>
                <c:pt idx="39261">
                  <c:v>0.23400000000000001</c:v>
                </c:pt>
                <c:pt idx="39262">
                  <c:v>0.23400000000000001</c:v>
                </c:pt>
                <c:pt idx="39263">
                  <c:v>0.23400000000000001</c:v>
                </c:pt>
                <c:pt idx="39264">
                  <c:v>0.23400000000000001</c:v>
                </c:pt>
                <c:pt idx="39265">
                  <c:v>0.23400000000000001</c:v>
                </c:pt>
                <c:pt idx="39266">
                  <c:v>0.23400000000000001</c:v>
                </c:pt>
                <c:pt idx="39267">
                  <c:v>0.23400000000000001</c:v>
                </c:pt>
                <c:pt idx="39268">
                  <c:v>0.23400000000000001</c:v>
                </c:pt>
                <c:pt idx="39269">
                  <c:v>0.23400000000000001</c:v>
                </c:pt>
                <c:pt idx="39270">
                  <c:v>0.23400000000000001</c:v>
                </c:pt>
                <c:pt idx="39271">
                  <c:v>0.23400000000000001</c:v>
                </c:pt>
                <c:pt idx="39272">
                  <c:v>0.23400000000000001</c:v>
                </c:pt>
                <c:pt idx="39273">
                  <c:v>0.23400000000000001</c:v>
                </c:pt>
                <c:pt idx="39274">
                  <c:v>0.23400000000000001</c:v>
                </c:pt>
                <c:pt idx="39275">
                  <c:v>0.23400000000000001</c:v>
                </c:pt>
                <c:pt idx="39276">
                  <c:v>0.23400000000000001</c:v>
                </c:pt>
                <c:pt idx="39277">
                  <c:v>0.23400000000000001</c:v>
                </c:pt>
                <c:pt idx="39278">
                  <c:v>0.23400000000000001</c:v>
                </c:pt>
                <c:pt idx="39279">
                  <c:v>0.23400000000000001</c:v>
                </c:pt>
                <c:pt idx="39280">
                  <c:v>0.23400000000000001</c:v>
                </c:pt>
                <c:pt idx="39281">
                  <c:v>0.23400000000000001</c:v>
                </c:pt>
                <c:pt idx="39282">
                  <c:v>0.23400000000000001</c:v>
                </c:pt>
                <c:pt idx="39283">
                  <c:v>0.23400000000000001</c:v>
                </c:pt>
                <c:pt idx="39284">
                  <c:v>0.23400000000000001</c:v>
                </c:pt>
                <c:pt idx="39285">
                  <c:v>0.23499999999999999</c:v>
                </c:pt>
                <c:pt idx="39286">
                  <c:v>0.23499999999999999</c:v>
                </c:pt>
                <c:pt idx="39287">
                  <c:v>0.23499999999999999</c:v>
                </c:pt>
                <c:pt idx="39288">
                  <c:v>0.23499999999999999</c:v>
                </c:pt>
                <c:pt idx="39289">
                  <c:v>0.23499999999999999</c:v>
                </c:pt>
                <c:pt idx="39290">
                  <c:v>0.23499999999999999</c:v>
                </c:pt>
                <c:pt idx="39291">
                  <c:v>0.23499999999999999</c:v>
                </c:pt>
                <c:pt idx="39292">
                  <c:v>0.23499999999999999</c:v>
                </c:pt>
                <c:pt idx="39293">
                  <c:v>0.23499999999999999</c:v>
                </c:pt>
                <c:pt idx="39294">
                  <c:v>0.23499999999999999</c:v>
                </c:pt>
                <c:pt idx="39295">
                  <c:v>0.23499999999999999</c:v>
                </c:pt>
                <c:pt idx="39296">
                  <c:v>0.23499999999999999</c:v>
                </c:pt>
                <c:pt idx="39297">
                  <c:v>0.23499999999999999</c:v>
                </c:pt>
                <c:pt idx="39298">
                  <c:v>0.23499999999999999</c:v>
                </c:pt>
                <c:pt idx="39299">
                  <c:v>0.23499999999999999</c:v>
                </c:pt>
                <c:pt idx="39300">
                  <c:v>0.23499999999999999</c:v>
                </c:pt>
                <c:pt idx="39301">
                  <c:v>0.23499999999999999</c:v>
                </c:pt>
                <c:pt idx="39302">
                  <c:v>0.23499999999999999</c:v>
                </c:pt>
                <c:pt idx="39303">
                  <c:v>0.23499999999999999</c:v>
                </c:pt>
                <c:pt idx="39304">
                  <c:v>0.23499999999999999</c:v>
                </c:pt>
                <c:pt idx="39305">
                  <c:v>0.23499999999999999</c:v>
                </c:pt>
                <c:pt idx="39306">
                  <c:v>0.23499999999999999</c:v>
                </c:pt>
                <c:pt idx="39307">
                  <c:v>0.23499999999999999</c:v>
                </c:pt>
                <c:pt idx="39308">
                  <c:v>0.23499999999999999</c:v>
                </c:pt>
                <c:pt idx="39309">
                  <c:v>0.23499999999999999</c:v>
                </c:pt>
                <c:pt idx="39310">
                  <c:v>0.23499999999999999</c:v>
                </c:pt>
                <c:pt idx="39311">
                  <c:v>0.23499999999999999</c:v>
                </c:pt>
                <c:pt idx="39312">
                  <c:v>0.23499999999999999</c:v>
                </c:pt>
                <c:pt idx="39313">
                  <c:v>0.23499999999999999</c:v>
                </c:pt>
                <c:pt idx="39314">
                  <c:v>0.23499999999999999</c:v>
                </c:pt>
                <c:pt idx="39315">
                  <c:v>0.23499999999999999</c:v>
                </c:pt>
                <c:pt idx="39316">
                  <c:v>0.23499999999999999</c:v>
                </c:pt>
                <c:pt idx="39317">
                  <c:v>0.23499999999999999</c:v>
                </c:pt>
                <c:pt idx="39318">
                  <c:v>0.23499999999999999</c:v>
                </c:pt>
                <c:pt idx="39319">
                  <c:v>0.23499999999999999</c:v>
                </c:pt>
                <c:pt idx="39320">
                  <c:v>0.23499999999999999</c:v>
                </c:pt>
                <c:pt idx="39321">
                  <c:v>0.23499999999999999</c:v>
                </c:pt>
                <c:pt idx="39322">
                  <c:v>0.23499999999999999</c:v>
                </c:pt>
                <c:pt idx="39323">
                  <c:v>0.23499999999999999</c:v>
                </c:pt>
                <c:pt idx="39324">
                  <c:v>0.23499999999999999</c:v>
                </c:pt>
                <c:pt idx="39325">
                  <c:v>0.23499999999999999</c:v>
                </c:pt>
                <c:pt idx="39326">
                  <c:v>0.23499999999999999</c:v>
                </c:pt>
                <c:pt idx="39327">
                  <c:v>0.23499999999999999</c:v>
                </c:pt>
                <c:pt idx="39328">
                  <c:v>0.23499999999999999</c:v>
                </c:pt>
                <c:pt idx="39329">
                  <c:v>0.23499999999999999</c:v>
                </c:pt>
                <c:pt idx="39330">
                  <c:v>0.23499999999999999</c:v>
                </c:pt>
                <c:pt idx="39331">
                  <c:v>0.23499999999999999</c:v>
                </c:pt>
                <c:pt idx="39332">
                  <c:v>0.23499999999999999</c:v>
                </c:pt>
                <c:pt idx="39333">
                  <c:v>0.23499999999999999</c:v>
                </c:pt>
                <c:pt idx="39334">
                  <c:v>0.23499999999999999</c:v>
                </c:pt>
                <c:pt idx="39335">
                  <c:v>0.23499999999999999</c:v>
                </c:pt>
                <c:pt idx="39336">
                  <c:v>0.23499999999999999</c:v>
                </c:pt>
                <c:pt idx="39337">
                  <c:v>0.23499999999999999</c:v>
                </c:pt>
                <c:pt idx="39338">
                  <c:v>0.23499999999999999</c:v>
                </c:pt>
                <c:pt idx="39339">
                  <c:v>0.23499999999999999</c:v>
                </c:pt>
                <c:pt idx="39340">
                  <c:v>0.23499999999999999</c:v>
                </c:pt>
                <c:pt idx="39341">
                  <c:v>0.23499999999999999</c:v>
                </c:pt>
                <c:pt idx="39342">
                  <c:v>0.23499999999999999</c:v>
                </c:pt>
                <c:pt idx="39343">
                  <c:v>0.23499999999999999</c:v>
                </c:pt>
                <c:pt idx="39344">
                  <c:v>0.23499999999999999</c:v>
                </c:pt>
                <c:pt idx="39345">
                  <c:v>0.23499999999999999</c:v>
                </c:pt>
                <c:pt idx="39346">
                  <c:v>0.23499999999999999</c:v>
                </c:pt>
                <c:pt idx="39347">
                  <c:v>0.23499999999999999</c:v>
                </c:pt>
                <c:pt idx="39348">
                  <c:v>0.23499999999999999</c:v>
                </c:pt>
                <c:pt idx="39349">
                  <c:v>0.23499999999999999</c:v>
                </c:pt>
                <c:pt idx="39350">
                  <c:v>0.23499999999999999</c:v>
                </c:pt>
                <c:pt idx="39351">
                  <c:v>0.23499999999999999</c:v>
                </c:pt>
                <c:pt idx="39352">
                  <c:v>0.23499999999999999</c:v>
                </c:pt>
                <c:pt idx="39353">
                  <c:v>0.23499999999999999</c:v>
                </c:pt>
                <c:pt idx="39354">
                  <c:v>0.23499999999999999</c:v>
                </c:pt>
                <c:pt idx="39355">
                  <c:v>0.23499999999999999</c:v>
                </c:pt>
                <c:pt idx="39356">
                  <c:v>0.23499999999999999</c:v>
                </c:pt>
                <c:pt idx="39357">
                  <c:v>0.23499999999999999</c:v>
                </c:pt>
                <c:pt idx="39358">
                  <c:v>0.23499999999999999</c:v>
                </c:pt>
                <c:pt idx="39359">
                  <c:v>0.23499999999999999</c:v>
                </c:pt>
                <c:pt idx="39360">
                  <c:v>0.23499999999999999</c:v>
                </c:pt>
                <c:pt idx="39361">
                  <c:v>0.23499999999999999</c:v>
                </c:pt>
                <c:pt idx="39362">
                  <c:v>0.23499999999999999</c:v>
                </c:pt>
                <c:pt idx="39363">
                  <c:v>0.23499999999999999</c:v>
                </c:pt>
                <c:pt idx="39364">
                  <c:v>0.23499999999999999</c:v>
                </c:pt>
                <c:pt idx="39365">
                  <c:v>0.23499999999999999</c:v>
                </c:pt>
                <c:pt idx="39366">
                  <c:v>0.23599999999999999</c:v>
                </c:pt>
                <c:pt idx="39367">
                  <c:v>0.23599999999999999</c:v>
                </c:pt>
                <c:pt idx="39368">
                  <c:v>0.23599999999999999</c:v>
                </c:pt>
                <c:pt idx="39369">
                  <c:v>0.23599999999999999</c:v>
                </c:pt>
                <c:pt idx="39370">
                  <c:v>0.23599999999999999</c:v>
                </c:pt>
                <c:pt idx="39371">
                  <c:v>0.23599999999999999</c:v>
                </c:pt>
                <c:pt idx="39372">
                  <c:v>0.23599999999999999</c:v>
                </c:pt>
                <c:pt idx="39373">
                  <c:v>0.23599999999999999</c:v>
                </c:pt>
                <c:pt idx="39374">
                  <c:v>0.23599999999999999</c:v>
                </c:pt>
                <c:pt idx="39375">
                  <c:v>0.23599999999999999</c:v>
                </c:pt>
                <c:pt idx="39376">
                  <c:v>0.23599999999999999</c:v>
                </c:pt>
                <c:pt idx="39377">
                  <c:v>0.23599999999999999</c:v>
                </c:pt>
                <c:pt idx="39378">
                  <c:v>0.23599999999999999</c:v>
                </c:pt>
                <c:pt idx="39379">
                  <c:v>0.23599999999999999</c:v>
                </c:pt>
                <c:pt idx="39380">
                  <c:v>0.23599999999999999</c:v>
                </c:pt>
                <c:pt idx="39381">
                  <c:v>0.23599999999999999</c:v>
                </c:pt>
                <c:pt idx="39382">
                  <c:v>0.23599999999999999</c:v>
                </c:pt>
                <c:pt idx="39383">
                  <c:v>0.23599999999999999</c:v>
                </c:pt>
                <c:pt idx="39384">
                  <c:v>0.23599999999999999</c:v>
                </c:pt>
                <c:pt idx="39385">
                  <c:v>0.23599999999999999</c:v>
                </c:pt>
                <c:pt idx="39386">
                  <c:v>0.23599999999999999</c:v>
                </c:pt>
                <c:pt idx="39387">
                  <c:v>0.23599999999999999</c:v>
                </c:pt>
                <c:pt idx="39388">
                  <c:v>0.23599999999999999</c:v>
                </c:pt>
                <c:pt idx="39389">
                  <c:v>0.23599999999999999</c:v>
                </c:pt>
                <c:pt idx="39390">
                  <c:v>0.23599999999999999</c:v>
                </c:pt>
                <c:pt idx="39391">
                  <c:v>0.23599999999999999</c:v>
                </c:pt>
                <c:pt idx="39392">
                  <c:v>0.23599999999999999</c:v>
                </c:pt>
                <c:pt idx="39393">
                  <c:v>0.23599999999999999</c:v>
                </c:pt>
                <c:pt idx="39394">
                  <c:v>0.23599999999999999</c:v>
                </c:pt>
                <c:pt idx="39395">
                  <c:v>0.23599999999999999</c:v>
                </c:pt>
                <c:pt idx="39396">
                  <c:v>0.23599999999999999</c:v>
                </c:pt>
                <c:pt idx="39397">
                  <c:v>0.23599999999999999</c:v>
                </c:pt>
                <c:pt idx="39398">
                  <c:v>0.23599999999999999</c:v>
                </c:pt>
                <c:pt idx="39399">
                  <c:v>0.23599999999999999</c:v>
                </c:pt>
                <c:pt idx="39400">
                  <c:v>0.23599999999999999</c:v>
                </c:pt>
                <c:pt idx="39401">
                  <c:v>0.23599999999999999</c:v>
                </c:pt>
                <c:pt idx="39402">
                  <c:v>0.23599999999999999</c:v>
                </c:pt>
                <c:pt idx="39403">
                  <c:v>0.23599999999999999</c:v>
                </c:pt>
                <c:pt idx="39404">
                  <c:v>0.23599999999999999</c:v>
                </c:pt>
                <c:pt idx="39405">
                  <c:v>0.23599999999999999</c:v>
                </c:pt>
                <c:pt idx="39406">
                  <c:v>0.23599999999999999</c:v>
                </c:pt>
                <c:pt idx="39407">
                  <c:v>0.23599999999999999</c:v>
                </c:pt>
                <c:pt idx="39408">
                  <c:v>0.23599999999999999</c:v>
                </c:pt>
                <c:pt idx="39409">
                  <c:v>0.23599999999999999</c:v>
                </c:pt>
                <c:pt idx="39410">
                  <c:v>0.23599999999999999</c:v>
                </c:pt>
                <c:pt idx="39411">
                  <c:v>0.23599999999999999</c:v>
                </c:pt>
                <c:pt idx="39412">
                  <c:v>0.23599999999999999</c:v>
                </c:pt>
                <c:pt idx="39413">
                  <c:v>0.23599999999999999</c:v>
                </c:pt>
                <c:pt idx="39414">
                  <c:v>0.23599999999999999</c:v>
                </c:pt>
                <c:pt idx="39415">
                  <c:v>0.23599999999999999</c:v>
                </c:pt>
                <c:pt idx="39416">
                  <c:v>0.23599999999999999</c:v>
                </c:pt>
                <c:pt idx="39417">
                  <c:v>0.23599999999999999</c:v>
                </c:pt>
                <c:pt idx="39418">
                  <c:v>0.23599999999999999</c:v>
                </c:pt>
                <c:pt idx="39419">
                  <c:v>0.23599999999999999</c:v>
                </c:pt>
                <c:pt idx="39420">
                  <c:v>0.23599999999999999</c:v>
                </c:pt>
                <c:pt idx="39421">
                  <c:v>0.23599999999999999</c:v>
                </c:pt>
                <c:pt idx="39422">
                  <c:v>0.23599999999999999</c:v>
                </c:pt>
                <c:pt idx="39423">
                  <c:v>0.23599999999999999</c:v>
                </c:pt>
                <c:pt idx="39424">
                  <c:v>0.23599999999999999</c:v>
                </c:pt>
                <c:pt idx="39425">
                  <c:v>0.23599999999999999</c:v>
                </c:pt>
                <c:pt idx="39426">
                  <c:v>0.23599999999999999</c:v>
                </c:pt>
                <c:pt idx="39427">
                  <c:v>0.23599999999999999</c:v>
                </c:pt>
                <c:pt idx="39428">
                  <c:v>0.23599999999999999</c:v>
                </c:pt>
                <c:pt idx="39429">
                  <c:v>0.23599999999999999</c:v>
                </c:pt>
                <c:pt idx="39430">
                  <c:v>0.23599999999999999</c:v>
                </c:pt>
                <c:pt idx="39431">
                  <c:v>0.23599999999999999</c:v>
                </c:pt>
                <c:pt idx="39432">
                  <c:v>0.23599999999999999</c:v>
                </c:pt>
                <c:pt idx="39433">
                  <c:v>0.23599999999999999</c:v>
                </c:pt>
                <c:pt idx="39434">
                  <c:v>0.23599999999999999</c:v>
                </c:pt>
                <c:pt idx="39435">
                  <c:v>0.23599999999999999</c:v>
                </c:pt>
                <c:pt idx="39436">
                  <c:v>0.23599999999999999</c:v>
                </c:pt>
                <c:pt idx="39437">
                  <c:v>0.23599999999999999</c:v>
                </c:pt>
                <c:pt idx="39438">
                  <c:v>0.23599999999999999</c:v>
                </c:pt>
                <c:pt idx="39439">
                  <c:v>0.23599999999999999</c:v>
                </c:pt>
                <c:pt idx="39440">
                  <c:v>0.23599999999999999</c:v>
                </c:pt>
                <c:pt idx="39441">
                  <c:v>0.23599999999999999</c:v>
                </c:pt>
                <c:pt idx="39442">
                  <c:v>0.23599999999999999</c:v>
                </c:pt>
                <c:pt idx="39443">
                  <c:v>0.23599999999999999</c:v>
                </c:pt>
                <c:pt idx="39444">
                  <c:v>0.23599999999999999</c:v>
                </c:pt>
                <c:pt idx="39445">
                  <c:v>0.23599999999999999</c:v>
                </c:pt>
                <c:pt idx="39446">
                  <c:v>0.23599999999999999</c:v>
                </c:pt>
                <c:pt idx="39447">
                  <c:v>0.23699999999999999</c:v>
                </c:pt>
                <c:pt idx="39448">
                  <c:v>0.23699999999999999</c:v>
                </c:pt>
                <c:pt idx="39449">
                  <c:v>0.23699999999999999</c:v>
                </c:pt>
                <c:pt idx="39450">
                  <c:v>0.23699999999999999</c:v>
                </c:pt>
                <c:pt idx="39451">
                  <c:v>0.23699999999999999</c:v>
                </c:pt>
                <c:pt idx="39452">
                  <c:v>0.23699999999999999</c:v>
                </c:pt>
                <c:pt idx="39453">
                  <c:v>0.23699999999999999</c:v>
                </c:pt>
                <c:pt idx="39454">
                  <c:v>0.23699999999999999</c:v>
                </c:pt>
                <c:pt idx="39455">
                  <c:v>0.23699999999999999</c:v>
                </c:pt>
                <c:pt idx="39456">
                  <c:v>0.23699999999999999</c:v>
                </c:pt>
                <c:pt idx="39457">
                  <c:v>0.23699999999999999</c:v>
                </c:pt>
                <c:pt idx="39458">
                  <c:v>0.23699999999999999</c:v>
                </c:pt>
                <c:pt idx="39459">
                  <c:v>0.23699999999999999</c:v>
                </c:pt>
                <c:pt idx="39460">
                  <c:v>0.23699999999999999</c:v>
                </c:pt>
                <c:pt idx="39461">
                  <c:v>0.23699999999999999</c:v>
                </c:pt>
                <c:pt idx="39462">
                  <c:v>0.23699999999999999</c:v>
                </c:pt>
                <c:pt idx="39463">
                  <c:v>0.23699999999999999</c:v>
                </c:pt>
                <c:pt idx="39464">
                  <c:v>0.23699999999999999</c:v>
                </c:pt>
                <c:pt idx="39465">
                  <c:v>0.23699999999999999</c:v>
                </c:pt>
                <c:pt idx="39466">
                  <c:v>0.23699999999999999</c:v>
                </c:pt>
                <c:pt idx="39467">
                  <c:v>0.23699999999999999</c:v>
                </c:pt>
                <c:pt idx="39468">
                  <c:v>0.23699999999999999</c:v>
                </c:pt>
                <c:pt idx="39469">
                  <c:v>0.23699999999999999</c:v>
                </c:pt>
                <c:pt idx="39470">
                  <c:v>0.23699999999999999</c:v>
                </c:pt>
                <c:pt idx="39471">
                  <c:v>0.23699999999999999</c:v>
                </c:pt>
                <c:pt idx="39472">
                  <c:v>0.23699999999999999</c:v>
                </c:pt>
                <c:pt idx="39473">
                  <c:v>0.23699999999999999</c:v>
                </c:pt>
                <c:pt idx="39474">
                  <c:v>0.23699999999999999</c:v>
                </c:pt>
                <c:pt idx="39475">
                  <c:v>0.23699999999999999</c:v>
                </c:pt>
                <c:pt idx="39476">
                  <c:v>0.23699999999999999</c:v>
                </c:pt>
                <c:pt idx="39477">
                  <c:v>0.23699999999999999</c:v>
                </c:pt>
                <c:pt idx="39478">
                  <c:v>0.23699999999999999</c:v>
                </c:pt>
                <c:pt idx="39479">
                  <c:v>0.23699999999999999</c:v>
                </c:pt>
                <c:pt idx="39480">
                  <c:v>0.23699999999999999</c:v>
                </c:pt>
                <c:pt idx="39481">
                  <c:v>0.23699999999999999</c:v>
                </c:pt>
                <c:pt idx="39482">
                  <c:v>0.23699999999999999</c:v>
                </c:pt>
                <c:pt idx="39483">
                  <c:v>0.23699999999999999</c:v>
                </c:pt>
                <c:pt idx="39484">
                  <c:v>0.23699999999999999</c:v>
                </c:pt>
                <c:pt idx="39485">
                  <c:v>0.23699999999999999</c:v>
                </c:pt>
                <c:pt idx="39486">
                  <c:v>0.23699999999999999</c:v>
                </c:pt>
                <c:pt idx="39487">
                  <c:v>0.23699999999999999</c:v>
                </c:pt>
                <c:pt idx="39488">
                  <c:v>0.23699999999999999</c:v>
                </c:pt>
                <c:pt idx="39489">
                  <c:v>0.23699999999999999</c:v>
                </c:pt>
                <c:pt idx="39490">
                  <c:v>0.23699999999999999</c:v>
                </c:pt>
                <c:pt idx="39491">
                  <c:v>0.23699999999999999</c:v>
                </c:pt>
                <c:pt idx="39492">
                  <c:v>0.23699999999999999</c:v>
                </c:pt>
                <c:pt idx="39493">
                  <c:v>0.23699999999999999</c:v>
                </c:pt>
                <c:pt idx="39494">
                  <c:v>0.23699999999999999</c:v>
                </c:pt>
                <c:pt idx="39495">
                  <c:v>0.23699999999999999</c:v>
                </c:pt>
                <c:pt idx="39496">
                  <c:v>0.23699999999999999</c:v>
                </c:pt>
                <c:pt idx="39497">
                  <c:v>0.23699999999999999</c:v>
                </c:pt>
                <c:pt idx="39498">
                  <c:v>0.23699999999999999</c:v>
                </c:pt>
                <c:pt idx="39499">
                  <c:v>0.23699999999999999</c:v>
                </c:pt>
                <c:pt idx="39500">
                  <c:v>0.23699999999999999</c:v>
                </c:pt>
                <c:pt idx="39501">
                  <c:v>0.23699999999999999</c:v>
                </c:pt>
                <c:pt idx="39502">
                  <c:v>0.23699999999999999</c:v>
                </c:pt>
                <c:pt idx="39503">
                  <c:v>0.23699999999999999</c:v>
                </c:pt>
                <c:pt idx="39504">
                  <c:v>0.23699999999999999</c:v>
                </c:pt>
                <c:pt idx="39505">
                  <c:v>0.23699999999999999</c:v>
                </c:pt>
                <c:pt idx="39506">
                  <c:v>0.23699999999999999</c:v>
                </c:pt>
                <c:pt idx="39507">
                  <c:v>0.23699999999999999</c:v>
                </c:pt>
                <c:pt idx="39508">
                  <c:v>0.23699999999999999</c:v>
                </c:pt>
                <c:pt idx="39509">
                  <c:v>0.23699999999999999</c:v>
                </c:pt>
                <c:pt idx="39510">
                  <c:v>0.23699999999999999</c:v>
                </c:pt>
                <c:pt idx="39511">
                  <c:v>0.23699999999999999</c:v>
                </c:pt>
                <c:pt idx="39512">
                  <c:v>0.23699999999999999</c:v>
                </c:pt>
                <c:pt idx="39513">
                  <c:v>0.23699999999999999</c:v>
                </c:pt>
                <c:pt idx="39514">
                  <c:v>0.23699999999999999</c:v>
                </c:pt>
                <c:pt idx="39515">
                  <c:v>0.23699999999999999</c:v>
                </c:pt>
                <c:pt idx="39516">
                  <c:v>0.23699999999999999</c:v>
                </c:pt>
                <c:pt idx="39517">
                  <c:v>0.23699999999999999</c:v>
                </c:pt>
                <c:pt idx="39518">
                  <c:v>0.23699999999999999</c:v>
                </c:pt>
                <c:pt idx="39519">
                  <c:v>0.23699999999999999</c:v>
                </c:pt>
                <c:pt idx="39520">
                  <c:v>0.23699999999999999</c:v>
                </c:pt>
                <c:pt idx="39521">
                  <c:v>0.23699999999999999</c:v>
                </c:pt>
                <c:pt idx="39522">
                  <c:v>0.23699999999999999</c:v>
                </c:pt>
                <c:pt idx="39523">
                  <c:v>0.23699999999999999</c:v>
                </c:pt>
                <c:pt idx="39524">
                  <c:v>0.23699999999999999</c:v>
                </c:pt>
                <c:pt idx="39525">
                  <c:v>0.23699999999999999</c:v>
                </c:pt>
                <c:pt idx="39526">
                  <c:v>0.23699999999999999</c:v>
                </c:pt>
                <c:pt idx="39527">
                  <c:v>0.23699999999999999</c:v>
                </c:pt>
                <c:pt idx="39528">
                  <c:v>0.23799999999999999</c:v>
                </c:pt>
                <c:pt idx="39529">
                  <c:v>0.23799999999999999</c:v>
                </c:pt>
                <c:pt idx="39530">
                  <c:v>0.23799999999999999</c:v>
                </c:pt>
                <c:pt idx="39531">
                  <c:v>0.23799999999999999</c:v>
                </c:pt>
                <c:pt idx="39532">
                  <c:v>0.23799999999999999</c:v>
                </c:pt>
                <c:pt idx="39533">
                  <c:v>0.23799999999999999</c:v>
                </c:pt>
                <c:pt idx="39534">
                  <c:v>0.23799999999999999</c:v>
                </c:pt>
                <c:pt idx="39535">
                  <c:v>0.23799999999999999</c:v>
                </c:pt>
                <c:pt idx="39536">
                  <c:v>0.23799999999999999</c:v>
                </c:pt>
                <c:pt idx="39537">
                  <c:v>0.23799999999999999</c:v>
                </c:pt>
                <c:pt idx="39538">
                  <c:v>0.23799999999999999</c:v>
                </c:pt>
                <c:pt idx="39539">
                  <c:v>0.23799999999999999</c:v>
                </c:pt>
                <c:pt idx="39540">
                  <c:v>0.23799999999999999</c:v>
                </c:pt>
                <c:pt idx="39541">
                  <c:v>0.23799999999999999</c:v>
                </c:pt>
                <c:pt idx="39542">
                  <c:v>0.23799999999999999</c:v>
                </c:pt>
                <c:pt idx="39543">
                  <c:v>0.23799999999999999</c:v>
                </c:pt>
                <c:pt idx="39544">
                  <c:v>0.23799999999999999</c:v>
                </c:pt>
                <c:pt idx="39545">
                  <c:v>0.23799999999999999</c:v>
                </c:pt>
                <c:pt idx="39546">
                  <c:v>0.23799999999999999</c:v>
                </c:pt>
                <c:pt idx="39547">
                  <c:v>0.23799999999999999</c:v>
                </c:pt>
                <c:pt idx="39548">
                  <c:v>0.23799999999999999</c:v>
                </c:pt>
                <c:pt idx="39549">
                  <c:v>0.23799999999999999</c:v>
                </c:pt>
                <c:pt idx="39550">
                  <c:v>0.23799999999999999</c:v>
                </c:pt>
                <c:pt idx="39551">
                  <c:v>0.23799999999999999</c:v>
                </c:pt>
                <c:pt idx="39552">
                  <c:v>0.23799999999999999</c:v>
                </c:pt>
                <c:pt idx="39553">
                  <c:v>0.23799999999999999</c:v>
                </c:pt>
                <c:pt idx="39554">
                  <c:v>0.23799999999999999</c:v>
                </c:pt>
                <c:pt idx="39555">
                  <c:v>0.23799999999999999</c:v>
                </c:pt>
                <c:pt idx="39556">
                  <c:v>0.23799999999999999</c:v>
                </c:pt>
                <c:pt idx="39557">
                  <c:v>0.23799999999999999</c:v>
                </c:pt>
                <c:pt idx="39558">
                  <c:v>0.23799999999999999</c:v>
                </c:pt>
                <c:pt idx="39559">
                  <c:v>0.23799999999999999</c:v>
                </c:pt>
                <c:pt idx="39560">
                  <c:v>0.23799999999999999</c:v>
                </c:pt>
                <c:pt idx="39561">
                  <c:v>0.23799999999999999</c:v>
                </c:pt>
                <c:pt idx="39562">
                  <c:v>0.23799999999999999</c:v>
                </c:pt>
                <c:pt idx="39563">
                  <c:v>0.23799999999999999</c:v>
                </c:pt>
                <c:pt idx="39564">
                  <c:v>0.23799999999999999</c:v>
                </c:pt>
                <c:pt idx="39565">
                  <c:v>0.23799999999999999</c:v>
                </c:pt>
                <c:pt idx="39566">
                  <c:v>0.23799999999999999</c:v>
                </c:pt>
                <c:pt idx="39567">
                  <c:v>0.23799999999999999</c:v>
                </c:pt>
                <c:pt idx="39568">
                  <c:v>0.23799999999999999</c:v>
                </c:pt>
                <c:pt idx="39569">
                  <c:v>0.23799999999999999</c:v>
                </c:pt>
                <c:pt idx="39570">
                  <c:v>0.23799999999999999</c:v>
                </c:pt>
                <c:pt idx="39571">
                  <c:v>0.23799999999999999</c:v>
                </c:pt>
                <c:pt idx="39572">
                  <c:v>0.23799999999999999</c:v>
                </c:pt>
                <c:pt idx="39573">
                  <c:v>0.23799999999999999</c:v>
                </c:pt>
                <c:pt idx="39574">
                  <c:v>0.23799999999999999</c:v>
                </c:pt>
                <c:pt idx="39575">
                  <c:v>0.23799999999999999</c:v>
                </c:pt>
                <c:pt idx="39576">
                  <c:v>0.23799999999999999</c:v>
                </c:pt>
                <c:pt idx="39577">
                  <c:v>0.23799999999999999</c:v>
                </c:pt>
                <c:pt idx="39578">
                  <c:v>0.23799999999999999</c:v>
                </c:pt>
                <c:pt idx="39579">
                  <c:v>0.23799999999999999</c:v>
                </c:pt>
                <c:pt idx="39580">
                  <c:v>0.23799999999999999</c:v>
                </c:pt>
                <c:pt idx="39581">
                  <c:v>0.23799999999999999</c:v>
                </c:pt>
                <c:pt idx="39582">
                  <c:v>0.23799999999999999</c:v>
                </c:pt>
                <c:pt idx="39583">
                  <c:v>0.23799999999999999</c:v>
                </c:pt>
                <c:pt idx="39584">
                  <c:v>0.23799999999999999</c:v>
                </c:pt>
                <c:pt idx="39585">
                  <c:v>0.23799999999999999</c:v>
                </c:pt>
                <c:pt idx="39586">
                  <c:v>0.23799999999999999</c:v>
                </c:pt>
                <c:pt idx="39587">
                  <c:v>0.23799999999999999</c:v>
                </c:pt>
                <c:pt idx="39588">
                  <c:v>0.23799999999999999</c:v>
                </c:pt>
                <c:pt idx="39589">
                  <c:v>0.23799999999999999</c:v>
                </c:pt>
                <c:pt idx="39590">
                  <c:v>0.23799999999999999</c:v>
                </c:pt>
                <c:pt idx="39591">
                  <c:v>0.23799999999999999</c:v>
                </c:pt>
                <c:pt idx="39592">
                  <c:v>0.23799999999999999</c:v>
                </c:pt>
                <c:pt idx="39593">
                  <c:v>0.23799999999999999</c:v>
                </c:pt>
                <c:pt idx="39594">
                  <c:v>0.23799999999999999</c:v>
                </c:pt>
                <c:pt idx="39595">
                  <c:v>0.23799999999999999</c:v>
                </c:pt>
                <c:pt idx="39596">
                  <c:v>0.23799999999999999</c:v>
                </c:pt>
                <c:pt idx="39597">
                  <c:v>0.23799999999999999</c:v>
                </c:pt>
                <c:pt idx="39598">
                  <c:v>0.23799999999999999</c:v>
                </c:pt>
                <c:pt idx="39599">
                  <c:v>0.23799999999999999</c:v>
                </c:pt>
                <c:pt idx="39600">
                  <c:v>0.23799999999999999</c:v>
                </c:pt>
                <c:pt idx="39601">
                  <c:v>0.23799999999999999</c:v>
                </c:pt>
                <c:pt idx="39602">
                  <c:v>0.23799999999999999</c:v>
                </c:pt>
                <c:pt idx="39603">
                  <c:v>0.23799999999999999</c:v>
                </c:pt>
                <c:pt idx="39604">
                  <c:v>0.23799999999999999</c:v>
                </c:pt>
                <c:pt idx="39605">
                  <c:v>0.23799999999999999</c:v>
                </c:pt>
                <c:pt idx="39606">
                  <c:v>0.23799999999999999</c:v>
                </c:pt>
                <c:pt idx="39607">
                  <c:v>0.23799999999999999</c:v>
                </c:pt>
                <c:pt idx="39608">
                  <c:v>0.23799999999999999</c:v>
                </c:pt>
                <c:pt idx="39609">
                  <c:v>0.23899999999999999</c:v>
                </c:pt>
                <c:pt idx="39610">
                  <c:v>0.23899999999999999</c:v>
                </c:pt>
                <c:pt idx="39611">
                  <c:v>0.23899999999999999</c:v>
                </c:pt>
                <c:pt idx="39612">
                  <c:v>0.23899999999999999</c:v>
                </c:pt>
                <c:pt idx="39613">
                  <c:v>0.23899999999999999</c:v>
                </c:pt>
                <c:pt idx="39614">
                  <c:v>0.23899999999999999</c:v>
                </c:pt>
                <c:pt idx="39615">
                  <c:v>0.23899999999999999</c:v>
                </c:pt>
                <c:pt idx="39616">
                  <c:v>0.23899999999999999</c:v>
                </c:pt>
                <c:pt idx="39617">
                  <c:v>0.23899999999999999</c:v>
                </c:pt>
                <c:pt idx="39618">
                  <c:v>0.23899999999999999</c:v>
                </c:pt>
                <c:pt idx="39619">
                  <c:v>0.23899999999999999</c:v>
                </c:pt>
                <c:pt idx="39620">
                  <c:v>0.23899999999999999</c:v>
                </c:pt>
                <c:pt idx="39621">
                  <c:v>0.23899999999999999</c:v>
                </c:pt>
                <c:pt idx="39622">
                  <c:v>0.23899999999999999</c:v>
                </c:pt>
                <c:pt idx="39623">
                  <c:v>0.23899999999999999</c:v>
                </c:pt>
                <c:pt idx="39624">
                  <c:v>0.23899999999999999</c:v>
                </c:pt>
                <c:pt idx="39625">
                  <c:v>0.23899999999999999</c:v>
                </c:pt>
                <c:pt idx="39626">
                  <c:v>0.23899999999999999</c:v>
                </c:pt>
                <c:pt idx="39627">
                  <c:v>0.23899999999999999</c:v>
                </c:pt>
                <c:pt idx="39628">
                  <c:v>0.23899999999999999</c:v>
                </c:pt>
                <c:pt idx="39629">
                  <c:v>0.23899999999999999</c:v>
                </c:pt>
                <c:pt idx="39630">
                  <c:v>0.23899999999999999</c:v>
                </c:pt>
                <c:pt idx="39631">
                  <c:v>0.23899999999999999</c:v>
                </c:pt>
                <c:pt idx="39632">
                  <c:v>0.23899999999999999</c:v>
                </c:pt>
                <c:pt idx="39633">
                  <c:v>0.23899999999999999</c:v>
                </c:pt>
                <c:pt idx="39634">
                  <c:v>0.23899999999999999</c:v>
                </c:pt>
                <c:pt idx="39635">
                  <c:v>0.23899999999999999</c:v>
                </c:pt>
                <c:pt idx="39636">
                  <c:v>0.23899999999999999</c:v>
                </c:pt>
                <c:pt idx="39637">
                  <c:v>0.23899999999999999</c:v>
                </c:pt>
                <c:pt idx="39638">
                  <c:v>0.23899999999999999</c:v>
                </c:pt>
                <c:pt idx="39639">
                  <c:v>0.23899999999999999</c:v>
                </c:pt>
                <c:pt idx="39640">
                  <c:v>0.23899999999999999</c:v>
                </c:pt>
                <c:pt idx="39641">
                  <c:v>0.23899999999999999</c:v>
                </c:pt>
                <c:pt idx="39642">
                  <c:v>0.23899999999999999</c:v>
                </c:pt>
                <c:pt idx="39643">
                  <c:v>0.23899999999999999</c:v>
                </c:pt>
                <c:pt idx="39644">
                  <c:v>0.23899999999999999</c:v>
                </c:pt>
                <c:pt idx="39645">
                  <c:v>0.23899999999999999</c:v>
                </c:pt>
                <c:pt idx="39646">
                  <c:v>0.23899999999999999</c:v>
                </c:pt>
                <c:pt idx="39647">
                  <c:v>0.23899999999999999</c:v>
                </c:pt>
                <c:pt idx="39648">
                  <c:v>0.23899999999999999</c:v>
                </c:pt>
                <c:pt idx="39649">
                  <c:v>0.23899999999999999</c:v>
                </c:pt>
                <c:pt idx="39650">
                  <c:v>0.23899999999999999</c:v>
                </c:pt>
                <c:pt idx="39651">
                  <c:v>0.23899999999999999</c:v>
                </c:pt>
                <c:pt idx="39652">
                  <c:v>0.23899999999999999</c:v>
                </c:pt>
                <c:pt idx="39653">
                  <c:v>0.23899999999999999</c:v>
                </c:pt>
                <c:pt idx="39654">
                  <c:v>0.23899999999999999</c:v>
                </c:pt>
                <c:pt idx="39655">
                  <c:v>0.23899999999999999</c:v>
                </c:pt>
                <c:pt idx="39656">
                  <c:v>0.23899999999999999</c:v>
                </c:pt>
                <c:pt idx="39657">
                  <c:v>0.23899999999999999</c:v>
                </c:pt>
                <c:pt idx="39658">
                  <c:v>0.23899999999999999</c:v>
                </c:pt>
                <c:pt idx="39659">
                  <c:v>0.23899999999999999</c:v>
                </c:pt>
                <c:pt idx="39660">
                  <c:v>0.23899999999999999</c:v>
                </c:pt>
                <c:pt idx="39661">
                  <c:v>0.23899999999999999</c:v>
                </c:pt>
                <c:pt idx="39662">
                  <c:v>0.23899999999999999</c:v>
                </c:pt>
                <c:pt idx="39663">
                  <c:v>0.23899999999999999</c:v>
                </c:pt>
                <c:pt idx="39664">
                  <c:v>0.23899999999999999</c:v>
                </c:pt>
                <c:pt idx="39665">
                  <c:v>0.23899999999999999</c:v>
                </c:pt>
                <c:pt idx="39666">
                  <c:v>0.23899999999999999</c:v>
                </c:pt>
                <c:pt idx="39667">
                  <c:v>0.23899999999999999</c:v>
                </c:pt>
                <c:pt idx="39668">
                  <c:v>0.23899999999999999</c:v>
                </c:pt>
                <c:pt idx="39669">
                  <c:v>0.23899999999999999</c:v>
                </c:pt>
                <c:pt idx="39670">
                  <c:v>0.23899999999999999</c:v>
                </c:pt>
                <c:pt idx="39671">
                  <c:v>0.23899999999999999</c:v>
                </c:pt>
                <c:pt idx="39672">
                  <c:v>0.23899999999999999</c:v>
                </c:pt>
                <c:pt idx="39673">
                  <c:v>0.23899999999999999</c:v>
                </c:pt>
                <c:pt idx="39674">
                  <c:v>0.23899999999999999</c:v>
                </c:pt>
                <c:pt idx="39675">
                  <c:v>0.23899999999999999</c:v>
                </c:pt>
                <c:pt idx="39676">
                  <c:v>0.23899999999999999</c:v>
                </c:pt>
                <c:pt idx="39677">
                  <c:v>0.23899999999999999</c:v>
                </c:pt>
                <c:pt idx="39678">
                  <c:v>0.23899999999999999</c:v>
                </c:pt>
                <c:pt idx="39679">
                  <c:v>0.23899999999999999</c:v>
                </c:pt>
                <c:pt idx="39680">
                  <c:v>0.23899999999999999</c:v>
                </c:pt>
                <c:pt idx="39681">
                  <c:v>0.23899999999999999</c:v>
                </c:pt>
                <c:pt idx="39682">
                  <c:v>0.23899999999999999</c:v>
                </c:pt>
                <c:pt idx="39683">
                  <c:v>0.23899999999999999</c:v>
                </c:pt>
                <c:pt idx="39684">
                  <c:v>0.23899999999999999</c:v>
                </c:pt>
                <c:pt idx="39685">
                  <c:v>0.23899999999999999</c:v>
                </c:pt>
                <c:pt idx="39686">
                  <c:v>0.23899999999999999</c:v>
                </c:pt>
                <c:pt idx="39687">
                  <c:v>0.23899999999999999</c:v>
                </c:pt>
                <c:pt idx="39688">
                  <c:v>0.23899999999999999</c:v>
                </c:pt>
                <c:pt idx="39689">
                  <c:v>0.23899999999999999</c:v>
                </c:pt>
                <c:pt idx="39690">
                  <c:v>0.24</c:v>
                </c:pt>
                <c:pt idx="39691">
                  <c:v>0.24</c:v>
                </c:pt>
                <c:pt idx="39692">
                  <c:v>0.24</c:v>
                </c:pt>
                <c:pt idx="39693">
                  <c:v>0.24</c:v>
                </c:pt>
                <c:pt idx="39694">
                  <c:v>0.24</c:v>
                </c:pt>
                <c:pt idx="39695">
                  <c:v>0.24</c:v>
                </c:pt>
                <c:pt idx="39696">
                  <c:v>0.24</c:v>
                </c:pt>
                <c:pt idx="39697">
                  <c:v>0.24</c:v>
                </c:pt>
                <c:pt idx="39698">
                  <c:v>0.24</c:v>
                </c:pt>
                <c:pt idx="39699">
                  <c:v>0.24</c:v>
                </c:pt>
                <c:pt idx="39700">
                  <c:v>0.24</c:v>
                </c:pt>
                <c:pt idx="39701">
                  <c:v>0.24</c:v>
                </c:pt>
                <c:pt idx="39702">
                  <c:v>0.24</c:v>
                </c:pt>
                <c:pt idx="39703">
                  <c:v>0.24</c:v>
                </c:pt>
                <c:pt idx="39704">
                  <c:v>0.24</c:v>
                </c:pt>
                <c:pt idx="39705">
                  <c:v>0.24</c:v>
                </c:pt>
                <c:pt idx="39706">
                  <c:v>0.24</c:v>
                </c:pt>
                <c:pt idx="39707">
                  <c:v>0.24</c:v>
                </c:pt>
                <c:pt idx="39708">
                  <c:v>0.24</c:v>
                </c:pt>
                <c:pt idx="39709">
                  <c:v>0.24</c:v>
                </c:pt>
                <c:pt idx="39710">
                  <c:v>0.24</c:v>
                </c:pt>
                <c:pt idx="39711">
                  <c:v>0.24</c:v>
                </c:pt>
                <c:pt idx="39712">
                  <c:v>0.24</c:v>
                </c:pt>
                <c:pt idx="39713">
                  <c:v>0.24</c:v>
                </c:pt>
                <c:pt idx="39714">
                  <c:v>0.24</c:v>
                </c:pt>
                <c:pt idx="39715">
                  <c:v>0.24</c:v>
                </c:pt>
                <c:pt idx="39716">
                  <c:v>0.24</c:v>
                </c:pt>
                <c:pt idx="39717">
                  <c:v>0.24</c:v>
                </c:pt>
                <c:pt idx="39718">
                  <c:v>0.24</c:v>
                </c:pt>
                <c:pt idx="39719">
                  <c:v>0.24</c:v>
                </c:pt>
                <c:pt idx="39720">
                  <c:v>0.24</c:v>
                </c:pt>
                <c:pt idx="39721">
                  <c:v>0.24</c:v>
                </c:pt>
                <c:pt idx="39722">
                  <c:v>0.24</c:v>
                </c:pt>
                <c:pt idx="39723">
                  <c:v>0.24</c:v>
                </c:pt>
                <c:pt idx="39724">
                  <c:v>0.24</c:v>
                </c:pt>
                <c:pt idx="39725">
                  <c:v>0.24</c:v>
                </c:pt>
                <c:pt idx="39726">
                  <c:v>0.24</c:v>
                </c:pt>
                <c:pt idx="39727">
                  <c:v>0.24</c:v>
                </c:pt>
                <c:pt idx="39728">
                  <c:v>0.24</c:v>
                </c:pt>
                <c:pt idx="39729">
                  <c:v>0.24</c:v>
                </c:pt>
                <c:pt idx="39730">
                  <c:v>0.24</c:v>
                </c:pt>
                <c:pt idx="39731">
                  <c:v>0.24</c:v>
                </c:pt>
                <c:pt idx="39732">
                  <c:v>0.24</c:v>
                </c:pt>
                <c:pt idx="39733">
                  <c:v>0.24</c:v>
                </c:pt>
                <c:pt idx="39734">
                  <c:v>0.24</c:v>
                </c:pt>
                <c:pt idx="39735">
                  <c:v>0.24</c:v>
                </c:pt>
                <c:pt idx="39736">
                  <c:v>0.24</c:v>
                </c:pt>
                <c:pt idx="39737">
                  <c:v>0.24</c:v>
                </c:pt>
                <c:pt idx="39738">
                  <c:v>0.24</c:v>
                </c:pt>
                <c:pt idx="39739">
                  <c:v>0.24</c:v>
                </c:pt>
                <c:pt idx="39740">
                  <c:v>0.24</c:v>
                </c:pt>
                <c:pt idx="39741">
                  <c:v>0.24</c:v>
                </c:pt>
                <c:pt idx="39742">
                  <c:v>0.24</c:v>
                </c:pt>
                <c:pt idx="39743">
                  <c:v>0.24</c:v>
                </c:pt>
                <c:pt idx="39744">
                  <c:v>0.24</c:v>
                </c:pt>
                <c:pt idx="39745">
                  <c:v>0.24</c:v>
                </c:pt>
                <c:pt idx="39746">
                  <c:v>0.24</c:v>
                </c:pt>
                <c:pt idx="39747">
                  <c:v>0.24</c:v>
                </c:pt>
                <c:pt idx="39748">
                  <c:v>0.24</c:v>
                </c:pt>
                <c:pt idx="39749">
                  <c:v>0.24</c:v>
                </c:pt>
                <c:pt idx="39750">
                  <c:v>0.24</c:v>
                </c:pt>
                <c:pt idx="39751">
                  <c:v>0.24</c:v>
                </c:pt>
                <c:pt idx="39752">
                  <c:v>0.24</c:v>
                </c:pt>
                <c:pt idx="39753">
                  <c:v>0.24</c:v>
                </c:pt>
                <c:pt idx="39754">
                  <c:v>0.24</c:v>
                </c:pt>
                <c:pt idx="39755">
                  <c:v>0.24</c:v>
                </c:pt>
                <c:pt idx="39756">
                  <c:v>0.24</c:v>
                </c:pt>
                <c:pt idx="39757">
                  <c:v>0.24</c:v>
                </c:pt>
                <c:pt idx="39758">
                  <c:v>0.24</c:v>
                </c:pt>
                <c:pt idx="39759">
                  <c:v>0.24</c:v>
                </c:pt>
                <c:pt idx="39760">
                  <c:v>0.24</c:v>
                </c:pt>
                <c:pt idx="39761">
                  <c:v>0.24</c:v>
                </c:pt>
                <c:pt idx="39762">
                  <c:v>0.24</c:v>
                </c:pt>
                <c:pt idx="39763">
                  <c:v>0.24</c:v>
                </c:pt>
                <c:pt idx="39764">
                  <c:v>0.24</c:v>
                </c:pt>
                <c:pt idx="39765">
                  <c:v>0.24</c:v>
                </c:pt>
                <c:pt idx="39766">
                  <c:v>0.24</c:v>
                </c:pt>
                <c:pt idx="39767">
                  <c:v>0.24</c:v>
                </c:pt>
                <c:pt idx="39768">
                  <c:v>0.24</c:v>
                </c:pt>
                <c:pt idx="39769">
                  <c:v>0.24</c:v>
                </c:pt>
                <c:pt idx="39770">
                  <c:v>0.24</c:v>
                </c:pt>
                <c:pt idx="39771">
                  <c:v>0.24099999999999999</c:v>
                </c:pt>
                <c:pt idx="39772">
                  <c:v>0.24099999999999999</c:v>
                </c:pt>
                <c:pt idx="39773">
                  <c:v>0.24099999999999999</c:v>
                </c:pt>
                <c:pt idx="39774">
                  <c:v>0.24099999999999999</c:v>
                </c:pt>
                <c:pt idx="39775">
                  <c:v>0.24099999999999999</c:v>
                </c:pt>
                <c:pt idx="39776">
                  <c:v>0.24099999999999999</c:v>
                </c:pt>
                <c:pt idx="39777">
                  <c:v>0.24099999999999999</c:v>
                </c:pt>
                <c:pt idx="39778">
                  <c:v>0.24099999999999999</c:v>
                </c:pt>
                <c:pt idx="39779">
                  <c:v>0.24099999999999999</c:v>
                </c:pt>
                <c:pt idx="39780">
                  <c:v>0.24099999999999999</c:v>
                </c:pt>
                <c:pt idx="39781">
                  <c:v>0.24099999999999999</c:v>
                </c:pt>
                <c:pt idx="39782">
                  <c:v>0.24099999999999999</c:v>
                </c:pt>
                <c:pt idx="39783">
                  <c:v>0.24099999999999999</c:v>
                </c:pt>
                <c:pt idx="39784">
                  <c:v>0.24099999999999999</c:v>
                </c:pt>
                <c:pt idx="39785">
                  <c:v>0.24099999999999999</c:v>
                </c:pt>
                <c:pt idx="39786">
                  <c:v>0.24099999999999999</c:v>
                </c:pt>
                <c:pt idx="39787">
                  <c:v>0.24099999999999999</c:v>
                </c:pt>
                <c:pt idx="39788">
                  <c:v>0.24099999999999999</c:v>
                </c:pt>
                <c:pt idx="39789">
                  <c:v>0.24099999999999999</c:v>
                </c:pt>
                <c:pt idx="39790">
                  <c:v>0.24099999999999999</c:v>
                </c:pt>
                <c:pt idx="39791">
                  <c:v>0.24099999999999999</c:v>
                </c:pt>
                <c:pt idx="39792">
                  <c:v>0.24099999999999999</c:v>
                </c:pt>
                <c:pt idx="39793">
                  <c:v>0.24099999999999999</c:v>
                </c:pt>
                <c:pt idx="39794">
                  <c:v>0.24099999999999999</c:v>
                </c:pt>
                <c:pt idx="39795">
                  <c:v>0.24099999999999999</c:v>
                </c:pt>
                <c:pt idx="39796">
                  <c:v>0.24099999999999999</c:v>
                </c:pt>
                <c:pt idx="39797">
                  <c:v>0.24099999999999999</c:v>
                </c:pt>
                <c:pt idx="39798">
                  <c:v>0.24099999999999999</c:v>
                </c:pt>
                <c:pt idx="39799">
                  <c:v>0.24099999999999999</c:v>
                </c:pt>
                <c:pt idx="39800">
                  <c:v>0.24099999999999999</c:v>
                </c:pt>
                <c:pt idx="39801">
                  <c:v>0.24099999999999999</c:v>
                </c:pt>
                <c:pt idx="39802">
                  <c:v>0.24099999999999999</c:v>
                </c:pt>
                <c:pt idx="39803">
                  <c:v>0.24099999999999999</c:v>
                </c:pt>
                <c:pt idx="39804">
                  <c:v>0.24099999999999999</c:v>
                </c:pt>
                <c:pt idx="39805">
                  <c:v>0.24099999999999999</c:v>
                </c:pt>
                <c:pt idx="39806">
                  <c:v>0.24099999999999999</c:v>
                </c:pt>
                <c:pt idx="39807">
                  <c:v>0.24099999999999999</c:v>
                </c:pt>
                <c:pt idx="39808">
                  <c:v>0.24099999999999999</c:v>
                </c:pt>
                <c:pt idx="39809">
                  <c:v>0.24099999999999999</c:v>
                </c:pt>
                <c:pt idx="39810">
                  <c:v>0.24099999999999999</c:v>
                </c:pt>
                <c:pt idx="39811">
                  <c:v>0.24099999999999999</c:v>
                </c:pt>
                <c:pt idx="39812">
                  <c:v>0.24099999999999999</c:v>
                </c:pt>
                <c:pt idx="39813">
                  <c:v>0.24099999999999999</c:v>
                </c:pt>
                <c:pt idx="39814">
                  <c:v>0.24099999999999999</c:v>
                </c:pt>
                <c:pt idx="39815">
                  <c:v>0.24099999999999999</c:v>
                </c:pt>
                <c:pt idx="39816">
                  <c:v>0.24099999999999999</c:v>
                </c:pt>
                <c:pt idx="39817">
                  <c:v>0.24099999999999999</c:v>
                </c:pt>
                <c:pt idx="39818">
                  <c:v>0.24099999999999999</c:v>
                </c:pt>
                <c:pt idx="39819">
                  <c:v>0.24099999999999999</c:v>
                </c:pt>
                <c:pt idx="39820">
                  <c:v>0.24099999999999999</c:v>
                </c:pt>
                <c:pt idx="39821">
                  <c:v>0.24099999999999999</c:v>
                </c:pt>
                <c:pt idx="39822">
                  <c:v>0.24099999999999999</c:v>
                </c:pt>
                <c:pt idx="39823">
                  <c:v>0.24099999999999999</c:v>
                </c:pt>
                <c:pt idx="39824">
                  <c:v>0.24099999999999999</c:v>
                </c:pt>
                <c:pt idx="39825">
                  <c:v>0.24099999999999999</c:v>
                </c:pt>
                <c:pt idx="39826">
                  <c:v>0.24099999999999999</c:v>
                </c:pt>
                <c:pt idx="39827">
                  <c:v>0.24099999999999999</c:v>
                </c:pt>
                <c:pt idx="39828">
                  <c:v>0.24099999999999999</c:v>
                </c:pt>
                <c:pt idx="39829">
                  <c:v>0.24099999999999999</c:v>
                </c:pt>
                <c:pt idx="39830">
                  <c:v>0.24099999999999999</c:v>
                </c:pt>
                <c:pt idx="39831">
                  <c:v>0.24099999999999999</c:v>
                </c:pt>
                <c:pt idx="39832">
                  <c:v>0.24099999999999999</c:v>
                </c:pt>
                <c:pt idx="39833">
                  <c:v>0.24099999999999999</c:v>
                </c:pt>
                <c:pt idx="39834">
                  <c:v>0.24099999999999999</c:v>
                </c:pt>
                <c:pt idx="39835">
                  <c:v>0.24099999999999999</c:v>
                </c:pt>
                <c:pt idx="39836">
                  <c:v>0.24099999999999999</c:v>
                </c:pt>
                <c:pt idx="39837">
                  <c:v>0.24099999999999999</c:v>
                </c:pt>
                <c:pt idx="39838">
                  <c:v>0.24099999999999999</c:v>
                </c:pt>
                <c:pt idx="39839">
                  <c:v>0.24099999999999999</c:v>
                </c:pt>
                <c:pt idx="39840">
                  <c:v>0.24099999999999999</c:v>
                </c:pt>
                <c:pt idx="39841">
                  <c:v>0.24099999999999999</c:v>
                </c:pt>
                <c:pt idx="39842">
                  <c:v>0.24099999999999999</c:v>
                </c:pt>
                <c:pt idx="39843">
                  <c:v>0.24099999999999999</c:v>
                </c:pt>
                <c:pt idx="39844">
                  <c:v>0.24099999999999999</c:v>
                </c:pt>
                <c:pt idx="39845">
                  <c:v>0.24099999999999999</c:v>
                </c:pt>
                <c:pt idx="39846">
                  <c:v>0.24099999999999999</c:v>
                </c:pt>
                <c:pt idx="39847">
                  <c:v>0.24099999999999999</c:v>
                </c:pt>
                <c:pt idx="39848">
                  <c:v>0.24099999999999999</c:v>
                </c:pt>
                <c:pt idx="39849">
                  <c:v>0.24099999999999999</c:v>
                </c:pt>
                <c:pt idx="39850">
                  <c:v>0.24099999999999999</c:v>
                </c:pt>
                <c:pt idx="39851">
                  <c:v>0.24099999999999999</c:v>
                </c:pt>
                <c:pt idx="39852">
                  <c:v>0.24199999999999999</c:v>
                </c:pt>
                <c:pt idx="39853">
                  <c:v>0.24199999999999999</c:v>
                </c:pt>
                <c:pt idx="39854">
                  <c:v>0.24199999999999999</c:v>
                </c:pt>
                <c:pt idx="39855">
                  <c:v>0.24199999999999999</c:v>
                </c:pt>
                <c:pt idx="39856">
                  <c:v>0.24199999999999999</c:v>
                </c:pt>
                <c:pt idx="39857">
                  <c:v>0.24199999999999999</c:v>
                </c:pt>
                <c:pt idx="39858">
                  <c:v>0.24199999999999999</c:v>
                </c:pt>
                <c:pt idx="39859">
                  <c:v>0.24199999999999999</c:v>
                </c:pt>
                <c:pt idx="39860">
                  <c:v>0.24199999999999999</c:v>
                </c:pt>
                <c:pt idx="39861">
                  <c:v>0.24199999999999999</c:v>
                </c:pt>
                <c:pt idx="39862">
                  <c:v>0.24199999999999999</c:v>
                </c:pt>
                <c:pt idx="39863">
                  <c:v>0.24199999999999999</c:v>
                </c:pt>
                <c:pt idx="39864">
                  <c:v>0.24199999999999999</c:v>
                </c:pt>
                <c:pt idx="39865">
                  <c:v>0.24199999999999999</c:v>
                </c:pt>
                <c:pt idx="39866">
                  <c:v>0.24199999999999999</c:v>
                </c:pt>
                <c:pt idx="39867">
                  <c:v>0.24199999999999999</c:v>
                </c:pt>
                <c:pt idx="39868">
                  <c:v>0.24199999999999999</c:v>
                </c:pt>
                <c:pt idx="39869">
                  <c:v>0.24199999999999999</c:v>
                </c:pt>
                <c:pt idx="39870">
                  <c:v>0.24199999999999999</c:v>
                </c:pt>
                <c:pt idx="39871">
                  <c:v>0.24199999999999999</c:v>
                </c:pt>
                <c:pt idx="39872">
                  <c:v>0.24199999999999999</c:v>
                </c:pt>
                <c:pt idx="39873">
                  <c:v>0.24199999999999999</c:v>
                </c:pt>
                <c:pt idx="39874">
                  <c:v>0.24199999999999999</c:v>
                </c:pt>
                <c:pt idx="39875">
                  <c:v>0.24199999999999999</c:v>
                </c:pt>
                <c:pt idx="39876">
                  <c:v>0.24199999999999999</c:v>
                </c:pt>
                <c:pt idx="39877">
                  <c:v>0.24199999999999999</c:v>
                </c:pt>
                <c:pt idx="39878">
                  <c:v>0.24199999999999999</c:v>
                </c:pt>
                <c:pt idx="39879">
                  <c:v>0.24199999999999999</c:v>
                </c:pt>
                <c:pt idx="39880">
                  <c:v>0.24199999999999999</c:v>
                </c:pt>
                <c:pt idx="39881">
                  <c:v>0.24199999999999999</c:v>
                </c:pt>
                <c:pt idx="39882">
                  <c:v>0.24199999999999999</c:v>
                </c:pt>
                <c:pt idx="39883">
                  <c:v>0.24199999999999999</c:v>
                </c:pt>
                <c:pt idx="39884">
                  <c:v>0.24199999999999999</c:v>
                </c:pt>
                <c:pt idx="39885">
                  <c:v>0.24199999999999999</c:v>
                </c:pt>
                <c:pt idx="39886">
                  <c:v>0.24199999999999999</c:v>
                </c:pt>
                <c:pt idx="39887">
                  <c:v>0.24199999999999999</c:v>
                </c:pt>
                <c:pt idx="39888">
                  <c:v>0.24199999999999999</c:v>
                </c:pt>
                <c:pt idx="39889">
                  <c:v>0.24199999999999999</c:v>
                </c:pt>
                <c:pt idx="39890">
                  <c:v>0.24199999999999999</c:v>
                </c:pt>
                <c:pt idx="39891">
                  <c:v>0.24199999999999999</c:v>
                </c:pt>
                <c:pt idx="39892">
                  <c:v>0.24199999999999999</c:v>
                </c:pt>
                <c:pt idx="39893">
                  <c:v>0.24199999999999999</c:v>
                </c:pt>
                <c:pt idx="39894">
                  <c:v>0.24199999999999999</c:v>
                </c:pt>
                <c:pt idx="39895">
                  <c:v>0.24199999999999999</c:v>
                </c:pt>
                <c:pt idx="39896">
                  <c:v>0.24199999999999999</c:v>
                </c:pt>
                <c:pt idx="39897">
                  <c:v>0.24199999999999999</c:v>
                </c:pt>
                <c:pt idx="39898">
                  <c:v>0.24199999999999999</c:v>
                </c:pt>
                <c:pt idx="39899">
                  <c:v>0.24199999999999999</c:v>
                </c:pt>
                <c:pt idx="39900">
                  <c:v>0.24199999999999999</c:v>
                </c:pt>
                <c:pt idx="39901">
                  <c:v>0.24199999999999999</c:v>
                </c:pt>
                <c:pt idx="39902">
                  <c:v>0.24199999999999999</c:v>
                </c:pt>
                <c:pt idx="39903">
                  <c:v>0.24199999999999999</c:v>
                </c:pt>
                <c:pt idx="39904">
                  <c:v>0.24199999999999999</c:v>
                </c:pt>
                <c:pt idx="39905">
                  <c:v>0.24199999999999999</c:v>
                </c:pt>
                <c:pt idx="39906">
                  <c:v>0.24199999999999999</c:v>
                </c:pt>
                <c:pt idx="39907">
                  <c:v>0.24199999999999999</c:v>
                </c:pt>
                <c:pt idx="39908">
                  <c:v>0.24199999999999999</c:v>
                </c:pt>
                <c:pt idx="39909">
                  <c:v>0.24199999999999999</c:v>
                </c:pt>
                <c:pt idx="39910">
                  <c:v>0.24199999999999999</c:v>
                </c:pt>
                <c:pt idx="39911">
                  <c:v>0.24199999999999999</c:v>
                </c:pt>
                <c:pt idx="39912">
                  <c:v>0.24199999999999999</c:v>
                </c:pt>
                <c:pt idx="39913">
                  <c:v>0.24199999999999999</c:v>
                </c:pt>
                <c:pt idx="39914">
                  <c:v>0.24199999999999999</c:v>
                </c:pt>
                <c:pt idx="39915">
                  <c:v>0.24199999999999999</c:v>
                </c:pt>
                <c:pt idx="39916">
                  <c:v>0.24199999999999999</c:v>
                </c:pt>
                <c:pt idx="39917">
                  <c:v>0.24199999999999999</c:v>
                </c:pt>
                <c:pt idx="39918">
                  <c:v>0.24199999999999999</c:v>
                </c:pt>
                <c:pt idx="39919">
                  <c:v>0.24199999999999999</c:v>
                </c:pt>
                <c:pt idx="39920">
                  <c:v>0.24199999999999999</c:v>
                </c:pt>
                <c:pt idx="39921">
                  <c:v>0.24199999999999999</c:v>
                </c:pt>
                <c:pt idx="39922">
                  <c:v>0.24199999999999999</c:v>
                </c:pt>
                <c:pt idx="39923">
                  <c:v>0.24199999999999999</c:v>
                </c:pt>
                <c:pt idx="39924">
                  <c:v>0.24199999999999999</c:v>
                </c:pt>
                <c:pt idx="39925">
                  <c:v>0.24199999999999999</c:v>
                </c:pt>
                <c:pt idx="39926">
                  <c:v>0.24199999999999999</c:v>
                </c:pt>
                <c:pt idx="39927">
                  <c:v>0.24199999999999999</c:v>
                </c:pt>
                <c:pt idx="39928">
                  <c:v>0.24199999999999999</c:v>
                </c:pt>
                <c:pt idx="39929">
                  <c:v>0.24199999999999999</c:v>
                </c:pt>
                <c:pt idx="39930">
                  <c:v>0.24199999999999999</c:v>
                </c:pt>
                <c:pt idx="39931">
                  <c:v>0.24199999999999999</c:v>
                </c:pt>
                <c:pt idx="39932">
                  <c:v>0.24199999999999999</c:v>
                </c:pt>
                <c:pt idx="39933">
                  <c:v>0.24299999999999999</c:v>
                </c:pt>
                <c:pt idx="39934">
                  <c:v>0.24299999999999999</c:v>
                </c:pt>
                <c:pt idx="39935">
                  <c:v>0.24299999999999999</c:v>
                </c:pt>
                <c:pt idx="39936">
                  <c:v>0.24299999999999999</c:v>
                </c:pt>
                <c:pt idx="39937">
                  <c:v>0.24299999999999999</c:v>
                </c:pt>
                <c:pt idx="39938">
                  <c:v>0.24299999999999999</c:v>
                </c:pt>
                <c:pt idx="39939">
                  <c:v>0.24299999999999999</c:v>
                </c:pt>
                <c:pt idx="39940">
                  <c:v>0.24299999999999999</c:v>
                </c:pt>
                <c:pt idx="39941">
                  <c:v>0.24299999999999999</c:v>
                </c:pt>
                <c:pt idx="39942">
                  <c:v>0.24299999999999999</c:v>
                </c:pt>
                <c:pt idx="39943">
                  <c:v>0.24299999999999999</c:v>
                </c:pt>
                <c:pt idx="39944">
                  <c:v>0.24299999999999999</c:v>
                </c:pt>
                <c:pt idx="39945">
                  <c:v>0.24299999999999999</c:v>
                </c:pt>
                <c:pt idx="39946">
                  <c:v>0.24299999999999999</c:v>
                </c:pt>
                <c:pt idx="39947">
                  <c:v>0.24299999999999999</c:v>
                </c:pt>
                <c:pt idx="39948">
                  <c:v>0.24299999999999999</c:v>
                </c:pt>
                <c:pt idx="39949">
                  <c:v>0.24299999999999999</c:v>
                </c:pt>
                <c:pt idx="39950">
                  <c:v>0.24299999999999999</c:v>
                </c:pt>
                <c:pt idx="39951">
                  <c:v>0.24299999999999999</c:v>
                </c:pt>
                <c:pt idx="39952">
                  <c:v>0.24299999999999999</c:v>
                </c:pt>
                <c:pt idx="39953">
                  <c:v>0.24299999999999999</c:v>
                </c:pt>
                <c:pt idx="39954">
                  <c:v>0.24299999999999999</c:v>
                </c:pt>
                <c:pt idx="39955">
                  <c:v>0.24299999999999999</c:v>
                </c:pt>
                <c:pt idx="39956">
                  <c:v>0.24299999999999999</c:v>
                </c:pt>
                <c:pt idx="39957">
                  <c:v>0.24299999999999999</c:v>
                </c:pt>
                <c:pt idx="39958">
                  <c:v>0.24299999999999999</c:v>
                </c:pt>
                <c:pt idx="39959">
                  <c:v>0.24299999999999999</c:v>
                </c:pt>
                <c:pt idx="39960">
                  <c:v>0.24299999999999999</c:v>
                </c:pt>
                <c:pt idx="39961">
                  <c:v>0.24299999999999999</c:v>
                </c:pt>
                <c:pt idx="39962">
                  <c:v>0.24299999999999999</c:v>
                </c:pt>
                <c:pt idx="39963">
                  <c:v>0.24299999999999999</c:v>
                </c:pt>
                <c:pt idx="39964">
                  <c:v>0.24299999999999999</c:v>
                </c:pt>
                <c:pt idx="39965">
                  <c:v>0.24299999999999999</c:v>
                </c:pt>
                <c:pt idx="39966">
                  <c:v>0.24299999999999999</c:v>
                </c:pt>
                <c:pt idx="39967">
                  <c:v>0.24299999999999999</c:v>
                </c:pt>
                <c:pt idx="39968">
                  <c:v>0.24299999999999999</c:v>
                </c:pt>
                <c:pt idx="39969">
                  <c:v>0.24299999999999999</c:v>
                </c:pt>
                <c:pt idx="39970">
                  <c:v>0.24299999999999999</c:v>
                </c:pt>
                <c:pt idx="39971">
                  <c:v>0.24299999999999999</c:v>
                </c:pt>
                <c:pt idx="39972">
                  <c:v>0.24299999999999999</c:v>
                </c:pt>
                <c:pt idx="39973">
                  <c:v>0.24299999999999999</c:v>
                </c:pt>
                <c:pt idx="39974">
                  <c:v>0.24299999999999999</c:v>
                </c:pt>
                <c:pt idx="39975">
                  <c:v>0.24299999999999999</c:v>
                </c:pt>
                <c:pt idx="39976">
                  <c:v>0.24299999999999999</c:v>
                </c:pt>
                <c:pt idx="39977">
                  <c:v>0.24299999999999999</c:v>
                </c:pt>
                <c:pt idx="39978">
                  <c:v>0.24299999999999999</c:v>
                </c:pt>
                <c:pt idx="39979">
                  <c:v>0.24299999999999999</c:v>
                </c:pt>
                <c:pt idx="39980">
                  <c:v>0.24299999999999999</c:v>
                </c:pt>
                <c:pt idx="39981">
                  <c:v>0.24299999999999999</c:v>
                </c:pt>
                <c:pt idx="39982">
                  <c:v>0.24299999999999999</c:v>
                </c:pt>
                <c:pt idx="39983">
                  <c:v>0.24299999999999999</c:v>
                </c:pt>
                <c:pt idx="39984">
                  <c:v>0.24299999999999999</c:v>
                </c:pt>
                <c:pt idx="39985">
                  <c:v>0.24299999999999999</c:v>
                </c:pt>
                <c:pt idx="39986">
                  <c:v>0.24299999999999999</c:v>
                </c:pt>
                <c:pt idx="39987">
                  <c:v>0.24299999999999999</c:v>
                </c:pt>
                <c:pt idx="39988">
                  <c:v>0.24299999999999999</c:v>
                </c:pt>
                <c:pt idx="39989">
                  <c:v>0.24299999999999999</c:v>
                </c:pt>
                <c:pt idx="39990">
                  <c:v>0.24299999999999999</c:v>
                </c:pt>
                <c:pt idx="39991">
                  <c:v>0.24299999999999999</c:v>
                </c:pt>
                <c:pt idx="39992">
                  <c:v>0.24299999999999999</c:v>
                </c:pt>
                <c:pt idx="39993">
                  <c:v>0.24299999999999999</c:v>
                </c:pt>
                <c:pt idx="39994">
                  <c:v>0.24299999999999999</c:v>
                </c:pt>
                <c:pt idx="39995">
                  <c:v>0.24299999999999999</c:v>
                </c:pt>
                <c:pt idx="39996">
                  <c:v>0.24299999999999999</c:v>
                </c:pt>
                <c:pt idx="39997">
                  <c:v>0.24299999999999999</c:v>
                </c:pt>
                <c:pt idx="39998">
                  <c:v>0.24299999999999999</c:v>
                </c:pt>
                <c:pt idx="39999">
                  <c:v>0.24299999999999999</c:v>
                </c:pt>
                <c:pt idx="40000">
                  <c:v>0.24299999999999999</c:v>
                </c:pt>
                <c:pt idx="40001">
                  <c:v>0.24299999999999999</c:v>
                </c:pt>
                <c:pt idx="40002">
                  <c:v>0.24299999999999999</c:v>
                </c:pt>
                <c:pt idx="40003">
                  <c:v>0.24299999999999999</c:v>
                </c:pt>
                <c:pt idx="40004">
                  <c:v>0.24299999999999999</c:v>
                </c:pt>
                <c:pt idx="40005">
                  <c:v>0.24299999999999999</c:v>
                </c:pt>
                <c:pt idx="40006">
                  <c:v>0.24299999999999999</c:v>
                </c:pt>
                <c:pt idx="40007">
                  <c:v>0.24299999999999999</c:v>
                </c:pt>
                <c:pt idx="40008">
                  <c:v>0.24299999999999999</c:v>
                </c:pt>
                <c:pt idx="40009">
                  <c:v>0.24299999999999999</c:v>
                </c:pt>
                <c:pt idx="40010">
                  <c:v>0.24299999999999999</c:v>
                </c:pt>
                <c:pt idx="40011">
                  <c:v>0.24299999999999999</c:v>
                </c:pt>
                <c:pt idx="40012">
                  <c:v>0.24299999999999999</c:v>
                </c:pt>
                <c:pt idx="40013">
                  <c:v>0.24299999999999999</c:v>
                </c:pt>
                <c:pt idx="40014">
                  <c:v>0.24399999999999999</c:v>
                </c:pt>
                <c:pt idx="40015">
                  <c:v>0.24399999999999999</c:v>
                </c:pt>
                <c:pt idx="40016">
                  <c:v>0.24399999999999999</c:v>
                </c:pt>
                <c:pt idx="40017">
                  <c:v>0.24399999999999999</c:v>
                </c:pt>
                <c:pt idx="40018">
                  <c:v>0.24399999999999999</c:v>
                </c:pt>
                <c:pt idx="40019">
                  <c:v>0.24399999999999999</c:v>
                </c:pt>
                <c:pt idx="40020">
                  <c:v>0.24399999999999999</c:v>
                </c:pt>
                <c:pt idx="40021">
                  <c:v>0.24399999999999999</c:v>
                </c:pt>
                <c:pt idx="40022">
                  <c:v>0.24399999999999999</c:v>
                </c:pt>
                <c:pt idx="40023">
                  <c:v>0.24399999999999999</c:v>
                </c:pt>
                <c:pt idx="40024">
                  <c:v>0.24399999999999999</c:v>
                </c:pt>
                <c:pt idx="40025">
                  <c:v>0.24399999999999999</c:v>
                </c:pt>
                <c:pt idx="40026">
                  <c:v>0.24399999999999999</c:v>
                </c:pt>
                <c:pt idx="40027">
                  <c:v>0.24399999999999999</c:v>
                </c:pt>
                <c:pt idx="40028">
                  <c:v>0.24399999999999999</c:v>
                </c:pt>
                <c:pt idx="40029">
                  <c:v>0.24399999999999999</c:v>
                </c:pt>
                <c:pt idx="40030">
                  <c:v>0.24399999999999999</c:v>
                </c:pt>
                <c:pt idx="40031">
                  <c:v>0.24399999999999999</c:v>
                </c:pt>
                <c:pt idx="40032">
                  <c:v>0.24399999999999999</c:v>
                </c:pt>
                <c:pt idx="40033">
                  <c:v>0.24399999999999999</c:v>
                </c:pt>
                <c:pt idx="40034">
                  <c:v>0.24399999999999999</c:v>
                </c:pt>
                <c:pt idx="40035">
                  <c:v>0.24399999999999999</c:v>
                </c:pt>
                <c:pt idx="40036">
                  <c:v>0.24399999999999999</c:v>
                </c:pt>
                <c:pt idx="40037">
                  <c:v>0.24399999999999999</c:v>
                </c:pt>
                <c:pt idx="40038">
                  <c:v>0.24399999999999999</c:v>
                </c:pt>
                <c:pt idx="40039">
                  <c:v>0.24399999999999999</c:v>
                </c:pt>
                <c:pt idx="40040">
                  <c:v>0.24399999999999999</c:v>
                </c:pt>
                <c:pt idx="40041">
                  <c:v>0.24399999999999999</c:v>
                </c:pt>
                <c:pt idx="40042">
                  <c:v>0.24399999999999999</c:v>
                </c:pt>
                <c:pt idx="40043">
                  <c:v>0.24399999999999999</c:v>
                </c:pt>
                <c:pt idx="40044">
                  <c:v>0.24399999999999999</c:v>
                </c:pt>
                <c:pt idx="40045">
                  <c:v>0.24399999999999999</c:v>
                </c:pt>
                <c:pt idx="40046">
                  <c:v>0.24399999999999999</c:v>
                </c:pt>
                <c:pt idx="40047">
                  <c:v>0.24399999999999999</c:v>
                </c:pt>
                <c:pt idx="40048">
                  <c:v>0.24399999999999999</c:v>
                </c:pt>
                <c:pt idx="40049">
                  <c:v>0.24399999999999999</c:v>
                </c:pt>
                <c:pt idx="40050">
                  <c:v>0.24399999999999999</c:v>
                </c:pt>
                <c:pt idx="40051">
                  <c:v>0.24399999999999999</c:v>
                </c:pt>
                <c:pt idx="40052">
                  <c:v>0.24399999999999999</c:v>
                </c:pt>
                <c:pt idx="40053">
                  <c:v>0.24399999999999999</c:v>
                </c:pt>
                <c:pt idx="40054">
                  <c:v>0.24399999999999999</c:v>
                </c:pt>
                <c:pt idx="40055">
                  <c:v>0.24399999999999999</c:v>
                </c:pt>
                <c:pt idx="40056">
                  <c:v>0.24399999999999999</c:v>
                </c:pt>
                <c:pt idx="40057">
                  <c:v>0.24399999999999999</c:v>
                </c:pt>
                <c:pt idx="40058">
                  <c:v>0.24399999999999999</c:v>
                </c:pt>
                <c:pt idx="40059">
                  <c:v>0.24399999999999999</c:v>
                </c:pt>
                <c:pt idx="40060">
                  <c:v>0.24399999999999999</c:v>
                </c:pt>
                <c:pt idx="40061">
                  <c:v>0.24399999999999999</c:v>
                </c:pt>
                <c:pt idx="40062">
                  <c:v>0.24399999999999999</c:v>
                </c:pt>
                <c:pt idx="40063">
                  <c:v>0.24399999999999999</c:v>
                </c:pt>
                <c:pt idx="40064">
                  <c:v>0.24399999999999999</c:v>
                </c:pt>
                <c:pt idx="40065">
                  <c:v>0.24399999999999999</c:v>
                </c:pt>
                <c:pt idx="40066">
                  <c:v>0.24399999999999999</c:v>
                </c:pt>
                <c:pt idx="40067">
                  <c:v>0.24399999999999999</c:v>
                </c:pt>
                <c:pt idx="40068">
                  <c:v>0.24399999999999999</c:v>
                </c:pt>
                <c:pt idx="40069">
                  <c:v>0.24399999999999999</c:v>
                </c:pt>
                <c:pt idx="40070">
                  <c:v>0.24399999999999999</c:v>
                </c:pt>
                <c:pt idx="40071">
                  <c:v>0.24399999999999999</c:v>
                </c:pt>
                <c:pt idx="40072">
                  <c:v>0.24399999999999999</c:v>
                </c:pt>
                <c:pt idx="40073">
                  <c:v>0.24399999999999999</c:v>
                </c:pt>
                <c:pt idx="40074">
                  <c:v>0.24399999999999999</c:v>
                </c:pt>
                <c:pt idx="40075">
                  <c:v>0.24399999999999999</c:v>
                </c:pt>
                <c:pt idx="40076">
                  <c:v>0.24399999999999999</c:v>
                </c:pt>
                <c:pt idx="40077">
                  <c:v>0.24399999999999999</c:v>
                </c:pt>
                <c:pt idx="40078">
                  <c:v>0.24399999999999999</c:v>
                </c:pt>
                <c:pt idx="40079">
                  <c:v>0.24399999999999999</c:v>
                </c:pt>
                <c:pt idx="40080">
                  <c:v>0.24399999999999999</c:v>
                </c:pt>
                <c:pt idx="40081">
                  <c:v>0.24399999999999999</c:v>
                </c:pt>
                <c:pt idx="40082">
                  <c:v>0.24399999999999999</c:v>
                </c:pt>
                <c:pt idx="40083">
                  <c:v>0.24399999999999999</c:v>
                </c:pt>
                <c:pt idx="40084">
                  <c:v>0.24399999999999999</c:v>
                </c:pt>
                <c:pt idx="40085">
                  <c:v>0.24399999999999999</c:v>
                </c:pt>
                <c:pt idx="40086">
                  <c:v>0.24399999999999999</c:v>
                </c:pt>
                <c:pt idx="40087">
                  <c:v>0.24399999999999999</c:v>
                </c:pt>
                <c:pt idx="40088">
                  <c:v>0.24399999999999999</c:v>
                </c:pt>
                <c:pt idx="40089">
                  <c:v>0.24399999999999999</c:v>
                </c:pt>
                <c:pt idx="40090">
                  <c:v>0.24399999999999999</c:v>
                </c:pt>
                <c:pt idx="40091">
                  <c:v>0.24399999999999999</c:v>
                </c:pt>
                <c:pt idx="40092">
                  <c:v>0.24399999999999999</c:v>
                </c:pt>
                <c:pt idx="40093">
                  <c:v>0.24399999999999999</c:v>
                </c:pt>
                <c:pt idx="40094">
                  <c:v>0.24399999999999999</c:v>
                </c:pt>
                <c:pt idx="40095">
                  <c:v>0.245</c:v>
                </c:pt>
                <c:pt idx="40096">
                  <c:v>0.245</c:v>
                </c:pt>
                <c:pt idx="40097">
                  <c:v>0.245</c:v>
                </c:pt>
                <c:pt idx="40098">
                  <c:v>0.245</c:v>
                </c:pt>
                <c:pt idx="40099">
                  <c:v>0.245</c:v>
                </c:pt>
                <c:pt idx="40100">
                  <c:v>0.245</c:v>
                </c:pt>
                <c:pt idx="40101">
                  <c:v>0.245</c:v>
                </c:pt>
                <c:pt idx="40102">
                  <c:v>0.245</c:v>
                </c:pt>
                <c:pt idx="40103">
                  <c:v>0.245</c:v>
                </c:pt>
                <c:pt idx="40104">
                  <c:v>0.245</c:v>
                </c:pt>
                <c:pt idx="40105">
                  <c:v>0.245</c:v>
                </c:pt>
                <c:pt idx="40106">
                  <c:v>0.245</c:v>
                </c:pt>
                <c:pt idx="40107">
                  <c:v>0.245</c:v>
                </c:pt>
                <c:pt idx="40108">
                  <c:v>0.245</c:v>
                </c:pt>
                <c:pt idx="40109">
                  <c:v>0.245</c:v>
                </c:pt>
                <c:pt idx="40110">
                  <c:v>0.245</c:v>
                </c:pt>
                <c:pt idx="40111">
                  <c:v>0.245</c:v>
                </c:pt>
                <c:pt idx="40112">
                  <c:v>0.245</c:v>
                </c:pt>
                <c:pt idx="40113">
                  <c:v>0.245</c:v>
                </c:pt>
                <c:pt idx="40114">
                  <c:v>0.245</c:v>
                </c:pt>
                <c:pt idx="40115">
                  <c:v>0.245</c:v>
                </c:pt>
                <c:pt idx="40116">
                  <c:v>0.245</c:v>
                </c:pt>
                <c:pt idx="40117">
                  <c:v>0.245</c:v>
                </c:pt>
                <c:pt idx="40118">
                  <c:v>0.245</c:v>
                </c:pt>
                <c:pt idx="40119">
                  <c:v>0.245</c:v>
                </c:pt>
                <c:pt idx="40120">
                  <c:v>0.245</c:v>
                </c:pt>
                <c:pt idx="40121">
                  <c:v>0.245</c:v>
                </c:pt>
                <c:pt idx="40122">
                  <c:v>0.245</c:v>
                </c:pt>
                <c:pt idx="40123">
                  <c:v>0.245</c:v>
                </c:pt>
                <c:pt idx="40124">
                  <c:v>0.245</c:v>
                </c:pt>
                <c:pt idx="40125">
                  <c:v>0.245</c:v>
                </c:pt>
                <c:pt idx="40126">
                  <c:v>0.245</c:v>
                </c:pt>
                <c:pt idx="40127">
                  <c:v>0.245</c:v>
                </c:pt>
                <c:pt idx="40128">
                  <c:v>0.245</c:v>
                </c:pt>
                <c:pt idx="40129">
                  <c:v>0.245</c:v>
                </c:pt>
                <c:pt idx="40130">
                  <c:v>0.245</c:v>
                </c:pt>
                <c:pt idx="40131">
                  <c:v>0.245</c:v>
                </c:pt>
                <c:pt idx="40132">
                  <c:v>0.245</c:v>
                </c:pt>
                <c:pt idx="40133">
                  <c:v>0.245</c:v>
                </c:pt>
                <c:pt idx="40134">
                  <c:v>0.245</c:v>
                </c:pt>
                <c:pt idx="40135">
                  <c:v>0.245</c:v>
                </c:pt>
                <c:pt idx="40136">
                  <c:v>0.245</c:v>
                </c:pt>
                <c:pt idx="40137">
                  <c:v>0.245</c:v>
                </c:pt>
                <c:pt idx="40138">
                  <c:v>0.245</c:v>
                </c:pt>
                <c:pt idx="40139">
                  <c:v>0.245</c:v>
                </c:pt>
                <c:pt idx="40140">
                  <c:v>0.245</c:v>
                </c:pt>
                <c:pt idx="40141">
                  <c:v>0.245</c:v>
                </c:pt>
                <c:pt idx="40142">
                  <c:v>0.245</c:v>
                </c:pt>
                <c:pt idx="40143">
                  <c:v>0.245</c:v>
                </c:pt>
                <c:pt idx="40144">
                  <c:v>0.245</c:v>
                </c:pt>
                <c:pt idx="40145">
                  <c:v>0.245</c:v>
                </c:pt>
                <c:pt idx="40146">
                  <c:v>0.245</c:v>
                </c:pt>
                <c:pt idx="40147">
                  <c:v>0.245</c:v>
                </c:pt>
                <c:pt idx="40148">
                  <c:v>0.245</c:v>
                </c:pt>
                <c:pt idx="40149">
                  <c:v>0.245</c:v>
                </c:pt>
                <c:pt idx="40150">
                  <c:v>0.245</c:v>
                </c:pt>
                <c:pt idx="40151">
                  <c:v>0.245</c:v>
                </c:pt>
                <c:pt idx="40152">
                  <c:v>0.245</c:v>
                </c:pt>
                <c:pt idx="40153">
                  <c:v>0.245</c:v>
                </c:pt>
                <c:pt idx="40154">
                  <c:v>0.245</c:v>
                </c:pt>
                <c:pt idx="40155">
                  <c:v>0.245</c:v>
                </c:pt>
                <c:pt idx="40156">
                  <c:v>0.245</c:v>
                </c:pt>
                <c:pt idx="40157">
                  <c:v>0.245</c:v>
                </c:pt>
                <c:pt idx="40158">
                  <c:v>0.245</c:v>
                </c:pt>
                <c:pt idx="40159">
                  <c:v>0.245</c:v>
                </c:pt>
                <c:pt idx="40160">
                  <c:v>0.245</c:v>
                </c:pt>
                <c:pt idx="40161">
                  <c:v>0.245</c:v>
                </c:pt>
                <c:pt idx="40162">
                  <c:v>0.245</c:v>
                </c:pt>
                <c:pt idx="40163">
                  <c:v>0.245</c:v>
                </c:pt>
                <c:pt idx="40164">
                  <c:v>0.245</c:v>
                </c:pt>
                <c:pt idx="40165">
                  <c:v>0.245</c:v>
                </c:pt>
                <c:pt idx="40166">
                  <c:v>0.245</c:v>
                </c:pt>
                <c:pt idx="40167">
                  <c:v>0.245</c:v>
                </c:pt>
                <c:pt idx="40168">
                  <c:v>0.245</c:v>
                </c:pt>
                <c:pt idx="40169">
                  <c:v>0.245</c:v>
                </c:pt>
                <c:pt idx="40170">
                  <c:v>0.245</c:v>
                </c:pt>
                <c:pt idx="40171">
                  <c:v>0.245</c:v>
                </c:pt>
                <c:pt idx="40172">
                  <c:v>0.245</c:v>
                </c:pt>
                <c:pt idx="40173">
                  <c:v>0.245</c:v>
                </c:pt>
                <c:pt idx="40174">
                  <c:v>0.245</c:v>
                </c:pt>
                <c:pt idx="40175">
                  <c:v>0.245</c:v>
                </c:pt>
                <c:pt idx="40176">
                  <c:v>0.246</c:v>
                </c:pt>
                <c:pt idx="40177">
                  <c:v>0.246</c:v>
                </c:pt>
                <c:pt idx="40178">
                  <c:v>0.246</c:v>
                </c:pt>
                <c:pt idx="40179">
                  <c:v>0.246</c:v>
                </c:pt>
                <c:pt idx="40180">
                  <c:v>0.246</c:v>
                </c:pt>
                <c:pt idx="40181">
                  <c:v>0.246</c:v>
                </c:pt>
                <c:pt idx="40182">
                  <c:v>0.246</c:v>
                </c:pt>
                <c:pt idx="40183">
                  <c:v>0.246</c:v>
                </c:pt>
                <c:pt idx="40184">
                  <c:v>0.246</c:v>
                </c:pt>
                <c:pt idx="40185">
                  <c:v>0.246</c:v>
                </c:pt>
                <c:pt idx="40186">
                  <c:v>0.246</c:v>
                </c:pt>
                <c:pt idx="40187">
                  <c:v>0.246</c:v>
                </c:pt>
                <c:pt idx="40188">
                  <c:v>0.246</c:v>
                </c:pt>
                <c:pt idx="40189">
                  <c:v>0.246</c:v>
                </c:pt>
                <c:pt idx="40190">
                  <c:v>0.246</c:v>
                </c:pt>
                <c:pt idx="40191">
                  <c:v>0.246</c:v>
                </c:pt>
                <c:pt idx="40192">
                  <c:v>0.246</c:v>
                </c:pt>
                <c:pt idx="40193">
                  <c:v>0.246</c:v>
                </c:pt>
                <c:pt idx="40194">
                  <c:v>0.246</c:v>
                </c:pt>
                <c:pt idx="40195">
                  <c:v>0.246</c:v>
                </c:pt>
                <c:pt idx="40196">
                  <c:v>0.246</c:v>
                </c:pt>
                <c:pt idx="40197">
                  <c:v>0.246</c:v>
                </c:pt>
                <c:pt idx="40198">
                  <c:v>0.246</c:v>
                </c:pt>
                <c:pt idx="40199">
                  <c:v>0.246</c:v>
                </c:pt>
                <c:pt idx="40200">
                  <c:v>0.246</c:v>
                </c:pt>
                <c:pt idx="40201">
                  <c:v>0.246</c:v>
                </c:pt>
                <c:pt idx="40202">
                  <c:v>0.246</c:v>
                </c:pt>
                <c:pt idx="40203">
                  <c:v>0.246</c:v>
                </c:pt>
                <c:pt idx="40204">
                  <c:v>0.246</c:v>
                </c:pt>
                <c:pt idx="40205">
                  <c:v>0.246</c:v>
                </c:pt>
                <c:pt idx="40206">
                  <c:v>0.246</c:v>
                </c:pt>
                <c:pt idx="40207">
                  <c:v>0.246</c:v>
                </c:pt>
                <c:pt idx="40208">
                  <c:v>0.246</c:v>
                </c:pt>
                <c:pt idx="40209">
                  <c:v>0.246</c:v>
                </c:pt>
                <c:pt idx="40210">
                  <c:v>0.246</c:v>
                </c:pt>
                <c:pt idx="40211">
                  <c:v>0.246</c:v>
                </c:pt>
                <c:pt idx="40212">
                  <c:v>0.246</c:v>
                </c:pt>
                <c:pt idx="40213">
                  <c:v>0.246</c:v>
                </c:pt>
                <c:pt idx="40214">
                  <c:v>0.246</c:v>
                </c:pt>
                <c:pt idx="40215">
                  <c:v>0.246</c:v>
                </c:pt>
                <c:pt idx="40216">
                  <c:v>0.246</c:v>
                </c:pt>
                <c:pt idx="40217">
                  <c:v>0.246</c:v>
                </c:pt>
                <c:pt idx="40218">
                  <c:v>0.246</c:v>
                </c:pt>
                <c:pt idx="40219">
                  <c:v>0.246</c:v>
                </c:pt>
                <c:pt idx="40220">
                  <c:v>0.246</c:v>
                </c:pt>
                <c:pt idx="40221">
                  <c:v>0.246</c:v>
                </c:pt>
                <c:pt idx="40222">
                  <c:v>0.246</c:v>
                </c:pt>
                <c:pt idx="40223">
                  <c:v>0.246</c:v>
                </c:pt>
                <c:pt idx="40224">
                  <c:v>0.246</c:v>
                </c:pt>
                <c:pt idx="40225">
                  <c:v>0.246</c:v>
                </c:pt>
                <c:pt idx="40226">
                  <c:v>0.246</c:v>
                </c:pt>
                <c:pt idx="40227">
                  <c:v>0.246</c:v>
                </c:pt>
                <c:pt idx="40228">
                  <c:v>0.246</c:v>
                </c:pt>
                <c:pt idx="40229">
                  <c:v>0.246</c:v>
                </c:pt>
                <c:pt idx="40230">
                  <c:v>0.246</c:v>
                </c:pt>
                <c:pt idx="40231">
                  <c:v>0.246</c:v>
                </c:pt>
                <c:pt idx="40232">
                  <c:v>0.246</c:v>
                </c:pt>
                <c:pt idx="40233">
                  <c:v>0.246</c:v>
                </c:pt>
                <c:pt idx="40234">
                  <c:v>0.246</c:v>
                </c:pt>
                <c:pt idx="40235">
                  <c:v>0.246</c:v>
                </c:pt>
                <c:pt idx="40236">
                  <c:v>0.246</c:v>
                </c:pt>
                <c:pt idx="40237">
                  <c:v>0.246</c:v>
                </c:pt>
                <c:pt idx="40238">
                  <c:v>0.246</c:v>
                </c:pt>
                <c:pt idx="40239">
                  <c:v>0.246</c:v>
                </c:pt>
                <c:pt idx="40240">
                  <c:v>0.246</c:v>
                </c:pt>
                <c:pt idx="40241">
                  <c:v>0.246</c:v>
                </c:pt>
                <c:pt idx="40242">
                  <c:v>0.246</c:v>
                </c:pt>
                <c:pt idx="40243">
                  <c:v>0.246</c:v>
                </c:pt>
                <c:pt idx="40244">
                  <c:v>0.246</c:v>
                </c:pt>
                <c:pt idx="40245">
                  <c:v>0.246</c:v>
                </c:pt>
                <c:pt idx="40246">
                  <c:v>0.246</c:v>
                </c:pt>
                <c:pt idx="40247">
                  <c:v>0.246</c:v>
                </c:pt>
                <c:pt idx="40248">
                  <c:v>0.246</c:v>
                </c:pt>
                <c:pt idx="40249">
                  <c:v>0.246</c:v>
                </c:pt>
                <c:pt idx="40250">
                  <c:v>0.246</c:v>
                </c:pt>
                <c:pt idx="40251">
                  <c:v>0.246</c:v>
                </c:pt>
                <c:pt idx="40252">
                  <c:v>0.246</c:v>
                </c:pt>
                <c:pt idx="40253">
                  <c:v>0.246</c:v>
                </c:pt>
                <c:pt idx="40254">
                  <c:v>0.246</c:v>
                </c:pt>
                <c:pt idx="40255">
                  <c:v>0.246</c:v>
                </c:pt>
                <c:pt idx="40256">
                  <c:v>0.246</c:v>
                </c:pt>
                <c:pt idx="40257">
                  <c:v>0.247</c:v>
                </c:pt>
                <c:pt idx="40258">
                  <c:v>0.247</c:v>
                </c:pt>
                <c:pt idx="40259">
                  <c:v>0.247</c:v>
                </c:pt>
                <c:pt idx="40260">
                  <c:v>0.247</c:v>
                </c:pt>
                <c:pt idx="40261">
                  <c:v>0.247</c:v>
                </c:pt>
                <c:pt idx="40262">
                  <c:v>0.247</c:v>
                </c:pt>
                <c:pt idx="40263">
                  <c:v>0.247</c:v>
                </c:pt>
                <c:pt idx="40264">
                  <c:v>0.247</c:v>
                </c:pt>
                <c:pt idx="40265">
                  <c:v>0.247</c:v>
                </c:pt>
                <c:pt idx="40266">
                  <c:v>0.247</c:v>
                </c:pt>
                <c:pt idx="40267">
                  <c:v>0.247</c:v>
                </c:pt>
                <c:pt idx="40268">
                  <c:v>0.247</c:v>
                </c:pt>
                <c:pt idx="40269">
                  <c:v>0.247</c:v>
                </c:pt>
                <c:pt idx="40270">
                  <c:v>0.247</c:v>
                </c:pt>
                <c:pt idx="40271">
                  <c:v>0.247</c:v>
                </c:pt>
                <c:pt idx="40272">
                  <c:v>0.247</c:v>
                </c:pt>
                <c:pt idx="40273">
                  <c:v>0.247</c:v>
                </c:pt>
                <c:pt idx="40274">
                  <c:v>0.247</c:v>
                </c:pt>
                <c:pt idx="40275">
                  <c:v>0.247</c:v>
                </c:pt>
                <c:pt idx="40276">
                  <c:v>0.247</c:v>
                </c:pt>
                <c:pt idx="40277">
                  <c:v>0.247</c:v>
                </c:pt>
                <c:pt idx="40278">
                  <c:v>0.247</c:v>
                </c:pt>
                <c:pt idx="40279">
                  <c:v>0.247</c:v>
                </c:pt>
                <c:pt idx="40280">
                  <c:v>0.247</c:v>
                </c:pt>
                <c:pt idx="40281">
                  <c:v>0.247</c:v>
                </c:pt>
                <c:pt idx="40282">
                  <c:v>0.247</c:v>
                </c:pt>
                <c:pt idx="40283">
                  <c:v>0.247</c:v>
                </c:pt>
                <c:pt idx="40284">
                  <c:v>0.247</c:v>
                </c:pt>
                <c:pt idx="40285">
                  <c:v>0.247</c:v>
                </c:pt>
                <c:pt idx="40286">
                  <c:v>0.247</c:v>
                </c:pt>
                <c:pt idx="40287">
                  <c:v>0.247</c:v>
                </c:pt>
                <c:pt idx="40288">
                  <c:v>0.247</c:v>
                </c:pt>
                <c:pt idx="40289">
                  <c:v>0.247</c:v>
                </c:pt>
                <c:pt idx="40290">
                  <c:v>0.247</c:v>
                </c:pt>
                <c:pt idx="40291">
                  <c:v>0.247</c:v>
                </c:pt>
                <c:pt idx="40292">
                  <c:v>0.247</c:v>
                </c:pt>
                <c:pt idx="40293">
                  <c:v>0.247</c:v>
                </c:pt>
                <c:pt idx="40294">
                  <c:v>0.247</c:v>
                </c:pt>
                <c:pt idx="40295">
                  <c:v>0.247</c:v>
                </c:pt>
                <c:pt idx="40296">
                  <c:v>0.247</c:v>
                </c:pt>
                <c:pt idx="40297">
                  <c:v>0.247</c:v>
                </c:pt>
                <c:pt idx="40298">
                  <c:v>0.247</c:v>
                </c:pt>
                <c:pt idx="40299">
                  <c:v>0.247</c:v>
                </c:pt>
                <c:pt idx="40300">
                  <c:v>0.247</c:v>
                </c:pt>
                <c:pt idx="40301">
                  <c:v>0.247</c:v>
                </c:pt>
                <c:pt idx="40302">
                  <c:v>0.247</c:v>
                </c:pt>
                <c:pt idx="40303">
                  <c:v>0.247</c:v>
                </c:pt>
                <c:pt idx="40304">
                  <c:v>0.247</c:v>
                </c:pt>
                <c:pt idx="40305">
                  <c:v>0.247</c:v>
                </c:pt>
                <c:pt idx="40306">
                  <c:v>0.247</c:v>
                </c:pt>
                <c:pt idx="40307">
                  <c:v>0.247</c:v>
                </c:pt>
                <c:pt idx="40308">
                  <c:v>0.247</c:v>
                </c:pt>
                <c:pt idx="40309">
                  <c:v>0.247</c:v>
                </c:pt>
                <c:pt idx="40310">
                  <c:v>0.247</c:v>
                </c:pt>
                <c:pt idx="40311">
                  <c:v>0.247</c:v>
                </c:pt>
                <c:pt idx="40312">
                  <c:v>0.247</c:v>
                </c:pt>
                <c:pt idx="40313">
                  <c:v>0.247</c:v>
                </c:pt>
                <c:pt idx="40314">
                  <c:v>0.247</c:v>
                </c:pt>
                <c:pt idx="40315">
                  <c:v>0.247</c:v>
                </c:pt>
                <c:pt idx="40316">
                  <c:v>0.247</c:v>
                </c:pt>
                <c:pt idx="40317">
                  <c:v>0.247</c:v>
                </c:pt>
                <c:pt idx="40318">
                  <c:v>0.247</c:v>
                </c:pt>
                <c:pt idx="40319">
                  <c:v>0.247</c:v>
                </c:pt>
                <c:pt idx="40320">
                  <c:v>0.247</c:v>
                </c:pt>
                <c:pt idx="40321">
                  <c:v>0.247</c:v>
                </c:pt>
                <c:pt idx="40322">
                  <c:v>0.247</c:v>
                </c:pt>
                <c:pt idx="40323">
                  <c:v>0.247</c:v>
                </c:pt>
                <c:pt idx="40324">
                  <c:v>0.247</c:v>
                </c:pt>
                <c:pt idx="40325">
                  <c:v>0.247</c:v>
                </c:pt>
                <c:pt idx="40326">
                  <c:v>0.247</c:v>
                </c:pt>
                <c:pt idx="40327">
                  <c:v>0.247</c:v>
                </c:pt>
                <c:pt idx="40328">
                  <c:v>0.247</c:v>
                </c:pt>
                <c:pt idx="40329">
                  <c:v>0.247</c:v>
                </c:pt>
                <c:pt idx="40330">
                  <c:v>0.247</c:v>
                </c:pt>
                <c:pt idx="40331">
                  <c:v>0.247</c:v>
                </c:pt>
                <c:pt idx="40332">
                  <c:v>0.247</c:v>
                </c:pt>
                <c:pt idx="40333">
                  <c:v>0.247</c:v>
                </c:pt>
                <c:pt idx="40334">
                  <c:v>0.247</c:v>
                </c:pt>
                <c:pt idx="40335">
                  <c:v>0.247</c:v>
                </c:pt>
                <c:pt idx="40336">
                  <c:v>0.247</c:v>
                </c:pt>
                <c:pt idx="40337">
                  <c:v>0.247</c:v>
                </c:pt>
                <c:pt idx="40338">
                  <c:v>0.248</c:v>
                </c:pt>
                <c:pt idx="40339">
                  <c:v>0.248</c:v>
                </c:pt>
                <c:pt idx="40340">
                  <c:v>0.248</c:v>
                </c:pt>
                <c:pt idx="40341">
                  <c:v>0.248</c:v>
                </c:pt>
                <c:pt idx="40342">
                  <c:v>0.248</c:v>
                </c:pt>
                <c:pt idx="40343">
                  <c:v>0.248</c:v>
                </c:pt>
                <c:pt idx="40344">
                  <c:v>0.248</c:v>
                </c:pt>
                <c:pt idx="40345">
                  <c:v>0.248</c:v>
                </c:pt>
                <c:pt idx="40346">
                  <c:v>0.248</c:v>
                </c:pt>
                <c:pt idx="40347">
                  <c:v>0.248</c:v>
                </c:pt>
                <c:pt idx="40348">
                  <c:v>0.248</c:v>
                </c:pt>
                <c:pt idx="40349">
                  <c:v>0.248</c:v>
                </c:pt>
                <c:pt idx="40350">
                  <c:v>0.248</c:v>
                </c:pt>
                <c:pt idx="40351">
                  <c:v>0.248</c:v>
                </c:pt>
                <c:pt idx="40352">
                  <c:v>0.248</c:v>
                </c:pt>
                <c:pt idx="40353">
                  <c:v>0.248</c:v>
                </c:pt>
                <c:pt idx="40354">
                  <c:v>0.248</c:v>
                </c:pt>
                <c:pt idx="40355">
                  <c:v>0.248</c:v>
                </c:pt>
                <c:pt idx="40356">
                  <c:v>0.248</c:v>
                </c:pt>
                <c:pt idx="40357">
                  <c:v>0.248</c:v>
                </c:pt>
                <c:pt idx="40358">
                  <c:v>0.248</c:v>
                </c:pt>
                <c:pt idx="40359">
                  <c:v>0.248</c:v>
                </c:pt>
                <c:pt idx="40360">
                  <c:v>0.248</c:v>
                </c:pt>
                <c:pt idx="40361">
                  <c:v>0.248</c:v>
                </c:pt>
                <c:pt idx="40362">
                  <c:v>0.248</c:v>
                </c:pt>
                <c:pt idx="40363">
                  <c:v>0.248</c:v>
                </c:pt>
                <c:pt idx="40364">
                  <c:v>0.248</c:v>
                </c:pt>
                <c:pt idx="40365">
                  <c:v>0.248</c:v>
                </c:pt>
                <c:pt idx="40366">
                  <c:v>0.248</c:v>
                </c:pt>
                <c:pt idx="40367">
                  <c:v>0.248</c:v>
                </c:pt>
                <c:pt idx="40368">
                  <c:v>0.248</c:v>
                </c:pt>
                <c:pt idx="40369">
                  <c:v>0.248</c:v>
                </c:pt>
                <c:pt idx="40370">
                  <c:v>0.248</c:v>
                </c:pt>
                <c:pt idx="40371">
                  <c:v>0.248</c:v>
                </c:pt>
                <c:pt idx="40372">
                  <c:v>0.248</c:v>
                </c:pt>
                <c:pt idx="40373">
                  <c:v>0.248</c:v>
                </c:pt>
                <c:pt idx="40374">
                  <c:v>0.248</c:v>
                </c:pt>
                <c:pt idx="40375">
                  <c:v>0.248</c:v>
                </c:pt>
                <c:pt idx="40376">
                  <c:v>0.248</c:v>
                </c:pt>
                <c:pt idx="40377">
                  <c:v>0.248</c:v>
                </c:pt>
                <c:pt idx="40378">
                  <c:v>0.248</c:v>
                </c:pt>
                <c:pt idx="40379">
                  <c:v>0.248</c:v>
                </c:pt>
                <c:pt idx="40380">
                  <c:v>0.248</c:v>
                </c:pt>
                <c:pt idx="40381">
                  <c:v>0.248</c:v>
                </c:pt>
                <c:pt idx="40382">
                  <c:v>0.248</c:v>
                </c:pt>
                <c:pt idx="40383">
                  <c:v>0.248</c:v>
                </c:pt>
                <c:pt idx="40384">
                  <c:v>0.248</c:v>
                </c:pt>
                <c:pt idx="40385">
                  <c:v>0.248</c:v>
                </c:pt>
                <c:pt idx="40386">
                  <c:v>0.248</c:v>
                </c:pt>
                <c:pt idx="40387">
                  <c:v>0.248</c:v>
                </c:pt>
                <c:pt idx="40388">
                  <c:v>0.248</c:v>
                </c:pt>
                <c:pt idx="40389">
                  <c:v>0.248</c:v>
                </c:pt>
                <c:pt idx="40390">
                  <c:v>0.248</c:v>
                </c:pt>
                <c:pt idx="40391">
                  <c:v>0.248</c:v>
                </c:pt>
                <c:pt idx="40392">
                  <c:v>0.248</c:v>
                </c:pt>
                <c:pt idx="40393">
                  <c:v>0.248</c:v>
                </c:pt>
                <c:pt idx="40394">
                  <c:v>0.248</c:v>
                </c:pt>
                <c:pt idx="40395">
                  <c:v>0.248</c:v>
                </c:pt>
                <c:pt idx="40396">
                  <c:v>0.248</c:v>
                </c:pt>
                <c:pt idx="40397">
                  <c:v>0.248</c:v>
                </c:pt>
                <c:pt idx="40398">
                  <c:v>0.248</c:v>
                </c:pt>
                <c:pt idx="40399">
                  <c:v>0.248</c:v>
                </c:pt>
                <c:pt idx="40400">
                  <c:v>0.248</c:v>
                </c:pt>
                <c:pt idx="40401">
                  <c:v>0.248</c:v>
                </c:pt>
                <c:pt idx="40402">
                  <c:v>0.248</c:v>
                </c:pt>
                <c:pt idx="40403">
                  <c:v>0.248</c:v>
                </c:pt>
                <c:pt idx="40404">
                  <c:v>0.248</c:v>
                </c:pt>
                <c:pt idx="40405">
                  <c:v>0.248</c:v>
                </c:pt>
                <c:pt idx="40406">
                  <c:v>0.248</c:v>
                </c:pt>
                <c:pt idx="40407">
                  <c:v>0.248</c:v>
                </c:pt>
                <c:pt idx="40408">
                  <c:v>0.248</c:v>
                </c:pt>
                <c:pt idx="40409">
                  <c:v>0.248</c:v>
                </c:pt>
                <c:pt idx="40410">
                  <c:v>0.248</c:v>
                </c:pt>
                <c:pt idx="40411">
                  <c:v>0.248</c:v>
                </c:pt>
                <c:pt idx="40412">
                  <c:v>0.248</c:v>
                </c:pt>
                <c:pt idx="40413">
                  <c:v>0.248</c:v>
                </c:pt>
                <c:pt idx="40414">
                  <c:v>0.248</c:v>
                </c:pt>
                <c:pt idx="40415">
                  <c:v>0.248</c:v>
                </c:pt>
                <c:pt idx="40416">
                  <c:v>0.248</c:v>
                </c:pt>
                <c:pt idx="40417">
                  <c:v>0.248</c:v>
                </c:pt>
                <c:pt idx="40418">
                  <c:v>0.248</c:v>
                </c:pt>
                <c:pt idx="40419">
                  <c:v>0.249</c:v>
                </c:pt>
                <c:pt idx="40420">
                  <c:v>0.249</c:v>
                </c:pt>
                <c:pt idx="40421">
                  <c:v>0.249</c:v>
                </c:pt>
                <c:pt idx="40422">
                  <c:v>0.249</c:v>
                </c:pt>
                <c:pt idx="40423">
                  <c:v>0.249</c:v>
                </c:pt>
                <c:pt idx="40424">
                  <c:v>0.249</c:v>
                </c:pt>
                <c:pt idx="40425">
                  <c:v>0.249</c:v>
                </c:pt>
                <c:pt idx="40426">
                  <c:v>0.249</c:v>
                </c:pt>
                <c:pt idx="40427">
                  <c:v>0.249</c:v>
                </c:pt>
                <c:pt idx="40428">
                  <c:v>0.249</c:v>
                </c:pt>
                <c:pt idx="40429">
                  <c:v>0.249</c:v>
                </c:pt>
                <c:pt idx="40430">
                  <c:v>0.249</c:v>
                </c:pt>
                <c:pt idx="40431">
                  <c:v>0.249</c:v>
                </c:pt>
                <c:pt idx="40432">
                  <c:v>0.249</c:v>
                </c:pt>
                <c:pt idx="40433">
                  <c:v>0.249</c:v>
                </c:pt>
                <c:pt idx="40434">
                  <c:v>0.249</c:v>
                </c:pt>
                <c:pt idx="40435">
                  <c:v>0.249</c:v>
                </c:pt>
                <c:pt idx="40436">
                  <c:v>0.249</c:v>
                </c:pt>
                <c:pt idx="40437">
                  <c:v>0.249</c:v>
                </c:pt>
                <c:pt idx="40438">
                  <c:v>0.249</c:v>
                </c:pt>
                <c:pt idx="40439">
                  <c:v>0.249</c:v>
                </c:pt>
                <c:pt idx="40440">
                  <c:v>0.249</c:v>
                </c:pt>
                <c:pt idx="40441">
                  <c:v>0.249</c:v>
                </c:pt>
                <c:pt idx="40442">
                  <c:v>0.249</c:v>
                </c:pt>
                <c:pt idx="40443">
                  <c:v>0.249</c:v>
                </c:pt>
                <c:pt idx="40444">
                  <c:v>0.249</c:v>
                </c:pt>
                <c:pt idx="40445">
                  <c:v>0.249</c:v>
                </c:pt>
                <c:pt idx="40446">
                  <c:v>0.249</c:v>
                </c:pt>
                <c:pt idx="40447">
                  <c:v>0.249</c:v>
                </c:pt>
                <c:pt idx="40448">
                  <c:v>0.249</c:v>
                </c:pt>
                <c:pt idx="40449">
                  <c:v>0.249</c:v>
                </c:pt>
                <c:pt idx="40450">
                  <c:v>0.249</c:v>
                </c:pt>
                <c:pt idx="40451">
                  <c:v>0.249</c:v>
                </c:pt>
                <c:pt idx="40452">
                  <c:v>0.249</c:v>
                </c:pt>
                <c:pt idx="40453">
                  <c:v>0.249</c:v>
                </c:pt>
                <c:pt idx="40454">
                  <c:v>0.249</c:v>
                </c:pt>
                <c:pt idx="40455">
                  <c:v>0.249</c:v>
                </c:pt>
                <c:pt idx="40456">
                  <c:v>0.249</c:v>
                </c:pt>
                <c:pt idx="40457">
                  <c:v>0.249</c:v>
                </c:pt>
                <c:pt idx="40458">
                  <c:v>0.249</c:v>
                </c:pt>
                <c:pt idx="40459">
                  <c:v>0.249</c:v>
                </c:pt>
                <c:pt idx="40460">
                  <c:v>0.249</c:v>
                </c:pt>
                <c:pt idx="40461">
                  <c:v>0.249</c:v>
                </c:pt>
                <c:pt idx="40462">
                  <c:v>0.249</c:v>
                </c:pt>
                <c:pt idx="40463">
                  <c:v>0.249</c:v>
                </c:pt>
                <c:pt idx="40464">
                  <c:v>0.249</c:v>
                </c:pt>
                <c:pt idx="40465">
                  <c:v>0.249</c:v>
                </c:pt>
                <c:pt idx="40466">
                  <c:v>0.249</c:v>
                </c:pt>
                <c:pt idx="40467">
                  <c:v>0.249</c:v>
                </c:pt>
                <c:pt idx="40468">
                  <c:v>0.249</c:v>
                </c:pt>
                <c:pt idx="40469">
                  <c:v>0.249</c:v>
                </c:pt>
                <c:pt idx="40470">
                  <c:v>0.249</c:v>
                </c:pt>
                <c:pt idx="40471">
                  <c:v>0.249</c:v>
                </c:pt>
                <c:pt idx="40472">
                  <c:v>0.249</c:v>
                </c:pt>
                <c:pt idx="40473">
                  <c:v>0.249</c:v>
                </c:pt>
                <c:pt idx="40474">
                  <c:v>0.249</c:v>
                </c:pt>
                <c:pt idx="40475">
                  <c:v>0.249</c:v>
                </c:pt>
                <c:pt idx="40476">
                  <c:v>0.249</c:v>
                </c:pt>
                <c:pt idx="40477">
                  <c:v>0.249</c:v>
                </c:pt>
                <c:pt idx="40478">
                  <c:v>0.249</c:v>
                </c:pt>
                <c:pt idx="40479">
                  <c:v>0.249</c:v>
                </c:pt>
                <c:pt idx="40480">
                  <c:v>0.249</c:v>
                </c:pt>
                <c:pt idx="40481">
                  <c:v>0.249</c:v>
                </c:pt>
                <c:pt idx="40482">
                  <c:v>0.249</c:v>
                </c:pt>
                <c:pt idx="40483">
                  <c:v>0.249</c:v>
                </c:pt>
                <c:pt idx="40484">
                  <c:v>0.249</c:v>
                </c:pt>
                <c:pt idx="40485">
                  <c:v>0.249</c:v>
                </c:pt>
                <c:pt idx="40486">
                  <c:v>0.249</c:v>
                </c:pt>
                <c:pt idx="40487">
                  <c:v>0.249</c:v>
                </c:pt>
                <c:pt idx="40488">
                  <c:v>0.249</c:v>
                </c:pt>
                <c:pt idx="40489">
                  <c:v>0.249</c:v>
                </c:pt>
                <c:pt idx="40490">
                  <c:v>0.249</c:v>
                </c:pt>
                <c:pt idx="40491">
                  <c:v>0.249</c:v>
                </c:pt>
                <c:pt idx="40492">
                  <c:v>0.249</c:v>
                </c:pt>
                <c:pt idx="40493">
                  <c:v>0.249</c:v>
                </c:pt>
                <c:pt idx="40494">
                  <c:v>0.249</c:v>
                </c:pt>
                <c:pt idx="40495">
                  <c:v>0.249</c:v>
                </c:pt>
                <c:pt idx="40496">
                  <c:v>0.249</c:v>
                </c:pt>
                <c:pt idx="40497">
                  <c:v>0.249</c:v>
                </c:pt>
                <c:pt idx="40498">
                  <c:v>0.249</c:v>
                </c:pt>
                <c:pt idx="40499">
                  <c:v>0.249</c:v>
                </c:pt>
                <c:pt idx="40500">
                  <c:v>0.25</c:v>
                </c:pt>
                <c:pt idx="40501">
                  <c:v>0.25</c:v>
                </c:pt>
                <c:pt idx="40502">
                  <c:v>0.25</c:v>
                </c:pt>
                <c:pt idx="40503">
                  <c:v>0.25</c:v>
                </c:pt>
                <c:pt idx="40504">
                  <c:v>0.25</c:v>
                </c:pt>
                <c:pt idx="40505">
                  <c:v>0.25</c:v>
                </c:pt>
                <c:pt idx="40506">
                  <c:v>0.25</c:v>
                </c:pt>
                <c:pt idx="40507">
                  <c:v>0.25</c:v>
                </c:pt>
                <c:pt idx="40508">
                  <c:v>0.25</c:v>
                </c:pt>
                <c:pt idx="40509">
                  <c:v>0.25</c:v>
                </c:pt>
                <c:pt idx="40510">
                  <c:v>0.25</c:v>
                </c:pt>
                <c:pt idx="40511">
                  <c:v>0.25</c:v>
                </c:pt>
                <c:pt idx="40512">
                  <c:v>0.25</c:v>
                </c:pt>
                <c:pt idx="40513">
                  <c:v>0.25</c:v>
                </c:pt>
                <c:pt idx="40514">
                  <c:v>0.25</c:v>
                </c:pt>
                <c:pt idx="40515">
                  <c:v>0.25</c:v>
                </c:pt>
                <c:pt idx="40516">
                  <c:v>0.25</c:v>
                </c:pt>
                <c:pt idx="40517">
                  <c:v>0.25</c:v>
                </c:pt>
                <c:pt idx="40518">
                  <c:v>0.25</c:v>
                </c:pt>
                <c:pt idx="40519">
                  <c:v>0.25</c:v>
                </c:pt>
                <c:pt idx="40520">
                  <c:v>0.25</c:v>
                </c:pt>
                <c:pt idx="40521">
                  <c:v>0.25</c:v>
                </c:pt>
                <c:pt idx="40522">
                  <c:v>0.25</c:v>
                </c:pt>
                <c:pt idx="40523">
                  <c:v>0.25</c:v>
                </c:pt>
                <c:pt idx="40524">
                  <c:v>0.25</c:v>
                </c:pt>
                <c:pt idx="40525">
                  <c:v>0.25</c:v>
                </c:pt>
                <c:pt idx="40526">
                  <c:v>0.25</c:v>
                </c:pt>
                <c:pt idx="40527">
                  <c:v>0.25</c:v>
                </c:pt>
                <c:pt idx="40528">
                  <c:v>0.25</c:v>
                </c:pt>
                <c:pt idx="40529">
                  <c:v>0.25</c:v>
                </c:pt>
                <c:pt idx="40530">
                  <c:v>0.25</c:v>
                </c:pt>
                <c:pt idx="40531">
                  <c:v>0.25</c:v>
                </c:pt>
                <c:pt idx="40532">
                  <c:v>0.25</c:v>
                </c:pt>
                <c:pt idx="40533">
                  <c:v>0.25</c:v>
                </c:pt>
                <c:pt idx="40534">
                  <c:v>0.25</c:v>
                </c:pt>
                <c:pt idx="40535">
                  <c:v>0.25</c:v>
                </c:pt>
                <c:pt idx="40536">
                  <c:v>0.25</c:v>
                </c:pt>
                <c:pt idx="40537">
                  <c:v>0.25</c:v>
                </c:pt>
                <c:pt idx="40538">
                  <c:v>0.25</c:v>
                </c:pt>
                <c:pt idx="40539">
                  <c:v>0.25</c:v>
                </c:pt>
                <c:pt idx="40540">
                  <c:v>0.25</c:v>
                </c:pt>
                <c:pt idx="40541">
                  <c:v>0.25</c:v>
                </c:pt>
                <c:pt idx="40542">
                  <c:v>0.25</c:v>
                </c:pt>
                <c:pt idx="40543">
                  <c:v>0.25</c:v>
                </c:pt>
                <c:pt idx="40544">
                  <c:v>0.25</c:v>
                </c:pt>
                <c:pt idx="40545">
                  <c:v>0.25</c:v>
                </c:pt>
                <c:pt idx="40546">
                  <c:v>0.25</c:v>
                </c:pt>
                <c:pt idx="40547">
                  <c:v>0.25</c:v>
                </c:pt>
                <c:pt idx="40548">
                  <c:v>0.25</c:v>
                </c:pt>
                <c:pt idx="40549">
                  <c:v>0.25</c:v>
                </c:pt>
                <c:pt idx="40550">
                  <c:v>0.25</c:v>
                </c:pt>
                <c:pt idx="40551">
                  <c:v>0.25</c:v>
                </c:pt>
                <c:pt idx="40552">
                  <c:v>0.25</c:v>
                </c:pt>
                <c:pt idx="40553">
                  <c:v>0.25</c:v>
                </c:pt>
                <c:pt idx="40554">
                  <c:v>0.25</c:v>
                </c:pt>
                <c:pt idx="40555">
                  <c:v>0.25</c:v>
                </c:pt>
                <c:pt idx="40556">
                  <c:v>0.25</c:v>
                </c:pt>
                <c:pt idx="40557">
                  <c:v>0.25</c:v>
                </c:pt>
                <c:pt idx="40558">
                  <c:v>0.25</c:v>
                </c:pt>
                <c:pt idx="40559">
                  <c:v>0.25</c:v>
                </c:pt>
                <c:pt idx="40560">
                  <c:v>0.25</c:v>
                </c:pt>
                <c:pt idx="40561">
                  <c:v>0.25</c:v>
                </c:pt>
                <c:pt idx="40562">
                  <c:v>0.25</c:v>
                </c:pt>
                <c:pt idx="40563">
                  <c:v>0.25</c:v>
                </c:pt>
                <c:pt idx="40564">
                  <c:v>0.25</c:v>
                </c:pt>
                <c:pt idx="40565">
                  <c:v>0.25</c:v>
                </c:pt>
                <c:pt idx="40566">
                  <c:v>0.25</c:v>
                </c:pt>
                <c:pt idx="40567">
                  <c:v>0.25</c:v>
                </c:pt>
                <c:pt idx="40568">
                  <c:v>0.25</c:v>
                </c:pt>
                <c:pt idx="40569">
                  <c:v>0.25</c:v>
                </c:pt>
                <c:pt idx="40570">
                  <c:v>0.25</c:v>
                </c:pt>
                <c:pt idx="40571">
                  <c:v>0.25</c:v>
                </c:pt>
                <c:pt idx="40572">
                  <c:v>0.25</c:v>
                </c:pt>
                <c:pt idx="40573">
                  <c:v>0.25</c:v>
                </c:pt>
                <c:pt idx="40574">
                  <c:v>0.25</c:v>
                </c:pt>
                <c:pt idx="40575">
                  <c:v>0.25</c:v>
                </c:pt>
                <c:pt idx="40576">
                  <c:v>0.25</c:v>
                </c:pt>
                <c:pt idx="40577">
                  <c:v>0.25</c:v>
                </c:pt>
                <c:pt idx="40578">
                  <c:v>0.25</c:v>
                </c:pt>
                <c:pt idx="40579">
                  <c:v>0.25</c:v>
                </c:pt>
                <c:pt idx="40580">
                  <c:v>0.25</c:v>
                </c:pt>
              </c:numCache>
            </c:numRef>
          </c:xVal>
          <c:yVal>
            <c:numRef>
              <c:f>'Both E fields'!$G$3:$G$40583</c:f>
              <c:numCache>
                <c:formatCode>General</c:formatCode>
                <c:ptCount val="40581"/>
                <c:pt idx="0" formatCode="0.00E+0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-1.5991796732940167E-8</c:v>
                </c:pt>
                <c:pt idx="2917">
                  <c:v>-1.608091540662035E-8</c:v>
                </c:pt>
                <c:pt idx="2918">
                  <c:v>-1.6046347709046464E-8</c:v>
                </c:pt>
                <c:pt idx="2919">
                  <c:v>-1.5913963175279222E-8</c:v>
                </c:pt>
                <c:pt idx="2920">
                  <c:v>-1.5781541149432181E-8</c:v>
                </c:pt>
                <c:pt idx="2921">
                  <c:v>-1.5649156615664942E-8</c:v>
                </c:pt>
                <c:pt idx="2922">
                  <c:v>-1.55167345898179E-8</c:v>
                </c:pt>
                <c:pt idx="2923">
                  <c:v>-1.5384350056050661E-8</c:v>
                </c:pt>
                <c:pt idx="2924">
                  <c:v>-1.525192803020362E-8</c:v>
                </c:pt>
                <c:pt idx="2925">
                  <c:v>-1.5717617153376351E-8</c:v>
                </c:pt>
                <c:pt idx="2926">
                  <c:v>-1.5806773319136333E-8</c:v>
                </c:pt>
                <c:pt idx="2927">
                  <c:v>-1.5895891992816516E-8</c:v>
                </c:pt>
                <c:pt idx="2928">
                  <c:v>-1.5985048158576502E-8</c:v>
                </c:pt>
                <c:pt idx="2929">
                  <c:v>-1.6074166832256688E-8</c:v>
                </c:pt>
                <c:pt idx="2930">
                  <c:v>-1.6163285505936871E-8</c:v>
                </c:pt>
                <c:pt idx="2931">
                  <c:v>-1.6064981272706141E-8</c:v>
                </c:pt>
                <c:pt idx="2932">
                  <c:v>-1.59325592468591E-8</c:v>
                </c:pt>
                <c:pt idx="2933">
                  <c:v>-1.5800174713091857E-8</c:v>
                </c:pt>
                <c:pt idx="2934">
                  <c:v>-1.5443475065892331E-8</c:v>
                </c:pt>
                <c:pt idx="2935">
                  <c:v>-1.5532593739572514E-8</c:v>
                </c:pt>
                <c:pt idx="2936">
                  <c:v>-1.5621749905332496E-8</c:v>
                </c:pt>
                <c:pt idx="2937">
                  <c:v>-1.5710868579012683E-8</c:v>
                </c:pt>
                <c:pt idx="2938">
                  <c:v>-1.5800024744772668E-8</c:v>
                </c:pt>
                <c:pt idx="2939">
                  <c:v>-1.5889143418452851E-8</c:v>
                </c:pt>
                <c:pt idx="2940">
                  <c:v>-1.5978262092133038E-8</c:v>
                </c:pt>
                <c:pt idx="2941">
                  <c:v>-1.606741825789302E-8</c:v>
                </c:pt>
                <c:pt idx="2942">
                  <c:v>-1.6156536931573206E-8</c:v>
                </c:pt>
                <c:pt idx="2943">
                  <c:v>-1.5169332978408312E-8</c:v>
                </c:pt>
                <c:pt idx="2944">
                  <c:v>-1.5258451652088495E-8</c:v>
                </c:pt>
                <c:pt idx="2945">
                  <c:v>-1.5347570325768681E-8</c:v>
                </c:pt>
                <c:pt idx="2946">
                  <c:v>-1.5436726491528666E-8</c:v>
                </c:pt>
                <c:pt idx="2947">
                  <c:v>-1.5525845165208849E-8</c:v>
                </c:pt>
                <c:pt idx="2948">
                  <c:v>-1.5615001330968831E-8</c:v>
                </c:pt>
                <c:pt idx="2949">
                  <c:v>-1.5704120004649018E-8</c:v>
                </c:pt>
                <c:pt idx="2950">
                  <c:v>-1.5793238678329204E-8</c:v>
                </c:pt>
                <c:pt idx="2951">
                  <c:v>-1.5882394844089186E-8</c:v>
                </c:pt>
                <c:pt idx="2952">
                  <c:v>-1.4895153398844494E-8</c:v>
                </c:pt>
                <c:pt idx="2953">
                  <c:v>-1.4984309564604478E-8</c:v>
                </c:pt>
                <c:pt idx="2954">
                  <c:v>-1.5073428238284661E-8</c:v>
                </c:pt>
                <c:pt idx="2955">
                  <c:v>-1.5162546911964848E-8</c:v>
                </c:pt>
                <c:pt idx="2956">
                  <c:v>-1.5251703077724833E-8</c:v>
                </c:pt>
                <c:pt idx="2957">
                  <c:v>-1.5340821751405016E-8</c:v>
                </c:pt>
                <c:pt idx="2958">
                  <c:v>-1.5429977917164998E-8</c:v>
                </c:pt>
                <c:pt idx="2959">
                  <c:v>-1.5519096590845184E-8</c:v>
                </c:pt>
                <c:pt idx="2960">
                  <c:v>-1.560825275660517E-8</c:v>
                </c:pt>
                <c:pt idx="2961">
                  <c:v>-1.4621011311360475E-8</c:v>
                </c:pt>
                <c:pt idx="2962">
                  <c:v>-1.4710129985040661E-8</c:v>
                </c:pt>
                <c:pt idx="2963">
                  <c:v>-1.4799286150800641E-8</c:v>
                </c:pt>
                <c:pt idx="2964">
                  <c:v>-1.4888404824480828E-8</c:v>
                </c:pt>
                <c:pt idx="2965">
                  <c:v>-1.4977560990240813E-8</c:v>
                </c:pt>
                <c:pt idx="2966">
                  <c:v>-1.5066679663920996E-8</c:v>
                </c:pt>
                <c:pt idx="2967">
                  <c:v>-1.5155798337601183E-8</c:v>
                </c:pt>
                <c:pt idx="2968">
                  <c:v>-1.5244954503361165E-8</c:v>
                </c:pt>
                <c:pt idx="2969">
                  <c:v>-1.5334073177041351E-8</c:v>
                </c:pt>
                <c:pt idx="2970">
                  <c:v>-1.4346869223876455E-8</c:v>
                </c:pt>
                <c:pt idx="2971">
                  <c:v>-1.4435987897556641E-8</c:v>
                </c:pt>
                <c:pt idx="2972">
                  <c:v>-1.4525106571236826E-8</c:v>
                </c:pt>
                <c:pt idx="2973">
                  <c:v>-1.4614262736996811E-8</c:v>
                </c:pt>
                <c:pt idx="2974">
                  <c:v>-1.4703381410676993E-8</c:v>
                </c:pt>
                <c:pt idx="2975">
                  <c:v>-1.4792537576436978E-8</c:v>
                </c:pt>
                <c:pt idx="2976">
                  <c:v>-1.4881656250117163E-8</c:v>
                </c:pt>
                <c:pt idx="2977">
                  <c:v>-1.4970774923797349E-8</c:v>
                </c:pt>
                <c:pt idx="2978">
                  <c:v>-1.5059931089557331E-8</c:v>
                </c:pt>
                <c:pt idx="2979">
                  <c:v>-1.4072689644312639E-8</c:v>
                </c:pt>
                <c:pt idx="2980">
                  <c:v>-1.4161845810072622E-8</c:v>
                </c:pt>
                <c:pt idx="2981">
                  <c:v>-1.4250964483752806E-8</c:v>
                </c:pt>
                <c:pt idx="2982">
                  <c:v>-1.4340083157432993E-8</c:v>
                </c:pt>
                <c:pt idx="2983">
                  <c:v>-1.4429239323192976E-8</c:v>
                </c:pt>
                <c:pt idx="2984">
                  <c:v>-1.4518357996873161E-8</c:v>
                </c:pt>
                <c:pt idx="2985">
                  <c:v>-1.4607514162633143E-8</c:v>
                </c:pt>
                <c:pt idx="2986">
                  <c:v>-1.4696632836313329E-8</c:v>
                </c:pt>
                <c:pt idx="2987">
                  <c:v>-1.4785751509993514E-8</c:v>
                </c:pt>
                <c:pt idx="2988">
                  <c:v>-1.379854755682862E-8</c:v>
                </c:pt>
                <c:pt idx="2989">
                  <c:v>-1.3887666230508806E-8</c:v>
                </c:pt>
                <c:pt idx="2990">
                  <c:v>-1.3976822396268786E-8</c:v>
                </c:pt>
                <c:pt idx="2991">
                  <c:v>-1.4065941069948973E-8</c:v>
                </c:pt>
                <c:pt idx="2992">
                  <c:v>-1.4155059743629158E-8</c:v>
                </c:pt>
                <c:pt idx="2993">
                  <c:v>-1.4244215909389143E-8</c:v>
                </c:pt>
                <c:pt idx="2994">
                  <c:v>-1.4333334583069328E-8</c:v>
                </c:pt>
                <c:pt idx="2995">
                  <c:v>-1.442249074882931E-8</c:v>
                </c:pt>
                <c:pt idx="2996">
                  <c:v>-1.4511609422509494E-8</c:v>
                </c:pt>
                <c:pt idx="2997">
                  <c:v>-2.8505978112123816E-8</c:v>
                </c:pt>
                <c:pt idx="2998">
                  <c:v>-3.0221165778729249E-8</c:v>
                </c:pt>
                <c:pt idx="2999">
                  <c:v>-3.1936315953254869E-8</c:v>
                </c:pt>
                <c:pt idx="3000">
                  <c:v>-3.2146946457560838E-8</c:v>
                </c:pt>
                <c:pt idx="3001">
                  <c:v>-3.0221915620325201E-8</c:v>
                </c:pt>
                <c:pt idx="3002">
                  <c:v>-2.422325783678198E-8</c:v>
                </c:pt>
                <c:pt idx="3003">
                  <c:v>-1.822463754531855E-8</c:v>
                </c:pt>
                <c:pt idx="3004">
                  <c:v>-1.2226017253855124E-8</c:v>
                </c:pt>
                <c:pt idx="3005">
                  <c:v>-6.2273594703118969E-9</c:v>
                </c:pt>
                <c:pt idx="3006">
                  <c:v>-2.8689726795214508E-8</c:v>
                </c:pt>
                <c:pt idx="3007">
                  <c:v>-3.0404876969740142E-8</c:v>
                </c:pt>
                <c:pt idx="3008">
                  <c:v>-3.1839398926976677E-8</c:v>
                </c:pt>
                <c:pt idx="3009">
                  <c:v>-3.17077642348054E-8</c:v>
                </c:pt>
                <c:pt idx="3010">
                  <c:v>-2.8001447194280209E-8</c:v>
                </c:pt>
                <c:pt idx="3011">
                  <c:v>-2.2002789410736984E-8</c:v>
                </c:pt>
                <c:pt idx="3012">
                  <c:v>-1.6004169119273551E-8</c:v>
                </c:pt>
                <c:pt idx="3013">
                  <c:v>-1.0005548827810124E-8</c:v>
                </c:pt>
                <c:pt idx="3014">
                  <c:v>-4.0069285363466969E-9</c:v>
                </c:pt>
                <c:pt idx="3015">
                  <c:v>-2.8873437986225408E-8</c:v>
                </c:pt>
                <c:pt idx="3016">
                  <c:v>-3.0588625652830838E-8</c:v>
                </c:pt>
                <c:pt idx="3017">
                  <c:v>-3.1400141720061642E-8</c:v>
                </c:pt>
                <c:pt idx="3018">
                  <c:v>-3.1268507027890358E-8</c:v>
                </c:pt>
                <c:pt idx="3019">
                  <c:v>-2.578097876823521E-8</c:v>
                </c:pt>
                <c:pt idx="3020">
                  <c:v>-1.9782358476771784E-8</c:v>
                </c:pt>
                <c:pt idx="3021">
                  <c:v>-1.3783738185308355E-8</c:v>
                </c:pt>
                <c:pt idx="3022">
                  <c:v>-7.785080401765128E-9</c:v>
                </c:pt>
                <c:pt idx="3023">
                  <c:v>-1.7864638595096784E-9</c:v>
                </c:pt>
                <c:pt idx="3024">
                  <c:v>-2.9057186669316104E-8</c:v>
                </c:pt>
                <c:pt idx="3025">
                  <c:v>-3.0772336843841738E-8</c:v>
                </c:pt>
                <c:pt idx="3026">
                  <c:v>-3.0960959497306197E-8</c:v>
                </c:pt>
                <c:pt idx="3027">
                  <c:v>-2.9821800144719427E-8</c:v>
                </c:pt>
                <c:pt idx="3028">
                  <c:v>-2.3560547834270013E-8</c:v>
                </c:pt>
                <c:pt idx="3029">
                  <c:v>-1.7561890050726782E-8</c:v>
                </c:pt>
                <c:pt idx="3030">
                  <c:v>-1.1563269759263356E-8</c:v>
                </c:pt>
                <c:pt idx="3031">
                  <c:v>-5.5646494677999272E-9</c:v>
                </c:pt>
                <c:pt idx="3032">
                  <c:v>4.3399706811935977E-10</c:v>
                </c:pt>
                <c:pt idx="3033">
                  <c:v>-2.9240897860327004E-8</c:v>
                </c:pt>
                <c:pt idx="3034">
                  <c:v>-3.0653374474642234E-8</c:v>
                </c:pt>
                <c:pt idx="3035">
                  <c:v>-3.0521739782470951E-8</c:v>
                </c:pt>
                <c:pt idx="3036">
                  <c:v>-2.7338737191768239E-8</c:v>
                </c:pt>
                <c:pt idx="3037">
                  <c:v>-2.1340079408225014E-8</c:v>
                </c:pt>
                <c:pt idx="3038">
                  <c:v>-1.5341459116761585E-8</c:v>
                </c:pt>
                <c:pt idx="3039">
                  <c:v>-9.3428388252981556E-9</c:v>
                </c:pt>
                <c:pt idx="3040">
                  <c:v>-3.3441772925469491E-9</c:v>
                </c:pt>
                <c:pt idx="3041">
                  <c:v>2.6544542465404182E-9</c:v>
                </c:pt>
                <c:pt idx="3042">
                  <c:v>-2.9424646543417706E-8</c:v>
                </c:pt>
                <c:pt idx="3043">
                  <c:v>-3.0214154759806988E-8</c:v>
                </c:pt>
                <c:pt idx="3044">
                  <c:v>-3.0082482575555916E-8</c:v>
                </c:pt>
                <c:pt idx="3045">
                  <c:v>-2.5118268765723243E-8</c:v>
                </c:pt>
                <c:pt idx="3046">
                  <c:v>-1.9119648474259814E-8</c:v>
                </c:pt>
                <c:pt idx="3047">
                  <c:v>-1.3120990690716586E-8</c:v>
                </c:pt>
                <c:pt idx="3048">
                  <c:v>-7.1223703992531575E-9</c:v>
                </c:pt>
                <c:pt idx="3049">
                  <c:v>-1.1237313617498303E-9</c:v>
                </c:pt>
                <c:pt idx="3050">
                  <c:v>4.8749076757534968E-9</c:v>
                </c:pt>
                <c:pt idx="3051">
                  <c:v>-2.96083577344286E-8</c:v>
                </c:pt>
                <c:pt idx="3052">
                  <c:v>-2.977497253705155E-8</c:v>
                </c:pt>
                <c:pt idx="3053">
                  <c:v>-2.9527599794543403E-8</c:v>
                </c:pt>
                <c:pt idx="3054">
                  <c:v>-2.2897800339678244E-8</c:v>
                </c:pt>
                <c:pt idx="3055">
                  <c:v>-1.6899180048214815E-8</c:v>
                </c:pt>
                <c:pt idx="3056">
                  <c:v>-1.0900522264671589E-8</c:v>
                </c:pt>
                <c:pt idx="3057">
                  <c:v>-4.9019019732081593E-9</c:v>
                </c:pt>
                <c:pt idx="3058">
                  <c:v>1.096729565879208E-9</c:v>
                </c:pt>
                <c:pt idx="3059">
                  <c:v>7.0953761017984957E-9</c:v>
                </c:pt>
                <c:pt idx="3060">
                  <c:v>-2.9467350022307788E-8</c:v>
                </c:pt>
                <c:pt idx="3061">
                  <c:v>-2.9335752822216307E-8</c:v>
                </c:pt>
                <c:pt idx="3062">
                  <c:v>-2.6675989697176474E-8</c:v>
                </c:pt>
                <c:pt idx="3063">
                  <c:v>-2.0677369405713044E-8</c:v>
                </c:pt>
                <c:pt idx="3064">
                  <c:v>-1.4678711622169816E-8</c:v>
                </c:pt>
                <c:pt idx="3065">
                  <c:v>-8.6800913307063886E-9</c:v>
                </c:pt>
                <c:pt idx="3066">
                  <c:v>-2.681452293203061E-9</c:v>
                </c:pt>
                <c:pt idx="3067">
                  <c:v>3.3171792458843071E-9</c:v>
                </c:pt>
                <c:pt idx="3068">
                  <c:v>9.315807035763695E-9</c:v>
                </c:pt>
                <c:pt idx="3069">
                  <c:v>-2.9028130307472545E-8</c:v>
                </c:pt>
                <c:pt idx="3070">
                  <c:v>-2.8896495615301268E-8</c:v>
                </c:pt>
                <c:pt idx="3071">
                  <c:v>-2.4455521271131471E-8</c:v>
                </c:pt>
                <c:pt idx="3072">
                  <c:v>-1.8456900979668045E-8</c:v>
                </c:pt>
                <c:pt idx="3073">
                  <c:v>-1.2458280688204616E-8</c:v>
                </c:pt>
                <c:pt idx="3074">
                  <c:v>-6.4596229046613904E-9</c:v>
                </c:pt>
                <c:pt idx="3075">
                  <c:v>-4.6099511478200235E-10</c:v>
                </c:pt>
                <c:pt idx="3076">
                  <c:v>5.5376176782654665E-9</c:v>
                </c:pt>
                <c:pt idx="3077">
                  <c:v>1.1536275461808692E-8</c:v>
                </c:pt>
                <c:pt idx="3078">
                  <c:v>1.0962084259700139E-8</c:v>
                </c:pt>
                <c:pt idx="3079">
                  <c:v>1.1093718951871417E-8</c:v>
                </c:pt>
                <c:pt idx="3080">
                  <c:v>1.1225353644042697E-8</c:v>
                </c:pt>
                <c:pt idx="3081">
                  <c:v>1.4069165388811614E-8</c:v>
                </c:pt>
                <c:pt idx="3082">
                  <c:v>2.3492874630234365E-8</c:v>
                </c:pt>
                <c:pt idx="3083">
                  <c:v>3.2916621363736909E-8</c:v>
                </c:pt>
                <c:pt idx="3084">
                  <c:v>4.0197133355578633E-8</c:v>
                </c:pt>
                <c:pt idx="3085">
                  <c:v>4.6195491202483476E-8</c:v>
                </c:pt>
                <c:pt idx="3086">
                  <c:v>5.2194223970186302E-8</c:v>
                </c:pt>
                <c:pt idx="3087">
                  <c:v>1.1401303974535379E-8</c:v>
                </c:pt>
                <c:pt idx="3088">
                  <c:v>1.1532938666706659E-8</c:v>
                </c:pt>
                <c:pt idx="3089">
                  <c:v>1.1664573358877937E-8</c:v>
                </c:pt>
                <c:pt idx="3090">
                  <c:v>1.7308481083371137E-8</c:v>
                </c:pt>
                <c:pt idx="3091">
                  <c:v>2.6732190324793889E-8</c:v>
                </c:pt>
                <c:pt idx="3092">
                  <c:v>3.6155937058296433E-8</c:v>
                </c:pt>
                <c:pt idx="3093">
                  <c:v>4.2417414321224641E-8</c:v>
                </c:pt>
                <c:pt idx="3094">
                  <c:v>4.8416147088927467E-8</c:v>
                </c:pt>
                <c:pt idx="3095">
                  <c:v>5.441487985663028E-8</c:v>
                </c:pt>
                <c:pt idx="3096">
                  <c:v>1.1840523689370622E-8</c:v>
                </c:pt>
                <c:pt idx="3097">
                  <c:v>1.19721583815419E-8</c:v>
                </c:pt>
                <c:pt idx="3098">
                  <c:v>1.2103793073713178E-8</c:v>
                </c:pt>
                <c:pt idx="3099">
                  <c:v>2.054779677793066E-8</c:v>
                </c:pt>
                <c:pt idx="3100">
                  <c:v>2.9971506019353412E-8</c:v>
                </c:pt>
                <c:pt idx="3101">
                  <c:v>3.8639337439965805E-8</c:v>
                </c:pt>
                <c:pt idx="3102">
                  <c:v>4.4638070207668631E-8</c:v>
                </c:pt>
                <c:pt idx="3103">
                  <c:v>5.0636428054573474E-8</c:v>
                </c:pt>
                <c:pt idx="3104">
                  <c:v>5.6635160822276294E-8</c:v>
                </c:pt>
                <c:pt idx="3105">
                  <c:v>1.2279743404205862E-8</c:v>
                </c:pt>
                <c:pt idx="3106">
                  <c:v>1.2411378096377142E-8</c:v>
                </c:pt>
                <c:pt idx="3107">
                  <c:v>1.4363403231067435E-8</c:v>
                </c:pt>
                <c:pt idx="3108">
                  <c:v>2.3787112472490184E-8</c:v>
                </c:pt>
                <c:pt idx="3109">
                  <c:v>3.3210859205992732E-8</c:v>
                </c:pt>
                <c:pt idx="3110">
                  <c:v>4.0859618405611812E-8</c:v>
                </c:pt>
                <c:pt idx="3111">
                  <c:v>4.6858351173314638E-8</c:v>
                </c:pt>
                <c:pt idx="3112">
                  <c:v>5.2857083941017458E-8</c:v>
                </c:pt>
                <c:pt idx="3113">
                  <c:v>5.8855816708720284E-8</c:v>
                </c:pt>
                <c:pt idx="3114">
                  <c:v>1.2718925626961304E-8</c:v>
                </c:pt>
                <c:pt idx="3115">
                  <c:v>1.2850597811212381E-8</c:v>
                </c:pt>
                <c:pt idx="3116">
                  <c:v>1.7602718925626962E-8</c:v>
                </c:pt>
                <c:pt idx="3117">
                  <c:v>2.7026428167049711E-8</c:v>
                </c:pt>
                <c:pt idx="3118">
                  <c:v>3.645013740847246E-8</c:v>
                </c:pt>
                <c:pt idx="3119">
                  <c:v>4.3080274292055803E-8</c:v>
                </c:pt>
                <c:pt idx="3120">
                  <c:v>4.9079007059758622E-8</c:v>
                </c:pt>
                <c:pt idx="3121">
                  <c:v>5.5077364906663472E-8</c:v>
                </c:pt>
                <c:pt idx="3122">
                  <c:v>6.1076097674366292E-8</c:v>
                </c:pt>
                <c:pt idx="3123">
                  <c:v>1.3158107849716747E-8</c:v>
                </c:pt>
                <c:pt idx="3124">
                  <c:v>1.3289817526047623E-8</c:v>
                </c:pt>
                <c:pt idx="3125">
                  <c:v>2.0842034620186486E-8</c:v>
                </c:pt>
                <c:pt idx="3126">
                  <c:v>3.0265706369529433E-8</c:v>
                </c:pt>
                <c:pt idx="3127">
                  <c:v>3.9302197410796974E-8</c:v>
                </c:pt>
                <c:pt idx="3128">
                  <c:v>4.530055525770181E-8</c:v>
                </c:pt>
                <c:pt idx="3129">
                  <c:v>5.1299288025404636E-8</c:v>
                </c:pt>
                <c:pt idx="3130">
                  <c:v>5.7298020793107449E-8</c:v>
                </c:pt>
                <c:pt idx="3131">
                  <c:v>6.3296753560810275E-8</c:v>
                </c:pt>
                <c:pt idx="3132">
                  <c:v>1.3597327564551988E-8</c:v>
                </c:pt>
                <c:pt idx="3133">
                  <c:v>1.465760358124346E-8</c:v>
                </c:pt>
                <c:pt idx="3134">
                  <c:v>2.4081312822666214E-8</c:v>
                </c:pt>
                <c:pt idx="3135">
                  <c:v>3.3505022064088963E-8</c:v>
                </c:pt>
                <c:pt idx="3136">
                  <c:v>4.1522478376442975E-8</c:v>
                </c:pt>
                <c:pt idx="3137">
                  <c:v>4.7521211144145801E-8</c:v>
                </c:pt>
                <c:pt idx="3138">
                  <c:v>5.351994391184862E-8</c:v>
                </c:pt>
                <c:pt idx="3139">
                  <c:v>5.9518301758753464E-8</c:v>
                </c:pt>
                <c:pt idx="3140">
                  <c:v>6.5517034526456276E-8</c:v>
                </c:pt>
                <c:pt idx="3141">
                  <c:v>1.4036584771467029E-8</c:v>
                </c:pt>
                <c:pt idx="3142">
                  <c:v>1.7896919275802986E-8</c:v>
                </c:pt>
                <c:pt idx="3143">
                  <c:v>2.7320591025145939E-8</c:v>
                </c:pt>
                <c:pt idx="3144">
                  <c:v>3.6744337758648487E-8</c:v>
                </c:pt>
                <c:pt idx="3145">
                  <c:v>4.3743134262886965E-8</c:v>
                </c:pt>
                <c:pt idx="3146">
                  <c:v>4.9741492109791808E-8</c:v>
                </c:pt>
                <c:pt idx="3147">
                  <c:v>5.5740224877494628E-8</c:v>
                </c:pt>
                <c:pt idx="3148">
                  <c:v>6.1738957645197461E-8</c:v>
                </c:pt>
                <c:pt idx="3149">
                  <c:v>6.7737315492102291E-8</c:v>
                </c:pt>
                <c:pt idx="3150">
                  <c:v>1.447576699422247E-8</c:v>
                </c:pt>
                <c:pt idx="3151">
                  <c:v>2.1136234970362513E-8</c:v>
                </c:pt>
                <c:pt idx="3152">
                  <c:v>3.0559906719705459E-8</c:v>
                </c:pt>
                <c:pt idx="3153">
                  <c:v>3.9964682460830146E-8</c:v>
                </c:pt>
                <c:pt idx="3154">
                  <c:v>4.5963415228532973E-8</c:v>
                </c:pt>
                <c:pt idx="3155">
                  <c:v>5.1962147996235792E-8</c:v>
                </c:pt>
                <c:pt idx="3156">
                  <c:v>5.7960505843140642E-8</c:v>
                </c:pt>
                <c:pt idx="3157">
                  <c:v>6.3959238610843461E-8</c:v>
                </c:pt>
                <c:pt idx="3158">
                  <c:v>6.9957971378546288E-8</c:v>
                </c:pt>
                <c:pt idx="3159">
                  <c:v>5.4466244005953739E-8</c:v>
                </c:pt>
                <c:pt idx="3160">
                  <c:v>5.4597841206045227E-8</c:v>
                </c:pt>
                <c:pt idx="3161">
                  <c:v>5.8254443748758073E-8</c:v>
                </c:pt>
                <c:pt idx="3162">
                  <c:v>6.7678078006021237E-8</c:v>
                </c:pt>
                <c:pt idx="3163">
                  <c:v>7.7101712263284375E-8</c:v>
                </c:pt>
                <c:pt idx="3164">
                  <c:v>8.6525346520547526E-8</c:v>
                </c:pt>
                <c:pt idx="3165">
                  <c:v>9.5949355698608673E-8</c:v>
                </c:pt>
                <c:pt idx="3166">
                  <c:v>1.0461714962714128E-7</c:v>
                </c:pt>
                <c:pt idx="3167">
                  <c:v>1.106158823948441E-7</c:v>
                </c:pt>
                <c:pt idx="3168">
                  <c:v>5.4905276260389988E-8</c:v>
                </c:pt>
                <c:pt idx="3169">
                  <c:v>5.5036873460481475E-8</c:v>
                </c:pt>
                <c:pt idx="3170">
                  <c:v>6.1493759443317596E-8</c:v>
                </c:pt>
                <c:pt idx="3171">
                  <c:v>7.0917393700580747E-8</c:v>
                </c:pt>
                <c:pt idx="3172">
                  <c:v>8.0341027957843912E-8</c:v>
                </c:pt>
                <c:pt idx="3173">
                  <c:v>8.9764662215107063E-8</c:v>
                </c:pt>
                <c:pt idx="3174">
                  <c:v>9.9188671393168183E-8</c:v>
                </c:pt>
                <c:pt idx="3175">
                  <c:v>1.0683780551358526E-7</c:v>
                </c:pt>
                <c:pt idx="3176">
                  <c:v>1.1283653828128807E-7</c:v>
                </c:pt>
                <c:pt idx="3177">
                  <c:v>5.5344308514826243E-8</c:v>
                </c:pt>
                <c:pt idx="3178">
                  <c:v>5.54762806357157E-8</c:v>
                </c:pt>
                <c:pt idx="3179">
                  <c:v>6.473307513787712E-8</c:v>
                </c:pt>
                <c:pt idx="3180">
                  <c:v>7.4156709395140271E-8</c:v>
                </c:pt>
                <c:pt idx="3181">
                  <c:v>8.3580343652403422E-8</c:v>
                </c:pt>
                <c:pt idx="3182">
                  <c:v>9.3004352830464569E-8</c:v>
                </c:pt>
                <c:pt idx="3183">
                  <c:v>1.0242798708772773E-7</c:v>
                </c:pt>
                <c:pt idx="3184">
                  <c:v>1.0905808647923126E-7</c:v>
                </c:pt>
                <c:pt idx="3185">
                  <c:v>1.1505681924693409E-7</c:v>
                </c:pt>
                <c:pt idx="3186">
                  <c:v>5.5783715690060474E-8</c:v>
                </c:pt>
                <c:pt idx="3187">
                  <c:v>5.8548756575173493E-8</c:v>
                </c:pt>
                <c:pt idx="3188">
                  <c:v>6.7972390832436644E-8</c:v>
                </c:pt>
                <c:pt idx="3189">
                  <c:v>7.7396025089699808E-8</c:v>
                </c:pt>
                <c:pt idx="3190">
                  <c:v>8.6819659346962959E-8</c:v>
                </c:pt>
                <c:pt idx="3191">
                  <c:v>9.624329360422611E-8</c:v>
                </c:pt>
                <c:pt idx="3192">
                  <c:v>1.0528000959797243E-7</c:v>
                </c:pt>
                <c:pt idx="3193">
                  <c:v>1.1127874236567526E-7</c:v>
                </c:pt>
                <c:pt idx="3194">
                  <c:v>1.1727747513337806E-7</c:v>
                </c:pt>
                <c:pt idx="3195">
                  <c:v>5.6222747944496729E-8</c:v>
                </c:pt>
                <c:pt idx="3196">
                  <c:v>6.1787697348935034E-8</c:v>
                </c:pt>
                <c:pt idx="3197">
                  <c:v>7.1211706526996168E-8</c:v>
                </c:pt>
                <c:pt idx="3198">
                  <c:v>8.0635340784259319E-8</c:v>
                </c:pt>
                <c:pt idx="3199">
                  <c:v>9.0058975041522483E-8</c:v>
                </c:pt>
                <c:pt idx="3200">
                  <c:v>9.9482609298785634E-8</c:v>
                </c:pt>
                <c:pt idx="3201">
                  <c:v>1.0750066548441642E-7</c:v>
                </c:pt>
                <c:pt idx="3202">
                  <c:v>1.1349902333132126E-7</c:v>
                </c:pt>
                <c:pt idx="3203">
                  <c:v>1.194977560990241E-7</c:v>
                </c:pt>
                <c:pt idx="3204">
                  <c:v>5.6662155119730954E-8</c:v>
                </c:pt>
                <c:pt idx="3205">
                  <c:v>6.5027013043494571E-8</c:v>
                </c:pt>
                <c:pt idx="3206">
                  <c:v>7.4451022221555705E-8</c:v>
                </c:pt>
                <c:pt idx="3207">
                  <c:v>8.3874656478818842E-8</c:v>
                </c:pt>
                <c:pt idx="3208">
                  <c:v>9.3298290736082007E-8</c:v>
                </c:pt>
                <c:pt idx="3209">
                  <c:v>1.0272192499334514E-7</c:v>
                </c:pt>
                <c:pt idx="3210">
                  <c:v>1.0972094645006242E-7</c:v>
                </c:pt>
                <c:pt idx="3211">
                  <c:v>1.1571967921776526E-7</c:v>
                </c:pt>
                <c:pt idx="3212">
                  <c:v>1.217180370646701E-7</c:v>
                </c:pt>
                <c:pt idx="3213">
                  <c:v>5.8842694480790937E-8</c:v>
                </c:pt>
                <c:pt idx="3214">
                  <c:v>6.8266328738054081E-8</c:v>
                </c:pt>
                <c:pt idx="3215">
                  <c:v>7.7690337916115228E-8</c:v>
                </c:pt>
                <c:pt idx="3216">
                  <c:v>8.7113972173378379E-8</c:v>
                </c:pt>
                <c:pt idx="3217">
                  <c:v>9.653760643064153E-8</c:v>
                </c:pt>
                <c:pt idx="3218">
                  <c:v>1.0594286956880359E-7</c:v>
                </c:pt>
                <c:pt idx="3219">
                  <c:v>1.1194160233650641E-7</c:v>
                </c:pt>
                <c:pt idx="3220">
                  <c:v>1.1793996018341126E-7</c:v>
                </c:pt>
                <c:pt idx="3221">
                  <c:v>1.2393869295111408E-7</c:v>
                </c:pt>
                <c:pt idx="3222">
                  <c:v>6.2082010175350467E-8</c:v>
                </c:pt>
                <c:pt idx="3223">
                  <c:v>7.1505644432613605E-8</c:v>
                </c:pt>
                <c:pt idx="3224">
                  <c:v>8.0929653610674739E-8</c:v>
                </c:pt>
                <c:pt idx="3225">
                  <c:v>9.0353287867937903E-8</c:v>
                </c:pt>
                <c:pt idx="3226">
                  <c:v>9.9776922125201041E-8</c:v>
                </c:pt>
                <c:pt idx="3227">
                  <c:v>1.0816315053444959E-7</c:v>
                </c:pt>
                <c:pt idx="3228">
                  <c:v>1.1416188330215241E-7</c:v>
                </c:pt>
                <c:pt idx="3229">
                  <c:v>1.2016061606985525E-7</c:v>
                </c:pt>
                <c:pt idx="3230">
                  <c:v>1.2615897391676008E-7</c:v>
                </c:pt>
                <c:pt idx="3231">
                  <c:v>6.5321325869909978E-8</c:v>
                </c:pt>
                <c:pt idx="3232">
                  <c:v>7.4744960127173142E-8</c:v>
                </c:pt>
                <c:pt idx="3233">
                  <c:v>8.4168969305234276E-8</c:v>
                </c:pt>
                <c:pt idx="3234">
                  <c:v>9.3592603562497414E-8</c:v>
                </c:pt>
                <c:pt idx="3235">
                  <c:v>1.0301623781976058E-7</c:v>
                </c:pt>
                <c:pt idx="3236">
                  <c:v>1.1038380642089359E-7</c:v>
                </c:pt>
                <c:pt idx="3237">
                  <c:v>1.1638216426779844E-7</c:v>
                </c:pt>
                <c:pt idx="3238">
                  <c:v>1.2238089703550125E-7</c:v>
                </c:pt>
                <c:pt idx="3239">
                  <c:v>1.2837962980320407E-7</c:v>
                </c:pt>
                <c:pt idx="3240">
                  <c:v>9.797017879972856E-8</c:v>
                </c:pt>
                <c:pt idx="3241">
                  <c:v>1.0243960963246514E-7</c:v>
                </c:pt>
                <c:pt idx="3242">
                  <c:v>1.1186324388972829E-7</c:v>
                </c:pt>
                <c:pt idx="3243">
                  <c:v>1.2128687814699145E-7</c:v>
                </c:pt>
                <c:pt idx="3244">
                  <c:v>1.3071051240425459E-7</c:v>
                </c:pt>
                <c:pt idx="3245">
                  <c:v>1.4013452158231574E-7</c:v>
                </c:pt>
                <c:pt idx="3246">
                  <c:v>1.4955815583957887E-7</c:v>
                </c:pt>
                <c:pt idx="3247">
                  <c:v>1.4567922526366305E-7</c:v>
                </c:pt>
                <c:pt idx="3248">
                  <c:v>1.2976271262695754E-7</c:v>
                </c:pt>
                <c:pt idx="3249">
                  <c:v>9.8409211054164808E-8</c:v>
                </c:pt>
                <c:pt idx="3250">
                  <c:v>1.0567892532702467E-7</c:v>
                </c:pt>
                <c:pt idx="3251">
                  <c:v>1.1510255958428781E-7</c:v>
                </c:pt>
                <c:pt idx="3252">
                  <c:v>1.2452619384155097E-7</c:v>
                </c:pt>
                <c:pt idx="3253">
                  <c:v>1.3394982809881414E-7</c:v>
                </c:pt>
                <c:pt idx="3254">
                  <c:v>1.4337383727687526E-7</c:v>
                </c:pt>
                <c:pt idx="3255">
                  <c:v>1.5279747153413842E-7</c:v>
                </c:pt>
                <c:pt idx="3256">
                  <c:v>1.6222110579140156E-7</c:v>
                </c:pt>
                <c:pt idx="3257">
                  <c:v>1.7112734934745036E-7</c:v>
                </c:pt>
                <c:pt idx="3258">
                  <c:v>9.9494606764321046E-8</c:v>
                </c:pt>
                <c:pt idx="3259">
                  <c:v>1.0891824102158418E-7</c:v>
                </c:pt>
                <c:pt idx="3260">
                  <c:v>1.1834187527884735E-7</c:v>
                </c:pt>
                <c:pt idx="3261">
                  <c:v>1.277655095361105E-7</c:v>
                </c:pt>
                <c:pt idx="3262">
                  <c:v>1.3718914379337364E-7</c:v>
                </c:pt>
                <c:pt idx="3263">
                  <c:v>1.4661315297143478E-7</c:v>
                </c:pt>
                <c:pt idx="3264">
                  <c:v>1.5603678722869795E-7</c:v>
                </c:pt>
                <c:pt idx="3265">
                  <c:v>1.6546042148596109E-7</c:v>
                </c:pt>
                <c:pt idx="3266">
                  <c:v>1.7347847767159188E-7</c:v>
                </c:pt>
                <c:pt idx="3267">
                  <c:v>1.0273354753808257E-7</c:v>
                </c:pt>
                <c:pt idx="3268">
                  <c:v>1.1215755671614372E-7</c:v>
                </c:pt>
                <c:pt idx="3269">
                  <c:v>1.2158119097340686E-7</c:v>
                </c:pt>
                <c:pt idx="3270">
                  <c:v>1.3100482523067002E-7</c:v>
                </c:pt>
                <c:pt idx="3271">
                  <c:v>1.4042845948793319E-7</c:v>
                </c:pt>
                <c:pt idx="3272">
                  <c:v>1.4985246866599431E-7</c:v>
                </c:pt>
                <c:pt idx="3273">
                  <c:v>1.5927610292325744E-7</c:v>
                </c:pt>
                <c:pt idx="3274">
                  <c:v>1.6869973718052061E-7</c:v>
                </c:pt>
                <c:pt idx="3275">
                  <c:v>1.7569913355803586E-7</c:v>
                </c:pt>
                <c:pt idx="3276">
                  <c:v>1.0597286323264211E-7</c:v>
                </c:pt>
                <c:pt idx="3277">
                  <c:v>1.1539687241070324E-7</c:v>
                </c:pt>
                <c:pt idx="3278">
                  <c:v>1.2482050666796641E-7</c:v>
                </c:pt>
                <c:pt idx="3279">
                  <c:v>1.3424414092522955E-7</c:v>
                </c:pt>
                <c:pt idx="3280">
                  <c:v>1.4366777518249271E-7</c:v>
                </c:pt>
                <c:pt idx="3281">
                  <c:v>1.5309178436055383E-7</c:v>
                </c:pt>
                <c:pt idx="3282">
                  <c:v>1.6251541861781699E-7</c:v>
                </c:pt>
                <c:pt idx="3283">
                  <c:v>1.7192068175597905E-7</c:v>
                </c:pt>
                <c:pt idx="3284">
                  <c:v>1.7791941452368186E-7</c:v>
                </c:pt>
                <c:pt idx="3285">
                  <c:v>1.0921217892720163E-7</c:v>
                </c:pt>
                <c:pt idx="3286">
                  <c:v>1.1863618810526275E-7</c:v>
                </c:pt>
                <c:pt idx="3287">
                  <c:v>1.2805982236252593E-7</c:v>
                </c:pt>
                <c:pt idx="3288">
                  <c:v>1.3748345661978907E-7</c:v>
                </c:pt>
                <c:pt idx="3289">
                  <c:v>1.4690709087705221E-7</c:v>
                </c:pt>
                <c:pt idx="3290">
                  <c:v>1.5633110005511335E-7</c:v>
                </c:pt>
                <c:pt idx="3291">
                  <c:v>1.6575473431237652E-7</c:v>
                </c:pt>
                <c:pt idx="3292">
                  <c:v>1.7414133764242304E-7</c:v>
                </c:pt>
                <c:pt idx="3293">
                  <c:v>1.8014007041012585E-7</c:v>
                </c:pt>
                <c:pt idx="3294">
                  <c:v>1.1245149462176114E-7</c:v>
                </c:pt>
                <c:pt idx="3295">
                  <c:v>1.2187550379982229E-7</c:v>
                </c:pt>
                <c:pt idx="3296">
                  <c:v>1.3129913805708543E-7</c:v>
                </c:pt>
                <c:pt idx="3297">
                  <c:v>1.4072277231434859E-7</c:v>
                </c:pt>
                <c:pt idx="3298">
                  <c:v>1.5014640657161176E-7</c:v>
                </c:pt>
                <c:pt idx="3299">
                  <c:v>1.5957041574967288E-7</c:v>
                </c:pt>
                <c:pt idx="3300">
                  <c:v>1.6899405000693602E-7</c:v>
                </c:pt>
                <c:pt idx="3301">
                  <c:v>1.7636161860806904E-7</c:v>
                </c:pt>
                <c:pt idx="3302">
                  <c:v>1.8236035137577188E-7</c:v>
                </c:pt>
                <c:pt idx="3303">
                  <c:v>1.1569081031632068E-7</c:v>
                </c:pt>
                <c:pt idx="3304">
                  <c:v>1.2511481949438182E-7</c:v>
                </c:pt>
                <c:pt idx="3305">
                  <c:v>1.3453845375164498E-7</c:v>
                </c:pt>
                <c:pt idx="3306">
                  <c:v>1.4396208800890812E-7</c:v>
                </c:pt>
                <c:pt idx="3307">
                  <c:v>1.5338572226617128E-7</c:v>
                </c:pt>
                <c:pt idx="3308">
                  <c:v>1.628097314442324E-7</c:v>
                </c:pt>
                <c:pt idx="3309">
                  <c:v>1.7223336570149557E-7</c:v>
                </c:pt>
                <c:pt idx="3310">
                  <c:v>1.7858227449451305E-7</c:v>
                </c:pt>
                <c:pt idx="3311">
                  <c:v>1.8458063234141788E-7</c:v>
                </c:pt>
                <c:pt idx="3312">
                  <c:v>1.1893012601088021E-7</c:v>
                </c:pt>
                <c:pt idx="3313">
                  <c:v>1.2835413518894134E-7</c:v>
                </c:pt>
                <c:pt idx="3314">
                  <c:v>1.377777694462045E-7</c:v>
                </c:pt>
                <c:pt idx="3315">
                  <c:v>1.4720140370346764E-7</c:v>
                </c:pt>
                <c:pt idx="3316">
                  <c:v>1.5662503796073078E-7</c:v>
                </c:pt>
                <c:pt idx="3317">
                  <c:v>1.6604904713879193E-7</c:v>
                </c:pt>
                <c:pt idx="3318">
                  <c:v>1.7480382269245621E-7</c:v>
                </c:pt>
                <c:pt idx="3319">
                  <c:v>1.8080255546015905E-7</c:v>
                </c:pt>
                <c:pt idx="3320">
                  <c:v>1.8680128822786186E-7</c:v>
                </c:pt>
                <c:pt idx="3321">
                  <c:v>1.4662402567457623E-7</c:v>
                </c:pt>
                <c:pt idx="3322">
                  <c:v>1.560476599318394E-7</c:v>
                </c:pt>
                <c:pt idx="3323">
                  <c:v>1.6547129418910256E-7</c:v>
                </c:pt>
                <c:pt idx="3324">
                  <c:v>1.748949284463657E-7</c:v>
                </c:pt>
                <c:pt idx="3325">
                  <c:v>1.6524521694791974E-7</c:v>
                </c:pt>
                <c:pt idx="3326">
                  <c:v>1.5070541348140206E-7</c:v>
                </c:pt>
                <c:pt idx="3327">
                  <c:v>1.3616561001488435E-7</c:v>
                </c:pt>
                <c:pt idx="3328">
                  <c:v>1.2113391046141503E-7</c:v>
                </c:pt>
                <c:pt idx="3329">
                  <c:v>1.0009223051630343E-7</c:v>
                </c:pt>
                <c:pt idx="3330">
                  <c:v>1.4986296644833777E-7</c:v>
                </c:pt>
                <c:pt idx="3331">
                  <c:v>1.5928697562639892E-7</c:v>
                </c:pt>
                <c:pt idx="3332">
                  <c:v>1.6871060988366209E-7</c:v>
                </c:pt>
                <c:pt idx="3333">
                  <c:v>1.7813424414092525E-7</c:v>
                </c:pt>
                <c:pt idx="3334">
                  <c:v>1.8755787839818839E-7</c:v>
                </c:pt>
                <c:pt idx="3335">
                  <c:v>1.9270554095447334E-7</c:v>
                </c:pt>
                <c:pt idx="3336">
                  <c:v>1.7816536256715769E-7</c:v>
                </c:pt>
                <c:pt idx="3337">
                  <c:v>1.6362555910063998E-7</c:v>
                </c:pt>
                <c:pt idx="3338">
                  <c:v>1.4535454385261114E-7</c:v>
                </c:pt>
                <c:pt idx="3339">
                  <c:v>1.5310265706369531E-7</c:v>
                </c:pt>
                <c:pt idx="3340">
                  <c:v>1.6252629132095844E-7</c:v>
                </c:pt>
                <c:pt idx="3341">
                  <c:v>1.7194992557822158E-7</c:v>
                </c:pt>
                <c:pt idx="3342">
                  <c:v>1.8137355983548475E-7</c:v>
                </c:pt>
                <c:pt idx="3343">
                  <c:v>1.9079756901354589E-7</c:v>
                </c:pt>
                <c:pt idx="3344">
                  <c:v>2.0022120327080903E-7</c:v>
                </c:pt>
                <c:pt idx="3345">
                  <c:v>2.096448375280722E-7</c:v>
                </c:pt>
                <c:pt idx="3346">
                  <c:v>2.0562531165291333E-7</c:v>
                </c:pt>
                <c:pt idx="3347">
                  <c:v>1.9061723210971683E-7</c:v>
                </c:pt>
                <c:pt idx="3348">
                  <c:v>1.563419727582548E-7</c:v>
                </c:pt>
                <c:pt idx="3349">
                  <c:v>1.6576560701551797E-7</c:v>
                </c:pt>
                <c:pt idx="3350">
                  <c:v>1.7518924127278113E-7</c:v>
                </c:pt>
                <c:pt idx="3351">
                  <c:v>1.8461287553004427E-7</c:v>
                </c:pt>
                <c:pt idx="3352">
                  <c:v>1.9403688470810542E-7</c:v>
                </c:pt>
                <c:pt idx="3353">
                  <c:v>2.0346051896536858E-7</c:v>
                </c:pt>
                <c:pt idx="3354">
                  <c:v>2.1288415322263169E-7</c:v>
                </c:pt>
                <c:pt idx="3355">
                  <c:v>2.2230778747989486E-7</c:v>
                </c:pt>
                <c:pt idx="3356">
                  <c:v>2.31731796657956E-7</c:v>
                </c:pt>
                <c:pt idx="3357">
                  <c:v>1.5958091353201635E-7</c:v>
                </c:pt>
                <c:pt idx="3358">
                  <c:v>1.6900492271007749E-7</c:v>
                </c:pt>
                <c:pt idx="3359">
                  <c:v>1.7842855696734066E-7</c:v>
                </c:pt>
                <c:pt idx="3360">
                  <c:v>1.8785219122460379E-7</c:v>
                </c:pt>
                <c:pt idx="3361">
                  <c:v>1.9727620040266494E-7</c:v>
                </c:pt>
                <c:pt idx="3362">
                  <c:v>2.0669983465992811E-7</c:v>
                </c:pt>
                <c:pt idx="3363">
                  <c:v>2.1612346891719127E-7</c:v>
                </c:pt>
                <c:pt idx="3364">
                  <c:v>2.2554710317445438E-7</c:v>
                </c:pt>
                <c:pt idx="3365">
                  <c:v>2.3497111235251553E-7</c:v>
                </c:pt>
                <c:pt idx="3366">
                  <c:v>1.628202292265759E-7</c:v>
                </c:pt>
                <c:pt idx="3367">
                  <c:v>1.7224423840463702E-7</c:v>
                </c:pt>
                <c:pt idx="3368">
                  <c:v>1.8166787266190015E-7</c:v>
                </c:pt>
                <c:pt idx="3369">
                  <c:v>1.9109150691916334E-7</c:v>
                </c:pt>
                <c:pt idx="3370">
                  <c:v>2.0051551609722446E-7</c:v>
                </c:pt>
                <c:pt idx="3371">
                  <c:v>2.0993915035448763E-7</c:v>
                </c:pt>
                <c:pt idx="3372">
                  <c:v>2.1936278461175077E-7</c:v>
                </c:pt>
                <c:pt idx="3373">
                  <c:v>2.2878641886901393E-7</c:v>
                </c:pt>
                <c:pt idx="3374">
                  <c:v>2.3821042804707505E-7</c:v>
                </c:pt>
                <c:pt idx="3375">
                  <c:v>1.6605954492113542E-7</c:v>
                </c:pt>
                <c:pt idx="3376">
                  <c:v>1.7548355409919654E-7</c:v>
                </c:pt>
                <c:pt idx="3377">
                  <c:v>1.849071883564597E-7</c:v>
                </c:pt>
                <c:pt idx="3378">
                  <c:v>1.9433082261372287E-7</c:v>
                </c:pt>
                <c:pt idx="3379">
                  <c:v>2.0375483179178396E-7</c:v>
                </c:pt>
                <c:pt idx="3380">
                  <c:v>2.1317846604904713E-7</c:v>
                </c:pt>
                <c:pt idx="3381">
                  <c:v>2.2260210030631029E-7</c:v>
                </c:pt>
                <c:pt idx="3382">
                  <c:v>2.3202573456357345E-7</c:v>
                </c:pt>
                <c:pt idx="3383">
                  <c:v>2.407812599588337E-7</c:v>
                </c:pt>
                <c:pt idx="3384">
                  <c:v>1.6929886061569494E-7</c:v>
                </c:pt>
                <c:pt idx="3385">
                  <c:v>1.7872286979375606E-7</c:v>
                </c:pt>
                <c:pt idx="3386">
                  <c:v>1.8814650405101923E-7</c:v>
                </c:pt>
                <c:pt idx="3387">
                  <c:v>1.9757013830828239E-7</c:v>
                </c:pt>
                <c:pt idx="3388">
                  <c:v>2.0699377256554553E-7</c:v>
                </c:pt>
                <c:pt idx="3389">
                  <c:v>2.1641778174360665E-7</c:v>
                </c:pt>
                <c:pt idx="3390">
                  <c:v>2.2584141600086981E-7</c:v>
                </c:pt>
                <c:pt idx="3391">
                  <c:v>2.3526505025813298E-7</c:v>
                </c:pt>
                <c:pt idx="3392">
                  <c:v>2.4300154092447968E-7</c:v>
                </c:pt>
                <c:pt idx="3393">
                  <c:v>1.7253855123105245E-7</c:v>
                </c:pt>
                <c:pt idx="3394">
                  <c:v>1.8196218548831559E-7</c:v>
                </c:pt>
                <c:pt idx="3395">
                  <c:v>1.9138581974557875E-7</c:v>
                </c:pt>
                <c:pt idx="3396">
                  <c:v>2.0080945400284189E-7</c:v>
                </c:pt>
                <c:pt idx="3397">
                  <c:v>2.1023308826010505E-7</c:v>
                </c:pt>
                <c:pt idx="3398">
                  <c:v>2.1965709743816617E-7</c:v>
                </c:pt>
                <c:pt idx="3399">
                  <c:v>2.2908073169542934E-7</c:v>
                </c:pt>
                <c:pt idx="3400">
                  <c:v>2.385043659526925E-7</c:v>
                </c:pt>
                <c:pt idx="3401">
                  <c:v>2.439759600784334E-7</c:v>
                </c:pt>
                <c:pt idx="3402">
                  <c:v>1.9935138701949213E-7</c:v>
                </c:pt>
                <c:pt idx="3403">
                  <c:v>1.8481158355297445E-7</c:v>
                </c:pt>
                <c:pt idx="3404">
                  <c:v>1.7027140516565875E-7</c:v>
                </c:pt>
                <c:pt idx="3405">
                  <c:v>1.5573160169914106E-7</c:v>
                </c:pt>
                <c:pt idx="3406">
                  <c:v>1.4119179823262335E-7</c:v>
                </c:pt>
                <c:pt idx="3407">
                  <c:v>1.2665161984530768E-7</c:v>
                </c:pt>
                <c:pt idx="3408">
                  <c:v>1.1211181637878998E-7</c:v>
                </c:pt>
                <c:pt idx="3409">
                  <c:v>9.3607975315214658E-8</c:v>
                </c:pt>
                <c:pt idx="3410">
                  <c:v>7.2565920449305084E-8</c:v>
                </c:pt>
                <c:pt idx="3411">
                  <c:v>2.03472141510106E-7</c:v>
                </c:pt>
                <c:pt idx="3412">
                  <c:v>2.1289577576736914E-7</c:v>
                </c:pt>
                <c:pt idx="3413">
                  <c:v>2.122711577179321E-7</c:v>
                </c:pt>
                <c:pt idx="3414">
                  <c:v>1.9773135425141436E-7</c:v>
                </c:pt>
                <c:pt idx="3415">
                  <c:v>1.831915507848967E-7</c:v>
                </c:pt>
                <c:pt idx="3416">
                  <c:v>1.6865174731837899E-7</c:v>
                </c:pt>
                <c:pt idx="3417">
                  <c:v>1.5411156893106332E-7</c:v>
                </c:pt>
                <c:pt idx="3418">
                  <c:v>1.3887028865152235E-7</c:v>
                </c:pt>
                <c:pt idx="3419">
                  <c:v>1.1782860870641077E-7</c:v>
                </c:pt>
                <c:pt idx="3420">
                  <c:v>2.0671145720466552E-7</c:v>
                </c:pt>
                <c:pt idx="3421">
                  <c:v>2.1613509146192869E-7</c:v>
                </c:pt>
                <c:pt idx="3422">
                  <c:v>2.255587257191918E-7</c:v>
                </c:pt>
                <c:pt idx="3423">
                  <c:v>2.3498273489725297E-7</c:v>
                </c:pt>
                <c:pt idx="3424">
                  <c:v>2.2519130333717002E-7</c:v>
                </c:pt>
                <c:pt idx="3425">
                  <c:v>2.1065149987065234E-7</c:v>
                </c:pt>
                <c:pt idx="3426">
                  <c:v>1.9611132148333667E-7</c:v>
                </c:pt>
                <c:pt idx="3427">
                  <c:v>1.8157151801681893E-7</c:v>
                </c:pt>
                <c:pt idx="3428">
                  <c:v>1.6309092204271849E-7</c:v>
                </c:pt>
                <c:pt idx="3429">
                  <c:v>2.0995077289922504E-7</c:v>
                </c:pt>
                <c:pt idx="3430">
                  <c:v>2.1937440715648821E-7</c:v>
                </c:pt>
                <c:pt idx="3431">
                  <c:v>2.2879804141375137E-7</c:v>
                </c:pt>
                <c:pt idx="3432">
                  <c:v>2.3822205059181247E-7</c:v>
                </c:pt>
                <c:pt idx="3433">
                  <c:v>2.4764568484907566E-7</c:v>
                </c:pt>
                <c:pt idx="3434">
                  <c:v>2.5265125242292563E-7</c:v>
                </c:pt>
                <c:pt idx="3435">
                  <c:v>2.3811144895640797E-7</c:v>
                </c:pt>
                <c:pt idx="3436">
                  <c:v>2.2357127056909225E-7</c:v>
                </c:pt>
                <c:pt idx="3437">
                  <c:v>2.0835361029982415E-7</c:v>
                </c:pt>
                <c:pt idx="3438">
                  <c:v>2.1319008859378457E-7</c:v>
                </c:pt>
                <c:pt idx="3439">
                  <c:v>2.2261372285104773E-7</c:v>
                </c:pt>
                <c:pt idx="3440">
                  <c:v>2.3203735710831087E-7</c:v>
                </c:pt>
                <c:pt idx="3441">
                  <c:v>2.4146099136557406E-7</c:v>
                </c:pt>
                <c:pt idx="3442">
                  <c:v>2.5088500054363513E-7</c:v>
                </c:pt>
                <c:pt idx="3443">
                  <c:v>2.6030863480089829E-7</c:v>
                </c:pt>
                <c:pt idx="3444">
                  <c:v>2.6973226905816146E-7</c:v>
                </c:pt>
                <c:pt idx="3445">
                  <c:v>2.6557102312136565E-7</c:v>
                </c:pt>
                <c:pt idx="3446">
                  <c:v>2.5103121965484791E-7</c:v>
                </c:pt>
                <c:pt idx="3447">
                  <c:v>2.1642940428834407E-7</c:v>
                </c:pt>
                <c:pt idx="3448">
                  <c:v>2.2585303854560723E-7</c:v>
                </c:pt>
                <c:pt idx="3449">
                  <c:v>2.3527667280287039E-7</c:v>
                </c:pt>
                <c:pt idx="3450">
                  <c:v>2.4470068198093149E-7</c:v>
                </c:pt>
                <c:pt idx="3451">
                  <c:v>2.5412431623819465E-7</c:v>
                </c:pt>
                <c:pt idx="3452">
                  <c:v>2.6354795049545782E-7</c:v>
                </c:pt>
                <c:pt idx="3453">
                  <c:v>2.7297158475272098E-7</c:v>
                </c:pt>
                <c:pt idx="3454">
                  <c:v>2.8239559393078215E-7</c:v>
                </c:pt>
                <c:pt idx="3455">
                  <c:v>2.9181922818804527E-7</c:v>
                </c:pt>
                <c:pt idx="3456">
                  <c:v>2.1966871998290359E-7</c:v>
                </c:pt>
                <c:pt idx="3457">
                  <c:v>2.2909235424016675E-7</c:v>
                </c:pt>
                <c:pt idx="3458">
                  <c:v>2.3851598849742989E-7</c:v>
                </c:pt>
                <c:pt idx="3459">
                  <c:v>2.4793999767549106E-7</c:v>
                </c:pt>
                <c:pt idx="3460">
                  <c:v>2.5736363193275418E-7</c:v>
                </c:pt>
                <c:pt idx="3461">
                  <c:v>2.6678726619001734E-7</c:v>
                </c:pt>
                <c:pt idx="3462">
                  <c:v>2.762109004472805E-7</c:v>
                </c:pt>
                <c:pt idx="3463">
                  <c:v>2.8563453470454367E-7</c:v>
                </c:pt>
                <c:pt idx="3464">
                  <c:v>2.9505854388260484E-7</c:v>
                </c:pt>
                <c:pt idx="3465">
                  <c:v>2.2290803567746317E-7</c:v>
                </c:pt>
                <c:pt idx="3466">
                  <c:v>2.3233166993472628E-7</c:v>
                </c:pt>
                <c:pt idx="3467">
                  <c:v>2.4175530419198942E-7</c:v>
                </c:pt>
                <c:pt idx="3468">
                  <c:v>2.5117931337005059E-7</c:v>
                </c:pt>
                <c:pt idx="3469">
                  <c:v>2.6060294762731375E-7</c:v>
                </c:pt>
                <c:pt idx="3470">
                  <c:v>2.7002658188457686E-7</c:v>
                </c:pt>
                <c:pt idx="3471">
                  <c:v>2.7945021614184003E-7</c:v>
                </c:pt>
                <c:pt idx="3472">
                  <c:v>2.888742253199012E-7</c:v>
                </c:pt>
                <c:pt idx="3473">
                  <c:v>2.9098765385812246E-7</c:v>
                </c:pt>
                <c:pt idx="3474">
                  <c:v>2.2510319694964439E-7</c:v>
                </c:pt>
                <c:pt idx="3475">
                  <c:v>2.2175515422367024E-7</c:v>
                </c:pt>
                <c:pt idx="3476">
                  <c:v>2.1840711149769611E-7</c:v>
                </c:pt>
                <c:pt idx="3477">
                  <c:v>2.1505906877172198E-7</c:v>
                </c:pt>
                <c:pt idx="3478">
                  <c:v>2.1171102604574785E-7</c:v>
                </c:pt>
                <c:pt idx="3479">
                  <c:v>2.0836298331977369E-7</c:v>
                </c:pt>
                <c:pt idx="3480">
                  <c:v>2.0501494059379956E-7</c:v>
                </c:pt>
                <c:pt idx="3481">
                  <c:v>2.0166727278862339E-7</c:v>
                </c:pt>
                <c:pt idx="3482">
                  <c:v>2.2867844167919526E-7</c:v>
                </c:pt>
                <c:pt idx="3483">
                  <c:v>1.7529759338339776E-7</c:v>
                </c:pt>
                <c:pt idx="3484">
                  <c:v>1.6075778991688004E-7</c:v>
                </c:pt>
                <c:pt idx="3485">
                  <c:v>1.4621761152956437E-7</c:v>
                </c:pt>
                <c:pt idx="3486">
                  <c:v>1.3167780806304669E-7</c:v>
                </c:pt>
                <c:pt idx="3487">
                  <c:v>1.1713800459652898E-7</c:v>
                </c:pt>
                <c:pt idx="3488">
                  <c:v>1.0259820113001128E-7</c:v>
                </c:pt>
                <c:pt idx="3489">
                  <c:v>8.7123345193327911E-8</c:v>
                </c:pt>
                <c:pt idx="3490">
                  <c:v>6.6081665248216307E-8</c:v>
                </c:pt>
                <c:pt idx="3491">
                  <c:v>4.5039985303104722E-8</c:v>
                </c:pt>
                <c:pt idx="3492">
                  <c:v>2.172973459356711E-7</c:v>
                </c:pt>
                <c:pt idx="3493">
                  <c:v>2.0275754246915339E-7</c:v>
                </c:pt>
                <c:pt idx="3494">
                  <c:v>1.8821773900263571E-7</c:v>
                </c:pt>
                <c:pt idx="3495">
                  <c:v>1.7367756061532001E-7</c:v>
                </c:pt>
                <c:pt idx="3496">
                  <c:v>1.591377571488023E-7</c:v>
                </c:pt>
                <c:pt idx="3497">
                  <c:v>1.4459795368228461E-7</c:v>
                </c:pt>
                <c:pt idx="3498">
                  <c:v>1.3005815021576693E-7</c:v>
                </c:pt>
                <c:pt idx="3499">
                  <c:v>1.1134435350532199E-7</c:v>
                </c:pt>
                <c:pt idx="3500">
                  <c:v>9.0302673560210402E-8</c:v>
                </c:pt>
                <c:pt idx="3501">
                  <c:v>2.5929709848794445E-7</c:v>
                </c:pt>
                <c:pt idx="3502">
                  <c:v>2.4475729502142671E-7</c:v>
                </c:pt>
                <c:pt idx="3503">
                  <c:v>2.3021749155490903E-7</c:v>
                </c:pt>
                <c:pt idx="3504">
                  <c:v>2.1567731316759336E-7</c:v>
                </c:pt>
                <c:pt idx="3505">
                  <c:v>2.0113750970107562E-7</c:v>
                </c:pt>
                <c:pt idx="3506">
                  <c:v>1.8659770623455796E-7</c:v>
                </c:pt>
                <c:pt idx="3507">
                  <c:v>1.7205790276804025E-7</c:v>
                </c:pt>
                <c:pt idx="3508">
                  <c:v>1.5660666684162972E-7</c:v>
                </c:pt>
                <c:pt idx="3509">
                  <c:v>1.3556498689651811E-7</c:v>
                </c:pt>
                <c:pt idx="3510">
                  <c:v>2.6355957304019526E-7</c:v>
                </c:pt>
                <c:pt idx="3511">
                  <c:v>2.7298320729745842E-7</c:v>
                </c:pt>
                <c:pt idx="3512">
                  <c:v>2.7221724410718238E-7</c:v>
                </c:pt>
                <c:pt idx="3513">
                  <c:v>2.5767706571986668E-7</c:v>
                </c:pt>
                <c:pt idx="3514">
                  <c:v>2.43137262253349E-7</c:v>
                </c:pt>
                <c:pt idx="3515">
                  <c:v>2.2859745878683128E-7</c:v>
                </c:pt>
                <c:pt idx="3516">
                  <c:v>2.140576553203136E-7</c:v>
                </c:pt>
                <c:pt idx="3517">
                  <c:v>1.9951785185379589E-7</c:v>
                </c:pt>
                <c:pt idx="3518">
                  <c:v>1.8082767515362379E-7</c:v>
                </c:pt>
                <c:pt idx="3519">
                  <c:v>2.6679888873475478E-7</c:v>
                </c:pt>
                <c:pt idx="3520">
                  <c:v>2.7622252299201795E-7</c:v>
                </c:pt>
                <c:pt idx="3521">
                  <c:v>2.8564615724928111E-7</c:v>
                </c:pt>
                <c:pt idx="3522">
                  <c:v>2.9507016642734223E-7</c:v>
                </c:pt>
                <c:pt idx="3523">
                  <c:v>2.8513701480562235E-7</c:v>
                </c:pt>
                <c:pt idx="3524">
                  <c:v>2.7059721133910461E-7</c:v>
                </c:pt>
                <c:pt idx="3525">
                  <c:v>2.5605740787258692E-7</c:v>
                </c:pt>
                <c:pt idx="3526">
                  <c:v>2.4151760440606918E-7</c:v>
                </c:pt>
                <c:pt idx="3527">
                  <c:v>2.260899884899315E-7</c:v>
                </c:pt>
                <c:pt idx="3528">
                  <c:v>2.7003820442931431E-7</c:v>
                </c:pt>
                <c:pt idx="3529">
                  <c:v>2.7946183868657747E-7</c:v>
                </c:pt>
                <c:pt idx="3530">
                  <c:v>2.8888584786463859E-7</c:v>
                </c:pt>
                <c:pt idx="3531">
                  <c:v>2.9830948212190176E-7</c:v>
                </c:pt>
                <c:pt idx="3532">
                  <c:v>3.0773311637916492E-7</c:v>
                </c:pt>
                <c:pt idx="3533">
                  <c:v>3.125969638913779E-7</c:v>
                </c:pt>
                <c:pt idx="3534">
                  <c:v>2.9805716042486027E-7</c:v>
                </c:pt>
                <c:pt idx="3535">
                  <c:v>2.8351735695834258E-7</c:v>
                </c:pt>
                <c:pt idx="3536">
                  <c:v>2.6897717857102684E-7</c:v>
                </c:pt>
                <c:pt idx="3537">
                  <c:v>2.7327752012387383E-7</c:v>
                </c:pt>
                <c:pt idx="3538">
                  <c:v>2.8270115438113694E-7</c:v>
                </c:pt>
                <c:pt idx="3539">
                  <c:v>2.9212478863840011E-7</c:v>
                </c:pt>
                <c:pt idx="3540">
                  <c:v>3.0154879781646128E-7</c:v>
                </c:pt>
                <c:pt idx="3541">
                  <c:v>3.1097243207372444E-7</c:v>
                </c:pt>
                <c:pt idx="3542">
                  <c:v>3.2039606633098761E-7</c:v>
                </c:pt>
                <c:pt idx="3543">
                  <c:v>3.2981970058825072E-7</c:v>
                </c:pt>
                <c:pt idx="3544">
                  <c:v>3.3468467286285768E-7</c:v>
                </c:pt>
                <c:pt idx="3545">
                  <c:v>3.9461538749939074E-7</c:v>
                </c:pt>
                <c:pt idx="3546">
                  <c:v>2.7651683581843335E-7</c:v>
                </c:pt>
                <c:pt idx="3547">
                  <c:v>2.7584835203563248E-7</c:v>
                </c:pt>
                <c:pt idx="3548">
                  <c:v>2.7250030930965835E-7</c:v>
                </c:pt>
                <c:pt idx="3549">
                  <c:v>2.6915226658368417E-7</c:v>
                </c:pt>
                <c:pt idx="3550">
                  <c:v>2.6580422385771004E-7</c:v>
                </c:pt>
                <c:pt idx="3551">
                  <c:v>2.6245618113173591E-7</c:v>
                </c:pt>
                <c:pt idx="3552">
                  <c:v>2.5910813840576178E-7</c:v>
                </c:pt>
                <c:pt idx="3553">
                  <c:v>2.5576047060058561E-7</c:v>
                </c:pt>
                <c:pt idx="3554">
                  <c:v>3.3537602681433548E-7</c:v>
                </c:pt>
                <c:pt idx="3555">
                  <c:v>1.8652797096613339E-7</c:v>
                </c:pt>
                <c:pt idx="3556">
                  <c:v>1.8317992824015926E-7</c:v>
                </c:pt>
                <c:pt idx="3557">
                  <c:v>1.7983188551418513E-7</c:v>
                </c:pt>
                <c:pt idx="3558">
                  <c:v>1.76483842788211E-7</c:v>
                </c:pt>
                <c:pt idx="3559">
                  <c:v>1.7313580006223684E-7</c:v>
                </c:pt>
                <c:pt idx="3560">
                  <c:v>1.6978775733626271E-7</c:v>
                </c:pt>
                <c:pt idx="3561">
                  <c:v>1.6644008953108657E-7</c:v>
                </c:pt>
                <c:pt idx="3562">
                  <c:v>1.6309204680511241E-7</c:v>
                </c:pt>
                <c:pt idx="3563">
                  <c:v>1.8757999872526927E-7</c:v>
                </c:pt>
                <c:pt idx="3564">
                  <c:v>1.5124379974730338E-7</c:v>
                </c:pt>
                <c:pt idx="3565">
                  <c:v>1.3670399628078567E-7</c:v>
                </c:pt>
                <c:pt idx="3566">
                  <c:v>1.2216419281426798E-7</c:v>
                </c:pt>
                <c:pt idx="3567">
                  <c:v>1.076240144269523E-7</c:v>
                </c:pt>
                <c:pt idx="3568">
                  <c:v>9.3084210960434614E-8</c:v>
                </c:pt>
                <c:pt idx="3569">
                  <c:v>7.8544407493916901E-8</c:v>
                </c:pt>
                <c:pt idx="3570">
                  <c:v>5.9597410047127543E-8</c:v>
                </c:pt>
                <c:pt idx="3571">
                  <c:v>3.8555730102015951E-8</c:v>
                </c:pt>
                <c:pt idx="3572">
                  <c:v>1.7513900188585161E-8</c:v>
                </c:pt>
                <c:pt idx="3573">
                  <c:v>1.9324355229957673E-7</c:v>
                </c:pt>
                <c:pt idx="3574">
                  <c:v>1.7870374883305902E-7</c:v>
                </c:pt>
                <c:pt idx="3575">
                  <c:v>1.6416394536654133E-7</c:v>
                </c:pt>
                <c:pt idx="3576">
                  <c:v>1.4962414190002362E-7</c:v>
                </c:pt>
                <c:pt idx="3577">
                  <c:v>1.3508396351270795E-7</c:v>
                </c:pt>
                <c:pt idx="3578">
                  <c:v>1.2054416004619024E-7</c:v>
                </c:pt>
                <c:pt idx="3579">
                  <c:v>1.0486009830423323E-7</c:v>
                </c:pt>
                <c:pt idx="3580">
                  <c:v>8.3818043438323655E-8</c:v>
                </c:pt>
                <c:pt idx="3581">
                  <c:v>6.2776363493212064E-8</c:v>
                </c:pt>
                <c:pt idx="3582">
                  <c:v>2.3524367977264803E-7</c:v>
                </c:pt>
                <c:pt idx="3583">
                  <c:v>2.2070350138533237E-7</c:v>
                </c:pt>
                <c:pt idx="3584">
                  <c:v>2.0616369791881465E-7</c:v>
                </c:pt>
                <c:pt idx="3585">
                  <c:v>1.9162389445229697E-7</c:v>
                </c:pt>
                <c:pt idx="3586">
                  <c:v>1.7708371606498127E-7</c:v>
                </c:pt>
                <c:pt idx="3587">
                  <c:v>1.6254391259846356E-7</c:v>
                </c:pt>
                <c:pt idx="3588">
                  <c:v>1.4800410913194587E-7</c:v>
                </c:pt>
                <c:pt idx="3589">
                  <c:v>1.2908073169542934E-7</c:v>
                </c:pt>
                <c:pt idx="3590">
                  <c:v>1.0803905175031775E-7</c:v>
                </c:pt>
                <c:pt idx="3591">
                  <c:v>2.7724343232492138E-7</c:v>
                </c:pt>
                <c:pt idx="3592">
                  <c:v>2.6270325393760569E-7</c:v>
                </c:pt>
                <c:pt idx="3593">
                  <c:v>2.4816345047108795E-7</c:v>
                </c:pt>
                <c:pt idx="3594">
                  <c:v>2.3362364700457029E-7</c:v>
                </c:pt>
                <c:pt idx="3595">
                  <c:v>2.1908346861725462E-7</c:v>
                </c:pt>
                <c:pt idx="3596">
                  <c:v>2.0454366515073688E-7</c:v>
                </c:pt>
                <c:pt idx="3597">
                  <c:v>1.9000386168421922E-7</c:v>
                </c:pt>
                <c:pt idx="3598">
                  <c:v>1.7434304503173705E-7</c:v>
                </c:pt>
                <c:pt idx="3599">
                  <c:v>1.5330136508662543E-7</c:v>
                </c:pt>
                <c:pt idx="3600">
                  <c:v>3.1924318487719468E-7</c:v>
                </c:pt>
                <c:pt idx="3601">
                  <c:v>3.0470338141067699E-7</c:v>
                </c:pt>
                <c:pt idx="3602">
                  <c:v>2.901632030233613E-7</c:v>
                </c:pt>
                <c:pt idx="3603">
                  <c:v>2.7562339955684361E-7</c:v>
                </c:pt>
                <c:pt idx="3604">
                  <c:v>2.6108359609032593E-7</c:v>
                </c:pt>
                <c:pt idx="3605">
                  <c:v>2.4654341770301023E-7</c:v>
                </c:pt>
                <c:pt idx="3606">
                  <c:v>2.7888371081609012E-7</c:v>
                </c:pt>
                <c:pt idx="3607">
                  <c:v>3.388151752942191E-7</c:v>
                </c:pt>
                <c:pt idx="3608">
                  <c:v>2.8469423334320626E-7</c:v>
                </c:pt>
                <c:pt idx="3609">
                  <c:v>3.2364700457028452E-7</c:v>
                </c:pt>
                <c:pt idx="3610">
                  <c:v>3.3307063882754768E-7</c:v>
                </c:pt>
                <c:pt idx="3611">
                  <c:v>3.3216295557563465E-7</c:v>
                </c:pt>
                <c:pt idx="3612">
                  <c:v>3.1762315210911696E-7</c:v>
                </c:pt>
                <c:pt idx="3613">
                  <c:v>3.1714887729967047E-7</c:v>
                </c:pt>
                <c:pt idx="3614">
                  <c:v>3.7708034177779944E-7</c:v>
                </c:pt>
                <c:pt idx="3615">
                  <c:v>4.3701143133513046E-7</c:v>
                </c:pt>
                <c:pt idx="3616">
                  <c:v>4.9694252089246148E-7</c:v>
                </c:pt>
                <c:pt idx="3617">
                  <c:v>4.9329454152810217E-7</c:v>
                </c:pt>
                <c:pt idx="3618">
                  <c:v>3.2688632026484404E-7</c:v>
                </c:pt>
                <c:pt idx="3619">
                  <c:v>3.299415498475947E-7</c:v>
                </c:pt>
                <c:pt idx="3620">
                  <c:v>3.2659350712162057E-7</c:v>
                </c:pt>
                <c:pt idx="3621">
                  <c:v>3.2798671280691953E-7</c:v>
                </c:pt>
                <c:pt idx="3622">
                  <c:v>4.6315090937039552E-7</c:v>
                </c:pt>
                <c:pt idx="3623">
                  <c:v>5.3521068674242564E-7</c:v>
                </c:pt>
                <c:pt idx="3624">
                  <c:v>5.9514177629975665E-7</c:v>
                </c:pt>
                <c:pt idx="3625">
                  <c:v>6.5507286585708767E-7</c:v>
                </c:pt>
                <c:pt idx="3626">
                  <c:v>7.018929751090082E-7</c:v>
                </c:pt>
                <c:pt idx="3627">
                  <c:v>2.4062116877809563E-7</c:v>
                </c:pt>
                <c:pt idx="3628">
                  <c:v>2.372731260521215E-7</c:v>
                </c:pt>
                <c:pt idx="3629">
                  <c:v>2.3392508332614737E-7</c:v>
                </c:pt>
                <c:pt idx="3630">
                  <c:v>2.3057704060017324E-7</c:v>
                </c:pt>
                <c:pt idx="3631">
                  <c:v>2.5029450028681443E-7</c:v>
                </c:pt>
                <c:pt idx="3632">
                  <c:v>3.8545607240470451E-7</c:v>
                </c:pt>
                <c:pt idx="3633">
                  <c:v>5.206225184929684E-7</c:v>
                </c:pt>
                <c:pt idx="3634">
                  <c:v>6.5578521537325246E-7</c:v>
                </c:pt>
                <c:pt idx="3635">
                  <c:v>7.9094791225353652E-7</c:v>
                </c:pt>
                <c:pt idx="3636">
                  <c:v>1.4795274498262241E-7</c:v>
                </c:pt>
                <c:pt idx="3637">
                  <c:v>1.4460470225664828E-7</c:v>
                </c:pt>
                <c:pt idx="3638">
                  <c:v>1.4125665953067415E-7</c:v>
                </c:pt>
                <c:pt idx="3639">
                  <c:v>1.3790861680469999E-7</c:v>
                </c:pt>
                <c:pt idx="3640">
                  <c:v>1.3456057407872586E-7</c:v>
                </c:pt>
                <c:pt idx="3641">
                  <c:v>1.7260191284591129E-7</c:v>
                </c:pt>
                <c:pt idx="3642">
                  <c:v>3.0776535956779129E-7</c:v>
                </c:pt>
                <c:pt idx="3643">
                  <c:v>4.35789189533711E-7</c:v>
                </c:pt>
                <c:pt idx="3644">
                  <c:v>3.1341991504294718E-7</c:v>
                </c:pt>
                <c:pt idx="3645">
                  <c:v>1.2719000611120901E-7</c:v>
                </c:pt>
                <c:pt idx="3646">
                  <c:v>1.1265020264469131E-7</c:v>
                </c:pt>
                <c:pt idx="3647">
                  <c:v>9.8110399178173607E-8</c:v>
                </c:pt>
                <c:pt idx="3648">
                  <c:v>8.3570220790857925E-8</c:v>
                </c:pt>
                <c:pt idx="3649">
                  <c:v>6.9030417324340239E-8</c:v>
                </c:pt>
                <c:pt idx="3650">
                  <c:v>5.3113154846038779E-8</c:v>
                </c:pt>
                <c:pt idx="3651">
                  <c:v>3.2071362424687787E-8</c:v>
                </c:pt>
                <c:pt idx="3652">
                  <c:v>1.1029570003336796E-8</c:v>
                </c:pt>
                <c:pt idx="3653">
                  <c:v>-1.0012184925934397E-8</c:v>
                </c:pt>
                <c:pt idx="3654">
                  <c:v>1.6919013358428031E-7</c:v>
                </c:pt>
                <c:pt idx="3655">
                  <c:v>1.5464995519696464E-7</c:v>
                </c:pt>
                <c:pt idx="3656">
                  <c:v>1.4011015173044693E-7</c:v>
                </c:pt>
                <c:pt idx="3657">
                  <c:v>1.2557034826392924E-7</c:v>
                </c:pt>
                <c:pt idx="3658">
                  <c:v>1.1103016987661356E-7</c:v>
                </c:pt>
                <c:pt idx="3659">
                  <c:v>9.6490366410095862E-8</c:v>
                </c:pt>
                <c:pt idx="3660">
                  <c:v>7.7333788237234892E-8</c:v>
                </c:pt>
                <c:pt idx="3661">
                  <c:v>5.6292108292123287E-8</c:v>
                </c:pt>
                <c:pt idx="3662">
                  <c:v>3.5250353362852098E-8</c:v>
                </c:pt>
                <c:pt idx="3663">
                  <c:v>2.1118988613655366E-7</c:v>
                </c:pt>
                <c:pt idx="3664">
                  <c:v>1.9664970774923799E-7</c:v>
                </c:pt>
                <c:pt idx="3665">
                  <c:v>1.8210990428272028E-7</c:v>
                </c:pt>
                <c:pt idx="3666">
                  <c:v>1.6757010081620259E-7</c:v>
                </c:pt>
                <c:pt idx="3667">
                  <c:v>1.6315128429119349E-7</c:v>
                </c:pt>
                <c:pt idx="3668">
                  <c:v>2.2308274876932249E-7</c:v>
                </c:pt>
                <c:pt idx="3669">
                  <c:v>2.3454895153398847E-7</c:v>
                </c:pt>
                <c:pt idx="3670">
                  <c:v>1.5328449365071628E-7</c:v>
                </c:pt>
                <c:pt idx="3671">
                  <c:v>8.05127416833194E-8</c:v>
                </c:pt>
                <c:pt idx="3672">
                  <c:v>2.5318963868882701E-7</c:v>
                </c:pt>
                <c:pt idx="3673">
                  <c:v>2.3864946030151131E-7</c:v>
                </c:pt>
                <c:pt idx="3674">
                  <c:v>2.241096568349936E-7</c:v>
                </c:pt>
                <c:pt idx="3675">
                  <c:v>2.6134791525290281E-7</c:v>
                </c:pt>
                <c:pt idx="3676">
                  <c:v>3.2127975465182979E-7</c:v>
                </c:pt>
                <c:pt idx="3677">
                  <c:v>3.8121196897155479E-7</c:v>
                </c:pt>
                <c:pt idx="3678">
                  <c:v>4.411430585288858E-7</c:v>
                </c:pt>
                <c:pt idx="3679">
                  <c:v>3.6188330215242032E-7</c:v>
                </c:pt>
                <c:pt idx="3680">
                  <c:v>2.8061846934835017E-7</c:v>
                </c:pt>
                <c:pt idx="3681">
                  <c:v>2.951893912411003E-7</c:v>
                </c:pt>
                <c:pt idx="3682">
                  <c:v>2.9961345665728117E-7</c:v>
                </c:pt>
                <c:pt idx="3683">
                  <c:v>3.5954492113541014E-7</c:v>
                </c:pt>
                <c:pt idx="3684">
                  <c:v>4.1947638561353917E-7</c:v>
                </c:pt>
                <c:pt idx="3685">
                  <c:v>4.7940747517087018E-7</c:v>
                </c:pt>
                <c:pt idx="3686">
                  <c:v>5.393385647282011E-7</c:v>
                </c:pt>
                <c:pt idx="3687">
                  <c:v>5.99273403493512E-7</c:v>
                </c:pt>
                <c:pt idx="3688">
                  <c:v>5.7048323541651823E-7</c:v>
                </c:pt>
                <c:pt idx="3689">
                  <c:v>4.892191524540441E-7</c:v>
                </c:pt>
                <c:pt idx="3690">
                  <c:v>3.9780971269819253E-7</c:v>
                </c:pt>
                <c:pt idx="3691">
                  <c:v>4.5774080225552355E-7</c:v>
                </c:pt>
                <c:pt idx="3692">
                  <c:v>5.1767189181285446E-7</c:v>
                </c:pt>
                <c:pt idx="3693">
                  <c:v>5.7760673057816536E-7</c:v>
                </c:pt>
                <c:pt idx="3694">
                  <c:v>6.3753782013549638E-7</c:v>
                </c:pt>
                <c:pt idx="3695">
                  <c:v>6.9746890969282739E-7</c:v>
                </c:pt>
                <c:pt idx="3696">
                  <c:v>7.5739999925015852E-7</c:v>
                </c:pt>
                <c:pt idx="3697">
                  <c:v>7.7908166899742426E-7</c:v>
                </c:pt>
                <c:pt idx="3698">
                  <c:v>6.9781758603495013E-7</c:v>
                </c:pt>
                <c:pt idx="3699">
                  <c:v>3.7807013268447038E-7</c:v>
                </c:pt>
                <c:pt idx="3700">
                  <c:v>5.1323282956475444E-7</c:v>
                </c:pt>
                <c:pt idx="3701">
                  <c:v>6.483955264450385E-7</c:v>
                </c:pt>
                <c:pt idx="3702">
                  <c:v>7.3573332633481177E-7</c:v>
                </c:pt>
                <c:pt idx="3703">
                  <c:v>7.9566441589214279E-7</c:v>
                </c:pt>
                <c:pt idx="3704">
                  <c:v>8.5559550544947381E-7</c:v>
                </c:pt>
                <c:pt idx="3705">
                  <c:v>9.1553034421478471E-7</c:v>
                </c:pt>
                <c:pt idx="3706">
                  <c:v>9.7546143377211562E-7</c:v>
                </c:pt>
                <c:pt idx="3707">
                  <c:v>9.0641601961585605E-7</c:v>
                </c:pt>
                <c:pt idx="3708">
                  <c:v>2.0204594279458465E-7</c:v>
                </c:pt>
                <c:pt idx="3709">
                  <c:v>3.0037642048117335E-7</c:v>
                </c:pt>
                <c:pt idx="3710">
                  <c:v>4.3553799259906349E-7</c:v>
                </c:pt>
                <c:pt idx="3711">
                  <c:v>5.7070443868732732E-7</c:v>
                </c:pt>
                <c:pt idx="3712">
                  <c:v>7.0586713556761138E-7</c:v>
                </c:pt>
                <c:pt idx="3713">
                  <c:v>8.4102983244789533E-7</c:v>
                </c:pt>
                <c:pt idx="3714">
                  <c:v>9.761925293281795E-7</c:v>
                </c:pt>
                <c:pt idx="3715">
                  <c:v>1.1113552262084636E-6</c:v>
                </c:pt>
                <c:pt idx="3716">
                  <c:v>1.355364929158715E-6</c:v>
                </c:pt>
                <c:pt idx="3717">
                  <c:v>1.0937751899911144E-7</c:v>
                </c:pt>
                <c:pt idx="3718">
                  <c:v>1.0602947627313728E-7</c:v>
                </c:pt>
                <c:pt idx="3719">
                  <c:v>2.2268383304027024E-7</c:v>
                </c:pt>
                <c:pt idx="3720">
                  <c:v>3.5784727976215026E-7</c:v>
                </c:pt>
                <c:pt idx="3721">
                  <c:v>4.9300960172163626E-7</c:v>
                </c:pt>
                <c:pt idx="3722">
                  <c:v>6.2817229860192042E-7</c:v>
                </c:pt>
                <c:pt idx="3723">
                  <c:v>7.6333499548220438E-7</c:v>
                </c:pt>
                <c:pt idx="3724">
                  <c:v>7.5682262122126692E-7</c:v>
                </c:pt>
                <c:pt idx="3725">
                  <c:v>6.3445222196810924E-7</c:v>
                </c:pt>
                <c:pt idx="3726">
                  <c:v>1.031365873959126E-7</c:v>
                </c:pt>
                <c:pt idx="3727">
                  <c:v>8.8596409008596931E-8</c:v>
                </c:pt>
                <c:pt idx="3728">
                  <c:v>7.4056605542079245E-8</c:v>
                </c:pt>
                <c:pt idx="3729">
                  <c:v>1.0735032224442587E-7</c:v>
                </c:pt>
                <c:pt idx="3730">
                  <c:v>1.6728216164335284E-7</c:v>
                </c:pt>
                <c:pt idx="3731">
                  <c:v>1.0313921184149849E-7</c:v>
                </c:pt>
                <c:pt idx="3732">
                  <c:v>2.1874341545348545E-8</c:v>
                </c:pt>
                <c:pt idx="3733">
                  <c:v>-1.6496477619102966E-8</c:v>
                </c:pt>
                <c:pt idx="3734">
                  <c:v>-3.753819505629436E-8</c:v>
                </c:pt>
                <c:pt idx="3735">
                  <c:v>1.4513633994818596E-7</c:v>
                </c:pt>
                <c:pt idx="3736">
                  <c:v>1.456154887280062E-7</c:v>
                </c:pt>
                <c:pt idx="3737">
                  <c:v>2.0554732812693319E-7</c:v>
                </c:pt>
                <c:pt idx="3738">
                  <c:v>2.6547879260506219E-7</c:v>
                </c:pt>
                <c:pt idx="3739">
                  <c:v>3.2541063200398917E-7</c:v>
                </c:pt>
                <c:pt idx="3740">
                  <c:v>3.1173802034320253E-7</c:v>
                </c:pt>
                <c:pt idx="3741">
                  <c:v>2.3047318753913233E-7</c:v>
                </c:pt>
                <c:pt idx="3742">
                  <c:v>1.492087296558602E-7</c:v>
                </c:pt>
                <c:pt idx="3743">
                  <c:v>6.794352193099207E-8</c:v>
                </c:pt>
                <c:pt idx="3744">
                  <c:v>2.4381249461051351E-7</c:v>
                </c:pt>
                <c:pt idx="3745">
                  <c:v>3.0374395908864253E-7</c:v>
                </c:pt>
                <c:pt idx="3746">
                  <c:v>3.6367579848756946E-7</c:v>
                </c:pt>
                <c:pt idx="3747">
                  <c:v>4.2360801280729451E-7</c:v>
                </c:pt>
                <c:pt idx="3748">
                  <c:v>4.8353910236462542E-7</c:v>
                </c:pt>
                <c:pt idx="3749">
                  <c:v>5.2033757868650248E-7</c:v>
                </c:pt>
                <c:pt idx="3750">
                  <c:v>4.3907349572402836E-7</c:v>
                </c:pt>
                <c:pt idx="3751">
                  <c:v>3.5780753815756418E-7</c:v>
                </c:pt>
                <c:pt idx="3752">
                  <c:v>2.7654270535349409E-7</c:v>
                </c:pt>
                <c:pt idx="3753">
                  <c:v>4.0194133989194787E-7</c:v>
                </c:pt>
                <c:pt idx="3754">
                  <c:v>4.6187242944927878E-7</c:v>
                </c:pt>
                <c:pt idx="3755">
                  <c:v>5.218035190066098E-7</c:v>
                </c:pt>
                <c:pt idx="3756">
                  <c:v>5.8173460856394082E-7</c:v>
                </c:pt>
                <c:pt idx="3757">
                  <c:v>6.4166944732925161E-7</c:v>
                </c:pt>
                <c:pt idx="3758">
                  <c:v>7.0160053688658274E-7</c:v>
                </c:pt>
                <c:pt idx="3759">
                  <c:v>6.4767192930493428E-7</c:v>
                </c:pt>
                <c:pt idx="3760">
                  <c:v>5.6640784634246015E-7</c:v>
                </c:pt>
                <c:pt idx="3761">
                  <c:v>4.8514001417200615E-7</c:v>
                </c:pt>
                <c:pt idx="3762">
                  <c:v>5.6006793564859418E-7</c:v>
                </c:pt>
                <c:pt idx="3763">
                  <c:v>6.2000277441390508E-7</c:v>
                </c:pt>
                <c:pt idx="3764">
                  <c:v>6.799338639712361E-7</c:v>
                </c:pt>
                <c:pt idx="3765">
                  <c:v>7.3986495352856712E-7</c:v>
                </c:pt>
                <c:pt idx="3766">
                  <c:v>7.9979604308589803E-7</c:v>
                </c:pt>
                <c:pt idx="3767">
                  <c:v>8.5972713264322905E-7</c:v>
                </c:pt>
                <c:pt idx="3768">
                  <c:v>8.5627036288584031E-7</c:v>
                </c:pt>
                <c:pt idx="3769">
                  <c:v>7.7500627992336618E-7</c:v>
                </c:pt>
                <c:pt idx="3770">
                  <c:v>6.9374219696089206E-7</c:v>
                </c:pt>
                <c:pt idx="3771">
                  <c:v>7.1819828061322048E-7</c:v>
                </c:pt>
                <c:pt idx="3772">
                  <c:v>7.781293701705515E-7</c:v>
                </c:pt>
                <c:pt idx="3773">
                  <c:v>8.3806045972788252E-7</c:v>
                </c:pt>
                <c:pt idx="3774">
                  <c:v>8.9799154928521353E-7</c:v>
                </c:pt>
                <c:pt idx="3775">
                  <c:v>9.5792638805052422E-7</c:v>
                </c:pt>
                <c:pt idx="3776">
                  <c:v>1.0178574776078552E-6</c:v>
                </c:pt>
                <c:pt idx="3777">
                  <c:v>1.0648687964667466E-6</c:v>
                </c:pt>
                <c:pt idx="3778">
                  <c:v>9.8360471350427221E-7</c:v>
                </c:pt>
                <c:pt idx="3779">
                  <c:v>9.0234063054179809E-7</c:v>
                </c:pt>
                <c:pt idx="3780">
                  <c:v>8.3364014351968148E-7</c:v>
                </c:pt>
                <c:pt idx="3781">
                  <c:v>9.3625971513517769E-7</c:v>
                </c:pt>
                <c:pt idx="3782">
                  <c:v>9.9619080469250871E-7</c:v>
                </c:pt>
                <c:pt idx="3783">
                  <c:v>1.0561218942498397E-6</c:v>
                </c:pt>
                <c:pt idx="3784">
                  <c:v>1.1160529838071707E-6</c:v>
                </c:pt>
                <c:pt idx="3785">
                  <c:v>1.1759840733645018E-6</c:v>
                </c:pt>
                <c:pt idx="3786">
                  <c:v>1.2359151629218328E-6</c:v>
                </c:pt>
                <c:pt idx="3787">
                  <c:v>1.1922031470851781E-6</c:v>
                </c:pt>
                <c:pt idx="3788">
                  <c:v>1.296888532297552E-6</c:v>
                </c:pt>
                <c:pt idx="3789">
                  <c:v>6.2078635888168624E-7</c:v>
                </c:pt>
                <c:pt idx="3790">
                  <c:v>7.559490557619703E-7</c:v>
                </c:pt>
                <c:pt idx="3791">
                  <c:v>8.9111175264225425E-7</c:v>
                </c:pt>
                <c:pt idx="3792">
                  <c:v>1.0262744495225384E-6</c:v>
                </c:pt>
                <c:pt idx="3793">
                  <c:v>1.1614371464028225E-6</c:v>
                </c:pt>
                <c:pt idx="3794">
                  <c:v>1.2965998432831065E-6</c:v>
                </c:pt>
                <c:pt idx="3795">
                  <c:v>1.3940455078864591E-6</c:v>
                </c:pt>
                <c:pt idx="3796">
                  <c:v>1.4674062604274848E-6</c:v>
                </c:pt>
                <c:pt idx="3797">
                  <c:v>2.1136609891160495E-6</c:v>
                </c:pt>
                <c:pt idx="3798">
                  <c:v>4.0792882503571117E-7</c:v>
                </c:pt>
                <c:pt idx="3799">
                  <c:v>5.4309152191599529E-7</c:v>
                </c:pt>
                <c:pt idx="3800">
                  <c:v>6.7825421879627924E-7</c:v>
                </c:pt>
                <c:pt idx="3801">
                  <c:v>8.134169156765634E-7</c:v>
                </c:pt>
                <c:pt idx="3802">
                  <c:v>9.4858336176482713E-7</c:v>
                </c:pt>
                <c:pt idx="3803">
                  <c:v>1.0837460586451112E-6</c:v>
                </c:pt>
                <c:pt idx="3804">
                  <c:v>1.2002264521619809E-6</c:v>
                </c:pt>
                <c:pt idx="3805">
                  <c:v>1.0778560529088231E-6</c:v>
                </c:pt>
                <c:pt idx="3806">
                  <c:v>9.9049575777117082E-7</c:v>
                </c:pt>
                <c:pt idx="3807">
                  <c:v>2.4794337196267288E-7</c:v>
                </c:pt>
                <c:pt idx="3808">
                  <c:v>3.0787521136159987E-7</c:v>
                </c:pt>
                <c:pt idx="3809">
                  <c:v>3.6780667583972889E-7</c:v>
                </c:pt>
                <c:pt idx="3810">
                  <c:v>4.2773964000104975E-7</c:v>
                </c:pt>
                <c:pt idx="3811">
                  <c:v>3.8892783899401256E-7</c:v>
                </c:pt>
                <c:pt idx="3812">
                  <c:v>3.076622563483464E-7</c:v>
                </c:pt>
                <c:pt idx="3813">
                  <c:v>2.2639742354427628E-7</c:v>
                </c:pt>
                <c:pt idx="3814">
                  <c:v>1.4513296566100412E-7</c:v>
                </c:pt>
                <c:pt idx="3815">
                  <c:v>6.3867757936135988E-8</c:v>
                </c:pt>
                <c:pt idx="3816">
                  <c:v>4.0607296708570316E-7</c:v>
                </c:pt>
                <c:pt idx="3817">
                  <c:v>4.6600405664303413E-7</c:v>
                </c:pt>
                <c:pt idx="3818">
                  <c:v>5.2593514620036515E-7</c:v>
                </c:pt>
                <c:pt idx="3819">
                  <c:v>5.8586623575769616E-7</c:v>
                </c:pt>
                <c:pt idx="3820">
                  <c:v>5.9752627257491854E-7</c:v>
                </c:pt>
                <c:pt idx="3821">
                  <c:v>5.1626218961244431E-7</c:v>
                </c:pt>
                <c:pt idx="3822">
                  <c:v>4.3499810664997018E-7</c:v>
                </c:pt>
                <c:pt idx="3823">
                  <c:v>3.537317741627081E-7</c:v>
                </c:pt>
                <c:pt idx="3824">
                  <c:v>2.7246694135863801E-7</c:v>
                </c:pt>
                <c:pt idx="3825">
                  <c:v>5.6419956284234953E-7</c:v>
                </c:pt>
                <c:pt idx="3826">
                  <c:v>6.2413065239968054E-7</c:v>
                </c:pt>
                <c:pt idx="3827">
                  <c:v>6.8406549116499134E-7</c:v>
                </c:pt>
                <c:pt idx="3828">
                  <c:v>7.4399658072232246E-7</c:v>
                </c:pt>
                <c:pt idx="3829">
                  <c:v>8.0392767027965348E-7</c:v>
                </c:pt>
                <c:pt idx="3830">
                  <c:v>7.2486062319335044E-7</c:v>
                </c:pt>
                <c:pt idx="3831">
                  <c:v>6.4359654023087621E-7</c:v>
                </c:pt>
                <c:pt idx="3832">
                  <c:v>5.6233245726840208E-7</c:v>
                </c:pt>
                <c:pt idx="3833">
                  <c:v>4.8106462509794807E-7</c:v>
                </c:pt>
                <c:pt idx="3834">
                  <c:v>7.2232990780697582E-7</c:v>
                </c:pt>
                <c:pt idx="3835">
                  <c:v>7.8226099736430673E-7</c:v>
                </c:pt>
                <c:pt idx="3836">
                  <c:v>8.4219208692163775E-7</c:v>
                </c:pt>
                <c:pt idx="3837">
                  <c:v>9.0212317647896877E-7</c:v>
                </c:pt>
                <c:pt idx="3838">
                  <c:v>9.6205426603629979E-7</c:v>
                </c:pt>
                <c:pt idx="3839">
                  <c:v>9.3345905677425637E-7</c:v>
                </c:pt>
                <c:pt idx="3840">
                  <c:v>8.5219497381178234E-7</c:v>
                </c:pt>
                <c:pt idx="3841">
                  <c:v>7.7093089084930801E-7</c:v>
                </c:pt>
                <c:pt idx="3842">
                  <c:v>6.896630586788541E-7</c:v>
                </c:pt>
                <c:pt idx="3843">
                  <c:v>8.8045650356362224E-7</c:v>
                </c:pt>
                <c:pt idx="3844">
                  <c:v>9.4038759312095326E-7</c:v>
                </c:pt>
                <c:pt idx="3845">
                  <c:v>1.000322431886264E-6</c:v>
                </c:pt>
                <c:pt idx="3846">
                  <c:v>1.0602535214435951E-6</c:v>
                </c:pt>
                <c:pt idx="3847">
                  <c:v>1.1201846110009261E-6</c:v>
                </c:pt>
                <c:pt idx="3848">
                  <c:v>1.1420574903551624E-6</c:v>
                </c:pt>
                <c:pt idx="3849">
                  <c:v>1.0607934073926883E-6</c:v>
                </c:pt>
                <c:pt idx="3850">
                  <c:v>9.7952932443021414E-7</c:v>
                </c:pt>
                <c:pt idx="3851">
                  <c:v>8.9826524146773991E-7</c:v>
                </c:pt>
                <c:pt idx="3852">
                  <c:v>1.0385868485282485E-6</c:v>
                </c:pt>
                <c:pt idx="3853">
                  <c:v>1.0985179380855796E-6</c:v>
                </c:pt>
                <c:pt idx="3854">
                  <c:v>1.1584490276429106E-6</c:v>
                </c:pt>
                <c:pt idx="3855">
                  <c:v>1.2183801172002414E-6</c:v>
                </c:pt>
                <c:pt idx="3856">
                  <c:v>1.2783112067575724E-6</c:v>
                </c:pt>
                <c:pt idx="3857">
                  <c:v>1.3382460455228832E-6</c:v>
                </c:pt>
                <c:pt idx="3858">
                  <c:v>1.2693918409735942E-6</c:v>
                </c:pt>
                <c:pt idx="3859">
                  <c:v>1.1881277580111203E-6</c:v>
                </c:pt>
                <c:pt idx="3860">
                  <c:v>1.1068636750486459E-6</c:v>
                </c:pt>
                <c:pt idx="3861">
                  <c:v>1.1967134442848948E-6</c:v>
                </c:pt>
                <c:pt idx="3862">
                  <c:v>1.2566482830502056E-6</c:v>
                </c:pt>
                <c:pt idx="3863">
                  <c:v>1.3165793726075367E-6</c:v>
                </c:pt>
                <c:pt idx="3864">
                  <c:v>1.3765104621648677E-6</c:v>
                </c:pt>
                <c:pt idx="3865">
                  <c:v>1.4364415517221987E-6</c:v>
                </c:pt>
                <c:pt idx="3866">
                  <c:v>1.4963726412795297E-6</c:v>
                </c:pt>
                <c:pt idx="3867">
                  <c:v>1.4779902745545005E-6</c:v>
                </c:pt>
                <c:pt idx="3868">
                  <c:v>1.3967261915920262E-6</c:v>
                </c:pt>
                <c:pt idx="3869">
                  <c:v>1.9891085508186396E-6</c:v>
                </c:pt>
                <c:pt idx="3870">
                  <c:v>1.0763563697168973E-6</c:v>
                </c:pt>
                <c:pt idx="3871">
                  <c:v>1.2115190665971812E-6</c:v>
                </c:pt>
                <c:pt idx="3872">
                  <c:v>1.3466817634774655E-6</c:v>
                </c:pt>
                <c:pt idx="3873">
                  <c:v>1.4818444603577495E-6</c:v>
                </c:pt>
                <c:pt idx="3874">
                  <c:v>1.594571896686825E-6</c:v>
                </c:pt>
                <c:pt idx="3875">
                  <c:v>1.6545029862441558E-6</c:v>
                </c:pt>
                <c:pt idx="3876">
                  <c:v>1.6865887081354065E-6</c:v>
                </c:pt>
                <c:pt idx="3877">
                  <c:v>2.1596262789485722E-6</c:v>
                </c:pt>
                <c:pt idx="3878">
                  <c:v>2.8719570490733833E-6</c:v>
                </c:pt>
                <c:pt idx="3879">
                  <c:v>8.6349883587092233E-7</c:v>
                </c:pt>
                <c:pt idx="3880">
                  <c:v>9.9866528195918627E-7</c:v>
                </c:pt>
                <c:pt idx="3881">
                  <c:v>1.1338279788394701E-6</c:v>
                </c:pt>
                <c:pt idx="3882">
                  <c:v>1.2689906757197542E-6</c:v>
                </c:pt>
                <c:pt idx="3883">
                  <c:v>1.4041533726000382E-6</c:v>
                </c:pt>
                <c:pt idx="3884">
                  <c:v>1.5393160694803223E-6</c:v>
                </c:pt>
                <c:pt idx="3885">
                  <c:v>1.5212598838495368E-6</c:v>
                </c:pt>
                <c:pt idx="3886">
                  <c:v>1.4679686416244569E-6</c:v>
                </c:pt>
                <c:pt idx="3887">
                  <c:v>1.748791817728505E-6</c:v>
                </c:pt>
                <c:pt idx="3888">
                  <c:v>5.6832744082812509E-7</c:v>
                </c:pt>
                <c:pt idx="3889">
                  <c:v>6.2825853038545611E-7</c:v>
                </c:pt>
                <c:pt idx="3890">
                  <c:v>6.8818961994278713E-7</c:v>
                </c:pt>
                <c:pt idx="3891">
                  <c:v>6.7471121725535482E-7</c:v>
                </c:pt>
                <c:pt idx="3892">
                  <c:v>5.9344713429288058E-7</c:v>
                </c:pt>
                <c:pt idx="3893">
                  <c:v>5.1218305133040646E-7</c:v>
                </c:pt>
                <c:pt idx="3894">
                  <c:v>4.3091896836793222E-7</c:v>
                </c:pt>
                <c:pt idx="3895">
                  <c:v>3.4965301080146821E-7</c:v>
                </c:pt>
                <c:pt idx="3896">
                  <c:v>2.6838817799739801E-7</c:v>
                </c:pt>
                <c:pt idx="3897">
                  <c:v>7.264540365847714E-7</c:v>
                </c:pt>
                <c:pt idx="3898">
                  <c:v>7.863888753500823E-7</c:v>
                </c:pt>
                <c:pt idx="3899">
                  <c:v>8.4631996490741332E-7</c:v>
                </c:pt>
                <c:pt idx="3900">
                  <c:v>8.8330965083626074E-7</c:v>
                </c:pt>
                <c:pt idx="3901">
                  <c:v>8.0204556787378672E-7</c:v>
                </c:pt>
                <c:pt idx="3902">
                  <c:v>7.2078148491131249E-7</c:v>
                </c:pt>
                <c:pt idx="3903">
                  <c:v>6.3951740194883836E-7</c:v>
                </c:pt>
                <c:pt idx="3904">
                  <c:v>5.5825331898636413E-7</c:v>
                </c:pt>
                <c:pt idx="3905">
                  <c:v>4.7698548681591012E-7</c:v>
                </c:pt>
                <c:pt idx="3906">
                  <c:v>8.8458438154939759E-7</c:v>
                </c:pt>
                <c:pt idx="3907">
                  <c:v>9.4451547110672872E-7</c:v>
                </c:pt>
                <c:pt idx="3908">
                  <c:v>1.0044465606640596E-6</c:v>
                </c:pt>
                <c:pt idx="3909">
                  <c:v>1.0643776502213906E-6</c:v>
                </c:pt>
                <c:pt idx="3910">
                  <c:v>1.0106440014546927E-6</c:v>
                </c:pt>
                <c:pt idx="3911">
                  <c:v>9.2937991849221852E-7</c:v>
                </c:pt>
                <c:pt idx="3912">
                  <c:v>8.4811583552974428E-7</c:v>
                </c:pt>
                <c:pt idx="3913">
                  <c:v>7.6685175256727026E-7</c:v>
                </c:pt>
                <c:pt idx="3914">
                  <c:v>6.8558766960479593E-7</c:v>
                </c:pt>
                <c:pt idx="3915">
                  <c:v>1.0427109773060441E-6</c:v>
                </c:pt>
                <c:pt idx="3916">
                  <c:v>1.1026458160713549E-6</c:v>
                </c:pt>
                <c:pt idx="3917">
                  <c:v>1.1625769056286859E-6</c:v>
                </c:pt>
                <c:pt idx="3918">
                  <c:v>1.2225079951860169E-6</c:v>
                </c:pt>
                <c:pt idx="3919">
                  <c:v>1.2192461842435784E-6</c:v>
                </c:pt>
                <c:pt idx="3920">
                  <c:v>1.1379783520731245E-6</c:v>
                </c:pt>
                <c:pt idx="3921">
                  <c:v>1.0567142691106502E-6</c:v>
                </c:pt>
                <c:pt idx="3922">
                  <c:v>9.7545018614817629E-7</c:v>
                </c:pt>
                <c:pt idx="3923">
                  <c:v>8.9418610318570196E-7</c:v>
                </c:pt>
                <c:pt idx="3924">
                  <c:v>1.2008413222706704E-6</c:v>
                </c:pt>
                <c:pt idx="3925">
                  <c:v>1.2607724118280012E-6</c:v>
                </c:pt>
                <c:pt idx="3926">
                  <c:v>1.3207035013853322E-6</c:v>
                </c:pt>
                <c:pt idx="3927">
                  <c:v>1.3806345909426633E-6</c:v>
                </c:pt>
                <c:pt idx="3928">
                  <c:v>1.4278446178244846E-6</c:v>
                </c:pt>
                <c:pt idx="3929">
                  <c:v>1.3465805348620105E-6</c:v>
                </c:pt>
                <c:pt idx="3930">
                  <c:v>1.2653127026915563E-6</c:v>
                </c:pt>
                <c:pt idx="3931">
                  <c:v>1.1840486197290822E-6</c:v>
                </c:pt>
                <c:pt idx="3932">
                  <c:v>1.1027845367666081E-6</c:v>
                </c:pt>
                <c:pt idx="3933">
                  <c:v>1.3589679180273167E-6</c:v>
                </c:pt>
                <c:pt idx="3934">
                  <c:v>1.4189027567926275E-6</c:v>
                </c:pt>
                <c:pt idx="3935">
                  <c:v>1.4788338463499585E-6</c:v>
                </c:pt>
                <c:pt idx="3936">
                  <c:v>1.5387649359072896E-6</c:v>
                </c:pt>
                <c:pt idx="3937">
                  <c:v>1.5986960254646208E-6</c:v>
                </c:pt>
                <c:pt idx="3938">
                  <c:v>1.5551789684429164E-6</c:v>
                </c:pt>
                <c:pt idx="3939">
                  <c:v>1.4739148854804423E-6</c:v>
                </c:pt>
                <c:pt idx="3940">
                  <c:v>1.3926470533099884E-6</c:v>
                </c:pt>
                <c:pt idx="3941">
                  <c:v>1.7213213708604059E-6</c:v>
                </c:pt>
                <c:pt idx="3942">
                  <c:v>1.517098262991943E-6</c:v>
                </c:pt>
                <c:pt idx="3943">
                  <c:v>1.5770293525492738E-6</c:v>
                </c:pt>
                <c:pt idx="3944">
                  <c:v>1.6369604421066051E-6</c:v>
                </c:pt>
                <c:pt idx="3945">
                  <c:v>1.6968915316639359E-6</c:v>
                </c:pt>
                <c:pt idx="3946">
                  <c:v>1.7568263704292469E-6</c:v>
                </c:pt>
                <c:pt idx="3947">
                  <c:v>1.7637774020238223E-6</c:v>
                </c:pt>
                <c:pt idx="3948">
                  <c:v>1.6825133190613484E-6</c:v>
                </c:pt>
                <c:pt idx="3949">
                  <c:v>1.8918390989903382E-6</c:v>
                </c:pt>
                <c:pt idx="3950">
                  <c:v>2.6813210709237674E-6</c:v>
                </c:pt>
                <c:pt idx="3951">
                  <c:v>1.5319226313441285E-6</c:v>
                </c:pt>
                <c:pt idx="3952">
                  <c:v>1.6670853282244127E-6</c:v>
                </c:pt>
                <c:pt idx="3953">
                  <c:v>1.7950907870712311E-6</c:v>
                </c:pt>
                <c:pt idx="3954">
                  <c:v>1.8550218766285624E-6</c:v>
                </c:pt>
                <c:pt idx="3955">
                  <c:v>1.914952966185893E-6</c:v>
                </c:pt>
                <c:pt idx="3956">
                  <c:v>1.9723758356047282E-6</c:v>
                </c:pt>
                <c:pt idx="3957">
                  <c:v>2.0623568271202708E-6</c:v>
                </c:pt>
                <c:pt idx="3958">
                  <c:v>2.85183504984572E-6</c:v>
                </c:pt>
                <c:pt idx="3959">
                  <c:v>3.6302418614067775E-6</c:v>
                </c:pt>
                <c:pt idx="3960">
                  <c:v>1.3190650974981535E-6</c:v>
                </c:pt>
                <c:pt idx="3961">
                  <c:v>1.4542277943784376E-6</c:v>
                </c:pt>
                <c:pt idx="3962">
                  <c:v>1.5893904912587217E-6</c:v>
                </c:pt>
                <c:pt idx="3963">
                  <c:v>1.7245531881390057E-6</c:v>
                </c:pt>
                <c:pt idx="3964">
                  <c:v>1.8597196342272696E-6</c:v>
                </c:pt>
                <c:pt idx="3965">
                  <c:v>1.9646562163742912E-6</c:v>
                </c:pt>
                <c:pt idx="3966">
                  <c:v>1.9454340270617833E-6</c:v>
                </c:pt>
                <c:pt idx="3967">
                  <c:v>2.2262534539578513E-6</c:v>
                </c:pt>
                <c:pt idx="3968">
                  <c:v>2.5070766300618997E-6</c:v>
                </c:pt>
                <c:pt idx="3969">
                  <c:v>3.5667152813968046E-7</c:v>
                </c:pt>
                <c:pt idx="3970">
                  <c:v>5.6937721906247297E-7</c:v>
                </c:pt>
                <c:pt idx="3971">
                  <c:v>6.5560525339022132E-7</c:v>
                </c:pt>
                <c:pt idx="3972">
                  <c:v>5.1469876988486176E-7</c:v>
                </c:pt>
                <c:pt idx="3973">
                  <c:v>4.0031418362870845E-7</c:v>
                </c:pt>
                <c:pt idx="3974">
                  <c:v>2.8592922245175703E-7</c:v>
                </c:pt>
                <c:pt idx="3975">
                  <c:v>1.7154538603719964E-7</c:v>
                </c:pt>
                <c:pt idx="3976">
                  <c:v>5.7161174701844228E-8</c:v>
                </c:pt>
                <c:pt idx="3977">
                  <c:v>-5.7223036633511175E-8</c:v>
                </c:pt>
                <c:pt idx="3978">
                  <c:v>5.8394664127203133E-7</c:v>
                </c:pt>
                <c:pt idx="3979">
                  <c:v>7.9665420679881373E-7</c:v>
                </c:pt>
                <c:pt idx="3980">
                  <c:v>1.0093580231176164E-6</c:v>
                </c:pt>
                <c:pt idx="3981">
                  <c:v>8.7738590222815442E-7</c:v>
                </c:pt>
                <c:pt idx="3982">
                  <c:v>7.6300131597200085E-7</c:v>
                </c:pt>
                <c:pt idx="3983">
                  <c:v>6.4861672971584759E-7</c:v>
                </c:pt>
                <c:pt idx="3984">
                  <c:v>5.3423589266767401E-7</c:v>
                </c:pt>
                <c:pt idx="3985">
                  <c:v>4.1985130641152055E-7</c:v>
                </c:pt>
                <c:pt idx="3986">
                  <c:v>3.0546597031377122E-7</c:v>
                </c:pt>
                <c:pt idx="3987">
                  <c:v>8.1122362900837198E-7</c:v>
                </c:pt>
                <c:pt idx="3988">
                  <c:v>1.0239274453271747E-6</c:v>
                </c:pt>
                <c:pt idx="3989">
                  <c:v>1.2366350108539571E-6</c:v>
                </c:pt>
                <c:pt idx="3990">
                  <c:v>1.2400767837794265E-6</c:v>
                </c:pt>
                <c:pt idx="3991">
                  <c:v>1.1256921975232731E-6</c:v>
                </c:pt>
                <c:pt idx="3992">
                  <c:v>1.0113076112671198E-6</c:v>
                </c:pt>
                <c:pt idx="3993">
                  <c:v>8.9692302501096646E-7</c:v>
                </c:pt>
                <c:pt idx="3994">
                  <c:v>7.8253843875481299E-7</c:v>
                </c:pt>
                <c:pt idx="3995">
                  <c:v>6.6815385249865963E-7</c:v>
                </c:pt>
                <c:pt idx="3996">
                  <c:v>1.0384968675367329E-6</c:v>
                </c:pt>
                <c:pt idx="3997">
                  <c:v>1.2512044330635153E-6</c:v>
                </c:pt>
                <c:pt idx="3998">
                  <c:v>1.4639082493823181E-6</c:v>
                </c:pt>
                <c:pt idx="3999">
                  <c:v>1.5050333117129006E-6</c:v>
                </c:pt>
                <c:pt idx="4000">
                  <c:v>1.4237692287504265E-6</c:v>
                </c:pt>
                <c:pt idx="4001">
                  <c:v>1.3425013965799726E-6</c:v>
                </c:pt>
                <c:pt idx="4002">
                  <c:v>1.2596139065622387E-6</c:v>
                </c:pt>
                <c:pt idx="4003">
                  <c:v>1.1452293203060854E-6</c:v>
                </c:pt>
                <c:pt idx="4004">
                  <c:v>1.030844734049932E-6</c:v>
                </c:pt>
                <c:pt idx="4005">
                  <c:v>1.2657738552730736E-6</c:v>
                </c:pt>
                <c:pt idx="4006">
                  <c:v>1.4784776715918762E-6</c:v>
                </c:pt>
                <c:pt idx="4007">
                  <c:v>1.6410920693003602E-6</c:v>
                </c:pt>
                <c:pt idx="4008">
                  <c:v>1.7010231588576914E-6</c:v>
                </c:pt>
                <c:pt idx="4009">
                  <c:v>1.6323676623313326E-6</c:v>
                </c:pt>
                <c:pt idx="4010">
                  <c:v>1.5510998301608783E-6</c:v>
                </c:pt>
                <c:pt idx="4011">
                  <c:v>1.4698357471984042E-6</c:v>
                </c:pt>
                <c:pt idx="4012">
                  <c:v>1.3885716642359303E-6</c:v>
                </c:pt>
                <c:pt idx="4013">
                  <c:v>1.4535454385261112E-6</c:v>
                </c:pt>
                <c:pt idx="4014">
                  <c:v>1.4930470938014344E-6</c:v>
                </c:pt>
                <c:pt idx="4015">
                  <c:v>1.705754659328217E-6</c:v>
                </c:pt>
                <c:pt idx="4016">
                  <c:v>1.7992224142649865E-6</c:v>
                </c:pt>
                <c:pt idx="4017">
                  <c:v>1.8591535038223173E-6</c:v>
                </c:pt>
                <c:pt idx="4018">
                  <c:v>1.8409660959122386E-6</c:v>
                </c:pt>
                <c:pt idx="4019">
                  <c:v>1.7597020129497644E-6</c:v>
                </c:pt>
                <c:pt idx="4020">
                  <c:v>1.6784341807793103E-6</c:v>
                </c:pt>
                <c:pt idx="4021">
                  <c:v>1.624063166656044E-6</c:v>
                </c:pt>
                <c:pt idx="4022">
                  <c:v>2.4135413893814934E-6</c:v>
                </c:pt>
                <c:pt idx="4023">
                  <c:v>1.7203240815377752E-6</c:v>
                </c:pt>
                <c:pt idx="4024">
                  <c:v>1.897417920464302E-6</c:v>
                </c:pt>
                <c:pt idx="4025">
                  <c:v>1.9573490100216328E-6</c:v>
                </c:pt>
                <c:pt idx="4026">
                  <c:v>2.017280099578964E-6</c:v>
                </c:pt>
                <c:pt idx="4027">
                  <c:v>2.0495645294931445E-6</c:v>
                </c:pt>
                <c:pt idx="4028">
                  <c:v>1.9683004465306704E-6</c:v>
                </c:pt>
                <c:pt idx="4029">
                  <c:v>1.887036363568196E-6</c:v>
                </c:pt>
                <c:pt idx="4030">
                  <c:v>2.5840628667194056E-6</c:v>
                </c:pt>
                <c:pt idx="4031">
                  <c:v>3.3735410894448552E-6</c:v>
                </c:pt>
                <c:pt idx="4032">
                  <c:v>1.9632952538776184E-6</c:v>
                </c:pt>
                <c:pt idx="4033">
                  <c:v>2.0555445162209483E-6</c:v>
                </c:pt>
                <c:pt idx="4034">
                  <c:v>2.1154793549862591E-6</c:v>
                </c:pt>
                <c:pt idx="4035">
                  <c:v>2.1754104445435903E-6</c:v>
                </c:pt>
                <c:pt idx="4036">
                  <c:v>2.2353415341009211E-6</c:v>
                </c:pt>
                <c:pt idx="4037">
                  <c:v>2.1768988801115763E-6</c:v>
                </c:pt>
                <c:pt idx="4038">
                  <c:v>2.7545805948493381E-6</c:v>
                </c:pt>
                <c:pt idx="4039">
                  <c:v>3.5440588175747869E-6</c:v>
                </c:pt>
                <c:pt idx="4040">
                  <c:v>4.3335220434683174E-6</c:v>
                </c:pt>
                <c:pt idx="4041">
                  <c:v>1.6349208729655861E-6</c:v>
                </c:pt>
                <c:pt idx="4042">
                  <c:v>1.8664832054228545E-6</c:v>
                </c:pt>
                <c:pt idx="4043">
                  <c:v>2.0449642513019125E-6</c:v>
                </c:pt>
                <c:pt idx="4044">
                  <c:v>2.1801269481821964E-6</c:v>
                </c:pt>
                <c:pt idx="4045">
                  <c:v>2.3152896450624807E-6</c:v>
                </c:pt>
                <c:pt idx="4046">
                  <c:v>2.4229069109150692E-6</c:v>
                </c:pt>
                <c:pt idx="4047">
                  <c:v>2.7037300870191171E-6</c:v>
                </c:pt>
                <c:pt idx="4048">
                  <c:v>2.9845532631231651E-6</c:v>
                </c:pt>
                <c:pt idx="4049">
                  <c:v>3.2653726900192335E-6</c:v>
                </c:pt>
                <c:pt idx="4050">
                  <c:v>2.1518204279345987E-8</c:v>
                </c:pt>
                <c:pt idx="4051">
                  <c:v>2.3422389520213855E-7</c:v>
                </c:pt>
                <c:pt idx="4052">
                  <c:v>2.7648609231299885E-8</c:v>
                </c:pt>
                <c:pt idx="4053">
                  <c:v>-2.0557469734518583E-7</c:v>
                </c:pt>
                <c:pt idx="4054">
                  <c:v>-3.1995890868054123E-7</c:v>
                </c:pt>
                <c:pt idx="4055">
                  <c:v>-4.3434199525350271E-7</c:v>
                </c:pt>
                <c:pt idx="4056">
                  <c:v>-5.4872658150965613E-7</c:v>
                </c:pt>
                <c:pt idx="4057">
                  <c:v>-6.6311116776580949E-7</c:v>
                </c:pt>
                <c:pt idx="4058">
                  <c:v>-7.7749575402196285E-7</c:v>
                </c:pt>
                <c:pt idx="4059">
                  <c:v>2.4879331741169677E-7</c:v>
                </c:pt>
                <c:pt idx="4060">
                  <c:v>4.6149750865129741E-7</c:v>
                </c:pt>
                <c:pt idx="4061">
                  <c:v>4.0614420203731964E-7</c:v>
                </c:pt>
                <c:pt idx="4062">
                  <c:v>1.5791851471376672E-7</c:v>
                </c:pt>
                <c:pt idx="4063">
                  <c:v>4.2730098266741155E-8</c:v>
                </c:pt>
                <c:pt idx="4064">
                  <c:v>-7.1654113068614262E-8</c:v>
                </c:pt>
                <c:pt idx="4065">
                  <c:v>-1.8603832440396965E-7</c:v>
                </c:pt>
                <c:pt idx="4066">
                  <c:v>-3.0042253573932506E-7</c:v>
                </c:pt>
                <c:pt idx="4067">
                  <c:v>-4.1480487247069052E-7</c:v>
                </c:pt>
                <c:pt idx="4068">
                  <c:v>4.7606693086085561E-7</c:v>
                </c:pt>
                <c:pt idx="4069">
                  <c:v>6.8877449638763817E-7</c:v>
                </c:pt>
                <c:pt idx="4070">
                  <c:v>7.8463799522350907E-7</c:v>
                </c:pt>
                <c:pt idx="4071">
                  <c:v>5.3641418250394601E-7</c:v>
                </c:pt>
                <c:pt idx="4072">
                  <c:v>4.0542060489721547E-7</c:v>
                </c:pt>
                <c:pt idx="4073">
                  <c:v>2.9103489387866814E-7</c:v>
                </c:pt>
                <c:pt idx="4074">
                  <c:v>1.7665068254331271E-7</c:v>
                </c:pt>
                <c:pt idx="4075">
                  <c:v>6.226647120795732E-8</c:v>
                </c:pt>
                <c:pt idx="4076">
                  <c:v>-5.2117740127398083E-8</c:v>
                </c:pt>
                <c:pt idx="4077">
                  <c:v>7.0334391859719631E-7</c:v>
                </c:pt>
                <c:pt idx="4078">
                  <c:v>9.1605148412397882E-7</c:v>
                </c:pt>
                <c:pt idx="4079">
                  <c:v>1.1287553004427816E-6</c:v>
                </c:pt>
                <c:pt idx="4080">
                  <c:v>9.1490797569013538E-7</c:v>
                </c:pt>
                <c:pt idx="4081">
                  <c:v>7.6810773724050792E-7</c:v>
                </c:pt>
                <c:pt idx="4082">
                  <c:v>6.5372315098435456E-7</c:v>
                </c:pt>
                <c:pt idx="4083">
                  <c:v>5.393385647282011E-7</c:v>
                </c:pt>
                <c:pt idx="4084">
                  <c:v>4.2495397847204779E-7</c:v>
                </c:pt>
                <c:pt idx="4085">
                  <c:v>3.1057089189908631E-7</c:v>
                </c:pt>
                <c:pt idx="4086">
                  <c:v>9.3062090633353707E-7</c:v>
                </c:pt>
                <c:pt idx="4087">
                  <c:v>1.1433247226523397E-6</c:v>
                </c:pt>
                <c:pt idx="4088">
                  <c:v>1.3560322881791221E-6</c:v>
                </c:pt>
                <c:pt idx="4089">
                  <c:v>1.2934055180843046E-6</c:v>
                </c:pt>
                <c:pt idx="4090">
                  <c:v>1.1307986187917803E-6</c:v>
                </c:pt>
                <c:pt idx="4091">
                  <c:v>1.0164140325356268E-6</c:v>
                </c:pt>
                <c:pt idx="4092">
                  <c:v>9.0202944627947353E-7</c:v>
                </c:pt>
                <c:pt idx="4093">
                  <c:v>7.8764486002332017E-7</c:v>
                </c:pt>
                <c:pt idx="4094">
                  <c:v>1.7487280811928478E-6</c:v>
                </c:pt>
                <c:pt idx="4095">
                  <c:v>1.1578941448618978E-6</c:v>
                </c:pt>
                <c:pt idx="4096">
                  <c:v>1.3706017103886805E-6</c:v>
                </c:pt>
                <c:pt idx="4097">
                  <c:v>1.5833055267074831E-6</c:v>
                </c:pt>
                <c:pt idx="4098">
                  <c:v>1.6718993112704942E-6</c:v>
                </c:pt>
                <c:pt idx="4099">
                  <c:v>1.4934857511350728E-6</c:v>
                </c:pt>
                <c:pt idx="4100">
                  <c:v>1.3791011648789193E-6</c:v>
                </c:pt>
                <c:pt idx="4101">
                  <c:v>1.2647165786227659E-6</c:v>
                </c:pt>
                <c:pt idx="4102">
                  <c:v>2.0254083824792015E-6</c:v>
                </c:pt>
                <c:pt idx="4103">
                  <c:v>3.1057651571105604E-6</c:v>
                </c:pt>
                <c:pt idx="4104">
                  <c:v>1.3851711325982386E-6</c:v>
                </c:pt>
                <c:pt idx="4105">
                  <c:v>1.5978749489170412E-6</c:v>
                </c:pt>
                <c:pt idx="4106">
                  <c:v>1.8105825144438238E-6</c:v>
                </c:pt>
                <c:pt idx="4107">
                  <c:v>2.0232863307626265E-6</c:v>
                </c:pt>
                <c:pt idx="4108">
                  <c:v>1.8561766326863449E-6</c:v>
                </c:pt>
                <c:pt idx="4109">
                  <c:v>1.7417920464301917E-6</c:v>
                </c:pt>
                <c:pt idx="4110">
                  <c:v>2.3020849345575744E-6</c:v>
                </c:pt>
                <c:pt idx="4111">
                  <c:v>3.2762828852404929E-6</c:v>
                </c:pt>
                <c:pt idx="4112">
                  <c:v>4.0657536095499826E-6</c:v>
                </c:pt>
                <c:pt idx="4113">
                  <c:v>2.0121099417748002E-6</c:v>
                </c:pt>
                <c:pt idx="4114">
                  <c:v>2.0060699677193192E-6</c:v>
                </c:pt>
                <c:pt idx="4115">
                  <c:v>2.0378557529721846E-6</c:v>
                </c:pt>
                <c:pt idx="4116">
                  <c:v>2.250563318498967E-6</c:v>
                </c:pt>
                <c:pt idx="4117">
                  <c:v>2.2188637650296375E-6</c:v>
                </c:pt>
                <c:pt idx="4118">
                  <c:v>2.5787577374279686E-6</c:v>
                </c:pt>
                <c:pt idx="4119">
                  <c:v>3.4468006133704255E-6</c:v>
                </c:pt>
                <c:pt idx="4120">
                  <c:v>4.2362675884719347E-6</c:v>
                </c:pt>
                <c:pt idx="4121">
                  <c:v>5.0257758048612226E-6</c:v>
                </c:pt>
                <c:pt idx="4122">
                  <c:v>1.8568177472508933E-6</c:v>
                </c:pt>
                <c:pt idx="4123">
                  <c:v>2.0883763305001815E-6</c:v>
                </c:pt>
                <c:pt idx="4124">
                  <c:v>2.3199386629574503E-6</c:v>
                </c:pt>
                <c:pt idx="4125">
                  <c:v>2.5514972462067387E-6</c:v>
                </c:pt>
                <c:pt idx="4126">
                  <c:v>2.8278363695669288E-6</c:v>
                </c:pt>
                <c:pt idx="4127">
                  <c:v>3.181202970872403E-6</c:v>
                </c:pt>
                <c:pt idx="4128">
                  <c:v>3.4620261469764509E-6</c:v>
                </c:pt>
                <c:pt idx="4129">
                  <c:v>3.7428493230804997E-6</c:v>
                </c:pt>
                <c:pt idx="4130">
                  <c:v>4.0236874960164668E-6</c:v>
                </c:pt>
                <c:pt idx="4131">
                  <c:v>-3.136351195809885E-7</c:v>
                </c:pt>
                <c:pt idx="4132">
                  <c:v>-3.5208249757238783E-7</c:v>
                </c:pt>
                <c:pt idx="4133">
                  <c:v>-6.0030818489594067E-7</c:v>
                </c:pt>
                <c:pt idx="4134">
                  <c:v>-8.4853199761550372E-7</c:v>
                </c:pt>
                <c:pt idx="4135">
                  <c:v>-1.0402327508313868E-6</c:v>
                </c:pt>
                <c:pt idx="4136">
                  <c:v>-1.1546135878795605E-6</c:v>
                </c:pt>
                <c:pt idx="4137">
                  <c:v>-1.2689981741357139E-6</c:v>
                </c:pt>
                <c:pt idx="4138">
                  <c:v>-1.3833827603918672E-6</c:v>
                </c:pt>
                <c:pt idx="4139">
                  <c:v>-1.4977673466480204E-6</c:v>
                </c:pt>
                <c:pt idx="4140">
                  <c:v>-8.636000644863772E-8</c:v>
                </c:pt>
                <c:pt idx="4141">
                  <c:v>2.6412307899956135E-8</c:v>
                </c:pt>
                <c:pt idx="4142">
                  <c:v>-2.218125171057614E-7</c:v>
                </c:pt>
                <c:pt idx="4143">
                  <c:v>-4.700382044293143E-7</c:v>
                </c:pt>
                <c:pt idx="4144">
                  <c:v>-6.7754186928011466E-7</c:v>
                </c:pt>
                <c:pt idx="4145">
                  <c:v>-7.9192645553626792E-7</c:v>
                </c:pt>
                <c:pt idx="4146">
                  <c:v>-9.0631104179242128E-7</c:v>
                </c:pt>
                <c:pt idx="4147">
                  <c:v>-1.0206956280485748E-6</c:v>
                </c:pt>
                <c:pt idx="4148">
                  <c:v>-1.1350802143047281E-6</c:v>
                </c:pt>
                <c:pt idx="4149">
                  <c:v>1.4091510668371306E-7</c:v>
                </c:pt>
                <c:pt idx="4150">
                  <c:v>3.5362117252730361E-7</c:v>
                </c:pt>
                <c:pt idx="4151">
                  <c:v>1.5668240084282194E-7</c:v>
                </c:pt>
                <c:pt idx="4152">
                  <c:v>-9.1542911559932965E-8</c:v>
                </c:pt>
                <c:pt idx="4153">
                  <c:v>-3.1485361217442814E-7</c:v>
                </c:pt>
                <c:pt idx="4154">
                  <c:v>-4.2923932319297547E-7</c:v>
                </c:pt>
                <c:pt idx="4155">
                  <c:v>-5.4362016024114905E-7</c:v>
                </c:pt>
                <c:pt idx="4156">
                  <c:v>-6.5800474649730241E-7</c:v>
                </c:pt>
                <c:pt idx="4157">
                  <c:v>-7.7238933275345588E-7</c:v>
                </c:pt>
                <c:pt idx="4158">
                  <c:v>3.6819059473686181E-7</c:v>
                </c:pt>
                <c:pt idx="4159">
                  <c:v>5.808947859764625E-7</c:v>
                </c:pt>
                <c:pt idx="4160">
                  <c:v>5.3517694387060734E-7</c:v>
                </c:pt>
                <c:pt idx="4161">
                  <c:v>2.8695200638865041E-7</c:v>
                </c:pt>
                <c:pt idx="4162">
                  <c:v>4.783539477285424E-8</c:v>
                </c:pt>
                <c:pt idx="4163">
                  <c:v>-6.6548816562501164E-8</c:v>
                </c:pt>
                <c:pt idx="4164">
                  <c:v>-1.8093302789785658E-7</c:v>
                </c:pt>
                <c:pt idx="4165">
                  <c:v>-2.95316864312414E-7</c:v>
                </c:pt>
                <c:pt idx="4166">
                  <c:v>1.1749755364179316E-7</c:v>
                </c:pt>
                <c:pt idx="4167">
                  <c:v>5.9546420818602075E-7</c:v>
                </c:pt>
                <c:pt idx="4168">
                  <c:v>8.0817177371280315E-7</c:v>
                </c:pt>
                <c:pt idx="4169">
                  <c:v>9.1367073705679682E-7</c:v>
                </c:pt>
                <c:pt idx="4170">
                  <c:v>6.6544692433723376E-7</c:v>
                </c:pt>
                <c:pt idx="4171">
                  <c:v>4.1722311161767075E-7</c:v>
                </c:pt>
                <c:pt idx="4172">
                  <c:v>2.9614019038478118E-7</c:v>
                </c:pt>
                <c:pt idx="4173">
                  <c:v>1.8175635397022379E-7</c:v>
                </c:pt>
                <c:pt idx="4174">
                  <c:v>3.9417298095777266E-7</c:v>
                </c:pt>
                <c:pt idx="4175">
                  <c:v>1.8360696302906012E-6</c:v>
                </c:pt>
                <c:pt idx="4176">
                  <c:v>8.2274119592236151E-7</c:v>
                </c:pt>
                <c:pt idx="4177">
                  <c:v>1.0354450122411639E-6</c:v>
                </c:pt>
                <c:pt idx="4178">
                  <c:v>1.2481525777679465E-6</c:v>
                </c:pt>
                <c:pt idx="4179">
                  <c:v>1.0439407175234232E-6</c:v>
                </c:pt>
                <c:pt idx="4180">
                  <c:v>7.9571690480386018E-7</c:v>
                </c:pt>
                <c:pt idx="4181">
                  <c:v>6.5882957225286153E-7</c:v>
                </c:pt>
                <c:pt idx="4182">
                  <c:v>6.7085328224412596E-7</c:v>
                </c:pt>
                <c:pt idx="4183">
                  <c:v>2.1127461823689745E-6</c:v>
                </c:pt>
                <c:pt idx="4184">
                  <c:v>3.5546390824938231E-6</c:v>
                </c:pt>
                <c:pt idx="4185">
                  <c:v>1.3797085365716493E-6</c:v>
                </c:pt>
                <c:pt idx="4186">
                  <c:v>1.3736685625161685E-6</c:v>
                </c:pt>
                <c:pt idx="4187">
                  <c:v>1.4754295655042871E-6</c:v>
                </c:pt>
                <c:pt idx="4188">
                  <c:v>1.4224382599175924E-6</c:v>
                </c:pt>
                <c:pt idx="4189">
                  <c:v>1.1742106979900494E-6</c:v>
                </c:pt>
                <c:pt idx="4190">
                  <c:v>1.021516704596154E-6</c:v>
                </c:pt>
                <c:pt idx="4191">
                  <c:v>2.3894227344473482E-6</c:v>
                </c:pt>
                <c:pt idx="4192">
                  <c:v>3.8313156345721968E-6</c:v>
                </c:pt>
                <c:pt idx="4193">
                  <c:v>4.7579698788630904E-6</c:v>
                </c:pt>
                <c:pt idx="4194">
                  <c:v>2.0277928787543634E-6</c:v>
                </c:pt>
                <c:pt idx="4195">
                  <c:v>2.0217529046988823E-6</c:v>
                </c:pt>
                <c:pt idx="4196">
                  <c:v>2.0157129306434013E-6</c:v>
                </c:pt>
                <c:pt idx="4197">
                  <c:v>2.6017366331362497E-6</c:v>
                </c:pt>
                <c:pt idx="4198">
                  <c:v>2.1221154531105302E-6</c:v>
                </c:pt>
                <c:pt idx="4199">
                  <c:v>2.6660992865257215E-6</c:v>
                </c:pt>
                <c:pt idx="4200">
                  <c:v>4.1080071834824892E-6</c:v>
                </c:pt>
                <c:pt idx="4201">
                  <c:v>4.9284838577850434E-6</c:v>
                </c:pt>
                <c:pt idx="4202">
                  <c:v>5.7179920741743312E-6</c:v>
                </c:pt>
                <c:pt idx="4203">
                  <c:v>2.0787108723282208E-6</c:v>
                </c:pt>
                <c:pt idx="4204">
                  <c:v>2.3102732047854892E-6</c:v>
                </c:pt>
                <c:pt idx="4205">
                  <c:v>2.3089234899127559E-6</c:v>
                </c:pt>
                <c:pt idx="4206">
                  <c:v>3.614416454523982E-6</c:v>
                </c:pt>
                <c:pt idx="4207">
                  <c:v>4.2640117275225609E-6</c:v>
                </c:pt>
                <c:pt idx="4208">
                  <c:v>3.7788267228547972E-6</c:v>
                </c:pt>
                <c:pt idx="4209">
                  <c:v>4.2203334545577251E-6</c:v>
                </c:pt>
                <c:pt idx="4210">
                  <c:v>4.5011491322458131E-6</c:v>
                </c:pt>
                <c:pt idx="4211">
                  <c:v>4.7819648099339011E-6</c:v>
                </c:pt>
                <c:pt idx="4212">
                  <c:v>-7.3181540399590587E-7</c:v>
                </c:pt>
                <c:pt idx="4213">
                  <c:v>-9.8003921671546871E-7</c:v>
                </c:pt>
                <c:pt idx="4214">
                  <c:v>-1.2282630294350319E-6</c:v>
                </c:pt>
                <c:pt idx="4215">
                  <c:v>-1.4764868421545948E-6</c:v>
                </c:pt>
                <c:pt idx="4216">
                  <c:v>-1.7247144040821376E-6</c:v>
                </c:pt>
                <c:pt idx="4217">
                  <c:v>-1.8748889297135979E-6</c:v>
                </c:pt>
                <c:pt idx="4218">
                  <c:v>-1.9892735159697514E-6</c:v>
                </c:pt>
                <c:pt idx="4219">
                  <c:v>-2.1036581022259047E-6</c:v>
                </c:pt>
                <c:pt idx="4220">
                  <c:v>-2.2180389392740784E-6</c:v>
                </c:pt>
                <c:pt idx="4221">
                  <c:v>-4.2151220554657832E-7</c:v>
                </c:pt>
                <c:pt idx="4222">
                  <c:v>-6.0154542352927945E-7</c:v>
                </c:pt>
                <c:pt idx="4223">
                  <c:v>-8.497692362488424E-7</c:v>
                </c:pt>
                <c:pt idx="4224">
                  <c:v>-1.0979930489684055E-6</c:v>
                </c:pt>
                <c:pt idx="4225">
                  <c:v>-1.3462206108959482E-6</c:v>
                </c:pt>
                <c:pt idx="4226">
                  <c:v>-1.5121980481623258E-6</c:v>
                </c:pt>
                <c:pt idx="4227">
                  <c:v>-1.6265826344184791E-6</c:v>
                </c:pt>
                <c:pt idx="4228">
                  <c:v>-1.7409672206746326E-6</c:v>
                </c:pt>
                <c:pt idx="4229">
                  <c:v>-1.8553518069307858E-6</c:v>
                </c:pt>
                <c:pt idx="4230">
                  <c:v>-1.9423821717662145E-7</c:v>
                </c:pt>
                <c:pt idx="4231">
                  <c:v>-2.2304900589750414E-7</c:v>
                </c:pt>
                <c:pt idx="4232">
                  <c:v>-4.7127544306265297E-7</c:v>
                </c:pt>
                <c:pt idx="4233">
                  <c:v>-7.1949925578221598E-7</c:v>
                </c:pt>
                <c:pt idx="4234">
                  <c:v>-9.6772306850177903E-7</c:v>
                </c:pt>
                <c:pt idx="4235">
                  <c:v>-1.1495109158190333E-6</c:v>
                </c:pt>
                <c:pt idx="4236">
                  <c:v>-1.2638955020751867E-6</c:v>
                </c:pt>
                <c:pt idx="4237">
                  <c:v>-1.37828008833134E-6</c:v>
                </c:pt>
                <c:pt idx="4238">
                  <c:v>-1.4926646745874935E-6</c:v>
                </c:pt>
                <c:pt idx="4239">
                  <c:v>3.3037195892367738E-8</c:v>
                </c:pt>
                <c:pt idx="4240">
                  <c:v>1.5544591205107921E-7</c:v>
                </c:pt>
                <c:pt idx="4241">
                  <c:v>-9.27794003516757E-8</c:v>
                </c:pt>
                <c:pt idx="4242">
                  <c:v>-3.4100433783363268E-7</c:v>
                </c:pt>
                <c:pt idx="4243">
                  <c:v>-5.8922927531558955E-7</c:v>
                </c:pt>
                <c:pt idx="4244">
                  <c:v>-7.8682003426776095E-7</c:v>
                </c:pt>
                <c:pt idx="4245">
                  <c:v>-9.0120462052391431E-7</c:v>
                </c:pt>
                <c:pt idx="4246">
                  <c:v>-1.0155892067800677E-6</c:v>
                </c:pt>
                <c:pt idx="4247">
                  <c:v>2.0483535353156646E-7</c:v>
                </c:pt>
                <c:pt idx="4248">
                  <c:v>2.6031200908808017E-7</c:v>
                </c:pt>
                <c:pt idx="4249">
                  <c:v>4.730188247732666E-7</c:v>
                </c:pt>
                <c:pt idx="4250">
                  <c:v>2.8571551759690765E-7</c:v>
                </c:pt>
                <c:pt idx="4251">
                  <c:v>3.7490467638711322E-8</c:v>
                </c:pt>
                <c:pt idx="4252">
                  <c:v>-2.1073435736700623E-7</c:v>
                </c:pt>
                <c:pt idx="4253">
                  <c:v>-4.2413290192446845E-7</c:v>
                </c:pt>
                <c:pt idx="4254">
                  <c:v>-5.3851748818062186E-7</c:v>
                </c:pt>
                <c:pt idx="4255">
                  <c:v>4.8151453005552581E-7</c:v>
                </c:pt>
                <c:pt idx="4256">
                  <c:v>1.9234074301803741E-6</c:v>
                </c:pt>
                <c:pt idx="4257">
                  <c:v>7.4731088057647824E-7</c:v>
                </c:pt>
                <c:pt idx="4258">
                  <c:v>7.4126715731301761E-7</c:v>
                </c:pt>
                <c:pt idx="4259">
                  <c:v>6.6420968570389508E-7</c:v>
                </c:pt>
                <c:pt idx="4260">
                  <c:v>4.1598587298433203E-7</c:v>
                </c:pt>
                <c:pt idx="4261">
                  <c:v>1.6776018566077916E-7</c:v>
                </c:pt>
                <c:pt idx="4262">
                  <c:v>-6.1443520056388092E-8</c:v>
                </c:pt>
                <c:pt idx="4263">
                  <c:v>7.5819108213389912E-7</c:v>
                </c:pt>
                <c:pt idx="4264">
                  <c:v>2.2000839822587478E-6</c:v>
                </c:pt>
                <c:pt idx="4265">
                  <c:v>3.6419768823835969E-6</c:v>
                </c:pt>
                <c:pt idx="4266">
                  <c:v>1.3953952227591921E-6</c:v>
                </c:pt>
                <c:pt idx="4267">
                  <c:v>1.3893514994957315E-6</c:v>
                </c:pt>
                <c:pt idx="4268">
                  <c:v>2.4862722749819101E-6</c:v>
                </c:pt>
                <c:pt idx="4269">
                  <c:v>2.1853458456900979E-6</c:v>
                </c:pt>
                <c:pt idx="4270">
                  <c:v>1.7057284148723582E-6</c:v>
                </c:pt>
                <c:pt idx="4271">
                  <c:v>1.4051619095466083E-6</c:v>
                </c:pt>
                <c:pt idx="4272">
                  <c:v>2.4767605343371212E-6</c:v>
                </c:pt>
                <c:pt idx="4273">
                  <c:v>3.9186346884220711E-6</c:v>
                </c:pt>
                <c:pt idx="4274">
                  <c:v>5.3605425853788393E-6</c:v>
                </c:pt>
                <c:pt idx="4275">
                  <c:v>2.0434795649419061E-6</c:v>
                </c:pt>
                <c:pt idx="4276">
                  <c:v>2.643626533894715E-6</c:v>
                </c:pt>
                <c:pt idx="4277">
                  <c:v>3.7916115220659634E-6</c:v>
                </c:pt>
                <c:pt idx="4278">
                  <c:v>4.6558414534929502E-6</c:v>
                </c:pt>
                <c:pt idx="4279">
                  <c:v>4.2031995740899737E-6</c:v>
                </c:pt>
                <c:pt idx="4280">
                  <c:v>4.1915020451929534E-6</c:v>
                </c:pt>
                <c:pt idx="4281">
                  <c:v>4.1953262373323635E-6</c:v>
                </c:pt>
                <c:pt idx="4282">
                  <c:v>5.6207376191779485E-6</c:v>
                </c:pt>
                <c:pt idx="4283">
                  <c:v>6.4102083434874382E-6</c:v>
                </c:pt>
                <c:pt idx="4284">
                  <c:v>1.9244984497025001E-6</c:v>
                </c:pt>
                <c:pt idx="4285">
                  <c:v>2.4561173952002638E-6</c:v>
                </c:pt>
                <c:pt idx="4286">
                  <c:v>3.8486744675187364E-6</c:v>
                </c:pt>
                <c:pt idx="4287">
                  <c:v>5.2412427874611487E-6</c:v>
                </c:pt>
                <c:pt idx="4288">
                  <c:v>5.6298856866486951E-6</c:v>
                </c:pt>
                <c:pt idx="4289">
                  <c:v>5.1079959358585503E-6</c:v>
                </c:pt>
                <c:pt idx="4290">
                  <c:v>4.5861061850684046E-6</c:v>
                </c:pt>
                <c:pt idx="4291">
                  <c:v>5.2594264461632482E-6</c:v>
                </c:pt>
                <c:pt idx="4292">
                  <c:v>5.5402796159311344E-6</c:v>
                </c:pt>
                <c:pt idx="4293">
                  <c:v>-1.359770248534997E-6</c:v>
                </c:pt>
                <c:pt idx="4294">
                  <c:v>-1.6079940612545601E-6</c:v>
                </c:pt>
                <c:pt idx="4295">
                  <c:v>-1.8562216231821027E-6</c:v>
                </c:pt>
                <c:pt idx="4296">
                  <c:v>-2.1044454359016656E-6</c:v>
                </c:pt>
                <c:pt idx="4297">
                  <c:v>-2.3526692486212286E-6</c:v>
                </c:pt>
                <c:pt idx="4298">
                  <c:v>-2.5951605223396559E-6</c:v>
                </c:pt>
                <c:pt idx="4299">
                  <c:v>-2.7095451085958091E-6</c:v>
                </c:pt>
                <c:pt idx="4300">
                  <c:v>-2.8239296948519624E-6</c:v>
                </c:pt>
                <c:pt idx="4301">
                  <c:v>-2.9637414096272163E-6</c:v>
                </c:pt>
                <c:pt idx="4302">
                  <c:v>-9.812764553488076E-7</c:v>
                </c:pt>
                <c:pt idx="4303">
                  <c:v>-1.2295002680683706E-6</c:v>
                </c:pt>
                <c:pt idx="4304">
                  <c:v>-1.4777240807879335E-6</c:v>
                </c:pt>
                <c:pt idx="4305">
                  <c:v>-1.7259516427154764E-6</c:v>
                </c:pt>
                <c:pt idx="4306">
                  <c:v>-1.9741754554350392E-6</c:v>
                </c:pt>
                <c:pt idx="4307">
                  <c:v>-2.2223992681546021E-6</c:v>
                </c:pt>
                <c:pt idx="4308">
                  <c:v>-2.3468542270445366E-6</c:v>
                </c:pt>
                <c:pt idx="4309">
                  <c:v>-2.4612388133006903E-6</c:v>
                </c:pt>
                <c:pt idx="4310">
                  <c:v>-2.5756233995568439E-6</c:v>
                </c:pt>
                <c:pt idx="4311">
                  <c:v>-6.0277891295463834E-7</c:v>
                </c:pt>
                <c:pt idx="4312">
                  <c:v>-8.5100647488218107E-7</c:v>
                </c:pt>
                <c:pt idx="4313">
                  <c:v>-1.0992302876017441E-6</c:v>
                </c:pt>
                <c:pt idx="4314">
                  <c:v>-1.3474541003213071E-6</c:v>
                </c:pt>
                <c:pt idx="4315">
                  <c:v>-1.59568166224885E-6</c:v>
                </c:pt>
                <c:pt idx="4316">
                  <c:v>-1.843905474968413E-6</c:v>
                </c:pt>
                <c:pt idx="4317">
                  <c:v>-1.9841670947012444E-6</c:v>
                </c:pt>
                <c:pt idx="4318">
                  <c:v>-2.0985516809573977E-6</c:v>
                </c:pt>
                <c:pt idx="4319">
                  <c:v>-1.4263974235442764E-6</c:v>
                </c:pt>
                <c:pt idx="4320">
                  <c:v>-3.0211642790460516E-7</c:v>
                </c:pt>
                <c:pt idx="4321">
                  <c:v>-4.7250893248801187E-7</c:v>
                </c:pt>
                <c:pt idx="4322">
                  <c:v>-7.2073649441555465E-7</c:v>
                </c:pt>
                <c:pt idx="4323">
                  <c:v>-9.6896030713511771E-7</c:v>
                </c:pt>
                <c:pt idx="4324">
                  <c:v>-1.2171841198546807E-6</c:v>
                </c:pt>
                <c:pt idx="4325">
                  <c:v>-1.4654116817822234E-6</c:v>
                </c:pt>
                <c:pt idx="4326">
                  <c:v>-1.6214799623579519E-6</c:v>
                </c:pt>
                <c:pt idx="4327">
                  <c:v>-1.1497208714659028E-6</c:v>
                </c:pt>
                <c:pt idx="4328">
                  <c:v>2.9217427818373368E-7</c:v>
                </c:pt>
                <c:pt idx="4329">
                  <c:v>1.1490797569013545E-7</c:v>
                </c:pt>
                <c:pt idx="4330">
                  <c:v>2.5770893398769509E-7</c:v>
                </c:pt>
                <c:pt idx="4331">
                  <c:v>-2.219111212756305E-7</c:v>
                </c:pt>
                <c:pt idx="4332">
                  <c:v>-5.9046651394892833E-7</c:v>
                </c:pt>
                <c:pt idx="4333">
                  <c:v>-8.3869032666849129E-7</c:v>
                </c:pt>
                <c:pt idx="4334">
                  <c:v>-1.0869141393880542E-6</c:v>
                </c:pt>
                <c:pt idx="4335">
                  <c:v>-8.7304057017954954E-7</c:v>
                </c:pt>
                <c:pt idx="4336">
                  <c:v>5.6885232994529909E-7</c:v>
                </c:pt>
                <c:pt idx="4337">
                  <c:v>2.0107452300701479E-6</c:v>
                </c:pt>
                <c:pt idx="4338">
                  <c:v>1.0872965586019954E-6</c:v>
                </c:pt>
                <c:pt idx="4339">
                  <c:v>2.2352777975652643E-6</c:v>
                </c:pt>
                <c:pt idx="4340">
                  <c:v>2.2485799874776456E-6</c:v>
                </c:pt>
                <c:pt idx="4341">
                  <c:v>1.7689588074519256E-6</c:v>
                </c:pt>
                <c:pt idx="4342">
                  <c:v>1.2893376274262061E-6</c:v>
                </c:pt>
                <c:pt idx="4343">
                  <c:v>8.097164474004866E-7</c:v>
                </c:pt>
                <c:pt idx="4344">
                  <c:v>8.455288820236725E-7</c:v>
                </c:pt>
                <c:pt idx="4345">
                  <c:v>2.2874217821485208E-6</c:v>
                </c:pt>
                <c:pt idx="4346">
                  <c:v>3.7293146822733694E-6</c:v>
                </c:pt>
                <c:pt idx="4347">
                  <c:v>2.3926283072700892E-6</c:v>
                </c:pt>
                <c:pt idx="4348">
                  <c:v>3.5406095462333577E-6</c:v>
                </c:pt>
                <c:pt idx="4349">
                  <c:v>4.6885720391567284E-6</c:v>
                </c:pt>
                <c:pt idx="4350">
                  <c:v>4.2394544152547775E-6</c:v>
                </c:pt>
                <c:pt idx="4351">
                  <c:v>3.7598182383971385E-6</c:v>
                </c:pt>
                <c:pt idx="4352">
                  <c:v>3.5899041327519563E-6</c:v>
                </c:pt>
                <c:pt idx="4353">
                  <c:v>3.5782216006868547E-6</c:v>
                </c:pt>
                <c:pt idx="4354">
                  <c:v>4.0059912343517436E-6</c:v>
                </c:pt>
                <c:pt idx="4355">
                  <c:v>5.4478991313085109E-6</c:v>
                </c:pt>
                <c:pt idx="4356">
                  <c:v>3.6979638051461626E-6</c:v>
                </c:pt>
                <c:pt idx="4357">
                  <c:v>4.8459262980695329E-6</c:v>
                </c:pt>
                <c:pt idx="4358">
                  <c:v>5.99393378148866E-6</c:v>
                </c:pt>
                <c:pt idx="4359">
                  <c:v>6.7099200293937903E-6</c:v>
                </c:pt>
                <c:pt idx="4360">
                  <c:v>6.3879380480873412E-6</c:v>
                </c:pt>
                <c:pt idx="4361">
                  <c:v>6.3762405191903217E-6</c:v>
                </c:pt>
                <c:pt idx="4362">
                  <c:v>6.3645804823730987E-6</c:v>
                </c:pt>
                <c:pt idx="4363">
                  <c:v>6.3528829534760783E-6</c:v>
                </c:pt>
                <c:pt idx="4364">
                  <c:v>7.102424612800546E-6</c:v>
                </c:pt>
                <c:pt idx="4365">
                  <c:v>2.6903791574029986E-6</c:v>
                </c:pt>
                <c:pt idx="4366">
                  <c:v>4.0829249820975321E-6</c:v>
                </c:pt>
                <c:pt idx="4367">
                  <c:v>5.4754933020399444E-6</c:v>
                </c:pt>
                <c:pt idx="4368">
                  <c:v>6.8680616219823557E-6</c:v>
                </c:pt>
                <c:pt idx="4369">
                  <c:v>6.9957596457748311E-6</c:v>
                </c:pt>
                <c:pt idx="4370">
                  <c:v>6.4738698949846837E-6</c:v>
                </c:pt>
                <c:pt idx="4371">
                  <c:v>5.9519801441945388E-6</c:v>
                </c:pt>
                <c:pt idx="4372">
                  <c:v>5.4300903934043931E-6</c:v>
                </c:pt>
                <c:pt idx="4373">
                  <c:v>6.2029146342835069E-6</c:v>
                </c:pt>
                <c:pt idx="4374">
                  <c:v>-1.9877250930740882E-6</c:v>
                </c:pt>
                <c:pt idx="4375">
                  <c:v>-2.2359526550016307E-6</c:v>
                </c:pt>
                <c:pt idx="4376">
                  <c:v>-2.4841764677211941E-6</c:v>
                </c:pt>
                <c:pt idx="4377">
                  <c:v>-2.732400280440757E-6</c:v>
                </c:pt>
                <c:pt idx="4378">
                  <c:v>-2.9806278423683E-6</c:v>
                </c:pt>
                <c:pt idx="4379">
                  <c:v>-3.2288516550878629E-6</c:v>
                </c:pt>
                <c:pt idx="4380">
                  <c:v>-3.4298167012218672E-6</c:v>
                </c:pt>
                <c:pt idx="4381">
                  <c:v>-3.6275874221570697E-6</c:v>
                </c:pt>
                <c:pt idx="4382">
                  <c:v>-3.8755187966542072E-6</c:v>
                </c:pt>
                <c:pt idx="4383">
                  <c:v>-1.6092312998878986E-6</c:v>
                </c:pt>
                <c:pt idx="4384">
                  <c:v>-1.8574551126074616E-6</c:v>
                </c:pt>
                <c:pt idx="4385">
                  <c:v>-2.1056826745350047E-6</c:v>
                </c:pt>
                <c:pt idx="4386">
                  <c:v>-2.3539064872545677E-6</c:v>
                </c:pt>
                <c:pt idx="4387">
                  <c:v>-2.6021302999741306E-6</c:v>
                </c:pt>
                <c:pt idx="4388">
                  <c:v>-2.8503578619016735E-6</c:v>
                </c:pt>
                <c:pt idx="4389">
                  <c:v>-3.0671295688785743E-6</c:v>
                </c:pt>
                <c:pt idx="4390">
                  <c:v>-3.1815141551347279E-6</c:v>
                </c:pt>
                <c:pt idx="4391">
                  <c:v>-3.0576290758577253E-6</c:v>
                </c:pt>
                <c:pt idx="4392">
                  <c:v>-1.2307375067017092E-6</c:v>
                </c:pt>
                <c:pt idx="4393">
                  <c:v>-1.4789613194212722E-6</c:v>
                </c:pt>
                <c:pt idx="4394">
                  <c:v>-1.7271851321408351E-6</c:v>
                </c:pt>
                <c:pt idx="4395">
                  <c:v>-1.9754126940683783E-6</c:v>
                </c:pt>
                <c:pt idx="4396">
                  <c:v>-2.2236365067879412E-6</c:v>
                </c:pt>
                <c:pt idx="4397">
                  <c:v>-2.4718603195075042E-6</c:v>
                </c:pt>
                <c:pt idx="4398">
                  <c:v>-2.7044386873273022E-6</c:v>
                </c:pt>
                <c:pt idx="4399">
                  <c:v>-2.7809525237793516E-6</c:v>
                </c:pt>
                <c:pt idx="4400">
                  <c:v>-1.339059623654503E-6</c:v>
                </c:pt>
                <c:pt idx="4401">
                  <c:v>3.2094007640885865E-7</c:v>
                </c:pt>
                <c:pt idx="4402">
                  <c:v>-1.58679978854467E-7</c:v>
                </c:pt>
                <c:pt idx="4403">
                  <c:v>-6.3829890935539867E-7</c:v>
                </c:pt>
                <c:pt idx="4404">
                  <c:v>-1.1179200893811183E-6</c:v>
                </c:pt>
                <c:pt idx="4405">
                  <c:v>-1.5975412694068378E-6</c:v>
                </c:pt>
                <c:pt idx="4406">
                  <c:v>-2.0771624494325571E-6</c:v>
                </c:pt>
                <c:pt idx="4407">
                  <c:v>-2.3415903390408778E-6</c:v>
                </c:pt>
                <c:pt idx="4408">
                  <c:v>-1.0623793223681499E-6</c:v>
                </c:pt>
                <c:pt idx="4409">
                  <c:v>2.944106807436929E-7</c:v>
                </c:pt>
                <c:pt idx="4410">
                  <c:v>1.9842833201486186E-6</c:v>
                </c:pt>
                <c:pt idx="4411">
                  <c:v>2.3118103800572128E-6</c:v>
                </c:pt>
                <c:pt idx="4412">
                  <c:v>1.8321892000314933E-6</c:v>
                </c:pt>
                <c:pt idx="4413">
                  <c:v>1.3525680200057738E-6</c:v>
                </c:pt>
                <c:pt idx="4414">
                  <c:v>8.7295058918803407E-7</c:v>
                </c:pt>
                <c:pt idx="4415">
                  <c:v>3.9332940916231445E-7</c:v>
                </c:pt>
                <c:pt idx="4416">
                  <c:v>1.9027642910435173E-7</c:v>
                </c:pt>
                <c:pt idx="4417">
                  <c:v>6.5619012983507236E-7</c:v>
                </c:pt>
                <c:pt idx="4418">
                  <c:v>1.9161939540272116E-6</c:v>
                </c:pt>
                <c:pt idx="4419">
                  <c:v>3.2896150688167124E-6</c:v>
                </c:pt>
                <c:pt idx="4420">
                  <c:v>4.4376000569879613E-6</c:v>
                </c:pt>
                <c:pt idx="4421">
                  <c:v>4.3026660617944457E-6</c:v>
                </c:pt>
                <c:pt idx="4422">
                  <c:v>3.8230673770166048E-6</c:v>
                </c:pt>
                <c:pt idx="4423">
                  <c:v>3.3434386985749258E-6</c:v>
                </c:pt>
                <c:pt idx="4424">
                  <c:v>2.9883062203109593E-6</c:v>
                </c:pt>
                <c:pt idx="4425">
                  <c:v>2.9766199390378781E-6</c:v>
                </c:pt>
                <c:pt idx="4426">
                  <c:v>2.9649374069727773E-6</c:v>
                </c:pt>
                <c:pt idx="4427">
                  <c:v>3.5379776022315285E-6</c:v>
                </c:pt>
                <c:pt idx="4428">
                  <c:v>4.5949543159007666E-6</c:v>
                </c:pt>
                <c:pt idx="4429">
                  <c:v>5.7429243072400956E-6</c:v>
                </c:pt>
                <c:pt idx="4430">
                  <c:v>6.7731691680132575E-6</c:v>
                </c:pt>
                <c:pt idx="4431">
                  <c:v>6.2935329911556185E-6</c:v>
                </c:pt>
                <c:pt idx="4432">
                  <c:v>5.8139343063777776E-6</c:v>
                </c:pt>
                <c:pt idx="4433">
                  <c:v>5.7746426067493246E-6</c:v>
                </c:pt>
                <c:pt idx="4434">
                  <c:v>5.7629450778523035E-6</c:v>
                </c:pt>
                <c:pt idx="4435">
                  <c:v>5.7512850410350813E-6</c:v>
                </c:pt>
                <c:pt idx="4436">
                  <c:v>-3.3130138758187337E-5</c:v>
                </c:pt>
                <c:pt idx="4437">
                  <c:v>5.9002785661529001E-6</c:v>
                </c:pt>
                <c:pt idx="4438">
                  <c:v>7.048248557492229E-6</c:v>
                </c:pt>
                <c:pt idx="4439">
                  <c:v>8.196256040911357E-6</c:v>
                </c:pt>
                <c:pt idx="4440">
                  <c:v>8.7640360973744295E-6</c:v>
                </c:pt>
                <c:pt idx="4441">
                  <c:v>8.5726765220847095E-6</c:v>
                </c:pt>
                <c:pt idx="4442">
                  <c:v>8.5609789931876892E-6</c:v>
                </c:pt>
                <c:pt idx="4443">
                  <c:v>8.5493189563704678E-6</c:v>
                </c:pt>
                <c:pt idx="4444">
                  <c:v>9.287313055117107E-6</c:v>
                </c:pt>
                <c:pt idx="4445">
                  <c:v>-7.5908714284107489E-6</c:v>
                </c:pt>
                <c:pt idx="4446">
                  <c:v>4.3172129887561252E-6</c:v>
                </c:pt>
                <c:pt idx="4447">
                  <c:v>5.7097813086985374E-6</c:v>
                </c:pt>
                <c:pt idx="4448">
                  <c:v>7.1023496286409496E-6</c:v>
                </c:pt>
                <c:pt idx="4449">
                  <c:v>8.562553660539211E-6</c:v>
                </c:pt>
                <c:pt idx="4450">
                  <c:v>8.3616336049009644E-6</c:v>
                </c:pt>
                <c:pt idx="4451">
                  <c:v>7.8397438541108187E-6</c:v>
                </c:pt>
                <c:pt idx="4452">
                  <c:v>7.317854103320673E-6</c:v>
                </c:pt>
                <c:pt idx="4453">
                  <c:v>1.5361517379453591E-5</c:v>
                </c:pt>
                <c:pt idx="4454">
                  <c:v>2.2082422588228235E-5</c:v>
                </c:pt>
                <c:pt idx="4455">
                  <c:v>-2.6156836868211592E-6</c:v>
                </c:pt>
                <c:pt idx="4456">
                  <c:v>-2.8639074995407221E-6</c:v>
                </c:pt>
                <c:pt idx="4457">
                  <c:v>-3.1121313122602851E-6</c:v>
                </c:pt>
                <c:pt idx="4458">
                  <c:v>-3.3953089909756563E-6</c:v>
                </c:pt>
                <c:pt idx="4459">
                  <c:v>-3.6877922038969269E-6</c:v>
                </c:pt>
                <c:pt idx="4460">
                  <c:v>-3.9802716676102174E-6</c:v>
                </c:pt>
                <c:pt idx="4461">
                  <c:v>-4.2727473821155284E-6</c:v>
                </c:pt>
                <c:pt idx="4462">
                  <c:v>-4.5393910536399187E-6</c:v>
                </c:pt>
                <c:pt idx="4463">
                  <c:v>-3.9439418422858164E-6</c:v>
                </c:pt>
                <c:pt idx="4464">
                  <c:v>-2.2371861444269898E-6</c:v>
                </c:pt>
                <c:pt idx="4465">
                  <c:v>-2.4854137063545327E-6</c:v>
                </c:pt>
                <c:pt idx="4466">
                  <c:v>-2.7336375190740957E-6</c:v>
                </c:pt>
                <c:pt idx="4467">
                  <c:v>-2.9818613317936587E-6</c:v>
                </c:pt>
                <c:pt idx="4468">
                  <c:v>-3.2300888937212012E-6</c:v>
                </c:pt>
                <c:pt idx="4469">
                  <c:v>-3.4783127064407641E-6</c:v>
                </c:pt>
                <c:pt idx="4470">
                  <c:v>-3.7265365191603271E-6</c:v>
                </c:pt>
                <c:pt idx="4471">
                  <c:v>-3.9018007445927052E-6</c:v>
                </c:pt>
                <c:pt idx="4472">
                  <c:v>-3.3831090682093405E-6</c:v>
                </c:pt>
                <c:pt idx="4473">
                  <c:v>-9.5448461512505491E-8</c:v>
                </c:pt>
                <c:pt idx="4474">
                  <c:v>-5.7506851677583119E-7</c:v>
                </c:pt>
                <c:pt idx="4475">
                  <c:v>-1.0546896968015506E-6</c:v>
                </c:pt>
                <c:pt idx="4476">
                  <c:v>-1.5343071276192903E-6</c:v>
                </c:pt>
                <c:pt idx="4477">
                  <c:v>-2.0139283076450103E-6</c:v>
                </c:pt>
                <c:pt idx="4478">
                  <c:v>-2.4935494876707298E-6</c:v>
                </c:pt>
                <c:pt idx="4479">
                  <c:v>-2.9731706676964493E-6</c:v>
                </c:pt>
                <c:pt idx="4480">
                  <c:v>-2.6936147238895782E-6</c:v>
                </c:pt>
                <c:pt idx="4481">
                  <c:v>-1.761325420005024E-6</c:v>
                </c:pt>
                <c:pt idx="4482">
                  <c:v>2.3750407726367805E-6</c:v>
                </c:pt>
                <c:pt idx="4483">
                  <c:v>1.8954195926110608E-6</c:v>
                </c:pt>
                <c:pt idx="4484">
                  <c:v>1.4157984125853415E-6</c:v>
                </c:pt>
                <c:pt idx="4485">
                  <c:v>9.3618098176760155E-7</c:v>
                </c:pt>
                <c:pt idx="4486">
                  <c:v>4.5655980174188209E-7</c:v>
                </c:pt>
                <c:pt idx="4487">
                  <c:v>-2.3059353711528439E-8</c:v>
                </c:pt>
                <c:pt idx="4488">
                  <c:v>-4.1132185825744309E-7</c:v>
                </c:pt>
                <c:pt idx="4489">
                  <c:v>-4.2300813953052421E-7</c:v>
                </c:pt>
                <c:pt idx="4490">
                  <c:v>-1.7006219936038511E-5</c:v>
                </c:pt>
                <c:pt idx="4491">
                  <c:v>4.1865905827393969E-6</c:v>
                </c:pt>
                <c:pt idx="4492">
                  <c:v>4.3659152004139129E-6</c:v>
                </c:pt>
                <c:pt idx="4493">
                  <c:v>3.8862790235562738E-6</c:v>
                </c:pt>
                <c:pt idx="4494">
                  <c:v>3.4066690911544939E-6</c:v>
                </c:pt>
                <c:pt idx="4495">
                  <c:v>2.9270516603367539E-6</c:v>
                </c:pt>
                <c:pt idx="4496">
                  <c:v>2.4474304803110344E-6</c:v>
                </c:pt>
                <c:pt idx="4497">
                  <c:v>2.3750182773889015E-6</c:v>
                </c:pt>
                <c:pt idx="4498">
                  <c:v>3.1142908560566583E-6</c:v>
                </c:pt>
                <c:pt idx="4499">
                  <c:v>-6.2721625056706777E-5</c:v>
                </c:pt>
                <c:pt idx="4500">
                  <c:v>5.4919523250713293E-6</c:v>
                </c:pt>
                <c:pt idx="4501">
                  <c:v>6.6399223164106583E-6</c:v>
                </c:pt>
                <c:pt idx="4502">
                  <c:v>6.356782129775084E-6</c:v>
                </c:pt>
                <c:pt idx="4503">
                  <c:v>5.8771459529174466E-6</c:v>
                </c:pt>
                <c:pt idx="4504">
                  <c:v>5.3975472681396058E-6</c:v>
                </c:pt>
                <c:pt idx="4505">
                  <c:v>5.1730446943083276E-6</c:v>
                </c:pt>
                <c:pt idx="4506">
                  <c:v>5.5732726461534999E-6</c:v>
                </c:pt>
                <c:pt idx="4507">
                  <c:v>6.7321528327140891E-6</c:v>
                </c:pt>
                <c:pt idx="4508">
                  <c:v>-7.1701728009957897E-5</c:v>
                </c:pt>
                <c:pt idx="4509">
                  <c:v>6.7972765753234628E-6</c:v>
                </c:pt>
                <c:pt idx="4510">
                  <c:v>7.9452465666627926E-6</c:v>
                </c:pt>
                <c:pt idx="4511">
                  <c:v>8.8272852359938958E-6</c:v>
                </c:pt>
                <c:pt idx="4512">
                  <c:v>8.3476490591362576E-6</c:v>
                </c:pt>
                <c:pt idx="4513">
                  <c:v>7.9710786096437125E-6</c:v>
                </c:pt>
                <c:pt idx="4514">
                  <c:v>8.0322656838742814E-6</c:v>
                </c:pt>
                <c:pt idx="4515">
                  <c:v>9.1911458704348707E-6</c:v>
                </c:pt>
                <c:pt idx="4516">
                  <c:v>1.0349988564915661E-5</c:v>
                </c:pt>
                <c:pt idx="4517">
                  <c:v>-7.1338054835915919E-5</c:v>
                </c:pt>
                <c:pt idx="4518">
                  <c:v>8.1026008255755962E-6</c:v>
                </c:pt>
                <c:pt idx="4519">
                  <c:v>9.2505708169149277E-6</c:v>
                </c:pt>
                <c:pt idx="4520">
                  <c:v>1.0398578300334053E-5</c:v>
                </c:pt>
                <c:pt idx="4521">
                  <c:v>1.0818152165355069E-5</c:v>
                </c:pt>
                <c:pt idx="4522">
                  <c:v>1.0757414996082077E-5</c:v>
                </c:pt>
                <c:pt idx="4523">
                  <c:v>1.1650138908155652E-5</c:v>
                </c:pt>
                <c:pt idx="4524">
                  <c:v>1.2932667973890516E-5</c:v>
                </c:pt>
                <c:pt idx="4525">
                  <c:v>1.7272151258046737E-5</c:v>
                </c:pt>
                <c:pt idx="4526">
                  <c:v>2.4185503312425252E-5</c:v>
                </c:pt>
                <c:pt idx="4527">
                  <c:v>5.9440318232773331E-6</c:v>
                </c:pt>
                <c:pt idx="4528">
                  <c:v>7.3366001432197453E-6</c:v>
                </c:pt>
                <c:pt idx="4529">
                  <c:v>8.7291684631621558E-6</c:v>
                </c:pt>
                <c:pt idx="4530">
                  <c:v>1.0249397314817244E-5</c:v>
                </c:pt>
                <c:pt idx="4531">
                  <c:v>9.7275075640270987E-6</c:v>
                </c:pt>
                <c:pt idx="4532">
                  <c:v>1.9517476932997906E-5</c:v>
                </c:pt>
                <c:pt idx="4533">
                  <c:v>2.9340701776749661E-5</c:v>
                </c:pt>
                <c:pt idx="4534">
                  <c:v>3.9163851636341822E-5</c:v>
                </c:pt>
                <c:pt idx="4535">
                  <c:v>4.693221057051698E-5</c:v>
                </c:pt>
                <c:pt idx="4536">
                  <c:v>-1.7768433918334752E-5</c:v>
                </c:pt>
                <c:pt idx="4537">
                  <c:v>-1.8979915492852136E-5</c:v>
                </c:pt>
                <c:pt idx="4538">
                  <c:v>-2.0191397067369517E-5</c:v>
                </c:pt>
                <c:pt idx="4539">
                  <c:v>-2.1402878641886902E-5</c:v>
                </c:pt>
                <c:pt idx="4540">
                  <c:v>-2.2614360216404286E-5</c:v>
                </c:pt>
                <c:pt idx="4541">
                  <c:v>-2.3825841790921667E-5</c:v>
                </c:pt>
                <c:pt idx="4542">
                  <c:v>-2.503728587335925E-5</c:v>
                </c:pt>
                <c:pt idx="4543">
                  <c:v>-3.6278461175076761E-6</c:v>
                </c:pt>
                <c:pt idx="4544">
                  <c:v>-3.9316819321918251E-6</c:v>
                </c:pt>
                <c:pt idx="4545">
                  <c:v>9.6490741330893854E-6</c:v>
                </c:pt>
                <c:pt idx="4546">
                  <c:v>9.1620145244317143E-6</c:v>
                </c:pt>
                <c:pt idx="4547">
                  <c:v>8.6749549157740433E-6</c:v>
                </c:pt>
                <c:pt idx="4548">
                  <c:v>8.1878578150365731E-6</c:v>
                </c:pt>
                <c:pt idx="4549">
                  <c:v>7.7007982063789021E-6</c:v>
                </c:pt>
                <c:pt idx="4550">
                  <c:v>7.2137385977212318E-6</c:v>
                </c:pt>
                <c:pt idx="4551">
                  <c:v>3.4276796526733727E-6</c:v>
                </c:pt>
                <c:pt idx="4552">
                  <c:v>6.4702331632442649E-5</c:v>
                </c:pt>
                <c:pt idx="4553">
                  <c:v>-1.3060890886800163E-5</c:v>
                </c:pt>
                <c:pt idx="4554">
                  <c:v>1.280459502930006E-5</c:v>
                </c:pt>
                <c:pt idx="4555">
                  <c:v>1.2317497928562591E-5</c:v>
                </c:pt>
                <c:pt idx="4556">
                  <c:v>1.183043831990492E-5</c:v>
                </c:pt>
                <c:pt idx="4557">
                  <c:v>1.1343378711247249E-5</c:v>
                </c:pt>
                <c:pt idx="4558">
                  <c:v>1.0856281610509779E-5</c:v>
                </c:pt>
                <c:pt idx="4559">
                  <c:v>1.0369222001852109E-5</c:v>
                </c:pt>
                <c:pt idx="4560">
                  <c:v>9.788769622417264E-6</c:v>
                </c:pt>
                <c:pt idx="4561">
                  <c:v>-1.9157590459015533E-5</c:v>
                </c:pt>
                <c:pt idx="4562">
                  <c:v>-9.2059927340349348E-5</c:v>
                </c:pt>
                <c:pt idx="4563">
                  <c:v>1.5960115925510734E-5</c:v>
                </c:pt>
                <c:pt idx="4564">
                  <c:v>1.5473018824773265E-5</c:v>
                </c:pt>
                <c:pt idx="4565">
                  <c:v>1.4985921724035797E-5</c:v>
                </c:pt>
                <c:pt idx="4566">
                  <c:v>1.4498899607457925E-5</c:v>
                </c:pt>
                <c:pt idx="4567">
                  <c:v>1.4011839998800252E-5</c:v>
                </c:pt>
                <c:pt idx="4568">
                  <c:v>1.3524742898062784E-5</c:v>
                </c:pt>
                <c:pt idx="4569">
                  <c:v>3.018048687214826E-6</c:v>
                </c:pt>
                <c:pt idx="4570">
                  <c:v>-1.8793692332494761E-5</c:v>
                </c:pt>
                <c:pt idx="4571">
                  <c:v>-1.1063687795953105E-4</c:v>
                </c:pt>
                <c:pt idx="4572">
                  <c:v>-2.0621843635531992E-5</c:v>
                </c:pt>
                <c:pt idx="4573">
                  <c:v>1.8628539720983941E-5</c:v>
                </c:pt>
                <c:pt idx="4574">
                  <c:v>1.8141480112326273E-5</c:v>
                </c:pt>
                <c:pt idx="4575">
                  <c:v>1.7654383011588802E-5</c:v>
                </c:pt>
                <c:pt idx="4576">
                  <c:v>1.7167323402931131E-5</c:v>
                </c:pt>
                <c:pt idx="4577">
                  <c:v>8.7492642179339617E-6</c:v>
                </c:pt>
                <c:pt idx="4578">
                  <c:v>6.6358731717924591E-6</c:v>
                </c:pt>
                <c:pt idx="4579">
                  <c:v>-1.8429831698053786E-5</c:v>
                </c:pt>
                <c:pt idx="4580">
                  <c:v>-1.1027282986469108E-4</c:v>
                </c:pt>
                <c:pt idx="4581">
                  <c:v>-4.1661199071696105E-5</c:v>
                </c:pt>
                <c:pt idx="4582">
                  <c:v>7.4615612451869548E-7</c:v>
                </c:pt>
                <c:pt idx="4583">
                  <c:v>2.1296963516457149E-5</c:v>
                </c:pt>
                <c:pt idx="4584">
                  <c:v>2.0809903907799477E-5</c:v>
                </c:pt>
                <c:pt idx="4585">
                  <c:v>1.8890159453815383E-5</c:v>
                </c:pt>
                <c:pt idx="4586">
                  <c:v>9.0948662095132406E-6</c:v>
                </c:pt>
                <c:pt idx="4587">
                  <c:v>1.025374639607383E-5</c:v>
                </c:pt>
                <c:pt idx="4588">
                  <c:v>-1.8065933571533014E-5</c:v>
                </c:pt>
                <c:pt idx="4589">
                  <c:v>-1.0990915669064911E-4</c:v>
                </c:pt>
                <c:pt idx="4590">
                  <c:v>-4.8419146455311317E-5</c:v>
                </c:pt>
                <c:pt idx="4591">
                  <c:v>-3.9016507762735125E-5</c:v>
                </c:pt>
                <c:pt idx="4592">
                  <c:v>2.2114140887737466E-5</c:v>
                </c:pt>
                <c:pt idx="4593">
                  <c:v>2.3965424804010153E-5</c:v>
                </c:pt>
                <c:pt idx="4594">
                  <c:v>1.155389673931382E-5</c:v>
                </c:pt>
                <c:pt idx="4595">
                  <c:v>1.2712739433794611E-5</c:v>
                </c:pt>
                <c:pt idx="4596">
                  <c:v>1.3871582128275402E-5</c:v>
                </c:pt>
                <c:pt idx="4597">
                  <c:v>-1.7702072937092039E-5</c:v>
                </c:pt>
                <c:pt idx="4598">
                  <c:v>-1.0954510859580914E-4</c:v>
                </c:pt>
                <c:pt idx="4599">
                  <c:v>-5.5177093838926522E-5</c:v>
                </c:pt>
                <c:pt idx="4600">
                  <c:v>-4.5774455146350329E-5</c:v>
                </c:pt>
                <c:pt idx="4601">
                  <c:v>-2.5366916238944525E-5</c:v>
                </c:pt>
                <c:pt idx="4602">
                  <c:v>1.7850654049332079E-5</c:v>
                </c:pt>
                <c:pt idx="4603">
                  <c:v>1.5171732471515393E-5</c:v>
                </c:pt>
                <c:pt idx="4604">
                  <c:v>1.900567255167346E-5</c:v>
                </c:pt>
                <c:pt idx="4605">
                  <c:v>2.3345155835829681E-5</c:v>
                </c:pt>
                <c:pt idx="4606">
                  <c:v>2.8029941174926794E-5</c:v>
                </c:pt>
                <c:pt idx="4607">
                  <c:v>3.6661405278134993E-5</c:v>
                </c:pt>
                <c:pt idx="4608">
                  <c:v>2.1837711783385759E-5</c:v>
                </c:pt>
                <c:pt idx="4609">
                  <c:v>2.1489035441263033E-5</c:v>
                </c:pt>
                <c:pt idx="4610">
                  <c:v>2.1140396591220104E-5</c:v>
                </c:pt>
                <c:pt idx="4611">
                  <c:v>1.8784881693742198E-5</c:v>
                </c:pt>
                <c:pt idx="4612">
                  <c:v>3.3496286409495993E-5</c:v>
                </c:pt>
                <c:pt idx="4613">
                  <c:v>4.3319473761167954E-5</c:v>
                </c:pt>
                <c:pt idx="4614">
                  <c:v>4.8665844340383095E-5</c:v>
                </c:pt>
                <c:pt idx="4615">
                  <c:v>5.300517765622013E-5</c:v>
                </c:pt>
                <c:pt idx="4616">
                  <c:v>5.8493643217870219E-5</c:v>
                </c:pt>
                <c:pt idx="4617">
                  <c:v>-1.6912939641500733E-5</c:v>
                </c:pt>
                <c:pt idx="4618">
                  <c:v>-2.5051195434964366E-5</c:v>
                </c:pt>
                <c:pt idx="4619">
                  <c:v>-3.3189488720507792E-5</c:v>
                </c:pt>
                <c:pt idx="4620">
                  <c:v>-4.1327894482290617E-5</c:v>
                </c:pt>
                <c:pt idx="4621">
                  <c:v>-4.9465925323275463E-5</c:v>
                </c:pt>
                <c:pt idx="4622">
                  <c:v>9.4805847264765316E-5</c:v>
                </c:pt>
                <c:pt idx="4623">
                  <c:v>1.192533077387402E-4</c:v>
                </c:pt>
                <c:pt idx="4624">
                  <c:v>-1.5018802278018768E-5</c:v>
                </c:pt>
                <c:pt idx="4625">
                  <c:v>-9.0154954765805727E-5</c:v>
                </c:pt>
                <c:pt idx="4626">
                  <c:v>4.7853390971157343E-5</c:v>
                </c:pt>
                <c:pt idx="4627">
                  <c:v>4.5121343116266692E-5</c:v>
                </c:pt>
                <c:pt idx="4628">
                  <c:v>3.6982899862404073E-5</c:v>
                </c:pt>
                <c:pt idx="4629">
                  <c:v>2.8844644068940437E-5</c:v>
                </c:pt>
                <c:pt idx="4630">
                  <c:v>2.0706388275476808E-5</c:v>
                </c:pt>
                <c:pt idx="4631">
                  <c:v>2.497013755844078E-5</c:v>
                </c:pt>
                <c:pt idx="4632">
                  <c:v>1.4206761321670797E-5</c:v>
                </c:pt>
                <c:pt idx="4633">
                  <c:v>3.3241865155985795E-4</c:v>
                </c:pt>
                <c:pt idx="4634">
                  <c:v>1.4018326128605334E-4</c:v>
                </c:pt>
                <c:pt idx="4635">
                  <c:v>5.1008724406969025E-5</c:v>
                </c:pt>
                <c:pt idx="4636">
                  <c:v>5.0521702290391151E-5</c:v>
                </c:pt>
                <c:pt idx="4637">
                  <c:v>5.0034680173813284E-5</c:v>
                </c:pt>
                <c:pt idx="4638">
                  <c:v>4.9547658057235411E-5</c:v>
                </c:pt>
                <c:pt idx="4639">
                  <c:v>4.9060635940657537E-5</c:v>
                </c:pt>
                <c:pt idx="4640">
                  <c:v>4.8573238903281683E-5</c:v>
                </c:pt>
                <c:pt idx="4641">
                  <c:v>1.4137513450283626E-4</c:v>
                </c:pt>
                <c:pt idx="4642">
                  <c:v>2.3730124511197009E-4</c:v>
                </c:pt>
                <c:pt idx="4643">
                  <c:v>4.1180925529481894E-5</c:v>
                </c:pt>
                <c:pt idx="4644">
                  <c:v>1.8156551928405127E-5</c:v>
                </c:pt>
                <c:pt idx="4645">
                  <c:v>5.3677035726202847E-5</c:v>
                </c:pt>
                <c:pt idx="4646">
                  <c:v>5.3190013609624967E-5</c:v>
                </c:pt>
                <c:pt idx="4647">
                  <c:v>5.2702991493047093E-5</c:v>
                </c:pt>
                <c:pt idx="4648">
                  <c:v>5.2215969376469219E-5</c:v>
                </c:pt>
                <c:pt idx="4649">
                  <c:v>3.8015844152922695E-5</c:v>
                </c:pt>
                <c:pt idx="4650">
                  <c:v>1.6694398308357359E-5</c:v>
                </c:pt>
                <c:pt idx="4651">
                  <c:v>-5.7001458441904148E-5</c:v>
                </c:pt>
                <c:pt idx="4652">
                  <c:v>-1.4884468156102024E-4</c:v>
                </c:pt>
                <c:pt idx="4653">
                  <c:v>-2.9324505198276861E-5</c:v>
                </c:pt>
                <c:pt idx="4654">
                  <c:v>3.9524525443999959E-5</c:v>
                </c:pt>
                <c:pt idx="4655">
                  <c:v>5.6345721966234636E-5</c:v>
                </c:pt>
                <c:pt idx="4656">
                  <c:v>5.5858699849656762E-5</c:v>
                </c:pt>
                <c:pt idx="4657">
                  <c:v>4.8156701896724313E-5</c:v>
                </c:pt>
                <c:pt idx="4658">
                  <c:v>2.6835293544238782E-5</c:v>
                </c:pt>
                <c:pt idx="4659">
                  <c:v>1.1316421905872384E-5</c:v>
                </c:pt>
                <c:pt idx="4660">
                  <c:v>-5.6637785267862163E-5</c:v>
                </c:pt>
                <c:pt idx="4661">
                  <c:v>-1.4848063346618027E-4</c:v>
                </c:pt>
                <c:pt idx="4662">
                  <c:v>-7.6805524832879055E-5</c:v>
                </c:pt>
                <c:pt idx="4663">
                  <c:v>-7.9565316826820338E-6</c:v>
                </c:pt>
                <c:pt idx="4664">
                  <c:v>5.9501055402046318E-5</c:v>
                </c:pt>
                <c:pt idx="4665">
                  <c:v>5.8297559640525939E-5</c:v>
                </c:pt>
                <c:pt idx="4666">
                  <c:v>3.6976188780120198E-5</c:v>
                </c:pt>
                <c:pt idx="4667">
                  <c:v>1.5654892903874058E-5</c:v>
                </c:pt>
                <c:pt idx="4668">
                  <c:v>1.4934257638073957E-5</c:v>
                </c:pt>
                <c:pt idx="4669">
                  <c:v>-5.6273737173022198E-5</c:v>
                </c:pt>
                <c:pt idx="4670">
                  <c:v>-1.4811696029213829E-4</c:v>
                </c:pt>
                <c:pt idx="4671">
                  <c:v>-1.2428661945164084E-4</c:v>
                </c:pt>
                <c:pt idx="4672">
                  <c:v>-5.5437663793523625E-5</c:v>
                </c:pt>
                <c:pt idx="4673">
                  <c:v>1.5649943949340702E-5</c:v>
                </c:pt>
                <c:pt idx="4674">
                  <c:v>4.7117046523921823E-5</c:v>
                </c:pt>
                <c:pt idx="4675">
                  <c:v>2.5795788139755474E-5</c:v>
                </c:pt>
                <c:pt idx="4676">
                  <c:v>1.7393250675794739E-5</c:v>
                </c:pt>
                <c:pt idx="4677">
                  <c:v>1.8552093370275529E-5</c:v>
                </c:pt>
                <c:pt idx="4678">
                  <c:v>-5.5909689078182233E-5</c:v>
                </c:pt>
                <c:pt idx="4679">
                  <c:v>-1.0991628018581076E-4</c:v>
                </c:pt>
                <c:pt idx="4680">
                  <c:v>-1.6677601856607792E-4</c:v>
                </c:pt>
                <c:pt idx="4681">
                  <c:v>-5.4963388984077108E-5</c:v>
                </c:pt>
                <c:pt idx="4682">
                  <c:v>5.1269294361566121E-5</c:v>
                </c:pt>
                <c:pt idx="4683">
                  <c:v>3.2643679022806433E-5</c:v>
                </c:pt>
                <c:pt idx="4684">
                  <c:v>2.5539492282255373E-5</c:v>
                </c:pt>
                <c:pt idx="4685">
                  <c:v>2.9418272889852017E-5</c:v>
                </c:pt>
                <c:pt idx="4686">
                  <c:v>3.3757756174008238E-5</c:v>
                </c:pt>
                <c:pt idx="4687">
                  <c:v>3.9702987743839113E-5</c:v>
                </c:pt>
                <c:pt idx="4688">
                  <c:v>4.8334414354967514E-5</c:v>
                </c:pt>
                <c:pt idx="4689">
                  <c:v>-1.9797505277010231E-5</c:v>
                </c:pt>
                <c:pt idx="4690">
                  <c:v>7.479557443490063E-6</c:v>
                </c:pt>
                <c:pt idx="4691">
                  <c:v>2.9158152840212506E-5</c:v>
                </c:pt>
                <c:pt idx="4692">
                  <c:v>-2.9197819460638942E-5</c:v>
                </c:pt>
                <c:pt idx="4693">
                  <c:v>5.4415254777428267E-5</c:v>
                </c:pt>
                <c:pt idx="4694">
                  <c:v>5.4738811426086238E-5</c:v>
                </c:pt>
                <c:pt idx="4695">
                  <c:v>5.9078144741923267E-5</c:v>
                </c:pt>
                <c:pt idx="4696">
                  <c:v>6.3417852978558275E-5</c:v>
                </c:pt>
                <c:pt idx="4697">
                  <c:v>7.0166427342223964E-5</c:v>
                </c:pt>
                <c:pt idx="4698">
                  <c:v>-1.5910738856416582E-5</c:v>
                </c:pt>
                <c:pt idx="4699">
                  <c:v>-2.4049032141960012E-5</c:v>
                </c:pt>
                <c:pt idx="4700">
                  <c:v>-3.2187325427503442E-5</c:v>
                </c:pt>
                <c:pt idx="4701">
                  <c:v>3.8277163949115744E-5</c:v>
                </c:pt>
                <c:pt idx="4702">
                  <c:v>2.0188060272267484E-4</c:v>
                </c:pt>
                <c:pt idx="4703">
                  <c:v>1.7699336015266774E-4</c:v>
                </c:pt>
                <c:pt idx="4704">
                  <c:v>3.7111047791154115E-5</c:v>
                </c:pt>
                <c:pt idx="4705">
                  <c:v>-6.1687218575076015E-5</c:v>
                </c:pt>
                <c:pt idx="4706">
                  <c:v>1.7037675790989155E-4</c:v>
                </c:pt>
                <c:pt idx="4707">
                  <c:v>5.4261537250255888E-5</c:v>
                </c:pt>
                <c:pt idx="4708">
                  <c:v>4.6123506409271043E-5</c:v>
                </c:pt>
                <c:pt idx="4709">
                  <c:v>3.7985100647488217E-5</c:v>
                </c:pt>
                <c:pt idx="4710">
                  <c:v>2.984676986986499E-5</c:v>
                </c:pt>
                <c:pt idx="4711">
                  <c:v>1.355811084908313E-4</c:v>
                </c:pt>
                <c:pt idx="4712">
                  <c:v>6.6336611390843683E-5</c:v>
                </c:pt>
                <c:pt idx="4713">
                  <c:v>2.0177375029525014E-4</c:v>
                </c:pt>
                <c:pt idx="4714">
                  <c:v>5.8263816768707604E-4</c:v>
                </c:pt>
                <c:pt idx="4715">
                  <c:v>4.2587628363508211E-4</c:v>
                </c:pt>
                <c:pt idx="4716">
                  <c:v>5.6934722539863458E-5</c:v>
                </c:pt>
                <c:pt idx="4717">
                  <c:v>8.8725756683900517E-5</c:v>
                </c:pt>
                <c:pt idx="4718">
                  <c:v>8.823873456732265E-5</c:v>
                </c:pt>
                <c:pt idx="4719">
                  <c:v>8.7751712450744783E-5</c:v>
                </c:pt>
                <c:pt idx="4720">
                  <c:v>8.7264690334166902E-5</c:v>
                </c:pt>
                <c:pt idx="4721">
                  <c:v>3.2502671310685619E-4</c:v>
                </c:pt>
                <c:pt idx="4722">
                  <c:v>6.0199157927887732E-4</c:v>
                </c:pt>
                <c:pt idx="4723">
                  <c:v>6.7838544107557287E-4</c:v>
                </c:pt>
                <c:pt idx="4724">
                  <c:v>4.4606576860638187E-4</c:v>
                </c:pt>
                <c:pt idx="4725">
                  <c:v>9.4538153815006581E-6</c:v>
                </c:pt>
                <c:pt idx="4726">
                  <c:v>7.8302958500016875E-5</c:v>
                </c:pt>
                <c:pt idx="4727">
                  <c:v>9.1394442923932326E-5</c:v>
                </c:pt>
                <c:pt idx="4728">
                  <c:v>9.0907045886556465E-5</c:v>
                </c:pt>
                <c:pt idx="4729">
                  <c:v>7.742301938715446E-5</c:v>
                </c:pt>
                <c:pt idx="4730">
                  <c:v>1.4452709365146615E-4</c:v>
                </c:pt>
                <c:pt idx="4731">
                  <c:v>4.2149345950667923E-4</c:v>
                </c:pt>
                <c:pt idx="4732">
                  <c:v>3.6425692572444071E-4</c:v>
                </c:pt>
                <c:pt idx="4733">
                  <c:v>1.6813660614195251E-4</c:v>
                </c:pt>
                <c:pt idx="4734">
                  <c:v>-3.8027091776862138E-5</c:v>
                </c:pt>
                <c:pt idx="4735">
                  <c:v>3.0821826389175286E-5</c:v>
                </c:pt>
                <c:pt idx="4736">
                  <c:v>9.4549776359744008E-5</c:v>
                </c:pt>
                <c:pt idx="4737">
                  <c:v>8.7563877130956085E-5</c:v>
                </c:pt>
                <c:pt idx="4738">
                  <c:v>6.6242506270550351E-5</c:v>
                </c:pt>
                <c:pt idx="4739">
                  <c:v>4.492151033094259E-5</c:v>
                </c:pt>
                <c:pt idx="4740">
                  <c:v>2.4099309020969321E-4</c:v>
                </c:pt>
                <c:pt idx="4741">
                  <c:v>5.0128035452510656E-5</c:v>
                </c:pt>
                <c:pt idx="4742">
                  <c:v>-1.4599228412997753E-4</c:v>
                </c:pt>
                <c:pt idx="4743">
                  <c:v>-8.550818639562392E-5</c:v>
                </c:pt>
                <c:pt idx="4744">
                  <c:v>-1.6659230737506702E-5</c:v>
                </c:pt>
                <c:pt idx="4745">
                  <c:v>8.2618671805581069E-5</c:v>
                </c:pt>
                <c:pt idx="4746">
                  <c:v>7.6383738935149957E-5</c:v>
                </c:pt>
                <c:pt idx="4747">
                  <c:v>5.5062368074744209E-5</c:v>
                </c:pt>
                <c:pt idx="4748">
                  <c:v>3.3740922230178873E-5</c:v>
                </c:pt>
                <c:pt idx="4749">
                  <c:v>-2.6384676237144903E-6</c:v>
                </c:pt>
                <c:pt idx="4750">
                  <c:v>-9.4481540774511385E-5</c:v>
                </c:pt>
                <c:pt idx="4751">
                  <c:v>-1.8632476389362747E-4</c:v>
                </c:pt>
                <c:pt idx="4752">
                  <c:v>-1.2105142788585911E-4</c:v>
                </c:pt>
                <c:pt idx="4753">
                  <c:v>1.2005001443445072E-5</c:v>
                </c:pt>
                <c:pt idx="4754">
                  <c:v>8.042613497898569E-5</c:v>
                </c:pt>
                <c:pt idx="4755">
                  <c:v>6.180081957686438E-5</c:v>
                </c:pt>
                <c:pt idx="4756">
                  <c:v>4.3175129253945104E-5</c:v>
                </c:pt>
                <c:pt idx="4757">
                  <c:v>2.2560521589814153E-5</c:v>
                </c:pt>
                <c:pt idx="4758">
                  <c:v>-2.2745844940256372E-6</c:v>
                </c:pt>
                <c:pt idx="4759">
                  <c:v>-5.4564098334226891E-5</c:v>
                </c:pt>
                <c:pt idx="4760">
                  <c:v>-7.8140242873692939E-5</c:v>
                </c:pt>
                <c:pt idx="4761">
                  <c:v>-5.8608368982052546E-5</c:v>
                </c:pt>
                <c:pt idx="4762">
                  <c:v>7.4448022855171846E-5</c:v>
                </c:pt>
                <c:pt idx="4763">
                  <c:v>6.5664003479264999E-5</c:v>
                </c:pt>
                <c:pt idx="4764">
                  <c:v>4.7038313156345723E-5</c:v>
                </c:pt>
                <c:pt idx="4765">
                  <c:v>1.7006144951878916E-5</c:v>
                </c:pt>
                <c:pt idx="4766">
                  <c:v>4.1043329596622713E-5</c:v>
                </c:pt>
                <c:pt idx="4767">
                  <c:v>4.4170543972585793E-5</c:v>
                </c:pt>
                <c:pt idx="4768">
                  <c:v>5.1376146788990831E-5</c:v>
                </c:pt>
                <c:pt idx="4769">
                  <c:v>6.0007573400119225E-5</c:v>
                </c:pt>
                <c:pt idx="4770">
                  <c:v>3.8345024613550387E-6</c:v>
                </c:pt>
                <c:pt idx="4771">
                  <c:v>6.9527187381665618E-5</c:v>
                </c:pt>
                <c:pt idx="4772">
                  <c:v>5.0901497058746335E-5</c:v>
                </c:pt>
                <c:pt idx="4773">
                  <c:v>-7.385264862797734E-6</c:v>
                </c:pt>
                <c:pt idx="4774">
                  <c:v>-3.253371475275848E-5</c:v>
                </c:pt>
                <c:pt idx="4775">
                  <c:v>6.9918979615556212E-5</c:v>
                </c:pt>
                <c:pt idx="4776">
                  <c:v>6.9978217101637272E-5</c:v>
                </c:pt>
                <c:pt idx="4777">
                  <c:v>7.3830528300896441E-5</c:v>
                </c:pt>
                <c:pt idx="4778">
                  <c:v>8.1839586387375668E-5</c:v>
                </c:pt>
                <c:pt idx="4779">
                  <c:v>-4.0960472100268818E-5</c:v>
                </c:pt>
                <c:pt idx="4780">
                  <c:v>-1.8251369398214625E-5</c:v>
                </c:pt>
                <c:pt idx="4781">
                  <c:v>1.488881723735861E-4</c:v>
                </c:pt>
                <c:pt idx="4782">
                  <c:v>2.5962065513660237E-4</c:v>
                </c:pt>
                <c:pt idx="4783">
                  <c:v>2.347334125665953E-4</c:v>
                </c:pt>
                <c:pt idx="4784">
                  <c:v>8.9240897860327014E-5</c:v>
                </c:pt>
                <c:pt idx="4785">
                  <c:v>-5.8407036513536516E-5</c:v>
                </c:pt>
                <c:pt idx="4786">
                  <c:v>1.8853192263134413E-4</c:v>
                </c:pt>
                <c:pt idx="4787">
                  <c:v>4.5606865549652637E-4</c:v>
                </c:pt>
                <c:pt idx="4788">
                  <c:v>1.8315255902190663E-5</c:v>
                </c:pt>
                <c:pt idx="4789">
                  <c:v>4.7125669702275393E-5</c:v>
                </c:pt>
                <c:pt idx="4790">
                  <c:v>7.9052425175181739E-5</c:v>
                </c:pt>
                <c:pt idx="4791">
                  <c:v>2.0183711191010899E-4</c:v>
                </c:pt>
                <c:pt idx="4792">
                  <c:v>1.1846634898377717E-4</c:v>
                </c:pt>
                <c:pt idx="4793">
                  <c:v>7.1129223951440254E-5</c:v>
                </c:pt>
                <c:pt idx="4794">
                  <c:v>4.5199326642246821E-4</c:v>
                </c:pt>
                <c:pt idx="4795">
                  <c:v>8.3285655905190035E-4</c:v>
                </c:pt>
                <c:pt idx="4796">
                  <c:v>7.1156968090490885E-4</c:v>
                </c:pt>
                <c:pt idx="4797">
                  <c:v>7.0335891542911555E-5</c:v>
                </c:pt>
                <c:pt idx="4798">
                  <c:v>1.0863929994788602E-4</c:v>
                </c:pt>
                <c:pt idx="4799">
                  <c:v>1.0915969001548423E-4</c:v>
                </c:pt>
                <c:pt idx="4800">
                  <c:v>1.4405356868361558E-4</c:v>
                </c:pt>
                <c:pt idx="4801">
                  <c:v>3.3459019282176637E-4</c:v>
                </c:pt>
                <c:pt idx="4802">
                  <c:v>7.1545386037199642E-4</c:v>
                </c:pt>
                <c:pt idx="4803">
                  <c:v>1.0626117732628981E-3</c:v>
                </c:pt>
                <c:pt idx="4804">
                  <c:v>1.1051727822497498E-3</c:v>
                </c:pt>
                <c:pt idx="4805">
                  <c:v>8.3110192971734716E-4</c:v>
                </c:pt>
                <c:pt idx="4806">
                  <c:v>5.6127143141011461E-5</c:v>
                </c:pt>
                <c:pt idx="4807">
                  <c:v>6.9600296937271996E-5</c:v>
                </c:pt>
                <c:pt idx="4808">
                  <c:v>1.2959849731744168E-4</c:v>
                </c:pt>
                <c:pt idx="4809">
                  <c:v>1.168305695421842E-4</c:v>
                </c:pt>
                <c:pt idx="4810">
                  <c:v>3.2817867225548602E-4</c:v>
                </c:pt>
                <c:pt idx="4811">
                  <c:v>6.0514466318990117E-4</c:v>
                </c:pt>
                <c:pt idx="4812">
                  <c:v>8.8210990428272027E-4</c:v>
                </c:pt>
                <c:pt idx="4813">
                  <c:v>8.0534112168804343E-4</c:v>
                </c:pt>
                <c:pt idx="4814">
                  <c:v>6.0922005226395927E-4</c:v>
                </c:pt>
                <c:pt idx="4815">
                  <c:v>-4.6730128260404991E-5</c:v>
                </c:pt>
                <c:pt idx="4816">
                  <c:v>2.211912733435062E-5</c:v>
                </c:pt>
                <c:pt idx="4817">
                  <c:v>1.2434548201692392E-4</c:v>
                </c:pt>
                <c:pt idx="4818">
                  <c:v>1.056500564255801E-4</c:v>
                </c:pt>
                <c:pt idx="4819">
                  <c:v>1.4767905280009598E-4</c:v>
                </c:pt>
                <c:pt idx="4820">
                  <c:v>4.2464654341770307E-4</c:v>
                </c:pt>
                <c:pt idx="4821">
                  <c:v>6.8733480052338939E-4</c:v>
                </c:pt>
                <c:pt idx="4822">
                  <c:v>4.9121373109930534E-4</c:v>
                </c:pt>
                <c:pt idx="4823">
                  <c:v>2.950922867544231E-4</c:v>
                </c:pt>
                <c:pt idx="4824">
                  <c:v>-5.4083074950416726E-5</c:v>
                </c:pt>
                <c:pt idx="4825">
                  <c:v>7.8973316886807651E-5</c:v>
                </c:pt>
                <c:pt idx="4826">
                  <c:v>1.0958335051720323E-4</c:v>
                </c:pt>
                <c:pt idx="4827">
                  <c:v>9.0957660194283956E-5</c:v>
                </c:pt>
                <c:pt idx="4828">
                  <c:v>7.2331969871364666E-5</c:v>
                </c:pt>
                <c:pt idx="4829">
                  <c:v>2.4414504935832307E-4</c:v>
                </c:pt>
                <c:pt idx="4830">
                  <c:v>3.7320403564746949E-4</c:v>
                </c:pt>
                <c:pt idx="4831">
                  <c:v>1.7708371606498126E-4</c:v>
                </c:pt>
                <c:pt idx="4832">
                  <c:v>-3.7354896278161237E-6</c:v>
                </c:pt>
                <c:pt idx="4833">
                  <c:v>8.3599464613100472E-6</c:v>
                </c:pt>
                <c:pt idx="4834">
                  <c:v>1.1344653441960386E-4</c:v>
                </c:pt>
                <c:pt idx="4835">
                  <c:v>9.4820844096684575E-5</c:v>
                </c:pt>
                <c:pt idx="4836">
                  <c:v>1.0727908729280939E-4</c:v>
                </c:pt>
                <c:pt idx="4837">
                  <c:v>1.8335314164882668E-4</c:v>
                </c:pt>
                <c:pt idx="4838">
                  <c:v>2.5942682108404602E-4</c:v>
                </c:pt>
                <c:pt idx="4839">
                  <c:v>2.2766240631666559E-4</c:v>
                </c:pt>
                <c:pt idx="4840">
                  <c:v>2.1081833962575407E-4</c:v>
                </c:pt>
                <c:pt idx="4841">
                  <c:v>1.9397427293484253E-4</c:v>
                </c:pt>
                <c:pt idx="4842">
                  <c:v>7.0803042857196422E-5</c:v>
                </c:pt>
                <c:pt idx="4843">
                  <c:v>1.1557196042336057E-4</c:v>
                </c:pt>
                <c:pt idx="4844">
                  <c:v>1.9164601477937785E-4</c:v>
                </c:pt>
                <c:pt idx="4845">
                  <c:v>2.6771969421459719E-4</c:v>
                </c:pt>
                <c:pt idx="4846">
                  <c:v>2.9177236308829764E-4</c:v>
                </c:pt>
                <c:pt idx="4847">
                  <c:v>2.2782549686378752E-4</c:v>
                </c:pt>
                <c:pt idx="4848">
                  <c:v>2.8470023207597393E-4</c:v>
                </c:pt>
                <c:pt idx="4849">
                  <c:v>2.9716297432167451E-4</c:v>
                </c:pt>
                <c:pt idx="4850">
                  <c:v>3.1182125276035436E-4</c:v>
                </c:pt>
                <c:pt idx="4851">
                  <c:v>1.9993888790992902E-4</c:v>
                </c:pt>
                <c:pt idx="4852">
                  <c:v>2.760125673451483E-4</c:v>
                </c:pt>
                <c:pt idx="4853">
                  <c:v>3.3805858512389256E-4</c:v>
                </c:pt>
                <c:pt idx="4854">
                  <c:v>2.7662143872107017E-4</c:v>
                </c:pt>
                <c:pt idx="4855">
                  <c:v>2.1518429231824778E-4</c:v>
                </c:pt>
                <c:pt idx="4856">
                  <c:v>2.6401547673054072E-4</c:v>
                </c:pt>
                <c:pt idx="4857">
                  <c:v>3.2070612583091825E-4</c:v>
                </c:pt>
                <c:pt idx="4858">
                  <c:v>3.2392857008956856E-4</c:v>
                </c:pt>
                <c:pt idx="4859">
                  <c:v>3.3845787577374282E-4</c:v>
                </c:pt>
                <c:pt idx="4860">
                  <c:v>4.3629533261098596E-4</c:v>
                </c:pt>
                <c:pt idx="4861">
                  <c:v>7.9144280770687193E-4</c:v>
                </c:pt>
                <c:pt idx="4862">
                  <c:v>1.0909332903424151E-3</c:v>
                </c:pt>
                <c:pt idx="4863">
                  <c:v>1.1688343337469961E-3</c:v>
                </c:pt>
                <c:pt idx="4864">
                  <c:v>1.1542311686656194E-3</c:v>
                </c:pt>
                <c:pt idx="4865">
                  <c:v>1.0891786610078621E-3</c:v>
                </c:pt>
                <c:pt idx="4866">
                  <c:v>1.0241299025580846E-3</c:v>
                </c:pt>
                <c:pt idx="4867">
                  <c:v>8.4952178852217464E-4</c:v>
                </c:pt>
                <c:pt idx="4868">
                  <c:v>7.4176205276635311E-4</c:v>
                </c:pt>
                <c:pt idx="4869">
                  <c:v>4.348968780345152E-4</c:v>
                </c:pt>
                <c:pt idx="4870">
                  <c:v>3.8754813045744089E-4</c:v>
                </c:pt>
                <c:pt idx="4871">
                  <c:v>8.7909554106694958E-4</c:v>
                </c:pt>
                <c:pt idx="4872">
                  <c:v>9.3066964603727464E-4</c:v>
                </c:pt>
                <c:pt idx="4873">
                  <c:v>8.8001409702200407E-4</c:v>
                </c:pt>
                <c:pt idx="4874">
                  <c:v>7.6189529961795573E-4</c:v>
                </c:pt>
                <c:pt idx="4875">
                  <c:v>7.0221165778729241E-4</c:v>
                </c:pt>
                <c:pt idx="4876">
                  <c:v>1.0830749504167245E-3</c:v>
                </c:pt>
                <c:pt idx="4877">
                  <c:v>9.9726307817473553E-4</c:v>
                </c:pt>
                <c:pt idx="4878">
                  <c:v>4.2540013422164572E-4</c:v>
                </c:pt>
                <c:pt idx="4879">
                  <c:v>3.7792016436527786E-4</c:v>
                </c:pt>
                <c:pt idx="4880">
                  <c:v>6.5338947147415105E-4</c:v>
                </c:pt>
                <c:pt idx="4881">
                  <c:v>6.7084578382816632E-4</c:v>
                </c:pt>
                <c:pt idx="4882">
                  <c:v>5.8480895910738859E-4</c:v>
                </c:pt>
                <c:pt idx="4883">
                  <c:v>9.6567225173682062E-4</c:v>
                </c:pt>
                <c:pt idx="4884">
                  <c:v>1.3465355443662526E-3</c:v>
                </c:pt>
                <c:pt idx="4885">
                  <c:v>1.4629784458033239E-3</c:v>
                </c:pt>
                <c:pt idx="4886">
                  <c:v>1.2161418400362923E-3</c:v>
                </c:pt>
                <c:pt idx="4887">
                  <c:v>4.3680522489624064E-4</c:v>
                </c:pt>
                <c:pt idx="4888">
                  <c:v>3.7479894872208242E-4</c:v>
                </c:pt>
                <c:pt idx="4889">
                  <c:v>5.3055791963947609E-4</c:v>
                </c:pt>
                <c:pt idx="4890">
                  <c:v>5.1254672450444841E-4</c:v>
                </c:pt>
                <c:pt idx="4891">
                  <c:v>7.887958668731231E-4</c:v>
                </c:pt>
                <c:pt idx="4892">
                  <c:v>1.0657611079659423E-3</c:v>
                </c:pt>
                <c:pt idx="4893">
                  <c:v>1.3427300982667412E-3</c:v>
                </c:pt>
                <c:pt idx="4894">
                  <c:v>1.2464279420972321E-3</c:v>
                </c:pt>
                <c:pt idx="4895">
                  <c:v>1.0503068726731477E-3</c:v>
                </c:pt>
                <c:pt idx="4896">
                  <c:v>3.4800148468636002E-4</c:v>
                </c:pt>
                <c:pt idx="4897">
                  <c:v>6.2189612444371123E-4</c:v>
                </c:pt>
                <c:pt idx="4898">
                  <c:v>7.2341717812112187E-4</c:v>
                </c:pt>
                <c:pt idx="4899">
                  <c:v>7.5786490103965545E-4</c:v>
                </c:pt>
                <c:pt idx="4900">
                  <c:v>6.9979716784829206E-4</c:v>
                </c:pt>
                <c:pt idx="4901">
                  <c:v>8.8526298819374401E-4</c:v>
                </c:pt>
                <c:pt idx="4902">
                  <c:v>1.1284178717245982E-3</c:v>
                </c:pt>
                <c:pt idx="4903">
                  <c:v>9.322968023005141E-4</c:v>
                </c:pt>
                <c:pt idx="4904">
                  <c:v>7.3617573287642984E-4</c:v>
                </c:pt>
                <c:pt idx="4905">
                  <c:v>7.1323807845592615E-4</c:v>
                </c:pt>
                <c:pt idx="4906">
                  <c:v>8.263816768707611E-4</c:v>
                </c:pt>
                <c:pt idx="4907">
                  <c:v>8.838570352013137E-4</c:v>
                </c:pt>
                <c:pt idx="4908">
                  <c:v>9.5993221431972498E-4</c:v>
                </c:pt>
                <c:pt idx="4909">
                  <c:v>9.4860210780472619E-4</c:v>
                </c:pt>
                <c:pt idx="4910">
                  <c:v>8.8704386198415583E-4</c:v>
                </c:pt>
                <c:pt idx="4911">
                  <c:v>8.7661731459229232E-4</c:v>
                </c:pt>
                <c:pt idx="4912">
                  <c:v>8.5693022349028769E-4</c:v>
                </c:pt>
                <c:pt idx="4913">
                  <c:v>8.3723938318030317E-4</c:v>
                </c:pt>
                <c:pt idx="4914">
                  <c:v>9.4535904290218679E-4</c:v>
                </c:pt>
                <c:pt idx="4915">
                  <c:v>9.6822546237107412E-4</c:v>
                </c:pt>
                <c:pt idx="4916">
                  <c:v>1.0442968922815055E-3</c:v>
                </c:pt>
                <c:pt idx="4917">
                  <c:v>1.1203720713999167E-3</c:v>
                </c:pt>
                <c:pt idx="4918">
                  <c:v>1.1964472505183279E-3</c:v>
                </c:pt>
                <c:pt idx="4919">
                  <c:v>1.1393393145697971E-3</c:v>
                </c:pt>
                <c:pt idx="4920">
                  <c:v>1.0674257563089797E-3</c:v>
                </c:pt>
                <c:pt idx="4921">
                  <c:v>1.052743857860027E-3</c:v>
                </c:pt>
                <c:pt idx="4922">
                  <c:v>1.0358986664067216E-3</c:v>
                </c:pt>
                <c:pt idx="4923">
                  <c:v>1.0871953299865405E-3</c:v>
                </c:pt>
                <c:pt idx="4924">
                  <c:v>1.1286653194512658E-3</c:v>
                </c:pt>
                <c:pt idx="4925">
                  <c:v>1.2047367493616973E-3</c:v>
                </c:pt>
                <c:pt idx="4926">
                  <c:v>1.2587178458550632E-3</c:v>
                </c:pt>
                <c:pt idx="4927">
                  <c:v>1.1752042381047005E-3</c:v>
                </c:pt>
                <c:pt idx="4928">
                  <c:v>1.0273392245888056E-3</c:v>
                </c:pt>
                <c:pt idx="4929">
                  <c:v>1.0990315795788139E-3</c:v>
                </c:pt>
                <c:pt idx="4930">
                  <c:v>1.1087195329986541E-3</c:v>
                </c:pt>
                <c:pt idx="4931">
                  <c:v>1.1233789361997277E-3</c:v>
                </c:pt>
                <c:pt idx="4932">
                  <c:v>1.2290278678629139E-3</c:v>
                </c:pt>
                <c:pt idx="4933">
                  <c:v>1.2891051765314579E-3</c:v>
                </c:pt>
                <c:pt idx="4934">
                  <c:v>1.2435672964086336E-3</c:v>
                </c:pt>
                <c:pt idx="4935">
                  <c:v>1.1821290252434175E-3</c:v>
                </c:pt>
                <c:pt idx="4936">
                  <c:v>1.0261507256592046E-3</c:v>
                </c:pt>
                <c:pt idx="4937">
                  <c:v>1.063526580009973E-3</c:v>
                </c:pt>
                <c:pt idx="4938">
                  <c:v>1.1350389730169501E-3</c:v>
                </c:pt>
                <c:pt idx="4939">
                  <c:v>1.1382595426716105E-3</c:v>
                </c:pt>
                <c:pt idx="4940">
                  <c:v>1.1500133096883282E-3</c:v>
                </c:pt>
                <c:pt idx="4941">
                  <c:v>1.3591403815943883E-4</c:v>
                </c:pt>
                <c:pt idx="4942">
                  <c:v>1.1260146294095373E-3</c:v>
                </c:pt>
                <c:pt idx="4943">
                  <c:v>2.2007813349429932E-3</c:v>
                </c:pt>
                <c:pt idx="4944">
                  <c:v>2.3119978404562039E-3</c:v>
                </c:pt>
                <c:pt idx="4945">
                  <c:v>2.3166581059751129E-3</c:v>
                </c:pt>
                <c:pt idx="4946">
                  <c:v>2.2644766293120578E-3</c:v>
                </c:pt>
                <c:pt idx="4947">
                  <c:v>2.1994278708622802E-3</c:v>
                </c:pt>
                <c:pt idx="4948">
                  <c:v>1.514248864927284E-3</c:v>
                </c:pt>
                <c:pt idx="4949">
                  <c:v>-2.0666271750092793E-4</c:v>
                </c:pt>
                <c:pt idx="4950">
                  <c:v>5.4352268083367389E-4</c:v>
                </c:pt>
                <c:pt idx="4951">
                  <c:v>1.1046966328363134E-3</c:v>
                </c:pt>
                <c:pt idx="4952">
                  <c:v>1.829755964052594E-3</c:v>
                </c:pt>
                <c:pt idx="4953">
                  <c:v>2.0928041451243424E-3</c:v>
                </c:pt>
                <c:pt idx="4954">
                  <c:v>2.0553083161182198E-3</c:v>
                </c:pt>
                <c:pt idx="4955">
                  <c:v>1.9350299749177986E-3</c:v>
                </c:pt>
                <c:pt idx="4956">
                  <c:v>1.7330451442132851E-3</c:v>
                </c:pt>
                <c:pt idx="4957">
                  <c:v>1.531064062716751E-3</c:v>
                </c:pt>
                <c:pt idx="4958">
                  <c:v>9.6912152307824964E-4</c:v>
                </c:pt>
                <c:pt idx="4959">
                  <c:v>9.1225353644042693E-4</c:v>
                </c:pt>
                <c:pt idx="4960">
                  <c:v>8.6490478886335268E-4</c:v>
                </c:pt>
                <c:pt idx="4961">
                  <c:v>1.3981996303280932E-3</c:v>
                </c:pt>
                <c:pt idx="4962">
                  <c:v>1.8461400029243821E-3</c:v>
                </c:pt>
                <c:pt idx="4963">
                  <c:v>1.645418655309066E-3</c:v>
                </c:pt>
                <c:pt idx="4964">
                  <c:v>1.4434338246045522E-3</c:v>
                </c:pt>
                <c:pt idx="4965">
                  <c:v>1.5967576849390567E-3</c:v>
                </c:pt>
                <c:pt idx="4966">
                  <c:v>1.7486718430731506E-3</c:v>
                </c:pt>
                <c:pt idx="4967">
                  <c:v>1.508235135327662E-3</c:v>
                </c:pt>
                <c:pt idx="4968">
                  <c:v>9.1672634156034531E-4</c:v>
                </c:pt>
                <c:pt idx="4969">
                  <c:v>8.6166547316879317E-4</c:v>
                </c:pt>
                <c:pt idx="4970">
                  <c:v>8.7774582619421654E-4</c:v>
                </c:pt>
                <c:pt idx="4971">
                  <c:v>1.1326019878300708E-3</c:v>
                </c:pt>
                <c:pt idx="4972">
                  <c:v>1.3467829920929203E-3</c:v>
                </c:pt>
                <c:pt idx="4973">
                  <c:v>1.5263813019499631E-3</c:v>
                </c:pt>
                <c:pt idx="4974">
                  <c:v>1.8033465430427821E-3</c:v>
                </c:pt>
                <c:pt idx="4975">
                  <c:v>1.6875110132984405E-3</c:v>
                </c:pt>
                <c:pt idx="4976">
                  <c:v>1.4607776607191731E-3</c:v>
                </c:pt>
                <c:pt idx="4977">
                  <c:v>8.5505936870836031E-4</c:v>
                </c:pt>
                <c:pt idx="4978">
                  <c:v>1.0446680638715072E-3</c:v>
                </c:pt>
                <c:pt idx="4979">
                  <c:v>1.6270400377920162E-3</c:v>
                </c:pt>
                <c:pt idx="4980">
                  <c:v>1.6233808108037178E-3</c:v>
                </c:pt>
                <c:pt idx="4981">
                  <c:v>1.5393798060159792E-3</c:v>
                </c:pt>
                <c:pt idx="4982">
                  <c:v>1.5340296862287842E-3</c:v>
                </c:pt>
                <c:pt idx="4983">
                  <c:v>1.569500942925807E-3</c:v>
                </c:pt>
                <c:pt idx="4984">
                  <c:v>1.5070578840220004E-3</c:v>
                </c:pt>
                <c:pt idx="4985">
                  <c:v>1.4873707929199955E-3</c:v>
                </c:pt>
                <c:pt idx="4986">
                  <c:v>1.1360062686757422E-3</c:v>
                </c:pt>
                <c:pt idx="4987">
                  <c:v>1.7183819918042314E-3</c:v>
                </c:pt>
                <c:pt idx="4988">
                  <c:v>1.8969492694668254E-3</c:v>
                </c:pt>
                <c:pt idx="4989">
                  <c:v>1.9132395781391181E-3</c:v>
                </c:pt>
                <c:pt idx="4990">
                  <c:v>1.8141180175687886E-3</c:v>
                </c:pt>
                <c:pt idx="4991">
                  <c:v>1.7266302493598226E-3</c:v>
                </c:pt>
                <c:pt idx="4992">
                  <c:v>1.7175909089204905E-3</c:v>
                </c:pt>
                <c:pt idx="4993">
                  <c:v>1.6979038178184858E-3</c:v>
                </c:pt>
                <c:pt idx="4994">
                  <c:v>1.6787153713777967E-3</c:v>
                </c:pt>
                <c:pt idx="4995">
                  <c:v>1.8097201966084664E-3</c:v>
                </c:pt>
                <c:pt idx="4996">
                  <c:v>2.0028531472726387E-3</c:v>
                </c:pt>
                <c:pt idx="4997">
                  <c:v>2.057389126547017E-3</c:v>
                </c:pt>
                <c:pt idx="4998">
                  <c:v>2.1334643056654281E-3</c:v>
                </c:pt>
                <c:pt idx="4999">
                  <c:v>2.103976784904189E-3</c:v>
                </c:pt>
                <c:pt idx="5000">
                  <c:v>1.948647098300484E-3</c:v>
                </c:pt>
                <c:pt idx="5001">
                  <c:v>1.8789830648275553E-3</c:v>
                </c:pt>
                <c:pt idx="5002">
                  <c:v>1.8936387188206493E-3</c:v>
                </c:pt>
                <c:pt idx="5003">
                  <c:v>1.8778245595617927E-3</c:v>
                </c:pt>
                <c:pt idx="5004">
                  <c:v>1.8227636911702402E-3</c:v>
                </c:pt>
                <c:pt idx="5005">
                  <c:v>2.1446894343569922E-3</c:v>
                </c:pt>
                <c:pt idx="5006">
                  <c:v>2.2178289836272086E-3</c:v>
                </c:pt>
                <c:pt idx="5007">
                  <c:v>2.1642228079318242E-3</c:v>
                </c:pt>
                <c:pt idx="5008">
                  <c:v>1.9824124653666912E-3</c:v>
                </c:pt>
                <c:pt idx="5009">
                  <c:v>1.8268503278682379E-3</c:v>
                </c:pt>
                <c:pt idx="5010">
                  <c:v>1.913367051210432E-3</c:v>
                </c:pt>
                <c:pt idx="5011">
                  <c:v>1.9202768415172294E-3</c:v>
                </c:pt>
                <c:pt idx="5012">
                  <c:v>1.6613490400152967E-3</c:v>
                </c:pt>
                <c:pt idx="5013">
                  <c:v>1.1808467961143209E-3</c:v>
                </c:pt>
                <c:pt idx="5014">
                  <c:v>1.9653198261867181E-3</c:v>
                </c:pt>
                <c:pt idx="5015">
                  <c:v>2.1490722584853947E-3</c:v>
                </c:pt>
                <c:pt idx="5016">
                  <c:v>2.0161815816408784E-3</c:v>
                </c:pt>
                <c:pt idx="5017">
                  <c:v>1.8333589529211953E-3</c:v>
                </c:pt>
                <c:pt idx="5018">
                  <c:v>1.8630414324973849E-3</c:v>
                </c:pt>
                <c:pt idx="5019">
                  <c:v>1.9493706954405881E-3</c:v>
                </c:pt>
                <c:pt idx="5020">
                  <c:v>1.5403508508827512E-3</c:v>
                </c:pt>
                <c:pt idx="5021">
                  <c:v>9.7948808314243622E-4</c:v>
                </c:pt>
                <c:pt idx="5022">
                  <c:v>-4.3075400321682046E-4</c:v>
                </c:pt>
                <c:pt idx="5023">
                  <c:v>5.1373522343404956E-4</c:v>
                </c:pt>
                <c:pt idx="5024">
                  <c:v>2.2992692793647345E-3</c:v>
                </c:pt>
                <c:pt idx="5025">
                  <c:v>3.4156109521863505E-3</c:v>
                </c:pt>
                <c:pt idx="5026">
                  <c:v>3.4787926050621806E-3</c:v>
                </c:pt>
                <c:pt idx="5027">
                  <c:v>3.4204211860244522E-3</c:v>
                </c:pt>
                <c:pt idx="5028">
                  <c:v>2.2578330327718268E-3</c:v>
                </c:pt>
                <c:pt idx="5029">
                  <c:v>2.1548572863982484E-4</c:v>
                </c:pt>
                <c:pt idx="5030">
                  <c:v>-1.5054232293428014E-3</c:v>
                </c:pt>
                <c:pt idx="5031">
                  <c:v>2.4314476066930862E-4</c:v>
                </c:pt>
                <c:pt idx="5032">
                  <c:v>7.2683270659073271E-4</c:v>
                </c:pt>
                <c:pt idx="5033">
                  <c:v>2.5123667625214174E-3</c:v>
                </c:pt>
                <c:pt idx="5034">
                  <c:v>3.2100118849892958E-3</c:v>
                </c:pt>
                <c:pt idx="5035">
                  <c:v>3.2306062844224158E-3</c:v>
                </c:pt>
                <c:pt idx="5036">
                  <c:v>3.1081683994256216E-3</c:v>
                </c:pt>
                <c:pt idx="5037">
                  <c:v>2.7837794265961314E-3</c:v>
                </c:pt>
                <c:pt idx="5038">
                  <c:v>6.4045095473581209E-4</c:v>
                </c:pt>
                <c:pt idx="5039">
                  <c:v>6.4035347532833688E-4</c:v>
                </c:pt>
                <c:pt idx="5040">
                  <c:v>6.5264337908616801E-4</c:v>
                </c:pt>
                <c:pt idx="5041">
                  <c:v>9.9202543462693503E-4</c:v>
                </c:pt>
                <c:pt idx="5042">
                  <c:v>2.1430097891820352E-3</c:v>
                </c:pt>
                <c:pt idx="5043">
                  <c:v>2.868072869606296E-3</c:v>
                </c:pt>
                <c:pt idx="5044">
                  <c:v>2.8185533306089089E-3</c:v>
                </c:pt>
                <c:pt idx="5045">
                  <c:v>2.616572249112375E-3</c:v>
                </c:pt>
                <c:pt idx="5046">
                  <c:v>2.4145874184078615E-3</c:v>
                </c:pt>
                <c:pt idx="5047">
                  <c:v>1.7803638981265209E-3</c:v>
                </c:pt>
                <c:pt idx="5048">
                  <c:v>1.2251774312676447E-3</c:v>
                </c:pt>
                <c:pt idx="5049">
                  <c:v>1.1280616969665158E-3</c:v>
                </c:pt>
                <c:pt idx="5050">
                  <c:v>1.3422651964772442E-3</c:v>
                </c:pt>
                <c:pt idx="5051">
                  <c:v>1.6390487509513616E-3</c:v>
                </c:pt>
                <c:pt idx="5052">
                  <c:v>1.7156075778991689E-3</c:v>
                </c:pt>
                <c:pt idx="5053">
                  <c:v>1.8429494269335601E-3</c:v>
                </c:pt>
                <c:pt idx="5054">
                  <c:v>2.0978055885694149E-3</c:v>
                </c:pt>
                <c:pt idx="5055">
                  <c:v>2.2639629878188233E-3</c:v>
                </c:pt>
                <c:pt idx="5056">
                  <c:v>2.1026045747835772E-3</c:v>
                </c:pt>
                <c:pt idx="5057">
                  <c:v>1.697461411276868E-3</c:v>
                </c:pt>
                <c:pt idx="5058">
                  <c:v>1.0281902948002235E-3</c:v>
                </c:pt>
                <c:pt idx="5059">
                  <c:v>1.4674362540913232E-3</c:v>
                </c:pt>
                <c:pt idx="5060">
                  <c:v>1.9268754475617025E-3</c:v>
                </c:pt>
                <c:pt idx="5061">
                  <c:v>1.9933451558358296E-3</c:v>
                </c:pt>
                <c:pt idx="5062">
                  <c:v>2.1638028966380852E-3</c:v>
                </c:pt>
                <c:pt idx="5063">
                  <c:v>2.3736160736044509E-3</c:v>
                </c:pt>
                <c:pt idx="5064">
                  <c:v>2.3677223186601829E-3</c:v>
                </c:pt>
                <c:pt idx="5065">
                  <c:v>2.3480352275581785E-3</c:v>
                </c:pt>
                <c:pt idx="5066">
                  <c:v>1.9102627070031455E-3</c:v>
                </c:pt>
                <c:pt idx="5067">
                  <c:v>1.2004401570168302E-3</c:v>
                </c:pt>
                <c:pt idx="5068">
                  <c:v>2.1411501820240474E-3</c:v>
                </c:pt>
                <c:pt idx="5069">
                  <c:v>2.7133393070713813E-3</c:v>
                </c:pt>
                <c:pt idx="5070">
                  <c:v>2.7787554879031805E-3</c:v>
                </c:pt>
                <c:pt idx="5071">
                  <c:v>2.6796301781248709E-3</c:v>
                </c:pt>
                <c:pt idx="5072">
                  <c:v>2.5805086175545418E-3</c:v>
                </c:pt>
                <c:pt idx="5073">
                  <c:v>2.5585682524566686E-3</c:v>
                </c:pt>
                <c:pt idx="5074">
                  <c:v>2.5388774121466841E-3</c:v>
                </c:pt>
                <c:pt idx="5075">
                  <c:v>1.9989389741417126E-3</c:v>
                </c:pt>
                <c:pt idx="5076">
                  <c:v>1.801269481821965E-3</c:v>
                </c:pt>
                <c:pt idx="5077">
                  <c:v>2.7939997675491051E-3</c:v>
                </c:pt>
                <c:pt idx="5078">
                  <c:v>3.0704813608125286E-3</c:v>
                </c:pt>
                <c:pt idx="5079">
                  <c:v>3.0686142552385806E-3</c:v>
                </c:pt>
                <c:pt idx="5080">
                  <c:v>2.9386779542821579E-3</c:v>
                </c:pt>
                <c:pt idx="5081">
                  <c:v>2.7558553255624747E-3</c:v>
                </c:pt>
                <c:pt idx="5082">
                  <c:v>2.6916913801959333E-3</c:v>
                </c:pt>
                <c:pt idx="5083">
                  <c:v>2.7051960273392246E-3</c:v>
                </c:pt>
                <c:pt idx="5084">
                  <c:v>1.9226650870003709E-3</c:v>
                </c:pt>
                <c:pt idx="5085">
                  <c:v>1.4111831375621898E-3</c:v>
                </c:pt>
                <c:pt idx="5086">
                  <c:v>2.521900998414085E-3</c:v>
                </c:pt>
                <c:pt idx="5087">
                  <c:v>3.1311697903817818E-3</c:v>
                </c:pt>
                <c:pt idx="5088">
                  <c:v>2.972443321348365E-3</c:v>
                </c:pt>
                <c:pt idx="5089">
                  <c:v>2.789624441836662E-3</c:v>
                </c:pt>
                <c:pt idx="5090">
                  <c:v>2.5953967224423844E-3</c:v>
                </c:pt>
                <c:pt idx="5091">
                  <c:v>2.5673226530895351E-3</c:v>
                </c:pt>
                <c:pt idx="5092">
                  <c:v>2.0434270760301887E-3</c:v>
                </c:pt>
                <c:pt idx="5093">
                  <c:v>1.2389857642573006E-3</c:v>
                </c:pt>
                <c:pt idx="5094">
                  <c:v>1.46245730589413E-4</c:v>
                </c:pt>
                <c:pt idx="5095">
                  <c:v>9.5388474184828452E-4</c:v>
                </c:pt>
                <c:pt idx="5096">
                  <c:v>1.7593495873996618E-3</c:v>
                </c:pt>
                <c:pt idx="5097">
                  <c:v>1.5934471342928806E-3</c:v>
                </c:pt>
                <c:pt idx="5098">
                  <c:v>1.3205160409863416E-3</c:v>
                </c:pt>
                <c:pt idx="5099">
                  <c:v>1.33124627422457E-3</c:v>
                </c:pt>
                <c:pt idx="5100">
                  <c:v>1.1681369810627505E-3</c:v>
                </c:pt>
                <c:pt idx="5101">
                  <c:v>4.8920040641414503E-4</c:v>
                </c:pt>
                <c:pt idx="5102">
                  <c:v>2.6749586649820226E-4</c:v>
                </c:pt>
                <c:pt idx="5103">
                  <c:v>-1.0430259107763484E-3</c:v>
                </c:pt>
                <c:pt idx="5104">
                  <c:v>-9.8536309204680516E-5</c:v>
                </c:pt>
                <c:pt idx="5105">
                  <c:v>1.686997371805206E-3</c:v>
                </c:pt>
                <c:pt idx="5106">
                  <c:v>2.3150796894156112E-3</c:v>
                </c:pt>
                <c:pt idx="5107">
                  <c:v>2.5410294575270976E-3</c:v>
                </c:pt>
                <c:pt idx="5108">
                  <c:v>2.3275495551564732E-3</c:v>
                </c:pt>
                <c:pt idx="5109">
                  <c:v>9.5909239173224651E-4</c:v>
                </c:pt>
                <c:pt idx="5110">
                  <c:v>-1.0832549123997554E-3</c:v>
                </c:pt>
                <c:pt idx="5111">
                  <c:v>-2.8041676195903614E-3</c:v>
                </c:pt>
                <c:pt idx="5112">
                  <c:v>-1.9986540343352468E-4</c:v>
                </c:pt>
                <c:pt idx="5113">
                  <c:v>1.1456117395200263E-4</c:v>
                </c:pt>
                <c:pt idx="5114">
                  <c:v>1.9000948549618892E-3</c:v>
                </c:pt>
                <c:pt idx="5115">
                  <c:v>3.685632660100554E-3</c:v>
                </c:pt>
                <c:pt idx="5116">
                  <c:v>4.4027324227756889E-3</c:v>
                </c:pt>
                <c:pt idx="5117">
                  <c:v>3.6283710066248509E-3</c:v>
                </c:pt>
                <c:pt idx="5118">
                  <c:v>1.4850387855565512E-3</c:v>
                </c:pt>
                <c:pt idx="5119">
                  <c:v>-6.5828968630376832E-4</c:v>
                </c:pt>
                <c:pt idx="5120">
                  <c:v>-3.3244527093651466E-4</c:v>
                </c:pt>
                <c:pt idx="5121">
                  <c:v>4.3906974651604846E-4</c:v>
                </c:pt>
                <c:pt idx="5122">
                  <c:v>5.204238104700382E-4</c:v>
                </c:pt>
                <c:pt idx="5123">
                  <c:v>2.1131923381185725E-3</c:v>
                </c:pt>
                <c:pt idx="5124">
                  <c:v>3.6128717808362985E-3</c:v>
                </c:pt>
                <c:pt idx="5125">
                  <c:v>3.7947608567690076E-3</c:v>
                </c:pt>
                <c:pt idx="5126">
                  <c:v>3.7896994259962583E-3</c:v>
                </c:pt>
                <c:pt idx="5127">
                  <c:v>1.9100040116525384E-3</c:v>
                </c:pt>
                <c:pt idx="5128">
                  <c:v>9.1047266265001522E-4</c:v>
                </c:pt>
                <c:pt idx="5129">
                  <c:v>9.7221461966159645E-4</c:v>
                </c:pt>
                <c:pt idx="5130">
                  <c:v>1.135083963512708E-3</c:v>
                </c:pt>
                <c:pt idx="5131">
                  <c:v>1.2345804448810188E-3</c:v>
                </c:pt>
                <c:pt idx="5132">
                  <c:v>2.7909291662136376E-3</c:v>
                </c:pt>
                <c:pt idx="5133">
                  <c:v>3.4742673110305447E-3</c:v>
                </c:pt>
                <c:pt idx="5134">
                  <c:v>4.0618169411711777E-3</c:v>
                </c:pt>
                <c:pt idx="5135">
                  <c:v>4.6493928157676691E-3</c:v>
                </c:pt>
                <c:pt idx="5136">
                  <c:v>4.9453927857740056E-3</c:v>
                </c:pt>
                <c:pt idx="5137">
                  <c:v>2.3125864661090343E-3</c:v>
                </c:pt>
                <c:pt idx="5138">
                  <c:v>1.9074433026023253E-3</c:v>
                </c:pt>
                <c:pt idx="5139">
                  <c:v>9.4492038556854869E-4</c:v>
                </c:pt>
                <c:pt idx="5140">
                  <c:v>1.5010179099665196E-3</c:v>
                </c:pt>
                <c:pt idx="5141">
                  <c:v>3.1092819141956261E-3</c:v>
                </c:pt>
                <c:pt idx="5142">
                  <c:v>3.1388406699084819E-3</c:v>
                </c:pt>
                <c:pt idx="5143">
                  <c:v>3.4185540804505046E-3</c:v>
                </c:pt>
                <c:pt idx="5144">
                  <c:v>3.6982674909925273E-3</c:v>
                </c:pt>
                <c:pt idx="5145">
                  <c:v>3.9779846507425306E-3</c:v>
                </c:pt>
                <c:pt idx="5146">
                  <c:v>2.6186380627092527E-3</c:v>
                </c:pt>
                <c:pt idx="5147">
                  <c:v>2.1202483475365828E-3</c:v>
                </c:pt>
                <c:pt idx="5148">
                  <c:v>1.1091131998365346E-3</c:v>
                </c:pt>
                <c:pt idx="5149">
                  <c:v>2.1018434855636747E-3</c:v>
                </c:pt>
                <c:pt idx="5150">
                  <c:v>3.8828297522148446E-3</c:v>
                </c:pt>
                <c:pt idx="5151">
                  <c:v>3.5387461898673902E-3</c:v>
                </c:pt>
                <c:pt idx="5152">
                  <c:v>3.1946551291039764E-3</c:v>
                </c:pt>
                <c:pt idx="5153">
                  <c:v>3.2084747097175723E-3</c:v>
                </c:pt>
                <c:pt idx="5154">
                  <c:v>3.399530599160927E-3</c:v>
                </c:pt>
                <c:pt idx="5155">
                  <c:v>2.9329341676570825E-3</c:v>
                </c:pt>
                <c:pt idx="5156">
                  <c:v>2.2089208654671698E-3</c:v>
                </c:pt>
                <c:pt idx="5157">
                  <c:v>1.7099425246416696E-3</c:v>
                </c:pt>
                <c:pt idx="5158">
                  <c:v>2.7026728103688095E-3</c:v>
                </c:pt>
                <c:pt idx="5159">
                  <c:v>4.6564038346899221E-3</c:v>
                </c:pt>
                <c:pt idx="5160">
                  <c:v>4.2919808190519755E-3</c:v>
                </c:pt>
                <c:pt idx="5161">
                  <c:v>3.4495337859877105E-3</c:v>
                </c:pt>
                <c:pt idx="5162">
                  <c:v>3.1766026926811708E-3</c:v>
                </c:pt>
                <c:pt idx="5163">
                  <c:v>2.9607870337391229E-3</c:v>
                </c:pt>
                <c:pt idx="5164">
                  <c:v>2.4163757906142326E-3</c:v>
                </c:pt>
                <c:pt idx="5165">
                  <c:v>1.6212887527509816E-3</c:v>
                </c:pt>
                <c:pt idx="5166">
                  <c:v>1.1808168024504825E-3</c:v>
                </c:pt>
                <c:pt idx="5167">
                  <c:v>1.3804096384638744E-3</c:v>
                </c:pt>
                <c:pt idx="5168">
                  <c:v>1.9721321370860406E-3</c:v>
                </c:pt>
                <c:pt idx="5169">
                  <c:v>2.2015949130746127E-3</c:v>
                </c:pt>
                <c:pt idx="5170">
                  <c:v>1.9286638197680739E-3</c:v>
                </c:pt>
                <c:pt idx="5171">
                  <c:v>1.6813548137955857E-3</c:v>
                </c:pt>
                <c:pt idx="5172">
                  <c:v>8.2605174656853741E-4</c:v>
                </c:pt>
                <c:pt idx="5173">
                  <c:v>8.4077863551324785E-4</c:v>
                </c:pt>
                <c:pt idx="5174">
                  <c:v>8.1662998691526406E-4</c:v>
                </c:pt>
                <c:pt idx="5175">
                  <c:v>-1.4505873134300379E-3</c:v>
                </c:pt>
                <c:pt idx="5176">
                  <c:v>-6.4294417804238856E-4</c:v>
                </c:pt>
                <c:pt idx="5177">
                  <c:v>8.4662739996175813E-4</c:v>
                </c:pt>
                <c:pt idx="5178">
                  <c:v>6.8072494685497687E-4</c:v>
                </c:pt>
                <c:pt idx="5179">
                  <c:v>4.0779385354843792E-4</c:v>
                </c:pt>
                <c:pt idx="5180">
                  <c:v>4.107032389407738E-4</c:v>
                </c:pt>
                <c:pt idx="5181">
                  <c:v>-1.5976312503983533E-3</c:v>
                </c:pt>
                <c:pt idx="5182">
                  <c:v>-7.1344803410279577E-4</c:v>
                </c:pt>
                <c:pt idx="5183">
                  <c:v>-9.3515369878113244E-4</c:v>
                </c:pt>
                <c:pt idx="5184">
                  <c:v>-6.3095046171496273E-4</c:v>
                </c:pt>
                <c:pt idx="5185">
                  <c:v>1.9548595359230361E-4</c:v>
                </c:pt>
                <c:pt idx="5186">
                  <c:v>8.5594418179159651E-4</c:v>
                </c:pt>
                <c:pt idx="5187">
                  <c:v>-6.4326660992865267E-5</c:v>
                </c:pt>
                <c:pt idx="5188">
                  <c:v>-3.5873096808299249E-4</c:v>
                </c:pt>
                <c:pt idx="5189">
                  <c:v>2.8133719251808052E-4</c:v>
                </c:pt>
                <c:pt idx="5190">
                  <c:v>-3.3966999471361672E-4</c:v>
                </c:pt>
                <c:pt idx="5191">
                  <c:v>-2.3820180486872149E-3</c:v>
                </c:pt>
                <c:pt idx="5192">
                  <c:v>-4.1029457527097402E-3</c:v>
                </c:pt>
                <c:pt idx="5193">
                  <c:v>1.3736948069720272E-4</c:v>
                </c:pt>
                <c:pt idx="5194">
                  <c:v>6.6266501201621159E-4</c:v>
                </c:pt>
                <c:pt idx="5195">
                  <c:v>2.1665585645032487E-3</c:v>
                </c:pt>
                <c:pt idx="5196">
                  <c:v>3.6704558661982659E-3</c:v>
                </c:pt>
                <c:pt idx="5197">
                  <c:v>2.7267914653029547E-3</c:v>
                </c:pt>
                <c:pt idx="5198">
                  <c:v>2.3296078703373912E-3</c:v>
                </c:pt>
                <c:pt idx="5199">
                  <c:v>1.8627827371467778E-4</c:v>
                </c:pt>
                <c:pt idx="5200">
                  <c:v>-1.9570528225912277E-3</c:v>
                </c:pt>
                <c:pt idx="5201">
                  <c:v>-1.5983585967464372E-3</c:v>
                </c:pt>
                <c:pt idx="5202">
                  <c:v>2.2549723870832287E-4</c:v>
                </c:pt>
                <c:pt idx="5203">
                  <c:v>1.1718074556749886E-3</c:v>
                </c:pt>
                <c:pt idx="5204">
                  <c:v>3.3974685347720295E-3</c:v>
                </c:pt>
                <c:pt idx="5205">
                  <c:v>6.0555332685970093E-3</c:v>
                </c:pt>
                <c:pt idx="5206">
                  <c:v>7.7257304394446674E-3</c:v>
                </c:pt>
                <c:pt idx="5207">
                  <c:v>7.0186673065314956E-3</c:v>
                </c:pt>
                <c:pt idx="5208">
                  <c:v>3.6939221589439232E-3</c:v>
                </c:pt>
                <c:pt idx="5209">
                  <c:v>3.0832286679438972E-4</c:v>
                </c:pt>
                <c:pt idx="5210">
                  <c:v>7.1925180805554832E-4</c:v>
                </c:pt>
                <c:pt idx="5211">
                  <c:v>9.2151408015056816E-4</c:v>
                </c:pt>
                <c:pt idx="5212">
                  <c:v>4.1938640462202362E-3</c:v>
                </c:pt>
                <c:pt idx="5213">
                  <c:v>6.8805839766349353E-3</c:v>
                </c:pt>
                <c:pt idx="5214">
                  <c:v>8.6055195839878831E-3</c:v>
                </c:pt>
                <c:pt idx="5215">
                  <c:v>9.1930579665045753E-3</c:v>
                </c:pt>
                <c:pt idx="5216">
                  <c:v>9.7806338411010676E-3</c:v>
                </c:pt>
                <c:pt idx="5217">
                  <c:v>9.4676124668663739E-3</c:v>
                </c:pt>
                <c:pt idx="5218">
                  <c:v>4.6765370815415241E-3</c:v>
                </c:pt>
                <c:pt idx="5219">
                  <c:v>1.9839983803421526E-3</c:v>
                </c:pt>
                <c:pt idx="5220">
                  <c:v>9.7874948917041284E-4</c:v>
                </c:pt>
                <c:pt idx="5221">
                  <c:v>4.9644012702316637E-3</c:v>
                </c:pt>
                <c:pt idx="5222">
                  <c:v>7.5772992955238207E-3</c:v>
                </c:pt>
                <c:pt idx="5223">
                  <c:v>8.2532440022045333E-3</c:v>
                </c:pt>
                <c:pt idx="5224">
                  <c:v>8.6774668851205185E-3</c:v>
                </c:pt>
                <c:pt idx="5225">
                  <c:v>8.9571952924944603E-3</c:v>
                </c:pt>
                <c:pt idx="5226">
                  <c:v>8.2984219583612951E-3</c:v>
                </c:pt>
                <c:pt idx="5227">
                  <c:v>3.7816011367598594E-3</c:v>
                </c:pt>
                <c:pt idx="5228">
                  <c:v>2.3302339880700205E-3</c:v>
                </c:pt>
                <c:pt idx="5229">
                  <c:v>1.0177899918642186E-3</c:v>
                </c:pt>
                <c:pt idx="5230">
                  <c:v>4.214334721790022E-3</c:v>
                </c:pt>
                <c:pt idx="5231">
                  <c:v>7.8363320748491873E-3</c:v>
                </c:pt>
                <c:pt idx="5232">
                  <c:v>7.4922672585416329E-3</c:v>
                </c:pt>
                <c:pt idx="5233">
                  <c:v>7.1481649501542793E-3</c:v>
                </c:pt>
                <c:pt idx="5234">
                  <c:v>7.7997772970459988E-3</c:v>
                </c:pt>
                <c:pt idx="5235">
                  <c:v>7.1291939577764196E-3</c:v>
                </c:pt>
                <c:pt idx="5236">
                  <c:v>3.1429198081905194E-3</c:v>
                </c:pt>
                <c:pt idx="5237">
                  <c:v>2.4189102552085871E-3</c:v>
                </c:pt>
                <c:pt idx="5238">
                  <c:v>1.6186155674613738E-3</c:v>
                </c:pt>
                <c:pt idx="5239">
                  <c:v>3.5075040397715982E-3</c:v>
                </c:pt>
                <c:pt idx="5240">
                  <c:v>8.6099061573242652E-3</c:v>
                </c:pt>
                <c:pt idx="5241">
                  <c:v>7.8359946461310052E-3</c:v>
                </c:pt>
                <c:pt idx="5242">
                  <c:v>5.9906719705462219E-3</c:v>
                </c:pt>
                <c:pt idx="5243">
                  <c:v>4.1453492949614394E-3</c:v>
                </c:pt>
                <c:pt idx="5244">
                  <c:v>2.5608327740764764E-3</c:v>
                </c:pt>
                <c:pt idx="5245">
                  <c:v>2.02281393055717E-3</c:v>
                </c:pt>
                <c:pt idx="5246">
                  <c:v>1.3199124185015916E-3</c:v>
                </c:pt>
                <c:pt idx="5247">
                  <c:v>7.6699797167848296E-4</c:v>
                </c:pt>
                <c:pt idx="5248">
                  <c:v>-8.0487621989854644E-5</c:v>
                </c:pt>
                <c:pt idx="5249">
                  <c:v>5.7051697828833659E-4</c:v>
                </c:pt>
                <c:pt idx="5250">
                  <c:v>1.0822051341654074E-3</c:v>
                </c:pt>
                <c:pt idx="5251">
                  <c:v>4.7781781098742891E-4</c:v>
                </c:pt>
                <c:pt idx="5252">
                  <c:v>3.1038830547046932E-4</c:v>
                </c:pt>
                <c:pt idx="5253">
                  <c:v>-2.1720136621138785E-3</c:v>
                </c:pt>
                <c:pt idx="5254">
                  <c:v>-3.6188967580598599E-4</c:v>
                </c:pt>
                <c:pt idx="5255">
                  <c:v>1.9534310876827268E-4</c:v>
                </c:pt>
                <c:pt idx="5256">
                  <c:v>-3.04743872856859E-3</c:v>
                </c:pt>
                <c:pt idx="5257">
                  <c:v>-2.2397993423889204E-3</c:v>
                </c:pt>
                <c:pt idx="5258">
                  <c:v>-3.6416919425771303E-3</c:v>
                </c:pt>
                <c:pt idx="5259">
                  <c:v>-7.7832057977752199E-4</c:v>
                </c:pt>
                <c:pt idx="5260">
                  <c:v>-9.6583346767995253E-4</c:v>
                </c:pt>
                <c:pt idx="5261">
                  <c:v>-2.0468238584599005E-3</c:v>
                </c:pt>
                <c:pt idx="5262">
                  <c:v>-4.5820195483704061E-3</c:v>
                </c:pt>
                <c:pt idx="5263">
                  <c:v>-1.9161152206596357E-3</c:v>
                </c:pt>
                <c:pt idx="5264">
                  <c:v>-2.1378208853379725E-3</c:v>
                </c:pt>
                <c:pt idx="5265">
                  <c:v>-1.0469213378673755E-3</c:v>
                </c:pt>
                <c:pt idx="5266">
                  <c:v>-1.3944879144280771E-3</c:v>
                </c:pt>
                <c:pt idx="5267">
                  <c:v>-3.6881708739028882E-3</c:v>
                </c:pt>
                <c:pt idx="5268">
                  <c:v>-4.907938198055661E-3</c:v>
                </c:pt>
                <c:pt idx="5269">
                  <c:v>-4.2184963426476155E-3</c:v>
                </c:pt>
                <c:pt idx="5270">
                  <c:v>-2.1993941279904619E-3</c:v>
                </c:pt>
                <c:pt idx="5271">
                  <c:v>-1.638430131634692E-3</c:v>
                </c:pt>
                <c:pt idx="5272">
                  <c:v>-3.6807774357666941E-3</c:v>
                </c:pt>
                <c:pt idx="5273">
                  <c:v>-5.4016713969174011E-3</c:v>
                </c:pt>
                <c:pt idx="5274">
                  <c:v>2.3415266025052207E-4</c:v>
                </c:pt>
                <c:pt idx="5275">
                  <c:v>1.3459506679214016E-3</c:v>
                </c:pt>
                <c:pt idx="5276">
                  <c:v>4.0336978813225706E-3</c:v>
                </c:pt>
                <c:pt idx="5277">
                  <c:v>6.3773652815842657E-3</c:v>
                </c:pt>
                <c:pt idx="5278">
                  <c:v>7.0424372851235172E-3</c:v>
                </c:pt>
                <c:pt idx="5279">
                  <c:v>4.6531795158272814E-3</c:v>
                </c:pt>
                <c:pt idx="5280">
                  <c:v>1.3284043745758708E-3</c:v>
                </c:pt>
                <c:pt idx="5281">
                  <c:v>-1.9963482714276609E-3</c:v>
                </c:pt>
                <c:pt idx="5282">
                  <c:v>-2.8067845667602721E-3</c:v>
                </c:pt>
                <c:pt idx="5283">
                  <c:v>5.5769093778939205E-4</c:v>
                </c:pt>
                <c:pt idx="5284">
                  <c:v>5.680012597338812E-3</c:v>
                </c:pt>
                <c:pt idx="5285">
                  <c:v>7.4871308436092882E-3</c:v>
                </c:pt>
                <c:pt idx="5286">
                  <c:v>1.0145169332978408E-2</c:v>
                </c:pt>
                <c:pt idx="5287">
                  <c:v>1.2803245314427326E-2</c:v>
                </c:pt>
                <c:pt idx="5288">
                  <c:v>1.0967895532068851E-2</c:v>
                </c:pt>
                <c:pt idx="5289">
                  <c:v>7.6431353876493593E-3</c:v>
                </c:pt>
                <c:pt idx="5290">
                  <c:v>4.2358551755941557E-3</c:v>
                </c:pt>
                <c:pt idx="5291">
                  <c:v>7.5975075265350192E-4</c:v>
                </c:pt>
                <c:pt idx="5292">
                  <c:v>2.8786606329412913E-3</c:v>
                </c:pt>
                <c:pt idx="5293">
                  <c:v>8.6849653010801463E-3</c:v>
                </c:pt>
                <c:pt idx="5294">
                  <c:v>1.1616958417534295E-2</c:v>
                </c:pt>
                <c:pt idx="5295">
                  <c:v>1.3628296022465255E-2</c:v>
                </c:pt>
                <c:pt idx="5296">
                  <c:v>1.4324298991837974E-2</c:v>
                </c:pt>
                <c:pt idx="5297">
                  <c:v>1.4911874866434466E-2</c:v>
                </c:pt>
                <c:pt idx="5298">
                  <c:v>1.3516907053384972E-2</c:v>
                </c:pt>
                <c:pt idx="5299">
                  <c:v>8.6163922871293451E-3</c:v>
                </c:pt>
                <c:pt idx="5300">
                  <c:v>3.7159000161215944E-3</c:v>
                </c:pt>
                <c:pt idx="5301">
                  <c:v>4.1834037559565539E-3</c:v>
                </c:pt>
                <c:pt idx="5302">
                  <c:v>9.6200552633256223E-3</c:v>
                </c:pt>
                <c:pt idx="5303">
                  <c:v>1.2621296251166942E-2</c:v>
                </c:pt>
                <c:pt idx="5304">
                  <c:v>1.3297240957847655E-2</c:v>
                </c:pt>
                <c:pt idx="5305">
                  <c:v>1.3936368442166593E-2</c:v>
                </c:pt>
                <c:pt idx="5306">
                  <c:v>1.4216096849540534E-2</c:v>
                </c:pt>
                <c:pt idx="5307">
                  <c:v>1.2589652935817309E-2</c:v>
                </c:pt>
                <c:pt idx="5308">
                  <c:v>8.0728696062956698E-3</c:v>
                </c:pt>
                <c:pt idx="5309">
                  <c:v>3.5560862767740312E-3</c:v>
                </c:pt>
                <c:pt idx="5310">
                  <c:v>2.8583361764827181E-3</c:v>
                </c:pt>
                <c:pt idx="5311">
                  <c:v>9.3505996858163718E-3</c:v>
                </c:pt>
                <c:pt idx="5312">
                  <c:v>1.178987188956333E-2</c:v>
                </c:pt>
                <c:pt idx="5313">
                  <c:v>1.1491847347247895E-2</c:v>
                </c:pt>
                <c:pt idx="5314">
                  <c:v>1.2167792053928607E-2</c:v>
                </c:pt>
                <c:pt idx="5315">
                  <c:v>1.284373676060932E-2</c:v>
                </c:pt>
                <c:pt idx="5316">
                  <c:v>1.1196147313879943E-2</c:v>
                </c:pt>
                <c:pt idx="5317">
                  <c:v>6.7360895010928944E-3</c:v>
                </c:pt>
                <c:pt idx="5318">
                  <c:v>2.6288958957420244E-3</c:v>
                </c:pt>
                <c:pt idx="5319">
                  <c:v>2.1514942468403549E-3</c:v>
                </c:pt>
                <c:pt idx="5320">
                  <c:v>8.6437615053819878E-3</c:v>
                </c:pt>
                <c:pt idx="5321">
                  <c:v>1.2563408479958609E-2</c:v>
                </c:pt>
                <c:pt idx="5322">
                  <c:v>1.1380045965289833E-2</c:v>
                </c:pt>
                <c:pt idx="5323">
                  <c:v>9.5346857976252516E-3</c:v>
                </c:pt>
                <c:pt idx="5324">
                  <c:v>7.1613621622432259E-3</c:v>
                </c:pt>
                <c:pt idx="5325">
                  <c:v>6.742013249701001E-3</c:v>
                </c:pt>
                <c:pt idx="5326">
                  <c:v>3.3166168646873349E-3</c:v>
                </c:pt>
                <c:pt idx="5327">
                  <c:v>1.0513641493234555E-3</c:v>
                </c:pt>
                <c:pt idx="5328">
                  <c:v>-5.2940691278967312E-4</c:v>
                </c:pt>
                <c:pt idx="5329">
                  <c:v>2.2703628858403661E-3</c:v>
                </c:pt>
                <c:pt idx="5330">
                  <c:v>4.5874184078613395E-3</c:v>
                </c:pt>
                <c:pt idx="5331">
                  <c:v>4.6262227104524175E-3</c:v>
                </c:pt>
                <c:pt idx="5332">
                  <c:v>2.7808962856596545E-3</c:v>
                </c:pt>
                <c:pt idx="5333">
                  <c:v>1.6931310760601823E-3</c:v>
                </c:pt>
                <c:pt idx="5334">
                  <c:v>-1.6554965263588068E-3</c:v>
                </c:pt>
                <c:pt idx="5335">
                  <c:v>-1.5234531705177281E-3</c:v>
                </c:pt>
                <c:pt idx="5336">
                  <c:v>-8.829572252861584E-4</c:v>
                </c:pt>
                <c:pt idx="5337">
                  <c:v>-4.6067643210371805E-3</c:v>
                </c:pt>
                <c:pt idx="5338">
                  <c:v>-4.9789856892731412E-3</c:v>
                </c:pt>
                <c:pt idx="5339">
                  <c:v>-5.646907090877052E-3</c:v>
                </c:pt>
                <c:pt idx="5340">
                  <c:v>-4.4903139211841499E-3</c:v>
                </c:pt>
                <c:pt idx="5341">
                  <c:v>-2.502236402559959E-3</c:v>
                </c:pt>
                <c:pt idx="5342">
                  <c:v>-5.3892615185042155E-3</c:v>
                </c:pt>
                <c:pt idx="5343">
                  <c:v>-7.6392362113503519E-3</c:v>
                </c:pt>
                <c:pt idx="5344">
                  <c:v>-3.3393295666290495E-3</c:v>
                </c:pt>
                <c:pt idx="5345">
                  <c:v>-3.3404880718948126E-3</c:v>
                </c:pt>
                <c:pt idx="5346">
                  <c:v>-4.1224041421249764E-3</c:v>
                </c:pt>
                <c:pt idx="5347">
                  <c:v>-4.5783078324703906E-3</c:v>
                </c:pt>
                <c:pt idx="5348">
                  <c:v>-3.4157909141693818E-3</c:v>
                </c:pt>
                <c:pt idx="5349">
                  <c:v>-9.169250495832756E-4</c:v>
                </c:pt>
                <c:pt idx="5350">
                  <c:v>6.9423709241422753E-4</c:v>
                </c:pt>
                <c:pt idx="5351">
                  <c:v>-2.5851463878255718E-4</c:v>
                </c:pt>
                <c:pt idx="5352">
                  <c:v>-1.6571386794539654E-3</c:v>
                </c:pt>
                <c:pt idx="5353">
                  <c:v>-4.3618660557957134E-3</c:v>
                </c:pt>
                <c:pt idx="5354">
                  <c:v>-6.6892993855048131E-3</c:v>
                </c:pt>
                <c:pt idx="5355">
                  <c:v>1.9419772573043945E-3</c:v>
                </c:pt>
                <c:pt idx="5356">
                  <c:v>5.8386790790445516E-3</c:v>
                </c:pt>
                <c:pt idx="5357">
                  <c:v>8.5719641725685459E-3</c:v>
                </c:pt>
                <c:pt idx="5358">
                  <c:v>1.1783535728077445E-2</c:v>
                </c:pt>
                <c:pt idx="5359">
                  <c:v>1.0630016908927989E-2</c:v>
                </c:pt>
                <c:pt idx="5360">
                  <c:v>7.7969653910611378E-3</c:v>
                </c:pt>
                <c:pt idx="5361">
                  <c:v>5.2776101048653476E-3</c:v>
                </c:pt>
                <c:pt idx="5362">
                  <c:v>1.952864957277775E-3</c:v>
                </c:pt>
                <c:pt idx="5363">
                  <c:v>-1.5082913734473593E-3</c:v>
                </c:pt>
                <c:pt idx="5364">
                  <c:v>5.6681276080428012E-3</c:v>
                </c:pt>
                <c:pt idx="5365">
                  <c:v>1.0790445518384241E-2</c:v>
                </c:pt>
                <c:pt idx="5366">
                  <c:v>1.162153245126967E-2</c:v>
                </c:pt>
                <c:pt idx="5367">
                  <c:v>1.4234805397359808E-2</c:v>
                </c:pt>
                <c:pt idx="5368">
                  <c:v>1.701919219564867E-2</c:v>
                </c:pt>
                <c:pt idx="5369">
                  <c:v>1.4917123757606206E-2</c:v>
                </c:pt>
                <c:pt idx="5370">
                  <c:v>1.1592363613186715E-2</c:v>
                </c:pt>
                <c:pt idx="5371">
                  <c:v>8.1633754869283853E-3</c:v>
                </c:pt>
                <c:pt idx="5372">
                  <c:v>4.6872598163637934E-3</c:v>
                </c:pt>
                <c:pt idx="5373">
                  <c:v>6.9220502168916816E-3</c:v>
                </c:pt>
                <c:pt idx="5374">
                  <c:v>1.3176066555940056E-2</c:v>
                </c:pt>
                <c:pt idx="5375">
                  <c:v>1.6448600233200734E-2</c:v>
                </c:pt>
                <c:pt idx="5376">
                  <c:v>1.7717932086846654E-2</c:v>
                </c:pt>
                <c:pt idx="5377">
                  <c:v>1.9455540017171372E-2</c:v>
                </c:pt>
                <c:pt idx="5378">
                  <c:v>2.0043115891767865E-2</c:v>
                </c:pt>
                <c:pt idx="5379">
                  <c:v>1.745679975105259E-2</c:v>
                </c:pt>
                <c:pt idx="5380">
                  <c:v>1.2556284984796962E-2</c:v>
                </c:pt>
                <c:pt idx="5381">
                  <c:v>7.6557702185413336E-3</c:v>
                </c:pt>
                <c:pt idx="5382">
                  <c:v>8.8235360280140823E-3</c:v>
                </c:pt>
                <c:pt idx="5383">
                  <c:v>1.4078988313718727E-2</c:v>
                </c:pt>
                <c:pt idx="5384">
                  <c:v>1.722506120582027E-2</c:v>
                </c:pt>
                <c:pt idx="5385">
                  <c:v>1.8341237913490776E-2</c:v>
                </c:pt>
                <c:pt idx="5386">
                  <c:v>1.9017182620171488E-2</c:v>
                </c:pt>
                <c:pt idx="5387">
                  <c:v>1.9474998406586608E-2</c:v>
                </c:pt>
                <c:pt idx="5388">
                  <c:v>1.6880921405353119E-2</c:v>
                </c:pt>
                <c:pt idx="5389">
                  <c:v>1.236413807583148E-2</c:v>
                </c:pt>
                <c:pt idx="5390">
                  <c:v>7.8473172542300428E-3</c:v>
                </c:pt>
                <c:pt idx="5391">
                  <c:v>8.0601597912440988E-3</c:v>
                </c:pt>
                <c:pt idx="5392">
                  <c:v>1.448690214192252E-2</c:v>
                </c:pt>
                <c:pt idx="5393">
                  <c:v>1.5859862104130502E-2</c:v>
                </c:pt>
                <c:pt idx="5394">
                  <c:v>1.6535844302891015E-2</c:v>
                </c:pt>
                <c:pt idx="5395">
                  <c:v>1.721178900957173E-2</c:v>
                </c:pt>
                <c:pt idx="5396">
                  <c:v>1.6530895348357659E-2</c:v>
                </c:pt>
                <c:pt idx="5397">
                  <c:v>1.4527618540583301E-2</c:v>
                </c:pt>
                <c:pt idx="5398">
                  <c:v>1.0636765483291654E-2</c:v>
                </c:pt>
                <c:pt idx="5399">
                  <c:v>6.1767451625844034E-3</c:v>
                </c:pt>
                <c:pt idx="5400">
                  <c:v>7.2877854553225633E-3</c:v>
                </c:pt>
                <c:pt idx="5401">
                  <c:v>1.3780063961488134E-2</c:v>
                </c:pt>
                <c:pt idx="5402">
                  <c:v>1.6516910802592953E-2</c:v>
                </c:pt>
                <c:pt idx="5403">
                  <c:v>1.4924059792368863E-2</c:v>
                </c:pt>
                <c:pt idx="5404">
                  <c:v>1.2748919290799819E-2</c:v>
                </c:pt>
                <c:pt idx="5405">
                  <c:v>1.0956910352687994E-2</c:v>
                </c:pt>
                <c:pt idx="5406">
                  <c:v>9.9887523760605577E-3</c:v>
                </c:pt>
                <c:pt idx="5407">
                  <c:v>6.5412056703021493E-3</c:v>
                </c:pt>
                <c:pt idx="5408">
                  <c:v>3.7547942997041873E-3</c:v>
                </c:pt>
                <c:pt idx="5409">
                  <c:v>1.8328715558838195E-3</c:v>
                </c:pt>
                <c:pt idx="5410">
                  <c:v>7.0298399463113422E-3</c:v>
                </c:pt>
                <c:pt idx="5411">
                  <c:v>8.5891355451160941E-3</c:v>
                </c:pt>
                <c:pt idx="5412">
                  <c:v>8.1702365375314473E-3</c:v>
                </c:pt>
                <c:pt idx="5413">
                  <c:v>6.0765663253637674E-3</c:v>
                </c:pt>
                <c:pt idx="5414">
                  <c:v>6.6700284564885672E-3</c:v>
                </c:pt>
                <c:pt idx="5415">
                  <c:v>4.9823224843751754E-3</c:v>
                </c:pt>
                <c:pt idx="5416">
                  <c:v>1.3411704277471385E-3</c:v>
                </c:pt>
                <c:pt idx="5417">
                  <c:v>-1.4452371936428431E-3</c:v>
                </c:pt>
                <c:pt idx="5418">
                  <c:v>-5.9031654562973577E-3</c:v>
                </c:pt>
                <c:pt idx="5419">
                  <c:v>-3.2033083011213876E-3</c:v>
                </c:pt>
                <c:pt idx="5420">
                  <c:v>-1.5963752657251154E-3</c:v>
                </c:pt>
                <c:pt idx="5421">
                  <c:v>-4.8861927917727378E-4</c:v>
                </c:pt>
                <c:pt idx="5422">
                  <c:v>-5.957753924483453E-4</c:v>
                </c:pt>
                <c:pt idx="5423">
                  <c:v>-3.1799357385752262E-3</c:v>
                </c:pt>
                <c:pt idx="5424">
                  <c:v>-5.8718220775861099E-3</c:v>
                </c:pt>
                <c:pt idx="5425">
                  <c:v>-5.351656962466679E-3</c:v>
                </c:pt>
                <c:pt idx="5426">
                  <c:v>-4.4292393231929756E-3</c:v>
                </c:pt>
                <c:pt idx="5427">
                  <c:v>-3.6750411475575786E-3</c:v>
                </c:pt>
                <c:pt idx="5428">
                  <c:v>1.17359582788136E-3</c:v>
                </c:pt>
                <c:pt idx="5429">
                  <c:v>2.3361239938063084E-3</c:v>
                </c:pt>
                <c:pt idx="5430">
                  <c:v>4.9963820142994789E-3</c:v>
                </c:pt>
                <c:pt idx="5431">
                  <c:v>5.6069780258920301E-3</c:v>
                </c:pt>
                <c:pt idx="5432">
                  <c:v>2.7965979686791166E-3</c:v>
                </c:pt>
                <c:pt idx="5433">
                  <c:v>1.3720376570449493E-3</c:v>
                </c:pt>
                <c:pt idx="5434">
                  <c:v>-4.1265282709027724E-4</c:v>
                </c:pt>
                <c:pt idx="5435">
                  <c:v>-3.7763522455881195E-3</c:v>
                </c:pt>
                <c:pt idx="5436">
                  <c:v>7.0456990960659563E-3</c:v>
                </c:pt>
                <c:pt idx="5437">
                  <c:v>1.1070173925758185E-2</c:v>
                </c:pt>
                <c:pt idx="5438">
                  <c:v>1.3110192971734722E-2</c:v>
                </c:pt>
                <c:pt idx="5439">
                  <c:v>1.623879455465033E-2</c:v>
                </c:pt>
                <c:pt idx="5440">
                  <c:v>1.4136388687889682E-2</c:v>
                </c:pt>
                <c:pt idx="5441">
                  <c:v>1.0826137978352073E-2</c:v>
                </c:pt>
                <c:pt idx="5442">
                  <c:v>9.2268383304027011E-3</c:v>
                </c:pt>
                <c:pt idx="5443">
                  <c:v>5.8953296116195453E-3</c:v>
                </c:pt>
                <c:pt idx="5444">
                  <c:v>2.4192289378868717E-3</c:v>
                </c:pt>
                <c:pt idx="5445">
                  <c:v>1.051026720605272E-2</c:v>
                </c:pt>
                <c:pt idx="5446">
                  <c:v>1.590087843942967E-2</c:v>
                </c:pt>
                <c:pt idx="5447">
                  <c:v>1.6776618439354685E-2</c:v>
                </c:pt>
                <c:pt idx="5448">
                  <c:v>1.8345886931385745E-2</c:v>
                </c:pt>
                <c:pt idx="5449">
                  <c:v>2.1188948834558699E-2</c:v>
                </c:pt>
                <c:pt idx="5450">
                  <c:v>1.8866314491063765E-2</c:v>
                </c:pt>
                <c:pt idx="5451">
                  <c:v>1.5541554346644271E-2</c:v>
                </c:pt>
                <c:pt idx="5452">
                  <c:v>1.2090895798262617E-2</c:v>
                </c:pt>
                <c:pt idx="5453">
                  <c:v>8.614780127698023E-3</c:v>
                </c:pt>
                <c:pt idx="5454">
                  <c:v>1.1413151471751593E-2</c:v>
                </c:pt>
                <c:pt idx="5455">
                  <c:v>1.766716781079997E-2</c:v>
                </c:pt>
                <c:pt idx="5456">
                  <c:v>2.0644151423011889E-2</c:v>
                </c:pt>
                <c:pt idx="5457">
                  <c:v>2.2559471811579804E-2</c:v>
                </c:pt>
                <c:pt idx="5458">
                  <c:v>2.4465644132676972E-2</c:v>
                </c:pt>
                <c:pt idx="5459">
                  <c:v>2.5174356917101265E-2</c:v>
                </c:pt>
                <c:pt idx="5460">
                  <c:v>2.139665495664041E-2</c:v>
                </c:pt>
                <c:pt idx="5461">
                  <c:v>1.6496177682464579E-2</c:v>
                </c:pt>
                <c:pt idx="5462">
                  <c:v>1.159566291620895E-2</c:v>
                </c:pt>
                <c:pt idx="5463">
                  <c:v>1.2742133224356354E-2</c:v>
                </c:pt>
                <c:pt idx="5464">
                  <c:v>1.8570089568578637E-2</c:v>
                </c:pt>
                <c:pt idx="5465">
                  <c:v>2.1420612395631422E-2</c:v>
                </c:pt>
                <c:pt idx="5466">
                  <c:v>2.3385234869133898E-2</c:v>
                </c:pt>
                <c:pt idx="5467">
                  <c:v>2.406117957581461E-2</c:v>
                </c:pt>
                <c:pt idx="5468">
                  <c:v>2.4733899963632684E-2</c:v>
                </c:pt>
                <c:pt idx="5469">
                  <c:v>2.1172152382809131E-2</c:v>
                </c:pt>
                <c:pt idx="5470">
                  <c:v>1.6655369053287492E-2</c:v>
                </c:pt>
                <c:pt idx="5471">
                  <c:v>1.2138585723765855E-2</c:v>
                </c:pt>
                <c:pt idx="5472">
                  <c:v>1.3507908954233417E-2</c:v>
                </c:pt>
                <c:pt idx="5473">
                  <c:v>1.9483546600780586E-2</c:v>
                </c:pt>
                <c:pt idx="5474">
                  <c:v>2.0903859059773624E-2</c:v>
                </c:pt>
                <c:pt idx="5475">
                  <c:v>2.1579841258534134E-2</c:v>
                </c:pt>
                <c:pt idx="5476">
                  <c:v>2.2118414984834453E-2</c:v>
                </c:pt>
                <c:pt idx="5477">
                  <c:v>2.004724002054566E-2</c:v>
                </c:pt>
                <c:pt idx="5478">
                  <c:v>1.7752199847782153E-2</c:v>
                </c:pt>
                <c:pt idx="5479">
                  <c:v>1.4537478957570214E-2</c:v>
                </c:pt>
                <c:pt idx="5480">
                  <c:v>1.0077421144783164E-2</c:v>
                </c:pt>
                <c:pt idx="5481">
                  <c:v>1.2424050419348914E-2</c:v>
                </c:pt>
                <c:pt idx="5482">
                  <c:v>1.8916328925514484E-2</c:v>
                </c:pt>
                <c:pt idx="5483">
                  <c:v>2.0313396295032673E-2</c:v>
                </c:pt>
                <c:pt idx="5484">
                  <c:v>1.8336476419356412E-2</c:v>
                </c:pt>
                <c:pt idx="5485">
                  <c:v>1.5446062019398401E-2</c:v>
                </c:pt>
                <c:pt idx="5486">
                  <c:v>1.5760395616426028E-2</c:v>
                </c:pt>
                <c:pt idx="5487">
                  <c:v>1.3235528994499911E-2</c:v>
                </c:pt>
                <c:pt idx="5488">
                  <c:v>9.7657869775010023E-3</c:v>
                </c:pt>
                <c:pt idx="5489">
                  <c:v>6.9793756069030412E-3</c:v>
                </c:pt>
                <c:pt idx="5490">
                  <c:v>6.5923448671468153E-3</c:v>
                </c:pt>
                <c:pt idx="5491">
                  <c:v>1.1205445349669883E-2</c:v>
                </c:pt>
                <c:pt idx="5492">
                  <c:v>1.259081519029105E-2</c:v>
                </c:pt>
                <c:pt idx="5493">
                  <c:v>1.166412345392036E-2</c:v>
                </c:pt>
                <c:pt idx="5494">
                  <c:v>9.8889859517177006E-3</c:v>
                </c:pt>
                <c:pt idx="5495">
                  <c:v>1.14735512123064E-2</c:v>
                </c:pt>
                <c:pt idx="5496">
                  <c:v>9.433194737611679E-3</c:v>
                </c:pt>
                <c:pt idx="5497">
                  <c:v>4.5657479857380131E-3</c:v>
                </c:pt>
                <c:pt idx="5498">
                  <c:v>1.7793403643480315E-3</c:v>
                </c:pt>
                <c:pt idx="5499">
                  <c:v>-1.839762600150718E-3</c:v>
                </c:pt>
                <c:pt idx="5500">
                  <c:v>8.9236398810751223E-4</c:v>
                </c:pt>
                <c:pt idx="5501">
                  <c:v>2.4053118778658011E-3</c:v>
                </c:pt>
                <c:pt idx="5502">
                  <c:v>3.5130678644136426E-3</c:v>
                </c:pt>
                <c:pt idx="5503">
                  <c:v>6.6908365607765358E-3</c:v>
                </c:pt>
                <c:pt idx="5504">
                  <c:v>2.5043772003164331E-3</c:v>
                </c:pt>
                <c:pt idx="5505">
                  <c:v>7.6597068869201383E-4</c:v>
                </c:pt>
                <c:pt idx="5506">
                  <c:v>3.8740940976218774E-4</c:v>
                </c:pt>
                <c:pt idx="5507">
                  <c:v>-3.4206873797910193E-3</c:v>
                </c:pt>
                <c:pt idx="5508">
                  <c:v>-1.132943165756234E-3</c:v>
                </c:pt>
                <c:pt idx="5509">
                  <c:v>4.278446178244846E-3</c:v>
                </c:pt>
                <c:pt idx="5510">
                  <c:v>8.3626833831353126E-3</c:v>
                </c:pt>
                <c:pt idx="5511">
                  <c:v>1.0043115891767864E-2</c:v>
                </c:pt>
                <c:pt idx="5512">
                  <c:v>1.0268218338875913E-2</c:v>
                </c:pt>
                <c:pt idx="5513">
                  <c:v>6.3841888401075268E-3</c:v>
                </c:pt>
                <c:pt idx="5514">
                  <c:v>4.4011952475039645E-3</c:v>
                </c:pt>
                <c:pt idx="5515">
                  <c:v>3.002583204298092E-3</c:v>
                </c:pt>
                <c:pt idx="5516">
                  <c:v>1.5118381241962636E-4</c:v>
                </c:pt>
                <c:pt idx="5517">
                  <c:v>9.5877745826194218E-3</c:v>
                </c:pt>
                <c:pt idx="5518">
                  <c:v>1.3567371392793274E-2</c:v>
                </c:pt>
                <c:pt idx="5519">
                  <c:v>1.8183058828822412E-2</c:v>
                </c:pt>
                <c:pt idx="5520">
                  <c:v>1.9737630425572601E-2</c:v>
                </c:pt>
                <c:pt idx="5521">
                  <c:v>1.7635262050891751E-2</c:v>
                </c:pt>
                <c:pt idx="5522">
                  <c:v>1.3921221641928142E-2</c:v>
                </c:pt>
                <c:pt idx="5523">
                  <c:v>1.2456706020853095E-2</c:v>
                </c:pt>
                <c:pt idx="5524">
                  <c:v>9.8228499229537757E-3</c:v>
                </c:pt>
                <c:pt idx="5525">
                  <c:v>6.346734252389183E-3</c:v>
                </c:pt>
                <c:pt idx="5526">
                  <c:v>1.5001368460912632E-2</c:v>
                </c:pt>
                <c:pt idx="5527">
                  <c:v>2.1011311360475099E-2</c:v>
                </c:pt>
                <c:pt idx="5528">
                  <c:v>2.196121069424084E-2</c:v>
                </c:pt>
                <c:pt idx="5529">
                  <c:v>2.3041844910262708E-2</c:v>
                </c:pt>
                <c:pt idx="5530">
                  <c:v>2.4687822197560768E-2</c:v>
                </c:pt>
                <c:pt idx="5531">
                  <c:v>2.1910821338992137E-2</c:v>
                </c:pt>
                <c:pt idx="5532">
                  <c:v>1.9490782572181627E-2</c:v>
                </c:pt>
                <c:pt idx="5533">
                  <c:v>1.601841610959685E-2</c:v>
                </c:pt>
                <c:pt idx="5534">
                  <c:v>1.2542300439032253E-2</c:v>
                </c:pt>
                <c:pt idx="5535">
                  <c:v>1.5904252726611504E-2</c:v>
                </c:pt>
                <c:pt idx="5536">
                  <c:v>2.2158269065659878E-2</c:v>
                </c:pt>
                <c:pt idx="5537">
                  <c:v>2.4839702612823041E-2</c:v>
                </c:pt>
                <c:pt idx="5538">
                  <c:v>2.7225436126618253E-2</c:v>
                </c:pt>
                <c:pt idx="5539">
                  <c:v>2.8555280197058372E-2</c:v>
                </c:pt>
                <c:pt idx="5540">
                  <c:v>2.9130258732842688E-2</c:v>
                </c:pt>
                <c:pt idx="5541">
                  <c:v>2.5336547654308025E-2</c:v>
                </c:pt>
                <c:pt idx="5542">
                  <c:v>2.0436032888052399E-2</c:v>
                </c:pt>
                <c:pt idx="5543">
                  <c:v>1.5535555613876569E-2</c:v>
                </c:pt>
                <c:pt idx="5544">
                  <c:v>1.6807174484390171E-2</c:v>
                </c:pt>
                <c:pt idx="5545">
                  <c:v>2.3061190823438549E-2</c:v>
                </c:pt>
                <c:pt idx="5546">
                  <c:v>2.5616163585442574E-2</c:v>
                </c:pt>
                <c:pt idx="5547">
                  <c:v>2.8001859607157984E-2</c:v>
                </c:pt>
                <c:pt idx="5548">
                  <c:v>2.9105139039377934E-2</c:v>
                </c:pt>
                <c:pt idx="5549">
                  <c:v>2.9137607180483121E-2</c:v>
                </c:pt>
                <c:pt idx="5550">
                  <c:v>2.523025760808029E-2</c:v>
                </c:pt>
                <c:pt idx="5551">
                  <c:v>2.0770199795293244E-2</c:v>
                </c:pt>
                <c:pt idx="5552">
                  <c:v>1.6310141982506195E-2</c:v>
                </c:pt>
                <c:pt idx="5553">
                  <c:v>1.8687027365469046E-2</c:v>
                </c:pt>
                <c:pt idx="5554">
                  <c:v>2.3964112581217219E-2</c:v>
                </c:pt>
                <c:pt idx="5555">
                  <c:v>2.5947856015416743E-2</c:v>
                </c:pt>
                <c:pt idx="5556">
                  <c:v>2.6623800722097458E-2</c:v>
                </c:pt>
                <c:pt idx="5557">
                  <c:v>2.4815595205512832E-2</c:v>
                </c:pt>
                <c:pt idx="5558">
                  <c:v>2.4850762776363493E-2</c:v>
                </c:pt>
                <c:pt idx="5559">
                  <c:v>2.0976781154981011E-2</c:v>
                </c:pt>
                <c:pt idx="5560">
                  <c:v>1.8190369784383049E-2</c:v>
                </c:pt>
                <c:pt idx="5561">
                  <c:v>1.3978134619061723E-2</c:v>
                </c:pt>
                <c:pt idx="5562">
                  <c:v>1.7560315383375262E-2</c:v>
                </c:pt>
                <c:pt idx="5563">
                  <c:v>2.4052593889540834E-2</c:v>
                </c:pt>
                <c:pt idx="5564">
                  <c:v>2.3857447614191504E-2</c:v>
                </c:pt>
                <c:pt idx="5565">
                  <c:v>2.1033619147954995E-2</c:v>
                </c:pt>
                <c:pt idx="5566">
                  <c:v>2.0678944073064566E-2</c:v>
                </c:pt>
                <c:pt idx="5567">
                  <c:v>2.0563918372243861E-2</c:v>
                </c:pt>
                <c:pt idx="5568">
                  <c:v>1.6482305612939264E-2</c:v>
                </c:pt>
                <c:pt idx="5569">
                  <c:v>1.2990368284699858E-2</c:v>
                </c:pt>
                <c:pt idx="5570">
                  <c:v>1.0203956914101895E-2</c:v>
                </c:pt>
                <c:pt idx="5571">
                  <c:v>1.1351851921281629E-2</c:v>
                </c:pt>
                <c:pt idx="5572">
                  <c:v>1.5301117638898782E-2</c:v>
                </c:pt>
                <c:pt idx="5573">
                  <c:v>1.6592494835466008E-2</c:v>
                </c:pt>
                <c:pt idx="5574">
                  <c:v>1.7849229350299749E-2</c:v>
                </c:pt>
                <c:pt idx="5575">
                  <c:v>1.8288561541374385E-2</c:v>
                </c:pt>
                <c:pt idx="5576">
                  <c:v>1.6277036476044435E-2</c:v>
                </c:pt>
                <c:pt idx="5577">
                  <c:v>1.2679933863971237E-2</c:v>
                </c:pt>
                <c:pt idx="5578">
                  <c:v>7.790329292936867E-3</c:v>
                </c:pt>
                <c:pt idx="5579">
                  <c:v>5.0039179223389059E-3</c:v>
                </c:pt>
                <c:pt idx="5580">
                  <c:v>2.9197257079441969E-3</c:v>
                </c:pt>
                <c:pt idx="5581">
                  <c:v>4.9880212805044934E-3</c:v>
                </c:pt>
                <c:pt idx="5582">
                  <c:v>6.4069840246247988E-3</c:v>
                </c:pt>
                <c:pt idx="5583">
                  <c:v>1.0030780997514276E-2</c:v>
                </c:pt>
                <c:pt idx="5584">
                  <c:v>1.1746793489875264E-2</c:v>
                </c:pt>
                <c:pt idx="5585">
                  <c:v>8.1886826407921321E-3</c:v>
                </c:pt>
                <c:pt idx="5586">
                  <c:v>7.4037859502180158E-3</c:v>
                </c:pt>
                <c:pt idx="5587">
                  <c:v>3.6341672821616432E-3</c:v>
                </c:pt>
                <c:pt idx="5588">
                  <c:v>-1.9610569767136691E-4</c:v>
                </c:pt>
                <c:pt idx="5589">
                  <c:v>1.0075171619995276E-2</c:v>
                </c:pt>
                <c:pt idx="5590">
                  <c:v>1.2044743048031104E-2</c:v>
                </c:pt>
                <c:pt idx="5591">
                  <c:v>1.7617190868429045E-2</c:v>
                </c:pt>
                <c:pt idx="5592">
                  <c:v>1.8155202213532392E-2</c:v>
                </c:pt>
                <c:pt idx="5593">
                  <c:v>1.7897706609478748E-2</c:v>
                </c:pt>
                <c:pt idx="5594">
                  <c:v>1.4184828454988882E-2</c:v>
                </c:pt>
                <c:pt idx="5595">
                  <c:v>1.3320785983960888E-2</c:v>
                </c:pt>
                <c:pt idx="5596">
                  <c:v>1.3010838960269644E-2</c:v>
                </c:pt>
                <c:pt idx="5597">
                  <c:v>1.2095019927040413E-2</c:v>
                </c:pt>
                <c:pt idx="5598">
                  <c:v>1.9424196638460126E-2</c:v>
                </c:pt>
                <c:pt idx="5599">
                  <c:v>2.1004562786111434E-2</c:v>
                </c:pt>
                <c:pt idx="5600">
                  <c:v>2.5712405754284406E-2</c:v>
                </c:pt>
                <c:pt idx="5601">
                  <c:v>2.5268874450272379E-2</c:v>
                </c:pt>
                <c:pt idx="5602">
                  <c:v>2.2837100662485052E-2</c:v>
                </c:pt>
                <c:pt idx="5603">
                  <c:v>1.9910918818399612E-2</c:v>
                </c:pt>
                <c:pt idx="5604">
                  <c:v>1.932278056260615E-2</c:v>
                </c:pt>
                <c:pt idx="5605">
                  <c:v>1.8643986457860778E-2</c:v>
                </c:pt>
                <c:pt idx="5606">
                  <c:v>1.6977163574194952E-2</c:v>
                </c:pt>
                <c:pt idx="5607">
                  <c:v>2.4532792447595445E-2</c:v>
                </c:pt>
                <c:pt idx="5608">
                  <c:v>2.8560004199112938E-2</c:v>
                </c:pt>
                <c:pt idx="5609">
                  <c:v>2.8994687372292605E-2</c:v>
                </c:pt>
                <c:pt idx="5610">
                  <c:v>2.9511178263591818E-2</c:v>
                </c:pt>
                <c:pt idx="5611">
                  <c:v>2.871777087090352E-2</c:v>
                </c:pt>
                <c:pt idx="5612">
                  <c:v>2.5637009181810343E-2</c:v>
                </c:pt>
                <c:pt idx="5613">
                  <c:v>2.5192915496601343E-2</c:v>
                </c:pt>
                <c:pt idx="5614">
                  <c:v>2.3526130105015315E-2</c:v>
                </c:pt>
                <c:pt idx="5615">
                  <c:v>2.1111340229376545E-2</c:v>
                </c:pt>
                <c:pt idx="5616">
                  <c:v>2.2716188705136042E-2</c:v>
                </c:pt>
                <c:pt idx="5617">
                  <c:v>2.7925900653486952E-2</c:v>
                </c:pt>
                <c:pt idx="5618">
                  <c:v>2.9760875515047448E-2</c:v>
                </c:pt>
                <c:pt idx="5619">
                  <c:v>3.1595850376607941E-2</c:v>
                </c:pt>
                <c:pt idx="5620">
                  <c:v>3.3559648024354856E-2</c:v>
                </c:pt>
                <c:pt idx="5621">
                  <c:v>3.2995504699632208E-2</c:v>
                </c:pt>
                <c:pt idx="5622">
                  <c:v>2.9693464755570387E-2</c:v>
                </c:pt>
                <c:pt idx="5623">
                  <c:v>2.6455686236282583E-2</c:v>
                </c:pt>
                <c:pt idx="5624">
                  <c:v>2.3217870224914988E-2</c:v>
                </c:pt>
                <c:pt idx="5625">
                  <c:v>2.1298275739250083E-2</c:v>
                </c:pt>
                <c:pt idx="5626">
                  <c:v>2.7425981261458513E-2</c:v>
                </c:pt>
                <c:pt idx="5627">
                  <c:v>2.9811714775253725E-2</c:v>
                </c:pt>
                <c:pt idx="5628">
                  <c:v>3.2197410796969139E-2</c:v>
                </c:pt>
                <c:pt idx="5629">
                  <c:v>3.4149135995021056E-2</c:v>
                </c:pt>
                <c:pt idx="5630">
                  <c:v>3.2577168073244525E-2</c:v>
                </c:pt>
                <c:pt idx="5631">
                  <c:v>2.9591486298519439E-2</c:v>
                </c:pt>
                <c:pt idx="5632">
                  <c:v>2.6793452383184053E-2</c:v>
                </c:pt>
                <c:pt idx="5633">
                  <c:v>2.3995455959928465E-2</c:v>
                </c:pt>
                <c:pt idx="5634">
                  <c:v>2.2605624561811317E-2</c:v>
                </c:pt>
                <c:pt idx="5635">
                  <c:v>2.820244223407805E-2</c:v>
                </c:pt>
                <c:pt idx="5636">
                  <c:v>3.0588175747873262E-2</c:v>
                </c:pt>
                <c:pt idx="5637">
                  <c:v>3.046955080739194E-2</c:v>
                </c:pt>
                <c:pt idx="5638">
                  <c:v>3.1468902194411431E-2</c:v>
                </c:pt>
                <c:pt idx="5639">
                  <c:v>2.9342201459941587E-2</c:v>
                </c:pt>
                <c:pt idx="5640">
                  <c:v>2.5733401318971366E-2</c:v>
                </c:pt>
                <c:pt idx="5641">
                  <c:v>2.4313238828297522E-2</c:v>
                </c:pt>
                <c:pt idx="5642">
                  <c:v>2.2023110117987573E-2</c:v>
                </c:pt>
                <c:pt idx="5643">
                  <c:v>2.2832414152510284E-2</c:v>
                </c:pt>
                <c:pt idx="5644">
                  <c:v>2.8721557570963133E-2</c:v>
                </c:pt>
                <c:pt idx="5645">
                  <c:v>2.7639836084627122E-2</c:v>
                </c:pt>
                <c:pt idx="5646">
                  <c:v>2.8639187471646614E-2</c:v>
                </c:pt>
                <c:pt idx="5647">
                  <c:v>3.0071084983297278E-2</c:v>
                </c:pt>
                <c:pt idx="5648">
                  <c:v>2.6817447314254866E-2</c:v>
                </c:pt>
                <c:pt idx="5649">
                  <c:v>2.2140835248553741E-2</c:v>
                </c:pt>
                <c:pt idx="5650">
                  <c:v>2.0229601496683826E-2</c:v>
                </c:pt>
                <c:pt idx="5651">
                  <c:v>1.8824548314168632E-2</c:v>
                </c:pt>
                <c:pt idx="5652">
                  <c:v>1.6111358975416441E-2</c:v>
                </c:pt>
                <c:pt idx="5653">
                  <c:v>1.9396827420207482E-2</c:v>
                </c:pt>
                <c:pt idx="5654">
                  <c:v>2.2750081545273561E-2</c:v>
                </c:pt>
                <c:pt idx="5655">
                  <c:v>2.7167510863330122E-2</c:v>
                </c:pt>
                <c:pt idx="5656">
                  <c:v>2.7790329292936865E-2</c:v>
                </c:pt>
                <c:pt idx="5657">
                  <c:v>2.4214034785151637E-2</c:v>
                </c:pt>
                <c:pt idx="5658">
                  <c:v>1.9616081102867017E-2</c:v>
                </c:pt>
                <c:pt idx="5659">
                  <c:v>1.6130817364831677E-2</c:v>
                </c:pt>
                <c:pt idx="5660">
                  <c:v>1.4725764182316485E-2</c:v>
                </c:pt>
                <c:pt idx="5661">
                  <c:v>1.0219853555936308E-2</c:v>
                </c:pt>
                <c:pt idx="5662">
                  <c:v>9.7131480974644111E-3</c:v>
                </c:pt>
                <c:pt idx="5663">
                  <c:v>1.2950326743475441E-2</c:v>
                </c:pt>
                <c:pt idx="5664">
                  <c:v>1.8485020039516652E-2</c:v>
                </c:pt>
                <c:pt idx="5665">
                  <c:v>2.1449893709953774E-2</c:v>
                </c:pt>
                <c:pt idx="5666">
                  <c:v>1.8017418820274217E-2</c:v>
                </c:pt>
                <c:pt idx="5667">
                  <c:v>1.7091326957180297E-2</c:v>
                </c:pt>
                <c:pt idx="5668">
                  <c:v>1.2414714891479176E-2</c:v>
                </c:pt>
                <c:pt idx="5669">
                  <c:v>1.0627017542544137E-2</c:v>
                </c:pt>
                <c:pt idx="5670">
                  <c:v>2.8753013425913774E-2</c:v>
                </c:pt>
                <c:pt idx="5671">
                  <c:v>2.9532473764917157E-2</c:v>
                </c:pt>
                <c:pt idx="5672">
                  <c:v>3.1386269650536321E-2</c:v>
                </c:pt>
                <c:pt idx="5673">
                  <c:v>3.2339618255643493E-2</c:v>
                </c:pt>
                <c:pt idx="5674">
                  <c:v>3.2391469802004323E-2</c:v>
                </c:pt>
                <c:pt idx="5675">
                  <c:v>3.0557694686997369E-2</c:v>
                </c:pt>
                <c:pt idx="5676">
                  <c:v>3.1092331744918884E-2</c:v>
                </c:pt>
                <c:pt idx="5677">
                  <c:v>3.1664610850957738E-2</c:v>
                </c:pt>
                <c:pt idx="5678">
                  <c:v>3.0896098199255408E-2</c:v>
                </c:pt>
                <c:pt idx="5679">
                  <c:v>3.2330395204013151E-2</c:v>
                </c:pt>
                <c:pt idx="5680">
                  <c:v>3.5528057197916942E-2</c:v>
                </c:pt>
                <c:pt idx="5681">
                  <c:v>3.7341811542311684E-2</c:v>
                </c:pt>
                <c:pt idx="5682">
                  <c:v>3.734886005331374E-2</c:v>
                </c:pt>
                <c:pt idx="5683">
                  <c:v>3.7330826362930829E-2</c:v>
                </c:pt>
                <c:pt idx="5684">
                  <c:v>3.6837917989824651E-2</c:v>
                </c:pt>
                <c:pt idx="5685">
                  <c:v>3.7410197095863504E-2</c:v>
                </c:pt>
                <c:pt idx="5686">
                  <c:v>3.7330301473813658E-2</c:v>
                </c:pt>
                <c:pt idx="5687">
                  <c:v>3.4155884569384717E-2</c:v>
                </c:pt>
                <c:pt idx="5688">
                  <c:v>3.8572226617127135E-2</c:v>
                </c:pt>
                <c:pt idx="5689">
                  <c:v>4.0358724219508632E-2</c:v>
                </c:pt>
                <c:pt idx="5690">
                  <c:v>4.0786883770803417E-2</c:v>
                </c:pt>
                <c:pt idx="5691">
                  <c:v>4.1215418242896186E-2</c:v>
                </c:pt>
                <c:pt idx="5692">
                  <c:v>4.2611998215376999E-2</c:v>
                </c:pt>
                <c:pt idx="5693">
                  <c:v>4.2677984275821736E-2</c:v>
                </c:pt>
                <c:pt idx="5694">
                  <c:v>4.2559884224457584E-2</c:v>
                </c:pt>
                <c:pt idx="5695">
                  <c:v>3.9578514038909281E-2</c:v>
                </c:pt>
                <c:pt idx="5696">
                  <c:v>3.6403909674081351E-2</c:v>
                </c:pt>
                <c:pt idx="5697">
                  <c:v>4.0759889473348757E-2</c:v>
                </c:pt>
                <c:pt idx="5698">
                  <c:v>4.2791210356812125E-2</c:v>
                </c:pt>
                <c:pt idx="5699">
                  <c:v>4.4232030983454747E-2</c:v>
                </c:pt>
                <c:pt idx="5700">
                  <c:v>4.4691308960981994E-2</c:v>
                </c:pt>
                <c:pt idx="5701">
                  <c:v>4.690634103545626E-2</c:v>
                </c:pt>
                <c:pt idx="5702">
                  <c:v>4.7692549948823312E-2</c:v>
                </c:pt>
                <c:pt idx="5703">
                  <c:v>4.4808284249952195E-2</c:v>
                </c:pt>
                <c:pt idx="5704">
                  <c:v>4.1826539143605915E-2</c:v>
                </c:pt>
                <c:pt idx="5705">
                  <c:v>3.8652084747097179E-2</c:v>
                </c:pt>
                <c:pt idx="5706">
                  <c:v>3.8943398207128742E-2</c:v>
                </c:pt>
                <c:pt idx="5707">
                  <c:v>4.1426498652159728E-2</c:v>
                </c:pt>
                <c:pt idx="5708">
                  <c:v>4.3261361037480829E-2</c:v>
                </c:pt>
                <c:pt idx="5709">
                  <c:v>4.4961626856326604E-2</c:v>
                </c:pt>
                <c:pt idx="5710">
                  <c:v>4.6175995320988442E-2</c:v>
                </c:pt>
                <c:pt idx="5711">
                  <c:v>4.6432816067605721E-2</c:v>
                </c:pt>
                <c:pt idx="5712">
                  <c:v>4.4683060703426404E-2</c:v>
                </c:pt>
                <c:pt idx="5713">
                  <c:v>4.254076326376053E-2</c:v>
                </c:pt>
                <c:pt idx="5714">
                  <c:v>3.9951935153698784E-2</c:v>
                </c:pt>
                <c:pt idx="5715">
                  <c:v>3.7126794464669335E-2</c:v>
                </c:pt>
                <c:pt idx="5716">
                  <c:v>4.0062161868305322E-2</c:v>
                </c:pt>
                <c:pt idx="5717">
                  <c:v>4.1732434023312573E-2</c:v>
                </c:pt>
                <c:pt idx="5718">
                  <c:v>4.2571131848397024E-2</c:v>
                </c:pt>
                <c:pt idx="5719">
                  <c:v>4.3282356602167789E-2</c:v>
                </c:pt>
                <c:pt idx="5720">
                  <c:v>4.378924952103868E-2</c:v>
                </c:pt>
                <c:pt idx="5721">
                  <c:v>4.156559426821084E-2</c:v>
                </c:pt>
                <c:pt idx="5722">
                  <c:v>3.9370432996029589E-2</c:v>
                </c:pt>
                <c:pt idx="5723">
                  <c:v>3.7175046771369548E-2</c:v>
                </c:pt>
                <c:pt idx="5724">
                  <c:v>3.7609055087112847E-2</c:v>
                </c:pt>
                <c:pt idx="5725">
                  <c:v>3.9296573598827246E-2</c:v>
                </c:pt>
                <c:pt idx="5726">
                  <c:v>3.8966268375805614E-2</c:v>
                </c:pt>
                <c:pt idx="5727">
                  <c:v>3.9990926916688853E-2</c:v>
                </c:pt>
                <c:pt idx="5728">
                  <c:v>4.1528477109210676E-2</c:v>
                </c:pt>
                <c:pt idx="5729">
                  <c:v>4.1217292846886099E-2</c:v>
                </c:pt>
                <c:pt idx="5730">
                  <c:v>3.8062334331872394E-2</c:v>
                </c:pt>
                <c:pt idx="5731">
                  <c:v>3.6199952759979455E-2</c:v>
                </c:pt>
                <c:pt idx="5732">
                  <c:v>3.4004604027399216E-2</c:v>
                </c:pt>
                <c:pt idx="5733">
                  <c:v>3.4097659369458203E-2</c:v>
                </c:pt>
                <c:pt idx="5734">
                  <c:v>3.5091349452428172E-2</c:v>
                </c:pt>
                <c:pt idx="5735">
                  <c:v>3.4549401438946019E-2</c:v>
                </c:pt>
                <c:pt idx="5736">
                  <c:v>3.8624715528844535E-2</c:v>
                </c:pt>
                <c:pt idx="5737">
                  <c:v>4.0161890800568381E-2</c:v>
                </c:pt>
                <c:pt idx="5738">
                  <c:v>3.8605969488945457E-2</c:v>
                </c:pt>
                <c:pt idx="5739">
                  <c:v>3.4063241640203509E-2</c:v>
                </c:pt>
                <c:pt idx="5740">
                  <c:v>3.255860949374445E-2</c:v>
                </c:pt>
                <c:pt idx="5741">
                  <c:v>3.0834198775508671E-2</c:v>
                </c:pt>
                <c:pt idx="5742">
                  <c:v>2.9278914829242324E-2</c:v>
                </c:pt>
                <c:pt idx="5743">
                  <c:v>2.9264105457722057E-2</c:v>
                </c:pt>
                <c:pt idx="5744">
                  <c:v>2.8248707460548961E-2</c:v>
                </c:pt>
                <c:pt idx="5745">
                  <c:v>3.0685092774151459E-2</c:v>
                </c:pt>
                <c:pt idx="5746">
                  <c:v>3.6219786070192675E-2</c:v>
                </c:pt>
                <c:pt idx="5747">
                  <c:v>3.4626110234213026E-2</c:v>
                </c:pt>
                <c:pt idx="5748">
                  <c:v>3.1538487494516779E-2</c:v>
                </c:pt>
                <c:pt idx="5749">
                  <c:v>2.8459862853972097E-2</c:v>
                </c:pt>
                <c:pt idx="5750">
                  <c:v>2.7054772179377108E-2</c:v>
                </c:pt>
                <c:pt idx="5751">
                  <c:v>4.4488476809274043E-2</c:v>
                </c:pt>
                <c:pt idx="5752">
                  <c:v>4.6041023833715125E-2</c:v>
                </c:pt>
                <c:pt idx="5753">
                  <c:v>4.7788904593904537E-2</c:v>
                </c:pt>
                <c:pt idx="5754">
                  <c:v>4.7640061037105913E-2</c:v>
                </c:pt>
                <c:pt idx="5755">
                  <c:v>4.7373117428943137E-2</c:v>
                </c:pt>
                <c:pt idx="5756">
                  <c:v>4.7436853964599977E-2</c:v>
                </c:pt>
                <c:pt idx="5757">
                  <c:v>4.7891257971753469E-2</c:v>
                </c:pt>
                <c:pt idx="5758">
                  <c:v>4.8345661978906954E-2</c:v>
                </c:pt>
                <c:pt idx="5759">
                  <c:v>4.695133153121403E-2</c:v>
                </c:pt>
                <c:pt idx="5760">
                  <c:v>4.7245269436831466E-2</c:v>
                </c:pt>
                <c:pt idx="5761">
                  <c:v>4.8797816461272556E-2</c:v>
                </c:pt>
                <c:pt idx="5762">
                  <c:v>5.0926991673009077E-2</c:v>
                </c:pt>
                <c:pt idx="5763">
                  <c:v>5.2909572852734857E-2</c:v>
                </c:pt>
                <c:pt idx="5764">
                  <c:v>5.2858583624209386E-2</c:v>
                </c:pt>
                <c:pt idx="5765">
                  <c:v>5.2963561447644185E-2</c:v>
                </c:pt>
                <c:pt idx="5766">
                  <c:v>5.3417965454797676E-2</c:v>
                </c:pt>
                <c:pt idx="5767">
                  <c:v>5.2083622334781775E-2</c:v>
                </c:pt>
                <c:pt idx="5768">
                  <c:v>4.9199356635910664E-2</c:v>
                </c:pt>
                <c:pt idx="5769">
                  <c:v>5.1478500166839754E-2</c:v>
                </c:pt>
                <c:pt idx="5770">
                  <c:v>5.2316073229530261E-2</c:v>
                </c:pt>
                <c:pt idx="5771">
                  <c:v>5.453148022480251E-2</c:v>
                </c:pt>
                <c:pt idx="5772">
                  <c:v>5.6746512299276776E-2</c:v>
                </c:pt>
                <c:pt idx="5773">
                  <c:v>5.8344049819475635E-2</c:v>
                </c:pt>
                <c:pt idx="5774">
                  <c:v>5.8489894009890409E-2</c:v>
                </c:pt>
                <c:pt idx="5775">
                  <c:v>5.7215913138349526E-2</c:v>
                </c:pt>
                <c:pt idx="5776">
                  <c:v>5.4331647439478409E-2</c:v>
                </c:pt>
                <c:pt idx="5777">
                  <c:v>5.1447756661405275E-2</c:v>
                </c:pt>
                <c:pt idx="5778">
                  <c:v>5.5174469393340655E-2</c:v>
                </c:pt>
                <c:pt idx="5779">
                  <c:v>5.5920561781323694E-2</c:v>
                </c:pt>
                <c:pt idx="5780">
                  <c:v>5.813559385579796E-2</c:v>
                </c:pt>
                <c:pt idx="5781">
                  <c:v>6.0350625930272232E-2</c:v>
                </c:pt>
                <c:pt idx="5782">
                  <c:v>6.2565658004746491E-2</c:v>
                </c:pt>
                <c:pt idx="5783">
                  <c:v>6.2348578862715248E-2</c:v>
                </c:pt>
                <c:pt idx="5784">
                  <c:v>5.9464313163844137E-2</c:v>
                </c:pt>
                <c:pt idx="5785">
                  <c:v>5.6580047464973027E-2</c:v>
                </c:pt>
                <c:pt idx="5786">
                  <c:v>5.3695781766101909E-2</c:v>
                </c:pt>
                <c:pt idx="5787">
                  <c:v>5.4456870986004206E-2</c:v>
                </c:pt>
                <c:pt idx="5788">
                  <c:v>5.6131267269789259E-2</c:v>
                </c:pt>
                <c:pt idx="5789">
                  <c:v>5.7798165137614682E-2</c:v>
                </c:pt>
                <c:pt idx="5790">
                  <c:v>5.9465063005440098E-2</c:v>
                </c:pt>
                <c:pt idx="5791">
                  <c:v>6.0266268750726409E-2</c:v>
                </c:pt>
                <c:pt idx="5792">
                  <c:v>6.0265143988332465E-2</c:v>
                </c:pt>
                <c:pt idx="5793">
                  <c:v>5.8515013703355163E-2</c:v>
                </c:pt>
                <c:pt idx="5794">
                  <c:v>5.6764883418377869E-2</c:v>
                </c:pt>
                <c:pt idx="5795">
                  <c:v>5.5014753133400568E-2</c:v>
                </c:pt>
                <c:pt idx="5796">
                  <c:v>5.4130314970962386E-2</c:v>
                </c:pt>
                <c:pt idx="5797">
                  <c:v>5.5087112847410982E-2</c:v>
                </c:pt>
                <c:pt idx="5798">
                  <c:v>5.5950180524364228E-2</c:v>
                </c:pt>
                <c:pt idx="5799">
                  <c:v>5.6661405278134992E-2</c:v>
                </c:pt>
                <c:pt idx="5800">
                  <c:v>5.7372630031905757E-2</c:v>
                </c:pt>
                <c:pt idx="5801">
                  <c:v>5.7798914979210643E-2</c:v>
                </c:pt>
                <c:pt idx="5802">
                  <c:v>5.6048784694233342E-2</c:v>
                </c:pt>
                <c:pt idx="5803">
                  <c:v>5.4298654409256047E-2</c:v>
                </c:pt>
                <c:pt idx="5804">
                  <c:v>5.2232465891580405E-2</c:v>
                </c:pt>
                <c:pt idx="5805">
                  <c:v>5.5534018438604844E-2</c:v>
                </c:pt>
                <c:pt idx="5806">
                  <c:v>5.6541805543578919E-2</c:v>
                </c:pt>
                <c:pt idx="5807">
                  <c:v>5.4139313070113937E-2</c:v>
                </c:pt>
                <c:pt idx="5808">
                  <c:v>5.3767766559314346E-2</c:v>
                </c:pt>
                <c:pt idx="5809">
                  <c:v>5.4478991313085111E-2</c:v>
                </c:pt>
                <c:pt idx="5810">
                  <c:v>5.5190216066855875E-2</c:v>
                </c:pt>
                <c:pt idx="5811">
                  <c:v>5.3452833089009943E-2</c:v>
                </c:pt>
                <c:pt idx="5812">
                  <c:v>5.1257296896030716E-2</c:v>
                </c:pt>
                <c:pt idx="5813">
                  <c:v>4.9062135623849465E-2</c:v>
                </c:pt>
                <c:pt idx="5814">
                  <c:v>5.2134611563307252E-2</c:v>
                </c:pt>
                <c:pt idx="5815">
                  <c:v>5.2976308754775554E-2</c:v>
                </c:pt>
                <c:pt idx="5816">
                  <c:v>5.2481788222238049E-2</c:v>
                </c:pt>
                <c:pt idx="5817">
                  <c:v>5.0874127840493694E-2</c:v>
                </c:pt>
                <c:pt idx="5818">
                  <c:v>5.1619470386880771E-2</c:v>
                </c:pt>
                <c:pt idx="5819">
                  <c:v>5.2998429081856459E-2</c:v>
                </c:pt>
                <c:pt idx="5820">
                  <c:v>5.0282127900481026E-2</c:v>
                </c:pt>
                <c:pt idx="5821">
                  <c:v>4.8086966628299775E-2</c:v>
                </c:pt>
                <c:pt idx="5822">
                  <c:v>4.5940545059856105E-2</c:v>
                </c:pt>
                <c:pt idx="5823">
                  <c:v>4.7301882477326668E-2</c:v>
                </c:pt>
                <c:pt idx="5824">
                  <c:v>4.7961368160975994E-2</c:v>
                </c:pt>
                <c:pt idx="5825">
                  <c:v>4.7466847628438495E-2</c:v>
                </c:pt>
                <c:pt idx="5826">
                  <c:v>4.6600780585101399E-2</c:v>
                </c:pt>
                <c:pt idx="5827">
                  <c:v>4.841989629690728E-2</c:v>
                </c:pt>
                <c:pt idx="5828">
                  <c:v>5.0387480644713802E-2</c:v>
                </c:pt>
                <c:pt idx="5829">
                  <c:v>4.6292970609958649E-2</c:v>
                </c:pt>
                <c:pt idx="5830">
                  <c:v>4.4887767459124261E-2</c:v>
                </c:pt>
                <c:pt idx="5831">
                  <c:v>4.3996205801524427E-2</c:v>
                </c:pt>
                <c:pt idx="5832">
                  <c:v>6.0453354228919141E-2</c:v>
                </c:pt>
                <c:pt idx="5833">
                  <c:v>6.22203559498056E-2</c:v>
                </c:pt>
                <c:pt idx="5834">
                  <c:v>6.3987357670692066E-2</c:v>
                </c:pt>
                <c:pt idx="5835">
                  <c:v>6.4055968176722669E-2</c:v>
                </c:pt>
                <c:pt idx="5836">
                  <c:v>6.3639806090963286E-2</c:v>
                </c:pt>
                <c:pt idx="5837">
                  <c:v>6.3372487562002533E-2</c:v>
                </c:pt>
                <c:pt idx="5838">
                  <c:v>6.3703167705822142E-2</c:v>
                </c:pt>
                <c:pt idx="5839">
                  <c:v>6.4157571712975633E-2</c:v>
                </c:pt>
                <c:pt idx="5840">
                  <c:v>6.1607360445105973E-2</c:v>
                </c:pt>
                <c:pt idx="5841">
                  <c:v>6.3229642737971603E-2</c:v>
                </c:pt>
                <c:pt idx="5842">
                  <c:v>6.4996644458858069E-2</c:v>
                </c:pt>
                <c:pt idx="5843">
                  <c:v>6.6763646179744535E-2</c:v>
                </c:pt>
                <c:pt idx="5844">
                  <c:v>6.86416244568335E-2</c:v>
                </c:pt>
                <c:pt idx="5845">
                  <c:v>6.8590635228308022E-2</c:v>
                </c:pt>
                <c:pt idx="5846">
                  <c:v>6.8775471181712858E-2</c:v>
                </c:pt>
                <c:pt idx="5847">
                  <c:v>6.9229875188866349E-2</c:v>
                </c:pt>
                <c:pt idx="5848">
                  <c:v>6.6739651248673718E-2</c:v>
                </c:pt>
                <c:pt idx="5849">
                  <c:v>6.3855385549802607E-2</c:v>
                </c:pt>
                <c:pt idx="5850">
                  <c:v>6.6005556326226081E-2</c:v>
                </c:pt>
                <c:pt idx="5851">
                  <c:v>6.7975390198820498E-2</c:v>
                </c:pt>
                <c:pt idx="5852">
                  <c:v>7.0190797194092741E-2</c:v>
                </c:pt>
                <c:pt idx="5853">
                  <c:v>7.2405829268567021E-2</c:v>
                </c:pt>
                <c:pt idx="5854">
                  <c:v>7.4076101423574264E-2</c:v>
                </c:pt>
                <c:pt idx="5855">
                  <c:v>7.4301803743959088E-2</c:v>
                </c:pt>
                <c:pt idx="5856">
                  <c:v>7.1871942052241469E-2</c:v>
                </c:pt>
                <c:pt idx="5857">
                  <c:v>6.8988051274168335E-2</c:v>
                </c:pt>
                <c:pt idx="5858">
                  <c:v>6.6103785575297225E-2</c:v>
                </c:pt>
                <c:pt idx="5859">
                  <c:v>6.9364846676139666E-2</c:v>
                </c:pt>
                <c:pt idx="5860">
                  <c:v>7.1579878750613932E-2</c:v>
                </c:pt>
                <c:pt idx="5861">
                  <c:v>7.3794910825088197E-2</c:v>
                </c:pt>
                <c:pt idx="5862">
                  <c:v>7.5530419198944224E-2</c:v>
                </c:pt>
                <c:pt idx="5863">
                  <c:v>7.7197317066769647E-2</c:v>
                </c:pt>
                <c:pt idx="5864">
                  <c:v>7.6563325997383053E-2</c:v>
                </c:pt>
                <c:pt idx="5865">
                  <c:v>7.4120342077736073E-2</c:v>
                </c:pt>
                <c:pt idx="5866">
                  <c:v>7.1236076378864963E-2</c:v>
                </c:pt>
                <c:pt idx="5867">
                  <c:v>6.8351810679993852E-2</c:v>
                </c:pt>
                <c:pt idx="5868">
                  <c:v>6.9508816262564527E-2</c:v>
                </c:pt>
                <c:pt idx="5869">
                  <c:v>7.0634328498104776E-2</c:v>
                </c:pt>
                <c:pt idx="5870">
                  <c:v>7.2301226365930199E-2</c:v>
                </c:pt>
                <c:pt idx="5871">
                  <c:v>7.3645317426693613E-2</c:v>
                </c:pt>
                <c:pt idx="5872">
                  <c:v>7.4356542180464377E-2</c:v>
                </c:pt>
                <c:pt idx="5873">
                  <c:v>7.4097096988261224E-2</c:v>
                </c:pt>
                <c:pt idx="5874">
                  <c:v>7.234696670328393E-2</c:v>
                </c:pt>
                <c:pt idx="5875">
                  <c:v>7.0596836418306635E-2</c:v>
                </c:pt>
                <c:pt idx="5876">
                  <c:v>6.8846706133329327E-2</c:v>
                </c:pt>
                <c:pt idx="5877">
                  <c:v>7.1706601980331658E-2</c:v>
                </c:pt>
                <c:pt idx="5878">
                  <c:v>7.2663399856780261E-2</c:v>
                </c:pt>
                <c:pt idx="5879">
                  <c:v>7.2292228266778641E-2</c:v>
                </c:pt>
                <c:pt idx="5880">
                  <c:v>7.0751678707872967E-2</c:v>
                </c:pt>
                <c:pt idx="5881">
                  <c:v>7.1462903461643731E-2</c:v>
                </c:pt>
                <c:pt idx="5882">
                  <c:v>7.1630867979139409E-2</c:v>
                </c:pt>
                <c:pt idx="5883">
                  <c:v>6.9880737694162115E-2</c:v>
                </c:pt>
                <c:pt idx="5884">
                  <c:v>6.8130607409184807E-2</c:v>
                </c:pt>
                <c:pt idx="5885">
                  <c:v>6.6380477124207513E-2</c:v>
                </c:pt>
                <c:pt idx="5886">
                  <c:v>7.3463105918874644E-2</c:v>
                </c:pt>
                <c:pt idx="5887">
                  <c:v>7.3786662567532607E-2</c:v>
                </c:pt>
                <c:pt idx="5888">
                  <c:v>7.1384545014865616E-2</c:v>
                </c:pt>
                <c:pt idx="5889">
                  <c:v>6.8982052541400635E-2</c:v>
                </c:pt>
                <c:pt idx="5890">
                  <c:v>6.8569264742823072E-2</c:v>
                </c:pt>
                <c:pt idx="5891">
                  <c:v>6.9164638970017581E-2</c:v>
                </c:pt>
                <c:pt idx="5892">
                  <c:v>6.7414508685040286E-2</c:v>
                </c:pt>
                <c:pt idx="5893">
                  <c:v>6.5664378400062992E-2</c:v>
                </c:pt>
                <c:pt idx="5894">
                  <c:v>6.5003018112423747E-2</c:v>
                </c:pt>
                <c:pt idx="5895">
                  <c:v>7.0352013137224764E-2</c:v>
                </c:pt>
                <c:pt idx="5896">
                  <c:v>7.0815040322731823E-2</c:v>
                </c:pt>
                <c:pt idx="5897">
                  <c:v>7.0320894710992302E-2</c:v>
                </c:pt>
                <c:pt idx="5898">
                  <c:v>6.8074369289487596E-2</c:v>
                </c:pt>
                <c:pt idx="5899">
                  <c:v>6.5675626024002426E-2</c:v>
                </c:pt>
                <c:pt idx="5900">
                  <c:v>6.638685077777319E-2</c:v>
                </c:pt>
                <c:pt idx="5901">
                  <c:v>6.4948279675918458E-2</c:v>
                </c:pt>
                <c:pt idx="5902">
                  <c:v>6.3292254511234505E-2</c:v>
                </c:pt>
                <c:pt idx="5903">
                  <c:v>6.3072176002819405E-2</c:v>
                </c:pt>
                <c:pt idx="5904">
                  <c:v>6.5519284051244173E-2</c:v>
                </c:pt>
                <c:pt idx="5905">
                  <c:v>6.5800099728932263E-2</c:v>
                </c:pt>
                <c:pt idx="5906">
                  <c:v>6.5305579196394764E-2</c:v>
                </c:pt>
                <c:pt idx="5907">
                  <c:v>6.4811433584655243E-2</c:v>
                </c:pt>
                <c:pt idx="5908">
                  <c:v>6.4316913052117744E-2</c:v>
                </c:pt>
                <c:pt idx="5909">
                  <c:v>6.3493212058952544E-2</c:v>
                </c:pt>
                <c:pt idx="5910">
                  <c:v>6.216936672128013E-2</c:v>
                </c:pt>
                <c:pt idx="5911">
                  <c:v>6.1333293341781552E-2</c:v>
                </c:pt>
                <c:pt idx="5912">
                  <c:v>6.11042167342149E-2</c:v>
                </c:pt>
                <c:pt idx="5913">
                  <c:v>7.79632802570457E-2</c:v>
                </c:pt>
                <c:pt idx="5914">
                  <c:v>7.8419183947391113E-2</c:v>
                </c:pt>
                <c:pt idx="5915">
                  <c:v>8.0186185668277579E-2</c:v>
                </c:pt>
                <c:pt idx="5916">
                  <c:v>8.0315158422783181E-2</c:v>
                </c:pt>
                <c:pt idx="5917">
                  <c:v>8.0071459904095255E-2</c:v>
                </c:pt>
                <c:pt idx="5918">
                  <c:v>7.9871252197973183E-2</c:v>
                </c:pt>
                <c:pt idx="5919">
                  <c:v>7.9865253465205469E-2</c:v>
                </c:pt>
                <c:pt idx="5920">
                  <c:v>7.9833010276579075E-2</c:v>
                </c:pt>
                <c:pt idx="5921">
                  <c:v>7.9690165452548145E-2</c:v>
                </c:pt>
                <c:pt idx="5922">
                  <c:v>8.0235300292813144E-2</c:v>
                </c:pt>
                <c:pt idx="5923">
                  <c:v>8.1195097535645591E-2</c:v>
                </c:pt>
                <c:pt idx="5924">
                  <c:v>8.2962099256532057E-2</c:v>
                </c:pt>
                <c:pt idx="5925">
                  <c:v>8.4656741263408108E-2</c:v>
                </c:pt>
                <c:pt idx="5926">
                  <c:v>8.4322311911608674E-2</c:v>
                </c:pt>
                <c:pt idx="5927">
                  <c:v>8.4587380915781538E-2</c:v>
                </c:pt>
                <c:pt idx="5928">
                  <c:v>8.4279945861436778E-2</c:v>
                </c:pt>
                <c:pt idx="5929">
                  <c:v>8.1732359039152977E-2</c:v>
                </c:pt>
                <c:pt idx="5930">
                  <c:v>8.1589514215122061E-2</c:v>
                </c:pt>
                <c:pt idx="5931">
                  <c:v>8.2507320328580588E-2</c:v>
                </c:pt>
                <c:pt idx="5932">
                  <c:v>8.397138604469806E-2</c:v>
                </c:pt>
                <c:pt idx="5933">
                  <c:v>8.5850114163382979E-2</c:v>
                </c:pt>
                <c:pt idx="5934">
                  <c:v>8.8065146237857259E-2</c:v>
                </c:pt>
                <c:pt idx="5935">
                  <c:v>8.9807778106874916E-2</c:v>
                </c:pt>
                <c:pt idx="5936">
                  <c:v>8.9412611585802493E-2</c:v>
                </c:pt>
                <c:pt idx="5937">
                  <c:v>8.6528345886931382E-2</c:v>
                </c:pt>
                <c:pt idx="5938">
                  <c:v>8.3644080188060271E-2</c:v>
                </c:pt>
                <c:pt idx="5939">
                  <c:v>8.3488862977695963E-2</c:v>
                </c:pt>
                <c:pt idx="5940">
                  <c:v>8.5024163645429904E-2</c:v>
                </c:pt>
                <c:pt idx="5941">
                  <c:v>8.6700059612406885E-2</c:v>
                </c:pt>
                <c:pt idx="5942">
                  <c:v>8.8366957480232294E-2</c:v>
                </c:pt>
                <c:pt idx="5943">
                  <c:v>9.0033855348057718E-2</c:v>
                </c:pt>
                <c:pt idx="5944">
                  <c:v>9.1340829249820982E-2</c:v>
                </c:pt>
                <c:pt idx="5945">
                  <c:v>9.0395278997311812E-2</c:v>
                </c:pt>
                <c:pt idx="5946">
                  <c:v>8.8645148712334518E-2</c:v>
                </c:pt>
                <c:pt idx="5947">
                  <c:v>8.5892105292756898E-2</c:v>
                </c:pt>
                <c:pt idx="5948">
                  <c:v>8.5388586661067856E-2</c:v>
                </c:pt>
                <c:pt idx="5949">
                  <c:v>8.7084728351135829E-2</c:v>
                </c:pt>
                <c:pt idx="5950">
                  <c:v>8.8041901148382409E-2</c:v>
                </c:pt>
                <c:pt idx="5951">
                  <c:v>8.8998699024830999E-2</c:v>
                </c:pt>
                <c:pt idx="5952">
                  <c:v>8.8042650989978363E-2</c:v>
                </c:pt>
                <c:pt idx="5953">
                  <c:v>8.8447190531000322E-2</c:v>
                </c:pt>
                <c:pt idx="5954">
                  <c:v>8.7929049988189997E-2</c:v>
                </c:pt>
                <c:pt idx="5955">
                  <c:v>8.6178919703212703E-2</c:v>
                </c:pt>
                <c:pt idx="5956">
                  <c:v>8.4990420773611575E-2</c:v>
                </c:pt>
                <c:pt idx="5957">
                  <c:v>8.5276485342471398E-2</c:v>
                </c:pt>
                <c:pt idx="5958">
                  <c:v>8.9282514068902946E-2</c:v>
                </c:pt>
                <c:pt idx="5959">
                  <c:v>9.023931194535155E-2</c:v>
                </c:pt>
                <c:pt idx="5960">
                  <c:v>8.9537085290732329E-2</c:v>
                </c:pt>
                <c:pt idx="5961">
                  <c:v>8.7134967738065339E-2</c:v>
                </c:pt>
                <c:pt idx="5962">
                  <c:v>8.5553176891381699E-2</c:v>
                </c:pt>
                <c:pt idx="5963">
                  <c:v>8.5462820979068169E-2</c:v>
                </c:pt>
                <c:pt idx="5964">
                  <c:v>8.3712690694090874E-2</c:v>
                </c:pt>
                <c:pt idx="5965">
                  <c:v>8.3746433565909204E-2</c:v>
                </c:pt>
                <c:pt idx="5966">
                  <c:v>8.4150598186133185E-2</c:v>
                </c:pt>
                <c:pt idx="5967">
                  <c:v>9.1391818478346445E-2</c:v>
                </c:pt>
                <c:pt idx="5968">
                  <c:v>9.1031894512284287E-2</c:v>
                </c:pt>
                <c:pt idx="5969">
                  <c:v>8.8629402038819305E-2</c:v>
                </c:pt>
                <c:pt idx="5970">
                  <c:v>8.62272844861523E-2</c:v>
                </c:pt>
                <c:pt idx="5971">
                  <c:v>8.3824792012687319E-2</c:v>
                </c:pt>
                <c:pt idx="5972">
                  <c:v>8.2996591969946354E-2</c:v>
                </c:pt>
                <c:pt idx="5973">
                  <c:v>8.2099031579578818E-2</c:v>
                </c:pt>
                <c:pt idx="5974">
                  <c:v>8.2502821279004809E-2</c:v>
                </c:pt>
                <c:pt idx="5975">
                  <c:v>8.29066109784308E-2</c:v>
                </c:pt>
                <c:pt idx="5976">
                  <c:v>8.8569789631940246E-2</c:v>
                </c:pt>
                <c:pt idx="5977">
                  <c:v>8.8653771890688099E-2</c:v>
                </c:pt>
                <c:pt idx="5978">
                  <c:v>8.7722093707704243E-2</c:v>
                </c:pt>
                <c:pt idx="5979">
                  <c:v>8.5319601234239262E-2</c:v>
                </c:pt>
                <c:pt idx="5980">
                  <c:v>8.2917483681572271E-2</c:v>
                </c:pt>
                <c:pt idx="5981">
                  <c:v>8.0514991208107289E-2</c:v>
                </c:pt>
                <c:pt idx="5982">
                  <c:v>8.0855044371876447E-2</c:v>
                </c:pt>
                <c:pt idx="5983">
                  <c:v>8.1258834071302438E-2</c:v>
                </c:pt>
                <c:pt idx="5984">
                  <c:v>8.1489410362061018E-2</c:v>
                </c:pt>
                <c:pt idx="5985">
                  <c:v>8.3736685625161691E-2</c:v>
                </c:pt>
                <c:pt idx="5986">
                  <c:v>8.3638831296888538E-2</c:v>
                </c:pt>
                <c:pt idx="5987">
                  <c:v>8.3144310764351026E-2</c:v>
                </c:pt>
                <c:pt idx="5988">
                  <c:v>8.2650165152611504E-2</c:v>
                </c:pt>
                <c:pt idx="5989">
                  <c:v>8.2009800429659233E-2</c:v>
                </c:pt>
                <c:pt idx="5990">
                  <c:v>7.9728032453144276E-2</c:v>
                </c:pt>
                <c:pt idx="5991">
                  <c:v>7.9611432084972053E-2</c:v>
                </c:pt>
                <c:pt idx="5992">
                  <c:v>7.9741904522669591E-2</c:v>
                </c:pt>
                <c:pt idx="5993">
                  <c:v>7.9521451093456513E-2</c:v>
                </c:pt>
                <c:pt idx="5994">
                  <c:v>9.7281449293836683E-2</c:v>
                </c:pt>
                <c:pt idx="5995">
                  <c:v>9.7388676642059371E-2</c:v>
                </c:pt>
                <c:pt idx="5996">
                  <c:v>9.7420169989089811E-2</c:v>
                </c:pt>
                <c:pt idx="5997">
                  <c:v>9.6768182721400101E-2</c:v>
                </c:pt>
                <c:pt idx="5998">
                  <c:v>9.6454748934287626E-2</c:v>
                </c:pt>
                <c:pt idx="5999">
                  <c:v>9.6561976282510315E-2</c:v>
                </c:pt>
                <c:pt idx="6000">
                  <c:v>9.7168598133644271E-2</c:v>
                </c:pt>
                <c:pt idx="6001">
                  <c:v>9.7774845063980237E-2</c:v>
                </c:pt>
                <c:pt idx="6002">
                  <c:v>9.838146691511418E-2</c:v>
                </c:pt>
                <c:pt idx="6003">
                  <c:v>9.9553469329604127E-2</c:v>
                </c:pt>
                <c:pt idx="6004">
                  <c:v>9.9660696677826816E-2</c:v>
                </c:pt>
                <c:pt idx="6005">
                  <c:v>9.9767924026049504E-2</c:v>
                </c:pt>
                <c:pt idx="6006">
                  <c:v>0.10091593150946862</c:v>
                </c:pt>
                <c:pt idx="6007">
                  <c:v>0.10073297016005368</c:v>
                </c:pt>
                <c:pt idx="6008">
                  <c:v>0.10063474091098255</c:v>
                </c:pt>
                <c:pt idx="6009">
                  <c:v>0.10065836092125538</c:v>
                </c:pt>
                <c:pt idx="6010">
                  <c:v>0.10051589101802244</c:v>
                </c:pt>
                <c:pt idx="6011">
                  <c:v>0.10037304619399152</c:v>
                </c:pt>
                <c:pt idx="6012">
                  <c:v>0.10182548936537157</c:v>
                </c:pt>
                <c:pt idx="6013">
                  <c:v>0.10193271671359426</c:v>
                </c:pt>
                <c:pt idx="6014">
                  <c:v>0.10203994406181695</c:v>
                </c:pt>
                <c:pt idx="6015">
                  <c:v>0.1037244632071475</c:v>
                </c:pt>
                <c:pt idx="6016">
                  <c:v>0.10553982971097356</c:v>
                </c:pt>
                <c:pt idx="6017">
                  <c:v>0.10406864049969444</c:v>
                </c:pt>
                <c:pt idx="6018">
                  <c:v>0.10255808460462727</c:v>
                </c:pt>
                <c:pt idx="6019">
                  <c:v>0.10241523978059634</c:v>
                </c:pt>
                <c:pt idx="6020">
                  <c:v>0.10227239495656543</c:v>
                </c:pt>
                <c:pt idx="6021">
                  <c:v>0.10327680777435767</c:v>
                </c:pt>
                <c:pt idx="6022">
                  <c:v>0.10351188311469202</c:v>
                </c:pt>
                <c:pt idx="6023">
                  <c:v>0.10437682539563517</c:v>
                </c:pt>
                <c:pt idx="6024">
                  <c:v>0.10533362327208377</c:v>
                </c:pt>
                <c:pt idx="6025">
                  <c:v>0.10543110267955895</c:v>
                </c:pt>
                <c:pt idx="6026">
                  <c:v>0.10422723199724059</c:v>
                </c:pt>
                <c:pt idx="6027">
                  <c:v>0.10362660887887434</c:v>
                </c:pt>
                <c:pt idx="6028">
                  <c:v>0.1032258185458322</c:v>
                </c:pt>
                <c:pt idx="6029">
                  <c:v>0.10282540313358803</c:v>
                </c:pt>
                <c:pt idx="6030">
                  <c:v>0.10466101536050509</c:v>
                </c:pt>
                <c:pt idx="6031">
                  <c:v>0.1056178132369537</c:v>
                </c:pt>
                <c:pt idx="6032">
                  <c:v>0.10657461111340229</c:v>
                </c:pt>
                <c:pt idx="6033">
                  <c:v>0.10528750801393205</c:v>
                </c:pt>
                <c:pt idx="6034">
                  <c:v>0.10288539046126506</c:v>
                </c:pt>
                <c:pt idx="6035">
                  <c:v>0.10208643424076663</c:v>
                </c:pt>
                <c:pt idx="6036">
                  <c:v>0.10249022394019264</c:v>
                </c:pt>
                <c:pt idx="6037">
                  <c:v>0.10272417451813304</c:v>
                </c:pt>
                <c:pt idx="6038">
                  <c:v>0.1023233841850909</c:v>
                </c:pt>
                <c:pt idx="6039">
                  <c:v>0.10685880107827221</c:v>
                </c:pt>
                <c:pt idx="6040">
                  <c:v>0.10781559895472081</c:v>
                </c:pt>
                <c:pt idx="6041">
                  <c:v>0.10678231723548401</c:v>
                </c:pt>
                <c:pt idx="6042">
                  <c:v>0.10437982476201903</c:v>
                </c:pt>
                <c:pt idx="6043">
                  <c:v>0.10197770720935202</c:v>
                </c:pt>
                <c:pt idx="6044">
                  <c:v>0.10084282195386225</c:v>
                </c:pt>
                <c:pt idx="6045">
                  <c:v>0.10124661165328824</c:v>
                </c:pt>
                <c:pt idx="6046">
                  <c:v>0.10165040135271423</c:v>
                </c:pt>
                <c:pt idx="6047">
                  <c:v>0.10182174015739175</c:v>
                </c:pt>
                <c:pt idx="6048">
                  <c:v>0.10905658679603934</c:v>
                </c:pt>
                <c:pt idx="6049">
                  <c:v>0.10827675153623798</c:v>
                </c:pt>
                <c:pt idx="6050">
                  <c:v>0.10587463398357097</c:v>
                </c:pt>
                <c:pt idx="6051">
                  <c:v>0.10347251643090397</c:v>
                </c:pt>
                <c:pt idx="6052">
                  <c:v>0.10107002395743898</c:v>
                </c:pt>
                <c:pt idx="6053">
                  <c:v>9.963820142994792E-2</c:v>
                </c:pt>
                <c:pt idx="6054">
                  <c:v>0.10000262444558587</c:v>
                </c:pt>
                <c:pt idx="6055">
                  <c:v>0.10040641414501186</c:v>
                </c:pt>
                <c:pt idx="6056">
                  <c:v>0.10081020384443787</c:v>
                </c:pt>
                <c:pt idx="6057">
                  <c:v>0.10678719120585776</c:v>
                </c:pt>
                <c:pt idx="6058">
                  <c:v>0.10649250345864436</c:v>
                </c:pt>
                <c:pt idx="6059">
                  <c:v>0.10496695073165793</c:v>
                </c:pt>
                <c:pt idx="6060">
                  <c:v>0.10256483317899094</c:v>
                </c:pt>
                <c:pt idx="6061">
                  <c:v>0.10021295501325345</c:v>
                </c:pt>
                <c:pt idx="6062">
                  <c:v>9.8535934283882534E-2</c:v>
                </c:pt>
                <c:pt idx="6063">
                  <c:v>9.8759012158681478E-2</c:v>
                </c:pt>
                <c:pt idx="6064">
                  <c:v>9.9162801858107469E-2</c:v>
                </c:pt>
                <c:pt idx="6065">
                  <c:v>9.9566591557533474E-2</c:v>
                </c:pt>
                <c:pt idx="6066">
                  <c:v>0.10195446211987717</c:v>
                </c:pt>
                <c:pt idx="6067">
                  <c:v>0.1014775628648448</c:v>
                </c:pt>
                <c:pt idx="6068">
                  <c:v>0.10098341725310528</c:v>
                </c:pt>
                <c:pt idx="6069">
                  <c:v>0.10048889672056778</c:v>
                </c:pt>
                <c:pt idx="6070">
                  <c:v>9.9442867694199605E-2</c:v>
                </c:pt>
                <c:pt idx="6071">
                  <c:v>9.7592633556161254E-2</c:v>
                </c:pt>
                <c:pt idx="6072">
                  <c:v>9.7521773525342775E-2</c:v>
                </c:pt>
                <c:pt idx="6073">
                  <c:v>9.7918814650405098E-2</c:v>
                </c:pt>
                <c:pt idx="6074">
                  <c:v>9.7939060373496103E-2</c:v>
                </c:pt>
                <c:pt idx="6075">
                  <c:v>0.11659999325142564</c:v>
                </c:pt>
                <c:pt idx="6076">
                  <c:v>0.11668397551017348</c:v>
                </c:pt>
                <c:pt idx="6077">
                  <c:v>0.11603198824248377</c:v>
                </c:pt>
                <c:pt idx="6078">
                  <c:v>0.11532338793429887</c:v>
                </c:pt>
                <c:pt idx="6079">
                  <c:v>0.1138514488814238</c:v>
                </c:pt>
                <c:pt idx="6080">
                  <c:v>0.11412964011352601</c:v>
                </c:pt>
                <c:pt idx="6081">
                  <c:v>0.11485548677841806</c:v>
                </c:pt>
                <c:pt idx="6082">
                  <c:v>0.11553671786835031</c:v>
                </c:pt>
                <c:pt idx="6083">
                  <c:v>0.11614296479868627</c:v>
                </c:pt>
                <c:pt idx="6084">
                  <c:v>0.11887201328719309</c:v>
                </c:pt>
                <c:pt idx="6085">
                  <c:v>0.11897886571461778</c:v>
                </c:pt>
                <c:pt idx="6086">
                  <c:v>0.11908609306284047</c:v>
                </c:pt>
                <c:pt idx="6087">
                  <c:v>0.11873066814635408</c:v>
                </c:pt>
                <c:pt idx="6088">
                  <c:v>0.11761977782193511</c:v>
                </c:pt>
                <c:pt idx="6089">
                  <c:v>0.11814541678070507</c:v>
                </c:pt>
                <c:pt idx="6090">
                  <c:v>0.11879103039482909</c:v>
                </c:pt>
                <c:pt idx="6091">
                  <c:v>0.11929904807609393</c:v>
                </c:pt>
                <c:pt idx="6092">
                  <c:v>0.11915657817286099</c:v>
                </c:pt>
                <c:pt idx="6093">
                  <c:v>0.12083884779340365</c:v>
                </c:pt>
                <c:pt idx="6094">
                  <c:v>0.12107354821294002</c:v>
                </c:pt>
                <c:pt idx="6095">
                  <c:v>0.12130862355327438</c:v>
                </c:pt>
                <c:pt idx="6096">
                  <c:v>0.12146534044683061</c:v>
                </c:pt>
                <c:pt idx="6097">
                  <c:v>0.12143497186219411</c:v>
                </c:pt>
                <c:pt idx="6098">
                  <c:v>0.12148408648672968</c:v>
                </c:pt>
                <c:pt idx="6099">
                  <c:v>0.12117515174919298</c:v>
                </c:pt>
                <c:pt idx="6100">
                  <c:v>0.12077473633694882</c:v>
                </c:pt>
                <c:pt idx="6101">
                  <c:v>0.12037432092470465</c:v>
                </c:pt>
                <c:pt idx="6102">
                  <c:v>0.12173753294616513</c:v>
                </c:pt>
                <c:pt idx="6103">
                  <c:v>0.12197260828649947</c:v>
                </c:pt>
                <c:pt idx="6104">
                  <c:v>0.12220730870603586</c:v>
                </c:pt>
                <c:pt idx="6105">
                  <c:v>0.12290991028145304</c:v>
                </c:pt>
                <c:pt idx="6106">
                  <c:v>0.12115940507567777</c:v>
                </c:pt>
                <c:pt idx="6107">
                  <c:v>0.12107392313373799</c:v>
                </c:pt>
                <c:pt idx="6108">
                  <c:v>0.12067350772149384</c:v>
                </c:pt>
                <c:pt idx="6109">
                  <c:v>0.12027309230924967</c:v>
                </c:pt>
                <c:pt idx="6110">
                  <c:v>0.11987230197620753</c:v>
                </c:pt>
                <c:pt idx="6111">
                  <c:v>0.12263659301972459</c:v>
                </c:pt>
                <c:pt idx="6112">
                  <c:v>0.12319410024632296</c:v>
                </c:pt>
                <c:pt idx="6113">
                  <c:v>0.12415089812277157</c:v>
                </c:pt>
                <c:pt idx="6114">
                  <c:v>0.12253273995868373</c:v>
                </c:pt>
                <c:pt idx="6115">
                  <c:v>0.12038894283582594</c:v>
                </c:pt>
                <c:pt idx="6116">
                  <c:v>0.11999040202757168</c:v>
                </c:pt>
                <c:pt idx="6117">
                  <c:v>0.1201714887729967</c:v>
                </c:pt>
                <c:pt idx="6118">
                  <c:v>0.11977107336075254</c:v>
                </c:pt>
                <c:pt idx="6119">
                  <c:v>0.11937065794850837</c:v>
                </c:pt>
                <c:pt idx="6120">
                  <c:v>0.1244347131668435</c:v>
                </c:pt>
                <c:pt idx="6121">
                  <c:v>0.1253915110432921</c:v>
                </c:pt>
                <c:pt idx="6122">
                  <c:v>0.1240271742594377</c:v>
                </c:pt>
                <c:pt idx="6123">
                  <c:v>0.12162505670677069</c:v>
                </c:pt>
                <c:pt idx="6124">
                  <c:v>0.1196184805959741</c:v>
                </c:pt>
                <c:pt idx="6125">
                  <c:v>0.11881989929627366</c:v>
                </c:pt>
                <c:pt idx="6126">
                  <c:v>0.1191502045192953</c:v>
                </c:pt>
                <c:pt idx="6127">
                  <c:v>0.11926942933305339</c:v>
                </c:pt>
                <c:pt idx="6128">
                  <c:v>0.11886863900001125</c:v>
                </c:pt>
                <c:pt idx="6129">
                  <c:v>0.12663249888461062</c:v>
                </c:pt>
                <c:pt idx="6130">
                  <c:v>0.12552198348098964</c:v>
                </c:pt>
                <c:pt idx="6131">
                  <c:v>0.12311986592832264</c:v>
                </c:pt>
                <c:pt idx="6132">
                  <c:v>0.12071737345485767</c:v>
                </c:pt>
                <c:pt idx="6133">
                  <c:v>0.11884801835612227</c:v>
                </c:pt>
                <c:pt idx="6134">
                  <c:v>0.11771763215020827</c:v>
                </c:pt>
                <c:pt idx="6135">
                  <c:v>0.1179065922323909</c:v>
                </c:pt>
                <c:pt idx="6136">
                  <c:v>0.11831038193181691</c:v>
                </c:pt>
                <c:pt idx="6137">
                  <c:v>0.1183669949723121</c:v>
                </c:pt>
                <c:pt idx="6138">
                  <c:v>0.12482575555913814</c:v>
                </c:pt>
                <c:pt idx="6139">
                  <c:v>0.12433160994739861</c:v>
                </c:pt>
                <c:pt idx="6140">
                  <c:v>0.12221218267640961</c:v>
                </c:pt>
                <c:pt idx="6141">
                  <c:v>0.11992779025430877</c:v>
                </c:pt>
                <c:pt idx="6142">
                  <c:v>0.11807793103706841</c:v>
                </c:pt>
                <c:pt idx="6143">
                  <c:v>0.11661573992494086</c:v>
                </c:pt>
                <c:pt idx="6144">
                  <c:v>0.1167038463124665</c:v>
                </c:pt>
                <c:pt idx="6145">
                  <c:v>0.11706639472411454</c:v>
                </c:pt>
                <c:pt idx="6146">
                  <c:v>0.11747018442354053</c:v>
                </c:pt>
                <c:pt idx="6147">
                  <c:v>0.11981081496533857</c:v>
                </c:pt>
                <c:pt idx="6148">
                  <c:v>0.11931629443280108</c:v>
                </c:pt>
                <c:pt idx="6149">
                  <c:v>0.11886788915841529</c:v>
                </c:pt>
                <c:pt idx="6150">
                  <c:v>0.11895787014993082</c:v>
                </c:pt>
                <c:pt idx="6151">
                  <c:v>0.11730746879721658</c:v>
                </c:pt>
                <c:pt idx="6152">
                  <c:v>0.11551347277887546</c:v>
                </c:pt>
                <c:pt idx="6153">
                  <c:v>0.1156015791664011</c:v>
                </c:pt>
                <c:pt idx="6154">
                  <c:v>0.11582278243721014</c:v>
                </c:pt>
                <c:pt idx="6155">
                  <c:v>0.11622657213663613</c:v>
                </c:pt>
                <c:pt idx="6156">
                  <c:v>0.13591816228821663</c:v>
                </c:pt>
                <c:pt idx="6157">
                  <c:v>0.13529579376356746</c:v>
                </c:pt>
                <c:pt idx="6158">
                  <c:v>0.13403193575357206</c:v>
                </c:pt>
                <c:pt idx="6159">
                  <c:v>0.13255999670069699</c:v>
                </c:pt>
                <c:pt idx="6160">
                  <c:v>0.13108805764782189</c:v>
                </c:pt>
                <c:pt idx="6161">
                  <c:v>0.13153721276380365</c:v>
                </c:pt>
                <c:pt idx="6162">
                  <c:v>0.13226343434949367</c:v>
                </c:pt>
                <c:pt idx="6163">
                  <c:v>0.1329892810143857</c:v>
                </c:pt>
                <c:pt idx="6164">
                  <c:v>0.13371512767927776</c:v>
                </c:pt>
                <c:pt idx="6165">
                  <c:v>0.13819018232398406</c:v>
                </c:pt>
                <c:pt idx="6166">
                  <c:v>0.13829740967220674</c:v>
                </c:pt>
                <c:pt idx="6167">
                  <c:v>0.13780026469408338</c:v>
                </c:pt>
                <c:pt idx="6168">
                  <c:v>0.13694469543308976</c:v>
                </c:pt>
                <c:pt idx="6169">
                  <c:v>0.13714490313921185</c:v>
                </c:pt>
                <c:pt idx="6170">
                  <c:v>0.13737135530119263</c:v>
                </c:pt>
                <c:pt idx="6171">
                  <c:v>0.13759743254237541</c:v>
                </c:pt>
                <c:pt idx="6172">
                  <c:v>0.13782388470435619</c:v>
                </c:pt>
                <c:pt idx="6173">
                  <c:v>0.138050336866337</c:v>
                </c:pt>
                <c:pt idx="6174">
                  <c:v>0.13929957296521109</c:v>
                </c:pt>
                <c:pt idx="6175">
                  <c:v>0.13953464830554546</c:v>
                </c:pt>
                <c:pt idx="6176">
                  <c:v>0.13976934872508182</c:v>
                </c:pt>
                <c:pt idx="6177">
                  <c:v>0.14218533834727415</c:v>
                </c:pt>
                <c:pt idx="6178">
                  <c:v>0.14427214750883877</c:v>
                </c:pt>
                <c:pt idx="6179">
                  <c:v>0.14308589810402553</c:v>
                </c:pt>
                <c:pt idx="6180">
                  <c:v>0.1418992737784143</c:v>
                </c:pt>
                <c:pt idx="6181">
                  <c:v>0.13952977433517169</c:v>
                </c:pt>
                <c:pt idx="6182">
                  <c:v>0.13742121976732416</c:v>
                </c:pt>
                <c:pt idx="6183">
                  <c:v>0.14019863303877056</c:v>
                </c:pt>
                <c:pt idx="6184">
                  <c:v>0.14043333345830694</c:v>
                </c:pt>
                <c:pt idx="6185">
                  <c:v>0.14066840879864129</c:v>
                </c:pt>
                <c:pt idx="6186">
                  <c:v>0.14246165497538646</c:v>
                </c:pt>
                <c:pt idx="6187">
                  <c:v>0.14141450118662433</c:v>
                </c:pt>
                <c:pt idx="6188">
                  <c:v>0.14297754599340889</c:v>
                </c:pt>
                <c:pt idx="6189">
                  <c:v>0.14044083187426656</c:v>
                </c:pt>
                <c:pt idx="6190">
                  <c:v>0.13790411775512423</c:v>
                </c:pt>
                <c:pt idx="6191">
                  <c:v>0.13691957573962502</c:v>
                </c:pt>
                <c:pt idx="6192">
                  <c:v>0.14109731819153204</c:v>
                </c:pt>
                <c:pt idx="6193">
                  <c:v>0.14133239353186638</c:v>
                </c:pt>
                <c:pt idx="6194">
                  <c:v>0.14172681021134284</c:v>
                </c:pt>
                <c:pt idx="6195">
                  <c:v>0.14010340315608327</c:v>
                </c:pt>
                <c:pt idx="6196">
                  <c:v>0.13850136658630866</c:v>
                </c:pt>
                <c:pt idx="6197">
                  <c:v>0.13988932338043589</c:v>
                </c:pt>
                <c:pt idx="6198">
                  <c:v>0.13881480037342112</c:v>
                </c:pt>
                <c:pt idx="6199">
                  <c:v>0.13681797220337205</c:v>
                </c:pt>
                <c:pt idx="6200">
                  <c:v>0.13641755679112788</c:v>
                </c:pt>
                <c:pt idx="6201">
                  <c:v>0.14201100017621276</c:v>
                </c:pt>
                <c:pt idx="6202">
                  <c:v>0.14296779805266138</c:v>
                </c:pt>
                <c:pt idx="6203">
                  <c:v>0.14127240620418938</c:v>
                </c:pt>
                <c:pt idx="6204">
                  <c:v>0.13933331583702943</c:v>
                </c:pt>
                <c:pt idx="6205">
                  <c:v>0.13748308169899109</c:v>
                </c:pt>
                <c:pt idx="6206">
                  <c:v>0.136899704937332</c:v>
                </c:pt>
                <c:pt idx="6207">
                  <c:v>0.13718914379337366</c:v>
                </c:pt>
                <c:pt idx="6208">
                  <c:v>0.13631632817567288</c:v>
                </c:pt>
                <c:pt idx="6209">
                  <c:v>0.13591591276342874</c:v>
                </c:pt>
                <c:pt idx="6210">
                  <c:v>0.1442087858939799</c:v>
                </c:pt>
                <c:pt idx="6211">
                  <c:v>0.14276721542574131</c:v>
                </c:pt>
                <c:pt idx="6212">
                  <c:v>0.14041271281441794</c:v>
                </c:pt>
                <c:pt idx="6213">
                  <c:v>0.1385628535971776</c:v>
                </c:pt>
                <c:pt idx="6214">
                  <c:v>0.13671299437993722</c:v>
                </c:pt>
                <c:pt idx="6215">
                  <c:v>0.1357974377912666</c:v>
                </c:pt>
                <c:pt idx="6216">
                  <c:v>0.13588554417879223</c:v>
                </c:pt>
                <c:pt idx="6217">
                  <c:v>0.13581430922717577</c:v>
                </c:pt>
                <c:pt idx="6218">
                  <c:v>0.1354138938149316</c:v>
                </c:pt>
                <c:pt idx="6219">
                  <c:v>0.1426644871270944</c:v>
                </c:pt>
                <c:pt idx="6220">
                  <c:v>0.14185953217382827</c:v>
                </c:pt>
                <c:pt idx="6221">
                  <c:v>0.13964225057456611</c:v>
                </c:pt>
                <c:pt idx="6222">
                  <c:v>0.13779239135732577</c:v>
                </c:pt>
                <c:pt idx="6223">
                  <c:v>0.13594253214008542</c:v>
                </c:pt>
                <c:pt idx="6224">
                  <c:v>0.1346951706452012</c:v>
                </c:pt>
                <c:pt idx="6225">
                  <c:v>0.13478327703272683</c:v>
                </c:pt>
                <c:pt idx="6226">
                  <c:v>0.13497036251091957</c:v>
                </c:pt>
                <c:pt idx="6227">
                  <c:v>0.13491224978723246</c:v>
                </c:pt>
                <c:pt idx="6228">
                  <c:v>0.13764954653329484</c:v>
                </c:pt>
                <c:pt idx="6229">
                  <c:v>0.13765517034526456</c:v>
                </c:pt>
                <c:pt idx="6230">
                  <c:v>0.13774477641598212</c:v>
                </c:pt>
                <c:pt idx="6231">
                  <c:v>0.13702192911747393</c:v>
                </c:pt>
                <c:pt idx="6232">
                  <c:v>0.13517206990023359</c:v>
                </c:pt>
                <c:pt idx="6233">
                  <c:v>0.1335929034991358</c:v>
                </c:pt>
                <c:pt idx="6234">
                  <c:v>0.13368100988666146</c:v>
                </c:pt>
                <c:pt idx="6235">
                  <c:v>0.13376911627418708</c:v>
                </c:pt>
                <c:pt idx="6236">
                  <c:v>0.13413016500264319</c:v>
                </c:pt>
                <c:pt idx="6237">
                  <c:v>0.1539885949093254</c:v>
                </c:pt>
                <c:pt idx="6238">
                  <c:v>0.1528825785552802</c:v>
                </c:pt>
                <c:pt idx="6239">
                  <c:v>0.15308278626140229</c:v>
                </c:pt>
                <c:pt idx="6240">
                  <c:v>0.15328299396752437</c:v>
                </c:pt>
                <c:pt idx="6241">
                  <c:v>0.15348357659444442</c:v>
                </c:pt>
                <c:pt idx="6242">
                  <c:v>0.15370965383562724</c:v>
                </c:pt>
                <c:pt idx="6243">
                  <c:v>0.15393610599760801</c:v>
                </c:pt>
                <c:pt idx="6244">
                  <c:v>0.1541621832387908</c:v>
                </c:pt>
                <c:pt idx="6245">
                  <c:v>0.15453148022480251</c:v>
                </c:pt>
                <c:pt idx="6246">
                  <c:v>0.15695271873816657</c:v>
                </c:pt>
                <c:pt idx="6247">
                  <c:v>0.15962140497819835</c:v>
                </c:pt>
                <c:pt idx="6248">
                  <c:v>0.160355124979848</c:v>
                </c:pt>
                <c:pt idx="6249">
                  <c:v>0.16055533268597008</c:v>
                </c:pt>
                <c:pt idx="6250">
                  <c:v>0.16075928960007199</c:v>
                </c:pt>
                <c:pt idx="6251">
                  <c:v>0.16098574176205277</c:v>
                </c:pt>
                <c:pt idx="6252">
                  <c:v>0.16121181900323556</c:v>
                </c:pt>
                <c:pt idx="6253">
                  <c:v>0.16143827116521633</c:v>
                </c:pt>
                <c:pt idx="6254">
                  <c:v>0.16100261319796194</c:v>
                </c:pt>
                <c:pt idx="6255">
                  <c:v>0.15776029813701856</c:v>
                </c:pt>
                <c:pt idx="6256">
                  <c:v>0.1598973466855127</c:v>
                </c:pt>
                <c:pt idx="6257">
                  <c:v>0.16256603292554447</c:v>
                </c:pt>
                <c:pt idx="6258">
                  <c:v>0.16523471916557628</c:v>
                </c:pt>
                <c:pt idx="6259">
                  <c:v>0.16699909644087688</c:v>
                </c:pt>
                <c:pt idx="6260">
                  <c:v>0.16581284703606364</c:v>
                </c:pt>
                <c:pt idx="6261">
                  <c:v>0.16462622271045241</c:v>
                </c:pt>
                <c:pt idx="6262">
                  <c:v>0.1634399733056392</c:v>
                </c:pt>
                <c:pt idx="6263">
                  <c:v>0.16225334898002797</c:v>
                </c:pt>
                <c:pt idx="6264">
                  <c:v>0.15865935821057803</c:v>
                </c:pt>
                <c:pt idx="6265">
                  <c:v>0.16017366331362501</c:v>
                </c:pt>
                <c:pt idx="6266">
                  <c:v>0.16284234955365678</c:v>
                </c:pt>
                <c:pt idx="6267">
                  <c:v>0.16474732212820042</c:v>
                </c:pt>
                <c:pt idx="6268">
                  <c:v>0.16392774526381301</c:v>
                </c:pt>
                <c:pt idx="6269">
                  <c:v>0.16626462659763125</c:v>
                </c:pt>
                <c:pt idx="6270">
                  <c:v>0.16580534862010401</c:v>
                </c:pt>
                <c:pt idx="6271">
                  <c:v>0.16326863450096168</c:v>
                </c:pt>
                <c:pt idx="6272">
                  <c:v>0.16073192038181935</c:v>
                </c:pt>
                <c:pt idx="6273">
                  <c:v>0.15955804336333951</c:v>
                </c:pt>
                <c:pt idx="6274">
                  <c:v>0.16044960502093933</c:v>
                </c:pt>
                <c:pt idx="6275">
                  <c:v>0.16293158070357636</c:v>
                </c:pt>
                <c:pt idx="6276">
                  <c:v>0.16183418752788473</c:v>
                </c:pt>
                <c:pt idx="6277">
                  <c:v>0.1607367943521931</c:v>
                </c:pt>
                <c:pt idx="6278">
                  <c:v>0.16279023556273736</c:v>
                </c:pt>
                <c:pt idx="6279">
                  <c:v>0.16417969204005653</c:v>
                </c:pt>
                <c:pt idx="6280">
                  <c:v>0.16164260300011624</c:v>
                </c:pt>
                <c:pt idx="6281">
                  <c:v>0.15910588888097391</c:v>
                </c:pt>
                <c:pt idx="6282">
                  <c:v>0.16045710343689895</c:v>
                </c:pt>
                <c:pt idx="6283">
                  <c:v>0.16072554672825365</c:v>
                </c:pt>
                <c:pt idx="6284">
                  <c:v>0.16001844610326069</c:v>
                </c:pt>
                <c:pt idx="6285">
                  <c:v>0.15892105292756906</c:v>
                </c:pt>
                <c:pt idx="6286">
                  <c:v>0.15782365975187743</c:v>
                </c:pt>
                <c:pt idx="6287">
                  <c:v>0.15927047911128775</c:v>
                </c:pt>
                <c:pt idx="6288">
                  <c:v>0.16113908436842717</c:v>
                </c:pt>
                <c:pt idx="6289">
                  <c:v>0.16001694642006875</c:v>
                </c:pt>
                <c:pt idx="6290">
                  <c:v>0.15748023230092642</c:v>
                </c:pt>
                <c:pt idx="6291">
                  <c:v>0.16178469798255118</c:v>
                </c:pt>
                <c:pt idx="6292">
                  <c:v>0.16012754805547327</c:v>
                </c:pt>
                <c:pt idx="6293">
                  <c:v>0.15827731391743494</c:v>
                </c:pt>
                <c:pt idx="6294">
                  <c:v>0.15642745470019459</c:v>
                </c:pt>
                <c:pt idx="6295">
                  <c:v>0.15491015023076374</c:v>
                </c:pt>
                <c:pt idx="6296">
                  <c:v>0.15563862134124165</c:v>
                </c:pt>
                <c:pt idx="6297">
                  <c:v>0.15750722659838109</c:v>
                </c:pt>
                <c:pt idx="6298">
                  <c:v>0.1583909149192233</c:v>
                </c:pt>
                <c:pt idx="6299">
                  <c:v>0.15585420080008097</c:v>
                </c:pt>
                <c:pt idx="6300">
                  <c:v>0.16050321869505066</c:v>
                </c:pt>
                <c:pt idx="6301">
                  <c:v>0.15935708581562144</c:v>
                </c:pt>
                <c:pt idx="6302">
                  <c:v>0.15750722659838109</c:v>
                </c:pt>
                <c:pt idx="6303">
                  <c:v>0.15565699246034276</c:v>
                </c:pt>
                <c:pt idx="6304">
                  <c:v>0.15380713324310238</c:v>
                </c:pt>
                <c:pt idx="6305">
                  <c:v>0.15277460136546156</c:v>
                </c:pt>
                <c:pt idx="6306">
                  <c:v>0.15387536882833502</c:v>
                </c:pt>
                <c:pt idx="6307">
                  <c:v>0.15574397408547444</c:v>
                </c:pt>
                <c:pt idx="6308">
                  <c:v>0.15422854422003351</c:v>
                </c:pt>
                <c:pt idx="6309">
                  <c:v>0.15563749657884771</c:v>
                </c:pt>
                <c:pt idx="6310">
                  <c:v>0.1565320576028314</c:v>
                </c:pt>
                <c:pt idx="6311">
                  <c:v>0.15662203859434695</c:v>
                </c:pt>
                <c:pt idx="6312">
                  <c:v>0.15488690514128892</c:v>
                </c:pt>
                <c:pt idx="6313">
                  <c:v>0.15303667100325055</c:v>
                </c:pt>
                <c:pt idx="6314">
                  <c:v>0.15167233421939616</c:v>
                </c:pt>
                <c:pt idx="6315">
                  <c:v>0.15176044060692179</c:v>
                </c:pt>
                <c:pt idx="6316">
                  <c:v>0.15211211631542837</c:v>
                </c:pt>
                <c:pt idx="6317">
                  <c:v>0.15260251271918807</c:v>
                </c:pt>
                <c:pt idx="6318">
                  <c:v>0.17811287365544029</c:v>
                </c:pt>
                <c:pt idx="6319">
                  <c:v>0.17649284088736256</c:v>
                </c:pt>
                <c:pt idx="6320">
                  <c:v>0.1766934235142826</c:v>
                </c:pt>
                <c:pt idx="6321">
                  <c:v>0.17689363122040469</c:v>
                </c:pt>
                <c:pt idx="6322">
                  <c:v>0.17709721321370861</c:v>
                </c:pt>
                <c:pt idx="6323">
                  <c:v>0.17732366537568939</c:v>
                </c:pt>
                <c:pt idx="6324">
                  <c:v>0.17754974261687217</c:v>
                </c:pt>
                <c:pt idx="6325">
                  <c:v>0.17808737904117755</c:v>
                </c:pt>
                <c:pt idx="6326">
                  <c:v>0.180420136246218</c:v>
                </c:pt>
                <c:pt idx="6327">
                  <c:v>0.1805509836047135</c:v>
                </c:pt>
                <c:pt idx="6328">
                  <c:v>0.18267003595490452</c:v>
                </c:pt>
                <c:pt idx="6329">
                  <c:v>0.18396538731193035</c:v>
                </c:pt>
                <c:pt idx="6330">
                  <c:v>0.18416596993885043</c:v>
                </c:pt>
                <c:pt idx="6331">
                  <c:v>0.18437330114013414</c:v>
                </c:pt>
                <c:pt idx="6332">
                  <c:v>0.18459937838131696</c:v>
                </c:pt>
                <c:pt idx="6333">
                  <c:v>0.18482583054329774</c:v>
                </c:pt>
                <c:pt idx="6334">
                  <c:v>0.18491581153481326</c:v>
                </c:pt>
                <c:pt idx="6335">
                  <c:v>0.18386190917168749</c:v>
                </c:pt>
                <c:pt idx="6336">
                  <c:v>0.18053598677279425</c:v>
                </c:pt>
                <c:pt idx="6337">
                  <c:v>0.18294635258301684</c:v>
                </c:pt>
                <c:pt idx="6338">
                  <c:v>0.18561503882304864</c:v>
                </c:pt>
                <c:pt idx="6339">
                  <c:v>0.18828372506308041</c:v>
                </c:pt>
                <c:pt idx="6340">
                  <c:v>0.18972604537291496</c:v>
                </c:pt>
                <c:pt idx="6341">
                  <c:v>0.18853942104730376</c:v>
                </c:pt>
                <c:pt idx="6342">
                  <c:v>0.18735317164249052</c:v>
                </c:pt>
                <c:pt idx="6343">
                  <c:v>0.18616654731687932</c:v>
                </c:pt>
                <c:pt idx="6344">
                  <c:v>0.18497992299126809</c:v>
                </c:pt>
                <c:pt idx="6345">
                  <c:v>0.18055360805029938</c:v>
                </c:pt>
                <c:pt idx="6346">
                  <c:v>0.18322229429033116</c:v>
                </c:pt>
                <c:pt idx="6347">
                  <c:v>0.18589098053036296</c:v>
                </c:pt>
                <c:pt idx="6348">
                  <c:v>0.1869823749732869</c:v>
                </c:pt>
                <c:pt idx="6349">
                  <c:v>0.18648672967835545</c:v>
                </c:pt>
                <c:pt idx="6350">
                  <c:v>0.18882398593297167</c:v>
                </c:pt>
                <c:pt idx="6351">
                  <c:v>0.18860390742455657</c:v>
                </c:pt>
                <c:pt idx="6352">
                  <c:v>0.18741728309894534</c:v>
                </c:pt>
                <c:pt idx="6353">
                  <c:v>0.18609606220685881</c:v>
                </c:pt>
                <c:pt idx="6354">
                  <c:v>0.18082992467841169</c:v>
                </c:pt>
                <c:pt idx="6355">
                  <c:v>0.18349861091844347</c:v>
                </c:pt>
                <c:pt idx="6356">
                  <c:v>0.18516663354866283</c:v>
                </c:pt>
                <c:pt idx="6357">
                  <c:v>0.1840692403729712</c:v>
                </c:pt>
                <c:pt idx="6358">
                  <c:v>0.18301233864346156</c:v>
                </c:pt>
                <c:pt idx="6359">
                  <c:v>0.18534921997727979</c:v>
                </c:pt>
                <c:pt idx="6360">
                  <c:v>0.18768610131109803</c:v>
                </c:pt>
                <c:pt idx="6361">
                  <c:v>0.18700711974595366</c:v>
                </c:pt>
                <c:pt idx="6362">
                  <c:v>0.18447003070601337</c:v>
                </c:pt>
                <c:pt idx="6363">
                  <c:v>0.18110586638572601</c:v>
                </c:pt>
                <c:pt idx="6364">
                  <c:v>0.18335126704483679</c:v>
                </c:pt>
                <c:pt idx="6365">
                  <c:v>0.18225349894834716</c:v>
                </c:pt>
                <c:pt idx="6366">
                  <c:v>0.18115610577265553</c:v>
                </c:pt>
                <c:pt idx="6367">
                  <c:v>0.1800587125969639</c:v>
                </c:pt>
                <c:pt idx="6368">
                  <c:v>0.18187482894238591</c:v>
                </c:pt>
                <c:pt idx="6369">
                  <c:v>0.18415134802772914</c:v>
                </c:pt>
                <c:pt idx="6370">
                  <c:v>0.18538108824510821</c:v>
                </c:pt>
                <c:pt idx="6371">
                  <c:v>0.18284437412596588</c:v>
                </c:pt>
                <c:pt idx="6372">
                  <c:v>0.18138218301383832</c:v>
                </c:pt>
                <c:pt idx="6373">
                  <c:v>0.18043813244452109</c:v>
                </c:pt>
                <c:pt idx="6374">
                  <c:v>0.17934036434803147</c:v>
                </c:pt>
                <c:pt idx="6375">
                  <c:v>0.17824297117233984</c:v>
                </c:pt>
                <c:pt idx="6376">
                  <c:v>0.17714557799664821</c:v>
                </c:pt>
                <c:pt idx="6377">
                  <c:v>0.17840006298669406</c:v>
                </c:pt>
                <c:pt idx="6378">
                  <c:v>0.18051986517848104</c:v>
                </c:pt>
                <c:pt idx="6379">
                  <c:v>0.18238809551482249</c:v>
                </c:pt>
                <c:pt idx="6380">
                  <c:v>0.18121834262512043</c:v>
                </c:pt>
                <c:pt idx="6381">
                  <c:v>0.17905467469996963</c:v>
                </c:pt>
                <c:pt idx="6382">
                  <c:v>0.17752499784420542</c:v>
                </c:pt>
                <c:pt idx="6383">
                  <c:v>0.1764272297477158</c:v>
                </c:pt>
                <c:pt idx="6384">
                  <c:v>0.17532983657202417</c:v>
                </c:pt>
                <c:pt idx="6385">
                  <c:v>0.17423206847553455</c:v>
                </c:pt>
                <c:pt idx="6386">
                  <c:v>0.17492567195180017</c:v>
                </c:pt>
                <c:pt idx="6387">
                  <c:v>0.17688800740843497</c:v>
                </c:pt>
                <c:pt idx="6388">
                  <c:v>0.17875661266557441</c:v>
                </c:pt>
                <c:pt idx="6389">
                  <c:v>0.17959268604507297</c:v>
                </c:pt>
                <c:pt idx="6390">
                  <c:v>0.17175346708007933</c:v>
                </c:pt>
                <c:pt idx="6391">
                  <c:v>0.17522448382779138</c:v>
                </c:pt>
                <c:pt idx="6392">
                  <c:v>0.17460099054074826</c:v>
                </c:pt>
                <c:pt idx="6393">
                  <c:v>0.17275113132350792</c:v>
                </c:pt>
                <c:pt idx="6394">
                  <c:v>0.17131893387521885</c:v>
                </c:pt>
                <c:pt idx="6395">
                  <c:v>0.17138754438124945</c:v>
                </c:pt>
                <c:pt idx="6396">
                  <c:v>0.1732561496383889</c:v>
                </c:pt>
                <c:pt idx="6397">
                  <c:v>0.17512475489552831</c:v>
                </c:pt>
                <c:pt idx="6398">
                  <c:v>0.17699336015266776</c:v>
                </c:pt>
                <c:pt idx="6399">
                  <c:v>0.20384368802090558</c:v>
                </c:pt>
                <c:pt idx="6400">
                  <c:v>0.2015967876786029</c:v>
                </c:pt>
                <c:pt idx="6401">
                  <c:v>0.20030406076716295</c:v>
                </c:pt>
                <c:pt idx="6402">
                  <c:v>0.20050426847328501</c:v>
                </c:pt>
                <c:pt idx="6403">
                  <c:v>0.20071159967456875</c:v>
                </c:pt>
                <c:pt idx="6404">
                  <c:v>0.20093767691575154</c:v>
                </c:pt>
                <c:pt idx="6405">
                  <c:v>0.20164365277835058</c:v>
                </c:pt>
                <c:pt idx="6406">
                  <c:v>0.203976409983391</c:v>
                </c:pt>
                <c:pt idx="6407">
                  <c:v>0.20578202854646957</c:v>
                </c:pt>
                <c:pt idx="6408">
                  <c:v>0.20515666065543653</c:v>
                </c:pt>
                <c:pt idx="6409">
                  <c:v>0.20580827300232826</c:v>
                </c:pt>
                <c:pt idx="6410">
                  <c:v>0.20757639948560866</c:v>
                </c:pt>
                <c:pt idx="6411">
                  <c:v>0.20777660719173074</c:v>
                </c:pt>
                <c:pt idx="6412">
                  <c:v>0.2079873126801963</c:v>
                </c:pt>
                <c:pt idx="6413">
                  <c:v>0.2082137648421771</c:v>
                </c:pt>
                <c:pt idx="6414">
                  <c:v>0.20843984208335989</c:v>
                </c:pt>
                <c:pt idx="6415">
                  <c:v>0.20780585101397331</c:v>
                </c:pt>
                <c:pt idx="6416">
                  <c:v>0.20680256295857499</c:v>
                </c:pt>
                <c:pt idx="6417">
                  <c:v>0.20514128890271929</c:v>
                </c:pt>
                <c:pt idx="6418">
                  <c:v>0.20599573340131896</c:v>
                </c:pt>
                <c:pt idx="6419">
                  <c:v>0.20866441964135077</c:v>
                </c:pt>
                <c:pt idx="6420">
                  <c:v>0.21133310588138257</c:v>
                </c:pt>
                <c:pt idx="6421">
                  <c:v>0.21245299430495307</c:v>
                </c:pt>
                <c:pt idx="6422">
                  <c:v>0.21126674490013986</c:v>
                </c:pt>
                <c:pt idx="6423">
                  <c:v>0.21008012057452863</c:v>
                </c:pt>
                <c:pt idx="6424">
                  <c:v>0.20889349624891743</c:v>
                </c:pt>
                <c:pt idx="6425">
                  <c:v>0.20782309737068044</c:v>
                </c:pt>
                <c:pt idx="6426">
                  <c:v>0.20512629207080005</c:v>
                </c:pt>
                <c:pt idx="6427">
                  <c:v>0.20627167510863331</c:v>
                </c:pt>
                <c:pt idx="6428">
                  <c:v>0.20894036134866509</c:v>
                </c:pt>
                <c:pt idx="6429">
                  <c:v>0.20921780273917134</c:v>
                </c:pt>
                <c:pt idx="6430">
                  <c:v>0.20904646393449383</c:v>
                </c:pt>
                <c:pt idx="6431">
                  <c:v>0.21138334526831207</c:v>
                </c:pt>
                <c:pt idx="6432">
                  <c:v>0.21133085635659468</c:v>
                </c:pt>
                <c:pt idx="6433">
                  <c:v>0.21014460695178144</c:v>
                </c:pt>
                <c:pt idx="6434">
                  <c:v>0.20895798262617021</c:v>
                </c:pt>
                <c:pt idx="6435">
                  <c:v>0.20511129523888078</c:v>
                </c:pt>
                <c:pt idx="6436">
                  <c:v>0.20654761681594763</c:v>
                </c:pt>
                <c:pt idx="6437">
                  <c:v>0.2074020613145473</c:v>
                </c:pt>
                <c:pt idx="6438">
                  <c:v>0.20630466813885567</c:v>
                </c:pt>
                <c:pt idx="6439">
                  <c:v>0.20557169797880198</c:v>
                </c:pt>
                <c:pt idx="6440">
                  <c:v>0.20790857931262022</c:v>
                </c:pt>
                <c:pt idx="6441">
                  <c:v>0.21024583556723642</c:v>
                </c:pt>
                <c:pt idx="6442">
                  <c:v>0.21139534273384747</c:v>
                </c:pt>
                <c:pt idx="6443">
                  <c:v>0.20983492237264878</c:v>
                </c:pt>
                <c:pt idx="6444">
                  <c:v>0.20509629840696153</c:v>
                </c:pt>
                <c:pt idx="6445">
                  <c:v>0.20558669481072123</c:v>
                </c:pt>
                <c:pt idx="6446">
                  <c:v>0.20448892671423161</c:v>
                </c:pt>
                <c:pt idx="6447">
                  <c:v>0.20339153353853998</c:v>
                </c:pt>
                <c:pt idx="6448">
                  <c:v>0.20229414036284835</c:v>
                </c:pt>
                <c:pt idx="6449">
                  <c:v>0.20443418827772633</c:v>
                </c:pt>
                <c:pt idx="6450">
                  <c:v>0.20677106961154457</c:v>
                </c:pt>
                <c:pt idx="6451">
                  <c:v>0.20903296678576649</c:v>
                </c:pt>
                <c:pt idx="6452">
                  <c:v>0.20820889087180333</c:v>
                </c:pt>
                <c:pt idx="6453">
                  <c:v>0.205914750508955</c:v>
                </c:pt>
                <c:pt idx="6454">
                  <c:v>0.20275191865718367</c:v>
                </c:pt>
                <c:pt idx="6455">
                  <c:v>0.20157579211391594</c:v>
                </c:pt>
                <c:pt idx="6456">
                  <c:v>0.20047839893822431</c:v>
                </c:pt>
                <c:pt idx="6457">
                  <c:v>0.19938100576253268</c:v>
                </c:pt>
                <c:pt idx="6458">
                  <c:v>0.20095942232203448</c:v>
                </c:pt>
                <c:pt idx="6459">
                  <c:v>0.20329667857665068</c:v>
                </c:pt>
                <c:pt idx="6460">
                  <c:v>0.20540110901572042</c:v>
                </c:pt>
                <c:pt idx="6461">
                  <c:v>0.20658323429175587</c:v>
                </c:pt>
                <c:pt idx="6462">
                  <c:v>0.20481548272927344</c:v>
                </c:pt>
                <c:pt idx="6463">
                  <c:v>0.20206168946809985</c:v>
                </c:pt>
                <c:pt idx="6464">
                  <c:v>0.19866265751360024</c:v>
                </c:pt>
                <c:pt idx="6465">
                  <c:v>0.19756526433790861</c:v>
                </c:pt>
                <c:pt idx="6466">
                  <c:v>0.19646749624141899</c:v>
                </c:pt>
                <c:pt idx="6467">
                  <c:v>0.19748503128714059</c:v>
                </c:pt>
                <c:pt idx="6468">
                  <c:v>0.19982191262095883</c:v>
                </c:pt>
                <c:pt idx="6469">
                  <c:v>0.20176925124567435</c:v>
                </c:pt>
                <c:pt idx="6470">
                  <c:v>0.20363785650281377</c:v>
                </c:pt>
                <c:pt idx="6471">
                  <c:v>0.20011884989296011</c:v>
                </c:pt>
                <c:pt idx="6472">
                  <c:v>0.2000041241287778</c:v>
                </c:pt>
                <c:pt idx="6473">
                  <c:v>0.19767511613171718</c:v>
                </c:pt>
                <c:pt idx="6474">
                  <c:v>0.19465212973759294</c:v>
                </c:pt>
                <c:pt idx="6475">
                  <c:v>0.19355436164110332</c:v>
                </c:pt>
                <c:pt idx="6476">
                  <c:v>0.19401026533144874</c:v>
                </c:pt>
                <c:pt idx="6477">
                  <c:v>0.19626916313928683</c:v>
                </c:pt>
                <c:pt idx="6478">
                  <c:v>0.19813776839642624</c:v>
                </c:pt>
                <c:pt idx="6479">
                  <c:v>0.20000637365356569</c:v>
                </c:pt>
                <c:pt idx="6480">
                  <c:v>0.22813968049249597</c:v>
                </c:pt>
                <c:pt idx="6481">
                  <c:v>0.22735309665833092</c:v>
                </c:pt>
                <c:pt idx="6482">
                  <c:v>0.22508107662256349</c:v>
                </c:pt>
                <c:pt idx="6483">
                  <c:v>0.22411528064696332</c:v>
                </c:pt>
                <c:pt idx="6484">
                  <c:v>0.2243256112146309</c:v>
                </c:pt>
                <c:pt idx="6485">
                  <c:v>0.22519992651552359</c:v>
                </c:pt>
                <c:pt idx="6486">
                  <c:v>0.22753268372056404</c:v>
                </c:pt>
                <c:pt idx="6487">
                  <c:v>0.22972634530955335</c:v>
                </c:pt>
                <c:pt idx="6488">
                  <c:v>0.22872268233335707</c:v>
                </c:pt>
                <c:pt idx="6489">
                  <c:v>0.2297619627853616</c:v>
                </c:pt>
                <c:pt idx="6490">
                  <c:v>0.23041395005305129</c:v>
                </c:pt>
                <c:pt idx="6491">
                  <c:v>0.231187036738489</c:v>
                </c:pt>
                <c:pt idx="6492">
                  <c:v>0.23138761936540905</c:v>
                </c:pt>
                <c:pt idx="6493">
                  <c:v>0.23160169914105644</c:v>
                </c:pt>
                <c:pt idx="6494">
                  <c:v>0.23182777638223925</c:v>
                </c:pt>
                <c:pt idx="6495">
                  <c:v>0.23175016777705709</c:v>
                </c:pt>
                <c:pt idx="6496">
                  <c:v>0.2307468797216588</c:v>
                </c:pt>
                <c:pt idx="6497">
                  <c:v>0.22974321674546253</c:v>
                </c:pt>
                <c:pt idx="6498">
                  <c:v>0.22974696595344232</c:v>
                </c:pt>
                <c:pt idx="6499">
                  <c:v>0.23039857830033406</c:v>
                </c:pt>
                <c:pt idx="6500">
                  <c:v>0.23171342553885491</c:v>
                </c:pt>
                <c:pt idx="6501">
                  <c:v>0.23436636510537148</c:v>
                </c:pt>
                <c:pt idx="6502">
                  <c:v>0.23508021430472811</c:v>
                </c:pt>
                <c:pt idx="6503">
                  <c:v>0.23399369383217794</c:v>
                </c:pt>
                <c:pt idx="6504">
                  <c:v>0.23280706950656674</c:v>
                </c:pt>
                <c:pt idx="6505">
                  <c:v>0.23176741413376425</c:v>
                </c:pt>
                <c:pt idx="6506">
                  <c:v>0.23076375115756798</c:v>
                </c:pt>
                <c:pt idx="6507">
                  <c:v>0.22973196912152308</c:v>
                </c:pt>
                <c:pt idx="6508">
                  <c:v>0.23038358146841481</c:v>
                </c:pt>
                <c:pt idx="6509">
                  <c:v>0.23198974216696722</c:v>
                </c:pt>
                <c:pt idx="6510">
                  <c:v>0.23145323050505581</c:v>
                </c:pt>
                <c:pt idx="6511">
                  <c:v>0.23160582326983425</c:v>
                </c:pt>
                <c:pt idx="6512">
                  <c:v>0.23394270460365249</c:v>
                </c:pt>
                <c:pt idx="6513">
                  <c:v>0.23405818020943076</c:v>
                </c:pt>
                <c:pt idx="6514">
                  <c:v>0.23287155588381955</c:v>
                </c:pt>
                <c:pt idx="6515">
                  <c:v>0.23178466049047139</c:v>
                </c:pt>
                <c:pt idx="6516">
                  <c:v>0.22977133580531112</c:v>
                </c:pt>
                <c:pt idx="6517">
                  <c:v>0.23048331040067785</c:v>
                </c:pt>
                <c:pt idx="6518">
                  <c:v>0.22963748908043177</c:v>
                </c:pt>
                <c:pt idx="6519">
                  <c:v>0.22854009590474011</c:v>
                </c:pt>
                <c:pt idx="6520">
                  <c:v>0.22813105731414238</c:v>
                </c:pt>
                <c:pt idx="6521">
                  <c:v>0.2304683135687586</c:v>
                </c:pt>
                <c:pt idx="6522">
                  <c:v>0.23280519490257684</c:v>
                </c:pt>
                <c:pt idx="6523">
                  <c:v>0.23412229166588558</c:v>
                </c:pt>
                <c:pt idx="6524">
                  <c:v>0.23293604226107234</c:v>
                </c:pt>
                <c:pt idx="6525">
                  <c:v>0.23096920775486179</c:v>
                </c:pt>
                <c:pt idx="6526">
                  <c:v>0.23133625521608561</c:v>
                </c:pt>
                <c:pt idx="6527">
                  <c:v>0.22763991106878673</c:v>
                </c:pt>
                <c:pt idx="6528">
                  <c:v>0.22562696130442444</c:v>
                </c:pt>
                <c:pt idx="6529">
                  <c:v>0.22465666627924852</c:v>
                </c:pt>
                <c:pt idx="6530">
                  <c:v>0.22699354761306673</c:v>
                </c:pt>
                <c:pt idx="6531">
                  <c:v>0.22933080386768295</c:v>
                </c:pt>
                <c:pt idx="6532">
                  <c:v>0.23166768520150119</c:v>
                </c:pt>
                <c:pt idx="6533">
                  <c:v>0.23357340761764078</c:v>
                </c:pt>
                <c:pt idx="6534">
                  <c:v>0.23216707970441244</c:v>
                </c:pt>
                <c:pt idx="6535">
                  <c:v>0.23064602602700179</c:v>
                </c:pt>
                <c:pt idx="6536">
                  <c:v>0.22694968187970291</c:v>
                </c:pt>
                <c:pt idx="6537">
                  <c:v>0.22325333773240402</c:v>
                </c:pt>
                <c:pt idx="6538">
                  <c:v>0.22161643352841712</c:v>
                </c:pt>
                <c:pt idx="6539">
                  <c:v>0.22351915657817287</c:v>
                </c:pt>
                <c:pt idx="6540">
                  <c:v>0.2258560379119911</c:v>
                </c:pt>
                <c:pt idx="6541">
                  <c:v>0.22819291924580931</c:v>
                </c:pt>
                <c:pt idx="6542">
                  <c:v>0.2302827277737578</c:v>
                </c:pt>
                <c:pt idx="6543">
                  <c:v>0.23154883530854106</c:v>
                </c:pt>
                <c:pt idx="6544">
                  <c:v>0.22964423765479541</c:v>
                </c:pt>
                <c:pt idx="6545">
                  <c:v>0.22625945269061912</c:v>
                </c:pt>
                <c:pt idx="6546">
                  <c:v>0.22256310854332023</c:v>
                </c:pt>
                <c:pt idx="6547">
                  <c:v>0.21886638947522336</c:v>
                </c:pt>
                <c:pt idx="6548">
                  <c:v>0.22004439062248099</c:v>
                </c:pt>
                <c:pt idx="6549">
                  <c:v>0.22238164687709722</c:v>
                </c:pt>
                <c:pt idx="6550">
                  <c:v>0.22471852821091545</c:v>
                </c:pt>
                <c:pt idx="6551">
                  <c:v>0.22665087000371173</c:v>
                </c:pt>
                <c:pt idx="6552">
                  <c:v>0.22852734859760876</c:v>
                </c:pt>
                <c:pt idx="6553">
                  <c:v>0.22673785162884341</c:v>
                </c:pt>
                <c:pt idx="6554">
                  <c:v>0.22483325397509776</c:v>
                </c:pt>
                <c:pt idx="6555">
                  <c:v>0.22187287935423641</c:v>
                </c:pt>
                <c:pt idx="6556">
                  <c:v>0.21817653520693753</c:v>
                </c:pt>
                <c:pt idx="6557">
                  <c:v>0.21719124334984236</c:v>
                </c:pt>
                <c:pt idx="6558">
                  <c:v>0.21890688092140537</c:v>
                </c:pt>
                <c:pt idx="6559">
                  <c:v>0.22115040697652621</c:v>
                </c:pt>
                <c:pt idx="6560">
                  <c:v>0.22315548340413088</c:v>
                </c:pt>
                <c:pt idx="6561">
                  <c:v>0.25243529804328835</c:v>
                </c:pt>
                <c:pt idx="6562">
                  <c:v>0.25309215928135181</c:v>
                </c:pt>
                <c:pt idx="6563">
                  <c:v>0.25083738560229152</c:v>
                </c:pt>
                <c:pt idx="6564">
                  <c:v>0.24856536556652406</c:v>
                </c:pt>
                <c:pt idx="6565">
                  <c:v>0.24875620025269662</c:v>
                </c:pt>
                <c:pt idx="6566">
                  <c:v>0.25108895745773707</c:v>
                </c:pt>
                <c:pt idx="6567">
                  <c:v>0.25342208958357548</c:v>
                </c:pt>
                <c:pt idx="6568">
                  <c:v>0.25266699909644086</c:v>
                </c:pt>
                <c:pt idx="6569">
                  <c:v>0.25166333612024461</c:v>
                </c:pt>
                <c:pt idx="6570">
                  <c:v>0.25409507241595214</c:v>
                </c:pt>
                <c:pt idx="6571">
                  <c:v>0.25475193365401561</c:v>
                </c:pt>
                <c:pt idx="6572">
                  <c:v>0.25540879489207907</c:v>
                </c:pt>
                <c:pt idx="6573">
                  <c:v>0.2549982566182894</c:v>
                </c:pt>
                <c:pt idx="6574">
                  <c:v>0.25526782467203801</c:v>
                </c:pt>
                <c:pt idx="6575">
                  <c:v>0.25569448454014088</c:v>
                </c:pt>
                <c:pt idx="6576">
                  <c:v>0.25469082156394462</c:v>
                </c:pt>
                <c:pt idx="6577">
                  <c:v>0.25368753350854634</c:v>
                </c:pt>
                <c:pt idx="6578">
                  <c:v>0.25268424545314805</c:v>
                </c:pt>
                <c:pt idx="6579">
                  <c:v>0.25435264300416538</c:v>
                </c:pt>
                <c:pt idx="6580">
                  <c:v>0.25500425535105709</c:v>
                </c:pt>
                <c:pt idx="6581">
                  <c:v>0.25565586769794879</c:v>
                </c:pt>
                <c:pt idx="6582">
                  <c:v>0.25660179287125595</c:v>
                </c:pt>
                <c:pt idx="6583">
                  <c:v>0.25763994856086653</c:v>
                </c:pt>
                <c:pt idx="6584">
                  <c:v>0.25672064276421608</c:v>
                </c:pt>
                <c:pt idx="6585">
                  <c:v>0.25571173089684807</c:v>
                </c:pt>
                <c:pt idx="6586">
                  <c:v>0.25470806792065176</c:v>
                </c:pt>
                <c:pt idx="6587">
                  <c:v>0.25370477986525347</c:v>
                </c:pt>
                <c:pt idx="6588">
                  <c:v>0.25482579305121794</c:v>
                </c:pt>
                <c:pt idx="6589">
                  <c:v>0.25553776764658465</c:v>
                </c:pt>
                <c:pt idx="6590">
                  <c:v>0.25624974224195141</c:v>
                </c:pt>
                <c:pt idx="6591">
                  <c:v>0.25368865827094028</c:v>
                </c:pt>
                <c:pt idx="6592">
                  <c:v>0.25416518260517468</c:v>
                </c:pt>
                <c:pt idx="6593">
                  <c:v>0.25650206393899289</c:v>
                </c:pt>
                <c:pt idx="6594">
                  <c:v>0.25678512914146884</c:v>
                </c:pt>
                <c:pt idx="6595">
                  <c:v>0.25572860233275718</c:v>
                </c:pt>
                <c:pt idx="6596">
                  <c:v>0.25472531427735889</c:v>
                </c:pt>
                <c:pt idx="6597">
                  <c:v>0.25602366500076856</c:v>
                </c:pt>
                <c:pt idx="6598">
                  <c:v>0.25673563959613532</c:v>
                </c:pt>
                <c:pt idx="6599">
                  <c:v>0.25622424762768864</c:v>
                </c:pt>
                <c:pt idx="6600">
                  <c:v>0.25252790348038978</c:v>
                </c:pt>
                <c:pt idx="6601">
                  <c:v>0.25069079157028079</c:v>
                </c:pt>
                <c:pt idx="6602">
                  <c:v>0.253027672904099</c:v>
                </c:pt>
                <c:pt idx="6603">
                  <c:v>0.25536455423791726</c:v>
                </c:pt>
                <c:pt idx="6604">
                  <c:v>0.25684961551872165</c:v>
                </c:pt>
                <c:pt idx="6605">
                  <c:v>0.25574584868946437</c:v>
                </c:pt>
                <c:pt idx="6606">
                  <c:v>0.2572219118711172</c:v>
                </c:pt>
                <c:pt idx="6607">
                  <c:v>0.25793388646648396</c:v>
                </c:pt>
                <c:pt idx="6608">
                  <c:v>0.25553401843860485</c:v>
                </c:pt>
                <c:pt idx="6609">
                  <c:v>0.25183767429130594</c:v>
                </c:pt>
                <c:pt idx="6610">
                  <c:v>0.24896165684999044</c:v>
                </c:pt>
                <c:pt idx="6611">
                  <c:v>0.24996382014299479</c:v>
                </c:pt>
                <c:pt idx="6612">
                  <c:v>0.25189016320302338</c:v>
                </c:pt>
                <c:pt idx="6613">
                  <c:v>0.25422704453684158</c:v>
                </c:pt>
                <c:pt idx="6614">
                  <c:v>0.25656392587065985</c:v>
                </c:pt>
                <c:pt idx="6615">
                  <c:v>0.25818358371793959</c:v>
                </c:pt>
                <c:pt idx="6616">
                  <c:v>0.25854050831761788</c:v>
                </c:pt>
                <c:pt idx="6617">
                  <c:v>0.25484378924952106</c:v>
                </c:pt>
                <c:pt idx="6618">
                  <c:v>0.25114744510222214</c:v>
                </c:pt>
                <c:pt idx="6619">
                  <c:v>0.24771579503829816</c:v>
                </c:pt>
                <c:pt idx="6620">
                  <c:v>0.24871833325210049</c:v>
                </c:pt>
                <c:pt idx="6621">
                  <c:v>0.24972049654510484</c:v>
                </c:pt>
                <c:pt idx="6622">
                  <c:v>0.2507526535019477</c:v>
                </c:pt>
                <c:pt idx="6623">
                  <c:v>0.25308953483576596</c:v>
                </c:pt>
                <c:pt idx="6624">
                  <c:v>0.25828256280860667</c:v>
                </c:pt>
                <c:pt idx="6625">
                  <c:v>0.25637796515486105</c:v>
                </c:pt>
                <c:pt idx="6626">
                  <c:v>0.25415393498123523</c:v>
                </c:pt>
                <c:pt idx="6627">
                  <c:v>0.25045721591313835</c:v>
                </c:pt>
                <c:pt idx="6628">
                  <c:v>0.24676087176583947</c:v>
                </c:pt>
                <c:pt idx="6629">
                  <c:v>0.24747247144040821</c:v>
                </c:pt>
                <c:pt idx="6630">
                  <c:v>0.24847500965421054</c:v>
                </c:pt>
                <c:pt idx="6631">
                  <c:v>0.24947717294721491</c:v>
                </c:pt>
                <c:pt idx="6632">
                  <c:v>0.25038823048630976</c:v>
                </c:pt>
                <c:pt idx="6633">
                  <c:v>0.25537580186185671</c:v>
                </c:pt>
                <c:pt idx="6634">
                  <c:v>0.25347120420811103</c:v>
                </c:pt>
                <c:pt idx="6635">
                  <c:v>0.25156660655436541</c:v>
                </c:pt>
                <c:pt idx="6636">
                  <c:v>0.24966200890061974</c:v>
                </c:pt>
                <c:pt idx="6637">
                  <c:v>0.24607064257675565</c:v>
                </c:pt>
                <c:pt idx="6638">
                  <c:v>0.24622698454951392</c:v>
                </c:pt>
                <c:pt idx="6639">
                  <c:v>0.24722914784251826</c:v>
                </c:pt>
                <c:pt idx="6640">
                  <c:v>0.24789913130851107</c:v>
                </c:pt>
                <c:pt idx="6641">
                  <c:v>0.24641369510690866</c:v>
                </c:pt>
                <c:pt idx="6642">
                  <c:v>0.27673129051487871</c:v>
                </c:pt>
                <c:pt idx="6643">
                  <c:v>0.27738815175294218</c:v>
                </c:pt>
                <c:pt idx="6644">
                  <c:v>0.27659331966122158</c:v>
                </c:pt>
                <c:pt idx="6645">
                  <c:v>0.27295621300000372</c:v>
                </c:pt>
                <c:pt idx="6646">
                  <c:v>0.2724751896161936</c:v>
                </c:pt>
                <c:pt idx="6647">
                  <c:v>0.27697836332074849</c:v>
                </c:pt>
                <c:pt idx="6648">
                  <c:v>0.27661094093872668</c:v>
                </c:pt>
                <c:pt idx="6649">
                  <c:v>0.27560765288332839</c:v>
                </c:pt>
                <c:pt idx="6650">
                  <c:v>0.2746043648279301</c:v>
                </c:pt>
                <c:pt idx="6651">
                  <c:v>0.27839106488754251</c:v>
                </c:pt>
                <c:pt idx="6652">
                  <c:v>0.27904792612560597</c:v>
                </c:pt>
                <c:pt idx="6653">
                  <c:v>0.27971790959159876</c:v>
                </c:pt>
                <c:pt idx="6654">
                  <c:v>0.28092665424429092</c:v>
                </c:pt>
                <c:pt idx="6655">
                  <c:v>0.28007970816165084</c:v>
                </c:pt>
                <c:pt idx="6656">
                  <c:v>0.27863513832702841</c:v>
                </c:pt>
                <c:pt idx="6657">
                  <c:v>0.27763185027163012</c:v>
                </c:pt>
                <c:pt idx="6658">
                  <c:v>0.27662818729543381</c:v>
                </c:pt>
                <c:pt idx="6659">
                  <c:v>0.27562489924003553</c:v>
                </c:pt>
                <c:pt idx="6660">
                  <c:v>0.27988062521792273</c:v>
                </c:pt>
                <c:pt idx="6661">
                  <c:v>0.28059259981328943</c:v>
                </c:pt>
                <c:pt idx="6662">
                  <c:v>0.28130457440865619</c:v>
                </c:pt>
                <c:pt idx="6663">
                  <c:v>0.28180209430757752</c:v>
                </c:pt>
                <c:pt idx="6664">
                  <c:v>0.28150665671876818</c:v>
                </c:pt>
                <c:pt idx="6665">
                  <c:v>0.28080517990574488</c:v>
                </c:pt>
                <c:pt idx="6666">
                  <c:v>0.27925525732688972</c:v>
                </c:pt>
                <c:pt idx="6667">
                  <c:v>0.27770570966883246</c:v>
                </c:pt>
                <c:pt idx="6668">
                  <c:v>0.276645433652141</c:v>
                </c:pt>
                <c:pt idx="6669">
                  <c:v>0.28107849716747335</c:v>
                </c:pt>
                <c:pt idx="6670">
                  <c:v>0.28179047176284011</c:v>
                </c:pt>
                <c:pt idx="6671">
                  <c:v>0.28250244635820682</c:v>
                </c:pt>
                <c:pt idx="6672">
                  <c:v>0.28111224003929169</c:v>
                </c:pt>
                <c:pt idx="6673">
                  <c:v>0.28048837183145059</c:v>
                </c:pt>
                <c:pt idx="6674">
                  <c:v>0.28149053512445493</c:v>
                </c:pt>
                <c:pt idx="6675">
                  <c:v>0.2814267985887981</c:v>
                </c:pt>
                <c:pt idx="6676">
                  <c:v>0.27998072907098376</c:v>
                </c:pt>
                <c:pt idx="6677">
                  <c:v>0.27843080649212854</c:v>
                </c:pt>
                <c:pt idx="6678">
                  <c:v>0.28227636911702403</c:v>
                </c:pt>
                <c:pt idx="6679">
                  <c:v>0.28298834371239073</c:v>
                </c:pt>
                <c:pt idx="6680">
                  <c:v>0.28370031830775749</c:v>
                </c:pt>
                <c:pt idx="6681">
                  <c:v>0.2804220108502079</c:v>
                </c:pt>
                <c:pt idx="6682">
                  <c:v>0.27924288494055632</c:v>
                </c:pt>
                <c:pt idx="6683">
                  <c:v>0.28024504823356067</c:v>
                </c:pt>
                <c:pt idx="6684">
                  <c:v>0.28124721152656501</c:v>
                </c:pt>
                <c:pt idx="6685">
                  <c:v>0.28144142049991938</c:v>
                </c:pt>
                <c:pt idx="6686">
                  <c:v>0.2807062008150778</c:v>
                </c:pt>
                <c:pt idx="6687">
                  <c:v>0.28347424106657471</c:v>
                </c:pt>
                <c:pt idx="6688">
                  <c:v>0.28418621566194141</c:v>
                </c:pt>
                <c:pt idx="6689">
                  <c:v>0.28342850072922093</c:v>
                </c:pt>
                <c:pt idx="6690">
                  <c:v>0.27973178166112411</c:v>
                </c:pt>
                <c:pt idx="6691">
                  <c:v>0.27799702312886404</c:v>
                </c:pt>
                <c:pt idx="6692">
                  <c:v>0.27899956134266635</c:v>
                </c:pt>
                <c:pt idx="6693">
                  <c:v>0.28000172463567069</c:v>
                </c:pt>
                <c:pt idx="6694">
                  <c:v>0.28100388792867509</c:v>
                </c:pt>
                <c:pt idx="6695">
                  <c:v>0.28145604241104066</c:v>
                </c:pt>
                <c:pt idx="6696">
                  <c:v>0.28414497437416347</c:v>
                </c:pt>
                <c:pt idx="6697">
                  <c:v>0.28528510852082495</c:v>
                </c:pt>
                <c:pt idx="6698">
                  <c:v>0.28273827154013714</c:v>
                </c:pt>
                <c:pt idx="6699">
                  <c:v>0.27904155247204027</c:v>
                </c:pt>
                <c:pt idx="6700">
                  <c:v>0.27675153623796972</c:v>
                </c:pt>
                <c:pt idx="6701">
                  <c:v>0.27775369953097406</c:v>
                </c:pt>
                <c:pt idx="6702">
                  <c:v>0.27875623774477643</c:v>
                </c:pt>
                <c:pt idx="6703">
                  <c:v>0.27975840103778077</c:v>
                </c:pt>
                <c:pt idx="6704">
                  <c:v>0.28067395762645142</c:v>
                </c:pt>
                <c:pt idx="6705">
                  <c:v>0.28473060066061046</c:v>
                </c:pt>
                <c:pt idx="6706">
                  <c:v>0.28311131773412868</c:v>
                </c:pt>
                <c:pt idx="6707">
                  <c:v>0.281206720080383</c:v>
                </c:pt>
                <c:pt idx="6708">
                  <c:v>0.27835169820375444</c:v>
                </c:pt>
                <c:pt idx="6709">
                  <c:v>0.27550604934707545</c:v>
                </c:pt>
                <c:pt idx="6710">
                  <c:v>0.2765082126400798</c:v>
                </c:pt>
                <c:pt idx="6711">
                  <c:v>0.27751037593308414</c:v>
                </c:pt>
                <c:pt idx="6712">
                  <c:v>0.27818448352785474</c:v>
                </c:pt>
                <c:pt idx="6713">
                  <c:v>0.27884846826107984</c:v>
                </c:pt>
                <c:pt idx="6714">
                  <c:v>0.28210915444112433</c:v>
                </c:pt>
                <c:pt idx="6715">
                  <c:v>0.28020455678737866</c:v>
                </c:pt>
                <c:pt idx="6716">
                  <c:v>0.278300334054431</c:v>
                </c:pt>
                <c:pt idx="6717">
                  <c:v>0.27639573640068538</c:v>
                </c:pt>
                <c:pt idx="6718">
                  <c:v>0.27426018753538317</c:v>
                </c:pt>
                <c:pt idx="6719">
                  <c:v>0.27503102469603297</c:v>
                </c:pt>
                <c:pt idx="6720">
                  <c:v>0.27569500942925806</c:v>
                </c:pt>
                <c:pt idx="6721">
                  <c:v>0.27635899416248316</c:v>
                </c:pt>
                <c:pt idx="6722">
                  <c:v>0.27491779861504256</c:v>
                </c:pt>
                <c:pt idx="6723">
                  <c:v>0.30161065974812823</c:v>
                </c:pt>
                <c:pt idx="6724">
                  <c:v>0.30230126385800998</c:v>
                </c:pt>
                <c:pt idx="6725">
                  <c:v>0.30699039827836372</c:v>
                </c:pt>
                <c:pt idx="6726">
                  <c:v>0.30984729475898215</c:v>
                </c:pt>
                <c:pt idx="6727">
                  <c:v>0.30978918203529504</c:v>
                </c:pt>
                <c:pt idx="6728">
                  <c:v>0.30748079468212342</c:v>
                </c:pt>
                <c:pt idx="6729">
                  <c:v>0.30529463150909369</c:v>
                </c:pt>
                <c:pt idx="6730">
                  <c:v>0.30374470893023847</c:v>
                </c:pt>
                <c:pt idx="6731">
                  <c:v>0.30219516127218127</c:v>
                </c:pt>
                <c:pt idx="6732">
                  <c:v>0.30364497999797541</c:v>
                </c:pt>
                <c:pt idx="6733">
                  <c:v>0.30433558410785722</c:v>
                </c:pt>
                <c:pt idx="6734">
                  <c:v>0.30575465932821694</c:v>
                </c:pt>
                <c:pt idx="6735">
                  <c:v>0.31087045361667348</c:v>
                </c:pt>
                <c:pt idx="6736">
                  <c:v>0.30976893631220404</c:v>
                </c:pt>
                <c:pt idx="6737">
                  <c:v>0.30869328854279532</c:v>
                </c:pt>
                <c:pt idx="6738">
                  <c:v>0.307569650911245</c:v>
                </c:pt>
                <c:pt idx="6739">
                  <c:v>0.30602010325318779</c:v>
                </c:pt>
                <c:pt idx="6740">
                  <c:v>0.30447018067433257</c:v>
                </c:pt>
                <c:pt idx="6741">
                  <c:v>0.30567930024782264</c:v>
                </c:pt>
                <c:pt idx="6742">
                  <c:v>0.30637027927850241</c:v>
                </c:pt>
                <c:pt idx="6743">
                  <c:v>0.30706088338838422</c:v>
                </c:pt>
                <c:pt idx="6744">
                  <c:v>0.30956497939810212</c:v>
                </c:pt>
                <c:pt idx="6745">
                  <c:v>0.30889687053609927</c:v>
                </c:pt>
                <c:pt idx="6746">
                  <c:v>0.30880239049500791</c:v>
                </c:pt>
                <c:pt idx="6747">
                  <c:v>0.3087079104539166</c:v>
                </c:pt>
                <c:pt idx="6748">
                  <c:v>0.30829512265533904</c:v>
                </c:pt>
                <c:pt idx="6749">
                  <c:v>0.30674520007648387</c:v>
                </c:pt>
                <c:pt idx="6750">
                  <c:v>0.30733082636293085</c:v>
                </c:pt>
                <c:pt idx="6751">
                  <c:v>0.30804280095829756</c:v>
                </c:pt>
                <c:pt idx="6752">
                  <c:v>0.30875477555366426</c:v>
                </c:pt>
                <c:pt idx="6753">
                  <c:v>0.30900634740910982</c:v>
                </c:pt>
                <c:pt idx="6754">
                  <c:v>0.30900559756751389</c:v>
                </c:pt>
                <c:pt idx="6755">
                  <c:v>0.30891149244722055</c:v>
                </c:pt>
                <c:pt idx="6756">
                  <c:v>0.30881701240612919</c:v>
                </c:pt>
                <c:pt idx="6757">
                  <c:v>0.30872253236503788</c:v>
                </c:pt>
                <c:pt idx="6758">
                  <c:v>0.30862805232394658</c:v>
                </c:pt>
                <c:pt idx="6759">
                  <c:v>0.30852907323327949</c:v>
                </c:pt>
                <c:pt idx="6760">
                  <c:v>0.3092410478286462</c:v>
                </c:pt>
                <c:pt idx="6761">
                  <c:v>0.3099530224240129</c:v>
                </c:pt>
                <c:pt idx="6762">
                  <c:v>0.30831611822002603</c:v>
                </c:pt>
                <c:pt idx="6763">
                  <c:v>0.30827825121942992</c:v>
                </c:pt>
                <c:pt idx="6764">
                  <c:v>0.30902021947863512</c:v>
                </c:pt>
                <c:pt idx="6765">
                  <c:v>0.30892573943754381</c:v>
                </c:pt>
                <c:pt idx="6766">
                  <c:v>0.30883163431725047</c:v>
                </c:pt>
                <c:pt idx="6767">
                  <c:v>0.30873715427615916</c:v>
                </c:pt>
                <c:pt idx="6768">
                  <c:v>0.30952111366473833</c:v>
                </c:pt>
                <c:pt idx="6769">
                  <c:v>0.31043891977819688</c:v>
                </c:pt>
                <c:pt idx="6770">
                  <c:v>0.31115089437356358</c:v>
                </c:pt>
                <c:pt idx="6771">
                  <c:v>0.3076262639517402</c:v>
                </c:pt>
                <c:pt idx="6772">
                  <c:v>0.3070327643285356</c:v>
                </c:pt>
                <c:pt idx="6773">
                  <c:v>0.30803492762153994</c:v>
                </c:pt>
                <c:pt idx="6774">
                  <c:v>0.3090348413897564</c:v>
                </c:pt>
                <c:pt idx="6775">
                  <c:v>0.30894073626946306</c:v>
                </c:pt>
                <c:pt idx="6776">
                  <c:v>0.30914731762915082</c:v>
                </c:pt>
                <c:pt idx="6777">
                  <c:v>0.31010636503038735</c:v>
                </c:pt>
                <c:pt idx="6778">
                  <c:v>0.31124649917704883</c:v>
                </c:pt>
                <c:pt idx="6779">
                  <c:v>0.31063237890995526</c:v>
                </c:pt>
                <c:pt idx="6780">
                  <c:v>0.30693603476265641</c:v>
                </c:pt>
                <c:pt idx="6781">
                  <c:v>0.30578690251684332</c:v>
                </c:pt>
                <c:pt idx="6782">
                  <c:v>0.30678944073064562</c:v>
                </c:pt>
                <c:pt idx="6783">
                  <c:v>0.30779160402365002</c:v>
                </c:pt>
                <c:pt idx="6784">
                  <c:v>0.30854931895637044</c:v>
                </c:pt>
                <c:pt idx="6785">
                  <c:v>0.3097415670939514</c:v>
                </c:pt>
                <c:pt idx="6786">
                  <c:v>0.31069199131683434</c:v>
                </c:pt>
                <c:pt idx="6787">
                  <c:v>0.30984504523419426</c:v>
                </c:pt>
                <c:pt idx="6788">
                  <c:v>0.30794044758044864</c:v>
                </c:pt>
                <c:pt idx="6789">
                  <c:v>0.30603584992670296</c:v>
                </c:pt>
                <c:pt idx="6790">
                  <c:v>0.304541415625949</c:v>
                </c:pt>
                <c:pt idx="6791">
                  <c:v>0.30531637691537661</c:v>
                </c:pt>
                <c:pt idx="6792">
                  <c:v>0.30598036164860171</c:v>
                </c:pt>
                <c:pt idx="6793">
                  <c:v>0.30664434638182686</c:v>
                </c:pt>
                <c:pt idx="6794">
                  <c:v>0.30783546975701381</c:v>
                </c:pt>
                <c:pt idx="6795">
                  <c:v>0.30884288194118992</c:v>
                </c:pt>
                <c:pt idx="6796">
                  <c:v>0.3069382842874443</c:v>
                </c:pt>
                <c:pt idx="6797">
                  <c:v>0.30503368663369862</c:v>
                </c:pt>
                <c:pt idx="6798">
                  <c:v>0.30283477615353754</c:v>
                </c:pt>
                <c:pt idx="6799">
                  <c:v>0.30282690281677993</c:v>
                </c:pt>
                <c:pt idx="6800">
                  <c:v>0.30349088755000508</c:v>
                </c:pt>
                <c:pt idx="6801">
                  <c:v>0.30415487228323018</c:v>
                </c:pt>
                <c:pt idx="6802">
                  <c:v>0.30481923193725324</c:v>
                </c:pt>
                <c:pt idx="6803">
                  <c:v>0.30572391582278241</c:v>
                </c:pt>
                <c:pt idx="6804">
                  <c:v>0.3280924404719503</c:v>
                </c:pt>
                <c:pt idx="6805">
                  <c:v>0.3314993457632075</c:v>
                </c:pt>
                <c:pt idx="6806">
                  <c:v>0.3366151400516641</c:v>
                </c:pt>
                <c:pt idx="6807">
                  <c:v>0.34040708900244826</c:v>
                </c:pt>
                <c:pt idx="6808">
                  <c:v>0.33937493204560537</c:v>
                </c:pt>
                <c:pt idx="6809">
                  <c:v>0.33794498412210422</c:v>
                </c:pt>
                <c:pt idx="6810">
                  <c:v>0.33650866254503736</c:v>
                </c:pt>
                <c:pt idx="6811">
                  <c:v>0.33433412191674511</c:v>
                </c:pt>
                <c:pt idx="6812">
                  <c:v>0.33278457425868785</c:v>
                </c:pt>
                <c:pt idx="6813">
                  <c:v>0.32935292419476386</c:v>
                </c:pt>
                <c:pt idx="6814">
                  <c:v>0.3301938715446362</c:v>
                </c:pt>
                <c:pt idx="6815">
                  <c:v>0.33530929091229478</c:v>
                </c:pt>
                <c:pt idx="6816">
                  <c:v>0.34004978948197195</c:v>
                </c:pt>
                <c:pt idx="6817">
                  <c:v>0.33858684852824839</c:v>
                </c:pt>
                <c:pt idx="6818">
                  <c:v>0.33712353265372691</c:v>
                </c:pt>
                <c:pt idx="6819">
                  <c:v>0.3359890223190351</c:v>
                </c:pt>
                <c:pt idx="6820">
                  <c:v>0.33589491719874176</c:v>
                </c:pt>
                <c:pt idx="6821">
                  <c:v>0.33505959366083915</c:v>
                </c:pt>
                <c:pt idx="6822">
                  <c:v>0.33098795379476087</c:v>
                </c:pt>
                <c:pt idx="6823">
                  <c:v>0.33167855790464262</c:v>
                </c:pt>
                <c:pt idx="6824">
                  <c:v>0.33400381669372348</c:v>
                </c:pt>
                <c:pt idx="6825">
                  <c:v>0.33875743749132997</c:v>
                </c:pt>
                <c:pt idx="6826">
                  <c:v>0.33729412161680844</c:v>
                </c:pt>
                <c:pt idx="6827">
                  <c:v>0.33619260431233899</c:v>
                </c:pt>
                <c:pt idx="6828">
                  <c:v>0.33609812427124769</c:v>
                </c:pt>
                <c:pt idx="6829">
                  <c:v>0.33600364423015638</c:v>
                </c:pt>
                <c:pt idx="6830">
                  <c:v>0.33590953910986304</c:v>
                </c:pt>
                <c:pt idx="6831">
                  <c:v>0.3330222740446081</c:v>
                </c:pt>
                <c:pt idx="6832">
                  <c:v>0.33371287815448986</c:v>
                </c:pt>
                <c:pt idx="6833">
                  <c:v>0.33440385718516963</c:v>
                </c:pt>
                <c:pt idx="6834">
                  <c:v>0.33746508550068799</c:v>
                </c:pt>
                <c:pt idx="6835">
                  <c:v>0.33639581138484498</c:v>
                </c:pt>
                <c:pt idx="6836">
                  <c:v>0.33630133134375362</c:v>
                </c:pt>
                <c:pt idx="6837">
                  <c:v>0.33620722622346028</c:v>
                </c:pt>
                <c:pt idx="6838">
                  <c:v>0.33611274618236897</c:v>
                </c:pt>
                <c:pt idx="6839">
                  <c:v>0.33612024459832862</c:v>
                </c:pt>
                <c:pt idx="6840">
                  <c:v>0.33478140242873694</c:v>
                </c:pt>
                <c:pt idx="6841">
                  <c:v>0.33549337702410365</c:v>
                </c:pt>
                <c:pt idx="6842">
                  <c:v>0.33620535161947041</c:v>
                </c:pt>
                <c:pt idx="6843">
                  <c:v>0.33631145420529912</c:v>
                </c:pt>
                <c:pt idx="6844">
                  <c:v>0.33650491333705757</c:v>
                </c:pt>
                <c:pt idx="6845">
                  <c:v>0.3364104332959662</c:v>
                </c:pt>
                <c:pt idx="6846">
                  <c:v>0.3363159532548749</c:v>
                </c:pt>
                <c:pt idx="6847">
                  <c:v>0.33634294755232957</c:v>
                </c:pt>
                <c:pt idx="6848">
                  <c:v>0.33671486898392716</c:v>
                </c:pt>
                <c:pt idx="6849">
                  <c:v>0.33548250432096222</c:v>
                </c:pt>
                <c:pt idx="6850">
                  <c:v>0.33662263846762369</c:v>
                </c:pt>
                <c:pt idx="6851">
                  <c:v>0.33740359848981905</c:v>
                </c:pt>
                <c:pt idx="6852">
                  <c:v>0.33552037132155832</c:v>
                </c:pt>
                <c:pt idx="6853">
                  <c:v>0.3360681306074092</c:v>
                </c:pt>
                <c:pt idx="6854">
                  <c:v>0.33651953524817885</c:v>
                </c:pt>
                <c:pt idx="6855">
                  <c:v>0.33656565050633053</c:v>
                </c:pt>
                <c:pt idx="6856">
                  <c:v>0.33693757193792812</c:v>
                </c:pt>
                <c:pt idx="6857">
                  <c:v>0.3373094933695257</c:v>
                </c:pt>
                <c:pt idx="6858">
                  <c:v>0.3360681306074092</c:v>
                </c:pt>
                <c:pt idx="6859">
                  <c:v>0.33720826475407073</c:v>
                </c:pt>
                <c:pt idx="6860">
                  <c:v>0.33758056110646628</c:v>
                </c:pt>
                <c:pt idx="6861">
                  <c:v>0.33483014213247453</c:v>
                </c:pt>
                <c:pt idx="6862">
                  <c:v>0.33482264371651488</c:v>
                </c:pt>
                <c:pt idx="6863">
                  <c:v>0.33560172913472031</c:v>
                </c:pt>
                <c:pt idx="6864">
                  <c:v>0.33675498550931116</c:v>
                </c:pt>
                <c:pt idx="6865">
                  <c:v>0.33753182140272869</c:v>
                </c:pt>
                <c:pt idx="6866">
                  <c:v>0.33790411775512424</c:v>
                </c:pt>
                <c:pt idx="6867">
                  <c:v>0.33665375689385618</c:v>
                </c:pt>
                <c:pt idx="6868">
                  <c:v>0.33657839781346188</c:v>
                </c:pt>
                <c:pt idx="6869">
                  <c:v>0.33467380015971626</c:v>
                </c:pt>
                <c:pt idx="6870">
                  <c:v>0.33227205752784722</c:v>
                </c:pt>
                <c:pt idx="6871">
                  <c:v>0.33311225503612363</c:v>
                </c:pt>
                <c:pt idx="6872">
                  <c:v>0.33377623976934873</c:v>
                </c:pt>
                <c:pt idx="6873">
                  <c:v>0.33464343157507975</c:v>
                </c:pt>
                <c:pt idx="6874">
                  <c:v>0.33604113630995452</c:v>
                </c:pt>
                <c:pt idx="6875">
                  <c:v>0.33743921596562726</c:v>
                </c:pt>
                <c:pt idx="6876">
                  <c:v>0.33557623452045754</c:v>
                </c:pt>
                <c:pt idx="6877">
                  <c:v>0.33367163686671192</c:v>
                </c:pt>
                <c:pt idx="6878">
                  <c:v>0.33062278093752695</c:v>
                </c:pt>
                <c:pt idx="6879">
                  <c:v>0.32620283965012392</c:v>
                </c:pt>
                <c:pt idx="6880">
                  <c:v>0.331125924648418</c:v>
                </c:pt>
                <c:pt idx="6881">
                  <c:v>0.33195112532477516</c:v>
                </c:pt>
                <c:pt idx="6882">
                  <c:v>0.33261511005800026</c:v>
                </c:pt>
                <c:pt idx="6883">
                  <c:v>0.33392958237572312</c:v>
                </c:pt>
                <c:pt idx="6884">
                  <c:v>0.33532766203139586</c:v>
                </c:pt>
                <c:pt idx="6885">
                  <c:v>0.35982386220910834</c:v>
                </c:pt>
                <c:pt idx="6886">
                  <c:v>0.36105360242648743</c:v>
                </c:pt>
                <c:pt idx="6887">
                  <c:v>0.36616939671494397</c:v>
                </c:pt>
                <c:pt idx="6888">
                  <c:v>0.3701593038470623</c:v>
                </c:pt>
                <c:pt idx="6889">
                  <c:v>0.36869636289333879</c:v>
                </c:pt>
                <c:pt idx="6890">
                  <c:v>0.36723304701881726</c:v>
                </c:pt>
                <c:pt idx="6891">
                  <c:v>0.36577010606509375</c:v>
                </c:pt>
                <c:pt idx="6892">
                  <c:v>0.36430679019057222</c:v>
                </c:pt>
                <c:pt idx="6893">
                  <c:v>0.36308117410197094</c:v>
                </c:pt>
                <c:pt idx="6894">
                  <c:v>0.36070192671798085</c:v>
                </c:pt>
                <c:pt idx="6895">
                  <c:v>0.36035475005905004</c:v>
                </c:pt>
                <c:pt idx="6896">
                  <c:v>0.36486354757557465</c:v>
                </c:pt>
                <c:pt idx="6897">
                  <c:v>0.36886695185642032</c:v>
                </c:pt>
                <c:pt idx="6898">
                  <c:v>0.36740401090269681</c:v>
                </c:pt>
                <c:pt idx="6899">
                  <c:v>0.36594069502817528</c:v>
                </c:pt>
                <c:pt idx="6900">
                  <c:v>0.36447775407445177</c:v>
                </c:pt>
                <c:pt idx="6901">
                  <c:v>0.36328438117447687</c:v>
                </c:pt>
                <c:pt idx="6902">
                  <c:v>0.36319027605418358</c:v>
                </c:pt>
                <c:pt idx="6903">
                  <c:v>0.36196241044079436</c:v>
                </c:pt>
                <c:pt idx="6904">
                  <c:v>0.36056807999310148</c:v>
                </c:pt>
                <c:pt idx="6905">
                  <c:v>0.36355807335700335</c:v>
                </c:pt>
                <c:pt idx="6906">
                  <c:v>0.36757459986577834</c:v>
                </c:pt>
                <c:pt idx="6907">
                  <c:v>0.36611128399125686</c:v>
                </c:pt>
                <c:pt idx="6908">
                  <c:v>0.3646483430375333</c:v>
                </c:pt>
                <c:pt idx="6909">
                  <c:v>0.36348796316778081</c:v>
                </c:pt>
                <c:pt idx="6910">
                  <c:v>0.36339348312668951</c:v>
                </c:pt>
                <c:pt idx="6911">
                  <c:v>0.36368779595310491</c:v>
                </c:pt>
                <c:pt idx="6912">
                  <c:v>0.36322289416360792</c:v>
                </c:pt>
                <c:pt idx="6913">
                  <c:v>0.36176295257626828</c:v>
                </c:pt>
                <c:pt idx="6914">
                  <c:v>0.362252599138432</c:v>
                </c:pt>
                <c:pt idx="6915">
                  <c:v>0.36628224787513636</c:v>
                </c:pt>
                <c:pt idx="6916">
                  <c:v>0.36481893200061488</c:v>
                </c:pt>
                <c:pt idx="6917">
                  <c:v>0.36369117024028674</c:v>
                </c:pt>
                <c:pt idx="6918">
                  <c:v>0.36359669019919544</c:v>
                </c:pt>
                <c:pt idx="6919">
                  <c:v>0.3639101239863079</c:v>
                </c:pt>
                <c:pt idx="6920">
                  <c:v>0.36428204541790549</c:v>
                </c:pt>
                <c:pt idx="6921">
                  <c:v>0.36220948324666413</c:v>
                </c:pt>
                <c:pt idx="6922">
                  <c:v>0.36302343629908179</c:v>
                </c:pt>
                <c:pt idx="6923">
                  <c:v>0.36174608114035911</c:v>
                </c:pt>
                <c:pt idx="6924">
                  <c:v>0.36498989588449438</c:v>
                </c:pt>
                <c:pt idx="6925">
                  <c:v>0.36389437731279267</c:v>
                </c:pt>
                <c:pt idx="6926">
                  <c:v>0.36380027219249933</c:v>
                </c:pt>
                <c:pt idx="6927">
                  <c:v>0.36413282694030885</c:v>
                </c:pt>
                <c:pt idx="6928">
                  <c:v>0.36450474837190644</c:v>
                </c:pt>
                <c:pt idx="6929">
                  <c:v>0.36487666980350403</c:v>
                </c:pt>
                <c:pt idx="6930">
                  <c:v>0.3619256682025922</c:v>
                </c:pt>
                <c:pt idx="6931">
                  <c:v>0.36273699680942401</c:v>
                </c:pt>
                <c:pt idx="6932">
                  <c:v>0.36365555276447853</c:v>
                </c:pt>
                <c:pt idx="6933">
                  <c:v>0.36409795930609656</c:v>
                </c:pt>
                <c:pt idx="6934">
                  <c:v>0.36400347926500526</c:v>
                </c:pt>
                <c:pt idx="6935">
                  <c:v>0.3643555298943098</c:v>
                </c:pt>
                <c:pt idx="6936">
                  <c:v>0.36472745132590739</c:v>
                </c:pt>
                <c:pt idx="6937">
                  <c:v>0.36509937275750498</c:v>
                </c:pt>
                <c:pt idx="6938">
                  <c:v>0.36547129418910257</c:v>
                </c:pt>
                <c:pt idx="6939">
                  <c:v>0.36220723372187624</c:v>
                </c:pt>
                <c:pt idx="6940">
                  <c:v>0.36316928048949659</c:v>
                </c:pt>
                <c:pt idx="6941">
                  <c:v>0.36430941463615812</c:v>
                </c:pt>
                <c:pt idx="6942">
                  <c:v>0.3624929233699381</c:v>
                </c:pt>
                <c:pt idx="6943">
                  <c:v>0.36356182256498315</c:v>
                </c:pt>
                <c:pt idx="6944">
                  <c:v>0.36494977935911038</c:v>
                </c:pt>
                <c:pt idx="6945">
                  <c:v>0.36532170079070797</c:v>
                </c:pt>
                <c:pt idx="6946">
                  <c:v>0.36569362222230556</c:v>
                </c:pt>
                <c:pt idx="6947">
                  <c:v>0.36606591857470111</c:v>
                </c:pt>
                <c:pt idx="6948">
                  <c:v>0.36261477262928205</c:v>
                </c:pt>
                <c:pt idx="6949">
                  <c:v>0.36331137547193154</c:v>
                </c:pt>
                <c:pt idx="6950">
                  <c:v>0.36005968739103866</c:v>
                </c:pt>
                <c:pt idx="6951">
                  <c:v>0.3579994976061307</c:v>
                </c:pt>
                <c:pt idx="6952">
                  <c:v>0.36157174296929773</c:v>
                </c:pt>
                <c:pt idx="6953">
                  <c:v>0.36284834828642448</c:v>
                </c:pt>
                <c:pt idx="6954">
                  <c:v>0.36424642794209722</c:v>
                </c:pt>
                <c:pt idx="6955">
                  <c:v>0.36564413267697199</c:v>
                </c:pt>
                <c:pt idx="6956">
                  <c:v>0.36666016803950163</c:v>
                </c:pt>
                <c:pt idx="6957">
                  <c:v>0.3623092121789272</c:v>
                </c:pt>
                <c:pt idx="6958">
                  <c:v>0.35841078572151636</c:v>
                </c:pt>
                <c:pt idx="6959">
                  <c:v>0.35399046951331531</c:v>
                </c:pt>
                <c:pt idx="6960">
                  <c:v>0.35350569692152534</c:v>
                </c:pt>
                <c:pt idx="6961">
                  <c:v>0.35913438286162047</c:v>
                </c:pt>
                <c:pt idx="6962">
                  <c:v>0.36073679435219308</c:v>
                </c:pt>
                <c:pt idx="6963">
                  <c:v>0.36213449908706785</c:v>
                </c:pt>
                <c:pt idx="6964">
                  <c:v>0.36353257874274059</c:v>
                </c:pt>
                <c:pt idx="6965">
                  <c:v>0.36493065839841332</c:v>
                </c:pt>
                <c:pt idx="6966">
                  <c:v>0.39188221488210617</c:v>
                </c:pt>
                <c:pt idx="6967">
                  <c:v>0.39220089756039039</c:v>
                </c:pt>
                <c:pt idx="6968">
                  <c:v>0.39572515306141576</c:v>
                </c:pt>
                <c:pt idx="6969">
                  <c:v>0.39897571637991475</c:v>
                </c:pt>
                <c:pt idx="6970">
                  <c:v>0.39751352526778716</c:v>
                </c:pt>
                <c:pt idx="6971">
                  <c:v>0.39605133415565963</c:v>
                </c:pt>
                <c:pt idx="6972">
                  <c:v>0.39458914304353204</c:v>
                </c:pt>
                <c:pt idx="6973">
                  <c:v>0.39312320272342466</c:v>
                </c:pt>
                <c:pt idx="6974">
                  <c:v>0.39178848468261079</c:v>
                </c:pt>
                <c:pt idx="6975">
                  <c:v>0.39209591973695557</c:v>
                </c:pt>
                <c:pt idx="6976">
                  <c:v>0.39241460241523979</c:v>
                </c:pt>
                <c:pt idx="6977">
                  <c:v>0.39441667947646059</c:v>
                </c:pt>
                <c:pt idx="6978">
                  <c:v>0.39768598883485862</c:v>
                </c:pt>
                <c:pt idx="6979">
                  <c:v>0.39622004851475123</c:v>
                </c:pt>
                <c:pt idx="6980">
                  <c:v>0.3947578574026237</c:v>
                </c:pt>
                <c:pt idx="6981">
                  <c:v>0.39329566629049612</c:v>
                </c:pt>
                <c:pt idx="6982">
                  <c:v>0.3919684466656419</c:v>
                </c:pt>
                <c:pt idx="6983">
                  <c:v>0.39021756653906864</c:v>
                </c:pt>
                <c:pt idx="6984">
                  <c:v>0.39331066312241542</c:v>
                </c:pt>
                <c:pt idx="6985">
                  <c:v>0.39262830727008918</c:v>
                </c:pt>
                <c:pt idx="6986">
                  <c:v>0.39311195509948521</c:v>
                </c:pt>
                <c:pt idx="6987">
                  <c:v>0.39639251208182269</c:v>
                </c:pt>
                <c:pt idx="6988">
                  <c:v>0.39493032096969516</c:v>
                </c:pt>
                <c:pt idx="6989">
                  <c:v>0.39346438064958777</c:v>
                </c:pt>
                <c:pt idx="6990">
                  <c:v>0.39214840864867295</c:v>
                </c:pt>
                <c:pt idx="6991">
                  <c:v>0.39043127139391803</c:v>
                </c:pt>
                <c:pt idx="6992">
                  <c:v>0.39104239229462778</c:v>
                </c:pt>
                <c:pt idx="6993">
                  <c:v>0.39298073282019175</c:v>
                </c:pt>
                <c:pt idx="6994">
                  <c:v>0.39311195509948521</c:v>
                </c:pt>
                <c:pt idx="6995">
                  <c:v>0.393156945595243</c:v>
                </c:pt>
                <c:pt idx="6996">
                  <c:v>0.39509903532878682</c:v>
                </c:pt>
                <c:pt idx="6997">
                  <c:v>0.39363684421665923</c:v>
                </c:pt>
                <c:pt idx="6998">
                  <c:v>0.39232837063170406</c:v>
                </c:pt>
                <c:pt idx="6999">
                  <c:v>0.39064497624876743</c:v>
                </c:pt>
                <c:pt idx="7000">
                  <c:v>0.39125609714947718</c:v>
                </c:pt>
                <c:pt idx="7001">
                  <c:v>0.39186721805018687</c:v>
                </c:pt>
                <c:pt idx="7002">
                  <c:v>0.38998136643634035</c:v>
                </c:pt>
                <c:pt idx="7003">
                  <c:v>0.39215215785665281</c:v>
                </c:pt>
                <c:pt idx="7004">
                  <c:v>0.3933706504500924</c:v>
                </c:pt>
                <c:pt idx="7005">
                  <c:v>0.39380555857575089</c:v>
                </c:pt>
                <c:pt idx="7006">
                  <c:v>0.39250833261473511</c:v>
                </c:pt>
                <c:pt idx="7007">
                  <c:v>0.39086243031159668</c:v>
                </c:pt>
                <c:pt idx="7008">
                  <c:v>0.39146980200432657</c:v>
                </c:pt>
                <c:pt idx="7009">
                  <c:v>0.39208092290503632</c:v>
                </c:pt>
                <c:pt idx="7010">
                  <c:v>0.39269204380574602</c:v>
                </c:pt>
                <c:pt idx="7011">
                  <c:v>0.38903281681744734</c:v>
                </c:pt>
                <c:pt idx="7012">
                  <c:v>0.38984264574108718</c:v>
                </c:pt>
                <c:pt idx="7013">
                  <c:v>0.39132358289311381</c:v>
                </c:pt>
                <c:pt idx="7014">
                  <c:v>0.39180723072250989</c:v>
                </c:pt>
                <c:pt idx="7015">
                  <c:v>0.39107613516644607</c:v>
                </c:pt>
                <c:pt idx="7016">
                  <c:v>0.39168350685917602</c:v>
                </c:pt>
                <c:pt idx="7017">
                  <c:v>0.39229462775988572</c:v>
                </c:pt>
                <c:pt idx="7018">
                  <c:v>0.39290574866059547</c:v>
                </c:pt>
                <c:pt idx="7019">
                  <c:v>0.39351686956130516</c:v>
                </c:pt>
                <c:pt idx="7020">
                  <c:v>0.38931400741593336</c:v>
                </c:pt>
                <c:pt idx="7021">
                  <c:v>0.39012383633957326</c:v>
                </c:pt>
                <c:pt idx="7022">
                  <c:v>0.39181847834644934</c:v>
                </c:pt>
                <c:pt idx="7023">
                  <c:v>0.39372307600019496</c:v>
                </c:pt>
                <c:pt idx="7024">
                  <c:v>0.39279702162918084</c:v>
                </c:pt>
                <c:pt idx="7025">
                  <c:v>0.39250833261473511</c:v>
                </c:pt>
                <c:pt idx="7026">
                  <c:v>0.39311945351544486</c:v>
                </c:pt>
                <c:pt idx="7027">
                  <c:v>0.39373057441615461</c:v>
                </c:pt>
                <c:pt idx="7028">
                  <c:v>0.39422921907746988</c:v>
                </c:pt>
                <c:pt idx="7029">
                  <c:v>0.38959519801441944</c:v>
                </c:pt>
                <c:pt idx="7030">
                  <c:v>0.39164226557139803</c:v>
                </c:pt>
                <c:pt idx="7031">
                  <c:v>0.39490407651383647</c:v>
                </c:pt>
                <c:pt idx="7032">
                  <c:v>0.39500530512929144</c:v>
                </c:pt>
                <c:pt idx="7033">
                  <c:v>0.39172849735493376</c:v>
                </c:pt>
                <c:pt idx="7034">
                  <c:v>0.39284576133291843</c:v>
                </c:pt>
                <c:pt idx="7035">
                  <c:v>0.39395927610292325</c:v>
                </c:pt>
                <c:pt idx="7036">
                  <c:v>0.39445042234827893</c:v>
                </c:pt>
                <c:pt idx="7037">
                  <c:v>0.39482159393828054</c:v>
                </c:pt>
                <c:pt idx="7038">
                  <c:v>0.39146605279634678</c:v>
                </c:pt>
                <c:pt idx="7039">
                  <c:v>0.39491907334575571</c:v>
                </c:pt>
                <c:pt idx="7040">
                  <c:v>0.3935506124331235</c:v>
                </c:pt>
                <c:pt idx="7041">
                  <c:v>0.39262080885412959</c:v>
                </c:pt>
                <c:pt idx="7042">
                  <c:v>0.39259081519029104</c:v>
                </c:pt>
                <c:pt idx="7043">
                  <c:v>0.39098990338291034</c:v>
                </c:pt>
                <c:pt idx="7044">
                  <c:v>0.39210716736089501</c:v>
                </c:pt>
                <c:pt idx="7045">
                  <c:v>0.39322068213089983</c:v>
                </c:pt>
                <c:pt idx="7046">
                  <c:v>0.39453290492383486</c:v>
                </c:pt>
                <c:pt idx="7047">
                  <c:v>0.42394169231749795</c:v>
                </c:pt>
                <c:pt idx="7048">
                  <c:v>0.42426037499578212</c:v>
                </c:pt>
                <c:pt idx="7049">
                  <c:v>0.42528015956629162</c:v>
                </c:pt>
                <c:pt idx="7050">
                  <c:v>0.42779587812074699</c:v>
                </c:pt>
                <c:pt idx="7051">
                  <c:v>0.4263299378006396</c:v>
                </c:pt>
                <c:pt idx="7052">
                  <c:v>0.42486774668851207</c:v>
                </c:pt>
                <c:pt idx="7053">
                  <c:v>0.42357426993547614</c:v>
                </c:pt>
                <c:pt idx="7054">
                  <c:v>0.42230328843031911</c:v>
                </c:pt>
                <c:pt idx="7055">
                  <c:v>0.42102855771718223</c:v>
                </c:pt>
                <c:pt idx="7056">
                  <c:v>0.42415539717234735</c:v>
                </c:pt>
                <c:pt idx="7057">
                  <c:v>0.42447407985063157</c:v>
                </c:pt>
                <c:pt idx="7058">
                  <c:v>0.42478901332093594</c:v>
                </c:pt>
                <c:pt idx="7059">
                  <c:v>0.42650240136771106</c:v>
                </c:pt>
                <c:pt idx="7060">
                  <c:v>0.42504021025558353</c:v>
                </c:pt>
                <c:pt idx="7061">
                  <c:v>0.4237542319185072</c:v>
                </c:pt>
                <c:pt idx="7062">
                  <c:v>0.42248325041335016</c:v>
                </c:pt>
                <c:pt idx="7063">
                  <c:v>0.42120851970021334</c:v>
                </c:pt>
                <c:pt idx="7064">
                  <c:v>0.41900773461606233</c:v>
                </c:pt>
                <c:pt idx="7065">
                  <c:v>0.4237504827105274</c:v>
                </c:pt>
                <c:pt idx="7066">
                  <c:v>0.42468778470548096</c:v>
                </c:pt>
                <c:pt idx="7067">
                  <c:v>0.42500271817578539</c:v>
                </c:pt>
                <c:pt idx="7068">
                  <c:v>0.42520892461467513</c:v>
                </c:pt>
                <c:pt idx="7069">
                  <c:v>0.4239341939015383</c:v>
                </c:pt>
                <c:pt idx="7070">
                  <c:v>0.42265946318840147</c:v>
                </c:pt>
                <c:pt idx="7071">
                  <c:v>0.42138848168324439</c:v>
                </c:pt>
                <c:pt idx="7072">
                  <c:v>0.4191539537272751</c:v>
                </c:pt>
                <c:pt idx="7073">
                  <c:v>0.41681444794787104</c:v>
                </c:pt>
                <c:pt idx="7074">
                  <c:v>0.420751116326676</c:v>
                </c:pt>
                <c:pt idx="7075">
                  <c:v>0.42223955189466228</c:v>
                </c:pt>
                <c:pt idx="7076">
                  <c:v>0.4231468602257773</c:v>
                </c:pt>
                <c:pt idx="7077">
                  <c:v>0.42337556191254599</c:v>
                </c:pt>
                <c:pt idx="7078">
                  <c:v>0.42283942517143253</c:v>
                </c:pt>
                <c:pt idx="7079">
                  <c:v>0.42156844366627549</c:v>
                </c:pt>
                <c:pt idx="7080">
                  <c:v>0.41929642363050806</c:v>
                </c:pt>
                <c:pt idx="7081">
                  <c:v>0.41695691785110395</c:v>
                </c:pt>
                <c:pt idx="7082">
                  <c:v>0.417541794295955</c:v>
                </c:pt>
                <c:pt idx="7083">
                  <c:v>0.4177517499428246</c:v>
                </c:pt>
                <c:pt idx="7084">
                  <c:v>0.41966009680455002</c:v>
                </c:pt>
                <c:pt idx="7085">
                  <c:v>0.42026746849727997</c:v>
                </c:pt>
                <c:pt idx="7086">
                  <c:v>0.42012124938606721</c:v>
                </c:pt>
                <c:pt idx="7087">
                  <c:v>0.42034245265687625</c:v>
                </c:pt>
                <c:pt idx="7088">
                  <c:v>0.41944264274172083</c:v>
                </c:pt>
                <c:pt idx="7089">
                  <c:v>0.41714437825009465</c:v>
                </c:pt>
                <c:pt idx="7090">
                  <c:v>0.4177554991508044</c:v>
                </c:pt>
                <c:pt idx="7091">
                  <c:v>0.41836662005151409</c:v>
                </c:pt>
                <c:pt idx="7092">
                  <c:v>0.41613959051150445</c:v>
                </c:pt>
                <c:pt idx="7093">
                  <c:v>0.41694941943514435</c:v>
                </c:pt>
                <c:pt idx="7094">
                  <c:v>0.41708814013039747</c:v>
                </c:pt>
                <c:pt idx="7095">
                  <c:v>0.41690817814736636</c:v>
                </c:pt>
                <c:pt idx="7096">
                  <c:v>0.41759803241565219</c:v>
                </c:pt>
                <c:pt idx="7097">
                  <c:v>0.4173580831049441</c:v>
                </c:pt>
                <c:pt idx="7098">
                  <c:v>0.41796920400565379</c:v>
                </c:pt>
                <c:pt idx="7099">
                  <c:v>0.41858032490636354</c:v>
                </c:pt>
                <c:pt idx="7100">
                  <c:v>0.41919144580707324</c:v>
                </c:pt>
                <c:pt idx="7101">
                  <c:v>0.41649201606160696</c:v>
                </c:pt>
                <c:pt idx="7102">
                  <c:v>0.41865530906595982</c:v>
                </c:pt>
                <c:pt idx="7103">
                  <c:v>0.42036869711273495</c:v>
                </c:pt>
                <c:pt idx="7104">
                  <c:v>0.42000127473071314</c:v>
                </c:pt>
                <c:pt idx="7105">
                  <c:v>0.42019623354566349</c:v>
                </c:pt>
                <c:pt idx="7106">
                  <c:v>0.41974632858808575</c:v>
                </c:pt>
                <c:pt idx="7107">
                  <c:v>0.41879402976121294</c:v>
                </c:pt>
                <c:pt idx="7108">
                  <c:v>0.41940515066192269</c:v>
                </c:pt>
                <c:pt idx="7109">
                  <c:v>0.42001627156263238</c:v>
                </c:pt>
                <c:pt idx="7110">
                  <c:v>0.41847909629090857</c:v>
                </c:pt>
                <c:pt idx="7111">
                  <c:v>0.42064238929526138</c:v>
                </c:pt>
                <c:pt idx="7112">
                  <c:v>0.42318435230557544</c:v>
                </c:pt>
                <c:pt idx="7113">
                  <c:v>0.42470278153740021</c:v>
                </c:pt>
                <c:pt idx="7114">
                  <c:v>0.42478526411295614</c:v>
                </c:pt>
                <c:pt idx="7115">
                  <c:v>0.42365675251103202</c:v>
                </c:pt>
                <c:pt idx="7116">
                  <c:v>0.4225619837809263</c:v>
                </c:pt>
                <c:pt idx="7117">
                  <c:v>0.42142222455506273</c:v>
                </c:pt>
                <c:pt idx="7118">
                  <c:v>0.42083734811021173</c:v>
                </c:pt>
                <c:pt idx="7119">
                  <c:v>0.42046992572818992</c:v>
                </c:pt>
                <c:pt idx="7120">
                  <c:v>0.42319934913749468</c:v>
                </c:pt>
                <c:pt idx="7121">
                  <c:v>0.42683608087791453</c:v>
                </c:pt>
                <c:pt idx="7122">
                  <c:v>0.42956175507923949</c:v>
                </c:pt>
                <c:pt idx="7123">
                  <c:v>0.42601125512235538</c:v>
                </c:pt>
                <c:pt idx="7124">
                  <c:v>0.42180464376900378</c:v>
                </c:pt>
                <c:pt idx="7125">
                  <c:v>0.42291815853900866</c:v>
                </c:pt>
                <c:pt idx="7126">
                  <c:v>0.42403167330901348</c:v>
                </c:pt>
                <c:pt idx="7127">
                  <c:v>0.42424162895588308</c:v>
                </c:pt>
                <c:pt idx="7128">
                  <c:v>0.45556626162723124</c:v>
                </c:pt>
                <c:pt idx="7129">
                  <c:v>0.4563198524311739</c:v>
                </c:pt>
                <c:pt idx="7130">
                  <c:v>0.45663478590147832</c:v>
                </c:pt>
                <c:pt idx="7131">
                  <c:v>0.45663478590147832</c:v>
                </c:pt>
                <c:pt idx="7132">
                  <c:v>0.45536005518834144</c:v>
                </c:pt>
                <c:pt idx="7133">
                  <c:v>0.45408907368318441</c:v>
                </c:pt>
                <c:pt idx="7134">
                  <c:v>0.45281434297004758</c:v>
                </c:pt>
                <c:pt idx="7135">
                  <c:v>0.45154336146489055</c:v>
                </c:pt>
                <c:pt idx="7136">
                  <c:v>0.45026863075175372</c:v>
                </c:pt>
                <c:pt idx="7137">
                  <c:v>0.45299055574509883</c:v>
                </c:pt>
                <c:pt idx="7138">
                  <c:v>0.45389786407621391</c:v>
                </c:pt>
                <c:pt idx="7139">
                  <c:v>0.45480517240732893</c:v>
                </c:pt>
                <c:pt idx="7140">
                  <c:v>0.4549438931025821</c:v>
                </c:pt>
                <c:pt idx="7141">
                  <c:v>0.45426903566621551</c:v>
                </c:pt>
                <c:pt idx="7142">
                  <c:v>0.45299430495307869</c:v>
                </c:pt>
                <c:pt idx="7143">
                  <c:v>0.45172332344792165</c:v>
                </c:pt>
                <c:pt idx="7144">
                  <c:v>0.45042984669488573</c:v>
                </c:pt>
                <c:pt idx="7145">
                  <c:v>0.44809034091548161</c:v>
                </c:pt>
                <c:pt idx="7146">
                  <c:v>0.45041110065498663</c:v>
                </c:pt>
                <c:pt idx="7147">
                  <c:v>0.4513184089861017</c:v>
                </c:pt>
                <c:pt idx="7148">
                  <c:v>0.45179080919155828</c:v>
                </c:pt>
                <c:pt idx="7149">
                  <c:v>0.45168958057610331</c:v>
                </c:pt>
                <c:pt idx="7150">
                  <c:v>0.45191078384691236</c:v>
                </c:pt>
                <c:pt idx="7151">
                  <c:v>0.45190328543095271</c:v>
                </c:pt>
                <c:pt idx="7152">
                  <c:v>0.45057606580609844</c:v>
                </c:pt>
                <c:pt idx="7153">
                  <c:v>0.44823656002669438</c:v>
                </c:pt>
                <c:pt idx="7154">
                  <c:v>0.44589705424729026</c:v>
                </c:pt>
                <c:pt idx="7155">
                  <c:v>0.44783164556487443</c:v>
                </c:pt>
                <c:pt idx="7156">
                  <c:v>0.44873895389598945</c:v>
                </c:pt>
                <c:pt idx="7157">
                  <c:v>0.44861148082467578</c:v>
                </c:pt>
                <c:pt idx="7158">
                  <c:v>0.44843526804962452</c:v>
                </c:pt>
                <c:pt idx="7159">
                  <c:v>0.44865647132043357</c:v>
                </c:pt>
                <c:pt idx="7160">
                  <c:v>0.44887767459124261</c:v>
                </c:pt>
                <c:pt idx="7161">
                  <c:v>0.44838277913790714</c:v>
                </c:pt>
                <c:pt idx="7162">
                  <c:v>0.44604327335850302</c:v>
                </c:pt>
                <c:pt idx="7163">
                  <c:v>0.44370376757909891</c:v>
                </c:pt>
                <c:pt idx="7164">
                  <c:v>0.44525219047476222</c:v>
                </c:pt>
                <c:pt idx="7165">
                  <c:v>0.44561586364880418</c:v>
                </c:pt>
                <c:pt idx="7166">
                  <c:v>0.44543590166577313</c:v>
                </c:pt>
                <c:pt idx="7167">
                  <c:v>0.44525593968274202</c:v>
                </c:pt>
                <c:pt idx="7168">
                  <c:v>0.44540215879395478</c:v>
                </c:pt>
                <c:pt idx="7169">
                  <c:v>0.44618574326173593</c:v>
                </c:pt>
                <c:pt idx="7170">
                  <c:v>0.44618949246971579</c:v>
                </c:pt>
                <c:pt idx="7171">
                  <c:v>0.44384998669031167</c:v>
                </c:pt>
                <c:pt idx="7172">
                  <c:v>0.44404119629728223</c:v>
                </c:pt>
                <c:pt idx="7173">
                  <c:v>0.44350880876414855</c:v>
                </c:pt>
                <c:pt idx="7174">
                  <c:v>0.44340008173273399</c:v>
                </c:pt>
                <c:pt idx="7175">
                  <c:v>0.44272147508838755</c:v>
                </c:pt>
                <c:pt idx="7176">
                  <c:v>0.44207661131585951</c:v>
                </c:pt>
                <c:pt idx="7177">
                  <c:v>0.44257900518515464</c:v>
                </c:pt>
                <c:pt idx="7178">
                  <c:v>0.44352380559606785</c:v>
                </c:pt>
                <c:pt idx="7179">
                  <c:v>0.44399620580152444</c:v>
                </c:pt>
                <c:pt idx="7180">
                  <c:v>0.44425490115213162</c:v>
                </c:pt>
                <c:pt idx="7181">
                  <c:v>0.44486602205284131</c:v>
                </c:pt>
                <c:pt idx="7182">
                  <c:v>0.44549588899345011</c:v>
                </c:pt>
                <c:pt idx="7183">
                  <c:v>0.44747922001477186</c:v>
                </c:pt>
                <c:pt idx="7184">
                  <c:v>0.44680061337042548</c:v>
                </c:pt>
                <c:pt idx="7185">
                  <c:v>0.4463244639569891</c:v>
                </c:pt>
                <c:pt idx="7186">
                  <c:v>0.44644443861234312</c:v>
                </c:pt>
                <c:pt idx="7187">
                  <c:v>0.44681561020234478</c:v>
                </c:pt>
                <c:pt idx="7188">
                  <c:v>0.44669188633901086</c:v>
                </c:pt>
                <c:pt idx="7189">
                  <c:v>0.44555587632112714</c:v>
                </c:pt>
                <c:pt idx="7190">
                  <c:v>0.44569084780840046</c:v>
                </c:pt>
                <c:pt idx="7191">
                  <c:v>0.44748296922275171</c:v>
                </c:pt>
                <c:pt idx="7192">
                  <c:v>0.44964626222710452</c:v>
                </c:pt>
                <c:pt idx="7193">
                  <c:v>0.45087975165246341</c:v>
                </c:pt>
                <c:pt idx="7194">
                  <c:v>0.4509247421482212</c:v>
                </c:pt>
                <c:pt idx="7195">
                  <c:v>0.45104471680357522</c:v>
                </c:pt>
                <c:pt idx="7196">
                  <c:v>0.45121718037064668</c:v>
                </c:pt>
                <c:pt idx="7197">
                  <c:v>0.45064730075771492</c:v>
                </c:pt>
                <c:pt idx="7198">
                  <c:v>0.4495112907398312</c:v>
                </c:pt>
                <c:pt idx="7199">
                  <c:v>0.44837153151396769</c:v>
                </c:pt>
                <c:pt idx="7200">
                  <c:v>0.44947004945205327</c:v>
                </c:pt>
                <c:pt idx="7201">
                  <c:v>0.45163334245640607</c:v>
                </c:pt>
                <c:pt idx="7202">
                  <c:v>0.45511635666965355</c:v>
                </c:pt>
                <c:pt idx="7203">
                  <c:v>0.45568623628258531</c:v>
                </c:pt>
                <c:pt idx="7204">
                  <c:v>0.45578746489804028</c:v>
                </c:pt>
                <c:pt idx="7205">
                  <c:v>0.45516884558137094</c:v>
                </c:pt>
                <c:pt idx="7206">
                  <c:v>0.45372914971712225</c:v>
                </c:pt>
                <c:pt idx="7207">
                  <c:v>0.45346670515853527</c:v>
                </c:pt>
                <c:pt idx="7208">
                  <c:v>0.4523269459326717</c:v>
                </c:pt>
                <c:pt idx="7209">
                  <c:v>0.48206941283653826</c:v>
                </c:pt>
                <c:pt idx="7210">
                  <c:v>0.48297672116765333</c:v>
                </c:pt>
                <c:pt idx="7211">
                  <c:v>0.4833141498858366</c:v>
                </c:pt>
                <c:pt idx="7212">
                  <c:v>0.48325791176613941</c:v>
                </c:pt>
                <c:pt idx="7213">
                  <c:v>0.48347911503694846</c:v>
                </c:pt>
                <c:pt idx="7214">
                  <c:v>0.4833291467177559</c:v>
                </c:pt>
                <c:pt idx="7215">
                  <c:v>0.48205816521259887</c:v>
                </c:pt>
                <c:pt idx="7216">
                  <c:v>0.48078343449946198</c:v>
                </c:pt>
                <c:pt idx="7217">
                  <c:v>0.47936998309107204</c:v>
                </c:pt>
                <c:pt idx="7218">
                  <c:v>0.47948995774642605</c:v>
                </c:pt>
                <c:pt idx="7219">
                  <c:v>0.4803147835019852</c:v>
                </c:pt>
                <c:pt idx="7220">
                  <c:v>0.48013482151895415</c:v>
                </c:pt>
                <c:pt idx="7221">
                  <c:v>0.48000359923966063</c:v>
                </c:pt>
                <c:pt idx="7222">
                  <c:v>0.48022480251046967</c:v>
                </c:pt>
                <c:pt idx="7223">
                  <c:v>0.48044600578127872</c:v>
                </c:pt>
                <c:pt idx="7224">
                  <c:v>0.48066720905208776</c:v>
                </c:pt>
                <c:pt idx="7225">
                  <c:v>0.47951245299430495</c:v>
                </c:pt>
                <c:pt idx="7226">
                  <c:v>0.47717294721490083</c:v>
                </c:pt>
                <c:pt idx="7227">
                  <c:v>0.47691050265631385</c:v>
                </c:pt>
                <c:pt idx="7228">
                  <c:v>0.47713920434308255</c:v>
                </c:pt>
                <c:pt idx="7229">
                  <c:v>0.47695924236005144</c:v>
                </c:pt>
                <c:pt idx="7230">
                  <c:v>0.47677928037702033</c:v>
                </c:pt>
                <c:pt idx="7231">
                  <c:v>0.47697048998399089</c:v>
                </c:pt>
                <c:pt idx="7232">
                  <c:v>0.47719169325479993</c:v>
                </c:pt>
                <c:pt idx="7233">
                  <c:v>0.47743914098146767</c:v>
                </c:pt>
                <c:pt idx="7234">
                  <c:v>0.4773191663261136</c:v>
                </c:pt>
                <c:pt idx="7235">
                  <c:v>0.47497966054670948</c:v>
                </c:pt>
                <c:pt idx="7236">
                  <c:v>0.47413983795923109</c:v>
                </c:pt>
                <c:pt idx="7237">
                  <c:v>0.47395987597620004</c:v>
                </c:pt>
                <c:pt idx="7238">
                  <c:v>0.47377991399316893</c:v>
                </c:pt>
                <c:pt idx="7239">
                  <c:v>0.47359995201013788</c:v>
                </c:pt>
                <c:pt idx="7240">
                  <c:v>0.4737161774575121</c:v>
                </c:pt>
                <c:pt idx="7241">
                  <c:v>0.47393738072832114</c:v>
                </c:pt>
                <c:pt idx="7242">
                  <c:v>0.47477720331579953</c:v>
                </c:pt>
                <c:pt idx="7243">
                  <c:v>0.47512587965792225</c:v>
                </c:pt>
                <c:pt idx="7244">
                  <c:v>0.47278637387851818</c:v>
                </c:pt>
                <c:pt idx="7245">
                  <c:v>0.47096425880032844</c:v>
                </c:pt>
                <c:pt idx="7246">
                  <c:v>0.47078429681729733</c:v>
                </c:pt>
                <c:pt idx="7247">
                  <c:v>0.47060433483426628</c:v>
                </c:pt>
                <c:pt idx="7248">
                  <c:v>0.47042437285123517</c:v>
                </c:pt>
                <c:pt idx="7249">
                  <c:v>0.47046186493103331</c:v>
                </c:pt>
                <c:pt idx="7250">
                  <c:v>0.47117046523921824</c:v>
                </c:pt>
                <c:pt idx="7251">
                  <c:v>0.4721152656501314</c:v>
                </c:pt>
                <c:pt idx="7252">
                  <c:v>0.47293259298973089</c:v>
                </c:pt>
                <c:pt idx="7253">
                  <c:v>0.47059308721032683</c:v>
                </c:pt>
                <c:pt idx="7254">
                  <c:v>0.4705068554267911</c:v>
                </c:pt>
                <c:pt idx="7255">
                  <c:v>0.46982824878244472</c:v>
                </c:pt>
                <c:pt idx="7256">
                  <c:v>0.46914964213809834</c:v>
                </c:pt>
                <c:pt idx="7257">
                  <c:v>0.46847478470173176</c:v>
                </c:pt>
                <c:pt idx="7258">
                  <c:v>0.46824608301496307</c:v>
                </c:pt>
                <c:pt idx="7259">
                  <c:v>0.46863974985284357</c:v>
                </c:pt>
                <c:pt idx="7260">
                  <c:v>0.46945332798446326</c:v>
                </c:pt>
                <c:pt idx="7261">
                  <c:v>0.47039812839537648</c:v>
                </c:pt>
                <c:pt idx="7262">
                  <c:v>0.47054059829860939</c:v>
                </c:pt>
                <c:pt idx="7263">
                  <c:v>0.47449976192529331</c:v>
                </c:pt>
                <c:pt idx="7264">
                  <c:v>0.47390738706448265</c:v>
                </c:pt>
                <c:pt idx="7265">
                  <c:v>0.47322878042013622</c:v>
                </c:pt>
                <c:pt idx="7266">
                  <c:v>0.47264765318326502</c:v>
                </c:pt>
                <c:pt idx="7267">
                  <c:v>0.47276762783861909</c:v>
                </c:pt>
                <c:pt idx="7268">
                  <c:v>0.47304132002114552</c:v>
                </c:pt>
                <c:pt idx="7269">
                  <c:v>0.47343498685902602</c:v>
                </c:pt>
                <c:pt idx="7270">
                  <c:v>0.47364119329791582</c:v>
                </c:pt>
                <c:pt idx="7271">
                  <c:v>0.4725051832800321</c:v>
                </c:pt>
                <c:pt idx="7272">
                  <c:v>0.47648684215459486</c:v>
                </c:pt>
                <c:pt idx="7273">
                  <c:v>0.47798652534652053</c:v>
                </c:pt>
                <c:pt idx="7274">
                  <c:v>0.47730791870217415</c:v>
                </c:pt>
                <c:pt idx="7275">
                  <c:v>0.47724793137449711</c:v>
                </c:pt>
                <c:pt idx="7276">
                  <c:v>0.47736790602985119</c:v>
                </c:pt>
                <c:pt idx="7277">
                  <c:v>0.47748788068520526</c:v>
                </c:pt>
                <c:pt idx="7278">
                  <c:v>0.47783655702732797</c:v>
                </c:pt>
                <c:pt idx="7279">
                  <c:v>0.47759660771661988</c:v>
                </c:pt>
                <c:pt idx="7280">
                  <c:v>0.47646059769873617</c:v>
                </c:pt>
                <c:pt idx="7281">
                  <c:v>0.47847392238389641</c:v>
                </c:pt>
                <c:pt idx="7282">
                  <c:v>0.48063721538824922</c:v>
                </c:pt>
                <c:pt idx="7283">
                  <c:v>0.4817282349103752</c:v>
                </c:pt>
                <c:pt idx="7284">
                  <c:v>0.48184820956572921</c:v>
                </c:pt>
                <c:pt idx="7285">
                  <c:v>0.48196818422108328</c:v>
                </c:pt>
                <c:pt idx="7286">
                  <c:v>0.48208815887643736</c:v>
                </c:pt>
                <c:pt idx="7287">
                  <c:v>0.48223812719562992</c:v>
                </c:pt>
                <c:pt idx="7288">
                  <c:v>0.48155202213532389</c:v>
                </c:pt>
                <c:pt idx="7289">
                  <c:v>0.48041601211744017</c:v>
                </c:pt>
                <c:pt idx="7290">
                  <c:v>0.50688167124694905</c:v>
                </c:pt>
                <c:pt idx="7291">
                  <c:v>0.50786021452968055</c:v>
                </c:pt>
                <c:pt idx="7292">
                  <c:v>0.50802892888877227</c:v>
                </c:pt>
                <c:pt idx="7293">
                  <c:v>0.50816764958402538</c:v>
                </c:pt>
                <c:pt idx="7294">
                  <c:v>0.50853882117402693</c:v>
                </c:pt>
                <c:pt idx="7295">
                  <c:v>0.50876002444483603</c:v>
                </c:pt>
                <c:pt idx="7296">
                  <c:v>0.50898122771564502</c:v>
                </c:pt>
                <c:pt idx="7297">
                  <c:v>0.50920243098645412</c:v>
                </c:pt>
                <c:pt idx="7298">
                  <c:v>0.50845258939049121</c:v>
                </c:pt>
                <c:pt idx="7299">
                  <c:v>0.50481960685805127</c:v>
                </c:pt>
                <c:pt idx="7300">
                  <c:v>0.5051045466645171</c:v>
                </c:pt>
                <c:pt idx="7301">
                  <c:v>0.50527701023158855</c:v>
                </c:pt>
                <c:pt idx="7302">
                  <c:v>0.50512329270441614</c:v>
                </c:pt>
                <c:pt idx="7303">
                  <c:v>0.50528450864754826</c:v>
                </c:pt>
                <c:pt idx="7304">
                  <c:v>0.50550571191835725</c:v>
                </c:pt>
                <c:pt idx="7305">
                  <c:v>0.50572691518916624</c:v>
                </c:pt>
                <c:pt idx="7306">
                  <c:v>0.50602685182755147</c:v>
                </c:pt>
                <c:pt idx="7307">
                  <c:v>0.50625930272229991</c:v>
                </c:pt>
                <c:pt idx="7308">
                  <c:v>0.50217641523228218</c:v>
                </c:pt>
                <c:pt idx="7309">
                  <c:v>0.5023076375115757</c:v>
                </c:pt>
                <c:pt idx="7310">
                  <c:v>0.50212767552854465</c:v>
                </c:pt>
                <c:pt idx="7311">
                  <c:v>0.50194771354551349</c:v>
                </c:pt>
                <c:pt idx="7312">
                  <c:v>0.50203019612106947</c:v>
                </c:pt>
                <c:pt idx="7313">
                  <c:v>0.50225139939187846</c:v>
                </c:pt>
                <c:pt idx="7314">
                  <c:v>0.50247260266268756</c:v>
                </c:pt>
                <c:pt idx="7315">
                  <c:v>0.50336491416188334</c:v>
                </c:pt>
                <c:pt idx="7316">
                  <c:v>0.50406601605410861</c:v>
                </c:pt>
                <c:pt idx="7317">
                  <c:v>0.49930827112772425</c:v>
                </c:pt>
                <c:pt idx="7318">
                  <c:v>0.49912830914469319</c:v>
                </c:pt>
                <c:pt idx="7319">
                  <c:v>0.49894834716166209</c:v>
                </c:pt>
                <c:pt idx="7320">
                  <c:v>0.49876838517863104</c:v>
                </c:pt>
                <c:pt idx="7321">
                  <c:v>0.49877963280257048</c:v>
                </c:pt>
                <c:pt idx="7322">
                  <c:v>0.49899708686539967</c:v>
                </c:pt>
                <c:pt idx="7323">
                  <c:v>0.49975817608530199</c:v>
                </c:pt>
                <c:pt idx="7324">
                  <c:v>0.50070672570419494</c:v>
                </c:pt>
                <c:pt idx="7325">
                  <c:v>0.50165152611510822</c:v>
                </c:pt>
                <c:pt idx="7326">
                  <c:v>0.49613269196882159</c:v>
                </c:pt>
                <c:pt idx="7327">
                  <c:v>0.49595272998579049</c:v>
                </c:pt>
                <c:pt idx="7328">
                  <c:v>0.49577276800275943</c:v>
                </c:pt>
                <c:pt idx="7329">
                  <c:v>0.49559280601972833</c:v>
                </c:pt>
                <c:pt idx="7330">
                  <c:v>0.4955253202760917</c:v>
                </c:pt>
                <c:pt idx="7331">
                  <c:v>0.49615143800872064</c:v>
                </c:pt>
                <c:pt idx="7332">
                  <c:v>0.49709623841963385</c:v>
                </c:pt>
                <c:pt idx="7333">
                  <c:v>0.49804478803852686</c:v>
                </c:pt>
                <c:pt idx="7334">
                  <c:v>0.49898958844944008</c:v>
                </c:pt>
                <c:pt idx="7335">
                  <c:v>0.49693877168448164</c:v>
                </c:pt>
                <c:pt idx="7336">
                  <c:v>0.49626016504013526</c:v>
                </c:pt>
                <c:pt idx="7337">
                  <c:v>0.49558155839578888</c:v>
                </c:pt>
                <c:pt idx="7338">
                  <c:v>0.4949029517514425</c:v>
                </c:pt>
                <c:pt idx="7339">
                  <c:v>0.4944867896656831</c:v>
                </c:pt>
                <c:pt idx="7340">
                  <c:v>0.49486545967164436</c:v>
                </c:pt>
                <c:pt idx="7341">
                  <c:v>0.49525912650952486</c:v>
                </c:pt>
                <c:pt idx="7342">
                  <c:v>0.49565654255538516</c:v>
                </c:pt>
                <c:pt idx="7343">
                  <c:v>0.49632765078377195</c:v>
                </c:pt>
                <c:pt idx="7344">
                  <c:v>0.50101416075853977</c:v>
                </c:pt>
                <c:pt idx="7345">
                  <c:v>0.50033930332217325</c:v>
                </c:pt>
                <c:pt idx="7346">
                  <c:v>0.49966069667782681</c:v>
                </c:pt>
                <c:pt idx="7347">
                  <c:v>0.49898209003348043</c:v>
                </c:pt>
                <c:pt idx="7348">
                  <c:v>0.4990870678569152</c:v>
                </c:pt>
                <c:pt idx="7349">
                  <c:v>0.49926702983994631</c:v>
                </c:pt>
                <c:pt idx="7350">
                  <c:v>0.49966069667782681</c:v>
                </c:pt>
                <c:pt idx="7351">
                  <c:v>0.50005811272368716</c:v>
                </c:pt>
                <c:pt idx="7352">
                  <c:v>0.50045177956156761</c:v>
                </c:pt>
                <c:pt idx="7353">
                  <c:v>0.50509329904057765</c:v>
                </c:pt>
                <c:pt idx="7354">
                  <c:v>0.50441469239623127</c:v>
                </c:pt>
                <c:pt idx="7355">
                  <c:v>0.50373983495986474</c:v>
                </c:pt>
                <c:pt idx="7356">
                  <c:v>0.50357112060077314</c:v>
                </c:pt>
                <c:pt idx="7357">
                  <c:v>0.5036910952561271</c:v>
                </c:pt>
                <c:pt idx="7358">
                  <c:v>0.50381106991148117</c:v>
                </c:pt>
                <c:pt idx="7359">
                  <c:v>0.50406226684612876</c:v>
                </c:pt>
                <c:pt idx="7360">
                  <c:v>0.50445968289198906</c:v>
                </c:pt>
                <c:pt idx="7361">
                  <c:v>0.50454591467552479</c:v>
                </c:pt>
                <c:pt idx="7362">
                  <c:v>0.50777773195412468</c:v>
                </c:pt>
                <c:pt idx="7363">
                  <c:v>0.50849383067826925</c:v>
                </c:pt>
                <c:pt idx="7364">
                  <c:v>0.50805142413665116</c:v>
                </c:pt>
                <c:pt idx="7365">
                  <c:v>0.50817139879200524</c:v>
                </c:pt>
                <c:pt idx="7366">
                  <c:v>0.5082913734473592</c:v>
                </c:pt>
                <c:pt idx="7367">
                  <c:v>0.50841134810271327</c:v>
                </c:pt>
                <c:pt idx="7368">
                  <c:v>0.50853132275806734</c:v>
                </c:pt>
                <c:pt idx="7369">
                  <c:v>0.50885750385231121</c:v>
                </c:pt>
                <c:pt idx="7370">
                  <c:v>0.50852382434210774</c:v>
                </c:pt>
                <c:pt idx="7371">
                  <c:v>0.53147272638655085</c:v>
                </c:pt>
                <c:pt idx="7372">
                  <c:v>0.53194137738402758</c:v>
                </c:pt>
                <c:pt idx="7373">
                  <c:v>0.53190763451220935</c:v>
                </c:pt>
                <c:pt idx="7374">
                  <c:v>0.53144648193069211</c:v>
                </c:pt>
                <c:pt idx="7375">
                  <c:v>0.53239503154958512</c:v>
                </c:pt>
                <c:pt idx="7376">
                  <c:v>0.53303614611413341</c:v>
                </c:pt>
                <c:pt idx="7377">
                  <c:v>0.53367351147070186</c:v>
                </c:pt>
                <c:pt idx="7378">
                  <c:v>0.53426213712353265</c:v>
                </c:pt>
                <c:pt idx="7379">
                  <c:v>0.53461831188161502</c:v>
                </c:pt>
                <c:pt idx="7380">
                  <c:v>0.52901699515977252</c:v>
                </c:pt>
                <c:pt idx="7381">
                  <c:v>0.52918570951886412</c:v>
                </c:pt>
                <c:pt idx="7382">
                  <c:v>0.52935817308593558</c:v>
                </c:pt>
                <c:pt idx="7383">
                  <c:v>0.52917071268694493</c:v>
                </c:pt>
                <c:pt idx="7384">
                  <c:v>0.52974059229987669</c:v>
                </c:pt>
                <c:pt idx="7385">
                  <c:v>0.53037795765644513</c:v>
                </c:pt>
                <c:pt idx="7386">
                  <c:v>0.53078662132624488</c:v>
                </c:pt>
                <c:pt idx="7387">
                  <c:v>0.53101157380503372</c:v>
                </c:pt>
                <c:pt idx="7388">
                  <c:v>0.53195637421594688</c:v>
                </c:pt>
                <c:pt idx="7389">
                  <c:v>0.52626132729460906</c:v>
                </c:pt>
                <c:pt idx="7390">
                  <c:v>0.52643379086168052</c:v>
                </c:pt>
                <c:pt idx="7391">
                  <c:v>0.52660250522077212</c:v>
                </c:pt>
                <c:pt idx="7392">
                  <c:v>0.52677496878784358</c:v>
                </c:pt>
                <c:pt idx="7393">
                  <c:v>0.5270824038421883</c:v>
                </c:pt>
                <c:pt idx="7394">
                  <c:v>0.52731485473693684</c:v>
                </c:pt>
                <c:pt idx="7395">
                  <c:v>0.52753605800774583</c:v>
                </c:pt>
                <c:pt idx="7396">
                  <c:v>0.52834963613936559</c:v>
                </c:pt>
                <c:pt idx="7397">
                  <c:v>0.52929443655027875</c:v>
                </c:pt>
                <c:pt idx="7398">
                  <c:v>0.52350565942944549</c:v>
                </c:pt>
                <c:pt idx="7399">
                  <c:v>0.52367812299651695</c:v>
                </c:pt>
                <c:pt idx="7400">
                  <c:v>0.52384683735560866</c:v>
                </c:pt>
                <c:pt idx="7401">
                  <c:v>0.52393681834712413</c:v>
                </c:pt>
                <c:pt idx="7402">
                  <c:v>0.52383933893964896</c:v>
                </c:pt>
                <c:pt idx="7403">
                  <c:v>0.52406054221045806</c:v>
                </c:pt>
                <c:pt idx="7404">
                  <c:v>0.52473914885480444</c:v>
                </c:pt>
                <c:pt idx="7405">
                  <c:v>0.52568769847369745</c:v>
                </c:pt>
                <c:pt idx="7406">
                  <c:v>0.52663249888461061</c:v>
                </c:pt>
                <c:pt idx="7407">
                  <c:v>0.52043505809397761</c:v>
                </c:pt>
                <c:pt idx="7408">
                  <c:v>0.52092245513135349</c:v>
                </c:pt>
                <c:pt idx="7409">
                  <c:v>0.52094120117125253</c:v>
                </c:pt>
                <c:pt idx="7410">
                  <c:v>0.52076123918822148</c:v>
                </c:pt>
                <c:pt idx="7411">
                  <c:v>0.52058502641317017</c:v>
                </c:pt>
                <c:pt idx="7412">
                  <c:v>0.52113241077822314</c:v>
                </c:pt>
                <c:pt idx="7413">
                  <c:v>0.5220772111891363</c:v>
                </c:pt>
                <c:pt idx="7414">
                  <c:v>0.52302576080802932</c:v>
                </c:pt>
                <c:pt idx="7415">
                  <c:v>0.52392557072318469</c:v>
                </c:pt>
                <c:pt idx="7416">
                  <c:v>0.52151857920014399</c:v>
                </c:pt>
                <c:pt idx="7417">
                  <c:v>0.52218218901257107</c:v>
                </c:pt>
                <c:pt idx="7418">
                  <c:v>0.52200972544549962</c:v>
                </c:pt>
                <c:pt idx="7419">
                  <c:v>0.52133111880115324</c:v>
                </c:pt>
                <c:pt idx="7420">
                  <c:v>0.52080997889195912</c:v>
                </c:pt>
                <c:pt idx="7421">
                  <c:v>0.52109116949044509</c:v>
                </c:pt>
                <c:pt idx="7422">
                  <c:v>0.52148483632832565</c:v>
                </c:pt>
                <c:pt idx="7423">
                  <c:v>0.52188225237418595</c:v>
                </c:pt>
                <c:pt idx="7424">
                  <c:v>0.5218710047502465</c:v>
                </c:pt>
                <c:pt idx="7425">
                  <c:v>0.52510282202884639</c:v>
                </c:pt>
                <c:pt idx="7426">
                  <c:v>0.52576643184127358</c:v>
                </c:pt>
                <c:pt idx="7427">
                  <c:v>0.5260888637275376</c:v>
                </c:pt>
                <c:pt idx="7428">
                  <c:v>0.52541025708319122</c:v>
                </c:pt>
                <c:pt idx="7429">
                  <c:v>0.52541025708319122</c:v>
                </c:pt>
                <c:pt idx="7430">
                  <c:v>0.52553023173854518</c:v>
                </c:pt>
                <c:pt idx="7431">
                  <c:v>0.52588640649662755</c:v>
                </c:pt>
                <c:pt idx="7432">
                  <c:v>0.52594264461632478</c:v>
                </c:pt>
                <c:pt idx="7433">
                  <c:v>0.52516655856450323</c:v>
                </c:pt>
                <c:pt idx="7434">
                  <c:v>0.52868706485754879</c:v>
                </c:pt>
                <c:pt idx="7435">
                  <c:v>0.52934692546199613</c:v>
                </c:pt>
                <c:pt idx="7436">
                  <c:v>0.53001053527442332</c:v>
                </c:pt>
                <c:pt idx="7437">
                  <c:v>0.52989056061906925</c:v>
                </c:pt>
                <c:pt idx="7438">
                  <c:v>0.53001053527442332</c:v>
                </c:pt>
                <c:pt idx="7439">
                  <c:v>0.53013425913775714</c:v>
                </c:pt>
                <c:pt idx="7440">
                  <c:v>0.53001803369038292</c:v>
                </c:pt>
                <c:pt idx="7441">
                  <c:v>0.52924194763856136</c:v>
                </c:pt>
                <c:pt idx="7442">
                  <c:v>0.52880329030492312</c:v>
                </c:pt>
                <c:pt idx="7443">
                  <c:v>0.53305489215403246</c:v>
                </c:pt>
                <c:pt idx="7444">
                  <c:v>0.53293116829069864</c:v>
                </c:pt>
                <c:pt idx="7445">
                  <c:v>0.53380473374999526</c:v>
                </c:pt>
                <c:pt idx="7446">
                  <c:v>0.5348920040641415</c:v>
                </c:pt>
                <c:pt idx="7447">
                  <c:v>0.53507946446313215</c:v>
                </c:pt>
                <c:pt idx="7448">
                  <c:v>0.53526692486212291</c:v>
                </c:pt>
                <c:pt idx="7449">
                  <c:v>0.5344870896023215</c:v>
                </c:pt>
                <c:pt idx="7450">
                  <c:v>0.53253750145281809</c:v>
                </c:pt>
                <c:pt idx="7451">
                  <c:v>0.53298740641039577</c:v>
                </c:pt>
                <c:pt idx="7452">
                  <c:v>0.55577134330372713</c:v>
                </c:pt>
                <c:pt idx="7453">
                  <c:v>0.55578634013564632</c:v>
                </c:pt>
                <c:pt idx="7454">
                  <c:v>0.55503649853968351</c:v>
                </c:pt>
                <c:pt idx="7455">
                  <c:v>0.55472531427735894</c:v>
                </c:pt>
                <c:pt idx="7456">
                  <c:v>0.55569260993615099</c:v>
                </c:pt>
                <c:pt idx="7457">
                  <c:v>0.55661491509918526</c:v>
                </c:pt>
                <c:pt idx="7458">
                  <c:v>0.5572522804557537</c:v>
                </c:pt>
                <c:pt idx="7459">
                  <c:v>0.55788964581232214</c:v>
                </c:pt>
                <c:pt idx="7460">
                  <c:v>0.55658492143534677</c:v>
                </c:pt>
                <c:pt idx="7461">
                  <c:v>0.55267074830442064</c:v>
                </c:pt>
                <c:pt idx="7462">
                  <c:v>0.55322563108543321</c:v>
                </c:pt>
                <c:pt idx="7463">
                  <c:v>0.5530494183103819</c:v>
                </c:pt>
                <c:pt idx="7464">
                  <c:v>0.55229957671441909</c:v>
                </c:pt>
                <c:pt idx="7465">
                  <c:v>0.55307941197422039</c:v>
                </c:pt>
                <c:pt idx="7466">
                  <c:v>0.55395672664149698</c:v>
                </c:pt>
                <c:pt idx="7467">
                  <c:v>0.55459409199806542</c:v>
                </c:pt>
                <c:pt idx="7468">
                  <c:v>0.55409169812877035</c:v>
                </c:pt>
                <c:pt idx="7469">
                  <c:v>0.55324062791735251</c:v>
                </c:pt>
                <c:pt idx="7470">
                  <c:v>0.54956640409713453</c:v>
                </c:pt>
                <c:pt idx="7471">
                  <c:v>0.55012128687814699</c:v>
                </c:pt>
                <c:pt idx="7472">
                  <c:v>0.5506799188671393</c:v>
                </c:pt>
                <c:pt idx="7473">
                  <c:v>0.55031249648511749</c:v>
                </c:pt>
                <c:pt idx="7474">
                  <c:v>0.55046246480431005</c:v>
                </c:pt>
                <c:pt idx="7475">
                  <c:v>0.5512985381838087</c:v>
                </c:pt>
                <c:pt idx="7476">
                  <c:v>0.55159472561421397</c:v>
                </c:pt>
                <c:pt idx="7477">
                  <c:v>0.55068741728309889</c:v>
                </c:pt>
                <c:pt idx="7478">
                  <c:v>0.55031624569309734</c:v>
                </c:pt>
                <c:pt idx="7479">
                  <c:v>0.54646580909782805</c:v>
                </c:pt>
                <c:pt idx="7480">
                  <c:v>0.54702069187884061</c:v>
                </c:pt>
                <c:pt idx="7481">
                  <c:v>0.54757557465985307</c:v>
                </c:pt>
                <c:pt idx="7482">
                  <c:v>0.54810421298500689</c:v>
                </c:pt>
                <c:pt idx="7483">
                  <c:v>0.5478455176343997</c:v>
                </c:pt>
                <c:pt idx="7484">
                  <c:v>0.5486403497261203</c:v>
                </c:pt>
                <c:pt idx="7485">
                  <c:v>0.54813795585682523</c:v>
                </c:pt>
                <c:pt idx="7486">
                  <c:v>0.54776678426682368</c:v>
                </c:pt>
                <c:pt idx="7487">
                  <c:v>0.54739561267682202</c:v>
                </c:pt>
                <c:pt idx="7488">
                  <c:v>0.54336146489054182</c:v>
                </c:pt>
                <c:pt idx="7489">
                  <c:v>0.54391634767155439</c:v>
                </c:pt>
                <c:pt idx="7490">
                  <c:v>0.54447123045256685</c:v>
                </c:pt>
                <c:pt idx="7491">
                  <c:v>0.54502986244155927</c:v>
                </c:pt>
                <c:pt idx="7492">
                  <c:v>0.54552100868691489</c:v>
                </c:pt>
                <c:pt idx="7493">
                  <c:v>0.54558849443055157</c:v>
                </c:pt>
                <c:pt idx="7494">
                  <c:v>0.54521732284054991</c:v>
                </c:pt>
                <c:pt idx="7495">
                  <c:v>0.54484240204256851</c:v>
                </c:pt>
                <c:pt idx="7496">
                  <c:v>0.54447123045256685</c:v>
                </c:pt>
                <c:pt idx="7497">
                  <c:v>0.5438863540077159</c:v>
                </c:pt>
                <c:pt idx="7498">
                  <c:v>0.54454621461216313</c:v>
                </c:pt>
                <c:pt idx="7499">
                  <c:v>0.54520982442459032</c:v>
                </c:pt>
                <c:pt idx="7500">
                  <c:v>0.5458734342370174</c:v>
                </c:pt>
                <c:pt idx="7501">
                  <c:v>0.54655579008934363</c:v>
                </c:pt>
                <c:pt idx="7502">
                  <c:v>0.54610588513176594</c:v>
                </c:pt>
                <c:pt idx="7503">
                  <c:v>0.54500736719368037</c:v>
                </c:pt>
                <c:pt idx="7504">
                  <c:v>0.54418254143812117</c:v>
                </c:pt>
                <c:pt idx="7505">
                  <c:v>0.54381136984811962</c:v>
                </c:pt>
                <c:pt idx="7506">
                  <c:v>0.54746684762843845</c:v>
                </c:pt>
                <c:pt idx="7507">
                  <c:v>0.54813045744086564</c:v>
                </c:pt>
                <c:pt idx="7508">
                  <c:v>0.54879406725329272</c:v>
                </c:pt>
                <c:pt idx="7509">
                  <c:v>0.5490527626038999</c:v>
                </c:pt>
                <c:pt idx="7510">
                  <c:v>0.55141476363118291</c:v>
                </c:pt>
                <c:pt idx="7511">
                  <c:v>0.54976886132804448</c:v>
                </c:pt>
                <c:pt idx="7512">
                  <c:v>0.54862160368622126</c:v>
                </c:pt>
                <c:pt idx="7513">
                  <c:v>0.54784176842641996</c:v>
                </c:pt>
                <c:pt idx="7514">
                  <c:v>0.54650330117762624</c:v>
                </c:pt>
                <c:pt idx="7515">
                  <c:v>0.55151224303865809</c:v>
                </c:pt>
                <c:pt idx="7516">
                  <c:v>0.55171470026956804</c:v>
                </c:pt>
                <c:pt idx="7517">
                  <c:v>0.55178593522118458</c:v>
                </c:pt>
                <c:pt idx="7518">
                  <c:v>0.5532781199971506</c:v>
                </c:pt>
                <c:pt idx="7519">
                  <c:v>0.5562737371730222</c:v>
                </c:pt>
                <c:pt idx="7520">
                  <c:v>0.55475530794119743</c:v>
                </c:pt>
                <c:pt idx="7521">
                  <c:v>0.55191715750047798</c:v>
                </c:pt>
                <c:pt idx="7522">
                  <c:v>0.55113732224067669</c:v>
                </c:pt>
                <c:pt idx="7523">
                  <c:v>0.55174469393340653</c:v>
                </c:pt>
                <c:pt idx="7524">
                  <c:v>0.55543016537756396</c:v>
                </c:pt>
                <c:pt idx="7525">
                  <c:v>0.55452285704644899</c:v>
                </c:pt>
                <c:pt idx="7526">
                  <c:v>0.55514147636311828</c:v>
                </c:pt>
                <c:pt idx="7527">
                  <c:v>0.55813709353898988</c:v>
                </c:pt>
                <c:pt idx="7528">
                  <c:v>0.56112896150688163</c:v>
                </c:pt>
                <c:pt idx="7529">
                  <c:v>0.55973800534637053</c:v>
                </c:pt>
                <c:pt idx="7530">
                  <c:v>0.55528019705837139</c:v>
                </c:pt>
                <c:pt idx="7531">
                  <c:v>0.55504774616362296</c:v>
                </c:pt>
                <c:pt idx="7532">
                  <c:v>0.55593255924685914</c:v>
                </c:pt>
                <c:pt idx="7533">
                  <c:v>0.57735178443553803</c:v>
                </c:pt>
                <c:pt idx="7534">
                  <c:v>0.57831908009433008</c:v>
                </c:pt>
                <c:pt idx="7535">
                  <c:v>0.57816911177513752</c:v>
                </c:pt>
                <c:pt idx="7536">
                  <c:v>0.57800039741604581</c:v>
                </c:pt>
                <c:pt idx="7537">
                  <c:v>0.57897144228281772</c:v>
                </c:pt>
                <c:pt idx="7538">
                  <c:v>0.57994248714958962</c:v>
                </c:pt>
                <c:pt idx="7539">
                  <c:v>0.58057235409019847</c:v>
                </c:pt>
                <c:pt idx="7540">
                  <c:v>0.5792451344653442</c:v>
                </c:pt>
                <c:pt idx="7541">
                  <c:v>0.57791791484048993</c:v>
                </c:pt>
                <c:pt idx="7542">
                  <c:v>0.57525222796684206</c:v>
                </c:pt>
                <c:pt idx="7543">
                  <c:v>0.57558590747704552</c:v>
                </c:pt>
                <c:pt idx="7544">
                  <c:v>0.57569088530048029</c:v>
                </c:pt>
                <c:pt idx="7545">
                  <c:v>0.57543218994987311</c:v>
                </c:pt>
                <c:pt idx="7546">
                  <c:v>0.57635824432088723</c:v>
                </c:pt>
                <c:pt idx="7547">
                  <c:v>0.57693187314179883</c:v>
                </c:pt>
                <c:pt idx="7548">
                  <c:v>0.57674816195078793</c:v>
                </c:pt>
                <c:pt idx="7549">
                  <c:v>0.57542094232593366</c:v>
                </c:pt>
                <c:pt idx="7550">
                  <c:v>0.57409372270107939</c:v>
                </c:pt>
                <c:pt idx="7551">
                  <c:v>0.57249281089369874</c:v>
                </c:pt>
                <c:pt idx="7552">
                  <c:v>0.57284898565178111</c:v>
                </c:pt>
                <c:pt idx="7553">
                  <c:v>0.57295396347521588</c:v>
                </c:pt>
                <c:pt idx="7554">
                  <c:v>0.5730626905066305</c:v>
                </c:pt>
                <c:pt idx="7555">
                  <c:v>0.57288272852359934</c:v>
                </c:pt>
                <c:pt idx="7556">
                  <c:v>0.57278524911612427</c:v>
                </c:pt>
                <c:pt idx="7557">
                  <c:v>0.57292771901935713</c:v>
                </c:pt>
                <c:pt idx="7558">
                  <c:v>0.57160049939450286</c:v>
                </c:pt>
                <c:pt idx="7559">
                  <c:v>0.57086565463045935</c:v>
                </c:pt>
                <c:pt idx="7560">
                  <c:v>0.56939221589439226</c:v>
                </c:pt>
                <c:pt idx="7561">
                  <c:v>0.56994709867540483</c:v>
                </c:pt>
                <c:pt idx="7562">
                  <c:v>0.57022079085793131</c:v>
                </c:pt>
                <c:pt idx="7563">
                  <c:v>0.57032576868136609</c:v>
                </c:pt>
                <c:pt idx="7564">
                  <c:v>0.56938846668641252</c:v>
                </c:pt>
                <c:pt idx="7565">
                  <c:v>0.5690735332161081</c:v>
                </c:pt>
                <c:pt idx="7566">
                  <c:v>0.56910352687994659</c:v>
                </c:pt>
                <c:pt idx="7567">
                  <c:v>0.56831244399620584</c:v>
                </c:pt>
                <c:pt idx="7568">
                  <c:v>0.56794127240620418</c:v>
                </c:pt>
                <c:pt idx="7569">
                  <c:v>0.56628787168710615</c:v>
                </c:pt>
                <c:pt idx="7570">
                  <c:v>0.56684650367609846</c:v>
                </c:pt>
                <c:pt idx="7571">
                  <c:v>0.56740138645711091</c:v>
                </c:pt>
                <c:pt idx="7572">
                  <c:v>0.56738638962519172</c:v>
                </c:pt>
                <c:pt idx="7573">
                  <c:v>0.56668903694094619</c:v>
                </c:pt>
                <c:pt idx="7574">
                  <c:v>0.5660704176242769</c:v>
                </c:pt>
                <c:pt idx="7575">
                  <c:v>0.56582296989760916</c:v>
                </c:pt>
                <c:pt idx="7576">
                  <c:v>0.5654517983076075</c:v>
                </c:pt>
                <c:pt idx="7577">
                  <c:v>0.5650768775096261</c:v>
                </c:pt>
                <c:pt idx="7578">
                  <c:v>0.56625037960730795</c:v>
                </c:pt>
                <c:pt idx="7579">
                  <c:v>0.56691398941973503</c:v>
                </c:pt>
                <c:pt idx="7580">
                  <c:v>0.56754385636034388</c:v>
                </c:pt>
                <c:pt idx="7581">
                  <c:v>0.56752511032044484</c:v>
                </c:pt>
                <c:pt idx="7582">
                  <c:v>0.56736014516933297</c:v>
                </c:pt>
                <c:pt idx="7583">
                  <c:v>0.56683900526013875</c:v>
                </c:pt>
                <c:pt idx="7584">
                  <c:v>0.56677526872448192</c:v>
                </c:pt>
                <c:pt idx="7585">
                  <c:v>0.56640034792650051</c:v>
                </c:pt>
                <c:pt idx="7586">
                  <c:v>0.56602917633649896</c:v>
                </c:pt>
                <c:pt idx="7587">
                  <c:v>0.56996584471530387</c:v>
                </c:pt>
                <c:pt idx="7588">
                  <c:v>0.57028077818560829</c:v>
                </c:pt>
                <c:pt idx="7589">
                  <c:v>0.57032951788934583</c:v>
                </c:pt>
                <c:pt idx="7590">
                  <c:v>0.57037825759308347</c:v>
                </c:pt>
                <c:pt idx="7591">
                  <c:v>0.57078692126288322</c:v>
                </c:pt>
                <c:pt idx="7592">
                  <c:v>0.57096313403793453</c:v>
                </c:pt>
                <c:pt idx="7593">
                  <c:v>0.56962091758116096</c:v>
                </c:pt>
                <c:pt idx="7594">
                  <c:v>0.5682787011243875</c:v>
                </c:pt>
                <c:pt idx="7595">
                  <c:v>0.56697772595539198</c:v>
                </c:pt>
                <c:pt idx="7596">
                  <c:v>0.57373004952703743</c:v>
                </c:pt>
                <c:pt idx="7597">
                  <c:v>0.5730626905066305</c:v>
                </c:pt>
                <c:pt idx="7598">
                  <c:v>0.57311143021036803</c:v>
                </c:pt>
                <c:pt idx="7599">
                  <c:v>0.57461861181825336</c:v>
                </c:pt>
                <c:pt idx="7600">
                  <c:v>0.57535720579027683</c:v>
                </c:pt>
                <c:pt idx="7601">
                  <c:v>0.57554841539724733</c:v>
                </c:pt>
                <c:pt idx="7602">
                  <c:v>0.57379753527067412</c:v>
                </c:pt>
                <c:pt idx="7603">
                  <c:v>0.57256029663733532</c:v>
                </c:pt>
                <c:pt idx="7604">
                  <c:v>0.5722603599989502</c:v>
                </c:pt>
                <c:pt idx="7605">
                  <c:v>0.57713807958068863</c:v>
                </c:pt>
                <c:pt idx="7606">
                  <c:v>0.57621577441765426</c:v>
                </c:pt>
                <c:pt idx="7607">
                  <c:v>0.57648196818422104</c:v>
                </c:pt>
                <c:pt idx="7608">
                  <c:v>0.57947758536009264</c:v>
                </c:pt>
                <c:pt idx="7609">
                  <c:v>0.58014869358847942</c:v>
                </c:pt>
                <c:pt idx="7610">
                  <c:v>0.58038114448322797</c:v>
                </c:pt>
                <c:pt idx="7611">
                  <c:v>0.57711183512482989</c:v>
                </c:pt>
                <c:pt idx="7612">
                  <c:v>0.57799289900008621</c:v>
                </c:pt>
                <c:pt idx="7613">
                  <c:v>0.57840156266988596</c:v>
                </c:pt>
                <c:pt idx="7614">
                  <c:v>0.59817488555542642</c:v>
                </c:pt>
                <c:pt idx="7615">
                  <c:v>0.59971955924310993</c:v>
                </c:pt>
                <c:pt idx="7616">
                  <c:v>0.60048064846301219</c:v>
                </c:pt>
                <c:pt idx="7617">
                  <c:v>0.59941587339674496</c:v>
                </c:pt>
                <c:pt idx="7618">
                  <c:v>0.59928840032543129</c:v>
                </c:pt>
                <c:pt idx="7619">
                  <c:v>0.59919092091795612</c:v>
                </c:pt>
                <c:pt idx="7620">
                  <c:v>0.59964457508351365</c:v>
                </c:pt>
                <c:pt idx="7621">
                  <c:v>0.60057812787048737</c:v>
                </c:pt>
                <c:pt idx="7622">
                  <c:v>0.59963332745957421</c:v>
                </c:pt>
                <c:pt idx="7623">
                  <c:v>0.59607157987875059</c:v>
                </c:pt>
                <c:pt idx="7624">
                  <c:v>0.59761625356643411</c:v>
                </c:pt>
                <c:pt idx="7625">
                  <c:v>0.59758625990259562</c:v>
                </c:pt>
                <c:pt idx="7626">
                  <c:v>0.59678767860289517</c:v>
                </c:pt>
                <c:pt idx="7627">
                  <c:v>0.59514177629975673</c:v>
                </c:pt>
                <c:pt idx="7628">
                  <c:v>0.59504429689228155</c:v>
                </c:pt>
                <c:pt idx="7629">
                  <c:v>0.59595910363935622</c:v>
                </c:pt>
                <c:pt idx="7630">
                  <c:v>0.59675393573107682</c:v>
                </c:pt>
                <c:pt idx="7631">
                  <c:v>0.59542671610622255</c:v>
                </c:pt>
                <c:pt idx="7632">
                  <c:v>0.59397202341005462</c:v>
                </c:pt>
                <c:pt idx="7633">
                  <c:v>0.59490557619702833</c:v>
                </c:pt>
                <c:pt idx="7634">
                  <c:v>0.59462063639056251</c:v>
                </c:pt>
                <c:pt idx="7635">
                  <c:v>0.59392328370631708</c:v>
                </c:pt>
                <c:pt idx="7636">
                  <c:v>0.59246859101014915</c:v>
                </c:pt>
                <c:pt idx="7637">
                  <c:v>0.59121260633691131</c:v>
                </c:pt>
                <c:pt idx="7638">
                  <c:v>0.59227738140317854</c:v>
                </c:pt>
                <c:pt idx="7639">
                  <c:v>0.59292974359166628</c:v>
                </c:pt>
                <c:pt idx="7640">
                  <c:v>0.59160252396681201</c:v>
                </c:pt>
                <c:pt idx="7641">
                  <c:v>0.59186871773337879</c:v>
                </c:pt>
                <c:pt idx="7642">
                  <c:v>0.59217240357974377</c:v>
                </c:pt>
                <c:pt idx="7643">
                  <c:v>0.59165126367054954</c:v>
                </c:pt>
                <c:pt idx="7644">
                  <c:v>0.59095766019428397</c:v>
                </c:pt>
                <c:pt idx="7645">
                  <c:v>0.5898441454242791</c:v>
                </c:pt>
                <c:pt idx="7646">
                  <c:v>0.58894808471710347</c:v>
                </c:pt>
                <c:pt idx="7647">
                  <c:v>0.58872688144629448</c:v>
                </c:pt>
                <c:pt idx="7648">
                  <c:v>0.58910930066023548</c:v>
                </c:pt>
                <c:pt idx="7649">
                  <c:v>0.58848693213558634</c:v>
                </c:pt>
                <c:pt idx="7650">
                  <c:v>0.5892180276916501</c:v>
                </c:pt>
                <c:pt idx="7651">
                  <c:v>0.58938299284276197</c:v>
                </c:pt>
                <c:pt idx="7652">
                  <c:v>0.58868564015851654</c:v>
                </c:pt>
                <c:pt idx="7653">
                  <c:v>0.58799203668225086</c:v>
                </c:pt>
                <c:pt idx="7654">
                  <c:v>0.58721595063042931</c:v>
                </c:pt>
                <c:pt idx="7655">
                  <c:v>0.58674355042497273</c:v>
                </c:pt>
                <c:pt idx="7656">
                  <c:v>0.58727218875012654</c:v>
                </c:pt>
                <c:pt idx="7657">
                  <c:v>0.58766960479598684</c:v>
                </c:pt>
                <c:pt idx="7658">
                  <c:v>0.58729468399800544</c:v>
                </c:pt>
                <c:pt idx="7659">
                  <c:v>0.58861815441487986</c:v>
                </c:pt>
                <c:pt idx="7660">
                  <c:v>0.58879061798195131</c:v>
                </c:pt>
                <c:pt idx="7661">
                  <c:v>0.58849068134356619</c:v>
                </c:pt>
                <c:pt idx="7662">
                  <c:v>0.58818699549720121</c:v>
                </c:pt>
                <c:pt idx="7663">
                  <c:v>0.58814575420942328</c:v>
                </c:pt>
                <c:pt idx="7664">
                  <c:v>0.58767710321194644</c:v>
                </c:pt>
                <c:pt idx="7665">
                  <c:v>0.58854317025528358</c:v>
                </c:pt>
                <c:pt idx="7666">
                  <c:v>0.58861815441487986</c:v>
                </c:pt>
                <c:pt idx="7667">
                  <c:v>0.5882469828248782</c:v>
                </c:pt>
                <c:pt idx="7668">
                  <c:v>0.59203368288449065</c:v>
                </c:pt>
                <c:pt idx="7669">
                  <c:v>0.59160627317479186</c:v>
                </c:pt>
                <c:pt idx="7670">
                  <c:v>0.59141506356782125</c:v>
                </c:pt>
                <c:pt idx="7671">
                  <c:v>0.59111137772145639</c:v>
                </c:pt>
                <c:pt idx="7672">
                  <c:v>0.59157253030297352</c:v>
                </c:pt>
                <c:pt idx="7673">
                  <c:v>0.5914638032715589</c:v>
                </c:pt>
                <c:pt idx="7674">
                  <c:v>0.59006159948710835</c:v>
                </c:pt>
                <c:pt idx="7675">
                  <c:v>0.58957045324175272</c:v>
                </c:pt>
                <c:pt idx="7676">
                  <c:v>0.58919553244377121</c:v>
                </c:pt>
                <c:pt idx="7677">
                  <c:v>0.59502180164440266</c:v>
                </c:pt>
                <c:pt idx="7678">
                  <c:v>0.59451565856712774</c:v>
                </c:pt>
                <c:pt idx="7679">
                  <c:v>0.59433944579207643</c:v>
                </c:pt>
                <c:pt idx="7680">
                  <c:v>0.59449316331924884</c:v>
                </c:pt>
                <c:pt idx="7681">
                  <c:v>0.59499930639652376</c:v>
                </c:pt>
                <c:pt idx="7682">
                  <c:v>0.59550919868177843</c:v>
                </c:pt>
                <c:pt idx="7683">
                  <c:v>0.59423446796864166</c:v>
                </c:pt>
                <c:pt idx="7684">
                  <c:v>0.59289225151186808</c:v>
                </c:pt>
                <c:pt idx="7685">
                  <c:v>0.59203743209247051</c:v>
                </c:pt>
                <c:pt idx="7686">
                  <c:v>0.59799492357239536</c:v>
                </c:pt>
                <c:pt idx="7687">
                  <c:v>0.59762000277441385</c:v>
                </c:pt>
                <c:pt idx="7688">
                  <c:v>0.59781121238138446</c:v>
                </c:pt>
                <c:pt idx="7689">
                  <c:v>0.5980436632761329</c:v>
                </c:pt>
                <c:pt idx="7690">
                  <c:v>0.59830235862674008</c:v>
                </c:pt>
                <c:pt idx="7691">
                  <c:v>0.59860979368108491</c:v>
                </c:pt>
                <c:pt idx="7692">
                  <c:v>0.59877100962421692</c:v>
                </c:pt>
                <c:pt idx="7693">
                  <c:v>0.5984710729858318</c:v>
                </c:pt>
                <c:pt idx="7694">
                  <c:v>0.59817488555542642</c:v>
                </c:pt>
                <c:pt idx="7695">
                  <c:v>0.61876553578056637</c:v>
                </c:pt>
                <c:pt idx="7696">
                  <c:v>0.6188292723162232</c:v>
                </c:pt>
                <c:pt idx="7697">
                  <c:v>0.61930542172965963</c:v>
                </c:pt>
                <c:pt idx="7698">
                  <c:v>0.61987155213461154</c:v>
                </c:pt>
                <c:pt idx="7699">
                  <c:v>0.61817691012773557</c:v>
                </c:pt>
                <c:pt idx="7700">
                  <c:v>0.61729959546045898</c:v>
                </c:pt>
                <c:pt idx="7701">
                  <c:v>0.61809817676015943</c:v>
                </c:pt>
                <c:pt idx="7702">
                  <c:v>0.61852933567783808</c:v>
                </c:pt>
                <c:pt idx="7703">
                  <c:v>0.61809817676015943</c:v>
                </c:pt>
                <c:pt idx="7704">
                  <c:v>0.61628356009792928</c:v>
                </c:pt>
                <c:pt idx="7705">
                  <c:v>0.61634729663358612</c:v>
                </c:pt>
                <c:pt idx="7706">
                  <c:v>0.61725835417268105</c:v>
                </c:pt>
                <c:pt idx="7707">
                  <c:v>0.61724335734076174</c:v>
                </c:pt>
                <c:pt idx="7708">
                  <c:v>0.61554871533388567</c:v>
                </c:pt>
                <c:pt idx="7709">
                  <c:v>0.6140302861020609</c:v>
                </c:pt>
                <c:pt idx="7710">
                  <c:v>0.61441270531600201</c:v>
                </c:pt>
                <c:pt idx="7711">
                  <c:v>0.61548122959024909</c:v>
                </c:pt>
                <c:pt idx="7712">
                  <c:v>0.61557495978974441</c:v>
                </c:pt>
                <c:pt idx="7713">
                  <c:v>0.61380158441529231</c:v>
                </c:pt>
                <c:pt idx="7714">
                  <c:v>0.6140302861020609</c:v>
                </c:pt>
                <c:pt idx="7715">
                  <c:v>0.61521128661570246</c:v>
                </c:pt>
                <c:pt idx="7716">
                  <c:v>0.61452518155539637</c:v>
                </c:pt>
                <c:pt idx="7717">
                  <c:v>0.61292426974801573</c:v>
                </c:pt>
                <c:pt idx="7718">
                  <c:v>0.61182575180993015</c:v>
                </c:pt>
                <c:pt idx="7719">
                  <c:v>0.61160454853912116</c:v>
                </c:pt>
                <c:pt idx="7720">
                  <c:v>0.61179575814609166</c:v>
                </c:pt>
                <c:pt idx="7721">
                  <c:v>0.61286053321235889</c:v>
                </c:pt>
                <c:pt idx="7722">
                  <c:v>0.61131960873265523</c:v>
                </c:pt>
                <c:pt idx="7723">
                  <c:v>0.61198321854508231</c:v>
                </c:pt>
                <c:pt idx="7724">
                  <c:v>0.61225691072760879</c:v>
                </c:pt>
                <c:pt idx="7725">
                  <c:v>0.61155955804336337</c:v>
                </c:pt>
                <c:pt idx="7726">
                  <c:v>0.61029607495416593</c:v>
                </c:pt>
                <c:pt idx="7727">
                  <c:v>0.60962496672577915</c:v>
                </c:pt>
                <c:pt idx="7728">
                  <c:v>0.60940001424699031</c:v>
                </c:pt>
                <c:pt idx="7729">
                  <c:v>0.60917506176820146</c:v>
                </c:pt>
                <c:pt idx="7730">
                  <c:v>0.60911507444052448</c:v>
                </c:pt>
                <c:pt idx="7731">
                  <c:v>0.60883763305001815</c:v>
                </c:pt>
                <c:pt idx="7732">
                  <c:v>0.60993615098810372</c:v>
                </c:pt>
                <c:pt idx="7733">
                  <c:v>0.60929128721557568</c:v>
                </c:pt>
                <c:pt idx="7734">
                  <c:v>0.60859393453133026</c:v>
                </c:pt>
                <c:pt idx="7735">
                  <c:v>0.607671629368296</c:v>
                </c:pt>
                <c:pt idx="7736">
                  <c:v>0.60742043243364841</c:v>
                </c:pt>
                <c:pt idx="7737">
                  <c:v>0.60811028670193423</c:v>
                </c:pt>
                <c:pt idx="7738">
                  <c:v>0.60897260453729152</c:v>
                </c:pt>
                <c:pt idx="7739">
                  <c:v>0.60951249048638478</c:v>
                </c:pt>
                <c:pt idx="7740">
                  <c:v>0.60866516948294669</c:v>
                </c:pt>
                <c:pt idx="7741">
                  <c:v>0.6094075126629499</c:v>
                </c:pt>
                <c:pt idx="7742">
                  <c:v>0.60915256652032257</c:v>
                </c:pt>
                <c:pt idx="7743">
                  <c:v>0.60885262988193745</c:v>
                </c:pt>
                <c:pt idx="7744">
                  <c:v>0.60893136324951358</c:v>
                </c:pt>
                <c:pt idx="7745">
                  <c:v>0.60851520116375413</c:v>
                </c:pt>
                <c:pt idx="7746">
                  <c:v>0.60937751899911141</c:v>
                </c:pt>
                <c:pt idx="7747">
                  <c:v>0.61024358604244855</c:v>
                </c:pt>
                <c:pt idx="7748">
                  <c:v>0.61046478931325754</c:v>
                </c:pt>
                <c:pt idx="7749">
                  <c:v>0.61121463090922046</c:v>
                </c:pt>
                <c:pt idx="7750">
                  <c:v>0.61149582150770654</c:v>
                </c:pt>
                <c:pt idx="7751">
                  <c:v>0.61207694874457774</c:v>
                </c:pt>
                <c:pt idx="7752">
                  <c:v>0.61184824705780905</c:v>
                </c:pt>
                <c:pt idx="7753">
                  <c:v>0.61235813934306382</c:v>
                </c:pt>
                <c:pt idx="7754">
                  <c:v>0.61196447250518327</c:v>
                </c:pt>
                <c:pt idx="7755">
                  <c:v>0.61064850050426844</c:v>
                </c:pt>
                <c:pt idx="7756">
                  <c:v>0.61151081833962573</c:v>
                </c:pt>
                <c:pt idx="7757">
                  <c:v>0.61141333893215055</c:v>
                </c:pt>
                <c:pt idx="7758">
                  <c:v>0.6146489054187303</c:v>
                </c:pt>
                <c:pt idx="7759">
                  <c:v>0.61358787956044281</c:v>
                </c:pt>
                <c:pt idx="7760">
                  <c:v>0.61433022274044613</c:v>
                </c:pt>
                <c:pt idx="7761">
                  <c:v>0.61474638482620547</c:v>
                </c:pt>
                <c:pt idx="7762">
                  <c:v>0.61505756908853004</c:v>
                </c:pt>
                <c:pt idx="7763">
                  <c:v>0.61526377552741984</c:v>
                </c:pt>
                <c:pt idx="7764">
                  <c:v>0.61472763878630643</c:v>
                </c:pt>
                <c:pt idx="7765">
                  <c:v>0.61332543500185588</c:v>
                </c:pt>
                <c:pt idx="7766">
                  <c:v>0.61241062825478121</c:v>
                </c:pt>
                <c:pt idx="7767">
                  <c:v>0.61808317992824013</c:v>
                </c:pt>
                <c:pt idx="7768">
                  <c:v>0.61638478871338431</c:v>
                </c:pt>
                <c:pt idx="7769">
                  <c:v>0.61617483306651466</c:v>
                </c:pt>
                <c:pt idx="7770">
                  <c:v>0.61648601732883923</c:v>
                </c:pt>
                <c:pt idx="7771">
                  <c:v>0.61679720159116391</c:v>
                </c:pt>
                <c:pt idx="7772">
                  <c:v>0.61701090644601331</c:v>
                </c:pt>
                <c:pt idx="7773">
                  <c:v>0.61735208437217637</c:v>
                </c:pt>
                <c:pt idx="7774">
                  <c:v>0.6178507290334917</c:v>
                </c:pt>
                <c:pt idx="7775">
                  <c:v>0.61792571319308798</c:v>
                </c:pt>
                <c:pt idx="7776">
                  <c:v>0.63607562902336878</c:v>
                </c:pt>
                <c:pt idx="7777">
                  <c:v>0.63613561635104587</c:v>
                </c:pt>
                <c:pt idx="7778">
                  <c:v>0.63663051180438135</c:v>
                </c:pt>
                <c:pt idx="7779">
                  <c:v>0.63698668656246371</c:v>
                </c:pt>
                <c:pt idx="7780">
                  <c:v>0.63734286132054607</c:v>
                </c:pt>
                <c:pt idx="7781">
                  <c:v>0.63693794685872607</c:v>
                </c:pt>
                <c:pt idx="7782">
                  <c:v>0.63665675626023999</c:v>
                </c:pt>
                <c:pt idx="7783">
                  <c:v>0.63627433704629899</c:v>
                </c:pt>
                <c:pt idx="7784">
                  <c:v>0.63591441308023677</c:v>
                </c:pt>
                <c:pt idx="7785">
                  <c:v>0.63359365334073181</c:v>
                </c:pt>
                <c:pt idx="7786">
                  <c:v>0.63365364066840879</c:v>
                </c:pt>
                <c:pt idx="7787">
                  <c:v>0.6346096887032614</c:v>
                </c:pt>
                <c:pt idx="7788">
                  <c:v>0.63530329217952708</c:v>
                </c:pt>
                <c:pt idx="7789">
                  <c:v>0.63565946693760944</c:v>
                </c:pt>
                <c:pt idx="7790">
                  <c:v>0.63470341890275683</c:v>
                </c:pt>
                <c:pt idx="7791">
                  <c:v>0.63448221563194773</c:v>
                </c:pt>
                <c:pt idx="7792">
                  <c:v>0.63358990413275196</c:v>
                </c:pt>
                <c:pt idx="7793">
                  <c:v>0.63334995482204381</c:v>
                </c:pt>
                <c:pt idx="7794">
                  <c:v>0.63111167765809473</c:v>
                </c:pt>
                <c:pt idx="7795">
                  <c:v>0.63137787142466151</c:v>
                </c:pt>
                <c:pt idx="7796">
                  <c:v>0.63256262114628281</c:v>
                </c:pt>
                <c:pt idx="7797">
                  <c:v>0.63361989779659045</c:v>
                </c:pt>
                <c:pt idx="7798">
                  <c:v>0.6333799484858823</c:v>
                </c:pt>
                <c:pt idx="7799">
                  <c:v>0.63250263381860583</c:v>
                </c:pt>
                <c:pt idx="7800">
                  <c:v>0.63227768133981699</c:v>
                </c:pt>
                <c:pt idx="7801">
                  <c:v>0.63136662380072206</c:v>
                </c:pt>
                <c:pt idx="7802">
                  <c:v>0.63058303933294091</c:v>
                </c:pt>
                <c:pt idx="7803">
                  <c:v>0.62862970197545764</c:v>
                </c:pt>
                <c:pt idx="7804">
                  <c:v>0.62931580703576373</c:v>
                </c:pt>
                <c:pt idx="7805">
                  <c:v>0.63051555358930422</c:v>
                </c:pt>
                <c:pt idx="7806">
                  <c:v>0.63169655410294578</c:v>
                </c:pt>
                <c:pt idx="7807">
                  <c:v>0.63075175369203251</c:v>
                </c:pt>
                <c:pt idx="7808">
                  <c:v>0.63029809952647509</c:v>
                </c:pt>
                <c:pt idx="7809">
                  <c:v>0.63007314704768613</c:v>
                </c:pt>
                <c:pt idx="7810">
                  <c:v>0.62927456574798579</c:v>
                </c:pt>
                <c:pt idx="7811">
                  <c:v>0.62876842267071076</c:v>
                </c:pt>
                <c:pt idx="7812">
                  <c:v>0.62656763758655987</c:v>
                </c:pt>
                <c:pt idx="7813">
                  <c:v>0.62725374264686584</c:v>
                </c:pt>
                <c:pt idx="7814">
                  <c:v>0.62846098761636604</c:v>
                </c:pt>
                <c:pt idx="7815">
                  <c:v>0.6291995815883894</c:v>
                </c:pt>
                <c:pt idx="7816">
                  <c:v>0.62831851771313307</c:v>
                </c:pt>
                <c:pt idx="7817">
                  <c:v>0.62809356523434423</c:v>
                </c:pt>
                <c:pt idx="7818">
                  <c:v>0.62894838465374192</c:v>
                </c:pt>
                <c:pt idx="7819">
                  <c:v>0.62939828961131961</c:v>
                </c:pt>
                <c:pt idx="7820">
                  <c:v>0.62946952456293603</c:v>
                </c:pt>
                <c:pt idx="7821">
                  <c:v>0.6278011270119187</c:v>
                </c:pt>
                <c:pt idx="7822">
                  <c:v>0.62821728909767816</c:v>
                </c:pt>
                <c:pt idx="7823">
                  <c:v>0.62882840999838785</c:v>
                </c:pt>
                <c:pt idx="7824">
                  <c:v>0.62951451505869382</c:v>
                </c:pt>
                <c:pt idx="7825">
                  <c:v>0.62970197545768458</c:v>
                </c:pt>
                <c:pt idx="7826">
                  <c:v>0.62935329911556182</c:v>
                </c:pt>
                <c:pt idx="7827">
                  <c:v>0.6302156169509191</c:v>
                </c:pt>
                <c:pt idx="7828">
                  <c:v>0.63077424893991141</c:v>
                </c:pt>
                <c:pt idx="7829">
                  <c:v>0.63084548389152795</c:v>
                </c:pt>
                <c:pt idx="7830">
                  <c:v>0.62943203248313795</c:v>
                </c:pt>
                <c:pt idx="7831">
                  <c:v>0.63017812487112101</c:v>
                </c:pt>
                <c:pt idx="7832">
                  <c:v>0.63092046805112423</c:v>
                </c:pt>
                <c:pt idx="7833">
                  <c:v>0.63150159528799543</c:v>
                </c:pt>
                <c:pt idx="7834">
                  <c:v>0.6317977827184007</c:v>
                </c:pt>
                <c:pt idx="7835">
                  <c:v>0.63182402717425945</c:v>
                </c:pt>
                <c:pt idx="7836">
                  <c:v>0.63148659845607613</c:v>
                </c:pt>
                <c:pt idx="7837">
                  <c:v>0.63215020826850332</c:v>
                </c:pt>
                <c:pt idx="7838">
                  <c:v>0.6322101955961803</c:v>
                </c:pt>
                <c:pt idx="7839">
                  <c:v>0.63152409053587433</c:v>
                </c:pt>
                <c:pt idx="7840">
                  <c:v>0.63226643371587754</c:v>
                </c:pt>
                <c:pt idx="7841">
                  <c:v>0.63279507204103136</c:v>
                </c:pt>
                <c:pt idx="7842">
                  <c:v>0.63324122779062919</c:v>
                </c:pt>
                <c:pt idx="7843">
                  <c:v>0.63349992314123638</c:v>
                </c:pt>
                <c:pt idx="7844">
                  <c:v>0.63352616759709512</c:v>
                </c:pt>
                <c:pt idx="7845">
                  <c:v>0.63355241205295376</c:v>
                </c:pt>
                <c:pt idx="7846">
                  <c:v>0.63355241205295376</c:v>
                </c:pt>
                <c:pt idx="7847">
                  <c:v>0.63354491363699417</c:v>
                </c:pt>
                <c:pt idx="7848">
                  <c:v>0.63508958732467768</c:v>
                </c:pt>
                <c:pt idx="7849">
                  <c:v>0.63488338088578788</c:v>
                </c:pt>
                <c:pt idx="7850">
                  <c:v>0.63467342523891823</c:v>
                </c:pt>
                <c:pt idx="7851">
                  <c:v>0.63498460950124291</c:v>
                </c:pt>
                <c:pt idx="7852">
                  <c:v>0.63519831435609231</c:v>
                </c:pt>
                <c:pt idx="7853">
                  <c:v>0.63547950495457839</c:v>
                </c:pt>
                <c:pt idx="7854">
                  <c:v>0.63582068288074145</c:v>
                </c:pt>
                <c:pt idx="7855">
                  <c:v>0.63616186080690451</c:v>
                </c:pt>
                <c:pt idx="7856">
                  <c:v>0.63613936555902562</c:v>
                </c:pt>
                <c:pt idx="7857">
                  <c:v>0.65328449365071628</c:v>
                </c:pt>
                <c:pt idx="7858">
                  <c:v>0.6534157159300098</c:v>
                </c:pt>
                <c:pt idx="7859">
                  <c:v>0.65352444296142442</c:v>
                </c:pt>
                <c:pt idx="7860">
                  <c:v>0.65368565890455643</c:v>
                </c:pt>
                <c:pt idx="7861">
                  <c:v>0.65384687484768844</c:v>
                </c:pt>
                <c:pt idx="7862">
                  <c:v>0.65400809079082045</c:v>
                </c:pt>
                <c:pt idx="7863">
                  <c:v>0.65362567157687934</c:v>
                </c:pt>
                <c:pt idx="7864">
                  <c:v>0.65351694454546472</c:v>
                </c:pt>
                <c:pt idx="7865">
                  <c:v>0.65340446830607035</c:v>
                </c:pt>
                <c:pt idx="7866">
                  <c:v>0.65090374658353423</c:v>
                </c:pt>
                <c:pt idx="7867">
                  <c:v>0.65096373391121121</c:v>
                </c:pt>
                <c:pt idx="7868">
                  <c:v>0.65194977560990242</c:v>
                </c:pt>
                <c:pt idx="7869">
                  <c:v>0.65202850897747855</c:v>
                </c:pt>
                <c:pt idx="7870">
                  <c:v>0.65218972492061056</c:v>
                </c:pt>
                <c:pt idx="7871">
                  <c:v>0.65235094086374257</c:v>
                </c:pt>
                <c:pt idx="7872">
                  <c:v>0.65124492450969729</c:v>
                </c:pt>
                <c:pt idx="7873">
                  <c:v>0.65061505756908855</c:v>
                </c:pt>
                <c:pt idx="7874">
                  <c:v>0.65050633053767393</c:v>
                </c:pt>
                <c:pt idx="7875">
                  <c:v>0.64842177090089714</c:v>
                </c:pt>
                <c:pt idx="7876">
                  <c:v>0.64868046625150433</c:v>
                </c:pt>
                <c:pt idx="7877">
                  <c:v>0.64988771122100453</c:v>
                </c:pt>
                <c:pt idx="7878">
                  <c:v>0.65037510825838041</c:v>
                </c:pt>
                <c:pt idx="7879">
                  <c:v>0.65053632420151242</c:v>
                </c:pt>
                <c:pt idx="7880">
                  <c:v>0.65025888281100619</c:v>
                </c:pt>
                <c:pt idx="7881">
                  <c:v>0.64915286645696102</c:v>
                </c:pt>
                <c:pt idx="7882">
                  <c:v>0.64805059931089559</c:v>
                </c:pt>
                <c:pt idx="7883">
                  <c:v>0.64768317692887378</c:v>
                </c:pt>
                <c:pt idx="7884">
                  <c:v>0.64586481105866389</c:v>
                </c:pt>
                <c:pt idx="7885">
                  <c:v>0.64661840186260655</c:v>
                </c:pt>
                <c:pt idx="7886">
                  <c:v>0.64782564683210675</c:v>
                </c:pt>
                <c:pt idx="7887">
                  <c:v>0.6488379329866566</c:v>
                </c:pt>
                <c:pt idx="7888">
                  <c:v>0.64887917427443453</c:v>
                </c:pt>
                <c:pt idx="7889">
                  <c:v>0.64816682475826981</c:v>
                </c:pt>
                <c:pt idx="7890">
                  <c:v>0.64734574821069046</c:v>
                </c:pt>
                <c:pt idx="7891">
                  <c:v>0.64750696415382247</c:v>
                </c:pt>
                <c:pt idx="7892">
                  <c:v>0.64676837018179911</c:v>
                </c:pt>
                <c:pt idx="7893">
                  <c:v>0.64577483006714831</c:v>
                </c:pt>
                <c:pt idx="7894">
                  <c:v>0.64599603333795741</c:v>
                </c:pt>
                <c:pt idx="7895">
                  <c:v>0.64641219542371675</c:v>
                </c:pt>
                <c:pt idx="7896">
                  <c:v>0.64697082741270906</c:v>
                </c:pt>
                <c:pt idx="7897">
                  <c:v>0.64740573553836755</c:v>
                </c:pt>
                <c:pt idx="7898">
                  <c:v>0.64760069435331791</c:v>
                </c:pt>
                <c:pt idx="7899">
                  <c:v>0.64776191029644992</c:v>
                </c:pt>
                <c:pt idx="7900">
                  <c:v>0.64792312623958193</c:v>
                </c:pt>
                <c:pt idx="7901">
                  <c:v>0.64738324029048866</c:v>
                </c:pt>
                <c:pt idx="7902">
                  <c:v>0.64697457662068891</c:v>
                </c:pt>
                <c:pt idx="7903">
                  <c:v>0.64739073870644825</c:v>
                </c:pt>
                <c:pt idx="7904">
                  <c:v>0.6478069007922076</c:v>
                </c:pt>
                <c:pt idx="7905">
                  <c:v>0.64769067534483338</c:v>
                </c:pt>
                <c:pt idx="7906">
                  <c:v>0.64781814841614704</c:v>
                </c:pt>
                <c:pt idx="7907">
                  <c:v>0.64801685643907725</c:v>
                </c:pt>
                <c:pt idx="7908">
                  <c:v>0.64817807238220926</c:v>
                </c:pt>
                <c:pt idx="7909">
                  <c:v>0.64833928832534127</c:v>
                </c:pt>
                <c:pt idx="7910">
                  <c:v>0.64815182792635051</c:v>
                </c:pt>
                <c:pt idx="7911">
                  <c:v>0.64836553278120002</c:v>
                </c:pt>
                <c:pt idx="7912">
                  <c:v>0.64885667902655564</c:v>
                </c:pt>
                <c:pt idx="7913">
                  <c:v>0.64942655863948739</c:v>
                </c:pt>
                <c:pt idx="7914">
                  <c:v>0.64971149844595333</c:v>
                </c:pt>
                <c:pt idx="7915">
                  <c:v>0.64968525399009458</c:v>
                </c:pt>
                <c:pt idx="7916">
                  <c:v>0.64942655863948739</c:v>
                </c:pt>
                <c:pt idx="7917">
                  <c:v>0.64932533002403248</c:v>
                </c:pt>
                <c:pt idx="7918">
                  <c:v>0.64940031418362876</c:v>
                </c:pt>
                <c:pt idx="7919">
                  <c:v>0.64939281576766905</c:v>
                </c:pt>
                <c:pt idx="7920">
                  <c:v>0.65020264469130895</c:v>
                </c:pt>
                <c:pt idx="7921">
                  <c:v>0.65071628618454347</c:v>
                </c:pt>
                <c:pt idx="7922">
                  <c:v>0.6512299276777781</c:v>
                </c:pt>
                <c:pt idx="7923">
                  <c:v>0.65172857233909331</c:v>
                </c:pt>
                <c:pt idx="7924">
                  <c:v>0.65146987698848613</c:v>
                </c:pt>
                <c:pt idx="7925">
                  <c:v>0.65121118163787894</c:v>
                </c:pt>
                <c:pt idx="7926">
                  <c:v>0.65095248628727176</c:v>
                </c:pt>
                <c:pt idx="7927">
                  <c:v>0.65077627351222056</c:v>
                </c:pt>
                <c:pt idx="7928">
                  <c:v>0.65072753380848292</c:v>
                </c:pt>
                <c:pt idx="7929">
                  <c:v>0.65352444296142442</c:v>
                </c:pt>
                <c:pt idx="7930">
                  <c:v>0.6533782238502116</c:v>
                </c:pt>
                <c:pt idx="7931">
                  <c:v>0.6531720174113218</c:v>
                </c:pt>
                <c:pt idx="7932">
                  <c:v>0.65343446196990884</c:v>
                </c:pt>
                <c:pt idx="7933">
                  <c:v>0.65335572860233271</c:v>
                </c:pt>
                <c:pt idx="7934">
                  <c:v>0.65336322701829241</c:v>
                </c:pt>
                <c:pt idx="7935">
                  <c:v>0.65336697622627216</c:v>
                </c:pt>
                <c:pt idx="7936">
                  <c:v>0.65337447464223186</c:v>
                </c:pt>
                <c:pt idx="7937">
                  <c:v>0.65313077612354387</c:v>
                </c:pt>
                <c:pt idx="7938">
                  <c:v>0.67027590421523453</c:v>
                </c:pt>
                <c:pt idx="7939">
                  <c:v>0.67040712649452805</c:v>
                </c:pt>
                <c:pt idx="7940">
                  <c:v>0.67038463124664915</c:v>
                </c:pt>
                <c:pt idx="7941">
                  <c:v>0.6702046692636181</c:v>
                </c:pt>
                <c:pt idx="7942">
                  <c:v>0.6702121676795777</c:v>
                </c:pt>
                <c:pt idx="7943">
                  <c:v>0.67033589154291151</c:v>
                </c:pt>
                <c:pt idx="7944">
                  <c:v>0.67063207897331689</c:v>
                </c:pt>
                <c:pt idx="7945">
                  <c:v>0.67053085035786186</c:v>
                </c:pt>
                <c:pt idx="7946">
                  <c:v>0.67047086303018488</c:v>
                </c:pt>
                <c:pt idx="7947">
                  <c:v>0.66821383982633664</c:v>
                </c:pt>
                <c:pt idx="7948">
                  <c:v>0.66827382715401373</c:v>
                </c:pt>
                <c:pt idx="7949">
                  <c:v>0.66846503676098423</c:v>
                </c:pt>
                <c:pt idx="7950">
                  <c:v>0.66838255418542836</c:v>
                </c:pt>
                <c:pt idx="7951">
                  <c:v>0.66830382081785222</c:v>
                </c:pt>
                <c:pt idx="7952">
                  <c:v>0.66845753834502464</c:v>
                </c:pt>
                <c:pt idx="7953">
                  <c:v>0.66792890001987082</c:v>
                </c:pt>
                <c:pt idx="7954">
                  <c:v>0.66764396021340489</c:v>
                </c:pt>
                <c:pt idx="7955">
                  <c:v>0.66768520150118282</c:v>
                </c:pt>
                <c:pt idx="7956">
                  <c:v>0.66564938156814368</c:v>
                </c:pt>
                <c:pt idx="7957">
                  <c:v>0.66598306107834715</c:v>
                </c:pt>
                <c:pt idx="7958">
                  <c:v>0.66694660752915946</c:v>
                </c:pt>
                <c:pt idx="7959">
                  <c:v>0.66686787416158333</c:v>
                </c:pt>
                <c:pt idx="7960">
                  <c:v>0.66678539158602745</c:v>
                </c:pt>
                <c:pt idx="7961">
                  <c:v>0.66680038841794675</c:v>
                </c:pt>
                <c:pt idx="7962">
                  <c:v>0.66583684196713444</c:v>
                </c:pt>
                <c:pt idx="7963">
                  <c:v>0.66547316879309248</c:v>
                </c:pt>
                <c:pt idx="7964">
                  <c:v>0.66486954630834239</c:v>
                </c:pt>
                <c:pt idx="7965">
                  <c:v>0.66419093966399601</c:v>
                </c:pt>
                <c:pt idx="7966">
                  <c:v>0.66392099668944937</c:v>
                </c:pt>
                <c:pt idx="7967">
                  <c:v>0.66512824165894957</c:v>
                </c:pt>
                <c:pt idx="7968">
                  <c:v>0.66534944492975856</c:v>
                </c:pt>
                <c:pt idx="7969">
                  <c:v>0.66527071156218254</c:v>
                </c:pt>
                <c:pt idx="7970">
                  <c:v>0.6660093055342059</c:v>
                </c:pt>
                <c:pt idx="7971">
                  <c:v>0.66624175642895433</c:v>
                </c:pt>
                <c:pt idx="7972">
                  <c:v>0.66608803890178203</c:v>
                </c:pt>
                <c:pt idx="7973">
                  <c:v>0.66428841907147118</c:v>
                </c:pt>
                <c:pt idx="7974">
                  <c:v>0.66497827333975701</c:v>
                </c:pt>
                <c:pt idx="7975">
                  <c:v>0.66516948294672751</c:v>
                </c:pt>
                <c:pt idx="7976">
                  <c:v>0.66528195918612199</c:v>
                </c:pt>
                <c:pt idx="7977">
                  <c:v>0.66453961600611866</c:v>
                </c:pt>
                <c:pt idx="7978">
                  <c:v>0.66463709541359384</c:v>
                </c:pt>
                <c:pt idx="7979">
                  <c:v>0.66609553731774163</c:v>
                </c:pt>
                <c:pt idx="7980">
                  <c:v>0.66665791851471379</c:v>
                </c:pt>
                <c:pt idx="7981">
                  <c:v>0.66670290901047158</c:v>
                </c:pt>
                <c:pt idx="7982">
                  <c:v>0.66490328918016073</c:v>
                </c:pt>
                <c:pt idx="7983">
                  <c:v>0.66614802622945901</c:v>
                </c:pt>
                <c:pt idx="7984">
                  <c:v>0.66621926118107555</c:v>
                </c:pt>
                <c:pt idx="7985">
                  <c:v>0.66553315612076946</c:v>
                </c:pt>
                <c:pt idx="7986">
                  <c:v>0.66484705106046349</c:v>
                </c:pt>
                <c:pt idx="7987">
                  <c:v>0.66489953997218088</c:v>
                </c:pt>
                <c:pt idx="7988">
                  <c:v>0.66618551830925721</c:v>
                </c:pt>
                <c:pt idx="7989">
                  <c:v>0.66707408060047313</c:v>
                </c:pt>
                <c:pt idx="7990">
                  <c:v>0.66723529654360514</c:v>
                </c:pt>
                <c:pt idx="7991">
                  <c:v>0.6658180959272354</c:v>
                </c:pt>
                <c:pt idx="7992">
                  <c:v>0.66715656317602912</c:v>
                </c:pt>
                <c:pt idx="7993">
                  <c:v>0.66647420732370288</c:v>
                </c:pt>
                <c:pt idx="7994">
                  <c:v>0.66581059751127569</c:v>
                </c:pt>
                <c:pt idx="7995">
                  <c:v>0.66600555632622604</c:v>
                </c:pt>
                <c:pt idx="7996">
                  <c:v>0.66627924850875253</c:v>
                </c:pt>
                <c:pt idx="7997">
                  <c:v>0.66627175009279294</c:v>
                </c:pt>
                <c:pt idx="7998">
                  <c:v>0.6674152585266363</c:v>
                </c:pt>
                <c:pt idx="7999">
                  <c:v>0.66765145862936459</c:v>
                </c:pt>
                <c:pt idx="8000">
                  <c:v>0.66679289000198705</c:v>
                </c:pt>
                <c:pt idx="8001">
                  <c:v>0.66744150298249494</c:v>
                </c:pt>
                <c:pt idx="8002">
                  <c:v>0.66763646179744529</c:v>
                </c:pt>
                <c:pt idx="8003">
                  <c:v>0.66783142061239564</c:v>
                </c:pt>
                <c:pt idx="8004">
                  <c:v>0.66803762705128544</c:v>
                </c:pt>
                <c:pt idx="8005">
                  <c:v>0.66819134457845775</c:v>
                </c:pt>
                <c:pt idx="8006">
                  <c:v>0.66810886200290187</c:v>
                </c:pt>
                <c:pt idx="8007">
                  <c:v>0.66802263021936614</c:v>
                </c:pt>
                <c:pt idx="8008">
                  <c:v>0.66806762071512393</c:v>
                </c:pt>
                <c:pt idx="8009">
                  <c:v>0.66791765239593137</c:v>
                </c:pt>
                <c:pt idx="8010">
                  <c:v>0.66990473262523287</c:v>
                </c:pt>
                <c:pt idx="8011">
                  <c:v>0.66994597391301092</c:v>
                </c:pt>
                <c:pt idx="8012">
                  <c:v>0.66998721520078885</c:v>
                </c:pt>
                <c:pt idx="8013">
                  <c:v>0.67008094540028418</c:v>
                </c:pt>
                <c:pt idx="8014">
                  <c:v>0.67042587253442709</c:v>
                </c:pt>
                <c:pt idx="8015">
                  <c:v>0.67033214233493177</c:v>
                </c:pt>
                <c:pt idx="8016">
                  <c:v>0.67031714550301247</c:v>
                </c:pt>
                <c:pt idx="8017">
                  <c:v>0.67049335827806378</c:v>
                </c:pt>
                <c:pt idx="8018">
                  <c:v>0.6701971708476584</c:v>
                </c:pt>
                <c:pt idx="8019">
                  <c:v>0.68715108933237856</c:v>
                </c:pt>
                <c:pt idx="8020">
                  <c:v>0.68754475617025901</c:v>
                </c:pt>
                <c:pt idx="8021">
                  <c:v>0.68748851805056177</c:v>
                </c:pt>
                <c:pt idx="8022">
                  <c:v>0.68710234962864092</c:v>
                </c:pt>
                <c:pt idx="8023">
                  <c:v>0.68697487655732725</c:v>
                </c:pt>
                <c:pt idx="8024">
                  <c:v>0.68684365427803373</c:v>
                </c:pt>
                <c:pt idx="8025">
                  <c:v>0.68715108933237856</c:v>
                </c:pt>
                <c:pt idx="8026">
                  <c:v>0.68682115903015484</c:v>
                </c:pt>
                <c:pt idx="8027">
                  <c:v>0.68698237497328685</c:v>
                </c:pt>
                <c:pt idx="8028">
                  <c:v>0.68507777731954123</c:v>
                </c:pt>
                <c:pt idx="8029">
                  <c:v>0.6853964599978255</c:v>
                </c:pt>
                <c:pt idx="8030">
                  <c:v>0.68520525039085489</c:v>
                </c:pt>
                <c:pt idx="8031">
                  <c:v>0.68507777731954123</c:v>
                </c:pt>
                <c:pt idx="8032">
                  <c:v>0.68494655504024771</c:v>
                </c:pt>
                <c:pt idx="8033">
                  <c:v>0.6848153327609543</c:v>
                </c:pt>
                <c:pt idx="8034">
                  <c:v>0.68477409147317625</c:v>
                </c:pt>
                <c:pt idx="8035">
                  <c:v>0.68482283117691389</c:v>
                </c:pt>
                <c:pt idx="8036">
                  <c:v>0.68487157088065143</c:v>
                </c:pt>
                <c:pt idx="8037">
                  <c:v>0.68279450965983435</c:v>
                </c:pt>
                <c:pt idx="8038">
                  <c:v>0.68328190669721023</c:v>
                </c:pt>
                <c:pt idx="8039">
                  <c:v>0.68345811947226154</c:v>
                </c:pt>
                <c:pt idx="8040">
                  <c:v>0.68337563689670555</c:v>
                </c:pt>
                <c:pt idx="8041">
                  <c:v>0.68329690352912942</c:v>
                </c:pt>
                <c:pt idx="8042">
                  <c:v>0.6832181701615534</c:v>
                </c:pt>
                <c:pt idx="8043">
                  <c:v>0.68461287553004424</c:v>
                </c:pt>
                <c:pt idx="8044">
                  <c:v>0.68299321768276455</c:v>
                </c:pt>
                <c:pt idx="8045">
                  <c:v>0.68205591568781099</c:v>
                </c:pt>
                <c:pt idx="8046">
                  <c:v>0.68339813214458445</c:v>
                </c:pt>
                <c:pt idx="8047">
                  <c:v>0.6829519763949865</c:v>
                </c:pt>
                <c:pt idx="8048">
                  <c:v>0.68224712529478149</c:v>
                </c:pt>
                <c:pt idx="8049">
                  <c:v>0.68186095687286064</c:v>
                </c:pt>
                <c:pt idx="8050">
                  <c:v>0.6817822235052845</c:v>
                </c:pt>
                <c:pt idx="8051">
                  <c:v>0.68335314164882666</c:v>
                </c:pt>
                <c:pt idx="8052">
                  <c:v>0.68470285652155982</c:v>
                </c:pt>
                <c:pt idx="8053">
                  <c:v>0.6836080877914541</c:v>
                </c:pt>
                <c:pt idx="8054">
                  <c:v>0.68180846796114325</c:v>
                </c:pt>
                <c:pt idx="8055">
                  <c:v>0.68381054502236405</c:v>
                </c:pt>
                <c:pt idx="8056">
                  <c:v>0.68324816382539189</c:v>
                </c:pt>
                <c:pt idx="8057">
                  <c:v>0.68256580797306565</c:v>
                </c:pt>
                <c:pt idx="8058">
                  <c:v>0.68172223617760752</c:v>
                </c:pt>
                <c:pt idx="8059">
                  <c:v>0.68184970924892119</c:v>
                </c:pt>
                <c:pt idx="8060">
                  <c:v>0.68361558620741369</c:v>
                </c:pt>
                <c:pt idx="8061">
                  <c:v>0.68478908830509555</c:v>
                </c:pt>
                <c:pt idx="8062">
                  <c:v>0.68421920869216379</c:v>
                </c:pt>
                <c:pt idx="8063">
                  <c:v>0.68250582064538867</c:v>
                </c:pt>
                <c:pt idx="8064">
                  <c:v>0.68402050066923359</c:v>
                </c:pt>
                <c:pt idx="8065">
                  <c:v>0.68350310996801922</c:v>
                </c:pt>
                <c:pt idx="8066">
                  <c:v>0.68281700490771324</c:v>
                </c:pt>
                <c:pt idx="8067">
                  <c:v>0.68206716331175044</c:v>
                </c:pt>
                <c:pt idx="8068">
                  <c:v>0.68218338875912465</c:v>
                </c:pt>
                <c:pt idx="8069">
                  <c:v>0.68373181165478791</c:v>
                </c:pt>
                <c:pt idx="8070">
                  <c:v>0.68487532008863128</c:v>
                </c:pt>
                <c:pt idx="8071">
                  <c:v>0.68481158355297445</c:v>
                </c:pt>
                <c:pt idx="8072">
                  <c:v>0.68348061472014032</c:v>
                </c:pt>
                <c:pt idx="8073">
                  <c:v>0.68423795473206284</c:v>
                </c:pt>
                <c:pt idx="8074">
                  <c:v>0.68375805611064666</c:v>
                </c:pt>
                <c:pt idx="8075">
                  <c:v>0.68307195105034058</c:v>
                </c:pt>
                <c:pt idx="8076">
                  <c:v>0.6823858459900346</c:v>
                </c:pt>
                <c:pt idx="8077">
                  <c:v>0.68280950649175365</c:v>
                </c:pt>
                <c:pt idx="8078">
                  <c:v>0.68381804343832364</c:v>
                </c:pt>
                <c:pt idx="8079">
                  <c:v>0.68496530108014686</c:v>
                </c:pt>
                <c:pt idx="8080">
                  <c:v>0.68493155820832852</c:v>
                </c:pt>
                <c:pt idx="8081">
                  <c:v>0.68442541513105359</c:v>
                </c:pt>
                <c:pt idx="8082">
                  <c:v>0.68445540879489208</c:v>
                </c:pt>
                <c:pt idx="8083">
                  <c:v>0.68400925304529414</c:v>
                </c:pt>
                <c:pt idx="8084">
                  <c:v>0.68412547849266847</c:v>
                </c:pt>
                <c:pt idx="8085">
                  <c:v>0.68433543413953801</c:v>
                </c:pt>
                <c:pt idx="8086">
                  <c:v>0.68467661206570107</c:v>
                </c:pt>
                <c:pt idx="8087">
                  <c:v>0.68465786602580203</c:v>
                </c:pt>
                <c:pt idx="8088">
                  <c:v>0.68505153286368259</c:v>
                </c:pt>
                <c:pt idx="8089">
                  <c:v>0.68505153286368259</c:v>
                </c:pt>
                <c:pt idx="8090">
                  <c:v>0.68532147583822922</c:v>
                </c:pt>
                <c:pt idx="8091">
                  <c:v>0.68628502228904142</c:v>
                </c:pt>
                <c:pt idx="8092">
                  <c:v>0.68637125407257715</c:v>
                </c:pt>
                <c:pt idx="8093">
                  <c:v>0.68641249536035509</c:v>
                </c:pt>
                <c:pt idx="8094">
                  <c:v>0.6863675048645973</c:v>
                </c:pt>
                <c:pt idx="8095">
                  <c:v>0.68709110200470147</c:v>
                </c:pt>
                <c:pt idx="8096">
                  <c:v>0.68743977834682424</c:v>
                </c:pt>
                <c:pt idx="8097">
                  <c:v>0.68682865744611454</c:v>
                </c:pt>
                <c:pt idx="8098">
                  <c:v>0.68622503496136444</c:v>
                </c:pt>
                <c:pt idx="8099">
                  <c:v>0.68617254604964706</c:v>
                </c:pt>
                <c:pt idx="8100">
                  <c:v>0.7029502517593158</c:v>
                </c:pt>
                <c:pt idx="8101">
                  <c:v>0.70320519790194325</c:v>
                </c:pt>
                <c:pt idx="8102">
                  <c:v>0.70306272799871028</c:v>
                </c:pt>
                <c:pt idx="8103">
                  <c:v>0.70325393760568078</c:v>
                </c:pt>
                <c:pt idx="8104">
                  <c:v>0.70365510285952093</c:v>
                </c:pt>
                <c:pt idx="8105">
                  <c:v>0.70283777551992144</c:v>
                </c:pt>
                <c:pt idx="8106">
                  <c:v>0.70224540065911079</c:v>
                </c:pt>
                <c:pt idx="8107">
                  <c:v>0.70288276601567923</c:v>
                </c:pt>
                <c:pt idx="8108">
                  <c:v>0.7033476678051761</c:v>
                </c:pt>
                <c:pt idx="8109">
                  <c:v>0.70101566044173169</c:v>
                </c:pt>
                <c:pt idx="8110">
                  <c:v>0.70135308915991501</c:v>
                </c:pt>
                <c:pt idx="8111">
                  <c:v>0.70156304480678455</c:v>
                </c:pt>
                <c:pt idx="8112">
                  <c:v>0.70187797827708898</c:v>
                </c:pt>
                <c:pt idx="8113">
                  <c:v>0.70172800995789641</c:v>
                </c:pt>
                <c:pt idx="8114">
                  <c:v>0.70128935262425818</c:v>
                </c:pt>
                <c:pt idx="8115">
                  <c:v>0.70081695241880149</c:v>
                </c:pt>
                <c:pt idx="8116">
                  <c:v>0.7011993716327426</c:v>
                </c:pt>
                <c:pt idx="8117">
                  <c:v>0.7015592955988047</c:v>
                </c:pt>
                <c:pt idx="8118">
                  <c:v>0.69975592656051411</c:v>
                </c:pt>
                <c:pt idx="8119">
                  <c:v>0.69984215834404984</c:v>
                </c:pt>
                <c:pt idx="8120">
                  <c:v>0.7000071234951617</c:v>
                </c:pt>
                <c:pt idx="8121">
                  <c:v>0.69989089804778737</c:v>
                </c:pt>
                <c:pt idx="8122">
                  <c:v>0.69981216468021135</c:v>
                </c:pt>
                <c:pt idx="8123">
                  <c:v>0.70029581250960737</c:v>
                </c:pt>
                <c:pt idx="8124">
                  <c:v>0.70027331726172848</c:v>
                </c:pt>
                <c:pt idx="8125">
                  <c:v>0.70017208864627345</c:v>
                </c:pt>
                <c:pt idx="8126">
                  <c:v>0.69924228506727959</c:v>
                </c:pt>
                <c:pt idx="8127">
                  <c:v>0.69970343764879672</c:v>
                </c:pt>
                <c:pt idx="8128">
                  <c:v>0.70002212032708089</c:v>
                </c:pt>
                <c:pt idx="8129">
                  <c:v>0.69942599625829038</c:v>
                </c:pt>
                <c:pt idx="8130">
                  <c:v>0.6985561800069735</c:v>
                </c:pt>
                <c:pt idx="8131">
                  <c:v>0.6987998785256615</c:v>
                </c:pt>
                <c:pt idx="8132">
                  <c:v>0.70043453320486049</c:v>
                </c:pt>
                <c:pt idx="8133">
                  <c:v>0.70047577449263843</c:v>
                </c:pt>
                <c:pt idx="8134">
                  <c:v>0.70029206330162752</c:v>
                </c:pt>
                <c:pt idx="8135">
                  <c:v>0.69932851685081532</c:v>
                </c:pt>
                <c:pt idx="8136">
                  <c:v>0.70025457122182944</c:v>
                </c:pt>
                <c:pt idx="8137">
                  <c:v>0.7003745458771834</c:v>
                </c:pt>
                <c:pt idx="8138">
                  <c:v>0.6997709233924333</c:v>
                </c:pt>
                <c:pt idx="8139">
                  <c:v>0.69890110714111642</c:v>
                </c:pt>
                <c:pt idx="8140">
                  <c:v>0.69906232308424843</c:v>
                </c:pt>
                <c:pt idx="8141">
                  <c:v>0.70057700310809345</c:v>
                </c:pt>
                <c:pt idx="8142">
                  <c:v>0.70057700310809345</c:v>
                </c:pt>
                <c:pt idx="8143">
                  <c:v>0.70041578716496145</c:v>
                </c:pt>
                <c:pt idx="8144">
                  <c:v>0.70015709181435426</c:v>
                </c:pt>
                <c:pt idx="8145">
                  <c:v>0.70070822538738686</c:v>
                </c:pt>
                <c:pt idx="8146">
                  <c:v>0.70059199994001264</c:v>
                </c:pt>
                <c:pt idx="8147">
                  <c:v>0.70010085369465702</c:v>
                </c:pt>
                <c:pt idx="8148">
                  <c:v>0.69924603427525933</c:v>
                </c:pt>
                <c:pt idx="8149">
                  <c:v>0.69950098041788678</c:v>
                </c:pt>
                <c:pt idx="8150">
                  <c:v>0.70071572380334657</c:v>
                </c:pt>
                <c:pt idx="8151">
                  <c:v>0.70068198093152823</c:v>
                </c:pt>
                <c:pt idx="8152">
                  <c:v>0.70053576182031541</c:v>
                </c:pt>
                <c:pt idx="8153">
                  <c:v>0.70053201261233566</c:v>
                </c:pt>
                <c:pt idx="8154">
                  <c:v>0.70092567945021611</c:v>
                </c:pt>
                <c:pt idx="8155">
                  <c:v>0.70080945400284189</c:v>
                </c:pt>
                <c:pt idx="8156">
                  <c:v>0.70035579983728435</c:v>
                </c:pt>
                <c:pt idx="8157">
                  <c:v>0.69959096140940225</c:v>
                </c:pt>
                <c:pt idx="8158">
                  <c:v>0.70012709815051566</c:v>
                </c:pt>
                <c:pt idx="8159">
                  <c:v>0.70085819370657954</c:v>
                </c:pt>
                <c:pt idx="8160">
                  <c:v>0.700786958754963</c:v>
                </c:pt>
                <c:pt idx="8161">
                  <c:v>0.70065573647566948</c:v>
                </c:pt>
                <c:pt idx="8162">
                  <c:v>0.70068947934748782</c:v>
                </c:pt>
                <c:pt idx="8163">
                  <c:v>0.70114313351304536</c:v>
                </c:pt>
                <c:pt idx="8164">
                  <c:v>0.70102690806567114</c:v>
                </c:pt>
                <c:pt idx="8165">
                  <c:v>0.7006107459799118</c:v>
                </c:pt>
                <c:pt idx="8166">
                  <c:v>0.70063699043577043</c:v>
                </c:pt>
                <c:pt idx="8167">
                  <c:v>0.7009781683619335</c:v>
                </c:pt>
                <c:pt idx="8168">
                  <c:v>0.70112063826516646</c:v>
                </c:pt>
                <c:pt idx="8169">
                  <c:v>0.70088818737041803</c:v>
                </c:pt>
                <c:pt idx="8170">
                  <c:v>0.70080945400284189</c:v>
                </c:pt>
                <c:pt idx="8171">
                  <c:v>0.70085069529061983</c:v>
                </c:pt>
                <c:pt idx="8172">
                  <c:v>0.70264656591295094</c:v>
                </c:pt>
                <c:pt idx="8173">
                  <c:v>0.70274779452840586</c:v>
                </c:pt>
                <c:pt idx="8174">
                  <c:v>0.70283402631194158</c:v>
                </c:pt>
                <c:pt idx="8175">
                  <c:v>0.70265406432891053</c:v>
                </c:pt>
                <c:pt idx="8176">
                  <c:v>0.7029502517593158</c:v>
                </c:pt>
                <c:pt idx="8177">
                  <c:v>0.7029502517593158</c:v>
                </c:pt>
                <c:pt idx="8178">
                  <c:v>0.70280778185608295</c:v>
                </c:pt>
                <c:pt idx="8179">
                  <c:v>0.70242911185012169</c:v>
                </c:pt>
                <c:pt idx="8180">
                  <c:v>0.70229788957082817</c:v>
                </c:pt>
                <c:pt idx="8181">
                  <c:v>0.71840073784413039</c:v>
                </c:pt>
                <c:pt idx="8182">
                  <c:v>0.71831450606059466</c:v>
                </c:pt>
                <c:pt idx="8183">
                  <c:v>0.71845697596382763</c:v>
                </c:pt>
                <c:pt idx="8184">
                  <c:v>0.71901185874484019</c:v>
                </c:pt>
                <c:pt idx="8185">
                  <c:v>0.71908684290443647</c:v>
                </c:pt>
                <c:pt idx="8186">
                  <c:v>0.71856570299524225</c:v>
                </c:pt>
                <c:pt idx="8187">
                  <c:v>0.7179733281344316</c:v>
                </c:pt>
                <c:pt idx="8188">
                  <c:v>0.71864818557079813</c:v>
                </c:pt>
                <c:pt idx="8189">
                  <c:v>0.71870817289847522</c:v>
                </c:pt>
                <c:pt idx="8190">
                  <c:v>0.71693104831604326</c:v>
                </c:pt>
                <c:pt idx="8191">
                  <c:v>0.71684856574048728</c:v>
                </c:pt>
                <c:pt idx="8192">
                  <c:v>0.717178496042711</c:v>
                </c:pt>
                <c:pt idx="8193">
                  <c:v>0.71772588040776386</c:v>
                </c:pt>
                <c:pt idx="8194">
                  <c:v>0.71789834397483532</c:v>
                </c:pt>
                <c:pt idx="8195">
                  <c:v>0.71708101663523582</c:v>
                </c:pt>
                <c:pt idx="8196">
                  <c:v>0.71702102930755873</c:v>
                </c:pt>
                <c:pt idx="8197">
                  <c:v>0.71696479118786161</c:v>
                </c:pt>
                <c:pt idx="8198">
                  <c:v>0.71729847069806507</c:v>
                </c:pt>
                <c:pt idx="8199">
                  <c:v>0.71572755255452281</c:v>
                </c:pt>
                <c:pt idx="8200">
                  <c:v>0.7155738350273505</c:v>
                </c:pt>
                <c:pt idx="8201">
                  <c:v>0.7159562542412915</c:v>
                </c:pt>
                <c:pt idx="8202">
                  <c:v>0.71643990207068753</c:v>
                </c:pt>
                <c:pt idx="8203">
                  <c:v>0.71640240999088944</c:v>
                </c:pt>
                <c:pt idx="8204">
                  <c:v>0.71612871780836296</c:v>
                </c:pt>
                <c:pt idx="8205">
                  <c:v>0.71607247968866572</c:v>
                </c:pt>
                <c:pt idx="8206">
                  <c:v>0.71601624156896859</c:v>
                </c:pt>
                <c:pt idx="8207">
                  <c:v>0.71591876216149342</c:v>
                </c:pt>
                <c:pt idx="8208">
                  <c:v>0.71575754621836141</c:v>
                </c:pt>
                <c:pt idx="8209">
                  <c:v>0.71566756522684583</c:v>
                </c:pt>
                <c:pt idx="8210">
                  <c:v>0.71580628592209894</c:v>
                </c:pt>
                <c:pt idx="8211">
                  <c:v>0.71573880017846225</c:v>
                </c:pt>
                <c:pt idx="8212">
                  <c:v>0.71601249236098874</c:v>
                </c:pt>
                <c:pt idx="8213">
                  <c:v>0.71609122572856487</c:v>
                </c:pt>
                <c:pt idx="8214">
                  <c:v>0.71602373998492819</c:v>
                </c:pt>
                <c:pt idx="8215">
                  <c:v>0.7159562542412915</c:v>
                </c:pt>
                <c:pt idx="8216">
                  <c:v>0.71584752720987688</c:v>
                </c:pt>
                <c:pt idx="8217">
                  <c:v>0.71561132710714859</c:v>
                </c:pt>
                <c:pt idx="8218">
                  <c:v>0.71592626057745301</c:v>
                </c:pt>
                <c:pt idx="8219">
                  <c:v>0.71620370196795924</c:v>
                </c:pt>
                <c:pt idx="8220">
                  <c:v>0.71608372731260517</c:v>
                </c:pt>
                <c:pt idx="8221">
                  <c:v>0.71619620355199964</c:v>
                </c:pt>
                <c:pt idx="8222">
                  <c:v>0.71625619087967662</c:v>
                </c:pt>
                <c:pt idx="8223">
                  <c:v>0.71628993375149497</c:v>
                </c:pt>
                <c:pt idx="8224">
                  <c:v>0.71613996543230241</c:v>
                </c:pt>
                <c:pt idx="8225">
                  <c:v>0.71601249236098874</c:v>
                </c:pt>
                <c:pt idx="8226">
                  <c:v>0.71615871147220145</c:v>
                </c:pt>
                <c:pt idx="8227">
                  <c:v>0.71634617187119221</c:v>
                </c:pt>
                <c:pt idx="8228">
                  <c:v>0.7165973688058398</c:v>
                </c:pt>
                <c:pt idx="8229">
                  <c:v>0.71642865444674808</c:v>
                </c:pt>
                <c:pt idx="8230">
                  <c:v>0.71649614019038477</c:v>
                </c:pt>
                <c:pt idx="8231">
                  <c:v>0.71639491157492985</c:v>
                </c:pt>
                <c:pt idx="8232">
                  <c:v>0.71642865444674808</c:v>
                </c:pt>
                <c:pt idx="8233">
                  <c:v>0.71625994008765648</c:v>
                </c:pt>
                <c:pt idx="8234">
                  <c:v>0.71617370830412075</c:v>
                </c:pt>
                <c:pt idx="8235">
                  <c:v>0.71660861642977924</c:v>
                </c:pt>
                <c:pt idx="8236">
                  <c:v>0.71679607682876989</c:v>
                </c:pt>
                <c:pt idx="8237">
                  <c:v>0.7169947848517001</c:v>
                </c:pt>
                <c:pt idx="8238">
                  <c:v>0.71687106098836617</c:v>
                </c:pt>
                <c:pt idx="8239">
                  <c:v>0.71682607049260849</c:v>
                </c:pt>
                <c:pt idx="8240">
                  <c:v>0.7165373814781627</c:v>
                </c:pt>
                <c:pt idx="8241">
                  <c:v>0.71653363227018296</c:v>
                </c:pt>
                <c:pt idx="8242">
                  <c:v>0.71641365761482889</c:v>
                </c:pt>
                <c:pt idx="8243">
                  <c:v>0.71633867345523261</c:v>
                </c:pt>
                <c:pt idx="8244">
                  <c:v>0.71705852138735693</c:v>
                </c:pt>
                <c:pt idx="8245">
                  <c:v>0.71724598178634769</c:v>
                </c:pt>
                <c:pt idx="8246">
                  <c:v>0.71743344218533833</c:v>
                </c:pt>
                <c:pt idx="8247">
                  <c:v>0.71745218822523738</c:v>
                </c:pt>
                <c:pt idx="8248">
                  <c:v>0.7171560007948321</c:v>
                </c:pt>
                <c:pt idx="8249">
                  <c:v>0.71703977534745789</c:v>
                </c:pt>
                <c:pt idx="8250">
                  <c:v>0.71709601346715501</c:v>
                </c:pt>
                <c:pt idx="8251">
                  <c:v>0.71687106098836617</c:v>
                </c:pt>
                <c:pt idx="8252">
                  <c:v>0.71670984504523416</c:v>
                </c:pt>
                <c:pt idx="8253">
                  <c:v>0.718348248932413</c:v>
                </c:pt>
                <c:pt idx="8254">
                  <c:v>0.71845697596382763</c:v>
                </c:pt>
                <c:pt idx="8255">
                  <c:v>0.71859944586706059</c:v>
                </c:pt>
                <c:pt idx="8256">
                  <c:v>0.71858819824312115</c:v>
                </c:pt>
                <c:pt idx="8257">
                  <c:v>0.71823202348503878</c:v>
                </c:pt>
                <c:pt idx="8258">
                  <c:v>0.71820202982120029</c:v>
                </c:pt>
                <c:pt idx="8259">
                  <c:v>0.71852071249948446</c:v>
                </c:pt>
                <c:pt idx="8260">
                  <c:v>0.71867443002665687</c:v>
                </c:pt>
                <c:pt idx="8261">
                  <c:v>0.71849821725160556</c:v>
                </c:pt>
                <c:pt idx="8262">
                  <c:v>0.73407617640773382</c:v>
                </c:pt>
                <c:pt idx="8263">
                  <c:v>0.7339374557124807</c:v>
                </c:pt>
                <c:pt idx="8264">
                  <c:v>0.73401243987207698</c:v>
                </c:pt>
                <c:pt idx="8265">
                  <c:v>0.73437986225409879</c:v>
                </c:pt>
                <c:pt idx="8266">
                  <c:v>0.734334871758341</c:v>
                </c:pt>
                <c:pt idx="8267">
                  <c:v>0.73426363680672457</c:v>
                </c:pt>
                <c:pt idx="8268">
                  <c:v>0.73408367482369352</c:v>
                </c:pt>
                <c:pt idx="8269">
                  <c:v>0.73388121759278357</c:v>
                </c:pt>
                <c:pt idx="8270">
                  <c:v>0.73385872234490468</c:v>
                </c:pt>
                <c:pt idx="8271">
                  <c:v>0.73258399163176779</c:v>
                </c:pt>
                <c:pt idx="8272">
                  <c:v>0.73252400430409081</c:v>
                </c:pt>
                <c:pt idx="8273">
                  <c:v>0.73281269331853649</c:v>
                </c:pt>
                <c:pt idx="8274">
                  <c:v>0.73322885540429583</c:v>
                </c:pt>
                <c:pt idx="8275">
                  <c:v>0.73317261728459859</c:v>
                </c:pt>
                <c:pt idx="8276">
                  <c:v>0.73312012837288121</c:v>
                </c:pt>
                <c:pt idx="8277">
                  <c:v>0.73294766480580975</c:v>
                </c:pt>
                <c:pt idx="8278">
                  <c:v>0.7327527059908594</c:v>
                </c:pt>
                <c:pt idx="8279">
                  <c:v>0.73250150905621192</c:v>
                </c:pt>
                <c:pt idx="8280">
                  <c:v>0.73159420072509684</c:v>
                </c:pt>
                <c:pt idx="8281">
                  <c:v>0.73142548636600513</c:v>
                </c:pt>
                <c:pt idx="8282">
                  <c:v>0.73160919755701603</c:v>
                </c:pt>
                <c:pt idx="8283">
                  <c:v>0.73207035013853328</c:v>
                </c:pt>
                <c:pt idx="8284">
                  <c:v>0.73216033113004875</c:v>
                </c:pt>
                <c:pt idx="8285">
                  <c:v>0.73198411835499755</c:v>
                </c:pt>
                <c:pt idx="8286">
                  <c:v>0.73181165478792609</c:v>
                </c:pt>
                <c:pt idx="8287">
                  <c:v>0.73162419438893533</c:v>
                </c:pt>
                <c:pt idx="8288">
                  <c:v>0.73141423874206579</c:v>
                </c:pt>
                <c:pt idx="8289">
                  <c:v>0.73162419438893533</c:v>
                </c:pt>
                <c:pt idx="8290">
                  <c:v>0.73151921656550056</c:v>
                </c:pt>
                <c:pt idx="8291">
                  <c:v>0.73161294676499589</c:v>
                </c:pt>
                <c:pt idx="8292">
                  <c:v>0.73168043250863257</c:v>
                </c:pt>
                <c:pt idx="8293">
                  <c:v>0.73170292775651147</c:v>
                </c:pt>
                <c:pt idx="8294">
                  <c:v>0.73165418805277382</c:v>
                </c:pt>
                <c:pt idx="8295">
                  <c:v>0.73160544834903629</c:v>
                </c:pt>
                <c:pt idx="8296">
                  <c:v>0.73154921022933905</c:v>
                </c:pt>
                <c:pt idx="8297">
                  <c:v>0.7313392545824694</c:v>
                </c:pt>
                <c:pt idx="8298">
                  <c:v>0.73165418805277382</c:v>
                </c:pt>
                <c:pt idx="8299">
                  <c:v>0.73161294676499589</c:v>
                </c:pt>
                <c:pt idx="8300">
                  <c:v>0.73171792458843066</c:v>
                </c:pt>
                <c:pt idx="8301">
                  <c:v>0.73187914053156267</c:v>
                </c:pt>
                <c:pt idx="8302">
                  <c:v>0.73187164211560307</c:v>
                </c:pt>
                <c:pt idx="8303">
                  <c:v>0.73187539132358292</c:v>
                </c:pt>
                <c:pt idx="8304">
                  <c:v>0.73182665161984528</c:v>
                </c:pt>
                <c:pt idx="8305">
                  <c:v>0.7317666642921683</c:v>
                </c:pt>
                <c:pt idx="8306">
                  <c:v>0.73153421339741975</c:v>
                </c:pt>
                <c:pt idx="8307">
                  <c:v>0.73160544834903629</c:v>
                </c:pt>
                <c:pt idx="8308">
                  <c:v>0.73183789924378473</c:v>
                </c:pt>
                <c:pt idx="8309">
                  <c:v>0.73211159142631121</c:v>
                </c:pt>
                <c:pt idx="8310">
                  <c:v>0.73221656924974599</c:v>
                </c:pt>
                <c:pt idx="8311">
                  <c:v>0.7321790771699479</c:v>
                </c:pt>
                <c:pt idx="8312">
                  <c:v>0.73212283905025066</c:v>
                </c:pt>
                <c:pt idx="8313">
                  <c:v>0.73204785489065438</c:v>
                </c:pt>
                <c:pt idx="8314">
                  <c:v>0.7319428770672195</c:v>
                </c:pt>
                <c:pt idx="8315">
                  <c:v>0.73189038815550211</c:v>
                </c:pt>
                <c:pt idx="8316">
                  <c:v>0.73203285805873508</c:v>
                </c:pt>
                <c:pt idx="8317">
                  <c:v>0.73223531528964503</c:v>
                </c:pt>
                <c:pt idx="8318">
                  <c:v>0.73244902014449442</c:v>
                </c:pt>
                <c:pt idx="8319">
                  <c:v>0.73254275034398986</c:v>
                </c:pt>
                <c:pt idx="8320">
                  <c:v>0.73248651222429262</c:v>
                </c:pt>
                <c:pt idx="8321">
                  <c:v>0.73243402331257523</c:v>
                </c:pt>
                <c:pt idx="8322">
                  <c:v>0.73227280736944322</c:v>
                </c:pt>
                <c:pt idx="8323">
                  <c:v>0.7321790771699479</c:v>
                </c:pt>
                <c:pt idx="8324">
                  <c:v>0.73210409301035151</c:v>
                </c:pt>
                <c:pt idx="8325">
                  <c:v>0.73279769648661719</c:v>
                </c:pt>
                <c:pt idx="8326">
                  <c:v>0.73290642351803181</c:v>
                </c:pt>
                <c:pt idx="8327">
                  <c:v>0.73285393460631443</c:v>
                </c:pt>
                <c:pt idx="8328">
                  <c:v>0.73285018539833457</c:v>
                </c:pt>
                <c:pt idx="8329">
                  <c:v>0.73293266797389056</c:v>
                </c:pt>
                <c:pt idx="8330">
                  <c:v>0.73301140134146658</c:v>
                </c:pt>
                <c:pt idx="8331">
                  <c:v>0.73304514421328493</c:v>
                </c:pt>
                <c:pt idx="8332">
                  <c:v>0.73312387758086106</c:v>
                </c:pt>
                <c:pt idx="8333">
                  <c:v>0.7329589124297492</c:v>
                </c:pt>
                <c:pt idx="8334">
                  <c:v>0.73423739235086583</c:v>
                </c:pt>
                <c:pt idx="8335">
                  <c:v>0.73428238284662362</c:v>
                </c:pt>
                <c:pt idx="8336">
                  <c:v>0.73407617640773382</c:v>
                </c:pt>
                <c:pt idx="8337">
                  <c:v>0.73403868432793573</c:v>
                </c:pt>
                <c:pt idx="8338">
                  <c:v>0.73409492244763297</c:v>
                </c:pt>
                <c:pt idx="8339">
                  <c:v>0.73407992561571367</c:v>
                </c:pt>
                <c:pt idx="8340">
                  <c:v>0.73427488443066402</c:v>
                </c:pt>
                <c:pt idx="8341">
                  <c:v>0.7343573670062199</c:v>
                </c:pt>
                <c:pt idx="8342">
                  <c:v>0.73428238284662362</c:v>
                </c:pt>
                <c:pt idx="8343">
                  <c:v>0.74969537685164012</c:v>
                </c:pt>
                <c:pt idx="8344">
                  <c:v>0.74961289427608413</c:v>
                </c:pt>
                <c:pt idx="8345">
                  <c:v>0.74961289427608413</c:v>
                </c:pt>
                <c:pt idx="8346">
                  <c:v>0.74948917041275032</c:v>
                </c:pt>
                <c:pt idx="8347">
                  <c:v>0.74945542754093197</c:v>
                </c:pt>
                <c:pt idx="8348">
                  <c:v>0.74968412922770067</c:v>
                </c:pt>
                <c:pt idx="8349">
                  <c:v>0.74958664982022549</c:v>
                </c:pt>
                <c:pt idx="8350">
                  <c:v>0.74933920209355775</c:v>
                </c:pt>
                <c:pt idx="8351">
                  <c:v>0.74910300199082946</c:v>
                </c:pt>
                <c:pt idx="8352">
                  <c:v>0.74823318573951247</c:v>
                </c:pt>
                <c:pt idx="8353">
                  <c:v>0.74819944286769424</c:v>
                </c:pt>
                <c:pt idx="8354">
                  <c:v>0.74846188742628117</c:v>
                </c:pt>
                <c:pt idx="8355">
                  <c:v>0.74838690326668489</c:v>
                </c:pt>
                <c:pt idx="8356">
                  <c:v>0.7485406207938573</c:v>
                </c:pt>
                <c:pt idx="8357">
                  <c:v>0.74866059544921137</c:v>
                </c:pt>
                <c:pt idx="8358">
                  <c:v>0.74845813821830143</c:v>
                </c:pt>
                <c:pt idx="8359">
                  <c:v>0.74824443336345192</c:v>
                </c:pt>
                <c:pt idx="8360">
                  <c:v>0.74802323009264293</c:v>
                </c:pt>
                <c:pt idx="8361">
                  <c:v>0.74746084889567077</c:v>
                </c:pt>
                <c:pt idx="8362">
                  <c:v>0.74728088691263972</c:v>
                </c:pt>
                <c:pt idx="8363">
                  <c:v>0.7473708679041553</c:v>
                </c:pt>
                <c:pt idx="8364">
                  <c:v>0.74747959493556981</c:v>
                </c:pt>
                <c:pt idx="8365">
                  <c:v>0.74762206483880278</c:v>
                </c:pt>
                <c:pt idx="8366">
                  <c:v>0.7475245854313276</c:v>
                </c:pt>
                <c:pt idx="8367">
                  <c:v>0.74732962661637725</c:v>
                </c:pt>
                <c:pt idx="8368">
                  <c:v>0.74711592176152786</c:v>
                </c:pt>
                <c:pt idx="8369">
                  <c:v>0.74694720740243625</c:v>
                </c:pt>
                <c:pt idx="8370">
                  <c:v>0.74749084255950926</c:v>
                </c:pt>
                <c:pt idx="8371">
                  <c:v>0.74736711869617545</c:v>
                </c:pt>
                <c:pt idx="8372">
                  <c:v>0.74741585839991298</c:v>
                </c:pt>
                <c:pt idx="8373">
                  <c:v>0.7473333758243571</c:v>
                </c:pt>
                <c:pt idx="8374">
                  <c:v>0.74728088691263972</c:v>
                </c:pt>
                <c:pt idx="8375">
                  <c:v>0.74728838532859931</c:v>
                </c:pt>
                <c:pt idx="8376">
                  <c:v>0.74722464879294248</c:v>
                </c:pt>
                <c:pt idx="8377">
                  <c:v>0.74714591542536635</c:v>
                </c:pt>
                <c:pt idx="8378">
                  <c:v>0.74687972165879957</c:v>
                </c:pt>
                <c:pt idx="8379">
                  <c:v>0.74751708701536801</c:v>
                </c:pt>
                <c:pt idx="8380">
                  <c:v>0.74746459810365062</c:v>
                </c:pt>
                <c:pt idx="8381">
                  <c:v>0.74742335681587269</c:v>
                </c:pt>
                <c:pt idx="8382">
                  <c:v>0.747355871072236</c:v>
                </c:pt>
                <c:pt idx="8383">
                  <c:v>0.74738586473607449</c:v>
                </c:pt>
                <c:pt idx="8384">
                  <c:v>0.74750958859940841</c:v>
                </c:pt>
                <c:pt idx="8385">
                  <c:v>0.74744585206375158</c:v>
                </c:pt>
                <c:pt idx="8386">
                  <c:v>0.7473333758243571</c:v>
                </c:pt>
                <c:pt idx="8387">
                  <c:v>0.74695095661041599</c:v>
                </c:pt>
                <c:pt idx="8388">
                  <c:v>0.7475470806792065</c:v>
                </c:pt>
                <c:pt idx="8389">
                  <c:v>0.74749459176748911</c:v>
                </c:pt>
                <c:pt idx="8390">
                  <c:v>0.74743085523183228</c:v>
                </c:pt>
                <c:pt idx="8391">
                  <c:v>0.74744960127173132</c:v>
                </c:pt>
                <c:pt idx="8392">
                  <c:v>0.74749459176748911</c:v>
                </c:pt>
                <c:pt idx="8393">
                  <c:v>0.74763706167072208</c:v>
                </c:pt>
                <c:pt idx="8394">
                  <c:v>0.74766705533456057</c:v>
                </c:pt>
                <c:pt idx="8395">
                  <c:v>0.74743085523183228</c:v>
                </c:pt>
                <c:pt idx="8396">
                  <c:v>0.74714591542536635</c:v>
                </c:pt>
                <c:pt idx="8397">
                  <c:v>0.74754333147122676</c:v>
                </c:pt>
                <c:pt idx="8398">
                  <c:v>0.74757707434304499</c:v>
                </c:pt>
                <c:pt idx="8399">
                  <c:v>0.74768205216647987</c:v>
                </c:pt>
                <c:pt idx="8400">
                  <c:v>0.74777953157395505</c:v>
                </c:pt>
                <c:pt idx="8401">
                  <c:v>0.74772704266223755</c:v>
                </c:pt>
                <c:pt idx="8402">
                  <c:v>0.74774203949415685</c:v>
                </c:pt>
                <c:pt idx="8403">
                  <c:v>0.74769329979041932</c:v>
                </c:pt>
                <c:pt idx="8404">
                  <c:v>0.74755457909516609</c:v>
                </c:pt>
                <c:pt idx="8405">
                  <c:v>0.74750209018344871</c:v>
                </c:pt>
                <c:pt idx="8406">
                  <c:v>0.74841314772254364</c:v>
                </c:pt>
                <c:pt idx="8407">
                  <c:v>0.74845063980234172</c:v>
                </c:pt>
                <c:pt idx="8408">
                  <c:v>0.74845813821830143</c:v>
                </c:pt>
                <c:pt idx="8409">
                  <c:v>0.74842064613850323</c:v>
                </c:pt>
                <c:pt idx="8410">
                  <c:v>0.74849937950607937</c:v>
                </c:pt>
                <c:pt idx="8411">
                  <c:v>0.74851062713001881</c:v>
                </c:pt>
                <c:pt idx="8412">
                  <c:v>0.74836440801880599</c:v>
                </c:pt>
                <c:pt idx="8413">
                  <c:v>0.74847688425820047</c:v>
                </c:pt>
                <c:pt idx="8414">
                  <c:v>0.74838315405870515</c:v>
                </c:pt>
                <c:pt idx="8415">
                  <c:v>0.74951166566062921</c:v>
                </c:pt>
                <c:pt idx="8416">
                  <c:v>0.74945917674891183</c:v>
                </c:pt>
                <c:pt idx="8417">
                  <c:v>0.7495641545723466</c:v>
                </c:pt>
                <c:pt idx="8418">
                  <c:v>0.74964288793992273</c:v>
                </c:pt>
                <c:pt idx="8419">
                  <c:v>0.74965788477184192</c:v>
                </c:pt>
                <c:pt idx="8420">
                  <c:v>0.74959039902820535</c:v>
                </c:pt>
                <c:pt idx="8421">
                  <c:v>0.74948167199679072</c:v>
                </c:pt>
                <c:pt idx="8422">
                  <c:v>0.74950041803668976</c:v>
                </c:pt>
                <c:pt idx="8423">
                  <c:v>0.74947417358083102</c:v>
                </c:pt>
                <c:pt idx="8424">
                  <c:v>0.76472970085069525</c:v>
                </c:pt>
                <c:pt idx="8425">
                  <c:v>0.76478218976241275</c:v>
                </c:pt>
                <c:pt idx="8426">
                  <c:v>0.7647409484746347</c:v>
                </c:pt>
                <c:pt idx="8427">
                  <c:v>0.7647709421384733</c:v>
                </c:pt>
                <c:pt idx="8428">
                  <c:v>0.76490591362574656</c:v>
                </c:pt>
                <c:pt idx="8429">
                  <c:v>0.76467346273099812</c:v>
                </c:pt>
                <c:pt idx="8430">
                  <c:v>0.76464346906715952</c:v>
                </c:pt>
                <c:pt idx="8431">
                  <c:v>0.7647334500586751</c:v>
                </c:pt>
                <c:pt idx="8432">
                  <c:v>0.76462097381928062</c:v>
                </c:pt>
                <c:pt idx="8433">
                  <c:v>0.76362743370462993</c:v>
                </c:pt>
                <c:pt idx="8434">
                  <c:v>0.763747408359984</c:v>
                </c:pt>
                <c:pt idx="8435">
                  <c:v>0.76372866232008485</c:v>
                </c:pt>
                <c:pt idx="8436">
                  <c:v>0.76386363380735822</c:v>
                </c:pt>
                <c:pt idx="8437">
                  <c:v>0.76399485608665174</c:v>
                </c:pt>
                <c:pt idx="8438">
                  <c:v>0.76387113222331782</c:v>
                </c:pt>
                <c:pt idx="8439">
                  <c:v>0.76381114489564084</c:v>
                </c:pt>
                <c:pt idx="8440">
                  <c:v>0.76372491311210511</c:v>
                </c:pt>
                <c:pt idx="8441">
                  <c:v>0.76355619875301339</c:v>
                </c:pt>
                <c:pt idx="8442">
                  <c:v>0.76285134765280838</c:v>
                </c:pt>
                <c:pt idx="8443">
                  <c:v>0.7631287890433146</c:v>
                </c:pt>
                <c:pt idx="8444">
                  <c:v>0.76305380488371832</c:v>
                </c:pt>
                <c:pt idx="8445">
                  <c:v>0.76295257626826329</c:v>
                </c:pt>
                <c:pt idx="8446">
                  <c:v>0.76308754775553667</c:v>
                </c:pt>
                <c:pt idx="8447">
                  <c:v>0.76303505884381928</c:v>
                </c:pt>
                <c:pt idx="8448">
                  <c:v>0.76282135398896977</c:v>
                </c:pt>
                <c:pt idx="8449">
                  <c:v>0.76260389992614064</c:v>
                </c:pt>
                <c:pt idx="8450">
                  <c:v>0.7625476618064434</c:v>
                </c:pt>
                <c:pt idx="8451">
                  <c:v>0.76278761111715154</c:v>
                </c:pt>
                <c:pt idx="8452">
                  <c:v>0.76305380488371832</c:v>
                </c:pt>
                <c:pt idx="8453">
                  <c:v>0.76307630013159722</c:v>
                </c:pt>
                <c:pt idx="8454">
                  <c:v>0.76296757310018259</c:v>
                </c:pt>
                <c:pt idx="8455">
                  <c:v>0.76285509686078812</c:v>
                </c:pt>
                <c:pt idx="8456">
                  <c:v>0.76284010002886893</c:v>
                </c:pt>
                <c:pt idx="8457">
                  <c:v>0.76282135398896977</c:v>
                </c:pt>
                <c:pt idx="8458">
                  <c:v>0.76274262062139375</c:v>
                </c:pt>
                <c:pt idx="8459">
                  <c:v>0.76250642051866546</c:v>
                </c:pt>
                <c:pt idx="8460">
                  <c:v>0.7627388714134139</c:v>
                </c:pt>
                <c:pt idx="8461">
                  <c:v>0.76296757310018259</c:v>
                </c:pt>
                <c:pt idx="8462">
                  <c:v>0.76309129696351641</c:v>
                </c:pt>
                <c:pt idx="8463">
                  <c:v>0.76299006834806149</c:v>
                </c:pt>
                <c:pt idx="8464">
                  <c:v>0.7629225826044248</c:v>
                </c:pt>
                <c:pt idx="8465">
                  <c:v>0.76286259527674782</c:v>
                </c:pt>
                <c:pt idx="8466">
                  <c:v>0.76285134765280838</c:v>
                </c:pt>
                <c:pt idx="8467">
                  <c:v>0.76281385557301018</c:v>
                </c:pt>
                <c:pt idx="8468">
                  <c:v>0.76246517923088752</c:v>
                </c:pt>
                <c:pt idx="8469">
                  <c:v>0.76268638250169651</c:v>
                </c:pt>
                <c:pt idx="8470">
                  <c:v>0.76288134131664687</c:v>
                </c:pt>
                <c:pt idx="8471">
                  <c:v>0.76304255725977888</c:v>
                </c:pt>
                <c:pt idx="8472">
                  <c:v>0.76301256359594039</c:v>
                </c:pt>
                <c:pt idx="8473">
                  <c:v>0.76296382389220274</c:v>
                </c:pt>
                <c:pt idx="8474">
                  <c:v>0.76289633814856617</c:v>
                </c:pt>
                <c:pt idx="8475">
                  <c:v>0.76287384290068727</c:v>
                </c:pt>
                <c:pt idx="8476">
                  <c:v>0.76281385557301018</c:v>
                </c:pt>
                <c:pt idx="8477">
                  <c:v>0.76255890943038285</c:v>
                </c:pt>
                <c:pt idx="8478">
                  <c:v>0.76263389358997913</c:v>
                </c:pt>
                <c:pt idx="8479">
                  <c:v>0.76279510953311114</c:v>
                </c:pt>
                <c:pt idx="8480">
                  <c:v>0.76295632547624315</c:v>
                </c:pt>
                <c:pt idx="8481">
                  <c:v>0.76303880805179902</c:v>
                </c:pt>
                <c:pt idx="8482">
                  <c:v>0.76300881438796053</c:v>
                </c:pt>
                <c:pt idx="8483">
                  <c:v>0.76294132864432385</c:v>
                </c:pt>
                <c:pt idx="8484">
                  <c:v>0.76288509052462672</c:v>
                </c:pt>
                <c:pt idx="8485">
                  <c:v>0.76281385557301018</c:v>
                </c:pt>
                <c:pt idx="8486">
                  <c:v>0.76276136666129279</c:v>
                </c:pt>
                <c:pt idx="8487">
                  <c:v>0.76342872568169973</c:v>
                </c:pt>
                <c:pt idx="8488">
                  <c:v>0.76352995429715476</c:v>
                </c:pt>
                <c:pt idx="8489">
                  <c:v>0.76370616707220595</c:v>
                </c:pt>
                <c:pt idx="8490">
                  <c:v>0.76383738935149947</c:v>
                </c:pt>
                <c:pt idx="8491">
                  <c:v>0.76379989727170139</c:v>
                </c:pt>
                <c:pt idx="8492">
                  <c:v>0.76369491944826651</c:v>
                </c:pt>
                <c:pt idx="8493">
                  <c:v>0.76364243053654912</c:v>
                </c:pt>
                <c:pt idx="8494">
                  <c:v>0.76370616707220595</c:v>
                </c:pt>
                <c:pt idx="8495">
                  <c:v>0.76384488776745918</c:v>
                </c:pt>
                <c:pt idx="8496">
                  <c:v>0.76451599599584585</c:v>
                </c:pt>
                <c:pt idx="8497">
                  <c:v>0.76452349441180556</c:v>
                </c:pt>
                <c:pt idx="8498">
                  <c:v>0.76467721193897786</c:v>
                </c:pt>
                <c:pt idx="8499">
                  <c:v>0.7647334500586751</c:v>
                </c:pt>
                <c:pt idx="8500">
                  <c:v>0.764755945306554</c:v>
                </c:pt>
                <c:pt idx="8501">
                  <c:v>0.76472970085069525</c:v>
                </c:pt>
                <c:pt idx="8502">
                  <c:v>0.76460597698736144</c:v>
                </c:pt>
                <c:pt idx="8503">
                  <c:v>0.76472595164271551</c:v>
                </c:pt>
                <c:pt idx="8504">
                  <c:v>0.76480843421827138</c:v>
                </c:pt>
                <c:pt idx="8505">
                  <c:v>0.77969278989813406</c:v>
                </c:pt>
                <c:pt idx="8506">
                  <c:v>0.77970028831409366</c:v>
                </c:pt>
                <c:pt idx="8507">
                  <c:v>0.77969278989813406</c:v>
                </c:pt>
                <c:pt idx="8508">
                  <c:v>0.77965154861035602</c:v>
                </c:pt>
                <c:pt idx="8509">
                  <c:v>0.77972278356197255</c:v>
                </c:pt>
                <c:pt idx="8510">
                  <c:v>0.77965529781833587</c:v>
                </c:pt>
                <c:pt idx="8511">
                  <c:v>0.77973778039389174</c:v>
                </c:pt>
                <c:pt idx="8512">
                  <c:v>0.77976402484975049</c:v>
                </c:pt>
                <c:pt idx="8513">
                  <c:v>0.7797565264337909</c:v>
                </c:pt>
                <c:pt idx="8514">
                  <c:v>0.77868050374358422</c:v>
                </c:pt>
                <c:pt idx="8515">
                  <c:v>0.77862801483186672</c:v>
                </c:pt>
                <c:pt idx="8516">
                  <c:v>0.77865800849570532</c:v>
                </c:pt>
                <c:pt idx="8517">
                  <c:v>0.7787329926553016</c:v>
                </c:pt>
                <c:pt idx="8518">
                  <c:v>0.77883422127075652</c:v>
                </c:pt>
                <c:pt idx="8519">
                  <c:v>0.77884171968671623</c:v>
                </c:pt>
                <c:pt idx="8520">
                  <c:v>0.77879297998297858</c:v>
                </c:pt>
                <c:pt idx="8521">
                  <c:v>0.77882297364681707</c:v>
                </c:pt>
                <c:pt idx="8522">
                  <c:v>0.77882297364681707</c:v>
                </c:pt>
                <c:pt idx="8523">
                  <c:v>0.7779306621476213</c:v>
                </c:pt>
                <c:pt idx="8524">
                  <c:v>0.77798315105933868</c:v>
                </c:pt>
                <c:pt idx="8525">
                  <c:v>0.77788942085984336</c:v>
                </c:pt>
                <c:pt idx="8526">
                  <c:v>0.77787067481994432</c:v>
                </c:pt>
                <c:pt idx="8527">
                  <c:v>0.77791191610772226</c:v>
                </c:pt>
                <c:pt idx="8528">
                  <c:v>0.77788192244388377</c:v>
                </c:pt>
                <c:pt idx="8529">
                  <c:v>0.77786317640398461</c:v>
                </c:pt>
                <c:pt idx="8530">
                  <c:v>0.77785192878004517</c:v>
                </c:pt>
                <c:pt idx="8531">
                  <c:v>0.77778069382842874</c:v>
                </c:pt>
                <c:pt idx="8532">
                  <c:v>0.77792691293964145</c:v>
                </c:pt>
                <c:pt idx="8533">
                  <c:v>0.77801689393115703</c:v>
                </c:pt>
                <c:pt idx="8534">
                  <c:v>0.77791191610772226</c:v>
                </c:pt>
                <c:pt idx="8535">
                  <c:v>0.77777319541246914</c:v>
                </c:pt>
                <c:pt idx="8536">
                  <c:v>0.77758573501347839</c:v>
                </c:pt>
                <c:pt idx="8537">
                  <c:v>0.77766071917307467</c:v>
                </c:pt>
                <c:pt idx="8538">
                  <c:v>0.77781068749226723</c:v>
                </c:pt>
                <c:pt idx="8539">
                  <c:v>0.77788567165186351</c:v>
                </c:pt>
                <c:pt idx="8540">
                  <c:v>0.77777694462044888</c:v>
                </c:pt>
                <c:pt idx="8541">
                  <c:v>0.77782568432418653</c:v>
                </c:pt>
                <c:pt idx="8542">
                  <c:v>0.77802814155509648</c:v>
                </c:pt>
                <c:pt idx="8543">
                  <c:v>0.7779306621476213</c:v>
                </c:pt>
                <c:pt idx="8544">
                  <c:v>0.77778819224438833</c:v>
                </c:pt>
                <c:pt idx="8545">
                  <c:v>0.77764572234115548</c:v>
                </c:pt>
                <c:pt idx="8546">
                  <c:v>0.77783318274014612</c:v>
                </c:pt>
                <c:pt idx="8547">
                  <c:v>0.77798315105933868</c:v>
                </c:pt>
                <c:pt idx="8548">
                  <c:v>0.77790441769176266</c:v>
                </c:pt>
                <c:pt idx="8549">
                  <c:v>0.77778069382842874</c:v>
                </c:pt>
                <c:pt idx="8550">
                  <c:v>0.77777319541246914</c:v>
                </c:pt>
                <c:pt idx="8551">
                  <c:v>0.77796065581145979</c:v>
                </c:pt>
                <c:pt idx="8552">
                  <c:v>0.77793816056358089</c:v>
                </c:pt>
                <c:pt idx="8553">
                  <c:v>0.77779569066034804</c:v>
                </c:pt>
                <c:pt idx="8554">
                  <c:v>0.77779194145236819</c:v>
                </c:pt>
                <c:pt idx="8555">
                  <c:v>0.77800564630721758</c:v>
                </c:pt>
                <c:pt idx="8556">
                  <c:v>0.77807313205085427</c:v>
                </c:pt>
                <c:pt idx="8557">
                  <c:v>0.77791941452368185</c:v>
                </c:pt>
                <c:pt idx="8558">
                  <c:v>0.77774695095661039</c:v>
                </c:pt>
                <c:pt idx="8559">
                  <c:v>0.77771320808479205</c:v>
                </c:pt>
                <c:pt idx="8560">
                  <c:v>0.77787442402792406</c:v>
                </c:pt>
                <c:pt idx="8561">
                  <c:v>0.77793816056358089</c:v>
                </c:pt>
                <c:pt idx="8562">
                  <c:v>0.77779194145236819</c:v>
                </c:pt>
                <c:pt idx="8563">
                  <c:v>0.77793816056358089</c:v>
                </c:pt>
                <c:pt idx="8564">
                  <c:v>0.77813311937853125</c:v>
                </c:pt>
                <c:pt idx="8565">
                  <c:v>0.77807313205085427</c:v>
                </c:pt>
                <c:pt idx="8566">
                  <c:v>0.77796815422741949</c:v>
                </c:pt>
                <c:pt idx="8567">
                  <c:v>0.77792691293964145</c:v>
                </c:pt>
                <c:pt idx="8568">
                  <c:v>0.77846304968075497</c:v>
                </c:pt>
                <c:pt idx="8569">
                  <c:v>0.77858302433610904</c:v>
                </c:pt>
                <c:pt idx="8570">
                  <c:v>0.77867675453560437</c:v>
                </c:pt>
                <c:pt idx="8571">
                  <c:v>0.7787554879031805</c:v>
                </c:pt>
                <c:pt idx="8572">
                  <c:v>0.77886421493459501</c:v>
                </c:pt>
                <c:pt idx="8573">
                  <c:v>0.77887546255853446</c:v>
                </c:pt>
                <c:pt idx="8574">
                  <c:v>0.77884921810267582</c:v>
                </c:pt>
                <c:pt idx="8575">
                  <c:v>0.77882297364681707</c:v>
                </c:pt>
                <c:pt idx="8576">
                  <c:v>0.77884921810267582</c:v>
                </c:pt>
                <c:pt idx="8577">
                  <c:v>0.7795428215789415</c:v>
                </c:pt>
                <c:pt idx="8578">
                  <c:v>0.77954657078692124</c:v>
                </c:pt>
                <c:pt idx="8579">
                  <c:v>0.77958781207469918</c:v>
                </c:pt>
                <c:pt idx="8580">
                  <c:v>0.7797415296018716</c:v>
                </c:pt>
                <c:pt idx="8581">
                  <c:v>0.77976777405773035</c:v>
                </c:pt>
                <c:pt idx="8582">
                  <c:v>0.77977152326571009</c:v>
                </c:pt>
                <c:pt idx="8583">
                  <c:v>0.77968904069015421</c:v>
                </c:pt>
                <c:pt idx="8584">
                  <c:v>0.77969278989813406</c:v>
                </c:pt>
                <c:pt idx="8585">
                  <c:v>0.77978277088964953</c:v>
                </c:pt>
                <c:pt idx="8586">
                  <c:v>0.7945209074582994</c:v>
                </c:pt>
                <c:pt idx="8587">
                  <c:v>0.794550901122138</c:v>
                </c:pt>
                <c:pt idx="8588">
                  <c:v>0.79461463765779483</c:v>
                </c:pt>
                <c:pt idx="8589">
                  <c:v>0.79457714557799664</c:v>
                </c:pt>
                <c:pt idx="8590">
                  <c:v>0.794550901122138</c:v>
                </c:pt>
                <c:pt idx="8591">
                  <c:v>0.7945359042902187</c:v>
                </c:pt>
                <c:pt idx="8592">
                  <c:v>0.79459214240991594</c:v>
                </c:pt>
                <c:pt idx="8593">
                  <c:v>0.79457714557799664</c:v>
                </c:pt>
                <c:pt idx="8594">
                  <c:v>0.79439343438698573</c:v>
                </c:pt>
                <c:pt idx="8595">
                  <c:v>0.79354986259152749</c:v>
                </c:pt>
                <c:pt idx="8596">
                  <c:v>0.7935273673436487</c:v>
                </c:pt>
                <c:pt idx="8597">
                  <c:v>0.79357985625536609</c:v>
                </c:pt>
                <c:pt idx="8598">
                  <c:v>0.79359860229526513</c:v>
                </c:pt>
                <c:pt idx="8599">
                  <c:v>0.79359485308728528</c:v>
                </c:pt>
                <c:pt idx="8600">
                  <c:v>0.79355736100748719</c:v>
                </c:pt>
                <c:pt idx="8601">
                  <c:v>0.79357235783940638</c:v>
                </c:pt>
                <c:pt idx="8602">
                  <c:v>0.79354986259152749</c:v>
                </c:pt>
                <c:pt idx="8603">
                  <c:v>0.79338864664839548</c:v>
                </c:pt>
                <c:pt idx="8604">
                  <c:v>0.79261630980455378</c:v>
                </c:pt>
                <c:pt idx="8605">
                  <c:v>0.79266504950829142</c:v>
                </c:pt>
                <c:pt idx="8606">
                  <c:v>0.79263505584445282</c:v>
                </c:pt>
                <c:pt idx="8607">
                  <c:v>0.79267629713223087</c:v>
                </c:pt>
                <c:pt idx="8608">
                  <c:v>0.79263880505243267</c:v>
                </c:pt>
                <c:pt idx="8609">
                  <c:v>0.79259756376465473</c:v>
                </c:pt>
                <c:pt idx="8610">
                  <c:v>0.79258256693273543</c:v>
                </c:pt>
                <c:pt idx="8611">
                  <c:v>0.79258631614071529</c:v>
                </c:pt>
                <c:pt idx="8612">
                  <c:v>0.79262380822051337</c:v>
                </c:pt>
                <c:pt idx="8613">
                  <c:v>0.7926875447561702</c:v>
                </c:pt>
                <c:pt idx="8614">
                  <c:v>0.7927400336678877</c:v>
                </c:pt>
                <c:pt idx="8615">
                  <c:v>0.79263880505243267</c:v>
                </c:pt>
                <c:pt idx="8616">
                  <c:v>0.79245509386142177</c:v>
                </c:pt>
                <c:pt idx="8617">
                  <c:v>0.79236886207788604</c:v>
                </c:pt>
                <c:pt idx="8618">
                  <c:v>0.79238010970182549</c:v>
                </c:pt>
                <c:pt idx="8619">
                  <c:v>0.79246259227738136</c:v>
                </c:pt>
                <c:pt idx="8620">
                  <c:v>0.79248508752526026</c:v>
                </c:pt>
                <c:pt idx="8621">
                  <c:v>0.79254882406091709</c:v>
                </c:pt>
                <c:pt idx="8622">
                  <c:v>0.79275877970778674</c:v>
                </c:pt>
                <c:pt idx="8623">
                  <c:v>0.79274753208384729</c:v>
                </c:pt>
                <c:pt idx="8624">
                  <c:v>0.79263880505243267</c:v>
                </c:pt>
                <c:pt idx="8625">
                  <c:v>0.79246259227738136</c:v>
                </c:pt>
                <c:pt idx="8626">
                  <c:v>0.79226388425445127</c:v>
                </c:pt>
                <c:pt idx="8627">
                  <c:v>0.79240260494970438</c:v>
                </c:pt>
                <c:pt idx="8628">
                  <c:v>0.7924963351491997</c:v>
                </c:pt>
                <c:pt idx="8629">
                  <c:v>0.79246634148536121</c:v>
                </c:pt>
                <c:pt idx="8630">
                  <c:v>0.79246259227738136</c:v>
                </c:pt>
                <c:pt idx="8631">
                  <c:v>0.79283001465940317</c:v>
                </c:pt>
                <c:pt idx="8632">
                  <c:v>0.79275503049980689</c:v>
                </c:pt>
                <c:pt idx="8633">
                  <c:v>0.79261630980455378</c:v>
                </c:pt>
                <c:pt idx="8634">
                  <c:v>0.79246634148536121</c:v>
                </c:pt>
                <c:pt idx="8635">
                  <c:v>0.79239135732576493</c:v>
                </c:pt>
                <c:pt idx="8636">
                  <c:v>0.79257506851677584</c:v>
                </c:pt>
                <c:pt idx="8637">
                  <c:v>0.79261256059657392</c:v>
                </c:pt>
                <c:pt idx="8638">
                  <c:v>0.79248133831728051</c:v>
                </c:pt>
                <c:pt idx="8639">
                  <c:v>0.79241760178162368</c:v>
                </c:pt>
                <c:pt idx="8640">
                  <c:v>0.79278877337162523</c:v>
                </c:pt>
                <c:pt idx="8641">
                  <c:v>0.7927400336678877</c:v>
                </c:pt>
                <c:pt idx="8642">
                  <c:v>0.79259381455667488</c:v>
                </c:pt>
                <c:pt idx="8643">
                  <c:v>0.79260506218061433</c:v>
                </c:pt>
                <c:pt idx="8644">
                  <c:v>0.79269129396415006</c:v>
                </c:pt>
                <c:pt idx="8645">
                  <c:v>0.79275503049980689</c:v>
                </c:pt>
                <c:pt idx="8646">
                  <c:v>0.7927175384200088</c:v>
                </c:pt>
                <c:pt idx="8647">
                  <c:v>0.79267254792425101</c:v>
                </c:pt>
                <c:pt idx="8648">
                  <c:v>0.79262755742849322</c:v>
                </c:pt>
                <c:pt idx="8649">
                  <c:v>0.7934973736798101</c:v>
                </c:pt>
                <c:pt idx="8650">
                  <c:v>0.79350862130374955</c:v>
                </c:pt>
                <c:pt idx="8651">
                  <c:v>0.79352361813566885</c:v>
                </c:pt>
                <c:pt idx="8652">
                  <c:v>0.79358360546334583</c:v>
                </c:pt>
                <c:pt idx="8653">
                  <c:v>0.79369233249476046</c:v>
                </c:pt>
                <c:pt idx="8654">
                  <c:v>0.7937185769506192</c:v>
                </c:pt>
                <c:pt idx="8655">
                  <c:v>0.79364734199900266</c:v>
                </c:pt>
                <c:pt idx="8656">
                  <c:v>0.79361734833516417</c:v>
                </c:pt>
                <c:pt idx="8657">
                  <c:v>0.79357610704738624</c:v>
                </c:pt>
                <c:pt idx="8658">
                  <c:v>0.79447216775456186</c:v>
                </c:pt>
                <c:pt idx="8659">
                  <c:v>0.79441967884284448</c:v>
                </c:pt>
                <c:pt idx="8660">
                  <c:v>0.79448716458648105</c:v>
                </c:pt>
                <c:pt idx="8661">
                  <c:v>0.79458464399395623</c:v>
                </c:pt>
                <c:pt idx="8662">
                  <c:v>0.79467837419345166</c:v>
                </c:pt>
                <c:pt idx="8663">
                  <c:v>0.79464463132163332</c:v>
                </c:pt>
                <c:pt idx="8664">
                  <c:v>0.79456214874607745</c:v>
                </c:pt>
                <c:pt idx="8665">
                  <c:v>0.79451715825031966</c:v>
                </c:pt>
                <c:pt idx="8666">
                  <c:v>0.79455839953809759</c:v>
                </c:pt>
                <c:pt idx="8667">
                  <c:v>0.80939401551422263</c:v>
                </c:pt>
                <c:pt idx="8668">
                  <c:v>0.80942025997008127</c:v>
                </c:pt>
                <c:pt idx="8669">
                  <c:v>0.80931903135462635</c:v>
                </c:pt>
                <c:pt idx="8670">
                  <c:v>0.80927029165088871</c:v>
                </c:pt>
                <c:pt idx="8671">
                  <c:v>0.80923279957109062</c:v>
                </c:pt>
                <c:pt idx="8672">
                  <c:v>0.80918780907533283</c:v>
                </c:pt>
                <c:pt idx="8673">
                  <c:v>0.80936777105836388</c:v>
                </c:pt>
                <c:pt idx="8674">
                  <c:v>0.80924029798705022</c:v>
                </c:pt>
                <c:pt idx="8675">
                  <c:v>0.80907533283593835</c:v>
                </c:pt>
                <c:pt idx="8676">
                  <c:v>0.80829549757613706</c:v>
                </c:pt>
                <c:pt idx="8677">
                  <c:v>0.80842671985543058</c:v>
                </c:pt>
                <c:pt idx="8678">
                  <c:v>0.80837423094371319</c:v>
                </c:pt>
                <c:pt idx="8679">
                  <c:v>0.80833673886391499</c:v>
                </c:pt>
                <c:pt idx="8680">
                  <c:v>0.80830299599209665</c:v>
                </c:pt>
                <c:pt idx="8681">
                  <c:v>0.80825425628835912</c:v>
                </c:pt>
                <c:pt idx="8682">
                  <c:v>0.8083292404479554</c:v>
                </c:pt>
                <c:pt idx="8683">
                  <c:v>0.80818302133674258</c:v>
                </c:pt>
                <c:pt idx="8684">
                  <c:v>0.80803680222552987</c:v>
                </c:pt>
                <c:pt idx="8685">
                  <c:v>0.80728321142158721</c:v>
                </c:pt>
                <c:pt idx="8686">
                  <c:v>0.80735444637320364</c:v>
                </c:pt>
                <c:pt idx="8687">
                  <c:v>0.80743692894875962</c:v>
                </c:pt>
                <c:pt idx="8688">
                  <c:v>0.80740318607694128</c:v>
                </c:pt>
                <c:pt idx="8689">
                  <c:v>0.80736194478916334</c:v>
                </c:pt>
                <c:pt idx="8690">
                  <c:v>0.80732445270936515</c:v>
                </c:pt>
                <c:pt idx="8691">
                  <c:v>0.80727196379764776</c:v>
                </c:pt>
                <c:pt idx="8692">
                  <c:v>0.8073207035013853</c:v>
                </c:pt>
                <c:pt idx="8693">
                  <c:v>0.80737694162108253</c:v>
                </c:pt>
                <c:pt idx="8694">
                  <c:v>0.80712574468643494</c:v>
                </c:pt>
                <c:pt idx="8695">
                  <c:v>0.8072982082535064</c:v>
                </c:pt>
                <c:pt idx="8696">
                  <c:v>0.8073132050854257</c:v>
                </c:pt>
                <c:pt idx="8697">
                  <c:v>0.80721572567795052</c:v>
                </c:pt>
                <c:pt idx="8698">
                  <c:v>0.80716323676623314</c:v>
                </c:pt>
                <c:pt idx="8699">
                  <c:v>0.80713324310239465</c:v>
                </c:pt>
                <c:pt idx="8700">
                  <c:v>0.80717073518219273</c:v>
                </c:pt>
                <c:pt idx="8701">
                  <c:v>0.80721947488593038</c:v>
                </c:pt>
                <c:pt idx="8702">
                  <c:v>0.80727571300562762</c:v>
                </c:pt>
                <c:pt idx="8703">
                  <c:v>0.80718198280613218</c:v>
                </c:pt>
                <c:pt idx="8704">
                  <c:v>0.80730570666946611</c:v>
                </c:pt>
                <c:pt idx="8705">
                  <c:v>0.8072907098375468</c:v>
                </c:pt>
                <c:pt idx="8706">
                  <c:v>0.80713324310239465</c:v>
                </c:pt>
                <c:pt idx="8707">
                  <c:v>0.80704326211087907</c:v>
                </c:pt>
                <c:pt idx="8708">
                  <c:v>0.80707325577471756</c:v>
                </c:pt>
                <c:pt idx="8709">
                  <c:v>0.80708825260663686</c:v>
                </c:pt>
                <c:pt idx="8710">
                  <c:v>0.8071144970624955</c:v>
                </c:pt>
                <c:pt idx="8711">
                  <c:v>0.80717823359815244</c:v>
                </c:pt>
                <c:pt idx="8712">
                  <c:v>0.80723822092582942</c:v>
                </c:pt>
                <c:pt idx="8713">
                  <c:v>0.80730195746148625</c:v>
                </c:pt>
                <c:pt idx="8714">
                  <c:v>0.80726821458966791</c:v>
                </c:pt>
                <c:pt idx="8715">
                  <c:v>0.80711824627047535</c:v>
                </c:pt>
                <c:pt idx="8716">
                  <c:v>0.80698702399118183</c:v>
                </c:pt>
                <c:pt idx="8717">
                  <c:v>0.80707325577471756</c:v>
                </c:pt>
                <c:pt idx="8718">
                  <c:v>0.807084503398657</c:v>
                </c:pt>
                <c:pt idx="8719">
                  <c:v>0.80704326211087907</c:v>
                </c:pt>
                <c:pt idx="8720">
                  <c:v>0.807084503398657</c:v>
                </c:pt>
                <c:pt idx="8721">
                  <c:v>0.80726071617370831</c:v>
                </c:pt>
                <c:pt idx="8722">
                  <c:v>0.80730195746148625</c:v>
                </c:pt>
                <c:pt idx="8723">
                  <c:v>0.80742568132482018</c:v>
                </c:pt>
                <c:pt idx="8724">
                  <c:v>0.80744442736471922</c:v>
                </c:pt>
                <c:pt idx="8725">
                  <c:v>0.8075194115243155</c:v>
                </c:pt>
                <c:pt idx="8726">
                  <c:v>0.80739943686896143</c:v>
                </c:pt>
                <c:pt idx="8727">
                  <c:v>0.80735819558118349</c:v>
                </c:pt>
                <c:pt idx="8728">
                  <c:v>0.80738069082906239</c:v>
                </c:pt>
                <c:pt idx="8729">
                  <c:v>0.8073207035013853</c:v>
                </c:pt>
                <c:pt idx="8730">
                  <c:v>0.80816052608886368</c:v>
                </c:pt>
                <c:pt idx="8731">
                  <c:v>0.80813803084098479</c:v>
                </c:pt>
                <c:pt idx="8732">
                  <c:v>0.80835923411179389</c:v>
                </c:pt>
                <c:pt idx="8733">
                  <c:v>0.80841547223149113</c:v>
                </c:pt>
                <c:pt idx="8734">
                  <c:v>0.80847171035118837</c:v>
                </c:pt>
                <c:pt idx="8735">
                  <c:v>0.8083142436160361</c:v>
                </c:pt>
                <c:pt idx="8736">
                  <c:v>0.80816052608886368</c:v>
                </c:pt>
                <c:pt idx="8737">
                  <c:v>0.80832174203199569</c:v>
                </c:pt>
                <c:pt idx="8738">
                  <c:v>0.80826175470431871</c:v>
                </c:pt>
                <c:pt idx="8739">
                  <c:v>0.80913532016361545</c:v>
                </c:pt>
                <c:pt idx="8740">
                  <c:v>0.80908283125189806</c:v>
                </c:pt>
                <c:pt idx="8741">
                  <c:v>0.80926654244290896</c:v>
                </c:pt>
                <c:pt idx="8742">
                  <c:v>0.8093152821466465</c:v>
                </c:pt>
                <c:pt idx="8743">
                  <c:v>0.80937901868230333</c:v>
                </c:pt>
                <c:pt idx="8744">
                  <c:v>0.80940151393018223</c:v>
                </c:pt>
                <c:pt idx="8745">
                  <c:v>0.80913532016361545</c:v>
                </c:pt>
                <c:pt idx="8746">
                  <c:v>0.80924404719503007</c:v>
                </c:pt>
                <c:pt idx="8747">
                  <c:v>0.80920280590725213</c:v>
                </c:pt>
                <c:pt idx="8748">
                  <c:v>0.82382096782054792</c:v>
                </c:pt>
                <c:pt idx="8749">
                  <c:v>0.82385471069236627</c:v>
                </c:pt>
                <c:pt idx="8750">
                  <c:v>0.82378722494872958</c:v>
                </c:pt>
                <c:pt idx="8751">
                  <c:v>0.82365600266943606</c:v>
                </c:pt>
                <c:pt idx="8752">
                  <c:v>0.82374223445297179</c:v>
                </c:pt>
                <c:pt idx="8753">
                  <c:v>0.82371598999711315</c:v>
                </c:pt>
                <c:pt idx="8754">
                  <c:v>0.82380222178064888</c:v>
                </c:pt>
                <c:pt idx="8755">
                  <c:v>0.8237047423731737</c:v>
                </c:pt>
                <c:pt idx="8756">
                  <c:v>0.8236747487093351</c:v>
                </c:pt>
                <c:pt idx="8757">
                  <c:v>0.8226737101787247</c:v>
                </c:pt>
                <c:pt idx="8758">
                  <c:v>0.82270745305054305</c:v>
                </c:pt>
                <c:pt idx="8759">
                  <c:v>0.82266621176276511</c:v>
                </c:pt>
                <c:pt idx="8760">
                  <c:v>0.82256873235528993</c:v>
                </c:pt>
                <c:pt idx="8761">
                  <c:v>0.82262497047498717</c:v>
                </c:pt>
                <c:pt idx="8762">
                  <c:v>0.82271495146650275</c:v>
                </c:pt>
                <c:pt idx="8763">
                  <c:v>0.82275994196226043</c:v>
                </c:pt>
                <c:pt idx="8764">
                  <c:v>0.82264746572286607</c:v>
                </c:pt>
                <c:pt idx="8765">
                  <c:v>0.82252374185953214</c:v>
                </c:pt>
                <c:pt idx="8766">
                  <c:v>0.82181514155134727</c:v>
                </c:pt>
                <c:pt idx="8767">
                  <c:v>0.82174765580771059</c:v>
                </c:pt>
                <c:pt idx="8768">
                  <c:v>0.82166892244013456</c:v>
                </c:pt>
                <c:pt idx="8769">
                  <c:v>0.82162018273639692</c:v>
                </c:pt>
                <c:pt idx="8770">
                  <c:v>0.82164267798427582</c:v>
                </c:pt>
                <c:pt idx="8771">
                  <c:v>0.82166517323215471</c:v>
                </c:pt>
                <c:pt idx="8772">
                  <c:v>0.8215264525369016</c:v>
                </c:pt>
                <c:pt idx="8773">
                  <c:v>0.82154894778478049</c:v>
                </c:pt>
                <c:pt idx="8774">
                  <c:v>0.82168766848003361</c:v>
                </c:pt>
                <c:pt idx="8775">
                  <c:v>0.82149645887306311</c:v>
                </c:pt>
                <c:pt idx="8776">
                  <c:v>0.82130150005811275</c:v>
                </c:pt>
                <c:pt idx="8777">
                  <c:v>0.82136148738578973</c:v>
                </c:pt>
                <c:pt idx="8778">
                  <c:v>0.82157144303265939</c:v>
                </c:pt>
                <c:pt idx="8779">
                  <c:v>0.82160143669649788</c:v>
                </c:pt>
                <c:pt idx="8780">
                  <c:v>0.82162768115235651</c:v>
                </c:pt>
                <c:pt idx="8781">
                  <c:v>0.82140272867356767</c:v>
                </c:pt>
                <c:pt idx="8782">
                  <c:v>0.82153395095286119</c:v>
                </c:pt>
                <c:pt idx="8783">
                  <c:v>0.82171391293589224</c:v>
                </c:pt>
                <c:pt idx="8784">
                  <c:v>0.82121151906659717</c:v>
                </c:pt>
                <c:pt idx="8785">
                  <c:v>0.8213127476820522</c:v>
                </c:pt>
                <c:pt idx="8786">
                  <c:v>0.82135398896983014</c:v>
                </c:pt>
                <c:pt idx="8787">
                  <c:v>0.82144022075336587</c:v>
                </c:pt>
                <c:pt idx="8788">
                  <c:v>0.82156019540871994</c:v>
                </c:pt>
                <c:pt idx="8789">
                  <c:v>0.82159018907255843</c:v>
                </c:pt>
                <c:pt idx="8790">
                  <c:v>0.82162018273639692</c:v>
                </c:pt>
                <c:pt idx="8791">
                  <c:v>0.821518954120942</c:v>
                </c:pt>
                <c:pt idx="8792">
                  <c:v>0.82163143036033637</c:v>
                </c:pt>
                <c:pt idx="8793">
                  <c:v>0.82123776352245592</c:v>
                </c:pt>
                <c:pt idx="8794">
                  <c:v>0.82131649689003194</c:v>
                </c:pt>
                <c:pt idx="8795">
                  <c:v>0.82135773817780999</c:v>
                </c:pt>
                <c:pt idx="8796">
                  <c:v>0.82139897946558793</c:v>
                </c:pt>
                <c:pt idx="8797">
                  <c:v>0.8214889604571034</c:v>
                </c:pt>
                <c:pt idx="8798">
                  <c:v>0.82154519857680064</c:v>
                </c:pt>
                <c:pt idx="8799">
                  <c:v>0.82158269065659884</c:v>
                </c:pt>
                <c:pt idx="8800">
                  <c:v>0.8215039572890227</c:v>
                </c:pt>
                <c:pt idx="8801">
                  <c:v>0.8215039572890227</c:v>
                </c:pt>
                <c:pt idx="8802">
                  <c:v>0.82126775718629441</c:v>
                </c:pt>
                <c:pt idx="8803">
                  <c:v>0.82133149372195124</c:v>
                </c:pt>
                <c:pt idx="8804">
                  <c:v>0.8215039572890227</c:v>
                </c:pt>
                <c:pt idx="8805">
                  <c:v>0.82175140501569044</c:v>
                </c:pt>
                <c:pt idx="8806">
                  <c:v>0.82205884007003516</c:v>
                </c:pt>
                <c:pt idx="8807">
                  <c:v>0.82200635115831777</c:v>
                </c:pt>
                <c:pt idx="8808">
                  <c:v>0.82198010670245913</c:v>
                </c:pt>
                <c:pt idx="8809">
                  <c:v>0.8219163701668023</c:v>
                </c:pt>
                <c:pt idx="8810">
                  <c:v>0.8216951668959932</c:v>
                </c:pt>
                <c:pt idx="8811">
                  <c:v>0.82237002433235984</c:v>
                </c:pt>
                <c:pt idx="8812">
                  <c:v>0.8221075797737728</c:v>
                </c:pt>
                <c:pt idx="8813">
                  <c:v>0.82235502750044054</c:v>
                </c:pt>
                <c:pt idx="8814">
                  <c:v>0.82292115790539244</c:v>
                </c:pt>
                <c:pt idx="8815">
                  <c:v>0.82295490077721078</c:v>
                </c:pt>
                <c:pt idx="8816">
                  <c:v>0.82283492612185671</c:v>
                </c:pt>
                <c:pt idx="8817">
                  <c:v>0.82270370384256331</c:v>
                </c:pt>
                <c:pt idx="8818">
                  <c:v>0.82287616740963476</c:v>
                </c:pt>
                <c:pt idx="8819">
                  <c:v>0.82268120859468441</c:v>
                </c:pt>
                <c:pt idx="8820">
                  <c:v>0.82362225979761772</c:v>
                </c:pt>
                <c:pt idx="8821">
                  <c:v>0.8232923294953941</c:v>
                </c:pt>
                <c:pt idx="8822">
                  <c:v>0.82352852959812239</c:v>
                </c:pt>
                <c:pt idx="8823">
                  <c:v>0.8238959519801442</c:v>
                </c:pt>
                <c:pt idx="8824">
                  <c:v>0.82386220910832586</c:v>
                </c:pt>
                <c:pt idx="8825">
                  <c:v>0.82375348207691124</c:v>
                </c:pt>
                <c:pt idx="8826">
                  <c:v>0.82355102484600129</c:v>
                </c:pt>
                <c:pt idx="8827">
                  <c:v>0.82372348841307275</c:v>
                </c:pt>
                <c:pt idx="8828">
                  <c:v>0.82370099316519385</c:v>
                </c:pt>
                <c:pt idx="8829">
                  <c:v>0.83798922477626603</c:v>
                </c:pt>
                <c:pt idx="8830">
                  <c:v>0.83804546289596327</c:v>
                </c:pt>
                <c:pt idx="8831">
                  <c:v>0.83797047873636699</c:v>
                </c:pt>
                <c:pt idx="8832">
                  <c:v>0.83781301200121472</c:v>
                </c:pt>
                <c:pt idx="8833">
                  <c:v>0.83782425962515417</c:v>
                </c:pt>
                <c:pt idx="8834">
                  <c:v>0.83785050408101291</c:v>
                </c:pt>
                <c:pt idx="8835">
                  <c:v>0.83792173903262934</c:v>
                </c:pt>
                <c:pt idx="8836">
                  <c:v>0.83797797715232658</c:v>
                </c:pt>
                <c:pt idx="8837">
                  <c:v>0.8378804977448514</c:v>
                </c:pt>
                <c:pt idx="8838">
                  <c:v>0.83690570367009964</c:v>
                </c:pt>
                <c:pt idx="8839">
                  <c:v>0.8370931640690904</c:v>
                </c:pt>
                <c:pt idx="8840">
                  <c:v>0.83701068149353453</c:v>
                </c:pt>
                <c:pt idx="8841">
                  <c:v>0.83665825594343191</c:v>
                </c:pt>
                <c:pt idx="8842">
                  <c:v>0.83662076386363382</c:v>
                </c:pt>
                <c:pt idx="8843">
                  <c:v>0.83671449406312914</c:v>
                </c:pt>
                <c:pt idx="8844">
                  <c:v>0.83675198614292734</c:v>
                </c:pt>
                <c:pt idx="8845">
                  <c:v>0.83667700198333106</c:v>
                </c:pt>
                <c:pt idx="8846">
                  <c:v>0.83651578604019905</c:v>
                </c:pt>
                <c:pt idx="8847">
                  <c:v>0.83599464613100483</c:v>
                </c:pt>
                <c:pt idx="8848">
                  <c:v>0.83614461445019739</c:v>
                </c:pt>
                <c:pt idx="8849">
                  <c:v>0.83604713504272221</c:v>
                </c:pt>
                <c:pt idx="8850">
                  <c:v>0.83576969365221598</c:v>
                </c:pt>
                <c:pt idx="8851">
                  <c:v>0.83587467147565075</c:v>
                </c:pt>
                <c:pt idx="8852">
                  <c:v>0.83572095394847834</c:v>
                </c:pt>
                <c:pt idx="8853">
                  <c:v>0.83545476018191156</c:v>
                </c:pt>
                <c:pt idx="8854">
                  <c:v>0.83532728711059789</c:v>
                </c:pt>
                <c:pt idx="8855">
                  <c:v>0.83533103631857775</c:v>
                </c:pt>
                <c:pt idx="8856">
                  <c:v>0.83549975067766935</c:v>
                </c:pt>
                <c:pt idx="8857">
                  <c:v>0.83542851572605292</c:v>
                </c:pt>
                <c:pt idx="8858">
                  <c:v>0.83542476651807307</c:v>
                </c:pt>
                <c:pt idx="8859">
                  <c:v>0.83563847137292246</c:v>
                </c:pt>
                <c:pt idx="8860">
                  <c:v>0.83583343018787282</c:v>
                </c:pt>
                <c:pt idx="8861">
                  <c:v>0.83586342385171131</c:v>
                </c:pt>
                <c:pt idx="8862">
                  <c:v>0.83536102998241624</c:v>
                </c:pt>
                <c:pt idx="8863">
                  <c:v>0.83517731879140533</c:v>
                </c:pt>
                <c:pt idx="8864">
                  <c:v>0.83544351255797211</c:v>
                </c:pt>
                <c:pt idx="8865">
                  <c:v>0.83521106166322368</c:v>
                </c:pt>
                <c:pt idx="8866">
                  <c:v>0.83531603948665845</c:v>
                </c:pt>
                <c:pt idx="8867">
                  <c:v>0.83537227760635568</c:v>
                </c:pt>
                <c:pt idx="8868">
                  <c:v>0.83542851572605292</c:v>
                </c:pt>
                <c:pt idx="8869">
                  <c:v>0.83561972533302342</c:v>
                </c:pt>
                <c:pt idx="8870">
                  <c:v>0.83568346186868026</c:v>
                </c:pt>
                <c:pt idx="8871">
                  <c:v>0.83553349354948769</c:v>
                </c:pt>
                <c:pt idx="8872">
                  <c:v>0.83516232195948603</c:v>
                </c:pt>
                <c:pt idx="8873">
                  <c:v>0.83555598879736659</c:v>
                </c:pt>
                <c:pt idx="8874">
                  <c:v>0.83524480453504202</c:v>
                </c:pt>
                <c:pt idx="8875">
                  <c:v>0.83534603315049694</c:v>
                </c:pt>
                <c:pt idx="8876">
                  <c:v>0.83538727443827487</c:v>
                </c:pt>
                <c:pt idx="8877">
                  <c:v>0.83534603315049694</c:v>
                </c:pt>
                <c:pt idx="8878">
                  <c:v>0.83537977602231528</c:v>
                </c:pt>
                <c:pt idx="8879">
                  <c:v>0.83545101097393171</c:v>
                </c:pt>
                <c:pt idx="8880">
                  <c:v>0.83542101731009322</c:v>
                </c:pt>
                <c:pt idx="8881">
                  <c:v>0.83526729978292091</c:v>
                </c:pt>
                <c:pt idx="8882">
                  <c:v>0.83545850938989141</c:v>
                </c:pt>
                <c:pt idx="8883">
                  <c:v>0.83527479819888051</c:v>
                </c:pt>
                <c:pt idx="8884">
                  <c:v>0.83536102998241624</c:v>
                </c:pt>
                <c:pt idx="8885">
                  <c:v>0.83546975701383086</c:v>
                </c:pt>
                <c:pt idx="8886">
                  <c:v>0.83578469048413517</c:v>
                </c:pt>
                <c:pt idx="8887">
                  <c:v>0.83573969998837749</c:v>
                </c:pt>
                <c:pt idx="8888">
                  <c:v>0.83563472216494261</c:v>
                </c:pt>
                <c:pt idx="8889">
                  <c:v>0.83561222691706372</c:v>
                </c:pt>
                <c:pt idx="8890">
                  <c:v>0.83576969365221598</c:v>
                </c:pt>
                <c:pt idx="8891">
                  <c:v>0.83560847770908397</c:v>
                </c:pt>
                <c:pt idx="8892">
                  <c:v>0.83657577336787603</c:v>
                </c:pt>
                <c:pt idx="8893">
                  <c:v>0.83618210652999558</c:v>
                </c:pt>
                <c:pt idx="8894">
                  <c:v>0.8364970400002999</c:v>
                </c:pt>
                <c:pt idx="8895">
                  <c:v>0.83693194812595839</c:v>
                </c:pt>
                <c:pt idx="8896">
                  <c:v>0.83702192911747397</c:v>
                </c:pt>
                <c:pt idx="8897">
                  <c:v>0.83676323376686679</c:v>
                </c:pt>
                <c:pt idx="8898">
                  <c:v>0.83673698931100804</c:v>
                </c:pt>
                <c:pt idx="8899">
                  <c:v>0.83676323376686679</c:v>
                </c:pt>
                <c:pt idx="8900">
                  <c:v>0.83663950990353286</c:v>
                </c:pt>
                <c:pt idx="8901">
                  <c:v>0.83789924378475045</c:v>
                </c:pt>
                <c:pt idx="8902">
                  <c:v>0.83768553892990105</c:v>
                </c:pt>
                <c:pt idx="8903">
                  <c:v>0.83768928813788091</c:v>
                </c:pt>
                <c:pt idx="8904">
                  <c:v>0.8380717073518219</c:v>
                </c:pt>
                <c:pt idx="8905">
                  <c:v>0.83801172002414492</c:v>
                </c:pt>
                <c:pt idx="8906">
                  <c:v>0.83798172636030643</c:v>
                </c:pt>
                <c:pt idx="8907">
                  <c:v>0.83787674853687155</c:v>
                </c:pt>
                <c:pt idx="8908">
                  <c:v>0.83782051041717442</c:v>
                </c:pt>
                <c:pt idx="8909">
                  <c:v>0.83773802784161844</c:v>
                </c:pt>
                <c:pt idx="8910">
                  <c:v>0.85198126895693282</c:v>
                </c:pt>
                <c:pt idx="8911">
                  <c:v>0.85176006568612384</c:v>
                </c:pt>
                <c:pt idx="8912">
                  <c:v>0.85180505618188163</c:v>
                </c:pt>
                <c:pt idx="8913">
                  <c:v>0.85196252291703378</c:v>
                </c:pt>
                <c:pt idx="8914">
                  <c:v>0.85206750074046855</c:v>
                </c:pt>
                <c:pt idx="8915">
                  <c:v>0.85206750074046855</c:v>
                </c:pt>
                <c:pt idx="8916">
                  <c:v>0.85198501816491268</c:v>
                </c:pt>
                <c:pt idx="8917">
                  <c:v>0.85188378954945765</c:v>
                </c:pt>
                <c:pt idx="8918">
                  <c:v>0.85175631647814398</c:v>
                </c:pt>
                <c:pt idx="8919">
                  <c:v>0.85047783655702736</c:v>
                </c:pt>
                <c:pt idx="8920">
                  <c:v>0.85076277636349318</c:v>
                </c:pt>
                <c:pt idx="8921">
                  <c:v>0.85088275101884725</c:v>
                </c:pt>
                <c:pt idx="8922">
                  <c:v>0.85071403665975565</c:v>
                </c:pt>
                <c:pt idx="8923">
                  <c:v>0.85073653190763454</c:v>
                </c:pt>
                <c:pt idx="8924">
                  <c:v>0.85066904616399786</c:v>
                </c:pt>
                <c:pt idx="8925">
                  <c:v>0.85064655091611896</c:v>
                </c:pt>
                <c:pt idx="8926">
                  <c:v>0.85061655725228047</c:v>
                </c:pt>
                <c:pt idx="8927">
                  <c:v>0.85062030646026032</c:v>
                </c:pt>
                <c:pt idx="8928">
                  <c:v>0.84956677901793243</c:v>
                </c:pt>
                <c:pt idx="8929">
                  <c:v>0.84984796961641851</c:v>
                </c:pt>
                <c:pt idx="8930">
                  <c:v>0.84992670298399464</c:v>
                </c:pt>
                <c:pt idx="8931">
                  <c:v>0.84964176317752871</c:v>
                </c:pt>
                <c:pt idx="8932">
                  <c:v>0.84998294110369188</c:v>
                </c:pt>
                <c:pt idx="8933">
                  <c:v>0.8496792552573269</c:v>
                </c:pt>
                <c:pt idx="8934">
                  <c:v>0.84934932495510318</c:v>
                </c:pt>
                <c:pt idx="8935">
                  <c:v>0.8492893376274262</c:v>
                </c:pt>
                <c:pt idx="8936">
                  <c:v>0.8492893376274262</c:v>
                </c:pt>
                <c:pt idx="8937">
                  <c:v>0.84918061059601158</c:v>
                </c:pt>
                <c:pt idx="8938">
                  <c:v>0.84910937564439515</c:v>
                </c:pt>
                <c:pt idx="8939">
                  <c:v>0.84880943900601002</c:v>
                </c:pt>
                <c:pt idx="8940">
                  <c:v>0.84944680436257836</c:v>
                </c:pt>
                <c:pt idx="8941">
                  <c:v>0.84974299179298374</c:v>
                </c:pt>
                <c:pt idx="8942">
                  <c:v>0.84960802030571037</c:v>
                </c:pt>
                <c:pt idx="8943">
                  <c:v>0.84925559475560786</c:v>
                </c:pt>
                <c:pt idx="8944">
                  <c:v>0.84882068662994947</c:v>
                </c:pt>
                <c:pt idx="8945">
                  <c:v>0.84901564544489971</c:v>
                </c:pt>
                <c:pt idx="8946">
                  <c:v>0.84921435346782992</c:v>
                </c:pt>
                <c:pt idx="8947">
                  <c:v>0.84932308049924454</c:v>
                </c:pt>
                <c:pt idx="8948">
                  <c:v>0.84914686772419323</c:v>
                </c:pt>
                <c:pt idx="8949">
                  <c:v>0.84931183287530509</c:v>
                </c:pt>
                <c:pt idx="8950">
                  <c:v>0.84950304248227559</c:v>
                </c:pt>
                <c:pt idx="8951">
                  <c:v>0.84949179485833615</c:v>
                </c:pt>
                <c:pt idx="8952">
                  <c:v>0.84913936930823364</c:v>
                </c:pt>
                <c:pt idx="8953">
                  <c:v>0.8489069184134852</c:v>
                </c:pt>
                <c:pt idx="8954">
                  <c:v>0.84915436614015294</c:v>
                </c:pt>
                <c:pt idx="8955">
                  <c:v>0.84924809633964826</c:v>
                </c:pt>
                <c:pt idx="8956">
                  <c:v>0.84935307416308303</c:v>
                </c:pt>
                <c:pt idx="8957">
                  <c:v>0.84934182653914359</c:v>
                </c:pt>
                <c:pt idx="8958">
                  <c:v>0.84921435346782992</c:v>
                </c:pt>
                <c:pt idx="8959">
                  <c:v>0.84926309317156745</c:v>
                </c:pt>
                <c:pt idx="8960">
                  <c:v>0.84935307416308303</c:v>
                </c:pt>
                <c:pt idx="8961">
                  <c:v>0.84902689306883916</c:v>
                </c:pt>
                <c:pt idx="8962">
                  <c:v>0.8491206232683346</c:v>
                </c:pt>
                <c:pt idx="8963">
                  <c:v>0.84929683604338579</c:v>
                </c:pt>
                <c:pt idx="8964">
                  <c:v>0.84935307416308303</c:v>
                </c:pt>
                <c:pt idx="8965">
                  <c:v>0.84938681703490138</c:v>
                </c:pt>
                <c:pt idx="8966">
                  <c:v>0.84941681069873987</c:v>
                </c:pt>
                <c:pt idx="8967">
                  <c:v>0.84937182020298208</c:v>
                </c:pt>
                <c:pt idx="8968">
                  <c:v>0.8493268297072244</c:v>
                </c:pt>
                <c:pt idx="8969">
                  <c:v>0.84926309317156745</c:v>
                </c:pt>
                <c:pt idx="8970">
                  <c:v>0.84936057257904263</c:v>
                </c:pt>
                <c:pt idx="8971">
                  <c:v>0.84952178852217464</c:v>
                </c:pt>
                <c:pt idx="8972">
                  <c:v>0.84957427743389213</c:v>
                </c:pt>
                <c:pt idx="8973">
                  <c:v>0.8504965825969264</c:v>
                </c:pt>
                <c:pt idx="8974">
                  <c:v>0.85041410002137052</c:v>
                </c:pt>
                <c:pt idx="8975">
                  <c:v>0.85057531596450253</c:v>
                </c:pt>
                <c:pt idx="8976">
                  <c:v>0.85069154141187675</c:v>
                </c:pt>
                <c:pt idx="8977">
                  <c:v>0.85064655091611896</c:v>
                </c:pt>
                <c:pt idx="8978">
                  <c:v>0.85039535398147137</c:v>
                </c:pt>
                <c:pt idx="8979">
                  <c:v>0.85050783022086585</c:v>
                </c:pt>
                <c:pt idx="8980">
                  <c:v>0.85068404299591716</c:v>
                </c:pt>
                <c:pt idx="8981">
                  <c:v>0.85068404299591716</c:v>
                </c:pt>
                <c:pt idx="8982">
                  <c:v>0.85173382123026509</c:v>
                </c:pt>
                <c:pt idx="8983">
                  <c:v>0.85192878004521544</c:v>
                </c:pt>
                <c:pt idx="8984">
                  <c:v>0.85189878638137695</c:v>
                </c:pt>
                <c:pt idx="8985">
                  <c:v>0.85193252925319529</c:v>
                </c:pt>
                <c:pt idx="8986">
                  <c:v>0.85192503083723559</c:v>
                </c:pt>
                <c:pt idx="8987">
                  <c:v>0.85177506251804302</c:v>
                </c:pt>
                <c:pt idx="8988">
                  <c:v>0.85171132598238619</c:v>
                </c:pt>
                <c:pt idx="8989">
                  <c:v>0.85176381489410358</c:v>
                </c:pt>
                <c:pt idx="8990">
                  <c:v>0.85189878638137695</c:v>
                </c:pt>
                <c:pt idx="8991">
                  <c:v>0.8657033701630531</c:v>
                </c:pt>
                <c:pt idx="8992">
                  <c:v>0.86552340818002194</c:v>
                </c:pt>
                <c:pt idx="8993">
                  <c:v>0.86542217956456702</c:v>
                </c:pt>
                <c:pt idx="8994">
                  <c:v>0.86561713837951737</c:v>
                </c:pt>
                <c:pt idx="8995">
                  <c:v>0.86559089392365862</c:v>
                </c:pt>
                <c:pt idx="8996">
                  <c:v>0.86561338917153752</c:v>
                </c:pt>
                <c:pt idx="8997">
                  <c:v>0.86561713837951737</c:v>
                </c:pt>
                <c:pt idx="8998">
                  <c:v>0.86564338283537601</c:v>
                </c:pt>
                <c:pt idx="8999">
                  <c:v>0.86553090659598164</c:v>
                </c:pt>
                <c:pt idx="9000">
                  <c:v>0.86424867746688516</c:v>
                </c:pt>
                <c:pt idx="9001">
                  <c:v>0.86428242033870339</c:v>
                </c:pt>
                <c:pt idx="9002">
                  <c:v>0.86425617588284476</c:v>
                </c:pt>
                <c:pt idx="9003">
                  <c:v>0.86397123607637882</c:v>
                </c:pt>
                <c:pt idx="9004">
                  <c:v>0.86391874716466144</c:v>
                </c:pt>
                <c:pt idx="9005">
                  <c:v>0.86395998845243938</c:v>
                </c:pt>
                <c:pt idx="9006">
                  <c:v>0.86424492825890531</c:v>
                </c:pt>
                <c:pt idx="9007">
                  <c:v>0.86441364261799691</c:v>
                </c:pt>
                <c:pt idx="9008">
                  <c:v>0.86413245201951083</c:v>
                </c:pt>
                <c:pt idx="9009">
                  <c:v>0.86277898793879793</c:v>
                </c:pt>
                <c:pt idx="9010">
                  <c:v>0.86281648001859612</c:v>
                </c:pt>
                <c:pt idx="9011">
                  <c:v>0.86285772130637406</c:v>
                </c:pt>
                <c:pt idx="9012">
                  <c:v>0.86258027991586772</c:v>
                </c:pt>
                <c:pt idx="9013">
                  <c:v>0.86279773397869697</c:v>
                </c:pt>
                <c:pt idx="9014">
                  <c:v>0.86279398477071723</c:v>
                </c:pt>
                <c:pt idx="9015">
                  <c:v>0.8628914641781924</c:v>
                </c:pt>
                <c:pt idx="9016">
                  <c:v>0.86318390240061782</c:v>
                </c:pt>
                <c:pt idx="9017">
                  <c:v>0.86299644200162717</c:v>
                </c:pt>
                <c:pt idx="9018">
                  <c:v>0.86285772130637406</c:v>
                </c:pt>
                <c:pt idx="9019">
                  <c:v>0.86239656872485693</c:v>
                </c:pt>
                <c:pt idx="9020">
                  <c:v>0.86190917168748105</c:v>
                </c:pt>
                <c:pt idx="9021">
                  <c:v>0.86226159723758355</c:v>
                </c:pt>
                <c:pt idx="9022">
                  <c:v>0.86290271180213185</c:v>
                </c:pt>
                <c:pt idx="9023">
                  <c:v>0.8628914641781924</c:v>
                </c:pt>
                <c:pt idx="9024">
                  <c:v>0.86276774031485848</c:v>
                </c:pt>
                <c:pt idx="9025">
                  <c:v>0.86255028625202923</c:v>
                </c:pt>
                <c:pt idx="9026">
                  <c:v>0.86238532110091748</c:v>
                </c:pt>
                <c:pt idx="9027">
                  <c:v>0.8629139594260713</c:v>
                </c:pt>
                <c:pt idx="9028">
                  <c:v>0.8627077529871815</c:v>
                </c:pt>
                <c:pt idx="9029">
                  <c:v>0.862272844861523</c:v>
                </c:pt>
                <c:pt idx="9030">
                  <c:v>0.86226909565354315</c:v>
                </c:pt>
                <c:pt idx="9031">
                  <c:v>0.86290646101011159</c:v>
                </c:pt>
                <c:pt idx="9032">
                  <c:v>0.86298519437768773</c:v>
                </c:pt>
                <c:pt idx="9033">
                  <c:v>0.86274524506697958</c:v>
                </c:pt>
                <c:pt idx="9034">
                  <c:v>0.86263651803556496</c:v>
                </c:pt>
                <c:pt idx="9035">
                  <c:v>0.86247530209243295</c:v>
                </c:pt>
                <c:pt idx="9036">
                  <c:v>0.86293645467395008</c:v>
                </c:pt>
                <c:pt idx="9037">
                  <c:v>0.86301518804152622</c:v>
                </c:pt>
                <c:pt idx="9038">
                  <c:v>0.86270025457122179</c:v>
                </c:pt>
                <c:pt idx="9039">
                  <c:v>0.8626927561552622</c:v>
                </c:pt>
                <c:pt idx="9040">
                  <c:v>0.8629139594260713</c:v>
                </c:pt>
                <c:pt idx="9041">
                  <c:v>0.86298519437768773</c:v>
                </c:pt>
                <c:pt idx="9042">
                  <c:v>0.86285397209839421</c:v>
                </c:pt>
                <c:pt idx="9043">
                  <c:v>0.8626777593233429</c:v>
                </c:pt>
                <c:pt idx="9044">
                  <c:v>0.86250904496425129</c:v>
                </c:pt>
                <c:pt idx="9045">
                  <c:v>0.86296269912980883</c:v>
                </c:pt>
                <c:pt idx="9046">
                  <c:v>0.8630826737851629</c:v>
                </c:pt>
                <c:pt idx="9047">
                  <c:v>0.86312766428092069</c:v>
                </c:pt>
                <c:pt idx="9048">
                  <c:v>0.86312016586496099</c:v>
                </c:pt>
                <c:pt idx="9049">
                  <c:v>0.86303018487344552</c:v>
                </c:pt>
                <c:pt idx="9050">
                  <c:v>0.86300394041758677</c:v>
                </c:pt>
                <c:pt idx="9051">
                  <c:v>0.86292145784203089</c:v>
                </c:pt>
                <c:pt idx="9052">
                  <c:v>0.86284272447445476</c:v>
                </c:pt>
                <c:pt idx="9053">
                  <c:v>0.86272649902708054</c:v>
                </c:pt>
                <c:pt idx="9054">
                  <c:v>0.86420368697112737</c:v>
                </c:pt>
                <c:pt idx="9055">
                  <c:v>0.86433490925042089</c:v>
                </c:pt>
                <c:pt idx="9056">
                  <c:v>0.86430116637860255</c:v>
                </c:pt>
                <c:pt idx="9057">
                  <c:v>0.8642749219227438</c:v>
                </c:pt>
                <c:pt idx="9058">
                  <c:v>0.86422993142698601</c:v>
                </c:pt>
                <c:pt idx="9059">
                  <c:v>0.86419993776314752</c:v>
                </c:pt>
                <c:pt idx="9060">
                  <c:v>0.86433865845840063</c:v>
                </c:pt>
                <c:pt idx="9061">
                  <c:v>0.8642749219227438</c:v>
                </c:pt>
                <c:pt idx="9062">
                  <c:v>0.86389625191678254</c:v>
                </c:pt>
                <c:pt idx="9063">
                  <c:v>0.8654971637241633</c:v>
                </c:pt>
                <c:pt idx="9064">
                  <c:v>0.8657033701630531</c:v>
                </c:pt>
                <c:pt idx="9065">
                  <c:v>0.8656658780832549</c:v>
                </c:pt>
                <c:pt idx="9066">
                  <c:v>0.86559464313163847</c:v>
                </c:pt>
                <c:pt idx="9067">
                  <c:v>0.8654596716443651</c:v>
                </c:pt>
                <c:pt idx="9068">
                  <c:v>0.86552715738800179</c:v>
                </c:pt>
                <c:pt idx="9069">
                  <c:v>0.86554965263588068</c:v>
                </c:pt>
                <c:pt idx="9070">
                  <c:v>0.86556464946779987</c:v>
                </c:pt>
                <c:pt idx="9071">
                  <c:v>0.86533969698901103</c:v>
                </c:pt>
                <c:pt idx="9072">
                  <c:v>0.87881435046846357</c:v>
                </c:pt>
                <c:pt idx="9073">
                  <c:v>0.8786718805652306</c:v>
                </c:pt>
                <c:pt idx="9074">
                  <c:v>0.8786343884854324</c:v>
                </c:pt>
                <c:pt idx="9075">
                  <c:v>0.87866063294129115</c:v>
                </c:pt>
                <c:pt idx="9076">
                  <c:v>0.87863063927745266</c:v>
                </c:pt>
                <c:pt idx="9077">
                  <c:v>0.87866063294129115</c:v>
                </c:pt>
                <c:pt idx="9078">
                  <c:v>0.8786943758131095</c:v>
                </c:pt>
                <c:pt idx="9079">
                  <c:v>0.87886683938018095</c:v>
                </c:pt>
                <c:pt idx="9080">
                  <c:v>0.87874686472482688</c:v>
                </c:pt>
                <c:pt idx="9081">
                  <c:v>0.87713845450148653</c:v>
                </c:pt>
                <c:pt idx="9082">
                  <c:v>0.87710471162966819</c:v>
                </c:pt>
                <c:pt idx="9083">
                  <c:v>0.87712720687754708</c:v>
                </c:pt>
                <c:pt idx="9084">
                  <c:v>0.87701473063815272</c:v>
                </c:pt>
                <c:pt idx="9085">
                  <c:v>0.87697723855835452</c:v>
                </c:pt>
                <c:pt idx="9086">
                  <c:v>0.87692474964663714</c:v>
                </c:pt>
                <c:pt idx="9087">
                  <c:v>0.87711970846158749</c:v>
                </c:pt>
                <c:pt idx="9088">
                  <c:v>0.87752462292340738</c:v>
                </c:pt>
                <c:pt idx="9089">
                  <c:v>0.87724718153290115</c:v>
                </c:pt>
                <c:pt idx="9090">
                  <c:v>0.87552629507016644</c:v>
                </c:pt>
                <c:pt idx="9091">
                  <c:v>0.87562377447764161</c:v>
                </c:pt>
                <c:pt idx="9092">
                  <c:v>0.8756612665574397</c:v>
                </c:pt>
                <c:pt idx="9093">
                  <c:v>0.87551504744622699</c:v>
                </c:pt>
                <c:pt idx="9094">
                  <c:v>0.87543631407865086</c:v>
                </c:pt>
                <c:pt idx="9095">
                  <c:v>0.87548130457440865</c:v>
                </c:pt>
                <c:pt idx="9096">
                  <c:v>0.87551879665420684</c:v>
                </c:pt>
                <c:pt idx="9097">
                  <c:v>0.87595745398784508</c:v>
                </c:pt>
                <c:pt idx="9098">
                  <c:v>0.8759049650761277</c:v>
                </c:pt>
                <c:pt idx="9099">
                  <c:v>0.87548130457440865</c:v>
                </c:pt>
                <c:pt idx="9100">
                  <c:v>0.8754925521983481</c:v>
                </c:pt>
                <c:pt idx="9101">
                  <c:v>0.87519636476794282</c:v>
                </c:pt>
                <c:pt idx="9102">
                  <c:v>0.87507639011258875</c:v>
                </c:pt>
                <c:pt idx="9103">
                  <c:v>0.87554879031804533</c:v>
                </c:pt>
                <c:pt idx="9104">
                  <c:v>0.87559003160582327</c:v>
                </c:pt>
                <c:pt idx="9105">
                  <c:v>0.87552254586218659</c:v>
                </c:pt>
                <c:pt idx="9106">
                  <c:v>0.87545131091057016</c:v>
                </c:pt>
                <c:pt idx="9107">
                  <c:v>0.87541381883077196</c:v>
                </c:pt>
                <c:pt idx="9108">
                  <c:v>0.87552629507016644</c:v>
                </c:pt>
                <c:pt idx="9109">
                  <c:v>0.87557503477390397</c:v>
                </c:pt>
                <c:pt idx="9110">
                  <c:v>0.8755075490302674</c:v>
                </c:pt>
                <c:pt idx="9111">
                  <c:v>0.87539132358289307</c:v>
                </c:pt>
                <c:pt idx="9112">
                  <c:v>0.87565751734945996</c:v>
                </c:pt>
                <c:pt idx="9113">
                  <c:v>0.87570250784521775</c:v>
                </c:pt>
                <c:pt idx="9114">
                  <c:v>0.87564252051754066</c:v>
                </c:pt>
                <c:pt idx="9115">
                  <c:v>0.87561252685370217</c:v>
                </c:pt>
                <c:pt idx="9116">
                  <c:v>0.87555253952602508</c:v>
                </c:pt>
                <c:pt idx="9117">
                  <c:v>0.87557503477390397</c:v>
                </c:pt>
                <c:pt idx="9118">
                  <c:v>0.87559003160582327</c:v>
                </c:pt>
                <c:pt idx="9119">
                  <c:v>0.87559753002178287</c:v>
                </c:pt>
                <c:pt idx="9120">
                  <c:v>0.875676263389359</c:v>
                </c:pt>
                <c:pt idx="9121">
                  <c:v>0.87575124754895528</c:v>
                </c:pt>
                <c:pt idx="9122">
                  <c:v>0.87572875230107639</c:v>
                </c:pt>
                <c:pt idx="9123">
                  <c:v>0.87580373646067267</c:v>
                </c:pt>
                <c:pt idx="9124">
                  <c:v>0.87575124754895528</c:v>
                </c:pt>
                <c:pt idx="9125">
                  <c:v>0.87559003160582327</c:v>
                </c:pt>
                <c:pt idx="9126">
                  <c:v>0.87560877764572231</c:v>
                </c:pt>
                <c:pt idx="9127">
                  <c:v>0.87558628239784342</c:v>
                </c:pt>
                <c:pt idx="9128">
                  <c:v>0.87557128556592423</c:v>
                </c:pt>
                <c:pt idx="9129">
                  <c:v>0.87565001893350025</c:v>
                </c:pt>
                <c:pt idx="9130">
                  <c:v>0.87568376180531859</c:v>
                </c:pt>
                <c:pt idx="9131">
                  <c:v>0.87558628239784342</c:v>
                </c:pt>
                <c:pt idx="9132">
                  <c:v>0.87596870161178453</c:v>
                </c:pt>
                <c:pt idx="9133">
                  <c:v>0.87578873962875348</c:v>
                </c:pt>
                <c:pt idx="9134">
                  <c:v>0.8756912602212783</c:v>
                </c:pt>
                <c:pt idx="9135">
                  <c:v>0.87709346400572874</c:v>
                </c:pt>
                <c:pt idx="9136">
                  <c:v>0.87709721321370859</c:v>
                </c:pt>
                <c:pt idx="9137">
                  <c:v>0.87715720054138568</c:v>
                </c:pt>
                <c:pt idx="9138">
                  <c:v>0.8772809244047195</c:v>
                </c:pt>
                <c:pt idx="9139">
                  <c:v>0.87737465460421482</c:v>
                </c:pt>
                <c:pt idx="9140">
                  <c:v>0.8772809244047195</c:v>
                </c:pt>
                <c:pt idx="9141">
                  <c:v>0.87726217836482046</c:v>
                </c:pt>
                <c:pt idx="9142">
                  <c:v>0.87718344499724432</c:v>
                </c:pt>
                <c:pt idx="9143">
                  <c:v>0.87705972113391051</c:v>
                </c:pt>
                <c:pt idx="9144">
                  <c:v>0.87883684571634246</c:v>
                </c:pt>
                <c:pt idx="9145">
                  <c:v>0.87891557908391849</c:v>
                </c:pt>
                <c:pt idx="9146">
                  <c:v>0.87882559809240302</c:v>
                </c:pt>
                <c:pt idx="9147">
                  <c:v>0.87872436947694799</c:v>
                </c:pt>
                <c:pt idx="9148">
                  <c:v>0.87874311551684703</c:v>
                </c:pt>
                <c:pt idx="9149">
                  <c:v>0.87875436314078648</c:v>
                </c:pt>
                <c:pt idx="9150">
                  <c:v>0.87871687106098839</c:v>
                </c:pt>
                <c:pt idx="9151">
                  <c:v>0.87861939165351322</c:v>
                </c:pt>
                <c:pt idx="9152">
                  <c:v>0.87849941699815914</c:v>
                </c:pt>
                <c:pt idx="9153">
                  <c:v>0.89149792106417525</c:v>
                </c:pt>
                <c:pt idx="9154">
                  <c:v>0.89149042264821554</c:v>
                </c:pt>
                <c:pt idx="9155">
                  <c:v>0.89150167027215499</c:v>
                </c:pt>
                <c:pt idx="9156">
                  <c:v>0.89160289888761002</c:v>
                </c:pt>
                <c:pt idx="9157">
                  <c:v>0.89168913067114575</c:v>
                </c:pt>
                <c:pt idx="9158">
                  <c:v>0.8916703846312467</c:v>
                </c:pt>
                <c:pt idx="9159">
                  <c:v>0.89163289255144851</c:v>
                </c:pt>
                <c:pt idx="9160">
                  <c:v>0.89151291789609444</c:v>
                </c:pt>
                <c:pt idx="9161">
                  <c:v>0.8912579717534671</c:v>
                </c:pt>
                <c:pt idx="9162">
                  <c:v>0.88994199975255228</c:v>
                </c:pt>
                <c:pt idx="9163">
                  <c:v>0.88990075846477434</c:v>
                </c:pt>
                <c:pt idx="9164">
                  <c:v>0.88996074579245132</c:v>
                </c:pt>
                <c:pt idx="9165">
                  <c:v>0.89004697757598705</c:v>
                </c:pt>
                <c:pt idx="9166">
                  <c:v>0.89003198074406786</c:v>
                </c:pt>
                <c:pt idx="9167">
                  <c:v>0.88995699658447158</c:v>
                </c:pt>
                <c:pt idx="9168">
                  <c:v>0.88995699658447158</c:v>
                </c:pt>
                <c:pt idx="9169">
                  <c:v>0.88992700292063298</c:v>
                </c:pt>
                <c:pt idx="9170">
                  <c:v>0.8896833044019451</c:v>
                </c:pt>
                <c:pt idx="9171">
                  <c:v>0.88828859903345414</c:v>
                </c:pt>
                <c:pt idx="9172">
                  <c:v>0.88835233556911097</c:v>
                </c:pt>
                <c:pt idx="9173">
                  <c:v>0.8884610626005256</c:v>
                </c:pt>
                <c:pt idx="9174">
                  <c:v>0.888453564184566</c:v>
                </c:pt>
                <c:pt idx="9175">
                  <c:v>0.88837483081698987</c:v>
                </c:pt>
                <c:pt idx="9176">
                  <c:v>0.88829984665739359</c:v>
                </c:pt>
                <c:pt idx="9177">
                  <c:v>0.88822111328981757</c:v>
                </c:pt>
                <c:pt idx="9178">
                  <c:v>0.88841232289678806</c:v>
                </c:pt>
                <c:pt idx="9179">
                  <c:v>0.8884760594324449</c:v>
                </c:pt>
                <c:pt idx="9180">
                  <c:v>0.88808989101052405</c:v>
                </c:pt>
                <c:pt idx="9181">
                  <c:v>0.88812363388234239</c:v>
                </c:pt>
                <c:pt idx="9182">
                  <c:v>0.88813113229830198</c:v>
                </c:pt>
                <c:pt idx="9183">
                  <c:v>0.88808989101052405</c:v>
                </c:pt>
                <c:pt idx="9184">
                  <c:v>0.88818737041799922</c:v>
                </c:pt>
                <c:pt idx="9185">
                  <c:v>0.88822861170577716</c:v>
                </c:pt>
                <c:pt idx="9186">
                  <c:v>0.88827360220153495</c:v>
                </c:pt>
                <c:pt idx="9187">
                  <c:v>0.88824360853769646</c:v>
                </c:pt>
                <c:pt idx="9188">
                  <c:v>0.88808614180254419</c:v>
                </c:pt>
                <c:pt idx="9189">
                  <c:v>0.88813863071426158</c:v>
                </c:pt>
                <c:pt idx="9190">
                  <c:v>0.8880786433865846</c:v>
                </c:pt>
                <c:pt idx="9191">
                  <c:v>0.88808989101052405</c:v>
                </c:pt>
                <c:pt idx="9192">
                  <c:v>0.88813488150628184</c:v>
                </c:pt>
                <c:pt idx="9193">
                  <c:v>0.88797741477112957</c:v>
                </c:pt>
                <c:pt idx="9194">
                  <c:v>0.88798116397910942</c:v>
                </c:pt>
                <c:pt idx="9195">
                  <c:v>0.88814987833820103</c:v>
                </c:pt>
                <c:pt idx="9196">
                  <c:v>0.88840482448082847</c:v>
                </c:pt>
                <c:pt idx="9197">
                  <c:v>0.88810863705042309</c:v>
                </c:pt>
                <c:pt idx="9198">
                  <c:v>0.88816862437810018</c:v>
                </c:pt>
                <c:pt idx="9199">
                  <c:v>0.88806739576264515</c:v>
                </c:pt>
                <c:pt idx="9200">
                  <c:v>0.8880411513067864</c:v>
                </c:pt>
                <c:pt idx="9201">
                  <c:v>0.88811238625840294</c:v>
                </c:pt>
                <c:pt idx="9202">
                  <c:v>0.88784244328385631</c:v>
                </c:pt>
                <c:pt idx="9203">
                  <c:v>0.88769247496466375</c:v>
                </c:pt>
                <c:pt idx="9204">
                  <c:v>0.88802990368284695</c:v>
                </c:pt>
                <c:pt idx="9205">
                  <c:v>0.88847231022446505</c:v>
                </c:pt>
                <c:pt idx="9206">
                  <c:v>0.88816112596214047</c:v>
                </c:pt>
                <c:pt idx="9207">
                  <c:v>0.88816487517012033</c:v>
                </c:pt>
                <c:pt idx="9208">
                  <c:v>0.88806739576264515</c:v>
                </c:pt>
                <c:pt idx="9209">
                  <c:v>0.88800740843496806</c:v>
                </c:pt>
                <c:pt idx="9210">
                  <c:v>0.88808614180254419</c:v>
                </c:pt>
                <c:pt idx="9211">
                  <c:v>0.88779745278809852</c:v>
                </c:pt>
                <c:pt idx="9212">
                  <c:v>0.88766248130082515</c:v>
                </c:pt>
                <c:pt idx="9213">
                  <c:v>0.88798116397910942</c:v>
                </c:pt>
                <c:pt idx="9214">
                  <c:v>0.88835233556911097</c:v>
                </c:pt>
                <c:pt idx="9215">
                  <c:v>0.88846481180850545</c:v>
                </c:pt>
                <c:pt idx="9216">
                  <c:v>0.88983327272113766</c:v>
                </c:pt>
                <c:pt idx="9217">
                  <c:v>0.88969080281790469</c:v>
                </c:pt>
                <c:pt idx="9218">
                  <c:v>0.88970579964982399</c:v>
                </c:pt>
                <c:pt idx="9219">
                  <c:v>0.88982202509719821</c:v>
                </c:pt>
                <c:pt idx="9220">
                  <c:v>0.88964206311416716</c:v>
                </c:pt>
                <c:pt idx="9221">
                  <c:v>0.88971329806578359</c:v>
                </c:pt>
                <c:pt idx="9222">
                  <c:v>0.88999448866426967</c:v>
                </c:pt>
                <c:pt idx="9223">
                  <c:v>0.89014445698346223</c:v>
                </c:pt>
                <c:pt idx="9224">
                  <c:v>0.89009946648770444</c:v>
                </c:pt>
                <c:pt idx="9225">
                  <c:v>0.89155415918387237</c:v>
                </c:pt>
                <c:pt idx="9226">
                  <c:v>0.89142668611255871</c:v>
                </c:pt>
                <c:pt idx="9227">
                  <c:v>0.89155040997589263</c:v>
                </c:pt>
                <c:pt idx="9228">
                  <c:v>0.891662886215287</c:v>
                </c:pt>
                <c:pt idx="9229">
                  <c:v>0.89161789571952921</c:v>
                </c:pt>
                <c:pt idx="9230">
                  <c:v>0.89150167027215499</c:v>
                </c:pt>
                <c:pt idx="9231">
                  <c:v>0.89160289888761002</c:v>
                </c:pt>
                <c:pt idx="9232">
                  <c:v>0.89169662908710534</c:v>
                </c:pt>
                <c:pt idx="9233">
                  <c:v>0.8918840894860961</c:v>
                </c:pt>
                <c:pt idx="9234">
                  <c:v>0.90397528522099702</c:v>
                </c:pt>
                <c:pt idx="9235">
                  <c:v>0.90392279630927963</c:v>
                </c:pt>
                <c:pt idx="9236">
                  <c:v>0.90403527254867411</c:v>
                </c:pt>
                <c:pt idx="9237">
                  <c:v>0.90433895839503908</c:v>
                </c:pt>
                <c:pt idx="9238">
                  <c:v>0.90413275195614928</c:v>
                </c:pt>
                <c:pt idx="9239">
                  <c:v>0.90400902809281536</c:v>
                </c:pt>
                <c:pt idx="9240">
                  <c:v>0.9038590597736228</c:v>
                </c:pt>
                <c:pt idx="9241">
                  <c:v>0.9036828469985716</c:v>
                </c:pt>
                <c:pt idx="9242">
                  <c:v>0.90370909145443024</c:v>
                </c:pt>
                <c:pt idx="9243">
                  <c:v>0.90238937024553567</c:v>
                </c:pt>
                <c:pt idx="9244">
                  <c:v>0.9020406939034129</c:v>
                </c:pt>
                <c:pt idx="9245">
                  <c:v>0.9022543987582623</c:v>
                </c:pt>
                <c:pt idx="9246">
                  <c:v>0.9026293195562437</c:v>
                </c:pt>
                <c:pt idx="9247">
                  <c:v>0.90256558302058687</c:v>
                </c:pt>
                <c:pt idx="9248">
                  <c:v>0.90248684965301085</c:v>
                </c:pt>
                <c:pt idx="9249">
                  <c:v>0.90237437341361637</c:v>
                </c:pt>
                <c:pt idx="9250">
                  <c:v>0.9022319035103834</c:v>
                </c:pt>
                <c:pt idx="9251">
                  <c:v>0.9022469003423027</c:v>
                </c:pt>
                <c:pt idx="9252">
                  <c:v>0.90050351863168909</c:v>
                </c:pt>
                <c:pt idx="9253">
                  <c:v>0.90045477892795145</c:v>
                </c:pt>
                <c:pt idx="9254">
                  <c:v>0.90060849645512386</c:v>
                </c:pt>
                <c:pt idx="9255">
                  <c:v>0.90073222031845768</c:v>
                </c:pt>
                <c:pt idx="9256">
                  <c:v>0.9006572361588614</c:v>
                </c:pt>
                <c:pt idx="9257">
                  <c:v>0.90052601387956799</c:v>
                </c:pt>
                <c:pt idx="9258">
                  <c:v>0.90039854080825421</c:v>
                </c:pt>
                <c:pt idx="9259">
                  <c:v>0.90054850912744677</c:v>
                </c:pt>
                <c:pt idx="9260">
                  <c:v>0.90042103605613311</c:v>
                </c:pt>
                <c:pt idx="9261">
                  <c:v>0.89986615327512065</c:v>
                </c:pt>
                <c:pt idx="9262">
                  <c:v>0.89997113109855542</c:v>
                </c:pt>
                <c:pt idx="9263">
                  <c:v>0.89998237872249487</c:v>
                </c:pt>
                <c:pt idx="9264">
                  <c:v>0.90000862317835362</c:v>
                </c:pt>
                <c:pt idx="9265">
                  <c:v>0.90019233436936452</c:v>
                </c:pt>
                <c:pt idx="9266">
                  <c:v>0.90021108040926356</c:v>
                </c:pt>
                <c:pt idx="9267">
                  <c:v>0.90022982644916261</c:v>
                </c:pt>
                <c:pt idx="9268">
                  <c:v>0.90006486129805074</c:v>
                </c:pt>
                <c:pt idx="9269">
                  <c:v>0.89964120079633181</c:v>
                </c:pt>
                <c:pt idx="9270">
                  <c:v>0.90002736921825266</c:v>
                </c:pt>
                <c:pt idx="9271">
                  <c:v>0.90032730585663778</c:v>
                </c:pt>
                <c:pt idx="9272">
                  <c:v>0.90035355031249653</c:v>
                </c:pt>
                <c:pt idx="9273">
                  <c:v>0.90037979476835517</c:v>
                </c:pt>
                <c:pt idx="9274">
                  <c:v>0.89999737555441417</c:v>
                </c:pt>
                <c:pt idx="9275">
                  <c:v>0.89994488664269678</c:v>
                </c:pt>
                <c:pt idx="9276">
                  <c:v>0.90003486763421225</c:v>
                </c:pt>
                <c:pt idx="9277">
                  <c:v>0.90001237238633336</c:v>
                </c:pt>
                <c:pt idx="9278">
                  <c:v>0.89971243574794824</c:v>
                </c:pt>
                <c:pt idx="9279">
                  <c:v>0.90019233436936452</c:v>
                </c:pt>
                <c:pt idx="9280">
                  <c:v>0.90049227100774965</c:v>
                </c:pt>
                <c:pt idx="9281">
                  <c:v>0.90049227100774965</c:v>
                </c:pt>
                <c:pt idx="9282">
                  <c:v>0.90029731219279929</c:v>
                </c:pt>
                <c:pt idx="9283">
                  <c:v>0.89991489297885818</c:v>
                </c:pt>
                <c:pt idx="9284">
                  <c:v>0.89965244842027126</c:v>
                </c:pt>
                <c:pt idx="9285">
                  <c:v>0.89991489297885818</c:v>
                </c:pt>
                <c:pt idx="9286">
                  <c:v>0.89995613426663612</c:v>
                </c:pt>
                <c:pt idx="9287">
                  <c:v>0.89992614060279763</c:v>
                </c:pt>
                <c:pt idx="9288">
                  <c:v>0.90049227100774965</c:v>
                </c:pt>
                <c:pt idx="9289">
                  <c:v>0.90054475991946703</c:v>
                </c:pt>
                <c:pt idx="9290">
                  <c:v>0.90044728051199185</c:v>
                </c:pt>
                <c:pt idx="9291">
                  <c:v>0.9002898137768397</c:v>
                </c:pt>
                <c:pt idx="9292">
                  <c:v>0.90007235971401045</c:v>
                </c:pt>
                <c:pt idx="9293">
                  <c:v>0.89987365169108025</c:v>
                </c:pt>
                <c:pt idx="9294">
                  <c:v>0.90015484228956633</c:v>
                </c:pt>
                <c:pt idx="9295">
                  <c:v>0.90016608991350577</c:v>
                </c:pt>
                <c:pt idx="9296">
                  <c:v>0.89997113109855542</c:v>
                </c:pt>
                <c:pt idx="9297">
                  <c:v>0.90238562103755582</c:v>
                </c:pt>
                <c:pt idx="9298">
                  <c:v>0.9022543987582623</c:v>
                </c:pt>
                <c:pt idx="9299">
                  <c:v>0.90221315747048436</c:v>
                </c:pt>
                <c:pt idx="9300">
                  <c:v>0.90211942727098904</c:v>
                </c:pt>
                <c:pt idx="9301">
                  <c:v>0.90191322083209924</c:v>
                </c:pt>
                <c:pt idx="9302">
                  <c:v>0.90195071291189732</c:v>
                </c:pt>
                <c:pt idx="9303">
                  <c:v>0.90210068123108988</c:v>
                </c:pt>
                <c:pt idx="9304">
                  <c:v>0.90213442410290823</c:v>
                </c:pt>
                <c:pt idx="9305">
                  <c:v>0.9020256970714936</c:v>
                </c:pt>
                <c:pt idx="9306">
                  <c:v>0.90409900908433094</c:v>
                </c:pt>
                <c:pt idx="9307">
                  <c:v>0.90397153601301727</c:v>
                </c:pt>
                <c:pt idx="9308">
                  <c:v>0.90399778046887591</c:v>
                </c:pt>
                <c:pt idx="9309">
                  <c:v>0.90388530422948155</c:v>
                </c:pt>
                <c:pt idx="9310">
                  <c:v>0.9038365645257439</c:v>
                </c:pt>
                <c:pt idx="9311">
                  <c:v>0.90395278997311823</c:v>
                </c:pt>
                <c:pt idx="9312">
                  <c:v>0.9038515613576632</c:v>
                </c:pt>
                <c:pt idx="9313">
                  <c:v>0.90396028838907783</c:v>
                </c:pt>
                <c:pt idx="9314">
                  <c:v>0.90397153601301727</c:v>
                </c:pt>
                <c:pt idx="9315">
                  <c:v>0.91598399838034217</c:v>
                </c:pt>
                <c:pt idx="9316">
                  <c:v>0.91625019214690895</c:v>
                </c:pt>
                <c:pt idx="9317">
                  <c:v>0.91577029352549277</c:v>
                </c:pt>
                <c:pt idx="9318">
                  <c:v>0.91573655065367443</c:v>
                </c:pt>
                <c:pt idx="9319">
                  <c:v>0.91580403639731112</c:v>
                </c:pt>
                <c:pt idx="9320">
                  <c:v>0.91577779194145237</c:v>
                </c:pt>
                <c:pt idx="9321">
                  <c:v>0.91590526501276603</c:v>
                </c:pt>
                <c:pt idx="9322">
                  <c:v>0.91577029352549277</c:v>
                </c:pt>
                <c:pt idx="9323">
                  <c:v>0.91580028718933126</c:v>
                </c:pt>
                <c:pt idx="9324">
                  <c:v>0.91374197200841323</c:v>
                </c:pt>
                <c:pt idx="9325">
                  <c:v>0.91371572755255448</c:v>
                </c:pt>
                <c:pt idx="9326">
                  <c:v>0.91375321963235268</c:v>
                </c:pt>
                <c:pt idx="9327">
                  <c:v>0.91383570220790855</c:v>
                </c:pt>
                <c:pt idx="9328">
                  <c:v>0.91379446092013061</c:v>
                </c:pt>
                <c:pt idx="9329">
                  <c:v>0.91372322596851419</c:v>
                </c:pt>
                <c:pt idx="9330">
                  <c:v>0.91371947676053433</c:v>
                </c:pt>
                <c:pt idx="9331">
                  <c:v>0.9140381594388185</c:v>
                </c:pt>
                <c:pt idx="9332">
                  <c:v>0.91400066735902041</c:v>
                </c:pt>
                <c:pt idx="9333">
                  <c:v>0.91225353644042695</c:v>
                </c:pt>
                <c:pt idx="9334">
                  <c:v>0.91185612039456665</c:v>
                </c:pt>
                <c:pt idx="9335">
                  <c:v>0.91189361247436485</c:v>
                </c:pt>
                <c:pt idx="9336">
                  <c:v>0.91196109821800142</c:v>
                </c:pt>
                <c:pt idx="9337">
                  <c:v>0.91180363148284926</c:v>
                </c:pt>
                <c:pt idx="9338">
                  <c:v>0.9116761584115356</c:v>
                </c:pt>
                <c:pt idx="9339">
                  <c:v>0.91169490445143464</c:v>
                </c:pt>
                <c:pt idx="9340">
                  <c:v>0.91208857128931509</c:v>
                </c:pt>
                <c:pt idx="9341">
                  <c:v>0.91218605069679026</c:v>
                </c:pt>
                <c:pt idx="9342">
                  <c:v>0.9106751198809252</c:v>
                </c:pt>
                <c:pt idx="9343">
                  <c:v>0.91054014839365183</c:v>
                </c:pt>
                <c:pt idx="9344">
                  <c:v>0.91051390393779319</c:v>
                </c:pt>
                <c:pt idx="9345">
                  <c:v>0.91055514522557113</c:v>
                </c:pt>
                <c:pt idx="9346">
                  <c:v>0.91126749474173585</c:v>
                </c:pt>
                <c:pt idx="9347">
                  <c:v>0.91167240920355574</c:v>
                </c:pt>
                <c:pt idx="9348">
                  <c:v>0.91166491078759615</c:v>
                </c:pt>
                <c:pt idx="9349">
                  <c:v>0.91148869801254484</c:v>
                </c:pt>
                <c:pt idx="9350">
                  <c:v>0.911263745533756</c:v>
                </c:pt>
                <c:pt idx="9351">
                  <c:v>0.91090007235971404</c:v>
                </c:pt>
                <c:pt idx="9352">
                  <c:v>0.91096005968739102</c:v>
                </c:pt>
                <c:pt idx="9353">
                  <c:v>0.91088507552779474</c:v>
                </c:pt>
                <c:pt idx="9354">
                  <c:v>0.91097130731133047</c:v>
                </c:pt>
                <c:pt idx="9355">
                  <c:v>0.91114752008638178</c:v>
                </c:pt>
                <c:pt idx="9356">
                  <c:v>0.91166491078759615</c:v>
                </c:pt>
                <c:pt idx="9357">
                  <c:v>0.9116386663317374</c:v>
                </c:pt>
                <c:pt idx="9358">
                  <c:v>0.91143620910082745</c:v>
                </c:pt>
                <c:pt idx="9359">
                  <c:v>0.91138746939708981</c:v>
                </c:pt>
                <c:pt idx="9360">
                  <c:v>0.91131248523749353</c:v>
                </c:pt>
                <c:pt idx="9361">
                  <c:v>0.91142496147688801</c:v>
                </c:pt>
                <c:pt idx="9362">
                  <c:v>0.9112562471177964</c:v>
                </c:pt>
                <c:pt idx="9363">
                  <c:v>0.91138746939708981</c:v>
                </c:pt>
                <c:pt idx="9364">
                  <c:v>0.91156368217214112</c:v>
                </c:pt>
                <c:pt idx="9365">
                  <c:v>0.91161617108385851</c:v>
                </c:pt>
                <c:pt idx="9366">
                  <c:v>0.91158992662799987</c:v>
                </c:pt>
                <c:pt idx="9367">
                  <c:v>0.91148869801254484</c:v>
                </c:pt>
                <c:pt idx="9368">
                  <c:v>0.91142871068486786</c:v>
                </c:pt>
                <c:pt idx="9369">
                  <c:v>0.91211106653719398</c:v>
                </c:pt>
                <c:pt idx="9370">
                  <c:v>0.91221979356860861</c:v>
                </c:pt>
                <c:pt idx="9371">
                  <c:v>0.91215605703295177</c:v>
                </c:pt>
                <c:pt idx="9372">
                  <c:v>0.9122422888164875</c:v>
                </c:pt>
                <c:pt idx="9373">
                  <c:v>0.91228727931224529</c:v>
                </c:pt>
                <c:pt idx="9374">
                  <c:v>0.91212606336911328</c:v>
                </c:pt>
                <c:pt idx="9375">
                  <c:v>0.91219354911274997</c:v>
                </c:pt>
                <c:pt idx="9376">
                  <c:v>0.91191610772224363</c:v>
                </c:pt>
                <c:pt idx="9377">
                  <c:v>0.91161617108385851</c:v>
                </c:pt>
                <c:pt idx="9378">
                  <c:v>0.91337080041841157</c:v>
                </c:pt>
                <c:pt idx="9379">
                  <c:v>0.91364449260093805</c:v>
                </c:pt>
                <c:pt idx="9380">
                  <c:v>0.91385069903982785</c:v>
                </c:pt>
                <c:pt idx="9381">
                  <c:v>0.91387319428770675</c:v>
                </c:pt>
                <c:pt idx="9382">
                  <c:v>0.91401191498295986</c:v>
                </c:pt>
                <c:pt idx="9383">
                  <c:v>0.91412064201437448</c:v>
                </c:pt>
                <c:pt idx="9384">
                  <c:v>0.91392568319942413</c:v>
                </c:pt>
                <c:pt idx="9385">
                  <c:v>0.91396317527922222</c:v>
                </c:pt>
                <c:pt idx="9386">
                  <c:v>0.91374947042437282</c:v>
                </c:pt>
                <c:pt idx="9387">
                  <c:v>0.91555283946266353</c:v>
                </c:pt>
                <c:pt idx="9388">
                  <c:v>0.91570655698983594</c:v>
                </c:pt>
                <c:pt idx="9389">
                  <c:v>0.91588276976488714</c:v>
                </c:pt>
                <c:pt idx="9390">
                  <c:v>0.91571030619781568</c:v>
                </c:pt>
                <c:pt idx="9391">
                  <c:v>0.91583777926912935</c:v>
                </c:pt>
                <c:pt idx="9392">
                  <c:v>0.91616770957135307</c:v>
                </c:pt>
                <c:pt idx="9393">
                  <c:v>0.91562032520630021</c:v>
                </c:pt>
                <c:pt idx="9394">
                  <c:v>0.91566906491003774</c:v>
                </c:pt>
                <c:pt idx="9395">
                  <c:v>0.91562782362225981</c:v>
                </c:pt>
                <c:pt idx="9396">
                  <c:v>0.92692793647341998</c:v>
                </c:pt>
                <c:pt idx="9397">
                  <c:v>0.9268454538978641</c:v>
                </c:pt>
                <c:pt idx="9398">
                  <c:v>0.92695793013725847</c:v>
                </c:pt>
                <c:pt idx="9399">
                  <c:v>0.92694293330533928</c:v>
                </c:pt>
                <c:pt idx="9400">
                  <c:v>0.92674047607442933</c:v>
                </c:pt>
                <c:pt idx="9401">
                  <c:v>0.92674422528240907</c:v>
                </c:pt>
                <c:pt idx="9402">
                  <c:v>0.92710040004049143</c:v>
                </c:pt>
                <c:pt idx="9403">
                  <c:v>0.92704791112877405</c:v>
                </c:pt>
                <c:pt idx="9404">
                  <c:v>0.92695043172129887</c:v>
                </c:pt>
                <c:pt idx="9405">
                  <c:v>0.92494460545209822</c:v>
                </c:pt>
                <c:pt idx="9406">
                  <c:v>0.92469715772543049</c:v>
                </c:pt>
                <c:pt idx="9407">
                  <c:v>0.92496710069997712</c:v>
                </c:pt>
                <c:pt idx="9408">
                  <c:v>0.92502708802765421</c:v>
                </c:pt>
                <c:pt idx="9409">
                  <c:v>0.92487711970846154</c:v>
                </c:pt>
                <c:pt idx="9410">
                  <c:v>0.9248358784206836</c:v>
                </c:pt>
                <c:pt idx="9411">
                  <c:v>0.92492960862017903</c:v>
                </c:pt>
                <c:pt idx="9412">
                  <c:v>0.92513956426704858</c:v>
                </c:pt>
                <c:pt idx="9413">
                  <c:v>0.92511331981118994</c:v>
                </c:pt>
                <c:pt idx="9414">
                  <c:v>0.92357989374744587</c:v>
                </c:pt>
                <c:pt idx="9415">
                  <c:v>0.92329870314895979</c:v>
                </c:pt>
                <c:pt idx="9416">
                  <c:v>0.92315248403774708</c:v>
                </c:pt>
                <c:pt idx="9417">
                  <c:v>0.92316748086966627</c:v>
                </c:pt>
                <c:pt idx="9418">
                  <c:v>0.92301376334249385</c:v>
                </c:pt>
                <c:pt idx="9419">
                  <c:v>0.92299126809461496</c:v>
                </c:pt>
                <c:pt idx="9420">
                  <c:v>0.92309249671006999</c:v>
                </c:pt>
                <c:pt idx="9421">
                  <c:v>0.9232312174053231</c:v>
                </c:pt>
                <c:pt idx="9422">
                  <c:v>0.92318997611754516</c:v>
                </c:pt>
                <c:pt idx="9423">
                  <c:v>0.92219268679491462</c:v>
                </c:pt>
                <c:pt idx="9424">
                  <c:v>0.92173903262935708</c:v>
                </c:pt>
                <c:pt idx="9425">
                  <c:v>0.92125913400794079</c:v>
                </c:pt>
                <c:pt idx="9426">
                  <c:v>0.92135286420743623</c:v>
                </c:pt>
                <c:pt idx="9427">
                  <c:v>0.92209895659541918</c:v>
                </c:pt>
                <c:pt idx="9428">
                  <c:v>0.9228412997754224</c:v>
                </c:pt>
                <c:pt idx="9429">
                  <c:v>0.92301751255047371</c:v>
                </c:pt>
                <c:pt idx="9430">
                  <c:v>0.92227142016249064</c:v>
                </c:pt>
                <c:pt idx="9431">
                  <c:v>0.92197898194006511</c:v>
                </c:pt>
                <c:pt idx="9432">
                  <c:v>0.92193399144430743</c:v>
                </c:pt>
                <c:pt idx="9433">
                  <c:v>0.92155532143834618</c:v>
                </c:pt>
                <c:pt idx="9434">
                  <c:v>0.92143159757501225</c:v>
                </c:pt>
                <c:pt idx="9435">
                  <c:v>0.92151782935854798</c:v>
                </c:pt>
                <c:pt idx="9436">
                  <c:v>0.92194898827622662</c:v>
                </c:pt>
                <c:pt idx="9437">
                  <c:v>0.92269508066420969</c:v>
                </c:pt>
                <c:pt idx="9438">
                  <c:v>0.92250762026521893</c:v>
                </c:pt>
                <c:pt idx="9439">
                  <c:v>0.92205021689168165</c:v>
                </c:pt>
                <c:pt idx="9440">
                  <c:v>0.92239514402582456</c:v>
                </c:pt>
                <c:pt idx="9441">
                  <c:v>0.92292753155895813</c:v>
                </c:pt>
                <c:pt idx="9442">
                  <c:v>0.92254886155299698</c:v>
                </c:pt>
                <c:pt idx="9443">
                  <c:v>0.92217394075501546</c:v>
                </c:pt>
                <c:pt idx="9444">
                  <c:v>0.92225642333057145</c:v>
                </c:pt>
                <c:pt idx="9445">
                  <c:v>0.9222526741225916</c:v>
                </c:pt>
                <c:pt idx="9446">
                  <c:v>0.92217394075501546</c:v>
                </c:pt>
                <c:pt idx="9447">
                  <c:v>0.92203147085178261</c:v>
                </c:pt>
                <c:pt idx="9448">
                  <c:v>0.92237639798592552</c:v>
                </c:pt>
                <c:pt idx="9449">
                  <c:v>0.92272132512006844</c:v>
                </c:pt>
                <c:pt idx="9450">
                  <c:v>0.92372611285865858</c:v>
                </c:pt>
                <c:pt idx="9451">
                  <c:v>0.92354615087562753</c:v>
                </c:pt>
                <c:pt idx="9452">
                  <c:v>0.92353490325168808</c:v>
                </c:pt>
                <c:pt idx="9453">
                  <c:v>0.92372236365067883</c:v>
                </c:pt>
                <c:pt idx="9454">
                  <c:v>0.92371861444269898</c:v>
                </c:pt>
                <c:pt idx="9455">
                  <c:v>0.92323496661330295</c:v>
                </c:pt>
                <c:pt idx="9456">
                  <c:v>0.92307749987815069</c:v>
                </c:pt>
                <c:pt idx="9457">
                  <c:v>0.92320872215744421</c:v>
                </c:pt>
                <c:pt idx="9458">
                  <c:v>0.92331744918885883</c:v>
                </c:pt>
                <c:pt idx="9459">
                  <c:v>0.92452469415835903</c:v>
                </c:pt>
                <c:pt idx="9460">
                  <c:v>0.92462592277381406</c:v>
                </c:pt>
                <c:pt idx="9461">
                  <c:v>0.92492960862017903</c:v>
                </c:pt>
                <c:pt idx="9462">
                  <c:v>0.92518830397078622</c:v>
                </c:pt>
                <c:pt idx="9463">
                  <c:v>0.92518830397078622</c:v>
                </c:pt>
                <c:pt idx="9464">
                  <c:v>0.9248433768366433</c:v>
                </c:pt>
                <c:pt idx="9465">
                  <c:v>0.92539076120169617</c:v>
                </c:pt>
                <c:pt idx="9466">
                  <c:v>0.9254170056575548</c:v>
                </c:pt>
                <c:pt idx="9467">
                  <c:v>0.92519580238674581</c:v>
                </c:pt>
                <c:pt idx="9468">
                  <c:v>0.92654176805149913</c:v>
                </c:pt>
                <c:pt idx="9469">
                  <c:v>0.92659800617119636</c:v>
                </c:pt>
                <c:pt idx="9470">
                  <c:v>0.92673297765846963</c:v>
                </c:pt>
                <c:pt idx="9471">
                  <c:v>0.92682295864998521</c:v>
                </c:pt>
                <c:pt idx="9472">
                  <c:v>0.92688294597766219</c:v>
                </c:pt>
                <c:pt idx="9473">
                  <c:v>0.92671423161857058</c:v>
                </c:pt>
                <c:pt idx="9474">
                  <c:v>0.92732160331130054</c:v>
                </c:pt>
                <c:pt idx="9475">
                  <c:v>0.92730285727140138</c:v>
                </c:pt>
                <c:pt idx="9476">
                  <c:v>0.92701041904897585</c:v>
                </c:pt>
                <c:pt idx="9477">
                  <c:v>0.9374219696089201</c:v>
                </c:pt>
                <c:pt idx="9478">
                  <c:v>0.93747820772861734</c:v>
                </c:pt>
                <c:pt idx="9479">
                  <c:v>0.93722326158599001</c:v>
                </c:pt>
                <c:pt idx="9480">
                  <c:v>0.93706954405881759</c:v>
                </c:pt>
                <c:pt idx="9481">
                  <c:v>0.93751944901639528</c:v>
                </c:pt>
                <c:pt idx="9482">
                  <c:v>0.93769941099942633</c:v>
                </c:pt>
                <c:pt idx="9483">
                  <c:v>0.93801434446973075</c:v>
                </c:pt>
                <c:pt idx="9484">
                  <c:v>0.93738447752912202</c:v>
                </c:pt>
                <c:pt idx="9485">
                  <c:v>0.93705454722689829</c:v>
                </c:pt>
                <c:pt idx="9486">
                  <c:v>0.93587729592123658</c:v>
                </c:pt>
                <c:pt idx="9487">
                  <c:v>0.93569358473022579</c:v>
                </c:pt>
                <c:pt idx="9488">
                  <c:v>0.93566359106638719</c:v>
                </c:pt>
                <c:pt idx="9489">
                  <c:v>0.93567483869032664</c:v>
                </c:pt>
                <c:pt idx="9490">
                  <c:v>0.93579481334568071</c:v>
                </c:pt>
                <c:pt idx="9491">
                  <c:v>0.93549487670729559</c:v>
                </c:pt>
                <c:pt idx="9492">
                  <c:v>0.93540114650780026</c:v>
                </c:pt>
                <c:pt idx="9493">
                  <c:v>0.93517994323699116</c:v>
                </c:pt>
                <c:pt idx="9494">
                  <c:v>0.93513495274123337</c:v>
                </c:pt>
                <c:pt idx="9495">
                  <c:v>0.93438136193729071</c:v>
                </c:pt>
                <c:pt idx="9496">
                  <c:v>0.93423889203405786</c:v>
                </c:pt>
                <c:pt idx="9497">
                  <c:v>0.93421639678617896</c:v>
                </c:pt>
                <c:pt idx="9498">
                  <c:v>0.9342501396579973</c:v>
                </c:pt>
                <c:pt idx="9499">
                  <c:v>0.93407017767496614</c:v>
                </c:pt>
                <c:pt idx="9500">
                  <c:v>0.93352654251789313</c:v>
                </c:pt>
                <c:pt idx="9501">
                  <c:v>0.93343656152637755</c:v>
                </c:pt>
                <c:pt idx="9502">
                  <c:v>0.93339906944657935</c:v>
                </c:pt>
                <c:pt idx="9503">
                  <c:v>0.93338032340668031</c:v>
                </c:pt>
                <c:pt idx="9504">
                  <c:v>0.93287418032940539</c:v>
                </c:pt>
                <c:pt idx="9505">
                  <c:v>0.93273920884213213</c:v>
                </c:pt>
                <c:pt idx="9506">
                  <c:v>0.93255549765112122</c:v>
                </c:pt>
                <c:pt idx="9507">
                  <c:v>0.93251800557132303</c:v>
                </c:pt>
                <c:pt idx="9508">
                  <c:v>0.93249176111546439</c:v>
                </c:pt>
                <c:pt idx="9509">
                  <c:v>0.93254799923516152</c:v>
                </c:pt>
                <c:pt idx="9510">
                  <c:v>0.93259298973091931</c:v>
                </c:pt>
                <c:pt idx="9511">
                  <c:v>0.93193312912647208</c:v>
                </c:pt>
                <c:pt idx="9512">
                  <c:v>0.9318581449668758</c:v>
                </c:pt>
                <c:pt idx="9513">
                  <c:v>0.93161444644818781</c:v>
                </c:pt>
                <c:pt idx="9514">
                  <c:v>0.93200811328606836</c:v>
                </c:pt>
                <c:pt idx="9515">
                  <c:v>0.93230430071647363</c:v>
                </c:pt>
                <c:pt idx="9516">
                  <c:v>0.93212433873344258</c:v>
                </c:pt>
                <c:pt idx="9517">
                  <c:v>0.9318656433828354</c:v>
                </c:pt>
                <c:pt idx="9518">
                  <c:v>0.93192188150253263</c:v>
                </c:pt>
                <c:pt idx="9519">
                  <c:v>0.93196687199829031</c:v>
                </c:pt>
                <c:pt idx="9520">
                  <c:v>0.93154696070455112</c:v>
                </c:pt>
                <c:pt idx="9521">
                  <c:v>0.9318281513030372</c:v>
                </c:pt>
                <c:pt idx="9522">
                  <c:v>0.93286293270546594</c:v>
                </c:pt>
                <c:pt idx="9523">
                  <c:v>0.93326034875132624</c:v>
                </c:pt>
                <c:pt idx="9524">
                  <c:v>0.93351529489395368</c:v>
                </c:pt>
                <c:pt idx="9525">
                  <c:v>0.93348155202213534</c:v>
                </c:pt>
                <c:pt idx="9526">
                  <c:v>0.93274295805011187</c:v>
                </c:pt>
                <c:pt idx="9527">
                  <c:v>0.93199311645414906</c:v>
                </c:pt>
                <c:pt idx="9528">
                  <c:v>0.93200811328606836</c:v>
                </c:pt>
                <c:pt idx="9529">
                  <c:v>0.932034357741927</c:v>
                </c:pt>
                <c:pt idx="9530">
                  <c:v>0.9322180689329379</c:v>
                </c:pt>
                <c:pt idx="9531">
                  <c:v>0.93411516817072393</c:v>
                </c:pt>
                <c:pt idx="9532">
                  <c:v>0.93449383817668519</c:v>
                </c:pt>
                <c:pt idx="9533">
                  <c:v>0.93453882867244298</c:v>
                </c:pt>
                <c:pt idx="9534">
                  <c:v>0.93461006362405941</c:v>
                </c:pt>
                <c:pt idx="9535">
                  <c:v>0.93410766975476434</c:v>
                </c:pt>
                <c:pt idx="9536">
                  <c:v>0.93345530756627659</c:v>
                </c:pt>
                <c:pt idx="9537">
                  <c:v>0.93340656786253906</c:v>
                </c:pt>
                <c:pt idx="9538">
                  <c:v>0.93338407261466017</c:v>
                </c:pt>
                <c:pt idx="9539">
                  <c:v>0.93347030439819589</c:v>
                </c:pt>
                <c:pt idx="9540">
                  <c:v>0.93535615601204247</c:v>
                </c:pt>
                <c:pt idx="9541">
                  <c:v>0.9354498862115378</c:v>
                </c:pt>
                <c:pt idx="9542">
                  <c:v>0.93548362908335614</c:v>
                </c:pt>
                <c:pt idx="9543">
                  <c:v>0.93552861957911393</c:v>
                </c:pt>
                <c:pt idx="9544">
                  <c:v>0.9354648830434571</c:v>
                </c:pt>
                <c:pt idx="9545">
                  <c:v>0.93516119719709212</c:v>
                </c:pt>
                <c:pt idx="9546">
                  <c:v>0.93511995590931418</c:v>
                </c:pt>
                <c:pt idx="9547">
                  <c:v>0.93511620670133433</c:v>
                </c:pt>
                <c:pt idx="9548">
                  <c:v>0.9352361813566884</c:v>
                </c:pt>
                <c:pt idx="9549">
                  <c:v>0.93775189991114372</c:v>
                </c:pt>
                <c:pt idx="9550">
                  <c:v>0.93760193159195115</c:v>
                </c:pt>
                <c:pt idx="9551">
                  <c:v>0.93736948069720272</c:v>
                </c:pt>
                <c:pt idx="9552">
                  <c:v>0.93724575683386879</c:v>
                </c:pt>
                <c:pt idx="9553">
                  <c:v>0.93769191258346674</c:v>
                </c:pt>
                <c:pt idx="9554">
                  <c:v>0.93773315387124467</c:v>
                </c:pt>
                <c:pt idx="9555">
                  <c:v>0.93743321723285955</c:v>
                </c:pt>
                <c:pt idx="9556">
                  <c:v>0.93741447119296051</c:v>
                </c:pt>
                <c:pt idx="9557">
                  <c:v>0.937444464856799</c:v>
                </c:pt>
                <c:pt idx="9558">
                  <c:v>0.94707243094896199</c:v>
                </c:pt>
                <c:pt idx="9559">
                  <c:v>0.9472411453080537</c:v>
                </c:pt>
                <c:pt idx="9560">
                  <c:v>0.94703868807714375</c:v>
                </c:pt>
                <c:pt idx="9561">
                  <c:v>0.9468437292621934</c:v>
                </c:pt>
                <c:pt idx="9562">
                  <c:v>0.94734612313148847</c:v>
                </c:pt>
                <c:pt idx="9563">
                  <c:v>0.94721115164421521</c:v>
                </c:pt>
                <c:pt idx="9564">
                  <c:v>0.94721115164421521</c:v>
                </c:pt>
                <c:pt idx="9565">
                  <c:v>0.94736861837936737</c:v>
                </c:pt>
                <c:pt idx="9566">
                  <c:v>0.9472186500601748</c:v>
                </c:pt>
                <c:pt idx="9567">
                  <c:v>0.94550526201339968</c:v>
                </c:pt>
                <c:pt idx="9568">
                  <c:v>0.94493163319248807</c:v>
                </c:pt>
                <c:pt idx="9569">
                  <c:v>0.9454302778538034</c:v>
                </c:pt>
                <c:pt idx="9570">
                  <c:v>0.94533654765430808</c:v>
                </c:pt>
                <c:pt idx="9571">
                  <c:v>0.9456289858767335</c:v>
                </c:pt>
                <c:pt idx="9572">
                  <c:v>0.94518283012713566</c:v>
                </c:pt>
                <c:pt idx="9573">
                  <c:v>0.94480790932915426</c:v>
                </c:pt>
                <c:pt idx="9574">
                  <c:v>0.94516033487925677</c:v>
                </c:pt>
                <c:pt idx="9575">
                  <c:v>0.94527281111865114</c:v>
                </c:pt>
                <c:pt idx="9576">
                  <c:v>0.94404682010925189</c:v>
                </c:pt>
                <c:pt idx="9577">
                  <c:v>0.94357816911177517</c:v>
                </c:pt>
                <c:pt idx="9578">
                  <c:v>0.94346569287238069</c:v>
                </c:pt>
                <c:pt idx="9579">
                  <c:v>0.94383686446238235</c:v>
                </c:pt>
                <c:pt idx="9580">
                  <c:v>0.94390060099803919</c:v>
                </c:pt>
                <c:pt idx="9581">
                  <c:v>0.94328198168136979</c:v>
                </c:pt>
                <c:pt idx="9582">
                  <c:v>0.9432294927696524</c:v>
                </c:pt>
                <c:pt idx="9583">
                  <c:v>0.94354442623995682</c:v>
                </c:pt>
                <c:pt idx="9584">
                  <c:v>0.94358566752773476</c:v>
                </c:pt>
                <c:pt idx="9585">
                  <c:v>0.94269335602853899</c:v>
                </c:pt>
                <c:pt idx="9586">
                  <c:v>0.94222470503106215</c:v>
                </c:pt>
                <c:pt idx="9587">
                  <c:v>0.94204849225601095</c:v>
                </c:pt>
                <c:pt idx="9588">
                  <c:v>0.94203349542409165</c:v>
                </c:pt>
                <c:pt idx="9589">
                  <c:v>0.94192476839267703</c:v>
                </c:pt>
                <c:pt idx="9590">
                  <c:v>0.94166607304206984</c:v>
                </c:pt>
                <c:pt idx="9591">
                  <c:v>0.94171106353782763</c:v>
                </c:pt>
                <c:pt idx="9592">
                  <c:v>0.94186853027297979</c:v>
                </c:pt>
                <c:pt idx="9593">
                  <c:v>0.94198100651237426</c:v>
                </c:pt>
                <c:pt idx="9594">
                  <c:v>0.94156484442661492</c:v>
                </c:pt>
                <c:pt idx="9595">
                  <c:v>0.94155734601065522</c:v>
                </c:pt>
                <c:pt idx="9596">
                  <c:v>0.94154609838671577</c:v>
                </c:pt>
                <c:pt idx="9597">
                  <c:v>0.94148611105903879</c:v>
                </c:pt>
                <c:pt idx="9598">
                  <c:v>0.94149735868297824</c:v>
                </c:pt>
                <c:pt idx="9599">
                  <c:v>0.94103995530944085</c:v>
                </c:pt>
                <c:pt idx="9600">
                  <c:v>0.94108119659721878</c:v>
                </c:pt>
                <c:pt idx="9601">
                  <c:v>0.94108494580519864</c:v>
                </c:pt>
                <c:pt idx="9602">
                  <c:v>0.94123116491641146</c:v>
                </c:pt>
                <c:pt idx="9603">
                  <c:v>0.94184978423308074</c:v>
                </c:pt>
                <c:pt idx="9604">
                  <c:v>0.94198100651237426</c:v>
                </c:pt>
                <c:pt idx="9605">
                  <c:v>0.94210473037570808</c:v>
                </c:pt>
                <c:pt idx="9606">
                  <c:v>0.94229593998267869</c:v>
                </c:pt>
                <c:pt idx="9607">
                  <c:v>0.94273084810833707</c:v>
                </c:pt>
                <c:pt idx="9608">
                  <c:v>0.94234467968641622</c:v>
                </c:pt>
                <c:pt idx="9609">
                  <c:v>0.94237842255823456</c:v>
                </c:pt>
                <c:pt idx="9610">
                  <c:v>0.94231468602257773</c:v>
                </c:pt>
                <c:pt idx="9611">
                  <c:v>0.94240091780611346</c:v>
                </c:pt>
                <c:pt idx="9612">
                  <c:v>0.94290331167540853</c:v>
                </c:pt>
                <c:pt idx="9613">
                  <c:v>0.94297454662702507</c:v>
                </c:pt>
                <c:pt idx="9614">
                  <c:v>0.94305327999460109</c:v>
                </c:pt>
                <c:pt idx="9615">
                  <c:v>0.94318450227389461</c:v>
                </c:pt>
                <c:pt idx="9616">
                  <c:v>0.94353692782399723</c:v>
                </c:pt>
                <c:pt idx="9617">
                  <c:v>0.94381436921450346</c:v>
                </c:pt>
                <c:pt idx="9618">
                  <c:v>0.94379187396662456</c:v>
                </c:pt>
                <c:pt idx="9619">
                  <c:v>0.94369814376712924</c:v>
                </c:pt>
                <c:pt idx="9620">
                  <c:v>0.94374688347086677</c:v>
                </c:pt>
                <c:pt idx="9621">
                  <c:v>0.94456796001844612</c:v>
                </c:pt>
                <c:pt idx="9622">
                  <c:v>0.94437300120349577</c:v>
                </c:pt>
                <c:pt idx="9623">
                  <c:v>0.94439174724339481</c:v>
                </c:pt>
                <c:pt idx="9624">
                  <c:v>0.944429239323193</c:v>
                </c:pt>
                <c:pt idx="9625">
                  <c:v>0.94474042358551757</c:v>
                </c:pt>
                <c:pt idx="9626">
                  <c:v>0.94522032220693375</c:v>
                </c:pt>
                <c:pt idx="9627">
                  <c:v>0.94515658567127692</c:v>
                </c:pt>
                <c:pt idx="9628">
                  <c:v>0.94508160151168064</c:v>
                </c:pt>
                <c:pt idx="9629">
                  <c:v>0.94509284913562008</c:v>
                </c:pt>
                <c:pt idx="9630">
                  <c:v>0.94730863105169028</c:v>
                </c:pt>
                <c:pt idx="9631">
                  <c:v>0.94728238659583164</c:v>
                </c:pt>
                <c:pt idx="9632">
                  <c:v>0.9474098596671453</c:v>
                </c:pt>
                <c:pt idx="9633">
                  <c:v>0.94739111362724626</c:v>
                </c:pt>
                <c:pt idx="9634">
                  <c:v>0.94783726937684409</c:v>
                </c:pt>
                <c:pt idx="9635">
                  <c:v>0.94772854234542958</c:v>
                </c:pt>
                <c:pt idx="9636">
                  <c:v>0.94707243094896199</c:v>
                </c:pt>
                <c:pt idx="9637">
                  <c:v>0.94735362154744807</c:v>
                </c:pt>
                <c:pt idx="9638">
                  <c:v>0.94777728204916711</c:v>
                </c:pt>
                <c:pt idx="9639">
                  <c:v>0.95643045406657845</c:v>
                </c:pt>
                <c:pt idx="9640">
                  <c:v>0.95679037803264055</c:v>
                </c:pt>
                <c:pt idx="9641">
                  <c:v>0.95672664149698372</c:v>
                </c:pt>
                <c:pt idx="9642">
                  <c:v>0.9566104160496095</c:v>
                </c:pt>
                <c:pt idx="9643">
                  <c:v>0.95655792713789212</c:v>
                </c:pt>
                <c:pt idx="9644">
                  <c:v>0.95654293030597282</c:v>
                </c:pt>
                <c:pt idx="9645">
                  <c:v>0.9566329112974884</c:v>
                </c:pt>
                <c:pt idx="9646">
                  <c:v>0.95658417159375086</c:v>
                </c:pt>
                <c:pt idx="9647">
                  <c:v>0.95643795248253805</c:v>
                </c:pt>
                <c:pt idx="9648">
                  <c:v>0.95445462146121629</c:v>
                </c:pt>
                <c:pt idx="9649">
                  <c:v>0.9536372941216168</c:v>
                </c:pt>
                <c:pt idx="9650">
                  <c:v>0.95392223392808273</c:v>
                </c:pt>
                <c:pt idx="9651">
                  <c:v>0.95447711670909519</c:v>
                </c:pt>
                <c:pt idx="9652">
                  <c:v>0.95464958027616664</c:v>
                </c:pt>
                <c:pt idx="9653">
                  <c:v>0.95457834532455021</c:v>
                </c:pt>
                <c:pt idx="9654">
                  <c:v>0.95458209453252996</c:v>
                </c:pt>
                <c:pt idx="9655">
                  <c:v>0.9544021325494989</c:v>
                </c:pt>
                <c:pt idx="9656">
                  <c:v>0.95417343086273021</c:v>
                </c:pt>
                <c:pt idx="9657">
                  <c:v>0.95283121440595675</c:v>
                </c:pt>
                <c:pt idx="9658">
                  <c:v>0.95242629994413686</c:v>
                </c:pt>
                <c:pt idx="9659">
                  <c:v>0.95224633796110569</c:v>
                </c:pt>
                <c:pt idx="9660">
                  <c:v>0.95250128410373314</c:v>
                </c:pt>
                <c:pt idx="9661">
                  <c:v>0.95298118272514931</c:v>
                </c:pt>
                <c:pt idx="9662">
                  <c:v>0.95290994777353288</c:v>
                </c:pt>
                <c:pt idx="9663">
                  <c:v>0.95291744618949248</c:v>
                </c:pt>
                <c:pt idx="9664">
                  <c:v>0.95279747153413841</c:v>
                </c:pt>
                <c:pt idx="9665">
                  <c:v>0.95258376667928901</c:v>
                </c:pt>
                <c:pt idx="9666">
                  <c:v>0.95117031527089901</c:v>
                </c:pt>
                <c:pt idx="9667">
                  <c:v>0.95192015686686182</c:v>
                </c:pt>
                <c:pt idx="9668">
                  <c:v>0.95182267745938676</c:v>
                </c:pt>
                <c:pt idx="9669">
                  <c:v>0.95137652170978881</c:v>
                </c:pt>
                <c:pt idx="9670">
                  <c:v>0.95108033427938343</c:v>
                </c:pt>
                <c:pt idx="9671">
                  <c:v>0.95127154388635404</c:v>
                </c:pt>
                <c:pt idx="9672">
                  <c:v>0.95121155655867695</c:v>
                </c:pt>
                <c:pt idx="9673">
                  <c:v>0.95115531843897971</c:v>
                </c:pt>
                <c:pt idx="9674">
                  <c:v>0.95102409615968631</c:v>
                </c:pt>
                <c:pt idx="9675">
                  <c:v>0.95060043565796726</c:v>
                </c:pt>
                <c:pt idx="9676">
                  <c:v>0.9514140137895869</c:v>
                </c:pt>
                <c:pt idx="9677">
                  <c:v>0.95139901695766771</c:v>
                </c:pt>
                <c:pt idx="9678">
                  <c:v>0.95095286120806977</c:v>
                </c:pt>
                <c:pt idx="9679">
                  <c:v>0.95062293090584615</c:v>
                </c:pt>
                <c:pt idx="9680">
                  <c:v>0.95115906764695957</c:v>
                </c:pt>
                <c:pt idx="9681">
                  <c:v>0.95070541348140203</c:v>
                </c:pt>
                <c:pt idx="9682">
                  <c:v>0.9502592577318042</c:v>
                </c:pt>
                <c:pt idx="9683">
                  <c:v>0.95020676882008681</c:v>
                </c:pt>
                <c:pt idx="9684">
                  <c:v>0.95050295625049208</c:v>
                </c:pt>
                <c:pt idx="9685">
                  <c:v>0.95091161992029183</c:v>
                </c:pt>
                <c:pt idx="9686">
                  <c:v>0.95090037229635238</c:v>
                </c:pt>
                <c:pt idx="9687">
                  <c:v>0.95099785170382756</c:v>
                </c:pt>
                <c:pt idx="9688">
                  <c:v>0.95133528042201088</c:v>
                </c:pt>
                <c:pt idx="9689">
                  <c:v>0.95259501430322846</c:v>
                </c:pt>
                <c:pt idx="9690">
                  <c:v>0.95234756657656072</c:v>
                </c:pt>
                <c:pt idx="9691">
                  <c:v>0.95169145518009324</c:v>
                </c:pt>
                <c:pt idx="9692">
                  <c:v>0.95139151854170811</c:v>
                </c:pt>
                <c:pt idx="9693">
                  <c:v>0.95217510300948927</c:v>
                </c:pt>
                <c:pt idx="9694">
                  <c:v>0.95180768062746746</c:v>
                </c:pt>
                <c:pt idx="9695">
                  <c:v>0.95156398210877957</c:v>
                </c:pt>
                <c:pt idx="9696">
                  <c:v>0.95176643933968952</c:v>
                </c:pt>
                <c:pt idx="9697">
                  <c:v>0.95199139181847836</c:v>
                </c:pt>
                <c:pt idx="9698">
                  <c:v>0.95399721808767901</c:v>
                </c:pt>
                <c:pt idx="9699">
                  <c:v>0.95398597046373956</c:v>
                </c:pt>
                <c:pt idx="9700">
                  <c:v>0.95283121440595675</c:v>
                </c:pt>
                <c:pt idx="9701">
                  <c:v>0.95260626192716791</c:v>
                </c:pt>
                <c:pt idx="9702">
                  <c:v>0.95388099264030468</c:v>
                </c:pt>
                <c:pt idx="9703">
                  <c:v>0.95373477352909197</c:v>
                </c:pt>
                <c:pt idx="9704">
                  <c:v>0.95424841502232649</c:v>
                </c:pt>
                <c:pt idx="9705">
                  <c:v>0.95400471650363861</c:v>
                </c:pt>
                <c:pt idx="9706">
                  <c:v>0.95273373499848157</c:v>
                </c:pt>
                <c:pt idx="9707">
                  <c:v>0.95503199949010775</c:v>
                </c:pt>
                <c:pt idx="9708">
                  <c:v>0.95540692028808916</c:v>
                </c:pt>
                <c:pt idx="9709">
                  <c:v>0.95396722442384041</c:v>
                </c:pt>
                <c:pt idx="9710">
                  <c:v>0.95371227828121308</c:v>
                </c:pt>
                <c:pt idx="9711">
                  <c:v>0.95682787011243875</c:v>
                </c:pt>
                <c:pt idx="9712">
                  <c:v>0.95682787011243875</c:v>
                </c:pt>
                <c:pt idx="9713">
                  <c:v>0.95675288595284247</c:v>
                </c:pt>
                <c:pt idx="9714">
                  <c:v>0.9566179144655691</c:v>
                </c:pt>
                <c:pt idx="9715">
                  <c:v>0.95647544456233624</c:v>
                </c:pt>
                <c:pt idx="9716">
                  <c:v>0.95650168901819488</c:v>
                </c:pt>
                <c:pt idx="9717">
                  <c:v>0.95670789545708468</c:v>
                </c:pt>
                <c:pt idx="9718">
                  <c:v>0.95669664783314523</c:v>
                </c:pt>
                <c:pt idx="9719">
                  <c:v>0.95678662882466081</c:v>
                </c:pt>
                <c:pt idx="9720">
                  <c:v>0.96473869894984687</c:v>
                </c:pt>
                <c:pt idx="9721">
                  <c:v>0.96497114984459531</c:v>
                </c:pt>
                <c:pt idx="9722">
                  <c:v>0.96538356272237491</c:v>
                </c:pt>
                <c:pt idx="9723">
                  <c:v>0.96492615934883752</c:v>
                </c:pt>
                <c:pt idx="9724">
                  <c:v>0.96493740697277697</c:v>
                </c:pt>
                <c:pt idx="9725">
                  <c:v>0.96475369578176606</c:v>
                </c:pt>
                <c:pt idx="9726">
                  <c:v>0.96471995290994772</c:v>
                </c:pt>
                <c:pt idx="9727">
                  <c:v>0.96486242281318069</c:v>
                </c:pt>
                <c:pt idx="9728">
                  <c:v>0.96475369578176606</c:v>
                </c:pt>
                <c:pt idx="9729">
                  <c:v>0.96262789485721145</c:v>
                </c:pt>
                <c:pt idx="9730">
                  <c:v>0.96210300574003738</c:v>
                </c:pt>
                <c:pt idx="9731">
                  <c:v>0.9616081102867019</c:v>
                </c:pt>
                <c:pt idx="9732">
                  <c:v>0.9619980279166026</c:v>
                </c:pt>
                <c:pt idx="9733">
                  <c:v>0.96205051682831999</c:v>
                </c:pt>
                <c:pt idx="9734">
                  <c:v>0.96187430405326879</c:v>
                </c:pt>
                <c:pt idx="9735">
                  <c:v>0.96215924385973461</c:v>
                </c:pt>
                <c:pt idx="9736">
                  <c:v>0.96218548831559336</c:v>
                </c:pt>
                <c:pt idx="9737">
                  <c:v>0.96197928187670356</c:v>
                </c:pt>
                <c:pt idx="9738">
                  <c:v>0.96070080195558694</c:v>
                </c:pt>
                <c:pt idx="9739">
                  <c:v>0.9600034492713414</c:v>
                </c:pt>
                <c:pt idx="9740">
                  <c:v>0.96099698938599221</c:v>
                </c:pt>
                <c:pt idx="9741">
                  <c:v>0.96058457650821261</c:v>
                </c:pt>
                <c:pt idx="9742">
                  <c:v>0.96031088432568623</c:v>
                </c:pt>
                <c:pt idx="9743">
                  <c:v>0.96013467155063492</c:v>
                </c:pt>
                <c:pt idx="9744">
                  <c:v>0.96058832571619246</c:v>
                </c:pt>
                <c:pt idx="9745">
                  <c:v>0.96052833838851548</c:v>
                </c:pt>
                <c:pt idx="9746">
                  <c:v>0.96045335422891909</c:v>
                </c:pt>
                <c:pt idx="9747">
                  <c:v>0.95884869321355859</c:v>
                </c:pt>
                <c:pt idx="9748">
                  <c:v>0.95941857282649046</c:v>
                </c:pt>
                <c:pt idx="9749">
                  <c:v>0.96044960502093935</c:v>
                </c:pt>
                <c:pt idx="9750">
                  <c:v>0.96023964937406969</c:v>
                </c:pt>
                <c:pt idx="9751">
                  <c:v>0.95855625499113317</c:v>
                </c:pt>
                <c:pt idx="9752">
                  <c:v>0.95845127716769829</c:v>
                </c:pt>
                <c:pt idx="9753">
                  <c:v>0.95860124548689085</c:v>
                </c:pt>
                <c:pt idx="9754">
                  <c:v>0.95851501370335512</c:v>
                </c:pt>
                <c:pt idx="9755">
                  <c:v>0.95876995984598257</c:v>
                </c:pt>
                <c:pt idx="9756">
                  <c:v>0.9580238674579995</c:v>
                </c:pt>
                <c:pt idx="9757">
                  <c:v>0.95885244242153844</c:v>
                </c:pt>
                <c:pt idx="9758">
                  <c:v>0.95990222065588648</c:v>
                </c:pt>
                <c:pt idx="9759">
                  <c:v>0.95921236638760066</c:v>
                </c:pt>
                <c:pt idx="9760">
                  <c:v>0.95789264517870598</c:v>
                </c:pt>
                <c:pt idx="9761">
                  <c:v>0.95797137854628212</c:v>
                </c:pt>
                <c:pt idx="9762">
                  <c:v>0.95771268319567493</c:v>
                </c:pt>
                <c:pt idx="9763">
                  <c:v>0.95730401952587518</c:v>
                </c:pt>
                <c:pt idx="9764">
                  <c:v>0.95751022596476498</c:v>
                </c:pt>
                <c:pt idx="9765">
                  <c:v>0.95933609025093447</c:v>
                </c:pt>
                <c:pt idx="9766">
                  <c:v>0.95934733787487392</c:v>
                </c:pt>
                <c:pt idx="9767">
                  <c:v>0.95912238539608508</c:v>
                </c:pt>
                <c:pt idx="9768">
                  <c:v>0.95870997251830548</c:v>
                </c:pt>
                <c:pt idx="9769">
                  <c:v>0.95957603956164261</c:v>
                </c:pt>
                <c:pt idx="9770">
                  <c:v>0.95952355064992523</c:v>
                </c:pt>
                <c:pt idx="9771">
                  <c:v>0.95917862351578231</c:v>
                </c:pt>
                <c:pt idx="9772">
                  <c:v>0.95879995350982106</c:v>
                </c:pt>
                <c:pt idx="9773">
                  <c:v>0.95896116945295307</c:v>
                </c:pt>
                <c:pt idx="9774">
                  <c:v>0.96050959234861633</c:v>
                </c:pt>
                <c:pt idx="9775">
                  <c:v>0.9604233605650806</c:v>
                </c:pt>
                <c:pt idx="9776">
                  <c:v>0.95985348095214884</c:v>
                </c:pt>
                <c:pt idx="9777">
                  <c:v>0.96010467788679643</c:v>
                </c:pt>
                <c:pt idx="9778">
                  <c:v>0.96034462719750457</c:v>
                </c:pt>
                <c:pt idx="9779">
                  <c:v>0.96112446245730587</c:v>
                </c:pt>
                <c:pt idx="9780">
                  <c:v>0.96081702740296115</c:v>
                </c:pt>
                <c:pt idx="9781">
                  <c:v>0.95994346194366442</c:v>
                </c:pt>
                <c:pt idx="9782">
                  <c:v>0.96052458918053563</c:v>
                </c:pt>
                <c:pt idx="9783">
                  <c:v>0.96176182781387431</c:v>
                </c:pt>
                <c:pt idx="9784">
                  <c:v>0.96175807860589446</c:v>
                </c:pt>
                <c:pt idx="9785">
                  <c:v>0.96248542495397849</c:v>
                </c:pt>
                <c:pt idx="9786">
                  <c:v>0.96201677395650165</c:v>
                </c:pt>
                <c:pt idx="9787">
                  <c:v>0.96133441810417553</c:v>
                </c:pt>
                <c:pt idx="9788">
                  <c:v>0.96272537426468663</c:v>
                </c:pt>
                <c:pt idx="9789">
                  <c:v>0.96245543129014</c:v>
                </c:pt>
                <c:pt idx="9790">
                  <c:v>0.96127068156851869</c:v>
                </c:pt>
                <c:pt idx="9791">
                  <c:v>0.96162685632660105</c:v>
                </c:pt>
                <c:pt idx="9792">
                  <c:v>0.96511736895580813</c:v>
                </c:pt>
                <c:pt idx="9793">
                  <c:v>0.96508737529196953</c:v>
                </c:pt>
                <c:pt idx="9794">
                  <c:v>0.96501988954833295</c:v>
                </c:pt>
                <c:pt idx="9795">
                  <c:v>0.9648174323174229</c:v>
                </c:pt>
                <c:pt idx="9796">
                  <c:v>0.96485117518924124</c:v>
                </c:pt>
                <c:pt idx="9797">
                  <c:v>0.9648324291493422</c:v>
                </c:pt>
                <c:pt idx="9798">
                  <c:v>0.9650161403403531</c:v>
                </c:pt>
                <c:pt idx="9799">
                  <c:v>0.96513611499570717</c:v>
                </c:pt>
                <c:pt idx="9800">
                  <c:v>0.96545854688197119</c:v>
                </c:pt>
                <c:pt idx="9801">
                  <c:v>0.97250330867604218</c:v>
                </c:pt>
                <c:pt idx="9802">
                  <c:v>0.9724283245164459</c:v>
                </c:pt>
                <c:pt idx="9803">
                  <c:v>0.97270201669897238</c:v>
                </c:pt>
                <c:pt idx="9804">
                  <c:v>0.97302819779321614</c:v>
                </c:pt>
                <c:pt idx="9805">
                  <c:v>0.97271326432291183</c:v>
                </c:pt>
                <c:pt idx="9806">
                  <c:v>0.97247706422018354</c:v>
                </c:pt>
                <c:pt idx="9807">
                  <c:v>0.97257454362765861</c:v>
                </c:pt>
                <c:pt idx="9808">
                  <c:v>0.97292696917776123</c:v>
                </c:pt>
                <c:pt idx="9809">
                  <c:v>0.97274700719473006</c:v>
                </c:pt>
                <c:pt idx="9810">
                  <c:v>0.97035126329562882</c:v>
                </c:pt>
                <c:pt idx="9811">
                  <c:v>0.97014880606471887</c:v>
                </c:pt>
                <c:pt idx="9812">
                  <c:v>0.96972889477097968</c:v>
                </c:pt>
                <c:pt idx="9813">
                  <c:v>0.96936897080491746</c:v>
                </c:pt>
                <c:pt idx="9814">
                  <c:v>0.96915526595006807</c:v>
                </c:pt>
                <c:pt idx="9815">
                  <c:v>0.96894156109521867</c:v>
                </c:pt>
                <c:pt idx="9816">
                  <c:v>0.96937272001289732</c:v>
                </c:pt>
                <c:pt idx="9817">
                  <c:v>0.9698076281385557</c:v>
                </c:pt>
                <c:pt idx="9818">
                  <c:v>0.9700063361614859</c:v>
                </c:pt>
                <c:pt idx="9819">
                  <c:v>0.96831919257056942</c:v>
                </c:pt>
                <c:pt idx="9820">
                  <c:v>0.96815797662743741</c:v>
                </c:pt>
                <c:pt idx="9821">
                  <c:v>0.96792927494066883</c:v>
                </c:pt>
                <c:pt idx="9822">
                  <c:v>0.96803800197208345</c:v>
                </c:pt>
                <c:pt idx="9823">
                  <c:v>0.96738563978359571</c:v>
                </c:pt>
                <c:pt idx="9824">
                  <c:v>0.96726191592026189</c:v>
                </c:pt>
                <c:pt idx="9825">
                  <c:v>0.9675993446384451</c:v>
                </c:pt>
                <c:pt idx="9826">
                  <c:v>0.96780180186935505</c:v>
                </c:pt>
                <c:pt idx="9827">
                  <c:v>0.96807924325986139</c:v>
                </c:pt>
                <c:pt idx="9828">
                  <c:v>0.96621213768591385</c:v>
                </c:pt>
                <c:pt idx="9829">
                  <c:v>0.96636585521308627</c:v>
                </c:pt>
                <c:pt idx="9830">
                  <c:v>0.96689074433026023</c:v>
                </c:pt>
                <c:pt idx="9831">
                  <c:v>0.96677076967490616</c:v>
                </c:pt>
                <c:pt idx="9832">
                  <c:v>0.9656272612410628</c:v>
                </c:pt>
                <c:pt idx="9833">
                  <c:v>0.965582270745305</c:v>
                </c:pt>
                <c:pt idx="9834">
                  <c:v>0.96572099144055823</c:v>
                </c:pt>
                <c:pt idx="9835">
                  <c:v>0.96578472797621506</c:v>
                </c:pt>
                <c:pt idx="9836">
                  <c:v>0.96603592491086254</c:v>
                </c:pt>
                <c:pt idx="9837">
                  <c:v>0.96611465827843868</c:v>
                </c:pt>
                <c:pt idx="9838">
                  <c:v>0.96596843916722597</c:v>
                </c:pt>
                <c:pt idx="9839">
                  <c:v>0.96585221371985164</c:v>
                </c:pt>
                <c:pt idx="9840">
                  <c:v>0.96550353737772898</c:v>
                </c:pt>
                <c:pt idx="9841">
                  <c:v>0.96469745766206894</c:v>
                </c:pt>
                <c:pt idx="9842">
                  <c:v>0.96470495607802853</c:v>
                </c:pt>
                <c:pt idx="9843">
                  <c:v>0.96471620370196798</c:v>
                </c:pt>
                <c:pt idx="9844">
                  <c:v>0.96435253052792602</c:v>
                </c:pt>
                <c:pt idx="9845">
                  <c:v>0.96455123855085612</c:v>
                </c:pt>
                <c:pt idx="9846">
                  <c:v>0.96688324591430064</c:v>
                </c:pt>
                <c:pt idx="9847">
                  <c:v>0.96691323957813913</c:v>
                </c:pt>
                <c:pt idx="9848">
                  <c:v>0.96588970579964983</c:v>
                </c:pt>
                <c:pt idx="9849">
                  <c:v>0.96577722956025536</c:v>
                </c:pt>
                <c:pt idx="9850">
                  <c:v>0.96632836313328807</c:v>
                </c:pt>
                <c:pt idx="9851">
                  <c:v>0.96615589956621661</c:v>
                </c:pt>
                <c:pt idx="9852">
                  <c:v>0.96615964877419647</c:v>
                </c:pt>
                <c:pt idx="9853">
                  <c:v>0.96582971847197274</c:v>
                </c:pt>
                <c:pt idx="9854">
                  <c:v>0.9660021820390442</c:v>
                </c:pt>
                <c:pt idx="9855">
                  <c:v>0.96765558275814234</c:v>
                </c:pt>
                <c:pt idx="9856">
                  <c:v>0.9678430431571331</c:v>
                </c:pt>
                <c:pt idx="9857">
                  <c:v>0.967239420672383</c:v>
                </c:pt>
                <c:pt idx="9858">
                  <c:v>0.96745687473521214</c:v>
                </c:pt>
                <c:pt idx="9859">
                  <c:v>0.96796301781248706</c:v>
                </c:pt>
                <c:pt idx="9860">
                  <c:v>0.9677905542454156</c:v>
                </c:pt>
                <c:pt idx="9861">
                  <c:v>0.96761809067834414</c:v>
                </c:pt>
                <c:pt idx="9862">
                  <c:v>0.96747562077511129</c:v>
                </c:pt>
                <c:pt idx="9863">
                  <c:v>0.96760684305440481</c:v>
                </c:pt>
                <c:pt idx="9864">
                  <c:v>0.96927898981340188</c:v>
                </c:pt>
                <c:pt idx="9865">
                  <c:v>0.96910652624633042</c:v>
                </c:pt>
                <c:pt idx="9866">
                  <c:v>0.96943645654855415</c:v>
                </c:pt>
                <c:pt idx="9867">
                  <c:v>0.96956392961986781</c:v>
                </c:pt>
                <c:pt idx="9868">
                  <c:v>0.96957892645178712</c:v>
                </c:pt>
                <c:pt idx="9869">
                  <c:v>0.9694327073405743</c:v>
                </c:pt>
                <c:pt idx="9870">
                  <c:v>0.96955643120390822</c:v>
                </c:pt>
                <c:pt idx="9871">
                  <c:v>0.96974764081087872</c:v>
                </c:pt>
                <c:pt idx="9872">
                  <c:v>0.96932398030915967</c:v>
                </c:pt>
                <c:pt idx="9873">
                  <c:v>0.97276200402664936</c:v>
                </c:pt>
                <c:pt idx="9874">
                  <c:v>0.97275825481866951</c:v>
                </c:pt>
                <c:pt idx="9875">
                  <c:v>0.97244707055634494</c:v>
                </c:pt>
                <c:pt idx="9876">
                  <c:v>0.97246581659624409</c:v>
                </c:pt>
                <c:pt idx="9877">
                  <c:v>0.97281449293836675</c:v>
                </c:pt>
                <c:pt idx="9878">
                  <c:v>0.97290072472190248</c:v>
                </c:pt>
                <c:pt idx="9879">
                  <c:v>0.97326814710392429</c:v>
                </c:pt>
                <c:pt idx="9880">
                  <c:v>0.97312942640867117</c:v>
                </c:pt>
                <c:pt idx="9881">
                  <c:v>0.97298320729745846</c:v>
                </c:pt>
                <c:pt idx="9882">
                  <c:v>0.9790006861050603</c:v>
                </c:pt>
                <c:pt idx="9883">
                  <c:v>0.97877948283425131</c:v>
                </c:pt>
                <c:pt idx="9884">
                  <c:v>0.979229387791829</c:v>
                </c:pt>
                <c:pt idx="9885">
                  <c:v>0.97921814016788955</c:v>
                </c:pt>
                <c:pt idx="9886">
                  <c:v>0.97924063541576845</c:v>
                </c:pt>
                <c:pt idx="9887">
                  <c:v>0.97975427690900296</c:v>
                </c:pt>
                <c:pt idx="9888">
                  <c:v>0.97936810848708211</c:v>
                </c:pt>
                <c:pt idx="9889">
                  <c:v>0.97882447333000899</c:v>
                </c:pt>
                <c:pt idx="9890">
                  <c:v>0.97915815284021246</c:v>
                </c:pt>
                <c:pt idx="9891">
                  <c:v>0.97632750081545272</c:v>
                </c:pt>
                <c:pt idx="9892">
                  <c:v>0.97610254833666388</c:v>
                </c:pt>
                <c:pt idx="9893">
                  <c:v>0.97593008476959242</c:v>
                </c:pt>
                <c:pt idx="9894">
                  <c:v>0.97585135140201629</c:v>
                </c:pt>
                <c:pt idx="9895">
                  <c:v>0.97590384031373367</c:v>
                </c:pt>
                <c:pt idx="9896">
                  <c:v>0.97603131338504745</c:v>
                </c:pt>
                <c:pt idx="9897">
                  <c:v>0.97566764021100538</c:v>
                </c:pt>
                <c:pt idx="9898">
                  <c:v>0.97568263704292468</c:v>
                </c:pt>
                <c:pt idx="9899">
                  <c:v>0.97565639258706593</c:v>
                </c:pt>
                <c:pt idx="9900">
                  <c:v>0.97422044593079715</c:v>
                </c:pt>
                <c:pt idx="9901">
                  <c:v>0.97436666504200986</c:v>
                </c:pt>
                <c:pt idx="9902">
                  <c:v>0.97443040157766669</c:v>
                </c:pt>
                <c:pt idx="9903">
                  <c:v>0.97443415078564655</c:v>
                </c:pt>
                <c:pt idx="9904">
                  <c:v>0.97446789365746489</c:v>
                </c:pt>
                <c:pt idx="9905">
                  <c:v>0.9743854110819089</c:v>
                </c:pt>
                <c:pt idx="9906">
                  <c:v>0.97453537940110146</c:v>
                </c:pt>
                <c:pt idx="9907">
                  <c:v>0.97450163652928323</c:v>
                </c:pt>
                <c:pt idx="9908">
                  <c:v>0.97432917296221178</c:v>
                </c:pt>
                <c:pt idx="9909">
                  <c:v>0.97243957214038534</c:v>
                </c:pt>
                <c:pt idx="9910">
                  <c:v>0.97272826115483102</c:v>
                </c:pt>
                <c:pt idx="9911">
                  <c:v>0.97293071838574097</c:v>
                </c:pt>
                <c:pt idx="9912">
                  <c:v>0.97305819145705474</c:v>
                </c:pt>
                <c:pt idx="9913">
                  <c:v>0.97274700719473006</c:v>
                </c:pt>
                <c:pt idx="9914">
                  <c:v>0.97274325798675032</c:v>
                </c:pt>
                <c:pt idx="9915">
                  <c:v>0.97273575957079073</c:v>
                </c:pt>
                <c:pt idx="9916">
                  <c:v>0.97299070571341806</c:v>
                </c:pt>
                <c:pt idx="9917">
                  <c:v>0.97300195333735751</c:v>
                </c:pt>
                <c:pt idx="9918">
                  <c:v>0.97190343539927193</c:v>
                </c:pt>
                <c:pt idx="9919">
                  <c:v>0.97212088946210118</c:v>
                </c:pt>
                <c:pt idx="9920">
                  <c:v>0.97215463233391941</c:v>
                </c:pt>
                <c:pt idx="9921">
                  <c:v>0.97179095915987745</c:v>
                </c:pt>
                <c:pt idx="9922">
                  <c:v>0.97143103519381535</c:v>
                </c:pt>
                <c:pt idx="9923">
                  <c:v>0.97143853360977495</c:v>
                </c:pt>
                <c:pt idx="9924">
                  <c:v>0.97144978123371439</c:v>
                </c:pt>
                <c:pt idx="9925">
                  <c:v>0.97139729232199701</c:v>
                </c:pt>
                <c:pt idx="9926">
                  <c:v>0.97159225113694736</c:v>
                </c:pt>
                <c:pt idx="9927">
                  <c:v>0.97298320729745846</c:v>
                </c:pt>
                <c:pt idx="9928">
                  <c:v>0.97331688680766193</c:v>
                </c:pt>
                <c:pt idx="9929">
                  <c:v>0.97311068036877213</c:v>
                </c:pt>
                <c:pt idx="9930">
                  <c:v>0.97290447392988233</c:v>
                </c:pt>
                <c:pt idx="9931">
                  <c:v>0.97296071204957957</c:v>
                </c:pt>
                <c:pt idx="9932">
                  <c:v>0.97288197868200343</c:v>
                </c:pt>
                <c:pt idx="9933">
                  <c:v>0.97289322630594288</c:v>
                </c:pt>
                <c:pt idx="9934">
                  <c:v>0.97286323264210439</c:v>
                </c:pt>
                <c:pt idx="9935">
                  <c:v>0.97284823581018509</c:v>
                </c:pt>
                <c:pt idx="9936">
                  <c:v>0.97395800137221011</c:v>
                </c:pt>
                <c:pt idx="9937">
                  <c:v>0.97432917296221178</c:v>
                </c:pt>
                <c:pt idx="9938">
                  <c:v>0.97464785564049594</c:v>
                </c:pt>
                <c:pt idx="9939">
                  <c:v>0.97485781128736559</c:v>
                </c:pt>
                <c:pt idx="9940">
                  <c:v>0.9744004079138282</c:v>
                </c:pt>
                <c:pt idx="9941">
                  <c:v>0.9741942014749384</c:v>
                </c:pt>
                <c:pt idx="9942">
                  <c:v>0.97413046493928157</c:v>
                </c:pt>
                <c:pt idx="9943">
                  <c:v>0.97455037623302077</c:v>
                </c:pt>
                <c:pt idx="9944">
                  <c:v>0.97448289048938408</c:v>
                </c:pt>
                <c:pt idx="9945">
                  <c:v>0.97603881180100704</c:v>
                </c:pt>
                <c:pt idx="9946">
                  <c:v>0.97566389100302564</c:v>
                </c:pt>
                <c:pt idx="9947">
                  <c:v>0.9766236882458581</c:v>
                </c:pt>
                <c:pt idx="9948">
                  <c:v>0.9768298946847479</c:v>
                </c:pt>
                <c:pt idx="9949">
                  <c:v>0.97576137041050082</c:v>
                </c:pt>
                <c:pt idx="9950">
                  <c:v>0.97582510694615765</c:v>
                </c:pt>
                <c:pt idx="9951">
                  <c:v>0.9760425610089869</c:v>
                </c:pt>
                <c:pt idx="9952">
                  <c:v>0.97614004041646207</c:v>
                </c:pt>
                <c:pt idx="9953">
                  <c:v>0.97617378328828031</c:v>
                </c:pt>
                <c:pt idx="9954">
                  <c:v>0.97933811482324362</c:v>
                </c:pt>
                <c:pt idx="9955">
                  <c:v>0.9794056005668802</c:v>
                </c:pt>
                <c:pt idx="9956">
                  <c:v>0.97927062907960694</c:v>
                </c:pt>
                <c:pt idx="9957">
                  <c:v>0.97909066709657588</c:v>
                </c:pt>
                <c:pt idx="9958">
                  <c:v>0.97949558155839578</c:v>
                </c:pt>
                <c:pt idx="9959">
                  <c:v>0.97975427690900296</c:v>
                </c:pt>
                <c:pt idx="9960">
                  <c:v>0.97980301661274061</c:v>
                </c:pt>
                <c:pt idx="9961">
                  <c:v>0.97956681651001221</c:v>
                </c:pt>
                <c:pt idx="9962">
                  <c:v>0.97924063541576845</c:v>
                </c:pt>
                <c:pt idx="9963">
                  <c:v>0.98494692996104571</c:v>
                </c:pt>
                <c:pt idx="9964">
                  <c:v>0.98497317441690446</c:v>
                </c:pt>
                <c:pt idx="9965">
                  <c:v>0.98493943154508612</c:v>
                </c:pt>
                <c:pt idx="9966">
                  <c:v>0.98495067916902557</c:v>
                </c:pt>
                <c:pt idx="9967">
                  <c:v>0.98488694263336873</c:v>
                </c:pt>
                <c:pt idx="9968">
                  <c:v>0.98492443471316682</c:v>
                </c:pt>
                <c:pt idx="9969">
                  <c:v>0.98450452341942762</c:v>
                </c:pt>
                <c:pt idx="9970">
                  <c:v>0.98408836133366828</c:v>
                </c:pt>
                <c:pt idx="9971">
                  <c:v>0.98471447906629728</c:v>
                </c:pt>
                <c:pt idx="9972">
                  <c:v>0.98210877952032638</c:v>
                </c:pt>
                <c:pt idx="9973">
                  <c:v>0.98232623358315552</c:v>
                </c:pt>
                <c:pt idx="9974">
                  <c:v>0.98225499863153909</c:v>
                </c:pt>
                <c:pt idx="9975">
                  <c:v>0.98224000179961979</c:v>
                </c:pt>
                <c:pt idx="9976">
                  <c:v>0.98204879219264929</c:v>
                </c:pt>
                <c:pt idx="9977">
                  <c:v>0.98105525207799849</c:v>
                </c:pt>
                <c:pt idx="9978">
                  <c:v>0.98066908365607763</c:v>
                </c:pt>
                <c:pt idx="9979">
                  <c:v>0.98149765861961658</c:v>
                </c:pt>
                <c:pt idx="9980">
                  <c:v>0.98160263644305146</c:v>
                </c:pt>
                <c:pt idx="9981">
                  <c:v>0.98038789305759155</c:v>
                </c:pt>
                <c:pt idx="9982">
                  <c:v>0.98067658207203723</c:v>
                </c:pt>
                <c:pt idx="9983">
                  <c:v>0.9805903502885015</c:v>
                </c:pt>
                <c:pt idx="9984">
                  <c:v>0.98057160424860246</c:v>
                </c:pt>
                <c:pt idx="9985">
                  <c:v>0.9804141375134503</c:v>
                </c:pt>
                <c:pt idx="9986">
                  <c:v>0.97976927374092226</c:v>
                </c:pt>
                <c:pt idx="9987">
                  <c:v>0.97977302294890201</c:v>
                </c:pt>
                <c:pt idx="9988">
                  <c:v>0.98012919770698437</c:v>
                </c:pt>
                <c:pt idx="9989">
                  <c:v>0.98024917236233844</c:v>
                </c:pt>
                <c:pt idx="9990">
                  <c:v>0.97865200976293754</c:v>
                </c:pt>
                <c:pt idx="9991">
                  <c:v>0.97898194006516126</c:v>
                </c:pt>
                <c:pt idx="9992">
                  <c:v>0.97904567660081809</c:v>
                </c:pt>
                <c:pt idx="9993">
                  <c:v>0.97890320669758513</c:v>
                </c:pt>
                <c:pt idx="9994">
                  <c:v>0.97878323204223106</c:v>
                </c:pt>
                <c:pt idx="9995">
                  <c:v>0.97864451134697794</c:v>
                </c:pt>
                <c:pt idx="9996">
                  <c:v>0.97867075580283669</c:v>
                </c:pt>
                <c:pt idx="9997">
                  <c:v>0.97876073679435216</c:v>
                </c:pt>
                <c:pt idx="9998">
                  <c:v>0.97888820986566583</c:v>
                </c:pt>
                <c:pt idx="9999">
                  <c:v>0.97733603776202282</c:v>
                </c:pt>
                <c:pt idx="10000">
                  <c:v>0.97745226320939704</c:v>
                </c:pt>
                <c:pt idx="10001">
                  <c:v>0.97754224420091251</c:v>
                </c:pt>
                <c:pt idx="10002">
                  <c:v>0.97736978063384106</c:v>
                </c:pt>
                <c:pt idx="10003">
                  <c:v>0.97763222519242809</c:v>
                </c:pt>
                <c:pt idx="10004">
                  <c:v>0.97765097123232714</c:v>
                </c:pt>
                <c:pt idx="10005">
                  <c:v>0.97767346648020603</c:v>
                </c:pt>
                <c:pt idx="10006">
                  <c:v>0.97759848232060975</c:v>
                </c:pt>
                <c:pt idx="10007">
                  <c:v>0.97759473311263001</c:v>
                </c:pt>
                <c:pt idx="10008">
                  <c:v>0.97864076213899809</c:v>
                </c:pt>
                <c:pt idx="10009">
                  <c:v>0.97878323204223106</c:v>
                </c:pt>
                <c:pt idx="10010">
                  <c:v>0.97884696857788789</c:v>
                </c:pt>
                <c:pt idx="10011">
                  <c:v>0.97891820352950443</c:v>
                </c:pt>
                <c:pt idx="10012">
                  <c:v>0.97899318768910071</c:v>
                </c:pt>
                <c:pt idx="10013">
                  <c:v>0.9790156829369796</c:v>
                </c:pt>
                <c:pt idx="10014">
                  <c:v>0.9790381781848585</c:v>
                </c:pt>
                <c:pt idx="10015">
                  <c:v>0.97908316868061618</c:v>
                </c:pt>
                <c:pt idx="10016">
                  <c:v>0.97887696224172649</c:v>
                </c:pt>
                <c:pt idx="10017">
                  <c:v>0.97972053403718462</c:v>
                </c:pt>
                <c:pt idx="10018">
                  <c:v>0.98011420087506518</c:v>
                </c:pt>
                <c:pt idx="10019">
                  <c:v>0.98042913434536949</c:v>
                </c:pt>
                <c:pt idx="10020">
                  <c:v>0.98065033761617859</c:v>
                </c:pt>
                <c:pt idx="10021">
                  <c:v>0.98050036929698603</c:v>
                </c:pt>
                <c:pt idx="10022">
                  <c:v>0.98030166127405582</c:v>
                </c:pt>
                <c:pt idx="10023">
                  <c:v>0.98036539780971266</c:v>
                </c:pt>
                <c:pt idx="10024">
                  <c:v>0.98051911533688507</c:v>
                </c:pt>
                <c:pt idx="10025">
                  <c:v>0.98036539780971266</c:v>
                </c:pt>
                <c:pt idx="10026">
                  <c:v>0.98164762693880914</c:v>
                </c:pt>
                <c:pt idx="10027">
                  <c:v>0.98150890624355602</c:v>
                </c:pt>
                <c:pt idx="10028">
                  <c:v>0.98216501764002351</c:v>
                </c:pt>
                <c:pt idx="10029">
                  <c:v>0.98238622091083261</c:v>
                </c:pt>
                <c:pt idx="10030">
                  <c:v>0.9822250049677006</c:v>
                </c:pt>
                <c:pt idx="10031">
                  <c:v>0.98150140782759643</c:v>
                </c:pt>
                <c:pt idx="10032">
                  <c:v>0.98185008416971919</c:v>
                </c:pt>
                <c:pt idx="10033">
                  <c:v>0.98195506199315397</c:v>
                </c:pt>
                <c:pt idx="10034">
                  <c:v>0.98183508733779989</c:v>
                </c:pt>
                <c:pt idx="10035">
                  <c:v>0.98506315540841993</c:v>
                </c:pt>
                <c:pt idx="10036">
                  <c:v>0.98523561897549139</c:v>
                </c:pt>
                <c:pt idx="10037">
                  <c:v>0.9847707171859944</c:v>
                </c:pt>
                <c:pt idx="10038">
                  <c:v>0.9846244980747817</c:v>
                </c:pt>
                <c:pt idx="10039">
                  <c:v>0.98487569500942929</c:v>
                </c:pt>
                <c:pt idx="10040">
                  <c:v>0.98512314273609702</c:v>
                </c:pt>
                <c:pt idx="10041">
                  <c:v>0.98503316174458144</c:v>
                </c:pt>
                <c:pt idx="10042">
                  <c:v>0.98469948223437798</c:v>
                </c:pt>
                <c:pt idx="10043">
                  <c:v>0.98509314907225853</c:v>
                </c:pt>
                <c:pt idx="10044">
                  <c:v>0.98933725250540827</c:v>
                </c:pt>
                <c:pt idx="10045">
                  <c:v>0.98953221132035862</c:v>
                </c:pt>
                <c:pt idx="10046">
                  <c:v>0.98969717647147037</c:v>
                </c:pt>
                <c:pt idx="10047">
                  <c:v>0.98934475092136787</c:v>
                </c:pt>
                <c:pt idx="10048">
                  <c:v>0.989179785770256</c:v>
                </c:pt>
                <c:pt idx="10049">
                  <c:v>0.99001585914975465</c:v>
                </c:pt>
                <c:pt idx="10050">
                  <c:v>0.98975716379914747</c:v>
                </c:pt>
                <c:pt idx="10051">
                  <c:v>0.98939723983308525</c:v>
                </c:pt>
                <c:pt idx="10052">
                  <c:v>0.98955845577621726</c:v>
                </c:pt>
                <c:pt idx="10053">
                  <c:v>0.98638287661731461</c:v>
                </c:pt>
                <c:pt idx="10054">
                  <c:v>0.98641661948913295</c:v>
                </c:pt>
                <c:pt idx="10055">
                  <c:v>0.98629289562579903</c:v>
                </c:pt>
                <c:pt idx="10056">
                  <c:v>0.98635663216145586</c:v>
                </c:pt>
                <c:pt idx="10057">
                  <c:v>0.9863903750332742</c:v>
                </c:pt>
                <c:pt idx="10058">
                  <c:v>0.98624040671408164</c:v>
                </c:pt>
                <c:pt idx="10059">
                  <c:v>0.98606419393903033</c:v>
                </c:pt>
                <c:pt idx="10060">
                  <c:v>0.98723394682873244</c:v>
                </c:pt>
                <c:pt idx="10061">
                  <c:v>0.98718145791701506</c:v>
                </c:pt>
                <c:pt idx="10062">
                  <c:v>0.98512314273609702</c:v>
                </c:pt>
                <c:pt idx="10063">
                  <c:v>0.98492068550518708</c:v>
                </c:pt>
                <c:pt idx="10064">
                  <c:v>0.98466199015457989</c:v>
                </c:pt>
                <c:pt idx="10065">
                  <c:v>0.98481945688973205</c:v>
                </c:pt>
                <c:pt idx="10066">
                  <c:v>0.98508565065629883</c:v>
                </c:pt>
                <c:pt idx="10067">
                  <c:v>0.98481570768175219</c:v>
                </c:pt>
                <c:pt idx="10068">
                  <c:v>0.98473697431417617</c:v>
                </c:pt>
                <c:pt idx="10069">
                  <c:v>0.9853968349186234</c:v>
                </c:pt>
                <c:pt idx="10070">
                  <c:v>0.9853968349186234</c:v>
                </c:pt>
                <c:pt idx="10071">
                  <c:v>0.98366845003992909</c:v>
                </c:pt>
                <c:pt idx="10072">
                  <c:v>0.98342475152124109</c:v>
                </c:pt>
                <c:pt idx="10073">
                  <c:v>0.98323729112225045</c:v>
                </c:pt>
                <c:pt idx="10074">
                  <c:v>0.98327853241002838</c:v>
                </c:pt>
                <c:pt idx="10075">
                  <c:v>0.98367219924790883</c:v>
                </c:pt>
                <c:pt idx="10076">
                  <c:v>0.98355222459255487</c:v>
                </c:pt>
                <c:pt idx="10077">
                  <c:v>0.98349223726487778</c:v>
                </c:pt>
                <c:pt idx="10078">
                  <c:v>0.98355972300851446</c:v>
                </c:pt>
                <c:pt idx="10079">
                  <c:v>0.98361221192023185</c:v>
                </c:pt>
                <c:pt idx="10080">
                  <c:v>0.98227374467143813</c:v>
                </c:pt>
                <c:pt idx="10081">
                  <c:v>0.98208253506446763</c:v>
                </c:pt>
                <c:pt idx="10082">
                  <c:v>0.98189507466547687</c:v>
                </c:pt>
                <c:pt idx="10083">
                  <c:v>0.98175260476224402</c:v>
                </c:pt>
                <c:pt idx="10084">
                  <c:v>0.98239746853477206</c:v>
                </c:pt>
                <c:pt idx="10085">
                  <c:v>0.98267865913325814</c:v>
                </c:pt>
                <c:pt idx="10086">
                  <c:v>0.98226999546345839</c:v>
                </c:pt>
                <c:pt idx="10087">
                  <c:v>0.98212377635224557</c:v>
                </c:pt>
                <c:pt idx="10088">
                  <c:v>0.98205254140062914</c:v>
                </c:pt>
                <c:pt idx="10089">
                  <c:v>0.98338351023346315</c:v>
                </c:pt>
                <c:pt idx="10090">
                  <c:v>0.98319230062649265</c:v>
                </c:pt>
                <c:pt idx="10091">
                  <c:v>0.9830348338913405</c:v>
                </c:pt>
                <c:pt idx="10092">
                  <c:v>0.98323354191427059</c:v>
                </c:pt>
                <c:pt idx="10093">
                  <c:v>0.98379967231922261</c:v>
                </c:pt>
                <c:pt idx="10094">
                  <c:v>0.98385216123093999</c:v>
                </c:pt>
                <c:pt idx="10095">
                  <c:v>0.98347349122497874</c:v>
                </c:pt>
                <c:pt idx="10096">
                  <c:v>0.98311731646689637</c:v>
                </c:pt>
                <c:pt idx="10097">
                  <c:v>0.98308732280305788</c:v>
                </c:pt>
                <c:pt idx="10098">
                  <c:v>0.98518687927175386</c:v>
                </c:pt>
                <c:pt idx="10099">
                  <c:v>0.98448577737952858</c:v>
                </c:pt>
                <c:pt idx="10100">
                  <c:v>0.98452326945932667</c:v>
                </c:pt>
                <c:pt idx="10101">
                  <c:v>0.98472572669023672</c:v>
                </c:pt>
                <c:pt idx="10102">
                  <c:v>0.98517563164781441</c:v>
                </c:pt>
                <c:pt idx="10103">
                  <c:v>0.98493943154508612</c:v>
                </c:pt>
                <c:pt idx="10104">
                  <c:v>0.98468073619447893</c:v>
                </c:pt>
                <c:pt idx="10105">
                  <c:v>0.98498067283286406</c:v>
                </c:pt>
                <c:pt idx="10106">
                  <c:v>0.98493193312912652</c:v>
                </c:pt>
                <c:pt idx="10107">
                  <c:v>0.98727893732449024</c:v>
                </c:pt>
                <c:pt idx="10108">
                  <c:v>0.98654784176842647</c:v>
                </c:pt>
                <c:pt idx="10109">
                  <c:v>0.98647285760883019</c:v>
                </c:pt>
                <c:pt idx="10110">
                  <c:v>0.9863978734492338</c:v>
                </c:pt>
                <c:pt idx="10111">
                  <c:v>0.98627040037792013</c:v>
                </c:pt>
                <c:pt idx="10112">
                  <c:v>0.98602295265125239</c:v>
                </c:pt>
                <c:pt idx="10113">
                  <c:v>0.98637537820135501</c:v>
                </c:pt>
                <c:pt idx="10114">
                  <c:v>0.98684402919883174</c:v>
                </c:pt>
                <c:pt idx="10115">
                  <c:v>0.98677654345519505</c:v>
                </c:pt>
                <c:pt idx="10116">
                  <c:v>0.98941598587298429</c:v>
                </c:pt>
                <c:pt idx="10117">
                  <c:v>0.989805903502885</c:v>
                </c:pt>
                <c:pt idx="10118">
                  <c:v>0.98992587815823907</c:v>
                </c:pt>
                <c:pt idx="10119">
                  <c:v>0.98992587815823907</c:v>
                </c:pt>
                <c:pt idx="10120">
                  <c:v>0.99008334489339123</c:v>
                </c:pt>
                <c:pt idx="10121">
                  <c:v>0.98954345894429807</c:v>
                </c:pt>
                <c:pt idx="10122">
                  <c:v>0.98958844944005575</c:v>
                </c:pt>
                <c:pt idx="10123">
                  <c:v>0.98964093835177314</c:v>
                </c:pt>
                <c:pt idx="10124">
                  <c:v>0.98978715746298596</c:v>
                </c:pt>
                <c:pt idx="10125">
                  <c:v>0.99365259089017444</c:v>
                </c:pt>
                <c:pt idx="10126">
                  <c:v>0.99361884801835609</c:v>
                </c:pt>
                <c:pt idx="10127">
                  <c:v>0.9936113496023965</c:v>
                </c:pt>
                <c:pt idx="10128">
                  <c:v>0.99315769543683896</c:v>
                </c:pt>
                <c:pt idx="10129">
                  <c:v>0.99295898741390887</c:v>
                </c:pt>
                <c:pt idx="10130">
                  <c:v>0.99340889237148655</c:v>
                </c:pt>
                <c:pt idx="10131">
                  <c:v>0.99354761306673967</c:v>
                </c:pt>
                <c:pt idx="10132">
                  <c:v>0.9929852318697675</c:v>
                </c:pt>
                <c:pt idx="10133">
                  <c:v>0.9928165175106759</c:v>
                </c:pt>
                <c:pt idx="10134">
                  <c:v>0.9906082340105653</c:v>
                </c:pt>
                <c:pt idx="10135">
                  <c:v>0.99045451648339289</c:v>
                </c:pt>
                <c:pt idx="10136">
                  <c:v>0.99033454182803882</c:v>
                </c:pt>
                <c:pt idx="10137">
                  <c:v>0.99035328786793786</c:v>
                </c:pt>
                <c:pt idx="10138">
                  <c:v>0.99036828469985716</c:v>
                </c:pt>
                <c:pt idx="10139">
                  <c:v>0.99024831004450309</c:v>
                </c:pt>
                <c:pt idx="10140">
                  <c:v>0.98992962736621892</c:v>
                </c:pt>
                <c:pt idx="10141">
                  <c:v>0.9906082340105653</c:v>
                </c:pt>
                <c:pt idx="10142">
                  <c:v>0.9910131484723852</c:v>
                </c:pt>
                <c:pt idx="10143">
                  <c:v>0.98905606190692219</c:v>
                </c:pt>
                <c:pt idx="10144">
                  <c:v>0.98890984279570937</c:v>
                </c:pt>
                <c:pt idx="10145">
                  <c:v>0.98893233804358827</c:v>
                </c:pt>
                <c:pt idx="10146">
                  <c:v>0.98903731586702304</c:v>
                </c:pt>
                <c:pt idx="10147">
                  <c:v>0.98905981111490193</c:v>
                </c:pt>
                <c:pt idx="10148">
                  <c:v>0.98867364269298108</c:v>
                </c:pt>
                <c:pt idx="10149">
                  <c:v>0.98888734754783048</c:v>
                </c:pt>
                <c:pt idx="10150">
                  <c:v>0.98945347795278249</c:v>
                </c:pt>
                <c:pt idx="10151">
                  <c:v>0.98979090667096581</c:v>
                </c:pt>
                <c:pt idx="10152">
                  <c:v>0.98749639138731948</c:v>
                </c:pt>
                <c:pt idx="10153">
                  <c:v>0.98757887396287536</c:v>
                </c:pt>
                <c:pt idx="10154">
                  <c:v>0.98759012158681481</c:v>
                </c:pt>
                <c:pt idx="10155">
                  <c:v>0.98767260416237068</c:v>
                </c:pt>
                <c:pt idx="10156">
                  <c:v>0.98771759465812847</c:v>
                </c:pt>
                <c:pt idx="10157">
                  <c:v>0.98709522613347933</c:v>
                </c:pt>
                <c:pt idx="10158">
                  <c:v>0.98761636604267344</c:v>
                </c:pt>
                <c:pt idx="10159">
                  <c:v>0.98809626466408973</c:v>
                </c:pt>
                <c:pt idx="10160">
                  <c:v>0.98829497268701982</c:v>
                </c:pt>
                <c:pt idx="10161">
                  <c:v>0.98607919077094963</c:v>
                </c:pt>
                <c:pt idx="10162">
                  <c:v>0.98626665116994039</c:v>
                </c:pt>
                <c:pt idx="10163">
                  <c:v>0.98625165433802109</c:v>
                </c:pt>
                <c:pt idx="10164">
                  <c:v>0.98615417493054591</c:v>
                </c:pt>
                <c:pt idx="10165">
                  <c:v>0.98645786077691089</c:v>
                </c:pt>
                <c:pt idx="10166">
                  <c:v>0.98607544156296978</c:v>
                </c:pt>
                <c:pt idx="10167">
                  <c:v>0.98634163532953667</c:v>
                </c:pt>
                <c:pt idx="10168">
                  <c:v>0.98671655612751807</c:v>
                </c:pt>
                <c:pt idx="10169">
                  <c:v>0.98667906404771988</c:v>
                </c:pt>
                <c:pt idx="10170">
                  <c:v>0.98693401019034732</c:v>
                </c:pt>
                <c:pt idx="10171">
                  <c:v>0.98734642306812681</c:v>
                </c:pt>
                <c:pt idx="10172">
                  <c:v>0.98738766435590486</c:v>
                </c:pt>
                <c:pt idx="10173">
                  <c:v>0.9876126168346937</c:v>
                </c:pt>
                <c:pt idx="10174">
                  <c:v>0.98772884228206792</c:v>
                </c:pt>
                <c:pt idx="10175">
                  <c:v>0.98752638505115797</c:v>
                </c:pt>
                <c:pt idx="10176">
                  <c:v>0.98751138821923867</c:v>
                </c:pt>
                <c:pt idx="10177">
                  <c:v>0.98729768336438928</c:v>
                </c:pt>
                <c:pt idx="10178">
                  <c:v>0.98729393415640943</c:v>
                </c:pt>
                <c:pt idx="10179">
                  <c:v>0.98844869021419224</c:v>
                </c:pt>
                <c:pt idx="10180">
                  <c:v>0.98856116645358671</c:v>
                </c:pt>
                <c:pt idx="10181">
                  <c:v>0.98868489031692053</c:v>
                </c:pt>
                <c:pt idx="10182">
                  <c:v>0.98875237606055721</c:v>
                </c:pt>
                <c:pt idx="10183">
                  <c:v>0.98888734754783048</c:v>
                </c:pt>
                <c:pt idx="10184">
                  <c:v>0.98881236338823419</c:v>
                </c:pt>
                <c:pt idx="10185">
                  <c:v>0.9885986585333848</c:v>
                </c:pt>
                <c:pt idx="10186">
                  <c:v>0.98893983645954797</c:v>
                </c:pt>
                <c:pt idx="10187">
                  <c:v>0.98927351596975144</c:v>
                </c:pt>
                <c:pt idx="10188">
                  <c:v>0.99064197688238365</c:v>
                </c:pt>
                <c:pt idx="10189">
                  <c:v>0.9907994436175358</c:v>
                </c:pt>
                <c:pt idx="10190">
                  <c:v>0.99015083063702791</c:v>
                </c:pt>
                <c:pt idx="10191">
                  <c:v>0.98972342092732912</c:v>
                </c:pt>
                <c:pt idx="10192">
                  <c:v>0.98995962103005741</c:v>
                </c:pt>
                <c:pt idx="10193">
                  <c:v>0.98989963370238032</c:v>
                </c:pt>
                <c:pt idx="10194">
                  <c:v>0.99024456083652324</c:v>
                </c:pt>
                <c:pt idx="10195">
                  <c:v>0.99068321817016158</c:v>
                </c:pt>
                <c:pt idx="10196">
                  <c:v>0.99064197688238365</c:v>
                </c:pt>
                <c:pt idx="10197">
                  <c:v>0.9936263464343158</c:v>
                </c:pt>
                <c:pt idx="10198">
                  <c:v>0.99389628940886243</c:v>
                </c:pt>
                <c:pt idx="10199">
                  <c:v>0.99327767009219303</c:v>
                </c:pt>
                <c:pt idx="10200">
                  <c:v>0.99324767642835454</c:v>
                </c:pt>
                <c:pt idx="10201">
                  <c:v>0.99336765108370861</c:v>
                </c:pt>
                <c:pt idx="10202">
                  <c:v>0.99333390821189027</c:v>
                </c:pt>
                <c:pt idx="10203">
                  <c:v>0.99328141930017289</c:v>
                </c:pt>
                <c:pt idx="10204">
                  <c:v>0.99310145731714172</c:v>
                </c:pt>
                <c:pt idx="10205">
                  <c:v>0.9930077271176464</c:v>
                </c:pt>
                <c:pt idx="10206">
                  <c:v>0.99573715052695122</c:v>
                </c:pt>
                <c:pt idx="10207">
                  <c:v>0.99583837914240614</c:v>
                </c:pt>
                <c:pt idx="10208">
                  <c:v>0.99582338231048695</c:v>
                </c:pt>
                <c:pt idx="10209">
                  <c:v>0.9959883474615987</c:v>
                </c:pt>
                <c:pt idx="10210">
                  <c:v>0.99606708082917483</c:v>
                </c:pt>
                <c:pt idx="10211">
                  <c:v>0.99585712518230529</c:v>
                </c:pt>
                <c:pt idx="10212">
                  <c:v>0.99585712518230529</c:v>
                </c:pt>
                <c:pt idx="10213">
                  <c:v>0.99614581419675097</c:v>
                </c:pt>
                <c:pt idx="10214">
                  <c:v>0.99581588389452724</c:v>
                </c:pt>
                <c:pt idx="10215">
                  <c:v>0.99316144464481881</c:v>
                </c:pt>
                <c:pt idx="10216">
                  <c:v>0.99286900642239329</c:v>
                </c:pt>
                <c:pt idx="10217">
                  <c:v>0.99274903176703921</c:v>
                </c:pt>
                <c:pt idx="10218">
                  <c:v>0.99349512415502228</c:v>
                </c:pt>
                <c:pt idx="10219">
                  <c:v>0.9939937688163375</c:v>
                </c:pt>
                <c:pt idx="10220">
                  <c:v>0.99348012732310298</c:v>
                </c:pt>
                <c:pt idx="10221">
                  <c:v>0.99309395890118213</c:v>
                </c:pt>
                <c:pt idx="10222">
                  <c:v>0.9930077271176464</c:v>
                </c:pt>
                <c:pt idx="10223">
                  <c:v>0.99346887969916353</c:v>
                </c:pt>
                <c:pt idx="10224">
                  <c:v>0.9923666125530981</c:v>
                </c:pt>
                <c:pt idx="10225">
                  <c:v>0.99202543462693504</c:v>
                </c:pt>
                <c:pt idx="10226">
                  <c:v>0.99173674561248937</c:v>
                </c:pt>
                <c:pt idx="10227">
                  <c:v>0.99231787284936057</c:v>
                </c:pt>
                <c:pt idx="10228">
                  <c:v>0.99245659354461369</c:v>
                </c:pt>
                <c:pt idx="10229">
                  <c:v>0.99184922185188384</c:v>
                </c:pt>
                <c:pt idx="10230">
                  <c:v>0.99159802491723625</c:v>
                </c:pt>
                <c:pt idx="10231">
                  <c:v>0.99196544729925806</c:v>
                </c:pt>
                <c:pt idx="10232">
                  <c:v>0.99234036809723947</c:v>
                </c:pt>
                <c:pt idx="10233">
                  <c:v>0.99125684699107308</c:v>
                </c:pt>
                <c:pt idx="10234">
                  <c:v>0.99120810728733555</c:v>
                </c:pt>
                <c:pt idx="10235">
                  <c:v>0.99093066589682932</c:v>
                </c:pt>
                <c:pt idx="10236">
                  <c:v>0.99114062154369886</c:v>
                </c:pt>
                <c:pt idx="10237">
                  <c:v>0.99091941827288987</c:v>
                </c:pt>
                <c:pt idx="10238">
                  <c:v>0.99027080529238198</c:v>
                </c:pt>
                <c:pt idx="10239">
                  <c:v>0.99053699905894876</c:v>
                </c:pt>
                <c:pt idx="10240">
                  <c:v>0.99092316748086962</c:v>
                </c:pt>
                <c:pt idx="10241">
                  <c:v>0.99114437075167872</c:v>
                </c:pt>
                <c:pt idx="10242">
                  <c:v>0.98972342092732912</c:v>
                </c:pt>
                <c:pt idx="10243">
                  <c:v>0.98991088132631977</c:v>
                </c:pt>
                <c:pt idx="10244">
                  <c:v>0.99010209093329038</c:v>
                </c:pt>
                <c:pt idx="10245">
                  <c:v>0.98993337657419866</c:v>
                </c:pt>
                <c:pt idx="10246">
                  <c:v>0.98963718914379339</c:v>
                </c:pt>
                <c:pt idx="10247">
                  <c:v>0.989179785770256</c:v>
                </c:pt>
                <c:pt idx="10248">
                  <c:v>0.98925851913783214</c:v>
                </c:pt>
                <c:pt idx="10249">
                  <c:v>0.98987338924652168</c:v>
                </c:pt>
                <c:pt idx="10250">
                  <c:v>0.98979090667096581</c:v>
                </c:pt>
                <c:pt idx="10251">
                  <c:v>0.99027455450036184</c:v>
                </c:pt>
                <c:pt idx="10252">
                  <c:v>0.99059698638662586</c:v>
                </c:pt>
                <c:pt idx="10253">
                  <c:v>0.99093441510480906</c:v>
                </c:pt>
                <c:pt idx="10254">
                  <c:v>0.99109188183996133</c:v>
                </c:pt>
                <c:pt idx="10255">
                  <c:v>0.99108438342400162</c:v>
                </c:pt>
                <c:pt idx="10256">
                  <c:v>0.99062698005046435</c:v>
                </c:pt>
                <c:pt idx="10257">
                  <c:v>0.99066447213026243</c:v>
                </c:pt>
                <c:pt idx="10258">
                  <c:v>0.9906082340105653</c:v>
                </c:pt>
                <c:pt idx="10259">
                  <c:v>0.99031204658015992</c:v>
                </c:pt>
                <c:pt idx="10260">
                  <c:v>0.99170675194865088</c:v>
                </c:pt>
                <c:pt idx="10261">
                  <c:v>0.99168050749279213</c:v>
                </c:pt>
                <c:pt idx="10262">
                  <c:v>0.99201793621097545</c:v>
                </c:pt>
                <c:pt idx="10263">
                  <c:v>0.99224288868976429</c:v>
                </c:pt>
                <c:pt idx="10264">
                  <c:v>0.99221664423390554</c:v>
                </c:pt>
                <c:pt idx="10265">
                  <c:v>0.99207042512269283</c:v>
                </c:pt>
                <c:pt idx="10266">
                  <c:v>0.9920291838349149</c:v>
                </c:pt>
                <c:pt idx="10267">
                  <c:v>0.99200293937905615</c:v>
                </c:pt>
                <c:pt idx="10268">
                  <c:v>0.99222789185784499</c:v>
                </c:pt>
                <c:pt idx="10269">
                  <c:v>0.99308271127724268</c:v>
                </c:pt>
                <c:pt idx="10270">
                  <c:v>0.99303772078148489</c:v>
                </c:pt>
                <c:pt idx="10271">
                  <c:v>0.99309020969320227</c:v>
                </c:pt>
                <c:pt idx="10272">
                  <c:v>0.99322518118047565</c:v>
                </c:pt>
                <c:pt idx="10273">
                  <c:v>0.993420139995426</c:v>
                </c:pt>
                <c:pt idx="10274">
                  <c:v>0.9934051431635067</c:v>
                </c:pt>
                <c:pt idx="10275">
                  <c:v>0.99350262257098187</c:v>
                </c:pt>
                <c:pt idx="10276">
                  <c:v>0.99393753069664037</c:v>
                </c:pt>
                <c:pt idx="10277">
                  <c:v>0.9939937688163375</c:v>
                </c:pt>
                <c:pt idx="10278">
                  <c:v>0.9960183411254373</c:v>
                </c:pt>
                <c:pt idx="10279">
                  <c:v>0.99602209033341704</c:v>
                </c:pt>
                <c:pt idx="10280">
                  <c:v>0.99647199529099473</c:v>
                </c:pt>
                <c:pt idx="10281">
                  <c:v>0.99654697945059101</c:v>
                </c:pt>
                <c:pt idx="10282">
                  <c:v>0.99622829677230684</c:v>
                </c:pt>
                <c:pt idx="10283">
                  <c:v>0.99610832211695277</c:v>
                </c:pt>
                <c:pt idx="10284">
                  <c:v>0.99609332528503358</c:v>
                </c:pt>
                <c:pt idx="10285">
                  <c:v>0.99605958241321524</c:v>
                </c:pt>
                <c:pt idx="10286">
                  <c:v>0.99595085538180061</c:v>
                </c:pt>
                <c:pt idx="10287">
                  <c:v>0.99787794828342513</c:v>
                </c:pt>
                <c:pt idx="10288">
                  <c:v>0.99805041185049659</c:v>
                </c:pt>
                <c:pt idx="10289">
                  <c:v>0.99789669432332417</c:v>
                </c:pt>
                <c:pt idx="10290">
                  <c:v>0.99773172917221242</c:v>
                </c:pt>
                <c:pt idx="10291">
                  <c:v>0.99745428778170608</c:v>
                </c:pt>
                <c:pt idx="10292">
                  <c:v>0.99760425610089865</c:v>
                </c:pt>
                <c:pt idx="10293">
                  <c:v>0.99767549105251518</c:v>
                </c:pt>
                <c:pt idx="10294">
                  <c:v>0.99775422442009121</c:v>
                </c:pt>
                <c:pt idx="10295">
                  <c:v>0.99767174184453533</c:v>
                </c:pt>
                <c:pt idx="10296">
                  <c:v>0.99519726457785795</c:v>
                </c:pt>
                <c:pt idx="10297">
                  <c:v>0.99499105813896815</c:v>
                </c:pt>
                <c:pt idx="10298">
                  <c:v>0.99501355338684705</c:v>
                </c:pt>
                <c:pt idx="10299">
                  <c:v>0.9954072202247275</c:v>
                </c:pt>
                <c:pt idx="10300">
                  <c:v>0.99594335696584102</c:v>
                </c:pt>
                <c:pt idx="10301">
                  <c:v>0.99617580786058946</c:v>
                </c:pt>
                <c:pt idx="10302">
                  <c:v>0.99627703647604449</c:v>
                </c:pt>
                <c:pt idx="10303">
                  <c:v>0.9959658522137198</c:v>
                </c:pt>
                <c:pt idx="10304">
                  <c:v>0.99558718220775866</c:v>
                </c:pt>
                <c:pt idx="10305">
                  <c:v>0.99440243248613736</c:v>
                </c:pt>
                <c:pt idx="10306">
                  <c:v>0.99415873396744936</c:v>
                </c:pt>
                <c:pt idx="10307">
                  <c:v>0.9940012672322972</c:v>
                </c:pt>
                <c:pt idx="10308">
                  <c:v>0.99422621971108605</c:v>
                </c:pt>
                <c:pt idx="10309">
                  <c:v>0.99464613100482524</c:v>
                </c:pt>
                <c:pt idx="10310">
                  <c:v>0.99497606130704885</c:v>
                </c:pt>
                <c:pt idx="10311">
                  <c:v>0.99469487070856277</c:v>
                </c:pt>
                <c:pt idx="10312">
                  <c:v>0.99465737862876469</c:v>
                </c:pt>
                <c:pt idx="10313">
                  <c:v>0.99421872129512645</c:v>
                </c:pt>
                <c:pt idx="10314">
                  <c:v>0.99360760039441665</c:v>
                </c:pt>
                <c:pt idx="10315">
                  <c:v>0.99335265425178931</c:v>
                </c:pt>
                <c:pt idx="10316">
                  <c:v>0.99289525087825192</c:v>
                </c:pt>
                <c:pt idx="10317">
                  <c:v>0.99306021602936378</c:v>
                </c:pt>
                <c:pt idx="10318">
                  <c:v>0.99332266058795082</c:v>
                </c:pt>
                <c:pt idx="10319">
                  <c:v>0.99345013365926449</c:v>
                </c:pt>
                <c:pt idx="10320">
                  <c:v>0.99326267326027373</c:v>
                </c:pt>
                <c:pt idx="10321">
                  <c:v>0.99327767009219303</c:v>
                </c:pt>
                <c:pt idx="10322">
                  <c:v>0.99285400959047398</c:v>
                </c:pt>
                <c:pt idx="10323">
                  <c:v>0.992794022262797</c:v>
                </c:pt>
                <c:pt idx="10324">
                  <c:v>0.99231412364138072</c:v>
                </c:pt>
                <c:pt idx="10325">
                  <c:v>0.99189046313966178</c:v>
                </c:pt>
                <c:pt idx="10326">
                  <c:v>0.99207417433067269</c:v>
                </c:pt>
                <c:pt idx="10327">
                  <c:v>0.99234036809723947</c:v>
                </c:pt>
                <c:pt idx="10328">
                  <c:v>0.99235911413713851</c:v>
                </c:pt>
                <c:pt idx="10329">
                  <c:v>0.99227288235360278</c:v>
                </c:pt>
                <c:pt idx="10330">
                  <c:v>0.99191670759552042</c:v>
                </c:pt>
                <c:pt idx="10331">
                  <c:v>0.99176299006834812</c:v>
                </c:pt>
                <c:pt idx="10332">
                  <c:v>0.99313145098098021</c:v>
                </c:pt>
                <c:pt idx="10333">
                  <c:v>0.99294399058198957</c:v>
                </c:pt>
                <c:pt idx="10334">
                  <c:v>0.99282776513461535</c:v>
                </c:pt>
                <c:pt idx="10335">
                  <c:v>0.99289150167027218</c:v>
                </c:pt>
                <c:pt idx="10336">
                  <c:v>0.99329641613209207</c:v>
                </c:pt>
                <c:pt idx="10337">
                  <c:v>0.99361509881037635</c:v>
                </c:pt>
                <c:pt idx="10338">
                  <c:v>0.99346138128320394</c:v>
                </c:pt>
                <c:pt idx="10339">
                  <c:v>0.99307521286128309</c:v>
                </c:pt>
                <c:pt idx="10340">
                  <c:v>0.99273403493511991</c:v>
                </c:pt>
                <c:pt idx="10341">
                  <c:v>0.99488608031553338</c:v>
                </c:pt>
                <c:pt idx="10342">
                  <c:v>0.99416248317542921</c:v>
                </c:pt>
                <c:pt idx="10343">
                  <c:v>0.99405375614401459</c:v>
                </c:pt>
                <c:pt idx="10344">
                  <c:v>0.99401251485623665</c:v>
                </c:pt>
                <c:pt idx="10345">
                  <c:v>0.99432369911856122</c:v>
                </c:pt>
                <c:pt idx="10346">
                  <c:v>0.99462363575694634</c:v>
                </c:pt>
                <c:pt idx="10347">
                  <c:v>0.99457864526118855</c:v>
                </c:pt>
                <c:pt idx="10348">
                  <c:v>0.9942299689190659</c:v>
                </c:pt>
                <c:pt idx="10349">
                  <c:v>0.99396377515249901</c:v>
                </c:pt>
                <c:pt idx="10350">
                  <c:v>0.99625454122816559</c:v>
                </c:pt>
                <c:pt idx="10351">
                  <c:v>0.9957821410227089</c:v>
                </c:pt>
                <c:pt idx="10352">
                  <c:v>0.99532098844119177</c:v>
                </c:pt>
                <c:pt idx="10353">
                  <c:v>0.9954072202247275</c:v>
                </c:pt>
                <c:pt idx="10354">
                  <c:v>0.99558343299977881</c:v>
                </c:pt>
                <c:pt idx="10355">
                  <c:v>0.99560217903967785</c:v>
                </c:pt>
                <c:pt idx="10356">
                  <c:v>0.99569590923917317</c:v>
                </c:pt>
                <c:pt idx="10357">
                  <c:v>0.99564342032745579</c:v>
                </c:pt>
                <c:pt idx="10358">
                  <c:v>0.99563967111947604</c:v>
                </c:pt>
                <c:pt idx="10359">
                  <c:v>0.99763424976473725</c:v>
                </c:pt>
                <c:pt idx="10360">
                  <c:v>0.99782920857968749</c:v>
                </c:pt>
                <c:pt idx="10361">
                  <c:v>0.99776172283605091</c:v>
                </c:pt>
                <c:pt idx="10362">
                  <c:v>0.99800167214675894</c:v>
                </c:pt>
                <c:pt idx="10363">
                  <c:v>0.99817038650585066</c:v>
                </c:pt>
                <c:pt idx="10364">
                  <c:v>0.99835409769686156</c:v>
                </c:pt>
                <c:pt idx="10365">
                  <c:v>0.99805791026645618</c:v>
                </c:pt>
                <c:pt idx="10366">
                  <c:v>0.99792668798716266</c:v>
                </c:pt>
                <c:pt idx="10367">
                  <c:v>0.99782171016372789</c:v>
                </c:pt>
                <c:pt idx="10368">
                  <c:v>0.99916767582848121</c:v>
                </c:pt>
                <c:pt idx="10369">
                  <c:v>0.99925765681999679</c:v>
                </c:pt>
                <c:pt idx="10370">
                  <c:v>0.99902520592524824</c:v>
                </c:pt>
                <c:pt idx="10371">
                  <c:v>0.99896521859757126</c:v>
                </c:pt>
                <c:pt idx="10372">
                  <c:v>0.99892772651777317</c:v>
                </c:pt>
                <c:pt idx="10373">
                  <c:v>0.9987777581985805</c:v>
                </c:pt>
                <c:pt idx="10374">
                  <c:v>0.99853780888787247</c:v>
                </c:pt>
                <c:pt idx="10375">
                  <c:v>0.99876651057464105</c:v>
                </c:pt>
                <c:pt idx="10376">
                  <c:v>0.99889023443797498</c:v>
                </c:pt>
                <c:pt idx="10377">
                  <c:v>0.99722183688695765</c:v>
                </c:pt>
                <c:pt idx="10378">
                  <c:v>0.99712810668746232</c:v>
                </c:pt>
                <c:pt idx="10379">
                  <c:v>0.99723683371887684</c:v>
                </c:pt>
                <c:pt idx="10380">
                  <c:v>0.99740554807796855</c:v>
                </c:pt>
                <c:pt idx="10381">
                  <c:v>0.99736430679019061</c:v>
                </c:pt>
                <c:pt idx="10382">
                  <c:v>0.99727432579867503</c:v>
                </c:pt>
                <c:pt idx="10383">
                  <c:v>0.99735305916625117</c:v>
                </c:pt>
                <c:pt idx="10384">
                  <c:v>0.99728557342261448</c:v>
                </c:pt>
                <c:pt idx="10385">
                  <c:v>0.99694439549645142</c:v>
                </c:pt>
                <c:pt idx="10386">
                  <c:v>0.99625079202018574</c:v>
                </c:pt>
                <c:pt idx="10387">
                  <c:v>0.99610457290897303</c:v>
                </c:pt>
                <c:pt idx="10388">
                  <c:v>0.99603708716533634</c:v>
                </c:pt>
                <c:pt idx="10389">
                  <c:v>0.99623579518826644</c:v>
                </c:pt>
                <c:pt idx="10390">
                  <c:v>0.9963782650914994</c:v>
                </c:pt>
                <c:pt idx="10391">
                  <c:v>0.99622079835634725</c:v>
                </c:pt>
                <c:pt idx="10392">
                  <c:v>0.99634452221968106</c:v>
                </c:pt>
                <c:pt idx="10393">
                  <c:v>0.99628828409998382</c:v>
                </c:pt>
                <c:pt idx="10394">
                  <c:v>0.99593210934190157</c:v>
                </c:pt>
                <c:pt idx="10395">
                  <c:v>0.99527599794543398</c:v>
                </c:pt>
                <c:pt idx="10396">
                  <c:v>0.9950248010107865</c:v>
                </c:pt>
                <c:pt idx="10397">
                  <c:v>0.99484108981977559</c:v>
                </c:pt>
                <c:pt idx="10398">
                  <c:v>0.99506979150654429</c:v>
                </c:pt>
                <c:pt idx="10399">
                  <c:v>0.99530224240129272</c:v>
                </c:pt>
                <c:pt idx="10400">
                  <c:v>0.99520476299381755</c:v>
                </c:pt>
                <c:pt idx="10401">
                  <c:v>0.99533598527311107</c:v>
                </c:pt>
                <c:pt idx="10402">
                  <c:v>0.99495731526714981</c:v>
                </c:pt>
                <c:pt idx="10403">
                  <c:v>0.99456739763724911</c:v>
                </c:pt>
                <c:pt idx="10404">
                  <c:v>0.99430495307866218</c:v>
                </c:pt>
                <c:pt idx="10405">
                  <c:v>0.99394877832057982</c:v>
                </c:pt>
                <c:pt idx="10406">
                  <c:v>0.99395252752855956</c:v>
                </c:pt>
                <c:pt idx="10407">
                  <c:v>0.99421872129512645</c:v>
                </c:pt>
                <c:pt idx="10408">
                  <c:v>0.99448491506169323</c:v>
                </c:pt>
                <c:pt idx="10409">
                  <c:v>0.99464238179684539</c:v>
                </c:pt>
                <c:pt idx="10410">
                  <c:v>0.99476610566017931</c:v>
                </c:pt>
                <c:pt idx="10411">
                  <c:v>0.99430870228664192</c:v>
                </c:pt>
                <c:pt idx="10412">
                  <c:v>0.99390003861684217</c:v>
                </c:pt>
                <c:pt idx="10413">
                  <c:v>0.99474361041230042</c:v>
                </c:pt>
                <c:pt idx="10414">
                  <c:v>0.99488608031553338</c:v>
                </c:pt>
                <c:pt idx="10415">
                  <c:v>0.99478860090805821</c:v>
                </c:pt>
                <c:pt idx="10416">
                  <c:v>0.99503229942674609</c:v>
                </c:pt>
                <c:pt idx="10417">
                  <c:v>0.99529849319331287</c:v>
                </c:pt>
                <c:pt idx="10418">
                  <c:v>0.99527224873745423</c:v>
                </c:pt>
                <c:pt idx="10419">
                  <c:v>0.99558343299977881</c:v>
                </c:pt>
                <c:pt idx="10420">
                  <c:v>0.99546720755240459</c:v>
                </c:pt>
                <c:pt idx="10421">
                  <c:v>0.99515977249805976</c:v>
                </c:pt>
                <c:pt idx="10422">
                  <c:v>0.99551969646412197</c:v>
                </c:pt>
                <c:pt idx="10423">
                  <c:v>0.99571465527907232</c:v>
                </c:pt>
                <c:pt idx="10424">
                  <c:v>0.99572590290301177</c:v>
                </c:pt>
                <c:pt idx="10425">
                  <c:v>0.99584962676634559</c:v>
                </c:pt>
                <c:pt idx="10426">
                  <c:v>0.99624704281220589</c:v>
                </c:pt>
                <c:pt idx="10427">
                  <c:v>0.99607457924513443</c:v>
                </c:pt>
                <c:pt idx="10428">
                  <c:v>0.99630328093190312</c:v>
                </c:pt>
                <c:pt idx="10429">
                  <c:v>0.99665570648200563</c:v>
                </c:pt>
                <c:pt idx="10430">
                  <c:v>0.99640450954735815</c:v>
                </c:pt>
                <c:pt idx="10431">
                  <c:v>0.99709436381564398</c:v>
                </c:pt>
                <c:pt idx="10432">
                  <c:v>0.99667445252190479</c:v>
                </c:pt>
                <c:pt idx="10433">
                  <c:v>0.99683191925705694</c:v>
                </c:pt>
                <c:pt idx="10434">
                  <c:v>0.99687690975281473</c:v>
                </c:pt>
                <c:pt idx="10435">
                  <c:v>0.99703437648796689</c:v>
                </c:pt>
                <c:pt idx="10436">
                  <c:v>0.99690315420867337</c:v>
                </c:pt>
                <c:pt idx="10437">
                  <c:v>0.99716934797524026</c:v>
                </c:pt>
                <c:pt idx="10438">
                  <c:v>0.99744304015776664</c:v>
                </c:pt>
                <c:pt idx="10439">
                  <c:v>0.99746178619766579</c:v>
                </c:pt>
                <c:pt idx="10440">
                  <c:v>0.99893147572575292</c:v>
                </c:pt>
                <c:pt idx="10441">
                  <c:v>0.99868402799908518</c:v>
                </c:pt>
                <c:pt idx="10442">
                  <c:v>0.99898021542949056</c:v>
                </c:pt>
                <c:pt idx="10443">
                  <c:v>0.99931014573171417</c:v>
                </c:pt>
                <c:pt idx="10444">
                  <c:v>0.99890148206191443</c:v>
                </c:pt>
                <c:pt idx="10445">
                  <c:v>0.99850406601605413</c:v>
                </c:pt>
                <c:pt idx="10446">
                  <c:v>0.99855655492777151</c:v>
                </c:pt>
                <c:pt idx="10447">
                  <c:v>0.99862778987938794</c:v>
                </c:pt>
                <c:pt idx="10448">
                  <c:v>0.9990064598853492</c:v>
                </c:pt>
                <c:pt idx="10449">
                  <c:v>0.99962132999403874</c:v>
                </c:pt>
                <c:pt idx="10450">
                  <c:v>0.99940762513918935</c:v>
                </c:pt>
                <c:pt idx="10451">
                  <c:v>0.99945261563494714</c:v>
                </c:pt>
                <c:pt idx="10452">
                  <c:v>0.99927265365191609</c:v>
                </c:pt>
                <c:pt idx="10453">
                  <c:v>0.99932139335565362</c:v>
                </c:pt>
                <c:pt idx="10454">
                  <c:v>0.99969256494565528</c:v>
                </c:pt>
                <c:pt idx="10455">
                  <c:v>0.99944886642696729</c:v>
                </c:pt>
                <c:pt idx="10456">
                  <c:v>0.99940762513918935</c:v>
                </c:pt>
                <c:pt idx="10457">
                  <c:v>0.99950885375464438</c:v>
                </c:pt>
                <c:pt idx="10458">
                  <c:v>0.99806915789039563</c:v>
                </c:pt>
                <c:pt idx="10459">
                  <c:v>0.99788169749140498</c:v>
                </c:pt>
                <c:pt idx="10460">
                  <c:v>0.99814414204999191</c:v>
                </c:pt>
                <c:pt idx="10461">
                  <c:v>0.99828286274524503</c:v>
                </c:pt>
                <c:pt idx="10462">
                  <c:v>0.99827536432928543</c:v>
                </c:pt>
                <c:pt idx="10463">
                  <c:v>0.99802416739463784</c:v>
                </c:pt>
                <c:pt idx="10464">
                  <c:v>0.99819288175372956</c:v>
                </c:pt>
                <c:pt idx="10465">
                  <c:v>0.99836159611282116</c:v>
                </c:pt>
                <c:pt idx="10466">
                  <c:v>0.99813664363403232</c:v>
                </c:pt>
                <c:pt idx="10467">
                  <c:v>0.99751427510938317</c:v>
                </c:pt>
                <c:pt idx="10468">
                  <c:v>0.99737180520615021</c:v>
                </c:pt>
                <c:pt idx="10469">
                  <c:v>0.99764924659665644</c:v>
                </c:pt>
                <c:pt idx="10470">
                  <c:v>0.99757801164504001</c:v>
                </c:pt>
                <c:pt idx="10471">
                  <c:v>0.99737555441413006</c:v>
                </c:pt>
                <c:pt idx="10472">
                  <c:v>0.99708311619170453</c:v>
                </c:pt>
                <c:pt idx="10473">
                  <c:v>0.9972255860949375</c:v>
                </c:pt>
                <c:pt idx="10474">
                  <c:v>0.99748803065352443</c:v>
                </c:pt>
                <c:pt idx="10475">
                  <c:v>0.99724058292685669</c:v>
                </c:pt>
                <c:pt idx="10476">
                  <c:v>0.99678692876129915</c:v>
                </c:pt>
                <c:pt idx="10477">
                  <c:v>0.99665570648200563</c:v>
                </c:pt>
                <c:pt idx="10478">
                  <c:v>0.99679442717725886</c:v>
                </c:pt>
                <c:pt idx="10479">
                  <c:v>0.99661071598624795</c:v>
                </c:pt>
                <c:pt idx="10480">
                  <c:v>0.99642700479523705</c:v>
                </c:pt>
                <c:pt idx="10481">
                  <c:v>0.99620205231644821</c:v>
                </c:pt>
                <c:pt idx="10482">
                  <c:v>0.99633327459574161</c:v>
                </c:pt>
                <c:pt idx="10483">
                  <c:v>0.9965919699463488</c:v>
                </c:pt>
                <c:pt idx="10484">
                  <c:v>0.99653573182665167</c:v>
                </c:pt>
                <c:pt idx="10485">
                  <c:v>0.99599959508553815</c:v>
                </c:pt>
                <c:pt idx="10486">
                  <c:v>0.99590961409402268</c:v>
                </c:pt>
                <c:pt idx="10487">
                  <c:v>0.99609707449301332</c:v>
                </c:pt>
                <c:pt idx="10488">
                  <c:v>0.99614206498877111</c:v>
                </c:pt>
                <c:pt idx="10489">
                  <c:v>0.99612331894887207</c:v>
                </c:pt>
                <c:pt idx="10490">
                  <c:v>0.99597709983765925</c:v>
                </c:pt>
                <c:pt idx="10491">
                  <c:v>0.99617580786058946</c:v>
                </c:pt>
                <c:pt idx="10492">
                  <c:v>0.99661446519422769</c:v>
                </c:pt>
                <c:pt idx="10493">
                  <c:v>0.99632577617978202</c:v>
                </c:pt>
                <c:pt idx="10494">
                  <c:v>0.99663321123412674</c:v>
                </c:pt>
                <c:pt idx="10495">
                  <c:v>0.99676443351342026</c:v>
                </c:pt>
                <c:pt idx="10496">
                  <c:v>0.99691065262463308</c:v>
                </c:pt>
                <c:pt idx="10497">
                  <c:v>0.99692190024857252</c:v>
                </c:pt>
                <c:pt idx="10498">
                  <c:v>0.99683191925705694</c:v>
                </c:pt>
                <c:pt idx="10499">
                  <c:v>0.99643450321119664</c:v>
                </c:pt>
                <c:pt idx="10500">
                  <c:v>0.99659571915432865</c:v>
                </c:pt>
                <c:pt idx="10501">
                  <c:v>0.99716184955928056</c:v>
                </c:pt>
                <c:pt idx="10502">
                  <c:v>0.99709061460766413</c:v>
                </c:pt>
                <c:pt idx="10503">
                  <c:v>0.99731931629443282</c:v>
                </c:pt>
                <c:pt idx="10504">
                  <c:v>0.99752927194130236</c:v>
                </c:pt>
                <c:pt idx="10505">
                  <c:v>0.99772423075625272</c:v>
                </c:pt>
                <c:pt idx="10506">
                  <c:v>0.99770548471635367</c:v>
                </c:pt>
                <c:pt idx="10507">
                  <c:v>0.99723308451089709</c:v>
                </c:pt>
                <c:pt idx="10508">
                  <c:v>0.9969818875762495</c:v>
                </c:pt>
                <c:pt idx="10509">
                  <c:v>0.9972030908470586</c:v>
                </c:pt>
                <c:pt idx="10510">
                  <c:v>0.9976080053088785</c:v>
                </c:pt>
                <c:pt idx="10511">
                  <c:v>0.99757801164504001</c:v>
                </c:pt>
                <c:pt idx="10512">
                  <c:v>0.99808415472231493</c:v>
                </c:pt>
                <c:pt idx="10513">
                  <c:v>0.99829036116120473</c:v>
                </c:pt>
                <c:pt idx="10514">
                  <c:v>0.99832035482504322</c:v>
                </c:pt>
                <c:pt idx="10515">
                  <c:v>0.99823787224948735</c:v>
                </c:pt>
                <c:pt idx="10516">
                  <c:v>0.99785545303554624</c:v>
                </c:pt>
                <c:pt idx="10517">
                  <c:v>0.99781046253978845</c:v>
                </c:pt>
                <c:pt idx="10518">
                  <c:v>0.99797542769090031</c:v>
                </c:pt>
                <c:pt idx="10519">
                  <c:v>0.99805416105847644</c:v>
                </c:pt>
                <c:pt idx="10520">
                  <c:v>0.99803541501857729</c:v>
                </c:pt>
                <c:pt idx="10521">
                  <c:v>0.99969631415363502</c:v>
                </c:pt>
                <c:pt idx="10522">
                  <c:v>0.99950510454666452</c:v>
                </c:pt>
                <c:pt idx="10523">
                  <c:v>0.99931014573171417</c:v>
                </c:pt>
                <c:pt idx="10524">
                  <c:v>0.99952385058656357</c:v>
                </c:pt>
                <c:pt idx="10525">
                  <c:v>0.99962882840999834</c:v>
                </c:pt>
                <c:pt idx="10526">
                  <c:v>0.99914518058060231</c:v>
                </c:pt>
                <c:pt idx="10527">
                  <c:v>0.99930264731575458</c:v>
                </c:pt>
                <c:pt idx="10528">
                  <c:v>0.99933639018757292</c:v>
                </c:pt>
                <c:pt idx="10529">
                  <c:v>0.9994038759312095</c:v>
                </c:pt>
                <c:pt idx="10530">
                  <c:v>0.9998312856409084</c:v>
                </c:pt>
                <c:pt idx="10531">
                  <c:v>0.99965882207383694</c:v>
                </c:pt>
                <c:pt idx="10532">
                  <c:v>0.99982003801696895</c:v>
                </c:pt>
                <c:pt idx="10533">
                  <c:v>0.99970006336161488</c:v>
                </c:pt>
                <c:pt idx="10534">
                  <c:v>0.99963257761797819</c:v>
                </c:pt>
                <c:pt idx="10535">
                  <c:v>0.99956884108232136</c:v>
                </c:pt>
                <c:pt idx="10536">
                  <c:v>0.99992126663242387</c:v>
                </c:pt>
                <c:pt idx="10537">
                  <c:v>0.99965882207383694</c:v>
                </c:pt>
                <c:pt idx="10538">
                  <c:v>0.99961383157807915</c:v>
                </c:pt>
                <c:pt idx="10539">
                  <c:v>0.99872901849484297</c:v>
                </c:pt>
                <c:pt idx="10540">
                  <c:v>0.99861279304746875</c:v>
                </c:pt>
                <c:pt idx="10541">
                  <c:v>0.99884899315019704</c:v>
                </c:pt>
                <c:pt idx="10542">
                  <c:v>0.99887523760605568</c:v>
                </c:pt>
                <c:pt idx="10543">
                  <c:v>0.99888273602201538</c:v>
                </c:pt>
                <c:pt idx="10544">
                  <c:v>0.99885649156615663</c:v>
                </c:pt>
                <c:pt idx="10545">
                  <c:v>0.99873651691080256</c:v>
                </c:pt>
                <c:pt idx="10546">
                  <c:v>0.99869152641504477</c:v>
                </c:pt>
                <c:pt idx="10547">
                  <c:v>0.99870277403898422</c:v>
                </c:pt>
                <c:pt idx="10548">
                  <c:v>0.99817788492181025</c:v>
                </c:pt>
                <c:pt idx="10549">
                  <c:v>0.99810290076221397</c:v>
                </c:pt>
                <c:pt idx="10550">
                  <c:v>0.998204129377669</c:v>
                </c:pt>
                <c:pt idx="10551">
                  <c:v>0.99822287541756805</c:v>
                </c:pt>
                <c:pt idx="10552">
                  <c:v>0.99822287541756805</c:v>
                </c:pt>
                <c:pt idx="10553">
                  <c:v>0.9981891325457497</c:v>
                </c:pt>
                <c:pt idx="10554">
                  <c:v>0.99803916422655714</c:v>
                </c:pt>
                <c:pt idx="10555">
                  <c:v>0.99790794194726362</c:v>
                </c:pt>
                <c:pt idx="10556">
                  <c:v>0.99793043719514252</c:v>
                </c:pt>
                <c:pt idx="10557">
                  <c:v>0.99763799897271699</c:v>
                </c:pt>
                <c:pt idx="10558">
                  <c:v>0.99750677669342347</c:v>
                </c:pt>
                <c:pt idx="10559">
                  <c:v>0.99755551639716111</c:v>
                </c:pt>
                <c:pt idx="10560">
                  <c:v>0.9975705132290803</c:v>
                </c:pt>
                <c:pt idx="10561">
                  <c:v>0.99744304015776664</c:v>
                </c:pt>
                <c:pt idx="10562">
                  <c:v>0.99740554807796855</c:v>
                </c:pt>
                <c:pt idx="10563">
                  <c:v>0.99737180520615021</c:v>
                </c:pt>
                <c:pt idx="10564">
                  <c:v>0.99733806233433187</c:v>
                </c:pt>
                <c:pt idx="10565">
                  <c:v>0.99738305283008966</c:v>
                </c:pt>
                <c:pt idx="10566">
                  <c:v>0.99715435114332096</c:v>
                </c:pt>
                <c:pt idx="10567">
                  <c:v>0.9972030908470586</c:v>
                </c:pt>
                <c:pt idx="10568">
                  <c:v>0.99738680203806951</c:v>
                </c:pt>
                <c:pt idx="10569">
                  <c:v>0.9975855100609996</c:v>
                </c:pt>
                <c:pt idx="10570">
                  <c:v>0.99754051956524181</c:v>
                </c:pt>
                <c:pt idx="10571">
                  <c:v>0.99746553540564553</c:v>
                </c:pt>
                <c:pt idx="10572">
                  <c:v>0.99745053857372634</c:v>
                </c:pt>
                <c:pt idx="10573">
                  <c:v>0.99728557342261448</c:v>
                </c:pt>
                <c:pt idx="10574">
                  <c:v>0.99724058292685669</c:v>
                </c:pt>
                <c:pt idx="10575">
                  <c:v>0.99772423075625272</c:v>
                </c:pt>
                <c:pt idx="10576">
                  <c:v>0.99766799263655548</c:v>
                </c:pt>
                <c:pt idx="10577">
                  <c:v>0.99783295778766734</c:v>
                </c:pt>
                <c:pt idx="10578">
                  <c:v>0.99803166581059755</c:v>
                </c:pt>
                <c:pt idx="10579">
                  <c:v>0.99794168481908196</c:v>
                </c:pt>
                <c:pt idx="10580">
                  <c:v>0.99788919590736458</c:v>
                </c:pt>
                <c:pt idx="10581">
                  <c:v>0.99790419273928388</c:v>
                </c:pt>
                <c:pt idx="10582">
                  <c:v>0.99775797362807106</c:v>
                </c:pt>
                <c:pt idx="10583">
                  <c:v>0.99767174184453533</c:v>
                </c:pt>
                <c:pt idx="10584">
                  <c:v>0.99826411670534598</c:v>
                </c:pt>
                <c:pt idx="10585">
                  <c:v>0.99821912620958819</c:v>
                </c:pt>
                <c:pt idx="10586">
                  <c:v>0.99827911353726528</c:v>
                </c:pt>
                <c:pt idx="10587">
                  <c:v>0.99844407868837703</c:v>
                </c:pt>
                <c:pt idx="10588">
                  <c:v>0.99834285007292212</c:v>
                </c:pt>
                <c:pt idx="10589">
                  <c:v>0.99834285007292212</c:v>
                </c:pt>
                <c:pt idx="10590">
                  <c:v>0.99835409769686156</c:v>
                </c:pt>
                <c:pt idx="10591">
                  <c:v>0.99823412304150749</c:v>
                </c:pt>
                <c:pt idx="10592">
                  <c:v>0.99810290076221397</c:v>
                </c:pt>
                <c:pt idx="10593">
                  <c:v>0.99881899948635855</c:v>
                </c:pt>
                <c:pt idx="10594">
                  <c:v>0.99876651057464105</c:v>
                </c:pt>
                <c:pt idx="10595">
                  <c:v>0.99872526928686312</c:v>
                </c:pt>
                <c:pt idx="10596">
                  <c:v>0.99882274869433829</c:v>
                </c:pt>
                <c:pt idx="10597">
                  <c:v>0.99874026611878242</c:v>
                </c:pt>
                <c:pt idx="10598">
                  <c:v>0.9988002534464594</c:v>
                </c:pt>
                <c:pt idx="10599">
                  <c:v>0.9988077518624191</c:v>
                </c:pt>
                <c:pt idx="10600">
                  <c:v>0.99875151374272186</c:v>
                </c:pt>
                <c:pt idx="10601">
                  <c:v>0.99879650423847965</c:v>
                </c:pt>
                <c:pt idx="10602">
                  <c:v>0.99953884741848287</c:v>
                </c:pt>
                <c:pt idx="10603">
                  <c:v>0.99974130464939281</c:v>
                </c:pt>
                <c:pt idx="10604">
                  <c:v>0.99967381890575613</c:v>
                </c:pt>
                <c:pt idx="10605">
                  <c:v>0.99969256494565528</c:v>
                </c:pt>
                <c:pt idx="10606">
                  <c:v>0.99991376821646427</c:v>
                </c:pt>
                <c:pt idx="10607">
                  <c:v>0.99985003168080744</c:v>
                </c:pt>
                <c:pt idx="10608">
                  <c:v>0.9998087903930295</c:v>
                </c:pt>
                <c:pt idx="10609">
                  <c:v>0.99995126029626247</c:v>
                </c:pt>
                <c:pt idx="10610">
                  <c:v>0.99996625712818166</c:v>
                </c:pt>
                <c:pt idx="10611">
                  <c:v>0.9998087903930295</c:v>
                </c:pt>
                <c:pt idx="10612">
                  <c:v>0.99986502851272674</c:v>
                </c:pt>
                <c:pt idx="10613">
                  <c:v>1</c:v>
                </c:pt>
                <c:pt idx="10614">
                  <c:v>0.99982753643292854</c:v>
                </c:pt>
                <c:pt idx="10615">
                  <c:v>0.99973755544141296</c:v>
                </c:pt>
                <c:pt idx="10616">
                  <c:v>0.99978629514515061</c:v>
                </c:pt>
                <c:pt idx="10617">
                  <c:v>0.99974130464939281</c:v>
                </c:pt>
                <c:pt idx="10618">
                  <c:v>0.99966257128181668</c:v>
                </c:pt>
                <c:pt idx="10619">
                  <c:v>0.99966257128181668</c:v>
                </c:pt>
                <c:pt idx="10620">
                  <c:v>0.99918267266040051</c:v>
                </c:pt>
                <c:pt idx="10621">
                  <c:v>0.99916767582848121</c:v>
                </c:pt>
                <c:pt idx="10622">
                  <c:v>0.99916767582848121</c:v>
                </c:pt>
                <c:pt idx="10623">
                  <c:v>0.99916392662050146</c:v>
                </c:pt>
                <c:pt idx="10624">
                  <c:v>0.99913393295666286</c:v>
                </c:pt>
                <c:pt idx="10625">
                  <c:v>0.99911143770878397</c:v>
                </c:pt>
                <c:pt idx="10626">
                  <c:v>0.9992276631561583</c:v>
                </c:pt>
                <c:pt idx="10627">
                  <c:v>0.99928390127585542</c:v>
                </c:pt>
                <c:pt idx="10628">
                  <c:v>0.99929139969181513</c:v>
                </c:pt>
                <c:pt idx="10629">
                  <c:v>0.99853031047191276</c:v>
                </c:pt>
                <c:pt idx="10630">
                  <c:v>0.99851156443201372</c:v>
                </c:pt>
                <c:pt idx="10631">
                  <c:v>0.99849281839211468</c:v>
                </c:pt>
                <c:pt idx="10632">
                  <c:v>0.99855280571979166</c:v>
                </c:pt>
                <c:pt idx="10633">
                  <c:v>0.99854905651181192</c:v>
                </c:pt>
                <c:pt idx="10634">
                  <c:v>0.99866528195918614</c:v>
                </c:pt>
                <c:pt idx="10635">
                  <c:v>0.99871402166292367</c:v>
                </c:pt>
                <c:pt idx="10636">
                  <c:v>0.99871402166292367</c:v>
                </c:pt>
                <c:pt idx="10637">
                  <c:v>0.99873651691080256</c:v>
                </c:pt>
                <c:pt idx="10638">
                  <c:v>0.99804291343453699</c:v>
                </c:pt>
                <c:pt idx="10639">
                  <c:v>0.99801291977069839</c:v>
                </c:pt>
                <c:pt idx="10640">
                  <c:v>0.99807665630635534</c:v>
                </c:pt>
                <c:pt idx="10641">
                  <c:v>0.99809165313827453</c:v>
                </c:pt>
                <c:pt idx="10642">
                  <c:v>0.99809915155423412</c:v>
                </c:pt>
                <c:pt idx="10643">
                  <c:v>0.99818163412979011</c:v>
                </c:pt>
                <c:pt idx="10644">
                  <c:v>0.99814039284201217</c:v>
                </c:pt>
                <c:pt idx="10645">
                  <c:v>0.99814414204999191</c:v>
                </c:pt>
                <c:pt idx="10646">
                  <c:v>0.9981741357138304</c:v>
                </c:pt>
                <c:pt idx="10647">
                  <c:v>0.99784420541160679</c:v>
                </c:pt>
                <c:pt idx="10648">
                  <c:v>0.99775797362807106</c:v>
                </c:pt>
                <c:pt idx="10649">
                  <c:v>0.99790044353130403</c:v>
                </c:pt>
                <c:pt idx="10650">
                  <c:v>0.99808415472231493</c:v>
                </c:pt>
                <c:pt idx="10651">
                  <c:v>0.99806540868241589</c:v>
                </c:pt>
                <c:pt idx="10652">
                  <c:v>0.99811789759413327</c:v>
                </c:pt>
                <c:pt idx="10653">
                  <c:v>0.99792668798716266</c:v>
                </c:pt>
                <c:pt idx="10654">
                  <c:v>0.99787794828342513</c:v>
                </c:pt>
                <c:pt idx="10655">
                  <c:v>0.99791918957120307</c:v>
                </c:pt>
                <c:pt idx="10656">
                  <c:v>0.99814039284201217</c:v>
                </c:pt>
                <c:pt idx="10657">
                  <c:v>0.9981741357138304</c:v>
                </c:pt>
                <c:pt idx="10658">
                  <c:v>0.99833535165696252</c:v>
                </c:pt>
                <c:pt idx="10659">
                  <c:v>0.99844407868837703</c:v>
                </c:pt>
                <c:pt idx="10660">
                  <c:v>0.99843658027241744</c:v>
                </c:pt>
                <c:pt idx="10661">
                  <c:v>0.99852656126393302</c:v>
                </c:pt>
                <c:pt idx="10662">
                  <c:v>0.99837659294474046</c:v>
                </c:pt>
                <c:pt idx="10663">
                  <c:v>0.99830535799312392</c:v>
                </c:pt>
                <c:pt idx="10664">
                  <c:v>0.99834659928090186</c:v>
                </c:pt>
                <c:pt idx="10665">
                  <c:v>0.99856780255171096</c:v>
                </c:pt>
                <c:pt idx="10666">
                  <c:v>0.9986240406714082</c:v>
                </c:pt>
                <c:pt idx="10667">
                  <c:v>0.99877025978262091</c:v>
                </c:pt>
                <c:pt idx="10668">
                  <c:v>0.99876651057464105</c:v>
                </c:pt>
                <c:pt idx="10669">
                  <c:v>0.9988077518624191</c:v>
                </c:pt>
                <c:pt idx="10670">
                  <c:v>0.99889773285393457</c:v>
                </c:pt>
                <c:pt idx="10671">
                  <c:v>0.99883774552625759</c:v>
                </c:pt>
                <c:pt idx="10672">
                  <c:v>0.99873651691080256</c:v>
                </c:pt>
                <c:pt idx="10673">
                  <c:v>0.99872152007888337</c:v>
                </c:pt>
                <c:pt idx="10674">
                  <c:v>0.99909269166888492</c:v>
                </c:pt>
                <c:pt idx="10675">
                  <c:v>0.99907394562898588</c:v>
                </c:pt>
                <c:pt idx="10676">
                  <c:v>0.99911893612474367</c:v>
                </c:pt>
                <c:pt idx="10677">
                  <c:v>0.99912643454070327</c:v>
                </c:pt>
                <c:pt idx="10678">
                  <c:v>0.99917517424444091</c:v>
                </c:pt>
                <c:pt idx="10679">
                  <c:v>0.99917892345242065</c:v>
                </c:pt>
                <c:pt idx="10680">
                  <c:v>0.99913018374868312</c:v>
                </c:pt>
                <c:pt idx="10681">
                  <c:v>0.99905145038110699</c:v>
                </c:pt>
                <c:pt idx="10682">
                  <c:v>0.99900271067736945</c:v>
                </c:pt>
                <c:pt idx="10683">
                  <c:v>0.99983878405686799</c:v>
                </c:pt>
                <c:pt idx="10684">
                  <c:v>0.99980129197706979</c:v>
                </c:pt>
                <c:pt idx="10685">
                  <c:v>0.99974130464939281</c:v>
                </c:pt>
                <c:pt idx="10686">
                  <c:v>0.99967006969777639</c:v>
                </c:pt>
                <c:pt idx="10687">
                  <c:v>0.99967006969777639</c:v>
                </c:pt>
                <c:pt idx="10688">
                  <c:v>0.99968881573767543</c:v>
                </c:pt>
                <c:pt idx="10689">
                  <c:v>0.99968881573767543</c:v>
                </c:pt>
                <c:pt idx="10690">
                  <c:v>0.99985003168080744</c:v>
                </c:pt>
                <c:pt idx="10691">
                  <c:v>0.99969256494565528</c:v>
                </c:pt>
                <c:pt idx="10692">
                  <c:v>0.99992126663242387</c:v>
                </c:pt>
                <c:pt idx="10693">
                  <c:v>0.99986502851272674</c:v>
                </c:pt>
                <c:pt idx="10694">
                  <c:v>0.99982753643292854</c:v>
                </c:pt>
                <c:pt idx="10695">
                  <c:v>0.99988752376060552</c:v>
                </c:pt>
                <c:pt idx="10696">
                  <c:v>0.99984628247282759</c:v>
                </c:pt>
                <c:pt idx="10697">
                  <c:v>0.99978629514515061</c:v>
                </c:pt>
                <c:pt idx="10698">
                  <c:v>0.99971880940151392</c:v>
                </c:pt>
                <c:pt idx="10699">
                  <c:v>0.99971880940151392</c:v>
                </c:pt>
                <c:pt idx="10700">
                  <c:v>0.99972255860949377</c:v>
                </c:pt>
                <c:pt idx="10701">
                  <c:v>0.99952385058656357</c:v>
                </c:pt>
                <c:pt idx="10702">
                  <c:v>0.99947136167484618</c:v>
                </c:pt>
                <c:pt idx="10703">
                  <c:v>0.9993813806833306</c:v>
                </c:pt>
                <c:pt idx="10704">
                  <c:v>0.99936263464343156</c:v>
                </c:pt>
                <c:pt idx="10705">
                  <c:v>0.99942637117908839</c:v>
                </c:pt>
                <c:pt idx="10706">
                  <c:v>0.99946386325888659</c:v>
                </c:pt>
                <c:pt idx="10707">
                  <c:v>0.99944886642696729</c:v>
                </c:pt>
                <c:pt idx="10708">
                  <c:v>0.9993963775152499</c:v>
                </c:pt>
                <c:pt idx="10709">
                  <c:v>0.99937013305939115</c:v>
                </c:pt>
                <c:pt idx="10710">
                  <c:v>0.99889773285393457</c:v>
                </c:pt>
                <c:pt idx="10711">
                  <c:v>0.99893897414171251</c:v>
                </c:pt>
                <c:pt idx="10712">
                  <c:v>0.99902895513322809</c:v>
                </c:pt>
                <c:pt idx="10713">
                  <c:v>0.99906644721302629</c:v>
                </c:pt>
                <c:pt idx="10714">
                  <c:v>0.99914518058060231</c:v>
                </c:pt>
                <c:pt idx="10715">
                  <c:v>0.99924265998807749</c:v>
                </c:pt>
                <c:pt idx="10716">
                  <c:v>0.9992276631561583</c:v>
                </c:pt>
                <c:pt idx="10717">
                  <c:v>0.99916767582848121</c:v>
                </c:pt>
                <c:pt idx="10718">
                  <c:v>0.99911518691676382</c:v>
                </c:pt>
                <c:pt idx="10719">
                  <c:v>0.99868777720706503</c:v>
                </c:pt>
                <c:pt idx="10720">
                  <c:v>0.99867278037514573</c:v>
                </c:pt>
                <c:pt idx="10721">
                  <c:v>0.99875526295070172</c:v>
                </c:pt>
                <c:pt idx="10722">
                  <c:v>0.99875901215868146</c:v>
                </c:pt>
                <c:pt idx="10723">
                  <c:v>0.99874776453474201</c:v>
                </c:pt>
                <c:pt idx="10724">
                  <c:v>0.99884149473423745</c:v>
                </c:pt>
                <c:pt idx="10725">
                  <c:v>0.99891647889383373</c:v>
                </c:pt>
                <c:pt idx="10726">
                  <c:v>0.99894272334969236</c:v>
                </c:pt>
                <c:pt idx="10727">
                  <c:v>0.99887898681403553</c:v>
                </c:pt>
                <c:pt idx="10728">
                  <c:v>0.99851531363999357</c:v>
                </c:pt>
                <c:pt idx="10729">
                  <c:v>0.99842908185645785</c:v>
                </c:pt>
                <c:pt idx="10730">
                  <c:v>0.99844782789635689</c:v>
                </c:pt>
                <c:pt idx="10731">
                  <c:v>0.99850031680807427</c:v>
                </c:pt>
                <c:pt idx="10732">
                  <c:v>0.99851156443201372</c:v>
                </c:pt>
                <c:pt idx="10733">
                  <c:v>0.99855280571979166</c:v>
                </c:pt>
                <c:pt idx="10734">
                  <c:v>0.99843283106443759</c:v>
                </c:pt>
                <c:pt idx="10735">
                  <c:v>0.99847407235221564</c:v>
                </c:pt>
                <c:pt idx="10736">
                  <c:v>0.99851156443201372</c:v>
                </c:pt>
                <c:pt idx="10737">
                  <c:v>0.99868402799908518</c:v>
                </c:pt>
                <c:pt idx="10738">
                  <c:v>0.99869902483100448</c:v>
                </c:pt>
                <c:pt idx="10739">
                  <c:v>0.99883399631827774</c:v>
                </c:pt>
                <c:pt idx="10740">
                  <c:v>0.99871402166292367</c:v>
                </c:pt>
                <c:pt idx="10741">
                  <c:v>0.99866903116716599</c:v>
                </c:pt>
                <c:pt idx="10742">
                  <c:v>0.99892397730979332</c:v>
                </c:pt>
                <c:pt idx="10743">
                  <c:v>0.99886773919009608</c:v>
                </c:pt>
                <c:pt idx="10744">
                  <c:v>0.99883774552625759</c:v>
                </c:pt>
                <c:pt idx="10745">
                  <c:v>0.99883399631827774</c:v>
                </c:pt>
                <c:pt idx="10746">
                  <c:v>0.99908894246090518</c:v>
                </c:pt>
                <c:pt idx="10747">
                  <c:v>0.99915267899656202</c:v>
                </c:pt>
                <c:pt idx="10748">
                  <c:v>0.99910019008484463</c:v>
                </c:pt>
                <c:pt idx="10749">
                  <c:v>0.99898021542949056</c:v>
                </c:pt>
                <c:pt idx="10750">
                  <c:v>0.99903645354918769</c:v>
                </c:pt>
                <c:pt idx="10751">
                  <c:v>0.99920891711625914</c:v>
                </c:pt>
                <c:pt idx="10752">
                  <c:v>0.99916392662050146</c:v>
                </c:pt>
                <c:pt idx="10753">
                  <c:v>0.99908519325292533</c:v>
                </c:pt>
                <c:pt idx="10754">
                  <c:v>0.99908519325292533</c:v>
                </c:pt>
                <c:pt idx="10755">
                  <c:v>0.99935888543545182</c:v>
                </c:pt>
                <c:pt idx="10756">
                  <c:v>0.99940762513918935</c:v>
                </c:pt>
                <c:pt idx="10757">
                  <c:v>0.99935888543545182</c:v>
                </c:pt>
                <c:pt idx="10758">
                  <c:v>0.99930264731575458</c:v>
                </c:pt>
                <c:pt idx="10759">
                  <c:v>0.9993813806833306</c:v>
                </c:pt>
                <c:pt idx="10760">
                  <c:v>0.99947136167484618</c:v>
                </c:pt>
                <c:pt idx="10761">
                  <c:v>0.99944511721898754</c:v>
                </c:pt>
                <c:pt idx="10762">
                  <c:v>0.99938887909929031</c:v>
                </c:pt>
                <c:pt idx="10763">
                  <c:v>0.99935138701949211</c:v>
                </c:pt>
                <c:pt idx="10764">
                  <c:v>0.99967381890575613</c:v>
                </c:pt>
                <c:pt idx="10765">
                  <c:v>0.99980129197706979</c:v>
                </c:pt>
                <c:pt idx="10766">
                  <c:v>0.99982378722494869</c:v>
                </c:pt>
                <c:pt idx="10767">
                  <c:v>0.99985753009676703</c:v>
                </c:pt>
                <c:pt idx="10768">
                  <c:v>0.99982003801696895</c:v>
                </c:pt>
                <c:pt idx="10769">
                  <c:v>0.99973380623343322</c:v>
                </c:pt>
                <c:pt idx="10770">
                  <c:v>0.99971880940151392</c:v>
                </c:pt>
                <c:pt idx="10771">
                  <c:v>0.9999625079202018</c:v>
                </c:pt>
                <c:pt idx="10772">
                  <c:v>0.99992501584040372</c:v>
                </c:pt>
                <c:pt idx="10773">
                  <c:v>0.99983878405686799</c:v>
                </c:pt>
                <c:pt idx="10774">
                  <c:v>0.99983878405686799</c:v>
                </c:pt>
                <c:pt idx="10775">
                  <c:v>0.99980129197706979</c:v>
                </c:pt>
                <c:pt idx="10776">
                  <c:v>0.9998312856409084</c:v>
                </c:pt>
                <c:pt idx="10777">
                  <c:v>0.99978629514515061</c:v>
                </c:pt>
                <c:pt idx="10778">
                  <c:v>0.99978254593717075</c:v>
                </c:pt>
                <c:pt idx="10779">
                  <c:v>0.99979004435313035</c:v>
                </c:pt>
                <c:pt idx="10780">
                  <c:v>0.99982003801696895</c:v>
                </c:pt>
                <c:pt idx="10781">
                  <c:v>0.99984628247282759</c:v>
                </c:pt>
                <c:pt idx="10782">
                  <c:v>0.99953509821050301</c:v>
                </c:pt>
                <c:pt idx="10783">
                  <c:v>0.99952010137858383</c:v>
                </c:pt>
                <c:pt idx="10784">
                  <c:v>0.99946761246686633</c:v>
                </c:pt>
                <c:pt idx="10785">
                  <c:v>0.99953134900252316</c:v>
                </c:pt>
                <c:pt idx="10786">
                  <c:v>0.99958383791424066</c:v>
                </c:pt>
                <c:pt idx="10787">
                  <c:v>0.99957633949828095</c:v>
                </c:pt>
                <c:pt idx="10788">
                  <c:v>0.99954634583444246</c:v>
                </c:pt>
                <c:pt idx="10789">
                  <c:v>0.99949385692272508</c:v>
                </c:pt>
                <c:pt idx="10790">
                  <c:v>0.99945261563494714</c:v>
                </c:pt>
                <c:pt idx="10791">
                  <c:v>0.99931389493969403</c:v>
                </c:pt>
                <c:pt idx="10792">
                  <c:v>0.99932139335565362</c:v>
                </c:pt>
                <c:pt idx="10793">
                  <c:v>0.99930264731575458</c:v>
                </c:pt>
                <c:pt idx="10794">
                  <c:v>0.99927265365191609</c:v>
                </c:pt>
                <c:pt idx="10795">
                  <c:v>0.99935138701949211</c:v>
                </c:pt>
                <c:pt idx="10796">
                  <c:v>0.99935513622747196</c:v>
                </c:pt>
                <c:pt idx="10797">
                  <c:v>0.99932139335565362</c:v>
                </c:pt>
                <c:pt idx="10798">
                  <c:v>0.99927265365191609</c:v>
                </c:pt>
                <c:pt idx="10799">
                  <c:v>0.99920891711625914</c:v>
                </c:pt>
                <c:pt idx="10800">
                  <c:v>0.99917892345242065</c:v>
                </c:pt>
                <c:pt idx="10801">
                  <c:v>0.9992051679082794</c:v>
                </c:pt>
                <c:pt idx="10802">
                  <c:v>0.99918267266040051</c:v>
                </c:pt>
                <c:pt idx="10803">
                  <c:v>0.99914518058060231</c:v>
                </c:pt>
                <c:pt idx="10804">
                  <c:v>0.99910768850080423</c:v>
                </c:pt>
                <c:pt idx="10805">
                  <c:v>0.99913018374868312</c:v>
                </c:pt>
                <c:pt idx="10806">
                  <c:v>0.99910019008484463</c:v>
                </c:pt>
                <c:pt idx="10807">
                  <c:v>0.99908144404494548</c:v>
                </c:pt>
                <c:pt idx="10808">
                  <c:v>0.99905519958908684</c:v>
                </c:pt>
                <c:pt idx="10809">
                  <c:v>0.99899521226140975</c:v>
                </c:pt>
                <c:pt idx="10810">
                  <c:v>0.99906644721302629</c:v>
                </c:pt>
                <c:pt idx="10811">
                  <c:v>0.99905894879706658</c:v>
                </c:pt>
                <c:pt idx="10812">
                  <c:v>0.9990214567172685</c:v>
                </c:pt>
                <c:pt idx="10813">
                  <c:v>0.9989839646374703</c:v>
                </c:pt>
                <c:pt idx="10814">
                  <c:v>0.99894272334969236</c:v>
                </c:pt>
                <c:pt idx="10815">
                  <c:v>0.99895772018161166</c:v>
                </c:pt>
                <c:pt idx="10816">
                  <c:v>0.99893522493373277</c:v>
                </c:pt>
                <c:pt idx="10817">
                  <c:v>0.99890898047787402</c:v>
                </c:pt>
                <c:pt idx="10818">
                  <c:v>0.99896521859757126</c:v>
                </c:pt>
                <c:pt idx="10819">
                  <c:v>0.99911518691676382</c:v>
                </c:pt>
                <c:pt idx="10820">
                  <c:v>0.99910768850080423</c:v>
                </c:pt>
                <c:pt idx="10821">
                  <c:v>0.99911893612474367</c:v>
                </c:pt>
                <c:pt idx="10822">
                  <c:v>0.99911893612474367</c:v>
                </c:pt>
                <c:pt idx="10823">
                  <c:v>0.99910393929282437</c:v>
                </c:pt>
                <c:pt idx="10824">
                  <c:v>0.99914518058060231</c:v>
                </c:pt>
                <c:pt idx="10825">
                  <c:v>0.99910393929282437</c:v>
                </c:pt>
                <c:pt idx="10826">
                  <c:v>0.99907019642100603</c:v>
                </c:pt>
                <c:pt idx="10827">
                  <c:v>0.99922016474019859</c:v>
                </c:pt>
                <c:pt idx="10828">
                  <c:v>0.99934388860353252</c:v>
                </c:pt>
                <c:pt idx="10829">
                  <c:v>0.99935513622747196</c:v>
                </c:pt>
                <c:pt idx="10830">
                  <c:v>0.99927640285989583</c:v>
                </c:pt>
                <c:pt idx="10831">
                  <c:v>0.99929139969181513</c:v>
                </c:pt>
                <c:pt idx="10832">
                  <c:v>0.99936263464343156</c:v>
                </c:pt>
                <c:pt idx="10833">
                  <c:v>0.99940762513918935</c:v>
                </c:pt>
                <c:pt idx="10834">
                  <c:v>0.99936263464343156</c:v>
                </c:pt>
                <c:pt idx="10835">
                  <c:v>0.99931764414767377</c:v>
                </c:pt>
                <c:pt idx="10836">
                  <c:v>0.99947886009080578</c:v>
                </c:pt>
                <c:pt idx="10837">
                  <c:v>0.99956134266636176</c:v>
                </c:pt>
                <c:pt idx="10838">
                  <c:v>0.9995650918743415</c:v>
                </c:pt>
                <c:pt idx="10839">
                  <c:v>0.99951260296262412</c:v>
                </c:pt>
                <c:pt idx="10840">
                  <c:v>0.99958008870626081</c:v>
                </c:pt>
                <c:pt idx="10841">
                  <c:v>0.99962882840999834</c:v>
                </c:pt>
                <c:pt idx="10842">
                  <c:v>0.99963632682595804</c:v>
                </c:pt>
                <c:pt idx="10843">
                  <c:v>0.99964007603393779</c:v>
                </c:pt>
                <c:pt idx="10844">
                  <c:v>0.99955759345838191</c:v>
                </c:pt>
                <c:pt idx="10845">
                  <c:v>0.99976754910525156</c:v>
                </c:pt>
                <c:pt idx="10846">
                  <c:v>0.9997937935611102</c:v>
                </c:pt>
                <c:pt idx="10847">
                  <c:v>0.99980129197706979</c:v>
                </c:pt>
                <c:pt idx="10848">
                  <c:v>0.99990252059252482</c:v>
                </c:pt>
                <c:pt idx="10849">
                  <c:v>0.99986502851272674</c:v>
                </c:pt>
                <c:pt idx="10850">
                  <c:v>0.99989502217656523</c:v>
                </c:pt>
                <c:pt idx="10851">
                  <c:v>0.99988002534464593</c:v>
                </c:pt>
                <c:pt idx="10852">
                  <c:v>0.99988752376060552</c:v>
                </c:pt>
                <c:pt idx="10853">
                  <c:v>0.99984628247282759</c:v>
                </c:pt>
                <c:pt idx="10854">
                  <c:v>0.99991751742444412</c:v>
                </c:pt>
                <c:pt idx="10855">
                  <c:v>0.99988752376060552</c:v>
                </c:pt>
                <c:pt idx="10856">
                  <c:v>0.99987252692868633</c:v>
                </c:pt>
                <c:pt idx="10857">
                  <c:v>0.99979754276909005</c:v>
                </c:pt>
                <c:pt idx="10858">
                  <c:v>0.99979004435313035</c:v>
                </c:pt>
                <c:pt idx="10859">
                  <c:v>0.9997937935611102</c:v>
                </c:pt>
                <c:pt idx="10860">
                  <c:v>0.9997937935611102</c:v>
                </c:pt>
                <c:pt idx="10861">
                  <c:v>0.99979754276909005</c:v>
                </c:pt>
                <c:pt idx="10862">
                  <c:v>0.99977879672919101</c:v>
                </c:pt>
                <c:pt idx="10863">
                  <c:v>0.9996250792020186</c:v>
                </c:pt>
                <c:pt idx="10864">
                  <c:v>0.9996250792020186</c:v>
                </c:pt>
                <c:pt idx="10865">
                  <c:v>0.99964757444989749</c:v>
                </c:pt>
                <c:pt idx="10866">
                  <c:v>0.99963257761797819</c:v>
                </c:pt>
                <c:pt idx="10867">
                  <c:v>0.99964382524191764</c:v>
                </c:pt>
                <c:pt idx="10868">
                  <c:v>0.99964757444989749</c:v>
                </c:pt>
                <c:pt idx="10869">
                  <c:v>0.99959508553818011</c:v>
                </c:pt>
                <c:pt idx="10870">
                  <c:v>0.99954634583444246</c:v>
                </c:pt>
                <c:pt idx="10871">
                  <c:v>0.99952759979454342</c:v>
                </c:pt>
                <c:pt idx="10872">
                  <c:v>0.99944136801100769</c:v>
                </c:pt>
                <c:pt idx="10873">
                  <c:v>0.99947511088282603</c:v>
                </c:pt>
                <c:pt idx="10874">
                  <c:v>0.99947511088282603</c:v>
                </c:pt>
                <c:pt idx="10875">
                  <c:v>0.99944511721898754</c:v>
                </c:pt>
                <c:pt idx="10876">
                  <c:v>0.9994338695950481</c:v>
                </c:pt>
                <c:pt idx="10877">
                  <c:v>0.99942262197110865</c:v>
                </c:pt>
                <c:pt idx="10878">
                  <c:v>0.99938512989131045</c:v>
                </c:pt>
                <c:pt idx="10879">
                  <c:v>0.99946011405090673</c:v>
                </c:pt>
                <c:pt idx="10880">
                  <c:v>0.99946386325888659</c:v>
                </c:pt>
                <c:pt idx="10881">
                  <c:v>0.99931764414767377</c:v>
                </c:pt>
                <c:pt idx="10882">
                  <c:v>0.99934013939555266</c:v>
                </c:pt>
                <c:pt idx="10883">
                  <c:v>0.99934763781151237</c:v>
                </c:pt>
                <c:pt idx="10884">
                  <c:v>0.99931014573171417</c:v>
                </c:pt>
                <c:pt idx="10885">
                  <c:v>0.99928015206787568</c:v>
                </c:pt>
                <c:pt idx="10886">
                  <c:v>0.99925765681999679</c:v>
                </c:pt>
                <c:pt idx="10887">
                  <c:v>0.99931014573171417</c:v>
                </c:pt>
                <c:pt idx="10888">
                  <c:v>0.99938512989131045</c:v>
                </c:pt>
                <c:pt idx="10889">
                  <c:v>0.99932514256363347</c:v>
                </c:pt>
                <c:pt idx="10890">
                  <c:v>0.9991901710763601</c:v>
                </c:pt>
                <c:pt idx="10891">
                  <c:v>0.9991976694923197</c:v>
                </c:pt>
                <c:pt idx="10892">
                  <c:v>0.999212666324239</c:v>
                </c:pt>
                <c:pt idx="10893">
                  <c:v>0.99917142503646106</c:v>
                </c:pt>
                <c:pt idx="10894">
                  <c:v>0.99912643454070327</c:v>
                </c:pt>
                <c:pt idx="10895">
                  <c:v>0.99912643454070327</c:v>
                </c:pt>
                <c:pt idx="10896">
                  <c:v>0.99923141236413804</c:v>
                </c:pt>
                <c:pt idx="10897">
                  <c:v>0.99926140602797664</c:v>
                </c:pt>
                <c:pt idx="10898">
                  <c:v>0.99917892345242065</c:v>
                </c:pt>
                <c:pt idx="10899">
                  <c:v>0.99925765681999679</c:v>
                </c:pt>
                <c:pt idx="10900">
                  <c:v>0.99927640285989583</c:v>
                </c:pt>
                <c:pt idx="10901">
                  <c:v>0.99932889177161321</c:v>
                </c:pt>
                <c:pt idx="10902">
                  <c:v>0.99932139335565362</c:v>
                </c:pt>
                <c:pt idx="10903">
                  <c:v>0.99930264731575458</c:v>
                </c:pt>
                <c:pt idx="10904">
                  <c:v>0.99925390761201693</c:v>
                </c:pt>
                <c:pt idx="10905">
                  <c:v>0.99925765681999679</c:v>
                </c:pt>
                <c:pt idx="10906">
                  <c:v>0.99926515523595638</c:v>
                </c:pt>
                <c:pt idx="10907">
                  <c:v>0.99925015840403719</c:v>
                </c:pt>
                <c:pt idx="10908">
                  <c:v>0.99938887909929031</c:v>
                </c:pt>
                <c:pt idx="10909">
                  <c:v>0.99942262197110865</c:v>
                </c:pt>
                <c:pt idx="10910">
                  <c:v>0.99947511088282603</c:v>
                </c:pt>
                <c:pt idx="10911">
                  <c:v>0.99952010137858383</c:v>
                </c:pt>
                <c:pt idx="10912">
                  <c:v>0.99948260929878563</c:v>
                </c:pt>
                <c:pt idx="10913">
                  <c:v>0.99943761880302784</c:v>
                </c:pt>
                <c:pt idx="10914">
                  <c:v>0.99948260929878563</c:v>
                </c:pt>
                <c:pt idx="10915">
                  <c:v>0.99953134900252316</c:v>
                </c:pt>
                <c:pt idx="10916">
                  <c:v>0.99944511721898754</c:v>
                </c:pt>
                <c:pt idx="10917">
                  <c:v>0.9995875871222204</c:v>
                </c:pt>
                <c:pt idx="10918">
                  <c:v>0.9995875871222204</c:v>
                </c:pt>
                <c:pt idx="10919">
                  <c:v>0.9996250792020186</c:v>
                </c:pt>
                <c:pt idx="10920">
                  <c:v>0.99964757444989749</c:v>
                </c:pt>
                <c:pt idx="10921">
                  <c:v>0.99966257128181668</c:v>
                </c:pt>
                <c:pt idx="10922">
                  <c:v>0.99961758078605889</c:v>
                </c:pt>
                <c:pt idx="10923">
                  <c:v>0.99971131098555432</c:v>
                </c:pt>
                <c:pt idx="10924">
                  <c:v>0.99971880940151392</c:v>
                </c:pt>
                <c:pt idx="10925">
                  <c:v>0.99967756811373598</c:v>
                </c:pt>
                <c:pt idx="10926">
                  <c:v>0.99984253326484784</c:v>
                </c:pt>
                <c:pt idx="10927">
                  <c:v>0.9998162888089891</c:v>
                </c:pt>
                <c:pt idx="10928">
                  <c:v>0.99980129197706979</c:v>
                </c:pt>
                <c:pt idx="10929">
                  <c:v>0.99976754910525156</c:v>
                </c:pt>
                <c:pt idx="10930">
                  <c:v>0.99978629514515061</c:v>
                </c:pt>
                <c:pt idx="10931">
                  <c:v>0.99986877772070648</c:v>
                </c:pt>
                <c:pt idx="10932">
                  <c:v>0.99987627613666608</c:v>
                </c:pt>
                <c:pt idx="10933">
                  <c:v>0.99988002534464593</c:v>
                </c:pt>
                <c:pt idx="10934">
                  <c:v>0.99988752376060552</c:v>
                </c:pt>
                <c:pt idx="10935">
                  <c:v>0.99987627613666608</c:v>
                </c:pt>
                <c:pt idx="10936">
                  <c:v>0.99982378722494869</c:v>
                </c:pt>
                <c:pt idx="10937">
                  <c:v>0.99981253960100924</c:v>
                </c:pt>
                <c:pt idx="10938">
                  <c:v>0.9998087903930295</c:v>
                </c:pt>
                <c:pt idx="10939">
                  <c:v>0.9998162888089891</c:v>
                </c:pt>
                <c:pt idx="10940">
                  <c:v>0.99979754276909005</c:v>
                </c:pt>
                <c:pt idx="10941">
                  <c:v>0.99978629514515061</c:v>
                </c:pt>
                <c:pt idx="10942">
                  <c:v>0.99976379989727171</c:v>
                </c:pt>
                <c:pt idx="10943">
                  <c:v>0.99977879672919101</c:v>
                </c:pt>
                <c:pt idx="10944">
                  <c:v>0.99970756177757447</c:v>
                </c:pt>
                <c:pt idx="10945">
                  <c:v>0.99968881573767543</c:v>
                </c:pt>
                <c:pt idx="10946">
                  <c:v>0.99968131732171583</c:v>
                </c:pt>
                <c:pt idx="10947">
                  <c:v>0.99965132365787723</c:v>
                </c:pt>
                <c:pt idx="10948">
                  <c:v>0.99966257128181668</c:v>
                </c:pt>
                <c:pt idx="10949">
                  <c:v>0.99966257128181668</c:v>
                </c:pt>
                <c:pt idx="10950">
                  <c:v>0.99967006969777639</c:v>
                </c:pt>
                <c:pt idx="10951">
                  <c:v>0.99969256494565528</c:v>
                </c:pt>
                <c:pt idx="10952">
                  <c:v>0.9996100823700993</c:v>
                </c:pt>
                <c:pt idx="10953">
                  <c:v>0.9995650918743415</c:v>
                </c:pt>
                <c:pt idx="10954">
                  <c:v>0.9996100823700993</c:v>
                </c:pt>
                <c:pt idx="10955">
                  <c:v>0.99960633316211955</c:v>
                </c:pt>
                <c:pt idx="10956">
                  <c:v>0.99957259029030121</c:v>
                </c:pt>
                <c:pt idx="10957">
                  <c:v>0.99958008870626081</c:v>
                </c:pt>
                <c:pt idx="10958">
                  <c:v>0.99957259029030121</c:v>
                </c:pt>
                <c:pt idx="10959">
                  <c:v>0.99960633316211955</c:v>
                </c:pt>
                <c:pt idx="10960">
                  <c:v>0.9996250792020186</c:v>
                </c:pt>
                <c:pt idx="10961">
                  <c:v>0.99954259662646261</c:v>
                </c:pt>
                <c:pt idx="10962">
                  <c:v>0.99942262197110865</c:v>
                </c:pt>
                <c:pt idx="10963">
                  <c:v>0.99947511088282603</c:v>
                </c:pt>
                <c:pt idx="10964">
                  <c:v>0.99949010771474522</c:v>
                </c:pt>
                <c:pt idx="10965">
                  <c:v>0.99946761246686633</c:v>
                </c:pt>
                <c:pt idx="10966">
                  <c:v>0.99947136167484618</c:v>
                </c:pt>
                <c:pt idx="10967">
                  <c:v>0.99944511721898754</c:v>
                </c:pt>
                <c:pt idx="10968">
                  <c:v>0.99954259662646261</c:v>
                </c:pt>
                <c:pt idx="10969">
                  <c:v>0.99955759345838191</c:v>
                </c:pt>
                <c:pt idx="10970">
                  <c:v>0.99949010771474522</c:v>
                </c:pt>
                <c:pt idx="10971">
                  <c:v>0.99928390127585542</c:v>
                </c:pt>
                <c:pt idx="10972">
                  <c:v>0.99932889177161321</c:v>
                </c:pt>
                <c:pt idx="10973">
                  <c:v>0.99935888543545182</c:v>
                </c:pt>
                <c:pt idx="10974">
                  <c:v>0.99931764414767377</c:v>
                </c:pt>
                <c:pt idx="10975">
                  <c:v>0.99931389493969403</c:v>
                </c:pt>
                <c:pt idx="10976">
                  <c:v>0.99931389493969403</c:v>
                </c:pt>
                <c:pt idx="10977">
                  <c:v>0.99946386325888659</c:v>
                </c:pt>
                <c:pt idx="10978">
                  <c:v>0.99949010771474522</c:v>
                </c:pt>
                <c:pt idx="10979">
                  <c:v>0.9994188727631288</c:v>
                </c:pt>
                <c:pt idx="10980">
                  <c:v>0.9994113743471692</c:v>
                </c:pt>
                <c:pt idx="10981">
                  <c:v>0.99945636484292688</c:v>
                </c:pt>
                <c:pt idx="10982">
                  <c:v>0.99950510454666452</c:v>
                </c:pt>
                <c:pt idx="10983">
                  <c:v>0.99950510454666452</c:v>
                </c:pt>
                <c:pt idx="10984">
                  <c:v>0.99945636484292688</c:v>
                </c:pt>
                <c:pt idx="10985">
                  <c:v>0.99940762513918935</c:v>
                </c:pt>
                <c:pt idx="10986">
                  <c:v>0.99942637117908839</c:v>
                </c:pt>
                <c:pt idx="10987">
                  <c:v>0.99945261563494714</c:v>
                </c:pt>
                <c:pt idx="10988">
                  <c:v>0.99949385692272508</c:v>
                </c:pt>
                <c:pt idx="10989">
                  <c:v>0.9995650918743415</c:v>
                </c:pt>
                <c:pt idx="10990">
                  <c:v>0.9996025839541397</c:v>
                </c:pt>
                <c:pt idx="10991">
                  <c:v>0.99962882840999834</c:v>
                </c:pt>
                <c:pt idx="10992">
                  <c:v>0.99963632682595804</c:v>
                </c:pt>
                <c:pt idx="10993">
                  <c:v>0.99963257761797819</c:v>
                </c:pt>
                <c:pt idx="10994">
                  <c:v>0.9995875871222204</c:v>
                </c:pt>
                <c:pt idx="10995">
                  <c:v>0.99958383791424066</c:v>
                </c:pt>
                <c:pt idx="10996">
                  <c:v>0.99957633949828095</c:v>
                </c:pt>
                <c:pt idx="10997">
                  <c:v>0.99961758078605889</c:v>
                </c:pt>
                <c:pt idx="10998">
                  <c:v>0.99964382524191764</c:v>
                </c:pt>
                <c:pt idx="10999">
                  <c:v>0.99966257128181668</c:v>
                </c:pt>
                <c:pt idx="11000">
                  <c:v>0.99967756811373598</c:v>
                </c:pt>
                <c:pt idx="11001">
                  <c:v>0.99968881573767543</c:v>
                </c:pt>
                <c:pt idx="11002">
                  <c:v>0.99970381256959462</c:v>
                </c:pt>
                <c:pt idx="11003">
                  <c:v>0.99973380623343322</c:v>
                </c:pt>
                <c:pt idx="11004">
                  <c:v>0.99970006336161488</c:v>
                </c:pt>
                <c:pt idx="11005">
                  <c:v>0.99971131098555432</c:v>
                </c:pt>
                <c:pt idx="11006">
                  <c:v>0.99973005702545337</c:v>
                </c:pt>
                <c:pt idx="11007">
                  <c:v>0.99974880306535241</c:v>
                </c:pt>
                <c:pt idx="11008">
                  <c:v>0.99976379989727171</c:v>
                </c:pt>
                <c:pt idx="11009">
                  <c:v>0.99977879672919101</c:v>
                </c:pt>
                <c:pt idx="11010">
                  <c:v>0.99980129197706979</c:v>
                </c:pt>
                <c:pt idx="11011">
                  <c:v>0.99980504118504965</c:v>
                </c:pt>
                <c:pt idx="11012">
                  <c:v>0.99982003801696895</c:v>
                </c:pt>
                <c:pt idx="11013">
                  <c:v>0.99983878405686799</c:v>
                </c:pt>
                <c:pt idx="11014">
                  <c:v>0.99985003168080744</c:v>
                </c:pt>
                <c:pt idx="11015">
                  <c:v>0.99985753009676703</c:v>
                </c:pt>
                <c:pt idx="11016">
                  <c:v>0.99983878405686799</c:v>
                </c:pt>
                <c:pt idx="11017">
                  <c:v>0.99985003168080744</c:v>
                </c:pt>
                <c:pt idx="11018">
                  <c:v>0.9998312856409084</c:v>
                </c:pt>
                <c:pt idx="11019">
                  <c:v>0.99982753643292854</c:v>
                </c:pt>
                <c:pt idx="11020">
                  <c:v>0.9998087903930295</c:v>
                </c:pt>
                <c:pt idx="11021">
                  <c:v>0.99979004435313035</c:v>
                </c:pt>
                <c:pt idx="11022">
                  <c:v>0.9997712983132313</c:v>
                </c:pt>
                <c:pt idx="11023">
                  <c:v>0.99976754910525156</c:v>
                </c:pt>
                <c:pt idx="11024">
                  <c:v>0.99974880306535241</c:v>
                </c:pt>
                <c:pt idx="11025">
                  <c:v>0.99973380623343322</c:v>
                </c:pt>
                <c:pt idx="11026">
                  <c:v>0.99972255860949377</c:v>
                </c:pt>
                <c:pt idx="11027">
                  <c:v>0.99972630781747351</c:v>
                </c:pt>
                <c:pt idx="11028">
                  <c:v>0.99971506019353407</c:v>
                </c:pt>
                <c:pt idx="11029">
                  <c:v>0.99971131098555432</c:v>
                </c:pt>
                <c:pt idx="11030">
                  <c:v>0.99968506652969558</c:v>
                </c:pt>
                <c:pt idx="11031">
                  <c:v>0.99968506652969558</c:v>
                </c:pt>
                <c:pt idx="11032">
                  <c:v>0.99970381256959462</c:v>
                </c:pt>
                <c:pt idx="11033">
                  <c:v>0.99967006969777639</c:v>
                </c:pt>
                <c:pt idx="11034">
                  <c:v>0.99967006969777639</c:v>
                </c:pt>
                <c:pt idx="11035">
                  <c:v>0.99967006969777639</c:v>
                </c:pt>
                <c:pt idx="11036">
                  <c:v>0.99967006969777639</c:v>
                </c:pt>
                <c:pt idx="11037">
                  <c:v>0.99965882207383694</c:v>
                </c:pt>
                <c:pt idx="11038">
                  <c:v>0.99967006969777639</c:v>
                </c:pt>
                <c:pt idx="11039">
                  <c:v>0.99964757444989749</c:v>
                </c:pt>
                <c:pt idx="11040">
                  <c:v>0.99962132999403874</c:v>
                </c:pt>
                <c:pt idx="11041">
                  <c:v>0.99964007603393779</c:v>
                </c:pt>
                <c:pt idx="11042">
                  <c:v>0.99960633316211955</c:v>
                </c:pt>
                <c:pt idx="11043">
                  <c:v>0.99954259662646261</c:v>
                </c:pt>
                <c:pt idx="11044">
                  <c:v>0.9996100823700993</c:v>
                </c:pt>
                <c:pt idx="11045">
                  <c:v>0.99960633316211955</c:v>
                </c:pt>
                <c:pt idx="11046">
                  <c:v>0.9996025839541397</c:v>
                </c:pt>
                <c:pt idx="11047">
                  <c:v>0.99961383157807915</c:v>
                </c:pt>
                <c:pt idx="11048">
                  <c:v>0.99961383157807915</c:v>
                </c:pt>
                <c:pt idx="11049">
                  <c:v>0.99958383791424066</c:v>
                </c:pt>
                <c:pt idx="11050">
                  <c:v>0.99957633949828095</c:v>
                </c:pt>
                <c:pt idx="11051">
                  <c:v>0.99955384425040206</c:v>
                </c:pt>
                <c:pt idx="11052">
                  <c:v>0.99944136801100769</c:v>
                </c:pt>
                <c:pt idx="11053">
                  <c:v>0.99948635850676548</c:v>
                </c:pt>
                <c:pt idx="11054">
                  <c:v>0.99952010137858383</c:v>
                </c:pt>
                <c:pt idx="11055">
                  <c:v>0.99949760613070493</c:v>
                </c:pt>
                <c:pt idx="11056">
                  <c:v>0.99950885375464438</c:v>
                </c:pt>
                <c:pt idx="11057">
                  <c:v>0.99953134900252316</c:v>
                </c:pt>
                <c:pt idx="11058">
                  <c:v>0.99955009504242232</c:v>
                </c:pt>
                <c:pt idx="11059">
                  <c:v>0.99952385058656357</c:v>
                </c:pt>
                <c:pt idx="11060">
                  <c:v>0.99949010771474522</c:v>
                </c:pt>
                <c:pt idx="11061">
                  <c:v>0.99959508553818011</c:v>
                </c:pt>
                <c:pt idx="11062">
                  <c:v>0.9996025839541397</c:v>
                </c:pt>
                <c:pt idx="11063">
                  <c:v>0.99961758078605889</c:v>
                </c:pt>
                <c:pt idx="11064">
                  <c:v>0.99961758078605889</c:v>
                </c:pt>
                <c:pt idx="11065">
                  <c:v>0.99960633316211955</c:v>
                </c:pt>
                <c:pt idx="11066">
                  <c:v>0.99957259029030121</c:v>
                </c:pt>
                <c:pt idx="11067">
                  <c:v>0.99955384425040206</c:v>
                </c:pt>
                <c:pt idx="11068">
                  <c:v>0.99953509821050301</c:v>
                </c:pt>
                <c:pt idx="11069">
                  <c:v>0.99955759345838191</c:v>
                </c:pt>
                <c:pt idx="11070">
                  <c:v>0.99964757444989749</c:v>
                </c:pt>
                <c:pt idx="11071">
                  <c:v>0.99965132365787723</c:v>
                </c:pt>
                <c:pt idx="11072">
                  <c:v>0.99966257128181668</c:v>
                </c:pt>
                <c:pt idx="11073">
                  <c:v>0.99967381890575613</c:v>
                </c:pt>
                <c:pt idx="11074">
                  <c:v>0.99967006969777639</c:v>
                </c:pt>
                <c:pt idx="11075">
                  <c:v>0.99969256494565528</c:v>
                </c:pt>
                <c:pt idx="11076">
                  <c:v>0.99962882840999834</c:v>
                </c:pt>
                <c:pt idx="11077">
                  <c:v>0.99962132999403874</c:v>
                </c:pt>
                <c:pt idx="11078">
                  <c:v>0.99964757444989749</c:v>
                </c:pt>
                <c:pt idx="11079">
                  <c:v>0.99968131732171583</c:v>
                </c:pt>
                <c:pt idx="11080">
                  <c:v>0.99970006336161488</c:v>
                </c:pt>
                <c:pt idx="11081">
                  <c:v>0.99971131098555432</c:v>
                </c:pt>
                <c:pt idx="11082">
                  <c:v>0.99972255860949377</c:v>
                </c:pt>
                <c:pt idx="11083">
                  <c:v>0.99973005702545337</c:v>
                </c:pt>
                <c:pt idx="11084">
                  <c:v>0.99975255227333226</c:v>
                </c:pt>
                <c:pt idx="11085">
                  <c:v>0.99970756177757447</c:v>
                </c:pt>
                <c:pt idx="11086">
                  <c:v>0.99973005702545337</c:v>
                </c:pt>
                <c:pt idx="11087">
                  <c:v>0.99975255227333226</c:v>
                </c:pt>
                <c:pt idx="11088">
                  <c:v>0.99974880306535241</c:v>
                </c:pt>
                <c:pt idx="11089">
                  <c:v>0.99976754910525156</c:v>
                </c:pt>
                <c:pt idx="11090">
                  <c:v>0.99978629514515061</c:v>
                </c:pt>
                <c:pt idx="11091">
                  <c:v>0.99978254593717075</c:v>
                </c:pt>
                <c:pt idx="11092">
                  <c:v>0.99979754276909005</c:v>
                </c:pt>
                <c:pt idx="11093">
                  <c:v>0.99982003801696895</c:v>
                </c:pt>
                <c:pt idx="11094">
                  <c:v>0.99983878405686799</c:v>
                </c:pt>
                <c:pt idx="11095">
                  <c:v>0.99986502851272674</c:v>
                </c:pt>
                <c:pt idx="11096">
                  <c:v>0.99987252692868633</c:v>
                </c:pt>
                <c:pt idx="11097">
                  <c:v>0.99985378088878729</c:v>
                </c:pt>
                <c:pt idx="11098">
                  <c:v>0.99982378722494869</c:v>
                </c:pt>
                <c:pt idx="11099">
                  <c:v>0.99980504118504965</c:v>
                </c:pt>
                <c:pt idx="11100">
                  <c:v>0.99980504118504965</c:v>
                </c:pt>
                <c:pt idx="11101">
                  <c:v>0.9997937935611102</c:v>
                </c:pt>
                <c:pt idx="11102">
                  <c:v>0.99978629514515061</c:v>
                </c:pt>
                <c:pt idx="11103">
                  <c:v>0.99978254593717075</c:v>
                </c:pt>
                <c:pt idx="11104">
                  <c:v>0.99977879672919101</c:v>
                </c:pt>
                <c:pt idx="11105">
                  <c:v>0.99973755544141296</c:v>
                </c:pt>
                <c:pt idx="11106">
                  <c:v>0.99976754910525156</c:v>
                </c:pt>
                <c:pt idx="11107">
                  <c:v>0.99975630148131212</c:v>
                </c:pt>
                <c:pt idx="11108">
                  <c:v>0.99975255227333226</c:v>
                </c:pt>
                <c:pt idx="11109">
                  <c:v>0.99975255227333226</c:v>
                </c:pt>
                <c:pt idx="11110">
                  <c:v>0.99975630148131212</c:v>
                </c:pt>
                <c:pt idx="11111">
                  <c:v>0.99973755544141296</c:v>
                </c:pt>
                <c:pt idx="11112">
                  <c:v>0.99970756177757447</c:v>
                </c:pt>
                <c:pt idx="11113">
                  <c:v>0.99971506019353407</c:v>
                </c:pt>
                <c:pt idx="11114">
                  <c:v>0.99968506652969558</c:v>
                </c:pt>
                <c:pt idx="11115">
                  <c:v>0.99968881573767543</c:v>
                </c:pt>
                <c:pt idx="11116">
                  <c:v>0.99969256494565528</c:v>
                </c:pt>
                <c:pt idx="11117">
                  <c:v>0.99969256494565528</c:v>
                </c:pt>
                <c:pt idx="11118">
                  <c:v>0.99970381256959462</c:v>
                </c:pt>
                <c:pt idx="11119">
                  <c:v>0.99971880940151392</c:v>
                </c:pt>
                <c:pt idx="11120">
                  <c:v>0.99970006336161488</c:v>
                </c:pt>
                <c:pt idx="11121">
                  <c:v>0.99967006969777639</c:v>
                </c:pt>
                <c:pt idx="11122">
                  <c:v>0.99965132365787723</c:v>
                </c:pt>
                <c:pt idx="11123">
                  <c:v>0.99964757444989749</c:v>
                </c:pt>
                <c:pt idx="11124">
                  <c:v>0.99962882840999834</c:v>
                </c:pt>
                <c:pt idx="11125">
                  <c:v>0.99963257761797819</c:v>
                </c:pt>
                <c:pt idx="11126">
                  <c:v>0.99963257761797819</c:v>
                </c:pt>
                <c:pt idx="11127">
                  <c:v>0.99965132365787723</c:v>
                </c:pt>
                <c:pt idx="11128">
                  <c:v>0.99967756811373598</c:v>
                </c:pt>
                <c:pt idx="11129">
                  <c:v>0.99966257128181668</c:v>
                </c:pt>
                <c:pt idx="11130">
                  <c:v>0.99963257761797819</c:v>
                </c:pt>
                <c:pt idx="11131">
                  <c:v>0.99960633316211955</c:v>
                </c:pt>
                <c:pt idx="11132">
                  <c:v>0.99959508553818011</c:v>
                </c:pt>
                <c:pt idx="11133">
                  <c:v>0.9996025839541397</c:v>
                </c:pt>
                <c:pt idx="11134">
                  <c:v>0.99959883474615985</c:v>
                </c:pt>
                <c:pt idx="11135">
                  <c:v>0.9996025839541397</c:v>
                </c:pt>
                <c:pt idx="11136">
                  <c:v>0.99960633316211955</c:v>
                </c:pt>
                <c:pt idx="11137">
                  <c:v>0.9996250792020186</c:v>
                </c:pt>
                <c:pt idx="11138">
                  <c:v>0.99962882840999834</c:v>
                </c:pt>
                <c:pt idx="11139">
                  <c:v>0.99959883474615985</c:v>
                </c:pt>
                <c:pt idx="11140">
                  <c:v>0.99956884108232136</c:v>
                </c:pt>
                <c:pt idx="11141">
                  <c:v>0.9995650918743415</c:v>
                </c:pt>
                <c:pt idx="11142">
                  <c:v>0.99965132365787723</c:v>
                </c:pt>
                <c:pt idx="11143">
                  <c:v>0.99963632682595804</c:v>
                </c:pt>
                <c:pt idx="11144">
                  <c:v>0.99963257761797819</c:v>
                </c:pt>
                <c:pt idx="11145">
                  <c:v>0.99964007603393779</c:v>
                </c:pt>
                <c:pt idx="11146">
                  <c:v>0.99964382524191764</c:v>
                </c:pt>
                <c:pt idx="11147">
                  <c:v>0.99965132365787723</c:v>
                </c:pt>
                <c:pt idx="11148">
                  <c:v>0.99965132365787723</c:v>
                </c:pt>
                <c:pt idx="11149">
                  <c:v>0.99963257761797819</c:v>
                </c:pt>
                <c:pt idx="11150">
                  <c:v>0.99964382524191764</c:v>
                </c:pt>
                <c:pt idx="11151">
                  <c:v>0.99968506652969558</c:v>
                </c:pt>
                <c:pt idx="11152">
                  <c:v>0.99968131732171583</c:v>
                </c:pt>
                <c:pt idx="11153">
                  <c:v>0.99967756811373598</c:v>
                </c:pt>
                <c:pt idx="11154">
                  <c:v>0.99968881573767543</c:v>
                </c:pt>
                <c:pt idx="11155">
                  <c:v>0.99969256494565528</c:v>
                </c:pt>
                <c:pt idx="11156">
                  <c:v>0.99970756177757447</c:v>
                </c:pt>
                <c:pt idx="11157">
                  <c:v>0.99971131098555432</c:v>
                </c:pt>
                <c:pt idx="11158">
                  <c:v>0.99972255860949377</c:v>
                </c:pt>
                <c:pt idx="11159">
                  <c:v>0.99970381256959462</c:v>
                </c:pt>
                <c:pt idx="11160">
                  <c:v>0.99970756177757447</c:v>
                </c:pt>
                <c:pt idx="11161">
                  <c:v>0.99972630781747351</c:v>
                </c:pt>
                <c:pt idx="11162">
                  <c:v>0.99972630781747351</c:v>
                </c:pt>
                <c:pt idx="11163">
                  <c:v>0.99973755544141296</c:v>
                </c:pt>
                <c:pt idx="11164">
                  <c:v>0.99973755544141296</c:v>
                </c:pt>
                <c:pt idx="11165">
                  <c:v>0.99976005068929186</c:v>
                </c:pt>
                <c:pt idx="11166">
                  <c:v>0.99976379989727171</c:v>
                </c:pt>
                <c:pt idx="11167">
                  <c:v>0.99976754910525156</c:v>
                </c:pt>
                <c:pt idx="11168">
                  <c:v>0.99976005068929186</c:v>
                </c:pt>
                <c:pt idx="11169">
                  <c:v>0.99975255227333226</c:v>
                </c:pt>
                <c:pt idx="11170">
                  <c:v>0.99976379989727171</c:v>
                </c:pt>
                <c:pt idx="11171">
                  <c:v>0.99978254593717075</c:v>
                </c:pt>
                <c:pt idx="11172">
                  <c:v>0.99978629514515061</c:v>
                </c:pt>
                <c:pt idx="11173">
                  <c:v>0.99980129197706979</c:v>
                </c:pt>
                <c:pt idx="11174">
                  <c:v>0.9998162888089891</c:v>
                </c:pt>
                <c:pt idx="11175">
                  <c:v>0.99982753643292854</c:v>
                </c:pt>
                <c:pt idx="11176">
                  <c:v>0.99983878405686799</c:v>
                </c:pt>
                <c:pt idx="11177">
                  <c:v>0.99985003168080744</c:v>
                </c:pt>
                <c:pt idx="11178">
                  <c:v>0.99985003168080744</c:v>
                </c:pt>
                <c:pt idx="11179">
                  <c:v>0.99982003801696895</c:v>
                </c:pt>
                <c:pt idx="11180">
                  <c:v>0.9998162888089891</c:v>
                </c:pt>
                <c:pt idx="11181">
                  <c:v>0.99981253960100924</c:v>
                </c:pt>
                <c:pt idx="11182">
                  <c:v>0.99980129197706979</c:v>
                </c:pt>
                <c:pt idx="11183">
                  <c:v>0.99979004435313035</c:v>
                </c:pt>
                <c:pt idx="11184">
                  <c:v>0.99977504752121116</c:v>
                </c:pt>
                <c:pt idx="11185">
                  <c:v>0.99976754910525156</c:v>
                </c:pt>
                <c:pt idx="11186">
                  <c:v>0.99975630148131212</c:v>
                </c:pt>
                <c:pt idx="11187">
                  <c:v>0.99977504752121116</c:v>
                </c:pt>
                <c:pt idx="11188">
                  <c:v>0.99976379989727171</c:v>
                </c:pt>
                <c:pt idx="11189">
                  <c:v>0.99976005068929186</c:v>
                </c:pt>
                <c:pt idx="11190">
                  <c:v>0.99976379989727171</c:v>
                </c:pt>
                <c:pt idx="11191">
                  <c:v>0.99976379989727171</c:v>
                </c:pt>
                <c:pt idx="11192">
                  <c:v>0.99974880306535241</c:v>
                </c:pt>
                <c:pt idx="11193">
                  <c:v>0.99973755544141296</c:v>
                </c:pt>
                <c:pt idx="11194">
                  <c:v>0.99972630781747351</c:v>
                </c:pt>
                <c:pt idx="11195">
                  <c:v>0.99970756177757447</c:v>
                </c:pt>
                <c:pt idx="11196">
                  <c:v>0.99970381256959462</c:v>
                </c:pt>
                <c:pt idx="11197">
                  <c:v>0.99970006336161488</c:v>
                </c:pt>
                <c:pt idx="11198">
                  <c:v>0.99970756177757447</c:v>
                </c:pt>
                <c:pt idx="11199">
                  <c:v>0.99971131098555432</c:v>
                </c:pt>
                <c:pt idx="11200">
                  <c:v>0.99972630781747351</c:v>
                </c:pt>
                <c:pt idx="11201">
                  <c:v>0.99971131098555432</c:v>
                </c:pt>
                <c:pt idx="11202">
                  <c:v>0.99970006336161488</c:v>
                </c:pt>
                <c:pt idx="11203">
                  <c:v>0.99968881573767543</c:v>
                </c:pt>
                <c:pt idx="11204">
                  <c:v>0.99967756811373598</c:v>
                </c:pt>
                <c:pt idx="11205">
                  <c:v>0.99964382524191764</c:v>
                </c:pt>
                <c:pt idx="11206">
                  <c:v>0.99965507286585709</c:v>
                </c:pt>
                <c:pt idx="11207">
                  <c:v>0.99966257128181668</c:v>
                </c:pt>
                <c:pt idx="11208">
                  <c:v>0.99966632048979653</c:v>
                </c:pt>
                <c:pt idx="11209">
                  <c:v>0.99968506652969558</c:v>
                </c:pt>
                <c:pt idx="11210">
                  <c:v>0.99967756811373598</c:v>
                </c:pt>
                <c:pt idx="11211">
                  <c:v>0.99967381890575613</c:v>
                </c:pt>
                <c:pt idx="11212">
                  <c:v>0.99965507286585709</c:v>
                </c:pt>
                <c:pt idx="11213">
                  <c:v>0.99963257761797819</c:v>
                </c:pt>
                <c:pt idx="11214">
                  <c:v>0.99963632682595804</c:v>
                </c:pt>
                <c:pt idx="11215">
                  <c:v>0.99964382524191764</c:v>
                </c:pt>
                <c:pt idx="11216">
                  <c:v>0.99965132365787723</c:v>
                </c:pt>
                <c:pt idx="11217">
                  <c:v>0.99964382524191764</c:v>
                </c:pt>
                <c:pt idx="11218">
                  <c:v>0.99964757444989749</c:v>
                </c:pt>
                <c:pt idx="11219">
                  <c:v>0.99965507286585709</c:v>
                </c:pt>
                <c:pt idx="11220">
                  <c:v>0.99965507286585709</c:v>
                </c:pt>
                <c:pt idx="11221">
                  <c:v>0.99964382524191764</c:v>
                </c:pt>
                <c:pt idx="11222">
                  <c:v>0.99964382524191764</c:v>
                </c:pt>
                <c:pt idx="11223">
                  <c:v>0.99965507286585709</c:v>
                </c:pt>
                <c:pt idx="11224">
                  <c:v>0.99965507286585709</c:v>
                </c:pt>
                <c:pt idx="11225">
                  <c:v>0.99966257128181668</c:v>
                </c:pt>
                <c:pt idx="11226">
                  <c:v>0.99966632048979653</c:v>
                </c:pt>
                <c:pt idx="11227">
                  <c:v>0.99967006969777639</c:v>
                </c:pt>
                <c:pt idx="11228">
                  <c:v>0.99967756811373598</c:v>
                </c:pt>
                <c:pt idx="11229">
                  <c:v>0.99969631415363502</c:v>
                </c:pt>
                <c:pt idx="11230">
                  <c:v>0.99971506019353407</c:v>
                </c:pt>
                <c:pt idx="11231">
                  <c:v>0.99970006336161488</c:v>
                </c:pt>
                <c:pt idx="11232">
                  <c:v>0.99968506652969558</c:v>
                </c:pt>
                <c:pt idx="11233">
                  <c:v>0.99968506652969558</c:v>
                </c:pt>
                <c:pt idx="11234">
                  <c:v>0.99968881573767543</c:v>
                </c:pt>
                <c:pt idx="11235">
                  <c:v>0.99970756177757447</c:v>
                </c:pt>
                <c:pt idx="11236">
                  <c:v>0.99970756177757447</c:v>
                </c:pt>
                <c:pt idx="11237">
                  <c:v>0.99971880940151392</c:v>
                </c:pt>
                <c:pt idx="11238">
                  <c:v>0.99974130464939281</c:v>
                </c:pt>
                <c:pt idx="11239">
                  <c:v>0.99975630148131212</c:v>
                </c:pt>
                <c:pt idx="11240">
                  <c:v>0.99975630148131212</c:v>
                </c:pt>
                <c:pt idx="11241">
                  <c:v>0.99971131098555432</c:v>
                </c:pt>
                <c:pt idx="11242">
                  <c:v>0.99972630781747351</c:v>
                </c:pt>
                <c:pt idx="11243">
                  <c:v>0.99973005702545337</c:v>
                </c:pt>
                <c:pt idx="11244">
                  <c:v>0.99975255227333226</c:v>
                </c:pt>
                <c:pt idx="11245">
                  <c:v>0.99975255227333226</c:v>
                </c:pt>
                <c:pt idx="11246">
                  <c:v>0.99976005068929186</c:v>
                </c:pt>
                <c:pt idx="11247">
                  <c:v>0.99978254593717075</c:v>
                </c:pt>
                <c:pt idx="11248">
                  <c:v>0.9997937935611102</c:v>
                </c:pt>
                <c:pt idx="11249">
                  <c:v>0.99979754276909005</c:v>
                </c:pt>
                <c:pt idx="11250">
                  <c:v>0.99974880306535241</c:v>
                </c:pt>
                <c:pt idx="11251">
                  <c:v>0.99976754910525156</c:v>
                </c:pt>
                <c:pt idx="11252">
                  <c:v>0.99978254593717075</c:v>
                </c:pt>
                <c:pt idx="11253">
                  <c:v>0.99978254593717075</c:v>
                </c:pt>
                <c:pt idx="11254">
                  <c:v>0.99980504118504965</c:v>
                </c:pt>
                <c:pt idx="11255">
                  <c:v>0.99981253960100924</c:v>
                </c:pt>
                <c:pt idx="11256">
                  <c:v>0.9998162888089891</c:v>
                </c:pt>
                <c:pt idx="11257">
                  <c:v>0.9998312856409084</c:v>
                </c:pt>
                <c:pt idx="11258">
                  <c:v>0.99985378088878729</c:v>
                </c:pt>
                <c:pt idx="11259">
                  <c:v>0.99984253326484784</c:v>
                </c:pt>
                <c:pt idx="11260">
                  <c:v>0.9998312856409084</c:v>
                </c:pt>
                <c:pt idx="11261">
                  <c:v>0.99982003801696895</c:v>
                </c:pt>
                <c:pt idx="11262">
                  <c:v>0.99980504118504965</c:v>
                </c:pt>
                <c:pt idx="11263">
                  <c:v>0.99978629514515061</c:v>
                </c:pt>
                <c:pt idx="11264">
                  <c:v>0.99978629514515061</c:v>
                </c:pt>
                <c:pt idx="11265">
                  <c:v>0.99977504752121116</c:v>
                </c:pt>
                <c:pt idx="11266">
                  <c:v>0.99976005068929186</c:v>
                </c:pt>
                <c:pt idx="11267">
                  <c:v>0.99974505385737267</c:v>
                </c:pt>
                <c:pt idx="11268">
                  <c:v>0.99979754276909005</c:v>
                </c:pt>
                <c:pt idx="11269">
                  <c:v>0.99978629514515061</c:v>
                </c:pt>
                <c:pt idx="11270">
                  <c:v>0.99977879672919101</c:v>
                </c:pt>
                <c:pt idx="11271">
                  <c:v>0.99977504752121116</c:v>
                </c:pt>
                <c:pt idx="11272">
                  <c:v>0.99976379989727171</c:v>
                </c:pt>
                <c:pt idx="11273">
                  <c:v>0.99975255227333226</c:v>
                </c:pt>
                <c:pt idx="11274">
                  <c:v>0.99974505385737267</c:v>
                </c:pt>
                <c:pt idx="11275">
                  <c:v>0.99973380623343322</c:v>
                </c:pt>
                <c:pt idx="11276">
                  <c:v>0.99971506019353407</c:v>
                </c:pt>
                <c:pt idx="11277">
                  <c:v>0.99973755544141296</c:v>
                </c:pt>
                <c:pt idx="11278">
                  <c:v>0.99972630781747351</c:v>
                </c:pt>
                <c:pt idx="11279">
                  <c:v>0.99973380623343322</c:v>
                </c:pt>
                <c:pt idx="11280">
                  <c:v>0.99973755544141296</c:v>
                </c:pt>
                <c:pt idx="11281">
                  <c:v>0.99974505385737267</c:v>
                </c:pt>
                <c:pt idx="11282">
                  <c:v>0.99972630781747351</c:v>
                </c:pt>
                <c:pt idx="11283">
                  <c:v>0.99972630781747351</c:v>
                </c:pt>
                <c:pt idx="11284">
                  <c:v>0.99971506019353407</c:v>
                </c:pt>
                <c:pt idx="11285">
                  <c:v>0.99969631415363502</c:v>
                </c:pt>
                <c:pt idx="11286">
                  <c:v>0.99967381890575613</c:v>
                </c:pt>
                <c:pt idx="11287">
                  <c:v>0.99968131732171583</c:v>
                </c:pt>
                <c:pt idx="11288">
                  <c:v>0.99968881573767543</c:v>
                </c:pt>
                <c:pt idx="11289">
                  <c:v>0.99969631415363502</c:v>
                </c:pt>
                <c:pt idx="11290">
                  <c:v>0.99970756177757447</c:v>
                </c:pt>
                <c:pt idx="11291">
                  <c:v>0.99970381256959462</c:v>
                </c:pt>
                <c:pt idx="11292">
                  <c:v>0.99970006336161488</c:v>
                </c:pt>
                <c:pt idx="11293">
                  <c:v>0.99969256494565528</c:v>
                </c:pt>
                <c:pt idx="11294">
                  <c:v>0.99967381890575613</c:v>
                </c:pt>
                <c:pt idx="11295">
                  <c:v>0.99967381890575613</c:v>
                </c:pt>
                <c:pt idx="11296">
                  <c:v>0.99968881573767543</c:v>
                </c:pt>
                <c:pt idx="11297">
                  <c:v>0.99969631415363502</c:v>
                </c:pt>
                <c:pt idx="11298">
                  <c:v>0.99968506652969558</c:v>
                </c:pt>
                <c:pt idx="11299">
                  <c:v>0.99968506652969558</c:v>
                </c:pt>
                <c:pt idx="11300">
                  <c:v>0.99968881573767543</c:v>
                </c:pt>
                <c:pt idx="11301">
                  <c:v>0.99969256494565528</c:v>
                </c:pt>
                <c:pt idx="11302">
                  <c:v>0.99970006336161488</c:v>
                </c:pt>
                <c:pt idx="11303">
                  <c:v>0.99969256494565528</c:v>
                </c:pt>
                <c:pt idx="11304">
                  <c:v>0.99968506652969558</c:v>
                </c:pt>
                <c:pt idx="11305">
                  <c:v>0.99970381256959462</c:v>
                </c:pt>
                <c:pt idx="11306">
                  <c:v>0.99970756177757447</c:v>
                </c:pt>
                <c:pt idx="11307">
                  <c:v>0.99970381256959462</c:v>
                </c:pt>
                <c:pt idx="11308">
                  <c:v>0.99970756177757447</c:v>
                </c:pt>
                <c:pt idx="11309">
                  <c:v>0.99971506019353407</c:v>
                </c:pt>
                <c:pt idx="11310">
                  <c:v>0.99972630781747351</c:v>
                </c:pt>
                <c:pt idx="11311">
                  <c:v>0.99973380623343322</c:v>
                </c:pt>
                <c:pt idx="11312">
                  <c:v>0.99974505385737267</c:v>
                </c:pt>
                <c:pt idx="11313">
                  <c:v>0.99969631415363502</c:v>
                </c:pt>
                <c:pt idx="11314">
                  <c:v>0.99971506019353407</c:v>
                </c:pt>
                <c:pt idx="11315">
                  <c:v>0.99971880940151392</c:v>
                </c:pt>
                <c:pt idx="11316">
                  <c:v>0.99972630781747351</c:v>
                </c:pt>
                <c:pt idx="11317">
                  <c:v>0.99973755544141296</c:v>
                </c:pt>
                <c:pt idx="11318">
                  <c:v>0.99974880306535241</c:v>
                </c:pt>
                <c:pt idx="11319">
                  <c:v>0.99975630148131212</c:v>
                </c:pt>
                <c:pt idx="11320">
                  <c:v>0.99976379989727171</c:v>
                </c:pt>
                <c:pt idx="11321">
                  <c:v>0.99977504752121116</c:v>
                </c:pt>
                <c:pt idx="11322">
                  <c:v>0.99971506019353407</c:v>
                </c:pt>
                <c:pt idx="11323">
                  <c:v>0.99973005702545337</c:v>
                </c:pt>
                <c:pt idx="11324">
                  <c:v>0.99974505385737267</c:v>
                </c:pt>
                <c:pt idx="11325">
                  <c:v>0.99976005068929186</c:v>
                </c:pt>
                <c:pt idx="11326">
                  <c:v>0.9997712983132313</c:v>
                </c:pt>
                <c:pt idx="11327">
                  <c:v>0.99977504752121116</c:v>
                </c:pt>
                <c:pt idx="11328">
                  <c:v>0.99978629514515061</c:v>
                </c:pt>
                <c:pt idx="11329">
                  <c:v>0.99979754276909005</c:v>
                </c:pt>
                <c:pt idx="11330">
                  <c:v>0.99980504118504965</c:v>
                </c:pt>
                <c:pt idx="11331">
                  <c:v>0.99975255227333226</c:v>
                </c:pt>
                <c:pt idx="11332">
                  <c:v>0.99976754910525156</c:v>
                </c:pt>
                <c:pt idx="11333">
                  <c:v>0.99977504752121116</c:v>
                </c:pt>
                <c:pt idx="11334">
                  <c:v>0.99979004435313035</c:v>
                </c:pt>
                <c:pt idx="11335">
                  <c:v>0.99979754276909005</c:v>
                </c:pt>
                <c:pt idx="11336">
                  <c:v>0.99980504118504965</c:v>
                </c:pt>
                <c:pt idx="11337">
                  <c:v>0.9998162888089891</c:v>
                </c:pt>
                <c:pt idx="11338">
                  <c:v>0.99982753643292854</c:v>
                </c:pt>
                <c:pt idx="11339">
                  <c:v>0.99983878405686799</c:v>
                </c:pt>
                <c:pt idx="11340">
                  <c:v>0.99984253326484784</c:v>
                </c:pt>
                <c:pt idx="11341">
                  <c:v>0.9998312856409084</c:v>
                </c:pt>
                <c:pt idx="11342">
                  <c:v>0.9998162888089891</c:v>
                </c:pt>
                <c:pt idx="11343">
                  <c:v>0.99980504118504965</c:v>
                </c:pt>
                <c:pt idx="11344">
                  <c:v>0.99979004435313035</c:v>
                </c:pt>
                <c:pt idx="11345">
                  <c:v>0.99977879672919101</c:v>
                </c:pt>
                <c:pt idx="11346">
                  <c:v>0.9997712983132313</c:v>
                </c:pt>
                <c:pt idx="11347">
                  <c:v>0.99976005068929186</c:v>
                </c:pt>
                <c:pt idx="11348">
                  <c:v>0.99974880306535241</c:v>
                </c:pt>
                <c:pt idx="11349">
                  <c:v>0.99979754276909005</c:v>
                </c:pt>
                <c:pt idx="11350">
                  <c:v>0.99980129197706979</c:v>
                </c:pt>
                <c:pt idx="11351">
                  <c:v>0.99979004435313035</c:v>
                </c:pt>
                <c:pt idx="11352">
                  <c:v>0.99977504752121116</c:v>
                </c:pt>
                <c:pt idx="11353">
                  <c:v>0.99977504752121116</c:v>
                </c:pt>
                <c:pt idx="11354">
                  <c:v>0.99976754910525156</c:v>
                </c:pt>
                <c:pt idx="11355">
                  <c:v>0.99976005068929186</c:v>
                </c:pt>
                <c:pt idx="11356">
                  <c:v>0.99974130464939281</c:v>
                </c:pt>
                <c:pt idx="11357">
                  <c:v>0.99972255860949377</c:v>
                </c:pt>
                <c:pt idx="11358">
                  <c:v>0.99976005068929186</c:v>
                </c:pt>
                <c:pt idx="11359">
                  <c:v>0.99976754910525156</c:v>
                </c:pt>
                <c:pt idx="11360">
                  <c:v>0.99976005068929186</c:v>
                </c:pt>
                <c:pt idx="11361">
                  <c:v>0.99975630148131212</c:v>
                </c:pt>
                <c:pt idx="11362">
                  <c:v>0.99976005068929186</c:v>
                </c:pt>
                <c:pt idx="11363">
                  <c:v>0.99975255227333226</c:v>
                </c:pt>
                <c:pt idx="11364">
                  <c:v>0.99974130464939281</c:v>
                </c:pt>
                <c:pt idx="11365">
                  <c:v>0.99972255860949377</c:v>
                </c:pt>
                <c:pt idx="11366">
                  <c:v>0.99970381256959462</c:v>
                </c:pt>
                <c:pt idx="11367">
                  <c:v>0.99970006336161488</c:v>
                </c:pt>
                <c:pt idx="11368">
                  <c:v>0.99971880940151392</c:v>
                </c:pt>
                <c:pt idx="11369">
                  <c:v>0.99973005702545337</c:v>
                </c:pt>
                <c:pt idx="11370">
                  <c:v>0.99972255860949377</c:v>
                </c:pt>
                <c:pt idx="11371">
                  <c:v>0.99973005702545337</c:v>
                </c:pt>
                <c:pt idx="11372">
                  <c:v>0.99973005702545337</c:v>
                </c:pt>
                <c:pt idx="11373">
                  <c:v>0.99972255860949377</c:v>
                </c:pt>
                <c:pt idx="11374">
                  <c:v>0.99970381256959462</c:v>
                </c:pt>
                <c:pt idx="11375">
                  <c:v>0.99969256494565528</c:v>
                </c:pt>
                <c:pt idx="11376">
                  <c:v>0.99970006336161488</c:v>
                </c:pt>
                <c:pt idx="11377">
                  <c:v>0.99973005702545337</c:v>
                </c:pt>
                <c:pt idx="11378">
                  <c:v>0.99974130464939281</c:v>
                </c:pt>
                <c:pt idx="11379">
                  <c:v>0.99973380623343322</c:v>
                </c:pt>
                <c:pt idx="11380">
                  <c:v>0.99972255860949377</c:v>
                </c:pt>
                <c:pt idx="11381">
                  <c:v>0.99972630781747351</c:v>
                </c:pt>
                <c:pt idx="11382">
                  <c:v>0.99972255860949377</c:v>
                </c:pt>
                <c:pt idx="11383">
                  <c:v>0.99971880940151392</c:v>
                </c:pt>
                <c:pt idx="11384">
                  <c:v>0.99969631415363502</c:v>
                </c:pt>
                <c:pt idx="11385">
                  <c:v>0.99971131098555432</c:v>
                </c:pt>
                <c:pt idx="11386">
                  <c:v>0.99973755544141296</c:v>
                </c:pt>
                <c:pt idx="11387">
                  <c:v>0.99974505385737267</c:v>
                </c:pt>
                <c:pt idx="11388">
                  <c:v>0.99974130464939281</c:v>
                </c:pt>
                <c:pt idx="11389">
                  <c:v>0.99974130464939281</c:v>
                </c:pt>
                <c:pt idx="11390">
                  <c:v>0.99973755544141296</c:v>
                </c:pt>
                <c:pt idx="11391">
                  <c:v>0.99973380623343322</c:v>
                </c:pt>
                <c:pt idx="11392">
                  <c:v>0.99973380623343322</c:v>
                </c:pt>
                <c:pt idx="11393">
                  <c:v>0.99974130464939281</c:v>
                </c:pt>
                <c:pt idx="11394">
                  <c:v>0.99971880940151392</c:v>
                </c:pt>
                <c:pt idx="11395">
                  <c:v>0.99974130464939281</c:v>
                </c:pt>
                <c:pt idx="11396">
                  <c:v>0.99974880306535241</c:v>
                </c:pt>
                <c:pt idx="11397">
                  <c:v>0.99974505385737267</c:v>
                </c:pt>
                <c:pt idx="11398">
                  <c:v>0.99975255227333226</c:v>
                </c:pt>
                <c:pt idx="11399">
                  <c:v>0.99974880306535241</c:v>
                </c:pt>
                <c:pt idx="11400">
                  <c:v>0.99975255227333226</c:v>
                </c:pt>
                <c:pt idx="11401">
                  <c:v>0.99976379989727171</c:v>
                </c:pt>
                <c:pt idx="11402">
                  <c:v>0.99977879672919101</c:v>
                </c:pt>
                <c:pt idx="11403">
                  <c:v>0.99972255860949377</c:v>
                </c:pt>
                <c:pt idx="11404">
                  <c:v>0.99974505385737267</c:v>
                </c:pt>
                <c:pt idx="11405">
                  <c:v>0.99974880306535241</c:v>
                </c:pt>
                <c:pt idx="11406">
                  <c:v>0.99976005068929186</c:v>
                </c:pt>
                <c:pt idx="11407">
                  <c:v>0.99976754910525156</c:v>
                </c:pt>
                <c:pt idx="11408">
                  <c:v>0.99977504752121116</c:v>
                </c:pt>
                <c:pt idx="11409">
                  <c:v>0.99978629514515061</c:v>
                </c:pt>
                <c:pt idx="11410">
                  <c:v>0.99979754276909005</c:v>
                </c:pt>
                <c:pt idx="11411">
                  <c:v>0.9998087903930295</c:v>
                </c:pt>
                <c:pt idx="11412">
                  <c:v>0.99974130464939281</c:v>
                </c:pt>
                <c:pt idx="11413">
                  <c:v>0.99975630148131212</c:v>
                </c:pt>
                <c:pt idx="11414">
                  <c:v>0.9997712983132313</c:v>
                </c:pt>
                <c:pt idx="11415">
                  <c:v>0.99978254593717075</c:v>
                </c:pt>
                <c:pt idx="11416">
                  <c:v>0.99979754276909005</c:v>
                </c:pt>
                <c:pt idx="11417">
                  <c:v>0.99980504118504965</c:v>
                </c:pt>
                <c:pt idx="11418">
                  <c:v>0.9998162888089891</c:v>
                </c:pt>
                <c:pt idx="11419">
                  <c:v>0.99982753643292854</c:v>
                </c:pt>
                <c:pt idx="11420">
                  <c:v>0.99984253326484784</c:v>
                </c:pt>
                <c:pt idx="11421">
                  <c:v>0.99984253326484784</c:v>
                </c:pt>
                <c:pt idx="11422">
                  <c:v>0.9998312856409084</c:v>
                </c:pt>
                <c:pt idx="11423">
                  <c:v>0.9998162888089891</c:v>
                </c:pt>
                <c:pt idx="11424">
                  <c:v>0.99980129197706979</c:v>
                </c:pt>
                <c:pt idx="11425">
                  <c:v>0.99979004435313035</c:v>
                </c:pt>
                <c:pt idx="11426">
                  <c:v>0.99978254593717075</c:v>
                </c:pt>
                <c:pt idx="11427">
                  <c:v>0.9997712983132313</c:v>
                </c:pt>
                <c:pt idx="11428">
                  <c:v>0.99975630148131212</c:v>
                </c:pt>
                <c:pt idx="11429">
                  <c:v>0.99974130464939281</c:v>
                </c:pt>
                <c:pt idx="11430">
                  <c:v>0.99980129197706979</c:v>
                </c:pt>
                <c:pt idx="11431">
                  <c:v>0.99980129197706979</c:v>
                </c:pt>
                <c:pt idx="11432">
                  <c:v>0.99979004435313035</c:v>
                </c:pt>
                <c:pt idx="11433">
                  <c:v>0.99978254593717075</c:v>
                </c:pt>
                <c:pt idx="11434">
                  <c:v>0.99977879672919101</c:v>
                </c:pt>
                <c:pt idx="11435">
                  <c:v>0.99976754910525156</c:v>
                </c:pt>
                <c:pt idx="11436">
                  <c:v>0.99975630148131212</c:v>
                </c:pt>
                <c:pt idx="11437">
                  <c:v>0.99974130464939281</c:v>
                </c:pt>
                <c:pt idx="11438">
                  <c:v>0.99972630781747351</c:v>
                </c:pt>
                <c:pt idx="11439">
                  <c:v>0.99976005068929186</c:v>
                </c:pt>
                <c:pt idx="11440">
                  <c:v>0.99976754910525156</c:v>
                </c:pt>
                <c:pt idx="11441">
                  <c:v>0.99976005068929186</c:v>
                </c:pt>
                <c:pt idx="11442">
                  <c:v>0.99976379989727171</c:v>
                </c:pt>
                <c:pt idx="11443">
                  <c:v>0.99976754910525156</c:v>
                </c:pt>
                <c:pt idx="11444">
                  <c:v>0.99975630148131212</c:v>
                </c:pt>
                <c:pt idx="11445">
                  <c:v>0.99974130464939281</c:v>
                </c:pt>
                <c:pt idx="11446">
                  <c:v>0.99973005702545337</c:v>
                </c:pt>
                <c:pt idx="11447">
                  <c:v>0.99971506019353407</c:v>
                </c:pt>
                <c:pt idx="11448">
                  <c:v>0.99971880940151392</c:v>
                </c:pt>
                <c:pt idx="11449">
                  <c:v>0.99973380623343322</c:v>
                </c:pt>
                <c:pt idx="11450">
                  <c:v>0.99974880306535241</c:v>
                </c:pt>
                <c:pt idx="11451">
                  <c:v>0.99974880306535241</c:v>
                </c:pt>
                <c:pt idx="11452">
                  <c:v>0.99974880306535241</c:v>
                </c:pt>
                <c:pt idx="11453">
                  <c:v>0.99974505385737267</c:v>
                </c:pt>
                <c:pt idx="11454">
                  <c:v>0.99973005702545337</c:v>
                </c:pt>
                <c:pt idx="11455">
                  <c:v>0.99971506019353407</c:v>
                </c:pt>
                <c:pt idx="11456">
                  <c:v>0.99970381256959462</c:v>
                </c:pt>
                <c:pt idx="11457">
                  <c:v>0.99971506019353407</c:v>
                </c:pt>
                <c:pt idx="11458">
                  <c:v>0.99973755544141296</c:v>
                </c:pt>
                <c:pt idx="11459">
                  <c:v>0.99974880306535241</c:v>
                </c:pt>
                <c:pt idx="11460">
                  <c:v>0.99974880306535241</c:v>
                </c:pt>
                <c:pt idx="11461">
                  <c:v>0.99974880306535241</c:v>
                </c:pt>
                <c:pt idx="11462">
                  <c:v>0.99975255227333226</c:v>
                </c:pt>
                <c:pt idx="11463">
                  <c:v>0.99974505385737267</c:v>
                </c:pt>
                <c:pt idx="11464">
                  <c:v>0.99973005702545337</c:v>
                </c:pt>
                <c:pt idx="11465">
                  <c:v>0.99970756177757447</c:v>
                </c:pt>
                <c:pt idx="11466">
                  <c:v>0.99971880940151392</c:v>
                </c:pt>
                <c:pt idx="11467">
                  <c:v>0.99973755544141296</c:v>
                </c:pt>
                <c:pt idx="11468">
                  <c:v>0.99975255227333226</c:v>
                </c:pt>
                <c:pt idx="11469">
                  <c:v>0.99974880306535241</c:v>
                </c:pt>
                <c:pt idx="11470">
                  <c:v>0.99975255227333226</c:v>
                </c:pt>
                <c:pt idx="11471">
                  <c:v>0.99976379989727171</c:v>
                </c:pt>
                <c:pt idx="11472">
                  <c:v>0.99976379989727171</c:v>
                </c:pt>
                <c:pt idx="11473">
                  <c:v>0.99975255227333226</c:v>
                </c:pt>
                <c:pt idx="11474">
                  <c:v>0.99973005702545337</c:v>
                </c:pt>
                <c:pt idx="11475">
                  <c:v>0.99972255860949377</c:v>
                </c:pt>
                <c:pt idx="11476">
                  <c:v>0.99974130464939281</c:v>
                </c:pt>
                <c:pt idx="11477">
                  <c:v>0.99975255227333226</c:v>
                </c:pt>
                <c:pt idx="11478">
                  <c:v>0.99975255227333226</c:v>
                </c:pt>
                <c:pt idx="11479">
                  <c:v>0.99976754910525156</c:v>
                </c:pt>
                <c:pt idx="11480">
                  <c:v>0.99977504752121116</c:v>
                </c:pt>
                <c:pt idx="11481">
                  <c:v>0.9997712983132313</c:v>
                </c:pt>
                <c:pt idx="11482">
                  <c:v>0.9997712983132313</c:v>
                </c:pt>
                <c:pt idx="11483">
                  <c:v>0.99976754910525156</c:v>
                </c:pt>
                <c:pt idx="11484">
                  <c:v>0.99972255860949377</c:v>
                </c:pt>
                <c:pt idx="11485">
                  <c:v>0.99974505385737267</c:v>
                </c:pt>
                <c:pt idx="11486">
                  <c:v>0.99975630148131212</c:v>
                </c:pt>
                <c:pt idx="11487">
                  <c:v>0.99976379989727171</c:v>
                </c:pt>
                <c:pt idx="11488">
                  <c:v>0.99977879672919101</c:v>
                </c:pt>
                <c:pt idx="11489">
                  <c:v>0.99978629514515061</c:v>
                </c:pt>
                <c:pt idx="11490">
                  <c:v>0.99978629514515061</c:v>
                </c:pt>
                <c:pt idx="11491">
                  <c:v>0.99979754276909005</c:v>
                </c:pt>
                <c:pt idx="11492">
                  <c:v>0.9998087903930295</c:v>
                </c:pt>
                <c:pt idx="11493">
                  <c:v>0.99974505385737267</c:v>
                </c:pt>
                <c:pt idx="11494">
                  <c:v>0.99975630148131212</c:v>
                </c:pt>
                <c:pt idx="11495">
                  <c:v>0.9997712983132313</c:v>
                </c:pt>
                <c:pt idx="11496">
                  <c:v>0.99978254593717075</c:v>
                </c:pt>
                <c:pt idx="11497">
                  <c:v>0.99979004435313035</c:v>
                </c:pt>
                <c:pt idx="11498">
                  <c:v>0.99980129197706979</c:v>
                </c:pt>
                <c:pt idx="11499">
                  <c:v>0.99981253960100924</c:v>
                </c:pt>
                <c:pt idx="11500">
                  <c:v>0.99982378722494869</c:v>
                </c:pt>
                <c:pt idx="11501">
                  <c:v>0.99983878405686799</c:v>
                </c:pt>
                <c:pt idx="11502">
                  <c:v>0.99983878405686799</c:v>
                </c:pt>
                <c:pt idx="11503">
                  <c:v>0.99982753643292854</c:v>
                </c:pt>
                <c:pt idx="11504">
                  <c:v>0.9998162888089891</c:v>
                </c:pt>
                <c:pt idx="11505">
                  <c:v>0.99979754276909005</c:v>
                </c:pt>
                <c:pt idx="11506">
                  <c:v>0.99979004435313035</c:v>
                </c:pt>
                <c:pt idx="11507">
                  <c:v>0.99978254593717075</c:v>
                </c:pt>
                <c:pt idx="11508">
                  <c:v>0.99976754910525156</c:v>
                </c:pt>
                <c:pt idx="11509">
                  <c:v>0.99975630148131212</c:v>
                </c:pt>
                <c:pt idx="11510">
                  <c:v>0.99974505385737267</c:v>
                </c:pt>
                <c:pt idx="11511">
                  <c:v>0.9998087903930295</c:v>
                </c:pt>
                <c:pt idx="11512">
                  <c:v>0.99979754276909005</c:v>
                </c:pt>
                <c:pt idx="11513">
                  <c:v>0.99979004435313035</c:v>
                </c:pt>
                <c:pt idx="11514">
                  <c:v>0.99979004435313035</c:v>
                </c:pt>
                <c:pt idx="11515">
                  <c:v>0.99977879672919101</c:v>
                </c:pt>
                <c:pt idx="11516">
                  <c:v>0.99976754910525156</c:v>
                </c:pt>
                <c:pt idx="11517">
                  <c:v>0.99976005068929186</c:v>
                </c:pt>
                <c:pt idx="11518">
                  <c:v>0.99974505385737267</c:v>
                </c:pt>
                <c:pt idx="11519">
                  <c:v>0.99973005702545337</c:v>
                </c:pt>
                <c:pt idx="11520">
                  <c:v>0.99976754910525156</c:v>
                </c:pt>
                <c:pt idx="11521">
                  <c:v>0.99977504752121116</c:v>
                </c:pt>
                <c:pt idx="11522">
                  <c:v>0.9997712983132313</c:v>
                </c:pt>
                <c:pt idx="11523">
                  <c:v>0.99977504752121116</c:v>
                </c:pt>
                <c:pt idx="11524">
                  <c:v>0.99976754910525156</c:v>
                </c:pt>
                <c:pt idx="11525">
                  <c:v>0.99976005068929186</c:v>
                </c:pt>
                <c:pt idx="11526">
                  <c:v>0.99975255227333226</c:v>
                </c:pt>
                <c:pt idx="11527">
                  <c:v>0.99973755544141296</c:v>
                </c:pt>
                <c:pt idx="11528">
                  <c:v>0.99972630781747351</c:v>
                </c:pt>
                <c:pt idx="11529">
                  <c:v>0.99973005702545337</c:v>
                </c:pt>
                <c:pt idx="11530">
                  <c:v>0.99974505385737267</c:v>
                </c:pt>
                <c:pt idx="11531">
                  <c:v>0.99975630148131212</c:v>
                </c:pt>
                <c:pt idx="11532">
                  <c:v>0.99975630148131212</c:v>
                </c:pt>
                <c:pt idx="11533">
                  <c:v>0.99975630148131212</c:v>
                </c:pt>
                <c:pt idx="11534">
                  <c:v>0.99975255227333226</c:v>
                </c:pt>
                <c:pt idx="11535">
                  <c:v>0.99974130464939281</c:v>
                </c:pt>
                <c:pt idx="11536">
                  <c:v>0.99972630781747351</c:v>
                </c:pt>
                <c:pt idx="11537">
                  <c:v>0.99971506019353407</c:v>
                </c:pt>
                <c:pt idx="11538">
                  <c:v>0.99971880940151392</c:v>
                </c:pt>
                <c:pt idx="11539">
                  <c:v>0.99973755544141296</c:v>
                </c:pt>
                <c:pt idx="11540">
                  <c:v>0.99975255227333226</c:v>
                </c:pt>
                <c:pt idx="11541">
                  <c:v>0.99975255227333226</c:v>
                </c:pt>
                <c:pt idx="11542">
                  <c:v>0.99975255227333226</c:v>
                </c:pt>
                <c:pt idx="11543">
                  <c:v>0.99975630148131212</c:v>
                </c:pt>
                <c:pt idx="11544">
                  <c:v>0.99975630148131212</c:v>
                </c:pt>
                <c:pt idx="11545">
                  <c:v>0.99973755544141296</c:v>
                </c:pt>
                <c:pt idx="11546">
                  <c:v>0.99971506019353407</c:v>
                </c:pt>
                <c:pt idx="11547">
                  <c:v>0.99971880940151392</c:v>
                </c:pt>
                <c:pt idx="11548">
                  <c:v>0.99974130464939281</c:v>
                </c:pt>
                <c:pt idx="11549">
                  <c:v>0.99975630148131212</c:v>
                </c:pt>
                <c:pt idx="11550">
                  <c:v>0.99975255227333226</c:v>
                </c:pt>
                <c:pt idx="11551">
                  <c:v>0.99975630148131212</c:v>
                </c:pt>
                <c:pt idx="11552">
                  <c:v>0.99976379989727171</c:v>
                </c:pt>
                <c:pt idx="11553">
                  <c:v>0.9997712983132313</c:v>
                </c:pt>
                <c:pt idx="11554">
                  <c:v>0.99976379989727171</c:v>
                </c:pt>
                <c:pt idx="11555">
                  <c:v>0.99974130464939281</c:v>
                </c:pt>
                <c:pt idx="11556">
                  <c:v>0.99972255860949377</c:v>
                </c:pt>
                <c:pt idx="11557">
                  <c:v>0.99974130464939281</c:v>
                </c:pt>
                <c:pt idx="11558">
                  <c:v>0.99975630148131212</c:v>
                </c:pt>
                <c:pt idx="11559">
                  <c:v>0.99975630148131212</c:v>
                </c:pt>
                <c:pt idx="11560">
                  <c:v>0.99976754910525156</c:v>
                </c:pt>
                <c:pt idx="11561">
                  <c:v>0.99977504752121116</c:v>
                </c:pt>
                <c:pt idx="11562">
                  <c:v>0.99977879672919101</c:v>
                </c:pt>
                <c:pt idx="11563">
                  <c:v>0.99978629514515061</c:v>
                </c:pt>
                <c:pt idx="11564">
                  <c:v>0.99977504752121116</c:v>
                </c:pt>
                <c:pt idx="11565">
                  <c:v>0.99972630781747351</c:v>
                </c:pt>
                <c:pt idx="11566">
                  <c:v>0.99974505385737267</c:v>
                </c:pt>
                <c:pt idx="11567">
                  <c:v>0.99975630148131212</c:v>
                </c:pt>
                <c:pt idx="11568">
                  <c:v>0.99976754910525156</c:v>
                </c:pt>
                <c:pt idx="11569">
                  <c:v>0.99977879672919101</c:v>
                </c:pt>
                <c:pt idx="11570">
                  <c:v>0.99978629514515061</c:v>
                </c:pt>
                <c:pt idx="11571">
                  <c:v>0.99979004435313035</c:v>
                </c:pt>
                <c:pt idx="11572">
                  <c:v>0.99979754276909005</c:v>
                </c:pt>
                <c:pt idx="11573">
                  <c:v>0.99981253960100924</c:v>
                </c:pt>
                <c:pt idx="11574">
                  <c:v>0.99974880306535241</c:v>
                </c:pt>
                <c:pt idx="11575">
                  <c:v>0.99975630148131212</c:v>
                </c:pt>
                <c:pt idx="11576">
                  <c:v>0.9997712983132313</c:v>
                </c:pt>
                <c:pt idx="11577">
                  <c:v>0.99977879672919101</c:v>
                </c:pt>
                <c:pt idx="11578">
                  <c:v>0.99979004435313035</c:v>
                </c:pt>
                <c:pt idx="11579">
                  <c:v>0.99979754276909005</c:v>
                </c:pt>
                <c:pt idx="11580">
                  <c:v>0.99981253960100924</c:v>
                </c:pt>
                <c:pt idx="11581">
                  <c:v>0.99982378722494869</c:v>
                </c:pt>
                <c:pt idx="11582">
                  <c:v>0.99983878405686799</c:v>
                </c:pt>
                <c:pt idx="11583">
                  <c:v>0.99983878405686799</c:v>
                </c:pt>
                <c:pt idx="11584">
                  <c:v>0.99982378722494869</c:v>
                </c:pt>
                <c:pt idx="11585">
                  <c:v>0.99981253960100924</c:v>
                </c:pt>
                <c:pt idx="11586">
                  <c:v>0.99980129197706979</c:v>
                </c:pt>
                <c:pt idx="11587">
                  <c:v>0.99979004435313035</c:v>
                </c:pt>
                <c:pt idx="11588">
                  <c:v>0.99977879672919101</c:v>
                </c:pt>
                <c:pt idx="11589">
                  <c:v>0.99976754910525156</c:v>
                </c:pt>
                <c:pt idx="11590">
                  <c:v>0.99975630148131212</c:v>
                </c:pt>
                <c:pt idx="11591">
                  <c:v>0.99974505385737267</c:v>
                </c:pt>
                <c:pt idx="11592">
                  <c:v>0.9998087903930295</c:v>
                </c:pt>
                <c:pt idx="11593">
                  <c:v>0.99980129197706979</c:v>
                </c:pt>
                <c:pt idx="11594">
                  <c:v>0.99979754276909005</c:v>
                </c:pt>
                <c:pt idx="11595">
                  <c:v>0.99979004435313035</c:v>
                </c:pt>
                <c:pt idx="11596">
                  <c:v>0.99977879672919101</c:v>
                </c:pt>
                <c:pt idx="11597">
                  <c:v>0.9997712983132313</c:v>
                </c:pt>
                <c:pt idx="11598">
                  <c:v>0.99976005068929186</c:v>
                </c:pt>
                <c:pt idx="11599">
                  <c:v>0.99974880306535241</c:v>
                </c:pt>
                <c:pt idx="11600">
                  <c:v>0.99973380623343322</c:v>
                </c:pt>
                <c:pt idx="11601">
                  <c:v>0.99977879672919101</c:v>
                </c:pt>
                <c:pt idx="11602">
                  <c:v>0.99978629514515061</c:v>
                </c:pt>
                <c:pt idx="11603">
                  <c:v>0.99978254593717075</c:v>
                </c:pt>
                <c:pt idx="11604">
                  <c:v>0.99977879672919101</c:v>
                </c:pt>
                <c:pt idx="11605">
                  <c:v>0.99976754910525156</c:v>
                </c:pt>
                <c:pt idx="11606">
                  <c:v>0.99976754910525156</c:v>
                </c:pt>
                <c:pt idx="11607">
                  <c:v>0.99975630148131212</c:v>
                </c:pt>
                <c:pt idx="11608">
                  <c:v>0.99974505385737267</c:v>
                </c:pt>
                <c:pt idx="11609">
                  <c:v>0.99973005702545337</c:v>
                </c:pt>
                <c:pt idx="11610">
                  <c:v>0.99974505385737267</c:v>
                </c:pt>
                <c:pt idx="11611">
                  <c:v>0.99976005068929186</c:v>
                </c:pt>
                <c:pt idx="11612">
                  <c:v>0.99976379989727171</c:v>
                </c:pt>
                <c:pt idx="11613">
                  <c:v>0.99976754910525156</c:v>
                </c:pt>
                <c:pt idx="11614">
                  <c:v>0.99976005068929186</c:v>
                </c:pt>
                <c:pt idx="11615">
                  <c:v>0.99976005068929186</c:v>
                </c:pt>
                <c:pt idx="11616">
                  <c:v>0.99975255227333226</c:v>
                </c:pt>
                <c:pt idx="11617">
                  <c:v>0.99973755544141296</c:v>
                </c:pt>
                <c:pt idx="11618">
                  <c:v>0.99972630781747351</c:v>
                </c:pt>
                <c:pt idx="11619">
                  <c:v>0.99972255860949377</c:v>
                </c:pt>
                <c:pt idx="11620">
                  <c:v>0.99973755544141296</c:v>
                </c:pt>
                <c:pt idx="11621">
                  <c:v>0.99975255227333226</c:v>
                </c:pt>
                <c:pt idx="11622">
                  <c:v>0.99975630148131212</c:v>
                </c:pt>
                <c:pt idx="11623">
                  <c:v>0.99975630148131212</c:v>
                </c:pt>
                <c:pt idx="11624">
                  <c:v>0.99976005068929186</c:v>
                </c:pt>
                <c:pt idx="11625">
                  <c:v>0.99976379989727171</c:v>
                </c:pt>
                <c:pt idx="11626">
                  <c:v>0.99974505385737267</c:v>
                </c:pt>
                <c:pt idx="11627">
                  <c:v>0.99972255860949377</c:v>
                </c:pt>
                <c:pt idx="11628">
                  <c:v>0.99972630781747351</c:v>
                </c:pt>
                <c:pt idx="11629">
                  <c:v>0.99974130464939281</c:v>
                </c:pt>
                <c:pt idx="11630">
                  <c:v>0.99975630148131212</c:v>
                </c:pt>
                <c:pt idx="11631">
                  <c:v>0.99976005068929186</c:v>
                </c:pt>
                <c:pt idx="11632">
                  <c:v>0.99976379989727171</c:v>
                </c:pt>
                <c:pt idx="11633">
                  <c:v>0.99976754910525156</c:v>
                </c:pt>
                <c:pt idx="11634">
                  <c:v>0.99977504752121116</c:v>
                </c:pt>
                <c:pt idx="11635">
                  <c:v>0.99976379989727171</c:v>
                </c:pt>
                <c:pt idx="11636">
                  <c:v>0.99974880306535241</c:v>
                </c:pt>
                <c:pt idx="11637">
                  <c:v>0.99972630781747351</c:v>
                </c:pt>
                <c:pt idx="11638">
                  <c:v>0.99974130464939281</c:v>
                </c:pt>
                <c:pt idx="11639">
                  <c:v>0.99975630148131212</c:v>
                </c:pt>
                <c:pt idx="11640">
                  <c:v>0.99976379989727171</c:v>
                </c:pt>
                <c:pt idx="11641">
                  <c:v>0.9997712983132313</c:v>
                </c:pt>
                <c:pt idx="11642">
                  <c:v>0.99977504752121116</c:v>
                </c:pt>
                <c:pt idx="11643">
                  <c:v>0.99978629514515061</c:v>
                </c:pt>
                <c:pt idx="11644">
                  <c:v>0.99977879672919101</c:v>
                </c:pt>
                <c:pt idx="11645">
                  <c:v>0.99977879672919101</c:v>
                </c:pt>
                <c:pt idx="11646">
                  <c:v>0.99973005702545337</c:v>
                </c:pt>
                <c:pt idx="11647">
                  <c:v>0.99974505385737267</c:v>
                </c:pt>
                <c:pt idx="11648">
                  <c:v>0.99976005068929186</c:v>
                </c:pt>
                <c:pt idx="11649">
                  <c:v>0.9997712983132313</c:v>
                </c:pt>
                <c:pt idx="11650">
                  <c:v>0.99977879672919101</c:v>
                </c:pt>
                <c:pt idx="11651">
                  <c:v>0.99978629514515061</c:v>
                </c:pt>
                <c:pt idx="11652">
                  <c:v>0.9997937935611102</c:v>
                </c:pt>
                <c:pt idx="11653">
                  <c:v>0.99979754276909005</c:v>
                </c:pt>
                <c:pt idx="11654">
                  <c:v>0.9998087903930295</c:v>
                </c:pt>
                <c:pt idx="11655">
                  <c:v>0.99974505385737267</c:v>
                </c:pt>
                <c:pt idx="11656">
                  <c:v>0.99975630148131212</c:v>
                </c:pt>
                <c:pt idx="11657">
                  <c:v>0.99976754910525156</c:v>
                </c:pt>
                <c:pt idx="11658">
                  <c:v>0.99977504752121116</c:v>
                </c:pt>
                <c:pt idx="11659">
                  <c:v>0.99979004435313035</c:v>
                </c:pt>
                <c:pt idx="11660">
                  <c:v>0.99979754276909005</c:v>
                </c:pt>
                <c:pt idx="11661">
                  <c:v>0.9998087903930295</c:v>
                </c:pt>
                <c:pt idx="11662">
                  <c:v>0.99982753643292854</c:v>
                </c:pt>
                <c:pt idx="11663">
                  <c:v>0.99984253326484784</c:v>
                </c:pt>
                <c:pt idx="11664">
                  <c:v>0.99983878405686799</c:v>
                </c:pt>
                <c:pt idx="11665">
                  <c:v>0.99982753643292854</c:v>
                </c:pt>
                <c:pt idx="11666">
                  <c:v>0.9998087903930295</c:v>
                </c:pt>
                <c:pt idx="11667">
                  <c:v>0.99980129197706979</c:v>
                </c:pt>
                <c:pt idx="11668">
                  <c:v>0.99979004435313035</c:v>
                </c:pt>
                <c:pt idx="11669">
                  <c:v>0.99977879672919101</c:v>
                </c:pt>
                <c:pt idx="11670">
                  <c:v>0.99976754910525156</c:v>
                </c:pt>
                <c:pt idx="11671">
                  <c:v>0.99975630148131212</c:v>
                </c:pt>
                <c:pt idx="11672">
                  <c:v>0.99974505385737267</c:v>
                </c:pt>
                <c:pt idx="11673">
                  <c:v>0.9998087903930295</c:v>
                </c:pt>
                <c:pt idx="11674">
                  <c:v>0.99980504118504965</c:v>
                </c:pt>
                <c:pt idx="11675">
                  <c:v>0.99979754276909005</c:v>
                </c:pt>
                <c:pt idx="11676">
                  <c:v>0.99979004435313035</c:v>
                </c:pt>
                <c:pt idx="11677">
                  <c:v>0.99978254593717075</c:v>
                </c:pt>
                <c:pt idx="11678">
                  <c:v>0.99977504752121116</c:v>
                </c:pt>
                <c:pt idx="11679">
                  <c:v>0.99976379989727171</c:v>
                </c:pt>
                <c:pt idx="11680">
                  <c:v>0.99974880306535241</c:v>
                </c:pt>
                <c:pt idx="11681">
                  <c:v>0.99973380623343322</c:v>
                </c:pt>
                <c:pt idx="11682">
                  <c:v>0.99977879672919101</c:v>
                </c:pt>
                <c:pt idx="11683">
                  <c:v>0.99979004435313035</c:v>
                </c:pt>
                <c:pt idx="11684">
                  <c:v>0.99978629514515061</c:v>
                </c:pt>
                <c:pt idx="11685">
                  <c:v>0.99977879672919101</c:v>
                </c:pt>
                <c:pt idx="11686">
                  <c:v>0.9997712983132313</c:v>
                </c:pt>
                <c:pt idx="11687">
                  <c:v>0.99976754910525156</c:v>
                </c:pt>
                <c:pt idx="11688">
                  <c:v>0.99976005068929186</c:v>
                </c:pt>
                <c:pt idx="11689">
                  <c:v>0.99974505385737267</c:v>
                </c:pt>
                <c:pt idx="11690">
                  <c:v>0.99973380623343322</c:v>
                </c:pt>
                <c:pt idx="11691">
                  <c:v>0.99975630148131212</c:v>
                </c:pt>
                <c:pt idx="11692">
                  <c:v>0.9997712983132313</c:v>
                </c:pt>
                <c:pt idx="11693">
                  <c:v>0.99977504752121116</c:v>
                </c:pt>
                <c:pt idx="11694">
                  <c:v>0.99976754910525156</c:v>
                </c:pt>
                <c:pt idx="11695">
                  <c:v>0.99976379989727171</c:v>
                </c:pt>
                <c:pt idx="11696">
                  <c:v>0.99976005068929186</c:v>
                </c:pt>
                <c:pt idx="11697">
                  <c:v>0.99975630148131212</c:v>
                </c:pt>
                <c:pt idx="11698">
                  <c:v>0.99974505385737267</c:v>
                </c:pt>
                <c:pt idx="11699">
                  <c:v>0.99973005702545337</c:v>
                </c:pt>
                <c:pt idx="11700">
                  <c:v>0.99972255860949377</c:v>
                </c:pt>
                <c:pt idx="11701">
                  <c:v>0.99973755544141296</c:v>
                </c:pt>
                <c:pt idx="11702">
                  <c:v>0.99975255227333226</c:v>
                </c:pt>
                <c:pt idx="11703">
                  <c:v>0.99976005068929186</c:v>
                </c:pt>
                <c:pt idx="11704">
                  <c:v>0.99976005068929186</c:v>
                </c:pt>
                <c:pt idx="11705">
                  <c:v>0.99976005068929186</c:v>
                </c:pt>
                <c:pt idx="11706">
                  <c:v>0.99976379989727171</c:v>
                </c:pt>
                <c:pt idx="11707">
                  <c:v>0.99974505385737267</c:v>
                </c:pt>
                <c:pt idx="11708">
                  <c:v>0.99973005702545337</c:v>
                </c:pt>
                <c:pt idx="11709">
                  <c:v>0.99972630781747351</c:v>
                </c:pt>
                <c:pt idx="11710">
                  <c:v>0.99974130464939281</c:v>
                </c:pt>
                <c:pt idx="11711">
                  <c:v>0.99975630148131212</c:v>
                </c:pt>
                <c:pt idx="11712">
                  <c:v>0.99976379989727171</c:v>
                </c:pt>
                <c:pt idx="11713">
                  <c:v>0.99976754910525156</c:v>
                </c:pt>
                <c:pt idx="11714">
                  <c:v>0.99976754910525156</c:v>
                </c:pt>
                <c:pt idx="11715">
                  <c:v>0.99977504752121116</c:v>
                </c:pt>
                <c:pt idx="11716">
                  <c:v>0.99976005068929186</c:v>
                </c:pt>
                <c:pt idx="11717">
                  <c:v>0.99974505385737267</c:v>
                </c:pt>
                <c:pt idx="11718">
                  <c:v>0.99973005702545337</c:v>
                </c:pt>
                <c:pt idx="11719">
                  <c:v>0.99974505385737267</c:v>
                </c:pt>
                <c:pt idx="11720">
                  <c:v>0.99976005068929186</c:v>
                </c:pt>
                <c:pt idx="11721">
                  <c:v>0.9997712983132313</c:v>
                </c:pt>
                <c:pt idx="11722">
                  <c:v>0.99977504752121116</c:v>
                </c:pt>
                <c:pt idx="11723">
                  <c:v>0.99977879672919101</c:v>
                </c:pt>
                <c:pt idx="11724">
                  <c:v>0.99978629514515061</c:v>
                </c:pt>
                <c:pt idx="11725">
                  <c:v>0.99977504752121116</c:v>
                </c:pt>
                <c:pt idx="11726">
                  <c:v>0.99977504752121116</c:v>
                </c:pt>
                <c:pt idx="11727">
                  <c:v>0.99973380623343322</c:v>
                </c:pt>
                <c:pt idx="11728">
                  <c:v>0.99974880306535241</c:v>
                </c:pt>
                <c:pt idx="11729">
                  <c:v>0.99976379989727171</c:v>
                </c:pt>
                <c:pt idx="11730">
                  <c:v>0.9997712983132313</c:v>
                </c:pt>
                <c:pt idx="11731">
                  <c:v>0.99978254593717075</c:v>
                </c:pt>
                <c:pt idx="11732">
                  <c:v>0.99978629514515061</c:v>
                </c:pt>
                <c:pt idx="11733">
                  <c:v>0.99979754276909005</c:v>
                </c:pt>
                <c:pt idx="11734">
                  <c:v>0.99979754276909005</c:v>
                </c:pt>
                <c:pt idx="11735">
                  <c:v>0.9998087903930295</c:v>
                </c:pt>
                <c:pt idx="11736">
                  <c:v>0.99974505385737267</c:v>
                </c:pt>
                <c:pt idx="11737">
                  <c:v>0.99975630148131212</c:v>
                </c:pt>
                <c:pt idx="11738">
                  <c:v>0.99976754910525156</c:v>
                </c:pt>
                <c:pt idx="11739">
                  <c:v>0.99977879672919101</c:v>
                </c:pt>
                <c:pt idx="11740">
                  <c:v>0.99979004435313035</c:v>
                </c:pt>
                <c:pt idx="11741">
                  <c:v>0.99980129197706979</c:v>
                </c:pt>
                <c:pt idx="11742">
                  <c:v>0.99981253960100924</c:v>
                </c:pt>
                <c:pt idx="11743">
                  <c:v>0.99982753643292854</c:v>
                </c:pt>
                <c:pt idx="11744">
                  <c:v>0.99984253326484784</c:v>
                </c:pt>
                <c:pt idx="11745">
                  <c:v>0.99983503484888814</c:v>
                </c:pt>
                <c:pt idx="11746">
                  <c:v>0.99982753643292854</c:v>
                </c:pt>
                <c:pt idx="11747">
                  <c:v>0.99981253960100924</c:v>
                </c:pt>
                <c:pt idx="11748">
                  <c:v>0.99979754276909005</c:v>
                </c:pt>
                <c:pt idx="11749">
                  <c:v>0.99979004435313035</c:v>
                </c:pt>
                <c:pt idx="11750">
                  <c:v>0.99977879672919101</c:v>
                </c:pt>
                <c:pt idx="11751">
                  <c:v>0.99976754910525156</c:v>
                </c:pt>
                <c:pt idx="11752">
                  <c:v>0.99976005068929186</c:v>
                </c:pt>
                <c:pt idx="11753">
                  <c:v>0.99974505385737267</c:v>
                </c:pt>
                <c:pt idx="11754">
                  <c:v>0.9998087903930295</c:v>
                </c:pt>
                <c:pt idx="11755">
                  <c:v>0.99980504118504965</c:v>
                </c:pt>
                <c:pt idx="11756">
                  <c:v>0.99979754276909005</c:v>
                </c:pt>
                <c:pt idx="11757">
                  <c:v>0.99979004435313035</c:v>
                </c:pt>
                <c:pt idx="11758">
                  <c:v>0.99978254593717075</c:v>
                </c:pt>
                <c:pt idx="11759">
                  <c:v>0.99977504752121116</c:v>
                </c:pt>
                <c:pt idx="11760">
                  <c:v>0.99976379989727171</c:v>
                </c:pt>
                <c:pt idx="11761">
                  <c:v>0.99975255227333226</c:v>
                </c:pt>
                <c:pt idx="11762">
                  <c:v>0.99973380623343322</c:v>
                </c:pt>
                <c:pt idx="11763">
                  <c:v>0.99977879672919101</c:v>
                </c:pt>
                <c:pt idx="11764">
                  <c:v>0.99977879672919101</c:v>
                </c:pt>
                <c:pt idx="11765">
                  <c:v>0.99978629514515061</c:v>
                </c:pt>
                <c:pt idx="11766">
                  <c:v>0.99977879672919101</c:v>
                </c:pt>
                <c:pt idx="11767">
                  <c:v>0.9997712983132313</c:v>
                </c:pt>
                <c:pt idx="11768">
                  <c:v>0.99976754910525156</c:v>
                </c:pt>
                <c:pt idx="11769">
                  <c:v>0.99976379989727171</c:v>
                </c:pt>
                <c:pt idx="11770">
                  <c:v>0.99975255227333226</c:v>
                </c:pt>
                <c:pt idx="11771">
                  <c:v>0.99973380623343322</c:v>
                </c:pt>
                <c:pt idx="11772">
                  <c:v>0.99974880306535241</c:v>
                </c:pt>
                <c:pt idx="11773">
                  <c:v>0.99976005068929186</c:v>
                </c:pt>
                <c:pt idx="11774">
                  <c:v>0.99977504752121116</c:v>
                </c:pt>
                <c:pt idx="11775">
                  <c:v>0.99976754910525156</c:v>
                </c:pt>
                <c:pt idx="11776">
                  <c:v>0.99976379989727171</c:v>
                </c:pt>
                <c:pt idx="11777">
                  <c:v>0.99976379989727171</c:v>
                </c:pt>
                <c:pt idx="11778">
                  <c:v>0.99976379989727171</c:v>
                </c:pt>
                <c:pt idx="11779">
                  <c:v>0.99975255227333226</c:v>
                </c:pt>
                <c:pt idx="11780">
                  <c:v>0.99973380623343322</c:v>
                </c:pt>
                <c:pt idx="11781">
                  <c:v>0.99972630781747351</c:v>
                </c:pt>
                <c:pt idx="11782">
                  <c:v>0.99974505385737267</c:v>
                </c:pt>
                <c:pt idx="11783">
                  <c:v>0.99976005068929186</c:v>
                </c:pt>
                <c:pt idx="11784">
                  <c:v>0.99976379989727171</c:v>
                </c:pt>
                <c:pt idx="11785">
                  <c:v>0.99976379989727171</c:v>
                </c:pt>
                <c:pt idx="11786">
                  <c:v>0.99976379989727171</c:v>
                </c:pt>
                <c:pt idx="11787">
                  <c:v>0.99976379989727171</c:v>
                </c:pt>
                <c:pt idx="11788">
                  <c:v>0.99974880306535241</c:v>
                </c:pt>
                <c:pt idx="11789">
                  <c:v>0.99972630781747351</c:v>
                </c:pt>
                <c:pt idx="11790">
                  <c:v>0.99972630781747351</c:v>
                </c:pt>
                <c:pt idx="11791">
                  <c:v>0.99974505385737267</c:v>
                </c:pt>
                <c:pt idx="11792">
                  <c:v>0.99976005068929186</c:v>
                </c:pt>
                <c:pt idx="11793">
                  <c:v>0.99976754910525156</c:v>
                </c:pt>
                <c:pt idx="11794">
                  <c:v>0.99976754910525156</c:v>
                </c:pt>
                <c:pt idx="11795">
                  <c:v>0.99976754910525156</c:v>
                </c:pt>
                <c:pt idx="11796">
                  <c:v>0.99977504752121116</c:v>
                </c:pt>
                <c:pt idx="11797">
                  <c:v>0.99976005068929186</c:v>
                </c:pt>
                <c:pt idx="11798">
                  <c:v>0.99976005068929186</c:v>
                </c:pt>
                <c:pt idx="11799">
                  <c:v>0.99973005702545337</c:v>
                </c:pt>
                <c:pt idx="11800">
                  <c:v>0.99974880306535241</c:v>
                </c:pt>
                <c:pt idx="11801">
                  <c:v>0.99976005068929186</c:v>
                </c:pt>
                <c:pt idx="11802">
                  <c:v>0.9997712983132313</c:v>
                </c:pt>
                <c:pt idx="11803">
                  <c:v>0.99977504752121116</c:v>
                </c:pt>
                <c:pt idx="11804">
                  <c:v>0.99977504752121116</c:v>
                </c:pt>
                <c:pt idx="11805">
                  <c:v>0.99978254593717075</c:v>
                </c:pt>
                <c:pt idx="11806">
                  <c:v>0.99978254593717075</c:v>
                </c:pt>
                <c:pt idx="11807">
                  <c:v>0.99977879672919101</c:v>
                </c:pt>
                <c:pt idx="11808">
                  <c:v>0.99973755544141296</c:v>
                </c:pt>
                <c:pt idx="11809">
                  <c:v>0.99975255227333226</c:v>
                </c:pt>
                <c:pt idx="11810">
                  <c:v>0.99976379989727171</c:v>
                </c:pt>
                <c:pt idx="11811">
                  <c:v>0.99977504752121116</c:v>
                </c:pt>
                <c:pt idx="11812">
                  <c:v>0.99978254593717075</c:v>
                </c:pt>
                <c:pt idx="11813">
                  <c:v>0.99979004435313035</c:v>
                </c:pt>
                <c:pt idx="11814">
                  <c:v>0.99979754276909005</c:v>
                </c:pt>
                <c:pt idx="11815">
                  <c:v>0.99980129197706979</c:v>
                </c:pt>
                <c:pt idx="11816">
                  <c:v>0.9998087903930295</c:v>
                </c:pt>
                <c:pt idx="11817">
                  <c:v>0.99974880306535241</c:v>
                </c:pt>
                <c:pt idx="11818">
                  <c:v>0.99975630148131212</c:v>
                </c:pt>
                <c:pt idx="11819">
                  <c:v>0.99976754910525156</c:v>
                </c:pt>
                <c:pt idx="11820">
                  <c:v>0.99977879672919101</c:v>
                </c:pt>
                <c:pt idx="11821">
                  <c:v>0.99979004435313035</c:v>
                </c:pt>
                <c:pt idx="11822">
                  <c:v>0.99980129197706979</c:v>
                </c:pt>
                <c:pt idx="11823">
                  <c:v>0.99981253960100924</c:v>
                </c:pt>
                <c:pt idx="11824">
                  <c:v>0.99982378722494869</c:v>
                </c:pt>
                <c:pt idx="11825">
                  <c:v>0.99983878405686799</c:v>
                </c:pt>
                <c:pt idx="11826">
                  <c:v>0.99984628247282759</c:v>
                </c:pt>
                <c:pt idx="11827">
                  <c:v>0.99982378722494869</c:v>
                </c:pt>
                <c:pt idx="11828">
                  <c:v>0.99981253960100924</c:v>
                </c:pt>
                <c:pt idx="11829">
                  <c:v>0.99980129197706979</c:v>
                </c:pt>
                <c:pt idx="11830">
                  <c:v>0.99979004435313035</c:v>
                </c:pt>
                <c:pt idx="11831">
                  <c:v>0.99977879672919101</c:v>
                </c:pt>
                <c:pt idx="11832">
                  <c:v>0.99976754910525156</c:v>
                </c:pt>
                <c:pt idx="11833">
                  <c:v>0.99975630148131212</c:v>
                </c:pt>
                <c:pt idx="11834">
                  <c:v>0.99974880306535241</c:v>
                </c:pt>
                <c:pt idx="11835">
                  <c:v>0.9998162888089891</c:v>
                </c:pt>
                <c:pt idx="11836">
                  <c:v>0.9998087903930295</c:v>
                </c:pt>
                <c:pt idx="11837">
                  <c:v>0.99979754276909005</c:v>
                </c:pt>
                <c:pt idx="11838">
                  <c:v>0.99979004435313035</c:v>
                </c:pt>
                <c:pt idx="11839">
                  <c:v>0.99978254593717075</c:v>
                </c:pt>
                <c:pt idx="11840">
                  <c:v>0.99977504752121116</c:v>
                </c:pt>
                <c:pt idx="11841">
                  <c:v>0.99976379989727171</c:v>
                </c:pt>
                <c:pt idx="11842">
                  <c:v>0.99975630148131212</c:v>
                </c:pt>
                <c:pt idx="11843">
                  <c:v>0.99973755544141296</c:v>
                </c:pt>
                <c:pt idx="11844">
                  <c:v>0.99978629514515061</c:v>
                </c:pt>
                <c:pt idx="11845">
                  <c:v>0.99978254593717075</c:v>
                </c:pt>
                <c:pt idx="11846">
                  <c:v>0.99978254593717075</c:v>
                </c:pt>
                <c:pt idx="11847">
                  <c:v>0.99978254593717075</c:v>
                </c:pt>
                <c:pt idx="11848">
                  <c:v>0.99977504752121116</c:v>
                </c:pt>
                <c:pt idx="11849">
                  <c:v>0.9997712983132313</c:v>
                </c:pt>
                <c:pt idx="11850">
                  <c:v>0.99976754910525156</c:v>
                </c:pt>
                <c:pt idx="11851">
                  <c:v>0.99975630148131212</c:v>
                </c:pt>
                <c:pt idx="11852">
                  <c:v>0.99973755544141296</c:v>
                </c:pt>
                <c:pt idx="11853">
                  <c:v>0.99975630148131212</c:v>
                </c:pt>
                <c:pt idx="11854">
                  <c:v>0.99976379989727171</c:v>
                </c:pt>
                <c:pt idx="11855">
                  <c:v>0.9997712983132313</c:v>
                </c:pt>
                <c:pt idx="11856">
                  <c:v>0.99977504752121116</c:v>
                </c:pt>
                <c:pt idx="11857">
                  <c:v>0.9997712983132313</c:v>
                </c:pt>
                <c:pt idx="11858">
                  <c:v>0.9997712983132313</c:v>
                </c:pt>
                <c:pt idx="11859">
                  <c:v>0.99976754910525156</c:v>
                </c:pt>
                <c:pt idx="11860">
                  <c:v>0.99975630148131212</c:v>
                </c:pt>
                <c:pt idx="11861">
                  <c:v>0.99973005702545337</c:v>
                </c:pt>
                <c:pt idx="11862">
                  <c:v>0.99973380623343322</c:v>
                </c:pt>
                <c:pt idx="11863">
                  <c:v>0.99974880306535241</c:v>
                </c:pt>
                <c:pt idx="11864">
                  <c:v>0.99976379989727171</c:v>
                </c:pt>
                <c:pt idx="11865">
                  <c:v>0.99976754910525156</c:v>
                </c:pt>
                <c:pt idx="11866">
                  <c:v>0.99976754910525156</c:v>
                </c:pt>
                <c:pt idx="11867">
                  <c:v>0.99976754910525156</c:v>
                </c:pt>
                <c:pt idx="11868">
                  <c:v>0.99976754910525156</c:v>
                </c:pt>
                <c:pt idx="11869">
                  <c:v>0.99975255227333226</c:v>
                </c:pt>
                <c:pt idx="11870">
                  <c:v>0.99972255860949377</c:v>
                </c:pt>
                <c:pt idx="11871">
                  <c:v>0.99973005702545337</c:v>
                </c:pt>
                <c:pt idx="11872">
                  <c:v>0.99975255227333226</c:v>
                </c:pt>
                <c:pt idx="11873">
                  <c:v>0.99976005068929186</c:v>
                </c:pt>
                <c:pt idx="11874">
                  <c:v>0.99976754910525156</c:v>
                </c:pt>
                <c:pt idx="11875">
                  <c:v>0.99976754910525156</c:v>
                </c:pt>
                <c:pt idx="11876">
                  <c:v>0.99976754910525156</c:v>
                </c:pt>
                <c:pt idx="11877">
                  <c:v>0.9997712983132313</c:v>
                </c:pt>
                <c:pt idx="11878">
                  <c:v>0.9997712983132313</c:v>
                </c:pt>
                <c:pt idx="11879">
                  <c:v>0.99975255227333226</c:v>
                </c:pt>
                <c:pt idx="11880">
                  <c:v>0.99972630781747351</c:v>
                </c:pt>
                <c:pt idx="11881">
                  <c:v>0.99975255227333226</c:v>
                </c:pt>
                <c:pt idx="11882">
                  <c:v>0.99976005068929186</c:v>
                </c:pt>
                <c:pt idx="11883">
                  <c:v>0.9997712983132313</c:v>
                </c:pt>
                <c:pt idx="11884">
                  <c:v>0.9997712983132313</c:v>
                </c:pt>
                <c:pt idx="11885">
                  <c:v>0.99977504752121116</c:v>
                </c:pt>
                <c:pt idx="11886">
                  <c:v>0.99978254593717075</c:v>
                </c:pt>
                <c:pt idx="11887">
                  <c:v>0.9997937935611102</c:v>
                </c:pt>
                <c:pt idx="11888">
                  <c:v>0.99979754276909005</c:v>
                </c:pt>
                <c:pt idx="11889">
                  <c:v>0.99973005702545337</c:v>
                </c:pt>
                <c:pt idx="11890">
                  <c:v>0.99975255227333226</c:v>
                </c:pt>
                <c:pt idx="11891">
                  <c:v>0.99976379989727171</c:v>
                </c:pt>
                <c:pt idx="11892">
                  <c:v>0.99977504752121116</c:v>
                </c:pt>
                <c:pt idx="11893">
                  <c:v>0.99977879672919101</c:v>
                </c:pt>
                <c:pt idx="11894">
                  <c:v>0.99979004435313035</c:v>
                </c:pt>
                <c:pt idx="11895">
                  <c:v>0.99979754276909005</c:v>
                </c:pt>
                <c:pt idx="11896">
                  <c:v>0.9998087903930295</c:v>
                </c:pt>
                <c:pt idx="11897">
                  <c:v>0.9998162888089891</c:v>
                </c:pt>
                <c:pt idx="11898">
                  <c:v>0.99974505385737267</c:v>
                </c:pt>
                <c:pt idx="11899">
                  <c:v>0.99975630148131212</c:v>
                </c:pt>
                <c:pt idx="11900">
                  <c:v>0.99976754910525156</c:v>
                </c:pt>
                <c:pt idx="11901">
                  <c:v>0.99977879672919101</c:v>
                </c:pt>
                <c:pt idx="11902">
                  <c:v>0.99979004435313035</c:v>
                </c:pt>
                <c:pt idx="11903">
                  <c:v>0.99980129197706979</c:v>
                </c:pt>
                <c:pt idx="11904">
                  <c:v>0.99981253960100924</c:v>
                </c:pt>
                <c:pt idx="11905">
                  <c:v>0.99982378722494869</c:v>
                </c:pt>
                <c:pt idx="11906">
                  <c:v>0.99983503484888814</c:v>
                </c:pt>
                <c:pt idx="11907">
                  <c:v>0.99984253326484784</c:v>
                </c:pt>
                <c:pt idx="11908">
                  <c:v>0.99982753643292854</c:v>
                </c:pt>
                <c:pt idx="11909">
                  <c:v>0.9998162888089891</c:v>
                </c:pt>
                <c:pt idx="11910">
                  <c:v>0.99980129197706979</c:v>
                </c:pt>
                <c:pt idx="11911">
                  <c:v>0.99979004435313035</c:v>
                </c:pt>
                <c:pt idx="11912">
                  <c:v>0.99977879672919101</c:v>
                </c:pt>
                <c:pt idx="11913">
                  <c:v>0.99976754910525156</c:v>
                </c:pt>
                <c:pt idx="11914">
                  <c:v>0.99975630148131212</c:v>
                </c:pt>
                <c:pt idx="11915">
                  <c:v>0.99974880306535241</c:v>
                </c:pt>
                <c:pt idx="11916">
                  <c:v>0.9998162888089891</c:v>
                </c:pt>
                <c:pt idx="11917">
                  <c:v>0.9998087903930295</c:v>
                </c:pt>
                <c:pt idx="11918">
                  <c:v>0.99979754276909005</c:v>
                </c:pt>
                <c:pt idx="11919">
                  <c:v>0.99979004435313035</c:v>
                </c:pt>
                <c:pt idx="11920">
                  <c:v>0.99978254593717075</c:v>
                </c:pt>
                <c:pt idx="11921">
                  <c:v>0.99977504752121116</c:v>
                </c:pt>
                <c:pt idx="11922">
                  <c:v>0.99976379989727171</c:v>
                </c:pt>
                <c:pt idx="11923">
                  <c:v>0.99975630148131212</c:v>
                </c:pt>
                <c:pt idx="11924">
                  <c:v>0.99973755544141296</c:v>
                </c:pt>
                <c:pt idx="11925">
                  <c:v>0.99979004435313035</c:v>
                </c:pt>
                <c:pt idx="11926">
                  <c:v>0.99979004435313035</c:v>
                </c:pt>
                <c:pt idx="11927">
                  <c:v>0.99978254593717075</c:v>
                </c:pt>
                <c:pt idx="11928">
                  <c:v>0.99978254593717075</c:v>
                </c:pt>
                <c:pt idx="11929">
                  <c:v>0.99977879672919101</c:v>
                </c:pt>
                <c:pt idx="11930">
                  <c:v>0.99977504752121116</c:v>
                </c:pt>
                <c:pt idx="11931">
                  <c:v>0.99976754910525156</c:v>
                </c:pt>
                <c:pt idx="11932">
                  <c:v>0.99975630148131212</c:v>
                </c:pt>
                <c:pt idx="11933">
                  <c:v>0.99973380623343322</c:v>
                </c:pt>
                <c:pt idx="11934">
                  <c:v>0.99974880306535241</c:v>
                </c:pt>
                <c:pt idx="11935">
                  <c:v>0.99976379989727171</c:v>
                </c:pt>
                <c:pt idx="11936">
                  <c:v>0.9997712983132313</c:v>
                </c:pt>
                <c:pt idx="11937">
                  <c:v>0.99977879672919101</c:v>
                </c:pt>
                <c:pt idx="11938">
                  <c:v>0.99977504752121116</c:v>
                </c:pt>
                <c:pt idx="11939">
                  <c:v>0.9997712983132313</c:v>
                </c:pt>
                <c:pt idx="11940">
                  <c:v>0.99976754910525156</c:v>
                </c:pt>
                <c:pt idx="11941">
                  <c:v>0.99975255227333226</c:v>
                </c:pt>
                <c:pt idx="11942">
                  <c:v>0.99973380623343322</c:v>
                </c:pt>
                <c:pt idx="11943">
                  <c:v>0.99972630781747351</c:v>
                </c:pt>
                <c:pt idx="11944">
                  <c:v>0.99975630148131212</c:v>
                </c:pt>
                <c:pt idx="11945">
                  <c:v>0.99976754910525156</c:v>
                </c:pt>
                <c:pt idx="11946">
                  <c:v>0.9997712983132313</c:v>
                </c:pt>
                <c:pt idx="11947">
                  <c:v>0.9997712983132313</c:v>
                </c:pt>
                <c:pt idx="11948">
                  <c:v>0.9997712983132313</c:v>
                </c:pt>
                <c:pt idx="11949">
                  <c:v>0.99976754910525156</c:v>
                </c:pt>
                <c:pt idx="11950">
                  <c:v>0.99975255227333226</c:v>
                </c:pt>
                <c:pt idx="11951">
                  <c:v>0.99971880940151392</c:v>
                </c:pt>
                <c:pt idx="11952">
                  <c:v>0.99972255860949377</c:v>
                </c:pt>
                <c:pt idx="11953">
                  <c:v>0.99976005068929186</c:v>
                </c:pt>
                <c:pt idx="11954">
                  <c:v>0.99976379989727171</c:v>
                </c:pt>
                <c:pt idx="11955">
                  <c:v>0.99976754910525156</c:v>
                </c:pt>
                <c:pt idx="11956">
                  <c:v>0.9997712983132313</c:v>
                </c:pt>
                <c:pt idx="11957">
                  <c:v>0.9997712983132313</c:v>
                </c:pt>
                <c:pt idx="11958">
                  <c:v>0.9997712983132313</c:v>
                </c:pt>
                <c:pt idx="11959">
                  <c:v>0.9997712983132313</c:v>
                </c:pt>
                <c:pt idx="11960">
                  <c:v>0.99974505385737267</c:v>
                </c:pt>
                <c:pt idx="11961">
                  <c:v>0.99972630781747351</c:v>
                </c:pt>
                <c:pt idx="11962">
                  <c:v>0.99975630148131212</c:v>
                </c:pt>
                <c:pt idx="11963">
                  <c:v>0.99976379989727171</c:v>
                </c:pt>
                <c:pt idx="11964">
                  <c:v>0.99976754910525156</c:v>
                </c:pt>
                <c:pt idx="11965">
                  <c:v>0.99977504752121116</c:v>
                </c:pt>
                <c:pt idx="11966">
                  <c:v>0.99977879672919101</c:v>
                </c:pt>
                <c:pt idx="11967">
                  <c:v>0.99978254593717075</c:v>
                </c:pt>
                <c:pt idx="11968">
                  <c:v>0.9997937935611102</c:v>
                </c:pt>
                <c:pt idx="11969">
                  <c:v>0.9997937935611102</c:v>
                </c:pt>
                <c:pt idx="11970">
                  <c:v>0.99973005702545337</c:v>
                </c:pt>
                <c:pt idx="11971">
                  <c:v>0.99975255227333226</c:v>
                </c:pt>
                <c:pt idx="11972">
                  <c:v>0.99976379989727171</c:v>
                </c:pt>
                <c:pt idx="11973">
                  <c:v>0.99977504752121116</c:v>
                </c:pt>
                <c:pt idx="11974">
                  <c:v>0.99978254593717075</c:v>
                </c:pt>
                <c:pt idx="11975">
                  <c:v>0.99979004435313035</c:v>
                </c:pt>
                <c:pt idx="11976">
                  <c:v>0.99979754276909005</c:v>
                </c:pt>
                <c:pt idx="11977">
                  <c:v>0.99980504118504965</c:v>
                </c:pt>
                <c:pt idx="11978">
                  <c:v>0.99981253960100924</c:v>
                </c:pt>
                <c:pt idx="11979">
                  <c:v>0.99974505385737267</c:v>
                </c:pt>
                <c:pt idx="11980">
                  <c:v>0.99975630148131212</c:v>
                </c:pt>
                <c:pt idx="11981">
                  <c:v>0.99976754910525156</c:v>
                </c:pt>
                <c:pt idx="11982">
                  <c:v>0.99977879672919101</c:v>
                </c:pt>
                <c:pt idx="11983">
                  <c:v>0.99979004435313035</c:v>
                </c:pt>
                <c:pt idx="11984">
                  <c:v>0.99980129197706979</c:v>
                </c:pt>
                <c:pt idx="11985">
                  <c:v>0.99981253960100924</c:v>
                </c:pt>
                <c:pt idx="11986">
                  <c:v>0.99982003801696895</c:v>
                </c:pt>
                <c:pt idx="11987">
                  <c:v>0.99983503484888814</c:v>
                </c:pt>
                <c:pt idx="11988">
                  <c:v>0.99983878405686799</c:v>
                </c:pt>
                <c:pt idx="11989">
                  <c:v>0.99982753643292854</c:v>
                </c:pt>
                <c:pt idx="11990">
                  <c:v>0.9998162888089891</c:v>
                </c:pt>
                <c:pt idx="11991">
                  <c:v>0.99980504118504965</c:v>
                </c:pt>
                <c:pt idx="11992">
                  <c:v>0.99979004435313035</c:v>
                </c:pt>
                <c:pt idx="11993">
                  <c:v>0.99977879672919101</c:v>
                </c:pt>
                <c:pt idx="11994">
                  <c:v>0.99976754910525156</c:v>
                </c:pt>
                <c:pt idx="11995">
                  <c:v>0.99976005068929186</c:v>
                </c:pt>
                <c:pt idx="11996">
                  <c:v>0.99974880306535241</c:v>
                </c:pt>
                <c:pt idx="11997">
                  <c:v>0.99982003801696895</c:v>
                </c:pt>
                <c:pt idx="11998">
                  <c:v>0.9998087903930295</c:v>
                </c:pt>
                <c:pt idx="11999">
                  <c:v>0.99979754276909005</c:v>
                </c:pt>
                <c:pt idx="12000">
                  <c:v>0.99979004435313035</c:v>
                </c:pt>
                <c:pt idx="12001">
                  <c:v>0.99978254593717075</c:v>
                </c:pt>
                <c:pt idx="12002">
                  <c:v>0.99977504752121116</c:v>
                </c:pt>
                <c:pt idx="12003">
                  <c:v>0.99976379989727171</c:v>
                </c:pt>
                <c:pt idx="12004">
                  <c:v>0.99975630148131212</c:v>
                </c:pt>
                <c:pt idx="12005">
                  <c:v>0.99973755544141296</c:v>
                </c:pt>
                <c:pt idx="12006">
                  <c:v>0.99979004435313035</c:v>
                </c:pt>
                <c:pt idx="12007">
                  <c:v>0.99979004435313035</c:v>
                </c:pt>
                <c:pt idx="12008">
                  <c:v>0.99978254593717075</c:v>
                </c:pt>
                <c:pt idx="12009">
                  <c:v>0.99977504752121116</c:v>
                </c:pt>
                <c:pt idx="12010">
                  <c:v>0.99977504752121116</c:v>
                </c:pt>
                <c:pt idx="12011">
                  <c:v>0.99977504752121116</c:v>
                </c:pt>
                <c:pt idx="12012">
                  <c:v>0.99976754910525156</c:v>
                </c:pt>
                <c:pt idx="12013">
                  <c:v>0.99975255227333226</c:v>
                </c:pt>
                <c:pt idx="12014">
                  <c:v>0.99973380623343322</c:v>
                </c:pt>
                <c:pt idx="12015">
                  <c:v>0.99974505385737267</c:v>
                </c:pt>
                <c:pt idx="12016">
                  <c:v>0.99976379989727171</c:v>
                </c:pt>
                <c:pt idx="12017">
                  <c:v>0.9997712983132313</c:v>
                </c:pt>
                <c:pt idx="12018">
                  <c:v>0.9997712983132313</c:v>
                </c:pt>
                <c:pt idx="12019">
                  <c:v>0.99977504752121116</c:v>
                </c:pt>
                <c:pt idx="12020">
                  <c:v>0.9997712983132313</c:v>
                </c:pt>
                <c:pt idx="12021">
                  <c:v>0.99976754910525156</c:v>
                </c:pt>
                <c:pt idx="12022">
                  <c:v>0.99975255227333226</c:v>
                </c:pt>
                <c:pt idx="12023">
                  <c:v>0.99973005702545337</c:v>
                </c:pt>
                <c:pt idx="12024">
                  <c:v>0.99972630781747351</c:v>
                </c:pt>
                <c:pt idx="12025">
                  <c:v>0.99976005068929186</c:v>
                </c:pt>
                <c:pt idx="12026">
                  <c:v>0.9997712983132313</c:v>
                </c:pt>
                <c:pt idx="12027">
                  <c:v>0.9997712983132313</c:v>
                </c:pt>
                <c:pt idx="12028">
                  <c:v>0.9997712983132313</c:v>
                </c:pt>
                <c:pt idx="12029">
                  <c:v>0.99976754910525156</c:v>
                </c:pt>
                <c:pt idx="12030">
                  <c:v>0.99976379989727171</c:v>
                </c:pt>
                <c:pt idx="12031">
                  <c:v>0.99975255227333226</c:v>
                </c:pt>
                <c:pt idx="12032">
                  <c:v>0.99973380623343322</c:v>
                </c:pt>
                <c:pt idx="12033">
                  <c:v>0.99973005702545337</c:v>
                </c:pt>
                <c:pt idx="12034">
                  <c:v>0.99976005068929186</c:v>
                </c:pt>
                <c:pt idx="12035">
                  <c:v>0.9997712983132313</c:v>
                </c:pt>
                <c:pt idx="12036">
                  <c:v>0.9997712983132313</c:v>
                </c:pt>
                <c:pt idx="12037">
                  <c:v>0.99977504752121116</c:v>
                </c:pt>
                <c:pt idx="12038">
                  <c:v>0.9997712983132313</c:v>
                </c:pt>
                <c:pt idx="12039">
                  <c:v>0.9997712983132313</c:v>
                </c:pt>
                <c:pt idx="12040">
                  <c:v>0.99977504752121116</c:v>
                </c:pt>
                <c:pt idx="12041">
                  <c:v>0.99976379989727171</c:v>
                </c:pt>
                <c:pt idx="12042">
                  <c:v>0.99973380623343322</c:v>
                </c:pt>
                <c:pt idx="12043">
                  <c:v>0.99975630148131212</c:v>
                </c:pt>
                <c:pt idx="12044">
                  <c:v>0.9997712983132313</c:v>
                </c:pt>
                <c:pt idx="12045">
                  <c:v>0.9997712983132313</c:v>
                </c:pt>
                <c:pt idx="12046">
                  <c:v>0.99977879672919101</c:v>
                </c:pt>
                <c:pt idx="12047">
                  <c:v>0.99977879672919101</c:v>
                </c:pt>
                <c:pt idx="12048">
                  <c:v>0.99978254593717075</c:v>
                </c:pt>
                <c:pt idx="12049">
                  <c:v>0.99979004435313035</c:v>
                </c:pt>
                <c:pt idx="12050">
                  <c:v>0.99978629514515061</c:v>
                </c:pt>
                <c:pt idx="12051">
                  <c:v>0.99973755544141296</c:v>
                </c:pt>
                <c:pt idx="12052">
                  <c:v>0.99975255227333226</c:v>
                </c:pt>
                <c:pt idx="12053">
                  <c:v>0.99976754910525156</c:v>
                </c:pt>
                <c:pt idx="12054">
                  <c:v>0.99977504752121116</c:v>
                </c:pt>
                <c:pt idx="12055">
                  <c:v>0.99978254593717075</c:v>
                </c:pt>
                <c:pt idx="12056">
                  <c:v>0.99979004435313035</c:v>
                </c:pt>
                <c:pt idx="12057">
                  <c:v>0.99979754276909005</c:v>
                </c:pt>
                <c:pt idx="12058">
                  <c:v>0.99980504118504965</c:v>
                </c:pt>
                <c:pt idx="12059">
                  <c:v>0.9998087903930295</c:v>
                </c:pt>
                <c:pt idx="12060">
                  <c:v>0.99974505385737267</c:v>
                </c:pt>
                <c:pt idx="12061">
                  <c:v>0.99975630148131212</c:v>
                </c:pt>
                <c:pt idx="12062">
                  <c:v>0.99976754910525156</c:v>
                </c:pt>
                <c:pt idx="12063">
                  <c:v>0.99977879672919101</c:v>
                </c:pt>
                <c:pt idx="12064">
                  <c:v>0.99979004435313035</c:v>
                </c:pt>
                <c:pt idx="12065">
                  <c:v>0.99980129197706979</c:v>
                </c:pt>
                <c:pt idx="12066">
                  <c:v>0.99981253960100924</c:v>
                </c:pt>
                <c:pt idx="12067">
                  <c:v>0.99982003801696895</c:v>
                </c:pt>
                <c:pt idx="12068">
                  <c:v>0.99984628247282759</c:v>
                </c:pt>
                <c:pt idx="12069">
                  <c:v>0.99984253326484784</c:v>
                </c:pt>
                <c:pt idx="12070">
                  <c:v>0.99982753643292854</c:v>
                </c:pt>
                <c:pt idx="12071">
                  <c:v>0.99981253960100924</c:v>
                </c:pt>
                <c:pt idx="12072">
                  <c:v>0.99980504118504965</c:v>
                </c:pt>
                <c:pt idx="12073">
                  <c:v>0.99979004435313035</c:v>
                </c:pt>
                <c:pt idx="12074">
                  <c:v>0.99977879672919101</c:v>
                </c:pt>
                <c:pt idx="12075">
                  <c:v>0.99976754910525156</c:v>
                </c:pt>
                <c:pt idx="12076">
                  <c:v>0.99976005068929186</c:v>
                </c:pt>
                <c:pt idx="12077">
                  <c:v>0.99974505385737267</c:v>
                </c:pt>
                <c:pt idx="12078">
                  <c:v>0.99982003801696895</c:v>
                </c:pt>
                <c:pt idx="12079">
                  <c:v>0.9998087903930295</c:v>
                </c:pt>
                <c:pt idx="12080">
                  <c:v>0.99979754276909005</c:v>
                </c:pt>
                <c:pt idx="12081">
                  <c:v>0.99979004435313035</c:v>
                </c:pt>
                <c:pt idx="12082">
                  <c:v>0.99978629514515061</c:v>
                </c:pt>
                <c:pt idx="12083">
                  <c:v>0.99977504752121116</c:v>
                </c:pt>
                <c:pt idx="12084">
                  <c:v>0.99976379989727171</c:v>
                </c:pt>
                <c:pt idx="12085">
                  <c:v>0.99975255227333226</c:v>
                </c:pt>
                <c:pt idx="12086">
                  <c:v>0.99973755544141296</c:v>
                </c:pt>
                <c:pt idx="12087">
                  <c:v>0.99978629514515061</c:v>
                </c:pt>
                <c:pt idx="12088">
                  <c:v>0.99979004435313035</c:v>
                </c:pt>
                <c:pt idx="12089">
                  <c:v>0.99978254593717075</c:v>
                </c:pt>
                <c:pt idx="12090">
                  <c:v>0.99977879672919101</c:v>
                </c:pt>
                <c:pt idx="12091">
                  <c:v>0.99977504752121116</c:v>
                </c:pt>
                <c:pt idx="12092">
                  <c:v>0.9997712983132313</c:v>
                </c:pt>
                <c:pt idx="12093">
                  <c:v>0.99976379989727171</c:v>
                </c:pt>
                <c:pt idx="12094">
                  <c:v>0.99975255227333226</c:v>
                </c:pt>
                <c:pt idx="12095">
                  <c:v>0.99973005702545337</c:v>
                </c:pt>
                <c:pt idx="12096">
                  <c:v>0.99974880306535241</c:v>
                </c:pt>
                <c:pt idx="12097">
                  <c:v>0.99976754910525156</c:v>
                </c:pt>
                <c:pt idx="12098">
                  <c:v>0.9997712983132313</c:v>
                </c:pt>
                <c:pt idx="12099">
                  <c:v>0.9997712983132313</c:v>
                </c:pt>
                <c:pt idx="12100">
                  <c:v>0.99977504752121116</c:v>
                </c:pt>
                <c:pt idx="12101">
                  <c:v>0.99976754910525156</c:v>
                </c:pt>
                <c:pt idx="12102">
                  <c:v>0.99976379989727171</c:v>
                </c:pt>
                <c:pt idx="12103">
                  <c:v>0.99975255227333226</c:v>
                </c:pt>
                <c:pt idx="12104">
                  <c:v>0.99973005702545337</c:v>
                </c:pt>
                <c:pt idx="12105">
                  <c:v>0.99974505385737267</c:v>
                </c:pt>
                <c:pt idx="12106">
                  <c:v>0.99976005068929186</c:v>
                </c:pt>
                <c:pt idx="12107">
                  <c:v>0.9997712983132313</c:v>
                </c:pt>
                <c:pt idx="12108">
                  <c:v>0.9997712983132313</c:v>
                </c:pt>
                <c:pt idx="12109">
                  <c:v>0.9997712983132313</c:v>
                </c:pt>
                <c:pt idx="12110">
                  <c:v>0.99976754910525156</c:v>
                </c:pt>
                <c:pt idx="12111">
                  <c:v>0.99976005068929186</c:v>
                </c:pt>
                <c:pt idx="12112">
                  <c:v>0.99975630148131212</c:v>
                </c:pt>
                <c:pt idx="12113">
                  <c:v>0.99974130464939281</c:v>
                </c:pt>
                <c:pt idx="12114">
                  <c:v>0.99974130464939281</c:v>
                </c:pt>
                <c:pt idx="12115">
                  <c:v>0.99975630148131212</c:v>
                </c:pt>
                <c:pt idx="12116">
                  <c:v>0.9997712983132313</c:v>
                </c:pt>
                <c:pt idx="12117">
                  <c:v>0.9997712983132313</c:v>
                </c:pt>
                <c:pt idx="12118">
                  <c:v>0.99977504752121116</c:v>
                </c:pt>
                <c:pt idx="12119">
                  <c:v>0.9997712983132313</c:v>
                </c:pt>
                <c:pt idx="12120">
                  <c:v>0.9997712983132313</c:v>
                </c:pt>
                <c:pt idx="12121">
                  <c:v>0.99977504752121116</c:v>
                </c:pt>
                <c:pt idx="12122">
                  <c:v>0.99976754910525156</c:v>
                </c:pt>
                <c:pt idx="12123">
                  <c:v>0.99973755544141296</c:v>
                </c:pt>
                <c:pt idx="12124">
                  <c:v>0.99975255227333226</c:v>
                </c:pt>
                <c:pt idx="12125">
                  <c:v>0.9997712983132313</c:v>
                </c:pt>
                <c:pt idx="12126">
                  <c:v>0.9997712983132313</c:v>
                </c:pt>
                <c:pt idx="12127">
                  <c:v>0.99977879672919101</c:v>
                </c:pt>
                <c:pt idx="12128">
                  <c:v>0.99978254593717075</c:v>
                </c:pt>
                <c:pt idx="12129">
                  <c:v>0.99978254593717075</c:v>
                </c:pt>
                <c:pt idx="12130">
                  <c:v>0.99979004435313035</c:v>
                </c:pt>
                <c:pt idx="12131">
                  <c:v>0.99978629514515061</c:v>
                </c:pt>
                <c:pt idx="12132">
                  <c:v>0.99973755544141296</c:v>
                </c:pt>
                <c:pt idx="12133">
                  <c:v>0.99975255227333226</c:v>
                </c:pt>
                <c:pt idx="12134">
                  <c:v>0.99976754910525156</c:v>
                </c:pt>
                <c:pt idx="12135">
                  <c:v>0.99977504752121116</c:v>
                </c:pt>
                <c:pt idx="12136">
                  <c:v>0.99978254593717075</c:v>
                </c:pt>
                <c:pt idx="12137">
                  <c:v>0.99979004435313035</c:v>
                </c:pt>
                <c:pt idx="12138">
                  <c:v>0.99979754276909005</c:v>
                </c:pt>
                <c:pt idx="12139">
                  <c:v>0.99980129197706979</c:v>
                </c:pt>
                <c:pt idx="12140">
                  <c:v>0.9998087903930295</c:v>
                </c:pt>
                <c:pt idx="12141">
                  <c:v>0.99974505385737267</c:v>
                </c:pt>
                <c:pt idx="12142">
                  <c:v>0.99975630148131212</c:v>
                </c:pt>
                <c:pt idx="12143">
                  <c:v>0.99976754910525156</c:v>
                </c:pt>
                <c:pt idx="12144">
                  <c:v>0.99977879672919101</c:v>
                </c:pt>
                <c:pt idx="12145">
                  <c:v>0.99979004435313035</c:v>
                </c:pt>
                <c:pt idx="12146">
                  <c:v>0.99980504118504965</c:v>
                </c:pt>
                <c:pt idx="12147">
                  <c:v>0.99981253960100924</c:v>
                </c:pt>
                <c:pt idx="12148">
                  <c:v>0.99982378722494869</c:v>
                </c:pt>
                <c:pt idx="12149">
                  <c:v>0.99984628247282759</c:v>
                </c:pt>
                <c:pt idx="12150">
                  <c:v>0.99984253326484784</c:v>
                </c:pt>
                <c:pt idx="12151">
                  <c:v>0.99982753643292854</c:v>
                </c:pt>
                <c:pt idx="12152">
                  <c:v>0.99981253960100924</c:v>
                </c:pt>
                <c:pt idx="12153">
                  <c:v>0.99980504118504965</c:v>
                </c:pt>
                <c:pt idx="12154">
                  <c:v>0.9997937935611102</c:v>
                </c:pt>
                <c:pt idx="12155">
                  <c:v>0.99977879672919101</c:v>
                </c:pt>
                <c:pt idx="12156">
                  <c:v>0.99976754910525156</c:v>
                </c:pt>
                <c:pt idx="12157">
                  <c:v>0.99976005068929186</c:v>
                </c:pt>
                <c:pt idx="12158">
                  <c:v>0.99974505385737267</c:v>
                </c:pt>
                <c:pt idx="12159">
                  <c:v>0.9998162888089891</c:v>
                </c:pt>
                <c:pt idx="12160">
                  <c:v>0.9998087903930295</c:v>
                </c:pt>
                <c:pt idx="12161">
                  <c:v>0.99979754276909005</c:v>
                </c:pt>
                <c:pt idx="12162">
                  <c:v>0.99979754276909005</c:v>
                </c:pt>
                <c:pt idx="12163">
                  <c:v>0.99978629514515061</c:v>
                </c:pt>
                <c:pt idx="12164">
                  <c:v>0.99977504752121116</c:v>
                </c:pt>
                <c:pt idx="12165">
                  <c:v>0.99976754910525156</c:v>
                </c:pt>
                <c:pt idx="12166">
                  <c:v>0.99975255227333226</c:v>
                </c:pt>
                <c:pt idx="12167">
                  <c:v>0.99973755544141296</c:v>
                </c:pt>
                <c:pt idx="12168">
                  <c:v>0.99978254593717075</c:v>
                </c:pt>
                <c:pt idx="12169">
                  <c:v>0.99979004435313035</c:v>
                </c:pt>
                <c:pt idx="12170">
                  <c:v>0.99978629514515061</c:v>
                </c:pt>
                <c:pt idx="12171">
                  <c:v>0.99978629514515061</c:v>
                </c:pt>
                <c:pt idx="12172">
                  <c:v>0.99977879672919101</c:v>
                </c:pt>
                <c:pt idx="12173">
                  <c:v>0.9997712983132313</c:v>
                </c:pt>
                <c:pt idx="12174">
                  <c:v>0.99976379989727171</c:v>
                </c:pt>
                <c:pt idx="12175">
                  <c:v>0.99975255227333226</c:v>
                </c:pt>
                <c:pt idx="12176">
                  <c:v>0.99973005702545337</c:v>
                </c:pt>
                <c:pt idx="12177">
                  <c:v>0.99975255227333226</c:v>
                </c:pt>
                <c:pt idx="12178">
                  <c:v>0.99977504752121116</c:v>
                </c:pt>
                <c:pt idx="12179">
                  <c:v>0.99977504752121116</c:v>
                </c:pt>
                <c:pt idx="12180">
                  <c:v>0.99977504752121116</c:v>
                </c:pt>
                <c:pt idx="12181">
                  <c:v>0.9997712983132313</c:v>
                </c:pt>
                <c:pt idx="12182">
                  <c:v>0.99976754910525156</c:v>
                </c:pt>
                <c:pt idx="12183">
                  <c:v>0.99976379989727171</c:v>
                </c:pt>
                <c:pt idx="12184">
                  <c:v>0.99975255227333226</c:v>
                </c:pt>
                <c:pt idx="12185">
                  <c:v>0.99973005702545337</c:v>
                </c:pt>
                <c:pt idx="12186">
                  <c:v>0.99974130464939281</c:v>
                </c:pt>
                <c:pt idx="12187">
                  <c:v>0.99976379989727171</c:v>
                </c:pt>
                <c:pt idx="12188">
                  <c:v>0.99976379989727171</c:v>
                </c:pt>
                <c:pt idx="12189">
                  <c:v>0.9997712983132313</c:v>
                </c:pt>
                <c:pt idx="12190">
                  <c:v>0.9997712983132313</c:v>
                </c:pt>
                <c:pt idx="12191">
                  <c:v>0.99976754910525156</c:v>
                </c:pt>
                <c:pt idx="12192">
                  <c:v>0.99976379989727171</c:v>
                </c:pt>
                <c:pt idx="12193">
                  <c:v>0.99975630148131212</c:v>
                </c:pt>
                <c:pt idx="12194">
                  <c:v>0.99974130464939281</c:v>
                </c:pt>
                <c:pt idx="12195">
                  <c:v>0.99973755544141296</c:v>
                </c:pt>
                <c:pt idx="12196">
                  <c:v>0.99975630148131212</c:v>
                </c:pt>
                <c:pt idx="12197">
                  <c:v>0.99976379989727171</c:v>
                </c:pt>
                <c:pt idx="12198">
                  <c:v>0.9997712983132313</c:v>
                </c:pt>
                <c:pt idx="12199">
                  <c:v>0.99977879672919101</c:v>
                </c:pt>
                <c:pt idx="12200">
                  <c:v>0.99977504752121116</c:v>
                </c:pt>
                <c:pt idx="12201">
                  <c:v>0.99977504752121116</c:v>
                </c:pt>
                <c:pt idx="12202">
                  <c:v>0.99977504752121116</c:v>
                </c:pt>
                <c:pt idx="12203">
                  <c:v>0.99976379989727171</c:v>
                </c:pt>
                <c:pt idx="12204">
                  <c:v>0.99973380623343322</c:v>
                </c:pt>
                <c:pt idx="12205">
                  <c:v>0.99975255227333226</c:v>
                </c:pt>
                <c:pt idx="12206">
                  <c:v>0.99976379989727171</c:v>
                </c:pt>
                <c:pt idx="12207">
                  <c:v>0.9997712983132313</c:v>
                </c:pt>
                <c:pt idx="12208">
                  <c:v>0.99978254593717075</c:v>
                </c:pt>
                <c:pt idx="12209">
                  <c:v>0.99978629514515061</c:v>
                </c:pt>
                <c:pt idx="12210">
                  <c:v>0.99979004435313035</c:v>
                </c:pt>
                <c:pt idx="12211">
                  <c:v>0.99978629514515061</c:v>
                </c:pt>
                <c:pt idx="12212">
                  <c:v>0.99978629514515061</c:v>
                </c:pt>
                <c:pt idx="12213">
                  <c:v>0.99973755544141296</c:v>
                </c:pt>
                <c:pt idx="12214">
                  <c:v>0.99975255227333226</c:v>
                </c:pt>
                <c:pt idx="12215">
                  <c:v>0.99976379989727171</c:v>
                </c:pt>
                <c:pt idx="12216">
                  <c:v>0.99977504752121116</c:v>
                </c:pt>
                <c:pt idx="12217">
                  <c:v>0.99978629514515061</c:v>
                </c:pt>
                <c:pt idx="12218">
                  <c:v>0.9997937935611102</c:v>
                </c:pt>
                <c:pt idx="12219">
                  <c:v>0.99980129197706979</c:v>
                </c:pt>
                <c:pt idx="12220">
                  <c:v>0.99980129197706979</c:v>
                </c:pt>
                <c:pt idx="12221">
                  <c:v>0.9998087903930295</c:v>
                </c:pt>
                <c:pt idx="12222">
                  <c:v>0.99974505385737267</c:v>
                </c:pt>
                <c:pt idx="12223">
                  <c:v>0.99975630148131212</c:v>
                </c:pt>
                <c:pt idx="12224">
                  <c:v>0.9997712983132313</c:v>
                </c:pt>
                <c:pt idx="12225">
                  <c:v>0.99977879672919101</c:v>
                </c:pt>
                <c:pt idx="12226">
                  <c:v>0.99979004435313035</c:v>
                </c:pt>
                <c:pt idx="12227">
                  <c:v>0.99980129197706979</c:v>
                </c:pt>
                <c:pt idx="12228">
                  <c:v>0.9998087903930295</c:v>
                </c:pt>
                <c:pt idx="12229">
                  <c:v>0.99982753643292854</c:v>
                </c:pt>
                <c:pt idx="12230">
                  <c:v>0.99984628247282759</c:v>
                </c:pt>
                <c:pt idx="12231">
                  <c:v>0.99984253326484784</c:v>
                </c:pt>
                <c:pt idx="12232">
                  <c:v>0.99982753643292854</c:v>
                </c:pt>
                <c:pt idx="12233">
                  <c:v>0.99981253960100924</c:v>
                </c:pt>
                <c:pt idx="12234">
                  <c:v>0.99980504118504965</c:v>
                </c:pt>
                <c:pt idx="12235">
                  <c:v>0.9997937935611102</c:v>
                </c:pt>
                <c:pt idx="12236">
                  <c:v>0.99978254593717075</c:v>
                </c:pt>
                <c:pt idx="12237">
                  <c:v>0.9997712983132313</c:v>
                </c:pt>
                <c:pt idx="12238">
                  <c:v>0.99976005068929186</c:v>
                </c:pt>
                <c:pt idx="12239">
                  <c:v>0.99974880306535241</c:v>
                </c:pt>
                <c:pt idx="12240">
                  <c:v>0.9998162888089891</c:v>
                </c:pt>
                <c:pt idx="12241">
                  <c:v>0.9998087903930295</c:v>
                </c:pt>
                <c:pt idx="12242">
                  <c:v>0.99979754276909005</c:v>
                </c:pt>
                <c:pt idx="12243">
                  <c:v>0.99979754276909005</c:v>
                </c:pt>
                <c:pt idx="12244">
                  <c:v>0.99978629514515061</c:v>
                </c:pt>
                <c:pt idx="12245">
                  <c:v>0.99977504752121116</c:v>
                </c:pt>
                <c:pt idx="12246">
                  <c:v>0.99976754910525156</c:v>
                </c:pt>
                <c:pt idx="12247">
                  <c:v>0.99975630148131212</c:v>
                </c:pt>
                <c:pt idx="12248">
                  <c:v>0.99974130464939281</c:v>
                </c:pt>
                <c:pt idx="12249">
                  <c:v>0.99977879672919101</c:v>
                </c:pt>
                <c:pt idx="12250">
                  <c:v>0.99979004435313035</c:v>
                </c:pt>
                <c:pt idx="12251">
                  <c:v>0.99979004435313035</c:v>
                </c:pt>
                <c:pt idx="12252">
                  <c:v>0.99979004435313035</c:v>
                </c:pt>
                <c:pt idx="12253">
                  <c:v>0.99977879672919101</c:v>
                </c:pt>
                <c:pt idx="12254">
                  <c:v>0.99976754910525156</c:v>
                </c:pt>
                <c:pt idx="12255">
                  <c:v>0.99976379989727171</c:v>
                </c:pt>
                <c:pt idx="12256">
                  <c:v>0.99975255227333226</c:v>
                </c:pt>
                <c:pt idx="12257">
                  <c:v>0.99973380623343322</c:v>
                </c:pt>
                <c:pt idx="12258">
                  <c:v>0.99975255227333226</c:v>
                </c:pt>
                <c:pt idx="12259">
                  <c:v>0.99977879672919101</c:v>
                </c:pt>
                <c:pt idx="12260">
                  <c:v>0.99977879672919101</c:v>
                </c:pt>
                <c:pt idx="12261">
                  <c:v>0.99977879672919101</c:v>
                </c:pt>
                <c:pt idx="12262">
                  <c:v>0.9997712983132313</c:v>
                </c:pt>
                <c:pt idx="12263">
                  <c:v>0.99976754910525156</c:v>
                </c:pt>
                <c:pt idx="12264">
                  <c:v>0.99976005068929186</c:v>
                </c:pt>
                <c:pt idx="12265">
                  <c:v>0.99975255227333226</c:v>
                </c:pt>
                <c:pt idx="12266">
                  <c:v>0.99973005702545337</c:v>
                </c:pt>
                <c:pt idx="12267">
                  <c:v>0.99974505385737267</c:v>
                </c:pt>
                <c:pt idx="12268">
                  <c:v>0.99976754910525156</c:v>
                </c:pt>
                <c:pt idx="12269">
                  <c:v>0.99976754910525156</c:v>
                </c:pt>
                <c:pt idx="12270">
                  <c:v>0.99976754910525156</c:v>
                </c:pt>
                <c:pt idx="12271">
                  <c:v>0.9997712983132313</c:v>
                </c:pt>
                <c:pt idx="12272">
                  <c:v>0.99976754910525156</c:v>
                </c:pt>
                <c:pt idx="12273">
                  <c:v>0.99976379989727171</c:v>
                </c:pt>
                <c:pt idx="12274">
                  <c:v>0.99975255227333226</c:v>
                </c:pt>
                <c:pt idx="12275">
                  <c:v>0.99973755544141296</c:v>
                </c:pt>
                <c:pt idx="12276">
                  <c:v>0.99973380623343322</c:v>
                </c:pt>
                <c:pt idx="12277">
                  <c:v>0.99975630148131212</c:v>
                </c:pt>
                <c:pt idx="12278">
                  <c:v>0.99975630148131212</c:v>
                </c:pt>
                <c:pt idx="12279">
                  <c:v>0.99976754910525156</c:v>
                </c:pt>
                <c:pt idx="12280">
                  <c:v>0.99977879672919101</c:v>
                </c:pt>
                <c:pt idx="12281">
                  <c:v>0.99978254593717075</c:v>
                </c:pt>
                <c:pt idx="12282">
                  <c:v>0.99977879672919101</c:v>
                </c:pt>
                <c:pt idx="12283">
                  <c:v>0.99977504752121116</c:v>
                </c:pt>
                <c:pt idx="12284">
                  <c:v>0.99976005068929186</c:v>
                </c:pt>
                <c:pt idx="12285">
                  <c:v>0.99973005702545337</c:v>
                </c:pt>
                <c:pt idx="12286">
                  <c:v>0.99974880306535241</c:v>
                </c:pt>
                <c:pt idx="12287">
                  <c:v>0.99976005068929186</c:v>
                </c:pt>
                <c:pt idx="12288">
                  <c:v>0.9997712983132313</c:v>
                </c:pt>
                <c:pt idx="12289">
                  <c:v>0.99978254593717075</c:v>
                </c:pt>
                <c:pt idx="12290">
                  <c:v>0.99978629514515061</c:v>
                </c:pt>
                <c:pt idx="12291">
                  <c:v>0.9997937935611102</c:v>
                </c:pt>
                <c:pt idx="12292">
                  <c:v>0.99979004435313035</c:v>
                </c:pt>
                <c:pt idx="12293">
                  <c:v>0.99978629514515061</c:v>
                </c:pt>
                <c:pt idx="12294">
                  <c:v>0.99973755544141296</c:v>
                </c:pt>
                <c:pt idx="12295">
                  <c:v>0.99975255227333226</c:v>
                </c:pt>
                <c:pt idx="12296">
                  <c:v>0.99976379989727171</c:v>
                </c:pt>
                <c:pt idx="12297">
                  <c:v>0.99977504752121116</c:v>
                </c:pt>
                <c:pt idx="12298">
                  <c:v>0.99978629514515061</c:v>
                </c:pt>
                <c:pt idx="12299">
                  <c:v>0.9997937935611102</c:v>
                </c:pt>
                <c:pt idx="12300">
                  <c:v>0.99979754276909005</c:v>
                </c:pt>
                <c:pt idx="12301">
                  <c:v>0.99980504118504965</c:v>
                </c:pt>
                <c:pt idx="12302">
                  <c:v>0.99981253960100924</c:v>
                </c:pt>
                <c:pt idx="12303">
                  <c:v>0.99974505385737267</c:v>
                </c:pt>
                <c:pt idx="12304">
                  <c:v>0.99976005068929186</c:v>
                </c:pt>
                <c:pt idx="12305">
                  <c:v>0.9997712983132313</c:v>
                </c:pt>
                <c:pt idx="12306">
                  <c:v>0.99977879672919101</c:v>
                </c:pt>
                <c:pt idx="12307">
                  <c:v>0.99979004435313035</c:v>
                </c:pt>
                <c:pt idx="12308">
                  <c:v>0.99980129197706979</c:v>
                </c:pt>
                <c:pt idx="12309">
                  <c:v>0.9998087903930295</c:v>
                </c:pt>
                <c:pt idx="12310">
                  <c:v>0.99982378722494869</c:v>
                </c:pt>
                <c:pt idx="12311">
                  <c:v>0.99984253326484784</c:v>
                </c:pt>
                <c:pt idx="12312">
                  <c:v>0.99984253326484784</c:v>
                </c:pt>
                <c:pt idx="12313">
                  <c:v>0.99982753643292854</c:v>
                </c:pt>
                <c:pt idx="12314">
                  <c:v>0.99981253960100924</c:v>
                </c:pt>
                <c:pt idx="12315">
                  <c:v>0.99980504118504965</c:v>
                </c:pt>
                <c:pt idx="12316">
                  <c:v>0.9997937935611102</c:v>
                </c:pt>
                <c:pt idx="12317">
                  <c:v>0.99978254593717075</c:v>
                </c:pt>
                <c:pt idx="12318">
                  <c:v>0.9997712983132313</c:v>
                </c:pt>
                <c:pt idx="12319">
                  <c:v>0.99976005068929186</c:v>
                </c:pt>
                <c:pt idx="12320">
                  <c:v>0.99974880306535241</c:v>
                </c:pt>
                <c:pt idx="12321">
                  <c:v>0.9998162888089891</c:v>
                </c:pt>
                <c:pt idx="12322">
                  <c:v>0.9998087903930295</c:v>
                </c:pt>
                <c:pt idx="12323">
                  <c:v>0.99980129197706979</c:v>
                </c:pt>
                <c:pt idx="12324">
                  <c:v>0.99979754276909005</c:v>
                </c:pt>
                <c:pt idx="12325">
                  <c:v>0.99978629514515061</c:v>
                </c:pt>
                <c:pt idx="12326">
                  <c:v>0.99977879672919101</c:v>
                </c:pt>
                <c:pt idx="12327">
                  <c:v>0.99976754910525156</c:v>
                </c:pt>
                <c:pt idx="12328">
                  <c:v>0.99975630148131212</c:v>
                </c:pt>
                <c:pt idx="12329">
                  <c:v>0.99974130464939281</c:v>
                </c:pt>
                <c:pt idx="12330">
                  <c:v>0.99979004435313035</c:v>
                </c:pt>
                <c:pt idx="12331">
                  <c:v>0.99978629514515061</c:v>
                </c:pt>
                <c:pt idx="12332">
                  <c:v>0.99979004435313035</c:v>
                </c:pt>
                <c:pt idx="12333">
                  <c:v>0.99979004435313035</c:v>
                </c:pt>
                <c:pt idx="12334">
                  <c:v>0.99977879672919101</c:v>
                </c:pt>
                <c:pt idx="12335">
                  <c:v>0.9997712983132313</c:v>
                </c:pt>
                <c:pt idx="12336">
                  <c:v>0.99976379989727171</c:v>
                </c:pt>
                <c:pt idx="12337">
                  <c:v>0.99975255227333226</c:v>
                </c:pt>
                <c:pt idx="12338">
                  <c:v>0.99973380623343322</c:v>
                </c:pt>
                <c:pt idx="12339">
                  <c:v>0.99976005068929186</c:v>
                </c:pt>
                <c:pt idx="12340">
                  <c:v>0.99976754910525156</c:v>
                </c:pt>
                <c:pt idx="12341">
                  <c:v>0.99977504752121116</c:v>
                </c:pt>
                <c:pt idx="12342">
                  <c:v>0.99977879672919101</c:v>
                </c:pt>
                <c:pt idx="12343">
                  <c:v>0.99977504752121116</c:v>
                </c:pt>
                <c:pt idx="12344">
                  <c:v>0.99976754910525156</c:v>
                </c:pt>
                <c:pt idx="12345">
                  <c:v>0.99976005068929186</c:v>
                </c:pt>
                <c:pt idx="12346">
                  <c:v>0.99975255227333226</c:v>
                </c:pt>
                <c:pt idx="12347">
                  <c:v>0.99973005702545337</c:v>
                </c:pt>
                <c:pt idx="12348">
                  <c:v>0.99974130464939281</c:v>
                </c:pt>
                <c:pt idx="12349">
                  <c:v>0.99975630148131212</c:v>
                </c:pt>
                <c:pt idx="12350">
                  <c:v>0.99976005068929186</c:v>
                </c:pt>
                <c:pt idx="12351">
                  <c:v>0.99976379989727171</c:v>
                </c:pt>
                <c:pt idx="12352">
                  <c:v>0.9997712983132313</c:v>
                </c:pt>
                <c:pt idx="12353">
                  <c:v>0.99976754910525156</c:v>
                </c:pt>
                <c:pt idx="12354">
                  <c:v>0.99976379989727171</c:v>
                </c:pt>
                <c:pt idx="12355">
                  <c:v>0.99975255227333226</c:v>
                </c:pt>
                <c:pt idx="12356">
                  <c:v>0.99973380623343322</c:v>
                </c:pt>
                <c:pt idx="12357">
                  <c:v>0.99973380623343322</c:v>
                </c:pt>
                <c:pt idx="12358">
                  <c:v>0.99974880306535241</c:v>
                </c:pt>
                <c:pt idx="12359">
                  <c:v>0.99975630148131212</c:v>
                </c:pt>
                <c:pt idx="12360">
                  <c:v>0.99976754910525156</c:v>
                </c:pt>
                <c:pt idx="12361">
                  <c:v>0.99977879672919101</c:v>
                </c:pt>
                <c:pt idx="12362">
                  <c:v>0.99977504752121116</c:v>
                </c:pt>
                <c:pt idx="12363">
                  <c:v>0.99977879672919101</c:v>
                </c:pt>
                <c:pt idx="12364">
                  <c:v>0.9997712983132313</c:v>
                </c:pt>
                <c:pt idx="12365">
                  <c:v>0.99975255227333226</c:v>
                </c:pt>
                <c:pt idx="12366">
                  <c:v>0.99973380623343322</c:v>
                </c:pt>
                <c:pt idx="12367">
                  <c:v>0.99974880306535241</c:v>
                </c:pt>
                <c:pt idx="12368">
                  <c:v>0.99976005068929186</c:v>
                </c:pt>
                <c:pt idx="12369">
                  <c:v>0.9997712983132313</c:v>
                </c:pt>
                <c:pt idx="12370">
                  <c:v>0.99978254593717075</c:v>
                </c:pt>
                <c:pt idx="12371">
                  <c:v>0.99978254593717075</c:v>
                </c:pt>
                <c:pt idx="12372">
                  <c:v>0.99978629514515061</c:v>
                </c:pt>
                <c:pt idx="12373">
                  <c:v>0.99979004435313035</c:v>
                </c:pt>
                <c:pt idx="12374">
                  <c:v>0.9997712983132313</c:v>
                </c:pt>
                <c:pt idx="12375">
                  <c:v>0.99973755544141296</c:v>
                </c:pt>
                <c:pt idx="12376">
                  <c:v>0.99975255227333226</c:v>
                </c:pt>
                <c:pt idx="12377">
                  <c:v>0.99976379989727171</c:v>
                </c:pt>
                <c:pt idx="12378">
                  <c:v>0.99977504752121116</c:v>
                </c:pt>
                <c:pt idx="12379">
                  <c:v>0.99978629514515061</c:v>
                </c:pt>
                <c:pt idx="12380">
                  <c:v>0.99978629514515061</c:v>
                </c:pt>
                <c:pt idx="12381">
                  <c:v>0.9997937935611102</c:v>
                </c:pt>
                <c:pt idx="12382">
                  <c:v>0.99980129197706979</c:v>
                </c:pt>
                <c:pt idx="12383">
                  <c:v>0.99981253960100924</c:v>
                </c:pt>
                <c:pt idx="12384">
                  <c:v>0.99974505385737267</c:v>
                </c:pt>
                <c:pt idx="12385">
                  <c:v>0.99976005068929186</c:v>
                </c:pt>
                <c:pt idx="12386">
                  <c:v>0.9997712983132313</c:v>
                </c:pt>
                <c:pt idx="12387">
                  <c:v>0.99977879672919101</c:v>
                </c:pt>
                <c:pt idx="12388">
                  <c:v>0.99979004435313035</c:v>
                </c:pt>
                <c:pt idx="12389">
                  <c:v>0.99980129197706979</c:v>
                </c:pt>
                <c:pt idx="12390">
                  <c:v>0.9998087903930295</c:v>
                </c:pt>
                <c:pt idx="12391">
                  <c:v>0.99982003801696895</c:v>
                </c:pt>
                <c:pt idx="12392">
                  <c:v>0.99984253326484784</c:v>
                </c:pt>
                <c:pt idx="12393">
                  <c:v>0.99984253326484784</c:v>
                </c:pt>
                <c:pt idx="12394">
                  <c:v>0.99982753643292854</c:v>
                </c:pt>
                <c:pt idx="12395">
                  <c:v>0.99981253960100924</c:v>
                </c:pt>
                <c:pt idx="12396">
                  <c:v>0.99980129197706979</c:v>
                </c:pt>
                <c:pt idx="12397">
                  <c:v>0.9997937935611102</c:v>
                </c:pt>
                <c:pt idx="12398">
                  <c:v>0.99978254593717075</c:v>
                </c:pt>
                <c:pt idx="12399">
                  <c:v>0.9997712983132313</c:v>
                </c:pt>
                <c:pt idx="12400">
                  <c:v>0.99976005068929186</c:v>
                </c:pt>
                <c:pt idx="12401">
                  <c:v>0.99974505385737267</c:v>
                </c:pt>
                <c:pt idx="12402">
                  <c:v>0.99982003801696895</c:v>
                </c:pt>
                <c:pt idx="12403">
                  <c:v>0.99980504118504965</c:v>
                </c:pt>
                <c:pt idx="12404">
                  <c:v>0.99980129197706979</c:v>
                </c:pt>
                <c:pt idx="12405">
                  <c:v>0.9997937935611102</c:v>
                </c:pt>
                <c:pt idx="12406">
                  <c:v>0.99978629514515061</c:v>
                </c:pt>
                <c:pt idx="12407">
                  <c:v>0.99977879672919101</c:v>
                </c:pt>
                <c:pt idx="12408">
                  <c:v>0.99976754910525156</c:v>
                </c:pt>
                <c:pt idx="12409">
                  <c:v>0.99975630148131212</c:v>
                </c:pt>
                <c:pt idx="12410">
                  <c:v>0.99974505385737267</c:v>
                </c:pt>
                <c:pt idx="12411">
                  <c:v>0.9997937935611102</c:v>
                </c:pt>
                <c:pt idx="12412">
                  <c:v>0.99978254593717075</c:v>
                </c:pt>
                <c:pt idx="12413">
                  <c:v>0.99978629514515061</c:v>
                </c:pt>
                <c:pt idx="12414">
                  <c:v>0.99979004435313035</c:v>
                </c:pt>
                <c:pt idx="12415">
                  <c:v>0.99977879672919101</c:v>
                </c:pt>
                <c:pt idx="12416">
                  <c:v>0.99977504752121116</c:v>
                </c:pt>
                <c:pt idx="12417">
                  <c:v>0.99976754910525156</c:v>
                </c:pt>
                <c:pt idx="12418">
                  <c:v>0.99975255227333226</c:v>
                </c:pt>
                <c:pt idx="12419">
                  <c:v>0.99973755544141296</c:v>
                </c:pt>
                <c:pt idx="12420">
                  <c:v>0.9997712983132313</c:v>
                </c:pt>
                <c:pt idx="12421">
                  <c:v>0.99976379989727171</c:v>
                </c:pt>
                <c:pt idx="12422">
                  <c:v>0.9997712983132313</c:v>
                </c:pt>
                <c:pt idx="12423">
                  <c:v>0.99978254593717075</c:v>
                </c:pt>
                <c:pt idx="12424">
                  <c:v>0.99977504752121116</c:v>
                </c:pt>
                <c:pt idx="12425">
                  <c:v>0.9997712983132313</c:v>
                </c:pt>
                <c:pt idx="12426">
                  <c:v>0.99976379989727171</c:v>
                </c:pt>
                <c:pt idx="12427">
                  <c:v>0.99975255227333226</c:v>
                </c:pt>
                <c:pt idx="12428">
                  <c:v>0.99973005702545337</c:v>
                </c:pt>
                <c:pt idx="12429">
                  <c:v>0.99974130464939281</c:v>
                </c:pt>
                <c:pt idx="12430">
                  <c:v>0.99974880306535241</c:v>
                </c:pt>
                <c:pt idx="12431">
                  <c:v>0.99975630148131212</c:v>
                </c:pt>
                <c:pt idx="12432">
                  <c:v>0.99976754910525156</c:v>
                </c:pt>
                <c:pt idx="12433">
                  <c:v>0.99976754910525156</c:v>
                </c:pt>
                <c:pt idx="12434">
                  <c:v>0.99976379989727171</c:v>
                </c:pt>
                <c:pt idx="12435">
                  <c:v>0.99976005068929186</c:v>
                </c:pt>
                <c:pt idx="12436">
                  <c:v>0.99975255227333226</c:v>
                </c:pt>
                <c:pt idx="12437">
                  <c:v>0.99972630781747351</c:v>
                </c:pt>
                <c:pt idx="12438">
                  <c:v>0.99973380623343322</c:v>
                </c:pt>
                <c:pt idx="12439">
                  <c:v>0.99974880306535241</c:v>
                </c:pt>
                <c:pt idx="12440">
                  <c:v>0.99976005068929186</c:v>
                </c:pt>
                <c:pt idx="12441">
                  <c:v>0.99976754910525156</c:v>
                </c:pt>
                <c:pt idx="12442">
                  <c:v>0.99977504752121116</c:v>
                </c:pt>
                <c:pt idx="12443">
                  <c:v>0.9997712983132313</c:v>
                </c:pt>
                <c:pt idx="12444">
                  <c:v>0.9997712983132313</c:v>
                </c:pt>
                <c:pt idx="12445">
                  <c:v>0.9997712983132313</c:v>
                </c:pt>
                <c:pt idx="12446">
                  <c:v>0.99975255227333226</c:v>
                </c:pt>
                <c:pt idx="12447">
                  <c:v>0.99973755544141296</c:v>
                </c:pt>
                <c:pt idx="12448">
                  <c:v>0.99974880306535241</c:v>
                </c:pt>
                <c:pt idx="12449">
                  <c:v>0.99976379989727171</c:v>
                </c:pt>
                <c:pt idx="12450">
                  <c:v>0.9997712983132313</c:v>
                </c:pt>
                <c:pt idx="12451">
                  <c:v>0.99978254593717075</c:v>
                </c:pt>
                <c:pt idx="12452">
                  <c:v>0.99977879672919101</c:v>
                </c:pt>
                <c:pt idx="12453">
                  <c:v>0.99978254593717075</c:v>
                </c:pt>
                <c:pt idx="12454">
                  <c:v>0.99979004435313035</c:v>
                </c:pt>
                <c:pt idx="12455">
                  <c:v>0.99978254593717075</c:v>
                </c:pt>
                <c:pt idx="12456">
                  <c:v>0.99973755544141296</c:v>
                </c:pt>
                <c:pt idx="12457">
                  <c:v>0.99975255227333226</c:v>
                </c:pt>
                <c:pt idx="12458">
                  <c:v>0.99976754910525156</c:v>
                </c:pt>
                <c:pt idx="12459">
                  <c:v>0.99977504752121116</c:v>
                </c:pt>
                <c:pt idx="12460">
                  <c:v>0.99978629514515061</c:v>
                </c:pt>
                <c:pt idx="12461">
                  <c:v>0.99979004435313035</c:v>
                </c:pt>
                <c:pt idx="12462">
                  <c:v>0.99979754276909005</c:v>
                </c:pt>
                <c:pt idx="12463">
                  <c:v>0.99980504118504965</c:v>
                </c:pt>
                <c:pt idx="12464">
                  <c:v>0.9998162888089891</c:v>
                </c:pt>
                <c:pt idx="12465">
                  <c:v>0.99974130464939281</c:v>
                </c:pt>
                <c:pt idx="12466">
                  <c:v>0.99975630148131212</c:v>
                </c:pt>
                <c:pt idx="12467">
                  <c:v>0.99976754910525156</c:v>
                </c:pt>
                <c:pt idx="12468">
                  <c:v>0.99977879672919101</c:v>
                </c:pt>
                <c:pt idx="12469">
                  <c:v>0.99979004435313035</c:v>
                </c:pt>
                <c:pt idx="12470">
                  <c:v>0.99980129197706979</c:v>
                </c:pt>
                <c:pt idx="12471">
                  <c:v>0.99981253960100924</c:v>
                </c:pt>
                <c:pt idx="12472">
                  <c:v>0.99982378722494869</c:v>
                </c:pt>
                <c:pt idx="12473">
                  <c:v>0.99983878405686799</c:v>
                </c:pt>
                <c:pt idx="12474">
                  <c:v>0.99983878405686799</c:v>
                </c:pt>
                <c:pt idx="12475">
                  <c:v>0.99982753643292854</c:v>
                </c:pt>
                <c:pt idx="12476">
                  <c:v>0.99981253960100924</c:v>
                </c:pt>
                <c:pt idx="12477">
                  <c:v>0.99980129197706979</c:v>
                </c:pt>
                <c:pt idx="12478">
                  <c:v>0.9997937935611102</c:v>
                </c:pt>
                <c:pt idx="12479">
                  <c:v>0.99978254593717075</c:v>
                </c:pt>
                <c:pt idx="12480">
                  <c:v>0.9997712983132313</c:v>
                </c:pt>
                <c:pt idx="12481">
                  <c:v>0.99976005068929186</c:v>
                </c:pt>
                <c:pt idx="12482">
                  <c:v>0.99974880306535241</c:v>
                </c:pt>
                <c:pt idx="12483">
                  <c:v>0.9998162888089891</c:v>
                </c:pt>
                <c:pt idx="12484">
                  <c:v>0.99980504118504965</c:v>
                </c:pt>
                <c:pt idx="12485">
                  <c:v>0.99980129197706979</c:v>
                </c:pt>
                <c:pt idx="12486">
                  <c:v>0.9997937935611102</c:v>
                </c:pt>
                <c:pt idx="12487">
                  <c:v>0.99978629514515061</c:v>
                </c:pt>
                <c:pt idx="12488">
                  <c:v>0.99978254593717075</c:v>
                </c:pt>
                <c:pt idx="12489">
                  <c:v>0.9997712983132313</c:v>
                </c:pt>
                <c:pt idx="12490">
                  <c:v>0.99975630148131212</c:v>
                </c:pt>
                <c:pt idx="12491">
                  <c:v>0.99974505385737267</c:v>
                </c:pt>
                <c:pt idx="12492">
                  <c:v>0.99979004435313035</c:v>
                </c:pt>
                <c:pt idx="12493">
                  <c:v>0.99978629514515061</c:v>
                </c:pt>
                <c:pt idx="12494">
                  <c:v>0.99979004435313035</c:v>
                </c:pt>
                <c:pt idx="12495">
                  <c:v>0.99978629514515061</c:v>
                </c:pt>
                <c:pt idx="12496">
                  <c:v>0.99977879672919101</c:v>
                </c:pt>
                <c:pt idx="12497">
                  <c:v>0.99977504752121116</c:v>
                </c:pt>
                <c:pt idx="12498">
                  <c:v>0.99976754910525156</c:v>
                </c:pt>
                <c:pt idx="12499">
                  <c:v>0.99975630148131212</c:v>
                </c:pt>
                <c:pt idx="12500">
                  <c:v>0.99973755544141296</c:v>
                </c:pt>
                <c:pt idx="12501">
                  <c:v>0.99976754910525156</c:v>
                </c:pt>
                <c:pt idx="12502">
                  <c:v>0.99976754910525156</c:v>
                </c:pt>
                <c:pt idx="12503">
                  <c:v>0.99977504752121116</c:v>
                </c:pt>
                <c:pt idx="12504">
                  <c:v>0.99977879672919101</c:v>
                </c:pt>
                <c:pt idx="12505">
                  <c:v>0.99977504752121116</c:v>
                </c:pt>
                <c:pt idx="12506">
                  <c:v>0.9997712983132313</c:v>
                </c:pt>
                <c:pt idx="12507">
                  <c:v>0.99976379989727171</c:v>
                </c:pt>
                <c:pt idx="12508">
                  <c:v>0.99975255227333226</c:v>
                </c:pt>
                <c:pt idx="12509">
                  <c:v>0.99973380623343322</c:v>
                </c:pt>
                <c:pt idx="12510">
                  <c:v>0.99974130464939281</c:v>
                </c:pt>
                <c:pt idx="12511">
                  <c:v>0.99975255227333226</c:v>
                </c:pt>
                <c:pt idx="12512">
                  <c:v>0.99976005068929186</c:v>
                </c:pt>
                <c:pt idx="12513">
                  <c:v>0.99976754910525156</c:v>
                </c:pt>
                <c:pt idx="12514">
                  <c:v>0.99976754910525156</c:v>
                </c:pt>
                <c:pt idx="12515">
                  <c:v>0.99976379989727171</c:v>
                </c:pt>
                <c:pt idx="12516">
                  <c:v>0.99976005068929186</c:v>
                </c:pt>
                <c:pt idx="12517">
                  <c:v>0.99975255227333226</c:v>
                </c:pt>
                <c:pt idx="12518">
                  <c:v>0.99972630781747351</c:v>
                </c:pt>
                <c:pt idx="12519">
                  <c:v>0.99973005702545337</c:v>
                </c:pt>
                <c:pt idx="12520">
                  <c:v>0.99974880306535241</c:v>
                </c:pt>
                <c:pt idx="12521">
                  <c:v>0.99976005068929186</c:v>
                </c:pt>
                <c:pt idx="12522">
                  <c:v>0.99976754910525156</c:v>
                </c:pt>
                <c:pt idx="12523">
                  <c:v>0.99977504752121116</c:v>
                </c:pt>
                <c:pt idx="12524">
                  <c:v>0.9997712983132313</c:v>
                </c:pt>
                <c:pt idx="12525">
                  <c:v>0.99976754910525156</c:v>
                </c:pt>
                <c:pt idx="12526">
                  <c:v>0.99977879672919101</c:v>
                </c:pt>
                <c:pt idx="12527">
                  <c:v>0.99976754910525156</c:v>
                </c:pt>
                <c:pt idx="12528">
                  <c:v>0.99973755544141296</c:v>
                </c:pt>
                <c:pt idx="12529">
                  <c:v>0.99974880306535241</c:v>
                </c:pt>
                <c:pt idx="12530">
                  <c:v>0.99976379989727171</c:v>
                </c:pt>
                <c:pt idx="12531">
                  <c:v>0.9997712983132313</c:v>
                </c:pt>
                <c:pt idx="12532">
                  <c:v>0.99978254593717075</c:v>
                </c:pt>
                <c:pt idx="12533">
                  <c:v>0.99977879672919101</c:v>
                </c:pt>
                <c:pt idx="12534">
                  <c:v>0.99978254593717075</c:v>
                </c:pt>
                <c:pt idx="12535">
                  <c:v>0.9997937935611102</c:v>
                </c:pt>
                <c:pt idx="12536">
                  <c:v>0.99979754276909005</c:v>
                </c:pt>
                <c:pt idx="12537">
                  <c:v>0.99974130464939281</c:v>
                </c:pt>
                <c:pt idx="12538">
                  <c:v>0.99975255227333226</c:v>
                </c:pt>
                <c:pt idx="12539">
                  <c:v>0.99976379989727171</c:v>
                </c:pt>
                <c:pt idx="12540">
                  <c:v>0.99977504752121116</c:v>
                </c:pt>
                <c:pt idx="12541">
                  <c:v>0.99978629514515061</c:v>
                </c:pt>
                <c:pt idx="12542">
                  <c:v>0.99979004435313035</c:v>
                </c:pt>
                <c:pt idx="12543">
                  <c:v>0.99979754276909005</c:v>
                </c:pt>
                <c:pt idx="12544">
                  <c:v>0.9998087903930295</c:v>
                </c:pt>
                <c:pt idx="12545">
                  <c:v>0.99982003801696895</c:v>
                </c:pt>
                <c:pt idx="12546">
                  <c:v>0.99974130464939281</c:v>
                </c:pt>
                <c:pt idx="12547">
                  <c:v>0.99975630148131212</c:v>
                </c:pt>
                <c:pt idx="12548">
                  <c:v>0.99976754910525156</c:v>
                </c:pt>
                <c:pt idx="12549">
                  <c:v>0.99977879672919101</c:v>
                </c:pt>
                <c:pt idx="12550">
                  <c:v>0.99979004435313035</c:v>
                </c:pt>
                <c:pt idx="12551">
                  <c:v>0.99980129197706979</c:v>
                </c:pt>
                <c:pt idx="12552">
                  <c:v>0.99981253960100924</c:v>
                </c:pt>
                <c:pt idx="12553">
                  <c:v>0.99982378722494869</c:v>
                </c:pt>
                <c:pt idx="12554">
                  <c:v>0.99983503484888814</c:v>
                </c:pt>
                <c:pt idx="12555">
                  <c:v>0.99983503484888814</c:v>
                </c:pt>
                <c:pt idx="12556">
                  <c:v>0.99982378722494869</c:v>
                </c:pt>
                <c:pt idx="12557">
                  <c:v>0.9998162888089891</c:v>
                </c:pt>
                <c:pt idx="12558">
                  <c:v>0.99980129197706979</c:v>
                </c:pt>
                <c:pt idx="12559">
                  <c:v>0.9997937935611102</c:v>
                </c:pt>
                <c:pt idx="12560">
                  <c:v>0.99978629514515061</c:v>
                </c:pt>
                <c:pt idx="12561">
                  <c:v>0.99977504752121116</c:v>
                </c:pt>
                <c:pt idx="12562">
                  <c:v>0.99976005068929186</c:v>
                </c:pt>
                <c:pt idx="12563">
                  <c:v>0.99974880306535241</c:v>
                </c:pt>
                <c:pt idx="12564">
                  <c:v>0.99981253960100924</c:v>
                </c:pt>
                <c:pt idx="12565">
                  <c:v>0.9998087903930295</c:v>
                </c:pt>
                <c:pt idx="12566">
                  <c:v>0.99980129197706979</c:v>
                </c:pt>
                <c:pt idx="12567">
                  <c:v>0.9997937935611102</c:v>
                </c:pt>
                <c:pt idx="12568">
                  <c:v>0.99978629514515061</c:v>
                </c:pt>
                <c:pt idx="12569">
                  <c:v>0.99978254593717075</c:v>
                </c:pt>
                <c:pt idx="12570">
                  <c:v>0.9997712983132313</c:v>
                </c:pt>
                <c:pt idx="12571">
                  <c:v>0.99976005068929186</c:v>
                </c:pt>
                <c:pt idx="12572">
                  <c:v>0.99974505385737267</c:v>
                </c:pt>
                <c:pt idx="12573">
                  <c:v>0.9997937935611102</c:v>
                </c:pt>
                <c:pt idx="12574">
                  <c:v>0.99979754276909005</c:v>
                </c:pt>
                <c:pt idx="12575">
                  <c:v>0.9997937935611102</c:v>
                </c:pt>
                <c:pt idx="12576">
                  <c:v>0.99978629514515061</c:v>
                </c:pt>
                <c:pt idx="12577">
                  <c:v>0.99977879672919101</c:v>
                </c:pt>
                <c:pt idx="12578">
                  <c:v>0.99977504752121116</c:v>
                </c:pt>
                <c:pt idx="12579">
                  <c:v>0.99976754910525156</c:v>
                </c:pt>
                <c:pt idx="12580">
                  <c:v>0.99975630148131212</c:v>
                </c:pt>
                <c:pt idx="12581">
                  <c:v>0.99974130464939281</c:v>
                </c:pt>
                <c:pt idx="12582">
                  <c:v>0.99976379989727171</c:v>
                </c:pt>
                <c:pt idx="12583">
                  <c:v>0.99977879672919101</c:v>
                </c:pt>
                <c:pt idx="12584">
                  <c:v>0.99978254593717075</c:v>
                </c:pt>
                <c:pt idx="12585">
                  <c:v>0.99977879672919101</c:v>
                </c:pt>
                <c:pt idx="12586">
                  <c:v>0.9997712983132313</c:v>
                </c:pt>
                <c:pt idx="12587">
                  <c:v>0.99976754910525156</c:v>
                </c:pt>
                <c:pt idx="12588">
                  <c:v>0.99976379989727171</c:v>
                </c:pt>
                <c:pt idx="12589">
                  <c:v>0.99975255227333226</c:v>
                </c:pt>
                <c:pt idx="12590">
                  <c:v>0.99973755544141296</c:v>
                </c:pt>
                <c:pt idx="12591">
                  <c:v>0.99973755544141296</c:v>
                </c:pt>
                <c:pt idx="12592">
                  <c:v>0.99975255227333226</c:v>
                </c:pt>
                <c:pt idx="12593">
                  <c:v>0.99976379989727171</c:v>
                </c:pt>
                <c:pt idx="12594">
                  <c:v>0.9997712983132313</c:v>
                </c:pt>
                <c:pt idx="12595">
                  <c:v>0.99976754910525156</c:v>
                </c:pt>
                <c:pt idx="12596">
                  <c:v>0.99976379989727171</c:v>
                </c:pt>
                <c:pt idx="12597">
                  <c:v>0.99976005068929186</c:v>
                </c:pt>
                <c:pt idx="12598">
                  <c:v>0.99975255227333226</c:v>
                </c:pt>
                <c:pt idx="12599">
                  <c:v>0.99973380623343322</c:v>
                </c:pt>
                <c:pt idx="12600">
                  <c:v>0.99973380623343322</c:v>
                </c:pt>
                <c:pt idx="12601">
                  <c:v>0.99974880306535241</c:v>
                </c:pt>
                <c:pt idx="12602">
                  <c:v>0.99975630148131212</c:v>
                </c:pt>
                <c:pt idx="12603">
                  <c:v>0.99976754910525156</c:v>
                </c:pt>
                <c:pt idx="12604">
                  <c:v>0.9997712983132313</c:v>
                </c:pt>
                <c:pt idx="12605">
                  <c:v>0.9997712983132313</c:v>
                </c:pt>
                <c:pt idx="12606">
                  <c:v>0.9997712983132313</c:v>
                </c:pt>
                <c:pt idx="12607">
                  <c:v>0.9997712983132313</c:v>
                </c:pt>
                <c:pt idx="12608">
                  <c:v>0.99976754910525156</c:v>
                </c:pt>
                <c:pt idx="12609">
                  <c:v>0.99973005702545337</c:v>
                </c:pt>
                <c:pt idx="12610">
                  <c:v>0.99974880306535241</c:v>
                </c:pt>
                <c:pt idx="12611">
                  <c:v>0.99976005068929186</c:v>
                </c:pt>
                <c:pt idx="12612">
                  <c:v>0.9997712983132313</c:v>
                </c:pt>
                <c:pt idx="12613">
                  <c:v>0.99977879672919101</c:v>
                </c:pt>
                <c:pt idx="12614">
                  <c:v>0.99977879672919101</c:v>
                </c:pt>
                <c:pt idx="12615">
                  <c:v>0.99978254593717075</c:v>
                </c:pt>
                <c:pt idx="12616">
                  <c:v>0.9997937935611102</c:v>
                </c:pt>
                <c:pt idx="12617">
                  <c:v>0.9997937935611102</c:v>
                </c:pt>
                <c:pt idx="12618">
                  <c:v>0.99973755544141296</c:v>
                </c:pt>
                <c:pt idx="12619">
                  <c:v>0.99975255227333226</c:v>
                </c:pt>
                <c:pt idx="12620">
                  <c:v>0.99976379989727171</c:v>
                </c:pt>
                <c:pt idx="12621">
                  <c:v>0.99977504752121116</c:v>
                </c:pt>
                <c:pt idx="12622">
                  <c:v>0.99978629514515061</c:v>
                </c:pt>
                <c:pt idx="12623">
                  <c:v>0.99979004435313035</c:v>
                </c:pt>
                <c:pt idx="12624">
                  <c:v>0.99979754276909005</c:v>
                </c:pt>
                <c:pt idx="12625">
                  <c:v>0.9998087903930295</c:v>
                </c:pt>
                <c:pt idx="12626">
                  <c:v>0.9998162888089891</c:v>
                </c:pt>
                <c:pt idx="12627">
                  <c:v>0.99974130464939281</c:v>
                </c:pt>
                <c:pt idx="12628">
                  <c:v>0.99975630148131212</c:v>
                </c:pt>
                <c:pt idx="12629">
                  <c:v>0.99976754910525156</c:v>
                </c:pt>
                <c:pt idx="12630">
                  <c:v>0.99977879672919101</c:v>
                </c:pt>
                <c:pt idx="12631">
                  <c:v>0.99979004435313035</c:v>
                </c:pt>
                <c:pt idx="12632">
                  <c:v>0.99980129197706979</c:v>
                </c:pt>
                <c:pt idx="12633">
                  <c:v>0.9998087903930295</c:v>
                </c:pt>
                <c:pt idx="12634">
                  <c:v>0.99982378722494869</c:v>
                </c:pt>
                <c:pt idx="12635">
                  <c:v>0.99983503484888814</c:v>
                </c:pt>
                <c:pt idx="12636">
                  <c:v>0.99983878405686799</c:v>
                </c:pt>
                <c:pt idx="12637">
                  <c:v>0.99982378722494869</c:v>
                </c:pt>
                <c:pt idx="12638">
                  <c:v>0.9998162888089891</c:v>
                </c:pt>
                <c:pt idx="12639">
                  <c:v>0.99980504118504965</c:v>
                </c:pt>
                <c:pt idx="12640">
                  <c:v>0.9997937935611102</c:v>
                </c:pt>
                <c:pt idx="12641">
                  <c:v>0.99978629514515061</c:v>
                </c:pt>
                <c:pt idx="12642">
                  <c:v>0.99977504752121116</c:v>
                </c:pt>
                <c:pt idx="12643">
                  <c:v>0.99976005068929186</c:v>
                </c:pt>
                <c:pt idx="12644">
                  <c:v>0.99974880306535241</c:v>
                </c:pt>
                <c:pt idx="12645">
                  <c:v>0.9998162888089891</c:v>
                </c:pt>
                <c:pt idx="12646">
                  <c:v>0.99980504118504965</c:v>
                </c:pt>
                <c:pt idx="12647">
                  <c:v>0.9997937935611102</c:v>
                </c:pt>
                <c:pt idx="12648">
                  <c:v>0.9997937935611102</c:v>
                </c:pt>
                <c:pt idx="12649">
                  <c:v>0.99979004435313035</c:v>
                </c:pt>
                <c:pt idx="12650">
                  <c:v>0.99978254593717075</c:v>
                </c:pt>
                <c:pt idx="12651">
                  <c:v>0.9997712983132313</c:v>
                </c:pt>
                <c:pt idx="12652">
                  <c:v>0.99976005068929186</c:v>
                </c:pt>
                <c:pt idx="12653">
                  <c:v>0.99974505385737267</c:v>
                </c:pt>
                <c:pt idx="12654">
                  <c:v>0.99978629514515061</c:v>
                </c:pt>
                <c:pt idx="12655">
                  <c:v>0.99979004435313035</c:v>
                </c:pt>
                <c:pt idx="12656">
                  <c:v>0.99978629514515061</c:v>
                </c:pt>
                <c:pt idx="12657">
                  <c:v>0.99978254593717075</c:v>
                </c:pt>
                <c:pt idx="12658">
                  <c:v>0.99977879672919101</c:v>
                </c:pt>
                <c:pt idx="12659">
                  <c:v>0.99977504752121116</c:v>
                </c:pt>
                <c:pt idx="12660">
                  <c:v>0.99976754910525156</c:v>
                </c:pt>
                <c:pt idx="12661">
                  <c:v>0.99975630148131212</c:v>
                </c:pt>
                <c:pt idx="12662">
                  <c:v>0.99974130464939281</c:v>
                </c:pt>
                <c:pt idx="12663">
                  <c:v>0.99975630148131212</c:v>
                </c:pt>
                <c:pt idx="12664">
                  <c:v>0.99977504752121116</c:v>
                </c:pt>
                <c:pt idx="12665">
                  <c:v>0.99977879672919101</c:v>
                </c:pt>
                <c:pt idx="12666">
                  <c:v>0.99977504752121116</c:v>
                </c:pt>
                <c:pt idx="12667">
                  <c:v>0.9997712983132313</c:v>
                </c:pt>
                <c:pt idx="12668">
                  <c:v>0.99976754910525156</c:v>
                </c:pt>
                <c:pt idx="12669">
                  <c:v>0.99976379989727171</c:v>
                </c:pt>
                <c:pt idx="12670">
                  <c:v>0.99975255227333226</c:v>
                </c:pt>
                <c:pt idx="12671">
                  <c:v>0.99974130464939281</c:v>
                </c:pt>
                <c:pt idx="12672">
                  <c:v>0.99974130464939281</c:v>
                </c:pt>
                <c:pt idx="12673">
                  <c:v>0.99976005068929186</c:v>
                </c:pt>
                <c:pt idx="12674">
                  <c:v>0.99976379989727171</c:v>
                </c:pt>
                <c:pt idx="12675">
                  <c:v>0.99976754910525156</c:v>
                </c:pt>
                <c:pt idx="12676">
                  <c:v>0.99976754910525156</c:v>
                </c:pt>
                <c:pt idx="12677">
                  <c:v>0.99976379989727171</c:v>
                </c:pt>
                <c:pt idx="12678">
                  <c:v>0.99976379989727171</c:v>
                </c:pt>
                <c:pt idx="12679">
                  <c:v>0.99975255227333226</c:v>
                </c:pt>
                <c:pt idx="12680">
                  <c:v>0.99973755544141296</c:v>
                </c:pt>
                <c:pt idx="12681">
                  <c:v>0.99973755544141296</c:v>
                </c:pt>
                <c:pt idx="12682">
                  <c:v>0.99975630148131212</c:v>
                </c:pt>
                <c:pt idx="12683">
                  <c:v>0.99976379989727171</c:v>
                </c:pt>
                <c:pt idx="12684">
                  <c:v>0.99976754910525156</c:v>
                </c:pt>
                <c:pt idx="12685">
                  <c:v>0.99977504752121116</c:v>
                </c:pt>
                <c:pt idx="12686">
                  <c:v>0.9997712983132313</c:v>
                </c:pt>
                <c:pt idx="12687">
                  <c:v>0.99977504752121116</c:v>
                </c:pt>
                <c:pt idx="12688">
                  <c:v>0.99976754910525156</c:v>
                </c:pt>
                <c:pt idx="12689">
                  <c:v>0.99976005068929186</c:v>
                </c:pt>
                <c:pt idx="12690">
                  <c:v>0.99973380623343322</c:v>
                </c:pt>
                <c:pt idx="12691">
                  <c:v>0.99975630148131212</c:v>
                </c:pt>
                <c:pt idx="12692">
                  <c:v>0.99976005068929186</c:v>
                </c:pt>
                <c:pt idx="12693">
                  <c:v>0.9997712983132313</c:v>
                </c:pt>
                <c:pt idx="12694">
                  <c:v>0.99978254593717075</c:v>
                </c:pt>
                <c:pt idx="12695">
                  <c:v>0.99978254593717075</c:v>
                </c:pt>
                <c:pt idx="12696">
                  <c:v>0.99978629514515061</c:v>
                </c:pt>
                <c:pt idx="12697">
                  <c:v>0.99978254593717075</c:v>
                </c:pt>
                <c:pt idx="12698">
                  <c:v>0.99978629514515061</c:v>
                </c:pt>
                <c:pt idx="12699">
                  <c:v>0.99973380623343322</c:v>
                </c:pt>
                <c:pt idx="12700">
                  <c:v>0.99975255227333226</c:v>
                </c:pt>
                <c:pt idx="12701">
                  <c:v>0.99976379989727171</c:v>
                </c:pt>
                <c:pt idx="12702">
                  <c:v>0.99977504752121116</c:v>
                </c:pt>
                <c:pt idx="12703">
                  <c:v>0.99978629514515061</c:v>
                </c:pt>
                <c:pt idx="12704">
                  <c:v>0.99979004435313035</c:v>
                </c:pt>
                <c:pt idx="12705">
                  <c:v>0.99979754276909005</c:v>
                </c:pt>
                <c:pt idx="12706">
                  <c:v>0.9998087903930295</c:v>
                </c:pt>
                <c:pt idx="12707">
                  <c:v>0.9998087903930295</c:v>
                </c:pt>
                <c:pt idx="12708">
                  <c:v>0.99974505385737267</c:v>
                </c:pt>
                <c:pt idx="12709">
                  <c:v>0.99975630148131212</c:v>
                </c:pt>
                <c:pt idx="12710">
                  <c:v>0.99976754910525156</c:v>
                </c:pt>
                <c:pt idx="12711">
                  <c:v>0.99977879672919101</c:v>
                </c:pt>
                <c:pt idx="12712">
                  <c:v>0.99979004435313035</c:v>
                </c:pt>
                <c:pt idx="12713">
                  <c:v>0.99980129197706979</c:v>
                </c:pt>
                <c:pt idx="12714">
                  <c:v>0.9998087903930295</c:v>
                </c:pt>
                <c:pt idx="12715">
                  <c:v>0.99982378722494869</c:v>
                </c:pt>
                <c:pt idx="12716">
                  <c:v>0.99983878405686799</c:v>
                </c:pt>
                <c:pt idx="12717">
                  <c:v>0.99984253326484784</c:v>
                </c:pt>
                <c:pt idx="12718">
                  <c:v>0.99982753643292854</c:v>
                </c:pt>
                <c:pt idx="12719">
                  <c:v>0.9998162888089891</c:v>
                </c:pt>
                <c:pt idx="12720">
                  <c:v>0.9998087903930295</c:v>
                </c:pt>
                <c:pt idx="12721">
                  <c:v>0.99979754276909005</c:v>
                </c:pt>
                <c:pt idx="12722">
                  <c:v>0.99978629514515061</c:v>
                </c:pt>
                <c:pt idx="12723">
                  <c:v>0.99977504752121116</c:v>
                </c:pt>
                <c:pt idx="12724">
                  <c:v>0.99976379989727171</c:v>
                </c:pt>
                <c:pt idx="12725">
                  <c:v>0.99974880306535241</c:v>
                </c:pt>
                <c:pt idx="12726">
                  <c:v>0.99982003801696895</c:v>
                </c:pt>
                <c:pt idx="12727">
                  <c:v>0.99980504118504965</c:v>
                </c:pt>
                <c:pt idx="12728">
                  <c:v>0.99979754276909005</c:v>
                </c:pt>
                <c:pt idx="12729">
                  <c:v>0.99979004435313035</c:v>
                </c:pt>
                <c:pt idx="12730">
                  <c:v>0.99978629514515061</c:v>
                </c:pt>
                <c:pt idx="12731">
                  <c:v>0.99978254593717075</c:v>
                </c:pt>
                <c:pt idx="12732">
                  <c:v>0.9997712983132313</c:v>
                </c:pt>
                <c:pt idx="12733">
                  <c:v>0.99976005068929186</c:v>
                </c:pt>
                <c:pt idx="12734">
                  <c:v>0.99974505385737267</c:v>
                </c:pt>
                <c:pt idx="12735">
                  <c:v>0.99978254593717075</c:v>
                </c:pt>
                <c:pt idx="12736">
                  <c:v>0.99978254593717075</c:v>
                </c:pt>
                <c:pt idx="12737">
                  <c:v>0.99977879672919101</c:v>
                </c:pt>
                <c:pt idx="12738">
                  <c:v>0.99977879672919101</c:v>
                </c:pt>
                <c:pt idx="12739">
                  <c:v>0.99978254593717075</c:v>
                </c:pt>
                <c:pt idx="12740">
                  <c:v>0.99977504752121116</c:v>
                </c:pt>
                <c:pt idx="12741">
                  <c:v>0.99976754910525156</c:v>
                </c:pt>
                <c:pt idx="12742">
                  <c:v>0.99975630148131212</c:v>
                </c:pt>
                <c:pt idx="12743">
                  <c:v>0.99974130464939281</c:v>
                </c:pt>
                <c:pt idx="12744">
                  <c:v>0.99974880306535241</c:v>
                </c:pt>
                <c:pt idx="12745">
                  <c:v>0.99976754910525156</c:v>
                </c:pt>
                <c:pt idx="12746">
                  <c:v>0.9997712983132313</c:v>
                </c:pt>
                <c:pt idx="12747">
                  <c:v>0.99977504752121116</c:v>
                </c:pt>
                <c:pt idx="12748">
                  <c:v>0.9997712983132313</c:v>
                </c:pt>
                <c:pt idx="12749">
                  <c:v>0.9997712983132313</c:v>
                </c:pt>
                <c:pt idx="12750">
                  <c:v>0.99976379989727171</c:v>
                </c:pt>
                <c:pt idx="12751">
                  <c:v>0.99975255227333226</c:v>
                </c:pt>
                <c:pt idx="12752">
                  <c:v>0.99974130464939281</c:v>
                </c:pt>
                <c:pt idx="12753">
                  <c:v>0.99974130464939281</c:v>
                </c:pt>
                <c:pt idx="12754">
                  <c:v>0.99976379989727171</c:v>
                </c:pt>
                <c:pt idx="12755">
                  <c:v>0.99976754910525156</c:v>
                </c:pt>
                <c:pt idx="12756">
                  <c:v>0.99976754910525156</c:v>
                </c:pt>
                <c:pt idx="12757">
                  <c:v>0.99976754910525156</c:v>
                </c:pt>
                <c:pt idx="12758">
                  <c:v>0.99976754910525156</c:v>
                </c:pt>
                <c:pt idx="12759">
                  <c:v>0.99976754910525156</c:v>
                </c:pt>
                <c:pt idx="12760">
                  <c:v>0.99975255227333226</c:v>
                </c:pt>
                <c:pt idx="12761">
                  <c:v>0.99973755544141296</c:v>
                </c:pt>
                <c:pt idx="12762">
                  <c:v>0.99973755544141296</c:v>
                </c:pt>
                <c:pt idx="12763">
                  <c:v>0.99976005068929186</c:v>
                </c:pt>
                <c:pt idx="12764">
                  <c:v>0.99976379989727171</c:v>
                </c:pt>
                <c:pt idx="12765">
                  <c:v>0.99976754910525156</c:v>
                </c:pt>
                <c:pt idx="12766">
                  <c:v>0.9997712983132313</c:v>
                </c:pt>
                <c:pt idx="12767">
                  <c:v>0.99977504752121116</c:v>
                </c:pt>
                <c:pt idx="12768">
                  <c:v>0.99977879672919101</c:v>
                </c:pt>
                <c:pt idx="12769">
                  <c:v>0.99976754910525156</c:v>
                </c:pt>
                <c:pt idx="12770">
                  <c:v>0.99975255227333226</c:v>
                </c:pt>
                <c:pt idx="12771">
                  <c:v>0.99973380623343322</c:v>
                </c:pt>
                <c:pt idx="12772">
                  <c:v>0.99975630148131212</c:v>
                </c:pt>
                <c:pt idx="12773">
                  <c:v>0.99976005068929186</c:v>
                </c:pt>
                <c:pt idx="12774">
                  <c:v>0.9997712983132313</c:v>
                </c:pt>
                <c:pt idx="12775">
                  <c:v>0.99977879672919101</c:v>
                </c:pt>
                <c:pt idx="12776">
                  <c:v>0.99978254593717075</c:v>
                </c:pt>
                <c:pt idx="12777">
                  <c:v>0.99979004435313035</c:v>
                </c:pt>
                <c:pt idx="12778">
                  <c:v>0.99978254593717075</c:v>
                </c:pt>
                <c:pt idx="12779">
                  <c:v>0.99977879672919101</c:v>
                </c:pt>
                <c:pt idx="12780">
                  <c:v>0.99973755544141296</c:v>
                </c:pt>
                <c:pt idx="12781">
                  <c:v>0.99975255227333226</c:v>
                </c:pt>
                <c:pt idx="12782">
                  <c:v>0.99976379989727171</c:v>
                </c:pt>
                <c:pt idx="12783">
                  <c:v>0.99977504752121116</c:v>
                </c:pt>
                <c:pt idx="12784">
                  <c:v>0.99978629514515061</c:v>
                </c:pt>
                <c:pt idx="12785">
                  <c:v>0.99979004435313035</c:v>
                </c:pt>
                <c:pt idx="12786">
                  <c:v>0.99980129197706979</c:v>
                </c:pt>
                <c:pt idx="12787">
                  <c:v>0.99980129197706979</c:v>
                </c:pt>
                <c:pt idx="12788">
                  <c:v>0.9998087903930295</c:v>
                </c:pt>
                <c:pt idx="12789">
                  <c:v>0.99974130464939281</c:v>
                </c:pt>
                <c:pt idx="12790">
                  <c:v>0.99975630148131212</c:v>
                </c:pt>
                <c:pt idx="12791">
                  <c:v>0.99976754910525156</c:v>
                </c:pt>
                <c:pt idx="12792">
                  <c:v>0.99977879672919101</c:v>
                </c:pt>
                <c:pt idx="12793">
                  <c:v>0.99979004435313035</c:v>
                </c:pt>
                <c:pt idx="12794">
                  <c:v>0.99980129197706979</c:v>
                </c:pt>
                <c:pt idx="12795">
                  <c:v>0.9998087903930295</c:v>
                </c:pt>
                <c:pt idx="12796">
                  <c:v>0.99982753643292854</c:v>
                </c:pt>
                <c:pt idx="12797">
                  <c:v>0.99984253326484784</c:v>
                </c:pt>
                <c:pt idx="12798">
                  <c:v>0.99984253326484784</c:v>
                </c:pt>
                <c:pt idx="12799">
                  <c:v>0.99982753643292854</c:v>
                </c:pt>
                <c:pt idx="12800">
                  <c:v>0.9998162888089891</c:v>
                </c:pt>
                <c:pt idx="12801">
                  <c:v>0.99980504118504965</c:v>
                </c:pt>
                <c:pt idx="12802">
                  <c:v>0.9997937935611102</c:v>
                </c:pt>
                <c:pt idx="12803">
                  <c:v>0.99978629514515061</c:v>
                </c:pt>
                <c:pt idx="12804">
                  <c:v>0.9997712983132313</c:v>
                </c:pt>
                <c:pt idx="12805">
                  <c:v>0.99976005068929186</c:v>
                </c:pt>
                <c:pt idx="12806">
                  <c:v>0.99974880306535241</c:v>
                </c:pt>
                <c:pt idx="12807">
                  <c:v>0.99982003801696895</c:v>
                </c:pt>
                <c:pt idx="12808">
                  <c:v>0.99980504118504965</c:v>
                </c:pt>
                <c:pt idx="12809">
                  <c:v>0.99979754276909005</c:v>
                </c:pt>
                <c:pt idx="12810">
                  <c:v>0.9997937935611102</c:v>
                </c:pt>
                <c:pt idx="12811">
                  <c:v>0.99979004435313035</c:v>
                </c:pt>
                <c:pt idx="12812">
                  <c:v>0.99978254593717075</c:v>
                </c:pt>
                <c:pt idx="12813">
                  <c:v>0.99976754910525156</c:v>
                </c:pt>
                <c:pt idx="12814">
                  <c:v>0.99975630148131212</c:v>
                </c:pt>
                <c:pt idx="12815">
                  <c:v>0.99974130464939281</c:v>
                </c:pt>
                <c:pt idx="12816">
                  <c:v>0.99978254593717075</c:v>
                </c:pt>
                <c:pt idx="12817">
                  <c:v>0.99978629514515061</c:v>
                </c:pt>
                <c:pt idx="12818">
                  <c:v>0.99978254593717075</c:v>
                </c:pt>
                <c:pt idx="12819">
                  <c:v>0.99977879672919101</c:v>
                </c:pt>
                <c:pt idx="12820">
                  <c:v>0.99977879672919101</c:v>
                </c:pt>
                <c:pt idx="12821">
                  <c:v>0.99977504752121116</c:v>
                </c:pt>
                <c:pt idx="12822">
                  <c:v>0.99976379989727171</c:v>
                </c:pt>
                <c:pt idx="12823">
                  <c:v>0.99975255227333226</c:v>
                </c:pt>
                <c:pt idx="12824">
                  <c:v>0.99973755544141296</c:v>
                </c:pt>
                <c:pt idx="12825">
                  <c:v>0.99975255227333226</c:v>
                </c:pt>
                <c:pt idx="12826">
                  <c:v>0.99976379989727171</c:v>
                </c:pt>
                <c:pt idx="12827">
                  <c:v>0.9997712983132313</c:v>
                </c:pt>
                <c:pt idx="12828">
                  <c:v>0.99977504752121116</c:v>
                </c:pt>
                <c:pt idx="12829">
                  <c:v>0.9997712983132313</c:v>
                </c:pt>
                <c:pt idx="12830">
                  <c:v>0.99976754910525156</c:v>
                </c:pt>
                <c:pt idx="12831">
                  <c:v>0.99976379989727171</c:v>
                </c:pt>
                <c:pt idx="12832">
                  <c:v>0.99974505385737267</c:v>
                </c:pt>
                <c:pt idx="12833">
                  <c:v>0.99973380623343322</c:v>
                </c:pt>
                <c:pt idx="12834">
                  <c:v>0.99973755544141296</c:v>
                </c:pt>
                <c:pt idx="12835">
                  <c:v>0.99976005068929186</c:v>
                </c:pt>
                <c:pt idx="12836">
                  <c:v>0.99976754910525156</c:v>
                </c:pt>
                <c:pt idx="12837">
                  <c:v>0.99976754910525156</c:v>
                </c:pt>
                <c:pt idx="12838">
                  <c:v>0.9997712983132313</c:v>
                </c:pt>
                <c:pt idx="12839">
                  <c:v>0.99976754910525156</c:v>
                </c:pt>
                <c:pt idx="12840">
                  <c:v>0.99976754910525156</c:v>
                </c:pt>
                <c:pt idx="12841">
                  <c:v>0.99975255227333226</c:v>
                </c:pt>
                <c:pt idx="12842">
                  <c:v>0.99974130464939281</c:v>
                </c:pt>
                <c:pt idx="12843">
                  <c:v>0.99973380623343322</c:v>
                </c:pt>
                <c:pt idx="12844">
                  <c:v>0.99975630148131212</c:v>
                </c:pt>
                <c:pt idx="12845">
                  <c:v>0.99976379989727171</c:v>
                </c:pt>
                <c:pt idx="12846">
                  <c:v>0.9997712983132313</c:v>
                </c:pt>
                <c:pt idx="12847">
                  <c:v>0.99977504752121116</c:v>
                </c:pt>
                <c:pt idx="12848">
                  <c:v>0.99977504752121116</c:v>
                </c:pt>
                <c:pt idx="12849">
                  <c:v>0.99977504752121116</c:v>
                </c:pt>
                <c:pt idx="12850">
                  <c:v>0.9997712983132313</c:v>
                </c:pt>
                <c:pt idx="12851">
                  <c:v>0.99976005068929186</c:v>
                </c:pt>
                <c:pt idx="12852">
                  <c:v>0.99973005702545337</c:v>
                </c:pt>
                <c:pt idx="12853">
                  <c:v>0.99975630148131212</c:v>
                </c:pt>
                <c:pt idx="12854">
                  <c:v>0.99976005068929186</c:v>
                </c:pt>
                <c:pt idx="12855">
                  <c:v>0.9997712983132313</c:v>
                </c:pt>
                <c:pt idx="12856">
                  <c:v>0.99977879672919101</c:v>
                </c:pt>
                <c:pt idx="12857">
                  <c:v>0.99978254593717075</c:v>
                </c:pt>
                <c:pt idx="12858">
                  <c:v>0.99978629514515061</c:v>
                </c:pt>
                <c:pt idx="12859">
                  <c:v>0.99978629514515061</c:v>
                </c:pt>
                <c:pt idx="12860">
                  <c:v>0.99977879672919101</c:v>
                </c:pt>
                <c:pt idx="12861">
                  <c:v>0.99973755544141296</c:v>
                </c:pt>
                <c:pt idx="12862">
                  <c:v>0.99975255227333226</c:v>
                </c:pt>
                <c:pt idx="12863">
                  <c:v>0.99976379989727171</c:v>
                </c:pt>
                <c:pt idx="12864">
                  <c:v>0.99977504752121116</c:v>
                </c:pt>
                <c:pt idx="12865">
                  <c:v>0.99978629514515061</c:v>
                </c:pt>
                <c:pt idx="12866">
                  <c:v>0.99979004435313035</c:v>
                </c:pt>
                <c:pt idx="12867">
                  <c:v>0.99979754276909005</c:v>
                </c:pt>
                <c:pt idx="12868">
                  <c:v>0.99980504118504965</c:v>
                </c:pt>
                <c:pt idx="12869">
                  <c:v>0.9998087903930295</c:v>
                </c:pt>
                <c:pt idx="12870">
                  <c:v>0.99974505385737267</c:v>
                </c:pt>
                <c:pt idx="12871">
                  <c:v>0.99975630148131212</c:v>
                </c:pt>
                <c:pt idx="12872">
                  <c:v>0.99976754910525156</c:v>
                </c:pt>
                <c:pt idx="12873">
                  <c:v>0.99977879672919101</c:v>
                </c:pt>
                <c:pt idx="12874">
                  <c:v>0.99979004435313035</c:v>
                </c:pt>
                <c:pt idx="12875">
                  <c:v>0.99980129197706979</c:v>
                </c:pt>
                <c:pt idx="12876">
                  <c:v>0.9998087903930295</c:v>
                </c:pt>
                <c:pt idx="12877">
                  <c:v>0.99982378722494869</c:v>
                </c:pt>
                <c:pt idx="12878">
                  <c:v>0.99984253326484784</c:v>
                </c:pt>
                <c:pt idx="12879">
                  <c:v>0.99983878405686799</c:v>
                </c:pt>
                <c:pt idx="12880">
                  <c:v>0.99982753643292854</c:v>
                </c:pt>
                <c:pt idx="12881">
                  <c:v>0.99981253960100924</c:v>
                </c:pt>
                <c:pt idx="12882">
                  <c:v>0.99980504118504965</c:v>
                </c:pt>
                <c:pt idx="12883">
                  <c:v>0.9997937935611102</c:v>
                </c:pt>
                <c:pt idx="12884">
                  <c:v>0.99978254593717075</c:v>
                </c:pt>
                <c:pt idx="12885">
                  <c:v>0.9997712983132313</c:v>
                </c:pt>
                <c:pt idx="12886">
                  <c:v>0.99976005068929186</c:v>
                </c:pt>
                <c:pt idx="12887">
                  <c:v>0.99974880306535241</c:v>
                </c:pt>
                <c:pt idx="12888">
                  <c:v>0.9998162888089891</c:v>
                </c:pt>
                <c:pt idx="12889">
                  <c:v>0.99980504118504965</c:v>
                </c:pt>
                <c:pt idx="12890">
                  <c:v>0.99980504118504965</c:v>
                </c:pt>
                <c:pt idx="12891">
                  <c:v>0.9997937935611102</c:v>
                </c:pt>
                <c:pt idx="12892">
                  <c:v>0.99978629514515061</c:v>
                </c:pt>
                <c:pt idx="12893">
                  <c:v>0.99977879672919101</c:v>
                </c:pt>
                <c:pt idx="12894">
                  <c:v>0.99976754910525156</c:v>
                </c:pt>
                <c:pt idx="12895">
                  <c:v>0.99975630148131212</c:v>
                </c:pt>
                <c:pt idx="12896">
                  <c:v>0.99974130464939281</c:v>
                </c:pt>
                <c:pt idx="12897">
                  <c:v>0.99979004435313035</c:v>
                </c:pt>
                <c:pt idx="12898">
                  <c:v>0.99978629514515061</c:v>
                </c:pt>
                <c:pt idx="12899">
                  <c:v>0.99979004435313035</c:v>
                </c:pt>
                <c:pt idx="12900">
                  <c:v>0.99978629514515061</c:v>
                </c:pt>
                <c:pt idx="12901">
                  <c:v>0.99977879672919101</c:v>
                </c:pt>
                <c:pt idx="12902">
                  <c:v>0.9997712983132313</c:v>
                </c:pt>
                <c:pt idx="12903">
                  <c:v>0.99976754910525156</c:v>
                </c:pt>
                <c:pt idx="12904">
                  <c:v>0.99975255227333226</c:v>
                </c:pt>
                <c:pt idx="12905">
                  <c:v>0.99973755544141296</c:v>
                </c:pt>
                <c:pt idx="12906">
                  <c:v>0.99976005068929186</c:v>
                </c:pt>
                <c:pt idx="12907">
                  <c:v>0.99976379989727171</c:v>
                </c:pt>
                <c:pt idx="12908">
                  <c:v>0.9997712983132313</c:v>
                </c:pt>
                <c:pt idx="12909">
                  <c:v>0.9997712983132313</c:v>
                </c:pt>
                <c:pt idx="12910">
                  <c:v>0.9997712983132313</c:v>
                </c:pt>
                <c:pt idx="12911">
                  <c:v>0.99976754910525156</c:v>
                </c:pt>
                <c:pt idx="12912">
                  <c:v>0.99976379989727171</c:v>
                </c:pt>
                <c:pt idx="12913">
                  <c:v>0.99974880306535241</c:v>
                </c:pt>
                <c:pt idx="12914">
                  <c:v>0.99973755544141296</c:v>
                </c:pt>
                <c:pt idx="12915">
                  <c:v>0.99973380623343322</c:v>
                </c:pt>
                <c:pt idx="12916">
                  <c:v>0.99974880306535241</c:v>
                </c:pt>
                <c:pt idx="12917">
                  <c:v>0.99976379989727171</c:v>
                </c:pt>
                <c:pt idx="12918">
                  <c:v>0.9997712983132313</c:v>
                </c:pt>
                <c:pt idx="12919">
                  <c:v>0.9997712983132313</c:v>
                </c:pt>
                <c:pt idx="12920">
                  <c:v>0.99976754910525156</c:v>
                </c:pt>
                <c:pt idx="12921">
                  <c:v>0.99976379989727171</c:v>
                </c:pt>
                <c:pt idx="12922">
                  <c:v>0.99975630148131212</c:v>
                </c:pt>
                <c:pt idx="12923">
                  <c:v>0.99975255227333226</c:v>
                </c:pt>
                <c:pt idx="12924">
                  <c:v>0.99973005702545337</c:v>
                </c:pt>
                <c:pt idx="12925">
                  <c:v>0.99974505385737267</c:v>
                </c:pt>
                <c:pt idx="12926">
                  <c:v>0.99976005068929186</c:v>
                </c:pt>
                <c:pt idx="12927">
                  <c:v>0.9997712983132313</c:v>
                </c:pt>
                <c:pt idx="12928">
                  <c:v>0.99977504752121116</c:v>
                </c:pt>
                <c:pt idx="12929">
                  <c:v>0.9997712983132313</c:v>
                </c:pt>
                <c:pt idx="12930">
                  <c:v>0.9997712983132313</c:v>
                </c:pt>
                <c:pt idx="12931">
                  <c:v>0.9997712983132313</c:v>
                </c:pt>
                <c:pt idx="12932">
                  <c:v>0.99976754910525156</c:v>
                </c:pt>
                <c:pt idx="12933">
                  <c:v>0.99973005702545337</c:v>
                </c:pt>
                <c:pt idx="12934">
                  <c:v>0.99974505385737267</c:v>
                </c:pt>
                <c:pt idx="12935">
                  <c:v>0.99976379989727171</c:v>
                </c:pt>
                <c:pt idx="12936">
                  <c:v>0.9997712983132313</c:v>
                </c:pt>
                <c:pt idx="12937">
                  <c:v>0.99978254593717075</c:v>
                </c:pt>
                <c:pt idx="12938">
                  <c:v>0.99977879672919101</c:v>
                </c:pt>
                <c:pt idx="12939">
                  <c:v>0.99978254593717075</c:v>
                </c:pt>
                <c:pt idx="12940">
                  <c:v>0.99978629514515061</c:v>
                </c:pt>
                <c:pt idx="12941">
                  <c:v>0.99978629514515061</c:v>
                </c:pt>
                <c:pt idx="12942">
                  <c:v>0.99973755544141296</c:v>
                </c:pt>
                <c:pt idx="12943">
                  <c:v>0.99974880306535241</c:v>
                </c:pt>
                <c:pt idx="12944">
                  <c:v>0.99976379989727171</c:v>
                </c:pt>
                <c:pt idx="12945">
                  <c:v>0.99977504752121116</c:v>
                </c:pt>
                <c:pt idx="12946">
                  <c:v>0.99978254593717075</c:v>
                </c:pt>
                <c:pt idx="12947">
                  <c:v>0.99979004435313035</c:v>
                </c:pt>
                <c:pt idx="12948">
                  <c:v>0.99979754276909005</c:v>
                </c:pt>
                <c:pt idx="12949">
                  <c:v>0.99980129197706979</c:v>
                </c:pt>
                <c:pt idx="12950">
                  <c:v>0.99981253960100924</c:v>
                </c:pt>
                <c:pt idx="12951">
                  <c:v>0.99974130464939281</c:v>
                </c:pt>
                <c:pt idx="12952">
                  <c:v>0.99975630148131212</c:v>
                </c:pt>
                <c:pt idx="12953">
                  <c:v>0.99976754910525156</c:v>
                </c:pt>
                <c:pt idx="12954">
                  <c:v>0.99977879672919101</c:v>
                </c:pt>
                <c:pt idx="12955">
                  <c:v>0.99979004435313035</c:v>
                </c:pt>
                <c:pt idx="12956">
                  <c:v>0.99980129197706979</c:v>
                </c:pt>
                <c:pt idx="12957">
                  <c:v>0.9998087903930295</c:v>
                </c:pt>
                <c:pt idx="12958">
                  <c:v>0.99982378722494869</c:v>
                </c:pt>
                <c:pt idx="12959">
                  <c:v>0.99984628247282759</c:v>
                </c:pt>
                <c:pt idx="12960">
                  <c:v>0.99984628247282759</c:v>
                </c:pt>
                <c:pt idx="12961">
                  <c:v>0.99982753643292854</c:v>
                </c:pt>
                <c:pt idx="12962">
                  <c:v>0.99981253960100924</c:v>
                </c:pt>
                <c:pt idx="12963">
                  <c:v>0.99980129197706979</c:v>
                </c:pt>
                <c:pt idx="12964">
                  <c:v>0.9997937935611102</c:v>
                </c:pt>
                <c:pt idx="12965">
                  <c:v>0.99978254593717075</c:v>
                </c:pt>
                <c:pt idx="12966">
                  <c:v>0.9997712983132313</c:v>
                </c:pt>
                <c:pt idx="12967">
                  <c:v>0.99976005068929186</c:v>
                </c:pt>
                <c:pt idx="12968">
                  <c:v>0.99974505385737267</c:v>
                </c:pt>
                <c:pt idx="12969">
                  <c:v>0.99981253960100924</c:v>
                </c:pt>
                <c:pt idx="12970">
                  <c:v>0.99980504118504965</c:v>
                </c:pt>
                <c:pt idx="12971">
                  <c:v>0.99980129197706979</c:v>
                </c:pt>
                <c:pt idx="12972">
                  <c:v>0.9997937935611102</c:v>
                </c:pt>
                <c:pt idx="12973">
                  <c:v>0.99978629514515061</c:v>
                </c:pt>
                <c:pt idx="12974">
                  <c:v>0.99977879672919101</c:v>
                </c:pt>
                <c:pt idx="12975">
                  <c:v>0.9997712983132313</c:v>
                </c:pt>
                <c:pt idx="12976">
                  <c:v>0.99975630148131212</c:v>
                </c:pt>
                <c:pt idx="12977">
                  <c:v>0.99974130464939281</c:v>
                </c:pt>
                <c:pt idx="12978">
                  <c:v>0.99978254593717075</c:v>
                </c:pt>
                <c:pt idx="12979">
                  <c:v>0.99978629514515061</c:v>
                </c:pt>
                <c:pt idx="12980">
                  <c:v>0.99979004435313035</c:v>
                </c:pt>
                <c:pt idx="12981">
                  <c:v>0.99978629514515061</c:v>
                </c:pt>
                <c:pt idx="12982">
                  <c:v>0.99977504752121116</c:v>
                </c:pt>
                <c:pt idx="12983">
                  <c:v>0.9997712983132313</c:v>
                </c:pt>
                <c:pt idx="12984">
                  <c:v>0.99976754910525156</c:v>
                </c:pt>
                <c:pt idx="12985">
                  <c:v>0.99975630148131212</c:v>
                </c:pt>
                <c:pt idx="12986">
                  <c:v>0.99973755544141296</c:v>
                </c:pt>
                <c:pt idx="12987">
                  <c:v>0.99975630148131212</c:v>
                </c:pt>
                <c:pt idx="12988">
                  <c:v>0.99976379989727171</c:v>
                </c:pt>
                <c:pt idx="12989">
                  <c:v>0.9997712983132313</c:v>
                </c:pt>
                <c:pt idx="12990">
                  <c:v>0.99977504752121116</c:v>
                </c:pt>
                <c:pt idx="12991">
                  <c:v>0.9997712983132313</c:v>
                </c:pt>
                <c:pt idx="12992">
                  <c:v>0.99976379989727171</c:v>
                </c:pt>
                <c:pt idx="12993">
                  <c:v>0.99976005068929186</c:v>
                </c:pt>
                <c:pt idx="12994">
                  <c:v>0.99975255227333226</c:v>
                </c:pt>
                <c:pt idx="12995">
                  <c:v>0.99973380623343322</c:v>
                </c:pt>
                <c:pt idx="12996">
                  <c:v>0.99973380623343322</c:v>
                </c:pt>
                <c:pt idx="12997">
                  <c:v>0.99974130464939281</c:v>
                </c:pt>
                <c:pt idx="12998">
                  <c:v>0.99975630148131212</c:v>
                </c:pt>
                <c:pt idx="12999">
                  <c:v>0.9997712983132313</c:v>
                </c:pt>
                <c:pt idx="13000">
                  <c:v>0.9997712983132313</c:v>
                </c:pt>
                <c:pt idx="13001">
                  <c:v>0.99976754910525156</c:v>
                </c:pt>
                <c:pt idx="13002">
                  <c:v>0.99976005068929186</c:v>
                </c:pt>
                <c:pt idx="13003">
                  <c:v>0.99976005068929186</c:v>
                </c:pt>
                <c:pt idx="13004">
                  <c:v>0.99974505385737267</c:v>
                </c:pt>
                <c:pt idx="13005">
                  <c:v>0.99972630781747351</c:v>
                </c:pt>
                <c:pt idx="13006">
                  <c:v>0.99974130464939281</c:v>
                </c:pt>
                <c:pt idx="13007">
                  <c:v>0.99975630148131212</c:v>
                </c:pt>
                <c:pt idx="13008">
                  <c:v>0.9997712983132313</c:v>
                </c:pt>
                <c:pt idx="13009">
                  <c:v>0.99977879672919101</c:v>
                </c:pt>
                <c:pt idx="13010">
                  <c:v>0.99977504752121116</c:v>
                </c:pt>
                <c:pt idx="13011">
                  <c:v>0.9997712983132313</c:v>
                </c:pt>
                <c:pt idx="13012">
                  <c:v>0.99977504752121116</c:v>
                </c:pt>
                <c:pt idx="13013">
                  <c:v>0.99976379989727171</c:v>
                </c:pt>
                <c:pt idx="13014">
                  <c:v>0.99973005702545337</c:v>
                </c:pt>
                <c:pt idx="13015">
                  <c:v>0.99974505385737267</c:v>
                </c:pt>
                <c:pt idx="13016">
                  <c:v>0.99976005068929186</c:v>
                </c:pt>
                <c:pt idx="13017">
                  <c:v>0.99977504752121116</c:v>
                </c:pt>
                <c:pt idx="13018">
                  <c:v>0.99978254593717075</c:v>
                </c:pt>
                <c:pt idx="13019">
                  <c:v>0.99977879672919101</c:v>
                </c:pt>
                <c:pt idx="13020">
                  <c:v>0.99978629514515061</c:v>
                </c:pt>
                <c:pt idx="13021">
                  <c:v>0.99979004435313035</c:v>
                </c:pt>
                <c:pt idx="13022">
                  <c:v>0.99978254593717075</c:v>
                </c:pt>
                <c:pt idx="13023">
                  <c:v>0.99973755544141296</c:v>
                </c:pt>
                <c:pt idx="13024">
                  <c:v>0.99974880306535241</c:v>
                </c:pt>
                <c:pt idx="13025">
                  <c:v>0.99976379989727171</c:v>
                </c:pt>
                <c:pt idx="13026">
                  <c:v>0.99977504752121116</c:v>
                </c:pt>
                <c:pt idx="13027">
                  <c:v>0.99978254593717075</c:v>
                </c:pt>
                <c:pt idx="13028">
                  <c:v>0.99979004435313035</c:v>
                </c:pt>
                <c:pt idx="13029">
                  <c:v>0.99980129197706979</c:v>
                </c:pt>
                <c:pt idx="13030">
                  <c:v>0.99980504118504965</c:v>
                </c:pt>
                <c:pt idx="13031">
                  <c:v>0.99980504118504965</c:v>
                </c:pt>
                <c:pt idx="13032">
                  <c:v>0.99974130464939281</c:v>
                </c:pt>
                <c:pt idx="13033">
                  <c:v>0.99975630148131212</c:v>
                </c:pt>
                <c:pt idx="13034">
                  <c:v>0.99976754910525156</c:v>
                </c:pt>
                <c:pt idx="13035">
                  <c:v>0.99978254593717075</c:v>
                </c:pt>
                <c:pt idx="13036">
                  <c:v>0.99979004435313035</c:v>
                </c:pt>
                <c:pt idx="13037">
                  <c:v>0.99980129197706979</c:v>
                </c:pt>
                <c:pt idx="13038">
                  <c:v>0.99981253960100924</c:v>
                </c:pt>
                <c:pt idx="13039">
                  <c:v>0.99982378722494869</c:v>
                </c:pt>
                <c:pt idx="13040">
                  <c:v>0.99984253326484784</c:v>
                </c:pt>
                <c:pt idx="13041">
                  <c:v>0.99985378088878729</c:v>
                </c:pt>
                <c:pt idx="13042">
                  <c:v>0.99982753643292854</c:v>
                </c:pt>
                <c:pt idx="13043">
                  <c:v>0.99981253960100924</c:v>
                </c:pt>
                <c:pt idx="13044">
                  <c:v>0.99980504118504965</c:v>
                </c:pt>
                <c:pt idx="13045">
                  <c:v>0.9997937935611102</c:v>
                </c:pt>
                <c:pt idx="13046">
                  <c:v>0.99978254593717075</c:v>
                </c:pt>
                <c:pt idx="13047">
                  <c:v>0.9997712983132313</c:v>
                </c:pt>
                <c:pt idx="13048">
                  <c:v>0.99976005068929186</c:v>
                </c:pt>
                <c:pt idx="13049">
                  <c:v>0.99974505385737267</c:v>
                </c:pt>
                <c:pt idx="13050">
                  <c:v>0.9998087903930295</c:v>
                </c:pt>
                <c:pt idx="13051">
                  <c:v>0.9998087903930295</c:v>
                </c:pt>
                <c:pt idx="13052">
                  <c:v>0.99980129197706979</c:v>
                </c:pt>
                <c:pt idx="13053">
                  <c:v>0.9997937935611102</c:v>
                </c:pt>
                <c:pt idx="13054">
                  <c:v>0.99978629514515061</c:v>
                </c:pt>
                <c:pt idx="13055">
                  <c:v>0.99977879672919101</c:v>
                </c:pt>
                <c:pt idx="13056">
                  <c:v>0.99976754910525156</c:v>
                </c:pt>
                <c:pt idx="13057">
                  <c:v>0.99975630148131212</c:v>
                </c:pt>
                <c:pt idx="13058">
                  <c:v>0.99974130464939281</c:v>
                </c:pt>
                <c:pt idx="13059">
                  <c:v>0.99978254593717075</c:v>
                </c:pt>
                <c:pt idx="13060">
                  <c:v>0.99979004435313035</c:v>
                </c:pt>
                <c:pt idx="13061">
                  <c:v>0.99978629514515061</c:v>
                </c:pt>
                <c:pt idx="13062">
                  <c:v>0.99978254593717075</c:v>
                </c:pt>
                <c:pt idx="13063">
                  <c:v>0.99977879672919101</c:v>
                </c:pt>
                <c:pt idx="13064">
                  <c:v>0.9997712983132313</c:v>
                </c:pt>
                <c:pt idx="13065">
                  <c:v>0.99976754910525156</c:v>
                </c:pt>
                <c:pt idx="13066">
                  <c:v>0.99975255227333226</c:v>
                </c:pt>
                <c:pt idx="13067">
                  <c:v>0.99973755544141296</c:v>
                </c:pt>
                <c:pt idx="13068">
                  <c:v>0.99976005068929186</c:v>
                </c:pt>
                <c:pt idx="13069">
                  <c:v>0.99976754910525156</c:v>
                </c:pt>
                <c:pt idx="13070">
                  <c:v>0.9997712983132313</c:v>
                </c:pt>
                <c:pt idx="13071">
                  <c:v>0.99977504752121116</c:v>
                </c:pt>
                <c:pt idx="13072">
                  <c:v>0.9997712983132313</c:v>
                </c:pt>
                <c:pt idx="13073">
                  <c:v>0.99976754910525156</c:v>
                </c:pt>
                <c:pt idx="13074">
                  <c:v>0.99976379989727171</c:v>
                </c:pt>
                <c:pt idx="13075">
                  <c:v>0.99975255227333226</c:v>
                </c:pt>
                <c:pt idx="13076">
                  <c:v>0.99973380623343322</c:v>
                </c:pt>
                <c:pt idx="13077">
                  <c:v>0.99974130464939281</c:v>
                </c:pt>
                <c:pt idx="13078">
                  <c:v>0.99974880306535241</c:v>
                </c:pt>
                <c:pt idx="13079">
                  <c:v>0.99976379989727171</c:v>
                </c:pt>
                <c:pt idx="13080">
                  <c:v>0.9997712983132313</c:v>
                </c:pt>
                <c:pt idx="13081">
                  <c:v>0.9997712983132313</c:v>
                </c:pt>
                <c:pt idx="13082">
                  <c:v>0.99976754910525156</c:v>
                </c:pt>
                <c:pt idx="13083">
                  <c:v>0.99976379989727171</c:v>
                </c:pt>
                <c:pt idx="13084">
                  <c:v>0.99975630148131212</c:v>
                </c:pt>
                <c:pt idx="13085">
                  <c:v>0.99973755544141296</c:v>
                </c:pt>
                <c:pt idx="13086">
                  <c:v>0.99973005702545337</c:v>
                </c:pt>
                <c:pt idx="13087">
                  <c:v>0.99974880306535241</c:v>
                </c:pt>
                <c:pt idx="13088">
                  <c:v>0.99976379989727171</c:v>
                </c:pt>
                <c:pt idx="13089">
                  <c:v>0.9997712983132313</c:v>
                </c:pt>
                <c:pt idx="13090">
                  <c:v>0.99977879672919101</c:v>
                </c:pt>
                <c:pt idx="13091">
                  <c:v>0.99977504752121116</c:v>
                </c:pt>
                <c:pt idx="13092">
                  <c:v>0.9997712983132313</c:v>
                </c:pt>
                <c:pt idx="13093">
                  <c:v>0.99977504752121116</c:v>
                </c:pt>
                <c:pt idx="13094">
                  <c:v>0.99975255227333226</c:v>
                </c:pt>
                <c:pt idx="13095">
                  <c:v>0.99973380623343322</c:v>
                </c:pt>
                <c:pt idx="13096">
                  <c:v>0.99975255227333226</c:v>
                </c:pt>
                <c:pt idx="13097">
                  <c:v>0.99976379989727171</c:v>
                </c:pt>
                <c:pt idx="13098">
                  <c:v>0.99977504752121116</c:v>
                </c:pt>
                <c:pt idx="13099">
                  <c:v>0.99978254593717075</c:v>
                </c:pt>
                <c:pt idx="13100">
                  <c:v>0.99978254593717075</c:v>
                </c:pt>
                <c:pt idx="13101">
                  <c:v>0.99978254593717075</c:v>
                </c:pt>
                <c:pt idx="13102">
                  <c:v>0.99979004435313035</c:v>
                </c:pt>
                <c:pt idx="13103">
                  <c:v>0.9997712983132313</c:v>
                </c:pt>
                <c:pt idx="13104">
                  <c:v>0.99973755544141296</c:v>
                </c:pt>
                <c:pt idx="13105">
                  <c:v>0.99975255227333226</c:v>
                </c:pt>
                <c:pt idx="13106">
                  <c:v>0.99976754910525156</c:v>
                </c:pt>
                <c:pt idx="13107">
                  <c:v>0.99977504752121116</c:v>
                </c:pt>
                <c:pt idx="13108">
                  <c:v>0.99978254593717075</c:v>
                </c:pt>
                <c:pt idx="13109">
                  <c:v>0.99979004435313035</c:v>
                </c:pt>
                <c:pt idx="13110">
                  <c:v>0.99979754276909005</c:v>
                </c:pt>
                <c:pt idx="13111">
                  <c:v>0.9998087903930295</c:v>
                </c:pt>
                <c:pt idx="13112">
                  <c:v>0.9998087903930295</c:v>
                </c:pt>
                <c:pt idx="13113">
                  <c:v>0.99974130464939281</c:v>
                </c:pt>
                <c:pt idx="13114">
                  <c:v>0.99975630148131212</c:v>
                </c:pt>
                <c:pt idx="13115">
                  <c:v>0.99976754910525156</c:v>
                </c:pt>
                <c:pt idx="13116">
                  <c:v>0.99977879672919101</c:v>
                </c:pt>
                <c:pt idx="13117">
                  <c:v>0.99979004435313035</c:v>
                </c:pt>
                <c:pt idx="13118">
                  <c:v>0.99980129197706979</c:v>
                </c:pt>
                <c:pt idx="13119">
                  <c:v>0.99981253960100924</c:v>
                </c:pt>
                <c:pt idx="13120">
                  <c:v>0.99982378722494869</c:v>
                </c:pt>
                <c:pt idx="13121">
                  <c:v>0.99983878405686799</c:v>
                </c:pt>
                <c:pt idx="13122">
                  <c:v>0.99983878405686799</c:v>
                </c:pt>
                <c:pt idx="13123">
                  <c:v>0.99982753643292854</c:v>
                </c:pt>
                <c:pt idx="13124">
                  <c:v>0.99981253960100924</c:v>
                </c:pt>
                <c:pt idx="13125">
                  <c:v>0.99980504118504965</c:v>
                </c:pt>
                <c:pt idx="13126">
                  <c:v>0.9997937935611102</c:v>
                </c:pt>
                <c:pt idx="13127">
                  <c:v>0.99978254593717075</c:v>
                </c:pt>
                <c:pt idx="13128">
                  <c:v>0.9997712983132313</c:v>
                </c:pt>
                <c:pt idx="13129">
                  <c:v>0.99975630148131212</c:v>
                </c:pt>
                <c:pt idx="13130">
                  <c:v>0.99974130464939281</c:v>
                </c:pt>
                <c:pt idx="13131">
                  <c:v>0.99981253960100924</c:v>
                </c:pt>
                <c:pt idx="13132">
                  <c:v>0.99980504118504965</c:v>
                </c:pt>
                <c:pt idx="13133">
                  <c:v>0.99979754276909005</c:v>
                </c:pt>
                <c:pt idx="13134">
                  <c:v>0.9997937935611102</c:v>
                </c:pt>
                <c:pt idx="13135">
                  <c:v>0.99978629514515061</c:v>
                </c:pt>
                <c:pt idx="13136">
                  <c:v>0.99977879672919101</c:v>
                </c:pt>
                <c:pt idx="13137">
                  <c:v>0.99976379989727171</c:v>
                </c:pt>
                <c:pt idx="13138">
                  <c:v>0.99974880306535241</c:v>
                </c:pt>
                <c:pt idx="13139">
                  <c:v>0.99973755544141296</c:v>
                </c:pt>
                <c:pt idx="13140">
                  <c:v>0.99979004435313035</c:v>
                </c:pt>
                <c:pt idx="13141">
                  <c:v>0.99979004435313035</c:v>
                </c:pt>
                <c:pt idx="13142">
                  <c:v>0.99977879672919101</c:v>
                </c:pt>
                <c:pt idx="13143">
                  <c:v>0.99978254593717075</c:v>
                </c:pt>
                <c:pt idx="13144">
                  <c:v>0.99977879672919101</c:v>
                </c:pt>
                <c:pt idx="13145">
                  <c:v>0.9997712983132313</c:v>
                </c:pt>
                <c:pt idx="13146">
                  <c:v>0.99976379989727171</c:v>
                </c:pt>
                <c:pt idx="13147">
                  <c:v>0.99974880306535241</c:v>
                </c:pt>
                <c:pt idx="13148">
                  <c:v>0.99973755544141296</c:v>
                </c:pt>
                <c:pt idx="13149">
                  <c:v>0.99976005068929186</c:v>
                </c:pt>
                <c:pt idx="13150">
                  <c:v>0.9997712983132313</c:v>
                </c:pt>
                <c:pt idx="13151">
                  <c:v>0.99976754910525156</c:v>
                </c:pt>
                <c:pt idx="13152">
                  <c:v>0.99977504752121116</c:v>
                </c:pt>
                <c:pt idx="13153">
                  <c:v>0.9997712983132313</c:v>
                </c:pt>
                <c:pt idx="13154">
                  <c:v>0.99976754910525156</c:v>
                </c:pt>
                <c:pt idx="13155">
                  <c:v>0.99976379989727171</c:v>
                </c:pt>
                <c:pt idx="13156">
                  <c:v>0.99975255227333226</c:v>
                </c:pt>
                <c:pt idx="13157">
                  <c:v>0.99973380623343322</c:v>
                </c:pt>
                <c:pt idx="13158">
                  <c:v>0.99972630781747351</c:v>
                </c:pt>
                <c:pt idx="13159">
                  <c:v>0.99975255227333226</c:v>
                </c:pt>
                <c:pt idx="13160">
                  <c:v>0.99976379989727171</c:v>
                </c:pt>
                <c:pt idx="13161">
                  <c:v>0.9997712983132313</c:v>
                </c:pt>
                <c:pt idx="13162">
                  <c:v>0.9997712983132313</c:v>
                </c:pt>
                <c:pt idx="13163">
                  <c:v>0.99976754910525156</c:v>
                </c:pt>
                <c:pt idx="13164">
                  <c:v>0.99976379989727171</c:v>
                </c:pt>
                <c:pt idx="13165">
                  <c:v>0.99975630148131212</c:v>
                </c:pt>
                <c:pt idx="13166">
                  <c:v>0.99973380623343322</c:v>
                </c:pt>
                <c:pt idx="13167">
                  <c:v>0.99972630781747351</c:v>
                </c:pt>
                <c:pt idx="13168">
                  <c:v>0.99975255227333226</c:v>
                </c:pt>
                <c:pt idx="13169">
                  <c:v>0.99976379989727171</c:v>
                </c:pt>
                <c:pt idx="13170">
                  <c:v>0.9997712983132313</c:v>
                </c:pt>
                <c:pt idx="13171">
                  <c:v>0.99977879672919101</c:v>
                </c:pt>
                <c:pt idx="13172">
                  <c:v>0.99977504752121116</c:v>
                </c:pt>
                <c:pt idx="13173">
                  <c:v>0.9997712983132313</c:v>
                </c:pt>
                <c:pt idx="13174">
                  <c:v>0.9997712983132313</c:v>
                </c:pt>
                <c:pt idx="13175">
                  <c:v>0.99975255227333226</c:v>
                </c:pt>
                <c:pt idx="13176">
                  <c:v>0.99973380623343322</c:v>
                </c:pt>
                <c:pt idx="13177">
                  <c:v>0.99975255227333226</c:v>
                </c:pt>
                <c:pt idx="13178">
                  <c:v>0.99976379989727171</c:v>
                </c:pt>
                <c:pt idx="13179">
                  <c:v>0.99977504752121116</c:v>
                </c:pt>
                <c:pt idx="13180">
                  <c:v>0.99978254593717075</c:v>
                </c:pt>
                <c:pt idx="13181">
                  <c:v>0.99978254593717075</c:v>
                </c:pt>
                <c:pt idx="13182">
                  <c:v>0.99978254593717075</c:v>
                </c:pt>
                <c:pt idx="13183">
                  <c:v>0.99979004435313035</c:v>
                </c:pt>
                <c:pt idx="13184">
                  <c:v>0.99977504752121116</c:v>
                </c:pt>
                <c:pt idx="13185">
                  <c:v>0.99973755544141296</c:v>
                </c:pt>
                <c:pt idx="13186">
                  <c:v>0.99975255227333226</c:v>
                </c:pt>
                <c:pt idx="13187">
                  <c:v>0.99976379989727171</c:v>
                </c:pt>
                <c:pt idx="13188">
                  <c:v>0.99977504752121116</c:v>
                </c:pt>
                <c:pt idx="13189">
                  <c:v>0.99978254593717075</c:v>
                </c:pt>
                <c:pt idx="13190">
                  <c:v>0.99979004435313035</c:v>
                </c:pt>
                <c:pt idx="13191">
                  <c:v>0.99979754276909005</c:v>
                </c:pt>
                <c:pt idx="13192">
                  <c:v>0.99980504118504965</c:v>
                </c:pt>
                <c:pt idx="13193">
                  <c:v>0.9998162888089891</c:v>
                </c:pt>
                <c:pt idx="13194">
                  <c:v>0.99974505385737267</c:v>
                </c:pt>
                <c:pt idx="13195">
                  <c:v>0.99975630148131212</c:v>
                </c:pt>
                <c:pt idx="13196">
                  <c:v>0.99976754910525156</c:v>
                </c:pt>
                <c:pt idx="13197">
                  <c:v>0.99977879672919101</c:v>
                </c:pt>
                <c:pt idx="13198">
                  <c:v>0.99979004435313035</c:v>
                </c:pt>
                <c:pt idx="13199">
                  <c:v>0.99980129197706979</c:v>
                </c:pt>
                <c:pt idx="13200">
                  <c:v>0.9998087903930295</c:v>
                </c:pt>
                <c:pt idx="13201">
                  <c:v>0.99982378722494869</c:v>
                </c:pt>
                <c:pt idx="13202">
                  <c:v>0.99984253326484784</c:v>
                </c:pt>
                <c:pt idx="13203">
                  <c:v>0.99983503484888814</c:v>
                </c:pt>
                <c:pt idx="13204">
                  <c:v>0.99982753643292854</c:v>
                </c:pt>
                <c:pt idx="13205">
                  <c:v>0.99981253960100924</c:v>
                </c:pt>
                <c:pt idx="13206">
                  <c:v>0.99980504118504965</c:v>
                </c:pt>
                <c:pt idx="13207">
                  <c:v>0.9997937935611102</c:v>
                </c:pt>
                <c:pt idx="13208">
                  <c:v>0.99978254593717075</c:v>
                </c:pt>
                <c:pt idx="13209">
                  <c:v>0.9997712983132313</c:v>
                </c:pt>
                <c:pt idx="13210">
                  <c:v>0.99976005068929186</c:v>
                </c:pt>
                <c:pt idx="13211">
                  <c:v>0.99974880306535241</c:v>
                </c:pt>
                <c:pt idx="13212">
                  <c:v>0.99981253960100924</c:v>
                </c:pt>
                <c:pt idx="13213">
                  <c:v>0.99980504118504965</c:v>
                </c:pt>
                <c:pt idx="13214">
                  <c:v>0.99980129197706979</c:v>
                </c:pt>
                <c:pt idx="13215">
                  <c:v>0.9997937935611102</c:v>
                </c:pt>
                <c:pt idx="13216">
                  <c:v>0.99978629514515061</c:v>
                </c:pt>
                <c:pt idx="13217">
                  <c:v>0.99977879672919101</c:v>
                </c:pt>
                <c:pt idx="13218">
                  <c:v>0.99976754910525156</c:v>
                </c:pt>
                <c:pt idx="13219">
                  <c:v>0.99975630148131212</c:v>
                </c:pt>
                <c:pt idx="13220">
                  <c:v>0.99974130464939281</c:v>
                </c:pt>
                <c:pt idx="13221">
                  <c:v>0.99979004435313035</c:v>
                </c:pt>
                <c:pt idx="13222">
                  <c:v>0.99979004435313035</c:v>
                </c:pt>
                <c:pt idx="13223">
                  <c:v>0.99978629514515061</c:v>
                </c:pt>
                <c:pt idx="13224">
                  <c:v>0.99978254593717075</c:v>
                </c:pt>
                <c:pt idx="13225">
                  <c:v>0.99977879672919101</c:v>
                </c:pt>
                <c:pt idx="13226">
                  <c:v>0.99977504752121116</c:v>
                </c:pt>
                <c:pt idx="13227">
                  <c:v>0.99976754910525156</c:v>
                </c:pt>
                <c:pt idx="13228">
                  <c:v>0.99975255227333226</c:v>
                </c:pt>
                <c:pt idx="13229">
                  <c:v>0.99973755544141296</c:v>
                </c:pt>
                <c:pt idx="13230">
                  <c:v>0.99976754910525156</c:v>
                </c:pt>
                <c:pt idx="13231">
                  <c:v>0.99977504752121116</c:v>
                </c:pt>
                <c:pt idx="13232">
                  <c:v>0.9997712983132313</c:v>
                </c:pt>
                <c:pt idx="13233">
                  <c:v>0.99977504752121116</c:v>
                </c:pt>
                <c:pt idx="13234">
                  <c:v>0.9997712983132313</c:v>
                </c:pt>
                <c:pt idx="13235">
                  <c:v>0.99976754910525156</c:v>
                </c:pt>
                <c:pt idx="13236">
                  <c:v>0.99976754910525156</c:v>
                </c:pt>
                <c:pt idx="13237">
                  <c:v>0.99975255227333226</c:v>
                </c:pt>
                <c:pt idx="13238">
                  <c:v>0.99973380623343322</c:v>
                </c:pt>
                <c:pt idx="13239">
                  <c:v>0.99973755544141296</c:v>
                </c:pt>
                <c:pt idx="13240">
                  <c:v>0.99974880306535241</c:v>
                </c:pt>
                <c:pt idx="13241">
                  <c:v>0.99976379989727171</c:v>
                </c:pt>
                <c:pt idx="13242">
                  <c:v>0.9997712983132313</c:v>
                </c:pt>
                <c:pt idx="13243">
                  <c:v>0.9997712983132313</c:v>
                </c:pt>
                <c:pt idx="13244">
                  <c:v>0.99976754910525156</c:v>
                </c:pt>
                <c:pt idx="13245">
                  <c:v>0.99976379989727171</c:v>
                </c:pt>
                <c:pt idx="13246">
                  <c:v>0.99975255227333226</c:v>
                </c:pt>
                <c:pt idx="13247">
                  <c:v>0.99973380623343322</c:v>
                </c:pt>
                <c:pt idx="13248">
                  <c:v>0.99973005702545337</c:v>
                </c:pt>
                <c:pt idx="13249">
                  <c:v>0.99974880306535241</c:v>
                </c:pt>
                <c:pt idx="13250">
                  <c:v>0.99976379989727171</c:v>
                </c:pt>
                <c:pt idx="13251">
                  <c:v>0.99977504752121116</c:v>
                </c:pt>
                <c:pt idx="13252">
                  <c:v>0.99977879672919101</c:v>
                </c:pt>
                <c:pt idx="13253">
                  <c:v>0.99977504752121116</c:v>
                </c:pt>
                <c:pt idx="13254">
                  <c:v>0.9997712983132313</c:v>
                </c:pt>
                <c:pt idx="13255">
                  <c:v>0.9997712983132313</c:v>
                </c:pt>
                <c:pt idx="13256">
                  <c:v>0.99975255227333226</c:v>
                </c:pt>
                <c:pt idx="13257">
                  <c:v>0.99973380623343322</c:v>
                </c:pt>
                <c:pt idx="13258">
                  <c:v>0.99975255227333226</c:v>
                </c:pt>
                <c:pt idx="13259">
                  <c:v>0.99976379989727171</c:v>
                </c:pt>
                <c:pt idx="13260">
                  <c:v>0.99977504752121116</c:v>
                </c:pt>
                <c:pt idx="13261">
                  <c:v>0.99978254593717075</c:v>
                </c:pt>
                <c:pt idx="13262">
                  <c:v>0.99977879672919101</c:v>
                </c:pt>
                <c:pt idx="13263">
                  <c:v>0.99978629514515061</c:v>
                </c:pt>
                <c:pt idx="13264">
                  <c:v>0.99978629514515061</c:v>
                </c:pt>
                <c:pt idx="13265">
                  <c:v>0.99977879672919101</c:v>
                </c:pt>
                <c:pt idx="13266">
                  <c:v>0.99973755544141296</c:v>
                </c:pt>
                <c:pt idx="13267">
                  <c:v>0.99974880306535241</c:v>
                </c:pt>
                <c:pt idx="13268">
                  <c:v>0.99976379989727171</c:v>
                </c:pt>
                <c:pt idx="13269">
                  <c:v>0.99977504752121116</c:v>
                </c:pt>
                <c:pt idx="13270">
                  <c:v>0.99978254593717075</c:v>
                </c:pt>
                <c:pt idx="13271">
                  <c:v>0.99979004435313035</c:v>
                </c:pt>
                <c:pt idx="13272">
                  <c:v>0.99979754276909005</c:v>
                </c:pt>
                <c:pt idx="13273">
                  <c:v>0.99980504118504965</c:v>
                </c:pt>
                <c:pt idx="13274">
                  <c:v>0.9998162888089891</c:v>
                </c:pt>
                <c:pt idx="13275">
                  <c:v>0.99974505385737267</c:v>
                </c:pt>
                <c:pt idx="13276">
                  <c:v>0.99975630148131212</c:v>
                </c:pt>
                <c:pt idx="13277">
                  <c:v>0.99976754910525156</c:v>
                </c:pt>
                <c:pt idx="13278">
                  <c:v>0.99977879672919101</c:v>
                </c:pt>
                <c:pt idx="13279">
                  <c:v>0.99979004435313035</c:v>
                </c:pt>
                <c:pt idx="13280">
                  <c:v>0.99980129197706979</c:v>
                </c:pt>
                <c:pt idx="13281">
                  <c:v>0.99981253960100924</c:v>
                </c:pt>
                <c:pt idx="13282">
                  <c:v>0.99982378722494869</c:v>
                </c:pt>
                <c:pt idx="13283">
                  <c:v>0.99984253326484784</c:v>
                </c:pt>
                <c:pt idx="13284">
                  <c:v>0.99984628247282759</c:v>
                </c:pt>
                <c:pt idx="13285">
                  <c:v>0.99982753643292854</c:v>
                </c:pt>
                <c:pt idx="13286">
                  <c:v>0.9998162888089891</c:v>
                </c:pt>
                <c:pt idx="13287">
                  <c:v>0.99980504118504965</c:v>
                </c:pt>
                <c:pt idx="13288">
                  <c:v>0.99979754276909005</c:v>
                </c:pt>
                <c:pt idx="13289">
                  <c:v>0.99978254593717075</c:v>
                </c:pt>
                <c:pt idx="13290">
                  <c:v>0.9997712983132313</c:v>
                </c:pt>
                <c:pt idx="13291">
                  <c:v>0.99976005068929186</c:v>
                </c:pt>
                <c:pt idx="13292">
                  <c:v>0.99974880306535241</c:v>
                </c:pt>
                <c:pt idx="13293">
                  <c:v>0.99981253960100924</c:v>
                </c:pt>
                <c:pt idx="13294">
                  <c:v>0.9998087903930295</c:v>
                </c:pt>
                <c:pt idx="13295">
                  <c:v>0.99980129197706979</c:v>
                </c:pt>
                <c:pt idx="13296">
                  <c:v>0.9997937935611102</c:v>
                </c:pt>
                <c:pt idx="13297">
                  <c:v>0.99978629514515061</c:v>
                </c:pt>
                <c:pt idx="13298">
                  <c:v>0.99977879672919101</c:v>
                </c:pt>
                <c:pt idx="13299">
                  <c:v>0.99976754910525156</c:v>
                </c:pt>
                <c:pt idx="13300">
                  <c:v>0.99975630148131212</c:v>
                </c:pt>
                <c:pt idx="13301">
                  <c:v>0.99974130464939281</c:v>
                </c:pt>
                <c:pt idx="13302">
                  <c:v>0.99978629514515061</c:v>
                </c:pt>
                <c:pt idx="13303">
                  <c:v>0.9997937935611102</c:v>
                </c:pt>
                <c:pt idx="13304">
                  <c:v>0.99979004435313035</c:v>
                </c:pt>
                <c:pt idx="13305">
                  <c:v>0.99978629514515061</c:v>
                </c:pt>
                <c:pt idx="13306">
                  <c:v>0.99977504752121116</c:v>
                </c:pt>
                <c:pt idx="13307">
                  <c:v>0.99977504752121116</c:v>
                </c:pt>
                <c:pt idx="13308">
                  <c:v>0.99976754910525156</c:v>
                </c:pt>
                <c:pt idx="13309">
                  <c:v>0.99975630148131212</c:v>
                </c:pt>
                <c:pt idx="13310">
                  <c:v>0.99973755544141296</c:v>
                </c:pt>
                <c:pt idx="13311">
                  <c:v>0.99976379989727171</c:v>
                </c:pt>
                <c:pt idx="13312">
                  <c:v>0.99976754910525156</c:v>
                </c:pt>
                <c:pt idx="13313">
                  <c:v>0.99977504752121116</c:v>
                </c:pt>
                <c:pt idx="13314">
                  <c:v>0.99977504752121116</c:v>
                </c:pt>
                <c:pt idx="13315">
                  <c:v>0.9997712983132313</c:v>
                </c:pt>
                <c:pt idx="13316">
                  <c:v>0.99976754910525156</c:v>
                </c:pt>
                <c:pt idx="13317">
                  <c:v>0.99976754910525156</c:v>
                </c:pt>
                <c:pt idx="13318">
                  <c:v>0.99975630148131212</c:v>
                </c:pt>
                <c:pt idx="13319">
                  <c:v>0.99973380623343322</c:v>
                </c:pt>
                <c:pt idx="13320">
                  <c:v>0.99974130464939281</c:v>
                </c:pt>
                <c:pt idx="13321">
                  <c:v>0.99974505385737267</c:v>
                </c:pt>
                <c:pt idx="13322">
                  <c:v>0.99976005068929186</c:v>
                </c:pt>
                <c:pt idx="13323">
                  <c:v>0.99977504752121116</c:v>
                </c:pt>
                <c:pt idx="13324">
                  <c:v>0.9997712983132313</c:v>
                </c:pt>
                <c:pt idx="13325">
                  <c:v>0.99976754910525156</c:v>
                </c:pt>
                <c:pt idx="13326">
                  <c:v>0.99976379989727171</c:v>
                </c:pt>
                <c:pt idx="13327">
                  <c:v>0.99975255227333226</c:v>
                </c:pt>
                <c:pt idx="13328">
                  <c:v>0.99973380623343322</c:v>
                </c:pt>
                <c:pt idx="13329">
                  <c:v>0.99972630781747351</c:v>
                </c:pt>
                <c:pt idx="13330">
                  <c:v>0.99974505385737267</c:v>
                </c:pt>
                <c:pt idx="13331">
                  <c:v>0.99976379989727171</c:v>
                </c:pt>
                <c:pt idx="13332">
                  <c:v>0.99977504752121116</c:v>
                </c:pt>
                <c:pt idx="13333">
                  <c:v>0.99977879672919101</c:v>
                </c:pt>
                <c:pt idx="13334">
                  <c:v>0.9997712983132313</c:v>
                </c:pt>
                <c:pt idx="13335">
                  <c:v>0.9997712983132313</c:v>
                </c:pt>
                <c:pt idx="13336">
                  <c:v>0.99976754910525156</c:v>
                </c:pt>
                <c:pt idx="13337">
                  <c:v>0.99974880306535241</c:v>
                </c:pt>
                <c:pt idx="13338">
                  <c:v>0.99973005702545337</c:v>
                </c:pt>
                <c:pt idx="13339">
                  <c:v>0.99974505385737267</c:v>
                </c:pt>
                <c:pt idx="13340">
                  <c:v>0.99976379989727171</c:v>
                </c:pt>
                <c:pt idx="13341">
                  <c:v>0.99977504752121116</c:v>
                </c:pt>
                <c:pt idx="13342">
                  <c:v>0.99978254593717075</c:v>
                </c:pt>
                <c:pt idx="13343">
                  <c:v>0.99977879672919101</c:v>
                </c:pt>
                <c:pt idx="13344">
                  <c:v>0.99978629514515061</c:v>
                </c:pt>
                <c:pt idx="13345">
                  <c:v>0.99978254593717075</c:v>
                </c:pt>
                <c:pt idx="13346">
                  <c:v>0.99977879672919101</c:v>
                </c:pt>
                <c:pt idx="13347">
                  <c:v>0.99973755544141296</c:v>
                </c:pt>
                <c:pt idx="13348">
                  <c:v>0.99974880306535241</c:v>
                </c:pt>
                <c:pt idx="13349">
                  <c:v>0.99976379989727171</c:v>
                </c:pt>
                <c:pt idx="13350">
                  <c:v>0.99977504752121116</c:v>
                </c:pt>
                <c:pt idx="13351">
                  <c:v>0.99978254593717075</c:v>
                </c:pt>
                <c:pt idx="13352">
                  <c:v>0.99979004435313035</c:v>
                </c:pt>
                <c:pt idx="13353">
                  <c:v>0.99980129197706979</c:v>
                </c:pt>
                <c:pt idx="13354">
                  <c:v>0.99980129197706979</c:v>
                </c:pt>
                <c:pt idx="13355">
                  <c:v>0.99981253960100924</c:v>
                </c:pt>
                <c:pt idx="13356">
                  <c:v>0.99974505385737267</c:v>
                </c:pt>
                <c:pt idx="13357">
                  <c:v>0.99976005068929186</c:v>
                </c:pt>
                <c:pt idx="13358">
                  <c:v>0.99976754910525156</c:v>
                </c:pt>
                <c:pt idx="13359">
                  <c:v>0.99977879672919101</c:v>
                </c:pt>
                <c:pt idx="13360">
                  <c:v>0.99979004435313035</c:v>
                </c:pt>
                <c:pt idx="13361">
                  <c:v>0.99980129197706979</c:v>
                </c:pt>
                <c:pt idx="13362">
                  <c:v>0.99981253960100924</c:v>
                </c:pt>
                <c:pt idx="13363">
                  <c:v>0.99982753643292854</c:v>
                </c:pt>
                <c:pt idx="13364">
                  <c:v>0.99984253326484784</c:v>
                </c:pt>
                <c:pt idx="13365">
                  <c:v>0.99984628247282759</c:v>
                </c:pt>
                <c:pt idx="13366">
                  <c:v>0.99982378722494869</c:v>
                </c:pt>
                <c:pt idx="13367">
                  <c:v>0.99981253960100924</c:v>
                </c:pt>
                <c:pt idx="13368">
                  <c:v>0.99980504118504965</c:v>
                </c:pt>
                <c:pt idx="13369">
                  <c:v>0.9997937935611102</c:v>
                </c:pt>
                <c:pt idx="13370">
                  <c:v>0.99978254593717075</c:v>
                </c:pt>
                <c:pt idx="13371">
                  <c:v>0.9997712983132313</c:v>
                </c:pt>
                <c:pt idx="13372">
                  <c:v>0.99975630148131212</c:v>
                </c:pt>
                <c:pt idx="13373">
                  <c:v>0.99974880306535241</c:v>
                </c:pt>
                <c:pt idx="13374">
                  <c:v>0.99981253960100924</c:v>
                </c:pt>
                <c:pt idx="13375">
                  <c:v>0.9998087903930295</c:v>
                </c:pt>
                <c:pt idx="13376">
                  <c:v>0.99980504118504965</c:v>
                </c:pt>
                <c:pt idx="13377">
                  <c:v>0.9997937935611102</c:v>
                </c:pt>
                <c:pt idx="13378">
                  <c:v>0.99978629514515061</c:v>
                </c:pt>
                <c:pt idx="13379">
                  <c:v>0.99977879672919101</c:v>
                </c:pt>
                <c:pt idx="13380">
                  <c:v>0.99976754910525156</c:v>
                </c:pt>
                <c:pt idx="13381">
                  <c:v>0.99975255227333226</c:v>
                </c:pt>
                <c:pt idx="13382">
                  <c:v>0.99973755544141296</c:v>
                </c:pt>
                <c:pt idx="13383">
                  <c:v>0.99978629514515061</c:v>
                </c:pt>
                <c:pt idx="13384">
                  <c:v>0.99979004435313035</c:v>
                </c:pt>
                <c:pt idx="13385">
                  <c:v>0.99979004435313035</c:v>
                </c:pt>
                <c:pt idx="13386">
                  <c:v>0.99978254593717075</c:v>
                </c:pt>
                <c:pt idx="13387">
                  <c:v>0.99977879672919101</c:v>
                </c:pt>
                <c:pt idx="13388">
                  <c:v>0.99977504752121116</c:v>
                </c:pt>
                <c:pt idx="13389">
                  <c:v>0.99976754910525156</c:v>
                </c:pt>
                <c:pt idx="13390">
                  <c:v>0.99975255227333226</c:v>
                </c:pt>
                <c:pt idx="13391">
                  <c:v>0.99973380623343322</c:v>
                </c:pt>
                <c:pt idx="13392">
                  <c:v>0.99976379989727171</c:v>
                </c:pt>
                <c:pt idx="13393">
                  <c:v>0.99976754910525156</c:v>
                </c:pt>
                <c:pt idx="13394">
                  <c:v>0.99977504752121116</c:v>
                </c:pt>
                <c:pt idx="13395">
                  <c:v>0.99977504752121116</c:v>
                </c:pt>
                <c:pt idx="13396">
                  <c:v>0.9997712983132313</c:v>
                </c:pt>
                <c:pt idx="13397">
                  <c:v>0.9997712983132313</c:v>
                </c:pt>
                <c:pt idx="13398">
                  <c:v>0.99976754910525156</c:v>
                </c:pt>
                <c:pt idx="13399">
                  <c:v>0.99975630148131212</c:v>
                </c:pt>
                <c:pt idx="13400">
                  <c:v>0.99973380623343322</c:v>
                </c:pt>
                <c:pt idx="13401">
                  <c:v>0.99974130464939281</c:v>
                </c:pt>
                <c:pt idx="13402">
                  <c:v>0.99974505385737267</c:v>
                </c:pt>
                <c:pt idx="13403">
                  <c:v>0.99976005068929186</c:v>
                </c:pt>
                <c:pt idx="13404">
                  <c:v>0.9997712983132313</c:v>
                </c:pt>
                <c:pt idx="13405">
                  <c:v>0.9997712983132313</c:v>
                </c:pt>
                <c:pt idx="13406">
                  <c:v>0.99976754910525156</c:v>
                </c:pt>
                <c:pt idx="13407">
                  <c:v>0.99976379989727171</c:v>
                </c:pt>
                <c:pt idx="13408">
                  <c:v>0.99975630148131212</c:v>
                </c:pt>
                <c:pt idx="13409">
                  <c:v>0.99973380623343322</c:v>
                </c:pt>
                <c:pt idx="13410">
                  <c:v>0.99973005702545337</c:v>
                </c:pt>
                <c:pt idx="13411">
                  <c:v>0.99974505385737267</c:v>
                </c:pt>
                <c:pt idx="13412">
                  <c:v>0.99976379989727171</c:v>
                </c:pt>
                <c:pt idx="13413">
                  <c:v>0.9997712983132313</c:v>
                </c:pt>
                <c:pt idx="13414">
                  <c:v>0.99977504752121116</c:v>
                </c:pt>
                <c:pt idx="13415">
                  <c:v>0.9997712983132313</c:v>
                </c:pt>
                <c:pt idx="13416">
                  <c:v>0.99976754910525156</c:v>
                </c:pt>
                <c:pt idx="13417">
                  <c:v>0.99976754910525156</c:v>
                </c:pt>
                <c:pt idx="13418">
                  <c:v>0.99975630148131212</c:v>
                </c:pt>
                <c:pt idx="13419">
                  <c:v>0.99973380623343322</c:v>
                </c:pt>
                <c:pt idx="13420">
                  <c:v>0.99974880306535241</c:v>
                </c:pt>
                <c:pt idx="13421">
                  <c:v>0.99976379989727171</c:v>
                </c:pt>
                <c:pt idx="13422">
                  <c:v>0.9997712983132313</c:v>
                </c:pt>
                <c:pt idx="13423">
                  <c:v>0.99977879672919101</c:v>
                </c:pt>
                <c:pt idx="13424">
                  <c:v>0.99977879672919101</c:v>
                </c:pt>
                <c:pt idx="13425">
                  <c:v>0.99978254593717075</c:v>
                </c:pt>
                <c:pt idx="13426">
                  <c:v>0.99978254593717075</c:v>
                </c:pt>
                <c:pt idx="13427">
                  <c:v>0.99977879672919101</c:v>
                </c:pt>
                <c:pt idx="13428">
                  <c:v>0.99973755544141296</c:v>
                </c:pt>
                <c:pt idx="13429">
                  <c:v>0.99975255227333226</c:v>
                </c:pt>
                <c:pt idx="13430">
                  <c:v>0.99976379989727171</c:v>
                </c:pt>
                <c:pt idx="13431">
                  <c:v>0.9997712983132313</c:v>
                </c:pt>
                <c:pt idx="13432">
                  <c:v>0.99978254593717075</c:v>
                </c:pt>
                <c:pt idx="13433">
                  <c:v>0.99979004435313035</c:v>
                </c:pt>
                <c:pt idx="13434">
                  <c:v>0.99979754276909005</c:v>
                </c:pt>
                <c:pt idx="13435">
                  <c:v>0.99980504118504965</c:v>
                </c:pt>
                <c:pt idx="13436">
                  <c:v>0.99981253960100924</c:v>
                </c:pt>
                <c:pt idx="13437">
                  <c:v>0.99974505385737267</c:v>
                </c:pt>
                <c:pt idx="13438">
                  <c:v>0.99975630148131212</c:v>
                </c:pt>
                <c:pt idx="13439">
                  <c:v>0.99976754910525156</c:v>
                </c:pt>
                <c:pt idx="13440">
                  <c:v>0.99977879672919101</c:v>
                </c:pt>
                <c:pt idx="13441">
                  <c:v>0.99979004435313035</c:v>
                </c:pt>
                <c:pt idx="13442">
                  <c:v>0.99980129197706979</c:v>
                </c:pt>
                <c:pt idx="13443">
                  <c:v>0.9998087903930295</c:v>
                </c:pt>
                <c:pt idx="13444">
                  <c:v>0.99982753643292854</c:v>
                </c:pt>
                <c:pt idx="13445">
                  <c:v>0.99984253326484784</c:v>
                </c:pt>
                <c:pt idx="13446">
                  <c:v>0.99984253326484784</c:v>
                </c:pt>
                <c:pt idx="13447">
                  <c:v>0.99982753643292854</c:v>
                </c:pt>
                <c:pt idx="13448">
                  <c:v>0.9998162888089891</c:v>
                </c:pt>
                <c:pt idx="13449">
                  <c:v>0.99980504118504965</c:v>
                </c:pt>
                <c:pt idx="13450">
                  <c:v>0.9997937935611102</c:v>
                </c:pt>
                <c:pt idx="13451">
                  <c:v>0.99978254593717075</c:v>
                </c:pt>
                <c:pt idx="13452">
                  <c:v>0.9997712983132313</c:v>
                </c:pt>
                <c:pt idx="13453">
                  <c:v>0.99975630148131212</c:v>
                </c:pt>
                <c:pt idx="13454">
                  <c:v>0.99974880306535241</c:v>
                </c:pt>
                <c:pt idx="13455">
                  <c:v>0.9998162888089891</c:v>
                </c:pt>
                <c:pt idx="13456">
                  <c:v>0.9998087903930295</c:v>
                </c:pt>
                <c:pt idx="13457">
                  <c:v>0.99980129197706979</c:v>
                </c:pt>
                <c:pt idx="13458">
                  <c:v>0.9997937935611102</c:v>
                </c:pt>
                <c:pt idx="13459">
                  <c:v>0.99978629514515061</c:v>
                </c:pt>
                <c:pt idx="13460">
                  <c:v>0.99977879672919101</c:v>
                </c:pt>
                <c:pt idx="13461">
                  <c:v>0.99976754910525156</c:v>
                </c:pt>
                <c:pt idx="13462">
                  <c:v>0.99975255227333226</c:v>
                </c:pt>
                <c:pt idx="13463">
                  <c:v>0.99973755544141296</c:v>
                </c:pt>
                <c:pt idx="13464">
                  <c:v>0.9997937935611102</c:v>
                </c:pt>
                <c:pt idx="13465">
                  <c:v>0.99978629514515061</c:v>
                </c:pt>
                <c:pt idx="13466">
                  <c:v>0.99978629514515061</c:v>
                </c:pt>
                <c:pt idx="13467">
                  <c:v>0.99978629514515061</c:v>
                </c:pt>
                <c:pt idx="13468">
                  <c:v>0.99977879672919101</c:v>
                </c:pt>
                <c:pt idx="13469">
                  <c:v>0.99977504752121116</c:v>
                </c:pt>
                <c:pt idx="13470">
                  <c:v>0.9997712983132313</c:v>
                </c:pt>
                <c:pt idx="13471">
                  <c:v>0.99975630148131212</c:v>
                </c:pt>
                <c:pt idx="13472">
                  <c:v>0.99973755544141296</c:v>
                </c:pt>
                <c:pt idx="13473">
                  <c:v>0.9997712983132313</c:v>
                </c:pt>
                <c:pt idx="13474">
                  <c:v>0.9997712983132313</c:v>
                </c:pt>
                <c:pt idx="13475">
                  <c:v>0.9997712983132313</c:v>
                </c:pt>
                <c:pt idx="13476">
                  <c:v>0.99977879672919101</c:v>
                </c:pt>
                <c:pt idx="13477">
                  <c:v>0.99977504752121116</c:v>
                </c:pt>
                <c:pt idx="13478">
                  <c:v>0.9997712983132313</c:v>
                </c:pt>
                <c:pt idx="13479">
                  <c:v>0.9997712983132313</c:v>
                </c:pt>
                <c:pt idx="13480">
                  <c:v>0.99976005068929186</c:v>
                </c:pt>
                <c:pt idx="13481">
                  <c:v>0.99973755544141296</c:v>
                </c:pt>
                <c:pt idx="13482">
                  <c:v>0.99974505385737267</c:v>
                </c:pt>
                <c:pt idx="13483">
                  <c:v>0.99975255227333226</c:v>
                </c:pt>
                <c:pt idx="13484">
                  <c:v>0.99976005068929186</c:v>
                </c:pt>
                <c:pt idx="13485">
                  <c:v>0.99976754910525156</c:v>
                </c:pt>
                <c:pt idx="13486">
                  <c:v>0.9997712983132313</c:v>
                </c:pt>
                <c:pt idx="13487">
                  <c:v>0.99976754910525156</c:v>
                </c:pt>
                <c:pt idx="13488">
                  <c:v>0.99976754910525156</c:v>
                </c:pt>
                <c:pt idx="13489">
                  <c:v>0.99976005068929186</c:v>
                </c:pt>
                <c:pt idx="13490">
                  <c:v>0.99973755544141296</c:v>
                </c:pt>
                <c:pt idx="13491">
                  <c:v>0.99973005702545337</c:v>
                </c:pt>
                <c:pt idx="13492">
                  <c:v>0.99974880306535241</c:v>
                </c:pt>
                <c:pt idx="13493">
                  <c:v>0.99976005068929186</c:v>
                </c:pt>
                <c:pt idx="13494">
                  <c:v>0.99976754910525156</c:v>
                </c:pt>
                <c:pt idx="13495">
                  <c:v>0.99977504752121116</c:v>
                </c:pt>
                <c:pt idx="13496">
                  <c:v>0.9997712983132313</c:v>
                </c:pt>
                <c:pt idx="13497">
                  <c:v>0.9997712983132313</c:v>
                </c:pt>
                <c:pt idx="13498">
                  <c:v>0.99976754910525156</c:v>
                </c:pt>
                <c:pt idx="13499">
                  <c:v>0.99975255227333226</c:v>
                </c:pt>
                <c:pt idx="13500">
                  <c:v>0.99973380623343322</c:v>
                </c:pt>
                <c:pt idx="13501">
                  <c:v>0.99975255227333226</c:v>
                </c:pt>
                <c:pt idx="13502">
                  <c:v>0.99976005068929186</c:v>
                </c:pt>
                <c:pt idx="13503">
                  <c:v>0.99976754910525156</c:v>
                </c:pt>
                <c:pt idx="13504">
                  <c:v>0.99977879672919101</c:v>
                </c:pt>
                <c:pt idx="13505">
                  <c:v>0.99977879672919101</c:v>
                </c:pt>
                <c:pt idx="13506">
                  <c:v>0.99977879672919101</c:v>
                </c:pt>
                <c:pt idx="13507">
                  <c:v>0.99979004435313035</c:v>
                </c:pt>
                <c:pt idx="13508">
                  <c:v>0.99977879672919101</c:v>
                </c:pt>
                <c:pt idx="13509">
                  <c:v>0.99974130464939281</c:v>
                </c:pt>
                <c:pt idx="13510">
                  <c:v>0.99975255227333226</c:v>
                </c:pt>
                <c:pt idx="13511">
                  <c:v>0.99976005068929186</c:v>
                </c:pt>
                <c:pt idx="13512">
                  <c:v>0.9997712983132313</c:v>
                </c:pt>
                <c:pt idx="13513">
                  <c:v>0.99978254593717075</c:v>
                </c:pt>
                <c:pt idx="13514">
                  <c:v>0.99978629514515061</c:v>
                </c:pt>
                <c:pt idx="13515">
                  <c:v>0.99979754276909005</c:v>
                </c:pt>
                <c:pt idx="13516">
                  <c:v>0.9998087903930295</c:v>
                </c:pt>
                <c:pt idx="13517">
                  <c:v>0.99980504118504965</c:v>
                </c:pt>
                <c:pt idx="13518">
                  <c:v>0.99974505385737267</c:v>
                </c:pt>
                <c:pt idx="13519">
                  <c:v>0.99975630148131212</c:v>
                </c:pt>
                <c:pt idx="13520">
                  <c:v>0.99976754910525156</c:v>
                </c:pt>
                <c:pt idx="13521">
                  <c:v>0.99977879672919101</c:v>
                </c:pt>
                <c:pt idx="13522">
                  <c:v>0.99979004435313035</c:v>
                </c:pt>
                <c:pt idx="13523">
                  <c:v>0.99980129197706979</c:v>
                </c:pt>
                <c:pt idx="13524">
                  <c:v>0.99981253960100924</c:v>
                </c:pt>
                <c:pt idx="13525">
                  <c:v>0.99982378722494869</c:v>
                </c:pt>
                <c:pt idx="13526">
                  <c:v>0.99984253326484784</c:v>
                </c:pt>
                <c:pt idx="13527">
                  <c:v>0.99983503484888814</c:v>
                </c:pt>
                <c:pt idx="13528">
                  <c:v>0.99982753643292854</c:v>
                </c:pt>
                <c:pt idx="13529">
                  <c:v>0.9998162888089891</c:v>
                </c:pt>
                <c:pt idx="13530">
                  <c:v>0.99980504118504965</c:v>
                </c:pt>
                <c:pt idx="13531">
                  <c:v>0.9997937935611102</c:v>
                </c:pt>
                <c:pt idx="13532">
                  <c:v>0.99978254593717075</c:v>
                </c:pt>
                <c:pt idx="13533">
                  <c:v>0.9997712983132313</c:v>
                </c:pt>
                <c:pt idx="13534">
                  <c:v>0.99976005068929186</c:v>
                </c:pt>
                <c:pt idx="13535">
                  <c:v>0.99974505385737267</c:v>
                </c:pt>
                <c:pt idx="13536">
                  <c:v>0.9998162888089891</c:v>
                </c:pt>
                <c:pt idx="13537">
                  <c:v>0.9998087903930295</c:v>
                </c:pt>
                <c:pt idx="13538">
                  <c:v>0.99980129197706979</c:v>
                </c:pt>
                <c:pt idx="13539">
                  <c:v>0.99979754276909005</c:v>
                </c:pt>
                <c:pt idx="13540">
                  <c:v>0.99978629514515061</c:v>
                </c:pt>
                <c:pt idx="13541">
                  <c:v>0.99977879672919101</c:v>
                </c:pt>
                <c:pt idx="13542">
                  <c:v>0.99976754910525156</c:v>
                </c:pt>
                <c:pt idx="13543">
                  <c:v>0.99975255227333226</c:v>
                </c:pt>
                <c:pt idx="13544">
                  <c:v>0.99973755544141296</c:v>
                </c:pt>
                <c:pt idx="13545">
                  <c:v>0.99979754276909005</c:v>
                </c:pt>
                <c:pt idx="13546">
                  <c:v>0.99979004435313035</c:v>
                </c:pt>
                <c:pt idx="13547">
                  <c:v>0.99978254593717075</c:v>
                </c:pt>
                <c:pt idx="13548">
                  <c:v>0.99979004435313035</c:v>
                </c:pt>
                <c:pt idx="13549">
                  <c:v>0.99978254593717075</c:v>
                </c:pt>
                <c:pt idx="13550">
                  <c:v>0.9997712983132313</c:v>
                </c:pt>
                <c:pt idx="13551">
                  <c:v>0.99976754910525156</c:v>
                </c:pt>
                <c:pt idx="13552">
                  <c:v>0.99975630148131212</c:v>
                </c:pt>
                <c:pt idx="13553">
                  <c:v>0.99974130464939281</c:v>
                </c:pt>
                <c:pt idx="13554">
                  <c:v>0.9997712983132313</c:v>
                </c:pt>
                <c:pt idx="13555">
                  <c:v>0.99976754910525156</c:v>
                </c:pt>
                <c:pt idx="13556">
                  <c:v>0.9997712983132313</c:v>
                </c:pt>
                <c:pt idx="13557">
                  <c:v>0.99977879672919101</c:v>
                </c:pt>
                <c:pt idx="13558">
                  <c:v>0.99977504752121116</c:v>
                </c:pt>
                <c:pt idx="13559">
                  <c:v>0.99976754910525156</c:v>
                </c:pt>
                <c:pt idx="13560">
                  <c:v>0.99976754910525156</c:v>
                </c:pt>
                <c:pt idx="13561">
                  <c:v>0.99975630148131212</c:v>
                </c:pt>
                <c:pt idx="13562">
                  <c:v>0.99973755544141296</c:v>
                </c:pt>
                <c:pt idx="13563">
                  <c:v>0.99973380623343322</c:v>
                </c:pt>
                <c:pt idx="13564">
                  <c:v>0.99975255227333226</c:v>
                </c:pt>
                <c:pt idx="13565">
                  <c:v>0.99976005068929186</c:v>
                </c:pt>
                <c:pt idx="13566">
                  <c:v>0.99976379989727171</c:v>
                </c:pt>
                <c:pt idx="13567">
                  <c:v>0.9997712983132313</c:v>
                </c:pt>
                <c:pt idx="13568">
                  <c:v>0.99976754910525156</c:v>
                </c:pt>
                <c:pt idx="13569">
                  <c:v>0.99976754910525156</c:v>
                </c:pt>
                <c:pt idx="13570">
                  <c:v>0.99976005068929186</c:v>
                </c:pt>
                <c:pt idx="13571">
                  <c:v>0.99973755544141296</c:v>
                </c:pt>
                <c:pt idx="13572">
                  <c:v>0.99972630781747351</c:v>
                </c:pt>
                <c:pt idx="13573">
                  <c:v>0.99974880306535241</c:v>
                </c:pt>
                <c:pt idx="13574">
                  <c:v>0.99976005068929186</c:v>
                </c:pt>
                <c:pt idx="13575">
                  <c:v>0.99976379989727171</c:v>
                </c:pt>
                <c:pt idx="13576">
                  <c:v>0.99977504752121116</c:v>
                </c:pt>
                <c:pt idx="13577">
                  <c:v>0.99977504752121116</c:v>
                </c:pt>
                <c:pt idx="13578">
                  <c:v>0.9997712983132313</c:v>
                </c:pt>
                <c:pt idx="13579">
                  <c:v>0.9997712983132313</c:v>
                </c:pt>
                <c:pt idx="13580">
                  <c:v>0.99975630148131212</c:v>
                </c:pt>
                <c:pt idx="13581">
                  <c:v>0.99973755544141296</c:v>
                </c:pt>
                <c:pt idx="13582">
                  <c:v>0.99974880306535241</c:v>
                </c:pt>
                <c:pt idx="13583">
                  <c:v>0.99976005068929186</c:v>
                </c:pt>
                <c:pt idx="13584">
                  <c:v>0.99976754910525156</c:v>
                </c:pt>
                <c:pt idx="13585">
                  <c:v>0.99977879672919101</c:v>
                </c:pt>
                <c:pt idx="13586">
                  <c:v>0.99978254593717075</c:v>
                </c:pt>
                <c:pt idx="13587">
                  <c:v>0.99977879672919101</c:v>
                </c:pt>
                <c:pt idx="13588">
                  <c:v>0.99978629514515061</c:v>
                </c:pt>
                <c:pt idx="13589">
                  <c:v>0.99978629514515061</c:v>
                </c:pt>
                <c:pt idx="13590">
                  <c:v>0.99974130464939281</c:v>
                </c:pt>
                <c:pt idx="13591">
                  <c:v>0.99974880306535241</c:v>
                </c:pt>
                <c:pt idx="13592">
                  <c:v>0.99976005068929186</c:v>
                </c:pt>
                <c:pt idx="13593">
                  <c:v>0.9997712983132313</c:v>
                </c:pt>
                <c:pt idx="13594">
                  <c:v>0.99978254593717075</c:v>
                </c:pt>
                <c:pt idx="13595">
                  <c:v>0.99979004435313035</c:v>
                </c:pt>
                <c:pt idx="13596">
                  <c:v>0.9997937935611102</c:v>
                </c:pt>
                <c:pt idx="13597">
                  <c:v>0.99980504118504965</c:v>
                </c:pt>
                <c:pt idx="13598">
                  <c:v>0.99981253960100924</c:v>
                </c:pt>
                <c:pt idx="13599">
                  <c:v>0.99974505385737267</c:v>
                </c:pt>
                <c:pt idx="13600">
                  <c:v>0.99975630148131212</c:v>
                </c:pt>
                <c:pt idx="13601">
                  <c:v>0.99976754910525156</c:v>
                </c:pt>
                <c:pt idx="13602">
                  <c:v>0.99977879672919101</c:v>
                </c:pt>
                <c:pt idx="13603">
                  <c:v>0.99978629514515061</c:v>
                </c:pt>
                <c:pt idx="13604">
                  <c:v>0.99980129197706979</c:v>
                </c:pt>
                <c:pt idx="13605">
                  <c:v>0.9998087903930295</c:v>
                </c:pt>
                <c:pt idx="13606">
                  <c:v>0.99982378722494869</c:v>
                </c:pt>
                <c:pt idx="13607">
                  <c:v>0.99983503484888814</c:v>
                </c:pt>
                <c:pt idx="13608">
                  <c:v>0.99984253326484784</c:v>
                </c:pt>
                <c:pt idx="13609">
                  <c:v>0.9998312856409084</c:v>
                </c:pt>
                <c:pt idx="13610">
                  <c:v>0.9998162888089891</c:v>
                </c:pt>
                <c:pt idx="13611">
                  <c:v>0.99980504118504965</c:v>
                </c:pt>
                <c:pt idx="13612">
                  <c:v>0.9997937935611102</c:v>
                </c:pt>
                <c:pt idx="13613">
                  <c:v>0.99978254593717075</c:v>
                </c:pt>
                <c:pt idx="13614">
                  <c:v>0.9997712983132313</c:v>
                </c:pt>
                <c:pt idx="13615">
                  <c:v>0.99975630148131212</c:v>
                </c:pt>
                <c:pt idx="13616">
                  <c:v>0.99974505385737267</c:v>
                </c:pt>
                <c:pt idx="13617">
                  <c:v>0.99981253960100924</c:v>
                </c:pt>
                <c:pt idx="13618">
                  <c:v>0.99980504118504965</c:v>
                </c:pt>
                <c:pt idx="13619">
                  <c:v>0.99980504118504965</c:v>
                </c:pt>
                <c:pt idx="13620">
                  <c:v>0.9997937935611102</c:v>
                </c:pt>
                <c:pt idx="13621">
                  <c:v>0.99978629514515061</c:v>
                </c:pt>
                <c:pt idx="13622">
                  <c:v>0.99977879672919101</c:v>
                </c:pt>
                <c:pt idx="13623">
                  <c:v>0.99976754910525156</c:v>
                </c:pt>
                <c:pt idx="13624">
                  <c:v>0.99975255227333226</c:v>
                </c:pt>
                <c:pt idx="13625">
                  <c:v>0.99973755544141296</c:v>
                </c:pt>
                <c:pt idx="13626">
                  <c:v>0.99979004435313035</c:v>
                </c:pt>
                <c:pt idx="13627">
                  <c:v>0.99978629514515061</c:v>
                </c:pt>
                <c:pt idx="13628">
                  <c:v>0.99978254593717075</c:v>
                </c:pt>
                <c:pt idx="13629">
                  <c:v>0.99978629514515061</c:v>
                </c:pt>
                <c:pt idx="13630">
                  <c:v>0.99978254593717075</c:v>
                </c:pt>
                <c:pt idx="13631">
                  <c:v>0.99977504752121116</c:v>
                </c:pt>
                <c:pt idx="13632">
                  <c:v>0.99976754910525156</c:v>
                </c:pt>
                <c:pt idx="13633">
                  <c:v>0.99975255227333226</c:v>
                </c:pt>
                <c:pt idx="13634">
                  <c:v>0.99973755544141296</c:v>
                </c:pt>
                <c:pt idx="13635">
                  <c:v>0.99976754910525156</c:v>
                </c:pt>
                <c:pt idx="13636">
                  <c:v>0.99976379989727171</c:v>
                </c:pt>
                <c:pt idx="13637">
                  <c:v>0.99976754910525156</c:v>
                </c:pt>
                <c:pt idx="13638">
                  <c:v>0.99977504752121116</c:v>
                </c:pt>
                <c:pt idx="13639">
                  <c:v>0.99977504752121116</c:v>
                </c:pt>
                <c:pt idx="13640">
                  <c:v>0.9997712983132313</c:v>
                </c:pt>
                <c:pt idx="13641">
                  <c:v>0.99976754910525156</c:v>
                </c:pt>
                <c:pt idx="13642">
                  <c:v>0.99975630148131212</c:v>
                </c:pt>
                <c:pt idx="13643">
                  <c:v>0.99973755544141296</c:v>
                </c:pt>
                <c:pt idx="13644">
                  <c:v>0.99974130464939281</c:v>
                </c:pt>
                <c:pt idx="13645">
                  <c:v>0.99975255227333226</c:v>
                </c:pt>
                <c:pt idx="13646">
                  <c:v>0.99976005068929186</c:v>
                </c:pt>
                <c:pt idx="13647">
                  <c:v>0.99976754910525156</c:v>
                </c:pt>
                <c:pt idx="13648">
                  <c:v>0.9997712983132313</c:v>
                </c:pt>
                <c:pt idx="13649">
                  <c:v>0.99976754910525156</c:v>
                </c:pt>
                <c:pt idx="13650">
                  <c:v>0.99976379989727171</c:v>
                </c:pt>
                <c:pt idx="13651">
                  <c:v>0.99975630148131212</c:v>
                </c:pt>
                <c:pt idx="13652">
                  <c:v>0.99973755544141296</c:v>
                </c:pt>
                <c:pt idx="13653">
                  <c:v>0.99973380623343322</c:v>
                </c:pt>
                <c:pt idx="13654">
                  <c:v>0.99974880306535241</c:v>
                </c:pt>
                <c:pt idx="13655">
                  <c:v>0.99976005068929186</c:v>
                </c:pt>
                <c:pt idx="13656">
                  <c:v>0.99976754910525156</c:v>
                </c:pt>
                <c:pt idx="13657">
                  <c:v>0.99977504752121116</c:v>
                </c:pt>
                <c:pt idx="13658">
                  <c:v>0.99977504752121116</c:v>
                </c:pt>
                <c:pt idx="13659">
                  <c:v>0.9997712983132313</c:v>
                </c:pt>
                <c:pt idx="13660">
                  <c:v>0.99977504752121116</c:v>
                </c:pt>
                <c:pt idx="13661">
                  <c:v>0.99976005068929186</c:v>
                </c:pt>
                <c:pt idx="13662">
                  <c:v>0.99973755544141296</c:v>
                </c:pt>
                <c:pt idx="13663">
                  <c:v>0.99974880306535241</c:v>
                </c:pt>
                <c:pt idx="13664">
                  <c:v>0.99976005068929186</c:v>
                </c:pt>
                <c:pt idx="13665">
                  <c:v>0.99976754910525156</c:v>
                </c:pt>
                <c:pt idx="13666">
                  <c:v>0.99977879672919101</c:v>
                </c:pt>
                <c:pt idx="13667">
                  <c:v>0.99978254593717075</c:v>
                </c:pt>
                <c:pt idx="13668">
                  <c:v>0.99978254593717075</c:v>
                </c:pt>
                <c:pt idx="13669">
                  <c:v>0.99979004435313035</c:v>
                </c:pt>
                <c:pt idx="13670">
                  <c:v>0.99979004435313035</c:v>
                </c:pt>
                <c:pt idx="13671">
                  <c:v>0.99974130464939281</c:v>
                </c:pt>
                <c:pt idx="13672">
                  <c:v>0.99975255227333226</c:v>
                </c:pt>
                <c:pt idx="13673">
                  <c:v>0.99976005068929186</c:v>
                </c:pt>
                <c:pt idx="13674">
                  <c:v>0.9997712983132313</c:v>
                </c:pt>
                <c:pt idx="13675">
                  <c:v>0.99978254593717075</c:v>
                </c:pt>
                <c:pt idx="13676">
                  <c:v>0.99979004435313035</c:v>
                </c:pt>
                <c:pt idx="13677">
                  <c:v>0.99979754276909005</c:v>
                </c:pt>
                <c:pt idx="13678">
                  <c:v>0.99980504118504965</c:v>
                </c:pt>
                <c:pt idx="13679">
                  <c:v>0.9998087903930295</c:v>
                </c:pt>
                <c:pt idx="13680">
                  <c:v>0.99974130464939281</c:v>
                </c:pt>
                <c:pt idx="13681">
                  <c:v>0.99975630148131212</c:v>
                </c:pt>
                <c:pt idx="13682">
                  <c:v>0.99976754910525156</c:v>
                </c:pt>
                <c:pt idx="13683">
                  <c:v>0.99977879672919101</c:v>
                </c:pt>
                <c:pt idx="13684">
                  <c:v>0.99978629514515061</c:v>
                </c:pt>
                <c:pt idx="13685">
                  <c:v>0.99979754276909005</c:v>
                </c:pt>
                <c:pt idx="13686">
                  <c:v>0.9998087903930295</c:v>
                </c:pt>
                <c:pt idx="13687">
                  <c:v>0.99982378722494869</c:v>
                </c:pt>
                <c:pt idx="13688">
                  <c:v>0.99983503484888814</c:v>
                </c:pt>
                <c:pt idx="13689">
                  <c:v>0.99984628247282759</c:v>
                </c:pt>
                <c:pt idx="13690">
                  <c:v>0.99982753643292854</c:v>
                </c:pt>
                <c:pt idx="13691">
                  <c:v>0.99982003801696895</c:v>
                </c:pt>
                <c:pt idx="13692">
                  <c:v>0.99980504118504965</c:v>
                </c:pt>
                <c:pt idx="13693">
                  <c:v>0.9997937935611102</c:v>
                </c:pt>
                <c:pt idx="13694">
                  <c:v>0.99978254593717075</c:v>
                </c:pt>
                <c:pt idx="13695">
                  <c:v>0.9997712983132313</c:v>
                </c:pt>
                <c:pt idx="13696">
                  <c:v>0.99976005068929186</c:v>
                </c:pt>
                <c:pt idx="13697">
                  <c:v>0.99974505385737267</c:v>
                </c:pt>
                <c:pt idx="13698">
                  <c:v>0.9998162888089891</c:v>
                </c:pt>
                <c:pt idx="13699">
                  <c:v>0.9998087903930295</c:v>
                </c:pt>
                <c:pt idx="13700">
                  <c:v>0.99980504118504965</c:v>
                </c:pt>
                <c:pt idx="13701">
                  <c:v>0.9997937935611102</c:v>
                </c:pt>
                <c:pt idx="13702">
                  <c:v>0.99978629514515061</c:v>
                </c:pt>
                <c:pt idx="13703">
                  <c:v>0.99977879672919101</c:v>
                </c:pt>
                <c:pt idx="13704">
                  <c:v>0.99976754910525156</c:v>
                </c:pt>
                <c:pt idx="13705">
                  <c:v>0.99975255227333226</c:v>
                </c:pt>
                <c:pt idx="13706">
                  <c:v>0.99973755544141296</c:v>
                </c:pt>
                <c:pt idx="13707">
                  <c:v>0.99979004435313035</c:v>
                </c:pt>
                <c:pt idx="13708">
                  <c:v>0.99978254593717075</c:v>
                </c:pt>
                <c:pt idx="13709">
                  <c:v>0.99978629514515061</c:v>
                </c:pt>
                <c:pt idx="13710">
                  <c:v>0.99978629514515061</c:v>
                </c:pt>
                <c:pt idx="13711">
                  <c:v>0.99978254593717075</c:v>
                </c:pt>
                <c:pt idx="13712">
                  <c:v>0.99977879672919101</c:v>
                </c:pt>
                <c:pt idx="13713">
                  <c:v>0.99976754910525156</c:v>
                </c:pt>
                <c:pt idx="13714">
                  <c:v>0.99975255227333226</c:v>
                </c:pt>
                <c:pt idx="13715">
                  <c:v>0.99973755544141296</c:v>
                </c:pt>
                <c:pt idx="13716">
                  <c:v>0.99976379989727171</c:v>
                </c:pt>
                <c:pt idx="13717">
                  <c:v>0.99976005068929186</c:v>
                </c:pt>
                <c:pt idx="13718">
                  <c:v>0.99976754910525156</c:v>
                </c:pt>
                <c:pt idx="13719">
                  <c:v>0.99977879672919101</c:v>
                </c:pt>
                <c:pt idx="13720">
                  <c:v>0.99977504752121116</c:v>
                </c:pt>
                <c:pt idx="13721">
                  <c:v>0.9997712983132313</c:v>
                </c:pt>
                <c:pt idx="13722">
                  <c:v>0.99976754910525156</c:v>
                </c:pt>
                <c:pt idx="13723">
                  <c:v>0.99975255227333226</c:v>
                </c:pt>
                <c:pt idx="13724">
                  <c:v>0.99973755544141296</c:v>
                </c:pt>
                <c:pt idx="13725">
                  <c:v>0.99973755544141296</c:v>
                </c:pt>
                <c:pt idx="13726">
                  <c:v>0.99974880306535241</c:v>
                </c:pt>
                <c:pt idx="13727">
                  <c:v>0.99976005068929186</c:v>
                </c:pt>
                <c:pt idx="13728">
                  <c:v>0.99976754910525156</c:v>
                </c:pt>
                <c:pt idx="13729">
                  <c:v>0.99976754910525156</c:v>
                </c:pt>
                <c:pt idx="13730">
                  <c:v>0.99976754910525156</c:v>
                </c:pt>
                <c:pt idx="13731">
                  <c:v>0.99976379989727171</c:v>
                </c:pt>
                <c:pt idx="13732">
                  <c:v>0.99975255227333226</c:v>
                </c:pt>
                <c:pt idx="13733">
                  <c:v>0.99973755544141296</c:v>
                </c:pt>
                <c:pt idx="13734">
                  <c:v>0.99973755544141296</c:v>
                </c:pt>
                <c:pt idx="13735">
                  <c:v>0.99974880306535241</c:v>
                </c:pt>
                <c:pt idx="13736">
                  <c:v>0.99976005068929186</c:v>
                </c:pt>
                <c:pt idx="13737">
                  <c:v>0.99976754910525156</c:v>
                </c:pt>
                <c:pt idx="13738">
                  <c:v>0.99977504752121116</c:v>
                </c:pt>
                <c:pt idx="13739">
                  <c:v>0.9997712983132313</c:v>
                </c:pt>
                <c:pt idx="13740">
                  <c:v>0.9997712983132313</c:v>
                </c:pt>
                <c:pt idx="13741">
                  <c:v>0.99977504752121116</c:v>
                </c:pt>
                <c:pt idx="13742">
                  <c:v>0.99976005068929186</c:v>
                </c:pt>
                <c:pt idx="13743">
                  <c:v>0.99973755544141296</c:v>
                </c:pt>
                <c:pt idx="13744">
                  <c:v>0.99974880306535241</c:v>
                </c:pt>
                <c:pt idx="13745">
                  <c:v>0.99976005068929186</c:v>
                </c:pt>
                <c:pt idx="13746">
                  <c:v>0.9997712983132313</c:v>
                </c:pt>
                <c:pt idx="13747">
                  <c:v>0.99977879672919101</c:v>
                </c:pt>
                <c:pt idx="13748">
                  <c:v>0.99977879672919101</c:v>
                </c:pt>
                <c:pt idx="13749">
                  <c:v>0.99978254593717075</c:v>
                </c:pt>
                <c:pt idx="13750">
                  <c:v>0.99979004435313035</c:v>
                </c:pt>
                <c:pt idx="13751">
                  <c:v>0.99979004435313035</c:v>
                </c:pt>
                <c:pt idx="13752">
                  <c:v>0.99973755544141296</c:v>
                </c:pt>
                <c:pt idx="13753">
                  <c:v>0.99974880306535241</c:v>
                </c:pt>
                <c:pt idx="13754">
                  <c:v>0.99976005068929186</c:v>
                </c:pt>
                <c:pt idx="13755">
                  <c:v>0.9997712983132313</c:v>
                </c:pt>
                <c:pt idx="13756">
                  <c:v>0.99978254593717075</c:v>
                </c:pt>
                <c:pt idx="13757">
                  <c:v>0.99979004435313035</c:v>
                </c:pt>
                <c:pt idx="13758">
                  <c:v>0.99979754276909005</c:v>
                </c:pt>
                <c:pt idx="13759">
                  <c:v>0.99980504118504965</c:v>
                </c:pt>
                <c:pt idx="13760">
                  <c:v>0.9998087903930295</c:v>
                </c:pt>
                <c:pt idx="13761">
                  <c:v>0.99974130464939281</c:v>
                </c:pt>
                <c:pt idx="13762">
                  <c:v>0.99975630148131212</c:v>
                </c:pt>
                <c:pt idx="13763">
                  <c:v>0.99976754910525156</c:v>
                </c:pt>
                <c:pt idx="13764">
                  <c:v>0.99977879672919101</c:v>
                </c:pt>
                <c:pt idx="13765">
                  <c:v>0.99978629514515061</c:v>
                </c:pt>
                <c:pt idx="13766">
                  <c:v>0.99979754276909005</c:v>
                </c:pt>
                <c:pt idx="13767">
                  <c:v>0.9998087903930295</c:v>
                </c:pt>
                <c:pt idx="13768">
                  <c:v>0.99982378722494869</c:v>
                </c:pt>
                <c:pt idx="13769">
                  <c:v>0.99983503484888814</c:v>
                </c:pt>
                <c:pt idx="13770">
                  <c:v>0.99984628247282759</c:v>
                </c:pt>
                <c:pt idx="13771">
                  <c:v>0.99982378722494869</c:v>
                </c:pt>
                <c:pt idx="13772">
                  <c:v>0.9998162888089891</c:v>
                </c:pt>
                <c:pt idx="13773">
                  <c:v>0.99980504118504965</c:v>
                </c:pt>
                <c:pt idx="13774">
                  <c:v>0.9997937935611102</c:v>
                </c:pt>
                <c:pt idx="13775">
                  <c:v>0.99978254593717075</c:v>
                </c:pt>
                <c:pt idx="13776">
                  <c:v>0.9997712983132313</c:v>
                </c:pt>
                <c:pt idx="13777">
                  <c:v>0.99976005068929186</c:v>
                </c:pt>
                <c:pt idx="13778">
                  <c:v>0.99974880306535241</c:v>
                </c:pt>
                <c:pt idx="13779">
                  <c:v>0.9998162888089891</c:v>
                </c:pt>
                <c:pt idx="13780">
                  <c:v>0.9998087903930295</c:v>
                </c:pt>
                <c:pt idx="13781">
                  <c:v>0.99980129197706979</c:v>
                </c:pt>
                <c:pt idx="13782">
                  <c:v>0.9997937935611102</c:v>
                </c:pt>
                <c:pt idx="13783">
                  <c:v>0.99978629514515061</c:v>
                </c:pt>
                <c:pt idx="13784">
                  <c:v>0.99977879672919101</c:v>
                </c:pt>
                <c:pt idx="13785">
                  <c:v>0.99976379989727171</c:v>
                </c:pt>
                <c:pt idx="13786">
                  <c:v>0.99975255227333226</c:v>
                </c:pt>
                <c:pt idx="13787">
                  <c:v>0.99973755544141296</c:v>
                </c:pt>
                <c:pt idx="13788">
                  <c:v>0.99978629514515061</c:v>
                </c:pt>
                <c:pt idx="13789">
                  <c:v>0.9997937935611102</c:v>
                </c:pt>
                <c:pt idx="13790">
                  <c:v>0.9997937935611102</c:v>
                </c:pt>
                <c:pt idx="13791">
                  <c:v>0.99978629514515061</c:v>
                </c:pt>
                <c:pt idx="13792">
                  <c:v>0.99977879672919101</c:v>
                </c:pt>
                <c:pt idx="13793">
                  <c:v>0.99977504752121116</c:v>
                </c:pt>
                <c:pt idx="13794">
                  <c:v>0.99976379989727171</c:v>
                </c:pt>
                <c:pt idx="13795">
                  <c:v>0.99975255227333226</c:v>
                </c:pt>
                <c:pt idx="13796">
                  <c:v>0.99973380623343322</c:v>
                </c:pt>
                <c:pt idx="13797">
                  <c:v>0.99976379989727171</c:v>
                </c:pt>
                <c:pt idx="13798">
                  <c:v>0.99977504752121116</c:v>
                </c:pt>
                <c:pt idx="13799">
                  <c:v>0.99977879672919101</c:v>
                </c:pt>
                <c:pt idx="13800">
                  <c:v>0.99977879672919101</c:v>
                </c:pt>
                <c:pt idx="13801">
                  <c:v>0.99977504752121116</c:v>
                </c:pt>
                <c:pt idx="13802">
                  <c:v>0.9997712983132313</c:v>
                </c:pt>
                <c:pt idx="13803">
                  <c:v>0.99976754910525156</c:v>
                </c:pt>
                <c:pt idx="13804">
                  <c:v>0.99975630148131212</c:v>
                </c:pt>
                <c:pt idx="13805">
                  <c:v>0.99973380623343322</c:v>
                </c:pt>
                <c:pt idx="13806">
                  <c:v>0.99973755544141296</c:v>
                </c:pt>
                <c:pt idx="13807">
                  <c:v>0.99974880306535241</c:v>
                </c:pt>
                <c:pt idx="13808">
                  <c:v>0.99976005068929186</c:v>
                </c:pt>
                <c:pt idx="13809">
                  <c:v>0.99976754910525156</c:v>
                </c:pt>
                <c:pt idx="13810">
                  <c:v>0.99976754910525156</c:v>
                </c:pt>
                <c:pt idx="13811">
                  <c:v>0.99976754910525156</c:v>
                </c:pt>
                <c:pt idx="13812">
                  <c:v>0.99976754910525156</c:v>
                </c:pt>
                <c:pt idx="13813">
                  <c:v>0.99975630148131212</c:v>
                </c:pt>
                <c:pt idx="13814">
                  <c:v>0.99973380623343322</c:v>
                </c:pt>
                <c:pt idx="13815">
                  <c:v>0.99973380623343322</c:v>
                </c:pt>
                <c:pt idx="13816">
                  <c:v>0.99974880306535241</c:v>
                </c:pt>
                <c:pt idx="13817">
                  <c:v>0.99976005068929186</c:v>
                </c:pt>
                <c:pt idx="13818">
                  <c:v>0.9997712983132313</c:v>
                </c:pt>
                <c:pt idx="13819">
                  <c:v>0.99977504752121116</c:v>
                </c:pt>
                <c:pt idx="13820">
                  <c:v>0.9997712983132313</c:v>
                </c:pt>
                <c:pt idx="13821">
                  <c:v>0.9997712983132313</c:v>
                </c:pt>
                <c:pt idx="13822">
                  <c:v>0.99977504752121116</c:v>
                </c:pt>
                <c:pt idx="13823">
                  <c:v>0.99976005068929186</c:v>
                </c:pt>
                <c:pt idx="13824">
                  <c:v>0.99973755544141296</c:v>
                </c:pt>
                <c:pt idx="13825">
                  <c:v>0.99974880306535241</c:v>
                </c:pt>
                <c:pt idx="13826">
                  <c:v>0.99976005068929186</c:v>
                </c:pt>
                <c:pt idx="13827">
                  <c:v>0.9997712983132313</c:v>
                </c:pt>
                <c:pt idx="13828">
                  <c:v>0.99977879672919101</c:v>
                </c:pt>
                <c:pt idx="13829">
                  <c:v>0.99977879672919101</c:v>
                </c:pt>
                <c:pt idx="13830">
                  <c:v>0.99978254593717075</c:v>
                </c:pt>
                <c:pt idx="13831">
                  <c:v>0.99979004435313035</c:v>
                </c:pt>
                <c:pt idx="13832">
                  <c:v>0.99978629514515061</c:v>
                </c:pt>
                <c:pt idx="13833">
                  <c:v>0.99973755544141296</c:v>
                </c:pt>
                <c:pt idx="13834">
                  <c:v>0.99974880306535241</c:v>
                </c:pt>
                <c:pt idx="13835">
                  <c:v>0.99976379989727171</c:v>
                </c:pt>
                <c:pt idx="13836">
                  <c:v>0.9997712983132313</c:v>
                </c:pt>
                <c:pt idx="13837">
                  <c:v>0.99978254593717075</c:v>
                </c:pt>
                <c:pt idx="13838">
                  <c:v>0.99979004435313035</c:v>
                </c:pt>
                <c:pt idx="13839">
                  <c:v>0.99979754276909005</c:v>
                </c:pt>
                <c:pt idx="13840">
                  <c:v>0.99980504118504965</c:v>
                </c:pt>
                <c:pt idx="13841">
                  <c:v>0.9998087903930295</c:v>
                </c:pt>
                <c:pt idx="13842">
                  <c:v>0.99974130464939281</c:v>
                </c:pt>
                <c:pt idx="13843">
                  <c:v>0.99975630148131212</c:v>
                </c:pt>
                <c:pt idx="13844">
                  <c:v>0.99976754910525156</c:v>
                </c:pt>
                <c:pt idx="13845">
                  <c:v>0.99977879672919101</c:v>
                </c:pt>
                <c:pt idx="13846">
                  <c:v>0.99978629514515061</c:v>
                </c:pt>
                <c:pt idx="13847">
                  <c:v>0.99979754276909005</c:v>
                </c:pt>
                <c:pt idx="13848">
                  <c:v>0.9998087903930295</c:v>
                </c:pt>
                <c:pt idx="13849">
                  <c:v>0.99982003801696895</c:v>
                </c:pt>
                <c:pt idx="13850">
                  <c:v>0.99983503484888814</c:v>
                </c:pt>
                <c:pt idx="13851">
                  <c:v>0.99984253326484784</c:v>
                </c:pt>
                <c:pt idx="13852">
                  <c:v>0.99982378722494869</c:v>
                </c:pt>
                <c:pt idx="13853">
                  <c:v>0.99981253960100924</c:v>
                </c:pt>
                <c:pt idx="13854">
                  <c:v>0.99980504118504965</c:v>
                </c:pt>
                <c:pt idx="13855">
                  <c:v>0.99979004435313035</c:v>
                </c:pt>
                <c:pt idx="13856">
                  <c:v>0.99978254593717075</c:v>
                </c:pt>
                <c:pt idx="13857">
                  <c:v>0.9997712983132313</c:v>
                </c:pt>
                <c:pt idx="13858">
                  <c:v>0.99976005068929186</c:v>
                </c:pt>
                <c:pt idx="13859">
                  <c:v>0.99974880306535241</c:v>
                </c:pt>
                <c:pt idx="13860">
                  <c:v>0.99982003801696895</c:v>
                </c:pt>
                <c:pt idx="13861">
                  <c:v>0.9998087903930295</c:v>
                </c:pt>
                <c:pt idx="13862">
                  <c:v>0.99980129197706979</c:v>
                </c:pt>
                <c:pt idx="13863">
                  <c:v>0.9997937935611102</c:v>
                </c:pt>
                <c:pt idx="13864">
                  <c:v>0.99978629514515061</c:v>
                </c:pt>
                <c:pt idx="13865">
                  <c:v>0.99977879672919101</c:v>
                </c:pt>
                <c:pt idx="13866">
                  <c:v>0.99976754910525156</c:v>
                </c:pt>
                <c:pt idx="13867">
                  <c:v>0.99975630148131212</c:v>
                </c:pt>
                <c:pt idx="13868">
                  <c:v>0.99973755544141296</c:v>
                </c:pt>
                <c:pt idx="13869">
                  <c:v>0.99978629514515061</c:v>
                </c:pt>
                <c:pt idx="13870">
                  <c:v>0.9997937935611102</c:v>
                </c:pt>
                <c:pt idx="13871">
                  <c:v>0.9997937935611102</c:v>
                </c:pt>
                <c:pt idx="13872">
                  <c:v>0.99978629514515061</c:v>
                </c:pt>
                <c:pt idx="13873">
                  <c:v>0.99977879672919101</c:v>
                </c:pt>
                <c:pt idx="13874">
                  <c:v>0.99977879672919101</c:v>
                </c:pt>
                <c:pt idx="13875">
                  <c:v>0.99976754910525156</c:v>
                </c:pt>
                <c:pt idx="13876">
                  <c:v>0.99975630148131212</c:v>
                </c:pt>
                <c:pt idx="13877">
                  <c:v>0.99973380623343322</c:v>
                </c:pt>
                <c:pt idx="13878">
                  <c:v>0.99976379989727171</c:v>
                </c:pt>
                <c:pt idx="13879">
                  <c:v>0.9997712983132313</c:v>
                </c:pt>
                <c:pt idx="13880">
                  <c:v>0.99978254593717075</c:v>
                </c:pt>
                <c:pt idx="13881">
                  <c:v>0.99977879672919101</c:v>
                </c:pt>
                <c:pt idx="13882">
                  <c:v>0.99977504752121116</c:v>
                </c:pt>
                <c:pt idx="13883">
                  <c:v>0.99977504752121116</c:v>
                </c:pt>
                <c:pt idx="13884">
                  <c:v>0.99976754910525156</c:v>
                </c:pt>
                <c:pt idx="13885">
                  <c:v>0.99975630148131212</c:v>
                </c:pt>
                <c:pt idx="13886">
                  <c:v>0.99972630781747351</c:v>
                </c:pt>
                <c:pt idx="13887">
                  <c:v>0.99973755544141296</c:v>
                </c:pt>
                <c:pt idx="13888">
                  <c:v>0.99974880306535241</c:v>
                </c:pt>
                <c:pt idx="13889">
                  <c:v>0.99976005068929186</c:v>
                </c:pt>
                <c:pt idx="13890">
                  <c:v>0.9997712983132313</c:v>
                </c:pt>
                <c:pt idx="13891">
                  <c:v>0.9997712983132313</c:v>
                </c:pt>
                <c:pt idx="13892">
                  <c:v>0.9997712983132313</c:v>
                </c:pt>
                <c:pt idx="13893">
                  <c:v>0.9997712983132313</c:v>
                </c:pt>
                <c:pt idx="13894">
                  <c:v>0.99975255227333226</c:v>
                </c:pt>
                <c:pt idx="13895">
                  <c:v>0.99972630781747351</c:v>
                </c:pt>
                <c:pt idx="13896">
                  <c:v>0.99973380623343322</c:v>
                </c:pt>
                <c:pt idx="13897">
                  <c:v>0.99974505385737267</c:v>
                </c:pt>
                <c:pt idx="13898">
                  <c:v>0.99976005068929186</c:v>
                </c:pt>
                <c:pt idx="13899">
                  <c:v>0.9997712983132313</c:v>
                </c:pt>
                <c:pt idx="13900">
                  <c:v>0.99977504752121116</c:v>
                </c:pt>
                <c:pt idx="13901">
                  <c:v>0.9997712983132313</c:v>
                </c:pt>
                <c:pt idx="13902">
                  <c:v>0.9997712983132313</c:v>
                </c:pt>
                <c:pt idx="13903">
                  <c:v>0.9997712983132313</c:v>
                </c:pt>
                <c:pt idx="13904">
                  <c:v>0.99975630148131212</c:v>
                </c:pt>
                <c:pt idx="13905">
                  <c:v>0.99973380623343322</c:v>
                </c:pt>
                <c:pt idx="13906">
                  <c:v>0.99974880306535241</c:v>
                </c:pt>
                <c:pt idx="13907">
                  <c:v>0.99976005068929186</c:v>
                </c:pt>
                <c:pt idx="13908">
                  <c:v>0.9997712983132313</c:v>
                </c:pt>
                <c:pt idx="13909">
                  <c:v>0.99977879672919101</c:v>
                </c:pt>
                <c:pt idx="13910">
                  <c:v>0.99977879672919101</c:v>
                </c:pt>
                <c:pt idx="13911">
                  <c:v>0.99978254593717075</c:v>
                </c:pt>
                <c:pt idx="13912">
                  <c:v>0.9997937935611102</c:v>
                </c:pt>
                <c:pt idx="13913">
                  <c:v>0.9997937935611102</c:v>
                </c:pt>
                <c:pt idx="13914">
                  <c:v>0.99973755544141296</c:v>
                </c:pt>
                <c:pt idx="13915">
                  <c:v>0.99974880306535241</c:v>
                </c:pt>
                <c:pt idx="13916">
                  <c:v>0.99976379989727171</c:v>
                </c:pt>
                <c:pt idx="13917">
                  <c:v>0.9997712983132313</c:v>
                </c:pt>
                <c:pt idx="13918">
                  <c:v>0.99978254593717075</c:v>
                </c:pt>
                <c:pt idx="13919">
                  <c:v>0.99978629514515061</c:v>
                </c:pt>
                <c:pt idx="13920">
                  <c:v>0.99979754276909005</c:v>
                </c:pt>
                <c:pt idx="13921">
                  <c:v>0.99980504118504965</c:v>
                </c:pt>
                <c:pt idx="13922">
                  <c:v>0.99981253960100924</c:v>
                </c:pt>
                <c:pt idx="13923">
                  <c:v>0.99974130464939281</c:v>
                </c:pt>
                <c:pt idx="13924">
                  <c:v>0.99975630148131212</c:v>
                </c:pt>
                <c:pt idx="13925">
                  <c:v>0.99976754910525156</c:v>
                </c:pt>
                <c:pt idx="13926">
                  <c:v>0.99977879672919101</c:v>
                </c:pt>
                <c:pt idx="13927">
                  <c:v>0.99979004435313035</c:v>
                </c:pt>
                <c:pt idx="13928">
                  <c:v>0.99980129197706979</c:v>
                </c:pt>
                <c:pt idx="13929">
                  <c:v>0.99981253960100924</c:v>
                </c:pt>
                <c:pt idx="13930">
                  <c:v>0.99982378722494869</c:v>
                </c:pt>
                <c:pt idx="13931">
                  <c:v>0.99983503484888814</c:v>
                </c:pt>
                <c:pt idx="13932">
                  <c:v>0.99984628247282759</c:v>
                </c:pt>
                <c:pt idx="13933">
                  <c:v>0.9998312856409084</c:v>
                </c:pt>
                <c:pt idx="13934">
                  <c:v>0.99981253960100924</c:v>
                </c:pt>
                <c:pt idx="13935">
                  <c:v>0.99980129197706979</c:v>
                </c:pt>
                <c:pt idx="13936">
                  <c:v>0.99979004435313035</c:v>
                </c:pt>
                <c:pt idx="13937">
                  <c:v>0.99978254593717075</c:v>
                </c:pt>
                <c:pt idx="13938">
                  <c:v>0.9997712983132313</c:v>
                </c:pt>
                <c:pt idx="13939">
                  <c:v>0.99976005068929186</c:v>
                </c:pt>
                <c:pt idx="13940">
                  <c:v>0.99974505385737267</c:v>
                </c:pt>
                <c:pt idx="13941">
                  <c:v>0.99982003801696895</c:v>
                </c:pt>
                <c:pt idx="13942">
                  <c:v>0.99981253960100924</c:v>
                </c:pt>
                <c:pt idx="13943">
                  <c:v>0.99980129197706979</c:v>
                </c:pt>
                <c:pt idx="13944">
                  <c:v>0.9997937935611102</c:v>
                </c:pt>
                <c:pt idx="13945">
                  <c:v>0.99978629514515061</c:v>
                </c:pt>
                <c:pt idx="13946">
                  <c:v>0.99977879672919101</c:v>
                </c:pt>
                <c:pt idx="13947">
                  <c:v>0.99976754910525156</c:v>
                </c:pt>
                <c:pt idx="13948">
                  <c:v>0.99975630148131212</c:v>
                </c:pt>
                <c:pt idx="13949">
                  <c:v>0.99974505385737267</c:v>
                </c:pt>
                <c:pt idx="13950">
                  <c:v>0.99979004435313035</c:v>
                </c:pt>
                <c:pt idx="13951">
                  <c:v>0.99978254593717075</c:v>
                </c:pt>
                <c:pt idx="13952">
                  <c:v>0.9997937935611102</c:v>
                </c:pt>
                <c:pt idx="13953">
                  <c:v>0.99978629514515061</c:v>
                </c:pt>
                <c:pt idx="13954">
                  <c:v>0.99978254593717075</c:v>
                </c:pt>
                <c:pt idx="13955">
                  <c:v>0.99977504752121116</c:v>
                </c:pt>
                <c:pt idx="13956">
                  <c:v>0.99976754910525156</c:v>
                </c:pt>
                <c:pt idx="13957">
                  <c:v>0.99975630148131212</c:v>
                </c:pt>
                <c:pt idx="13958">
                  <c:v>0.99974130464939281</c:v>
                </c:pt>
                <c:pt idx="13959">
                  <c:v>0.99975630148131212</c:v>
                </c:pt>
                <c:pt idx="13960">
                  <c:v>0.99976379989727171</c:v>
                </c:pt>
                <c:pt idx="13961">
                  <c:v>0.99977504752121116</c:v>
                </c:pt>
                <c:pt idx="13962">
                  <c:v>0.99977879672919101</c:v>
                </c:pt>
                <c:pt idx="13963">
                  <c:v>0.99977504752121116</c:v>
                </c:pt>
                <c:pt idx="13964">
                  <c:v>0.99977504752121116</c:v>
                </c:pt>
                <c:pt idx="13965">
                  <c:v>0.99976754910525156</c:v>
                </c:pt>
                <c:pt idx="13966">
                  <c:v>0.99975630148131212</c:v>
                </c:pt>
                <c:pt idx="13967">
                  <c:v>0.99973380623343322</c:v>
                </c:pt>
                <c:pt idx="13968">
                  <c:v>0.99973755544141296</c:v>
                </c:pt>
                <c:pt idx="13969">
                  <c:v>0.99974505385737267</c:v>
                </c:pt>
                <c:pt idx="13970">
                  <c:v>0.99976005068929186</c:v>
                </c:pt>
                <c:pt idx="13971">
                  <c:v>0.99976754910525156</c:v>
                </c:pt>
                <c:pt idx="13972">
                  <c:v>0.9997712983132313</c:v>
                </c:pt>
                <c:pt idx="13973">
                  <c:v>0.99976754910525156</c:v>
                </c:pt>
                <c:pt idx="13974">
                  <c:v>0.99976754910525156</c:v>
                </c:pt>
                <c:pt idx="13975">
                  <c:v>0.99975630148131212</c:v>
                </c:pt>
                <c:pt idx="13976">
                  <c:v>0.99972630781747351</c:v>
                </c:pt>
                <c:pt idx="13977">
                  <c:v>0.99973005702545337</c:v>
                </c:pt>
                <c:pt idx="13978">
                  <c:v>0.99974505385737267</c:v>
                </c:pt>
                <c:pt idx="13979">
                  <c:v>0.99976005068929186</c:v>
                </c:pt>
                <c:pt idx="13980">
                  <c:v>0.9997712983132313</c:v>
                </c:pt>
                <c:pt idx="13981">
                  <c:v>0.99977504752121116</c:v>
                </c:pt>
                <c:pt idx="13982">
                  <c:v>0.9997712983132313</c:v>
                </c:pt>
                <c:pt idx="13983">
                  <c:v>0.99977504752121116</c:v>
                </c:pt>
                <c:pt idx="13984">
                  <c:v>0.99977504752121116</c:v>
                </c:pt>
                <c:pt idx="13985">
                  <c:v>0.99975255227333226</c:v>
                </c:pt>
                <c:pt idx="13986">
                  <c:v>0.99973380623343322</c:v>
                </c:pt>
                <c:pt idx="13987">
                  <c:v>0.99974880306535241</c:v>
                </c:pt>
                <c:pt idx="13988">
                  <c:v>0.99976005068929186</c:v>
                </c:pt>
                <c:pt idx="13989">
                  <c:v>0.9997712983132313</c:v>
                </c:pt>
                <c:pt idx="13990">
                  <c:v>0.99977879672919101</c:v>
                </c:pt>
                <c:pt idx="13991">
                  <c:v>0.99977879672919101</c:v>
                </c:pt>
                <c:pt idx="13992">
                  <c:v>0.99978629514515061</c:v>
                </c:pt>
                <c:pt idx="13993">
                  <c:v>0.99979004435313035</c:v>
                </c:pt>
                <c:pt idx="13994">
                  <c:v>0.99978629514515061</c:v>
                </c:pt>
                <c:pt idx="13995">
                  <c:v>0.99973755544141296</c:v>
                </c:pt>
                <c:pt idx="13996">
                  <c:v>0.99974880306535241</c:v>
                </c:pt>
                <c:pt idx="13997">
                  <c:v>0.99976379989727171</c:v>
                </c:pt>
                <c:pt idx="13998">
                  <c:v>0.99977504752121116</c:v>
                </c:pt>
                <c:pt idx="13999">
                  <c:v>0.99978254593717075</c:v>
                </c:pt>
                <c:pt idx="14000">
                  <c:v>0.99979004435313035</c:v>
                </c:pt>
                <c:pt idx="14001">
                  <c:v>0.99979754276909005</c:v>
                </c:pt>
                <c:pt idx="14002">
                  <c:v>0.99980504118504965</c:v>
                </c:pt>
                <c:pt idx="14003">
                  <c:v>0.9998162888089891</c:v>
                </c:pt>
                <c:pt idx="14004">
                  <c:v>0.99974130464939281</c:v>
                </c:pt>
                <c:pt idx="14005">
                  <c:v>0.99975630148131212</c:v>
                </c:pt>
                <c:pt idx="14006">
                  <c:v>0.99976754910525156</c:v>
                </c:pt>
                <c:pt idx="14007">
                  <c:v>0.99977879672919101</c:v>
                </c:pt>
                <c:pt idx="14008">
                  <c:v>0.99978629514515061</c:v>
                </c:pt>
                <c:pt idx="14009">
                  <c:v>0.99980129197706979</c:v>
                </c:pt>
                <c:pt idx="14010">
                  <c:v>0.9998087903930295</c:v>
                </c:pt>
                <c:pt idx="14011">
                  <c:v>0.99982378722494869</c:v>
                </c:pt>
                <c:pt idx="14012">
                  <c:v>0.99983503484888814</c:v>
                </c:pt>
                <c:pt idx="14013">
                  <c:v>0.99984253326484784</c:v>
                </c:pt>
                <c:pt idx="14014">
                  <c:v>0.99982753643292854</c:v>
                </c:pt>
                <c:pt idx="14015">
                  <c:v>0.99981253960100924</c:v>
                </c:pt>
                <c:pt idx="14016">
                  <c:v>0.99980129197706979</c:v>
                </c:pt>
                <c:pt idx="14017">
                  <c:v>0.99979004435313035</c:v>
                </c:pt>
                <c:pt idx="14018">
                  <c:v>0.99978254593717075</c:v>
                </c:pt>
                <c:pt idx="14019">
                  <c:v>0.99976754910525156</c:v>
                </c:pt>
                <c:pt idx="14020">
                  <c:v>0.99976005068929186</c:v>
                </c:pt>
                <c:pt idx="14021">
                  <c:v>0.99974505385737267</c:v>
                </c:pt>
                <c:pt idx="14022">
                  <c:v>0.99981253960100924</c:v>
                </c:pt>
                <c:pt idx="14023">
                  <c:v>0.9998087903930295</c:v>
                </c:pt>
                <c:pt idx="14024">
                  <c:v>0.99980129197706979</c:v>
                </c:pt>
                <c:pt idx="14025">
                  <c:v>0.9997937935611102</c:v>
                </c:pt>
                <c:pt idx="14026">
                  <c:v>0.99978629514515061</c:v>
                </c:pt>
                <c:pt idx="14027">
                  <c:v>0.99977504752121116</c:v>
                </c:pt>
                <c:pt idx="14028">
                  <c:v>0.99976379989727171</c:v>
                </c:pt>
                <c:pt idx="14029">
                  <c:v>0.99975255227333226</c:v>
                </c:pt>
                <c:pt idx="14030">
                  <c:v>0.99973755544141296</c:v>
                </c:pt>
                <c:pt idx="14031">
                  <c:v>0.99978629514515061</c:v>
                </c:pt>
                <c:pt idx="14032">
                  <c:v>0.99978629514515061</c:v>
                </c:pt>
                <c:pt idx="14033">
                  <c:v>0.99979004435313035</c:v>
                </c:pt>
                <c:pt idx="14034">
                  <c:v>0.99979004435313035</c:v>
                </c:pt>
                <c:pt idx="14035">
                  <c:v>0.99978254593717075</c:v>
                </c:pt>
                <c:pt idx="14036">
                  <c:v>0.99977504752121116</c:v>
                </c:pt>
                <c:pt idx="14037">
                  <c:v>0.99976379989727171</c:v>
                </c:pt>
                <c:pt idx="14038">
                  <c:v>0.99975630148131212</c:v>
                </c:pt>
                <c:pt idx="14039">
                  <c:v>0.99974130464939281</c:v>
                </c:pt>
                <c:pt idx="14040">
                  <c:v>0.99976005068929186</c:v>
                </c:pt>
                <c:pt idx="14041">
                  <c:v>0.99976379989727171</c:v>
                </c:pt>
                <c:pt idx="14042">
                  <c:v>0.99977504752121116</c:v>
                </c:pt>
                <c:pt idx="14043">
                  <c:v>0.99977879672919101</c:v>
                </c:pt>
                <c:pt idx="14044">
                  <c:v>0.99977504752121116</c:v>
                </c:pt>
                <c:pt idx="14045">
                  <c:v>0.9997712983132313</c:v>
                </c:pt>
                <c:pt idx="14046">
                  <c:v>0.99976379989727171</c:v>
                </c:pt>
                <c:pt idx="14047">
                  <c:v>0.99975630148131212</c:v>
                </c:pt>
                <c:pt idx="14048">
                  <c:v>0.99973755544141296</c:v>
                </c:pt>
                <c:pt idx="14049">
                  <c:v>0.99973380623343322</c:v>
                </c:pt>
                <c:pt idx="14050">
                  <c:v>0.99974880306535241</c:v>
                </c:pt>
                <c:pt idx="14051">
                  <c:v>0.99976379989727171</c:v>
                </c:pt>
                <c:pt idx="14052">
                  <c:v>0.99976754910525156</c:v>
                </c:pt>
                <c:pt idx="14053">
                  <c:v>0.99976754910525156</c:v>
                </c:pt>
                <c:pt idx="14054">
                  <c:v>0.99976754910525156</c:v>
                </c:pt>
                <c:pt idx="14055">
                  <c:v>0.99976379989727171</c:v>
                </c:pt>
                <c:pt idx="14056">
                  <c:v>0.99975630148131212</c:v>
                </c:pt>
                <c:pt idx="14057">
                  <c:v>0.99973005702545337</c:v>
                </c:pt>
                <c:pt idx="14058">
                  <c:v>0.99973380623343322</c:v>
                </c:pt>
                <c:pt idx="14059">
                  <c:v>0.99974505385737267</c:v>
                </c:pt>
                <c:pt idx="14060">
                  <c:v>0.99976379989727171</c:v>
                </c:pt>
                <c:pt idx="14061">
                  <c:v>0.99976754910525156</c:v>
                </c:pt>
                <c:pt idx="14062">
                  <c:v>0.9997712983132313</c:v>
                </c:pt>
                <c:pt idx="14063">
                  <c:v>0.99977879672919101</c:v>
                </c:pt>
                <c:pt idx="14064">
                  <c:v>0.99977879672919101</c:v>
                </c:pt>
                <c:pt idx="14065">
                  <c:v>0.99976754910525156</c:v>
                </c:pt>
                <c:pt idx="14066">
                  <c:v>0.99976005068929186</c:v>
                </c:pt>
                <c:pt idx="14067">
                  <c:v>0.99973380623343322</c:v>
                </c:pt>
                <c:pt idx="14068">
                  <c:v>0.99974880306535241</c:v>
                </c:pt>
                <c:pt idx="14069">
                  <c:v>0.99976005068929186</c:v>
                </c:pt>
                <c:pt idx="14070">
                  <c:v>0.9997712983132313</c:v>
                </c:pt>
                <c:pt idx="14071">
                  <c:v>0.99977504752121116</c:v>
                </c:pt>
                <c:pt idx="14072">
                  <c:v>0.99978629514515061</c:v>
                </c:pt>
                <c:pt idx="14073">
                  <c:v>0.9997937935611102</c:v>
                </c:pt>
                <c:pt idx="14074">
                  <c:v>0.99978254593717075</c:v>
                </c:pt>
                <c:pt idx="14075">
                  <c:v>0.9997937935611102</c:v>
                </c:pt>
                <c:pt idx="14076">
                  <c:v>0.99973755544141296</c:v>
                </c:pt>
                <c:pt idx="14077">
                  <c:v>0.99975255227333226</c:v>
                </c:pt>
                <c:pt idx="14078">
                  <c:v>0.99976379989727171</c:v>
                </c:pt>
                <c:pt idx="14079">
                  <c:v>0.99977504752121116</c:v>
                </c:pt>
                <c:pt idx="14080">
                  <c:v>0.99978254593717075</c:v>
                </c:pt>
                <c:pt idx="14081">
                  <c:v>0.9997937935611102</c:v>
                </c:pt>
                <c:pt idx="14082">
                  <c:v>0.99980129197706979</c:v>
                </c:pt>
                <c:pt idx="14083">
                  <c:v>0.99980129197706979</c:v>
                </c:pt>
                <c:pt idx="14084">
                  <c:v>0.99981253960100924</c:v>
                </c:pt>
                <c:pt idx="14085">
                  <c:v>0.99974505385737267</c:v>
                </c:pt>
                <c:pt idx="14086">
                  <c:v>0.99975630148131212</c:v>
                </c:pt>
                <c:pt idx="14087">
                  <c:v>0.99976754910525156</c:v>
                </c:pt>
                <c:pt idx="14088">
                  <c:v>0.99977879672919101</c:v>
                </c:pt>
                <c:pt idx="14089">
                  <c:v>0.99979004435313035</c:v>
                </c:pt>
                <c:pt idx="14090">
                  <c:v>0.99979754276909005</c:v>
                </c:pt>
                <c:pt idx="14091">
                  <c:v>0.9998087903930295</c:v>
                </c:pt>
                <c:pt idx="14092">
                  <c:v>0.99982378722494869</c:v>
                </c:pt>
                <c:pt idx="14093">
                  <c:v>0.99983878405686799</c:v>
                </c:pt>
                <c:pt idx="14094">
                  <c:v>0.99983878405686799</c:v>
                </c:pt>
                <c:pt idx="14095">
                  <c:v>0.99982753643292854</c:v>
                </c:pt>
                <c:pt idx="14096">
                  <c:v>0.99981253960100924</c:v>
                </c:pt>
                <c:pt idx="14097">
                  <c:v>0.99980129197706979</c:v>
                </c:pt>
                <c:pt idx="14098">
                  <c:v>0.9997937935611102</c:v>
                </c:pt>
                <c:pt idx="14099">
                  <c:v>0.99977879672919101</c:v>
                </c:pt>
                <c:pt idx="14100">
                  <c:v>0.99976754910525156</c:v>
                </c:pt>
                <c:pt idx="14101">
                  <c:v>0.99976005068929186</c:v>
                </c:pt>
                <c:pt idx="14102">
                  <c:v>0.99974505385737267</c:v>
                </c:pt>
                <c:pt idx="14103">
                  <c:v>0.99982003801696895</c:v>
                </c:pt>
                <c:pt idx="14104">
                  <c:v>0.9998087903930295</c:v>
                </c:pt>
                <c:pt idx="14105">
                  <c:v>0.99980129197706979</c:v>
                </c:pt>
                <c:pt idx="14106">
                  <c:v>0.99979754276909005</c:v>
                </c:pt>
                <c:pt idx="14107">
                  <c:v>0.99978629514515061</c:v>
                </c:pt>
                <c:pt idx="14108">
                  <c:v>0.99977504752121116</c:v>
                </c:pt>
                <c:pt idx="14109">
                  <c:v>0.99976379989727171</c:v>
                </c:pt>
                <c:pt idx="14110">
                  <c:v>0.99975255227333226</c:v>
                </c:pt>
                <c:pt idx="14111">
                  <c:v>0.99973380623343322</c:v>
                </c:pt>
                <c:pt idx="14112">
                  <c:v>0.9997937935611102</c:v>
                </c:pt>
                <c:pt idx="14113">
                  <c:v>0.9997937935611102</c:v>
                </c:pt>
                <c:pt idx="14114">
                  <c:v>0.99978629514515061</c:v>
                </c:pt>
                <c:pt idx="14115">
                  <c:v>0.99979004435313035</c:v>
                </c:pt>
                <c:pt idx="14116">
                  <c:v>0.99978254593717075</c:v>
                </c:pt>
                <c:pt idx="14117">
                  <c:v>0.9997712983132313</c:v>
                </c:pt>
                <c:pt idx="14118">
                  <c:v>0.99976005068929186</c:v>
                </c:pt>
                <c:pt idx="14119">
                  <c:v>0.99975255227333226</c:v>
                </c:pt>
                <c:pt idx="14120">
                  <c:v>0.99973380623343322</c:v>
                </c:pt>
                <c:pt idx="14121">
                  <c:v>0.99976754910525156</c:v>
                </c:pt>
                <c:pt idx="14122">
                  <c:v>0.99976754910525156</c:v>
                </c:pt>
                <c:pt idx="14123">
                  <c:v>0.99977504752121116</c:v>
                </c:pt>
                <c:pt idx="14124">
                  <c:v>0.99977504752121116</c:v>
                </c:pt>
                <c:pt idx="14125">
                  <c:v>0.99977504752121116</c:v>
                </c:pt>
                <c:pt idx="14126">
                  <c:v>0.99976754910525156</c:v>
                </c:pt>
                <c:pt idx="14127">
                  <c:v>0.99976005068929186</c:v>
                </c:pt>
                <c:pt idx="14128">
                  <c:v>0.99975255227333226</c:v>
                </c:pt>
                <c:pt idx="14129">
                  <c:v>0.99973755544141296</c:v>
                </c:pt>
                <c:pt idx="14130">
                  <c:v>0.99973005702545337</c:v>
                </c:pt>
                <c:pt idx="14131">
                  <c:v>0.99975255227333226</c:v>
                </c:pt>
                <c:pt idx="14132">
                  <c:v>0.99976379989727171</c:v>
                </c:pt>
                <c:pt idx="14133">
                  <c:v>0.99976754910525156</c:v>
                </c:pt>
                <c:pt idx="14134">
                  <c:v>0.99976754910525156</c:v>
                </c:pt>
                <c:pt idx="14135">
                  <c:v>0.9997712983132313</c:v>
                </c:pt>
                <c:pt idx="14136">
                  <c:v>0.99976379989727171</c:v>
                </c:pt>
                <c:pt idx="14137">
                  <c:v>0.99975255227333226</c:v>
                </c:pt>
                <c:pt idx="14138">
                  <c:v>0.99973380623343322</c:v>
                </c:pt>
                <c:pt idx="14139">
                  <c:v>0.99973755544141296</c:v>
                </c:pt>
                <c:pt idx="14140">
                  <c:v>0.99975255227333226</c:v>
                </c:pt>
                <c:pt idx="14141">
                  <c:v>0.99976754910525156</c:v>
                </c:pt>
                <c:pt idx="14142">
                  <c:v>0.99976754910525156</c:v>
                </c:pt>
                <c:pt idx="14143">
                  <c:v>0.9997712983132313</c:v>
                </c:pt>
                <c:pt idx="14144">
                  <c:v>0.99977879672919101</c:v>
                </c:pt>
                <c:pt idx="14145">
                  <c:v>0.99977879672919101</c:v>
                </c:pt>
                <c:pt idx="14146">
                  <c:v>0.99976754910525156</c:v>
                </c:pt>
                <c:pt idx="14147">
                  <c:v>0.9997712983132313</c:v>
                </c:pt>
                <c:pt idx="14148">
                  <c:v>0.99973755544141296</c:v>
                </c:pt>
                <c:pt idx="14149">
                  <c:v>0.99975630148131212</c:v>
                </c:pt>
                <c:pt idx="14150">
                  <c:v>0.99976379989727171</c:v>
                </c:pt>
                <c:pt idx="14151">
                  <c:v>0.99976754910525156</c:v>
                </c:pt>
                <c:pt idx="14152">
                  <c:v>0.99977504752121116</c:v>
                </c:pt>
                <c:pt idx="14153">
                  <c:v>0.99978629514515061</c:v>
                </c:pt>
                <c:pt idx="14154">
                  <c:v>0.9997937935611102</c:v>
                </c:pt>
                <c:pt idx="14155">
                  <c:v>0.99978629514515061</c:v>
                </c:pt>
                <c:pt idx="14156">
                  <c:v>0.99979004435313035</c:v>
                </c:pt>
                <c:pt idx="14157">
                  <c:v>0.99973755544141296</c:v>
                </c:pt>
                <c:pt idx="14158">
                  <c:v>0.99975255227333226</c:v>
                </c:pt>
                <c:pt idx="14159">
                  <c:v>0.99976379989727171</c:v>
                </c:pt>
                <c:pt idx="14160">
                  <c:v>0.99977504752121116</c:v>
                </c:pt>
                <c:pt idx="14161">
                  <c:v>0.99978254593717075</c:v>
                </c:pt>
                <c:pt idx="14162">
                  <c:v>0.99979004435313035</c:v>
                </c:pt>
                <c:pt idx="14163">
                  <c:v>0.99980129197706979</c:v>
                </c:pt>
                <c:pt idx="14164">
                  <c:v>0.99980504118504965</c:v>
                </c:pt>
                <c:pt idx="14165">
                  <c:v>0.99981253960100924</c:v>
                </c:pt>
                <c:pt idx="14166">
                  <c:v>0.99974505385737267</c:v>
                </c:pt>
                <c:pt idx="14167">
                  <c:v>0.99975630148131212</c:v>
                </c:pt>
                <c:pt idx="14168">
                  <c:v>0.99976754910525156</c:v>
                </c:pt>
                <c:pt idx="14169">
                  <c:v>0.99977879672919101</c:v>
                </c:pt>
                <c:pt idx="14170">
                  <c:v>0.99979004435313035</c:v>
                </c:pt>
                <c:pt idx="14171">
                  <c:v>0.99979754276909005</c:v>
                </c:pt>
                <c:pt idx="14172">
                  <c:v>0.9998087903930295</c:v>
                </c:pt>
                <c:pt idx="14173">
                  <c:v>0.99982003801696895</c:v>
                </c:pt>
                <c:pt idx="14174">
                  <c:v>0.99983503484888814</c:v>
                </c:pt>
                <c:pt idx="14175">
                  <c:v>0.99983878405686799</c:v>
                </c:pt>
                <c:pt idx="14176">
                  <c:v>0.99982378722494869</c:v>
                </c:pt>
                <c:pt idx="14177">
                  <c:v>0.99981253960100924</c:v>
                </c:pt>
                <c:pt idx="14178">
                  <c:v>0.99980129197706979</c:v>
                </c:pt>
                <c:pt idx="14179">
                  <c:v>0.9997937935611102</c:v>
                </c:pt>
                <c:pt idx="14180">
                  <c:v>0.99978254593717075</c:v>
                </c:pt>
                <c:pt idx="14181">
                  <c:v>0.9997712983132313</c:v>
                </c:pt>
                <c:pt idx="14182">
                  <c:v>0.99976005068929186</c:v>
                </c:pt>
                <c:pt idx="14183">
                  <c:v>0.99974880306535241</c:v>
                </c:pt>
                <c:pt idx="14184">
                  <c:v>0.99982003801696895</c:v>
                </c:pt>
                <c:pt idx="14185">
                  <c:v>0.9998087903930295</c:v>
                </c:pt>
                <c:pt idx="14186">
                  <c:v>0.99979754276909005</c:v>
                </c:pt>
                <c:pt idx="14187">
                  <c:v>0.9997937935611102</c:v>
                </c:pt>
                <c:pt idx="14188">
                  <c:v>0.99978629514515061</c:v>
                </c:pt>
                <c:pt idx="14189">
                  <c:v>0.99977504752121116</c:v>
                </c:pt>
                <c:pt idx="14190">
                  <c:v>0.99976379989727171</c:v>
                </c:pt>
                <c:pt idx="14191">
                  <c:v>0.99975630148131212</c:v>
                </c:pt>
                <c:pt idx="14192">
                  <c:v>0.99973380623343322</c:v>
                </c:pt>
                <c:pt idx="14193">
                  <c:v>0.99979004435313035</c:v>
                </c:pt>
                <c:pt idx="14194">
                  <c:v>0.99979004435313035</c:v>
                </c:pt>
                <c:pt idx="14195">
                  <c:v>0.99978254593717075</c:v>
                </c:pt>
                <c:pt idx="14196">
                  <c:v>0.99977879672919101</c:v>
                </c:pt>
                <c:pt idx="14197">
                  <c:v>0.99977504752121116</c:v>
                </c:pt>
                <c:pt idx="14198">
                  <c:v>0.9997712983132313</c:v>
                </c:pt>
                <c:pt idx="14199">
                  <c:v>0.99976005068929186</c:v>
                </c:pt>
                <c:pt idx="14200">
                  <c:v>0.99975630148131212</c:v>
                </c:pt>
                <c:pt idx="14201">
                  <c:v>0.99973755544141296</c:v>
                </c:pt>
                <c:pt idx="14202">
                  <c:v>0.99974880306535241</c:v>
                </c:pt>
                <c:pt idx="14203">
                  <c:v>0.99977504752121116</c:v>
                </c:pt>
                <c:pt idx="14204">
                  <c:v>0.99976754910525156</c:v>
                </c:pt>
                <c:pt idx="14205">
                  <c:v>0.99976754910525156</c:v>
                </c:pt>
                <c:pt idx="14206">
                  <c:v>0.9997712983132313</c:v>
                </c:pt>
                <c:pt idx="14207">
                  <c:v>0.9997712983132313</c:v>
                </c:pt>
                <c:pt idx="14208">
                  <c:v>0.99976379989727171</c:v>
                </c:pt>
                <c:pt idx="14209">
                  <c:v>0.99975630148131212</c:v>
                </c:pt>
                <c:pt idx="14210">
                  <c:v>0.99973755544141296</c:v>
                </c:pt>
                <c:pt idx="14211">
                  <c:v>0.99972630781747351</c:v>
                </c:pt>
                <c:pt idx="14212">
                  <c:v>0.99975630148131212</c:v>
                </c:pt>
                <c:pt idx="14213">
                  <c:v>0.99976379989727171</c:v>
                </c:pt>
                <c:pt idx="14214">
                  <c:v>0.99976754910525156</c:v>
                </c:pt>
                <c:pt idx="14215">
                  <c:v>0.99976754910525156</c:v>
                </c:pt>
                <c:pt idx="14216">
                  <c:v>0.99976754910525156</c:v>
                </c:pt>
                <c:pt idx="14217">
                  <c:v>0.99976379989727171</c:v>
                </c:pt>
                <c:pt idx="14218">
                  <c:v>0.99975630148131212</c:v>
                </c:pt>
                <c:pt idx="14219">
                  <c:v>0.99973380623343322</c:v>
                </c:pt>
                <c:pt idx="14220">
                  <c:v>0.99973380623343322</c:v>
                </c:pt>
                <c:pt idx="14221">
                  <c:v>0.99975630148131212</c:v>
                </c:pt>
                <c:pt idx="14222">
                  <c:v>0.99976379989727171</c:v>
                </c:pt>
                <c:pt idx="14223">
                  <c:v>0.99976754910525156</c:v>
                </c:pt>
                <c:pt idx="14224">
                  <c:v>0.9997712983132313</c:v>
                </c:pt>
                <c:pt idx="14225">
                  <c:v>0.99977879672919101</c:v>
                </c:pt>
                <c:pt idx="14226">
                  <c:v>0.99977879672919101</c:v>
                </c:pt>
                <c:pt idx="14227">
                  <c:v>0.9997712983132313</c:v>
                </c:pt>
                <c:pt idx="14228">
                  <c:v>0.9997712983132313</c:v>
                </c:pt>
                <c:pt idx="14229">
                  <c:v>0.99974130464939281</c:v>
                </c:pt>
                <c:pt idx="14230">
                  <c:v>0.99975255227333226</c:v>
                </c:pt>
                <c:pt idx="14231">
                  <c:v>0.99976379989727171</c:v>
                </c:pt>
                <c:pt idx="14232">
                  <c:v>0.99976754910525156</c:v>
                </c:pt>
                <c:pt idx="14233">
                  <c:v>0.99977504752121116</c:v>
                </c:pt>
                <c:pt idx="14234">
                  <c:v>0.99978629514515061</c:v>
                </c:pt>
                <c:pt idx="14235">
                  <c:v>0.9997937935611102</c:v>
                </c:pt>
                <c:pt idx="14236">
                  <c:v>0.99979004435313035</c:v>
                </c:pt>
                <c:pt idx="14237">
                  <c:v>0.99979004435313035</c:v>
                </c:pt>
                <c:pt idx="14238">
                  <c:v>0.99973755544141296</c:v>
                </c:pt>
                <c:pt idx="14239">
                  <c:v>0.99975255227333226</c:v>
                </c:pt>
                <c:pt idx="14240">
                  <c:v>0.99976379989727171</c:v>
                </c:pt>
                <c:pt idx="14241">
                  <c:v>0.9997712983132313</c:v>
                </c:pt>
                <c:pt idx="14242">
                  <c:v>0.99978254593717075</c:v>
                </c:pt>
                <c:pt idx="14243">
                  <c:v>0.99979004435313035</c:v>
                </c:pt>
                <c:pt idx="14244">
                  <c:v>0.99979754276909005</c:v>
                </c:pt>
                <c:pt idx="14245">
                  <c:v>0.99980504118504965</c:v>
                </c:pt>
                <c:pt idx="14246">
                  <c:v>0.9998087903930295</c:v>
                </c:pt>
                <c:pt idx="14247">
                  <c:v>0.99974130464939281</c:v>
                </c:pt>
                <c:pt idx="14248">
                  <c:v>0.99975630148131212</c:v>
                </c:pt>
                <c:pt idx="14249">
                  <c:v>0.99976754910525156</c:v>
                </c:pt>
                <c:pt idx="14250">
                  <c:v>0.99977879672919101</c:v>
                </c:pt>
                <c:pt idx="14251">
                  <c:v>0.99978629514515061</c:v>
                </c:pt>
                <c:pt idx="14252">
                  <c:v>0.99980129197706979</c:v>
                </c:pt>
                <c:pt idx="14253">
                  <c:v>0.9998087903930295</c:v>
                </c:pt>
                <c:pt idx="14254">
                  <c:v>0.99982003801696895</c:v>
                </c:pt>
                <c:pt idx="14255">
                  <c:v>0.99984628247282759</c:v>
                </c:pt>
                <c:pt idx="14256">
                  <c:v>0.99983878405686799</c:v>
                </c:pt>
                <c:pt idx="14257">
                  <c:v>0.99982378722494869</c:v>
                </c:pt>
                <c:pt idx="14258">
                  <c:v>0.9998162888089891</c:v>
                </c:pt>
                <c:pt idx="14259">
                  <c:v>0.99980129197706979</c:v>
                </c:pt>
                <c:pt idx="14260">
                  <c:v>0.9997937935611102</c:v>
                </c:pt>
                <c:pt idx="14261">
                  <c:v>0.99978254593717075</c:v>
                </c:pt>
                <c:pt idx="14262">
                  <c:v>0.9997712983132313</c:v>
                </c:pt>
                <c:pt idx="14263">
                  <c:v>0.99976005068929186</c:v>
                </c:pt>
                <c:pt idx="14264">
                  <c:v>0.99974505385737267</c:v>
                </c:pt>
                <c:pt idx="14265">
                  <c:v>0.9998162888089891</c:v>
                </c:pt>
                <c:pt idx="14266">
                  <c:v>0.9998087903930295</c:v>
                </c:pt>
                <c:pt idx="14267">
                  <c:v>0.99979754276909005</c:v>
                </c:pt>
                <c:pt idx="14268">
                  <c:v>0.99979004435313035</c:v>
                </c:pt>
                <c:pt idx="14269">
                  <c:v>0.99978254593717075</c:v>
                </c:pt>
                <c:pt idx="14270">
                  <c:v>0.99977504752121116</c:v>
                </c:pt>
                <c:pt idx="14271">
                  <c:v>0.99976379989727171</c:v>
                </c:pt>
                <c:pt idx="14272">
                  <c:v>0.99975255227333226</c:v>
                </c:pt>
                <c:pt idx="14273">
                  <c:v>0.99973380623343322</c:v>
                </c:pt>
                <c:pt idx="14274">
                  <c:v>0.99978254593717075</c:v>
                </c:pt>
                <c:pt idx="14275">
                  <c:v>0.9997937935611102</c:v>
                </c:pt>
                <c:pt idx="14276">
                  <c:v>0.99978254593717075</c:v>
                </c:pt>
                <c:pt idx="14277">
                  <c:v>0.99977879672919101</c:v>
                </c:pt>
                <c:pt idx="14278">
                  <c:v>0.99977879672919101</c:v>
                </c:pt>
                <c:pt idx="14279">
                  <c:v>0.99977504752121116</c:v>
                </c:pt>
                <c:pt idx="14280">
                  <c:v>0.99976005068929186</c:v>
                </c:pt>
                <c:pt idx="14281">
                  <c:v>0.99975630148131212</c:v>
                </c:pt>
                <c:pt idx="14282">
                  <c:v>0.99973755544141296</c:v>
                </c:pt>
                <c:pt idx="14283">
                  <c:v>0.99974880306535241</c:v>
                </c:pt>
                <c:pt idx="14284">
                  <c:v>0.99977504752121116</c:v>
                </c:pt>
                <c:pt idx="14285">
                  <c:v>0.9997712983132313</c:v>
                </c:pt>
                <c:pt idx="14286">
                  <c:v>0.9997712983132313</c:v>
                </c:pt>
                <c:pt idx="14287">
                  <c:v>0.9997712983132313</c:v>
                </c:pt>
                <c:pt idx="14288">
                  <c:v>0.9997712983132313</c:v>
                </c:pt>
                <c:pt idx="14289">
                  <c:v>0.99976379989727171</c:v>
                </c:pt>
                <c:pt idx="14290">
                  <c:v>0.99976005068929186</c:v>
                </c:pt>
                <c:pt idx="14291">
                  <c:v>0.99973755544141296</c:v>
                </c:pt>
                <c:pt idx="14292">
                  <c:v>0.99973380623343322</c:v>
                </c:pt>
                <c:pt idx="14293">
                  <c:v>0.99975630148131212</c:v>
                </c:pt>
                <c:pt idx="14294">
                  <c:v>0.99976379989727171</c:v>
                </c:pt>
                <c:pt idx="14295">
                  <c:v>0.99976754910525156</c:v>
                </c:pt>
                <c:pt idx="14296">
                  <c:v>0.9997712983132313</c:v>
                </c:pt>
                <c:pt idx="14297">
                  <c:v>0.99976754910525156</c:v>
                </c:pt>
                <c:pt idx="14298">
                  <c:v>0.99976754910525156</c:v>
                </c:pt>
                <c:pt idx="14299">
                  <c:v>0.99976005068929186</c:v>
                </c:pt>
                <c:pt idx="14300">
                  <c:v>0.99973380623343322</c:v>
                </c:pt>
                <c:pt idx="14301">
                  <c:v>0.99973005702545337</c:v>
                </c:pt>
                <c:pt idx="14302">
                  <c:v>0.99975630148131212</c:v>
                </c:pt>
                <c:pt idx="14303">
                  <c:v>0.99976379989727171</c:v>
                </c:pt>
                <c:pt idx="14304">
                  <c:v>0.99976754910525156</c:v>
                </c:pt>
                <c:pt idx="14305">
                  <c:v>0.9997712983132313</c:v>
                </c:pt>
                <c:pt idx="14306">
                  <c:v>0.99977879672919101</c:v>
                </c:pt>
                <c:pt idx="14307">
                  <c:v>0.99977504752121116</c:v>
                </c:pt>
                <c:pt idx="14308">
                  <c:v>0.99976754910525156</c:v>
                </c:pt>
                <c:pt idx="14309">
                  <c:v>0.99976005068929186</c:v>
                </c:pt>
                <c:pt idx="14310">
                  <c:v>0.99973755544141296</c:v>
                </c:pt>
                <c:pt idx="14311">
                  <c:v>0.99975255227333226</c:v>
                </c:pt>
                <c:pt idx="14312">
                  <c:v>0.99976005068929186</c:v>
                </c:pt>
                <c:pt idx="14313">
                  <c:v>0.99976754910525156</c:v>
                </c:pt>
                <c:pt idx="14314">
                  <c:v>0.99977504752121116</c:v>
                </c:pt>
                <c:pt idx="14315">
                  <c:v>0.99978629514515061</c:v>
                </c:pt>
                <c:pt idx="14316">
                  <c:v>0.99979004435313035</c:v>
                </c:pt>
                <c:pt idx="14317">
                  <c:v>0.99978629514515061</c:v>
                </c:pt>
                <c:pt idx="14318">
                  <c:v>0.9997937935611102</c:v>
                </c:pt>
                <c:pt idx="14319">
                  <c:v>0.99973755544141296</c:v>
                </c:pt>
                <c:pt idx="14320">
                  <c:v>0.99975255227333226</c:v>
                </c:pt>
                <c:pt idx="14321">
                  <c:v>0.99976379989727171</c:v>
                </c:pt>
                <c:pt idx="14322">
                  <c:v>0.9997712983132313</c:v>
                </c:pt>
                <c:pt idx="14323">
                  <c:v>0.99978254593717075</c:v>
                </c:pt>
                <c:pt idx="14324">
                  <c:v>0.99979004435313035</c:v>
                </c:pt>
                <c:pt idx="14325">
                  <c:v>0.99980129197706979</c:v>
                </c:pt>
                <c:pt idx="14326">
                  <c:v>0.99980504118504965</c:v>
                </c:pt>
                <c:pt idx="14327">
                  <c:v>0.9998087903930295</c:v>
                </c:pt>
                <c:pt idx="14328">
                  <c:v>0.99974130464939281</c:v>
                </c:pt>
                <c:pt idx="14329">
                  <c:v>0.99975630148131212</c:v>
                </c:pt>
                <c:pt idx="14330">
                  <c:v>0.99976754910525156</c:v>
                </c:pt>
                <c:pt idx="14331">
                  <c:v>0.99977879672919101</c:v>
                </c:pt>
                <c:pt idx="14332">
                  <c:v>0.99979004435313035</c:v>
                </c:pt>
                <c:pt idx="14333">
                  <c:v>0.99980129197706979</c:v>
                </c:pt>
                <c:pt idx="14334">
                  <c:v>0.9998087903930295</c:v>
                </c:pt>
                <c:pt idx="14335">
                  <c:v>0.99982003801696895</c:v>
                </c:pt>
                <c:pt idx="14336">
                  <c:v>0.99983503484888814</c:v>
                </c:pt>
                <c:pt idx="14337">
                  <c:v>0.99984628247282759</c:v>
                </c:pt>
                <c:pt idx="14338">
                  <c:v>0.99982753643292854</c:v>
                </c:pt>
                <c:pt idx="14339">
                  <c:v>0.9998162888089891</c:v>
                </c:pt>
                <c:pt idx="14340">
                  <c:v>0.99980504118504965</c:v>
                </c:pt>
                <c:pt idx="14341">
                  <c:v>0.99979004435313035</c:v>
                </c:pt>
                <c:pt idx="14342">
                  <c:v>0.99978254593717075</c:v>
                </c:pt>
                <c:pt idx="14343">
                  <c:v>0.9997712983132313</c:v>
                </c:pt>
                <c:pt idx="14344">
                  <c:v>0.99976005068929186</c:v>
                </c:pt>
                <c:pt idx="14345">
                  <c:v>0.99974505385737267</c:v>
                </c:pt>
                <c:pt idx="14346">
                  <c:v>0.9998087903930295</c:v>
                </c:pt>
                <c:pt idx="14347">
                  <c:v>0.9998087903930295</c:v>
                </c:pt>
                <c:pt idx="14348">
                  <c:v>0.99980129197706979</c:v>
                </c:pt>
                <c:pt idx="14349">
                  <c:v>0.9997937935611102</c:v>
                </c:pt>
                <c:pt idx="14350">
                  <c:v>0.99978254593717075</c:v>
                </c:pt>
                <c:pt idx="14351">
                  <c:v>0.99977504752121116</c:v>
                </c:pt>
                <c:pt idx="14352">
                  <c:v>0.99976379989727171</c:v>
                </c:pt>
                <c:pt idx="14353">
                  <c:v>0.99975255227333226</c:v>
                </c:pt>
                <c:pt idx="14354">
                  <c:v>0.99973755544141296</c:v>
                </c:pt>
                <c:pt idx="14355">
                  <c:v>0.99979004435313035</c:v>
                </c:pt>
                <c:pt idx="14356">
                  <c:v>0.9997937935611102</c:v>
                </c:pt>
                <c:pt idx="14357">
                  <c:v>0.99978629514515061</c:v>
                </c:pt>
                <c:pt idx="14358">
                  <c:v>0.99978254593717075</c:v>
                </c:pt>
                <c:pt idx="14359">
                  <c:v>0.99977879672919101</c:v>
                </c:pt>
                <c:pt idx="14360">
                  <c:v>0.9997712983132313</c:v>
                </c:pt>
                <c:pt idx="14361">
                  <c:v>0.99976005068929186</c:v>
                </c:pt>
                <c:pt idx="14362">
                  <c:v>0.99975255227333226</c:v>
                </c:pt>
                <c:pt idx="14363">
                  <c:v>0.99973755544141296</c:v>
                </c:pt>
                <c:pt idx="14364">
                  <c:v>0.99975630148131212</c:v>
                </c:pt>
                <c:pt idx="14365">
                  <c:v>0.99977879672919101</c:v>
                </c:pt>
                <c:pt idx="14366">
                  <c:v>0.99976754910525156</c:v>
                </c:pt>
                <c:pt idx="14367">
                  <c:v>0.99977504752121116</c:v>
                </c:pt>
                <c:pt idx="14368">
                  <c:v>0.99977879672919101</c:v>
                </c:pt>
                <c:pt idx="14369">
                  <c:v>0.9997712983132313</c:v>
                </c:pt>
                <c:pt idx="14370">
                  <c:v>0.99976005068929186</c:v>
                </c:pt>
                <c:pt idx="14371">
                  <c:v>0.99975630148131212</c:v>
                </c:pt>
                <c:pt idx="14372">
                  <c:v>0.99974130464939281</c:v>
                </c:pt>
                <c:pt idx="14373">
                  <c:v>0.99973755544141296</c:v>
                </c:pt>
                <c:pt idx="14374">
                  <c:v>0.99975255227333226</c:v>
                </c:pt>
                <c:pt idx="14375">
                  <c:v>0.99976005068929186</c:v>
                </c:pt>
                <c:pt idx="14376">
                  <c:v>0.99976379989727171</c:v>
                </c:pt>
                <c:pt idx="14377">
                  <c:v>0.9997712983132313</c:v>
                </c:pt>
                <c:pt idx="14378">
                  <c:v>0.9997712983132313</c:v>
                </c:pt>
                <c:pt idx="14379">
                  <c:v>0.99976379989727171</c:v>
                </c:pt>
                <c:pt idx="14380">
                  <c:v>0.99976005068929186</c:v>
                </c:pt>
                <c:pt idx="14381">
                  <c:v>0.99973755544141296</c:v>
                </c:pt>
                <c:pt idx="14382">
                  <c:v>0.99973755544141296</c:v>
                </c:pt>
                <c:pt idx="14383">
                  <c:v>0.99975255227333226</c:v>
                </c:pt>
                <c:pt idx="14384">
                  <c:v>0.99976005068929186</c:v>
                </c:pt>
                <c:pt idx="14385">
                  <c:v>0.99976379989727171</c:v>
                </c:pt>
                <c:pt idx="14386">
                  <c:v>0.9997712983132313</c:v>
                </c:pt>
                <c:pt idx="14387">
                  <c:v>0.99977504752121116</c:v>
                </c:pt>
                <c:pt idx="14388">
                  <c:v>0.9997712983132313</c:v>
                </c:pt>
                <c:pt idx="14389">
                  <c:v>0.99976754910525156</c:v>
                </c:pt>
                <c:pt idx="14390">
                  <c:v>0.99975255227333226</c:v>
                </c:pt>
                <c:pt idx="14391">
                  <c:v>0.99973755544141296</c:v>
                </c:pt>
                <c:pt idx="14392">
                  <c:v>0.99974880306535241</c:v>
                </c:pt>
                <c:pt idx="14393">
                  <c:v>0.99976005068929186</c:v>
                </c:pt>
                <c:pt idx="14394">
                  <c:v>0.99976754910525156</c:v>
                </c:pt>
                <c:pt idx="14395">
                  <c:v>0.99977504752121116</c:v>
                </c:pt>
                <c:pt idx="14396">
                  <c:v>0.99978629514515061</c:v>
                </c:pt>
                <c:pt idx="14397">
                  <c:v>0.99978254593717075</c:v>
                </c:pt>
                <c:pt idx="14398">
                  <c:v>0.99978629514515061</c:v>
                </c:pt>
                <c:pt idx="14399">
                  <c:v>0.9997937935611102</c:v>
                </c:pt>
                <c:pt idx="14400">
                  <c:v>0.99973755544141296</c:v>
                </c:pt>
                <c:pt idx="14401">
                  <c:v>0.99975255227333226</c:v>
                </c:pt>
                <c:pt idx="14402">
                  <c:v>0.99976379989727171</c:v>
                </c:pt>
                <c:pt idx="14403">
                  <c:v>0.9997712983132313</c:v>
                </c:pt>
                <c:pt idx="14404">
                  <c:v>0.99978254593717075</c:v>
                </c:pt>
                <c:pt idx="14405">
                  <c:v>0.9997937935611102</c:v>
                </c:pt>
                <c:pt idx="14406">
                  <c:v>0.9997937935611102</c:v>
                </c:pt>
                <c:pt idx="14407">
                  <c:v>0.99980504118504965</c:v>
                </c:pt>
                <c:pt idx="14408">
                  <c:v>0.99981253960100924</c:v>
                </c:pt>
                <c:pt idx="14409">
                  <c:v>0.99974130464939281</c:v>
                </c:pt>
                <c:pt idx="14410">
                  <c:v>0.99975630148131212</c:v>
                </c:pt>
                <c:pt idx="14411">
                  <c:v>0.99976754910525156</c:v>
                </c:pt>
                <c:pt idx="14412">
                  <c:v>0.99977879672919101</c:v>
                </c:pt>
                <c:pt idx="14413">
                  <c:v>0.99979004435313035</c:v>
                </c:pt>
                <c:pt idx="14414">
                  <c:v>0.99979754276909005</c:v>
                </c:pt>
                <c:pt idx="14415">
                  <c:v>0.9998087903930295</c:v>
                </c:pt>
                <c:pt idx="14416">
                  <c:v>0.99982003801696895</c:v>
                </c:pt>
                <c:pt idx="14417">
                  <c:v>0.99983503484888814</c:v>
                </c:pt>
                <c:pt idx="14418">
                  <c:v>0.99984253326484784</c:v>
                </c:pt>
                <c:pt idx="14419">
                  <c:v>0.99982753643292854</c:v>
                </c:pt>
                <c:pt idx="14420">
                  <c:v>0.9998162888089891</c:v>
                </c:pt>
                <c:pt idx="14421">
                  <c:v>0.99980504118504965</c:v>
                </c:pt>
                <c:pt idx="14422">
                  <c:v>0.9997937935611102</c:v>
                </c:pt>
                <c:pt idx="14423">
                  <c:v>0.99978254593717075</c:v>
                </c:pt>
                <c:pt idx="14424">
                  <c:v>0.9997712983132313</c:v>
                </c:pt>
                <c:pt idx="14425">
                  <c:v>0.99976005068929186</c:v>
                </c:pt>
                <c:pt idx="14426">
                  <c:v>0.99974880306535241</c:v>
                </c:pt>
                <c:pt idx="14427">
                  <c:v>0.99979754276909005</c:v>
                </c:pt>
                <c:pt idx="14428">
                  <c:v>0.9998087903930295</c:v>
                </c:pt>
                <c:pt idx="14429">
                  <c:v>0.99980129197706979</c:v>
                </c:pt>
                <c:pt idx="14430">
                  <c:v>0.9997937935611102</c:v>
                </c:pt>
                <c:pt idx="14431">
                  <c:v>0.99978254593717075</c:v>
                </c:pt>
                <c:pt idx="14432">
                  <c:v>0.99977504752121116</c:v>
                </c:pt>
                <c:pt idx="14433">
                  <c:v>0.99976379989727171</c:v>
                </c:pt>
                <c:pt idx="14434">
                  <c:v>0.99975255227333226</c:v>
                </c:pt>
                <c:pt idx="14435">
                  <c:v>0.99974130464939281</c:v>
                </c:pt>
                <c:pt idx="14436">
                  <c:v>0.9997712983132313</c:v>
                </c:pt>
                <c:pt idx="14437">
                  <c:v>0.99979004435313035</c:v>
                </c:pt>
                <c:pt idx="14438">
                  <c:v>0.99978629514515061</c:v>
                </c:pt>
                <c:pt idx="14439">
                  <c:v>0.99977879672919101</c:v>
                </c:pt>
                <c:pt idx="14440">
                  <c:v>0.99977879672919101</c:v>
                </c:pt>
                <c:pt idx="14441">
                  <c:v>0.9997712983132313</c:v>
                </c:pt>
                <c:pt idx="14442">
                  <c:v>0.99976379989727171</c:v>
                </c:pt>
                <c:pt idx="14443">
                  <c:v>0.99975255227333226</c:v>
                </c:pt>
                <c:pt idx="14444">
                  <c:v>0.99973755544141296</c:v>
                </c:pt>
                <c:pt idx="14445">
                  <c:v>0.99975255227333226</c:v>
                </c:pt>
                <c:pt idx="14446">
                  <c:v>0.9997712983132313</c:v>
                </c:pt>
                <c:pt idx="14447">
                  <c:v>0.9997712983132313</c:v>
                </c:pt>
                <c:pt idx="14448">
                  <c:v>0.9997712983132313</c:v>
                </c:pt>
                <c:pt idx="14449">
                  <c:v>0.99977504752121116</c:v>
                </c:pt>
                <c:pt idx="14450">
                  <c:v>0.9997712983132313</c:v>
                </c:pt>
                <c:pt idx="14451">
                  <c:v>0.99976379989727171</c:v>
                </c:pt>
                <c:pt idx="14452">
                  <c:v>0.99975630148131212</c:v>
                </c:pt>
                <c:pt idx="14453">
                  <c:v>0.99974130464939281</c:v>
                </c:pt>
                <c:pt idx="14454">
                  <c:v>0.99973380623343322</c:v>
                </c:pt>
                <c:pt idx="14455">
                  <c:v>0.99975630148131212</c:v>
                </c:pt>
                <c:pt idx="14456">
                  <c:v>0.99976005068929186</c:v>
                </c:pt>
                <c:pt idx="14457">
                  <c:v>0.99976379989727171</c:v>
                </c:pt>
                <c:pt idx="14458">
                  <c:v>0.9997712983132313</c:v>
                </c:pt>
                <c:pt idx="14459">
                  <c:v>0.99976754910525156</c:v>
                </c:pt>
                <c:pt idx="14460">
                  <c:v>0.99976379989727171</c:v>
                </c:pt>
                <c:pt idx="14461">
                  <c:v>0.99976005068929186</c:v>
                </c:pt>
                <c:pt idx="14462">
                  <c:v>0.99974130464939281</c:v>
                </c:pt>
                <c:pt idx="14463">
                  <c:v>0.99973380623343322</c:v>
                </c:pt>
                <c:pt idx="14464">
                  <c:v>0.99974880306535241</c:v>
                </c:pt>
                <c:pt idx="14465">
                  <c:v>0.99976005068929186</c:v>
                </c:pt>
                <c:pt idx="14466">
                  <c:v>0.99976754910525156</c:v>
                </c:pt>
                <c:pt idx="14467">
                  <c:v>0.99977504752121116</c:v>
                </c:pt>
                <c:pt idx="14468">
                  <c:v>0.99977504752121116</c:v>
                </c:pt>
                <c:pt idx="14469">
                  <c:v>0.9997712983132313</c:v>
                </c:pt>
                <c:pt idx="14470">
                  <c:v>0.99976754910525156</c:v>
                </c:pt>
                <c:pt idx="14471">
                  <c:v>0.99975630148131212</c:v>
                </c:pt>
                <c:pt idx="14472">
                  <c:v>0.99973380623343322</c:v>
                </c:pt>
                <c:pt idx="14473">
                  <c:v>0.99974880306535241</c:v>
                </c:pt>
                <c:pt idx="14474">
                  <c:v>0.99976379989727171</c:v>
                </c:pt>
                <c:pt idx="14475">
                  <c:v>0.9997712983132313</c:v>
                </c:pt>
                <c:pt idx="14476">
                  <c:v>0.99977879672919101</c:v>
                </c:pt>
                <c:pt idx="14477">
                  <c:v>0.99978629514515061</c:v>
                </c:pt>
                <c:pt idx="14478">
                  <c:v>0.99977879672919101</c:v>
                </c:pt>
                <c:pt idx="14479">
                  <c:v>0.99978629514515061</c:v>
                </c:pt>
                <c:pt idx="14480">
                  <c:v>0.99977879672919101</c:v>
                </c:pt>
                <c:pt idx="14481">
                  <c:v>0.99973380623343322</c:v>
                </c:pt>
                <c:pt idx="14482">
                  <c:v>0.99975255227333226</c:v>
                </c:pt>
                <c:pt idx="14483">
                  <c:v>0.99976379989727171</c:v>
                </c:pt>
                <c:pt idx="14484">
                  <c:v>0.99977504752121116</c:v>
                </c:pt>
                <c:pt idx="14485">
                  <c:v>0.99978254593717075</c:v>
                </c:pt>
                <c:pt idx="14486">
                  <c:v>0.9997937935611102</c:v>
                </c:pt>
                <c:pt idx="14487">
                  <c:v>0.99979754276909005</c:v>
                </c:pt>
                <c:pt idx="14488">
                  <c:v>0.99980504118504965</c:v>
                </c:pt>
                <c:pt idx="14489">
                  <c:v>0.9998087903930295</c:v>
                </c:pt>
                <c:pt idx="14490">
                  <c:v>0.99974505385737267</c:v>
                </c:pt>
                <c:pt idx="14491">
                  <c:v>0.99975630148131212</c:v>
                </c:pt>
                <c:pt idx="14492">
                  <c:v>0.9997712983132313</c:v>
                </c:pt>
                <c:pt idx="14493">
                  <c:v>0.99977879672919101</c:v>
                </c:pt>
                <c:pt idx="14494">
                  <c:v>0.99979004435313035</c:v>
                </c:pt>
                <c:pt idx="14495">
                  <c:v>0.99980129197706979</c:v>
                </c:pt>
                <c:pt idx="14496">
                  <c:v>0.99981253960100924</c:v>
                </c:pt>
                <c:pt idx="14497">
                  <c:v>0.99982003801696895</c:v>
                </c:pt>
                <c:pt idx="14498">
                  <c:v>0.99983878405686799</c:v>
                </c:pt>
                <c:pt idx="14499">
                  <c:v>0.99984253326484784</c:v>
                </c:pt>
                <c:pt idx="14500">
                  <c:v>0.99982753643292854</c:v>
                </c:pt>
                <c:pt idx="14501">
                  <c:v>0.99981253960100924</c:v>
                </c:pt>
                <c:pt idx="14502">
                  <c:v>0.99980504118504965</c:v>
                </c:pt>
                <c:pt idx="14503">
                  <c:v>0.9997937935611102</c:v>
                </c:pt>
                <c:pt idx="14504">
                  <c:v>0.99978254593717075</c:v>
                </c:pt>
                <c:pt idx="14505">
                  <c:v>0.9997712983132313</c:v>
                </c:pt>
                <c:pt idx="14506">
                  <c:v>0.99975630148131212</c:v>
                </c:pt>
                <c:pt idx="14507">
                  <c:v>0.99974880306535241</c:v>
                </c:pt>
                <c:pt idx="14508">
                  <c:v>0.99981253960100924</c:v>
                </c:pt>
                <c:pt idx="14509">
                  <c:v>0.99980504118504965</c:v>
                </c:pt>
                <c:pt idx="14510">
                  <c:v>0.99980129197706979</c:v>
                </c:pt>
                <c:pt idx="14511">
                  <c:v>0.9997937935611102</c:v>
                </c:pt>
                <c:pt idx="14512">
                  <c:v>0.99978629514515061</c:v>
                </c:pt>
                <c:pt idx="14513">
                  <c:v>0.99977504752121116</c:v>
                </c:pt>
                <c:pt idx="14514">
                  <c:v>0.99976379989727171</c:v>
                </c:pt>
                <c:pt idx="14515">
                  <c:v>0.99975255227333226</c:v>
                </c:pt>
                <c:pt idx="14516">
                  <c:v>0.99974130464939281</c:v>
                </c:pt>
                <c:pt idx="14517">
                  <c:v>0.9997937935611102</c:v>
                </c:pt>
                <c:pt idx="14518">
                  <c:v>0.99979004435313035</c:v>
                </c:pt>
                <c:pt idx="14519">
                  <c:v>0.99978629514515061</c:v>
                </c:pt>
                <c:pt idx="14520">
                  <c:v>0.99977879672919101</c:v>
                </c:pt>
                <c:pt idx="14521">
                  <c:v>0.99977879672919101</c:v>
                </c:pt>
                <c:pt idx="14522">
                  <c:v>0.9997712983132313</c:v>
                </c:pt>
                <c:pt idx="14523">
                  <c:v>0.99976379989727171</c:v>
                </c:pt>
                <c:pt idx="14524">
                  <c:v>0.99975255227333226</c:v>
                </c:pt>
                <c:pt idx="14525">
                  <c:v>0.99974130464939281</c:v>
                </c:pt>
                <c:pt idx="14526">
                  <c:v>0.99976754910525156</c:v>
                </c:pt>
                <c:pt idx="14527">
                  <c:v>0.99977879672919101</c:v>
                </c:pt>
                <c:pt idx="14528">
                  <c:v>0.9997712983132313</c:v>
                </c:pt>
                <c:pt idx="14529">
                  <c:v>0.9997712983132313</c:v>
                </c:pt>
                <c:pt idx="14530">
                  <c:v>0.99977504752121116</c:v>
                </c:pt>
                <c:pt idx="14531">
                  <c:v>0.9997712983132313</c:v>
                </c:pt>
                <c:pt idx="14532">
                  <c:v>0.99976379989727171</c:v>
                </c:pt>
                <c:pt idx="14533">
                  <c:v>0.99975255227333226</c:v>
                </c:pt>
                <c:pt idx="14534">
                  <c:v>0.99973755544141296</c:v>
                </c:pt>
                <c:pt idx="14535">
                  <c:v>0.99973755544141296</c:v>
                </c:pt>
                <c:pt idx="14536">
                  <c:v>0.99975255227333226</c:v>
                </c:pt>
                <c:pt idx="14537">
                  <c:v>0.99976005068929186</c:v>
                </c:pt>
                <c:pt idx="14538">
                  <c:v>0.99976754910525156</c:v>
                </c:pt>
                <c:pt idx="14539">
                  <c:v>0.9997712983132313</c:v>
                </c:pt>
                <c:pt idx="14540">
                  <c:v>0.99976754910525156</c:v>
                </c:pt>
                <c:pt idx="14541">
                  <c:v>0.99976379989727171</c:v>
                </c:pt>
                <c:pt idx="14542">
                  <c:v>0.99975630148131212</c:v>
                </c:pt>
                <c:pt idx="14543">
                  <c:v>0.99974130464939281</c:v>
                </c:pt>
                <c:pt idx="14544">
                  <c:v>0.99972630781747351</c:v>
                </c:pt>
                <c:pt idx="14545">
                  <c:v>0.99974505385737267</c:v>
                </c:pt>
                <c:pt idx="14546">
                  <c:v>0.99976005068929186</c:v>
                </c:pt>
                <c:pt idx="14547">
                  <c:v>0.99976754910525156</c:v>
                </c:pt>
                <c:pt idx="14548">
                  <c:v>0.99977504752121116</c:v>
                </c:pt>
                <c:pt idx="14549">
                  <c:v>0.99977504752121116</c:v>
                </c:pt>
                <c:pt idx="14550">
                  <c:v>0.9997712983132313</c:v>
                </c:pt>
                <c:pt idx="14551">
                  <c:v>0.99976754910525156</c:v>
                </c:pt>
                <c:pt idx="14552">
                  <c:v>0.99975255227333226</c:v>
                </c:pt>
                <c:pt idx="14553">
                  <c:v>0.99972630781747351</c:v>
                </c:pt>
                <c:pt idx="14554">
                  <c:v>0.99974880306535241</c:v>
                </c:pt>
                <c:pt idx="14555">
                  <c:v>0.99976379989727171</c:v>
                </c:pt>
                <c:pt idx="14556">
                  <c:v>0.9997712983132313</c:v>
                </c:pt>
                <c:pt idx="14557">
                  <c:v>0.99977879672919101</c:v>
                </c:pt>
                <c:pt idx="14558">
                  <c:v>0.99978629514515061</c:v>
                </c:pt>
                <c:pt idx="14559">
                  <c:v>0.99978254593717075</c:v>
                </c:pt>
                <c:pt idx="14560">
                  <c:v>0.99979004435313035</c:v>
                </c:pt>
                <c:pt idx="14561">
                  <c:v>0.99977504752121116</c:v>
                </c:pt>
                <c:pt idx="14562">
                  <c:v>0.99973005702545337</c:v>
                </c:pt>
                <c:pt idx="14563">
                  <c:v>0.99975255227333226</c:v>
                </c:pt>
                <c:pt idx="14564">
                  <c:v>0.99976379989727171</c:v>
                </c:pt>
                <c:pt idx="14565">
                  <c:v>0.99977504752121116</c:v>
                </c:pt>
                <c:pt idx="14566">
                  <c:v>0.99978254593717075</c:v>
                </c:pt>
                <c:pt idx="14567">
                  <c:v>0.99979004435313035</c:v>
                </c:pt>
                <c:pt idx="14568">
                  <c:v>0.99980129197706979</c:v>
                </c:pt>
                <c:pt idx="14569">
                  <c:v>0.99980504118504965</c:v>
                </c:pt>
                <c:pt idx="14570">
                  <c:v>0.99980504118504965</c:v>
                </c:pt>
                <c:pt idx="14571">
                  <c:v>0.99974505385737267</c:v>
                </c:pt>
                <c:pt idx="14572">
                  <c:v>0.99976005068929186</c:v>
                </c:pt>
                <c:pt idx="14573">
                  <c:v>0.99976754910525156</c:v>
                </c:pt>
                <c:pt idx="14574">
                  <c:v>0.99977879672919101</c:v>
                </c:pt>
                <c:pt idx="14575">
                  <c:v>0.99979004435313035</c:v>
                </c:pt>
                <c:pt idx="14576">
                  <c:v>0.99980129197706979</c:v>
                </c:pt>
                <c:pt idx="14577">
                  <c:v>0.99981253960100924</c:v>
                </c:pt>
                <c:pt idx="14578">
                  <c:v>0.99982003801696895</c:v>
                </c:pt>
                <c:pt idx="14579">
                  <c:v>0.99983878405686799</c:v>
                </c:pt>
                <c:pt idx="14580">
                  <c:v>0.99983878405686799</c:v>
                </c:pt>
                <c:pt idx="14581">
                  <c:v>0.99982753643292854</c:v>
                </c:pt>
                <c:pt idx="14582">
                  <c:v>0.9998162888089891</c:v>
                </c:pt>
                <c:pt idx="14583">
                  <c:v>0.99980504118504965</c:v>
                </c:pt>
                <c:pt idx="14584">
                  <c:v>0.9997937935611102</c:v>
                </c:pt>
                <c:pt idx="14585">
                  <c:v>0.99978254593717075</c:v>
                </c:pt>
                <c:pt idx="14586">
                  <c:v>0.9997712983132313</c:v>
                </c:pt>
                <c:pt idx="14587">
                  <c:v>0.99975630148131212</c:v>
                </c:pt>
                <c:pt idx="14588">
                  <c:v>0.99974505385737267</c:v>
                </c:pt>
                <c:pt idx="14589">
                  <c:v>0.99981253960100924</c:v>
                </c:pt>
                <c:pt idx="14590">
                  <c:v>0.9998087903930295</c:v>
                </c:pt>
                <c:pt idx="14591">
                  <c:v>0.99980129197706979</c:v>
                </c:pt>
                <c:pt idx="14592">
                  <c:v>0.9997937935611102</c:v>
                </c:pt>
                <c:pt idx="14593">
                  <c:v>0.99978254593717075</c:v>
                </c:pt>
                <c:pt idx="14594">
                  <c:v>0.99977879672919101</c:v>
                </c:pt>
                <c:pt idx="14595">
                  <c:v>0.99976754910525156</c:v>
                </c:pt>
                <c:pt idx="14596">
                  <c:v>0.99975255227333226</c:v>
                </c:pt>
                <c:pt idx="14597">
                  <c:v>0.99973380623343322</c:v>
                </c:pt>
                <c:pt idx="14598">
                  <c:v>0.99979004435313035</c:v>
                </c:pt>
                <c:pt idx="14599">
                  <c:v>0.9997937935611102</c:v>
                </c:pt>
                <c:pt idx="14600">
                  <c:v>0.99979004435313035</c:v>
                </c:pt>
                <c:pt idx="14601">
                  <c:v>0.99978254593717075</c:v>
                </c:pt>
                <c:pt idx="14602">
                  <c:v>0.99977504752121116</c:v>
                </c:pt>
                <c:pt idx="14603">
                  <c:v>0.99977504752121116</c:v>
                </c:pt>
                <c:pt idx="14604">
                  <c:v>0.99976754910525156</c:v>
                </c:pt>
                <c:pt idx="14605">
                  <c:v>0.99975255227333226</c:v>
                </c:pt>
                <c:pt idx="14606">
                  <c:v>0.99973005702545337</c:v>
                </c:pt>
                <c:pt idx="14607">
                  <c:v>0.99976379989727171</c:v>
                </c:pt>
                <c:pt idx="14608">
                  <c:v>0.9997712983132313</c:v>
                </c:pt>
                <c:pt idx="14609">
                  <c:v>0.99977504752121116</c:v>
                </c:pt>
                <c:pt idx="14610">
                  <c:v>0.9997712983132313</c:v>
                </c:pt>
                <c:pt idx="14611">
                  <c:v>0.9997712983132313</c:v>
                </c:pt>
                <c:pt idx="14612">
                  <c:v>0.9997712983132313</c:v>
                </c:pt>
                <c:pt idx="14613">
                  <c:v>0.99976379989727171</c:v>
                </c:pt>
                <c:pt idx="14614">
                  <c:v>0.99975255227333226</c:v>
                </c:pt>
                <c:pt idx="14615">
                  <c:v>0.99973380623343322</c:v>
                </c:pt>
                <c:pt idx="14616">
                  <c:v>0.99974130464939281</c:v>
                </c:pt>
                <c:pt idx="14617">
                  <c:v>0.99974505385737267</c:v>
                </c:pt>
                <c:pt idx="14618">
                  <c:v>0.99975630148131212</c:v>
                </c:pt>
                <c:pt idx="14619">
                  <c:v>0.99976754910525156</c:v>
                </c:pt>
                <c:pt idx="14620">
                  <c:v>0.9997712983132313</c:v>
                </c:pt>
                <c:pt idx="14621">
                  <c:v>0.99976754910525156</c:v>
                </c:pt>
                <c:pt idx="14622">
                  <c:v>0.99976379989727171</c:v>
                </c:pt>
                <c:pt idx="14623">
                  <c:v>0.99975255227333226</c:v>
                </c:pt>
                <c:pt idx="14624">
                  <c:v>0.99973380623343322</c:v>
                </c:pt>
                <c:pt idx="14625">
                  <c:v>0.99972255860949377</c:v>
                </c:pt>
                <c:pt idx="14626">
                  <c:v>0.99974130464939281</c:v>
                </c:pt>
                <c:pt idx="14627">
                  <c:v>0.99976005068929186</c:v>
                </c:pt>
                <c:pt idx="14628">
                  <c:v>0.9997712983132313</c:v>
                </c:pt>
                <c:pt idx="14629">
                  <c:v>0.99977879672919101</c:v>
                </c:pt>
                <c:pt idx="14630">
                  <c:v>0.99977504752121116</c:v>
                </c:pt>
                <c:pt idx="14631">
                  <c:v>0.9997712983132313</c:v>
                </c:pt>
                <c:pt idx="14632">
                  <c:v>0.99976754910525156</c:v>
                </c:pt>
                <c:pt idx="14633">
                  <c:v>0.99975630148131212</c:v>
                </c:pt>
                <c:pt idx="14634">
                  <c:v>0.99972630781747351</c:v>
                </c:pt>
                <c:pt idx="14635">
                  <c:v>0.99974505385737267</c:v>
                </c:pt>
                <c:pt idx="14636">
                  <c:v>0.99976379989727171</c:v>
                </c:pt>
                <c:pt idx="14637">
                  <c:v>0.9997712983132313</c:v>
                </c:pt>
                <c:pt idx="14638">
                  <c:v>0.99977879672919101</c:v>
                </c:pt>
                <c:pt idx="14639">
                  <c:v>0.99978254593717075</c:v>
                </c:pt>
                <c:pt idx="14640">
                  <c:v>0.99978629514515061</c:v>
                </c:pt>
                <c:pt idx="14641">
                  <c:v>0.99979004435313035</c:v>
                </c:pt>
                <c:pt idx="14642">
                  <c:v>0.99977879672919101</c:v>
                </c:pt>
                <c:pt idx="14643">
                  <c:v>0.99973005702545337</c:v>
                </c:pt>
                <c:pt idx="14644">
                  <c:v>0.99974880306535241</c:v>
                </c:pt>
                <c:pt idx="14645">
                  <c:v>0.99976379989727171</c:v>
                </c:pt>
                <c:pt idx="14646">
                  <c:v>0.99977504752121116</c:v>
                </c:pt>
                <c:pt idx="14647">
                  <c:v>0.99978254593717075</c:v>
                </c:pt>
                <c:pt idx="14648">
                  <c:v>0.99979004435313035</c:v>
                </c:pt>
                <c:pt idx="14649">
                  <c:v>0.99980129197706979</c:v>
                </c:pt>
                <c:pt idx="14650">
                  <c:v>0.9998087903930295</c:v>
                </c:pt>
                <c:pt idx="14651">
                  <c:v>0.99980504118504965</c:v>
                </c:pt>
                <c:pt idx="14652">
                  <c:v>0.99974505385737267</c:v>
                </c:pt>
                <c:pt idx="14653">
                  <c:v>0.99975630148131212</c:v>
                </c:pt>
                <c:pt idx="14654">
                  <c:v>0.99976754910525156</c:v>
                </c:pt>
                <c:pt idx="14655">
                  <c:v>0.99977879672919101</c:v>
                </c:pt>
                <c:pt idx="14656">
                  <c:v>0.99979004435313035</c:v>
                </c:pt>
                <c:pt idx="14657">
                  <c:v>0.99979754276909005</c:v>
                </c:pt>
                <c:pt idx="14658">
                  <c:v>0.99981253960100924</c:v>
                </c:pt>
                <c:pt idx="14659">
                  <c:v>0.99982003801696895</c:v>
                </c:pt>
                <c:pt idx="14660">
                  <c:v>0.99983878405686799</c:v>
                </c:pt>
                <c:pt idx="14661">
                  <c:v>0.99984628247282759</c:v>
                </c:pt>
                <c:pt idx="14662">
                  <c:v>0.99982378722494869</c:v>
                </c:pt>
                <c:pt idx="14663">
                  <c:v>0.99981253960100924</c:v>
                </c:pt>
                <c:pt idx="14664">
                  <c:v>0.99980504118504965</c:v>
                </c:pt>
                <c:pt idx="14665">
                  <c:v>0.9997937935611102</c:v>
                </c:pt>
                <c:pt idx="14666">
                  <c:v>0.99978254593717075</c:v>
                </c:pt>
                <c:pt idx="14667">
                  <c:v>0.9997712983132313</c:v>
                </c:pt>
                <c:pt idx="14668">
                  <c:v>0.99975630148131212</c:v>
                </c:pt>
                <c:pt idx="14669">
                  <c:v>0.99974880306535241</c:v>
                </c:pt>
                <c:pt idx="14670">
                  <c:v>0.9998087903930295</c:v>
                </c:pt>
                <c:pt idx="14671">
                  <c:v>0.9998087903930295</c:v>
                </c:pt>
                <c:pt idx="14672">
                  <c:v>0.99980129197706979</c:v>
                </c:pt>
                <c:pt idx="14673">
                  <c:v>0.9997937935611102</c:v>
                </c:pt>
                <c:pt idx="14674">
                  <c:v>0.99978254593717075</c:v>
                </c:pt>
                <c:pt idx="14675">
                  <c:v>0.99977504752121116</c:v>
                </c:pt>
                <c:pt idx="14676">
                  <c:v>0.99976754910525156</c:v>
                </c:pt>
                <c:pt idx="14677">
                  <c:v>0.99975255227333226</c:v>
                </c:pt>
                <c:pt idx="14678">
                  <c:v>0.99973755544141296</c:v>
                </c:pt>
                <c:pt idx="14679">
                  <c:v>0.99978254593717075</c:v>
                </c:pt>
                <c:pt idx="14680">
                  <c:v>0.99979004435313035</c:v>
                </c:pt>
                <c:pt idx="14681">
                  <c:v>0.9997937935611102</c:v>
                </c:pt>
                <c:pt idx="14682">
                  <c:v>0.99978254593717075</c:v>
                </c:pt>
                <c:pt idx="14683">
                  <c:v>0.99977504752121116</c:v>
                </c:pt>
                <c:pt idx="14684">
                  <c:v>0.9997712983132313</c:v>
                </c:pt>
                <c:pt idx="14685">
                  <c:v>0.99976754910525156</c:v>
                </c:pt>
                <c:pt idx="14686">
                  <c:v>0.99975255227333226</c:v>
                </c:pt>
                <c:pt idx="14687">
                  <c:v>0.99973005702545337</c:v>
                </c:pt>
                <c:pt idx="14688">
                  <c:v>0.99975630148131212</c:v>
                </c:pt>
                <c:pt idx="14689">
                  <c:v>0.99976379989727171</c:v>
                </c:pt>
                <c:pt idx="14690">
                  <c:v>0.9997712983132313</c:v>
                </c:pt>
                <c:pt idx="14691">
                  <c:v>0.9997712983132313</c:v>
                </c:pt>
                <c:pt idx="14692">
                  <c:v>0.99976754910525156</c:v>
                </c:pt>
                <c:pt idx="14693">
                  <c:v>0.99976754910525156</c:v>
                </c:pt>
                <c:pt idx="14694">
                  <c:v>0.99976379989727171</c:v>
                </c:pt>
                <c:pt idx="14695">
                  <c:v>0.99974880306535241</c:v>
                </c:pt>
                <c:pt idx="14696">
                  <c:v>0.99972630781747351</c:v>
                </c:pt>
                <c:pt idx="14697">
                  <c:v>0.99973005702545337</c:v>
                </c:pt>
                <c:pt idx="14698">
                  <c:v>0.99973755544141296</c:v>
                </c:pt>
                <c:pt idx="14699">
                  <c:v>0.99975255227333226</c:v>
                </c:pt>
                <c:pt idx="14700">
                  <c:v>0.9997712983132313</c:v>
                </c:pt>
                <c:pt idx="14701">
                  <c:v>0.99976754910525156</c:v>
                </c:pt>
                <c:pt idx="14702">
                  <c:v>0.99976379989727171</c:v>
                </c:pt>
                <c:pt idx="14703">
                  <c:v>0.99976379989727171</c:v>
                </c:pt>
                <c:pt idx="14704">
                  <c:v>0.99974505385737267</c:v>
                </c:pt>
                <c:pt idx="14705">
                  <c:v>0.99972630781747351</c:v>
                </c:pt>
                <c:pt idx="14706">
                  <c:v>0.99971880940151392</c:v>
                </c:pt>
                <c:pt idx="14707">
                  <c:v>0.99973755544141296</c:v>
                </c:pt>
                <c:pt idx="14708">
                  <c:v>0.99975630148131212</c:v>
                </c:pt>
                <c:pt idx="14709">
                  <c:v>0.9997712983132313</c:v>
                </c:pt>
                <c:pt idx="14710">
                  <c:v>0.99977504752121116</c:v>
                </c:pt>
                <c:pt idx="14711">
                  <c:v>0.9997712983132313</c:v>
                </c:pt>
                <c:pt idx="14712">
                  <c:v>0.99977504752121116</c:v>
                </c:pt>
                <c:pt idx="14713">
                  <c:v>0.99977879672919101</c:v>
                </c:pt>
                <c:pt idx="14714">
                  <c:v>0.99976379989727171</c:v>
                </c:pt>
                <c:pt idx="14715">
                  <c:v>0.99972255860949377</c:v>
                </c:pt>
                <c:pt idx="14716">
                  <c:v>0.99974130464939281</c:v>
                </c:pt>
                <c:pt idx="14717">
                  <c:v>0.99976005068929186</c:v>
                </c:pt>
                <c:pt idx="14718">
                  <c:v>0.9997712983132313</c:v>
                </c:pt>
                <c:pt idx="14719">
                  <c:v>0.99978254593717075</c:v>
                </c:pt>
                <c:pt idx="14720">
                  <c:v>0.99977879672919101</c:v>
                </c:pt>
                <c:pt idx="14721">
                  <c:v>0.99978629514515061</c:v>
                </c:pt>
                <c:pt idx="14722">
                  <c:v>0.9997937935611102</c:v>
                </c:pt>
                <c:pt idx="14723">
                  <c:v>0.9997937935611102</c:v>
                </c:pt>
                <c:pt idx="14724">
                  <c:v>0.99973380623343322</c:v>
                </c:pt>
                <c:pt idx="14725">
                  <c:v>0.99974880306535241</c:v>
                </c:pt>
                <c:pt idx="14726">
                  <c:v>0.99976379989727171</c:v>
                </c:pt>
                <c:pt idx="14727">
                  <c:v>0.99977504752121116</c:v>
                </c:pt>
                <c:pt idx="14728">
                  <c:v>0.99978254593717075</c:v>
                </c:pt>
                <c:pt idx="14729">
                  <c:v>0.99979004435313035</c:v>
                </c:pt>
                <c:pt idx="14730">
                  <c:v>0.99980129197706979</c:v>
                </c:pt>
                <c:pt idx="14731">
                  <c:v>0.99980504118504965</c:v>
                </c:pt>
                <c:pt idx="14732">
                  <c:v>0.99981253960100924</c:v>
                </c:pt>
                <c:pt idx="14733">
                  <c:v>0.99974505385737267</c:v>
                </c:pt>
                <c:pt idx="14734">
                  <c:v>0.99975630148131212</c:v>
                </c:pt>
                <c:pt idx="14735">
                  <c:v>0.99976754910525156</c:v>
                </c:pt>
                <c:pt idx="14736">
                  <c:v>0.99977879672919101</c:v>
                </c:pt>
                <c:pt idx="14737">
                  <c:v>0.99978629514515061</c:v>
                </c:pt>
                <c:pt idx="14738">
                  <c:v>0.99980129197706979</c:v>
                </c:pt>
                <c:pt idx="14739">
                  <c:v>0.9998087903930295</c:v>
                </c:pt>
                <c:pt idx="14740">
                  <c:v>0.99982378722494869</c:v>
                </c:pt>
                <c:pt idx="14741">
                  <c:v>0.99983503484888814</c:v>
                </c:pt>
                <c:pt idx="14742">
                  <c:v>0.99983878405686799</c:v>
                </c:pt>
                <c:pt idx="14743">
                  <c:v>0.99982378722494869</c:v>
                </c:pt>
                <c:pt idx="14744">
                  <c:v>0.99981253960100924</c:v>
                </c:pt>
                <c:pt idx="14745">
                  <c:v>0.99980129197706979</c:v>
                </c:pt>
                <c:pt idx="14746">
                  <c:v>0.9997937935611102</c:v>
                </c:pt>
                <c:pt idx="14747">
                  <c:v>0.99978254593717075</c:v>
                </c:pt>
                <c:pt idx="14748">
                  <c:v>0.9997712983132313</c:v>
                </c:pt>
                <c:pt idx="14749">
                  <c:v>0.99976005068929186</c:v>
                </c:pt>
                <c:pt idx="14750">
                  <c:v>0.99974880306535241</c:v>
                </c:pt>
                <c:pt idx="14751">
                  <c:v>0.9998087903930295</c:v>
                </c:pt>
                <c:pt idx="14752">
                  <c:v>0.9998087903930295</c:v>
                </c:pt>
                <c:pt idx="14753">
                  <c:v>0.99980129197706979</c:v>
                </c:pt>
                <c:pt idx="14754">
                  <c:v>0.9997937935611102</c:v>
                </c:pt>
                <c:pt idx="14755">
                  <c:v>0.99978254593717075</c:v>
                </c:pt>
                <c:pt idx="14756">
                  <c:v>0.99977504752121116</c:v>
                </c:pt>
                <c:pt idx="14757">
                  <c:v>0.99976379989727171</c:v>
                </c:pt>
                <c:pt idx="14758">
                  <c:v>0.99975255227333226</c:v>
                </c:pt>
                <c:pt idx="14759">
                  <c:v>0.99973755544141296</c:v>
                </c:pt>
                <c:pt idx="14760">
                  <c:v>0.99978629514515061</c:v>
                </c:pt>
                <c:pt idx="14761">
                  <c:v>0.99979004435313035</c:v>
                </c:pt>
                <c:pt idx="14762">
                  <c:v>0.99979004435313035</c:v>
                </c:pt>
                <c:pt idx="14763">
                  <c:v>0.99978254593717075</c:v>
                </c:pt>
                <c:pt idx="14764">
                  <c:v>0.99977504752121116</c:v>
                </c:pt>
                <c:pt idx="14765">
                  <c:v>0.9997712983132313</c:v>
                </c:pt>
                <c:pt idx="14766">
                  <c:v>0.99976379989727171</c:v>
                </c:pt>
                <c:pt idx="14767">
                  <c:v>0.99975255227333226</c:v>
                </c:pt>
                <c:pt idx="14768">
                  <c:v>0.99973380623343322</c:v>
                </c:pt>
                <c:pt idx="14769">
                  <c:v>0.99976005068929186</c:v>
                </c:pt>
                <c:pt idx="14770">
                  <c:v>0.9997712983132313</c:v>
                </c:pt>
                <c:pt idx="14771">
                  <c:v>0.9997712983132313</c:v>
                </c:pt>
                <c:pt idx="14772">
                  <c:v>0.9997712983132313</c:v>
                </c:pt>
                <c:pt idx="14773">
                  <c:v>0.9997712983132313</c:v>
                </c:pt>
                <c:pt idx="14774">
                  <c:v>0.99976754910525156</c:v>
                </c:pt>
                <c:pt idx="14775">
                  <c:v>0.99976754910525156</c:v>
                </c:pt>
                <c:pt idx="14776">
                  <c:v>0.99975255227333226</c:v>
                </c:pt>
                <c:pt idx="14777">
                  <c:v>0.99972630781747351</c:v>
                </c:pt>
                <c:pt idx="14778">
                  <c:v>0.99973755544141296</c:v>
                </c:pt>
                <c:pt idx="14779">
                  <c:v>0.99974505385737267</c:v>
                </c:pt>
                <c:pt idx="14780">
                  <c:v>0.99976005068929186</c:v>
                </c:pt>
                <c:pt idx="14781">
                  <c:v>0.99976754910525156</c:v>
                </c:pt>
                <c:pt idx="14782">
                  <c:v>0.99976754910525156</c:v>
                </c:pt>
                <c:pt idx="14783">
                  <c:v>0.99976754910525156</c:v>
                </c:pt>
                <c:pt idx="14784">
                  <c:v>0.99976379989727171</c:v>
                </c:pt>
                <c:pt idx="14785">
                  <c:v>0.99974505385737267</c:v>
                </c:pt>
                <c:pt idx="14786">
                  <c:v>0.99972255860949377</c:v>
                </c:pt>
                <c:pt idx="14787">
                  <c:v>0.99972630781747351</c:v>
                </c:pt>
                <c:pt idx="14788">
                  <c:v>0.99974505385737267</c:v>
                </c:pt>
                <c:pt idx="14789">
                  <c:v>0.99976005068929186</c:v>
                </c:pt>
                <c:pt idx="14790">
                  <c:v>0.9997712983132313</c:v>
                </c:pt>
                <c:pt idx="14791">
                  <c:v>0.9997712983132313</c:v>
                </c:pt>
                <c:pt idx="14792">
                  <c:v>0.9997712983132313</c:v>
                </c:pt>
                <c:pt idx="14793">
                  <c:v>0.9997712983132313</c:v>
                </c:pt>
                <c:pt idx="14794">
                  <c:v>0.99977504752121116</c:v>
                </c:pt>
                <c:pt idx="14795">
                  <c:v>0.99975630148131212</c:v>
                </c:pt>
                <c:pt idx="14796">
                  <c:v>0.99973380623343322</c:v>
                </c:pt>
                <c:pt idx="14797">
                  <c:v>0.99975255227333226</c:v>
                </c:pt>
                <c:pt idx="14798">
                  <c:v>0.99976379989727171</c:v>
                </c:pt>
                <c:pt idx="14799">
                  <c:v>0.9997712983132313</c:v>
                </c:pt>
                <c:pt idx="14800">
                  <c:v>0.99977879672919101</c:v>
                </c:pt>
                <c:pt idx="14801">
                  <c:v>0.99977879672919101</c:v>
                </c:pt>
                <c:pt idx="14802">
                  <c:v>0.99978629514515061</c:v>
                </c:pt>
                <c:pt idx="14803">
                  <c:v>0.9997937935611102</c:v>
                </c:pt>
                <c:pt idx="14804">
                  <c:v>0.99979004435313035</c:v>
                </c:pt>
                <c:pt idx="14805">
                  <c:v>0.99973755544141296</c:v>
                </c:pt>
                <c:pt idx="14806">
                  <c:v>0.99975255227333226</c:v>
                </c:pt>
                <c:pt idx="14807">
                  <c:v>0.99976379989727171</c:v>
                </c:pt>
                <c:pt idx="14808">
                  <c:v>0.99977504752121116</c:v>
                </c:pt>
                <c:pt idx="14809">
                  <c:v>0.99978254593717075</c:v>
                </c:pt>
                <c:pt idx="14810">
                  <c:v>0.99979004435313035</c:v>
                </c:pt>
                <c:pt idx="14811">
                  <c:v>0.99980129197706979</c:v>
                </c:pt>
                <c:pt idx="14812">
                  <c:v>0.99980504118504965</c:v>
                </c:pt>
                <c:pt idx="14813">
                  <c:v>0.99981253960100924</c:v>
                </c:pt>
                <c:pt idx="14814">
                  <c:v>0.99974505385737267</c:v>
                </c:pt>
                <c:pt idx="14815">
                  <c:v>0.99975630148131212</c:v>
                </c:pt>
                <c:pt idx="14816">
                  <c:v>0.99976754910525156</c:v>
                </c:pt>
                <c:pt idx="14817">
                  <c:v>0.99977879672919101</c:v>
                </c:pt>
                <c:pt idx="14818">
                  <c:v>0.99979004435313035</c:v>
                </c:pt>
                <c:pt idx="14819">
                  <c:v>0.99980129197706979</c:v>
                </c:pt>
                <c:pt idx="14820">
                  <c:v>0.9998087903930295</c:v>
                </c:pt>
                <c:pt idx="14821">
                  <c:v>0.99982378722494869</c:v>
                </c:pt>
                <c:pt idx="14822">
                  <c:v>0.99983503484888814</c:v>
                </c:pt>
                <c:pt idx="14823">
                  <c:v>0.99983878405686799</c:v>
                </c:pt>
                <c:pt idx="14824">
                  <c:v>0.99983503484888814</c:v>
                </c:pt>
                <c:pt idx="14825">
                  <c:v>0.99981253960100924</c:v>
                </c:pt>
                <c:pt idx="14826">
                  <c:v>0.99980129197706979</c:v>
                </c:pt>
                <c:pt idx="14827">
                  <c:v>0.99979004435313035</c:v>
                </c:pt>
                <c:pt idx="14828">
                  <c:v>0.99978254593717075</c:v>
                </c:pt>
                <c:pt idx="14829">
                  <c:v>0.9997712983132313</c:v>
                </c:pt>
                <c:pt idx="14830">
                  <c:v>0.99976005068929186</c:v>
                </c:pt>
                <c:pt idx="14831">
                  <c:v>0.99974880306535241</c:v>
                </c:pt>
                <c:pt idx="14832">
                  <c:v>0.9998087903930295</c:v>
                </c:pt>
                <c:pt idx="14833">
                  <c:v>0.99980504118504965</c:v>
                </c:pt>
                <c:pt idx="14834">
                  <c:v>0.99980129197706979</c:v>
                </c:pt>
                <c:pt idx="14835">
                  <c:v>0.9997937935611102</c:v>
                </c:pt>
                <c:pt idx="14836">
                  <c:v>0.99978629514515061</c:v>
                </c:pt>
                <c:pt idx="14837">
                  <c:v>0.99977504752121116</c:v>
                </c:pt>
                <c:pt idx="14838">
                  <c:v>0.99976754910525156</c:v>
                </c:pt>
                <c:pt idx="14839">
                  <c:v>0.99975630148131212</c:v>
                </c:pt>
                <c:pt idx="14840">
                  <c:v>0.99973755544141296</c:v>
                </c:pt>
                <c:pt idx="14841">
                  <c:v>0.99979004435313035</c:v>
                </c:pt>
                <c:pt idx="14842">
                  <c:v>0.99978629514515061</c:v>
                </c:pt>
                <c:pt idx="14843">
                  <c:v>0.99978254593717075</c:v>
                </c:pt>
                <c:pt idx="14844">
                  <c:v>0.99978254593717075</c:v>
                </c:pt>
                <c:pt idx="14845">
                  <c:v>0.99977879672919101</c:v>
                </c:pt>
                <c:pt idx="14846">
                  <c:v>0.9997712983132313</c:v>
                </c:pt>
                <c:pt idx="14847">
                  <c:v>0.99976754910525156</c:v>
                </c:pt>
                <c:pt idx="14848">
                  <c:v>0.99975630148131212</c:v>
                </c:pt>
                <c:pt idx="14849">
                  <c:v>0.99973755544141296</c:v>
                </c:pt>
                <c:pt idx="14850">
                  <c:v>0.9997712983132313</c:v>
                </c:pt>
                <c:pt idx="14851">
                  <c:v>0.99976754910525156</c:v>
                </c:pt>
                <c:pt idx="14852">
                  <c:v>0.99976754910525156</c:v>
                </c:pt>
                <c:pt idx="14853">
                  <c:v>0.99977504752121116</c:v>
                </c:pt>
                <c:pt idx="14854">
                  <c:v>0.9997712983132313</c:v>
                </c:pt>
                <c:pt idx="14855">
                  <c:v>0.99976754910525156</c:v>
                </c:pt>
                <c:pt idx="14856">
                  <c:v>0.99976754910525156</c:v>
                </c:pt>
                <c:pt idx="14857">
                  <c:v>0.99975255227333226</c:v>
                </c:pt>
                <c:pt idx="14858">
                  <c:v>0.99973005702545337</c:v>
                </c:pt>
                <c:pt idx="14859">
                  <c:v>0.99973755544141296</c:v>
                </c:pt>
                <c:pt idx="14860">
                  <c:v>0.99974880306535241</c:v>
                </c:pt>
                <c:pt idx="14861">
                  <c:v>0.99975630148131212</c:v>
                </c:pt>
                <c:pt idx="14862">
                  <c:v>0.99976754910525156</c:v>
                </c:pt>
                <c:pt idx="14863">
                  <c:v>0.99976754910525156</c:v>
                </c:pt>
                <c:pt idx="14864">
                  <c:v>0.99976754910525156</c:v>
                </c:pt>
                <c:pt idx="14865">
                  <c:v>0.99976379989727171</c:v>
                </c:pt>
                <c:pt idx="14866">
                  <c:v>0.99974880306535241</c:v>
                </c:pt>
                <c:pt idx="14867">
                  <c:v>0.99972630781747351</c:v>
                </c:pt>
                <c:pt idx="14868">
                  <c:v>0.99973380623343322</c:v>
                </c:pt>
                <c:pt idx="14869">
                  <c:v>0.99974880306535241</c:v>
                </c:pt>
                <c:pt idx="14870">
                  <c:v>0.99976005068929186</c:v>
                </c:pt>
                <c:pt idx="14871">
                  <c:v>0.9997712983132313</c:v>
                </c:pt>
                <c:pt idx="14872">
                  <c:v>0.9997712983132313</c:v>
                </c:pt>
                <c:pt idx="14873">
                  <c:v>0.9997712983132313</c:v>
                </c:pt>
                <c:pt idx="14874">
                  <c:v>0.9997712983132313</c:v>
                </c:pt>
                <c:pt idx="14875">
                  <c:v>0.99977879672919101</c:v>
                </c:pt>
                <c:pt idx="14876">
                  <c:v>0.99975630148131212</c:v>
                </c:pt>
                <c:pt idx="14877">
                  <c:v>0.99973380623343322</c:v>
                </c:pt>
                <c:pt idx="14878">
                  <c:v>0.99974880306535241</c:v>
                </c:pt>
                <c:pt idx="14879">
                  <c:v>0.99976005068929186</c:v>
                </c:pt>
                <c:pt idx="14880">
                  <c:v>0.9997712983132313</c:v>
                </c:pt>
                <c:pt idx="14881">
                  <c:v>0.99977504752121116</c:v>
                </c:pt>
                <c:pt idx="14882">
                  <c:v>0.99977504752121116</c:v>
                </c:pt>
                <c:pt idx="14883">
                  <c:v>0.99978629514515061</c:v>
                </c:pt>
                <c:pt idx="14884">
                  <c:v>0.9997937935611102</c:v>
                </c:pt>
                <c:pt idx="14885">
                  <c:v>0.99978629514515061</c:v>
                </c:pt>
                <c:pt idx="14886">
                  <c:v>0.99973755544141296</c:v>
                </c:pt>
                <c:pt idx="14887">
                  <c:v>0.99975255227333226</c:v>
                </c:pt>
                <c:pt idx="14888">
                  <c:v>0.99976379989727171</c:v>
                </c:pt>
                <c:pt idx="14889">
                  <c:v>0.99977504752121116</c:v>
                </c:pt>
                <c:pt idx="14890">
                  <c:v>0.99978254593717075</c:v>
                </c:pt>
                <c:pt idx="14891">
                  <c:v>0.99979004435313035</c:v>
                </c:pt>
                <c:pt idx="14892">
                  <c:v>0.99979754276909005</c:v>
                </c:pt>
                <c:pt idx="14893">
                  <c:v>0.99980504118504965</c:v>
                </c:pt>
                <c:pt idx="14894">
                  <c:v>0.99981253960100924</c:v>
                </c:pt>
                <c:pt idx="14895">
                  <c:v>0.99974505385737267</c:v>
                </c:pt>
                <c:pt idx="14896">
                  <c:v>0.99975630148131212</c:v>
                </c:pt>
                <c:pt idx="14897">
                  <c:v>0.99976754910525156</c:v>
                </c:pt>
                <c:pt idx="14898">
                  <c:v>0.99977879672919101</c:v>
                </c:pt>
                <c:pt idx="14899">
                  <c:v>0.99979004435313035</c:v>
                </c:pt>
                <c:pt idx="14900">
                  <c:v>0.99980129197706979</c:v>
                </c:pt>
                <c:pt idx="14901">
                  <c:v>0.99981253960100924</c:v>
                </c:pt>
                <c:pt idx="14902">
                  <c:v>0.99982378722494869</c:v>
                </c:pt>
                <c:pt idx="14903">
                  <c:v>0.99983503484888814</c:v>
                </c:pt>
                <c:pt idx="14904">
                  <c:v>0.99983878405686799</c:v>
                </c:pt>
                <c:pt idx="14905">
                  <c:v>0.9998312856409084</c:v>
                </c:pt>
                <c:pt idx="14906">
                  <c:v>0.99981253960100924</c:v>
                </c:pt>
                <c:pt idx="14907">
                  <c:v>0.99980504118504965</c:v>
                </c:pt>
                <c:pt idx="14908">
                  <c:v>0.99979004435313035</c:v>
                </c:pt>
                <c:pt idx="14909">
                  <c:v>0.99977879672919101</c:v>
                </c:pt>
                <c:pt idx="14910">
                  <c:v>0.9997712983132313</c:v>
                </c:pt>
                <c:pt idx="14911">
                  <c:v>0.99976005068929186</c:v>
                </c:pt>
                <c:pt idx="14912">
                  <c:v>0.99974880306535241</c:v>
                </c:pt>
                <c:pt idx="14913">
                  <c:v>0.9998162888089891</c:v>
                </c:pt>
                <c:pt idx="14914">
                  <c:v>0.99980504118504965</c:v>
                </c:pt>
                <c:pt idx="14915">
                  <c:v>0.99980129197706979</c:v>
                </c:pt>
                <c:pt idx="14916">
                  <c:v>0.9997937935611102</c:v>
                </c:pt>
                <c:pt idx="14917">
                  <c:v>0.99978629514515061</c:v>
                </c:pt>
                <c:pt idx="14918">
                  <c:v>0.99977504752121116</c:v>
                </c:pt>
                <c:pt idx="14919">
                  <c:v>0.99976754910525156</c:v>
                </c:pt>
                <c:pt idx="14920">
                  <c:v>0.99975630148131212</c:v>
                </c:pt>
                <c:pt idx="14921">
                  <c:v>0.99973755544141296</c:v>
                </c:pt>
                <c:pt idx="14922">
                  <c:v>0.9997937935611102</c:v>
                </c:pt>
                <c:pt idx="14923">
                  <c:v>0.99978629514515061</c:v>
                </c:pt>
                <c:pt idx="14924">
                  <c:v>0.99978254593717075</c:v>
                </c:pt>
                <c:pt idx="14925">
                  <c:v>0.99978254593717075</c:v>
                </c:pt>
                <c:pt idx="14926">
                  <c:v>0.99977879672919101</c:v>
                </c:pt>
                <c:pt idx="14927">
                  <c:v>0.99976754910525156</c:v>
                </c:pt>
                <c:pt idx="14928">
                  <c:v>0.99976754910525156</c:v>
                </c:pt>
                <c:pt idx="14929">
                  <c:v>0.99975255227333226</c:v>
                </c:pt>
                <c:pt idx="14930">
                  <c:v>0.99973755544141296</c:v>
                </c:pt>
                <c:pt idx="14931">
                  <c:v>0.9997712983132313</c:v>
                </c:pt>
                <c:pt idx="14932">
                  <c:v>0.99976754910525156</c:v>
                </c:pt>
                <c:pt idx="14933">
                  <c:v>0.99976754910525156</c:v>
                </c:pt>
                <c:pt idx="14934">
                  <c:v>0.99977504752121116</c:v>
                </c:pt>
                <c:pt idx="14935">
                  <c:v>0.9997712983132313</c:v>
                </c:pt>
                <c:pt idx="14936">
                  <c:v>0.99976754910525156</c:v>
                </c:pt>
                <c:pt idx="14937">
                  <c:v>0.99976379989727171</c:v>
                </c:pt>
                <c:pt idx="14938">
                  <c:v>0.99975255227333226</c:v>
                </c:pt>
                <c:pt idx="14939">
                  <c:v>0.99973380623343322</c:v>
                </c:pt>
                <c:pt idx="14940">
                  <c:v>0.99973005702545337</c:v>
                </c:pt>
                <c:pt idx="14941">
                  <c:v>0.99974880306535241</c:v>
                </c:pt>
                <c:pt idx="14942">
                  <c:v>0.99975630148131212</c:v>
                </c:pt>
                <c:pt idx="14943">
                  <c:v>0.99976754910525156</c:v>
                </c:pt>
                <c:pt idx="14944">
                  <c:v>0.99976754910525156</c:v>
                </c:pt>
                <c:pt idx="14945">
                  <c:v>0.99976754910525156</c:v>
                </c:pt>
                <c:pt idx="14946">
                  <c:v>0.99976379989727171</c:v>
                </c:pt>
                <c:pt idx="14947">
                  <c:v>0.99975255227333226</c:v>
                </c:pt>
                <c:pt idx="14948">
                  <c:v>0.99973005702545337</c:v>
                </c:pt>
                <c:pt idx="14949">
                  <c:v>0.99973005702545337</c:v>
                </c:pt>
                <c:pt idx="14950">
                  <c:v>0.99974880306535241</c:v>
                </c:pt>
                <c:pt idx="14951">
                  <c:v>0.99976005068929186</c:v>
                </c:pt>
                <c:pt idx="14952">
                  <c:v>0.9997712983132313</c:v>
                </c:pt>
                <c:pt idx="14953">
                  <c:v>0.99977504752121116</c:v>
                </c:pt>
                <c:pt idx="14954">
                  <c:v>0.9997712983132313</c:v>
                </c:pt>
                <c:pt idx="14955">
                  <c:v>0.9997712983132313</c:v>
                </c:pt>
                <c:pt idx="14956">
                  <c:v>0.9997712983132313</c:v>
                </c:pt>
                <c:pt idx="14957">
                  <c:v>0.99974505385737267</c:v>
                </c:pt>
                <c:pt idx="14958">
                  <c:v>0.99973005702545337</c:v>
                </c:pt>
                <c:pt idx="14959">
                  <c:v>0.99974880306535241</c:v>
                </c:pt>
                <c:pt idx="14960">
                  <c:v>0.99976005068929186</c:v>
                </c:pt>
                <c:pt idx="14961">
                  <c:v>0.9997712983132313</c:v>
                </c:pt>
                <c:pt idx="14962">
                  <c:v>0.99977879672919101</c:v>
                </c:pt>
                <c:pt idx="14963">
                  <c:v>0.99977879672919101</c:v>
                </c:pt>
                <c:pt idx="14964">
                  <c:v>0.99978254593717075</c:v>
                </c:pt>
                <c:pt idx="14965">
                  <c:v>0.99979004435313035</c:v>
                </c:pt>
                <c:pt idx="14966">
                  <c:v>0.99976754910525156</c:v>
                </c:pt>
                <c:pt idx="14967">
                  <c:v>0.99973380623343322</c:v>
                </c:pt>
                <c:pt idx="14968">
                  <c:v>0.99975255227333226</c:v>
                </c:pt>
                <c:pt idx="14969">
                  <c:v>0.99976379989727171</c:v>
                </c:pt>
                <c:pt idx="14970">
                  <c:v>0.99977504752121116</c:v>
                </c:pt>
                <c:pt idx="14971">
                  <c:v>0.99978629514515061</c:v>
                </c:pt>
                <c:pt idx="14972">
                  <c:v>0.99979004435313035</c:v>
                </c:pt>
                <c:pt idx="14973">
                  <c:v>0.99979754276909005</c:v>
                </c:pt>
                <c:pt idx="14974">
                  <c:v>0.99980504118504965</c:v>
                </c:pt>
                <c:pt idx="14975">
                  <c:v>0.99981253960100924</c:v>
                </c:pt>
                <c:pt idx="14976">
                  <c:v>0.99974880306535241</c:v>
                </c:pt>
                <c:pt idx="14977">
                  <c:v>0.99975630148131212</c:v>
                </c:pt>
                <c:pt idx="14978">
                  <c:v>0.99976754910525156</c:v>
                </c:pt>
                <c:pt idx="14979">
                  <c:v>0.99978254593717075</c:v>
                </c:pt>
                <c:pt idx="14980">
                  <c:v>0.9997937935611102</c:v>
                </c:pt>
                <c:pt idx="14981">
                  <c:v>0.99980129197706979</c:v>
                </c:pt>
                <c:pt idx="14982">
                  <c:v>0.9998087903930295</c:v>
                </c:pt>
                <c:pt idx="14983">
                  <c:v>0.99982378722494869</c:v>
                </c:pt>
                <c:pt idx="14984">
                  <c:v>0.99983878405686799</c:v>
                </c:pt>
                <c:pt idx="14985">
                  <c:v>0.99983878405686799</c:v>
                </c:pt>
                <c:pt idx="14986">
                  <c:v>0.9998312856409084</c:v>
                </c:pt>
                <c:pt idx="14987">
                  <c:v>0.99981253960100924</c:v>
                </c:pt>
                <c:pt idx="14988">
                  <c:v>0.99980129197706979</c:v>
                </c:pt>
                <c:pt idx="14989">
                  <c:v>0.99979004435313035</c:v>
                </c:pt>
                <c:pt idx="14990">
                  <c:v>0.99978254593717075</c:v>
                </c:pt>
                <c:pt idx="14991">
                  <c:v>0.99977504752121116</c:v>
                </c:pt>
                <c:pt idx="14992">
                  <c:v>0.99976005068929186</c:v>
                </c:pt>
                <c:pt idx="14993">
                  <c:v>0.99974880306535241</c:v>
                </c:pt>
                <c:pt idx="14994">
                  <c:v>0.9998162888089891</c:v>
                </c:pt>
                <c:pt idx="14995">
                  <c:v>0.9998087903930295</c:v>
                </c:pt>
                <c:pt idx="14996">
                  <c:v>0.99980129197706979</c:v>
                </c:pt>
                <c:pt idx="14997">
                  <c:v>0.9997937935611102</c:v>
                </c:pt>
                <c:pt idx="14998">
                  <c:v>0.99978629514515061</c:v>
                </c:pt>
                <c:pt idx="14999">
                  <c:v>0.99977504752121116</c:v>
                </c:pt>
                <c:pt idx="15000">
                  <c:v>0.99976754910525156</c:v>
                </c:pt>
                <c:pt idx="15001">
                  <c:v>0.99975255227333226</c:v>
                </c:pt>
                <c:pt idx="15002">
                  <c:v>0.99973755544141296</c:v>
                </c:pt>
                <c:pt idx="15003">
                  <c:v>0.99979754276909005</c:v>
                </c:pt>
                <c:pt idx="15004">
                  <c:v>0.99978629514515061</c:v>
                </c:pt>
                <c:pt idx="15005">
                  <c:v>0.99978254593717075</c:v>
                </c:pt>
                <c:pt idx="15006">
                  <c:v>0.99978254593717075</c:v>
                </c:pt>
                <c:pt idx="15007">
                  <c:v>0.99977879672919101</c:v>
                </c:pt>
                <c:pt idx="15008">
                  <c:v>0.99976754910525156</c:v>
                </c:pt>
                <c:pt idx="15009">
                  <c:v>0.99976379989727171</c:v>
                </c:pt>
                <c:pt idx="15010">
                  <c:v>0.99975255227333226</c:v>
                </c:pt>
                <c:pt idx="15011">
                  <c:v>0.99973755544141296</c:v>
                </c:pt>
                <c:pt idx="15012">
                  <c:v>0.99976754910525156</c:v>
                </c:pt>
                <c:pt idx="15013">
                  <c:v>0.99976754910525156</c:v>
                </c:pt>
                <c:pt idx="15014">
                  <c:v>0.99976754910525156</c:v>
                </c:pt>
                <c:pt idx="15015">
                  <c:v>0.99977504752121116</c:v>
                </c:pt>
                <c:pt idx="15016">
                  <c:v>0.9997712983132313</c:v>
                </c:pt>
                <c:pt idx="15017">
                  <c:v>0.99976754910525156</c:v>
                </c:pt>
                <c:pt idx="15018">
                  <c:v>0.99976379989727171</c:v>
                </c:pt>
                <c:pt idx="15019">
                  <c:v>0.99975255227333226</c:v>
                </c:pt>
                <c:pt idx="15020">
                  <c:v>0.99973755544141296</c:v>
                </c:pt>
                <c:pt idx="15021">
                  <c:v>0.99973005702545337</c:v>
                </c:pt>
                <c:pt idx="15022">
                  <c:v>0.99975255227333226</c:v>
                </c:pt>
                <c:pt idx="15023">
                  <c:v>0.99976005068929186</c:v>
                </c:pt>
                <c:pt idx="15024">
                  <c:v>0.99976754910525156</c:v>
                </c:pt>
                <c:pt idx="15025">
                  <c:v>0.9997712983132313</c:v>
                </c:pt>
                <c:pt idx="15026">
                  <c:v>0.99976754910525156</c:v>
                </c:pt>
                <c:pt idx="15027">
                  <c:v>0.99976379989727171</c:v>
                </c:pt>
                <c:pt idx="15028">
                  <c:v>0.99975630148131212</c:v>
                </c:pt>
                <c:pt idx="15029">
                  <c:v>0.99973755544141296</c:v>
                </c:pt>
                <c:pt idx="15030">
                  <c:v>0.99973005702545337</c:v>
                </c:pt>
                <c:pt idx="15031">
                  <c:v>0.99975255227333226</c:v>
                </c:pt>
                <c:pt idx="15032">
                  <c:v>0.99976005068929186</c:v>
                </c:pt>
                <c:pt idx="15033">
                  <c:v>0.99976754910525156</c:v>
                </c:pt>
                <c:pt idx="15034">
                  <c:v>0.99977504752121116</c:v>
                </c:pt>
                <c:pt idx="15035">
                  <c:v>0.99977504752121116</c:v>
                </c:pt>
                <c:pt idx="15036">
                  <c:v>0.99977504752121116</c:v>
                </c:pt>
                <c:pt idx="15037">
                  <c:v>0.9997712983132313</c:v>
                </c:pt>
                <c:pt idx="15038">
                  <c:v>0.99974880306535241</c:v>
                </c:pt>
                <c:pt idx="15039">
                  <c:v>0.99973380623343322</c:v>
                </c:pt>
                <c:pt idx="15040">
                  <c:v>0.99975255227333226</c:v>
                </c:pt>
                <c:pt idx="15041">
                  <c:v>0.99976005068929186</c:v>
                </c:pt>
                <c:pt idx="15042">
                  <c:v>0.9997712983132313</c:v>
                </c:pt>
                <c:pt idx="15043">
                  <c:v>0.99977879672919101</c:v>
                </c:pt>
                <c:pt idx="15044">
                  <c:v>0.99977879672919101</c:v>
                </c:pt>
                <c:pt idx="15045">
                  <c:v>0.99978629514515061</c:v>
                </c:pt>
                <c:pt idx="15046">
                  <c:v>0.99978629514515061</c:v>
                </c:pt>
                <c:pt idx="15047">
                  <c:v>0.99976754910525156</c:v>
                </c:pt>
                <c:pt idx="15048">
                  <c:v>0.99973755544141296</c:v>
                </c:pt>
                <c:pt idx="15049">
                  <c:v>0.99975255227333226</c:v>
                </c:pt>
                <c:pt idx="15050">
                  <c:v>0.99976379989727171</c:v>
                </c:pt>
                <c:pt idx="15051">
                  <c:v>0.99977504752121116</c:v>
                </c:pt>
                <c:pt idx="15052">
                  <c:v>0.99978254593717075</c:v>
                </c:pt>
                <c:pt idx="15053">
                  <c:v>0.99979004435313035</c:v>
                </c:pt>
                <c:pt idx="15054">
                  <c:v>0.99979754276909005</c:v>
                </c:pt>
                <c:pt idx="15055">
                  <c:v>0.99980504118504965</c:v>
                </c:pt>
                <c:pt idx="15056">
                  <c:v>0.99981253960100924</c:v>
                </c:pt>
                <c:pt idx="15057">
                  <c:v>0.99974880306535241</c:v>
                </c:pt>
                <c:pt idx="15058">
                  <c:v>0.99975630148131212</c:v>
                </c:pt>
                <c:pt idx="15059">
                  <c:v>0.9997712983132313</c:v>
                </c:pt>
                <c:pt idx="15060">
                  <c:v>0.99977879672919101</c:v>
                </c:pt>
                <c:pt idx="15061">
                  <c:v>0.99979004435313035</c:v>
                </c:pt>
                <c:pt idx="15062">
                  <c:v>0.99980129197706979</c:v>
                </c:pt>
                <c:pt idx="15063">
                  <c:v>0.9998087903930295</c:v>
                </c:pt>
                <c:pt idx="15064">
                  <c:v>0.99982378722494869</c:v>
                </c:pt>
                <c:pt idx="15065">
                  <c:v>0.99983878405686799</c:v>
                </c:pt>
                <c:pt idx="15066">
                  <c:v>0.99984253326484784</c:v>
                </c:pt>
                <c:pt idx="15067">
                  <c:v>0.9998312856409084</c:v>
                </c:pt>
                <c:pt idx="15068">
                  <c:v>0.9998162888089891</c:v>
                </c:pt>
                <c:pt idx="15069">
                  <c:v>0.99980504118504965</c:v>
                </c:pt>
                <c:pt idx="15070">
                  <c:v>0.9997937935611102</c:v>
                </c:pt>
                <c:pt idx="15071">
                  <c:v>0.99978254593717075</c:v>
                </c:pt>
                <c:pt idx="15072">
                  <c:v>0.99977504752121116</c:v>
                </c:pt>
                <c:pt idx="15073">
                  <c:v>0.99976379989727171</c:v>
                </c:pt>
                <c:pt idx="15074">
                  <c:v>0.99974880306535241</c:v>
                </c:pt>
                <c:pt idx="15075">
                  <c:v>0.99982003801696895</c:v>
                </c:pt>
                <c:pt idx="15076">
                  <c:v>0.99981253960100924</c:v>
                </c:pt>
                <c:pt idx="15077">
                  <c:v>0.99979754276909005</c:v>
                </c:pt>
                <c:pt idx="15078">
                  <c:v>0.99979004435313035</c:v>
                </c:pt>
                <c:pt idx="15079">
                  <c:v>0.99978629514515061</c:v>
                </c:pt>
                <c:pt idx="15080">
                  <c:v>0.99977879672919101</c:v>
                </c:pt>
                <c:pt idx="15081">
                  <c:v>0.99976754910525156</c:v>
                </c:pt>
                <c:pt idx="15082">
                  <c:v>0.99975255227333226</c:v>
                </c:pt>
                <c:pt idx="15083">
                  <c:v>0.99973755544141296</c:v>
                </c:pt>
                <c:pt idx="15084">
                  <c:v>0.9997937935611102</c:v>
                </c:pt>
                <c:pt idx="15085">
                  <c:v>0.99979004435313035</c:v>
                </c:pt>
                <c:pt idx="15086">
                  <c:v>0.99978254593717075</c:v>
                </c:pt>
                <c:pt idx="15087">
                  <c:v>0.99978254593717075</c:v>
                </c:pt>
                <c:pt idx="15088">
                  <c:v>0.99977879672919101</c:v>
                </c:pt>
                <c:pt idx="15089">
                  <c:v>0.99977504752121116</c:v>
                </c:pt>
                <c:pt idx="15090">
                  <c:v>0.99976379989727171</c:v>
                </c:pt>
                <c:pt idx="15091">
                  <c:v>0.99975255227333226</c:v>
                </c:pt>
                <c:pt idx="15092">
                  <c:v>0.99973755544141296</c:v>
                </c:pt>
                <c:pt idx="15093">
                  <c:v>0.99976754910525156</c:v>
                </c:pt>
                <c:pt idx="15094">
                  <c:v>0.9997712983132313</c:v>
                </c:pt>
                <c:pt idx="15095">
                  <c:v>0.99976754910525156</c:v>
                </c:pt>
                <c:pt idx="15096">
                  <c:v>0.99977504752121116</c:v>
                </c:pt>
                <c:pt idx="15097">
                  <c:v>0.99977504752121116</c:v>
                </c:pt>
                <c:pt idx="15098">
                  <c:v>0.9997712983132313</c:v>
                </c:pt>
                <c:pt idx="15099">
                  <c:v>0.99976379989727171</c:v>
                </c:pt>
                <c:pt idx="15100">
                  <c:v>0.99975255227333226</c:v>
                </c:pt>
                <c:pt idx="15101">
                  <c:v>0.99973755544141296</c:v>
                </c:pt>
                <c:pt idx="15102">
                  <c:v>0.99973005702545337</c:v>
                </c:pt>
                <c:pt idx="15103">
                  <c:v>0.99975255227333226</c:v>
                </c:pt>
                <c:pt idx="15104">
                  <c:v>0.99976005068929186</c:v>
                </c:pt>
                <c:pt idx="15105">
                  <c:v>0.99976754910525156</c:v>
                </c:pt>
                <c:pt idx="15106">
                  <c:v>0.9997712983132313</c:v>
                </c:pt>
                <c:pt idx="15107">
                  <c:v>0.9997712983132313</c:v>
                </c:pt>
                <c:pt idx="15108">
                  <c:v>0.99976379989727171</c:v>
                </c:pt>
                <c:pt idx="15109">
                  <c:v>0.99975630148131212</c:v>
                </c:pt>
                <c:pt idx="15110">
                  <c:v>0.99974130464939281</c:v>
                </c:pt>
                <c:pt idx="15111">
                  <c:v>0.99973380623343322</c:v>
                </c:pt>
                <c:pt idx="15112">
                  <c:v>0.99975255227333226</c:v>
                </c:pt>
                <c:pt idx="15113">
                  <c:v>0.99976005068929186</c:v>
                </c:pt>
                <c:pt idx="15114">
                  <c:v>0.99976754910525156</c:v>
                </c:pt>
                <c:pt idx="15115">
                  <c:v>0.9997712983132313</c:v>
                </c:pt>
                <c:pt idx="15116">
                  <c:v>0.99977504752121116</c:v>
                </c:pt>
                <c:pt idx="15117">
                  <c:v>0.99977504752121116</c:v>
                </c:pt>
                <c:pt idx="15118">
                  <c:v>0.99977504752121116</c:v>
                </c:pt>
                <c:pt idx="15119">
                  <c:v>0.99975255227333226</c:v>
                </c:pt>
                <c:pt idx="15120">
                  <c:v>0.99973755544141296</c:v>
                </c:pt>
                <c:pt idx="15121">
                  <c:v>0.99975255227333226</c:v>
                </c:pt>
                <c:pt idx="15122">
                  <c:v>0.99976379989727171</c:v>
                </c:pt>
                <c:pt idx="15123">
                  <c:v>0.99976754910525156</c:v>
                </c:pt>
                <c:pt idx="15124">
                  <c:v>0.99977504752121116</c:v>
                </c:pt>
                <c:pt idx="15125">
                  <c:v>0.99978629514515061</c:v>
                </c:pt>
                <c:pt idx="15126">
                  <c:v>0.99979004435313035</c:v>
                </c:pt>
                <c:pt idx="15127">
                  <c:v>0.99978629514515061</c:v>
                </c:pt>
                <c:pt idx="15128">
                  <c:v>0.99977504752121116</c:v>
                </c:pt>
                <c:pt idx="15129">
                  <c:v>0.99974130464939281</c:v>
                </c:pt>
                <c:pt idx="15130">
                  <c:v>0.99975255227333226</c:v>
                </c:pt>
                <c:pt idx="15131">
                  <c:v>0.99976379989727171</c:v>
                </c:pt>
                <c:pt idx="15132">
                  <c:v>0.99977504752121116</c:v>
                </c:pt>
                <c:pt idx="15133">
                  <c:v>0.99978254593717075</c:v>
                </c:pt>
                <c:pt idx="15134">
                  <c:v>0.9997937935611102</c:v>
                </c:pt>
                <c:pt idx="15135">
                  <c:v>0.99980129197706979</c:v>
                </c:pt>
                <c:pt idx="15136">
                  <c:v>0.99980129197706979</c:v>
                </c:pt>
                <c:pt idx="15137">
                  <c:v>0.9998087903930295</c:v>
                </c:pt>
                <c:pt idx="15138">
                  <c:v>0.99974505385737267</c:v>
                </c:pt>
                <c:pt idx="15139">
                  <c:v>0.99975630148131212</c:v>
                </c:pt>
                <c:pt idx="15140">
                  <c:v>0.9997712983132313</c:v>
                </c:pt>
                <c:pt idx="15141">
                  <c:v>0.99977879672919101</c:v>
                </c:pt>
                <c:pt idx="15142">
                  <c:v>0.99979004435313035</c:v>
                </c:pt>
                <c:pt idx="15143">
                  <c:v>0.99980129197706979</c:v>
                </c:pt>
                <c:pt idx="15144">
                  <c:v>0.99981253960100924</c:v>
                </c:pt>
                <c:pt idx="15145">
                  <c:v>0.99982378722494869</c:v>
                </c:pt>
                <c:pt idx="15146">
                  <c:v>0.99983878405686799</c:v>
                </c:pt>
                <c:pt idx="15147">
                  <c:v>0.99984253326484784</c:v>
                </c:pt>
                <c:pt idx="15148">
                  <c:v>0.9998312856409084</c:v>
                </c:pt>
                <c:pt idx="15149">
                  <c:v>0.9998162888089891</c:v>
                </c:pt>
                <c:pt idx="15150">
                  <c:v>0.99980129197706979</c:v>
                </c:pt>
                <c:pt idx="15151">
                  <c:v>0.99979004435313035</c:v>
                </c:pt>
                <c:pt idx="15152">
                  <c:v>0.99977879672919101</c:v>
                </c:pt>
                <c:pt idx="15153">
                  <c:v>0.9997712983132313</c:v>
                </c:pt>
                <c:pt idx="15154">
                  <c:v>0.99976005068929186</c:v>
                </c:pt>
                <c:pt idx="15155">
                  <c:v>0.99974880306535241</c:v>
                </c:pt>
                <c:pt idx="15156">
                  <c:v>0.99982003801696895</c:v>
                </c:pt>
                <c:pt idx="15157">
                  <c:v>0.99981253960100924</c:v>
                </c:pt>
                <c:pt idx="15158">
                  <c:v>0.99979754276909005</c:v>
                </c:pt>
                <c:pt idx="15159">
                  <c:v>0.9997937935611102</c:v>
                </c:pt>
                <c:pt idx="15160">
                  <c:v>0.99978629514515061</c:v>
                </c:pt>
                <c:pt idx="15161">
                  <c:v>0.99977879672919101</c:v>
                </c:pt>
                <c:pt idx="15162">
                  <c:v>0.99976754910525156</c:v>
                </c:pt>
                <c:pt idx="15163">
                  <c:v>0.99975630148131212</c:v>
                </c:pt>
                <c:pt idx="15164">
                  <c:v>0.99973755544141296</c:v>
                </c:pt>
                <c:pt idx="15165">
                  <c:v>0.9997937935611102</c:v>
                </c:pt>
                <c:pt idx="15166">
                  <c:v>0.99979004435313035</c:v>
                </c:pt>
                <c:pt idx="15167">
                  <c:v>0.99978254593717075</c:v>
                </c:pt>
                <c:pt idx="15168">
                  <c:v>0.99978254593717075</c:v>
                </c:pt>
                <c:pt idx="15169">
                  <c:v>0.99977879672919101</c:v>
                </c:pt>
                <c:pt idx="15170">
                  <c:v>0.99977504752121116</c:v>
                </c:pt>
                <c:pt idx="15171">
                  <c:v>0.99976754910525156</c:v>
                </c:pt>
                <c:pt idx="15172">
                  <c:v>0.99975255227333226</c:v>
                </c:pt>
                <c:pt idx="15173">
                  <c:v>0.99973755544141296</c:v>
                </c:pt>
                <c:pt idx="15174">
                  <c:v>0.99976005068929186</c:v>
                </c:pt>
                <c:pt idx="15175">
                  <c:v>0.99976754910525156</c:v>
                </c:pt>
                <c:pt idx="15176">
                  <c:v>0.99976754910525156</c:v>
                </c:pt>
                <c:pt idx="15177">
                  <c:v>0.99977504752121116</c:v>
                </c:pt>
                <c:pt idx="15178">
                  <c:v>0.99977504752121116</c:v>
                </c:pt>
                <c:pt idx="15179">
                  <c:v>0.9997712983132313</c:v>
                </c:pt>
                <c:pt idx="15180">
                  <c:v>0.99976379989727171</c:v>
                </c:pt>
                <c:pt idx="15181">
                  <c:v>0.99975255227333226</c:v>
                </c:pt>
                <c:pt idx="15182">
                  <c:v>0.99973755544141296</c:v>
                </c:pt>
                <c:pt idx="15183">
                  <c:v>0.99973380623343322</c:v>
                </c:pt>
                <c:pt idx="15184">
                  <c:v>0.99975255227333226</c:v>
                </c:pt>
                <c:pt idx="15185">
                  <c:v>0.99976005068929186</c:v>
                </c:pt>
                <c:pt idx="15186">
                  <c:v>0.99976754910525156</c:v>
                </c:pt>
                <c:pt idx="15187">
                  <c:v>0.99977504752121116</c:v>
                </c:pt>
                <c:pt idx="15188">
                  <c:v>0.9997712983132313</c:v>
                </c:pt>
                <c:pt idx="15189">
                  <c:v>0.99976379989727171</c:v>
                </c:pt>
                <c:pt idx="15190">
                  <c:v>0.99976005068929186</c:v>
                </c:pt>
                <c:pt idx="15191">
                  <c:v>0.99974130464939281</c:v>
                </c:pt>
                <c:pt idx="15192">
                  <c:v>0.99973380623343322</c:v>
                </c:pt>
                <c:pt idx="15193">
                  <c:v>0.99975255227333226</c:v>
                </c:pt>
                <c:pt idx="15194">
                  <c:v>0.99976005068929186</c:v>
                </c:pt>
                <c:pt idx="15195">
                  <c:v>0.99976754910525156</c:v>
                </c:pt>
                <c:pt idx="15196">
                  <c:v>0.9997712983132313</c:v>
                </c:pt>
                <c:pt idx="15197">
                  <c:v>0.99977504752121116</c:v>
                </c:pt>
                <c:pt idx="15198">
                  <c:v>0.99977504752121116</c:v>
                </c:pt>
                <c:pt idx="15199">
                  <c:v>0.9997712983132313</c:v>
                </c:pt>
                <c:pt idx="15200">
                  <c:v>0.99975255227333226</c:v>
                </c:pt>
                <c:pt idx="15201">
                  <c:v>0.99973755544141296</c:v>
                </c:pt>
                <c:pt idx="15202">
                  <c:v>0.99975255227333226</c:v>
                </c:pt>
                <c:pt idx="15203">
                  <c:v>0.99976379989727171</c:v>
                </c:pt>
                <c:pt idx="15204">
                  <c:v>0.99976754910525156</c:v>
                </c:pt>
                <c:pt idx="15205">
                  <c:v>0.99977504752121116</c:v>
                </c:pt>
                <c:pt idx="15206">
                  <c:v>0.99978629514515061</c:v>
                </c:pt>
                <c:pt idx="15207">
                  <c:v>0.99979004435313035</c:v>
                </c:pt>
                <c:pt idx="15208">
                  <c:v>0.99978254593717075</c:v>
                </c:pt>
                <c:pt idx="15209">
                  <c:v>0.9997712983132313</c:v>
                </c:pt>
                <c:pt idx="15210">
                  <c:v>0.99973755544141296</c:v>
                </c:pt>
                <c:pt idx="15211">
                  <c:v>0.99974880306535241</c:v>
                </c:pt>
                <c:pt idx="15212">
                  <c:v>0.99976379989727171</c:v>
                </c:pt>
                <c:pt idx="15213">
                  <c:v>0.99977504752121116</c:v>
                </c:pt>
                <c:pt idx="15214">
                  <c:v>0.99978254593717075</c:v>
                </c:pt>
                <c:pt idx="15215">
                  <c:v>0.9997937935611102</c:v>
                </c:pt>
                <c:pt idx="15216">
                  <c:v>0.99980129197706979</c:v>
                </c:pt>
                <c:pt idx="15217">
                  <c:v>0.99979754276909005</c:v>
                </c:pt>
                <c:pt idx="15218">
                  <c:v>0.99980504118504965</c:v>
                </c:pt>
                <c:pt idx="15219">
                  <c:v>0.99974505385737267</c:v>
                </c:pt>
                <c:pt idx="15220">
                  <c:v>0.99976005068929186</c:v>
                </c:pt>
                <c:pt idx="15221">
                  <c:v>0.99976754910525156</c:v>
                </c:pt>
                <c:pt idx="15222">
                  <c:v>0.99977879672919101</c:v>
                </c:pt>
                <c:pt idx="15223">
                  <c:v>0.99979004435313035</c:v>
                </c:pt>
                <c:pt idx="15224">
                  <c:v>0.99980129197706979</c:v>
                </c:pt>
                <c:pt idx="15225">
                  <c:v>0.9998087903930295</c:v>
                </c:pt>
                <c:pt idx="15226">
                  <c:v>0.99982753643292854</c:v>
                </c:pt>
                <c:pt idx="15227">
                  <c:v>0.99984253326484784</c:v>
                </c:pt>
                <c:pt idx="15228">
                  <c:v>0.99983878405686799</c:v>
                </c:pt>
                <c:pt idx="15229">
                  <c:v>0.99982753643292854</c:v>
                </c:pt>
                <c:pt idx="15230">
                  <c:v>0.9998162888089891</c:v>
                </c:pt>
                <c:pt idx="15231">
                  <c:v>0.99980129197706979</c:v>
                </c:pt>
                <c:pt idx="15232">
                  <c:v>0.99979004435313035</c:v>
                </c:pt>
                <c:pt idx="15233">
                  <c:v>0.99978254593717075</c:v>
                </c:pt>
                <c:pt idx="15234">
                  <c:v>0.9997712983132313</c:v>
                </c:pt>
                <c:pt idx="15235">
                  <c:v>0.99976005068929186</c:v>
                </c:pt>
                <c:pt idx="15236">
                  <c:v>0.99974505385737267</c:v>
                </c:pt>
                <c:pt idx="15237">
                  <c:v>0.9998162888089891</c:v>
                </c:pt>
                <c:pt idx="15238">
                  <c:v>0.99980504118504965</c:v>
                </c:pt>
                <c:pt idx="15239">
                  <c:v>0.99979754276909005</c:v>
                </c:pt>
                <c:pt idx="15240">
                  <c:v>0.9997937935611102</c:v>
                </c:pt>
                <c:pt idx="15241">
                  <c:v>0.99978629514515061</c:v>
                </c:pt>
                <c:pt idx="15242">
                  <c:v>0.99977504752121116</c:v>
                </c:pt>
                <c:pt idx="15243">
                  <c:v>0.99976754910525156</c:v>
                </c:pt>
                <c:pt idx="15244">
                  <c:v>0.99975630148131212</c:v>
                </c:pt>
                <c:pt idx="15245">
                  <c:v>0.99973755544141296</c:v>
                </c:pt>
                <c:pt idx="15246">
                  <c:v>0.99978629514515061</c:v>
                </c:pt>
                <c:pt idx="15247">
                  <c:v>0.99977879672919101</c:v>
                </c:pt>
                <c:pt idx="15248">
                  <c:v>0.99978254593717075</c:v>
                </c:pt>
                <c:pt idx="15249">
                  <c:v>0.99978629514515061</c:v>
                </c:pt>
                <c:pt idx="15250">
                  <c:v>0.99977879672919101</c:v>
                </c:pt>
                <c:pt idx="15251">
                  <c:v>0.9997712983132313</c:v>
                </c:pt>
                <c:pt idx="15252">
                  <c:v>0.99976379989727171</c:v>
                </c:pt>
                <c:pt idx="15253">
                  <c:v>0.99975255227333226</c:v>
                </c:pt>
                <c:pt idx="15254">
                  <c:v>0.99973755544141296</c:v>
                </c:pt>
                <c:pt idx="15255">
                  <c:v>0.99976005068929186</c:v>
                </c:pt>
                <c:pt idx="15256">
                  <c:v>0.99976005068929186</c:v>
                </c:pt>
                <c:pt idx="15257">
                  <c:v>0.99976754910525156</c:v>
                </c:pt>
                <c:pt idx="15258">
                  <c:v>0.9997712983132313</c:v>
                </c:pt>
                <c:pt idx="15259">
                  <c:v>0.99977504752121116</c:v>
                </c:pt>
                <c:pt idx="15260">
                  <c:v>0.9997712983132313</c:v>
                </c:pt>
                <c:pt idx="15261">
                  <c:v>0.99976379989727171</c:v>
                </c:pt>
                <c:pt idx="15262">
                  <c:v>0.99975630148131212</c:v>
                </c:pt>
                <c:pt idx="15263">
                  <c:v>0.99973380623343322</c:v>
                </c:pt>
                <c:pt idx="15264">
                  <c:v>0.99974130464939281</c:v>
                </c:pt>
                <c:pt idx="15265">
                  <c:v>0.99975255227333226</c:v>
                </c:pt>
                <c:pt idx="15266">
                  <c:v>0.99976005068929186</c:v>
                </c:pt>
                <c:pt idx="15267">
                  <c:v>0.99976754910525156</c:v>
                </c:pt>
                <c:pt idx="15268">
                  <c:v>0.99977504752121116</c:v>
                </c:pt>
                <c:pt idx="15269">
                  <c:v>0.99976754910525156</c:v>
                </c:pt>
                <c:pt idx="15270">
                  <c:v>0.99976379989727171</c:v>
                </c:pt>
                <c:pt idx="15271">
                  <c:v>0.99976005068929186</c:v>
                </c:pt>
                <c:pt idx="15272">
                  <c:v>0.99973755544141296</c:v>
                </c:pt>
                <c:pt idx="15273">
                  <c:v>0.99973755544141296</c:v>
                </c:pt>
                <c:pt idx="15274">
                  <c:v>0.99975255227333226</c:v>
                </c:pt>
                <c:pt idx="15275">
                  <c:v>0.99976005068929186</c:v>
                </c:pt>
                <c:pt idx="15276">
                  <c:v>0.99976754910525156</c:v>
                </c:pt>
                <c:pt idx="15277">
                  <c:v>0.99977504752121116</c:v>
                </c:pt>
                <c:pt idx="15278">
                  <c:v>0.99977504752121116</c:v>
                </c:pt>
                <c:pt idx="15279">
                  <c:v>0.9997712983132313</c:v>
                </c:pt>
                <c:pt idx="15280">
                  <c:v>0.99977879672919101</c:v>
                </c:pt>
                <c:pt idx="15281">
                  <c:v>0.99976005068929186</c:v>
                </c:pt>
                <c:pt idx="15282">
                  <c:v>0.99973755544141296</c:v>
                </c:pt>
                <c:pt idx="15283">
                  <c:v>0.99975255227333226</c:v>
                </c:pt>
                <c:pt idx="15284">
                  <c:v>0.99976379989727171</c:v>
                </c:pt>
                <c:pt idx="15285">
                  <c:v>0.99976754910525156</c:v>
                </c:pt>
                <c:pt idx="15286">
                  <c:v>0.99977504752121116</c:v>
                </c:pt>
                <c:pt idx="15287">
                  <c:v>0.99978629514515061</c:v>
                </c:pt>
                <c:pt idx="15288">
                  <c:v>0.99978629514515061</c:v>
                </c:pt>
                <c:pt idx="15289">
                  <c:v>0.9997937935611102</c:v>
                </c:pt>
                <c:pt idx="15290">
                  <c:v>0.99977879672919101</c:v>
                </c:pt>
                <c:pt idx="15291">
                  <c:v>0.99973380623343322</c:v>
                </c:pt>
                <c:pt idx="15292">
                  <c:v>0.99975255227333226</c:v>
                </c:pt>
                <c:pt idx="15293">
                  <c:v>0.99976379989727171</c:v>
                </c:pt>
                <c:pt idx="15294">
                  <c:v>0.99977504752121116</c:v>
                </c:pt>
                <c:pt idx="15295">
                  <c:v>0.99978254593717075</c:v>
                </c:pt>
                <c:pt idx="15296">
                  <c:v>0.99979004435313035</c:v>
                </c:pt>
                <c:pt idx="15297">
                  <c:v>0.99979754276909005</c:v>
                </c:pt>
                <c:pt idx="15298">
                  <c:v>0.9998087903930295</c:v>
                </c:pt>
                <c:pt idx="15299">
                  <c:v>0.9998087903930295</c:v>
                </c:pt>
                <c:pt idx="15300">
                  <c:v>0.99974130464939281</c:v>
                </c:pt>
                <c:pt idx="15301">
                  <c:v>0.99975630148131212</c:v>
                </c:pt>
                <c:pt idx="15302">
                  <c:v>0.99976754910525156</c:v>
                </c:pt>
                <c:pt idx="15303">
                  <c:v>0.99977879672919101</c:v>
                </c:pt>
                <c:pt idx="15304">
                  <c:v>0.99979004435313035</c:v>
                </c:pt>
                <c:pt idx="15305">
                  <c:v>0.99979754276909005</c:v>
                </c:pt>
                <c:pt idx="15306">
                  <c:v>0.99981253960100924</c:v>
                </c:pt>
                <c:pt idx="15307">
                  <c:v>0.99982003801696895</c:v>
                </c:pt>
                <c:pt idx="15308">
                  <c:v>0.99984253326484784</c:v>
                </c:pt>
                <c:pt idx="15309">
                  <c:v>0.99984628247282759</c:v>
                </c:pt>
                <c:pt idx="15310">
                  <c:v>0.99982753643292854</c:v>
                </c:pt>
                <c:pt idx="15311">
                  <c:v>0.99981253960100924</c:v>
                </c:pt>
                <c:pt idx="15312">
                  <c:v>0.99980129197706979</c:v>
                </c:pt>
                <c:pt idx="15313">
                  <c:v>0.99979004435313035</c:v>
                </c:pt>
                <c:pt idx="15314">
                  <c:v>0.99978254593717075</c:v>
                </c:pt>
                <c:pt idx="15315">
                  <c:v>0.9997712983132313</c:v>
                </c:pt>
                <c:pt idx="15316">
                  <c:v>0.99976005068929186</c:v>
                </c:pt>
                <c:pt idx="15317">
                  <c:v>0.99974880306535241</c:v>
                </c:pt>
                <c:pt idx="15318">
                  <c:v>0.99981253960100924</c:v>
                </c:pt>
                <c:pt idx="15319">
                  <c:v>0.99980129197706979</c:v>
                </c:pt>
                <c:pt idx="15320">
                  <c:v>0.99980504118504965</c:v>
                </c:pt>
                <c:pt idx="15321">
                  <c:v>0.9997937935611102</c:v>
                </c:pt>
                <c:pt idx="15322">
                  <c:v>0.99978629514515061</c:v>
                </c:pt>
                <c:pt idx="15323">
                  <c:v>0.99977504752121116</c:v>
                </c:pt>
                <c:pt idx="15324">
                  <c:v>0.99976754910525156</c:v>
                </c:pt>
                <c:pt idx="15325">
                  <c:v>0.99975255227333226</c:v>
                </c:pt>
                <c:pt idx="15326">
                  <c:v>0.99973755544141296</c:v>
                </c:pt>
                <c:pt idx="15327">
                  <c:v>0.99977879672919101</c:v>
                </c:pt>
                <c:pt idx="15328">
                  <c:v>0.99977879672919101</c:v>
                </c:pt>
                <c:pt idx="15329">
                  <c:v>0.99978629514515061</c:v>
                </c:pt>
                <c:pt idx="15330">
                  <c:v>0.99979004435313035</c:v>
                </c:pt>
                <c:pt idx="15331">
                  <c:v>0.99977879672919101</c:v>
                </c:pt>
                <c:pt idx="15332">
                  <c:v>0.9997712983132313</c:v>
                </c:pt>
                <c:pt idx="15333">
                  <c:v>0.99976754910525156</c:v>
                </c:pt>
                <c:pt idx="15334">
                  <c:v>0.99975630148131212</c:v>
                </c:pt>
                <c:pt idx="15335">
                  <c:v>0.99973755544141296</c:v>
                </c:pt>
                <c:pt idx="15336">
                  <c:v>0.99974880306535241</c:v>
                </c:pt>
                <c:pt idx="15337">
                  <c:v>0.99975630148131212</c:v>
                </c:pt>
                <c:pt idx="15338">
                  <c:v>0.99976379989727171</c:v>
                </c:pt>
                <c:pt idx="15339">
                  <c:v>0.9997712983132313</c:v>
                </c:pt>
                <c:pt idx="15340">
                  <c:v>0.99977504752121116</c:v>
                </c:pt>
                <c:pt idx="15341">
                  <c:v>0.99976754910525156</c:v>
                </c:pt>
                <c:pt idx="15342">
                  <c:v>0.99976379989727171</c:v>
                </c:pt>
                <c:pt idx="15343">
                  <c:v>0.99975630148131212</c:v>
                </c:pt>
                <c:pt idx="15344">
                  <c:v>0.99973380623343322</c:v>
                </c:pt>
                <c:pt idx="15345">
                  <c:v>0.99974130464939281</c:v>
                </c:pt>
                <c:pt idx="15346">
                  <c:v>0.99975255227333226</c:v>
                </c:pt>
                <c:pt idx="15347">
                  <c:v>0.99976005068929186</c:v>
                </c:pt>
                <c:pt idx="15348">
                  <c:v>0.99976754910525156</c:v>
                </c:pt>
                <c:pt idx="15349">
                  <c:v>0.99977879672919101</c:v>
                </c:pt>
                <c:pt idx="15350">
                  <c:v>0.9997712983132313</c:v>
                </c:pt>
                <c:pt idx="15351">
                  <c:v>0.99976379989727171</c:v>
                </c:pt>
                <c:pt idx="15352">
                  <c:v>0.99976005068929186</c:v>
                </c:pt>
                <c:pt idx="15353">
                  <c:v>0.99973755544141296</c:v>
                </c:pt>
                <c:pt idx="15354">
                  <c:v>0.99974130464939281</c:v>
                </c:pt>
                <c:pt idx="15355">
                  <c:v>0.99975255227333226</c:v>
                </c:pt>
                <c:pt idx="15356">
                  <c:v>0.99976005068929186</c:v>
                </c:pt>
                <c:pt idx="15357">
                  <c:v>0.9997712983132313</c:v>
                </c:pt>
                <c:pt idx="15358">
                  <c:v>0.99977879672919101</c:v>
                </c:pt>
                <c:pt idx="15359">
                  <c:v>0.99977879672919101</c:v>
                </c:pt>
                <c:pt idx="15360">
                  <c:v>0.99977504752121116</c:v>
                </c:pt>
                <c:pt idx="15361">
                  <c:v>0.99977879672919101</c:v>
                </c:pt>
                <c:pt idx="15362">
                  <c:v>0.99975630148131212</c:v>
                </c:pt>
                <c:pt idx="15363">
                  <c:v>0.99973755544141296</c:v>
                </c:pt>
                <c:pt idx="15364">
                  <c:v>0.99974880306535241</c:v>
                </c:pt>
                <c:pt idx="15365">
                  <c:v>0.99976005068929186</c:v>
                </c:pt>
                <c:pt idx="15366">
                  <c:v>0.9997712983132313</c:v>
                </c:pt>
                <c:pt idx="15367">
                  <c:v>0.99977879672919101</c:v>
                </c:pt>
                <c:pt idx="15368">
                  <c:v>0.99978629514515061</c:v>
                </c:pt>
                <c:pt idx="15369">
                  <c:v>0.99978629514515061</c:v>
                </c:pt>
                <c:pt idx="15370">
                  <c:v>0.9997937935611102</c:v>
                </c:pt>
                <c:pt idx="15371">
                  <c:v>0.99977879672919101</c:v>
                </c:pt>
                <c:pt idx="15372">
                  <c:v>0.99973380623343322</c:v>
                </c:pt>
                <c:pt idx="15373">
                  <c:v>0.99974880306535241</c:v>
                </c:pt>
                <c:pt idx="15374">
                  <c:v>0.99976379989727171</c:v>
                </c:pt>
                <c:pt idx="15375">
                  <c:v>0.99977504752121116</c:v>
                </c:pt>
                <c:pt idx="15376">
                  <c:v>0.99978254593717075</c:v>
                </c:pt>
                <c:pt idx="15377">
                  <c:v>0.99979004435313035</c:v>
                </c:pt>
                <c:pt idx="15378">
                  <c:v>0.99979754276909005</c:v>
                </c:pt>
                <c:pt idx="15379">
                  <c:v>0.9998087903930295</c:v>
                </c:pt>
                <c:pt idx="15380">
                  <c:v>0.99980504118504965</c:v>
                </c:pt>
                <c:pt idx="15381">
                  <c:v>0.99974505385737267</c:v>
                </c:pt>
                <c:pt idx="15382">
                  <c:v>0.99975630148131212</c:v>
                </c:pt>
                <c:pt idx="15383">
                  <c:v>0.99976754910525156</c:v>
                </c:pt>
                <c:pt idx="15384">
                  <c:v>0.99977879672919101</c:v>
                </c:pt>
                <c:pt idx="15385">
                  <c:v>0.99979004435313035</c:v>
                </c:pt>
                <c:pt idx="15386">
                  <c:v>0.99980129197706979</c:v>
                </c:pt>
                <c:pt idx="15387">
                  <c:v>0.99981253960100924</c:v>
                </c:pt>
                <c:pt idx="15388">
                  <c:v>0.99982003801696895</c:v>
                </c:pt>
                <c:pt idx="15389">
                  <c:v>0.99984253326484784</c:v>
                </c:pt>
                <c:pt idx="15390">
                  <c:v>0.99984253326484784</c:v>
                </c:pt>
                <c:pt idx="15391">
                  <c:v>0.99982753643292854</c:v>
                </c:pt>
                <c:pt idx="15392">
                  <c:v>0.99981253960100924</c:v>
                </c:pt>
                <c:pt idx="15393">
                  <c:v>0.99980129197706979</c:v>
                </c:pt>
                <c:pt idx="15394">
                  <c:v>0.99979004435313035</c:v>
                </c:pt>
                <c:pt idx="15395">
                  <c:v>0.99978254593717075</c:v>
                </c:pt>
                <c:pt idx="15396">
                  <c:v>0.99976754910525156</c:v>
                </c:pt>
                <c:pt idx="15397">
                  <c:v>0.99975630148131212</c:v>
                </c:pt>
                <c:pt idx="15398">
                  <c:v>0.99974880306535241</c:v>
                </c:pt>
                <c:pt idx="15399">
                  <c:v>0.99981253960100924</c:v>
                </c:pt>
                <c:pt idx="15400">
                  <c:v>0.99980504118504965</c:v>
                </c:pt>
                <c:pt idx="15401">
                  <c:v>0.99980504118504965</c:v>
                </c:pt>
                <c:pt idx="15402">
                  <c:v>0.9997937935611102</c:v>
                </c:pt>
                <c:pt idx="15403">
                  <c:v>0.99978629514515061</c:v>
                </c:pt>
                <c:pt idx="15404">
                  <c:v>0.99977504752121116</c:v>
                </c:pt>
                <c:pt idx="15405">
                  <c:v>0.99976754910525156</c:v>
                </c:pt>
                <c:pt idx="15406">
                  <c:v>0.99975255227333226</c:v>
                </c:pt>
                <c:pt idx="15407">
                  <c:v>0.99973380623343322</c:v>
                </c:pt>
                <c:pt idx="15408">
                  <c:v>0.99978254593717075</c:v>
                </c:pt>
                <c:pt idx="15409">
                  <c:v>0.99978629514515061</c:v>
                </c:pt>
                <c:pt idx="15410">
                  <c:v>0.99978629514515061</c:v>
                </c:pt>
                <c:pt idx="15411">
                  <c:v>0.99978629514515061</c:v>
                </c:pt>
                <c:pt idx="15412">
                  <c:v>0.99977879672919101</c:v>
                </c:pt>
                <c:pt idx="15413">
                  <c:v>0.99977504752121116</c:v>
                </c:pt>
                <c:pt idx="15414">
                  <c:v>0.99976754910525156</c:v>
                </c:pt>
                <c:pt idx="15415">
                  <c:v>0.99975630148131212</c:v>
                </c:pt>
                <c:pt idx="15416">
                  <c:v>0.99973380623343322</c:v>
                </c:pt>
                <c:pt idx="15417">
                  <c:v>0.99975630148131212</c:v>
                </c:pt>
                <c:pt idx="15418">
                  <c:v>0.99976379989727171</c:v>
                </c:pt>
                <c:pt idx="15419">
                  <c:v>0.9997712983132313</c:v>
                </c:pt>
                <c:pt idx="15420">
                  <c:v>0.9997712983132313</c:v>
                </c:pt>
                <c:pt idx="15421">
                  <c:v>0.99977504752121116</c:v>
                </c:pt>
                <c:pt idx="15422">
                  <c:v>0.9997712983132313</c:v>
                </c:pt>
                <c:pt idx="15423">
                  <c:v>0.99976754910525156</c:v>
                </c:pt>
                <c:pt idx="15424">
                  <c:v>0.99975630148131212</c:v>
                </c:pt>
                <c:pt idx="15425">
                  <c:v>0.99973380623343322</c:v>
                </c:pt>
                <c:pt idx="15426">
                  <c:v>0.99974130464939281</c:v>
                </c:pt>
                <c:pt idx="15427">
                  <c:v>0.99975255227333226</c:v>
                </c:pt>
                <c:pt idx="15428">
                  <c:v>0.99976005068929186</c:v>
                </c:pt>
                <c:pt idx="15429">
                  <c:v>0.9997712983132313</c:v>
                </c:pt>
                <c:pt idx="15430">
                  <c:v>0.99977504752121116</c:v>
                </c:pt>
                <c:pt idx="15431">
                  <c:v>0.9997712983132313</c:v>
                </c:pt>
                <c:pt idx="15432">
                  <c:v>0.99976754910525156</c:v>
                </c:pt>
                <c:pt idx="15433">
                  <c:v>0.99976005068929186</c:v>
                </c:pt>
                <c:pt idx="15434">
                  <c:v>0.99973380623343322</c:v>
                </c:pt>
                <c:pt idx="15435">
                  <c:v>0.99974130464939281</c:v>
                </c:pt>
                <c:pt idx="15436">
                  <c:v>0.99975255227333226</c:v>
                </c:pt>
                <c:pt idx="15437">
                  <c:v>0.99976005068929186</c:v>
                </c:pt>
                <c:pt idx="15438">
                  <c:v>0.9997712983132313</c:v>
                </c:pt>
                <c:pt idx="15439">
                  <c:v>0.99977879672919101</c:v>
                </c:pt>
                <c:pt idx="15440">
                  <c:v>0.99977504752121116</c:v>
                </c:pt>
                <c:pt idx="15441">
                  <c:v>0.9997712983132313</c:v>
                </c:pt>
                <c:pt idx="15442">
                  <c:v>0.99977879672919101</c:v>
                </c:pt>
                <c:pt idx="15443">
                  <c:v>0.99976005068929186</c:v>
                </c:pt>
                <c:pt idx="15444">
                  <c:v>0.99973755544141296</c:v>
                </c:pt>
                <c:pt idx="15445">
                  <c:v>0.99975255227333226</c:v>
                </c:pt>
                <c:pt idx="15446">
                  <c:v>0.99976379989727171</c:v>
                </c:pt>
                <c:pt idx="15447">
                  <c:v>0.9997712983132313</c:v>
                </c:pt>
                <c:pt idx="15448">
                  <c:v>0.99978254593717075</c:v>
                </c:pt>
                <c:pt idx="15449">
                  <c:v>0.99977879672919101</c:v>
                </c:pt>
                <c:pt idx="15450">
                  <c:v>0.99978629514515061</c:v>
                </c:pt>
                <c:pt idx="15451">
                  <c:v>0.9997937935611102</c:v>
                </c:pt>
                <c:pt idx="15452">
                  <c:v>0.99978629514515061</c:v>
                </c:pt>
                <c:pt idx="15453">
                  <c:v>0.99973380623343322</c:v>
                </c:pt>
                <c:pt idx="15454">
                  <c:v>0.99974880306535241</c:v>
                </c:pt>
                <c:pt idx="15455">
                  <c:v>0.99976379989727171</c:v>
                </c:pt>
                <c:pt idx="15456">
                  <c:v>0.99977504752121116</c:v>
                </c:pt>
                <c:pt idx="15457">
                  <c:v>0.99978254593717075</c:v>
                </c:pt>
                <c:pt idx="15458">
                  <c:v>0.99979004435313035</c:v>
                </c:pt>
                <c:pt idx="15459">
                  <c:v>0.99979754276909005</c:v>
                </c:pt>
                <c:pt idx="15460">
                  <c:v>0.99980504118504965</c:v>
                </c:pt>
                <c:pt idx="15461">
                  <c:v>0.99981253960100924</c:v>
                </c:pt>
                <c:pt idx="15462">
                  <c:v>0.99974505385737267</c:v>
                </c:pt>
                <c:pt idx="15463">
                  <c:v>0.99975630148131212</c:v>
                </c:pt>
                <c:pt idx="15464">
                  <c:v>0.99976754910525156</c:v>
                </c:pt>
                <c:pt idx="15465">
                  <c:v>0.99977879672919101</c:v>
                </c:pt>
                <c:pt idx="15466">
                  <c:v>0.99978629514515061</c:v>
                </c:pt>
                <c:pt idx="15467">
                  <c:v>0.99980129197706979</c:v>
                </c:pt>
                <c:pt idx="15468">
                  <c:v>0.99981253960100924</c:v>
                </c:pt>
                <c:pt idx="15469">
                  <c:v>0.99982003801696895</c:v>
                </c:pt>
                <c:pt idx="15470">
                  <c:v>0.99983503484888814</c:v>
                </c:pt>
                <c:pt idx="15471">
                  <c:v>0.99983878405686799</c:v>
                </c:pt>
                <c:pt idx="15472">
                  <c:v>0.99982378722494869</c:v>
                </c:pt>
                <c:pt idx="15473">
                  <c:v>0.9998162888089891</c:v>
                </c:pt>
                <c:pt idx="15474">
                  <c:v>0.99980129197706979</c:v>
                </c:pt>
                <c:pt idx="15475">
                  <c:v>0.99979004435313035</c:v>
                </c:pt>
                <c:pt idx="15476">
                  <c:v>0.99977879672919101</c:v>
                </c:pt>
                <c:pt idx="15477">
                  <c:v>0.99976754910525156</c:v>
                </c:pt>
                <c:pt idx="15478">
                  <c:v>0.99975630148131212</c:v>
                </c:pt>
                <c:pt idx="15479">
                  <c:v>0.99974505385737267</c:v>
                </c:pt>
                <c:pt idx="15480">
                  <c:v>0.9998162888089891</c:v>
                </c:pt>
                <c:pt idx="15481">
                  <c:v>0.99980504118504965</c:v>
                </c:pt>
                <c:pt idx="15482">
                  <c:v>0.9997937935611102</c:v>
                </c:pt>
                <c:pt idx="15483">
                  <c:v>0.9997937935611102</c:v>
                </c:pt>
                <c:pt idx="15484">
                  <c:v>0.99978629514515061</c:v>
                </c:pt>
                <c:pt idx="15485">
                  <c:v>0.99977879672919101</c:v>
                </c:pt>
                <c:pt idx="15486">
                  <c:v>0.99976379989727171</c:v>
                </c:pt>
                <c:pt idx="15487">
                  <c:v>0.99975255227333226</c:v>
                </c:pt>
                <c:pt idx="15488">
                  <c:v>0.99973380623343322</c:v>
                </c:pt>
                <c:pt idx="15489">
                  <c:v>0.99979004435313035</c:v>
                </c:pt>
                <c:pt idx="15490">
                  <c:v>0.99978254593717075</c:v>
                </c:pt>
                <c:pt idx="15491">
                  <c:v>0.99977879672919101</c:v>
                </c:pt>
                <c:pt idx="15492">
                  <c:v>0.99978629514515061</c:v>
                </c:pt>
                <c:pt idx="15493">
                  <c:v>0.99977879672919101</c:v>
                </c:pt>
                <c:pt idx="15494">
                  <c:v>0.99977504752121116</c:v>
                </c:pt>
                <c:pt idx="15495">
                  <c:v>0.99976754910525156</c:v>
                </c:pt>
                <c:pt idx="15496">
                  <c:v>0.99975255227333226</c:v>
                </c:pt>
                <c:pt idx="15497">
                  <c:v>0.99973380623343322</c:v>
                </c:pt>
                <c:pt idx="15498">
                  <c:v>0.99976754910525156</c:v>
                </c:pt>
                <c:pt idx="15499">
                  <c:v>0.99976005068929186</c:v>
                </c:pt>
                <c:pt idx="15500">
                  <c:v>0.99976754910525156</c:v>
                </c:pt>
                <c:pt idx="15501">
                  <c:v>0.99977504752121116</c:v>
                </c:pt>
                <c:pt idx="15502">
                  <c:v>0.9997712983132313</c:v>
                </c:pt>
                <c:pt idx="15503">
                  <c:v>0.9997712983132313</c:v>
                </c:pt>
                <c:pt idx="15504">
                  <c:v>0.99976754910525156</c:v>
                </c:pt>
                <c:pt idx="15505">
                  <c:v>0.99975255227333226</c:v>
                </c:pt>
                <c:pt idx="15506">
                  <c:v>0.99973755544141296</c:v>
                </c:pt>
                <c:pt idx="15507">
                  <c:v>0.99974130464939281</c:v>
                </c:pt>
                <c:pt idx="15508">
                  <c:v>0.99975255227333226</c:v>
                </c:pt>
                <c:pt idx="15509">
                  <c:v>0.99976379989727171</c:v>
                </c:pt>
                <c:pt idx="15510">
                  <c:v>0.9997712983132313</c:v>
                </c:pt>
                <c:pt idx="15511">
                  <c:v>0.9997712983132313</c:v>
                </c:pt>
                <c:pt idx="15512">
                  <c:v>0.9997712983132313</c:v>
                </c:pt>
                <c:pt idx="15513">
                  <c:v>0.99976754910525156</c:v>
                </c:pt>
                <c:pt idx="15514">
                  <c:v>0.99976005068929186</c:v>
                </c:pt>
                <c:pt idx="15515">
                  <c:v>0.99973755544141296</c:v>
                </c:pt>
                <c:pt idx="15516">
                  <c:v>0.99974130464939281</c:v>
                </c:pt>
                <c:pt idx="15517">
                  <c:v>0.99975255227333226</c:v>
                </c:pt>
                <c:pt idx="15518">
                  <c:v>0.99976379989727171</c:v>
                </c:pt>
                <c:pt idx="15519">
                  <c:v>0.9997712983132313</c:v>
                </c:pt>
                <c:pt idx="15520">
                  <c:v>0.9997712983132313</c:v>
                </c:pt>
                <c:pt idx="15521">
                  <c:v>0.99977504752121116</c:v>
                </c:pt>
                <c:pt idx="15522">
                  <c:v>0.99977504752121116</c:v>
                </c:pt>
                <c:pt idx="15523">
                  <c:v>0.99978254593717075</c:v>
                </c:pt>
                <c:pt idx="15524">
                  <c:v>0.99976379989727171</c:v>
                </c:pt>
                <c:pt idx="15525">
                  <c:v>0.99974130464939281</c:v>
                </c:pt>
                <c:pt idx="15526">
                  <c:v>0.99975255227333226</c:v>
                </c:pt>
                <c:pt idx="15527">
                  <c:v>0.99976379989727171</c:v>
                </c:pt>
                <c:pt idx="15528">
                  <c:v>0.9997712983132313</c:v>
                </c:pt>
                <c:pt idx="15529">
                  <c:v>0.99977504752121116</c:v>
                </c:pt>
                <c:pt idx="15530">
                  <c:v>0.99977879672919101</c:v>
                </c:pt>
                <c:pt idx="15531">
                  <c:v>0.99978629514515061</c:v>
                </c:pt>
                <c:pt idx="15532">
                  <c:v>0.9997937935611102</c:v>
                </c:pt>
                <c:pt idx="15533">
                  <c:v>0.99979004435313035</c:v>
                </c:pt>
                <c:pt idx="15534">
                  <c:v>0.99974130464939281</c:v>
                </c:pt>
                <c:pt idx="15535">
                  <c:v>0.99975255227333226</c:v>
                </c:pt>
                <c:pt idx="15536">
                  <c:v>0.99976379989727171</c:v>
                </c:pt>
                <c:pt idx="15537">
                  <c:v>0.99977504752121116</c:v>
                </c:pt>
                <c:pt idx="15538">
                  <c:v>0.99978254593717075</c:v>
                </c:pt>
                <c:pt idx="15539">
                  <c:v>0.99979004435313035</c:v>
                </c:pt>
                <c:pt idx="15540">
                  <c:v>0.99980129197706979</c:v>
                </c:pt>
                <c:pt idx="15541">
                  <c:v>0.99980504118504965</c:v>
                </c:pt>
                <c:pt idx="15542">
                  <c:v>0.99981253960100924</c:v>
                </c:pt>
                <c:pt idx="15543">
                  <c:v>0.99974505385737267</c:v>
                </c:pt>
                <c:pt idx="15544">
                  <c:v>0.99975630148131212</c:v>
                </c:pt>
                <c:pt idx="15545">
                  <c:v>0.99976754910525156</c:v>
                </c:pt>
                <c:pt idx="15546">
                  <c:v>0.99977879672919101</c:v>
                </c:pt>
                <c:pt idx="15547">
                  <c:v>0.99979004435313035</c:v>
                </c:pt>
                <c:pt idx="15548">
                  <c:v>0.99980129197706979</c:v>
                </c:pt>
                <c:pt idx="15549">
                  <c:v>0.99981253960100924</c:v>
                </c:pt>
                <c:pt idx="15550">
                  <c:v>0.99982378722494869</c:v>
                </c:pt>
                <c:pt idx="15551">
                  <c:v>0.99983503484888814</c:v>
                </c:pt>
                <c:pt idx="15552">
                  <c:v>0.99983878405686799</c:v>
                </c:pt>
                <c:pt idx="15553">
                  <c:v>0.99982378722494869</c:v>
                </c:pt>
                <c:pt idx="15554">
                  <c:v>0.99981253960100924</c:v>
                </c:pt>
                <c:pt idx="15555">
                  <c:v>0.99980129197706979</c:v>
                </c:pt>
                <c:pt idx="15556">
                  <c:v>0.9997937935611102</c:v>
                </c:pt>
                <c:pt idx="15557">
                  <c:v>0.99978254593717075</c:v>
                </c:pt>
                <c:pt idx="15558">
                  <c:v>0.99976754910525156</c:v>
                </c:pt>
                <c:pt idx="15559">
                  <c:v>0.99975630148131212</c:v>
                </c:pt>
                <c:pt idx="15560">
                  <c:v>0.99974505385737267</c:v>
                </c:pt>
                <c:pt idx="15561">
                  <c:v>0.99981253960100924</c:v>
                </c:pt>
                <c:pt idx="15562">
                  <c:v>0.99980504118504965</c:v>
                </c:pt>
                <c:pt idx="15563">
                  <c:v>0.99979754276909005</c:v>
                </c:pt>
                <c:pt idx="15564">
                  <c:v>0.9997937935611102</c:v>
                </c:pt>
                <c:pt idx="15565">
                  <c:v>0.99978629514515061</c:v>
                </c:pt>
                <c:pt idx="15566">
                  <c:v>0.99977879672919101</c:v>
                </c:pt>
                <c:pt idx="15567">
                  <c:v>0.99976754910525156</c:v>
                </c:pt>
                <c:pt idx="15568">
                  <c:v>0.99975630148131212</c:v>
                </c:pt>
                <c:pt idx="15569">
                  <c:v>0.99973380623343322</c:v>
                </c:pt>
                <c:pt idx="15570">
                  <c:v>0.99979004435313035</c:v>
                </c:pt>
                <c:pt idx="15571">
                  <c:v>0.99978254593717075</c:v>
                </c:pt>
                <c:pt idx="15572">
                  <c:v>0.99978254593717075</c:v>
                </c:pt>
                <c:pt idx="15573">
                  <c:v>0.99978254593717075</c:v>
                </c:pt>
                <c:pt idx="15574">
                  <c:v>0.99977504752121116</c:v>
                </c:pt>
                <c:pt idx="15575">
                  <c:v>0.99977504752121116</c:v>
                </c:pt>
                <c:pt idx="15576">
                  <c:v>0.99976754910525156</c:v>
                </c:pt>
                <c:pt idx="15577">
                  <c:v>0.99975255227333226</c:v>
                </c:pt>
                <c:pt idx="15578">
                  <c:v>0.99973380623343322</c:v>
                </c:pt>
                <c:pt idx="15579">
                  <c:v>0.99976379989727171</c:v>
                </c:pt>
                <c:pt idx="15580">
                  <c:v>0.99976379989727171</c:v>
                </c:pt>
                <c:pt idx="15581">
                  <c:v>0.9997712983132313</c:v>
                </c:pt>
                <c:pt idx="15582">
                  <c:v>0.99977504752121116</c:v>
                </c:pt>
                <c:pt idx="15583">
                  <c:v>0.9997712983132313</c:v>
                </c:pt>
                <c:pt idx="15584">
                  <c:v>0.9997712983132313</c:v>
                </c:pt>
                <c:pt idx="15585">
                  <c:v>0.99976754910525156</c:v>
                </c:pt>
                <c:pt idx="15586">
                  <c:v>0.99975255227333226</c:v>
                </c:pt>
                <c:pt idx="15587">
                  <c:v>0.99973380623343322</c:v>
                </c:pt>
                <c:pt idx="15588">
                  <c:v>0.99974130464939281</c:v>
                </c:pt>
                <c:pt idx="15589">
                  <c:v>0.99975255227333226</c:v>
                </c:pt>
                <c:pt idx="15590">
                  <c:v>0.99976379989727171</c:v>
                </c:pt>
                <c:pt idx="15591">
                  <c:v>0.99976754910525156</c:v>
                </c:pt>
                <c:pt idx="15592">
                  <c:v>0.99976754910525156</c:v>
                </c:pt>
                <c:pt idx="15593">
                  <c:v>0.99976754910525156</c:v>
                </c:pt>
                <c:pt idx="15594">
                  <c:v>0.99976754910525156</c:v>
                </c:pt>
                <c:pt idx="15595">
                  <c:v>0.99975630148131212</c:v>
                </c:pt>
                <c:pt idx="15596">
                  <c:v>0.99973755544141296</c:v>
                </c:pt>
                <c:pt idx="15597">
                  <c:v>0.99974130464939281</c:v>
                </c:pt>
                <c:pt idx="15598">
                  <c:v>0.99975255227333226</c:v>
                </c:pt>
                <c:pt idx="15599">
                  <c:v>0.99976379989727171</c:v>
                </c:pt>
                <c:pt idx="15600">
                  <c:v>0.9997712983132313</c:v>
                </c:pt>
                <c:pt idx="15601">
                  <c:v>0.99976754910525156</c:v>
                </c:pt>
                <c:pt idx="15602">
                  <c:v>0.9997712983132313</c:v>
                </c:pt>
                <c:pt idx="15603">
                  <c:v>0.99977879672919101</c:v>
                </c:pt>
                <c:pt idx="15604">
                  <c:v>0.99977879672919101</c:v>
                </c:pt>
                <c:pt idx="15605">
                  <c:v>0.99976005068929186</c:v>
                </c:pt>
                <c:pt idx="15606">
                  <c:v>0.99973755544141296</c:v>
                </c:pt>
                <c:pt idx="15607">
                  <c:v>0.99975255227333226</c:v>
                </c:pt>
                <c:pt idx="15608">
                  <c:v>0.99976379989727171</c:v>
                </c:pt>
                <c:pt idx="15609">
                  <c:v>0.9997712983132313</c:v>
                </c:pt>
                <c:pt idx="15610">
                  <c:v>0.9997712983132313</c:v>
                </c:pt>
                <c:pt idx="15611">
                  <c:v>0.99977879672919101</c:v>
                </c:pt>
                <c:pt idx="15612">
                  <c:v>0.99979004435313035</c:v>
                </c:pt>
                <c:pt idx="15613">
                  <c:v>0.99979754276909005</c:v>
                </c:pt>
                <c:pt idx="15614">
                  <c:v>0.99979004435313035</c:v>
                </c:pt>
                <c:pt idx="15615">
                  <c:v>0.99973755544141296</c:v>
                </c:pt>
                <c:pt idx="15616">
                  <c:v>0.99975255227333226</c:v>
                </c:pt>
                <c:pt idx="15617">
                  <c:v>0.99976379989727171</c:v>
                </c:pt>
                <c:pt idx="15618">
                  <c:v>0.9997712983132313</c:v>
                </c:pt>
                <c:pt idx="15619">
                  <c:v>0.99978254593717075</c:v>
                </c:pt>
                <c:pt idx="15620">
                  <c:v>0.99979004435313035</c:v>
                </c:pt>
                <c:pt idx="15621">
                  <c:v>0.99980129197706979</c:v>
                </c:pt>
                <c:pt idx="15622">
                  <c:v>0.9998087903930295</c:v>
                </c:pt>
                <c:pt idx="15623">
                  <c:v>0.99982003801696895</c:v>
                </c:pt>
                <c:pt idx="15624">
                  <c:v>0.99974505385737267</c:v>
                </c:pt>
                <c:pt idx="15625">
                  <c:v>0.99975630148131212</c:v>
                </c:pt>
                <c:pt idx="15626">
                  <c:v>0.99976754910525156</c:v>
                </c:pt>
                <c:pt idx="15627">
                  <c:v>0.99977879672919101</c:v>
                </c:pt>
                <c:pt idx="15628">
                  <c:v>0.99979004435313035</c:v>
                </c:pt>
                <c:pt idx="15629">
                  <c:v>0.99980129197706979</c:v>
                </c:pt>
                <c:pt idx="15630">
                  <c:v>0.99981253960100924</c:v>
                </c:pt>
                <c:pt idx="15631">
                  <c:v>0.99982003801696895</c:v>
                </c:pt>
                <c:pt idx="15632">
                  <c:v>0.99983503484888814</c:v>
                </c:pt>
                <c:pt idx="15633">
                  <c:v>0.99984253326484784</c:v>
                </c:pt>
                <c:pt idx="15634">
                  <c:v>0.99982378722494869</c:v>
                </c:pt>
                <c:pt idx="15635">
                  <c:v>0.99981253960100924</c:v>
                </c:pt>
                <c:pt idx="15636">
                  <c:v>0.99980129197706979</c:v>
                </c:pt>
                <c:pt idx="15637">
                  <c:v>0.9997937935611102</c:v>
                </c:pt>
                <c:pt idx="15638">
                  <c:v>0.99978254593717075</c:v>
                </c:pt>
                <c:pt idx="15639">
                  <c:v>0.99976754910525156</c:v>
                </c:pt>
                <c:pt idx="15640">
                  <c:v>0.99975630148131212</c:v>
                </c:pt>
                <c:pt idx="15641">
                  <c:v>0.99974505385737267</c:v>
                </c:pt>
                <c:pt idx="15642">
                  <c:v>0.99981253960100924</c:v>
                </c:pt>
                <c:pt idx="15643">
                  <c:v>0.99980504118504965</c:v>
                </c:pt>
                <c:pt idx="15644">
                  <c:v>0.99980129197706979</c:v>
                </c:pt>
                <c:pt idx="15645">
                  <c:v>0.99979004435313035</c:v>
                </c:pt>
                <c:pt idx="15646">
                  <c:v>0.99978254593717075</c:v>
                </c:pt>
                <c:pt idx="15647">
                  <c:v>0.99977879672919101</c:v>
                </c:pt>
                <c:pt idx="15648">
                  <c:v>0.99976754910525156</c:v>
                </c:pt>
                <c:pt idx="15649">
                  <c:v>0.99975255227333226</c:v>
                </c:pt>
                <c:pt idx="15650">
                  <c:v>0.99973755544141296</c:v>
                </c:pt>
                <c:pt idx="15651">
                  <c:v>0.99978629514515061</c:v>
                </c:pt>
                <c:pt idx="15652">
                  <c:v>0.99978629514515061</c:v>
                </c:pt>
                <c:pt idx="15653">
                  <c:v>0.99979004435313035</c:v>
                </c:pt>
                <c:pt idx="15654">
                  <c:v>0.99978254593717075</c:v>
                </c:pt>
                <c:pt idx="15655">
                  <c:v>0.99977504752121116</c:v>
                </c:pt>
                <c:pt idx="15656">
                  <c:v>0.99977504752121116</c:v>
                </c:pt>
                <c:pt idx="15657">
                  <c:v>0.99976754910525156</c:v>
                </c:pt>
                <c:pt idx="15658">
                  <c:v>0.99975255227333226</c:v>
                </c:pt>
                <c:pt idx="15659">
                  <c:v>0.99973755544141296</c:v>
                </c:pt>
                <c:pt idx="15660">
                  <c:v>0.99975630148131212</c:v>
                </c:pt>
                <c:pt idx="15661">
                  <c:v>0.99976754910525156</c:v>
                </c:pt>
                <c:pt idx="15662">
                  <c:v>0.99977504752121116</c:v>
                </c:pt>
                <c:pt idx="15663">
                  <c:v>0.9997712983132313</c:v>
                </c:pt>
                <c:pt idx="15664">
                  <c:v>0.9997712983132313</c:v>
                </c:pt>
                <c:pt idx="15665">
                  <c:v>0.9997712983132313</c:v>
                </c:pt>
                <c:pt idx="15666">
                  <c:v>0.99976754910525156</c:v>
                </c:pt>
                <c:pt idx="15667">
                  <c:v>0.99975255227333226</c:v>
                </c:pt>
                <c:pt idx="15668">
                  <c:v>0.99973755544141296</c:v>
                </c:pt>
                <c:pt idx="15669">
                  <c:v>0.99973755544141296</c:v>
                </c:pt>
                <c:pt idx="15670">
                  <c:v>0.99975255227333226</c:v>
                </c:pt>
                <c:pt idx="15671">
                  <c:v>0.99976379989727171</c:v>
                </c:pt>
                <c:pt idx="15672">
                  <c:v>0.99976754910525156</c:v>
                </c:pt>
                <c:pt idx="15673">
                  <c:v>0.99976754910525156</c:v>
                </c:pt>
                <c:pt idx="15674">
                  <c:v>0.99976754910525156</c:v>
                </c:pt>
                <c:pt idx="15675">
                  <c:v>0.99976754910525156</c:v>
                </c:pt>
                <c:pt idx="15676">
                  <c:v>0.99975255227333226</c:v>
                </c:pt>
                <c:pt idx="15677">
                  <c:v>0.99973755544141296</c:v>
                </c:pt>
                <c:pt idx="15678">
                  <c:v>0.99973380623343322</c:v>
                </c:pt>
                <c:pt idx="15679">
                  <c:v>0.99975255227333226</c:v>
                </c:pt>
                <c:pt idx="15680">
                  <c:v>0.99976379989727171</c:v>
                </c:pt>
                <c:pt idx="15681">
                  <c:v>0.99976754910525156</c:v>
                </c:pt>
                <c:pt idx="15682">
                  <c:v>0.99976754910525156</c:v>
                </c:pt>
                <c:pt idx="15683">
                  <c:v>0.9997712983132313</c:v>
                </c:pt>
                <c:pt idx="15684">
                  <c:v>0.99977504752121116</c:v>
                </c:pt>
                <c:pt idx="15685">
                  <c:v>0.99978254593717075</c:v>
                </c:pt>
                <c:pt idx="15686">
                  <c:v>0.99976005068929186</c:v>
                </c:pt>
                <c:pt idx="15687">
                  <c:v>0.99973380623343322</c:v>
                </c:pt>
                <c:pt idx="15688">
                  <c:v>0.99975255227333226</c:v>
                </c:pt>
                <c:pt idx="15689">
                  <c:v>0.99976379989727171</c:v>
                </c:pt>
                <c:pt idx="15690">
                  <c:v>0.9997712983132313</c:v>
                </c:pt>
                <c:pt idx="15691">
                  <c:v>0.99977504752121116</c:v>
                </c:pt>
                <c:pt idx="15692">
                  <c:v>0.99977879672919101</c:v>
                </c:pt>
                <c:pt idx="15693">
                  <c:v>0.99978629514515061</c:v>
                </c:pt>
                <c:pt idx="15694">
                  <c:v>0.99979754276909005</c:v>
                </c:pt>
                <c:pt idx="15695">
                  <c:v>0.99979004435313035</c:v>
                </c:pt>
                <c:pt idx="15696">
                  <c:v>0.99973380623343322</c:v>
                </c:pt>
                <c:pt idx="15697">
                  <c:v>0.99975255227333226</c:v>
                </c:pt>
                <c:pt idx="15698">
                  <c:v>0.99976379989727171</c:v>
                </c:pt>
                <c:pt idx="15699">
                  <c:v>0.99977504752121116</c:v>
                </c:pt>
                <c:pt idx="15700">
                  <c:v>0.99978254593717075</c:v>
                </c:pt>
                <c:pt idx="15701">
                  <c:v>0.99979004435313035</c:v>
                </c:pt>
                <c:pt idx="15702">
                  <c:v>0.99980129197706979</c:v>
                </c:pt>
                <c:pt idx="15703">
                  <c:v>0.9998087903930295</c:v>
                </c:pt>
                <c:pt idx="15704">
                  <c:v>0.9998162888089891</c:v>
                </c:pt>
                <c:pt idx="15705">
                  <c:v>0.99974505385737267</c:v>
                </c:pt>
                <c:pt idx="15706">
                  <c:v>0.99975630148131212</c:v>
                </c:pt>
                <c:pt idx="15707">
                  <c:v>0.99976754910525156</c:v>
                </c:pt>
                <c:pt idx="15708">
                  <c:v>0.99977879672919101</c:v>
                </c:pt>
                <c:pt idx="15709">
                  <c:v>0.99979004435313035</c:v>
                </c:pt>
                <c:pt idx="15710">
                  <c:v>0.99980129197706979</c:v>
                </c:pt>
                <c:pt idx="15711">
                  <c:v>0.99981253960100924</c:v>
                </c:pt>
                <c:pt idx="15712">
                  <c:v>0.99982378722494869</c:v>
                </c:pt>
                <c:pt idx="15713">
                  <c:v>0.99983878405686799</c:v>
                </c:pt>
                <c:pt idx="15714">
                  <c:v>0.99983878405686799</c:v>
                </c:pt>
                <c:pt idx="15715">
                  <c:v>0.99982378722494869</c:v>
                </c:pt>
                <c:pt idx="15716">
                  <c:v>0.99981253960100924</c:v>
                </c:pt>
                <c:pt idx="15717">
                  <c:v>0.99980129197706979</c:v>
                </c:pt>
                <c:pt idx="15718">
                  <c:v>0.99979004435313035</c:v>
                </c:pt>
                <c:pt idx="15719">
                  <c:v>0.99977879672919101</c:v>
                </c:pt>
                <c:pt idx="15720">
                  <c:v>0.99976754910525156</c:v>
                </c:pt>
                <c:pt idx="15721">
                  <c:v>0.99975630148131212</c:v>
                </c:pt>
                <c:pt idx="15722">
                  <c:v>0.99974505385737267</c:v>
                </c:pt>
                <c:pt idx="15723">
                  <c:v>0.99981253960100924</c:v>
                </c:pt>
                <c:pt idx="15724">
                  <c:v>0.99980504118504965</c:v>
                </c:pt>
                <c:pt idx="15725">
                  <c:v>0.99979754276909005</c:v>
                </c:pt>
                <c:pt idx="15726">
                  <c:v>0.99979004435313035</c:v>
                </c:pt>
                <c:pt idx="15727">
                  <c:v>0.99978629514515061</c:v>
                </c:pt>
                <c:pt idx="15728">
                  <c:v>0.99977504752121116</c:v>
                </c:pt>
                <c:pt idx="15729">
                  <c:v>0.99976754910525156</c:v>
                </c:pt>
                <c:pt idx="15730">
                  <c:v>0.99975255227333226</c:v>
                </c:pt>
                <c:pt idx="15731">
                  <c:v>0.99974130464939281</c:v>
                </c:pt>
                <c:pt idx="15732">
                  <c:v>0.99978254593717075</c:v>
                </c:pt>
                <c:pt idx="15733">
                  <c:v>0.99978629514515061</c:v>
                </c:pt>
                <c:pt idx="15734">
                  <c:v>0.99979004435313035</c:v>
                </c:pt>
                <c:pt idx="15735">
                  <c:v>0.99977879672919101</c:v>
                </c:pt>
                <c:pt idx="15736">
                  <c:v>0.99977879672919101</c:v>
                </c:pt>
                <c:pt idx="15737">
                  <c:v>0.99977504752121116</c:v>
                </c:pt>
                <c:pt idx="15738">
                  <c:v>0.99976754910525156</c:v>
                </c:pt>
                <c:pt idx="15739">
                  <c:v>0.99975255227333226</c:v>
                </c:pt>
                <c:pt idx="15740">
                  <c:v>0.99973755544141296</c:v>
                </c:pt>
                <c:pt idx="15741">
                  <c:v>0.99975255227333226</c:v>
                </c:pt>
                <c:pt idx="15742">
                  <c:v>0.99976754910525156</c:v>
                </c:pt>
                <c:pt idx="15743">
                  <c:v>0.99977879672919101</c:v>
                </c:pt>
                <c:pt idx="15744">
                  <c:v>0.9997712983132313</c:v>
                </c:pt>
                <c:pt idx="15745">
                  <c:v>0.9997712983132313</c:v>
                </c:pt>
                <c:pt idx="15746">
                  <c:v>0.9997712983132313</c:v>
                </c:pt>
                <c:pt idx="15747">
                  <c:v>0.99976379989727171</c:v>
                </c:pt>
                <c:pt idx="15748">
                  <c:v>0.99975255227333226</c:v>
                </c:pt>
                <c:pt idx="15749">
                  <c:v>0.99973755544141296</c:v>
                </c:pt>
                <c:pt idx="15750">
                  <c:v>0.99973380623343322</c:v>
                </c:pt>
                <c:pt idx="15751">
                  <c:v>0.99974880306535241</c:v>
                </c:pt>
                <c:pt idx="15752">
                  <c:v>0.99976754910525156</c:v>
                </c:pt>
                <c:pt idx="15753">
                  <c:v>0.99976754910525156</c:v>
                </c:pt>
                <c:pt idx="15754">
                  <c:v>0.99976754910525156</c:v>
                </c:pt>
                <c:pt idx="15755">
                  <c:v>0.9997712983132313</c:v>
                </c:pt>
                <c:pt idx="15756">
                  <c:v>0.99976379989727171</c:v>
                </c:pt>
                <c:pt idx="15757">
                  <c:v>0.99975630148131212</c:v>
                </c:pt>
                <c:pt idx="15758">
                  <c:v>0.99973755544141296</c:v>
                </c:pt>
                <c:pt idx="15759">
                  <c:v>0.99973380623343322</c:v>
                </c:pt>
                <c:pt idx="15760">
                  <c:v>0.99974880306535241</c:v>
                </c:pt>
                <c:pt idx="15761">
                  <c:v>0.99976379989727171</c:v>
                </c:pt>
                <c:pt idx="15762">
                  <c:v>0.9997712983132313</c:v>
                </c:pt>
                <c:pt idx="15763">
                  <c:v>0.9997712983132313</c:v>
                </c:pt>
                <c:pt idx="15764">
                  <c:v>0.99977504752121116</c:v>
                </c:pt>
                <c:pt idx="15765">
                  <c:v>0.99977879672919101</c:v>
                </c:pt>
                <c:pt idx="15766">
                  <c:v>0.99977504752121116</c:v>
                </c:pt>
                <c:pt idx="15767">
                  <c:v>0.99976379989727171</c:v>
                </c:pt>
                <c:pt idx="15768">
                  <c:v>0.99973380623343322</c:v>
                </c:pt>
                <c:pt idx="15769">
                  <c:v>0.99974880306535241</c:v>
                </c:pt>
                <c:pt idx="15770">
                  <c:v>0.99976379989727171</c:v>
                </c:pt>
                <c:pt idx="15771">
                  <c:v>0.99977504752121116</c:v>
                </c:pt>
                <c:pt idx="15772">
                  <c:v>0.99977879672919101</c:v>
                </c:pt>
                <c:pt idx="15773">
                  <c:v>0.99978254593717075</c:v>
                </c:pt>
                <c:pt idx="15774">
                  <c:v>0.9997937935611102</c:v>
                </c:pt>
                <c:pt idx="15775">
                  <c:v>0.9997937935611102</c:v>
                </c:pt>
                <c:pt idx="15776">
                  <c:v>0.99979004435313035</c:v>
                </c:pt>
                <c:pt idx="15777">
                  <c:v>0.99973380623343322</c:v>
                </c:pt>
                <c:pt idx="15778">
                  <c:v>0.99975255227333226</c:v>
                </c:pt>
                <c:pt idx="15779">
                  <c:v>0.99976379989727171</c:v>
                </c:pt>
                <c:pt idx="15780">
                  <c:v>0.99977504752121116</c:v>
                </c:pt>
                <c:pt idx="15781">
                  <c:v>0.99978254593717075</c:v>
                </c:pt>
                <c:pt idx="15782">
                  <c:v>0.9997937935611102</c:v>
                </c:pt>
                <c:pt idx="15783">
                  <c:v>0.99980129197706979</c:v>
                </c:pt>
                <c:pt idx="15784">
                  <c:v>0.9998087903930295</c:v>
                </c:pt>
                <c:pt idx="15785">
                  <c:v>0.9998087903930295</c:v>
                </c:pt>
                <c:pt idx="15786">
                  <c:v>0.99974130464939281</c:v>
                </c:pt>
                <c:pt idx="15787">
                  <c:v>0.99975630148131212</c:v>
                </c:pt>
                <c:pt idx="15788">
                  <c:v>0.99976754910525156</c:v>
                </c:pt>
                <c:pt idx="15789">
                  <c:v>0.99977879672919101</c:v>
                </c:pt>
                <c:pt idx="15790">
                  <c:v>0.99978629514515061</c:v>
                </c:pt>
                <c:pt idx="15791">
                  <c:v>0.99980129197706979</c:v>
                </c:pt>
                <c:pt idx="15792">
                  <c:v>0.99981253960100924</c:v>
                </c:pt>
                <c:pt idx="15793">
                  <c:v>0.99982003801696895</c:v>
                </c:pt>
                <c:pt idx="15794">
                  <c:v>0.99983878405686799</c:v>
                </c:pt>
                <c:pt idx="15795">
                  <c:v>0.99984628247282759</c:v>
                </c:pt>
                <c:pt idx="15796">
                  <c:v>0.99982378722494869</c:v>
                </c:pt>
                <c:pt idx="15797">
                  <c:v>0.99981253960100924</c:v>
                </c:pt>
                <c:pt idx="15798">
                  <c:v>0.99980129197706979</c:v>
                </c:pt>
                <c:pt idx="15799">
                  <c:v>0.99979004435313035</c:v>
                </c:pt>
                <c:pt idx="15800">
                  <c:v>0.99977879672919101</c:v>
                </c:pt>
                <c:pt idx="15801">
                  <c:v>0.99976754910525156</c:v>
                </c:pt>
                <c:pt idx="15802">
                  <c:v>0.99975630148131212</c:v>
                </c:pt>
                <c:pt idx="15803">
                  <c:v>0.99974505385737267</c:v>
                </c:pt>
                <c:pt idx="15804">
                  <c:v>0.99981253960100924</c:v>
                </c:pt>
                <c:pt idx="15805">
                  <c:v>0.99980504118504965</c:v>
                </c:pt>
                <c:pt idx="15806">
                  <c:v>0.99979754276909005</c:v>
                </c:pt>
                <c:pt idx="15807">
                  <c:v>0.99979004435313035</c:v>
                </c:pt>
                <c:pt idx="15808">
                  <c:v>0.99978629514515061</c:v>
                </c:pt>
                <c:pt idx="15809">
                  <c:v>0.99977504752121116</c:v>
                </c:pt>
                <c:pt idx="15810">
                  <c:v>0.99976379989727171</c:v>
                </c:pt>
                <c:pt idx="15811">
                  <c:v>0.99975255227333226</c:v>
                </c:pt>
                <c:pt idx="15812">
                  <c:v>0.99973380623343322</c:v>
                </c:pt>
                <c:pt idx="15813">
                  <c:v>0.99978254593717075</c:v>
                </c:pt>
                <c:pt idx="15814">
                  <c:v>0.99978629514515061</c:v>
                </c:pt>
                <c:pt idx="15815">
                  <c:v>0.99978629514515061</c:v>
                </c:pt>
                <c:pt idx="15816">
                  <c:v>0.99978629514515061</c:v>
                </c:pt>
                <c:pt idx="15817">
                  <c:v>0.99978254593717075</c:v>
                </c:pt>
                <c:pt idx="15818">
                  <c:v>0.99977504752121116</c:v>
                </c:pt>
                <c:pt idx="15819">
                  <c:v>0.99976379989727171</c:v>
                </c:pt>
                <c:pt idx="15820">
                  <c:v>0.99975255227333226</c:v>
                </c:pt>
                <c:pt idx="15821">
                  <c:v>0.99973755544141296</c:v>
                </c:pt>
                <c:pt idx="15822">
                  <c:v>0.99975255227333226</c:v>
                </c:pt>
                <c:pt idx="15823">
                  <c:v>0.99976754910525156</c:v>
                </c:pt>
                <c:pt idx="15824">
                  <c:v>0.99977879672919101</c:v>
                </c:pt>
                <c:pt idx="15825">
                  <c:v>0.99977879672919101</c:v>
                </c:pt>
                <c:pt idx="15826">
                  <c:v>0.99977879672919101</c:v>
                </c:pt>
                <c:pt idx="15827">
                  <c:v>0.9997712983132313</c:v>
                </c:pt>
                <c:pt idx="15828">
                  <c:v>0.99976005068929186</c:v>
                </c:pt>
                <c:pt idx="15829">
                  <c:v>0.99975255227333226</c:v>
                </c:pt>
                <c:pt idx="15830">
                  <c:v>0.99973755544141296</c:v>
                </c:pt>
                <c:pt idx="15831">
                  <c:v>0.99973755544141296</c:v>
                </c:pt>
                <c:pt idx="15832">
                  <c:v>0.99975255227333226</c:v>
                </c:pt>
                <c:pt idx="15833">
                  <c:v>0.99976379989727171</c:v>
                </c:pt>
                <c:pt idx="15834">
                  <c:v>0.99976754910525156</c:v>
                </c:pt>
                <c:pt idx="15835">
                  <c:v>0.99977504752121116</c:v>
                </c:pt>
                <c:pt idx="15836">
                  <c:v>0.99976754910525156</c:v>
                </c:pt>
                <c:pt idx="15837">
                  <c:v>0.99976005068929186</c:v>
                </c:pt>
                <c:pt idx="15838">
                  <c:v>0.99974880306535241</c:v>
                </c:pt>
                <c:pt idx="15839">
                  <c:v>0.99973755544141296</c:v>
                </c:pt>
                <c:pt idx="15840">
                  <c:v>0.99973380623343322</c:v>
                </c:pt>
                <c:pt idx="15841">
                  <c:v>0.99974880306535241</c:v>
                </c:pt>
                <c:pt idx="15842">
                  <c:v>0.99976379989727171</c:v>
                </c:pt>
                <c:pt idx="15843">
                  <c:v>0.99976754910525156</c:v>
                </c:pt>
                <c:pt idx="15844">
                  <c:v>0.9997712983132313</c:v>
                </c:pt>
                <c:pt idx="15845">
                  <c:v>0.99977879672919101</c:v>
                </c:pt>
                <c:pt idx="15846">
                  <c:v>0.99977504752121116</c:v>
                </c:pt>
                <c:pt idx="15847">
                  <c:v>0.9997712983132313</c:v>
                </c:pt>
                <c:pt idx="15848">
                  <c:v>0.99976379989727171</c:v>
                </c:pt>
                <c:pt idx="15849">
                  <c:v>0.99973755544141296</c:v>
                </c:pt>
                <c:pt idx="15850">
                  <c:v>0.99974880306535241</c:v>
                </c:pt>
                <c:pt idx="15851">
                  <c:v>0.99976379989727171</c:v>
                </c:pt>
                <c:pt idx="15852">
                  <c:v>0.9997712983132313</c:v>
                </c:pt>
                <c:pt idx="15853">
                  <c:v>0.99977504752121116</c:v>
                </c:pt>
                <c:pt idx="15854">
                  <c:v>0.99978629514515061</c:v>
                </c:pt>
                <c:pt idx="15855">
                  <c:v>0.99979004435313035</c:v>
                </c:pt>
                <c:pt idx="15856">
                  <c:v>0.99979004435313035</c:v>
                </c:pt>
                <c:pt idx="15857">
                  <c:v>0.99978629514515061</c:v>
                </c:pt>
                <c:pt idx="15858">
                  <c:v>0.99973755544141296</c:v>
                </c:pt>
                <c:pt idx="15859">
                  <c:v>0.99975255227333226</c:v>
                </c:pt>
                <c:pt idx="15860">
                  <c:v>0.99976379989727171</c:v>
                </c:pt>
                <c:pt idx="15861">
                  <c:v>0.99977504752121116</c:v>
                </c:pt>
                <c:pt idx="15862">
                  <c:v>0.99978254593717075</c:v>
                </c:pt>
                <c:pt idx="15863">
                  <c:v>0.9997937935611102</c:v>
                </c:pt>
                <c:pt idx="15864">
                  <c:v>0.99980129197706979</c:v>
                </c:pt>
                <c:pt idx="15865">
                  <c:v>0.99980504118504965</c:v>
                </c:pt>
                <c:pt idx="15866">
                  <c:v>0.9998087903930295</c:v>
                </c:pt>
                <c:pt idx="15867">
                  <c:v>0.99974505385737267</c:v>
                </c:pt>
                <c:pt idx="15868">
                  <c:v>0.99975630148131212</c:v>
                </c:pt>
                <c:pt idx="15869">
                  <c:v>0.99976754910525156</c:v>
                </c:pt>
                <c:pt idx="15870">
                  <c:v>0.99977879672919101</c:v>
                </c:pt>
                <c:pt idx="15871">
                  <c:v>0.99979004435313035</c:v>
                </c:pt>
                <c:pt idx="15872">
                  <c:v>0.99980129197706979</c:v>
                </c:pt>
                <c:pt idx="15873">
                  <c:v>0.99981253960100924</c:v>
                </c:pt>
                <c:pt idx="15874">
                  <c:v>0.99982378722494869</c:v>
                </c:pt>
                <c:pt idx="15875">
                  <c:v>0.99984253326484784</c:v>
                </c:pt>
                <c:pt idx="15876">
                  <c:v>0.99984628247282759</c:v>
                </c:pt>
                <c:pt idx="15877">
                  <c:v>0.99982378722494869</c:v>
                </c:pt>
                <c:pt idx="15878">
                  <c:v>0.99981253960100924</c:v>
                </c:pt>
                <c:pt idx="15879">
                  <c:v>0.99980129197706979</c:v>
                </c:pt>
                <c:pt idx="15880">
                  <c:v>0.99979004435313035</c:v>
                </c:pt>
                <c:pt idx="15881">
                  <c:v>0.99977879672919101</c:v>
                </c:pt>
                <c:pt idx="15882">
                  <c:v>0.99976754910525156</c:v>
                </c:pt>
                <c:pt idx="15883">
                  <c:v>0.99975630148131212</c:v>
                </c:pt>
                <c:pt idx="15884">
                  <c:v>0.99974880306535241</c:v>
                </c:pt>
                <c:pt idx="15885">
                  <c:v>0.9998087903930295</c:v>
                </c:pt>
                <c:pt idx="15886">
                  <c:v>0.99980504118504965</c:v>
                </c:pt>
                <c:pt idx="15887">
                  <c:v>0.99979754276909005</c:v>
                </c:pt>
                <c:pt idx="15888">
                  <c:v>0.9997937935611102</c:v>
                </c:pt>
                <c:pt idx="15889">
                  <c:v>0.99978629514515061</c:v>
                </c:pt>
                <c:pt idx="15890">
                  <c:v>0.99977504752121116</c:v>
                </c:pt>
                <c:pt idx="15891">
                  <c:v>0.99976379989727171</c:v>
                </c:pt>
                <c:pt idx="15892">
                  <c:v>0.99975255227333226</c:v>
                </c:pt>
                <c:pt idx="15893">
                  <c:v>0.99973755544141296</c:v>
                </c:pt>
                <c:pt idx="15894">
                  <c:v>0.99978254593717075</c:v>
                </c:pt>
                <c:pt idx="15895">
                  <c:v>0.99978629514515061</c:v>
                </c:pt>
                <c:pt idx="15896">
                  <c:v>0.99979004435313035</c:v>
                </c:pt>
                <c:pt idx="15897">
                  <c:v>0.99978254593717075</c:v>
                </c:pt>
                <c:pt idx="15898">
                  <c:v>0.99978254593717075</c:v>
                </c:pt>
                <c:pt idx="15899">
                  <c:v>0.99977504752121116</c:v>
                </c:pt>
                <c:pt idx="15900">
                  <c:v>0.99976379989727171</c:v>
                </c:pt>
                <c:pt idx="15901">
                  <c:v>0.99975255227333226</c:v>
                </c:pt>
                <c:pt idx="15902">
                  <c:v>0.99973755544141296</c:v>
                </c:pt>
                <c:pt idx="15903">
                  <c:v>0.99975255227333226</c:v>
                </c:pt>
                <c:pt idx="15904">
                  <c:v>0.99976754910525156</c:v>
                </c:pt>
                <c:pt idx="15905">
                  <c:v>0.99977504752121116</c:v>
                </c:pt>
                <c:pt idx="15906">
                  <c:v>0.99977504752121116</c:v>
                </c:pt>
                <c:pt idx="15907">
                  <c:v>0.99977504752121116</c:v>
                </c:pt>
                <c:pt idx="15908">
                  <c:v>0.9997712983132313</c:v>
                </c:pt>
                <c:pt idx="15909">
                  <c:v>0.99976005068929186</c:v>
                </c:pt>
                <c:pt idx="15910">
                  <c:v>0.99974880306535241</c:v>
                </c:pt>
                <c:pt idx="15911">
                  <c:v>0.99973755544141296</c:v>
                </c:pt>
                <c:pt idx="15912">
                  <c:v>0.99974130464939281</c:v>
                </c:pt>
                <c:pt idx="15913">
                  <c:v>0.99975630148131212</c:v>
                </c:pt>
                <c:pt idx="15914">
                  <c:v>0.99976379989727171</c:v>
                </c:pt>
                <c:pt idx="15915">
                  <c:v>0.99976754910525156</c:v>
                </c:pt>
                <c:pt idx="15916">
                  <c:v>0.9997712983132313</c:v>
                </c:pt>
                <c:pt idx="15917">
                  <c:v>0.99976754910525156</c:v>
                </c:pt>
                <c:pt idx="15918">
                  <c:v>0.99975630148131212</c:v>
                </c:pt>
                <c:pt idx="15919">
                  <c:v>0.99974505385737267</c:v>
                </c:pt>
                <c:pt idx="15920">
                  <c:v>0.99974130464939281</c:v>
                </c:pt>
                <c:pt idx="15921">
                  <c:v>0.99974130464939281</c:v>
                </c:pt>
                <c:pt idx="15922">
                  <c:v>0.99975255227333226</c:v>
                </c:pt>
                <c:pt idx="15923">
                  <c:v>0.99976379989727171</c:v>
                </c:pt>
                <c:pt idx="15924">
                  <c:v>0.99976754910525156</c:v>
                </c:pt>
                <c:pt idx="15925">
                  <c:v>0.99977504752121116</c:v>
                </c:pt>
                <c:pt idx="15926">
                  <c:v>0.99977504752121116</c:v>
                </c:pt>
                <c:pt idx="15927">
                  <c:v>0.9997712983132313</c:v>
                </c:pt>
                <c:pt idx="15928">
                  <c:v>0.99976379989727171</c:v>
                </c:pt>
                <c:pt idx="15929">
                  <c:v>0.99976005068929186</c:v>
                </c:pt>
                <c:pt idx="15930">
                  <c:v>0.99974130464939281</c:v>
                </c:pt>
                <c:pt idx="15931">
                  <c:v>0.99975255227333226</c:v>
                </c:pt>
                <c:pt idx="15932">
                  <c:v>0.99976379989727171</c:v>
                </c:pt>
                <c:pt idx="15933">
                  <c:v>0.99976754910525156</c:v>
                </c:pt>
                <c:pt idx="15934">
                  <c:v>0.99977879672919101</c:v>
                </c:pt>
                <c:pt idx="15935">
                  <c:v>0.99978629514515061</c:v>
                </c:pt>
                <c:pt idx="15936">
                  <c:v>0.99979004435313035</c:v>
                </c:pt>
                <c:pt idx="15937">
                  <c:v>0.99978254593717075</c:v>
                </c:pt>
                <c:pt idx="15938">
                  <c:v>0.99978254593717075</c:v>
                </c:pt>
                <c:pt idx="15939">
                  <c:v>0.99974130464939281</c:v>
                </c:pt>
                <c:pt idx="15940">
                  <c:v>0.99975255227333226</c:v>
                </c:pt>
                <c:pt idx="15941">
                  <c:v>0.99976379989727171</c:v>
                </c:pt>
                <c:pt idx="15942">
                  <c:v>0.99977504752121116</c:v>
                </c:pt>
                <c:pt idx="15943">
                  <c:v>0.99978254593717075</c:v>
                </c:pt>
                <c:pt idx="15944">
                  <c:v>0.9997937935611102</c:v>
                </c:pt>
                <c:pt idx="15945">
                  <c:v>0.99980129197706979</c:v>
                </c:pt>
                <c:pt idx="15946">
                  <c:v>0.99980129197706979</c:v>
                </c:pt>
                <c:pt idx="15947">
                  <c:v>0.99981253960100924</c:v>
                </c:pt>
                <c:pt idx="15948">
                  <c:v>0.99974505385737267</c:v>
                </c:pt>
                <c:pt idx="15949">
                  <c:v>0.99975630148131212</c:v>
                </c:pt>
                <c:pt idx="15950">
                  <c:v>0.9997712983132313</c:v>
                </c:pt>
                <c:pt idx="15951">
                  <c:v>0.99977879672919101</c:v>
                </c:pt>
                <c:pt idx="15952">
                  <c:v>0.99979004435313035</c:v>
                </c:pt>
                <c:pt idx="15953">
                  <c:v>0.99979754276909005</c:v>
                </c:pt>
                <c:pt idx="15954">
                  <c:v>0.9998087903930295</c:v>
                </c:pt>
                <c:pt idx="15955">
                  <c:v>0.99982753643292854</c:v>
                </c:pt>
                <c:pt idx="15956">
                  <c:v>0.99984253326484784</c:v>
                </c:pt>
                <c:pt idx="15957">
                  <c:v>0.99984253326484784</c:v>
                </c:pt>
                <c:pt idx="15958">
                  <c:v>0.99982378722494869</c:v>
                </c:pt>
                <c:pt idx="15959">
                  <c:v>0.99981253960100924</c:v>
                </c:pt>
                <c:pt idx="15960">
                  <c:v>0.99980129197706979</c:v>
                </c:pt>
                <c:pt idx="15961">
                  <c:v>0.99979004435313035</c:v>
                </c:pt>
                <c:pt idx="15962">
                  <c:v>0.99977879672919101</c:v>
                </c:pt>
                <c:pt idx="15963">
                  <c:v>0.99976754910525156</c:v>
                </c:pt>
                <c:pt idx="15964">
                  <c:v>0.99975630148131212</c:v>
                </c:pt>
                <c:pt idx="15965">
                  <c:v>0.99974505385737267</c:v>
                </c:pt>
                <c:pt idx="15966">
                  <c:v>0.99981253960100924</c:v>
                </c:pt>
                <c:pt idx="15967">
                  <c:v>0.99980129197706979</c:v>
                </c:pt>
                <c:pt idx="15968">
                  <c:v>0.99979004435313035</c:v>
                </c:pt>
                <c:pt idx="15969">
                  <c:v>0.99979004435313035</c:v>
                </c:pt>
                <c:pt idx="15970">
                  <c:v>0.99978254593717075</c:v>
                </c:pt>
                <c:pt idx="15971">
                  <c:v>0.99977504752121116</c:v>
                </c:pt>
                <c:pt idx="15972">
                  <c:v>0.99976379989727171</c:v>
                </c:pt>
                <c:pt idx="15973">
                  <c:v>0.99975255227333226</c:v>
                </c:pt>
                <c:pt idx="15974">
                  <c:v>0.99973755544141296</c:v>
                </c:pt>
                <c:pt idx="15975">
                  <c:v>0.99978254593717075</c:v>
                </c:pt>
                <c:pt idx="15976">
                  <c:v>0.9997712983132313</c:v>
                </c:pt>
                <c:pt idx="15977">
                  <c:v>0.99978254593717075</c:v>
                </c:pt>
                <c:pt idx="15978">
                  <c:v>0.99978254593717075</c:v>
                </c:pt>
                <c:pt idx="15979">
                  <c:v>0.99977504752121116</c:v>
                </c:pt>
                <c:pt idx="15980">
                  <c:v>0.99977504752121116</c:v>
                </c:pt>
                <c:pt idx="15981">
                  <c:v>0.99976379989727171</c:v>
                </c:pt>
                <c:pt idx="15982">
                  <c:v>0.99975255227333226</c:v>
                </c:pt>
                <c:pt idx="15983">
                  <c:v>0.99973755544141296</c:v>
                </c:pt>
                <c:pt idx="15984">
                  <c:v>0.99975255227333226</c:v>
                </c:pt>
                <c:pt idx="15985">
                  <c:v>0.99976379989727171</c:v>
                </c:pt>
                <c:pt idx="15986">
                  <c:v>0.9997712983132313</c:v>
                </c:pt>
                <c:pt idx="15987">
                  <c:v>0.99977504752121116</c:v>
                </c:pt>
                <c:pt idx="15988">
                  <c:v>0.9997712983132313</c:v>
                </c:pt>
                <c:pt idx="15989">
                  <c:v>0.9997712983132313</c:v>
                </c:pt>
                <c:pt idx="15990">
                  <c:v>0.99976379989727171</c:v>
                </c:pt>
                <c:pt idx="15991">
                  <c:v>0.99974880306535241</c:v>
                </c:pt>
                <c:pt idx="15992">
                  <c:v>0.99973755544141296</c:v>
                </c:pt>
                <c:pt idx="15993">
                  <c:v>0.99974505385737267</c:v>
                </c:pt>
                <c:pt idx="15994">
                  <c:v>0.99975255227333226</c:v>
                </c:pt>
                <c:pt idx="15995">
                  <c:v>0.99976005068929186</c:v>
                </c:pt>
                <c:pt idx="15996">
                  <c:v>0.99976754910525156</c:v>
                </c:pt>
                <c:pt idx="15997">
                  <c:v>0.9997712983132313</c:v>
                </c:pt>
                <c:pt idx="15998">
                  <c:v>0.99976754910525156</c:v>
                </c:pt>
                <c:pt idx="15999">
                  <c:v>0.99976005068929186</c:v>
                </c:pt>
                <c:pt idx="16000">
                  <c:v>0.99974880306535241</c:v>
                </c:pt>
                <c:pt idx="16001">
                  <c:v>0.99973755544141296</c:v>
                </c:pt>
                <c:pt idx="16002">
                  <c:v>0.99974505385737267</c:v>
                </c:pt>
                <c:pt idx="16003">
                  <c:v>0.99975630148131212</c:v>
                </c:pt>
                <c:pt idx="16004">
                  <c:v>0.99976379989727171</c:v>
                </c:pt>
                <c:pt idx="16005">
                  <c:v>0.9997712983132313</c:v>
                </c:pt>
                <c:pt idx="16006">
                  <c:v>0.99977879672919101</c:v>
                </c:pt>
                <c:pt idx="16007">
                  <c:v>0.99977504752121116</c:v>
                </c:pt>
                <c:pt idx="16008">
                  <c:v>0.99977879672919101</c:v>
                </c:pt>
                <c:pt idx="16009">
                  <c:v>0.99976754910525156</c:v>
                </c:pt>
                <c:pt idx="16010">
                  <c:v>0.99976005068929186</c:v>
                </c:pt>
                <c:pt idx="16011">
                  <c:v>0.99974505385737267</c:v>
                </c:pt>
                <c:pt idx="16012">
                  <c:v>0.99975630148131212</c:v>
                </c:pt>
                <c:pt idx="16013">
                  <c:v>0.99976379989727171</c:v>
                </c:pt>
                <c:pt idx="16014">
                  <c:v>0.99977504752121116</c:v>
                </c:pt>
                <c:pt idx="16015">
                  <c:v>0.99978254593717075</c:v>
                </c:pt>
                <c:pt idx="16016">
                  <c:v>0.99978254593717075</c:v>
                </c:pt>
                <c:pt idx="16017">
                  <c:v>0.99979004435313035</c:v>
                </c:pt>
                <c:pt idx="16018">
                  <c:v>0.99978254593717075</c:v>
                </c:pt>
                <c:pt idx="16019">
                  <c:v>0.99978629514515061</c:v>
                </c:pt>
                <c:pt idx="16020">
                  <c:v>0.99974130464939281</c:v>
                </c:pt>
                <c:pt idx="16021">
                  <c:v>0.99975630148131212</c:v>
                </c:pt>
                <c:pt idx="16022">
                  <c:v>0.99976379989727171</c:v>
                </c:pt>
                <c:pt idx="16023">
                  <c:v>0.99977504752121116</c:v>
                </c:pt>
                <c:pt idx="16024">
                  <c:v>0.99978629514515061</c:v>
                </c:pt>
                <c:pt idx="16025">
                  <c:v>0.99979004435313035</c:v>
                </c:pt>
                <c:pt idx="16026">
                  <c:v>0.99979754276909005</c:v>
                </c:pt>
                <c:pt idx="16027">
                  <c:v>0.99980129197706979</c:v>
                </c:pt>
                <c:pt idx="16028">
                  <c:v>0.99981253960100924</c:v>
                </c:pt>
                <c:pt idx="16029">
                  <c:v>0.99974505385737267</c:v>
                </c:pt>
                <c:pt idx="16030">
                  <c:v>0.99976005068929186</c:v>
                </c:pt>
                <c:pt idx="16031">
                  <c:v>0.9997712983132313</c:v>
                </c:pt>
                <c:pt idx="16032">
                  <c:v>0.99977879672919101</c:v>
                </c:pt>
                <c:pt idx="16033">
                  <c:v>0.99979004435313035</c:v>
                </c:pt>
                <c:pt idx="16034">
                  <c:v>0.99979754276909005</c:v>
                </c:pt>
                <c:pt idx="16035">
                  <c:v>0.99981253960100924</c:v>
                </c:pt>
                <c:pt idx="16036">
                  <c:v>0.99982378722494869</c:v>
                </c:pt>
                <c:pt idx="16037">
                  <c:v>0.99984253326484784</c:v>
                </c:pt>
                <c:pt idx="16038">
                  <c:v>0.99984253326484784</c:v>
                </c:pt>
                <c:pt idx="16039">
                  <c:v>0.99982753643292854</c:v>
                </c:pt>
                <c:pt idx="16040">
                  <c:v>0.9998087903930295</c:v>
                </c:pt>
                <c:pt idx="16041">
                  <c:v>0.99980129197706979</c:v>
                </c:pt>
                <c:pt idx="16042">
                  <c:v>0.99979004435313035</c:v>
                </c:pt>
                <c:pt idx="16043">
                  <c:v>0.99977879672919101</c:v>
                </c:pt>
                <c:pt idx="16044">
                  <c:v>0.99976754910525156</c:v>
                </c:pt>
                <c:pt idx="16045">
                  <c:v>0.99975630148131212</c:v>
                </c:pt>
                <c:pt idx="16046">
                  <c:v>0.99974505385737267</c:v>
                </c:pt>
                <c:pt idx="16047">
                  <c:v>0.99981253960100924</c:v>
                </c:pt>
                <c:pt idx="16048">
                  <c:v>0.99979754276909005</c:v>
                </c:pt>
                <c:pt idx="16049">
                  <c:v>0.99980129197706979</c:v>
                </c:pt>
                <c:pt idx="16050">
                  <c:v>0.99979004435313035</c:v>
                </c:pt>
                <c:pt idx="16051">
                  <c:v>0.99978254593717075</c:v>
                </c:pt>
                <c:pt idx="16052">
                  <c:v>0.99977504752121116</c:v>
                </c:pt>
                <c:pt idx="16053">
                  <c:v>0.99976379989727171</c:v>
                </c:pt>
                <c:pt idx="16054">
                  <c:v>0.99975255227333226</c:v>
                </c:pt>
                <c:pt idx="16055">
                  <c:v>0.99973755544141296</c:v>
                </c:pt>
                <c:pt idx="16056">
                  <c:v>0.99978254593717075</c:v>
                </c:pt>
                <c:pt idx="16057">
                  <c:v>0.99977879672919101</c:v>
                </c:pt>
                <c:pt idx="16058">
                  <c:v>0.99978629514515061</c:v>
                </c:pt>
                <c:pt idx="16059">
                  <c:v>0.99978254593717075</c:v>
                </c:pt>
                <c:pt idx="16060">
                  <c:v>0.99977504752121116</c:v>
                </c:pt>
                <c:pt idx="16061">
                  <c:v>0.9997712983132313</c:v>
                </c:pt>
                <c:pt idx="16062">
                  <c:v>0.99976379989727171</c:v>
                </c:pt>
                <c:pt idx="16063">
                  <c:v>0.99975255227333226</c:v>
                </c:pt>
                <c:pt idx="16064">
                  <c:v>0.99973755544141296</c:v>
                </c:pt>
                <c:pt idx="16065">
                  <c:v>0.99975255227333226</c:v>
                </c:pt>
                <c:pt idx="16066">
                  <c:v>0.99976005068929186</c:v>
                </c:pt>
                <c:pt idx="16067">
                  <c:v>0.9997712983132313</c:v>
                </c:pt>
                <c:pt idx="16068">
                  <c:v>0.99977504752121116</c:v>
                </c:pt>
                <c:pt idx="16069">
                  <c:v>0.9997712983132313</c:v>
                </c:pt>
                <c:pt idx="16070">
                  <c:v>0.99976754910525156</c:v>
                </c:pt>
                <c:pt idx="16071">
                  <c:v>0.99976379989727171</c:v>
                </c:pt>
                <c:pt idx="16072">
                  <c:v>0.99974880306535241</c:v>
                </c:pt>
                <c:pt idx="16073">
                  <c:v>0.99973380623343322</c:v>
                </c:pt>
                <c:pt idx="16074">
                  <c:v>0.99974505385737267</c:v>
                </c:pt>
                <c:pt idx="16075">
                  <c:v>0.99975255227333226</c:v>
                </c:pt>
                <c:pt idx="16076">
                  <c:v>0.99976005068929186</c:v>
                </c:pt>
                <c:pt idx="16077">
                  <c:v>0.99976754910525156</c:v>
                </c:pt>
                <c:pt idx="16078">
                  <c:v>0.9997712983132313</c:v>
                </c:pt>
                <c:pt idx="16079">
                  <c:v>0.99976754910525156</c:v>
                </c:pt>
                <c:pt idx="16080">
                  <c:v>0.99976379989727171</c:v>
                </c:pt>
                <c:pt idx="16081">
                  <c:v>0.99974880306535241</c:v>
                </c:pt>
                <c:pt idx="16082">
                  <c:v>0.99973380623343322</c:v>
                </c:pt>
                <c:pt idx="16083">
                  <c:v>0.99974505385737267</c:v>
                </c:pt>
                <c:pt idx="16084">
                  <c:v>0.99975630148131212</c:v>
                </c:pt>
                <c:pt idx="16085">
                  <c:v>0.99976379989727171</c:v>
                </c:pt>
                <c:pt idx="16086">
                  <c:v>0.9997712983132313</c:v>
                </c:pt>
                <c:pt idx="16087">
                  <c:v>0.99977504752121116</c:v>
                </c:pt>
                <c:pt idx="16088">
                  <c:v>0.99977504752121116</c:v>
                </c:pt>
                <c:pt idx="16089">
                  <c:v>0.99977879672919101</c:v>
                </c:pt>
                <c:pt idx="16090">
                  <c:v>0.99976379989727171</c:v>
                </c:pt>
                <c:pt idx="16091">
                  <c:v>0.99975255227333226</c:v>
                </c:pt>
                <c:pt idx="16092">
                  <c:v>0.99974505385737267</c:v>
                </c:pt>
                <c:pt idx="16093">
                  <c:v>0.99975630148131212</c:v>
                </c:pt>
                <c:pt idx="16094">
                  <c:v>0.99976379989727171</c:v>
                </c:pt>
                <c:pt idx="16095">
                  <c:v>0.99977504752121116</c:v>
                </c:pt>
                <c:pt idx="16096">
                  <c:v>0.99978254593717075</c:v>
                </c:pt>
                <c:pt idx="16097">
                  <c:v>0.99978254593717075</c:v>
                </c:pt>
                <c:pt idx="16098">
                  <c:v>0.99979004435313035</c:v>
                </c:pt>
                <c:pt idx="16099">
                  <c:v>0.99978254593717075</c:v>
                </c:pt>
                <c:pt idx="16100">
                  <c:v>0.99978254593717075</c:v>
                </c:pt>
                <c:pt idx="16101">
                  <c:v>0.99974505385737267</c:v>
                </c:pt>
                <c:pt idx="16102">
                  <c:v>0.99975630148131212</c:v>
                </c:pt>
                <c:pt idx="16103">
                  <c:v>0.99976754910525156</c:v>
                </c:pt>
                <c:pt idx="16104">
                  <c:v>0.99977504752121116</c:v>
                </c:pt>
                <c:pt idx="16105">
                  <c:v>0.99978629514515061</c:v>
                </c:pt>
                <c:pt idx="16106">
                  <c:v>0.99979004435313035</c:v>
                </c:pt>
                <c:pt idx="16107">
                  <c:v>0.99980129197706979</c:v>
                </c:pt>
                <c:pt idx="16108">
                  <c:v>0.99980129197706979</c:v>
                </c:pt>
                <c:pt idx="16109">
                  <c:v>0.99981253960100924</c:v>
                </c:pt>
                <c:pt idx="16110">
                  <c:v>0.99974505385737267</c:v>
                </c:pt>
                <c:pt idx="16111">
                  <c:v>0.99976005068929186</c:v>
                </c:pt>
                <c:pt idx="16112">
                  <c:v>0.9997712983132313</c:v>
                </c:pt>
                <c:pt idx="16113">
                  <c:v>0.99978254593717075</c:v>
                </c:pt>
                <c:pt idx="16114">
                  <c:v>0.99979004435313035</c:v>
                </c:pt>
                <c:pt idx="16115">
                  <c:v>0.99980129197706979</c:v>
                </c:pt>
                <c:pt idx="16116">
                  <c:v>0.99981253960100924</c:v>
                </c:pt>
                <c:pt idx="16117">
                  <c:v>0.99982753643292854</c:v>
                </c:pt>
                <c:pt idx="16118">
                  <c:v>0.99984253326484784</c:v>
                </c:pt>
                <c:pt idx="16119">
                  <c:v>0.99983878405686799</c:v>
                </c:pt>
                <c:pt idx="16120">
                  <c:v>0.99982753643292854</c:v>
                </c:pt>
                <c:pt idx="16121">
                  <c:v>0.99981253960100924</c:v>
                </c:pt>
                <c:pt idx="16122">
                  <c:v>0.99980129197706979</c:v>
                </c:pt>
                <c:pt idx="16123">
                  <c:v>0.99979004435313035</c:v>
                </c:pt>
                <c:pt idx="16124">
                  <c:v>0.99978254593717075</c:v>
                </c:pt>
                <c:pt idx="16125">
                  <c:v>0.9997712983132313</c:v>
                </c:pt>
                <c:pt idx="16126">
                  <c:v>0.99975630148131212</c:v>
                </c:pt>
                <c:pt idx="16127">
                  <c:v>0.99974505385737267</c:v>
                </c:pt>
                <c:pt idx="16128">
                  <c:v>0.9998087903930295</c:v>
                </c:pt>
                <c:pt idx="16129">
                  <c:v>0.99980129197706979</c:v>
                </c:pt>
                <c:pt idx="16130">
                  <c:v>0.99980129197706979</c:v>
                </c:pt>
                <c:pt idx="16131">
                  <c:v>0.99979004435313035</c:v>
                </c:pt>
                <c:pt idx="16132">
                  <c:v>0.99978254593717075</c:v>
                </c:pt>
                <c:pt idx="16133">
                  <c:v>0.99977504752121116</c:v>
                </c:pt>
                <c:pt idx="16134">
                  <c:v>0.99976379989727171</c:v>
                </c:pt>
                <c:pt idx="16135">
                  <c:v>0.99975255227333226</c:v>
                </c:pt>
                <c:pt idx="16136">
                  <c:v>0.99973755544141296</c:v>
                </c:pt>
                <c:pt idx="16137">
                  <c:v>0.99977879672919101</c:v>
                </c:pt>
                <c:pt idx="16138">
                  <c:v>0.99978254593717075</c:v>
                </c:pt>
                <c:pt idx="16139">
                  <c:v>0.99979004435313035</c:v>
                </c:pt>
                <c:pt idx="16140">
                  <c:v>0.99978254593717075</c:v>
                </c:pt>
                <c:pt idx="16141">
                  <c:v>0.99977879672919101</c:v>
                </c:pt>
                <c:pt idx="16142">
                  <c:v>0.9997712983132313</c:v>
                </c:pt>
                <c:pt idx="16143">
                  <c:v>0.99976379989727171</c:v>
                </c:pt>
                <c:pt idx="16144">
                  <c:v>0.99975255227333226</c:v>
                </c:pt>
                <c:pt idx="16145">
                  <c:v>0.99973755544141296</c:v>
                </c:pt>
                <c:pt idx="16146">
                  <c:v>0.99974880306535241</c:v>
                </c:pt>
                <c:pt idx="16147">
                  <c:v>0.99976379989727171</c:v>
                </c:pt>
                <c:pt idx="16148">
                  <c:v>0.9997712983132313</c:v>
                </c:pt>
                <c:pt idx="16149">
                  <c:v>0.99977504752121116</c:v>
                </c:pt>
                <c:pt idx="16150">
                  <c:v>0.99977504752121116</c:v>
                </c:pt>
                <c:pt idx="16151">
                  <c:v>0.9997712983132313</c:v>
                </c:pt>
                <c:pt idx="16152">
                  <c:v>0.99976379989727171</c:v>
                </c:pt>
                <c:pt idx="16153">
                  <c:v>0.99974880306535241</c:v>
                </c:pt>
                <c:pt idx="16154">
                  <c:v>0.99973380623343322</c:v>
                </c:pt>
                <c:pt idx="16155">
                  <c:v>0.99973755544141296</c:v>
                </c:pt>
                <c:pt idx="16156">
                  <c:v>0.99975630148131212</c:v>
                </c:pt>
                <c:pt idx="16157">
                  <c:v>0.99976379989727171</c:v>
                </c:pt>
                <c:pt idx="16158">
                  <c:v>0.99976754910525156</c:v>
                </c:pt>
                <c:pt idx="16159">
                  <c:v>0.99976754910525156</c:v>
                </c:pt>
                <c:pt idx="16160">
                  <c:v>0.99976754910525156</c:v>
                </c:pt>
                <c:pt idx="16161">
                  <c:v>0.99976005068929186</c:v>
                </c:pt>
                <c:pt idx="16162">
                  <c:v>0.99974505385737267</c:v>
                </c:pt>
                <c:pt idx="16163">
                  <c:v>0.99973005702545337</c:v>
                </c:pt>
                <c:pt idx="16164">
                  <c:v>0.99973380623343322</c:v>
                </c:pt>
                <c:pt idx="16165">
                  <c:v>0.99975255227333226</c:v>
                </c:pt>
                <c:pt idx="16166">
                  <c:v>0.99976005068929186</c:v>
                </c:pt>
                <c:pt idx="16167">
                  <c:v>0.99976754910525156</c:v>
                </c:pt>
                <c:pt idx="16168">
                  <c:v>0.99977504752121116</c:v>
                </c:pt>
                <c:pt idx="16169">
                  <c:v>0.99977504752121116</c:v>
                </c:pt>
                <c:pt idx="16170">
                  <c:v>0.99977879672919101</c:v>
                </c:pt>
                <c:pt idx="16171">
                  <c:v>0.99976379989727171</c:v>
                </c:pt>
                <c:pt idx="16172">
                  <c:v>0.99974880306535241</c:v>
                </c:pt>
                <c:pt idx="16173">
                  <c:v>0.99973755544141296</c:v>
                </c:pt>
                <c:pt idx="16174">
                  <c:v>0.99975255227333226</c:v>
                </c:pt>
                <c:pt idx="16175">
                  <c:v>0.99976379989727171</c:v>
                </c:pt>
                <c:pt idx="16176">
                  <c:v>0.9997712983132313</c:v>
                </c:pt>
                <c:pt idx="16177">
                  <c:v>0.99977879672919101</c:v>
                </c:pt>
                <c:pt idx="16178">
                  <c:v>0.99977879672919101</c:v>
                </c:pt>
                <c:pt idx="16179">
                  <c:v>0.99979004435313035</c:v>
                </c:pt>
                <c:pt idx="16180">
                  <c:v>0.99977879672919101</c:v>
                </c:pt>
                <c:pt idx="16181">
                  <c:v>0.9997712983132313</c:v>
                </c:pt>
                <c:pt idx="16182">
                  <c:v>0.99973755544141296</c:v>
                </c:pt>
                <c:pt idx="16183">
                  <c:v>0.99975255227333226</c:v>
                </c:pt>
                <c:pt idx="16184">
                  <c:v>0.99976379989727171</c:v>
                </c:pt>
                <c:pt idx="16185">
                  <c:v>0.99977504752121116</c:v>
                </c:pt>
                <c:pt idx="16186">
                  <c:v>0.99978629514515061</c:v>
                </c:pt>
                <c:pt idx="16187">
                  <c:v>0.99979004435313035</c:v>
                </c:pt>
                <c:pt idx="16188">
                  <c:v>0.99980129197706979</c:v>
                </c:pt>
                <c:pt idx="16189">
                  <c:v>0.99979754276909005</c:v>
                </c:pt>
                <c:pt idx="16190">
                  <c:v>0.99980504118504965</c:v>
                </c:pt>
                <c:pt idx="16191">
                  <c:v>0.99974505385737267</c:v>
                </c:pt>
                <c:pt idx="16192">
                  <c:v>0.99976005068929186</c:v>
                </c:pt>
                <c:pt idx="16193">
                  <c:v>0.9997712983132313</c:v>
                </c:pt>
                <c:pt idx="16194">
                  <c:v>0.99978254593717075</c:v>
                </c:pt>
                <c:pt idx="16195">
                  <c:v>0.99979004435313035</c:v>
                </c:pt>
                <c:pt idx="16196">
                  <c:v>0.99980129197706979</c:v>
                </c:pt>
                <c:pt idx="16197">
                  <c:v>0.99981253960100924</c:v>
                </c:pt>
                <c:pt idx="16198">
                  <c:v>0.99982753643292854</c:v>
                </c:pt>
                <c:pt idx="16199">
                  <c:v>0.99983878405686799</c:v>
                </c:pt>
                <c:pt idx="16200">
                  <c:v>0.99983878405686799</c:v>
                </c:pt>
                <c:pt idx="16201">
                  <c:v>0.99982753643292854</c:v>
                </c:pt>
                <c:pt idx="16202">
                  <c:v>0.99981253960100924</c:v>
                </c:pt>
                <c:pt idx="16203">
                  <c:v>0.99980129197706979</c:v>
                </c:pt>
                <c:pt idx="16204">
                  <c:v>0.99979004435313035</c:v>
                </c:pt>
                <c:pt idx="16205">
                  <c:v>0.99978254593717075</c:v>
                </c:pt>
                <c:pt idx="16206">
                  <c:v>0.9997712983132313</c:v>
                </c:pt>
                <c:pt idx="16207">
                  <c:v>0.99976005068929186</c:v>
                </c:pt>
                <c:pt idx="16208">
                  <c:v>0.99974505385737267</c:v>
                </c:pt>
                <c:pt idx="16209">
                  <c:v>0.9998087903930295</c:v>
                </c:pt>
                <c:pt idx="16210">
                  <c:v>0.99980504118504965</c:v>
                </c:pt>
                <c:pt idx="16211">
                  <c:v>0.99979754276909005</c:v>
                </c:pt>
                <c:pt idx="16212">
                  <c:v>0.99979004435313035</c:v>
                </c:pt>
                <c:pt idx="16213">
                  <c:v>0.99978629514515061</c:v>
                </c:pt>
                <c:pt idx="16214">
                  <c:v>0.99977879672919101</c:v>
                </c:pt>
                <c:pt idx="16215">
                  <c:v>0.99976754910525156</c:v>
                </c:pt>
                <c:pt idx="16216">
                  <c:v>0.99975255227333226</c:v>
                </c:pt>
                <c:pt idx="16217">
                  <c:v>0.99973755544141296</c:v>
                </c:pt>
                <c:pt idx="16218">
                  <c:v>0.9997712983132313</c:v>
                </c:pt>
                <c:pt idx="16219">
                  <c:v>0.99978254593717075</c:v>
                </c:pt>
                <c:pt idx="16220">
                  <c:v>0.99979004435313035</c:v>
                </c:pt>
                <c:pt idx="16221">
                  <c:v>0.99978254593717075</c:v>
                </c:pt>
                <c:pt idx="16222">
                  <c:v>0.99978254593717075</c:v>
                </c:pt>
                <c:pt idx="16223">
                  <c:v>0.99977504752121116</c:v>
                </c:pt>
                <c:pt idx="16224">
                  <c:v>0.99976379989727171</c:v>
                </c:pt>
                <c:pt idx="16225">
                  <c:v>0.99975255227333226</c:v>
                </c:pt>
                <c:pt idx="16226">
                  <c:v>0.99973755544141296</c:v>
                </c:pt>
                <c:pt idx="16227">
                  <c:v>0.99974505385737267</c:v>
                </c:pt>
                <c:pt idx="16228">
                  <c:v>0.99976379989727171</c:v>
                </c:pt>
                <c:pt idx="16229">
                  <c:v>0.99977504752121116</c:v>
                </c:pt>
                <c:pt idx="16230">
                  <c:v>0.99977504752121116</c:v>
                </c:pt>
                <c:pt idx="16231">
                  <c:v>0.99977504752121116</c:v>
                </c:pt>
                <c:pt idx="16232">
                  <c:v>0.9997712983132313</c:v>
                </c:pt>
                <c:pt idx="16233">
                  <c:v>0.99976379989727171</c:v>
                </c:pt>
                <c:pt idx="16234">
                  <c:v>0.99974880306535241</c:v>
                </c:pt>
                <c:pt idx="16235">
                  <c:v>0.99973380623343322</c:v>
                </c:pt>
                <c:pt idx="16236">
                  <c:v>0.99973005702545337</c:v>
                </c:pt>
                <c:pt idx="16237">
                  <c:v>0.99975630148131212</c:v>
                </c:pt>
                <c:pt idx="16238">
                  <c:v>0.99976379989727171</c:v>
                </c:pt>
                <c:pt idx="16239">
                  <c:v>0.99976754910525156</c:v>
                </c:pt>
                <c:pt idx="16240">
                  <c:v>0.99976754910525156</c:v>
                </c:pt>
                <c:pt idx="16241">
                  <c:v>0.99976754910525156</c:v>
                </c:pt>
                <c:pt idx="16242">
                  <c:v>0.99976005068929186</c:v>
                </c:pt>
                <c:pt idx="16243">
                  <c:v>0.99974505385737267</c:v>
                </c:pt>
                <c:pt idx="16244">
                  <c:v>0.99973005702545337</c:v>
                </c:pt>
                <c:pt idx="16245">
                  <c:v>0.99972630781747351</c:v>
                </c:pt>
                <c:pt idx="16246">
                  <c:v>0.99974880306535241</c:v>
                </c:pt>
                <c:pt idx="16247">
                  <c:v>0.99976379989727171</c:v>
                </c:pt>
                <c:pt idx="16248">
                  <c:v>0.99976379989727171</c:v>
                </c:pt>
                <c:pt idx="16249">
                  <c:v>0.99976754910525156</c:v>
                </c:pt>
                <c:pt idx="16250">
                  <c:v>0.99977504752121116</c:v>
                </c:pt>
                <c:pt idx="16251">
                  <c:v>0.99977504752121116</c:v>
                </c:pt>
                <c:pt idx="16252">
                  <c:v>0.99976005068929186</c:v>
                </c:pt>
                <c:pt idx="16253">
                  <c:v>0.99975630148131212</c:v>
                </c:pt>
                <c:pt idx="16254">
                  <c:v>0.99972630781747351</c:v>
                </c:pt>
                <c:pt idx="16255">
                  <c:v>0.99974505385737267</c:v>
                </c:pt>
                <c:pt idx="16256">
                  <c:v>0.99976005068929186</c:v>
                </c:pt>
                <c:pt idx="16257">
                  <c:v>0.99976754910525156</c:v>
                </c:pt>
                <c:pt idx="16258">
                  <c:v>0.9997712983132313</c:v>
                </c:pt>
                <c:pt idx="16259">
                  <c:v>0.99977879672919101</c:v>
                </c:pt>
                <c:pt idx="16260">
                  <c:v>0.99979004435313035</c:v>
                </c:pt>
                <c:pt idx="16261">
                  <c:v>0.99979004435313035</c:v>
                </c:pt>
                <c:pt idx="16262">
                  <c:v>0.99978629514515061</c:v>
                </c:pt>
                <c:pt idx="16263">
                  <c:v>0.99973755544141296</c:v>
                </c:pt>
                <c:pt idx="16264">
                  <c:v>0.99975255227333226</c:v>
                </c:pt>
                <c:pt idx="16265">
                  <c:v>0.99976754910525156</c:v>
                </c:pt>
                <c:pt idx="16266">
                  <c:v>0.99977504752121116</c:v>
                </c:pt>
                <c:pt idx="16267">
                  <c:v>0.99978254593717075</c:v>
                </c:pt>
                <c:pt idx="16268">
                  <c:v>0.99979004435313035</c:v>
                </c:pt>
                <c:pt idx="16269">
                  <c:v>0.99980129197706979</c:v>
                </c:pt>
                <c:pt idx="16270">
                  <c:v>0.9998087903930295</c:v>
                </c:pt>
                <c:pt idx="16271">
                  <c:v>0.99981253960100924</c:v>
                </c:pt>
                <c:pt idx="16272">
                  <c:v>0.99974505385737267</c:v>
                </c:pt>
                <c:pt idx="16273">
                  <c:v>0.99976005068929186</c:v>
                </c:pt>
                <c:pt idx="16274">
                  <c:v>0.9997712983132313</c:v>
                </c:pt>
                <c:pt idx="16275">
                  <c:v>0.99977879672919101</c:v>
                </c:pt>
                <c:pt idx="16276">
                  <c:v>0.99979004435313035</c:v>
                </c:pt>
                <c:pt idx="16277">
                  <c:v>0.99980129197706979</c:v>
                </c:pt>
                <c:pt idx="16278">
                  <c:v>0.9998162888089891</c:v>
                </c:pt>
                <c:pt idx="16279">
                  <c:v>0.99982378722494869</c:v>
                </c:pt>
                <c:pt idx="16280">
                  <c:v>0.99983503484888814</c:v>
                </c:pt>
                <c:pt idx="16281">
                  <c:v>0.99983878405686799</c:v>
                </c:pt>
                <c:pt idx="16282">
                  <c:v>0.99982753643292854</c:v>
                </c:pt>
                <c:pt idx="16283">
                  <c:v>0.99981253960100924</c:v>
                </c:pt>
                <c:pt idx="16284">
                  <c:v>0.99980129197706979</c:v>
                </c:pt>
                <c:pt idx="16285">
                  <c:v>0.9997937935611102</c:v>
                </c:pt>
                <c:pt idx="16286">
                  <c:v>0.99978254593717075</c:v>
                </c:pt>
                <c:pt idx="16287">
                  <c:v>0.9997712983132313</c:v>
                </c:pt>
                <c:pt idx="16288">
                  <c:v>0.99975630148131212</c:v>
                </c:pt>
                <c:pt idx="16289">
                  <c:v>0.99974130464939281</c:v>
                </c:pt>
                <c:pt idx="16290">
                  <c:v>0.9998162888089891</c:v>
                </c:pt>
                <c:pt idx="16291">
                  <c:v>0.9998087903930295</c:v>
                </c:pt>
                <c:pt idx="16292">
                  <c:v>0.99979754276909005</c:v>
                </c:pt>
                <c:pt idx="16293">
                  <c:v>0.99979004435313035</c:v>
                </c:pt>
                <c:pt idx="16294">
                  <c:v>0.99978629514515061</c:v>
                </c:pt>
                <c:pt idx="16295">
                  <c:v>0.99977879672919101</c:v>
                </c:pt>
                <c:pt idx="16296">
                  <c:v>0.99976754910525156</c:v>
                </c:pt>
                <c:pt idx="16297">
                  <c:v>0.99975255227333226</c:v>
                </c:pt>
                <c:pt idx="16298">
                  <c:v>0.99973755544141296</c:v>
                </c:pt>
                <c:pt idx="16299">
                  <c:v>0.99978254593717075</c:v>
                </c:pt>
                <c:pt idx="16300">
                  <c:v>0.99978629514515061</c:v>
                </c:pt>
                <c:pt idx="16301">
                  <c:v>0.99978629514515061</c:v>
                </c:pt>
                <c:pt idx="16302">
                  <c:v>0.99977879672919101</c:v>
                </c:pt>
                <c:pt idx="16303">
                  <c:v>0.99977879672919101</c:v>
                </c:pt>
                <c:pt idx="16304">
                  <c:v>0.99977504752121116</c:v>
                </c:pt>
                <c:pt idx="16305">
                  <c:v>0.99976379989727171</c:v>
                </c:pt>
                <c:pt idx="16306">
                  <c:v>0.99975255227333226</c:v>
                </c:pt>
                <c:pt idx="16307">
                  <c:v>0.99973755544141296</c:v>
                </c:pt>
                <c:pt idx="16308">
                  <c:v>0.99974880306535241</c:v>
                </c:pt>
                <c:pt idx="16309">
                  <c:v>0.99976005068929186</c:v>
                </c:pt>
                <c:pt idx="16310">
                  <c:v>0.99977504752121116</c:v>
                </c:pt>
                <c:pt idx="16311">
                  <c:v>0.99977504752121116</c:v>
                </c:pt>
                <c:pt idx="16312">
                  <c:v>0.99977504752121116</c:v>
                </c:pt>
                <c:pt idx="16313">
                  <c:v>0.99977504752121116</c:v>
                </c:pt>
                <c:pt idx="16314">
                  <c:v>0.99976379989727171</c:v>
                </c:pt>
                <c:pt idx="16315">
                  <c:v>0.99974880306535241</c:v>
                </c:pt>
                <c:pt idx="16316">
                  <c:v>0.99973380623343322</c:v>
                </c:pt>
                <c:pt idx="16317">
                  <c:v>0.99972255860949377</c:v>
                </c:pt>
                <c:pt idx="16318">
                  <c:v>0.99974880306535241</c:v>
                </c:pt>
                <c:pt idx="16319">
                  <c:v>0.99976379989727171</c:v>
                </c:pt>
                <c:pt idx="16320">
                  <c:v>0.99976754910525156</c:v>
                </c:pt>
                <c:pt idx="16321">
                  <c:v>0.99976754910525156</c:v>
                </c:pt>
                <c:pt idx="16322">
                  <c:v>0.99976754910525156</c:v>
                </c:pt>
                <c:pt idx="16323">
                  <c:v>0.99976005068929186</c:v>
                </c:pt>
                <c:pt idx="16324">
                  <c:v>0.99974880306535241</c:v>
                </c:pt>
                <c:pt idx="16325">
                  <c:v>0.99973755544141296</c:v>
                </c:pt>
                <c:pt idx="16326">
                  <c:v>0.99972630781747351</c:v>
                </c:pt>
                <c:pt idx="16327">
                  <c:v>0.99974505385737267</c:v>
                </c:pt>
                <c:pt idx="16328">
                  <c:v>0.99976379989727171</c:v>
                </c:pt>
                <c:pt idx="16329">
                  <c:v>0.99976379989727171</c:v>
                </c:pt>
                <c:pt idx="16330">
                  <c:v>0.99976754910525156</c:v>
                </c:pt>
                <c:pt idx="16331">
                  <c:v>0.9997712983132313</c:v>
                </c:pt>
                <c:pt idx="16332">
                  <c:v>0.99977879672919101</c:v>
                </c:pt>
                <c:pt idx="16333">
                  <c:v>0.99977504752121116</c:v>
                </c:pt>
                <c:pt idx="16334">
                  <c:v>0.99976754910525156</c:v>
                </c:pt>
                <c:pt idx="16335">
                  <c:v>0.99973380623343322</c:v>
                </c:pt>
                <c:pt idx="16336">
                  <c:v>0.99975255227333226</c:v>
                </c:pt>
                <c:pt idx="16337">
                  <c:v>0.99976379989727171</c:v>
                </c:pt>
                <c:pt idx="16338">
                  <c:v>0.9997712983132313</c:v>
                </c:pt>
                <c:pt idx="16339">
                  <c:v>0.99977504752121116</c:v>
                </c:pt>
                <c:pt idx="16340">
                  <c:v>0.99977879672919101</c:v>
                </c:pt>
                <c:pt idx="16341">
                  <c:v>0.99979004435313035</c:v>
                </c:pt>
                <c:pt idx="16342">
                  <c:v>0.99979754276909005</c:v>
                </c:pt>
                <c:pt idx="16343">
                  <c:v>0.9997937935611102</c:v>
                </c:pt>
                <c:pt idx="16344">
                  <c:v>0.99973755544141296</c:v>
                </c:pt>
                <c:pt idx="16345">
                  <c:v>0.99975255227333226</c:v>
                </c:pt>
                <c:pt idx="16346">
                  <c:v>0.99976379989727171</c:v>
                </c:pt>
                <c:pt idx="16347">
                  <c:v>0.99977879672919101</c:v>
                </c:pt>
                <c:pt idx="16348">
                  <c:v>0.99978254593717075</c:v>
                </c:pt>
                <c:pt idx="16349">
                  <c:v>0.99979004435313035</c:v>
                </c:pt>
                <c:pt idx="16350">
                  <c:v>0.99980129197706979</c:v>
                </c:pt>
                <c:pt idx="16351">
                  <c:v>0.9998087903930295</c:v>
                </c:pt>
                <c:pt idx="16352">
                  <c:v>0.9998162888089891</c:v>
                </c:pt>
                <c:pt idx="16353">
                  <c:v>0.99974505385737267</c:v>
                </c:pt>
                <c:pt idx="16354">
                  <c:v>0.99975630148131212</c:v>
                </c:pt>
                <c:pt idx="16355">
                  <c:v>0.9997712983132313</c:v>
                </c:pt>
                <c:pt idx="16356">
                  <c:v>0.99977879672919101</c:v>
                </c:pt>
                <c:pt idx="16357">
                  <c:v>0.99979004435313035</c:v>
                </c:pt>
                <c:pt idx="16358">
                  <c:v>0.99980504118504965</c:v>
                </c:pt>
                <c:pt idx="16359">
                  <c:v>0.99981253960100924</c:v>
                </c:pt>
                <c:pt idx="16360">
                  <c:v>0.99982378722494869</c:v>
                </c:pt>
                <c:pt idx="16361">
                  <c:v>0.99983503484888814</c:v>
                </c:pt>
                <c:pt idx="16362">
                  <c:v>0.99983503484888814</c:v>
                </c:pt>
                <c:pt idx="16363">
                  <c:v>0.99982378722494869</c:v>
                </c:pt>
                <c:pt idx="16364">
                  <c:v>0.99981253960100924</c:v>
                </c:pt>
                <c:pt idx="16365">
                  <c:v>0.99980129197706979</c:v>
                </c:pt>
                <c:pt idx="16366">
                  <c:v>0.9997937935611102</c:v>
                </c:pt>
                <c:pt idx="16367">
                  <c:v>0.99977879672919101</c:v>
                </c:pt>
                <c:pt idx="16368">
                  <c:v>0.9997712983132313</c:v>
                </c:pt>
                <c:pt idx="16369">
                  <c:v>0.99975630148131212</c:v>
                </c:pt>
                <c:pt idx="16370">
                  <c:v>0.99974505385737267</c:v>
                </c:pt>
                <c:pt idx="16371">
                  <c:v>0.99982003801696895</c:v>
                </c:pt>
                <c:pt idx="16372">
                  <c:v>0.9998087903930295</c:v>
                </c:pt>
                <c:pt idx="16373">
                  <c:v>0.99980129197706979</c:v>
                </c:pt>
                <c:pt idx="16374">
                  <c:v>0.99979004435313035</c:v>
                </c:pt>
                <c:pt idx="16375">
                  <c:v>0.99978254593717075</c:v>
                </c:pt>
                <c:pt idx="16376">
                  <c:v>0.99977879672919101</c:v>
                </c:pt>
                <c:pt idx="16377">
                  <c:v>0.99976754910525156</c:v>
                </c:pt>
                <c:pt idx="16378">
                  <c:v>0.99975255227333226</c:v>
                </c:pt>
                <c:pt idx="16379">
                  <c:v>0.99973755544141296</c:v>
                </c:pt>
                <c:pt idx="16380">
                  <c:v>0.99979004435313035</c:v>
                </c:pt>
                <c:pt idx="16381">
                  <c:v>0.99979754276909005</c:v>
                </c:pt>
                <c:pt idx="16382">
                  <c:v>0.99978629514515061</c:v>
                </c:pt>
                <c:pt idx="16383">
                  <c:v>0.99977879672919101</c:v>
                </c:pt>
                <c:pt idx="16384">
                  <c:v>0.99977504752121116</c:v>
                </c:pt>
                <c:pt idx="16385">
                  <c:v>0.9997712983132313</c:v>
                </c:pt>
                <c:pt idx="16386">
                  <c:v>0.99976379989727171</c:v>
                </c:pt>
                <c:pt idx="16387">
                  <c:v>0.99975255227333226</c:v>
                </c:pt>
                <c:pt idx="16388">
                  <c:v>0.99973755544141296</c:v>
                </c:pt>
                <c:pt idx="16389">
                  <c:v>0.99975630148131212</c:v>
                </c:pt>
                <c:pt idx="16390">
                  <c:v>0.9997712983132313</c:v>
                </c:pt>
                <c:pt idx="16391">
                  <c:v>0.99977504752121116</c:v>
                </c:pt>
                <c:pt idx="16392">
                  <c:v>0.9997712983132313</c:v>
                </c:pt>
                <c:pt idx="16393">
                  <c:v>0.9997712983132313</c:v>
                </c:pt>
                <c:pt idx="16394">
                  <c:v>0.99976754910525156</c:v>
                </c:pt>
                <c:pt idx="16395">
                  <c:v>0.99976379989727171</c:v>
                </c:pt>
                <c:pt idx="16396">
                  <c:v>0.99974880306535241</c:v>
                </c:pt>
                <c:pt idx="16397">
                  <c:v>0.99973380623343322</c:v>
                </c:pt>
                <c:pt idx="16398">
                  <c:v>0.99972255860949377</c:v>
                </c:pt>
                <c:pt idx="16399">
                  <c:v>0.99974505385737267</c:v>
                </c:pt>
                <c:pt idx="16400">
                  <c:v>0.99976754910525156</c:v>
                </c:pt>
                <c:pt idx="16401">
                  <c:v>0.99976754910525156</c:v>
                </c:pt>
                <c:pt idx="16402">
                  <c:v>0.99976754910525156</c:v>
                </c:pt>
                <c:pt idx="16403">
                  <c:v>0.99976754910525156</c:v>
                </c:pt>
                <c:pt idx="16404">
                  <c:v>0.99976379989727171</c:v>
                </c:pt>
                <c:pt idx="16405">
                  <c:v>0.99975255227333226</c:v>
                </c:pt>
                <c:pt idx="16406">
                  <c:v>0.99974505385737267</c:v>
                </c:pt>
                <c:pt idx="16407">
                  <c:v>0.99973005702545337</c:v>
                </c:pt>
                <c:pt idx="16408">
                  <c:v>0.99975255227333226</c:v>
                </c:pt>
                <c:pt idx="16409">
                  <c:v>0.99976754910525156</c:v>
                </c:pt>
                <c:pt idx="16410">
                  <c:v>0.99977504752121116</c:v>
                </c:pt>
                <c:pt idx="16411">
                  <c:v>0.99977504752121116</c:v>
                </c:pt>
                <c:pt idx="16412">
                  <c:v>0.99977504752121116</c:v>
                </c:pt>
                <c:pt idx="16413">
                  <c:v>0.99977504752121116</c:v>
                </c:pt>
                <c:pt idx="16414">
                  <c:v>0.9997712983132313</c:v>
                </c:pt>
                <c:pt idx="16415">
                  <c:v>0.99976754910525156</c:v>
                </c:pt>
                <c:pt idx="16416">
                  <c:v>0.99973380623343322</c:v>
                </c:pt>
                <c:pt idx="16417">
                  <c:v>0.99975255227333226</c:v>
                </c:pt>
                <c:pt idx="16418">
                  <c:v>0.99976754910525156</c:v>
                </c:pt>
                <c:pt idx="16419">
                  <c:v>0.99977879672919101</c:v>
                </c:pt>
                <c:pt idx="16420">
                  <c:v>0.99978254593717075</c:v>
                </c:pt>
                <c:pt idx="16421">
                  <c:v>0.99977879672919101</c:v>
                </c:pt>
                <c:pt idx="16422">
                  <c:v>0.99978629514515061</c:v>
                </c:pt>
                <c:pt idx="16423">
                  <c:v>0.9997937935611102</c:v>
                </c:pt>
                <c:pt idx="16424">
                  <c:v>0.99979004435313035</c:v>
                </c:pt>
                <c:pt idx="16425">
                  <c:v>0.99973755544141296</c:v>
                </c:pt>
                <c:pt idx="16426">
                  <c:v>0.99975255227333226</c:v>
                </c:pt>
                <c:pt idx="16427">
                  <c:v>0.99976379989727171</c:v>
                </c:pt>
                <c:pt idx="16428">
                  <c:v>0.99977879672919101</c:v>
                </c:pt>
                <c:pt idx="16429">
                  <c:v>0.99979004435313035</c:v>
                </c:pt>
                <c:pt idx="16430">
                  <c:v>0.99979004435313035</c:v>
                </c:pt>
                <c:pt idx="16431">
                  <c:v>0.99979754276909005</c:v>
                </c:pt>
                <c:pt idx="16432">
                  <c:v>0.9998087903930295</c:v>
                </c:pt>
                <c:pt idx="16433">
                  <c:v>0.99981253960100924</c:v>
                </c:pt>
                <c:pt idx="16434">
                  <c:v>0.99974505385737267</c:v>
                </c:pt>
                <c:pt idx="16435">
                  <c:v>0.99976005068929186</c:v>
                </c:pt>
                <c:pt idx="16436">
                  <c:v>0.99976754910525156</c:v>
                </c:pt>
                <c:pt idx="16437">
                  <c:v>0.99977879672919101</c:v>
                </c:pt>
                <c:pt idx="16438">
                  <c:v>0.99979004435313035</c:v>
                </c:pt>
                <c:pt idx="16439">
                  <c:v>0.99980129197706979</c:v>
                </c:pt>
                <c:pt idx="16440">
                  <c:v>0.99981253960100924</c:v>
                </c:pt>
                <c:pt idx="16441">
                  <c:v>0.99982003801696895</c:v>
                </c:pt>
                <c:pt idx="16442">
                  <c:v>0.99983878405686799</c:v>
                </c:pt>
                <c:pt idx="16443">
                  <c:v>0.99983878405686799</c:v>
                </c:pt>
                <c:pt idx="16444">
                  <c:v>0.99982753643292854</c:v>
                </c:pt>
                <c:pt idx="16445">
                  <c:v>0.9998162888089891</c:v>
                </c:pt>
                <c:pt idx="16446">
                  <c:v>0.99980129197706979</c:v>
                </c:pt>
                <c:pt idx="16447">
                  <c:v>0.99979004435313035</c:v>
                </c:pt>
                <c:pt idx="16448">
                  <c:v>0.99978254593717075</c:v>
                </c:pt>
                <c:pt idx="16449">
                  <c:v>0.9997712983132313</c:v>
                </c:pt>
                <c:pt idx="16450">
                  <c:v>0.99975630148131212</c:v>
                </c:pt>
                <c:pt idx="16451">
                  <c:v>0.99974880306535241</c:v>
                </c:pt>
                <c:pt idx="16452">
                  <c:v>0.9998162888089891</c:v>
                </c:pt>
                <c:pt idx="16453">
                  <c:v>0.9998087903930295</c:v>
                </c:pt>
                <c:pt idx="16454">
                  <c:v>0.99980129197706979</c:v>
                </c:pt>
                <c:pt idx="16455">
                  <c:v>0.99979004435313035</c:v>
                </c:pt>
                <c:pt idx="16456">
                  <c:v>0.99978254593717075</c:v>
                </c:pt>
                <c:pt idx="16457">
                  <c:v>0.9997712983132313</c:v>
                </c:pt>
                <c:pt idx="16458">
                  <c:v>0.99976379989727171</c:v>
                </c:pt>
                <c:pt idx="16459">
                  <c:v>0.99975255227333226</c:v>
                </c:pt>
                <c:pt idx="16460">
                  <c:v>0.99973755544141296</c:v>
                </c:pt>
                <c:pt idx="16461">
                  <c:v>0.99978629514515061</c:v>
                </c:pt>
                <c:pt idx="16462">
                  <c:v>0.99979754276909005</c:v>
                </c:pt>
                <c:pt idx="16463">
                  <c:v>0.99978629514515061</c:v>
                </c:pt>
                <c:pt idx="16464">
                  <c:v>0.99977879672919101</c:v>
                </c:pt>
                <c:pt idx="16465">
                  <c:v>0.99976754910525156</c:v>
                </c:pt>
                <c:pt idx="16466">
                  <c:v>0.99976754910525156</c:v>
                </c:pt>
                <c:pt idx="16467">
                  <c:v>0.99976379989727171</c:v>
                </c:pt>
                <c:pt idx="16468">
                  <c:v>0.99975255227333226</c:v>
                </c:pt>
                <c:pt idx="16469">
                  <c:v>0.99973755544141296</c:v>
                </c:pt>
                <c:pt idx="16470">
                  <c:v>0.99975255227333226</c:v>
                </c:pt>
                <c:pt idx="16471">
                  <c:v>0.99976754910525156</c:v>
                </c:pt>
                <c:pt idx="16472">
                  <c:v>0.99977504752121116</c:v>
                </c:pt>
                <c:pt idx="16473">
                  <c:v>0.99976754910525156</c:v>
                </c:pt>
                <c:pt idx="16474">
                  <c:v>0.99976754910525156</c:v>
                </c:pt>
                <c:pt idx="16475">
                  <c:v>0.99976754910525156</c:v>
                </c:pt>
                <c:pt idx="16476">
                  <c:v>0.99976379989727171</c:v>
                </c:pt>
                <c:pt idx="16477">
                  <c:v>0.99975255227333226</c:v>
                </c:pt>
                <c:pt idx="16478">
                  <c:v>0.99973380623343322</c:v>
                </c:pt>
                <c:pt idx="16479">
                  <c:v>0.99972255860949377</c:v>
                </c:pt>
                <c:pt idx="16480">
                  <c:v>0.99974505385737267</c:v>
                </c:pt>
                <c:pt idx="16481">
                  <c:v>0.99976754910525156</c:v>
                </c:pt>
                <c:pt idx="16482">
                  <c:v>0.99976754910525156</c:v>
                </c:pt>
                <c:pt idx="16483">
                  <c:v>0.99976754910525156</c:v>
                </c:pt>
                <c:pt idx="16484">
                  <c:v>0.99976754910525156</c:v>
                </c:pt>
                <c:pt idx="16485">
                  <c:v>0.99976379989727171</c:v>
                </c:pt>
                <c:pt idx="16486">
                  <c:v>0.99975255227333226</c:v>
                </c:pt>
                <c:pt idx="16487">
                  <c:v>0.99974130464939281</c:v>
                </c:pt>
                <c:pt idx="16488">
                  <c:v>0.99973005702545337</c:v>
                </c:pt>
                <c:pt idx="16489">
                  <c:v>0.99975255227333226</c:v>
                </c:pt>
                <c:pt idx="16490">
                  <c:v>0.99976754910525156</c:v>
                </c:pt>
                <c:pt idx="16491">
                  <c:v>0.99977504752121116</c:v>
                </c:pt>
                <c:pt idx="16492">
                  <c:v>0.99977504752121116</c:v>
                </c:pt>
                <c:pt idx="16493">
                  <c:v>0.9997712983132313</c:v>
                </c:pt>
                <c:pt idx="16494">
                  <c:v>0.99977504752121116</c:v>
                </c:pt>
                <c:pt idx="16495">
                  <c:v>0.99976754910525156</c:v>
                </c:pt>
                <c:pt idx="16496">
                  <c:v>0.99976379989727171</c:v>
                </c:pt>
                <c:pt idx="16497">
                  <c:v>0.99973380623343322</c:v>
                </c:pt>
                <c:pt idx="16498">
                  <c:v>0.99975255227333226</c:v>
                </c:pt>
                <c:pt idx="16499">
                  <c:v>0.99976754910525156</c:v>
                </c:pt>
                <c:pt idx="16500">
                  <c:v>0.99977504752121116</c:v>
                </c:pt>
                <c:pt idx="16501">
                  <c:v>0.99978254593717075</c:v>
                </c:pt>
                <c:pt idx="16502">
                  <c:v>0.99977879672919101</c:v>
                </c:pt>
                <c:pt idx="16503">
                  <c:v>0.99978629514515061</c:v>
                </c:pt>
                <c:pt idx="16504">
                  <c:v>0.99979004435313035</c:v>
                </c:pt>
                <c:pt idx="16505">
                  <c:v>0.99978629514515061</c:v>
                </c:pt>
                <c:pt idx="16506">
                  <c:v>0.99973755544141296</c:v>
                </c:pt>
                <c:pt idx="16507">
                  <c:v>0.99975255227333226</c:v>
                </c:pt>
                <c:pt idx="16508">
                  <c:v>0.99976754910525156</c:v>
                </c:pt>
                <c:pt idx="16509">
                  <c:v>0.99977504752121116</c:v>
                </c:pt>
                <c:pt idx="16510">
                  <c:v>0.99978254593717075</c:v>
                </c:pt>
                <c:pt idx="16511">
                  <c:v>0.99979004435313035</c:v>
                </c:pt>
                <c:pt idx="16512">
                  <c:v>0.99979754276909005</c:v>
                </c:pt>
                <c:pt idx="16513">
                  <c:v>0.99980504118504965</c:v>
                </c:pt>
                <c:pt idx="16514">
                  <c:v>0.9998087903930295</c:v>
                </c:pt>
                <c:pt idx="16515">
                  <c:v>0.99974130464939281</c:v>
                </c:pt>
                <c:pt idx="16516">
                  <c:v>0.99975630148131212</c:v>
                </c:pt>
                <c:pt idx="16517">
                  <c:v>0.99976754910525156</c:v>
                </c:pt>
                <c:pt idx="16518">
                  <c:v>0.99977879672919101</c:v>
                </c:pt>
                <c:pt idx="16519">
                  <c:v>0.99979004435313035</c:v>
                </c:pt>
                <c:pt idx="16520">
                  <c:v>0.99980129197706979</c:v>
                </c:pt>
                <c:pt idx="16521">
                  <c:v>0.99981253960100924</c:v>
                </c:pt>
                <c:pt idx="16522">
                  <c:v>0.99982378722494869</c:v>
                </c:pt>
                <c:pt idx="16523">
                  <c:v>0.99983503484888814</c:v>
                </c:pt>
                <c:pt idx="16524">
                  <c:v>0.99984253326484784</c:v>
                </c:pt>
                <c:pt idx="16525">
                  <c:v>0.99982753643292854</c:v>
                </c:pt>
                <c:pt idx="16526">
                  <c:v>0.99981253960100924</c:v>
                </c:pt>
                <c:pt idx="16527">
                  <c:v>0.99980504118504965</c:v>
                </c:pt>
                <c:pt idx="16528">
                  <c:v>0.99979004435313035</c:v>
                </c:pt>
                <c:pt idx="16529">
                  <c:v>0.99978254593717075</c:v>
                </c:pt>
                <c:pt idx="16530">
                  <c:v>0.9997712983132313</c:v>
                </c:pt>
                <c:pt idx="16531">
                  <c:v>0.99976005068929186</c:v>
                </c:pt>
                <c:pt idx="16532">
                  <c:v>0.99974880306535241</c:v>
                </c:pt>
                <c:pt idx="16533">
                  <c:v>0.9998087903930295</c:v>
                </c:pt>
                <c:pt idx="16534">
                  <c:v>0.9998087903930295</c:v>
                </c:pt>
                <c:pt idx="16535">
                  <c:v>0.99980129197706979</c:v>
                </c:pt>
                <c:pt idx="16536">
                  <c:v>0.9997937935611102</c:v>
                </c:pt>
                <c:pt idx="16537">
                  <c:v>0.99978254593717075</c:v>
                </c:pt>
                <c:pt idx="16538">
                  <c:v>0.99977504752121116</c:v>
                </c:pt>
                <c:pt idx="16539">
                  <c:v>0.99976754910525156</c:v>
                </c:pt>
                <c:pt idx="16540">
                  <c:v>0.99975255227333226</c:v>
                </c:pt>
                <c:pt idx="16541">
                  <c:v>0.99973755544141296</c:v>
                </c:pt>
                <c:pt idx="16542">
                  <c:v>0.99977504752121116</c:v>
                </c:pt>
                <c:pt idx="16543">
                  <c:v>0.99979004435313035</c:v>
                </c:pt>
                <c:pt idx="16544">
                  <c:v>0.99979004435313035</c:v>
                </c:pt>
                <c:pt idx="16545">
                  <c:v>0.99978254593717075</c:v>
                </c:pt>
                <c:pt idx="16546">
                  <c:v>0.99977504752121116</c:v>
                </c:pt>
                <c:pt idx="16547">
                  <c:v>0.9997712983132313</c:v>
                </c:pt>
                <c:pt idx="16548">
                  <c:v>0.99976379989727171</c:v>
                </c:pt>
                <c:pt idx="16549">
                  <c:v>0.99975255227333226</c:v>
                </c:pt>
                <c:pt idx="16550">
                  <c:v>0.99973755544141296</c:v>
                </c:pt>
                <c:pt idx="16551">
                  <c:v>0.99974130464939281</c:v>
                </c:pt>
                <c:pt idx="16552">
                  <c:v>0.99976379989727171</c:v>
                </c:pt>
                <c:pt idx="16553">
                  <c:v>0.99977504752121116</c:v>
                </c:pt>
                <c:pt idx="16554">
                  <c:v>0.9997712983132313</c:v>
                </c:pt>
                <c:pt idx="16555">
                  <c:v>0.9997712983132313</c:v>
                </c:pt>
                <c:pt idx="16556">
                  <c:v>0.99976754910525156</c:v>
                </c:pt>
                <c:pt idx="16557">
                  <c:v>0.99976379989727171</c:v>
                </c:pt>
                <c:pt idx="16558">
                  <c:v>0.99974880306535241</c:v>
                </c:pt>
                <c:pt idx="16559">
                  <c:v>0.99973380623343322</c:v>
                </c:pt>
                <c:pt idx="16560">
                  <c:v>0.99972630781747351</c:v>
                </c:pt>
                <c:pt idx="16561">
                  <c:v>0.99975255227333226</c:v>
                </c:pt>
                <c:pt idx="16562">
                  <c:v>0.99976754910525156</c:v>
                </c:pt>
                <c:pt idx="16563">
                  <c:v>0.99977504752121116</c:v>
                </c:pt>
                <c:pt idx="16564">
                  <c:v>0.99976754910525156</c:v>
                </c:pt>
                <c:pt idx="16565">
                  <c:v>0.99976754910525156</c:v>
                </c:pt>
                <c:pt idx="16566">
                  <c:v>0.99976379989727171</c:v>
                </c:pt>
                <c:pt idx="16567">
                  <c:v>0.99974880306535241</c:v>
                </c:pt>
                <c:pt idx="16568">
                  <c:v>0.99973755544141296</c:v>
                </c:pt>
                <c:pt idx="16569">
                  <c:v>0.99972630781747351</c:v>
                </c:pt>
                <c:pt idx="16570">
                  <c:v>0.99975255227333226</c:v>
                </c:pt>
                <c:pt idx="16571">
                  <c:v>0.99976754910525156</c:v>
                </c:pt>
                <c:pt idx="16572">
                  <c:v>0.99977504752121116</c:v>
                </c:pt>
                <c:pt idx="16573">
                  <c:v>0.99977879672919101</c:v>
                </c:pt>
                <c:pt idx="16574">
                  <c:v>0.9997712983132313</c:v>
                </c:pt>
                <c:pt idx="16575">
                  <c:v>0.99977504752121116</c:v>
                </c:pt>
                <c:pt idx="16576">
                  <c:v>0.99976754910525156</c:v>
                </c:pt>
                <c:pt idx="16577">
                  <c:v>0.99976005068929186</c:v>
                </c:pt>
                <c:pt idx="16578">
                  <c:v>0.99973005702545337</c:v>
                </c:pt>
                <c:pt idx="16579">
                  <c:v>0.99975255227333226</c:v>
                </c:pt>
                <c:pt idx="16580">
                  <c:v>0.99976379989727171</c:v>
                </c:pt>
                <c:pt idx="16581">
                  <c:v>0.99977504752121116</c:v>
                </c:pt>
                <c:pt idx="16582">
                  <c:v>0.99978254593717075</c:v>
                </c:pt>
                <c:pt idx="16583">
                  <c:v>0.99978254593717075</c:v>
                </c:pt>
                <c:pt idx="16584">
                  <c:v>0.99978629514515061</c:v>
                </c:pt>
                <c:pt idx="16585">
                  <c:v>0.99979004435313035</c:v>
                </c:pt>
                <c:pt idx="16586">
                  <c:v>0.99978629514515061</c:v>
                </c:pt>
                <c:pt idx="16587">
                  <c:v>0.99973755544141296</c:v>
                </c:pt>
                <c:pt idx="16588">
                  <c:v>0.99975255227333226</c:v>
                </c:pt>
                <c:pt idx="16589">
                  <c:v>0.99976379989727171</c:v>
                </c:pt>
                <c:pt idx="16590">
                  <c:v>0.99977504752121116</c:v>
                </c:pt>
                <c:pt idx="16591">
                  <c:v>0.99978254593717075</c:v>
                </c:pt>
                <c:pt idx="16592">
                  <c:v>0.99979004435313035</c:v>
                </c:pt>
                <c:pt idx="16593">
                  <c:v>0.99980129197706979</c:v>
                </c:pt>
                <c:pt idx="16594">
                  <c:v>0.99980504118504965</c:v>
                </c:pt>
                <c:pt idx="16595">
                  <c:v>0.9998087903930295</c:v>
                </c:pt>
                <c:pt idx="16596">
                  <c:v>0.99974880306535241</c:v>
                </c:pt>
                <c:pt idx="16597">
                  <c:v>0.99975630148131212</c:v>
                </c:pt>
                <c:pt idx="16598">
                  <c:v>0.99976754910525156</c:v>
                </c:pt>
                <c:pt idx="16599">
                  <c:v>0.99977879672919101</c:v>
                </c:pt>
                <c:pt idx="16600">
                  <c:v>0.99979004435313035</c:v>
                </c:pt>
                <c:pt idx="16601">
                  <c:v>0.99980129197706979</c:v>
                </c:pt>
                <c:pt idx="16602">
                  <c:v>0.99981253960100924</c:v>
                </c:pt>
                <c:pt idx="16603">
                  <c:v>0.99982378722494869</c:v>
                </c:pt>
                <c:pt idx="16604">
                  <c:v>0.9998312856409084</c:v>
                </c:pt>
                <c:pt idx="16605">
                  <c:v>0.99984253326484784</c:v>
                </c:pt>
                <c:pt idx="16606">
                  <c:v>0.99982378722494869</c:v>
                </c:pt>
                <c:pt idx="16607">
                  <c:v>0.99981253960100924</c:v>
                </c:pt>
                <c:pt idx="16608">
                  <c:v>0.99980504118504965</c:v>
                </c:pt>
                <c:pt idx="16609">
                  <c:v>0.9997937935611102</c:v>
                </c:pt>
                <c:pt idx="16610">
                  <c:v>0.99978254593717075</c:v>
                </c:pt>
                <c:pt idx="16611">
                  <c:v>0.9997712983132313</c:v>
                </c:pt>
                <c:pt idx="16612">
                  <c:v>0.99976005068929186</c:v>
                </c:pt>
                <c:pt idx="16613">
                  <c:v>0.99974880306535241</c:v>
                </c:pt>
                <c:pt idx="16614">
                  <c:v>0.9998087903930295</c:v>
                </c:pt>
                <c:pt idx="16615">
                  <c:v>0.99981253960100924</c:v>
                </c:pt>
                <c:pt idx="16616">
                  <c:v>0.99980129197706979</c:v>
                </c:pt>
                <c:pt idx="16617">
                  <c:v>0.9997937935611102</c:v>
                </c:pt>
                <c:pt idx="16618">
                  <c:v>0.99978629514515061</c:v>
                </c:pt>
                <c:pt idx="16619">
                  <c:v>0.99977504752121116</c:v>
                </c:pt>
                <c:pt idx="16620">
                  <c:v>0.99976754910525156</c:v>
                </c:pt>
                <c:pt idx="16621">
                  <c:v>0.99975255227333226</c:v>
                </c:pt>
                <c:pt idx="16622">
                  <c:v>0.99973755544141296</c:v>
                </c:pt>
                <c:pt idx="16623">
                  <c:v>0.9997712983132313</c:v>
                </c:pt>
                <c:pt idx="16624">
                  <c:v>0.99979004435313035</c:v>
                </c:pt>
                <c:pt idx="16625">
                  <c:v>0.99979004435313035</c:v>
                </c:pt>
                <c:pt idx="16626">
                  <c:v>0.99978254593717075</c:v>
                </c:pt>
                <c:pt idx="16627">
                  <c:v>0.99977879672919101</c:v>
                </c:pt>
                <c:pt idx="16628">
                  <c:v>0.99977504752121116</c:v>
                </c:pt>
                <c:pt idx="16629">
                  <c:v>0.99976754910525156</c:v>
                </c:pt>
                <c:pt idx="16630">
                  <c:v>0.99975255227333226</c:v>
                </c:pt>
                <c:pt idx="16631">
                  <c:v>0.99973380623343322</c:v>
                </c:pt>
                <c:pt idx="16632">
                  <c:v>0.99974505385737267</c:v>
                </c:pt>
                <c:pt idx="16633">
                  <c:v>0.9997712983132313</c:v>
                </c:pt>
                <c:pt idx="16634">
                  <c:v>0.9997712983132313</c:v>
                </c:pt>
                <c:pt idx="16635">
                  <c:v>0.9997712983132313</c:v>
                </c:pt>
                <c:pt idx="16636">
                  <c:v>0.9997712983132313</c:v>
                </c:pt>
                <c:pt idx="16637">
                  <c:v>0.9997712983132313</c:v>
                </c:pt>
                <c:pt idx="16638">
                  <c:v>0.99976379989727171</c:v>
                </c:pt>
                <c:pt idx="16639">
                  <c:v>0.99974880306535241</c:v>
                </c:pt>
                <c:pt idx="16640">
                  <c:v>0.99973380623343322</c:v>
                </c:pt>
                <c:pt idx="16641">
                  <c:v>0.99973005702545337</c:v>
                </c:pt>
                <c:pt idx="16642">
                  <c:v>0.99976005068929186</c:v>
                </c:pt>
                <c:pt idx="16643">
                  <c:v>0.99976754910525156</c:v>
                </c:pt>
                <c:pt idx="16644">
                  <c:v>0.99977504752121116</c:v>
                </c:pt>
                <c:pt idx="16645">
                  <c:v>0.99977504752121116</c:v>
                </c:pt>
                <c:pt idx="16646">
                  <c:v>0.99976754910525156</c:v>
                </c:pt>
                <c:pt idx="16647">
                  <c:v>0.99976379989727171</c:v>
                </c:pt>
                <c:pt idx="16648">
                  <c:v>0.99974880306535241</c:v>
                </c:pt>
                <c:pt idx="16649">
                  <c:v>0.99973755544141296</c:v>
                </c:pt>
                <c:pt idx="16650">
                  <c:v>0.99973380623343322</c:v>
                </c:pt>
                <c:pt idx="16651">
                  <c:v>0.99975630148131212</c:v>
                </c:pt>
                <c:pt idx="16652">
                  <c:v>0.99976754910525156</c:v>
                </c:pt>
                <c:pt idx="16653">
                  <c:v>0.99977504752121116</c:v>
                </c:pt>
                <c:pt idx="16654">
                  <c:v>0.99978254593717075</c:v>
                </c:pt>
                <c:pt idx="16655">
                  <c:v>0.99977879672919101</c:v>
                </c:pt>
                <c:pt idx="16656">
                  <c:v>0.99977504752121116</c:v>
                </c:pt>
                <c:pt idx="16657">
                  <c:v>0.99977504752121116</c:v>
                </c:pt>
                <c:pt idx="16658">
                  <c:v>0.99976379989727171</c:v>
                </c:pt>
                <c:pt idx="16659">
                  <c:v>0.99973380623343322</c:v>
                </c:pt>
                <c:pt idx="16660">
                  <c:v>0.99975630148131212</c:v>
                </c:pt>
                <c:pt idx="16661">
                  <c:v>0.99976379989727171</c:v>
                </c:pt>
                <c:pt idx="16662">
                  <c:v>0.99977504752121116</c:v>
                </c:pt>
                <c:pt idx="16663">
                  <c:v>0.99978254593717075</c:v>
                </c:pt>
                <c:pt idx="16664">
                  <c:v>0.99978629514515061</c:v>
                </c:pt>
                <c:pt idx="16665">
                  <c:v>0.99978629514515061</c:v>
                </c:pt>
                <c:pt idx="16666">
                  <c:v>0.9997937935611102</c:v>
                </c:pt>
                <c:pt idx="16667">
                  <c:v>0.99978629514515061</c:v>
                </c:pt>
                <c:pt idx="16668">
                  <c:v>0.99973755544141296</c:v>
                </c:pt>
                <c:pt idx="16669">
                  <c:v>0.99975255227333226</c:v>
                </c:pt>
                <c:pt idx="16670">
                  <c:v>0.99976379989727171</c:v>
                </c:pt>
                <c:pt idx="16671">
                  <c:v>0.99977504752121116</c:v>
                </c:pt>
                <c:pt idx="16672">
                  <c:v>0.99978254593717075</c:v>
                </c:pt>
                <c:pt idx="16673">
                  <c:v>0.99979004435313035</c:v>
                </c:pt>
                <c:pt idx="16674">
                  <c:v>0.99980129197706979</c:v>
                </c:pt>
                <c:pt idx="16675">
                  <c:v>0.99980504118504965</c:v>
                </c:pt>
                <c:pt idx="16676">
                  <c:v>0.9998087903930295</c:v>
                </c:pt>
                <c:pt idx="16677">
                  <c:v>0.99974880306535241</c:v>
                </c:pt>
                <c:pt idx="16678">
                  <c:v>0.99975630148131212</c:v>
                </c:pt>
                <c:pt idx="16679">
                  <c:v>0.99976754910525156</c:v>
                </c:pt>
                <c:pt idx="16680">
                  <c:v>0.99977879672919101</c:v>
                </c:pt>
                <c:pt idx="16681">
                  <c:v>0.99979004435313035</c:v>
                </c:pt>
                <c:pt idx="16682">
                  <c:v>0.99979754276909005</c:v>
                </c:pt>
                <c:pt idx="16683">
                  <c:v>0.99981253960100924</c:v>
                </c:pt>
                <c:pt idx="16684">
                  <c:v>0.9998162888089891</c:v>
                </c:pt>
                <c:pt idx="16685">
                  <c:v>0.99983503484888814</c:v>
                </c:pt>
                <c:pt idx="16686">
                  <c:v>0.99984253326484784</c:v>
                </c:pt>
                <c:pt idx="16687">
                  <c:v>0.99982378722494869</c:v>
                </c:pt>
                <c:pt idx="16688">
                  <c:v>0.99981253960100924</c:v>
                </c:pt>
                <c:pt idx="16689">
                  <c:v>0.99980129197706979</c:v>
                </c:pt>
                <c:pt idx="16690">
                  <c:v>0.99979004435313035</c:v>
                </c:pt>
                <c:pt idx="16691">
                  <c:v>0.99977879672919101</c:v>
                </c:pt>
                <c:pt idx="16692">
                  <c:v>0.9997712983132313</c:v>
                </c:pt>
                <c:pt idx="16693">
                  <c:v>0.99976005068929186</c:v>
                </c:pt>
                <c:pt idx="16694">
                  <c:v>0.99974880306535241</c:v>
                </c:pt>
                <c:pt idx="16695">
                  <c:v>0.99982003801696895</c:v>
                </c:pt>
                <c:pt idx="16696">
                  <c:v>0.9998087903930295</c:v>
                </c:pt>
                <c:pt idx="16697">
                  <c:v>0.99980129197706979</c:v>
                </c:pt>
                <c:pt idx="16698">
                  <c:v>0.9997937935611102</c:v>
                </c:pt>
                <c:pt idx="16699">
                  <c:v>0.99978254593717075</c:v>
                </c:pt>
                <c:pt idx="16700">
                  <c:v>0.9997712983132313</c:v>
                </c:pt>
                <c:pt idx="16701">
                  <c:v>0.99976754910525156</c:v>
                </c:pt>
                <c:pt idx="16702">
                  <c:v>0.99975255227333226</c:v>
                </c:pt>
                <c:pt idx="16703">
                  <c:v>0.99973755544141296</c:v>
                </c:pt>
                <c:pt idx="16704">
                  <c:v>0.99979004435313035</c:v>
                </c:pt>
                <c:pt idx="16705">
                  <c:v>0.99978629514515061</c:v>
                </c:pt>
                <c:pt idx="16706">
                  <c:v>0.99979004435313035</c:v>
                </c:pt>
                <c:pt idx="16707">
                  <c:v>0.99978629514515061</c:v>
                </c:pt>
                <c:pt idx="16708">
                  <c:v>0.99977504752121116</c:v>
                </c:pt>
                <c:pt idx="16709">
                  <c:v>0.9997712983132313</c:v>
                </c:pt>
                <c:pt idx="16710">
                  <c:v>0.99976754910525156</c:v>
                </c:pt>
                <c:pt idx="16711">
                  <c:v>0.99975255227333226</c:v>
                </c:pt>
                <c:pt idx="16712">
                  <c:v>0.99973380623343322</c:v>
                </c:pt>
                <c:pt idx="16713">
                  <c:v>0.99975255227333226</c:v>
                </c:pt>
                <c:pt idx="16714">
                  <c:v>0.99976754910525156</c:v>
                </c:pt>
                <c:pt idx="16715">
                  <c:v>0.99976754910525156</c:v>
                </c:pt>
                <c:pt idx="16716">
                  <c:v>0.9997712983132313</c:v>
                </c:pt>
                <c:pt idx="16717">
                  <c:v>0.9997712983132313</c:v>
                </c:pt>
                <c:pt idx="16718">
                  <c:v>0.99976754910525156</c:v>
                </c:pt>
                <c:pt idx="16719">
                  <c:v>0.99976379989727171</c:v>
                </c:pt>
                <c:pt idx="16720">
                  <c:v>0.99975255227333226</c:v>
                </c:pt>
                <c:pt idx="16721">
                  <c:v>0.99973755544141296</c:v>
                </c:pt>
                <c:pt idx="16722">
                  <c:v>0.99973755544141296</c:v>
                </c:pt>
                <c:pt idx="16723">
                  <c:v>0.99976005068929186</c:v>
                </c:pt>
                <c:pt idx="16724">
                  <c:v>0.99976754910525156</c:v>
                </c:pt>
                <c:pt idx="16725">
                  <c:v>0.9997712983132313</c:v>
                </c:pt>
                <c:pt idx="16726">
                  <c:v>0.99977879672919101</c:v>
                </c:pt>
                <c:pt idx="16727">
                  <c:v>0.9997712983132313</c:v>
                </c:pt>
                <c:pt idx="16728">
                  <c:v>0.99976379989727171</c:v>
                </c:pt>
                <c:pt idx="16729">
                  <c:v>0.99974880306535241</c:v>
                </c:pt>
                <c:pt idx="16730">
                  <c:v>0.99973755544141296</c:v>
                </c:pt>
                <c:pt idx="16731">
                  <c:v>0.99974130464939281</c:v>
                </c:pt>
                <c:pt idx="16732">
                  <c:v>0.99975630148131212</c:v>
                </c:pt>
                <c:pt idx="16733">
                  <c:v>0.99976754910525156</c:v>
                </c:pt>
                <c:pt idx="16734">
                  <c:v>0.99977504752121116</c:v>
                </c:pt>
                <c:pt idx="16735">
                  <c:v>0.99978254593717075</c:v>
                </c:pt>
                <c:pt idx="16736">
                  <c:v>0.99977879672919101</c:v>
                </c:pt>
                <c:pt idx="16737">
                  <c:v>0.9997712983132313</c:v>
                </c:pt>
                <c:pt idx="16738">
                  <c:v>0.99976754910525156</c:v>
                </c:pt>
                <c:pt idx="16739">
                  <c:v>0.99976005068929186</c:v>
                </c:pt>
                <c:pt idx="16740">
                  <c:v>0.99974130464939281</c:v>
                </c:pt>
                <c:pt idx="16741">
                  <c:v>0.99975630148131212</c:v>
                </c:pt>
                <c:pt idx="16742">
                  <c:v>0.99976379989727171</c:v>
                </c:pt>
                <c:pt idx="16743">
                  <c:v>0.99977504752121116</c:v>
                </c:pt>
                <c:pt idx="16744">
                  <c:v>0.99978254593717075</c:v>
                </c:pt>
                <c:pt idx="16745">
                  <c:v>0.99978629514515061</c:v>
                </c:pt>
                <c:pt idx="16746">
                  <c:v>0.99978254593717075</c:v>
                </c:pt>
                <c:pt idx="16747">
                  <c:v>0.99978629514515061</c:v>
                </c:pt>
                <c:pt idx="16748">
                  <c:v>0.99978629514515061</c:v>
                </c:pt>
                <c:pt idx="16749">
                  <c:v>0.99974130464939281</c:v>
                </c:pt>
                <c:pt idx="16750">
                  <c:v>0.99975255227333226</c:v>
                </c:pt>
                <c:pt idx="16751">
                  <c:v>0.99976379989727171</c:v>
                </c:pt>
                <c:pt idx="16752">
                  <c:v>0.99977504752121116</c:v>
                </c:pt>
                <c:pt idx="16753">
                  <c:v>0.99978254593717075</c:v>
                </c:pt>
                <c:pt idx="16754">
                  <c:v>0.99979004435313035</c:v>
                </c:pt>
                <c:pt idx="16755">
                  <c:v>0.99979754276909005</c:v>
                </c:pt>
                <c:pt idx="16756">
                  <c:v>0.99980129197706979</c:v>
                </c:pt>
                <c:pt idx="16757">
                  <c:v>0.9998087903930295</c:v>
                </c:pt>
                <c:pt idx="16758">
                  <c:v>0.99974505385737267</c:v>
                </c:pt>
                <c:pt idx="16759">
                  <c:v>0.99975630148131212</c:v>
                </c:pt>
                <c:pt idx="16760">
                  <c:v>0.99976754910525156</c:v>
                </c:pt>
                <c:pt idx="16761">
                  <c:v>0.99977879672919101</c:v>
                </c:pt>
                <c:pt idx="16762">
                  <c:v>0.99978629514515061</c:v>
                </c:pt>
                <c:pt idx="16763">
                  <c:v>0.99979754276909005</c:v>
                </c:pt>
                <c:pt idx="16764">
                  <c:v>0.9998087903930295</c:v>
                </c:pt>
                <c:pt idx="16765">
                  <c:v>0.99982003801696895</c:v>
                </c:pt>
                <c:pt idx="16766">
                  <c:v>0.99983503484888814</c:v>
                </c:pt>
                <c:pt idx="16767">
                  <c:v>0.99984253326484784</c:v>
                </c:pt>
                <c:pt idx="16768">
                  <c:v>0.99982753643292854</c:v>
                </c:pt>
                <c:pt idx="16769">
                  <c:v>0.99981253960100924</c:v>
                </c:pt>
                <c:pt idx="16770">
                  <c:v>0.99980129197706979</c:v>
                </c:pt>
                <c:pt idx="16771">
                  <c:v>0.99979004435313035</c:v>
                </c:pt>
                <c:pt idx="16772">
                  <c:v>0.99978254593717075</c:v>
                </c:pt>
                <c:pt idx="16773">
                  <c:v>0.9997712983132313</c:v>
                </c:pt>
                <c:pt idx="16774">
                  <c:v>0.99976005068929186</c:v>
                </c:pt>
                <c:pt idx="16775">
                  <c:v>0.99974880306535241</c:v>
                </c:pt>
                <c:pt idx="16776">
                  <c:v>0.9998162888089891</c:v>
                </c:pt>
                <c:pt idx="16777">
                  <c:v>0.99980504118504965</c:v>
                </c:pt>
                <c:pt idx="16778">
                  <c:v>0.99980504118504965</c:v>
                </c:pt>
                <c:pt idx="16779">
                  <c:v>0.9997937935611102</c:v>
                </c:pt>
                <c:pt idx="16780">
                  <c:v>0.99978254593717075</c:v>
                </c:pt>
                <c:pt idx="16781">
                  <c:v>0.99977504752121116</c:v>
                </c:pt>
                <c:pt idx="16782">
                  <c:v>0.99976754910525156</c:v>
                </c:pt>
                <c:pt idx="16783">
                  <c:v>0.99975255227333226</c:v>
                </c:pt>
                <c:pt idx="16784">
                  <c:v>0.99974130464939281</c:v>
                </c:pt>
                <c:pt idx="16785">
                  <c:v>0.9997937935611102</c:v>
                </c:pt>
                <c:pt idx="16786">
                  <c:v>0.99978254593717075</c:v>
                </c:pt>
                <c:pt idx="16787">
                  <c:v>0.99978254593717075</c:v>
                </c:pt>
                <c:pt idx="16788">
                  <c:v>0.99978254593717075</c:v>
                </c:pt>
                <c:pt idx="16789">
                  <c:v>0.99977504752121116</c:v>
                </c:pt>
                <c:pt idx="16790">
                  <c:v>0.99976754910525156</c:v>
                </c:pt>
                <c:pt idx="16791">
                  <c:v>0.99976754910525156</c:v>
                </c:pt>
                <c:pt idx="16792">
                  <c:v>0.99975255227333226</c:v>
                </c:pt>
                <c:pt idx="16793">
                  <c:v>0.99973755544141296</c:v>
                </c:pt>
                <c:pt idx="16794">
                  <c:v>0.99976379989727171</c:v>
                </c:pt>
                <c:pt idx="16795">
                  <c:v>0.99976005068929186</c:v>
                </c:pt>
                <c:pt idx="16796">
                  <c:v>0.99976754910525156</c:v>
                </c:pt>
                <c:pt idx="16797">
                  <c:v>0.9997712983132313</c:v>
                </c:pt>
                <c:pt idx="16798">
                  <c:v>0.9997712983132313</c:v>
                </c:pt>
                <c:pt idx="16799">
                  <c:v>0.99976754910525156</c:v>
                </c:pt>
                <c:pt idx="16800">
                  <c:v>0.99976379989727171</c:v>
                </c:pt>
                <c:pt idx="16801">
                  <c:v>0.99975255227333226</c:v>
                </c:pt>
                <c:pt idx="16802">
                  <c:v>0.99973755544141296</c:v>
                </c:pt>
                <c:pt idx="16803">
                  <c:v>0.99973755544141296</c:v>
                </c:pt>
                <c:pt idx="16804">
                  <c:v>0.99976005068929186</c:v>
                </c:pt>
                <c:pt idx="16805">
                  <c:v>0.99976754910525156</c:v>
                </c:pt>
                <c:pt idx="16806">
                  <c:v>0.9997712983132313</c:v>
                </c:pt>
                <c:pt idx="16807">
                  <c:v>0.99977879672919101</c:v>
                </c:pt>
                <c:pt idx="16808">
                  <c:v>0.9997712983132313</c:v>
                </c:pt>
                <c:pt idx="16809">
                  <c:v>0.99976379989727171</c:v>
                </c:pt>
                <c:pt idx="16810">
                  <c:v>0.99974880306535241</c:v>
                </c:pt>
                <c:pt idx="16811">
                  <c:v>0.99973755544141296</c:v>
                </c:pt>
                <c:pt idx="16812">
                  <c:v>0.99974130464939281</c:v>
                </c:pt>
                <c:pt idx="16813">
                  <c:v>0.99975630148131212</c:v>
                </c:pt>
                <c:pt idx="16814">
                  <c:v>0.99976754910525156</c:v>
                </c:pt>
                <c:pt idx="16815">
                  <c:v>0.99977504752121116</c:v>
                </c:pt>
                <c:pt idx="16816">
                  <c:v>0.99978254593717075</c:v>
                </c:pt>
                <c:pt idx="16817">
                  <c:v>0.99977879672919101</c:v>
                </c:pt>
                <c:pt idx="16818">
                  <c:v>0.9997712983132313</c:v>
                </c:pt>
                <c:pt idx="16819">
                  <c:v>0.99975630148131212</c:v>
                </c:pt>
                <c:pt idx="16820">
                  <c:v>0.99975630148131212</c:v>
                </c:pt>
                <c:pt idx="16821">
                  <c:v>0.99974130464939281</c:v>
                </c:pt>
                <c:pt idx="16822">
                  <c:v>0.99975255227333226</c:v>
                </c:pt>
                <c:pt idx="16823">
                  <c:v>0.99976754910525156</c:v>
                </c:pt>
                <c:pt idx="16824">
                  <c:v>0.99977504752121116</c:v>
                </c:pt>
                <c:pt idx="16825">
                  <c:v>0.99978254593717075</c:v>
                </c:pt>
                <c:pt idx="16826">
                  <c:v>0.99978629514515061</c:v>
                </c:pt>
                <c:pt idx="16827">
                  <c:v>0.99977879672919101</c:v>
                </c:pt>
                <c:pt idx="16828">
                  <c:v>0.99977504752121116</c:v>
                </c:pt>
                <c:pt idx="16829">
                  <c:v>0.99978254593717075</c:v>
                </c:pt>
                <c:pt idx="16830">
                  <c:v>0.99974130464939281</c:v>
                </c:pt>
                <c:pt idx="16831">
                  <c:v>0.99975255227333226</c:v>
                </c:pt>
                <c:pt idx="16832">
                  <c:v>0.99976379989727171</c:v>
                </c:pt>
                <c:pt idx="16833">
                  <c:v>0.99977504752121116</c:v>
                </c:pt>
                <c:pt idx="16834">
                  <c:v>0.99978254593717075</c:v>
                </c:pt>
                <c:pt idx="16835">
                  <c:v>0.99979004435313035</c:v>
                </c:pt>
                <c:pt idx="16836">
                  <c:v>0.99979754276909005</c:v>
                </c:pt>
                <c:pt idx="16837">
                  <c:v>0.99980129197706979</c:v>
                </c:pt>
                <c:pt idx="16838">
                  <c:v>0.9998087903930295</c:v>
                </c:pt>
                <c:pt idx="16839">
                  <c:v>0.99974505385737267</c:v>
                </c:pt>
                <c:pt idx="16840">
                  <c:v>0.99975630148131212</c:v>
                </c:pt>
                <c:pt idx="16841">
                  <c:v>0.99976754910525156</c:v>
                </c:pt>
                <c:pt idx="16842">
                  <c:v>0.99977879672919101</c:v>
                </c:pt>
                <c:pt idx="16843">
                  <c:v>0.99979004435313035</c:v>
                </c:pt>
                <c:pt idx="16844">
                  <c:v>0.99980129197706979</c:v>
                </c:pt>
                <c:pt idx="16845">
                  <c:v>0.9998087903930295</c:v>
                </c:pt>
                <c:pt idx="16846">
                  <c:v>0.99982378722494869</c:v>
                </c:pt>
                <c:pt idx="16847">
                  <c:v>0.99983878405686799</c:v>
                </c:pt>
                <c:pt idx="16848">
                  <c:v>0.99983878405686799</c:v>
                </c:pt>
                <c:pt idx="16849">
                  <c:v>0.99982378722494869</c:v>
                </c:pt>
                <c:pt idx="16850">
                  <c:v>0.99981253960100924</c:v>
                </c:pt>
                <c:pt idx="16851">
                  <c:v>0.99980129197706979</c:v>
                </c:pt>
                <c:pt idx="16852">
                  <c:v>0.99979004435313035</c:v>
                </c:pt>
                <c:pt idx="16853">
                  <c:v>0.99978254593717075</c:v>
                </c:pt>
                <c:pt idx="16854">
                  <c:v>0.9997712983132313</c:v>
                </c:pt>
                <c:pt idx="16855">
                  <c:v>0.99976005068929186</c:v>
                </c:pt>
                <c:pt idx="16856">
                  <c:v>0.99974880306535241</c:v>
                </c:pt>
                <c:pt idx="16857">
                  <c:v>0.99981253960100924</c:v>
                </c:pt>
                <c:pt idx="16858">
                  <c:v>0.99980129197706979</c:v>
                </c:pt>
                <c:pt idx="16859">
                  <c:v>0.9997937935611102</c:v>
                </c:pt>
                <c:pt idx="16860">
                  <c:v>0.9997937935611102</c:v>
                </c:pt>
                <c:pt idx="16861">
                  <c:v>0.99978254593717075</c:v>
                </c:pt>
                <c:pt idx="16862">
                  <c:v>0.99977504752121116</c:v>
                </c:pt>
                <c:pt idx="16863">
                  <c:v>0.99976754910525156</c:v>
                </c:pt>
                <c:pt idx="16864">
                  <c:v>0.99975630148131212</c:v>
                </c:pt>
                <c:pt idx="16865">
                  <c:v>0.99974130464939281</c:v>
                </c:pt>
                <c:pt idx="16866">
                  <c:v>0.99979004435313035</c:v>
                </c:pt>
                <c:pt idx="16867">
                  <c:v>0.99978254593717075</c:v>
                </c:pt>
                <c:pt idx="16868">
                  <c:v>0.99978254593717075</c:v>
                </c:pt>
                <c:pt idx="16869">
                  <c:v>0.99978254593717075</c:v>
                </c:pt>
                <c:pt idx="16870">
                  <c:v>0.99977504752121116</c:v>
                </c:pt>
                <c:pt idx="16871">
                  <c:v>0.9997712983132313</c:v>
                </c:pt>
                <c:pt idx="16872">
                  <c:v>0.99976379989727171</c:v>
                </c:pt>
                <c:pt idx="16873">
                  <c:v>0.99975255227333226</c:v>
                </c:pt>
                <c:pt idx="16874">
                  <c:v>0.99974130464939281</c:v>
                </c:pt>
                <c:pt idx="16875">
                  <c:v>0.99976005068929186</c:v>
                </c:pt>
                <c:pt idx="16876">
                  <c:v>0.99976379989727171</c:v>
                </c:pt>
                <c:pt idx="16877">
                  <c:v>0.9997712983132313</c:v>
                </c:pt>
                <c:pt idx="16878">
                  <c:v>0.9997712983132313</c:v>
                </c:pt>
                <c:pt idx="16879">
                  <c:v>0.99977504752121116</c:v>
                </c:pt>
                <c:pt idx="16880">
                  <c:v>0.9997712983132313</c:v>
                </c:pt>
                <c:pt idx="16881">
                  <c:v>0.99976379989727171</c:v>
                </c:pt>
                <c:pt idx="16882">
                  <c:v>0.99974880306535241</c:v>
                </c:pt>
                <c:pt idx="16883">
                  <c:v>0.99973755544141296</c:v>
                </c:pt>
                <c:pt idx="16884">
                  <c:v>0.99973755544141296</c:v>
                </c:pt>
                <c:pt idx="16885">
                  <c:v>0.99975630148131212</c:v>
                </c:pt>
                <c:pt idx="16886">
                  <c:v>0.99976379989727171</c:v>
                </c:pt>
                <c:pt idx="16887">
                  <c:v>0.9997712983132313</c:v>
                </c:pt>
                <c:pt idx="16888">
                  <c:v>0.9997712983132313</c:v>
                </c:pt>
                <c:pt idx="16889">
                  <c:v>0.9997712983132313</c:v>
                </c:pt>
                <c:pt idx="16890">
                  <c:v>0.99976005068929186</c:v>
                </c:pt>
                <c:pt idx="16891">
                  <c:v>0.99974880306535241</c:v>
                </c:pt>
                <c:pt idx="16892">
                  <c:v>0.99973755544141296</c:v>
                </c:pt>
                <c:pt idx="16893">
                  <c:v>0.99973380623343322</c:v>
                </c:pt>
                <c:pt idx="16894">
                  <c:v>0.99975630148131212</c:v>
                </c:pt>
                <c:pt idx="16895">
                  <c:v>0.99976379989727171</c:v>
                </c:pt>
                <c:pt idx="16896">
                  <c:v>0.9997712983132313</c:v>
                </c:pt>
                <c:pt idx="16897">
                  <c:v>0.99977879672919101</c:v>
                </c:pt>
                <c:pt idx="16898">
                  <c:v>0.99977879672919101</c:v>
                </c:pt>
                <c:pt idx="16899">
                  <c:v>0.9997712983132313</c:v>
                </c:pt>
                <c:pt idx="16900">
                  <c:v>0.99976379989727171</c:v>
                </c:pt>
                <c:pt idx="16901">
                  <c:v>0.99976005068929186</c:v>
                </c:pt>
                <c:pt idx="16902">
                  <c:v>0.99973755544141296</c:v>
                </c:pt>
                <c:pt idx="16903">
                  <c:v>0.99975255227333226</c:v>
                </c:pt>
                <c:pt idx="16904">
                  <c:v>0.99976379989727171</c:v>
                </c:pt>
                <c:pt idx="16905">
                  <c:v>0.9997712983132313</c:v>
                </c:pt>
                <c:pt idx="16906">
                  <c:v>0.99978254593717075</c:v>
                </c:pt>
                <c:pt idx="16907">
                  <c:v>0.99978254593717075</c:v>
                </c:pt>
                <c:pt idx="16908">
                  <c:v>0.99979004435313035</c:v>
                </c:pt>
                <c:pt idx="16909">
                  <c:v>0.99979004435313035</c:v>
                </c:pt>
                <c:pt idx="16910">
                  <c:v>0.99978254593717075</c:v>
                </c:pt>
                <c:pt idx="16911">
                  <c:v>0.99973755544141296</c:v>
                </c:pt>
                <c:pt idx="16912">
                  <c:v>0.99974880306535241</c:v>
                </c:pt>
                <c:pt idx="16913">
                  <c:v>0.99976379989727171</c:v>
                </c:pt>
                <c:pt idx="16914">
                  <c:v>0.99977504752121116</c:v>
                </c:pt>
                <c:pt idx="16915">
                  <c:v>0.99978254593717075</c:v>
                </c:pt>
                <c:pt idx="16916">
                  <c:v>0.99979004435313035</c:v>
                </c:pt>
                <c:pt idx="16917">
                  <c:v>0.99979754276909005</c:v>
                </c:pt>
                <c:pt idx="16918">
                  <c:v>0.9998087903930295</c:v>
                </c:pt>
                <c:pt idx="16919">
                  <c:v>0.9998087903930295</c:v>
                </c:pt>
                <c:pt idx="16920">
                  <c:v>0.99974505385737267</c:v>
                </c:pt>
                <c:pt idx="16921">
                  <c:v>0.99975630148131212</c:v>
                </c:pt>
                <c:pt idx="16922">
                  <c:v>0.99976754910525156</c:v>
                </c:pt>
                <c:pt idx="16923">
                  <c:v>0.99977879672919101</c:v>
                </c:pt>
                <c:pt idx="16924">
                  <c:v>0.99979004435313035</c:v>
                </c:pt>
                <c:pt idx="16925">
                  <c:v>0.99980129197706979</c:v>
                </c:pt>
                <c:pt idx="16926">
                  <c:v>0.9998087903930295</c:v>
                </c:pt>
                <c:pt idx="16927">
                  <c:v>0.99982003801696895</c:v>
                </c:pt>
                <c:pt idx="16928">
                  <c:v>0.99983878405686799</c:v>
                </c:pt>
                <c:pt idx="16929">
                  <c:v>0.99983503484888814</c:v>
                </c:pt>
                <c:pt idx="16930">
                  <c:v>0.99982378722494869</c:v>
                </c:pt>
                <c:pt idx="16931">
                  <c:v>0.9998162888089891</c:v>
                </c:pt>
                <c:pt idx="16932">
                  <c:v>0.99980129197706979</c:v>
                </c:pt>
                <c:pt idx="16933">
                  <c:v>0.99979004435313035</c:v>
                </c:pt>
                <c:pt idx="16934">
                  <c:v>0.99978254593717075</c:v>
                </c:pt>
                <c:pt idx="16935">
                  <c:v>0.9997712983132313</c:v>
                </c:pt>
                <c:pt idx="16936">
                  <c:v>0.99976005068929186</c:v>
                </c:pt>
                <c:pt idx="16937">
                  <c:v>0.99974880306535241</c:v>
                </c:pt>
                <c:pt idx="16938">
                  <c:v>0.99982003801696895</c:v>
                </c:pt>
                <c:pt idx="16939">
                  <c:v>0.9998087903930295</c:v>
                </c:pt>
                <c:pt idx="16940">
                  <c:v>0.99979754276909005</c:v>
                </c:pt>
                <c:pt idx="16941">
                  <c:v>0.9997937935611102</c:v>
                </c:pt>
                <c:pt idx="16942">
                  <c:v>0.99978254593717075</c:v>
                </c:pt>
                <c:pt idx="16943">
                  <c:v>0.99977879672919101</c:v>
                </c:pt>
                <c:pt idx="16944">
                  <c:v>0.99976754910525156</c:v>
                </c:pt>
                <c:pt idx="16945">
                  <c:v>0.99975255227333226</c:v>
                </c:pt>
                <c:pt idx="16946">
                  <c:v>0.99974130464939281</c:v>
                </c:pt>
                <c:pt idx="16947">
                  <c:v>0.99979004435313035</c:v>
                </c:pt>
                <c:pt idx="16948">
                  <c:v>0.9997937935611102</c:v>
                </c:pt>
                <c:pt idx="16949">
                  <c:v>0.99978254593717075</c:v>
                </c:pt>
                <c:pt idx="16950">
                  <c:v>0.99977879672919101</c:v>
                </c:pt>
                <c:pt idx="16951">
                  <c:v>0.99977879672919101</c:v>
                </c:pt>
                <c:pt idx="16952">
                  <c:v>0.99977504752121116</c:v>
                </c:pt>
                <c:pt idx="16953">
                  <c:v>0.99976379989727171</c:v>
                </c:pt>
                <c:pt idx="16954">
                  <c:v>0.99975255227333226</c:v>
                </c:pt>
                <c:pt idx="16955">
                  <c:v>0.99973755544141296</c:v>
                </c:pt>
                <c:pt idx="16956">
                  <c:v>0.99976005068929186</c:v>
                </c:pt>
                <c:pt idx="16957">
                  <c:v>0.99977504752121116</c:v>
                </c:pt>
                <c:pt idx="16958">
                  <c:v>0.9997712983132313</c:v>
                </c:pt>
                <c:pt idx="16959">
                  <c:v>0.9997712983132313</c:v>
                </c:pt>
                <c:pt idx="16960">
                  <c:v>0.9997712983132313</c:v>
                </c:pt>
                <c:pt idx="16961">
                  <c:v>0.9997712983132313</c:v>
                </c:pt>
                <c:pt idx="16962">
                  <c:v>0.99976379989727171</c:v>
                </c:pt>
                <c:pt idx="16963">
                  <c:v>0.99974880306535241</c:v>
                </c:pt>
                <c:pt idx="16964">
                  <c:v>0.99973380623343322</c:v>
                </c:pt>
                <c:pt idx="16965">
                  <c:v>0.99973005702545337</c:v>
                </c:pt>
                <c:pt idx="16966">
                  <c:v>0.99975255227333226</c:v>
                </c:pt>
                <c:pt idx="16967">
                  <c:v>0.99976379989727171</c:v>
                </c:pt>
                <c:pt idx="16968">
                  <c:v>0.99976379989727171</c:v>
                </c:pt>
                <c:pt idx="16969">
                  <c:v>0.99976754910525156</c:v>
                </c:pt>
                <c:pt idx="16970">
                  <c:v>0.99976754910525156</c:v>
                </c:pt>
                <c:pt idx="16971">
                  <c:v>0.99976005068929186</c:v>
                </c:pt>
                <c:pt idx="16972">
                  <c:v>0.99974880306535241</c:v>
                </c:pt>
                <c:pt idx="16973">
                  <c:v>0.99973755544141296</c:v>
                </c:pt>
                <c:pt idx="16974">
                  <c:v>0.99973005702545337</c:v>
                </c:pt>
                <c:pt idx="16975">
                  <c:v>0.99975255227333226</c:v>
                </c:pt>
                <c:pt idx="16976">
                  <c:v>0.99976379989727171</c:v>
                </c:pt>
                <c:pt idx="16977">
                  <c:v>0.9997712983132313</c:v>
                </c:pt>
                <c:pt idx="16978">
                  <c:v>0.9997712983132313</c:v>
                </c:pt>
                <c:pt idx="16979">
                  <c:v>0.9997712983132313</c:v>
                </c:pt>
                <c:pt idx="16980">
                  <c:v>0.99977879672919101</c:v>
                </c:pt>
                <c:pt idx="16981">
                  <c:v>0.9997712983132313</c:v>
                </c:pt>
                <c:pt idx="16982">
                  <c:v>0.99976005068929186</c:v>
                </c:pt>
                <c:pt idx="16983">
                  <c:v>0.99973380623343322</c:v>
                </c:pt>
                <c:pt idx="16984">
                  <c:v>0.99974880306535241</c:v>
                </c:pt>
                <c:pt idx="16985">
                  <c:v>0.99976379989727171</c:v>
                </c:pt>
                <c:pt idx="16986">
                  <c:v>0.9997712983132313</c:v>
                </c:pt>
                <c:pt idx="16987">
                  <c:v>0.99977879672919101</c:v>
                </c:pt>
                <c:pt idx="16988">
                  <c:v>0.99978254593717075</c:v>
                </c:pt>
                <c:pt idx="16989">
                  <c:v>0.99979004435313035</c:v>
                </c:pt>
                <c:pt idx="16990">
                  <c:v>0.9997937935611102</c:v>
                </c:pt>
                <c:pt idx="16991">
                  <c:v>0.99978254593717075</c:v>
                </c:pt>
                <c:pt idx="16992">
                  <c:v>0.99974130464939281</c:v>
                </c:pt>
                <c:pt idx="16993">
                  <c:v>0.99975255227333226</c:v>
                </c:pt>
                <c:pt idx="16994">
                  <c:v>0.99976754910525156</c:v>
                </c:pt>
                <c:pt idx="16995">
                  <c:v>0.99977504752121116</c:v>
                </c:pt>
                <c:pt idx="16996">
                  <c:v>0.99978254593717075</c:v>
                </c:pt>
                <c:pt idx="16997">
                  <c:v>0.99979004435313035</c:v>
                </c:pt>
                <c:pt idx="16998">
                  <c:v>0.99979754276909005</c:v>
                </c:pt>
                <c:pt idx="16999">
                  <c:v>0.99980504118504965</c:v>
                </c:pt>
                <c:pt idx="17000">
                  <c:v>0.9998087903930295</c:v>
                </c:pt>
                <c:pt idx="17001">
                  <c:v>0.99974880306535241</c:v>
                </c:pt>
                <c:pt idx="17002">
                  <c:v>0.99975630148131212</c:v>
                </c:pt>
                <c:pt idx="17003">
                  <c:v>0.99976754910525156</c:v>
                </c:pt>
                <c:pt idx="17004">
                  <c:v>0.99977879672919101</c:v>
                </c:pt>
                <c:pt idx="17005">
                  <c:v>0.99978629514515061</c:v>
                </c:pt>
                <c:pt idx="17006">
                  <c:v>0.99979754276909005</c:v>
                </c:pt>
                <c:pt idx="17007">
                  <c:v>0.9998087903930295</c:v>
                </c:pt>
                <c:pt idx="17008">
                  <c:v>0.99982003801696895</c:v>
                </c:pt>
                <c:pt idx="17009">
                  <c:v>0.99983878405686799</c:v>
                </c:pt>
                <c:pt idx="17010">
                  <c:v>0.99983503484888814</c:v>
                </c:pt>
                <c:pt idx="17011">
                  <c:v>0.99982378722494869</c:v>
                </c:pt>
                <c:pt idx="17012">
                  <c:v>0.99981253960100924</c:v>
                </c:pt>
                <c:pt idx="17013">
                  <c:v>0.99980504118504965</c:v>
                </c:pt>
                <c:pt idx="17014">
                  <c:v>0.99979004435313035</c:v>
                </c:pt>
                <c:pt idx="17015">
                  <c:v>0.99978254593717075</c:v>
                </c:pt>
                <c:pt idx="17016">
                  <c:v>0.9997712983132313</c:v>
                </c:pt>
                <c:pt idx="17017">
                  <c:v>0.99976005068929186</c:v>
                </c:pt>
                <c:pt idx="17018">
                  <c:v>0.99974880306535241</c:v>
                </c:pt>
                <c:pt idx="17019">
                  <c:v>0.9998162888089891</c:v>
                </c:pt>
                <c:pt idx="17020">
                  <c:v>0.9998087903930295</c:v>
                </c:pt>
                <c:pt idx="17021">
                  <c:v>0.99979754276909005</c:v>
                </c:pt>
                <c:pt idx="17022">
                  <c:v>0.99979004435313035</c:v>
                </c:pt>
                <c:pt idx="17023">
                  <c:v>0.99978254593717075</c:v>
                </c:pt>
                <c:pt idx="17024">
                  <c:v>0.99977504752121116</c:v>
                </c:pt>
                <c:pt idx="17025">
                  <c:v>0.99976754910525156</c:v>
                </c:pt>
                <c:pt idx="17026">
                  <c:v>0.99975255227333226</c:v>
                </c:pt>
                <c:pt idx="17027">
                  <c:v>0.99974130464939281</c:v>
                </c:pt>
                <c:pt idx="17028">
                  <c:v>0.9997937935611102</c:v>
                </c:pt>
                <c:pt idx="17029">
                  <c:v>0.9997937935611102</c:v>
                </c:pt>
                <c:pt idx="17030">
                  <c:v>0.99978629514515061</c:v>
                </c:pt>
                <c:pt idx="17031">
                  <c:v>0.99977879672919101</c:v>
                </c:pt>
                <c:pt idx="17032">
                  <c:v>0.99977879672919101</c:v>
                </c:pt>
                <c:pt idx="17033">
                  <c:v>0.99977504752121116</c:v>
                </c:pt>
                <c:pt idx="17034">
                  <c:v>0.99976379989727171</c:v>
                </c:pt>
                <c:pt idx="17035">
                  <c:v>0.99974880306535241</c:v>
                </c:pt>
                <c:pt idx="17036">
                  <c:v>0.99973380623343322</c:v>
                </c:pt>
                <c:pt idx="17037">
                  <c:v>0.99976379989727171</c:v>
                </c:pt>
                <c:pt idx="17038">
                  <c:v>0.99978254593717075</c:v>
                </c:pt>
                <c:pt idx="17039">
                  <c:v>0.9997712983132313</c:v>
                </c:pt>
                <c:pt idx="17040">
                  <c:v>0.9997712983132313</c:v>
                </c:pt>
                <c:pt idx="17041">
                  <c:v>0.9997712983132313</c:v>
                </c:pt>
                <c:pt idx="17042">
                  <c:v>0.9997712983132313</c:v>
                </c:pt>
                <c:pt idx="17043">
                  <c:v>0.99976005068929186</c:v>
                </c:pt>
                <c:pt idx="17044">
                  <c:v>0.99974505385737267</c:v>
                </c:pt>
                <c:pt idx="17045">
                  <c:v>0.99973380623343322</c:v>
                </c:pt>
                <c:pt idx="17046">
                  <c:v>0.99973005702545337</c:v>
                </c:pt>
                <c:pt idx="17047">
                  <c:v>0.99975255227333226</c:v>
                </c:pt>
                <c:pt idx="17048">
                  <c:v>0.99976005068929186</c:v>
                </c:pt>
                <c:pt idx="17049">
                  <c:v>0.99976379989727171</c:v>
                </c:pt>
                <c:pt idx="17050">
                  <c:v>0.99976754910525156</c:v>
                </c:pt>
                <c:pt idx="17051">
                  <c:v>0.9997712983132313</c:v>
                </c:pt>
                <c:pt idx="17052">
                  <c:v>0.99975630148131212</c:v>
                </c:pt>
                <c:pt idx="17053">
                  <c:v>0.99974880306535241</c:v>
                </c:pt>
                <c:pt idx="17054">
                  <c:v>0.99973755544141296</c:v>
                </c:pt>
                <c:pt idx="17055">
                  <c:v>0.99972255860949377</c:v>
                </c:pt>
                <c:pt idx="17056">
                  <c:v>0.99974880306535241</c:v>
                </c:pt>
                <c:pt idx="17057">
                  <c:v>0.99976379989727171</c:v>
                </c:pt>
                <c:pt idx="17058">
                  <c:v>0.99976754910525156</c:v>
                </c:pt>
                <c:pt idx="17059">
                  <c:v>0.9997712983132313</c:v>
                </c:pt>
                <c:pt idx="17060">
                  <c:v>0.99977504752121116</c:v>
                </c:pt>
                <c:pt idx="17061">
                  <c:v>0.99977504752121116</c:v>
                </c:pt>
                <c:pt idx="17062">
                  <c:v>0.99976754910525156</c:v>
                </c:pt>
                <c:pt idx="17063">
                  <c:v>0.99976005068929186</c:v>
                </c:pt>
                <c:pt idx="17064">
                  <c:v>0.99973005702545337</c:v>
                </c:pt>
                <c:pt idx="17065">
                  <c:v>0.99974880306535241</c:v>
                </c:pt>
                <c:pt idx="17066">
                  <c:v>0.99976379989727171</c:v>
                </c:pt>
                <c:pt idx="17067">
                  <c:v>0.9997712983132313</c:v>
                </c:pt>
                <c:pt idx="17068">
                  <c:v>0.99977879672919101</c:v>
                </c:pt>
                <c:pt idx="17069">
                  <c:v>0.99977879672919101</c:v>
                </c:pt>
                <c:pt idx="17070">
                  <c:v>0.99979004435313035</c:v>
                </c:pt>
                <c:pt idx="17071">
                  <c:v>0.99979004435313035</c:v>
                </c:pt>
                <c:pt idx="17072">
                  <c:v>0.99978254593717075</c:v>
                </c:pt>
                <c:pt idx="17073">
                  <c:v>0.99973755544141296</c:v>
                </c:pt>
                <c:pt idx="17074">
                  <c:v>0.99974880306535241</c:v>
                </c:pt>
                <c:pt idx="17075">
                  <c:v>0.99976754910525156</c:v>
                </c:pt>
                <c:pt idx="17076">
                  <c:v>0.99977504752121116</c:v>
                </c:pt>
                <c:pt idx="17077">
                  <c:v>0.99978254593717075</c:v>
                </c:pt>
                <c:pt idx="17078">
                  <c:v>0.99979004435313035</c:v>
                </c:pt>
                <c:pt idx="17079">
                  <c:v>0.99980129197706979</c:v>
                </c:pt>
                <c:pt idx="17080">
                  <c:v>0.99980504118504965</c:v>
                </c:pt>
                <c:pt idx="17081">
                  <c:v>0.9998087903930295</c:v>
                </c:pt>
                <c:pt idx="17082">
                  <c:v>0.99974880306535241</c:v>
                </c:pt>
                <c:pt idx="17083">
                  <c:v>0.99976005068929186</c:v>
                </c:pt>
                <c:pt idx="17084">
                  <c:v>0.99976754910525156</c:v>
                </c:pt>
                <c:pt idx="17085">
                  <c:v>0.99977879672919101</c:v>
                </c:pt>
                <c:pt idx="17086">
                  <c:v>0.99978629514515061</c:v>
                </c:pt>
                <c:pt idx="17087">
                  <c:v>0.99979754276909005</c:v>
                </c:pt>
                <c:pt idx="17088">
                  <c:v>0.9998087903930295</c:v>
                </c:pt>
                <c:pt idx="17089">
                  <c:v>0.99982003801696895</c:v>
                </c:pt>
                <c:pt idx="17090">
                  <c:v>0.99983878405686799</c:v>
                </c:pt>
                <c:pt idx="17091">
                  <c:v>0.99983503484888814</c:v>
                </c:pt>
                <c:pt idx="17092">
                  <c:v>0.99982378722494869</c:v>
                </c:pt>
                <c:pt idx="17093">
                  <c:v>0.99981253960100924</c:v>
                </c:pt>
                <c:pt idx="17094">
                  <c:v>0.99980129197706979</c:v>
                </c:pt>
                <c:pt idx="17095">
                  <c:v>0.99979004435313035</c:v>
                </c:pt>
                <c:pt idx="17096">
                  <c:v>0.99978254593717075</c:v>
                </c:pt>
                <c:pt idx="17097">
                  <c:v>0.9997712983132313</c:v>
                </c:pt>
                <c:pt idx="17098">
                  <c:v>0.99976005068929186</c:v>
                </c:pt>
                <c:pt idx="17099">
                  <c:v>0.99974505385737267</c:v>
                </c:pt>
                <c:pt idx="17100">
                  <c:v>0.99981253960100924</c:v>
                </c:pt>
                <c:pt idx="17101">
                  <c:v>0.99980504118504965</c:v>
                </c:pt>
                <c:pt idx="17102">
                  <c:v>0.99979754276909005</c:v>
                </c:pt>
                <c:pt idx="17103">
                  <c:v>0.99979004435313035</c:v>
                </c:pt>
                <c:pt idx="17104">
                  <c:v>0.99978629514515061</c:v>
                </c:pt>
                <c:pt idx="17105">
                  <c:v>0.99977504752121116</c:v>
                </c:pt>
                <c:pt idx="17106">
                  <c:v>0.99976754910525156</c:v>
                </c:pt>
                <c:pt idx="17107">
                  <c:v>0.99975255227333226</c:v>
                </c:pt>
                <c:pt idx="17108">
                  <c:v>0.99974130464939281</c:v>
                </c:pt>
                <c:pt idx="17109">
                  <c:v>0.99979754276909005</c:v>
                </c:pt>
                <c:pt idx="17110">
                  <c:v>0.9997937935611102</c:v>
                </c:pt>
                <c:pt idx="17111">
                  <c:v>0.99978629514515061</c:v>
                </c:pt>
                <c:pt idx="17112">
                  <c:v>0.99978254593717075</c:v>
                </c:pt>
                <c:pt idx="17113">
                  <c:v>0.99978254593717075</c:v>
                </c:pt>
                <c:pt idx="17114">
                  <c:v>0.99977504752121116</c:v>
                </c:pt>
                <c:pt idx="17115">
                  <c:v>0.99976005068929186</c:v>
                </c:pt>
                <c:pt idx="17116">
                  <c:v>0.99974880306535241</c:v>
                </c:pt>
                <c:pt idx="17117">
                  <c:v>0.99973380623343322</c:v>
                </c:pt>
                <c:pt idx="17118">
                  <c:v>0.99976754910525156</c:v>
                </c:pt>
                <c:pt idx="17119">
                  <c:v>0.99977504752121116</c:v>
                </c:pt>
                <c:pt idx="17120">
                  <c:v>0.99977504752121116</c:v>
                </c:pt>
                <c:pt idx="17121">
                  <c:v>0.99977504752121116</c:v>
                </c:pt>
                <c:pt idx="17122">
                  <c:v>0.99977504752121116</c:v>
                </c:pt>
                <c:pt idx="17123">
                  <c:v>0.9997712983132313</c:v>
                </c:pt>
                <c:pt idx="17124">
                  <c:v>0.99975630148131212</c:v>
                </c:pt>
                <c:pt idx="17125">
                  <c:v>0.99974505385737267</c:v>
                </c:pt>
                <c:pt idx="17126">
                  <c:v>0.99973005702545337</c:v>
                </c:pt>
                <c:pt idx="17127">
                  <c:v>0.99973380623343322</c:v>
                </c:pt>
                <c:pt idx="17128">
                  <c:v>0.99975630148131212</c:v>
                </c:pt>
                <c:pt idx="17129">
                  <c:v>0.99976005068929186</c:v>
                </c:pt>
                <c:pt idx="17130">
                  <c:v>0.99976754910525156</c:v>
                </c:pt>
                <c:pt idx="17131">
                  <c:v>0.9997712983132313</c:v>
                </c:pt>
                <c:pt idx="17132">
                  <c:v>0.99976754910525156</c:v>
                </c:pt>
                <c:pt idx="17133">
                  <c:v>0.99975630148131212</c:v>
                </c:pt>
                <c:pt idx="17134">
                  <c:v>0.99974505385737267</c:v>
                </c:pt>
                <c:pt idx="17135">
                  <c:v>0.99973380623343322</c:v>
                </c:pt>
                <c:pt idx="17136">
                  <c:v>0.99972630781747351</c:v>
                </c:pt>
                <c:pt idx="17137">
                  <c:v>0.99974880306535241</c:v>
                </c:pt>
                <c:pt idx="17138">
                  <c:v>0.99976005068929186</c:v>
                </c:pt>
                <c:pt idx="17139">
                  <c:v>0.99976754910525156</c:v>
                </c:pt>
                <c:pt idx="17140">
                  <c:v>0.99977504752121116</c:v>
                </c:pt>
                <c:pt idx="17141">
                  <c:v>0.99977879672919101</c:v>
                </c:pt>
                <c:pt idx="17142">
                  <c:v>0.9997712983132313</c:v>
                </c:pt>
                <c:pt idx="17143">
                  <c:v>0.99976005068929186</c:v>
                </c:pt>
                <c:pt idx="17144">
                  <c:v>0.99975630148131212</c:v>
                </c:pt>
                <c:pt idx="17145">
                  <c:v>0.99973005702545337</c:v>
                </c:pt>
                <c:pt idx="17146">
                  <c:v>0.99974880306535241</c:v>
                </c:pt>
                <c:pt idx="17147">
                  <c:v>0.99976379989727171</c:v>
                </c:pt>
                <c:pt idx="17148">
                  <c:v>0.9997712983132313</c:v>
                </c:pt>
                <c:pt idx="17149">
                  <c:v>0.99977504752121116</c:v>
                </c:pt>
                <c:pt idx="17150">
                  <c:v>0.99978254593717075</c:v>
                </c:pt>
                <c:pt idx="17151">
                  <c:v>0.99978629514515061</c:v>
                </c:pt>
                <c:pt idx="17152">
                  <c:v>0.99977879672919101</c:v>
                </c:pt>
                <c:pt idx="17153">
                  <c:v>0.99978254593717075</c:v>
                </c:pt>
                <c:pt idx="17154">
                  <c:v>0.99973380623343322</c:v>
                </c:pt>
                <c:pt idx="17155">
                  <c:v>0.99974880306535241</c:v>
                </c:pt>
                <c:pt idx="17156">
                  <c:v>0.99976379989727171</c:v>
                </c:pt>
                <c:pt idx="17157">
                  <c:v>0.9997712983132313</c:v>
                </c:pt>
                <c:pt idx="17158">
                  <c:v>0.99977879672919101</c:v>
                </c:pt>
                <c:pt idx="17159">
                  <c:v>0.99979004435313035</c:v>
                </c:pt>
                <c:pt idx="17160">
                  <c:v>0.99979754276909005</c:v>
                </c:pt>
                <c:pt idx="17161">
                  <c:v>0.99979754276909005</c:v>
                </c:pt>
                <c:pt idx="17162">
                  <c:v>0.99980504118504965</c:v>
                </c:pt>
                <c:pt idx="17163">
                  <c:v>0.99974505385737267</c:v>
                </c:pt>
                <c:pt idx="17164">
                  <c:v>0.99975630148131212</c:v>
                </c:pt>
                <c:pt idx="17165">
                  <c:v>0.99976754910525156</c:v>
                </c:pt>
                <c:pt idx="17166">
                  <c:v>0.99977504752121116</c:v>
                </c:pt>
                <c:pt idx="17167">
                  <c:v>0.99978629514515061</c:v>
                </c:pt>
                <c:pt idx="17168">
                  <c:v>0.99979754276909005</c:v>
                </c:pt>
                <c:pt idx="17169">
                  <c:v>0.9998087903930295</c:v>
                </c:pt>
                <c:pt idx="17170">
                  <c:v>0.99982378722494869</c:v>
                </c:pt>
                <c:pt idx="17171">
                  <c:v>0.99983503484888814</c:v>
                </c:pt>
                <c:pt idx="17172">
                  <c:v>0.99983878405686799</c:v>
                </c:pt>
                <c:pt idx="17173">
                  <c:v>0.9998312856409084</c:v>
                </c:pt>
                <c:pt idx="17174">
                  <c:v>0.99981253960100924</c:v>
                </c:pt>
                <c:pt idx="17175">
                  <c:v>0.99980129197706979</c:v>
                </c:pt>
                <c:pt idx="17176">
                  <c:v>0.99979004435313035</c:v>
                </c:pt>
                <c:pt idx="17177">
                  <c:v>0.99977879672919101</c:v>
                </c:pt>
                <c:pt idx="17178">
                  <c:v>0.9997712983132313</c:v>
                </c:pt>
                <c:pt idx="17179">
                  <c:v>0.99976005068929186</c:v>
                </c:pt>
                <c:pt idx="17180">
                  <c:v>0.99974505385737267</c:v>
                </c:pt>
                <c:pt idx="17181">
                  <c:v>0.9998162888089891</c:v>
                </c:pt>
                <c:pt idx="17182">
                  <c:v>0.9998087903930295</c:v>
                </c:pt>
                <c:pt idx="17183">
                  <c:v>0.99980129197706979</c:v>
                </c:pt>
                <c:pt idx="17184">
                  <c:v>0.99979004435313035</c:v>
                </c:pt>
                <c:pt idx="17185">
                  <c:v>0.99978629514515061</c:v>
                </c:pt>
                <c:pt idx="17186">
                  <c:v>0.99977504752121116</c:v>
                </c:pt>
                <c:pt idx="17187">
                  <c:v>0.99976379989727171</c:v>
                </c:pt>
                <c:pt idx="17188">
                  <c:v>0.99975255227333226</c:v>
                </c:pt>
                <c:pt idx="17189">
                  <c:v>0.99974130464939281</c:v>
                </c:pt>
                <c:pt idx="17190">
                  <c:v>0.99978629514515061</c:v>
                </c:pt>
                <c:pt idx="17191">
                  <c:v>0.99978629514515061</c:v>
                </c:pt>
                <c:pt idx="17192">
                  <c:v>0.99978629514515061</c:v>
                </c:pt>
                <c:pt idx="17193">
                  <c:v>0.99978629514515061</c:v>
                </c:pt>
                <c:pt idx="17194">
                  <c:v>0.99978254593717075</c:v>
                </c:pt>
                <c:pt idx="17195">
                  <c:v>0.9997712983132313</c:v>
                </c:pt>
                <c:pt idx="17196">
                  <c:v>0.99976379989727171</c:v>
                </c:pt>
                <c:pt idx="17197">
                  <c:v>0.99974880306535241</c:v>
                </c:pt>
                <c:pt idx="17198">
                  <c:v>0.99973380623343322</c:v>
                </c:pt>
                <c:pt idx="17199">
                  <c:v>0.99976754910525156</c:v>
                </c:pt>
                <c:pt idx="17200">
                  <c:v>0.99976379989727171</c:v>
                </c:pt>
                <c:pt idx="17201">
                  <c:v>0.9997712983132313</c:v>
                </c:pt>
                <c:pt idx="17202">
                  <c:v>0.99977879672919101</c:v>
                </c:pt>
                <c:pt idx="17203">
                  <c:v>0.99977879672919101</c:v>
                </c:pt>
                <c:pt idx="17204">
                  <c:v>0.9997712983132313</c:v>
                </c:pt>
                <c:pt idx="17205">
                  <c:v>0.99975630148131212</c:v>
                </c:pt>
                <c:pt idx="17206">
                  <c:v>0.99974505385737267</c:v>
                </c:pt>
                <c:pt idx="17207">
                  <c:v>0.99973380623343322</c:v>
                </c:pt>
                <c:pt idx="17208">
                  <c:v>0.99973380623343322</c:v>
                </c:pt>
                <c:pt idx="17209">
                  <c:v>0.99974880306535241</c:v>
                </c:pt>
                <c:pt idx="17210">
                  <c:v>0.99975630148131212</c:v>
                </c:pt>
                <c:pt idx="17211">
                  <c:v>0.99976379989727171</c:v>
                </c:pt>
                <c:pt idx="17212">
                  <c:v>0.9997712983132313</c:v>
                </c:pt>
                <c:pt idx="17213">
                  <c:v>0.99976754910525156</c:v>
                </c:pt>
                <c:pt idx="17214">
                  <c:v>0.99975630148131212</c:v>
                </c:pt>
                <c:pt idx="17215">
                  <c:v>0.99974130464939281</c:v>
                </c:pt>
                <c:pt idx="17216">
                  <c:v>0.99973380623343322</c:v>
                </c:pt>
                <c:pt idx="17217">
                  <c:v>0.99973380623343322</c:v>
                </c:pt>
                <c:pt idx="17218">
                  <c:v>0.99974880306535241</c:v>
                </c:pt>
                <c:pt idx="17219">
                  <c:v>0.99975630148131212</c:v>
                </c:pt>
                <c:pt idx="17220">
                  <c:v>0.99976379989727171</c:v>
                </c:pt>
                <c:pt idx="17221">
                  <c:v>0.9997712983132313</c:v>
                </c:pt>
                <c:pt idx="17222">
                  <c:v>0.99977879672919101</c:v>
                </c:pt>
                <c:pt idx="17223">
                  <c:v>0.99976754910525156</c:v>
                </c:pt>
                <c:pt idx="17224">
                  <c:v>0.99975630148131212</c:v>
                </c:pt>
                <c:pt idx="17225">
                  <c:v>0.99975255227333226</c:v>
                </c:pt>
                <c:pt idx="17226">
                  <c:v>0.99973380623343322</c:v>
                </c:pt>
                <c:pt idx="17227">
                  <c:v>0.99974880306535241</c:v>
                </c:pt>
                <c:pt idx="17228">
                  <c:v>0.99976005068929186</c:v>
                </c:pt>
                <c:pt idx="17229">
                  <c:v>0.99976379989727171</c:v>
                </c:pt>
                <c:pt idx="17230">
                  <c:v>0.99977504752121116</c:v>
                </c:pt>
                <c:pt idx="17231">
                  <c:v>0.99978254593717075</c:v>
                </c:pt>
                <c:pt idx="17232">
                  <c:v>0.99978254593717075</c:v>
                </c:pt>
                <c:pt idx="17233">
                  <c:v>0.99977504752121116</c:v>
                </c:pt>
                <c:pt idx="17234">
                  <c:v>0.99978254593717075</c:v>
                </c:pt>
                <c:pt idx="17235">
                  <c:v>0.99973380623343322</c:v>
                </c:pt>
                <c:pt idx="17236">
                  <c:v>0.99974880306535241</c:v>
                </c:pt>
                <c:pt idx="17237">
                  <c:v>0.99976005068929186</c:v>
                </c:pt>
                <c:pt idx="17238">
                  <c:v>0.99976754910525156</c:v>
                </c:pt>
                <c:pt idx="17239">
                  <c:v>0.99977879672919101</c:v>
                </c:pt>
                <c:pt idx="17240">
                  <c:v>0.99978629514515061</c:v>
                </c:pt>
                <c:pt idx="17241">
                  <c:v>0.99979754276909005</c:v>
                </c:pt>
                <c:pt idx="17242">
                  <c:v>0.99980129197706979</c:v>
                </c:pt>
                <c:pt idx="17243">
                  <c:v>0.9998087903930295</c:v>
                </c:pt>
                <c:pt idx="17244">
                  <c:v>0.99974505385737267</c:v>
                </c:pt>
                <c:pt idx="17245">
                  <c:v>0.99975630148131212</c:v>
                </c:pt>
                <c:pt idx="17246">
                  <c:v>0.99976379989727171</c:v>
                </c:pt>
                <c:pt idx="17247">
                  <c:v>0.99977504752121116</c:v>
                </c:pt>
                <c:pt idx="17248">
                  <c:v>0.99978629514515061</c:v>
                </c:pt>
                <c:pt idx="17249">
                  <c:v>0.9997937935611102</c:v>
                </c:pt>
                <c:pt idx="17250">
                  <c:v>0.9998087903930295</c:v>
                </c:pt>
                <c:pt idx="17251">
                  <c:v>0.99982378722494869</c:v>
                </c:pt>
                <c:pt idx="17252">
                  <c:v>0.99983878405686799</c:v>
                </c:pt>
                <c:pt idx="17253">
                  <c:v>0.99984253326484784</c:v>
                </c:pt>
                <c:pt idx="17254">
                  <c:v>0.9998312856409084</c:v>
                </c:pt>
                <c:pt idx="17255">
                  <c:v>0.99981253960100924</c:v>
                </c:pt>
                <c:pt idx="17256">
                  <c:v>0.99980129197706979</c:v>
                </c:pt>
                <c:pt idx="17257">
                  <c:v>0.99979004435313035</c:v>
                </c:pt>
                <c:pt idx="17258">
                  <c:v>0.99977879672919101</c:v>
                </c:pt>
                <c:pt idx="17259">
                  <c:v>0.9997712983132313</c:v>
                </c:pt>
                <c:pt idx="17260">
                  <c:v>0.99976005068929186</c:v>
                </c:pt>
                <c:pt idx="17261">
                  <c:v>0.99974505385737267</c:v>
                </c:pt>
                <c:pt idx="17262">
                  <c:v>0.9998162888089891</c:v>
                </c:pt>
                <c:pt idx="17263">
                  <c:v>0.9998087903930295</c:v>
                </c:pt>
                <c:pt idx="17264">
                  <c:v>0.99980129197706979</c:v>
                </c:pt>
                <c:pt idx="17265">
                  <c:v>0.99979004435313035</c:v>
                </c:pt>
                <c:pt idx="17266">
                  <c:v>0.99978254593717075</c:v>
                </c:pt>
                <c:pt idx="17267">
                  <c:v>0.99977504752121116</c:v>
                </c:pt>
                <c:pt idx="17268">
                  <c:v>0.99976379989727171</c:v>
                </c:pt>
                <c:pt idx="17269">
                  <c:v>0.99975255227333226</c:v>
                </c:pt>
                <c:pt idx="17270">
                  <c:v>0.99974130464939281</c:v>
                </c:pt>
                <c:pt idx="17271">
                  <c:v>0.99978629514515061</c:v>
                </c:pt>
                <c:pt idx="17272">
                  <c:v>0.99978254593717075</c:v>
                </c:pt>
                <c:pt idx="17273">
                  <c:v>0.99979004435313035</c:v>
                </c:pt>
                <c:pt idx="17274">
                  <c:v>0.99978629514515061</c:v>
                </c:pt>
                <c:pt idx="17275">
                  <c:v>0.99977879672919101</c:v>
                </c:pt>
                <c:pt idx="17276">
                  <c:v>0.9997712983132313</c:v>
                </c:pt>
                <c:pt idx="17277">
                  <c:v>0.99976379989727171</c:v>
                </c:pt>
                <c:pt idx="17278">
                  <c:v>0.99975255227333226</c:v>
                </c:pt>
                <c:pt idx="17279">
                  <c:v>0.99973755544141296</c:v>
                </c:pt>
                <c:pt idx="17280">
                  <c:v>0.99976005068929186</c:v>
                </c:pt>
                <c:pt idx="17281">
                  <c:v>0.99976005068929186</c:v>
                </c:pt>
                <c:pt idx="17282">
                  <c:v>0.9997712983132313</c:v>
                </c:pt>
                <c:pt idx="17283">
                  <c:v>0.99978254593717075</c:v>
                </c:pt>
                <c:pt idx="17284">
                  <c:v>0.99977504752121116</c:v>
                </c:pt>
                <c:pt idx="17285">
                  <c:v>0.99976754910525156</c:v>
                </c:pt>
                <c:pt idx="17286">
                  <c:v>0.99976379989727171</c:v>
                </c:pt>
                <c:pt idx="17287">
                  <c:v>0.99974880306535241</c:v>
                </c:pt>
                <c:pt idx="17288">
                  <c:v>0.99973755544141296</c:v>
                </c:pt>
                <c:pt idx="17289">
                  <c:v>0.99973755544141296</c:v>
                </c:pt>
                <c:pt idx="17290">
                  <c:v>0.99974505385737267</c:v>
                </c:pt>
                <c:pt idx="17291">
                  <c:v>0.99975630148131212</c:v>
                </c:pt>
                <c:pt idx="17292">
                  <c:v>0.99976754910525156</c:v>
                </c:pt>
                <c:pt idx="17293">
                  <c:v>0.9997712983132313</c:v>
                </c:pt>
                <c:pt idx="17294">
                  <c:v>0.99976754910525156</c:v>
                </c:pt>
                <c:pt idx="17295">
                  <c:v>0.99976005068929186</c:v>
                </c:pt>
                <c:pt idx="17296">
                  <c:v>0.99974505385737267</c:v>
                </c:pt>
                <c:pt idx="17297">
                  <c:v>0.99973380623343322</c:v>
                </c:pt>
                <c:pt idx="17298">
                  <c:v>0.99973755544141296</c:v>
                </c:pt>
                <c:pt idx="17299">
                  <c:v>0.99974880306535241</c:v>
                </c:pt>
                <c:pt idx="17300">
                  <c:v>0.99975630148131212</c:v>
                </c:pt>
                <c:pt idx="17301">
                  <c:v>0.99976754910525156</c:v>
                </c:pt>
                <c:pt idx="17302">
                  <c:v>0.99977504752121116</c:v>
                </c:pt>
                <c:pt idx="17303">
                  <c:v>0.99977504752121116</c:v>
                </c:pt>
                <c:pt idx="17304">
                  <c:v>0.9997712983132313</c:v>
                </c:pt>
                <c:pt idx="17305">
                  <c:v>0.99975630148131212</c:v>
                </c:pt>
                <c:pt idx="17306">
                  <c:v>0.99974505385737267</c:v>
                </c:pt>
                <c:pt idx="17307">
                  <c:v>0.99973380623343322</c:v>
                </c:pt>
                <c:pt idx="17308">
                  <c:v>0.99974880306535241</c:v>
                </c:pt>
                <c:pt idx="17309">
                  <c:v>0.99976005068929186</c:v>
                </c:pt>
                <c:pt idx="17310">
                  <c:v>0.99976754910525156</c:v>
                </c:pt>
                <c:pt idx="17311">
                  <c:v>0.99977504752121116</c:v>
                </c:pt>
                <c:pt idx="17312">
                  <c:v>0.99978254593717075</c:v>
                </c:pt>
                <c:pt idx="17313">
                  <c:v>0.99978254593717075</c:v>
                </c:pt>
                <c:pt idx="17314">
                  <c:v>0.99977504752121116</c:v>
                </c:pt>
                <c:pt idx="17315">
                  <c:v>0.9997712983132313</c:v>
                </c:pt>
                <c:pt idx="17316">
                  <c:v>0.99973380623343322</c:v>
                </c:pt>
                <c:pt idx="17317">
                  <c:v>0.99974880306535241</c:v>
                </c:pt>
                <c:pt idx="17318">
                  <c:v>0.99976005068929186</c:v>
                </c:pt>
                <c:pt idx="17319">
                  <c:v>0.99976754910525156</c:v>
                </c:pt>
                <c:pt idx="17320">
                  <c:v>0.99977879672919101</c:v>
                </c:pt>
                <c:pt idx="17321">
                  <c:v>0.99978629514515061</c:v>
                </c:pt>
                <c:pt idx="17322">
                  <c:v>0.9997937935611102</c:v>
                </c:pt>
                <c:pt idx="17323">
                  <c:v>0.99979754276909005</c:v>
                </c:pt>
                <c:pt idx="17324">
                  <c:v>0.99980504118504965</c:v>
                </c:pt>
                <c:pt idx="17325">
                  <c:v>0.99974505385737267</c:v>
                </c:pt>
                <c:pt idx="17326">
                  <c:v>0.99975255227333226</c:v>
                </c:pt>
                <c:pt idx="17327">
                  <c:v>0.99976379989727171</c:v>
                </c:pt>
                <c:pt idx="17328">
                  <c:v>0.99977504752121116</c:v>
                </c:pt>
                <c:pt idx="17329">
                  <c:v>0.99978629514515061</c:v>
                </c:pt>
                <c:pt idx="17330">
                  <c:v>0.9997937935611102</c:v>
                </c:pt>
                <c:pt idx="17331">
                  <c:v>0.9998087903930295</c:v>
                </c:pt>
                <c:pt idx="17332">
                  <c:v>0.99982003801696895</c:v>
                </c:pt>
                <c:pt idx="17333">
                  <c:v>0.9998312856409084</c:v>
                </c:pt>
                <c:pt idx="17334">
                  <c:v>0.99984253326484784</c:v>
                </c:pt>
                <c:pt idx="17335">
                  <c:v>0.99982753643292854</c:v>
                </c:pt>
                <c:pt idx="17336">
                  <c:v>0.99981253960100924</c:v>
                </c:pt>
                <c:pt idx="17337">
                  <c:v>0.99980129197706979</c:v>
                </c:pt>
                <c:pt idx="17338">
                  <c:v>0.99979004435313035</c:v>
                </c:pt>
                <c:pt idx="17339">
                  <c:v>0.99977879672919101</c:v>
                </c:pt>
                <c:pt idx="17340">
                  <c:v>0.9997712983132313</c:v>
                </c:pt>
                <c:pt idx="17341">
                  <c:v>0.99976005068929186</c:v>
                </c:pt>
                <c:pt idx="17342">
                  <c:v>0.99974880306535241</c:v>
                </c:pt>
                <c:pt idx="17343">
                  <c:v>0.9998162888089891</c:v>
                </c:pt>
                <c:pt idx="17344">
                  <c:v>0.99980504118504965</c:v>
                </c:pt>
                <c:pt idx="17345">
                  <c:v>0.99980129197706979</c:v>
                </c:pt>
                <c:pt idx="17346">
                  <c:v>0.9997937935611102</c:v>
                </c:pt>
                <c:pt idx="17347">
                  <c:v>0.99978254593717075</c:v>
                </c:pt>
                <c:pt idx="17348">
                  <c:v>0.99977504752121116</c:v>
                </c:pt>
                <c:pt idx="17349">
                  <c:v>0.99976754910525156</c:v>
                </c:pt>
                <c:pt idx="17350">
                  <c:v>0.99975255227333226</c:v>
                </c:pt>
                <c:pt idx="17351">
                  <c:v>0.99973755544141296</c:v>
                </c:pt>
                <c:pt idx="17352">
                  <c:v>0.99978629514515061</c:v>
                </c:pt>
                <c:pt idx="17353">
                  <c:v>0.99978629514515061</c:v>
                </c:pt>
                <c:pt idx="17354">
                  <c:v>0.9997937935611102</c:v>
                </c:pt>
                <c:pt idx="17355">
                  <c:v>0.99978629514515061</c:v>
                </c:pt>
                <c:pt idx="17356">
                  <c:v>0.99977879672919101</c:v>
                </c:pt>
                <c:pt idx="17357">
                  <c:v>0.99976754910525156</c:v>
                </c:pt>
                <c:pt idx="17358">
                  <c:v>0.99976379989727171</c:v>
                </c:pt>
                <c:pt idx="17359">
                  <c:v>0.99975255227333226</c:v>
                </c:pt>
                <c:pt idx="17360">
                  <c:v>0.99973755544141296</c:v>
                </c:pt>
                <c:pt idx="17361">
                  <c:v>0.99975630148131212</c:v>
                </c:pt>
                <c:pt idx="17362">
                  <c:v>0.99976754910525156</c:v>
                </c:pt>
                <c:pt idx="17363">
                  <c:v>0.99977879672919101</c:v>
                </c:pt>
                <c:pt idx="17364">
                  <c:v>0.99977879672919101</c:v>
                </c:pt>
                <c:pt idx="17365">
                  <c:v>0.9997712983132313</c:v>
                </c:pt>
                <c:pt idx="17366">
                  <c:v>0.99976754910525156</c:v>
                </c:pt>
                <c:pt idx="17367">
                  <c:v>0.99976379989727171</c:v>
                </c:pt>
                <c:pt idx="17368">
                  <c:v>0.99975630148131212</c:v>
                </c:pt>
                <c:pt idx="17369">
                  <c:v>0.99973755544141296</c:v>
                </c:pt>
                <c:pt idx="17370">
                  <c:v>0.99973755544141296</c:v>
                </c:pt>
                <c:pt idx="17371">
                  <c:v>0.99974880306535241</c:v>
                </c:pt>
                <c:pt idx="17372">
                  <c:v>0.99976005068929186</c:v>
                </c:pt>
                <c:pt idx="17373">
                  <c:v>0.9997712983132313</c:v>
                </c:pt>
                <c:pt idx="17374">
                  <c:v>0.9997712983132313</c:v>
                </c:pt>
                <c:pt idx="17375">
                  <c:v>0.99976754910525156</c:v>
                </c:pt>
                <c:pt idx="17376">
                  <c:v>0.99976379989727171</c:v>
                </c:pt>
                <c:pt idx="17377">
                  <c:v>0.99975255227333226</c:v>
                </c:pt>
                <c:pt idx="17378">
                  <c:v>0.99973755544141296</c:v>
                </c:pt>
                <c:pt idx="17379">
                  <c:v>0.99973380623343322</c:v>
                </c:pt>
                <c:pt idx="17380">
                  <c:v>0.99974505385737267</c:v>
                </c:pt>
                <c:pt idx="17381">
                  <c:v>0.99975630148131212</c:v>
                </c:pt>
                <c:pt idx="17382">
                  <c:v>0.99976754910525156</c:v>
                </c:pt>
                <c:pt idx="17383">
                  <c:v>0.99977504752121116</c:v>
                </c:pt>
                <c:pt idx="17384">
                  <c:v>0.9997712983132313</c:v>
                </c:pt>
                <c:pt idx="17385">
                  <c:v>0.9997712983132313</c:v>
                </c:pt>
                <c:pt idx="17386">
                  <c:v>0.99976379989727171</c:v>
                </c:pt>
                <c:pt idx="17387">
                  <c:v>0.99975255227333226</c:v>
                </c:pt>
                <c:pt idx="17388">
                  <c:v>0.99973380623343322</c:v>
                </c:pt>
                <c:pt idx="17389">
                  <c:v>0.99974505385737267</c:v>
                </c:pt>
                <c:pt idx="17390">
                  <c:v>0.99975630148131212</c:v>
                </c:pt>
                <c:pt idx="17391">
                  <c:v>0.99976754910525156</c:v>
                </c:pt>
                <c:pt idx="17392">
                  <c:v>0.99977879672919101</c:v>
                </c:pt>
                <c:pt idx="17393">
                  <c:v>0.99977879672919101</c:v>
                </c:pt>
                <c:pt idx="17394">
                  <c:v>0.99977879672919101</c:v>
                </c:pt>
                <c:pt idx="17395">
                  <c:v>0.99978254593717075</c:v>
                </c:pt>
                <c:pt idx="17396">
                  <c:v>0.9997712983132313</c:v>
                </c:pt>
                <c:pt idx="17397">
                  <c:v>0.99973005702545337</c:v>
                </c:pt>
                <c:pt idx="17398">
                  <c:v>0.99974505385737267</c:v>
                </c:pt>
                <c:pt idx="17399">
                  <c:v>0.99976005068929186</c:v>
                </c:pt>
                <c:pt idx="17400">
                  <c:v>0.99976754910525156</c:v>
                </c:pt>
                <c:pt idx="17401">
                  <c:v>0.99977879672919101</c:v>
                </c:pt>
                <c:pt idx="17402">
                  <c:v>0.99979004435313035</c:v>
                </c:pt>
                <c:pt idx="17403">
                  <c:v>0.99979004435313035</c:v>
                </c:pt>
                <c:pt idx="17404">
                  <c:v>0.99980129197706979</c:v>
                </c:pt>
                <c:pt idx="17405">
                  <c:v>0.99980129197706979</c:v>
                </c:pt>
                <c:pt idx="17406">
                  <c:v>0.99974505385737267</c:v>
                </c:pt>
                <c:pt idx="17407">
                  <c:v>0.99975630148131212</c:v>
                </c:pt>
                <c:pt idx="17408">
                  <c:v>0.99976754910525156</c:v>
                </c:pt>
                <c:pt idx="17409">
                  <c:v>0.99977504752121116</c:v>
                </c:pt>
                <c:pt idx="17410">
                  <c:v>0.99978629514515061</c:v>
                </c:pt>
                <c:pt idx="17411">
                  <c:v>0.9997937935611102</c:v>
                </c:pt>
                <c:pt idx="17412">
                  <c:v>0.99980504118504965</c:v>
                </c:pt>
                <c:pt idx="17413">
                  <c:v>0.9998162888089891</c:v>
                </c:pt>
                <c:pt idx="17414">
                  <c:v>0.99983503484888814</c:v>
                </c:pt>
                <c:pt idx="17415">
                  <c:v>0.99983878405686799</c:v>
                </c:pt>
                <c:pt idx="17416">
                  <c:v>0.99982753643292854</c:v>
                </c:pt>
                <c:pt idx="17417">
                  <c:v>0.99981253960100924</c:v>
                </c:pt>
                <c:pt idx="17418">
                  <c:v>0.99980129197706979</c:v>
                </c:pt>
                <c:pt idx="17419">
                  <c:v>0.99979004435313035</c:v>
                </c:pt>
                <c:pt idx="17420">
                  <c:v>0.99977879672919101</c:v>
                </c:pt>
                <c:pt idx="17421">
                  <c:v>0.9997712983132313</c:v>
                </c:pt>
                <c:pt idx="17422">
                  <c:v>0.99976005068929186</c:v>
                </c:pt>
                <c:pt idx="17423">
                  <c:v>0.99974880306535241</c:v>
                </c:pt>
                <c:pt idx="17424">
                  <c:v>0.99981253960100924</c:v>
                </c:pt>
                <c:pt idx="17425">
                  <c:v>0.99980504118504965</c:v>
                </c:pt>
                <c:pt idx="17426">
                  <c:v>0.99980129197706979</c:v>
                </c:pt>
                <c:pt idx="17427">
                  <c:v>0.9997937935611102</c:v>
                </c:pt>
                <c:pt idx="17428">
                  <c:v>0.99978629514515061</c:v>
                </c:pt>
                <c:pt idx="17429">
                  <c:v>0.99977504752121116</c:v>
                </c:pt>
                <c:pt idx="17430">
                  <c:v>0.99976754910525156</c:v>
                </c:pt>
                <c:pt idx="17431">
                  <c:v>0.99975255227333226</c:v>
                </c:pt>
                <c:pt idx="17432">
                  <c:v>0.99973755544141296</c:v>
                </c:pt>
                <c:pt idx="17433">
                  <c:v>0.99978254593717075</c:v>
                </c:pt>
                <c:pt idx="17434">
                  <c:v>0.99978629514515061</c:v>
                </c:pt>
                <c:pt idx="17435">
                  <c:v>0.99979754276909005</c:v>
                </c:pt>
                <c:pt idx="17436">
                  <c:v>0.99978629514515061</c:v>
                </c:pt>
                <c:pt idx="17437">
                  <c:v>0.99977879672919101</c:v>
                </c:pt>
                <c:pt idx="17438">
                  <c:v>0.9997712983132313</c:v>
                </c:pt>
                <c:pt idx="17439">
                  <c:v>0.99976754910525156</c:v>
                </c:pt>
                <c:pt idx="17440">
                  <c:v>0.99975255227333226</c:v>
                </c:pt>
                <c:pt idx="17441">
                  <c:v>0.99973755544141296</c:v>
                </c:pt>
                <c:pt idx="17442">
                  <c:v>0.99975255227333226</c:v>
                </c:pt>
                <c:pt idx="17443">
                  <c:v>0.99976754910525156</c:v>
                </c:pt>
                <c:pt idx="17444">
                  <c:v>0.99977879672919101</c:v>
                </c:pt>
                <c:pt idx="17445">
                  <c:v>0.99978254593717075</c:v>
                </c:pt>
                <c:pt idx="17446">
                  <c:v>0.9997712983132313</c:v>
                </c:pt>
                <c:pt idx="17447">
                  <c:v>0.99976754910525156</c:v>
                </c:pt>
                <c:pt idx="17448">
                  <c:v>0.99976754910525156</c:v>
                </c:pt>
                <c:pt idx="17449">
                  <c:v>0.99975630148131212</c:v>
                </c:pt>
                <c:pt idx="17450">
                  <c:v>0.99973755544141296</c:v>
                </c:pt>
                <c:pt idx="17451">
                  <c:v>0.99973380623343322</c:v>
                </c:pt>
                <c:pt idx="17452">
                  <c:v>0.99974505385737267</c:v>
                </c:pt>
                <c:pt idx="17453">
                  <c:v>0.99976005068929186</c:v>
                </c:pt>
                <c:pt idx="17454">
                  <c:v>0.99977504752121116</c:v>
                </c:pt>
                <c:pt idx="17455">
                  <c:v>0.99976754910525156</c:v>
                </c:pt>
                <c:pt idx="17456">
                  <c:v>0.99976754910525156</c:v>
                </c:pt>
                <c:pt idx="17457">
                  <c:v>0.99976379989727171</c:v>
                </c:pt>
                <c:pt idx="17458">
                  <c:v>0.99975630148131212</c:v>
                </c:pt>
                <c:pt idx="17459">
                  <c:v>0.99973755544141296</c:v>
                </c:pt>
                <c:pt idx="17460">
                  <c:v>0.99973380623343322</c:v>
                </c:pt>
                <c:pt idx="17461">
                  <c:v>0.99974505385737267</c:v>
                </c:pt>
                <c:pt idx="17462">
                  <c:v>0.99975630148131212</c:v>
                </c:pt>
                <c:pt idx="17463">
                  <c:v>0.9997712983132313</c:v>
                </c:pt>
                <c:pt idx="17464">
                  <c:v>0.99977504752121116</c:v>
                </c:pt>
                <c:pt idx="17465">
                  <c:v>0.99977504752121116</c:v>
                </c:pt>
                <c:pt idx="17466">
                  <c:v>0.9997712983132313</c:v>
                </c:pt>
                <c:pt idx="17467">
                  <c:v>0.9997712983132313</c:v>
                </c:pt>
                <c:pt idx="17468">
                  <c:v>0.99976005068929186</c:v>
                </c:pt>
                <c:pt idx="17469">
                  <c:v>0.99973380623343322</c:v>
                </c:pt>
                <c:pt idx="17470">
                  <c:v>0.99974505385737267</c:v>
                </c:pt>
                <c:pt idx="17471">
                  <c:v>0.99976005068929186</c:v>
                </c:pt>
                <c:pt idx="17472">
                  <c:v>0.9997712983132313</c:v>
                </c:pt>
                <c:pt idx="17473">
                  <c:v>0.99978254593717075</c:v>
                </c:pt>
                <c:pt idx="17474">
                  <c:v>0.99978254593717075</c:v>
                </c:pt>
                <c:pt idx="17475">
                  <c:v>0.99977879672919101</c:v>
                </c:pt>
                <c:pt idx="17476">
                  <c:v>0.99979004435313035</c:v>
                </c:pt>
                <c:pt idx="17477">
                  <c:v>0.99978629514515061</c:v>
                </c:pt>
                <c:pt idx="17478">
                  <c:v>0.99973005702545337</c:v>
                </c:pt>
                <c:pt idx="17479">
                  <c:v>0.99974880306535241</c:v>
                </c:pt>
                <c:pt idx="17480">
                  <c:v>0.99976005068929186</c:v>
                </c:pt>
                <c:pt idx="17481">
                  <c:v>0.9997712983132313</c:v>
                </c:pt>
                <c:pt idx="17482">
                  <c:v>0.99978254593717075</c:v>
                </c:pt>
                <c:pt idx="17483">
                  <c:v>0.99979004435313035</c:v>
                </c:pt>
                <c:pt idx="17484">
                  <c:v>0.9997937935611102</c:v>
                </c:pt>
                <c:pt idx="17485">
                  <c:v>0.99980129197706979</c:v>
                </c:pt>
                <c:pt idx="17486">
                  <c:v>0.99980504118504965</c:v>
                </c:pt>
                <c:pt idx="17487">
                  <c:v>0.99974505385737267</c:v>
                </c:pt>
                <c:pt idx="17488">
                  <c:v>0.99975630148131212</c:v>
                </c:pt>
                <c:pt idx="17489">
                  <c:v>0.99976754910525156</c:v>
                </c:pt>
                <c:pt idx="17490">
                  <c:v>0.99977504752121116</c:v>
                </c:pt>
                <c:pt idx="17491">
                  <c:v>0.99978629514515061</c:v>
                </c:pt>
                <c:pt idx="17492">
                  <c:v>0.99979754276909005</c:v>
                </c:pt>
                <c:pt idx="17493">
                  <c:v>0.9998087903930295</c:v>
                </c:pt>
                <c:pt idx="17494">
                  <c:v>0.99982003801696895</c:v>
                </c:pt>
                <c:pt idx="17495">
                  <c:v>0.99983503484888814</c:v>
                </c:pt>
                <c:pt idx="17496">
                  <c:v>0.99983878405686799</c:v>
                </c:pt>
                <c:pt idx="17497">
                  <c:v>0.99982378722494869</c:v>
                </c:pt>
                <c:pt idx="17498">
                  <c:v>0.9998162888089891</c:v>
                </c:pt>
                <c:pt idx="17499">
                  <c:v>0.99980504118504965</c:v>
                </c:pt>
                <c:pt idx="17500">
                  <c:v>0.99979004435313035</c:v>
                </c:pt>
                <c:pt idx="17501">
                  <c:v>0.99978254593717075</c:v>
                </c:pt>
                <c:pt idx="17502">
                  <c:v>0.9997712983132313</c:v>
                </c:pt>
                <c:pt idx="17503">
                  <c:v>0.99976005068929186</c:v>
                </c:pt>
                <c:pt idx="17504">
                  <c:v>0.99974880306535241</c:v>
                </c:pt>
                <c:pt idx="17505">
                  <c:v>0.9998087903930295</c:v>
                </c:pt>
                <c:pt idx="17506">
                  <c:v>0.99980504118504965</c:v>
                </c:pt>
                <c:pt idx="17507">
                  <c:v>0.99980129197706979</c:v>
                </c:pt>
                <c:pt idx="17508">
                  <c:v>0.9997937935611102</c:v>
                </c:pt>
                <c:pt idx="17509">
                  <c:v>0.99978254593717075</c:v>
                </c:pt>
                <c:pt idx="17510">
                  <c:v>0.99977504752121116</c:v>
                </c:pt>
                <c:pt idx="17511">
                  <c:v>0.99976754910525156</c:v>
                </c:pt>
                <c:pt idx="17512">
                  <c:v>0.99975255227333226</c:v>
                </c:pt>
                <c:pt idx="17513">
                  <c:v>0.99973755544141296</c:v>
                </c:pt>
                <c:pt idx="17514">
                  <c:v>0.99977879672919101</c:v>
                </c:pt>
                <c:pt idx="17515">
                  <c:v>0.99977879672919101</c:v>
                </c:pt>
                <c:pt idx="17516">
                  <c:v>0.9997937935611102</c:v>
                </c:pt>
                <c:pt idx="17517">
                  <c:v>0.99978629514515061</c:v>
                </c:pt>
                <c:pt idx="17518">
                  <c:v>0.99977879672919101</c:v>
                </c:pt>
                <c:pt idx="17519">
                  <c:v>0.99976754910525156</c:v>
                </c:pt>
                <c:pt idx="17520">
                  <c:v>0.99976754910525156</c:v>
                </c:pt>
                <c:pt idx="17521">
                  <c:v>0.99975255227333226</c:v>
                </c:pt>
                <c:pt idx="17522">
                  <c:v>0.99973755544141296</c:v>
                </c:pt>
                <c:pt idx="17523">
                  <c:v>0.99974880306535241</c:v>
                </c:pt>
                <c:pt idx="17524">
                  <c:v>0.99976754910525156</c:v>
                </c:pt>
                <c:pt idx="17525">
                  <c:v>0.99977879672919101</c:v>
                </c:pt>
                <c:pt idx="17526">
                  <c:v>0.99977879672919101</c:v>
                </c:pt>
                <c:pt idx="17527">
                  <c:v>0.9997712983132313</c:v>
                </c:pt>
                <c:pt idx="17528">
                  <c:v>0.99976754910525156</c:v>
                </c:pt>
                <c:pt idx="17529">
                  <c:v>0.99976379989727171</c:v>
                </c:pt>
                <c:pt idx="17530">
                  <c:v>0.99975255227333226</c:v>
                </c:pt>
                <c:pt idx="17531">
                  <c:v>0.99973755544141296</c:v>
                </c:pt>
                <c:pt idx="17532">
                  <c:v>0.99973380623343322</c:v>
                </c:pt>
                <c:pt idx="17533">
                  <c:v>0.99974505385737267</c:v>
                </c:pt>
                <c:pt idx="17534">
                  <c:v>0.99976005068929186</c:v>
                </c:pt>
                <c:pt idx="17535">
                  <c:v>0.9997712983132313</c:v>
                </c:pt>
                <c:pt idx="17536">
                  <c:v>0.99976754910525156</c:v>
                </c:pt>
                <c:pt idx="17537">
                  <c:v>0.99976379989727171</c:v>
                </c:pt>
                <c:pt idx="17538">
                  <c:v>0.99976379989727171</c:v>
                </c:pt>
                <c:pt idx="17539">
                  <c:v>0.99975630148131212</c:v>
                </c:pt>
                <c:pt idx="17540">
                  <c:v>0.99974130464939281</c:v>
                </c:pt>
                <c:pt idx="17541">
                  <c:v>0.99973380623343322</c:v>
                </c:pt>
                <c:pt idx="17542">
                  <c:v>0.99974505385737267</c:v>
                </c:pt>
                <c:pt idx="17543">
                  <c:v>0.99976005068929186</c:v>
                </c:pt>
                <c:pt idx="17544">
                  <c:v>0.9997712983132313</c:v>
                </c:pt>
                <c:pt idx="17545">
                  <c:v>0.99977504752121116</c:v>
                </c:pt>
                <c:pt idx="17546">
                  <c:v>0.9997712983132313</c:v>
                </c:pt>
                <c:pt idx="17547">
                  <c:v>0.9997712983132313</c:v>
                </c:pt>
                <c:pt idx="17548">
                  <c:v>0.9997712983132313</c:v>
                </c:pt>
                <c:pt idx="17549">
                  <c:v>0.99976754910525156</c:v>
                </c:pt>
                <c:pt idx="17550">
                  <c:v>0.99973380623343322</c:v>
                </c:pt>
                <c:pt idx="17551">
                  <c:v>0.99974880306535241</c:v>
                </c:pt>
                <c:pt idx="17552">
                  <c:v>0.99976005068929186</c:v>
                </c:pt>
                <c:pt idx="17553">
                  <c:v>0.9997712983132313</c:v>
                </c:pt>
                <c:pt idx="17554">
                  <c:v>0.99978254593717075</c:v>
                </c:pt>
                <c:pt idx="17555">
                  <c:v>0.99978254593717075</c:v>
                </c:pt>
                <c:pt idx="17556">
                  <c:v>0.99977879672919101</c:v>
                </c:pt>
                <c:pt idx="17557">
                  <c:v>0.99979004435313035</c:v>
                </c:pt>
                <c:pt idx="17558">
                  <c:v>0.99978629514515061</c:v>
                </c:pt>
                <c:pt idx="17559">
                  <c:v>0.99973005702545337</c:v>
                </c:pt>
                <c:pt idx="17560">
                  <c:v>0.99974880306535241</c:v>
                </c:pt>
                <c:pt idx="17561">
                  <c:v>0.99976005068929186</c:v>
                </c:pt>
                <c:pt idx="17562">
                  <c:v>0.99977504752121116</c:v>
                </c:pt>
                <c:pt idx="17563">
                  <c:v>0.99978254593717075</c:v>
                </c:pt>
                <c:pt idx="17564">
                  <c:v>0.9997937935611102</c:v>
                </c:pt>
                <c:pt idx="17565">
                  <c:v>0.9997937935611102</c:v>
                </c:pt>
                <c:pt idx="17566">
                  <c:v>0.99980504118504965</c:v>
                </c:pt>
                <c:pt idx="17567">
                  <c:v>0.9998087903930295</c:v>
                </c:pt>
                <c:pt idx="17568">
                  <c:v>0.99974505385737267</c:v>
                </c:pt>
                <c:pt idx="17569">
                  <c:v>0.99975630148131212</c:v>
                </c:pt>
                <c:pt idx="17570">
                  <c:v>0.99976754910525156</c:v>
                </c:pt>
                <c:pt idx="17571">
                  <c:v>0.99977504752121116</c:v>
                </c:pt>
                <c:pt idx="17572">
                  <c:v>0.99978629514515061</c:v>
                </c:pt>
                <c:pt idx="17573">
                  <c:v>0.99979754276909005</c:v>
                </c:pt>
                <c:pt idx="17574">
                  <c:v>0.9998087903930295</c:v>
                </c:pt>
                <c:pt idx="17575">
                  <c:v>0.99982003801696895</c:v>
                </c:pt>
                <c:pt idx="17576">
                  <c:v>0.99983503484888814</c:v>
                </c:pt>
                <c:pt idx="17577">
                  <c:v>0.99983503484888814</c:v>
                </c:pt>
                <c:pt idx="17578">
                  <c:v>0.99982378722494869</c:v>
                </c:pt>
                <c:pt idx="17579">
                  <c:v>0.9998162888089891</c:v>
                </c:pt>
                <c:pt idx="17580">
                  <c:v>0.99980504118504965</c:v>
                </c:pt>
                <c:pt idx="17581">
                  <c:v>0.99979004435313035</c:v>
                </c:pt>
                <c:pt idx="17582">
                  <c:v>0.99978254593717075</c:v>
                </c:pt>
                <c:pt idx="17583">
                  <c:v>0.9997712983132313</c:v>
                </c:pt>
                <c:pt idx="17584">
                  <c:v>0.99976005068929186</c:v>
                </c:pt>
                <c:pt idx="17585">
                  <c:v>0.99974505385737267</c:v>
                </c:pt>
                <c:pt idx="17586">
                  <c:v>0.99981253960100924</c:v>
                </c:pt>
                <c:pt idx="17587">
                  <c:v>0.9998087903930295</c:v>
                </c:pt>
                <c:pt idx="17588">
                  <c:v>0.99980129197706979</c:v>
                </c:pt>
                <c:pt idx="17589">
                  <c:v>0.9997937935611102</c:v>
                </c:pt>
                <c:pt idx="17590">
                  <c:v>0.99978254593717075</c:v>
                </c:pt>
                <c:pt idx="17591">
                  <c:v>0.99977504752121116</c:v>
                </c:pt>
                <c:pt idx="17592">
                  <c:v>0.99976754910525156</c:v>
                </c:pt>
                <c:pt idx="17593">
                  <c:v>0.99975255227333226</c:v>
                </c:pt>
                <c:pt idx="17594">
                  <c:v>0.99973755544141296</c:v>
                </c:pt>
                <c:pt idx="17595">
                  <c:v>0.99978629514515061</c:v>
                </c:pt>
                <c:pt idx="17596">
                  <c:v>0.99978254593717075</c:v>
                </c:pt>
                <c:pt idx="17597">
                  <c:v>0.99979004435313035</c:v>
                </c:pt>
                <c:pt idx="17598">
                  <c:v>0.99978629514515061</c:v>
                </c:pt>
                <c:pt idx="17599">
                  <c:v>0.99977504752121116</c:v>
                </c:pt>
                <c:pt idx="17600">
                  <c:v>0.99976754910525156</c:v>
                </c:pt>
                <c:pt idx="17601">
                  <c:v>0.99976754910525156</c:v>
                </c:pt>
                <c:pt idx="17602">
                  <c:v>0.99975255227333226</c:v>
                </c:pt>
                <c:pt idx="17603">
                  <c:v>0.99973755544141296</c:v>
                </c:pt>
                <c:pt idx="17604">
                  <c:v>0.99976005068929186</c:v>
                </c:pt>
                <c:pt idx="17605">
                  <c:v>0.99976379989727171</c:v>
                </c:pt>
                <c:pt idx="17606">
                  <c:v>0.99977504752121116</c:v>
                </c:pt>
                <c:pt idx="17607">
                  <c:v>0.99977879672919101</c:v>
                </c:pt>
                <c:pt idx="17608">
                  <c:v>0.99976754910525156</c:v>
                </c:pt>
                <c:pt idx="17609">
                  <c:v>0.99976754910525156</c:v>
                </c:pt>
                <c:pt idx="17610">
                  <c:v>0.99976379989727171</c:v>
                </c:pt>
                <c:pt idx="17611">
                  <c:v>0.99975630148131212</c:v>
                </c:pt>
                <c:pt idx="17612">
                  <c:v>0.99973380623343322</c:v>
                </c:pt>
                <c:pt idx="17613">
                  <c:v>0.99973755544141296</c:v>
                </c:pt>
                <c:pt idx="17614">
                  <c:v>0.99974880306535241</c:v>
                </c:pt>
                <c:pt idx="17615">
                  <c:v>0.99976005068929186</c:v>
                </c:pt>
                <c:pt idx="17616">
                  <c:v>0.9997712983132313</c:v>
                </c:pt>
                <c:pt idx="17617">
                  <c:v>0.99976754910525156</c:v>
                </c:pt>
                <c:pt idx="17618">
                  <c:v>0.99976754910525156</c:v>
                </c:pt>
                <c:pt idx="17619">
                  <c:v>0.99976379989727171</c:v>
                </c:pt>
                <c:pt idx="17620">
                  <c:v>0.99976005068929186</c:v>
                </c:pt>
                <c:pt idx="17621">
                  <c:v>0.99974130464939281</c:v>
                </c:pt>
                <c:pt idx="17622">
                  <c:v>0.99973380623343322</c:v>
                </c:pt>
                <c:pt idx="17623">
                  <c:v>0.99974880306535241</c:v>
                </c:pt>
                <c:pt idx="17624">
                  <c:v>0.99976005068929186</c:v>
                </c:pt>
                <c:pt idx="17625">
                  <c:v>0.9997712983132313</c:v>
                </c:pt>
                <c:pt idx="17626">
                  <c:v>0.99977504752121116</c:v>
                </c:pt>
                <c:pt idx="17627">
                  <c:v>0.99977504752121116</c:v>
                </c:pt>
                <c:pt idx="17628">
                  <c:v>0.9997712983132313</c:v>
                </c:pt>
                <c:pt idx="17629">
                  <c:v>0.9997712983132313</c:v>
                </c:pt>
                <c:pt idx="17630">
                  <c:v>0.99976005068929186</c:v>
                </c:pt>
                <c:pt idx="17631">
                  <c:v>0.99973380623343322</c:v>
                </c:pt>
                <c:pt idx="17632">
                  <c:v>0.99974880306535241</c:v>
                </c:pt>
                <c:pt idx="17633">
                  <c:v>0.99976005068929186</c:v>
                </c:pt>
                <c:pt idx="17634">
                  <c:v>0.9997712983132313</c:v>
                </c:pt>
                <c:pt idx="17635">
                  <c:v>0.99978254593717075</c:v>
                </c:pt>
                <c:pt idx="17636">
                  <c:v>0.99978254593717075</c:v>
                </c:pt>
                <c:pt idx="17637">
                  <c:v>0.99977879672919101</c:v>
                </c:pt>
                <c:pt idx="17638">
                  <c:v>0.99979004435313035</c:v>
                </c:pt>
                <c:pt idx="17639">
                  <c:v>0.99978254593717075</c:v>
                </c:pt>
                <c:pt idx="17640">
                  <c:v>0.99973005702545337</c:v>
                </c:pt>
                <c:pt idx="17641">
                  <c:v>0.99974880306535241</c:v>
                </c:pt>
                <c:pt idx="17642">
                  <c:v>0.99976379989727171</c:v>
                </c:pt>
                <c:pt idx="17643">
                  <c:v>0.99977504752121116</c:v>
                </c:pt>
                <c:pt idx="17644">
                  <c:v>0.99978254593717075</c:v>
                </c:pt>
                <c:pt idx="17645">
                  <c:v>0.99979004435313035</c:v>
                </c:pt>
                <c:pt idx="17646">
                  <c:v>0.99979754276909005</c:v>
                </c:pt>
                <c:pt idx="17647">
                  <c:v>0.99980504118504965</c:v>
                </c:pt>
                <c:pt idx="17648">
                  <c:v>0.9998087903930295</c:v>
                </c:pt>
                <c:pt idx="17649">
                  <c:v>0.99974130464939281</c:v>
                </c:pt>
                <c:pt idx="17650">
                  <c:v>0.99975630148131212</c:v>
                </c:pt>
                <c:pt idx="17651">
                  <c:v>0.99976379989727171</c:v>
                </c:pt>
                <c:pt idx="17652">
                  <c:v>0.99977504752121116</c:v>
                </c:pt>
                <c:pt idx="17653">
                  <c:v>0.99978629514515061</c:v>
                </c:pt>
                <c:pt idx="17654">
                  <c:v>0.99979754276909005</c:v>
                </c:pt>
                <c:pt idx="17655">
                  <c:v>0.99981253960100924</c:v>
                </c:pt>
                <c:pt idx="17656">
                  <c:v>0.99982003801696895</c:v>
                </c:pt>
                <c:pt idx="17657">
                  <c:v>0.99983878405686799</c:v>
                </c:pt>
                <c:pt idx="17658">
                  <c:v>0.99984253326484784</c:v>
                </c:pt>
                <c:pt idx="17659">
                  <c:v>0.99982378722494869</c:v>
                </c:pt>
                <c:pt idx="17660">
                  <c:v>0.99981253960100924</c:v>
                </c:pt>
                <c:pt idx="17661">
                  <c:v>0.99980129197706979</c:v>
                </c:pt>
                <c:pt idx="17662">
                  <c:v>0.99979004435313035</c:v>
                </c:pt>
                <c:pt idx="17663">
                  <c:v>0.99978254593717075</c:v>
                </c:pt>
                <c:pt idx="17664">
                  <c:v>0.9997712983132313</c:v>
                </c:pt>
                <c:pt idx="17665">
                  <c:v>0.99976005068929186</c:v>
                </c:pt>
                <c:pt idx="17666">
                  <c:v>0.99974880306535241</c:v>
                </c:pt>
                <c:pt idx="17667">
                  <c:v>0.9998087903930295</c:v>
                </c:pt>
                <c:pt idx="17668">
                  <c:v>0.9998087903930295</c:v>
                </c:pt>
                <c:pt idx="17669">
                  <c:v>0.99979754276909005</c:v>
                </c:pt>
                <c:pt idx="17670">
                  <c:v>0.9997937935611102</c:v>
                </c:pt>
                <c:pt idx="17671">
                  <c:v>0.99978629514515061</c:v>
                </c:pt>
                <c:pt idx="17672">
                  <c:v>0.99977504752121116</c:v>
                </c:pt>
                <c:pt idx="17673">
                  <c:v>0.99976379989727171</c:v>
                </c:pt>
                <c:pt idx="17674">
                  <c:v>0.99975630148131212</c:v>
                </c:pt>
                <c:pt idx="17675">
                  <c:v>0.99974130464939281</c:v>
                </c:pt>
                <c:pt idx="17676">
                  <c:v>0.9997937935611102</c:v>
                </c:pt>
                <c:pt idx="17677">
                  <c:v>0.99979004435313035</c:v>
                </c:pt>
                <c:pt idx="17678">
                  <c:v>0.99978629514515061</c:v>
                </c:pt>
                <c:pt idx="17679">
                  <c:v>0.99978629514515061</c:v>
                </c:pt>
                <c:pt idx="17680">
                  <c:v>0.99977879672919101</c:v>
                </c:pt>
                <c:pt idx="17681">
                  <c:v>0.9997712983132313</c:v>
                </c:pt>
                <c:pt idx="17682">
                  <c:v>0.99976379989727171</c:v>
                </c:pt>
                <c:pt idx="17683">
                  <c:v>0.99975630148131212</c:v>
                </c:pt>
                <c:pt idx="17684">
                  <c:v>0.99973755544141296</c:v>
                </c:pt>
                <c:pt idx="17685">
                  <c:v>0.99976754910525156</c:v>
                </c:pt>
                <c:pt idx="17686">
                  <c:v>0.9997712983132313</c:v>
                </c:pt>
                <c:pt idx="17687">
                  <c:v>0.99977504752121116</c:v>
                </c:pt>
                <c:pt idx="17688">
                  <c:v>0.99977879672919101</c:v>
                </c:pt>
                <c:pt idx="17689">
                  <c:v>0.9997712983132313</c:v>
                </c:pt>
                <c:pt idx="17690">
                  <c:v>0.99976754910525156</c:v>
                </c:pt>
                <c:pt idx="17691">
                  <c:v>0.99976379989727171</c:v>
                </c:pt>
                <c:pt idx="17692">
                  <c:v>0.99975630148131212</c:v>
                </c:pt>
                <c:pt idx="17693">
                  <c:v>0.99973755544141296</c:v>
                </c:pt>
                <c:pt idx="17694">
                  <c:v>0.99973005702545337</c:v>
                </c:pt>
                <c:pt idx="17695">
                  <c:v>0.99975255227333226</c:v>
                </c:pt>
                <c:pt idx="17696">
                  <c:v>0.99976379989727171</c:v>
                </c:pt>
                <c:pt idx="17697">
                  <c:v>0.99976754910525156</c:v>
                </c:pt>
                <c:pt idx="17698">
                  <c:v>0.9997712983132313</c:v>
                </c:pt>
                <c:pt idx="17699">
                  <c:v>0.9997712983132313</c:v>
                </c:pt>
                <c:pt idx="17700">
                  <c:v>0.99976379989727171</c:v>
                </c:pt>
                <c:pt idx="17701">
                  <c:v>0.99976005068929186</c:v>
                </c:pt>
                <c:pt idx="17702">
                  <c:v>0.99974130464939281</c:v>
                </c:pt>
                <c:pt idx="17703">
                  <c:v>0.99973380623343322</c:v>
                </c:pt>
                <c:pt idx="17704">
                  <c:v>0.99975255227333226</c:v>
                </c:pt>
                <c:pt idx="17705">
                  <c:v>0.99976379989727171</c:v>
                </c:pt>
                <c:pt idx="17706">
                  <c:v>0.9997712983132313</c:v>
                </c:pt>
                <c:pt idx="17707">
                  <c:v>0.99977504752121116</c:v>
                </c:pt>
                <c:pt idx="17708">
                  <c:v>0.99977879672919101</c:v>
                </c:pt>
                <c:pt idx="17709">
                  <c:v>0.9997712983132313</c:v>
                </c:pt>
                <c:pt idx="17710">
                  <c:v>0.99976754910525156</c:v>
                </c:pt>
                <c:pt idx="17711">
                  <c:v>0.99976379989727171</c:v>
                </c:pt>
                <c:pt idx="17712">
                  <c:v>0.99973380623343322</c:v>
                </c:pt>
                <c:pt idx="17713">
                  <c:v>0.99975255227333226</c:v>
                </c:pt>
                <c:pt idx="17714">
                  <c:v>0.99976379989727171</c:v>
                </c:pt>
                <c:pt idx="17715">
                  <c:v>0.9997712983132313</c:v>
                </c:pt>
                <c:pt idx="17716">
                  <c:v>0.99978254593717075</c:v>
                </c:pt>
                <c:pt idx="17717">
                  <c:v>0.99978629514515061</c:v>
                </c:pt>
                <c:pt idx="17718">
                  <c:v>0.99977879672919101</c:v>
                </c:pt>
                <c:pt idx="17719">
                  <c:v>0.99978629514515061</c:v>
                </c:pt>
                <c:pt idx="17720">
                  <c:v>0.99978629514515061</c:v>
                </c:pt>
                <c:pt idx="17721">
                  <c:v>0.99973380623343322</c:v>
                </c:pt>
                <c:pt idx="17722">
                  <c:v>0.99975255227333226</c:v>
                </c:pt>
                <c:pt idx="17723">
                  <c:v>0.99976379989727171</c:v>
                </c:pt>
                <c:pt idx="17724">
                  <c:v>0.99977504752121116</c:v>
                </c:pt>
                <c:pt idx="17725">
                  <c:v>0.99978254593717075</c:v>
                </c:pt>
                <c:pt idx="17726">
                  <c:v>0.99979004435313035</c:v>
                </c:pt>
                <c:pt idx="17727">
                  <c:v>0.9997937935611102</c:v>
                </c:pt>
                <c:pt idx="17728">
                  <c:v>0.99980504118504965</c:v>
                </c:pt>
                <c:pt idx="17729">
                  <c:v>0.9998087903930295</c:v>
                </c:pt>
                <c:pt idx="17730">
                  <c:v>0.99974130464939281</c:v>
                </c:pt>
                <c:pt idx="17731">
                  <c:v>0.99975255227333226</c:v>
                </c:pt>
                <c:pt idx="17732">
                  <c:v>0.99976379989727171</c:v>
                </c:pt>
                <c:pt idx="17733">
                  <c:v>0.99977504752121116</c:v>
                </c:pt>
                <c:pt idx="17734">
                  <c:v>0.99978629514515061</c:v>
                </c:pt>
                <c:pt idx="17735">
                  <c:v>0.99979754276909005</c:v>
                </c:pt>
                <c:pt idx="17736">
                  <c:v>0.9998087903930295</c:v>
                </c:pt>
                <c:pt idx="17737">
                  <c:v>0.99982378722494869</c:v>
                </c:pt>
                <c:pt idx="17738">
                  <c:v>0.99983878405686799</c:v>
                </c:pt>
                <c:pt idx="17739">
                  <c:v>0.99984253326484784</c:v>
                </c:pt>
                <c:pt idx="17740">
                  <c:v>0.99982378722494869</c:v>
                </c:pt>
                <c:pt idx="17741">
                  <c:v>0.9998162888089891</c:v>
                </c:pt>
                <c:pt idx="17742">
                  <c:v>0.99980129197706979</c:v>
                </c:pt>
                <c:pt idx="17743">
                  <c:v>0.99979004435313035</c:v>
                </c:pt>
                <c:pt idx="17744">
                  <c:v>0.99978254593717075</c:v>
                </c:pt>
                <c:pt idx="17745">
                  <c:v>0.9997712983132313</c:v>
                </c:pt>
                <c:pt idx="17746">
                  <c:v>0.99976005068929186</c:v>
                </c:pt>
                <c:pt idx="17747">
                  <c:v>0.99974505385737267</c:v>
                </c:pt>
                <c:pt idx="17748">
                  <c:v>0.9998087903930295</c:v>
                </c:pt>
                <c:pt idx="17749">
                  <c:v>0.99980504118504965</c:v>
                </c:pt>
                <c:pt idx="17750">
                  <c:v>0.99979754276909005</c:v>
                </c:pt>
                <c:pt idx="17751">
                  <c:v>0.9997937935611102</c:v>
                </c:pt>
                <c:pt idx="17752">
                  <c:v>0.99978629514515061</c:v>
                </c:pt>
                <c:pt idx="17753">
                  <c:v>0.99977879672919101</c:v>
                </c:pt>
                <c:pt idx="17754">
                  <c:v>0.99976754910525156</c:v>
                </c:pt>
                <c:pt idx="17755">
                  <c:v>0.99975255227333226</c:v>
                </c:pt>
                <c:pt idx="17756">
                  <c:v>0.99974130464939281</c:v>
                </c:pt>
                <c:pt idx="17757">
                  <c:v>0.9997937935611102</c:v>
                </c:pt>
                <c:pt idx="17758">
                  <c:v>0.99979004435313035</c:v>
                </c:pt>
                <c:pt idx="17759">
                  <c:v>0.99978254593717075</c:v>
                </c:pt>
                <c:pt idx="17760">
                  <c:v>0.99978254593717075</c:v>
                </c:pt>
                <c:pt idx="17761">
                  <c:v>0.99978254593717075</c:v>
                </c:pt>
                <c:pt idx="17762">
                  <c:v>0.9997712983132313</c:v>
                </c:pt>
                <c:pt idx="17763">
                  <c:v>0.99976005068929186</c:v>
                </c:pt>
                <c:pt idx="17764">
                  <c:v>0.99975630148131212</c:v>
                </c:pt>
                <c:pt idx="17765">
                  <c:v>0.99974130464939281</c:v>
                </c:pt>
                <c:pt idx="17766">
                  <c:v>0.99976754910525156</c:v>
                </c:pt>
                <c:pt idx="17767">
                  <c:v>0.9997712983132313</c:v>
                </c:pt>
                <c:pt idx="17768">
                  <c:v>0.99976754910525156</c:v>
                </c:pt>
                <c:pt idx="17769">
                  <c:v>0.9997712983132313</c:v>
                </c:pt>
                <c:pt idx="17770">
                  <c:v>0.99977504752121116</c:v>
                </c:pt>
                <c:pt idx="17771">
                  <c:v>0.99976754910525156</c:v>
                </c:pt>
                <c:pt idx="17772">
                  <c:v>0.99976379989727171</c:v>
                </c:pt>
                <c:pt idx="17773">
                  <c:v>0.99975630148131212</c:v>
                </c:pt>
                <c:pt idx="17774">
                  <c:v>0.99974130464939281</c:v>
                </c:pt>
                <c:pt idx="17775">
                  <c:v>0.99972630781747351</c:v>
                </c:pt>
                <c:pt idx="17776">
                  <c:v>0.99975255227333226</c:v>
                </c:pt>
                <c:pt idx="17777">
                  <c:v>0.99976005068929186</c:v>
                </c:pt>
                <c:pt idx="17778">
                  <c:v>0.99976379989727171</c:v>
                </c:pt>
                <c:pt idx="17779">
                  <c:v>0.9997712983132313</c:v>
                </c:pt>
                <c:pt idx="17780">
                  <c:v>0.99977504752121116</c:v>
                </c:pt>
                <c:pt idx="17781">
                  <c:v>0.99976379989727171</c:v>
                </c:pt>
                <c:pt idx="17782">
                  <c:v>0.99976005068929186</c:v>
                </c:pt>
                <c:pt idx="17783">
                  <c:v>0.99973755544141296</c:v>
                </c:pt>
                <c:pt idx="17784">
                  <c:v>0.99973005702545337</c:v>
                </c:pt>
                <c:pt idx="17785">
                  <c:v>0.99975255227333226</c:v>
                </c:pt>
                <c:pt idx="17786">
                  <c:v>0.99976379989727171</c:v>
                </c:pt>
                <c:pt idx="17787">
                  <c:v>0.99976754910525156</c:v>
                </c:pt>
                <c:pt idx="17788">
                  <c:v>0.99977504752121116</c:v>
                </c:pt>
                <c:pt idx="17789">
                  <c:v>0.99978254593717075</c:v>
                </c:pt>
                <c:pt idx="17790">
                  <c:v>0.99977504752121116</c:v>
                </c:pt>
                <c:pt idx="17791">
                  <c:v>0.99976754910525156</c:v>
                </c:pt>
                <c:pt idx="17792">
                  <c:v>0.99976379989727171</c:v>
                </c:pt>
                <c:pt idx="17793">
                  <c:v>0.99973380623343322</c:v>
                </c:pt>
                <c:pt idx="17794">
                  <c:v>0.99975255227333226</c:v>
                </c:pt>
                <c:pt idx="17795">
                  <c:v>0.99976379989727171</c:v>
                </c:pt>
                <c:pt idx="17796">
                  <c:v>0.9997712983132313</c:v>
                </c:pt>
                <c:pt idx="17797">
                  <c:v>0.99977879672919101</c:v>
                </c:pt>
                <c:pt idx="17798">
                  <c:v>0.99978629514515061</c:v>
                </c:pt>
                <c:pt idx="17799">
                  <c:v>0.99978629514515061</c:v>
                </c:pt>
                <c:pt idx="17800">
                  <c:v>0.99978629514515061</c:v>
                </c:pt>
                <c:pt idx="17801">
                  <c:v>0.99979004435313035</c:v>
                </c:pt>
                <c:pt idx="17802">
                  <c:v>0.99973755544141296</c:v>
                </c:pt>
                <c:pt idx="17803">
                  <c:v>0.99975255227333226</c:v>
                </c:pt>
                <c:pt idx="17804">
                  <c:v>0.99976379989727171</c:v>
                </c:pt>
                <c:pt idx="17805">
                  <c:v>0.99977504752121116</c:v>
                </c:pt>
                <c:pt idx="17806">
                  <c:v>0.99978254593717075</c:v>
                </c:pt>
                <c:pt idx="17807">
                  <c:v>0.99979004435313035</c:v>
                </c:pt>
                <c:pt idx="17808">
                  <c:v>0.99979754276909005</c:v>
                </c:pt>
                <c:pt idx="17809">
                  <c:v>0.99980504118504965</c:v>
                </c:pt>
                <c:pt idx="17810">
                  <c:v>0.99981253960100924</c:v>
                </c:pt>
                <c:pt idx="17811">
                  <c:v>0.99974130464939281</c:v>
                </c:pt>
                <c:pt idx="17812">
                  <c:v>0.99975255227333226</c:v>
                </c:pt>
                <c:pt idx="17813">
                  <c:v>0.99976379989727171</c:v>
                </c:pt>
                <c:pt idx="17814">
                  <c:v>0.99977504752121116</c:v>
                </c:pt>
                <c:pt idx="17815">
                  <c:v>0.99978629514515061</c:v>
                </c:pt>
                <c:pt idx="17816">
                  <c:v>0.99979754276909005</c:v>
                </c:pt>
                <c:pt idx="17817">
                  <c:v>0.99981253960100924</c:v>
                </c:pt>
                <c:pt idx="17818">
                  <c:v>0.99982378722494869</c:v>
                </c:pt>
                <c:pt idx="17819">
                  <c:v>0.99983878405686799</c:v>
                </c:pt>
                <c:pt idx="17820">
                  <c:v>0.99983878405686799</c:v>
                </c:pt>
                <c:pt idx="17821">
                  <c:v>0.99982378722494869</c:v>
                </c:pt>
                <c:pt idx="17822">
                  <c:v>0.99981253960100924</c:v>
                </c:pt>
                <c:pt idx="17823">
                  <c:v>0.99980129197706979</c:v>
                </c:pt>
                <c:pt idx="17824">
                  <c:v>0.9997937935611102</c:v>
                </c:pt>
                <c:pt idx="17825">
                  <c:v>0.99978254593717075</c:v>
                </c:pt>
                <c:pt idx="17826">
                  <c:v>0.9997712983132313</c:v>
                </c:pt>
                <c:pt idx="17827">
                  <c:v>0.99976005068929186</c:v>
                </c:pt>
                <c:pt idx="17828">
                  <c:v>0.99974505385737267</c:v>
                </c:pt>
                <c:pt idx="17829">
                  <c:v>0.9998162888089891</c:v>
                </c:pt>
                <c:pt idx="17830">
                  <c:v>0.99980504118504965</c:v>
                </c:pt>
                <c:pt idx="17831">
                  <c:v>0.99979754276909005</c:v>
                </c:pt>
                <c:pt idx="17832">
                  <c:v>0.9997937935611102</c:v>
                </c:pt>
                <c:pt idx="17833">
                  <c:v>0.99978629514515061</c:v>
                </c:pt>
                <c:pt idx="17834">
                  <c:v>0.99977879672919101</c:v>
                </c:pt>
                <c:pt idx="17835">
                  <c:v>0.99976379989727171</c:v>
                </c:pt>
                <c:pt idx="17836">
                  <c:v>0.99975630148131212</c:v>
                </c:pt>
                <c:pt idx="17837">
                  <c:v>0.99974130464939281</c:v>
                </c:pt>
                <c:pt idx="17838">
                  <c:v>0.99979004435313035</c:v>
                </c:pt>
                <c:pt idx="17839">
                  <c:v>0.99978629514515061</c:v>
                </c:pt>
                <c:pt idx="17840">
                  <c:v>0.99978254593717075</c:v>
                </c:pt>
                <c:pt idx="17841">
                  <c:v>0.99978629514515061</c:v>
                </c:pt>
                <c:pt idx="17842">
                  <c:v>0.99978254593717075</c:v>
                </c:pt>
                <c:pt idx="17843">
                  <c:v>0.9997712983132313</c:v>
                </c:pt>
                <c:pt idx="17844">
                  <c:v>0.99976379989727171</c:v>
                </c:pt>
                <c:pt idx="17845">
                  <c:v>0.99975630148131212</c:v>
                </c:pt>
                <c:pt idx="17846">
                  <c:v>0.99974130464939281</c:v>
                </c:pt>
                <c:pt idx="17847">
                  <c:v>0.99976379989727171</c:v>
                </c:pt>
                <c:pt idx="17848">
                  <c:v>0.99976379989727171</c:v>
                </c:pt>
                <c:pt idx="17849">
                  <c:v>0.99976754910525156</c:v>
                </c:pt>
                <c:pt idx="17850">
                  <c:v>0.9997712983132313</c:v>
                </c:pt>
                <c:pt idx="17851">
                  <c:v>0.99977504752121116</c:v>
                </c:pt>
                <c:pt idx="17852">
                  <c:v>0.99976754910525156</c:v>
                </c:pt>
                <c:pt idx="17853">
                  <c:v>0.99976379989727171</c:v>
                </c:pt>
                <c:pt idx="17854">
                  <c:v>0.99975630148131212</c:v>
                </c:pt>
                <c:pt idx="17855">
                  <c:v>0.99974130464939281</c:v>
                </c:pt>
                <c:pt idx="17856">
                  <c:v>0.99973755544141296</c:v>
                </c:pt>
                <c:pt idx="17857">
                  <c:v>0.99975630148131212</c:v>
                </c:pt>
                <c:pt idx="17858">
                  <c:v>0.99976005068929186</c:v>
                </c:pt>
                <c:pt idx="17859">
                  <c:v>0.99976379989727171</c:v>
                </c:pt>
                <c:pt idx="17860">
                  <c:v>0.9997712983132313</c:v>
                </c:pt>
                <c:pt idx="17861">
                  <c:v>0.99977504752121116</c:v>
                </c:pt>
                <c:pt idx="17862">
                  <c:v>0.99976754910525156</c:v>
                </c:pt>
                <c:pt idx="17863">
                  <c:v>0.99976005068929186</c:v>
                </c:pt>
                <c:pt idx="17864">
                  <c:v>0.99974130464939281</c:v>
                </c:pt>
                <c:pt idx="17865">
                  <c:v>0.99973755544141296</c:v>
                </c:pt>
                <c:pt idx="17866">
                  <c:v>0.99975255227333226</c:v>
                </c:pt>
                <c:pt idx="17867">
                  <c:v>0.99976379989727171</c:v>
                </c:pt>
                <c:pt idx="17868">
                  <c:v>0.99976754910525156</c:v>
                </c:pt>
                <c:pt idx="17869">
                  <c:v>0.99977504752121116</c:v>
                </c:pt>
                <c:pt idx="17870">
                  <c:v>0.99978254593717075</c:v>
                </c:pt>
                <c:pt idx="17871">
                  <c:v>0.99978254593717075</c:v>
                </c:pt>
                <c:pt idx="17872">
                  <c:v>0.9997712983132313</c:v>
                </c:pt>
                <c:pt idx="17873">
                  <c:v>0.99976005068929186</c:v>
                </c:pt>
                <c:pt idx="17874">
                  <c:v>0.99973380623343322</c:v>
                </c:pt>
                <c:pt idx="17875">
                  <c:v>0.99975255227333226</c:v>
                </c:pt>
                <c:pt idx="17876">
                  <c:v>0.99976379989727171</c:v>
                </c:pt>
                <c:pt idx="17877">
                  <c:v>0.9997712983132313</c:v>
                </c:pt>
                <c:pt idx="17878">
                  <c:v>0.99977879672919101</c:v>
                </c:pt>
                <c:pt idx="17879">
                  <c:v>0.99978629514515061</c:v>
                </c:pt>
                <c:pt idx="17880">
                  <c:v>0.99979004435313035</c:v>
                </c:pt>
                <c:pt idx="17881">
                  <c:v>0.99978629514515061</c:v>
                </c:pt>
                <c:pt idx="17882">
                  <c:v>0.99978629514515061</c:v>
                </c:pt>
                <c:pt idx="17883">
                  <c:v>0.99973380623343322</c:v>
                </c:pt>
                <c:pt idx="17884">
                  <c:v>0.99974880306535241</c:v>
                </c:pt>
                <c:pt idx="17885">
                  <c:v>0.99976005068929186</c:v>
                </c:pt>
                <c:pt idx="17886">
                  <c:v>0.9997712983132313</c:v>
                </c:pt>
                <c:pt idx="17887">
                  <c:v>0.99978254593717075</c:v>
                </c:pt>
                <c:pt idx="17888">
                  <c:v>0.99979004435313035</c:v>
                </c:pt>
                <c:pt idx="17889">
                  <c:v>0.99980129197706979</c:v>
                </c:pt>
                <c:pt idx="17890">
                  <c:v>0.99980504118504965</c:v>
                </c:pt>
                <c:pt idx="17891">
                  <c:v>0.99981253960100924</c:v>
                </c:pt>
                <c:pt idx="17892">
                  <c:v>0.99974130464939281</c:v>
                </c:pt>
                <c:pt idx="17893">
                  <c:v>0.99975630148131212</c:v>
                </c:pt>
                <c:pt idx="17894">
                  <c:v>0.99976379989727171</c:v>
                </c:pt>
                <c:pt idx="17895">
                  <c:v>0.99977504752121116</c:v>
                </c:pt>
                <c:pt idx="17896">
                  <c:v>0.99979004435313035</c:v>
                </c:pt>
                <c:pt idx="17897">
                  <c:v>0.99979754276909005</c:v>
                </c:pt>
                <c:pt idx="17898">
                  <c:v>0.9998087903930295</c:v>
                </c:pt>
                <c:pt idx="17899">
                  <c:v>0.99982378722494869</c:v>
                </c:pt>
                <c:pt idx="17900">
                  <c:v>0.99983503484888814</c:v>
                </c:pt>
                <c:pt idx="17901">
                  <c:v>0.99983878405686799</c:v>
                </c:pt>
                <c:pt idx="17902">
                  <c:v>0.9998312856409084</c:v>
                </c:pt>
                <c:pt idx="17903">
                  <c:v>0.99981253960100924</c:v>
                </c:pt>
                <c:pt idx="17904">
                  <c:v>0.99980129197706979</c:v>
                </c:pt>
                <c:pt idx="17905">
                  <c:v>0.9997937935611102</c:v>
                </c:pt>
                <c:pt idx="17906">
                  <c:v>0.99978254593717075</c:v>
                </c:pt>
                <c:pt idx="17907">
                  <c:v>0.9997712983132313</c:v>
                </c:pt>
                <c:pt idx="17908">
                  <c:v>0.99976005068929186</c:v>
                </c:pt>
                <c:pt idx="17909">
                  <c:v>0.99974505385737267</c:v>
                </c:pt>
                <c:pt idx="17910">
                  <c:v>0.99981253960100924</c:v>
                </c:pt>
                <c:pt idx="17911">
                  <c:v>0.99980504118504965</c:v>
                </c:pt>
                <c:pt idx="17912">
                  <c:v>0.99979754276909005</c:v>
                </c:pt>
                <c:pt idx="17913">
                  <c:v>0.9997937935611102</c:v>
                </c:pt>
                <c:pt idx="17914">
                  <c:v>0.99978629514515061</c:v>
                </c:pt>
                <c:pt idx="17915">
                  <c:v>0.99977879672919101</c:v>
                </c:pt>
                <c:pt idx="17916">
                  <c:v>0.99976754910525156</c:v>
                </c:pt>
                <c:pt idx="17917">
                  <c:v>0.99975255227333226</c:v>
                </c:pt>
                <c:pt idx="17918">
                  <c:v>0.99973755544141296</c:v>
                </c:pt>
                <c:pt idx="17919">
                  <c:v>0.99978254593717075</c:v>
                </c:pt>
                <c:pt idx="17920">
                  <c:v>0.99977504752121116</c:v>
                </c:pt>
                <c:pt idx="17921">
                  <c:v>0.99977879672919101</c:v>
                </c:pt>
                <c:pt idx="17922">
                  <c:v>0.99978254593717075</c:v>
                </c:pt>
                <c:pt idx="17923">
                  <c:v>0.99978254593717075</c:v>
                </c:pt>
                <c:pt idx="17924">
                  <c:v>0.99977504752121116</c:v>
                </c:pt>
                <c:pt idx="17925">
                  <c:v>0.99976379989727171</c:v>
                </c:pt>
                <c:pt idx="17926">
                  <c:v>0.99975630148131212</c:v>
                </c:pt>
                <c:pt idx="17927">
                  <c:v>0.99973755544141296</c:v>
                </c:pt>
                <c:pt idx="17928">
                  <c:v>0.99975630148131212</c:v>
                </c:pt>
                <c:pt idx="17929">
                  <c:v>0.99976005068929186</c:v>
                </c:pt>
                <c:pt idx="17930">
                  <c:v>0.9997712983132313</c:v>
                </c:pt>
                <c:pt idx="17931">
                  <c:v>0.99977504752121116</c:v>
                </c:pt>
                <c:pt idx="17932">
                  <c:v>0.99977504752121116</c:v>
                </c:pt>
                <c:pt idx="17933">
                  <c:v>0.9997712983132313</c:v>
                </c:pt>
                <c:pt idx="17934">
                  <c:v>0.99976379989727171</c:v>
                </c:pt>
                <c:pt idx="17935">
                  <c:v>0.99976005068929186</c:v>
                </c:pt>
                <c:pt idx="17936">
                  <c:v>0.99973755544141296</c:v>
                </c:pt>
                <c:pt idx="17937">
                  <c:v>0.99974505385737267</c:v>
                </c:pt>
                <c:pt idx="17938">
                  <c:v>0.99975630148131212</c:v>
                </c:pt>
                <c:pt idx="17939">
                  <c:v>0.99976379989727171</c:v>
                </c:pt>
                <c:pt idx="17940">
                  <c:v>0.99976754910525156</c:v>
                </c:pt>
                <c:pt idx="17941">
                  <c:v>0.99976754910525156</c:v>
                </c:pt>
                <c:pt idx="17942">
                  <c:v>0.99977504752121116</c:v>
                </c:pt>
                <c:pt idx="17943">
                  <c:v>0.99976754910525156</c:v>
                </c:pt>
                <c:pt idx="17944">
                  <c:v>0.99976005068929186</c:v>
                </c:pt>
                <c:pt idx="17945">
                  <c:v>0.99974130464939281</c:v>
                </c:pt>
                <c:pt idx="17946">
                  <c:v>0.99974130464939281</c:v>
                </c:pt>
                <c:pt idx="17947">
                  <c:v>0.99975255227333226</c:v>
                </c:pt>
                <c:pt idx="17948">
                  <c:v>0.99976379989727171</c:v>
                </c:pt>
                <c:pt idx="17949">
                  <c:v>0.9997712983132313</c:v>
                </c:pt>
                <c:pt idx="17950">
                  <c:v>0.9997712983132313</c:v>
                </c:pt>
                <c:pt idx="17951">
                  <c:v>0.99977879672919101</c:v>
                </c:pt>
                <c:pt idx="17952">
                  <c:v>0.99978254593717075</c:v>
                </c:pt>
                <c:pt idx="17953">
                  <c:v>0.9997712983132313</c:v>
                </c:pt>
                <c:pt idx="17954">
                  <c:v>0.99975255227333226</c:v>
                </c:pt>
                <c:pt idx="17955">
                  <c:v>0.99973755544141296</c:v>
                </c:pt>
                <c:pt idx="17956">
                  <c:v>0.99975255227333226</c:v>
                </c:pt>
                <c:pt idx="17957">
                  <c:v>0.99976379989727171</c:v>
                </c:pt>
                <c:pt idx="17958">
                  <c:v>0.9997712983132313</c:v>
                </c:pt>
                <c:pt idx="17959">
                  <c:v>0.99977504752121116</c:v>
                </c:pt>
                <c:pt idx="17960">
                  <c:v>0.99978254593717075</c:v>
                </c:pt>
                <c:pt idx="17961">
                  <c:v>0.9997937935611102</c:v>
                </c:pt>
                <c:pt idx="17962">
                  <c:v>0.99978629514515061</c:v>
                </c:pt>
                <c:pt idx="17963">
                  <c:v>0.99977879672919101</c:v>
                </c:pt>
                <c:pt idx="17964">
                  <c:v>0.99973380623343322</c:v>
                </c:pt>
                <c:pt idx="17965">
                  <c:v>0.99975255227333226</c:v>
                </c:pt>
                <c:pt idx="17966">
                  <c:v>0.99976379989727171</c:v>
                </c:pt>
                <c:pt idx="17967">
                  <c:v>0.99977504752121116</c:v>
                </c:pt>
                <c:pt idx="17968">
                  <c:v>0.99978254593717075</c:v>
                </c:pt>
                <c:pt idx="17969">
                  <c:v>0.99979004435313035</c:v>
                </c:pt>
                <c:pt idx="17970">
                  <c:v>0.99979754276909005</c:v>
                </c:pt>
                <c:pt idx="17971">
                  <c:v>0.99980504118504965</c:v>
                </c:pt>
                <c:pt idx="17972">
                  <c:v>0.9998087903930295</c:v>
                </c:pt>
                <c:pt idx="17973">
                  <c:v>0.99974130464939281</c:v>
                </c:pt>
                <c:pt idx="17974">
                  <c:v>0.99975630148131212</c:v>
                </c:pt>
                <c:pt idx="17975">
                  <c:v>0.99976754910525156</c:v>
                </c:pt>
                <c:pt idx="17976">
                  <c:v>0.99977504752121116</c:v>
                </c:pt>
                <c:pt idx="17977">
                  <c:v>0.99978629514515061</c:v>
                </c:pt>
                <c:pt idx="17978">
                  <c:v>0.99979754276909005</c:v>
                </c:pt>
                <c:pt idx="17979">
                  <c:v>0.99980504118504965</c:v>
                </c:pt>
                <c:pt idx="17980">
                  <c:v>0.99982378722494869</c:v>
                </c:pt>
                <c:pt idx="17981">
                  <c:v>0.99984253326484784</c:v>
                </c:pt>
                <c:pt idx="17982">
                  <c:v>0.99984253326484784</c:v>
                </c:pt>
                <c:pt idx="17983">
                  <c:v>0.9998312856409084</c:v>
                </c:pt>
                <c:pt idx="17984">
                  <c:v>0.99981253960100924</c:v>
                </c:pt>
                <c:pt idx="17985">
                  <c:v>0.99980504118504965</c:v>
                </c:pt>
                <c:pt idx="17986">
                  <c:v>0.9997937935611102</c:v>
                </c:pt>
                <c:pt idx="17987">
                  <c:v>0.99978254593717075</c:v>
                </c:pt>
                <c:pt idx="17988">
                  <c:v>0.9997712983132313</c:v>
                </c:pt>
                <c:pt idx="17989">
                  <c:v>0.99976379989727171</c:v>
                </c:pt>
                <c:pt idx="17990">
                  <c:v>0.99974505385737267</c:v>
                </c:pt>
                <c:pt idx="17991">
                  <c:v>0.99981253960100924</c:v>
                </c:pt>
                <c:pt idx="17992">
                  <c:v>0.99980129197706979</c:v>
                </c:pt>
                <c:pt idx="17993">
                  <c:v>0.9997937935611102</c:v>
                </c:pt>
                <c:pt idx="17994">
                  <c:v>0.9997937935611102</c:v>
                </c:pt>
                <c:pt idx="17995">
                  <c:v>0.99978629514515061</c:v>
                </c:pt>
                <c:pt idx="17996">
                  <c:v>0.99977879672919101</c:v>
                </c:pt>
                <c:pt idx="17997">
                  <c:v>0.99976754910525156</c:v>
                </c:pt>
                <c:pt idx="17998">
                  <c:v>0.99975630148131212</c:v>
                </c:pt>
                <c:pt idx="17999">
                  <c:v>0.99973755544141296</c:v>
                </c:pt>
                <c:pt idx="18000">
                  <c:v>0.99978254593717075</c:v>
                </c:pt>
                <c:pt idx="18001">
                  <c:v>0.99977504752121116</c:v>
                </c:pt>
                <c:pt idx="18002">
                  <c:v>0.99977504752121116</c:v>
                </c:pt>
                <c:pt idx="18003">
                  <c:v>0.99978254593717075</c:v>
                </c:pt>
                <c:pt idx="18004">
                  <c:v>0.99978254593717075</c:v>
                </c:pt>
                <c:pt idx="18005">
                  <c:v>0.99977504752121116</c:v>
                </c:pt>
                <c:pt idx="18006">
                  <c:v>0.99976379989727171</c:v>
                </c:pt>
                <c:pt idx="18007">
                  <c:v>0.99975630148131212</c:v>
                </c:pt>
                <c:pt idx="18008">
                  <c:v>0.99973755544141296</c:v>
                </c:pt>
                <c:pt idx="18009">
                  <c:v>0.99975255227333226</c:v>
                </c:pt>
                <c:pt idx="18010">
                  <c:v>0.99976005068929186</c:v>
                </c:pt>
                <c:pt idx="18011">
                  <c:v>0.9997712983132313</c:v>
                </c:pt>
                <c:pt idx="18012">
                  <c:v>0.99977504752121116</c:v>
                </c:pt>
                <c:pt idx="18013">
                  <c:v>0.99977504752121116</c:v>
                </c:pt>
                <c:pt idx="18014">
                  <c:v>0.9997712983132313</c:v>
                </c:pt>
                <c:pt idx="18015">
                  <c:v>0.99976379989727171</c:v>
                </c:pt>
                <c:pt idx="18016">
                  <c:v>0.99976005068929186</c:v>
                </c:pt>
                <c:pt idx="18017">
                  <c:v>0.99973755544141296</c:v>
                </c:pt>
                <c:pt idx="18018">
                  <c:v>0.99974505385737267</c:v>
                </c:pt>
                <c:pt idx="18019">
                  <c:v>0.99975630148131212</c:v>
                </c:pt>
                <c:pt idx="18020">
                  <c:v>0.99976754910525156</c:v>
                </c:pt>
                <c:pt idx="18021">
                  <c:v>0.99976754910525156</c:v>
                </c:pt>
                <c:pt idx="18022">
                  <c:v>0.99976754910525156</c:v>
                </c:pt>
                <c:pt idx="18023">
                  <c:v>0.9997712983132313</c:v>
                </c:pt>
                <c:pt idx="18024">
                  <c:v>0.99976754910525156</c:v>
                </c:pt>
                <c:pt idx="18025">
                  <c:v>0.99976005068929186</c:v>
                </c:pt>
                <c:pt idx="18026">
                  <c:v>0.99974130464939281</c:v>
                </c:pt>
                <c:pt idx="18027">
                  <c:v>0.99974505385737267</c:v>
                </c:pt>
                <c:pt idx="18028">
                  <c:v>0.99975255227333226</c:v>
                </c:pt>
                <c:pt idx="18029">
                  <c:v>0.99976379989727171</c:v>
                </c:pt>
                <c:pt idx="18030">
                  <c:v>0.99976754910525156</c:v>
                </c:pt>
                <c:pt idx="18031">
                  <c:v>0.9997712983132313</c:v>
                </c:pt>
                <c:pt idx="18032">
                  <c:v>0.99977879672919101</c:v>
                </c:pt>
                <c:pt idx="18033">
                  <c:v>0.99978254593717075</c:v>
                </c:pt>
                <c:pt idx="18034">
                  <c:v>0.9997712983132313</c:v>
                </c:pt>
                <c:pt idx="18035">
                  <c:v>0.99975255227333226</c:v>
                </c:pt>
                <c:pt idx="18036">
                  <c:v>0.99974130464939281</c:v>
                </c:pt>
                <c:pt idx="18037">
                  <c:v>0.99975255227333226</c:v>
                </c:pt>
                <c:pt idx="18038">
                  <c:v>0.99976379989727171</c:v>
                </c:pt>
                <c:pt idx="18039">
                  <c:v>0.99977504752121116</c:v>
                </c:pt>
                <c:pt idx="18040">
                  <c:v>0.99977504752121116</c:v>
                </c:pt>
                <c:pt idx="18041">
                  <c:v>0.99978254593717075</c:v>
                </c:pt>
                <c:pt idx="18042">
                  <c:v>0.9997937935611102</c:v>
                </c:pt>
                <c:pt idx="18043">
                  <c:v>0.99978254593717075</c:v>
                </c:pt>
                <c:pt idx="18044">
                  <c:v>0.99978254593717075</c:v>
                </c:pt>
                <c:pt idx="18045">
                  <c:v>0.99973755544141296</c:v>
                </c:pt>
                <c:pt idx="18046">
                  <c:v>0.99975255227333226</c:v>
                </c:pt>
                <c:pt idx="18047">
                  <c:v>0.99976379989727171</c:v>
                </c:pt>
                <c:pt idx="18048">
                  <c:v>0.99977504752121116</c:v>
                </c:pt>
                <c:pt idx="18049">
                  <c:v>0.99978254593717075</c:v>
                </c:pt>
                <c:pt idx="18050">
                  <c:v>0.99979004435313035</c:v>
                </c:pt>
                <c:pt idx="18051">
                  <c:v>0.99979754276909005</c:v>
                </c:pt>
                <c:pt idx="18052">
                  <c:v>0.99980504118504965</c:v>
                </c:pt>
                <c:pt idx="18053">
                  <c:v>0.99981253960100924</c:v>
                </c:pt>
                <c:pt idx="18054">
                  <c:v>0.99974130464939281</c:v>
                </c:pt>
                <c:pt idx="18055">
                  <c:v>0.99975630148131212</c:v>
                </c:pt>
                <c:pt idx="18056">
                  <c:v>0.99976754910525156</c:v>
                </c:pt>
                <c:pt idx="18057">
                  <c:v>0.99977879672919101</c:v>
                </c:pt>
                <c:pt idx="18058">
                  <c:v>0.99979004435313035</c:v>
                </c:pt>
                <c:pt idx="18059">
                  <c:v>0.99979754276909005</c:v>
                </c:pt>
                <c:pt idx="18060">
                  <c:v>0.9998087903930295</c:v>
                </c:pt>
                <c:pt idx="18061">
                  <c:v>0.99982753643292854</c:v>
                </c:pt>
                <c:pt idx="18062">
                  <c:v>0.99983878405686799</c:v>
                </c:pt>
                <c:pt idx="18063">
                  <c:v>0.99984253326484784</c:v>
                </c:pt>
                <c:pt idx="18064">
                  <c:v>0.99982753643292854</c:v>
                </c:pt>
                <c:pt idx="18065">
                  <c:v>0.9998162888089891</c:v>
                </c:pt>
                <c:pt idx="18066">
                  <c:v>0.99980504118504965</c:v>
                </c:pt>
                <c:pt idx="18067">
                  <c:v>0.9997937935611102</c:v>
                </c:pt>
                <c:pt idx="18068">
                  <c:v>0.99978629514515061</c:v>
                </c:pt>
                <c:pt idx="18069">
                  <c:v>0.99977504752121116</c:v>
                </c:pt>
                <c:pt idx="18070">
                  <c:v>0.99976005068929186</c:v>
                </c:pt>
                <c:pt idx="18071">
                  <c:v>0.99975255227333226</c:v>
                </c:pt>
                <c:pt idx="18072">
                  <c:v>0.9998162888089891</c:v>
                </c:pt>
                <c:pt idx="18073">
                  <c:v>0.99980129197706979</c:v>
                </c:pt>
                <c:pt idx="18074">
                  <c:v>0.99979754276909005</c:v>
                </c:pt>
                <c:pt idx="18075">
                  <c:v>0.9997937935611102</c:v>
                </c:pt>
                <c:pt idx="18076">
                  <c:v>0.99978629514515061</c:v>
                </c:pt>
                <c:pt idx="18077">
                  <c:v>0.99977879672919101</c:v>
                </c:pt>
                <c:pt idx="18078">
                  <c:v>0.99976754910525156</c:v>
                </c:pt>
                <c:pt idx="18079">
                  <c:v>0.99975630148131212</c:v>
                </c:pt>
                <c:pt idx="18080">
                  <c:v>0.99973755544141296</c:v>
                </c:pt>
                <c:pt idx="18081">
                  <c:v>0.99978254593717075</c:v>
                </c:pt>
                <c:pt idx="18082">
                  <c:v>0.99977879672919101</c:v>
                </c:pt>
                <c:pt idx="18083">
                  <c:v>0.99978629514515061</c:v>
                </c:pt>
                <c:pt idx="18084">
                  <c:v>0.99978629514515061</c:v>
                </c:pt>
                <c:pt idx="18085">
                  <c:v>0.99978254593717075</c:v>
                </c:pt>
                <c:pt idx="18086">
                  <c:v>0.99977504752121116</c:v>
                </c:pt>
                <c:pt idx="18087">
                  <c:v>0.99976379989727171</c:v>
                </c:pt>
                <c:pt idx="18088">
                  <c:v>0.99975630148131212</c:v>
                </c:pt>
                <c:pt idx="18089">
                  <c:v>0.99973755544141296</c:v>
                </c:pt>
                <c:pt idx="18090">
                  <c:v>0.99975630148131212</c:v>
                </c:pt>
                <c:pt idx="18091">
                  <c:v>0.9997712983132313</c:v>
                </c:pt>
                <c:pt idx="18092">
                  <c:v>0.99977879672919101</c:v>
                </c:pt>
                <c:pt idx="18093">
                  <c:v>0.99977879672919101</c:v>
                </c:pt>
                <c:pt idx="18094">
                  <c:v>0.99977879672919101</c:v>
                </c:pt>
                <c:pt idx="18095">
                  <c:v>0.9997712983132313</c:v>
                </c:pt>
                <c:pt idx="18096">
                  <c:v>0.99976379989727171</c:v>
                </c:pt>
                <c:pt idx="18097">
                  <c:v>0.99975630148131212</c:v>
                </c:pt>
                <c:pt idx="18098">
                  <c:v>0.99973755544141296</c:v>
                </c:pt>
                <c:pt idx="18099">
                  <c:v>0.99973755544141296</c:v>
                </c:pt>
                <c:pt idx="18100">
                  <c:v>0.99975630148131212</c:v>
                </c:pt>
                <c:pt idx="18101">
                  <c:v>0.9997712983132313</c:v>
                </c:pt>
                <c:pt idx="18102">
                  <c:v>0.9997712983132313</c:v>
                </c:pt>
                <c:pt idx="18103">
                  <c:v>0.9997712983132313</c:v>
                </c:pt>
                <c:pt idx="18104">
                  <c:v>0.9997712983132313</c:v>
                </c:pt>
                <c:pt idx="18105">
                  <c:v>0.99976379989727171</c:v>
                </c:pt>
                <c:pt idx="18106">
                  <c:v>0.99976005068929186</c:v>
                </c:pt>
                <c:pt idx="18107">
                  <c:v>0.99974130464939281</c:v>
                </c:pt>
                <c:pt idx="18108">
                  <c:v>0.99973755544141296</c:v>
                </c:pt>
                <c:pt idx="18109">
                  <c:v>0.99974880306535241</c:v>
                </c:pt>
                <c:pt idx="18110">
                  <c:v>0.99976379989727171</c:v>
                </c:pt>
                <c:pt idx="18111">
                  <c:v>0.99976754910525156</c:v>
                </c:pt>
                <c:pt idx="18112">
                  <c:v>0.9997712983132313</c:v>
                </c:pt>
                <c:pt idx="18113">
                  <c:v>0.99977879672919101</c:v>
                </c:pt>
                <c:pt idx="18114">
                  <c:v>0.99977504752121116</c:v>
                </c:pt>
                <c:pt idx="18115">
                  <c:v>0.99976754910525156</c:v>
                </c:pt>
                <c:pt idx="18116">
                  <c:v>0.99976379989727171</c:v>
                </c:pt>
                <c:pt idx="18117">
                  <c:v>0.99974130464939281</c:v>
                </c:pt>
                <c:pt idx="18118">
                  <c:v>0.99975255227333226</c:v>
                </c:pt>
                <c:pt idx="18119">
                  <c:v>0.99976379989727171</c:v>
                </c:pt>
                <c:pt idx="18120">
                  <c:v>0.99977504752121116</c:v>
                </c:pt>
                <c:pt idx="18121">
                  <c:v>0.99977879672919101</c:v>
                </c:pt>
                <c:pt idx="18122">
                  <c:v>0.99978629514515061</c:v>
                </c:pt>
                <c:pt idx="18123">
                  <c:v>0.99978629514515061</c:v>
                </c:pt>
                <c:pt idx="18124">
                  <c:v>0.99978254593717075</c:v>
                </c:pt>
                <c:pt idx="18125">
                  <c:v>0.99979004435313035</c:v>
                </c:pt>
                <c:pt idx="18126">
                  <c:v>0.99973755544141296</c:v>
                </c:pt>
                <c:pt idx="18127">
                  <c:v>0.99975255227333226</c:v>
                </c:pt>
                <c:pt idx="18128">
                  <c:v>0.99976379989727171</c:v>
                </c:pt>
                <c:pt idx="18129">
                  <c:v>0.99977504752121116</c:v>
                </c:pt>
                <c:pt idx="18130">
                  <c:v>0.99978254593717075</c:v>
                </c:pt>
                <c:pt idx="18131">
                  <c:v>0.99979004435313035</c:v>
                </c:pt>
                <c:pt idx="18132">
                  <c:v>0.99979754276909005</c:v>
                </c:pt>
                <c:pt idx="18133">
                  <c:v>0.99980504118504965</c:v>
                </c:pt>
                <c:pt idx="18134">
                  <c:v>0.99981253960100924</c:v>
                </c:pt>
                <c:pt idx="18135">
                  <c:v>0.99974880306535241</c:v>
                </c:pt>
                <c:pt idx="18136">
                  <c:v>0.99975630148131212</c:v>
                </c:pt>
                <c:pt idx="18137">
                  <c:v>0.99976754910525156</c:v>
                </c:pt>
                <c:pt idx="18138">
                  <c:v>0.99977879672919101</c:v>
                </c:pt>
                <c:pt idx="18139">
                  <c:v>0.99979004435313035</c:v>
                </c:pt>
                <c:pt idx="18140">
                  <c:v>0.99979754276909005</c:v>
                </c:pt>
                <c:pt idx="18141">
                  <c:v>0.99981253960100924</c:v>
                </c:pt>
                <c:pt idx="18142">
                  <c:v>0.99982378722494869</c:v>
                </c:pt>
                <c:pt idx="18143">
                  <c:v>0.99983503484888814</c:v>
                </c:pt>
                <c:pt idx="18144">
                  <c:v>0.99984628247282759</c:v>
                </c:pt>
                <c:pt idx="18145">
                  <c:v>0.99982378722494869</c:v>
                </c:pt>
                <c:pt idx="18146">
                  <c:v>0.99981253960100924</c:v>
                </c:pt>
                <c:pt idx="18147">
                  <c:v>0.99980504118504965</c:v>
                </c:pt>
                <c:pt idx="18148">
                  <c:v>0.9997937935611102</c:v>
                </c:pt>
                <c:pt idx="18149">
                  <c:v>0.99978629514515061</c:v>
                </c:pt>
                <c:pt idx="18150">
                  <c:v>0.99977504752121116</c:v>
                </c:pt>
                <c:pt idx="18151">
                  <c:v>0.99976379989727171</c:v>
                </c:pt>
                <c:pt idx="18152">
                  <c:v>0.99974880306535241</c:v>
                </c:pt>
                <c:pt idx="18153">
                  <c:v>0.9998162888089891</c:v>
                </c:pt>
                <c:pt idx="18154">
                  <c:v>0.99980504118504965</c:v>
                </c:pt>
                <c:pt idx="18155">
                  <c:v>0.99979754276909005</c:v>
                </c:pt>
                <c:pt idx="18156">
                  <c:v>0.9997937935611102</c:v>
                </c:pt>
                <c:pt idx="18157">
                  <c:v>0.99978629514515061</c:v>
                </c:pt>
                <c:pt idx="18158">
                  <c:v>0.99978254593717075</c:v>
                </c:pt>
                <c:pt idx="18159">
                  <c:v>0.99976754910525156</c:v>
                </c:pt>
                <c:pt idx="18160">
                  <c:v>0.99975630148131212</c:v>
                </c:pt>
                <c:pt idx="18161">
                  <c:v>0.99973755544141296</c:v>
                </c:pt>
                <c:pt idx="18162">
                  <c:v>0.99978254593717075</c:v>
                </c:pt>
                <c:pt idx="18163">
                  <c:v>0.99979004435313035</c:v>
                </c:pt>
                <c:pt idx="18164">
                  <c:v>0.9997937935611102</c:v>
                </c:pt>
                <c:pt idx="18165">
                  <c:v>0.99979004435313035</c:v>
                </c:pt>
                <c:pt idx="18166">
                  <c:v>0.99978254593717075</c:v>
                </c:pt>
                <c:pt idx="18167">
                  <c:v>0.99977504752121116</c:v>
                </c:pt>
                <c:pt idx="18168">
                  <c:v>0.99976379989727171</c:v>
                </c:pt>
                <c:pt idx="18169">
                  <c:v>0.99975630148131212</c:v>
                </c:pt>
                <c:pt idx="18170">
                  <c:v>0.99973755544141296</c:v>
                </c:pt>
                <c:pt idx="18171">
                  <c:v>0.99975255227333226</c:v>
                </c:pt>
                <c:pt idx="18172">
                  <c:v>0.9997712983132313</c:v>
                </c:pt>
                <c:pt idx="18173">
                  <c:v>0.99978629514515061</c:v>
                </c:pt>
                <c:pt idx="18174">
                  <c:v>0.99978629514515061</c:v>
                </c:pt>
                <c:pt idx="18175">
                  <c:v>0.99977879672919101</c:v>
                </c:pt>
                <c:pt idx="18176">
                  <c:v>0.9997712983132313</c:v>
                </c:pt>
                <c:pt idx="18177">
                  <c:v>0.99976754910525156</c:v>
                </c:pt>
                <c:pt idx="18178">
                  <c:v>0.99976005068929186</c:v>
                </c:pt>
                <c:pt idx="18179">
                  <c:v>0.99974130464939281</c:v>
                </c:pt>
                <c:pt idx="18180">
                  <c:v>0.99973380623343322</c:v>
                </c:pt>
                <c:pt idx="18181">
                  <c:v>0.99975255227333226</c:v>
                </c:pt>
                <c:pt idx="18182">
                  <c:v>0.9997712983132313</c:v>
                </c:pt>
                <c:pt idx="18183">
                  <c:v>0.99977879672919101</c:v>
                </c:pt>
                <c:pt idx="18184">
                  <c:v>0.99977879672919101</c:v>
                </c:pt>
                <c:pt idx="18185">
                  <c:v>0.9997712983132313</c:v>
                </c:pt>
                <c:pt idx="18186">
                  <c:v>0.99976379989727171</c:v>
                </c:pt>
                <c:pt idx="18187">
                  <c:v>0.99976005068929186</c:v>
                </c:pt>
                <c:pt idx="18188">
                  <c:v>0.99974130464939281</c:v>
                </c:pt>
                <c:pt idx="18189">
                  <c:v>0.99972255860949377</c:v>
                </c:pt>
                <c:pt idx="18190">
                  <c:v>0.99974505385737267</c:v>
                </c:pt>
                <c:pt idx="18191">
                  <c:v>0.99976005068929186</c:v>
                </c:pt>
                <c:pt idx="18192">
                  <c:v>0.99976754910525156</c:v>
                </c:pt>
                <c:pt idx="18193">
                  <c:v>0.99977504752121116</c:v>
                </c:pt>
                <c:pt idx="18194">
                  <c:v>0.99977504752121116</c:v>
                </c:pt>
                <c:pt idx="18195">
                  <c:v>0.99976754910525156</c:v>
                </c:pt>
                <c:pt idx="18196">
                  <c:v>0.99976379989727171</c:v>
                </c:pt>
                <c:pt idx="18197">
                  <c:v>0.99976379989727171</c:v>
                </c:pt>
                <c:pt idx="18198">
                  <c:v>0.99973005702545337</c:v>
                </c:pt>
                <c:pt idx="18199">
                  <c:v>0.99975255227333226</c:v>
                </c:pt>
                <c:pt idx="18200">
                  <c:v>0.99975630148131212</c:v>
                </c:pt>
                <c:pt idx="18201">
                  <c:v>0.99976754910525156</c:v>
                </c:pt>
                <c:pt idx="18202">
                  <c:v>0.99977879672919101</c:v>
                </c:pt>
                <c:pt idx="18203">
                  <c:v>0.99978629514515061</c:v>
                </c:pt>
                <c:pt idx="18204">
                  <c:v>0.99978254593717075</c:v>
                </c:pt>
                <c:pt idx="18205">
                  <c:v>0.99978254593717075</c:v>
                </c:pt>
                <c:pt idx="18206">
                  <c:v>0.9997937935611102</c:v>
                </c:pt>
                <c:pt idx="18207">
                  <c:v>0.99973755544141296</c:v>
                </c:pt>
                <c:pt idx="18208">
                  <c:v>0.99974880306535241</c:v>
                </c:pt>
                <c:pt idx="18209">
                  <c:v>0.99976379989727171</c:v>
                </c:pt>
                <c:pt idx="18210">
                  <c:v>0.99977504752121116</c:v>
                </c:pt>
                <c:pt idx="18211">
                  <c:v>0.99978629514515061</c:v>
                </c:pt>
                <c:pt idx="18212">
                  <c:v>0.9997937935611102</c:v>
                </c:pt>
                <c:pt idx="18213">
                  <c:v>0.99979754276909005</c:v>
                </c:pt>
                <c:pt idx="18214">
                  <c:v>0.99980504118504965</c:v>
                </c:pt>
                <c:pt idx="18215">
                  <c:v>0.9998162888089891</c:v>
                </c:pt>
                <c:pt idx="18216">
                  <c:v>0.99974880306535241</c:v>
                </c:pt>
                <c:pt idx="18217">
                  <c:v>0.99975630148131212</c:v>
                </c:pt>
                <c:pt idx="18218">
                  <c:v>0.99976754910525156</c:v>
                </c:pt>
                <c:pt idx="18219">
                  <c:v>0.99977879672919101</c:v>
                </c:pt>
                <c:pt idx="18220">
                  <c:v>0.99979004435313035</c:v>
                </c:pt>
                <c:pt idx="18221">
                  <c:v>0.99979754276909005</c:v>
                </c:pt>
                <c:pt idx="18222">
                  <c:v>0.9998087903930295</c:v>
                </c:pt>
                <c:pt idx="18223">
                  <c:v>0.99982378722494869</c:v>
                </c:pt>
                <c:pt idx="18224">
                  <c:v>0.99983878405686799</c:v>
                </c:pt>
                <c:pt idx="18225">
                  <c:v>0.99984253326484784</c:v>
                </c:pt>
                <c:pt idx="18226">
                  <c:v>0.99982378722494869</c:v>
                </c:pt>
                <c:pt idx="18227">
                  <c:v>0.99981253960100924</c:v>
                </c:pt>
                <c:pt idx="18228">
                  <c:v>0.99980504118504965</c:v>
                </c:pt>
                <c:pt idx="18229">
                  <c:v>0.9997937935611102</c:v>
                </c:pt>
                <c:pt idx="18230">
                  <c:v>0.99978629514515061</c:v>
                </c:pt>
                <c:pt idx="18231">
                  <c:v>0.99977504752121116</c:v>
                </c:pt>
                <c:pt idx="18232">
                  <c:v>0.99976379989727171</c:v>
                </c:pt>
                <c:pt idx="18233">
                  <c:v>0.99974880306535241</c:v>
                </c:pt>
                <c:pt idx="18234">
                  <c:v>0.99981253960100924</c:v>
                </c:pt>
                <c:pt idx="18235">
                  <c:v>0.99980504118504965</c:v>
                </c:pt>
                <c:pt idx="18236">
                  <c:v>0.99979754276909005</c:v>
                </c:pt>
                <c:pt idx="18237">
                  <c:v>0.9997937935611102</c:v>
                </c:pt>
                <c:pt idx="18238">
                  <c:v>0.99978629514515061</c:v>
                </c:pt>
                <c:pt idx="18239">
                  <c:v>0.99977879672919101</c:v>
                </c:pt>
                <c:pt idx="18240">
                  <c:v>0.9997712983132313</c:v>
                </c:pt>
                <c:pt idx="18241">
                  <c:v>0.99975630148131212</c:v>
                </c:pt>
                <c:pt idx="18242">
                  <c:v>0.99974505385737267</c:v>
                </c:pt>
                <c:pt idx="18243">
                  <c:v>0.99977879672919101</c:v>
                </c:pt>
                <c:pt idx="18244">
                  <c:v>0.99979004435313035</c:v>
                </c:pt>
                <c:pt idx="18245">
                  <c:v>0.99979004435313035</c:v>
                </c:pt>
                <c:pt idx="18246">
                  <c:v>0.99978629514515061</c:v>
                </c:pt>
                <c:pt idx="18247">
                  <c:v>0.99978254593717075</c:v>
                </c:pt>
                <c:pt idx="18248">
                  <c:v>0.99977504752121116</c:v>
                </c:pt>
                <c:pt idx="18249">
                  <c:v>0.99976754910525156</c:v>
                </c:pt>
                <c:pt idx="18250">
                  <c:v>0.99976005068929186</c:v>
                </c:pt>
                <c:pt idx="18251">
                  <c:v>0.99974505385737267</c:v>
                </c:pt>
                <c:pt idx="18252">
                  <c:v>0.99975255227333226</c:v>
                </c:pt>
                <c:pt idx="18253">
                  <c:v>0.9997712983132313</c:v>
                </c:pt>
                <c:pt idx="18254">
                  <c:v>0.99978629514515061</c:v>
                </c:pt>
                <c:pt idx="18255">
                  <c:v>0.99978254593717075</c:v>
                </c:pt>
                <c:pt idx="18256">
                  <c:v>0.99977879672919101</c:v>
                </c:pt>
                <c:pt idx="18257">
                  <c:v>0.9997712983132313</c:v>
                </c:pt>
                <c:pt idx="18258">
                  <c:v>0.99976754910525156</c:v>
                </c:pt>
                <c:pt idx="18259">
                  <c:v>0.99976005068929186</c:v>
                </c:pt>
                <c:pt idx="18260">
                  <c:v>0.99974880306535241</c:v>
                </c:pt>
                <c:pt idx="18261">
                  <c:v>0.99973380623343322</c:v>
                </c:pt>
                <c:pt idx="18262">
                  <c:v>0.99975255227333226</c:v>
                </c:pt>
                <c:pt idx="18263">
                  <c:v>0.9997712983132313</c:v>
                </c:pt>
                <c:pt idx="18264">
                  <c:v>0.99977879672919101</c:v>
                </c:pt>
                <c:pt idx="18265">
                  <c:v>0.99977879672919101</c:v>
                </c:pt>
                <c:pt idx="18266">
                  <c:v>0.9997712983132313</c:v>
                </c:pt>
                <c:pt idx="18267">
                  <c:v>0.99976379989727171</c:v>
                </c:pt>
                <c:pt idx="18268">
                  <c:v>0.99976005068929186</c:v>
                </c:pt>
                <c:pt idx="18269">
                  <c:v>0.99974880306535241</c:v>
                </c:pt>
                <c:pt idx="18270">
                  <c:v>0.99972630781747351</c:v>
                </c:pt>
                <c:pt idx="18271">
                  <c:v>0.99974505385737267</c:v>
                </c:pt>
                <c:pt idx="18272">
                  <c:v>0.99976005068929186</c:v>
                </c:pt>
                <c:pt idx="18273">
                  <c:v>0.99976754910525156</c:v>
                </c:pt>
                <c:pt idx="18274">
                  <c:v>0.99977504752121116</c:v>
                </c:pt>
                <c:pt idx="18275">
                  <c:v>0.9997712983132313</c:v>
                </c:pt>
                <c:pt idx="18276">
                  <c:v>0.99976754910525156</c:v>
                </c:pt>
                <c:pt idx="18277">
                  <c:v>0.99976379989727171</c:v>
                </c:pt>
                <c:pt idx="18278">
                  <c:v>0.99976379989727171</c:v>
                </c:pt>
                <c:pt idx="18279">
                  <c:v>0.99973005702545337</c:v>
                </c:pt>
                <c:pt idx="18280">
                  <c:v>0.99975255227333226</c:v>
                </c:pt>
                <c:pt idx="18281">
                  <c:v>0.99976005068929186</c:v>
                </c:pt>
                <c:pt idx="18282">
                  <c:v>0.99976754910525156</c:v>
                </c:pt>
                <c:pt idx="18283">
                  <c:v>0.99977879672919101</c:v>
                </c:pt>
                <c:pt idx="18284">
                  <c:v>0.99978629514515061</c:v>
                </c:pt>
                <c:pt idx="18285">
                  <c:v>0.99978629514515061</c:v>
                </c:pt>
                <c:pt idx="18286">
                  <c:v>0.99978254593717075</c:v>
                </c:pt>
                <c:pt idx="18287">
                  <c:v>0.99979004435313035</c:v>
                </c:pt>
                <c:pt idx="18288">
                  <c:v>0.99973755544141296</c:v>
                </c:pt>
                <c:pt idx="18289">
                  <c:v>0.99975255227333226</c:v>
                </c:pt>
                <c:pt idx="18290">
                  <c:v>0.99976379989727171</c:v>
                </c:pt>
                <c:pt idx="18291">
                  <c:v>0.99977504752121116</c:v>
                </c:pt>
                <c:pt idx="18292">
                  <c:v>0.99978629514515061</c:v>
                </c:pt>
                <c:pt idx="18293">
                  <c:v>0.9997937935611102</c:v>
                </c:pt>
                <c:pt idx="18294">
                  <c:v>0.99980129197706979</c:v>
                </c:pt>
                <c:pt idx="18295">
                  <c:v>0.99980504118504965</c:v>
                </c:pt>
                <c:pt idx="18296">
                  <c:v>0.9998162888089891</c:v>
                </c:pt>
                <c:pt idx="18297">
                  <c:v>0.99974505385737267</c:v>
                </c:pt>
                <c:pt idx="18298">
                  <c:v>0.99975630148131212</c:v>
                </c:pt>
                <c:pt idx="18299">
                  <c:v>0.99976754910525156</c:v>
                </c:pt>
                <c:pt idx="18300">
                  <c:v>0.99977879672919101</c:v>
                </c:pt>
                <c:pt idx="18301">
                  <c:v>0.99979004435313035</c:v>
                </c:pt>
                <c:pt idx="18302">
                  <c:v>0.99980129197706979</c:v>
                </c:pt>
                <c:pt idx="18303">
                  <c:v>0.9998087903930295</c:v>
                </c:pt>
                <c:pt idx="18304">
                  <c:v>0.99982753643292854</c:v>
                </c:pt>
                <c:pt idx="18305">
                  <c:v>0.99983878405686799</c:v>
                </c:pt>
                <c:pt idx="18306">
                  <c:v>0.99984628247282759</c:v>
                </c:pt>
                <c:pt idx="18307">
                  <c:v>0.9998312856409084</c:v>
                </c:pt>
                <c:pt idx="18308">
                  <c:v>0.99981253960100924</c:v>
                </c:pt>
                <c:pt idx="18309">
                  <c:v>0.99980504118504965</c:v>
                </c:pt>
                <c:pt idx="18310">
                  <c:v>0.9997937935611102</c:v>
                </c:pt>
                <c:pt idx="18311">
                  <c:v>0.99978629514515061</c:v>
                </c:pt>
                <c:pt idx="18312">
                  <c:v>0.99977504752121116</c:v>
                </c:pt>
                <c:pt idx="18313">
                  <c:v>0.99976379989727171</c:v>
                </c:pt>
                <c:pt idx="18314">
                  <c:v>0.99974880306535241</c:v>
                </c:pt>
                <c:pt idx="18315">
                  <c:v>0.99981253960100924</c:v>
                </c:pt>
                <c:pt idx="18316">
                  <c:v>0.9998087903930295</c:v>
                </c:pt>
                <c:pt idx="18317">
                  <c:v>0.99980129197706979</c:v>
                </c:pt>
                <c:pt idx="18318">
                  <c:v>0.9997937935611102</c:v>
                </c:pt>
                <c:pt idx="18319">
                  <c:v>0.99978629514515061</c:v>
                </c:pt>
                <c:pt idx="18320">
                  <c:v>0.99977879672919101</c:v>
                </c:pt>
                <c:pt idx="18321">
                  <c:v>0.9997712983132313</c:v>
                </c:pt>
                <c:pt idx="18322">
                  <c:v>0.99975630148131212</c:v>
                </c:pt>
                <c:pt idx="18323">
                  <c:v>0.99974505385737267</c:v>
                </c:pt>
                <c:pt idx="18324">
                  <c:v>0.99978254593717075</c:v>
                </c:pt>
                <c:pt idx="18325">
                  <c:v>0.9997937935611102</c:v>
                </c:pt>
                <c:pt idx="18326">
                  <c:v>0.99978629514515061</c:v>
                </c:pt>
                <c:pt idx="18327">
                  <c:v>0.99978254593717075</c:v>
                </c:pt>
                <c:pt idx="18328">
                  <c:v>0.99978254593717075</c:v>
                </c:pt>
                <c:pt idx="18329">
                  <c:v>0.99977504752121116</c:v>
                </c:pt>
                <c:pt idx="18330">
                  <c:v>0.99976754910525156</c:v>
                </c:pt>
                <c:pt idx="18331">
                  <c:v>0.99976005068929186</c:v>
                </c:pt>
                <c:pt idx="18332">
                  <c:v>0.99974880306535241</c:v>
                </c:pt>
                <c:pt idx="18333">
                  <c:v>0.99976005068929186</c:v>
                </c:pt>
                <c:pt idx="18334">
                  <c:v>0.99977504752121116</c:v>
                </c:pt>
                <c:pt idx="18335">
                  <c:v>0.99977504752121116</c:v>
                </c:pt>
                <c:pt idx="18336">
                  <c:v>0.99977504752121116</c:v>
                </c:pt>
                <c:pt idx="18337">
                  <c:v>0.99977879672919101</c:v>
                </c:pt>
                <c:pt idx="18338">
                  <c:v>0.9997712983132313</c:v>
                </c:pt>
                <c:pt idx="18339">
                  <c:v>0.99976754910525156</c:v>
                </c:pt>
                <c:pt idx="18340">
                  <c:v>0.99976005068929186</c:v>
                </c:pt>
                <c:pt idx="18341">
                  <c:v>0.99974880306535241</c:v>
                </c:pt>
                <c:pt idx="18342">
                  <c:v>0.99973755544141296</c:v>
                </c:pt>
                <c:pt idx="18343">
                  <c:v>0.99975630148131212</c:v>
                </c:pt>
                <c:pt idx="18344">
                  <c:v>0.9997712983132313</c:v>
                </c:pt>
                <c:pt idx="18345">
                  <c:v>0.9997712983132313</c:v>
                </c:pt>
                <c:pt idx="18346">
                  <c:v>0.99977504752121116</c:v>
                </c:pt>
                <c:pt idx="18347">
                  <c:v>0.9997712983132313</c:v>
                </c:pt>
                <c:pt idx="18348">
                  <c:v>0.99976379989727171</c:v>
                </c:pt>
                <c:pt idx="18349">
                  <c:v>0.99976005068929186</c:v>
                </c:pt>
                <c:pt idx="18350">
                  <c:v>0.99975255227333226</c:v>
                </c:pt>
                <c:pt idx="18351">
                  <c:v>0.99972630781747351</c:v>
                </c:pt>
                <c:pt idx="18352">
                  <c:v>0.99974505385737267</c:v>
                </c:pt>
                <c:pt idx="18353">
                  <c:v>0.99976005068929186</c:v>
                </c:pt>
                <c:pt idx="18354">
                  <c:v>0.99976754910525156</c:v>
                </c:pt>
                <c:pt idx="18355">
                  <c:v>0.99977504752121116</c:v>
                </c:pt>
                <c:pt idx="18356">
                  <c:v>0.99977504752121116</c:v>
                </c:pt>
                <c:pt idx="18357">
                  <c:v>0.99976754910525156</c:v>
                </c:pt>
                <c:pt idx="18358">
                  <c:v>0.99976005068929186</c:v>
                </c:pt>
                <c:pt idx="18359">
                  <c:v>0.99976005068929186</c:v>
                </c:pt>
                <c:pt idx="18360">
                  <c:v>0.99973380623343322</c:v>
                </c:pt>
                <c:pt idx="18361">
                  <c:v>0.99975255227333226</c:v>
                </c:pt>
                <c:pt idx="18362">
                  <c:v>0.99976379989727171</c:v>
                </c:pt>
                <c:pt idx="18363">
                  <c:v>0.9997712983132313</c:v>
                </c:pt>
                <c:pt idx="18364">
                  <c:v>0.99977879672919101</c:v>
                </c:pt>
                <c:pt idx="18365">
                  <c:v>0.99979004435313035</c:v>
                </c:pt>
                <c:pt idx="18366">
                  <c:v>0.99979004435313035</c:v>
                </c:pt>
                <c:pt idx="18367">
                  <c:v>0.99977879672919101</c:v>
                </c:pt>
                <c:pt idx="18368">
                  <c:v>0.99978629514515061</c:v>
                </c:pt>
                <c:pt idx="18369">
                  <c:v>0.99974130464939281</c:v>
                </c:pt>
                <c:pt idx="18370">
                  <c:v>0.99975630148131212</c:v>
                </c:pt>
                <c:pt idx="18371">
                  <c:v>0.99976754910525156</c:v>
                </c:pt>
                <c:pt idx="18372">
                  <c:v>0.99977504752121116</c:v>
                </c:pt>
                <c:pt idx="18373">
                  <c:v>0.99978254593717075</c:v>
                </c:pt>
                <c:pt idx="18374">
                  <c:v>0.9997937935611102</c:v>
                </c:pt>
                <c:pt idx="18375">
                  <c:v>0.99980504118504965</c:v>
                </c:pt>
                <c:pt idx="18376">
                  <c:v>0.99980129197706979</c:v>
                </c:pt>
                <c:pt idx="18377">
                  <c:v>0.99981253960100924</c:v>
                </c:pt>
                <c:pt idx="18378">
                  <c:v>0.99974505385737267</c:v>
                </c:pt>
                <c:pt idx="18379">
                  <c:v>0.99975630148131212</c:v>
                </c:pt>
                <c:pt idx="18380">
                  <c:v>0.99976754910525156</c:v>
                </c:pt>
                <c:pt idx="18381">
                  <c:v>0.99977879672919101</c:v>
                </c:pt>
                <c:pt idx="18382">
                  <c:v>0.99979004435313035</c:v>
                </c:pt>
                <c:pt idx="18383">
                  <c:v>0.99980129197706979</c:v>
                </c:pt>
                <c:pt idx="18384">
                  <c:v>0.99981253960100924</c:v>
                </c:pt>
                <c:pt idx="18385">
                  <c:v>0.99982753643292854</c:v>
                </c:pt>
                <c:pt idx="18386">
                  <c:v>0.99983878405686799</c:v>
                </c:pt>
                <c:pt idx="18387">
                  <c:v>0.99984253326484784</c:v>
                </c:pt>
                <c:pt idx="18388">
                  <c:v>0.99982753643292854</c:v>
                </c:pt>
                <c:pt idx="18389">
                  <c:v>0.99981253960100924</c:v>
                </c:pt>
                <c:pt idx="18390">
                  <c:v>0.99980129197706979</c:v>
                </c:pt>
                <c:pt idx="18391">
                  <c:v>0.9997937935611102</c:v>
                </c:pt>
                <c:pt idx="18392">
                  <c:v>0.99978254593717075</c:v>
                </c:pt>
                <c:pt idx="18393">
                  <c:v>0.99977504752121116</c:v>
                </c:pt>
                <c:pt idx="18394">
                  <c:v>0.99976379989727171</c:v>
                </c:pt>
                <c:pt idx="18395">
                  <c:v>0.99974880306535241</c:v>
                </c:pt>
                <c:pt idx="18396">
                  <c:v>0.99981253960100924</c:v>
                </c:pt>
                <c:pt idx="18397">
                  <c:v>0.9998087903930295</c:v>
                </c:pt>
                <c:pt idx="18398">
                  <c:v>0.99980129197706979</c:v>
                </c:pt>
                <c:pt idx="18399">
                  <c:v>0.99979754276909005</c:v>
                </c:pt>
                <c:pt idx="18400">
                  <c:v>0.99978629514515061</c:v>
                </c:pt>
                <c:pt idx="18401">
                  <c:v>0.99977879672919101</c:v>
                </c:pt>
                <c:pt idx="18402">
                  <c:v>0.99976754910525156</c:v>
                </c:pt>
                <c:pt idx="18403">
                  <c:v>0.99975630148131212</c:v>
                </c:pt>
                <c:pt idx="18404">
                  <c:v>0.99974130464939281</c:v>
                </c:pt>
                <c:pt idx="18405">
                  <c:v>0.99979004435313035</c:v>
                </c:pt>
                <c:pt idx="18406">
                  <c:v>0.99979754276909005</c:v>
                </c:pt>
                <c:pt idx="18407">
                  <c:v>0.99979004435313035</c:v>
                </c:pt>
                <c:pt idx="18408">
                  <c:v>0.99979004435313035</c:v>
                </c:pt>
                <c:pt idx="18409">
                  <c:v>0.99978254593717075</c:v>
                </c:pt>
                <c:pt idx="18410">
                  <c:v>0.99977504752121116</c:v>
                </c:pt>
                <c:pt idx="18411">
                  <c:v>0.99976754910525156</c:v>
                </c:pt>
                <c:pt idx="18412">
                  <c:v>0.99975630148131212</c:v>
                </c:pt>
                <c:pt idx="18413">
                  <c:v>0.99974505385737267</c:v>
                </c:pt>
                <c:pt idx="18414">
                  <c:v>0.99976005068929186</c:v>
                </c:pt>
                <c:pt idx="18415">
                  <c:v>0.99978629514515061</c:v>
                </c:pt>
                <c:pt idx="18416">
                  <c:v>0.99977879672919101</c:v>
                </c:pt>
                <c:pt idx="18417">
                  <c:v>0.99977879672919101</c:v>
                </c:pt>
                <c:pt idx="18418">
                  <c:v>0.99977879672919101</c:v>
                </c:pt>
                <c:pt idx="18419">
                  <c:v>0.9997712983132313</c:v>
                </c:pt>
                <c:pt idx="18420">
                  <c:v>0.99976379989727171</c:v>
                </c:pt>
                <c:pt idx="18421">
                  <c:v>0.99976005068929186</c:v>
                </c:pt>
                <c:pt idx="18422">
                  <c:v>0.99974880306535241</c:v>
                </c:pt>
                <c:pt idx="18423">
                  <c:v>0.99973005702545337</c:v>
                </c:pt>
                <c:pt idx="18424">
                  <c:v>0.99975630148131212</c:v>
                </c:pt>
                <c:pt idx="18425">
                  <c:v>0.99976754910525156</c:v>
                </c:pt>
                <c:pt idx="18426">
                  <c:v>0.99976754910525156</c:v>
                </c:pt>
                <c:pt idx="18427">
                  <c:v>0.9997712983132313</c:v>
                </c:pt>
                <c:pt idx="18428">
                  <c:v>0.99976754910525156</c:v>
                </c:pt>
                <c:pt idx="18429">
                  <c:v>0.99976379989727171</c:v>
                </c:pt>
                <c:pt idx="18430">
                  <c:v>0.99975630148131212</c:v>
                </c:pt>
                <c:pt idx="18431">
                  <c:v>0.99974880306535241</c:v>
                </c:pt>
                <c:pt idx="18432">
                  <c:v>0.99971880940151392</c:v>
                </c:pt>
                <c:pt idx="18433">
                  <c:v>0.99974505385737267</c:v>
                </c:pt>
                <c:pt idx="18434">
                  <c:v>0.99976379989727171</c:v>
                </c:pt>
                <c:pt idx="18435">
                  <c:v>0.9997712983132313</c:v>
                </c:pt>
                <c:pt idx="18436">
                  <c:v>0.99977504752121116</c:v>
                </c:pt>
                <c:pt idx="18437">
                  <c:v>0.99978629514515061</c:v>
                </c:pt>
                <c:pt idx="18438">
                  <c:v>0.99977504752121116</c:v>
                </c:pt>
                <c:pt idx="18439">
                  <c:v>0.99976754910525156</c:v>
                </c:pt>
                <c:pt idx="18440">
                  <c:v>0.99975630148131212</c:v>
                </c:pt>
                <c:pt idx="18441">
                  <c:v>0.99973380623343322</c:v>
                </c:pt>
                <c:pt idx="18442">
                  <c:v>0.99975255227333226</c:v>
                </c:pt>
                <c:pt idx="18443">
                  <c:v>0.99976379989727171</c:v>
                </c:pt>
                <c:pt idx="18444">
                  <c:v>0.99977504752121116</c:v>
                </c:pt>
                <c:pt idx="18445">
                  <c:v>0.99977879672919101</c:v>
                </c:pt>
                <c:pt idx="18446">
                  <c:v>0.99979004435313035</c:v>
                </c:pt>
                <c:pt idx="18447">
                  <c:v>0.9997937935611102</c:v>
                </c:pt>
                <c:pt idx="18448">
                  <c:v>0.99978254593717075</c:v>
                </c:pt>
                <c:pt idx="18449">
                  <c:v>0.99978629514515061</c:v>
                </c:pt>
                <c:pt idx="18450">
                  <c:v>0.99974130464939281</c:v>
                </c:pt>
                <c:pt idx="18451">
                  <c:v>0.99975255227333226</c:v>
                </c:pt>
                <c:pt idx="18452">
                  <c:v>0.99976754910525156</c:v>
                </c:pt>
                <c:pt idx="18453">
                  <c:v>0.99977504752121116</c:v>
                </c:pt>
                <c:pt idx="18454">
                  <c:v>0.99978254593717075</c:v>
                </c:pt>
                <c:pt idx="18455">
                  <c:v>0.9997937935611102</c:v>
                </c:pt>
                <c:pt idx="18456">
                  <c:v>0.99980129197706979</c:v>
                </c:pt>
                <c:pt idx="18457">
                  <c:v>0.99980129197706979</c:v>
                </c:pt>
                <c:pt idx="18458">
                  <c:v>0.99981253960100924</c:v>
                </c:pt>
                <c:pt idx="18459">
                  <c:v>0.99974505385737267</c:v>
                </c:pt>
                <c:pt idx="18460">
                  <c:v>0.99975630148131212</c:v>
                </c:pt>
                <c:pt idx="18461">
                  <c:v>0.99976754910525156</c:v>
                </c:pt>
                <c:pt idx="18462">
                  <c:v>0.99977879672919101</c:v>
                </c:pt>
                <c:pt idx="18463">
                  <c:v>0.99978629514515061</c:v>
                </c:pt>
                <c:pt idx="18464">
                  <c:v>0.99979754276909005</c:v>
                </c:pt>
                <c:pt idx="18465">
                  <c:v>0.99981253960100924</c:v>
                </c:pt>
                <c:pt idx="18466">
                  <c:v>0.99982753643292854</c:v>
                </c:pt>
                <c:pt idx="18467">
                  <c:v>0.99983878405686799</c:v>
                </c:pt>
                <c:pt idx="18468">
                  <c:v>0.99983878405686799</c:v>
                </c:pt>
                <c:pt idx="18469">
                  <c:v>0.99982378722494869</c:v>
                </c:pt>
                <c:pt idx="18470">
                  <c:v>0.99981253960100924</c:v>
                </c:pt>
                <c:pt idx="18471">
                  <c:v>0.99980129197706979</c:v>
                </c:pt>
                <c:pt idx="18472">
                  <c:v>0.9997937935611102</c:v>
                </c:pt>
                <c:pt idx="18473">
                  <c:v>0.99978254593717075</c:v>
                </c:pt>
                <c:pt idx="18474">
                  <c:v>0.9997712983132313</c:v>
                </c:pt>
                <c:pt idx="18475">
                  <c:v>0.99976005068929186</c:v>
                </c:pt>
                <c:pt idx="18476">
                  <c:v>0.99974880306535241</c:v>
                </c:pt>
                <c:pt idx="18477">
                  <c:v>0.9998162888089891</c:v>
                </c:pt>
                <c:pt idx="18478">
                  <c:v>0.9998087903930295</c:v>
                </c:pt>
                <c:pt idx="18479">
                  <c:v>0.99980129197706979</c:v>
                </c:pt>
                <c:pt idx="18480">
                  <c:v>0.99979754276909005</c:v>
                </c:pt>
                <c:pt idx="18481">
                  <c:v>0.99978629514515061</c:v>
                </c:pt>
                <c:pt idx="18482">
                  <c:v>0.99977879672919101</c:v>
                </c:pt>
                <c:pt idx="18483">
                  <c:v>0.99976754910525156</c:v>
                </c:pt>
                <c:pt idx="18484">
                  <c:v>0.99975630148131212</c:v>
                </c:pt>
                <c:pt idx="18485">
                  <c:v>0.99974130464939281</c:v>
                </c:pt>
                <c:pt idx="18486">
                  <c:v>0.99978629514515061</c:v>
                </c:pt>
                <c:pt idx="18487">
                  <c:v>0.99979754276909005</c:v>
                </c:pt>
                <c:pt idx="18488">
                  <c:v>0.99979004435313035</c:v>
                </c:pt>
                <c:pt idx="18489">
                  <c:v>0.99979004435313035</c:v>
                </c:pt>
                <c:pt idx="18490">
                  <c:v>0.99978254593717075</c:v>
                </c:pt>
                <c:pt idx="18491">
                  <c:v>0.99977504752121116</c:v>
                </c:pt>
                <c:pt idx="18492">
                  <c:v>0.99976754910525156</c:v>
                </c:pt>
                <c:pt idx="18493">
                  <c:v>0.99975630148131212</c:v>
                </c:pt>
                <c:pt idx="18494">
                  <c:v>0.99974130464939281</c:v>
                </c:pt>
                <c:pt idx="18495">
                  <c:v>0.99975255227333226</c:v>
                </c:pt>
                <c:pt idx="18496">
                  <c:v>0.99978254593717075</c:v>
                </c:pt>
                <c:pt idx="18497">
                  <c:v>0.99977504752121116</c:v>
                </c:pt>
                <c:pt idx="18498">
                  <c:v>0.99977879672919101</c:v>
                </c:pt>
                <c:pt idx="18499">
                  <c:v>0.99977879672919101</c:v>
                </c:pt>
                <c:pt idx="18500">
                  <c:v>0.9997712983132313</c:v>
                </c:pt>
                <c:pt idx="18501">
                  <c:v>0.99976754910525156</c:v>
                </c:pt>
                <c:pt idx="18502">
                  <c:v>0.99976005068929186</c:v>
                </c:pt>
                <c:pt idx="18503">
                  <c:v>0.99974505385737267</c:v>
                </c:pt>
                <c:pt idx="18504">
                  <c:v>0.99972255860949377</c:v>
                </c:pt>
                <c:pt idx="18505">
                  <c:v>0.99975255227333226</c:v>
                </c:pt>
                <c:pt idx="18506">
                  <c:v>0.99976379989727171</c:v>
                </c:pt>
                <c:pt idx="18507">
                  <c:v>0.99976754910525156</c:v>
                </c:pt>
                <c:pt idx="18508">
                  <c:v>0.9997712983132313</c:v>
                </c:pt>
                <c:pt idx="18509">
                  <c:v>0.9997712983132313</c:v>
                </c:pt>
                <c:pt idx="18510">
                  <c:v>0.99976379989727171</c:v>
                </c:pt>
                <c:pt idx="18511">
                  <c:v>0.99976005068929186</c:v>
                </c:pt>
                <c:pt idx="18512">
                  <c:v>0.99974130464939281</c:v>
                </c:pt>
                <c:pt idx="18513">
                  <c:v>0.99971506019353407</c:v>
                </c:pt>
                <c:pt idx="18514">
                  <c:v>0.99974880306535241</c:v>
                </c:pt>
                <c:pt idx="18515">
                  <c:v>0.99976379989727171</c:v>
                </c:pt>
                <c:pt idx="18516">
                  <c:v>0.99976754910525156</c:v>
                </c:pt>
                <c:pt idx="18517">
                  <c:v>0.99977504752121116</c:v>
                </c:pt>
                <c:pt idx="18518">
                  <c:v>0.99978254593717075</c:v>
                </c:pt>
                <c:pt idx="18519">
                  <c:v>0.99977879672919101</c:v>
                </c:pt>
                <c:pt idx="18520">
                  <c:v>0.9997712983132313</c:v>
                </c:pt>
                <c:pt idx="18521">
                  <c:v>0.99976754910525156</c:v>
                </c:pt>
                <c:pt idx="18522">
                  <c:v>0.99973005702545337</c:v>
                </c:pt>
                <c:pt idx="18523">
                  <c:v>0.99975255227333226</c:v>
                </c:pt>
                <c:pt idx="18524">
                  <c:v>0.99976379989727171</c:v>
                </c:pt>
                <c:pt idx="18525">
                  <c:v>0.9997712983132313</c:v>
                </c:pt>
                <c:pt idx="18526">
                  <c:v>0.99977879672919101</c:v>
                </c:pt>
                <c:pt idx="18527">
                  <c:v>0.99978629514515061</c:v>
                </c:pt>
                <c:pt idx="18528">
                  <c:v>0.9997937935611102</c:v>
                </c:pt>
                <c:pt idx="18529">
                  <c:v>0.99978629514515061</c:v>
                </c:pt>
                <c:pt idx="18530">
                  <c:v>0.99978629514515061</c:v>
                </c:pt>
                <c:pt idx="18531">
                  <c:v>0.99973755544141296</c:v>
                </c:pt>
                <c:pt idx="18532">
                  <c:v>0.99975255227333226</c:v>
                </c:pt>
                <c:pt idx="18533">
                  <c:v>0.99976754910525156</c:v>
                </c:pt>
                <c:pt idx="18534">
                  <c:v>0.99977504752121116</c:v>
                </c:pt>
                <c:pt idx="18535">
                  <c:v>0.99978254593717075</c:v>
                </c:pt>
                <c:pt idx="18536">
                  <c:v>0.99979004435313035</c:v>
                </c:pt>
                <c:pt idx="18537">
                  <c:v>0.99980129197706979</c:v>
                </c:pt>
                <c:pt idx="18538">
                  <c:v>0.99980504118504965</c:v>
                </c:pt>
                <c:pt idx="18539">
                  <c:v>0.99981253960100924</c:v>
                </c:pt>
                <c:pt idx="18540">
                  <c:v>0.99974505385737267</c:v>
                </c:pt>
                <c:pt idx="18541">
                  <c:v>0.99975630148131212</c:v>
                </c:pt>
                <c:pt idx="18542">
                  <c:v>0.99976754910525156</c:v>
                </c:pt>
                <c:pt idx="18543">
                  <c:v>0.99977879672919101</c:v>
                </c:pt>
                <c:pt idx="18544">
                  <c:v>0.99978629514515061</c:v>
                </c:pt>
                <c:pt idx="18545">
                  <c:v>0.99979754276909005</c:v>
                </c:pt>
                <c:pt idx="18546">
                  <c:v>0.9998087903930295</c:v>
                </c:pt>
                <c:pt idx="18547">
                  <c:v>0.99982378722494869</c:v>
                </c:pt>
                <c:pt idx="18548">
                  <c:v>0.99983878405686799</c:v>
                </c:pt>
                <c:pt idx="18549">
                  <c:v>0.99984253326484784</c:v>
                </c:pt>
                <c:pt idx="18550">
                  <c:v>0.9998312856409084</c:v>
                </c:pt>
                <c:pt idx="18551">
                  <c:v>0.9998162888089891</c:v>
                </c:pt>
                <c:pt idx="18552">
                  <c:v>0.99980129197706979</c:v>
                </c:pt>
                <c:pt idx="18553">
                  <c:v>0.9997937935611102</c:v>
                </c:pt>
                <c:pt idx="18554">
                  <c:v>0.99978254593717075</c:v>
                </c:pt>
                <c:pt idx="18555">
                  <c:v>0.9997712983132313</c:v>
                </c:pt>
                <c:pt idx="18556">
                  <c:v>0.99976379989727171</c:v>
                </c:pt>
                <c:pt idx="18557">
                  <c:v>0.99974880306535241</c:v>
                </c:pt>
                <c:pt idx="18558">
                  <c:v>0.9998162888089891</c:v>
                </c:pt>
                <c:pt idx="18559">
                  <c:v>0.9998087903930295</c:v>
                </c:pt>
                <c:pt idx="18560">
                  <c:v>0.99979754276909005</c:v>
                </c:pt>
                <c:pt idx="18561">
                  <c:v>0.99979754276909005</c:v>
                </c:pt>
                <c:pt idx="18562">
                  <c:v>0.99978629514515061</c:v>
                </c:pt>
                <c:pt idx="18563">
                  <c:v>0.99977879672919101</c:v>
                </c:pt>
                <c:pt idx="18564">
                  <c:v>0.9997712983132313</c:v>
                </c:pt>
                <c:pt idx="18565">
                  <c:v>0.99976005068929186</c:v>
                </c:pt>
                <c:pt idx="18566">
                  <c:v>0.99974130464939281</c:v>
                </c:pt>
                <c:pt idx="18567">
                  <c:v>0.9997937935611102</c:v>
                </c:pt>
                <c:pt idx="18568">
                  <c:v>0.9997937935611102</c:v>
                </c:pt>
                <c:pt idx="18569">
                  <c:v>0.99978629514515061</c:v>
                </c:pt>
                <c:pt idx="18570">
                  <c:v>0.99979004435313035</c:v>
                </c:pt>
                <c:pt idx="18571">
                  <c:v>0.99978254593717075</c:v>
                </c:pt>
                <c:pt idx="18572">
                  <c:v>0.99977504752121116</c:v>
                </c:pt>
                <c:pt idx="18573">
                  <c:v>0.9997712983132313</c:v>
                </c:pt>
                <c:pt idx="18574">
                  <c:v>0.99976005068929186</c:v>
                </c:pt>
                <c:pt idx="18575">
                  <c:v>0.99974130464939281</c:v>
                </c:pt>
                <c:pt idx="18576">
                  <c:v>0.99975255227333226</c:v>
                </c:pt>
                <c:pt idx="18577">
                  <c:v>0.99978254593717075</c:v>
                </c:pt>
                <c:pt idx="18578">
                  <c:v>0.99977504752121116</c:v>
                </c:pt>
                <c:pt idx="18579">
                  <c:v>0.99977879672919101</c:v>
                </c:pt>
                <c:pt idx="18580">
                  <c:v>0.99977879672919101</c:v>
                </c:pt>
                <c:pt idx="18581">
                  <c:v>0.99977504752121116</c:v>
                </c:pt>
                <c:pt idx="18582">
                  <c:v>0.99976754910525156</c:v>
                </c:pt>
                <c:pt idx="18583">
                  <c:v>0.99976005068929186</c:v>
                </c:pt>
                <c:pt idx="18584">
                  <c:v>0.99973755544141296</c:v>
                </c:pt>
                <c:pt idx="18585">
                  <c:v>0.99971880940151392</c:v>
                </c:pt>
                <c:pt idx="18586">
                  <c:v>0.99975255227333226</c:v>
                </c:pt>
                <c:pt idx="18587">
                  <c:v>0.99976379989727171</c:v>
                </c:pt>
                <c:pt idx="18588">
                  <c:v>0.99976754910525156</c:v>
                </c:pt>
                <c:pt idx="18589">
                  <c:v>0.99977504752121116</c:v>
                </c:pt>
                <c:pt idx="18590">
                  <c:v>0.9997712983132313</c:v>
                </c:pt>
                <c:pt idx="18591">
                  <c:v>0.99976379989727171</c:v>
                </c:pt>
                <c:pt idx="18592">
                  <c:v>0.99976005068929186</c:v>
                </c:pt>
                <c:pt idx="18593">
                  <c:v>0.99973380623343322</c:v>
                </c:pt>
                <c:pt idx="18594">
                  <c:v>0.99972255860949377</c:v>
                </c:pt>
                <c:pt idx="18595">
                  <c:v>0.99975630148131212</c:v>
                </c:pt>
                <c:pt idx="18596">
                  <c:v>0.99976379989727171</c:v>
                </c:pt>
                <c:pt idx="18597">
                  <c:v>0.9997712983132313</c:v>
                </c:pt>
                <c:pt idx="18598">
                  <c:v>0.99977504752121116</c:v>
                </c:pt>
                <c:pt idx="18599">
                  <c:v>0.99977504752121116</c:v>
                </c:pt>
                <c:pt idx="18600">
                  <c:v>0.9997712983132313</c:v>
                </c:pt>
                <c:pt idx="18601">
                  <c:v>0.99977504752121116</c:v>
                </c:pt>
                <c:pt idx="18602">
                  <c:v>0.99976379989727171</c:v>
                </c:pt>
                <c:pt idx="18603">
                  <c:v>0.99973755544141296</c:v>
                </c:pt>
                <c:pt idx="18604">
                  <c:v>0.99975630148131212</c:v>
                </c:pt>
                <c:pt idx="18605">
                  <c:v>0.99976754910525156</c:v>
                </c:pt>
                <c:pt idx="18606">
                  <c:v>0.9997712983132313</c:v>
                </c:pt>
                <c:pt idx="18607">
                  <c:v>0.99977879672919101</c:v>
                </c:pt>
                <c:pt idx="18608">
                  <c:v>0.99978254593717075</c:v>
                </c:pt>
                <c:pt idx="18609">
                  <c:v>0.99978629514515061</c:v>
                </c:pt>
                <c:pt idx="18610">
                  <c:v>0.99979004435313035</c:v>
                </c:pt>
                <c:pt idx="18611">
                  <c:v>0.99979754276909005</c:v>
                </c:pt>
                <c:pt idx="18612">
                  <c:v>0.99974130464939281</c:v>
                </c:pt>
                <c:pt idx="18613">
                  <c:v>0.99975255227333226</c:v>
                </c:pt>
                <c:pt idx="18614">
                  <c:v>0.99976754910525156</c:v>
                </c:pt>
                <c:pt idx="18615">
                  <c:v>0.99977504752121116</c:v>
                </c:pt>
                <c:pt idx="18616">
                  <c:v>0.99978254593717075</c:v>
                </c:pt>
                <c:pt idx="18617">
                  <c:v>0.9997937935611102</c:v>
                </c:pt>
                <c:pt idx="18618">
                  <c:v>0.99980129197706979</c:v>
                </c:pt>
                <c:pt idx="18619">
                  <c:v>0.9998087903930295</c:v>
                </c:pt>
                <c:pt idx="18620">
                  <c:v>0.9998162888089891</c:v>
                </c:pt>
                <c:pt idx="18621">
                  <c:v>0.99974505385737267</c:v>
                </c:pt>
                <c:pt idx="18622">
                  <c:v>0.99975630148131212</c:v>
                </c:pt>
                <c:pt idx="18623">
                  <c:v>0.99976754910525156</c:v>
                </c:pt>
                <c:pt idx="18624">
                  <c:v>0.99977879672919101</c:v>
                </c:pt>
                <c:pt idx="18625">
                  <c:v>0.99978629514515061</c:v>
                </c:pt>
                <c:pt idx="18626">
                  <c:v>0.99980129197706979</c:v>
                </c:pt>
                <c:pt idx="18627">
                  <c:v>0.99981253960100924</c:v>
                </c:pt>
                <c:pt idx="18628">
                  <c:v>0.99982378722494869</c:v>
                </c:pt>
                <c:pt idx="18629">
                  <c:v>0.99983503484888814</c:v>
                </c:pt>
                <c:pt idx="18630">
                  <c:v>0.99984253326484784</c:v>
                </c:pt>
                <c:pt idx="18631">
                  <c:v>0.99982753643292854</c:v>
                </c:pt>
                <c:pt idx="18632">
                  <c:v>0.9998162888089891</c:v>
                </c:pt>
                <c:pt idx="18633">
                  <c:v>0.99980129197706979</c:v>
                </c:pt>
                <c:pt idx="18634">
                  <c:v>0.9997937935611102</c:v>
                </c:pt>
                <c:pt idx="18635">
                  <c:v>0.99978254593717075</c:v>
                </c:pt>
                <c:pt idx="18636">
                  <c:v>0.9997712983132313</c:v>
                </c:pt>
                <c:pt idx="18637">
                  <c:v>0.99976379989727171</c:v>
                </c:pt>
                <c:pt idx="18638">
                  <c:v>0.99974880306535241</c:v>
                </c:pt>
                <c:pt idx="18639">
                  <c:v>0.9998162888089891</c:v>
                </c:pt>
                <c:pt idx="18640">
                  <c:v>0.99980504118504965</c:v>
                </c:pt>
                <c:pt idx="18641">
                  <c:v>0.99979754276909005</c:v>
                </c:pt>
                <c:pt idx="18642">
                  <c:v>0.99979754276909005</c:v>
                </c:pt>
                <c:pt idx="18643">
                  <c:v>0.99979004435313035</c:v>
                </c:pt>
                <c:pt idx="18644">
                  <c:v>0.99977879672919101</c:v>
                </c:pt>
                <c:pt idx="18645">
                  <c:v>0.9997712983132313</c:v>
                </c:pt>
                <c:pt idx="18646">
                  <c:v>0.99976005068929186</c:v>
                </c:pt>
                <c:pt idx="18647">
                  <c:v>0.99974505385737267</c:v>
                </c:pt>
                <c:pt idx="18648">
                  <c:v>0.99980504118504965</c:v>
                </c:pt>
                <c:pt idx="18649">
                  <c:v>0.9997937935611102</c:v>
                </c:pt>
                <c:pt idx="18650">
                  <c:v>0.99978629514515061</c:v>
                </c:pt>
                <c:pt idx="18651">
                  <c:v>0.99979004435313035</c:v>
                </c:pt>
                <c:pt idx="18652">
                  <c:v>0.99978629514515061</c:v>
                </c:pt>
                <c:pt idx="18653">
                  <c:v>0.99977504752121116</c:v>
                </c:pt>
                <c:pt idx="18654">
                  <c:v>0.99976754910525156</c:v>
                </c:pt>
                <c:pt idx="18655">
                  <c:v>0.99976005068929186</c:v>
                </c:pt>
                <c:pt idx="18656">
                  <c:v>0.99974505385737267</c:v>
                </c:pt>
                <c:pt idx="18657">
                  <c:v>0.99976754910525156</c:v>
                </c:pt>
                <c:pt idx="18658">
                  <c:v>0.99977879672919101</c:v>
                </c:pt>
                <c:pt idx="18659">
                  <c:v>0.99977504752121116</c:v>
                </c:pt>
                <c:pt idx="18660">
                  <c:v>0.99977879672919101</c:v>
                </c:pt>
                <c:pt idx="18661">
                  <c:v>0.99978254593717075</c:v>
                </c:pt>
                <c:pt idx="18662">
                  <c:v>0.99977504752121116</c:v>
                </c:pt>
                <c:pt idx="18663">
                  <c:v>0.99976754910525156</c:v>
                </c:pt>
                <c:pt idx="18664">
                  <c:v>0.99976005068929186</c:v>
                </c:pt>
                <c:pt idx="18665">
                  <c:v>0.99974130464939281</c:v>
                </c:pt>
                <c:pt idx="18666">
                  <c:v>0.99972630781747351</c:v>
                </c:pt>
                <c:pt idx="18667">
                  <c:v>0.99975630148131212</c:v>
                </c:pt>
                <c:pt idx="18668">
                  <c:v>0.99976379989727171</c:v>
                </c:pt>
                <c:pt idx="18669">
                  <c:v>0.9997712983132313</c:v>
                </c:pt>
                <c:pt idx="18670">
                  <c:v>0.99977504752121116</c:v>
                </c:pt>
                <c:pt idx="18671">
                  <c:v>0.99977504752121116</c:v>
                </c:pt>
                <c:pt idx="18672">
                  <c:v>0.99976754910525156</c:v>
                </c:pt>
                <c:pt idx="18673">
                  <c:v>0.99976005068929186</c:v>
                </c:pt>
                <c:pt idx="18674">
                  <c:v>0.99973755544141296</c:v>
                </c:pt>
                <c:pt idx="18675">
                  <c:v>0.99972630781747351</c:v>
                </c:pt>
                <c:pt idx="18676">
                  <c:v>0.99975630148131212</c:v>
                </c:pt>
                <c:pt idx="18677">
                  <c:v>0.99976754910525156</c:v>
                </c:pt>
                <c:pt idx="18678">
                  <c:v>0.9997712983132313</c:v>
                </c:pt>
                <c:pt idx="18679">
                  <c:v>0.99977879672919101</c:v>
                </c:pt>
                <c:pt idx="18680">
                  <c:v>0.99977879672919101</c:v>
                </c:pt>
                <c:pt idx="18681">
                  <c:v>0.9997712983132313</c:v>
                </c:pt>
                <c:pt idx="18682">
                  <c:v>0.9997712983132313</c:v>
                </c:pt>
                <c:pt idx="18683">
                  <c:v>0.99976754910525156</c:v>
                </c:pt>
                <c:pt idx="18684">
                  <c:v>0.99973755544141296</c:v>
                </c:pt>
                <c:pt idx="18685">
                  <c:v>0.99975630148131212</c:v>
                </c:pt>
                <c:pt idx="18686">
                  <c:v>0.99976754910525156</c:v>
                </c:pt>
                <c:pt idx="18687">
                  <c:v>0.99977504752121116</c:v>
                </c:pt>
                <c:pt idx="18688">
                  <c:v>0.99977879672919101</c:v>
                </c:pt>
                <c:pt idx="18689">
                  <c:v>0.99978254593717075</c:v>
                </c:pt>
                <c:pt idx="18690">
                  <c:v>0.99978254593717075</c:v>
                </c:pt>
                <c:pt idx="18691">
                  <c:v>0.99979004435313035</c:v>
                </c:pt>
                <c:pt idx="18692">
                  <c:v>0.9997937935611102</c:v>
                </c:pt>
                <c:pt idx="18693">
                  <c:v>0.99973755544141296</c:v>
                </c:pt>
                <c:pt idx="18694">
                  <c:v>0.99975630148131212</c:v>
                </c:pt>
                <c:pt idx="18695">
                  <c:v>0.99976379989727171</c:v>
                </c:pt>
                <c:pt idx="18696">
                  <c:v>0.99977504752121116</c:v>
                </c:pt>
                <c:pt idx="18697">
                  <c:v>0.99977879672919101</c:v>
                </c:pt>
                <c:pt idx="18698">
                  <c:v>0.9997937935611102</c:v>
                </c:pt>
                <c:pt idx="18699">
                  <c:v>0.99980129197706979</c:v>
                </c:pt>
                <c:pt idx="18700">
                  <c:v>0.99980504118504965</c:v>
                </c:pt>
                <c:pt idx="18701">
                  <c:v>0.99981253960100924</c:v>
                </c:pt>
                <c:pt idx="18702">
                  <c:v>0.99974505385737267</c:v>
                </c:pt>
                <c:pt idx="18703">
                  <c:v>0.99975630148131212</c:v>
                </c:pt>
                <c:pt idx="18704">
                  <c:v>0.99976754910525156</c:v>
                </c:pt>
                <c:pt idx="18705">
                  <c:v>0.99977504752121116</c:v>
                </c:pt>
                <c:pt idx="18706">
                  <c:v>0.99978629514515061</c:v>
                </c:pt>
                <c:pt idx="18707">
                  <c:v>0.99980129197706979</c:v>
                </c:pt>
                <c:pt idx="18708">
                  <c:v>0.99981253960100924</c:v>
                </c:pt>
                <c:pt idx="18709">
                  <c:v>0.99982378722494869</c:v>
                </c:pt>
                <c:pt idx="18710">
                  <c:v>0.99983503484888814</c:v>
                </c:pt>
                <c:pt idx="18711">
                  <c:v>0.99985003168080744</c:v>
                </c:pt>
                <c:pt idx="18712">
                  <c:v>0.99982378722494869</c:v>
                </c:pt>
                <c:pt idx="18713">
                  <c:v>0.99981253960100924</c:v>
                </c:pt>
                <c:pt idx="18714">
                  <c:v>0.99980129197706979</c:v>
                </c:pt>
                <c:pt idx="18715">
                  <c:v>0.9997937935611102</c:v>
                </c:pt>
                <c:pt idx="18716">
                  <c:v>0.99978254593717075</c:v>
                </c:pt>
                <c:pt idx="18717">
                  <c:v>0.9997712983132313</c:v>
                </c:pt>
                <c:pt idx="18718">
                  <c:v>0.99976005068929186</c:v>
                </c:pt>
                <c:pt idx="18719">
                  <c:v>0.99974880306535241</c:v>
                </c:pt>
                <c:pt idx="18720">
                  <c:v>0.99981253960100924</c:v>
                </c:pt>
                <c:pt idx="18721">
                  <c:v>0.99980504118504965</c:v>
                </c:pt>
                <c:pt idx="18722">
                  <c:v>0.99979754276909005</c:v>
                </c:pt>
                <c:pt idx="18723">
                  <c:v>0.99979754276909005</c:v>
                </c:pt>
                <c:pt idx="18724">
                  <c:v>0.99979004435313035</c:v>
                </c:pt>
                <c:pt idx="18725">
                  <c:v>0.99977879672919101</c:v>
                </c:pt>
                <c:pt idx="18726">
                  <c:v>0.9997712983132313</c:v>
                </c:pt>
                <c:pt idx="18727">
                  <c:v>0.99976005068929186</c:v>
                </c:pt>
                <c:pt idx="18728">
                  <c:v>0.99974505385737267</c:v>
                </c:pt>
                <c:pt idx="18729">
                  <c:v>0.9997937935611102</c:v>
                </c:pt>
                <c:pt idx="18730">
                  <c:v>0.99978629514515061</c:v>
                </c:pt>
                <c:pt idx="18731">
                  <c:v>0.99978629514515061</c:v>
                </c:pt>
                <c:pt idx="18732">
                  <c:v>0.99978629514515061</c:v>
                </c:pt>
                <c:pt idx="18733">
                  <c:v>0.99978629514515061</c:v>
                </c:pt>
                <c:pt idx="18734">
                  <c:v>0.99977504752121116</c:v>
                </c:pt>
                <c:pt idx="18735">
                  <c:v>0.99976754910525156</c:v>
                </c:pt>
                <c:pt idx="18736">
                  <c:v>0.99976005068929186</c:v>
                </c:pt>
                <c:pt idx="18737">
                  <c:v>0.99974505385737267</c:v>
                </c:pt>
                <c:pt idx="18738">
                  <c:v>0.9997712983132313</c:v>
                </c:pt>
                <c:pt idx="18739">
                  <c:v>0.9997712983132313</c:v>
                </c:pt>
                <c:pt idx="18740">
                  <c:v>0.99977504752121116</c:v>
                </c:pt>
                <c:pt idx="18741">
                  <c:v>0.99977879672919101</c:v>
                </c:pt>
                <c:pt idx="18742">
                  <c:v>0.99978254593717075</c:v>
                </c:pt>
                <c:pt idx="18743">
                  <c:v>0.99977504752121116</c:v>
                </c:pt>
                <c:pt idx="18744">
                  <c:v>0.99976754910525156</c:v>
                </c:pt>
                <c:pt idx="18745">
                  <c:v>0.99976005068929186</c:v>
                </c:pt>
                <c:pt idx="18746">
                  <c:v>0.99974505385737267</c:v>
                </c:pt>
                <c:pt idx="18747">
                  <c:v>0.99974130464939281</c:v>
                </c:pt>
                <c:pt idx="18748">
                  <c:v>0.99975630148131212</c:v>
                </c:pt>
                <c:pt idx="18749">
                  <c:v>0.99976754910525156</c:v>
                </c:pt>
                <c:pt idx="18750">
                  <c:v>0.9997712983132313</c:v>
                </c:pt>
                <c:pt idx="18751">
                  <c:v>0.99977504752121116</c:v>
                </c:pt>
                <c:pt idx="18752">
                  <c:v>0.99977504752121116</c:v>
                </c:pt>
                <c:pt idx="18753">
                  <c:v>0.99976754910525156</c:v>
                </c:pt>
                <c:pt idx="18754">
                  <c:v>0.99975630148131212</c:v>
                </c:pt>
                <c:pt idx="18755">
                  <c:v>0.99974130464939281</c:v>
                </c:pt>
                <c:pt idx="18756">
                  <c:v>0.99973380623343322</c:v>
                </c:pt>
                <c:pt idx="18757">
                  <c:v>0.99974880306535241</c:v>
                </c:pt>
                <c:pt idx="18758">
                  <c:v>0.99976754910525156</c:v>
                </c:pt>
                <c:pt idx="18759">
                  <c:v>0.9997712983132313</c:v>
                </c:pt>
                <c:pt idx="18760">
                  <c:v>0.99977879672919101</c:v>
                </c:pt>
                <c:pt idx="18761">
                  <c:v>0.99978254593717075</c:v>
                </c:pt>
                <c:pt idx="18762">
                  <c:v>0.99977504752121116</c:v>
                </c:pt>
                <c:pt idx="18763">
                  <c:v>0.99976379989727171</c:v>
                </c:pt>
                <c:pt idx="18764">
                  <c:v>0.9997712983132313</c:v>
                </c:pt>
                <c:pt idx="18765">
                  <c:v>0.99973380623343322</c:v>
                </c:pt>
                <c:pt idx="18766">
                  <c:v>0.99975255227333226</c:v>
                </c:pt>
                <c:pt idx="18767">
                  <c:v>0.99976754910525156</c:v>
                </c:pt>
                <c:pt idx="18768">
                  <c:v>0.99977504752121116</c:v>
                </c:pt>
                <c:pt idx="18769">
                  <c:v>0.99977879672919101</c:v>
                </c:pt>
                <c:pt idx="18770">
                  <c:v>0.99978629514515061</c:v>
                </c:pt>
                <c:pt idx="18771">
                  <c:v>0.99977879672919101</c:v>
                </c:pt>
                <c:pt idx="18772">
                  <c:v>0.99978254593717075</c:v>
                </c:pt>
                <c:pt idx="18773">
                  <c:v>0.99979004435313035</c:v>
                </c:pt>
                <c:pt idx="18774">
                  <c:v>0.99973755544141296</c:v>
                </c:pt>
                <c:pt idx="18775">
                  <c:v>0.99975255227333226</c:v>
                </c:pt>
                <c:pt idx="18776">
                  <c:v>0.99976754910525156</c:v>
                </c:pt>
                <c:pt idx="18777">
                  <c:v>0.99977504752121116</c:v>
                </c:pt>
                <c:pt idx="18778">
                  <c:v>0.99978254593717075</c:v>
                </c:pt>
                <c:pt idx="18779">
                  <c:v>0.99979004435313035</c:v>
                </c:pt>
                <c:pt idx="18780">
                  <c:v>0.9997937935611102</c:v>
                </c:pt>
                <c:pt idx="18781">
                  <c:v>0.99980129197706979</c:v>
                </c:pt>
                <c:pt idx="18782">
                  <c:v>0.99981253960100924</c:v>
                </c:pt>
                <c:pt idx="18783">
                  <c:v>0.99974130464939281</c:v>
                </c:pt>
                <c:pt idx="18784">
                  <c:v>0.99975630148131212</c:v>
                </c:pt>
                <c:pt idx="18785">
                  <c:v>0.99976754910525156</c:v>
                </c:pt>
                <c:pt idx="18786">
                  <c:v>0.99977504752121116</c:v>
                </c:pt>
                <c:pt idx="18787">
                  <c:v>0.99978629514515061</c:v>
                </c:pt>
                <c:pt idx="18788">
                  <c:v>0.99979754276909005</c:v>
                </c:pt>
                <c:pt idx="18789">
                  <c:v>0.99981253960100924</c:v>
                </c:pt>
                <c:pt idx="18790">
                  <c:v>0.99982378722494869</c:v>
                </c:pt>
                <c:pt idx="18791">
                  <c:v>0.99983503484888814</c:v>
                </c:pt>
                <c:pt idx="18792">
                  <c:v>0.99984253326484784</c:v>
                </c:pt>
                <c:pt idx="18793">
                  <c:v>0.99982753643292854</c:v>
                </c:pt>
                <c:pt idx="18794">
                  <c:v>0.99981253960100924</c:v>
                </c:pt>
                <c:pt idx="18795">
                  <c:v>0.99980129197706979</c:v>
                </c:pt>
                <c:pt idx="18796">
                  <c:v>0.9997937935611102</c:v>
                </c:pt>
                <c:pt idx="18797">
                  <c:v>0.99978254593717075</c:v>
                </c:pt>
                <c:pt idx="18798">
                  <c:v>0.9997712983132313</c:v>
                </c:pt>
                <c:pt idx="18799">
                  <c:v>0.99976005068929186</c:v>
                </c:pt>
                <c:pt idx="18800">
                  <c:v>0.99974880306535241</c:v>
                </c:pt>
                <c:pt idx="18801">
                  <c:v>0.99981253960100924</c:v>
                </c:pt>
                <c:pt idx="18802">
                  <c:v>0.99980504118504965</c:v>
                </c:pt>
                <c:pt idx="18803">
                  <c:v>0.99979754276909005</c:v>
                </c:pt>
                <c:pt idx="18804">
                  <c:v>0.9997937935611102</c:v>
                </c:pt>
                <c:pt idx="18805">
                  <c:v>0.99978629514515061</c:v>
                </c:pt>
                <c:pt idx="18806">
                  <c:v>0.99977879672919101</c:v>
                </c:pt>
                <c:pt idx="18807">
                  <c:v>0.9997712983132313</c:v>
                </c:pt>
                <c:pt idx="18808">
                  <c:v>0.99975630148131212</c:v>
                </c:pt>
                <c:pt idx="18809">
                  <c:v>0.99974505385737267</c:v>
                </c:pt>
                <c:pt idx="18810">
                  <c:v>0.99978629514515061</c:v>
                </c:pt>
                <c:pt idx="18811">
                  <c:v>0.99979004435313035</c:v>
                </c:pt>
                <c:pt idx="18812">
                  <c:v>0.99979004435313035</c:v>
                </c:pt>
                <c:pt idx="18813">
                  <c:v>0.99978629514515061</c:v>
                </c:pt>
                <c:pt idx="18814">
                  <c:v>0.99978629514515061</c:v>
                </c:pt>
                <c:pt idx="18815">
                  <c:v>0.99977879672919101</c:v>
                </c:pt>
                <c:pt idx="18816">
                  <c:v>0.99976754910525156</c:v>
                </c:pt>
                <c:pt idx="18817">
                  <c:v>0.99976005068929186</c:v>
                </c:pt>
                <c:pt idx="18818">
                  <c:v>0.99974505385737267</c:v>
                </c:pt>
                <c:pt idx="18819">
                  <c:v>0.99976379989727171</c:v>
                </c:pt>
                <c:pt idx="18820">
                  <c:v>0.9997712983132313</c:v>
                </c:pt>
                <c:pt idx="18821">
                  <c:v>0.99977879672919101</c:v>
                </c:pt>
                <c:pt idx="18822">
                  <c:v>0.99977879672919101</c:v>
                </c:pt>
                <c:pt idx="18823">
                  <c:v>0.99978254593717075</c:v>
                </c:pt>
                <c:pt idx="18824">
                  <c:v>0.99977879672919101</c:v>
                </c:pt>
                <c:pt idx="18825">
                  <c:v>0.99976754910525156</c:v>
                </c:pt>
                <c:pt idx="18826">
                  <c:v>0.99975630148131212</c:v>
                </c:pt>
                <c:pt idx="18827">
                  <c:v>0.99974505385737267</c:v>
                </c:pt>
                <c:pt idx="18828">
                  <c:v>0.99974130464939281</c:v>
                </c:pt>
                <c:pt idx="18829">
                  <c:v>0.99975630148131212</c:v>
                </c:pt>
                <c:pt idx="18830">
                  <c:v>0.99976754910525156</c:v>
                </c:pt>
                <c:pt idx="18831">
                  <c:v>0.9997712983132313</c:v>
                </c:pt>
                <c:pt idx="18832">
                  <c:v>0.99977504752121116</c:v>
                </c:pt>
                <c:pt idx="18833">
                  <c:v>0.99977504752121116</c:v>
                </c:pt>
                <c:pt idx="18834">
                  <c:v>0.99976754910525156</c:v>
                </c:pt>
                <c:pt idx="18835">
                  <c:v>0.99975630148131212</c:v>
                </c:pt>
                <c:pt idx="18836">
                  <c:v>0.99974505385737267</c:v>
                </c:pt>
                <c:pt idx="18837">
                  <c:v>0.99973005702545337</c:v>
                </c:pt>
                <c:pt idx="18838">
                  <c:v>0.99974880306535241</c:v>
                </c:pt>
                <c:pt idx="18839">
                  <c:v>0.99976754910525156</c:v>
                </c:pt>
                <c:pt idx="18840">
                  <c:v>0.9997712983132313</c:v>
                </c:pt>
                <c:pt idx="18841">
                  <c:v>0.99977504752121116</c:v>
                </c:pt>
                <c:pt idx="18842">
                  <c:v>0.99977879672919101</c:v>
                </c:pt>
                <c:pt idx="18843">
                  <c:v>0.99977504752121116</c:v>
                </c:pt>
                <c:pt idx="18844">
                  <c:v>0.9997712983132313</c:v>
                </c:pt>
                <c:pt idx="18845">
                  <c:v>0.9997712983132313</c:v>
                </c:pt>
                <c:pt idx="18846">
                  <c:v>0.99973380623343322</c:v>
                </c:pt>
                <c:pt idx="18847">
                  <c:v>0.99974880306535241</c:v>
                </c:pt>
                <c:pt idx="18848">
                  <c:v>0.99976379989727171</c:v>
                </c:pt>
                <c:pt idx="18849">
                  <c:v>0.99977504752121116</c:v>
                </c:pt>
                <c:pt idx="18850">
                  <c:v>0.99977504752121116</c:v>
                </c:pt>
                <c:pt idx="18851">
                  <c:v>0.99978629514515061</c:v>
                </c:pt>
                <c:pt idx="18852">
                  <c:v>0.99978629514515061</c:v>
                </c:pt>
                <c:pt idx="18853">
                  <c:v>0.99978629514515061</c:v>
                </c:pt>
                <c:pt idx="18854">
                  <c:v>0.99979004435313035</c:v>
                </c:pt>
                <c:pt idx="18855">
                  <c:v>0.99973755544141296</c:v>
                </c:pt>
                <c:pt idx="18856">
                  <c:v>0.99975255227333226</c:v>
                </c:pt>
                <c:pt idx="18857">
                  <c:v>0.99976379989727171</c:v>
                </c:pt>
                <c:pt idx="18858">
                  <c:v>0.99977504752121116</c:v>
                </c:pt>
                <c:pt idx="18859">
                  <c:v>0.99978254593717075</c:v>
                </c:pt>
                <c:pt idx="18860">
                  <c:v>0.99979004435313035</c:v>
                </c:pt>
                <c:pt idx="18861">
                  <c:v>0.99980129197706979</c:v>
                </c:pt>
                <c:pt idx="18862">
                  <c:v>0.99980129197706979</c:v>
                </c:pt>
                <c:pt idx="18863">
                  <c:v>0.99981253960100924</c:v>
                </c:pt>
                <c:pt idx="18864">
                  <c:v>0.99974505385737267</c:v>
                </c:pt>
                <c:pt idx="18865">
                  <c:v>0.99975630148131212</c:v>
                </c:pt>
                <c:pt idx="18866">
                  <c:v>0.99976754910525156</c:v>
                </c:pt>
                <c:pt idx="18867">
                  <c:v>0.99977879672919101</c:v>
                </c:pt>
                <c:pt idx="18868">
                  <c:v>0.99978629514515061</c:v>
                </c:pt>
                <c:pt idx="18869">
                  <c:v>0.99979754276909005</c:v>
                </c:pt>
                <c:pt idx="18870">
                  <c:v>0.9998087903930295</c:v>
                </c:pt>
                <c:pt idx="18871">
                  <c:v>0.99982003801696895</c:v>
                </c:pt>
                <c:pt idx="18872">
                  <c:v>0.99983503484888814</c:v>
                </c:pt>
                <c:pt idx="18873">
                  <c:v>0.99984253326484784</c:v>
                </c:pt>
                <c:pt idx="18874">
                  <c:v>0.99982378722494869</c:v>
                </c:pt>
                <c:pt idx="18875">
                  <c:v>0.9998162888089891</c:v>
                </c:pt>
                <c:pt idx="18876">
                  <c:v>0.99980129197706979</c:v>
                </c:pt>
                <c:pt idx="18877">
                  <c:v>0.99979004435313035</c:v>
                </c:pt>
                <c:pt idx="18878">
                  <c:v>0.99978254593717075</c:v>
                </c:pt>
                <c:pt idx="18879">
                  <c:v>0.9997712983132313</c:v>
                </c:pt>
                <c:pt idx="18880">
                  <c:v>0.99976005068929186</c:v>
                </c:pt>
                <c:pt idx="18881">
                  <c:v>0.99974505385737267</c:v>
                </c:pt>
                <c:pt idx="18882">
                  <c:v>0.99981253960100924</c:v>
                </c:pt>
                <c:pt idx="18883">
                  <c:v>0.99980504118504965</c:v>
                </c:pt>
                <c:pt idx="18884">
                  <c:v>0.99980129197706979</c:v>
                </c:pt>
                <c:pt idx="18885">
                  <c:v>0.9997937935611102</c:v>
                </c:pt>
                <c:pt idx="18886">
                  <c:v>0.99978629514515061</c:v>
                </c:pt>
                <c:pt idx="18887">
                  <c:v>0.99977504752121116</c:v>
                </c:pt>
                <c:pt idx="18888">
                  <c:v>0.99976754910525156</c:v>
                </c:pt>
                <c:pt idx="18889">
                  <c:v>0.99975630148131212</c:v>
                </c:pt>
                <c:pt idx="18890">
                  <c:v>0.99974130464939281</c:v>
                </c:pt>
                <c:pt idx="18891">
                  <c:v>0.99979004435313035</c:v>
                </c:pt>
                <c:pt idx="18892">
                  <c:v>0.99979754276909005</c:v>
                </c:pt>
                <c:pt idx="18893">
                  <c:v>0.99979004435313035</c:v>
                </c:pt>
                <c:pt idx="18894">
                  <c:v>0.99978629514515061</c:v>
                </c:pt>
                <c:pt idx="18895">
                  <c:v>0.99978629514515061</c:v>
                </c:pt>
                <c:pt idx="18896">
                  <c:v>0.99977504752121116</c:v>
                </c:pt>
                <c:pt idx="18897">
                  <c:v>0.99976754910525156</c:v>
                </c:pt>
                <c:pt idx="18898">
                  <c:v>0.99975630148131212</c:v>
                </c:pt>
                <c:pt idx="18899">
                  <c:v>0.99974505385737267</c:v>
                </c:pt>
                <c:pt idx="18900">
                  <c:v>0.9997712983132313</c:v>
                </c:pt>
                <c:pt idx="18901">
                  <c:v>0.99977879672919101</c:v>
                </c:pt>
                <c:pt idx="18902">
                  <c:v>0.99978254593717075</c:v>
                </c:pt>
                <c:pt idx="18903">
                  <c:v>0.99978254593717075</c:v>
                </c:pt>
                <c:pt idx="18904">
                  <c:v>0.99978254593717075</c:v>
                </c:pt>
                <c:pt idx="18905">
                  <c:v>0.99977504752121116</c:v>
                </c:pt>
                <c:pt idx="18906">
                  <c:v>0.99976754910525156</c:v>
                </c:pt>
                <c:pt idx="18907">
                  <c:v>0.99975630148131212</c:v>
                </c:pt>
                <c:pt idx="18908">
                  <c:v>0.99974505385737267</c:v>
                </c:pt>
                <c:pt idx="18909">
                  <c:v>0.99974505385737267</c:v>
                </c:pt>
                <c:pt idx="18910">
                  <c:v>0.99976005068929186</c:v>
                </c:pt>
                <c:pt idx="18911">
                  <c:v>0.9997712983132313</c:v>
                </c:pt>
                <c:pt idx="18912">
                  <c:v>0.99977504752121116</c:v>
                </c:pt>
                <c:pt idx="18913">
                  <c:v>0.99977504752121116</c:v>
                </c:pt>
                <c:pt idx="18914">
                  <c:v>0.99977504752121116</c:v>
                </c:pt>
                <c:pt idx="18915">
                  <c:v>0.99976754910525156</c:v>
                </c:pt>
                <c:pt idx="18916">
                  <c:v>0.99975630148131212</c:v>
                </c:pt>
                <c:pt idx="18917">
                  <c:v>0.99974505385737267</c:v>
                </c:pt>
                <c:pt idx="18918">
                  <c:v>0.99973005702545337</c:v>
                </c:pt>
                <c:pt idx="18919">
                  <c:v>0.99974505385737267</c:v>
                </c:pt>
                <c:pt idx="18920">
                  <c:v>0.99976379989727171</c:v>
                </c:pt>
                <c:pt idx="18921">
                  <c:v>0.9997712983132313</c:v>
                </c:pt>
                <c:pt idx="18922">
                  <c:v>0.99977504752121116</c:v>
                </c:pt>
                <c:pt idx="18923">
                  <c:v>0.99977879672919101</c:v>
                </c:pt>
                <c:pt idx="18924">
                  <c:v>0.99978629514515061</c:v>
                </c:pt>
                <c:pt idx="18925">
                  <c:v>0.99977504752121116</c:v>
                </c:pt>
                <c:pt idx="18926">
                  <c:v>0.99976754910525156</c:v>
                </c:pt>
                <c:pt idx="18927">
                  <c:v>0.99973380623343322</c:v>
                </c:pt>
                <c:pt idx="18928">
                  <c:v>0.99974880306535241</c:v>
                </c:pt>
                <c:pt idx="18929">
                  <c:v>0.99976379989727171</c:v>
                </c:pt>
                <c:pt idx="18930">
                  <c:v>0.99977504752121116</c:v>
                </c:pt>
                <c:pt idx="18931">
                  <c:v>0.99977879672919101</c:v>
                </c:pt>
                <c:pt idx="18932">
                  <c:v>0.99978629514515061</c:v>
                </c:pt>
                <c:pt idx="18933">
                  <c:v>0.9997937935611102</c:v>
                </c:pt>
                <c:pt idx="18934">
                  <c:v>0.9997937935611102</c:v>
                </c:pt>
                <c:pt idx="18935">
                  <c:v>0.9997937935611102</c:v>
                </c:pt>
                <c:pt idx="18936">
                  <c:v>0.99974130464939281</c:v>
                </c:pt>
                <c:pt idx="18937">
                  <c:v>0.99975255227333226</c:v>
                </c:pt>
                <c:pt idx="18938">
                  <c:v>0.99976379989727171</c:v>
                </c:pt>
                <c:pt idx="18939">
                  <c:v>0.99977504752121116</c:v>
                </c:pt>
                <c:pt idx="18940">
                  <c:v>0.99978254593717075</c:v>
                </c:pt>
                <c:pt idx="18941">
                  <c:v>0.99979004435313035</c:v>
                </c:pt>
                <c:pt idx="18942">
                  <c:v>0.99980129197706979</c:v>
                </c:pt>
                <c:pt idx="18943">
                  <c:v>0.9998087903930295</c:v>
                </c:pt>
                <c:pt idx="18944">
                  <c:v>0.9998162888089891</c:v>
                </c:pt>
                <c:pt idx="18945">
                  <c:v>0.99974505385737267</c:v>
                </c:pt>
                <c:pt idx="18946">
                  <c:v>0.99975630148131212</c:v>
                </c:pt>
                <c:pt idx="18947">
                  <c:v>0.99976754910525156</c:v>
                </c:pt>
                <c:pt idx="18948">
                  <c:v>0.99977879672919101</c:v>
                </c:pt>
                <c:pt idx="18949">
                  <c:v>0.99978629514515061</c:v>
                </c:pt>
                <c:pt idx="18950">
                  <c:v>0.99979754276909005</c:v>
                </c:pt>
                <c:pt idx="18951">
                  <c:v>0.9998087903930295</c:v>
                </c:pt>
                <c:pt idx="18952">
                  <c:v>0.99982003801696895</c:v>
                </c:pt>
                <c:pt idx="18953">
                  <c:v>0.99983878405686799</c:v>
                </c:pt>
                <c:pt idx="18954">
                  <c:v>0.99983878405686799</c:v>
                </c:pt>
                <c:pt idx="18955">
                  <c:v>0.99982378722494869</c:v>
                </c:pt>
                <c:pt idx="18956">
                  <c:v>0.99981253960100924</c:v>
                </c:pt>
                <c:pt idx="18957">
                  <c:v>0.99980129197706979</c:v>
                </c:pt>
                <c:pt idx="18958">
                  <c:v>0.99979004435313035</c:v>
                </c:pt>
                <c:pt idx="18959">
                  <c:v>0.99978254593717075</c:v>
                </c:pt>
                <c:pt idx="18960">
                  <c:v>0.9997712983132313</c:v>
                </c:pt>
                <c:pt idx="18961">
                  <c:v>0.99976005068929186</c:v>
                </c:pt>
                <c:pt idx="18962">
                  <c:v>0.99974505385737267</c:v>
                </c:pt>
                <c:pt idx="18963">
                  <c:v>0.99981253960100924</c:v>
                </c:pt>
                <c:pt idx="18964">
                  <c:v>0.9998087903930295</c:v>
                </c:pt>
                <c:pt idx="18965">
                  <c:v>0.99980504118504965</c:v>
                </c:pt>
                <c:pt idx="18966">
                  <c:v>0.9997937935611102</c:v>
                </c:pt>
                <c:pt idx="18967">
                  <c:v>0.99978629514515061</c:v>
                </c:pt>
                <c:pt idx="18968">
                  <c:v>0.99977504752121116</c:v>
                </c:pt>
                <c:pt idx="18969">
                  <c:v>0.99976754910525156</c:v>
                </c:pt>
                <c:pt idx="18970">
                  <c:v>0.99975630148131212</c:v>
                </c:pt>
                <c:pt idx="18971">
                  <c:v>0.99974130464939281</c:v>
                </c:pt>
                <c:pt idx="18972">
                  <c:v>0.9997937935611102</c:v>
                </c:pt>
                <c:pt idx="18973">
                  <c:v>0.99979754276909005</c:v>
                </c:pt>
                <c:pt idx="18974">
                  <c:v>0.99979754276909005</c:v>
                </c:pt>
                <c:pt idx="18975">
                  <c:v>0.99978629514515061</c:v>
                </c:pt>
                <c:pt idx="18976">
                  <c:v>0.99978629514515061</c:v>
                </c:pt>
                <c:pt idx="18977">
                  <c:v>0.99977504752121116</c:v>
                </c:pt>
                <c:pt idx="18978">
                  <c:v>0.99976754910525156</c:v>
                </c:pt>
                <c:pt idx="18979">
                  <c:v>0.99975630148131212</c:v>
                </c:pt>
                <c:pt idx="18980">
                  <c:v>0.99974505385737267</c:v>
                </c:pt>
                <c:pt idx="18981">
                  <c:v>0.99976754910525156</c:v>
                </c:pt>
                <c:pt idx="18982">
                  <c:v>0.99978629514515061</c:v>
                </c:pt>
                <c:pt idx="18983">
                  <c:v>0.99978629514515061</c:v>
                </c:pt>
                <c:pt idx="18984">
                  <c:v>0.99977879672919101</c:v>
                </c:pt>
                <c:pt idx="18985">
                  <c:v>0.99977879672919101</c:v>
                </c:pt>
                <c:pt idx="18986">
                  <c:v>0.99977504752121116</c:v>
                </c:pt>
                <c:pt idx="18987">
                  <c:v>0.99976754910525156</c:v>
                </c:pt>
                <c:pt idx="18988">
                  <c:v>0.99975630148131212</c:v>
                </c:pt>
                <c:pt idx="18989">
                  <c:v>0.99974505385737267</c:v>
                </c:pt>
                <c:pt idx="18990">
                  <c:v>0.99974130464939281</c:v>
                </c:pt>
                <c:pt idx="18991">
                  <c:v>0.99976005068929186</c:v>
                </c:pt>
                <c:pt idx="18992">
                  <c:v>0.99977504752121116</c:v>
                </c:pt>
                <c:pt idx="18993">
                  <c:v>0.9997712983132313</c:v>
                </c:pt>
                <c:pt idx="18994">
                  <c:v>0.9997712983132313</c:v>
                </c:pt>
                <c:pt idx="18995">
                  <c:v>0.99977504752121116</c:v>
                </c:pt>
                <c:pt idx="18996">
                  <c:v>0.99976754910525156</c:v>
                </c:pt>
                <c:pt idx="18997">
                  <c:v>0.99975630148131212</c:v>
                </c:pt>
                <c:pt idx="18998">
                  <c:v>0.99974880306535241</c:v>
                </c:pt>
                <c:pt idx="18999">
                  <c:v>0.99973005702545337</c:v>
                </c:pt>
                <c:pt idx="19000">
                  <c:v>0.99974880306535241</c:v>
                </c:pt>
                <c:pt idx="19001">
                  <c:v>0.99976379989727171</c:v>
                </c:pt>
                <c:pt idx="19002">
                  <c:v>0.9997712983132313</c:v>
                </c:pt>
                <c:pt idx="19003">
                  <c:v>0.99977504752121116</c:v>
                </c:pt>
                <c:pt idx="19004">
                  <c:v>0.99977879672919101</c:v>
                </c:pt>
                <c:pt idx="19005">
                  <c:v>0.99977879672919101</c:v>
                </c:pt>
                <c:pt idx="19006">
                  <c:v>0.9997712983132313</c:v>
                </c:pt>
                <c:pt idx="19007">
                  <c:v>0.99976005068929186</c:v>
                </c:pt>
                <c:pt idx="19008">
                  <c:v>0.99973755544141296</c:v>
                </c:pt>
                <c:pt idx="19009">
                  <c:v>0.99975255227333226</c:v>
                </c:pt>
                <c:pt idx="19010">
                  <c:v>0.99976754910525156</c:v>
                </c:pt>
                <c:pt idx="19011">
                  <c:v>0.99977504752121116</c:v>
                </c:pt>
                <c:pt idx="19012">
                  <c:v>0.99977879672919101</c:v>
                </c:pt>
                <c:pt idx="19013">
                  <c:v>0.99978629514515061</c:v>
                </c:pt>
                <c:pt idx="19014">
                  <c:v>0.9997937935611102</c:v>
                </c:pt>
                <c:pt idx="19015">
                  <c:v>0.99979004435313035</c:v>
                </c:pt>
                <c:pt idx="19016">
                  <c:v>0.99979004435313035</c:v>
                </c:pt>
                <c:pt idx="19017">
                  <c:v>0.99974130464939281</c:v>
                </c:pt>
                <c:pt idx="19018">
                  <c:v>0.99975630148131212</c:v>
                </c:pt>
                <c:pt idx="19019">
                  <c:v>0.99976754910525156</c:v>
                </c:pt>
                <c:pt idx="19020">
                  <c:v>0.99977879672919101</c:v>
                </c:pt>
                <c:pt idx="19021">
                  <c:v>0.99978254593717075</c:v>
                </c:pt>
                <c:pt idx="19022">
                  <c:v>0.9997937935611102</c:v>
                </c:pt>
                <c:pt idx="19023">
                  <c:v>0.99980129197706979</c:v>
                </c:pt>
                <c:pt idx="19024">
                  <c:v>0.9998087903930295</c:v>
                </c:pt>
                <c:pt idx="19025">
                  <c:v>0.9998162888089891</c:v>
                </c:pt>
                <c:pt idx="19026">
                  <c:v>0.99974505385737267</c:v>
                </c:pt>
                <c:pt idx="19027">
                  <c:v>0.99976005068929186</c:v>
                </c:pt>
                <c:pt idx="19028">
                  <c:v>0.99976754910525156</c:v>
                </c:pt>
                <c:pt idx="19029">
                  <c:v>0.99977879672919101</c:v>
                </c:pt>
                <c:pt idx="19030">
                  <c:v>0.99979004435313035</c:v>
                </c:pt>
                <c:pt idx="19031">
                  <c:v>0.99979754276909005</c:v>
                </c:pt>
                <c:pt idx="19032">
                  <c:v>0.9998087903930295</c:v>
                </c:pt>
                <c:pt idx="19033">
                  <c:v>0.99982378722494869</c:v>
                </c:pt>
                <c:pt idx="19034">
                  <c:v>0.99983878405686799</c:v>
                </c:pt>
                <c:pt idx="19035">
                  <c:v>0.99984253326484784</c:v>
                </c:pt>
                <c:pt idx="19036">
                  <c:v>0.99982753643292854</c:v>
                </c:pt>
                <c:pt idx="19037">
                  <c:v>0.99981253960100924</c:v>
                </c:pt>
                <c:pt idx="19038">
                  <c:v>0.99980129197706979</c:v>
                </c:pt>
                <c:pt idx="19039">
                  <c:v>0.99979004435313035</c:v>
                </c:pt>
                <c:pt idx="19040">
                  <c:v>0.99978254593717075</c:v>
                </c:pt>
                <c:pt idx="19041">
                  <c:v>0.9997712983132313</c:v>
                </c:pt>
                <c:pt idx="19042">
                  <c:v>0.99976005068929186</c:v>
                </c:pt>
                <c:pt idx="19043">
                  <c:v>0.99974505385737267</c:v>
                </c:pt>
                <c:pt idx="19044">
                  <c:v>0.99981253960100924</c:v>
                </c:pt>
                <c:pt idx="19045">
                  <c:v>0.9998087903930295</c:v>
                </c:pt>
                <c:pt idx="19046">
                  <c:v>0.99980129197706979</c:v>
                </c:pt>
                <c:pt idx="19047">
                  <c:v>0.9997937935611102</c:v>
                </c:pt>
                <c:pt idx="19048">
                  <c:v>0.99978629514515061</c:v>
                </c:pt>
                <c:pt idx="19049">
                  <c:v>0.99977504752121116</c:v>
                </c:pt>
                <c:pt idx="19050">
                  <c:v>0.99976754910525156</c:v>
                </c:pt>
                <c:pt idx="19051">
                  <c:v>0.99975255227333226</c:v>
                </c:pt>
                <c:pt idx="19052">
                  <c:v>0.99973755544141296</c:v>
                </c:pt>
                <c:pt idx="19053">
                  <c:v>0.99978629514515061</c:v>
                </c:pt>
                <c:pt idx="19054">
                  <c:v>0.9997937935611102</c:v>
                </c:pt>
                <c:pt idx="19055">
                  <c:v>0.9997937935611102</c:v>
                </c:pt>
                <c:pt idx="19056">
                  <c:v>0.99978254593717075</c:v>
                </c:pt>
                <c:pt idx="19057">
                  <c:v>0.99977879672919101</c:v>
                </c:pt>
                <c:pt idx="19058">
                  <c:v>0.99977504752121116</c:v>
                </c:pt>
                <c:pt idx="19059">
                  <c:v>0.99976754910525156</c:v>
                </c:pt>
                <c:pt idx="19060">
                  <c:v>0.99975630148131212</c:v>
                </c:pt>
                <c:pt idx="19061">
                  <c:v>0.99974130464939281</c:v>
                </c:pt>
                <c:pt idx="19062">
                  <c:v>0.99976005068929186</c:v>
                </c:pt>
                <c:pt idx="19063">
                  <c:v>0.99977879672919101</c:v>
                </c:pt>
                <c:pt idx="19064">
                  <c:v>0.99978254593717075</c:v>
                </c:pt>
                <c:pt idx="19065">
                  <c:v>0.99977504752121116</c:v>
                </c:pt>
                <c:pt idx="19066">
                  <c:v>0.9997712983132313</c:v>
                </c:pt>
                <c:pt idx="19067">
                  <c:v>0.99977504752121116</c:v>
                </c:pt>
                <c:pt idx="19068">
                  <c:v>0.99976754910525156</c:v>
                </c:pt>
                <c:pt idx="19069">
                  <c:v>0.99975630148131212</c:v>
                </c:pt>
                <c:pt idx="19070">
                  <c:v>0.99974505385737267</c:v>
                </c:pt>
                <c:pt idx="19071">
                  <c:v>0.99973755544141296</c:v>
                </c:pt>
                <c:pt idx="19072">
                  <c:v>0.99975255227333226</c:v>
                </c:pt>
                <c:pt idx="19073">
                  <c:v>0.99976754910525156</c:v>
                </c:pt>
                <c:pt idx="19074">
                  <c:v>0.9997712983132313</c:v>
                </c:pt>
                <c:pt idx="19075">
                  <c:v>0.9997712983132313</c:v>
                </c:pt>
                <c:pt idx="19076">
                  <c:v>0.99977504752121116</c:v>
                </c:pt>
                <c:pt idx="19077">
                  <c:v>0.99976754910525156</c:v>
                </c:pt>
                <c:pt idx="19078">
                  <c:v>0.99975630148131212</c:v>
                </c:pt>
                <c:pt idx="19079">
                  <c:v>0.99974505385737267</c:v>
                </c:pt>
                <c:pt idx="19080">
                  <c:v>0.99973005702545337</c:v>
                </c:pt>
                <c:pt idx="19081">
                  <c:v>0.99974505385737267</c:v>
                </c:pt>
                <c:pt idx="19082">
                  <c:v>0.99976754910525156</c:v>
                </c:pt>
                <c:pt idx="19083">
                  <c:v>0.9997712983132313</c:v>
                </c:pt>
                <c:pt idx="19084">
                  <c:v>0.99977504752121116</c:v>
                </c:pt>
                <c:pt idx="19085">
                  <c:v>0.99977879672919101</c:v>
                </c:pt>
                <c:pt idx="19086">
                  <c:v>0.99977879672919101</c:v>
                </c:pt>
                <c:pt idx="19087">
                  <c:v>0.99976754910525156</c:v>
                </c:pt>
                <c:pt idx="19088">
                  <c:v>0.99976005068929186</c:v>
                </c:pt>
                <c:pt idx="19089">
                  <c:v>0.99973755544141296</c:v>
                </c:pt>
                <c:pt idx="19090">
                  <c:v>0.99975255227333226</c:v>
                </c:pt>
                <c:pt idx="19091">
                  <c:v>0.99976379989727171</c:v>
                </c:pt>
                <c:pt idx="19092">
                  <c:v>0.99977504752121116</c:v>
                </c:pt>
                <c:pt idx="19093">
                  <c:v>0.99977879672919101</c:v>
                </c:pt>
                <c:pt idx="19094">
                  <c:v>0.99978629514515061</c:v>
                </c:pt>
                <c:pt idx="19095">
                  <c:v>0.99979004435313035</c:v>
                </c:pt>
                <c:pt idx="19096">
                  <c:v>0.99978254593717075</c:v>
                </c:pt>
                <c:pt idx="19097">
                  <c:v>0.99978629514515061</c:v>
                </c:pt>
                <c:pt idx="19098">
                  <c:v>0.99974130464939281</c:v>
                </c:pt>
                <c:pt idx="19099">
                  <c:v>0.99975630148131212</c:v>
                </c:pt>
                <c:pt idx="19100">
                  <c:v>0.99976754910525156</c:v>
                </c:pt>
                <c:pt idx="19101">
                  <c:v>0.99977879672919101</c:v>
                </c:pt>
                <c:pt idx="19102">
                  <c:v>0.99978254593717075</c:v>
                </c:pt>
                <c:pt idx="19103">
                  <c:v>0.9997937935611102</c:v>
                </c:pt>
                <c:pt idx="19104">
                  <c:v>0.99980129197706979</c:v>
                </c:pt>
                <c:pt idx="19105">
                  <c:v>0.9998087903930295</c:v>
                </c:pt>
                <c:pt idx="19106">
                  <c:v>0.9998162888089891</c:v>
                </c:pt>
                <c:pt idx="19107">
                  <c:v>0.99974880306535241</c:v>
                </c:pt>
                <c:pt idx="19108">
                  <c:v>0.99975630148131212</c:v>
                </c:pt>
                <c:pt idx="19109">
                  <c:v>0.99976754910525156</c:v>
                </c:pt>
                <c:pt idx="19110">
                  <c:v>0.99977879672919101</c:v>
                </c:pt>
                <c:pt idx="19111">
                  <c:v>0.99979004435313035</c:v>
                </c:pt>
                <c:pt idx="19112">
                  <c:v>0.99979754276909005</c:v>
                </c:pt>
                <c:pt idx="19113">
                  <c:v>0.9998087903930295</c:v>
                </c:pt>
                <c:pt idx="19114">
                  <c:v>0.99982753643292854</c:v>
                </c:pt>
                <c:pt idx="19115">
                  <c:v>0.99983878405686799</c:v>
                </c:pt>
                <c:pt idx="19116">
                  <c:v>0.99984253326484784</c:v>
                </c:pt>
                <c:pt idx="19117">
                  <c:v>0.99982753643292854</c:v>
                </c:pt>
                <c:pt idx="19118">
                  <c:v>0.99981253960100924</c:v>
                </c:pt>
                <c:pt idx="19119">
                  <c:v>0.99980129197706979</c:v>
                </c:pt>
                <c:pt idx="19120">
                  <c:v>0.9997937935611102</c:v>
                </c:pt>
                <c:pt idx="19121">
                  <c:v>0.99978254593717075</c:v>
                </c:pt>
                <c:pt idx="19122">
                  <c:v>0.9997712983132313</c:v>
                </c:pt>
                <c:pt idx="19123">
                  <c:v>0.99976005068929186</c:v>
                </c:pt>
                <c:pt idx="19124">
                  <c:v>0.99974880306535241</c:v>
                </c:pt>
                <c:pt idx="19125">
                  <c:v>0.99981253960100924</c:v>
                </c:pt>
                <c:pt idx="19126">
                  <c:v>0.99981253960100924</c:v>
                </c:pt>
                <c:pt idx="19127">
                  <c:v>0.99980129197706979</c:v>
                </c:pt>
                <c:pt idx="19128">
                  <c:v>0.99979004435313035</c:v>
                </c:pt>
                <c:pt idx="19129">
                  <c:v>0.99978629514515061</c:v>
                </c:pt>
                <c:pt idx="19130">
                  <c:v>0.99977504752121116</c:v>
                </c:pt>
                <c:pt idx="19131">
                  <c:v>0.99976379989727171</c:v>
                </c:pt>
                <c:pt idx="19132">
                  <c:v>0.99975255227333226</c:v>
                </c:pt>
                <c:pt idx="19133">
                  <c:v>0.99973755544141296</c:v>
                </c:pt>
                <c:pt idx="19134">
                  <c:v>0.99978254593717075</c:v>
                </c:pt>
                <c:pt idx="19135">
                  <c:v>0.9997937935611102</c:v>
                </c:pt>
                <c:pt idx="19136">
                  <c:v>0.99978629514515061</c:v>
                </c:pt>
                <c:pt idx="19137">
                  <c:v>0.99977879672919101</c:v>
                </c:pt>
                <c:pt idx="19138">
                  <c:v>0.99977504752121116</c:v>
                </c:pt>
                <c:pt idx="19139">
                  <c:v>0.99977504752121116</c:v>
                </c:pt>
                <c:pt idx="19140">
                  <c:v>0.99976754910525156</c:v>
                </c:pt>
                <c:pt idx="19141">
                  <c:v>0.99975255227333226</c:v>
                </c:pt>
                <c:pt idx="19142">
                  <c:v>0.99973755544141296</c:v>
                </c:pt>
                <c:pt idx="19143">
                  <c:v>0.99975630148131212</c:v>
                </c:pt>
                <c:pt idx="19144">
                  <c:v>0.9997712983132313</c:v>
                </c:pt>
                <c:pt idx="19145">
                  <c:v>0.99977879672919101</c:v>
                </c:pt>
                <c:pt idx="19146">
                  <c:v>0.99977504752121116</c:v>
                </c:pt>
                <c:pt idx="19147">
                  <c:v>0.99977504752121116</c:v>
                </c:pt>
                <c:pt idx="19148">
                  <c:v>0.99977504752121116</c:v>
                </c:pt>
                <c:pt idx="19149">
                  <c:v>0.99976754910525156</c:v>
                </c:pt>
                <c:pt idx="19150">
                  <c:v>0.99975255227333226</c:v>
                </c:pt>
                <c:pt idx="19151">
                  <c:v>0.99974130464939281</c:v>
                </c:pt>
                <c:pt idx="19152">
                  <c:v>0.99973380623343322</c:v>
                </c:pt>
                <c:pt idx="19153">
                  <c:v>0.99975630148131212</c:v>
                </c:pt>
                <c:pt idx="19154">
                  <c:v>0.99977504752121116</c:v>
                </c:pt>
                <c:pt idx="19155">
                  <c:v>0.99977504752121116</c:v>
                </c:pt>
                <c:pt idx="19156">
                  <c:v>0.9997712983132313</c:v>
                </c:pt>
                <c:pt idx="19157">
                  <c:v>0.9997712983132313</c:v>
                </c:pt>
                <c:pt idx="19158">
                  <c:v>0.9997712983132313</c:v>
                </c:pt>
                <c:pt idx="19159">
                  <c:v>0.99975630148131212</c:v>
                </c:pt>
                <c:pt idx="19160">
                  <c:v>0.99974130464939281</c:v>
                </c:pt>
                <c:pt idx="19161">
                  <c:v>0.99973005702545337</c:v>
                </c:pt>
                <c:pt idx="19162">
                  <c:v>0.99975255227333226</c:v>
                </c:pt>
                <c:pt idx="19163">
                  <c:v>0.9997712983132313</c:v>
                </c:pt>
                <c:pt idx="19164">
                  <c:v>0.9997712983132313</c:v>
                </c:pt>
                <c:pt idx="19165">
                  <c:v>0.99977504752121116</c:v>
                </c:pt>
                <c:pt idx="19166">
                  <c:v>0.99977879672919101</c:v>
                </c:pt>
                <c:pt idx="19167">
                  <c:v>0.99978254593717075</c:v>
                </c:pt>
                <c:pt idx="19168">
                  <c:v>0.99976754910525156</c:v>
                </c:pt>
                <c:pt idx="19169">
                  <c:v>0.99975630148131212</c:v>
                </c:pt>
                <c:pt idx="19170">
                  <c:v>0.99973380623343322</c:v>
                </c:pt>
                <c:pt idx="19171">
                  <c:v>0.99974880306535241</c:v>
                </c:pt>
                <c:pt idx="19172">
                  <c:v>0.99976754910525156</c:v>
                </c:pt>
                <c:pt idx="19173">
                  <c:v>0.99977504752121116</c:v>
                </c:pt>
                <c:pt idx="19174">
                  <c:v>0.99977879672919101</c:v>
                </c:pt>
                <c:pt idx="19175">
                  <c:v>0.99978629514515061</c:v>
                </c:pt>
                <c:pt idx="19176">
                  <c:v>0.9997937935611102</c:v>
                </c:pt>
                <c:pt idx="19177">
                  <c:v>0.99978254593717075</c:v>
                </c:pt>
                <c:pt idx="19178">
                  <c:v>0.99978629514515061</c:v>
                </c:pt>
                <c:pt idx="19179">
                  <c:v>0.99973380623343322</c:v>
                </c:pt>
                <c:pt idx="19180">
                  <c:v>0.99975255227333226</c:v>
                </c:pt>
                <c:pt idx="19181">
                  <c:v>0.99976379989727171</c:v>
                </c:pt>
                <c:pt idx="19182">
                  <c:v>0.99977504752121116</c:v>
                </c:pt>
                <c:pt idx="19183">
                  <c:v>0.99978254593717075</c:v>
                </c:pt>
                <c:pt idx="19184">
                  <c:v>0.9997937935611102</c:v>
                </c:pt>
                <c:pt idx="19185">
                  <c:v>0.99980129197706979</c:v>
                </c:pt>
                <c:pt idx="19186">
                  <c:v>0.9998087903930295</c:v>
                </c:pt>
                <c:pt idx="19187">
                  <c:v>0.9998162888089891</c:v>
                </c:pt>
                <c:pt idx="19188">
                  <c:v>0.99974880306535241</c:v>
                </c:pt>
                <c:pt idx="19189">
                  <c:v>0.99976005068929186</c:v>
                </c:pt>
                <c:pt idx="19190">
                  <c:v>0.99976754910525156</c:v>
                </c:pt>
                <c:pt idx="19191">
                  <c:v>0.99977879672919101</c:v>
                </c:pt>
                <c:pt idx="19192">
                  <c:v>0.99979004435313035</c:v>
                </c:pt>
                <c:pt idx="19193">
                  <c:v>0.99979754276909005</c:v>
                </c:pt>
                <c:pt idx="19194">
                  <c:v>0.99981253960100924</c:v>
                </c:pt>
                <c:pt idx="19195">
                  <c:v>0.99982753643292854</c:v>
                </c:pt>
                <c:pt idx="19196">
                  <c:v>0.99983878405686799</c:v>
                </c:pt>
                <c:pt idx="19197">
                  <c:v>0.99984628247282759</c:v>
                </c:pt>
                <c:pt idx="19198">
                  <c:v>0.99982753643292854</c:v>
                </c:pt>
                <c:pt idx="19199">
                  <c:v>0.9998162888089891</c:v>
                </c:pt>
                <c:pt idx="19200">
                  <c:v>0.99980129197706979</c:v>
                </c:pt>
                <c:pt idx="19201">
                  <c:v>0.9997937935611102</c:v>
                </c:pt>
                <c:pt idx="19202">
                  <c:v>0.99978254593717075</c:v>
                </c:pt>
                <c:pt idx="19203">
                  <c:v>0.9997712983132313</c:v>
                </c:pt>
                <c:pt idx="19204">
                  <c:v>0.99976005068929186</c:v>
                </c:pt>
                <c:pt idx="19205">
                  <c:v>0.99974505385737267</c:v>
                </c:pt>
                <c:pt idx="19206">
                  <c:v>0.99980129197706979</c:v>
                </c:pt>
                <c:pt idx="19207">
                  <c:v>0.99981253960100924</c:v>
                </c:pt>
                <c:pt idx="19208">
                  <c:v>0.99980129197706979</c:v>
                </c:pt>
                <c:pt idx="19209">
                  <c:v>0.99979004435313035</c:v>
                </c:pt>
                <c:pt idx="19210">
                  <c:v>0.99978254593717075</c:v>
                </c:pt>
                <c:pt idx="19211">
                  <c:v>0.99977879672919101</c:v>
                </c:pt>
                <c:pt idx="19212">
                  <c:v>0.99976754910525156</c:v>
                </c:pt>
                <c:pt idx="19213">
                  <c:v>0.99975630148131212</c:v>
                </c:pt>
                <c:pt idx="19214">
                  <c:v>0.99974130464939281</c:v>
                </c:pt>
                <c:pt idx="19215">
                  <c:v>0.99977504752121116</c:v>
                </c:pt>
                <c:pt idx="19216">
                  <c:v>0.99979004435313035</c:v>
                </c:pt>
                <c:pt idx="19217">
                  <c:v>0.99978629514515061</c:v>
                </c:pt>
                <c:pt idx="19218">
                  <c:v>0.99977879672919101</c:v>
                </c:pt>
                <c:pt idx="19219">
                  <c:v>0.99977879672919101</c:v>
                </c:pt>
                <c:pt idx="19220">
                  <c:v>0.99977879672919101</c:v>
                </c:pt>
                <c:pt idx="19221">
                  <c:v>0.99976754910525156</c:v>
                </c:pt>
                <c:pt idx="19222">
                  <c:v>0.99975255227333226</c:v>
                </c:pt>
                <c:pt idx="19223">
                  <c:v>0.99974130464939281</c:v>
                </c:pt>
                <c:pt idx="19224">
                  <c:v>0.99974880306535241</c:v>
                </c:pt>
                <c:pt idx="19225">
                  <c:v>0.99976379989727171</c:v>
                </c:pt>
                <c:pt idx="19226">
                  <c:v>0.99977879672919101</c:v>
                </c:pt>
                <c:pt idx="19227">
                  <c:v>0.99977504752121116</c:v>
                </c:pt>
                <c:pt idx="19228">
                  <c:v>0.99977504752121116</c:v>
                </c:pt>
                <c:pt idx="19229">
                  <c:v>0.99977504752121116</c:v>
                </c:pt>
                <c:pt idx="19230">
                  <c:v>0.99976754910525156</c:v>
                </c:pt>
                <c:pt idx="19231">
                  <c:v>0.99975255227333226</c:v>
                </c:pt>
                <c:pt idx="19232">
                  <c:v>0.99973755544141296</c:v>
                </c:pt>
                <c:pt idx="19233">
                  <c:v>0.99973755544141296</c:v>
                </c:pt>
                <c:pt idx="19234">
                  <c:v>0.99976005068929186</c:v>
                </c:pt>
                <c:pt idx="19235">
                  <c:v>0.99977504752121116</c:v>
                </c:pt>
                <c:pt idx="19236">
                  <c:v>0.99977504752121116</c:v>
                </c:pt>
                <c:pt idx="19237">
                  <c:v>0.99977504752121116</c:v>
                </c:pt>
                <c:pt idx="19238">
                  <c:v>0.99977504752121116</c:v>
                </c:pt>
                <c:pt idx="19239">
                  <c:v>0.9997712983132313</c:v>
                </c:pt>
                <c:pt idx="19240">
                  <c:v>0.99975630148131212</c:v>
                </c:pt>
                <c:pt idx="19241">
                  <c:v>0.99973755544141296</c:v>
                </c:pt>
                <c:pt idx="19242">
                  <c:v>0.99973380623343322</c:v>
                </c:pt>
                <c:pt idx="19243">
                  <c:v>0.99975630148131212</c:v>
                </c:pt>
                <c:pt idx="19244">
                  <c:v>0.9997712983132313</c:v>
                </c:pt>
                <c:pt idx="19245">
                  <c:v>0.99977504752121116</c:v>
                </c:pt>
                <c:pt idx="19246">
                  <c:v>0.99977504752121116</c:v>
                </c:pt>
                <c:pt idx="19247">
                  <c:v>0.99977879672919101</c:v>
                </c:pt>
                <c:pt idx="19248">
                  <c:v>0.99978629514515061</c:v>
                </c:pt>
                <c:pt idx="19249">
                  <c:v>0.9997712983132313</c:v>
                </c:pt>
                <c:pt idx="19250">
                  <c:v>0.99975255227333226</c:v>
                </c:pt>
                <c:pt idx="19251">
                  <c:v>0.99973380623343322</c:v>
                </c:pt>
                <c:pt idx="19252">
                  <c:v>0.99975630148131212</c:v>
                </c:pt>
                <c:pt idx="19253">
                  <c:v>0.99976754910525156</c:v>
                </c:pt>
                <c:pt idx="19254">
                  <c:v>0.99977504752121116</c:v>
                </c:pt>
                <c:pt idx="19255">
                  <c:v>0.99977879672919101</c:v>
                </c:pt>
                <c:pt idx="19256">
                  <c:v>0.99978629514515061</c:v>
                </c:pt>
                <c:pt idx="19257">
                  <c:v>0.9997937935611102</c:v>
                </c:pt>
                <c:pt idx="19258">
                  <c:v>0.99978629514515061</c:v>
                </c:pt>
                <c:pt idx="19259">
                  <c:v>0.99978254593717075</c:v>
                </c:pt>
                <c:pt idx="19260">
                  <c:v>0.99973380623343322</c:v>
                </c:pt>
                <c:pt idx="19261">
                  <c:v>0.99975255227333226</c:v>
                </c:pt>
                <c:pt idx="19262">
                  <c:v>0.99976379989727171</c:v>
                </c:pt>
                <c:pt idx="19263">
                  <c:v>0.99977504752121116</c:v>
                </c:pt>
                <c:pt idx="19264">
                  <c:v>0.99978629514515061</c:v>
                </c:pt>
                <c:pt idx="19265">
                  <c:v>0.9997937935611102</c:v>
                </c:pt>
                <c:pt idx="19266">
                  <c:v>0.99980129197706979</c:v>
                </c:pt>
                <c:pt idx="19267">
                  <c:v>0.9998087903930295</c:v>
                </c:pt>
                <c:pt idx="19268">
                  <c:v>0.99981253960100924</c:v>
                </c:pt>
                <c:pt idx="19269">
                  <c:v>0.99974880306535241</c:v>
                </c:pt>
                <c:pt idx="19270">
                  <c:v>0.99975630148131212</c:v>
                </c:pt>
                <c:pt idx="19271">
                  <c:v>0.99976754910525156</c:v>
                </c:pt>
                <c:pt idx="19272">
                  <c:v>0.99977879672919101</c:v>
                </c:pt>
                <c:pt idx="19273">
                  <c:v>0.99979004435313035</c:v>
                </c:pt>
                <c:pt idx="19274">
                  <c:v>0.99980129197706979</c:v>
                </c:pt>
                <c:pt idx="19275">
                  <c:v>0.9998162888089891</c:v>
                </c:pt>
                <c:pt idx="19276">
                  <c:v>0.99982378722494869</c:v>
                </c:pt>
                <c:pt idx="19277">
                  <c:v>0.99983503484888814</c:v>
                </c:pt>
                <c:pt idx="19278">
                  <c:v>0.99985003168080744</c:v>
                </c:pt>
                <c:pt idx="19279">
                  <c:v>0.99982753643292854</c:v>
                </c:pt>
                <c:pt idx="19280">
                  <c:v>0.9998162888089891</c:v>
                </c:pt>
                <c:pt idx="19281">
                  <c:v>0.99980129197706979</c:v>
                </c:pt>
                <c:pt idx="19282">
                  <c:v>0.99979004435313035</c:v>
                </c:pt>
                <c:pt idx="19283">
                  <c:v>0.99977879672919101</c:v>
                </c:pt>
                <c:pt idx="19284">
                  <c:v>0.9997712983132313</c:v>
                </c:pt>
                <c:pt idx="19285">
                  <c:v>0.99976005068929186</c:v>
                </c:pt>
                <c:pt idx="19286">
                  <c:v>0.99974505385737267</c:v>
                </c:pt>
                <c:pt idx="19287">
                  <c:v>0.99980129197706979</c:v>
                </c:pt>
                <c:pt idx="19288">
                  <c:v>0.99981253960100924</c:v>
                </c:pt>
                <c:pt idx="19289">
                  <c:v>0.99980129197706979</c:v>
                </c:pt>
                <c:pt idx="19290">
                  <c:v>0.9997937935611102</c:v>
                </c:pt>
                <c:pt idx="19291">
                  <c:v>0.99978629514515061</c:v>
                </c:pt>
                <c:pt idx="19292">
                  <c:v>0.99977879672919101</c:v>
                </c:pt>
                <c:pt idx="19293">
                  <c:v>0.99976754910525156</c:v>
                </c:pt>
                <c:pt idx="19294">
                  <c:v>0.99975630148131212</c:v>
                </c:pt>
                <c:pt idx="19295">
                  <c:v>0.99974130464939281</c:v>
                </c:pt>
                <c:pt idx="19296">
                  <c:v>0.99976754910525156</c:v>
                </c:pt>
                <c:pt idx="19297">
                  <c:v>0.99978629514515061</c:v>
                </c:pt>
                <c:pt idx="19298">
                  <c:v>0.99979004435313035</c:v>
                </c:pt>
                <c:pt idx="19299">
                  <c:v>0.99978254593717075</c:v>
                </c:pt>
                <c:pt idx="19300">
                  <c:v>0.99977879672919101</c:v>
                </c:pt>
                <c:pt idx="19301">
                  <c:v>0.99977879672919101</c:v>
                </c:pt>
                <c:pt idx="19302">
                  <c:v>0.99976754910525156</c:v>
                </c:pt>
                <c:pt idx="19303">
                  <c:v>0.99975255227333226</c:v>
                </c:pt>
                <c:pt idx="19304">
                  <c:v>0.99973755544141296</c:v>
                </c:pt>
                <c:pt idx="19305">
                  <c:v>0.99974505385737267</c:v>
                </c:pt>
                <c:pt idx="19306">
                  <c:v>0.99976754910525156</c:v>
                </c:pt>
                <c:pt idx="19307">
                  <c:v>0.99977879672919101</c:v>
                </c:pt>
                <c:pt idx="19308">
                  <c:v>0.99977504752121116</c:v>
                </c:pt>
                <c:pt idx="19309">
                  <c:v>0.99977504752121116</c:v>
                </c:pt>
                <c:pt idx="19310">
                  <c:v>0.99977504752121116</c:v>
                </c:pt>
                <c:pt idx="19311">
                  <c:v>0.99976754910525156</c:v>
                </c:pt>
                <c:pt idx="19312">
                  <c:v>0.99975255227333226</c:v>
                </c:pt>
                <c:pt idx="19313">
                  <c:v>0.99973755544141296</c:v>
                </c:pt>
                <c:pt idx="19314">
                  <c:v>0.99974130464939281</c:v>
                </c:pt>
                <c:pt idx="19315">
                  <c:v>0.99976005068929186</c:v>
                </c:pt>
                <c:pt idx="19316">
                  <c:v>0.9997712983132313</c:v>
                </c:pt>
                <c:pt idx="19317">
                  <c:v>0.99977504752121116</c:v>
                </c:pt>
                <c:pt idx="19318">
                  <c:v>0.99977504752121116</c:v>
                </c:pt>
                <c:pt idx="19319">
                  <c:v>0.9997712983132313</c:v>
                </c:pt>
                <c:pt idx="19320">
                  <c:v>0.99976754910525156</c:v>
                </c:pt>
                <c:pt idx="19321">
                  <c:v>0.99975630148131212</c:v>
                </c:pt>
                <c:pt idx="19322">
                  <c:v>0.99974130464939281</c:v>
                </c:pt>
                <c:pt idx="19323">
                  <c:v>0.99973755544141296</c:v>
                </c:pt>
                <c:pt idx="19324">
                  <c:v>0.99975630148131212</c:v>
                </c:pt>
                <c:pt idx="19325">
                  <c:v>0.99976754910525156</c:v>
                </c:pt>
                <c:pt idx="19326">
                  <c:v>0.99977504752121116</c:v>
                </c:pt>
                <c:pt idx="19327">
                  <c:v>0.99977504752121116</c:v>
                </c:pt>
                <c:pt idx="19328">
                  <c:v>0.99977504752121116</c:v>
                </c:pt>
                <c:pt idx="19329">
                  <c:v>0.99978254593717075</c:v>
                </c:pt>
                <c:pt idx="19330">
                  <c:v>0.99977504752121116</c:v>
                </c:pt>
                <c:pt idx="19331">
                  <c:v>0.99975630148131212</c:v>
                </c:pt>
                <c:pt idx="19332">
                  <c:v>0.99973755544141296</c:v>
                </c:pt>
                <c:pt idx="19333">
                  <c:v>0.99975255227333226</c:v>
                </c:pt>
                <c:pt idx="19334">
                  <c:v>0.99976379989727171</c:v>
                </c:pt>
                <c:pt idx="19335">
                  <c:v>0.99977504752121116</c:v>
                </c:pt>
                <c:pt idx="19336">
                  <c:v>0.99977879672919101</c:v>
                </c:pt>
                <c:pt idx="19337">
                  <c:v>0.99978629514515061</c:v>
                </c:pt>
                <c:pt idx="19338">
                  <c:v>0.99979004435313035</c:v>
                </c:pt>
                <c:pt idx="19339">
                  <c:v>0.99979004435313035</c:v>
                </c:pt>
                <c:pt idx="19340">
                  <c:v>0.99978254593717075</c:v>
                </c:pt>
                <c:pt idx="19341">
                  <c:v>0.99973755544141296</c:v>
                </c:pt>
                <c:pt idx="19342">
                  <c:v>0.99974880306535241</c:v>
                </c:pt>
                <c:pt idx="19343">
                  <c:v>0.99976379989727171</c:v>
                </c:pt>
                <c:pt idx="19344">
                  <c:v>0.99977504752121116</c:v>
                </c:pt>
                <c:pt idx="19345">
                  <c:v>0.99978629514515061</c:v>
                </c:pt>
                <c:pt idx="19346">
                  <c:v>0.9997937935611102</c:v>
                </c:pt>
                <c:pt idx="19347">
                  <c:v>0.99979754276909005</c:v>
                </c:pt>
                <c:pt idx="19348">
                  <c:v>0.99980504118504965</c:v>
                </c:pt>
                <c:pt idx="19349">
                  <c:v>0.99981253960100924</c:v>
                </c:pt>
                <c:pt idx="19350">
                  <c:v>0.99974880306535241</c:v>
                </c:pt>
                <c:pt idx="19351">
                  <c:v>0.99975630148131212</c:v>
                </c:pt>
                <c:pt idx="19352">
                  <c:v>0.99976754910525156</c:v>
                </c:pt>
                <c:pt idx="19353">
                  <c:v>0.99977879672919101</c:v>
                </c:pt>
                <c:pt idx="19354">
                  <c:v>0.99979004435313035</c:v>
                </c:pt>
                <c:pt idx="19355">
                  <c:v>0.99980129197706979</c:v>
                </c:pt>
                <c:pt idx="19356">
                  <c:v>0.9998087903930295</c:v>
                </c:pt>
                <c:pt idx="19357">
                  <c:v>0.99982003801696895</c:v>
                </c:pt>
                <c:pt idx="19358">
                  <c:v>0.99984628247282759</c:v>
                </c:pt>
                <c:pt idx="19359">
                  <c:v>0.99985003168080744</c:v>
                </c:pt>
                <c:pt idx="19360">
                  <c:v>0.99982753643292854</c:v>
                </c:pt>
                <c:pt idx="19361">
                  <c:v>0.9998162888089891</c:v>
                </c:pt>
                <c:pt idx="19362">
                  <c:v>0.99980129197706979</c:v>
                </c:pt>
                <c:pt idx="19363">
                  <c:v>0.99979004435313035</c:v>
                </c:pt>
                <c:pt idx="19364">
                  <c:v>0.99977879672919101</c:v>
                </c:pt>
                <c:pt idx="19365">
                  <c:v>0.99976754910525156</c:v>
                </c:pt>
                <c:pt idx="19366">
                  <c:v>0.99976005068929186</c:v>
                </c:pt>
                <c:pt idx="19367">
                  <c:v>0.99974505385737267</c:v>
                </c:pt>
                <c:pt idx="19368">
                  <c:v>0.99980504118504965</c:v>
                </c:pt>
                <c:pt idx="19369">
                  <c:v>0.9998087903930295</c:v>
                </c:pt>
                <c:pt idx="19370">
                  <c:v>0.99980129197706979</c:v>
                </c:pt>
                <c:pt idx="19371">
                  <c:v>0.9997937935611102</c:v>
                </c:pt>
                <c:pt idx="19372">
                  <c:v>0.99978254593717075</c:v>
                </c:pt>
                <c:pt idx="19373">
                  <c:v>0.99977879672919101</c:v>
                </c:pt>
                <c:pt idx="19374">
                  <c:v>0.99976754910525156</c:v>
                </c:pt>
                <c:pt idx="19375">
                  <c:v>0.99975255227333226</c:v>
                </c:pt>
                <c:pt idx="19376">
                  <c:v>0.99973755544141296</c:v>
                </c:pt>
                <c:pt idx="19377">
                  <c:v>0.99976379989727171</c:v>
                </c:pt>
                <c:pt idx="19378">
                  <c:v>0.99978629514515061</c:v>
                </c:pt>
                <c:pt idx="19379">
                  <c:v>0.9997937935611102</c:v>
                </c:pt>
                <c:pt idx="19380">
                  <c:v>0.99978254593717075</c:v>
                </c:pt>
                <c:pt idx="19381">
                  <c:v>0.99977879672919101</c:v>
                </c:pt>
                <c:pt idx="19382">
                  <c:v>0.99977879672919101</c:v>
                </c:pt>
                <c:pt idx="19383">
                  <c:v>0.99976754910525156</c:v>
                </c:pt>
                <c:pt idx="19384">
                  <c:v>0.99975630148131212</c:v>
                </c:pt>
                <c:pt idx="19385">
                  <c:v>0.99973755544141296</c:v>
                </c:pt>
                <c:pt idx="19386">
                  <c:v>0.99974880306535241</c:v>
                </c:pt>
                <c:pt idx="19387">
                  <c:v>0.9997712983132313</c:v>
                </c:pt>
                <c:pt idx="19388">
                  <c:v>0.99977879672919101</c:v>
                </c:pt>
                <c:pt idx="19389">
                  <c:v>0.99977504752121116</c:v>
                </c:pt>
                <c:pt idx="19390">
                  <c:v>0.99977504752121116</c:v>
                </c:pt>
                <c:pt idx="19391">
                  <c:v>0.99977504752121116</c:v>
                </c:pt>
                <c:pt idx="19392">
                  <c:v>0.9997712983132313</c:v>
                </c:pt>
                <c:pt idx="19393">
                  <c:v>0.99975630148131212</c:v>
                </c:pt>
                <c:pt idx="19394">
                  <c:v>0.99974130464939281</c:v>
                </c:pt>
                <c:pt idx="19395">
                  <c:v>0.99973755544141296</c:v>
                </c:pt>
                <c:pt idx="19396">
                  <c:v>0.99975630148131212</c:v>
                </c:pt>
                <c:pt idx="19397">
                  <c:v>0.99976754910525156</c:v>
                </c:pt>
                <c:pt idx="19398">
                  <c:v>0.99977504752121116</c:v>
                </c:pt>
                <c:pt idx="19399">
                  <c:v>0.99977504752121116</c:v>
                </c:pt>
                <c:pt idx="19400">
                  <c:v>0.9997712983132313</c:v>
                </c:pt>
                <c:pt idx="19401">
                  <c:v>0.9997712983132313</c:v>
                </c:pt>
                <c:pt idx="19402">
                  <c:v>0.99975630148131212</c:v>
                </c:pt>
                <c:pt idx="19403">
                  <c:v>0.99974130464939281</c:v>
                </c:pt>
                <c:pt idx="19404">
                  <c:v>0.99973755544141296</c:v>
                </c:pt>
                <c:pt idx="19405">
                  <c:v>0.99975255227333226</c:v>
                </c:pt>
                <c:pt idx="19406">
                  <c:v>0.99976754910525156</c:v>
                </c:pt>
                <c:pt idx="19407">
                  <c:v>0.99977504752121116</c:v>
                </c:pt>
                <c:pt idx="19408">
                  <c:v>0.99977504752121116</c:v>
                </c:pt>
                <c:pt idx="19409">
                  <c:v>0.99977504752121116</c:v>
                </c:pt>
                <c:pt idx="19410">
                  <c:v>0.99977879672919101</c:v>
                </c:pt>
                <c:pt idx="19411">
                  <c:v>0.9997712983132313</c:v>
                </c:pt>
                <c:pt idx="19412">
                  <c:v>0.99976379989727171</c:v>
                </c:pt>
                <c:pt idx="19413">
                  <c:v>0.99973380623343322</c:v>
                </c:pt>
                <c:pt idx="19414">
                  <c:v>0.99975255227333226</c:v>
                </c:pt>
                <c:pt idx="19415">
                  <c:v>0.99976754910525156</c:v>
                </c:pt>
                <c:pt idx="19416">
                  <c:v>0.99977504752121116</c:v>
                </c:pt>
                <c:pt idx="19417">
                  <c:v>0.99977879672919101</c:v>
                </c:pt>
                <c:pt idx="19418">
                  <c:v>0.99978254593717075</c:v>
                </c:pt>
                <c:pt idx="19419">
                  <c:v>0.99978629514515061</c:v>
                </c:pt>
                <c:pt idx="19420">
                  <c:v>0.99979004435313035</c:v>
                </c:pt>
                <c:pt idx="19421">
                  <c:v>0.99978629514515061</c:v>
                </c:pt>
                <c:pt idx="19422">
                  <c:v>0.99973755544141296</c:v>
                </c:pt>
                <c:pt idx="19423">
                  <c:v>0.99975255227333226</c:v>
                </c:pt>
                <c:pt idx="19424">
                  <c:v>0.99976754910525156</c:v>
                </c:pt>
                <c:pt idx="19425">
                  <c:v>0.99977504752121116</c:v>
                </c:pt>
                <c:pt idx="19426">
                  <c:v>0.99978254593717075</c:v>
                </c:pt>
                <c:pt idx="19427">
                  <c:v>0.99979004435313035</c:v>
                </c:pt>
                <c:pt idx="19428">
                  <c:v>0.99979754276909005</c:v>
                </c:pt>
                <c:pt idx="19429">
                  <c:v>0.9998087903930295</c:v>
                </c:pt>
                <c:pt idx="19430">
                  <c:v>0.9998087903930295</c:v>
                </c:pt>
                <c:pt idx="19431">
                  <c:v>0.99974880306535241</c:v>
                </c:pt>
                <c:pt idx="19432">
                  <c:v>0.99975630148131212</c:v>
                </c:pt>
                <c:pt idx="19433">
                  <c:v>0.99976754910525156</c:v>
                </c:pt>
                <c:pt idx="19434">
                  <c:v>0.99977879672919101</c:v>
                </c:pt>
                <c:pt idx="19435">
                  <c:v>0.99979004435313035</c:v>
                </c:pt>
                <c:pt idx="19436">
                  <c:v>0.99980129197706979</c:v>
                </c:pt>
                <c:pt idx="19437">
                  <c:v>0.9998087903930295</c:v>
                </c:pt>
                <c:pt idx="19438">
                  <c:v>0.99982003801696895</c:v>
                </c:pt>
                <c:pt idx="19439">
                  <c:v>0.99983503484888814</c:v>
                </c:pt>
                <c:pt idx="19440">
                  <c:v>0.99984253326484784</c:v>
                </c:pt>
                <c:pt idx="19441">
                  <c:v>0.9998312856409084</c:v>
                </c:pt>
                <c:pt idx="19442">
                  <c:v>0.99981253960100924</c:v>
                </c:pt>
                <c:pt idx="19443">
                  <c:v>0.99980129197706979</c:v>
                </c:pt>
                <c:pt idx="19444">
                  <c:v>0.99979004435313035</c:v>
                </c:pt>
                <c:pt idx="19445">
                  <c:v>0.99977879672919101</c:v>
                </c:pt>
                <c:pt idx="19446">
                  <c:v>0.99976754910525156</c:v>
                </c:pt>
                <c:pt idx="19447">
                  <c:v>0.99975630148131212</c:v>
                </c:pt>
                <c:pt idx="19448">
                  <c:v>0.99974505385737267</c:v>
                </c:pt>
                <c:pt idx="19449">
                  <c:v>0.9998087903930295</c:v>
                </c:pt>
                <c:pt idx="19450">
                  <c:v>0.9998087903930295</c:v>
                </c:pt>
                <c:pt idx="19451">
                  <c:v>0.99980504118504965</c:v>
                </c:pt>
                <c:pt idx="19452">
                  <c:v>0.9997937935611102</c:v>
                </c:pt>
                <c:pt idx="19453">
                  <c:v>0.99978254593717075</c:v>
                </c:pt>
                <c:pt idx="19454">
                  <c:v>0.99977504752121116</c:v>
                </c:pt>
                <c:pt idx="19455">
                  <c:v>0.99976379989727171</c:v>
                </c:pt>
                <c:pt idx="19456">
                  <c:v>0.99975255227333226</c:v>
                </c:pt>
                <c:pt idx="19457">
                  <c:v>0.99973755544141296</c:v>
                </c:pt>
                <c:pt idx="19458">
                  <c:v>0.99977879672919101</c:v>
                </c:pt>
                <c:pt idx="19459">
                  <c:v>0.99979004435313035</c:v>
                </c:pt>
                <c:pt idx="19460">
                  <c:v>0.99979754276909005</c:v>
                </c:pt>
                <c:pt idx="19461">
                  <c:v>0.99978629514515061</c:v>
                </c:pt>
                <c:pt idx="19462">
                  <c:v>0.99977879672919101</c:v>
                </c:pt>
                <c:pt idx="19463">
                  <c:v>0.99977504752121116</c:v>
                </c:pt>
                <c:pt idx="19464">
                  <c:v>0.99976754910525156</c:v>
                </c:pt>
                <c:pt idx="19465">
                  <c:v>0.99975255227333226</c:v>
                </c:pt>
                <c:pt idx="19466">
                  <c:v>0.99973755544141296</c:v>
                </c:pt>
                <c:pt idx="19467">
                  <c:v>0.99975630148131212</c:v>
                </c:pt>
                <c:pt idx="19468">
                  <c:v>0.99977504752121116</c:v>
                </c:pt>
                <c:pt idx="19469">
                  <c:v>0.99977879672919101</c:v>
                </c:pt>
                <c:pt idx="19470">
                  <c:v>0.99977879672919101</c:v>
                </c:pt>
                <c:pt idx="19471">
                  <c:v>0.99977504752121116</c:v>
                </c:pt>
                <c:pt idx="19472">
                  <c:v>0.99977504752121116</c:v>
                </c:pt>
                <c:pt idx="19473">
                  <c:v>0.99976754910525156</c:v>
                </c:pt>
                <c:pt idx="19474">
                  <c:v>0.99975630148131212</c:v>
                </c:pt>
                <c:pt idx="19475">
                  <c:v>0.99974130464939281</c:v>
                </c:pt>
                <c:pt idx="19476">
                  <c:v>0.99974130464939281</c:v>
                </c:pt>
                <c:pt idx="19477">
                  <c:v>0.99976005068929186</c:v>
                </c:pt>
                <c:pt idx="19478">
                  <c:v>0.99976379989727171</c:v>
                </c:pt>
                <c:pt idx="19479">
                  <c:v>0.99977504752121116</c:v>
                </c:pt>
                <c:pt idx="19480">
                  <c:v>0.99977504752121116</c:v>
                </c:pt>
                <c:pt idx="19481">
                  <c:v>0.9997712983132313</c:v>
                </c:pt>
                <c:pt idx="19482">
                  <c:v>0.9997712983132313</c:v>
                </c:pt>
                <c:pt idx="19483">
                  <c:v>0.99975630148131212</c:v>
                </c:pt>
                <c:pt idx="19484">
                  <c:v>0.99974130464939281</c:v>
                </c:pt>
                <c:pt idx="19485">
                  <c:v>0.99973380623343322</c:v>
                </c:pt>
                <c:pt idx="19486">
                  <c:v>0.99974880306535241</c:v>
                </c:pt>
                <c:pt idx="19487">
                  <c:v>0.99976379989727171</c:v>
                </c:pt>
                <c:pt idx="19488">
                  <c:v>0.99977504752121116</c:v>
                </c:pt>
                <c:pt idx="19489">
                  <c:v>0.99977504752121116</c:v>
                </c:pt>
                <c:pt idx="19490">
                  <c:v>0.99977504752121116</c:v>
                </c:pt>
                <c:pt idx="19491">
                  <c:v>0.99977504752121116</c:v>
                </c:pt>
                <c:pt idx="19492">
                  <c:v>0.9997712983132313</c:v>
                </c:pt>
                <c:pt idx="19493">
                  <c:v>0.99976754910525156</c:v>
                </c:pt>
                <c:pt idx="19494">
                  <c:v>0.99973755544141296</c:v>
                </c:pt>
                <c:pt idx="19495">
                  <c:v>0.99975255227333226</c:v>
                </c:pt>
                <c:pt idx="19496">
                  <c:v>0.99976754910525156</c:v>
                </c:pt>
                <c:pt idx="19497">
                  <c:v>0.99977504752121116</c:v>
                </c:pt>
                <c:pt idx="19498">
                  <c:v>0.99977879672919101</c:v>
                </c:pt>
                <c:pt idx="19499">
                  <c:v>0.99977879672919101</c:v>
                </c:pt>
                <c:pt idx="19500">
                  <c:v>0.99978629514515061</c:v>
                </c:pt>
                <c:pt idx="19501">
                  <c:v>0.99979004435313035</c:v>
                </c:pt>
                <c:pt idx="19502">
                  <c:v>0.99979004435313035</c:v>
                </c:pt>
                <c:pt idx="19503">
                  <c:v>0.99973755544141296</c:v>
                </c:pt>
                <c:pt idx="19504">
                  <c:v>0.99975255227333226</c:v>
                </c:pt>
                <c:pt idx="19505">
                  <c:v>0.99976754910525156</c:v>
                </c:pt>
                <c:pt idx="19506">
                  <c:v>0.99977504752121116</c:v>
                </c:pt>
                <c:pt idx="19507">
                  <c:v>0.99978629514515061</c:v>
                </c:pt>
                <c:pt idx="19508">
                  <c:v>0.99979004435313035</c:v>
                </c:pt>
                <c:pt idx="19509">
                  <c:v>0.99980129197706979</c:v>
                </c:pt>
                <c:pt idx="19510">
                  <c:v>0.9998087903930295</c:v>
                </c:pt>
                <c:pt idx="19511">
                  <c:v>0.9998087903930295</c:v>
                </c:pt>
                <c:pt idx="19512">
                  <c:v>0.99974130464939281</c:v>
                </c:pt>
                <c:pt idx="19513">
                  <c:v>0.99975630148131212</c:v>
                </c:pt>
                <c:pt idx="19514">
                  <c:v>0.99976754910525156</c:v>
                </c:pt>
                <c:pt idx="19515">
                  <c:v>0.99977879672919101</c:v>
                </c:pt>
                <c:pt idx="19516">
                  <c:v>0.99979004435313035</c:v>
                </c:pt>
                <c:pt idx="19517">
                  <c:v>0.99980129197706979</c:v>
                </c:pt>
                <c:pt idx="19518">
                  <c:v>0.99981253960100924</c:v>
                </c:pt>
                <c:pt idx="19519">
                  <c:v>0.99982378722494869</c:v>
                </c:pt>
                <c:pt idx="19520">
                  <c:v>0.99983878405686799</c:v>
                </c:pt>
                <c:pt idx="19521">
                  <c:v>0.99983878405686799</c:v>
                </c:pt>
                <c:pt idx="19522">
                  <c:v>0.9998312856409084</c:v>
                </c:pt>
                <c:pt idx="19523">
                  <c:v>0.99981253960100924</c:v>
                </c:pt>
                <c:pt idx="19524">
                  <c:v>0.99980129197706979</c:v>
                </c:pt>
                <c:pt idx="19525">
                  <c:v>0.99979004435313035</c:v>
                </c:pt>
                <c:pt idx="19526">
                  <c:v>0.99977879672919101</c:v>
                </c:pt>
                <c:pt idx="19527">
                  <c:v>0.99976754910525156</c:v>
                </c:pt>
                <c:pt idx="19528">
                  <c:v>0.99975630148131212</c:v>
                </c:pt>
                <c:pt idx="19529">
                  <c:v>0.99974505385737267</c:v>
                </c:pt>
                <c:pt idx="19530">
                  <c:v>0.99981253960100924</c:v>
                </c:pt>
                <c:pt idx="19531">
                  <c:v>0.9998087903930295</c:v>
                </c:pt>
                <c:pt idx="19532">
                  <c:v>0.99980504118504965</c:v>
                </c:pt>
                <c:pt idx="19533">
                  <c:v>0.9997937935611102</c:v>
                </c:pt>
                <c:pt idx="19534">
                  <c:v>0.99978629514515061</c:v>
                </c:pt>
                <c:pt idx="19535">
                  <c:v>0.99977504752121116</c:v>
                </c:pt>
                <c:pt idx="19536">
                  <c:v>0.99976379989727171</c:v>
                </c:pt>
                <c:pt idx="19537">
                  <c:v>0.99975255227333226</c:v>
                </c:pt>
                <c:pt idx="19538">
                  <c:v>0.99973755544141296</c:v>
                </c:pt>
                <c:pt idx="19539">
                  <c:v>0.9997937935611102</c:v>
                </c:pt>
                <c:pt idx="19540">
                  <c:v>0.99979004435313035</c:v>
                </c:pt>
                <c:pt idx="19541">
                  <c:v>0.9997937935611102</c:v>
                </c:pt>
                <c:pt idx="19542">
                  <c:v>0.99979004435313035</c:v>
                </c:pt>
                <c:pt idx="19543">
                  <c:v>0.99977879672919101</c:v>
                </c:pt>
                <c:pt idx="19544">
                  <c:v>0.9997712983132313</c:v>
                </c:pt>
                <c:pt idx="19545">
                  <c:v>0.99976379989727171</c:v>
                </c:pt>
                <c:pt idx="19546">
                  <c:v>0.99975255227333226</c:v>
                </c:pt>
                <c:pt idx="19547">
                  <c:v>0.99973755544141296</c:v>
                </c:pt>
                <c:pt idx="19548">
                  <c:v>0.99977504752121116</c:v>
                </c:pt>
                <c:pt idx="19549">
                  <c:v>0.99977504752121116</c:v>
                </c:pt>
                <c:pt idx="19550">
                  <c:v>0.99977879672919101</c:v>
                </c:pt>
                <c:pt idx="19551">
                  <c:v>0.99978254593717075</c:v>
                </c:pt>
                <c:pt idx="19552">
                  <c:v>0.99977504752121116</c:v>
                </c:pt>
                <c:pt idx="19553">
                  <c:v>0.99976754910525156</c:v>
                </c:pt>
                <c:pt idx="19554">
                  <c:v>0.99976754910525156</c:v>
                </c:pt>
                <c:pt idx="19555">
                  <c:v>0.99975630148131212</c:v>
                </c:pt>
                <c:pt idx="19556">
                  <c:v>0.99974130464939281</c:v>
                </c:pt>
                <c:pt idx="19557">
                  <c:v>0.99974880306535241</c:v>
                </c:pt>
                <c:pt idx="19558">
                  <c:v>0.99975630148131212</c:v>
                </c:pt>
                <c:pt idx="19559">
                  <c:v>0.99976005068929186</c:v>
                </c:pt>
                <c:pt idx="19560">
                  <c:v>0.99976754910525156</c:v>
                </c:pt>
                <c:pt idx="19561">
                  <c:v>0.99977504752121116</c:v>
                </c:pt>
                <c:pt idx="19562">
                  <c:v>0.9997712983132313</c:v>
                </c:pt>
                <c:pt idx="19563">
                  <c:v>0.99976754910525156</c:v>
                </c:pt>
                <c:pt idx="19564">
                  <c:v>0.99976005068929186</c:v>
                </c:pt>
                <c:pt idx="19565">
                  <c:v>0.99973755544141296</c:v>
                </c:pt>
                <c:pt idx="19566">
                  <c:v>0.99973380623343322</c:v>
                </c:pt>
                <c:pt idx="19567">
                  <c:v>0.99974880306535241</c:v>
                </c:pt>
                <c:pt idx="19568">
                  <c:v>0.99976005068929186</c:v>
                </c:pt>
                <c:pt idx="19569">
                  <c:v>0.9997712983132313</c:v>
                </c:pt>
                <c:pt idx="19570">
                  <c:v>0.99977879672919101</c:v>
                </c:pt>
                <c:pt idx="19571">
                  <c:v>0.99977879672919101</c:v>
                </c:pt>
                <c:pt idx="19572">
                  <c:v>0.99977504752121116</c:v>
                </c:pt>
                <c:pt idx="19573">
                  <c:v>0.9997712983132313</c:v>
                </c:pt>
                <c:pt idx="19574">
                  <c:v>0.99976379989727171</c:v>
                </c:pt>
                <c:pt idx="19575">
                  <c:v>0.99973755544141296</c:v>
                </c:pt>
                <c:pt idx="19576">
                  <c:v>0.99974880306535241</c:v>
                </c:pt>
                <c:pt idx="19577">
                  <c:v>0.99976005068929186</c:v>
                </c:pt>
                <c:pt idx="19578">
                  <c:v>0.9997712983132313</c:v>
                </c:pt>
                <c:pt idx="19579">
                  <c:v>0.99978254593717075</c:v>
                </c:pt>
                <c:pt idx="19580">
                  <c:v>0.99978629514515061</c:v>
                </c:pt>
                <c:pt idx="19581">
                  <c:v>0.99978629514515061</c:v>
                </c:pt>
                <c:pt idx="19582">
                  <c:v>0.99979004435313035</c:v>
                </c:pt>
                <c:pt idx="19583">
                  <c:v>0.9997937935611102</c:v>
                </c:pt>
                <c:pt idx="19584">
                  <c:v>0.99973755544141296</c:v>
                </c:pt>
                <c:pt idx="19585">
                  <c:v>0.99975255227333226</c:v>
                </c:pt>
                <c:pt idx="19586">
                  <c:v>0.99976379989727171</c:v>
                </c:pt>
                <c:pt idx="19587">
                  <c:v>0.99977504752121116</c:v>
                </c:pt>
                <c:pt idx="19588">
                  <c:v>0.99978629514515061</c:v>
                </c:pt>
                <c:pt idx="19589">
                  <c:v>0.9997937935611102</c:v>
                </c:pt>
                <c:pt idx="19590">
                  <c:v>0.99979754276909005</c:v>
                </c:pt>
                <c:pt idx="19591">
                  <c:v>0.9998087903930295</c:v>
                </c:pt>
                <c:pt idx="19592">
                  <c:v>0.99981253960100924</c:v>
                </c:pt>
                <c:pt idx="19593">
                  <c:v>0.99974130464939281</c:v>
                </c:pt>
                <c:pt idx="19594">
                  <c:v>0.99975630148131212</c:v>
                </c:pt>
                <c:pt idx="19595">
                  <c:v>0.99976754910525156</c:v>
                </c:pt>
                <c:pt idx="19596">
                  <c:v>0.99977879672919101</c:v>
                </c:pt>
                <c:pt idx="19597">
                  <c:v>0.99979004435313035</c:v>
                </c:pt>
                <c:pt idx="19598">
                  <c:v>0.99980129197706979</c:v>
                </c:pt>
                <c:pt idx="19599">
                  <c:v>0.99981253960100924</c:v>
                </c:pt>
                <c:pt idx="19600">
                  <c:v>0.99982378722494869</c:v>
                </c:pt>
                <c:pt idx="19601">
                  <c:v>0.99983503484888814</c:v>
                </c:pt>
                <c:pt idx="19602">
                  <c:v>0.99985003168080744</c:v>
                </c:pt>
                <c:pt idx="19603">
                  <c:v>0.99982753643292854</c:v>
                </c:pt>
                <c:pt idx="19604">
                  <c:v>0.99981253960100924</c:v>
                </c:pt>
                <c:pt idx="19605">
                  <c:v>0.99980129197706979</c:v>
                </c:pt>
                <c:pt idx="19606">
                  <c:v>0.99979004435313035</c:v>
                </c:pt>
                <c:pt idx="19607">
                  <c:v>0.99977879672919101</c:v>
                </c:pt>
                <c:pt idx="19608">
                  <c:v>0.99976754910525156</c:v>
                </c:pt>
                <c:pt idx="19609">
                  <c:v>0.99975630148131212</c:v>
                </c:pt>
                <c:pt idx="19610">
                  <c:v>0.99974505385737267</c:v>
                </c:pt>
                <c:pt idx="19611">
                  <c:v>0.9998087903930295</c:v>
                </c:pt>
                <c:pt idx="19612">
                  <c:v>0.99980504118504965</c:v>
                </c:pt>
                <c:pt idx="19613">
                  <c:v>0.99980129197706979</c:v>
                </c:pt>
                <c:pt idx="19614">
                  <c:v>0.9997937935611102</c:v>
                </c:pt>
                <c:pt idx="19615">
                  <c:v>0.99978629514515061</c:v>
                </c:pt>
                <c:pt idx="19616">
                  <c:v>0.99977504752121116</c:v>
                </c:pt>
                <c:pt idx="19617">
                  <c:v>0.99976379989727171</c:v>
                </c:pt>
                <c:pt idx="19618">
                  <c:v>0.99975255227333226</c:v>
                </c:pt>
                <c:pt idx="19619">
                  <c:v>0.99973755544141296</c:v>
                </c:pt>
                <c:pt idx="19620">
                  <c:v>0.99977504752121116</c:v>
                </c:pt>
                <c:pt idx="19621">
                  <c:v>0.99979004435313035</c:v>
                </c:pt>
                <c:pt idx="19622">
                  <c:v>0.9997937935611102</c:v>
                </c:pt>
                <c:pt idx="19623">
                  <c:v>0.99978629514515061</c:v>
                </c:pt>
                <c:pt idx="19624">
                  <c:v>0.99977879672919101</c:v>
                </c:pt>
                <c:pt idx="19625">
                  <c:v>0.9997712983132313</c:v>
                </c:pt>
                <c:pt idx="19626">
                  <c:v>0.99976379989727171</c:v>
                </c:pt>
                <c:pt idx="19627">
                  <c:v>0.99975630148131212</c:v>
                </c:pt>
                <c:pt idx="19628">
                  <c:v>0.99973755544141296</c:v>
                </c:pt>
                <c:pt idx="19629">
                  <c:v>0.99974880306535241</c:v>
                </c:pt>
                <c:pt idx="19630">
                  <c:v>0.99977504752121116</c:v>
                </c:pt>
                <c:pt idx="19631">
                  <c:v>0.99977879672919101</c:v>
                </c:pt>
                <c:pt idx="19632">
                  <c:v>0.99977879672919101</c:v>
                </c:pt>
                <c:pt idx="19633">
                  <c:v>0.99977504752121116</c:v>
                </c:pt>
                <c:pt idx="19634">
                  <c:v>0.9997712983132313</c:v>
                </c:pt>
                <c:pt idx="19635">
                  <c:v>0.99976379989727171</c:v>
                </c:pt>
                <c:pt idx="19636">
                  <c:v>0.99975630148131212</c:v>
                </c:pt>
                <c:pt idx="19637">
                  <c:v>0.99973755544141296</c:v>
                </c:pt>
                <c:pt idx="19638">
                  <c:v>0.99973380623343322</c:v>
                </c:pt>
                <c:pt idx="19639">
                  <c:v>0.99976005068929186</c:v>
                </c:pt>
                <c:pt idx="19640">
                  <c:v>0.99976379989727171</c:v>
                </c:pt>
                <c:pt idx="19641">
                  <c:v>0.99976754910525156</c:v>
                </c:pt>
                <c:pt idx="19642">
                  <c:v>0.99977504752121116</c:v>
                </c:pt>
                <c:pt idx="19643">
                  <c:v>0.9997712983132313</c:v>
                </c:pt>
                <c:pt idx="19644">
                  <c:v>0.99976754910525156</c:v>
                </c:pt>
                <c:pt idx="19645">
                  <c:v>0.99976005068929186</c:v>
                </c:pt>
                <c:pt idx="19646">
                  <c:v>0.99973380623343322</c:v>
                </c:pt>
                <c:pt idx="19647">
                  <c:v>0.99973380623343322</c:v>
                </c:pt>
                <c:pt idx="19648">
                  <c:v>0.99975255227333226</c:v>
                </c:pt>
                <c:pt idx="19649">
                  <c:v>0.99976005068929186</c:v>
                </c:pt>
                <c:pt idx="19650">
                  <c:v>0.9997712983132313</c:v>
                </c:pt>
                <c:pt idx="19651">
                  <c:v>0.99977879672919101</c:v>
                </c:pt>
                <c:pt idx="19652">
                  <c:v>0.99977879672919101</c:v>
                </c:pt>
                <c:pt idx="19653">
                  <c:v>0.99977504752121116</c:v>
                </c:pt>
                <c:pt idx="19654">
                  <c:v>0.9997712983132313</c:v>
                </c:pt>
                <c:pt idx="19655">
                  <c:v>0.99976005068929186</c:v>
                </c:pt>
                <c:pt idx="19656">
                  <c:v>0.99973380623343322</c:v>
                </c:pt>
                <c:pt idx="19657">
                  <c:v>0.99975255227333226</c:v>
                </c:pt>
                <c:pt idx="19658">
                  <c:v>0.99976379989727171</c:v>
                </c:pt>
                <c:pt idx="19659">
                  <c:v>0.9997712983132313</c:v>
                </c:pt>
                <c:pt idx="19660">
                  <c:v>0.99978254593717075</c:v>
                </c:pt>
                <c:pt idx="19661">
                  <c:v>0.99978254593717075</c:v>
                </c:pt>
                <c:pt idx="19662">
                  <c:v>0.99978254593717075</c:v>
                </c:pt>
                <c:pt idx="19663">
                  <c:v>0.99979004435313035</c:v>
                </c:pt>
                <c:pt idx="19664">
                  <c:v>0.99979004435313035</c:v>
                </c:pt>
                <c:pt idx="19665">
                  <c:v>0.99973755544141296</c:v>
                </c:pt>
                <c:pt idx="19666">
                  <c:v>0.99975255227333226</c:v>
                </c:pt>
                <c:pt idx="19667">
                  <c:v>0.99976379989727171</c:v>
                </c:pt>
                <c:pt idx="19668">
                  <c:v>0.99977504752121116</c:v>
                </c:pt>
                <c:pt idx="19669">
                  <c:v>0.99978254593717075</c:v>
                </c:pt>
                <c:pt idx="19670">
                  <c:v>0.99979004435313035</c:v>
                </c:pt>
                <c:pt idx="19671">
                  <c:v>0.9997937935611102</c:v>
                </c:pt>
                <c:pt idx="19672">
                  <c:v>0.99980504118504965</c:v>
                </c:pt>
                <c:pt idx="19673">
                  <c:v>0.9998162888089891</c:v>
                </c:pt>
                <c:pt idx="19674">
                  <c:v>0.99974130464939281</c:v>
                </c:pt>
                <c:pt idx="19675">
                  <c:v>0.99975630148131212</c:v>
                </c:pt>
                <c:pt idx="19676">
                  <c:v>0.99976754910525156</c:v>
                </c:pt>
                <c:pt idx="19677">
                  <c:v>0.99977879672919101</c:v>
                </c:pt>
                <c:pt idx="19678">
                  <c:v>0.99979004435313035</c:v>
                </c:pt>
                <c:pt idx="19679">
                  <c:v>0.99980129197706979</c:v>
                </c:pt>
                <c:pt idx="19680">
                  <c:v>0.9998087903930295</c:v>
                </c:pt>
                <c:pt idx="19681">
                  <c:v>0.99982003801696895</c:v>
                </c:pt>
                <c:pt idx="19682">
                  <c:v>0.99983503484888814</c:v>
                </c:pt>
                <c:pt idx="19683">
                  <c:v>0.99984253326484784</c:v>
                </c:pt>
                <c:pt idx="19684">
                  <c:v>0.99982753643292854</c:v>
                </c:pt>
                <c:pt idx="19685">
                  <c:v>0.99981253960100924</c:v>
                </c:pt>
                <c:pt idx="19686">
                  <c:v>0.99980129197706979</c:v>
                </c:pt>
                <c:pt idx="19687">
                  <c:v>0.99979004435313035</c:v>
                </c:pt>
                <c:pt idx="19688">
                  <c:v>0.99978254593717075</c:v>
                </c:pt>
                <c:pt idx="19689">
                  <c:v>0.99976754910525156</c:v>
                </c:pt>
                <c:pt idx="19690">
                  <c:v>0.99976005068929186</c:v>
                </c:pt>
                <c:pt idx="19691">
                  <c:v>0.99974505385737267</c:v>
                </c:pt>
                <c:pt idx="19692">
                  <c:v>0.99980504118504965</c:v>
                </c:pt>
                <c:pt idx="19693">
                  <c:v>0.9998087903930295</c:v>
                </c:pt>
                <c:pt idx="19694">
                  <c:v>0.99980129197706979</c:v>
                </c:pt>
                <c:pt idx="19695">
                  <c:v>0.9997937935611102</c:v>
                </c:pt>
                <c:pt idx="19696">
                  <c:v>0.99978629514515061</c:v>
                </c:pt>
                <c:pt idx="19697">
                  <c:v>0.99977504752121116</c:v>
                </c:pt>
                <c:pt idx="19698">
                  <c:v>0.99976379989727171</c:v>
                </c:pt>
                <c:pt idx="19699">
                  <c:v>0.99975630148131212</c:v>
                </c:pt>
                <c:pt idx="19700">
                  <c:v>0.99974130464939281</c:v>
                </c:pt>
                <c:pt idx="19701">
                  <c:v>0.99976379989727171</c:v>
                </c:pt>
                <c:pt idx="19702">
                  <c:v>0.99978629514515061</c:v>
                </c:pt>
                <c:pt idx="19703">
                  <c:v>0.99978629514515061</c:v>
                </c:pt>
                <c:pt idx="19704">
                  <c:v>0.99978254593717075</c:v>
                </c:pt>
                <c:pt idx="19705">
                  <c:v>0.99977504752121116</c:v>
                </c:pt>
                <c:pt idx="19706">
                  <c:v>0.9997712983132313</c:v>
                </c:pt>
                <c:pt idx="19707">
                  <c:v>0.99976379989727171</c:v>
                </c:pt>
                <c:pt idx="19708">
                  <c:v>0.99975630148131212</c:v>
                </c:pt>
                <c:pt idx="19709">
                  <c:v>0.99974130464939281</c:v>
                </c:pt>
                <c:pt idx="19710">
                  <c:v>0.99974130464939281</c:v>
                </c:pt>
                <c:pt idx="19711">
                  <c:v>0.99976754910525156</c:v>
                </c:pt>
                <c:pt idx="19712">
                  <c:v>0.99977879672919101</c:v>
                </c:pt>
                <c:pt idx="19713">
                  <c:v>0.9997712983132313</c:v>
                </c:pt>
                <c:pt idx="19714">
                  <c:v>0.9997712983132313</c:v>
                </c:pt>
                <c:pt idx="19715">
                  <c:v>0.9997712983132313</c:v>
                </c:pt>
                <c:pt idx="19716">
                  <c:v>0.99976754910525156</c:v>
                </c:pt>
                <c:pt idx="19717">
                  <c:v>0.99976005068929186</c:v>
                </c:pt>
                <c:pt idx="19718">
                  <c:v>0.99974130464939281</c:v>
                </c:pt>
                <c:pt idx="19719">
                  <c:v>0.99972630781747351</c:v>
                </c:pt>
                <c:pt idx="19720">
                  <c:v>0.99975255227333226</c:v>
                </c:pt>
                <c:pt idx="19721">
                  <c:v>0.99976754910525156</c:v>
                </c:pt>
                <c:pt idx="19722">
                  <c:v>0.99976754910525156</c:v>
                </c:pt>
                <c:pt idx="19723">
                  <c:v>0.9997712983132313</c:v>
                </c:pt>
                <c:pt idx="19724">
                  <c:v>0.9997712983132313</c:v>
                </c:pt>
                <c:pt idx="19725">
                  <c:v>0.99976754910525156</c:v>
                </c:pt>
                <c:pt idx="19726">
                  <c:v>0.99976005068929186</c:v>
                </c:pt>
                <c:pt idx="19727">
                  <c:v>0.99974130464939281</c:v>
                </c:pt>
                <c:pt idx="19728">
                  <c:v>0.99973005702545337</c:v>
                </c:pt>
                <c:pt idx="19729">
                  <c:v>0.99975255227333226</c:v>
                </c:pt>
                <c:pt idx="19730">
                  <c:v>0.99976379989727171</c:v>
                </c:pt>
                <c:pt idx="19731">
                  <c:v>0.9997712983132313</c:v>
                </c:pt>
                <c:pt idx="19732">
                  <c:v>0.99977504752121116</c:v>
                </c:pt>
                <c:pt idx="19733">
                  <c:v>0.99977504752121116</c:v>
                </c:pt>
                <c:pt idx="19734">
                  <c:v>0.9997712983132313</c:v>
                </c:pt>
                <c:pt idx="19735">
                  <c:v>0.99977504752121116</c:v>
                </c:pt>
                <c:pt idx="19736">
                  <c:v>0.99975630148131212</c:v>
                </c:pt>
                <c:pt idx="19737">
                  <c:v>0.99973380623343322</c:v>
                </c:pt>
                <c:pt idx="19738">
                  <c:v>0.99975255227333226</c:v>
                </c:pt>
                <c:pt idx="19739">
                  <c:v>0.99976379989727171</c:v>
                </c:pt>
                <c:pt idx="19740">
                  <c:v>0.99977504752121116</c:v>
                </c:pt>
                <c:pt idx="19741">
                  <c:v>0.99977879672919101</c:v>
                </c:pt>
                <c:pt idx="19742">
                  <c:v>0.99977879672919101</c:v>
                </c:pt>
                <c:pt idx="19743">
                  <c:v>0.99978254593717075</c:v>
                </c:pt>
                <c:pt idx="19744">
                  <c:v>0.99979004435313035</c:v>
                </c:pt>
                <c:pt idx="19745">
                  <c:v>0.99978254593717075</c:v>
                </c:pt>
                <c:pt idx="19746">
                  <c:v>0.99973380623343322</c:v>
                </c:pt>
                <c:pt idx="19747">
                  <c:v>0.99975255227333226</c:v>
                </c:pt>
                <c:pt idx="19748">
                  <c:v>0.99976754910525156</c:v>
                </c:pt>
                <c:pt idx="19749">
                  <c:v>0.99977504752121116</c:v>
                </c:pt>
                <c:pt idx="19750">
                  <c:v>0.99978254593717075</c:v>
                </c:pt>
                <c:pt idx="19751">
                  <c:v>0.99979004435313035</c:v>
                </c:pt>
                <c:pt idx="19752">
                  <c:v>0.99979754276909005</c:v>
                </c:pt>
                <c:pt idx="19753">
                  <c:v>0.99980504118504965</c:v>
                </c:pt>
                <c:pt idx="19754">
                  <c:v>0.9998087903930295</c:v>
                </c:pt>
                <c:pt idx="19755">
                  <c:v>0.99974130464939281</c:v>
                </c:pt>
                <c:pt idx="19756">
                  <c:v>0.99975630148131212</c:v>
                </c:pt>
                <c:pt idx="19757">
                  <c:v>0.99976754910525156</c:v>
                </c:pt>
                <c:pt idx="19758">
                  <c:v>0.99977879672919101</c:v>
                </c:pt>
                <c:pt idx="19759">
                  <c:v>0.99979004435313035</c:v>
                </c:pt>
                <c:pt idx="19760">
                  <c:v>0.99980129197706979</c:v>
                </c:pt>
                <c:pt idx="19761">
                  <c:v>0.9998087903930295</c:v>
                </c:pt>
                <c:pt idx="19762">
                  <c:v>0.99982378722494869</c:v>
                </c:pt>
                <c:pt idx="19763">
                  <c:v>0.99983503484888814</c:v>
                </c:pt>
                <c:pt idx="19764">
                  <c:v>0.99983878405686799</c:v>
                </c:pt>
                <c:pt idx="19765">
                  <c:v>0.99982753643292854</c:v>
                </c:pt>
                <c:pt idx="19766">
                  <c:v>0.9998162888089891</c:v>
                </c:pt>
                <c:pt idx="19767">
                  <c:v>0.99980129197706979</c:v>
                </c:pt>
                <c:pt idx="19768">
                  <c:v>0.99979004435313035</c:v>
                </c:pt>
                <c:pt idx="19769">
                  <c:v>0.99977879672919101</c:v>
                </c:pt>
                <c:pt idx="19770">
                  <c:v>0.99976754910525156</c:v>
                </c:pt>
                <c:pt idx="19771">
                  <c:v>0.99976005068929186</c:v>
                </c:pt>
                <c:pt idx="19772">
                  <c:v>0.99974505385737267</c:v>
                </c:pt>
                <c:pt idx="19773">
                  <c:v>0.99982378722494869</c:v>
                </c:pt>
                <c:pt idx="19774">
                  <c:v>0.9998087903930295</c:v>
                </c:pt>
                <c:pt idx="19775">
                  <c:v>0.99979754276909005</c:v>
                </c:pt>
                <c:pt idx="19776">
                  <c:v>0.9997937935611102</c:v>
                </c:pt>
                <c:pt idx="19777">
                  <c:v>0.99978629514515061</c:v>
                </c:pt>
                <c:pt idx="19778">
                  <c:v>0.99977504752121116</c:v>
                </c:pt>
                <c:pt idx="19779">
                  <c:v>0.99976379989727171</c:v>
                </c:pt>
                <c:pt idx="19780">
                  <c:v>0.99975255227333226</c:v>
                </c:pt>
                <c:pt idx="19781">
                  <c:v>0.99973755544141296</c:v>
                </c:pt>
                <c:pt idx="19782">
                  <c:v>0.9998087903930295</c:v>
                </c:pt>
                <c:pt idx="19783">
                  <c:v>0.99979754276909005</c:v>
                </c:pt>
                <c:pt idx="19784">
                  <c:v>0.99978629514515061</c:v>
                </c:pt>
                <c:pt idx="19785">
                  <c:v>0.99978629514515061</c:v>
                </c:pt>
                <c:pt idx="19786">
                  <c:v>0.99978254593717075</c:v>
                </c:pt>
                <c:pt idx="19787">
                  <c:v>0.9997712983132313</c:v>
                </c:pt>
                <c:pt idx="19788">
                  <c:v>0.99976005068929186</c:v>
                </c:pt>
                <c:pt idx="19789">
                  <c:v>0.99975255227333226</c:v>
                </c:pt>
                <c:pt idx="19790">
                  <c:v>0.99973755544141296</c:v>
                </c:pt>
                <c:pt idx="19791">
                  <c:v>0.9997712983132313</c:v>
                </c:pt>
                <c:pt idx="19792">
                  <c:v>0.99978629514515061</c:v>
                </c:pt>
                <c:pt idx="19793">
                  <c:v>0.99977504752121116</c:v>
                </c:pt>
                <c:pt idx="19794">
                  <c:v>0.99977504752121116</c:v>
                </c:pt>
                <c:pt idx="19795">
                  <c:v>0.9997712983132313</c:v>
                </c:pt>
                <c:pt idx="19796">
                  <c:v>0.9997712983132313</c:v>
                </c:pt>
                <c:pt idx="19797">
                  <c:v>0.99976379989727171</c:v>
                </c:pt>
                <c:pt idx="19798">
                  <c:v>0.99975630148131212</c:v>
                </c:pt>
                <c:pt idx="19799">
                  <c:v>0.99974130464939281</c:v>
                </c:pt>
                <c:pt idx="19800">
                  <c:v>0.99972630781747351</c:v>
                </c:pt>
                <c:pt idx="19801">
                  <c:v>0.99976005068929186</c:v>
                </c:pt>
                <c:pt idx="19802">
                  <c:v>0.99976754910525156</c:v>
                </c:pt>
                <c:pt idx="19803">
                  <c:v>0.99976754910525156</c:v>
                </c:pt>
                <c:pt idx="19804">
                  <c:v>0.9997712983132313</c:v>
                </c:pt>
                <c:pt idx="19805">
                  <c:v>0.9997712983132313</c:v>
                </c:pt>
                <c:pt idx="19806">
                  <c:v>0.99976754910525156</c:v>
                </c:pt>
                <c:pt idx="19807">
                  <c:v>0.99975630148131212</c:v>
                </c:pt>
                <c:pt idx="19808">
                  <c:v>0.99974130464939281</c:v>
                </c:pt>
                <c:pt idx="19809">
                  <c:v>0.99973005702545337</c:v>
                </c:pt>
                <c:pt idx="19810">
                  <c:v>0.99975255227333226</c:v>
                </c:pt>
                <c:pt idx="19811">
                  <c:v>0.99976379989727171</c:v>
                </c:pt>
                <c:pt idx="19812">
                  <c:v>0.9997712983132313</c:v>
                </c:pt>
                <c:pt idx="19813">
                  <c:v>0.99977504752121116</c:v>
                </c:pt>
                <c:pt idx="19814">
                  <c:v>0.99977504752121116</c:v>
                </c:pt>
                <c:pt idx="19815">
                  <c:v>0.99977504752121116</c:v>
                </c:pt>
                <c:pt idx="19816">
                  <c:v>0.9997712983132313</c:v>
                </c:pt>
                <c:pt idx="19817">
                  <c:v>0.99975255227333226</c:v>
                </c:pt>
                <c:pt idx="19818">
                  <c:v>0.99973380623343322</c:v>
                </c:pt>
                <c:pt idx="19819">
                  <c:v>0.99975255227333226</c:v>
                </c:pt>
                <c:pt idx="19820">
                  <c:v>0.99976754910525156</c:v>
                </c:pt>
                <c:pt idx="19821">
                  <c:v>0.99977504752121116</c:v>
                </c:pt>
                <c:pt idx="19822">
                  <c:v>0.99977879672919101</c:v>
                </c:pt>
                <c:pt idx="19823">
                  <c:v>0.99978254593717075</c:v>
                </c:pt>
                <c:pt idx="19824">
                  <c:v>0.99978629514515061</c:v>
                </c:pt>
                <c:pt idx="19825">
                  <c:v>0.99979004435313035</c:v>
                </c:pt>
                <c:pt idx="19826">
                  <c:v>0.9997712983132313</c:v>
                </c:pt>
                <c:pt idx="19827">
                  <c:v>0.99973755544141296</c:v>
                </c:pt>
                <c:pt idx="19828">
                  <c:v>0.99975255227333226</c:v>
                </c:pt>
                <c:pt idx="19829">
                  <c:v>0.99976754910525156</c:v>
                </c:pt>
                <c:pt idx="19830">
                  <c:v>0.99977879672919101</c:v>
                </c:pt>
                <c:pt idx="19831">
                  <c:v>0.99978254593717075</c:v>
                </c:pt>
                <c:pt idx="19832">
                  <c:v>0.99979004435313035</c:v>
                </c:pt>
                <c:pt idx="19833">
                  <c:v>0.99979754276909005</c:v>
                </c:pt>
                <c:pt idx="19834">
                  <c:v>0.99980504118504965</c:v>
                </c:pt>
                <c:pt idx="19835">
                  <c:v>0.9997937935611102</c:v>
                </c:pt>
                <c:pt idx="19836">
                  <c:v>0.99974130464939281</c:v>
                </c:pt>
                <c:pt idx="19837">
                  <c:v>0.99975630148131212</c:v>
                </c:pt>
                <c:pt idx="19838">
                  <c:v>0.99976754910525156</c:v>
                </c:pt>
                <c:pt idx="19839">
                  <c:v>0.99977879672919101</c:v>
                </c:pt>
                <c:pt idx="19840">
                  <c:v>0.99978629514515061</c:v>
                </c:pt>
                <c:pt idx="19841">
                  <c:v>0.99979754276909005</c:v>
                </c:pt>
                <c:pt idx="19842">
                  <c:v>0.9998087903930295</c:v>
                </c:pt>
                <c:pt idx="19843">
                  <c:v>0.99982003801696895</c:v>
                </c:pt>
                <c:pt idx="19844">
                  <c:v>0.99983878405686799</c:v>
                </c:pt>
                <c:pt idx="19845">
                  <c:v>0.99984253326484784</c:v>
                </c:pt>
                <c:pt idx="19846">
                  <c:v>0.99982753643292854</c:v>
                </c:pt>
                <c:pt idx="19847">
                  <c:v>0.9998087903930295</c:v>
                </c:pt>
                <c:pt idx="19848">
                  <c:v>0.99980129197706979</c:v>
                </c:pt>
                <c:pt idx="19849">
                  <c:v>0.99979004435313035</c:v>
                </c:pt>
                <c:pt idx="19850">
                  <c:v>0.99977879672919101</c:v>
                </c:pt>
                <c:pt idx="19851">
                  <c:v>0.9997712983132313</c:v>
                </c:pt>
                <c:pt idx="19852">
                  <c:v>0.99976005068929186</c:v>
                </c:pt>
                <c:pt idx="19853">
                  <c:v>0.99975255227333226</c:v>
                </c:pt>
                <c:pt idx="19854">
                  <c:v>0.9998162888089891</c:v>
                </c:pt>
                <c:pt idx="19855">
                  <c:v>0.9998087903930295</c:v>
                </c:pt>
                <c:pt idx="19856">
                  <c:v>0.99980129197706979</c:v>
                </c:pt>
                <c:pt idx="19857">
                  <c:v>0.9997937935611102</c:v>
                </c:pt>
                <c:pt idx="19858">
                  <c:v>0.99978629514515061</c:v>
                </c:pt>
                <c:pt idx="19859">
                  <c:v>0.99977504752121116</c:v>
                </c:pt>
                <c:pt idx="19860">
                  <c:v>0.99976379989727171</c:v>
                </c:pt>
                <c:pt idx="19861">
                  <c:v>0.99975255227333226</c:v>
                </c:pt>
                <c:pt idx="19862">
                  <c:v>0.99973755544141296</c:v>
                </c:pt>
                <c:pt idx="19863">
                  <c:v>0.99979004435313035</c:v>
                </c:pt>
                <c:pt idx="19864">
                  <c:v>0.99979004435313035</c:v>
                </c:pt>
                <c:pt idx="19865">
                  <c:v>0.99979004435313035</c:v>
                </c:pt>
                <c:pt idx="19866">
                  <c:v>0.99979004435313035</c:v>
                </c:pt>
                <c:pt idx="19867">
                  <c:v>0.99978254593717075</c:v>
                </c:pt>
                <c:pt idx="19868">
                  <c:v>0.99977504752121116</c:v>
                </c:pt>
                <c:pt idx="19869">
                  <c:v>0.99976005068929186</c:v>
                </c:pt>
                <c:pt idx="19870">
                  <c:v>0.99974880306535241</c:v>
                </c:pt>
                <c:pt idx="19871">
                  <c:v>0.99973755544141296</c:v>
                </c:pt>
                <c:pt idx="19872">
                  <c:v>0.99976754910525156</c:v>
                </c:pt>
                <c:pt idx="19873">
                  <c:v>0.99976754910525156</c:v>
                </c:pt>
                <c:pt idx="19874">
                  <c:v>0.99977879672919101</c:v>
                </c:pt>
                <c:pt idx="19875">
                  <c:v>0.99978254593717075</c:v>
                </c:pt>
                <c:pt idx="19876">
                  <c:v>0.99978254593717075</c:v>
                </c:pt>
                <c:pt idx="19877">
                  <c:v>0.9997712983132313</c:v>
                </c:pt>
                <c:pt idx="19878">
                  <c:v>0.99976005068929186</c:v>
                </c:pt>
                <c:pt idx="19879">
                  <c:v>0.99975255227333226</c:v>
                </c:pt>
                <c:pt idx="19880">
                  <c:v>0.99973755544141296</c:v>
                </c:pt>
                <c:pt idx="19881">
                  <c:v>0.99973755544141296</c:v>
                </c:pt>
                <c:pt idx="19882">
                  <c:v>0.99975255227333226</c:v>
                </c:pt>
                <c:pt idx="19883">
                  <c:v>0.99976754910525156</c:v>
                </c:pt>
                <c:pt idx="19884">
                  <c:v>0.9997712983132313</c:v>
                </c:pt>
                <c:pt idx="19885">
                  <c:v>0.9997712983132313</c:v>
                </c:pt>
                <c:pt idx="19886">
                  <c:v>0.9997712983132313</c:v>
                </c:pt>
                <c:pt idx="19887">
                  <c:v>0.99976379989727171</c:v>
                </c:pt>
                <c:pt idx="19888">
                  <c:v>0.99975255227333226</c:v>
                </c:pt>
                <c:pt idx="19889">
                  <c:v>0.99974130464939281</c:v>
                </c:pt>
                <c:pt idx="19890">
                  <c:v>0.99973005702545337</c:v>
                </c:pt>
                <c:pt idx="19891">
                  <c:v>0.99974880306535241</c:v>
                </c:pt>
                <c:pt idx="19892">
                  <c:v>0.99976379989727171</c:v>
                </c:pt>
                <c:pt idx="19893">
                  <c:v>0.99976754910525156</c:v>
                </c:pt>
                <c:pt idx="19894">
                  <c:v>0.9997712983132313</c:v>
                </c:pt>
                <c:pt idx="19895">
                  <c:v>0.99977504752121116</c:v>
                </c:pt>
                <c:pt idx="19896">
                  <c:v>0.99977504752121116</c:v>
                </c:pt>
                <c:pt idx="19897">
                  <c:v>0.99976754910525156</c:v>
                </c:pt>
                <c:pt idx="19898">
                  <c:v>0.99975255227333226</c:v>
                </c:pt>
                <c:pt idx="19899">
                  <c:v>0.99973380623343322</c:v>
                </c:pt>
                <c:pt idx="19900">
                  <c:v>0.99974880306535241</c:v>
                </c:pt>
                <c:pt idx="19901">
                  <c:v>0.99976005068929186</c:v>
                </c:pt>
                <c:pt idx="19902">
                  <c:v>0.99976754910525156</c:v>
                </c:pt>
                <c:pt idx="19903">
                  <c:v>0.99977504752121116</c:v>
                </c:pt>
                <c:pt idx="19904">
                  <c:v>0.99978629514515061</c:v>
                </c:pt>
                <c:pt idx="19905">
                  <c:v>0.9997937935611102</c:v>
                </c:pt>
                <c:pt idx="19906">
                  <c:v>0.99978629514515061</c:v>
                </c:pt>
                <c:pt idx="19907">
                  <c:v>0.9997712983132313</c:v>
                </c:pt>
                <c:pt idx="19908">
                  <c:v>0.99973755544141296</c:v>
                </c:pt>
                <c:pt idx="19909">
                  <c:v>0.99975255227333226</c:v>
                </c:pt>
                <c:pt idx="19910">
                  <c:v>0.99976379989727171</c:v>
                </c:pt>
                <c:pt idx="19911">
                  <c:v>0.9997712983132313</c:v>
                </c:pt>
                <c:pt idx="19912">
                  <c:v>0.99978254593717075</c:v>
                </c:pt>
                <c:pt idx="19913">
                  <c:v>0.99979004435313035</c:v>
                </c:pt>
                <c:pt idx="19914">
                  <c:v>0.99980129197706979</c:v>
                </c:pt>
                <c:pt idx="19915">
                  <c:v>0.99980504118504965</c:v>
                </c:pt>
                <c:pt idx="19916">
                  <c:v>0.99980129197706979</c:v>
                </c:pt>
                <c:pt idx="19917">
                  <c:v>0.99974130464939281</c:v>
                </c:pt>
                <c:pt idx="19918">
                  <c:v>0.99976005068929186</c:v>
                </c:pt>
                <c:pt idx="19919">
                  <c:v>0.99976754910525156</c:v>
                </c:pt>
                <c:pt idx="19920">
                  <c:v>0.99977879672919101</c:v>
                </c:pt>
                <c:pt idx="19921">
                  <c:v>0.99978629514515061</c:v>
                </c:pt>
                <c:pt idx="19922">
                  <c:v>0.99979754276909005</c:v>
                </c:pt>
                <c:pt idx="19923">
                  <c:v>0.9998087903930295</c:v>
                </c:pt>
                <c:pt idx="19924">
                  <c:v>0.99982003801696895</c:v>
                </c:pt>
                <c:pt idx="19925">
                  <c:v>0.99983878405686799</c:v>
                </c:pt>
                <c:pt idx="19926">
                  <c:v>0.99983878405686799</c:v>
                </c:pt>
                <c:pt idx="19927">
                  <c:v>0.99982753643292854</c:v>
                </c:pt>
                <c:pt idx="19928">
                  <c:v>0.9998087903930295</c:v>
                </c:pt>
                <c:pt idx="19929">
                  <c:v>0.99979754276909005</c:v>
                </c:pt>
                <c:pt idx="19930">
                  <c:v>0.99979004435313035</c:v>
                </c:pt>
                <c:pt idx="19931">
                  <c:v>0.99977879672919101</c:v>
                </c:pt>
                <c:pt idx="19932">
                  <c:v>0.9997712983132313</c:v>
                </c:pt>
                <c:pt idx="19933">
                  <c:v>0.99976005068929186</c:v>
                </c:pt>
                <c:pt idx="19934">
                  <c:v>0.99974505385737267</c:v>
                </c:pt>
                <c:pt idx="19935">
                  <c:v>0.99981253960100924</c:v>
                </c:pt>
                <c:pt idx="19936">
                  <c:v>0.9998087903930295</c:v>
                </c:pt>
                <c:pt idx="19937">
                  <c:v>0.99979754276909005</c:v>
                </c:pt>
                <c:pt idx="19938">
                  <c:v>0.99979004435313035</c:v>
                </c:pt>
                <c:pt idx="19939">
                  <c:v>0.99978629514515061</c:v>
                </c:pt>
                <c:pt idx="19940">
                  <c:v>0.99977504752121116</c:v>
                </c:pt>
                <c:pt idx="19941">
                  <c:v>0.99976379989727171</c:v>
                </c:pt>
                <c:pt idx="19942">
                  <c:v>0.99975255227333226</c:v>
                </c:pt>
                <c:pt idx="19943">
                  <c:v>0.99973755544141296</c:v>
                </c:pt>
                <c:pt idx="19944">
                  <c:v>0.99977504752121116</c:v>
                </c:pt>
                <c:pt idx="19945">
                  <c:v>0.99977879672919101</c:v>
                </c:pt>
                <c:pt idx="19946">
                  <c:v>0.99979004435313035</c:v>
                </c:pt>
                <c:pt idx="19947">
                  <c:v>0.99978629514515061</c:v>
                </c:pt>
                <c:pt idx="19948">
                  <c:v>0.99977879672919101</c:v>
                </c:pt>
                <c:pt idx="19949">
                  <c:v>0.99977504752121116</c:v>
                </c:pt>
                <c:pt idx="19950">
                  <c:v>0.99976379989727171</c:v>
                </c:pt>
                <c:pt idx="19951">
                  <c:v>0.99974880306535241</c:v>
                </c:pt>
                <c:pt idx="19952">
                  <c:v>0.99973755544141296</c:v>
                </c:pt>
                <c:pt idx="19953">
                  <c:v>0.99974505385737267</c:v>
                </c:pt>
                <c:pt idx="19954">
                  <c:v>0.99976379989727171</c:v>
                </c:pt>
                <c:pt idx="19955">
                  <c:v>0.99977879672919101</c:v>
                </c:pt>
                <c:pt idx="19956">
                  <c:v>0.99977879672919101</c:v>
                </c:pt>
                <c:pt idx="19957">
                  <c:v>0.99977504752121116</c:v>
                </c:pt>
                <c:pt idx="19958">
                  <c:v>0.9997712983132313</c:v>
                </c:pt>
                <c:pt idx="19959">
                  <c:v>0.99976005068929186</c:v>
                </c:pt>
                <c:pt idx="19960">
                  <c:v>0.99974880306535241</c:v>
                </c:pt>
                <c:pt idx="19961">
                  <c:v>0.99973755544141296</c:v>
                </c:pt>
                <c:pt idx="19962">
                  <c:v>0.99973005702545337</c:v>
                </c:pt>
                <c:pt idx="19963">
                  <c:v>0.99974880306535241</c:v>
                </c:pt>
                <c:pt idx="19964">
                  <c:v>0.99976754910525156</c:v>
                </c:pt>
                <c:pt idx="19965">
                  <c:v>0.9997712983132313</c:v>
                </c:pt>
                <c:pt idx="19966">
                  <c:v>0.9997712983132313</c:v>
                </c:pt>
                <c:pt idx="19967">
                  <c:v>0.9997712983132313</c:v>
                </c:pt>
                <c:pt idx="19968">
                  <c:v>0.99976005068929186</c:v>
                </c:pt>
                <c:pt idx="19969">
                  <c:v>0.99974880306535241</c:v>
                </c:pt>
                <c:pt idx="19970">
                  <c:v>0.99974130464939281</c:v>
                </c:pt>
                <c:pt idx="19971">
                  <c:v>0.99972630781747351</c:v>
                </c:pt>
                <c:pt idx="19972">
                  <c:v>0.99974880306535241</c:v>
                </c:pt>
                <c:pt idx="19973">
                  <c:v>0.99976379989727171</c:v>
                </c:pt>
                <c:pt idx="19974">
                  <c:v>0.99976754910525156</c:v>
                </c:pt>
                <c:pt idx="19975">
                  <c:v>0.9997712983132313</c:v>
                </c:pt>
                <c:pt idx="19976">
                  <c:v>0.99977879672919101</c:v>
                </c:pt>
                <c:pt idx="19977">
                  <c:v>0.9997712983132313</c:v>
                </c:pt>
                <c:pt idx="19978">
                  <c:v>0.99976379989727171</c:v>
                </c:pt>
                <c:pt idx="19979">
                  <c:v>0.99975630148131212</c:v>
                </c:pt>
                <c:pt idx="19980">
                  <c:v>0.99973005702545337</c:v>
                </c:pt>
                <c:pt idx="19981">
                  <c:v>0.99974880306535241</c:v>
                </c:pt>
                <c:pt idx="19982">
                  <c:v>0.99976379989727171</c:v>
                </c:pt>
                <c:pt idx="19983">
                  <c:v>0.99976754910525156</c:v>
                </c:pt>
                <c:pt idx="19984">
                  <c:v>0.99977504752121116</c:v>
                </c:pt>
                <c:pt idx="19985">
                  <c:v>0.99978629514515061</c:v>
                </c:pt>
                <c:pt idx="19986">
                  <c:v>0.99979004435313035</c:v>
                </c:pt>
                <c:pt idx="19987">
                  <c:v>0.99978254593717075</c:v>
                </c:pt>
                <c:pt idx="19988">
                  <c:v>0.99978254593717075</c:v>
                </c:pt>
                <c:pt idx="19989">
                  <c:v>0.99973755544141296</c:v>
                </c:pt>
                <c:pt idx="19990">
                  <c:v>0.99975255227333226</c:v>
                </c:pt>
                <c:pt idx="19991">
                  <c:v>0.99976379989727171</c:v>
                </c:pt>
                <c:pt idx="19992">
                  <c:v>0.9997712983132313</c:v>
                </c:pt>
                <c:pt idx="19993">
                  <c:v>0.99978254593717075</c:v>
                </c:pt>
                <c:pt idx="19994">
                  <c:v>0.9997937935611102</c:v>
                </c:pt>
                <c:pt idx="19995">
                  <c:v>0.99980129197706979</c:v>
                </c:pt>
                <c:pt idx="19996">
                  <c:v>0.99979754276909005</c:v>
                </c:pt>
                <c:pt idx="19997">
                  <c:v>0.99981253960100924</c:v>
                </c:pt>
                <c:pt idx="19998">
                  <c:v>0.99974505385737267</c:v>
                </c:pt>
                <c:pt idx="19999">
                  <c:v>0.99975630148131212</c:v>
                </c:pt>
                <c:pt idx="20000">
                  <c:v>0.99976754910525156</c:v>
                </c:pt>
                <c:pt idx="20001">
                  <c:v>0.99977879672919101</c:v>
                </c:pt>
                <c:pt idx="20002">
                  <c:v>0.99979004435313035</c:v>
                </c:pt>
                <c:pt idx="20003">
                  <c:v>0.99979754276909005</c:v>
                </c:pt>
                <c:pt idx="20004">
                  <c:v>0.9998087903930295</c:v>
                </c:pt>
                <c:pt idx="20005">
                  <c:v>0.99982378722494869</c:v>
                </c:pt>
                <c:pt idx="20006">
                  <c:v>0.99983878405686799</c:v>
                </c:pt>
                <c:pt idx="20007">
                  <c:v>0.99984253326484784</c:v>
                </c:pt>
                <c:pt idx="20008">
                  <c:v>0.99982378722494869</c:v>
                </c:pt>
                <c:pt idx="20009">
                  <c:v>0.99981253960100924</c:v>
                </c:pt>
                <c:pt idx="20010">
                  <c:v>0.99980129197706979</c:v>
                </c:pt>
                <c:pt idx="20011">
                  <c:v>0.99978629514515061</c:v>
                </c:pt>
                <c:pt idx="20012">
                  <c:v>0.99977879672919101</c:v>
                </c:pt>
                <c:pt idx="20013">
                  <c:v>0.9997712983132313</c:v>
                </c:pt>
                <c:pt idx="20014">
                  <c:v>0.99976005068929186</c:v>
                </c:pt>
                <c:pt idx="20015">
                  <c:v>0.99974505385737267</c:v>
                </c:pt>
                <c:pt idx="20016">
                  <c:v>0.99981253960100924</c:v>
                </c:pt>
                <c:pt idx="20017">
                  <c:v>0.99980504118504965</c:v>
                </c:pt>
                <c:pt idx="20018">
                  <c:v>0.99980129197706979</c:v>
                </c:pt>
                <c:pt idx="20019">
                  <c:v>0.99979004435313035</c:v>
                </c:pt>
                <c:pt idx="20020">
                  <c:v>0.99978254593717075</c:v>
                </c:pt>
                <c:pt idx="20021">
                  <c:v>0.99977504752121116</c:v>
                </c:pt>
                <c:pt idx="20022">
                  <c:v>0.99976754910525156</c:v>
                </c:pt>
                <c:pt idx="20023">
                  <c:v>0.99975255227333226</c:v>
                </c:pt>
                <c:pt idx="20024">
                  <c:v>0.99973755544141296</c:v>
                </c:pt>
                <c:pt idx="20025">
                  <c:v>0.99977504752121116</c:v>
                </c:pt>
                <c:pt idx="20026">
                  <c:v>0.99979004435313035</c:v>
                </c:pt>
                <c:pt idx="20027">
                  <c:v>0.99978629514515061</c:v>
                </c:pt>
                <c:pt idx="20028">
                  <c:v>0.99977879672919101</c:v>
                </c:pt>
                <c:pt idx="20029">
                  <c:v>0.99978254593717075</c:v>
                </c:pt>
                <c:pt idx="20030">
                  <c:v>0.99977504752121116</c:v>
                </c:pt>
                <c:pt idx="20031">
                  <c:v>0.99976379989727171</c:v>
                </c:pt>
                <c:pt idx="20032">
                  <c:v>0.99974880306535241</c:v>
                </c:pt>
                <c:pt idx="20033">
                  <c:v>0.99973755544141296</c:v>
                </c:pt>
                <c:pt idx="20034">
                  <c:v>0.99975255227333226</c:v>
                </c:pt>
                <c:pt idx="20035">
                  <c:v>0.99976754910525156</c:v>
                </c:pt>
                <c:pt idx="20036">
                  <c:v>0.99977504752121116</c:v>
                </c:pt>
                <c:pt idx="20037">
                  <c:v>0.9997712983132313</c:v>
                </c:pt>
                <c:pt idx="20038">
                  <c:v>0.99977504752121116</c:v>
                </c:pt>
                <c:pt idx="20039">
                  <c:v>0.9997712983132313</c:v>
                </c:pt>
                <c:pt idx="20040">
                  <c:v>0.99976379989727171</c:v>
                </c:pt>
                <c:pt idx="20041">
                  <c:v>0.99974880306535241</c:v>
                </c:pt>
                <c:pt idx="20042">
                  <c:v>0.99973755544141296</c:v>
                </c:pt>
                <c:pt idx="20043">
                  <c:v>0.99973005702545337</c:v>
                </c:pt>
                <c:pt idx="20044">
                  <c:v>0.99974880306535241</c:v>
                </c:pt>
                <c:pt idx="20045">
                  <c:v>0.99976754910525156</c:v>
                </c:pt>
                <c:pt idx="20046">
                  <c:v>0.99976754910525156</c:v>
                </c:pt>
                <c:pt idx="20047">
                  <c:v>0.9997712983132313</c:v>
                </c:pt>
                <c:pt idx="20048">
                  <c:v>0.9997712983132313</c:v>
                </c:pt>
                <c:pt idx="20049">
                  <c:v>0.99976005068929186</c:v>
                </c:pt>
                <c:pt idx="20050">
                  <c:v>0.99974880306535241</c:v>
                </c:pt>
                <c:pt idx="20051">
                  <c:v>0.99973755544141296</c:v>
                </c:pt>
                <c:pt idx="20052">
                  <c:v>0.99973005702545337</c:v>
                </c:pt>
                <c:pt idx="20053">
                  <c:v>0.99974880306535241</c:v>
                </c:pt>
                <c:pt idx="20054">
                  <c:v>0.99976379989727171</c:v>
                </c:pt>
                <c:pt idx="20055">
                  <c:v>0.9997712983132313</c:v>
                </c:pt>
                <c:pt idx="20056">
                  <c:v>0.99977504752121116</c:v>
                </c:pt>
                <c:pt idx="20057">
                  <c:v>0.99977879672919101</c:v>
                </c:pt>
                <c:pt idx="20058">
                  <c:v>0.9997712983132313</c:v>
                </c:pt>
                <c:pt idx="20059">
                  <c:v>0.99976005068929186</c:v>
                </c:pt>
                <c:pt idx="20060">
                  <c:v>0.99975255227333226</c:v>
                </c:pt>
                <c:pt idx="20061">
                  <c:v>0.99973380623343322</c:v>
                </c:pt>
                <c:pt idx="20062">
                  <c:v>0.99975255227333226</c:v>
                </c:pt>
                <c:pt idx="20063">
                  <c:v>0.99976379989727171</c:v>
                </c:pt>
                <c:pt idx="20064">
                  <c:v>0.99977504752121116</c:v>
                </c:pt>
                <c:pt idx="20065">
                  <c:v>0.99977879672919101</c:v>
                </c:pt>
                <c:pt idx="20066">
                  <c:v>0.99978629514515061</c:v>
                </c:pt>
                <c:pt idx="20067">
                  <c:v>0.99978629514515061</c:v>
                </c:pt>
                <c:pt idx="20068">
                  <c:v>0.99977504752121116</c:v>
                </c:pt>
                <c:pt idx="20069">
                  <c:v>0.99978254593717075</c:v>
                </c:pt>
                <c:pt idx="20070">
                  <c:v>0.99973755544141296</c:v>
                </c:pt>
                <c:pt idx="20071">
                  <c:v>0.99975255227333226</c:v>
                </c:pt>
                <c:pt idx="20072">
                  <c:v>0.99976379989727171</c:v>
                </c:pt>
                <c:pt idx="20073">
                  <c:v>0.99977504752121116</c:v>
                </c:pt>
                <c:pt idx="20074">
                  <c:v>0.99978254593717075</c:v>
                </c:pt>
                <c:pt idx="20075">
                  <c:v>0.9997937935611102</c:v>
                </c:pt>
                <c:pt idx="20076">
                  <c:v>0.99980129197706979</c:v>
                </c:pt>
                <c:pt idx="20077">
                  <c:v>0.99980129197706979</c:v>
                </c:pt>
                <c:pt idx="20078">
                  <c:v>0.99981253960100924</c:v>
                </c:pt>
                <c:pt idx="20079">
                  <c:v>0.99974505385737267</c:v>
                </c:pt>
                <c:pt idx="20080">
                  <c:v>0.99975630148131212</c:v>
                </c:pt>
                <c:pt idx="20081">
                  <c:v>0.99976754910525156</c:v>
                </c:pt>
                <c:pt idx="20082">
                  <c:v>0.99977879672919101</c:v>
                </c:pt>
                <c:pt idx="20083">
                  <c:v>0.99979004435313035</c:v>
                </c:pt>
                <c:pt idx="20084">
                  <c:v>0.99979754276909005</c:v>
                </c:pt>
                <c:pt idx="20085">
                  <c:v>0.9998087903930295</c:v>
                </c:pt>
                <c:pt idx="20086">
                  <c:v>0.99982753643292854</c:v>
                </c:pt>
                <c:pt idx="20087">
                  <c:v>0.99984253326484784</c:v>
                </c:pt>
                <c:pt idx="20088">
                  <c:v>0.99984628247282759</c:v>
                </c:pt>
                <c:pt idx="20089">
                  <c:v>0.99982378722494869</c:v>
                </c:pt>
                <c:pt idx="20090">
                  <c:v>0.99981253960100924</c:v>
                </c:pt>
                <c:pt idx="20091">
                  <c:v>0.99980129197706979</c:v>
                </c:pt>
                <c:pt idx="20092">
                  <c:v>0.99979004435313035</c:v>
                </c:pt>
                <c:pt idx="20093">
                  <c:v>0.99977879672919101</c:v>
                </c:pt>
                <c:pt idx="20094">
                  <c:v>0.99976754910525156</c:v>
                </c:pt>
                <c:pt idx="20095">
                  <c:v>0.99975630148131212</c:v>
                </c:pt>
                <c:pt idx="20096">
                  <c:v>0.99974505385737267</c:v>
                </c:pt>
                <c:pt idx="20097">
                  <c:v>0.99981253960100924</c:v>
                </c:pt>
                <c:pt idx="20098">
                  <c:v>0.99980504118504965</c:v>
                </c:pt>
                <c:pt idx="20099">
                  <c:v>0.99980129197706979</c:v>
                </c:pt>
                <c:pt idx="20100">
                  <c:v>0.9997937935611102</c:v>
                </c:pt>
                <c:pt idx="20101">
                  <c:v>0.99978254593717075</c:v>
                </c:pt>
                <c:pt idx="20102">
                  <c:v>0.99977504752121116</c:v>
                </c:pt>
                <c:pt idx="20103">
                  <c:v>0.99976754910525156</c:v>
                </c:pt>
                <c:pt idx="20104">
                  <c:v>0.99975255227333226</c:v>
                </c:pt>
                <c:pt idx="20105">
                  <c:v>0.99973755544141296</c:v>
                </c:pt>
                <c:pt idx="20106">
                  <c:v>0.99977879672919101</c:v>
                </c:pt>
                <c:pt idx="20107">
                  <c:v>0.9997937935611102</c:v>
                </c:pt>
                <c:pt idx="20108">
                  <c:v>0.99978629514515061</c:v>
                </c:pt>
                <c:pt idx="20109">
                  <c:v>0.99977879672919101</c:v>
                </c:pt>
                <c:pt idx="20110">
                  <c:v>0.99978254593717075</c:v>
                </c:pt>
                <c:pt idx="20111">
                  <c:v>0.99977504752121116</c:v>
                </c:pt>
                <c:pt idx="20112">
                  <c:v>0.99976379989727171</c:v>
                </c:pt>
                <c:pt idx="20113">
                  <c:v>0.99974880306535241</c:v>
                </c:pt>
                <c:pt idx="20114">
                  <c:v>0.99973755544141296</c:v>
                </c:pt>
                <c:pt idx="20115">
                  <c:v>0.99975630148131212</c:v>
                </c:pt>
                <c:pt idx="20116">
                  <c:v>0.99977504752121116</c:v>
                </c:pt>
                <c:pt idx="20117">
                  <c:v>0.99977504752121116</c:v>
                </c:pt>
                <c:pt idx="20118">
                  <c:v>0.9997712983132313</c:v>
                </c:pt>
                <c:pt idx="20119">
                  <c:v>0.99977504752121116</c:v>
                </c:pt>
                <c:pt idx="20120">
                  <c:v>0.99977504752121116</c:v>
                </c:pt>
                <c:pt idx="20121">
                  <c:v>0.99976379989727171</c:v>
                </c:pt>
                <c:pt idx="20122">
                  <c:v>0.99974880306535241</c:v>
                </c:pt>
                <c:pt idx="20123">
                  <c:v>0.99973755544141296</c:v>
                </c:pt>
                <c:pt idx="20124">
                  <c:v>0.99973005702545337</c:v>
                </c:pt>
                <c:pt idx="20125">
                  <c:v>0.99974880306535241</c:v>
                </c:pt>
                <c:pt idx="20126">
                  <c:v>0.99976379989727171</c:v>
                </c:pt>
                <c:pt idx="20127">
                  <c:v>0.99976754910525156</c:v>
                </c:pt>
                <c:pt idx="20128">
                  <c:v>0.99976754910525156</c:v>
                </c:pt>
                <c:pt idx="20129">
                  <c:v>0.9997712983132313</c:v>
                </c:pt>
                <c:pt idx="20130">
                  <c:v>0.99976005068929186</c:v>
                </c:pt>
                <c:pt idx="20131">
                  <c:v>0.99974880306535241</c:v>
                </c:pt>
                <c:pt idx="20132">
                  <c:v>0.99973755544141296</c:v>
                </c:pt>
                <c:pt idx="20133">
                  <c:v>0.99973005702545337</c:v>
                </c:pt>
                <c:pt idx="20134">
                  <c:v>0.99975255227333226</c:v>
                </c:pt>
                <c:pt idx="20135">
                  <c:v>0.99976379989727171</c:v>
                </c:pt>
                <c:pt idx="20136">
                  <c:v>0.9997712983132313</c:v>
                </c:pt>
                <c:pt idx="20137">
                  <c:v>0.99977504752121116</c:v>
                </c:pt>
                <c:pt idx="20138">
                  <c:v>0.99977504752121116</c:v>
                </c:pt>
                <c:pt idx="20139">
                  <c:v>0.99977504752121116</c:v>
                </c:pt>
                <c:pt idx="20140">
                  <c:v>0.99976379989727171</c:v>
                </c:pt>
                <c:pt idx="20141">
                  <c:v>0.99975255227333226</c:v>
                </c:pt>
                <c:pt idx="20142">
                  <c:v>0.99973380623343322</c:v>
                </c:pt>
                <c:pt idx="20143">
                  <c:v>0.99975255227333226</c:v>
                </c:pt>
                <c:pt idx="20144">
                  <c:v>0.99976379989727171</c:v>
                </c:pt>
                <c:pt idx="20145">
                  <c:v>0.9997712983132313</c:v>
                </c:pt>
                <c:pt idx="20146">
                  <c:v>0.99977879672919101</c:v>
                </c:pt>
                <c:pt idx="20147">
                  <c:v>0.99978254593717075</c:v>
                </c:pt>
                <c:pt idx="20148">
                  <c:v>0.99979004435313035</c:v>
                </c:pt>
                <c:pt idx="20149">
                  <c:v>0.99978254593717075</c:v>
                </c:pt>
                <c:pt idx="20150">
                  <c:v>0.99978254593717075</c:v>
                </c:pt>
                <c:pt idx="20151">
                  <c:v>0.99973755544141296</c:v>
                </c:pt>
                <c:pt idx="20152">
                  <c:v>0.99975255227333226</c:v>
                </c:pt>
                <c:pt idx="20153">
                  <c:v>0.99976379989727171</c:v>
                </c:pt>
                <c:pt idx="20154">
                  <c:v>0.99977504752121116</c:v>
                </c:pt>
                <c:pt idx="20155">
                  <c:v>0.99978254593717075</c:v>
                </c:pt>
                <c:pt idx="20156">
                  <c:v>0.99979004435313035</c:v>
                </c:pt>
                <c:pt idx="20157">
                  <c:v>0.99979754276909005</c:v>
                </c:pt>
                <c:pt idx="20158">
                  <c:v>0.99980504118504965</c:v>
                </c:pt>
                <c:pt idx="20159">
                  <c:v>0.9998162888089891</c:v>
                </c:pt>
                <c:pt idx="20160">
                  <c:v>0.99974505385737267</c:v>
                </c:pt>
                <c:pt idx="20161">
                  <c:v>0.99975630148131212</c:v>
                </c:pt>
                <c:pt idx="20162">
                  <c:v>0.99976754910525156</c:v>
                </c:pt>
                <c:pt idx="20163">
                  <c:v>0.99977879672919101</c:v>
                </c:pt>
                <c:pt idx="20164">
                  <c:v>0.99979004435313035</c:v>
                </c:pt>
                <c:pt idx="20165">
                  <c:v>0.99980129197706979</c:v>
                </c:pt>
                <c:pt idx="20166">
                  <c:v>0.9998087903930295</c:v>
                </c:pt>
                <c:pt idx="20167">
                  <c:v>0.99982753643292854</c:v>
                </c:pt>
                <c:pt idx="20168">
                  <c:v>0.99984628247282759</c:v>
                </c:pt>
                <c:pt idx="20169">
                  <c:v>0.99984253326484784</c:v>
                </c:pt>
                <c:pt idx="20170">
                  <c:v>0.99982753643292854</c:v>
                </c:pt>
                <c:pt idx="20171">
                  <c:v>0.9998087903930295</c:v>
                </c:pt>
                <c:pt idx="20172">
                  <c:v>0.99980129197706979</c:v>
                </c:pt>
                <c:pt idx="20173">
                  <c:v>0.99979004435313035</c:v>
                </c:pt>
                <c:pt idx="20174">
                  <c:v>0.99977879672919101</c:v>
                </c:pt>
                <c:pt idx="20175">
                  <c:v>0.99976754910525156</c:v>
                </c:pt>
                <c:pt idx="20176">
                  <c:v>0.99975630148131212</c:v>
                </c:pt>
                <c:pt idx="20177">
                  <c:v>0.99974505385737267</c:v>
                </c:pt>
                <c:pt idx="20178">
                  <c:v>0.99981253960100924</c:v>
                </c:pt>
                <c:pt idx="20179">
                  <c:v>0.99980504118504965</c:v>
                </c:pt>
                <c:pt idx="20180">
                  <c:v>0.99979754276909005</c:v>
                </c:pt>
                <c:pt idx="20181">
                  <c:v>0.9997937935611102</c:v>
                </c:pt>
                <c:pt idx="20182">
                  <c:v>0.99978629514515061</c:v>
                </c:pt>
                <c:pt idx="20183">
                  <c:v>0.99977504752121116</c:v>
                </c:pt>
                <c:pt idx="20184">
                  <c:v>0.99976754910525156</c:v>
                </c:pt>
                <c:pt idx="20185">
                  <c:v>0.99975255227333226</c:v>
                </c:pt>
                <c:pt idx="20186">
                  <c:v>0.99973755544141296</c:v>
                </c:pt>
                <c:pt idx="20187">
                  <c:v>0.99978254593717075</c:v>
                </c:pt>
                <c:pt idx="20188">
                  <c:v>0.9997937935611102</c:v>
                </c:pt>
                <c:pt idx="20189">
                  <c:v>0.99978629514515061</c:v>
                </c:pt>
                <c:pt idx="20190">
                  <c:v>0.99978254593717075</c:v>
                </c:pt>
                <c:pt idx="20191">
                  <c:v>0.99977879672919101</c:v>
                </c:pt>
                <c:pt idx="20192">
                  <c:v>0.99977504752121116</c:v>
                </c:pt>
                <c:pt idx="20193">
                  <c:v>0.99976379989727171</c:v>
                </c:pt>
                <c:pt idx="20194">
                  <c:v>0.99974880306535241</c:v>
                </c:pt>
                <c:pt idx="20195">
                  <c:v>0.99973755544141296</c:v>
                </c:pt>
                <c:pt idx="20196">
                  <c:v>0.99975630148131212</c:v>
                </c:pt>
                <c:pt idx="20197">
                  <c:v>0.99977504752121116</c:v>
                </c:pt>
                <c:pt idx="20198">
                  <c:v>0.9997712983132313</c:v>
                </c:pt>
                <c:pt idx="20199">
                  <c:v>0.9997712983132313</c:v>
                </c:pt>
                <c:pt idx="20200">
                  <c:v>0.99977504752121116</c:v>
                </c:pt>
                <c:pt idx="20201">
                  <c:v>0.99977504752121116</c:v>
                </c:pt>
                <c:pt idx="20202">
                  <c:v>0.99976379989727171</c:v>
                </c:pt>
                <c:pt idx="20203">
                  <c:v>0.99974880306535241</c:v>
                </c:pt>
                <c:pt idx="20204">
                  <c:v>0.99973755544141296</c:v>
                </c:pt>
                <c:pt idx="20205">
                  <c:v>0.99973005702545337</c:v>
                </c:pt>
                <c:pt idx="20206">
                  <c:v>0.99974880306535241</c:v>
                </c:pt>
                <c:pt idx="20207">
                  <c:v>0.99976379989727171</c:v>
                </c:pt>
                <c:pt idx="20208">
                  <c:v>0.99976379989727171</c:v>
                </c:pt>
                <c:pt idx="20209">
                  <c:v>0.99976754910525156</c:v>
                </c:pt>
                <c:pt idx="20210">
                  <c:v>0.9997712983132313</c:v>
                </c:pt>
                <c:pt idx="20211">
                  <c:v>0.99976379989727171</c:v>
                </c:pt>
                <c:pt idx="20212">
                  <c:v>0.99975255227333226</c:v>
                </c:pt>
                <c:pt idx="20213">
                  <c:v>0.99973755544141296</c:v>
                </c:pt>
                <c:pt idx="20214">
                  <c:v>0.99972630781747351</c:v>
                </c:pt>
                <c:pt idx="20215">
                  <c:v>0.99975255227333226</c:v>
                </c:pt>
                <c:pt idx="20216">
                  <c:v>0.99976379989727171</c:v>
                </c:pt>
                <c:pt idx="20217">
                  <c:v>0.9997712983132313</c:v>
                </c:pt>
                <c:pt idx="20218">
                  <c:v>0.99977504752121116</c:v>
                </c:pt>
                <c:pt idx="20219">
                  <c:v>0.99977879672919101</c:v>
                </c:pt>
                <c:pt idx="20220">
                  <c:v>0.99977879672919101</c:v>
                </c:pt>
                <c:pt idx="20221">
                  <c:v>0.99976379989727171</c:v>
                </c:pt>
                <c:pt idx="20222">
                  <c:v>0.99974880306535241</c:v>
                </c:pt>
                <c:pt idx="20223">
                  <c:v>0.99973005702545337</c:v>
                </c:pt>
                <c:pt idx="20224">
                  <c:v>0.99975255227333226</c:v>
                </c:pt>
                <c:pt idx="20225">
                  <c:v>0.99976379989727171</c:v>
                </c:pt>
                <c:pt idx="20226">
                  <c:v>0.9997712983132313</c:v>
                </c:pt>
                <c:pt idx="20227">
                  <c:v>0.99977879672919101</c:v>
                </c:pt>
                <c:pt idx="20228">
                  <c:v>0.99978254593717075</c:v>
                </c:pt>
                <c:pt idx="20229">
                  <c:v>0.99979004435313035</c:v>
                </c:pt>
                <c:pt idx="20230">
                  <c:v>0.99978254593717075</c:v>
                </c:pt>
                <c:pt idx="20231">
                  <c:v>0.99977504752121116</c:v>
                </c:pt>
                <c:pt idx="20232">
                  <c:v>0.99973755544141296</c:v>
                </c:pt>
                <c:pt idx="20233">
                  <c:v>0.99975255227333226</c:v>
                </c:pt>
                <c:pt idx="20234">
                  <c:v>0.99976379989727171</c:v>
                </c:pt>
                <c:pt idx="20235">
                  <c:v>0.9997712983132313</c:v>
                </c:pt>
                <c:pt idx="20236">
                  <c:v>0.99978254593717075</c:v>
                </c:pt>
                <c:pt idx="20237">
                  <c:v>0.99979004435313035</c:v>
                </c:pt>
                <c:pt idx="20238">
                  <c:v>0.99979754276909005</c:v>
                </c:pt>
                <c:pt idx="20239">
                  <c:v>0.99980504118504965</c:v>
                </c:pt>
                <c:pt idx="20240">
                  <c:v>0.9998087903930295</c:v>
                </c:pt>
                <c:pt idx="20241">
                  <c:v>0.99974505385737267</c:v>
                </c:pt>
                <c:pt idx="20242">
                  <c:v>0.99975630148131212</c:v>
                </c:pt>
                <c:pt idx="20243">
                  <c:v>0.99976754910525156</c:v>
                </c:pt>
                <c:pt idx="20244">
                  <c:v>0.99977879672919101</c:v>
                </c:pt>
                <c:pt idx="20245">
                  <c:v>0.99979004435313035</c:v>
                </c:pt>
                <c:pt idx="20246">
                  <c:v>0.99980129197706979</c:v>
                </c:pt>
                <c:pt idx="20247">
                  <c:v>0.9998087903930295</c:v>
                </c:pt>
                <c:pt idx="20248">
                  <c:v>0.99982753643292854</c:v>
                </c:pt>
                <c:pt idx="20249">
                  <c:v>0.99984253326484784</c:v>
                </c:pt>
                <c:pt idx="20250">
                  <c:v>0.99983878405686799</c:v>
                </c:pt>
                <c:pt idx="20251">
                  <c:v>0.99982378722494869</c:v>
                </c:pt>
                <c:pt idx="20252">
                  <c:v>0.99981253960100924</c:v>
                </c:pt>
                <c:pt idx="20253">
                  <c:v>0.99980129197706979</c:v>
                </c:pt>
                <c:pt idx="20254">
                  <c:v>0.99979004435313035</c:v>
                </c:pt>
                <c:pt idx="20255">
                  <c:v>0.99977879672919101</c:v>
                </c:pt>
                <c:pt idx="20256">
                  <c:v>0.99976754910525156</c:v>
                </c:pt>
                <c:pt idx="20257">
                  <c:v>0.99975630148131212</c:v>
                </c:pt>
                <c:pt idx="20258">
                  <c:v>0.99974130464939281</c:v>
                </c:pt>
                <c:pt idx="20259">
                  <c:v>0.9998162888089891</c:v>
                </c:pt>
                <c:pt idx="20260">
                  <c:v>0.9998087903930295</c:v>
                </c:pt>
                <c:pt idx="20261">
                  <c:v>0.99980129197706979</c:v>
                </c:pt>
                <c:pt idx="20262">
                  <c:v>0.9997937935611102</c:v>
                </c:pt>
                <c:pt idx="20263">
                  <c:v>0.99978254593717075</c:v>
                </c:pt>
                <c:pt idx="20264">
                  <c:v>0.99977504752121116</c:v>
                </c:pt>
                <c:pt idx="20265">
                  <c:v>0.99976754910525156</c:v>
                </c:pt>
                <c:pt idx="20266">
                  <c:v>0.99975255227333226</c:v>
                </c:pt>
                <c:pt idx="20267">
                  <c:v>0.99973755544141296</c:v>
                </c:pt>
                <c:pt idx="20268">
                  <c:v>0.99979004435313035</c:v>
                </c:pt>
                <c:pt idx="20269">
                  <c:v>0.9997937935611102</c:v>
                </c:pt>
                <c:pt idx="20270">
                  <c:v>0.99979004435313035</c:v>
                </c:pt>
                <c:pt idx="20271">
                  <c:v>0.99978629514515061</c:v>
                </c:pt>
                <c:pt idx="20272">
                  <c:v>0.99977879672919101</c:v>
                </c:pt>
                <c:pt idx="20273">
                  <c:v>0.99977504752121116</c:v>
                </c:pt>
                <c:pt idx="20274">
                  <c:v>0.99976379989727171</c:v>
                </c:pt>
                <c:pt idx="20275">
                  <c:v>0.99975255227333226</c:v>
                </c:pt>
                <c:pt idx="20276">
                  <c:v>0.99973755544141296</c:v>
                </c:pt>
                <c:pt idx="20277">
                  <c:v>0.99976379989727171</c:v>
                </c:pt>
                <c:pt idx="20278">
                  <c:v>0.99977879672919101</c:v>
                </c:pt>
                <c:pt idx="20279">
                  <c:v>0.99977504752121116</c:v>
                </c:pt>
                <c:pt idx="20280">
                  <c:v>0.99977504752121116</c:v>
                </c:pt>
                <c:pt idx="20281">
                  <c:v>0.99977504752121116</c:v>
                </c:pt>
                <c:pt idx="20282">
                  <c:v>0.9997712983132313</c:v>
                </c:pt>
                <c:pt idx="20283">
                  <c:v>0.99976379989727171</c:v>
                </c:pt>
                <c:pt idx="20284">
                  <c:v>0.99975255227333226</c:v>
                </c:pt>
                <c:pt idx="20285">
                  <c:v>0.99974130464939281</c:v>
                </c:pt>
                <c:pt idx="20286">
                  <c:v>0.99973380623343322</c:v>
                </c:pt>
                <c:pt idx="20287">
                  <c:v>0.99975255227333226</c:v>
                </c:pt>
                <c:pt idx="20288">
                  <c:v>0.99976379989727171</c:v>
                </c:pt>
                <c:pt idx="20289">
                  <c:v>0.99976754910525156</c:v>
                </c:pt>
                <c:pt idx="20290">
                  <c:v>0.9997712983132313</c:v>
                </c:pt>
                <c:pt idx="20291">
                  <c:v>0.99976754910525156</c:v>
                </c:pt>
                <c:pt idx="20292">
                  <c:v>0.99976379989727171</c:v>
                </c:pt>
                <c:pt idx="20293">
                  <c:v>0.99975255227333226</c:v>
                </c:pt>
                <c:pt idx="20294">
                  <c:v>0.99974130464939281</c:v>
                </c:pt>
                <c:pt idx="20295">
                  <c:v>0.99972630781747351</c:v>
                </c:pt>
                <c:pt idx="20296">
                  <c:v>0.99974880306535241</c:v>
                </c:pt>
                <c:pt idx="20297">
                  <c:v>0.99976379989727171</c:v>
                </c:pt>
                <c:pt idx="20298">
                  <c:v>0.9997712983132313</c:v>
                </c:pt>
                <c:pt idx="20299">
                  <c:v>0.99977504752121116</c:v>
                </c:pt>
                <c:pt idx="20300">
                  <c:v>0.99977879672919101</c:v>
                </c:pt>
                <c:pt idx="20301">
                  <c:v>0.99977504752121116</c:v>
                </c:pt>
                <c:pt idx="20302">
                  <c:v>0.99976754910525156</c:v>
                </c:pt>
                <c:pt idx="20303">
                  <c:v>0.99975630148131212</c:v>
                </c:pt>
                <c:pt idx="20304">
                  <c:v>0.99973380623343322</c:v>
                </c:pt>
                <c:pt idx="20305">
                  <c:v>0.99975255227333226</c:v>
                </c:pt>
                <c:pt idx="20306">
                  <c:v>0.99976379989727171</c:v>
                </c:pt>
                <c:pt idx="20307">
                  <c:v>0.99977504752121116</c:v>
                </c:pt>
                <c:pt idx="20308">
                  <c:v>0.99978254593717075</c:v>
                </c:pt>
                <c:pt idx="20309">
                  <c:v>0.99978629514515061</c:v>
                </c:pt>
                <c:pt idx="20310">
                  <c:v>0.99978629514515061</c:v>
                </c:pt>
                <c:pt idx="20311">
                  <c:v>0.99979004435313035</c:v>
                </c:pt>
                <c:pt idx="20312">
                  <c:v>0.99978254593717075</c:v>
                </c:pt>
                <c:pt idx="20313">
                  <c:v>0.99973755544141296</c:v>
                </c:pt>
                <c:pt idx="20314">
                  <c:v>0.99975255227333226</c:v>
                </c:pt>
                <c:pt idx="20315">
                  <c:v>0.99976379989727171</c:v>
                </c:pt>
                <c:pt idx="20316">
                  <c:v>0.9997712983132313</c:v>
                </c:pt>
                <c:pt idx="20317">
                  <c:v>0.99978254593717075</c:v>
                </c:pt>
                <c:pt idx="20318">
                  <c:v>0.9997937935611102</c:v>
                </c:pt>
                <c:pt idx="20319">
                  <c:v>0.99979754276909005</c:v>
                </c:pt>
                <c:pt idx="20320">
                  <c:v>0.99980504118504965</c:v>
                </c:pt>
                <c:pt idx="20321">
                  <c:v>0.9998087903930295</c:v>
                </c:pt>
                <c:pt idx="20322">
                  <c:v>0.99974505385737267</c:v>
                </c:pt>
                <c:pt idx="20323">
                  <c:v>0.99975630148131212</c:v>
                </c:pt>
                <c:pt idx="20324">
                  <c:v>0.99976754910525156</c:v>
                </c:pt>
                <c:pt idx="20325">
                  <c:v>0.99977879672919101</c:v>
                </c:pt>
                <c:pt idx="20326">
                  <c:v>0.99979004435313035</c:v>
                </c:pt>
                <c:pt idx="20327">
                  <c:v>0.99980129197706979</c:v>
                </c:pt>
                <c:pt idx="20328">
                  <c:v>0.9998087903930295</c:v>
                </c:pt>
                <c:pt idx="20329">
                  <c:v>0.99982378722494869</c:v>
                </c:pt>
                <c:pt idx="20330">
                  <c:v>0.99984253326484784</c:v>
                </c:pt>
                <c:pt idx="20331">
                  <c:v>0.99983503484888814</c:v>
                </c:pt>
                <c:pt idx="20332">
                  <c:v>0.99982378722494869</c:v>
                </c:pt>
                <c:pt idx="20333">
                  <c:v>0.99981253960100924</c:v>
                </c:pt>
                <c:pt idx="20334">
                  <c:v>0.99980129197706979</c:v>
                </c:pt>
                <c:pt idx="20335">
                  <c:v>0.99979004435313035</c:v>
                </c:pt>
                <c:pt idx="20336">
                  <c:v>0.99977879672919101</c:v>
                </c:pt>
                <c:pt idx="20337">
                  <c:v>0.99976754910525156</c:v>
                </c:pt>
                <c:pt idx="20338">
                  <c:v>0.99975630148131212</c:v>
                </c:pt>
                <c:pt idx="20339">
                  <c:v>0.99974130464939281</c:v>
                </c:pt>
                <c:pt idx="20340">
                  <c:v>0.9998162888089891</c:v>
                </c:pt>
                <c:pt idx="20341">
                  <c:v>0.9998087903930295</c:v>
                </c:pt>
                <c:pt idx="20342">
                  <c:v>0.99979754276909005</c:v>
                </c:pt>
                <c:pt idx="20343">
                  <c:v>0.9997937935611102</c:v>
                </c:pt>
                <c:pt idx="20344">
                  <c:v>0.99978254593717075</c:v>
                </c:pt>
                <c:pt idx="20345">
                  <c:v>0.99977504752121116</c:v>
                </c:pt>
                <c:pt idx="20346">
                  <c:v>0.99976754910525156</c:v>
                </c:pt>
                <c:pt idx="20347">
                  <c:v>0.99975255227333226</c:v>
                </c:pt>
                <c:pt idx="20348">
                  <c:v>0.99973755544141296</c:v>
                </c:pt>
                <c:pt idx="20349">
                  <c:v>0.99979004435313035</c:v>
                </c:pt>
                <c:pt idx="20350">
                  <c:v>0.99979004435313035</c:v>
                </c:pt>
                <c:pt idx="20351">
                  <c:v>0.99978629514515061</c:v>
                </c:pt>
                <c:pt idx="20352">
                  <c:v>0.99978629514515061</c:v>
                </c:pt>
                <c:pt idx="20353">
                  <c:v>0.99977504752121116</c:v>
                </c:pt>
                <c:pt idx="20354">
                  <c:v>0.9997712983132313</c:v>
                </c:pt>
                <c:pt idx="20355">
                  <c:v>0.99976379989727171</c:v>
                </c:pt>
                <c:pt idx="20356">
                  <c:v>0.99975255227333226</c:v>
                </c:pt>
                <c:pt idx="20357">
                  <c:v>0.99973755544141296</c:v>
                </c:pt>
                <c:pt idx="20358">
                  <c:v>0.99976005068929186</c:v>
                </c:pt>
                <c:pt idx="20359">
                  <c:v>0.99977504752121116</c:v>
                </c:pt>
                <c:pt idx="20360">
                  <c:v>0.99977504752121116</c:v>
                </c:pt>
                <c:pt idx="20361">
                  <c:v>0.99977879672919101</c:v>
                </c:pt>
                <c:pt idx="20362">
                  <c:v>0.9997712983132313</c:v>
                </c:pt>
                <c:pt idx="20363">
                  <c:v>0.99976754910525156</c:v>
                </c:pt>
                <c:pt idx="20364">
                  <c:v>0.99976379989727171</c:v>
                </c:pt>
                <c:pt idx="20365">
                  <c:v>0.99975255227333226</c:v>
                </c:pt>
                <c:pt idx="20366">
                  <c:v>0.99973755544141296</c:v>
                </c:pt>
                <c:pt idx="20367">
                  <c:v>0.99973005702545337</c:v>
                </c:pt>
                <c:pt idx="20368">
                  <c:v>0.99975255227333226</c:v>
                </c:pt>
                <c:pt idx="20369">
                  <c:v>0.99976379989727171</c:v>
                </c:pt>
                <c:pt idx="20370">
                  <c:v>0.9997712983132313</c:v>
                </c:pt>
                <c:pt idx="20371">
                  <c:v>0.99976754910525156</c:v>
                </c:pt>
                <c:pt idx="20372">
                  <c:v>0.99976379989727171</c:v>
                </c:pt>
                <c:pt idx="20373">
                  <c:v>0.99976005068929186</c:v>
                </c:pt>
                <c:pt idx="20374">
                  <c:v>0.99975630148131212</c:v>
                </c:pt>
                <c:pt idx="20375">
                  <c:v>0.99973755544141296</c:v>
                </c:pt>
                <c:pt idx="20376">
                  <c:v>0.99972630781747351</c:v>
                </c:pt>
                <c:pt idx="20377">
                  <c:v>0.99975255227333226</c:v>
                </c:pt>
                <c:pt idx="20378">
                  <c:v>0.99976005068929186</c:v>
                </c:pt>
                <c:pt idx="20379">
                  <c:v>0.9997712983132313</c:v>
                </c:pt>
                <c:pt idx="20380">
                  <c:v>0.99978254593717075</c:v>
                </c:pt>
                <c:pt idx="20381">
                  <c:v>0.99977504752121116</c:v>
                </c:pt>
                <c:pt idx="20382">
                  <c:v>0.9997712983132313</c:v>
                </c:pt>
                <c:pt idx="20383">
                  <c:v>0.9997712983132313</c:v>
                </c:pt>
                <c:pt idx="20384">
                  <c:v>0.99976754910525156</c:v>
                </c:pt>
                <c:pt idx="20385">
                  <c:v>0.99972630781747351</c:v>
                </c:pt>
                <c:pt idx="20386">
                  <c:v>0.99974880306535241</c:v>
                </c:pt>
                <c:pt idx="20387">
                  <c:v>0.99976379989727171</c:v>
                </c:pt>
                <c:pt idx="20388">
                  <c:v>0.9997712983132313</c:v>
                </c:pt>
                <c:pt idx="20389">
                  <c:v>0.99978254593717075</c:v>
                </c:pt>
                <c:pt idx="20390">
                  <c:v>0.99979004435313035</c:v>
                </c:pt>
                <c:pt idx="20391">
                  <c:v>0.99978629514515061</c:v>
                </c:pt>
                <c:pt idx="20392">
                  <c:v>0.99979004435313035</c:v>
                </c:pt>
                <c:pt idx="20393">
                  <c:v>0.99979754276909005</c:v>
                </c:pt>
                <c:pt idx="20394">
                  <c:v>0.99973380623343322</c:v>
                </c:pt>
                <c:pt idx="20395">
                  <c:v>0.99975255227333226</c:v>
                </c:pt>
                <c:pt idx="20396">
                  <c:v>0.99976379989727171</c:v>
                </c:pt>
                <c:pt idx="20397">
                  <c:v>0.99977504752121116</c:v>
                </c:pt>
                <c:pt idx="20398">
                  <c:v>0.99978254593717075</c:v>
                </c:pt>
                <c:pt idx="20399">
                  <c:v>0.9997937935611102</c:v>
                </c:pt>
                <c:pt idx="20400">
                  <c:v>0.99979754276909005</c:v>
                </c:pt>
                <c:pt idx="20401">
                  <c:v>0.99980504118504965</c:v>
                </c:pt>
                <c:pt idx="20402">
                  <c:v>0.99981253960100924</c:v>
                </c:pt>
                <c:pt idx="20403">
                  <c:v>0.99974505385737267</c:v>
                </c:pt>
                <c:pt idx="20404">
                  <c:v>0.99975630148131212</c:v>
                </c:pt>
                <c:pt idx="20405">
                  <c:v>0.99976754910525156</c:v>
                </c:pt>
                <c:pt idx="20406">
                  <c:v>0.99977879672919101</c:v>
                </c:pt>
                <c:pt idx="20407">
                  <c:v>0.99979004435313035</c:v>
                </c:pt>
                <c:pt idx="20408">
                  <c:v>0.99980129197706979</c:v>
                </c:pt>
                <c:pt idx="20409">
                  <c:v>0.9998087903930295</c:v>
                </c:pt>
                <c:pt idx="20410">
                  <c:v>0.99982378722494869</c:v>
                </c:pt>
                <c:pt idx="20411">
                  <c:v>0.99983503484888814</c:v>
                </c:pt>
                <c:pt idx="20412">
                  <c:v>0.99983878405686799</c:v>
                </c:pt>
                <c:pt idx="20413">
                  <c:v>0.99982753643292854</c:v>
                </c:pt>
                <c:pt idx="20414">
                  <c:v>0.99981253960100924</c:v>
                </c:pt>
                <c:pt idx="20415">
                  <c:v>0.99980129197706979</c:v>
                </c:pt>
                <c:pt idx="20416">
                  <c:v>0.99979004435313035</c:v>
                </c:pt>
                <c:pt idx="20417">
                  <c:v>0.99977879672919101</c:v>
                </c:pt>
                <c:pt idx="20418">
                  <c:v>0.99976754910525156</c:v>
                </c:pt>
                <c:pt idx="20419">
                  <c:v>0.99975630148131212</c:v>
                </c:pt>
                <c:pt idx="20420">
                  <c:v>0.99974130464939281</c:v>
                </c:pt>
                <c:pt idx="20421">
                  <c:v>0.99981253960100924</c:v>
                </c:pt>
                <c:pt idx="20422">
                  <c:v>0.99980504118504965</c:v>
                </c:pt>
                <c:pt idx="20423">
                  <c:v>0.99979754276909005</c:v>
                </c:pt>
                <c:pt idx="20424">
                  <c:v>0.9997937935611102</c:v>
                </c:pt>
                <c:pt idx="20425">
                  <c:v>0.99978254593717075</c:v>
                </c:pt>
                <c:pt idx="20426">
                  <c:v>0.99977504752121116</c:v>
                </c:pt>
                <c:pt idx="20427">
                  <c:v>0.99976379989727171</c:v>
                </c:pt>
                <c:pt idx="20428">
                  <c:v>0.99975255227333226</c:v>
                </c:pt>
                <c:pt idx="20429">
                  <c:v>0.99973755544141296</c:v>
                </c:pt>
                <c:pt idx="20430">
                  <c:v>0.9997937935611102</c:v>
                </c:pt>
                <c:pt idx="20431">
                  <c:v>0.99979004435313035</c:v>
                </c:pt>
                <c:pt idx="20432">
                  <c:v>0.99978254593717075</c:v>
                </c:pt>
                <c:pt idx="20433">
                  <c:v>0.99978629514515061</c:v>
                </c:pt>
                <c:pt idx="20434">
                  <c:v>0.99977504752121116</c:v>
                </c:pt>
                <c:pt idx="20435">
                  <c:v>0.9997712983132313</c:v>
                </c:pt>
                <c:pt idx="20436">
                  <c:v>0.99976379989727171</c:v>
                </c:pt>
                <c:pt idx="20437">
                  <c:v>0.99975255227333226</c:v>
                </c:pt>
                <c:pt idx="20438">
                  <c:v>0.99973755544141296</c:v>
                </c:pt>
                <c:pt idx="20439">
                  <c:v>0.99976005068929186</c:v>
                </c:pt>
                <c:pt idx="20440">
                  <c:v>0.9997712983132313</c:v>
                </c:pt>
                <c:pt idx="20441">
                  <c:v>0.9997712983132313</c:v>
                </c:pt>
                <c:pt idx="20442">
                  <c:v>0.99977504752121116</c:v>
                </c:pt>
                <c:pt idx="20443">
                  <c:v>0.9997712983132313</c:v>
                </c:pt>
                <c:pt idx="20444">
                  <c:v>0.99976754910525156</c:v>
                </c:pt>
                <c:pt idx="20445">
                  <c:v>0.99976379989727171</c:v>
                </c:pt>
                <c:pt idx="20446">
                  <c:v>0.99975255227333226</c:v>
                </c:pt>
                <c:pt idx="20447">
                  <c:v>0.99973755544141296</c:v>
                </c:pt>
                <c:pt idx="20448">
                  <c:v>0.99973005702545337</c:v>
                </c:pt>
                <c:pt idx="20449">
                  <c:v>0.99975630148131212</c:v>
                </c:pt>
                <c:pt idx="20450">
                  <c:v>0.99976754910525156</c:v>
                </c:pt>
                <c:pt idx="20451">
                  <c:v>0.99976754910525156</c:v>
                </c:pt>
                <c:pt idx="20452">
                  <c:v>0.99976754910525156</c:v>
                </c:pt>
                <c:pt idx="20453">
                  <c:v>0.99976379989727171</c:v>
                </c:pt>
                <c:pt idx="20454">
                  <c:v>0.99976005068929186</c:v>
                </c:pt>
                <c:pt idx="20455">
                  <c:v>0.99975255227333226</c:v>
                </c:pt>
                <c:pt idx="20456">
                  <c:v>0.99973755544141296</c:v>
                </c:pt>
                <c:pt idx="20457">
                  <c:v>0.99973005702545337</c:v>
                </c:pt>
                <c:pt idx="20458">
                  <c:v>0.99975630148131212</c:v>
                </c:pt>
                <c:pt idx="20459">
                  <c:v>0.99976379989727171</c:v>
                </c:pt>
                <c:pt idx="20460">
                  <c:v>0.9997712983132313</c:v>
                </c:pt>
                <c:pt idx="20461">
                  <c:v>0.9997712983132313</c:v>
                </c:pt>
                <c:pt idx="20462">
                  <c:v>0.99976754910525156</c:v>
                </c:pt>
                <c:pt idx="20463">
                  <c:v>0.99976754910525156</c:v>
                </c:pt>
                <c:pt idx="20464">
                  <c:v>0.99977504752121116</c:v>
                </c:pt>
                <c:pt idx="20465">
                  <c:v>0.99976379989727171</c:v>
                </c:pt>
                <c:pt idx="20466">
                  <c:v>0.99973005702545337</c:v>
                </c:pt>
                <c:pt idx="20467">
                  <c:v>0.99975255227333226</c:v>
                </c:pt>
                <c:pt idx="20468">
                  <c:v>0.99976005068929186</c:v>
                </c:pt>
                <c:pt idx="20469">
                  <c:v>0.9997712983132313</c:v>
                </c:pt>
                <c:pt idx="20470">
                  <c:v>0.99977879672919101</c:v>
                </c:pt>
                <c:pt idx="20471">
                  <c:v>0.99977879672919101</c:v>
                </c:pt>
                <c:pt idx="20472">
                  <c:v>0.99978254593717075</c:v>
                </c:pt>
                <c:pt idx="20473">
                  <c:v>0.99979004435313035</c:v>
                </c:pt>
                <c:pt idx="20474">
                  <c:v>0.9997937935611102</c:v>
                </c:pt>
                <c:pt idx="20475">
                  <c:v>0.99973755544141296</c:v>
                </c:pt>
                <c:pt idx="20476">
                  <c:v>0.99975255227333226</c:v>
                </c:pt>
                <c:pt idx="20477">
                  <c:v>0.99976379989727171</c:v>
                </c:pt>
                <c:pt idx="20478">
                  <c:v>0.9997712983132313</c:v>
                </c:pt>
                <c:pt idx="20479">
                  <c:v>0.99978254593717075</c:v>
                </c:pt>
                <c:pt idx="20480">
                  <c:v>0.9997937935611102</c:v>
                </c:pt>
                <c:pt idx="20481">
                  <c:v>0.99979754276909005</c:v>
                </c:pt>
                <c:pt idx="20482">
                  <c:v>0.99980504118504965</c:v>
                </c:pt>
                <c:pt idx="20483">
                  <c:v>0.99981253960100924</c:v>
                </c:pt>
                <c:pt idx="20484">
                  <c:v>0.99974880306535241</c:v>
                </c:pt>
                <c:pt idx="20485">
                  <c:v>0.99976005068929186</c:v>
                </c:pt>
                <c:pt idx="20486">
                  <c:v>0.9997712983132313</c:v>
                </c:pt>
                <c:pt idx="20487">
                  <c:v>0.99977879672919101</c:v>
                </c:pt>
                <c:pt idx="20488">
                  <c:v>0.9997937935611102</c:v>
                </c:pt>
                <c:pt idx="20489">
                  <c:v>0.99980129197706979</c:v>
                </c:pt>
                <c:pt idx="20490">
                  <c:v>0.99981253960100924</c:v>
                </c:pt>
                <c:pt idx="20491">
                  <c:v>0.99982378722494869</c:v>
                </c:pt>
                <c:pt idx="20492">
                  <c:v>0.99983503484888814</c:v>
                </c:pt>
                <c:pt idx="20493">
                  <c:v>0.99983503484888814</c:v>
                </c:pt>
                <c:pt idx="20494">
                  <c:v>0.99982378722494869</c:v>
                </c:pt>
                <c:pt idx="20495">
                  <c:v>0.99981253960100924</c:v>
                </c:pt>
                <c:pt idx="20496">
                  <c:v>0.99980129197706979</c:v>
                </c:pt>
                <c:pt idx="20497">
                  <c:v>0.99979004435313035</c:v>
                </c:pt>
                <c:pt idx="20498">
                  <c:v>0.99977879672919101</c:v>
                </c:pt>
                <c:pt idx="20499">
                  <c:v>0.99976754910525156</c:v>
                </c:pt>
                <c:pt idx="20500">
                  <c:v>0.99975630148131212</c:v>
                </c:pt>
                <c:pt idx="20501">
                  <c:v>0.99974130464939281</c:v>
                </c:pt>
                <c:pt idx="20502">
                  <c:v>0.9998087903930295</c:v>
                </c:pt>
                <c:pt idx="20503">
                  <c:v>0.99980504118504965</c:v>
                </c:pt>
                <c:pt idx="20504">
                  <c:v>0.99979754276909005</c:v>
                </c:pt>
                <c:pt idx="20505">
                  <c:v>0.9997937935611102</c:v>
                </c:pt>
                <c:pt idx="20506">
                  <c:v>0.99978254593717075</c:v>
                </c:pt>
                <c:pt idx="20507">
                  <c:v>0.99977504752121116</c:v>
                </c:pt>
                <c:pt idx="20508">
                  <c:v>0.99976379989727171</c:v>
                </c:pt>
                <c:pt idx="20509">
                  <c:v>0.99975255227333226</c:v>
                </c:pt>
                <c:pt idx="20510">
                  <c:v>0.99973380623343322</c:v>
                </c:pt>
                <c:pt idx="20511">
                  <c:v>0.99978629514515061</c:v>
                </c:pt>
                <c:pt idx="20512">
                  <c:v>0.99978629514515061</c:v>
                </c:pt>
                <c:pt idx="20513">
                  <c:v>0.99977879672919101</c:v>
                </c:pt>
                <c:pt idx="20514">
                  <c:v>0.99978629514515061</c:v>
                </c:pt>
                <c:pt idx="20515">
                  <c:v>0.99977879672919101</c:v>
                </c:pt>
                <c:pt idx="20516">
                  <c:v>0.99977504752121116</c:v>
                </c:pt>
                <c:pt idx="20517">
                  <c:v>0.99976379989727171</c:v>
                </c:pt>
                <c:pt idx="20518">
                  <c:v>0.99974880306535241</c:v>
                </c:pt>
                <c:pt idx="20519">
                  <c:v>0.99973755544141296</c:v>
                </c:pt>
                <c:pt idx="20520">
                  <c:v>0.99975255227333226</c:v>
                </c:pt>
                <c:pt idx="20521">
                  <c:v>0.9997712983132313</c:v>
                </c:pt>
                <c:pt idx="20522">
                  <c:v>0.9997712983132313</c:v>
                </c:pt>
                <c:pt idx="20523">
                  <c:v>0.99977504752121116</c:v>
                </c:pt>
                <c:pt idx="20524">
                  <c:v>0.99977504752121116</c:v>
                </c:pt>
                <c:pt idx="20525">
                  <c:v>0.9997712983132313</c:v>
                </c:pt>
                <c:pt idx="20526">
                  <c:v>0.99976379989727171</c:v>
                </c:pt>
                <c:pt idx="20527">
                  <c:v>0.99974880306535241</c:v>
                </c:pt>
                <c:pt idx="20528">
                  <c:v>0.99973755544141296</c:v>
                </c:pt>
                <c:pt idx="20529">
                  <c:v>0.99972630781747351</c:v>
                </c:pt>
                <c:pt idx="20530">
                  <c:v>0.99974880306535241</c:v>
                </c:pt>
                <c:pt idx="20531">
                  <c:v>0.99976379989727171</c:v>
                </c:pt>
                <c:pt idx="20532">
                  <c:v>0.99976754910525156</c:v>
                </c:pt>
                <c:pt idx="20533">
                  <c:v>0.9997712983132313</c:v>
                </c:pt>
                <c:pt idx="20534">
                  <c:v>0.99976754910525156</c:v>
                </c:pt>
                <c:pt idx="20535">
                  <c:v>0.99976005068929186</c:v>
                </c:pt>
                <c:pt idx="20536">
                  <c:v>0.99974880306535241</c:v>
                </c:pt>
                <c:pt idx="20537">
                  <c:v>0.99973755544141296</c:v>
                </c:pt>
                <c:pt idx="20538">
                  <c:v>0.99972630781747351</c:v>
                </c:pt>
                <c:pt idx="20539">
                  <c:v>0.99975255227333226</c:v>
                </c:pt>
                <c:pt idx="20540">
                  <c:v>0.99976379989727171</c:v>
                </c:pt>
                <c:pt idx="20541">
                  <c:v>0.99976754910525156</c:v>
                </c:pt>
                <c:pt idx="20542">
                  <c:v>0.99977504752121116</c:v>
                </c:pt>
                <c:pt idx="20543">
                  <c:v>0.9997712983132313</c:v>
                </c:pt>
                <c:pt idx="20544">
                  <c:v>0.9997712983132313</c:v>
                </c:pt>
                <c:pt idx="20545">
                  <c:v>0.99977504752121116</c:v>
                </c:pt>
                <c:pt idx="20546">
                  <c:v>0.99975630148131212</c:v>
                </c:pt>
                <c:pt idx="20547">
                  <c:v>0.99973005702545337</c:v>
                </c:pt>
                <c:pt idx="20548">
                  <c:v>0.99975255227333226</c:v>
                </c:pt>
                <c:pt idx="20549">
                  <c:v>0.99976379989727171</c:v>
                </c:pt>
                <c:pt idx="20550">
                  <c:v>0.9997712983132313</c:v>
                </c:pt>
                <c:pt idx="20551">
                  <c:v>0.99977879672919101</c:v>
                </c:pt>
                <c:pt idx="20552">
                  <c:v>0.99977879672919101</c:v>
                </c:pt>
                <c:pt idx="20553">
                  <c:v>0.99978629514515061</c:v>
                </c:pt>
                <c:pt idx="20554">
                  <c:v>0.99979004435313035</c:v>
                </c:pt>
                <c:pt idx="20555">
                  <c:v>0.99978254593717075</c:v>
                </c:pt>
                <c:pt idx="20556">
                  <c:v>0.99973755544141296</c:v>
                </c:pt>
                <c:pt idx="20557">
                  <c:v>0.99975255227333226</c:v>
                </c:pt>
                <c:pt idx="20558">
                  <c:v>0.99976379989727171</c:v>
                </c:pt>
                <c:pt idx="20559">
                  <c:v>0.99977504752121116</c:v>
                </c:pt>
                <c:pt idx="20560">
                  <c:v>0.99978254593717075</c:v>
                </c:pt>
                <c:pt idx="20561">
                  <c:v>0.9997937935611102</c:v>
                </c:pt>
                <c:pt idx="20562">
                  <c:v>0.99979754276909005</c:v>
                </c:pt>
                <c:pt idx="20563">
                  <c:v>0.99980504118504965</c:v>
                </c:pt>
                <c:pt idx="20564">
                  <c:v>0.99981253960100924</c:v>
                </c:pt>
                <c:pt idx="20565">
                  <c:v>0.99974880306535241</c:v>
                </c:pt>
                <c:pt idx="20566">
                  <c:v>0.99976005068929186</c:v>
                </c:pt>
                <c:pt idx="20567">
                  <c:v>0.9997712983132313</c:v>
                </c:pt>
                <c:pt idx="20568">
                  <c:v>0.99977879672919101</c:v>
                </c:pt>
                <c:pt idx="20569">
                  <c:v>0.99979004435313035</c:v>
                </c:pt>
                <c:pt idx="20570">
                  <c:v>0.99980129197706979</c:v>
                </c:pt>
                <c:pt idx="20571">
                  <c:v>0.99981253960100924</c:v>
                </c:pt>
                <c:pt idx="20572">
                  <c:v>0.99982378722494869</c:v>
                </c:pt>
                <c:pt idx="20573">
                  <c:v>0.99983878405686799</c:v>
                </c:pt>
                <c:pt idx="20574">
                  <c:v>0.99985003168080744</c:v>
                </c:pt>
                <c:pt idx="20575">
                  <c:v>0.99982003801696895</c:v>
                </c:pt>
                <c:pt idx="20576">
                  <c:v>0.9998087903930295</c:v>
                </c:pt>
                <c:pt idx="20577">
                  <c:v>0.99979754276909005</c:v>
                </c:pt>
                <c:pt idx="20578">
                  <c:v>0.99979004435313035</c:v>
                </c:pt>
                <c:pt idx="20579">
                  <c:v>0.99977879672919101</c:v>
                </c:pt>
                <c:pt idx="20580">
                  <c:v>0.99976754910525156</c:v>
                </c:pt>
                <c:pt idx="20581">
                  <c:v>0.99975630148131212</c:v>
                </c:pt>
                <c:pt idx="20582">
                  <c:v>0.99974505385737267</c:v>
                </c:pt>
                <c:pt idx="20583">
                  <c:v>0.9998162888089891</c:v>
                </c:pt>
                <c:pt idx="20584">
                  <c:v>0.99980129197706979</c:v>
                </c:pt>
                <c:pt idx="20585">
                  <c:v>0.99979754276909005</c:v>
                </c:pt>
                <c:pt idx="20586">
                  <c:v>0.9997937935611102</c:v>
                </c:pt>
                <c:pt idx="20587">
                  <c:v>0.99978629514515061</c:v>
                </c:pt>
                <c:pt idx="20588">
                  <c:v>0.99977504752121116</c:v>
                </c:pt>
                <c:pt idx="20589">
                  <c:v>0.99976379989727171</c:v>
                </c:pt>
                <c:pt idx="20590">
                  <c:v>0.99974880306535241</c:v>
                </c:pt>
                <c:pt idx="20591">
                  <c:v>0.99973380623343322</c:v>
                </c:pt>
                <c:pt idx="20592">
                  <c:v>0.99977879672919101</c:v>
                </c:pt>
                <c:pt idx="20593">
                  <c:v>0.9997937935611102</c:v>
                </c:pt>
                <c:pt idx="20594">
                  <c:v>0.99978629514515061</c:v>
                </c:pt>
                <c:pt idx="20595">
                  <c:v>0.99978629514515061</c:v>
                </c:pt>
                <c:pt idx="20596">
                  <c:v>0.99978254593717075</c:v>
                </c:pt>
                <c:pt idx="20597">
                  <c:v>0.99977504752121116</c:v>
                </c:pt>
                <c:pt idx="20598">
                  <c:v>0.99976379989727171</c:v>
                </c:pt>
                <c:pt idx="20599">
                  <c:v>0.99974880306535241</c:v>
                </c:pt>
                <c:pt idx="20600">
                  <c:v>0.99973755544141296</c:v>
                </c:pt>
                <c:pt idx="20601">
                  <c:v>0.99975630148131212</c:v>
                </c:pt>
                <c:pt idx="20602">
                  <c:v>0.99977879672919101</c:v>
                </c:pt>
                <c:pt idx="20603">
                  <c:v>0.99977504752121116</c:v>
                </c:pt>
                <c:pt idx="20604">
                  <c:v>0.99977504752121116</c:v>
                </c:pt>
                <c:pt idx="20605">
                  <c:v>0.99977504752121116</c:v>
                </c:pt>
                <c:pt idx="20606">
                  <c:v>0.9997712983132313</c:v>
                </c:pt>
                <c:pt idx="20607">
                  <c:v>0.99976379989727171</c:v>
                </c:pt>
                <c:pt idx="20608">
                  <c:v>0.99974880306535241</c:v>
                </c:pt>
                <c:pt idx="20609">
                  <c:v>0.99973755544141296</c:v>
                </c:pt>
                <c:pt idx="20610">
                  <c:v>0.99973380623343322</c:v>
                </c:pt>
                <c:pt idx="20611">
                  <c:v>0.99975630148131212</c:v>
                </c:pt>
                <c:pt idx="20612">
                  <c:v>0.99976754910525156</c:v>
                </c:pt>
                <c:pt idx="20613">
                  <c:v>0.99976754910525156</c:v>
                </c:pt>
                <c:pt idx="20614">
                  <c:v>0.9997712983132313</c:v>
                </c:pt>
                <c:pt idx="20615">
                  <c:v>0.99976754910525156</c:v>
                </c:pt>
                <c:pt idx="20616">
                  <c:v>0.99976379989727171</c:v>
                </c:pt>
                <c:pt idx="20617">
                  <c:v>0.99975255227333226</c:v>
                </c:pt>
                <c:pt idx="20618">
                  <c:v>0.99974130464939281</c:v>
                </c:pt>
                <c:pt idx="20619">
                  <c:v>0.99971880940151392</c:v>
                </c:pt>
                <c:pt idx="20620">
                  <c:v>0.99974130464939281</c:v>
                </c:pt>
                <c:pt idx="20621">
                  <c:v>0.99976005068929186</c:v>
                </c:pt>
                <c:pt idx="20622">
                  <c:v>0.99976754910525156</c:v>
                </c:pt>
                <c:pt idx="20623">
                  <c:v>0.99977504752121116</c:v>
                </c:pt>
                <c:pt idx="20624">
                  <c:v>0.9997712983132313</c:v>
                </c:pt>
                <c:pt idx="20625">
                  <c:v>0.99977504752121116</c:v>
                </c:pt>
                <c:pt idx="20626">
                  <c:v>0.9997712983132313</c:v>
                </c:pt>
                <c:pt idx="20627">
                  <c:v>0.99975630148131212</c:v>
                </c:pt>
                <c:pt idx="20628">
                  <c:v>0.99972630781747351</c:v>
                </c:pt>
                <c:pt idx="20629">
                  <c:v>0.99974880306535241</c:v>
                </c:pt>
                <c:pt idx="20630">
                  <c:v>0.99976379989727171</c:v>
                </c:pt>
                <c:pt idx="20631">
                  <c:v>0.9997712983132313</c:v>
                </c:pt>
                <c:pt idx="20632">
                  <c:v>0.99977879672919101</c:v>
                </c:pt>
                <c:pt idx="20633">
                  <c:v>0.99977879672919101</c:v>
                </c:pt>
                <c:pt idx="20634">
                  <c:v>0.99978629514515061</c:v>
                </c:pt>
                <c:pt idx="20635">
                  <c:v>0.9997937935611102</c:v>
                </c:pt>
                <c:pt idx="20636">
                  <c:v>0.99978254593717075</c:v>
                </c:pt>
                <c:pt idx="20637">
                  <c:v>0.99973380623343322</c:v>
                </c:pt>
                <c:pt idx="20638">
                  <c:v>0.99974880306535241</c:v>
                </c:pt>
                <c:pt idx="20639">
                  <c:v>0.99976379989727171</c:v>
                </c:pt>
                <c:pt idx="20640">
                  <c:v>0.99977504752121116</c:v>
                </c:pt>
                <c:pt idx="20641">
                  <c:v>0.99978254593717075</c:v>
                </c:pt>
                <c:pt idx="20642">
                  <c:v>0.99978629514515061</c:v>
                </c:pt>
                <c:pt idx="20643">
                  <c:v>0.99979754276909005</c:v>
                </c:pt>
                <c:pt idx="20644">
                  <c:v>0.99980504118504965</c:v>
                </c:pt>
                <c:pt idx="20645">
                  <c:v>0.9998087903930295</c:v>
                </c:pt>
                <c:pt idx="20646">
                  <c:v>0.99974880306535241</c:v>
                </c:pt>
                <c:pt idx="20647">
                  <c:v>0.99976005068929186</c:v>
                </c:pt>
                <c:pt idx="20648">
                  <c:v>0.9997712983132313</c:v>
                </c:pt>
                <c:pt idx="20649">
                  <c:v>0.99978254593717075</c:v>
                </c:pt>
                <c:pt idx="20650">
                  <c:v>0.99979004435313035</c:v>
                </c:pt>
                <c:pt idx="20651">
                  <c:v>0.99980129197706979</c:v>
                </c:pt>
                <c:pt idx="20652">
                  <c:v>0.99981253960100924</c:v>
                </c:pt>
                <c:pt idx="20653">
                  <c:v>0.99982003801696895</c:v>
                </c:pt>
                <c:pt idx="20654">
                  <c:v>0.99983503484888814</c:v>
                </c:pt>
                <c:pt idx="20655">
                  <c:v>0.99983878405686799</c:v>
                </c:pt>
                <c:pt idx="20656">
                  <c:v>0.99982378722494869</c:v>
                </c:pt>
                <c:pt idx="20657">
                  <c:v>0.9998087903930295</c:v>
                </c:pt>
                <c:pt idx="20658">
                  <c:v>0.99980129197706979</c:v>
                </c:pt>
                <c:pt idx="20659">
                  <c:v>0.99979004435313035</c:v>
                </c:pt>
                <c:pt idx="20660">
                  <c:v>0.99977879672919101</c:v>
                </c:pt>
                <c:pt idx="20661">
                  <c:v>0.99976754910525156</c:v>
                </c:pt>
                <c:pt idx="20662">
                  <c:v>0.99975630148131212</c:v>
                </c:pt>
                <c:pt idx="20663">
                  <c:v>0.99974505385737267</c:v>
                </c:pt>
                <c:pt idx="20664">
                  <c:v>0.9998162888089891</c:v>
                </c:pt>
                <c:pt idx="20665">
                  <c:v>0.99980504118504965</c:v>
                </c:pt>
                <c:pt idx="20666">
                  <c:v>0.99980129197706979</c:v>
                </c:pt>
                <c:pt idx="20667">
                  <c:v>0.9997937935611102</c:v>
                </c:pt>
                <c:pt idx="20668">
                  <c:v>0.99978254593717075</c:v>
                </c:pt>
                <c:pt idx="20669">
                  <c:v>0.99977504752121116</c:v>
                </c:pt>
                <c:pt idx="20670">
                  <c:v>0.99976379989727171</c:v>
                </c:pt>
                <c:pt idx="20671">
                  <c:v>0.99975255227333226</c:v>
                </c:pt>
                <c:pt idx="20672">
                  <c:v>0.99973755544141296</c:v>
                </c:pt>
                <c:pt idx="20673">
                  <c:v>0.99979004435313035</c:v>
                </c:pt>
                <c:pt idx="20674">
                  <c:v>0.99979004435313035</c:v>
                </c:pt>
                <c:pt idx="20675">
                  <c:v>0.99979004435313035</c:v>
                </c:pt>
                <c:pt idx="20676">
                  <c:v>0.99978629514515061</c:v>
                </c:pt>
                <c:pt idx="20677">
                  <c:v>0.99977879672919101</c:v>
                </c:pt>
                <c:pt idx="20678">
                  <c:v>0.9997712983132313</c:v>
                </c:pt>
                <c:pt idx="20679">
                  <c:v>0.99976379989727171</c:v>
                </c:pt>
                <c:pt idx="20680">
                  <c:v>0.99975255227333226</c:v>
                </c:pt>
                <c:pt idx="20681">
                  <c:v>0.99973755544141296</c:v>
                </c:pt>
                <c:pt idx="20682">
                  <c:v>0.99976005068929186</c:v>
                </c:pt>
                <c:pt idx="20683">
                  <c:v>0.99977504752121116</c:v>
                </c:pt>
                <c:pt idx="20684">
                  <c:v>0.99978254593717075</c:v>
                </c:pt>
                <c:pt idx="20685">
                  <c:v>0.99977504752121116</c:v>
                </c:pt>
                <c:pt idx="20686">
                  <c:v>0.99977504752121116</c:v>
                </c:pt>
                <c:pt idx="20687">
                  <c:v>0.9997712983132313</c:v>
                </c:pt>
                <c:pt idx="20688">
                  <c:v>0.99976379989727171</c:v>
                </c:pt>
                <c:pt idx="20689">
                  <c:v>0.99975630148131212</c:v>
                </c:pt>
                <c:pt idx="20690">
                  <c:v>0.99974130464939281</c:v>
                </c:pt>
                <c:pt idx="20691">
                  <c:v>0.99973755544141296</c:v>
                </c:pt>
                <c:pt idx="20692">
                  <c:v>0.99975630148131212</c:v>
                </c:pt>
                <c:pt idx="20693">
                  <c:v>0.99976379989727171</c:v>
                </c:pt>
                <c:pt idx="20694">
                  <c:v>0.99976754910525156</c:v>
                </c:pt>
                <c:pt idx="20695">
                  <c:v>0.9997712983132313</c:v>
                </c:pt>
                <c:pt idx="20696">
                  <c:v>0.99976754910525156</c:v>
                </c:pt>
                <c:pt idx="20697">
                  <c:v>0.99976379989727171</c:v>
                </c:pt>
                <c:pt idx="20698">
                  <c:v>0.99975630148131212</c:v>
                </c:pt>
                <c:pt idx="20699">
                  <c:v>0.99974130464939281</c:v>
                </c:pt>
                <c:pt idx="20700">
                  <c:v>0.99972630781747351</c:v>
                </c:pt>
                <c:pt idx="20701">
                  <c:v>0.99974505385737267</c:v>
                </c:pt>
                <c:pt idx="20702">
                  <c:v>0.99975630148131212</c:v>
                </c:pt>
                <c:pt idx="20703">
                  <c:v>0.99976754910525156</c:v>
                </c:pt>
                <c:pt idx="20704">
                  <c:v>0.99977504752121116</c:v>
                </c:pt>
                <c:pt idx="20705">
                  <c:v>0.99977504752121116</c:v>
                </c:pt>
                <c:pt idx="20706">
                  <c:v>0.9997712983132313</c:v>
                </c:pt>
                <c:pt idx="20707">
                  <c:v>0.9997712983132313</c:v>
                </c:pt>
                <c:pt idx="20708">
                  <c:v>0.99976005068929186</c:v>
                </c:pt>
                <c:pt idx="20709">
                  <c:v>0.99973005702545337</c:v>
                </c:pt>
                <c:pt idx="20710">
                  <c:v>0.99974880306535241</c:v>
                </c:pt>
                <c:pt idx="20711">
                  <c:v>0.99976005068929186</c:v>
                </c:pt>
                <c:pt idx="20712">
                  <c:v>0.9997712983132313</c:v>
                </c:pt>
                <c:pt idx="20713">
                  <c:v>0.99977879672919101</c:v>
                </c:pt>
                <c:pt idx="20714">
                  <c:v>0.99978254593717075</c:v>
                </c:pt>
                <c:pt idx="20715">
                  <c:v>0.99978629514515061</c:v>
                </c:pt>
                <c:pt idx="20716">
                  <c:v>0.99978629514515061</c:v>
                </c:pt>
                <c:pt idx="20717">
                  <c:v>0.99978629514515061</c:v>
                </c:pt>
                <c:pt idx="20718">
                  <c:v>0.99973380623343322</c:v>
                </c:pt>
                <c:pt idx="20719">
                  <c:v>0.99975255227333226</c:v>
                </c:pt>
                <c:pt idx="20720">
                  <c:v>0.99976379989727171</c:v>
                </c:pt>
                <c:pt idx="20721">
                  <c:v>0.99977504752121116</c:v>
                </c:pt>
                <c:pt idx="20722">
                  <c:v>0.99978629514515061</c:v>
                </c:pt>
                <c:pt idx="20723">
                  <c:v>0.99979004435313035</c:v>
                </c:pt>
                <c:pt idx="20724">
                  <c:v>0.99979754276909005</c:v>
                </c:pt>
                <c:pt idx="20725">
                  <c:v>0.99980504118504965</c:v>
                </c:pt>
                <c:pt idx="20726">
                  <c:v>0.9998087903930295</c:v>
                </c:pt>
                <c:pt idx="20727">
                  <c:v>0.99974880306535241</c:v>
                </c:pt>
                <c:pt idx="20728">
                  <c:v>0.99976005068929186</c:v>
                </c:pt>
                <c:pt idx="20729">
                  <c:v>0.9997712983132313</c:v>
                </c:pt>
                <c:pt idx="20730">
                  <c:v>0.99978254593717075</c:v>
                </c:pt>
                <c:pt idx="20731">
                  <c:v>0.99979004435313035</c:v>
                </c:pt>
                <c:pt idx="20732">
                  <c:v>0.99980129197706979</c:v>
                </c:pt>
                <c:pt idx="20733">
                  <c:v>0.99981253960100924</c:v>
                </c:pt>
                <c:pt idx="20734">
                  <c:v>0.99982003801696895</c:v>
                </c:pt>
                <c:pt idx="20735">
                  <c:v>0.99983878405686799</c:v>
                </c:pt>
                <c:pt idx="20736">
                  <c:v>0.99984628247282759</c:v>
                </c:pt>
                <c:pt idx="20737">
                  <c:v>0.99982378722494869</c:v>
                </c:pt>
                <c:pt idx="20738">
                  <c:v>0.99981253960100924</c:v>
                </c:pt>
                <c:pt idx="20739">
                  <c:v>0.99980129197706979</c:v>
                </c:pt>
                <c:pt idx="20740">
                  <c:v>0.99979004435313035</c:v>
                </c:pt>
                <c:pt idx="20741">
                  <c:v>0.99977879672919101</c:v>
                </c:pt>
                <c:pt idx="20742">
                  <c:v>0.9997712983132313</c:v>
                </c:pt>
                <c:pt idx="20743">
                  <c:v>0.99975630148131212</c:v>
                </c:pt>
                <c:pt idx="20744">
                  <c:v>0.99974505385737267</c:v>
                </c:pt>
                <c:pt idx="20745">
                  <c:v>0.9998162888089891</c:v>
                </c:pt>
                <c:pt idx="20746">
                  <c:v>0.99980504118504965</c:v>
                </c:pt>
                <c:pt idx="20747">
                  <c:v>0.99980129197706979</c:v>
                </c:pt>
                <c:pt idx="20748">
                  <c:v>0.9997937935611102</c:v>
                </c:pt>
                <c:pt idx="20749">
                  <c:v>0.99978254593717075</c:v>
                </c:pt>
                <c:pt idx="20750">
                  <c:v>0.99977504752121116</c:v>
                </c:pt>
                <c:pt idx="20751">
                  <c:v>0.99976379989727171</c:v>
                </c:pt>
                <c:pt idx="20752">
                  <c:v>0.99975255227333226</c:v>
                </c:pt>
                <c:pt idx="20753">
                  <c:v>0.99973755544141296</c:v>
                </c:pt>
                <c:pt idx="20754">
                  <c:v>0.99979004435313035</c:v>
                </c:pt>
                <c:pt idx="20755">
                  <c:v>0.99978254593717075</c:v>
                </c:pt>
                <c:pt idx="20756">
                  <c:v>0.99979004435313035</c:v>
                </c:pt>
                <c:pt idx="20757">
                  <c:v>0.99979004435313035</c:v>
                </c:pt>
                <c:pt idx="20758">
                  <c:v>0.99977879672919101</c:v>
                </c:pt>
                <c:pt idx="20759">
                  <c:v>0.9997712983132313</c:v>
                </c:pt>
                <c:pt idx="20760">
                  <c:v>0.99976379989727171</c:v>
                </c:pt>
                <c:pt idx="20761">
                  <c:v>0.99975630148131212</c:v>
                </c:pt>
                <c:pt idx="20762">
                  <c:v>0.99974130464939281</c:v>
                </c:pt>
                <c:pt idx="20763">
                  <c:v>0.99976005068929186</c:v>
                </c:pt>
                <c:pt idx="20764">
                  <c:v>0.99976379989727171</c:v>
                </c:pt>
                <c:pt idx="20765">
                  <c:v>0.99976754910525156</c:v>
                </c:pt>
                <c:pt idx="20766">
                  <c:v>0.99977504752121116</c:v>
                </c:pt>
                <c:pt idx="20767">
                  <c:v>0.99977504752121116</c:v>
                </c:pt>
                <c:pt idx="20768">
                  <c:v>0.99976754910525156</c:v>
                </c:pt>
                <c:pt idx="20769">
                  <c:v>0.99976379989727171</c:v>
                </c:pt>
                <c:pt idx="20770">
                  <c:v>0.99975630148131212</c:v>
                </c:pt>
                <c:pt idx="20771">
                  <c:v>0.99974130464939281</c:v>
                </c:pt>
                <c:pt idx="20772">
                  <c:v>0.99973755544141296</c:v>
                </c:pt>
                <c:pt idx="20773">
                  <c:v>0.99974505385737267</c:v>
                </c:pt>
                <c:pt idx="20774">
                  <c:v>0.99974880306535241</c:v>
                </c:pt>
                <c:pt idx="20775">
                  <c:v>0.99975630148131212</c:v>
                </c:pt>
                <c:pt idx="20776">
                  <c:v>0.99976754910525156</c:v>
                </c:pt>
                <c:pt idx="20777">
                  <c:v>0.99976754910525156</c:v>
                </c:pt>
                <c:pt idx="20778">
                  <c:v>0.99976379989727171</c:v>
                </c:pt>
                <c:pt idx="20779">
                  <c:v>0.99975630148131212</c:v>
                </c:pt>
                <c:pt idx="20780">
                  <c:v>0.99973755544141296</c:v>
                </c:pt>
                <c:pt idx="20781">
                  <c:v>0.99973005702545337</c:v>
                </c:pt>
                <c:pt idx="20782">
                  <c:v>0.99974130464939281</c:v>
                </c:pt>
                <c:pt idx="20783">
                  <c:v>0.99975255227333226</c:v>
                </c:pt>
                <c:pt idx="20784">
                  <c:v>0.99976379989727171</c:v>
                </c:pt>
                <c:pt idx="20785">
                  <c:v>0.99977504752121116</c:v>
                </c:pt>
                <c:pt idx="20786">
                  <c:v>0.99977879672919101</c:v>
                </c:pt>
                <c:pt idx="20787">
                  <c:v>0.9997712983132313</c:v>
                </c:pt>
                <c:pt idx="20788">
                  <c:v>0.99976379989727171</c:v>
                </c:pt>
                <c:pt idx="20789">
                  <c:v>0.99976379989727171</c:v>
                </c:pt>
                <c:pt idx="20790">
                  <c:v>0.99973380623343322</c:v>
                </c:pt>
                <c:pt idx="20791">
                  <c:v>0.99974505385737267</c:v>
                </c:pt>
                <c:pt idx="20792">
                  <c:v>0.99975630148131212</c:v>
                </c:pt>
                <c:pt idx="20793">
                  <c:v>0.99976754910525156</c:v>
                </c:pt>
                <c:pt idx="20794">
                  <c:v>0.99977879672919101</c:v>
                </c:pt>
                <c:pt idx="20795">
                  <c:v>0.99978254593717075</c:v>
                </c:pt>
                <c:pt idx="20796">
                  <c:v>0.99978254593717075</c:v>
                </c:pt>
                <c:pt idx="20797">
                  <c:v>0.99978254593717075</c:v>
                </c:pt>
                <c:pt idx="20798">
                  <c:v>0.99978629514515061</c:v>
                </c:pt>
                <c:pt idx="20799">
                  <c:v>0.99973755544141296</c:v>
                </c:pt>
                <c:pt idx="20800">
                  <c:v>0.99975255227333226</c:v>
                </c:pt>
                <c:pt idx="20801">
                  <c:v>0.99976379989727171</c:v>
                </c:pt>
                <c:pt idx="20802">
                  <c:v>0.99977504752121116</c:v>
                </c:pt>
                <c:pt idx="20803">
                  <c:v>0.99978254593717075</c:v>
                </c:pt>
                <c:pt idx="20804">
                  <c:v>0.99979004435313035</c:v>
                </c:pt>
                <c:pt idx="20805">
                  <c:v>0.99980129197706979</c:v>
                </c:pt>
                <c:pt idx="20806">
                  <c:v>0.99980129197706979</c:v>
                </c:pt>
                <c:pt idx="20807">
                  <c:v>0.9998087903930295</c:v>
                </c:pt>
                <c:pt idx="20808">
                  <c:v>0.99974505385737267</c:v>
                </c:pt>
                <c:pt idx="20809">
                  <c:v>0.99975630148131212</c:v>
                </c:pt>
                <c:pt idx="20810">
                  <c:v>0.99976754910525156</c:v>
                </c:pt>
                <c:pt idx="20811">
                  <c:v>0.99977879672919101</c:v>
                </c:pt>
                <c:pt idx="20812">
                  <c:v>0.99979004435313035</c:v>
                </c:pt>
                <c:pt idx="20813">
                  <c:v>0.99980129197706979</c:v>
                </c:pt>
                <c:pt idx="20814">
                  <c:v>0.9998087903930295</c:v>
                </c:pt>
                <c:pt idx="20815">
                  <c:v>0.99982753643292854</c:v>
                </c:pt>
                <c:pt idx="20816">
                  <c:v>0.99984253326484784</c:v>
                </c:pt>
                <c:pt idx="20817">
                  <c:v>0.99984253326484784</c:v>
                </c:pt>
                <c:pt idx="20818">
                  <c:v>0.99982003801696895</c:v>
                </c:pt>
                <c:pt idx="20819">
                  <c:v>0.99981253960100924</c:v>
                </c:pt>
                <c:pt idx="20820">
                  <c:v>0.99980129197706979</c:v>
                </c:pt>
                <c:pt idx="20821">
                  <c:v>0.9997937935611102</c:v>
                </c:pt>
                <c:pt idx="20822">
                  <c:v>0.99978254593717075</c:v>
                </c:pt>
                <c:pt idx="20823">
                  <c:v>0.9997712983132313</c:v>
                </c:pt>
                <c:pt idx="20824">
                  <c:v>0.99975630148131212</c:v>
                </c:pt>
                <c:pt idx="20825">
                  <c:v>0.99974505385737267</c:v>
                </c:pt>
                <c:pt idx="20826">
                  <c:v>0.9998162888089891</c:v>
                </c:pt>
                <c:pt idx="20827">
                  <c:v>0.99980504118504965</c:v>
                </c:pt>
                <c:pt idx="20828">
                  <c:v>0.99979754276909005</c:v>
                </c:pt>
                <c:pt idx="20829">
                  <c:v>0.99979004435313035</c:v>
                </c:pt>
                <c:pt idx="20830">
                  <c:v>0.99978254593717075</c:v>
                </c:pt>
                <c:pt idx="20831">
                  <c:v>0.99977504752121116</c:v>
                </c:pt>
                <c:pt idx="20832">
                  <c:v>0.99976754910525156</c:v>
                </c:pt>
                <c:pt idx="20833">
                  <c:v>0.99975255227333226</c:v>
                </c:pt>
                <c:pt idx="20834">
                  <c:v>0.99973755544141296</c:v>
                </c:pt>
                <c:pt idx="20835">
                  <c:v>0.99978629514515061</c:v>
                </c:pt>
                <c:pt idx="20836">
                  <c:v>0.99978629514515061</c:v>
                </c:pt>
                <c:pt idx="20837">
                  <c:v>0.99979004435313035</c:v>
                </c:pt>
                <c:pt idx="20838">
                  <c:v>0.99978629514515061</c:v>
                </c:pt>
                <c:pt idx="20839">
                  <c:v>0.99977879672919101</c:v>
                </c:pt>
                <c:pt idx="20840">
                  <c:v>0.9997712983132313</c:v>
                </c:pt>
                <c:pt idx="20841">
                  <c:v>0.99976754910525156</c:v>
                </c:pt>
                <c:pt idx="20842">
                  <c:v>0.99975630148131212</c:v>
                </c:pt>
                <c:pt idx="20843">
                  <c:v>0.99974130464939281</c:v>
                </c:pt>
                <c:pt idx="20844">
                  <c:v>0.99976005068929186</c:v>
                </c:pt>
                <c:pt idx="20845">
                  <c:v>0.99976379989727171</c:v>
                </c:pt>
                <c:pt idx="20846">
                  <c:v>0.9997712983132313</c:v>
                </c:pt>
                <c:pt idx="20847">
                  <c:v>0.99977504752121116</c:v>
                </c:pt>
                <c:pt idx="20848">
                  <c:v>0.9997712983132313</c:v>
                </c:pt>
                <c:pt idx="20849">
                  <c:v>0.99976754910525156</c:v>
                </c:pt>
                <c:pt idx="20850">
                  <c:v>0.99976379989727171</c:v>
                </c:pt>
                <c:pt idx="20851">
                  <c:v>0.99976005068929186</c:v>
                </c:pt>
                <c:pt idx="20852">
                  <c:v>0.99974130464939281</c:v>
                </c:pt>
                <c:pt idx="20853">
                  <c:v>0.99973755544141296</c:v>
                </c:pt>
                <c:pt idx="20854">
                  <c:v>0.99974505385737267</c:v>
                </c:pt>
                <c:pt idx="20855">
                  <c:v>0.99975255227333226</c:v>
                </c:pt>
                <c:pt idx="20856">
                  <c:v>0.99976379989727171</c:v>
                </c:pt>
                <c:pt idx="20857">
                  <c:v>0.9997712983132313</c:v>
                </c:pt>
                <c:pt idx="20858">
                  <c:v>0.99976754910525156</c:v>
                </c:pt>
                <c:pt idx="20859">
                  <c:v>0.99976005068929186</c:v>
                </c:pt>
                <c:pt idx="20860">
                  <c:v>0.99975255227333226</c:v>
                </c:pt>
                <c:pt idx="20861">
                  <c:v>0.99974130464939281</c:v>
                </c:pt>
                <c:pt idx="20862">
                  <c:v>0.99973005702545337</c:v>
                </c:pt>
                <c:pt idx="20863">
                  <c:v>0.99974130464939281</c:v>
                </c:pt>
                <c:pt idx="20864">
                  <c:v>0.99975255227333226</c:v>
                </c:pt>
                <c:pt idx="20865">
                  <c:v>0.99976379989727171</c:v>
                </c:pt>
                <c:pt idx="20866">
                  <c:v>0.9997712983132313</c:v>
                </c:pt>
                <c:pt idx="20867">
                  <c:v>0.99977504752121116</c:v>
                </c:pt>
                <c:pt idx="20868">
                  <c:v>0.99976754910525156</c:v>
                </c:pt>
                <c:pt idx="20869">
                  <c:v>0.99976005068929186</c:v>
                </c:pt>
                <c:pt idx="20870">
                  <c:v>0.99976379989727171</c:v>
                </c:pt>
                <c:pt idx="20871">
                  <c:v>0.99973005702545337</c:v>
                </c:pt>
                <c:pt idx="20872">
                  <c:v>0.99974505385737267</c:v>
                </c:pt>
                <c:pt idx="20873">
                  <c:v>0.99975630148131212</c:v>
                </c:pt>
                <c:pt idx="20874">
                  <c:v>0.99976754910525156</c:v>
                </c:pt>
                <c:pt idx="20875">
                  <c:v>0.99977879672919101</c:v>
                </c:pt>
                <c:pt idx="20876">
                  <c:v>0.99978629514515061</c:v>
                </c:pt>
                <c:pt idx="20877">
                  <c:v>0.99977879672919101</c:v>
                </c:pt>
                <c:pt idx="20878">
                  <c:v>0.99978254593717075</c:v>
                </c:pt>
                <c:pt idx="20879">
                  <c:v>0.99978629514515061</c:v>
                </c:pt>
                <c:pt idx="20880">
                  <c:v>0.99973755544141296</c:v>
                </c:pt>
                <c:pt idx="20881">
                  <c:v>0.99974880306535241</c:v>
                </c:pt>
                <c:pt idx="20882">
                  <c:v>0.99976005068929186</c:v>
                </c:pt>
                <c:pt idx="20883">
                  <c:v>0.99977504752121116</c:v>
                </c:pt>
                <c:pt idx="20884">
                  <c:v>0.99978254593717075</c:v>
                </c:pt>
                <c:pt idx="20885">
                  <c:v>0.99979004435313035</c:v>
                </c:pt>
                <c:pt idx="20886">
                  <c:v>0.99979754276909005</c:v>
                </c:pt>
                <c:pt idx="20887">
                  <c:v>0.99980129197706979</c:v>
                </c:pt>
                <c:pt idx="20888">
                  <c:v>0.9998087903930295</c:v>
                </c:pt>
                <c:pt idx="20889">
                  <c:v>0.99974130464939281</c:v>
                </c:pt>
                <c:pt idx="20890">
                  <c:v>0.99975630148131212</c:v>
                </c:pt>
                <c:pt idx="20891">
                  <c:v>0.99976754910525156</c:v>
                </c:pt>
                <c:pt idx="20892">
                  <c:v>0.99977879672919101</c:v>
                </c:pt>
                <c:pt idx="20893">
                  <c:v>0.99979004435313035</c:v>
                </c:pt>
                <c:pt idx="20894">
                  <c:v>0.99980129197706979</c:v>
                </c:pt>
                <c:pt idx="20895">
                  <c:v>0.9998087903930295</c:v>
                </c:pt>
                <c:pt idx="20896">
                  <c:v>0.99982753643292854</c:v>
                </c:pt>
                <c:pt idx="20897">
                  <c:v>0.99983878405686799</c:v>
                </c:pt>
                <c:pt idx="20898">
                  <c:v>0.99984253326484784</c:v>
                </c:pt>
                <c:pt idx="20899">
                  <c:v>0.99982003801696895</c:v>
                </c:pt>
                <c:pt idx="20900">
                  <c:v>0.99981253960100924</c:v>
                </c:pt>
                <c:pt idx="20901">
                  <c:v>0.99980129197706979</c:v>
                </c:pt>
                <c:pt idx="20902">
                  <c:v>0.99979004435313035</c:v>
                </c:pt>
                <c:pt idx="20903">
                  <c:v>0.99978254593717075</c:v>
                </c:pt>
                <c:pt idx="20904">
                  <c:v>0.9997712983132313</c:v>
                </c:pt>
                <c:pt idx="20905">
                  <c:v>0.99975630148131212</c:v>
                </c:pt>
                <c:pt idx="20906">
                  <c:v>0.99974880306535241</c:v>
                </c:pt>
                <c:pt idx="20907">
                  <c:v>0.99981253960100924</c:v>
                </c:pt>
                <c:pt idx="20908">
                  <c:v>0.99980504118504965</c:v>
                </c:pt>
                <c:pt idx="20909">
                  <c:v>0.99979754276909005</c:v>
                </c:pt>
                <c:pt idx="20910">
                  <c:v>0.99979004435313035</c:v>
                </c:pt>
                <c:pt idx="20911">
                  <c:v>0.99978254593717075</c:v>
                </c:pt>
                <c:pt idx="20912">
                  <c:v>0.99977504752121116</c:v>
                </c:pt>
                <c:pt idx="20913">
                  <c:v>0.99976754910525156</c:v>
                </c:pt>
                <c:pt idx="20914">
                  <c:v>0.99975255227333226</c:v>
                </c:pt>
                <c:pt idx="20915">
                  <c:v>0.99973755544141296</c:v>
                </c:pt>
                <c:pt idx="20916">
                  <c:v>0.99979004435313035</c:v>
                </c:pt>
                <c:pt idx="20917">
                  <c:v>0.99979004435313035</c:v>
                </c:pt>
                <c:pt idx="20918">
                  <c:v>0.99979004435313035</c:v>
                </c:pt>
                <c:pt idx="20919">
                  <c:v>0.99978254593717075</c:v>
                </c:pt>
                <c:pt idx="20920">
                  <c:v>0.99977504752121116</c:v>
                </c:pt>
                <c:pt idx="20921">
                  <c:v>0.9997712983132313</c:v>
                </c:pt>
                <c:pt idx="20922">
                  <c:v>0.99976379989727171</c:v>
                </c:pt>
                <c:pt idx="20923">
                  <c:v>0.99975630148131212</c:v>
                </c:pt>
                <c:pt idx="20924">
                  <c:v>0.99973755544141296</c:v>
                </c:pt>
                <c:pt idx="20925">
                  <c:v>0.99976754910525156</c:v>
                </c:pt>
                <c:pt idx="20926">
                  <c:v>0.99976754910525156</c:v>
                </c:pt>
                <c:pt idx="20927">
                  <c:v>0.9997712983132313</c:v>
                </c:pt>
                <c:pt idx="20928">
                  <c:v>0.99977504752121116</c:v>
                </c:pt>
                <c:pt idx="20929">
                  <c:v>0.9997712983132313</c:v>
                </c:pt>
                <c:pt idx="20930">
                  <c:v>0.99976754910525156</c:v>
                </c:pt>
                <c:pt idx="20931">
                  <c:v>0.99976005068929186</c:v>
                </c:pt>
                <c:pt idx="20932">
                  <c:v>0.99975255227333226</c:v>
                </c:pt>
                <c:pt idx="20933">
                  <c:v>0.99974130464939281</c:v>
                </c:pt>
                <c:pt idx="20934">
                  <c:v>0.99974130464939281</c:v>
                </c:pt>
                <c:pt idx="20935">
                  <c:v>0.99974880306535241</c:v>
                </c:pt>
                <c:pt idx="20936">
                  <c:v>0.99976379989727171</c:v>
                </c:pt>
                <c:pt idx="20937">
                  <c:v>0.99977504752121116</c:v>
                </c:pt>
                <c:pt idx="20938">
                  <c:v>0.99977504752121116</c:v>
                </c:pt>
                <c:pt idx="20939">
                  <c:v>0.99976754910525156</c:v>
                </c:pt>
                <c:pt idx="20940">
                  <c:v>0.99976005068929186</c:v>
                </c:pt>
                <c:pt idx="20941">
                  <c:v>0.99974880306535241</c:v>
                </c:pt>
                <c:pt idx="20942">
                  <c:v>0.99974130464939281</c:v>
                </c:pt>
                <c:pt idx="20943">
                  <c:v>0.99973005702545337</c:v>
                </c:pt>
                <c:pt idx="20944">
                  <c:v>0.99974880306535241</c:v>
                </c:pt>
                <c:pt idx="20945">
                  <c:v>0.99976379989727171</c:v>
                </c:pt>
                <c:pt idx="20946">
                  <c:v>0.9997712983132313</c:v>
                </c:pt>
                <c:pt idx="20947">
                  <c:v>0.99977504752121116</c:v>
                </c:pt>
                <c:pt idx="20948">
                  <c:v>0.99977504752121116</c:v>
                </c:pt>
                <c:pt idx="20949">
                  <c:v>0.99976754910525156</c:v>
                </c:pt>
                <c:pt idx="20950">
                  <c:v>0.99976005068929186</c:v>
                </c:pt>
                <c:pt idx="20951">
                  <c:v>0.99976379989727171</c:v>
                </c:pt>
                <c:pt idx="20952">
                  <c:v>0.99973380623343322</c:v>
                </c:pt>
                <c:pt idx="20953">
                  <c:v>0.99974505385737267</c:v>
                </c:pt>
                <c:pt idx="20954">
                  <c:v>0.99976379989727171</c:v>
                </c:pt>
                <c:pt idx="20955">
                  <c:v>0.99976754910525156</c:v>
                </c:pt>
                <c:pt idx="20956">
                  <c:v>0.99977504752121116</c:v>
                </c:pt>
                <c:pt idx="20957">
                  <c:v>0.99978254593717075</c:v>
                </c:pt>
                <c:pt idx="20958">
                  <c:v>0.99977504752121116</c:v>
                </c:pt>
                <c:pt idx="20959">
                  <c:v>0.99978254593717075</c:v>
                </c:pt>
                <c:pt idx="20960">
                  <c:v>0.99978629514515061</c:v>
                </c:pt>
                <c:pt idx="20961">
                  <c:v>0.99973380623343322</c:v>
                </c:pt>
                <c:pt idx="20962">
                  <c:v>0.99974880306535241</c:v>
                </c:pt>
                <c:pt idx="20963">
                  <c:v>0.99976005068929186</c:v>
                </c:pt>
                <c:pt idx="20964">
                  <c:v>0.9997712983132313</c:v>
                </c:pt>
                <c:pt idx="20965">
                  <c:v>0.99978254593717075</c:v>
                </c:pt>
                <c:pt idx="20966">
                  <c:v>0.99979004435313035</c:v>
                </c:pt>
                <c:pt idx="20967">
                  <c:v>0.99979754276909005</c:v>
                </c:pt>
                <c:pt idx="20968">
                  <c:v>0.99980504118504965</c:v>
                </c:pt>
                <c:pt idx="20969">
                  <c:v>0.99981253960100924</c:v>
                </c:pt>
                <c:pt idx="20970">
                  <c:v>0.99974130464939281</c:v>
                </c:pt>
                <c:pt idx="20971">
                  <c:v>0.99975630148131212</c:v>
                </c:pt>
                <c:pt idx="20972">
                  <c:v>0.99976754910525156</c:v>
                </c:pt>
                <c:pt idx="20973">
                  <c:v>0.99977879672919101</c:v>
                </c:pt>
                <c:pt idx="20974">
                  <c:v>0.99978629514515061</c:v>
                </c:pt>
                <c:pt idx="20975">
                  <c:v>0.99979754276909005</c:v>
                </c:pt>
                <c:pt idx="20976">
                  <c:v>0.99981253960100924</c:v>
                </c:pt>
                <c:pt idx="20977">
                  <c:v>0.99982753643292854</c:v>
                </c:pt>
                <c:pt idx="20978">
                  <c:v>0.99983878405686799</c:v>
                </c:pt>
                <c:pt idx="20979">
                  <c:v>0.99983878405686799</c:v>
                </c:pt>
                <c:pt idx="20980">
                  <c:v>0.99982753643292854</c:v>
                </c:pt>
                <c:pt idx="20981">
                  <c:v>0.99981253960100924</c:v>
                </c:pt>
                <c:pt idx="20982">
                  <c:v>0.99980129197706979</c:v>
                </c:pt>
                <c:pt idx="20983">
                  <c:v>0.99979004435313035</c:v>
                </c:pt>
                <c:pt idx="20984">
                  <c:v>0.99978254593717075</c:v>
                </c:pt>
                <c:pt idx="20985">
                  <c:v>0.9997712983132313</c:v>
                </c:pt>
                <c:pt idx="20986">
                  <c:v>0.99976005068929186</c:v>
                </c:pt>
                <c:pt idx="20987">
                  <c:v>0.99974505385737267</c:v>
                </c:pt>
                <c:pt idx="20988">
                  <c:v>0.99981253960100924</c:v>
                </c:pt>
                <c:pt idx="20989">
                  <c:v>0.99980504118504965</c:v>
                </c:pt>
                <c:pt idx="20990">
                  <c:v>0.99980129197706979</c:v>
                </c:pt>
                <c:pt idx="20991">
                  <c:v>0.99979004435313035</c:v>
                </c:pt>
                <c:pt idx="20992">
                  <c:v>0.99978254593717075</c:v>
                </c:pt>
                <c:pt idx="20993">
                  <c:v>0.99977504752121116</c:v>
                </c:pt>
                <c:pt idx="20994">
                  <c:v>0.99976754910525156</c:v>
                </c:pt>
                <c:pt idx="20995">
                  <c:v>0.99975630148131212</c:v>
                </c:pt>
                <c:pt idx="20996">
                  <c:v>0.99973755544141296</c:v>
                </c:pt>
                <c:pt idx="20997">
                  <c:v>0.9997937935611102</c:v>
                </c:pt>
                <c:pt idx="20998">
                  <c:v>0.99978629514515061</c:v>
                </c:pt>
                <c:pt idx="20999">
                  <c:v>0.99979004435313035</c:v>
                </c:pt>
                <c:pt idx="21000">
                  <c:v>0.99978254593717075</c:v>
                </c:pt>
                <c:pt idx="21001">
                  <c:v>0.99977504752121116</c:v>
                </c:pt>
                <c:pt idx="21002">
                  <c:v>0.9997712983132313</c:v>
                </c:pt>
                <c:pt idx="21003">
                  <c:v>0.99976379989727171</c:v>
                </c:pt>
                <c:pt idx="21004">
                  <c:v>0.99975255227333226</c:v>
                </c:pt>
                <c:pt idx="21005">
                  <c:v>0.99973755544141296</c:v>
                </c:pt>
                <c:pt idx="21006">
                  <c:v>0.9997712983132313</c:v>
                </c:pt>
                <c:pt idx="21007">
                  <c:v>0.99976754910525156</c:v>
                </c:pt>
                <c:pt idx="21008">
                  <c:v>0.9997712983132313</c:v>
                </c:pt>
                <c:pt idx="21009">
                  <c:v>0.99977504752121116</c:v>
                </c:pt>
                <c:pt idx="21010">
                  <c:v>0.9997712983132313</c:v>
                </c:pt>
                <c:pt idx="21011">
                  <c:v>0.99976754910525156</c:v>
                </c:pt>
                <c:pt idx="21012">
                  <c:v>0.99976005068929186</c:v>
                </c:pt>
                <c:pt idx="21013">
                  <c:v>0.99975255227333226</c:v>
                </c:pt>
                <c:pt idx="21014">
                  <c:v>0.99974130464939281</c:v>
                </c:pt>
                <c:pt idx="21015">
                  <c:v>0.99974130464939281</c:v>
                </c:pt>
                <c:pt idx="21016">
                  <c:v>0.99974880306535241</c:v>
                </c:pt>
                <c:pt idx="21017">
                  <c:v>0.99976379989727171</c:v>
                </c:pt>
                <c:pt idx="21018">
                  <c:v>0.99977504752121116</c:v>
                </c:pt>
                <c:pt idx="21019">
                  <c:v>0.99977504752121116</c:v>
                </c:pt>
                <c:pt idx="21020">
                  <c:v>0.9997712983132313</c:v>
                </c:pt>
                <c:pt idx="21021">
                  <c:v>0.99976005068929186</c:v>
                </c:pt>
                <c:pt idx="21022">
                  <c:v>0.99975255227333226</c:v>
                </c:pt>
                <c:pt idx="21023">
                  <c:v>0.99974130464939281</c:v>
                </c:pt>
                <c:pt idx="21024">
                  <c:v>0.99973005702545337</c:v>
                </c:pt>
                <c:pt idx="21025">
                  <c:v>0.99974880306535241</c:v>
                </c:pt>
                <c:pt idx="21026">
                  <c:v>0.99976379989727171</c:v>
                </c:pt>
                <c:pt idx="21027">
                  <c:v>0.9997712983132313</c:v>
                </c:pt>
                <c:pt idx="21028">
                  <c:v>0.99977879672919101</c:v>
                </c:pt>
                <c:pt idx="21029">
                  <c:v>0.99977504752121116</c:v>
                </c:pt>
                <c:pt idx="21030">
                  <c:v>0.99976379989727171</c:v>
                </c:pt>
                <c:pt idx="21031">
                  <c:v>0.99976005068929186</c:v>
                </c:pt>
                <c:pt idx="21032">
                  <c:v>0.99976379989727171</c:v>
                </c:pt>
                <c:pt idx="21033">
                  <c:v>0.99973755544141296</c:v>
                </c:pt>
                <c:pt idx="21034">
                  <c:v>0.99974880306535241</c:v>
                </c:pt>
                <c:pt idx="21035">
                  <c:v>0.99976005068929186</c:v>
                </c:pt>
                <c:pt idx="21036">
                  <c:v>0.99976754910525156</c:v>
                </c:pt>
                <c:pt idx="21037">
                  <c:v>0.99977504752121116</c:v>
                </c:pt>
                <c:pt idx="21038">
                  <c:v>0.99977879672919101</c:v>
                </c:pt>
                <c:pt idx="21039">
                  <c:v>0.99977879672919101</c:v>
                </c:pt>
                <c:pt idx="21040">
                  <c:v>0.99977879672919101</c:v>
                </c:pt>
                <c:pt idx="21041">
                  <c:v>0.99978629514515061</c:v>
                </c:pt>
                <c:pt idx="21042">
                  <c:v>0.99973755544141296</c:v>
                </c:pt>
                <c:pt idx="21043">
                  <c:v>0.99974880306535241</c:v>
                </c:pt>
                <c:pt idx="21044">
                  <c:v>0.99976005068929186</c:v>
                </c:pt>
                <c:pt idx="21045">
                  <c:v>0.99976754910525156</c:v>
                </c:pt>
                <c:pt idx="21046">
                  <c:v>0.99977879672919101</c:v>
                </c:pt>
                <c:pt idx="21047">
                  <c:v>0.99979004435313035</c:v>
                </c:pt>
                <c:pt idx="21048">
                  <c:v>0.99979754276909005</c:v>
                </c:pt>
                <c:pt idx="21049">
                  <c:v>0.99980504118504965</c:v>
                </c:pt>
                <c:pt idx="21050">
                  <c:v>0.9998087903930295</c:v>
                </c:pt>
                <c:pt idx="21051">
                  <c:v>0.99974130464939281</c:v>
                </c:pt>
                <c:pt idx="21052">
                  <c:v>0.99975630148131212</c:v>
                </c:pt>
                <c:pt idx="21053">
                  <c:v>0.99976754910525156</c:v>
                </c:pt>
                <c:pt idx="21054">
                  <c:v>0.99977879672919101</c:v>
                </c:pt>
                <c:pt idx="21055">
                  <c:v>0.99978629514515061</c:v>
                </c:pt>
                <c:pt idx="21056">
                  <c:v>0.99980129197706979</c:v>
                </c:pt>
                <c:pt idx="21057">
                  <c:v>0.9998162888089891</c:v>
                </c:pt>
                <c:pt idx="21058">
                  <c:v>0.99982753643292854</c:v>
                </c:pt>
                <c:pt idx="21059">
                  <c:v>0.99983878405686799</c:v>
                </c:pt>
                <c:pt idx="21060">
                  <c:v>0.99984253326484784</c:v>
                </c:pt>
                <c:pt idx="21061">
                  <c:v>0.99982753643292854</c:v>
                </c:pt>
                <c:pt idx="21062">
                  <c:v>0.99981253960100924</c:v>
                </c:pt>
                <c:pt idx="21063">
                  <c:v>0.99980129197706979</c:v>
                </c:pt>
                <c:pt idx="21064">
                  <c:v>0.99979004435313035</c:v>
                </c:pt>
                <c:pt idx="21065">
                  <c:v>0.99978254593717075</c:v>
                </c:pt>
                <c:pt idx="21066">
                  <c:v>0.9997712983132313</c:v>
                </c:pt>
                <c:pt idx="21067">
                  <c:v>0.99975630148131212</c:v>
                </c:pt>
                <c:pt idx="21068">
                  <c:v>0.99974880306535241</c:v>
                </c:pt>
                <c:pt idx="21069">
                  <c:v>0.9998162888089891</c:v>
                </c:pt>
                <c:pt idx="21070">
                  <c:v>0.9998087903930295</c:v>
                </c:pt>
                <c:pt idx="21071">
                  <c:v>0.99980129197706979</c:v>
                </c:pt>
                <c:pt idx="21072">
                  <c:v>0.99979004435313035</c:v>
                </c:pt>
                <c:pt idx="21073">
                  <c:v>0.99978254593717075</c:v>
                </c:pt>
                <c:pt idx="21074">
                  <c:v>0.99977504752121116</c:v>
                </c:pt>
                <c:pt idx="21075">
                  <c:v>0.99976754910525156</c:v>
                </c:pt>
                <c:pt idx="21076">
                  <c:v>0.99975255227333226</c:v>
                </c:pt>
                <c:pt idx="21077">
                  <c:v>0.99973380623343322</c:v>
                </c:pt>
                <c:pt idx="21078">
                  <c:v>0.99979754276909005</c:v>
                </c:pt>
                <c:pt idx="21079">
                  <c:v>0.99978629514515061</c:v>
                </c:pt>
                <c:pt idx="21080">
                  <c:v>0.99979004435313035</c:v>
                </c:pt>
                <c:pt idx="21081">
                  <c:v>0.99978254593717075</c:v>
                </c:pt>
                <c:pt idx="21082">
                  <c:v>0.99977504752121116</c:v>
                </c:pt>
                <c:pt idx="21083">
                  <c:v>0.9997712983132313</c:v>
                </c:pt>
                <c:pt idx="21084">
                  <c:v>0.99976379989727171</c:v>
                </c:pt>
                <c:pt idx="21085">
                  <c:v>0.99975255227333226</c:v>
                </c:pt>
                <c:pt idx="21086">
                  <c:v>0.99973755544141296</c:v>
                </c:pt>
                <c:pt idx="21087">
                  <c:v>0.99976754910525156</c:v>
                </c:pt>
                <c:pt idx="21088">
                  <c:v>0.99976754910525156</c:v>
                </c:pt>
                <c:pt idx="21089">
                  <c:v>0.99977879672919101</c:v>
                </c:pt>
                <c:pt idx="21090">
                  <c:v>0.99977504752121116</c:v>
                </c:pt>
                <c:pt idx="21091">
                  <c:v>0.99976754910525156</c:v>
                </c:pt>
                <c:pt idx="21092">
                  <c:v>0.99976754910525156</c:v>
                </c:pt>
                <c:pt idx="21093">
                  <c:v>0.99976005068929186</c:v>
                </c:pt>
                <c:pt idx="21094">
                  <c:v>0.99975255227333226</c:v>
                </c:pt>
                <c:pt idx="21095">
                  <c:v>0.99973755544141296</c:v>
                </c:pt>
                <c:pt idx="21096">
                  <c:v>0.99973380623343322</c:v>
                </c:pt>
                <c:pt idx="21097">
                  <c:v>0.99975255227333226</c:v>
                </c:pt>
                <c:pt idx="21098">
                  <c:v>0.99976379989727171</c:v>
                </c:pt>
                <c:pt idx="21099">
                  <c:v>0.99976754910525156</c:v>
                </c:pt>
                <c:pt idx="21100">
                  <c:v>0.99976754910525156</c:v>
                </c:pt>
                <c:pt idx="21101">
                  <c:v>0.9997712983132313</c:v>
                </c:pt>
                <c:pt idx="21102">
                  <c:v>0.99976379989727171</c:v>
                </c:pt>
                <c:pt idx="21103">
                  <c:v>0.99975630148131212</c:v>
                </c:pt>
                <c:pt idx="21104">
                  <c:v>0.99974130464939281</c:v>
                </c:pt>
                <c:pt idx="21105">
                  <c:v>0.99973005702545337</c:v>
                </c:pt>
                <c:pt idx="21106">
                  <c:v>0.99974880306535241</c:v>
                </c:pt>
                <c:pt idx="21107">
                  <c:v>0.99976005068929186</c:v>
                </c:pt>
                <c:pt idx="21108">
                  <c:v>0.99976754910525156</c:v>
                </c:pt>
                <c:pt idx="21109">
                  <c:v>0.9997712983132313</c:v>
                </c:pt>
                <c:pt idx="21110">
                  <c:v>0.99977504752121116</c:v>
                </c:pt>
                <c:pt idx="21111">
                  <c:v>0.9997712983132313</c:v>
                </c:pt>
                <c:pt idx="21112">
                  <c:v>0.99976754910525156</c:v>
                </c:pt>
                <c:pt idx="21113">
                  <c:v>0.99976005068929186</c:v>
                </c:pt>
                <c:pt idx="21114">
                  <c:v>0.99973005702545337</c:v>
                </c:pt>
                <c:pt idx="21115">
                  <c:v>0.99974880306535241</c:v>
                </c:pt>
                <c:pt idx="21116">
                  <c:v>0.99976005068929186</c:v>
                </c:pt>
                <c:pt idx="21117">
                  <c:v>0.99976754910525156</c:v>
                </c:pt>
                <c:pt idx="21118">
                  <c:v>0.99977504752121116</c:v>
                </c:pt>
                <c:pt idx="21119">
                  <c:v>0.99977879672919101</c:v>
                </c:pt>
                <c:pt idx="21120">
                  <c:v>0.99977879672919101</c:v>
                </c:pt>
                <c:pt idx="21121">
                  <c:v>0.99977879672919101</c:v>
                </c:pt>
                <c:pt idx="21122">
                  <c:v>0.99978629514515061</c:v>
                </c:pt>
                <c:pt idx="21123">
                  <c:v>0.99973380623343322</c:v>
                </c:pt>
                <c:pt idx="21124">
                  <c:v>0.99974880306535241</c:v>
                </c:pt>
                <c:pt idx="21125">
                  <c:v>0.99976005068929186</c:v>
                </c:pt>
                <c:pt idx="21126">
                  <c:v>0.99976754910525156</c:v>
                </c:pt>
                <c:pt idx="21127">
                  <c:v>0.99977504752121116</c:v>
                </c:pt>
                <c:pt idx="21128">
                  <c:v>0.99979004435313035</c:v>
                </c:pt>
                <c:pt idx="21129">
                  <c:v>0.9997937935611102</c:v>
                </c:pt>
                <c:pt idx="21130">
                  <c:v>0.99980504118504965</c:v>
                </c:pt>
                <c:pt idx="21131">
                  <c:v>0.99981253960100924</c:v>
                </c:pt>
                <c:pt idx="21132">
                  <c:v>0.99974505385737267</c:v>
                </c:pt>
                <c:pt idx="21133">
                  <c:v>0.99975255227333226</c:v>
                </c:pt>
                <c:pt idx="21134">
                  <c:v>0.99976379989727171</c:v>
                </c:pt>
                <c:pt idx="21135">
                  <c:v>0.99977504752121116</c:v>
                </c:pt>
                <c:pt idx="21136">
                  <c:v>0.99978629514515061</c:v>
                </c:pt>
                <c:pt idx="21137">
                  <c:v>0.99980129197706979</c:v>
                </c:pt>
                <c:pt idx="21138">
                  <c:v>0.99981253960100924</c:v>
                </c:pt>
                <c:pt idx="21139">
                  <c:v>0.99982378722494869</c:v>
                </c:pt>
                <c:pt idx="21140">
                  <c:v>0.99983878405686799</c:v>
                </c:pt>
                <c:pt idx="21141">
                  <c:v>0.99983878405686799</c:v>
                </c:pt>
                <c:pt idx="21142">
                  <c:v>0.99982753643292854</c:v>
                </c:pt>
                <c:pt idx="21143">
                  <c:v>0.99981253960100924</c:v>
                </c:pt>
                <c:pt idx="21144">
                  <c:v>0.99980129197706979</c:v>
                </c:pt>
                <c:pt idx="21145">
                  <c:v>0.99979004435313035</c:v>
                </c:pt>
                <c:pt idx="21146">
                  <c:v>0.99978254593717075</c:v>
                </c:pt>
                <c:pt idx="21147">
                  <c:v>0.9997712983132313</c:v>
                </c:pt>
                <c:pt idx="21148">
                  <c:v>0.99975630148131212</c:v>
                </c:pt>
                <c:pt idx="21149">
                  <c:v>0.99974505385737267</c:v>
                </c:pt>
                <c:pt idx="21150">
                  <c:v>0.99982003801696895</c:v>
                </c:pt>
                <c:pt idx="21151">
                  <c:v>0.9998087903930295</c:v>
                </c:pt>
                <c:pt idx="21152">
                  <c:v>0.99980129197706979</c:v>
                </c:pt>
                <c:pt idx="21153">
                  <c:v>0.99979004435313035</c:v>
                </c:pt>
                <c:pt idx="21154">
                  <c:v>0.99978254593717075</c:v>
                </c:pt>
                <c:pt idx="21155">
                  <c:v>0.99977879672919101</c:v>
                </c:pt>
                <c:pt idx="21156">
                  <c:v>0.99976754910525156</c:v>
                </c:pt>
                <c:pt idx="21157">
                  <c:v>0.99975255227333226</c:v>
                </c:pt>
                <c:pt idx="21158">
                  <c:v>0.99973380623343322</c:v>
                </c:pt>
                <c:pt idx="21159">
                  <c:v>0.9997937935611102</c:v>
                </c:pt>
                <c:pt idx="21160">
                  <c:v>0.99978629514515061</c:v>
                </c:pt>
                <c:pt idx="21161">
                  <c:v>0.99979004435313035</c:v>
                </c:pt>
                <c:pt idx="21162">
                  <c:v>0.99978254593717075</c:v>
                </c:pt>
                <c:pt idx="21163">
                  <c:v>0.99977504752121116</c:v>
                </c:pt>
                <c:pt idx="21164">
                  <c:v>0.9997712983132313</c:v>
                </c:pt>
                <c:pt idx="21165">
                  <c:v>0.99976379989727171</c:v>
                </c:pt>
                <c:pt idx="21166">
                  <c:v>0.99974880306535241</c:v>
                </c:pt>
                <c:pt idx="21167">
                  <c:v>0.99973380623343322</c:v>
                </c:pt>
                <c:pt idx="21168">
                  <c:v>0.99976754910525156</c:v>
                </c:pt>
                <c:pt idx="21169">
                  <c:v>0.99976754910525156</c:v>
                </c:pt>
                <c:pt idx="21170">
                  <c:v>0.99977879672919101</c:v>
                </c:pt>
                <c:pt idx="21171">
                  <c:v>0.99977504752121116</c:v>
                </c:pt>
                <c:pt idx="21172">
                  <c:v>0.99976754910525156</c:v>
                </c:pt>
                <c:pt idx="21173">
                  <c:v>0.99976379989727171</c:v>
                </c:pt>
                <c:pt idx="21174">
                  <c:v>0.99976005068929186</c:v>
                </c:pt>
                <c:pt idx="21175">
                  <c:v>0.99974880306535241</c:v>
                </c:pt>
                <c:pt idx="21176">
                  <c:v>0.99973380623343322</c:v>
                </c:pt>
                <c:pt idx="21177">
                  <c:v>0.99973380623343322</c:v>
                </c:pt>
                <c:pt idx="21178">
                  <c:v>0.99975255227333226</c:v>
                </c:pt>
                <c:pt idx="21179">
                  <c:v>0.99976379989727171</c:v>
                </c:pt>
                <c:pt idx="21180">
                  <c:v>0.99976754910525156</c:v>
                </c:pt>
                <c:pt idx="21181">
                  <c:v>0.99976379989727171</c:v>
                </c:pt>
                <c:pt idx="21182">
                  <c:v>0.99976754910525156</c:v>
                </c:pt>
                <c:pt idx="21183">
                  <c:v>0.99976754910525156</c:v>
                </c:pt>
                <c:pt idx="21184">
                  <c:v>0.99976005068929186</c:v>
                </c:pt>
                <c:pt idx="21185">
                  <c:v>0.99973755544141296</c:v>
                </c:pt>
                <c:pt idx="21186">
                  <c:v>0.99973380623343322</c:v>
                </c:pt>
                <c:pt idx="21187">
                  <c:v>0.99974880306535241</c:v>
                </c:pt>
                <c:pt idx="21188">
                  <c:v>0.99976005068929186</c:v>
                </c:pt>
                <c:pt idx="21189">
                  <c:v>0.99976754910525156</c:v>
                </c:pt>
                <c:pt idx="21190">
                  <c:v>0.9997712983132313</c:v>
                </c:pt>
                <c:pt idx="21191">
                  <c:v>0.99977504752121116</c:v>
                </c:pt>
                <c:pt idx="21192">
                  <c:v>0.99977879672919101</c:v>
                </c:pt>
                <c:pt idx="21193">
                  <c:v>0.99977504752121116</c:v>
                </c:pt>
                <c:pt idx="21194">
                  <c:v>0.99975630148131212</c:v>
                </c:pt>
                <c:pt idx="21195">
                  <c:v>0.99973755544141296</c:v>
                </c:pt>
                <c:pt idx="21196">
                  <c:v>0.99974880306535241</c:v>
                </c:pt>
                <c:pt idx="21197">
                  <c:v>0.99976005068929186</c:v>
                </c:pt>
                <c:pt idx="21198">
                  <c:v>0.9997712983132313</c:v>
                </c:pt>
                <c:pt idx="21199">
                  <c:v>0.99977879672919101</c:v>
                </c:pt>
                <c:pt idx="21200">
                  <c:v>0.99978254593717075</c:v>
                </c:pt>
                <c:pt idx="21201">
                  <c:v>0.99978629514515061</c:v>
                </c:pt>
                <c:pt idx="21202">
                  <c:v>0.99978629514515061</c:v>
                </c:pt>
                <c:pt idx="21203">
                  <c:v>0.99977879672919101</c:v>
                </c:pt>
                <c:pt idx="21204">
                  <c:v>0.99973755544141296</c:v>
                </c:pt>
                <c:pt idx="21205">
                  <c:v>0.99974880306535241</c:v>
                </c:pt>
                <c:pt idx="21206">
                  <c:v>0.99976005068929186</c:v>
                </c:pt>
                <c:pt idx="21207">
                  <c:v>0.9997712983132313</c:v>
                </c:pt>
                <c:pt idx="21208">
                  <c:v>0.99977879672919101</c:v>
                </c:pt>
                <c:pt idx="21209">
                  <c:v>0.99979004435313035</c:v>
                </c:pt>
                <c:pt idx="21210">
                  <c:v>0.99979754276909005</c:v>
                </c:pt>
                <c:pt idx="21211">
                  <c:v>0.99980504118504965</c:v>
                </c:pt>
                <c:pt idx="21212">
                  <c:v>0.9998087903930295</c:v>
                </c:pt>
                <c:pt idx="21213">
                  <c:v>0.99974130464939281</c:v>
                </c:pt>
                <c:pt idx="21214">
                  <c:v>0.99975630148131212</c:v>
                </c:pt>
                <c:pt idx="21215">
                  <c:v>0.99976754910525156</c:v>
                </c:pt>
                <c:pt idx="21216">
                  <c:v>0.99977504752121116</c:v>
                </c:pt>
                <c:pt idx="21217">
                  <c:v>0.99978629514515061</c:v>
                </c:pt>
                <c:pt idx="21218">
                  <c:v>0.99979754276909005</c:v>
                </c:pt>
                <c:pt idx="21219">
                  <c:v>0.99981253960100924</c:v>
                </c:pt>
                <c:pt idx="21220">
                  <c:v>0.99982003801696895</c:v>
                </c:pt>
                <c:pt idx="21221">
                  <c:v>0.99984253326484784</c:v>
                </c:pt>
                <c:pt idx="21222">
                  <c:v>0.99983878405686799</c:v>
                </c:pt>
                <c:pt idx="21223">
                  <c:v>0.99982753643292854</c:v>
                </c:pt>
                <c:pt idx="21224">
                  <c:v>0.9998087903930295</c:v>
                </c:pt>
                <c:pt idx="21225">
                  <c:v>0.99980129197706979</c:v>
                </c:pt>
                <c:pt idx="21226">
                  <c:v>0.99979004435313035</c:v>
                </c:pt>
                <c:pt idx="21227">
                  <c:v>0.99977879672919101</c:v>
                </c:pt>
                <c:pt idx="21228">
                  <c:v>0.9997712983132313</c:v>
                </c:pt>
                <c:pt idx="21229">
                  <c:v>0.99975630148131212</c:v>
                </c:pt>
                <c:pt idx="21230">
                  <c:v>0.99974505385737267</c:v>
                </c:pt>
                <c:pt idx="21231">
                  <c:v>0.9998162888089891</c:v>
                </c:pt>
                <c:pt idx="21232">
                  <c:v>0.99980504118504965</c:v>
                </c:pt>
                <c:pt idx="21233">
                  <c:v>0.99980129197706979</c:v>
                </c:pt>
                <c:pt idx="21234">
                  <c:v>0.9997937935611102</c:v>
                </c:pt>
                <c:pt idx="21235">
                  <c:v>0.99978254593717075</c:v>
                </c:pt>
                <c:pt idx="21236">
                  <c:v>0.99977504752121116</c:v>
                </c:pt>
                <c:pt idx="21237">
                  <c:v>0.99976754910525156</c:v>
                </c:pt>
                <c:pt idx="21238">
                  <c:v>0.99975255227333226</c:v>
                </c:pt>
                <c:pt idx="21239">
                  <c:v>0.99973380623343322</c:v>
                </c:pt>
                <c:pt idx="21240">
                  <c:v>0.99978629514515061</c:v>
                </c:pt>
                <c:pt idx="21241">
                  <c:v>0.99978254593717075</c:v>
                </c:pt>
                <c:pt idx="21242">
                  <c:v>0.99979004435313035</c:v>
                </c:pt>
                <c:pt idx="21243">
                  <c:v>0.99978629514515061</c:v>
                </c:pt>
                <c:pt idx="21244">
                  <c:v>0.99977879672919101</c:v>
                </c:pt>
                <c:pt idx="21245">
                  <c:v>0.9997712983132313</c:v>
                </c:pt>
                <c:pt idx="21246">
                  <c:v>0.99976379989727171</c:v>
                </c:pt>
                <c:pt idx="21247">
                  <c:v>0.99974880306535241</c:v>
                </c:pt>
                <c:pt idx="21248">
                  <c:v>0.99973380623343322</c:v>
                </c:pt>
                <c:pt idx="21249">
                  <c:v>0.99976005068929186</c:v>
                </c:pt>
                <c:pt idx="21250">
                  <c:v>0.99976379989727171</c:v>
                </c:pt>
                <c:pt idx="21251">
                  <c:v>0.99977504752121116</c:v>
                </c:pt>
                <c:pt idx="21252">
                  <c:v>0.99977879672919101</c:v>
                </c:pt>
                <c:pt idx="21253">
                  <c:v>0.9997712983132313</c:v>
                </c:pt>
                <c:pt idx="21254">
                  <c:v>0.99976754910525156</c:v>
                </c:pt>
                <c:pt idx="21255">
                  <c:v>0.99976005068929186</c:v>
                </c:pt>
                <c:pt idx="21256">
                  <c:v>0.99974880306535241</c:v>
                </c:pt>
                <c:pt idx="21257">
                  <c:v>0.99973380623343322</c:v>
                </c:pt>
                <c:pt idx="21258">
                  <c:v>0.99973755544141296</c:v>
                </c:pt>
                <c:pt idx="21259">
                  <c:v>0.99975255227333226</c:v>
                </c:pt>
                <c:pt idx="21260">
                  <c:v>0.99976005068929186</c:v>
                </c:pt>
                <c:pt idx="21261">
                  <c:v>0.9997712983132313</c:v>
                </c:pt>
                <c:pt idx="21262">
                  <c:v>0.99976754910525156</c:v>
                </c:pt>
                <c:pt idx="21263">
                  <c:v>0.99976754910525156</c:v>
                </c:pt>
                <c:pt idx="21264">
                  <c:v>0.9997712983132313</c:v>
                </c:pt>
                <c:pt idx="21265">
                  <c:v>0.99976005068929186</c:v>
                </c:pt>
                <c:pt idx="21266">
                  <c:v>0.99973755544141296</c:v>
                </c:pt>
                <c:pt idx="21267">
                  <c:v>0.99974130464939281</c:v>
                </c:pt>
                <c:pt idx="21268">
                  <c:v>0.99975255227333226</c:v>
                </c:pt>
                <c:pt idx="21269">
                  <c:v>0.99976005068929186</c:v>
                </c:pt>
                <c:pt idx="21270">
                  <c:v>0.99976754910525156</c:v>
                </c:pt>
                <c:pt idx="21271">
                  <c:v>0.9997712983132313</c:v>
                </c:pt>
                <c:pt idx="21272">
                  <c:v>0.99977504752121116</c:v>
                </c:pt>
                <c:pt idx="21273">
                  <c:v>0.99978254593717075</c:v>
                </c:pt>
                <c:pt idx="21274">
                  <c:v>0.99977504752121116</c:v>
                </c:pt>
                <c:pt idx="21275">
                  <c:v>0.99975255227333226</c:v>
                </c:pt>
                <c:pt idx="21276">
                  <c:v>0.99973755544141296</c:v>
                </c:pt>
                <c:pt idx="21277">
                  <c:v>0.99974880306535241</c:v>
                </c:pt>
                <c:pt idx="21278">
                  <c:v>0.99976005068929186</c:v>
                </c:pt>
                <c:pt idx="21279">
                  <c:v>0.99976754910525156</c:v>
                </c:pt>
                <c:pt idx="21280">
                  <c:v>0.99977879672919101</c:v>
                </c:pt>
                <c:pt idx="21281">
                  <c:v>0.99978254593717075</c:v>
                </c:pt>
                <c:pt idx="21282">
                  <c:v>0.99979004435313035</c:v>
                </c:pt>
                <c:pt idx="21283">
                  <c:v>0.9997937935611102</c:v>
                </c:pt>
                <c:pt idx="21284">
                  <c:v>0.99977504752121116</c:v>
                </c:pt>
                <c:pt idx="21285">
                  <c:v>0.99973380623343322</c:v>
                </c:pt>
                <c:pt idx="21286">
                  <c:v>0.99974880306535241</c:v>
                </c:pt>
                <c:pt idx="21287">
                  <c:v>0.99976005068929186</c:v>
                </c:pt>
                <c:pt idx="21288">
                  <c:v>0.9997712983132313</c:v>
                </c:pt>
                <c:pt idx="21289">
                  <c:v>0.99978254593717075</c:v>
                </c:pt>
                <c:pt idx="21290">
                  <c:v>0.9997937935611102</c:v>
                </c:pt>
                <c:pt idx="21291">
                  <c:v>0.99979754276909005</c:v>
                </c:pt>
                <c:pt idx="21292">
                  <c:v>0.99980504118504965</c:v>
                </c:pt>
                <c:pt idx="21293">
                  <c:v>0.99981253960100924</c:v>
                </c:pt>
                <c:pt idx="21294">
                  <c:v>0.99974130464939281</c:v>
                </c:pt>
                <c:pt idx="21295">
                  <c:v>0.99975630148131212</c:v>
                </c:pt>
                <c:pt idx="21296">
                  <c:v>0.99976754910525156</c:v>
                </c:pt>
                <c:pt idx="21297">
                  <c:v>0.99977879672919101</c:v>
                </c:pt>
                <c:pt idx="21298">
                  <c:v>0.99978629514515061</c:v>
                </c:pt>
                <c:pt idx="21299">
                  <c:v>0.99980129197706979</c:v>
                </c:pt>
                <c:pt idx="21300">
                  <c:v>0.9998087903930295</c:v>
                </c:pt>
                <c:pt idx="21301">
                  <c:v>0.99982378722494869</c:v>
                </c:pt>
                <c:pt idx="21302">
                  <c:v>0.99983878405686799</c:v>
                </c:pt>
                <c:pt idx="21303">
                  <c:v>0.99984253326484784</c:v>
                </c:pt>
                <c:pt idx="21304">
                  <c:v>0.99982753643292854</c:v>
                </c:pt>
                <c:pt idx="21305">
                  <c:v>0.99981253960100924</c:v>
                </c:pt>
                <c:pt idx="21306">
                  <c:v>0.99980129197706979</c:v>
                </c:pt>
                <c:pt idx="21307">
                  <c:v>0.99979004435313035</c:v>
                </c:pt>
                <c:pt idx="21308">
                  <c:v>0.99977879672919101</c:v>
                </c:pt>
                <c:pt idx="21309">
                  <c:v>0.99976754910525156</c:v>
                </c:pt>
                <c:pt idx="21310">
                  <c:v>0.99975630148131212</c:v>
                </c:pt>
                <c:pt idx="21311">
                  <c:v>0.99974505385737267</c:v>
                </c:pt>
                <c:pt idx="21312">
                  <c:v>0.99981253960100924</c:v>
                </c:pt>
                <c:pt idx="21313">
                  <c:v>0.99980504118504965</c:v>
                </c:pt>
                <c:pt idx="21314">
                  <c:v>0.99980504118504965</c:v>
                </c:pt>
                <c:pt idx="21315">
                  <c:v>0.9997937935611102</c:v>
                </c:pt>
                <c:pt idx="21316">
                  <c:v>0.99978629514515061</c:v>
                </c:pt>
                <c:pt idx="21317">
                  <c:v>0.99977504752121116</c:v>
                </c:pt>
                <c:pt idx="21318">
                  <c:v>0.99976754910525156</c:v>
                </c:pt>
                <c:pt idx="21319">
                  <c:v>0.99975255227333226</c:v>
                </c:pt>
                <c:pt idx="21320">
                  <c:v>0.99973755544141296</c:v>
                </c:pt>
                <c:pt idx="21321">
                  <c:v>0.99978629514515061</c:v>
                </c:pt>
                <c:pt idx="21322">
                  <c:v>0.99977879672919101</c:v>
                </c:pt>
                <c:pt idx="21323">
                  <c:v>0.99979004435313035</c:v>
                </c:pt>
                <c:pt idx="21324">
                  <c:v>0.99978629514515061</c:v>
                </c:pt>
                <c:pt idx="21325">
                  <c:v>0.99977879672919101</c:v>
                </c:pt>
                <c:pt idx="21326">
                  <c:v>0.99977504752121116</c:v>
                </c:pt>
                <c:pt idx="21327">
                  <c:v>0.99976379989727171</c:v>
                </c:pt>
                <c:pt idx="21328">
                  <c:v>0.99975255227333226</c:v>
                </c:pt>
                <c:pt idx="21329">
                  <c:v>0.99973755544141296</c:v>
                </c:pt>
                <c:pt idx="21330">
                  <c:v>0.99976005068929186</c:v>
                </c:pt>
                <c:pt idx="21331">
                  <c:v>0.99976379989727171</c:v>
                </c:pt>
                <c:pt idx="21332">
                  <c:v>0.99977504752121116</c:v>
                </c:pt>
                <c:pt idx="21333">
                  <c:v>0.99978254593717075</c:v>
                </c:pt>
                <c:pt idx="21334">
                  <c:v>0.99977504752121116</c:v>
                </c:pt>
                <c:pt idx="21335">
                  <c:v>0.99976754910525156</c:v>
                </c:pt>
                <c:pt idx="21336">
                  <c:v>0.99976005068929186</c:v>
                </c:pt>
                <c:pt idx="21337">
                  <c:v>0.99975255227333226</c:v>
                </c:pt>
                <c:pt idx="21338">
                  <c:v>0.99973755544141296</c:v>
                </c:pt>
                <c:pt idx="21339">
                  <c:v>0.99974130464939281</c:v>
                </c:pt>
                <c:pt idx="21340">
                  <c:v>0.99974880306535241</c:v>
                </c:pt>
                <c:pt idx="21341">
                  <c:v>0.99975630148131212</c:v>
                </c:pt>
                <c:pt idx="21342">
                  <c:v>0.99976754910525156</c:v>
                </c:pt>
                <c:pt idx="21343">
                  <c:v>0.99976754910525156</c:v>
                </c:pt>
                <c:pt idx="21344">
                  <c:v>0.99976754910525156</c:v>
                </c:pt>
                <c:pt idx="21345">
                  <c:v>0.9997712983132313</c:v>
                </c:pt>
                <c:pt idx="21346">
                  <c:v>0.99976005068929186</c:v>
                </c:pt>
                <c:pt idx="21347">
                  <c:v>0.99974130464939281</c:v>
                </c:pt>
                <c:pt idx="21348">
                  <c:v>0.99973755544141296</c:v>
                </c:pt>
                <c:pt idx="21349">
                  <c:v>0.99974880306535241</c:v>
                </c:pt>
                <c:pt idx="21350">
                  <c:v>0.99976005068929186</c:v>
                </c:pt>
                <c:pt idx="21351">
                  <c:v>0.99976754910525156</c:v>
                </c:pt>
                <c:pt idx="21352">
                  <c:v>0.99977504752121116</c:v>
                </c:pt>
                <c:pt idx="21353">
                  <c:v>0.99977504752121116</c:v>
                </c:pt>
                <c:pt idx="21354">
                  <c:v>0.99978254593717075</c:v>
                </c:pt>
                <c:pt idx="21355">
                  <c:v>0.99977504752121116</c:v>
                </c:pt>
                <c:pt idx="21356">
                  <c:v>0.99975630148131212</c:v>
                </c:pt>
                <c:pt idx="21357">
                  <c:v>0.99973755544141296</c:v>
                </c:pt>
                <c:pt idx="21358">
                  <c:v>0.99974880306535241</c:v>
                </c:pt>
                <c:pt idx="21359">
                  <c:v>0.99976005068929186</c:v>
                </c:pt>
                <c:pt idx="21360">
                  <c:v>0.9997712983132313</c:v>
                </c:pt>
                <c:pt idx="21361">
                  <c:v>0.99977879672919101</c:v>
                </c:pt>
                <c:pt idx="21362">
                  <c:v>0.99978254593717075</c:v>
                </c:pt>
                <c:pt idx="21363">
                  <c:v>0.99979004435313035</c:v>
                </c:pt>
                <c:pt idx="21364">
                  <c:v>0.9997937935611102</c:v>
                </c:pt>
                <c:pt idx="21365">
                  <c:v>0.99977504752121116</c:v>
                </c:pt>
                <c:pt idx="21366">
                  <c:v>0.99973380623343322</c:v>
                </c:pt>
                <c:pt idx="21367">
                  <c:v>0.99974880306535241</c:v>
                </c:pt>
                <c:pt idx="21368">
                  <c:v>0.99976005068929186</c:v>
                </c:pt>
                <c:pt idx="21369">
                  <c:v>0.99977504752121116</c:v>
                </c:pt>
                <c:pt idx="21370">
                  <c:v>0.99978254593717075</c:v>
                </c:pt>
                <c:pt idx="21371">
                  <c:v>0.9997937935611102</c:v>
                </c:pt>
                <c:pt idx="21372">
                  <c:v>0.99980129197706979</c:v>
                </c:pt>
                <c:pt idx="21373">
                  <c:v>0.99980504118504965</c:v>
                </c:pt>
                <c:pt idx="21374">
                  <c:v>0.9998087903930295</c:v>
                </c:pt>
                <c:pt idx="21375">
                  <c:v>0.99974505385737267</c:v>
                </c:pt>
                <c:pt idx="21376">
                  <c:v>0.99975630148131212</c:v>
                </c:pt>
                <c:pt idx="21377">
                  <c:v>0.99976379989727171</c:v>
                </c:pt>
                <c:pt idx="21378">
                  <c:v>0.99977504752121116</c:v>
                </c:pt>
                <c:pt idx="21379">
                  <c:v>0.99978629514515061</c:v>
                </c:pt>
                <c:pt idx="21380">
                  <c:v>0.99979754276909005</c:v>
                </c:pt>
                <c:pt idx="21381">
                  <c:v>0.9998087903930295</c:v>
                </c:pt>
                <c:pt idx="21382">
                  <c:v>0.99982378722494869</c:v>
                </c:pt>
                <c:pt idx="21383">
                  <c:v>0.99983878405686799</c:v>
                </c:pt>
                <c:pt idx="21384">
                  <c:v>0.99984253326484784</c:v>
                </c:pt>
                <c:pt idx="21385">
                  <c:v>0.99982753643292854</c:v>
                </c:pt>
                <c:pt idx="21386">
                  <c:v>0.99981253960100924</c:v>
                </c:pt>
                <c:pt idx="21387">
                  <c:v>0.99980129197706979</c:v>
                </c:pt>
                <c:pt idx="21388">
                  <c:v>0.99979004435313035</c:v>
                </c:pt>
                <c:pt idx="21389">
                  <c:v>0.99977879672919101</c:v>
                </c:pt>
                <c:pt idx="21390">
                  <c:v>0.99976754910525156</c:v>
                </c:pt>
                <c:pt idx="21391">
                  <c:v>0.99975630148131212</c:v>
                </c:pt>
                <c:pt idx="21392">
                  <c:v>0.99974505385737267</c:v>
                </c:pt>
                <c:pt idx="21393">
                  <c:v>0.9998162888089891</c:v>
                </c:pt>
                <c:pt idx="21394">
                  <c:v>0.99980504118504965</c:v>
                </c:pt>
                <c:pt idx="21395">
                  <c:v>0.99980129197706979</c:v>
                </c:pt>
                <c:pt idx="21396">
                  <c:v>0.9997937935611102</c:v>
                </c:pt>
                <c:pt idx="21397">
                  <c:v>0.99978629514515061</c:v>
                </c:pt>
                <c:pt idx="21398">
                  <c:v>0.99977504752121116</c:v>
                </c:pt>
                <c:pt idx="21399">
                  <c:v>0.99976754910525156</c:v>
                </c:pt>
                <c:pt idx="21400">
                  <c:v>0.99975255227333226</c:v>
                </c:pt>
                <c:pt idx="21401">
                  <c:v>0.99973755544141296</c:v>
                </c:pt>
                <c:pt idx="21402">
                  <c:v>0.99978629514515061</c:v>
                </c:pt>
                <c:pt idx="21403">
                  <c:v>0.99978254593717075</c:v>
                </c:pt>
                <c:pt idx="21404">
                  <c:v>0.99979004435313035</c:v>
                </c:pt>
                <c:pt idx="21405">
                  <c:v>0.99978629514515061</c:v>
                </c:pt>
                <c:pt idx="21406">
                  <c:v>0.99977879672919101</c:v>
                </c:pt>
                <c:pt idx="21407">
                  <c:v>0.99977504752121116</c:v>
                </c:pt>
                <c:pt idx="21408">
                  <c:v>0.99976379989727171</c:v>
                </c:pt>
                <c:pt idx="21409">
                  <c:v>0.99975255227333226</c:v>
                </c:pt>
                <c:pt idx="21410">
                  <c:v>0.99974130464939281</c:v>
                </c:pt>
                <c:pt idx="21411">
                  <c:v>0.99974505385737267</c:v>
                </c:pt>
                <c:pt idx="21412">
                  <c:v>0.99976379989727171</c:v>
                </c:pt>
                <c:pt idx="21413">
                  <c:v>0.99977504752121116</c:v>
                </c:pt>
                <c:pt idx="21414">
                  <c:v>0.99977879672919101</c:v>
                </c:pt>
                <c:pt idx="21415">
                  <c:v>0.99977504752121116</c:v>
                </c:pt>
                <c:pt idx="21416">
                  <c:v>0.9997712983132313</c:v>
                </c:pt>
                <c:pt idx="21417">
                  <c:v>0.99976005068929186</c:v>
                </c:pt>
                <c:pt idx="21418">
                  <c:v>0.99975255227333226</c:v>
                </c:pt>
                <c:pt idx="21419">
                  <c:v>0.99974505385737267</c:v>
                </c:pt>
                <c:pt idx="21420">
                  <c:v>0.99973005702545337</c:v>
                </c:pt>
                <c:pt idx="21421">
                  <c:v>0.99975255227333226</c:v>
                </c:pt>
                <c:pt idx="21422">
                  <c:v>0.99976005068929186</c:v>
                </c:pt>
                <c:pt idx="21423">
                  <c:v>0.99976754910525156</c:v>
                </c:pt>
                <c:pt idx="21424">
                  <c:v>0.99976754910525156</c:v>
                </c:pt>
                <c:pt idx="21425">
                  <c:v>0.99976754910525156</c:v>
                </c:pt>
                <c:pt idx="21426">
                  <c:v>0.9997712983132313</c:v>
                </c:pt>
                <c:pt idx="21427">
                  <c:v>0.99975630148131212</c:v>
                </c:pt>
                <c:pt idx="21428">
                  <c:v>0.99974505385737267</c:v>
                </c:pt>
                <c:pt idx="21429">
                  <c:v>0.99973755544141296</c:v>
                </c:pt>
                <c:pt idx="21430">
                  <c:v>0.99975255227333226</c:v>
                </c:pt>
                <c:pt idx="21431">
                  <c:v>0.99976005068929186</c:v>
                </c:pt>
                <c:pt idx="21432">
                  <c:v>0.99976754910525156</c:v>
                </c:pt>
                <c:pt idx="21433">
                  <c:v>0.99977504752121116</c:v>
                </c:pt>
                <c:pt idx="21434">
                  <c:v>0.99977879672919101</c:v>
                </c:pt>
                <c:pt idx="21435">
                  <c:v>0.99978254593717075</c:v>
                </c:pt>
                <c:pt idx="21436">
                  <c:v>0.99977504752121116</c:v>
                </c:pt>
                <c:pt idx="21437">
                  <c:v>0.99975630148131212</c:v>
                </c:pt>
                <c:pt idx="21438">
                  <c:v>0.99973755544141296</c:v>
                </c:pt>
                <c:pt idx="21439">
                  <c:v>0.99975255227333226</c:v>
                </c:pt>
                <c:pt idx="21440">
                  <c:v>0.99975630148131212</c:v>
                </c:pt>
                <c:pt idx="21441">
                  <c:v>0.9997712983132313</c:v>
                </c:pt>
                <c:pt idx="21442">
                  <c:v>0.99977879672919101</c:v>
                </c:pt>
                <c:pt idx="21443">
                  <c:v>0.99978629514515061</c:v>
                </c:pt>
                <c:pt idx="21444">
                  <c:v>0.99979004435313035</c:v>
                </c:pt>
                <c:pt idx="21445">
                  <c:v>0.99978254593717075</c:v>
                </c:pt>
                <c:pt idx="21446">
                  <c:v>0.99978254593717075</c:v>
                </c:pt>
                <c:pt idx="21447">
                  <c:v>0.99973755544141296</c:v>
                </c:pt>
                <c:pt idx="21448">
                  <c:v>0.99974880306535241</c:v>
                </c:pt>
                <c:pt idx="21449">
                  <c:v>0.99976379989727171</c:v>
                </c:pt>
                <c:pt idx="21450">
                  <c:v>0.99977504752121116</c:v>
                </c:pt>
                <c:pt idx="21451">
                  <c:v>0.99978254593717075</c:v>
                </c:pt>
                <c:pt idx="21452">
                  <c:v>0.9997937935611102</c:v>
                </c:pt>
                <c:pt idx="21453">
                  <c:v>0.99980129197706979</c:v>
                </c:pt>
                <c:pt idx="21454">
                  <c:v>0.99980129197706979</c:v>
                </c:pt>
                <c:pt idx="21455">
                  <c:v>0.99981253960100924</c:v>
                </c:pt>
                <c:pt idx="21456">
                  <c:v>0.99974130464939281</c:v>
                </c:pt>
                <c:pt idx="21457">
                  <c:v>0.99975630148131212</c:v>
                </c:pt>
                <c:pt idx="21458">
                  <c:v>0.99976754910525156</c:v>
                </c:pt>
                <c:pt idx="21459">
                  <c:v>0.99977879672919101</c:v>
                </c:pt>
                <c:pt idx="21460">
                  <c:v>0.99978629514515061</c:v>
                </c:pt>
                <c:pt idx="21461">
                  <c:v>0.99979754276909005</c:v>
                </c:pt>
                <c:pt idx="21462">
                  <c:v>0.99981253960100924</c:v>
                </c:pt>
                <c:pt idx="21463">
                  <c:v>0.99982378722494869</c:v>
                </c:pt>
                <c:pt idx="21464">
                  <c:v>0.99983878405686799</c:v>
                </c:pt>
                <c:pt idx="21465">
                  <c:v>0.99984628247282759</c:v>
                </c:pt>
                <c:pt idx="21466">
                  <c:v>0.99982378722494869</c:v>
                </c:pt>
                <c:pt idx="21467">
                  <c:v>0.9998087903930295</c:v>
                </c:pt>
                <c:pt idx="21468">
                  <c:v>0.99980129197706979</c:v>
                </c:pt>
                <c:pt idx="21469">
                  <c:v>0.99979004435313035</c:v>
                </c:pt>
                <c:pt idx="21470">
                  <c:v>0.99977879672919101</c:v>
                </c:pt>
                <c:pt idx="21471">
                  <c:v>0.99976754910525156</c:v>
                </c:pt>
                <c:pt idx="21472">
                  <c:v>0.99975630148131212</c:v>
                </c:pt>
                <c:pt idx="21473">
                  <c:v>0.99974130464939281</c:v>
                </c:pt>
                <c:pt idx="21474">
                  <c:v>0.9998087903930295</c:v>
                </c:pt>
                <c:pt idx="21475">
                  <c:v>0.99980504118504965</c:v>
                </c:pt>
                <c:pt idx="21476">
                  <c:v>0.99979754276909005</c:v>
                </c:pt>
                <c:pt idx="21477">
                  <c:v>0.99979004435313035</c:v>
                </c:pt>
                <c:pt idx="21478">
                  <c:v>0.99978254593717075</c:v>
                </c:pt>
                <c:pt idx="21479">
                  <c:v>0.99977504752121116</c:v>
                </c:pt>
                <c:pt idx="21480">
                  <c:v>0.99976379989727171</c:v>
                </c:pt>
                <c:pt idx="21481">
                  <c:v>0.99975255227333226</c:v>
                </c:pt>
                <c:pt idx="21482">
                  <c:v>0.99973755544141296</c:v>
                </c:pt>
                <c:pt idx="21483">
                  <c:v>0.99976005068929186</c:v>
                </c:pt>
                <c:pt idx="21484">
                  <c:v>0.99978629514515061</c:v>
                </c:pt>
                <c:pt idx="21485">
                  <c:v>0.99978629514515061</c:v>
                </c:pt>
                <c:pt idx="21486">
                  <c:v>0.99977879672919101</c:v>
                </c:pt>
                <c:pt idx="21487">
                  <c:v>0.99977879672919101</c:v>
                </c:pt>
                <c:pt idx="21488">
                  <c:v>0.99977504752121116</c:v>
                </c:pt>
                <c:pt idx="21489">
                  <c:v>0.99976379989727171</c:v>
                </c:pt>
                <c:pt idx="21490">
                  <c:v>0.99974880306535241</c:v>
                </c:pt>
                <c:pt idx="21491">
                  <c:v>0.99974130464939281</c:v>
                </c:pt>
                <c:pt idx="21492">
                  <c:v>0.99973380623343322</c:v>
                </c:pt>
                <c:pt idx="21493">
                  <c:v>0.99976005068929186</c:v>
                </c:pt>
                <c:pt idx="21494">
                  <c:v>0.9997712983132313</c:v>
                </c:pt>
                <c:pt idx="21495">
                  <c:v>0.9997712983132313</c:v>
                </c:pt>
                <c:pt idx="21496">
                  <c:v>0.99977504752121116</c:v>
                </c:pt>
                <c:pt idx="21497">
                  <c:v>0.9997712983132313</c:v>
                </c:pt>
                <c:pt idx="21498">
                  <c:v>0.99976005068929186</c:v>
                </c:pt>
                <c:pt idx="21499">
                  <c:v>0.99975255227333226</c:v>
                </c:pt>
                <c:pt idx="21500">
                  <c:v>0.99974505385737267</c:v>
                </c:pt>
                <c:pt idx="21501">
                  <c:v>0.99972255860949377</c:v>
                </c:pt>
                <c:pt idx="21502">
                  <c:v>0.99975255227333226</c:v>
                </c:pt>
                <c:pt idx="21503">
                  <c:v>0.99976754910525156</c:v>
                </c:pt>
                <c:pt idx="21504">
                  <c:v>0.99976754910525156</c:v>
                </c:pt>
                <c:pt idx="21505">
                  <c:v>0.9997712983132313</c:v>
                </c:pt>
                <c:pt idx="21506">
                  <c:v>0.99976754910525156</c:v>
                </c:pt>
                <c:pt idx="21507">
                  <c:v>0.99976754910525156</c:v>
                </c:pt>
                <c:pt idx="21508">
                  <c:v>0.99975630148131212</c:v>
                </c:pt>
                <c:pt idx="21509">
                  <c:v>0.99974880306535241</c:v>
                </c:pt>
                <c:pt idx="21510">
                  <c:v>0.99973005702545337</c:v>
                </c:pt>
                <c:pt idx="21511">
                  <c:v>0.99975255227333226</c:v>
                </c:pt>
                <c:pt idx="21512">
                  <c:v>0.99976754910525156</c:v>
                </c:pt>
                <c:pt idx="21513">
                  <c:v>0.9997712983132313</c:v>
                </c:pt>
                <c:pt idx="21514">
                  <c:v>0.99977504752121116</c:v>
                </c:pt>
                <c:pt idx="21515">
                  <c:v>0.99977504752121116</c:v>
                </c:pt>
                <c:pt idx="21516">
                  <c:v>0.99977879672919101</c:v>
                </c:pt>
                <c:pt idx="21517">
                  <c:v>0.99976754910525156</c:v>
                </c:pt>
                <c:pt idx="21518">
                  <c:v>0.99975630148131212</c:v>
                </c:pt>
                <c:pt idx="21519">
                  <c:v>0.99973380623343322</c:v>
                </c:pt>
                <c:pt idx="21520">
                  <c:v>0.99974880306535241</c:v>
                </c:pt>
                <c:pt idx="21521">
                  <c:v>0.99976754910525156</c:v>
                </c:pt>
                <c:pt idx="21522">
                  <c:v>0.99977504752121116</c:v>
                </c:pt>
                <c:pt idx="21523">
                  <c:v>0.99977879672919101</c:v>
                </c:pt>
                <c:pt idx="21524">
                  <c:v>0.99978254593717075</c:v>
                </c:pt>
                <c:pt idx="21525">
                  <c:v>0.99979004435313035</c:v>
                </c:pt>
                <c:pt idx="21526">
                  <c:v>0.99977879672919101</c:v>
                </c:pt>
                <c:pt idx="21527">
                  <c:v>0.99978254593717075</c:v>
                </c:pt>
                <c:pt idx="21528">
                  <c:v>0.99973380623343322</c:v>
                </c:pt>
                <c:pt idx="21529">
                  <c:v>0.99974880306535241</c:v>
                </c:pt>
                <c:pt idx="21530">
                  <c:v>0.99976379989727171</c:v>
                </c:pt>
                <c:pt idx="21531">
                  <c:v>0.99977504752121116</c:v>
                </c:pt>
                <c:pt idx="21532">
                  <c:v>0.99978254593717075</c:v>
                </c:pt>
                <c:pt idx="21533">
                  <c:v>0.9997937935611102</c:v>
                </c:pt>
                <c:pt idx="21534">
                  <c:v>0.99980129197706979</c:v>
                </c:pt>
                <c:pt idx="21535">
                  <c:v>0.99980129197706979</c:v>
                </c:pt>
                <c:pt idx="21536">
                  <c:v>0.99981253960100924</c:v>
                </c:pt>
                <c:pt idx="21537">
                  <c:v>0.99974130464939281</c:v>
                </c:pt>
                <c:pt idx="21538">
                  <c:v>0.99975630148131212</c:v>
                </c:pt>
                <c:pt idx="21539">
                  <c:v>0.99976754910525156</c:v>
                </c:pt>
                <c:pt idx="21540">
                  <c:v>0.99977879672919101</c:v>
                </c:pt>
                <c:pt idx="21541">
                  <c:v>0.99979004435313035</c:v>
                </c:pt>
                <c:pt idx="21542">
                  <c:v>0.99979754276909005</c:v>
                </c:pt>
                <c:pt idx="21543">
                  <c:v>0.99981253960100924</c:v>
                </c:pt>
                <c:pt idx="21544">
                  <c:v>0.99982378722494869</c:v>
                </c:pt>
                <c:pt idx="21545">
                  <c:v>0.99983878405686799</c:v>
                </c:pt>
                <c:pt idx="21546">
                  <c:v>0.99984628247282759</c:v>
                </c:pt>
                <c:pt idx="21547">
                  <c:v>0.99982378722494869</c:v>
                </c:pt>
                <c:pt idx="21548">
                  <c:v>0.9998087903930295</c:v>
                </c:pt>
                <c:pt idx="21549">
                  <c:v>0.99980129197706979</c:v>
                </c:pt>
                <c:pt idx="21550">
                  <c:v>0.99979004435313035</c:v>
                </c:pt>
                <c:pt idx="21551">
                  <c:v>0.99977879672919101</c:v>
                </c:pt>
                <c:pt idx="21552">
                  <c:v>0.99976754910525156</c:v>
                </c:pt>
                <c:pt idx="21553">
                  <c:v>0.99975630148131212</c:v>
                </c:pt>
                <c:pt idx="21554">
                  <c:v>0.99974130464939281</c:v>
                </c:pt>
                <c:pt idx="21555">
                  <c:v>0.99981253960100924</c:v>
                </c:pt>
                <c:pt idx="21556">
                  <c:v>0.9998087903930295</c:v>
                </c:pt>
                <c:pt idx="21557">
                  <c:v>0.99979754276909005</c:v>
                </c:pt>
                <c:pt idx="21558">
                  <c:v>0.99979004435313035</c:v>
                </c:pt>
                <c:pt idx="21559">
                  <c:v>0.99978254593717075</c:v>
                </c:pt>
                <c:pt idx="21560">
                  <c:v>0.99977504752121116</c:v>
                </c:pt>
                <c:pt idx="21561">
                  <c:v>0.99976379989727171</c:v>
                </c:pt>
                <c:pt idx="21562">
                  <c:v>0.99974880306535241</c:v>
                </c:pt>
                <c:pt idx="21563">
                  <c:v>0.99973755544141296</c:v>
                </c:pt>
                <c:pt idx="21564">
                  <c:v>0.9997712983132313</c:v>
                </c:pt>
                <c:pt idx="21565">
                  <c:v>0.99978629514515061</c:v>
                </c:pt>
                <c:pt idx="21566">
                  <c:v>0.99978629514515061</c:v>
                </c:pt>
                <c:pt idx="21567">
                  <c:v>0.99977879672919101</c:v>
                </c:pt>
                <c:pt idx="21568">
                  <c:v>0.99977879672919101</c:v>
                </c:pt>
                <c:pt idx="21569">
                  <c:v>0.9997712983132313</c:v>
                </c:pt>
                <c:pt idx="21570">
                  <c:v>0.99976379989727171</c:v>
                </c:pt>
                <c:pt idx="21571">
                  <c:v>0.99974880306535241</c:v>
                </c:pt>
                <c:pt idx="21572">
                  <c:v>0.99974130464939281</c:v>
                </c:pt>
                <c:pt idx="21573">
                  <c:v>0.99974505385737267</c:v>
                </c:pt>
                <c:pt idx="21574">
                  <c:v>0.99976379989727171</c:v>
                </c:pt>
                <c:pt idx="21575">
                  <c:v>0.9997712983132313</c:v>
                </c:pt>
                <c:pt idx="21576">
                  <c:v>0.9997712983132313</c:v>
                </c:pt>
                <c:pt idx="21577">
                  <c:v>0.99977504752121116</c:v>
                </c:pt>
                <c:pt idx="21578">
                  <c:v>0.9997712983132313</c:v>
                </c:pt>
                <c:pt idx="21579">
                  <c:v>0.99976005068929186</c:v>
                </c:pt>
                <c:pt idx="21580">
                  <c:v>0.99975255227333226</c:v>
                </c:pt>
                <c:pt idx="21581">
                  <c:v>0.99974130464939281</c:v>
                </c:pt>
                <c:pt idx="21582">
                  <c:v>0.99973005702545337</c:v>
                </c:pt>
                <c:pt idx="21583">
                  <c:v>0.99975255227333226</c:v>
                </c:pt>
                <c:pt idx="21584">
                  <c:v>0.99976754910525156</c:v>
                </c:pt>
                <c:pt idx="21585">
                  <c:v>0.99976754910525156</c:v>
                </c:pt>
                <c:pt idx="21586">
                  <c:v>0.9997712983132313</c:v>
                </c:pt>
                <c:pt idx="21587">
                  <c:v>0.99976754910525156</c:v>
                </c:pt>
                <c:pt idx="21588">
                  <c:v>0.99976754910525156</c:v>
                </c:pt>
                <c:pt idx="21589">
                  <c:v>0.99975630148131212</c:v>
                </c:pt>
                <c:pt idx="21590">
                  <c:v>0.99974880306535241</c:v>
                </c:pt>
                <c:pt idx="21591">
                  <c:v>0.99973380623343322</c:v>
                </c:pt>
                <c:pt idx="21592">
                  <c:v>0.99974880306535241</c:v>
                </c:pt>
                <c:pt idx="21593">
                  <c:v>0.99976379989727171</c:v>
                </c:pt>
                <c:pt idx="21594">
                  <c:v>0.9997712983132313</c:v>
                </c:pt>
                <c:pt idx="21595">
                  <c:v>0.99977504752121116</c:v>
                </c:pt>
                <c:pt idx="21596">
                  <c:v>0.99977504752121116</c:v>
                </c:pt>
                <c:pt idx="21597">
                  <c:v>0.99978254593717075</c:v>
                </c:pt>
                <c:pt idx="21598">
                  <c:v>0.99977504752121116</c:v>
                </c:pt>
                <c:pt idx="21599">
                  <c:v>0.99975630148131212</c:v>
                </c:pt>
                <c:pt idx="21600">
                  <c:v>0.99973380623343322</c:v>
                </c:pt>
                <c:pt idx="21601">
                  <c:v>0.99974880306535241</c:v>
                </c:pt>
                <c:pt idx="21602">
                  <c:v>0.99976379989727171</c:v>
                </c:pt>
                <c:pt idx="21603">
                  <c:v>0.9997712983132313</c:v>
                </c:pt>
                <c:pt idx="21604">
                  <c:v>0.99977879672919101</c:v>
                </c:pt>
                <c:pt idx="21605">
                  <c:v>0.99978254593717075</c:v>
                </c:pt>
                <c:pt idx="21606">
                  <c:v>0.99979004435313035</c:v>
                </c:pt>
                <c:pt idx="21607">
                  <c:v>0.99978629514515061</c:v>
                </c:pt>
                <c:pt idx="21608">
                  <c:v>0.99978254593717075</c:v>
                </c:pt>
                <c:pt idx="21609">
                  <c:v>0.99973380623343322</c:v>
                </c:pt>
                <c:pt idx="21610">
                  <c:v>0.99974880306535241</c:v>
                </c:pt>
                <c:pt idx="21611">
                  <c:v>0.99976379989727171</c:v>
                </c:pt>
                <c:pt idx="21612">
                  <c:v>0.99977504752121116</c:v>
                </c:pt>
                <c:pt idx="21613">
                  <c:v>0.99978254593717075</c:v>
                </c:pt>
                <c:pt idx="21614">
                  <c:v>0.9997937935611102</c:v>
                </c:pt>
                <c:pt idx="21615">
                  <c:v>0.99979754276909005</c:v>
                </c:pt>
                <c:pt idx="21616">
                  <c:v>0.99980129197706979</c:v>
                </c:pt>
                <c:pt idx="21617">
                  <c:v>0.99981253960100924</c:v>
                </c:pt>
                <c:pt idx="21618">
                  <c:v>0.99974130464939281</c:v>
                </c:pt>
                <c:pt idx="21619">
                  <c:v>0.99975630148131212</c:v>
                </c:pt>
                <c:pt idx="21620">
                  <c:v>0.99976754910525156</c:v>
                </c:pt>
                <c:pt idx="21621">
                  <c:v>0.99977879672919101</c:v>
                </c:pt>
                <c:pt idx="21622">
                  <c:v>0.99979004435313035</c:v>
                </c:pt>
                <c:pt idx="21623">
                  <c:v>0.99980129197706979</c:v>
                </c:pt>
                <c:pt idx="21624">
                  <c:v>0.99981253960100924</c:v>
                </c:pt>
                <c:pt idx="21625">
                  <c:v>0.99982378722494869</c:v>
                </c:pt>
                <c:pt idx="21626">
                  <c:v>0.99983503484888814</c:v>
                </c:pt>
                <c:pt idx="21627">
                  <c:v>0.99984253326484784</c:v>
                </c:pt>
                <c:pt idx="21628">
                  <c:v>0.99982753643292854</c:v>
                </c:pt>
                <c:pt idx="21629">
                  <c:v>0.9998162888089891</c:v>
                </c:pt>
                <c:pt idx="21630">
                  <c:v>0.99980129197706979</c:v>
                </c:pt>
                <c:pt idx="21631">
                  <c:v>0.99979004435313035</c:v>
                </c:pt>
                <c:pt idx="21632">
                  <c:v>0.99977879672919101</c:v>
                </c:pt>
                <c:pt idx="21633">
                  <c:v>0.99976754910525156</c:v>
                </c:pt>
                <c:pt idx="21634">
                  <c:v>0.99976005068929186</c:v>
                </c:pt>
                <c:pt idx="21635">
                  <c:v>0.99974505385737267</c:v>
                </c:pt>
                <c:pt idx="21636">
                  <c:v>0.9998087903930295</c:v>
                </c:pt>
                <c:pt idx="21637">
                  <c:v>0.9998087903930295</c:v>
                </c:pt>
                <c:pt idx="21638">
                  <c:v>0.99980129197706979</c:v>
                </c:pt>
                <c:pt idx="21639">
                  <c:v>0.99979004435313035</c:v>
                </c:pt>
                <c:pt idx="21640">
                  <c:v>0.99978254593717075</c:v>
                </c:pt>
                <c:pt idx="21641">
                  <c:v>0.99977504752121116</c:v>
                </c:pt>
                <c:pt idx="21642">
                  <c:v>0.99976379989727171</c:v>
                </c:pt>
                <c:pt idx="21643">
                  <c:v>0.99975255227333226</c:v>
                </c:pt>
                <c:pt idx="21644">
                  <c:v>0.99973380623343322</c:v>
                </c:pt>
                <c:pt idx="21645">
                  <c:v>0.9997712983132313</c:v>
                </c:pt>
                <c:pt idx="21646">
                  <c:v>0.99979004435313035</c:v>
                </c:pt>
                <c:pt idx="21647">
                  <c:v>0.99978629514515061</c:v>
                </c:pt>
                <c:pt idx="21648">
                  <c:v>0.99978629514515061</c:v>
                </c:pt>
                <c:pt idx="21649">
                  <c:v>0.99977879672919101</c:v>
                </c:pt>
                <c:pt idx="21650">
                  <c:v>0.9997712983132313</c:v>
                </c:pt>
                <c:pt idx="21651">
                  <c:v>0.99976379989727171</c:v>
                </c:pt>
                <c:pt idx="21652">
                  <c:v>0.99975255227333226</c:v>
                </c:pt>
                <c:pt idx="21653">
                  <c:v>0.99973005702545337</c:v>
                </c:pt>
                <c:pt idx="21654">
                  <c:v>0.99974880306535241</c:v>
                </c:pt>
                <c:pt idx="21655">
                  <c:v>0.99976754910525156</c:v>
                </c:pt>
                <c:pt idx="21656">
                  <c:v>0.9997712983132313</c:v>
                </c:pt>
                <c:pt idx="21657">
                  <c:v>0.99977879672919101</c:v>
                </c:pt>
                <c:pt idx="21658">
                  <c:v>0.99977879672919101</c:v>
                </c:pt>
                <c:pt idx="21659">
                  <c:v>0.9997712983132313</c:v>
                </c:pt>
                <c:pt idx="21660">
                  <c:v>0.99976379989727171</c:v>
                </c:pt>
                <c:pt idx="21661">
                  <c:v>0.99975255227333226</c:v>
                </c:pt>
                <c:pt idx="21662">
                  <c:v>0.99973755544141296</c:v>
                </c:pt>
                <c:pt idx="21663">
                  <c:v>0.99973380623343322</c:v>
                </c:pt>
                <c:pt idx="21664">
                  <c:v>0.99975630148131212</c:v>
                </c:pt>
                <c:pt idx="21665">
                  <c:v>0.99976379989727171</c:v>
                </c:pt>
                <c:pt idx="21666">
                  <c:v>0.9997712983132313</c:v>
                </c:pt>
                <c:pt idx="21667">
                  <c:v>0.9997712983132313</c:v>
                </c:pt>
                <c:pt idx="21668">
                  <c:v>0.99976754910525156</c:v>
                </c:pt>
                <c:pt idx="21669">
                  <c:v>0.99976379989727171</c:v>
                </c:pt>
                <c:pt idx="21670">
                  <c:v>0.99975630148131212</c:v>
                </c:pt>
                <c:pt idx="21671">
                  <c:v>0.99974130464939281</c:v>
                </c:pt>
                <c:pt idx="21672">
                  <c:v>0.99973380623343322</c:v>
                </c:pt>
                <c:pt idx="21673">
                  <c:v>0.99974880306535241</c:v>
                </c:pt>
                <c:pt idx="21674">
                  <c:v>0.99976379989727171</c:v>
                </c:pt>
                <c:pt idx="21675">
                  <c:v>0.99976754910525156</c:v>
                </c:pt>
                <c:pt idx="21676">
                  <c:v>0.9997712983132313</c:v>
                </c:pt>
                <c:pt idx="21677">
                  <c:v>0.99977879672919101</c:v>
                </c:pt>
                <c:pt idx="21678">
                  <c:v>0.99977879672919101</c:v>
                </c:pt>
                <c:pt idx="21679">
                  <c:v>0.99977504752121116</c:v>
                </c:pt>
                <c:pt idx="21680">
                  <c:v>0.99975630148131212</c:v>
                </c:pt>
                <c:pt idx="21681">
                  <c:v>0.99973380623343322</c:v>
                </c:pt>
                <c:pt idx="21682">
                  <c:v>0.99974880306535241</c:v>
                </c:pt>
                <c:pt idx="21683">
                  <c:v>0.99976005068929186</c:v>
                </c:pt>
                <c:pt idx="21684">
                  <c:v>0.99976754910525156</c:v>
                </c:pt>
                <c:pt idx="21685">
                  <c:v>0.99977879672919101</c:v>
                </c:pt>
                <c:pt idx="21686">
                  <c:v>0.99978629514515061</c:v>
                </c:pt>
                <c:pt idx="21687">
                  <c:v>0.99979004435313035</c:v>
                </c:pt>
                <c:pt idx="21688">
                  <c:v>0.99979004435313035</c:v>
                </c:pt>
                <c:pt idx="21689">
                  <c:v>0.9997712983132313</c:v>
                </c:pt>
                <c:pt idx="21690">
                  <c:v>0.99973380623343322</c:v>
                </c:pt>
                <c:pt idx="21691">
                  <c:v>0.99974880306535241</c:v>
                </c:pt>
                <c:pt idx="21692">
                  <c:v>0.99976379989727171</c:v>
                </c:pt>
                <c:pt idx="21693">
                  <c:v>0.99977504752121116</c:v>
                </c:pt>
                <c:pt idx="21694">
                  <c:v>0.99978629514515061</c:v>
                </c:pt>
                <c:pt idx="21695">
                  <c:v>0.9997937935611102</c:v>
                </c:pt>
                <c:pt idx="21696">
                  <c:v>0.99979754276909005</c:v>
                </c:pt>
                <c:pt idx="21697">
                  <c:v>0.99980504118504965</c:v>
                </c:pt>
                <c:pt idx="21698">
                  <c:v>0.99981253960100924</c:v>
                </c:pt>
                <c:pt idx="21699">
                  <c:v>0.99974130464939281</c:v>
                </c:pt>
                <c:pt idx="21700">
                  <c:v>0.99975630148131212</c:v>
                </c:pt>
                <c:pt idx="21701">
                  <c:v>0.99976754910525156</c:v>
                </c:pt>
                <c:pt idx="21702">
                  <c:v>0.99977879672919101</c:v>
                </c:pt>
                <c:pt idx="21703">
                  <c:v>0.99979004435313035</c:v>
                </c:pt>
                <c:pt idx="21704">
                  <c:v>0.99980129197706979</c:v>
                </c:pt>
                <c:pt idx="21705">
                  <c:v>0.99981253960100924</c:v>
                </c:pt>
                <c:pt idx="21706">
                  <c:v>0.99982003801696895</c:v>
                </c:pt>
                <c:pt idx="21707">
                  <c:v>0.99984628247282759</c:v>
                </c:pt>
                <c:pt idx="21708">
                  <c:v>0.99983878405686799</c:v>
                </c:pt>
                <c:pt idx="21709">
                  <c:v>0.99982378722494869</c:v>
                </c:pt>
                <c:pt idx="21710">
                  <c:v>0.99981253960100924</c:v>
                </c:pt>
                <c:pt idx="21711">
                  <c:v>0.99979754276909005</c:v>
                </c:pt>
                <c:pt idx="21712">
                  <c:v>0.99979004435313035</c:v>
                </c:pt>
                <c:pt idx="21713">
                  <c:v>0.99977879672919101</c:v>
                </c:pt>
                <c:pt idx="21714">
                  <c:v>0.99976754910525156</c:v>
                </c:pt>
                <c:pt idx="21715">
                  <c:v>0.99976005068929186</c:v>
                </c:pt>
                <c:pt idx="21716">
                  <c:v>0.99974505385737267</c:v>
                </c:pt>
                <c:pt idx="21717">
                  <c:v>0.99980504118504965</c:v>
                </c:pt>
                <c:pt idx="21718">
                  <c:v>0.9998087903930295</c:v>
                </c:pt>
                <c:pt idx="21719">
                  <c:v>0.99980129197706979</c:v>
                </c:pt>
                <c:pt idx="21720">
                  <c:v>0.99979004435313035</c:v>
                </c:pt>
                <c:pt idx="21721">
                  <c:v>0.99978254593717075</c:v>
                </c:pt>
                <c:pt idx="21722">
                  <c:v>0.99977504752121116</c:v>
                </c:pt>
                <c:pt idx="21723">
                  <c:v>0.99976379989727171</c:v>
                </c:pt>
                <c:pt idx="21724">
                  <c:v>0.99975255227333226</c:v>
                </c:pt>
                <c:pt idx="21725">
                  <c:v>0.99973755544141296</c:v>
                </c:pt>
                <c:pt idx="21726">
                  <c:v>0.99977879672919101</c:v>
                </c:pt>
                <c:pt idx="21727">
                  <c:v>0.99978629514515061</c:v>
                </c:pt>
                <c:pt idx="21728">
                  <c:v>0.99977879672919101</c:v>
                </c:pt>
                <c:pt idx="21729">
                  <c:v>0.99978629514515061</c:v>
                </c:pt>
                <c:pt idx="21730">
                  <c:v>0.99977879672919101</c:v>
                </c:pt>
                <c:pt idx="21731">
                  <c:v>0.9997712983132313</c:v>
                </c:pt>
                <c:pt idx="21732">
                  <c:v>0.99976379989727171</c:v>
                </c:pt>
                <c:pt idx="21733">
                  <c:v>0.99975255227333226</c:v>
                </c:pt>
                <c:pt idx="21734">
                  <c:v>0.99973755544141296</c:v>
                </c:pt>
                <c:pt idx="21735">
                  <c:v>0.99975255227333226</c:v>
                </c:pt>
                <c:pt idx="21736">
                  <c:v>0.99976379989727171</c:v>
                </c:pt>
                <c:pt idx="21737">
                  <c:v>0.9997712983132313</c:v>
                </c:pt>
                <c:pt idx="21738">
                  <c:v>0.99977879672919101</c:v>
                </c:pt>
                <c:pt idx="21739">
                  <c:v>0.99977879672919101</c:v>
                </c:pt>
                <c:pt idx="21740">
                  <c:v>0.99976754910525156</c:v>
                </c:pt>
                <c:pt idx="21741">
                  <c:v>0.99976005068929186</c:v>
                </c:pt>
                <c:pt idx="21742">
                  <c:v>0.99975255227333226</c:v>
                </c:pt>
                <c:pt idx="21743">
                  <c:v>0.99973380623343322</c:v>
                </c:pt>
                <c:pt idx="21744">
                  <c:v>0.99973755544141296</c:v>
                </c:pt>
                <c:pt idx="21745">
                  <c:v>0.99975630148131212</c:v>
                </c:pt>
                <c:pt idx="21746">
                  <c:v>0.99976379989727171</c:v>
                </c:pt>
                <c:pt idx="21747">
                  <c:v>0.9997712983132313</c:v>
                </c:pt>
                <c:pt idx="21748">
                  <c:v>0.99977504752121116</c:v>
                </c:pt>
                <c:pt idx="21749">
                  <c:v>0.99976754910525156</c:v>
                </c:pt>
                <c:pt idx="21750">
                  <c:v>0.99976005068929186</c:v>
                </c:pt>
                <c:pt idx="21751">
                  <c:v>0.99975630148131212</c:v>
                </c:pt>
                <c:pt idx="21752">
                  <c:v>0.99973755544141296</c:v>
                </c:pt>
                <c:pt idx="21753">
                  <c:v>0.99973755544141296</c:v>
                </c:pt>
                <c:pt idx="21754">
                  <c:v>0.99975255227333226</c:v>
                </c:pt>
                <c:pt idx="21755">
                  <c:v>0.99976005068929186</c:v>
                </c:pt>
                <c:pt idx="21756">
                  <c:v>0.99976754910525156</c:v>
                </c:pt>
                <c:pt idx="21757">
                  <c:v>0.99977504752121116</c:v>
                </c:pt>
                <c:pt idx="21758">
                  <c:v>0.99977879672919101</c:v>
                </c:pt>
                <c:pt idx="21759">
                  <c:v>0.99977504752121116</c:v>
                </c:pt>
                <c:pt idx="21760">
                  <c:v>0.9997712983132313</c:v>
                </c:pt>
                <c:pt idx="21761">
                  <c:v>0.99975255227333226</c:v>
                </c:pt>
                <c:pt idx="21762">
                  <c:v>0.99973755544141296</c:v>
                </c:pt>
                <c:pt idx="21763">
                  <c:v>0.99975255227333226</c:v>
                </c:pt>
                <c:pt idx="21764">
                  <c:v>0.99976005068929186</c:v>
                </c:pt>
                <c:pt idx="21765">
                  <c:v>0.9997712983132313</c:v>
                </c:pt>
                <c:pt idx="21766">
                  <c:v>0.99977879672919101</c:v>
                </c:pt>
                <c:pt idx="21767">
                  <c:v>0.99978629514515061</c:v>
                </c:pt>
                <c:pt idx="21768">
                  <c:v>0.99979004435313035</c:v>
                </c:pt>
                <c:pt idx="21769">
                  <c:v>0.99979004435313035</c:v>
                </c:pt>
                <c:pt idx="21770">
                  <c:v>0.99978254593717075</c:v>
                </c:pt>
                <c:pt idx="21771">
                  <c:v>0.99973380623343322</c:v>
                </c:pt>
                <c:pt idx="21772">
                  <c:v>0.99974880306535241</c:v>
                </c:pt>
                <c:pt idx="21773">
                  <c:v>0.99976379989727171</c:v>
                </c:pt>
                <c:pt idx="21774">
                  <c:v>0.99977504752121116</c:v>
                </c:pt>
                <c:pt idx="21775">
                  <c:v>0.99978254593717075</c:v>
                </c:pt>
                <c:pt idx="21776">
                  <c:v>0.9997937935611102</c:v>
                </c:pt>
                <c:pt idx="21777">
                  <c:v>0.99979754276909005</c:v>
                </c:pt>
                <c:pt idx="21778">
                  <c:v>0.99980504118504965</c:v>
                </c:pt>
                <c:pt idx="21779">
                  <c:v>0.9998087903930295</c:v>
                </c:pt>
                <c:pt idx="21780">
                  <c:v>0.99974130464939281</c:v>
                </c:pt>
                <c:pt idx="21781">
                  <c:v>0.99975630148131212</c:v>
                </c:pt>
                <c:pt idx="21782">
                  <c:v>0.99976754910525156</c:v>
                </c:pt>
                <c:pt idx="21783">
                  <c:v>0.99977879672919101</c:v>
                </c:pt>
                <c:pt idx="21784">
                  <c:v>0.99979004435313035</c:v>
                </c:pt>
                <c:pt idx="21785">
                  <c:v>0.99980129197706979</c:v>
                </c:pt>
                <c:pt idx="21786">
                  <c:v>0.9998087903930295</c:v>
                </c:pt>
                <c:pt idx="21787">
                  <c:v>0.99982378722494869</c:v>
                </c:pt>
                <c:pt idx="21788">
                  <c:v>0.99983878405686799</c:v>
                </c:pt>
                <c:pt idx="21789">
                  <c:v>0.99983878405686799</c:v>
                </c:pt>
                <c:pt idx="21790">
                  <c:v>0.99982753643292854</c:v>
                </c:pt>
                <c:pt idx="21791">
                  <c:v>0.99981253960100924</c:v>
                </c:pt>
                <c:pt idx="21792">
                  <c:v>0.99980129197706979</c:v>
                </c:pt>
                <c:pt idx="21793">
                  <c:v>0.99978629514515061</c:v>
                </c:pt>
                <c:pt idx="21794">
                  <c:v>0.99977879672919101</c:v>
                </c:pt>
                <c:pt idx="21795">
                  <c:v>0.99976754910525156</c:v>
                </c:pt>
                <c:pt idx="21796">
                  <c:v>0.99975630148131212</c:v>
                </c:pt>
                <c:pt idx="21797">
                  <c:v>0.99974505385737267</c:v>
                </c:pt>
                <c:pt idx="21798">
                  <c:v>0.9998162888089891</c:v>
                </c:pt>
                <c:pt idx="21799">
                  <c:v>0.99980504118504965</c:v>
                </c:pt>
                <c:pt idx="21800">
                  <c:v>0.99980129197706979</c:v>
                </c:pt>
                <c:pt idx="21801">
                  <c:v>0.9997937935611102</c:v>
                </c:pt>
                <c:pt idx="21802">
                  <c:v>0.99978254593717075</c:v>
                </c:pt>
                <c:pt idx="21803">
                  <c:v>0.9997712983132313</c:v>
                </c:pt>
                <c:pt idx="21804">
                  <c:v>0.99976379989727171</c:v>
                </c:pt>
                <c:pt idx="21805">
                  <c:v>0.99975630148131212</c:v>
                </c:pt>
                <c:pt idx="21806">
                  <c:v>0.99974130464939281</c:v>
                </c:pt>
                <c:pt idx="21807">
                  <c:v>0.99979004435313035</c:v>
                </c:pt>
                <c:pt idx="21808">
                  <c:v>0.99978254593717075</c:v>
                </c:pt>
                <c:pt idx="21809">
                  <c:v>0.99977879672919101</c:v>
                </c:pt>
                <c:pt idx="21810">
                  <c:v>0.99977879672919101</c:v>
                </c:pt>
                <c:pt idx="21811">
                  <c:v>0.99977879672919101</c:v>
                </c:pt>
                <c:pt idx="21812">
                  <c:v>0.9997712983132313</c:v>
                </c:pt>
                <c:pt idx="21813">
                  <c:v>0.99976379989727171</c:v>
                </c:pt>
                <c:pt idx="21814">
                  <c:v>0.99975255227333226</c:v>
                </c:pt>
                <c:pt idx="21815">
                  <c:v>0.99973755544141296</c:v>
                </c:pt>
                <c:pt idx="21816">
                  <c:v>0.99976005068929186</c:v>
                </c:pt>
                <c:pt idx="21817">
                  <c:v>0.99976005068929186</c:v>
                </c:pt>
                <c:pt idx="21818">
                  <c:v>0.99976754910525156</c:v>
                </c:pt>
                <c:pt idx="21819">
                  <c:v>0.99977504752121116</c:v>
                </c:pt>
                <c:pt idx="21820">
                  <c:v>0.99977879672919101</c:v>
                </c:pt>
                <c:pt idx="21821">
                  <c:v>0.9997712983132313</c:v>
                </c:pt>
                <c:pt idx="21822">
                  <c:v>0.99976005068929186</c:v>
                </c:pt>
                <c:pt idx="21823">
                  <c:v>0.99975255227333226</c:v>
                </c:pt>
                <c:pt idx="21824">
                  <c:v>0.99973755544141296</c:v>
                </c:pt>
                <c:pt idx="21825">
                  <c:v>0.99973755544141296</c:v>
                </c:pt>
                <c:pt idx="21826">
                  <c:v>0.99975630148131212</c:v>
                </c:pt>
                <c:pt idx="21827">
                  <c:v>0.99976379989727171</c:v>
                </c:pt>
                <c:pt idx="21828">
                  <c:v>0.9997712983132313</c:v>
                </c:pt>
                <c:pt idx="21829">
                  <c:v>0.9997712983132313</c:v>
                </c:pt>
                <c:pt idx="21830">
                  <c:v>0.99976754910525156</c:v>
                </c:pt>
                <c:pt idx="21831">
                  <c:v>0.99976005068929186</c:v>
                </c:pt>
                <c:pt idx="21832">
                  <c:v>0.99975255227333226</c:v>
                </c:pt>
                <c:pt idx="21833">
                  <c:v>0.99973380623343322</c:v>
                </c:pt>
                <c:pt idx="21834">
                  <c:v>0.99974130464939281</c:v>
                </c:pt>
                <c:pt idx="21835">
                  <c:v>0.99975630148131212</c:v>
                </c:pt>
                <c:pt idx="21836">
                  <c:v>0.99976005068929186</c:v>
                </c:pt>
                <c:pt idx="21837">
                  <c:v>0.99976754910525156</c:v>
                </c:pt>
                <c:pt idx="21838">
                  <c:v>0.99977504752121116</c:v>
                </c:pt>
                <c:pt idx="21839">
                  <c:v>0.99977879672919101</c:v>
                </c:pt>
                <c:pt idx="21840">
                  <c:v>0.99977504752121116</c:v>
                </c:pt>
                <c:pt idx="21841">
                  <c:v>0.9997712983132313</c:v>
                </c:pt>
                <c:pt idx="21842">
                  <c:v>0.9997712983132313</c:v>
                </c:pt>
                <c:pt idx="21843">
                  <c:v>0.99973755544141296</c:v>
                </c:pt>
                <c:pt idx="21844">
                  <c:v>0.99975630148131212</c:v>
                </c:pt>
                <c:pt idx="21845">
                  <c:v>0.99976005068929186</c:v>
                </c:pt>
                <c:pt idx="21846">
                  <c:v>0.9997712983132313</c:v>
                </c:pt>
                <c:pt idx="21847">
                  <c:v>0.99978254593717075</c:v>
                </c:pt>
                <c:pt idx="21848">
                  <c:v>0.99978629514515061</c:v>
                </c:pt>
                <c:pt idx="21849">
                  <c:v>0.99979004435313035</c:v>
                </c:pt>
                <c:pt idx="21850">
                  <c:v>0.99979004435313035</c:v>
                </c:pt>
                <c:pt idx="21851">
                  <c:v>0.9997937935611102</c:v>
                </c:pt>
                <c:pt idx="21852">
                  <c:v>0.99973755544141296</c:v>
                </c:pt>
                <c:pt idx="21853">
                  <c:v>0.99975255227333226</c:v>
                </c:pt>
                <c:pt idx="21854">
                  <c:v>0.99976379989727171</c:v>
                </c:pt>
                <c:pt idx="21855">
                  <c:v>0.99977504752121116</c:v>
                </c:pt>
                <c:pt idx="21856">
                  <c:v>0.99978629514515061</c:v>
                </c:pt>
                <c:pt idx="21857">
                  <c:v>0.9997937935611102</c:v>
                </c:pt>
                <c:pt idx="21858">
                  <c:v>0.99979754276909005</c:v>
                </c:pt>
                <c:pt idx="21859">
                  <c:v>0.99980504118504965</c:v>
                </c:pt>
                <c:pt idx="21860">
                  <c:v>0.99981253960100924</c:v>
                </c:pt>
                <c:pt idx="21861">
                  <c:v>0.99974130464939281</c:v>
                </c:pt>
                <c:pt idx="21862">
                  <c:v>0.99975630148131212</c:v>
                </c:pt>
                <c:pt idx="21863">
                  <c:v>0.99976754910525156</c:v>
                </c:pt>
                <c:pt idx="21864">
                  <c:v>0.99977879672919101</c:v>
                </c:pt>
                <c:pt idx="21865">
                  <c:v>0.99979004435313035</c:v>
                </c:pt>
                <c:pt idx="21866">
                  <c:v>0.99980129197706979</c:v>
                </c:pt>
                <c:pt idx="21867">
                  <c:v>0.99981253960100924</c:v>
                </c:pt>
                <c:pt idx="21868">
                  <c:v>0.99982378722494869</c:v>
                </c:pt>
                <c:pt idx="21869">
                  <c:v>0.99983878405686799</c:v>
                </c:pt>
                <c:pt idx="21870">
                  <c:v>0.99983878405686799</c:v>
                </c:pt>
                <c:pt idx="21871">
                  <c:v>0.99982378722494869</c:v>
                </c:pt>
                <c:pt idx="21872">
                  <c:v>0.99981253960100924</c:v>
                </c:pt>
                <c:pt idx="21873">
                  <c:v>0.99980129197706979</c:v>
                </c:pt>
                <c:pt idx="21874">
                  <c:v>0.99978629514515061</c:v>
                </c:pt>
                <c:pt idx="21875">
                  <c:v>0.99977879672919101</c:v>
                </c:pt>
                <c:pt idx="21876">
                  <c:v>0.9997712983132313</c:v>
                </c:pt>
                <c:pt idx="21877">
                  <c:v>0.99975630148131212</c:v>
                </c:pt>
                <c:pt idx="21878">
                  <c:v>0.99974505385737267</c:v>
                </c:pt>
                <c:pt idx="21879">
                  <c:v>0.9998162888089891</c:v>
                </c:pt>
                <c:pt idx="21880">
                  <c:v>0.99980504118504965</c:v>
                </c:pt>
                <c:pt idx="21881">
                  <c:v>0.99979754276909005</c:v>
                </c:pt>
                <c:pt idx="21882">
                  <c:v>0.99979004435313035</c:v>
                </c:pt>
                <c:pt idx="21883">
                  <c:v>0.99978254593717075</c:v>
                </c:pt>
                <c:pt idx="21884">
                  <c:v>0.99977504752121116</c:v>
                </c:pt>
                <c:pt idx="21885">
                  <c:v>0.99976379989727171</c:v>
                </c:pt>
                <c:pt idx="21886">
                  <c:v>0.99975255227333226</c:v>
                </c:pt>
                <c:pt idx="21887">
                  <c:v>0.99973380623343322</c:v>
                </c:pt>
                <c:pt idx="21888">
                  <c:v>0.9997937935611102</c:v>
                </c:pt>
                <c:pt idx="21889">
                  <c:v>0.99978254593717075</c:v>
                </c:pt>
                <c:pt idx="21890">
                  <c:v>0.99978254593717075</c:v>
                </c:pt>
                <c:pt idx="21891">
                  <c:v>0.99978629514515061</c:v>
                </c:pt>
                <c:pt idx="21892">
                  <c:v>0.99978254593717075</c:v>
                </c:pt>
                <c:pt idx="21893">
                  <c:v>0.9997712983132313</c:v>
                </c:pt>
                <c:pt idx="21894">
                  <c:v>0.99976379989727171</c:v>
                </c:pt>
                <c:pt idx="21895">
                  <c:v>0.99975255227333226</c:v>
                </c:pt>
                <c:pt idx="21896">
                  <c:v>0.99973380623343322</c:v>
                </c:pt>
                <c:pt idx="21897">
                  <c:v>0.99976379989727171</c:v>
                </c:pt>
                <c:pt idx="21898">
                  <c:v>0.99976379989727171</c:v>
                </c:pt>
                <c:pt idx="21899">
                  <c:v>0.99977504752121116</c:v>
                </c:pt>
                <c:pt idx="21900">
                  <c:v>0.99977879672919101</c:v>
                </c:pt>
                <c:pt idx="21901">
                  <c:v>0.99977879672919101</c:v>
                </c:pt>
                <c:pt idx="21902">
                  <c:v>0.9997712983132313</c:v>
                </c:pt>
                <c:pt idx="21903">
                  <c:v>0.99976379989727171</c:v>
                </c:pt>
                <c:pt idx="21904">
                  <c:v>0.99975255227333226</c:v>
                </c:pt>
                <c:pt idx="21905">
                  <c:v>0.99973755544141296</c:v>
                </c:pt>
                <c:pt idx="21906">
                  <c:v>0.99974130464939281</c:v>
                </c:pt>
                <c:pt idx="21907">
                  <c:v>0.99975255227333226</c:v>
                </c:pt>
                <c:pt idx="21908">
                  <c:v>0.99976379989727171</c:v>
                </c:pt>
                <c:pt idx="21909">
                  <c:v>0.9997712983132313</c:v>
                </c:pt>
                <c:pt idx="21910">
                  <c:v>0.9997712983132313</c:v>
                </c:pt>
                <c:pt idx="21911">
                  <c:v>0.99976754910525156</c:v>
                </c:pt>
                <c:pt idx="21912">
                  <c:v>0.99976005068929186</c:v>
                </c:pt>
                <c:pt idx="21913">
                  <c:v>0.99974880306535241</c:v>
                </c:pt>
                <c:pt idx="21914">
                  <c:v>0.99973380623343322</c:v>
                </c:pt>
                <c:pt idx="21915">
                  <c:v>0.99974130464939281</c:v>
                </c:pt>
                <c:pt idx="21916">
                  <c:v>0.99975255227333226</c:v>
                </c:pt>
                <c:pt idx="21917">
                  <c:v>0.99976005068929186</c:v>
                </c:pt>
                <c:pt idx="21918">
                  <c:v>0.99976754910525156</c:v>
                </c:pt>
                <c:pt idx="21919">
                  <c:v>0.9997712983132313</c:v>
                </c:pt>
                <c:pt idx="21920">
                  <c:v>0.99977504752121116</c:v>
                </c:pt>
                <c:pt idx="21921">
                  <c:v>0.99977504752121116</c:v>
                </c:pt>
                <c:pt idx="21922">
                  <c:v>0.99976754910525156</c:v>
                </c:pt>
                <c:pt idx="21923">
                  <c:v>0.99976379989727171</c:v>
                </c:pt>
                <c:pt idx="21924">
                  <c:v>0.99973755544141296</c:v>
                </c:pt>
                <c:pt idx="21925">
                  <c:v>0.99975255227333226</c:v>
                </c:pt>
                <c:pt idx="21926">
                  <c:v>0.99976005068929186</c:v>
                </c:pt>
                <c:pt idx="21927">
                  <c:v>0.9997712983132313</c:v>
                </c:pt>
                <c:pt idx="21928">
                  <c:v>0.99977879672919101</c:v>
                </c:pt>
                <c:pt idx="21929">
                  <c:v>0.99978254593717075</c:v>
                </c:pt>
                <c:pt idx="21930">
                  <c:v>0.9997937935611102</c:v>
                </c:pt>
                <c:pt idx="21931">
                  <c:v>0.99978629514515061</c:v>
                </c:pt>
                <c:pt idx="21932">
                  <c:v>0.9997937935611102</c:v>
                </c:pt>
                <c:pt idx="21933">
                  <c:v>0.99973755544141296</c:v>
                </c:pt>
                <c:pt idx="21934">
                  <c:v>0.99975255227333226</c:v>
                </c:pt>
                <c:pt idx="21935">
                  <c:v>0.99976379989727171</c:v>
                </c:pt>
                <c:pt idx="21936">
                  <c:v>0.99977504752121116</c:v>
                </c:pt>
                <c:pt idx="21937">
                  <c:v>0.99978629514515061</c:v>
                </c:pt>
                <c:pt idx="21938">
                  <c:v>0.9997937935611102</c:v>
                </c:pt>
                <c:pt idx="21939">
                  <c:v>0.99980129197706979</c:v>
                </c:pt>
                <c:pt idx="21940">
                  <c:v>0.99980504118504965</c:v>
                </c:pt>
                <c:pt idx="21941">
                  <c:v>0.99981253960100924</c:v>
                </c:pt>
                <c:pt idx="21942">
                  <c:v>0.99974130464939281</c:v>
                </c:pt>
                <c:pt idx="21943">
                  <c:v>0.99975630148131212</c:v>
                </c:pt>
                <c:pt idx="21944">
                  <c:v>0.99976754910525156</c:v>
                </c:pt>
                <c:pt idx="21945">
                  <c:v>0.99977879672919101</c:v>
                </c:pt>
                <c:pt idx="21946">
                  <c:v>0.99979004435313035</c:v>
                </c:pt>
                <c:pt idx="21947">
                  <c:v>0.99980129197706979</c:v>
                </c:pt>
                <c:pt idx="21948">
                  <c:v>0.99981253960100924</c:v>
                </c:pt>
                <c:pt idx="21949">
                  <c:v>0.99982378722494869</c:v>
                </c:pt>
                <c:pt idx="21950">
                  <c:v>0.99984253326484784</c:v>
                </c:pt>
                <c:pt idx="21951">
                  <c:v>0.99984253326484784</c:v>
                </c:pt>
                <c:pt idx="21952">
                  <c:v>0.99982753643292854</c:v>
                </c:pt>
                <c:pt idx="21953">
                  <c:v>0.9998087903930295</c:v>
                </c:pt>
                <c:pt idx="21954">
                  <c:v>0.99980129197706979</c:v>
                </c:pt>
                <c:pt idx="21955">
                  <c:v>0.99979004435313035</c:v>
                </c:pt>
                <c:pt idx="21956">
                  <c:v>0.99977879672919101</c:v>
                </c:pt>
                <c:pt idx="21957">
                  <c:v>0.9997712983132313</c:v>
                </c:pt>
                <c:pt idx="21958">
                  <c:v>0.99976005068929186</c:v>
                </c:pt>
                <c:pt idx="21959">
                  <c:v>0.99974505385737267</c:v>
                </c:pt>
                <c:pt idx="21960">
                  <c:v>0.9998162888089891</c:v>
                </c:pt>
                <c:pt idx="21961">
                  <c:v>0.9998087903930295</c:v>
                </c:pt>
                <c:pt idx="21962">
                  <c:v>0.99979754276909005</c:v>
                </c:pt>
                <c:pt idx="21963">
                  <c:v>0.99979004435313035</c:v>
                </c:pt>
                <c:pt idx="21964">
                  <c:v>0.99978254593717075</c:v>
                </c:pt>
                <c:pt idx="21965">
                  <c:v>0.99977504752121116</c:v>
                </c:pt>
                <c:pt idx="21966">
                  <c:v>0.99976379989727171</c:v>
                </c:pt>
                <c:pt idx="21967">
                  <c:v>0.99975255227333226</c:v>
                </c:pt>
                <c:pt idx="21968">
                  <c:v>0.99973755544141296</c:v>
                </c:pt>
                <c:pt idx="21969">
                  <c:v>0.9997937935611102</c:v>
                </c:pt>
                <c:pt idx="21970">
                  <c:v>0.99978629514515061</c:v>
                </c:pt>
                <c:pt idx="21971">
                  <c:v>0.99978629514515061</c:v>
                </c:pt>
                <c:pt idx="21972">
                  <c:v>0.99979004435313035</c:v>
                </c:pt>
                <c:pt idx="21973">
                  <c:v>0.99978254593717075</c:v>
                </c:pt>
                <c:pt idx="21974">
                  <c:v>0.9997712983132313</c:v>
                </c:pt>
                <c:pt idx="21975">
                  <c:v>0.99976005068929186</c:v>
                </c:pt>
                <c:pt idx="21976">
                  <c:v>0.99974880306535241</c:v>
                </c:pt>
                <c:pt idx="21977">
                  <c:v>0.99973380623343322</c:v>
                </c:pt>
                <c:pt idx="21978">
                  <c:v>0.9997712983132313</c:v>
                </c:pt>
                <c:pt idx="21979">
                  <c:v>0.99976379989727171</c:v>
                </c:pt>
                <c:pt idx="21980">
                  <c:v>0.9997712983132313</c:v>
                </c:pt>
                <c:pt idx="21981">
                  <c:v>0.99977879672919101</c:v>
                </c:pt>
                <c:pt idx="21982">
                  <c:v>0.99977879672919101</c:v>
                </c:pt>
                <c:pt idx="21983">
                  <c:v>0.9997712983132313</c:v>
                </c:pt>
                <c:pt idx="21984">
                  <c:v>0.99976005068929186</c:v>
                </c:pt>
                <c:pt idx="21985">
                  <c:v>0.99974880306535241</c:v>
                </c:pt>
                <c:pt idx="21986">
                  <c:v>0.99973380623343322</c:v>
                </c:pt>
                <c:pt idx="21987">
                  <c:v>0.99974130464939281</c:v>
                </c:pt>
                <c:pt idx="21988">
                  <c:v>0.99975255227333226</c:v>
                </c:pt>
                <c:pt idx="21989">
                  <c:v>0.99976005068929186</c:v>
                </c:pt>
                <c:pt idx="21990">
                  <c:v>0.99976379989727171</c:v>
                </c:pt>
                <c:pt idx="21991">
                  <c:v>0.99976754910525156</c:v>
                </c:pt>
                <c:pt idx="21992">
                  <c:v>0.99976754910525156</c:v>
                </c:pt>
                <c:pt idx="21993">
                  <c:v>0.99975630148131212</c:v>
                </c:pt>
                <c:pt idx="21994">
                  <c:v>0.99974880306535241</c:v>
                </c:pt>
                <c:pt idx="21995">
                  <c:v>0.99974130464939281</c:v>
                </c:pt>
                <c:pt idx="21996">
                  <c:v>0.99973755544141296</c:v>
                </c:pt>
                <c:pt idx="21997">
                  <c:v>0.99975255227333226</c:v>
                </c:pt>
                <c:pt idx="21998">
                  <c:v>0.99976005068929186</c:v>
                </c:pt>
                <c:pt idx="21999">
                  <c:v>0.99976379989727171</c:v>
                </c:pt>
                <c:pt idx="22000">
                  <c:v>0.9997712983132313</c:v>
                </c:pt>
                <c:pt idx="22001">
                  <c:v>0.99977504752121116</c:v>
                </c:pt>
                <c:pt idx="22002">
                  <c:v>0.9997712983132313</c:v>
                </c:pt>
                <c:pt idx="22003">
                  <c:v>0.99976379989727171</c:v>
                </c:pt>
                <c:pt idx="22004">
                  <c:v>0.99976754910525156</c:v>
                </c:pt>
                <c:pt idx="22005">
                  <c:v>0.99973755544141296</c:v>
                </c:pt>
                <c:pt idx="22006">
                  <c:v>0.99975255227333226</c:v>
                </c:pt>
                <c:pt idx="22007">
                  <c:v>0.99976379989727171</c:v>
                </c:pt>
                <c:pt idx="22008">
                  <c:v>0.9997712983132313</c:v>
                </c:pt>
                <c:pt idx="22009">
                  <c:v>0.99977504752121116</c:v>
                </c:pt>
                <c:pt idx="22010">
                  <c:v>0.99978254593717075</c:v>
                </c:pt>
                <c:pt idx="22011">
                  <c:v>0.99979004435313035</c:v>
                </c:pt>
                <c:pt idx="22012">
                  <c:v>0.99978629514515061</c:v>
                </c:pt>
                <c:pt idx="22013">
                  <c:v>0.99979004435313035</c:v>
                </c:pt>
                <c:pt idx="22014">
                  <c:v>0.99973380623343322</c:v>
                </c:pt>
                <c:pt idx="22015">
                  <c:v>0.99974880306535241</c:v>
                </c:pt>
                <c:pt idx="22016">
                  <c:v>0.99976379989727171</c:v>
                </c:pt>
                <c:pt idx="22017">
                  <c:v>0.99977504752121116</c:v>
                </c:pt>
                <c:pt idx="22018">
                  <c:v>0.99978254593717075</c:v>
                </c:pt>
                <c:pt idx="22019">
                  <c:v>0.99979004435313035</c:v>
                </c:pt>
                <c:pt idx="22020">
                  <c:v>0.99980129197706979</c:v>
                </c:pt>
                <c:pt idx="22021">
                  <c:v>0.99980504118504965</c:v>
                </c:pt>
                <c:pt idx="22022">
                  <c:v>0.9998162888089891</c:v>
                </c:pt>
                <c:pt idx="22023">
                  <c:v>0.99974130464939281</c:v>
                </c:pt>
                <c:pt idx="22024">
                  <c:v>0.99975630148131212</c:v>
                </c:pt>
                <c:pt idx="22025">
                  <c:v>0.99976754910525156</c:v>
                </c:pt>
                <c:pt idx="22026">
                  <c:v>0.99977879672919101</c:v>
                </c:pt>
                <c:pt idx="22027">
                  <c:v>0.99979004435313035</c:v>
                </c:pt>
                <c:pt idx="22028">
                  <c:v>0.99980129197706979</c:v>
                </c:pt>
                <c:pt idx="22029">
                  <c:v>0.99981253960100924</c:v>
                </c:pt>
                <c:pt idx="22030">
                  <c:v>0.99982378722494869</c:v>
                </c:pt>
                <c:pt idx="22031">
                  <c:v>0.99983503484888814</c:v>
                </c:pt>
                <c:pt idx="22032">
                  <c:v>0.99983878405686799</c:v>
                </c:pt>
                <c:pt idx="22033">
                  <c:v>0.9998312856409084</c:v>
                </c:pt>
                <c:pt idx="22034">
                  <c:v>0.99981253960100924</c:v>
                </c:pt>
                <c:pt idx="22035">
                  <c:v>0.99980129197706979</c:v>
                </c:pt>
                <c:pt idx="22036">
                  <c:v>0.99979004435313035</c:v>
                </c:pt>
                <c:pt idx="22037">
                  <c:v>0.99977879672919101</c:v>
                </c:pt>
                <c:pt idx="22038">
                  <c:v>0.9997712983132313</c:v>
                </c:pt>
                <c:pt idx="22039">
                  <c:v>0.99976005068929186</c:v>
                </c:pt>
                <c:pt idx="22040">
                  <c:v>0.99974880306535241</c:v>
                </c:pt>
                <c:pt idx="22041">
                  <c:v>0.99981253960100924</c:v>
                </c:pt>
                <c:pt idx="22042">
                  <c:v>0.99980504118504965</c:v>
                </c:pt>
                <c:pt idx="22043">
                  <c:v>0.99979754276909005</c:v>
                </c:pt>
                <c:pt idx="22044">
                  <c:v>0.9997937935611102</c:v>
                </c:pt>
                <c:pt idx="22045">
                  <c:v>0.99978629514515061</c:v>
                </c:pt>
                <c:pt idx="22046">
                  <c:v>0.99977504752121116</c:v>
                </c:pt>
                <c:pt idx="22047">
                  <c:v>0.99976379989727171</c:v>
                </c:pt>
                <c:pt idx="22048">
                  <c:v>0.99975630148131212</c:v>
                </c:pt>
                <c:pt idx="22049">
                  <c:v>0.99974130464939281</c:v>
                </c:pt>
                <c:pt idx="22050">
                  <c:v>0.9997937935611102</c:v>
                </c:pt>
                <c:pt idx="22051">
                  <c:v>0.99978629514515061</c:v>
                </c:pt>
                <c:pt idx="22052">
                  <c:v>0.99978254593717075</c:v>
                </c:pt>
                <c:pt idx="22053">
                  <c:v>0.99978629514515061</c:v>
                </c:pt>
                <c:pt idx="22054">
                  <c:v>0.99977879672919101</c:v>
                </c:pt>
                <c:pt idx="22055">
                  <c:v>0.9997712983132313</c:v>
                </c:pt>
                <c:pt idx="22056">
                  <c:v>0.99976005068929186</c:v>
                </c:pt>
                <c:pt idx="22057">
                  <c:v>0.99974880306535241</c:v>
                </c:pt>
                <c:pt idx="22058">
                  <c:v>0.99973755544141296</c:v>
                </c:pt>
                <c:pt idx="22059">
                  <c:v>0.9997712983132313</c:v>
                </c:pt>
                <c:pt idx="22060">
                  <c:v>0.99976379989727171</c:v>
                </c:pt>
                <c:pt idx="22061">
                  <c:v>0.99976754910525156</c:v>
                </c:pt>
                <c:pt idx="22062">
                  <c:v>0.99977504752121116</c:v>
                </c:pt>
                <c:pt idx="22063">
                  <c:v>0.99977504752121116</c:v>
                </c:pt>
                <c:pt idx="22064">
                  <c:v>0.99976754910525156</c:v>
                </c:pt>
                <c:pt idx="22065">
                  <c:v>0.99975630148131212</c:v>
                </c:pt>
                <c:pt idx="22066">
                  <c:v>0.99974505385737267</c:v>
                </c:pt>
                <c:pt idx="22067">
                  <c:v>0.99973380623343322</c:v>
                </c:pt>
                <c:pt idx="22068">
                  <c:v>0.99973380623343322</c:v>
                </c:pt>
                <c:pt idx="22069">
                  <c:v>0.99974880306535241</c:v>
                </c:pt>
                <c:pt idx="22070">
                  <c:v>0.99975630148131212</c:v>
                </c:pt>
                <c:pt idx="22071">
                  <c:v>0.99976005068929186</c:v>
                </c:pt>
                <c:pt idx="22072">
                  <c:v>0.99976754910525156</c:v>
                </c:pt>
                <c:pt idx="22073">
                  <c:v>0.99976754910525156</c:v>
                </c:pt>
                <c:pt idx="22074">
                  <c:v>0.99976005068929186</c:v>
                </c:pt>
                <c:pt idx="22075">
                  <c:v>0.99974880306535241</c:v>
                </c:pt>
                <c:pt idx="22076">
                  <c:v>0.99973755544141296</c:v>
                </c:pt>
                <c:pt idx="22077">
                  <c:v>0.99974130464939281</c:v>
                </c:pt>
                <c:pt idx="22078">
                  <c:v>0.99975255227333226</c:v>
                </c:pt>
                <c:pt idx="22079">
                  <c:v>0.99976005068929186</c:v>
                </c:pt>
                <c:pt idx="22080">
                  <c:v>0.99976754910525156</c:v>
                </c:pt>
                <c:pt idx="22081">
                  <c:v>0.9997712983132313</c:v>
                </c:pt>
                <c:pt idx="22082">
                  <c:v>0.99977879672919101</c:v>
                </c:pt>
                <c:pt idx="22083">
                  <c:v>0.99977504752121116</c:v>
                </c:pt>
                <c:pt idx="22084">
                  <c:v>0.99976379989727171</c:v>
                </c:pt>
                <c:pt idx="22085">
                  <c:v>0.99976379989727171</c:v>
                </c:pt>
                <c:pt idx="22086">
                  <c:v>0.99973755544141296</c:v>
                </c:pt>
                <c:pt idx="22087">
                  <c:v>0.99975255227333226</c:v>
                </c:pt>
                <c:pt idx="22088">
                  <c:v>0.99976379989727171</c:v>
                </c:pt>
                <c:pt idx="22089">
                  <c:v>0.9997712983132313</c:v>
                </c:pt>
                <c:pt idx="22090">
                  <c:v>0.99977879672919101</c:v>
                </c:pt>
                <c:pt idx="22091">
                  <c:v>0.99978629514515061</c:v>
                </c:pt>
                <c:pt idx="22092">
                  <c:v>0.99979004435313035</c:v>
                </c:pt>
                <c:pt idx="22093">
                  <c:v>0.99978254593717075</c:v>
                </c:pt>
                <c:pt idx="22094">
                  <c:v>0.99979004435313035</c:v>
                </c:pt>
                <c:pt idx="22095">
                  <c:v>0.99973755544141296</c:v>
                </c:pt>
                <c:pt idx="22096">
                  <c:v>0.99974880306535241</c:v>
                </c:pt>
                <c:pt idx="22097">
                  <c:v>0.99976379989727171</c:v>
                </c:pt>
                <c:pt idx="22098">
                  <c:v>0.99977504752121116</c:v>
                </c:pt>
                <c:pt idx="22099">
                  <c:v>0.99978629514515061</c:v>
                </c:pt>
                <c:pt idx="22100">
                  <c:v>0.9997937935611102</c:v>
                </c:pt>
                <c:pt idx="22101">
                  <c:v>0.99979754276909005</c:v>
                </c:pt>
                <c:pt idx="22102">
                  <c:v>0.99980504118504965</c:v>
                </c:pt>
                <c:pt idx="22103">
                  <c:v>0.99981253960100924</c:v>
                </c:pt>
                <c:pt idx="22104">
                  <c:v>0.99974505385737267</c:v>
                </c:pt>
                <c:pt idx="22105">
                  <c:v>0.99975630148131212</c:v>
                </c:pt>
                <c:pt idx="22106">
                  <c:v>0.9997712983132313</c:v>
                </c:pt>
                <c:pt idx="22107">
                  <c:v>0.99977879672919101</c:v>
                </c:pt>
                <c:pt idx="22108">
                  <c:v>0.99979004435313035</c:v>
                </c:pt>
                <c:pt idx="22109">
                  <c:v>0.99979754276909005</c:v>
                </c:pt>
                <c:pt idx="22110">
                  <c:v>0.9998087903930295</c:v>
                </c:pt>
                <c:pt idx="22111">
                  <c:v>0.99982378722494869</c:v>
                </c:pt>
                <c:pt idx="22112">
                  <c:v>0.99983503484888814</c:v>
                </c:pt>
                <c:pt idx="22113">
                  <c:v>0.99984628247282759</c:v>
                </c:pt>
                <c:pt idx="22114">
                  <c:v>0.99982753643292854</c:v>
                </c:pt>
                <c:pt idx="22115">
                  <c:v>0.9998162888089891</c:v>
                </c:pt>
                <c:pt idx="22116">
                  <c:v>0.99980129197706979</c:v>
                </c:pt>
                <c:pt idx="22117">
                  <c:v>0.99979004435313035</c:v>
                </c:pt>
                <c:pt idx="22118">
                  <c:v>0.99977879672919101</c:v>
                </c:pt>
                <c:pt idx="22119">
                  <c:v>0.9997712983132313</c:v>
                </c:pt>
                <c:pt idx="22120">
                  <c:v>0.99976005068929186</c:v>
                </c:pt>
                <c:pt idx="22121">
                  <c:v>0.99974505385737267</c:v>
                </c:pt>
                <c:pt idx="22122">
                  <c:v>0.99981253960100924</c:v>
                </c:pt>
                <c:pt idx="22123">
                  <c:v>0.99980504118504965</c:v>
                </c:pt>
                <c:pt idx="22124">
                  <c:v>0.99979754276909005</c:v>
                </c:pt>
                <c:pt idx="22125">
                  <c:v>0.9997937935611102</c:v>
                </c:pt>
                <c:pt idx="22126">
                  <c:v>0.99978629514515061</c:v>
                </c:pt>
                <c:pt idx="22127">
                  <c:v>0.99977504752121116</c:v>
                </c:pt>
                <c:pt idx="22128">
                  <c:v>0.99976379989727171</c:v>
                </c:pt>
                <c:pt idx="22129">
                  <c:v>0.99975255227333226</c:v>
                </c:pt>
                <c:pt idx="22130">
                  <c:v>0.99974130464939281</c:v>
                </c:pt>
                <c:pt idx="22131">
                  <c:v>0.9997937935611102</c:v>
                </c:pt>
                <c:pt idx="22132">
                  <c:v>0.99978629514515061</c:v>
                </c:pt>
                <c:pt idx="22133">
                  <c:v>0.99977879672919101</c:v>
                </c:pt>
                <c:pt idx="22134">
                  <c:v>0.99978629514515061</c:v>
                </c:pt>
                <c:pt idx="22135">
                  <c:v>0.99977879672919101</c:v>
                </c:pt>
                <c:pt idx="22136">
                  <c:v>0.9997712983132313</c:v>
                </c:pt>
                <c:pt idx="22137">
                  <c:v>0.99976005068929186</c:v>
                </c:pt>
                <c:pt idx="22138">
                  <c:v>0.99975255227333226</c:v>
                </c:pt>
                <c:pt idx="22139">
                  <c:v>0.99973755544141296</c:v>
                </c:pt>
                <c:pt idx="22140">
                  <c:v>0.99976379989727171</c:v>
                </c:pt>
                <c:pt idx="22141">
                  <c:v>0.99976379989727171</c:v>
                </c:pt>
                <c:pt idx="22142">
                  <c:v>0.99976754910525156</c:v>
                </c:pt>
                <c:pt idx="22143">
                  <c:v>0.9997712983132313</c:v>
                </c:pt>
                <c:pt idx="22144">
                  <c:v>0.99977504752121116</c:v>
                </c:pt>
                <c:pt idx="22145">
                  <c:v>0.99976754910525156</c:v>
                </c:pt>
                <c:pt idx="22146">
                  <c:v>0.99975630148131212</c:v>
                </c:pt>
                <c:pt idx="22147">
                  <c:v>0.99974505385737267</c:v>
                </c:pt>
                <c:pt idx="22148">
                  <c:v>0.99973380623343322</c:v>
                </c:pt>
                <c:pt idx="22149">
                  <c:v>0.99973380623343322</c:v>
                </c:pt>
                <c:pt idx="22150">
                  <c:v>0.99975255227333226</c:v>
                </c:pt>
                <c:pt idx="22151">
                  <c:v>0.99976005068929186</c:v>
                </c:pt>
                <c:pt idx="22152">
                  <c:v>0.99976379989727171</c:v>
                </c:pt>
                <c:pt idx="22153">
                  <c:v>0.99976754910525156</c:v>
                </c:pt>
                <c:pt idx="22154">
                  <c:v>0.99977504752121116</c:v>
                </c:pt>
                <c:pt idx="22155">
                  <c:v>0.99976379989727171</c:v>
                </c:pt>
                <c:pt idx="22156">
                  <c:v>0.99975255227333226</c:v>
                </c:pt>
                <c:pt idx="22157">
                  <c:v>0.99974505385737267</c:v>
                </c:pt>
                <c:pt idx="22158">
                  <c:v>0.99973380623343322</c:v>
                </c:pt>
                <c:pt idx="22159">
                  <c:v>0.99975255227333226</c:v>
                </c:pt>
                <c:pt idx="22160">
                  <c:v>0.99976005068929186</c:v>
                </c:pt>
                <c:pt idx="22161">
                  <c:v>0.99976754910525156</c:v>
                </c:pt>
                <c:pt idx="22162">
                  <c:v>0.99977504752121116</c:v>
                </c:pt>
                <c:pt idx="22163">
                  <c:v>0.99978254593717075</c:v>
                </c:pt>
                <c:pt idx="22164">
                  <c:v>0.99977879672919101</c:v>
                </c:pt>
                <c:pt idx="22165">
                  <c:v>0.99976754910525156</c:v>
                </c:pt>
                <c:pt idx="22166">
                  <c:v>0.99976379989727171</c:v>
                </c:pt>
                <c:pt idx="22167">
                  <c:v>0.99973380623343322</c:v>
                </c:pt>
                <c:pt idx="22168">
                  <c:v>0.99975255227333226</c:v>
                </c:pt>
                <c:pt idx="22169">
                  <c:v>0.99976379989727171</c:v>
                </c:pt>
                <c:pt idx="22170">
                  <c:v>0.9997712983132313</c:v>
                </c:pt>
                <c:pt idx="22171">
                  <c:v>0.99977879672919101</c:v>
                </c:pt>
                <c:pt idx="22172">
                  <c:v>0.99978629514515061</c:v>
                </c:pt>
                <c:pt idx="22173">
                  <c:v>0.99979004435313035</c:v>
                </c:pt>
                <c:pt idx="22174">
                  <c:v>0.99978629514515061</c:v>
                </c:pt>
                <c:pt idx="22175">
                  <c:v>0.99978629514515061</c:v>
                </c:pt>
                <c:pt idx="22176">
                  <c:v>0.99973755544141296</c:v>
                </c:pt>
                <c:pt idx="22177">
                  <c:v>0.99974880306535241</c:v>
                </c:pt>
                <c:pt idx="22178">
                  <c:v>0.99976379989727171</c:v>
                </c:pt>
                <c:pt idx="22179">
                  <c:v>0.99977504752121116</c:v>
                </c:pt>
                <c:pt idx="22180">
                  <c:v>0.99978629514515061</c:v>
                </c:pt>
                <c:pt idx="22181">
                  <c:v>0.9997937935611102</c:v>
                </c:pt>
                <c:pt idx="22182">
                  <c:v>0.99979754276909005</c:v>
                </c:pt>
                <c:pt idx="22183">
                  <c:v>0.99980504118504965</c:v>
                </c:pt>
                <c:pt idx="22184">
                  <c:v>0.99981253960100924</c:v>
                </c:pt>
                <c:pt idx="22185">
                  <c:v>0.99974505385737267</c:v>
                </c:pt>
                <c:pt idx="22186">
                  <c:v>0.99975630148131212</c:v>
                </c:pt>
                <c:pt idx="22187">
                  <c:v>0.99976754910525156</c:v>
                </c:pt>
                <c:pt idx="22188">
                  <c:v>0.99977879672919101</c:v>
                </c:pt>
                <c:pt idx="22189">
                  <c:v>0.99979004435313035</c:v>
                </c:pt>
                <c:pt idx="22190">
                  <c:v>0.99980129197706979</c:v>
                </c:pt>
                <c:pt idx="22191">
                  <c:v>0.99981253960100924</c:v>
                </c:pt>
                <c:pt idx="22192">
                  <c:v>0.99982753643292854</c:v>
                </c:pt>
                <c:pt idx="22193">
                  <c:v>0.99983503484888814</c:v>
                </c:pt>
                <c:pt idx="22194">
                  <c:v>0.99984628247282759</c:v>
                </c:pt>
                <c:pt idx="22195">
                  <c:v>0.99982753643292854</c:v>
                </c:pt>
                <c:pt idx="22196">
                  <c:v>0.99981253960100924</c:v>
                </c:pt>
                <c:pt idx="22197">
                  <c:v>0.99980129197706979</c:v>
                </c:pt>
                <c:pt idx="22198">
                  <c:v>0.99979004435313035</c:v>
                </c:pt>
                <c:pt idx="22199">
                  <c:v>0.99977879672919101</c:v>
                </c:pt>
                <c:pt idx="22200">
                  <c:v>0.9997712983132313</c:v>
                </c:pt>
                <c:pt idx="22201">
                  <c:v>0.99975630148131212</c:v>
                </c:pt>
                <c:pt idx="22202">
                  <c:v>0.99974505385737267</c:v>
                </c:pt>
                <c:pt idx="22203">
                  <c:v>0.9998162888089891</c:v>
                </c:pt>
                <c:pt idx="22204">
                  <c:v>0.9998087903930295</c:v>
                </c:pt>
                <c:pt idx="22205">
                  <c:v>0.99980129197706979</c:v>
                </c:pt>
                <c:pt idx="22206">
                  <c:v>0.9997937935611102</c:v>
                </c:pt>
                <c:pt idx="22207">
                  <c:v>0.99978254593717075</c:v>
                </c:pt>
                <c:pt idx="22208">
                  <c:v>0.99977504752121116</c:v>
                </c:pt>
                <c:pt idx="22209">
                  <c:v>0.99976379989727171</c:v>
                </c:pt>
                <c:pt idx="22210">
                  <c:v>0.99975255227333226</c:v>
                </c:pt>
                <c:pt idx="22211">
                  <c:v>0.99973755544141296</c:v>
                </c:pt>
                <c:pt idx="22212">
                  <c:v>0.99978629514515061</c:v>
                </c:pt>
                <c:pt idx="22213">
                  <c:v>0.99978629514515061</c:v>
                </c:pt>
                <c:pt idx="22214">
                  <c:v>0.99978254593717075</c:v>
                </c:pt>
                <c:pt idx="22215">
                  <c:v>0.99978629514515061</c:v>
                </c:pt>
                <c:pt idx="22216">
                  <c:v>0.99977879672919101</c:v>
                </c:pt>
                <c:pt idx="22217">
                  <c:v>0.9997712983132313</c:v>
                </c:pt>
                <c:pt idx="22218">
                  <c:v>0.99976379989727171</c:v>
                </c:pt>
                <c:pt idx="22219">
                  <c:v>0.99975255227333226</c:v>
                </c:pt>
                <c:pt idx="22220">
                  <c:v>0.99973380623343322</c:v>
                </c:pt>
                <c:pt idx="22221">
                  <c:v>0.99975630148131212</c:v>
                </c:pt>
                <c:pt idx="22222">
                  <c:v>0.99976754910525156</c:v>
                </c:pt>
                <c:pt idx="22223">
                  <c:v>0.99976754910525156</c:v>
                </c:pt>
                <c:pt idx="22224">
                  <c:v>0.9997712983132313</c:v>
                </c:pt>
                <c:pt idx="22225">
                  <c:v>0.99977504752121116</c:v>
                </c:pt>
                <c:pt idx="22226">
                  <c:v>0.99976754910525156</c:v>
                </c:pt>
                <c:pt idx="22227">
                  <c:v>0.99976005068929186</c:v>
                </c:pt>
                <c:pt idx="22228">
                  <c:v>0.99974880306535241</c:v>
                </c:pt>
                <c:pt idx="22229">
                  <c:v>0.99973380623343322</c:v>
                </c:pt>
                <c:pt idx="22230">
                  <c:v>0.99973380623343322</c:v>
                </c:pt>
                <c:pt idx="22231">
                  <c:v>0.99975630148131212</c:v>
                </c:pt>
                <c:pt idx="22232">
                  <c:v>0.99976379989727171</c:v>
                </c:pt>
                <c:pt idx="22233">
                  <c:v>0.99976754910525156</c:v>
                </c:pt>
                <c:pt idx="22234">
                  <c:v>0.9997712983132313</c:v>
                </c:pt>
                <c:pt idx="22235">
                  <c:v>0.9997712983132313</c:v>
                </c:pt>
                <c:pt idx="22236">
                  <c:v>0.99976754910525156</c:v>
                </c:pt>
                <c:pt idx="22237">
                  <c:v>0.99976005068929186</c:v>
                </c:pt>
                <c:pt idx="22238">
                  <c:v>0.99974130464939281</c:v>
                </c:pt>
                <c:pt idx="22239">
                  <c:v>0.99973005702545337</c:v>
                </c:pt>
                <c:pt idx="22240">
                  <c:v>0.99975630148131212</c:v>
                </c:pt>
                <c:pt idx="22241">
                  <c:v>0.99976379989727171</c:v>
                </c:pt>
                <c:pt idx="22242">
                  <c:v>0.9997712983132313</c:v>
                </c:pt>
                <c:pt idx="22243">
                  <c:v>0.99977504752121116</c:v>
                </c:pt>
                <c:pt idx="22244">
                  <c:v>0.99977879672919101</c:v>
                </c:pt>
                <c:pt idx="22245">
                  <c:v>0.99977879672919101</c:v>
                </c:pt>
                <c:pt idx="22246">
                  <c:v>0.99977879672919101</c:v>
                </c:pt>
                <c:pt idx="22247">
                  <c:v>0.99976754910525156</c:v>
                </c:pt>
                <c:pt idx="22248">
                  <c:v>0.99973005702545337</c:v>
                </c:pt>
                <c:pt idx="22249">
                  <c:v>0.99975255227333226</c:v>
                </c:pt>
                <c:pt idx="22250">
                  <c:v>0.99976379989727171</c:v>
                </c:pt>
                <c:pt idx="22251">
                  <c:v>0.9997712983132313</c:v>
                </c:pt>
                <c:pt idx="22252">
                  <c:v>0.99977879672919101</c:v>
                </c:pt>
                <c:pt idx="22253">
                  <c:v>0.99978629514515061</c:v>
                </c:pt>
                <c:pt idx="22254">
                  <c:v>0.99978629514515061</c:v>
                </c:pt>
                <c:pt idx="22255">
                  <c:v>0.9997937935611102</c:v>
                </c:pt>
                <c:pt idx="22256">
                  <c:v>0.9997937935611102</c:v>
                </c:pt>
                <c:pt idx="22257">
                  <c:v>0.99973380623343322</c:v>
                </c:pt>
                <c:pt idx="22258">
                  <c:v>0.99975255227333226</c:v>
                </c:pt>
                <c:pt idx="22259">
                  <c:v>0.99976379989727171</c:v>
                </c:pt>
                <c:pt idx="22260">
                  <c:v>0.99977504752121116</c:v>
                </c:pt>
                <c:pt idx="22261">
                  <c:v>0.99978629514515061</c:v>
                </c:pt>
                <c:pt idx="22262">
                  <c:v>0.9997937935611102</c:v>
                </c:pt>
                <c:pt idx="22263">
                  <c:v>0.99979754276909005</c:v>
                </c:pt>
                <c:pt idx="22264">
                  <c:v>0.99980504118504965</c:v>
                </c:pt>
                <c:pt idx="22265">
                  <c:v>0.99981253960100924</c:v>
                </c:pt>
                <c:pt idx="22266">
                  <c:v>0.99974880306535241</c:v>
                </c:pt>
                <c:pt idx="22267">
                  <c:v>0.99975630148131212</c:v>
                </c:pt>
                <c:pt idx="22268">
                  <c:v>0.99976754910525156</c:v>
                </c:pt>
                <c:pt idx="22269">
                  <c:v>0.99977879672919101</c:v>
                </c:pt>
                <c:pt idx="22270">
                  <c:v>0.99979004435313035</c:v>
                </c:pt>
                <c:pt idx="22271">
                  <c:v>0.99979754276909005</c:v>
                </c:pt>
                <c:pt idx="22272">
                  <c:v>0.9998087903930295</c:v>
                </c:pt>
                <c:pt idx="22273">
                  <c:v>0.99982378722494869</c:v>
                </c:pt>
                <c:pt idx="22274">
                  <c:v>0.99983503484888814</c:v>
                </c:pt>
                <c:pt idx="22275">
                  <c:v>0.99984253326484784</c:v>
                </c:pt>
                <c:pt idx="22276">
                  <c:v>0.99982378722494869</c:v>
                </c:pt>
                <c:pt idx="22277">
                  <c:v>0.99981253960100924</c:v>
                </c:pt>
                <c:pt idx="22278">
                  <c:v>0.99980129197706979</c:v>
                </c:pt>
                <c:pt idx="22279">
                  <c:v>0.99979004435313035</c:v>
                </c:pt>
                <c:pt idx="22280">
                  <c:v>0.99977879672919101</c:v>
                </c:pt>
                <c:pt idx="22281">
                  <c:v>0.9997712983132313</c:v>
                </c:pt>
                <c:pt idx="22282">
                  <c:v>0.99975630148131212</c:v>
                </c:pt>
                <c:pt idx="22283">
                  <c:v>0.99974130464939281</c:v>
                </c:pt>
                <c:pt idx="22284">
                  <c:v>0.99982003801696895</c:v>
                </c:pt>
                <c:pt idx="22285">
                  <c:v>0.9998087903930295</c:v>
                </c:pt>
                <c:pt idx="22286">
                  <c:v>0.99979754276909005</c:v>
                </c:pt>
                <c:pt idx="22287">
                  <c:v>0.99979004435313035</c:v>
                </c:pt>
                <c:pt idx="22288">
                  <c:v>0.99978254593717075</c:v>
                </c:pt>
                <c:pt idx="22289">
                  <c:v>0.99977504752121116</c:v>
                </c:pt>
                <c:pt idx="22290">
                  <c:v>0.99976379989727171</c:v>
                </c:pt>
                <c:pt idx="22291">
                  <c:v>0.99975255227333226</c:v>
                </c:pt>
                <c:pt idx="22292">
                  <c:v>0.99973755544141296</c:v>
                </c:pt>
                <c:pt idx="22293">
                  <c:v>0.99978254593717075</c:v>
                </c:pt>
                <c:pt idx="22294">
                  <c:v>0.99979004435313035</c:v>
                </c:pt>
                <c:pt idx="22295">
                  <c:v>0.99978254593717075</c:v>
                </c:pt>
                <c:pt idx="22296">
                  <c:v>0.99978629514515061</c:v>
                </c:pt>
                <c:pt idx="22297">
                  <c:v>0.99977879672919101</c:v>
                </c:pt>
                <c:pt idx="22298">
                  <c:v>0.9997712983132313</c:v>
                </c:pt>
                <c:pt idx="22299">
                  <c:v>0.99976379989727171</c:v>
                </c:pt>
                <c:pt idx="22300">
                  <c:v>0.99974880306535241</c:v>
                </c:pt>
                <c:pt idx="22301">
                  <c:v>0.99973380623343322</c:v>
                </c:pt>
                <c:pt idx="22302">
                  <c:v>0.99974880306535241</c:v>
                </c:pt>
                <c:pt idx="22303">
                  <c:v>0.99976379989727171</c:v>
                </c:pt>
                <c:pt idx="22304">
                  <c:v>0.9997712983132313</c:v>
                </c:pt>
                <c:pt idx="22305">
                  <c:v>0.99977504752121116</c:v>
                </c:pt>
                <c:pt idx="22306">
                  <c:v>0.99977504752121116</c:v>
                </c:pt>
                <c:pt idx="22307">
                  <c:v>0.99976754910525156</c:v>
                </c:pt>
                <c:pt idx="22308">
                  <c:v>0.99976005068929186</c:v>
                </c:pt>
                <c:pt idx="22309">
                  <c:v>0.99974880306535241</c:v>
                </c:pt>
                <c:pt idx="22310">
                  <c:v>0.99973005702545337</c:v>
                </c:pt>
                <c:pt idx="22311">
                  <c:v>0.99973380623343322</c:v>
                </c:pt>
                <c:pt idx="22312">
                  <c:v>0.99976005068929186</c:v>
                </c:pt>
                <c:pt idx="22313">
                  <c:v>0.99976754910525156</c:v>
                </c:pt>
                <c:pt idx="22314">
                  <c:v>0.99976754910525156</c:v>
                </c:pt>
                <c:pt idx="22315">
                  <c:v>0.9997712983132313</c:v>
                </c:pt>
                <c:pt idx="22316">
                  <c:v>0.99976754910525156</c:v>
                </c:pt>
                <c:pt idx="22317">
                  <c:v>0.99976379989727171</c:v>
                </c:pt>
                <c:pt idx="22318">
                  <c:v>0.99976754910525156</c:v>
                </c:pt>
                <c:pt idx="22319">
                  <c:v>0.99974130464939281</c:v>
                </c:pt>
                <c:pt idx="22320">
                  <c:v>0.99973380623343322</c:v>
                </c:pt>
                <c:pt idx="22321">
                  <c:v>0.99975630148131212</c:v>
                </c:pt>
                <c:pt idx="22322">
                  <c:v>0.99976754910525156</c:v>
                </c:pt>
                <c:pt idx="22323">
                  <c:v>0.9997712983132313</c:v>
                </c:pt>
                <c:pt idx="22324">
                  <c:v>0.99977504752121116</c:v>
                </c:pt>
                <c:pt idx="22325">
                  <c:v>0.99977504752121116</c:v>
                </c:pt>
                <c:pt idx="22326">
                  <c:v>0.99977504752121116</c:v>
                </c:pt>
                <c:pt idx="22327">
                  <c:v>0.99978254593717075</c:v>
                </c:pt>
                <c:pt idx="22328">
                  <c:v>0.99976379989727171</c:v>
                </c:pt>
                <c:pt idx="22329">
                  <c:v>0.99973380623343322</c:v>
                </c:pt>
                <c:pt idx="22330">
                  <c:v>0.99975255227333226</c:v>
                </c:pt>
                <c:pt idx="22331">
                  <c:v>0.99976379989727171</c:v>
                </c:pt>
                <c:pt idx="22332">
                  <c:v>0.9997712983132313</c:v>
                </c:pt>
                <c:pt idx="22333">
                  <c:v>0.99977879672919101</c:v>
                </c:pt>
                <c:pt idx="22334">
                  <c:v>0.99978254593717075</c:v>
                </c:pt>
                <c:pt idx="22335">
                  <c:v>0.99978629514515061</c:v>
                </c:pt>
                <c:pt idx="22336">
                  <c:v>0.9997937935611102</c:v>
                </c:pt>
                <c:pt idx="22337">
                  <c:v>0.99978629514515061</c:v>
                </c:pt>
                <c:pt idx="22338">
                  <c:v>0.99973755544141296</c:v>
                </c:pt>
                <c:pt idx="22339">
                  <c:v>0.99975255227333226</c:v>
                </c:pt>
                <c:pt idx="22340">
                  <c:v>0.99976379989727171</c:v>
                </c:pt>
                <c:pt idx="22341">
                  <c:v>0.99977504752121116</c:v>
                </c:pt>
                <c:pt idx="22342">
                  <c:v>0.99978254593717075</c:v>
                </c:pt>
                <c:pt idx="22343">
                  <c:v>0.99979004435313035</c:v>
                </c:pt>
                <c:pt idx="22344">
                  <c:v>0.99979754276909005</c:v>
                </c:pt>
                <c:pt idx="22345">
                  <c:v>0.99980504118504965</c:v>
                </c:pt>
                <c:pt idx="22346">
                  <c:v>0.9998087903930295</c:v>
                </c:pt>
                <c:pt idx="22347">
                  <c:v>0.99974505385737267</c:v>
                </c:pt>
                <c:pt idx="22348">
                  <c:v>0.99975630148131212</c:v>
                </c:pt>
                <c:pt idx="22349">
                  <c:v>0.99976754910525156</c:v>
                </c:pt>
                <c:pt idx="22350">
                  <c:v>0.99977879672919101</c:v>
                </c:pt>
                <c:pt idx="22351">
                  <c:v>0.99978629514515061</c:v>
                </c:pt>
                <c:pt idx="22352">
                  <c:v>0.99980129197706979</c:v>
                </c:pt>
                <c:pt idx="22353">
                  <c:v>0.9998087903930295</c:v>
                </c:pt>
                <c:pt idx="22354">
                  <c:v>0.99982003801696895</c:v>
                </c:pt>
                <c:pt idx="22355">
                  <c:v>0.99983503484888814</c:v>
                </c:pt>
                <c:pt idx="22356">
                  <c:v>0.99983878405686799</c:v>
                </c:pt>
                <c:pt idx="22357">
                  <c:v>0.9998312856409084</c:v>
                </c:pt>
                <c:pt idx="22358">
                  <c:v>0.99981253960100924</c:v>
                </c:pt>
                <c:pt idx="22359">
                  <c:v>0.99980129197706979</c:v>
                </c:pt>
                <c:pt idx="22360">
                  <c:v>0.99979004435313035</c:v>
                </c:pt>
                <c:pt idx="22361">
                  <c:v>0.99977879672919101</c:v>
                </c:pt>
                <c:pt idx="22362">
                  <c:v>0.99976754910525156</c:v>
                </c:pt>
                <c:pt idx="22363">
                  <c:v>0.99975630148131212</c:v>
                </c:pt>
                <c:pt idx="22364">
                  <c:v>0.99974505385737267</c:v>
                </c:pt>
                <c:pt idx="22365">
                  <c:v>0.9998162888089891</c:v>
                </c:pt>
                <c:pt idx="22366">
                  <c:v>0.9998087903930295</c:v>
                </c:pt>
                <c:pt idx="22367">
                  <c:v>0.99979754276909005</c:v>
                </c:pt>
                <c:pt idx="22368">
                  <c:v>0.99979004435313035</c:v>
                </c:pt>
                <c:pt idx="22369">
                  <c:v>0.99978254593717075</c:v>
                </c:pt>
                <c:pt idx="22370">
                  <c:v>0.99977504752121116</c:v>
                </c:pt>
                <c:pt idx="22371">
                  <c:v>0.99976379989727171</c:v>
                </c:pt>
                <c:pt idx="22372">
                  <c:v>0.99975255227333226</c:v>
                </c:pt>
                <c:pt idx="22373">
                  <c:v>0.99973755544141296</c:v>
                </c:pt>
                <c:pt idx="22374">
                  <c:v>0.99979004435313035</c:v>
                </c:pt>
                <c:pt idx="22375">
                  <c:v>0.99978629514515061</c:v>
                </c:pt>
                <c:pt idx="22376">
                  <c:v>0.99978254593717075</c:v>
                </c:pt>
                <c:pt idx="22377">
                  <c:v>0.99978629514515061</c:v>
                </c:pt>
                <c:pt idx="22378">
                  <c:v>0.99977879672919101</c:v>
                </c:pt>
                <c:pt idx="22379">
                  <c:v>0.9997712983132313</c:v>
                </c:pt>
                <c:pt idx="22380">
                  <c:v>0.99976379989727171</c:v>
                </c:pt>
                <c:pt idx="22381">
                  <c:v>0.99974880306535241</c:v>
                </c:pt>
                <c:pt idx="22382">
                  <c:v>0.99973380623343322</c:v>
                </c:pt>
                <c:pt idx="22383">
                  <c:v>0.99976005068929186</c:v>
                </c:pt>
                <c:pt idx="22384">
                  <c:v>0.99976379989727171</c:v>
                </c:pt>
                <c:pt idx="22385">
                  <c:v>0.9997712983132313</c:v>
                </c:pt>
                <c:pt idx="22386">
                  <c:v>0.99977879672919101</c:v>
                </c:pt>
                <c:pt idx="22387">
                  <c:v>0.99977504752121116</c:v>
                </c:pt>
                <c:pt idx="22388">
                  <c:v>0.99976754910525156</c:v>
                </c:pt>
                <c:pt idx="22389">
                  <c:v>0.99976005068929186</c:v>
                </c:pt>
                <c:pt idx="22390">
                  <c:v>0.99974880306535241</c:v>
                </c:pt>
                <c:pt idx="22391">
                  <c:v>0.99973380623343322</c:v>
                </c:pt>
                <c:pt idx="22392">
                  <c:v>0.99973380623343322</c:v>
                </c:pt>
                <c:pt idx="22393">
                  <c:v>0.99975630148131212</c:v>
                </c:pt>
                <c:pt idx="22394">
                  <c:v>0.99976379989727171</c:v>
                </c:pt>
                <c:pt idx="22395">
                  <c:v>0.99976754910525156</c:v>
                </c:pt>
                <c:pt idx="22396">
                  <c:v>0.9997712983132313</c:v>
                </c:pt>
                <c:pt idx="22397">
                  <c:v>0.99976754910525156</c:v>
                </c:pt>
                <c:pt idx="22398">
                  <c:v>0.99976754910525156</c:v>
                </c:pt>
                <c:pt idx="22399">
                  <c:v>0.99976379989727171</c:v>
                </c:pt>
                <c:pt idx="22400">
                  <c:v>0.99973755544141296</c:v>
                </c:pt>
                <c:pt idx="22401">
                  <c:v>0.99973380623343322</c:v>
                </c:pt>
                <c:pt idx="22402">
                  <c:v>0.99975255227333226</c:v>
                </c:pt>
                <c:pt idx="22403">
                  <c:v>0.99976379989727171</c:v>
                </c:pt>
                <c:pt idx="22404">
                  <c:v>0.99976754910525156</c:v>
                </c:pt>
                <c:pt idx="22405">
                  <c:v>0.99977504752121116</c:v>
                </c:pt>
                <c:pt idx="22406">
                  <c:v>0.99977504752121116</c:v>
                </c:pt>
                <c:pt idx="22407">
                  <c:v>0.99977879672919101</c:v>
                </c:pt>
                <c:pt idx="22408">
                  <c:v>0.99977879672919101</c:v>
                </c:pt>
                <c:pt idx="22409">
                  <c:v>0.99975255227333226</c:v>
                </c:pt>
                <c:pt idx="22410">
                  <c:v>0.99973755544141296</c:v>
                </c:pt>
                <c:pt idx="22411">
                  <c:v>0.99975255227333226</c:v>
                </c:pt>
                <c:pt idx="22412">
                  <c:v>0.99976005068929186</c:v>
                </c:pt>
                <c:pt idx="22413">
                  <c:v>0.99976754910525156</c:v>
                </c:pt>
                <c:pt idx="22414">
                  <c:v>0.99977879672919101</c:v>
                </c:pt>
                <c:pt idx="22415">
                  <c:v>0.99978254593717075</c:v>
                </c:pt>
                <c:pt idx="22416">
                  <c:v>0.99979004435313035</c:v>
                </c:pt>
                <c:pt idx="22417">
                  <c:v>0.99979754276909005</c:v>
                </c:pt>
                <c:pt idx="22418">
                  <c:v>0.99977504752121116</c:v>
                </c:pt>
                <c:pt idx="22419">
                  <c:v>0.99973755544141296</c:v>
                </c:pt>
                <c:pt idx="22420">
                  <c:v>0.99974880306535241</c:v>
                </c:pt>
                <c:pt idx="22421">
                  <c:v>0.99976379989727171</c:v>
                </c:pt>
                <c:pt idx="22422">
                  <c:v>0.9997712983132313</c:v>
                </c:pt>
                <c:pt idx="22423">
                  <c:v>0.99978254593717075</c:v>
                </c:pt>
                <c:pt idx="22424">
                  <c:v>0.9997937935611102</c:v>
                </c:pt>
                <c:pt idx="22425">
                  <c:v>0.99979754276909005</c:v>
                </c:pt>
                <c:pt idx="22426">
                  <c:v>0.9998087903930295</c:v>
                </c:pt>
                <c:pt idx="22427">
                  <c:v>0.99980129197706979</c:v>
                </c:pt>
                <c:pt idx="22428">
                  <c:v>0.99974130464939281</c:v>
                </c:pt>
                <c:pt idx="22429">
                  <c:v>0.99975255227333226</c:v>
                </c:pt>
                <c:pt idx="22430">
                  <c:v>0.99976754910525156</c:v>
                </c:pt>
                <c:pt idx="22431">
                  <c:v>0.99977879672919101</c:v>
                </c:pt>
                <c:pt idx="22432">
                  <c:v>0.99978629514515061</c:v>
                </c:pt>
                <c:pt idx="22433">
                  <c:v>0.99979754276909005</c:v>
                </c:pt>
                <c:pt idx="22434">
                  <c:v>0.9998087903930295</c:v>
                </c:pt>
                <c:pt idx="22435">
                  <c:v>0.99982003801696895</c:v>
                </c:pt>
                <c:pt idx="22436">
                  <c:v>0.99984253326484784</c:v>
                </c:pt>
                <c:pt idx="22437">
                  <c:v>0.99983878405686799</c:v>
                </c:pt>
                <c:pt idx="22438">
                  <c:v>0.9998312856409084</c:v>
                </c:pt>
                <c:pt idx="22439">
                  <c:v>0.99981253960100924</c:v>
                </c:pt>
                <c:pt idx="22440">
                  <c:v>0.99980129197706979</c:v>
                </c:pt>
                <c:pt idx="22441">
                  <c:v>0.99979004435313035</c:v>
                </c:pt>
                <c:pt idx="22442">
                  <c:v>0.99977879672919101</c:v>
                </c:pt>
                <c:pt idx="22443">
                  <c:v>0.99976754910525156</c:v>
                </c:pt>
                <c:pt idx="22444">
                  <c:v>0.99975630148131212</c:v>
                </c:pt>
                <c:pt idx="22445">
                  <c:v>0.99974505385737267</c:v>
                </c:pt>
                <c:pt idx="22446">
                  <c:v>0.9998162888089891</c:v>
                </c:pt>
                <c:pt idx="22447">
                  <c:v>0.9998087903930295</c:v>
                </c:pt>
                <c:pt idx="22448">
                  <c:v>0.99979754276909005</c:v>
                </c:pt>
                <c:pt idx="22449">
                  <c:v>0.99979004435313035</c:v>
                </c:pt>
                <c:pt idx="22450">
                  <c:v>0.99978254593717075</c:v>
                </c:pt>
                <c:pt idx="22451">
                  <c:v>0.99977504752121116</c:v>
                </c:pt>
                <c:pt idx="22452">
                  <c:v>0.99976379989727171</c:v>
                </c:pt>
                <c:pt idx="22453">
                  <c:v>0.99975255227333226</c:v>
                </c:pt>
                <c:pt idx="22454">
                  <c:v>0.99973755544141296</c:v>
                </c:pt>
                <c:pt idx="22455">
                  <c:v>0.99979004435313035</c:v>
                </c:pt>
                <c:pt idx="22456">
                  <c:v>0.99978629514515061</c:v>
                </c:pt>
                <c:pt idx="22457">
                  <c:v>0.99978629514515061</c:v>
                </c:pt>
                <c:pt idx="22458">
                  <c:v>0.99978629514515061</c:v>
                </c:pt>
                <c:pt idx="22459">
                  <c:v>0.99977879672919101</c:v>
                </c:pt>
                <c:pt idx="22460">
                  <c:v>0.9997712983132313</c:v>
                </c:pt>
                <c:pt idx="22461">
                  <c:v>0.99976379989727171</c:v>
                </c:pt>
                <c:pt idx="22462">
                  <c:v>0.99975255227333226</c:v>
                </c:pt>
                <c:pt idx="22463">
                  <c:v>0.99974130464939281</c:v>
                </c:pt>
                <c:pt idx="22464">
                  <c:v>0.99976754910525156</c:v>
                </c:pt>
                <c:pt idx="22465">
                  <c:v>0.99976379989727171</c:v>
                </c:pt>
                <c:pt idx="22466">
                  <c:v>0.99977504752121116</c:v>
                </c:pt>
                <c:pt idx="22467">
                  <c:v>0.99978254593717075</c:v>
                </c:pt>
                <c:pt idx="22468">
                  <c:v>0.99977504752121116</c:v>
                </c:pt>
                <c:pt idx="22469">
                  <c:v>0.99976754910525156</c:v>
                </c:pt>
                <c:pt idx="22470">
                  <c:v>0.99976005068929186</c:v>
                </c:pt>
                <c:pt idx="22471">
                  <c:v>0.99975255227333226</c:v>
                </c:pt>
                <c:pt idx="22472">
                  <c:v>0.99973755544141296</c:v>
                </c:pt>
                <c:pt idx="22473">
                  <c:v>0.99973755544141296</c:v>
                </c:pt>
                <c:pt idx="22474">
                  <c:v>0.99974880306535241</c:v>
                </c:pt>
                <c:pt idx="22475">
                  <c:v>0.99975630148131212</c:v>
                </c:pt>
                <c:pt idx="22476">
                  <c:v>0.99976754910525156</c:v>
                </c:pt>
                <c:pt idx="22477">
                  <c:v>0.99977504752121116</c:v>
                </c:pt>
                <c:pt idx="22478">
                  <c:v>0.99976379989727171</c:v>
                </c:pt>
                <c:pt idx="22479">
                  <c:v>0.99976379989727171</c:v>
                </c:pt>
                <c:pt idx="22480">
                  <c:v>0.99976005068929186</c:v>
                </c:pt>
                <c:pt idx="22481">
                  <c:v>0.99973755544141296</c:v>
                </c:pt>
                <c:pt idx="22482">
                  <c:v>0.99973380623343322</c:v>
                </c:pt>
                <c:pt idx="22483">
                  <c:v>0.99974505385737267</c:v>
                </c:pt>
                <c:pt idx="22484">
                  <c:v>0.99975630148131212</c:v>
                </c:pt>
                <c:pt idx="22485">
                  <c:v>0.99976379989727171</c:v>
                </c:pt>
                <c:pt idx="22486">
                  <c:v>0.99977504752121116</c:v>
                </c:pt>
                <c:pt idx="22487">
                  <c:v>0.99977879672919101</c:v>
                </c:pt>
                <c:pt idx="22488">
                  <c:v>0.99977879672919101</c:v>
                </c:pt>
                <c:pt idx="22489">
                  <c:v>0.99977504752121116</c:v>
                </c:pt>
                <c:pt idx="22490">
                  <c:v>0.99975630148131212</c:v>
                </c:pt>
                <c:pt idx="22491">
                  <c:v>0.99973380623343322</c:v>
                </c:pt>
                <c:pt idx="22492">
                  <c:v>0.99974880306535241</c:v>
                </c:pt>
                <c:pt idx="22493">
                  <c:v>0.99976005068929186</c:v>
                </c:pt>
                <c:pt idx="22494">
                  <c:v>0.99976754910525156</c:v>
                </c:pt>
                <c:pt idx="22495">
                  <c:v>0.99977879672919101</c:v>
                </c:pt>
                <c:pt idx="22496">
                  <c:v>0.99979004435313035</c:v>
                </c:pt>
                <c:pt idx="22497">
                  <c:v>0.9997937935611102</c:v>
                </c:pt>
                <c:pt idx="22498">
                  <c:v>0.99979004435313035</c:v>
                </c:pt>
                <c:pt idx="22499">
                  <c:v>0.99977504752121116</c:v>
                </c:pt>
                <c:pt idx="22500">
                  <c:v>0.99973755544141296</c:v>
                </c:pt>
                <c:pt idx="22501">
                  <c:v>0.99975255227333226</c:v>
                </c:pt>
                <c:pt idx="22502">
                  <c:v>0.99976379989727171</c:v>
                </c:pt>
                <c:pt idx="22503">
                  <c:v>0.99977504752121116</c:v>
                </c:pt>
                <c:pt idx="22504">
                  <c:v>0.99978254593717075</c:v>
                </c:pt>
                <c:pt idx="22505">
                  <c:v>0.9997937935611102</c:v>
                </c:pt>
                <c:pt idx="22506">
                  <c:v>0.99980129197706979</c:v>
                </c:pt>
                <c:pt idx="22507">
                  <c:v>0.99980504118504965</c:v>
                </c:pt>
                <c:pt idx="22508">
                  <c:v>0.99981253960100924</c:v>
                </c:pt>
                <c:pt idx="22509">
                  <c:v>0.99974505385737267</c:v>
                </c:pt>
                <c:pt idx="22510">
                  <c:v>0.99975630148131212</c:v>
                </c:pt>
                <c:pt idx="22511">
                  <c:v>0.99976754910525156</c:v>
                </c:pt>
                <c:pt idx="22512">
                  <c:v>0.99977879672919101</c:v>
                </c:pt>
                <c:pt idx="22513">
                  <c:v>0.99978629514515061</c:v>
                </c:pt>
                <c:pt idx="22514">
                  <c:v>0.99979754276909005</c:v>
                </c:pt>
                <c:pt idx="22515">
                  <c:v>0.9998087903930295</c:v>
                </c:pt>
                <c:pt idx="22516">
                  <c:v>0.99982003801696895</c:v>
                </c:pt>
                <c:pt idx="22517">
                  <c:v>0.99984253326484784</c:v>
                </c:pt>
                <c:pt idx="22518">
                  <c:v>0.99983878405686799</c:v>
                </c:pt>
                <c:pt idx="22519">
                  <c:v>0.9998312856409084</c:v>
                </c:pt>
                <c:pt idx="22520">
                  <c:v>0.99981253960100924</c:v>
                </c:pt>
                <c:pt idx="22521">
                  <c:v>0.99980129197706979</c:v>
                </c:pt>
                <c:pt idx="22522">
                  <c:v>0.99978629514515061</c:v>
                </c:pt>
                <c:pt idx="22523">
                  <c:v>0.99977879672919101</c:v>
                </c:pt>
                <c:pt idx="22524">
                  <c:v>0.99976754910525156</c:v>
                </c:pt>
                <c:pt idx="22525">
                  <c:v>0.99976005068929186</c:v>
                </c:pt>
                <c:pt idx="22526">
                  <c:v>0.99974505385737267</c:v>
                </c:pt>
                <c:pt idx="22527">
                  <c:v>0.9998162888089891</c:v>
                </c:pt>
                <c:pt idx="22528">
                  <c:v>0.9998087903930295</c:v>
                </c:pt>
                <c:pt idx="22529">
                  <c:v>0.99979754276909005</c:v>
                </c:pt>
                <c:pt idx="22530">
                  <c:v>0.99979004435313035</c:v>
                </c:pt>
                <c:pt idx="22531">
                  <c:v>0.99978254593717075</c:v>
                </c:pt>
                <c:pt idx="22532">
                  <c:v>0.99977504752121116</c:v>
                </c:pt>
                <c:pt idx="22533">
                  <c:v>0.99976379989727171</c:v>
                </c:pt>
                <c:pt idx="22534">
                  <c:v>0.99975255227333226</c:v>
                </c:pt>
                <c:pt idx="22535">
                  <c:v>0.99973380623343322</c:v>
                </c:pt>
                <c:pt idx="22536">
                  <c:v>0.99979004435313035</c:v>
                </c:pt>
                <c:pt idx="22537">
                  <c:v>0.99978254593717075</c:v>
                </c:pt>
                <c:pt idx="22538">
                  <c:v>0.99979004435313035</c:v>
                </c:pt>
                <c:pt idx="22539">
                  <c:v>0.99978629514515061</c:v>
                </c:pt>
                <c:pt idx="22540">
                  <c:v>0.99977879672919101</c:v>
                </c:pt>
                <c:pt idx="22541">
                  <c:v>0.9997712983132313</c:v>
                </c:pt>
                <c:pt idx="22542">
                  <c:v>0.99976379989727171</c:v>
                </c:pt>
                <c:pt idx="22543">
                  <c:v>0.99975255227333226</c:v>
                </c:pt>
                <c:pt idx="22544">
                  <c:v>0.99973755544141296</c:v>
                </c:pt>
                <c:pt idx="22545">
                  <c:v>0.99976379989727171</c:v>
                </c:pt>
                <c:pt idx="22546">
                  <c:v>0.99976379989727171</c:v>
                </c:pt>
                <c:pt idx="22547">
                  <c:v>0.99977504752121116</c:v>
                </c:pt>
                <c:pt idx="22548">
                  <c:v>0.99977879672919101</c:v>
                </c:pt>
                <c:pt idx="22549">
                  <c:v>0.99977504752121116</c:v>
                </c:pt>
                <c:pt idx="22550">
                  <c:v>0.99976754910525156</c:v>
                </c:pt>
                <c:pt idx="22551">
                  <c:v>0.99976005068929186</c:v>
                </c:pt>
                <c:pt idx="22552">
                  <c:v>0.99975255227333226</c:v>
                </c:pt>
                <c:pt idx="22553">
                  <c:v>0.99974130464939281</c:v>
                </c:pt>
                <c:pt idx="22554">
                  <c:v>0.99974130464939281</c:v>
                </c:pt>
                <c:pt idx="22555">
                  <c:v>0.99974880306535241</c:v>
                </c:pt>
                <c:pt idx="22556">
                  <c:v>0.99976005068929186</c:v>
                </c:pt>
                <c:pt idx="22557">
                  <c:v>0.9997712983132313</c:v>
                </c:pt>
                <c:pt idx="22558">
                  <c:v>0.9997712983132313</c:v>
                </c:pt>
                <c:pt idx="22559">
                  <c:v>0.99976754910525156</c:v>
                </c:pt>
                <c:pt idx="22560">
                  <c:v>0.99976005068929186</c:v>
                </c:pt>
                <c:pt idx="22561">
                  <c:v>0.99975255227333226</c:v>
                </c:pt>
                <c:pt idx="22562">
                  <c:v>0.99973755544141296</c:v>
                </c:pt>
                <c:pt idx="22563">
                  <c:v>0.99973380623343322</c:v>
                </c:pt>
                <c:pt idx="22564">
                  <c:v>0.99974505385737267</c:v>
                </c:pt>
                <c:pt idx="22565">
                  <c:v>0.99975630148131212</c:v>
                </c:pt>
                <c:pt idx="22566">
                  <c:v>0.99976754910525156</c:v>
                </c:pt>
                <c:pt idx="22567">
                  <c:v>0.99977504752121116</c:v>
                </c:pt>
                <c:pt idx="22568">
                  <c:v>0.99977504752121116</c:v>
                </c:pt>
                <c:pt idx="22569">
                  <c:v>0.9997712983132313</c:v>
                </c:pt>
                <c:pt idx="22570">
                  <c:v>0.9997712983132313</c:v>
                </c:pt>
                <c:pt idx="22571">
                  <c:v>0.99976379989727171</c:v>
                </c:pt>
                <c:pt idx="22572">
                  <c:v>0.99973755544141296</c:v>
                </c:pt>
                <c:pt idx="22573">
                  <c:v>0.99974880306535241</c:v>
                </c:pt>
                <c:pt idx="22574">
                  <c:v>0.99976005068929186</c:v>
                </c:pt>
                <c:pt idx="22575">
                  <c:v>0.9997712983132313</c:v>
                </c:pt>
                <c:pt idx="22576">
                  <c:v>0.99977879672919101</c:v>
                </c:pt>
                <c:pt idx="22577">
                  <c:v>0.99978254593717075</c:v>
                </c:pt>
                <c:pt idx="22578">
                  <c:v>0.99978254593717075</c:v>
                </c:pt>
                <c:pt idx="22579">
                  <c:v>0.99978254593717075</c:v>
                </c:pt>
                <c:pt idx="22580">
                  <c:v>0.99979754276909005</c:v>
                </c:pt>
                <c:pt idx="22581">
                  <c:v>0.99974130464939281</c:v>
                </c:pt>
                <c:pt idx="22582">
                  <c:v>0.99975255227333226</c:v>
                </c:pt>
                <c:pt idx="22583">
                  <c:v>0.99976379989727171</c:v>
                </c:pt>
                <c:pt idx="22584">
                  <c:v>0.99977504752121116</c:v>
                </c:pt>
                <c:pt idx="22585">
                  <c:v>0.99978254593717075</c:v>
                </c:pt>
                <c:pt idx="22586">
                  <c:v>0.9997937935611102</c:v>
                </c:pt>
                <c:pt idx="22587">
                  <c:v>0.9997937935611102</c:v>
                </c:pt>
                <c:pt idx="22588">
                  <c:v>0.99980504118504965</c:v>
                </c:pt>
                <c:pt idx="22589">
                  <c:v>0.99982003801696895</c:v>
                </c:pt>
                <c:pt idx="22590">
                  <c:v>0.99974505385737267</c:v>
                </c:pt>
                <c:pt idx="22591">
                  <c:v>0.99976005068929186</c:v>
                </c:pt>
                <c:pt idx="22592">
                  <c:v>0.99976754910525156</c:v>
                </c:pt>
                <c:pt idx="22593">
                  <c:v>0.99977879672919101</c:v>
                </c:pt>
                <c:pt idx="22594">
                  <c:v>0.99979004435313035</c:v>
                </c:pt>
                <c:pt idx="22595">
                  <c:v>0.99979754276909005</c:v>
                </c:pt>
                <c:pt idx="22596">
                  <c:v>0.9998087903930295</c:v>
                </c:pt>
                <c:pt idx="22597">
                  <c:v>0.99982378722494869</c:v>
                </c:pt>
                <c:pt idx="22598">
                  <c:v>0.99984253326484784</c:v>
                </c:pt>
                <c:pt idx="22599">
                  <c:v>0.99983878405686799</c:v>
                </c:pt>
                <c:pt idx="22600">
                  <c:v>0.99982378722494869</c:v>
                </c:pt>
                <c:pt idx="22601">
                  <c:v>0.99981253960100924</c:v>
                </c:pt>
                <c:pt idx="22602">
                  <c:v>0.99980129197706979</c:v>
                </c:pt>
                <c:pt idx="22603">
                  <c:v>0.99979004435313035</c:v>
                </c:pt>
                <c:pt idx="22604">
                  <c:v>0.99977879672919101</c:v>
                </c:pt>
                <c:pt idx="22605">
                  <c:v>0.99976754910525156</c:v>
                </c:pt>
                <c:pt idx="22606">
                  <c:v>0.99976005068929186</c:v>
                </c:pt>
                <c:pt idx="22607">
                  <c:v>0.99974505385737267</c:v>
                </c:pt>
                <c:pt idx="22608">
                  <c:v>0.9998162888089891</c:v>
                </c:pt>
                <c:pt idx="22609">
                  <c:v>0.99980504118504965</c:v>
                </c:pt>
                <c:pt idx="22610">
                  <c:v>0.99979754276909005</c:v>
                </c:pt>
                <c:pt idx="22611">
                  <c:v>0.9997937935611102</c:v>
                </c:pt>
                <c:pt idx="22612">
                  <c:v>0.99978254593717075</c:v>
                </c:pt>
                <c:pt idx="22613">
                  <c:v>0.99977504752121116</c:v>
                </c:pt>
                <c:pt idx="22614">
                  <c:v>0.99976379989727171</c:v>
                </c:pt>
                <c:pt idx="22615">
                  <c:v>0.99974880306535241</c:v>
                </c:pt>
                <c:pt idx="22616">
                  <c:v>0.99973380623343322</c:v>
                </c:pt>
                <c:pt idx="22617">
                  <c:v>0.99979004435313035</c:v>
                </c:pt>
                <c:pt idx="22618">
                  <c:v>0.99978254593717075</c:v>
                </c:pt>
                <c:pt idx="22619">
                  <c:v>0.99979004435313035</c:v>
                </c:pt>
                <c:pt idx="22620">
                  <c:v>0.99978629514515061</c:v>
                </c:pt>
                <c:pt idx="22621">
                  <c:v>0.99977504752121116</c:v>
                </c:pt>
                <c:pt idx="22622">
                  <c:v>0.99976754910525156</c:v>
                </c:pt>
                <c:pt idx="22623">
                  <c:v>0.99976379989727171</c:v>
                </c:pt>
                <c:pt idx="22624">
                  <c:v>0.99975255227333226</c:v>
                </c:pt>
                <c:pt idx="22625">
                  <c:v>0.99973380623343322</c:v>
                </c:pt>
                <c:pt idx="22626">
                  <c:v>0.99976379989727171</c:v>
                </c:pt>
                <c:pt idx="22627">
                  <c:v>0.99976005068929186</c:v>
                </c:pt>
                <c:pt idx="22628">
                  <c:v>0.99977504752121116</c:v>
                </c:pt>
                <c:pt idx="22629">
                  <c:v>0.99977879672919101</c:v>
                </c:pt>
                <c:pt idx="22630">
                  <c:v>0.9997712983132313</c:v>
                </c:pt>
                <c:pt idx="22631">
                  <c:v>0.99976754910525156</c:v>
                </c:pt>
                <c:pt idx="22632">
                  <c:v>0.99976379989727171</c:v>
                </c:pt>
                <c:pt idx="22633">
                  <c:v>0.99975630148131212</c:v>
                </c:pt>
                <c:pt idx="22634">
                  <c:v>0.99973755544141296</c:v>
                </c:pt>
                <c:pt idx="22635">
                  <c:v>0.99973755544141296</c:v>
                </c:pt>
                <c:pt idx="22636">
                  <c:v>0.99974880306535241</c:v>
                </c:pt>
                <c:pt idx="22637">
                  <c:v>0.99976379989727171</c:v>
                </c:pt>
                <c:pt idx="22638">
                  <c:v>0.9997712983132313</c:v>
                </c:pt>
                <c:pt idx="22639">
                  <c:v>0.99976754910525156</c:v>
                </c:pt>
                <c:pt idx="22640">
                  <c:v>0.9997712983132313</c:v>
                </c:pt>
                <c:pt idx="22641">
                  <c:v>0.99976379989727171</c:v>
                </c:pt>
                <c:pt idx="22642">
                  <c:v>0.99975630148131212</c:v>
                </c:pt>
                <c:pt idx="22643">
                  <c:v>0.99973380623343322</c:v>
                </c:pt>
                <c:pt idx="22644">
                  <c:v>0.99973380623343322</c:v>
                </c:pt>
                <c:pt idx="22645">
                  <c:v>0.99974505385737267</c:v>
                </c:pt>
                <c:pt idx="22646">
                  <c:v>0.99976005068929186</c:v>
                </c:pt>
                <c:pt idx="22647">
                  <c:v>0.9997712983132313</c:v>
                </c:pt>
                <c:pt idx="22648">
                  <c:v>0.99977504752121116</c:v>
                </c:pt>
                <c:pt idx="22649">
                  <c:v>0.99977504752121116</c:v>
                </c:pt>
                <c:pt idx="22650">
                  <c:v>0.99976754910525156</c:v>
                </c:pt>
                <c:pt idx="22651">
                  <c:v>0.99976754910525156</c:v>
                </c:pt>
                <c:pt idx="22652">
                  <c:v>0.99977504752121116</c:v>
                </c:pt>
                <c:pt idx="22653">
                  <c:v>0.99973755544141296</c:v>
                </c:pt>
                <c:pt idx="22654">
                  <c:v>0.99974880306535241</c:v>
                </c:pt>
                <c:pt idx="22655">
                  <c:v>0.99976379989727171</c:v>
                </c:pt>
                <c:pt idx="22656">
                  <c:v>0.9997712983132313</c:v>
                </c:pt>
                <c:pt idx="22657">
                  <c:v>0.99978254593717075</c:v>
                </c:pt>
                <c:pt idx="22658">
                  <c:v>0.99978254593717075</c:v>
                </c:pt>
                <c:pt idx="22659">
                  <c:v>0.99978254593717075</c:v>
                </c:pt>
                <c:pt idx="22660">
                  <c:v>0.99978629514515061</c:v>
                </c:pt>
                <c:pt idx="22661">
                  <c:v>0.9997937935611102</c:v>
                </c:pt>
                <c:pt idx="22662">
                  <c:v>0.99974130464939281</c:v>
                </c:pt>
                <c:pt idx="22663">
                  <c:v>0.99975255227333226</c:v>
                </c:pt>
                <c:pt idx="22664">
                  <c:v>0.99976379989727171</c:v>
                </c:pt>
                <c:pt idx="22665">
                  <c:v>0.99977504752121116</c:v>
                </c:pt>
                <c:pt idx="22666">
                  <c:v>0.99978254593717075</c:v>
                </c:pt>
                <c:pt idx="22667">
                  <c:v>0.99979004435313035</c:v>
                </c:pt>
                <c:pt idx="22668">
                  <c:v>0.99980129197706979</c:v>
                </c:pt>
                <c:pt idx="22669">
                  <c:v>0.99980504118504965</c:v>
                </c:pt>
                <c:pt idx="22670">
                  <c:v>0.9998162888089891</c:v>
                </c:pt>
                <c:pt idx="22671">
                  <c:v>0.99974880306535241</c:v>
                </c:pt>
                <c:pt idx="22672">
                  <c:v>0.99975630148131212</c:v>
                </c:pt>
                <c:pt idx="22673">
                  <c:v>0.99976754910525156</c:v>
                </c:pt>
                <c:pt idx="22674">
                  <c:v>0.99977879672919101</c:v>
                </c:pt>
                <c:pt idx="22675">
                  <c:v>0.99979004435313035</c:v>
                </c:pt>
                <c:pt idx="22676">
                  <c:v>0.99980129197706979</c:v>
                </c:pt>
                <c:pt idx="22677">
                  <c:v>0.9998087903930295</c:v>
                </c:pt>
                <c:pt idx="22678">
                  <c:v>0.99982378722494869</c:v>
                </c:pt>
                <c:pt idx="22679">
                  <c:v>0.99983878405686799</c:v>
                </c:pt>
                <c:pt idx="22680">
                  <c:v>0.99984253326484784</c:v>
                </c:pt>
                <c:pt idx="22681">
                  <c:v>0.99982753643292854</c:v>
                </c:pt>
                <c:pt idx="22682">
                  <c:v>0.9998162888089891</c:v>
                </c:pt>
                <c:pt idx="22683">
                  <c:v>0.99980129197706979</c:v>
                </c:pt>
                <c:pt idx="22684">
                  <c:v>0.99979004435313035</c:v>
                </c:pt>
                <c:pt idx="22685">
                  <c:v>0.99977879672919101</c:v>
                </c:pt>
                <c:pt idx="22686">
                  <c:v>0.99976754910525156</c:v>
                </c:pt>
                <c:pt idx="22687">
                  <c:v>0.99975630148131212</c:v>
                </c:pt>
                <c:pt idx="22688">
                  <c:v>0.99974505385737267</c:v>
                </c:pt>
                <c:pt idx="22689">
                  <c:v>0.99981253960100924</c:v>
                </c:pt>
                <c:pt idx="22690">
                  <c:v>0.99980504118504965</c:v>
                </c:pt>
                <c:pt idx="22691">
                  <c:v>0.99979754276909005</c:v>
                </c:pt>
                <c:pt idx="22692">
                  <c:v>0.9997937935611102</c:v>
                </c:pt>
                <c:pt idx="22693">
                  <c:v>0.99978629514515061</c:v>
                </c:pt>
                <c:pt idx="22694">
                  <c:v>0.99977504752121116</c:v>
                </c:pt>
                <c:pt idx="22695">
                  <c:v>0.99976379989727171</c:v>
                </c:pt>
                <c:pt idx="22696">
                  <c:v>0.99975255227333226</c:v>
                </c:pt>
                <c:pt idx="22697">
                  <c:v>0.99974130464939281</c:v>
                </c:pt>
                <c:pt idx="22698">
                  <c:v>0.99978629514515061</c:v>
                </c:pt>
                <c:pt idx="22699">
                  <c:v>0.99977879672919101</c:v>
                </c:pt>
                <c:pt idx="22700">
                  <c:v>0.99978629514515061</c:v>
                </c:pt>
                <c:pt idx="22701">
                  <c:v>0.99978629514515061</c:v>
                </c:pt>
                <c:pt idx="22702">
                  <c:v>0.99978254593717075</c:v>
                </c:pt>
                <c:pt idx="22703">
                  <c:v>0.99977504752121116</c:v>
                </c:pt>
                <c:pt idx="22704">
                  <c:v>0.99976754910525156</c:v>
                </c:pt>
                <c:pt idx="22705">
                  <c:v>0.99975630148131212</c:v>
                </c:pt>
                <c:pt idx="22706">
                  <c:v>0.99974130464939281</c:v>
                </c:pt>
                <c:pt idx="22707">
                  <c:v>0.99976005068929186</c:v>
                </c:pt>
                <c:pt idx="22708">
                  <c:v>0.99976379989727171</c:v>
                </c:pt>
                <c:pt idx="22709">
                  <c:v>0.99977504752121116</c:v>
                </c:pt>
                <c:pt idx="22710">
                  <c:v>0.99977879672919101</c:v>
                </c:pt>
                <c:pt idx="22711">
                  <c:v>0.99977504752121116</c:v>
                </c:pt>
                <c:pt idx="22712">
                  <c:v>0.9997712983132313</c:v>
                </c:pt>
                <c:pt idx="22713">
                  <c:v>0.99976754910525156</c:v>
                </c:pt>
                <c:pt idx="22714">
                  <c:v>0.99975630148131212</c:v>
                </c:pt>
                <c:pt idx="22715">
                  <c:v>0.99973755544141296</c:v>
                </c:pt>
                <c:pt idx="22716">
                  <c:v>0.99974130464939281</c:v>
                </c:pt>
                <c:pt idx="22717">
                  <c:v>0.99975255227333226</c:v>
                </c:pt>
                <c:pt idx="22718">
                  <c:v>0.99976379989727171</c:v>
                </c:pt>
                <c:pt idx="22719">
                  <c:v>0.9997712983132313</c:v>
                </c:pt>
                <c:pt idx="22720">
                  <c:v>0.9997712983132313</c:v>
                </c:pt>
                <c:pt idx="22721">
                  <c:v>0.9997712983132313</c:v>
                </c:pt>
                <c:pt idx="22722">
                  <c:v>0.99976754910525156</c:v>
                </c:pt>
                <c:pt idx="22723">
                  <c:v>0.99975255227333226</c:v>
                </c:pt>
                <c:pt idx="22724">
                  <c:v>0.99974505385737267</c:v>
                </c:pt>
                <c:pt idx="22725">
                  <c:v>0.99973755544141296</c:v>
                </c:pt>
                <c:pt idx="22726">
                  <c:v>0.99975255227333226</c:v>
                </c:pt>
                <c:pt idx="22727">
                  <c:v>0.99976379989727171</c:v>
                </c:pt>
                <c:pt idx="22728">
                  <c:v>0.9997712983132313</c:v>
                </c:pt>
                <c:pt idx="22729">
                  <c:v>0.9997712983132313</c:v>
                </c:pt>
                <c:pt idx="22730">
                  <c:v>0.99977504752121116</c:v>
                </c:pt>
                <c:pt idx="22731">
                  <c:v>0.9997712983132313</c:v>
                </c:pt>
                <c:pt idx="22732">
                  <c:v>0.9997712983132313</c:v>
                </c:pt>
                <c:pt idx="22733">
                  <c:v>0.9997712983132313</c:v>
                </c:pt>
                <c:pt idx="22734">
                  <c:v>0.99973380623343322</c:v>
                </c:pt>
                <c:pt idx="22735">
                  <c:v>0.99975255227333226</c:v>
                </c:pt>
                <c:pt idx="22736">
                  <c:v>0.99976379989727171</c:v>
                </c:pt>
                <c:pt idx="22737">
                  <c:v>0.9997712983132313</c:v>
                </c:pt>
                <c:pt idx="22738">
                  <c:v>0.99977879672919101</c:v>
                </c:pt>
                <c:pt idx="22739">
                  <c:v>0.99978254593717075</c:v>
                </c:pt>
                <c:pt idx="22740">
                  <c:v>0.99979004435313035</c:v>
                </c:pt>
                <c:pt idx="22741">
                  <c:v>0.99979004435313035</c:v>
                </c:pt>
                <c:pt idx="22742">
                  <c:v>0.9997937935611102</c:v>
                </c:pt>
                <c:pt idx="22743">
                  <c:v>0.99973755544141296</c:v>
                </c:pt>
                <c:pt idx="22744">
                  <c:v>0.99975255227333226</c:v>
                </c:pt>
                <c:pt idx="22745">
                  <c:v>0.99976379989727171</c:v>
                </c:pt>
                <c:pt idx="22746">
                  <c:v>0.99977504752121116</c:v>
                </c:pt>
                <c:pt idx="22747">
                  <c:v>0.99978629514515061</c:v>
                </c:pt>
                <c:pt idx="22748">
                  <c:v>0.99979004435313035</c:v>
                </c:pt>
                <c:pt idx="22749">
                  <c:v>0.99979754276909005</c:v>
                </c:pt>
                <c:pt idx="22750">
                  <c:v>0.9998087903930295</c:v>
                </c:pt>
                <c:pt idx="22751">
                  <c:v>0.99981253960100924</c:v>
                </c:pt>
                <c:pt idx="22752">
                  <c:v>0.99974505385737267</c:v>
                </c:pt>
                <c:pt idx="22753">
                  <c:v>0.99976005068929186</c:v>
                </c:pt>
                <c:pt idx="22754">
                  <c:v>0.99976754910525156</c:v>
                </c:pt>
                <c:pt idx="22755">
                  <c:v>0.99977879672919101</c:v>
                </c:pt>
                <c:pt idx="22756">
                  <c:v>0.99979004435313035</c:v>
                </c:pt>
                <c:pt idx="22757">
                  <c:v>0.99980129197706979</c:v>
                </c:pt>
                <c:pt idx="22758">
                  <c:v>0.9998087903930295</c:v>
                </c:pt>
                <c:pt idx="22759">
                  <c:v>0.99982003801696895</c:v>
                </c:pt>
                <c:pt idx="22760">
                  <c:v>0.99983503484888814</c:v>
                </c:pt>
                <c:pt idx="22761">
                  <c:v>0.99984628247282759</c:v>
                </c:pt>
                <c:pt idx="22762">
                  <c:v>0.9998312856409084</c:v>
                </c:pt>
                <c:pt idx="22763">
                  <c:v>0.9998162888089891</c:v>
                </c:pt>
                <c:pt idx="22764">
                  <c:v>0.99980129197706979</c:v>
                </c:pt>
                <c:pt idx="22765">
                  <c:v>0.99979004435313035</c:v>
                </c:pt>
                <c:pt idx="22766">
                  <c:v>0.99977879672919101</c:v>
                </c:pt>
                <c:pt idx="22767">
                  <c:v>0.99976754910525156</c:v>
                </c:pt>
                <c:pt idx="22768">
                  <c:v>0.99975630148131212</c:v>
                </c:pt>
                <c:pt idx="22769">
                  <c:v>0.99974505385737267</c:v>
                </c:pt>
                <c:pt idx="22770">
                  <c:v>0.9998162888089891</c:v>
                </c:pt>
                <c:pt idx="22771">
                  <c:v>0.99980504118504965</c:v>
                </c:pt>
                <c:pt idx="22772">
                  <c:v>0.99979754276909005</c:v>
                </c:pt>
                <c:pt idx="22773">
                  <c:v>0.9997937935611102</c:v>
                </c:pt>
                <c:pt idx="22774">
                  <c:v>0.99978629514515061</c:v>
                </c:pt>
                <c:pt idx="22775">
                  <c:v>0.99977504752121116</c:v>
                </c:pt>
                <c:pt idx="22776">
                  <c:v>0.99976379989727171</c:v>
                </c:pt>
                <c:pt idx="22777">
                  <c:v>0.99975255227333226</c:v>
                </c:pt>
                <c:pt idx="22778">
                  <c:v>0.99973755544141296</c:v>
                </c:pt>
                <c:pt idx="22779">
                  <c:v>0.99978629514515061</c:v>
                </c:pt>
                <c:pt idx="22780">
                  <c:v>0.99977504752121116</c:v>
                </c:pt>
                <c:pt idx="22781">
                  <c:v>0.99978629514515061</c:v>
                </c:pt>
                <c:pt idx="22782">
                  <c:v>0.99978629514515061</c:v>
                </c:pt>
                <c:pt idx="22783">
                  <c:v>0.99978254593717075</c:v>
                </c:pt>
                <c:pt idx="22784">
                  <c:v>0.99977504752121116</c:v>
                </c:pt>
                <c:pt idx="22785">
                  <c:v>0.99976754910525156</c:v>
                </c:pt>
                <c:pt idx="22786">
                  <c:v>0.99975255227333226</c:v>
                </c:pt>
                <c:pt idx="22787">
                  <c:v>0.99973755544141296</c:v>
                </c:pt>
                <c:pt idx="22788">
                  <c:v>0.99975630148131212</c:v>
                </c:pt>
                <c:pt idx="22789">
                  <c:v>0.99976379989727171</c:v>
                </c:pt>
                <c:pt idx="22790">
                  <c:v>0.9997712983132313</c:v>
                </c:pt>
                <c:pt idx="22791">
                  <c:v>0.99977879672919101</c:v>
                </c:pt>
                <c:pt idx="22792">
                  <c:v>0.99977879672919101</c:v>
                </c:pt>
                <c:pt idx="22793">
                  <c:v>0.99977504752121116</c:v>
                </c:pt>
                <c:pt idx="22794">
                  <c:v>0.99976754910525156</c:v>
                </c:pt>
                <c:pt idx="22795">
                  <c:v>0.99975255227333226</c:v>
                </c:pt>
                <c:pt idx="22796">
                  <c:v>0.99973380623343322</c:v>
                </c:pt>
                <c:pt idx="22797">
                  <c:v>0.99974505385737267</c:v>
                </c:pt>
                <c:pt idx="22798">
                  <c:v>0.99976005068929186</c:v>
                </c:pt>
                <c:pt idx="22799">
                  <c:v>0.99976754910525156</c:v>
                </c:pt>
                <c:pt idx="22800">
                  <c:v>0.9997712983132313</c:v>
                </c:pt>
                <c:pt idx="22801">
                  <c:v>0.9997712983132313</c:v>
                </c:pt>
                <c:pt idx="22802">
                  <c:v>0.99977504752121116</c:v>
                </c:pt>
                <c:pt idx="22803">
                  <c:v>0.99976754910525156</c:v>
                </c:pt>
                <c:pt idx="22804">
                  <c:v>0.99974880306535241</c:v>
                </c:pt>
                <c:pt idx="22805">
                  <c:v>0.99974130464939281</c:v>
                </c:pt>
                <c:pt idx="22806">
                  <c:v>0.99974130464939281</c:v>
                </c:pt>
                <c:pt idx="22807">
                  <c:v>0.99976005068929186</c:v>
                </c:pt>
                <c:pt idx="22808">
                  <c:v>0.99976379989727171</c:v>
                </c:pt>
                <c:pt idx="22809">
                  <c:v>0.9997712983132313</c:v>
                </c:pt>
                <c:pt idx="22810">
                  <c:v>0.99977504752121116</c:v>
                </c:pt>
                <c:pt idx="22811">
                  <c:v>0.99977504752121116</c:v>
                </c:pt>
                <c:pt idx="22812">
                  <c:v>0.99977879672919101</c:v>
                </c:pt>
                <c:pt idx="22813">
                  <c:v>0.9997712983132313</c:v>
                </c:pt>
                <c:pt idx="22814">
                  <c:v>0.99976754910525156</c:v>
                </c:pt>
                <c:pt idx="22815">
                  <c:v>0.99973755544141296</c:v>
                </c:pt>
                <c:pt idx="22816">
                  <c:v>0.99975630148131212</c:v>
                </c:pt>
                <c:pt idx="22817">
                  <c:v>0.99976379989727171</c:v>
                </c:pt>
                <c:pt idx="22818">
                  <c:v>0.9997712983132313</c:v>
                </c:pt>
                <c:pt idx="22819">
                  <c:v>0.99977879672919101</c:v>
                </c:pt>
                <c:pt idx="22820">
                  <c:v>0.99977879672919101</c:v>
                </c:pt>
                <c:pt idx="22821">
                  <c:v>0.99979004435313035</c:v>
                </c:pt>
                <c:pt idx="22822">
                  <c:v>0.9997937935611102</c:v>
                </c:pt>
                <c:pt idx="22823">
                  <c:v>0.99979004435313035</c:v>
                </c:pt>
                <c:pt idx="22824">
                  <c:v>0.99973380623343322</c:v>
                </c:pt>
                <c:pt idx="22825">
                  <c:v>0.99974880306535241</c:v>
                </c:pt>
                <c:pt idx="22826">
                  <c:v>0.99976379989727171</c:v>
                </c:pt>
                <c:pt idx="22827">
                  <c:v>0.99977504752121116</c:v>
                </c:pt>
                <c:pt idx="22828">
                  <c:v>0.99978254593717075</c:v>
                </c:pt>
                <c:pt idx="22829">
                  <c:v>0.99979004435313035</c:v>
                </c:pt>
                <c:pt idx="22830">
                  <c:v>0.99979754276909005</c:v>
                </c:pt>
                <c:pt idx="22831">
                  <c:v>0.9998087903930295</c:v>
                </c:pt>
                <c:pt idx="22832">
                  <c:v>0.99981253960100924</c:v>
                </c:pt>
                <c:pt idx="22833">
                  <c:v>0.99974505385737267</c:v>
                </c:pt>
                <c:pt idx="22834">
                  <c:v>0.99976005068929186</c:v>
                </c:pt>
                <c:pt idx="22835">
                  <c:v>0.99976754910525156</c:v>
                </c:pt>
                <c:pt idx="22836">
                  <c:v>0.99977879672919101</c:v>
                </c:pt>
                <c:pt idx="22837">
                  <c:v>0.99979004435313035</c:v>
                </c:pt>
                <c:pt idx="22838">
                  <c:v>0.99980129197706979</c:v>
                </c:pt>
                <c:pt idx="22839">
                  <c:v>0.9998087903930295</c:v>
                </c:pt>
                <c:pt idx="22840">
                  <c:v>0.99982378722494869</c:v>
                </c:pt>
                <c:pt idx="22841">
                  <c:v>0.9998312856409084</c:v>
                </c:pt>
                <c:pt idx="22842">
                  <c:v>0.99984628247282759</c:v>
                </c:pt>
                <c:pt idx="22843">
                  <c:v>0.99982753643292854</c:v>
                </c:pt>
                <c:pt idx="22844">
                  <c:v>0.99981253960100924</c:v>
                </c:pt>
                <c:pt idx="22845">
                  <c:v>0.99980129197706979</c:v>
                </c:pt>
                <c:pt idx="22846">
                  <c:v>0.9997937935611102</c:v>
                </c:pt>
                <c:pt idx="22847">
                  <c:v>0.99977879672919101</c:v>
                </c:pt>
                <c:pt idx="22848">
                  <c:v>0.99976754910525156</c:v>
                </c:pt>
                <c:pt idx="22849">
                  <c:v>0.99976005068929186</c:v>
                </c:pt>
                <c:pt idx="22850">
                  <c:v>0.99974505385737267</c:v>
                </c:pt>
                <c:pt idx="22851">
                  <c:v>0.9998162888089891</c:v>
                </c:pt>
                <c:pt idx="22852">
                  <c:v>0.99980129197706979</c:v>
                </c:pt>
                <c:pt idx="22853">
                  <c:v>0.99980504118504965</c:v>
                </c:pt>
                <c:pt idx="22854">
                  <c:v>0.9997937935611102</c:v>
                </c:pt>
                <c:pt idx="22855">
                  <c:v>0.99978254593717075</c:v>
                </c:pt>
                <c:pt idx="22856">
                  <c:v>0.99977504752121116</c:v>
                </c:pt>
                <c:pt idx="22857">
                  <c:v>0.99976379989727171</c:v>
                </c:pt>
                <c:pt idx="22858">
                  <c:v>0.99975255227333226</c:v>
                </c:pt>
                <c:pt idx="22859">
                  <c:v>0.99973755544141296</c:v>
                </c:pt>
                <c:pt idx="22860">
                  <c:v>0.99978254593717075</c:v>
                </c:pt>
                <c:pt idx="22861">
                  <c:v>0.99978254593717075</c:v>
                </c:pt>
                <c:pt idx="22862">
                  <c:v>0.99979004435313035</c:v>
                </c:pt>
                <c:pt idx="22863">
                  <c:v>0.99978629514515061</c:v>
                </c:pt>
                <c:pt idx="22864">
                  <c:v>0.99977879672919101</c:v>
                </c:pt>
                <c:pt idx="22865">
                  <c:v>0.99977504752121116</c:v>
                </c:pt>
                <c:pt idx="22866">
                  <c:v>0.99976754910525156</c:v>
                </c:pt>
                <c:pt idx="22867">
                  <c:v>0.99974880306535241</c:v>
                </c:pt>
                <c:pt idx="22868">
                  <c:v>0.99973380623343322</c:v>
                </c:pt>
                <c:pt idx="22869">
                  <c:v>0.99975255227333226</c:v>
                </c:pt>
                <c:pt idx="22870">
                  <c:v>0.99976379989727171</c:v>
                </c:pt>
                <c:pt idx="22871">
                  <c:v>0.9997712983132313</c:v>
                </c:pt>
                <c:pt idx="22872">
                  <c:v>0.99977504752121116</c:v>
                </c:pt>
                <c:pt idx="22873">
                  <c:v>0.99977504752121116</c:v>
                </c:pt>
                <c:pt idx="22874">
                  <c:v>0.99977504752121116</c:v>
                </c:pt>
                <c:pt idx="22875">
                  <c:v>0.99976754910525156</c:v>
                </c:pt>
                <c:pt idx="22876">
                  <c:v>0.99974880306535241</c:v>
                </c:pt>
                <c:pt idx="22877">
                  <c:v>0.99973005702545337</c:v>
                </c:pt>
                <c:pt idx="22878">
                  <c:v>0.99974880306535241</c:v>
                </c:pt>
                <c:pt idx="22879">
                  <c:v>0.99976005068929186</c:v>
                </c:pt>
                <c:pt idx="22880">
                  <c:v>0.99976754910525156</c:v>
                </c:pt>
                <c:pt idx="22881">
                  <c:v>0.99977504752121116</c:v>
                </c:pt>
                <c:pt idx="22882">
                  <c:v>0.99977504752121116</c:v>
                </c:pt>
                <c:pt idx="22883">
                  <c:v>0.9997712983132313</c:v>
                </c:pt>
                <c:pt idx="22884">
                  <c:v>0.99976754910525156</c:v>
                </c:pt>
                <c:pt idx="22885">
                  <c:v>0.99974880306535241</c:v>
                </c:pt>
                <c:pt idx="22886">
                  <c:v>0.99974130464939281</c:v>
                </c:pt>
                <c:pt idx="22887">
                  <c:v>0.99974130464939281</c:v>
                </c:pt>
                <c:pt idx="22888">
                  <c:v>0.99975630148131212</c:v>
                </c:pt>
                <c:pt idx="22889">
                  <c:v>0.99976379989727171</c:v>
                </c:pt>
                <c:pt idx="22890">
                  <c:v>0.99977504752121116</c:v>
                </c:pt>
                <c:pt idx="22891">
                  <c:v>0.99977504752121116</c:v>
                </c:pt>
                <c:pt idx="22892">
                  <c:v>0.99977504752121116</c:v>
                </c:pt>
                <c:pt idx="22893">
                  <c:v>0.99977504752121116</c:v>
                </c:pt>
                <c:pt idx="22894">
                  <c:v>0.99977504752121116</c:v>
                </c:pt>
                <c:pt idx="22895">
                  <c:v>0.99976754910525156</c:v>
                </c:pt>
                <c:pt idx="22896">
                  <c:v>0.99973755544141296</c:v>
                </c:pt>
                <c:pt idx="22897">
                  <c:v>0.99975630148131212</c:v>
                </c:pt>
                <c:pt idx="22898">
                  <c:v>0.99976379989727171</c:v>
                </c:pt>
                <c:pt idx="22899">
                  <c:v>0.9997712983132313</c:v>
                </c:pt>
                <c:pt idx="22900">
                  <c:v>0.99977879672919101</c:v>
                </c:pt>
                <c:pt idx="22901">
                  <c:v>0.99978254593717075</c:v>
                </c:pt>
                <c:pt idx="22902">
                  <c:v>0.99978629514515061</c:v>
                </c:pt>
                <c:pt idx="22903">
                  <c:v>0.9997937935611102</c:v>
                </c:pt>
                <c:pt idx="22904">
                  <c:v>0.99979004435313035</c:v>
                </c:pt>
                <c:pt idx="22905">
                  <c:v>0.99973380623343322</c:v>
                </c:pt>
                <c:pt idx="22906">
                  <c:v>0.99975255227333226</c:v>
                </c:pt>
                <c:pt idx="22907">
                  <c:v>0.99976379989727171</c:v>
                </c:pt>
                <c:pt idx="22908">
                  <c:v>0.9997712983132313</c:v>
                </c:pt>
                <c:pt idx="22909">
                  <c:v>0.99978254593717075</c:v>
                </c:pt>
                <c:pt idx="22910">
                  <c:v>0.99979004435313035</c:v>
                </c:pt>
                <c:pt idx="22911">
                  <c:v>0.99979754276909005</c:v>
                </c:pt>
                <c:pt idx="22912">
                  <c:v>0.99980504118504965</c:v>
                </c:pt>
                <c:pt idx="22913">
                  <c:v>0.99981253960100924</c:v>
                </c:pt>
                <c:pt idx="22914">
                  <c:v>0.99974880306535241</c:v>
                </c:pt>
                <c:pt idx="22915">
                  <c:v>0.99976005068929186</c:v>
                </c:pt>
                <c:pt idx="22916">
                  <c:v>0.99976754910525156</c:v>
                </c:pt>
                <c:pt idx="22917">
                  <c:v>0.99977879672919101</c:v>
                </c:pt>
                <c:pt idx="22918">
                  <c:v>0.99979004435313035</c:v>
                </c:pt>
                <c:pt idx="22919">
                  <c:v>0.99980129197706979</c:v>
                </c:pt>
                <c:pt idx="22920">
                  <c:v>0.99981253960100924</c:v>
                </c:pt>
                <c:pt idx="22921">
                  <c:v>0.99982378722494869</c:v>
                </c:pt>
                <c:pt idx="22922">
                  <c:v>0.99983503484888814</c:v>
                </c:pt>
                <c:pt idx="22923">
                  <c:v>0.99984253326484784</c:v>
                </c:pt>
                <c:pt idx="22924">
                  <c:v>0.99982753643292854</c:v>
                </c:pt>
                <c:pt idx="22925">
                  <c:v>0.99981253960100924</c:v>
                </c:pt>
                <c:pt idx="22926">
                  <c:v>0.99980129197706979</c:v>
                </c:pt>
                <c:pt idx="22927">
                  <c:v>0.9997937935611102</c:v>
                </c:pt>
                <c:pt idx="22928">
                  <c:v>0.99978254593717075</c:v>
                </c:pt>
                <c:pt idx="22929">
                  <c:v>0.9997712983132313</c:v>
                </c:pt>
                <c:pt idx="22930">
                  <c:v>0.99976005068929186</c:v>
                </c:pt>
                <c:pt idx="22931">
                  <c:v>0.99974505385737267</c:v>
                </c:pt>
                <c:pt idx="22932">
                  <c:v>0.9998162888089891</c:v>
                </c:pt>
                <c:pt idx="22933">
                  <c:v>0.9998087903930295</c:v>
                </c:pt>
                <c:pt idx="22934">
                  <c:v>0.99980504118504965</c:v>
                </c:pt>
                <c:pt idx="22935">
                  <c:v>0.9997937935611102</c:v>
                </c:pt>
                <c:pt idx="22936">
                  <c:v>0.99978254593717075</c:v>
                </c:pt>
                <c:pt idx="22937">
                  <c:v>0.99977504752121116</c:v>
                </c:pt>
                <c:pt idx="22938">
                  <c:v>0.99976754910525156</c:v>
                </c:pt>
                <c:pt idx="22939">
                  <c:v>0.99975630148131212</c:v>
                </c:pt>
                <c:pt idx="22940">
                  <c:v>0.99973755544141296</c:v>
                </c:pt>
                <c:pt idx="22941">
                  <c:v>0.99978629514515061</c:v>
                </c:pt>
                <c:pt idx="22942">
                  <c:v>0.99979004435313035</c:v>
                </c:pt>
                <c:pt idx="22943">
                  <c:v>0.99979004435313035</c:v>
                </c:pt>
                <c:pt idx="22944">
                  <c:v>0.99978629514515061</c:v>
                </c:pt>
                <c:pt idx="22945">
                  <c:v>0.99977504752121116</c:v>
                </c:pt>
                <c:pt idx="22946">
                  <c:v>0.99977504752121116</c:v>
                </c:pt>
                <c:pt idx="22947">
                  <c:v>0.99976754910525156</c:v>
                </c:pt>
                <c:pt idx="22948">
                  <c:v>0.99975255227333226</c:v>
                </c:pt>
                <c:pt idx="22949">
                  <c:v>0.99973380623343322</c:v>
                </c:pt>
                <c:pt idx="22950">
                  <c:v>0.99975255227333226</c:v>
                </c:pt>
                <c:pt idx="22951">
                  <c:v>0.99976754910525156</c:v>
                </c:pt>
                <c:pt idx="22952">
                  <c:v>0.99977504752121116</c:v>
                </c:pt>
                <c:pt idx="22953">
                  <c:v>0.99977504752121116</c:v>
                </c:pt>
                <c:pt idx="22954">
                  <c:v>0.9997712983132313</c:v>
                </c:pt>
                <c:pt idx="22955">
                  <c:v>0.9997712983132313</c:v>
                </c:pt>
                <c:pt idx="22956">
                  <c:v>0.99976754910525156</c:v>
                </c:pt>
                <c:pt idx="22957">
                  <c:v>0.99974880306535241</c:v>
                </c:pt>
                <c:pt idx="22958">
                  <c:v>0.99973380623343322</c:v>
                </c:pt>
                <c:pt idx="22959">
                  <c:v>0.99973755544141296</c:v>
                </c:pt>
                <c:pt idx="22960">
                  <c:v>0.99975630148131212</c:v>
                </c:pt>
                <c:pt idx="22961">
                  <c:v>0.99976379989727171</c:v>
                </c:pt>
                <c:pt idx="22962">
                  <c:v>0.99977504752121116</c:v>
                </c:pt>
                <c:pt idx="22963">
                  <c:v>0.9997712983132313</c:v>
                </c:pt>
                <c:pt idx="22964">
                  <c:v>0.9997712983132313</c:v>
                </c:pt>
                <c:pt idx="22965">
                  <c:v>0.99976754910525156</c:v>
                </c:pt>
                <c:pt idx="22966">
                  <c:v>0.99975630148131212</c:v>
                </c:pt>
                <c:pt idx="22967">
                  <c:v>0.99974130464939281</c:v>
                </c:pt>
                <c:pt idx="22968">
                  <c:v>0.99973755544141296</c:v>
                </c:pt>
                <c:pt idx="22969">
                  <c:v>0.99975630148131212</c:v>
                </c:pt>
                <c:pt idx="22970">
                  <c:v>0.99976379989727171</c:v>
                </c:pt>
                <c:pt idx="22971">
                  <c:v>0.99977504752121116</c:v>
                </c:pt>
                <c:pt idx="22972">
                  <c:v>0.99977504752121116</c:v>
                </c:pt>
                <c:pt idx="22973">
                  <c:v>0.9997712983132313</c:v>
                </c:pt>
                <c:pt idx="22974">
                  <c:v>0.99977504752121116</c:v>
                </c:pt>
                <c:pt idx="22975">
                  <c:v>0.99977879672919101</c:v>
                </c:pt>
                <c:pt idx="22976">
                  <c:v>0.99976379989727171</c:v>
                </c:pt>
                <c:pt idx="22977">
                  <c:v>0.99973380623343322</c:v>
                </c:pt>
                <c:pt idx="22978">
                  <c:v>0.99975255227333226</c:v>
                </c:pt>
                <c:pt idx="22979">
                  <c:v>0.99976005068929186</c:v>
                </c:pt>
                <c:pt idx="22980">
                  <c:v>0.9997712983132313</c:v>
                </c:pt>
                <c:pt idx="22981">
                  <c:v>0.99977879672919101</c:v>
                </c:pt>
                <c:pt idx="22982">
                  <c:v>0.99977879672919101</c:v>
                </c:pt>
                <c:pt idx="22983">
                  <c:v>0.99978629514515061</c:v>
                </c:pt>
                <c:pt idx="22984">
                  <c:v>0.9997937935611102</c:v>
                </c:pt>
                <c:pt idx="22985">
                  <c:v>0.99979004435313035</c:v>
                </c:pt>
                <c:pt idx="22986">
                  <c:v>0.99973755544141296</c:v>
                </c:pt>
                <c:pt idx="22987">
                  <c:v>0.99975255227333226</c:v>
                </c:pt>
                <c:pt idx="22988">
                  <c:v>0.99976005068929186</c:v>
                </c:pt>
                <c:pt idx="22989">
                  <c:v>0.9997712983132313</c:v>
                </c:pt>
                <c:pt idx="22990">
                  <c:v>0.99978254593717075</c:v>
                </c:pt>
                <c:pt idx="22991">
                  <c:v>0.99979004435313035</c:v>
                </c:pt>
                <c:pt idx="22992">
                  <c:v>0.99979754276909005</c:v>
                </c:pt>
                <c:pt idx="22993">
                  <c:v>0.99980504118504965</c:v>
                </c:pt>
                <c:pt idx="22994">
                  <c:v>0.99981253960100924</c:v>
                </c:pt>
                <c:pt idx="22995">
                  <c:v>0.99974880306535241</c:v>
                </c:pt>
                <c:pt idx="22996">
                  <c:v>0.99976005068929186</c:v>
                </c:pt>
                <c:pt idx="22997">
                  <c:v>0.99976754910525156</c:v>
                </c:pt>
                <c:pt idx="22998">
                  <c:v>0.99977879672919101</c:v>
                </c:pt>
                <c:pt idx="22999">
                  <c:v>0.99978629514515061</c:v>
                </c:pt>
                <c:pt idx="23000">
                  <c:v>0.99979754276909005</c:v>
                </c:pt>
                <c:pt idx="23001">
                  <c:v>0.99981253960100924</c:v>
                </c:pt>
                <c:pt idx="23002">
                  <c:v>0.99982003801696895</c:v>
                </c:pt>
                <c:pt idx="23003">
                  <c:v>0.99983503484888814</c:v>
                </c:pt>
                <c:pt idx="23004">
                  <c:v>0.99984253326484784</c:v>
                </c:pt>
                <c:pt idx="23005">
                  <c:v>0.99982753643292854</c:v>
                </c:pt>
                <c:pt idx="23006">
                  <c:v>0.9998162888089891</c:v>
                </c:pt>
                <c:pt idx="23007">
                  <c:v>0.99980129197706979</c:v>
                </c:pt>
                <c:pt idx="23008">
                  <c:v>0.9997937935611102</c:v>
                </c:pt>
                <c:pt idx="23009">
                  <c:v>0.99978254593717075</c:v>
                </c:pt>
                <c:pt idx="23010">
                  <c:v>0.9997712983132313</c:v>
                </c:pt>
                <c:pt idx="23011">
                  <c:v>0.99976005068929186</c:v>
                </c:pt>
                <c:pt idx="23012">
                  <c:v>0.99974130464939281</c:v>
                </c:pt>
                <c:pt idx="23013">
                  <c:v>0.9998162888089891</c:v>
                </c:pt>
                <c:pt idx="23014">
                  <c:v>0.9998087903930295</c:v>
                </c:pt>
                <c:pt idx="23015">
                  <c:v>0.99980129197706979</c:v>
                </c:pt>
                <c:pt idx="23016">
                  <c:v>0.9997937935611102</c:v>
                </c:pt>
                <c:pt idx="23017">
                  <c:v>0.99978254593717075</c:v>
                </c:pt>
                <c:pt idx="23018">
                  <c:v>0.99977504752121116</c:v>
                </c:pt>
                <c:pt idx="23019">
                  <c:v>0.99976754910525156</c:v>
                </c:pt>
                <c:pt idx="23020">
                  <c:v>0.99975630148131212</c:v>
                </c:pt>
                <c:pt idx="23021">
                  <c:v>0.99973755544141296</c:v>
                </c:pt>
                <c:pt idx="23022">
                  <c:v>0.99978254593717075</c:v>
                </c:pt>
                <c:pt idx="23023">
                  <c:v>0.9997937935611102</c:v>
                </c:pt>
                <c:pt idx="23024">
                  <c:v>0.99978629514515061</c:v>
                </c:pt>
                <c:pt idx="23025">
                  <c:v>0.99978254593717075</c:v>
                </c:pt>
                <c:pt idx="23026">
                  <c:v>0.99977504752121116</c:v>
                </c:pt>
                <c:pt idx="23027">
                  <c:v>0.9997712983132313</c:v>
                </c:pt>
                <c:pt idx="23028">
                  <c:v>0.99976754910525156</c:v>
                </c:pt>
                <c:pt idx="23029">
                  <c:v>0.99975255227333226</c:v>
                </c:pt>
                <c:pt idx="23030">
                  <c:v>0.99973380623343322</c:v>
                </c:pt>
                <c:pt idx="23031">
                  <c:v>0.99975255227333226</c:v>
                </c:pt>
                <c:pt idx="23032">
                  <c:v>0.9997712983132313</c:v>
                </c:pt>
                <c:pt idx="23033">
                  <c:v>0.99977504752121116</c:v>
                </c:pt>
                <c:pt idx="23034">
                  <c:v>0.99977504752121116</c:v>
                </c:pt>
                <c:pt idx="23035">
                  <c:v>0.99977504752121116</c:v>
                </c:pt>
                <c:pt idx="23036">
                  <c:v>0.99976754910525156</c:v>
                </c:pt>
                <c:pt idx="23037">
                  <c:v>0.99976754910525156</c:v>
                </c:pt>
                <c:pt idx="23038">
                  <c:v>0.99975255227333226</c:v>
                </c:pt>
                <c:pt idx="23039">
                  <c:v>0.99973005702545337</c:v>
                </c:pt>
                <c:pt idx="23040">
                  <c:v>0.99973005702545337</c:v>
                </c:pt>
                <c:pt idx="23041">
                  <c:v>0.99975630148131212</c:v>
                </c:pt>
                <c:pt idx="23042">
                  <c:v>0.99976379989727171</c:v>
                </c:pt>
                <c:pt idx="23043">
                  <c:v>0.9997712983132313</c:v>
                </c:pt>
                <c:pt idx="23044">
                  <c:v>0.9997712983132313</c:v>
                </c:pt>
                <c:pt idx="23045">
                  <c:v>0.99976754910525156</c:v>
                </c:pt>
                <c:pt idx="23046">
                  <c:v>0.99976379989727171</c:v>
                </c:pt>
                <c:pt idx="23047">
                  <c:v>0.99975255227333226</c:v>
                </c:pt>
                <c:pt idx="23048">
                  <c:v>0.99973005702545337</c:v>
                </c:pt>
                <c:pt idx="23049">
                  <c:v>0.99973005702545337</c:v>
                </c:pt>
                <c:pt idx="23050">
                  <c:v>0.99975255227333226</c:v>
                </c:pt>
                <c:pt idx="23051">
                  <c:v>0.99976379989727171</c:v>
                </c:pt>
                <c:pt idx="23052">
                  <c:v>0.9997712983132313</c:v>
                </c:pt>
                <c:pt idx="23053">
                  <c:v>0.99977504752121116</c:v>
                </c:pt>
                <c:pt idx="23054">
                  <c:v>0.9997712983132313</c:v>
                </c:pt>
                <c:pt idx="23055">
                  <c:v>0.99977504752121116</c:v>
                </c:pt>
                <c:pt idx="23056">
                  <c:v>0.99978254593717075</c:v>
                </c:pt>
                <c:pt idx="23057">
                  <c:v>0.99975630148131212</c:v>
                </c:pt>
                <c:pt idx="23058">
                  <c:v>0.99973380623343322</c:v>
                </c:pt>
                <c:pt idx="23059">
                  <c:v>0.99975255227333226</c:v>
                </c:pt>
                <c:pt idx="23060">
                  <c:v>0.99976379989727171</c:v>
                </c:pt>
                <c:pt idx="23061">
                  <c:v>0.99977504752121116</c:v>
                </c:pt>
                <c:pt idx="23062">
                  <c:v>0.99977879672919101</c:v>
                </c:pt>
                <c:pt idx="23063">
                  <c:v>0.99977879672919101</c:v>
                </c:pt>
                <c:pt idx="23064">
                  <c:v>0.99978629514515061</c:v>
                </c:pt>
                <c:pt idx="23065">
                  <c:v>0.9997937935611102</c:v>
                </c:pt>
                <c:pt idx="23066">
                  <c:v>0.99979004435313035</c:v>
                </c:pt>
                <c:pt idx="23067">
                  <c:v>0.99973755544141296</c:v>
                </c:pt>
                <c:pt idx="23068">
                  <c:v>0.99975255227333226</c:v>
                </c:pt>
                <c:pt idx="23069">
                  <c:v>0.99976379989727171</c:v>
                </c:pt>
                <c:pt idx="23070">
                  <c:v>0.99977504752121116</c:v>
                </c:pt>
                <c:pt idx="23071">
                  <c:v>0.99978254593717075</c:v>
                </c:pt>
                <c:pt idx="23072">
                  <c:v>0.99979004435313035</c:v>
                </c:pt>
                <c:pt idx="23073">
                  <c:v>0.99979754276909005</c:v>
                </c:pt>
                <c:pt idx="23074">
                  <c:v>0.9998087903930295</c:v>
                </c:pt>
                <c:pt idx="23075">
                  <c:v>0.9998162888089891</c:v>
                </c:pt>
                <c:pt idx="23076">
                  <c:v>0.99974505385737267</c:v>
                </c:pt>
                <c:pt idx="23077">
                  <c:v>0.99975630148131212</c:v>
                </c:pt>
                <c:pt idx="23078">
                  <c:v>0.99976754910525156</c:v>
                </c:pt>
                <c:pt idx="23079">
                  <c:v>0.99977879672919101</c:v>
                </c:pt>
                <c:pt idx="23080">
                  <c:v>0.99978629514515061</c:v>
                </c:pt>
                <c:pt idx="23081">
                  <c:v>0.99980129197706979</c:v>
                </c:pt>
                <c:pt idx="23082">
                  <c:v>0.99981253960100924</c:v>
                </c:pt>
                <c:pt idx="23083">
                  <c:v>0.99982003801696895</c:v>
                </c:pt>
                <c:pt idx="23084">
                  <c:v>0.99983503484888814</c:v>
                </c:pt>
                <c:pt idx="23085">
                  <c:v>0.99984253326484784</c:v>
                </c:pt>
                <c:pt idx="23086">
                  <c:v>0.99982378722494869</c:v>
                </c:pt>
                <c:pt idx="23087">
                  <c:v>0.99981253960100924</c:v>
                </c:pt>
                <c:pt idx="23088">
                  <c:v>0.99980504118504965</c:v>
                </c:pt>
                <c:pt idx="23089">
                  <c:v>0.99979004435313035</c:v>
                </c:pt>
                <c:pt idx="23090">
                  <c:v>0.99977879672919101</c:v>
                </c:pt>
                <c:pt idx="23091">
                  <c:v>0.9997712983132313</c:v>
                </c:pt>
                <c:pt idx="23092">
                  <c:v>0.99976005068929186</c:v>
                </c:pt>
                <c:pt idx="23093">
                  <c:v>0.99974505385737267</c:v>
                </c:pt>
                <c:pt idx="23094">
                  <c:v>0.99981253960100924</c:v>
                </c:pt>
                <c:pt idx="23095">
                  <c:v>0.9998087903930295</c:v>
                </c:pt>
                <c:pt idx="23096">
                  <c:v>0.99980129197706979</c:v>
                </c:pt>
                <c:pt idx="23097">
                  <c:v>0.9997937935611102</c:v>
                </c:pt>
                <c:pt idx="23098">
                  <c:v>0.99978254593717075</c:v>
                </c:pt>
                <c:pt idx="23099">
                  <c:v>0.99977504752121116</c:v>
                </c:pt>
                <c:pt idx="23100">
                  <c:v>0.99976754910525156</c:v>
                </c:pt>
                <c:pt idx="23101">
                  <c:v>0.99975255227333226</c:v>
                </c:pt>
                <c:pt idx="23102">
                  <c:v>0.99973755544141296</c:v>
                </c:pt>
                <c:pt idx="23103">
                  <c:v>0.99978629514515061</c:v>
                </c:pt>
                <c:pt idx="23104">
                  <c:v>0.9997937935611102</c:v>
                </c:pt>
                <c:pt idx="23105">
                  <c:v>0.99978629514515061</c:v>
                </c:pt>
                <c:pt idx="23106">
                  <c:v>0.99977879672919101</c:v>
                </c:pt>
                <c:pt idx="23107">
                  <c:v>0.99977879672919101</c:v>
                </c:pt>
                <c:pt idx="23108">
                  <c:v>0.9997712983132313</c:v>
                </c:pt>
                <c:pt idx="23109">
                  <c:v>0.99976754910525156</c:v>
                </c:pt>
                <c:pt idx="23110">
                  <c:v>0.99975255227333226</c:v>
                </c:pt>
                <c:pt idx="23111">
                  <c:v>0.99973380623343322</c:v>
                </c:pt>
                <c:pt idx="23112">
                  <c:v>0.99975255227333226</c:v>
                </c:pt>
                <c:pt idx="23113">
                  <c:v>0.99977879672919101</c:v>
                </c:pt>
                <c:pt idx="23114">
                  <c:v>0.9997712983132313</c:v>
                </c:pt>
                <c:pt idx="23115">
                  <c:v>0.99977504752121116</c:v>
                </c:pt>
                <c:pt idx="23116">
                  <c:v>0.99977504752121116</c:v>
                </c:pt>
                <c:pt idx="23117">
                  <c:v>0.9997712983132313</c:v>
                </c:pt>
                <c:pt idx="23118">
                  <c:v>0.99976379989727171</c:v>
                </c:pt>
                <c:pt idx="23119">
                  <c:v>0.99975255227333226</c:v>
                </c:pt>
                <c:pt idx="23120">
                  <c:v>0.99972630781747351</c:v>
                </c:pt>
                <c:pt idx="23121">
                  <c:v>0.99972630781747351</c:v>
                </c:pt>
                <c:pt idx="23122">
                  <c:v>0.99974880306535241</c:v>
                </c:pt>
                <c:pt idx="23123">
                  <c:v>0.99976379989727171</c:v>
                </c:pt>
                <c:pt idx="23124">
                  <c:v>0.9997712983132313</c:v>
                </c:pt>
                <c:pt idx="23125">
                  <c:v>0.9997712983132313</c:v>
                </c:pt>
                <c:pt idx="23126">
                  <c:v>0.99976754910525156</c:v>
                </c:pt>
                <c:pt idx="23127">
                  <c:v>0.99976754910525156</c:v>
                </c:pt>
                <c:pt idx="23128">
                  <c:v>0.99975255227333226</c:v>
                </c:pt>
                <c:pt idx="23129">
                  <c:v>0.99973005702545337</c:v>
                </c:pt>
                <c:pt idx="23130">
                  <c:v>0.99973005702545337</c:v>
                </c:pt>
                <c:pt idx="23131">
                  <c:v>0.99975255227333226</c:v>
                </c:pt>
                <c:pt idx="23132">
                  <c:v>0.99976754910525156</c:v>
                </c:pt>
                <c:pt idx="23133">
                  <c:v>0.9997712983132313</c:v>
                </c:pt>
                <c:pt idx="23134">
                  <c:v>0.99977504752121116</c:v>
                </c:pt>
                <c:pt idx="23135">
                  <c:v>0.99977504752121116</c:v>
                </c:pt>
                <c:pt idx="23136">
                  <c:v>0.99977504752121116</c:v>
                </c:pt>
                <c:pt idx="23137">
                  <c:v>0.9997712983132313</c:v>
                </c:pt>
                <c:pt idx="23138">
                  <c:v>0.99976005068929186</c:v>
                </c:pt>
                <c:pt idx="23139">
                  <c:v>0.99973005702545337</c:v>
                </c:pt>
                <c:pt idx="23140">
                  <c:v>0.99975255227333226</c:v>
                </c:pt>
                <c:pt idx="23141">
                  <c:v>0.99976379989727171</c:v>
                </c:pt>
                <c:pt idx="23142">
                  <c:v>0.99977504752121116</c:v>
                </c:pt>
                <c:pt idx="23143">
                  <c:v>0.99977879672919101</c:v>
                </c:pt>
                <c:pt idx="23144">
                  <c:v>0.99978254593717075</c:v>
                </c:pt>
                <c:pt idx="23145">
                  <c:v>0.99978629514515061</c:v>
                </c:pt>
                <c:pt idx="23146">
                  <c:v>0.99979004435313035</c:v>
                </c:pt>
                <c:pt idx="23147">
                  <c:v>0.99978629514515061</c:v>
                </c:pt>
                <c:pt idx="23148">
                  <c:v>0.99973380623343322</c:v>
                </c:pt>
                <c:pt idx="23149">
                  <c:v>0.99975255227333226</c:v>
                </c:pt>
                <c:pt idx="23150">
                  <c:v>0.99976379989727171</c:v>
                </c:pt>
                <c:pt idx="23151">
                  <c:v>0.99977504752121116</c:v>
                </c:pt>
                <c:pt idx="23152">
                  <c:v>0.99978254593717075</c:v>
                </c:pt>
                <c:pt idx="23153">
                  <c:v>0.9997937935611102</c:v>
                </c:pt>
                <c:pt idx="23154">
                  <c:v>0.99980129197706979</c:v>
                </c:pt>
                <c:pt idx="23155">
                  <c:v>0.9998087903930295</c:v>
                </c:pt>
                <c:pt idx="23156">
                  <c:v>0.9998087903930295</c:v>
                </c:pt>
                <c:pt idx="23157">
                  <c:v>0.99974505385737267</c:v>
                </c:pt>
                <c:pt idx="23158">
                  <c:v>0.99975630148131212</c:v>
                </c:pt>
                <c:pt idx="23159">
                  <c:v>0.99976754910525156</c:v>
                </c:pt>
                <c:pt idx="23160">
                  <c:v>0.99977879672919101</c:v>
                </c:pt>
                <c:pt idx="23161">
                  <c:v>0.99979004435313035</c:v>
                </c:pt>
                <c:pt idx="23162">
                  <c:v>0.99979754276909005</c:v>
                </c:pt>
                <c:pt idx="23163">
                  <c:v>0.99981253960100924</c:v>
                </c:pt>
                <c:pt idx="23164">
                  <c:v>0.99982003801696895</c:v>
                </c:pt>
                <c:pt idx="23165">
                  <c:v>0.99983503484888814</c:v>
                </c:pt>
                <c:pt idx="23166">
                  <c:v>0.99984253326484784</c:v>
                </c:pt>
                <c:pt idx="23167">
                  <c:v>0.99982378722494869</c:v>
                </c:pt>
                <c:pt idx="23168">
                  <c:v>0.99981253960100924</c:v>
                </c:pt>
                <c:pt idx="23169">
                  <c:v>0.99980504118504965</c:v>
                </c:pt>
                <c:pt idx="23170">
                  <c:v>0.99979004435313035</c:v>
                </c:pt>
                <c:pt idx="23171">
                  <c:v>0.99977879672919101</c:v>
                </c:pt>
                <c:pt idx="23172">
                  <c:v>0.9997712983132313</c:v>
                </c:pt>
                <c:pt idx="23173">
                  <c:v>0.99976005068929186</c:v>
                </c:pt>
                <c:pt idx="23174">
                  <c:v>0.99974880306535241</c:v>
                </c:pt>
                <c:pt idx="23175">
                  <c:v>0.99981253960100924</c:v>
                </c:pt>
                <c:pt idx="23176">
                  <c:v>0.9998087903930295</c:v>
                </c:pt>
                <c:pt idx="23177">
                  <c:v>0.99980129197706979</c:v>
                </c:pt>
                <c:pt idx="23178">
                  <c:v>0.9997937935611102</c:v>
                </c:pt>
                <c:pt idx="23179">
                  <c:v>0.99978254593717075</c:v>
                </c:pt>
                <c:pt idx="23180">
                  <c:v>0.99977504752121116</c:v>
                </c:pt>
                <c:pt idx="23181">
                  <c:v>0.99976379989727171</c:v>
                </c:pt>
                <c:pt idx="23182">
                  <c:v>0.99975255227333226</c:v>
                </c:pt>
                <c:pt idx="23183">
                  <c:v>0.99974130464939281</c:v>
                </c:pt>
                <c:pt idx="23184">
                  <c:v>0.99978254593717075</c:v>
                </c:pt>
                <c:pt idx="23185">
                  <c:v>0.9997937935611102</c:v>
                </c:pt>
                <c:pt idx="23186">
                  <c:v>0.99978629514515061</c:v>
                </c:pt>
                <c:pt idx="23187">
                  <c:v>0.99977879672919101</c:v>
                </c:pt>
                <c:pt idx="23188">
                  <c:v>0.99977879672919101</c:v>
                </c:pt>
                <c:pt idx="23189">
                  <c:v>0.99977504752121116</c:v>
                </c:pt>
                <c:pt idx="23190">
                  <c:v>0.99976379989727171</c:v>
                </c:pt>
                <c:pt idx="23191">
                  <c:v>0.99974880306535241</c:v>
                </c:pt>
                <c:pt idx="23192">
                  <c:v>0.99973755544141296</c:v>
                </c:pt>
                <c:pt idx="23193">
                  <c:v>0.99975630148131212</c:v>
                </c:pt>
                <c:pt idx="23194">
                  <c:v>0.99977504752121116</c:v>
                </c:pt>
                <c:pt idx="23195">
                  <c:v>0.9997712983132313</c:v>
                </c:pt>
                <c:pt idx="23196">
                  <c:v>0.99977504752121116</c:v>
                </c:pt>
                <c:pt idx="23197">
                  <c:v>0.99977504752121116</c:v>
                </c:pt>
                <c:pt idx="23198">
                  <c:v>0.9997712983132313</c:v>
                </c:pt>
                <c:pt idx="23199">
                  <c:v>0.99976379989727171</c:v>
                </c:pt>
                <c:pt idx="23200">
                  <c:v>0.99975255227333226</c:v>
                </c:pt>
                <c:pt idx="23201">
                  <c:v>0.99973380623343322</c:v>
                </c:pt>
                <c:pt idx="23202">
                  <c:v>0.99972630781747351</c:v>
                </c:pt>
                <c:pt idx="23203">
                  <c:v>0.99974880306535241</c:v>
                </c:pt>
                <c:pt idx="23204">
                  <c:v>0.99976379989727171</c:v>
                </c:pt>
                <c:pt idx="23205">
                  <c:v>0.9997712983132313</c:v>
                </c:pt>
                <c:pt idx="23206">
                  <c:v>0.9997712983132313</c:v>
                </c:pt>
                <c:pt idx="23207">
                  <c:v>0.99976754910525156</c:v>
                </c:pt>
                <c:pt idx="23208">
                  <c:v>0.99976754910525156</c:v>
                </c:pt>
                <c:pt idx="23209">
                  <c:v>0.99975255227333226</c:v>
                </c:pt>
                <c:pt idx="23210">
                  <c:v>0.99973380623343322</c:v>
                </c:pt>
                <c:pt idx="23211">
                  <c:v>0.99972255860949377</c:v>
                </c:pt>
                <c:pt idx="23212">
                  <c:v>0.99975255227333226</c:v>
                </c:pt>
                <c:pt idx="23213">
                  <c:v>0.99976379989727171</c:v>
                </c:pt>
                <c:pt idx="23214">
                  <c:v>0.99976754910525156</c:v>
                </c:pt>
                <c:pt idx="23215">
                  <c:v>0.99977504752121116</c:v>
                </c:pt>
                <c:pt idx="23216">
                  <c:v>0.99977504752121116</c:v>
                </c:pt>
                <c:pt idx="23217">
                  <c:v>0.99977504752121116</c:v>
                </c:pt>
                <c:pt idx="23218">
                  <c:v>0.99976005068929186</c:v>
                </c:pt>
                <c:pt idx="23219">
                  <c:v>0.99974880306535241</c:v>
                </c:pt>
                <c:pt idx="23220">
                  <c:v>0.99972630781747351</c:v>
                </c:pt>
                <c:pt idx="23221">
                  <c:v>0.99975255227333226</c:v>
                </c:pt>
                <c:pt idx="23222">
                  <c:v>0.99976379989727171</c:v>
                </c:pt>
                <c:pt idx="23223">
                  <c:v>0.9997712983132313</c:v>
                </c:pt>
                <c:pt idx="23224">
                  <c:v>0.99977879672919101</c:v>
                </c:pt>
                <c:pt idx="23225">
                  <c:v>0.99978629514515061</c:v>
                </c:pt>
                <c:pt idx="23226">
                  <c:v>0.99978254593717075</c:v>
                </c:pt>
                <c:pt idx="23227">
                  <c:v>0.9997712983132313</c:v>
                </c:pt>
                <c:pt idx="23228">
                  <c:v>0.9997712983132313</c:v>
                </c:pt>
                <c:pt idx="23229">
                  <c:v>0.99973380623343322</c:v>
                </c:pt>
                <c:pt idx="23230">
                  <c:v>0.99975255227333226</c:v>
                </c:pt>
                <c:pt idx="23231">
                  <c:v>0.99976379989727171</c:v>
                </c:pt>
                <c:pt idx="23232">
                  <c:v>0.99977504752121116</c:v>
                </c:pt>
                <c:pt idx="23233">
                  <c:v>0.99978254593717075</c:v>
                </c:pt>
                <c:pt idx="23234">
                  <c:v>0.99979004435313035</c:v>
                </c:pt>
                <c:pt idx="23235">
                  <c:v>0.99979754276909005</c:v>
                </c:pt>
                <c:pt idx="23236">
                  <c:v>0.99979754276909005</c:v>
                </c:pt>
                <c:pt idx="23237">
                  <c:v>0.99980504118504965</c:v>
                </c:pt>
                <c:pt idx="23238">
                  <c:v>0.99974505385737267</c:v>
                </c:pt>
                <c:pt idx="23239">
                  <c:v>0.99975630148131212</c:v>
                </c:pt>
                <c:pt idx="23240">
                  <c:v>0.99976754910525156</c:v>
                </c:pt>
                <c:pt idx="23241">
                  <c:v>0.99977879672919101</c:v>
                </c:pt>
                <c:pt idx="23242">
                  <c:v>0.99979004435313035</c:v>
                </c:pt>
                <c:pt idx="23243">
                  <c:v>0.99979754276909005</c:v>
                </c:pt>
                <c:pt idx="23244">
                  <c:v>0.9998087903930295</c:v>
                </c:pt>
                <c:pt idx="23245">
                  <c:v>0.99982378722494869</c:v>
                </c:pt>
                <c:pt idx="23246">
                  <c:v>0.99983503484888814</c:v>
                </c:pt>
                <c:pt idx="23247">
                  <c:v>0.99984628247282759</c:v>
                </c:pt>
                <c:pt idx="23248">
                  <c:v>0.99982753643292854</c:v>
                </c:pt>
                <c:pt idx="23249">
                  <c:v>0.9998162888089891</c:v>
                </c:pt>
                <c:pt idx="23250">
                  <c:v>0.99980129197706979</c:v>
                </c:pt>
                <c:pt idx="23251">
                  <c:v>0.99979004435313035</c:v>
                </c:pt>
                <c:pt idx="23252">
                  <c:v>0.99977879672919101</c:v>
                </c:pt>
                <c:pt idx="23253">
                  <c:v>0.99976754910525156</c:v>
                </c:pt>
                <c:pt idx="23254">
                  <c:v>0.99976005068929186</c:v>
                </c:pt>
                <c:pt idx="23255">
                  <c:v>0.99974505385737267</c:v>
                </c:pt>
                <c:pt idx="23256">
                  <c:v>0.99981253960100924</c:v>
                </c:pt>
                <c:pt idx="23257">
                  <c:v>0.99981253960100924</c:v>
                </c:pt>
                <c:pt idx="23258">
                  <c:v>0.99980129197706979</c:v>
                </c:pt>
                <c:pt idx="23259">
                  <c:v>0.9997937935611102</c:v>
                </c:pt>
                <c:pt idx="23260">
                  <c:v>0.99978254593717075</c:v>
                </c:pt>
                <c:pt idx="23261">
                  <c:v>0.99977504752121116</c:v>
                </c:pt>
                <c:pt idx="23262">
                  <c:v>0.99976379989727171</c:v>
                </c:pt>
                <c:pt idx="23263">
                  <c:v>0.99975255227333226</c:v>
                </c:pt>
                <c:pt idx="23264">
                  <c:v>0.99973755544141296</c:v>
                </c:pt>
                <c:pt idx="23265">
                  <c:v>0.99978254593717075</c:v>
                </c:pt>
                <c:pt idx="23266">
                  <c:v>0.99979754276909005</c:v>
                </c:pt>
                <c:pt idx="23267">
                  <c:v>0.99978629514515061</c:v>
                </c:pt>
                <c:pt idx="23268">
                  <c:v>0.99978629514515061</c:v>
                </c:pt>
                <c:pt idx="23269">
                  <c:v>0.99978254593717075</c:v>
                </c:pt>
                <c:pt idx="23270">
                  <c:v>0.9997712983132313</c:v>
                </c:pt>
                <c:pt idx="23271">
                  <c:v>0.99976379989727171</c:v>
                </c:pt>
                <c:pt idx="23272">
                  <c:v>0.99975255227333226</c:v>
                </c:pt>
                <c:pt idx="23273">
                  <c:v>0.99973755544141296</c:v>
                </c:pt>
                <c:pt idx="23274">
                  <c:v>0.99975255227333226</c:v>
                </c:pt>
                <c:pt idx="23275">
                  <c:v>0.99977504752121116</c:v>
                </c:pt>
                <c:pt idx="23276">
                  <c:v>0.99977504752121116</c:v>
                </c:pt>
                <c:pt idx="23277">
                  <c:v>0.99977879672919101</c:v>
                </c:pt>
                <c:pt idx="23278">
                  <c:v>0.99977879672919101</c:v>
                </c:pt>
                <c:pt idx="23279">
                  <c:v>0.9997712983132313</c:v>
                </c:pt>
                <c:pt idx="23280">
                  <c:v>0.99976005068929186</c:v>
                </c:pt>
                <c:pt idx="23281">
                  <c:v>0.99975255227333226</c:v>
                </c:pt>
                <c:pt idx="23282">
                  <c:v>0.99973755544141296</c:v>
                </c:pt>
                <c:pt idx="23283">
                  <c:v>0.99972630781747351</c:v>
                </c:pt>
                <c:pt idx="23284">
                  <c:v>0.99974880306535241</c:v>
                </c:pt>
                <c:pt idx="23285">
                  <c:v>0.99976379989727171</c:v>
                </c:pt>
                <c:pt idx="23286">
                  <c:v>0.9997712983132313</c:v>
                </c:pt>
                <c:pt idx="23287">
                  <c:v>0.9997712983132313</c:v>
                </c:pt>
                <c:pt idx="23288">
                  <c:v>0.9997712983132313</c:v>
                </c:pt>
                <c:pt idx="23289">
                  <c:v>0.99976754910525156</c:v>
                </c:pt>
                <c:pt idx="23290">
                  <c:v>0.99975630148131212</c:v>
                </c:pt>
                <c:pt idx="23291">
                  <c:v>0.99973755544141296</c:v>
                </c:pt>
                <c:pt idx="23292">
                  <c:v>0.99972255860949377</c:v>
                </c:pt>
                <c:pt idx="23293">
                  <c:v>0.99974880306535241</c:v>
                </c:pt>
                <c:pt idx="23294">
                  <c:v>0.99976005068929186</c:v>
                </c:pt>
                <c:pt idx="23295">
                  <c:v>0.99976754910525156</c:v>
                </c:pt>
                <c:pt idx="23296">
                  <c:v>0.99977504752121116</c:v>
                </c:pt>
                <c:pt idx="23297">
                  <c:v>0.99977879672919101</c:v>
                </c:pt>
                <c:pt idx="23298">
                  <c:v>0.99977504752121116</c:v>
                </c:pt>
                <c:pt idx="23299">
                  <c:v>0.99976005068929186</c:v>
                </c:pt>
                <c:pt idx="23300">
                  <c:v>0.99974880306535241</c:v>
                </c:pt>
                <c:pt idx="23301">
                  <c:v>0.99973380623343322</c:v>
                </c:pt>
                <c:pt idx="23302">
                  <c:v>0.99975255227333226</c:v>
                </c:pt>
                <c:pt idx="23303">
                  <c:v>0.99976005068929186</c:v>
                </c:pt>
                <c:pt idx="23304">
                  <c:v>0.9997712983132313</c:v>
                </c:pt>
                <c:pt idx="23305">
                  <c:v>0.99977879672919101</c:v>
                </c:pt>
                <c:pt idx="23306">
                  <c:v>0.99978629514515061</c:v>
                </c:pt>
                <c:pt idx="23307">
                  <c:v>0.99978254593717075</c:v>
                </c:pt>
                <c:pt idx="23308">
                  <c:v>0.9997712983132313</c:v>
                </c:pt>
                <c:pt idx="23309">
                  <c:v>0.99977504752121116</c:v>
                </c:pt>
                <c:pt idx="23310">
                  <c:v>0.99973380623343322</c:v>
                </c:pt>
                <c:pt idx="23311">
                  <c:v>0.99975255227333226</c:v>
                </c:pt>
                <c:pt idx="23312">
                  <c:v>0.99976379989727171</c:v>
                </c:pt>
                <c:pt idx="23313">
                  <c:v>0.99977504752121116</c:v>
                </c:pt>
                <c:pt idx="23314">
                  <c:v>0.99978254593717075</c:v>
                </c:pt>
                <c:pt idx="23315">
                  <c:v>0.99979004435313035</c:v>
                </c:pt>
                <c:pt idx="23316">
                  <c:v>0.99979754276909005</c:v>
                </c:pt>
                <c:pt idx="23317">
                  <c:v>0.99980129197706979</c:v>
                </c:pt>
                <c:pt idx="23318">
                  <c:v>0.9998087903930295</c:v>
                </c:pt>
                <c:pt idx="23319">
                  <c:v>0.99974130464939281</c:v>
                </c:pt>
                <c:pt idx="23320">
                  <c:v>0.99975630148131212</c:v>
                </c:pt>
                <c:pt idx="23321">
                  <c:v>0.99976754910525156</c:v>
                </c:pt>
                <c:pt idx="23322">
                  <c:v>0.99977879672919101</c:v>
                </c:pt>
                <c:pt idx="23323">
                  <c:v>0.99979004435313035</c:v>
                </c:pt>
                <c:pt idx="23324">
                  <c:v>0.99979754276909005</c:v>
                </c:pt>
                <c:pt idx="23325">
                  <c:v>0.99981253960100924</c:v>
                </c:pt>
                <c:pt idx="23326">
                  <c:v>0.99982378722494869</c:v>
                </c:pt>
                <c:pt idx="23327">
                  <c:v>0.99983878405686799</c:v>
                </c:pt>
                <c:pt idx="23328">
                  <c:v>0.99984253326484784</c:v>
                </c:pt>
                <c:pt idx="23329">
                  <c:v>0.99982753643292854</c:v>
                </c:pt>
                <c:pt idx="23330">
                  <c:v>0.9998162888089891</c:v>
                </c:pt>
                <c:pt idx="23331">
                  <c:v>0.99980129197706979</c:v>
                </c:pt>
                <c:pt idx="23332">
                  <c:v>0.99979004435313035</c:v>
                </c:pt>
                <c:pt idx="23333">
                  <c:v>0.99978254593717075</c:v>
                </c:pt>
                <c:pt idx="23334">
                  <c:v>0.9997712983132313</c:v>
                </c:pt>
                <c:pt idx="23335">
                  <c:v>0.99975630148131212</c:v>
                </c:pt>
                <c:pt idx="23336">
                  <c:v>0.99974505385737267</c:v>
                </c:pt>
                <c:pt idx="23337">
                  <c:v>0.9998162888089891</c:v>
                </c:pt>
                <c:pt idx="23338">
                  <c:v>0.99981253960100924</c:v>
                </c:pt>
                <c:pt idx="23339">
                  <c:v>0.99980129197706979</c:v>
                </c:pt>
                <c:pt idx="23340">
                  <c:v>0.99979004435313035</c:v>
                </c:pt>
                <c:pt idx="23341">
                  <c:v>0.99978254593717075</c:v>
                </c:pt>
                <c:pt idx="23342">
                  <c:v>0.99977504752121116</c:v>
                </c:pt>
                <c:pt idx="23343">
                  <c:v>0.99976754910525156</c:v>
                </c:pt>
                <c:pt idx="23344">
                  <c:v>0.99975255227333226</c:v>
                </c:pt>
                <c:pt idx="23345">
                  <c:v>0.99973755544141296</c:v>
                </c:pt>
                <c:pt idx="23346">
                  <c:v>0.99978629514515061</c:v>
                </c:pt>
                <c:pt idx="23347">
                  <c:v>0.99979754276909005</c:v>
                </c:pt>
                <c:pt idx="23348">
                  <c:v>0.99979004435313035</c:v>
                </c:pt>
                <c:pt idx="23349">
                  <c:v>0.99978254593717075</c:v>
                </c:pt>
                <c:pt idx="23350">
                  <c:v>0.99978254593717075</c:v>
                </c:pt>
                <c:pt idx="23351">
                  <c:v>0.99977504752121116</c:v>
                </c:pt>
                <c:pt idx="23352">
                  <c:v>0.99976379989727171</c:v>
                </c:pt>
                <c:pt idx="23353">
                  <c:v>0.99975255227333226</c:v>
                </c:pt>
                <c:pt idx="23354">
                  <c:v>0.99973755544141296</c:v>
                </c:pt>
                <c:pt idx="23355">
                  <c:v>0.99976005068929186</c:v>
                </c:pt>
                <c:pt idx="23356">
                  <c:v>0.99977504752121116</c:v>
                </c:pt>
                <c:pt idx="23357">
                  <c:v>0.99977504752121116</c:v>
                </c:pt>
                <c:pt idx="23358">
                  <c:v>0.99977504752121116</c:v>
                </c:pt>
                <c:pt idx="23359">
                  <c:v>0.99977504752121116</c:v>
                </c:pt>
                <c:pt idx="23360">
                  <c:v>0.9997712983132313</c:v>
                </c:pt>
                <c:pt idx="23361">
                  <c:v>0.99976379989727171</c:v>
                </c:pt>
                <c:pt idx="23362">
                  <c:v>0.99975255227333226</c:v>
                </c:pt>
                <c:pt idx="23363">
                  <c:v>0.99973755544141296</c:v>
                </c:pt>
                <c:pt idx="23364">
                  <c:v>0.99973005702545337</c:v>
                </c:pt>
                <c:pt idx="23365">
                  <c:v>0.99974880306535241</c:v>
                </c:pt>
                <c:pt idx="23366">
                  <c:v>0.99976379989727171</c:v>
                </c:pt>
                <c:pt idx="23367">
                  <c:v>0.99976754910525156</c:v>
                </c:pt>
                <c:pt idx="23368">
                  <c:v>0.9997712983132313</c:v>
                </c:pt>
                <c:pt idx="23369">
                  <c:v>0.99977504752121116</c:v>
                </c:pt>
                <c:pt idx="23370">
                  <c:v>0.99976379989727171</c:v>
                </c:pt>
                <c:pt idx="23371">
                  <c:v>0.99975630148131212</c:v>
                </c:pt>
                <c:pt idx="23372">
                  <c:v>0.99974505385737267</c:v>
                </c:pt>
                <c:pt idx="23373">
                  <c:v>0.99971880940151392</c:v>
                </c:pt>
                <c:pt idx="23374">
                  <c:v>0.99974505385737267</c:v>
                </c:pt>
                <c:pt idx="23375">
                  <c:v>0.99976005068929186</c:v>
                </c:pt>
                <c:pt idx="23376">
                  <c:v>0.9997712983132313</c:v>
                </c:pt>
                <c:pt idx="23377">
                  <c:v>0.99977504752121116</c:v>
                </c:pt>
                <c:pt idx="23378">
                  <c:v>0.99977879672919101</c:v>
                </c:pt>
                <c:pt idx="23379">
                  <c:v>0.99977504752121116</c:v>
                </c:pt>
                <c:pt idx="23380">
                  <c:v>0.9997712983132313</c:v>
                </c:pt>
                <c:pt idx="23381">
                  <c:v>0.99976754910525156</c:v>
                </c:pt>
                <c:pt idx="23382">
                  <c:v>0.99973005702545337</c:v>
                </c:pt>
                <c:pt idx="23383">
                  <c:v>0.99974880306535241</c:v>
                </c:pt>
                <c:pt idx="23384">
                  <c:v>0.99976379989727171</c:v>
                </c:pt>
                <c:pt idx="23385">
                  <c:v>0.99977504752121116</c:v>
                </c:pt>
                <c:pt idx="23386">
                  <c:v>0.99977879672919101</c:v>
                </c:pt>
                <c:pt idx="23387">
                  <c:v>0.99978629514515061</c:v>
                </c:pt>
                <c:pt idx="23388">
                  <c:v>0.99978254593717075</c:v>
                </c:pt>
                <c:pt idx="23389">
                  <c:v>0.99979004435313035</c:v>
                </c:pt>
                <c:pt idx="23390">
                  <c:v>0.99978254593717075</c:v>
                </c:pt>
                <c:pt idx="23391">
                  <c:v>0.99973380623343322</c:v>
                </c:pt>
                <c:pt idx="23392">
                  <c:v>0.99975255227333226</c:v>
                </c:pt>
                <c:pt idx="23393">
                  <c:v>0.99976379989727171</c:v>
                </c:pt>
                <c:pt idx="23394">
                  <c:v>0.99977879672919101</c:v>
                </c:pt>
                <c:pt idx="23395">
                  <c:v>0.99978254593717075</c:v>
                </c:pt>
                <c:pt idx="23396">
                  <c:v>0.9997937935611102</c:v>
                </c:pt>
                <c:pt idx="23397">
                  <c:v>0.99979754276909005</c:v>
                </c:pt>
                <c:pt idx="23398">
                  <c:v>0.99980504118504965</c:v>
                </c:pt>
                <c:pt idx="23399">
                  <c:v>0.9998087903930295</c:v>
                </c:pt>
                <c:pt idx="23400">
                  <c:v>0.99974130464939281</c:v>
                </c:pt>
                <c:pt idx="23401">
                  <c:v>0.99975630148131212</c:v>
                </c:pt>
                <c:pt idx="23402">
                  <c:v>0.99976754910525156</c:v>
                </c:pt>
                <c:pt idx="23403">
                  <c:v>0.99977879672919101</c:v>
                </c:pt>
                <c:pt idx="23404">
                  <c:v>0.99979004435313035</c:v>
                </c:pt>
                <c:pt idx="23405">
                  <c:v>0.99979754276909005</c:v>
                </c:pt>
                <c:pt idx="23406">
                  <c:v>0.9998087903930295</c:v>
                </c:pt>
                <c:pt idx="23407">
                  <c:v>0.99982003801696895</c:v>
                </c:pt>
                <c:pt idx="23408">
                  <c:v>0.99983878405686799</c:v>
                </c:pt>
                <c:pt idx="23409">
                  <c:v>0.99983878405686799</c:v>
                </c:pt>
                <c:pt idx="23410">
                  <c:v>0.99982753643292854</c:v>
                </c:pt>
                <c:pt idx="23411">
                  <c:v>0.99981253960100924</c:v>
                </c:pt>
                <c:pt idx="23412">
                  <c:v>0.99980129197706979</c:v>
                </c:pt>
                <c:pt idx="23413">
                  <c:v>0.99979004435313035</c:v>
                </c:pt>
                <c:pt idx="23414">
                  <c:v>0.99977879672919101</c:v>
                </c:pt>
                <c:pt idx="23415">
                  <c:v>0.9997712983132313</c:v>
                </c:pt>
                <c:pt idx="23416">
                  <c:v>0.99976005068929186</c:v>
                </c:pt>
                <c:pt idx="23417">
                  <c:v>0.99974505385737267</c:v>
                </c:pt>
                <c:pt idx="23418">
                  <c:v>0.99982378722494869</c:v>
                </c:pt>
                <c:pt idx="23419">
                  <c:v>0.99981253960100924</c:v>
                </c:pt>
                <c:pt idx="23420">
                  <c:v>0.99980129197706979</c:v>
                </c:pt>
                <c:pt idx="23421">
                  <c:v>0.99979004435313035</c:v>
                </c:pt>
                <c:pt idx="23422">
                  <c:v>0.99978254593717075</c:v>
                </c:pt>
                <c:pt idx="23423">
                  <c:v>0.99977504752121116</c:v>
                </c:pt>
                <c:pt idx="23424">
                  <c:v>0.99976754910525156</c:v>
                </c:pt>
                <c:pt idx="23425">
                  <c:v>0.99975630148131212</c:v>
                </c:pt>
                <c:pt idx="23426">
                  <c:v>0.99973755544141296</c:v>
                </c:pt>
                <c:pt idx="23427">
                  <c:v>0.9997937935611102</c:v>
                </c:pt>
                <c:pt idx="23428">
                  <c:v>0.99980129197706979</c:v>
                </c:pt>
                <c:pt idx="23429">
                  <c:v>0.99979004435313035</c:v>
                </c:pt>
                <c:pt idx="23430">
                  <c:v>0.99977879672919101</c:v>
                </c:pt>
                <c:pt idx="23431">
                  <c:v>0.99977504752121116</c:v>
                </c:pt>
                <c:pt idx="23432">
                  <c:v>0.99977504752121116</c:v>
                </c:pt>
                <c:pt idx="23433">
                  <c:v>0.99976379989727171</c:v>
                </c:pt>
                <c:pt idx="23434">
                  <c:v>0.99975630148131212</c:v>
                </c:pt>
                <c:pt idx="23435">
                  <c:v>0.99973755544141296</c:v>
                </c:pt>
                <c:pt idx="23436">
                  <c:v>0.99976005068929186</c:v>
                </c:pt>
                <c:pt idx="23437">
                  <c:v>0.99977879672919101</c:v>
                </c:pt>
                <c:pt idx="23438">
                  <c:v>0.99977879672919101</c:v>
                </c:pt>
                <c:pt idx="23439">
                  <c:v>0.9997712983132313</c:v>
                </c:pt>
                <c:pt idx="23440">
                  <c:v>0.9997712983132313</c:v>
                </c:pt>
                <c:pt idx="23441">
                  <c:v>0.9997712983132313</c:v>
                </c:pt>
                <c:pt idx="23442">
                  <c:v>0.99976005068929186</c:v>
                </c:pt>
                <c:pt idx="23443">
                  <c:v>0.99975255227333226</c:v>
                </c:pt>
                <c:pt idx="23444">
                  <c:v>0.99974130464939281</c:v>
                </c:pt>
                <c:pt idx="23445">
                  <c:v>0.99973005702545337</c:v>
                </c:pt>
                <c:pt idx="23446">
                  <c:v>0.99974880306535241</c:v>
                </c:pt>
                <c:pt idx="23447">
                  <c:v>0.99976379989727171</c:v>
                </c:pt>
                <c:pt idx="23448">
                  <c:v>0.99976379989727171</c:v>
                </c:pt>
                <c:pt idx="23449">
                  <c:v>0.99976754910525156</c:v>
                </c:pt>
                <c:pt idx="23450">
                  <c:v>0.9997712983132313</c:v>
                </c:pt>
                <c:pt idx="23451">
                  <c:v>0.99976379989727171</c:v>
                </c:pt>
                <c:pt idx="23452">
                  <c:v>0.99975630148131212</c:v>
                </c:pt>
                <c:pt idx="23453">
                  <c:v>0.99974130464939281</c:v>
                </c:pt>
                <c:pt idx="23454">
                  <c:v>0.99972255860949377</c:v>
                </c:pt>
                <c:pt idx="23455">
                  <c:v>0.99974505385737267</c:v>
                </c:pt>
                <c:pt idx="23456">
                  <c:v>0.99976379989727171</c:v>
                </c:pt>
                <c:pt idx="23457">
                  <c:v>0.9997712983132313</c:v>
                </c:pt>
                <c:pt idx="23458">
                  <c:v>0.99977504752121116</c:v>
                </c:pt>
                <c:pt idx="23459">
                  <c:v>0.99977879672919101</c:v>
                </c:pt>
                <c:pt idx="23460">
                  <c:v>0.9997712983132313</c:v>
                </c:pt>
                <c:pt idx="23461">
                  <c:v>0.99977504752121116</c:v>
                </c:pt>
                <c:pt idx="23462">
                  <c:v>0.99976754910525156</c:v>
                </c:pt>
                <c:pt idx="23463">
                  <c:v>0.99973005702545337</c:v>
                </c:pt>
                <c:pt idx="23464">
                  <c:v>0.99974880306535241</c:v>
                </c:pt>
                <c:pt idx="23465">
                  <c:v>0.99976379989727171</c:v>
                </c:pt>
                <c:pt idx="23466">
                  <c:v>0.99977504752121116</c:v>
                </c:pt>
                <c:pt idx="23467">
                  <c:v>0.99978254593717075</c:v>
                </c:pt>
                <c:pt idx="23468">
                  <c:v>0.99978629514515061</c:v>
                </c:pt>
                <c:pt idx="23469">
                  <c:v>0.99978254593717075</c:v>
                </c:pt>
                <c:pt idx="23470">
                  <c:v>0.99979004435313035</c:v>
                </c:pt>
                <c:pt idx="23471">
                  <c:v>0.99978629514515061</c:v>
                </c:pt>
                <c:pt idx="23472">
                  <c:v>0.99973380623343322</c:v>
                </c:pt>
                <c:pt idx="23473">
                  <c:v>0.99975255227333226</c:v>
                </c:pt>
                <c:pt idx="23474">
                  <c:v>0.99976754910525156</c:v>
                </c:pt>
                <c:pt idx="23475">
                  <c:v>0.99977504752121116</c:v>
                </c:pt>
                <c:pt idx="23476">
                  <c:v>0.99978629514515061</c:v>
                </c:pt>
                <c:pt idx="23477">
                  <c:v>0.9997937935611102</c:v>
                </c:pt>
                <c:pt idx="23478">
                  <c:v>0.99979754276909005</c:v>
                </c:pt>
                <c:pt idx="23479">
                  <c:v>0.99980504118504965</c:v>
                </c:pt>
                <c:pt idx="23480">
                  <c:v>0.9998087903930295</c:v>
                </c:pt>
                <c:pt idx="23481">
                  <c:v>0.99974130464939281</c:v>
                </c:pt>
                <c:pt idx="23482">
                  <c:v>0.99975630148131212</c:v>
                </c:pt>
                <c:pt idx="23483">
                  <c:v>0.99976754910525156</c:v>
                </c:pt>
                <c:pt idx="23484">
                  <c:v>0.99977879672919101</c:v>
                </c:pt>
                <c:pt idx="23485">
                  <c:v>0.99979004435313035</c:v>
                </c:pt>
                <c:pt idx="23486">
                  <c:v>0.99980129197706979</c:v>
                </c:pt>
                <c:pt idx="23487">
                  <c:v>0.99981253960100924</c:v>
                </c:pt>
                <c:pt idx="23488">
                  <c:v>0.99982003801696895</c:v>
                </c:pt>
                <c:pt idx="23489">
                  <c:v>0.99983878405686799</c:v>
                </c:pt>
                <c:pt idx="23490">
                  <c:v>0.99983878405686799</c:v>
                </c:pt>
                <c:pt idx="23491">
                  <c:v>0.99982753643292854</c:v>
                </c:pt>
                <c:pt idx="23492">
                  <c:v>0.9998162888089891</c:v>
                </c:pt>
                <c:pt idx="23493">
                  <c:v>0.99980129197706979</c:v>
                </c:pt>
                <c:pt idx="23494">
                  <c:v>0.9997937935611102</c:v>
                </c:pt>
                <c:pt idx="23495">
                  <c:v>0.99977879672919101</c:v>
                </c:pt>
                <c:pt idx="23496">
                  <c:v>0.9997712983132313</c:v>
                </c:pt>
                <c:pt idx="23497">
                  <c:v>0.99976005068929186</c:v>
                </c:pt>
                <c:pt idx="23498">
                  <c:v>0.99974880306535241</c:v>
                </c:pt>
                <c:pt idx="23499">
                  <c:v>0.99982378722494869</c:v>
                </c:pt>
                <c:pt idx="23500">
                  <c:v>0.99981253960100924</c:v>
                </c:pt>
                <c:pt idx="23501">
                  <c:v>0.99980129197706979</c:v>
                </c:pt>
                <c:pt idx="23502">
                  <c:v>0.99979004435313035</c:v>
                </c:pt>
                <c:pt idx="23503">
                  <c:v>0.99978254593717075</c:v>
                </c:pt>
                <c:pt idx="23504">
                  <c:v>0.99977504752121116</c:v>
                </c:pt>
                <c:pt idx="23505">
                  <c:v>0.99976379989727171</c:v>
                </c:pt>
                <c:pt idx="23506">
                  <c:v>0.99975630148131212</c:v>
                </c:pt>
                <c:pt idx="23507">
                  <c:v>0.99974130464939281</c:v>
                </c:pt>
                <c:pt idx="23508">
                  <c:v>0.99980129197706979</c:v>
                </c:pt>
                <c:pt idx="23509">
                  <c:v>0.99979754276909005</c:v>
                </c:pt>
                <c:pt idx="23510">
                  <c:v>0.99979004435313035</c:v>
                </c:pt>
                <c:pt idx="23511">
                  <c:v>0.99977879672919101</c:v>
                </c:pt>
                <c:pt idx="23512">
                  <c:v>0.99977879672919101</c:v>
                </c:pt>
                <c:pt idx="23513">
                  <c:v>0.9997712983132313</c:v>
                </c:pt>
                <c:pt idx="23514">
                  <c:v>0.99976379989727171</c:v>
                </c:pt>
                <c:pt idx="23515">
                  <c:v>0.99975255227333226</c:v>
                </c:pt>
                <c:pt idx="23516">
                  <c:v>0.99973755544141296</c:v>
                </c:pt>
                <c:pt idx="23517">
                  <c:v>0.99976379989727171</c:v>
                </c:pt>
                <c:pt idx="23518">
                  <c:v>0.99977879672919101</c:v>
                </c:pt>
                <c:pt idx="23519">
                  <c:v>0.99977504752121116</c:v>
                </c:pt>
                <c:pt idx="23520">
                  <c:v>0.9997712983132313</c:v>
                </c:pt>
                <c:pt idx="23521">
                  <c:v>0.99977504752121116</c:v>
                </c:pt>
                <c:pt idx="23522">
                  <c:v>0.9997712983132313</c:v>
                </c:pt>
                <c:pt idx="23523">
                  <c:v>0.99976005068929186</c:v>
                </c:pt>
                <c:pt idx="23524">
                  <c:v>0.99975255227333226</c:v>
                </c:pt>
                <c:pt idx="23525">
                  <c:v>0.99974130464939281</c:v>
                </c:pt>
                <c:pt idx="23526">
                  <c:v>0.99973005702545337</c:v>
                </c:pt>
                <c:pt idx="23527">
                  <c:v>0.99974880306535241</c:v>
                </c:pt>
                <c:pt idx="23528">
                  <c:v>0.99976379989727171</c:v>
                </c:pt>
                <c:pt idx="23529">
                  <c:v>0.99976754910525156</c:v>
                </c:pt>
                <c:pt idx="23530">
                  <c:v>0.9997712983132313</c:v>
                </c:pt>
                <c:pt idx="23531">
                  <c:v>0.9997712983132313</c:v>
                </c:pt>
                <c:pt idx="23532">
                  <c:v>0.99976005068929186</c:v>
                </c:pt>
                <c:pt idx="23533">
                  <c:v>0.99975255227333226</c:v>
                </c:pt>
                <c:pt idx="23534">
                  <c:v>0.99974505385737267</c:v>
                </c:pt>
                <c:pt idx="23535">
                  <c:v>0.99972255860949377</c:v>
                </c:pt>
                <c:pt idx="23536">
                  <c:v>0.99974505385737267</c:v>
                </c:pt>
                <c:pt idx="23537">
                  <c:v>0.99976379989727171</c:v>
                </c:pt>
                <c:pt idx="23538">
                  <c:v>0.99976754910525156</c:v>
                </c:pt>
                <c:pt idx="23539">
                  <c:v>0.99977504752121116</c:v>
                </c:pt>
                <c:pt idx="23540">
                  <c:v>0.99977879672919101</c:v>
                </c:pt>
                <c:pt idx="23541">
                  <c:v>0.99977504752121116</c:v>
                </c:pt>
                <c:pt idx="23542">
                  <c:v>0.99976754910525156</c:v>
                </c:pt>
                <c:pt idx="23543">
                  <c:v>0.99975630148131212</c:v>
                </c:pt>
                <c:pt idx="23544">
                  <c:v>0.99973005702545337</c:v>
                </c:pt>
                <c:pt idx="23545">
                  <c:v>0.99974880306535241</c:v>
                </c:pt>
                <c:pt idx="23546">
                  <c:v>0.99976379989727171</c:v>
                </c:pt>
                <c:pt idx="23547">
                  <c:v>0.9997712983132313</c:v>
                </c:pt>
                <c:pt idx="23548">
                  <c:v>0.99977879672919101</c:v>
                </c:pt>
                <c:pt idx="23549">
                  <c:v>0.99978629514515061</c:v>
                </c:pt>
                <c:pt idx="23550">
                  <c:v>0.99978629514515061</c:v>
                </c:pt>
                <c:pt idx="23551">
                  <c:v>0.99978629514515061</c:v>
                </c:pt>
                <c:pt idx="23552">
                  <c:v>0.99977504752121116</c:v>
                </c:pt>
                <c:pt idx="23553">
                  <c:v>0.99973380623343322</c:v>
                </c:pt>
                <c:pt idx="23554">
                  <c:v>0.99975255227333226</c:v>
                </c:pt>
                <c:pt idx="23555">
                  <c:v>0.99976379989727171</c:v>
                </c:pt>
                <c:pt idx="23556">
                  <c:v>0.99977504752121116</c:v>
                </c:pt>
                <c:pt idx="23557">
                  <c:v>0.99978254593717075</c:v>
                </c:pt>
                <c:pt idx="23558">
                  <c:v>0.9997937935611102</c:v>
                </c:pt>
                <c:pt idx="23559">
                  <c:v>0.99979754276909005</c:v>
                </c:pt>
                <c:pt idx="23560">
                  <c:v>0.9998087903930295</c:v>
                </c:pt>
                <c:pt idx="23561">
                  <c:v>0.9998087903930295</c:v>
                </c:pt>
                <c:pt idx="23562">
                  <c:v>0.99974130464939281</c:v>
                </c:pt>
                <c:pt idx="23563">
                  <c:v>0.99975630148131212</c:v>
                </c:pt>
                <c:pt idx="23564">
                  <c:v>0.99976754910525156</c:v>
                </c:pt>
                <c:pt idx="23565">
                  <c:v>0.99977879672919101</c:v>
                </c:pt>
                <c:pt idx="23566">
                  <c:v>0.99978629514515061</c:v>
                </c:pt>
                <c:pt idx="23567">
                  <c:v>0.99979754276909005</c:v>
                </c:pt>
                <c:pt idx="23568">
                  <c:v>0.99981253960100924</c:v>
                </c:pt>
                <c:pt idx="23569">
                  <c:v>0.99982378722494869</c:v>
                </c:pt>
                <c:pt idx="23570">
                  <c:v>0.99983878405686799</c:v>
                </c:pt>
                <c:pt idx="23571">
                  <c:v>0.99983503484888814</c:v>
                </c:pt>
                <c:pt idx="23572">
                  <c:v>0.99982753643292854</c:v>
                </c:pt>
                <c:pt idx="23573">
                  <c:v>0.99982003801696895</c:v>
                </c:pt>
                <c:pt idx="23574">
                  <c:v>0.99980129197706979</c:v>
                </c:pt>
                <c:pt idx="23575">
                  <c:v>0.9997937935611102</c:v>
                </c:pt>
                <c:pt idx="23576">
                  <c:v>0.99978254593717075</c:v>
                </c:pt>
                <c:pt idx="23577">
                  <c:v>0.9997712983132313</c:v>
                </c:pt>
                <c:pt idx="23578">
                  <c:v>0.99976005068929186</c:v>
                </c:pt>
                <c:pt idx="23579">
                  <c:v>0.99974880306535241</c:v>
                </c:pt>
                <c:pt idx="23580">
                  <c:v>0.9998162888089891</c:v>
                </c:pt>
                <c:pt idx="23581">
                  <c:v>0.9998087903930295</c:v>
                </c:pt>
                <c:pt idx="23582">
                  <c:v>0.99980129197706979</c:v>
                </c:pt>
                <c:pt idx="23583">
                  <c:v>0.9997937935611102</c:v>
                </c:pt>
                <c:pt idx="23584">
                  <c:v>0.99978629514515061</c:v>
                </c:pt>
                <c:pt idx="23585">
                  <c:v>0.99977504752121116</c:v>
                </c:pt>
                <c:pt idx="23586">
                  <c:v>0.99976754910525156</c:v>
                </c:pt>
                <c:pt idx="23587">
                  <c:v>0.99975630148131212</c:v>
                </c:pt>
                <c:pt idx="23588">
                  <c:v>0.99973755544141296</c:v>
                </c:pt>
                <c:pt idx="23589">
                  <c:v>0.99978254593717075</c:v>
                </c:pt>
                <c:pt idx="23590">
                  <c:v>0.9997937935611102</c:v>
                </c:pt>
                <c:pt idx="23591">
                  <c:v>0.99978629514515061</c:v>
                </c:pt>
                <c:pt idx="23592">
                  <c:v>0.99978629514515061</c:v>
                </c:pt>
                <c:pt idx="23593">
                  <c:v>0.99978254593717075</c:v>
                </c:pt>
                <c:pt idx="23594">
                  <c:v>0.99977504752121116</c:v>
                </c:pt>
                <c:pt idx="23595">
                  <c:v>0.99976379989727171</c:v>
                </c:pt>
                <c:pt idx="23596">
                  <c:v>0.99975255227333226</c:v>
                </c:pt>
                <c:pt idx="23597">
                  <c:v>0.99973755544141296</c:v>
                </c:pt>
                <c:pt idx="23598">
                  <c:v>0.99975255227333226</c:v>
                </c:pt>
                <c:pt idx="23599">
                  <c:v>0.9997712983132313</c:v>
                </c:pt>
                <c:pt idx="23600">
                  <c:v>0.99977504752121116</c:v>
                </c:pt>
                <c:pt idx="23601">
                  <c:v>0.99977879672919101</c:v>
                </c:pt>
                <c:pt idx="23602">
                  <c:v>0.99977879672919101</c:v>
                </c:pt>
                <c:pt idx="23603">
                  <c:v>0.9997712983132313</c:v>
                </c:pt>
                <c:pt idx="23604">
                  <c:v>0.99976005068929186</c:v>
                </c:pt>
                <c:pt idx="23605">
                  <c:v>0.99975255227333226</c:v>
                </c:pt>
                <c:pt idx="23606">
                  <c:v>0.99974130464939281</c:v>
                </c:pt>
                <c:pt idx="23607">
                  <c:v>0.99973005702545337</c:v>
                </c:pt>
                <c:pt idx="23608">
                  <c:v>0.99974880306535241</c:v>
                </c:pt>
                <c:pt idx="23609">
                  <c:v>0.99976379989727171</c:v>
                </c:pt>
                <c:pt idx="23610">
                  <c:v>0.99976754910525156</c:v>
                </c:pt>
                <c:pt idx="23611">
                  <c:v>0.99977504752121116</c:v>
                </c:pt>
                <c:pt idx="23612">
                  <c:v>0.9997712983132313</c:v>
                </c:pt>
                <c:pt idx="23613">
                  <c:v>0.99976005068929186</c:v>
                </c:pt>
                <c:pt idx="23614">
                  <c:v>0.99975255227333226</c:v>
                </c:pt>
                <c:pt idx="23615">
                  <c:v>0.99974505385737267</c:v>
                </c:pt>
                <c:pt idx="23616">
                  <c:v>0.99972630781747351</c:v>
                </c:pt>
                <c:pt idx="23617">
                  <c:v>0.99974505385737267</c:v>
                </c:pt>
                <c:pt idx="23618">
                  <c:v>0.99976379989727171</c:v>
                </c:pt>
                <c:pt idx="23619">
                  <c:v>0.99976754910525156</c:v>
                </c:pt>
                <c:pt idx="23620">
                  <c:v>0.9997712983132313</c:v>
                </c:pt>
                <c:pt idx="23621">
                  <c:v>0.99977879672919101</c:v>
                </c:pt>
                <c:pt idx="23622">
                  <c:v>0.9997712983132313</c:v>
                </c:pt>
                <c:pt idx="23623">
                  <c:v>0.99976005068929186</c:v>
                </c:pt>
                <c:pt idx="23624">
                  <c:v>0.99974880306535241</c:v>
                </c:pt>
                <c:pt idx="23625">
                  <c:v>0.99973005702545337</c:v>
                </c:pt>
                <c:pt idx="23626">
                  <c:v>0.99974505385737267</c:v>
                </c:pt>
                <c:pt idx="23627">
                  <c:v>0.99976379989727171</c:v>
                </c:pt>
                <c:pt idx="23628">
                  <c:v>0.99976754910525156</c:v>
                </c:pt>
                <c:pt idx="23629">
                  <c:v>0.99977504752121116</c:v>
                </c:pt>
                <c:pt idx="23630">
                  <c:v>0.99978629514515061</c:v>
                </c:pt>
                <c:pt idx="23631">
                  <c:v>0.99979004435313035</c:v>
                </c:pt>
                <c:pt idx="23632">
                  <c:v>0.99977879672919101</c:v>
                </c:pt>
                <c:pt idx="23633">
                  <c:v>0.99977504752121116</c:v>
                </c:pt>
                <c:pt idx="23634">
                  <c:v>0.99973380623343322</c:v>
                </c:pt>
                <c:pt idx="23635">
                  <c:v>0.99974880306535241</c:v>
                </c:pt>
                <c:pt idx="23636">
                  <c:v>0.99976379989727171</c:v>
                </c:pt>
                <c:pt idx="23637">
                  <c:v>0.9997712983132313</c:v>
                </c:pt>
                <c:pt idx="23638">
                  <c:v>0.99978254593717075</c:v>
                </c:pt>
                <c:pt idx="23639">
                  <c:v>0.9997937935611102</c:v>
                </c:pt>
                <c:pt idx="23640">
                  <c:v>0.99979754276909005</c:v>
                </c:pt>
                <c:pt idx="23641">
                  <c:v>0.9998087903930295</c:v>
                </c:pt>
                <c:pt idx="23642">
                  <c:v>0.9998087903930295</c:v>
                </c:pt>
                <c:pt idx="23643">
                  <c:v>0.99974130464939281</c:v>
                </c:pt>
                <c:pt idx="23644">
                  <c:v>0.99975630148131212</c:v>
                </c:pt>
                <c:pt idx="23645">
                  <c:v>0.99976754910525156</c:v>
                </c:pt>
                <c:pt idx="23646">
                  <c:v>0.99977879672919101</c:v>
                </c:pt>
                <c:pt idx="23647">
                  <c:v>0.99978629514515061</c:v>
                </c:pt>
                <c:pt idx="23648">
                  <c:v>0.99979754276909005</c:v>
                </c:pt>
                <c:pt idx="23649">
                  <c:v>0.99981253960100924</c:v>
                </c:pt>
                <c:pt idx="23650">
                  <c:v>0.99982753643292854</c:v>
                </c:pt>
                <c:pt idx="23651">
                  <c:v>0.99983878405686799</c:v>
                </c:pt>
                <c:pt idx="23652">
                  <c:v>0.99984628247282759</c:v>
                </c:pt>
                <c:pt idx="23653">
                  <c:v>0.99982753643292854</c:v>
                </c:pt>
                <c:pt idx="23654">
                  <c:v>0.9998162888089891</c:v>
                </c:pt>
                <c:pt idx="23655">
                  <c:v>0.99980129197706979</c:v>
                </c:pt>
                <c:pt idx="23656">
                  <c:v>0.9997937935611102</c:v>
                </c:pt>
                <c:pt idx="23657">
                  <c:v>0.99978254593717075</c:v>
                </c:pt>
                <c:pt idx="23658">
                  <c:v>0.9997712983132313</c:v>
                </c:pt>
                <c:pt idx="23659">
                  <c:v>0.99976005068929186</c:v>
                </c:pt>
                <c:pt idx="23660">
                  <c:v>0.99974505385737267</c:v>
                </c:pt>
                <c:pt idx="23661">
                  <c:v>0.9998162888089891</c:v>
                </c:pt>
                <c:pt idx="23662">
                  <c:v>0.9998087903930295</c:v>
                </c:pt>
                <c:pt idx="23663">
                  <c:v>0.99979754276909005</c:v>
                </c:pt>
                <c:pt idx="23664">
                  <c:v>0.99979004435313035</c:v>
                </c:pt>
                <c:pt idx="23665">
                  <c:v>0.99978629514515061</c:v>
                </c:pt>
                <c:pt idx="23666">
                  <c:v>0.99977504752121116</c:v>
                </c:pt>
                <c:pt idx="23667">
                  <c:v>0.99976754910525156</c:v>
                </c:pt>
                <c:pt idx="23668">
                  <c:v>0.99975255227333226</c:v>
                </c:pt>
                <c:pt idx="23669">
                  <c:v>0.99974130464939281</c:v>
                </c:pt>
                <c:pt idx="23670">
                  <c:v>0.99978254593717075</c:v>
                </c:pt>
                <c:pt idx="23671">
                  <c:v>0.9997937935611102</c:v>
                </c:pt>
                <c:pt idx="23672">
                  <c:v>0.99978629514515061</c:v>
                </c:pt>
                <c:pt idx="23673">
                  <c:v>0.99978254593717075</c:v>
                </c:pt>
                <c:pt idx="23674">
                  <c:v>0.99978254593717075</c:v>
                </c:pt>
                <c:pt idx="23675">
                  <c:v>0.99977504752121116</c:v>
                </c:pt>
                <c:pt idx="23676">
                  <c:v>0.99976379989727171</c:v>
                </c:pt>
                <c:pt idx="23677">
                  <c:v>0.99975255227333226</c:v>
                </c:pt>
                <c:pt idx="23678">
                  <c:v>0.99974130464939281</c:v>
                </c:pt>
                <c:pt idx="23679">
                  <c:v>0.99975630148131212</c:v>
                </c:pt>
                <c:pt idx="23680">
                  <c:v>0.9997712983132313</c:v>
                </c:pt>
                <c:pt idx="23681">
                  <c:v>0.99977504752121116</c:v>
                </c:pt>
                <c:pt idx="23682">
                  <c:v>0.99977504752121116</c:v>
                </c:pt>
                <c:pt idx="23683">
                  <c:v>0.99977879672919101</c:v>
                </c:pt>
                <c:pt idx="23684">
                  <c:v>0.9997712983132313</c:v>
                </c:pt>
                <c:pt idx="23685">
                  <c:v>0.99976379989727171</c:v>
                </c:pt>
                <c:pt idx="23686">
                  <c:v>0.99975255227333226</c:v>
                </c:pt>
                <c:pt idx="23687">
                  <c:v>0.99974130464939281</c:v>
                </c:pt>
                <c:pt idx="23688">
                  <c:v>0.99973005702545337</c:v>
                </c:pt>
                <c:pt idx="23689">
                  <c:v>0.99974880306535241</c:v>
                </c:pt>
                <c:pt idx="23690">
                  <c:v>0.99976754910525156</c:v>
                </c:pt>
                <c:pt idx="23691">
                  <c:v>0.99976754910525156</c:v>
                </c:pt>
                <c:pt idx="23692">
                  <c:v>0.9997712983132313</c:v>
                </c:pt>
                <c:pt idx="23693">
                  <c:v>0.9997712983132313</c:v>
                </c:pt>
                <c:pt idx="23694">
                  <c:v>0.99976005068929186</c:v>
                </c:pt>
                <c:pt idx="23695">
                  <c:v>0.99975255227333226</c:v>
                </c:pt>
                <c:pt idx="23696">
                  <c:v>0.99974505385737267</c:v>
                </c:pt>
                <c:pt idx="23697">
                  <c:v>0.99973005702545337</c:v>
                </c:pt>
                <c:pt idx="23698">
                  <c:v>0.99975255227333226</c:v>
                </c:pt>
                <c:pt idx="23699">
                  <c:v>0.99976754910525156</c:v>
                </c:pt>
                <c:pt idx="23700">
                  <c:v>0.9997712983132313</c:v>
                </c:pt>
                <c:pt idx="23701">
                  <c:v>0.99977504752121116</c:v>
                </c:pt>
                <c:pt idx="23702">
                  <c:v>0.99977879672919101</c:v>
                </c:pt>
                <c:pt idx="23703">
                  <c:v>0.99977504752121116</c:v>
                </c:pt>
                <c:pt idx="23704">
                  <c:v>0.99976754910525156</c:v>
                </c:pt>
                <c:pt idx="23705">
                  <c:v>0.99975630148131212</c:v>
                </c:pt>
                <c:pt idx="23706">
                  <c:v>0.99973380623343322</c:v>
                </c:pt>
                <c:pt idx="23707">
                  <c:v>0.99975255227333226</c:v>
                </c:pt>
                <c:pt idx="23708">
                  <c:v>0.99976754910525156</c:v>
                </c:pt>
                <c:pt idx="23709">
                  <c:v>0.9997712983132313</c:v>
                </c:pt>
                <c:pt idx="23710">
                  <c:v>0.99977504752121116</c:v>
                </c:pt>
                <c:pt idx="23711">
                  <c:v>0.99978254593717075</c:v>
                </c:pt>
                <c:pt idx="23712">
                  <c:v>0.9997937935611102</c:v>
                </c:pt>
                <c:pt idx="23713">
                  <c:v>0.99979004435313035</c:v>
                </c:pt>
                <c:pt idx="23714">
                  <c:v>0.99977879672919101</c:v>
                </c:pt>
                <c:pt idx="23715">
                  <c:v>0.99973755544141296</c:v>
                </c:pt>
                <c:pt idx="23716">
                  <c:v>0.99975255227333226</c:v>
                </c:pt>
                <c:pt idx="23717">
                  <c:v>0.99976379989727171</c:v>
                </c:pt>
                <c:pt idx="23718">
                  <c:v>0.9997712983132313</c:v>
                </c:pt>
                <c:pt idx="23719">
                  <c:v>0.99978254593717075</c:v>
                </c:pt>
                <c:pt idx="23720">
                  <c:v>0.99979004435313035</c:v>
                </c:pt>
                <c:pt idx="23721">
                  <c:v>0.99979754276909005</c:v>
                </c:pt>
                <c:pt idx="23722">
                  <c:v>0.9998087903930295</c:v>
                </c:pt>
                <c:pt idx="23723">
                  <c:v>0.99981253960100924</c:v>
                </c:pt>
                <c:pt idx="23724">
                  <c:v>0.99974130464939281</c:v>
                </c:pt>
                <c:pt idx="23725">
                  <c:v>0.99975630148131212</c:v>
                </c:pt>
                <c:pt idx="23726">
                  <c:v>0.99976754910525156</c:v>
                </c:pt>
                <c:pt idx="23727">
                  <c:v>0.99977879672919101</c:v>
                </c:pt>
                <c:pt idx="23728">
                  <c:v>0.99979004435313035</c:v>
                </c:pt>
                <c:pt idx="23729">
                  <c:v>0.99980129197706979</c:v>
                </c:pt>
                <c:pt idx="23730">
                  <c:v>0.9998087903930295</c:v>
                </c:pt>
                <c:pt idx="23731">
                  <c:v>0.99982378722494869</c:v>
                </c:pt>
                <c:pt idx="23732">
                  <c:v>0.99985003168080744</c:v>
                </c:pt>
                <c:pt idx="23733">
                  <c:v>0.99984253326484784</c:v>
                </c:pt>
                <c:pt idx="23734">
                  <c:v>0.99982753643292854</c:v>
                </c:pt>
                <c:pt idx="23735">
                  <c:v>0.9998162888089891</c:v>
                </c:pt>
                <c:pt idx="23736">
                  <c:v>0.99980504118504965</c:v>
                </c:pt>
                <c:pt idx="23737">
                  <c:v>0.9997937935611102</c:v>
                </c:pt>
                <c:pt idx="23738">
                  <c:v>0.99977879672919101</c:v>
                </c:pt>
                <c:pt idx="23739">
                  <c:v>0.9997712983132313</c:v>
                </c:pt>
                <c:pt idx="23740">
                  <c:v>0.99975630148131212</c:v>
                </c:pt>
                <c:pt idx="23741">
                  <c:v>0.99974880306535241</c:v>
                </c:pt>
                <c:pt idx="23742">
                  <c:v>0.9998162888089891</c:v>
                </c:pt>
                <c:pt idx="23743">
                  <c:v>0.9998087903930295</c:v>
                </c:pt>
                <c:pt idx="23744">
                  <c:v>0.99980129197706979</c:v>
                </c:pt>
                <c:pt idx="23745">
                  <c:v>0.9997937935611102</c:v>
                </c:pt>
                <c:pt idx="23746">
                  <c:v>0.99978629514515061</c:v>
                </c:pt>
                <c:pt idx="23747">
                  <c:v>0.99977504752121116</c:v>
                </c:pt>
                <c:pt idx="23748">
                  <c:v>0.99976754910525156</c:v>
                </c:pt>
                <c:pt idx="23749">
                  <c:v>0.99975255227333226</c:v>
                </c:pt>
                <c:pt idx="23750">
                  <c:v>0.99973755544141296</c:v>
                </c:pt>
                <c:pt idx="23751">
                  <c:v>0.99978629514515061</c:v>
                </c:pt>
                <c:pt idx="23752">
                  <c:v>0.9997937935611102</c:v>
                </c:pt>
                <c:pt idx="23753">
                  <c:v>0.99978629514515061</c:v>
                </c:pt>
                <c:pt idx="23754">
                  <c:v>0.99977879672919101</c:v>
                </c:pt>
                <c:pt idx="23755">
                  <c:v>0.99978254593717075</c:v>
                </c:pt>
                <c:pt idx="23756">
                  <c:v>0.99977504752121116</c:v>
                </c:pt>
                <c:pt idx="23757">
                  <c:v>0.99976379989727171</c:v>
                </c:pt>
                <c:pt idx="23758">
                  <c:v>0.99975255227333226</c:v>
                </c:pt>
                <c:pt idx="23759">
                  <c:v>0.99973755544141296</c:v>
                </c:pt>
                <c:pt idx="23760">
                  <c:v>0.99975630148131212</c:v>
                </c:pt>
                <c:pt idx="23761">
                  <c:v>0.9997712983132313</c:v>
                </c:pt>
                <c:pt idx="23762">
                  <c:v>0.9997712983132313</c:v>
                </c:pt>
                <c:pt idx="23763">
                  <c:v>0.99977504752121116</c:v>
                </c:pt>
                <c:pt idx="23764">
                  <c:v>0.99977879672919101</c:v>
                </c:pt>
                <c:pt idx="23765">
                  <c:v>0.9997712983132313</c:v>
                </c:pt>
                <c:pt idx="23766">
                  <c:v>0.99976379989727171</c:v>
                </c:pt>
                <c:pt idx="23767">
                  <c:v>0.99975630148131212</c:v>
                </c:pt>
                <c:pt idx="23768">
                  <c:v>0.99974130464939281</c:v>
                </c:pt>
                <c:pt idx="23769">
                  <c:v>0.99973380623343322</c:v>
                </c:pt>
                <c:pt idx="23770">
                  <c:v>0.99974880306535241</c:v>
                </c:pt>
                <c:pt idx="23771">
                  <c:v>0.99976754910525156</c:v>
                </c:pt>
                <c:pt idx="23772">
                  <c:v>0.9997712983132313</c:v>
                </c:pt>
                <c:pt idx="23773">
                  <c:v>0.99977504752121116</c:v>
                </c:pt>
                <c:pt idx="23774">
                  <c:v>0.9997712983132313</c:v>
                </c:pt>
                <c:pt idx="23775">
                  <c:v>0.99976005068929186</c:v>
                </c:pt>
                <c:pt idx="23776">
                  <c:v>0.99975255227333226</c:v>
                </c:pt>
                <c:pt idx="23777">
                  <c:v>0.99974130464939281</c:v>
                </c:pt>
                <c:pt idx="23778">
                  <c:v>0.99972630781747351</c:v>
                </c:pt>
                <c:pt idx="23779">
                  <c:v>0.99974880306535241</c:v>
                </c:pt>
                <c:pt idx="23780">
                  <c:v>0.99976754910525156</c:v>
                </c:pt>
                <c:pt idx="23781">
                  <c:v>0.9997712983132313</c:v>
                </c:pt>
                <c:pt idx="23782">
                  <c:v>0.99977504752121116</c:v>
                </c:pt>
                <c:pt idx="23783">
                  <c:v>0.99977879672919101</c:v>
                </c:pt>
                <c:pt idx="23784">
                  <c:v>0.9997712983132313</c:v>
                </c:pt>
                <c:pt idx="23785">
                  <c:v>0.9997712983132313</c:v>
                </c:pt>
                <c:pt idx="23786">
                  <c:v>0.99976754910525156</c:v>
                </c:pt>
                <c:pt idx="23787">
                  <c:v>0.99973005702545337</c:v>
                </c:pt>
                <c:pt idx="23788">
                  <c:v>0.99975255227333226</c:v>
                </c:pt>
                <c:pt idx="23789">
                  <c:v>0.99976754910525156</c:v>
                </c:pt>
                <c:pt idx="23790">
                  <c:v>0.99977504752121116</c:v>
                </c:pt>
                <c:pt idx="23791">
                  <c:v>0.99977504752121116</c:v>
                </c:pt>
                <c:pt idx="23792">
                  <c:v>0.99978254593717075</c:v>
                </c:pt>
                <c:pt idx="23793">
                  <c:v>0.99978629514515061</c:v>
                </c:pt>
                <c:pt idx="23794">
                  <c:v>0.99979004435313035</c:v>
                </c:pt>
                <c:pt idx="23795">
                  <c:v>0.99979004435313035</c:v>
                </c:pt>
                <c:pt idx="23796">
                  <c:v>0.99973380623343322</c:v>
                </c:pt>
                <c:pt idx="23797">
                  <c:v>0.99975255227333226</c:v>
                </c:pt>
                <c:pt idx="23798">
                  <c:v>0.99976379989727171</c:v>
                </c:pt>
                <c:pt idx="23799">
                  <c:v>0.99977504752121116</c:v>
                </c:pt>
                <c:pt idx="23800">
                  <c:v>0.99978254593717075</c:v>
                </c:pt>
                <c:pt idx="23801">
                  <c:v>0.99979004435313035</c:v>
                </c:pt>
                <c:pt idx="23802">
                  <c:v>0.99979754276909005</c:v>
                </c:pt>
                <c:pt idx="23803">
                  <c:v>0.9998087903930295</c:v>
                </c:pt>
                <c:pt idx="23804">
                  <c:v>0.99981253960100924</c:v>
                </c:pt>
                <c:pt idx="23805">
                  <c:v>0.99974505385737267</c:v>
                </c:pt>
                <c:pt idx="23806">
                  <c:v>0.99975630148131212</c:v>
                </c:pt>
                <c:pt idx="23807">
                  <c:v>0.99976754910525156</c:v>
                </c:pt>
                <c:pt idx="23808">
                  <c:v>0.99977879672919101</c:v>
                </c:pt>
                <c:pt idx="23809">
                  <c:v>0.99979004435313035</c:v>
                </c:pt>
                <c:pt idx="23810">
                  <c:v>0.99980129197706979</c:v>
                </c:pt>
                <c:pt idx="23811">
                  <c:v>0.99981253960100924</c:v>
                </c:pt>
                <c:pt idx="23812">
                  <c:v>0.99982378722494869</c:v>
                </c:pt>
                <c:pt idx="23813">
                  <c:v>0.99983878405686799</c:v>
                </c:pt>
                <c:pt idx="23814">
                  <c:v>0.99984253326484784</c:v>
                </c:pt>
                <c:pt idx="23815">
                  <c:v>0.99982753643292854</c:v>
                </c:pt>
                <c:pt idx="23816">
                  <c:v>0.9998162888089891</c:v>
                </c:pt>
                <c:pt idx="23817">
                  <c:v>0.99980129197706979</c:v>
                </c:pt>
                <c:pt idx="23818">
                  <c:v>0.99979004435313035</c:v>
                </c:pt>
                <c:pt idx="23819">
                  <c:v>0.99977879672919101</c:v>
                </c:pt>
                <c:pt idx="23820">
                  <c:v>0.9997712983132313</c:v>
                </c:pt>
                <c:pt idx="23821">
                  <c:v>0.99976005068929186</c:v>
                </c:pt>
                <c:pt idx="23822">
                  <c:v>0.99974880306535241</c:v>
                </c:pt>
                <c:pt idx="23823">
                  <c:v>0.99982003801696895</c:v>
                </c:pt>
                <c:pt idx="23824">
                  <c:v>0.9998087903930295</c:v>
                </c:pt>
                <c:pt idx="23825">
                  <c:v>0.99980129197706979</c:v>
                </c:pt>
                <c:pt idx="23826">
                  <c:v>0.99979004435313035</c:v>
                </c:pt>
                <c:pt idx="23827">
                  <c:v>0.99978629514515061</c:v>
                </c:pt>
                <c:pt idx="23828">
                  <c:v>0.99977504752121116</c:v>
                </c:pt>
                <c:pt idx="23829">
                  <c:v>0.99976754910525156</c:v>
                </c:pt>
                <c:pt idx="23830">
                  <c:v>0.99975255227333226</c:v>
                </c:pt>
                <c:pt idx="23831">
                  <c:v>0.99973755544141296</c:v>
                </c:pt>
                <c:pt idx="23832">
                  <c:v>0.99978629514515061</c:v>
                </c:pt>
                <c:pt idx="23833">
                  <c:v>0.9997937935611102</c:v>
                </c:pt>
                <c:pt idx="23834">
                  <c:v>0.99978629514515061</c:v>
                </c:pt>
                <c:pt idx="23835">
                  <c:v>0.99977879672919101</c:v>
                </c:pt>
                <c:pt idx="23836">
                  <c:v>0.99978254593717075</c:v>
                </c:pt>
                <c:pt idx="23837">
                  <c:v>0.99977504752121116</c:v>
                </c:pt>
                <c:pt idx="23838">
                  <c:v>0.99976379989727171</c:v>
                </c:pt>
                <c:pt idx="23839">
                  <c:v>0.99975255227333226</c:v>
                </c:pt>
                <c:pt idx="23840">
                  <c:v>0.99973380623343322</c:v>
                </c:pt>
                <c:pt idx="23841">
                  <c:v>0.99975630148131212</c:v>
                </c:pt>
                <c:pt idx="23842">
                  <c:v>0.9997712983132313</c:v>
                </c:pt>
                <c:pt idx="23843">
                  <c:v>0.9997712983132313</c:v>
                </c:pt>
                <c:pt idx="23844">
                  <c:v>0.99977504752121116</c:v>
                </c:pt>
                <c:pt idx="23845">
                  <c:v>0.99977879672919101</c:v>
                </c:pt>
                <c:pt idx="23846">
                  <c:v>0.9997712983132313</c:v>
                </c:pt>
                <c:pt idx="23847">
                  <c:v>0.99976379989727171</c:v>
                </c:pt>
                <c:pt idx="23848">
                  <c:v>0.99975255227333226</c:v>
                </c:pt>
                <c:pt idx="23849">
                  <c:v>0.99973380623343322</c:v>
                </c:pt>
                <c:pt idx="23850">
                  <c:v>0.99973380623343322</c:v>
                </c:pt>
                <c:pt idx="23851">
                  <c:v>0.99975255227333226</c:v>
                </c:pt>
                <c:pt idx="23852">
                  <c:v>0.99976379989727171</c:v>
                </c:pt>
                <c:pt idx="23853">
                  <c:v>0.99976754910525156</c:v>
                </c:pt>
                <c:pt idx="23854">
                  <c:v>0.99977504752121116</c:v>
                </c:pt>
                <c:pt idx="23855">
                  <c:v>0.9997712983132313</c:v>
                </c:pt>
                <c:pt idx="23856">
                  <c:v>0.99976005068929186</c:v>
                </c:pt>
                <c:pt idx="23857">
                  <c:v>0.99975255227333226</c:v>
                </c:pt>
                <c:pt idx="23858">
                  <c:v>0.99973755544141296</c:v>
                </c:pt>
                <c:pt idx="23859">
                  <c:v>0.99972630781747351</c:v>
                </c:pt>
                <c:pt idx="23860">
                  <c:v>0.99975255227333226</c:v>
                </c:pt>
                <c:pt idx="23861">
                  <c:v>0.99976754910525156</c:v>
                </c:pt>
                <c:pt idx="23862">
                  <c:v>0.9997712983132313</c:v>
                </c:pt>
                <c:pt idx="23863">
                  <c:v>0.99977504752121116</c:v>
                </c:pt>
                <c:pt idx="23864">
                  <c:v>0.99977879672919101</c:v>
                </c:pt>
                <c:pt idx="23865">
                  <c:v>0.99977504752121116</c:v>
                </c:pt>
                <c:pt idx="23866">
                  <c:v>0.9997712983132313</c:v>
                </c:pt>
                <c:pt idx="23867">
                  <c:v>0.99976379989727171</c:v>
                </c:pt>
                <c:pt idx="23868">
                  <c:v>0.99973005702545337</c:v>
                </c:pt>
                <c:pt idx="23869">
                  <c:v>0.99975255227333226</c:v>
                </c:pt>
                <c:pt idx="23870">
                  <c:v>0.99976754910525156</c:v>
                </c:pt>
                <c:pt idx="23871">
                  <c:v>0.9997712983132313</c:v>
                </c:pt>
                <c:pt idx="23872">
                  <c:v>0.99977879672919101</c:v>
                </c:pt>
                <c:pt idx="23873">
                  <c:v>0.99978254593717075</c:v>
                </c:pt>
                <c:pt idx="23874">
                  <c:v>0.99979004435313035</c:v>
                </c:pt>
                <c:pt idx="23875">
                  <c:v>0.99979004435313035</c:v>
                </c:pt>
                <c:pt idx="23876">
                  <c:v>0.99979004435313035</c:v>
                </c:pt>
                <c:pt idx="23877">
                  <c:v>0.99973380623343322</c:v>
                </c:pt>
                <c:pt idx="23878">
                  <c:v>0.99975255227333226</c:v>
                </c:pt>
                <c:pt idx="23879">
                  <c:v>0.99976379989727171</c:v>
                </c:pt>
                <c:pt idx="23880">
                  <c:v>0.9997712983132313</c:v>
                </c:pt>
                <c:pt idx="23881">
                  <c:v>0.99978254593717075</c:v>
                </c:pt>
                <c:pt idx="23882">
                  <c:v>0.99979004435313035</c:v>
                </c:pt>
                <c:pt idx="23883">
                  <c:v>0.99979754276909005</c:v>
                </c:pt>
                <c:pt idx="23884">
                  <c:v>0.9998087903930295</c:v>
                </c:pt>
                <c:pt idx="23885">
                  <c:v>0.9998162888089891</c:v>
                </c:pt>
                <c:pt idx="23886">
                  <c:v>0.99974505385737267</c:v>
                </c:pt>
                <c:pt idx="23887">
                  <c:v>0.99975630148131212</c:v>
                </c:pt>
                <c:pt idx="23888">
                  <c:v>0.99976754910525156</c:v>
                </c:pt>
                <c:pt idx="23889">
                  <c:v>0.99977879672919101</c:v>
                </c:pt>
                <c:pt idx="23890">
                  <c:v>0.99978629514515061</c:v>
                </c:pt>
                <c:pt idx="23891">
                  <c:v>0.99979754276909005</c:v>
                </c:pt>
                <c:pt idx="23892">
                  <c:v>0.99981253960100924</c:v>
                </c:pt>
                <c:pt idx="23893">
                  <c:v>0.99982378722494869</c:v>
                </c:pt>
                <c:pt idx="23894">
                  <c:v>0.99983503484888814</c:v>
                </c:pt>
                <c:pt idx="23895">
                  <c:v>0.99984253326484784</c:v>
                </c:pt>
                <c:pt idx="23896">
                  <c:v>0.99982753643292854</c:v>
                </c:pt>
                <c:pt idx="23897">
                  <c:v>0.9998162888089891</c:v>
                </c:pt>
                <c:pt idx="23898">
                  <c:v>0.99980129197706979</c:v>
                </c:pt>
                <c:pt idx="23899">
                  <c:v>0.99979004435313035</c:v>
                </c:pt>
                <c:pt idx="23900">
                  <c:v>0.99978254593717075</c:v>
                </c:pt>
                <c:pt idx="23901">
                  <c:v>0.9997712983132313</c:v>
                </c:pt>
                <c:pt idx="23902">
                  <c:v>0.99976005068929186</c:v>
                </c:pt>
                <c:pt idx="23903">
                  <c:v>0.99974880306535241</c:v>
                </c:pt>
                <c:pt idx="23904">
                  <c:v>0.99981253960100924</c:v>
                </c:pt>
                <c:pt idx="23905">
                  <c:v>0.9998087903930295</c:v>
                </c:pt>
                <c:pt idx="23906">
                  <c:v>0.99980129197706979</c:v>
                </c:pt>
                <c:pt idx="23907">
                  <c:v>0.99979004435313035</c:v>
                </c:pt>
                <c:pt idx="23908">
                  <c:v>0.99978629514515061</c:v>
                </c:pt>
                <c:pt idx="23909">
                  <c:v>0.99977504752121116</c:v>
                </c:pt>
                <c:pt idx="23910">
                  <c:v>0.99976379989727171</c:v>
                </c:pt>
                <c:pt idx="23911">
                  <c:v>0.99975630148131212</c:v>
                </c:pt>
                <c:pt idx="23912">
                  <c:v>0.99974130464939281</c:v>
                </c:pt>
                <c:pt idx="23913">
                  <c:v>0.99978629514515061</c:v>
                </c:pt>
                <c:pt idx="23914">
                  <c:v>0.9997937935611102</c:v>
                </c:pt>
                <c:pt idx="23915">
                  <c:v>0.99978254593717075</c:v>
                </c:pt>
                <c:pt idx="23916">
                  <c:v>0.99977879672919101</c:v>
                </c:pt>
                <c:pt idx="23917">
                  <c:v>0.99978254593717075</c:v>
                </c:pt>
                <c:pt idx="23918">
                  <c:v>0.99977504752121116</c:v>
                </c:pt>
                <c:pt idx="23919">
                  <c:v>0.99976379989727171</c:v>
                </c:pt>
                <c:pt idx="23920">
                  <c:v>0.99975255227333226</c:v>
                </c:pt>
                <c:pt idx="23921">
                  <c:v>0.99973005702545337</c:v>
                </c:pt>
                <c:pt idx="23922">
                  <c:v>0.99976379989727171</c:v>
                </c:pt>
                <c:pt idx="23923">
                  <c:v>0.99977504752121116</c:v>
                </c:pt>
                <c:pt idx="23924">
                  <c:v>0.99976754910525156</c:v>
                </c:pt>
                <c:pt idx="23925">
                  <c:v>0.99977504752121116</c:v>
                </c:pt>
                <c:pt idx="23926">
                  <c:v>0.99977879672919101</c:v>
                </c:pt>
                <c:pt idx="23927">
                  <c:v>0.9997712983132313</c:v>
                </c:pt>
                <c:pt idx="23928">
                  <c:v>0.99976005068929186</c:v>
                </c:pt>
                <c:pt idx="23929">
                  <c:v>0.99975630148131212</c:v>
                </c:pt>
                <c:pt idx="23930">
                  <c:v>0.99973005702545337</c:v>
                </c:pt>
                <c:pt idx="23931">
                  <c:v>0.99973755544141296</c:v>
                </c:pt>
                <c:pt idx="23932">
                  <c:v>0.99975255227333226</c:v>
                </c:pt>
                <c:pt idx="23933">
                  <c:v>0.99976379989727171</c:v>
                </c:pt>
                <c:pt idx="23934">
                  <c:v>0.99976754910525156</c:v>
                </c:pt>
                <c:pt idx="23935">
                  <c:v>0.99977504752121116</c:v>
                </c:pt>
                <c:pt idx="23936">
                  <c:v>0.9997712983132313</c:v>
                </c:pt>
                <c:pt idx="23937">
                  <c:v>0.99976379989727171</c:v>
                </c:pt>
                <c:pt idx="23938">
                  <c:v>0.99975630148131212</c:v>
                </c:pt>
                <c:pt idx="23939">
                  <c:v>0.99973380623343322</c:v>
                </c:pt>
                <c:pt idx="23940">
                  <c:v>0.99973005702545337</c:v>
                </c:pt>
                <c:pt idx="23941">
                  <c:v>0.99975255227333226</c:v>
                </c:pt>
                <c:pt idx="23942">
                  <c:v>0.99976379989727171</c:v>
                </c:pt>
                <c:pt idx="23943">
                  <c:v>0.99976754910525156</c:v>
                </c:pt>
                <c:pt idx="23944">
                  <c:v>0.9997712983132313</c:v>
                </c:pt>
                <c:pt idx="23945">
                  <c:v>0.99977879672919101</c:v>
                </c:pt>
                <c:pt idx="23946">
                  <c:v>0.99977879672919101</c:v>
                </c:pt>
                <c:pt idx="23947">
                  <c:v>0.9997712983132313</c:v>
                </c:pt>
                <c:pt idx="23948">
                  <c:v>0.99975255227333226</c:v>
                </c:pt>
                <c:pt idx="23949">
                  <c:v>0.99973380623343322</c:v>
                </c:pt>
                <c:pt idx="23950">
                  <c:v>0.99975255227333226</c:v>
                </c:pt>
                <c:pt idx="23951">
                  <c:v>0.99976379989727171</c:v>
                </c:pt>
                <c:pt idx="23952">
                  <c:v>0.99976754910525156</c:v>
                </c:pt>
                <c:pt idx="23953">
                  <c:v>0.99977879672919101</c:v>
                </c:pt>
                <c:pt idx="23954">
                  <c:v>0.99978629514515061</c:v>
                </c:pt>
                <c:pt idx="23955">
                  <c:v>0.99979754276909005</c:v>
                </c:pt>
                <c:pt idx="23956">
                  <c:v>0.99979004435313035</c:v>
                </c:pt>
                <c:pt idx="23957">
                  <c:v>0.99977504752121116</c:v>
                </c:pt>
                <c:pt idx="23958">
                  <c:v>0.99973380623343322</c:v>
                </c:pt>
                <c:pt idx="23959">
                  <c:v>0.99974880306535241</c:v>
                </c:pt>
                <c:pt idx="23960">
                  <c:v>0.99976379989727171</c:v>
                </c:pt>
                <c:pt idx="23961">
                  <c:v>0.9997712983132313</c:v>
                </c:pt>
                <c:pt idx="23962">
                  <c:v>0.99978254593717075</c:v>
                </c:pt>
                <c:pt idx="23963">
                  <c:v>0.99979004435313035</c:v>
                </c:pt>
                <c:pt idx="23964">
                  <c:v>0.99980129197706979</c:v>
                </c:pt>
                <c:pt idx="23965">
                  <c:v>0.9998087903930295</c:v>
                </c:pt>
                <c:pt idx="23966">
                  <c:v>0.9998087903930295</c:v>
                </c:pt>
                <c:pt idx="23967">
                  <c:v>0.99974130464939281</c:v>
                </c:pt>
                <c:pt idx="23968">
                  <c:v>0.99975630148131212</c:v>
                </c:pt>
                <c:pt idx="23969">
                  <c:v>0.99976754910525156</c:v>
                </c:pt>
                <c:pt idx="23970">
                  <c:v>0.99977879672919101</c:v>
                </c:pt>
                <c:pt idx="23971">
                  <c:v>0.99979004435313035</c:v>
                </c:pt>
                <c:pt idx="23972">
                  <c:v>0.99980129197706979</c:v>
                </c:pt>
                <c:pt idx="23973">
                  <c:v>0.9998087903930295</c:v>
                </c:pt>
                <c:pt idx="23974">
                  <c:v>0.99982378722494869</c:v>
                </c:pt>
                <c:pt idx="23975">
                  <c:v>0.99983878405686799</c:v>
                </c:pt>
                <c:pt idx="23976">
                  <c:v>0.99984253326484784</c:v>
                </c:pt>
                <c:pt idx="23977">
                  <c:v>0.99982753643292854</c:v>
                </c:pt>
                <c:pt idx="23978">
                  <c:v>0.9998162888089891</c:v>
                </c:pt>
                <c:pt idx="23979">
                  <c:v>0.99980504118504965</c:v>
                </c:pt>
                <c:pt idx="23980">
                  <c:v>0.99979004435313035</c:v>
                </c:pt>
                <c:pt idx="23981">
                  <c:v>0.99978254593717075</c:v>
                </c:pt>
                <c:pt idx="23982">
                  <c:v>0.9997712983132313</c:v>
                </c:pt>
                <c:pt idx="23983">
                  <c:v>0.99976005068929186</c:v>
                </c:pt>
                <c:pt idx="23984">
                  <c:v>0.99974880306535241</c:v>
                </c:pt>
                <c:pt idx="23985">
                  <c:v>0.9998087903930295</c:v>
                </c:pt>
                <c:pt idx="23986">
                  <c:v>0.9998087903930295</c:v>
                </c:pt>
                <c:pt idx="23987">
                  <c:v>0.99980129197706979</c:v>
                </c:pt>
                <c:pt idx="23988">
                  <c:v>0.99979004435313035</c:v>
                </c:pt>
                <c:pt idx="23989">
                  <c:v>0.99978629514515061</c:v>
                </c:pt>
                <c:pt idx="23990">
                  <c:v>0.99977504752121116</c:v>
                </c:pt>
                <c:pt idx="23991">
                  <c:v>0.99976379989727171</c:v>
                </c:pt>
                <c:pt idx="23992">
                  <c:v>0.99975630148131212</c:v>
                </c:pt>
                <c:pt idx="23993">
                  <c:v>0.99974130464939281</c:v>
                </c:pt>
                <c:pt idx="23994">
                  <c:v>0.99979004435313035</c:v>
                </c:pt>
                <c:pt idx="23995">
                  <c:v>0.9997937935611102</c:v>
                </c:pt>
                <c:pt idx="23996">
                  <c:v>0.99978629514515061</c:v>
                </c:pt>
                <c:pt idx="23997">
                  <c:v>0.99977879672919101</c:v>
                </c:pt>
                <c:pt idx="23998">
                  <c:v>0.99978254593717075</c:v>
                </c:pt>
                <c:pt idx="23999">
                  <c:v>0.99977504752121116</c:v>
                </c:pt>
                <c:pt idx="24000">
                  <c:v>0.99976379989727171</c:v>
                </c:pt>
                <c:pt idx="24001">
                  <c:v>0.99975255227333226</c:v>
                </c:pt>
                <c:pt idx="24002">
                  <c:v>0.99973005702545337</c:v>
                </c:pt>
                <c:pt idx="24003">
                  <c:v>0.99976379989727171</c:v>
                </c:pt>
                <c:pt idx="24004">
                  <c:v>0.99977504752121116</c:v>
                </c:pt>
                <c:pt idx="24005">
                  <c:v>0.9997712983132313</c:v>
                </c:pt>
                <c:pt idx="24006">
                  <c:v>0.99977504752121116</c:v>
                </c:pt>
                <c:pt idx="24007">
                  <c:v>0.99977879672919101</c:v>
                </c:pt>
                <c:pt idx="24008">
                  <c:v>0.9997712983132313</c:v>
                </c:pt>
                <c:pt idx="24009">
                  <c:v>0.99976754910525156</c:v>
                </c:pt>
                <c:pt idx="24010">
                  <c:v>0.99976005068929186</c:v>
                </c:pt>
                <c:pt idx="24011">
                  <c:v>0.99973005702545337</c:v>
                </c:pt>
                <c:pt idx="24012">
                  <c:v>0.99973380623343322</c:v>
                </c:pt>
                <c:pt idx="24013">
                  <c:v>0.99975255227333226</c:v>
                </c:pt>
                <c:pt idx="24014">
                  <c:v>0.99976379989727171</c:v>
                </c:pt>
                <c:pt idx="24015">
                  <c:v>0.9997712983132313</c:v>
                </c:pt>
                <c:pt idx="24016">
                  <c:v>0.99977504752121116</c:v>
                </c:pt>
                <c:pt idx="24017">
                  <c:v>0.9997712983132313</c:v>
                </c:pt>
                <c:pt idx="24018">
                  <c:v>0.99976754910525156</c:v>
                </c:pt>
                <c:pt idx="24019">
                  <c:v>0.99976005068929186</c:v>
                </c:pt>
                <c:pt idx="24020">
                  <c:v>0.99973380623343322</c:v>
                </c:pt>
                <c:pt idx="24021">
                  <c:v>0.99973005702545337</c:v>
                </c:pt>
                <c:pt idx="24022">
                  <c:v>0.99975630148131212</c:v>
                </c:pt>
                <c:pt idx="24023">
                  <c:v>0.99976379989727171</c:v>
                </c:pt>
                <c:pt idx="24024">
                  <c:v>0.99976754910525156</c:v>
                </c:pt>
                <c:pt idx="24025">
                  <c:v>0.99977504752121116</c:v>
                </c:pt>
                <c:pt idx="24026">
                  <c:v>0.99977504752121116</c:v>
                </c:pt>
                <c:pt idx="24027">
                  <c:v>0.99977504752121116</c:v>
                </c:pt>
                <c:pt idx="24028">
                  <c:v>0.9997712983132313</c:v>
                </c:pt>
                <c:pt idx="24029">
                  <c:v>0.99975255227333226</c:v>
                </c:pt>
                <c:pt idx="24030">
                  <c:v>0.99973755544141296</c:v>
                </c:pt>
                <c:pt idx="24031">
                  <c:v>0.99975630148131212</c:v>
                </c:pt>
                <c:pt idx="24032">
                  <c:v>0.99976379989727171</c:v>
                </c:pt>
                <c:pt idx="24033">
                  <c:v>0.9997712983132313</c:v>
                </c:pt>
                <c:pt idx="24034">
                  <c:v>0.99977879672919101</c:v>
                </c:pt>
                <c:pt idx="24035">
                  <c:v>0.99978629514515061</c:v>
                </c:pt>
                <c:pt idx="24036">
                  <c:v>0.99978629514515061</c:v>
                </c:pt>
                <c:pt idx="24037">
                  <c:v>0.99979004435313035</c:v>
                </c:pt>
                <c:pt idx="24038">
                  <c:v>0.99977504752121116</c:v>
                </c:pt>
                <c:pt idx="24039">
                  <c:v>0.99973755544141296</c:v>
                </c:pt>
                <c:pt idx="24040">
                  <c:v>0.99975630148131212</c:v>
                </c:pt>
                <c:pt idx="24041">
                  <c:v>0.99976379989727171</c:v>
                </c:pt>
                <c:pt idx="24042">
                  <c:v>0.99977504752121116</c:v>
                </c:pt>
                <c:pt idx="24043">
                  <c:v>0.99978629514515061</c:v>
                </c:pt>
                <c:pt idx="24044">
                  <c:v>0.9997937935611102</c:v>
                </c:pt>
                <c:pt idx="24045">
                  <c:v>0.99979754276909005</c:v>
                </c:pt>
                <c:pt idx="24046">
                  <c:v>0.9998087903930295</c:v>
                </c:pt>
                <c:pt idx="24047">
                  <c:v>0.9998087903930295</c:v>
                </c:pt>
                <c:pt idx="24048">
                  <c:v>0.99974130464939281</c:v>
                </c:pt>
                <c:pt idx="24049">
                  <c:v>0.99975630148131212</c:v>
                </c:pt>
                <c:pt idx="24050">
                  <c:v>0.99976754910525156</c:v>
                </c:pt>
                <c:pt idx="24051">
                  <c:v>0.99977879672919101</c:v>
                </c:pt>
                <c:pt idx="24052">
                  <c:v>0.99979004435313035</c:v>
                </c:pt>
                <c:pt idx="24053">
                  <c:v>0.99979754276909005</c:v>
                </c:pt>
                <c:pt idx="24054">
                  <c:v>0.99981253960100924</c:v>
                </c:pt>
                <c:pt idx="24055">
                  <c:v>0.99982378722494869</c:v>
                </c:pt>
                <c:pt idx="24056">
                  <c:v>0.99984253326484784</c:v>
                </c:pt>
                <c:pt idx="24057">
                  <c:v>0.99985003168080744</c:v>
                </c:pt>
                <c:pt idx="24058">
                  <c:v>0.99982378722494869</c:v>
                </c:pt>
                <c:pt idx="24059">
                  <c:v>0.9998162888089891</c:v>
                </c:pt>
                <c:pt idx="24060">
                  <c:v>0.99980504118504965</c:v>
                </c:pt>
                <c:pt idx="24061">
                  <c:v>0.99979004435313035</c:v>
                </c:pt>
                <c:pt idx="24062">
                  <c:v>0.99978254593717075</c:v>
                </c:pt>
                <c:pt idx="24063">
                  <c:v>0.9997712983132313</c:v>
                </c:pt>
                <c:pt idx="24064">
                  <c:v>0.99976005068929186</c:v>
                </c:pt>
                <c:pt idx="24065">
                  <c:v>0.99974505385737267</c:v>
                </c:pt>
                <c:pt idx="24066">
                  <c:v>0.99981253960100924</c:v>
                </c:pt>
                <c:pt idx="24067">
                  <c:v>0.9998087903930295</c:v>
                </c:pt>
                <c:pt idx="24068">
                  <c:v>0.99980129197706979</c:v>
                </c:pt>
                <c:pt idx="24069">
                  <c:v>0.99979004435313035</c:v>
                </c:pt>
                <c:pt idx="24070">
                  <c:v>0.99978629514515061</c:v>
                </c:pt>
                <c:pt idx="24071">
                  <c:v>0.99977504752121116</c:v>
                </c:pt>
                <c:pt idx="24072">
                  <c:v>0.99976379989727171</c:v>
                </c:pt>
                <c:pt idx="24073">
                  <c:v>0.99975255227333226</c:v>
                </c:pt>
                <c:pt idx="24074">
                  <c:v>0.99973755544141296</c:v>
                </c:pt>
                <c:pt idx="24075">
                  <c:v>0.99978254593717075</c:v>
                </c:pt>
                <c:pt idx="24076">
                  <c:v>0.99979754276909005</c:v>
                </c:pt>
                <c:pt idx="24077">
                  <c:v>0.99978629514515061</c:v>
                </c:pt>
                <c:pt idx="24078">
                  <c:v>0.99978254593717075</c:v>
                </c:pt>
                <c:pt idx="24079">
                  <c:v>0.99977879672919101</c:v>
                </c:pt>
                <c:pt idx="24080">
                  <c:v>0.99977504752121116</c:v>
                </c:pt>
                <c:pt idx="24081">
                  <c:v>0.9997712983132313</c:v>
                </c:pt>
                <c:pt idx="24082">
                  <c:v>0.99975255227333226</c:v>
                </c:pt>
                <c:pt idx="24083">
                  <c:v>0.99973380623343322</c:v>
                </c:pt>
                <c:pt idx="24084">
                  <c:v>0.99975255227333226</c:v>
                </c:pt>
                <c:pt idx="24085">
                  <c:v>0.99977504752121116</c:v>
                </c:pt>
                <c:pt idx="24086">
                  <c:v>0.99977879672919101</c:v>
                </c:pt>
                <c:pt idx="24087">
                  <c:v>0.99977879672919101</c:v>
                </c:pt>
                <c:pt idx="24088">
                  <c:v>0.99977504752121116</c:v>
                </c:pt>
                <c:pt idx="24089">
                  <c:v>0.9997712983132313</c:v>
                </c:pt>
                <c:pt idx="24090">
                  <c:v>0.9997712983132313</c:v>
                </c:pt>
                <c:pt idx="24091">
                  <c:v>0.99975630148131212</c:v>
                </c:pt>
                <c:pt idx="24092">
                  <c:v>0.99973380623343322</c:v>
                </c:pt>
                <c:pt idx="24093">
                  <c:v>0.99973005702545337</c:v>
                </c:pt>
                <c:pt idx="24094">
                  <c:v>0.99974880306535241</c:v>
                </c:pt>
                <c:pt idx="24095">
                  <c:v>0.99976754910525156</c:v>
                </c:pt>
                <c:pt idx="24096">
                  <c:v>0.9997712983132313</c:v>
                </c:pt>
                <c:pt idx="24097">
                  <c:v>0.9997712983132313</c:v>
                </c:pt>
                <c:pt idx="24098">
                  <c:v>0.9997712983132313</c:v>
                </c:pt>
                <c:pt idx="24099">
                  <c:v>0.99976754910525156</c:v>
                </c:pt>
                <c:pt idx="24100">
                  <c:v>0.99976379989727171</c:v>
                </c:pt>
                <c:pt idx="24101">
                  <c:v>0.99973755544141296</c:v>
                </c:pt>
                <c:pt idx="24102">
                  <c:v>0.99972255860949377</c:v>
                </c:pt>
                <c:pt idx="24103">
                  <c:v>0.99974130464939281</c:v>
                </c:pt>
                <c:pt idx="24104">
                  <c:v>0.99976379989727171</c:v>
                </c:pt>
                <c:pt idx="24105">
                  <c:v>0.9997712983132313</c:v>
                </c:pt>
                <c:pt idx="24106">
                  <c:v>0.99977504752121116</c:v>
                </c:pt>
                <c:pt idx="24107">
                  <c:v>0.9997712983132313</c:v>
                </c:pt>
                <c:pt idx="24108">
                  <c:v>0.9997712983132313</c:v>
                </c:pt>
                <c:pt idx="24109">
                  <c:v>0.9997712983132313</c:v>
                </c:pt>
                <c:pt idx="24110">
                  <c:v>0.99976005068929186</c:v>
                </c:pt>
                <c:pt idx="24111">
                  <c:v>0.99972630781747351</c:v>
                </c:pt>
                <c:pt idx="24112">
                  <c:v>0.99974505385737267</c:v>
                </c:pt>
                <c:pt idx="24113">
                  <c:v>0.99976379989727171</c:v>
                </c:pt>
                <c:pt idx="24114">
                  <c:v>0.9997712983132313</c:v>
                </c:pt>
                <c:pt idx="24115">
                  <c:v>0.99978254593717075</c:v>
                </c:pt>
                <c:pt idx="24116">
                  <c:v>0.99978254593717075</c:v>
                </c:pt>
                <c:pt idx="24117">
                  <c:v>0.99977879672919101</c:v>
                </c:pt>
                <c:pt idx="24118">
                  <c:v>0.99979004435313035</c:v>
                </c:pt>
                <c:pt idx="24119">
                  <c:v>0.99978629514515061</c:v>
                </c:pt>
                <c:pt idx="24120">
                  <c:v>0.99973380623343322</c:v>
                </c:pt>
                <c:pt idx="24121">
                  <c:v>0.99975255227333226</c:v>
                </c:pt>
                <c:pt idx="24122">
                  <c:v>0.99976379989727171</c:v>
                </c:pt>
                <c:pt idx="24123">
                  <c:v>0.99977504752121116</c:v>
                </c:pt>
                <c:pt idx="24124">
                  <c:v>0.99978629514515061</c:v>
                </c:pt>
                <c:pt idx="24125">
                  <c:v>0.99979004435313035</c:v>
                </c:pt>
                <c:pt idx="24126">
                  <c:v>0.99979754276909005</c:v>
                </c:pt>
                <c:pt idx="24127">
                  <c:v>0.9998087903930295</c:v>
                </c:pt>
                <c:pt idx="24128">
                  <c:v>0.99981253960100924</c:v>
                </c:pt>
                <c:pt idx="24129">
                  <c:v>0.99974505385737267</c:v>
                </c:pt>
                <c:pt idx="24130">
                  <c:v>0.99975630148131212</c:v>
                </c:pt>
                <c:pt idx="24131">
                  <c:v>0.99976754910525156</c:v>
                </c:pt>
                <c:pt idx="24132">
                  <c:v>0.99977504752121116</c:v>
                </c:pt>
                <c:pt idx="24133">
                  <c:v>0.99978629514515061</c:v>
                </c:pt>
                <c:pt idx="24134">
                  <c:v>0.99980129197706979</c:v>
                </c:pt>
                <c:pt idx="24135">
                  <c:v>0.99981253960100924</c:v>
                </c:pt>
                <c:pt idx="24136">
                  <c:v>0.99982753643292854</c:v>
                </c:pt>
                <c:pt idx="24137">
                  <c:v>0.99983878405686799</c:v>
                </c:pt>
                <c:pt idx="24138">
                  <c:v>0.99985003168080744</c:v>
                </c:pt>
                <c:pt idx="24139">
                  <c:v>0.99982378722494869</c:v>
                </c:pt>
                <c:pt idx="24140">
                  <c:v>0.99981253960100924</c:v>
                </c:pt>
                <c:pt idx="24141">
                  <c:v>0.99980129197706979</c:v>
                </c:pt>
                <c:pt idx="24142">
                  <c:v>0.99979004435313035</c:v>
                </c:pt>
                <c:pt idx="24143">
                  <c:v>0.99978254593717075</c:v>
                </c:pt>
                <c:pt idx="24144">
                  <c:v>0.9997712983132313</c:v>
                </c:pt>
                <c:pt idx="24145">
                  <c:v>0.99976005068929186</c:v>
                </c:pt>
                <c:pt idx="24146">
                  <c:v>0.99974880306535241</c:v>
                </c:pt>
                <c:pt idx="24147">
                  <c:v>0.9998087903930295</c:v>
                </c:pt>
                <c:pt idx="24148">
                  <c:v>0.9998087903930295</c:v>
                </c:pt>
                <c:pt idx="24149">
                  <c:v>0.99980129197706979</c:v>
                </c:pt>
                <c:pt idx="24150">
                  <c:v>0.9997937935611102</c:v>
                </c:pt>
                <c:pt idx="24151">
                  <c:v>0.99978629514515061</c:v>
                </c:pt>
                <c:pt idx="24152">
                  <c:v>0.99977504752121116</c:v>
                </c:pt>
                <c:pt idx="24153">
                  <c:v>0.99976379989727171</c:v>
                </c:pt>
                <c:pt idx="24154">
                  <c:v>0.99975255227333226</c:v>
                </c:pt>
                <c:pt idx="24155">
                  <c:v>0.99974130464939281</c:v>
                </c:pt>
                <c:pt idx="24156">
                  <c:v>0.99977504752121116</c:v>
                </c:pt>
                <c:pt idx="24157">
                  <c:v>0.9997937935611102</c:v>
                </c:pt>
                <c:pt idx="24158">
                  <c:v>0.99979754276909005</c:v>
                </c:pt>
                <c:pt idx="24159">
                  <c:v>0.99978629514515061</c:v>
                </c:pt>
                <c:pt idx="24160">
                  <c:v>0.99977879672919101</c:v>
                </c:pt>
                <c:pt idx="24161">
                  <c:v>0.9997712983132313</c:v>
                </c:pt>
                <c:pt idx="24162">
                  <c:v>0.99976379989727171</c:v>
                </c:pt>
                <c:pt idx="24163">
                  <c:v>0.99974880306535241</c:v>
                </c:pt>
                <c:pt idx="24164">
                  <c:v>0.99973755544141296</c:v>
                </c:pt>
                <c:pt idx="24165">
                  <c:v>0.99975255227333226</c:v>
                </c:pt>
                <c:pt idx="24166">
                  <c:v>0.9997712983132313</c:v>
                </c:pt>
                <c:pt idx="24167">
                  <c:v>0.99978629514515061</c:v>
                </c:pt>
                <c:pt idx="24168">
                  <c:v>0.99978254593717075</c:v>
                </c:pt>
                <c:pt idx="24169">
                  <c:v>0.9997712983132313</c:v>
                </c:pt>
                <c:pt idx="24170">
                  <c:v>0.9997712983132313</c:v>
                </c:pt>
                <c:pt idx="24171">
                  <c:v>0.99976754910525156</c:v>
                </c:pt>
                <c:pt idx="24172">
                  <c:v>0.99975255227333226</c:v>
                </c:pt>
                <c:pt idx="24173">
                  <c:v>0.99973380623343322</c:v>
                </c:pt>
                <c:pt idx="24174">
                  <c:v>0.99972630781747351</c:v>
                </c:pt>
                <c:pt idx="24175">
                  <c:v>0.99974880306535241</c:v>
                </c:pt>
                <c:pt idx="24176">
                  <c:v>0.99976754910525156</c:v>
                </c:pt>
                <c:pt idx="24177">
                  <c:v>0.99977504752121116</c:v>
                </c:pt>
                <c:pt idx="24178">
                  <c:v>0.9997712983132313</c:v>
                </c:pt>
                <c:pt idx="24179">
                  <c:v>0.9997712983132313</c:v>
                </c:pt>
                <c:pt idx="24180">
                  <c:v>0.99976754910525156</c:v>
                </c:pt>
                <c:pt idx="24181">
                  <c:v>0.99975630148131212</c:v>
                </c:pt>
                <c:pt idx="24182">
                  <c:v>0.99975255227333226</c:v>
                </c:pt>
                <c:pt idx="24183">
                  <c:v>0.99971506019353407</c:v>
                </c:pt>
                <c:pt idx="24184">
                  <c:v>0.99973380623343322</c:v>
                </c:pt>
                <c:pt idx="24185">
                  <c:v>0.99975255227333226</c:v>
                </c:pt>
                <c:pt idx="24186">
                  <c:v>0.9997712983132313</c:v>
                </c:pt>
                <c:pt idx="24187">
                  <c:v>0.99977504752121116</c:v>
                </c:pt>
                <c:pt idx="24188">
                  <c:v>0.99977504752121116</c:v>
                </c:pt>
                <c:pt idx="24189">
                  <c:v>0.99977504752121116</c:v>
                </c:pt>
                <c:pt idx="24190">
                  <c:v>0.99977504752121116</c:v>
                </c:pt>
                <c:pt idx="24191">
                  <c:v>0.99977504752121116</c:v>
                </c:pt>
                <c:pt idx="24192">
                  <c:v>0.99972255860949377</c:v>
                </c:pt>
                <c:pt idx="24193">
                  <c:v>0.99974505385737267</c:v>
                </c:pt>
                <c:pt idx="24194">
                  <c:v>0.99976005068929186</c:v>
                </c:pt>
                <c:pt idx="24195">
                  <c:v>0.9997712983132313</c:v>
                </c:pt>
                <c:pt idx="24196">
                  <c:v>0.99978254593717075</c:v>
                </c:pt>
                <c:pt idx="24197">
                  <c:v>0.99978254593717075</c:v>
                </c:pt>
                <c:pt idx="24198">
                  <c:v>0.99978629514515061</c:v>
                </c:pt>
                <c:pt idx="24199">
                  <c:v>0.99979004435313035</c:v>
                </c:pt>
                <c:pt idx="24200">
                  <c:v>0.9997937935611102</c:v>
                </c:pt>
                <c:pt idx="24201">
                  <c:v>0.99973380623343322</c:v>
                </c:pt>
                <c:pt idx="24202">
                  <c:v>0.99975255227333226</c:v>
                </c:pt>
                <c:pt idx="24203">
                  <c:v>0.99976379989727171</c:v>
                </c:pt>
                <c:pt idx="24204">
                  <c:v>0.99977504752121116</c:v>
                </c:pt>
                <c:pt idx="24205">
                  <c:v>0.99978629514515061</c:v>
                </c:pt>
                <c:pt idx="24206">
                  <c:v>0.9997937935611102</c:v>
                </c:pt>
                <c:pt idx="24207">
                  <c:v>0.99980129197706979</c:v>
                </c:pt>
                <c:pt idx="24208">
                  <c:v>0.99980504118504965</c:v>
                </c:pt>
                <c:pt idx="24209">
                  <c:v>0.9998162888089891</c:v>
                </c:pt>
                <c:pt idx="24210">
                  <c:v>0.99974505385737267</c:v>
                </c:pt>
                <c:pt idx="24211">
                  <c:v>0.99975630148131212</c:v>
                </c:pt>
                <c:pt idx="24212">
                  <c:v>0.99976379989727171</c:v>
                </c:pt>
                <c:pt idx="24213">
                  <c:v>0.99977504752121116</c:v>
                </c:pt>
                <c:pt idx="24214">
                  <c:v>0.99979004435313035</c:v>
                </c:pt>
                <c:pt idx="24215">
                  <c:v>0.99980129197706979</c:v>
                </c:pt>
                <c:pt idx="24216">
                  <c:v>0.99981253960100924</c:v>
                </c:pt>
                <c:pt idx="24217">
                  <c:v>0.99982753643292854</c:v>
                </c:pt>
                <c:pt idx="24218">
                  <c:v>0.99983878405686799</c:v>
                </c:pt>
                <c:pt idx="24219">
                  <c:v>0.99984628247282759</c:v>
                </c:pt>
                <c:pt idx="24220">
                  <c:v>0.99982753643292854</c:v>
                </c:pt>
                <c:pt idx="24221">
                  <c:v>0.99981253960100924</c:v>
                </c:pt>
                <c:pt idx="24222">
                  <c:v>0.99980129197706979</c:v>
                </c:pt>
                <c:pt idx="24223">
                  <c:v>0.99979004435313035</c:v>
                </c:pt>
                <c:pt idx="24224">
                  <c:v>0.99978254593717075</c:v>
                </c:pt>
                <c:pt idx="24225">
                  <c:v>0.9997712983132313</c:v>
                </c:pt>
                <c:pt idx="24226">
                  <c:v>0.99976005068929186</c:v>
                </c:pt>
                <c:pt idx="24227">
                  <c:v>0.99974880306535241</c:v>
                </c:pt>
                <c:pt idx="24228">
                  <c:v>0.9998087903930295</c:v>
                </c:pt>
                <c:pt idx="24229">
                  <c:v>0.99980504118504965</c:v>
                </c:pt>
                <c:pt idx="24230">
                  <c:v>0.99980129197706979</c:v>
                </c:pt>
                <c:pt idx="24231">
                  <c:v>0.9997937935611102</c:v>
                </c:pt>
                <c:pt idx="24232">
                  <c:v>0.99978629514515061</c:v>
                </c:pt>
                <c:pt idx="24233">
                  <c:v>0.99977879672919101</c:v>
                </c:pt>
                <c:pt idx="24234">
                  <c:v>0.99976754910525156</c:v>
                </c:pt>
                <c:pt idx="24235">
                  <c:v>0.99975255227333226</c:v>
                </c:pt>
                <c:pt idx="24236">
                  <c:v>0.99974130464939281</c:v>
                </c:pt>
                <c:pt idx="24237">
                  <c:v>0.99976754910525156</c:v>
                </c:pt>
                <c:pt idx="24238">
                  <c:v>0.99977879672919101</c:v>
                </c:pt>
                <c:pt idx="24239">
                  <c:v>0.9997937935611102</c:v>
                </c:pt>
                <c:pt idx="24240">
                  <c:v>0.99979004435313035</c:v>
                </c:pt>
                <c:pt idx="24241">
                  <c:v>0.99978254593717075</c:v>
                </c:pt>
                <c:pt idx="24242">
                  <c:v>0.99977504752121116</c:v>
                </c:pt>
                <c:pt idx="24243">
                  <c:v>0.99976005068929186</c:v>
                </c:pt>
                <c:pt idx="24244">
                  <c:v>0.99974880306535241</c:v>
                </c:pt>
                <c:pt idx="24245">
                  <c:v>0.99973755544141296</c:v>
                </c:pt>
                <c:pt idx="24246">
                  <c:v>0.99974880306535241</c:v>
                </c:pt>
                <c:pt idx="24247">
                  <c:v>0.99976005068929186</c:v>
                </c:pt>
                <c:pt idx="24248">
                  <c:v>0.99978254593717075</c:v>
                </c:pt>
                <c:pt idx="24249">
                  <c:v>0.99978254593717075</c:v>
                </c:pt>
                <c:pt idx="24250">
                  <c:v>0.99977504752121116</c:v>
                </c:pt>
                <c:pt idx="24251">
                  <c:v>0.9997712983132313</c:v>
                </c:pt>
                <c:pt idx="24252">
                  <c:v>0.99976379989727171</c:v>
                </c:pt>
                <c:pt idx="24253">
                  <c:v>0.99974505385737267</c:v>
                </c:pt>
                <c:pt idx="24254">
                  <c:v>0.99973380623343322</c:v>
                </c:pt>
                <c:pt idx="24255">
                  <c:v>0.99972630781747351</c:v>
                </c:pt>
                <c:pt idx="24256">
                  <c:v>0.99974505385737267</c:v>
                </c:pt>
                <c:pt idx="24257">
                  <c:v>0.99976754910525156</c:v>
                </c:pt>
                <c:pt idx="24258">
                  <c:v>0.9997712983132313</c:v>
                </c:pt>
                <c:pt idx="24259">
                  <c:v>0.9997712983132313</c:v>
                </c:pt>
                <c:pt idx="24260">
                  <c:v>0.9997712983132313</c:v>
                </c:pt>
                <c:pt idx="24261">
                  <c:v>0.99976754910525156</c:v>
                </c:pt>
                <c:pt idx="24262">
                  <c:v>0.99976005068929186</c:v>
                </c:pt>
                <c:pt idx="24263">
                  <c:v>0.99975255227333226</c:v>
                </c:pt>
                <c:pt idx="24264">
                  <c:v>0.99972630781747351</c:v>
                </c:pt>
                <c:pt idx="24265">
                  <c:v>0.99974505385737267</c:v>
                </c:pt>
                <c:pt idx="24266">
                  <c:v>0.99976379989727171</c:v>
                </c:pt>
                <c:pt idx="24267">
                  <c:v>0.9997712983132313</c:v>
                </c:pt>
                <c:pt idx="24268">
                  <c:v>0.99977504752121116</c:v>
                </c:pt>
                <c:pt idx="24269">
                  <c:v>0.99977879672919101</c:v>
                </c:pt>
                <c:pt idx="24270">
                  <c:v>0.99978254593717075</c:v>
                </c:pt>
                <c:pt idx="24271">
                  <c:v>0.99977504752121116</c:v>
                </c:pt>
                <c:pt idx="24272">
                  <c:v>0.99977504752121116</c:v>
                </c:pt>
                <c:pt idx="24273">
                  <c:v>0.99973005702545337</c:v>
                </c:pt>
                <c:pt idx="24274">
                  <c:v>0.99974880306535241</c:v>
                </c:pt>
                <c:pt idx="24275">
                  <c:v>0.99976379989727171</c:v>
                </c:pt>
                <c:pt idx="24276">
                  <c:v>0.9997712983132313</c:v>
                </c:pt>
                <c:pt idx="24277">
                  <c:v>0.99977879672919101</c:v>
                </c:pt>
                <c:pt idx="24278">
                  <c:v>0.99978629514515061</c:v>
                </c:pt>
                <c:pt idx="24279">
                  <c:v>0.99979754276909005</c:v>
                </c:pt>
                <c:pt idx="24280">
                  <c:v>0.99979004435313035</c:v>
                </c:pt>
                <c:pt idx="24281">
                  <c:v>0.9997937935611102</c:v>
                </c:pt>
                <c:pt idx="24282">
                  <c:v>0.99973755544141296</c:v>
                </c:pt>
                <c:pt idx="24283">
                  <c:v>0.99975255227333226</c:v>
                </c:pt>
                <c:pt idx="24284">
                  <c:v>0.99976379989727171</c:v>
                </c:pt>
                <c:pt idx="24285">
                  <c:v>0.99977504752121116</c:v>
                </c:pt>
                <c:pt idx="24286">
                  <c:v>0.99978254593717075</c:v>
                </c:pt>
                <c:pt idx="24287">
                  <c:v>0.9997937935611102</c:v>
                </c:pt>
                <c:pt idx="24288">
                  <c:v>0.99980504118504965</c:v>
                </c:pt>
                <c:pt idx="24289">
                  <c:v>0.99980504118504965</c:v>
                </c:pt>
                <c:pt idx="24290">
                  <c:v>0.99981253960100924</c:v>
                </c:pt>
                <c:pt idx="24291">
                  <c:v>0.99974130464939281</c:v>
                </c:pt>
                <c:pt idx="24292">
                  <c:v>0.99975630148131212</c:v>
                </c:pt>
                <c:pt idx="24293">
                  <c:v>0.99976754910525156</c:v>
                </c:pt>
                <c:pt idx="24294">
                  <c:v>0.99977879672919101</c:v>
                </c:pt>
                <c:pt idx="24295">
                  <c:v>0.99979004435313035</c:v>
                </c:pt>
                <c:pt idx="24296">
                  <c:v>0.99980129197706979</c:v>
                </c:pt>
                <c:pt idx="24297">
                  <c:v>0.99981253960100924</c:v>
                </c:pt>
                <c:pt idx="24298">
                  <c:v>0.99982378722494869</c:v>
                </c:pt>
                <c:pt idx="24299">
                  <c:v>0.99984628247282759</c:v>
                </c:pt>
                <c:pt idx="24300">
                  <c:v>0.99984628247282759</c:v>
                </c:pt>
                <c:pt idx="24301">
                  <c:v>0.9998312856409084</c:v>
                </c:pt>
                <c:pt idx="24302">
                  <c:v>0.9998162888089891</c:v>
                </c:pt>
                <c:pt idx="24303">
                  <c:v>0.99980129197706979</c:v>
                </c:pt>
                <c:pt idx="24304">
                  <c:v>0.99979004435313035</c:v>
                </c:pt>
                <c:pt idx="24305">
                  <c:v>0.99978254593717075</c:v>
                </c:pt>
                <c:pt idx="24306">
                  <c:v>0.9997712983132313</c:v>
                </c:pt>
                <c:pt idx="24307">
                  <c:v>0.99976005068929186</c:v>
                </c:pt>
                <c:pt idx="24308">
                  <c:v>0.99974505385737267</c:v>
                </c:pt>
                <c:pt idx="24309">
                  <c:v>0.99980504118504965</c:v>
                </c:pt>
                <c:pt idx="24310">
                  <c:v>0.9998087903930295</c:v>
                </c:pt>
                <c:pt idx="24311">
                  <c:v>0.99979754276909005</c:v>
                </c:pt>
                <c:pt idx="24312">
                  <c:v>0.9997937935611102</c:v>
                </c:pt>
                <c:pt idx="24313">
                  <c:v>0.99978629514515061</c:v>
                </c:pt>
                <c:pt idx="24314">
                  <c:v>0.99977879672919101</c:v>
                </c:pt>
                <c:pt idx="24315">
                  <c:v>0.99976754910525156</c:v>
                </c:pt>
                <c:pt idx="24316">
                  <c:v>0.99975630148131212</c:v>
                </c:pt>
                <c:pt idx="24317">
                  <c:v>0.99974130464939281</c:v>
                </c:pt>
                <c:pt idx="24318">
                  <c:v>0.99976754910525156</c:v>
                </c:pt>
                <c:pt idx="24319">
                  <c:v>0.99978629514515061</c:v>
                </c:pt>
                <c:pt idx="24320">
                  <c:v>0.99978629514515061</c:v>
                </c:pt>
                <c:pt idx="24321">
                  <c:v>0.99978629514515061</c:v>
                </c:pt>
                <c:pt idx="24322">
                  <c:v>0.99978254593717075</c:v>
                </c:pt>
                <c:pt idx="24323">
                  <c:v>0.99977504752121116</c:v>
                </c:pt>
                <c:pt idx="24324">
                  <c:v>0.99976379989727171</c:v>
                </c:pt>
                <c:pt idx="24325">
                  <c:v>0.99975255227333226</c:v>
                </c:pt>
                <c:pt idx="24326">
                  <c:v>0.99973755544141296</c:v>
                </c:pt>
                <c:pt idx="24327">
                  <c:v>0.99974505385737267</c:v>
                </c:pt>
                <c:pt idx="24328">
                  <c:v>0.99976754910525156</c:v>
                </c:pt>
                <c:pt idx="24329">
                  <c:v>0.99977504752121116</c:v>
                </c:pt>
                <c:pt idx="24330">
                  <c:v>0.99977504752121116</c:v>
                </c:pt>
                <c:pt idx="24331">
                  <c:v>0.99977879672919101</c:v>
                </c:pt>
                <c:pt idx="24332">
                  <c:v>0.9997712983132313</c:v>
                </c:pt>
                <c:pt idx="24333">
                  <c:v>0.99975630148131212</c:v>
                </c:pt>
                <c:pt idx="24334">
                  <c:v>0.99974880306535241</c:v>
                </c:pt>
                <c:pt idx="24335">
                  <c:v>0.99973755544141296</c:v>
                </c:pt>
                <c:pt idx="24336">
                  <c:v>0.99973005702545337</c:v>
                </c:pt>
                <c:pt idx="24337">
                  <c:v>0.99974880306535241</c:v>
                </c:pt>
                <c:pt idx="24338">
                  <c:v>0.99976379989727171</c:v>
                </c:pt>
                <c:pt idx="24339">
                  <c:v>0.99976754910525156</c:v>
                </c:pt>
                <c:pt idx="24340">
                  <c:v>0.9997712983132313</c:v>
                </c:pt>
                <c:pt idx="24341">
                  <c:v>0.99977504752121116</c:v>
                </c:pt>
                <c:pt idx="24342">
                  <c:v>0.9997712983132313</c:v>
                </c:pt>
                <c:pt idx="24343">
                  <c:v>0.99976005068929186</c:v>
                </c:pt>
                <c:pt idx="24344">
                  <c:v>0.99974880306535241</c:v>
                </c:pt>
                <c:pt idx="24345">
                  <c:v>0.99973380623343322</c:v>
                </c:pt>
                <c:pt idx="24346">
                  <c:v>0.99975255227333226</c:v>
                </c:pt>
                <c:pt idx="24347">
                  <c:v>0.99976379989727171</c:v>
                </c:pt>
                <c:pt idx="24348">
                  <c:v>0.9997712983132313</c:v>
                </c:pt>
                <c:pt idx="24349">
                  <c:v>0.99977504752121116</c:v>
                </c:pt>
                <c:pt idx="24350">
                  <c:v>0.99978254593717075</c:v>
                </c:pt>
                <c:pt idx="24351">
                  <c:v>0.99978629514515061</c:v>
                </c:pt>
                <c:pt idx="24352">
                  <c:v>0.99977879672919101</c:v>
                </c:pt>
                <c:pt idx="24353">
                  <c:v>0.99976379989727171</c:v>
                </c:pt>
                <c:pt idx="24354">
                  <c:v>0.99973380623343322</c:v>
                </c:pt>
                <c:pt idx="24355">
                  <c:v>0.99975255227333226</c:v>
                </c:pt>
                <c:pt idx="24356">
                  <c:v>0.99976379989727171</c:v>
                </c:pt>
                <c:pt idx="24357">
                  <c:v>0.9997712983132313</c:v>
                </c:pt>
                <c:pt idx="24358">
                  <c:v>0.99977879672919101</c:v>
                </c:pt>
                <c:pt idx="24359">
                  <c:v>0.99979004435313035</c:v>
                </c:pt>
                <c:pt idx="24360">
                  <c:v>0.9997937935611102</c:v>
                </c:pt>
                <c:pt idx="24361">
                  <c:v>0.9997937935611102</c:v>
                </c:pt>
                <c:pt idx="24362">
                  <c:v>0.99977879672919101</c:v>
                </c:pt>
                <c:pt idx="24363">
                  <c:v>0.99973755544141296</c:v>
                </c:pt>
                <c:pt idx="24364">
                  <c:v>0.99975255227333226</c:v>
                </c:pt>
                <c:pt idx="24365">
                  <c:v>0.99976379989727171</c:v>
                </c:pt>
                <c:pt idx="24366">
                  <c:v>0.99977504752121116</c:v>
                </c:pt>
                <c:pt idx="24367">
                  <c:v>0.99978254593717075</c:v>
                </c:pt>
                <c:pt idx="24368">
                  <c:v>0.9997937935611102</c:v>
                </c:pt>
                <c:pt idx="24369">
                  <c:v>0.99980129197706979</c:v>
                </c:pt>
                <c:pt idx="24370">
                  <c:v>0.99980504118504965</c:v>
                </c:pt>
                <c:pt idx="24371">
                  <c:v>0.9998087903930295</c:v>
                </c:pt>
                <c:pt idx="24372">
                  <c:v>0.99974130464939281</c:v>
                </c:pt>
                <c:pt idx="24373">
                  <c:v>0.99975630148131212</c:v>
                </c:pt>
                <c:pt idx="24374">
                  <c:v>0.99976754910525156</c:v>
                </c:pt>
                <c:pt idx="24375">
                  <c:v>0.99977504752121116</c:v>
                </c:pt>
                <c:pt idx="24376">
                  <c:v>0.99979004435313035</c:v>
                </c:pt>
                <c:pt idx="24377">
                  <c:v>0.99980129197706979</c:v>
                </c:pt>
                <c:pt idx="24378">
                  <c:v>0.99981253960100924</c:v>
                </c:pt>
                <c:pt idx="24379">
                  <c:v>0.99982003801696895</c:v>
                </c:pt>
                <c:pt idx="24380">
                  <c:v>0.99984628247282759</c:v>
                </c:pt>
                <c:pt idx="24381">
                  <c:v>0.99984628247282759</c:v>
                </c:pt>
                <c:pt idx="24382">
                  <c:v>0.9998312856409084</c:v>
                </c:pt>
                <c:pt idx="24383">
                  <c:v>0.99982003801696895</c:v>
                </c:pt>
                <c:pt idx="24384">
                  <c:v>0.99980504118504965</c:v>
                </c:pt>
                <c:pt idx="24385">
                  <c:v>0.9997937935611102</c:v>
                </c:pt>
                <c:pt idx="24386">
                  <c:v>0.99978254593717075</c:v>
                </c:pt>
                <c:pt idx="24387">
                  <c:v>0.9997712983132313</c:v>
                </c:pt>
                <c:pt idx="24388">
                  <c:v>0.99976005068929186</c:v>
                </c:pt>
                <c:pt idx="24389">
                  <c:v>0.99974505385737267</c:v>
                </c:pt>
                <c:pt idx="24390">
                  <c:v>0.99980504118504965</c:v>
                </c:pt>
                <c:pt idx="24391">
                  <c:v>0.99981253960100924</c:v>
                </c:pt>
                <c:pt idx="24392">
                  <c:v>0.99980129197706979</c:v>
                </c:pt>
                <c:pt idx="24393">
                  <c:v>0.99979754276909005</c:v>
                </c:pt>
                <c:pt idx="24394">
                  <c:v>0.99979004435313035</c:v>
                </c:pt>
                <c:pt idx="24395">
                  <c:v>0.99977879672919101</c:v>
                </c:pt>
                <c:pt idx="24396">
                  <c:v>0.99976754910525156</c:v>
                </c:pt>
                <c:pt idx="24397">
                  <c:v>0.99975630148131212</c:v>
                </c:pt>
                <c:pt idx="24398">
                  <c:v>0.99974130464939281</c:v>
                </c:pt>
                <c:pt idx="24399">
                  <c:v>0.99978254593717075</c:v>
                </c:pt>
                <c:pt idx="24400">
                  <c:v>0.9997937935611102</c:v>
                </c:pt>
                <c:pt idx="24401">
                  <c:v>0.99978254593717075</c:v>
                </c:pt>
                <c:pt idx="24402">
                  <c:v>0.99978629514515061</c:v>
                </c:pt>
                <c:pt idx="24403">
                  <c:v>0.99978629514515061</c:v>
                </c:pt>
                <c:pt idx="24404">
                  <c:v>0.99977504752121116</c:v>
                </c:pt>
                <c:pt idx="24405">
                  <c:v>0.99976379989727171</c:v>
                </c:pt>
                <c:pt idx="24406">
                  <c:v>0.99975630148131212</c:v>
                </c:pt>
                <c:pt idx="24407">
                  <c:v>0.99974130464939281</c:v>
                </c:pt>
                <c:pt idx="24408">
                  <c:v>0.99976005068929186</c:v>
                </c:pt>
                <c:pt idx="24409">
                  <c:v>0.99977504752121116</c:v>
                </c:pt>
                <c:pt idx="24410">
                  <c:v>0.9997712983132313</c:v>
                </c:pt>
                <c:pt idx="24411">
                  <c:v>0.9997712983132313</c:v>
                </c:pt>
                <c:pt idx="24412">
                  <c:v>0.99977504752121116</c:v>
                </c:pt>
                <c:pt idx="24413">
                  <c:v>0.9997712983132313</c:v>
                </c:pt>
                <c:pt idx="24414">
                  <c:v>0.99976379989727171</c:v>
                </c:pt>
                <c:pt idx="24415">
                  <c:v>0.99975255227333226</c:v>
                </c:pt>
                <c:pt idx="24416">
                  <c:v>0.99974130464939281</c:v>
                </c:pt>
                <c:pt idx="24417">
                  <c:v>0.99973380623343322</c:v>
                </c:pt>
                <c:pt idx="24418">
                  <c:v>0.99975630148131212</c:v>
                </c:pt>
                <c:pt idx="24419">
                  <c:v>0.99976005068929186</c:v>
                </c:pt>
                <c:pt idx="24420">
                  <c:v>0.99976379989727171</c:v>
                </c:pt>
                <c:pt idx="24421">
                  <c:v>0.9997712983132313</c:v>
                </c:pt>
                <c:pt idx="24422">
                  <c:v>0.99977504752121116</c:v>
                </c:pt>
                <c:pt idx="24423">
                  <c:v>0.99976754910525156</c:v>
                </c:pt>
                <c:pt idx="24424">
                  <c:v>0.99975630148131212</c:v>
                </c:pt>
                <c:pt idx="24425">
                  <c:v>0.99974505385737267</c:v>
                </c:pt>
                <c:pt idx="24426">
                  <c:v>0.99973755544141296</c:v>
                </c:pt>
                <c:pt idx="24427">
                  <c:v>0.99975630148131212</c:v>
                </c:pt>
                <c:pt idx="24428">
                  <c:v>0.99976379989727171</c:v>
                </c:pt>
                <c:pt idx="24429">
                  <c:v>0.99976754910525156</c:v>
                </c:pt>
                <c:pt idx="24430">
                  <c:v>0.99977504752121116</c:v>
                </c:pt>
                <c:pt idx="24431">
                  <c:v>0.99978254593717075</c:v>
                </c:pt>
                <c:pt idx="24432">
                  <c:v>0.99978254593717075</c:v>
                </c:pt>
                <c:pt idx="24433">
                  <c:v>0.99977504752121116</c:v>
                </c:pt>
                <c:pt idx="24434">
                  <c:v>0.99976005068929186</c:v>
                </c:pt>
                <c:pt idx="24435">
                  <c:v>0.99973755544141296</c:v>
                </c:pt>
                <c:pt idx="24436">
                  <c:v>0.99975255227333226</c:v>
                </c:pt>
                <c:pt idx="24437">
                  <c:v>0.99976379989727171</c:v>
                </c:pt>
                <c:pt idx="24438">
                  <c:v>0.9997712983132313</c:v>
                </c:pt>
                <c:pt idx="24439">
                  <c:v>0.99977879672919101</c:v>
                </c:pt>
                <c:pt idx="24440">
                  <c:v>0.99979004435313035</c:v>
                </c:pt>
                <c:pt idx="24441">
                  <c:v>0.9997937935611102</c:v>
                </c:pt>
                <c:pt idx="24442">
                  <c:v>0.99979004435313035</c:v>
                </c:pt>
                <c:pt idx="24443">
                  <c:v>0.99977879672919101</c:v>
                </c:pt>
                <c:pt idx="24444">
                  <c:v>0.99973755544141296</c:v>
                </c:pt>
                <c:pt idx="24445">
                  <c:v>0.99975255227333226</c:v>
                </c:pt>
                <c:pt idx="24446">
                  <c:v>0.99976379989727171</c:v>
                </c:pt>
                <c:pt idx="24447">
                  <c:v>0.99977504752121116</c:v>
                </c:pt>
                <c:pt idx="24448">
                  <c:v>0.99978629514515061</c:v>
                </c:pt>
                <c:pt idx="24449">
                  <c:v>0.9997937935611102</c:v>
                </c:pt>
                <c:pt idx="24450">
                  <c:v>0.99980129197706979</c:v>
                </c:pt>
                <c:pt idx="24451">
                  <c:v>0.99980504118504965</c:v>
                </c:pt>
                <c:pt idx="24452">
                  <c:v>0.99981253960100924</c:v>
                </c:pt>
                <c:pt idx="24453">
                  <c:v>0.99974130464939281</c:v>
                </c:pt>
                <c:pt idx="24454">
                  <c:v>0.99975630148131212</c:v>
                </c:pt>
                <c:pt idx="24455">
                  <c:v>0.99976379989727171</c:v>
                </c:pt>
                <c:pt idx="24456">
                  <c:v>0.99977504752121116</c:v>
                </c:pt>
                <c:pt idx="24457">
                  <c:v>0.99979004435313035</c:v>
                </c:pt>
                <c:pt idx="24458">
                  <c:v>0.99979754276909005</c:v>
                </c:pt>
                <c:pt idx="24459">
                  <c:v>0.99981253960100924</c:v>
                </c:pt>
                <c:pt idx="24460">
                  <c:v>0.99982378722494869</c:v>
                </c:pt>
                <c:pt idx="24461">
                  <c:v>0.99984628247282759</c:v>
                </c:pt>
                <c:pt idx="24462">
                  <c:v>0.99983878405686799</c:v>
                </c:pt>
                <c:pt idx="24463">
                  <c:v>0.99982753643292854</c:v>
                </c:pt>
                <c:pt idx="24464">
                  <c:v>0.9998162888089891</c:v>
                </c:pt>
                <c:pt idx="24465">
                  <c:v>0.99980504118504965</c:v>
                </c:pt>
                <c:pt idx="24466">
                  <c:v>0.9997937935611102</c:v>
                </c:pt>
                <c:pt idx="24467">
                  <c:v>0.99978254593717075</c:v>
                </c:pt>
                <c:pt idx="24468">
                  <c:v>0.99976754910525156</c:v>
                </c:pt>
                <c:pt idx="24469">
                  <c:v>0.99975630148131212</c:v>
                </c:pt>
                <c:pt idx="24470">
                  <c:v>0.99974130464939281</c:v>
                </c:pt>
                <c:pt idx="24471">
                  <c:v>0.99982003801696895</c:v>
                </c:pt>
                <c:pt idx="24472">
                  <c:v>0.9998087903930295</c:v>
                </c:pt>
                <c:pt idx="24473">
                  <c:v>0.99980129197706979</c:v>
                </c:pt>
                <c:pt idx="24474">
                  <c:v>0.99979754276909005</c:v>
                </c:pt>
                <c:pt idx="24475">
                  <c:v>0.99978629514515061</c:v>
                </c:pt>
                <c:pt idx="24476">
                  <c:v>0.99977504752121116</c:v>
                </c:pt>
                <c:pt idx="24477">
                  <c:v>0.99976379989727171</c:v>
                </c:pt>
                <c:pt idx="24478">
                  <c:v>0.99975630148131212</c:v>
                </c:pt>
                <c:pt idx="24479">
                  <c:v>0.99973755544141296</c:v>
                </c:pt>
                <c:pt idx="24480">
                  <c:v>0.99980129197706979</c:v>
                </c:pt>
                <c:pt idx="24481">
                  <c:v>0.9997937935611102</c:v>
                </c:pt>
                <c:pt idx="24482">
                  <c:v>0.99978629514515061</c:v>
                </c:pt>
                <c:pt idx="24483">
                  <c:v>0.99979004435313035</c:v>
                </c:pt>
                <c:pt idx="24484">
                  <c:v>0.99978254593717075</c:v>
                </c:pt>
                <c:pt idx="24485">
                  <c:v>0.99977504752121116</c:v>
                </c:pt>
                <c:pt idx="24486">
                  <c:v>0.99976379989727171</c:v>
                </c:pt>
                <c:pt idx="24487">
                  <c:v>0.99975630148131212</c:v>
                </c:pt>
                <c:pt idx="24488">
                  <c:v>0.99974130464939281</c:v>
                </c:pt>
                <c:pt idx="24489">
                  <c:v>0.99976754910525156</c:v>
                </c:pt>
                <c:pt idx="24490">
                  <c:v>0.99977504752121116</c:v>
                </c:pt>
                <c:pt idx="24491">
                  <c:v>0.99977504752121116</c:v>
                </c:pt>
                <c:pt idx="24492">
                  <c:v>0.99977879672919101</c:v>
                </c:pt>
                <c:pt idx="24493">
                  <c:v>0.99977504752121116</c:v>
                </c:pt>
                <c:pt idx="24494">
                  <c:v>0.9997712983132313</c:v>
                </c:pt>
                <c:pt idx="24495">
                  <c:v>0.99976379989727171</c:v>
                </c:pt>
                <c:pt idx="24496">
                  <c:v>0.99975255227333226</c:v>
                </c:pt>
                <c:pt idx="24497">
                  <c:v>0.99974130464939281</c:v>
                </c:pt>
                <c:pt idx="24498">
                  <c:v>0.99973755544141296</c:v>
                </c:pt>
                <c:pt idx="24499">
                  <c:v>0.99975630148131212</c:v>
                </c:pt>
                <c:pt idx="24500">
                  <c:v>0.99976379989727171</c:v>
                </c:pt>
                <c:pt idx="24501">
                  <c:v>0.99976754910525156</c:v>
                </c:pt>
                <c:pt idx="24502">
                  <c:v>0.9997712983132313</c:v>
                </c:pt>
                <c:pt idx="24503">
                  <c:v>0.9997712983132313</c:v>
                </c:pt>
                <c:pt idx="24504">
                  <c:v>0.99976379989727171</c:v>
                </c:pt>
                <c:pt idx="24505">
                  <c:v>0.99975255227333226</c:v>
                </c:pt>
                <c:pt idx="24506">
                  <c:v>0.99974130464939281</c:v>
                </c:pt>
                <c:pt idx="24507">
                  <c:v>0.99973755544141296</c:v>
                </c:pt>
                <c:pt idx="24508">
                  <c:v>0.99975255227333226</c:v>
                </c:pt>
                <c:pt idx="24509">
                  <c:v>0.99976379989727171</c:v>
                </c:pt>
                <c:pt idx="24510">
                  <c:v>0.99976754910525156</c:v>
                </c:pt>
                <c:pt idx="24511">
                  <c:v>0.9997712983132313</c:v>
                </c:pt>
                <c:pt idx="24512">
                  <c:v>0.99977879672919101</c:v>
                </c:pt>
                <c:pt idx="24513">
                  <c:v>0.9997712983132313</c:v>
                </c:pt>
                <c:pt idx="24514">
                  <c:v>0.99976379989727171</c:v>
                </c:pt>
                <c:pt idx="24515">
                  <c:v>0.99976379989727171</c:v>
                </c:pt>
                <c:pt idx="24516">
                  <c:v>0.99973755544141296</c:v>
                </c:pt>
                <c:pt idx="24517">
                  <c:v>0.99975255227333226</c:v>
                </c:pt>
                <c:pt idx="24518">
                  <c:v>0.99976379989727171</c:v>
                </c:pt>
                <c:pt idx="24519">
                  <c:v>0.9997712983132313</c:v>
                </c:pt>
                <c:pt idx="24520">
                  <c:v>0.99977879672919101</c:v>
                </c:pt>
                <c:pt idx="24521">
                  <c:v>0.99978629514515061</c:v>
                </c:pt>
                <c:pt idx="24522">
                  <c:v>0.99978254593717075</c:v>
                </c:pt>
                <c:pt idx="24523">
                  <c:v>0.99977879672919101</c:v>
                </c:pt>
                <c:pt idx="24524">
                  <c:v>0.99978629514515061</c:v>
                </c:pt>
                <c:pt idx="24525">
                  <c:v>0.99973755544141296</c:v>
                </c:pt>
                <c:pt idx="24526">
                  <c:v>0.99975255227333226</c:v>
                </c:pt>
                <c:pt idx="24527">
                  <c:v>0.99976379989727171</c:v>
                </c:pt>
                <c:pt idx="24528">
                  <c:v>0.99977504752121116</c:v>
                </c:pt>
                <c:pt idx="24529">
                  <c:v>0.99978254593717075</c:v>
                </c:pt>
                <c:pt idx="24530">
                  <c:v>0.9997937935611102</c:v>
                </c:pt>
                <c:pt idx="24531">
                  <c:v>0.9997937935611102</c:v>
                </c:pt>
                <c:pt idx="24532">
                  <c:v>0.99980504118504965</c:v>
                </c:pt>
                <c:pt idx="24533">
                  <c:v>0.99981253960100924</c:v>
                </c:pt>
                <c:pt idx="24534">
                  <c:v>0.99974130464939281</c:v>
                </c:pt>
                <c:pt idx="24535">
                  <c:v>0.99975630148131212</c:v>
                </c:pt>
                <c:pt idx="24536">
                  <c:v>0.99976754910525156</c:v>
                </c:pt>
                <c:pt idx="24537">
                  <c:v>0.99977504752121116</c:v>
                </c:pt>
                <c:pt idx="24538">
                  <c:v>0.99978629514515061</c:v>
                </c:pt>
                <c:pt idx="24539">
                  <c:v>0.99979754276909005</c:v>
                </c:pt>
                <c:pt idx="24540">
                  <c:v>0.99981253960100924</c:v>
                </c:pt>
                <c:pt idx="24541">
                  <c:v>0.99982378722494869</c:v>
                </c:pt>
                <c:pt idx="24542">
                  <c:v>0.99984253326484784</c:v>
                </c:pt>
                <c:pt idx="24543">
                  <c:v>0.99984253326484784</c:v>
                </c:pt>
                <c:pt idx="24544">
                  <c:v>0.99982753643292854</c:v>
                </c:pt>
                <c:pt idx="24545">
                  <c:v>0.9998162888089891</c:v>
                </c:pt>
                <c:pt idx="24546">
                  <c:v>0.99980129197706979</c:v>
                </c:pt>
                <c:pt idx="24547">
                  <c:v>0.9997937935611102</c:v>
                </c:pt>
                <c:pt idx="24548">
                  <c:v>0.99978254593717075</c:v>
                </c:pt>
                <c:pt idx="24549">
                  <c:v>0.9997712983132313</c:v>
                </c:pt>
                <c:pt idx="24550">
                  <c:v>0.99976005068929186</c:v>
                </c:pt>
                <c:pt idx="24551">
                  <c:v>0.99974505385737267</c:v>
                </c:pt>
                <c:pt idx="24552">
                  <c:v>0.9998162888089891</c:v>
                </c:pt>
                <c:pt idx="24553">
                  <c:v>0.9998087903930295</c:v>
                </c:pt>
                <c:pt idx="24554">
                  <c:v>0.99980129197706979</c:v>
                </c:pt>
                <c:pt idx="24555">
                  <c:v>0.9997937935611102</c:v>
                </c:pt>
                <c:pt idx="24556">
                  <c:v>0.99978629514515061</c:v>
                </c:pt>
                <c:pt idx="24557">
                  <c:v>0.99977879672919101</c:v>
                </c:pt>
                <c:pt idx="24558">
                  <c:v>0.99976754910525156</c:v>
                </c:pt>
                <c:pt idx="24559">
                  <c:v>0.99975630148131212</c:v>
                </c:pt>
                <c:pt idx="24560">
                  <c:v>0.99974130464939281</c:v>
                </c:pt>
                <c:pt idx="24561">
                  <c:v>0.9997937935611102</c:v>
                </c:pt>
                <c:pt idx="24562">
                  <c:v>0.99979004435313035</c:v>
                </c:pt>
                <c:pt idx="24563">
                  <c:v>0.99979004435313035</c:v>
                </c:pt>
                <c:pt idx="24564">
                  <c:v>0.99978629514515061</c:v>
                </c:pt>
                <c:pt idx="24565">
                  <c:v>0.99977879672919101</c:v>
                </c:pt>
                <c:pt idx="24566">
                  <c:v>0.99977504752121116</c:v>
                </c:pt>
                <c:pt idx="24567">
                  <c:v>0.99976754910525156</c:v>
                </c:pt>
                <c:pt idx="24568">
                  <c:v>0.99975630148131212</c:v>
                </c:pt>
                <c:pt idx="24569">
                  <c:v>0.99974130464939281</c:v>
                </c:pt>
                <c:pt idx="24570">
                  <c:v>0.99976754910525156</c:v>
                </c:pt>
                <c:pt idx="24571">
                  <c:v>0.99976754910525156</c:v>
                </c:pt>
                <c:pt idx="24572">
                  <c:v>0.99977879672919101</c:v>
                </c:pt>
                <c:pt idx="24573">
                  <c:v>0.99978254593717075</c:v>
                </c:pt>
                <c:pt idx="24574">
                  <c:v>0.99977504752121116</c:v>
                </c:pt>
                <c:pt idx="24575">
                  <c:v>0.99977504752121116</c:v>
                </c:pt>
                <c:pt idx="24576">
                  <c:v>0.99976379989727171</c:v>
                </c:pt>
                <c:pt idx="24577">
                  <c:v>0.99975630148131212</c:v>
                </c:pt>
                <c:pt idx="24578">
                  <c:v>0.99974130464939281</c:v>
                </c:pt>
                <c:pt idx="24579">
                  <c:v>0.99973755544141296</c:v>
                </c:pt>
                <c:pt idx="24580">
                  <c:v>0.99975255227333226</c:v>
                </c:pt>
                <c:pt idx="24581">
                  <c:v>0.99976754910525156</c:v>
                </c:pt>
                <c:pt idx="24582">
                  <c:v>0.9997712983132313</c:v>
                </c:pt>
                <c:pt idx="24583">
                  <c:v>0.9997712983132313</c:v>
                </c:pt>
                <c:pt idx="24584">
                  <c:v>0.9997712983132313</c:v>
                </c:pt>
                <c:pt idx="24585">
                  <c:v>0.99976379989727171</c:v>
                </c:pt>
                <c:pt idx="24586">
                  <c:v>0.99975630148131212</c:v>
                </c:pt>
                <c:pt idx="24587">
                  <c:v>0.99974130464939281</c:v>
                </c:pt>
                <c:pt idx="24588">
                  <c:v>0.99973380623343322</c:v>
                </c:pt>
                <c:pt idx="24589">
                  <c:v>0.99974880306535241</c:v>
                </c:pt>
                <c:pt idx="24590">
                  <c:v>0.99976379989727171</c:v>
                </c:pt>
                <c:pt idx="24591">
                  <c:v>0.9997712983132313</c:v>
                </c:pt>
                <c:pt idx="24592">
                  <c:v>0.9997712983132313</c:v>
                </c:pt>
                <c:pt idx="24593">
                  <c:v>0.99977504752121116</c:v>
                </c:pt>
                <c:pt idx="24594">
                  <c:v>0.9997712983132313</c:v>
                </c:pt>
                <c:pt idx="24595">
                  <c:v>0.99976379989727171</c:v>
                </c:pt>
                <c:pt idx="24596">
                  <c:v>0.99976379989727171</c:v>
                </c:pt>
                <c:pt idx="24597">
                  <c:v>0.99973380623343322</c:v>
                </c:pt>
                <c:pt idx="24598">
                  <c:v>0.99974880306535241</c:v>
                </c:pt>
                <c:pt idx="24599">
                  <c:v>0.99976379989727171</c:v>
                </c:pt>
                <c:pt idx="24600">
                  <c:v>0.9997712983132313</c:v>
                </c:pt>
                <c:pt idx="24601">
                  <c:v>0.99977879672919101</c:v>
                </c:pt>
                <c:pt idx="24602">
                  <c:v>0.99978254593717075</c:v>
                </c:pt>
                <c:pt idx="24603">
                  <c:v>0.99978254593717075</c:v>
                </c:pt>
                <c:pt idx="24604">
                  <c:v>0.99977879672919101</c:v>
                </c:pt>
                <c:pt idx="24605">
                  <c:v>0.99978629514515061</c:v>
                </c:pt>
                <c:pt idx="24606">
                  <c:v>0.99973380623343322</c:v>
                </c:pt>
                <c:pt idx="24607">
                  <c:v>0.99975255227333226</c:v>
                </c:pt>
                <c:pt idx="24608">
                  <c:v>0.99976379989727171</c:v>
                </c:pt>
                <c:pt idx="24609">
                  <c:v>0.99977504752121116</c:v>
                </c:pt>
                <c:pt idx="24610">
                  <c:v>0.99978629514515061</c:v>
                </c:pt>
                <c:pt idx="24611">
                  <c:v>0.99979004435313035</c:v>
                </c:pt>
                <c:pt idx="24612">
                  <c:v>0.9997937935611102</c:v>
                </c:pt>
                <c:pt idx="24613">
                  <c:v>0.99980129197706979</c:v>
                </c:pt>
                <c:pt idx="24614">
                  <c:v>0.99981253960100924</c:v>
                </c:pt>
                <c:pt idx="24615">
                  <c:v>0.99973755544141296</c:v>
                </c:pt>
                <c:pt idx="24616">
                  <c:v>0.99975255227333226</c:v>
                </c:pt>
                <c:pt idx="24617">
                  <c:v>0.99976754910525156</c:v>
                </c:pt>
                <c:pt idx="24618">
                  <c:v>0.99977879672919101</c:v>
                </c:pt>
                <c:pt idx="24619">
                  <c:v>0.99978629514515061</c:v>
                </c:pt>
                <c:pt idx="24620">
                  <c:v>0.99980129197706979</c:v>
                </c:pt>
                <c:pt idx="24621">
                  <c:v>0.99981253960100924</c:v>
                </c:pt>
                <c:pt idx="24622">
                  <c:v>0.99982378722494869</c:v>
                </c:pt>
                <c:pt idx="24623">
                  <c:v>0.99984253326484784</c:v>
                </c:pt>
                <c:pt idx="24624">
                  <c:v>0.99984628247282759</c:v>
                </c:pt>
                <c:pt idx="24625">
                  <c:v>0.99983503484888814</c:v>
                </c:pt>
                <c:pt idx="24626">
                  <c:v>0.99981253960100924</c:v>
                </c:pt>
                <c:pt idx="24627">
                  <c:v>0.99980129197706979</c:v>
                </c:pt>
                <c:pt idx="24628">
                  <c:v>0.99979004435313035</c:v>
                </c:pt>
                <c:pt idx="24629">
                  <c:v>0.99978254593717075</c:v>
                </c:pt>
                <c:pt idx="24630">
                  <c:v>0.9997712983132313</c:v>
                </c:pt>
                <c:pt idx="24631">
                  <c:v>0.99975630148131212</c:v>
                </c:pt>
                <c:pt idx="24632">
                  <c:v>0.99974505385737267</c:v>
                </c:pt>
                <c:pt idx="24633">
                  <c:v>0.9998162888089891</c:v>
                </c:pt>
                <c:pt idx="24634">
                  <c:v>0.9998087903930295</c:v>
                </c:pt>
                <c:pt idx="24635">
                  <c:v>0.99980129197706979</c:v>
                </c:pt>
                <c:pt idx="24636">
                  <c:v>0.9997937935611102</c:v>
                </c:pt>
                <c:pt idx="24637">
                  <c:v>0.99978629514515061</c:v>
                </c:pt>
                <c:pt idx="24638">
                  <c:v>0.99977504752121116</c:v>
                </c:pt>
                <c:pt idx="24639">
                  <c:v>0.99976754910525156</c:v>
                </c:pt>
                <c:pt idx="24640">
                  <c:v>0.99975255227333226</c:v>
                </c:pt>
                <c:pt idx="24641">
                  <c:v>0.99973755544141296</c:v>
                </c:pt>
                <c:pt idx="24642">
                  <c:v>0.99978629514515061</c:v>
                </c:pt>
                <c:pt idx="24643">
                  <c:v>0.99977879672919101</c:v>
                </c:pt>
                <c:pt idx="24644">
                  <c:v>0.99979004435313035</c:v>
                </c:pt>
                <c:pt idx="24645">
                  <c:v>0.99978629514515061</c:v>
                </c:pt>
                <c:pt idx="24646">
                  <c:v>0.99978254593717075</c:v>
                </c:pt>
                <c:pt idx="24647">
                  <c:v>0.99977504752121116</c:v>
                </c:pt>
                <c:pt idx="24648">
                  <c:v>0.99976754910525156</c:v>
                </c:pt>
                <c:pt idx="24649">
                  <c:v>0.99974880306535241</c:v>
                </c:pt>
                <c:pt idx="24650">
                  <c:v>0.99973755544141296</c:v>
                </c:pt>
                <c:pt idx="24651">
                  <c:v>0.99976005068929186</c:v>
                </c:pt>
                <c:pt idx="24652">
                  <c:v>0.99976379989727171</c:v>
                </c:pt>
                <c:pt idx="24653">
                  <c:v>0.99977879672919101</c:v>
                </c:pt>
                <c:pt idx="24654">
                  <c:v>0.99977879672919101</c:v>
                </c:pt>
                <c:pt idx="24655">
                  <c:v>0.99977879672919101</c:v>
                </c:pt>
                <c:pt idx="24656">
                  <c:v>0.99977504752121116</c:v>
                </c:pt>
                <c:pt idx="24657">
                  <c:v>0.99976379989727171</c:v>
                </c:pt>
                <c:pt idx="24658">
                  <c:v>0.99975255227333226</c:v>
                </c:pt>
                <c:pt idx="24659">
                  <c:v>0.99973755544141296</c:v>
                </c:pt>
                <c:pt idx="24660">
                  <c:v>0.99973755544141296</c:v>
                </c:pt>
                <c:pt idx="24661">
                  <c:v>0.99974880306535241</c:v>
                </c:pt>
                <c:pt idx="24662">
                  <c:v>0.99976379989727171</c:v>
                </c:pt>
                <c:pt idx="24663">
                  <c:v>0.9997712983132313</c:v>
                </c:pt>
                <c:pt idx="24664">
                  <c:v>0.9997712983132313</c:v>
                </c:pt>
                <c:pt idx="24665">
                  <c:v>0.99977504752121116</c:v>
                </c:pt>
                <c:pt idx="24666">
                  <c:v>0.99976379989727171</c:v>
                </c:pt>
                <c:pt idx="24667">
                  <c:v>0.99975255227333226</c:v>
                </c:pt>
                <c:pt idx="24668">
                  <c:v>0.99974505385737267</c:v>
                </c:pt>
                <c:pt idx="24669">
                  <c:v>0.99973380623343322</c:v>
                </c:pt>
                <c:pt idx="24670">
                  <c:v>0.99974505385737267</c:v>
                </c:pt>
                <c:pt idx="24671">
                  <c:v>0.99976005068929186</c:v>
                </c:pt>
                <c:pt idx="24672">
                  <c:v>0.9997712983132313</c:v>
                </c:pt>
                <c:pt idx="24673">
                  <c:v>0.9997712983132313</c:v>
                </c:pt>
                <c:pt idx="24674">
                  <c:v>0.99977504752121116</c:v>
                </c:pt>
                <c:pt idx="24675">
                  <c:v>0.99977504752121116</c:v>
                </c:pt>
                <c:pt idx="24676">
                  <c:v>0.9997712983132313</c:v>
                </c:pt>
                <c:pt idx="24677">
                  <c:v>0.99976379989727171</c:v>
                </c:pt>
                <c:pt idx="24678">
                  <c:v>0.99973380623343322</c:v>
                </c:pt>
                <c:pt idx="24679">
                  <c:v>0.99974880306535241</c:v>
                </c:pt>
                <c:pt idx="24680">
                  <c:v>0.99976005068929186</c:v>
                </c:pt>
                <c:pt idx="24681">
                  <c:v>0.9997712983132313</c:v>
                </c:pt>
                <c:pt idx="24682">
                  <c:v>0.99977879672919101</c:v>
                </c:pt>
                <c:pt idx="24683">
                  <c:v>0.99977879672919101</c:v>
                </c:pt>
                <c:pt idx="24684">
                  <c:v>0.99978629514515061</c:v>
                </c:pt>
                <c:pt idx="24685">
                  <c:v>0.99978254593717075</c:v>
                </c:pt>
                <c:pt idx="24686">
                  <c:v>0.99978629514515061</c:v>
                </c:pt>
                <c:pt idx="24687">
                  <c:v>0.99973755544141296</c:v>
                </c:pt>
                <c:pt idx="24688">
                  <c:v>0.99975255227333226</c:v>
                </c:pt>
                <c:pt idx="24689">
                  <c:v>0.99976379989727171</c:v>
                </c:pt>
                <c:pt idx="24690">
                  <c:v>0.99977504752121116</c:v>
                </c:pt>
                <c:pt idx="24691">
                  <c:v>0.99978629514515061</c:v>
                </c:pt>
                <c:pt idx="24692">
                  <c:v>0.99979004435313035</c:v>
                </c:pt>
                <c:pt idx="24693">
                  <c:v>0.99980129197706979</c:v>
                </c:pt>
                <c:pt idx="24694">
                  <c:v>0.99980129197706979</c:v>
                </c:pt>
                <c:pt idx="24695">
                  <c:v>0.99981253960100924</c:v>
                </c:pt>
                <c:pt idx="24696">
                  <c:v>0.99974130464939281</c:v>
                </c:pt>
                <c:pt idx="24697">
                  <c:v>0.99975630148131212</c:v>
                </c:pt>
                <c:pt idx="24698">
                  <c:v>0.99976754910525156</c:v>
                </c:pt>
                <c:pt idx="24699">
                  <c:v>0.99977879672919101</c:v>
                </c:pt>
                <c:pt idx="24700">
                  <c:v>0.99979004435313035</c:v>
                </c:pt>
                <c:pt idx="24701">
                  <c:v>0.99980129197706979</c:v>
                </c:pt>
                <c:pt idx="24702">
                  <c:v>0.99981253960100924</c:v>
                </c:pt>
                <c:pt idx="24703">
                  <c:v>0.99982378722494869</c:v>
                </c:pt>
                <c:pt idx="24704">
                  <c:v>0.99983878405686799</c:v>
                </c:pt>
                <c:pt idx="24705">
                  <c:v>0.99984628247282759</c:v>
                </c:pt>
                <c:pt idx="24706">
                  <c:v>0.99982753643292854</c:v>
                </c:pt>
                <c:pt idx="24707">
                  <c:v>0.9998162888089891</c:v>
                </c:pt>
                <c:pt idx="24708">
                  <c:v>0.99980504118504965</c:v>
                </c:pt>
                <c:pt idx="24709">
                  <c:v>0.99979004435313035</c:v>
                </c:pt>
                <c:pt idx="24710">
                  <c:v>0.99977879672919101</c:v>
                </c:pt>
                <c:pt idx="24711">
                  <c:v>0.9997712983132313</c:v>
                </c:pt>
                <c:pt idx="24712">
                  <c:v>0.99976005068929186</c:v>
                </c:pt>
                <c:pt idx="24713">
                  <c:v>0.99974505385737267</c:v>
                </c:pt>
                <c:pt idx="24714">
                  <c:v>0.9998162888089891</c:v>
                </c:pt>
                <c:pt idx="24715">
                  <c:v>0.9998087903930295</c:v>
                </c:pt>
                <c:pt idx="24716">
                  <c:v>0.99980129197706979</c:v>
                </c:pt>
                <c:pt idx="24717">
                  <c:v>0.9997937935611102</c:v>
                </c:pt>
                <c:pt idx="24718">
                  <c:v>0.99978254593717075</c:v>
                </c:pt>
                <c:pt idx="24719">
                  <c:v>0.99977504752121116</c:v>
                </c:pt>
                <c:pt idx="24720">
                  <c:v>0.99976754910525156</c:v>
                </c:pt>
                <c:pt idx="24721">
                  <c:v>0.99975255227333226</c:v>
                </c:pt>
                <c:pt idx="24722">
                  <c:v>0.99973755544141296</c:v>
                </c:pt>
                <c:pt idx="24723">
                  <c:v>0.99978629514515061</c:v>
                </c:pt>
                <c:pt idx="24724">
                  <c:v>0.99978254593717075</c:v>
                </c:pt>
                <c:pt idx="24725">
                  <c:v>0.99978629514515061</c:v>
                </c:pt>
                <c:pt idx="24726">
                  <c:v>0.99978629514515061</c:v>
                </c:pt>
                <c:pt idx="24727">
                  <c:v>0.99977879672919101</c:v>
                </c:pt>
                <c:pt idx="24728">
                  <c:v>0.99977504752121116</c:v>
                </c:pt>
                <c:pt idx="24729">
                  <c:v>0.99976379989727171</c:v>
                </c:pt>
                <c:pt idx="24730">
                  <c:v>0.99974880306535241</c:v>
                </c:pt>
                <c:pt idx="24731">
                  <c:v>0.99973380623343322</c:v>
                </c:pt>
                <c:pt idx="24732">
                  <c:v>0.99975630148131212</c:v>
                </c:pt>
                <c:pt idx="24733">
                  <c:v>0.99976379989727171</c:v>
                </c:pt>
                <c:pt idx="24734">
                  <c:v>0.99977879672919101</c:v>
                </c:pt>
                <c:pt idx="24735">
                  <c:v>0.99977879672919101</c:v>
                </c:pt>
                <c:pt idx="24736">
                  <c:v>0.99977504752121116</c:v>
                </c:pt>
                <c:pt idx="24737">
                  <c:v>0.99977504752121116</c:v>
                </c:pt>
                <c:pt idx="24738">
                  <c:v>0.99976379989727171</c:v>
                </c:pt>
                <c:pt idx="24739">
                  <c:v>0.99974880306535241</c:v>
                </c:pt>
                <c:pt idx="24740">
                  <c:v>0.99973380623343322</c:v>
                </c:pt>
                <c:pt idx="24741">
                  <c:v>0.99973380623343322</c:v>
                </c:pt>
                <c:pt idx="24742">
                  <c:v>0.99975255227333226</c:v>
                </c:pt>
                <c:pt idx="24743">
                  <c:v>0.99976754910525156</c:v>
                </c:pt>
                <c:pt idx="24744">
                  <c:v>0.99977504752121116</c:v>
                </c:pt>
                <c:pt idx="24745">
                  <c:v>0.9997712983132313</c:v>
                </c:pt>
                <c:pt idx="24746">
                  <c:v>0.9997712983132313</c:v>
                </c:pt>
                <c:pt idx="24747">
                  <c:v>0.99976379989727171</c:v>
                </c:pt>
                <c:pt idx="24748">
                  <c:v>0.99975630148131212</c:v>
                </c:pt>
                <c:pt idx="24749">
                  <c:v>0.99975255227333226</c:v>
                </c:pt>
                <c:pt idx="24750">
                  <c:v>0.99973380623343322</c:v>
                </c:pt>
                <c:pt idx="24751">
                  <c:v>0.99974505385737267</c:v>
                </c:pt>
                <c:pt idx="24752">
                  <c:v>0.99976005068929186</c:v>
                </c:pt>
                <c:pt idx="24753">
                  <c:v>0.99977504752121116</c:v>
                </c:pt>
                <c:pt idx="24754">
                  <c:v>0.9997712983132313</c:v>
                </c:pt>
                <c:pt idx="24755">
                  <c:v>0.9997712983132313</c:v>
                </c:pt>
                <c:pt idx="24756">
                  <c:v>0.99977879672919101</c:v>
                </c:pt>
                <c:pt idx="24757">
                  <c:v>0.99977504752121116</c:v>
                </c:pt>
                <c:pt idx="24758">
                  <c:v>0.9997712983132313</c:v>
                </c:pt>
                <c:pt idx="24759">
                  <c:v>0.99973380623343322</c:v>
                </c:pt>
                <c:pt idx="24760">
                  <c:v>0.99974880306535241</c:v>
                </c:pt>
                <c:pt idx="24761">
                  <c:v>0.99976005068929186</c:v>
                </c:pt>
                <c:pt idx="24762">
                  <c:v>0.9997712983132313</c:v>
                </c:pt>
                <c:pt idx="24763">
                  <c:v>0.99977504752121116</c:v>
                </c:pt>
                <c:pt idx="24764">
                  <c:v>0.99978254593717075</c:v>
                </c:pt>
                <c:pt idx="24765">
                  <c:v>0.99979004435313035</c:v>
                </c:pt>
                <c:pt idx="24766">
                  <c:v>0.99979004435313035</c:v>
                </c:pt>
                <c:pt idx="24767">
                  <c:v>0.99978629514515061</c:v>
                </c:pt>
                <c:pt idx="24768">
                  <c:v>0.99973755544141296</c:v>
                </c:pt>
                <c:pt idx="24769">
                  <c:v>0.99975255227333226</c:v>
                </c:pt>
                <c:pt idx="24770">
                  <c:v>0.99976379989727171</c:v>
                </c:pt>
                <c:pt idx="24771">
                  <c:v>0.99977504752121116</c:v>
                </c:pt>
                <c:pt idx="24772">
                  <c:v>0.99978254593717075</c:v>
                </c:pt>
                <c:pt idx="24773">
                  <c:v>0.9997937935611102</c:v>
                </c:pt>
                <c:pt idx="24774">
                  <c:v>0.99980129197706979</c:v>
                </c:pt>
                <c:pt idx="24775">
                  <c:v>0.99980504118504965</c:v>
                </c:pt>
                <c:pt idx="24776">
                  <c:v>0.99981253960100924</c:v>
                </c:pt>
                <c:pt idx="24777">
                  <c:v>0.99974130464939281</c:v>
                </c:pt>
                <c:pt idx="24778">
                  <c:v>0.99975630148131212</c:v>
                </c:pt>
                <c:pt idx="24779">
                  <c:v>0.99976754910525156</c:v>
                </c:pt>
                <c:pt idx="24780">
                  <c:v>0.99977879672919101</c:v>
                </c:pt>
                <c:pt idx="24781">
                  <c:v>0.99979004435313035</c:v>
                </c:pt>
                <c:pt idx="24782">
                  <c:v>0.99980504118504965</c:v>
                </c:pt>
                <c:pt idx="24783">
                  <c:v>0.99981253960100924</c:v>
                </c:pt>
                <c:pt idx="24784">
                  <c:v>0.99982753643292854</c:v>
                </c:pt>
                <c:pt idx="24785">
                  <c:v>0.99983878405686799</c:v>
                </c:pt>
                <c:pt idx="24786">
                  <c:v>0.99984628247282759</c:v>
                </c:pt>
                <c:pt idx="24787">
                  <c:v>0.99982378722494869</c:v>
                </c:pt>
                <c:pt idx="24788">
                  <c:v>0.9998162888089891</c:v>
                </c:pt>
                <c:pt idx="24789">
                  <c:v>0.99980504118504965</c:v>
                </c:pt>
                <c:pt idx="24790">
                  <c:v>0.99979004435313035</c:v>
                </c:pt>
                <c:pt idx="24791">
                  <c:v>0.99977879672919101</c:v>
                </c:pt>
                <c:pt idx="24792">
                  <c:v>0.9997712983132313</c:v>
                </c:pt>
                <c:pt idx="24793">
                  <c:v>0.99975630148131212</c:v>
                </c:pt>
                <c:pt idx="24794">
                  <c:v>0.99974880306535241</c:v>
                </c:pt>
                <c:pt idx="24795">
                  <c:v>0.9998162888089891</c:v>
                </c:pt>
                <c:pt idx="24796">
                  <c:v>0.9998087903930295</c:v>
                </c:pt>
                <c:pt idx="24797">
                  <c:v>0.99980129197706979</c:v>
                </c:pt>
                <c:pt idx="24798">
                  <c:v>0.9997937935611102</c:v>
                </c:pt>
                <c:pt idx="24799">
                  <c:v>0.99978254593717075</c:v>
                </c:pt>
                <c:pt idx="24800">
                  <c:v>0.99977504752121116</c:v>
                </c:pt>
                <c:pt idx="24801">
                  <c:v>0.99976754910525156</c:v>
                </c:pt>
                <c:pt idx="24802">
                  <c:v>0.99975255227333226</c:v>
                </c:pt>
                <c:pt idx="24803">
                  <c:v>0.99973755544141296</c:v>
                </c:pt>
                <c:pt idx="24804">
                  <c:v>0.99979004435313035</c:v>
                </c:pt>
                <c:pt idx="24805">
                  <c:v>0.99979004435313035</c:v>
                </c:pt>
                <c:pt idx="24806">
                  <c:v>0.99978254593717075</c:v>
                </c:pt>
                <c:pt idx="24807">
                  <c:v>0.99978629514515061</c:v>
                </c:pt>
                <c:pt idx="24808">
                  <c:v>0.99978254593717075</c:v>
                </c:pt>
                <c:pt idx="24809">
                  <c:v>0.99977504752121116</c:v>
                </c:pt>
                <c:pt idx="24810">
                  <c:v>0.99976754910525156</c:v>
                </c:pt>
                <c:pt idx="24811">
                  <c:v>0.99975255227333226</c:v>
                </c:pt>
                <c:pt idx="24812">
                  <c:v>0.99973755544141296</c:v>
                </c:pt>
                <c:pt idx="24813">
                  <c:v>0.99976754910525156</c:v>
                </c:pt>
                <c:pt idx="24814">
                  <c:v>0.9997712983132313</c:v>
                </c:pt>
                <c:pt idx="24815">
                  <c:v>0.9997712983132313</c:v>
                </c:pt>
                <c:pt idx="24816">
                  <c:v>0.99978254593717075</c:v>
                </c:pt>
                <c:pt idx="24817">
                  <c:v>0.99977879672919101</c:v>
                </c:pt>
                <c:pt idx="24818">
                  <c:v>0.99977504752121116</c:v>
                </c:pt>
                <c:pt idx="24819">
                  <c:v>0.99976754910525156</c:v>
                </c:pt>
                <c:pt idx="24820">
                  <c:v>0.99975255227333226</c:v>
                </c:pt>
                <c:pt idx="24821">
                  <c:v>0.99973755544141296</c:v>
                </c:pt>
                <c:pt idx="24822">
                  <c:v>0.99974505385737267</c:v>
                </c:pt>
                <c:pt idx="24823">
                  <c:v>0.99975255227333226</c:v>
                </c:pt>
                <c:pt idx="24824">
                  <c:v>0.99976379989727171</c:v>
                </c:pt>
                <c:pt idx="24825">
                  <c:v>0.99977879672919101</c:v>
                </c:pt>
                <c:pt idx="24826">
                  <c:v>0.99977504752121116</c:v>
                </c:pt>
                <c:pt idx="24827">
                  <c:v>0.9997712983132313</c:v>
                </c:pt>
                <c:pt idx="24828">
                  <c:v>0.99976379989727171</c:v>
                </c:pt>
                <c:pt idx="24829">
                  <c:v>0.99975630148131212</c:v>
                </c:pt>
                <c:pt idx="24830">
                  <c:v>0.99974880306535241</c:v>
                </c:pt>
                <c:pt idx="24831">
                  <c:v>0.99973380623343322</c:v>
                </c:pt>
                <c:pt idx="24832">
                  <c:v>0.99974880306535241</c:v>
                </c:pt>
                <c:pt idx="24833">
                  <c:v>0.99976379989727171</c:v>
                </c:pt>
                <c:pt idx="24834">
                  <c:v>0.99977504752121116</c:v>
                </c:pt>
                <c:pt idx="24835">
                  <c:v>0.99977504752121116</c:v>
                </c:pt>
                <c:pt idx="24836">
                  <c:v>0.99976754910525156</c:v>
                </c:pt>
                <c:pt idx="24837">
                  <c:v>0.99977504752121116</c:v>
                </c:pt>
                <c:pt idx="24838">
                  <c:v>0.99977504752121116</c:v>
                </c:pt>
                <c:pt idx="24839">
                  <c:v>0.99976754910525156</c:v>
                </c:pt>
                <c:pt idx="24840">
                  <c:v>0.99973380623343322</c:v>
                </c:pt>
                <c:pt idx="24841">
                  <c:v>0.99974880306535241</c:v>
                </c:pt>
                <c:pt idx="24842">
                  <c:v>0.99976005068929186</c:v>
                </c:pt>
                <c:pt idx="24843">
                  <c:v>0.99977504752121116</c:v>
                </c:pt>
                <c:pt idx="24844">
                  <c:v>0.9997712983132313</c:v>
                </c:pt>
                <c:pt idx="24845">
                  <c:v>0.99977879672919101</c:v>
                </c:pt>
                <c:pt idx="24846">
                  <c:v>0.99979004435313035</c:v>
                </c:pt>
                <c:pt idx="24847">
                  <c:v>0.9997937935611102</c:v>
                </c:pt>
                <c:pt idx="24848">
                  <c:v>0.99978629514515061</c:v>
                </c:pt>
                <c:pt idx="24849">
                  <c:v>0.99973755544141296</c:v>
                </c:pt>
                <c:pt idx="24850">
                  <c:v>0.99974880306535241</c:v>
                </c:pt>
                <c:pt idx="24851">
                  <c:v>0.99976005068929186</c:v>
                </c:pt>
                <c:pt idx="24852">
                  <c:v>0.99977504752121116</c:v>
                </c:pt>
                <c:pt idx="24853">
                  <c:v>0.99978254593717075</c:v>
                </c:pt>
                <c:pt idx="24854">
                  <c:v>0.9997937935611102</c:v>
                </c:pt>
                <c:pt idx="24855">
                  <c:v>0.99980129197706979</c:v>
                </c:pt>
                <c:pt idx="24856">
                  <c:v>0.99980504118504965</c:v>
                </c:pt>
                <c:pt idx="24857">
                  <c:v>0.99981253960100924</c:v>
                </c:pt>
                <c:pt idx="24858">
                  <c:v>0.99974130464939281</c:v>
                </c:pt>
                <c:pt idx="24859">
                  <c:v>0.99975630148131212</c:v>
                </c:pt>
                <c:pt idx="24860">
                  <c:v>0.99976754910525156</c:v>
                </c:pt>
                <c:pt idx="24861">
                  <c:v>0.99977879672919101</c:v>
                </c:pt>
                <c:pt idx="24862">
                  <c:v>0.99979004435313035</c:v>
                </c:pt>
                <c:pt idx="24863">
                  <c:v>0.99980504118504965</c:v>
                </c:pt>
                <c:pt idx="24864">
                  <c:v>0.9998162888089891</c:v>
                </c:pt>
                <c:pt idx="24865">
                  <c:v>0.99982753643292854</c:v>
                </c:pt>
                <c:pt idx="24866">
                  <c:v>0.99983878405686799</c:v>
                </c:pt>
                <c:pt idx="24867">
                  <c:v>0.99984253326484784</c:v>
                </c:pt>
                <c:pt idx="24868">
                  <c:v>0.99982378722494869</c:v>
                </c:pt>
                <c:pt idx="24869">
                  <c:v>0.9998162888089891</c:v>
                </c:pt>
                <c:pt idx="24870">
                  <c:v>0.99980129197706979</c:v>
                </c:pt>
                <c:pt idx="24871">
                  <c:v>0.9997937935611102</c:v>
                </c:pt>
                <c:pt idx="24872">
                  <c:v>0.99978254593717075</c:v>
                </c:pt>
                <c:pt idx="24873">
                  <c:v>0.9997712983132313</c:v>
                </c:pt>
                <c:pt idx="24874">
                  <c:v>0.99975630148131212</c:v>
                </c:pt>
                <c:pt idx="24875">
                  <c:v>0.99974505385737267</c:v>
                </c:pt>
                <c:pt idx="24876">
                  <c:v>0.9998162888089891</c:v>
                </c:pt>
                <c:pt idx="24877">
                  <c:v>0.9998087903930295</c:v>
                </c:pt>
                <c:pt idx="24878">
                  <c:v>0.99980129197706979</c:v>
                </c:pt>
                <c:pt idx="24879">
                  <c:v>0.9997937935611102</c:v>
                </c:pt>
                <c:pt idx="24880">
                  <c:v>0.99978254593717075</c:v>
                </c:pt>
                <c:pt idx="24881">
                  <c:v>0.99977879672919101</c:v>
                </c:pt>
                <c:pt idx="24882">
                  <c:v>0.99976754910525156</c:v>
                </c:pt>
                <c:pt idx="24883">
                  <c:v>0.99975255227333226</c:v>
                </c:pt>
                <c:pt idx="24884">
                  <c:v>0.99973755544141296</c:v>
                </c:pt>
                <c:pt idx="24885">
                  <c:v>0.99979754276909005</c:v>
                </c:pt>
                <c:pt idx="24886">
                  <c:v>0.99979004435313035</c:v>
                </c:pt>
                <c:pt idx="24887">
                  <c:v>0.99978629514515061</c:v>
                </c:pt>
                <c:pt idx="24888">
                  <c:v>0.99978254593717075</c:v>
                </c:pt>
                <c:pt idx="24889">
                  <c:v>0.99978254593717075</c:v>
                </c:pt>
                <c:pt idx="24890">
                  <c:v>0.99977504752121116</c:v>
                </c:pt>
                <c:pt idx="24891">
                  <c:v>0.99976754910525156</c:v>
                </c:pt>
                <c:pt idx="24892">
                  <c:v>0.99975255227333226</c:v>
                </c:pt>
                <c:pt idx="24893">
                  <c:v>0.99974130464939281</c:v>
                </c:pt>
                <c:pt idx="24894">
                  <c:v>0.99977879672919101</c:v>
                </c:pt>
                <c:pt idx="24895">
                  <c:v>0.99977504752121116</c:v>
                </c:pt>
                <c:pt idx="24896">
                  <c:v>0.99976754910525156</c:v>
                </c:pt>
                <c:pt idx="24897">
                  <c:v>0.99977504752121116</c:v>
                </c:pt>
                <c:pt idx="24898">
                  <c:v>0.99977879672919101</c:v>
                </c:pt>
                <c:pt idx="24899">
                  <c:v>0.9997712983132313</c:v>
                </c:pt>
                <c:pt idx="24900">
                  <c:v>0.99976379989727171</c:v>
                </c:pt>
                <c:pt idx="24901">
                  <c:v>0.99975630148131212</c:v>
                </c:pt>
                <c:pt idx="24902">
                  <c:v>0.99974130464939281</c:v>
                </c:pt>
                <c:pt idx="24903">
                  <c:v>0.99974130464939281</c:v>
                </c:pt>
                <c:pt idx="24904">
                  <c:v>0.99975630148131212</c:v>
                </c:pt>
                <c:pt idx="24905">
                  <c:v>0.99976005068929186</c:v>
                </c:pt>
                <c:pt idx="24906">
                  <c:v>0.9997712983132313</c:v>
                </c:pt>
                <c:pt idx="24907">
                  <c:v>0.99977504752121116</c:v>
                </c:pt>
                <c:pt idx="24908">
                  <c:v>0.9997712983132313</c:v>
                </c:pt>
                <c:pt idx="24909">
                  <c:v>0.99976754910525156</c:v>
                </c:pt>
                <c:pt idx="24910">
                  <c:v>0.99975630148131212</c:v>
                </c:pt>
                <c:pt idx="24911">
                  <c:v>0.99974130464939281</c:v>
                </c:pt>
                <c:pt idx="24912">
                  <c:v>0.99973380623343322</c:v>
                </c:pt>
                <c:pt idx="24913">
                  <c:v>0.99975255227333226</c:v>
                </c:pt>
                <c:pt idx="24914">
                  <c:v>0.99976005068929186</c:v>
                </c:pt>
                <c:pt idx="24915">
                  <c:v>0.99976379989727171</c:v>
                </c:pt>
                <c:pt idx="24916">
                  <c:v>0.99977504752121116</c:v>
                </c:pt>
                <c:pt idx="24917">
                  <c:v>0.99977504752121116</c:v>
                </c:pt>
                <c:pt idx="24918">
                  <c:v>0.99977879672919101</c:v>
                </c:pt>
                <c:pt idx="24919">
                  <c:v>0.99976754910525156</c:v>
                </c:pt>
                <c:pt idx="24920">
                  <c:v>0.99976005068929186</c:v>
                </c:pt>
                <c:pt idx="24921">
                  <c:v>0.99973755544141296</c:v>
                </c:pt>
                <c:pt idx="24922">
                  <c:v>0.99975255227333226</c:v>
                </c:pt>
                <c:pt idx="24923">
                  <c:v>0.99976379989727171</c:v>
                </c:pt>
                <c:pt idx="24924">
                  <c:v>0.9997712983132313</c:v>
                </c:pt>
                <c:pt idx="24925">
                  <c:v>0.99977504752121116</c:v>
                </c:pt>
                <c:pt idx="24926">
                  <c:v>0.99978254593717075</c:v>
                </c:pt>
                <c:pt idx="24927">
                  <c:v>0.99978629514515061</c:v>
                </c:pt>
                <c:pt idx="24928">
                  <c:v>0.99978629514515061</c:v>
                </c:pt>
                <c:pt idx="24929">
                  <c:v>0.99978629514515061</c:v>
                </c:pt>
                <c:pt idx="24930">
                  <c:v>0.99973755544141296</c:v>
                </c:pt>
                <c:pt idx="24931">
                  <c:v>0.99975255227333226</c:v>
                </c:pt>
                <c:pt idx="24932">
                  <c:v>0.99976379989727171</c:v>
                </c:pt>
                <c:pt idx="24933">
                  <c:v>0.99977504752121116</c:v>
                </c:pt>
                <c:pt idx="24934">
                  <c:v>0.99978629514515061</c:v>
                </c:pt>
                <c:pt idx="24935">
                  <c:v>0.9997937935611102</c:v>
                </c:pt>
                <c:pt idx="24936">
                  <c:v>0.99980129197706979</c:v>
                </c:pt>
                <c:pt idx="24937">
                  <c:v>0.99980504118504965</c:v>
                </c:pt>
                <c:pt idx="24938">
                  <c:v>0.9998162888089891</c:v>
                </c:pt>
                <c:pt idx="24939">
                  <c:v>0.99974505385737267</c:v>
                </c:pt>
                <c:pt idx="24940">
                  <c:v>0.99975255227333226</c:v>
                </c:pt>
                <c:pt idx="24941">
                  <c:v>0.99976754910525156</c:v>
                </c:pt>
                <c:pt idx="24942">
                  <c:v>0.99977879672919101</c:v>
                </c:pt>
                <c:pt idx="24943">
                  <c:v>0.99979004435313035</c:v>
                </c:pt>
                <c:pt idx="24944">
                  <c:v>0.99980129197706979</c:v>
                </c:pt>
                <c:pt idx="24945">
                  <c:v>0.9998162888089891</c:v>
                </c:pt>
                <c:pt idx="24946">
                  <c:v>0.99982378722494869</c:v>
                </c:pt>
                <c:pt idx="24947">
                  <c:v>0.99983878405686799</c:v>
                </c:pt>
                <c:pt idx="24948">
                  <c:v>0.99985003168080744</c:v>
                </c:pt>
                <c:pt idx="24949">
                  <c:v>0.99982378722494869</c:v>
                </c:pt>
                <c:pt idx="24950">
                  <c:v>0.9998162888089891</c:v>
                </c:pt>
                <c:pt idx="24951">
                  <c:v>0.99980504118504965</c:v>
                </c:pt>
                <c:pt idx="24952">
                  <c:v>0.9997937935611102</c:v>
                </c:pt>
                <c:pt idx="24953">
                  <c:v>0.99978254593717075</c:v>
                </c:pt>
                <c:pt idx="24954">
                  <c:v>0.9997712983132313</c:v>
                </c:pt>
                <c:pt idx="24955">
                  <c:v>0.99975630148131212</c:v>
                </c:pt>
                <c:pt idx="24956">
                  <c:v>0.99974505385737267</c:v>
                </c:pt>
                <c:pt idx="24957">
                  <c:v>0.99981253960100924</c:v>
                </c:pt>
                <c:pt idx="24958">
                  <c:v>0.9998087903930295</c:v>
                </c:pt>
                <c:pt idx="24959">
                  <c:v>0.99980129197706979</c:v>
                </c:pt>
                <c:pt idx="24960">
                  <c:v>0.9997937935611102</c:v>
                </c:pt>
                <c:pt idx="24961">
                  <c:v>0.99978629514515061</c:v>
                </c:pt>
                <c:pt idx="24962">
                  <c:v>0.99977879672919101</c:v>
                </c:pt>
                <c:pt idx="24963">
                  <c:v>0.99976379989727171</c:v>
                </c:pt>
                <c:pt idx="24964">
                  <c:v>0.99975255227333226</c:v>
                </c:pt>
                <c:pt idx="24965">
                  <c:v>0.99973755544141296</c:v>
                </c:pt>
                <c:pt idx="24966">
                  <c:v>0.99978629514515061</c:v>
                </c:pt>
                <c:pt idx="24967">
                  <c:v>0.99979004435313035</c:v>
                </c:pt>
                <c:pt idx="24968">
                  <c:v>0.99978254593717075</c:v>
                </c:pt>
                <c:pt idx="24969">
                  <c:v>0.99978254593717075</c:v>
                </c:pt>
                <c:pt idx="24970">
                  <c:v>0.99978254593717075</c:v>
                </c:pt>
                <c:pt idx="24971">
                  <c:v>0.99977504752121116</c:v>
                </c:pt>
                <c:pt idx="24972">
                  <c:v>0.99976379989727171</c:v>
                </c:pt>
                <c:pt idx="24973">
                  <c:v>0.99975255227333226</c:v>
                </c:pt>
                <c:pt idx="24974">
                  <c:v>0.99974130464939281</c:v>
                </c:pt>
                <c:pt idx="24975">
                  <c:v>0.99976005068929186</c:v>
                </c:pt>
                <c:pt idx="24976">
                  <c:v>0.99977504752121116</c:v>
                </c:pt>
                <c:pt idx="24977">
                  <c:v>0.99976754910525156</c:v>
                </c:pt>
                <c:pt idx="24978">
                  <c:v>0.9997712983132313</c:v>
                </c:pt>
                <c:pt idx="24979">
                  <c:v>0.9997712983132313</c:v>
                </c:pt>
                <c:pt idx="24980">
                  <c:v>0.9997712983132313</c:v>
                </c:pt>
                <c:pt idx="24981">
                  <c:v>0.99976379989727171</c:v>
                </c:pt>
                <c:pt idx="24982">
                  <c:v>0.99975255227333226</c:v>
                </c:pt>
                <c:pt idx="24983">
                  <c:v>0.99974130464939281</c:v>
                </c:pt>
                <c:pt idx="24984">
                  <c:v>0.99973380623343322</c:v>
                </c:pt>
                <c:pt idx="24985">
                  <c:v>0.99975255227333226</c:v>
                </c:pt>
                <c:pt idx="24986">
                  <c:v>0.99976005068929186</c:v>
                </c:pt>
                <c:pt idx="24987">
                  <c:v>0.99976379989727171</c:v>
                </c:pt>
                <c:pt idx="24988">
                  <c:v>0.99976379989727171</c:v>
                </c:pt>
                <c:pt idx="24989">
                  <c:v>0.99976754910525156</c:v>
                </c:pt>
                <c:pt idx="24990">
                  <c:v>0.99976754910525156</c:v>
                </c:pt>
                <c:pt idx="24991">
                  <c:v>0.99975630148131212</c:v>
                </c:pt>
                <c:pt idx="24992">
                  <c:v>0.99974505385737267</c:v>
                </c:pt>
                <c:pt idx="24993">
                  <c:v>0.99973380623343322</c:v>
                </c:pt>
                <c:pt idx="24994">
                  <c:v>0.99975255227333226</c:v>
                </c:pt>
                <c:pt idx="24995">
                  <c:v>0.99976379989727171</c:v>
                </c:pt>
                <c:pt idx="24996">
                  <c:v>0.99976754910525156</c:v>
                </c:pt>
                <c:pt idx="24997">
                  <c:v>0.9997712983132313</c:v>
                </c:pt>
                <c:pt idx="24998">
                  <c:v>0.99977879672919101</c:v>
                </c:pt>
                <c:pt idx="24999">
                  <c:v>0.99978254593717075</c:v>
                </c:pt>
                <c:pt idx="25000">
                  <c:v>0.9997712983132313</c:v>
                </c:pt>
                <c:pt idx="25001">
                  <c:v>0.99976005068929186</c:v>
                </c:pt>
                <c:pt idx="25002">
                  <c:v>0.99973755544141296</c:v>
                </c:pt>
                <c:pt idx="25003">
                  <c:v>0.99975255227333226</c:v>
                </c:pt>
                <c:pt idx="25004">
                  <c:v>0.99976379989727171</c:v>
                </c:pt>
                <c:pt idx="25005">
                  <c:v>0.9997712983132313</c:v>
                </c:pt>
                <c:pt idx="25006">
                  <c:v>0.99977504752121116</c:v>
                </c:pt>
                <c:pt idx="25007">
                  <c:v>0.99978629514515061</c:v>
                </c:pt>
                <c:pt idx="25008">
                  <c:v>0.99979004435313035</c:v>
                </c:pt>
                <c:pt idx="25009">
                  <c:v>0.99978629514515061</c:v>
                </c:pt>
                <c:pt idx="25010">
                  <c:v>0.99978629514515061</c:v>
                </c:pt>
                <c:pt idx="25011">
                  <c:v>0.99973755544141296</c:v>
                </c:pt>
                <c:pt idx="25012">
                  <c:v>0.99975255227333226</c:v>
                </c:pt>
                <c:pt idx="25013">
                  <c:v>0.99976754910525156</c:v>
                </c:pt>
                <c:pt idx="25014">
                  <c:v>0.99977504752121116</c:v>
                </c:pt>
                <c:pt idx="25015">
                  <c:v>0.99978254593717075</c:v>
                </c:pt>
                <c:pt idx="25016">
                  <c:v>0.9997937935611102</c:v>
                </c:pt>
                <c:pt idx="25017">
                  <c:v>0.99980129197706979</c:v>
                </c:pt>
                <c:pt idx="25018">
                  <c:v>0.99980504118504965</c:v>
                </c:pt>
                <c:pt idx="25019">
                  <c:v>0.99981253960100924</c:v>
                </c:pt>
                <c:pt idx="25020">
                  <c:v>0.99974130464939281</c:v>
                </c:pt>
                <c:pt idx="25021">
                  <c:v>0.99975255227333226</c:v>
                </c:pt>
                <c:pt idx="25022">
                  <c:v>0.99976754910525156</c:v>
                </c:pt>
                <c:pt idx="25023">
                  <c:v>0.99977879672919101</c:v>
                </c:pt>
                <c:pt idx="25024">
                  <c:v>0.99979004435313035</c:v>
                </c:pt>
                <c:pt idx="25025">
                  <c:v>0.99980129197706979</c:v>
                </c:pt>
                <c:pt idx="25026">
                  <c:v>0.99981253960100924</c:v>
                </c:pt>
                <c:pt idx="25027">
                  <c:v>0.99982378722494869</c:v>
                </c:pt>
                <c:pt idx="25028">
                  <c:v>0.99983878405686799</c:v>
                </c:pt>
                <c:pt idx="25029">
                  <c:v>0.99984628247282759</c:v>
                </c:pt>
                <c:pt idx="25030">
                  <c:v>0.99982753643292854</c:v>
                </c:pt>
                <c:pt idx="25031">
                  <c:v>0.9998162888089891</c:v>
                </c:pt>
                <c:pt idx="25032">
                  <c:v>0.99980504118504965</c:v>
                </c:pt>
                <c:pt idx="25033">
                  <c:v>0.9997937935611102</c:v>
                </c:pt>
                <c:pt idx="25034">
                  <c:v>0.99978254593717075</c:v>
                </c:pt>
                <c:pt idx="25035">
                  <c:v>0.99976754910525156</c:v>
                </c:pt>
                <c:pt idx="25036">
                  <c:v>0.99975630148131212</c:v>
                </c:pt>
                <c:pt idx="25037">
                  <c:v>0.99974505385737267</c:v>
                </c:pt>
                <c:pt idx="25038">
                  <c:v>0.9998087903930295</c:v>
                </c:pt>
                <c:pt idx="25039">
                  <c:v>0.9998087903930295</c:v>
                </c:pt>
                <c:pt idx="25040">
                  <c:v>0.99979754276909005</c:v>
                </c:pt>
                <c:pt idx="25041">
                  <c:v>0.9997937935611102</c:v>
                </c:pt>
                <c:pt idx="25042">
                  <c:v>0.99979004435313035</c:v>
                </c:pt>
                <c:pt idx="25043">
                  <c:v>0.99977879672919101</c:v>
                </c:pt>
                <c:pt idx="25044">
                  <c:v>0.99976379989727171</c:v>
                </c:pt>
                <c:pt idx="25045">
                  <c:v>0.99975255227333226</c:v>
                </c:pt>
                <c:pt idx="25046">
                  <c:v>0.99973755544141296</c:v>
                </c:pt>
                <c:pt idx="25047">
                  <c:v>0.99977879672919101</c:v>
                </c:pt>
                <c:pt idx="25048">
                  <c:v>0.9997937935611102</c:v>
                </c:pt>
                <c:pt idx="25049">
                  <c:v>0.99978254593717075</c:v>
                </c:pt>
                <c:pt idx="25050">
                  <c:v>0.99978254593717075</c:v>
                </c:pt>
                <c:pt idx="25051">
                  <c:v>0.99978254593717075</c:v>
                </c:pt>
                <c:pt idx="25052">
                  <c:v>0.99977504752121116</c:v>
                </c:pt>
                <c:pt idx="25053">
                  <c:v>0.99976379989727171</c:v>
                </c:pt>
                <c:pt idx="25054">
                  <c:v>0.99975630148131212</c:v>
                </c:pt>
                <c:pt idx="25055">
                  <c:v>0.99974130464939281</c:v>
                </c:pt>
                <c:pt idx="25056">
                  <c:v>0.99974880306535241</c:v>
                </c:pt>
                <c:pt idx="25057">
                  <c:v>0.99976754910525156</c:v>
                </c:pt>
                <c:pt idx="25058">
                  <c:v>0.9997712983132313</c:v>
                </c:pt>
                <c:pt idx="25059">
                  <c:v>0.9997712983132313</c:v>
                </c:pt>
                <c:pt idx="25060">
                  <c:v>0.9997712983132313</c:v>
                </c:pt>
                <c:pt idx="25061">
                  <c:v>0.9997712983132313</c:v>
                </c:pt>
                <c:pt idx="25062">
                  <c:v>0.99976379989727171</c:v>
                </c:pt>
                <c:pt idx="25063">
                  <c:v>0.99975255227333226</c:v>
                </c:pt>
                <c:pt idx="25064">
                  <c:v>0.99974505385737267</c:v>
                </c:pt>
                <c:pt idx="25065">
                  <c:v>0.99973380623343322</c:v>
                </c:pt>
                <c:pt idx="25066">
                  <c:v>0.99975630148131212</c:v>
                </c:pt>
                <c:pt idx="25067">
                  <c:v>0.99976379989727171</c:v>
                </c:pt>
                <c:pt idx="25068">
                  <c:v>0.99976754910525156</c:v>
                </c:pt>
                <c:pt idx="25069">
                  <c:v>0.9997712983132313</c:v>
                </c:pt>
                <c:pt idx="25070">
                  <c:v>0.9997712983132313</c:v>
                </c:pt>
                <c:pt idx="25071">
                  <c:v>0.99976754910525156</c:v>
                </c:pt>
                <c:pt idx="25072">
                  <c:v>0.99975255227333226</c:v>
                </c:pt>
                <c:pt idx="25073">
                  <c:v>0.99974505385737267</c:v>
                </c:pt>
                <c:pt idx="25074">
                  <c:v>0.99973380623343322</c:v>
                </c:pt>
                <c:pt idx="25075">
                  <c:v>0.99975630148131212</c:v>
                </c:pt>
                <c:pt idx="25076">
                  <c:v>0.99976754910525156</c:v>
                </c:pt>
                <c:pt idx="25077">
                  <c:v>0.99977504752121116</c:v>
                </c:pt>
                <c:pt idx="25078">
                  <c:v>0.99977504752121116</c:v>
                </c:pt>
                <c:pt idx="25079">
                  <c:v>0.99977879672919101</c:v>
                </c:pt>
                <c:pt idx="25080">
                  <c:v>0.99978629514515061</c:v>
                </c:pt>
                <c:pt idx="25081">
                  <c:v>0.9997712983132313</c:v>
                </c:pt>
                <c:pt idx="25082">
                  <c:v>0.99975630148131212</c:v>
                </c:pt>
                <c:pt idx="25083">
                  <c:v>0.99973755544141296</c:v>
                </c:pt>
                <c:pt idx="25084">
                  <c:v>0.99975255227333226</c:v>
                </c:pt>
                <c:pt idx="25085">
                  <c:v>0.99976754910525156</c:v>
                </c:pt>
                <c:pt idx="25086">
                  <c:v>0.99977504752121116</c:v>
                </c:pt>
                <c:pt idx="25087">
                  <c:v>0.99977879672919101</c:v>
                </c:pt>
                <c:pt idx="25088">
                  <c:v>0.99978629514515061</c:v>
                </c:pt>
                <c:pt idx="25089">
                  <c:v>0.9997937935611102</c:v>
                </c:pt>
                <c:pt idx="25090">
                  <c:v>0.99979004435313035</c:v>
                </c:pt>
                <c:pt idx="25091">
                  <c:v>0.99978629514515061</c:v>
                </c:pt>
                <c:pt idx="25092">
                  <c:v>0.99973755544141296</c:v>
                </c:pt>
                <c:pt idx="25093">
                  <c:v>0.99975255227333226</c:v>
                </c:pt>
                <c:pt idx="25094">
                  <c:v>0.99976379989727171</c:v>
                </c:pt>
                <c:pt idx="25095">
                  <c:v>0.99977504752121116</c:v>
                </c:pt>
                <c:pt idx="25096">
                  <c:v>0.99978629514515061</c:v>
                </c:pt>
                <c:pt idx="25097">
                  <c:v>0.9997937935611102</c:v>
                </c:pt>
                <c:pt idx="25098">
                  <c:v>0.99980129197706979</c:v>
                </c:pt>
                <c:pt idx="25099">
                  <c:v>0.99980504118504965</c:v>
                </c:pt>
                <c:pt idx="25100">
                  <c:v>0.9998162888089891</c:v>
                </c:pt>
                <c:pt idx="25101">
                  <c:v>0.99974130464939281</c:v>
                </c:pt>
                <c:pt idx="25102">
                  <c:v>0.99975630148131212</c:v>
                </c:pt>
                <c:pt idx="25103">
                  <c:v>0.99976754910525156</c:v>
                </c:pt>
                <c:pt idx="25104">
                  <c:v>0.99977879672919101</c:v>
                </c:pt>
                <c:pt idx="25105">
                  <c:v>0.99979004435313035</c:v>
                </c:pt>
                <c:pt idx="25106">
                  <c:v>0.99980129197706979</c:v>
                </c:pt>
                <c:pt idx="25107">
                  <c:v>0.9998087903930295</c:v>
                </c:pt>
                <c:pt idx="25108">
                  <c:v>0.99982753643292854</c:v>
                </c:pt>
                <c:pt idx="25109">
                  <c:v>0.99984253326484784</c:v>
                </c:pt>
                <c:pt idx="25110">
                  <c:v>0.99983878405686799</c:v>
                </c:pt>
                <c:pt idx="25111">
                  <c:v>0.9998312856409084</c:v>
                </c:pt>
                <c:pt idx="25112">
                  <c:v>0.9998162888089891</c:v>
                </c:pt>
                <c:pt idx="25113">
                  <c:v>0.99980129197706979</c:v>
                </c:pt>
                <c:pt idx="25114">
                  <c:v>0.99979004435313035</c:v>
                </c:pt>
                <c:pt idx="25115">
                  <c:v>0.99977879672919101</c:v>
                </c:pt>
                <c:pt idx="25116">
                  <c:v>0.99976754910525156</c:v>
                </c:pt>
                <c:pt idx="25117">
                  <c:v>0.99975630148131212</c:v>
                </c:pt>
                <c:pt idx="25118">
                  <c:v>0.99974505385737267</c:v>
                </c:pt>
                <c:pt idx="25119">
                  <c:v>0.9998162888089891</c:v>
                </c:pt>
                <c:pt idx="25120">
                  <c:v>0.9998087903930295</c:v>
                </c:pt>
                <c:pt idx="25121">
                  <c:v>0.99980129197706979</c:v>
                </c:pt>
                <c:pt idx="25122">
                  <c:v>0.9997937935611102</c:v>
                </c:pt>
                <c:pt idx="25123">
                  <c:v>0.99978629514515061</c:v>
                </c:pt>
                <c:pt idx="25124">
                  <c:v>0.99977504752121116</c:v>
                </c:pt>
                <c:pt idx="25125">
                  <c:v>0.99976754910525156</c:v>
                </c:pt>
                <c:pt idx="25126">
                  <c:v>0.99975630148131212</c:v>
                </c:pt>
                <c:pt idx="25127">
                  <c:v>0.99973755544141296</c:v>
                </c:pt>
                <c:pt idx="25128">
                  <c:v>0.99978629514515061</c:v>
                </c:pt>
                <c:pt idx="25129">
                  <c:v>0.9997937935611102</c:v>
                </c:pt>
                <c:pt idx="25130">
                  <c:v>0.99978629514515061</c:v>
                </c:pt>
                <c:pt idx="25131">
                  <c:v>0.99978254593717075</c:v>
                </c:pt>
                <c:pt idx="25132">
                  <c:v>0.99978254593717075</c:v>
                </c:pt>
                <c:pt idx="25133">
                  <c:v>0.9997712983132313</c:v>
                </c:pt>
                <c:pt idx="25134">
                  <c:v>0.99976379989727171</c:v>
                </c:pt>
                <c:pt idx="25135">
                  <c:v>0.99975255227333226</c:v>
                </c:pt>
                <c:pt idx="25136">
                  <c:v>0.99974130464939281</c:v>
                </c:pt>
                <c:pt idx="25137">
                  <c:v>0.99975255227333226</c:v>
                </c:pt>
                <c:pt idx="25138">
                  <c:v>0.99976754910525156</c:v>
                </c:pt>
                <c:pt idx="25139">
                  <c:v>0.9997712983132313</c:v>
                </c:pt>
                <c:pt idx="25140">
                  <c:v>0.99977504752121116</c:v>
                </c:pt>
                <c:pt idx="25141">
                  <c:v>0.99977504752121116</c:v>
                </c:pt>
                <c:pt idx="25142">
                  <c:v>0.9997712983132313</c:v>
                </c:pt>
                <c:pt idx="25143">
                  <c:v>0.99976379989727171</c:v>
                </c:pt>
                <c:pt idx="25144">
                  <c:v>0.99975255227333226</c:v>
                </c:pt>
                <c:pt idx="25145">
                  <c:v>0.99974505385737267</c:v>
                </c:pt>
                <c:pt idx="25146">
                  <c:v>0.99973380623343322</c:v>
                </c:pt>
                <c:pt idx="25147">
                  <c:v>0.99975630148131212</c:v>
                </c:pt>
                <c:pt idx="25148">
                  <c:v>0.9997712983132313</c:v>
                </c:pt>
                <c:pt idx="25149">
                  <c:v>0.9997712983132313</c:v>
                </c:pt>
                <c:pt idx="25150">
                  <c:v>0.9997712983132313</c:v>
                </c:pt>
                <c:pt idx="25151">
                  <c:v>0.9997712983132313</c:v>
                </c:pt>
                <c:pt idx="25152">
                  <c:v>0.9997712983132313</c:v>
                </c:pt>
                <c:pt idx="25153">
                  <c:v>0.99975255227333226</c:v>
                </c:pt>
                <c:pt idx="25154">
                  <c:v>0.99974505385737267</c:v>
                </c:pt>
                <c:pt idx="25155">
                  <c:v>0.99973380623343322</c:v>
                </c:pt>
                <c:pt idx="25156">
                  <c:v>0.99975630148131212</c:v>
                </c:pt>
                <c:pt idx="25157">
                  <c:v>0.99976754910525156</c:v>
                </c:pt>
                <c:pt idx="25158">
                  <c:v>0.9997712983132313</c:v>
                </c:pt>
                <c:pt idx="25159">
                  <c:v>0.99977504752121116</c:v>
                </c:pt>
                <c:pt idx="25160">
                  <c:v>0.99977879672919101</c:v>
                </c:pt>
                <c:pt idx="25161">
                  <c:v>0.99978254593717075</c:v>
                </c:pt>
                <c:pt idx="25162">
                  <c:v>0.9997712983132313</c:v>
                </c:pt>
                <c:pt idx="25163">
                  <c:v>0.99975630148131212</c:v>
                </c:pt>
                <c:pt idx="25164">
                  <c:v>0.99973380623343322</c:v>
                </c:pt>
                <c:pt idx="25165">
                  <c:v>0.99975255227333226</c:v>
                </c:pt>
                <c:pt idx="25166">
                  <c:v>0.99976754910525156</c:v>
                </c:pt>
                <c:pt idx="25167">
                  <c:v>0.9997712983132313</c:v>
                </c:pt>
                <c:pt idx="25168">
                  <c:v>0.99978254593717075</c:v>
                </c:pt>
                <c:pt idx="25169">
                  <c:v>0.99978629514515061</c:v>
                </c:pt>
                <c:pt idx="25170">
                  <c:v>0.99979004435313035</c:v>
                </c:pt>
                <c:pt idx="25171">
                  <c:v>0.99979004435313035</c:v>
                </c:pt>
                <c:pt idx="25172">
                  <c:v>0.99978629514515061</c:v>
                </c:pt>
                <c:pt idx="25173">
                  <c:v>0.99973755544141296</c:v>
                </c:pt>
                <c:pt idx="25174">
                  <c:v>0.99975255227333226</c:v>
                </c:pt>
                <c:pt idx="25175">
                  <c:v>0.99976379989727171</c:v>
                </c:pt>
                <c:pt idx="25176">
                  <c:v>0.99977504752121116</c:v>
                </c:pt>
                <c:pt idx="25177">
                  <c:v>0.99978629514515061</c:v>
                </c:pt>
                <c:pt idx="25178">
                  <c:v>0.9997937935611102</c:v>
                </c:pt>
                <c:pt idx="25179">
                  <c:v>0.99980129197706979</c:v>
                </c:pt>
                <c:pt idx="25180">
                  <c:v>0.9998087903930295</c:v>
                </c:pt>
                <c:pt idx="25181">
                  <c:v>0.9998162888089891</c:v>
                </c:pt>
                <c:pt idx="25182">
                  <c:v>0.99974505385737267</c:v>
                </c:pt>
                <c:pt idx="25183">
                  <c:v>0.99975630148131212</c:v>
                </c:pt>
                <c:pt idx="25184">
                  <c:v>0.99976754910525156</c:v>
                </c:pt>
                <c:pt idx="25185">
                  <c:v>0.99977879672919101</c:v>
                </c:pt>
                <c:pt idx="25186">
                  <c:v>0.99979004435313035</c:v>
                </c:pt>
                <c:pt idx="25187">
                  <c:v>0.99980504118504965</c:v>
                </c:pt>
                <c:pt idx="25188">
                  <c:v>0.99981253960100924</c:v>
                </c:pt>
                <c:pt idx="25189">
                  <c:v>0.99982753643292854</c:v>
                </c:pt>
                <c:pt idx="25190">
                  <c:v>0.99984253326484784</c:v>
                </c:pt>
                <c:pt idx="25191">
                  <c:v>0.99984253326484784</c:v>
                </c:pt>
                <c:pt idx="25192">
                  <c:v>0.99982753643292854</c:v>
                </c:pt>
                <c:pt idx="25193">
                  <c:v>0.9998162888089891</c:v>
                </c:pt>
                <c:pt idx="25194">
                  <c:v>0.99980504118504965</c:v>
                </c:pt>
                <c:pt idx="25195">
                  <c:v>0.9997937935611102</c:v>
                </c:pt>
                <c:pt idx="25196">
                  <c:v>0.99978254593717075</c:v>
                </c:pt>
                <c:pt idx="25197">
                  <c:v>0.9997712983132313</c:v>
                </c:pt>
                <c:pt idx="25198">
                  <c:v>0.99975630148131212</c:v>
                </c:pt>
                <c:pt idx="25199">
                  <c:v>0.99974505385737267</c:v>
                </c:pt>
                <c:pt idx="25200">
                  <c:v>0.99982003801696895</c:v>
                </c:pt>
                <c:pt idx="25201">
                  <c:v>0.99981253960100924</c:v>
                </c:pt>
                <c:pt idx="25202">
                  <c:v>0.99980129197706979</c:v>
                </c:pt>
                <c:pt idx="25203">
                  <c:v>0.99979754276909005</c:v>
                </c:pt>
                <c:pt idx="25204">
                  <c:v>0.99978629514515061</c:v>
                </c:pt>
                <c:pt idx="25205">
                  <c:v>0.99977504752121116</c:v>
                </c:pt>
                <c:pt idx="25206">
                  <c:v>0.99976754910525156</c:v>
                </c:pt>
                <c:pt idx="25207">
                  <c:v>0.99975630148131212</c:v>
                </c:pt>
                <c:pt idx="25208">
                  <c:v>0.99973755544141296</c:v>
                </c:pt>
                <c:pt idx="25209">
                  <c:v>0.99979004435313035</c:v>
                </c:pt>
                <c:pt idx="25210">
                  <c:v>0.9997937935611102</c:v>
                </c:pt>
                <c:pt idx="25211">
                  <c:v>0.99978629514515061</c:v>
                </c:pt>
                <c:pt idx="25212">
                  <c:v>0.99979004435313035</c:v>
                </c:pt>
                <c:pt idx="25213">
                  <c:v>0.99978254593717075</c:v>
                </c:pt>
                <c:pt idx="25214">
                  <c:v>0.9997712983132313</c:v>
                </c:pt>
                <c:pt idx="25215">
                  <c:v>0.99976754910525156</c:v>
                </c:pt>
                <c:pt idx="25216">
                  <c:v>0.99975255227333226</c:v>
                </c:pt>
                <c:pt idx="25217">
                  <c:v>0.99974130464939281</c:v>
                </c:pt>
                <c:pt idx="25218">
                  <c:v>0.99975255227333226</c:v>
                </c:pt>
                <c:pt idx="25219">
                  <c:v>0.99976754910525156</c:v>
                </c:pt>
                <c:pt idx="25220">
                  <c:v>0.99977504752121116</c:v>
                </c:pt>
                <c:pt idx="25221">
                  <c:v>0.99977879672919101</c:v>
                </c:pt>
                <c:pt idx="25222">
                  <c:v>0.99977504752121116</c:v>
                </c:pt>
                <c:pt idx="25223">
                  <c:v>0.99976754910525156</c:v>
                </c:pt>
                <c:pt idx="25224">
                  <c:v>0.99976379989727171</c:v>
                </c:pt>
                <c:pt idx="25225">
                  <c:v>0.99975255227333226</c:v>
                </c:pt>
                <c:pt idx="25226">
                  <c:v>0.99974505385737267</c:v>
                </c:pt>
                <c:pt idx="25227">
                  <c:v>0.99974505385737267</c:v>
                </c:pt>
                <c:pt idx="25228">
                  <c:v>0.99976005068929186</c:v>
                </c:pt>
                <c:pt idx="25229">
                  <c:v>0.99976754910525156</c:v>
                </c:pt>
                <c:pt idx="25230">
                  <c:v>0.9997712983132313</c:v>
                </c:pt>
                <c:pt idx="25231">
                  <c:v>0.9997712983132313</c:v>
                </c:pt>
                <c:pt idx="25232">
                  <c:v>0.99976754910525156</c:v>
                </c:pt>
                <c:pt idx="25233">
                  <c:v>0.99976754910525156</c:v>
                </c:pt>
                <c:pt idx="25234">
                  <c:v>0.99976005068929186</c:v>
                </c:pt>
                <c:pt idx="25235">
                  <c:v>0.99974505385737267</c:v>
                </c:pt>
                <c:pt idx="25236">
                  <c:v>0.99974130464939281</c:v>
                </c:pt>
                <c:pt idx="25237">
                  <c:v>0.99975630148131212</c:v>
                </c:pt>
                <c:pt idx="25238">
                  <c:v>0.99976379989727171</c:v>
                </c:pt>
                <c:pt idx="25239">
                  <c:v>0.99976754910525156</c:v>
                </c:pt>
                <c:pt idx="25240">
                  <c:v>0.99977879672919101</c:v>
                </c:pt>
                <c:pt idx="25241">
                  <c:v>0.99977504752121116</c:v>
                </c:pt>
                <c:pt idx="25242">
                  <c:v>0.99977504752121116</c:v>
                </c:pt>
                <c:pt idx="25243">
                  <c:v>0.99977879672919101</c:v>
                </c:pt>
                <c:pt idx="25244">
                  <c:v>0.99976005068929186</c:v>
                </c:pt>
                <c:pt idx="25245">
                  <c:v>0.99974130464939281</c:v>
                </c:pt>
                <c:pt idx="25246">
                  <c:v>0.99975255227333226</c:v>
                </c:pt>
                <c:pt idx="25247">
                  <c:v>0.99976379989727171</c:v>
                </c:pt>
                <c:pt idx="25248">
                  <c:v>0.9997712983132313</c:v>
                </c:pt>
                <c:pt idx="25249">
                  <c:v>0.99978254593717075</c:v>
                </c:pt>
                <c:pt idx="25250">
                  <c:v>0.99978629514515061</c:v>
                </c:pt>
                <c:pt idx="25251">
                  <c:v>0.99978629514515061</c:v>
                </c:pt>
                <c:pt idx="25252">
                  <c:v>0.9997937935611102</c:v>
                </c:pt>
                <c:pt idx="25253">
                  <c:v>0.99978254593717075</c:v>
                </c:pt>
                <c:pt idx="25254">
                  <c:v>0.99973755544141296</c:v>
                </c:pt>
                <c:pt idx="25255">
                  <c:v>0.99974880306535241</c:v>
                </c:pt>
                <c:pt idx="25256">
                  <c:v>0.99976379989727171</c:v>
                </c:pt>
                <c:pt idx="25257">
                  <c:v>0.99977504752121116</c:v>
                </c:pt>
                <c:pt idx="25258">
                  <c:v>0.99978629514515061</c:v>
                </c:pt>
                <c:pt idx="25259">
                  <c:v>0.99979754276909005</c:v>
                </c:pt>
                <c:pt idx="25260">
                  <c:v>0.99980129197706979</c:v>
                </c:pt>
                <c:pt idx="25261">
                  <c:v>0.99981253960100924</c:v>
                </c:pt>
                <c:pt idx="25262">
                  <c:v>0.99981253960100924</c:v>
                </c:pt>
                <c:pt idx="25263">
                  <c:v>0.99974505385737267</c:v>
                </c:pt>
                <c:pt idx="25264">
                  <c:v>0.99975630148131212</c:v>
                </c:pt>
                <c:pt idx="25265">
                  <c:v>0.99976754910525156</c:v>
                </c:pt>
                <c:pt idx="25266">
                  <c:v>0.99978254593717075</c:v>
                </c:pt>
                <c:pt idx="25267">
                  <c:v>0.9997937935611102</c:v>
                </c:pt>
                <c:pt idx="25268">
                  <c:v>0.99980504118504965</c:v>
                </c:pt>
                <c:pt idx="25269">
                  <c:v>0.9998162888089891</c:v>
                </c:pt>
                <c:pt idx="25270">
                  <c:v>0.99982753643292854</c:v>
                </c:pt>
                <c:pt idx="25271">
                  <c:v>0.99984253326484784</c:v>
                </c:pt>
                <c:pt idx="25272">
                  <c:v>0.99985003168080744</c:v>
                </c:pt>
                <c:pt idx="25273">
                  <c:v>0.9998312856409084</c:v>
                </c:pt>
                <c:pt idx="25274">
                  <c:v>0.9998162888089891</c:v>
                </c:pt>
                <c:pt idx="25275">
                  <c:v>0.99980129197706979</c:v>
                </c:pt>
                <c:pt idx="25276">
                  <c:v>0.9997937935611102</c:v>
                </c:pt>
                <c:pt idx="25277">
                  <c:v>0.99978254593717075</c:v>
                </c:pt>
                <c:pt idx="25278">
                  <c:v>0.9997712983132313</c:v>
                </c:pt>
                <c:pt idx="25279">
                  <c:v>0.99975630148131212</c:v>
                </c:pt>
                <c:pt idx="25280">
                  <c:v>0.99974130464939281</c:v>
                </c:pt>
                <c:pt idx="25281">
                  <c:v>0.99981253960100924</c:v>
                </c:pt>
                <c:pt idx="25282">
                  <c:v>0.99981253960100924</c:v>
                </c:pt>
                <c:pt idx="25283">
                  <c:v>0.99980504118504965</c:v>
                </c:pt>
                <c:pt idx="25284">
                  <c:v>0.9997937935611102</c:v>
                </c:pt>
                <c:pt idx="25285">
                  <c:v>0.99978629514515061</c:v>
                </c:pt>
                <c:pt idx="25286">
                  <c:v>0.99977879672919101</c:v>
                </c:pt>
                <c:pt idx="25287">
                  <c:v>0.99976754910525156</c:v>
                </c:pt>
                <c:pt idx="25288">
                  <c:v>0.99975630148131212</c:v>
                </c:pt>
                <c:pt idx="25289">
                  <c:v>0.99973755544141296</c:v>
                </c:pt>
                <c:pt idx="25290">
                  <c:v>0.99978254593717075</c:v>
                </c:pt>
                <c:pt idx="25291">
                  <c:v>0.99978254593717075</c:v>
                </c:pt>
                <c:pt idx="25292">
                  <c:v>0.99978629514515061</c:v>
                </c:pt>
                <c:pt idx="25293">
                  <c:v>0.99979004435313035</c:v>
                </c:pt>
                <c:pt idx="25294">
                  <c:v>0.99978254593717075</c:v>
                </c:pt>
                <c:pt idx="25295">
                  <c:v>0.99977504752121116</c:v>
                </c:pt>
                <c:pt idx="25296">
                  <c:v>0.99976754910525156</c:v>
                </c:pt>
                <c:pt idx="25297">
                  <c:v>0.99975255227333226</c:v>
                </c:pt>
                <c:pt idx="25298">
                  <c:v>0.99973755544141296</c:v>
                </c:pt>
                <c:pt idx="25299">
                  <c:v>0.99975255227333226</c:v>
                </c:pt>
                <c:pt idx="25300">
                  <c:v>0.99976379989727171</c:v>
                </c:pt>
                <c:pt idx="25301">
                  <c:v>0.99977504752121116</c:v>
                </c:pt>
                <c:pt idx="25302">
                  <c:v>0.99978254593717075</c:v>
                </c:pt>
                <c:pt idx="25303">
                  <c:v>0.99977504752121116</c:v>
                </c:pt>
                <c:pt idx="25304">
                  <c:v>0.99976754910525156</c:v>
                </c:pt>
                <c:pt idx="25305">
                  <c:v>0.99976379989727171</c:v>
                </c:pt>
                <c:pt idx="25306">
                  <c:v>0.99975255227333226</c:v>
                </c:pt>
                <c:pt idx="25307">
                  <c:v>0.99974130464939281</c:v>
                </c:pt>
                <c:pt idx="25308">
                  <c:v>0.99974880306535241</c:v>
                </c:pt>
                <c:pt idx="25309">
                  <c:v>0.99976005068929186</c:v>
                </c:pt>
                <c:pt idx="25310">
                  <c:v>0.99976754910525156</c:v>
                </c:pt>
                <c:pt idx="25311">
                  <c:v>0.99976754910525156</c:v>
                </c:pt>
                <c:pt idx="25312">
                  <c:v>0.9997712983132313</c:v>
                </c:pt>
                <c:pt idx="25313">
                  <c:v>0.99976754910525156</c:v>
                </c:pt>
                <c:pt idx="25314">
                  <c:v>0.99976754910525156</c:v>
                </c:pt>
                <c:pt idx="25315">
                  <c:v>0.99976379989727171</c:v>
                </c:pt>
                <c:pt idx="25316">
                  <c:v>0.99974505385737267</c:v>
                </c:pt>
                <c:pt idx="25317">
                  <c:v>0.99974880306535241</c:v>
                </c:pt>
                <c:pt idx="25318">
                  <c:v>0.99975630148131212</c:v>
                </c:pt>
                <c:pt idx="25319">
                  <c:v>0.99976379989727171</c:v>
                </c:pt>
                <c:pt idx="25320">
                  <c:v>0.99976754910525156</c:v>
                </c:pt>
                <c:pt idx="25321">
                  <c:v>0.99977879672919101</c:v>
                </c:pt>
                <c:pt idx="25322">
                  <c:v>0.99977879672919101</c:v>
                </c:pt>
                <c:pt idx="25323">
                  <c:v>0.99977504752121116</c:v>
                </c:pt>
                <c:pt idx="25324">
                  <c:v>0.99978254593717075</c:v>
                </c:pt>
                <c:pt idx="25325">
                  <c:v>0.99976379989727171</c:v>
                </c:pt>
                <c:pt idx="25326">
                  <c:v>0.99974130464939281</c:v>
                </c:pt>
                <c:pt idx="25327">
                  <c:v>0.99975630148131212</c:v>
                </c:pt>
                <c:pt idx="25328">
                  <c:v>0.99976379989727171</c:v>
                </c:pt>
                <c:pt idx="25329">
                  <c:v>0.9997712983132313</c:v>
                </c:pt>
                <c:pt idx="25330">
                  <c:v>0.99978254593717075</c:v>
                </c:pt>
                <c:pt idx="25331">
                  <c:v>0.99979004435313035</c:v>
                </c:pt>
                <c:pt idx="25332">
                  <c:v>0.99978629514515061</c:v>
                </c:pt>
                <c:pt idx="25333">
                  <c:v>0.99979754276909005</c:v>
                </c:pt>
                <c:pt idx="25334">
                  <c:v>0.99978254593717075</c:v>
                </c:pt>
                <c:pt idx="25335">
                  <c:v>0.99973755544141296</c:v>
                </c:pt>
                <c:pt idx="25336">
                  <c:v>0.99975255227333226</c:v>
                </c:pt>
                <c:pt idx="25337">
                  <c:v>0.99976379989727171</c:v>
                </c:pt>
                <c:pt idx="25338">
                  <c:v>0.99977504752121116</c:v>
                </c:pt>
                <c:pt idx="25339">
                  <c:v>0.99978629514515061</c:v>
                </c:pt>
                <c:pt idx="25340">
                  <c:v>0.99979754276909005</c:v>
                </c:pt>
                <c:pt idx="25341">
                  <c:v>0.99980129197706979</c:v>
                </c:pt>
                <c:pt idx="25342">
                  <c:v>0.9998087903930295</c:v>
                </c:pt>
                <c:pt idx="25343">
                  <c:v>0.9998162888089891</c:v>
                </c:pt>
                <c:pt idx="25344">
                  <c:v>0.99974130464939281</c:v>
                </c:pt>
                <c:pt idx="25345">
                  <c:v>0.99976005068929186</c:v>
                </c:pt>
                <c:pt idx="25346">
                  <c:v>0.99976754910525156</c:v>
                </c:pt>
                <c:pt idx="25347">
                  <c:v>0.99978254593717075</c:v>
                </c:pt>
                <c:pt idx="25348">
                  <c:v>0.9997937935611102</c:v>
                </c:pt>
                <c:pt idx="25349">
                  <c:v>0.99980504118504965</c:v>
                </c:pt>
                <c:pt idx="25350">
                  <c:v>0.9998162888089891</c:v>
                </c:pt>
                <c:pt idx="25351">
                  <c:v>0.99982753643292854</c:v>
                </c:pt>
                <c:pt idx="25352">
                  <c:v>0.99984628247282759</c:v>
                </c:pt>
                <c:pt idx="25353">
                  <c:v>0.99984253326484784</c:v>
                </c:pt>
                <c:pt idx="25354">
                  <c:v>0.9998312856409084</c:v>
                </c:pt>
                <c:pt idx="25355">
                  <c:v>0.9998162888089891</c:v>
                </c:pt>
                <c:pt idx="25356">
                  <c:v>0.99979754276909005</c:v>
                </c:pt>
                <c:pt idx="25357">
                  <c:v>0.99979004435313035</c:v>
                </c:pt>
                <c:pt idx="25358">
                  <c:v>0.99977879672919101</c:v>
                </c:pt>
                <c:pt idx="25359">
                  <c:v>0.99976754910525156</c:v>
                </c:pt>
                <c:pt idx="25360">
                  <c:v>0.99975630148131212</c:v>
                </c:pt>
                <c:pt idx="25361">
                  <c:v>0.99974130464939281</c:v>
                </c:pt>
                <c:pt idx="25362">
                  <c:v>0.9998087903930295</c:v>
                </c:pt>
                <c:pt idx="25363">
                  <c:v>0.99980504118504965</c:v>
                </c:pt>
                <c:pt idx="25364">
                  <c:v>0.99980129197706979</c:v>
                </c:pt>
                <c:pt idx="25365">
                  <c:v>0.9997937935611102</c:v>
                </c:pt>
                <c:pt idx="25366">
                  <c:v>0.99978629514515061</c:v>
                </c:pt>
                <c:pt idx="25367">
                  <c:v>0.99977879672919101</c:v>
                </c:pt>
                <c:pt idx="25368">
                  <c:v>0.99976754910525156</c:v>
                </c:pt>
                <c:pt idx="25369">
                  <c:v>0.99975630148131212</c:v>
                </c:pt>
                <c:pt idx="25370">
                  <c:v>0.99973755544141296</c:v>
                </c:pt>
                <c:pt idx="25371">
                  <c:v>0.9997712983132313</c:v>
                </c:pt>
                <c:pt idx="25372">
                  <c:v>0.99977879672919101</c:v>
                </c:pt>
                <c:pt idx="25373">
                  <c:v>0.99978629514515061</c:v>
                </c:pt>
                <c:pt idx="25374">
                  <c:v>0.99978629514515061</c:v>
                </c:pt>
                <c:pt idx="25375">
                  <c:v>0.99978254593717075</c:v>
                </c:pt>
                <c:pt idx="25376">
                  <c:v>0.99977504752121116</c:v>
                </c:pt>
                <c:pt idx="25377">
                  <c:v>0.99976379989727171</c:v>
                </c:pt>
                <c:pt idx="25378">
                  <c:v>0.99975255227333226</c:v>
                </c:pt>
                <c:pt idx="25379">
                  <c:v>0.99973380623343322</c:v>
                </c:pt>
                <c:pt idx="25380">
                  <c:v>0.99975630148131212</c:v>
                </c:pt>
                <c:pt idx="25381">
                  <c:v>0.99976379989727171</c:v>
                </c:pt>
                <c:pt idx="25382">
                  <c:v>0.99977504752121116</c:v>
                </c:pt>
                <c:pt idx="25383">
                  <c:v>0.99977504752121116</c:v>
                </c:pt>
                <c:pt idx="25384">
                  <c:v>0.99977504752121116</c:v>
                </c:pt>
                <c:pt idx="25385">
                  <c:v>0.9997712983132313</c:v>
                </c:pt>
                <c:pt idx="25386">
                  <c:v>0.99976379989727171</c:v>
                </c:pt>
                <c:pt idx="25387">
                  <c:v>0.99975255227333226</c:v>
                </c:pt>
                <c:pt idx="25388">
                  <c:v>0.99973755544141296</c:v>
                </c:pt>
                <c:pt idx="25389">
                  <c:v>0.99975255227333226</c:v>
                </c:pt>
                <c:pt idx="25390">
                  <c:v>0.99976005068929186</c:v>
                </c:pt>
                <c:pt idx="25391">
                  <c:v>0.99976754910525156</c:v>
                </c:pt>
                <c:pt idx="25392">
                  <c:v>0.99976754910525156</c:v>
                </c:pt>
                <c:pt idx="25393">
                  <c:v>0.9997712983132313</c:v>
                </c:pt>
                <c:pt idx="25394">
                  <c:v>0.9997712983132313</c:v>
                </c:pt>
                <c:pt idx="25395">
                  <c:v>0.99976754910525156</c:v>
                </c:pt>
                <c:pt idx="25396">
                  <c:v>0.99976379989727171</c:v>
                </c:pt>
                <c:pt idx="25397">
                  <c:v>0.99974505385737267</c:v>
                </c:pt>
                <c:pt idx="25398">
                  <c:v>0.99974880306535241</c:v>
                </c:pt>
                <c:pt idx="25399">
                  <c:v>0.99975630148131212</c:v>
                </c:pt>
                <c:pt idx="25400">
                  <c:v>0.99976379989727171</c:v>
                </c:pt>
                <c:pt idx="25401">
                  <c:v>0.9997712983132313</c:v>
                </c:pt>
                <c:pt idx="25402">
                  <c:v>0.99977879672919101</c:v>
                </c:pt>
                <c:pt idx="25403">
                  <c:v>0.99977879672919101</c:v>
                </c:pt>
                <c:pt idx="25404">
                  <c:v>0.99977504752121116</c:v>
                </c:pt>
                <c:pt idx="25405">
                  <c:v>0.99977879672919101</c:v>
                </c:pt>
                <c:pt idx="25406">
                  <c:v>0.99976379989727171</c:v>
                </c:pt>
                <c:pt idx="25407">
                  <c:v>0.99974505385737267</c:v>
                </c:pt>
                <c:pt idx="25408">
                  <c:v>0.99975255227333226</c:v>
                </c:pt>
                <c:pt idx="25409">
                  <c:v>0.99976379989727171</c:v>
                </c:pt>
                <c:pt idx="25410">
                  <c:v>0.99977504752121116</c:v>
                </c:pt>
                <c:pt idx="25411">
                  <c:v>0.99978254593717075</c:v>
                </c:pt>
                <c:pt idx="25412">
                  <c:v>0.99979004435313035</c:v>
                </c:pt>
                <c:pt idx="25413">
                  <c:v>0.99979004435313035</c:v>
                </c:pt>
                <c:pt idx="25414">
                  <c:v>0.9997937935611102</c:v>
                </c:pt>
                <c:pt idx="25415">
                  <c:v>0.99978254593717075</c:v>
                </c:pt>
                <c:pt idx="25416">
                  <c:v>0.99973755544141296</c:v>
                </c:pt>
                <c:pt idx="25417">
                  <c:v>0.99975255227333226</c:v>
                </c:pt>
                <c:pt idx="25418">
                  <c:v>0.99976754910525156</c:v>
                </c:pt>
                <c:pt idx="25419">
                  <c:v>0.99977879672919101</c:v>
                </c:pt>
                <c:pt idx="25420">
                  <c:v>0.99978629514515061</c:v>
                </c:pt>
                <c:pt idx="25421">
                  <c:v>0.99979754276909005</c:v>
                </c:pt>
                <c:pt idx="25422">
                  <c:v>0.99980129197706979</c:v>
                </c:pt>
                <c:pt idx="25423">
                  <c:v>0.9998087903930295</c:v>
                </c:pt>
                <c:pt idx="25424">
                  <c:v>0.9998162888089891</c:v>
                </c:pt>
                <c:pt idx="25425">
                  <c:v>0.99974505385737267</c:v>
                </c:pt>
                <c:pt idx="25426">
                  <c:v>0.99975630148131212</c:v>
                </c:pt>
                <c:pt idx="25427">
                  <c:v>0.9997712983132313</c:v>
                </c:pt>
                <c:pt idx="25428">
                  <c:v>0.99978254593717075</c:v>
                </c:pt>
                <c:pt idx="25429">
                  <c:v>0.9997937935611102</c:v>
                </c:pt>
                <c:pt idx="25430">
                  <c:v>0.99980129197706979</c:v>
                </c:pt>
                <c:pt idx="25431">
                  <c:v>0.9998162888089891</c:v>
                </c:pt>
                <c:pt idx="25432">
                  <c:v>0.99982378722494869</c:v>
                </c:pt>
                <c:pt idx="25433">
                  <c:v>0.99984253326484784</c:v>
                </c:pt>
                <c:pt idx="25434">
                  <c:v>0.99984253326484784</c:v>
                </c:pt>
                <c:pt idx="25435">
                  <c:v>0.9998312856409084</c:v>
                </c:pt>
                <c:pt idx="25436">
                  <c:v>0.99981253960100924</c:v>
                </c:pt>
                <c:pt idx="25437">
                  <c:v>0.99980129197706979</c:v>
                </c:pt>
                <c:pt idx="25438">
                  <c:v>0.9997937935611102</c:v>
                </c:pt>
                <c:pt idx="25439">
                  <c:v>0.99977879672919101</c:v>
                </c:pt>
                <c:pt idx="25440">
                  <c:v>0.99976754910525156</c:v>
                </c:pt>
                <c:pt idx="25441">
                  <c:v>0.99975630148131212</c:v>
                </c:pt>
                <c:pt idx="25442">
                  <c:v>0.99974505385737267</c:v>
                </c:pt>
                <c:pt idx="25443">
                  <c:v>0.9998087903930295</c:v>
                </c:pt>
                <c:pt idx="25444">
                  <c:v>0.99980504118504965</c:v>
                </c:pt>
                <c:pt idx="25445">
                  <c:v>0.99980504118504965</c:v>
                </c:pt>
                <c:pt idx="25446">
                  <c:v>0.99979754276909005</c:v>
                </c:pt>
                <c:pt idx="25447">
                  <c:v>0.99978629514515061</c:v>
                </c:pt>
                <c:pt idx="25448">
                  <c:v>0.99977504752121116</c:v>
                </c:pt>
                <c:pt idx="25449">
                  <c:v>0.99976754910525156</c:v>
                </c:pt>
                <c:pt idx="25450">
                  <c:v>0.99975255227333226</c:v>
                </c:pt>
                <c:pt idx="25451">
                  <c:v>0.99973755544141296</c:v>
                </c:pt>
                <c:pt idx="25452">
                  <c:v>0.99977504752121116</c:v>
                </c:pt>
                <c:pt idx="25453">
                  <c:v>0.99978254593717075</c:v>
                </c:pt>
                <c:pt idx="25454">
                  <c:v>0.99979004435313035</c:v>
                </c:pt>
                <c:pt idx="25455">
                  <c:v>0.99978254593717075</c:v>
                </c:pt>
                <c:pt idx="25456">
                  <c:v>0.99977504752121116</c:v>
                </c:pt>
                <c:pt idx="25457">
                  <c:v>0.99977504752121116</c:v>
                </c:pt>
                <c:pt idx="25458">
                  <c:v>0.99976379989727171</c:v>
                </c:pt>
                <c:pt idx="25459">
                  <c:v>0.99975255227333226</c:v>
                </c:pt>
                <c:pt idx="25460">
                  <c:v>0.99973755544141296</c:v>
                </c:pt>
                <c:pt idx="25461">
                  <c:v>0.99975630148131212</c:v>
                </c:pt>
                <c:pt idx="25462">
                  <c:v>0.99976754910525156</c:v>
                </c:pt>
                <c:pt idx="25463">
                  <c:v>0.99977879672919101</c:v>
                </c:pt>
                <c:pt idx="25464">
                  <c:v>0.9997712983132313</c:v>
                </c:pt>
                <c:pt idx="25465">
                  <c:v>0.99977504752121116</c:v>
                </c:pt>
                <c:pt idx="25466">
                  <c:v>0.9997712983132313</c:v>
                </c:pt>
                <c:pt idx="25467">
                  <c:v>0.99976379989727171</c:v>
                </c:pt>
                <c:pt idx="25468">
                  <c:v>0.99975255227333226</c:v>
                </c:pt>
                <c:pt idx="25469">
                  <c:v>0.99973755544141296</c:v>
                </c:pt>
                <c:pt idx="25470">
                  <c:v>0.99974880306535241</c:v>
                </c:pt>
                <c:pt idx="25471">
                  <c:v>0.99975630148131212</c:v>
                </c:pt>
                <c:pt idx="25472">
                  <c:v>0.99976379989727171</c:v>
                </c:pt>
                <c:pt idx="25473">
                  <c:v>0.99976754910525156</c:v>
                </c:pt>
                <c:pt idx="25474">
                  <c:v>0.9997712983132313</c:v>
                </c:pt>
                <c:pt idx="25475">
                  <c:v>0.9997712983132313</c:v>
                </c:pt>
                <c:pt idx="25476">
                  <c:v>0.99976379989727171</c:v>
                </c:pt>
                <c:pt idx="25477">
                  <c:v>0.99975630148131212</c:v>
                </c:pt>
                <c:pt idx="25478">
                  <c:v>0.99974130464939281</c:v>
                </c:pt>
                <c:pt idx="25479">
                  <c:v>0.99974880306535241</c:v>
                </c:pt>
                <c:pt idx="25480">
                  <c:v>0.99975630148131212</c:v>
                </c:pt>
                <c:pt idx="25481">
                  <c:v>0.99976754910525156</c:v>
                </c:pt>
                <c:pt idx="25482">
                  <c:v>0.99977504752121116</c:v>
                </c:pt>
                <c:pt idx="25483">
                  <c:v>0.99977879672919101</c:v>
                </c:pt>
                <c:pt idx="25484">
                  <c:v>0.99978254593717075</c:v>
                </c:pt>
                <c:pt idx="25485">
                  <c:v>0.99977504752121116</c:v>
                </c:pt>
                <c:pt idx="25486">
                  <c:v>0.99977504752121116</c:v>
                </c:pt>
                <c:pt idx="25487">
                  <c:v>0.99976379989727171</c:v>
                </c:pt>
                <c:pt idx="25488">
                  <c:v>0.99974130464939281</c:v>
                </c:pt>
                <c:pt idx="25489">
                  <c:v>0.99975255227333226</c:v>
                </c:pt>
                <c:pt idx="25490">
                  <c:v>0.99976754910525156</c:v>
                </c:pt>
                <c:pt idx="25491">
                  <c:v>0.99977879672919101</c:v>
                </c:pt>
                <c:pt idx="25492">
                  <c:v>0.99978254593717075</c:v>
                </c:pt>
                <c:pt idx="25493">
                  <c:v>0.99978629514515061</c:v>
                </c:pt>
                <c:pt idx="25494">
                  <c:v>0.99978629514515061</c:v>
                </c:pt>
                <c:pt idx="25495">
                  <c:v>0.99979004435313035</c:v>
                </c:pt>
                <c:pt idx="25496">
                  <c:v>0.99979754276909005</c:v>
                </c:pt>
                <c:pt idx="25497">
                  <c:v>0.99973380623343322</c:v>
                </c:pt>
                <c:pt idx="25498">
                  <c:v>0.99975255227333226</c:v>
                </c:pt>
                <c:pt idx="25499">
                  <c:v>0.99976754910525156</c:v>
                </c:pt>
                <c:pt idx="25500">
                  <c:v>0.99977879672919101</c:v>
                </c:pt>
                <c:pt idx="25501">
                  <c:v>0.99978629514515061</c:v>
                </c:pt>
                <c:pt idx="25502">
                  <c:v>0.9997937935611102</c:v>
                </c:pt>
                <c:pt idx="25503">
                  <c:v>0.99980504118504965</c:v>
                </c:pt>
                <c:pt idx="25504">
                  <c:v>0.9998087903930295</c:v>
                </c:pt>
                <c:pt idx="25505">
                  <c:v>0.9998162888089891</c:v>
                </c:pt>
                <c:pt idx="25506">
                  <c:v>0.99974505385737267</c:v>
                </c:pt>
                <c:pt idx="25507">
                  <c:v>0.99976005068929186</c:v>
                </c:pt>
                <c:pt idx="25508">
                  <c:v>0.9997712983132313</c:v>
                </c:pt>
                <c:pt idx="25509">
                  <c:v>0.99978254593717075</c:v>
                </c:pt>
                <c:pt idx="25510">
                  <c:v>0.9997937935611102</c:v>
                </c:pt>
                <c:pt idx="25511">
                  <c:v>0.99980129197706979</c:v>
                </c:pt>
                <c:pt idx="25512">
                  <c:v>0.9998162888089891</c:v>
                </c:pt>
                <c:pt idx="25513">
                  <c:v>0.99982378722494869</c:v>
                </c:pt>
                <c:pt idx="25514">
                  <c:v>0.99983878405686799</c:v>
                </c:pt>
                <c:pt idx="25515">
                  <c:v>0.99984253326484784</c:v>
                </c:pt>
                <c:pt idx="25516">
                  <c:v>0.9998312856409084</c:v>
                </c:pt>
                <c:pt idx="25517">
                  <c:v>0.99981253960100924</c:v>
                </c:pt>
                <c:pt idx="25518">
                  <c:v>0.99980129197706979</c:v>
                </c:pt>
                <c:pt idx="25519">
                  <c:v>0.9997937935611102</c:v>
                </c:pt>
                <c:pt idx="25520">
                  <c:v>0.99978254593717075</c:v>
                </c:pt>
                <c:pt idx="25521">
                  <c:v>0.99976754910525156</c:v>
                </c:pt>
                <c:pt idx="25522">
                  <c:v>0.99975630148131212</c:v>
                </c:pt>
                <c:pt idx="25523">
                  <c:v>0.99974505385737267</c:v>
                </c:pt>
                <c:pt idx="25524">
                  <c:v>0.9998162888089891</c:v>
                </c:pt>
                <c:pt idx="25525">
                  <c:v>0.9998087903930295</c:v>
                </c:pt>
                <c:pt idx="25526">
                  <c:v>0.99980129197706979</c:v>
                </c:pt>
                <c:pt idx="25527">
                  <c:v>0.99979754276909005</c:v>
                </c:pt>
                <c:pt idx="25528">
                  <c:v>0.99978629514515061</c:v>
                </c:pt>
                <c:pt idx="25529">
                  <c:v>0.99977504752121116</c:v>
                </c:pt>
                <c:pt idx="25530">
                  <c:v>0.99976754910525156</c:v>
                </c:pt>
                <c:pt idx="25531">
                  <c:v>0.99975255227333226</c:v>
                </c:pt>
                <c:pt idx="25532">
                  <c:v>0.99974130464939281</c:v>
                </c:pt>
                <c:pt idx="25533">
                  <c:v>0.99978254593717075</c:v>
                </c:pt>
                <c:pt idx="25534">
                  <c:v>0.99978254593717075</c:v>
                </c:pt>
                <c:pt idx="25535">
                  <c:v>0.99979004435313035</c:v>
                </c:pt>
                <c:pt idx="25536">
                  <c:v>0.99979004435313035</c:v>
                </c:pt>
                <c:pt idx="25537">
                  <c:v>0.99978254593717075</c:v>
                </c:pt>
                <c:pt idx="25538">
                  <c:v>0.9997712983132313</c:v>
                </c:pt>
                <c:pt idx="25539">
                  <c:v>0.99976379989727171</c:v>
                </c:pt>
                <c:pt idx="25540">
                  <c:v>0.99975255227333226</c:v>
                </c:pt>
                <c:pt idx="25541">
                  <c:v>0.99974130464939281</c:v>
                </c:pt>
                <c:pt idx="25542">
                  <c:v>0.99975255227333226</c:v>
                </c:pt>
                <c:pt idx="25543">
                  <c:v>0.99976754910525156</c:v>
                </c:pt>
                <c:pt idx="25544">
                  <c:v>0.99977879672919101</c:v>
                </c:pt>
                <c:pt idx="25545">
                  <c:v>0.99977879672919101</c:v>
                </c:pt>
                <c:pt idx="25546">
                  <c:v>0.99977504752121116</c:v>
                </c:pt>
                <c:pt idx="25547">
                  <c:v>0.99976754910525156</c:v>
                </c:pt>
                <c:pt idx="25548">
                  <c:v>0.99976005068929186</c:v>
                </c:pt>
                <c:pt idx="25549">
                  <c:v>0.99975255227333226</c:v>
                </c:pt>
                <c:pt idx="25550">
                  <c:v>0.99973755544141296</c:v>
                </c:pt>
                <c:pt idx="25551">
                  <c:v>0.99974880306535241</c:v>
                </c:pt>
                <c:pt idx="25552">
                  <c:v>0.99975630148131212</c:v>
                </c:pt>
                <c:pt idx="25553">
                  <c:v>0.99976754910525156</c:v>
                </c:pt>
                <c:pt idx="25554">
                  <c:v>0.99976754910525156</c:v>
                </c:pt>
                <c:pt idx="25555">
                  <c:v>0.99977504752121116</c:v>
                </c:pt>
                <c:pt idx="25556">
                  <c:v>0.9997712983132313</c:v>
                </c:pt>
                <c:pt idx="25557">
                  <c:v>0.99976379989727171</c:v>
                </c:pt>
                <c:pt idx="25558">
                  <c:v>0.99975630148131212</c:v>
                </c:pt>
                <c:pt idx="25559">
                  <c:v>0.99974880306535241</c:v>
                </c:pt>
                <c:pt idx="25560">
                  <c:v>0.99974130464939281</c:v>
                </c:pt>
                <c:pt idx="25561">
                  <c:v>0.99975255227333226</c:v>
                </c:pt>
                <c:pt idx="25562">
                  <c:v>0.99976379989727171</c:v>
                </c:pt>
                <c:pt idx="25563">
                  <c:v>0.9997712983132313</c:v>
                </c:pt>
                <c:pt idx="25564">
                  <c:v>0.99977879672919101</c:v>
                </c:pt>
                <c:pt idx="25565">
                  <c:v>0.99978254593717075</c:v>
                </c:pt>
                <c:pt idx="25566">
                  <c:v>0.99977504752121116</c:v>
                </c:pt>
                <c:pt idx="25567">
                  <c:v>0.9997712983132313</c:v>
                </c:pt>
                <c:pt idx="25568">
                  <c:v>0.99977879672919101</c:v>
                </c:pt>
                <c:pt idx="25569">
                  <c:v>0.99973380623343322</c:v>
                </c:pt>
                <c:pt idx="25570">
                  <c:v>0.99975255227333226</c:v>
                </c:pt>
                <c:pt idx="25571">
                  <c:v>0.99976379989727171</c:v>
                </c:pt>
                <c:pt idx="25572">
                  <c:v>0.99977504752121116</c:v>
                </c:pt>
                <c:pt idx="25573">
                  <c:v>0.99978254593717075</c:v>
                </c:pt>
                <c:pt idx="25574">
                  <c:v>0.99979004435313035</c:v>
                </c:pt>
                <c:pt idx="25575">
                  <c:v>0.99978254593717075</c:v>
                </c:pt>
                <c:pt idx="25576">
                  <c:v>0.99979004435313035</c:v>
                </c:pt>
                <c:pt idx="25577">
                  <c:v>0.99979754276909005</c:v>
                </c:pt>
                <c:pt idx="25578">
                  <c:v>0.99973380623343322</c:v>
                </c:pt>
                <c:pt idx="25579">
                  <c:v>0.99975255227333226</c:v>
                </c:pt>
                <c:pt idx="25580">
                  <c:v>0.99976379989727171</c:v>
                </c:pt>
                <c:pt idx="25581">
                  <c:v>0.99977504752121116</c:v>
                </c:pt>
                <c:pt idx="25582">
                  <c:v>0.99978629514515061</c:v>
                </c:pt>
                <c:pt idx="25583">
                  <c:v>0.9997937935611102</c:v>
                </c:pt>
                <c:pt idx="25584">
                  <c:v>0.99980129197706979</c:v>
                </c:pt>
                <c:pt idx="25585">
                  <c:v>0.9998087903930295</c:v>
                </c:pt>
                <c:pt idx="25586">
                  <c:v>0.9998162888089891</c:v>
                </c:pt>
                <c:pt idx="25587">
                  <c:v>0.99974505385737267</c:v>
                </c:pt>
                <c:pt idx="25588">
                  <c:v>0.99976005068929186</c:v>
                </c:pt>
                <c:pt idx="25589">
                  <c:v>0.99976754910525156</c:v>
                </c:pt>
                <c:pt idx="25590">
                  <c:v>0.99977879672919101</c:v>
                </c:pt>
                <c:pt idx="25591">
                  <c:v>0.99979004435313035</c:v>
                </c:pt>
                <c:pt idx="25592">
                  <c:v>0.99980129197706979</c:v>
                </c:pt>
                <c:pt idx="25593">
                  <c:v>0.99981253960100924</c:v>
                </c:pt>
                <c:pt idx="25594">
                  <c:v>0.99982378722494869</c:v>
                </c:pt>
                <c:pt idx="25595">
                  <c:v>0.99984253326484784</c:v>
                </c:pt>
                <c:pt idx="25596">
                  <c:v>0.99984253326484784</c:v>
                </c:pt>
                <c:pt idx="25597">
                  <c:v>0.99982753643292854</c:v>
                </c:pt>
                <c:pt idx="25598">
                  <c:v>0.99981253960100924</c:v>
                </c:pt>
                <c:pt idx="25599">
                  <c:v>0.99980129197706979</c:v>
                </c:pt>
                <c:pt idx="25600">
                  <c:v>0.9997937935611102</c:v>
                </c:pt>
                <c:pt idx="25601">
                  <c:v>0.99978254593717075</c:v>
                </c:pt>
                <c:pt idx="25602">
                  <c:v>0.9997712983132313</c:v>
                </c:pt>
                <c:pt idx="25603">
                  <c:v>0.99975630148131212</c:v>
                </c:pt>
                <c:pt idx="25604">
                  <c:v>0.99974505385737267</c:v>
                </c:pt>
                <c:pt idx="25605">
                  <c:v>0.9998162888089891</c:v>
                </c:pt>
                <c:pt idx="25606">
                  <c:v>0.9998087903930295</c:v>
                </c:pt>
                <c:pt idx="25607">
                  <c:v>0.99980129197706979</c:v>
                </c:pt>
                <c:pt idx="25608">
                  <c:v>0.9997937935611102</c:v>
                </c:pt>
                <c:pt idx="25609">
                  <c:v>0.99978629514515061</c:v>
                </c:pt>
                <c:pt idx="25610">
                  <c:v>0.99977504752121116</c:v>
                </c:pt>
                <c:pt idx="25611">
                  <c:v>0.99976754910525156</c:v>
                </c:pt>
                <c:pt idx="25612">
                  <c:v>0.99975630148131212</c:v>
                </c:pt>
                <c:pt idx="25613">
                  <c:v>0.99974130464939281</c:v>
                </c:pt>
                <c:pt idx="25614">
                  <c:v>0.99978629514515061</c:v>
                </c:pt>
                <c:pt idx="25615">
                  <c:v>0.99978254593717075</c:v>
                </c:pt>
                <c:pt idx="25616">
                  <c:v>0.9997937935611102</c:v>
                </c:pt>
                <c:pt idx="25617">
                  <c:v>0.99979004435313035</c:v>
                </c:pt>
                <c:pt idx="25618">
                  <c:v>0.99978254593717075</c:v>
                </c:pt>
                <c:pt idx="25619">
                  <c:v>0.9997712983132313</c:v>
                </c:pt>
                <c:pt idx="25620">
                  <c:v>0.99976379989727171</c:v>
                </c:pt>
                <c:pt idx="25621">
                  <c:v>0.99975255227333226</c:v>
                </c:pt>
                <c:pt idx="25622">
                  <c:v>0.99973755544141296</c:v>
                </c:pt>
                <c:pt idx="25623">
                  <c:v>0.99975630148131212</c:v>
                </c:pt>
                <c:pt idx="25624">
                  <c:v>0.99976754910525156</c:v>
                </c:pt>
                <c:pt idx="25625">
                  <c:v>0.99977879672919101</c:v>
                </c:pt>
                <c:pt idx="25626">
                  <c:v>0.99977879672919101</c:v>
                </c:pt>
                <c:pt idx="25627">
                  <c:v>0.99977504752121116</c:v>
                </c:pt>
                <c:pt idx="25628">
                  <c:v>0.9997712983132313</c:v>
                </c:pt>
                <c:pt idx="25629">
                  <c:v>0.99976379989727171</c:v>
                </c:pt>
                <c:pt idx="25630">
                  <c:v>0.99975255227333226</c:v>
                </c:pt>
                <c:pt idx="25631">
                  <c:v>0.99973380623343322</c:v>
                </c:pt>
                <c:pt idx="25632">
                  <c:v>0.99974505385737267</c:v>
                </c:pt>
                <c:pt idx="25633">
                  <c:v>0.99975255227333226</c:v>
                </c:pt>
                <c:pt idx="25634">
                  <c:v>0.99976754910525156</c:v>
                </c:pt>
                <c:pt idx="25635">
                  <c:v>0.99976754910525156</c:v>
                </c:pt>
                <c:pt idx="25636">
                  <c:v>0.9997712983132313</c:v>
                </c:pt>
                <c:pt idx="25637">
                  <c:v>0.99977504752121116</c:v>
                </c:pt>
                <c:pt idx="25638">
                  <c:v>0.99976379989727171</c:v>
                </c:pt>
                <c:pt idx="25639">
                  <c:v>0.99975630148131212</c:v>
                </c:pt>
                <c:pt idx="25640">
                  <c:v>0.99974130464939281</c:v>
                </c:pt>
                <c:pt idx="25641">
                  <c:v>0.99974130464939281</c:v>
                </c:pt>
                <c:pt idx="25642">
                  <c:v>0.99975255227333226</c:v>
                </c:pt>
                <c:pt idx="25643">
                  <c:v>0.99976379989727171</c:v>
                </c:pt>
                <c:pt idx="25644">
                  <c:v>0.9997712983132313</c:v>
                </c:pt>
                <c:pt idx="25645">
                  <c:v>0.99977504752121116</c:v>
                </c:pt>
                <c:pt idx="25646">
                  <c:v>0.99978254593717075</c:v>
                </c:pt>
                <c:pt idx="25647">
                  <c:v>0.99977504752121116</c:v>
                </c:pt>
                <c:pt idx="25648">
                  <c:v>0.9997712983132313</c:v>
                </c:pt>
                <c:pt idx="25649">
                  <c:v>0.99977504752121116</c:v>
                </c:pt>
                <c:pt idx="25650">
                  <c:v>0.99974130464939281</c:v>
                </c:pt>
                <c:pt idx="25651">
                  <c:v>0.99975255227333226</c:v>
                </c:pt>
                <c:pt idx="25652">
                  <c:v>0.99976379989727171</c:v>
                </c:pt>
                <c:pt idx="25653">
                  <c:v>0.99977504752121116</c:v>
                </c:pt>
                <c:pt idx="25654">
                  <c:v>0.99977879672919101</c:v>
                </c:pt>
                <c:pt idx="25655">
                  <c:v>0.99979004435313035</c:v>
                </c:pt>
                <c:pt idx="25656">
                  <c:v>0.99978629514515061</c:v>
                </c:pt>
                <c:pt idx="25657">
                  <c:v>0.99978629514515061</c:v>
                </c:pt>
                <c:pt idx="25658">
                  <c:v>0.99979754276909005</c:v>
                </c:pt>
                <c:pt idx="25659">
                  <c:v>0.99974130464939281</c:v>
                </c:pt>
                <c:pt idx="25660">
                  <c:v>0.99975255227333226</c:v>
                </c:pt>
                <c:pt idx="25661">
                  <c:v>0.99976379989727171</c:v>
                </c:pt>
                <c:pt idx="25662">
                  <c:v>0.99977504752121116</c:v>
                </c:pt>
                <c:pt idx="25663">
                  <c:v>0.99978254593717075</c:v>
                </c:pt>
                <c:pt idx="25664">
                  <c:v>0.9997937935611102</c:v>
                </c:pt>
                <c:pt idx="25665">
                  <c:v>0.99980129197706979</c:v>
                </c:pt>
                <c:pt idx="25666">
                  <c:v>0.99980504118504965</c:v>
                </c:pt>
                <c:pt idx="25667">
                  <c:v>0.9998162888089891</c:v>
                </c:pt>
                <c:pt idx="25668">
                  <c:v>0.99974505385737267</c:v>
                </c:pt>
                <c:pt idx="25669">
                  <c:v>0.99976005068929186</c:v>
                </c:pt>
                <c:pt idx="25670">
                  <c:v>0.9997712983132313</c:v>
                </c:pt>
                <c:pt idx="25671">
                  <c:v>0.99977879672919101</c:v>
                </c:pt>
                <c:pt idx="25672">
                  <c:v>0.99979004435313035</c:v>
                </c:pt>
                <c:pt idx="25673">
                  <c:v>0.99980129197706979</c:v>
                </c:pt>
                <c:pt idx="25674">
                  <c:v>0.99981253960100924</c:v>
                </c:pt>
                <c:pt idx="25675">
                  <c:v>0.99982753643292854</c:v>
                </c:pt>
                <c:pt idx="25676">
                  <c:v>0.99983878405686799</c:v>
                </c:pt>
                <c:pt idx="25677">
                  <c:v>0.99984253326484784</c:v>
                </c:pt>
                <c:pt idx="25678">
                  <c:v>0.99982753643292854</c:v>
                </c:pt>
                <c:pt idx="25679">
                  <c:v>0.99981253960100924</c:v>
                </c:pt>
                <c:pt idx="25680">
                  <c:v>0.99980504118504965</c:v>
                </c:pt>
                <c:pt idx="25681">
                  <c:v>0.9997937935611102</c:v>
                </c:pt>
                <c:pt idx="25682">
                  <c:v>0.99978254593717075</c:v>
                </c:pt>
                <c:pt idx="25683">
                  <c:v>0.99976754910525156</c:v>
                </c:pt>
                <c:pt idx="25684">
                  <c:v>0.99975630148131212</c:v>
                </c:pt>
                <c:pt idx="25685">
                  <c:v>0.99974505385737267</c:v>
                </c:pt>
                <c:pt idx="25686">
                  <c:v>0.99981253960100924</c:v>
                </c:pt>
                <c:pt idx="25687">
                  <c:v>0.99980504118504965</c:v>
                </c:pt>
                <c:pt idx="25688">
                  <c:v>0.99980129197706979</c:v>
                </c:pt>
                <c:pt idx="25689">
                  <c:v>0.9997937935611102</c:v>
                </c:pt>
                <c:pt idx="25690">
                  <c:v>0.99979004435313035</c:v>
                </c:pt>
                <c:pt idx="25691">
                  <c:v>0.99977879672919101</c:v>
                </c:pt>
                <c:pt idx="25692">
                  <c:v>0.99976754910525156</c:v>
                </c:pt>
                <c:pt idx="25693">
                  <c:v>0.99975630148131212</c:v>
                </c:pt>
                <c:pt idx="25694">
                  <c:v>0.99973755544141296</c:v>
                </c:pt>
                <c:pt idx="25695">
                  <c:v>0.99978254593717075</c:v>
                </c:pt>
                <c:pt idx="25696">
                  <c:v>0.99978254593717075</c:v>
                </c:pt>
                <c:pt idx="25697">
                  <c:v>0.99979004435313035</c:v>
                </c:pt>
                <c:pt idx="25698">
                  <c:v>0.99978629514515061</c:v>
                </c:pt>
                <c:pt idx="25699">
                  <c:v>0.99977879672919101</c:v>
                </c:pt>
                <c:pt idx="25700">
                  <c:v>0.99977504752121116</c:v>
                </c:pt>
                <c:pt idx="25701">
                  <c:v>0.99976754910525156</c:v>
                </c:pt>
                <c:pt idx="25702">
                  <c:v>0.99975630148131212</c:v>
                </c:pt>
                <c:pt idx="25703">
                  <c:v>0.99973380623343322</c:v>
                </c:pt>
                <c:pt idx="25704">
                  <c:v>0.99976005068929186</c:v>
                </c:pt>
                <c:pt idx="25705">
                  <c:v>0.99976754910525156</c:v>
                </c:pt>
                <c:pt idx="25706">
                  <c:v>0.99978254593717075</c:v>
                </c:pt>
                <c:pt idx="25707">
                  <c:v>0.99977879672919101</c:v>
                </c:pt>
                <c:pt idx="25708">
                  <c:v>0.99977504752121116</c:v>
                </c:pt>
                <c:pt idx="25709">
                  <c:v>0.9997712983132313</c:v>
                </c:pt>
                <c:pt idx="25710">
                  <c:v>0.99976379989727171</c:v>
                </c:pt>
                <c:pt idx="25711">
                  <c:v>0.99975630148131212</c:v>
                </c:pt>
                <c:pt idx="25712">
                  <c:v>0.99973005702545337</c:v>
                </c:pt>
                <c:pt idx="25713">
                  <c:v>0.99974130464939281</c:v>
                </c:pt>
                <c:pt idx="25714">
                  <c:v>0.99975255227333226</c:v>
                </c:pt>
                <c:pt idx="25715">
                  <c:v>0.99976754910525156</c:v>
                </c:pt>
                <c:pt idx="25716">
                  <c:v>0.99976754910525156</c:v>
                </c:pt>
                <c:pt idx="25717">
                  <c:v>0.9997712983132313</c:v>
                </c:pt>
                <c:pt idx="25718">
                  <c:v>0.9997712983132313</c:v>
                </c:pt>
                <c:pt idx="25719">
                  <c:v>0.99976754910525156</c:v>
                </c:pt>
                <c:pt idx="25720">
                  <c:v>0.99976005068929186</c:v>
                </c:pt>
                <c:pt idx="25721">
                  <c:v>0.99973755544141296</c:v>
                </c:pt>
                <c:pt idx="25722">
                  <c:v>0.99974130464939281</c:v>
                </c:pt>
                <c:pt idx="25723">
                  <c:v>0.99975255227333226</c:v>
                </c:pt>
                <c:pt idx="25724">
                  <c:v>0.99976379989727171</c:v>
                </c:pt>
                <c:pt idx="25725">
                  <c:v>0.9997712983132313</c:v>
                </c:pt>
                <c:pt idx="25726">
                  <c:v>0.99977504752121116</c:v>
                </c:pt>
                <c:pt idx="25727">
                  <c:v>0.99978254593717075</c:v>
                </c:pt>
                <c:pt idx="25728">
                  <c:v>0.99977879672919101</c:v>
                </c:pt>
                <c:pt idx="25729">
                  <c:v>0.99977504752121116</c:v>
                </c:pt>
                <c:pt idx="25730">
                  <c:v>0.99976754910525156</c:v>
                </c:pt>
                <c:pt idx="25731">
                  <c:v>0.99974130464939281</c:v>
                </c:pt>
                <c:pt idx="25732">
                  <c:v>0.99975255227333226</c:v>
                </c:pt>
                <c:pt idx="25733">
                  <c:v>0.99976379989727171</c:v>
                </c:pt>
                <c:pt idx="25734">
                  <c:v>0.99977504752121116</c:v>
                </c:pt>
                <c:pt idx="25735">
                  <c:v>0.99977879672919101</c:v>
                </c:pt>
                <c:pt idx="25736">
                  <c:v>0.99978629514515061</c:v>
                </c:pt>
                <c:pt idx="25737">
                  <c:v>0.99978629514515061</c:v>
                </c:pt>
                <c:pt idx="25738">
                  <c:v>0.99979004435313035</c:v>
                </c:pt>
                <c:pt idx="25739">
                  <c:v>0.9997937935611102</c:v>
                </c:pt>
                <c:pt idx="25740">
                  <c:v>0.99974130464939281</c:v>
                </c:pt>
                <c:pt idx="25741">
                  <c:v>0.99975255227333226</c:v>
                </c:pt>
                <c:pt idx="25742">
                  <c:v>0.99976754910525156</c:v>
                </c:pt>
                <c:pt idx="25743">
                  <c:v>0.99977879672919101</c:v>
                </c:pt>
                <c:pt idx="25744">
                  <c:v>0.99978254593717075</c:v>
                </c:pt>
                <c:pt idx="25745">
                  <c:v>0.9997937935611102</c:v>
                </c:pt>
                <c:pt idx="25746">
                  <c:v>0.99980129197706979</c:v>
                </c:pt>
                <c:pt idx="25747">
                  <c:v>0.99980504118504965</c:v>
                </c:pt>
                <c:pt idx="25748">
                  <c:v>0.99981253960100924</c:v>
                </c:pt>
                <c:pt idx="25749">
                  <c:v>0.99974505385737267</c:v>
                </c:pt>
                <c:pt idx="25750">
                  <c:v>0.99975630148131212</c:v>
                </c:pt>
                <c:pt idx="25751">
                  <c:v>0.99976754910525156</c:v>
                </c:pt>
                <c:pt idx="25752">
                  <c:v>0.99977879672919101</c:v>
                </c:pt>
                <c:pt idx="25753">
                  <c:v>0.99979004435313035</c:v>
                </c:pt>
                <c:pt idx="25754">
                  <c:v>0.99980129197706979</c:v>
                </c:pt>
                <c:pt idx="25755">
                  <c:v>0.99981253960100924</c:v>
                </c:pt>
                <c:pt idx="25756">
                  <c:v>0.99982753643292854</c:v>
                </c:pt>
                <c:pt idx="25757">
                  <c:v>0.99983503484888814</c:v>
                </c:pt>
                <c:pt idx="25758">
                  <c:v>0.99983878405686799</c:v>
                </c:pt>
                <c:pt idx="25759">
                  <c:v>0.99982753643292854</c:v>
                </c:pt>
                <c:pt idx="25760">
                  <c:v>0.99981253960100924</c:v>
                </c:pt>
                <c:pt idx="25761">
                  <c:v>0.99980504118504965</c:v>
                </c:pt>
                <c:pt idx="25762">
                  <c:v>0.9997937935611102</c:v>
                </c:pt>
                <c:pt idx="25763">
                  <c:v>0.99978254593717075</c:v>
                </c:pt>
                <c:pt idx="25764">
                  <c:v>0.9997712983132313</c:v>
                </c:pt>
                <c:pt idx="25765">
                  <c:v>0.99975630148131212</c:v>
                </c:pt>
                <c:pt idx="25766">
                  <c:v>0.99974505385737267</c:v>
                </c:pt>
                <c:pt idx="25767">
                  <c:v>0.9998162888089891</c:v>
                </c:pt>
                <c:pt idx="25768">
                  <c:v>0.99980504118504965</c:v>
                </c:pt>
                <c:pt idx="25769">
                  <c:v>0.99980504118504965</c:v>
                </c:pt>
                <c:pt idx="25770">
                  <c:v>0.9997937935611102</c:v>
                </c:pt>
                <c:pt idx="25771">
                  <c:v>0.99978629514515061</c:v>
                </c:pt>
                <c:pt idx="25772">
                  <c:v>0.99977879672919101</c:v>
                </c:pt>
                <c:pt idx="25773">
                  <c:v>0.99976754910525156</c:v>
                </c:pt>
                <c:pt idx="25774">
                  <c:v>0.99975630148131212</c:v>
                </c:pt>
                <c:pt idx="25775">
                  <c:v>0.99974130464939281</c:v>
                </c:pt>
                <c:pt idx="25776">
                  <c:v>0.9997937935611102</c:v>
                </c:pt>
                <c:pt idx="25777">
                  <c:v>0.99978254593717075</c:v>
                </c:pt>
                <c:pt idx="25778">
                  <c:v>0.9997937935611102</c:v>
                </c:pt>
                <c:pt idx="25779">
                  <c:v>0.99978254593717075</c:v>
                </c:pt>
                <c:pt idx="25780">
                  <c:v>0.99977879672919101</c:v>
                </c:pt>
                <c:pt idx="25781">
                  <c:v>0.99977504752121116</c:v>
                </c:pt>
                <c:pt idx="25782">
                  <c:v>0.99976754910525156</c:v>
                </c:pt>
                <c:pt idx="25783">
                  <c:v>0.99975630148131212</c:v>
                </c:pt>
                <c:pt idx="25784">
                  <c:v>0.99973755544141296</c:v>
                </c:pt>
                <c:pt idx="25785">
                  <c:v>0.99976754910525156</c:v>
                </c:pt>
                <c:pt idx="25786">
                  <c:v>0.99976754910525156</c:v>
                </c:pt>
                <c:pt idx="25787">
                  <c:v>0.99978254593717075</c:v>
                </c:pt>
                <c:pt idx="25788">
                  <c:v>0.99977504752121116</c:v>
                </c:pt>
                <c:pt idx="25789">
                  <c:v>0.99977504752121116</c:v>
                </c:pt>
                <c:pt idx="25790">
                  <c:v>0.99977504752121116</c:v>
                </c:pt>
                <c:pt idx="25791">
                  <c:v>0.99976754910525156</c:v>
                </c:pt>
                <c:pt idx="25792">
                  <c:v>0.99975630148131212</c:v>
                </c:pt>
                <c:pt idx="25793">
                  <c:v>0.99973380623343322</c:v>
                </c:pt>
                <c:pt idx="25794">
                  <c:v>0.99973755544141296</c:v>
                </c:pt>
                <c:pt idx="25795">
                  <c:v>0.99975255227333226</c:v>
                </c:pt>
                <c:pt idx="25796">
                  <c:v>0.99976754910525156</c:v>
                </c:pt>
                <c:pt idx="25797">
                  <c:v>0.9997712983132313</c:v>
                </c:pt>
                <c:pt idx="25798">
                  <c:v>0.9997712983132313</c:v>
                </c:pt>
                <c:pt idx="25799">
                  <c:v>0.9997712983132313</c:v>
                </c:pt>
                <c:pt idx="25800">
                  <c:v>0.99976379989727171</c:v>
                </c:pt>
                <c:pt idx="25801">
                  <c:v>0.99976005068929186</c:v>
                </c:pt>
                <c:pt idx="25802">
                  <c:v>0.99973755544141296</c:v>
                </c:pt>
                <c:pt idx="25803">
                  <c:v>0.99973755544141296</c:v>
                </c:pt>
                <c:pt idx="25804">
                  <c:v>0.99975255227333226</c:v>
                </c:pt>
                <c:pt idx="25805">
                  <c:v>0.99976379989727171</c:v>
                </c:pt>
                <c:pt idx="25806">
                  <c:v>0.9997712983132313</c:v>
                </c:pt>
                <c:pt idx="25807">
                  <c:v>0.99977504752121116</c:v>
                </c:pt>
                <c:pt idx="25808">
                  <c:v>0.99977879672919101</c:v>
                </c:pt>
                <c:pt idx="25809">
                  <c:v>0.99977504752121116</c:v>
                </c:pt>
                <c:pt idx="25810">
                  <c:v>0.99977879672919101</c:v>
                </c:pt>
                <c:pt idx="25811">
                  <c:v>0.99976754910525156</c:v>
                </c:pt>
                <c:pt idx="25812">
                  <c:v>0.99973755544141296</c:v>
                </c:pt>
                <c:pt idx="25813">
                  <c:v>0.99974880306535241</c:v>
                </c:pt>
                <c:pt idx="25814">
                  <c:v>0.99976754910525156</c:v>
                </c:pt>
                <c:pt idx="25815">
                  <c:v>0.99977504752121116</c:v>
                </c:pt>
                <c:pt idx="25816">
                  <c:v>0.99977879672919101</c:v>
                </c:pt>
                <c:pt idx="25817">
                  <c:v>0.99978629514515061</c:v>
                </c:pt>
                <c:pt idx="25818">
                  <c:v>0.99979004435313035</c:v>
                </c:pt>
                <c:pt idx="25819">
                  <c:v>0.9997937935611102</c:v>
                </c:pt>
                <c:pt idx="25820">
                  <c:v>0.99979754276909005</c:v>
                </c:pt>
                <c:pt idx="25821">
                  <c:v>0.99973380623343322</c:v>
                </c:pt>
                <c:pt idx="25822">
                  <c:v>0.99975255227333226</c:v>
                </c:pt>
                <c:pt idx="25823">
                  <c:v>0.99976754910525156</c:v>
                </c:pt>
                <c:pt idx="25824">
                  <c:v>0.99977504752121116</c:v>
                </c:pt>
                <c:pt idx="25825">
                  <c:v>0.99978254593717075</c:v>
                </c:pt>
                <c:pt idx="25826">
                  <c:v>0.9997937935611102</c:v>
                </c:pt>
                <c:pt idx="25827">
                  <c:v>0.99980129197706979</c:v>
                </c:pt>
                <c:pt idx="25828">
                  <c:v>0.99980504118504965</c:v>
                </c:pt>
                <c:pt idx="25829">
                  <c:v>0.99981253960100924</c:v>
                </c:pt>
                <c:pt idx="25830">
                  <c:v>0.99974505385737267</c:v>
                </c:pt>
                <c:pt idx="25831">
                  <c:v>0.99975630148131212</c:v>
                </c:pt>
                <c:pt idx="25832">
                  <c:v>0.99976754910525156</c:v>
                </c:pt>
                <c:pt idx="25833">
                  <c:v>0.99977879672919101</c:v>
                </c:pt>
                <c:pt idx="25834">
                  <c:v>0.99979004435313035</c:v>
                </c:pt>
                <c:pt idx="25835">
                  <c:v>0.99980129197706979</c:v>
                </c:pt>
                <c:pt idx="25836">
                  <c:v>0.9998087903930295</c:v>
                </c:pt>
                <c:pt idx="25837">
                  <c:v>0.9998312856409084</c:v>
                </c:pt>
                <c:pt idx="25838">
                  <c:v>0.99984253326484784</c:v>
                </c:pt>
                <c:pt idx="25839">
                  <c:v>0.99983878405686799</c:v>
                </c:pt>
                <c:pt idx="25840">
                  <c:v>0.99982753643292854</c:v>
                </c:pt>
                <c:pt idx="25841">
                  <c:v>0.99981253960100924</c:v>
                </c:pt>
                <c:pt idx="25842">
                  <c:v>0.99980504118504965</c:v>
                </c:pt>
                <c:pt idx="25843">
                  <c:v>0.9997937935611102</c:v>
                </c:pt>
                <c:pt idx="25844">
                  <c:v>0.99978254593717075</c:v>
                </c:pt>
                <c:pt idx="25845">
                  <c:v>0.9997712983132313</c:v>
                </c:pt>
                <c:pt idx="25846">
                  <c:v>0.99976005068929186</c:v>
                </c:pt>
                <c:pt idx="25847">
                  <c:v>0.99974505385737267</c:v>
                </c:pt>
                <c:pt idx="25848">
                  <c:v>0.99982003801696895</c:v>
                </c:pt>
                <c:pt idx="25849">
                  <c:v>0.9998087903930295</c:v>
                </c:pt>
                <c:pt idx="25850">
                  <c:v>0.99980129197706979</c:v>
                </c:pt>
                <c:pt idx="25851">
                  <c:v>0.9997937935611102</c:v>
                </c:pt>
                <c:pt idx="25852">
                  <c:v>0.99978629514515061</c:v>
                </c:pt>
                <c:pt idx="25853">
                  <c:v>0.99977879672919101</c:v>
                </c:pt>
                <c:pt idx="25854">
                  <c:v>0.99976754910525156</c:v>
                </c:pt>
                <c:pt idx="25855">
                  <c:v>0.99975630148131212</c:v>
                </c:pt>
                <c:pt idx="25856">
                  <c:v>0.99974130464939281</c:v>
                </c:pt>
                <c:pt idx="25857">
                  <c:v>0.99980129197706979</c:v>
                </c:pt>
                <c:pt idx="25858">
                  <c:v>0.9997937935611102</c:v>
                </c:pt>
                <c:pt idx="25859">
                  <c:v>0.99979004435313035</c:v>
                </c:pt>
                <c:pt idx="25860">
                  <c:v>0.99978254593717075</c:v>
                </c:pt>
                <c:pt idx="25861">
                  <c:v>0.99978254593717075</c:v>
                </c:pt>
                <c:pt idx="25862">
                  <c:v>0.99977504752121116</c:v>
                </c:pt>
                <c:pt idx="25863">
                  <c:v>0.99976754910525156</c:v>
                </c:pt>
                <c:pt idx="25864">
                  <c:v>0.99975630148131212</c:v>
                </c:pt>
                <c:pt idx="25865">
                  <c:v>0.99973755544141296</c:v>
                </c:pt>
                <c:pt idx="25866">
                  <c:v>0.9997712983132313</c:v>
                </c:pt>
                <c:pt idx="25867">
                  <c:v>0.9997712983132313</c:v>
                </c:pt>
                <c:pt idx="25868">
                  <c:v>0.99977504752121116</c:v>
                </c:pt>
                <c:pt idx="25869">
                  <c:v>0.99977504752121116</c:v>
                </c:pt>
                <c:pt idx="25870">
                  <c:v>0.99977879672919101</c:v>
                </c:pt>
                <c:pt idx="25871">
                  <c:v>0.99977504752121116</c:v>
                </c:pt>
                <c:pt idx="25872">
                  <c:v>0.99976754910525156</c:v>
                </c:pt>
                <c:pt idx="25873">
                  <c:v>0.99975630148131212</c:v>
                </c:pt>
                <c:pt idx="25874">
                  <c:v>0.99973380623343322</c:v>
                </c:pt>
                <c:pt idx="25875">
                  <c:v>0.99973005702545337</c:v>
                </c:pt>
                <c:pt idx="25876">
                  <c:v>0.99975255227333226</c:v>
                </c:pt>
                <c:pt idx="25877">
                  <c:v>0.99976379989727171</c:v>
                </c:pt>
                <c:pt idx="25878">
                  <c:v>0.99976754910525156</c:v>
                </c:pt>
                <c:pt idx="25879">
                  <c:v>0.9997712983132313</c:v>
                </c:pt>
                <c:pt idx="25880">
                  <c:v>0.9997712983132313</c:v>
                </c:pt>
                <c:pt idx="25881">
                  <c:v>0.99976379989727171</c:v>
                </c:pt>
                <c:pt idx="25882">
                  <c:v>0.99976005068929186</c:v>
                </c:pt>
                <c:pt idx="25883">
                  <c:v>0.99974130464939281</c:v>
                </c:pt>
                <c:pt idx="25884">
                  <c:v>0.99973005702545337</c:v>
                </c:pt>
                <c:pt idx="25885">
                  <c:v>0.99975255227333226</c:v>
                </c:pt>
                <c:pt idx="25886">
                  <c:v>0.99976379989727171</c:v>
                </c:pt>
                <c:pt idx="25887">
                  <c:v>0.9997712983132313</c:v>
                </c:pt>
                <c:pt idx="25888">
                  <c:v>0.9997712983132313</c:v>
                </c:pt>
                <c:pt idx="25889">
                  <c:v>0.99977879672919101</c:v>
                </c:pt>
                <c:pt idx="25890">
                  <c:v>0.99977879672919101</c:v>
                </c:pt>
                <c:pt idx="25891">
                  <c:v>0.99977879672919101</c:v>
                </c:pt>
                <c:pt idx="25892">
                  <c:v>0.99977879672919101</c:v>
                </c:pt>
                <c:pt idx="25893">
                  <c:v>0.99973005702545337</c:v>
                </c:pt>
                <c:pt idx="25894">
                  <c:v>0.99975255227333226</c:v>
                </c:pt>
                <c:pt idx="25895">
                  <c:v>0.99976379989727171</c:v>
                </c:pt>
                <c:pt idx="25896">
                  <c:v>0.99977504752121116</c:v>
                </c:pt>
                <c:pt idx="25897">
                  <c:v>0.99977879672919101</c:v>
                </c:pt>
                <c:pt idx="25898">
                  <c:v>0.99978629514515061</c:v>
                </c:pt>
                <c:pt idx="25899">
                  <c:v>0.99979004435313035</c:v>
                </c:pt>
                <c:pt idx="25900">
                  <c:v>0.9997937935611102</c:v>
                </c:pt>
                <c:pt idx="25901">
                  <c:v>0.99979754276909005</c:v>
                </c:pt>
                <c:pt idx="25902">
                  <c:v>0.99973380623343322</c:v>
                </c:pt>
                <c:pt idx="25903">
                  <c:v>0.99975255227333226</c:v>
                </c:pt>
                <c:pt idx="25904">
                  <c:v>0.99976379989727171</c:v>
                </c:pt>
                <c:pt idx="25905">
                  <c:v>0.99977504752121116</c:v>
                </c:pt>
                <c:pt idx="25906">
                  <c:v>0.99978254593717075</c:v>
                </c:pt>
                <c:pt idx="25907">
                  <c:v>0.9997937935611102</c:v>
                </c:pt>
                <c:pt idx="25908">
                  <c:v>0.99980129197706979</c:v>
                </c:pt>
                <c:pt idx="25909">
                  <c:v>0.99980504118504965</c:v>
                </c:pt>
                <c:pt idx="25910">
                  <c:v>0.9998087903930295</c:v>
                </c:pt>
                <c:pt idx="25911">
                  <c:v>0.99974505385737267</c:v>
                </c:pt>
                <c:pt idx="25912">
                  <c:v>0.99975630148131212</c:v>
                </c:pt>
                <c:pt idx="25913">
                  <c:v>0.99976754910525156</c:v>
                </c:pt>
                <c:pt idx="25914">
                  <c:v>0.99977879672919101</c:v>
                </c:pt>
                <c:pt idx="25915">
                  <c:v>0.99979004435313035</c:v>
                </c:pt>
                <c:pt idx="25916">
                  <c:v>0.99980129197706979</c:v>
                </c:pt>
                <c:pt idx="25917">
                  <c:v>0.99981253960100924</c:v>
                </c:pt>
                <c:pt idx="25918">
                  <c:v>0.9998312856409084</c:v>
                </c:pt>
                <c:pt idx="25919">
                  <c:v>0.99984253326484784</c:v>
                </c:pt>
                <c:pt idx="25920">
                  <c:v>0.99984253326484784</c:v>
                </c:pt>
                <c:pt idx="25921">
                  <c:v>0.99982378722494869</c:v>
                </c:pt>
                <c:pt idx="25922">
                  <c:v>0.99981253960100924</c:v>
                </c:pt>
                <c:pt idx="25923">
                  <c:v>0.99980504118504965</c:v>
                </c:pt>
                <c:pt idx="25924">
                  <c:v>0.99979004435313035</c:v>
                </c:pt>
                <c:pt idx="25925">
                  <c:v>0.99978254593717075</c:v>
                </c:pt>
                <c:pt idx="25926">
                  <c:v>0.9997712983132313</c:v>
                </c:pt>
                <c:pt idx="25927">
                  <c:v>0.99976005068929186</c:v>
                </c:pt>
                <c:pt idx="25928">
                  <c:v>0.99974505385737267</c:v>
                </c:pt>
                <c:pt idx="25929">
                  <c:v>0.9998162888089891</c:v>
                </c:pt>
                <c:pt idx="25930">
                  <c:v>0.9998087903930295</c:v>
                </c:pt>
                <c:pt idx="25931">
                  <c:v>0.99980129197706979</c:v>
                </c:pt>
                <c:pt idx="25932">
                  <c:v>0.9997937935611102</c:v>
                </c:pt>
                <c:pt idx="25933">
                  <c:v>0.99978629514515061</c:v>
                </c:pt>
                <c:pt idx="25934">
                  <c:v>0.99977879672919101</c:v>
                </c:pt>
                <c:pt idx="25935">
                  <c:v>0.99976754910525156</c:v>
                </c:pt>
                <c:pt idx="25936">
                  <c:v>0.99975630148131212</c:v>
                </c:pt>
                <c:pt idx="25937">
                  <c:v>0.99974130464939281</c:v>
                </c:pt>
                <c:pt idx="25938">
                  <c:v>0.99980129197706979</c:v>
                </c:pt>
                <c:pt idx="25939">
                  <c:v>0.9997937935611102</c:v>
                </c:pt>
                <c:pt idx="25940">
                  <c:v>0.99978629514515061</c:v>
                </c:pt>
                <c:pt idx="25941">
                  <c:v>0.99977879672919101</c:v>
                </c:pt>
                <c:pt idx="25942">
                  <c:v>0.99978254593717075</c:v>
                </c:pt>
                <c:pt idx="25943">
                  <c:v>0.99977504752121116</c:v>
                </c:pt>
                <c:pt idx="25944">
                  <c:v>0.99976754910525156</c:v>
                </c:pt>
                <c:pt idx="25945">
                  <c:v>0.99975630148131212</c:v>
                </c:pt>
                <c:pt idx="25946">
                  <c:v>0.99973755544141296</c:v>
                </c:pt>
                <c:pt idx="25947">
                  <c:v>0.99977504752121116</c:v>
                </c:pt>
                <c:pt idx="25948">
                  <c:v>0.99977879672919101</c:v>
                </c:pt>
                <c:pt idx="25949">
                  <c:v>0.9997712983132313</c:v>
                </c:pt>
                <c:pt idx="25950">
                  <c:v>0.9997712983132313</c:v>
                </c:pt>
                <c:pt idx="25951">
                  <c:v>0.99977504752121116</c:v>
                </c:pt>
                <c:pt idx="25952">
                  <c:v>0.99977504752121116</c:v>
                </c:pt>
                <c:pt idx="25953">
                  <c:v>0.99976754910525156</c:v>
                </c:pt>
                <c:pt idx="25954">
                  <c:v>0.99975255227333226</c:v>
                </c:pt>
                <c:pt idx="25955">
                  <c:v>0.99973380623343322</c:v>
                </c:pt>
                <c:pt idx="25956">
                  <c:v>0.99973005702545337</c:v>
                </c:pt>
                <c:pt idx="25957">
                  <c:v>0.99975630148131212</c:v>
                </c:pt>
                <c:pt idx="25958">
                  <c:v>0.99976379989727171</c:v>
                </c:pt>
                <c:pt idx="25959">
                  <c:v>0.99976754910525156</c:v>
                </c:pt>
                <c:pt idx="25960">
                  <c:v>0.99976754910525156</c:v>
                </c:pt>
                <c:pt idx="25961">
                  <c:v>0.9997712983132313</c:v>
                </c:pt>
                <c:pt idx="25962">
                  <c:v>0.99976754910525156</c:v>
                </c:pt>
                <c:pt idx="25963">
                  <c:v>0.99975630148131212</c:v>
                </c:pt>
                <c:pt idx="25964">
                  <c:v>0.99974505385737267</c:v>
                </c:pt>
                <c:pt idx="25965">
                  <c:v>0.99972630781747351</c:v>
                </c:pt>
                <c:pt idx="25966">
                  <c:v>0.99975255227333226</c:v>
                </c:pt>
                <c:pt idx="25967">
                  <c:v>0.99976379989727171</c:v>
                </c:pt>
                <c:pt idx="25968">
                  <c:v>0.99976754910525156</c:v>
                </c:pt>
                <c:pt idx="25969">
                  <c:v>0.9997712983132313</c:v>
                </c:pt>
                <c:pt idx="25970">
                  <c:v>0.99977504752121116</c:v>
                </c:pt>
                <c:pt idx="25971">
                  <c:v>0.99978254593717075</c:v>
                </c:pt>
                <c:pt idx="25972">
                  <c:v>0.99977879672919101</c:v>
                </c:pt>
                <c:pt idx="25973">
                  <c:v>0.9997712983132313</c:v>
                </c:pt>
                <c:pt idx="25974">
                  <c:v>0.99973380623343322</c:v>
                </c:pt>
                <c:pt idx="25975">
                  <c:v>0.99975255227333226</c:v>
                </c:pt>
                <c:pt idx="25976">
                  <c:v>0.99976379989727171</c:v>
                </c:pt>
                <c:pt idx="25977">
                  <c:v>0.9997712983132313</c:v>
                </c:pt>
                <c:pt idx="25978">
                  <c:v>0.99977504752121116</c:v>
                </c:pt>
                <c:pt idx="25979">
                  <c:v>0.99978254593717075</c:v>
                </c:pt>
                <c:pt idx="25980">
                  <c:v>0.9997937935611102</c:v>
                </c:pt>
                <c:pt idx="25981">
                  <c:v>0.99979754276909005</c:v>
                </c:pt>
                <c:pt idx="25982">
                  <c:v>0.99979754276909005</c:v>
                </c:pt>
                <c:pt idx="25983">
                  <c:v>0.99973755544141296</c:v>
                </c:pt>
                <c:pt idx="25984">
                  <c:v>0.99975255227333226</c:v>
                </c:pt>
                <c:pt idx="25985">
                  <c:v>0.99976379989727171</c:v>
                </c:pt>
                <c:pt idx="25986">
                  <c:v>0.99977504752121116</c:v>
                </c:pt>
                <c:pt idx="25987">
                  <c:v>0.99978254593717075</c:v>
                </c:pt>
                <c:pt idx="25988">
                  <c:v>0.99979004435313035</c:v>
                </c:pt>
                <c:pt idx="25989">
                  <c:v>0.99980129197706979</c:v>
                </c:pt>
                <c:pt idx="25990">
                  <c:v>0.9998087903930295</c:v>
                </c:pt>
                <c:pt idx="25991">
                  <c:v>0.9998087903930295</c:v>
                </c:pt>
                <c:pt idx="25992">
                  <c:v>0.99974130464939281</c:v>
                </c:pt>
                <c:pt idx="25993">
                  <c:v>0.99975255227333226</c:v>
                </c:pt>
                <c:pt idx="25994">
                  <c:v>0.99976379989727171</c:v>
                </c:pt>
                <c:pt idx="25995">
                  <c:v>0.99977879672919101</c:v>
                </c:pt>
                <c:pt idx="25996">
                  <c:v>0.99979004435313035</c:v>
                </c:pt>
                <c:pt idx="25997">
                  <c:v>0.99980129197706979</c:v>
                </c:pt>
                <c:pt idx="25998">
                  <c:v>0.99981253960100924</c:v>
                </c:pt>
                <c:pt idx="25999">
                  <c:v>0.99982753643292854</c:v>
                </c:pt>
                <c:pt idx="26000">
                  <c:v>0.99984253326484784</c:v>
                </c:pt>
                <c:pt idx="26001">
                  <c:v>0.99983878405686799</c:v>
                </c:pt>
                <c:pt idx="26002">
                  <c:v>0.99982753643292854</c:v>
                </c:pt>
                <c:pt idx="26003">
                  <c:v>0.99981253960100924</c:v>
                </c:pt>
                <c:pt idx="26004">
                  <c:v>0.99980129197706979</c:v>
                </c:pt>
                <c:pt idx="26005">
                  <c:v>0.9997937935611102</c:v>
                </c:pt>
                <c:pt idx="26006">
                  <c:v>0.99977879672919101</c:v>
                </c:pt>
                <c:pt idx="26007">
                  <c:v>0.9997712983132313</c:v>
                </c:pt>
                <c:pt idx="26008">
                  <c:v>0.99976005068929186</c:v>
                </c:pt>
                <c:pt idx="26009">
                  <c:v>0.99974505385737267</c:v>
                </c:pt>
                <c:pt idx="26010">
                  <c:v>0.9998162888089891</c:v>
                </c:pt>
                <c:pt idx="26011">
                  <c:v>0.9998087903930295</c:v>
                </c:pt>
                <c:pt idx="26012">
                  <c:v>0.99980129197706979</c:v>
                </c:pt>
                <c:pt idx="26013">
                  <c:v>0.9997937935611102</c:v>
                </c:pt>
                <c:pt idx="26014">
                  <c:v>0.99978629514515061</c:v>
                </c:pt>
                <c:pt idx="26015">
                  <c:v>0.99977879672919101</c:v>
                </c:pt>
                <c:pt idx="26016">
                  <c:v>0.99976754910525156</c:v>
                </c:pt>
                <c:pt idx="26017">
                  <c:v>0.99975630148131212</c:v>
                </c:pt>
                <c:pt idx="26018">
                  <c:v>0.99973755544141296</c:v>
                </c:pt>
                <c:pt idx="26019">
                  <c:v>0.99980129197706979</c:v>
                </c:pt>
                <c:pt idx="26020">
                  <c:v>0.9997937935611102</c:v>
                </c:pt>
                <c:pt idx="26021">
                  <c:v>0.99978629514515061</c:v>
                </c:pt>
                <c:pt idx="26022">
                  <c:v>0.99978254593717075</c:v>
                </c:pt>
                <c:pt idx="26023">
                  <c:v>0.99978254593717075</c:v>
                </c:pt>
                <c:pt idx="26024">
                  <c:v>0.99977504752121116</c:v>
                </c:pt>
                <c:pt idx="26025">
                  <c:v>0.99976754910525156</c:v>
                </c:pt>
                <c:pt idx="26026">
                  <c:v>0.99975255227333226</c:v>
                </c:pt>
                <c:pt idx="26027">
                  <c:v>0.99973755544141296</c:v>
                </c:pt>
                <c:pt idx="26028">
                  <c:v>0.99976379989727171</c:v>
                </c:pt>
                <c:pt idx="26029">
                  <c:v>0.99977879672919101</c:v>
                </c:pt>
                <c:pt idx="26030">
                  <c:v>0.99977504752121116</c:v>
                </c:pt>
                <c:pt idx="26031">
                  <c:v>0.99977504752121116</c:v>
                </c:pt>
                <c:pt idx="26032">
                  <c:v>0.99977504752121116</c:v>
                </c:pt>
                <c:pt idx="26033">
                  <c:v>0.99977504752121116</c:v>
                </c:pt>
                <c:pt idx="26034">
                  <c:v>0.99976379989727171</c:v>
                </c:pt>
                <c:pt idx="26035">
                  <c:v>0.99974880306535241</c:v>
                </c:pt>
                <c:pt idx="26036">
                  <c:v>0.99973380623343322</c:v>
                </c:pt>
                <c:pt idx="26037">
                  <c:v>0.99972630781747351</c:v>
                </c:pt>
                <c:pt idx="26038">
                  <c:v>0.99975630148131212</c:v>
                </c:pt>
                <c:pt idx="26039">
                  <c:v>0.99976379989727171</c:v>
                </c:pt>
                <c:pt idx="26040">
                  <c:v>0.99976379989727171</c:v>
                </c:pt>
                <c:pt idx="26041">
                  <c:v>0.99976754910525156</c:v>
                </c:pt>
                <c:pt idx="26042">
                  <c:v>0.99976754910525156</c:v>
                </c:pt>
                <c:pt idx="26043">
                  <c:v>0.99976754910525156</c:v>
                </c:pt>
                <c:pt idx="26044">
                  <c:v>0.99975255227333226</c:v>
                </c:pt>
                <c:pt idx="26045">
                  <c:v>0.99973755544141296</c:v>
                </c:pt>
                <c:pt idx="26046">
                  <c:v>0.99972630781747351</c:v>
                </c:pt>
                <c:pt idx="26047">
                  <c:v>0.99975255227333226</c:v>
                </c:pt>
                <c:pt idx="26048">
                  <c:v>0.99976379989727171</c:v>
                </c:pt>
                <c:pt idx="26049">
                  <c:v>0.99976754910525156</c:v>
                </c:pt>
                <c:pt idx="26050">
                  <c:v>0.9997712983132313</c:v>
                </c:pt>
                <c:pt idx="26051">
                  <c:v>0.99977504752121116</c:v>
                </c:pt>
                <c:pt idx="26052">
                  <c:v>0.99978254593717075</c:v>
                </c:pt>
                <c:pt idx="26053">
                  <c:v>0.99977504752121116</c:v>
                </c:pt>
                <c:pt idx="26054">
                  <c:v>0.99976379989727171</c:v>
                </c:pt>
                <c:pt idx="26055">
                  <c:v>0.99973005702545337</c:v>
                </c:pt>
                <c:pt idx="26056">
                  <c:v>0.99975255227333226</c:v>
                </c:pt>
                <c:pt idx="26057">
                  <c:v>0.99976379989727171</c:v>
                </c:pt>
                <c:pt idx="26058">
                  <c:v>0.9997712983132313</c:v>
                </c:pt>
                <c:pt idx="26059">
                  <c:v>0.99977879672919101</c:v>
                </c:pt>
                <c:pt idx="26060">
                  <c:v>0.99978254593717075</c:v>
                </c:pt>
                <c:pt idx="26061">
                  <c:v>0.9997937935611102</c:v>
                </c:pt>
                <c:pt idx="26062">
                  <c:v>0.99979754276909005</c:v>
                </c:pt>
                <c:pt idx="26063">
                  <c:v>0.99978629514515061</c:v>
                </c:pt>
                <c:pt idx="26064">
                  <c:v>0.99973755544141296</c:v>
                </c:pt>
                <c:pt idx="26065">
                  <c:v>0.99975255227333226</c:v>
                </c:pt>
                <c:pt idx="26066">
                  <c:v>0.99976379989727171</c:v>
                </c:pt>
                <c:pt idx="26067">
                  <c:v>0.99977504752121116</c:v>
                </c:pt>
                <c:pt idx="26068">
                  <c:v>0.99978629514515061</c:v>
                </c:pt>
                <c:pt idx="26069">
                  <c:v>0.9997937935611102</c:v>
                </c:pt>
                <c:pt idx="26070">
                  <c:v>0.99980129197706979</c:v>
                </c:pt>
                <c:pt idx="26071">
                  <c:v>0.9998087903930295</c:v>
                </c:pt>
                <c:pt idx="26072">
                  <c:v>0.99981253960100924</c:v>
                </c:pt>
                <c:pt idx="26073">
                  <c:v>0.99974130464939281</c:v>
                </c:pt>
                <c:pt idx="26074">
                  <c:v>0.99975255227333226</c:v>
                </c:pt>
                <c:pt idx="26075">
                  <c:v>0.99976379989727171</c:v>
                </c:pt>
                <c:pt idx="26076">
                  <c:v>0.99977504752121116</c:v>
                </c:pt>
                <c:pt idx="26077">
                  <c:v>0.99979004435313035</c:v>
                </c:pt>
                <c:pt idx="26078">
                  <c:v>0.99980129197706979</c:v>
                </c:pt>
                <c:pt idx="26079">
                  <c:v>0.99981253960100924</c:v>
                </c:pt>
                <c:pt idx="26080">
                  <c:v>0.99982378722494869</c:v>
                </c:pt>
                <c:pt idx="26081">
                  <c:v>0.99984628247282759</c:v>
                </c:pt>
                <c:pt idx="26082">
                  <c:v>0.99983878405686799</c:v>
                </c:pt>
                <c:pt idx="26083">
                  <c:v>0.99983503484888814</c:v>
                </c:pt>
                <c:pt idx="26084">
                  <c:v>0.9998162888089891</c:v>
                </c:pt>
                <c:pt idx="26085">
                  <c:v>0.99980129197706979</c:v>
                </c:pt>
                <c:pt idx="26086">
                  <c:v>0.99979004435313035</c:v>
                </c:pt>
                <c:pt idx="26087">
                  <c:v>0.99978254593717075</c:v>
                </c:pt>
                <c:pt idx="26088">
                  <c:v>0.9997712983132313</c:v>
                </c:pt>
                <c:pt idx="26089">
                  <c:v>0.99975630148131212</c:v>
                </c:pt>
                <c:pt idx="26090">
                  <c:v>0.99974505385737267</c:v>
                </c:pt>
                <c:pt idx="26091">
                  <c:v>0.99981253960100924</c:v>
                </c:pt>
                <c:pt idx="26092">
                  <c:v>0.99980504118504965</c:v>
                </c:pt>
                <c:pt idx="26093">
                  <c:v>0.99980129197706979</c:v>
                </c:pt>
                <c:pt idx="26094">
                  <c:v>0.99979004435313035</c:v>
                </c:pt>
                <c:pt idx="26095">
                  <c:v>0.99978254593717075</c:v>
                </c:pt>
                <c:pt idx="26096">
                  <c:v>0.99977504752121116</c:v>
                </c:pt>
                <c:pt idx="26097">
                  <c:v>0.99976754910525156</c:v>
                </c:pt>
                <c:pt idx="26098">
                  <c:v>0.99975255227333226</c:v>
                </c:pt>
                <c:pt idx="26099">
                  <c:v>0.99973755544141296</c:v>
                </c:pt>
                <c:pt idx="26100">
                  <c:v>0.99979004435313035</c:v>
                </c:pt>
                <c:pt idx="26101">
                  <c:v>0.99979004435313035</c:v>
                </c:pt>
                <c:pt idx="26102">
                  <c:v>0.99978629514515061</c:v>
                </c:pt>
                <c:pt idx="26103">
                  <c:v>0.99979004435313035</c:v>
                </c:pt>
                <c:pt idx="26104">
                  <c:v>0.99978254593717075</c:v>
                </c:pt>
                <c:pt idx="26105">
                  <c:v>0.99977504752121116</c:v>
                </c:pt>
                <c:pt idx="26106">
                  <c:v>0.99976379989727171</c:v>
                </c:pt>
                <c:pt idx="26107">
                  <c:v>0.99974880306535241</c:v>
                </c:pt>
                <c:pt idx="26108">
                  <c:v>0.99973380623343322</c:v>
                </c:pt>
                <c:pt idx="26109">
                  <c:v>0.99975630148131212</c:v>
                </c:pt>
                <c:pt idx="26110">
                  <c:v>0.99977879672919101</c:v>
                </c:pt>
                <c:pt idx="26111">
                  <c:v>0.99977504752121116</c:v>
                </c:pt>
                <c:pt idx="26112">
                  <c:v>0.99977879672919101</c:v>
                </c:pt>
                <c:pt idx="26113">
                  <c:v>0.99977879672919101</c:v>
                </c:pt>
                <c:pt idx="26114">
                  <c:v>0.99977504752121116</c:v>
                </c:pt>
                <c:pt idx="26115">
                  <c:v>0.99976379989727171</c:v>
                </c:pt>
                <c:pt idx="26116">
                  <c:v>0.99974505385737267</c:v>
                </c:pt>
                <c:pt idx="26117">
                  <c:v>0.99973005702545337</c:v>
                </c:pt>
                <c:pt idx="26118">
                  <c:v>0.99973005702545337</c:v>
                </c:pt>
                <c:pt idx="26119">
                  <c:v>0.99975630148131212</c:v>
                </c:pt>
                <c:pt idx="26120">
                  <c:v>0.99976754910525156</c:v>
                </c:pt>
                <c:pt idx="26121">
                  <c:v>0.9997712983132313</c:v>
                </c:pt>
                <c:pt idx="26122">
                  <c:v>0.9997712983132313</c:v>
                </c:pt>
                <c:pt idx="26123">
                  <c:v>0.9997712983132313</c:v>
                </c:pt>
                <c:pt idx="26124">
                  <c:v>0.99976754910525156</c:v>
                </c:pt>
                <c:pt idx="26125">
                  <c:v>0.99974880306535241</c:v>
                </c:pt>
                <c:pt idx="26126">
                  <c:v>0.99973755544141296</c:v>
                </c:pt>
                <c:pt idx="26127">
                  <c:v>0.99972255860949377</c:v>
                </c:pt>
                <c:pt idx="26128">
                  <c:v>0.99974880306535241</c:v>
                </c:pt>
                <c:pt idx="26129">
                  <c:v>0.99976379989727171</c:v>
                </c:pt>
                <c:pt idx="26130">
                  <c:v>0.9997712983132313</c:v>
                </c:pt>
                <c:pt idx="26131">
                  <c:v>0.99977504752121116</c:v>
                </c:pt>
                <c:pt idx="26132">
                  <c:v>0.99977879672919101</c:v>
                </c:pt>
                <c:pt idx="26133">
                  <c:v>0.99978254593717075</c:v>
                </c:pt>
                <c:pt idx="26134">
                  <c:v>0.99976754910525156</c:v>
                </c:pt>
                <c:pt idx="26135">
                  <c:v>0.99975630148131212</c:v>
                </c:pt>
                <c:pt idx="26136">
                  <c:v>0.99972630781747351</c:v>
                </c:pt>
                <c:pt idx="26137">
                  <c:v>0.99975255227333226</c:v>
                </c:pt>
                <c:pt idx="26138">
                  <c:v>0.99976005068929186</c:v>
                </c:pt>
                <c:pt idx="26139">
                  <c:v>0.9997712983132313</c:v>
                </c:pt>
                <c:pt idx="26140">
                  <c:v>0.99978254593717075</c:v>
                </c:pt>
                <c:pt idx="26141">
                  <c:v>0.99978629514515061</c:v>
                </c:pt>
                <c:pt idx="26142">
                  <c:v>0.9997937935611102</c:v>
                </c:pt>
                <c:pt idx="26143">
                  <c:v>0.99979004435313035</c:v>
                </c:pt>
                <c:pt idx="26144">
                  <c:v>0.99978254593717075</c:v>
                </c:pt>
                <c:pt idx="26145">
                  <c:v>0.99973380623343322</c:v>
                </c:pt>
                <c:pt idx="26146">
                  <c:v>0.99975255227333226</c:v>
                </c:pt>
                <c:pt idx="26147">
                  <c:v>0.99976379989727171</c:v>
                </c:pt>
                <c:pt idx="26148">
                  <c:v>0.9997712983132313</c:v>
                </c:pt>
                <c:pt idx="26149">
                  <c:v>0.99978629514515061</c:v>
                </c:pt>
                <c:pt idx="26150">
                  <c:v>0.9997937935611102</c:v>
                </c:pt>
                <c:pt idx="26151">
                  <c:v>0.99980129197706979</c:v>
                </c:pt>
                <c:pt idx="26152">
                  <c:v>0.9998087903930295</c:v>
                </c:pt>
                <c:pt idx="26153">
                  <c:v>0.9998162888089891</c:v>
                </c:pt>
                <c:pt idx="26154">
                  <c:v>0.99974130464939281</c:v>
                </c:pt>
                <c:pt idx="26155">
                  <c:v>0.99975630148131212</c:v>
                </c:pt>
                <c:pt idx="26156">
                  <c:v>0.99976379989727171</c:v>
                </c:pt>
                <c:pt idx="26157">
                  <c:v>0.99977879672919101</c:v>
                </c:pt>
                <c:pt idx="26158">
                  <c:v>0.99979004435313035</c:v>
                </c:pt>
                <c:pt idx="26159">
                  <c:v>0.99980129197706979</c:v>
                </c:pt>
                <c:pt idx="26160">
                  <c:v>0.99981253960100924</c:v>
                </c:pt>
                <c:pt idx="26161">
                  <c:v>0.99982753643292854</c:v>
                </c:pt>
                <c:pt idx="26162">
                  <c:v>0.99984253326484784</c:v>
                </c:pt>
                <c:pt idx="26163">
                  <c:v>0.99984253326484784</c:v>
                </c:pt>
                <c:pt idx="26164">
                  <c:v>0.99982378722494869</c:v>
                </c:pt>
                <c:pt idx="26165">
                  <c:v>0.99981253960100924</c:v>
                </c:pt>
                <c:pt idx="26166">
                  <c:v>0.99980129197706979</c:v>
                </c:pt>
                <c:pt idx="26167">
                  <c:v>0.99979004435313035</c:v>
                </c:pt>
                <c:pt idx="26168">
                  <c:v>0.99977879672919101</c:v>
                </c:pt>
                <c:pt idx="26169">
                  <c:v>0.9997712983132313</c:v>
                </c:pt>
                <c:pt idx="26170">
                  <c:v>0.99976005068929186</c:v>
                </c:pt>
                <c:pt idx="26171">
                  <c:v>0.99974505385737267</c:v>
                </c:pt>
                <c:pt idx="26172">
                  <c:v>0.99981253960100924</c:v>
                </c:pt>
                <c:pt idx="26173">
                  <c:v>0.99980504118504965</c:v>
                </c:pt>
                <c:pt idx="26174">
                  <c:v>0.99979754276909005</c:v>
                </c:pt>
                <c:pt idx="26175">
                  <c:v>0.99979004435313035</c:v>
                </c:pt>
                <c:pt idx="26176">
                  <c:v>0.99978254593717075</c:v>
                </c:pt>
                <c:pt idx="26177">
                  <c:v>0.99977504752121116</c:v>
                </c:pt>
                <c:pt idx="26178">
                  <c:v>0.99976754910525156</c:v>
                </c:pt>
                <c:pt idx="26179">
                  <c:v>0.99975255227333226</c:v>
                </c:pt>
                <c:pt idx="26180">
                  <c:v>0.99973755544141296</c:v>
                </c:pt>
                <c:pt idx="26181">
                  <c:v>0.99978254593717075</c:v>
                </c:pt>
                <c:pt idx="26182">
                  <c:v>0.9997937935611102</c:v>
                </c:pt>
                <c:pt idx="26183">
                  <c:v>0.99978629514515061</c:v>
                </c:pt>
                <c:pt idx="26184">
                  <c:v>0.99979004435313035</c:v>
                </c:pt>
                <c:pt idx="26185">
                  <c:v>0.99978254593717075</c:v>
                </c:pt>
                <c:pt idx="26186">
                  <c:v>0.99977504752121116</c:v>
                </c:pt>
                <c:pt idx="26187">
                  <c:v>0.99976379989727171</c:v>
                </c:pt>
                <c:pt idx="26188">
                  <c:v>0.99974880306535241</c:v>
                </c:pt>
                <c:pt idx="26189">
                  <c:v>0.99973380623343322</c:v>
                </c:pt>
                <c:pt idx="26190">
                  <c:v>0.99975630148131212</c:v>
                </c:pt>
                <c:pt idx="26191">
                  <c:v>0.99977879672919101</c:v>
                </c:pt>
                <c:pt idx="26192">
                  <c:v>0.99977879672919101</c:v>
                </c:pt>
                <c:pt idx="26193">
                  <c:v>0.99978254593717075</c:v>
                </c:pt>
                <c:pt idx="26194">
                  <c:v>0.99977879672919101</c:v>
                </c:pt>
                <c:pt idx="26195">
                  <c:v>0.9997712983132313</c:v>
                </c:pt>
                <c:pt idx="26196">
                  <c:v>0.99976379989727171</c:v>
                </c:pt>
                <c:pt idx="26197">
                  <c:v>0.99974880306535241</c:v>
                </c:pt>
                <c:pt idx="26198">
                  <c:v>0.99973005702545337</c:v>
                </c:pt>
                <c:pt idx="26199">
                  <c:v>0.99973380623343322</c:v>
                </c:pt>
                <c:pt idx="26200">
                  <c:v>0.99976005068929186</c:v>
                </c:pt>
                <c:pt idx="26201">
                  <c:v>0.99976754910525156</c:v>
                </c:pt>
                <c:pt idx="26202">
                  <c:v>0.9997712983132313</c:v>
                </c:pt>
                <c:pt idx="26203">
                  <c:v>0.99977504752121116</c:v>
                </c:pt>
                <c:pt idx="26204">
                  <c:v>0.9997712983132313</c:v>
                </c:pt>
                <c:pt idx="26205">
                  <c:v>0.99976379989727171</c:v>
                </c:pt>
                <c:pt idx="26206">
                  <c:v>0.99975255227333226</c:v>
                </c:pt>
                <c:pt idx="26207">
                  <c:v>0.99973380623343322</c:v>
                </c:pt>
                <c:pt idx="26208">
                  <c:v>0.99972255860949377</c:v>
                </c:pt>
                <c:pt idx="26209">
                  <c:v>0.99974880306535241</c:v>
                </c:pt>
                <c:pt idx="26210">
                  <c:v>0.99976379989727171</c:v>
                </c:pt>
                <c:pt idx="26211">
                  <c:v>0.99976754910525156</c:v>
                </c:pt>
                <c:pt idx="26212">
                  <c:v>0.99977879672919101</c:v>
                </c:pt>
                <c:pt idx="26213">
                  <c:v>0.99978254593717075</c:v>
                </c:pt>
                <c:pt idx="26214">
                  <c:v>0.99977879672919101</c:v>
                </c:pt>
                <c:pt idx="26215">
                  <c:v>0.99976754910525156</c:v>
                </c:pt>
                <c:pt idx="26216">
                  <c:v>0.99975255227333226</c:v>
                </c:pt>
                <c:pt idx="26217">
                  <c:v>0.99973005702545337</c:v>
                </c:pt>
                <c:pt idx="26218">
                  <c:v>0.99975255227333226</c:v>
                </c:pt>
                <c:pt idx="26219">
                  <c:v>0.99976005068929186</c:v>
                </c:pt>
                <c:pt idx="26220">
                  <c:v>0.99976754910525156</c:v>
                </c:pt>
                <c:pt idx="26221">
                  <c:v>0.99978254593717075</c:v>
                </c:pt>
                <c:pt idx="26222">
                  <c:v>0.99979004435313035</c:v>
                </c:pt>
                <c:pt idx="26223">
                  <c:v>0.9997937935611102</c:v>
                </c:pt>
                <c:pt idx="26224">
                  <c:v>0.99978254593717075</c:v>
                </c:pt>
                <c:pt idx="26225">
                  <c:v>0.99978254593717075</c:v>
                </c:pt>
                <c:pt idx="26226">
                  <c:v>0.99973380623343322</c:v>
                </c:pt>
                <c:pt idx="26227">
                  <c:v>0.99975255227333226</c:v>
                </c:pt>
                <c:pt idx="26228">
                  <c:v>0.99976379989727171</c:v>
                </c:pt>
                <c:pt idx="26229">
                  <c:v>0.9997712983132313</c:v>
                </c:pt>
                <c:pt idx="26230">
                  <c:v>0.99978629514515061</c:v>
                </c:pt>
                <c:pt idx="26231">
                  <c:v>0.9997937935611102</c:v>
                </c:pt>
                <c:pt idx="26232">
                  <c:v>0.99980129197706979</c:v>
                </c:pt>
                <c:pt idx="26233">
                  <c:v>0.9998087903930295</c:v>
                </c:pt>
                <c:pt idx="26234">
                  <c:v>0.9998162888089891</c:v>
                </c:pt>
                <c:pt idx="26235">
                  <c:v>0.99974505385737267</c:v>
                </c:pt>
                <c:pt idx="26236">
                  <c:v>0.99975630148131212</c:v>
                </c:pt>
                <c:pt idx="26237">
                  <c:v>0.99976379989727171</c:v>
                </c:pt>
                <c:pt idx="26238">
                  <c:v>0.99977504752121116</c:v>
                </c:pt>
                <c:pt idx="26239">
                  <c:v>0.99979004435313035</c:v>
                </c:pt>
                <c:pt idx="26240">
                  <c:v>0.99980129197706979</c:v>
                </c:pt>
                <c:pt idx="26241">
                  <c:v>0.99981253960100924</c:v>
                </c:pt>
                <c:pt idx="26242">
                  <c:v>0.99983503484888814</c:v>
                </c:pt>
                <c:pt idx="26243">
                  <c:v>0.99985003168080744</c:v>
                </c:pt>
                <c:pt idx="26244">
                  <c:v>0.99984253326484784</c:v>
                </c:pt>
                <c:pt idx="26245">
                  <c:v>0.9998312856409084</c:v>
                </c:pt>
                <c:pt idx="26246">
                  <c:v>0.9998087903930295</c:v>
                </c:pt>
                <c:pt idx="26247">
                  <c:v>0.99979754276909005</c:v>
                </c:pt>
                <c:pt idx="26248">
                  <c:v>0.99979004435313035</c:v>
                </c:pt>
                <c:pt idx="26249">
                  <c:v>0.99977879672919101</c:v>
                </c:pt>
                <c:pt idx="26250">
                  <c:v>0.9997712983132313</c:v>
                </c:pt>
                <c:pt idx="26251">
                  <c:v>0.99976005068929186</c:v>
                </c:pt>
                <c:pt idx="26252">
                  <c:v>0.99974505385737267</c:v>
                </c:pt>
                <c:pt idx="26253">
                  <c:v>0.9998162888089891</c:v>
                </c:pt>
                <c:pt idx="26254">
                  <c:v>0.99980504118504965</c:v>
                </c:pt>
                <c:pt idx="26255">
                  <c:v>0.99979754276909005</c:v>
                </c:pt>
                <c:pt idx="26256">
                  <c:v>0.99979004435313035</c:v>
                </c:pt>
                <c:pt idx="26257">
                  <c:v>0.99978254593717075</c:v>
                </c:pt>
                <c:pt idx="26258">
                  <c:v>0.99977504752121116</c:v>
                </c:pt>
                <c:pt idx="26259">
                  <c:v>0.99976379989727171</c:v>
                </c:pt>
                <c:pt idx="26260">
                  <c:v>0.99975255227333226</c:v>
                </c:pt>
                <c:pt idx="26261">
                  <c:v>0.99974130464939281</c:v>
                </c:pt>
                <c:pt idx="26262">
                  <c:v>0.99978254593717075</c:v>
                </c:pt>
                <c:pt idx="26263">
                  <c:v>0.99979004435313035</c:v>
                </c:pt>
                <c:pt idx="26264">
                  <c:v>0.99979004435313035</c:v>
                </c:pt>
                <c:pt idx="26265">
                  <c:v>0.99979004435313035</c:v>
                </c:pt>
                <c:pt idx="26266">
                  <c:v>0.99978254593717075</c:v>
                </c:pt>
                <c:pt idx="26267">
                  <c:v>0.9997712983132313</c:v>
                </c:pt>
                <c:pt idx="26268">
                  <c:v>0.99976379989727171</c:v>
                </c:pt>
                <c:pt idx="26269">
                  <c:v>0.99975255227333226</c:v>
                </c:pt>
                <c:pt idx="26270">
                  <c:v>0.99973755544141296</c:v>
                </c:pt>
                <c:pt idx="26271">
                  <c:v>0.99976005068929186</c:v>
                </c:pt>
                <c:pt idx="26272">
                  <c:v>0.99977879672919101</c:v>
                </c:pt>
                <c:pt idx="26273">
                  <c:v>0.99977879672919101</c:v>
                </c:pt>
                <c:pt idx="26274">
                  <c:v>0.99978254593717075</c:v>
                </c:pt>
                <c:pt idx="26275">
                  <c:v>0.99977879672919101</c:v>
                </c:pt>
                <c:pt idx="26276">
                  <c:v>0.99976754910525156</c:v>
                </c:pt>
                <c:pt idx="26277">
                  <c:v>0.99976379989727171</c:v>
                </c:pt>
                <c:pt idx="26278">
                  <c:v>0.99975630148131212</c:v>
                </c:pt>
                <c:pt idx="26279">
                  <c:v>0.99973755544141296</c:v>
                </c:pt>
                <c:pt idx="26280">
                  <c:v>0.99973755544141296</c:v>
                </c:pt>
                <c:pt idx="26281">
                  <c:v>0.99976379989727171</c:v>
                </c:pt>
                <c:pt idx="26282">
                  <c:v>0.99976754910525156</c:v>
                </c:pt>
                <c:pt idx="26283">
                  <c:v>0.9997712983132313</c:v>
                </c:pt>
                <c:pt idx="26284">
                  <c:v>0.99977504752121116</c:v>
                </c:pt>
                <c:pt idx="26285">
                  <c:v>0.99976754910525156</c:v>
                </c:pt>
                <c:pt idx="26286">
                  <c:v>0.99976379989727171</c:v>
                </c:pt>
                <c:pt idx="26287">
                  <c:v>0.99975630148131212</c:v>
                </c:pt>
                <c:pt idx="26288">
                  <c:v>0.99974130464939281</c:v>
                </c:pt>
                <c:pt idx="26289">
                  <c:v>0.99972630781747351</c:v>
                </c:pt>
                <c:pt idx="26290">
                  <c:v>0.99974880306535241</c:v>
                </c:pt>
                <c:pt idx="26291">
                  <c:v>0.99976379989727171</c:v>
                </c:pt>
                <c:pt idx="26292">
                  <c:v>0.9997712983132313</c:v>
                </c:pt>
                <c:pt idx="26293">
                  <c:v>0.99977879672919101</c:v>
                </c:pt>
                <c:pt idx="26294">
                  <c:v>0.99978254593717075</c:v>
                </c:pt>
                <c:pt idx="26295">
                  <c:v>0.99977504752121116</c:v>
                </c:pt>
                <c:pt idx="26296">
                  <c:v>0.99976754910525156</c:v>
                </c:pt>
                <c:pt idx="26297">
                  <c:v>0.99975630148131212</c:v>
                </c:pt>
                <c:pt idx="26298">
                  <c:v>0.99973005702545337</c:v>
                </c:pt>
                <c:pt idx="26299">
                  <c:v>0.99975255227333226</c:v>
                </c:pt>
                <c:pt idx="26300">
                  <c:v>0.99976379989727171</c:v>
                </c:pt>
                <c:pt idx="26301">
                  <c:v>0.99977504752121116</c:v>
                </c:pt>
                <c:pt idx="26302">
                  <c:v>0.99978254593717075</c:v>
                </c:pt>
                <c:pt idx="26303">
                  <c:v>0.99979004435313035</c:v>
                </c:pt>
                <c:pt idx="26304">
                  <c:v>0.9997937935611102</c:v>
                </c:pt>
                <c:pt idx="26305">
                  <c:v>0.99978254593717075</c:v>
                </c:pt>
                <c:pt idx="26306">
                  <c:v>0.99978254593717075</c:v>
                </c:pt>
                <c:pt idx="26307">
                  <c:v>0.99973380623343322</c:v>
                </c:pt>
                <c:pt idx="26308">
                  <c:v>0.99975255227333226</c:v>
                </c:pt>
                <c:pt idx="26309">
                  <c:v>0.99976379989727171</c:v>
                </c:pt>
                <c:pt idx="26310">
                  <c:v>0.99977879672919101</c:v>
                </c:pt>
                <c:pt idx="26311">
                  <c:v>0.99978629514515061</c:v>
                </c:pt>
                <c:pt idx="26312">
                  <c:v>0.9997937935611102</c:v>
                </c:pt>
                <c:pt idx="26313">
                  <c:v>0.99980129197706979</c:v>
                </c:pt>
                <c:pt idx="26314">
                  <c:v>0.9998087903930295</c:v>
                </c:pt>
                <c:pt idx="26315">
                  <c:v>0.99981253960100924</c:v>
                </c:pt>
                <c:pt idx="26316">
                  <c:v>0.99974505385737267</c:v>
                </c:pt>
                <c:pt idx="26317">
                  <c:v>0.99975630148131212</c:v>
                </c:pt>
                <c:pt idx="26318">
                  <c:v>0.99976379989727171</c:v>
                </c:pt>
                <c:pt idx="26319">
                  <c:v>0.99977879672919101</c:v>
                </c:pt>
                <c:pt idx="26320">
                  <c:v>0.99979004435313035</c:v>
                </c:pt>
                <c:pt idx="26321">
                  <c:v>0.99979754276909005</c:v>
                </c:pt>
                <c:pt idx="26322">
                  <c:v>0.9998087903930295</c:v>
                </c:pt>
                <c:pt idx="26323">
                  <c:v>0.9998312856409084</c:v>
                </c:pt>
                <c:pt idx="26324">
                  <c:v>0.99984628247282759</c:v>
                </c:pt>
                <c:pt idx="26325">
                  <c:v>0.99984253326484784</c:v>
                </c:pt>
                <c:pt idx="26326">
                  <c:v>0.99982378722494869</c:v>
                </c:pt>
                <c:pt idx="26327">
                  <c:v>0.9998162888089891</c:v>
                </c:pt>
                <c:pt idx="26328">
                  <c:v>0.99980129197706979</c:v>
                </c:pt>
                <c:pt idx="26329">
                  <c:v>0.99979004435313035</c:v>
                </c:pt>
                <c:pt idx="26330">
                  <c:v>0.99978254593717075</c:v>
                </c:pt>
                <c:pt idx="26331">
                  <c:v>0.9997712983132313</c:v>
                </c:pt>
                <c:pt idx="26332">
                  <c:v>0.99975630148131212</c:v>
                </c:pt>
                <c:pt idx="26333">
                  <c:v>0.99974505385737267</c:v>
                </c:pt>
                <c:pt idx="26334">
                  <c:v>0.99981253960100924</c:v>
                </c:pt>
                <c:pt idx="26335">
                  <c:v>0.99980504118504965</c:v>
                </c:pt>
                <c:pt idx="26336">
                  <c:v>0.99979754276909005</c:v>
                </c:pt>
                <c:pt idx="26337">
                  <c:v>0.9997937935611102</c:v>
                </c:pt>
                <c:pt idx="26338">
                  <c:v>0.99978629514515061</c:v>
                </c:pt>
                <c:pt idx="26339">
                  <c:v>0.99977504752121116</c:v>
                </c:pt>
                <c:pt idx="26340">
                  <c:v>0.99976379989727171</c:v>
                </c:pt>
                <c:pt idx="26341">
                  <c:v>0.99975255227333226</c:v>
                </c:pt>
                <c:pt idx="26342">
                  <c:v>0.99974505385737267</c:v>
                </c:pt>
                <c:pt idx="26343">
                  <c:v>0.99978629514515061</c:v>
                </c:pt>
                <c:pt idx="26344">
                  <c:v>0.99978254593717075</c:v>
                </c:pt>
                <c:pt idx="26345">
                  <c:v>0.99978629514515061</c:v>
                </c:pt>
                <c:pt idx="26346">
                  <c:v>0.99979004435313035</c:v>
                </c:pt>
                <c:pt idx="26347">
                  <c:v>0.99978254593717075</c:v>
                </c:pt>
                <c:pt idx="26348">
                  <c:v>0.9997712983132313</c:v>
                </c:pt>
                <c:pt idx="26349">
                  <c:v>0.99976379989727171</c:v>
                </c:pt>
                <c:pt idx="26350">
                  <c:v>0.99975630148131212</c:v>
                </c:pt>
                <c:pt idx="26351">
                  <c:v>0.99974505385737267</c:v>
                </c:pt>
                <c:pt idx="26352">
                  <c:v>0.99976005068929186</c:v>
                </c:pt>
                <c:pt idx="26353">
                  <c:v>0.9997712983132313</c:v>
                </c:pt>
                <c:pt idx="26354">
                  <c:v>0.99977504752121116</c:v>
                </c:pt>
                <c:pt idx="26355">
                  <c:v>0.99977879672919101</c:v>
                </c:pt>
                <c:pt idx="26356">
                  <c:v>0.99977879672919101</c:v>
                </c:pt>
                <c:pt idx="26357">
                  <c:v>0.99976754910525156</c:v>
                </c:pt>
                <c:pt idx="26358">
                  <c:v>0.99976379989727171</c:v>
                </c:pt>
                <c:pt idx="26359">
                  <c:v>0.99975630148131212</c:v>
                </c:pt>
                <c:pt idx="26360">
                  <c:v>0.99974880306535241</c:v>
                </c:pt>
                <c:pt idx="26361">
                  <c:v>0.99973755544141296</c:v>
                </c:pt>
                <c:pt idx="26362">
                  <c:v>0.99976005068929186</c:v>
                </c:pt>
                <c:pt idx="26363">
                  <c:v>0.99976379989727171</c:v>
                </c:pt>
                <c:pt idx="26364">
                  <c:v>0.99976754910525156</c:v>
                </c:pt>
                <c:pt idx="26365">
                  <c:v>0.9997712983132313</c:v>
                </c:pt>
                <c:pt idx="26366">
                  <c:v>0.99976754910525156</c:v>
                </c:pt>
                <c:pt idx="26367">
                  <c:v>0.99976379989727171</c:v>
                </c:pt>
                <c:pt idx="26368">
                  <c:v>0.99975630148131212</c:v>
                </c:pt>
                <c:pt idx="26369">
                  <c:v>0.99974880306535241</c:v>
                </c:pt>
                <c:pt idx="26370">
                  <c:v>0.99973380623343322</c:v>
                </c:pt>
                <c:pt idx="26371">
                  <c:v>0.99975630148131212</c:v>
                </c:pt>
                <c:pt idx="26372">
                  <c:v>0.99976379989727171</c:v>
                </c:pt>
                <c:pt idx="26373">
                  <c:v>0.9997712983132313</c:v>
                </c:pt>
                <c:pt idx="26374">
                  <c:v>0.99977504752121116</c:v>
                </c:pt>
                <c:pt idx="26375">
                  <c:v>0.99978254593717075</c:v>
                </c:pt>
                <c:pt idx="26376">
                  <c:v>0.99977879672919101</c:v>
                </c:pt>
                <c:pt idx="26377">
                  <c:v>0.99976754910525156</c:v>
                </c:pt>
                <c:pt idx="26378">
                  <c:v>0.99976005068929186</c:v>
                </c:pt>
                <c:pt idx="26379">
                  <c:v>0.99973755544141296</c:v>
                </c:pt>
                <c:pt idx="26380">
                  <c:v>0.99975630148131212</c:v>
                </c:pt>
                <c:pt idx="26381">
                  <c:v>0.99976379989727171</c:v>
                </c:pt>
                <c:pt idx="26382">
                  <c:v>0.9997712983132313</c:v>
                </c:pt>
                <c:pt idx="26383">
                  <c:v>0.99977879672919101</c:v>
                </c:pt>
                <c:pt idx="26384">
                  <c:v>0.99978629514515061</c:v>
                </c:pt>
                <c:pt idx="26385">
                  <c:v>0.9997937935611102</c:v>
                </c:pt>
                <c:pt idx="26386">
                  <c:v>0.99978254593717075</c:v>
                </c:pt>
                <c:pt idx="26387">
                  <c:v>0.99979004435313035</c:v>
                </c:pt>
                <c:pt idx="26388">
                  <c:v>0.99973755544141296</c:v>
                </c:pt>
                <c:pt idx="26389">
                  <c:v>0.99975255227333226</c:v>
                </c:pt>
                <c:pt idx="26390">
                  <c:v>0.99976379989727171</c:v>
                </c:pt>
                <c:pt idx="26391">
                  <c:v>0.99977504752121116</c:v>
                </c:pt>
                <c:pt idx="26392">
                  <c:v>0.99978254593717075</c:v>
                </c:pt>
                <c:pt idx="26393">
                  <c:v>0.99979004435313035</c:v>
                </c:pt>
                <c:pt idx="26394">
                  <c:v>0.99980129197706979</c:v>
                </c:pt>
                <c:pt idx="26395">
                  <c:v>0.99980504118504965</c:v>
                </c:pt>
                <c:pt idx="26396">
                  <c:v>0.9998162888089891</c:v>
                </c:pt>
                <c:pt idx="26397">
                  <c:v>0.99974505385737267</c:v>
                </c:pt>
                <c:pt idx="26398">
                  <c:v>0.99975630148131212</c:v>
                </c:pt>
                <c:pt idx="26399">
                  <c:v>0.99976754910525156</c:v>
                </c:pt>
                <c:pt idx="26400">
                  <c:v>0.99977879672919101</c:v>
                </c:pt>
                <c:pt idx="26401">
                  <c:v>0.99978629514515061</c:v>
                </c:pt>
                <c:pt idx="26402">
                  <c:v>0.99979754276909005</c:v>
                </c:pt>
                <c:pt idx="26403">
                  <c:v>0.9998087903930295</c:v>
                </c:pt>
                <c:pt idx="26404">
                  <c:v>0.99982753643292854</c:v>
                </c:pt>
                <c:pt idx="26405">
                  <c:v>0.99983878405686799</c:v>
                </c:pt>
                <c:pt idx="26406">
                  <c:v>0.99983878405686799</c:v>
                </c:pt>
                <c:pt idx="26407">
                  <c:v>0.99982378722494869</c:v>
                </c:pt>
                <c:pt idx="26408">
                  <c:v>0.99981253960100924</c:v>
                </c:pt>
                <c:pt idx="26409">
                  <c:v>0.99979754276909005</c:v>
                </c:pt>
                <c:pt idx="26410">
                  <c:v>0.99979004435313035</c:v>
                </c:pt>
                <c:pt idx="26411">
                  <c:v>0.99978254593717075</c:v>
                </c:pt>
                <c:pt idx="26412">
                  <c:v>0.9997712983132313</c:v>
                </c:pt>
                <c:pt idx="26413">
                  <c:v>0.99976005068929186</c:v>
                </c:pt>
                <c:pt idx="26414">
                  <c:v>0.99974880306535241</c:v>
                </c:pt>
                <c:pt idx="26415">
                  <c:v>0.9998162888089891</c:v>
                </c:pt>
                <c:pt idx="26416">
                  <c:v>0.99980504118504965</c:v>
                </c:pt>
                <c:pt idx="26417">
                  <c:v>0.99979754276909005</c:v>
                </c:pt>
                <c:pt idx="26418">
                  <c:v>0.9997937935611102</c:v>
                </c:pt>
                <c:pt idx="26419">
                  <c:v>0.99978629514515061</c:v>
                </c:pt>
                <c:pt idx="26420">
                  <c:v>0.99977879672919101</c:v>
                </c:pt>
                <c:pt idx="26421">
                  <c:v>0.99976379989727171</c:v>
                </c:pt>
                <c:pt idx="26422">
                  <c:v>0.99975255227333226</c:v>
                </c:pt>
                <c:pt idx="26423">
                  <c:v>0.99974130464939281</c:v>
                </c:pt>
                <c:pt idx="26424">
                  <c:v>0.99979004435313035</c:v>
                </c:pt>
                <c:pt idx="26425">
                  <c:v>0.99978254593717075</c:v>
                </c:pt>
                <c:pt idx="26426">
                  <c:v>0.99978254593717075</c:v>
                </c:pt>
                <c:pt idx="26427">
                  <c:v>0.99978629514515061</c:v>
                </c:pt>
                <c:pt idx="26428">
                  <c:v>0.99978254593717075</c:v>
                </c:pt>
                <c:pt idx="26429">
                  <c:v>0.9997712983132313</c:v>
                </c:pt>
                <c:pt idx="26430">
                  <c:v>0.99976005068929186</c:v>
                </c:pt>
                <c:pt idx="26431">
                  <c:v>0.99975255227333226</c:v>
                </c:pt>
                <c:pt idx="26432">
                  <c:v>0.99974505385737267</c:v>
                </c:pt>
                <c:pt idx="26433">
                  <c:v>0.99976379989727171</c:v>
                </c:pt>
                <c:pt idx="26434">
                  <c:v>0.99976379989727171</c:v>
                </c:pt>
                <c:pt idx="26435">
                  <c:v>0.99976754910525156</c:v>
                </c:pt>
                <c:pt idx="26436">
                  <c:v>0.99977504752121116</c:v>
                </c:pt>
                <c:pt idx="26437">
                  <c:v>0.99977879672919101</c:v>
                </c:pt>
                <c:pt idx="26438">
                  <c:v>0.99976754910525156</c:v>
                </c:pt>
                <c:pt idx="26439">
                  <c:v>0.99976005068929186</c:v>
                </c:pt>
                <c:pt idx="26440">
                  <c:v>0.99975255227333226</c:v>
                </c:pt>
                <c:pt idx="26441">
                  <c:v>0.99974505385737267</c:v>
                </c:pt>
                <c:pt idx="26442">
                  <c:v>0.99974130464939281</c:v>
                </c:pt>
                <c:pt idx="26443">
                  <c:v>0.99975630148131212</c:v>
                </c:pt>
                <c:pt idx="26444">
                  <c:v>0.99976005068929186</c:v>
                </c:pt>
                <c:pt idx="26445">
                  <c:v>0.99976379989727171</c:v>
                </c:pt>
                <c:pt idx="26446">
                  <c:v>0.9997712983132313</c:v>
                </c:pt>
                <c:pt idx="26447">
                  <c:v>0.9997712983132313</c:v>
                </c:pt>
                <c:pt idx="26448">
                  <c:v>0.99976379989727171</c:v>
                </c:pt>
                <c:pt idx="26449">
                  <c:v>0.99975630148131212</c:v>
                </c:pt>
                <c:pt idx="26450">
                  <c:v>0.99974880306535241</c:v>
                </c:pt>
                <c:pt idx="26451">
                  <c:v>0.99974505385737267</c:v>
                </c:pt>
                <c:pt idx="26452">
                  <c:v>0.99975630148131212</c:v>
                </c:pt>
                <c:pt idx="26453">
                  <c:v>0.99976379989727171</c:v>
                </c:pt>
                <c:pt idx="26454">
                  <c:v>0.99976754910525156</c:v>
                </c:pt>
                <c:pt idx="26455">
                  <c:v>0.99977504752121116</c:v>
                </c:pt>
                <c:pt idx="26456">
                  <c:v>0.99978254593717075</c:v>
                </c:pt>
                <c:pt idx="26457">
                  <c:v>0.99977879672919101</c:v>
                </c:pt>
                <c:pt idx="26458">
                  <c:v>0.9997712983132313</c:v>
                </c:pt>
                <c:pt idx="26459">
                  <c:v>0.99976379989727171</c:v>
                </c:pt>
                <c:pt idx="26460">
                  <c:v>0.99974130464939281</c:v>
                </c:pt>
                <c:pt idx="26461">
                  <c:v>0.99975630148131212</c:v>
                </c:pt>
                <c:pt idx="26462">
                  <c:v>0.99976379989727171</c:v>
                </c:pt>
                <c:pt idx="26463">
                  <c:v>0.9997712983132313</c:v>
                </c:pt>
                <c:pt idx="26464">
                  <c:v>0.99977879672919101</c:v>
                </c:pt>
                <c:pt idx="26465">
                  <c:v>0.99979004435313035</c:v>
                </c:pt>
                <c:pt idx="26466">
                  <c:v>0.9997937935611102</c:v>
                </c:pt>
                <c:pt idx="26467">
                  <c:v>0.99978629514515061</c:v>
                </c:pt>
                <c:pt idx="26468">
                  <c:v>0.99978629514515061</c:v>
                </c:pt>
                <c:pt idx="26469">
                  <c:v>0.99974130464939281</c:v>
                </c:pt>
                <c:pt idx="26470">
                  <c:v>0.99975630148131212</c:v>
                </c:pt>
                <c:pt idx="26471">
                  <c:v>0.99976379989727171</c:v>
                </c:pt>
                <c:pt idx="26472">
                  <c:v>0.99977504752121116</c:v>
                </c:pt>
                <c:pt idx="26473">
                  <c:v>0.99978254593717075</c:v>
                </c:pt>
                <c:pt idx="26474">
                  <c:v>0.9997937935611102</c:v>
                </c:pt>
                <c:pt idx="26475">
                  <c:v>0.99980129197706979</c:v>
                </c:pt>
                <c:pt idx="26476">
                  <c:v>0.99980129197706979</c:v>
                </c:pt>
                <c:pt idx="26477">
                  <c:v>0.99981253960100924</c:v>
                </c:pt>
                <c:pt idx="26478">
                  <c:v>0.99974505385737267</c:v>
                </c:pt>
                <c:pt idx="26479">
                  <c:v>0.99975630148131212</c:v>
                </c:pt>
                <c:pt idx="26480">
                  <c:v>0.99976754910525156</c:v>
                </c:pt>
                <c:pt idx="26481">
                  <c:v>0.99977879672919101</c:v>
                </c:pt>
                <c:pt idx="26482">
                  <c:v>0.99979004435313035</c:v>
                </c:pt>
                <c:pt idx="26483">
                  <c:v>0.99980129197706979</c:v>
                </c:pt>
                <c:pt idx="26484">
                  <c:v>0.9998087903930295</c:v>
                </c:pt>
                <c:pt idx="26485">
                  <c:v>0.99982378722494869</c:v>
                </c:pt>
                <c:pt idx="26486">
                  <c:v>0.99983878405686799</c:v>
                </c:pt>
                <c:pt idx="26487">
                  <c:v>0.99984253326484784</c:v>
                </c:pt>
                <c:pt idx="26488">
                  <c:v>0.99982378722494869</c:v>
                </c:pt>
                <c:pt idx="26489">
                  <c:v>0.99981253960100924</c:v>
                </c:pt>
                <c:pt idx="26490">
                  <c:v>0.99980129197706979</c:v>
                </c:pt>
                <c:pt idx="26491">
                  <c:v>0.99979004435313035</c:v>
                </c:pt>
                <c:pt idx="26492">
                  <c:v>0.99977879672919101</c:v>
                </c:pt>
                <c:pt idx="26493">
                  <c:v>0.9997712983132313</c:v>
                </c:pt>
                <c:pt idx="26494">
                  <c:v>0.99976005068929186</c:v>
                </c:pt>
                <c:pt idx="26495">
                  <c:v>0.99974880306535241</c:v>
                </c:pt>
                <c:pt idx="26496">
                  <c:v>0.9998162888089891</c:v>
                </c:pt>
                <c:pt idx="26497">
                  <c:v>0.99980504118504965</c:v>
                </c:pt>
                <c:pt idx="26498">
                  <c:v>0.99979754276909005</c:v>
                </c:pt>
                <c:pt idx="26499">
                  <c:v>0.9997937935611102</c:v>
                </c:pt>
                <c:pt idx="26500">
                  <c:v>0.99978629514515061</c:v>
                </c:pt>
                <c:pt idx="26501">
                  <c:v>0.99977504752121116</c:v>
                </c:pt>
                <c:pt idx="26502">
                  <c:v>0.99976754910525156</c:v>
                </c:pt>
                <c:pt idx="26503">
                  <c:v>0.99975255227333226</c:v>
                </c:pt>
                <c:pt idx="26504">
                  <c:v>0.99973755544141296</c:v>
                </c:pt>
                <c:pt idx="26505">
                  <c:v>0.9997937935611102</c:v>
                </c:pt>
                <c:pt idx="26506">
                  <c:v>0.99978254593717075</c:v>
                </c:pt>
                <c:pt idx="26507">
                  <c:v>0.99978629514515061</c:v>
                </c:pt>
                <c:pt idx="26508">
                  <c:v>0.99979004435313035</c:v>
                </c:pt>
                <c:pt idx="26509">
                  <c:v>0.99978254593717075</c:v>
                </c:pt>
                <c:pt idx="26510">
                  <c:v>0.9997712983132313</c:v>
                </c:pt>
                <c:pt idx="26511">
                  <c:v>0.99976379989727171</c:v>
                </c:pt>
                <c:pt idx="26512">
                  <c:v>0.99975255227333226</c:v>
                </c:pt>
                <c:pt idx="26513">
                  <c:v>0.99974130464939281</c:v>
                </c:pt>
                <c:pt idx="26514">
                  <c:v>0.99976379989727171</c:v>
                </c:pt>
                <c:pt idx="26515">
                  <c:v>0.99976754910525156</c:v>
                </c:pt>
                <c:pt idx="26516">
                  <c:v>0.9997712983132313</c:v>
                </c:pt>
                <c:pt idx="26517">
                  <c:v>0.99977504752121116</c:v>
                </c:pt>
                <c:pt idx="26518">
                  <c:v>0.99977879672919101</c:v>
                </c:pt>
                <c:pt idx="26519">
                  <c:v>0.9997712983132313</c:v>
                </c:pt>
                <c:pt idx="26520">
                  <c:v>0.99976005068929186</c:v>
                </c:pt>
                <c:pt idx="26521">
                  <c:v>0.99975255227333226</c:v>
                </c:pt>
                <c:pt idx="26522">
                  <c:v>0.99974505385737267</c:v>
                </c:pt>
                <c:pt idx="26523">
                  <c:v>0.99974130464939281</c:v>
                </c:pt>
                <c:pt idx="26524">
                  <c:v>0.99975630148131212</c:v>
                </c:pt>
                <c:pt idx="26525">
                  <c:v>0.99976005068929186</c:v>
                </c:pt>
                <c:pt idx="26526">
                  <c:v>0.99976754910525156</c:v>
                </c:pt>
                <c:pt idx="26527">
                  <c:v>0.9997712983132313</c:v>
                </c:pt>
                <c:pt idx="26528">
                  <c:v>0.9997712983132313</c:v>
                </c:pt>
                <c:pt idx="26529">
                  <c:v>0.99976379989727171</c:v>
                </c:pt>
                <c:pt idx="26530">
                  <c:v>0.99975255227333226</c:v>
                </c:pt>
                <c:pt idx="26531">
                  <c:v>0.99973755544141296</c:v>
                </c:pt>
                <c:pt idx="26532">
                  <c:v>0.99974505385737267</c:v>
                </c:pt>
                <c:pt idx="26533">
                  <c:v>0.99975630148131212</c:v>
                </c:pt>
                <c:pt idx="26534">
                  <c:v>0.99976379989727171</c:v>
                </c:pt>
                <c:pt idx="26535">
                  <c:v>0.99976754910525156</c:v>
                </c:pt>
                <c:pt idx="26536">
                  <c:v>0.99977504752121116</c:v>
                </c:pt>
                <c:pt idx="26537">
                  <c:v>0.99978254593717075</c:v>
                </c:pt>
                <c:pt idx="26538">
                  <c:v>0.99978254593717075</c:v>
                </c:pt>
                <c:pt idx="26539">
                  <c:v>0.9997712983132313</c:v>
                </c:pt>
                <c:pt idx="26540">
                  <c:v>0.9997712983132313</c:v>
                </c:pt>
                <c:pt idx="26541">
                  <c:v>0.99974130464939281</c:v>
                </c:pt>
                <c:pt idx="26542">
                  <c:v>0.99975255227333226</c:v>
                </c:pt>
                <c:pt idx="26543">
                  <c:v>0.99976379989727171</c:v>
                </c:pt>
                <c:pt idx="26544">
                  <c:v>0.99976754910525156</c:v>
                </c:pt>
                <c:pt idx="26545">
                  <c:v>0.99977879672919101</c:v>
                </c:pt>
                <c:pt idx="26546">
                  <c:v>0.99979004435313035</c:v>
                </c:pt>
                <c:pt idx="26547">
                  <c:v>0.99979754276909005</c:v>
                </c:pt>
                <c:pt idx="26548">
                  <c:v>0.9997937935611102</c:v>
                </c:pt>
                <c:pt idx="26549">
                  <c:v>0.99979004435313035</c:v>
                </c:pt>
                <c:pt idx="26550">
                  <c:v>0.99974130464939281</c:v>
                </c:pt>
                <c:pt idx="26551">
                  <c:v>0.99975255227333226</c:v>
                </c:pt>
                <c:pt idx="26552">
                  <c:v>0.99976379989727171</c:v>
                </c:pt>
                <c:pt idx="26553">
                  <c:v>0.99977504752121116</c:v>
                </c:pt>
                <c:pt idx="26554">
                  <c:v>0.99978254593717075</c:v>
                </c:pt>
                <c:pt idx="26555">
                  <c:v>0.9997937935611102</c:v>
                </c:pt>
                <c:pt idx="26556">
                  <c:v>0.99980129197706979</c:v>
                </c:pt>
                <c:pt idx="26557">
                  <c:v>0.99981253960100924</c:v>
                </c:pt>
                <c:pt idx="26558">
                  <c:v>0.99981253960100924</c:v>
                </c:pt>
                <c:pt idx="26559">
                  <c:v>0.99974505385737267</c:v>
                </c:pt>
                <c:pt idx="26560">
                  <c:v>0.99975630148131212</c:v>
                </c:pt>
                <c:pt idx="26561">
                  <c:v>0.99976754910525156</c:v>
                </c:pt>
                <c:pt idx="26562">
                  <c:v>0.99977879672919101</c:v>
                </c:pt>
                <c:pt idx="26563">
                  <c:v>0.99979004435313035</c:v>
                </c:pt>
                <c:pt idx="26564">
                  <c:v>0.99979754276909005</c:v>
                </c:pt>
                <c:pt idx="26565">
                  <c:v>0.9998087903930295</c:v>
                </c:pt>
                <c:pt idx="26566">
                  <c:v>0.99982003801696895</c:v>
                </c:pt>
                <c:pt idx="26567">
                  <c:v>0.99984253326484784</c:v>
                </c:pt>
                <c:pt idx="26568">
                  <c:v>0.99983503484888814</c:v>
                </c:pt>
                <c:pt idx="26569">
                  <c:v>0.99982378722494869</c:v>
                </c:pt>
                <c:pt idx="26570">
                  <c:v>0.99981253960100924</c:v>
                </c:pt>
                <c:pt idx="26571">
                  <c:v>0.99980129197706979</c:v>
                </c:pt>
                <c:pt idx="26572">
                  <c:v>0.99979004435313035</c:v>
                </c:pt>
                <c:pt idx="26573">
                  <c:v>0.99978254593717075</c:v>
                </c:pt>
                <c:pt idx="26574">
                  <c:v>0.9997712983132313</c:v>
                </c:pt>
                <c:pt idx="26575">
                  <c:v>0.99976005068929186</c:v>
                </c:pt>
                <c:pt idx="26576">
                  <c:v>0.99974505385737267</c:v>
                </c:pt>
                <c:pt idx="26577">
                  <c:v>0.9998162888089891</c:v>
                </c:pt>
                <c:pt idx="26578">
                  <c:v>0.9998087903930295</c:v>
                </c:pt>
                <c:pt idx="26579">
                  <c:v>0.99980129197706979</c:v>
                </c:pt>
                <c:pt idx="26580">
                  <c:v>0.99979754276909005</c:v>
                </c:pt>
                <c:pt idx="26581">
                  <c:v>0.99978629514515061</c:v>
                </c:pt>
                <c:pt idx="26582">
                  <c:v>0.99977879672919101</c:v>
                </c:pt>
                <c:pt idx="26583">
                  <c:v>0.99976754910525156</c:v>
                </c:pt>
                <c:pt idx="26584">
                  <c:v>0.99975630148131212</c:v>
                </c:pt>
                <c:pt idx="26585">
                  <c:v>0.99974130464939281</c:v>
                </c:pt>
                <c:pt idx="26586">
                  <c:v>0.9997937935611102</c:v>
                </c:pt>
                <c:pt idx="26587">
                  <c:v>0.99978629514515061</c:v>
                </c:pt>
                <c:pt idx="26588">
                  <c:v>0.99978629514515061</c:v>
                </c:pt>
                <c:pt idx="26589">
                  <c:v>0.99978629514515061</c:v>
                </c:pt>
                <c:pt idx="26590">
                  <c:v>0.99978254593717075</c:v>
                </c:pt>
                <c:pt idx="26591">
                  <c:v>0.99977504752121116</c:v>
                </c:pt>
                <c:pt idx="26592">
                  <c:v>0.99976379989727171</c:v>
                </c:pt>
                <c:pt idx="26593">
                  <c:v>0.99975630148131212</c:v>
                </c:pt>
                <c:pt idx="26594">
                  <c:v>0.99973755544141296</c:v>
                </c:pt>
                <c:pt idx="26595">
                  <c:v>0.99976005068929186</c:v>
                </c:pt>
                <c:pt idx="26596">
                  <c:v>0.99976754910525156</c:v>
                </c:pt>
                <c:pt idx="26597">
                  <c:v>0.9997712983132313</c:v>
                </c:pt>
                <c:pt idx="26598">
                  <c:v>0.9997712983132313</c:v>
                </c:pt>
                <c:pt idx="26599">
                  <c:v>0.99977879672919101</c:v>
                </c:pt>
                <c:pt idx="26600">
                  <c:v>0.9997712983132313</c:v>
                </c:pt>
                <c:pt idx="26601">
                  <c:v>0.99976379989727171</c:v>
                </c:pt>
                <c:pt idx="26602">
                  <c:v>0.99975255227333226</c:v>
                </c:pt>
                <c:pt idx="26603">
                  <c:v>0.99974130464939281</c:v>
                </c:pt>
                <c:pt idx="26604">
                  <c:v>0.99973755544141296</c:v>
                </c:pt>
                <c:pt idx="26605">
                  <c:v>0.99976005068929186</c:v>
                </c:pt>
                <c:pt idx="26606">
                  <c:v>0.99976379989727171</c:v>
                </c:pt>
                <c:pt idx="26607">
                  <c:v>0.99976754910525156</c:v>
                </c:pt>
                <c:pt idx="26608">
                  <c:v>0.9997712983132313</c:v>
                </c:pt>
                <c:pt idx="26609">
                  <c:v>0.9997712983132313</c:v>
                </c:pt>
                <c:pt idx="26610">
                  <c:v>0.99976379989727171</c:v>
                </c:pt>
                <c:pt idx="26611">
                  <c:v>0.99975630148131212</c:v>
                </c:pt>
                <c:pt idx="26612">
                  <c:v>0.99973005702545337</c:v>
                </c:pt>
                <c:pt idx="26613">
                  <c:v>0.99974130464939281</c:v>
                </c:pt>
                <c:pt idx="26614">
                  <c:v>0.99975630148131212</c:v>
                </c:pt>
                <c:pt idx="26615">
                  <c:v>0.99976379989727171</c:v>
                </c:pt>
                <c:pt idx="26616">
                  <c:v>0.9997712983132313</c:v>
                </c:pt>
                <c:pt idx="26617">
                  <c:v>0.99977504752121116</c:v>
                </c:pt>
                <c:pt idx="26618">
                  <c:v>0.99977879672919101</c:v>
                </c:pt>
                <c:pt idx="26619">
                  <c:v>0.99977504752121116</c:v>
                </c:pt>
                <c:pt idx="26620">
                  <c:v>0.99977504752121116</c:v>
                </c:pt>
                <c:pt idx="26621">
                  <c:v>0.99977504752121116</c:v>
                </c:pt>
                <c:pt idx="26622">
                  <c:v>0.99974130464939281</c:v>
                </c:pt>
                <c:pt idx="26623">
                  <c:v>0.99975255227333226</c:v>
                </c:pt>
                <c:pt idx="26624">
                  <c:v>0.99976754910525156</c:v>
                </c:pt>
                <c:pt idx="26625">
                  <c:v>0.9997712983132313</c:v>
                </c:pt>
                <c:pt idx="26626">
                  <c:v>0.99977879672919101</c:v>
                </c:pt>
                <c:pt idx="26627">
                  <c:v>0.99978629514515061</c:v>
                </c:pt>
                <c:pt idx="26628">
                  <c:v>0.99978629514515061</c:v>
                </c:pt>
                <c:pt idx="26629">
                  <c:v>0.99979004435313035</c:v>
                </c:pt>
                <c:pt idx="26630">
                  <c:v>0.99979754276909005</c:v>
                </c:pt>
                <c:pt idx="26631">
                  <c:v>0.99973755544141296</c:v>
                </c:pt>
                <c:pt idx="26632">
                  <c:v>0.99975255227333226</c:v>
                </c:pt>
                <c:pt idx="26633">
                  <c:v>0.99976754910525156</c:v>
                </c:pt>
                <c:pt idx="26634">
                  <c:v>0.9997712983132313</c:v>
                </c:pt>
                <c:pt idx="26635">
                  <c:v>0.99978254593717075</c:v>
                </c:pt>
                <c:pt idx="26636">
                  <c:v>0.9997937935611102</c:v>
                </c:pt>
                <c:pt idx="26637">
                  <c:v>0.99980129197706979</c:v>
                </c:pt>
                <c:pt idx="26638">
                  <c:v>0.99980504118504965</c:v>
                </c:pt>
                <c:pt idx="26639">
                  <c:v>0.9998162888089891</c:v>
                </c:pt>
                <c:pt idx="26640">
                  <c:v>0.99974130464939281</c:v>
                </c:pt>
                <c:pt idx="26641">
                  <c:v>0.99975630148131212</c:v>
                </c:pt>
                <c:pt idx="26642">
                  <c:v>0.99976754910525156</c:v>
                </c:pt>
                <c:pt idx="26643">
                  <c:v>0.99977879672919101</c:v>
                </c:pt>
                <c:pt idx="26644">
                  <c:v>0.99979004435313035</c:v>
                </c:pt>
                <c:pt idx="26645">
                  <c:v>0.99979754276909005</c:v>
                </c:pt>
                <c:pt idx="26646">
                  <c:v>0.9998087903930295</c:v>
                </c:pt>
                <c:pt idx="26647">
                  <c:v>0.99982378722494869</c:v>
                </c:pt>
                <c:pt idx="26648">
                  <c:v>0.99984253326484784</c:v>
                </c:pt>
                <c:pt idx="26649">
                  <c:v>0.99983878405686799</c:v>
                </c:pt>
                <c:pt idx="26650">
                  <c:v>0.99982378722494869</c:v>
                </c:pt>
                <c:pt idx="26651">
                  <c:v>0.9998162888089891</c:v>
                </c:pt>
                <c:pt idx="26652">
                  <c:v>0.99980504118504965</c:v>
                </c:pt>
                <c:pt idx="26653">
                  <c:v>0.9997937935611102</c:v>
                </c:pt>
                <c:pt idx="26654">
                  <c:v>0.99978254593717075</c:v>
                </c:pt>
                <c:pt idx="26655">
                  <c:v>0.9997712983132313</c:v>
                </c:pt>
                <c:pt idx="26656">
                  <c:v>0.99976005068929186</c:v>
                </c:pt>
                <c:pt idx="26657">
                  <c:v>0.99974505385737267</c:v>
                </c:pt>
                <c:pt idx="26658">
                  <c:v>0.9998162888089891</c:v>
                </c:pt>
                <c:pt idx="26659">
                  <c:v>0.9998087903930295</c:v>
                </c:pt>
                <c:pt idx="26660">
                  <c:v>0.99980129197706979</c:v>
                </c:pt>
                <c:pt idx="26661">
                  <c:v>0.9997937935611102</c:v>
                </c:pt>
                <c:pt idx="26662">
                  <c:v>0.99978629514515061</c:v>
                </c:pt>
                <c:pt idx="26663">
                  <c:v>0.99977879672919101</c:v>
                </c:pt>
                <c:pt idx="26664">
                  <c:v>0.99976754910525156</c:v>
                </c:pt>
                <c:pt idx="26665">
                  <c:v>0.99975630148131212</c:v>
                </c:pt>
                <c:pt idx="26666">
                  <c:v>0.99974130464939281</c:v>
                </c:pt>
                <c:pt idx="26667">
                  <c:v>0.9997937935611102</c:v>
                </c:pt>
                <c:pt idx="26668">
                  <c:v>0.99979004435313035</c:v>
                </c:pt>
                <c:pt idx="26669">
                  <c:v>0.99978254593717075</c:v>
                </c:pt>
                <c:pt idx="26670">
                  <c:v>0.99978254593717075</c:v>
                </c:pt>
                <c:pt idx="26671">
                  <c:v>0.99978254593717075</c:v>
                </c:pt>
                <c:pt idx="26672">
                  <c:v>0.99977504752121116</c:v>
                </c:pt>
                <c:pt idx="26673">
                  <c:v>0.99976754910525156</c:v>
                </c:pt>
                <c:pt idx="26674">
                  <c:v>0.99975630148131212</c:v>
                </c:pt>
                <c:pt idx="26675">
                  <c:v>0.99974130464939281</c:v>
                </c:pt>
                <c:pt idx="26676">
                  <c:v>0.99976754910525156</c:v>
                </c:pt>
                <c:pt idx="26677">
                  <c:v>0.9997712983132313</c:v>
                </c:pt>
                <c:pt idx="26678">
                  <c:v>0.9997712983132313</c:v>
                </c:pt>
                <c:pt idx="26679">
                  <c:v>0.99977504752121116</c:v>
                </c:pt>
                <c:pt idx="26680">
                  <c:v>0.99977879672919101</c:v>
                </c:pt>
                <c:pt idx="26681">
                  <c:v>0.9997712983132313</c:v>
                </c:pt>
                <c:pt idx="26682">
                  <c:v>0.99976379989727171</c:v>
                </c:pt>
                <c:pt idx="26683">
                  <c:v>0.99975630148131212</c:v>
                </c:pt>
                <c:pt idx="26684">
                  <c:v>0.99973755544141296</c:v>
                </c:pt>
                <c:pt idx="26685">
                  <c:v>0.99973755544141296</c:v>
                </c:pt>
                <c:pt idx="26686">
                  <c:v>0.99976005068929186</c:v>
                </c:pt>
                <c:pt idx="26687">
                  <c:v>0.99976379989727171</c:v>
                </c:pt>
                <c:pt idx="26688">
                  <c:v>0.99976754910525156</c:v>
                </c:pt>
                <c:pt idx="26689">
                  <c:v>0.9997712983132313</c:v>
                </c:pt>
                <c:pt idx="26690">
                  <c:v>0.99976754910525156</c:v>
                </c:pt>
                <c:pt idx="26691">
                  <c:v>0.99976005068929186</c:v>
                </c:pt>
                <c:pt idx="26692">
                  <c:v>0.99975255227333226</c:v>
                </c:pt>
                <c:pt idx="26693">
                  <c:v>0.99973755544141296</c:v>
                </c:pt>
                <c:pt idx="26694">
                  <c:v>0.99973755544141296</c:v>
                </c:pt>
                <c:pt idx="26695">
                  <c:v>0.99976005068929186</c:v>
                </c:pt>
                <c:pt idx="26696">
                  <c:v>0.99976754910525156</c:v>
                </c:pt>
                <c:pt idx="26697">
                  <c:v>0.9997712983132313</c:v>
                </c:pt>
                <c:pt idx="26698">
                  <c:v>0.99977504752121116</c:v>
                </c:pt>
                <c:pt idx="26699">
                  <c:v>0.99977879672919101</c:v>
                </c:pt>
                <c:pt idx="26700">
                  <c:v>0.9997712983132313</c:v>
                </c:pt>
                <c:pt idx="26701">
                  <c:v>0.99976754910525156</c:v>
                </c:pt>
                <c:pt idx="26702">
                  <c:v>0.99977504752121116</c:v>
                </c:pt>
                <c:pt idx="26703">
                  <c:v>0.99974130464939281</c:v>
                </c:pt>
                <c:pt idx="26704">
                  <c:v>0.99975630148131212</c:v>
                </c:pt>
                <c:pt idx="26705">
                  <c:v>0.99976754910525156</c:v>
                </c:pt>
                <c:pt idx="26706">
                  <c:v>0.99977504752121116</c:v>
                </c:pt>
                <c:pt idx="26707">
                  <c:v>0.99977879672919101</c:v>
                </c:pt>
                <c:pt idx="26708">
                  <c:v>0.99978629514515061</c:v>
                </c:pt>
                <c:pt idx="26709">
                  <c:v>0.99977879672919101</c:v>
                </c:pt>
                <c:pt idx="26710">
                  <c:v>0.99979004435313035</c:v>
                </c:pt>
                <c:pt idx="26711">
                  <c:v>0.99979754276909005</c:v>
                </c:pt>
                <c:pt idx="26712">
                  <c:v>0.99973755544141296</c:v>
                </c:pt>
                <c:pt idx="26713">
                  <c:v>0.99975630148131212</c:v>
                </c:pt>
                <c:pt idx="26714">
                  <c:v>0.99976754910525156</c:v>
                </c:pt>
                <c:pt idx="26715">
                  <c:v>0.99977504752121116</c:v>
                </c:pt>
                <c:pt idx="26716">
                  <c:v>0.99978254593717075</c:v>
                </c:pt>
                <c:pt idx="26717">
                  <c:v>0.99979004435313035</c:v>
                </c:pt>
                <c:pt idx="26718">
                  <c:v>0.9997937935611102</c:v>
                </c:pt>
                <c:pt idx="26719">
                  <c:v>0.9998087903930295</c:v>
                </c:pt>
                <c:pt idx="26720">
                  <c:v>0.99982003801696895</c:v>
                </c:pt>
                <c:pt idx="26721">
                  <c:v>0.99974130464939281</c:v>
                </c:pt>
                <c:pt idx="26722">
                  <c:v>0.99975630148131212</c:v>
                </c:pt>
                <c:pt idx="26723">
                  <c:v>0.99976754910525156</c:v>
                </c:pt>
                <c:pt idx="26724">
                  <c:v>0.99977504752121116</c:v>
                </c:pt>
                <c:pt idx="26725">
                  <c:v>0.99979004435313035</c:v>
                </c:pt>
                <c:pt idx="26726">
                  <c:v>0.99979754276909005</c:v>
                </c:pt>
                <c:pt idx="26727">
                  <c:v>0.99981253960100924</c:v>
                </c:pt>
                <c:pt idx="26728">
                  <c:v>0.99982753643292854</c:v>
                </c:pt>
                <c:pt idx="26729">
                  <c:v>0.99983878405686799</c:v>
                </c:pt>
                <c:pt idx="26730">
                  <c:v>0.99984628247282759</c:v>
                </c:pt>
                <c:pt idx="26731">
                  <c:v>0.99982378722494869</c:v>
                </c:pt>
                <c:pt idx="26732">
                  <c:v>0.9998162888089891</c:v>
                </c:pt>
                <c:pt idx="26733">
                  <c:v>0.99980129197706979</c:v>
                </c:pt>
                <c:pt idx="26734">
                  <c:v>0.9997937935611102</c:v>
                </c:pt>
                <c:pt idx="26735">
                  <c:v>0.99978254593717075</c:v>
                </c:pt>
                <c:pt idx="26736">
                  <c:v>0.9997712983132313</c:v>
                </c:pt>
                <c:pt idx="26737">
                  <c:v>0.99976005068929186</c:v>
                </c:pt>
                <c:pt idx="26738">
                  <c:v>0.99974505385737267</c:v>
                </c:pt>
                <c:pt idx="26739">
                  <c:v>0.9998087903930295</c:v>
                </c:pt>
                <c:pt idx="26740">
                  <c:v>0.99980504118504965</c:v>
                </c:pt>
                <c:pt idx="26741">
                  <c:v>0.99980129197706979</c:v>
                </c:pt>
                <c:pt idx="26742">
                  <c:v>0.9997937935611102</c:v>
                </c:pt>
                <c:pt idx="26743">
                  <c:v>0.99978629514515061</c:v>
                </c:pt>
                <c:pt idx="26744">
                  <c:v>0.99977879672919101</c:v>
                </c:pt>
                <c:pt idx="26745">
                  <c:v>0.99976754910525156</c:v>
                </c:pt>
                <c:pt idx="26746">
                  <c:v>0.99975630148131212</c:v>
                </c:pt>
                <c:pt idx="26747">
                  <c:v>0.99974130464939281</c:v>
                </c:pt>
                <c:pt idx="26748">
                  <c:v>0.99978629514515061</c:v>
                </c:pt>
                <c:pt idx="26749">
                  <c:v>0.99979004435313035</c:v>
                </c:pt>
                <c:pt idx="26750">
                  <c:v>0.99978254593717075</c:v>
                </c:pt>
                <c:pt idx="26751">
                  <c:v>0.99978629514515061</c:v>
                </c:pt>
                <c:pt idx="26752">
                  <c:v>0.99978254593717075</c:v>
                </c:pt>
                <c:pt idx="26753">
                  <c:v>0.99977504752121116</c:v>
                </c:pt>
                <c:pt idx="26754">
                  <c:v>0.99976379989727171</c:v>
                </c:pt>
                <c:pt idx="26755">
                  <c:v>0.99975630148131212</c:v>
                </c:pt>
                <c:pt idx="26756">
                  <c:v>0.99973755544141296</c:v>
                </c:pt>
                <c:pt idx="26757">
                  <c:v>0.99976005068929186</c:v>
                </c:pt>
                <c:pt idx="26758">
                  <c:v>0.99976379989727171</c:v>
                </c:pt>
                <c:pt idx="26759">
                  <c:v>0.99977504752121116</c:v>
                </c:pt>
                <c:pt idx="26760">
                  <c:v>0.99977879672919101</c:v>
                </c:pt>
                <c:pt idx="26761">
                  <c:v>0.99977879672919101</c:v>
                </c:pt>
                <c:pt idx="26762">
                  <c:v>0.9997712983132313</c:v>
                </c:pt>
                <c:pt idx="26763">
                  <c:v>0.99976379989727171</c:v>
                </c:pt>
                <c:pt idx="26764">
                  <c:v>0.99975630148131212</c:v>
                </c:pt>
                <c:pt idx="26765">
                  <c:v>0.99973380623343322</c:v>
                </c:pt>
                <c:pt idx="26766">
                  <c:v>0.99973755544141296</c:v>
                </c:pt>
                <c:pt idx="26767">
                  <c:v>0.99976005068929186</c:v>
                </c:pt>
                <c:pt idx="26768">
                  <c:v>0.99976379989727171</c:v>
                </c:pt>
                <c:pt idx="26769">
                  <c:v>0.99976754910525156</c:v>
                </c:pt>
                <c:pt idx="26770">
                  <c:v>0.9997712983132313</c:v>
                </c:pt>
                <c:pt idx="26771">
                  <c:v>0.99976754910525156</c:v>
                </c:pt>
                <c:pt idx="26772">
                  <c:v>0.99976005068929186</c:v>
                </c:pt>
                <c:pt idx="26773">
                  <c:v>0.99975255227333226</c:v>
                </c:pt>
                <c:pt idx="26774">
                  <c:v>0.99973380623343322</c:v>
                </c:pt>
                <c:pt idx="26775">
                  <c:v>0.99973755544141296</c:v>
                </c:pt>
                <c:pt idx="26776">
                  <c:v>0.99975630148131212</c:v>
                </c:pt>
                <c:pt idx="26777">
                  <c:v>0.99976379989727171</c:v>
                </c:pt>
                <c:pt idx="26778">
                  <c:v>0.9997712983132313</c:v>
                </c:pt>
                <c:pt idx="26779">
                  <c:v>0.99977504752121116</c:v>
                </c:pt>
                <c:pt idx="26780">
                  <c:v>0.99977504752121116</c:v>
                </c:pt>
                <c:pt idx="26781">
                  <c:v>0.99976754910525156</c:v>
                </c:pt>
                <c:pt idx="26782">
                  <c:v>0.99976754910525156</c:v>
                </c:pt>
                <c:pt idx="26783">
                  <c:v>0.99975630148131212</c:v>
                </c:pt>
                <c:pt idx="26784">
                  <c:v>0.99973755544141296</c:v>
                </c:pt>
                <c:pt idx="26785">
                  <c:v>0.99975255227333226</c:v>
                </c:pt>
                <c:pt idx="26786">
                  <c:v>0.99976754910525156</c:v>
                </c:pt>
                <c:pt idx="26787">
                  <c:v>0.9997712983132313</c:v>
                </c:pt>
                <c:pt idx="26788">
                  <c:v>0.99977879672919101</c:v>
                </c:pt>
                <c:pt idx="26789">
                  <c:v>0.99978254593717075</c:v>
                </c:pt>
                <c:pt idx="26790">
                  <c:v>0.99977879672919101</c:v>
                </c:pt>
                <c:pt idx="26791">
                  <c:v>0.99978629514515061</c:v>
                </c:pt>
                <c:pt idx="26792">
                  <c:v>0.99979004435313035</c:v>
                </c:pt>
                <c:pt idx="26793">
                  <c:v>0.99973755544141296</c:v>
                </c:pt>
                <c:pt idx="26794">
                  <c:v>0.99975255227333226</c:v>
                </c:pt>
                <c:pt idx="26795">
                  <c:v>0.99976754910525156</c:v>
                </c:pt>
                <c:pt idx="26796">
                  <c:v>0.99977504752121116</c:v>
                </c:pt>
                <c:pt idx="26797">
                  <c:v>0.99978254593717075</c:v>
                </c:pt>
                <c:pt idx="26798">
                  <c:v>0.9997937935611102</c:v>
                </c:pt>
                <c:pt idx="26799">
                  <c:v>0.99979754276909005</c:v>
                </c:pt>
                <c:pt idx="26800">
                  <c:v>0.99980504118504965</c:v>
                </c:pt>
                <c:pt idx="26801">
                  <c:v>0.99982003801696895</c:v>
                </c:pt>
                <c:pt idx="26802">
                  <c:v>0.99974880306535241</c:v>
                </c:pt>
                <c:pt idx="26803">
                  <c:v>0.99975630148131212</c:v>
                </c:pt>
                <c:pt idx="26804">
                  <c:v>0.99976754910525156</c:v>
                </c:pt>
                <c:pt idx="26805">
                  <c:v>0.99977879672919101</c:v>
                </c:pt>
                <c:pt idx="26806">
                  <c:v>0.99979004435313035</c:v>
                </c:pt>
                <c:pt idx="26807">
                  <c:v>0.99979754276909005</c:v>
                </c:pt>
                <c:pt idx="26808">
                  <c:v>0.9998087903930295</c:v>
                </c:pt>
                <c:pt idx="26809">
                  <c:v>0.99982378722494869</c:v>
                </c:pt>
                <c:pt idx="26810">
                  <c:v>0.99983878405686799</c:v>
                </c:pt>
                <c:pt idx="26811">
                  <c:v>0.99984628247282759</c:v>
                </c:pt>
                <c:pt idx="26812">
                  <c:v>0.99982753643292854</c:v>
                </c:pt>
                <c:pt idx="26813">
                  <c:v>0.9998162888089891</c:v>
                </c:pt>
                <c:pt idx="26814">
                  <c:v>0.99980129197706979</c:v>
                </c:pt>
                <c:pt idx="26815">
                  <c:v>0.99979004435313035</c:v>
                </c:pt>
                <c:pt idx="26816">
                  <c:v>0.99978254593717075</c:v>
                </c:pt>
                <c:pt idx="26817">
                  <c:v>0.9997712983132313</c:v>
                </c:pt>
                <c:pt idx="26818">
                  <c:v>0.99976005068929186</c:v>
                </c:pt>
                <c:pt idx="26819">
                  <c:v>0.99974505385737267</c:v>
                </c:pt>
                <c:pt idx="26820">
                  <c:v>0.99981253960100924</c:v>
                </c:pt>
                <c:pt idx="26821">
                  <c:v>0.99980504118504965</c:v>
                </c:pt>
                <c:pt idx="26822">
                  <c:v>0.99980129197706979</c:v>
                </c:pt>
                <c:pt idx="26823">
                  <c:v>0.9997937935611102</c:v>
                </c:pt>
                <c:pt idx="26824">
                  <c:v>0.99978629514515061</c:v>
                </c:pt>
                <c:pt idx="26825">
                  <c:v>0.99977879672919101</c:v>
                </c:pt>
                <c:pt idx="26826">
                  <c:v>0.99976754910525156</c:v>
                </c:pt>
                <c:pt idx="26827">
                  <c:v>0.99975630148131212</c:v>
                </c:pt>
                <c:pt idx="26828">
                  <c:v>0.99974130464939281</c:v>
                </c:pt>
                <c:pt idx="26829">
                  <c:v>0.99978254593717075</c:v>
                </c:pt>
                <c:pt idx="26830">
                  <c:v>0.99977504752121116</c:v>
                </c:pt>
                <c:pt idx="26831">
                  <c:v>0.99978254593717075</c:v>
                </c:pt>
                <c:pt idx="26832">
                  <c:v>0.99979004435313035</c:v>
                </c:pt>
                <c:pt idx="26833">
                  <c:v>0.99978254593717075</c:v>
                </c:pt>
                <c:pt idx="26834">
                  <c:v>0.9997712983132313</c:v>
                </c:pt>
                <c:pt idx="26835">
                  <c:v>0.99976379989727171</c:v>
                </c:pt>
                <c:pt idx="26836">
                  <c:v>0.99975630148131212</c:v>
                </c:pt>
                <c:pt idx="26837">
                  <c:v>0.99973755544141296</c:v>
                </c:pt>
                <c:pt idx="26838">
                  <c:v>0.99975255227333226</c:v>
                </c:pt>
                <c:pt idx="26839">
                  <c:v>0.99976005068929186</c:v>
                </c:pt>
                <c:pt idx="26840">
                  <c:v>0.99977504752121116</c:v>
                </c:pt>
                <c:pt idx="26841">
                  <c:v>0.99977879672919101</c:v>
                </c:pt>
                <c:pt idx="26842">
                  <c:v>0.99977504752121116</c:v>
                </c:pt>
                <c:pt idx="26843">
                  <c:v>0.9997712983132313</c:v>
                </c:pt>
                <c:pt idx="26844">
                  <c:v>0.99976379989727171</c:v>
                </c:pt>
                <c:pt idx="26845">
                  <c:v>0.99975630148131212</c:v>
                </c:pt>
                <c:pt idx="26846">
                  <c:v>0.99973380623343322</c:v>
                </c:pt>
                <c:pt idx="26847">
                  <c:v>0.99973755544141296</c:v>
                </c:pt>
                <c:pt idx="26848">
                  <c:v>0.99975630148131212</c:v>
                </c:pt>
                <c:pt idx="26849">
                  <c:v>0.99976754910525156</c:v>
                </c:pt>
                <c:pt idx="26850">
                  <c:v>0.9997712983132313</c:v>
                </c:pt>
                <c:pt idx="26851">
                  <c:v>0.9997712983132313</c:v>
                </c:pt>
                <c:pt idx="26852">
                  <c:v>0.99976754910525156</c:v>
                </c:pt>
                <c:pt idx="26853">
                  <c:v>0.99976005068929186</c:v>
                </c:pt>
                <c:pt idx="26854">
                  <c:v>0.99975630148131212</c:v>
                </c:pt>
                <c:pt idx="26855">
                  <c:v>0.99973005702545337</c:v>
                </c:pt>
                <c:pt idx="26856">
                  <c:v>0.99973755544141296</c:v>
                </c:pt>
                <c:pt idx="26857">
                  <c:v>0.99975630148131212</c:v>
                </c:pt>
                <c:pt idx="26858">
                  <c:v>0.99976754910525156</c:v>
                </c:pt>
                <c:pt idx="26859">
                  <c:v>0.9997712983132313</c:v>
                </c:pt>
                <c:pt idx="26860">
                  <c:v>0.99977879672919101</c:v>
                </c:pt>
                <c:pt idx="26861">
                  <c:v>0.99977504752121116</c:v>
                </c:pt>
                <c:pt idx="26862">
                  <c:v>0.99976754910525156</c:v>
                </c:pt>
                <c:pt idx="26863">
                  <c:v>0.9997712983132313</c:v>
                </c:pt>
                <c:pt idx="26864">
                  <c:v>0.99975255227333226</c:v>
                </c:pt>
                <c:pt idx="26865">
                  <c:v>0.99973755544141296</c:v>
                </c:pt>
                <c:pt idx="26866">
                  <c:v>0.99975255227333226</c:v>
                </c:pt>
                <c:pt idx="26867">
                  <c:v>0.99976754910525156</c:v>
                </c:pt>
                <c:pt idx="26868">
                  <c:v>0.9997712983132313</c:v>
                </c:pt>
                <c:pt idx="26869">
                  <c:v>0.99978254593717075</c:v>
                </c:pt>
                <c:pt idx="26870">
                  <c:v>0.99977879672919101</c:v>
                </c:pt>
                <c:pt idx="26871">
                  <c:v>0.99978254593717075</c:v>
                </c:pt>
                <c:pt idx="26872">
                  <c:v>0.99978629514515061</c:v>
                </c:pt>
                <c:pt idx="26873">
                  <c:v>0.99977879672919101</c:v>
                </c:pt>
                <c:pt idx="26874">
                  <c:v>0.99973755544141296</c:v>
                </c:pt>
                <c:pt idx="26875">
                  <c:v>0.99975255227333226</c:v>
                </c:pt>
                <c:pt idx="26876">
                  <c:v>0.99976379989727171</c:v>
                </c:pt>
                <c:pt idx="26877">
                  <c:v>0.99977504752121116</c:v>
                </c:pt>
                <c:pt idx="26878">
                  <c:v>0.99978254593717075</c:v>
                </c:pt>
                <c:pt idx="26879">
                  <c:v>0.99979004435313035</c:v>
                </c:pt>
                <c:pt idx="26880">
                  <c:v>0.99979754276909005</c:v>
                </c:pt>
                <c:pt idx="26881">
                  <c:v>0.99980129197706979</c:v>
                </c:pt>
                <c:pt idx="26882">
                  <c:v>0.9998162888089891</c:v>
                </c:pt>
                <c:pt idx="26883">
                  <c:v>0.99974880306535241</c:v>
                </c:pt>
                <c:pt idx="26884">
                  <c:v>0.99975630148131212</c:v>
                </c:pt>
                <c:pt idx="26885">
                  <c:v>0.99976754910525156</c:v>
                </c:pt>
                <c:pt idx="26886">
                  <c:v>0.99977879672919101</c:v>
                </c:pt>
                <c:pt idx="26887">
                  <c:v>0.99979004435313035</c:v>
                </c:pt>
                <c:pt idx="26888">
                  <c:v>0.99980129197706979</c:v>
                </c:pt>
                <c:pt idx="26889">
                  <c:v>0.9998087903930295</c:v>
                </c:pt>
                <c:pt idx="26890">
                  <c:v>0.99982003801696895</c:v>
                </c:pt>
                <c:pt idx="26891">
                  <c:v>0.99984253326484784</c:v>
                </c:pt>
                <c:pt idx="26892">
                  <c:v>0.99984628247282759</c:v>
                </c:pt>
                <c:pt idx="26893">
                  <c:v>0.99982378722494869</c:v>
                </c:pt>
                <c:pt idx="26894">
                  <c:v>0.99981253960100924</c:v>
                </c:pt>
                <c:pt idx="26895">
                  <c:v>0.99980129197706979</c:v>
                </c:pt>
                <c:pt idx="26896">
                  <c:v>0.99979004435313035</c:v>
                </c:pt>
                <c:pt idx="26897">
                  <c:v>0.99978254593717075</c:v>
                </c:pt>
                <c:pt idx="26898">
                  <c:v>0.9997712983132313</c:v>
                </c:pt>
                <c:pt idx="26899">
                  <c:v>0.99976005068929186</c:v>
                </c:pt>
                <c:pt idx="26900">
                  <c:v>0.99974880306535241</c:v>
                </c:pt>
                <c:pt idx="26901">
                  <c:v>0.99981253960100924</c:v>
                </c:pt>
                <c:pt idx="26902">
                  <c:v>0.99981253960100924</c:v>
                </c:pt>
                <c:pt idx="26903">
                  <c:v>0.99980129197706979</c:v>
                </c:pt>
                <c:pt idx="26904">
                  <c:v>0.9997937935611102</c:v>
                </c:pt>
                <c:pt idx="26905">
                  <c:v>0.99978629514515061</c:v>
                </c:pt>
                <c:pt idx="26906">
                  <c:v>0.99977504752121116</c:v>
                </c:pt>
                <c:pt idx="26907">
                  <c:v>0.99976754910525156</c:v>
                </c:pt>
                <c:pt idx="26908">
                  <c:v>0.99975630148131212</c:v>
                </c:pt>
                <c:pt idx="26909">
                  <c:v>0.99974130464939281</c:v>
                </c:pt>
                <c:pt idx="26910">
                  <c:v>0.99978629514515061</c:v>
                </c:pt>
                <c:pt idx="26911">
                  <c:v>0.99979004435313035</c:v>
                </c:pt>
                <c:pt idx="26912">
                  <c:v>0.99978629514515061</c:v>
                </c:pt>
                <c:pt idx="26913">
                  <c:v>0.99977879672919101</c:v>
                </c:pt>
                <c:pt idx="26914">
                  <c:v>0.99977504752121116</c:v>
                </c:pt>
                <c:pt idx="26915">
                  <c:v>0.99977504752121116</c:v>
                </c:pt>
                <c:pt idx="26916">
                  <c:v>0.99976754910525156</c:v>
                </c:pt>
                <c:pt idx="26917">
                  <c:v>0.99975630148131212</c:v>
                </c:pt>
                <c:pt idx="26918">
                  <c:v>0.99973755544141296</c:v>
                </c:pt>
                <c:pt idx="26919">
                  <c:v>0.99976379989727171</c:v>
                </c:pt>
                <c:pt idx="26920">
                  <c:v>0.99976754910525156</c:v>
                </c:pt>
                <c:pt idx="26921">
                  <c:v>0.99977504752121116</c:v>
                </c:pt>
                <c:pt idx="26922">
                  <c:v>0.9997712983132313</c:v>
                </c:pt>
                <c:pt idx="26923">
                  <c:v>0.99977504752121116</c:v>
                </c:pt>
                <c:pt idx="26924">
                  <c:v>0.9997712983132313</c:v>
                </c:pt>
                <c:pt idx="26925">
                  <c:v>0.99976379989727171</c:v>
                </c:pt>
                <c:pt idx="26926">
                  <c:v>0.99975630148131212</c:v>
                </c:pt>
                <c:pt idx="26927">
                  <c:v>0.99973380623343322</c:v>
                </c:pt>
                <c:pt idx="26928">
                  <c:v>0.99973005702545337</c:v>
                </c:pt>
                <c:pt idx="26929">
                  <c:v>0.99975630148131212</c:v>
                </c:pt>
                <c:pt idx="26930">
                  <c:v>0.99976754910525156</c:v>
                </c:pt>
                <c:pt idx="26931">
                  <c:v>0.9997712983132313</c:v>
                </c:pt>
                <c:pt idx="26932">
                  <c:v>0.9997712983132313</c:v>
                </c:pt>
                <c:pt idx="26933">
                  <c:v>0.9997712983132313</c:v>
                </c:pt>
                <c:pt idx="26934">
                  <c:v>0.99976379989727171</c:v>
                </c:pt>
                <c:pt idx="26935">
                  <c:v>0.99975630148131212</c:v>
                </c:pt>
                <c:pt idx="26936">
                  <c:v>0.99973380623343322</c:v>
                </c:pt>
                <c:pt idx="26937">
                  <c:v>0.99973755544141296</c:v>
                </c:pt>
                <c:pt idx="26938">
                  <c:v>0.99975630148131212</c:v>
                </c:pt>
                <c:pt idx="26939">
                  <c:v>0.99976754910525156</c:v>
                </c:pt>
                <c:pt idx="26940">
                  <c:v>0.99977504752121116</c:v>
                </c:pt>
                <c:pt idx="26941">
                  <c:v>0.99977879672919101</c:v>
                </c:pt>
                <c:pt idx="26942">
                  <c:v>0.99977504752121116</c:v>
                </c:pt>
                <c:pt idx="26943">
                  <c:v>0.99976754910525156</c:v>
                </c:pt>
                <c:pt idx="26944">
                  <c:v>0.9997712983132313</c:v>
                </c:pt>
                <c:pt idx="26945">
                  <c:v>0.99977504752121116</c:v>
                </c:pt>
                <c:pt idx="26946">
                  <c:v>0.99973755544141296</c:v>
                </c:pt>
                <c:pt idx="26947">
                  <c:v>0.99975255227333226</c:v>
                </c:pt>
                <c:pt idx="26948">
                  <c:v>0.99976754910525156</c:v>
                </c:pt>
                <c:pt idx="26949">
                  <c:v>0.99977504752121116</c:v>
                </c:pt>
                <c:pt idx="26950">
                  <c:v>0.99978254593717075</c:v>
                </c:pt>
                <c:pt idx="26951">
                  <c:v>0.99978254593717075</c:v>
                </c:pt>
                <c:pt idx="26952">
                  <c:v>0.99978254593717075</c:v>
                </c:pt>
                <c:pt idx="26953">
                  <c:v>0.99979004435313035</c:v>
                </c:pt>
                <c:pt idx="26954">
                  <c:v>0.9997937935611102</c:v>
                </c:pt>
                <c:pt idx="26955">
                  <c:v>0.99973755544141296</c:v>
                </c:pt>
                <c:pt idx="26956">
                  <c:v>0.99975255227333226</c:v>
                </c:pt>
                <c:pt idx="26957">
                  <c:v>0.99976379989727171</c:v>
                </c:pt>
                <c:pt idx="26958">
                  <c:v>0.99977504752121116</c:v>
                </c:pt>
                <c:pt idx="26959">
                  <c:v>0.99978254593717075</c:v>
                </c:pt>
                <c:pt idx="26960">
                  <c:v>0.9997937935611102</c:v>
                </c:pt>
                <c:pt idx="26961">
                  <c:v>0.99979754276909005</c:v>
                </c:pt>
                <c:pt idx="26962">
                  <c:v>0.99980504118504965</c:v>
                </c:pt>
                <c:pt idx="26963">
                  <c:v>0.99981253960100924</c:v>
                </c:pt>
                <c:pt idx="26964">
                  <c:v>0.99974880306535241</c:v>
                </c:pt>
                <c:pt idx="26965">
                  <c:v>0.99976005068929186</c:v>
                </c:pt>
                <c:pt idx="26966">
                  <c:v>0.99976754910525156</c:v>
                </c:pt>
                <c:pt idx="26967">
                  <c:v>0.99977879672919101</c:v>
                </c:pt>
                <c:pt idx="26968">
                  <c:v>0.99979004435313035</c:v>
                </c:pt>
                <c:pt idx="26969">
                  <c:v>0.99980129197706979</c:v>
                </c:pt>
                <c:pt idx="26970">
                  <c:v>0.99981253960100924</c:v>
                </c:pt>
                <c:pt idx="26971">
                  <c:v>0.99982378722494869</c:v>
                </c:pt>
                <c:pt idx="26972">
                  <c:v>0.99983878405686799</c:v>
                </c:pt>
                <c:pt idx="26973">
                  <c:v>0.99984628247282759</c:v>
                </c:pt>
                <c:pt idx="26974">
                  <c:v>0.99982378722494869</c:v>
                </c:pt>
                <c:pt idx="26975">
                  <c:v>0.99981253960100924</c:v>
                </c:pt>
                <c:pt idx="26976">
                  <c:v>0.99980129197706979</c:v>
                </c:pt>
                <c:pt idx="26977">
                  <c:v>0.9997937935611102</c:v>
                </c:pt>
                <c:pt idx="26978">
                  <c:v>0.99978254593717075</c:v>
                </c:pt>
                <c:pt idx="26979">
                  <c:v>0.9997712983132313</c:v>
                </c:pt>
                <c:pt idx="26980">
                  <c:v>0.99976005068929186</c:v>
                </c:pt>
                <c:pt idx="26981">
                  <c:v>0.99975255227333226</c:v>
                </c:pt>
                <c:pt idx="26982">
                  <c:v>0.99981253960100924</c:v>
                </c:pt>
                <c:pt idx="26983">
                  <c:v>0.9998087903930295</c:v>
                </c:pt>
                <c:pt idx="26984">
                  <c:v>0.99980129197706979</c:v>
                </c:pt>
                <c:pt idx="26985">
                  <c:v>0.99979004435313035</c:v>
                </c:pt>
                <c:pt idx="26986">
                  <c:v>0.99978254593717075</c:v>
                </c:pt>
                <c:pt idx="26987">
                  <c:v>0.99977504752121116</c:v>
                </c:pt>
                <c:pt idx="26988">
                  <c:v>0.99976754910525156</c:v>
                </c:pt>
                <c:pt idx="26989">
                  <c:v>0.99975630148131212</c:v>
                </c:pt>
                <c:pt idx="26990">
                  <c:v>0.99973755544141296</c:v>
                </c:pt>
                <c:pt idx="26991">
                  <c:v>0.9997937935611102</c:v>
                </c:pt>
                <c:pt idx="26992">
                  <c:v>0.9997937935611102</c:v>
                </c:pt>
                <c:pt idx="26993">
                  <c:v>0.99978629514515061</c:v>
                </c:pt>
                <c:pt idx="26994">
                  <c:v>0.99977879672919101</c:v>
                </c:pt>
                <c:pt idx="26995">
                  <c:v>0.99977504752121116</c:v>
                </c:pt>
                <c:pt idx="26996">
                  <c:v>0.99977504752121116</c:v>
                </c:pt>
                <c:pt idx="26997">
                  <c:v>0.99976754910525156</c:v>
                </c:pt>
                <c:pt idx="26998">
                  <c:v>0.99975255227333226</c:v>
                </c:pt>
                <c:pt idx="26999">
                  <c:v>0.99973755544141296</c:v>
                </c:pt>
                <c:pt idx="27000">
                  <c:v>0.99976379989727171</c:v>
                </c:pt>
                <c:pt idx="27001">
                  <c:v>0.99977879672919101</c:v>
                </c:pt>
                <c:pt idx="27002">
                  <c:v>0.9997712983132313</c:v>
                </c:pt>
                <c:pt idx="27003">
                  <c:v>0.9997712983132313</c:v>
                </c:pt>
                <c:pt idx="27004">
                  <c:v>0.9997712983132313</c:v>
                </c:pt>
                <c:pt idx="27005">
                  <c:v>0.99977504752121116</c:v>
                </c:pt>
                <c:pt idx="27006">
                  <c:v>0.99976754910525156</c:v>
                </c:pt>
                <c:pt idx="27007">
                  <c:v>0.99975255227333226</c:v>
                </c:pt>
                <c:pt idx="27008">
                  <c:v>0.99973380623343322</c:v>
                </c:pt>
                <c:pt idx="27009">
                  <c:v>0.99971880940151392</c:v>
                </c:pt>
                <c:pt idx="27010">
                  <c:v>0.99975255227333226</c:v>
                </c:pt>
                <c:pt idx="27011">
                  <c:v>0.99976754910525156</c:v>
                </c:pt>
                <c:pt idx="27012">
                  <c:v>0.99976754910525156</c:v>
                </c:pt>
                <c:pt idx="27013">
                  <c:v>0.9997712983132313</c:v>
                </c:pt>
                <c:pt idx="27014">
                  <c:v>0.9997712983132313</c:v>
                </c:pt>
                <c:pt idx="27015">
                  <c:v>0.99976754910525156</c:v>
                </c:pt>
                <c:pt idx="27016">
                  <c:v>0.99975255227333226</c:v>
                </c:pt>
                <c:pt idx="27017">
                  <c:v>0.99973380623343322</c:v>
                </c:pt>
                <c:pt idx="27018">
                  <c:v>0.99973380623343322</c:v>
                </c:pt>
                <c:pt idx="27019">
                  <c:v>0.99975630148131212</c:v>
                </c:pt>
                <c:pt idx="27020">
                  <c:v>0.99976754910525156</c:v>
                </c:pt>
                <c:pt idx="27021">
                  <c:v>0.9997712983132313</c:v>
                </c:pt>
                <c:pt idx="27022">
                  <c:v>0.9997712983132313</c:v>
                </c:pt>
                <c:pt idx="27023">
                  <c:v>0.99977879672919101</c:v>
                </c:pt>
                <c:pt idx="27024">
                  <c:v>0.99977879672919101</c:v>
                </c:pt>
                <c:pt idx="27025">
                  <c:v>0.99977504752121116</c:v>
                </c:pt>
                <c:pt idx="27026">
                  <c:v>0.99975630148131212</c:v>
                </c:pt>
                <c:pt idx="27027">
                  <c:v>0.99973755544141296</c:v>
                </c:pt>
                <c:pt idx="27028">
                  <c:v>0.99975255227333226</c:v>
                </c:pt>
                <c:pt idx="27029">
                  <c:v>0.99976754910525156</c:v>
                </c:pt>
                <c:pt idx="27030">
                  <c:v>0.9997712983132313</c:v>
                </c:pt>
                <c:pt idx="27031">
                  <c:v>0.99977504752121116</c:v>
                </c:pt>
                <c:pt idx="27032">
                  <c:v>0.99978629514515061</c:v>
                </c:pt>
                <c:pt idx="27033">
                  <c:v>0.99979004435313035</c:v>
                </c:pt>
                <c:pt idx="27034">
                  <c:v>0.99979004435313035</c:v>
                </c:pt>
                <c:pt idx="27035">
                  <c:v>0.99978254593717075</c:v>
                </c:pt>
                <c:pt idx="27036">
                  <c:v>0.99973380623343322</c:v>
                </c:pt>
                <c:pt idx="27037">
                  <c:v>0.99975255227333226</c:v>
                </c:pt>
                <c:pt idx="27038">
                  <c:v>0.99976754910525156</c:v>
                </c:pt>
                <c:pt idx="27039">
                  <c:v>0.99977504752121116</c:v>
                </c:pt>
                <c:pt idx="27040">
                  <c:v>0.99978254593717075</c:v>
                </c:pt>
                <c:pt idx="27041">
                  <c:v>0.9997937935611102</c:v>
                </c:pt>
                <c:pt idx="27042">
                  <c:v>0.99980129197706979</c:v>
                </c:pt>
                <c:pt idx="27043">
                  <c:v>0.99980504118504965</c:v>
                </c:pt>
                <c:pt idx="27044">
                  <c:v>0.99980504118504965</c:v>
                </c:pt>
                <c:pt idx="27045">
                  <c:v>0.99974880306535241</c:v>
                </c:pt>
                <c:pt idx="27046">
                  <c:v>0.99976005068929186</c:v>
                </c:pt>
                <c:pt idx="27047">
                  <c:v>0.99976754910525156</c:v>
                </c:pt>
                <c:pt idx="27048">
                  <c:v>0.99977879672919101</c:v>
                </c:pt>
                <c:pt idx="27049">
                  <c:v>0.99979004435313035</c:v>
                </c:pt>
                <c:pt idx="27050">
                  <c:v>0.99979754276909005</c:v>
                </c:pt>
                <c:pt idx="27051">
                  <c:v>0.9998087903930295</c:v>
                </c:pt>
                <c:pt idx="27052">
                  <c:v>0.99982003801696895</c:v>
                </c:pt>
                <c:pt idx="27053">
                  <c:v>0.99983878405686799</c:v>
                </c:pt>
                <c:pt idx="27054">
                  <c:v>0.99984628247282759</c:v>
                </c:pt>
                <c:pt idx="27055">
                  <c:v>0.99982003801696895</c:v>
                </c:pt>
                <c:pt idx="27056">
                  <c:v>0.99981253960100924</c:v>
                </c:pt>
                <c:pt idx="27057">
                  <c:v>0.99980129197706979</c:v>
                </c:pt>
                <c:pt idx="27058">
                  <c:v>0.99979004435313035</c:v>
                </c:pt>
                <c:pt idx="27059">
                  <c:v>0.99978254593717075</c:v>
                </c:pt>
                <c:pt idx="27060">
                  <c:v>0.9997712983132313</c:v>
                </c:pt>
                <c:pt idx="27061">
                  <c:v>0.99976005068929186</c:v>
                </c:pt>
                <c:pt idx="27062">
                  <c:v>0.99974880306535241</c:v>
                </c:pt>
                <c:pt idx="27063">
                  <c:v>0.99981253960100924</c:v>
                </c:pt>
                <c:pt idx="27064">
                  <c:v>0.9998087903930295</c:v>
                </c:pt>
                <c:pt idx="27065">
                  <c:v>0.99980129197706979</c:v>
                </c:pt>
                <c:pt idx="27066">
                  <c:v>0.9997937935611102</c:v>
                </c:pt>
                <c:pt idx="27067">
                  <c:v>0.99978254593717075</c:v>
                </c:pt>
                <c:pt idx="27068">
                  <c:v>0.99977879672919101</c:v>
                </c:pt>
                <c:pt idx="27069">
                  <c:v>0.99976754910525156</c:v>
                </c:pt>
                <c:pt idx="27070">
                  <c:v>0.99975255227333226</c:v>
                </c:pt>
                <c:pt idx="27071">
                  <c:v>0.99973755544141296</c:v>
                </c:pt>
                <c:pt idx="27072">
                  <c:v>0.99979004435313035</c:v>
                </c:pt>
                <c:pt idx="27073">
                  <c:v>0.9997937935611102</c:v>
                </c:pt>
                <c:pt idx="27074">
                  <c:v>0.99979004435313035</c:v>
                </c:pt>
                <c:pt idx="27075">
                  <c:v>0.99978254593717075</c:v>
                </c:pt>
                <c:pt idx="27076">
                  <c:v>0.99977504752121116</c:v>
                </c:pt>
                <c:pt idx="27077">
                  <c:v>0.99977504752121116</c:v>
                </c:pt>
                <c:pt idx="27078">
                  <c:v>0.99976379989727171</c:v>
                </c:pt>
                <c:pt idx="27079">
                  <c:v>0.99974880306535241</c:v>
                </c:pt>
                <c:pt idx="27080">
                  <c:v>0.99973380623343322</c:v>
                </c:pt>
                <c:pt idx="27081">
                  <c:v>0.99976754910525156</c:v>
                </c:pt>
                <c:pt idx="27082">
                  <c:v>0.9997712983132313</c:v>
                </c:pt>
                <c:pt idx="27083">
                  <c:v>0.99977879672919101</c:v>
                </c:pt>
                <c:pt idx="27084">
                  <c:v>0.9997712983132313</c:v>
                </c:pt>
                <c:pt idx="27085">
                  <c:v>0.99977504752121116</c:v>
                </c:pt>
                <c:pt idx="27086">
                  <c:v>0.99977504752121116</c:v>
                </c:pt>
                <c:pt idx="27087">
                  <c:v>0.99976379989727171</c:v>
                </c:pt>
                <c:pt idx="27088">
                  <c:v>0.99974505385737267</c:v>
                </c:pt>
                <c:pt idx="27089">
                  <c:v>0.99973005702545337</c:v>
                </c:pt>
                <c:pt idx="27090">
                  <c:v>0.99973005702545337</c:v>
                </c:pt>
                <c:pt idx="27091">
                  <c:v>0.99976005068929186</c:v>
                </c:pt>
                <c:pt idx="27092">
                  <c:v>0.99976754910525156</c:v>
                </c:pt>
                <c:pt idx="27093">
                  <c:v>0.9997712983132313</c:v>
                </c:pt>
                <c:pt idx="27094">
                  <c:v>0.9997712983132313</c:v>
                </c:pt>
                <c:pt idx="27095">
                  <c:v>0.9997712983132313</c:v>
                </c:pt>
                <c:pt idx="27096">
                  <c:v>0.99976379989727171</c:v>
                </c:pt>
                <c:pt idx="27097">
                  <c:v>0.99974505385737267</c:v>
                </c:pt>
                <c:pt idx="27098">
                  <c:v>0.99973005702545337</c:v>
                </c:pt>
                <c:pt idx="27099">
                  <c:v>0.99974130464939281</c:v>
                </c:pt>
                <c:pt idx="27100">
                  <c:v>0.99976005068929186</c:v>
                </c:pt>
                <c:pt idx="27101">
                  <c:v>0.99976754910525156</c:v>
                </c:pt>
                <c:pt idx="27102">
                  <c:v>0.9997712983132313</c:v>
                </c:pt>
                <c:pt idx="27103">
                  <c:v>0.99977504752121116</c:v>
                </c:pt>
                <c:pt idx="27104">
                  <c:v>0.99977879672919101</c:v>
                </c:pt>
                <c:pt idx="27105">
                  <c:v>0.99978629514515061</c:v>
                </c:pt>
                <c:pt idx="27106">
                  <c:v>0.99976754910525156</c:v>
                </c:pt>
                <c:pt idx="27107">
                  <c:v>0.99975255227333226</c:v>
                </c:pt>
                <c:pt idx="27108">
                  <c:v>0.99974130464939281</c:v>
                </c:pt>
                <c:pt idx="27109">
                  <c:v>0.99976005068929186</c:v>
                </c:pt>
                <c:pt idx="27110">
                  <c:v>0.99976754910525156</c:v>
                </c:pt>
                <c:pt idx="27111">
                  <c:v>0.9997712983132313</c:v>
                </c:pt>
                <c:pt idx="27112">
                  <c:v>0.99977879672919101</c:v>
                </c:pt>
                <c:pt idx="27113">
                  <c:v>0.99978629514515061</c:v>
                </c:pt>
                <c:pt idx="27114">
                  <c:v>0.9997937935611102</c:v>
                </c:pt>
                <c:pt idx="27115">
                  <c:v>0.99979004435313035</c:v>
                </c:pt>
                <c:pt idx="27116">
                  <c:v>0.99977504752121116</c:v>
                </c:pt>
                <c:pt idx="27117">
                  <c:v>0.99973755544141296</c:v>
                </c:pt>
                <c:pt idx="27118">
                  <c:v>0.99975630148131212</c:v>
                </c:pt>
                <c:pt idx="27119">
                  <c:v>0.99976754910525156</c:v>
                </c:pt>
                <c:pt idx="27120">
                  <c:v>0.99977504752121116</c:v>
                </c:pt>
                <c:pt idx="27121">
                  <c:v>0.99978254593717075</c:v>
                </c:pt>
                <c:pt idx="27122">
                  <c:v>0.9997937935611102</c:v>
                </c:pt>
                <c:pt idx="27123">
                  <c:v>0.99980129197706979</c:v>
                </c:pt>
                <c:pt idx="27124">
                  <c:v>0.99980504118504965</c:v>
                </c:pt>
                <c:pt idx="27125">
                  <c:v>0.9998087903930295</c:v>
                </c:pt>
                <c:pt idx="27126">
                  <c:v>0.99974880306535241</c:v>
                </c:pt>
                <c:pt idx="27127">
                  <c:v>0.99976005068929186</c:v>
                </c:pt>
                <c:pt idx="27128">
                  <c:v>0.9997712983132313</c:v>
                </c:pt>
                <c:pt idx="27129">
                  <c:v>0.99977879672919101</c:v>
                </c:pt>
                <c:pt idx="27130">
                  <c:v>0.99979004435313035</c:v>
                </c:pt>
                <c:pt idx="27131">
                  <c:v>0.99980129197706979</c:v>
                </c:pt>
                <c:pt idx="27132">
                  <c:v>0.9998087903930295</c:v>
                </c:pt>
                <c:pt idx="27133">
                  <c:v>0.99982003801696895</c:v>
                </c:pt>
                <c:pt idx="27134">
                  <c:v>0.99984253326484784</c:v>
                </c:pt>
                <c:pt idx="27135">
                  <c:v>0.99984253326484784</c:v>
                </c:pt>
                <c:pt idx="27136">
                  <c:v>0.99982378722494869</c:v>
                </c:pt>
                <c:pt idx="27137">
                  <c:v>0.99981253960100924</c:v>
                </c:pt>
                <c:pt idx="27138">
                  <c:v>0.99980129197706979</c:v>
                </c:pt>
                <c:pt idx="27139">
                  <c:v>0.9997937935611102</c:v>
                </c:pt>
                <c:pt idx="27140">
                  <c:v>0.99977879672919101</c:v>
                </c:pt>
                <c:pt idx="27141">
                  <c:v>0.9997712983132313</c:v>
                </c:pt>
                <c:pt idx="27142">
                  <c:v>0.99976005068929186</c:v>
                </c:pt>
                <c:pt idx="27143">
                  <c:v>0.99974880306535241</c:v>
                </c:pt>
                <c:pt idx="27144">
                  <c:v>0.99981253960100924</c:v>
                </c:pt>
                <c:pt idx="27145">
                  <c:v>0.99980504118504965</c:v>
                </c:pt>
                <c:pt idx="27146">
                  <c:v>0.99980129197706979</c:v>
                </c:pt>
                <c:pt idx="27147">
                  <c:v>0.9997937935611102</c:v>
                </c:pt>
                <c:pt idx="27148">
                  <c:v>0.99978254593717075</c:v>
                </c:pt>
                <c:pt idx="27149">
                  <c:v>0.99977504752121116</c:v>
                </c:pt>
                <c:pt idx="27150">
                  <c:v>0.99976754910525156</c:v>
                </c:pt>
                <c:pt idx="27151">
                  <c:v>0.99975255227333226</c:v>
                </c:pt>
                <c:pt idx="27152">
                  <c:v>0.99973755544141296</c:v>
                </c:pt>
                <c:pt idx="27153">
                  <c:v>0.99978254593717075</c:v>
                </c:pt>
                <c:pt idx="27154">
                  <c:v>0.99979004435313035</c:v>
                </c:pt>
                <c:pt idx="27155">
                  <c:v>0.9997937935611102</c:v>
                </c:pt>
                <c:pt idx="27156">
                  <c:v>0.99978629514515061</c:v>
                </c:pt>
                <c:pt idx="27157">
                  <c:v>0.99977504752121116</c:v>
                </c:pt>
                <c:pt idx="27158">
                  <c:v>0.99977504752121116</c:v>
                </c:pt>
                <c:pt idx="27159">
                  <c:v>0.99976379989727171</c:v>
                </c:pt>
                <c:pt idx="27160">
                  <c:v>0.99974880306535241</c:v>
                </c:pt>
                <c:pt idx="27161">
                  <c:v>0.99973380623343322</c:v>
                </c:pt>
                <c:pt idx="27162">
                  <c:v>0.99976005068929186</c:v>
                </c:pt>
                <c:pt idx="27163">
                  <c:v>0.99976754910525156</c:v>
                </c:pt>
                <c:pt idx="27164">
                  <c:v>0.99977879672919101</c:v>
                </c:pt>
                <c:pt idx="27165">
                  <c:v>0.99977879672919101</c:v>
                </c:pt>
                <c:pt idx="27166">
                  <c:v>0.99977504752121116</c:v>
                </c:pt>
                <c:pt idx="27167">
                  <c:v>0.9997712983132313</c:v>
                </c:pt>
                <c:pt idx="27168">
                  <c:v>0.99976005068929186</c:v>
                </c:pt>
                <c:pt idx="27169">
                  <c:v>0.99974505385737267</c:v>
                </c:pt>
                <c:pt idx="27170">
                  <c:v>0.99973005702545337</c:v>
                </c:pt>
                <c:pt idx="27171">
                  <c:v>0.99974505385737267</c:v>
                </c:pt>
                <c:pt idx="27172">
                  <c:v>0.99975630148131212</c:v>
                </c:pt>
                <c:pt idx="27173">
                  <c:v>0.99976754910525156</c:v>
                </c:pt>
                <c:pt idx="27174">
                  <c:v>0.9997712983132313</c:v>
                </c:pt>
                <c:pt idx="27175">
                  <c:v>0.9997712983132313</c:v>
                </c:pt>
                <c:pt idx="27176">
                  <c:v>0.9997712983132313</c:v>
                </c:pt>
                <c:pt idx="27177">
                  <c:v>0.99976379989727171</c:v>
                </c:pt>
                <c:pt idx="27178">
                  <c:v>0.99974880306535241</c:v>
                </c:pt>
                <c:pt idx="27179">
                  <c:v>0.99973005702545337</c:v>
                </c:pt>
                <c:pt idx="27180">
                  <c:v>0.99974505385737267</c:v>
                </c:pt>
                <c:pt idx="27181">
                  <c:v>0.99976005068929186</c:v>
                </c:pt>
                <c:pt idx="27182">
                  <c:v>0.99976754910525156</c:v>
                </c:pt>
                <c:pt idx="27183">
                  <c:v>0.99977504752121116</c:v>
                </c:pt>
                <c:pt idx="27184">
                  <c:v>0.99977879672919101</c:v>
                </c:pt>
                <c:pt idx="27185">
                  <c:v>0.99977879672919101</c:v>
                </c:pt>
                <c:pt idx="27186">
                  <c:v>0.99978629514515061</c:v>
                </c:pt>
                <c:pt idx="27187">
                  <c:v>0.9997712983132313</c:v>
                </c:pt>
                <c:pt idx="27188">
                  <c:v>0.99975255227333226</c:v>
                </c:pt>
                <c:pt idx="27189">
                  <c:v>0.99974505385737267</c:v>
                </c:pt>
                <c:pt idx="27190">
                  <c:v>0.99976005068929186</c:v>
                </c:pt>
                <c:pt idx="27191">
                  <c:v>0.99976754910525156</c:v>
                </c:pt>
                <c:pt idx="27192">
                  <c:v>0.99977504752121116</c:v>
                </c:pt>
                <c:pt idx="27193">
                  <c:v>0.99978254593717075</c:v>
                </c:pt>
                <c:pt idx="27194">
                  <c:v>0.99978629514515061</c:v>
                </c:pt>
                <c:pt idx="27195">
                  <c:v>0.9997937935611102</c:v>
                </c:pt>
                <c:pt idx="27196">
                  <c:v>0.99979004435313035</c:v>
                </c:pt>
                <c:pt idx="27197">
                  <c:v>0.99977504752121116</c:v>
                </c:pt>
                <c:pt idx="27198">
                  <c:v>0.99974130464939281</c:v>
                </c:pt>
                <c:pt idx="27199">
                  <c:v>0.99976005068929186</c:v>
                </c:pt>
                <c:pt idx="27200">
                  <c:v>0.99976754910525156</c:v>
                </c:pt>
                <c:pt idx="27201">
                  <c:v>0.99977879672919101</c:v>
                </c:pt>
                <c:pt idx="27202">
                  <c:v>0.99978629514515061</c:v>
                </c:pt>
                <c:pt idx="27203">
                  <c:v>0.9997937935611102</c:v>
                </c:pt>
                <c:pt idx="27204">
                  <c:v>0.99980129197706979</c:v>
                </c:pt>
                <c:pt idx="27205">
                  <c:v>0.9998087903930295</c:v>
                </c:pt>
                <c:pt idx="27206">
                  <c:v>0.9998087903930295</c:v>
                </c:pt>
                <c:pt idx="27207">
                  <c:v>0.99974880306535241</c:v>
                </c:pt>
                <c:pt idx="27208">
                  <c:v>0.99976005068929186</c:v>
                </c:pt>
                <c:pt idx="27209">
                  <c:v>0.9997712983132313</c:v>
                </c:pt>
                <c:pt idx="27210">
                  <c:v>0.99977879672919101</c:v>
                </c:pt>
                <c:pt idx="27211">
                  <c:v>0.99979004435313035</c:v>
                </c:pt>
                <c:pt idx="27212">
                  <c:v>0.99980504118504965</c:v>
                </c:pt>
                <c:pt idx="27213">
                  <c:v>0.99981253960100924</c:v>
                </c:pt>
                <c:pt idx="27214">
                  <c:v>0.99982003801696895</c:v>
                </c:pt>
                <c:pt idx="27215">
                  <c:v>0.99983503484888814</c:v>
                </c:pt>
                <c:pt idx="27216">
                  <c:v>0.99984253326484784</c:v>
                </c:pt>
                <c:pt idx="27217">
                  <c:v>0.99982378722494869</c:v>
                </c:pt>
                <c:pt idx="27218">
                  <c:v>0.99981253960100924</c:v>
                </c:pt>
                <c:pt idx="27219">
                  <c:v>0.99980129197706979</c:v>
                </c:pt>
                <c:pt idx="27220">
                  <c:v>0.99979004435313035</c:v>
                </c:pt>
                <c:pt idx="27221">
                  <c:v>0.99977879672919101</c:v>
                </c:pt>
                <c:pt idx="27222">
                  <c:v>0.99976754910525156</c:v>
                </c:pt>
                <c:pt idx="27223">
                  <c:v>0.99976005068929186</c:v>
                </c:pt>
                <c:pt idx="27224">
                  <c:v>0.99974505385737267</c:v>
                </c:pt>
                <c:pt idx="27225">
                  <c:v>0.99981253960100924</c:v>
                </c:pt>
                <c:pt idx="27226">
                  <c:v>0.99980129197706979</c:v>
                </c:pt>
                <c:pt idx="27227">
                  <c:v>0.99979754276909005</c:v>
                </c:pt>
                <c:pt idx="27228">
                  <c:v>0.9997937935611102</c:v>
                </c:pt>
                <c:pt idx="27229">
                  <c:v>0.99978629514515061</c:v>
                </c:pt>
                <c:pt idx="27230">
                  <c:v>0.99977504752121116</c:v>
                </c:pt>
                <c:pt idx="27231">
                  <c:v>0.99976754910525156</c:v>
                </c:pt>
                <c:pt idx="27232">
                  <c:v>0.99975630148131212</c:v>
                </c:pt>
                <c:pt idx="27233">
                  <c:v>0.99973755544141296</c:v>
                </c:pt>
                <c:pt idx="27234">
                  <c:v>0.99977879672919101</c:v>
                </c:pt>
                <c:pt idx="27235">
                  <c:v>0.9997712983132313</c:v>
                </c:pt>
                <c:pt idx="27236">
                  <c:v>0.99978254593717075</c:v>
                </c:pt>
                <c:pt idx="27237">
                  <c:v>0.99978629514515061</c:v>
                </c:pt>
                <c:pt idx="27238">
                  <c:v>0.99977879672919101</c:v>
                </c:pt>
                <c:pt idx="27239">
                  <c:v>0.99977504752121116</c:v>
                </c:pt>
                <c:pt idx="27240">
                  <c:v>0.99976379989727171</c:v>
                </c:pt>
                <c:pt idx="27241">
                  <c:v>0.99974880306535241</c:v>
                </c:pt>
                <c:pt idx="27242">
                  <c:v>0.99973380623343322</c:v>
                </c:pt>
                <c:pt idx="27243">
                  <c:v>0.99975255227333226</c:v>
                </c:pt>
                <c:pt idx="27244">
                  <c:v>0.99976005068929186</c:v>
                </c:pt>
                <c:pt idx="27245">
                  <c:v>0.9997712983132313</c:v>
                </c:pt>
                <c:pt idx="27246">
                  <c:v>0.99977879672919101</c:v>
                </c:pt>
                <c:pt idx="27247">
                  <c:v>0.99977504752121116</c:v>
                </c:pt>
                <c:pt idx="27248">
                  <c:v>0.9997712983132313</c:v>
                </c:pt>
                <c:pt idx="27249">
                  <c:v>0.99976005068929186</c:v>
                </c:pt>
                <c:pt idx="27250">
                  <c:v>0.99974505385737267</c:v>
                </c:pt>
                <c:pt idx="27251">
                  <c:v>0.99973005702545337</c:v>
                </c:pt>
                <c:pt idx="27252">
                  <c:v>0.99974880306535241</c:v>
                </c:pt>
                <c:pt idx="27253">
                  <c:v>0.99975630148131212</c:v>
                </c:pt>
                <c:pt idx="27254">
                  <c:v>0.99976379989727171</c:v>
                </c:pt>
                <c:pt idx="27255">
                  <c:v>0.9997712983132313</c:v>
                </c:pt>
                <c:pt idx="27256">
                  <c:v>0.99977504752121116</c:v>
                </c:pt>
                <c:pt idx="27257">
                  <c:v>0.9997712983132313</c:v>
                </c:pt>
                <c:pt idx="27258">
                  <c:v>0.99976754910525156</c:v>
                </c:pt>
                <c:pt idx="27259">
                  <c:v>0.99975255227333226</c:v>
                </c:pt>
                <c:pt idx="27260">
                  <c:v>0.99973380623343322</c:v>
                </c:pt>
                <c:pt idx="27261">
                  <c:v>0.99974505385737267</c:v>
                </c:pt>
                <c:pt idx="27262">
                  <c:v>0.99975630148131212</c:v>
                </c:pt>
                <c:pt idx="27263">
                  <c:v>0.99976379989727171</c:v>
                </c:pt>
                <c:pt idx="27264">
                  <c:v>0.99977504752121116</c:v>
                </c:pt>
                <c:pt idx="27265">
                  <c:v>0.99977879672919101</c:v>
                </c:pt>
                <c:pt idx="27266">
                  <c:v>0.99977879672919101</c:v>
                </c:pt>
                <c:pt idx="27267">
                  <c:v>0.99978629514515061</c:v>
                </c:pt>
                <c:pt idx="27268">
                  <c:v>0.99977504752121116</c:v>
                </c:pt>
                <c:pt idx="27269">
                  <c:v>0.99975630148131212</c:v>
                </c:pt>
                <c:pt idx="27270">
                  <c:v>0.99974505385737267</c:v>
                </c:pt>
                <c:pt idx="27271">
                  <c:v>0.99975630148131212</c:v>
                </c:pt>
                <c:pt idx="27272">
                  <c:v>0.99976379989727171</c:v>
                </c:pt>
                <c:pt idx="27273">
                  <c:v>0.99977504752121116</c:v>
                </c:pt>
                <c:pt idx="27274">
                  <c:v>0.99978254593717075</c:v>
                </c:pt>
                <c:pt idx="27275">
                  <c:v>0.99978629514515061</c:v>
                </c:pt>
                <c:pt idx="27276">
                  <c:v>0.9997937935611102</c:v>
                </c:pt>
                <c:pt idx="27277">
                  <c:v>0.99979754276909005</c:v>
                </c:pt>
                <c:pt idx="27278">
                  <c:v>0.99977879672919101</c:v>
                </c:pt>
                <c:pt idx="27279">
                  <c:v>0.99974130464939281</c:v>
                </c:pt>
                <c:pt idx="27280">
                  <c:v>0.99975630148131212</c:v>
                </c:pt>
                <c:pt idx="27281">
                  <c:v>0.99976754910525156</c:v>
                </c:pt>
                <c:pt idx="27282">
                  <c:v>0.99977879672919101</c:v>
                </c:pt>
                <c:pt idx="27283">
                  <c:v>0.99978629514515061</c:v>
                </c:pt>
                <c:pt idx="27284">
                  <c:v>0.9997937935611102</c:v>
                </c:pt>
                <c:pt idx="27285">
                  <c:v>0.99980129197706979</c:v>
                </c:pt>
                <c:pt idx="27286">
                  <c:v>0.9998087903930295</c:v>
                </c:pt>
                <c:pt idx="27287">
                  <c:v>0.9998087903930295</c:v>
                </c:pt>
                <c:pt idx="27288">
                  <c:v>0.99974130464939281</c:v>
                </c:pt>
                <c:pt idx="27289">
                  <c:v>0.99975630148131212</c:v>
                </c:pt>
                <c:pt idx="27290">
                  <c:v>0.99976754910525156</c:v>
                </c:pt>
                <c:pt idx="27291">
                  <c:v>0.99977879672919101</c:v>
                </c:pt>
                <c:pt idx="27292">
                  <c:v>0.99979004435313035</c:v>
                </c:pt>
                <c:pt idx="27293">
                  <c:v>0.99980129197706979</c:v>
                </c:pt>
                <c:pt idx="27294">
                  <c:v>0.99981253960100924</c:v>
                </c:pt>
                <c:pt idx="27295">
                  <c:v>0.99982003801696895</c:v>
                </c:pt>
                <c:pt idx="27296">
                  <c:v>0.99983503484888814</c:v>
                </c:pt>
                <c:pt idx="27297">
                  <c:v>0.99984253326484784</c:v>
                </c:pt>
                <c:pt idx="27298">
                  <c:v>0.99982378722494869</c:v>
                </c:pt>
                <c:pt idx="27299">
                  <c:v>0.99981253960100924</c:v>
                </c:pt>
                <c:pt idx="27300">
                  <c:v>0.99979754276909005</c:v>
                </c:pt>
                <c:pt idx="27301">
                  <c:v>0.99979004435313035</c:v>
                </c:pt>
                <c:pt idx="27302">
                  <c:v>0.99977879672919101</c:v>
                </c:pt>
                <c:pt idx="27303">
                  <c:v>0.99976754910525156</c:v>
                </c:pt>
                <c:pt idx="27304">
                  <c:v>0.99976005068929186</c:v>
                </c:pt>
                <c:pt idx="27305">
                  <c:v>0.99974505385737267</c:v>
                </c:pt>
                <c:pt idx="27306">
                  <c:v>0.99981253960100924</c:v>
                </c:pt>
                <c:pt idx="27307">
                  <c:v>0.9998087903930295</c:v>
                </c:pt>
                <c:pt idx="27308">
                  <c:v>0.99980129197706979</c:v>
                </c:pt>
                <c:pt idx="27309">
                  <c:v>0.9997937935611102</c:v>
                </c:pt>
                <c:pt idx="27310">
                  <c:v>0.99978629514515061</c:v>
                </c:pt>
                <c:pt idx="27311">
                  <c:v>0.99977879672919101</c:v>
                </c:pt>
                <c:pt idx="27312">
                  <c:v>0.99976754910525156</c:v>
                </c:pt>
                <c:pt idx="27313">
                  <c:v>0.99975630148131212</c:v>
                </c:pt>
                <c:pt idx="27314">
                  <c:v>0.99973755544141296</c:v>
                </c:pt>
                <c:pt idx="27315">
                  <c:v>0.99978629514515061</c:v>
                </c:pt>
                <c:pt idx="27316">
                  <c:v>0.99979004435313035</c:v>
                </c:pt>
                <c:pt idx="27317">
                  <c:v>0.99978629514515061</c:v>
                </c:pt>
                <c:pt idx="27318">
                  <c:v>0.99978254593717075</c:v>
                </c:pt>
                <c:pt idx="27319">
                  <c:v>0.99978254593717075</c:v>
                </c:pt>
                <c:pt idx="27320">
                  <c:v>0.99977504752121116</c:v>
                </c:pt>
                <c:pt idx="27321">
                  <c:v>0.99976379989727171</c:v>
                </c:pt>
                <c:pt idx="27322">
                  <c:v>0.99974880306535241</c:v>
                </c:pt>
                <c:pt idx="27323">
                  <c:v>0.99973005702545337</c:v>
                </c:pt>
                <c:pt idx="27324">
                  <c:v>0.99976005068929186</c:v>
                </c:pt>
                <c:pt idx="27325">
                  <c:v>0.99976379989727171</c:v>
                </c:pt>
                <c:pt idx="27326">
                  <c:v>0.99977504752121116</c:v>
                </c:pt>
                <c:pt idx="27327">
                  <c:v>0.99977504752121116</c:v>
                </c:pt>
                <c:pt idx="27328">
                  <c:v>0.99977504752121116</c:v>
                </c:pt>
                <c:pt idx="27329">
                  <c:v>0.9997712983132313</c:v>
                </c:pt>
                <c:pt idx="27330">
                  <c:v>0.99976005068929186</c:v>
                </c:pt>
                <c:pt idx="27331">
                  <c:v>0.99974505385737267</c:v>
                </c:pt>
                <c:pt idx="27332">
                  <c:v>0.99973380623343322</c:v>
                </c:pt>
                <c:pt idx="27333">
                  <c:v>0.99974505385737267</c:v>
                </c:pt>
                <c:pt idx="27334">
                  <c:v>0.99975630148131212</c:v>
                </c:pt>
                <c:pt idx="27335">
                  <c:v>0.99976754910525156</c:v>
                </c:pt>
                <c:pt idx="27336">
                  <c:v>0.99976754910525156</c:v>
                </c:pt>
                <c:pt idx="27337">
                  <c:v>0.9997712983132313</c:v>
                </c:pt>
                <c:pt idx="27338">
                  <c:v>0.9997712983132313</c:v>
                </c:pt>
                <c:pt idx="27339">
                  <c:v>0.9997712983132313</c:v>
                </c:pt>
                <c:pt idx="27340">
                  <c:v>0.99975255227333226</c:v>
                </c:pt>
                <c:pt idx="27341">
                  <c:v>0.99973380623343322</c:v>
                </c:pt>
                <c:pt idx="27342">
                  <c:v>0.99974505385737267</c:v>
                </c:pt>
                <c:pt idx="27343">
                  <c:v>0.99975630148131212</c:v>
                </c:pt>
                <c:pt idx="27344">
                  <c:v>0.99976754910525156</c:v>
                </c:pt>
                <c:pt idx="27345">
                  <c:v>0.9997712983132313</c:v>
                </c:pt>
                <c:pt idx="27346">
                  <c:v>0.9997712983132313</c:v>
                </c:pt>
                <c:pt idx="27347">
                  <c:v>0.99977879672919101</c:v>
                </c:pt>
                <c:pt idx="27348">
                  <c:v>0.99978629514515061</c:v>
                </c:pt>
                <c:pt idx="27349">
                  <c:v>0.99977879672919101</c:v>
                </c:pt>
                <c:pt idx="27350">
                  <c:v>0.99976005068929186</c:v>
                </c:pt>
                <c:pt idx="27351">
                  <c:v>0.99974130464939281</c:v>
                </c:pt>
                <c:pt idx="27352">
                  <c:v>0.99975255227333226</c:v>
                </c:pt>
                <c:pt idx="27353">
                  <c:v>0.99976379989727171</c:v>
                </c:pt>
                <c:pt idx="27354">
                  <c:v>0.9997712983132313</c:v>
                </c:pt>
                <c:pt idx="27355">
                  <c:v>0.99977504752121116</c:v>
                </c:pt>
                <c:pt idx="27356">
                  <c:v>0.99978629514515061</c:v>
                </c:pt>
                <c:pt idx="27357">
                  <c:v>0.9997937935611102</c:v>
                </c:pt>
                <c:pt idx="27358">
                  <c:v>0.99980129197706979</c:v>
                </c:pt>
                <c:pt idx="27359">
                  <c:v>0.99978254593717075</c:v>
                </c:pt>
                <c:pt idx="27360">
                  <c:v>0.99973755544141296</c:v>
                </c:pt>
                <c:pt idx="27361">
                  <c:v>0.99975255227333226</c:v>
                </c:pt>
                <c:pt idx="27362">
                  <c:v>0.99976379989727171</c:v>
                </c:pt>
                <c:pt idx="27363">
                  <c:v>0.99977504752121116</c:v>
                </c:pt>
                <c:pt idx="27364">
                  <c:v>0.99978254593717075</c:v>
                </c:pt>
                <c:pt idx="27365">
                  <c:v>0.9997937935611102</c:v>
                </c:pt>
                <c:pt idx="27366">
                  <c:v>0.99980129197706979</c:v>
                </c:pt>
                <c:pt idx="27367">
                  <c:v>0.99980504118504965</c:v>
                </c:pt>
                <c:pt idx="27368">
                  <c:v>0.9998087903930295</c:v>
                </c:pt>
                <c:pt idx="27369">
                  <c:v>0.99974505385737267</c:v>
                </c:pt>
                <c:pt idx="27370">
                  <c:v>0.99975630148131212</c:v>
                </c:pt>
                <c:pt idx="27371">
                  <c:v>0.99976754910525156</c:v>
                </c:pt>
                <c:pt idx="27372">
                  <c:v>0.99977879672919101</c:v>
                </c:pt>
                <c:pt idx="27373">
                  <c:v>0.99979004435313035</c:v>
                </c:pt>
                <c:pt idx="27374">
                  <c:v>0.99980129197706979</c:v>
                </c:pt>
                <c:pt idx="27375">
                  <c:v>0.99981253960100924</c:v>
                </c:pt>
                <c:pt idx="27376">
                  <c:v>0.99982003801696895</c:v>
                </c:pt>
                <c:pt idx="27377">
                  <c:v>0.99983878405686799</c:v>
                </c:pt>
                <c:pt idx="27378">
                  <c:v>0.99983878405686799</c:v>
                </c:pt>
                <c:pt idx="27379">
                  <c:v>0.99982753643292854</c:v>
                </c:pt>
                <c:pt idx="27380">
                  <c:v>0.99981253960100924</c:v>
                </c:pt>
                <c:pt idx="27381">
                  <c:v>0.99980129197706979</c:v>
                </c:pt>
                <c:pt idx="27382">
                  <c:v>0.99979004435313035</c:v>
                </c:pt>
                <c:pt idx="27383">
                  <c:v>0.99977879672919101</c:v>
                </c:pt>
                <c:pt idx="27384">
                  <c:v>0.99976754910525156</c:v>
                </c:pt>
                <c:pt idx="27385">
                  <c:v>0.99975630148131212</c:v>
                </c:pt>
                <c:pt idx="27386">
                  <c:v>0.99974880306535241</c:v>
                </c:pt>
                <c:pt idx="27387">
                  <c:v>0.99982003801696895</c:v>
                </c:pt>
                <c:pt idx="27388">
                  <c:v>0.99981253960100924</c:v>
                </c:pt>
                <c:pt idx="27389">
                  <c:v>0.99980129197706979</c:v>
                </c:pt>
                <c:pt idx="27390">
                  <c:v>0.99979754276909005</c:v>
                </c:pt>
                <c:pt idx="27391">
                  <c:v>0.99978629514515061</c:v>
                </c:pt>
                <c:pt idx="27392">
                  <c:v>0.99977504752121116</c:v>
                </c:pt>
                <c:pt idx="27393">
                  <c:v>0.99976754910525156</c:v>
                </c:pt>
                <c:pt idx="27394">
                  <c:v>0.99975630148131212</c:v>
                </c:pt>
                <c:pt idx="27395">
                  <c:v>0.99974130464939281</c:v>
                </c:pt>
                <c:pt idx="27396">
                  <c:v>0.9997937935611102</c:v>
                </c:pt>
                <c:pt idx="27397">
                  <c:v>0.9997937935611102</c:v>
                </c:pt>
                <c:pt idx="27398">
                  <c:v>0.99978629514515061</c:v>
                </c:pt>
                <c:pt idx="27399">
                  <c:v>0.99978254593717075</c:v>
                </c:pt>
                <c:pt idx="27400">
                  <c:v>0.99978254593717075</c:v>
                </c:pt>
                <c:pt idx="27401">
                  <c:v>0.99977504752121116</c:v>
                </c:pt>
                <c:pt idx="27402">
                  <c:v>0.99976379989727171</c:v>
                </c:pt>
                <c:pt idx="27403">
                  <c:v>0.99975255227333226</c:v>
                </c:pt>
                <c:pt idx="27404">
                  <c:v>0.99973755544141296</c:v>
                </c:pt>
                <c:pt idx="27405">
                  <c:v>0.99976005068929186</c:v>
                </c:pt>
                <c:pt idx="27406">
                  <c:v>0.99977504752121116</c:v>
                </c:pt>
                <c:pt idx="27407">
                  <c:v>0.9997712983132313</c:v>
                </c:pt>
                <c:pt idx="27408">
                  <c:v>0.99977504752121116</c:v>
                </c:pt>
                <c:pt idx="27409">
                  <c:v>0.99977504752121116</c:v>
                </c:pt>
                <c:pt idx="27410">
                  <c:v>0.99977504752121116</c:v>
                </c:pt>
                <c:pt idx="27411">
                  <c:v>0.99976379989727171</c:v>
                </c:pt>
                <c:pt idx="27412">
                  <c:v>0.99975255227333226</c:v>
                </c:pt>
                <c:pt idx="27413">
                  <c:v>0.99973755544141296</c:v>
                </c:pt>
                <c:pt idx="27414">
                  <c:v>0.99974505385737267</c:v>
                </c:pt>
                <c:pt idx="27415">
                  <c:v>0.99975630148131212</c:v>
                </c:pt>
                <c:pt idx="27416">
                  <c:v>0.99976754910525156</c:v>
                </c:pt>
                <c:pt idx="27417">
                  <c:v>0.99976754910525156</c:v>
                </c:pt>
                <c:pt idx="27418">
                  <c:v>0.9997712983132313</c:v>
                </c:pt>
                <c:pt idx="27419">
                  <c:v>0.9997712983132313</c:v>
                </c:pt>
                <c:pt idx="27420">
                  <c:v>0.99976379989727171</c:v>
                </c:pt>
                <c:pt idx="27421">
                  <c:v>0.99975255227333226</c:v>
                </c:pt>
                <c:pt idx="27422">
                  <c:v>0.99973755544141296</c:v>
                </c:pt>
                <c:pt idx="27423">
                  <c:v>0.99974505385737267</c:v>
                </c:pt>
                <c:pt idx="27424">
                  <c:v>0.99975630148131212</c:v>
                </c:pt>
                <c:pt idx="27425">
                  <c:v>0.99976754910525156</c:v>
                </c:pt>
                <c:pt idx="27426">
                  <c:v>0.99977504752121116</c:v>
                </c:pt>
                <c:pt idx="27427">
                  <c:v>0.99977504752121116</c:v>
                </c:pt>
                <c:pt idx="27428">
                  <c:v>0.99977879672919101</c:v>
                </c:pt>
                <c:pt idx="27429">
                  <c:v>0.99977504752121116</c:v>
                </c:pt>
                <c:pt idx="27430">
                  <c:v>0.9997712983132313</c:v>
                </c:pt>
                <c:pt idx="27431">
                  <c:v>0.99976005068929186</c:v>
                </c:pt>
                <c:pt idx="27432">
                  <c:v>0.99974130464939281</c:v>
                </c:pt>
                <c:pt idx="27433">
                  <c:v>0.99975255227333226</c:v>
                </c:pt>
                <c:pt idx="27434">
                  <c:v>0.99976754910525156</c:v>
                </c:pt>
                <c:pt idx="27435">
                  <c:v>0.99977504752121116</c:v>
                </c:pt>
                <c:pt idx="27436">
                  <c:v>0.99977879672919101</c:v>
                </c:pt>
                <c:pt idx="27437">
                  <c:v>0.99978629514515061</c:v>
                </c:pt>
                <c:pt idx="27438">
                  <c:v>0.99979004435313035</c:v>
                </c:pt>
                <c:pt idx="27439">
                  <c:v>0.99978629514515061</c:v>
                </c:pt>
                <c:pt idx="27440">
                  <c:v>0.99978254593717075</c:v>
                </c:pt>
                <c:pt idx="27441">
                  <c:v>0.99973755544141296</c:v>
                </c:pt>
                <c:pt idx="27442">
                  <c:v>0.99975255227333226</c:v>
                </c:pt>
                <c:pt idx="27443">
                  <c:v>0.99976754910525156</c:v>
                </c:pt>
                <c:pt idx="27444">
                  <c:v>0.99977879672919101</c:v>
                </c:pt>
                <c:pt idx="27445">
                  <c:v>0.99978254593717075</c:v>
                </c:pt>
                <c:pt idx="27446">
                  <c:v>0.9997937935611102</c:v>
                </c:pt>
                <c:pt idx="27447">
                  <c:v>0.99980129197706979</c:v>
                </c:pt>
                <c:pt idx="27448">
                  <c:v>0.99980129197706979</c:v>
                </c:pt>
                <c:pt idx="27449">
                  <c:v>0.99981253960100924</c:v>
                </c:pt>
                <c:pt idx="27450">
                  <c:v>0.99974505385737267</c:v>
                </c:pt>
                <c:pt idx="27451">
                  <c:v>0.99975630148131212</c:v>
                </c:pt>
                <c:pt idx="27452">
                  <c:v>0.99976754910525156</c:v>
                </c:pt>
                <c:pt idx="27453">
                  <c:v>0.99977879672919101</c:v>
                </c:pt>
                <c:pt idx="27454">
                  <c:v>0.99979004435313035</c:v>
                </c:pt>
                <c:pt idx="27455">
                  <c:v>0.99980129197706979</c:v>
                </c:pt>
                <c:pt idx="27456">
                  <c:v>0.99981253960100924</c:v>
                </c:pt>
                <c:pt idx="27457">
                  <c:v>0.99982378722494869</c:v>
                </c:pt>
                <c:pt idx="27458">
                  <c:v>0.99983878405686799</c:v>
                </c:pt>
                <c:pt idx="27459">
                  <c:v>0.9998312856409084</c:v>
                </c:pt>
                <c:pt idx="27460">
                  <c:v>0.99982378722494869</c:v>
                </c:pt>
                <c:pt idx="27461">
                  <c:v>0.99981253960100924</c:v>
                </c:pt>
                <c:pt idx="27462">
                  <c:v>0.99980129197706979</c:v>
                </c:pt>
                <c:pt idx="27463">
                  <c:v>0.99979004435313035</c:v>
                </c:pt>
                <c:pt idx="27464">
                  <c:v>0.99977879672919101</c:v>
                </c:pt>
                <c:pt idx="27465">
                  <c:v>0.9997712983132313</c:v>
                </c:pt>
                <c:pt idx="27466">
                  <c:v>0.99976005068929186</c:v>
                </c:pt>
                <c:pt idx="27467">
                  <c:v>0.99974505385737267</c:v>
                </c:pt>
                <c:pt idx="27468">
                  <c:v>0.99980504118504965</c:v>
                </c:pt>
                <c:pt idx="27469">
                  <c:v>0.99980129197706979</c:v>
                </c:pt>
                <c:pt idx="27470">
                  <c:v>0.99980129197706979</c:v>
                </c:pt>
                <c:pt idx="27471">
                  <c:v>0.9997937935611102</c:v>
                </c:pt>
                <c:pt idx="27472">
                  <c:v>0.99978629514515061</c:v>
                </c:pt>
                <c:pt idx="27473">
                  <c:v>0.99977504752121116</c:v>
                </c:pt>
                <c:pt idx="27474">
                  <c:v>0.99976754910525156</c:v>
                </c:pt>
                <c:pt idx="27475">
                  <c:v>0.99975630148131212</c:v>
                </c:pt>
                <c:pt idx="27476">
                  <c:v>0.99974130464939281</c:v>
                </c:pt>
                <c:pt idx="27477">
                  <c:v>0.99978254593717075</c:v>
                </c:pt>
                <c:pt idx="27478">
                  <c:v>0.99978629514515061</c:v>
                </c:pt>
                <c:pt idx="27479">
                  <c:v>0.99978629514515061</c:v>
                </c:pt>
                <c:pt idx="27480">
                  <c:v>0.99977879672919101</c:v>
                </c:pt>
                <c:pt idx="27481">
                  <c:v>0.99978629514515061</c:v>
                </c:pt>
                <c:pt idx="27482">
                  <c:v>0.99977504752121116</c:v>
                </c:pt>
                <c:pt idx="27483">
                  <c:v>0.99976379989727171</c:v>
                </c:pt>
                <c:pt idx="27484">
                  <c:v>0.99975630148131212</c:v>
                </c:pt>
                <c:pt idx="27485">
                  <c:v>0.99974130464939281</c:v>
                </c:pt>
                <c:pt idx="27486">
                  <c:v>0.99976754910525156</c:v>
                </c:pt>
                <c:pt idx="27487">
                  <c:v>0.9997712983132313</c:v>
                </c:pt>
                <c:pt idx="27488">
                  <c:v>0.9997712983132313</c:v>
                </c:pt>
                <c:pt idx="27489">
                  <c:v>0.99977504752121116</c:v>
                </c:pt>
                <c:pt idx="27490">
                  <c:v>0.99977879672919101</c:v>
                </c:pt>
                <c:pt idx="27491">
                  <c:v>0.99977504752121116</c:v>
                </c:pt>
                <c:pt idx="27492">
                  <c:v>0.99976379989727171</c:v>
                </c:pt>
                <c:pt idx="27493">
                  <c:v>0.99975255227333226</c:v>
                </c:pt>
                <c:pt idx="27494">
                  <c:v>0.99974130464939281</c:v>
                </c:pt>
                <c:pt idx="27495">
                  <c:v>0.99973380623343322</c:v>
                </c:pt>
                <c:pt idx="27496">
                  <c:v>0.99975630148131212</c:v>
                </c:pt>
                <c:pt idx="27497">
                  <c:v>0.99976379989727171</c:v>
                </c:pt>
                <c:pt idx="27498">
                  <c:v>0.9997712983132313</c:v>
                </c:pt>
                <c:pt idx="27499">
                  <c:v>0.99977504752121116</c:v>
                </c:pt>
                <c:pt idx="27500">
                  <c:v>0.99977504752121116</c:v>
                </c:pt>
                <c:pt idx="27501">
                  <c:v>0.99976379989727171</c:v>
                </c:pt>
                <c:pt idx="27502">
                  <c:v>0.99975255227333226</c:v>
                </c:pt>
                <c:pt idx="27503">
                  <c:v>0.99974130464939281</c:v>
                </c:pt>
                <c:pt idx="27504">
                  <c:v>0.99973755544141296</c:v>
                </c:pt>
                <c:pt idx="27505">
                  <c:v>0.99975630148131212</c:v>
                </c:pt>
                <c:pt idx="27506">
                  <c:v>0.99976379989727171</c:v>
                </c:pt>
                <c:pt idx="27507">
                  <c:v>0.9997712983132313</c:v>
                </c:pt>
                <c:pt idx="27508">
                  <c:v>0.99977504752121116</c:v>
                </c:pt>
                <c:pt idx="27509">
                  <c:v>0.99977879672919101</c:v>
                </c:pt>
                <c:pt idx="27510">
                  <c:v>0.9997712983132313</c:v>
                </c:pt>
                <c:pt idx="27511">
                  <c:v>0.99976005068929186</c:v>
                </c:pt>
                <c:pt idx="27512">
                  <c:v>0.99975630148131212</c:v>
                </c:pt>
                <c:pt idx="27513">
                  <c:v>0.99974130464939281</c:v>
                </c:pt>
                <c:pt idx="27514">
                  <c:v>0.99975255227333226</c:v>
                </c:pt>
                <c:pt idx="27515">
                  <c:v>0.99976754910525156</c:v>
                </c:pt>
                <c:pt idx="27516">
                  <c:v>0.99977504752121116</c:v>
                </c:pt>
                <c:pt idx="27517">
                  <c:v>0.99977879672919101</c:v>
                </c:pt>
                <c:pt idx="27518">
                  <c:v>0.99978629514515061</c:v>
                </c:pt>
                <c:pt idx="27519">
                  <c:v>0.99978254593717075</c:v>
                </c:pt>
                <c:pt idx="27520">
                  <c:v>0.99977504752121116</c:v>
                </c:pt>
                <c:pt idx="27521">
                  <c:v>0.99978629514515061</c:v>
                </c:pt>
                <c:pt idx="27522">
                  <c:v>0.99973755544141296</c:v>
                </c:pt>
                <c:pt idx="27523">
                  <c:v>0.99975255227333226</c:v>
                </c:pt>
                <c:pt idx="27524">
                  <c:v>0.99976754910525156</c:v>
                </c:pt>
                <c:pt idx="27525">
                  <c:v>0.99977879672919101</c:v>
                </c:pt>
                <c:pt idx="27526">
                  <c:v>0.99978629514515061</c:v>
                </c:pt>
                <c:pt idx="27527">
                  <c:v>0.9997937935611102</c:v>
                </c:pt>
                <c:pt idx="27528">
                  <c:v>0.99980129197706979</c:v>
                </c:pt>
                <c:pt idx="27529">
                  <c:v>0.99980504118504965</c:v>
                </c:pt>
                <c:pt idx="27530">
                  <c:v>0.9998162888089891</c:v>
                </c:pt>
                <c:pt idx="27531">
                  <c:v>0.99974130464939281</c:v>
                </c:pt>
                <c:pt idx="27532">
                  <c:v>0.99975630148131212</c:v>
                </c:pt>
                <c:pt idx="27533">
                  <c:v>0.99976754910525156</c:v>
                </c:pt>
                <c:pt idx="27534">
                  <c:v>0.99977879672919101</c:v>
                </c:pt>
                <c:pt idx="27535">
                  <c:v>0.99979004435313035</c:v>
                </c:pt>
                <c:pt idx="27536">
                  <c:v>0.99980129197706979</c:v>
                </c:pt>
                <c:pt idx="27537">
                  <c:v>0.99981253960100924</c:v>
                </c:pt>
                <c:pt idx="27538">
                  <c:v>0.99982753643292854</c:v>
                </c:pt>
                <c:pt idx="27539">
                  <c:v>0.99983878405686799</c:v>
                </c:pt>
                <c:pt idx="27540">
                  <c:v>0.99983878405686799</c:v>
                </c:pt>
                <c:pt idx="27541">
                  <c:v>0.9998312856409084</c:v>
                </c:pt>
                <c:pt idx="27542">
                  <c:v>0.99981253960100924</c:v>
                </c:pt>
                <c:pt idx="27543">
                  <c:v>0.99980504118504965</c:v>
                </c:pt>
                <c:pt idx="27544">
                  <c:v>0.99979004435313035</c:v>
                </c:pt>
                <c:pt idx="27545">
                  <c:v>0.99977879672919101</c:v>
                </c:pt>
                <c:pt idx="27546">
                  <c:v>0.9997712983132313</c:v>
                </c:pt>
                <c:pt idx="27547">
                  <c:v>0.99975630148131212</c:v>
                </c:pt>
                <c:pt idx="27548">
                  <c:v>0.99974505385737267</c:v>
                </c:pt>
                <c:pt idx="27549">
                  <c:v>0.9998087903930295</c:v>
                </c:pt>
                <c:pt idx="27550">
                  <c:v>0.99980504118504965</c:v>
                </c:pt>
                <c:pt idx="27551">
                  <c:v>0.99980129197706979</c:v>
                </c:pt>
                <c:pt idx="27552">
                  <c:v>0.9997937935611102</c:v>
                </c:pt>
                <c:pt idx="27553">
                  <c:v>0.99978629514515061</c:v>
                </c:pt>
                <c:pt idx="27554">
                  <c:v>0.99977504752121116</c:v>
                </c:pt>
                <c:pt idx="27555">
                  <c:v>0.99976754910525156</c:v>
                </c:pt>
                <c:pt idx="27556">
                  <c:v>0.99975255227333226</c:v>
                </c:pt>
                <c:pt idx="27557">
                  <c:v>0.99974130464939281</c:v>
                </c:pt>
                <c:pt idx="27558">
                  <c:v>0.99979004435313035</c:v>
                </c:pt>
                <c:pt idx="27559">
                  <c:v>0.99979004435313035</c:v>
                </c:pt>
                <c:pt idx="27560">
                  <c:v>0.99978254593717075</c:v>
                </c:pt>
                <c:pt idx="27561">
                  <c:v>0.99977879672919101</c:v>
                </c:pt>
                <c:pt idx="27562">
                  <c:v>0.99978254593717075</c:v>
                </c:pt>
                <c:pt idx="27563">
                  <c:v>0.99977504752121116</c:v>
                </c:pt>
                <c:pt idx="27564">
                  <c:v>0.99976754910525156</c:v>
                </c:pt>
                <c:pt idx="27565">
                  <c:v>0.99975255227333226</c:v>
                </c:pt>
                <c:pt idx="27566">
                  <c:v>0.99974130464939281</c:v>
                </c:pt>
                <c:pt idx="27567">
                  <c:v>0.99976754910525156</c:v>
                </c:pt>
                <c:pt idx="27568">
                  <c:v>0.9997712983132313</c:v>
                </c:pt>
                <c:pt idx="27569">
                  <c:v>0.99976754910525156</c:v>
                </c:pt>
                <c:pt idx="27570">
                  <c:v>0.9997712983132313</c:v>
                </c:pt>
                <c:pt idx="27571">
                  <c:v>0.99977879672919101</c:v>
                </c:pt>
                <c:pt idx="27572">
                  <c:v>0.99977504752121116</c:v>
                </c:pt>
                <c:pt idx="27573">
                  <c:v>0.99976754910525156</c:v>
                </c:pt>
                <c:pt idx="27574">
                  <c:v>0.99975255227333226</c:v>
                </c:pt>
                <c:pt idx="27575">
                  <c:v>0.99974130464939281</c:v>
                </c:pt>
                <c:pt idx="27576">
                  <c:v>0.99972630781747351</c:v>
                </c:pt>
                <c:pt idx="27577">
                  <c:v>0.99975630148131212</c:v>
                </c:pt>
                <c:pt idx="27578">
                  <c:v>0.99976379989727171</c:v>
                </c:pt>
                <c:pt idx="27579">
                  <c:v>0.99976754910525156</c:v>
                </c:pt>
                <c:pt idx="27580">
                  <c:v>0.99977504752121116</c:v>
                </c:pt>
                <c:pt idx="27581">
                  <c:v>0.99977504752121116</c:v>
                </c:pt>
                <c:pt idx="27582">
                  <c:v>0.99976379989727171</c:v>
                </c:pt>
                <c:pt idx="27583">
                  <c:v>0.99975255227333226</c:v>
                </c:pt>
                <c:pt idx="27584">
                  <c:v>0.99974505385737267</c:v>
                </c:pt>
                <c:pt idx="27585">
                  <c:v>0.99973755544141296</c:v>
                </c:pt>
                <c:pt idx="27586">
                  <c:v>0.99975630148131212</c:v>
                </c:pt>
                <c:pt idx="27587">
                  <c:v>0.99976379989727171</c:v>
                </c:pt>
                <c:pt idx="27588">
                  <c:v>0.99976754910525156</c:v>
                </c:pt>
                <c:pt idx="27589">
                  <c:v>0.9997712983132313</c:v>
                </c:pt>
                <c:pt idx="27590">
                  <c:v>0.99977504752121116</c:v>
                </c:pt>
                <c:pt idx="27591">
                  <c:v>0.9997712983132313</c:v>
                </c:pt>
                <c:pt idx="27592">
                  <c:v>0.99976379989727171</c:v>
                </c:pt>
                <c:pt idx="27593">
                  <c:v>0.99976005068929186</c:v>
                </c:pt>
                <c:pt idx="27594">
                  <c:v>0.99973755544141296</c:v>
                </c:pt>
                <c:pt idx="27595">
                  <c:v>0.99975255227333226</c:v>
                </c:pt>
                <c:pt idx="27596">
                  <c:v>0.99976379989727171</c:v>
                </c:pt>
                <c:pt idx="27597">
                  <c:v>0.99976754910525156</c:v>
                </c:pt>
                <c:pt idx="27598">
                  <c:v>0.99977504752121116</c:v>
                </c:pt>
                <c:pt idx="27599">
                  <c:v>0.99978629514515061</c:v>
                </c:pt>
                <c:pt idx="27600">
                  <c:v>0.9997937935611102</c:v>
                </c:pt>
                <c:pt idx="27601">
                  <c:v>0.99978629514515061</c:v>
                </c:pt>
                <c:pt idx="27602">
                  <c:v>0.99978629514515061</c:v>
                </c:pt>
                <c:pt idx="27603">
                  <c:v>0.99973755544141296</c:v>
                </c:pt>
                <c:pt idx="27604">
                  <c:v>0.99974880306535241</c:v>
                </c:pt>
                <c:pt idx="27605">
                  <c:v>0.99976379989727171</c:v>
                </c:pt>
                <c:pt idx="27606">
                  <c:v>0.99977504752121116</c:v>
                </c:pt>
                <c:pt idx="27607">
                  <c:v>0.99978254593717075</c:v>
                </c:pt>
                <c:pt idx="27608">
                  <c:v>0.9997937935611102</c:v>
                </c:pt>
                <c:pt idx="27609">
                  <c:v>0.99980504118504965</c:v>
                </c:pt>
                <c:pt idx="27610">
                  <c:v>0.9998087903930295</c:v>
                </c:pt>
                <c:pt idx="27611">
                  <c:v>0.9998162888089891</c:v>
                </c:pt>
                <c:pt idx="27612">
                  <c:v>0.99974130464939281</c:v>
                </c:pt>
                <c:pt idx="27613">
                  <c:v>0.99975630148131212</c:v>
                </c:pt>
                <c:pt idx="27614">
                  <c:v>0.99976754910525156</c:v>
                </c:pt>
                <c:pt idx="27615">
                  <c:v>0.99977879672919101</c:v>
                </c:pt>
                <c:pt idx="27616">
                  <c:v>0.99979004435313035</c:v>
                </c:pt>
                <c:pt idx="27617">
                  <c:v>0.99980129197706979</c:v>
                </c:pt>
                <c:pt idx="27618">
                  <c:v>0.99981253960100924</c:v>
                </c:pt>
                <c:pt idx="27619">
                  <c:v>0.99982753643292854</c:v>
                </c:pt>
                <c:pt idx="27620">
                  <c:v>0.99984253326484784</c:v>
                </c:pt>
                <c:pt idx="27621">
                  <c:v>0.99983878405686799</c:v>
                </c:pt>
                <c:pt idx="27622">
                  <c:v>0.99982378722494869</c:v>
                </c:pt>
                <c:pt idx="27623">
                  <c:v>0.9998162888089891</c:v>
                </c:pt>
                <c:pt idx="27624">
                  <c:v>0.99980129197706979</c:v>
                </c:pt>
                <c:pt idx="27625">
                  <c:v>0.99979004435313035</c:v>
                </c:pt>
                <c:pt idx="27626">
                  <c:v>0.99977879672919101</c:v>
                </c:pt>
                <c:pt idx="27627">
                  <c:v>0.99976754910525156</c:v>
                </c:pt>
                <c:pt idx="27628">
                  <c:v>0.99976005068929186</c:v>
                </c:pt>
                <c:pt idx="27629">
                  <c:v>0.99974880306535241</c:v>
                </c:pt>
                <c:pt idx="27630">
                  <c:v>0.99982003801696895</c:v>
                </c:pt>
                <c:pt idx="27631">
                  <c:v>0.9998087903930295</c:v>
                </c:pt>
                <c:pt idx="27632">
                  <c:v>0.99980129197706979</c:v>
                </c:pt>
                <c:pt idx="27633">
                  <c:v>0.9997937935611102</c:v>
                </c:pt>
                <c:pt idx="27634">
                  <c:v>0.99978629514515061</c:v>
                </c:pt>
                <c:pt idx="27635">
                  <c:v>0.99977504752121116</c:v>
                </c:pt>
                <c:pt idx="27636">
                  <c:v>0.99976379989727171</c:v>
                </c:pt>
                <c:pt idx="27637">
                  <c:v>0.99975255227333226</c:v>
                </c:pt>
                <c:pt idx="27638">
                  <c:v>0.99973755544141296</c:v>
                </c:pt>
                <c:pt idx="27639">
                  <c:v>0.99979754276909005</c:v>
                </c:pt>
                <c:pt idx="27640">
                  <c:v>0.9997937935611102</c:v>
                </c:pt>
                <c:pt idx="27641">
                  <c:v>0.99978254593717075</c:v>
                </c:pt>
                <c:pt idx="27642">
                  <c:v>0.99977879672919101</c:v>
                </c:pt>
                <c:pt idx="27643">
                  <c:v>0.99978254593717075</c:v>
                </c:pt>
                <c:pt idx="27644">
                  <c:v>0.99977504752121116</c:v>
                </c:pt>
                <c:pt idx="27645">
                  <c:v>0.99976379989727171</c:v>
                </c:pt>
                <c:pt idx="27646">
                  <c:v>0.99975630148131212</c:v>
                </c:pt>
                <c:pt idx="27647">
                  <c:v>0.99974130464939281</c:v>
                </c:pt>
                <c:pt idx="27648">
                  <c:v>0.99976754910525156</c:v>
                </c:pt>
                <c:pt idx="27649">
                  <c:v>0.99976379989727171</c:v>
                </c:pt>
                <c:pt idx="27650">
                  <c:v>0.9997712983132313</c:v>
                </c:pt>
                <c:pt idx="27651">
                  <c:v>0.9997712983132313</c:v>
                </c:pt>
                <c:pt idx="27652">
                  <c:v>0.99977504752121116</c:v>
                </c:pt>
                <c:pt idx="27653">
                  <c:v>0.99977504752121116</c:v>
                </c:pt>
                <c:pt idx="27654">
                  <c:v>0.99976754910525156</c:v>
                </c:pt>
                <c:pt idx="27655">
                  <c:v>0.99975630148131212</c:v>
                </c:pt>
                <c:pt idx="27656">
                  <c:v>0.99974130464939281</c:v>
                </c:pt>
                <c:pt idx="27657">
                  <c:v>0.99973755544141296</c:v>
                </c:pt>
                <c:pt idx="27658">
                  <c:v>0.99975630148131212</c:v>
                </c:pt>
                <c:pt idx="27659">
                  <c:v>0.99976379989727171</c:v>
                </c:pt>
                <c:pt idx="27660">
                  <c:v>0.99976754910525156</c:v>
                </c:pt>
                <c:pt idx="27661">
                  <c:v>0.9997712983132313</c:v>
                </c:pt>
                <c:pt idx="27662">
                  <c:v>0.99977504752121116</c:v>
                </c:pt>
                <c:pt idx="27663">
                  <c:v>0.99976754910525156</c:v>
                </c:pt>
                <c:pt idx="27664">
                  <c:v>0.99975630148131212</c:v>
                </c:pt>
                <c:pt idx="27665">
                  <c:v>0.99974130464939281</c:v>
                </c:pt>
                <c:pt idx="27666">
                  <c:v>0.99973380623343322</c:v>
                </c:pt>
                <c:pt idx="27667">
                  <c:v>0.99975630148131212</c:v>
                </c:pt>
                <c:pt idx="27668">
                  <c:v>0.99976379989727171</c:v>
                </c:pt>
                <c:pt idx="27669">
                  <c:v>0.99976754910525156</c:v>
                </c:pt>
                <c:pt idx="27670">
                  <c:v>0.9997712983132313</c:v>
                </c:pt>
                <c:pt idx="27671">
                  <c:v>0.99977879672919101</c:v>
                </c:pt>
                <c:pt idx="27672">
                  <c:v>0.99977504752121116</c:v>
                </c:pt>
                <c:pt idx="27673">
                  <c:v>0.99976754910525156</c:v>
                </c:pt>
                <c:pt idx="27674">
                  <c:v>0.99976379989727171</c:v>
                </c:pt>
                <c:pt idx="27675">
                  <c:v>0.99973380623343322</c:v>
                </c:pt>
                <c:pt idx="27676">
                  <c:v>0.99975255227333226</c:v>
                </c:pt>
                <c:pt idx="27677">
                  <c:v>0.99976379989727171</c:v>
                </c:pt>
                <c:pt idx="27678">
                  <c:v>0.9997712983132313</c:v>
                </c:pt>
                <c:pt idx="27679">
                  <c:v>0.99977504752121116</c:v>
                </c:pt>
                <c:pt idx="27680">
                  <c:v>0.99978629514515061</c:v>
                </c:pt>
                <c:pt idx="27681">
                  <c:v>0.99979004435313035</c:v>
                </c:pt>
                <c:pt idx="27682">
                  <c:v>0.99979004435313035</c:v>
                </c:pt>
                <c:pt idx="27683">
                  <c:v>0.99978629514515061</c:v>
                </c:pt>
                <c:pt idx="27684">
                  <c:v>0.99973380623343322</c:v>
                </c:pt>
                <c:pt idx="27685">
                  <c:v>0.99974880306535241</c:v>
                </c:pt>
                <c:pt idx="27686">
                  <c:v>0.99976379989727171</c:v>
                </c:pt>
                <c:pt idx="27687">
                  <c:v>0.99977504752121116</c:v>
                </c:pt>
                <c:pt idx="27688">
                  <c:v>0.99978629514515061</c:v>
                </c:pt>
                <c:pt idx="27689">
                  <c:v>0.9997937935611102</c:v>
                </c:pt>
                <c:pt idx="27690">
                  <c:v>0.99980504118504965</c:v>
                </c:pt>
                <c:pt idx="27691">
                  <c:v>0.9998087903930295</c:v>
                </c:pt>
                <c:pt idx="27692">
                  <c:v>0.9998162888089891</c:v>
                </c:pt>
                <c:pt idx="27693">
                  <c:v>0.99974505385737267</c:v>
                </c:pt>
                <c:pt idx="27694">
                  <c:v>0.99975630148131212</c:v>
                </c:pt>
                <c:pt idx="27695">
                  <c:v>0.99976754910525156</c:v>
                </c:pt>
                <c:pt idx="27696">
                  <c:v>0.99977879672919101</c:v>
                </c:pt>
                <c:pt idx="27697">
                  <c:v>0.99979004435313035</c:v>
                </c:pt>
                <c:pt idx="27698">
                  <c:v>0.99980129197706979</c:v>
                </c:pt>
                <c:pt idx="27699">
                  <c:v>0.99981253960100924</c:v>
                </c:pt>
                <c:pt idx="27700">
                  <c:v>0.99982753643292854</c:v>
                </c:pt>
                <c:pt idx="27701">
                  <c:v>0.99984253326484784</c:v>
                </c:pt>
                <c:pt idx="27702">
                  <c:v>0.99983878405686799</c:v>
                </c:pt>
                <c:pt idx="27703">
                  <c:v>0.9998312856409084</c:v>
                </c:pt>
                <c:pt idx="27704">
                  <c:v>0.9998162888089891</c:v>
                </c:pt>
                <c:pt idx="27705">
                  <c:v>0.99980129197706979</c:v>
                </c:pt>
                <c:pt idx="27706">
                  <c:v>0.99979004435313035</c:v>
                </c:pt>
                <c:pt idx="27707">
                  <c:v>0.99977879672919101</c:v>
                </c:pt>
                <c:pt idx="27708">
                  <c:v>0.9997712983132313</c:v>
                </c:pt>
                <c:pt idx="27709">
                  <c:v>0.99976005068929186</c:v>
                </c:pt>
                <c:pt idx="27710">
                  <c:v>0.99974505385737267</c:v>
                </c:pt>
                <c:pt idx="27711">
                  <c:v>0.9998087903930295</c:v>
                </c:pt>
                <c:pt idx="27712">
                  <c:v>0.99980129197706979</c:v>
                </c:pt>
                <c:pt idx="27713">
                  <c:v>0.99980129197706979</c:v>
                </c:pt>
                <c:pt idx="27714">
                  <c:v>0.9997937935611102</c:v>
                </c:pt>
                <c:pt idx="27715">
                  <c:v>0.99978629514515061</c:v>
                </c:pt>
                <c:pt idx="27716">
                  <c:v>0.99977504752121116</c:v>
                </c:pt>
                <c:pt idx="27717">
                  <c:v>0.99976754910525156</c:v>
                </c:pt>
                <c:pt idx="27718">
                  <c:v>0.99975630148131212</c:v>
                </c:pt>
                <c:pt idx="27719">
                  <c:v>0.99973755544141296</c:v>
                </c:pt>
                <c:pt idx="27720">
                  <c:v>0.99977504752121116</c:v>
                </c:pt>
                <c:pt idx="27721">
                  <c:v>0.9997712983132313</c:v>
                </c:pt>
                <c:pt idx="27722">
                  <c:v>0.99978629514515061</c:v>
                </c:pt>
                <c:pt idx="27723">
                  <c:v>0.99978629514515061</c:v>
                </c:pt>
                <c:pt idx="27724">
                  <c:v>0.99978254593717075</c:v>
                </c:pt>
                <c:pt idx="27725">
                  <c:v>0.9997712983132313</c:v>
                </c:pt>
                <c:pt idx="27726">
                  <c:v>0.99976379989727171</c:v>
                </c:pt>
                <c:pt idx="27727">
                  <c:v>0.99975630148131212</c:v>
                </c:pt>
                <c:pt idx="27728">
                  <c:v>0.99974130464939281</c:v>
                </c:pt>
                <c:pt idx="27729">
                  <c:v>0.99973755544141296</c:v>
                </c:pt>
                <c:pt idx="27730">
                  <c:v>0.99976379989727171</c:v>
                </c:pt>
                <c:pt idx="27731">
                  <c:v>0.9997712983132313</c:v>
                </c:pt>
                <c:pt idx="27732">
                  <c:v>0.9997712983132313</c:v>
                </c:pt>
                <c:pt idx="27733">
                  <c:v>0.99977504752121116</c:v>
                </c:pt>
                <c:pt idx="27734">
                  <c:v>0.9997712983132313</c:v>
                </c:pt>
                <c:pt idx="27735">
                  <c:v>0.99976754910525156</c:v>
                </c:pt>
                <c:pt idx="27736">
                  <c:v>0.99975630148131212</c:v>
                </c:pt>
                <c:pt idx="27737">
                  <c:v>0.99974130464939281</c:v>
                </c:pt>
                <c:pt idx="27738">
                  <c:v>0.99973380623343322</c:v>
                </c:pt>
                <c:pt idx="27739">
                  <c:v>0.99975630148131212</c:v>
                </c:pt>
                <c:pt idx="27740">
                  <c:v>0.99976005068929186</c:v>
                </c:pt>
                <c:pt idx="27741">
                  <c:v>0.99976754910525156</c:v>
                </c:pt>
                <c:pt idx="27742">
                  <c:v>0.9997712983132313</c:v>
                </c:pt>
                <c:pt idx="27743">
                  <c:v>0.99977504752121116</c:v>
                </c:pt>
                <c:pt idx="27744">
                  <c:v>0.99976754910525156</c:v>
                </c:pt>
                <c:pt idx="27745">
                  <c:v>0.99976005068929186</c:v>
                </c:pt>
                <c:pt idx="27746">
                  <c:v>0.99973755544141296</c:v>
                </c:pt>
                <c:pt idx="27747">
                  <c:v>0.99973005702545337</c:v>
                </c:pt>
                <c:pt idx="27748">
                  <c:v>0.99975255227333226</c:v>
                </c:pt>
                <c:pt idx="27749">
                  <c:v>0.99976379989727171</c:v>
                </c:pt>
                <c:pt idx="27750">
                  <c:v>0.9997712983132313</c:v>
                </c:pt>
                <c:pt idx="27751">
                  <c:v>0.99977504752121116</c:v>
                </c:pt>
                <c:pt idx="27752">
                  <c:v>0.99978254593717075</c:v>
                </c:pt>
                <c:pt idx="27753">
                  <c:v>0.9997712983132313</c:v>
                </c:pt>
                <c:pt idx="27754">
                  <c:v>0.9997712983132313</c:v>
                </c:pt>
                <c:pt idx="27755">
                  <c:v>0.99976379989727171</c:v>
                </c:pt>
                <c:pt idx="27756">
                  <c:v>0.99973005702545337</c:v>
                </c:pt>
                <c:pt idx="27757">
                  <c:v>0.99974880306535241</c:v>
                </c:pt>
                <c:pt idx="27758">
                  <c:v>0.99976379989727171</c:v>
                </c:pt>
                <c:pt idx="27759">
                  <c:v>0.9997712983132313</c:v>
                </c:pt>
                <c:pt idx="27760">
                  <c:v>0.99977879672919101</c:v>
                </c:pt>
                <c:pt idx="27761">
                  <c:v>0.99978629514515061</c:v>
                </c:pt>
                <c:pt idx="27762">
                  <c:v>0.99978629514515061</c:v>
                </c:pt>
                <c:pt idx="27763">
                  <c:v>0.99979004435313035</c:v>
                </c:pt>
                <c:pt idx="27764">
                  <c:v>0.99979004435313035</c:v>
                </c:pt>
                <c:pt idx="27765">
                  <c:v>0.99973755544141296</c:v>
                </c:pt>
                <c:pt idx="27766">
                  <c:v>0.99975255227333226</c:v>
                </c:pt>
                <c:pt idx="27767">
                  <c:v>0.99976379989727171</c:v>
                </c:pt>
                <c:pt idx="27768">
                  <c:v>0.99977504752121116</c:v>
                </c:pt>
                <c:pt idx="27769">
                  <c:v>0.99978629514515061</c:v>
                </c:pt>
                <c:pt idx="27770">
                  <c:v>0.9997937935611102</c:v>
                </c:pt>
                <c:pt idx="27771">
                  <c:v>0.99980129197706979</c:v>
                </c:pt>
                <c:pt idx="27772">
                  <c:v>0.9998087903930295</c:v>
                </c:pt>
                <c:pt idx="27773">
                  <c:v>0.9998162888089891</c:v>
                </c:pt>
                <c:pt idx="27774">
                  <c:v>0.99974130464939281</c:v>
                </c:pt>
                <c:pt idx="27775">
                  <c:v>0.99975630148131212</c:v>
                </c:pt>
                <c:pt idx="27776">
                  <c:v>0.99976754910525156</c:v>
                </c:pt>
                <c:pt idx="27777">
                  <c:v>0.99977879672919101</c:v>
                </c:pt>
                <c:pt idx="27778">
                  <c:v>0.99979004435313035</c:v>
                </c:pt>
                <c:pt idx="27779">
                  <c:v>0.99980129197706979</c:v>
                </c:pt>
                <c:pt idx="27780">
                  <c:v>0.99981253960100924</c:v>
                </c:pt>
                <c:pt idx="27781">
                  <c:v>0.99982753643292854</c:v>
                </c:pt>
                <c:pt idx="27782">
                  <c:v>0.99983878405686799</c:v>
                </c:pt>
                <c:pt idx="27783">
                  <c:v>0.99983878405686799</c:v>
                </c:pt>
                <c:pt idx="27784">
                  <c:v>0.99982753643292854</c:v>
                </c:pt>
                <c:pt idx="27785">
                  <c:v>0.9998162888089891</c:v>
                </c:pt>
                <c:pt idx="27786">
                  <c:v>0.99980129197706979</c:v>
                </c:pt>
                <c:pt idx="27787">
                  <c:v>0.9997937935611102</c:v>
                </c:pt>
                <c:pt idx="27788">
                  <c:v>0.99978254593717075</c:v>
                </c:pt>
                <c:pt idx="27789">
                  <c:v>0.9997712983132313</c:v>
                </c:pt>
                <c:pt idx="27790">
                  <c:v>0.99976005068929186</c:v>
                </c:pt>
                <c:pt idx="27791">
                  <c:v>0.99974880306535241</c:v>
                </c:pt>
                <c:pt idx="27792">
                  <c:v>0.99981253960100924</c:v>
                </c:pt>
                <c:pt idx="27793">
                  <c:v>0.9998087903930295</c:v>
                </c:pt>
                <c:pt idx="27794">
                  <c:v>0.99980129197706979</c:v>
                </c:pt>
                <c:pt idx="27795">
                  <c:v>0.99979754276909005</c:v>
                </c:pt>
                <c:pt idx="27796">
                  <c:v>0.99978629514515061</c:v>
                </c:pt>
                <c:pt idx="27797">
                  <c:v>0.99977504752121116</c:v>
                </c:pt>
                <c:pt idx="27798">
                  <c:v>0.99976754910525156</c:v>
                </c:pt>
                <c:pt idx="27799">
                  <c:v>0.99975630148131212</c:v>
                </c:pt>
                <c:pt idx="27800">
                  <c:v>0.99974130464939281</c:v>
                </c:pt>
                <c:pt idx="27801">
                  <c:v>0.99977879672919101</c:v>
                </c:pt>
                <c:pt idx="27802">
                  <c:v>0.99979004435313035</c:v>
                </c:pt>
                <c:pt idx="27803">
                  <c:v>0.99978629514515061</c:v>
                </c:pt>
                <c:pt idx="27804">
                  <c:v>0.99978629514515061</c:v>
                </c:pt>
                <c:pt idx="27805">
                  <c:v>0.99978254593717075</c:v>
                </c:pt>
                <c:pt idx="27806">
                  <c:v>0.9997712983132313</c:v>
                </c:pt>
                <c:pt idx="27807">
                  <c:v>0.99976754910525156</c:v>
                </c:pt>
                <c:pt idx="27808">
                  <c:v>0.99975630148131212</c:v>
                </c:pt>
                <c:pt idx="27809">
                  <c:v>0.99974130464939281</c:v>
                </c:pt>
                <c:pt idx="27810">
                  <c:v>0.99975630148131212</c:v>
                </c:pt>
                <c:pt idx="27811">
                  <c:v>0.99976754910525156</c:v>
                </c:pt>
                <c:pt idx="27812">
                  <c:v>0.9997712983132313</c:v>
                </c:pt>
                <c:pt idx="27813">
                  <c:v>0.9997712983132313</c:v>
                </c:pt>
                <c:pt idx="27814">
                  <c:v>0.99977504752121116</c:v>
                </c:pt>
                <c:pt idx="27815">
                  <c:v>0.9997712983132313</c:v>
                </c:pt>
                <c:pt idx="27816">
                  <c:v>0.99976754910525156</c:v>
                </c:pt>
                <c:pt idx="27817">
                  <c:v>0.99976005068929186</c:v>
                </c:pt>
                <c:pt idx="27818">
                  <c:v>0.99973755544141296</c:v>
                </c:pt>
                <c:pt idx="27819">
                  <c:v>0.99973755544141296</c:v>
                </c:pt>
                <c:pt idx="27820">
                  <c:v>0.99975630148131212</c:v>
                </c:pt>
                <c:pt idx="27821">
                  <c:v>0.99975630148131212</c:v>
                </c:pt>
                <c:pt idx="27822">
                  <c:v>0.99976754910525156</c:v>
                </c:pt>
                <c:pt idx="27823">
                  <c:v>0.99977504752121116</c:v>
                </c:pt>
                <c:pt idx="27824">
                  <c:v>0.99977879672919101</c:v>
                </c:pt>
                <c:pt idx="27825">
                  <c:v>0.99976754910525156</c:v>
                </c:pt>
                <c:pt idx="27826">
                  <c:v>0.99976005068929186</c:v>
                </c:pt>
                <c:pt idx="27827">
                  <c:v>0.99973380623343322</c:v>
                </c:pt>
                <c:pt idx="27828">
                  <c:v>0.99973005702545337</c:v>
                </c:pt>
                <c:pt idx="27829">
                  <c:v>0.99975255227333226</c:v>
                </c:pt>
                <c:pt idx="27830">
                  <c:v>0.99976005068929186</c:v>
                </c:pt>
                <c:pt idx="27831">
                  <c:v>0.99976754910525156</c:v>
                </c:pt>
                <c:pt idx="27832">
                  <c:v>0.99977879672919101</c:v>
                </c:pt>
                <c:pt idx="27833">
                  <c:v>0.99978629514515061</c:v>
                </c:pt>
                <c:pt idx="27834">
                  <c:v>0.99977504752121116</c:v>
                </c:pt>
                <c:pt idx="27835">
                  <c:v>0.9997712983132313</c:v>
                </c:pt>
                <c:pt idx="27836">
                  <c:v>0.99976005068929186</c:v>
                </c:pt>
                <c:pt idx="27837">
                  <c:v>0.99973755544141296</c:v>
                </c:pt>
                <c:pt idx="27838">
                  <c:v>0.99975255227333226</c:v>
                </c:pt>
                <c:pt idx="27839">
                  <c:v>0.99976379989727171</c:v>
                </c:pt>
                <c:pt idx="27840">
                  <c:v>0.9997712983132313</c:v>
                </c:pt>
                <c:pt idx="27841">
                  <c:v>0.99978254593717075</c:v>
                </c:pt>
                <c:pt idx="27842">
                  <c:v>0.99979004435313035</c:v>
                </c:pt>
                <c:pt idx="27843">
                  <c:v>0.99978254593717075</c:v>
                </c:pt>
                <c:pt idx="27844">
                  <c:v>0.99978629514515061</c:v>
                </c:pt>
                <c:pt idx="27845">
                  <c:v>0.99979004435313035</c:v>
                </c:pt>
                <c:pt idx="27846">
                  <c:v>0.99974130464939281</c:v>
                </c:pt>
                <c:pt idx="27847">
                  <c:v>0.99975255227333226</c:v>
                </c:pt>
                <c:pt idx="27848">
                  <c:v>0.99976379989727171</c:v>
                </c:pt>
                <c:pt idx="27849">
                  <c:v>0.99977504752121116</c:v>
                </c:pt>
                <c:pt idx="27850">
                  <c:v>0.99978254593717075</c:v>
                </c:pt>
                <c:pt idx="27851">
                  <c:v>0.9997937935611102</c:v>
                </c:pt>
                <c:pt idx="27852">
                  <c:v>0.99979754276909005</c:v>
                </c:pt>
                <c:pt idx="27853">
                  <c:v>0.99980504118504965</c:v>
                </c:pt>
                <c:pt idx="27854">
                  <c:v>0.9998162888089891</c:v>
                </c:pt>
                <c:pt idx="27855">
                  <c:v>0.99974130464939281</c:v>
                </c:pt>
                <c:pt idx="27856">
                  <c:v>0.99975630148131212</c:v>
                </c:pt>
                <c:pt idx="27857">
                  <c:v>0.99976754910525156</c:v>
                </c:pt>
                <c:pt idx="27858">
                  <c:v>0.99977879672919101</c:v>
                </c:pt>
                <c:pt idx="27859">
                  <c:v>0.99979004435313035</c:v>
                </c:pt>
                <c:pt idx="27860">
                  <c:v>0.99979754276909005</c:v>
                </c:pt>
                <c:pt idx="27861">
                  <c:v>0.99981253960100924</c:v>
                </c:pt>
                <c:pt idx="27862">
                  <c:v>0.99982378722494869</c:v>
                </c:pt>
                <c:pt idx="27863">
                  <c:v>0.99983878405686799</c:v>
                </c:pt>
                <c:pt idx="27864">
                  <c:v>0.99984253326484784</c:v>
                </c:pt>
                <c:pt idx="27865">
                  <c:v>0.99982753643292854</c:v>
                </c:pt>
                <c:pt idx="27866">
                  <c:v>0.99981253960100924</c:v>
                </c:pt>
                <c:pt idx="27867">
                  <c:v>0.99980504118504965</c:v>
                </c:pt>
                <c:pt idx="27868">
                  <c:v>0.9997937935611102</c:v>
                </c:pt>
                <c:pt idx="27869">
                  <c:v>0.99978254593717075</c:v>
                </c:pt>
                <c:pt idx="27870">
                  <c:v>0.9997712983132313</c:v>
                </c:pt>
                <c:pt idx="27871">
                  <c:v>0.99976005068929186</c:v>
                </c:pt>
                <c:pt idx="27872">
                  <c:v>0.99974880306535241</c:v>
                </c:pt>
                <c:pt idx="27873">
                  <c:v>0.9998162888089891</c:v>
                </c:pt>
                <c:pt idx="27874">
                  <c:v>0.9998087903930295</c:v>
                </c:pt>
                <c:pt idx="27875">
                  <c:v>0.99980129197706979</c:v>
                </c:pt>
                <c:pt idx="27876">
                  <c:v>0.99979754276909005</c:v>
                </c:pt>
                <c:pt idx="27877">
                  <c:v>0.99978629514515061</c:v>
                </c:pt>
                <c:pt idx="27878">
                  <c:v>0.99977879672919101</c:v>
                </c:pt>
                <c:pt idx="27879">
                  <c:v>0.99976379989727171</c:v>
                </c:pt>
                <c:pt idx="27880">
                  <c:v>0.99975630148131212</c:v>
                </c:pt>
                <c:pt idx="27881">
                  <c:v>0.99973755544141296</c:v>
                </c:pt>
                <c:pt idx="27882">
                  <c:v>0.99979754276909005</c:v>
                </c:pt>
                <c:pt idx="27883">
                  <c:v>0.99979004435313035</c:v>
                </c:pt>
                <c:pt idx="27884">
                  <c:v>0.99978629514515061</c:v>
                </c:pt>
                <c:pt idx="27885">
                  <c:v>0.99978629514515061</c:v>
                </c:pt>
                <c:pt idx="27886">
                  <c:v>0.99978254593717075</c:v>
                </c:pt>
                <c:pt idx="27887">
                  <c:v>0.9997712983132313</c:v>
                </c:pt>
                <c:pt idx="27888">
                  <c:v>0.99976005068929186</c:v>
                </c:pt>
                <c:pt idx="27889">
                  <c:v>0.99975630148131212</c:v>
                </c:pt>
                <c:pt idx="27890">
                  <c:v>0.99973755544141296</c:v>
                </c:pt>
                <c:pt idx="27891">
                  <c:v>0.9997712983132313</c:v>
                </c:pt>
                <c:pt idx="27892">
                  <c:v>0.99977504752121116</c:v>
                </c:pt>
                <c:pt idx="27893">
                  <c:v>0.9997712983132313</c:v>
                </c:pt>
                <c:pt idx="27894">
                  <c:v>0.99977504752121116</c:v>
                </c:pt>
                <c:pt idx="27895">
                  <c:v>0.99977504752121116</c:v>
                </c:pt>
                <c:pt idx="27896">
                  <c:v>0.9997712983132313</c:v>
                </c:pt>
                <c:pt idx="27897">
                  <c:v>0.99976379989727171</c:v>
                </c:pt>
                <c:pt idx="27898">
                  <c:v>0.99975630148131212</c:v>
                </c:pt>
                <c:pt idx="27899">
                  <c:v>0.99973380623343322</c:v>
                </c:pt>
                <c:pt idx="27900">
                  <c:v>0.99974505385737267</c:v>
                </c:pt>
                <c:pt idx="27901">
                  <c:v>0.99975630148131212</c:v>
                </c:pt>
                <c:pt idx="27902">
                  <c:v>0.99976005068929186</c:v>
                </c:pt>
                <c:pt idx="27903">
                  <c:v>0.99976754910525156</c:v>
                </c:pt>
                <c:pt idx="27904">
                  <c:v>0.99977504752121116</c:v>
                </c:pt>
                <c:pt idx="27905">
                  <c:v>0.99977879672919101</c:v>
                </c:pt>
                <c:pt idx="27906">
                  <c:v>0.99976754910525156</c:v>
                </c:pt>
                <c:pt idx="27907">
                  <c:v>0.99976005068929186</c:v>
                </c:pt>
                <c:pt idx="27908">
                  <c:v>0.99974130464939281</c:v>
                </c:pt>
                <c:pt idx="27909">
                  <c:v>0.99973380623343322</c:v>
                </c:pt>
                <c:pt idx="27910">
                  <c:v>0.99974880306535241</c:v>
                </c:pt>
                <c:pt idx="27911">
                  <c:v>0.99976005068929186</c:v>
                </c:pt>
                <c:pt idx="27912">
                  <c:v>0.99976754910525156</c:v>
                </c:pt>
                <c:pt idx="27913">
                  <c:v>0.99977879672919101</c:v>
                </c:pt>
                <c:pt idx="27914">
                  <c:v>0.99978254593717075</c:v>
                </c:pt>
                <c:pt idx="27915">
                  <c:v>0.99977504752121116</c:v>
                </c:pt>
                <c:pt idx="27916">
                  <c:v>0.9997712983132313</c:v>
                </c:pt>
                <c:pt idx="27917">
                  <c:v>0.99975630148131212</c:v>
                </c:pt>
                <c:pt idx="27918">
                  <c:v>0.99973380623343322</c:v>
                </c:pt>
                <c:pt idx="27919">
                  <c:v>0.99975255227333226</c:v>
                </c:pt>
                <c:pt idx="27920">
                  <c:v>0.99976379989727171</c:v>
                </c:pt>
                <c:pt idx="27921">
                  <c:v>0.9997712983132313</c:v>
                </c:pt>
                <c:pt idx="27922">
                  <c:v>0.99978254593717075</c:v>
                </c:pt>
                <c:pt idx="27923">
                  <c:v>0.99979004435313035</c:v>
                </c:pt>
                <c:pt idx="27924">
                  <c:v>0.99978254593717075</c:v>
                </c:pt>
                <c:pt idx="27925">
                  <c:v>0.99979004435313035</c:v>
                </c:pt>
                <c:pt idx="27926">
                  <c:v>0.99978629514515061</c:v>
                </c:pt>
                <c:pt idx="27927">
                  <c:v>0.99973380623343322</c:v>
                </c:pt>
                <c:pt idx="27928">
                  <c:v>0.99975255227333226</c:v>
                </c:pt>
                <c:pt idx="27929">
                  <c:v>0.99976379989727171</c:v>
                </c:pt>
                <c:pt idx="27930">
                  <c:v>0.99977504752121116</c:v>
                </c:pt>
                <c:pt idx="27931">
                  <c:v>0.99978629514515061</c:v>
                </c:pt>
                <c:pt idx="27932">
                  <c:v>0.9997937935611102</c:v>
                </c:pt>
                <c:pt idx="27933">
                  <c:v>0.99979754276909005</c:v>
                </c:pt>
                <c:pt idx="27934">
                  <c:v>0.9998087903930295</c:v>
                </c:pt>
                <c:pt idx="27935">
                  <c:v>0.9998162888089891</c:v>
                </c:pt>
                <c:pt idx="27936">
                  <c:v>0.99974130464939281</c:v>
                </c:pt>
                <c:pt idx="27937">
                  <c:v>0.99975630148131212</c:v>
                </c:pt>
                <c:pt idx="27938">
                  <c:v>0.99976754910525156</c:v>
                </c:pt>
                <c:pt idx="27939">
                  <c:v>0.99977879672919101</c:v>
                </c:pt>
                <c:pt idx="27940">
                  <c:v>0.99979004435313035</c:v>
                </c:pt>
                <c:pt idx="27941">
                  <c:v>0.99980129197706979</c:v>
                </c:pt>
                <c:pt idx="27942">
                  <c:v>0.99981253960100924</c:v>
                </c:pt>
                <c:pt idx="27943">
                  <c:v>0.99982378722494869</c:v>
                </c:pt>
                <c:pt idx="27944">
                  <c:v>0.99983878405686799</c:v>
                </c:pt>
                <c:pt idx="27945">
                  <c:v>0.99984253326484784</c:v>
                </c:pt>
                <c:pt idx="27946">
                  <c:v>0.9998312856409084</c:v>
                </c:pt>
                <c:pt idx="27947">
                  <c:v>0.99981253960100924</c:v>
                </c:pt>
                <c:pt idx="27948">
                  <c:v>0.99980504118504965</c:v>
                </c:pt>
                <c:pt idx="27949">
                  <c:v>0.9997937935611102</c:v>
                </c:pt>
                <c:pt idx="27950">
                  <c:v>0.99978254593717075</c:v>
                </c:pt>
                <c:pt idx="27951">
                  <c:v>0.9997712983132313</c:v>
                </c:pt>
                <c:pt idx="27952">
                  <c:v>0.99976005068929186</c:v>
                </c:pt>
                <c:pt idx="27953">
                  <c:v>0.99974880306535241</c:v>
                </c:pt>
                <c:pt idx="27954">
                  <c:v>0.99981253960100924</c:v>
                </c:pt>
                <c:pt idx="27955">
                  <c:v>0.9998087903930295</c:v>
                </c:pt>
                <c:pt idx="27956">
                  <c:v>0.99980504118504965</c:v>
                </c:pt>
                <c:pt idx="27957">
                  <c:v>0.99979754276909005</c:v>
                </c:pt>
                <c:pt idx="27958">
                  <c:v>0.99978629514515061</c:v>
                </c:pt>
                <c:pt idx="27959">
                  <c:v>0.99977879672919101</c:v>
                </c:pt>
                <c:pt idx="27960">
                  <c:v>0.99976379989727171</c:v>
                </c:pt>
                <c:pt idx="27961">
                  <c:v>0.99975255227333226</c:v>
                </c:pt>
                <c:pt idx="27962">
                  <c:v>0.99974130464939281</c:v>
                </c:pt>
                <c:pt idx="27963">
                  <c:v>0.99979004435313035</c:v>
                </c:pt>
                <c:pt idx="27964">
                  <c:v>0.99979004435313035</c:v>
                </c:pt>
                <c:pt idx="27965">
                  <c:v>0.99979004435313035</c:v>
                </c:pt>
                <c:pt idx="27966">
                  <c:v>0.99979004435313035</c:v>
                </c:pt>
                <c:pt idx="27967">
                  <c:v>0.99977879672919101</c:v>
                </c:pt>
                <c:pt idx="27968">
                  <c:v>0.99977504752121116</c:v>
                </c:pt>
                <c:pt idx="27969">
                  <c:v>0.99976005068929186</c:v>
                </c:pt>
                <c:pt idx="27970">
                  <c:v>0.99975255227333226</c:v>
                </c:pt>
                <c:pt idx="27971">
                  <c:v>0.99973755544141296</c:v>
                </c:pt>
                <c:pt idx="27972">
                  <c:v>0.99976379989727171</c:v>
                </c:pt>
                <c:pt idx="27973">
                  <c:v>0.99977879672919101</c:v>
                </c:pt>
                <c:pt idx="27974">
                  <c:v>0.99977879672919101</c:v>
                </c:pt>
                <c:pt idx="27975">
                  <c:v>0.99977879672919101</c:v>
                </c:pt>
                <c:pt idx="27976">
                  <c:v>0.99977504752121116</c:v>
                </c:pt>
                <c:pt idx="27977">
                  <c:v>0.9997712983132313</c:v>
                </c:pt>
                <c:pt idx="27978">
                  <c:v>0.99976379989727171</c:v>
                </c:pt>
                <c:pt idx="27979">
                  <c:v>0.99975630148131212</c:v>
                </c:pt>
                <c:pt idx="27980">
                  <c:v>0.99974130464939281</c:v>
                </c:pt>
                <c:pt idx="27981">
                  <c:v>0.99974130464939281</c:v>
                </c:pt>
                <c:pt idx="27982">
                  <c:v>0.99975630148131212</c:v>
                </c:pt>
                <c:pt idx="27983">
                  <c:v>0.99976379989727171</c:v>
                </c:pt>
                <c:pt idx="27984">
                  <c:v>0.99976754910525156</c:v>
                </c:pt>
                <c:pt idx="27985">
                  <c:v>0.99977504752121116</c:v>
                </c:pt>
                <c:pt idx="27986">
                  <c:v>0.99977879672919101</c:v>
                </c:pt>
                <c:pt idx="27987">
                  <c:v>0.99976754910525156</c:v>
                </c:pt>
                <c:pt idx="27988">
                  <c:v>0.99975630148131212</c:v>
                </c:pt>
                <c:pt idx="27989">
                  <c:v>0.99974130464939281</c:v>
                </c:pt>
                <c:pt idx="27990">
                  <c:v>0.99973380623343322</c:v>
                </c:pt>
                <c:pt idx="27991">
                  <c:v>0.99974880306535241</c:v>
                </c:pt>
                <c:pt idx="27992">
                  <c:v>0.99976005068929186</c:v>
                </c:pt>
                <c:pt idx="27993">
                  <c:v>0.9997712983132313</c:v>
                </c:pt>
                <c:pt idx="27994">
                  <c:v>0.99977879672919101</c:v>
                </c:pt>
                <c:pt idx="27995">
                  <c:v>0.99978254593717075</c:v>
                </c:pt>
                <c:pt idx="27996">
                  <c:v>0.99977504752121116</c:v>
                </c:pt>
                <c:pt idx="27997">
                  <c:v>0.9997712983132313</c:v>
                </c:pt>
                <c:pt idx="27998">
                  <c:v>0.99975255227333226</c:v>
                </c:pt>
                <c:pt idx="27999">
                  <c:v>0.99973380623343322</c:v>
                </c:pt>
                <c:pt idx="28000">
                  <c:v>0.99975255227333226</c:v>
                </c:pt>
                <c:pt idx="28001">
                  <c:v>0.99976379989727171</c:v>
                </c:pt>
                <c:pt idx="28002">
                  <c:v>0.99977504752121116</c:v>
                </c:pt>
                <c:pt idx="28003">
                  <c:v>0.99978254593717075</c:v>
                </c:pt>
                <c:pt idx="28004">
                  <c:v>0.99979004435313035</c:v>
                </c:pt>
                <c:pt idx="28005">
                  <c:v>0.99978254593717075</c:v>
                </c:pt>
                <c:pt idx="28006">
                  <c:v>0.99979004435313035</c:v>
                </c:pt>
                <c:pt idx="28007">
                  <c:v>0.99977879672919101</c:v>
                </c:pt>
                <c:pt idx="28008">
                  <c:v>0.99973755544141296</c:v>
                </c:pt>
                <c:pt idx="28009">
                  <c:v>0.99975255227333226</c:v>
                </c:pt>
                <c:pt idx="28010">
                  <c:v>0.99976379989727171</c:v>
                </c:pt>
                <c:pt idx="28011">
                  <c:v>0.99977504752121116</c:v>
                </c:pt>
                <c:pt idx="28012">
                  <c:v>0.99978629514515061</c:v>
                </c:pt>
                <c:pt idx="28013">
                  <c:v>0.9997937935611102</c:v>
                </c:pt>
                <c:pt idx="28014">
                  <c:v>0.99979754276909005</c:v>
                </c:pt>
                <c:pt idx="28015">
                  <c:v>0.9998087903930295</c:v>
                </c:pt>
                <c:pt idx="28016">
                  <c:v>0.99981253960100924</c:v>
                </c:pt>
                <c:pt idx="28017">
                  <c:v>0.99974505385737267</c:v>
                </c:pt>
                <c:pt idx="28018">
                  <c:v>0.99975630148131212</c:v>
                </c:pt>
                <c:pt idx="28019">
                  <c:v>0.99976754910525156</c:v>
                </c:pt>
                <c:pt idx="28020">
                  <c:v>0.99977879672919101</c:v>
                </c:pt>
                <c:pt idx="28021">
                  <c:v>0.99979004435313035</c:v>
                </c:pt>
                <c:pt idx="28022">
                  <c:v>0.99980129197706979</c:v>
                </c:pt>
                <c:pt idx="28023">
                  <c:v>0.9998162888089891</c:v>
                </c:pt>
                <c:pt idx="28024">
                  <c:v>0.99982753643292854</c:v>
                </c:pt>
                <c:pt idx="28025">
                  <c:v>0.99984253326484784</c:v>
                </c:pt>
                <c:pt idx="28026">
                  <c:v>0.99985378088878729</c:v>
                </c:pt>
                <c:pt idx="28027">
                  <c:v>0.99982378722494869</c:v>
                </c:pt>
                <c:pt idx="28028">
                  <c:v>0.99981253960100924</c:v>
                </c:pt>
                <c:pt idx="28029">
                  <c:v>0.99980129197706979</c:v>
                </c:pt>
                <c:pt idx="28030">
                  <c:v>0.9997937935611102</c:v>
                </c:pt>
                <c:pt idx="28031">
                  <c:v>0.99978254593717075</c:v>
                </c:pt>
                <c:pt idx="28032">
                  <c:v>0.9997712983132313</c:v>
                </c:pt>
                <c:pt idx="28033">
                  <c:v>0.99976005068929186</c:v>
                </c:pt>
                <c:pt idx="28034">
                  <c:v>0.99974880306535241</c:v>
                </c:pt>
                <c:pt idx="28035">
                  <c:v>0.9998087903930295</c:v>
                </c:pt>
                <c:pt idx="28036">
                  <c:v>0.9998087903930295</c:v>
                </c:pt>
                <c:pt idx="28037">
                  <c:v>0.99980129197706979</c:v>
                </c:pt>
                <c:pt idx="28038">
                  <c:v>0.9997937935611102</c:v>
                </c:pt>
                <c:pt idx="28039">
                  <c:v>0.99978629514515061</c:v>
                </c:pt>
                <c:pt idx="28040">
                  <c:v>0.99977879672919101</c:v>
                </c:pt>
                <c:pt idx="28041">
                  <c:v>0.99976754910525156</c:v>
                </c:pt>
                <c:pt idx="28042">
                  <c:v>0.99975255227333226</c:v>
                </c:pt>
                <c:pt idx="28043">
                  <c:v>0.99974130464939281</c:v>
                </c:pt>
                <c:pt idx="28044">
                  <c:v>0.99977879672919101</c:v>
                </c:pt>
                <c:pt idx="28045">
                  <c:v>0.9997937935611102</c:v>
                </c:pt>
                <c:pt idx="28046">
                  <c:v>0.9997937935611102</c:v>
                </c:pt>
                <c:pt idx="28047">
                  <c:v>0.99978629514515061</c:v>
                </c:pt>
                <c:pt idx="28048">
                  <c:v>0.99977879672919101</c:v>
                </c:pt>
                <c:pt idx="28049">
                  <c:v>0.99977504752121116</c:v>
                </c:pt>
                <c:pt idx="28050">
                  <c:v>0.99976379989727171</c:v>
                </c:pt>
                <c:pt idx="28051">
                  <c:v>0.99974880306535241</c:v>
                </c:pt>
                <c:pt idx="28052">
                  <c:v>0.99973380623343322</c:v>
                </c:pt>
                <c:pt idx="28053">
                  <c:v>0.99975630148131212</c:v>
                </c:pt>
                <c:pt idx="28054">
                  <c:v>0.99976754910525156</c:v>
                </c:pt>
                <c:pt idx="28055">
                  <c:v>0.99978254593717075</c:v>
                </c:pt>
                <c:pt idx="28056">
                  <c:v>0.99977879672919101</c:v>
                </c:pt>
                <c:pt idx="28057">
                  <c:v>0.99977504752121116</c:v>
                </c:pt>
                <c:pt idx="28058">
                  <c:v>0.9997712983132313</c:v>
                </c:pt>
                <c:pt idx="28059">
                  <c:v>0.99976379989727171</c:v>
                </c:pt>
                <c:pt idx="28060">
                  <c:v>0.99975255227333226</c:v>
                </c:pt>
                <c:pt idx="28061">
                  <c:v>0.99973380623343322</c:v>
                </c:pt>
                <c:pt idx="28062">
                  <c:v>0.99973005702545337</c:v>
                </c:pt>
                <c:pt idx="28063">
                  <c:v>0.99974505385737267</c:v>
                </c:pt>
                <c:pt idx="28064">
                  <c:v>0.99976005068929186</c:v>
                </c:pt>
                <c:pt idx="28065">
                  <c:v>0.9997712983132313</c:v>
                </c:pt>
                <c:pt idx="28066">
                  <c:v>0.9997712983132313</c:v>
                </c:pt>
                <c:pt idx="28067">
                  <c:v>0.99977504752121116</c:v>
                </c:pt>
                <c:pt idx="28068">
                  <c:v>0.9997712983132313</c:v>
                </c:pt>
                <c:pt idx="28069">
                  <c:v>0.99975630148131212</c:v>
                </c:pt>
                <c:pt idx="28070">
                  <c:v>0.99973755544141296</c:v>
                </c:pt>
                <c:pt idx="28071">
                  <c:v>0.99973380623343322</c:v>
                </c:pt>
                <c:pt idx="28072">
                  <c:v>0.99974880306535241</c:v>
                </c:pt>
                <c:pt idx="28073">
                  <c:v>0.99976005068929186</c:v>
                </c:pt>
                <c:pt idx="28074">
                  <c:v>0.9997712983132313</c:v>
                </c:pt>
                <c:pt idx="28075">
                  <c:v>0.99977879672919101</c:v>
                </c:pt>
                <c:pt idx="28076">
                  <c:v>0.99978254593717075</c:v>
                </c:pt>
                <c:pt idx="28077">
                  <c:v>0.99978254593717075</c:v>
                </c:pt>
                <c:pt idx="28078">
                  <c:v>0.9997712983132313</c:v>
                </c:pt>
                <c:pt idx="28079">
                  <c:v>0.99975255227333226</c:v>
                </c:pt>
                <c:pt idx="28080">
                  <c:v>0.99973755544141296</c:v>
                </c:pt>
                <c:pt idx="28081">
                  <c:v>0.99975255227333226</c:v>
                </c:pt>
                <c:pt idx="28082">
                  <c:v>0.99976379989727171</c:v>
                </c:pt>
                <c:pt idx="28083">
                  <c:v>0.9997712983132313</c:v>
                </c:pt>
                <c:pt idx="28084">
                  <c:v>0.99978254593717075</c:v>
                </c:pt>
                <c:pt idx="28085">
                  <c:v>0.99978629514515061</c:v>
                </c:pt>
                <c:pt idx="28086">
                  <c:v>0.99979004435313035</c:v>
                </c:pt>
                <c:pt idx="28087">
                  <c:v>0.99979004435313035</c:v>
                </c:pt>
                <c:pt idx="28088">
                  <c:v>0.9997712983132313</c:v>
                </c:pt>
                <c:pt idx="28089">
                  <c:v>0.99973755544141296</c:v>
                </c:pt>
                <c:pt idx="28090">
                  <c:v>0.99975255227333226</c:v>
                </c:pt>
                <c:pt idx="28091">
                  <c:v>0.99976379989727171</c:v>
                </c:pt>
                <c:pt idx="28092">
                  <c:v>0.99977504752121116</c:v>
                </c:pt>
                <c:pt idx="28093">
                  <c:v>0.99978629514515061</c:v>
                </c:pt>
                <c:pt idx="28094">
                  <c:v>0.9997937935611102</c:v>
                </c:pt>
                <c:pt idx="28095">
                  <c:v>0.99980129197706979</c:v>
                </c:pt>
                <c:pt idx="28096">
                  <c:v>0.9998087903930295</c:v>
                </c:pt>
                <c:pt idx="28097">
                  <c:v>0.99980129197706979</c:v>
                </c:pt>
                <c:pt idx="28098">
                  <c:v>0.99974505385737267</c:v>
                </c:pt>
                <c:pt idx="28099">
                  <c:v>0.99975630148131212</c:v>
                </c:pt>
                <c:pt idx="28100">
                  <c:v>0.99976754910525156</c:v>
                </c:pt>
                <c:pt idx="28101">
                  <c:v>0.99977879672919101</c:v>
                </c:pt>
                <c:pt idx="28102">
                  <c:v>0.99979004435313035</c:v>
                </c:pt>
                <c:pt idx="28103">
                  <c:v>0.99980129197706979</c:v>
                </c:pt>
                <c:pt idx="28104">
                  <c:v>0.99981253960100924</c:v>
                </c:pt>
                <c:pt idx="28105">
                  <c:v>0.99982753643292854</c:v>
                </c:pt>
                <c:pt idx="28106">
                  <c:v>0.99984253326484784</c:v>
                </c:pt>
                <c:pt idx="28107">
                  <c:v>0.99984628247282759</c:v>
                </c:pt>
                <c:pt idx="28108">
                  <c:v>0.9998312856409084</c:v>
                </c:pt>
                <c:pt idx="28109">
                  <c:v>0.99981253960100924</c:v>
                </c:pt>
                <c:pt idx="28110">
                  <c:v>0.99980129197706979</c:v>
                </c:pt>
                <c:pt idx="28111">
                  <c:v>0.9997937935611102</c:v>
                </c:pt>
                <c:pt idx="28112">
                  <c:v>0.99978254593717075</c:v>
                </c:pt>
                <c:pt idx="28113">
                  <c:v>0.9997712983132313</c:v>
                </c:pt>
                <c:pt idx="28114">
                  <c:v>0.99975630148131212</c:v>
                </c:pt>
                <c:pt idx="28115">
                  <c:v>0.99974505385737267</c:v>
                </c:pt>
                <c:pt idx="28116">
                  <c:v>0.99981253960100924</c:v>
                </c:pt>
                <c:pt idx="28117">
                  <c:v>0.9998087903930295</c:v>
                </c:pt>
                <c:pt idx="28118">
                  <c:v>0.99980129197706979</c:v>
                </c:pt>
                <c:pt idx="28119">
                  <c:v>0.9997937935611102</c:v>
                </c:pt>
                <c:pt idx="28120">
                  <c:v>0.99979004435313035</c:v>
                </c:pt>
                <c:pt idx="28121">
                  <c:v>0.99977879672919101</c:v>
                </c:pt>
                <c:pt idx="28122">
                  <c:v>0.99976754910525156</c:v>
                </c:pt>
                <c:pt idx="28123">
                  <c:v>0.99975630148131212</c:v>
                </c:pt>
                <c:pt idx="28124">
                  <c:v>0.99974130464939281</c:v>
                </c:pt>
                <c:pt idx="28125">
                  <c:v>0.99979004435313035</c:v>
                </c:pt>
                <c:pt idx="28126">
                  <c:v>0.99980129197706979</c:v>
                </c:pt>
                <c:pt idx="28127">
                  <c:v>0.9997937935611102</c:v>
                </c:pt>
                <c:pt idx="28128">
                  <c:v>0.99978629514515061</c:v>
                </c:pt>
                <c:pt idx="28129">
                  <c:v>0.99978254593717075</c:v>
                </c:pt>
                <c:pt idx="28130">
                  <c:v>0.99977504752121116</c:v>
                </c:pt>
                <c:pt idx="28131">
                  <c:v>0.99976379989727171</c:v>
                </c:pt>
                <c:pt idx="28132">
                  <c:v>0.99975255227333226</c:v>
                </c:pt>
                <c:pt idx="28133">
                  <c:v>0.99973380623343322</c:v>
                </c:pt>
                <c:pt idx="28134">
                  <c:v>0.99976005068929186</c:v>
                </c:pt>
                <c:pt idx="28135">
                  <c:v>0.99977504752121116</c:v>
                </c:pt>
                <c:pt idx="28136">
                  <c:v>0.99978629514515061</c:v>
                </c:pt>
                <c:pt idx="28137">
                  <c:v>0.99977879672919101</c:v>
                </c:pt>
                <c:pt idx="28138">
                  <c:v>0.99977504752121116</c:v>
                </c:pt>
                <c:pt idx="28139">
                  <c:v>0.9997712983132313</c:v>
                </c:pt>
                <c:pt idx="28140">
                  <c:v>0.99976005068929186</c:v>
                </c:pt>
                <c:pt idx="28141">
                  <c:v>0.99974505385737267</c:v>
                </c:pt>
                <c:pt idx="28142">
                  <c:v>0.99973005702545337</c:v>
                </c:pt>
                <c:pt idx="28143">
                  <c:v>0.99973380623343322</c:v>
                </c:pt>
                <c:pt idx="28144">
                  <c:v>0.99974505385737267</c:v>
                </c:pt>
                <c:pt idx="28145">
                  <c:v>0.99976005068929186</c:v>
                </c:pt>
                <c:pt idx="28146">
                  <c:v>0.9997712983132313</c:v>
                </c:pt>
                <c:pt idx="28147">
                  <c:v>0.9997712983132313</c:v>
                </c:pt>
                <c:pt idx="28148">
                  <c:v>0.9997712983132313</c:v>
                </c:pt>
                <c:pt idx="28149">
                  <c:v>0.99977504752121116</c:v>
                </c:pt>
                <c:pt idx="28150">
                  <c:v>0.99975255227333226</c:v>
                </c:pt>
                <c:pt idx="28151">
                  <c:v>0.99973380623343322</c:v>
                </c:pt>
                <c:pt idx="28152">
                  <c:v>0.99973380623343322</c:v>
                </c:pt>
                <c:pt idx="28153">
                  <c:v>0.99974505385737267</c:v>
                </c:pt>
                <c:pt idx="28154">
                  <c:v>0.99976005068929186</c:v>
                </c:pt>
                <c:pt idx="28155">
                  <c:v>0.9997712983132313</c:v>
                </c:pt>
                <c:pt idx="28156">
                  <c:v>0.99977504752121116</c:v>
                </c:pt>
                <c:pt idx="28157">
                  <c:v>0.99977879672919101</c:v>
                </c:pt>
                <c:pt idx="28158">
                  <c:v>0.99978629514515061</c:v>
                </c:pt>
                <c:pt idx="28159">
                  <c:v>0.9997712983132313</c:v>
                </c:pt>
                <c:pt idx="28160">
                  <c:v>0.99975255227333226</c:v>
                </c:pt>
                <c:pt idx="28161">
                  <c:v>0.99973755544141296</c:v>
                </c:pt>
                <c:pt idx="28162">
                  <c:v>0.99974880306535241</c:v>
                </c:pt>
                <c:pt idx="28163">
                  <c:v>0.99976379989727171</c:v>
                </c:pt>
                <c:pt idx="28164">
                  <c:v>0.9997712983132313</c:v>
                </c:pt>
                <c:pt idx="28165">
                  <c:v>0.99977879672919101</c:v>
                </c:pt>
                <c:pt idx="28166">
                  <c:v>0.99978629514515061</c:v>
                </c:pt>
                <c:pt idx="28167">
                  <c:v>0.9997937935611102</c:v>
                </c:pt>
                <c:pt idx="28168">
                  <c:v>0.99979004435313035</c:v>
                </c:pt>
                <c:pt idx="28169">
                  <c:v>0.99977504752121116</c:v>
                </c:pt>
                <c:pt idx="28170">
                  <c:v>0.99973755544141296</c:v>
                </c:pt>
                <c:pt idx="28171">
                  <c:v>0.99975255227333226</c:v>
                </c:pt>
                <c:pt idx="28172">
                  <c:v>0.99976379989727171</c:v>
                </c:pt>
                <c:pt idx="28173">
                  <c:v>0.99977504752121116</c:v>
                </c:pt>
                <c:pt idx="28174">
                  <c:v>0.99978629514515061</c:v>
                </c:pt>
                <c:pt idx="28175">
                  <c:v>0.9997937935611102</c:v>
                </c:pt>
                <c:pt idx="28176">
                  <c:v>0.99980129197706979</c:v>
                </c:pt>
                <c:pt idx="28177">
                  <c:v>0.9998087903930295</c:v>
                </c:pt>
                <c:pt idx="28178">
                  <c:v>0.9998162888089891</c:v>
                </c:pt>
                <c:pt idx="28179">
                  <c:v>0.99974505385737267</c:v>
                </c:pt>
                <c:pt idx="28180">
                  <c:v>0.99975630148131212</c:v>
                </c:pt>
                <c:pt idx="28181">
                  <c:v>0.99976754910525156</c:v>
                </c:pt>
                <c:pt idx="28182">
                  <c:v>0.99977879672919101</c:v>
                </c:pt>
                <c:pt idx="28183">
                  <c:v>0.99979004435313035</c:v>
                </c:pt>
                <c:pt idx="28184">
                  <c:v>0.99980129197706979</c:v>
                </c:pt>
                <c:pt idx="28185">
                  <c:v>0.99981253960100924</c:v>
                </c:pt>
                <c:pt idx="28186">
                  <c:v>0.99982753643292854</c:v>
                </c:pt>
                <c:pt idx="28187">
                  <c:v>0.99984253326484784</c:v>
                </c:pt>
                <c:pt idx="28188">
                  <c:v>0.99983878405686799</c:v>
                </c:pt>
                <c:pt idx="28189">
                  <c:v>0.99982753643292854</c:v>
                </c:pt>
                <c:pt idx="28190">
                  <c:v>0.9998162888089891</c:v>
                </c:pt>
                <c:pt idx="28191">
                  <c:v>0.99980129197706979</c:v>
                </c:pt>
                <c:pt idx="28192">
                  <c:v>0.99979004435313035</c:v>
                </c:pt>
                <c:pt idx="28193">
                  <c:v>0.99978254593717075</c:v>
                </c:pt>
                <c:pt idx="28194">
                  <c:v>0.9997712983132313</c:v>
                </c:pt>
                <c:pt idx="28195">
                  <c:v>0.99976005068929186</c:v>
                </c:pt>
                <c:pt idx="28196">
                  <c:v>0.99974505385737267</c:v>
                </c:pt>
                <c:pt idx="28197">
                  <c:v>0.9998162888089891</c:v>
                </c:pt>
                <c:pt idx="28198">
                  <c:v>0.9998087903930295</c:v>
                </c:pt>
                <c:pt idx="28199">
                  <c:v>0.99980129197706979</c:v>
                </c:pt>
                <c:pt idx="28200">
                  <c:v>0.9997937935611102</c:v>
                </c:pt>
                <c:pt idx="28201">
                  <c:v>0.99978629514515061</c:v>
                </c:pt>
                <c:pt idx="28202">
                  <c:v>0.99977879672919101</c:v>
                </c:pt>
                <c:pt idx="28203">
                  <c:v>0.99976754910525156</c:v>
                </c:pt>
                <c:pt idx="28204">
                  <c:v>0.99975630148131212</c:v>
                </c:pt>
                <c:pt idx="28205">
                  <c:v>0.99974130464939281</c:v>
                </c:pt>
                <c:pt idx="28206">
                  <c:v>0.99979004435313035</c:v>
                </c:pt>
                <c:pt idx="28207">
                  <c:v>0.99979754276909005</c:v>
                </c:pt>
                <c:pt idx="28208">
                  <c:v>0.99978629514515061</c:v>
                </c:pt>
                <c:pt idx="28209">
                  <c:v>0.99978629514515061</c:v>
                </c:pt>
                <c:pt idx="28210">
                  <c:v>0.99978254593717075</c:v>
                </c:pt>
                <c:pt idx="28211">
                  <c:v>0.99977504752121116</c:v>
                </c:pt>
                <c:pt idx="28212">
                  <c:v>0.99976379989727171</c:v>
                </c:pt>
                <c:pt idx="28213">
                  <c:v>0.99975255227333226</c:v>
                </c:pt>
                <c:pt idx="28214">
                  <c:v>0.99973380623343322</c:v>
                </c:pt>
                <c:pt idx="28215">
                  <c:v>0.99976005068929186</c:v>
                </c:pt>
                <c:pt idx="28216">
                  <c:v>0.99977504752121116</c:v>
                </c:pt>
                <c:pt idx="28217">
                  <c:v>0.99977504752121116</c:v>
                </c:pt>
                <c:pt idx="28218">
                  <c:v>0.99977879672919101</c:v>
                </c:pt>
                <c:pt idx="28219">
                  <c:v>0.99977879672919101</c:v>
                </c:pt>
                <c:pt idx="28220">
                  <c:v>0.99977504752121116</c:v>
                </c:pt>
                <c:pt idx="28221">
                  <c:v>0.99976379989727171</c:v>
                </c:pt>
                <c:pt idx="28222">
                  <c:v>0.99974505385737267</c:v>
                </c:pt>
                <c:pt idx="28223">
                  <c:v>0.99973005702545337</c:v>
                </c:pt>
                <c:pt idx="28224">
                  <c:v>0.99973380623343322</c:v>
                </c:pt>
                <c:pt idx="28225">
                  <c:v>0.99974880306535241</c:v>
                </c:pt>
                <c:pt idx="28226">
                  <c:v>0.99976379989727171</c:v>
                </c:pt>
                <c:pt idx="28227">
                  <c:v>0.99976754910525156</c:v>
                </c:pt>
                <c:pt idx="28228">
                  <c:v>0.99977504752121116</c:v>
                </c:pt>
                <c:pt idx="28229">
                  <c:v>0.9997712983132313</c:v>
                </c:pt>
                <c:pt idx="28230">
                  <c:v>0.9997712983132313</c:v>
                </c:pt>
                <c:pt idx="28231">
                  <c:v>0.99975630148131212</c:v>
                </c:pt>
                <c:pt idx="28232">
                  <c:v>0.99973380623343322</c:v>
                </c:pt>
                <c:pt idx="28233">
                  <c:v>0.99971880940151392</c:v>
                </c:pt>
                <c:pt idx="28234">
                  <c:v>0.99974880306535241</c:v>
                </c:pt>
                <c:pt idx="28235">
                  <c:v>0.99976379989727171</c:v>
                </c:pt>
                <c:pt idx="28236">
                  <c:v>0.99976754910525156</c:v>
                </c:pt>
                <c:pt idx="28237">
                  <c:v>0.99977504752121116</c:v>
                </c:pt>
                <c:pt idx="28238">
                  <c:v>0.99977879672919101</c:v>
                </c:pt>
                <c:pt idx="28239">
                  <c:v>0.99978254593717075</c:v>
                </c:pt>
                <c:pt idx="28240">
                  <c:v>0.9997712983132313</c:v>
                </c:pt>
                <c:pt idx="28241">
                  <c:v>0.99975255227333226</c:v>
                </c:pt>
                <c:pt idx="28242">
                  <c:v>0.99972630781747351</c:v>
                </c:pt>
                <c:pt idx="28243">
                  <c:v>0.99974505385737267</c:v>
                </c:pt>
                <c:pt idx="28244">
                  <c:v>0.99976379989727171</c:v>
                </c:pt>
                <c:pt idx="28245">
                  <c:v>0.9997712983132313</c:v>
                </c:pt>
                <c:pt idx="28246">
                  <c:v>0.99977879672919101</c:v>
                </c:pt>
                <c:pt idx="28247">
                  <c:v>0.99978629514515061</c:v>
                </c:pt>
                <c:pt idx="28248">
                  <c:v>0.9997937935611102</c:v>
                </c:pt>
                <c:pt idx="28249">
                  <c:v>0.99979004435313035</c:v>
                </c:pt>
                <c:pt idx="28250">
                  <c:v>0.99978629514515061</c:v>
                </c:pt>
                <c:pt idx="28251">
                  <c:v>0.99973755544141296</c:v>
                </c:pt>
                <c:pt idx="28252">
                  <c:v>0.99975255227333226</c:v>
                </c:pt>
                <c:pt idx="28253">
                  <c:v>0.99976379989727171</c:v>
                </c:pt>
                <c:pt idx="28254">
                  <c:v>0.99977504752121116</c:v>
                </c:pt>
                <c:pt idx="28255">
                  <c:v>0.99978254593717075</c:v>
                </c:pt>
                <c:pt idx="28256">
                  <c:v>0.9997937935611102</c:v>
                </c:pt>
                <c:pt idx="28257">
                  <c:v>0.99980129197706979</c:v>
                </c:pt>
                <c:pt idx="28258">
                  <c:v>0.9998087903930295</c:v>
                </c:pt>
                <c:pt idx="28259">
                  <c:v>0.99982003801696895</c:v>
                </c:pt>
                <c:pt idx="28260">
                  <c:v>0.99974505385737267</c:v>
                </c:pt>
                <c:pt idx="28261">
                  <c:v>0.99975630148131212</c:v>
                </c:pt>
                <c:pt idx="28262">
                  <c:v>0.9997712983132313</c:v>
                </c:pt>
                <c:pt idx="28263">
                  <c:v>0.99977879672919101</c:v>
                </c:pt>
                <c:pt idx="28264">
                  <c:v>0.99979004435313035</c:v>
                </c:pt>
                <c:pt idx="28265">
                  <c:v>0.99980129197706979</c:v>
                </c:pt>
                <c:pt idx="28266">
                  <c:v>0.99981253960100924</c:v>
                </c:pt>
                <c:pt idx="28267">
                  <c:v>0.99982753643292854</c:v>
                </c:pt>
                <c:pt idx="28268">
                  <c:v>0.99984253326484784</c:v>
                </c:pt>
                <c:pt idx="28269">
                  <c:v>0.99983878405686799</c:v>
                </c:pt>
                <c:pt idx="28270">
                  <c:v>0.99982753643292854</c:v>
                </c:pt>
                <c:pt idx="28271">
                  <c:v>0.99981253960100924</c:v>
                </c:pt>
                <c:pt idx="28272">
                  <c:v>0.99980129197706979</c:v>
                </c:pt>
                <c:pt idx="28273">
                  <c:v>0.99979004435313035</c:v>
                </c:pt>
                <c:pt idx="28274">
                  <c:v>0.99978254593717075</c:v>
                </c:pt>
                <c:pt idx="28275">
                  <c:v>0.9997712983132313</c:v>
                </c:pt>
                <c:pt idx="28276">
                  <c:v>0.99976005068929186</c:v>
                </c:pt>
                <c:pt idx="28277">
                  <c:v>0.99974505385737267</c:v>
                </c:pt>
                <c:pt idx="28278">
                  <c:v>0.9998162888089891</c:v>
                </c:pt>
                <c:pt idx="28279">
                  <c:v>0.9998087903930295</c:v>
                </c:pt>
                <c:pt idx="28280">
                  <c:v>0.99980129197706979</c:v>
                </c:pt>
                <c:pt idx="28281">
                  <c:v>0.9997937935611102</c:v>
                </c:pt>
                <c:pt idx="28282">
                  <c:v>0.99978629514515061</c:v>
                </c:pt>
                <c:pt idx="28283">
                  <c:v>0.99977879672919101</c:v>
                </c:pt>
                <c:pt idx="28284">
                  <c:v>0.99976754910525156</c:v>
                </c:pt>
                <c:pt idx="28285">
                  <c:v>0.99975630148131212</c:v>
                </c:pt>
                <c:pt idx="28286">
                  <c:v>0.99974130464939281</c:v>
                </c:pt>
                <c:pt idx="28287">
                  <c:v>0.99979004435313035</c:v>
                </c:pt>
                <c:pt idx="28288">
                  <c:v>0.99979004435313035</c:v>
                </c:pt>
                <c:pt idx="28289">
                  <c:v>0.99978254593717075</c:v>
                </c:pt>
                <c:pt idx="28290">
                  <c:v>0.99978629514515061</c:v>
                </c:pt>
                <c:pt idx="28291">
                  <c:v>0.99978629514515061</c:v>
                </c:pt>
                <c:pt idx="28292">
                  <c:v>0.99977504752121116</c:v>
                </c:pt>
                <c:pt idx="28293">
                  <c:v>0.99976379989727171</c:v>
                </c:pt>
                <c:pt idx="28294">
                  <c:v>0.99974880306535241</c:v>
                </c:pt>
                <c:pt idx="28295">
                  <c:v>0.99973380623343322</c:v>
                </c:pt>
                <c:pt idx="28296">
                  <c:v>0.99975630148131212</c:v>
                </c:pt>
                <c:pt idx="28297">
                  <c:v>0.99977504752121116</c:v>
                </c:pt>
                <c:pt idx="28298">
                  <c:v>0.9997712983132313</c:v>
                </c:pt>
                <c:pt idx="28299">
                  <c:v>0.99977504752121116</c:v>
                </c:pt>
                <c:pt idx="28300">
                  <c:v>0.99978254593717075</c:v>
                </c:pt>
                <c:pt idx="28301">
                  <c:v>0.99977504752121116</c:v>
                </c:pt>
                <c:pt idx="28302">
                  <c:v>0.99976379989727171</c:v>
                </c:pt>
                <c:pt idx="28303">
                  <c:v>0.99974880306535241</c:v>
                </c:pt>
                <c:pt idx="28304">
                  <c:v>0.99973380623343322</c:v>
                </c:pt>
                <c:pt idx="28305">
                  <c:v>0.99972630781747351</c:v>
                </c:pt>
                <c:pt idx="28306">
                  <c:v>0.99975255227333226</c:v>
                </c:pt>
                <c:pt idx="28307">
                  <c:v>0.99976379989727171</c:v>
                </c:pt>
                <c:pt idx="28308">
                  <c:v>0.99976754910525156</c:v>
                </c:pt>
                <c:pt idx="28309">
                  <c:v>0.99977504752121116</c:v>
                </c:pt>
                <c:pt idx="28310">
                  <c:v>0.99977504752121116</c:v>
                </c:pt>
                <c:pt idx="28311">
                  <c:v>0.99976005068929186</c:v>
                </c:pt>
                <c:pt idx="28312">
                  <c:v>0.99975255227333226</c:v>
                </c:pt>
                <c:pt idx="28313">
                  <c:v>0.99973755544141296</c:v>
                </c:pt>
                <c:pt idx="28314">
                  <c:v>0.99971131098555432</c:v>
                </c:pt>
                <c:pt idx="28315">
                  <c:v>0.99974505385737267</c:v>
                </c:pt>
                <c:pt idx="28316">
                  <c:v>0.99976379989727171</c:v>
                </c:pt>
                <c:pt idx="28317">
                  <c:v>0.99976754910525156</c:v>
                </c:pt>
                <c:pt idx="28318">
                  <c:v>0.9997712983132313</c:v>
                </c:pt>
                <c:pt idx="28319">
                  <c:v>0.99977879672919101</c:v>
                </c:pt>
                <c:pt idx="28320">
                  <c:v>0.99977879672919101</c:v>
                </c:pt>
                <c:pt idx="28321">
                  <c:v>0.9997712983132313</c:v>
                </c:pt>
                <c:pt idx="28322">
                  <c:v>0.99975630148131212</c:v>
                </c:pt>
                <c:pt idx="28323">
                  <c:v>0.99971131098555432</c:v>
                </c:pt>
                <c:pt idx="28324">
                  <c:v>0.99974505385737267</c:v>
                </c:pt>
                <c:pt idx="28325">
                  <c:v>0.99976379989727171</c:v>
                </c:pt>
                <c:pt idx="28326">
                  <c:v>0.99976754910525156</c:v>
                </c:pt>
                <c:pt idx="28327">
                  <c:v>0.99977504752121116</c:v>
                </c:pt>
                <c:pt idx="28328">
                  <c:v>0.99978629514515061</c:v>
                </c:pt>
                <c:pt idx="28329">
                  <c:v>0.99979004435313035</c:v>
                </c:pt>
                <c:pt idx="28330">
                  <c:v>0.99979004435313035</c:v>
                </c:pt>
                <c:pt idx="28331">
                  <c:v>0.99979004435313035</c:v>
                </c:pt>
                <c:pt idx="28332">
                  <c:v>0.99973005702545337</c:v>
                </c:pt>
                <c:pt idx="28333">
                  <c:v>0.99975255227333226</c:v>
                </c:pt>
                <c:pt idx="28334">
                  <c:v>0.99976379989727171</c:v>
                </c:pt>
                <c:pt idx="28335">
                  <c:v>0.99977504752121116</c:v>
                </c:pt>
                <c:pt idx="28336">
                  <c:v>0.99978254593717075</c:v>
                </c:pt>
                <c:pt idx="28337">
                  <c:v>0.9997937935611102</c:v>
                </c:pt>
                <c:pt idx="28338">
                  <c:v>0.9997937935611102</c:v>
                </c:pt>
                <c:pt idx="28339">
                  <c:v>0.9998087903930295</c:v>
                </c:pt>
                <c:pt idx="28340">
                  <c:v>0.99982003801696895</c:v>
                </c:pt>
                <c:pt idx="28341">
                  <c:v>0.99974505385737267</c:v>
                </c:pt>
                <c:pt idx="28342">
                  <c:v>0.99975630148131212</c:v>
                </c:pt>
                <c:pt idx="28343">
                  <c:v>0.9997712983132313</c:v>
                </c:pt>
                <c:pt idx="28344">
                  <c:v>0.99977879672919101</c:v>
                </c:pt>
                <c:pt idx="28345">
                  <c:v>0.99979004435313035</c:v>
                </c:pt>
                <c:pt idx="28346">
                  <c:v>0.99980129197706979</c:v>
                </c:pt>
                <c:pt idx="28347">
                  <c:v>0.99981253960100924</c:v>
                </c:pt>
                <c:pt idx="28348">
                  <c:v>0.99982753643292854</c:v>
                </c:pt>
                <c:pt idx="28349">
                  <c:v>0.99983878405686799</c:v>
                </c:pt>
                <c:pt idx="28350">
                  <c:v>0.99984253326484784</c:v>
                </c:pt>
                <c:pt idx="28351">
                  <c:v>0.9998312856409084</c:v>
                </c:pt>
                <c:pt idx="28352">
                  <c:v>0.99981253960100924</c:v>
                </c:pt>
                <c:pt idx="28353">
                  <c:v>0.99980129197706979</c:v>
                </c:pt>
                <c:pt idx="28354">
                  <c:v>0.99979004435313035</c:v>
                </c:pt>
                <c:pt idx="28355">
                  <c:v>0.99978254593717075</c:v>
                </c:pt>
                <c:pt idx="28356">
                  <c:v>0.9997712983132313</c:v>
                </c:pt>
                <c:pt idx="28357">
                  <c:v>0.99976005068929186</c:v>
                </c:pt>
                <c:pt idx="28358">
                  <c:v>0.99974880306535241</c:v>
                </c:pt>
                <c:pt idx="28359">
                  <c:v>0.9998162888089891</c:v>
                </c:pt>
                <c:pt idx="28360">
                  <c:v>0.9998087903930295</c:v>
                </c:pt>
                <c:pt idx="28361">
                  <c:v>0.99980504118504965</c:v>
                </c:pt>
                <c:pt idx="28362">
                  <c:v>0.9997937935611102</c:v>
                </c:pt>
                <c:pt idx="28363">
                  <c:v>0.99978629514515061</c:v>
                </c:pt>
                <c:pt idx="28364">
                  <c:v>0.99977879672919101</c:v>
                </c:pt>
                <c:pt idx="28365">
                  <c:v>0.99976754910525156</c:v>
                </c:pt>
                <c:pt idx="28366">
                  <c:v>0.99975255227333226</c:v>
                </c:pt>
                <c:pt idx="28367">
                  <c:v>0.99974130464939281</c:v>
                </c:pt>
                <c:pt idx="28368">
                  <c:v>0.99979754276909005</c:v>
                </c:pt>
                <c:pt idx="28369">
                  <c:v>0.99979004435313035</c:v>
                </c:pt>
                <c:pt idx="28370">
                  <c:v>0.99978629514515061</c:v>
                </c:pt>
                <c:pt idx="28371">
                  <c:v>0.99978629514515061</c:v>
                </c:pt>
                <c:pt idx="28372">
                  <c:v>0.99978254593717075</c:v>
                </c:pt>
                <c:pt idx="28373">
                  <c:v>0.99977504752121116</c:v>
                </c:pt>
                <c:pt idx="28374">
                  <c:v>0.99976379989727171</c:v>
                </c:pt>
                <c:pt idx="28375">
                  <c:v>0.99974880306535241</c:v>
                </c:pt>
                <c:pt idx="28376">
                  <c:v>0.99973755544141296</c:v>
                </c:pt>
                <c:pt idx="28377">
                  <c:v>0.99976005068929186</c:v>
                </c:pt>
                <c:pt idx="28378">
                  <c:v>0.9997712983132313</c:v>
                </c:pt>
                <c:pt idx="28379">
                  <c:v>0.9997712983132313</c:v>
                </c:pt>
                <c:pt idx="28380">
                  <c:v>0.99977504752121116</c:v>
                </c:pt>
                <c:pt idx="28381">
                  <c:v>0.99977879672919101</c:v>
                </c:pt>
                <c:pt idx="28382">
                  <c:v>0.99977504752121116</c:v>
                </c:pt>
                <c:pt idx="28383">
                  <c:v>0.99976005068929186</c:v>
                </c:pt>
                <c:pt idx="28384">
                  <c:v>0.99974880306535241</c:v>
                </c:pt>
                <c:pt idx="28385">
                  <c:v>0.99973380623343322</c:v>
                </c:pt>
                <c:pt idx="28386">
                  <c:v>0.99971880940151392</c:v>
                </c:pt>
                <c:pt idx="28387">
                  <c:v>0.99975255227333226</c:v>
                </c:pt>
                <c:pt idx="28388">
                  <c:v>0.99976379989727171</c:v>
                </c:pt>
                <c:pt idx="28389">
                  <c:v>0.99976754910525156</c:v>
                </c:pt>
                <c:pt idx="28390">
                  <c:v>0.9997712983132313</c:v>
                </c:pt>
                <c:pt idx="28391">
                  <c:v>0.99977504752121116</c:v>
                </c:pt>
                <c:pt idx="28392">
                  <c:v>0.99976005068929186</c:v>
                </c:pt>
                <c:pt idx="28393">
                  <c:v>0.99974505385737267</c:v>
                </c:pt>
                <c:pt idx="28394">
                  <c:v>0.99973380623343322</c:v>
                </c:pt>
                <c:pt idx="28395">
                  <c:v>0.99972255860949377</c:v>
                </c:pt>
                <c:pt idx="28396">
                  <c:v>0.99975255227333226</c:v>
                </c:pt>
                <c:pt idx="28397">
                  <c:v>0.99976379989727171</c:v>
                </c:pt>
                <c:pt idx="28398">
                  <c:v>0.99976754910525156</c:v>
                </c:pt>
                <c:pt idx="28399">
                  <c:v>0.9997712983132313</c:v>
                </c:pt>
                <c:pt idx="28400">
                  <c:v>0.99977879672919101</c:v>
                </c:pt>
                <c:pt idx="28401">
                  <c:v>0.99977504752121116</c:v>
                </c:pt>
                <c:pt idx="28402">
                  <c:v>0.99976754910525156</c:v>
                </c:pt>
                <c:pt idx="28403">
                  <c:v>0.99975630148131212</c:v>
                </c:pt>
                <c:pt idx="28404">
                  <c:v>0.99972630781747351</c:v>
                </c:pt>
                <c:pt idx="28405">
                  <c:v>0.99975255227333226</c:v>
                </c:pt>
                <c:pt idx="28406">
                  <c:v>0.99976754910525156</c:v>
                </c:pt>
                <c:pt idx="28407">
                  <c:v>0.9997712983132313</c:v>
                </c:pt>
                <c:pt idx="28408">
                  <c:v>0.99977504752121116</c:v>
                </c:pt>
                <c:pt idx="28409">
                  <c:v>0.99978254593717075</c:v>
                </c:pt>
                <c:pt idx="28410">
                  <c:v>0.99978629514515061</c:v>
                </c:pt>
                <c:pt idx="28411">
                  <c:v>0.99979004435313035</c:v>
                </c:pt>
                <c:pt idx="28412">
                  <c:v>0.99978629514515061</c:v>
                </c:pt>
                <c:pt idx="28413">
                  <c:v>0.99973005702545337</c:v>
                </c:pt>
                <c:pt idx="28414">
                  <c:v>0.99975255227333226</c:v>
                </c:pt>
                <c:pt idx="28415">
                  <c:v>0.99976379989727171</c:v>
                </c:pt>
                <c:pt idx="28416">
                  <c:v>0.99977504752121116</c:v>
                </c:pt>
                <c:pt idx="28417">
                  <c:v>0.99978254593717075</c:v>
                </c:pt>
                <c:pt idx="28418">
                  <c:v>0.99979004435313035</c:v>
                </c:pt>
                <c:pt idx="28419">
                  <c:v>0.9997937935611102</c:v>
                </c:pt>
                <c:pt idx="28420">
                  <c:v>0.99980504118504965</c:v>
                </c:pt>
                <c:pt idx="28421">
                  <c:v>0.9998162888089891</c:v>
                </c:pt>
                <c:pt idx="28422">
                  <c:v>0.99974505385737267</c:v>
                </c:pt>
                <c:pt idx="28423">
                  <c:v>0.99975630148131212</c:v>
                </c:pt>
                <c:pt idx="28424">
                  <c:v>0.99976754910525156</c:v>
                </c:pt>
                <c:pt idx="28425">
                  <c:v>0.99977879672919101</c:v>
                </c:pt>
                <c:pt idx="28426">
                  <c:v>0.99979004435313035</c:v>
                </c:pt>
                <c:pt idx="28427">
                  <c:v>0.99979754276909005</c:v>
                </c:pt>
                <c:pt idx="28428">
                  <c:v>0.99981253960100924</c:v>
                </c:pt>
                <c:pt idx="28429">
                  <c:v>0.99982378722494869</c:v>
                </c:pt>
                <c:pt idx="28430">
                  <c:v>0.99983878405686799</c:v>
                </c:pt>
                <c:pt idx="28431">
                  <c:v>0.99983878405686799</c:v>
                </c:pt>
                <c:pt idx="28432">
                  <c:v>0.9998312856409084</c:v>
                </c:pt>
                <c:pt idx="28433">
                  <c:v>0.99981253960100924</c:v>
                </c:pt>
                <c:pt idx="28434">
                  <c:v>0.99980504118504965</c:v>
                </c:pt>
                <c:pt idx="28435">
                  <c:v>0.99979004435313035</c:v>
                </c:pt>
                <c:pt idx="28436">
                  <c:v>0.99978254593717075</c:v>
                </c:pt>
                <c:pt idx="28437">
                  <c:v>0.9997712983132313</c:v>
                </c:pt>
                <c:pt idx="28438">
                  <c:v>0.99976005068929186</c:v>
                </c:pt>
                <c:pt idx="28439">
                  <c:v>0.99974880306535241</c:v>
                </c:pt>
                <c:pt idx="28440">
                  <c:v>0.9998162888089891</c:v>
                </c:pt>
                <c:pt idx="28441">
                  <c:v>0.9998087903930295</c:v>
                </c:pt>
                <c:pt idx="28442">
                  <c:v>0.99980504118504965</c:v>
                </c:pt>
                <c:pt idx="28443">
                  <c:v>0.9997937935611102</c:v>
                </c:pt>
                <c:pt idx="28444">
                  <c:v>0.99978629514515061</c:v>
                </c:pt>
                <c:pt idx="28445">
                  <c:v>0.99977504752121116</c:v>
                </c:pt>
                <c:pt idx="28446">
                  <c:v>0.99976754910525156</c:v>
                </c:pt>
                <c:pt idx="28447">
                  <c:v>0.99975255227333226</c:v>
                </c:pt>
                <c:pt idx="28448">
                  <c:v>0.99974130464939281</c:v>
                </c:pt>
                <c:pt idx="28449">
                  <c:v>0.99979754276909005</c:v>
                </c:pt>
                <c:pt idx="28450">
                  <c:v>0.99979004435313035</c:v>
                </c:pt>
                <c:pt idx="28451">
                  <c:v>0.99979004435313035</c:v>
                </c:pt>
                <c:pt idx="28452">
                  <c:v>0.99978629514515061</c:v>
                </c:pt>
                <c:pt idx="28453">
                  <c:v>0.99977879672919101</c:v>
                </c:pt>
                <c:pt idx="28454">
                  <c:v>0.99977504752121116</c:v>
                </c:pt>
                <c:pt idx="28455">
                  <c:v>0.99976379989727171</c:v>
                </c:pt>
                <c:pt idx="28456">
                  <c:v>0.99975255227333226</c:v>
                </c:pt>
                <c:pt idx="28457">
                  <c:v>0.99973755544141296</c:v>
                </c:pt>
                <c:pt idx="28458">
                  <c:v>0.99975630148131212</c:v>
                </c:pt>
                <c:pt idx="28459">
                  <c:v>0.9997712983132313</c:v>
                </c:pt>
                <c:pt idx="28460">
                  <c:v>0.99977504752121116</c:v>
                </c:pt>
                <c:pt idx="28461">
                  <c:v>0.99977504752121116</c:v>
                </c:pt>
                <c:pt idx="28462">
                  <c:v>0.99977504752121116</c:v>
                </c:pt>
                <c:pt idx="28463">
                  <c:v>0.9997712983132313</c:v>
                </c:pt>
                <c:pt idx="28464">
                  <c:v>0.99976379989727171</c:v>
                </c:pt>
                <c:pt idx="28465">
                  <c:v>0.99975255227333226</c:v>
                </c:pt>
                <c:pt idx="28466">
                  <c:v>0.99973755544141296</c:v>
                </c:pt>
                <c:pt idx="28467">
                  <c:v>0.99972630781747351</c:v>
                </c:pt>
                <c:pt idx="28468">
                  <c:v>0.99975255227333226</c:v>
                </c:pt>
                <c:pt idx="28469">
                  <c:v>0.99976379989727171</c:v>
                </c:pt>
                <c:pt idx="28470">
                  <c:v>0.99976754910525156</c:v>
                </c:pt>
                <c:pt idx="28471">
                  <c:v>0.9997712983132313</c:v>
                </c:pt>
                <c:pt idx="28472">
                  <c:v>0.99976754910525156</c:v>
                </c:pt>
                <c:pt idx="28473">
                  <c:v>0.99976379989727171</c:v>
                </c:pt>
                <c:pt idx="28474">
                  <c:v>0.99975255227333226</c:v>
                </c:pt>
                <c:pt idx="28475">
                  <c:v>0.99973755544141296</c:v>
                </c:pt>
                <c:pt idx="28476">
                  <c:v>0.99973005702545337</c:v>
                </c:pt>
                <c:pt idx="28477">
                  <c:v>0.99975255227333226</c:v>
                </c:pt>
                <c:pt idx="28478">
                  <c:v>0.99976379989727171</c:v>
                </c:pt>
                <c:pt idx="28479">
                  <c:v>0.99976754910525156</c:v>
                </c:pt>
                <c:pt idx="28480">
                  <c:v>0.9997712983132313</c:v>
                </c:pt>
                <c:pt idx="28481">
                  <c:v>0.9997712983132313</c:v>
                </c:pt>
                <c:pt idx="28482">
                  <c:v>0.9997712983132313</c:v>
                </c:pt>
                <c:pt idx="28483">
                  <c:v>0.9997712983132313</c:v>
                </c:pt>
                <c:pt idx="28484">
                  <c:v>0.99976005068929186</c:v>
                </c:pt>
                <c:pt idx="28485">
                  <c:v>0.99973380623343322</c:v>
                </c:pt>
                <c:pt idx="28486">
                  <c:v>0.99975255227333226</c:v>
                </c:pt>
                <c:pt idx="28487">
                  <c:v>0.99976379989727171</c:v>
                </c:pt>
                <c:pt idx="28488">
                  <c:v>0.9997712983132313</c:v>
                </c:pt>
                <c:pt idx="28489">
                  <c:v>0.99977504752121116</c:v>
                </c:pt>
                <c:pt idx="28490">
                  <c:v>0.99978254593717075</c:v>
                </c:pt>
                <c:pt idx="28491">
                  <c:v>0.99978629514515061</c:v>
                </c:pt>
                <c:pt idx="28492">
                  <c:v>0.99978629514515061</c:v>
                </c:pt>
                <c:pt idx="28493">
                  <c:v>0.99978254593717075</c:v>
                </c:pt>
                <c:pt idx="28494">
                  <c:v>0.99973755544141296</c:v>
                </c:pt>
                <c:pt idx="28495">
                  <c:v>0.99975255227333226</c:v>
                </c:pt>
                <c:pt idx="28496">
                  <c:v>0.99976379989727171</c:v>
                </c:pt>
                <c:pt idx="28497">
                  <c:v>0.99977504752121116</c:v>
                </c:pt>
                <c:pt idx="28498">
                  <c:v>0.99978254593717075</c:v>
                </c:pt>
                <c:pt idx="28499">
                  <c:v>0.99979004435313035</c:v>
                </c:pt>
                <c:pt idx="28500">
                  <c:v>0.99979754276909005</c:v>
                </c:pt>
                <c:pt idx="28501">
                  <c:v>0.99980504118504965</c:v>
                </c:pt>
                <c:pt idx="28502">
                  <c:v>0.9998087903930295</c:v>
                </c:pt>
                <c:pt idx="28503">
                  <c:v>0.99974505385737267</c:v>
                </c:pt>
                <c:pt idx="28504">
                  <c:v>0.99975630148131212</c:v>
                </c:pt>
                <c:pt idx="28505">
                  <c:v>0.99976754910525156</c:v>
                </c:pt>
                <c:pt idx="28506">
                  <c:v>0.99977879672919101</c:v>
                </c:pt>
                <c:pt idx="28507">
                  <c:v>0.99979004435313035</c:v>
                </c:pt>
                <c:pt idx="28508">
                  <c:v>0.99979754276909005</c:v>
                </c:pt>
                <c:pt idx="28509">
                  <c:v>0.99981253960100924</c:v>
                </c:pt>
                <c:pt idx="28510">
                  <c:v>0.99982378722494869</c:v>
                </c:pt>
                <c:pt idx="28511">
                  <c:v>0.99984253326484784</c:v>
                </c:pt>
                <c:pt idx="28512">
                  <c:v>0.99985003168080744</c:v>
                </c:pt>
                <c:pt idx="28513">
                  <c:v>0.9998312856409084</c:v>
                </c:pt>
                <c:pt idx="28514">
                  <c:v>0.99981253960100924</c:v>
                </c:pt>
                <c:pt idx="28515">
                  <c:v>0.99980504118504965</c:v>
                </c:pt>
                <c:pt idx="28516">
                  <c:v>0.9997937935611102</c:v>
                </c:pt>
                <c:pt idx="28517">
                  <c:v>0.99978254593717075</c:v>
                </c:pt>
                <c:pt idx="28518">
                  <c:v>0.9997712983132313</c:v>
                </c:pt>
                <c:pt idx="28519">
                  <c:v>0.99975630148131212</c:v>
                </c:pt>
                <c:pt idx="28520">
                  <c:v>0.99974880306535241</c:v>
                </c:pt>
                <c:pt idx="28521">
                  <c:v>0.9998162888089891</c:v>
                </c:pt>
                <c:pt idx="28522">
                  <c:v>0.9998087903930295</c:v>
                </c:pt>
                <c:pt idx="28523">
                  <c:v>0.99980504118504965</c:v>
                </c:pt>
                <c:pt idx="28524">
                  <c:v>0.9997937935611102</c:v>
                </c:pt>
                <c:pt idx="28525">
                  <c:v>0.99978629514515061</c:v>
                </c:pt>
                <c:pt idx="28526">
                  <c:v>0.99977504752121116</c:v>
                </c:pt>
                <c:pt idx="28527">
                  <c:v>0.99976379989727171</c:v>
                </c:pt>
                <c:pt idx="28528">
                  <c:v>0.99975255227333226</c:v>
                </c:pt>
                <c:pt idx="28529">
                  <c:v>0.99974130464939281</c:v>
                </c:pt>
                <c:pt idx="28530">
                  <c:v>0.99978629514515061</c:v>
                </c:pt>
                <c:pt idx="28531">
                  <c:v>0.99979004435313035</c:v>
                </c:pt>
                <c:pt idx="28532">
                  <c:v>0.99979004435313035</c:v>
                </c:pt>
                <c:pt idx="28533">
                  <c:v>0.99978629514515061</c:v>
                </c:pt>
                <c:pt idx="28534">
                  <c:v>0.99977879672919101</c:v>
                </c:pt>
                <c:pt idx="28535">
                  <c:v>0.99976754910525156</c:v>
                </c:pt>
                <c:pt idx="28536">
                  <c:v>0.99976379989727171</c:v>
                </c:pt>
                <c:pt idx="28537">
                  <c:v>0.99975630148131212</c:v>
                </c:pt>
                <c:pt idx="28538">
                  <c:v>0.99973755544141296</c:v>
                </c:pt>
                <c:pt idx="28539">
                  <c:v>0.99974880306535241</c:v>
                </c:pt>
                <c:pt idx="28540">
                  <c:v>0.9997712983132313</c:v>
                </c:pt>
                <c:pt idx="28541">
                  <c:v>0.99977504752121116</c:v>
                </c:pt>
                <c:pt idx="28542">
                  <c:v>0.99977879672919101</c:v>
                </c:pt>
                <c:pt idx="28543">
                  <c:v>0.9997712983132313</c:v>
                </c:pt>
                <c:pt idx="28544">
                  <c:v>0.99976754910525156</c:v>
                </c:pt>
                <c:pt idx="28545">
                  <c:v>0.99976379989727171</c:v>
                </c:pt>
                <c:pt idx="28546">
                  <c:v>0.99975630148131212</c:v>
                </c:pt>
                <c:pt idx="28547">
                  <c:v>0.99973380623343322</c:v>
                </c:pt>
                <c:pt idx="28548">
                  <c:v>0.99972255860949377</c:v>
                </c:pt>
                <c:pt idx="28549">
                  <c:v>0.99975255227333226</c:v>
                </c:pt>
                <c:pt idx="28550">
                  <c:v>0.99976005068929186</c:v>
                </c:pt>
                <c:pt idx="28551">
                  <c:v>0.99976754910525156</c:v>
                </c:pt>
                <c:pt idx="28552">
                  <c:v>0.99976754910525156</c:v>
                </c:pt>
                <c:pt idx="28553">
                  <c:v>0.99976379989727171</c:v>
                </c:pt>
                <c:pt idx="28554">
                  <c:v>0.99976379989727171</c:v>
                </c:pt>
                <c:pt idx="28555">
                  <c:v>0.99975630148131212</c:v>
                </c:pt>
                <c:pt idx="28556">
                  <c:v>0.99973755544141296</c:v>
                </c:pt>
                <c:pt idx="28557">
                  <c:v>0.99972630781747351</c:v>
                </c:pt>
                <c:pt idx="28558">
                  <c:v>0.99975255227333226</c:v>
                </c:pt>
                <c:pt idx="28559">
                  <c:v>0.99976005068929186</c:v>
                </c:pt>
                <c:pt idx="28560">
                  <c:v>0.99976754910525156</c:v>
                </c:pt>
                <c:pt idx="28561">
                  <c:v>0.9997712983132313</c:v>
                </c:pt>
                <c:pt idx="28562">
                  <c:v>0.99976754910525156</c:v>
                </c:pt>
                <c:pt idx="28563">
                  <c:v>0.99976379989727171</c:v>
                </c:pt>
                <c:pt idx="28564">
                  <c:v>0.9997712983132313</c:v>
                </c:pt>
                <c:pt idx="28565">
                  <c:v>0.99976754910525156</c:v>
                </c:pt>
                <c:pt idx="28566">
                  <c:v>0.99973380623343322</c:v>
                </c:pt>
                <c:pt idx="28567">
                  <c:v>0.99975255227333226</c:v>
                </c:pt>
                <c:pt idx="28568">
                  <c:v>0.99976379989727171</c:v>
                </c:pt>
                <c:pt idx="28569">
                  <c:v>0.9997712983132313</c:v>
                </c:pt>
                <c:pt idx="28570">
                  <c:v>0.99977504752121116</c:v>
                </c:pt>
                <c:pt idx="28571">
                  <c:v>0.9997712983132313</c:v>
                </c:pt>
                <c:pt idx="28572">
                  <c:v>0.99977879672919101</c:v>
                </c:pt>
                <c:pt idx="28573">
                  <c:v>0.99978629514515061</c:v>
                </c:pt>
                <c:pt idx="28574">
                  <c:v>0.99979004435313035</c:v>
                </c:pt>
                <c:pt idx="28575">
                  <c:v>0.99973755544141296</c:v>
                </c:pt>
                <c:pt idx="28576">
                  <c:v>0.99975255227333226</c:v>
                </c:pt>
                <c:pt idx="28577">
                  <c:v>0.99976379989727171</c:v>
                </c:pt>
                <c:pt idx="28578">
                  <c:v>0.99977504752121116</c:v>
                </c:pt>
                <c:pt idx="28579">
                  <c:v>0.99977879672919101</c:v>
                </c:pt>
                <c:pt idx="28580">
                  <c:v>0.99978629514515061</c:v>
                </c:pt>
                <c:pt idx="28581">
                  <c:v>0.9997937935611102</c:v>
                </c:pt>
                <c:pt idx="28582">
                  <c:v>0.99980504118504965</c:v>
                </c:pt>
                <c:pt idx="28583">
                  <c:v>0.9998087903930295</c:v>
                </c:pt>
                <c:pt idx="28584">
                  <c:v>0.99974505385737267</c:v>
                </c:pt>
                <c:pt idx="28585">
                  <c:v>0.99975630148131212</c:v>
                </c:pt>
                <c:pt idx="28586">
                  <c:v>0.99976754910525156</c:v>
                </c:pt>
                <c:pt idx="28587">
                  <c:v>0.99977879672919101</c:v>
                </c:pt>
                <c:pt idx="28588">
                  <c:v>0.99979004435313035</c:v>
                </c:pt>
                <c:pt idx="28589">
                  <c:v>0.99979754276909005</c:v>
                </c:pt>
                <c:pt idx="28590">
                  <c:v>0.99981253960100924</c:v>
                </c:pt>
                <c:pt idx="28591">
                  <c:v>0.99982378722494869</c:v>
                </c:pt>
                <c:pt idx="28592">
                  <c:v>0.99983878405686799</c:v>
                </c:pt>
                <c:pt idx="28593">
                  <c:v>0.99984253326484784</c:v>
                </c:pt>
                <c:pt idx="28594">
                  <c:v>0.99982753643292854</c:v>
                </c:pt>
                <c:pt idx="28595">
                  <c:v>0.9998162888089891</c:v>
                </c:pt>
                <c:pt idx="28596">
                  <c:v>0.99980504118504965</c:v>
                </c:pt>
                <c:pt idx="28597">
                  <c:v>0.9997937935611102</c:v>
                </c:pt>
                <c:pt idx="28598">
                  <c:v>0.99978254593717075</c:v>
                </c:pt>
                <c:pt idx="28599">
                  <c:v>0.9997712983132313</c:v>
                </c:pt>
                <c:pt idx="28600">
                  <c:v>0.99975630148131212</c:v>
                </c:pt>
                <c:pt idx="28601">
                  <c:v>0.99974505385737267</c:v>
                </c:pt>
                <c:pt idx="28602">
                  <c:v>0.9998162888089891</c:v>
                </c:pt>
                <c:pt idx="28603">
                  <c:v>0.99980504118504965</c:v>
                </c:pt>
                <c:pt idx="28604">
                  <c:v>0.99980129197706979</c:v>
                </c:pt>
                <c:pt idx="28605">
                  <c:v>0.9997937935611102</c:v>
                </c:pt>
                <c:pt idx="28606">
                  <c:v>0.99978629514515061</c:v>
                </c:pt>
                <c:pt idx="28607">
                  <c:v>0.99977504752121116</c:v>
                </c:pt>
                <c:pt idx="28608">
                  <c:v>0.99976379989727171</c:v>
                </c:pt>
                <c:pt idx="28609">
                  <c:v>0.99975255227333226</c:v>
                </c:pt>
                <c:pt idx="28610">
                  <c:v>0.99974130464939281</c:v>
                </c:pt>
                <c:pt idx="28611">
                  <c:v>0.99978254593717075</c:v>
                </c:pt>
                <c:pt idx="28612">
                  <c:v>0.99978629514515061</c:v>
                </c:pt>
                <c:pt idx="28613">
                  <c:v>0.99978629514515061</c:v>
                </c:pt>
                <c:pt idx="28614">
                  <c:v>0.99978629514515061</c:v>
                </c:pt>
                <c:pt idx="28615">
                  <c:v>0.99977879672919101</c:v>
                </c:pt>
                <c:pt idx="28616">
                  <c:v>0.99977504752121116</c:v>
                </c:pt>
                <c:pt idx="28617">
                  <c:v>0.99976379989727171</c:v>
                </c:pt>
                <c:pt idx="28618">
                  <c:v>0.99975255227333226</c:v>
                </c:pt>
                <c:pt idx="28619">
                  <c:v>0.99973755544141296</c:v>
                </c:pt>
                <c:pt idx="28620">
                  <c:v>0.99974880306535241</c:v>
                </c:pt>
                <c:pt idx="28621">
                  <c:v>0.99976754910525156</c:v>
                </c:pt>
                <c:pt idx="28622">
                  <c:v>0.9997712983132313</c:v>
                </c:pt>
                <c:pt idx="28623">
                  <c:v>0.99977504752121116</c:v>
                </c:pt>
                <c:pt idx="28624">
                  <c:v>0.9997712983132313</c:v>
                </c:pt>
                <c:pt idx="28625">
                  <c:v>0.99976754910525156</c:v>
                </c:pt>
                <c:pt idx="28626">
                  <c:v>0.99976379989727171</c:v>
                </c:pt>
                <c:pt idx="28627">
                  <c:v>0.99975255227333226</c:v>
                </c:pt>
                <c:pt idx="28628">
                  <c:v>0.99973380623343322</c:v>
                </c:pt>
                <c:pt idx="28629">
                  <c:v>0.99972255860949377</c:v>
                </c:pt>
                <c:pt idx="28630">
                  <c:v>0.99975255227333226</c:v>
                </c:pt>
                <c:pt idx="28631">
                  <c:v>0.99975630148131212</c:v>
                </c:pt>
                <c:pt idx="28632">
                  <c:v>0.99976379989727171</c:v>
                </c:pt>
                <c:pt idx="28633">
                  <c:v>0.99976754910525156</c:v>
                </c:pt>
                <c:pt idx="28634">
                  <c:v>0.99976379989727171</c:v>
                </c:pt>
                <c:pt idx="28635">
                  <c:v>0.99976379989727171</c:v>
                </c:pt>
                <c:pt idx="28636">
                  <c:v>0.99975255227333226</c:v>
                </c:pt>
                <c:pt idx="28637">
                  <c:v>0.99973755544141296</c:v>
                </c:pt>
                <c:pt idx="28638">
                  <c:v>0.99972630781747351</c:v>
                </c:pt>
                <c:pt idx="28639">
                  <c:v>0.99974880306535241</c:v>
                </c:pt>
                <c:pt idx="28640">
                  <c:v>0.99976005068929186</c:v>
                </c:pt>
                <c:pt idx="28641">
                  <c:v>0.99976754910525156</c:v>
                </c:pt>
                <c:pt idx="28642">
                  <c:v>0.9997712983132313</c:v>
                </c:pt>
                <c:pt idx="28643">
                  <c:v>0.99976754910525156</c:v>
                </c:pt>
                <c:pt idx="28644">
                  <c:v>0.99976754910525156</c:v>
                </c:pt>
                <c:pt idx="28645">
                  <c:v>0.99977504752121116</c:v>
                </c:pt>
                <c:pt idx="28646">
                  <c:v>0.99976379989727171</c:v>
                </c:pt>
                <c:pt idx="28647">
                  <c:v>0.99973005702545337</c:v>
                </c:pt>
                <c:pt idx="28648">
                  <c:v>0.99975255227333226</c:v>
                </c:pt>
                <c:pt idx="28649">
                  <c:v>0.99976005068929186</c:v>
                </c:pt>
                <c:pt idx="28650">
                  <c:v>0.9997712983132313</c:v>
                </c:pt>
                <c:pt idx="28651">
                  <c:v>0.99977504752121116</c:v>
                </c:pt>
                <c:pt idx="28652">
                  <c:v>0.9997712983132313</c:v>
                </c:pt>
                <c:pt idx="28653">
                  <c:v>0.99977879672919101</c:v>
                </c:pt>
                <c:pt idx="28654">
                  <c:v>0.99978629514515061</c:v>
                </c:pt>
                <c:pt idx="28655">
                  <c:v>0.99979004435313035</c:v>
                </c:pt>
                <c:pt idx="28656">
                  <c:v>0.99973380623343322</c:v>
                </c:pt>
                <c:pt idx="28657">
                  <c:v>0.99975255227333226</c:v>
                </c:pt>
                <c:pt idx="28658">
                  <c:v>0.99976379989727171</c:v>
                </c:pt>
                <c:pt idx="28659">
                  <c:v>0.9997712983132313</c:v>
                </c:pt>
                <c:pt idx="28660">
                  <c:v>0.99977879672919101</c:v>
                </c:pt>
                <c:pt idx="28661">
                  <c:v>0.99978629514515061</c:v>
                </c:pt>
                <c:pt idx="28662">
                  <c:v>0.9997937935611102</c:v>
                </c:pt>
                <c:pt idx="28663">
                  <c:v>0.99980504118504965</c:v>
                </c:pt>
                <c:pt idx="28664">
                  <c:v>0.9998087903930295</c:v>
                </c:pt>
                <c:pt idx="28665">
                  <c:v>0.99974505385737267</c:v>
                </c:pt>
                <c:pt idx="28666">
                  <c:v>0.99975630148131212</c:v>
                </c:pt>
                <c:pt idx="28667">
                  <c:v>0.99976754910525156</c:v>
                </c:pt>
                <c:pt idx="28668">
                  <c:v>0.99977879672919101</c:v>
                </c:pt>
                <c:pt idx="28669">
                  <c:v>0.99979004435313035</c:v>
                </c:pt>
                <c:pt idx="28670">
                  <c:v>0.99979754276909005</c:v>
                </c:pt>
                <c:pt idx="28671">
                  <c:v>0.99981253960100924</c:v>
                </c:pt>
                <c:pt idx="28672">
                  <c:v>0.99982378722494869</c:v>
                </c:pt>
                <c:pt idx="28673">
                  <c:v>0.99983878405686799</c:v>
                </c:pt>
                <c:pt idx="28674">
                  <c:v>0.99984628247282759</c:v>
                </c:pt>
                <c:pt idx="28675">
                  <c:v>0.99982378722494869</c:v>
                </c:pt>
                <c:pt idx="28676">
                  <c:v>0.99981253960100924</c:v>
                </c:pt>
                <c:pt idx="28677">
                  <c:v>0.99980129197706979</c:v>
                </c:pt>
                <c:pt idx="28678">
                  <c:v>0.99979004435313035</c:v>
                </c:pt>
                <c:pt idx="28679">
                  <c:v>0.99977879672919101</c:v>
                </c:pt>
                <c:pt idx="28680">
                  <c:v>0.9997712983132313</c:v>
                </c:pt>
                <c:pt idx="28681">
                  <c:v>0.99975630148131212</c:v>
                </c:pt>
                <c:pt idx="28682">
                  <c:v>0.99974880306535241</c:v>
                </c:pt>
                <c:pt idx="28683">
                  <c:v>0.9998162888089891</c:v>
                </c:pt>
                <c:pt idx="28684">
                  <c:v>0.9998087903930295</c:v>
                </c:pt>
                <c:pt idx="28685">
                  <c:v>0.99980129197706979</c:v>
                </c:pt>
                <c:pt idx="28686">
                  <c:v>0.9997937935611102</c:v>
                </c:pt>
                <c:pt idx="28687">
                  <c:v>0.99978629514515061</c:v>
                </c:pt>
                <c:pt idx="28688">
                  <c:v>0.99977504752121116</c:v>
                </c:pt>
                <c:pt idx="28689">
                  <c:v>0.99976379989727171</c:v>
                </c:pt>
                <c:pt idx="28690">
                  <c:v>0.99975255227333226</c:v>
                </c:pt>
                <c:pt idx="28691">
                  <c:v>0.99973755544141296</c:v>
                </c:pt>
                <c:pt idx="28692">
                  <c:v>0.9997937935611102</c:v>
                </c:pt>
                <c:pt idx="28693">
                  <c:v>0.99978629514515061</c:v>
                </c:pt>
                <c:pt idx="28694">
                  <c:v>0.99978254593717075</c:v>
                </c:pt>
                <c:pt idx="28695">
                  <c:v>0.99978629514515061</c:v>
                </c:pt>
                <c:pt idx="28696">
                  <c:v>0.99977879672919101</c:v>
                </c:pt>
                <c:pt idx="28697">
                  <c:v>0.99977504752121116</c:v>
                </c:pt>
                <c:pt idx="28698">
                  <c:v>0.99976379989727171</c:v>
                </c:pt>
                <c:pt idx="28699">
                  <c:v>0.99974505385737267</c:v>
                </c:pt>
                <c:pt idx="28700">
                  <c:v>0.99973005702545337</c:v>
                </c:pt>
                <c:pt idx="28701">
                  <c:v>0.9997712983132313</c:v>
                </c:pt>
                <c:pt idx="28702">
                  <c:v>0.99976754910525156</c:v>
                </c:pt>
                <c:pt idx="28703">
                  <c:v>0.99976754910525156</c:v>
                </c:pt>
                <c:pt idx="28704">
                  <c:v>0.99977504752121116</c:v>
                </c:pt>
                <c:pt idx="28705">
                  <c:v>0.9997712983132313</c:v>
                </c:pt>
                <c:pt idx="28706">
                  <c:v>0.9997712983132313</c:v>
                </c:pt>
                <c:pt idx="28707">
                  <c:v>0.99976005068929186</c:v>
                </c:pt>
                <c:pt idx="28708">
                  <c:v>0.99974130464939281</c:v>
                </c:pt>
                <c:pt idx="28709">
                  <c:v>0.99972255860949377</c:v>
                </c:pt>
                <c:pt idx="28710">
                  <c:v>0.99972255860949377</c:v>
                </c:pt>
                <c:pt idx="28711">
                  <c:v>0.99974880306535241</c:v>
                </c:pt>
                <c:pt idx="28712">
                  <c:v>0.99975630148131212</c:v>
                </c:pt>
                <c:pt idx="28713">
                  <c:v>0.99976754910525156</c:v>
                </c:pt>
                <c:pt idx="28714">
                  <c:v>0.99976754910525156</c:v>
                </c:pt>
                <c:pt idx="28715">
                  <c:v>0.99976379989727171</c:v>
                </c:pt>
                <c:pt idx="28716">
                  <c:v>0.99976005068929186</c:v>
                </c:pt>
                <c:pt idx="28717">
                  <c:v>0.99974505385737267</c:v>
                </c:pt>
                <c:pt idx="28718">
                  <c:v>0.99973005702545337</c:v>
                </c:pt>
                <c:pt idx="28719">
                  <c:v>0.99972630781747351</c:v>
                </c:pt>
                <c:pt idx="28720">
                  <c:v>0.99974880306535241</c:v>
                </c:pt>
                <c:pt idx="28721">
                  <c:v>0.99976005068929186</c:v>
                </c:pt>
                <c:pt idx="28722">
                  <c:v>0.99976379989727171</c:v>
                </c:pt>
                <c:pt idx="28723">
                  <c:v>0.99976379989727171</c:v>
                </c:pt>
                <c:pt idx="28724">
                  <c:v>0.99976754910525156</c:v>
                </c:pt>
                <c:pt idx="28725">
                  <c:v>0.99977504752121116</c:v>
                </c:pt>
                <c:pt idx="28726">
                  <c:v>0.99976754910525156</c:v>
                </c:pt>
                <c:pt idx="28727">
                  <c:v>0.99975630148131212</c:v>
                </c:pt>
                <c:pt idx="28728">
                  <c:v>0.99973005702545337</c:v>
                </c:pt>
                <c:pt idx="28729">
                  <c:v>0.99974880306535241</c:v>
                </c:pt>
                <c:pt idx="28730">
                  <c:v>0.99976005068929186</c:v>
                </c:pt>
                <c:pt idx="28731">
                  <c:v>0.99976754910525156</c:v>
                </c:pt>
                <c:pt idx="28732">
                  <c:v>0.9997712983132313</c:v>
                </c:pt>
                <c:pt idx="28733">
                  <c:v>0.99977879672919101</c:v>
                </c:pt>
                <c:pt idx="28734">
                  <c:v>0.99978629514515061</c:v>
                </c:pt>
                <c:pt idx="28735">
                  <c:v>0.9997937935611102</c:v>
                </c:pt>
                <c:pt idx="28736">
                  <c:v>0.99978254593717075</c:v>
                </c:pt>
                <c:pt idx="28737">
                  <c:v>0.99973380623343322</c:v>
                </c:pt>
                <c:pt idx="28738">
                  <c:v>0.99974880306535241</c:v>
                </c:pt>
                <c:pt idx="28739">
                  <c:v>0.99976379989727171</c:v>
                </c:pt>
                <c:pt idx="28740">
                  <c:v>0.99977504752121116</c:v>
                </c:pt>
                <c:pt idx="28741">
                  <c:v>0.99978254593717075</c:v>
                </c:pt>
                <c:pt idx="28742">
                  <c:v>0.99979004435313035</c:v>
                </c:pt>
                <c:pt idx="28743">
                  <c:v>0.99979754276909005</c:v>
                </c:pt>
                <c:pt idx="28744">
                  <c:v>0.99980504118504965</c:v>
                </c:pt>
                <c:pt idx="28745">
                  <c:v>0.9998087903930295</c:v>
                </c:pt>
                <c:pt idx="28746">
                  <c:v>0.99974505385737267</c:v>
                </c:pt>
                <c:pt idx="28747">
                  <c:v>0.99975630148131212</c:v>
                </c:pt>
                <c:pt idx="28748">
                  <c:v>0.99976754910525156</c:v>
                </c:pt>
                <c:pt idx="28749">
                  <c:v>0.99977879672919101</c:v>
                </c:pt>
                <c:pt idx="28750">
                  <c:v>0.99979004435313035</c:v>
                </c:pt>
                <c:pt idx="28751">
                  <c:v>0.99980129197706979</c:v>
                </c:pt>
                <c:pt idx="28752">
                  <c:v>0.99981253960100924</c:v>
                </c:pt>
                <c:pt idx="28753">
                  <c:v>0.99982378722494869</c:v>
                </c:pt>
                <c:pt idx="28754">
                  <c:v>0.99984253326484784</c:v>
                </c:pt>
                <c:pt idx="28755">
                  <c:v>0.99984628247282759</c:v>
                </c:pt>
                <c:pt idx="28756">
                  <c:v>0.99982378722494869</c:v>
                </c:pt>
                <c:pt idx="28757">
                  <c:v>0.99981253960100924</c:v>
                </c:pt>
                <c:pt idx="28758">
                  <c:v>0.99980129197706979</c:v>
                </c:pt>
                <c:pt idx="28759">
                  <c:v>0.9997937935611102</c:v>
                </c:pt>
                <c:pt idx="28760">
                  <c:v>0.99977879672919101</c:v>
                </c:pt>
                <c:pt idx="28761">
                  <c:v>0.99976754910525156</c:v>
                </c:pt>
                <c:pt idx="28762">
                  <c:v>0.99975630148131212</c:v>
                </c:pt>
                <c:pt idx="28763">
                  <c:v>0.99974880306535241</c:v>
                </c:pt>
                <c:pt idx="28764">
                  <c:v>0.99981253960100924</c:v>
                </c:pt>
                <c:pt idx="28765">
                  <c:v>0.9998087903930295</c:v>
                </c:pt>
                <c:pt idx="28766">
                  <c:v>0.99980129197706979</c:v>
                </c:pt>
                <c:pt idx="28767">
                  <c:v>0.99979004435313035</c:v>
                </c:pt>
                <c:pt idx="28768">
                  <c:v>0.99978254593717075</c:v>
                </c:pt>
                <c:pt idx="28769">
                  <c:v>0.99977504752121116</c:v>
                </c:pt>
                <c:pt idx="28770">
                  <c:v>0.99976379989727171</c:v>
                </c:pt>
                <c:pt idx="28771">
                  <c:v>0.99975255227333226</c:v>
                </c:pt>
                <c:pt idx="28772">
                  <c:v>0.99973755544141296</c:v>
                </c:pt>
                <c:pt idx="28773">
                  <c:v>0.9997937935611102</c:v>
                </c:pt>
                <c:pt idx="28774">
                  <c:v>0.99978629514515061</c:v>
                </c:pt>
                <c:pt idx="28775">
                  <c:v>0.99978254593717075</c:v>
                </c:pt>
                <c:pt idx="28776">
                  <c:v>0.99978254593717075</c:v>
                </c:pt>
                <c:pt idx="28777">
                  <c:v>0.99977879672919101</c:v>
                </c:pt>
                <c:pt idx="28778">
                  <c:v>0.9997712983132313</c:v>
                </c:pt>
                <c:pt idx="28779">
                  <c:v>0.99976379989727171</c:v>
                </c:pt>
                <c:pt idx="28780">
                  <c:v>0.99974880306535241</c:v>
                </c:pt>
                <c:pt idx="28781">
                  <c:v>0.99973005702545337</c:v>
                </c:pt>
                <c:pt idx="28782">
                  <c:v>0.9997712983132313</c:v>
                </c:pt>
                <c:pt idx="28783">
                  <c:v>0.99976754910525156</c:v>
                </c:pt>
                <c:pt idx="28784">
                  <c:v>0.99976754910525156</c:v>
                </c:pt>
                <c:pt idx="28785">
                  <c:v>0.9997712983132313</c:v>
                </c:pt>
                <c:pt idx="28786">
                  <c:v>0.9997712983132313</c:v>
                </c:pt>
                <c:pt idx="28787">
                  <c:v>0.99976754910525156</c:v>
                </c:pt>
                <c:pt idx="28788">
                  <c:v>0.99976005068929186</c:v>
                </c:pt>
                <c:pt idx="28789">
                  <c:v>0.99974505385737267</c:v>
                </c:pt>
                <c:pt idx="28790">
                  <c:v>0.99972255860949377</c:v>
                </c:pt>
                <c:pt idx="28791">
                  <c:v>0.99974130464939281</c:v>
                </c:pt>
                <c:pt idx="28792">
                  <c:v>0.99974505385737267</c:v>
                </c:pt>
                <c:pt idx="28793">
                  <c:v>0.99975630148131212</c:v>
                </c:pt>
                <c:pt idx="28794">
                  <c:v>0.99976754910525156</c:v>
                </c:pt>
                <c:pt idx="28795">
                  <c:v>0.99976754910525156</c:v>
                </c:pt>
                <c:pt idx="28796">
                  <c:v>0.99976379989727171</c:v>
                </c:pt>
                <c:pt idx="28797">
                  <c:v>0.99975630148131212</c:v>
                </c:pt>
                <c:pt idx="28798">
                  <c:v>0.99974505385737267</c:v>
                </c:pt>
                <c:pt idx="28799">
                  <c:v>0.99973380623343322</c:v>
                </c:pt>
                <c:pt idx="28800">
                  <c:v>0.99972255860949377</c:v>
                </c:pt>
                <c:pt idx="28801">
                  <c:v>0.99974130464939281</c:v>
                </c:pt>
                <c:pt idx="28802">
                  <c:v>0.99975630148131212</c:v>
                </c:pt>
                <c:pt idx="28803">
                  <c:v>0.99976754910525156</c:v>
                </c:pt>
                <c:pt idx="28804">
                  <c:v>0.99976754910525156</c:v>
                </c:pt>
                <c:pt idx="28805">
                  <c:v>0.99976754910525156</c:v>
                </c:pt>
                <c:pt idx="28806">
                  <c:v>0.99977504752121116</c:v>
                </c:pt>
                <c:pt idx="28807">
                  <c:v>0.9997712983132313</c:v>
                </c:pt>
                <c:pt idx="28808">
                  <c:v>0.99976005068929186</c:v>
                </c:pt>
                <c:pt idx="28809">
                  <c:v>0.99973005702545337</c:v>
                </c:pt>
                <c:pt idx="28810">
                  <c:v>0.99974505385737267</c:v>
                </c:pt>
                <c:pt idx="28811">
                  <c:v>0.99975630148131212</c:v>
                </c:pt>
                <c:pt idx="28812">
                  <c:v>0.99976754910525156</c:v>
                </c:pt>
                <c:pt idx="28813">
                  <c:v>0.9997712983132313</c:v>
                </c:pt>
                <c:pt idx="28814">
                  <c:v>0.99977879672919101</c:v>
                </c:pt>
                <c:pt idx="28815">
                  <c:v>0.99978629514515061</c:v>
                </c:pt>
                <c:pt idx="28816">
                  <c:v>0.9997937935611102</c:v>
                </c:pt>
                <c:pt idx="28817">
                  <c:v>0.99979004435313035</c:v>
                </c:pt>
                <c:pt idx="28818">
                  <c:v>0.99973380623343322</c:v>
                </c:pt>
                <c:pt idx="28819">
                  <c:v>0.99974880306535241</c:v>
                </c:pt>
                <c:pt idx="28820">
                  <c:v>0.99976379989727171</c:v>
                </c:pt>
                <c:pt idx="28821">
                  <c:v>0.9997712983132313</c:v>
                </c:pt>
                <c:pt idx="28822">
                  <c:v>0.99978254593717075</c:v>
                </c:pt>
                <c:pt idx="28823">
                  <c:v>0.99979004435313035</c:v>
                </c:pt>
                <c:pt idx="28824">
                  <c:v>0.99979754276909005</c:v>
                </c:pt>
                <c:pt idx="28825">
                  <c:v>0.99980504118504965</c:v>
                </c:pt>
                <c:pt idx="28826">
                  <c:v>0.99981253960100924</c:v>
                </c:pt>
                <c:pt idx="28827">
                  <c:v>0.99974505385737267</c:v>
                </c:pt>
                <c:pt idx="28828">
                  <c:v>0.99975630148131212</c:v>
                </c:pt>
                <c:pt idx="28829">
                  <c:v>0.99976754910525156</c:v>
                </c:pt>
                <c:pt idx="28830">
                  <c:v>0.99977879672919101</c:v>
                </c:pt>
                <c:pt idx="28831">
                  <c:v>0.99979004435313035</c:v>
                </c:pt>
                <c:pt idx="28832">
                  <c:v>0.99980129197706979</c:v>
                </c:pt>
                <c:pt idx="28833">
                  <c:v>0.99981253960100924</c:v>
                </c:pt>
                <c:pt idx="28834">
                  <c:v>0.99982003801696895</c:v>
                </c:pt>
                <c:pt idx="28835">
                  <c:v>0.99983503484888814</c:v>
                </c:pt>
                <c:pt idx="28836">
                  <c:v>0.99983878405686799</c:v>
                </c:pt>
                <c:pt idx="28837">
                  <c:v>0.99982003801696895</c:v>
                </c:pt>
                <c:pt idx="28838">
                  <c:v>0.9998162888089891</c:v>
                </c:pt>
                <c:pt idx="28839">
                  <c:v>0.99980129197706979</c:v>
                </c:pt>
                <c:pt idx="28840">
                  <c:v>0.99979004435313035</c:v>
                </c:pt>
                <c:pt idx="28841">
                  <c:v>0.99977879672919101</c:v>
                </c:pt>
                <c:pt idx="28842">
                  <c:v>0.9997712983132313</c:v>
                </c:pt>
                <c:pt idx="28843">
                  <c:v>0.99975630148131212</c:v>
                </c:pt>
                <c:pt idx="28844">
                  <c:v>0.99974880306535241</c:v>
                </c:pt>
                <c:pt idx="28845">
                  <c:v>0.9998087903930295</c:v>
                </c:pt>
                <c:pt idx="28846">
                  <c:v>0.99980504118504965</c:v>
                </c:pt>
                <c:pt idx="28847">
                  <c:v>0.99980129197706979</c:v>
                </c:pt>
                <c:pt idx="28848">
                  <c:v>0.99979004435313035</c:v>
                </c:pt>
                <c:pt idx="28849">
                  <c:v>0.99978254593717075</c:v>
                </c:pt>
                <c:pt idx="28850">
                  <c:v>0.99977504752121116</c:v>
                </c:pt>
                <c:pt idx="28851">
                  <c:v>0.99976379989727171</c:v>
                </c:pt>
                <c:pt idx="28852">
                  <c:v>0.99975255227333226</c:v>
                </c:pt>
                <c:pt idx="28853">
                  <c:v>0.99973755544141296</c:v>
                </c:pt>
                <c:pt idx="28854">
                  <c:v>0.99979004435313035</c:v>
                </c:pt>
                <c:pt idx="28855">
                  <c:v>0.99978629514515061</c:v>
                </c:pt>
                <c:pt idx="28856">
                  <c:v>0.99978254593717075</c:v>
                </c:pt>
                <c:pt idx="28857">
                  <c:v>0.99978254593717075</c:v>
                </c:pt>
                <c:pt idx="28858">
                  <c:v>0.99977504752121116</c:v>
                </c:pt>
                <c:pt idx="28859">
                  <c:v>0.99976754910525156</c:v>
                </c:pt>
                <c:pt idx="28860">
                  <c:v>0.99976005068929186</c:v>
                </c:pt>
                <c:pt idx="28861">
                  <c:v>0.99974505385737267</c:v>
                </c:pt>
                <c:pt idx="28862">
                  <c:v>0.99972630781747351</c:v>
                </c:pt>
                <c:pt idx="28863">
                  <c:v>0.99976754910525156</c:v>
                </c:pt>
                <c:pt idx="28864">
                  <c:v>0.99976379989727171</c:v>
                </c:pt>
                <c:pt idx="28865">
                  <c:v>0.99976754910525156</c:v>
                </c:pt>
                <c:pt idx="28866">
                  <c:v>0.99976754910525156</c:v>
                </c:pt>
                <c:pt idx="28867">
                  <c:v>0.99976754910525156</c:v>
                </c:pt>
                <c:pt idx="28868">
                  <c:v>0.99976005068929186</c:v>
                </c:pt>
                <c:pt idx="28869">
                  <c:v>0.99975630148131212</c:v>
                </c:pt>
                <c:pt idx="28870">
                  <c:v>0.99974130464939281</c:v>
                </c:pt>
                <c:pt idx="28871">
                  <c:v>0.99972255860949377</c:v>
                </c:pt>
                <c:pt idx="28872">
                  <c:v>0.99974505385737267</c:v>
                </c:pt>
                <c:pt idx="28873">
                  <c:v>0.99974505385737267</c:v>
                </c:pt>
                <c:pt idx="28874">
                  <c:v>0.99974880306535241</c:v>
                </c:pt>
                <c:pt idx="28875">
                  <c:v>0.99976379989727171</c:v>
                </c:pt>
                <c:pt idx="28876">
                  <c:v>0.99976754910525156</c:v>
                </c:pt>
                <c:pt idx="28877">
                  <c:v>0.99976005068929186</c:v>
                </c:pt>
                <c:pt idx="28878">
                  <c:v>0.99975630148131212</c:v>
                </c:pt>
                <c:pt idx="28879">
                  <c:v>0.99974505385737267</c:v>
                </c:pt>
                <c:pt idx="28880">
                  <c:v>0.99973005702545337</c:v>
                </c:pt>
                <c:pt idx="28881">
                  <c:v>0.99971880940151392</c:v>
                </c:pt>
                <c:pt idx="28882">
                  <c:v>0.99973755544141296</c:v>
                </c:pt>
                <c:pt idx="28883">
                  <c:v>0.99974880306535241</c:v>
                </c:pt>
                <c:pt idx="28884">
                  <c:v>0.99976379989727171</c:v>
                </c:pt>
                <c:pt idx="28885">
                  <c:v>0.9997712983132313</c:v>
                </c:pt>
                <c:pt idx="28886">
                  <c:v>0.99976379989727171</c:v>
                </c:pt>
                <c:pt idx="28887">
                  <c:v>0.99976754910525156</c:v>
                </c:pt>
                <c:pt idx="28888">
                  <c:v>0.9997712983132313</c:v>
                </c:pt>
                <c:pt idx="28889">
                  <c:v>0.99976005068929186</c:v>
                </c:pt>
                <c:pt idx="28890">
                  <c:v>0.99972630781747351</c:v>
                </c:pt>
                <c:pt idx="28891">
                  <c:v>0.99974130464939281</c:v>
                </c:pt>
                <c:pt idx="28892">
                  <c:v>0.99975255227333226</c:v>
                </c:pt>
                <c:pt idx="28893">
                  <c:v>0.99976379989727171</c:v>
                </c:pt>
                <c:pt idx="28894">
                  <c:v>0.9997712983132313</c:v>
                </c:pt>
                <c:pt idx="28895">
                  <c:v>0.99977879672919101</c:v>
                </c:pt>
                <c:pt idx="28896">
                  <c:v>0.99978629514515061</c:v>
                </c:pt>
                <c:pt idx="28897">
                  <c:v>0.99979004435313035</c:v>
                </c:pt>
                <c:pt idx="28898">
                  <c:v>0.99979004435313035</c:v>
                </c:pt>
                <c:pt idx="28899">
                  <c:v>0.99973380623343322</c:v>
                </c:pt>
                <c:pt idx="28900">
                  <c:v>0.99974880306535241</c:v>
                </c:pt>
                <c:pt idx="28901">
                  <c:v>0.99976005068929186</c:v>
                </c:pt>
                <c:pt idx="28902">
                  <c:v>0.9997712983132313</c:v>
                </c:pt>
                <c:pt idx="28903">
                  <c:v>0.99977879672919101</c:v>
                </c:pt>
                <c:pt idx="28904">
                  <c:v>0.99979004435313035</c:v>
                </c:pt>
                <c:pt idx="28905">
                  <c:v>0.99979754276909005</c:v>
                </c:pt>
                <c:pt idx="28906">
                  <c:v>0.99980504118504965</c:v>
                </c:pt>
                <c:pt idx="28907">
                  <c:v>0.99981253960100924</c:v>
                </c:pt>
                <c:pt idx="28908">
                  <c:v>0.99974505385737267</c:v>
                </c:pt>
                <c:pt idx="28909">
                  <c:v>0.99975630148131212</c:v>
                </c:pt>
                <c:pt idx="28910">
                  <c:v>0.99976754910525156</c:v>
                </c:pt>
                <c:pt idx="28911">
                  <c:v>0.99977879672919101</c:v>
                </c:pt>
                <c:pt idx="28912">
                  <c:v>0.99979004435313035</c:v>
                </c:pt>
                <c:pt idx="28913">
                  <c:v>0.99980129197706979</c:v>
                </c:pt>
                <c:pt idx="28914">
                  <c:v>0.99981253960100924</c:v>
                </c:pt>
                <c:pt idx="28915">
                  <c:v>0.99982378722494869</c:v>
                </c:pt>
                <c:pt idx="28916">
                  <c:v>0.99983503484888814</c:v>
                </c:pt>
                <c:pt idx="28917">
                  <c:v>0.99984253326484784</c:v>
                </c:pt>
                <c:pt idx="28918">
                  <c:v>0.99982378722494869</c:v>
                </c:pt>
                <c:pt idx="28919">
                  <c:v>0.9998162888089891</c:v>
                </c:pt>
                <c:pt idx="28920">
                  <c:v>0.99980504118504965</c:v>
                </c:pt>
                <c:pt idx="28921">
                  <c:v>0.9997937935611102</c:v>
                </c:pt>
                <c:pt idx="28922">
                  <c:v>0.99977879672919101</c:v>
                </c:pt>
                <c:pt idx="28923">
                  <c:v>0.99976754910525156</c:v>
                </c:pt>
                <c:pt idx="28924">
                  <c:v>0.99975630148131212</c:v>
                </c:pt>
                <c:pt idx="28925">
                  <c:v>0.99974505385737267</c:v>
                </c:pt>
                <c:pt idx="28926">
                  <c:v>0.9998087903930295</c:v>
                </c:pt>
                <c:pt idx="28927">
                  <c:v>0.99980504118504965</c:v>
                </c:pt>
                <c:pt idx="28928">
                  <c:v>0.99980129197706979</c:v>
                </c:pt>
                <c:pt idx="28929">
                  <c:v>0.99978629514515061</c:v>
                </c:pt>
                <c:pt idx="28930">
                  <c:v>0.99977879672919101</c:v>
                </c:pt>
                <c:pt idx="28931">
                  <c:v>0.9997712983132313</c:v>
                </c:pt>
                <c:pt idx="28932">
                  <c:v>0.99976379989727171</c:v>
                </c:pt>
                <c:pt idx="28933">
                  <c:v>0.99975255227333226</c:v>
                </c:pt>
                <c:pt idx="28934">
                  <c:v>0.99973755544141296</c:v>
                </c:pt>
                <c:pt idx="28935">
                  <c:v>0.99978629514515061</c:v>
                </c:pt>
                <c:pt idx="28936">
                  <c:v>0.99978629514515061</c:v>
                </c:pt>
                <c:pt idx="28937">
                  <c:v>0.99978254593717075</c:v>
                </c:pt>
                <c:pt idx="28938">
                  <c:v>0.99977504752121116</c:v>
                </c:pt>
                <c:pt idx="28939">
                  <c:v>0.99976754910525156</c:v>
                </c:pt>
                <c:pt idx="28940">
                  <c:v>0.99976379989727171</c:v>
                </c:pt>
                <c:pt idx="28941">
                  <c:v>0.99976005068929186</c:v>
                </c:pt>
                <c:pt idx="28942">
                  <c:v>0.99974505385737267</c:v>
                </c:pt>
                <c:pt idx="28943">
                  <c:v>0.99973005702545337</c:v>
                </c:pt>
                <c:pt idx="28944">
                  <c:v>0.99976005068929186</c:v>
                </c:pt>
                <c:pt idx="28945">
                  <c:v>0.99976379989727171</c:v>
                </c:pt>
                <c:pt idx="28946">
                  <c:v>0.99976379989727171</c:v>
                </c:pt>
                <c:pt idx="28947">
                  <c:v>0.99976379989727171</c:v>
                </c:pt>
                <c:pt idx="28948">
                  <c:v>0.99976005068929186</c:v>
                </c:pt>
                <c:pt idx="28949">
                  <c:v>0.99975630148131212</c:v>
                </c:pt>
                <c:pt idx="28950">
                  <c:v>0.99975255227333226</c:v>
                </c:pt>
                <c:pt idx="28951">
                  <c:v>0.99974130464939281</c:v>
                </c:pt>
                <c:pt idx="28952">
                  <c:v>0.99971880940151392</c:v>
                </c:pt>
                <c:pt idx="28953">
                  <c:v>0.99973380623343322</c:v>
                </c:pt>
                <c:pt idx="28954">
                  <c:v>0.99974130464939281</c:v>
                </c:pt>
                <c:pt idx="28955">
                  <c:v>0.99974505385737267</c:v>
                </c:pt>
                <c:pt idx="28956">
                  <c:v>0.99976005068929186</c:v>
                </c:pt>
                <c:pt idx="28957">
                  <c:v>0.99976005068929186</c:v>
                </c:pt>
                <c:pt idx="28958">
                  <c:v>0.99975630148131212</c:v>
                </c:pt>
                <c:pt idx="28959">
                  <c:v>0.99974880306535241</c:v>
                </c:pt>
                <c:pt idx="28960">
                  <c:v>0.99974505385737267</c:v>
                </c:pt>
                <c:pt idx="28961">
                  <c:v>0.99972255860949377</c:v>
                </c:pt>
                <c:pt idx="28962">
                  <c:v>0.99971506019353407</c:v>
                </c:pt>
                <c:pt idx="28963">
                  <c:v>0.99973755544141296</c:v>
                </c:pt>
                <c:pt idx="28964">
                  <c:v>0.99974880306535241</c:v>
                </c:pt>
                <c:pt idx="28965">
                  <c:v>0.99976005068929186</c:v>
                </c:pt>
                <c:pt idx="28966">
                  <c:v>0.99976379989727171</c:v>
                </c:pt>
                <c:pt idx="28967">
                  <c:v>0.99976005068929186</c:v>
                </c:pt>
                <c:pt idx="28968">
                  <c:v>0.99976379989727171</c:v>
                </c:pt>
                <c:pt idx="28969">
                  <c:v>0.99976754910525156</c:v>
                </c:pt>
                <c:pt idx="28970">
                  <c:v>0.99975255227333226</c:v>
                </c:pt>
                <c:pt idx="28971">
                  <c:v>0.99972630781747351</c:v>
                </c:pt>
                <c:pt idx="28972">
                  <c:v>0.99974130464939281</c:v>
                </c:pt>
                <c:pt idx="28973">
                  <c:v>0.99975255227333226</c:v>
                </c:pt>
                <c:pt idx="28974">
                  <c:v>0.99976379989727171</c:v>
                </c:pt>
                <c:pt idx="28975">
                  <c:v>0.99976379989727171</c:v>
                </c:pt>
                <c:pt idx="28976">
                  <c:v>0.9997712983132313</c:v>
                </c:pt>
                <c:pt idx="28977">
                  <c:v>0.99977879672919101</c:v>
                </c:pt>
                <c:pt idx="28978">
                  <c:v>0.99978629514515061</c:v>
                </c:pt>
                <c:pt idx="28979">
                  <c:v>0.99978629514515061</c:v>
                </c:pt>
                <c:pt idx="28980">
                  <c:v>0.99973380623343322</c:v>
                </c:pt>
                <c:pt idx="28981">
                  <c:v>0.99974880306535241</c:v>
                </c:pt>
                <c:pt idx="28982">
                  <c:v>0.99976005068929186</c:v>
                </c:pt>
                <c:pt idx="28983">
                  <c:v>0.99976754910525156</c:v>
                </c:pt>
                <c:pt idx="28984">
                  <c:v>0.99977879672919101</c:v>
                </c:pt>
                <c:pt idx="28985">
                  <c:v>0.99978629514515061</c:v>
                </c:pt>
                <c:pt idx="28986">
                  <c:v>0.9997937935611102</c:v>
                </c:pt>
                <c:pt idx="28987">
                  <c:v>0.99980129197706979</c:v>
                </c:pt>
                <c:pt idx="28988">
                  <c:v>0.9998087903930295</c:v>
                </c:pt>
                <c:pt idx="28989">
                  <c:v>0.99974130464939281</c:v>
                </c:pt>
                <c:pt idx="28990">
                  <c:v>0.99975630148131212</c:v>
                </c:pt>
                <c:pt idx="28991">
                  <c:v>0.99976754910525156</c:v>
                </c:pt>
                <c:pt idx="28992">
                  <c:v>0.99977879672919101</c:v>
                </c:pt>
                <c:pt idx="28993">
                  <c:v>0.9997937935611102</c:v>
                </c:pt>
                <c:pt idx="28994">
                  <c:v>0.99980129197706979</c:v>
                </c:pt>
                <c:pt idx="28995">
                  <c:v>0.99981253960100924</c:v>
                </c:pt>
                <c:pt idx="28996">
                  <c:v>0.99982378722494869</c:v>
                </c:pt>
                <c:pt idx="28997">
                  <c:v>0.9998312856409084</c:v>
                </c:pt>
                <c:pt idx="28998">
                  <c:v>0.99984628247282759</c:v>
                </c:pt>
                <c:pt idx="28999">
                  <c:v>0.99982753643292854</c:v>
                </c:pt>
                <c:pt idx="29000">
                  <c:v>0.9998162888089891</c:v>
                </c:pt>
                <c:pt idx="29001">
                  <c:v>0.99980504118504965</c:v>
                </c:pt>
                <c:pt idx="29002">
                  <c:v>0.9997937935611102</c:v>
                </c:pt>
                <c:pt idx="29003">
                  <c:v>0.99978254593717075</c:v>
                </c:pt>
                <c:pt idx="29004">
                  <c:v>0.9997712983132313</c:v>
                </c:pt>
                <c:pt idx="29005">
                  <c:v>0.99976005068929186</c:v>
                </c:pt>
                <c:pt idx="29006">
                  <c:v>0.99974505385737267</c:v>
                </c:pt>
                <c:pt idx="29007">
                  <c:v>0.9998087903930295</c:v>
                </c:pt>
                <c:pt idx="29008">
                  <c:v>0.99980504118504965</c:v>
                </c:pt>
                <c:pt idx="29009">
                  <c:v>0.99980129197706979</c:v>
                </c:pt>
                <c:pt idx="29010">
                  <c:v>0.99979004435313035</c:v>
                </c:pt>
                <c:pt idx="29011">
                  <c:v>0.99977879672919101</c:v>
                </c:pt>
                <c:pt idx="29012">
                  <c:v>0.9997712983132313</c:v>
                </c:pt>
                <c:pt idx="29013">
                  <c:v>0.99976005068929186</c:v>
                </c:pt>
                <c:pt idx="29014">
                  <c:v>0.99974880306535241</c:v>
                </c:pt>
                <c:pt idx="29015">
                  <c:v>0.99973755544141296</c:v>
                </c:pt>
                <c:pt idx="29016">
                  <c:v>0.99977879672919101</c:v>
                </c:pt>
                <c:pt idx="29017">
                  <c:v>0.99978254593717075</c:v>
                </c:pt>
                <c:pt idx="29018">
                  <c:v>0.99978254593717075</c:v>
                </c:pt>
                <c:pt idx="29019">
                  <c:v>0.9997712983132313</c:v>
                </c:pt>
                <c:pt idx="29020">
                  <c:v>0.99976379989727171</c:v>
                </c:pt>
                <c:pt idx="29021">
                  <c:v>0.99976005068929186</c:v>
                </c:pt>
                <c:pt idx="29022">
                  <c:v>0.99975630148131212</c:v>
                </c:pt>
                <c:pt idx="29023">
                  <c:v>0.99974505385737267</c:v>
                </c:pt>
                <c:pt idx="29024">
                  <c:v>0.99973005702545337</c:v>
                </c:pt>
                <c:pt idx="29025">
                  <c:v>0.99974505385737267</c:v>
                </c:pt>
                <c:pt idx="29026">
                  <c:v>0.99975255227333226</c:v>
                </c:pt>
                <c:pt idx="29027">
                  <c:v>0.99976005068929186</c:v>
                </c:pt>
                <c:pt idx="29028">
                  <c:v>0.99975630148131212</c:v>
                </c:pt>
                <c:pt idx="29029">
                  <c:v>0.99975255227333226</c:v>
                </c:pt>
                <c:pt idx="29030">
                  <c:v>0.99975255227333226</c:v>
                </c:pt>
                <c:pt idx="29031">
                  <c:v>0.99974880306535241</c:v>
                </c:pt>
                <c:pt idx="29032">
                  <c:v>0.99974130464939281</c:v>
                </c:pt>
                <c:pt idx="29033">
                  <c:v>0.99972255860949377</c:v>
                </c:pt>
                <c:pt idx="29034">
                  <c:v>0.99972255860949377</c:v>
                </c:pt>
                <c:pt idx="29035">
                  <c:v>0.99973005702545337</c:v>
                </c:pt>
                <c:pt idx="29036">
                  <c:v>0.99974505385737267</c:v>
                </c:pt>
                <c:pt idx="29037">
                  <c:v>0.99975630148131212</c:v>
                </c:pt>
                <c:pt idx="29038">
                  <c:v>0.99975255227333226</c:v>
                </c:pt>
                <c:pt idx="29039">
                  <c:v>0.99974505385737267</c:v>
                </c:pt>
                <c:pt idx="29040">
                  <c:v>0.99974130464939281</c:v>
                </c:pt>
                <c:pt idx="29041">
                  <c:v>0.99973755544141296</c:v>
                </c:pt>
                <c:pt idx="29042">
                  <c:v>0.99971506019353407</c:v>
                </c:pt>
                <c:pt idx="29043">
                  <c:v>0.99971131098555432</c:v>
                </c:pt>
                <c:pt idx="29044">
                  <c:v>0.99973380623343322</c:v>
                </c:pt>
                <c:pt idx="29045">
                  <c:v>0.99975255227333226</c:v>
                </c:pt>
                <c:pt idx="29046">
                  <c:v>0.99976005068929186</c:v>
                </c:pt>
                <c:pt idx="29047">
                  <c:v>0.99975255227333226</c:v>
                </c:pt>
                <c:pt idx="29048">
                  <c:v>0.99975255227333226</c:v>
                </c:pt>
                <c:pt idx="29049">
                  <c:v>0.99976005068929186</c:v>
                </c:pt>
                <c:pt idx="29050">
                  <c:v>0.99976754910525156</c:v>
                </c:pt>
                <c:pt idx="29051">
                  <c:v>0.99974505385737267</c:v>
                </c:pt>
                <c:pt idx="29052">
                  <c:v>0.99971880940151392</c:v>
                </c:pt>
                <c:pt idx="29053">
                  <c:v>0.99973755544141296</c:v>
                </c:pt>
                <c:pt idx="29054">
                  <c:v>0.99975630148131212</c:v>
                </c:pt>
                <c:pt idx="29055">
                  <c:v>0.99976379989727171</c:v>
                </c:pt>
                <c:pt idx="29056">
                  <c:v>0.99976005068929186</c:v>
                </c:pt>
                <c:pt idx="29057">
                  <c:v>0.99976754910525156</c:v>
                </c:pt>
                <c:pt idx="29058">
                  <c:v>0.99977504752121116</c:v>
                </c:pt>
                <c:pt idx="29059">
                  <c:v>0.99978254593717075</c:v>
                </c:pt>
                <c:pt idx="29060">
                  <c:v>0.99977879672919101</c:v>
                </c:pt>
                <c:pt idx="29061">
                  <c:v>0.99972630781747351</c:v>
                </c:pt>
                <c:pt idx="29062">
                  <c:v>0.99974505385737267</c:v>
                </c:pt>
                <c:pt idx="29063">
                  <c:v>0.99975630148131212</c:v>
                </c:pt>
                <c:pt idx="29064">
                  <c:v>0.99976754910525156</c:v>
                </c:pt>
                <c:pt idx="29065">
                  <c:v>0.99977504752121116</c:v>
                </c:pt>
                <c:pt idx="29066">
                  <c:v>0.99978629514515061</c:v>
                </c:pt>
                <c:pt idx="29067">
                  <c:v>0.9997937935611102</c:v>
                </c:pt>
                <c:pt idx="29068">
                  <c:v>0.99980129197706979</c:v>
                </c:pt>
                <c:pt idx="29069">
                  <c:v>0.9998087903930295</c:v>
                </c:pt>
                <c:pt idx="29070">
                  <c:v>0.99974505385737267</c:v>
                </c:pt>
                <c:pt idx="29071">
                  <c:v>0.99975630148131212</c:v>
                </c:pt>
                <c:pt idx="29072">
                  <c:v>0.99976754910525156</c:v>
                </c:pt>
                <c:pt idx="29073">
                  <c:v>0.99977879672919101</c:v>
                </c:pt>
                <c:pt idx="29074">
                  <c:v>0.99979004435313035</c:v>
                </c:pt>
                <c:pt idx="29075">
                  <c:v>0.99980129197706979</c:v>
                </c:pt>
                <c:pt idx="29076">
                  <c:v>0.9998087903930295</c:v>
                </c:pt>
                <c:pt idx="29077">
                  <c:v>0.99982003801696895</c:v>
                </c:pt>
                <c:pt idx="29078">
                  <c:v>0.99983503484888814</c:v>
                </c:pt>
                <c:pt idx="29079">
                  <c:v>0.99984253326484784</c:v>
                </c:pt>
                <c:pt idx="29080">
                  <c:v>0.99982753643292854</c:v>
                </c:pt>
                <c:pt idx="29081">
                  <c:v>0.99981253960100924</c:v>
                </c:pt>
                <c:pt idx="29082">
                  <c:v>0.99980504118504965</c:v>
                </c:pt>
                <c:pt idx="29083">
                  <c:v>0.99979004435313035</c:v>
                </c:pt>
                <c:pt idx="29084">
                  <c:v>0.99978254593717075</c:v>
                </c:pt>
                <c:pt idx="29085">
                  <c:v>0.99977504752121116</c:v>
                </c:pt>
                <c:pt idx="29086">
                  <c:v>0.99976005068929186</c:v>
                </c:pt>
                <c:pt idx="29087">
                  <c:v>0.99974880306535241</c:v>
                </c:pt>
                <c:pt idx="29088">
                  <c:v>0.99980129197706979</c:v>
                </c:pt>
                <c:pt idx="29089">
                  <c:v>0.99980129197706979</c:v>
                </c:pt>
                <c:pt idx="29090">
                  <c:v>0.9997937935611102</c:v>
                </c:pt>
                <c:pt idx="29091">
                  <c:v>0.99978629514515061</c:v>
                </c:pt>
                <c:pt idx="29092">
                  <c:v>0.99977504752121116</c:v>
                </c:pt>
                <c:pt idx="29093">
                  <c:v>0.9997712983132313</c:v>
                </c:pt>
                <c:pt idx="29094">
                  <c:v>0.99976005068929186</c:v>
                </c:pt>
                <c:pt idx="29095">
                  <c:v>0.99974505385737267</c:v>
                </c:pt>
                <c:pt idx="29096">
                  <c:v>0.99973380623343322</c:v>
                </c:pt>
                <c:pt idx="29097">
                  <c:v>0.99977504752121116</c:v>
                </c:pt>
                <c:pt idx="29098">
                  <c:v>0.99977879672919101</c:v>
                </c:pt>
                <c:pt idx="29099">
                  <c:v>0.99977879672919101</c:v>
                </c:pt>
                <c:pt idx="29100">
                  <c:v>0.9997712983132313</c:v>
                </c:pt>
                <c:pt idx="29101">
                  <c:v>0.99976379989727171</c:v>
                </c:pt>
                <c:pt idx="29102">
                  <c:v>0.99975630148131212</c:v>
                </c:pt>
                <c:pt idx="29103">
                  <c:v>0.99974880306535241</c:v>
                </c:pt>
                <c:pt idx="29104">
                  <c:v>0.99973755544141296</c:v>
                </c:pt>
                <c:pt idx="29105">
                  <c:v>0.99972255860949377</c:v>
                </c:pt>
                <c:pt idx="29106">
                  <c:v>0.99973755544141296</c:v>
                </c:pt>
                <c:pt idx="29107">
                  <c:v>0.99974505385737267</c:v>
                </c:pt>
                <c:pt idx="29108">
                  <c:v>0.99975255227333226</c:v>
                </c:pt>
                <c:pt idx="29109">
                  <c:v>0.99975255227333226</c:v>
                </c:pt>
                <c:pt idx="29110">
                  <c:v>0.99974880306535241</c:v>
                </c:pt>
                <c:pt idx="29111">
                  <c:v>0.99974505385737267</c:v>
                </c:pt>
                <c:pt idx="29112">
                  <c:v>0.99973755544141296</c:v>
                </c:pt>
                <c:pt idx="29113">
                  <c:v>0.99973005702545337</c:v>
                </c:pt>
                <c:pt idx="29114">
                  <c:v>0.99971506019353407</c:v>
                </c:pt>
                <c:pt idx="29115">
                  <c:v>0.99970756177757447</c:v>
                </c:pt>
                <c:pt idx="29116">
                  <c:v>0.99971880940151392</c:v>
                </c:pt>
                <c:pt idx="29117">
                  <c:v>0.99973755544141296</c:v>
                </c:pt>
                <c:pt idx="29118">
                  <c:v>0.99974130464939281</c:v>
                </c:pt>
                <c:pt idx="29119">
                  <c:v>0.99974130464939281</c:v>
                </c:pt>
                <c:pt idx="29120">
                  <c:v>0.99973380623343322</c:v>
                </c:pt>
                <c:pt idx="29121">
                  <c:v>0.99973005702545337</c:v>
                </c:pt>
                <c:pt idx="29122">
                  <c:v>0.99971880940151392</c:v>
                </c:pt>
                <c:pt idx="29123">
                  <c:v>0.99970381256959462</c:v>
                </c:pt>
                <c:pt idx="29124">
                  <c:v>0.99970381256959462</c:v>
                </c:pt>
                <c:pt idx="29125">
                  <c:v>0.99972630781747351</c:v>
                </c:pt>
                <c:pt idx="29126">
                  <c:v>0.99974880306535241</c:v>
                </c:pt>
                <c:pt idx="29127">
                  <c:v>0.99974880306535241</c:v>
                </c:pt>
                <c:pt idx="29128">
                  <c:v>0.99974130464939281</c:v>
                </c:pt>
                <c:pt idx="29129">
                  <c:v>0.99974880306535241</c:v>
                </c:pt>
                <c:pt idx="29130">
                  <c:v>0.99974505385737267</c:v>
                </c:pt>
                <c:pt idx="29131">
                  <c:v>0.99975255227333226</c:v>
                </c:pt>
                <c:pt idx="29132">
                  <c:v>0.99972630781747351</c:v>
                </c:pt>
                <c:pt idx="29133">
                  <c:v>0.99971506019353407</c:v>
                </c:pt>
                <c:pt idx="29134">
                  <c:v>0.99973755544141296</c:v>
                </c:pt>
                <c:pt idx="29135">
                  <c:v>0.99975255227333226</c:v>
                </c:pt>
                <c:pt idx="29136">
                  <c:v>0.99975255227333226</c:v>
                </c:pt>
                <c:pt idx="29137">
                  <c:v>0.99975630148131212</c:v>
                </c:pt>
                <c:pt idx="29138">
                  <c:v>0.99976379989727171</c:v>
                </c:pt>
                <c:pt idx="29139">
                  <c:v>0.99976005068929186</c:v>
                </c:pt>
                <c:pt idx="29140">
                  <c:v>0.99977879672919101</c:v>
                </c:pt>
                <c:pt idx="29141">
                  <c:v>0.99976005068929186</c:v>
                </c:pt>
                <c:pt idx="29142">
                  <c:v>0.99972630781747351</c:v>
                </c:pt>
                <c:pt idx="29143">
                  <c:v>0.99974505385737267</c:v>
                </c:pt>
                <c:pt idx="29144">
                  <c:v>0.99975630148131212</c:v>
                </c:pt>
                <c:pt idx="29145">
                  <c:v>0.99976379989727171</c:v>
                </c:pt>
                <c:pt idx="29146">
                  <c:v>0.9997712983132313</c:v>
                </c:pt>
                <c:pt idx="29147">
                  <c:v>0.99978254593717075</c:v>
                </c:pt>
                <c:pt idx="29148">
                  <c:v>0.99978629514515061</c:v>
                </c:pt>
                <c:pt idx="29149">
                  <c:v>0.99980129197706979</c:v>
                </c:pt>
                <c:pt idx="29150">
                  <c:v>0.9997937935611102</c:v>
                </c:pt>
                <c:pt idx="29151">
                  <c:v>0.99974505385737267</c:v>
                </c:pt>
                <c:pt idx="29152">
                  <c:v>0.99975630148131212</c:v>
                </c:pt>
                <c:pt idx="29153">
                  <c:v>0.99976754910525156</c:v>
                </c:pt>
                <c:pt idx="29154">
                  <c:v>0.99977879672919101</c:v>
                </c:pt>
                <c:pt idx="29155">
                  <c:v>0.99979004435313035</c:v>
                </c:pt>
                <c:pt idx="29156">
                  <c:v>0.99980129197706979</c:v>
                </c:pt>
                <c:pt idx="29157">
                  <c:v>0.99981253960100924</c:v>
                </c:pt>
                <c:pt idx="29158">
                  <c:v>0.99982378722494869</c:v>
                </c:pt>
                <c:pt idx="29159">
                  <c:v>0.99984253326484784</c:v>
                </c:pt>
                <c:pt idx="29160">
                  <c:v>0.99985003168080744</c:v>
                </c:pt>
                <c:pt idx="29161">
                  <c:v>0.99983503484888814</c:v>
                </c:pt>
                <c:pt idx="29162">
                  <c:v>0.9998087903930295</c:v>
                </c:pt>
                <c:pt idx="29163">
                  <c:v>0.99980129197706979</c:v>
                </c:pt>
                <c:pt idx="29164">
                  <c:v>0.99980129197706979</c:v>
                </c:pt>
                <c:pt idx="29165">
                  <c:v>0.99978254593717075</c:v>
                </c:pt>
                <c:pt idx="29166">
                  <c:v>0.9997712983132313</c:v>
                </c:pt>
                <c:pt idx="29167">
                  <c:v>0.99976379989727171</c:v>
                </c:pt>
                <c:pt idx="29168">
                  <c:v>0.99975255227333226</c:v>
                </c:pt>
                <c:pt idx="29169">
                  <c:v>0.99979754276909005</c:v>
                </c:pt>
                <c:pt idx="29170">
                  <c:v>0.9997937935611102</c:v>
                </c:pt>
                <c:pt idx="29171">
                  <c:v>0.99978629514515061</c:v>
                </c:pt>
                <c:pt idx="29172">
                  <c:v>0.99977879672919101</c:v>
                </c:pt>
                <c:pt idx="29173">
                  <c:v>0.99977504752121116</c:v>
                </c:pt>
                <c:pt idx="29174">
                  <c:v>0.99976754910525156</c:v>
                </c:pt>
                <c:pt idx="29175">
                  <c:v>0.99975630148131212</c:v>
                </c:pt>
                <c:pt idx="29176">
                  <c:v>0.99974505385737267</c:v>
                </c:pt>
                <c:pt idx="29177">
                  <c:v>0.99972630781747351</c:v>
                </c:pt>
                <c:pt idx="29178">
                  <c:v>0.99976754910525156</c:v>
                </c:pt>
                <c:pt idx="29179">
                  <c:v>0.99976754910525156</c:v>
                </c:pt>
                <c:pt idx="29180">
                  <c:v>0.99976754910525156</c:v>
                </c:pt>
                <c:pt idx="29181">
                  <c:v>0.99976005068929186</c:v>
                </c:pt>
                <c:pt idx="29182">
                  <c:v>0.99976005068929186</c:v>
                </c:pt>
                <c:pt idx="29183">
                  <c:v>0.99975255227333226</c:v>
                </c:pt>
                <c:pt idx="29184">
                  <c:v>0.99974130464939281</c:v>
                </c:pt>
                <c:pt idx="29185">
                  <c:v>0.99973005702545337</c:v>
                </c:pt>
                <c:pt idx="29186">
                  <c:v>0.99970756177757447</c:v>
                </c:pt>
                <c:pt idx="29187">
                  <c:v>0.99973380623343322</c:v>
                </c:pt>
                <c:pt idx="29188">
                  <c:v>0.99973005702545337</c:v>
                </c:pt>
                <c:pt idx="29189">
                  <c:v>0.99973755544141296</c:v>
                </c:pt>
                <c:pt idx="29190">
                  <c:v>0.99974505385737267</c:v>
                </c:pt>
                <c:pt idx="29191">
                  <c:v>0.99974505385737267</c:v>
                </c:pt>
                <c:pt idx="29192">
                  <c:v>0.99973755544141296</c:v>
                </c:pt>
                <c:pt idx="29193">
                  <c:v>0.99973005702545337</c:v>
                </c:pt>
                <c:pt idx="29194">
                  <c:v>0.99971880940151392</c:v>
                </c:pt>
                <c:pt idx="29195">
                  <c:v>0.99969631415363502</c:v>
                </c:pt>
                <c:pt idx="29196">
                  <c:v>0.99969631415363502</c:v>
                </c:pt>
                <c:pt idx="29197">
                  <c:v>0.99970381256959462</c:v>
                </c:pt>
                <c:pt idx="29198">
                  <c:v>0.99971506019353407</c:v>
                </c:pt>
                <c:pt idx="29199">
                  <c:v>0.99972255860949377</c:v>
                </c:pt>
                <c:pt idx="29200">
                  <c:v>0.99973005702545337</c:v>
                </c:pt>
                <c:pt idx="29201">
                  <c:v>0.99972255860949377</c:v>
                </c:pt>
                <c:pt idx="29202">
                  <c:v>0.99971506019353407</c:v>
                </c:pt>
                <c:pt idx="29203">
                  <c:v>0.99970756177757447</c:v>
                </c:pt>
                <c:pt idx="29204">
                  <c:v>0.99968881573767543</c:v>
                </c:pt>
                <c:pt idx="29205">
                  <c:v>0.99970006336161488</c:v>
                </c:pt>
                <c:pt idx="29206">
                  <c:v>0.99971506019353407</c:v>
                </c:pt>
                <c:pt idx="29207">
                  <c:v>0.99972255860949377</c:v>
                </c:pt>
                <c:pt idx="29208">
                  <c:v>0.99972630781747351</c:v>
                </c:pt>
                <c:pt idx="29209">
                  <c:v>0.99973755544141296</c:v>
                </c:pt>
                <c:pt idx="29210">
                  <c:v>0.99974130464939281</c:v>
                </c:pt>
                <c:pt idx="29211">
                  <c:v>0.99973005702545337</c:v>
                </c:pt>
                <c:pt idx="29212">
                  <c:v>0.99973380623343322</c:v>
                </c:pt>
                <c:pt idx="29213">
                  <c:v>0.99972255860949377</c:v>
                </c:pt>
                <c:pt idx="29214">
                  <c:v>0.99971131098555432</c:v>
                </c:pt>
                <c:pt idx="29215">
                  <c:v>0.99972630781747351</c:v>
                </c:pt>
                <c:pt idx="29216">
                  <c:v>0.99973005702545337</c:v>
                </c:pt>
                <c:pt idx="29217">
                  <c:v>0.99973755544141296</c:v>
                </c:pt>
                <c:pt idx="29218">
                  <c:v>0.99975255227333226</c:v>
                </c:pt>
                <c:pt idx="29219">
                  <c:v>0.99976379989727171</c:v>
                </c:pt>
                <c:pt idx="29220">
                  <c:v>0.99976005068929186</c:v>
                </c:pt>
                <c:pt idx="29221">
                  <c:v>0.99976005068929186</c:v>
                </c:pt>
                <c:pt idx="29222">
                  <c:v>0.99976005068929186</c:v>
                </c:pt>
                <c:pt idx="29223">
                  <c:v>0.99972255860949377</c:v>
                </c:pt>
                <c:pt idx="29224">
                  <c:v>0.99974130464939281</c:v>
                </c:pt>
                <c:pt idx="29225">
                  <c:v>0.99974505385737267</c:v>
                </c:pt>
                <c:pt idx="29226">
                  <c:v>0.99976379989727171</c:v>
                </c:pt>
                <c:pt idx="29227">
                  <c:v>0.9997712983132313</c:v>
                </c:pt>
                <c:pt idx="29228">
                  <c:v>0.99978254593717075</c:v>
                </c:pt>
                <c:pt idx="29229">
                  <c:v>0.99978629514515061</c:v>
                </c:pt>
                <c:pt idx="29230">
                  <c:v>0.99979004435313035</c:v>
                </c:pt>
                <c:pt idx="29231">
                  <c:v>0.99980129197706979</c:v>
                </c:pt>
                <c:pt idx="29232">
                  <c:v>0.99974880306535241</c:v>
                </c:pt>
                <c:pt idx="29233">
                  <c:v>0.99975630148131212</c:v>
                </c:pt>
                <c:pt idx="29234">
                  <c:v>0.99977504752121116</c:v>
                </c:pt>
                <c:pt idx="29235">
                  <c:v>0.99978254593717075</c:v>
                </c:pt>
                <c:pt idx="29236">
                  <c:v>0.99979004435313035</c:v>
                </c:pt>
                <c:pt idx="29237">
                  <c:v>0.99980129197706979</c:v>
                </c:pt>
                <c:pt idx="29238">
                  <c:v>0.99981253960100924</c:v>
                </c:pt>
                <c:pt idx="29239">
                  <c:v>0.99982378722494869</c:v>
                </c:pt>
                <c:pt idx="29240">
                  <c:v>0.99983878405686799</c:v>
                </c:pt>
                <c:pt idx="29241">
                  <c:v>0.99984253326484784</c:v>
                </c:pt>
                <c:pt idx="29242">
                  <c:v>0.9998312856409084</c:v>
                </c:pt>
                <c:pt idx="29243">
                  <c:v>0.9998162888089891</c:v>
                </c:pt>
                <c:pt idx="29244">
                  <c:v>0.99979754276909005</c:v>
                </c:pt>
                <c:pt idx="29245">
                  <c:v>0.9997937935611102</c:v>
                </c:pt>
                <c:pt idx="29246">
                  <c:v>0.99978629514515061</c:v>
                </c:pt>
                <c:pt idx="29247">
                  <c:v>0.99978254593717075</c:v>
                </c:pt>
                <c:pt idx="29248">
                  <c:v>0.99976379989727171</c:v>
                </c:pt>
                <c:pt idx="29249">
                  <c:v>0.99974880306535241</c:v>
                </c:pt>
                <c:pt idx="29250">
                  <c:v>0.9997937935611102</c:v>
                </c:pt>
                <c:pt idx="29251">
                  <c:v>0.99978629514515061</c:v>
                </c:pt>
                <c:pt idx="29252">
                  <c:v>0.99977504752121116</c:v>
                </c:pt>
                <c:pt idx="29253">
                  <c:v>0.9997712983132313</c:v>
                </c:pt>
                <c:pt idx="29254">
                  <c:v>0.99976754910525156</c:v>
                </c:pt>
                <c:pt idx="29255">
                  <c:v>0.99976005068929186</c:v>
                </c:pt>
                <c:pt idx="29256">
                  <c:v>0.99974880306535241</c:v>
                </c:pt>
                <c:pt idx="29257">
                  <c:v>0.99974130464939281</c:v>
                </c:pt>
                <c:pt idx="29258">
                  <c:v>0.99972630781747351</c:v>
                </c:pt>
                <c:pt idx="29259">
                  <c:v>0.99975630148131212</c:v>
                </c:pt>
                <c:pt idx="29260">
                  <c:v>0.99974880306535241</c:v>
                </c:pt>
                <c:pt idx="29261">
                  <c:v>0.99974880306535241</c:v>
                </c:pt>
                <c:pt idx="29262">
                  <c:v>0.99975630148131212</c:v>
                </c:pt>
                <c:pt idx="29263">
                  <c:v>0.99975255227333226</c:v>
                </c:pt>
                <c:pt idx="29264">
                  <c:v>0.99973755544141296</c:v>
                </c:pt>
                <c:pt idx="29265">
                  <c:v>0.99972630781747351</c:v>
                </c:pt>
                <c:pt idx="29266">
                  <c:v>0.99972630781747351</c:v>
                </c:pt>
                <c:pt idx="29267">
                  <c:v>0.99970756177757447</c:v>
                </c:pt>
                <c:pt idx="29268">
                  <c:v>0.99971880940151392</c:v>
                </c:pt>
                <c:pt idx="29269">
                  <c:v>0.99971506019353407</c:v>
                </c:pt>
                <c:pt idx="29270">
                  <c:v>0.99972630781747351</c:v>
                </c:pt>
                <c:pt idx="29271">
                  <c:v>0.99973380623343322</c:v>
                </c:pt>
                <c:pt idx="29272">
                  <c:v>0.99972630781747351</c:v>
                </c:pt>
                <c:pt idx="29273">
                  <c:v>0.99971506019353407</c:v>
                </c:pt>
                <c:pt idx="29274">
                  <c:v>0.99971131098555432</c:v>
                </c:pt>
                <c:pt idx="29275">
                  <c:v>0.99971131098555432</c:v>
                </c:pt>
                <c:pt idx="29276">
                  <c:v>0.99968506652969558</c:v>
                </c:pt>
                <c:pt idx="29277">
                  <c:v>0.99968506652969558</c:v>
                </c:pt>
                <c:pt idx="29278">
                  <c:v>0.99969631415363502</c:v>
                </c:pt>
                <c:pt idx="29279">
                  <c:v>0.99970756177757447</c:v>
                </c:pt>
                <c:pt idx="29280">
                  <c:v>0.99971131098555432</c:v>
                </c:pt>
                <c:pt idx="29281">
                  <c:v>0.99970381256959462</c:v>
                </c:pt>
                <c:pt idx="29282">
                  <c:v>0.99969631415363502</c:v>
                </c:pt>
                <c:pt idx="29283">
                  <c:v>0.99969256494565528</c:v>
                </c:pt>
                <c:pt idx="29284">
                  <c:v>0.99969256494565528</c:v>
                </c:pt>
                <c:pt idx="29285">
                  <c:v>0.99965882207383694</c:v>
                </c:pt>
                <c:pt idx="29286">
                  <c:v>0.99968131732171583</c:v>
                </c:pt>
                <c:pt idx="29287">
                  <c:v>0.99969256494565528</c:v>
                </c:pt>
                <c:pt idx="29288">
                  <c:v>0.99970006336161488</c:v>
                </c:pt>
                <c:pt idx="29289">
                  <c:v>0.99970756177757447</c:v>
                </c:pt>
                <c:pt idx="29290">
                  <c:v>0.99972630781747351</c:v>
                </c:pt>
                <c:pt idx="29291">
                  <c:v>0.99972630781747351</c:v>
                </c:pt>
                <c:pt idx="29292">
                  <c:v>0.99972255860949377</c:v>
                </c:pt>
                <c:pt idx="29293">
                  <c:v>0.99971880940151392</c:v>
                </c:pt>
                <c:pt idx="29294">
                  <c:v>0.99971131098555432</c:v>
                </c:pt>
                <c:pt idx="29295">
                  <c:v>0.99969631415363502</c:v>
                </c:pt>
                <c:pt idx="29296">
                  <c:v>0.99970381256959462</c:v>
                </c:pt>
                <c:pt idx="29297">
                  <c:v>0.99971131098555432</c:v>
                </c:pt>
                <c:pt idx="29298">
                  <c:v>0.99973005702545337</c:v>
                </c:pt>
                <c:pt idx="29299">
                  <c:v>0.99974880306535241</c:v>
                </c:pt>
                <c:pt idx="29300">
                  <c:v>0.99975630148131212</c:v>
                </c:pt>
                <c:pt idx="29301">
                  <c:v>0.99975255227333226</c:v>
                </c:pt>
                <c:pt idx="29302">
                  <c:v>0.99975630148131212</c:v>
                </c:pt>
                <c:pt idx="29303">
                  <c:v>0.99976005068929186</c:v>
                </c:pt>
                <c:pt idx="29304">
                  <c:v>0.99971131098555432</c:v>
                </c:pt>
                <c:pt idx="29305">
                  <c:v>0.99972630781747351</c:v>
                </c:pt>
                <c:pt idx="29306">
                  <c:v>0.99974130464939281</c:v>
                </c:pt>
                <c:pt idx="29307">
                  <c:v>0.99975255227333226</c:v>
                </c:pt>
                <c:pt idx="29308">
                  <c:v>0.9997712983132313</c:v>
                </c:pt>
                <c:pt idx="29309">
                  <c:v>0.99977879672919101</c:v>
                </c:pt>
                <c:pt idx="29310">
                  <c:v>0.99978254593717075</c:v>
                </c:pt>
                <c:pt idx="29311">
                  <c:v>0.99979004435313035</c:v>
                </c:pt>
                <c:pt idx="29312">
                  <c:v>0.99980129197706979</c:v>
                </c:pt>
                <c:pt idx="29313">
                  <c:v>0.99974505385737267</c:v>
                </c:pt>
                <c:pt idx="29314">
                  <c:v>0.99976005068929186</c:v>
                </c:pt>
                <c:pt idx="29315">
                  <c:v>0.9997712983132313</c:v>
                </c:pt>
                <c:pt idx="29316">
                  <c:v>0.99978254593717075</c:v>
                </c:pt>
                <c:pt idx="29317">
                  <c:v>0.9997937935611102</c:v>
                </c:pt>
                <c:pt idx="29318">
                  <c:v>0.99980129197706979</c:v>
                </c:pt>
                <c:pt idx="29319">
                  <c:v>0.99981253960100924</c:v>
                </c:pt>
                <c:pt idx="29320">
                  <c:v>0.99982753643292854</c:v>
                </c:pt>
                <c:pt idx="29321">
                  <c:v>0.99984253326484784</c:v>
                </c:pt>
                <c:pt idx="29322">
                  <c:v>0.99984628247282759</c:v>
                </c:pt>
                <c:pt idx="29323">
                  <c:v>0.99984628247282759</c:v>
                </c:pt>
                <c:pt idx="29324">
                  <c:v>0.99983878405686799</c:v>
                </c:pt>
                <c:pt idx="29325">
                  <c:v>0.99982378722494869</c:v>
                </c:pt>
                <c:pt idx="29326">
                  <c:v>0.99981253960100924</c:v>
                </c:pt>
                <c:pt idx="29327">
                  <c:v>0.9997937935611102</c:v>
                </c:pt>
                <c:pt idx="29328">
                  <c:v>0.99977504752121116</c:v>
                </c:pt>
                <c:pt idx="29329">
                  <c:v>0.99976005068929186</c:v>
                </c:pt>
                <c:pt idx="29330">
                  <c:v>0.99975630148131212</c:v>
                </c:pt>
                <c:pt idx="29331">
                  <c:v>0.99978254593717075</c:v>
                </c:pt>
                <c:pt idx="29332">
                  <c:v>0.99977879672919101</c:v>
                </c:pt>
                <c:pt idx="29333">
                  <c:v>0.9997712983132313</c:v>
                </c:pt>
                <c:pt idx="29334">
                  <c:v>0.99976005068929186</c:v>
                </c:pt>
                <c:pt idx="29335">
                  <c:v>0.99974880306535241</c:v>
                </c:pt>
                <c:pt idx="29336">
                  <c:v>0.99974130464939281</c:v>
                </c:pt>
                <c:pt idx="29337">
                  <c:v>0.99973005702545337</c:v>
                </c:pt>
                <c:pt idx="29338">
                  <c:v>0.99972630781747351</c:v>
                </c:pt>
                <c:pt idx="29339">
                  <c:v>0.99970756177757447</c:v>
                </c:pt>
                <c:pt idx="29340">
                  <c:v>0.99975630148131212</c:v>
                </c:pt>
                <c:pt idx="29341">
                  <c:v>0.99974880306535241</c:v>
                </c:pt>
                <c:pt idx="29342">
                  <c:v>0.99974130464939281</c:v>
                </c:pt>
                <c:pt idx="29343">
                  <c:v>0.99972255860949377</c:v>
                </c:pt>
                <c:pt idx="29344">
                  <c:v>0.99971131098555432</c:v>
                </c:pt>
                <c:pt idx="29345">
                  <c:v>0.99970756177757447</c:v>
                </c:pt>
                <c:pt idx="29346">
                  <c:v>0.99968881573767543</c:v>
                </c:pt>
                <c:pt idx="29347">
                  <c:v>0.99971131098555432</c:v>
                </c:pt>
                <c:pt idx="29348">
                  <c:v>0.99968131732171583</c:v>
                </c:pt>
                <c:pt idx="29349">
                  <c:v>0.99969631415363502</c:v>
                </c:pt>
                <c:pt idx="29350">
                  <c:v>0.99972630781747351</c:v>
                </c:pt>
                <c:pt idx="29351">
                  <c:v>0.99971880940151392</c:v>
                </c:pt>
                <c:pt idx="29352">
                  <c:v>0.99970006336161488</c:v>
                </c:pt>
                <c:pt idx="29353">
                  <c:v>0.99968881573767543</c:v>
                </c:pt>
                <c:pt idx="29354">
                  <c:v>0.99968131732171583</c:v>
                </c:pt>
                <c:pt idx="29355">
                  <c:v>0.99967006969777639</c:v>
                </c:pt>
                <c:pt idx="29356">
                  <c:v>0.99967381890575613</c:v>
                </c:pt>
                <c:pt idx="29357">
                  <c:v>0.99964007603393779</c:v>
                </c:pt>
                <c:pt idx="29358">
                  <c:v>0.99963257761797819</c:v>
                </c:pt>
                <c:pt idx="29359">
                  <c:v>0.99968881573767543</c:v>
                </c:pt>
                <c:pt idx="29360">
                  <c:v>0.99969256494565528</c:v>
                </c:pt>
                <c:pt idx="29361">
                  <c:v>0.99968131732171583</c:v>
                </c:pt>
                <c:pt idx="29362">
                  <c:v>0.99967006969777639</c:v>
                </c:pt>
                <c:pt idx="29363">
                  <c:v>0.99967381890575613</c:v>
                </c:pt>
                <c:pt idx="29364">
                  <c:v>0.99967006969777639</c:v>
                </c:pt>
                <c:pt idx="29365">
                  <c:v>0.99965882207383694</c:v>
                </c:pt>
                <c:pt idx="29366">
                  <c:v>0.99963632682595804</c:v>
                </c:pt>
                <c:pt idx="29367">
                  <c:v>0.99964382524191764</c:v>
                </c:pt>
                <c:pt idx="29368">
                  <c:v>0.99966257128181668</c:v>
                </c:pt>
                <c:pt idx="29369">
                  <c:v>0.99967756811373598</c:v>
                </c:pt>
                <c:pt idx="29370">
                  <c:v>0.99968881573767543</c:v>
                </c:pt>
                <c:pt idx="29371">
                  <c:v>0.99970006336161488</c:v>
                </c:pt>
                <c:pt idx="29372">
                  <c:v>0.99970756177757447</c:v>
                </c:pt>
                <c:pt idx="29373">
                  <c:v>0.99970006336161488</c:v>
                </c:pt>
                <c:pt idx="29374">
                  <c:v>0.99970381256959462</c:v>
                </c:pt>
                <c:pt idx="29375">
                  <c:v>0.99968131732171583</c:v>
                </c:pt>
                <c:pt idx="29376">
                  <c:v>0.99967381890575613</c:v>
                </c:pt>
                <c:pt idx="29377">
                  <c:v>0.99968881573767543</c:v>
                </c:pt>
                <c:pt idx="29378">
                  <c:v>0.99970756177757447</c:v>
                </c:pt>
                <c:pt idx="29379">
                  <c:v>0.99971880940151392</c:v>
                </c:pt>
                <c:pt idx="29380">
                  <c:v>0.99973380623343322</c:v>
                </c:pt>
                <c:pt idx="29381">
                  <c:v>0.99973755544141296</c:v>
                </c:pt>
                <c:pt idx="29382">
                  <c:v>0.99973380623343322</c:v>
                </c:pt>
                <c:pt idx="29383">
                  <c:v>0.99973755544141296</c:v>
                </c:pt>
                <c:pt idx="29384">
                  <c:v>0.99973755544141296</c:v>
                </c:pt>
                <c:pt idx="29385">
                  <c:v>0.99970006336161488</c:v>
                </c:pt>
                <c:pt idx="29386">
                  <c:v>0.99972255860949377</c:v>
                </c:pt>
                <c:pt idx="29387">
                  <c:v>0.99973755544141296</c:v>
                </c:pt>
                <c:pt idx="29388">
                  <c:v>0.99974505385737267</c:v>
                </c:pt>
                <c:pt idx="29389">
                  <c:v>0.99975630148131212</c:v>
                </c:pt>
                <c:pt idx="29390">
                  <c:v>0.99976379989727171</c:v>
                </c:pt>
                <c:pt idx="29391">
                  <c:v>0.99976379989727171</c:v>
                </c:pt>
                <c:pt idx="29392">
                  <c:v>0.99977504752121116</c:v>
                </c:pt>
                <c:pt idx="29393">
                  <c:v>0.9997937935611102</c:v>
                </c:pt>
                <c:pt idx="29394">
                  <c:v>0.99973380623343322</c:v>
                </c:pt>
                <c:pt idx="29395">
                  <c:v>0.99975630148131212</c:v>
                </c:pt>
                <c:pt idx="29396">
                  <c:v>0.99976754910525156</c:v>
                </c:pt>
                <c:pt idx="29397">
                  <c:v>0.99977504752121116</c:v>
                </c:pt>
                <c:pt idx="29398">
                  <c:v>0.99979004435313035</c:v>
                </c:pt>
                <c:pt idx="29399">
                  <c:v>0.99980129197706979</c:v>
                </c:pt>
                <c:pt idx="29400">
                  <c:v>0.99981253960100924</c:v>
                </c:pt>
                <c:pt idx="29401">
                  <c:v>0.99982378722494869</c:v>
                </c:pt>
                <c:pt idx="29402">
                  <c:v>0.99983878405686799</c:v>
                </c:pt>
                <c:pt idx="29403">
                  <c:v>0.99985753009676703</c:v>
                </c:pt>
                <c:pt idx="29404">
                  <c:v>0.9998312856409084</c:v>
                </c:pt>
                <c:pt idx="29405">
                  <c:v>0.99982753643292854</c:v>
                </c:pt>
                <c:pt idx="29406">
                  <c:v>0.99982003801696895</c:v>
                </c:pt>
                <c:pt idx="29407">
                  <c:v>0.9998087903930295</c:v>
                </c:pt>
                <c:pt idx="29408">
                  <c:v>0.99980129197706979</c:v>
                </c:pt>
                <c:pt idx="29409">
                  <c:v>0.99978629514515061</c:v>
                </c:pt>
                <c:pt idx="29410">
                  <c:v>0.99977879672919101</c:v>
                </c:pt>
                <c:pt idx="29411">
                  <c:v>0.99975630148131212</c:v>
                </c:pt>
                <c:pt idx="29412">
                  <c:v>0.9997712983132313</c:v>
                </c:pt>
                <c:pt idx="29413">
                  <c:v>0.99976379989727171</c:v>
                </c:pt>
                <c:pt idx="29414">
                  <c:v>0.99975630148131212</c:v>
                </c:pt>
                <c:pt idx="29415">
                  <c:v>0.99974505385737267</c:v>
                </c:pt>
                <c:pt idx="29416">
                  <c:v>0.99973380623343322</c:v>
                </c:pt>
                <c:pt idx="29417">
                  <c:v>0.99974130464939281</c:v>
                </c:pt>
                <c:pt idx="29418">
                  <c:v>0.99973380623343322</c:v>
                </c:pt>
                <c:pt idx="29419">
                  <c:v>0.99970756177757447</c:v>
                </c:pt>
                <c:pt idx="29420">
                  <c:v>0.99969631415363502</c:v>
                </c:pt>
                <c:pt idx="29421">
                  <c:v>0.99968881573767543</c:v>
                </c:pt>
                <c:pt idx="29422">
                  <c:v>0.99973005702545337</c:v>
                </c:pt>
                <c:pt idx="29423">
                  <c:v>0.99972255860949377</c:v>
                </c:pt>
                <c:pt idx="29424">
                  <c:v>0.99971506019353407</c:v>
                </c:pt>
                <c:pt idx="29425">
                  <c:v>0.99969256494565528</c:v>
                </c:pt>
                <c:pt idx="29426">
                  <c:v>0.99968131732171583</c:v>
                </c:pt>
                <c:pt idx="29427">
                  <c:v>0.99967756811373598</c:v>
                </c:pt>
                <c:pt idx="29428">
                  <c:v>0.99966632048979653</c:v>
                </c:pt>
                <c:pt idx="29429">
                  <c:v>0.99965507286585709</c:v>
                </c:pt>
                <c:pt idx="29430">
                  <c:v>0.99963257761797819</c:v>
                </c:pt>
                <c:pt idx="29431">
                  <c:v>0.99967756811373598</c:v>
                </c:pt>
                <c:pt idx="29432">
                  <c:v>0.99969631415363502</c:v>
                </c:pt>
                <c:pt idx="29433">
                  <c:v>0.99968881573767543</c:v>
                </c:pt>
                <c:pt idx="29434">
                  <c:v>0.99966632048979653</c:v>
                </c:pt>
                <c:pt idx="29435">
                  <c:v>0.99964757444989749</c:v>
                </c:pt>
                <c:pt idx="29436">
                  <c:v>0.99962882840999834</c:v>
                </c:pt>
                <c:pt idx="29437">
                  <c:v>0.99961758078605889</c:v>
                </c:pt>
                <c:pt idx="29438">
                  <c:v>0.99959508553818011</c:v>
                </c:pt>
                <c:pt idx="29439">
                  <c:v>0.99957633949828095</c:v>
                </c:pt>
                <c:pt idx="29440">
                  <c:v>0.99961383157807915</c:v>
                </c:pt>
                <c:pt idx="29441">
                  <c:v>0.99962132999403874</c:v>
                </c:pt>
                <c:pt idx="29442">
                  <c:v>0.9996100823700993</c:v>
                </c:pt>
                <c:pt idx="29443">
                  <c:v>0.99960633316211955</c:v>
                </c:pt>
                <c:pt idx="29444">
                  <c:v>0.99964382524191764</c:v>
                </c:pt>
                <c:pt idx="29445">
                  <c:v>0.99965132365787723</c:v>
                </c:pt>
                <c:pt idx="29446">
                  <c:v>0.99963257761797819</c:v>
                </c:pt>
                <c:pt idx="29447">
                  <c:v>0.99958008870626081</c:v>
                </c:pt>
                <c:pt idx="29448">
                  <c:v>0.99958383791424066</c:v>
                </c:pt>
                <c:pt idx="29449">
                  <c:v>0.99959133633020025</c:v>
                </c:pt>
                <c:pt idx="29450">
                  <c:v>0.9996025839541397</c:v>
                </c:pt>
                <c:pt idx="29451">
                  <c:v>0.99960633316211955</c:v>
                </c:pt>
                <c:pt idx="29452">
                  <c:v>0.99966257128181668</c:v>
                </c:pt>
                <c:pt idx="29453">
                  <c:v>0.99968131732171583</c:v>
                </c:pt>
                <c:pt idx="29454">
                  <c:v>0.99968506652969558</c:v>
                </c:pt>
                <c:pt idx="29455">
                  <c:v>0.99968506652969558</c:v>
                </c:pt>
                <c:pt idx="29456">
                  <c:v>0.99964007603393779</c:v>
                </c:pt>
                <c:pt idx="29457">
                  <c:v>0.99964382524191764</c:v>
                </c:pt>
                <c:pt idx="29458">
                  <c:v>0.99966632048979653</c:v>
                </c:pt>
                <c:pt idx="29459">
                  <c:v>0.99968506652969558</c:v>
                </c:pt>
                <c:pt idx="29460">
                  <c:v>0.99967756811373598</c:v>
                </c:pt>
                <c:pt idx="29461">
                  <c:v>0.99971131098555432</c:v>
                </c:pt>
                <c:pt idx="29462">
                  <c:v>0.99971506019353407</c:v>
                </c:pt>
                <c:pt idx="29463">
                  <c:v>0.99971880940151392</c:v>
                </c:pt>
                <c:pt idx="29464">
                  <c:v>0.99972255860949377</c:v>
                </c:pt>
                <c:pt idx="29465">
                  <c:v>0.99970006336161488</c:v>
                </c:pt>
                <c:pt idx="29466">
                  <c:v>0.99968131732171583</c:v>
                </c:pt>
                <c:pt idx="29467">
                  <c:v>0.99970006336161488</c:v>
                </c:pt>
                <c:pt idx="29468">
                  <c:v>0.99971880940151392</c:v>
                </c:pt>
                <c:pt idx="29469">
                  <c:v>0.99973380623343322</c:v>
                </c:pt>
                <c:pt idx="29470">
                  <c:v>0.99974130464939281</c:v>
                </c:pt>
                <c:pt idx="29471">
                  <c:v>0.99974880306535241</c:v>
                </c:pt>
                <c:pt idx="29472">
                  <c:v>0.99975255227333226</c:v>
                </c:pt>
                <c:pt idx="29473">
                  <c:v>0.99975630148131212</c:v>
                </c:pt>
                <c:pt idx="29474">
                  <c:v>0.9997712983132313</c:v>
                </c:pt>
                <c:pt idx="29475">
                  <c:v>0.99974505385737267</c:v>
                </c:pt>
                <c:pt idx="29476">
                  <c:v>0.9997712983132313</c:v>
                </c:pt>
                <c:pt idx="29477">
                  <c:v>0.99978629514515061</c:v>
                </c:pt>
                <c:pt idx="29478">
                  <c:v>0.99978254593717075</c:v>
                </c:pt>
                <c:pt idx="29479">
                  <c:v>0.99979754276909005</c:v>
                </c:pt>
                <c:pt idx="29480">
                  <c:v>0.99980504118504965</c:v>
                </c:pt>
                <c:pt idx="29481">
                  <c:v>0.9998162888089891</c:v>
                </c:pt>
                <c:pt idx="29482">
                  <c:v>0.99982003801696895</c:v>
                </c:pt>
                <c:pt idx="29483">
                  <c:v>0.99984628247282759</c:v>
                </c:pt>
                <c:pt idx="29484">
                  <c:v>0.99988002534464593</c:v>
                </c:pt>
                <c:pt idx="29485">
                  <c:v>0.99984628247282759</c:v>
                </c:pt>
                <c:pt idx="29486">
                  <c:v>0.99984253326484784</c:v>
                </c:pt>
                <c:pt idx="29487">
                  <c:v>0.99982378722494869</c:v>
                </c:pt>
                <c:pt idx="29488">
                  <c:v>0.99980504118504965</c:v>
                </c:pt>
                <c:pt idx="29489">
                  <c:v>0.99977504752121116</c:v>
                </c:pt>
                <c:pt idx="29490">
                  <c:v>0.99977504752121116</c:v>
                </c:pt>
                <c:pt idx="29491">
                  <c:v>0.99977879672919101</c:v>
                </c:pt>
                <c:pt idx="29492">
                  <c:v>0.99976754910525156</c:v>
                </c:pt>
                <c:pt idx="29493">
                  <c:v>0.99975255227333226</c:v>
                </c:pt>
                <c:pt idx="29494">
                  <c:v>0.99975630148131212</c:v>
                </c:pt>
                <c:pt idx="29495">
                  <c:v>0.99974880306535241</c:v>
                </c:pt>
                <c:pt idx="29496">
                  <c:v>0.99973380623343322</c:v>
                </c:pt>
                <c:pt idx="29497">
                  <c:v>0.99971506019353407</c:v>
                </c:pt>
                <c:pt idx="29498">
                  <c:v>0.99971506019353407</c:v>
                </c:pt>
                <c:pt idx="29499">
                  <c:v>0.99971506019353407</c:v>
                </c:pt>
                <c:pt idx="29500">
                  <c:v>0.99968881573767543</c:v>
                </c:pt>
                <c:pt idx="29501">
                  <c:v>0.99968131732171583</c:v>
                </c:pt>
                <c:pt idx="29502">
                  <c:v>0.99963632682595804</c:v>
                </c:pt>
                <c:pt idx="29503">
                  <c:v>0.99964382524191764</c:v>
                </c:pt>
                <c:pt idx="29504">
                  <c:v>0.99964757444989749</c:v>
                </c:pt>
                <c:pt idx="29505">
                  <c:v>0.99964007603393779</c:v>
                </c:pt>
                <c:pt idx="29506">
                  <c:v>0.99963257761797819</c:v>
                </c:pt>
                <c:pt idx="29507">
                  <c:v>0.99965507286585709</c:v>
                </c:pt>
                <c:pt idx="29508">
                  <c:v>0.99965507286585709</c:v>
                </c:pt>
                <c:pt idx="29509">
                  <c:v>0.99962882840999834</c:v>
                </c:pt>
                <c:pt idx="29510">
                  <c:v>0.99959508553818011</c:v>
                </c:pt>
                <c:pt idx="29511">
                  <c:v>0.99955009504242232</c:v>
                </c:pt>
                <c:pt idx="29512">
                  <c:v>0.9995650918743415</c:v>
                </c:pt>
                <c:pt idx="29513">
                  <c:v>0.99956884108232136</c:v>
                </c:pt>
                <c:pt idx="29514">
                  <c:v>0.99956134266636176</c:v>
                </c:pt>
                <c:pt idx="29515">
                  <c:v>0.99955009504242232</c:v>
                </c:pt>
                <c:pt idx="29516">
                  <c:v>0.99955759345838191</c:v>
                </c:pt>
                <c:pt idx="29517">
                  <c:v>0.99957259029030121</c:v>
                </c:pt>
                <c:pt idx="29518">
                  <c:v>0.99952010137858383</c:v>
                </c:pt>
                <c:pt idx="29519">
                  <c:v>0.99954259662646261</c:v>
                </c:pt>
                <c:pt idx="29520">
                  <c:v>0.99947136167484618</c:v>
                </c:pt>
                <c:pt idx="29521">
                  <c:v>0.99948260929878563</c:v>
                </c:pt>
                <c:pt idx="29522">
                  <c:v>0.99949010771474522</c:v>
                </c:pt>
                <c:pt idx="29523">
                  <c:v>0.99948635850676548</c:v>
                </c:pt>
                <c:pt idx="29524">
                  <c:v>0.99949385692272508</c:v>
                </c:pt>
                <c:pt idx="29525">
                  <c:v>0.99950885375464438</c:v>
                </c:pt>
                <c:pt idx="29526">
                  <c:v>0.99953884741848287</c:v>
                </c:pt>
                <c:pt idx="29527">
                  <c:v>0.99951260296262412</c:v>
                </c:pt>
                <c:pt idx="29528">
                  <c:v>0.99950135533868467</c:v>
                </c:pt>
                <c:pt idx="29529">
                  <c:v>0.99950510454666452</c:v>
                </c:pt>
                <c:pt idx="29530">
                  <c:v>0.99950885375464438</c:v>
                </c:pt>
                <c:pt idx="29531">
                  <c:v>0.99953134900252316</c:v>
                </c:pt>
                <c:pt idx="29532">
                  <c:v>0.99951260296262412</c:v>
                </c:pt>
                <c:pt idx="29533">
                  <c:v>0.99952010137858383</c:v>
                </c:pt>
                <c:pt idx="29534">
                  <c:v>0.99956884108232136</c:v>
                </c:pt>
                <c:pt idx="29535">
                  <c:v>0.99958008870626081</c:v>
                </c:pt>
                <c:pt idx="29536">
                  <c:v>0.9995650918743415</c:v>
                </c:pt>
                <c:pt idx="29537">
                  <c:v>0.99956134266636176</c:v>
                </c:pt>
                <c:pt idx="29538">
                  <c:v>0.9995650918743415</c:v>
                </c:pt>
                <c:pt idx="29539">
                  <c:v>0.99960633316211955</c:v>
                </c:pt>
                <c:pt idx="29540">
                  <c:v>0.99963257761797819</c:v>
                </c:pt>
                <c:pt idx="29541">
                  <c:v>0.9996025839541397</c:v>
                </c:pt>
                <c:pt idx="29542">
                  <c:v>0.99959133633020025</c:v>
                </c:pt>
                <c:pt idx="29543">
                  <c:v>0.99959883474615985</c:v>
                </c:pt>
                <c:pt idx="29544">
                  <c:v>0.99961383157807915</c:v>
                </c:pt>
                <c:pt idx="29545">
                  <c:v>0.9996250792020186</c:v>
                </c:pt>
                <c:pt idx="29546">
                  <c:v>0.99961383157807915</c:v>
                </c:pt>
                <c:pt idx="29547">
                  <c:v>0.99966632048979653</c:v>
                </c:pt>
                <c:pt idx="29548">
                  <c:v>0.99967381890575613</c:v>
                </c:pt>
                <c:pt idx="29549">
                  <c:v>0.99969256494565528</c:v>
                </c:pt>
                <c:pt idx="29550">
                  <c:v>0.99969256494565528</c:v>
                </c:pt>
                <c:pt idx="29551">
                  <c:v>0.99969631415363502</c:v>
                </c:pt>
                <c:pt idx="29552">
                  <c:v>0.99970381256959462</c:v>
                </c:pt>
                <c:pt idx="29553">
                  <c:v>0.99972630781747351</c:v>
                </c:pt>
                <c:pt idx="29554">
                  <c:v>0.99974880306535241</c:v>
                </c:pt>
                <c:pt idx="29555">
                  <c:v>0.99974505385737267</c:v>
                </c:pt>
                <c:pt idx="29556">
                  <c:v>0.99975630148131212</c:v>
                </c:pt>
                <c:pt idx="29557">
                  <c:v>0.99975630148131212</c:v>
                </c:pt>
                <c:pt idx="29558">
                  <c:v>0.9997712983132313</c:v>
                </c:pt>
                <c:pt idx="29559">
                  <c:v>0.99982003801696895</c:v>
                </c:pt>
                <c:pt idx="29560">
                  <c:v>0.99980504118504965</c:v>
                </c:pt>
                <c:pt idx="29561">
                  <c:v>0.9998312856409084</c:v>
                </c:pt>
                <c:pt idx="29562">
                  <c:v>0.99983878405686799</c:v>
                </c:pt>
                <c:pt idx="29563">
                  <c:v>0.99985378088878729</c:v>
                </c:pt>
                <c:pt idx="29564">
                  <c:v>0.99987252692868633</c:v>
                </c:pt>
                <c:pt idx="29565">
                  <c:v>0.99987627613666608</c:v>
                </c:pt>
                <c:pt idx="29566">
                  <c:v>0.99987252692868633</c:v>
                </c:pt>
                <c:pt idx="29567">
                  <c:v>0.99985003168080744</c:v>
                </c:pt>
                <c:pt idx="29568">
                  <c:v>0.99984253326484784</c:v>
                </c:pt>
                <c:pt idx="29569">
                  <c:v>0.99979754276909005</c:v>
                </c:pt>
                <c:pt idx="29570">
                  <c:v>0.99981253960100924</c:v>
                </c:pt>
                <c:pt idx="29571">
                  <c:v>0.99981253960100924</c:v>
                </c:pt>
                <c:pt idx="29572">
                  <c:v>0.99978254593717075</c:v>
                </c:pt>
                <c:pt idx="29573">
                  <c:v>0.99979754276909005</c:v>
                </c:pt>
                <c:pt idx="29574">
                  <c:v>0.99970381256959462</c:v>
                </c:pt>
                <c:pt idx="29575">
                  <c:v>0.99969631415363502</c:v>
                </c:pt>
                <c:pt idx="29576">
                  <c:v>0.99972255860949377</c:v>
                </c:pt>
                <c:pt idx="29577">
                  <c:v>0.99970756177757447</c:v>
                </c:pt>
                <c:pt idx="29578">
                  <c:v>0.99968506652969558</c:v>
                </c:pt>
                <c:pt idx="29579">
                  <c:v>0.99967006969777639</c:v>
                </c:pt>
                <c:pt idx="29580">
                  <c:v>0.99967381890575613</c:v>
                </c:pt>
                <c:pt idx="29581">
                  <c:v>0.99966257128181668</c:v>
                </c:pt>
                <c:pt idx="29582">
                  <c:v>0.99962882840999834</c:v>
                </c:pt>
                <c:pt idx="29583">
                  <c:v>0.99957259029030121</c:v>
                </c:pt>
                <c:pt idx="29584">
                  <c:v>0.99955009504242232</c:v>
                </c:pt>
                <c:pt idx="29585">
                  <c:v>0.99955009504242232</c:v>
                </c:pt>
                <c:pt idx="29586">
                  <c:v>0.99953509821050301</c:v>
                </c:pt>
                <c:pt idx="29587">
                  <c:v>0.99957259029030121</c:v>
                </c:pt>
                <c:pt idx="29588">
                  <c:v>0.99959883474615985</c:v>
                </c:pt>
                <c:pt idx="29589">
                  <c:v>0.9995875871222204</c:v>
                </c:pt>
                <c:pt idx="29590">
                  <c:v>0.99951635217060397</c:v>
                </c:pt>
                <c:pt idx="29591">
                  <c:v>0.99944511721898754</c:v>
                </c:pt>
                <c:pt idx="29592">
                  <c:v>0.99943761880302784</c:v>
                </c:pt>
                <c:pt idx="29593">
                  <c:v>0.9994338695950481</c:v>
                </c:pt>
                <c:pt idx="29594">
                  <c:v>0.99943761880302784</c:v>
                </c:pt>
                <c:pt idx="29595">
                  <c:v>0.99943012038706824</c:v>
                </c:pt>
                <c:pt idx="29596">
                  <c:v>0.99946386325888659</c:v>
                </c:pt>
                <c:pt idx="29597">
                  <c:v>0.99949385692272508</c:v>
                </c:pt>
                <c:pt idx="29598">
                  <c:v>0.99947886009080578</c:v>
                </c:pt>
                <c:pt idx="29599">
                  <c:v>0.99937388226737101</c:v>
                </c:pt>
                <c:pt idx="29600">
                  <c:v>0.99937388226737101</c:v>
                </c:pt>
                <c:pt idx="29601">
                  <c:v>0.99935888543545182</c:v>
                </c:pt>
                <c:pt idx="29602">
                  <c:v>0.99936263464343156</c:v>
                </c:pt>
                <c:pt idx="29603">
                  <c:v>0.99936638385141141</c:v>
                </c:pt>
                <c:pt idx="29604">
                  <c:v>0.99937388226737101</c:v>
                </c:pt>
                <c:pt idx="29605">
                  <c:v>0.9993813806833306</c:v>
                </c:pt>
                <c:pt idx="29606">
                  <c:v>0.99938887909929031</c:v>
                </c:pt>
                <c:pt idx="29607">
                  <c:v>0.99936638385141141</c:v>
                </c:pt>
                <c:pt idx="29608">
                  <c:v>0.99932514256363347</c:v>
                </c:pt>
                <c:pt idx="29609">
                  <c:v>0.99932514256363347</c:v>
                </c:pt>
                <c:pt idx="29610">
                  <c:v>0.99943761880302784</c:v>
                </c:pt>
                <c:pt idx="29611">
                  <c:v>0.99943761880302784</c:v>
                </c:pt>
                <c:pt idx="29612">
                  <c:v>0.99945636484292688</c:v>
                </c:pt>
                <c:pt idx="29613">
                  <c:v>0.99943761880302784</c:v>
                </c:pt>
                <c:pt idx="29614">
                  <c:v>0.99941512355514894</c:v>
                </c:pt>
                <c:pt idx="29615">
                  <c:v>0.99942637117908839</c:v>
                </c:pt>
                <c:pt idx="29616">
                  <c:v>0.9994338695950481</c:v>
                </c:pt>
                <c:pt idx="29617">
                  <c:v>0.9993813806833306</c:v>
                </c:pt>
                <c:pt idx="29618">
                  <c:v>0.99937388226737101</c:v>
                </c:pt>
                <c:pt idx="29619">
                  <c:v>0.99953134900252316</c:v>
                </c:pt>
                <c:pt idx="29620">
                  <c:v>0.99953884741848287</c:v>
                </c:pt>
                <c:pt idx="29621">
                  <c:v>0.99956134266636176</c:v>
                </c:pt>
                <c:pt idx="29622">
                  <c:v>0.99953884741848287</c:v>
                </c:pt>
                <c:pt idx="29623">
                  <c:v>0.99951635217060397</c:v>
                </c:pt>
                <c:pt idx="29624">
                  <c:v>0.99952385058656357</c:v>
                </c:pt>
                <c:pt idx="29625">
                  <c:v>0.99954634583444246</c:v>
                </c:pt>
                <c:pt idx="29626">
                  <c:v>0.99949010771474522</c:v>
                </c:pt>
                <c:pt idx="29627">
                  <c:v>0.99950135533868467</c:v>
                </c:pt>
                <c:pt idx="29628">
                  <c:v>0.9996250792020186</c:v>
                </c:pt>
                <c:pt idx="29629">
                  <c:v>0.99964382524191764</c:v>
                </c:pt>
                <c:pt idx="29630">
                  <c:v>0.99965882207383694</c:v>
                </c:pt>
                <c:pt idx="29631">
                  <c:v>0.99965882207383694</c:v>
                </c:pt>
                <c:pt idx="29632">
                  <c:v>0.99966632048979653</c:v>
                </c:pt>
                <c:pt idx="29633">
                  <c:v>0.99967756811373598</c:v>
                </c:pt>
                <c:pt idx="29634">
                  <c:v>0.99969631415363502</c:v>
                </c:pt>
                <c:pt idx="29635">
                  <c:v>0.99967756811373598</c:v>
                </c:pt>
                <c:pt idx="29636">
                  <c:v>0.99970381256959462</c:v>
                </c:pt>
                <c:pt idx="29637">
                  <c:v>0.99974130464939281</c:v>
                </c:pt>
                <c:pt idx="29638">
                  <c:v>0.99976379989727171</c:v>
                </c:pt>
                <c:pt idx="29639">
                  <c:v>0.99976754910525156</c:v>
                </c:pt>
                <c:pt idx="29640">
                  <c:v>0.99980129197706979</c:v>
                </c:pt>
                <c:pt idx="29641">
                  <c:v>0.9998087903930295</c:v>
                </c:pt>
                <c:pt idx="29642">
                  <c:v>0.99982753643292854</c:v>
                </c:pt>
                <c:pt idx="29643">
                  <c:v>0.99984628247282759</c:v>
                </c:pt>
                <c:pt idx="29644">
                  <c:v>0.99985378088878729</c:v>
                </c:pt>
                <c:pt idx="29645">
                  <c:v>0.99987252692868633</c:v>
                </c:pt>
                <c:pt idx="29646">
                  <c:v>0.99985378088878729</c:v>
                </c:pt>
                <c:pt idx="29647">
                  <c:v>0.99985753009676703</c:v>
                </c:pt>
                <c:pt idx="29648">
                  <c:v>0.99985003168080744</c:v>
                </c:pt>
                <c:pt idx="29649">
                  <c:v>0.9998312856409084</c:v>
                </c:pt>
                <c:pt idx="29650">
                  <c:v>0.99989877138454497</c:v>
                </c:pt>
                <c:pt idx="29651">
                  <c:v>0.99983503484888814</c:v>
                </c:pt>
                <c:pt idx="29652">
                  <c:v>0.9998162888089891</c:v>
                </c:pt>
                <c:pt idx="29653">
                  <c:v>0.99982003801696895</c:v>
                </c:pt>
                <c:pt idx="29654">
                  <c:v>0.99979004435313035</c:v>
                </c:pt>
                <c:pt idx="29655">
                  <c:v>0.99963632682595804</c:v>
                </c:pt>
                <c:pt idx="29656">
                  <c:v>0.99964382524191764</c:v>
                </c:pt>
                <c:pt idx="29657">
                  <c:v>0.99967006969777639</c:v>
                </c:pt>
                <c:pt idx="29658">
                  <c:v>0.99967381890575613</c:v>
                </c:pt>
                <c:pt idx="29659">
                  <c:v>0.99965882207383694</c:v>
                </c:pt>
                <c:pt idx="29660">
                  <c:v>0.99964757444989749</c:v>
                </c:pt>
                <c:pt idx="29661">
                  <c:v>0.99964757444989749</c:v>
                </c:pt>
                <c:pt idx="29662">
                  <c:v>0.99961758078605889</c:v>
                </c:pt>
                <c:pt idx="29663">
                  <c:v>0.99960633316211955</c:v>
                </c:pt>
                <c:pt idx="29664">
                  <c:v>0.99950135533868467</c:v>
                </c:pt>
                <c:pt idx="29665">
                  <c:v>0.99948635850676548</c:v>
                </c:pt>
                <c:pt idx="29666">
                  <c:v>0.99951635217060397</c:v>
                </c:pt>
                <c:pt idx="29667">
                  <c:v>0.99949760613070493</c:v>
                </c:pt>
                <c:pt idx="29668">
                  <c:v>0.99945636484292688</c:v>
                </c:pt>
                <c:pt idx="29669">
                  <c:v>0.99953884741848287</c:v>
                </c:pt>
                <c:pt idx="29670">
                  <c:v>0.99953884741848287</c:v>
                </c:pt>
                <c:pt idx="29671">
                  <c:v>0.9994188727631288</c:v>
                </c:pt>
                <c:pt idx="29672">
                  <c:v>0.9994038759312095</c:v>
                </c:pt>
                <c:pt idx="29673">
                  <c:v>0.99932889177161321</c:v>
                </c:pt>
                <c:pt idx="29674">
                  <c:v>0.99934388860353252</c:v>
                </c:pt>
                <c:pt idx="29675">
                  <c:v>0.99934388860353252</c:v>
                </c:pt>
                <c:pt idx="29676">
                  <c:v>0.99936263464343156</c:v>
                </c:pt>
                <c:pt idx="29677">
                  <c:v>0.99937388226737101</c:v>
                </c:pt>
                <c:pt idx="29678">
                  <c:v>0.99943012038706824</c:v>
                </c:pt>
                <c:pt idx="29679">
                  <c:v>0.99939262830727005</c:v>
                </c:pt>
                <c:pt idx="29680">
                  <c:v>0.99926515523595638</c:v>
                </c:pt>
                <c:pt idx="29681">
                  <c:v>0.999212666324239</c:v>
                </c:pt>
                <c:pt idx="29682">
                  <c:v>0.999212666324239</c:v>
                </c:pt>
                <c:pt idx="29683">
                  <c:v>0.99928015206787568</c:v>
                </c:pt>
                <c:pt idx="29684">
                  <c:v>0.99928390127585542</c:v>
                </c:pt>
                <c:pt idx="29685">
                  <c:v>0.99926140602797664</c:v>
                </c:pt>
                <c:pt idx="29686">
                  <c:v>0.99928765048383528</c:v>
                </c:pt>
                <c:pt idx="29687">
                  <c:v>0.99929889810777472</c:v>
                </c:pt>
                <c:pt idx="29688">
                  <c:v>0.99924265998807749</c:v>
                </c:pt>
                <c:pt idx="29689">
                  <c:v>0.99914143137262257</c:v>
                </c:pt>
                <c:pt idx="29690">
                  <c:v>0.99915267899656202</c:v>
                </c:pt>
                <c:pt idx="29691">
                  <c:v>0.99930639652373432</c:v>
                </c:pt>
                <c:pt idx="29692">
                  <c:v>0.99935138701949211</c:v>
                </c:pt>
                <c:pt idx="29693">
                  <c:v>0.99939262830727005</c:v>
                </c:pt>
                <c:pt idx="29694">
                  <c:v>0.99937388226737101</c:v>
                </c:pt>
                <c:pt idx="29695">
                  <c:v>0.99935138701949211</c:v>
                </c:pt>
                <c:pt idx="29696">
                  <c:v>0.99934388860353252</c:v>
                </c:pt>
                <c:pt idx="29697">
                  <c:v>0.99929889810777472</c:v>
                </c:pt>
                <c:pt idx="29698">
                  <c:v>0.99922016474019859</c:v>
                </c:pt>
                <c:pt idx="29699">
                  <c:v>0.9992276631561583</c:v>
                </c:pt>
                <c:pt idx="29700">
                  <c:v>0.99937013305939115</c:v>
                </c:pt>
                <c:pt idx="29701">
                  <c:v>0.9993813806833306</c:v>
                </c:pt>
                <c:pt idx="29702">
                  <c:v>0.99950885375464438</c:v>
                </c:pt>
                <c:pt idx="29703">
                  <c:v>0.99948635850676548</c:v>
                </c:pt>
                <c:pt idx="29704">
                  <c:v>0.99947886009080578</c:v>
                </c:pt>
                <c:pt idx="29705">
                  <c:v>0.99950135533868467</c:v>
                </c:pt>
                <c:pt idx="29706">
                  <c:v>0.99948260929878563</c:v>
                </c:pt>
                <c:pt idx="29707">
                  <c:v>0.9994038759312095</c:v>
                </c:pt>
                <c:pt idx="29708">
                  <c:v>0.99942262197110865</c:v>
                </c:pt>
                <c:pt idx="29709">
                  <c:v>0.99955009504242232</c:v>
                </c:pt>
                <c:pt idx="29710">
                  <c:v>0.99954634583444246</c:v>
                </c:pt>
                <c:pt idx="29711">
                  <c:v>0.9995650918743415</c:v>
                </c:pt>
                <c:pt idx="29712">
                  <c:v>0.99961758078605889</c:v>
                </c:pt>
                <c:pt idx="29713">
                  <c:v>0.99962882840999834</c:v>
                </c:pt>
                <c:pt idx="29714">
                  <c:v>0.99965507286585709</c:v>
                </c:pt>
                <c:pt idx="29715">
                  <c:v>0.99966632048979653</c:v>
                </c:pt>
                <c:pt idx="29716">
                  <c:v>0.99962132999403874</c:v>
                </c:pt>
                <c:pt idx="29717">
                  <c:v>0.99964007603393779</c:v>
                </c:pt>
                <c:pt idx="29718">
                  <c:v>0.99982378722494869</c:v>
                </c:pt>
                <c:pt idx="29719">
                  <c:v>0.99983503484888814</c:v>
                </c:pt>
                <c:pt idx="29720">
                  <c:v>0.99984253326484784</c:v>
                </c:pt>
                <c:pt idx="29721">
                  <c:v>0.99976005068929186</c:v>
                </c:pt>
                <c:pt idx="29722">
                  <c:v>0.99984253326484784</c:v>
                </c:pt>
                <c:pt idx="29723">
                  <c:v>0.99982753643292854</c:v>
                </c:pt>
                <c:pt idx="29724">
                  <c:v>0.99983878405686799</c:v>
                </c:pt>
                <c:pt idx="29725">
                  <c:v>0.99985753009676703</c:v>
                </c:pt>
                <c:pt idx="29726">
                  <c:v>0.99986877772070648</c:v>
                </c:pt>
                <c:pt idx="29727">
                  <c:v>0.99994751108828261</c:v>
                </c:pt>
                <c:pt idx="29728">
                  <c:v>0.99990252059252482</c:v>
                </c:pt>
                <c:pt idx="29729">
                  <c:v>0.99984253326484784</c:v>
                </c:pt>
                <c:pt idx="29730">
                  <c:v>0.99980504118504965</c:v>
                </c:pt>
                <c:pt idx="29731">
                  <c:v>0.99982003801696895</c:v>
                </c:pt>
                <c:pt idx="29732">
                  <c:v>0.99985753009676703</c:v>
                </c:pt>
                <c:pt idx="29733">
                  <c:v>0.99977879672919101</c:v>
                </c:pt>
                <c:pt idx="29734">
                  <c:v>0.99978254593717075</c:v>
                </c:pt>
                <c:pt idx="29735">
                  <c:v>0.9998087903930295</c:v>
                </c:pt>
                <c:pt idx="29736">
                  <c:v>0.99957633949828095</c:v>
                </c:pt>
                <c:pt idx="29737">
                  <c:v>0.99953884741848287</c:v>
                </c:pt>
                <c:pt idx="29738">
                  <c:v>0.99955009504242232</c:v>
                </c:pt>
                <c:pt idx="29739">
                  <c:v>0.99952385058656357</c:v>
                </c:pt>
                <c:pt idx="29740">
                  <c:v>0.99949010771474522</c:v>
                </c:pt>
                <c:pt idx="29741">
                  <c:v>0.99953509821050301</c:v>
                </c:pt>
                <c:pt idx="29742">
                  <c:v>0.99963257761797819</c:v>
                </c:pt>
                <c:pt idx="29743">
                  <c:v>0.99958008870626081</c:v>
                </c:pt>
                <c:pt idx="29744">
                  <c:v>0.99944886642696729</c:v>
                </c:pt>
                <c:pt idx="29745">
                  <c:v>0.99927640285989583</c:v>
                </c:pt>
                <c:pt idx="29746">
                  <c:v>0.99935138701949211</c:v>
                </c:pt>
                <c:pt idx="29747">
                  <c:v>0.99938512989131045</c:v>
                </c:pt>
                <c:pt idx="29748">
                  <c:v>0.99932889177161321</c:v>
                </c:pt>
                <c:pt idx="29749">
                  <c:v>0.99926140602797664</c:v>
                </c:pt>
                <c:pt idx="29750">
                  <c:v>0.99937763147535086</c:v>
                </c:pt>
                <c:pt idx="29751">
                  <c:v>0.99949010771474522</c:v>
                </c:pt>
                <c:pt idx="29752">
                  <c:v>0.9993813806833306</c:v>
                </c:pt>
                <c:pt idx="29753">
                  <c:v>0.99934388860353252</c:v>
                </c:pt>
                <c:pt idx="29754">
                  <c:v>0.99907769483696574</c:v>
                </c:pt>
                <c:pt idx="29755">
                  <c:v>0.99911518691676382</c:v>
                </c:pt>
                <c:pt idx="29756">
                  <c:v>0.99918642186838036</c:v>
                </c:pt>
                <c:pt idx="29757">
                  <c:v>0.99911893612474367</c:v>
                </c:pt>
                <c:pt idx="29758">
                  <c:v>0.99905145038110699</c:v>
                </c:pt>
                <c:pt idx="29759">
                  <c:v>0.99922391394817844</c:v>
                </c:pt>
                <c:pt idx="29760">
                  <c:v>0.99929139969181513</c:v>
                </c:pt>
                <c:pt idx="29761">
                  <c:v>0.99919392028433995</c:v>
                </c:pt>
                <c:pt idx="29762">
                  <c:v>0.99914892978858216</c:v>
                </c:pt>
                <c:pt idx="29763">
                  <c:v>0.99889398364595483</c:v>
                </c:pt>
                <c:pt idx="29764">
                  <c:v>0.99892022810181347</c:v>
                </c:pt>
                <c:pt idx="29765">
                  <c:v>0.99895022176565196</c:v>
                </c:pt>
                <c:pt idx="29766">
                  <c:v>0.99895772018161166</c:v>
                </c:pt>
                <c:pt idx="29767">
                  <c:v>0.99896521859757126</c:v>
                </c:pt>
                <c:pt idx="29768">
                  <c:v>0.99905894879706658</c:v>
                </c:pt>
                <c:pt idx="29769">
                  <c:v>0.99904020275716754</c:v>
                </c:pt>
                <c:pt idx="29770">
                  <c:v>0.9990214567172685</c:v>
                </c:pt>
                <c:pt idx="29771">
                  <c:v>0.99894647255767222</c:v>
                </c:pt>
                <c:pt idx="29772">
                  <c:v>0.99893522493373277</c:v>
                </c:pt>
                <c:pt idx="29773">
                  <c:v>0.99895397097363181</c:v>
                </c:pt>
                <c:pt idx="29774">
                  <c:v>0.99913768216464272</c:v>
                </c:pt>
                <c:pt idx="29775">
                  <c:v>0.99911893612474367</c:v>
                </c:pt>
                <c:pt idx="29776">
                  <c:v>0.99905894879706658</c:v>
                </c:pt>
                <c:pt idx="29777">
                  <c:v>0.99906269800504643</c:v>
                </c:pt>
                <c:pt idx="29778">
                  <c:v>0.99911893612474367</c:v>
                </c:pt>
                <c:pt idx="29779">
                  <c:v>0.99913393295666286</c:v>
                </c:pt>
                <c:pt idx="29780">
                  <c:v>0.99911143770878397</c:v>
                </c:pt>
                <c:pt idx="29781">
                  <c:v>0.99907769483696574</c:v>
                </c:pt>
                <c:pt idx="29782">
                  <c:v>0.99903270434120794</c:v>
                </c:pt>
                <c:pt idx="29783">
                  <c:v>0.99925765681999679</c:v>
                </c:pt>
                <c:pt idx="29784">
                  <c:v>0.99931764414767377</c:v>
                </c:pt>
                <c:pt idx="29785">
                  <c:v>0.99928390127585542</c:v>
                </c:pt>
                <c:pt idx="29786">
                  <c:v>0.99934013939555266</c:v>
                </c:pt>
                <c:pt idx="29787">
                  <c:v>0.99939262830727005</c:v>
                </c:pt>
                <c:pt idx="29788">
                  <c:v>0.99937388226737101</c:v>
                </c:pt>
                <c:pt idx="29789">
                  <c:v>0.99939262830727005</c:v>
                </c:pt>
                <c:pt idx="29790">
                  <c:v>0.99944886642696729</c:v>
                </c:pt>
                <c:pt idx="29791">
                  <c:v>0.99946011405090673</c:v>
                </c:pt>
                <c:pt idx="29792">
                  <c:v>0.99946011405090673</c:v>
                </c:pt>
                <c:pt idx="29793">
                  <c:v>0.99952010137858383</c:v>
                </c:pt>
                <c:pt idx="29794">
                  <c:v>0.99955759345838191</c:v>
                </c:pt>
                <c:pt idx="29795">
                  <c:v>0.99961383157807915</c:v>
                </c:pt>
                <c:pt idx="29796">
                  <c:v>0.9995875871222204</c:v>
                </c:pt>
                <c:pt idx="29797">
                  <c:v>0.99961383157807915</c:v>
                </c:pt>
                <c:pt idx="29798">
                  <c:v>0.99963257761797819</c:v>
                </c:pt>
                <c:pt idx="29799">
                  <c:v>0.9998162888089891</c:v>
                </c:pt>
                <c:pt idx="29800">
                  <c:v>0.9998162888089891</c:v>
                </c:pt>
                <c:pt idx="29801">
                  <c:v>0.99982378722494869</c:v>
                </c:pt>
                <c:pt idx="29802">
                  <c:v>0.9998312856409084</c:v>
                </c:pt>
                <c:pt idx="29803">
                  <c:v>0.99983878405686799</c:v>
                </c:pt>
                <c:pt idx="29804">
                  <c:v>0.99982753643292854</c:v>
                </c:pt>
                <c:pt idx="29805">
                  <c:v>0.9998312856409084</c:v>
                </c:pt>
                <c:pt idx="29806">
                  <c:v>0.99985378088878729</c:v>
                </c:pt>
                <c:pt idx="29807">
                  <c:v>0.99987252692868633</c:v>
                </c:pt>
                <c:pt idx="29808">
                  <c:v>0.99984253326484784</c:v>
                </c:pt>
                <c:pt idx="29809">
                  <c:v>0.99984628247282759</c:v>
                </c:pt>
                <c:pt idx="29810">
                  <c:v>0.99982378722494869</c:v>
                </c:pt>
                <c:pt idx="29811">
                  <c:v>0.99970006336161488</c:v>
                </c:pt>
                <c:pt idx="29812">
                  <c:v>0.99962882840999834</c:v>
                </c:pt>
                <c:pt idx="29813">
                  <c:v>0.99967006969777639</c:v>
                </c:pt>
                <c:pt idx="29814">
                  <c:v>0.99982753643292854</c:v>
                </c:pt>
                <c:pt idx="29815">
                  <c:v>0.9997712983132313</c:v>
                </c:pt>
                <c:pt idx="29816">
                  <c:v>0.99974880306535241</c:v>
                </c:pt>
                <c:pt idx="29817">
                  <c:v>0.99947886009080578</c:v>
                </c:pt>
                <c:pt idx="29818">
                  <c:v>0.99943012038706824</c:v>
                </c:pt>
                <c:pt idx="29819">
                  <c:v>0.99940012672322975</c:v>
                </c:pt>
                <c:pt idx="29820">
                  <c:v>0.99936638385141141</c:v>
                </c:pt>
                <c:pt idx="29821">
                  <c:v>0.99929889810777472</c:v>
                </c:pt>
                <c:pt idx="29822">
                  <c:v>0.99933639018757292</c:v>
                </c:pt>
                <c:pt idx="29823">
                  <c:v>0.99943761880302784</c:v>
                </c:pt>
                <c:pt idx="29824">
                  <c:v>0.99923141236413804</c:v>
                </c:pt>
                <c:pt idx="29825">
                  <c:v>0.99913393295666286</c:v>
                </c:pt>
                <c:pt idx="29826">
                  <c:v>0.99917142503646106</c:v>
                </c:pt>
                <c:pt idx="29827">
                  <c:v>0.99911518691676382</c:v>
                </c:pt>
                <c:pt idx="29828">
                  <c:v>0.9991976694923197</c:v>
                </c:pt>
                <c:pt idx="29829">
                  <c:v>0.99915267899656202</c:v>
                </c:pt>
                <c:pt idx="29830">
                  <c:v>0.99907769483696574</c:v>
                </c:pt>
                <c:pt idx="29831">
                  <c:v>0.99916392662050146</c:v>
                </c:pt>
                <c:pt idx="29832">
                  <c:v>0.99916767582848121</c:v>
                </c:pt>
                <c:pt idx="29833">
                  <c:v>0.99903270434120794</c:v>
                </c:pt>
                <c:pt idx="29834">
                  <c:v>0.9987777581985805</c:v>
                </c:pt>
                <c:pt idx="29835">
                  <c:v>0.99886024077413649</c:v>
                </c:pt>
                <c:pt idx="29836">
                  <c:v>0.99886024077413649</c:v>
                </c:pt>
                <c:pt idx="29837">
                  <c:v>0.99892772651777317</c:v>
                </c:pt>
                <c:pt idx="29838">
                  <c:v>0.99894272334969236</c:v>
                </c:pt>
                <c:pt idx="29839">
                  <c:v>0.99887148839807594</c:v>
                </c:pt>
                <c:pt idx="29840">
                  <c:v>0.99898771384545015</c:v>
                </c:pt>
                <c:pt idx="29841">
                  <c:v>0.99890148206191443</c:v>
                </c:pt>
                <c:pt idx="29842">
                  <c:v>0.99877400899060076</c:v>
                </c:pt>
                <c:pt idx="29843">
                  <c:v>0.99869527562302463</c:v>
                </c:pt>
                <c:pt idx="29844">
                  <c:v>0.99857530096767055</c:v>
                </c:pt>
                <c:pt idx="29845">
                  <c:v>0.99862029146342834</c:v>
                </c:pt>
                <c:pt idx="29846">
                  <c:v>0.99865778354322654</c:v>
                </c:pt>
                <c:pt idx="29847">
                  <c:v>0.99869902483100448</c:v>
                </c:pt>
                <c:pt idx="29848">
                  <c:v>0.99866528195918614</c:v>
                </c:pt>
                <c:pt idx="29849">
                  <c:v>0.99873651691080256</c:v>
                </c:pt>
                <c:pt idx="29850">
                  <c:v>0.99863153908736779</c:v>
                </c:pt>
                <c:pt idx="29851">
                  <c:v>0.99857905017565041</c:v>
                </c:pt>
                <c:pt idx="29852">
                  <c:v>0.99861654225544849</c:v>
                </c:pt>
                <c:pt idx="29853">
                  <c:v>0.99861279304746875</c:v>
                </c:pt>
                <c:pt idx="29854">
                  <c:v>0.99861654225544849</c:v>
                </c:pt>
                <c:pt idx="29855">
                  <c:v>0.99868777720706503</c:v>
                </c:pt>
                <c:pt idx="29856">
                  <c:v>0.99869902483100448</c:v>
                </c:pt>
                <c:pt idx="29857">
                  <c:v>0.99868777720706503</c:v>
                </c:pt>
                <c:pt idx="29858">
                  <c:v>0.99873651691080256</c:v>
                </c:pt>
                <c:pt idx="29859">
                  <c:v>0.9988002534464594</c:v>
                </c:pt>
                <c:pt idx="29860">
                  <c:v>0.99885649156615663</c:v>
                </c:pt>
                <c:pt idx="29861">
                  <c:v>0.99888648522999512</c:v>
                </c:pt>
                <c:pt idx="29862">
                  <c:v>0.99894272334969236</c:v>
                </c:pt>
                <c:pt idx="29863">
                  <c:v>0.99895022176565196</c:v>
                </c:pt>
                <c:pt idx="29864">
                  <c:v>0.99894272334969236</c:v>
                </c:pt>
                <c:pt idx="29865">
                  <c:v>0.99896896780555111</c:v>
                </c:pt>
                <c:pt idx="29866">
                  <c:v>0.99901770750928864</c:v>
                </c:pt>
                <c:pt idx="29867">
                  <c:v>0.99901770750928864</c:v>
                </c:pt>
                <c:pt idx="29868">
                  <c:v>0.99907769483696574</c:v>
                </c:pt>
                <c:pt idx="29869">
                  <c:v>0.99917142503646106</c:v>
                </c:pt>
                <c:pt idx="29870">
                  <c:v>0.999212666324239</c:v>
                </c:pt>
                <c:pt idx="29871">
                  <c:v>0.99934388860353252</c:v>
                </c:pt>
                <c:pt idx="29872">
                  <c:v>0.99937388226737101</c:v>
                </c:pt>
                <c:pt idx="29873">
                  <c:v>0.99933264097959307</c:v>
                </c:pt>
                <c:pt idx="29874">
                  <c:v>0.99935513622747196</c:v>
                </c:pt>
                <c:pt idx="29875">
                  <c:v>0.99943761880302784</c:v>
                </c:pt>
                <c:pt idx="29876">
                  <c:v>0.99935513622747196</c:v>
                </c:pt>
                <c:pt idx="29877">
                  <c:v>0.99937013305939115</c:v>
                </c:pt>
                <c:pt idx="29878">
                  <c:v>0.99947136167484618</c:v>
                </c:pt>
                <c:pt idx="29879">
                  <c:v>0.99956134266636176</c:v>
                </c:pt>
                <c:pt idx="29880">
                  <c:v>0.99974505385737267</c:v>
                </c:pt>
                <c:pt idx="29881">
                  <c:v>0.99979004435313035</c:v>
                </c:pt>
                <c:pt idx="29882">
                  <c:v>0.99982753643292854</c:v>
                </c:pt>
                <c:pt idx="29883">
                  <c:v>0.99986877772070648</c:v>
                </c:pt>
                <c:pt idx="29884">
                  <c:v>0.99985753009676703</c:v>
                </c:pt>
                <c:pt idx="29885">
                  <c:v>0.99984628247282759</c:v>
                </c:pt>
                <c:pt idx="29886">
                  <c:v>0.99978629514515061</c:v>
                </c:pt>
                <c:pt idx="29887">
                  <c:v>0.9998312856409084</c:v>
                </c:pt>
                <c:pt idx="29888">
                  <c:v>0.99986877772070648</c:v>
                </c:pt>
                <c:pt idx="29889">
                  <c:v>0.99995500950424221</c:v>
                </c:pt>
                <c:pt idx="29890">
                  <c:v>0.99997375554414125</c:v>
                </c:pt>
                <c:pt idx="29891">
                  <c:v>0.99994751108828261</c:v>
                </c:pt>
                <c:pt idx="29892">
                  <c:v>0.99984253326484784</c:v>
                </c:pt>
                <c:pt idx="29893">
                  <c:v>0.99966632048979653</c:v>
                </c:pt>
                <c:pt idx="29894">
                  <c:v>0.99967381890575613</c:v>
                </c:pt>
                <c:pt idx="29895">
                  <c:v>0.99985003168080744</c:v>
                </c:pt>
                <c:pt idx="29896">
                  <c:v>0.9997937935611102</c:v>
                </c:pt>
                <c:pt idx="29897">
                  <c:v>0.99968881573767543</c:v>
                </c:pt>
                <c:pt idx="29898">
                  <c:v>0.99917892345242065</c:v>
                </c:pt>
                <c:pt idx="29899">
                  <c:v>0.99917517424444091</c:v>
                </c:pt>
                <c:pt idx="29900">
                  <c:v>0.99913768216464272</c:v>
                </c:pt>
                <c:pt idx="29901">
                  <c:v>0.99916767582848121</c:v>
                </c:pt>
                <c:pt idx="29902">
                  <c:v>0.99910768850080423</c:v>
                </c:pt>
                <c:pt idx="29903">
                  <c:v>0.99913768216464272</c:v>
                </c:pt>
                <c:pt idx="29904">
                  <c:v>0.99905894879706658</c:v>
                </c:pt>
                <c:pt idx="29905">
                  <c:v>0.99909644087686478</c:v>
                </c:pt>
                <c:pt idx="29906">
                  <c:v>0.99907769483696574</c:v>
                </c:pt>
                <c:pt idx="29907">
                  <c:v>0.99890148206191443</c:v>
                </c:pt>
                <c:pt idx="29908">
                  <c:v>0.99889023443797498</c:v>
                </c:pt>
                <c:pt idx="29909">
                  <c:v>0.99857530096767055</c:v>
                </c:pt>
                <c:pt idx="29910">
                  <c:v>0.99870652324696407</c:v>
                </c:pt>
                <c:pt idx="29911">
                  <c:v>0.99889773285393457</c:v>
                </c:pt>
                <c:pt idx="29912">
                  <c:v>0.99885649156615663</c:v>
                </c:pt>
                <c:pt idx="29913">
                  <c:v>0.99868027879110532</c:v>
                </c:pt>
                <c:pt idx="29914">
                  <c:v>0.99850031680807427</c:v>
                </c:pt>
                <c:pt idx="29915">
                  <c:v>0.99844032948039729</c:v>
                </c:pt>
                <c:pt idx="29916">
                  <c:v>0.9986240406714082</c:v>
                </c:pt>
                <c:pt idx="29917">
                  <c:v>0.99851906284797332</c:v>
                </c:pt>
                <c:pt idx="29918">
                  <c:v>0.99830535799312392</c:v>
                </c:pt>
                <c:pt idx="29919">
                  <c:v>0.99828661195322488</c:v>
                </c:pt>
                <c:pt idx="29920">
                  <c:v>0.99856780255171096</c:v>
                </c:pt>
                <c:pt idx="29921">
                  <c:v>0.99854905651181192</c:v>
                </c:pt>
                <c:pt idx="29922">
                  <c:v>0.99836909452878075</c:v>
                </c:pt>
                <c:pt idx="29923">
                  <c:v>0.99820038016968915</c:v>
                </c:pt>
                <c:pt idx="29924">
                  <c:v>0.99809540234625438</c:v>
                </c:pt>
                <c:pt idx="29925">
                  <c:v>0.99815913888191121</c:v>
                </c:pt>
                <c:pt idx="29926">
                  <c:v>0.99805416105847644</c:v>
                </c:pt>
                <c:pt idx="29927">
                  <c:v>0.99803541501857729</c:v>
                </c:pt>
                <c:pt idx="29928">
                  <c:v>0.99801666897867825</c:v>
                </c:pt>
                <c:pt idx="29929">
                  <c:v>0.99814039284201217</c:v>
                </c:pt>
                <c:pt idx="29930">
                  <c:v>0.99808790393029467</c:v>
                </c:pt>
                <c:pt idx="29931">
                  <c:v>0.99814414204999191</c:v>
                </c:pt>
                <c:pt idx="29932">
                  <c:v>0.99826786591332584</c:v>
                </c:pt>
                <c:pt idx="29933">
                  <c:v>0.99831285640908363</c:v>
                </c:pt>
                <c:pt idx="29934">
                  <c:v>0.99821912620958819</c:v>
                </c:pt>
                <c:pt idx="29935">
                  <c:v>0.99826411670534598</c:v>
                </c:pt>
                <c:pt idx="29936">
                  <c:v>0.99822287541756805</c:v>
                </c:pt>
                <c:pt idx="29937">
                  <c:v>0.99817788492181025</c:v>
                </c:pt>
                <c:pt idx="29938">
                  <c:v>0.99821537700160845</c:v>
                </c:pt>
                <c:pt idx="29939">
                  <c:v>0.99818163412979011</c:v>
                </c:pt>
                <c:pt idx="29940">
                  <c:v>0.99845532631231648</c:v>
                </c:pt>
                <c:pt idx="29941">
                  <c:v>0.99854155809585221</c:v>
                </c:pt>
                <c:pt idx="29942">
                  <c:v>0.99857530096767055</c:v>
                </c:pt>
                <c:pt idx="29943">
                  <c:v>0.99873276770282282</c:v>
                </c:pt>
                <c:pt idx="29944">
                  <c:v>0.9987777581985805</c:v>
                </c:pt>
                <c:pt idx="29945">
                  <c:v>0.9987777581985805</c:v>
                </c:pt>
                <c:pt idx="29946">
                  <c:v>0.99880400265443925</c:v>
                </c:pt>
                <c:pt idx="29947">
                  <c:v>0.99869902483100448</c:v>
                </c:pt>
                <c:pt idx="29948">
                  <c:v>0.99865778354322654</c:v>
                </c:pt>
                <c:pt idx="29949">
                  <c:v>0.99876276136666131</c:v>
                </c:pt>
                <c:pt idx="29950">
                  <c:v>0.99881150107039884</c:v>
                </c:pt>
                <c:pt idx="29951">
                  <c:v>0.99884149473423745</c:v>
                </c:pt>
                <c:pt idx="29952">
                  <c:v>0.99911893612474367</c:v>
                </c:pt>
                <c:pt idx="29953">
                  <c:v>0.99916767582848121</c:v>
                </c:pt>
                <c:pt idx="29954">
                  <c:v>0.99914518058060231</c:v>
                </c:pt>
                <c:pt idx="29955">
                  <c:v>0.99925015840403719</c:v>
                </c:pt>
                <c:pt idx="29956">
                  <c:v>0.99914892978858216</c:v>
                </c:pt>
                <c:pt idx="29957">
                  <c:v>0.99910768850080423</c:v>
                </c:pt>
                <c:pt idx="29958">
                  <c:v>0.99911518691676382</c:v>
                </c:pt>
                <c:pt idx="29959">
                  <c:v>0.99912643454070327</c:v>
                </c:pt>
                <c:pt idx="29960">
                  <c:v>0.99917517424444091</c:v>
                </c:pt>
                <c:pt idx="29961">
                  <c:v>0.99975255227333226</c:v>
                </c:pt>
                <c:pt idx="29962">
                  <c:v>0.99966257128181668</c:v>
                </c:pt>
                <c:pt idx="29963">
                  <c:v>0.99966632048979653</c:v>
                </c:pt>
                <c:pt idx="29964">
                  <c:v>0.99976005068929186</c:v>
                </c:pt>
                <c:pt idx="29965">
                  <c:v>0.99984253326484784</c:v>
                </c:pt>
                <c:pt idx="29966">
                  <c:v>0.99988752376060552</c:v>
                </c:pt>
                <c:pt idx="29967">
                  <c:v>0.99991001900848442</c:v>
                </c:pt>
                <c:pt idx="29968">
                  <c:v>0.99955759345838191</c:v>
                </c:pt>
                <c:pt idx="29969">
                  <c:v>0.99974130464939281</c:v>
                </c:pt>
                <c:pt idx="29970">
                  <c:v>0.99969256494565528</c:v>
                </c:pt>
                <c:pt idx="29971">
                  <c:v>0.99976754910525156</c:v>
                </c:pt>
                <c:pt idx="29972">
                  <c:v>0.99964007603393779</c:v>
                </c:pt>
                <c:pt idx="29973">
                  <c:v>0.99955759345838191</c:v>
                </c:pt>
                <c:pt idx="29974">
                  <c:v>0.99986877772070648</c:v>
                </c:pt>
                <c:pt idx="29975">
                  <c:v>0.99986502851272674</c:v>
                </c:pt>
                <c:pt idx="29976">
                  <c:v>0.99967381890575613</c:v>
                </c:pt>
                <c:pt idx="29977">
                  <c:v>0.9998087903930295</c:v>
                </c:pt>
                <c:pt idx="29978">
                  <c:v>0.99963257761797819</c:v>
                </c:pt>
                <c:pt idx="29979">
                  <c:v>0.99883399631827774</c:v>
                </c:pt>
                <c:pt idx="29980">
                  <c:v>0.99868027879110532</c:v>
                </c:pt>
                <c:pt idx="29981">
                  <c:v>0.99873651691080256</c:v>
                </c:pt>
                <c:pt idx="29982">
                  <c:v>0.99876651057464105</c:v>
                </c:pt>
                <c:pt idx="29983">
                  <c:v>0.99878900582251995</c:v>
                </c:pt>
                <c:pt idx="29984">
                  <c:v>0.99878150740656035</c:v>
                </c:pt>
                <c:pt idx="29985">
                  <c:v>0.99872152007888337</c:v>
                </c:pt>
                <c:pt idx="29986">
                  <c:v>0.99871777087090352</c:v>
                </c:pt>
                <c:pt idx="29987">
                  <c:v>0.99887898681403553</c:v>
                </c:pt>
                <c:pt idx="29988">
                  <c:v>0.99850781522403387</c:v>
                </c:pt>
                <c:pt idx="29989">
                  <c:v>0.99805791026645618</c:v>
                </c:pt>
                <c:pt idx="29990">
                  <c:v>0.99766424342857574</c:v>
                </c:pt>
                <c:pt idx="29991">
                  <c:v>0.99770173550837382</c:v>
                </c:pt>
                <c:pt idx="29992">
                  <c:v>0.99799042452281961</c:v>
                </c:pt>
                <c:pt idx="29993">
                  <c:v>0.99803541501857729</c:v>
                </c:pt>
                <c:pt idx="29994">
                  <c:v>0.99796043085898101</c:v>
                </c:pt>
                <c:pt idx="29995">
                  <c:v>0.99796418006696086</c:v>
                </c:pt>
                <c:pt idx="29996">
                  <c:v>0.99817038650585066</c:v>
                </c:pt>
                <c:pt idx="29997">
                  <c:v>0.99783670699564719</c:v>
                </c:pt>
                <c:pt idx="29998">
                  <c:v>0.99758925926897946</c:v>
                </c:pt>
                <c:pt idx="29999">
                  <c:v>0.99717309718322</c:v>
                </c:pt>
                <c:pt idx="30000">
                  <c:v>0.99727432579867503</c:v>
                </c:pt>
                <c:pt idx="30001">
                  <c:v>0.99751052590140332</c:v>
                </c:pt>
                <c:pt idx="30002">
                  <c:v>0.99751802431736292</c:v>
                </c:pt>
                <c:pt idx="30003">
                  <c:v>0.99742429411786759</c:v>
                </c:pt>
                <c:pt idx="30004">
                  <c:v>0.99730806867049338</c:v>
                </c:pt>
                <c:pt idx="30005">
                  <c:v>0.99728557342261448</c:v>
                </c:pt>
                <c:pt idx="30006">
                  <c:v>0.99707561777574483</c:v>
                </c:pt>
                <c:pt idx="30007">
                  <c:v>0.99710936064756317</c:v>
                </c:pt>
                <c:pt idx="30008">
                  <c:v>0.99689940500069363</c:v>
                </c:pt>
                <c:pt idx="30009">
                  <c:v>0.99688065896079459</c:v>
                </c:pt>
                <c:pt idx="30010">
                  <c:v>0.99699313520018895</c:v>
                </c:pt>
                <c:pt idx="30011">
                  <c:v>0.99700063361614855</c:v>
                </c:pt>
                <c:pt idx="30012">
                  <c:v>0.9970193796560477</c:v>
                </c:pt>
                <c:pt idx="30013">
                  <c:v>0.99729307183857407</c:v>
                </c:pt>
                <c:pt idx="30014">
                  <c:v>0.99758176085301975</c:v>
                </c:pt>
                <c:pt idx="30015">
                  <c:v>0.99733056391837227</c:v>
                </c:pt>
                <c:pt idx="30016">
                  <c:v>0.99732306550241256</c:v>
                </c:pt>
                <c:pt idx="30017">
                  <c:v>0.99719184322311916</c:v>
                </c:pt>
                <c:pt idx="30018">
                  <c:v>0.99714685272736137</c:v>
                </c:pt>
                <c:pt idx="30019">
                  <c:v>0.99730806867049338</c:v>
                </c:pt>
                <c:pt idx="30020">
                  <c:v>0.9973943004540291</c:v>
                </c:pt>
                <c:pt idx="30021">
                  <c:v>0.99732681471039242</c:v>
                </c:pt>
                <c:pt idx="30022">
                  <c:v>0.99773172917221242</c:v>
                </c:pt>
                <c:pt idx="30023">
                  <c:v>0.99806540868241589</c:v>
                </c:pt>
                <c:pt idx="30024">
                  <c:v>0.99806915789039563</c:v>
                </c:pt>
                <c:pt idx="30025">
                  <c:v>0.99814414204999191</c:v>
                </c:pt>
                <c:pt idx="30026">
                  <c:v>0.99790794194726362</c:v>
                </c:pt>
                <c:pt idx="30027">
                  <c:v>0.99794543402706182</c:v>
                </c:pt>
                <c:pt idx="30028">
                  <c:v>0.99805791026645618</c:v>
                </c:pt>
                <c:pt idx="30029">
                  <c:v>0.99793043719514252</c:v>
                </c:pt>
                <c:pt idx="30030">
                  <c:v>0.99797917689888016</c:v>
                </c:pt>
                <c:pt idx="30031">
                  <c:v>0.9981741357138304</c:v>
                </c:pt>
                <c:pt idx="30032">
                  <c:v>0.99846282472827619</c:v>
                </c:pt>
                <c:pt idx="30033">
                  <c:v>0.99882274869433829</c:v>
                </c:pt>
                <c:pt idx="30034">
                  <c:v>0.99893147572575292</c:v>
                </c:pt>
                <c:pt idx="30035">
                  <c:v>0.99867278037514573</c:v>
                </c:pt>
                <c:pt idx="30036">
                  <c:v>0.99865403433524669</c:v>
                </c:pt>
                <c:pt idx="30037">
                  <c:v>0.99855280571979166</c:v>
                </c:pt>
                <c:pt idx="30038">
                  <c:v>0.99874026611878242</c:v>
                </c:pt>
                <c:pt idx="30039">
                  <c:v>0.99882274869433829</c:v>
                </c:pt>
                <c:pt idx="30040">
                  <c:v>0.99876276136666131</c:v>
                </c:pt>
                <c:pt idx="30041">
                  <c:v>0.99879650423847965</c:v>
                </c:pt>
                <c:pt idx="30042">
                  <c:v>0.99970756177757447</c:v>
                </c:pt>
                <c:pt idx="30043">
                  <c:v>0.99958008870626081</c:v>
                </c:pt>
                <c:pt idx="30044">
                  <c:v>0.99975630148131212</c:v>
                </c:pt>
                <c:pt idx="30045">
                  <c:v>0.99989877138454497</c:v>
                </c:pt>
                <c:pt idx="30046">
                  <c:v>0.99965132365787723</c:v>
                </c:pt>
                <c:pt idx="30047">
                  <c:v>0.99978254593717075</c:v>
                </c:pt>
                <c:pt idx="30048">
                  <c:v>0.99968506652969558</c:v>
                </c:pt>
                <c:pt idx="30049">
                  <c:v>0.99964757444989749</c:v>
                </c:pt>
                <c:pt idx="30050">
                  <c:v>0.99967381890575613</c:v>
                </c:pt>
                <c:pt idx="30051">
                  <c:v>0.99963632682595804</c:v>
                </c:pt>
                <c:pt idx="30052">
                  <c:v>0.99961383157807915</c:v>
                </c:pt>
                <c:pt idx="30053">
                  <c:v>0.9994338695950481</c:v>
                </c:pt>
                <c:pt idx="30054">
                  <c:v>0.99971131098555432</c:v>
                </c:pt>
                <c:pt idx="30055">
                  <c:v>0.99971880940151392</c:v>
                </c:pt>
                <c:pt idx="30056">
                  <c:v>0.99957259029030121</c:v>
                </c:pt>
                <c:pt idx="30057">
                  <c:v>0.99925765681999679</c:v>
                </c:pt>
                <c:pt idx="30058">
                  <c:v>0.9993813806833306</c:v>
                </c:pt>
                <c:pt idx="30059">
                  <c:v>0.99937013305939115</c:v>
                </c:pt>
                <c:pt idx="30060">
                  <c:v>0.9982116277936286</c:v>
                </c:pt>
                <c:pt idx="30061">
                  <c:v>0.99827911353726528</c:v>
                </c:pt>
                <c:pt idx="30062">
                  <c:v>0.99833535165696252</c:v>
                </c:pt>
                <c:pt idx="30063">
                  <c:v>0.99821912620958819</c:v>
                </c:pt>
                <c:pt idx="30064">
                  <c:v>0.99770923392433353</c:v>
                </c:pt>
                <c:pt idx="30065">
                  <c:v>0.99803541501857729</c:v>
                </c:pt>
                <c:pt idx="30066">
                  <c:v>0.99832035482504322</c:v>
                </c:pt>
                <c:pt idx="30067">
                  <c:v>0.99831285640908363</c:v>
                </c:pt>
                <c:pt idx="30068">
                  <c:v>0.99833535165696252</c:v>
                </c:pt>
                <c:pt idx="30069">
                  <c:v>0.99739055124604925</c:v>
                </c:pt>
                <c:pt idx="30070">
                  <c:v>0.99720684005503835</c:v>
                </c:pt>
                <c:pt idx="30071">
                  <c:v>0.99725932896675573</c:v>
                </c:pt>
                <c:pt idx="30072">
                  <c:v>0.99729307183857407</c:v>
                </c:pt>
                <c:pt idx="30073">
                  <c:v>0.99692564945655227</c:v>
                </c:pt>
                <c:pt idx="30074">
                  <c:v>0.99694064628847157</c:v>
                </c:pt>
                <c:pt idx="30075">
                  <c:v>0.9974017988699887</c:v>
                </c:pt>
                <c:pt idx="30076">
                  <c:v>0.99738305283008966</c:v>
                </c:pt>
                <c:pt idx="30077">
                  <c:v>0.99743179253382719</c:v>
                </c:pt>
                <c:pt idx="30078">
                  <c:v>0.99662946202614699</c:v>
                </c:pt>
                <c:pt idx="30079">
                  <c:v>0.99665570648200563</c:v>
                </c:pt>
                <c:pt idx="30080">
                  <c:v>0.9962095507324078</c:v>
                </c:pt>
                <c:pt idx="30081">
                  <c:v>0.99626953806008478</c:v>
                </c:pt>
                <c:pt idx="30082">
                  <c:v>0.99635951905160036</c:v>
                </c:pt>
                <c:pt idx="30083">
                  <c:v>0.99637076667553981</c:v>
                </c:pt>
                <c:pt idx="30084">
                  <c:v>0.99644575083513609</c:v>
                </c:pt>
                <c:pt idx="30085">
                  <c:v>0.99653198261867182</c:v>
                </c:pt>
                <c:pt idx="30086">
                  <c:v>0.99651323657877278</c:v>
                </c:pt>
                <c:pt idx="30087">
                  <c:v>0.99587212201422448</c:v>
                </c:pt>
                <c:pt idx="30088">
                  <c:v>0.99590211567806297</c:v>
                </c:pt>
                <c:pt idx="30089">
                  <c:v>0.99576714419078971</c:v>
                </c:pt>
                <c:pt idx="30090">
                  <c:v>0.9958346299344264</c:v>
                </c:pt>
                <c:pt idx="30091">
                  <c:v>0.99584212835038599</c:v>
                </c:pt>
                <c:pt idx="30092">
                  <c:v>0.99584962676634559</c:v>
                </c:pt>
                <c:pt idx="30093">
                  <c:v>0.9959658522137198</c:v>
                </c:pt>
                <c:pt idx="30094">
                  <c:v>0.99615331261271056</c:v>
                </c:pt>
                <c:pt idx="30095">
                  <c:v>0.99613831578079126</c:v>
                </c:pt>
                <c:pt idx="30096">
                  <c:v>0.99635202063564077</c:v>
                </c:pt>
                <c:pt idx="30097">
                  <c:v>0.99630703013988298</c:v>
                </c:pt>
                <c:pt idx="30098">
                  <c:v>0.99616456023665001</c:v>
                </c:pt>
                <c:pt idx="30099">
                  <c:v>0.99621329994038754</c:v>
                </c:pt>
                <c:pt idx="30100">
                  <c:v>0.9964007603393783</c:v>
                </c:pt>
                <c:pt idx="30101">
                  <c:v>0.99659571915432865</c:v>
                </c:pt>
                <c:pt idx="30102">
                  <c:v>0.99671944301766247</c:v>
                </c:pt>
                <c:pt idx="30103">
                  <c:v>0.99667070331392493</c:v>
                </c:pt>
                <c:pt idx="30104">
                  <c:v>0.99665195727402589</c:v>
                </c:pt>
                <c:pt idx="30105">
                  <c:v>0.99722183688695765</c:v>
                </c:pt>
                <c:pt idx="30106">
                  <c:v>0.99717684639119986</c:v>
                </c:pt>
                <c:pt idx="30107">
                  <c:v>0.99700813203210825</c:v>
                </c:pt>
                <c:pt idx="30108">
                  <c:v>0.99705687173584578</c:v>
                </c:pt>
                <c:pt idx="30109">
                  <c:v>0.99721433847099805</c:v>
                </c:pt>
                <c:pt idx="30110">
                  <c:v>0.99735680837423091</c:v>
                </c:pt>
                <c:pt idx="30111">
                  <c:v>0.99746553540564553</c:v>
                </c:pt>
                <c:pt idx="30112">
                  <c:v>0.99735305916625117</c:v>
                </c:pt>
                <c:pt idx="30113">
                  <c:v>0.99730057025453378</c:v>
                </c:pt>
                <c:pt idx="30114">
                  <c:v>0.99799417373079935</c:v>
                </c:pt>
                <c:pt idx="30115">
                  <c:v>0.99811039917817357</c:v>
                </c:pt>
                <c:pt idx="30116">
                  <c:v>0.99809915155423412</c:v>
                </c:pt>
                <c:pt idx="30117">
                  <c:v>0.99814039284201217</c:v>
                </c:pt>
                <c:pt idx="30118">
                  <c:v>0.99823037383352764</c:v>
                </c:pt>
                <c:pt idx="30119">
                  <c:v>0.99809540234625438</c:v>
                </c:pt>
                <c:pt idx="30120">
                  <c:v>0.99815164046595162</c:v>
                </c:pt>
                <c:pt idx="30121">
                  <c:v>0.99804291343453699</c:v>
                </c:pt>
                <c:pt idx="30122">
                  <c:v>0.99802791660261769</c:v>
                </c:pt>
                <c:pt idx="30123">
                  <c:v>0.99930264731575458</c:v>
                </c:pt>
                <c:pt idx="30124">
                  <c:v>0.99951260296262412</c:v>
                </c:pt>
                <c:pt idx="30125">
                  <c:v>0.99920891711625914</c:v>
                </c:pt>
                <c:pt idx="30126">
                  <c:v>0.99961383157807915</c:v>
                </c:pt>
                <c:pt idx="30127">
                  <c:v>0.99982753643292854</c:v>
                </c:pt>
                <c:pt idx="30128">
                  <c:v>0.99937763147535086</c:v>
                </c:pt>
                <c:pt idx="30129">
                  <c:v>0.99948635850676548</c:v>
                </c:pt>
                <c:pt idx="30130">
                  <c:v>0.99931389493969403</c:v>
                </c:pt>
                <c:pt idx="30131">
                  <c:v>0.99935888543545182</c:v>
                </c:pt>
                <c:pt idx="30132">
                  <c:v>0.99869902483100448</c:v>
                </c:pt>
                <c:pt idx="30133">
                  <c:v>0.99908894246090518</c:v>
                </c:pt>
                <c:pt idx="30134">
                  <c:v>0.99899521226140975</c:v>
                </c:pt>
                <c:pt idx="30135">
                  <c:v>0.99872152007888337</c:v>
                </c:pt>
                <c:pt idx="30136">
                  <c:v>0.99877400899060076</c:v>
                </c:pt>
                <c:pt idx="30137">
                  <c:v>0.99897646622151071</c:v>
                </c:pt>
                <c:pt idx="30138">
                  <c:v>0.99890523126989428</c:v>
                </c:pt>
                <c:pt idx="30139">
                  <c:v>0.99899521226140975</c:v>
                </c:pt>
                <c:pt idx="30140">
                  <c:v>0.99873276770282282</c:v>
                </c:pt>
                <c:pt idx="30141">
                  <c:v>0.99740554807796855</c:v>
                </c:pt>
                <c:pt idx="30142">
                  <c:v>0.99751427510938317</c:v>
                </c:pt>
                <c:pt idx="30143">
                  <c:v>0.99743929094978689</c:v>
                </c:pt>
                <c:pt idx="30144">
                  <c:v>0.99706437015180538</c:v>
                </c:pt>
                <c:pt idx="30145">
                  <c:v>0.99671194460170287</c:v>
                </c:pt>
                <c:pt idx="30146">
                  <c:v>0.99715810035130081</c:v>
                </c:pt>
                <c:pt idx="30147">
                  <c:v>0.99752552273332262</c:v>
                </c:pt>
                <c:pt idx="30148">
                  <c:v>0.99807290709837548</c:v>
                </c:pt>
                <c:pt idx="30149">
                  <c:v>0.99725932896675573</c:v>
                </c:pt>
                <c:pt idx="30150">
                  <c:v>0.99650198895483333</c:v>
                </c:pt>
                <c:pt idx="30151">
                  <c:v>0.99655072865857086</c:v>
                </c:pt>
                <c:pt idx="30152">
                  <c:v>0.99655822707453046</c:v>
                </c:pt>
                <c:pt idx="30153">
                  <c:v>0.99618330627654905</c:v>
                </c:pt>
                <c:pt idx="30154">
                  <c:v>0.99585712518230529</c:v>
                </c:pt>
                <c:pt idx="30155">
                  <c:v>0.9960108427094776</c:v>
                </c:pt>
                <c:pt idx="30156">
                  <c:v>0.99627703647604449</c:v>
                </c:pt>
                <c:pt idx="30157">
                  <c:v>0.99676068430544051</c:v>
                </c:pt>
                <c:pt idx="30158">
                  <c:v>0.99599209666957855</c:v>
                </c:pt>
                <c:pt idx="30159">
                  <c:v>0.9956134266636173</c:v>
                </c:pt>
                <c:pt idx="30160">
                  <c:v>0.9956134266636173</c:v>
                </c:pt>
                <c:pt idx="30161">
                  <c:v>0.99567716319927413</c:v>
                </c:pt>
                <c:pt idx="30162">
                  <c:v>0.99530599160927258</c:v>
                </c:pt>
                <c:pt idx="30163">
                  <c:v>0.99528349636139368</c:v>
                </c:pt>
                <c:pt idx="30164">
                  <c:v>0.99526849952947438</c:v>
                </c:pt>
                <c:pt idx="30165">
                  <c:v>0.99512228041826167</c:v>
                </c:pt>
                <c:pt idx="30166">
                  <c:v>0.99512228041826167</c:v>
                </c:pt>
                <c:pt idx="30167">
                  <c:v>0.99509228675442318</c:v>
                </c:pt>
                <c:pt idx="30168">
                  <c:v>0.9946048897170473</c:v>
                </c:pt>
                <c:pt idx="30169">
                  <c:v>0.99472486437240137</c:v>
                </c:pt>
                <c:pt idx="30170">
                  <c:v>0.99472861358038112</c:v>
                </c:pt>
                <c:pt idx="30171">
                  <c:v>0.99469487070856277</c:v>
                </c:pt>
                <c:pt idx="30172">
                  <c:v>0.99455615001330966</c:v>
                </c:pt>
                <c:pt idx="30173">
                  <c:v>0.99438743565421805</c:v>
                </c:pt>
                <c:pt idx="30174">
                  <c:v>0.99421872129512645</c:v>
                </c:pt>
                <c:pt idx="30175">
                  <c:v>0.99426371179088413</c:v>
                </c:pt>
                <c:pt idx="30176">
                  <c:v>0.99426746099886398</c:v>
                </c:pt>
                <c:pt idx="30177">
                  <c:v>0.99524975348957534</c:v>
                </c:pt>
                <c:pt idx="30178">
                  <c:v>0.99529099477735328</c:v>
                </c:pt>
                <c:pt idx="30179">
                  <c:v>0.99530599160927258</c:v>
                </c:pt>
                <c:pt idx="30180">
                  <c:v>0.99525725190553493</c:v>
                </c:pt>
                <c:pt idx="30181">
                  <c:v>0.99541846784866694</c:v>
                </c:pt>
                <c:pt idx="30182">
                  <c:v>0.99539597260078805</c:v>
                </c:pt>
                <c:pt idx="30183">
                  <c:v>0.99533223606513122</c:v>
                </c:pt>
                <c:pt idx="30184">
                  <c:v>0.99529474398533313</c:v>
                </c:pt>
                <c:pt idx="30185">
                  <c:v>0.99530974081725232</c:v>
                </c:pt>
                <c:pt idx="30186">
                  <c:v>0.99617955706856931</c:v>
                </c:pt>
                <c:pt idx="30187">
                  <c:v>0.99620205231644821</c:v>
                </c:pt>
                <c:pt idx="30188">
                  <c:v>0.99637076667553981</c:v>
                </c:pt>
                <c:pt idx="30189">
                  <c:v>0.99627328726806463</c:v>
                </c:pt>
                <c:pt idx="30190">
                  <c:v>0.9961870554845289</c:v>
                </c:pt>
                <c:pt idx="30191">
                  <c:v>0.99634827142766091</c:v>
                </c:pt>
                <c:pt idx="30192">
                  <c:v>0.99637076667553981</c:v>
                </c:pt>
                <c:pt idx="30193">
                  <c:v>0.99637451588351955</c:v>
                </c:pt>
                <c:pt idx="30194">
                  <c:v>0.99635576984362051</c:v>
                </c:pt>
                <c:pt idx="30195">
                  <c:v>0.99709811302362372</c:v>
                </c:pt>
                <c:pt idx="30196">
                  <c:v>0.99726307817473558</c:v>
                </c:pt>
                <c:pt idx="30197">
                  <c:v>0.99742054490988774</c:v>
                </c:pt>
                <c:pt idx="30198">
                  <c:v>0.99736430679019061</c:v>
                </c:pt>
                <c:pt idx="30199">
                  <c:v>0.99703062727998715</c:v>
                </c:pt>
                <c:pt idx="30200">
                  <c:v>0.99705312252786604</c:v>
                </c:pt>
                <c:pt idx="30201">
                  <c:v>0.99705687173584578</c:v>
                </c:pt>
                <c:pt idx="30202">
                  <c:v>0.99706062094382564</c:v>
                </c:pt>
                <c:pt idx="30203">
                  <c:v>0.99708686539968427</c:v>
                </c:pt>
                <c:pt idx="30204">
                  <c:v>0.99892772651777317</c:v>
                </c:pt>
                <c:pt idx="30205">
                  <c:v>0.99852281205595317</c:v>
                </c:pt>
                <c:pt idx="30206">
                  <c:v>0.99873276770282282</c:v>
                </c:pt>
                <c:pt idx="30207">
                  <c:v>0.99893897414171251</c:v>
                </c:pt>
                <c:pt idx="30208">
                  <c:v>0.99861654225544849</c:v>
                </c:pt>
                <c:pt idx="30209">
                  <c:v>0.99877025978262091</c:v>
                </c:pt>
                <c:pt idx="30210">
                  <c:v>0.99895022176565196</c:v>
                </c:pt>
                <c:pt idx="30211">
                  <c:v>0.99884899315019704</c:v>
                </c:pt>
                <c:pt idx="30212">
                  <c:v>0.99907394562898588</c:v>
                </c:pt>
                <c:pt idx="30213">
                  <c:v>0.99773172917221242</c:v>
                </c:pt>
                <c:pt idx="30214">
                  <c:v>0.99787044986746554</c:v>
                </c:pt>
                <c:pt idx="30215">
                  <c:v>0.99793418640312237</c:v>
                </c:pt>
                <c:pt idx="30216">
                  <c:v>0.99811414838615342</c:v>
                </c:pt>
                <c:pt idx="30217">
                  <c:v>0.99845907552029634</c:v>
                </c:pt>
                <c:pt idx="30218">
                  <c:v>0.99768673867645463</c:v>
                </c:pt>
                <c:pt idx="30219">
                  <c:v>0.99760425610089865</c:v>
                </c:pt>
                <c:pt idx="30220">
                  <c:v>0.99753677035726207</c:v>
                </c:pt>
                <c:pt idx="30221">
                  <c:v>0.99774672600413161</c:v>
                </c:pt>
                <c:pt idx="30222">
                  <c:v>0.99575214735887041</c:v>
                </c:pt>
                <c:pt idx="30223">
                  <c:v>0.99590211567806297</c:v>
                </c:pt>
                <c:pt idx="30224">
                  <c:v>0.99609707449301332</c:v>
                </c:pt>
                <c:pt idx="30225">
                  <c:v>0.99568091240725398</c:v>
                </c:pt>
                <c:pt idx="30226">
                  <c:v>0.99576714419078971</c:v>
                </c:pt>
                <c:pt idx="30227">
                  <c:v>0.99534348368907066</c:v>
                </c:pt>
                <c:pt idx="30228">
                  <c:v>0.99569590923917317</c:v>
                </c:pt>
                <c:pt idx="30229">
                  <c:v>0.99581588389452724</c:v>
                </c:pt>
                <c:pt idx="30230">
                  <c:v>0.99576339498280986</c:v>
                </c:pt>
                <c:pt idx="30231">
                  <c:v>0.99451115951755187</c:v>
                </c:pt>
                <c:pt idx="30232">
                  <c:v>0.99470986754048207</c:v>
                </c:pt>
                <c:pt idx="30233">
                  <c:v>0.99478485170007835</c:v>
                </c:pt>
                <c:pt idx="30234">
                  <c:v>0.9943836864462382</c:v>
                </c:pt>
                <c:pt idx="30235">
                  <c:v>0.99435369278239971</c:v>
                </c:pt>
                <c:pt idx="30236">
                  <c:v>0.99430120387068233</c:v>
                </c:pt>
                <c:pt idx="30237">
                  <c:v>0.994207473671187</c:v>
                </c:pt>
                <c:pt idx="30238">
                  <c:v>0.99419622604724756</c:v>
                </c:pt>
                <c:pt idx="30239">
                  <c:v>0.9941774800073484</c:v>
                </c:pt>
                <c:pt idx="30240">
                  <c:v>0.99334515583582972</c:v>
                </c:pt>
                <c:pt idx="30241">
                  <c:v>0.99351387019492132</c:v>
                </c:pt>
                <c:pt idx="30242">
                  <c:v>0.99347637811512313</c:v>
                </c:pt>
                <c:pt idx="30243">
                  <c:v>0.99308271127724268</c:v>
                </c:pt>
                <c:pt idx="30244">
                  <c:v>0.99351761940290118</c:v>
                </c:pt>
                <c:pt idx="30245">
                  <c:v>0.99338639712360766</c:v>
                </c:pt>
                <c:pt idx="30246">
                  <c:v>0.99327392088421318</c:v>
                </c:pt>
                <c:pt idx="30247">
                  <c:v>0.99309020969320227</c:v>
                </c:pt>
                <c:pt idx="30248">
                  <c:v>0.99274903176703921</c:v>
                </c:pt>
                <c:pt idx="30249">
                  <c:v>0.99218290136208731</c:v>
                </c:pt>
                <c:pt idx="30250">
                  <c:v>0.99232912047330002</c:v>
                </c:pt>
                <c:pt idx="30251">
                  <c:v>0.99216415532218816</c:v>
                </c:pt>
                <c:pt idx="30252">
                  <c:v>0.9922128950259258</c:v>
                </c:pt>
                <c:pt idx="30253">
                  <c:v>0.99267404760744293</c:v>
                </c:pt>
                <c:pt idx="30254">
                  <c:v>0.99250533324835133</c:v>
                </c:pt>
                <c:pt idx="30255">
                  <c:v>0.99234411730521932</c:v>
                </c:pt>
                <c:pt idx="30256">
                  <c:v>0.99191670759552042</c:v>
                </c:pt>
                <c:pt idx="30257">
                  <c:v>0.9919916917551167</c:v>
                </c:pt>
                <c:pt idx="30258">
                  <c:v>0.9928015206787566</c:v>
                </c:pt>
                <c:pt idx="30259">
                  <c:v>0.99306021602936378</c:v>
                </c:pt>
                <c:pt idx="30260">
                  <c:v>0.99310145731714172</c:v>
                </c:pt>
                <c:pt idx="30261">
                  <c:v>0.99309020969320227</c:v>
                </c:pt>
                <c:pt idx="30262">
                  <c:v>0.99303397157350515</c:v>
                </c:pt>
                <c:pt idx="30263">
                  <c:v>0.99296648582986846</c:v>
                </c:pt>
                <c:pt idx="30264">
                  <c:v>0.99290274929421163</c:v>
                </c:pt>
                <c:pt idx="30265">
                  <c:v>0.99292899375007027</c:v>
                </c:pt>
                <c:pt idx="30266">
                  <c:v>0.9930227239495657</c:v>
                </c:pt>
                <c:pt idx="30267">
                  <c:v>0.99388129257694313</c:v>
                </c:pt>
                <c:pt idx="30268">
                  <c:v>0.99437993723825846</c:v>
                </c:pt>
                <c:pt idx="30269">
                  <c:v>0.99454865159735006</c:v>
                </c:pt>
                <c:pt idx="30270">
                  <c:v>0.99444367377391529</c:v>
                </c:pt>
                <c:pt idx="30271">
                  <c:v>0.99415873396744936</c:v>
                </c:pt>
                <c:pt idx="30272">
                  <c:v>0.99408000059987323</c:v>
                </c:pt>
                <c:pt idx="30273">
                  <c:v>0.99401251485623665</c:v>
                </c:pt>
                <c:pt idx="30274">
                  <c:v>0.99396377515249901</c:v>
                </c:pt>
                <c:pt idx="30275">
                  <c:v>0.99405750535199444</c:v>
                </c:pt>
                <c:pt idx="30276">
                  <c:v>0.99533598527311107</c:v>
                </c:pt>
                <c:pt idx="30277">
                  <c:v>0.99566216636735494</c:v>
                </c:pt>
                <c:pt idx="30278">
                  <c:v>0.99558343299977881</c:v>
                </c:pt>
                <c:pt idx="30279">
                  <c:v>0.99547095676038433</c:v>
                </c:pt>
                <c:pt idx="30280">
                  <c:v>0.99535473131301011</c:v>
                </c:pt>
                <c:pt idx="30281">
                  <c:v>0.99556093775189991</c:v>
                </c:pt>
                <c:pt idx="30282">
                  <c:v>0.99556093775189991</c:v>
                </c:pt>
                <c:pt idx="30283">
                  <c:v>0.99551594725614212</c:v>
                </c:pt>
                <c:pt idx="30284">
                  <c:v>0.99547470596836418</c:v>
                </c:pt>
                <c:pt idx="30285">
                  <c:v>0.99800917056271865</c:v>
                </c:pt>
                <c:pt idx="30286">
                  <c:v>0.99790419273928388</c:v>
                </c:pt>
                <c:pt idx="30287">
                  <c:v>0.99791169115524347</c:v>
                </c:pt>
                <c:pt idx="30288">
                  <c:v>0.99780296412382885</c:v>
                </c:pt>
                <c:pt idx="30289">
                  <c:v>0.99826411670534598</c:v>
                </c:pt>
                <c:pt idx="30290">
                  <c:v>0.99810290076221397</c:v>
                </c:pt>
                <c:pt idx="30291">
                  <c:v>0.99767549105251518</c:v>
                </c:pt>
                <c:pt idx="30292">
                  <c:v>0.99757426243706016</c:v>
                </c:pt>
                <c:pt idx="30293">
                  <c:v>0.99826036749736613</c:v>
                </c:pt>
                <c:pt idx="30294">
                  <c:v>0.99576714419078971</c:v>
                </c:pt>
                <c:pt idx="30295">
                  <c:v>0.99594335696584102</c:v>
                </c:pt>
                <c:pt idx="30296">
                  <c:v>0.99578963943866861</c:v>
                </c:pt>
                <c:pt idx="30297">
                  <c:v>0.99589086805412352</c:v>
                </c:pt>
                <c:pt idx="30298">
                  <c:v>0.99623579518826644</c:v>
                </c:pt>
                <c:pt idx="30299">
                  <c:v>0.99620205231644821</c:v>
                </c:pt>
                <c:pt idx="30300">
                  <c:v>0.99636326825958021</c:v>
                </c:pt>
                <c:pt idx="30301">
                  <c:v>0.99613456657281152</c:v>
                </c:pt>
                <c:pt idx="30302">
                  <c:v>0.99594335696584102</c:v>
                </c:pt>
                <c:pt idx="30303">
                  <c:v>0.99391128624078162</c:v>
                </c:pt>
                <c:pt idx="30304">
                  <c:v>0.99371632742583127</c:v>
                </c:pt>
                <c:pt idx="30305">
                  <c:v>0.99339389553956725</c:v>
                </c:pt>
                <c:pt idx="30306">
                  <c:v>0.9932139335565362</c:v>
                </c:pt>
                <c:pt idx="30307">
                  <c:v>0.99316894306077841</c:v>
                </c:pt>
                <c:pt idx="30308">
                  <c:v>0.9931989367246169</c:v>
                </c:pt>
                <c:pt idx="30309">
                  <c:v>0.99330391454805167</c:v>
                </c:pt>
                <c:pt idx="30310">
                  <c:v>0.99325517484431414</c:v>
                </c:pt>
                <c:pt idx="30311">
                  <c:v>0.99324392722037469</c:v>
                </c:pt>
                <c:pt idx="30312">
                  <c:v>0.99246784116855313</c:v>
                </c:pt>
                <c:pt idx="30313">
                  <c:v>0.99224288868976429</c:v>
                </c:pt>
                <c:pt idx="30314">
                  <c:v>0.99179298373218661</c:v>
                </c:pt>
                <c:pt idx="30315">
                  <c:v>0.99147805026188218</c:v>
                </c:pt>
                <c:pt idx="30316">
                  <c:v>0.99150429471774093</c:v>
                </c:pt>
                <c:pt idx="30317">
                  <c:v>0.99214540928228911</c:v>
                </c:pt>
                <c:pt idx="30318">
                  <c:v>0.99237036176107796</c:v>
                </c:pt>
                <c:pt idx="30319">
                  <c:v>0.99232162205734042</c:v>
                </c:pt>
                <c:pt idx="30320">
                  <c:v>0.99185672026784344</c:v>
                </c:pt>
                <c:pt idx="30321">
                  <c:v>0.99102439609632464</c:v>
                </c:pt>
                <c:pt idx="30322">
                  <c:v>0.9908219388654147</c:v>
                </c:pt>
                <c:pt idx="30323">
                  <c:v>0.99048451014723138</c:v>
                </c:pt>
                <c:pt idx="30324">
                  <c:v>0.99010209093329038</c:v>
                </c:pt>
                <c:pt idx="30325">
                  <c:v>0.99048451014723138</c:v>
                </c:pt>
                <c:pt idx="30326">
                  <c:v>0.99111437708784023</c:v>
                </c:pt>
                <c:pt idx="30327">
                  <c:v>0.99143680897410424</c:v>
                </c:pt>
                <c:pt idx="30328">
                  <c:v>0.9912043580793557</c:v>
                </c:pt>
                <c:pt idx="30329">
                  <c:v>0.99068321817016158</c:v>
                </c:pt>
                <c:pt idx="30330">
                  <c:v>0.98976091300712721</c:v>
                </c:pt>
                <c:pt idx="30331">
                  <c:v>0.98951346528045947</c:v>
                </c:pt>
                <c:pt idx="30332">
                  <c:v>0.98917228735429641</c:v>
                </c:pt>
                <c:pt idx="30333">
                  <c:v>0.989179785770256</c:v>
                </c:pt>
                <c:pt idx="30334">
                  <c:v>0.98964843676773284</c:v>
                </c:pt>
                <c:pt idx="30335">
                  <c:v>0.99011708776520957</c:v>
                </c:pt>
                <c:pt idx="30336">
                  <c:v>0.99050325618713042</c:v>
                </c:pt>
                <c:pt idx="30337">
                  <c:v>0.99003085598167384</c:v>
                </c:pt>
                <c:pt idx="30338">
                  <c:v>0.98962594151985395</c:v>
                </c:pt>
                <c:pt idx="30339">
                  <c:v>0.99061948163450475</c:v>
                </c:pt>
                <c:pt idx="30340">
                  <c:v>0.99055574509884792</c:v>
                </c:pt>
                <c:pt idx="30341">
                  <c:v>0.9904245228195544</c:v>
                </c:pt>
                <c:pt idx="30342">
                  <c:v>0.99043951965147359</c:v>
                </c:pt>
                <c:pt idx="30343">
                  <c:v>0.99045826569137274</c:v>
                </c:pt>
                <c:pt idx="30344">
                  <c:v>0.99052950064298917</c:v>
                </c:pt>
                <c:pt idx="30345">
                  <c:v>0.99065322450632309</c:v>
                </c:pt>
                <c:pt idx="30346">
                  <c:v>0.99074695470581842</c:v>
                </c:pt>
                <c:pt idx="30347">
                  <c:v>0.99086692936117249</c:v>
                </c:pt>
                <c:pt idx="30348">
                  <c:v>0.99203293304289464</c:v>
                </c:pt>
                <c:pt idx="30349">
                  <c:v>0.99192045680350027</c:v>
                </c:pt>
                <c:pt idx="30350">
                  <c:v>0.99187921551572233</c:v>
                </c:pt>
                <c:pt idx="30351">
                  <c:v>0.99196544729925806</c:v>
                </c:pt>
                <c:pt idx="30352">
                  <c:v>0.99177798690026731</c:v>
                </c:pt>
                <c:pt idx="30353">
                  <c:v>0.99171425036461047</c:v>
                </c:pt>
                <c:pt idx="30354">
                  <c:v>0.99212291403441022</c:v>
                </c:pt>
                <c:pt idx="30355">
                  <c:v>0.99218290136208731</c:v>
                </c:pt>
                <c:pt idx="30356">
                  <c:v>0.99230287601744127</c:v>
                </c:pt>
                <c:pt idx="30357">
                  <c:v>0.993420139995426</c:v>
                </c:pt>
                <c:pt idx="30358">
                  <c:v>0.99343888603532504</c:v>
                </c:pt>
                <c:pt idx="30359">
                  <c:v>0.99336765108370861</c:v>
                </c:pt>
                <c:pt idx="30360">
                  <c:v>0.99343513682734519</c:v>
                </c:pt>
                <c:pt idx="30361">
                  <c:v>0.99299647949370695</c:v>
                </c:pt>
                <c:pt idx="30362">
                  <c:v>0.99322893038845539</c:v>
                </c:pt>
                <c:pt idx="30363">
                  <c:v>0.99355511148269926</c:v>
                </c:pt>
                <c:pt idx="30364">
                  <c:v>0.99370507980189182</c:v>
                </c:pt>
                <c:pt idx="30365">
                  <c:v>0.99374257188169002</c:v>
                </c:pt>
                <c:pt idx="30366">
                  <c:v>0.99602209033341704</c:v>
                </c:pt>
                <c:pt idx="30367">
                  <c:v>0.99562092507957689</c:v>
                </c:pt>
                <c:pt idx="30368">
                  <c:v>0.99590586488604282</c:v>
                </c:pt>
                <c:pt idx="30369">
                  <c:v>0.99598459825361896</c:v>
                </c:pt>
                <c:pt idx="30370">
                  <c:v>0.99612706815685181</c:v>
                </c:pt>
                <c:pt idx="30371">
                  <c:v>0.99610082370099318</c:v>
                </c:pt>
                <c:pt idx="30372">
                  <c:v>0.99591711250998227</c:v>
                </c:pt>
                <c:pt idx="30373">
                  <c:v>0.99607832845311428</c:v>
                </c:pt>
                <c:pt idx="30374">
                  <c:v>0.99607457924513443</c:v>
                </c:pt>
                <c:pt idx="30375">
                  <c:v>0.99310520652512158</c:v>
                </c:pt>
                <c:pt idx="30376">
                  <c:v>0.99304146998946474</c:v>
                </c:pt>
                <c:pt idx="30377">
                  <c:v>0.99312020335704088</c:v>
                </c:pt>
                <c:pt idx="30378">
                  <c:v>0.99307146365330323</c:v>
                </c:pt>
                <c:pt idx="30379">
                  <c:v>0.9930227239495657</c:v>
                </c:pt>
                <c:pt idx="30380">
                  <c:v>0.99302647315754544</c:v>
                </c:pt>
                <c:pt idx="30381">
                  <c:v>0.99326267326027373</c:v>
                </c:pt>
                <c:pt idx="30382">
                  <c:v>0.99330016534007193</c:v>
                </c:pt>
                <c:pt idx="30383">
                  <c:v>0.99335640345976917</c:v>
                </c:pt>
                <c:pt idx="30384">
                  <c:v>0.99049200856319097</c:v>
                </c:pt>
                <c:pt idx="30385">
                  <c:v>0.99057074193076711</c:v>
                </c:pt>
                <c:pt idx="30386">
                  <c:v>0.99095316114470822</c:v>
                </c:pt>
                <c:pt idx="30387">
                  <c:v>0.99081818965743484</c:v>
                </c:pt>
                <c:pt idx="30388">
                  <c:v>0.99059698638662586</c:v>
                </c:pt>
                <c:pt idx="30389">
                  <c:v>0.99028580212430128</c:v>
                </c:pt>
                <c:pt idx="30390">
                  <c:v>0.99048825935521123</c:v>
                </c:pt>
                <c:pt idx="30391">
                  <c:v>0.99012458618116928</c:v>
                </c:pt>
                <c:pt idx="30392">
                  <c:v>0.98980215429490526</c:v>
                </c:pt>
                <c:pt idx="30393">
                  <c:v>0.98904856349096248</c:v>
                </c:pt>
                <c:pt idx="30394">
                  <c:v>0.98904106507500289</c:v>
                </c:pt>
                <c:pt idx="30395">
                  <c:v>0.98927351596975144</c:v>
                </c:pt>
                <c:pt idx="30396">
                  <c:v>0.98908230636278083</c:v>
                </c:pt>
                <c:pt idx="30397">
                  <c:v>0.98887609992389103</c:v>
                </c:pt>
                <c:pt idx="30398">
                  <c:v>0.989179785770256</c:v>
                </c:pt>
                <c:pt idx="30399">
                  <c:v>0.9894009890410651</c:v>
                </c:pt>
                <c:pt idx="30400">
                  <c:v>0.98869238873288023</c:v>
                </c:pt>
                <c:pt idx="30401">
                  <c:v>0.98836245843065651</c:v>
                </c:pt>
                <c:pt idx="30402">
                  <c:v>0.98762761366661289</c:v>
                </c:pt>
                <c:pt idx="30403">
                  <c:v>0.98765385812247164</c:v>
                </c:pt>
                <c:pt idx="30404">
                  <c:v>0.98760886762671385</c:v>
                </c:pt>
                <c:pt idx="30405">
                  <c:v>0.98734642306812681</c:v>
                </c:pt>
                <c:pt idx="30406">
                  <c:v>0.98764635970651204</c:v>
                </c:pt>
                <c:pt idx="30407">
                  <c:v>0.98806252179227139</c:v>
                </c:pt>
                <c:pt idx="30408">
                  <c:v>0.98793129951297787</c:v>
                </c:pt>
                <c:pt idx="30409">
                  <c:v>0.9874064103958039</c:v>
                </c:pt>
                <c:pt idx="30410">
                  <c:v>0.98716271187711591</c:v>
                </c:pt>
                <c:pt idx="30411">
                  <c:v>0.98615042572256606</c:v>
                </c:pt>
                <c:pt idx="30412">
                  <c:v>0.98633788612155682</c:v>
                </c:pt>
                <c:pt idx="30413">
                  <c:v>0.98644286394499159</c:v>
                </c:pt>
                <c:pt idx="30414">
                  <c:v>0.98637162899337516</c:v>
                </c:pt>
                <c:pt idx="30415">
                  <c:v>0.98644286394499159</c:v>
                </c:pt>
                <c:pt idx="30416">
                  <c:v>0.98651034968862827</c:v>
                </c:pt>
                <c:pt idx="30417">
                  <c:v>0.98637162899337516</c:v>
                </c:pt>
                <c:pt idx="30418">
                  <c:v>0.98655908939236592</c:v>
                </c:pt>
                <c:pt idx="30419">
                  <c:v>0.98637912740933475</c:v>
                </c:pt>
                <c:pt idx="30420">
                  <c:v>0.98735767069206626</c:v>
                </c:pt>
                <c:pt idx="30421">
                  <c:v>0.9879950360486347</c:v>
                </c:pt>
                <c:pt idx="30422">
                  <c:v>0.98793504872095772</c:v>
                </c:pt>
                <c:pt idx="30423">
                  <c:v>0.98781507406560365</c:v>
                </c:pt>
                <c:pt idx="30424">
                  <c:v>0.98749639138731948</c:v>
                </c:pt>
                <c:pt idx="30425">
                  <c:v>0.98683653078287215</c:v>
                </c:pt>
                <c:pt idx="30426">
                  <c:v>0.98673155295943726</c:v>
                </c:pt>
                <c:pt idx="30427">
                  <c:v>0.98696025464620596</c:v>
                </c:pt>
                <c:pt idx="30428">
                  <c:v>0.98768010257833028</c:v>
                </c:pt>
                <c:pt idx="30429">
                  <c:v>0.989179785770256</c:v>
                </c:pt>
                <c:pt idx="30430">
                  <c:v>0.98971592251136953</c:v>
                </c:pt>
                <c:pt idx="30431">
                  <c:v>0.98952096369641918</c:v>
                </c:pt>
                <c:pt idx="30432">
                  <c:v>0.98911604923459917</c:v>
                </c:pt>
                <c:pt idx="30433">
                  <c:v>0.98886860150793143</c:v>
                </c:pt>
                <c:pt idx="30434">
                  <c:v>0.98844869021419224</c:v>
                </c:pt>
                <c:pt idx="30435">
                  <c:v>0.98890234437974978</c:v>
                </c:pt>
                <c:pt idx="30436">
                  <c:v>0.98887235071591129</c:v>
                </c:pt>
                <c:pt idx="30437">
                  <c:v>0.98921352864207435</c:v>
                </c:pt>
                <c:pt idx="30438">
                  <c:v>0.99076570074571746</c:v>
                </c:pt>
                <c:pt idx="30439">
                  <c:v>0.9912343517431943</c:v>
                </c:pt>
                <c:pt idx="30440">
                  <c:v>0.99106188817612284</c:v>
                </c:pt>
                <c:pt idx="30441">
                  <c:v>0.99031204658015992</c:v>
                </c:pt>
                <c:pt idx="30442">
                  <c:v>0.9901808243008664</c:v>
                </c:pt>
                <c:pt idx="30443">
                  <c:v>0.99047326252329193</c:v>
                </c:pt>
                <c:pt idx="30444">
                  <c:v>0.99066822133824228</c:v>
                </c:pt>
                <c:pt idx="30445">
                  <c:v>0.99039827836369565</c:v>
                </c:pt>
                <c:pt idx="30446">
                  <c:v>0.99063822767440379</c:v>
                </c:pt>
                <c:pt idx="30447">
                  <c:v>0.99313520018896007</c:v>
                </c:pt>
                <c:pt idx="30448">
                  <c:v>0.99297398424582806</c:v>
                </c:pt>
                <c:pt idx="30449">
                  <c:v>0.99325517484431414</c:v>
                </c:pt>
                <c:pt idx="30450">
                  <c:v>0.99330016534007193</c:v>
                </c:pt>
                <c:pt idx="30451">
                  <c:v>0.99345013365926449</c:v>
                </c:pt>
                <c:pt idx="30452">
                  <c:v>0.99327392088421318</c:v>
                </c:pt>
                <c:pt idx="30453">
                  <c:v>0.99292149533411067</c:v>
                </c:pt>
                <c:pt idx="30454">
                  <c:v>0.9929927302857271</c:v>
                </c:pt>
                <c:pt idx="30455">
                  <c:v>0.99304146998946474</c:v>
                </c:pt>
                <c:pt idx="30456">
                  <c:v>0.98976841142308691</c:v>
                </c:pt>
                <c:pt idx="30457">
                  <c:v>0.98956595419217686</c:v>
                </c:pt>
                <c:pt idx="30458">
                  <c:v>0.98928476359369089</c:v>
                </c:pt>
                <c:pt idx="30459">
                  <c:v>0.9889885761632855</c:v>
                </c:pt>
                <c:pt idx="30460">
                  <c:v>0.98928101438571103</c:v>
                </c:pt>
                <c:pt idx="30461">
                  <c:v>0.98958095102409616</c:v>
                </c:pt>
                <c:pt idx="30462">
                  <c:v>0.98949846844854028</c:v>
                </c:pt>
                <c:pt idx="30463">
                  <c:v>0.98992212895025922</c:v>
                </c:pt>
                <c:pt idx="30464">
                  <c:v>0.98998586548591605</c:v>
                </c:pt>
                <c:pt idx="30465">
                  <c:v>0.98646160998489074</c:v>
                </c:pt>
                <c:pt idx="30466">
                  <c:v>0.98640912107317325</c:v>
                </c:pt>
                <c:pt idx="30467">
                  <c:v>0.98643911473701185</c:v>
                </c:pt>
                <c:pt idx="30468">
                  <c:v>0.98672780375145752</c:v>
                </c:pt>
                <c:pt idx="30469">
                  <c:v>0.98674280058337671</c:v>
                </c:pt>
                <c:pt idx="30470">
                  <c:v>0.98675029899933642</c:v>
                </c:pt>
                <c:pt idx="30471">
                  <c:v>0.98657033701630525</c:v>
                </c:pt>
                <c:pt idx="30472">
                  <c:v>0.98614292730660646</c:v>
                </c:pt>
                <c:pt idx="30473">
                  <c:v>0.98604919710711114</c:v>
                </c:pt>
                <c:pt idx="30474">
                  <c:v>0.98469573302639812</c:v>
                </c:pt>
                <c:pt idx="30475">
                  <c:v>0.9847932124338733</c:v>
                </c:pt>
                <c:pt idx="30476">
                  <c:v>0.9847932124338733</c:v>
                </c:pt>
                <c:pt idx="30477">
                  <c:v>0.98507815224033923</c:v>
                </c:pt>
                <c:pt idx="30478">
                  <c:v>0.98511939352811717</c:v>
                </c:pt>
                <c:pt idx="30479">
                  <c:v>0.98523186976751165</c:v>
                </c:pt>
                <c:pt idx="30480">
                  <c:v>0.98501066649670255</c:v>
                </c:pt>
                <c:pt idx="30481">
                  <c:v>0.98447827896356899</c:v>
                </c:pt>
                <c:pt idx="30482">
                  <c:v>0.98411460578952692</c:v>
                </c:pt>
                <c:pt idx="30483">
                  <c:v>0.98297109735568367</c:v>
                </c:pt>
                <c:pt idx="30484">
                  <c:v>0.98313981171477527</c:v>
                </c:pt>
                <c:pt idx="30485">
                  <c:v>0.98318105300255321</c:v>
                </c:pt>
                <c:pt idx="30486">
                  <c:v>0.98344724676911999</c:v>
                </c:pt>
                <c:pt idx="30487">
                  <c:v>0.98360471350427225</c:v>
                </c:pt>
                <c:pt idx="30488">
                  <c:v>0.98368344687184828</c:v>
                </c:pt>
                <c:pt idx="30489">
                  <c:v>0.98345099597709984</c:v>
                </c:pt>
                <c:pt idx="30490">
                  <c:v>0.98339100864942286</c:v>
                </c:pt>
                <c:pt idx="30491">
                  <c:v>0.98340600548134205</c:v>
                </c:pt>
                <c:pt idx="30492">
                  <c:v>0.98244620823850959</c:v>
                </c:pt>
                <c:pt idx="30493">
                  <c:v>0.98263366863750035</c:v>
                </c:pt>
                <c:pt idx="30494">
                  <c:v>0.98244245903052985</c:v>
                </c:pt>
                <c:pt idx="30495">
                  <c:v>0.98198880486497231</c:v>
                </c:pt>
                <c:pt idx="30496">
                  <c:v>0.98206378902456859</c:v>
                </c:pt>
                <c:pt idx="30497">
                  <c:v>0.98213127476820516</c:v>
                </c:pt>
                <c:pt idx="30498">
                  <c:v>0.98208253506446763</c:v>
                </c:pt>
                <c:pt idx="30499">
                  <c:v>0.98268990675719758</c:v>
                </c:pt>
                <c:pt idx="30500">
                  <c:v>0.98273489725295526</c:v>
                </c:pt>
                <c:pt idx="30501">
                  <c:v>0.98359721508831255</c:v>
                </c:pt>
                <c:pt idx="30502">
                  <c:v>0.98378467548730331</c:v>
                </c:pt>
                <c:pt idx="30503">
                  <c:v>0.98351098330477682</c:v>
                </c:pt>
                <c:pt idx="30504">
                  <c:v>0.98393089459851601</c:v>
                </c:pt>
                <c:pt idx="30505">
                  <c:v>0.98315855775467431</c:v>
                </c:pt>
                <c:pt idx="30506">
                  <c:v>0.98247995111032793</c:v>
                </c:pt>
                <c:pt idx="30507">
                  <c:v>0.98249494794224723</c:v>
                </c:pt>
                <c:pt idx="30508">
                  <c:v>0.98229623991931703</c:v>
                </c:pt>
                <c:pt idx="30509">
                  <c:v>0.98271615121305622</c:v>
                </c:pt>
                <c:pt idx="30510">
                  <c:v>0.98474447273013577</c:v>
                </c:pt>
                <c:pt idx="30511">
                  <c:v>0.98501066649670255</c:v>
                </c:pt>
                <c:pt idx="30512">
                  <c:v>0.9854043333345831</c:v>
                </c:pt>
                <c:pt idx="30513">
                  <c:v>0.98519062847973371</c:v>
                </c:pt>
                <c:pt idx="30514">
                  <c:v>0.98460575203488265</c:v>
                </c:pt>
                <c:pt idx="30515">
                  <c:v>0.98438829797205341</c:v>
                </c:pt>
                <c:pt idx="30516">
                  <c:v>0.98466948857053949</c:v>
                </c:pt>
                <c:pt idx="30517">
                  <c:v>0.98448577737952858</c:v>
                </c:pt>
                <c:pt idx="30518">
                  <c:v>0.98498067283286406</c:v>
                </c:pt>
                <c:pt idx="30519">
                  <c:v>0.98638287661731461</c:v>
                </c:pt>
                <c:pt idx="30520">
                  <c:v>0.98679903870307395</c:v>
                </c:pt>
                <c:pt idx="30521">
                  <c:v>0.98719645474893425</c:v>
                </c:pt>
                <c:pt idx="30522">
                  <c:v>0.98642036869711269</c:v>
                </c:pt>
                <c:pt idx="30523">
                  <c:v>0.98605294631509088</c:v>
                </c:pt>
                <c:pt idx="30524">
                  <c:v>0.9866340735519622</c:v>
                </c:pt>
                <c:pt idx="30525">
                  <c:v>0.98683653078287215</c:v>
                </c:pt>
                <c:pt idx="30526">
                  <c:v>0.98667531483974014</c:v>
                </c:pt>
                <c:pt idx="30527">
                  <c:v>0.98696025464620596</c:v>
                </c:pt>
                <c:pt idx="30528">
                  <c:v>0.98956595419217686</c:v>
                </c:pt>
                <c:pt idx="30529">
                  <c:v>0.98924727151389269</c:v>
                </c:pt>
                <c:pt idx="30530">
                  <c:v>0.9888198618041939</c:v>
                </c:pt>
                <c:pt idx="30531">
                  <c:v>0.98876737289247651</c:v>
                </c:pt>
                <c:pt idx="30532">
                  <c:v>0.98932975408944857</c:v>
                </c:pt>
                <c:pt idx="30533">
                  <c:v>0.98953970973631822</c:v>
                </c:pt>
                <c:pt idx="30534">
                  <c:v>0.98954720815227781</c:v>
                </c:pt>
                <c:pt idx="30535">
                  <c:v>0.98936724616924676</c:v>
                </c:pt>
                <c:pt idx="30536">
                  <c:v>0.98944597953682289</c:v>
                </c:pt>
                <c:pt idx="30537">
                  <c:v>0.98484945055357054</c:v>
                </c:pt>
                <c:pt idx="30538">
                  <c:v>0.98475197114609536</c:v>
                </c:pt>
                <c:pt idx="30539">
                  <c:v>0.98474447273013577</c:v>
                </c:pt>
                <c:pt idx="30540">
                  <c:v>0.98448952658750843</c:v>
                </c:pt>
                <c:pt idx="30541">
                  <c:v>0.98458700599498361</c:v>
                </c:pt>
                <c:pt idx="30542">
                  <c:v>0.9844332884678112</c:v>
                </c:pt>
                <c:pt idx="30543">
                  <c:v>0.98427582173265893</c:v>
                </c:pt>
                <c:pt idx="30544">
                  <c:v>0.98513439036003647</c:v>
                </c:pt>
                <c:pt idx="30545">
                  <c:v>0.9854043333345831</c:v>
                </c:pt>
                <c:pt idx="30546">
                  <c:v>0.98169261743456693</c:v>
                </c:pt>
                <c:pt idx="30547">
                  <c:v>0.9813926807961818</c:v>
                </c:pt>
                <c:pt idx="30548">
                  <c:v>0.98138518238022221</c:v>
                </c:pt>
                <c:pt idx="30549">
                  <c:v>0.98187257941759798</c:v>
                </c:pt>
                <c:pt idx="30550">
                  <c:v>0.9821875128879024</c:v>
                </c:pt>
                <c:pt idx="30551">
                  <c:v>0.98206378902456859</c:v>
                </c:pt>
                <c:pt idx="30552">
                  <c:v>0.98173385872234487</c:v>
                </c:pt>
                <c:pt idx="30553">
                  <c:v>0.98127270614082773</c:v>
                </c:pt>
                <c:pt idx="30554">
                  <c:v>0.98153140149143492</c:v>
                </c:pt>
                <c:pt idx="30555">
                  <c:v>0.97997173097183221</c:v>
                </c:pt>
                <c:pt idx="30556">
                  <c:v>0.97980301661274061</c:v>
                </c:pt>
                <c:pt idx="30557">
                  <c:v>0.97977302294890201</c:v>
                </c:pt>
                <c:pt idx="30558">
                  <c:v>0.98029416285809623</c:v>
                </c:pt>
                <c:pt idx="30559">
                  <c:v>0.98067283286405749</c:v>
                </c:pt>
                <c:pt idx="30560">
                  <c:v>0.98071407415183542</c:v>
                </c:pt>
                <c:pt idx="30561">
                  <c:v>0.98035040097779347</c:v>
                </c:pt>
                <c:pt idx="30562">
                  <c:v>0.9797955181967809</c:v>
                </c:pt>
                <c:pt idx="30563">
                  <c:v>0.97988924839627634</c:v>
                </c:pt>
                <c:pt idx="30564">
                  <c:v>0.97827333975697639</c:v>
                </c:pt>
                <c:pt idx="30565">
                  <c:v>0.97828083817293598</c:v>
                </c:pt>
                <c:pt idx="30566">
                  <c:v>0.97831458104475433</c:v>
                </c:pt>
                <c:pt idx="30567">
                  <c:v>0.97871574629859437</c:v>
                </c:pt>
                <c:pt idx="30568">
                  <c:v>0.97910191472051533</c:v>
                </c:pt>
                <c:pt idx="30569">
                  <c:v>0.97927437828758679</c:v>
                </c:pt>
                <c:pt idx="30570">
                  <c:v>0.97896319402526222</c:v>
                </c:pt>
                <c:pt idx="30571">
                  <c:v>0.97899693689708045</c:v>
                </c:pt>
                <c:pt idx="30572">
                  <c:v>0.97948433393445633</c:v>
                </c:pt>
                <c:pt idx="30573">
                  <c:v>0.97849079381980553</c:v>
                </c:pt>
                <c:pt idx="30574">
                  <c:v>0.97778219351162066</c:v>
                </c:pt>
                <c:pt idx="30575">
                  <c:v>0.97687863438848543</c:v>
                </c:pt>
                <c:pt idx="30576">
                  <c:v>0.97709983765929442</c:v>
                </c:pt>
                <c:pt idx="30577">
                  <c:v>0.97748600608121539</c:v>
                </c:pt>
                <c:pt idx="30578">
                  <c:v>0.97775594905576202</c:v>
                </c:pt>
                <c:pt idx="30579">
                  <c:v>0.9778309332153583</c:v>
                </c:pt>
                <c:pt idx="30580">
                  <c:v>0.97843830490808814</c:v>
                </c:pt>
                <c:pt idx="30581">
                  <c:v>0.9790081845210199</c:v>
                </c:pt>
                <c:pt idx="30582">
                  <c:v>0.97919939412799051</c:v>
                </c:pt>
                <c:pt idx="30583">
                  <c:v>0.97891820352950443</c:v>
                </c:pt>
                <c:pt idx="30584">
                  <c:v>0.97805963490212688</c:v>
                </c:pt>
                <c:pt idx="30585">
                  <c:v>0.97844205411606799</c:v>
                </c:pt>
                <c:pt idx="30586">
                  <c:v>0.97865575897091739</c:v>
                </c:pt>
                <c:pt idx="30587">
                  <c:v>0.97814211747768287</c:v>
                </c:pt>
                <c:pt idx="30588">
                  <c:v>0.97825459371707724</c:v>
                </c:pt>
                <c:pt idx="30589">
                  <c:v>0.97805588569414714</c:v>
                </c:pt>
                <c:pt idx="30590">
                  <c:v>0.97834457470859282</c:v>
                </c:pt>
                <c:pt idx="30591">
                  <c:v>0.97984800710849829</c:v>
                </c:pt>
                <c:pt idx="30592">
                  <c:v>0.97979176898880116</c:v>
                </c:pt>
                <c:pt idx="30593">
                  <c:v>0.97987050235637718</c:v>
                </c:pt>
                <c:pt idx="30594">
                  <c:v>0.98044038196930894</c:v>
                </c:pt>
                <c:pt idx="30595">
                  <c:v>0.98036164860173292</c:v>
                </c:pt>
                <c:pt idx="30596">
                  <c:v>0.98036539780971266</c:v>
                </c:pt>
                <c:pt idx="30597">
                  <c:v>0.98030541048203568</c:v>
                </c:pt>
                <c:pt idx="30598">
                  <c:v>0.98015919137082297</c:v>
                </c:pt>
                <c:pt idx="30599">
                  <c:v>0.9800017246356707</c:v>
                </c:pt>
                <c:pt idx="30600">
                  <c:v>0.9812464616849691</c:v>
                </c:pt>
                <c:pt idx="30601">
                  <c:v>0.9814001792121414</c:v>
                </c:pt>
                <c:pt idx="30602">
                  <c:v>0.98189507466547687</c:v>
                </c:pt>
                <c:pt idx="30603">
                  <c:v>0.9823937193267922</c:v>
                </c:pt>
                <c:pt idx="30604">
                  <c:v>0.98197755724103286</c:v>
                </c:pt>
                <c:pt idx="30605">
                  <c:v>0.98211252872830612</c:v>
                </c:pt>
                <c:pt idx="30606">
                  <c:v>0.98203004615275025</c:v>
                </c:pt>
                <c:pt idx="30607">
                  <c:v>0.98194006516123467</c:v>
                </c:pt>
                <c:pt idx="30608">
                  <c:v>0.98207878585648778</c:v>
                </c:pt>
                <c:pt idx="30609">
                  <c:v>0.98492818392114667</c:v>
                </c:pt>
                <c:pt idx="30610">
                  <c:v>0.98510064748821813</c:v>
                </c:pt>
                <c:pt idx="30611">
                  <c:v>0.9847707171859944</c:v>
                </c:pt>
                <c:pt idx="30612">
                  <c:v>0.98428706935659838</c:v>
                </c:pt>
                <c:pt idx="30613">
                  <c:v>0.98446703133962954</c:v>
                </c:pt>
                <c:pt idx="30614">
                  <c:v>0.98436580272417451</c:v>
                </c:pt>
                <c:pt idx="30615">
                  <c:v>0.98450827262740748</c:v>
                </c:pt>
                <c:pt idx="30616">
                  <c:v>0.98469573302639812</c:v>
                </c:pt>
                <c:pt idx="30617">
                  <c:v>0.98475197114609536</c:v>
                </c:pt>
                <c:pt idx="30618">
                  <c:v>0.97910941313647493</c:v>
                </c:pt>
                <c:pt idx="30619">
                  <c:v>0.97939435294294075</c:v>
                </c:pt>
                <c:pt idx="30620">
                  <c:v>0.97950682918233523</c:v>
                </c:pt>
                <c:pt idx="30621">
                  <c:v>0.97906442264071714</c:v>
                </c:pt>
                <c:pt idx="30622">
                  <c:v>0.97876823521031187</c:v>
                </c:pt>
                <c:pt idx="30623">
                  <c:v>0.97888446065768608</c:v>
                </c:pt>
                <c:pt idx="30624">
                  <c:v>0.97900443531304016</c:v>
                </c:pt>
                <c:pt idx="30625">
                  <c:v>0.97897819085718141</c:v>
                </c:pt>
                <c:pt idx="30626">
                  <c:v>0.97895944481728236</c:v>
                </c:pt>
                <c:pt idx="30627">
                  <c:v>0.9764249802229279</c:v>
                </c:pt>
                <c:pt idx="30628">
                  <c:v>0.97608380229676484</c:v>
                </c:pt>
                <c:pt idx="30629">
                  <c:v>0.97590009110575393</c:v>
                </c:pt>
                <c:pt idx="30630">
                  <c:v>0.97633874843939217</c:v>
                </c:pt>
                <c:pt idx="30631">
                  <c:v>0.97637624051919036</c:v>
                </c:pt>
                <c:pt idx="30632">
                  <c:v>0.9766236882458581</c:v>
                </c:pt>
                <c:pt idx="30633">
                  <c:v>0.97686738676454599</c:v>
                </c:pt>
                <c:pt idx="30634">
                  <c:v>0.97596757684939062</c:v>
                </c:pt>
                <c:pt idx="30635">
                  <c:v>0.97545018614817625</c:v>
                </c:pt>
                <c:pt idx="30636">
                  <c:v>0.97411921731534212</c:v>
                </c:pt>
                <c:pt idx="30637">
                  <c:v>0.97376679176523961</c:v>
                </c:pt>
                <c:pt idx="30638">
                  <c:v>0.97489155415918383</c:v>
                </c:pt>
                <c:pt idx="30639">
                  <c:v>0.97531896386888273</c:v>
                </c:pt>
                <c:pt idx="30640">
                  <c:v>0.97500777960655816</c:v>
                </c:pt>
                <c:pt idx="30641">
                  <c:v>0.97506401772625528</c:v>
                </c:pt>
                <c:pt idx="30642">
                  <c:v>0.97528147178908453</c:v>
                </c:pt>
                <c:pt idx="30643">
                  <c:v>0.97409672206746323</c:v>
                </c:pt>
                <c:pt idx="30644">
                  <c:v>0.97349309958271313</c:v>
                </c:pt>
                <c:pt idx="30645">
                  <c:v>0.9718097051997765</c:v>
                </c:pt>
                <c:pt idx="30646">
                  <c:v>0.97260453729149721</c:v>
                </c:pt>
                <c:pt idx="30647">
                  <c:v>0.97348560116675353</c:v>
                </c:pt>
                <c:pt idx="30648">
                  <c:v>0.97398424582806886</c:v>
                </c:pt>
                <c:pt idx="30649">
                  <c:v>0.97368430918968363</c:v>
                </c:pt>
                <c:pt idx="30650">
                  <c:v>0.97350434720665258</c:v>
                </c:pt>
                <c:pt idx="30651">
                  <c:v>0.97359432819816816</c:v>
                </c:pt>
                <c:pt idx="30652">
                  <c:v>0.97234584194089002</c:v>
                </c:pt>
                <c:pt idx="30653">
                  <c:v>0.97295696284159972</c:v>
                </c:pt>
                <c:pt idx="30654">
                  <c:v>0.9720459053025049</c:v>
                </c:pt>
                <c:pt idx="30655">
                  <c:v>0.97192218143917097</c:v>
                </c:pt>
                <c:pt idx="30656">
                  <c:v>0.97202715926260574</c:v>
                </c:pt>
                <c:pt idx="30657">
                  <c:v>0.97236833718876892</c:v>
                </c:pt>
                <c:pt idx="30658">
                  <c:v>0.97235708956482947</c:v>
                </c:pt>
                <c:pt idx="30659">
                  <c:v>0.97186969252745359</c:v>
                </c:pt>
                <c:pt idx="30660">
                  <c:v>0.97184344807159484</c:v>
                </c:pt>
                <c:pt idx="30661">
                  <c:v>0.97200091480674711</c:v>
                </c:pt>
                <c:pt idx="30662">
                  <c:v>0.97242457530846604</c:v>
                </c:pt>
                <c:pt idx="30663">
                  <c:v>0.97311817878473172</c:v>
                </c:pt>
                <c:pt idx="30664">
                  <c:v>0.97312192799271158</c:v>
                </c:pt>
                <c:pt idx="30665">
                  <c:v>0.97250705788402203</c:v>
                </c:pt>
                <c:pt idx="30666">
                  <c:v>0.97289322630594288</c:v>
                </c:pt>
                <c:pt idx="30667">
                  <c:v>0.97287822947402358</c:v>
                </c:pt>
                <c:pt idx="30668">
                  <c:v>0.97270201669897238</c:v>
                </c:pt>
                <c:pt idx="30669">
                  <c:v>0.9726120357074568</c:v>
                </c:pt>
                <c:pt idx="30670">
                  <c:v>0.97252580392392107</c:v>
                </c:pt>
                <c:pt idx="30671">
                  <c:v>0.97247331501220369</c:v>
                </c:pt>
                <c:pt idx="30672">
                  <c:v>0.97396175058018997</c:v>
                </c:pt>
                <c:pt idx="30673">
                  <c:v>0.97432167454625207</c:v>
                </c:pt>
                <c:pt idx="30674">
                  <c:v>0.97441165553776765</c:v>
                </c:pt>
                <c:pt idx="30675">
                  <c:v>0.97481656999958755</c:v>
                </c:pt>
                <c:pt idx="30676">
                  <c:v>0.97468534772029414</c:v>
                </c:pt>
                <c:pt idx="30677">
                  <c:v>0.97463285880857664</c:v>
                </c:pt>
                <c:pt idx="30678">
                  <c:v>0.97435916662605027</c:v>
                </c:pt>
                <c:pt idx="30679">
                  <c:v>0.97397299820412941</c:v>
                </c:pt>
                <c:pt idx="30680">
                  <c:v>0.97382302988493685</c:v>
                </c:pt>
                <c:pt idx="30681">
                  <c:v>0.97609130071272443</c:v>
                </c:pt>
                <c:pt idx="30682">
                  <c:v>0.97572387833070262</c:v>
                </c:pt>
                <c:pt idx="30683">
                  <c:v>0.97599757051322911</c:v>
                </c:pt>
                <c:pt idx="30684">
                  <c:v>0.97654495487828197</c:v>
                </c:pt>
                <c:pt idx="30685">
                  <c:v>0.97650371359050403</c:v>
                </c:pt>
                <c:pt idx="30686">
                  <c:v>0.97652245963040307</c:v>
                </c:pt>
                <c:pt idx="30687">
                  <c:v>0.97630875477555368</c:v>
                </c:pt>
                <c:pt idx="30688">
                  <c:v>0.97609130071272443</c:v>
                </c:pt>
                <c:pt idx="30689">
                  <c:v>0.97599757051322911</c:v>
                </c:pt>
                <c:pt idx="30690">
                  <c:v>0.9794355942307188</c:v>
                </c:pt>
                <c:pt idx="30691">
                  <c:v>0.97963055304566915</c:v>
                </c:pt>
                <c:pt idx="30692">
                  <c:v>0.97936061007112252</c:v>
                </c:pt>
                <c:pt idx="30693">
                  <c:v>0.97886571461778704</c:v>
                </c:pt>
                <c:pt idx="30694">
                  <c:v>0.97879073045819076</c:v>
                </c:pt>
                <c:pt idx="30695">
                  <c:v>0.97890320669758513</c:v>
                </c:pt>
                <c:pt idx="30696">
                  <c:v>0.97904192739283824</c:v>
                </c:pt>
                <c:pt idx="30697">
                  <c:v>0.97897069244122181</c:v>
                </c:pt>
                <c:pt idx="30698">
                  <c:v>0.97889945748960527</c:v>
                </c:pt>
                <c:pt idx="30699">
                  <c:v>0.9720084132227067</c:v>
                </c:pt>
                <c:pt idx="30700">
                  <c:v>0.97215463233391941</c:v>
                </c:pt>
                <c:pt idx="30701">
                  <c:v>0.97227085778129374</c:v>
                </c:pt>
                <c:pt idx="30702">
                  <c:v>0.97260828649947695</c:v>
                </c:pt>
                <c:pt idx="30703">
                  <c:v>0.97236083877280921</c:v>
                </c:pt>
                <c:pt idx="30704">
                  <c:v>0.97240208006058715</c:v>
                </c:pt>
                <c:pt idx="30705">
                  <c:v>0.97216962916583871</c:v>
                </c:pt>
                <c:pt idx="30706">
                  <c:v>0.97225586094937444</c:v>
                </c:pt>
                <c:pt idx="30707">
                  <c:v>0.97245831818028439</c:v>
                </c:pt>
                <c:pt idx="30708">
                  <c:v>0.96962016773956505</c:v>
                </c:pt>
                <c:pt idx="30709">
                  <c:v>0.96927149139744229</c:v>
                </c:pt>
                <c:pt idx="30710">
                  <c:v>0.96908028179047179</c:v>
                </c:pt>
                <c:pt idx="30711">
                  <c:v>0.96909152941441123</c:v>
                </c:pt>
                <c:pt idx="30712">
                  <c:v>0.96929023743734133</c:v>
                </c:pt>
                <c:pt idx="30713">
                  <c:v>0.96948894546027153</c:v>
                </c:pt>
                <c:pt idx="30714">
                  <c:v>0.96945895179643304</c:v>
                </c:pt>
                <c:pt idx="30715">
                  <c:v>0.96962016773956505</c:v>
                </c:pt>
                <c:pt idx="30716">
                  <c:v>0.9696389137794641</c:v>
                </c:pt>
                <c:pt idx="30717">
                  <c:v>0.96762558909430385</c:v>
                </c:pt>
                <c:pt idx="30718">
                  <c:v>0.9670332142334932</c:v>
                </c:pt>
                <c:pt idx="30719">
                  <c:v>0.96751686206288923</c:v>
                </c:pt>
                <c:pt idx="30720">
                  <c:v>0.96807549405188154</c:v>
                </c:pt>
                <c:pt idx="30721">
                  <c:v>0.96788803365289078</c:v>
                </c:pt>
                <c:pt idx="30722">
                  <c:v>0.96778305582945601</c:v>
                </c:pt>
                <c:pt idx="30723">
                  <c:v>0.96781679870127435</c:v>
                </c:pt>
                <c:pt idx="30724">
                  <c:v>0.96819546870723561</c:v>
                </c:pt>
                <c:pt idx="30725">
                  <c:v>0.96791052890076967</c:v>
                </c:pt>
                <c:pt idx="30726">
                  <c:v>0.96531982618671808</c:v>
                </c:pt>
                <c:pt idx="30727">
                  <c:v>0.9656197628251032</c:v>
                </c:pt>
                <c:pt idx="30728">
                  <c:v>0.96650832511631912</c:v>
                </c:pt>
                <c:pt idx="30729">
                  <c:v>0.96691323957813913</c:v>
                </c:pt>
                <c:pt idx="30730">
                  <c:v>0.96637335362904586</c:v>
                </c:pt>
                <c:pt idx="30731">
                  <c:v>0.96606216936672129</c:v>
                </c:pt>
                <c:pt idx="30732">
                  <c:v>0.9662458805577322</c:v>
                </c:pt>
                <c:pt idx="30733">
                  <c:v>0.9666208013557136</c:v>
                </c:pt>
                <c:pt idx="30734">
                  <c:v>0.96642584254076325</c:v>
                </c:pt>
                <c:pt idx="30735">
                  <c:v>0.96529358173085933</c:v>
                </c:pt>
                <c:pt idx="30736">
                  <c:v>0.96525234044308139</c:v>
                </c:pt>
                <c:pt idx="30737">
                  <c:v>0.96546604529793079</c:v>
                </c:pt>
                <c:pt idx="30738">
                  <c:v>0.96534232143459697</c:v>
                </c:pt>
                <c:pt idx="30739">
                  <c:v>0.96480618469348345</c:v>
                </c:pt>
                <c:pt idx="30740">
                  <c:v>0.96435627973590576</c:v>
                </c:pt>
                <c:pt idx="30741">
                  <c:v>0.96477244182166522</c:v>
                </c:pt>
                <c:pt idx="30742">
                  <c:v>0.96537231509843546</c:v>
                </c:pt>
                <c:pt idx="30743">
                  <c:v>0.96538356272237491</c:v>
                </c:pt>
                <c:pt idx="30744">
                  <c:v>0.9663920996689449</c:v>
                </c:pt>
                <c:pt idx="30745">
                  <c:v>0.96645583620460174</c:v>
                </c:pt>
                <c:pt idx="30746">
                  <c:v>0.96604717253480199</c:v>
                </c:pt>
                <c:pt idx="30747">
                  <c:v>0.96626837580561109</c:v>
                </c:pt>
                <c:pt idx="30748">
                  <c:v>0.96606216936672129</c:v>
                </c:pt>
                <c:pt idx="30749">
                  <c:v>0.96585221371985164</c:v>
                </c:pt>
                <c:pt idx="30750">
                  <c:v>0.96623088372581289</c:v>
                </c:pt>
                <c:pt idx="30751">
                  <c:v>0.96656831244399621</c:v>
                </c:pt>
                <c:pt idx="30752">
                  <c:v>0.96668453789137043</c:v>
                </c:pt>
                <c:pt idx="30753">
                  <c:v>0.96768932562996068</c:v>
                </c:pt>
                <c:pt idx="30754">
                  <c:v>0.96765183355016249</c:v>
                </c:pt>
                <c:pt idx="30755">
                  <c:v>0.96710069997712989</c:v>
                </c:pt>
                <c:pt idx="30756">
                  <c:v>0.96803800197208345</c:v>
                </c:pt>
                <c:pt idx="30757">
                  <c:v>0.96797801464440636</c:v>
                </c:pt>
                <c:pt idx="30758">
                  <c:v>0.96776805899753682</c:v>
                </c:pt>
                <c:pt idx="30759">
                  <c:v>0.96769307483794054</c:v>
                </c:pt>
                <c:pt idx="30760">
                  <c:v>0.96776430978955696</c:v>
                </c:pt>
                <c:pt idx="30761">
                  <c:v>0.96810173850774028</c:v>
                </c:pt>
                <c:pt idx="30762">
                  <c:v>0.96939896446875595</c:v>
                </c:pt>
                <c:pt idx="30763">
                  <c:v>0.96900529763087551</c:v>
                </c:pt>
                <c:pt idx="30764">
                  <c:v>0.96859288475309591</c:v>
                </c:pt>
                <c:pt idx="30765">
                  <c:v>0.96954518357996877</c:v>
                </c:pt>
                <c:pt idx="30766">
                  <c:v>0.96989385992209143</c:v>
                </c:pt>
                <c:pt idx="30767">
                  <c:v>0.96968765348320163</c:v>
                </c:pt>
                <c:pt idx="30768">
                  <c:v>0.96948519625229168</c:v>
                </c:pt>
                <c:pt idx="30769">
                  <c:v>0.96926399298148269</c:v>
                </c:pt>
                <c:pt idx="30770">
                  <c:v>0.9694477041724936</c:v>
                </c:pt>
                <c:pt idx="30771">
                  <c:v>0.97207964817432313</c:v>
                </c:pt>
                <c:pt idx="30772">
                  <c:v>0.97229710223715238</c:v>
                </c:pt>
                <c:pt idx="30773">
                  <c:v>0.97233084510897072</c:v>
                </c:pt>
                <c:pt idx="30774">
                  <c:v>0.97251080709200177</c:v>
                </c:pt>
                <c:pt idx="30775">
                  <c:v>0.97236833718876892</c:v>
                </c:pt>
                <c:pt idx="30776">
                  <c:v>0.97244707055634494</c:v>
                </c:pt>
                <c:pt idx="30777">
                  <c:v>0.97261578491543665</c:v>
                </c:pt>
                <c:pt idx="30778">
                  <c:v>0.97265327699523474</c:v>
                </c:pt>
                <c:pt idx="30779">
                  <c:v>0.97220337203765705</c:v>
                </c:pt>
                <c:pt idx="30780">
                  <c:v>0.96477994023762481</c:v>
                </c:pt>
                <c:pt idx="30781">
                  <c:v>0.96476494340570551</c:v>
                </c:pt>
                <c:pt idx="30782">
                  <c:v>0.96503488638025214</c:v>
                </c:pt>
                <c:pt idx="30783">
                  <c:v>0.9652298451952025</c:v>
                </c:pt>
                <c:pt idx="30784">
                  <c:v>0.96529733093883918</c:v>
                </c:pt>
                <c:pt idx="30785">
                  <c:v>0.96515861024358607</c:v>
                </c:pt>
                <c:pt idx="30786">
                  <c:v>0.96512861657974758</c:v>
                </c:pt>
                <c:pt idx="30787">
                  <c:v>0.9650161403403531</c:v>
                </c:pt>
                <c:pt idx="30788">
                  <c:v>0.96495990222065586</c:v>
                </c:pt>
                <c:pt idx="30789">
                  <c:v>0.96277411396842416</c:v>
                </c:pt>
                <c:pt idx="30790">
                  <c:v>0.96244793287418029</c:v>
                </c:pt>
                <c:pt idx="30791">
                  <c:v>0.96233920584276567</c:v>
                </c:pt>
                <c:pt idx="30792">
                  <c:v>0.96211800257195668</c:v>
                </c:pt>
                <c:pt idx="30793">
                  <c:v>0.96200927554054205</c:v>
                </c:pt>
                <c:pt idx="30794">
                  <c:v>0.96199427870862275</c:v>
                </c:pt>
                <c:pt idx="30795">
                  <c:v>0.96196803425276411</c:v>
                </c:pt>
                <c:pt idx="30796">
                  <c:v>0.96202427237246135</c:v>
                </c:pt>
                <c:pt idx="30797">
                  <c:v>0.96184431038943019</c:v>
                </c:pt>
                <c:pt idx="30798">
                  <c:v>0.96056583046831356</c:v>
                </c:pt>
                <c:pt idx="30799">
                  <c:v>0.96025464620598899</c:v>
                </c:pt>
                <c:pt idx="30800">
                  <c:v>0.96014591917457437</c:v>
                </c:pt>
                <c:pt idx="30801">
                  <c:v>0.960415862149121</c:v>
                </c:pt>
                <c:pt idx="30802">
                  <c:v>0.96034087798952472</c:v>
                </c:pt>
                <c:pt idx="30803">
                  <c:v>0.96026964303790829</c:v>
                </c:pt>
                <c:pt idx="30804">
                  <c:v>0.96039336690124211</c:v>
                </c:pt>
                <c:pt idx="30805">
                  <c:v>0.96057332888427316</c:v>
                </c:pt>
                <c:pt idx="30806">
                  <c:v>0.96039711610922196</c:v>
                </c:pt>
                <c:pt idx="30807">
                  <c:v>0.95873996618214408</c:v>
                </c:pt>
                <c:pt idx="30808">
                  <c:v>0.95856375340709277</c:v>
                </c:pt>
                <c:pt idx="30809">
                  <c:v>0.95888243608537693</c:v>
                </c:pt>
                <c:pt idx="30810">
                  <c:v>0.95895367103699347</c:v>
                </c:pt>
                <c:pt idx="30811">
                  <c:v>0.95876995984598257</c:v>
                </c:pt>
                <c:pt idx="30812">
                  <c:v>0.95854125815921387</c:v>
                </c:pt>
                <c:pt idx="30813">
                  <c:v>0.95884494400557885</c:v>
                </c:pt>
                <c:pt idx="30814">
                  <c:v>0.95896866786891266</c:v>
                </c:pt>
                <c:pt idx="30815">
                  <c:v>0.95911863618810522</c:v>
                </c:pt>
                <c:pt idx="30816">
                  <c:v>0.95862374073476975</c:v>
                </c:pt>
                <c:pt idx="30817">
                  <c:v>0.95851876291133498</c:v>
                </c:pt>
                <c:pt idx="30818">
                  <c:v>0.95807635636971689</c:v>
                </c:pt>
                <c:pt idx="30819">
                  <c:v>0.9576264514121392</c:v>
                </c:pt>
                <c:pt idx="30820">
                  <c:v>0.95729277190193574</c:v>
                </c:pt>
                <c:pt idx="30821">
                  <c:v>0.95734151160567327</c:v>
                </c:pt>
                <c:pt idx="30822">
                  <c:v>0.95803511508193895</c:v>
                </c:pt>
                <c:pt idx="30823">
                  <c:v>0.95828256280860669</c:v>
                </c:pt>
                <c:pt idx="30824">
                  <c:v>0.95812884528143427</c:v>
                </c:pt>
                <c:pt idx="30825">
                  <c:v>0.95992096669578553</c:v>
                </c:pt>
                <c:pt idx="30826">
                  <c:v>0.95966602055315819</c:v>
                </c:pt>
                <c:pt idx="30827">
                  <c:v>0.95914488064396397</c:v>
                </c:pt>
                <c:pt idx="30828">
                  <c:v>0.95870247410234588</c:v>
                </c:pt>
                <c:pt idx="30829">
                  <c:v>0.9592086171796208</c:v>
                </c:pt>
                <c:pt idx="30830">
                  <c:v>0.95899866153275115</c:v>
                </c:pt>
                <c:pt idx="30831">
                  <c:v>0.95949730619406648</c:v>
                </c:pt>
                <c:pt idx="30832">
                  <c:v>0.95932484262699502</c:v>
                </c:pt>
                <c:pt idx="30833">
                  <c:v>0.95971850946487558</c:v>
                </c:pt>
                <c:pt idx="30834">
                  <c:v>0.96113945928922517</c:v>
                </c:pt>
                <c:pt idx="30835">
                  <c:v>0.96102323384185095</c:v>
                </c:pt>
                <c:pt idx="30836">
                  <c:v>0.96020215729427161</c:v>
                </c:pt>
                <c:pt idx="30837">
                  <c:v>0.96030713511770638</c:v>
                </c:pt>
                <c:pt idx="30838">
                  <c:v>0.96111321483336642</c:v>
                </c:pt>
                <c:pt idx="30839">
                  <c:v>0.96091450681043633</c:v>
                </c:pt>
                <c:pt idx="30840">
                  <c:v>0.96095574809821427</c:v>
                </c:pt>
                <c:pt idx="30841">
                  <c:v>0.96074954165932447</c:v>
                </c:pt>
                <c:pt idx="30842">
                  <c:v>0.96127068156851869</c:v>
                </c:pt>
                <c:pt idx="30843">
                  <c:v>0.96247792653801889</c:v>
                </c:pt>
                <c:pt idx="30844">
                  <c:v>0.96238044713054371</c:v>
                </c:pt>
                <c:pt idx="30845">
                  <c:v>0.96132317048023608</c:v>
                </c:pt>
                <c:pt idx="30846">
                  <c:v>0.96190429771710728</c:v>
                </c:pt>
                <c:pt idx="30847">
                  <c:v>0.96254541228165547</c:v>
                </c:pt>
                <c:pt idx="30848">
                  <c:v>0.96246667891407944</c:v>
                </c:pt>
                <c:pt idx="30849">
                  <c:v>0.96226797089114924</c:v>
                </c:pt>
                <c:pt idx="30850">
                  <c:v>0.962211732771452</c:v>
                </c:pt>
                <c:pt idx="30851">
                  <c:v>0.96281910446418195</c:v>
                </c:pt>
                <c:pt idx="30852">
                  <c:v>0.96470120687004868</c:v>
                </c:pt>
                <c:pt idx="30853">
                  <c:v>0.96467121320621019</c:v>
                </c:pt>
                <c:pt idx="30854">
                  <c:v>0.96477244182166522</c:v>
                </c:pt>
                <c:pt idx="30855">
                  <c:v>0.96488491806105958</c:v>
                </c:pt>
                <c:pt idx="30856">
                  <c:v>0.96473494974186702</c:v>
                </c:pt>
                <c:pt idx="30857">
                  <c:v>0.96473494974186702</c:v>
                </c:pt>
                <c:pt idx="30858">
                  <c:v>0.96508362608398979</c:v>
                </c:pt>
                <c:pt idx="30859">
                  <c:v>0.96508362608398979</c:v>
                </c:pt>
                <c:pt idx="30860">
                  <c:v>0.96488116885307984</c:v>
                </c:pt>
                <c:pt idx="30861">
                  <c:v>0.95641170802667941</c:v>
                </c:pt>
                <c:pt idx="30862">
                  <c:v>0.95642295565061886</c:v>
                </c:pt>
                <c:pt idx="30863">
                  <c:v>0.95646794614637654</c:v>
                </c:pt>
                <c:pt idx="30864">
                  <c:v>0.95652793347405363</c:v>
                </c:pt>
                <c:pt idx="30865">
                  <c:v>0.9564342032745583</c:v>
                </c:pt>
                <c:pt idx="30866">
                  <c:v>0.95639671119476011</c:v>
                </c:pt>
                <c:pt idx="30867">
                  <c:v>0.95633297465910327</c:v>
                </c:pt>
                <c:pt idx="30868">
                  <c:v>0.95651293664213433</c:v>
                </c:pt>
                <c:pt idx="30869">
                  <c:v>0.95667040337728659</c:v>
                </c:pt>
                <c:pt idx="30870">
                  <c:v>0.95436089126172097</c:v>
                </c:pt>
                <c:pt idx="30871">
                  <c:v>0.95418092927868992</c:v>
                </c:pt>
                <c:pt idx="30872">
                  <c:v>0.95404595779141654</c:v>
                </c:pt>
                <c:pt idx="30873">
                  <c:v>0.95370477986525348</c:v>
                </c:pt>
                <c:pt idx="30874">
                  <c:v>0.95412094195101282</c:v>
                </c:pt>
                <c:pt idx="30875">
                  <c:v>0.95436838967768056</c:v>
                </c:pt>
                <c:pt idx="30876">
                  <c:v>0.95353981471414162</c:v>
                </c:pt>
                <c:pt idx="30877">
                  <c:v>0.953431087682727</c:v>
                </c:pt>
                <c:pt idx="30878">
                  <c:v>0.95349857342636368</c:v>
                </c:pt>
                <c:pt idx="30879">
                  <c:v>0.95238880786433866</c:v>
                </c:pt>
                <c:pt idx="30880">
                  <c:v>0.95225008716908555</c:v>
                </c:pt>
                <c:pt idx="30881">
                  <c:v>0.95221259508928735</c:v>
                </c:pt>
                <c:pt idx="30882">
                  <c:v>0.95229507766484334</c:v>
                </c:pt>
                <c:pt idx="30883">
                  <c:v>0.95248253806383398</c:v>
                </c:pt>
                <c:pt idx="30884">
                  <c:v>0.95262500796706695</c:v>
                </c:pt>
                <c:pt idx="30885">
                  <c:v>0.95204013152221589</c:v>
                </c:pt>
                <c:pt idx="30886">
                  <c:v>0.95169520438807298</c:v>
                </c:pt>
                <c:pt idx="30887">
                  <c:v>0.95223509033716625</c:v>
                </c:pt>
                <c:pt idx="30888">
                  <c:v>0.95049545783453249</c:v>
                </c:pt>
                <c:pt idx="30889">
                  <c:v>0.95052545149837098</c:v>
                </c:pt>
                <c:pt idx="30890">
                  <c:v>0.95076165160109927</c:v>
                </c:pt>
                <c:pt idx="30891">
                  <c:v>0.95088537546443319</c:v>
                </c:pt>
                <c:pt idx="30892">
                  <c:v>0.95096785803998907</c:v>
                </c:pt>
                <c:pt idx="30893">
                  <c:v>0.95097535645594866</c:v>
                </c:pt>
                <c:pt idx="30894">
                  <c:v>0.95060793407392685</c:v>
                </c:pt>
                <c:pt idx="30895">
                  <c:v>0.95045421654675455</c:v>
                </c:pt>
                <c:pt idx="30896">
                  <c:v>0.95106533744746424</c:v>
                </c:pt>
                <c:pt idx="30897">
                  <c:v>0.95085163259261485</c:v>
                </c:pt>
                <c:pt idx="30898">
                  <c:v>0.95075040397715982</c:v>
                </c:pt>
                <c:pt idx="30899">
                  <c:v>0.95075415318513967</c:v>
                </c:pt>
                <c:pt idx="30900">
                  <c:v>0.95071666110534148</c:v>
                </c:pt>
                <c:pt idx="30901">
                  <c:v>0.95026675614776379</c:v>
                </c:pt>
                <c:pt idx="30902">
                  <c:v>0.95031174664352158</c:v>
                </c:pt>
                <c:pt idx="30903">
                  <c:v>0.94970437495079163</c:v>
                </c:pt>
                <c:pt idx="30904">
                  <c:v>0.94933695256876982</c:v>
                </c:pt>
                <c:pt idx="30905">
                  <c:v>0.94989933376574198</c:v>
                </c:pt>
                <c:pt idx="30906">
                  <c:v>0.95192765528282153</c:v>
                </c:pt>
                <c:pt idx="30907">
                  <c:v>0.95186016953918484</c:v>
                </c:pt>
                <c:pt idx="30908">
                  <c:v>0.95179268379554816</c:v>
                </c:pt>
                <c:pt idx="30909">
                  <c:v>0.95178143617160871</c:v>
                </c:pt>
                <c:pt idx="30910">
                  <c:v>0.95170645201201243</c:v>
                </c:pt>
                <c:pt idx="30911">
                  <c:v>0.95161647102049696</c:v>
                </c:pt>
                <c:pt idx="30912">
                  <c:v>0.95074665476917997</c:v>
                </c:pt>
                <c:pt idx="30913">
                  <c:v>0.95015053070038957</c:v>
                </c:pt>
                <c:pt idx="30914">
                  <c:v>0.95060793407392685</c:v>
                </c:pt>
                <c:pt idx="30915">
                  <c:v>0.95305991609272545</c:v>
                </c:pt>
                <c:pt idx="30916">
                  <c:v>0.95300367797302821</c:v>
                </c:pt>
                <c:pt idx="30917">
                  <c:v>0.9528424620298962</c:v>
                </c:pt>
                <c:pt idx="30918">
                  <c:v>0.95284996044585579</c:v>
                </c:pt>
                <c:pt idx="30919">
                  <c:v>0.95298118272514931</c:v>
                </c:pt>
                <c:pt idx="30920">
                  <c:v>0.95310490658848324</c:v>
                </c:pt>
                <c:pt idx="30921">
                  <c:v>0.95194265211474072</c:v>
                </c:pt>
                <c:pt idx="30922">
                  <c:v>0.95170645201201243</c:v>
                </c:pt>
                <c:pt idx="30923">
                  <c:v>0.95235131578454046</c:v>
                </c:pt>
                <c:pt idx="30924">
                  <c:v>0.95419217690262936</c:v>
                </c:pt>
                <c:pt idx="30925">
                  <c:v>0.95414343719889172</c:v>
                </c:pt>
                <c:pt idx="30926">
                  <c:v>0.95397097363182026</c:v>
                </c:pt>
                <c:pt idx="30927">
                  <c:v>0.95400096729565875</c:v>
                </c:pt>
                <c:pt idx="30928">
                  <c:v>0.9542559134382862</c:v>
                </c:pt>
                <c:pt idx="30929">
                  <c:v>0.95447711670909519</c:v>
                </c:pt>
                <c:pt idx="30930">
                  <c:v>0.95361854808171775</c:v>
                </c:pt>
                <c:pt idx="30931">
                  <c:v>0.95334485589919127</c:v>
                </c:pt>
                <c:pt idx="30932">
                  <c:v>0.95390723709616343</c:v>
                </c:pt>
                <c:pt idx="30933">
                  <c:v>0.95649793981021514</c:v>
                </c:pt>
                <c:pt idx="30934">
                  <c:v>0.9562354952516281</c:v>
                </c:pt>
                <c:pt idx="30935">
                  <c:v>0.95663666050546825</c:v>
                </c:pt>
                <c:pt idx="30936">
                  <c:v>0.95680537486455985</c:v>
                </c:pt>
                <c:pt idx="30937">
                  <c:v>0.95667040337728659</c:v>
                </c:pt>
                <c:pt idx="30938">
                  <c:v>0.95631047941122438</c:v>
                </c:pt>
                <c:pt idx="30939">
                  <c:v>0.95641170802667941</c:v>
                </c:pt>
                <c:pt idx="30940">
                  <c:v>0.95658042238577101</c:v>
                </c:pt>
                <c:pt idx="30941">
                  <c:v>0.95660666684162976</c:v>
                </c:pt>
                <c:pt idx="30942">
                  <c:v>0.94757857402623691</c:v>
                </c:pt>
                <c:pt idx="30943">
                  <c:v>0.94760856769007551</c:v>
                </c:pt>
                <c:pt idx="30944">
                  <c:v>0.94752233590653978</c:v>
                </c:pt>
                <c:pt idx="30945">
                  <c:v>0.94735362154744807</c:v>
                </c:pt>
                <c:pt idx="30946">
                  <c:v>0.94698994837340611</c:v>
                </c:pt>
                <c:pt idx="30947">
                  <c:v>0.9470199420372446</c:v>
                </c:pt>
                <c:pt idx="30948">
                  <c:v>0.94722239926815466</c:v>
                </c:pt>
                <c:pt idx="30949">
                  <c:v>0.94728238659583164</c:v>
                </c:pt>
                <c:pt idx="30950">
                  <c:v>0.94756357719431772</c:v>
                </c:pt>
                <c:pt idx="30951">
                  <c:v>0.94487539507279084</c:v>
                </c:pt>
                <c:pt idx="30952">
                  <c:v>0.94477791566531566</c:v>
                </c:pt>
                <c:pt idx="30953">
                  <c:v>0.94498787131218531</c:v>
                </c:pt>
                <c:pt idx="30954">
                  <c:v>0.94525406507875209</c:v>
                </c:pt>
                <c:pt idx="30955">
                  <c:v>0.94522782062289346</c:v>
                </c:pt>
                <c:pt idx="30956">
                  <c:v>0.94519782695905485</c:v>
                </c:pt>
                <c:pt idx="30957">
                  <c:v>0.94468043625784048</c:v>
                </c:pt>
                <c:pt idx="30958">
                  <c:v>0.94478166487329551</c:v>
                </c:pt>
                <c:pt idx="30959">
                  <c:v>0.94456796001844612</c:v>
                </c:pt>
                <c:pt idx="30960">
                  <c:v>0.94294455296318658</c:v>
                </c:pt>
                <c:pt idx="30961">
                  <c:v>0.94307577524247999</c:v>
                </c:pt>
                <c:pt idx="30962">
                  <c:v>0.94344319762450179</c:v>
                </c:pt>
                <c:pt idx="30963">
                  <c:v>0.94370939139106869</c:v>
                </c:pt>
                <c:pt idx="30964">
                  <c:v>0.94357816911177517</c:v>
                </c:pt>
                <c:pt idx="30965">
                  <c:v>0.94351068336813848</c:v>
                </c:pt>
                <c:pt idx="30966">
                  <c:v>0.943398207128744</c:v>
                </c:pt>
                <c:pt idx="30967">
                  <c:v>0.94352942940803752</c:v>
                </c:pt>
                <c:pt idx="30968">
                  <c:v>0.94359316594369436</c:v>
                </c:pt>
                <c:pt idx="30969">
                  <c:v>0.94107744738923904</c:v>
                </c:pt>
                <c:pt idx="30970">
                  <c:v>0.94152360313883687</c:v>
                </c:pt>
                <c:pt idx="30971">
                  <c:v>0.94186478106500005</c:v>
                </c:pt>
                <c:pt idx="30972">
                  <c:v>0.94210473037570808</c:v>
                </c:pt>
                <c:pt idx="30973">
                  <c:v>0.94199975255227331</c:v>
                </c:pt>
                <c:pt idx="30974">
                  <c:v>0.9420372446320715</c:v>
                </c:pt>
                <c:pt idx="30975">
                  <c:v>0.94227719394277953</c:v>
                </c:pt>
                <c:pt idx="30976">
                  <c:v>0.94228094315075939</c:v>
                </c:pt>
                <c:pt idx="30977">
                  <c:v>0.94277208939611512</c:v>
                </c:pt>
                <c:pt idx="30978">
                  <c:v>0.94144861897924059</c:v>
                </c:pt>
                <c:pt idx="30979">
                  <c:v>0.94121991729247201</c:v>
                </c:pt>
                <c:pt idx="30980">
                  <c:v>0.94113368550893628</c:v>
                </c:pt>
                <c:pt idx="30981">
                  <c:v>0.94115243154883532</c:v>
                </c:pt>
                <c:pt idx="30982">
                  <c:v>0.94085624411842994</c:v>
                </c:pt>
                <c:pt idx="30983">
                  <c:v>0.9410287076855014</c:v>
                </c:pt>
                <c:pt idx="30984">
                  <c:v>0.94115992996479492</c:v>
                </c:pt>
                <c:pt idx="30985">
                  <c:v>0.9410287076855014</c:v>
                </c:pt>
                <c:pt idx="30986">
                  <c:v>0.94178979690540376</c:v>
                </c:pt>
                <c:pt idx="30987">
                  <c:v>0.9424571559258107</c:v>
                </c:pt>
                <c:pt idx="30988">
                  <c:v>0.94228844156671898</c:v>
                </c:pt>
                <c:pt idx="30989">
                  <c:v>0.94218721295126406</c:v>
                </c:pt>
                <c:pt idx="30990">
                  <c:v>0.94225469869490075</c:v>
                </c:pt>
                <c:pt idx="30991">
                  <c:v>0.9424421590938914</c:v>
                </c:pt>
                <c:pt idx="30992">
                  <c:v>0.94235967651833552</c:v>
                </c:pt>
                <c:pt idx="30993">
                  <c:v>0.94156109521863507</c:v>
                </c:pt>
                <c:pt idx="30994">
                  <c:v>0.94110744105307753</c:v>
                </c:pt>
                <c:pt idx="30995">
                  <c:v>0.94127615541216914</c:v>
                </c:pt>
                <c:pt idx="30996">
                  <c:v>0.94346944208036054</c:v>
                </c:pt>
                <c:pt idx="30997">
                  <c:v>0.94338695950480456</c:v>
                </c:pt>
                <c:pt idx="30998">
                  <c:v>0.94328573088934964</c:v>
                </c:pt>
                <c:pt idx="30999">
                  <c:v>0.9434581944564211</c:v>
                </c:pt>
                <c:pt idx="31000">
                  <c:v>0.94375063267884662</c:v>
                </c:pt>
                <c:pt idx="31001">
                  <c:v>0.94376188030278607</c:v>
                </c:pt>
                <c:pt idx="31002">
                  <c:v>0.94321824514571295</c:v>
                </c:pt>
                <c:pt idx="31003">
                  <c:v>0.9426633623647005</c:v>
                </c:pt>
                <c:pt idx="31004">
                  <c:v>0.94308327365843969</c:v>
                </c:pt>
                <c:pt idx="31005">
                  <c:v>0.94459795368228461</c:v>
                </c:pt>
                <c:pt idx="31006">
                  <c:v>0.94450047427480943</c:v>
                </c:pt>
                <c:pt idx="31007">
                  <c:v>0.94454921397854708</c:v>
                </c:pt>
                <c:pt idx="31008">
                  <c:v>0.94470668071369923</c:v>
                </c:pt>
                <c:pt idx="31009">
                  <c:v>0.94499911893612476</c:v>
                </c:pt>
                <c:pt idx="31010">
                  <c:v>0.94516783329521636</c:v>
                </c:pt>
                <c:pt idx="31011">
                  <c:v>0.94509659834359994</c:v>
                </c:pt>
                <c:pt idx="31012">
                  <c:v>0.94497287448026601</c:v>
                </c:pt>
                <c:pt idx="31013">
                  <c:v>0.94480790932915426</c:v>
                </c:pt>
                <c:pt idx="31014">
                  <c:v>0.947394862835226</c:v>
                </c:pt>
                <c:pt idx="31015">
                  <c:v>0.94733487550754902</c:v>
                </c:pt>
                <c:pt idx="31016">
                  <c:v>0.94699369758138596</c:v>
                </c:pt>
                <c:pt idx="31017">
                  <c:v>0.94725239293199315</c:v>
                </c:pt>
                <c:pt idx="31018">
                  <c:v>0.9474698469948224</c:v>
                </c:pt>
                <c:pt idx="31019">
                  <c:v>0.94722239926815466</c:v>
                </c:pt>
                <c:pt idx="31020">
                  <c:v>0.94710617382078033</c:v>
                </c:pt>
                <c:pt idx="31021">
                  <c:v>0.94753733273845897</c:v>
                </c:pt>
                <c:pt idx="31022">
                  <c:v>0.94767230422573234</c:v>
                </c:pt>
                <c:pt idx="31023">
                  <c:v>0.93798060159791241</c:v>
                </c:pt>
                <c:pt idx="31024">
                  <c:v>0.93782313486276025</c:v>
                </c:pt>
                <c:pt idx="31025">
                  <c:v>0.9372307600019496</c:v>
                </c:pt>
                <c:pt idx="31026">
                  <c:v>0.93703580118699925</c:v>
                </c:pt>
                <c:pt idx="31027">
                  <c:v>0.9372532552498285</c:v>
                </c:pt>
                <c:pt idx="31028">
                  <c:v>0.93731699178548533</c:v>
                </c:pt>
                <c:pt idx="31029">
                  <c:v>0.93729074732962658</c:v>
                </c:pt>
                <c:pt idx="31030">
                  <c:v>0.93735073465730367</c:v>
                </c:pt>
                <c:pt idx="31031">
                  <c:v>0.93745196327275859</c:v>
                </c:pt>
                <c:pt idx="31032">
                  <c:v>0.93504122254173805</c:v>
                </c:pt>
                <c:pt idx="31033">
                  <c:v>0.93505996858163709</c:v>
                </c:pt>
                <c:pt idx="31034">
                  <c:v>0.93519494006891046</c:v>
                </c:pt>
                <c:pt idx="31035">
                  <c:v>0.93558485769881117</c:v>
                </c:pt>
                <c:pt idx="31036">
                  <c:v>0.935648594234468</c:v>
                </c:pt>
                <c:pt idx="31037">
                  <c:v>0.93515744798911227</c:v>
                </c:pt>
                <c:pt idx="31038">
                  <c:v>0.93540114650780026</c:v>
                </c:pt>
                <c:pt idx="31039">
                  <c:v>0.9350299749177986</c:v>
                </c:pt>
                <c:pt idx="31040">
                  <c:v>0.93455007629638243</c:v>
                </c:pt>
                <c:pt idx="31041">
                  <c:v>0.93353404093385273</c:v>
                </c:pt>
                <c:pt idx="31042">
                  <c:v>0.93375524420466172</c:v>
                </c:pt>
                <c:pt idx="31043">
                  <c:v>0.93395770143557177</c:v>
                </c:pt>
                <c:pt idx="31044">
                  <c:v>0.93434761906547237</c:v>
                </c:pt>
                <c:pt idx="31045">
                  <c:v>0.93355278697375177</c:v>
                </c:pt>
                <c:pt idx="31046">
                  <c:v>0.93307663756031534</c:v>
                </c:pt>
                <c:pt idx="31047">
                  <c:v>0.93436636510537152</c:v>
                </c:pt>
                <c:pt idx="31048">
                  <c:v>0.93436636510537152</c:v>
                </c:pt>
                <c:pt idx="31049">
                  <c:v>0.93379648549243977</c:v>
                </c:pt>
                <c:pt idx="31050">
                  <c:v>0.93203810694990685</c:v>
                </c:pt>
                <c:pt idx="31051">
                  <c:v>0.93248426269950468</c:v>
                </c:pt>
                <c:pt idx="31052">
                  <c:v>0.93271671359425323</c:v>
                </c:pt>
                <c:pt idx="31053">
                  <c:v>0.93264547864263669</c:v>
                </c:pt>
                <c:pt idx="31054">
                  <c:v>0.93145697971303565</c:v>
                </c:pt>
                <c:pt idx="31055">
                  <c:v>0.93199686566212891</c:v>
                </c:pt>
                <c:pt idx="31056">
                  <c:v>0.93329034241516484</c:v>
                </c:pt>
                <c:pt idx="31057">
                  <c:v>0.93369900608496459</c:v>
                </c:pt>
                <c:pt idx="31058">
                  <c:v>0.93321160904758871</c:v>
                </c:pt>
                <c:pt idx="31059">
                  <c:v>0.93200061487010866</c:v>
                </c:pt>
                <c:pt idx="31060">
                  <c:v>0.93177191318334007</c:v>
                </c:pt>
                <c:pt idx="31061">
                  <c:v>0.93154321149657138</c:v>
                </c:pt>
                <c:pt idx="31062">
                  <c:v>0.93128826535394393</c:v>
                </c:pt>
                <c:pt idx="31063">
                  <c:v>0.93102957000333675</c:v>
                </c:pt>
                <c:pt idx="31064">
                  <c:v>0.93134825268162102</c:v>
                </c:pt>
                <c:pt idx="31065">
                  <c:v>0.93221057051697831</c:v>
                </c:pt>
                <c:pt idx="31066">
                  <c:v>0.93277670092193021</c:v>
                </c:pt>
                <c:pt idx="31067">
                  <c:v>0.93248426269950468</c:v>
                </c:pt>
                <c:pt idx="31068">
                  <c:v>0.93302039944061821</c:v>
                </c:pt>
                <c:pt idx="31069">
                  <c:v>0.93279169775384951</c:v>
                </c:pt>
                <c:pt idx="31070">
                  <c:v>0.93276170409001102</c:v>
                </c:pt>
                <c:pt idx="31071">
                  <c:v>0.93252925319526248</c:v>
                </c:pt>
                <c:pt idx="31072">
                  <c:v>0.93170817664768313</c:v>
                </c:pt>
                <c:pt idx="31073">
                  <c:v>0.93188813863071429</c:v>
                </c:pt>
                <c:pt idx="31074">
                  <c:v>0.93215433239728107</c:v>
                </c:pt>
                <c:pt idx="31075">
                  <c:v>0.93195562437435087</c:v>
                </c:pt>
                <c:pt idx="31076">
                  <c:v>0.93195562437435087</c:v>
                </c:pt>
                <c:pt idx="31077">
                  <c:v>0.9340439332191075</c:v>
                </c:pt>
                <c:pt idx="31078">
                  <c:v>0.9338452251961773</c:v>
                </c:pt>
                <c:pt idx="31079">
                  <c:v>0.93407767609092585</c:v>
                </c:pt>
                <c:pt idx="31080">
                  <c:v>0.93402518717920835</c:v>
                </c:pt>
                <c:pt idx="31081">
                  <c:v>0.93329034241516484</c:v>
                </c:pt>
                <c:pt idx="31082">
                  <c:v>0.93353029172587287</c:v>
                </c:pt>
                <c:pt idx="31083">
                  <c:v>0.93377773945254061</c:v>
                </c:pt>
                <c:pt idx="31084">
                  <c:v>0.93369900608496459</c:v>
                </c:pt>
                <c:pt idx="31085">
                  <c:v>0.9334253139024381</c:v>
                </c:pt>
                <c:pt idx="31086">
                  <c:v>0.9350374733337582</c:v>
                </c:pt>
                <c:pt idx="31087">
                  <c:v>0.93516119719709212</c:v>
                </c:pt>
                <c:pt idx="31088">
                  <c:v>0.93538614967588096</c:v>
                </c:pt>
                <c:pt idx="31089">
                  <c:v>0.93544613700355805</c:v>
                </c:pt>
                <c:pt idx="31090">
                  <c:v>0.93490250184648493</c:v>
                </c:pt>
                <c:pt idx="31091">
                  <c:v>0.93537490205194151</c:v>
                </c:pt>
                <c:pt idx="31092">
                  <c:v>0.93580606096962016</c:v>
                </c:pt>
                <c:pt idx="31093">
                  <c:v>0.93536365442800207</c:v>
                </c:pt>
                <c:pt idx="31094">
                  <c:v>0.93492874630234368</c:v>
                </c:pt>
                <c:pt idx="31095">
                  <c:v>0.93774065228720438</c:v>
                </c:pt>
                <c:pt idx="31096">
                  <c:v>0.93747820772861734</c:v>
                </c:pt>
                <c:pt idx="31097">
                  <c:v>0.93704329960295885</c:v>
                </c:pt>
                <c:pt idx="31098">
                  <c:v>0.93741072198498065</c:v>
                </c:pt>
                <c:pt idx="31099">
                  <c:v>0.93737697911316231</c:v>
                </c:pt>
                <c:pt idx="31100">
                  <c:v>0.93738822673710176</c:v>
                </c:pt>
                <c:pt idx="31101">
                  <c:v>0.9378343824866997</c:v>
                </c:pt>
                <c:pt idx="31102">
                  <c:v>0.93728699812164684</c:v>
                </c:pt>
                <c:pt idx="31103">
                  <c:v>0.93755319188821362</c:v>
                </c:pt>
                <c:pt idx="31104">
                  <c:v>0.92677046973826782</c:v>
                </c:pt>
                <c:pt idx="31105">
                  <c:v>0.9268454538978641</c:v>
                </c:pt>
                <c:pt idx="31106">
                  <c:v>0.92663174904301471</c:v>
                </c:pt>
                <c:pt idx="31107">
                  <c:v>0.92678171736220727</c:v>
                </c:pt>
                <c:pt idx="31108">
                  <c:v>0.92678921577816686</c:v>
                </c:pt>
                <c:pt idx="31109">
                  <c:v>0.92659800617119636</c:v>
                </c:pt>
                <c:pt idx="31110">
                  <c:v>0.9264555362679634</c:v>
                </c:pt>
                <c:pt idx="31111">
                  <c:v>0.92676672053028797</c:v>
                </c:pt>
                <c:pt idx="31112">
                  <c:v>0.9266467458749339</c:v>
                </c:pt>
                <c:pt idx="31113">
                  <c:v>0.9246221735658342</c:v>
                </c:pt>
                <c:pt idx="31114">
                  <c:v>0.92467841168553144</c:v>
                </c:pt>
                <c:pt idx="31115">
                  <c:v>0.92516580872290732</c:v>
                </c:pt>
                <c:pt idx="31116">
                  <c:v>0.92513956426704858</c:v>
                </c:pt>
                <c:pt idx="31117">
                  <c:v>0.92506083089947244</c:v>
                </c:pt>
                <c:pt idx="31118">
                  <c:v>0.92458843069401586</c:v>
                </c:pt>
                <c:pt idx="31119">
                  <c:v>0.92433723375936838</c:v>
                </c:pt>
                <c:pt idx="31120">
                  <c:v>0.92417976702421611</c:v>
                </c:pt>
                <c:pt idx="31121">
                  <c:v>0.92415352256835748</c:v>
                </c:pt>
                <c:pt idx="31122">
                  <c:v>0.92314873482976723</c:v>
                </c:pt>
                <c:pt idx="31123">
                  <c:v>0.92320122374148461</c:v>
                </c:pt>
                <c:pt idx="31124">
                  <c:v>0.92361738582724395</c:v>
                </c:pt>
                <c:pt idx="31125">
                  <c:v>0.92350865879582933</c:v>
                </c:pt>
                <c:pt idx="31126">
                  <c:v>0.92300626492653426</c:v>
                </c:pt>
                <c:pt idx="31127">
                  <c:v>0.92303625859037275</c:v>
                </c:pt>
                <c:pt idx="31128">
                  <c:v>0.92333619522875787</c:v>
                </c:pt>
                <c:pt idx="31129">
                  <c:v>0.92329870314895979</c:v>
                </c:pt>
                <c:pt idx="31130">
                  <c:v>0.92273257274400777</c:v>
                </c:pt>
                <c:pt idx="31131">
                  <c:v>0.9216490516378415</c:v>
                </c:pt>
                <c:pt idx="31132">
                  <c:v>0.92177652470915517</c:v>
                </c:pt>
                <c:pt idx="31133">
                  <c:v>0.92201647401986331</c:v>
                </c:pt>
                <c:pt idx="31134">
                  <c:v>0.92188525174056979</c:v>
                </c:pt>
                <c:pt idx="31135">
                  <c:v>0.92147658807077004</c:v>
                </c:pt>
                <c:pt idx="31136">
                  <c:v>0.92196023590016607</c:v>
                </c:pt>
                <c:pt idx="31137">
                  <c:v>0.92263509333653271</c:v>
                </c:pt>
                <c:pt idx="31138">
                  <c:v>0.922627594920573</c:v>
                </c:pt>
                <c:pt idx="31139">
                  <c:v>0.92226017253855119</c:v>
                </c:pt>
                <c:pt idx="31140">
                  <c:v>0.92164530242986165</c:v>
                </c:pt>
                <c:pt idx="31141">
                  <c:v>0.92146534044683059</c:v>
                </c:pt>
                <c:pt idx="31142">
                  <c:v>0.92132287054359763</c:v>
                </c:pt>
                <c:pt idx="31143">
                  <c:v>0.92154407381440673</c:v>
                </c:pt>
                <c:pt idx="31144">
                  <c:v>0.92128537846379954</c:v>
                </c:pt>
                <c:pt idx="31145">
                  <c:v>0.92167154688572039</c:v>
                </c:pt>
                <c:pt idx="31146">
                  <c:v>0.92198648035602482</c:v>
                </c:pt>
                <c:pt idx="31147">
                  <c:v>0.92194148986026703</c:v>
                </c:pt>
                <c:pt idx="31148">
                  <c:v>0.92179527074905421</c:v>
                </c:pt>
                <c:pt idx="31149">
                  <c:v>0.92231266145026858</c:v>
                </c:pt>
                <c:pt idx="31150">
                  <c:v>0.92192649302834773</c:v>
                </c:pt>
                <c:pt idx="31151">
                  <c:v>0.92191149619642854</c:v>
                </c:pt>
                <c:pt idx="31152">
                  <c:v>0.92179527074905421</c:v>
                </c:pt>
                <c:pt idx="31153">
                  <c:v>0.92113166093662713</c:v>
                </c:pt>
                <c:pt idx="31154">
                  <c:v>0.92157406747824522</c:v>
                </c:pt>
                <c:pt idx="31155">
                  <c:v>0.92187775332461019</c:v>
                </c:pt>
                <c:pt idx="31156">
                  <c:v>0.92170154054955888</c:v>
                </c:pt>
                <c:pt idx="31157">
                  <c:v>0.92167529609370025</c:v>
                </c:pt>
                <c:pt idx="31158">
                  <c:v>0.92320122374148461</c:v>
                </c:pt>
                <c:pt idx="31159">
                  <c:v>0.92328370631704049</c:v>
                </c:pt>
                <c:pt idx="31160">
                  <c:v>0.9234749159240111</c:v>
                </c:pt>
                <c:pt idx="31161">
                  <c:v>0.92322371898936351</c:v>
                </c:pt>
                <c:pt idx="31162">
                  <c:v>0.92267633462431065</c:v>
                </c:pt>
                <c:pt idx="31163">
                  <c:v>0.92302876017441315</c:v>
                </c:pt>
                <c:pt idx="31164">
                  <c:v>0.9232462142372424</c:v>
                </c:pt>
                <c:pt idx="31165">
                  <c:v>0.92315248403774708</c:v>
                </c:pt>
                <c:pt idx="31166">
                  <c:v>0.92286004581532155</c:v>
                </c:pt>
                <c:pt idx="31167">
                  <c:v>0.92440846871098481</c:v>
                </c:pt>
                <c:pt idx="31168">
                  <c:v>0.92485462446058275</c:v>
                </c:pt>
                <c:pt idx="31169">
                  <c:v>0.9250420848595734</c:v>
                </c:pt>
                <c:pt idx="31170">
                  <c:v>0.92464091960573325</c:v>
                </c:pt>
                <c:pt idx="31171">
                  <c:v>0.92452469415835903</c:v>
                </c:pt>
                <c:pt idx="31172">
                  <c:v>0.9250795769393716</c:v>
                </c:pt>
                <c:pt idx="31173">
                  <c:v>0.9252407928825036</c:v>
                </c:pt>
                <c:pt idx="31174">
                  <c:v>0.9250345864436138</c:v>
                </c:pt>
                <c:pt idx="31175">
                  <c:v>0.92461092594189476</c:v>
                </c:pt>
                <c:pt idx="31176">
                  <c:v>0.92656051409139817</c:v>
                </c:pt>
                <c:pt idx="31177">
                  <c:v>0.92653801884351927</c:v>
                </c:pt>
                <c:pt idx="31178">
                  <c:v>0.92674422528240907</c:v>
                </c:pt>
                <c:pt idx="31179">
                  <c:v>0.9268529523138237</c:v>
                </c:pt>
                <c:pt idx="31180">
                  <c:v>0.92676297132230812</c:v>
                </c:pt>
                <c:pt idx="31181">
                  <c:v>0.92711539687241074</c:v>
                </c:pt>
                <c:pt idx="31182">
                  <c:v>0.9270366635048346</c:v>
                </c:pt>
                <c:pt idx="31183">
                  <c:v>0.92690919043352094</c:v>
                </c:pt>
                <c:pt idx="31184">
                  <c:v>0.92703291429685475</c:v>
                </c:pt>
                <c:pt idx="31185">
                  <c:v>0.91564656966215885</c:v>
                </c:pt>
                <c:pt idx="31186">
                  <c:v>0.91559408075044146</c:v>
                </c:pt>
                <c:pt idx="31187">
                  <c:v>0.91557158550256257</c:v>
                </c:pt>
                <c:pt idx="31188">
                  <c:v>0.91570280778185609</c:v>
                </c:pt>
                <c:pt idx="31189">
                  <c:v>0.91589026818084684</c:v>
                </c:pt>
                <c:pt idx="31190">
                  <c:v>0.91595025550852383</c:v>
                </c:pt>
                <c:pt idx="31191">
                  <c:v>0.9158490268930688</c:v>
                </c:pt>
                <c:pt idx="31192">
                  <c:v>0.91601399204418066</c:v>
                </c:pt>
                <c:pt idx="31193">
                  <c:v>0.91602523966812011</c:v>
                </c:pt>
                <c:pt idx="31194">
                  <c:v>0.91408314993457629</c:v>
                </c:pt>
                <c:pt idx="31195">
                  <c:v>0.91393693082336358</c:v>
                </c:pt>
                <c:pt idx="31196">
                  <c:v>0.91368948309669584</c:v>
                </c:pt>
                <c:pt idx="31197">
                  <c:v>0.91380570854407006</c:v>
                </c:pt>
                <c:pt idx="31198">
                  <c:v>0.91397817211114152</c:v>
                </c:pt>
                <c:pt idx="31199">
                  <c:v>0.91397067369518192</c:v>
                </c:pt>
                <c:pt idx="31200">
                  <c:v>0.91374572121639308</c:v>
                </c:pt>
                <c:pt idx="31201">
                  <c:v>0.91361449893709956</c:v>
                </c:pt>
                <c:pt idx="31202">
                  <c:v>0.91362949576901875</c:v>
                </c:pt>
                <c:pt idx="31203">
                  <c:v>0.91248973654315524</c:v>
                </c:pt>
                <c:pt idx="31204">
                  <c:v>0.91237351109578102</c:v>
                </c:pt>
                <c:pt idx="31205">
                  <c:v>0.91227228248032599</c:v>
                </c:pt>
                <c:pt idx="31206">
                  <c:v>0.91220104752870956</c:v>
                </c:pt>
                <c:pt idx="31207">
                  <c:v>0.91212981257709314</c:v>
                </c:pt>
                <c:pt idx="31208">
                  <c:v>0.91199484108981976</c:v>
                </c:pt>
                <c:pt idx="31209">
                  <c:v>0.91197609504992072</c:v>
                </c:pt>
                <c:pt idx="31210">
                  <c:v>0.91196859663396113</c:v>
                </c:pt>
                <c:pt idx="31211">
                  <c:v>0.91178488544295022</c:v>
                </c:pt>
                <c:pt idx="31212">
                  <c:v>0.91099005335122951</c:v>
                </c:pt>
                <c:pt idx="31213">
                  <c:v>0.91094881206345157</c:v>
                </c:pt>
                <c:pt idx="31214">
                  <c:v>0.9112262534539578</c:v>
                </c:pt>
                <c:pt idx="31215">
                  <c:v>0.91147370118062554</c:v>
                </c:pt>
                <c:pt idx="31216">
                  <c:v>0.91172114890729339</c:v>
                </c:pt>
                <c:pt idx="31217">
                  <c:v>0.9116386663317374</c:v>
                </c:pt>
                <c:pt idx="31218">
                  <c:v>0.91157867900406042</c:v>
                </c:pt>
                <c:pt idx="31219">
                  <c:v>0.91153743771628248</c:v>
                </c:pt>
                <c:pt idx="31220">
                  <c:v>0.91143995830880731</c:v>
                </c:pt>
                <c:pt idx="31221">
                  <c:v>0.91103879305496716</c:v>
                </c:pt>
                <c:pt idx="31222">
                  <c:v>0.91117001533426067</c:v>
                </c:pt>
                <c:pt idx="31223">
                  <c:v>0.91115126929436152</c:v>
                </c:pt>
                <c:pt idx="31224">
                  <c:v>0.91139871702102926</c:v>
                </c:pt>
                <c:pt idx="31225">
                  <c:v>0.91154868534022193</c:v>
                </c:pt>
                <c:pt idx="31226">
                  <c:v>0.91154493613224208</c:v>
                </c:pt>
                <c:pt idx="31227">
                  <c:v>0.91136497414921103</c:v>
                </c:pt>
                <c:pt idx="31228">
                  <c:v>0.91129373919759449</c:v>
                </c:pt>
                <c:pt idx="31229">
                  <c:v>0.91120375820607902</c:v>
                </c:pt>
                <c:pt idx="31230">
                  <c:v>0.91143995830880731</c:v>
                </c:pt>
                <c:pt idx="31231">
                  <c:v>0.91150369484446414</c:v>
                </c:pt>
                <c:pt idx="31232">
                  <c:v>0.91142871068486786</c:v>
                </c:pt>
                <c:pt idx="31233">
                  <c:v>0.91131998365345324</c:v>
                </c:pt>
                <c:pt idx="31234">
                  <c:v>0.91145120593274676</c:v>
                </c:pt>
                <c:pt idx="31235">
                  <c:v>0.9114474567247669</c:v>
                </c:pt>
                <c:pt idx="31236">
                  <c:v>0.91127124394971559</c:v>
                </c:pt>
                <c:pt idx="31237">
                  <c:v>0.91109128196668454</c:v>
                </c:pt>
                <c:pt idx="31238">
                  <c:v>0.91096755810335062</c:v>
                </c:pt>
                <c:pt idx="31239">
                  <c:v>0.91199109188183991</c:v>
                </c:pt>
                <c:pt idx="31240">
                  <c:v>0.91213731099305273</c:v>
                </c:pt>
                <c:pt idx="31241">
                  <c:v>0.91218979990477012</c:v>
                </c:pt>
                <c:pt idx="31242">
                  <c:v>0.91222729198456831</c:v>
                </c:pt>
                <c:pt idx="31243">
                  <c:v>0.91216730465689122</c:v>
                </c:pt>
                <c:pt idx="31244">
                  <c:v>0.91197609504992072</c:v>
                </c:pt>
                <c:pt idx="31245">
                  <c:v>0.91190111089032444</c:v>
                </c:pt>
                <c:pt idx="31246">
                  <c:v>0.91182612673072816</c:v>
                </c:pt>
                <c:pt idx="31247">
                  <c:v>0.91194610138608223</c:v>
                </c:pt>
                <c:pt idx="31248">
                  <c:v>0.91379821012811047</c:v>
                </c:pt>
                <c:pt idx="31249">
                  <c:v>0.91395192765528277</c:v>
                </c:pt>
                <c:pt idx="31250">
                  <c:v>0.91396692448720207</c:v>
                </c:pt>
                <c:pt idx="31251">
                  <c:v>0.91399316894306082</c:v>
                </c:pt>
                <c:pt idx="31252">
                  <c:v>0.9142218706298294</c:v>
                </c:pt>
                <c:pt idx="31253">
                  <c:v>0.91385819745578745</c:v>
                </c:pt>
                <c:pt idx="31254">
                  <c:v>0.913464530617907</c:v>
                </c:pt>
                <c:pt idx="31255">
                  <c:v>0.91360700052113986</c:v>
                </c:pt>
                <c:pt idx="31256">
                  <c:v>0.91383195299992881</c:v>
                </c:pt>
                <c:pt idx="31257">
                  <c:v>0.91550784896690574</c:v>
                </c:pt>
                <c:pt idx="31258">
                  <c:v>0.9156728141180176</c:v>
                </c:pt>
                <c:pt idx="31259">
                  <c:v>0.91574029986165417</c:v>
                </c:pt>
                <c:pt idx="31260">
                  <c:v>0.91588276976488714</c:v>
                </c:pt>
                <c:pt idx="31261">
                  <c:v>0.91590151580478629</c:v>
                </c:pt>
                <c:pt idx="31262">
                  <c:v>0.91574029986165417</c:v>
                </c:pt>
                <c:pt idx="31263">
                  <c:v>0.91554909025468367</c:v>
                </c:pt>
                <c:pt idx="31264">
                  <c:v>0.91553784263074423</c:v>
                </c:pt>
                <c:pt idx="31265">
                  <c:v>0.91551159817488559</c:v>
                </c:pt>
                <c:pt idx="31266">
                  <c:v>0.90375408195018803</c:v>
                </c:pt>
                <c:pt idx="31267">
                  <c:v>0.90391904710129989</c:v>
                </c:pt>
                <c:pt idx="31268">
                  <c:v>0.90402777413271451</c:v>
                </c:pt>
                <c:pt idx="31269">
                  <c:v>0.90399028205291632</c:v>
                </c:pt>
                <c:pt idx="31270">
                  <c:v>0.90411400591625024</c:v>
                </c:pt>
                <c:pt idx="31271">
                  <c:v>0.90401652650877506</c:v>
                </c:pt>
                <c:pt idx="31272">
                  <c:v>0.90389655185342099</c:v>
                </c:pt>
                <c:pt idx="31273">
                  <c:v>0.90369409462251105</c:v>
                </c:pt>
                <c:pt idx="31274">
                  <c:v>0.90419273928382626</c:v>
                </c:pt>
                <c:pt idx="31275">
                  <c:v>0.90203694469543305</c:v>
                </c:pt>
                <c:pt idx="31276">
                  <c:v>0.90203694469543305</c:v>
                </c:pt>
                <c:pt idx="31277">
                  <c:v>0.90209318281513029</c:v>
                </c:pt>
                <c:pt idx="31278">
                  <c:v>0.90212692568694863</c:v>
                </c:pt>
                <c:pt idx="31279">
                  <c:v>0.90209318281513029</c:v>
                </c:pt>
                <c:pt idx="31280">
                  <c:v>0.90192071924805883</c:v>
                </c:pt>
                <c:pt idx="31281">
                  <c:v>0.90181199221664421</c:v>
                </c:pt>
                <c:pt idx="31282">
                  <c:v>0.90179699538472502</c:v>
                </c:pt>
                <c:pt idx="31283">
                  <c:v>0.90183823667250296</c:v>
                </c:pt>
                <c:pt idx="31284">
                  <c:v>0.90040978843219366</c:v>
                </c:pt>
                <c:pt idx="31285">
                  <c:v>0.90037604556037532</c:v>
                </c:pt>
                <c:pt idx="31286">
                  <c:v>0.90028231536087999</c:v>
                </c:pt>
                <c:pt idx="31287">
                  <c:v>0.90025607090502135</c:v>
                </c:pt>
                <c:pt idx="31288">
                  <c:v>0.90021108040926356</c:v>
                </c:pt>
                <c:pt idx="31289">
                  <c:v>0.90007235971401045</c:v>
                </c:pt>
                <c:pt idx="31290">
                  <c:v>0.9000461152581517</c:v>
                </c:pt>
                <c:pt idx="31291">
                  <c:v>0.9000686105060306</c:v>
                </c:pt>
                <c:pt idx="31292">
                  <c:v>0.90015484228956633</c:v>
                </c:pt>
                <c:pt idx="31293">
                  <c:v>0.89956621663673553</c:v>
                </c:pt>
                <c:pt idx="31294">
                  <c:v>0.89950997851703829</c:v>
                </c:pt>
                <c:pt idx="31295">
                  <c:v>0.89979491832350411</c:v>
                </c:pt>
                <c:pt idx="31296">
                  <c:v>0.90007985812997005</c:v>
                </c:pt>
                <c:pt idx="31297">
                  <c:v>0.90018108674542507</c:v>
                </c:pt>
                <c:pt idx="31298">
                  <c:v>0.89963745158835196</c:v>
                </c:pt>
                <c:pt idx="31299">
                  <c:v>0.89976117545168588</c:v>
                </c:pt>
                <c:pt idx="31300">
                  <c:v>0.89991489297885818</c:v>
                </c:pt>
                <c:pt idx="31301">
                  <c:v>0.89997862951451502</c:v>
                </c:pt>
                <c:pt idx="31302">
                  <c:v>0.8996711944601703</c:v>
                </c:pt>
                <c:pt idx="31303">
                  <c:v>0.89971618495592809</c:v>
                </c:pt>
                <c:pt idx="31304">
                  <c:v>0.89988115010703984</c:v>
                </c:pt>
                <c:pt idx="31305">
                  <c:v>0.90013609624966728</c:v>
                </c:pt>
                <c:pt idx="31306">
                  <c:v>0.90015109308158647</c:v>
                </c:pt>
                <c:pt idx="31307">
                  <c:v>0.8996861912920896</c:v>
                </c:pt>
                <c:pt idx="31308">
                  <c:v>0.89962245475643265</c:v>
                </c:pt>
                <c:pt idx="31309">
                  <c:v>0.89974242941178673</c:v>
                </c:pt>
                <c:pt idx="31310">
                  <c:v>0.89982866119532245</c:v>
                </c:pt>
                <c:pt idx="31311">
                  <c:v>0.89986615327512065</c:v>
                </c:pt>
                <c:pt idx="31312">
                  <c:v>0.89992239139481789</c:v>
                </c:pt>
                <c:pt idx="31313">
                  <c:v>0.90008735654592964</c:v>
                </c:pt>
                <c:pt idx="31314">
                  <c:v>0.89996738189057557</c:v>
                </c:pt>
                <c:pt idx="31315">
                  <c:v>0.90004236605017185</c:v>
                </c:pt>
                <c:pt idx="31316">
                  <c:v>0.89977617228360507</c:v>
                </c:pt>
                <c:pt idx="31317">
                  <c:v>0.89970868653996838</c:v>
                </c:pt>
                <c:pt idx="31318">
                  <c:v>0.89964120079633181</c:v>
                </c:pt>
                <c:pt idx="31319">
                  <c:v>0.89967494366815015</c:v>
                </c:pt>
                <c:pt idx="31320">
                  <c:v>0.90024107407310205</c:v>
                </c:pt>
                <c:pt idx="31321">
                  <c:v>0.90024857248906165</c:v>
                </c:pt>
                <c:pt idx="31322">
                  <c:v>0.90040978843219366</c:v>
                </c:pt>
                <c:pt idx="31323">
                  <c:v>0.90037229635239557</c:v>
                </c:pt>
                <c:pt idx="31324">
                  <c:v>0.90048477259178994</c:v>
                </c:pt>
                <c:pt idx="31325">
                  <c:v>0.9006647345748211</c:v>
                </c:pt>
                <c:pt idx="31326">
                  <c:v>0.9006497377429018</c:v>
                </c:pt>
                <c:pt idx="31327">
                  <c:v>0.9006347409109825</c:v>
                </c:pt>
                <c:pt idx="31328">
                  <c:v>0.90056350595936607</c:v>
                </c:pt>
                <c:pt idx="31329">
                  <c:v>0.90194696370391758</c:v>
                </c:pt>
                <c:pt idx="31330">
                  <c:v>0.90215691935078712</c:v>
                </c:pt>
                <c:pt idx="31331">
                  <c:v>0.90231438608593939</c:v>
                </c:pt>
                <c:pt idx="31332">
                  <c:v>0.90217566539068617</c:v>
                </c:pt>
                <c:pt idx="31333">
                  <c:v>0.90194696370391758</c:v>
                </c:pt>
                <c:pt idx="31334">
                  <c:v>0.90212692568694863</c:v>
                </c:pt>
                <c:pt idx="31335">
                  <c:v>0.90216816697472657</c:v>
                </c:pt>
                <c:pt idx="31336">
                  <c:v>0.90214192251886793</c:v>
                </c:pt>
                <c:pt idx="31337">
                  <c:v>0.90209693202311014</c:v>
                </c:pt>
                <c:pt idx="31338">
                  <c:v>0.9036828469985716</c:v>
                </c:pt>
                <c:pt idx="31339">
                  <c:v>0.90394904076513838</c:v>
                </c:pt>
                <c:pt idx="31340">
                  <c:v>0.90412525354018969</c:v>
                </c:pt>
                <c:pt idx="31341">
                  <c:v>0.90394154234917878</c:v>
                </c:pt>
                <c:pt idx="31342">
                  <c:v>0.90350288501554044</c:v>
                </c:pt>
                <c:pt idx="31343">
                  <c:v>0.9036453549187734</c:v>
                </c:pt>
                <c:pt idx="31344">
                  <c:v>0.90379157402998611</c:v>
                </c:pt>
                <c:pt idx="31345">
                  <c:v>0.90361911046291465</c:v>
                </c:pt>
                <c:pt idx="31346">
                  <c:v>0.90359286600705602</c:v>
                </c:pt>
                <c:pt idx="31347">
                  <c:v>0.89174911799882273</c:v>
                </c:pt>
                <c:pt idx="31348">
                  <c:v>0.89192907998185378</c:v>
                </c:pt>
                <c:pt idx="31349">
                  <c:v>0.89198156889357127</c:v>
                </c:pt>
                <c:pt idx="31350">
                  <c:v>0.89174536879084298</c:v>
                </c:pt>
                <c:pt idx="31351">
                  <c:v>0.89155040997589263</c:v>
                </c:pt>
                <c:pt idx="31352">
                  <c:v>0.89152041631205403</c:v>
                </c:pt>
                <c:pt idx="31353">
                  <c:v>0.8914866734402358</c:v>
                </c:pt>
                <c:pt idx="31354">
                  <c:v>0.89147917502427609</c:v>
                </c:pt>
                <c:pt idx="31355">
                  <c:v>0.89163664175942836</c:v>
                </c:pt>
                <c:pt idx="31356">
                  <c:v>0.88997574262437062</c:v>
                </c:pt>
                <c:pt idx="31357">
                  <c:v>0.89018944747922002</c:v>
                </c:pt>
                <c:pt idx="31358">
                  <c:v>0.89013320935952278</c:v>
                </c:pt>
                <c:pt idx="31359">
                  <c:v>0.88994199975255228</c:v>
                </c:pt>
                <c:pt idx="31360">
                  <c:v>0.88984452034507711</c:v>
                </c:pt>
                <c:pt idx="31361">
                  <c:v>0.88972454568972303</c:v>
                </c:pt>
                <c:pt idx="31362">
                  <c:v>0.88971329806578359</c:v>
                </c:pt>
                <c:pt idx="31363">
                  <c:v>0.88969080281790469</c:v>
                </c:pt>
                <c:pt idx="31364">
                  <c:v>0.88996449500043118</c:v>
                </c:pt>
                <c:pt idx="31365">
                  <c:v>0.8882473577456762</c:v>
                </c:pt>
                <c:pt idx="31366">
                  <c:v>0.88844606576860641</c:v>
                </c:pt>
                <c:pt idx="31367">
                  <c:v>0.88828110061749455</c:v>
                </c:pt>
                <c:pt idx="31368">
                  <c:v>0.88848355784840449</c:v>
                </c:pt>
                <c:pt idx="31369">
                  <c:v>0.88840857368880821</c:v>
                </c:pt>
                <c:pt idx="31370">
                  <c:v>0.88798866239506902</c:v>
                </c:pt>
                <c:pt idx="31371">
                  <c:v>0.88797741477112957</c:v>
                </c:pt>
                <c:pt idx="31372">
                  <c:v>0.88794742110729108</c:v>
                </c:pt>
                <c:pt idx="31373">
                  <c:v>0.88820986566587812</c:v>
                </c:pt>
                <c:pt idx="31374">
                  <c:v>0.88792117665143233</c:v>
                </c:pt>
                <c:pt idx="31375">
                  <c:v>0.88812363388234239</c:v>
                </c:pt>
                <c:pt idx="31376">
                  <c:v>0.88802240526688736</c:v>
                </c:pt>
                <c:pt idx="31377">
                  <c:v>0.88821736408183771</c:v>
                </c:pt>
                <c:pt idx="31378">
                  <c:v>0.88825110695365606</c:v>
                </c:pt>
                <c:pt idx="31379">
                  <c:v>0.8878349448678966</c:v>
                </c:pt>
                <c:pt idx="31380">
                  <c:v>0.88747127169385465</c:v>
                </c:pt>
                <c:pt idx="31381">
                  <c:v>0.88763248763698666</c:v>
                </c:pt>
                <c:pt idx="31382">
                  <c:v>0.88760999238910776</c:v>
                </c:pt>
                <c:pt idx="31383">
                  <c:v>0.88793992269133148</c:v>
                </c:pt>
                <c:pt idx="31384">
                  <c:v>0.88814612913022128</c:v>
                </c:pt>
                <c:pt idx="31385">
                  <c:v>0.88767747813274445</c:v>
                </c:pt>
                <c:pt idx="31386">
                  <c:v>0.88786868773971495</c:v>
                </c:pt>
                <c:pt idx="31387">
                  <c:v>0.88779370358011866</c:v>
                </c:pt>
                <c:pt idx="31388">
                  <c:v>0.88780120199607837</c:v>
                </c:pt>
                <c:pt idx="31389">
                  <c:v>0.88732505258264194</c:v>
                </c:pt>
                <c:pt idx="31390">
                  <c:v>0.88746377327789505</c:v>
                </c:pt>
                <c:pt idx="31391">
                  <c:v>0.88745627486193546</c:v>
                </c:pt>
                <c:pt idx="31392">
                  <c:v>0.88804864972274611</c:v>
                </c:pt>
                <c:pt idx="31393">
                  <c:v>0.88816862437810018</c:v>
                </c:pt>
                <c:pt idx="31394">
                  <c:v>0.88764748446890596</c:v>
                </c:pt>
                <c:pt idx="31395">
                  <c:v>0.88748251931779409</c:v>
                </c:pt>
                <c:pt idx="31396">
                  <c:v>0.88734004941456113</c:v>
                </c:pt>
                <c:pt idx="31397">
                  <c:v>0.88738129070233918</c:v>
                </c:pt>
                <c:pt idx="31398">
                  <c:v>0.88740753515819781</c:v>
                </c:pt>
                <c:pt idx="31399">
                  <c:v>0.88738878911829877</c:v>
                </c:pt>
                <c:pt idx="31400">
                  <c:v>0.88753875743749133</c:v>
                </c:pt>
                <c:pt idx="31401">
                  <c:v>0.88815362754618088</c:v>
                </c:pt>
                <c:pt idx="31402">
                  <c:v>0.88819486883395882</c:v>
                </c:pt>
                <c:pt idx="31403">
                  <c:v>0.8880411513067864</c:v>
                </c:pt>
                <c:pt idx="31404">
                  <c:v>0.88791742744345259</c:v>
                </c:pt>
                <c:pt idx="31405">
                  <c:v>0.88774871308436087</c:v>
                </c:pt>
                <c:pt idx="31406">
                  <c:v>0.88862977695961731</c:v>
                </c:pt>
                <c:pt idx="31407">
                  <c:v>0.88888472310224464</c:v>
                </c:pt>
                <c:pt idx="31408">
                  <c:v>0.88889597072618409</c:v>
                </c:pt>
                <c:pt idx="31409">
                  <c:v>0.88856604042396048</c:v>
                </c:pt>
                <c:pt idx="31410">
                  <c:v>0.88972829489770289</c:v>
                </c:pt>
                <c:pt idx="31411">
                  <c:v>0.88979952984931932</c:v>
                </c:pt>
                <c:pt idx="31412">
                  <c:v>0.88979578064133946</c:v>
                </c:pt>
                <c:pt idx="31413">
                  <c:v>0.8896608091540662</c:v>
                </c:pt>
                <c:pt idx="31414">
                  <c:v>0.88976578697750097</c:v>
                </c:pt>
                <c:pt idx="31415">
                  <c:v>0.89002073312012842</c:v>
                </c:pt>
                <c:pt idx="31416">
                  <c:v>0.89010321569568429</c:v>
                </c:pt>
                <c:pt idx="31417">
                  <c:v>0.89035066342235203</c:v>
                </c:pt>
                <c:pt idx="31418">
                  <c:v>0.89018194906326042</c:v>
                </c:pt>
                <c:pt idx="31419">
                  <c:v>0.89143043532053856</c:v>
                </c:pt>
                <c:pt idx="31420">
                  <c:v>0.8914491813604376</c:v>
                </c:pt>
                <c:pt idx="31421">
                  <c:v>0.8914491813604376</c:v>
                </c:pt>
                <c:pt idx="31422">
                  <c:v>0.89145293056841746</c:v>
                </c:pt>
                <c:pt idx="31423">
                  <c:v>0.89131420987316434</c:v>
                </c:pt>
                <c:pt idx="31424">
                  <c:v>0.8912654701694267</c:v>
                </c:pt>
                <c:pt idx="31425">
                  <c:v>0.89109300660235524</c:v>
                </c:pt>
                <c:pt idx="31426">
                  <c:v>0.89136294957690188</c:v>
                </c:pt>
                <c:pt idx="31427">
                  <c:v>0.89168163225518604</c:v>
                </c:pt>
                <c:pt idx="31428">
                  <c:v>0.8786943758131095</c:v>
                </c:pt>
                <c:pt idx="31429">
                  <c:v>0.87877310918068563</c:v>
                </c:pt>
                <c:pt idx="31430">
                  <c:v>0.87871687106098839</c:v>
                </c:pt>
                <c:pt idx="31431">
                  <c:v>0.87871312185300854</c:v>
                </c:pt>
                <c:pt idx="31432">
                  <c:v>0.8786343884854324</c:v>
                </c:pt>
                <c:pt idx="31433">
                  <c:v>0.87843942967048216</c:v>
                </c:pt>
                <c:pt idx="31434">
                  <c:v>0.87828946135128949</c:v>
                </c:pt>
                <c:pt idx="31435">
                  <c:v>0.87843193125452246</c:v>
                </c:pt>
                <c:pt idx="31436">
                  <c:v>0.87843568046250231</c:v>
                </c:pt>
                <c:pt idx="31437">
                  <c:v>0.87707096875784996</c:v>
                </c:pt>
                <c:pt idx="31438">
                  <c:v>0.87701847984613246</c:v>
                </c:pt>
                <c:pt idx="31439">
                  <c:v>0.87695849251845548</c:v>
                </c:pt>
                <c:pt idx="31440">
                  <c:v>0.87695849251845548</c:v>
                </c:pt>
                <c:pt idx="31441">
                  <c:v>0.87672604162370704</c:v>
                </c:pt>
                <c:pt idx="31442">
                  <c:v>0.8768835083588592</c:v>
                </c:pt>
                <c:pt idx="31443">
                  <c:v>0.87709346400572874</c:v>
                </c:pt>
                <c:pt idx="31444">
                  <c:v>0.87725093074088101</c:v>
                </c:pt>
                <c:pt idx="31445">
                  <c:v>0.87719094341320392</c:v>
                </c:pt>
                <c:pt idx="31446">
                  <c:v>0.87546630774248935</c:v>
                </c:pt>
                <c:pt idx="31447">
                  <c:v>0.87542881566269126</c:v>
                </c:pt>
                <c:pt idx="31448">
                  <c:v>0.87544381249461056</c:v>
                </c:pt>
                <c:pt idx="31449">
                  <c:v>0.87571750467713694</c:v>
                </c:pt>
                <c:pt idx="31450">
                  <c:v>0.87578499042077362</c:v>
                </c:pt>
                <c:pt idx="31451">
                  <c:v>0.87576999358885432</c:v>
                </c:pt>
                <c:pt idx="31452">
                  <c:v>0.87589746666016799</c:v>
                </c:pt>
                <c:pt idx="31453">
                  <c:v>0.87592746032400659</c:v>
                </c:pt>
                <c:pt idx="31454">
                  <c:v>0.87599119685966342</c:v>
                </c:pt>
                <c:pt idx="31455">
                  <c:v>0.87524885367966021</c:v>
                </c:pt>
                <c:pt idx="31456">
                  <c:v>0.87514762506420518</c:v>
                </c:pt>
                <c:pt idx="31457">
                  <c:v>0.8754700569504692</c:v>
                </c:pt>
                <c:pt idx="31458">
                  <c:v>0.875676263389359</c:v>
                </c:pt>
                <c:pt idx="31459">
                  <c:v>0.87554504111006548</c:v>
                </c:pt>
                <c:pt idx="31460">
                  <c:v>0.87550005061430769</c:v>
                </c:pt>
                <c:pt idx="31461">
                  <c:v>0.87543256487067111</c:v>
                </c:pt>
                <c:pt idx="31462">
                  <c:v>0.87529384417541789</c:v>
                </c:pt>
                <c:pt idx="31463">
                  <c:v>0.87521511080784187</c:v>
                </c:pt>
                <c:pt idx="31464">
                  <c:v>0.8752638505115794</c:v>
                </c:pt>
                <c:pt idx="31465">
                  <c:v>0.87525260288763995</c:v>
                </c:pt>
                <c:pt idx="31466">
                  <c:v>0.87522635843178131</c:v>
                </c:pt>
                <c:pt idx="31467">
                  <c:v>0.8752413552637005</c:v>
                </c:pt>
                <c:pt idx="31468">
                  <c:v>0.87509138694450794</c:v>
                </c:pt>
                <c:pt idx="31469">
                  <c:v>0.87513637744026573</c:v>
                </c:pt>
                <c:pt idx="31470">
                  <c:v>0.87510638377642724</c:v>
                </c:pt>
                <c:pt idx="31471">
                  <c:v>0.87502390120087137</c:v>
                </c:pt>
                <c:pt idx="31472">
                  <c:v>0.87493392020935579</c:v>
                </c:pt>
                <c:pt idx="31473">
                  <c:v>0.87531633942329679</c:v>
                </c:pt>
                <c:pt idx="31474">
                  <c:v>0.8753013425913776</c:v>
                </c:pt>
                <c:pt idx="31475">
                  <c:v>0.8748814312976384</c:v>
                </c:pt>
                <c:pt idx="31476">
                  <c:v>0.87480644713804212</c:v>
                </c:pt>
                <c:pt idx="31477">
                  <c:v>0.87463398357097066</c:v>
                </c:pt>
                <c:pt idx="31478">
                  <c:v>0.87467897406672845</c:v>
                </c:pt>
                <c:pt idx="31479">
                  <c:v>0.87502390120087137</c:v>
                </c:pt>
                <c:pt idx="31480">
                  <c:v>0.87497141228915387</c:v>
                </c:pt>
                <c:pt idx="31481">
                  <c:v>0.87515512348016478</c:v>
                </c:pt>
                <c:pt idx="31482">
                  <c:v>0.87545131091057016</c:v>
                </c:pt>
                <c:pt idx="31483">
                  <c:v>0.87562752368562147</c:v>
                </c:pt>
                <c:pt idx="31484">
                  <c:v>0.87559003160582327</c:v>
                </c:pt>
                <c:pt idx="31485">
                  <c:v>0.87532758704723623</c:v>
                </c:pt>
                <c:pt idx="31486">
                  <c:v>0.87499390753703277</c:v>
                </c:pt>
                <c:pt idx="31487">
                  <c:v>0.87607742864319915</c:v>
                </c:pt>
                <c:pt idx="31488">
                  <c:v>0.87636236844966497</c:v>
                </c:pt>
                <c:pt idx="31489">
                  <c:v>0.87618615567461378</c:v>
                </c:pt>
                <c:pt idx="31490">
                  <c:v>0.87597620002774412</c:v>
                </c:pt>
                <c:pt idx="31491">
                  <c:v>0.87693974647855644</c:v>
                </c:pt>
                <c:pt idx="31492">
                  <c:v>0.87698848618229397</c:v>
                </c:pt>
                <c:pt idx="31493">
                  <c:v>0.87713095608552694</c:v>
                </c:pt>
                <c:pt idx="31494">
                  <c:v>0.87719844182916362</c:v>
                </c:pt>
                <c:pt idx="31495">
                  <c:v>0.87713470529350679</c:v>
                </c:pt>
                <c:pt idx="31496">
                  <c:v>0.87755836579522573</c:v>
                </c:pt>
                <c:pt idx="31497">
                  <c:v>0.87735215935633593</c:v>
                </c:pt>
                <c:pt idx="31498">
                  <c:v>0.87736715618825523</c:v>
                </c:pt>
                <c:pt idx="31499">
                  <c:v>0.87717219737330487</c:v>
                </c:pt>
                <c:pt idx="31500">
                  <c:v>0.87854065828593708</c:v>
                </c:pt>
                <c:pt idx="31501">
                  <c:v>0.87843568046250231</c:v>
                </c:pt>
                <c:pt idx="31502">
                  <c:v>0.878503166206139</c:v>
                </c:pt>
                <c:pt idx="31503">
                  <c:v>0.87855940432583612</c:v>
                </c:pt>
                <c:pt idx="31504">
                  <c:v>0.87867562977321045</c:v>
                </c:pt>
                <c:pt idx="31505">
                  <c:v>0.87868312818917005</c:v>
                </c:pt>
                <c:pt idx="31506">
                  <c:v>0.87834195026300699</c:v>
                </c:pt>
                <c:pt idx="31507">
                  <c:v>0.87837944234280507</c:v>
                </c:pt>
                <c:pt idx="31508">
                  <c:v>0.87854065828593708</c:v>
                </c:pt>
                <c:pt idx="31509">
                  <c:v>0.86537718906880923</c:v>
                </c:pt>
                <c:pt idx="31510">
                  <c:v>0.86545592243638536</c:v>
                </c:pt>
                <c:pt idx="31511">
                  <c:v>0.86550466214012289</c:v>
                </c:pt>
                <c:pt idx="31512">
                  <c:v>0.86556464946779987</c:v>
                </c:pt>
                <c:pt idx="31513">
                  <c:v>0.8654971637241633</c:v>
                </c:pt>
                <c:pt idx="31514">
                  <c:v>0.8650772524304241</c:v>
                </c:pt>
                <c:pt idx="31515">
                  <c:v>0.86520472550173777</c:v>
                </c:pt>
                <c:pt idx="31516">
                  <c:v>0.86532470015709184</c:v>
                </c:pt>
                <c:pt idx="31517">
                  <c:v>0.86532095094911199</c:v>
                </c:pt>
                <c:pt idx="31518">
                  <c:v>0.86394874082849993</c:v>
                </c:pt>
                <c:pt idx="31519">
                  <c:v>0.86392249637264129</c:v>
                </c:pt>
                <c:pt idx="31520">
                  <c:v>0.86398248370031827</c:v>
                </c:pt>
                <c:pt idx="31521">
                  <c:v>0.8640462202359751</c:v>
                </c:pt>
                <c:pt idx="31522">
                  <c:v>0.8636937946858726</c:v>
                </c:pt>
                <c:pt idx="31523">
                  <c:v>0.86384376300506516</c:v>
                </c:pt>
                <c:pt idx="31524">
                  <c:v>0.86400122974021742</c:v>
                </c:pt>
                <c:pt idx="31525">
                  <c:v>0.8641062075636522</c:v>
                </c:pt>
                <c:pt idx="31526">
                  <c:v>0.86405371865193481</c:v>
                </c:pt>
                <c:pt idx="31527">
                  <c:v>0.86234782902111928</c:v>
                </c:pt>
                <c:pt idx="31528">
                  <c:v>0.86233283218919998</c:v>
                </c:pt>
                <c:pt idx="31529">
                  <c:v>0.86241156555677612</c:v>
                </c:pt>
                <c:pt idx="31530">
                  <c:v>0.86261402278768606</c:v>
                </c:pt>
                <c:pt idx="31531">
                  <c:v>0.86264776565950441</c:v>
                </c:pt>
                <c:pt idx="31532">
                  <c:v>0.86273024823506039</c:v>
                </c:pt>
                <c:pt idx="31533">
                  <c:v>0.86275274348293918</c:v>
                </c:pt>
                <c:pt idx="31534">
                  <c:v>0.86273024823506039</c:v>
                </c:pt>
                <c:pt idx="31535">
                  <c:v>0.86260652437172647</c:v>
                </c:pt>
                <c:pt idx="31536">
                  <c:v>0.8620666384226332</c:v>
                </c:pt>
                <c:pt idx="31537">
                  <c:v>0.86205914000667361</c:v>
                </c:pt>
                <c:pt idx="31538">
                  <c:v>0.86236657506101833</c:v>
                </c:pt>
                <c:pt idx="31539">
                  <c:v>0.86256528308394853</c:v>
                </c:pt>
                <c:pt idx="31540">
                  <c:v>0.86252779100415033</c:v>
                </c:pt>
                <c:pt idx="31541">
                  <c:v>0.86251279417223115</c:v>
                </c:pt>
                <c:pt idx="31542">
                  <c:v>0.8624640544684935</c:v>
                </c:pt>
                <c:pt idx="31543">
                  <c:v>0.86242281318071556</c:v>
                </c:pt>
                <c:pt idx="31544">
                  <c:v>0.86214537179020934</c:v>
                </c:pt>
                <c:pt idx="31545">
                  <c:v>0.86215661941414878</c:v>
                </c:pt>
                <c:pt idx="31546">
                  <c:v>0.86216411783010838</c:v>
                </c:pt>
                <c:pt idx="31547">
                  <c:v>0.86245655605253391</c:v>
                </c:pt>
                <c:pt idx="31548">
                  <c:v>0.86245655605253391</c:v>
                </c:pt>
                <c:pt idx="31549">
                  <c:v>0.86238907030889722</c:v>
                </c:pt>
                <c:pt idx="31550">
                  <c:v>0.86232533377324039</c:v>
                </c:pt>
                <c:pt idx="31551">
                  <c:v>0.86226534644556341</c:v>
                </c:pt>
                <c:pt idx="31552">
                  <c:v>0.86222410515778547</c:v>
                </c:pt>
                <c:pt idx="31553">
                  <c:v>0.86212287654233044</c:v>
                </c:pt>
                <c:pt idx="31554">
                  <c:v>0.86231408614930094</c:v>
                </c:pt>
                <c:pt idx="31555">
                  <c:v>0.86231783535728079</c:v>
                </c:pt>
                <c:pt idx="31556">
                  <c:v>0.8623103369413212</c:v>
                </c:pt>
                <c:pt idx="31557">
                  <c:v>0.86213037495829004</c:v>
                </c:pt>
                <c:pt idx="31558">
                  <c:v>0.86195041297525898</c:v>
                </c:pt>
                <c:pt idx="31559">
                  <c:v>0.86197665743111762</c:v>
                </c:pt>
                <c:pt idx="31560">
                  <c:v>0.86194291455929939</c:v>
                </c:pt>
                <c:pt idx="31561">
                  <c:v>0.86190167327152134</c:v>
                </c:pt>
                <c:pt idx="31562">
                  <c:v>0.86191292089546079</c:v>
                </c:pt>
                <c:pt idx="31563">
                  <c:v>0.86280898160263642</c:v>
                </c:pt>
                <c:pt idx="31564">
                  <c:v>0.86298519437768773</c:v>
                </c:pt>
                <c:pt idx="31565">
                  <c:v>0.86305268012132441</c:v>
                </c:pt>
                <c:pt idx="31566">
                  <c:v>0.86273399744304013</c:v>
                </c:pt>
                <c:pt idx="31567">
                  <c:v>0.86236282585303858</c:v>
                </c:pt>
                <c:pt idx="31568">
                  <c:v>0.86300768962556662</c:v>
                </c:pt>
                <c:pt idx="31569">
                  <c:v>0.86290271180213185</c:v>
                </c:pt>
                <c:pt idx="31570">
                  <c:v>0.86278648635475752</c:v>
                </c:pt>
                <c:pt idx="31571">
                  <c:v>0.86258027991586772</c:v>
                </c:pt>
                <c:pt idx="31572">
                  <c:v>0.86417369330728888</c:v>
                </c:pt>
                <c:pt idx="31573">
                  <c:v>0.86434990608234008</c:v>
                </c:pt>
                <c:pt idx="31574">
                  <c:v>0.86429741717062269</c:v>
                </c:pt>
                <c:pt idx="31575">
                  <c:v>0.86415869647536958</c:v>
                </c:pt>
                <c:pt idx="31576">
                  <c:v>0.86410995677163194</c:v>
                </c:pt>
                <c:pt idx="31577">
                  <c:v>0.86430866479456214</c:v>
                </c:pt>
                <c:pt idx="31578">
                  <c:v>0.86416244568334943</c:v>
                </c:pt>
                <c:pt idx="31579">
                  <c:v>0.86403497261203566</c:v>
                </c:pt>
                <c:pt idx="31580">
                  <c:v>0.86381376934122667</c:v>
                </c:pt>
                <c:pt idx="31581">
                  <c:v>0.86539968431668812</c:v>
                </c:pt>
                <c:pt idx="31582">
                  <c:v>0.86552715738800179</c:v>
                </c:pt>
                <c:pt idx="31583">
                  <c:v>0.86553465580396138</c:v>
                </c:pt>
                <c:pt idx="31584">
                  <c:v>0.86541093194062757</c:v>
                </c:pt>
                <c:pt idx="31585">
                  <c:v>0.86559839233961822</c:v>
                </c:pt>
                <c:pt idx="31586">
                  <c:v>0.86557589709173932</c:v>
                </c:pt>
                <c:pt idx="31587">
                  <c:v>0.86542967798052661</c:v>
                </c:pt>
                <c:pt idx="31588">
                  <c:v>0.86531720174113214</c:v>
                </c:pt>
                <c:pt idx="31589">
                  <c:v>0.86541468114860731</c:v>
                </c:pt>
                <c:pt idx="31590">
                  <c:v>0.85179005934996233</c:v>
                </c:pt>
                <c:pt idx="31591">
                  <c:v>0.85165133865470921</c:v>
                </c:pt>
                <c:pt idx="31592">
                  <c:v>0.85178631014198247</c:v>
                </c:pt>
                <c:pt idx="31593">
                  <c:v>0.85186879271753846</c:v>
                </c:pt>
                <c:pt idx="31594">
                  <c:v>0.85171507519036604</c:v>
                </c:pt>
                <c:pt idx="31595">
                  <c:v>0.85160634815895142</c:v>
                </c:pt>
                <c:pt idx="31596">
                  <c:v>0.85178256093400273</c:v>
                </c:pt>
                <c:pt idx="31597">
                  <c:v>0.85192128162925584</c:v>
                </c:pt>
                <c:pt idx="31598">
                  <c:v>0.85189878638137695</c:v>
                </c:pt>
                <c:pt idx="31599">
                  <c:v>0.85066154774803826</c:v>
                </c:pt>
                <c:pt idx="31600">
                  <c:v>0.85062030646026032</c:v>
                </c:pt>
                <c:pt idx="31601">
                  <c:v>0.85054157309268419</c:v>
                </c:pt>
                <c:pt idx="31602">
                  <c:v>0.85064280170813911</c:v>
                </c:pt>
                <c:pt idx="31603">
                  <c:v>0.8505115794288457</c:v>
                </c:pt>
                <c:pt idx="31604">
                  <c:v>0.8504965825969264</c:v>
                </c:pt>
                <c:pt idx="31605">
                  <c:v>0.85043659526924942</c:v>
                </c:pt>
                <c:pt idx="31606">
                  <c:v>0.85054907150864378</c:v>
                </c:pt>
                <c:pt idx="31607">
                  <c:v>0.85052657626076489</c:v>
                </c:pt>
                <c:pt idx="31608">
                  <c:v>0.84922560109176937</c:v>
                </c:pt>
                <c:pt idx="31609">
                  <c:v>0.84923309950772896</c:v>
                </c:pt>
                <c:pt idx="31610">
                  <c:v>0.84931183287530509</c:v>
                </c:pt>
                <c:pt idx="31611">
                  <c:v>0.8494880456503564</c:v>
                </c:pt>
                <c:pt idx="31612">
                  <c:v>0.84940181386682068</c:v>
                </c:pt>
                <c:pt idx="31613">
                  <c:v>0.84929308683540605</c:v>
                </c:pt>
                <c:pt idx="31614">
                  <c:v>0.84922935029974922</c:v>
                </c:pt>
                <c:pt idx="31615">
                  <c:v>0.84916186455611253</c:v>
                </c:pt>
                <c:pt idx="31616">
                  <c:v>0.84907938198055666</c:v>
                </c:pt>
                <c:pt idx="31617">
                  <c:v>0.84888817237358605</c:v>
                </c:pt>
                <c:pt idx="31618">
                  <c:v>0.84897440415712178</c:v>
                </c:pt>
                <c:pt idx="31619">
                  <c:v>0.84926309317156745</c:v>
                </c:pt>
                <c:pt idx="31620">
                  <c:v>0.84934932495510318</c:v>
                </c:pt>
                <c:pt idx="31621">
                  <c:v>0.84933432812318399</c:v>
                </c:pt>
                <c:pt idx="31622">
                  <c:v>0.84919935663591062</c:v>
                </c:pt>
                <c:pt idx="31623">
                  <c:v>0.84906438514863736</c:v>
                </c:pt>
                <c:pt idx="31624">
                  <c:v>0.84899315019702093</c:v>
                </c:pt>
                <c:pt idx="31625">
                  <c:v>0.84882443583792921</c:v>
                </c:pt>
                <c:pt idx="31626">
                  <c:v>0.84901939465287957</c:v>
                </c:pt>
                <c:pt idx="31627">
                  <c:v>0.84903814069277861</c:v>
                </c:pt>
                <c:pt idx="31628">
                  <c:v>0.84906813435661721</c:v>
                </c:pt>
                <c:pt idx="31629">
                  <c:v>0.84921810267580977</c:v>
                </c:pt>
                <c:pt idx="31630">
                  <c:v>0.8492668423795473</c:v>
                </c:pt>
                <c:pt idx="31631">
                  <c:v>0.84913562010025379</c:v>
                </c:pt>
                <c:pt idx="31632">
                  <c:v>0.84904563910873831</c:v>
                </c:pt>
                <c:pt idx="31633">
                  <c:v>0.84905688673267776</c:v>
                </c:pt>
                <c:pt idx="31634">
                  <c:v>0.84897440415712178</c:v>
                </c:pt>
                <c:pt idx="31635">
                  <c:v>0.84882818504590907</c:v>
                </c:pt>
                <c:pt idx="31636">
                  <c:v>0.84882818504590907</c:v>
                </c:pt>
                <c:pt idx="31637">
                  <c:v>0.84892566445338424</c:v>
                </c:pt>
                <c:pt idx="31638">
                  <c:v>0.84909062960449611</c:v>
                </c:pt>
                <c:pt idx="31639">
                  <c:v>0.84915061693217309</c:v>
                </c:pt>
                <c:pt idx="31640">
                  <c:v>0.84910187722843544</c:v>
                </c:pt>
                <c:pt idx="31641">
                  <c:v>0.84910937564439515</c:v>
                </c:pt>
                <c:pt idx="31642">
                  <c:v>0.8490756327725768</c:v>
                </c:pt>
                <c:pt idx="31643">
                  <c:v>0.84903064227681901</c:v>
                </c:pt>
                <c:pt idx="31644">
                  <c:v>0.84921810267580977</c:v>
                </c:pt>
                <c:pt idx="31645">
                  <c:v>0.84934932495510318</c:v>
                </c:pt>
                <c:pt idx="31646">
                  <c:v>0.84943555673863891</c:v>
                </c:pt>
                <c:pt idx="31647">
                  <c:v>0.84955178218601324</c:v>
                </c:pt>
                <c:pt idx="31648">
                  <c:v>0.84959677268177103</c:v>
                </c:pt>
                <c:pt idx="31649">
                  <c:v>0.84954428377005353</c:v>
                </c:pt>
                <c:pt idx="31650">
                  <c:v>0.84942805832267931</c:v>
                </c:pt>
                <c:pt idx="31651">
                  <c:v>0.84931183287530509</c:v>
                </c:pt>
                <c:pt idx="31652">
                  <c:v>0.84918435980399143</c:v>
                </c:pt>
                <c:pt idx="31653">
                  <c:v>0.85030912219793564</c:v>
                </c:pt>
                <c:pt idx="31654">
                  <c:v>0.85050408101288599</c:v>
                </c:pt>
                <c:pt idx="31655">
                  <c:v>0.85060530962834102</c:v>
                </c:pt>
                <c:pt idx="31656">
                  <c:v>0.85076652557147303</c:v>
                </c:pt>
                <c:pt idx="31657">
                  <c:v>0.85080776685925097</c:v>
                </c:pt>
                <c:pt idx="31658">
                  <c:v>0.85071403665975565</c:v>
                </c:pt>
                <c:pt idx="31659">
                  <c:v>0.85059781121238143</c:v>
                </c:pt>
                <c:pt idx="31660">
                  <c:v>0.85053032546874474</c:v>
                </c:pt>
                <c:pt idx="31661">
                  <c:v>0.85050408101288599</c:v>
                </c:pt>
                <c:pt idx="31662">
                  <c:v>0.85150137033551665</c:v>
                </c:pt>
                <c:pt idx="31663">
                  <c:v>0.85167383390258811</c:v>
                </c:pt>
                <c:pt idx="31664">
                  <c:v>0.85183130063774026</c:v>
                </c:pt>
                <c:pt idx="31665">
                  <c:v>0.85197377054097323</c:v>
                </c:pt>
                <c:pt idx="31666">
                  <c:v>0.85193627846117503</c:v>
                </c:pt>
                <c:pt idx="31667">
                  <c:v>0.85185004667763931</c:v>
                </c:pt>
                <c:pt idx="31668">
                  <c:v>0.85173757043824494</c:v>
                </c:pt>
                <c:pt idx="31669">
                  <c:v>0.85163259261481017</c:v>
                </c:pt>
                <c:pt idx="31670">
                  <c:v>0.85181255459784122</c:v>
                </c:pt>
                <c:pt idx="31671">
                  <c:v>0.8379029929927303</c:v>
                </c:pt>
                <c:pt idx="31672">
                  <c:v>0.83784675487303306</c:v>
                </c:pt>
                <c:pt idx="31673">
                  <c:v>0.83773052942565884</c:v>
                </c:pt>
                <c:pt idx="31674">
                  <c:v>0.83770803417777995</c:v>
                </c:pt>
                <c:pt idx="31675">
                  <c:v>0.83776052308949733</c:v>
                </c:pt>
                <c:pt idx="31676">
                  <c:v>0.83783550724909361</c:v>
                </c:pt>
                <c:pt idx="31677">
                  <c:v>0.8379029929927303</c:v>
                </c:pt>
                <c:pt idx="31678">
                  <c:v>0.83791424061666975</c:v>
                </c:pt>
                <c:pt idx="31679">
                  <c:v>0.83783175804111376</c:v>
                </c:pt>
                <c:pt idx="31680">
                  <c:v>0.83686446238232171</c:v>
                </c:pt>
                <c:pt idx="31681">
                  <c:v>0.83672199247908874</c:v>
                </c:pt>
                <c:pt idx="31682">
                  <c:v>0.83642580504868347</c:v>
                </c:pt>
                <c:pt idx="31683">
                  <c:v>0.83636956692898623</c:v>
                </c:pt>
                <c:pt idx="31684">
                  <c:v>0.83654203049605769</c:v>
                </c:pt>
                <c:pt idx="31685">
                  <c:v>0.83662076386363382</c:v>
                </c:pt>
                <c:pt idx="31686">
                  <c:v>0.83669949723120995</c:v>
                </c:pt>
                <c:pt idx="31687">
                  <c:v>0.83674823693494749</c:v>
                </c:pt>
                <c:pt idx="31688">
                  <c:v>0.83666575435939161</c:v>
                </c:pt>
                <c:pt idx="31689">
                  <c:v>0.83579593810807462</c:v>
                </c:pt>
                <c:pt idx="31690">
                  <c:v>0.83562722374898302</c:v>
                </c:pt>
                <c:pt idx="31691">
                  <c:v>0.83545850938989141</c:v>
                </c:pt>
                <c:pt idx="31692">
                  <c:v>0.8352897950307997</c:v>
                </c:pt>
                <c:pt idx="31693">
                  <c:v>0.83531229027867859</c:v>
                </c:pt>
                <c:pt idx="31694">
                  <c:v>0.83539102364625473</c:v>
                </c:pt>
                <c:pt idx="31695">
                  <c:v>0.83546975701383086</c:v>
                </c:pt>
                <c:pt idx="31696">
                  <c:v>0.83554849038140688</c:v>
                </c:pt>
                <c:pt idx="31697">
                  <c:v>0.83554474117342714</c:v>
                </c:pt>
                <c:pt idx="31698">
                  <c:v>0.83536477919039598</c:v>
                </c:pt>
                <c:pt idx="31699">
                  <c:v>0.83542476651807307</c:v>
                </c:pt>
                <c:pt idx="31700">
                  <c:v>0.83540602047817403</c:v>
                </c:pt>
                <c:pt idx="31701">
                  <c:v>0.8352972934467594</c:v>
                </c:pt>
                <c:pt idx="31702">
                  <c:v>0.83523355691110257</c:v>
                </c:pt>
                <c:pt idx="31703">
                  <c:v>0.8352897950307997</c:v>
                </c:pt>
                <c:pt idx="31704">
                  <c:v>0.83534978235847679</c:v>
                </c:pt>
                <c:pt idx="31705">
                  <c:v>0.83547725542979046</c:v>
                </c:pt>
                <c:pt idx="31706">
                  <c:v>0.83552599513352799</c:v>
                </c:pt>
                <c:pt idx="31707">
                  <c:v>0.83513982671160714</c:v>
                </c:pt>
                <c:pt idx="31708">
                  <c:v>0.83522980770312272</c:v>
                </c:pt>
                <c:pt idx="31709">
                  <c:v>0.83525605215898147</c:v>
                </c:pt>
                <c:pt idx="31710">
                  <c:v>0.835304791862719</c:v>
                </c:pt>
                <c:pt idx="31711">
                  <c:v>0.83516607116746588</c:v>
                </c:pt>
                <c:pt idx="31712">
                  <c:v>0.83522605849514286</c:v>
                </c:pt>
                <c:pt idx="31713">
                  <c:v>0.83540227127019417</c:v>
                </c:pt>
                <c:pt idx="31714">
                  <c:v>0.8355034998856492</c:v>
                </c:pt>
                <c:pt idx="31715">
                  <c:v>0.83558223325322523</c:v>
                </c:pt>
                <c:pt idx="31716">
                  <c:v>0.834922372648778</c:v>
                </c:pt>
                <c:pt idx="31717">
                  <c:v>0.83501985205625306</c:v>
                </c:pt>
                <c:pt idx="31718">
                  <c:v>0.83510983304776865</c:v>
                </c:pt>
                <c:pt idx="31719">
                  <c:v>0.83527479819888051</c:v>
                </c:pt>
                <c:pt idx="31720">
                  <c:v>0.83513982671160714</c:v>
                </c:pt>
                <c:pt idx="31721">
                  <c:v>0.83531229027867859</c:v>
                </c:pt>
                <c:pt idx="31722">
                  <c:v>0.83543601414201252</c:v>
                </c:pt>
                <c:pt idx="31723">
                  <c:v>0.83553349354948769</c:v>
                </c:pt>
                <c:pt idx="31724">
                  <c:v>0.83562722374898302</c:v>
                </c:pt>
                <c:pt idx="31725">
                  <c:v>0.83540227127019417</c:v>
                </c:pt>
                <c:pt idx="31726">
                  <c:v>0.83542851572605292</c:v>
                </c:pt>
                <c:pt idx="31727">
                  <c:v>0.83551474750958865</c:v>
                </c:pt>
                <c:pt idx="31728">
                  <c:v>0.83561972533302342</c:v>
                </c:pt>
                <c:pt idx="31729">
                  <c:v>0.83560097929312438</c:v>
                </c:pt>
                <c:pt idx="31730">
                  <c:v>0.83557473483726563</c:v>
                </c:pt>
                <c:pt idx="31731">
                  <c:v>0.83557848404524548</c:v>
                </c:pt>
                <c:pt idx="31732">
                  <c:v>0.83557848404524548</c:v>
                </c:pt>
                <c:pt idx="31733">
                  <c:v>0.83565346820484177</c:v>
                </c:pt>
                <c:pt idx="31734">
                  <c:v>0.8364970400002999</c:v>
                </c:pt>
                <c:pt idx="31735">
                  <c:v>0.83654577970403754</c:v>
                </c:pt>
                <c:pt idx="31736">
                  <c:v>0.83663201148757327</c:v>
                </c:pt>
                <c:pt idx="31737">
                  <c:v>0.83674073851898789</c:v>
                </c:pt>
                <c:pt idx="31738">
                  <c:v>0.83674448772696763</c:v>
                </c:pt>
                <c:pt idx="31739">
                  <c:v>0.83677823059878598</c:v>
                </c:pt>
                <c:pt idx="31740">
                  <c:v>0.83674448772696763</c:v>
                </c:pt>
                <c:pt idx="31741">
                  <c:v>0.83674823693494749</c:v>
                </c:pt>
                <c:pt idx="31742">
                  <c:v>0.83672949089504844</c:v>
                </c:pt>
                <c:pt idx="31743">
                  <c:v>0.83760680556232492</c:v>
                </c:pt>
                <c:pt idx="31744">
                  <c:v>0.8376742913059616</c:v>
                </c:pt>
                <c:pt idx="31745">
                  <c:v>0.83776052308949733</c:v>
                </c:pt>
                <c:pt idx="31746">
                  <c:v>0.83786175170495236</c:v>
                </c:pt>
                <c:pt idx="31747">
                  <c:v>0.83796298032040728</c:v>
                </c:pt>
                <c:pt idx="31748">
                  <c:v>0.83799297398424588</c:v>
                </c:pt>
                <c:pt idx="31749">
                  <c:v>0.83792923744858894</c:v>
                </c:pt>
                <c:pt idx="31750">
                  <c:v>0.83791424061666975</c:v>
                </c:pt>
                <c:pt idx="31751">
                  <c:v>0.83787299932889181</c:v>
                </c:pt>
                <c:pt idx="31752">
                  <c:v>0.82362225979761772</c:v>
                </c:pt>
                <c:pt idx="31753">
                  <c:v>0.82343105019064722</c:v>
                </c:pt>
                <c:pt idx="31754">
                  <c:v>0.82318360246397948</c:v>
                </c:pt>
                <c:pt idx="31755">
                  <c:v>0.82342355177468762</c:v>
                </c:pt>
                <c:pt idx="31756">
                  <c:v>0.82361101217367827</c:v>
                </c:pt>
                <c:pt idx="31757">
                  <c:v>0.82362225979761772</c:v>
                </c:pt>
                <c:pt idx="31758">
                  <c:v>0.82341230415074818</c:v>
                </c:pt>
                <c:pt idx="31759">
                  <c:v>0.82349103751832431</c:v>
                </c:pt>
                <c:pt idx="31760">
                  <c:v>0.82345729464650597</c:v>
                </c:pt>
                <c:pt idx="31761">
                  <c:v>0.82243001166003682</c:v>
                </c:pt>
                <c:pt idx="31762">
                  <c:v>0.82231003700468275</c:v>
                </c:pt>
                <c:pt idx="31763">
                  <c:v>0.82211882739771225</c:v>
                </c:pt>
                <c:pt idx="31764">
                  <c:v>0.82217506551740949</c:v>
                </c:pt>
                <c:pt idx="31765">
                  <c:v>0.82239626878821848</c:v>
                </c:pt>
                <c:pt idx="31766">
                  <c:v>0.82247500215579461</c:v>
                </c:pt>
                <c:pt idx="31767">
                  <c:v>0.82239626878821848</c:v>
                </c:pt>
                <c:pt idx="31768">
                  <c:v>0.82219756076528838</c:v>
                </c:pt>
                <c:pt idx="31769">
                  <c:v>0.82232878304458179</c:v>
                </c:pt>
                <c:pt idx="31770">
                  <c:v>0.82127900481023386</c:v>
                </c:pt>
                <c:pt idx="31771">
                  <c:v>0.82137273500972918</c:v>
                </c:pt>
                <c:pt idx="31772">
                  <c:v>0.8213052492660925</c:v>
                </c:pt>
                <c:pt idx="31773">
                  <c:v>0.82113653490700089</c:v>
                </c:pt>
                <c:pt idx="31774">
                  <c:v>0.82116652857083938</c:v>
                </c:pt>
                <c:pt idx="31775">
                  <c:v>0.82124526193841552</c:v>
                </c:pt>
                <c:pt idx="31776">
                  <c:v>0.82132399530599165</c:v>
                </c:pt>
                <c:pt idx="31777">
                  <c:v>0.82126775718629441</c:v>
                </c:pt>
                <c:pt idx="31778">
                  <c:v>0.82124901114639537</c:v>
                </c:pt>
                <c:pt idx="31779">
                  <c:v>0.8213127476820522</c:v>
                </c:pt>
                <c:pt idx="31780">
                  <c:v>0.82117027777881924</c:v>
                </c:pt>
                <c:pt idx="31781">
                  <c:v>0.82117027777881924</c:v>
                </c:pt>
                <c:pt idx="31782">
                  <c:v>0.82107654757932391</c:v>
                </c:pt>
                <c:pt idx="31783">
                  <c:v>0.82099031579578818</c:v>
                </c:pt>
                <c:pt idx="31784">
                  <c:v>0.82105030312346516</c:v>
                </c:pt>
                <c:pt idx="31785">
                  <c:v>0.82123026510649622</c:v>
                </c:pt>
                <c:pt idx="31786">
                  <c:v>0.82120776985861732</c:v>
                </c:pt>
                <c:pt idx="31787">
                  <c:v>0.82111029045114214</c:v>
                </c:pt>
                <c:pt idx="31788">
                  <c:v>0.82125650956235496</c:v>
                </c:pt>
                <c:pt idx="31789">
                  <c:v>0.82128650322619345</c:v>
                </c:pt>
                <c:pt idx="31790">
                  <c:v>0.82123026510649622</c:v>
                </c:pt>
                <c:pt idx="31791">
                  <c:v>0.82108404599528351</c:v>
                </c:pt>
                <c:pt idx="31792">
                  <c:v>0.82092657926013135</c:v>
                </c:pt>
                <c:pt idx="31793">
                  <c:v>0.82113653490700089</c:v>
                </c:pt>
                <c:pt idx="31794">
                  <c:v>0.82136148738578973</c:v>
                </c:pt>
                <c:pt idx="31795">
                  <c:v>0.82131649689003194</c:v>
                </c:pt>
                <c:pt idx="31796">
                  <c:v>0.82108029678730365</c:v>
                </c:pt>
                <c:pt idx="31797">
                  <c:v>0.821114039659122</c:v>
                </c:pt>
                <c:pt idx="31798">
                  <c:v>0.82120776985861732</c:v>
                </c:pt>
                <c:pt idx="31799">
                  <c:v>0.82126025877033482</c:v>
                </c:pt>
                <c:pt idx="31800">
                  <c:v>0.82110279203518255</c:v>
                </c:pt>
                <c:pt idx="31801">
                  <c:v>0.82113278569902104</c:v>
                </c:pt>
                <c:pt idx="31802">
                  <c:v>0.82127150639427426</c:v>
                </c:pt>
                <c:pt idx="31803">
                  <c:v>0.82147396362518421</c:v>
                </c:pt>
                <c:pt idx="31804">
                  <c:v>0.82141397629750712</c:v>
                </c:pt>
                <c:pt idx="31805">
                  <c:v>0.82116277936285964</c:v>
                </c:pt>
                <c:pt idx="31806">
                  <c:v>0.82148521124912366</c:v>
                </c:pt>
                <c:pt idx="31807">
                  <c:v>0.82150770649700255</c:v>
                </c:pt>
                <c:pt idx="31808">
                  <c:v>0.82159018907255843</c:v>
                </c:pt>
                <c:pt idx="31809">
                  <c:v>0.82153770016084104</c:v>
                </c:pt>
                <c:pt idx="31810">
                  <c:v>0.82146646520922451</c:v>
                </c:pt>
                <c:pt idx="31811">
                  <c:v>0.82140272867356767</c:v>
                </c:pt>
                <c:pt idx="31812">
                  <c:v>0.82150020808104285</c:v>
                </c:pt>
                <c:pt idx="31813">
                  <c:v>0.82150770649700255</c:v>
                </c:pt>
                <c:pt idx="31814">
                  <c:v>0.82133899213791084</c:v>
                </c:pt>
                <c:pt idx="31815">
                  <c:v>0.82246750373983502</c:v>
                </c:pt>
                <c:pt idx="31816">
                  <c:v>0.82255748473135049</c:v>
                </c:pt>
                <c:pt idx="31817">
                  <c:v>0.82269995463458345</c:v>
                </c:pt>
                <c:pt idx="31818">
                  <c:v>0.82262497047498717</c:v>
                </c:pt>
                <c:pt idx="31819">
                  <c:v>0.82254998631539089</c:v>
                </c:pt>
                <c:pt idx="31820">
                  <c:v>0.82260622443508813</c:v>
                </c:pt>
                <c:pt idx="31821">
                  <c:v>0.82255748473135049</c:v>
                </c:pt>
                <c:pt idx="31822">
                  <c:v>0.82246750373983502</c:v>
                </c:pt>
                <c:pt idx="31823">
                  <c:v>0.82231753542064234</c:v>
                </c:pt>
                <c:pt idx="31824">
                  <c:v>0.82332232315923259</c:v>
                </c:pt>
                <c:pt idx="31825">
                  <c:v>0.82344229781458667</c:v>
                </c:pt>
                <c:pt idx="31826">
                  <c:v>0.82359601534175908</c:v>
                </c:pt>
                <c:pt idx="31827">
                  <c:v>0.82358476771781963</c:v>
                </c:pt>
                <c:pt idx="31828">
                  <c:v>0.82365600266943606</c:v>
                </c:pt>
                <c:pt idx="31829">
                  <c:v>0.82378347574074973</c:v>
                </c:pt>
                <c:pt idx="31830">
                  <c:v>0.82361101217367827</c:v>
                </c:pt>
                <c:pt idx="31831">
                  <c:v>0.82355852326196088</c:v>
                </c:pt>
                <c:pt idx="31832">
                  <c:v>0.82343479939862707</c:v>
                </c:pt>
                <c:pt idx="31833">
                  <c:v>0.80903034234018067</c:v>
                </c:pt>
                <c:pt idx="31834">
                  <c:v>0.80895160897260454</c:v>
                </c:pt>
                <c:pt idx="31835">
                  <c:v>0.80877914540553308</c:v>
                </c:pt>
                <c:pt idx="31836">
                  <c:v>0.80922530115513103</c:v>
                </c:pt>
                <c:pt idx="31837">
                  <c:v>0.80922155194715117</c:v>
                </c:pt>
                <c:pt idx="31838">
                  <c:v>0.80909032966785766</c:v>
                </c:pt>
                <c:pt idx="31839">
                  <c:v>0.80888787243694771</c:v>
                </c:pt>
                <c:pt idx="31840">
                  <c:v>0.80880913906937157</c:v>
                </c:pt>
                <c:pt idx="31841">
                  <c:v>0.80899659946836233</c:v>
                </c:pt>
                <c:pt idx="31842">
                  <c:v>0.80783809420259967</c:v>
                </c:pt>
                <c:pt idx="31843">
                  <c:v>0.80787183707441801</c:v>
                </c:pt>
                <c:pt idx="31844">
                  <c:v>0.80796556727391333</c:v>
                </c:pt>
                <c:pt idx="31845">
                  <c:v>0.80797681489785278</c:v>
                </c:pt>
                <c:pt idx="31846">
                  <c:v>0.80824675787239941</c:v>
                </c:pt>
                <c:pt idx="31847">
                  <c:v>0.80808179272128766</c:v>
                </c:pt>
                <c:pt idx="31848">
                  <c:v>0.80787183707441801</c:v>
                </c:pt>
                <c:pt idx="31849">
                  <c:v>0.80781184974674103</c:v>
                </c:pt>
                <c:pt idx="31850">
                  <c:v>0.80802930380957028</c:v>
                </c:pt>
                <c:pt idx="31851">
                  <c:v>0.8069382842874443</c:v>
                </c:pt>
                <c:pt idx="31852">
                  <c:v>0.80686704933582776</c:v>
                </c:pt>
                <c:pt idx="31853">
                  <c:v>0.80704701131885892</c:v>
                </c:pt>
                <c:pt idx="31854">
                  <c:v>0.80698327478320209</c:v>
                </c:pt>
                <c:pt idx="31855">
                  <c:v>0.80702076686300017</c:v>
                </c:pt>
                <c:pt idx="31856">
                  <c:v>0.80706575735875796</c:v>
                </c:pt>
                <c:pt idx="31857">
                  <c:v>0.80698702399118183</c:v>
                </c:pt>
                <c:pt idx="31858">
                  <c:v>0.80694578270340389</c:v>
                </c:pt>
                <c:pt idx="31859">
                  <c:v>0.80698702399118183</c:v>
                </c:pt>
                <c:pt idx="31860">
                  <c:v>0.80719323043007163</c:v>
                </c:pt>
                <c:pt idx="31861">
                  <c:v>0.80666084289693807</c:v>
                </c:pt>
                <c:pt idx="31862">
                  <c:v>0.80685580171188831</c:v>
                </c:pt>
                <c:pt idx="31863">
                  <c:v>0.80685205250390857</c:v>
                </c:pt>
                <c:pt idx="31864">
                  <c:v>0.80675082388845354</c:v>
                </c:pt>
                <c:pt idx="31865">
                  <c:v>0.80696452874330293</c:v>
                </c:pt>
                <c:pt idx="31866">
                  <c:v>0.80683705567198927</c:v>
                </c:pt>
                <c:pt idx="31867">
                  <c:v>0.80668708735279671</c:v>
                </c:pt>
                <c:pt idx="31868">
                  <c:v>0.80663084923309947</c:v>
                </c:pt>
                <c:pt idx="31869">
                  <c:v>0.80713699231037439</c:v>
                </c:pt>
                <c:pt idx="31870">
                  <c:v>0.80689704299966636</c:v>
                </c:pt>
                <c:pt idx="31871">
                  <c:v>0.80697202715926264</c:v>
                </c:pt>
                <c:pt idx="31872">
                  <c:v>0.80687829695976721</c:v>
                </c:pt>
                <c:pt idx="31873">
                  <c:v>0.80690829062360581</c:v>
                </c:pt>
                <c:pt idx="31874">
                  <c:v>0.80709575102259645</c:v>
                </c:pt>
                <c:pt idx="31875">
                  <c:v>0.80698702399118183</c:v>
                </c:pt>
                <c:pt idx="31876">
                  <c:v>0.80680331280017092</c:v>
                </c:pt>
                <c:pt idx="31877">
                  <c:v>0.80660085556926098</c:v>
                </c:pt>
                <c:pt idx="31878">
                  <c:v>0.80700951923906072</c:v>
                </c:pt>
                <c:pt idx="31879">
                  <c:v>0.80708075419067726</c:v>
                </c:pt>
                <c:pt idx="31880">
                  <c:v>0.80706575735875796</c:v>
                </c:pt>
                <c:pt idx="31881">
                  <c:v>0.8071144970624955</c:v>
                </c:pt>
                <c:pt idx="31882">
                  <c:v>0.80714823993431384</c:v>
                </c:pt>
                <c:pt idx="31883">
                  <c:v>0.80722697330188997</c:v>
                </c:pt>
                <c:pt idx="31884">
                  <c:v>0.80714074151835424</c:v>
                </c:pt>
                <c:pt idx="31885">
                  <c:v>0.8069007922076461</c:v>
                </c:pt>
                <c:pt idx="31886">
                  <c:v>0.8067320778485545</c:v>
                </c:pt>
                <c:pt idx="31887">
                  <c:v>0.8071069986465359</c:v>
                </c:pt>
                <c:pt idx="31888">
                  <c:v>0.80719697963805148</c:v>
                </c:pt>
                <c:pt idx="31889">
                  <c:v>0.80725321775774872</c:v>
                </c:pt>
                <c:pt idx="31890">
                  <c:v>0.80723822092582942</c:v>
                </c:pt>
                <c:pt idx="31891">
                  <c:v>0.80726071617370831</c:v>
                </c:pt>
                <c:pt idx="31892">
                  <c:v>0.80736569399714309</c:v>
                </c:pt>
                <c:pt idx="31893">
                  <c:v>0.80728321142158721</c:v>
                </c:pt>
                <c:pt idx="31894">
                  <c:v>0.8071144970624955</c:v>
                </c:pt>
                <c:pt idx="31895">
                  <c:v>0.80694953191138374</c:v>
                </c:pt>
                <c:pt idx="31896">
                  <c:v>0.80806679588936836</c:v>
                </c:pt>
                <c:pt idx="31897">
                  <c:v>0.80816052608886368</c:v>
                </c:pt>
                <c:pt idx="31898">
                  <c:v>0.80816052608886368</c:v>
                </c:pt>
                <c:pt idx="31899">
                  <c:v>0.80814927846492424</c:v>
                </c:pt>
                <c:pt idx="31900">
                  <c:v>0.80813053242502519</c:v>
                </c:pt>
                <c:pt idx="31901">
                  <c:v>0.80812678321704545</c:v>
                </c:pt>
                <c:pt idx="31902">
                  <c:v>0.80816802450482339</c:v>
                </c:pt>
                <c:pt idx="31903">
                  <c:v>0.80798431331381249</c:v>
                </c:pt>
                <c:pt idx="31904">
                  <c:v>0.8077481132110842</c:v>
                </c:pt>
                <c:pt idx="31905">
                  <c:v>0.80897035501250358</c:v>
                </c:pt>
                <c:pt idx="31906">
                  <c:v>0.80904158996412012</c:v>
                </c:pt>
                <c:pt idx="31907">
                  <c:v>0.80904908838007972</c:v>
                </c:pt>
                <c:pt idx="31908">
                  <c:v>0.80905283758805957</c:v>
                </c:pt>
                <c:pt idx="31909">
                  <c:v>0.80905283758805957</c:v>
                </c:pt>
                <c:pt idx="31910">
                  <c:v>0.80906783441997876</c:v>
                </c:pt>
                <c:pt idx="31911">
                  <c:v>0.80899285026038248</c:v>
                </c:pt>
                <c:pt idx="31912">
                  <c:v>0.80916156461947408</c:v>
                </c:pt>
                <c:pt idx="31913">
                  <c:v>0.80897035501250358</c:v>
                </c:pt>
                <c:pt idx="31914">
                  <c:v>0.7943446946832482</c:v>
                </c:pt>
                <c:pt idx="31915">
                  <c:v>0.79440468201092518</c:v>
                </c:pt>
                <c:pt idx="31916">
                  <c:v>0.7945209074582994</c:v>
                </c:pt>
                <c:pt idx="31917">
                  <c:v>0.79458089478597649</c:v>
                </c:pt>
                <c:pt idx="31918">
                  <c:v>0.79462588528173428</c:v>
                </c:pt>
                <c:pt idx="31919">
                  <c:v>0.79450591062638021</c:v>
                </c:pt>
                <c:pt idx="31920">
                  <c:v>0.79429970418749041</c:v>
                </c:pt>
                <c:pt idx="31921">
                  <c:v>0.79436718993112709</c:v>
                </c:pt>
                <c:pt idx="31922">
                  <c:v>0.79440093280294533</c:v>
                </c:pt>
                <c:pt idx="31923">
                  <c:v>0.79335490377657725</c:v>
                </c:pt>
                <c:pt idx="31924">
                  <c:v>0.79339989427233493</c:v>
                </c:pt>
                <c:pt idx="31925">
                  <c:v>0.7935348657596083</c:v>
                </c:pt>
                <c:pt idx="31926">
                  <c:v>0.79369233249476046</c:v>
                </c:pt>
                <c:pt idx="31927">
                  <c:v>0.7937110785346595</c:v>
                </c:pt>
                <c:pt idx="31928">
                  <c:v>0.79357235783940638</c:v>
                </c:pt>
                <c:pt idx="31929">
                  <c:v>0.7935273673436487</c:v>
                </c:pt>
                <c:pt idx="31930">
                  <c:v>0.7935123705117294</c:v>
                </c:pt>
                <c:pt idx="31931">
                  <c:v>0.79362859595910362</c:v>
                </c:pt>
                <c:pt idx="31932">
                  <c:v>0.79261256059657392</c:v>
                </c:pt>
                <c:pt idx="31933">
                  <c:v>0.79238010970182549</c:v>
                </c:pt>
                <c:pt idx="31934">
                  <c:v>0.79254507485293735</c:v>
                </c:pt>
                <c:pt idx="31935">
                  <c:v>0.7927250368359684</c:v>
                </c:pt>
                <c:pt idx="31936">
                  <c:v>0.79275128129182715</c:v>
                </c:pt>
                <c:pt idx="31937">
                  <c:v>0.7927100400040491</c:v>
                </c:pt>
                <c:pt idx="31938">
                  <c:v>0.79266504950829142</c:v>
                </c:pt>
                <c:pt idx="31939">
                  <c:v>0.79262005901253363</c:v>
                </c:pt>
                <c:pt idx="31940">
                  <c:v>0.79272128762798855</c:v>
                </c:pt>
                <c:pt idx="31941">
                  <c:v>0.79262755742849322</c:v>
                </c:pt>
                <c:pt idx="31942">
                  <c:v>0.7923126239581888</c:v>
                </c:pt>
                <c:pt idx="31943">
                  <c:v>0.79234636683000714</c:v>
                </c:pt>
                <c:pt idx="31944">
                  <c:v>0.7925188303970786</c:v>
                </c:pt>
                <c:pt idx="31945">
                  <c:v>0.79259381455667488</c:v>
                </c:pt>
                <c:pt idx="31946">
                  <c:v>0.79246634148536121</c:v>
                </c:pt>
                <c:pt idx="31947">
                  <c:v>0.79231637316616865</c:v>
                </c:pt>
                <c:pt idx="31948">
                  <c:v>0.79216265563899624</c:v>
                </c:pt>
                <c:pt idx="31949">
                  <c:v>0.79215140801505679</c:v>
                </c:pt>
                <c:pt idx="31950">
                  <c:v>0.79254882406091709</c:v>
                </c:pt>
                <c:pt idx="31951">
                  <c:v>0.79237636049384563</c:v>
                </c:pt>
                <c:pt idx="31952">
                  <c:v>0.79239135732576493</c:v>
                </c:pt>
                <c:pt idx="31953">
                  <c:v>0.79250383356515941</c:v>
                </c:pt>
                <c:pt idx="31954">
                  <c:v>0.79258256693273543</c:v>
                </c:pt>
                <c:pt idx="31955">
                  <c:v>0.7925188303970786</c:v>
                </c:pt>
                <c:pt idx="31956">
                  <c:v>0.79245134465344191</c:v>
                </c:pt>
                <c:pt idx="31957">
                  <c:v>0.79229387791828976</c:v>
                </c:pt>
                <c:pt idx="31958">
                  <c:v>0.79214765880707705</c:v>
                </c:pt>
                <c:pt idx="31959">
                  <c:v>0.79247383990132081</c:v>
                </c:pt>
                <c:pt idx="31960">
                  <c:v>0.79236136366192644</c:v>
                </c:pt>
                <c:pt idx="31961">
                  <c:v>0.79237636049384563</c:v>
                </c:pt>
                <c:pt idx="31962">
                  <c:v>0.79248508752526026</c:v>
                </c:pt>
                <c:pt idx="31963">
                  <c:v>0.79257131930879599</c:v>
                </c:pt>
                <c:pt idx="31964">
                  <c:v>0.79250758277313915</c:v>
                </c:pt>
                <c:pt idx="31965">
                  <c:v>0.79242884940556313</c:v>
                </c:pt>
                <c:pt idx="31966">
                  <c:v>0.79250758277313915</c:v>
                </c:pt>
                <c:pt idx="31967">
                  <c:v>0.79235761445394659</c:v>
                </c:pt>
                <c:pt idx="31968">
                  <c:v>0.79240260494970438</c:v>
                </c:pt>
                <c:pt idx="31969">
                  <c:v>0.79239510653374479</c:v>
                </c:pt>
                <c:pt idx="31970">
                  <c:v>0.792511331981119</c:v>
                </c:pt>
                <c:pt idx="31971">
                  <c:v>0.79250383356515941</c:v>
                </c:pt>
                <c:pt idx="31972">
                  <c:v>0.79256007168485654</c:v>
                </c:pt>
                <c:pt idx="31973">
                  <c:v>0.79247383990132081</c:v>
                </c:pt>
                <c:pt idx="31974">
                  <c:v>0.79259381455667488</c:v>
                </c:pt>
                <c:pt idx="31975">
                  <c:v>0.7927250368359684</c:v>
                </c:pt>
                <c:pt idx="31976">
                  <c:v>0.79256382089283639</c:v>
                </c:pt>
                <c:pt idx="31977">
                  <c:v>0.79320493545738457</c:v>
                </c:pt>
                <c:pt idx="31978">
                  <c:v>0.79333990694465795</c:v>
                </c:pt>
                <c:pt idx="31979">
                  <c:v>0.79342238952021382</c:v>
                </c:pt>
                <c:pt idx="31980">
                  <c:v>0.79341864031223408</c:v>
                </c:pt>
                <c:pt idx="31981">
                  <c:v>0.79342238952021382</c:v>
                </c:pt>
                <c:pt idx="31982">
                  <c:v>0.79335115456859739</c:v>
                </c:pt>
                <c:pt idx="31983">
                  <c:v>0.79330241486485975</c:v>
                </c:pt>
                <c:pt idx="31984">
                  <c:v>0.79339614506435518</c:v>
                </c:pt>
                <c:pt idx="31985">
                  <c:v>0.79319368783344524</c:v>
                </c:pt>
                <c:pt idx="31986">
                  <c:v>0.79416848190819689</c:v>
                </c:pt>
                <c:pt idx="31987">
                  <c:v>0.79429970418749041</c:v>
                </c:pt>
                <c:pt idx="31988">
                  <c:v>0.79429970418749041</c:v>
                </c:pt>
                <c:pt idx="31989">
                  <c:v>0.7943221994353693</c:v>
                </c:pt>
                <c:pt idx="31990">
                  <c:v>0.79434094547526835</c:v>
                </c:pt>
                <c:pt idx="31991">
                  <c:v>0.79435594230718765</c:v>
                </c:pt>
                <c:pt idx="31992">
                  <c:v>0.79430345339547026</c:v>
                </c:pt>
                <c:pt idx="31993">
                  <c:v>0.79438218676304628</c:v>
                </c:pt>
                <c:pt idx="31994">
                  <c:v>0.79440843121890503</c:v>
                </c:pt>
                <c:pt idx="31995">
                  <c:v>0.7795128279151029</c:v>
                </c:pt>
                <c:pt idx="31996">
                  <c:v>0.77961405653055793</c:v>
                </c:pt>
                <c:pt idx="31997">
                  <c:v>0.7795353231629818</c:v>
                </c:pt>
                <c:pt idx="31998">
                  <c:v>0.7793591103879306</c:v>
                </c:pt>
                <c:pt idx="31999">
                  <c:v>0.77944909137944607</c:v>
                </c:pt>
                <c:pt idx="32000">
                  <c:v>0.7793591103879306</c:v>
                </c:pt>
                <c:pt idx="32001">
                  <c:v>0.77926912939641502</c:v>
                </c:pt>
                <c:pt idx="32002">
                  <c:v>0.77952032633106261</c:v>
                </c:pt>
                <c:pt idx="32003">
                  <c:v>0.77960655811459834</c:v>
                </c:pt>
                <c:pt idx="32004">
                  <c:v>0.77856052908823015</c:v>
                </c:pt>
                <c:pt idx="32005">
                  <c:v>0.77876673552711995</c:v>
                </c:pt>
                <c:pt idx="32006">
                  <c:v>0.77866925611964477</c:v>
                </c:pt>
                <c:pt idx="32007">
                  <c:v>0.77858302433610904</c:v>
                </c:pt>
                <c:pt idx="32008">
                  <c:v>0.77858302433610904</c:v>
                </c:pt>
                <c:pt idx="32009">
                  <c:v>0.77849304334459346</c:v>
                </c:pt>
                <c:pt idx="32010">
                  <c:v>0.7785492814642907</c:v>
                </c:pt>
                <c:pt idx="32011">
                  <c:v>0.7787404910712612</c:v>
                </c:pt>
                <c:pt idx="32012">
                  <c:v>0.77884921810267582</c:v>
                </c:pt>
                <c:pt idx="32013">
                  <c:v>0.77774695095661039</c:v>
                </c:pt>
                <c:pt idx="32014">
                  <c:v>0.77787442402792406</c:v>
                </c:pt>
                <c:pt idx="32015">
                  <c:v>0.77788567165186351</c:v>
                </c:pt>
                <c:pt idx="32016">
                  <c:v>0.77784443036408557</c:v>
                </c:pt>
                <c:pt idx="32017">
                  <c:v>0.77792691293964145</c:v>
                </c:pt>
                <c:pt idx="32018">
                  <c:v>0.77782568432418653</c:v>
                </c:pt>
                <c:pt idx="32019">
                  <c:v>0.77788192244388377</c:v>
                </c:pt>
                <c:pt idx="32020">
                  <c:v>0.77795690660348005</c:v>
                </c:pt>
                <c:pt idx="32021">
                  <c:v>0.77808812888277357</c:v>
                </c:pt>
                <c:pt idx="32022">
                  <c:v>0.77774320174863065</c:v>
                </c:pt>
                <c:pt idx="32023">
                  <c:v>0.77767196679701411</c:v>
                </c:pt>
                <c:pt idx="32024">
                  <c:v>0.77771320808479205</c:v>
                </c:pt>
                <c:pt idx="32025">
                  <c:v>0.77782943353216638</c:v>
                </c:pt>
                <c:pt idx="32026">
                  <c:v>0.77784817957206542</c:v>
                </c:pt>
                <c:pt idx="32027">
                  <c:v>0.77774695095661039</c:v>
                </c:pt>
                <c:pt idx="32028">
                  <c:v>0.77764947154913522</c:v>
                </c:pt>
                <c:pt idx="32029">
                  <c:v>0.77752949689378115</c:v>
                </c:pt>
                <c:pt idx="32030">
                  <c:v>0.77733453807883079</c:v>
                </c:pt>
                <c:pt idx="32031">
                  <c:v>0.77773570333267095</c:v>
                </c:pt>
                <c:pt idx="32032">
                  <c:v>0.7777019604608526</c:v>
                </c:pt>
                <c:pt idx="32033">
                  <c:v>0.77769821125287286</c:v>
                </c:pt>
                <c:pt idx="32034">
                  <c:v>0.77781443670024708</c:v>
                </c:pt>
                <c:pt idx="32035">
                  <c:v>0.77776944620448929</c:v>
                </c:pt>
                <c:pt idx="32036">
                  <c:v>0.77766821758903437</c:v>
                </c:pt>
                <c:pt idx="32037">
                  <c:v>0.777533246101761</c:v>
                </c:pt>
                <c:pt idx="32038">
                  <c:v>0.77755199214166004</c:v>
                </c:pt>
                <c:pt idx="32039">
                  <c:v>0.77758198580549864</c:v>
                </c:pt>
                <c:pt idx="32040">
                  <c:v>0.7777394525406508</c:v>
                </c:pt>
                <c:pt idx="32041">
                  <c:v>0.7777319541246912</c:v>
                </c:pt>
                <c:pt idx="32042">
                  <c:v>0.7777244557087315</c:v>
                </c:pt>
                <c:pt idx="32043">
                  <c:v>0.77778819224438833</c:v>
                </c:pt>
                <c:pt idx="32044">
                  <c:v>0.77768321442095356</c:v>
                </c:pt>
                <c:pt idx="32045">
                  <c:v>0.77757448738953894</c:v>
                </c:pt>
                <c:pt idx="32046">
                  <c:v>0.77748825560600321</c:v>
                </c:pt>
                <c:pt idx="32047">
                  <c:v>0.77775444937256999</c:v>
                </c:pt>
                <c:pt idx="32048">
                  <c:v>0.77782943353216638</c:v>
                </c:pt>
                <c:pt idx="32049">
                  <c:v>0.77775819858054984</c:v>
                </c:pt>
                <c:pt idx="32050">
                  <c:v>0.77775070016459025</c:v>
                </c:pt>
                <c:pt idx="32051">
                  <c:v>0.77774320174863065</c:v>
                </c:pt>
                <c:pt idx="32052">
                  <c:v>0.77770945887681231</c:v>
                </c:pt>
                <c:pt idx="32053">
                  <c:v>0.77761947788529673</c:v>
                </c:pt>
                <c:pt idx="32054">
                  <c:v>0.77752949689378115</c:v>
                </c:pt>
                <c:pt idx="32055">
                  <c:v>0.77767196679701411</c:v>
                </c:pt>
                <c:pt idx="32056">
                  <c:v>0.77796065581145979</c:v>
                </c:pt>
                <c:pt idx="32057">
                  <c:v>0.77807688125883412</c:v>
                </c:pt>
                <c:pt idx="32058">
                  <c:v>0.77835057344136049</c:v>
                </c:pt>
                <c:pt idx="32059">
                  <c:v>0.77848929413661361</c:v>
                </c:pt>
                <c:pt idx="32060">
                  <c:v>0.77862801483186672</c:v>
                </c:pt>
                <c:pt idx="32061">
                  <c:v>0.77868425295156396</c:v>
                </c:pt>
                <c:pt idx="32062">
                  <c:v>0.77857177671216959</c:v>
                </c:pt>
                <c:pt idx="32063">
                  <c:v>0.77840681156105773</c:v>
                </c:pt>
                <c:pt idx="32064">
                  <c:v>0.77838056710519898</c:v>
                </c:pt>
                <c:pt idx="32065">
                  <c:v>0.77849679255257331</c:v>
                </c:pt>
                <c:pt idx="32066">
                  <c:v>0.77858677354408878</c:v>
                </c:pt>
                <c:pt idx="32067">
                  <c:v>0.77931786910015255</c:v>
                </c:pt>
                <c:pt idx="32068">
                  <c:v>0.77944534217146633</c:v>
                </c:pt>
                <c:pt idx="32069">
                  <c:v>0.77954657078692124</c:v>
                </c:pt>
                <c:pt idx="32070">
                  <c:v>0.77958781207469918</c:v>
                </c:pt>
                <c:pt idx="32071">
                  <c:v>0.77957656445075973</c:v>
                </c:pt>
                <c:pt idx="32072">
                  <c:v>0.77942284692358743</c:v>
                </c:pt>
                <c:pt idx="32073">
                  <c:v>0.77942659613156717</c:v>
                </c:pt>
                <c:pt idx="32074">
                  <c:v>0.7795503199949011</c:v>
                </c:pt>
                <c:pt idx="32075">
                  <c:v>0.77953907237096165</c:v>
                </c:pt>
                <c:pt idx="32076">
                  <c:v>0.7643510308447341</c:v>
                </c:pt>
                <c:pt idx="32077">
                  <c:v>0.76451974520382571</c:v>
                </c:pt>
                <c:pt idx="32078">
                  <c:v>0.76462472302726048</c:v>
                </c:pt>
                <c:pt idx="32079">
                  <c:v>0.76440726896443123</c:v>
                </c:pt>
                <c:pt idx="32080">
                  <c:v>0.76426104985321852</c:v>
                </c:pt>
                <c:pt idx="32081">
                  <c:v>0.76424230381331948</c:v>
                </c:pt>
                <c:pt idx="32082">
                  <c:v>0.76433228480483495</c:v>
                </c:pt>
                <c:pt idx="32083">
                  <c:v>0.76445600866816887</c:v>
                </c:pt>
                <c:pt idx="32084">
                  <c:v>0.76442976421231013</c:v>
                </c:pt>
                <c:pt idx="32085">
                  <c:v>0.76339498280988138</c:v>
                </c:pt>
                <c:pt idx="32086">
                  <c:v>0.76354495112907395</c:v>
                </c:pt>
                <c:pt idx="32087">
                  <c:v>0.76363868132856938</c:v>
                </c:pt>
                <c:pt idx="32088">
                  <c:v>0.76353745271311435</c:v>
                </c:pt>
                <c:pt idx="32089">
                  <c:v>0.76340997964180068</c:v>
                </c:pt>
                <c:pt idx="32090">
                  <c:v>0.76340997964180068</c:v>
                </c:pt>
                <c:pt idx="32091">
                  <c:v>0.76355244954503365</c:v>
                </c:pt>
                <c:pt idx="32092">
                  <c:v>0.76349621142533641</c:v>
                </c:pt>
                <c:pt idx="32093">
                  <c:v>0.76348496380139697</c:v>
                </c:pt>
                <c:pt idx="32094">
                  <c:v>0.76266388725381762</c:v>
                </c:pt>
                <c:pt idx="32095">
                  <c:v>0.76259640151018093</c:v>
                </c:pt>
                <c:pt idx="32096">
                  <c:v>0.76260015071816079</c:v>
                </c:pt>
                <c:pt idx="32097">
                  <c:v>0.76299381755604123</c:v>
                </c:pt>
                <c:pt idx="32098">
                  <c:v>0.76327125894654757</c:v>
                </c:pt>
                <c:pt idx="32099">
                  <c:v>0.76318877637099158</c:v>
                </c:pt>
                <c:pt idx="32100">
                  <c:v>0.76299756676402108</c:v>
                </c:pt>
                <c:pt idx="32101">
                  <c:v>0.76253641418250395</c:v>
                </c:pt>
                <c:pt idx="32102">
                  <c:v>0.7625251665585645</c:v>
                </c:pt>
                <c:pt idx="32103">
                  <c:v>0.76275761745331294</c:v>
                </c:pt>
                <c:pt idx="32104">
                  <c:v>0.76270887774957541</c:v>
                </c:pt>
                <c:pt idx="32105">
                  <c:v>0.76242393794310948</c:v>
                </c:pt>
                <c:pt idx="32106">
                  <c:v>0.76277261428523224</c:v>
                </c:pt>
                <c:pt idx="32107">
                  <c:v>0.76318877637099158</c:v>
                </c:pt>
                <c:pt idx="32108">
                  <c:v>0.76302756042785957</c:v>
                </c:pt>
                <c:pt idx="32109">
                  <c:v>0.76285134765280838</c:v>
                </c:pt>
                <c:pt idx="32110">
                  <c:v>0.76239394427927099</c:v>
                </c:pt>
                <c:pt idx="32111">
                  <c:v>0.76209775684886572</c:v>
                </c:pt>
                <c:pt idx="32112">
                  <c:v>0.76279136032513128</c:v>
                </c:pt>
                <c:pt idx="32113">
                  <c:v>0.76281010636503044</c:v>
                </c:pt>
                <c:pt idx="32114">
                  <c:v>0.76258515388624148</c:v>
                </c:pt>
                <c:pt idx="32115">
                  <c:v>0.76255516022240299</c:v>
                </c:pt>
                <c:pt idx="32116">
                  <c:v>0.76302381121987983</c:v>
                </c:pt>
                <c:pt idx="32117">
                  <c:v>0.76285884606876797</c:v>
                </c:pt>
                <c:pt idx="32118">
                  <c:v>0.76269763012563596</c:v>
                </c:pt>
                <c:pt idx="32119">
                  <c:v>0.76226647120795732</c:v>
                </c:pt>
                <c:pt idx="32120">
                  <c:v>0.76230396328775551</c:v>
                </c:pt>
                <c:pt idx="32121">
                  <c:v>0.76282510319694963</c:v>
                </c:pt>
                <c:pt idx="32122">
                  <c:v>0.76284384923684867</c:v>
                </c:pt>
                <c:pt idx="32123">
                  <c:v>0.76275011903735335</c:v>
                </c:pt>
                <c:pt idx="32124">
                  <c:v>0.76234895378351319</c:v>
                </c:pt>
                <c:pt idx="32125">
                  <c:v>0.76285509686078812</c:v>
                </c:pt>
                <c:pt idx="32126">
                  <c:v>0.76269388091765611</c:v>
                </c:pt>
                <c:pt idx="32127">
                  <c:v>0.76255141101442325</c:v>
                </c:pt>
                <c:pt idx="32128">
                  <c:v>0.76246143002290767</c:v>
                </c:pt>
                <c:pt idx="32129">
                  <c:v>0.7625251665585645</c:v>
                </c:pt>
                <c:pt idx="32130">
                  <c:v>0.76283260161290922</c:v>
                </c:pt>
                <c:pt idx="32131">
                  <c:v>0.76287759210866701</c:v>
                </c:pt>
                <c:pt idx="32132">
                  <c:v>0.76287009369270742</c:v>
                </c:pt>
                <c:pt idx="32133">
                  <c:v>0.76268263329371666</c:v>
                </c:pt>
                <c:pt idx="32134">
                  <c:v>0.76266763646179747</c:v>
                </c:pt>
                <c:pt idx="32135">
                  <c:v>0.76258890309422134</c:v>
                </c:pt>
                <c:pt idx="32136">
                  <c:v>0.7627538682453332</c:v>
                </c:pt>
                <c:pt idx="32137">
                  <c:v>0.762716376165535</c:v>
                </c:pt>
                <c:pt idx="32138">
                  <c:v>0.7627388714134139</c:v>
                </c:pt>
                <c:pt idx="32139">
                  <c:v>0.76315503349917335</c:v>
                </c:pt>
                <c:pt idx="32140">
                  <c:v>0.76321127161887048</c:v>
                </c:pt>
                <c:pt idx="32141">
                  <c:v>0.76334999231412359</c:v>
                </c:pt>
                <c:pt idx="32142">
                  <c:v>0.7635337035051345</c:v>
                </c:pt>
                <c:pt idx="32143">
                  <c:v>0.76354495112907395</c:v>
                </c:pt>
                <c:pt idx="32144">
                  <c:v>0.76342872568169973</c:v>
                </c:pt>
                <c:pt idx="32145">
                  <c:v>0.76347746538543737</c:v>
                </c:pt>
                <c:pt idx="32146">
                  <c:v>0.76340248122584109</c:v>
                </c:pt>
                <c:pt idx="32147">
                  <c:v>0.76325626211462827</c:v>
                </c:pt>
                <c:pt idx="32148">
                  <c:v>0.7643210371808955</c:v>
                </c:pt>
                <c:pt idx="32149">
                  <c:v>0.76428729430907716</c:v>
                </c:pt>
                <c:pt idx="32150">
                  <c:v>0.76431728797291576</c:v>
                </c:pt>
                <c:pt idx="32151">
                  <c:v>0.76448225312402751</c:v>
                </c:pt>
                <c:pt idx="32152">
                  <c:v>0.76451224678786611</c:v>
                </c:pt>
                <c:pt idx="32153">
                  <c:v>0.76448975153998722</c:v>
                </c:pt>
                <c:pt idx="32154">
                  <c:v>0.76449724995594681</c:v>
                </c:pt>
                <c:pt idx="32155">
                  <c:v>0.76450849757988626</c:v>
                </c:pt>
                <c:pt idx="32156">
                  <c:v>0.76433228480483495</c:v>
                </c:pt>
                <c:pt idx="32157">
                  <c:v>0.74916298931850644</c:v>
                </c:pt>
                <c:pt idx="32158">
                  <c:v>0.74915549090254685</c:v>
                </c:pt>
                <c:pt idx="32159">
                  <c:v>0.74920048139830464</c:v>
                </c:pt>
                <c:pt idx="32160">
                  <c:v>0.74920048139830464</c:v>
                </c:pt>
                <c:pt idx="32161">
                  <c:v>0.74921922743820368</c:v>
                </c:pt>
                <c:pt idx="32162">
                  <c:v>0.74925297031002203</c:v>
                </c:pt>
                <c:pt idx="32163">
                  <c:v>0.74895678287961664</c:v>
                </c:pt>
                <c:pt idx="32164">
                  <c:v>0.74884805584820202</c:v>
                </c:pt>
                <c:pt idx="32165">
                  <c:v>0.74889679555193966</c:v>
                </c:pt>
                <c:pt idx="32166">
                  <c:v>0.74797823959688514</c:v>
                </c:pt>
                <c:pt idx="32167">
                  <c:v>0.74811321108415851</c:v>
                </c:pt>
                <c:pt idx="32168">
                  <c:v>0.74815820157991619</c:v>
                </c:pt>
                <c:pt idx="32169">
                  <c:v>0.74816195078789605</c:v>
                </c:pt>
                <c:pt idx="32170">
                  <c:v>0.74811321108415851</c:v>
                </c:pt>
                <c:pt idx="32171">
                  <c:v>0.74836065881082625</c:v>
                </c:pt>
                <c:pt idx="32172">
                  <c:v>0.74797074118092555</c:v>
                </c:pt>
                <c:pt idx="32173">
                  <c:v>0.74788825860536956</c:v>
                </c:pt>
                <c:pt idx="32174">
                  <c:v>0.74789200781334941</c:v>
                </c:pt>
                <c:pt idx="32175">
                  <c:v>0.74757332513506525</c:v>
                </c:pt>
                <c:pt idx="32176">
                  <c:v>0.74740835998395339</c:v>
                </c:pt>
                <c:pt idx="32177">
                  <c:v>0.74711967096950771</c:v>
                </c:pt>
                <c:pt idx="32178">
                  <c:v>0.74722464879294248</c:v>
                </c:pt>
                <c:pt idx="32179">
                  <c:v>0.74777203315799534</c:v>
                </c:pt>
                <c:pt idx="32180">
                  <c:v>0.74824068415547218</c:v>
                </c:pt>
                <c:pt idx="32181">
                  <c:v>0.74771204583031836</c:v>
                </c:pt>
                <c:pt idx="32182">
                  <c:v>0.74705968364183062</c:v>
                </c:pt>
                <c:pt idx="32183">
                  <c:v>0.74693221057051695</c:v>
                </c:pt>
                <c:pt idx="32184">
                  <c:v>0.74761831563082304</c:v>
                </c:pt>
                <c:pt idx="32185">
                  <c:v>0.74758082355102484</c:v>
                </c:pt>
                <c:pt idx="32186">
                  <c:v>0.74725839166476082</c:v>
                </c:pt>
                <c:pt idx="32187">
                  <c:v>0.74700719473011323</c:v>
                </c:pt>
                <c:pt idx="32188">
                  <c:v>0.74755457909516609</c:v>
                </c:pt>
                <c:pt idx="32189">
                  <c:v>0.74804572534052183</c:v>
                </c:pt>
                <c:pt idx="32190">
                  <c:v>0.74765580771062112</c:v>
                </c:pt>
                <c:pt idx="32191">
                  <c:v>0.74706343284981047</c:v>
                </c:pt>
                <c:pt idx="32192">
                  <c:v>0.74684222957900148</c:v>
                </c:pt>
                <c:pt idx="32193">
                  <c:v>0.74751708701536801</c:v>
                </c:pt>
                <c:pt idx="32194">
                  <c:v>0.74772329345425781</c:v>
                </c:pt>
                <c:pt idx="32195">
                  <c:v>0.74743085523183228</c:v>
                </c:pt>
                <c:pt idx="32196">
                  <c:v>0.74703343918597198</c:v>
                </c:pt>
                <c:pt idx="32197">
                  <c:v>0.74733712503233696</c:v>
                </c:pt>
                <c:pt idx="32198">
                  <c:v>0.74784701731759162</c:v>
                </c:pt>
                <c:pt idx="32199">
                  <c:v>0.74751333780738816</c:v>
                </c:pt>
                <c:pt idx="32200">
                  <c:v>0.74706718205779032</c:v>
                </c:pt>
                <c:pt idx="32201">
                  <c:v>0.74683848037102163</c:v>
                </c:pt>
                <c:pt idx="32202">
                  <c:v>0.74745709968769103</c:v>
                </c:pt>
                <c:pt idx="32203">
                  <c:v>0.7477307918702174</c:v>
                </c:pt>
                <c:pt idx="32204">
                  <c:v>0.74760331879890374</c:v>
                </c:pt>
                <c:pt idx="32205">
                  <c:v>0.74730338216051861</c:v>
                </c:pt>
                <c:pt idx="32206">
                  <c:v>0.74725839166476082</c:v>
                </c:pt>
                <c:pt idx="32207">
                  <c:v>0.74765205850264127</c:v>
                </c:pt>
                <c:pt idx="32208">
                  <c:v>0.7473708679041553</c:v>
                </c:pt>
                <c:pt idx="32209">
                  <c:v>0.74694720740243625</c:v>
                </c:pt>
                <c:pt idx="32210">
                  <c:v>0.74705968364183062</c:v>
                </c:pt>
                <c:pt idx="32211">
                  <c:v>0.74752083622334786</c:v>
                </c:pt>
                <c:pt idx="32212">
                  <c:v>0.74762956325476249</c:v>
                </c:pt>
                <c:pt idx="32213">
                  <c:v>0.74777578236597519</c:v>
                </c:pt>
                <c:pt idx="32214">
                  <c:v>0.74764081087870182</c:v>
                </c:pt>
                <c:pt idx="32215">
                  <c:v>0.74759207117496429</c:v>
                </c:pt>
                <c:pt idx="32216">
                  <c:v>0.74750209018344871</c:v>
                </c:pt>
                <c:pt idx="32217">
                  <c:v>0.74734462344829655</c:v>
                </c:pt>
                <c:pt idx="32218">
                  <c:v>0.74720215354506359</c:v>
                </c:pt>
                <c:pt idx="32219">
                  <c:v>0.74719090592112414</c:v>
                </c:pt>
                <c:pt idx="32220">
                  <c:v>0.74782452206971273</c:v>
                </c:pt>
                <c:pt idx="32221">
                  <c:v>0.7479220014771879</c:v>
                </c:pt>
                <c:pt idx="32222">
                  <c:v>0.74807946821234017</c:v>
                </c:pt>
                <c:pt idx="32223">
                  <c:v>0.74819194445173454</c:v>
                </c:pt>
                <c:pt idx="32224">
                  <c:v>0.74830816989910887</c:v>
                </c:pt>
                <c:pt idx="32225">
                  <c:v>0.74837940485072529</c:v>
                </c:pt>
                <c:pt idx="32226">
                  <c:v>0.74830067148314916</c:v>
                </c:pt>
                <c:pt idx="32227">
                  <c:v>0.74797074118092555</c:v>
                </c:pt>
                <c:pt idx="32228">
                  <c:v>0.74787701098143022</c:v>
                </c:pt>
                <c:pt idx="32229">
                  <c:v>0.74894178604769746</c:v>
                </c:pt>
                <c:pt idx="32230">
                  <c:v>0.7491292464466881</c:v>
                </c:pt>
                <c:pt idx="32231">
                  <c:v>0.74926421793396147</c:v>
                </c:pt>
                <c:pt idx="32232">
                  <c:v>0.74924922110204217</c:v>
                </c:pt>
                <c:pt idx="32233">
                  <c:v>0.74931295763769901</c:v>
                </c:pt>
                <c:pt idx="32234">
                  <c:v>0.74938794179729529</c:v>
                </c:pt>
                <c:pt idx="32235">
                  <c:v>0.74949291962073017</c:v>
                </c:pt>
                <c:pt idx="32236">
                  <c:v>0.74926421793396147</c:v>
                </c:pt>
                <c:pt idx="32237">
                  <c:v>0.74894928446365705</c:v>
                </c:pt>
                <c:pt idx="32238">
                  <c:v>0.73397869700025875</c:v>
                </c:pt>
                <c:pt idx="32239">
                  <c:v>0.73395620175237986</c:v>
                </c:pt>
                <c:pt idx="32240">
                  <c:v>0.73390746204864221</c:v>
                </c:pt>
                <c:pt idx="32241">
                  <c:v>0.73392245888056151</c:v>
                </c:pt>
                <c:pt idx="32242">
                  <c:v>0.73401993828803669</c:v>
                </c:pt>
                <c:pt idx="32243">
                  <c:v>0.73392245888056151</c:v>
                </c:pt>
                <c:pt idx="32244">
                  <c:v>0.73368250956985337</c:v>
                </c:pt>
                <c:pt idx="32245">
                  <c:v>0.73326259827611417</c:v>
                </c:pt>
                <c:pt idx="32246">
                  <c:v>0.73367126194591392</c:v>
                </c:pt>
                <c:pt idx="32247">
                  <c:v>0.73257274400782835</c:v>
                </c:pt>
                <c:pt idx="32248">
                  <c:v>0.73271896311904106</c:v>
                </c:pt>
                <c:pt idx="32249">
                  <c:v>0.73272271232702091</c:v>
                </c:pt>
                <c:pt idx="32250">
                  <c:v>0.73272646153500076</c:v>
                </c:pt>
                <c:pt idx="32251">
                  <c:v>0.73277145203075855</c:v>
                </c:pt>
                <c:pt idx="32252">
                  <c:v>0.73249401064025221</c:v>
                </c:pt>
                <c:pt idx="32253">
                  <c:v>0.73238153440085785</c:v>
                </c:pt>
                <c:pt idx="32254">
                  <c:v>0.73227655657742297</c:v>
                </c:pt>
                <c:pt idx="32255">
                  <c:v>0.73229905182530186</c:v>
                </c:pt>
                <c:pt idx="32256">
                  <c:v>0.73204410568267453</c:v>
                </c:pt>
                <c:pt idx="32257">
                  <c:v>0.73202161043479563</c:v>
                </c:pt>
                <c:pt idx="32258">
                  <c:v>0.73189788657146182</c:v>
                </c:pt>
                <c:pt idx="32259">
                  <c:v>0.73168043250863257</c:v>
                </c:pt>
                <c:pt idx="32260">
                  <c:v>0.73200661360287644</c:v>
                </c:pt>
                <c:pt idx="32261">
                  <c:v>0.73231029944924131</c:v>
                </c:pt>
                <c:pt idx="32262">
                  <c:v>0.73238528360883759</c:v>
                </c:pt>
                <c:pt idx="32263">
                  <c:v>0.73173292142034996</c:v>
                </c:pt>
                <c:pt idx="32264">
                  <c:v>0.73163544201287478</c:v>
                </c:pt>
                <c:pt idx="32265">
                  <c:v>0.73195037548317921</c:v>
                </c:pt>
                <c:pt idx="32266">
                  <c:v>0.73195412469115895</c:v>
                </c:pt>
                <c:pt idx="32267">
                  <c:v>0.73196162310711865</c:v>
                </c:pt>
                <c:pt idx="32268">
                  <c:v>0.73174416904428941</c:v>
                </c:pt>
                <c:pt idx="32269">
                  <c:v>0.7317891595400472</c:v>
                </c:pt>
                <c:pt idx="32270">
                  <c:v>0.7321265882582304</c:v>
                </c:pt>
                <c:pt idx="32271">
                  <c:v>0.73238903281681744</c:v>
                </c:pt>
                <c:pt idx="32272">
                  <c:v>0.73173667062832981</c:v>
                </c:pt>
                <c:pt idx="32273">
                  <c:v>0.7315829531011574</c:v>
                </c:pt>
                <c:pt idx="32274">
                  <c:v>0.73187164211560307</c:v>
                </c:pt>
                <c:pt idx="32275">
                  <c:v>0.73189038815550211</c:v>
                </c:pt>
                <c:pt idx="32276">
                  <c:v>0.73189413736348197</c:v>
                </c:pt>
                <c:pt idx="32277">
                  <c:v>0.73190538498742141</c:v>
                </c:pt>
                <c:pt idx="32278">
                  <c:v>0.73181915320388569</c:v>
                </c:pt>
                <c:pt idx="32279">
                  <c:v>0.73192788023530031</c:v>
                </c:pt>
                <c:pt idx="32280">
                  <c:v>0.73221282004176613</c:v>
                </c:pt>
                <c:pt idx="32281">
                  <c:v>0.73174041983630955</c:v>
                </c:pt>
                <c:pt idx="32282">
                  <c:v>0.73153421339741975</c:v>
                </c:pt>
                <c:pt idx="32283">
                  <c:v>0.7317741627081279</c:v>
                </c:pt>
                <c:pt idx="32284">
                  <c:v>0.73182290241186554</c:v>
                </c:pt>
                <c:pt idx="32285">
                  <c:v>0.73184164845176458</c:v>
                </c:pt>
                <c:pt idx="32286">
                  <c:v>0.73199161677095714</c:v>
                </c:pt>
                <c:pt idx="32287">
                  <c:v>0.73190163577944156</c:v>
                </c:pt>
                <c:pt idx="32288">
                  <c:v>0.73183040082782513</c:v>
                </c:pt>
                <c:pt idx="32289">
                  <c:v>0.73201786122681578</c:v>
                </c:pt>
                <c:pt idx="32290">
                  <c:v>0.73173292142034996</c:v>
                </c:pt>
                <c:pt idx="32291">
                  <c:v>0.73159420072509684</c:v>
                </c:pt>
                <c:pt idx="32292">
                  <c:v>0.73167293409267298</c:v>
                </c:pt>
                <c:pt idx="32293">
                  <c:v>0.73177791191610775</c:v>
                </c:pt>
                <c:pt idx="32294">
                  <c:v>0.73196537231509839</c:v>
                </c:pt>
                <c:pt idx="32295">
                  <c:v>0.73207035013853328</c:v>
                </c:pt>
                <c:pt idx="32296">
                  <c:v>0.7319803691470177</c:v>
                </c:pt>
                <c:pt idx="32297">
                  <c:v>0.73190913419540127</c:v>
                </c:pt>
                <c:pt idx="32298">
                  <c:v>0.73185289607570403</c:v>
                </c:pt>
                <c:pt idx="32299">
                  <c:v>0.73168793092459217</c:v>
                </c:pt>
                <c:pt idx="32300">
                  <c:v>0.73164294042883438</c:v>
                </c:pt>
                <c:pt idx="32301">
                  <c:v>0.73220907083378639</c:v>
                </c:pt>
                <c:pt idx="32302">
                  <c:v>0.73246026776843387</c:v>
                </c:pt>
                <c:pt idx="32303">
                  <c:v>0.73247901380833302</c:v>
                </c:pt>
                <c:pt idx="32304">
                  <c:v>0.73249775984823207</c:v>
                </c:pt>
                <c:pt idx="32305">
                  <c:v>0.73265522658338422</c:v>
                </c:pt>
                <c:pt idx="32306">
                  <c:v>0.732782699654698</c:v>
                </c:pt>
                <c:pt idx="32307">
                  <c:v>0.73280519490257678</c:v>
                </c:pt>
                <c:pt idx="32308">
                  <c:v>0.73258024242378794</c:v>
                </c:pt>
                <c:pt idx="32309">
                  <c:v>0.73249401064025221</c:v>
                </c:pt>
                <c:pt idx="32310">
                  <c:v>0.73353629045864066</c:v>
                </c:pt>
                <c:pt idx="32311">
                  <c:v>0.73386247155288442</c:v>
                </c:pt>
                <c:pt idx="32312">
                  <c:v>0.73402368749601643</c:v>
                </c:pt>
                <c:pt idx="32313">
                  <c:v>0.73387746838480372</c:v>
                </c:pt>
                <c:pt idx="32314">
                  <c:v>0.73395620175237986</c:v>
                </c:pt>
                <c:pt idx="32315">
                  <c:v>0.73412491611147146</c:v>
                </c:pt>
                <c:pt idx="32316">
                  <c:v>0.73405368115985503</c:v>
                </c:pt>
                <c:pt idx="32317">
                  <c:v>0.7339374557124807</c:v>
                </c:pt>
                <c:pt idx="32318">
                  <c:v>0.73380248422520744</c:v>
                </c:pt>
                <c:pt idx="32319">
                  <c:v>0.71807455674988663</c:v>
                </c:pt>
                <c:pt idx="32320">
                  <c:v>0.71826951556483698</c:v>
                </c:pt>
                <c:pt idx="32321">
                  <c:v>0.71865568398675783</c:v>
                </c:pt>
                <c:pt idx="32322">
                  <c:v>0.71865943319473757</c:v>
                </c:pt>
                <c:pt idx="32323">
                  <c:v>0.71882064913786958</c:v>
                </c:pt>
                <c:pt idx="32324">
                  <c:v>0.71861444269897989</c:v>
                </c:pt>
                <c:pt idx="32325">
                  <c:v>0.71819828061322044</c:v>
                </c:pt>
                <c:pt idx="32326">
                  <c:v>0.71799957259029035</c:v>
                </c:pt>
                <c:pt idx="32327">
                  <c:v>0.71834449972443326</c:v>
                </c:pt>
                <c:pt idx="32328">
                  <c:v>0.71663861009361773</c:v>
                </c:pt>
                <c:pt idx="32329">
                  <c:v>0.71686731178038643</c:v>
                </c:pt>
                <c:pt idx="32330">
                  <c:v>0.71718224525069074</c:v>
                </c:pt>
                <c:pt idx="32331">
                  <c:v>0.71747468347311627</c:v>
                </c:pt>
                <c:pt idx="32332">
                  <c:v>0.71746343584917682</c:v>
                </c:pt>
                <c:pt idx="32333">
                  <c:v>0.71718599445867059</c:v>
                </c:pt>
                <c:pt idx="32334">
                  <c:v>0.71678482920483044</c:v>
                </c:pt>
                <c:pt idx="32335">
                  <c:v>0.71667985138139567</c:v>
                </c:pt>
                <c:pt idx="32336">
                  <c:v>0.71687481019634602</c:v>
                </c:pt>
                <c:pt idx="32337">
                  <c:v>0.71608747652058502</c:v>
                </c:pt>
                <c:pt idx="32338">
                  <c:v>0.71598249869715025</c:v>
                </c:pt>
                <c:pt idx="32339">
                  <c:v>0.71598624790512999</c:v>
                </c:pt>
                <c:pt idx="32340">
                  <c:v>0.71598999711310984</c:v>
                </c:pt>
                <c:pt idx="32341">
                  <c:v>0.71608372731260517</c:v>
                </c:pt>
                <c:pt idx="32342">
                  <c:v>0.71635741949513165</c:v>
                </c:pt>
                <c:pt idx="32343">
                  <c:v>0.71661236563775899</c:v>
                </c:pt>
                <c:pt idx="32344">
                  <c:v>0.71643240365472793</c:v>
                </c:pt>
                <c:pt idx="32345">
                  <c:v>0.7161849559280602</c:v>
                </c:pt>
                <c:pt idx="32346">
                  <c:v>0.71591126374553371</c:v>
                </c:pt>
                <c:pt idx="32347">
                  <c:v>0.71591501295351356</c:v>
                </c:pt>
                <c:pt idx="32348">
                  <c:v>0.71591876216149342</c:v>
                </c:pt>
                <c:pt idx="32349">
                  <c:v>0.71603123840088778</c:v>
                </c:pt>
                <c:pt idx="32350">
                  <c:v>0.7159937463210897</c:v>
                </c:pt>
                <c:pt idx="32351">
                  <c:v>0.71615121305624185</c:v>
                </c:pt>
                <c:pt idx="32352">
                  <c:v>0.71644365127866738</c:v>
                </c:pt>
                <c:pt idx="32353">
                  <c:v>0.71640990840684904</c:v>
                </c:pt>
                <c:pt idx="32354">
                  <c:v>0.71607247968866572</c:v>
                </c:pt>
                <c:pt idx="32355">
                  <c:v>0.71584377800189714</c:v>
                </c:pt>
                <c:pt idx="32356">
                  <c:v>0.71584752720987688</c:v>
                </c:pt>
                <c:pt idx="32357">
                  <c:v>0.71596750186523095</c:v>
                </c:pt>
                <c:pt idx="32358">
                  <c:v>0.71615121305624185</c:v>
                </c:pt>
                <c:pt idx="32359">
                  <c:v>0.71621869879987854</c:v>
                </c:pt>
                <c:pt idx="32360">
                  <c:v>0.71607247968866572</c:v>
                </c:pt>
                <c:pt idx="32361">
                  <c:v>0.71627118771159592</c:v>
                </c:pt>
                <c:pt idx="32362">
                  <c:v>0.71641365761482889</c:v>
                </c:pt>
                <c:pt idx="32363">
                  <c:v>0.7159562542412915</c:v>
                </c:pt>
                <c:pt idx="32364">
                  <c:v>0.71577629225826045</c:v>
                </c:pt>
                <c:pt idx="32365">
                  <c:v>0.71590001612159426</c:v>
                </c:pt>
                <c:pt idx="32366">
                  <c:v>0.71608747652058502</c:v>
                </c:pt>
                <c:pt idx="32367">
                  <c:v>0.71627493691957578</c:v>
                </c:pt>
                <c:pt idx="32368">
                  <c:v>0.71629743216745467</c:v>
                </c:pt>
                <c:pt idx="32369">
                  <c:v>0.71624119404775743</c:v>
                </c:pt>
                <c:pt idx="32370">
                  <c:v>0.716147463848262</c:v>
                </c:pt>
                <c:pt idx="32371">
                  <c:v>0.71635741949513165</c:v>
                </c:pt>
                <c:pt idx="32372">
                  <c:v>0.71585127641785673</c:v>
                </c:pt>
                <c:pt idx="32373">
                  <c:v>0.71583627958593743</c:v>
                </c:pt>
                <c:pt idx="32374">
                  <c:v>0.71602373998492819</c:v>
                </c:pt>
                <c:pt idx="32375">
                  <c:v>0.71621120038391894</c:v>
                </c:pt>
                <c:pt idx="32376">
                  <c:v>0.71639866078290959</c:v>
                </c:pt>
                <c:pt idx="32377">
                  <c:v>0.7163761655350307</c:v>
                </c:pt>
                <c:pt idx="32378">
                  <c:v>0.71631617820735372</c:v>
                </c:pt>
                <c:pt idx="32379">
                  <c:v>0.71625994008765648</c:v>
                </c:pt>
                <c:pt idx="32380">
                  <c:v>0.71620370196795924</c:v>
                </c:pt>
                <c:pt idx="32381">
                  <c:v>0.71609122572856487</c:v>
                </c:pt>
                <c:pt idx="32382">
                  <c:v>0.71682981970058823</c:v>
                </c:pt>
                <c:pt idx="32383">
                  <c:v>0.71684856574048728</c:v>
                </c:pt>
                <c:pt idx="32384">
                  <c:v>0.71686731178038643</c:v>
                </c:pt>
                <c:pt idx="32385">
                  <c:v>0.71687855940432588</c:v>
                </c:pt>
                <c:pt idx="32386">
                  <c:v>0.71696479118786161</c:v>
                </c:pt>
                <c:pt idx="32387">
                  <c:v>0.71701728009957899</c:v>
                </c:pt>
                <c:pt idx="32388">
                  <c:v>0.71706227059533678</c:v>
                </c:pt>
                <c:pt idx="32389">
                  <c:v>0.71713350554695321</c:v>
                </c:pt>
                <c:pt idx="32390">
                  <c:v>0.71709601346715501</c:v>
                </c:pt>
                <c:pt idx="32391">
                  <c:v>0.71828076318877632</c:v>
                </c:pt>
                <c:pt idx="32392">
                  <c:v>0.71844947754786803</c:v>
                </c:pt>
                <c:pt idx="32393">
                  <c:v>0.71846822358776707</c:v>
                </c:pt>
                <c:pt idx="32394">
                  <c:v>0.718348248932413</c:v>
                </c:pt>
                <c:pt idx="32395">
                  <c:v>0.71829576002069562</c:v>
                </c:pt>
                <c:pt idx="32396">
                  <c:v>0.71835199814039286</c:v>
                </c:pt>
                <c:pt idx="32397">
                  <c:v>0.71832575368453411</c:v>
                </c:pt>
                <c:pt idx="32398">
                  <c:v>0.71864068715483853</c:v>
                </c:pt>
                <c:pt idx="32399">
                  <c:v>0.7185769506191817</c:v>
                </c:pt>
                <c:pt idx="32400">
                  <c:v>0.70253408967355646</c:v>
                </c:pt>
                <c:pt idx="32401">
                  <c:v>0.70230163877880802</c:v>
                </c:pt>
                <c:pt idx="32402">
                  <c:v>0.7027665405683049</c:v>
                </c:pt>
                <c:pt idx="32403">
                  <c:v>0.70298399463113415</c:v>
                </c:pt>
                <c:pt idx="32404">
                  <c:v>0.70287901680769937</c:v>
                </c:pt>
                <c:pt idx="32405">
                  <c:v>0.70262407066507204</c:v>
                </c:pt>
                <c:pt idx="32406">
                  <c:v>0.70244035947406114</c:v>
                </c:pt>
                <c:pt idx="32407">
                  <c:v>0.70299149304709385</c:v>
                </c:pt>
                <c:pt idx="32408">
                  <c:v>0.70220041016335299</c:v>
                </c:pt>
                <c:pt idx="32409">
                  <c:v>0.70070822538738686</c:v>
                </c:pt>
                <c:pt idx="32410">
                  <c:v>0.70090693341031707</c:v>
                </c:pt>
                <c:pt idx="32411">
                  <c:v>0.70122186688062149</c:v>
                </c:pt>
                <c:pt idx="32412">
                  <c:v>0.70134184153597556</c:v>
                </c:pt>
                <c:pt idx="32413">
                  <c:v>0.70140932727961214</c:v>
                </c:pt>
                <c:pt idx="32414">
                  <c:v>0.70125935896041958</c:v>
                </c:pt>
                <c:pt idx="32415">
                  <c:v>0.70107564776940867</c:v>
                </c:pt>
                <c:pt idx="32416">
                  <c:v>0.70070447617940712</c:v>
                </c:pt>
                <c:pt idx="32417">
                  <c:v>0.70038579350112284</c:v>
                </c:pt>
                <c:pt idx="32418">
                  <c:v>0.70013459656647536</c:v>
                </c:pt>
                <c:pt idx="32419">
                  <c:v>0.69994338695950475</c:v>
                </c:pt>
                <c:pt idx="32420">
                  <c:v>0.69996213299940391</c:v>
                </c:pt>
                <c:pt idx="32421">
                  <c:v>0.69987590121586818</c:v>
                </c:pt>
                <c:pt idx="32422">
                  <c:v>0.70004086636697993</c:v>
                </c:pt>
                <c:pt idx="32423">
                  <c:v>0.69988714883980763</c:v>
                </c:pt>
                <c:pt idx="32424">
                  <c:v>0.70009335527869743</c:v>
                </c:pt>
                <c:pt idx="32425">
                  <c:v>0.7003820442931431</c:v>
                </c:pt>
                <c:pt idx="32426">
                  <c:v>0.69978217101637274</c:v>
                </c:pt>
                <c:pt idx="32427">
                  <c:v>0.69992089171162597</c:v>
                </c:pt>
                <c:pt idx="32428">
                  <c:v>0.69993588854354516</c:v>
                </c:pt>
                <c:pt idx="32429">
                  <c:v>0.70011959973455606</c:v>
                </c:pt>
                <c:pt idx="32430">
                  <c:v>0.69958346299344265</c:v>
                </c:pt>
                <c:pt idx="32431">
                  <c:v>0.69887486268525778</c:v>
                </c:pt>
                <c:pt idx="32432">
                  <c:v>0.69931352001889602</c:v>
                </c:pt>
                <c:pt idx="32433">
                  <c:v>0.6997859202243526</c:v>
                </c:pt>
                <c:pt idx="32434">
                  <c:v>0.70007086003081853</c:v>
                </c:pt>
                <c:pt idx="32435">
                  <c:v>0.69966594556899853</c:v>
                </c:pt>
                <c:pt idx="32436">
                  <c:v>0.69984590755202969</c:v>
                </c:pt>
                <c:pt idx="32437">
                  <c:v>0.70005211399091938</c:v>
                </c:pt>
                <c:pt idx="32438">
                  <c:v>0.70023582518193028</c:v>
                </c:pt>
                <c:pt idx="32439">
                  <c:v>0.69992839012758556</c:v>
                </c:pt>
                <c:pt idx="32440">
                  <c:v>0.69926478031515837</c:v>
                </c:pt>
                <c:pt idx="32441">
                  <c:v>0.69900983417253104</c:v>
                </c:pt>
                <c:pt idx="32442">
                  <c:v>0.69948223437798762</c:v>
                </c:pt>
                <c:pt idx="32443">
                  <c:v>0.69975592656051411</c:v>
                </c:pt>
                <c:pt idx="32444">
                  <c:v>0.69954972012162431</c:v>
                </c:pt>
                <c:pt idx="32445">
                  <c:v>0.69982341230415079</c:v>
                </c:pt>
                <c:pt idx="32446">
                  <c:v>0.70008960607071757</c:v>
                </c:pt>
                <c:pt idx="32447">
                  <c:v>0.70035205062930461</c:v>
                </c:pt>
                <c:pt idx="32448">
                  <c:v>0.70027706646970822</c:v>
                </c:pt>
                <c:pt idx="32449">
                  <c:v>0.69965469794505908</c:v>
                </c:pt>
                <c:pt idx="32450">
                  <c:v>0.69934351368273451</c:v>
                </c:pt>
                <c:pt idx="32451">
                  <c:v>0.6991747993236429</c:v>
                </c:pt>
                <c:pt idx="32452">
                  <c:v>0.69944474229818954</c:v>
                </c:pt>
                <c:pt idx="32453">
                  <c:v>0.69961720586526099</c:v>
                </c:pt>
                <c:pt idx="32454">
                  <c:v>0.6998009170562719</c:v>
                </c:pt>
                <c:pt idx="32455">
                  <c:v>0.70006711082283868</c:v>
                </c:pt>
                <c:pt idx="32456">
                  <c:v>0.70033705379738531</c:v>
                </c:pt>
                <c:pt idx="32457">
                  <c:v>0.7005957491479925</c:v>
                </c:pt>
                <c:pt idx="32458">
                  <c:v>0.70004086636697993</c:v>
                </c:pt>
                <c:pt idx="32459">
                  <c:v>0.69972968210465536</c:v>
                </c:pt>
                <c:pt idx="32460">
                  <c:v>0.69963595190516004</c:v>
                </c:pt>
                <c:pt idx="32461">
                  <c:v>0.6999696314153635</c:v>
                </c:pt>
                <c:pt idx="32462">
                  <c:v>0.70015334260637441</c:v>
                </c:pt>
                <c:pt idx="32463">
                  <c:v>0.70056200627617415</c:v>
                </c:pt>
                <c:pt idx="32464">
                  <c:v>0.70071572380334657</c:v>
                </c:pt>
                <c:pt idx="32465">
                  <c:v>0.70086569212253913</c:v>
                </c:pt>
                <c:pt idx="32466">
                  <c:v>0.70101940964971154</c:v>
                </c:pt>
                <c:pt idx="32467">
                  <c:v>0.70106065093748948</c:v>
                </c:pt>
                <c:pt idx="32468">
                  <c:v>0.70103440648163073</c:v>
                </c:pt>
                <c:pt idx="32469">
                  <c:v>0.70101191123375184</c:v>
                </c:pt>
                <c:pt idx="32470">
                  <c:v>0.70104940331355003</c:v>
                </c:pt>
                <c:pt idx="32471">
                  <c:v>0.70104190489759033</c:v>
                </c:pt>
                <c:pt idx="32472">
                  <c:v>0.70250034680173812</c:v>
                </c:pt>
                <c:pt idx="32473">
                  <c:v>0.70239161977032349</c:v>
                </c:pt>
                <c:pt idx="32474">
                  <c:v>0.70254533729749591</c:v>
                </c:pt>
                <c:pt idx="32475">
                  <c:v>0.70272155007254722</c:v>
                </c:pt>
                <c:pt idx="32476">
                  <c:v>0.70269530561668847</c:v>
                </c:pt>
                <c:pt idx="32477">
                  <c:v>0.70227164511496942</c:v>
                </c:pt>
                <c:pt idx="32478">
                  <c:v>0.70224914986709053</c:v>
                </c:pt>
                <c:pt idx="32479">
                  <c:v>0.7025678325453748</c:v>
                </c:pt>
                <c:pt idx="32480">
                  <c:v>0.70280403264810309</c:v>
                </c:pt>
                <c:pt idx="32481">
                  <c:v>0.68686240031793289</c:v>
                </c:pt>
                <c:pt idx="32482">
                  <c:v>0.68690364160571082</c:v>
                </c:pt>
                <c:pt idx="32483">
                  <c:v>0.68661495259126515</c:v>
                </c:pt>
                <c:pt idx="32484">
                  <c:v>0.68663744783914393</c:v>
                </c:pt>
                <c:pt idx="32485">
                  <c:v>0.68670493358278062</c:v>
                </c:pt>
                <c:pt idx="32486">
                  <c:v>0.68661870179924489</c:v>
                </c:pt>
                <c:pt idx="32487">
                  <c:v>0.68655871447156791</c:v>
                </c:pt>
                <c:pt idx="32488">
                  <c:v>0.68674992407853841</c:v>
                </c:pt>
                <c:pt idx="32489">
                  <c:v>0.68649122872793122</c:v>
                </c:pt>
                <c:pt idx="32490">
                  <c:v>0.6847778406811561</c:v>
                </c:pt>
                <c:pt idx="32491">
                  <c:v>0.68490906296044962</c:v>
                </c:pt>
                <c:pt idx="32492">
                  <c:v>0.68493155820832852</c:v>
                </c:pt>
                <c:pt idx="32493">
                  <c:v>0.68507402811156148</c:v>
                </c:pt>
                <c:pt idx="32494">
                  <c:v>0.68523899326267323</c:v>
                </c:pt>
                <c:pt idx="32495">
                  <c:v>0.68524649167863294</c:v>
                </c:pt>
                <c:pt idx="32496">
                  <c:v>0.6849690502881266</c:v>
                </c:pt>
                <c:pt idx="32497">
                  <c:v>0.68438417384327566</c:v>
                </c:pt>
                <c:pt idx="32498">
                  <c:v>0.68397176096549606</c:v>
                </c:pt>
                <c:pt idx="32499">
                  <c:v>0.68330065273710927</c:v>
                </c:pt>
                <c:pt idx="32500">
                  <c:v>0.68367182432711093</c:v>
                </c:pt>
                <c:pt idx="32501">
                  <c:v>0.68358934175155495</c:v>
                </c:pt>
                <c:pt idx="32502">
                  <c:v>0.68375430690266681</c:v>
                </c:pt>
                <c:pt idx="32503">
                  <c:v>0.68391927205377867</c:v>
                </c:pt>
                <c:pt idx="32504">
                  <c:v>0.68387428155802088</c:v>
                </c:pt>
                <c:pt idx="32505">
                  <c:v>0.68353310363185782</c:v>
                </c:pt>
                <c:pt idx="32506">
                  <c:v>0.68321067174559369</c:v>
                </c:pt>
                <c:pt idx="32507">
                  <c:v>0.68333064640094776</c:v>
                </c:pt>
                <c:pt idx="32508">
                  <c:v>0.68328190669721023</c:v>
                </c:pt>
                <c:pt idx="32509">
                  <c:v>0.68391177363781896</c:v>
                </c:pt>
                <c:pt idx="32510">
                  <c:v>0.68330815115306887</c:v>
                </c:pt>
                <c:pt idx="32511">
                  <c:v>0.6825770555970051</c:v>
                </c:pt>
                <c:pt idx="32512">
                  <c:v>0.682599550844884</c:v>
                </c:pt>
                <c:pt idx="32513">
                  <c:v>0.68249832222942908</c:v>
                </c:pt>
                <c:pt idx="32514">
                  <c:v>0.68277576361993531</c:v>
                </c:pt>
                <c:pt idx="32515">
                  <c:v>0.68289573827528938</c:v>
                </c:pt>
                <c:pt idx="32516">
                  <c:v>0.68301946213862319</c:v>
                </c:pt>
                <c:pt idx="32517">
                  <c:v>0.68341312897650375</c:v>
                </c:pt>
                <c:pt idx="32518">
                  <c:v>0.68396051334155661</c:v>
                </c:pt>
                <c:pt idx="32519">
                  <c:v>0.68355184967175686</c:v>
                </c:pt>
                <c:pt idx="32520">
                  <c:v>0.68292573193912787</c:v>
                </c:pt>
                <c:pt idx="32521">
                  <c:v>0.6821946363830641</c:v>
                </c:pt>
                <c:pt idx="32522">
                  <c:v>0.68217214113518521</c:v>
                </c:pt>
                <c:pt idx="32523">
                  <c:v>0.68246083014963088</c:v>
                </c:pt>
                <c:pt idx="32524">
                  <c:v>0.68258455401296481</c:v>
                </c:pt>
                <c:pt idx="32525">
                  <c:v>0.68320692253761395</c:v>
                </c:pt>
                <c:pt idx="32526">
                  <c:v>0.68354810046377701</c:v>
                </c:pt>
                <c:pt idx="32527">
                  <c:v>0.68393801809367771</c:v>
                </c:pt>
                <c:pt idx="32528">
                  <c:v>0.68378804977448515</c:v>
                </c:pt>
                <c:pt idx="32529">
                  <c:v>0.68319192570569465</c:v>
                </c:pt>
                <c:pt idx="32530">
                  <c:v>0.68254331272518676</c:v>
                </c:pt>
                <c:pt idx="32531">
                  <c:v>0.68222463004690259</c:v>
                </c:pt>
                <c:pt idx="32532">
                  <c:v>0.68252831589326757</c:v>
                </c:pt>
                <c:pt idx="32533">
                  <c:v>0.68335314164882666</c:v>
                </c:pt>
                <c:pt idx="32534">
                  <c:v>0.68383304027024294</c:v>
                </c:pt>
                <c:pt idx="32535">
                  <c:v>0.68364557987125218</c:v>
                </c:pt>
                <c:pt idx="32536">
                  <c:v>0.68391177363781896</c:v>
                </c:pt>
                <c:pt idx="32537">
                  <c:v>0.68402799908519329</c:v>
                </c:pt>
                <c:pt idx="32538">
                  <c:v>0.68342812580842294</c:v>
                </c:pt>
                <c:pt idx="32539">
                  <c:v>0.68349561155205962</c:v>
                </c:pt>
                <c:pt idx="32540">
                  <c:v>0.68349561155205962</c:v>
                </c:pt>
                <c:pt idx="32541">
                  <c:v>0.68349561155205962</c:v>
                </c:pt>
                <c:pt idx="32542">
                  <c:v>0.68432418651559856</c:v>
                </c:pt>
                <c:pt idx="32543">
                  <c:v>0.68437292621933621</c:v>
                </c:pt>
                <c:pt idx="32544">
                  <c:v>0.68415172294852711</c:v>
                </c:pt>
                <c:pt idx="32545">
                  <c:v>0.68427169760388118</c:v>
                </c:pt>
                <c:pt idx="32546">
                  <c:v>0.68442541513105359</c:v>
                </c:pt>
                <c:pt idx="32547">
                  <c:v>0.68469910731357997</c:v>
                </c:pt>
                <c:pt idx="32548">
                  <c:v>0.68485657404873224</c:v>
                </c:pt>
                <c:pt idx="32549">
                  <c:v>0.68490156454449003</c:v>
                </c:pt>
                <c:pt idx="32550">
                  <c:v>0.68488281850459087</c:v>
                </c:pt>
                <c:pt idx="32551">
                  <c:v>0.68506278048762204</c:v>
                </c:pt>
                <c:pt idx="32552">
                  <c:v>0.68490906296044962</c:v>
                </c:pt>
                <c:pt idx="32553">
                  <c:v>0.68622878416934419</c:v>
                </c:pt>
                <c:pt idx="32554">
                  <c:v>0.68595134277883796</c:v>
                </c:pt>
                <c:pt idx="32555">
                  <c:v>0.68612755555388927</c:v>
                </c:pt>
                <c:pt idx="32556">
                  <c:v>0.68636000644863771</c:v>
                </c:pt>
                <c:pt idx="32557">
                  <c:v>0.68645373664813303</c:v>
                </c:pt>
                <c:pt idx="32558">
                  <c:v>0.68649872714389082</c:v>
                </c:pt>
                <c:pt idx="32559">
                  <c:v>0.68616879684166721</c:v>
                </c:pt>
                <c:pt idx="32560">
                  <c:v>0.68649872714389082</c:v>
                </c:pt>
                <c:pt idx="32561">
                  <c:v>0.68651747318378997</c:v>
                </c:pt>
                <c:pt idx="32562">
                  <c:v>0.67017842480775935</c:v>
                </c:pt>
                <c:pt idx="32563">
                  <c:v>0.67045961540624543</c:v>
                </c:pt>
                <c:pt idx="32564">
                  <c:v>0.67036963441472985</c:v>
                </c:pt>
                <c:pt idx="32565">
                  <c:v>0.67036588520675011</c:v>
                </c:pt>
                <c:pt idx="32566">
                  <c:v>0.67047086303018488</c:v>
                </c:pt>
                <c:pt idx="32567">
                  <c:v>0.67060583451745814</c:v>
                </c:pt>
                <c:pt idx="32568">
                  <c:v>0.67008094540028418</c:v>
                </c:pt>
                <c:pt idx="32569">
                  <c:v>0.67004345332048609</c:v>
                </c:pt>
                <c:pt idx="32570">
                  <c:v>0.67023466292745659</c:v>
                </c:pt>
                <c:pt idx="32571">
                  <c:v>0.66789515714805248</c:v>
                </c:pt>
                <c:pt idx="32572">
                  <c:v>0.66773769041290032</c:v>
                </c:pt>
                <c:pt idx="32573">
                  <c:v>0.66892618934250136</c:v>
                </c:pt>
                <c:pt idx="32574">
                  <c:v>0.66903491637391599</c:v>
                </c:pt>
                <c:pt idx="32575">
                  <c:v>0.66914364340533061</c:v>
                </c:pt>
                <c:pt idx="32576">
                  <c:v>0.66922987518886634</c:v>
                </c:pt>
                <c:pt idx="32577">
                  <c:v>0.66864499874401528</c:v>
                </c:pt>
                <c:pt idx="32578">
                  <c:v>0.66806012229916434</c:v>
                </c:pt>
                <c:pt idx="32579">
                  <c:v>0.66747524585431328</c:v>
                </c:pt>
                <c:pt idx="32580">
                  <c:v>0.66495952729985786</c:v>
                </c:pt>
                <c:pt idx="32581">
                  <c:v>0.66512074324298986</c:v>
                </c:pt>
                <c:pt idx="32582">
                  <c:v>0.66685662653764388</c:v>
                </c:pt>
                <c:pt idx="32583">
                  <c:v>0.66770769674906172</c:v>
                </c:pt>
                <c:pt idx="32584">
                  <c:v>0.66781642378047634</c:v>
                </c:pt>
                <c:pt idx="32585">
                  <c:v>0.66779392853259745</c:v>
                </c:pt>
                <c:pt idx="32586">
                  <c:v>0.6672090520877465</c:v>
                </c:pt>
                <c:pt idx="32587">
                  <c:v>0.66662417564289544</c:v>
                </c:pt>
                <c:pt idx="32588">
                  <c:v>0.66615927385339846</c:v>
                </c:pt>
                <c:pt idx="32589">
                  <c:v>0.66506075591531288</c:v>
                </c:pt>
                <c:pt idx="32590">
                  <c:v>0.66523321948238434</c:v>
                </c:pt>
                <c:pt idx="32591">
                  <c:v>0.66491453680410018</c:v>
                </c:pt>
                <c:pt idx="32592">
                  <c:v>0.66597931187036741</c:v>
                </c:pt>
                <c:pt idx="32593">
                  <c:v>0.66648920415562207</c:v>
                </c:pt>
                <c:pt idx="32594">
                  <c:v>0.66635798187632866</c:v>
                </c:pt>
                <c:pt idx="32595">
                  <c:v>0.66577310543147761</c:v>
                </c:pt>
                <c:pt idx="32596">
                  <c:v>0.66576185780753816</c:v>
                </c:pt>
                <c:pt idx="32597">
                  <c:v>0.6665904327710771</c:v>
                </c:pt>
                <c:pt idx="32598">
                  <c:v>0.6659718134544077</c:v>
                </c:pt>
                <c:pt idx="32599">
                  <c:v>0.66613677860551956</c:v>
                </c:pt>
                <c:pt idx="32600">
                  <c:v>0.6658180959272354</c:v>
                </c:pt>
                <c:pt idx="32601">
                  <c:v>0.66549941324895112</c:v>
                </c:pt>
                <c:pt idx="32602">
                  <c:v>0.66518073057066696</c:v>
                </c:pt>
                <c:pt idx="32603">
                  <c:v>0.66516573373874766</c:v>
                </c:pt>
                <c:pt idx="32604">
                  <c:v>0.66590807691875087</c:v>
                </c:pt>
                <c:pt idx="32605">
                  <c:v>0.66673290267431007</c:v>
                </c:pt>
                <c:pt idx="32606">
                  <c:v>0.66751273793411137</c:v>
                </c:pt>
                <c:pt idx="32607">
                  <c:v>0.66687912178552278</c:v>
                </c:pt>
                <c:pt idx="32608">
                  <c:v>0.66704408693663464</c:v>
                </c:pt>
                <c:pt idx="32609">
                  <c:v>0.66662042643491559</c:v>
                </c:pt>
                <c:pt idx="32610">
                  <c:v>0.6660243023661252</c:v>
                </c:pt>
                <c:pt idx="32611">
                  <c:v>0.66586308642299319</c:v>
                </c:pt>
                <c:pt idx="32612">
                  <c:v>0.66605429602996369</c:v>
                </c:pt>
                <c:pt idx="32613">
                  <c:v>0.66687912178552278</c:v>
                </c:pt>
                <c:pt idx="32614">
                  <c:v>0.66770394754108198</c:v>
                </c:pt>
                <c:pt idx="32615">
                  <c:v>0.66724279495956484</c:v>
                </c:pt>
                <c:pt idx="32616">
                  <c:v>0.66709657584835202</c:v>
                </c:pt>
                <c:pt idx="32617">
                  <c:v>0.66746024902239398</c:v>
                </c:pt>
                <c:pt idx="32618">
                  <c:v>0.66686037574562373</c:v>
                </c:pt>
                <c:pt idx="32619">
                  <c:v>0.66700659485683644</c:v>
                </c:pt>
                <c:pt idx="32620">
                  <c:v>0.66725779179148403</c:v>
                </c:pt>
                <c:pt idx="32621">
                  <c:v>0.66731028070320142</c:v>
                </c:pt>
                <c:pt idx="32622">
                  <c:v>0.66785016665229469</c:v>
                </c:pt>
                <c:pt idx="32623">
                  <c:v>0.66867499240785389</c:v>
                </c:pt>
                <c:pt idx="32624">
                  <c:v>0.66657168673117806</c:v>
                </c:pt>
                <c:pt idx="32625">
                  <c:v>0.66779392853259745</c:v>
                </c:pt>
                <c:pt idx="32626">
                  <c:v>0.66783891902835524</c:v>
                </c:pt>
                <c:pt idx="32627">
                  <c:v>0.66815010329067981</c:v>
                </c:pt>
                <c:pt idx="32628">
                  <c:v>0.66846878596896409</c:v>
                </c:pt>
                <c:pt idx="32629">
                  <c:v>0.66862250349613639</c:v>
                </c:pt>
                <c:pt idx="32630">
                  <c:v>0.66867499240785389</c:v>
                </c:pt>
                <c:pt idx="32631">
                  <c:v>0.66863000191209609</c:v>
                </c:pt>
                <c:pt idx="32632">
                  <c:v>0.66831131923381182</c:v>
                </c:pt>
                <c:pt idx="32633">
                  <c:v>0.6669878488169374</c:v>
                </c:pt>
                <c:pt idx="32634">
                  <c:v>0.66994972312099066</c:v>
                </c:pt>
                <c:pt idx="32635">
                  <c:v>0.67024965975937578</c:v>
                </c:pt>
                <c:pt idx="32636">
                  <c:v>0.6697772595539192</c:v>
                </c:pt>
                <c:pt idx="32637">
                  <c:v>0.67001345965664749</c:v>
                </c:pt>
                <c:pt idx="32638">
                  <c:v>0.67007719619230433</c:v>
                </c:pt>
                <c:pt idx="32639">
                  <c:v>0.67012218668806212</c:v>
                </c:pt>
                <c:pt idx="32640">
                  <c:v>0.67042587253442709</c:v>
                </c:pt>
                <c:pt idx="32641">
                  <c:v>0.67035838679079041</c:v>
                </c:pt>
                <c:pt idx="32642">
                  <c:v>0.67001345965664749</c:v>
                </c:pt>
                <c:pt idx="32643">
                  <c:v>0.65331448731455477</c:v>
                </c:pt>
                <c:pt idx="32644">
                  <c:v>0.65328824285869613</c:v>
                </c:pt>
                <c:pt idx="32645">
                  <c:v>0.65398559554294156</c:v>
                </c:pt>
                <c:pt idx="32646">
                  <c:v>0.65421804643768999</c:v>
                </c:pt>
                <c:pt idx="32647">
                  <c:v>0.65409432257435618</c:v>
                </c:pt>
                <c:pt idx="32648">
                  <c:v>0.65397434791900211</c:v>
                </c:pt>
                <c:pt idx="32649">
                  <c:v>0.65356943345718221</c:v>
                </c:pt>
                <c:pt idx="32650">
                  <c:v>0.65305204275596784</c:v>
                </c:pt>
                <c:pt idx="32651">
                  <c:v>0.65323950315495849</c:v>
                </c:pt>
                <c:pt idx="32652">
                  <c:v>0.64978648260554961</c:v>
                </c:pt>
                <c:pt idx="32653">
                  <c:v>0.64976023814969086</c:v>
                </c:pt>
                <c:pt idx="32654">
                  <c:v>0.65137614678899081</c:v>
                </c:pt>
                <c:pt idx="32655">
                  <c:v>0.65258714096647086</c:v>
                </c:pt>
                <c:pt idx="32656">
                  <c:v>0.65272961086970382</c:v>
                </c:pt>
                <c:pt idx="32657">
                  <c:v>0.6526058870063699</c:v>
                </c:pt>
                <c:pt idx="32658">
                  <c:v>0.65213348680091332</c:v>
                </c:pt>
                <c:pt idx="32659">
                  <c:v>0.65155985798000171</c:v>
                </c:pt>
                <c:pt idx="32660">
                  <c:v>0.65094873707929202</c:v>
                </c:pt>
                <c:pt idx="32661">
                  <c:v>0.64665214473442489</c:v>
                </c:pt>
                <c:pt idx="32662">
                  <c:v>0.64703081474038604</c:v>
                </c:pt>
                <c:pt idx="32663">
                  <c:v>0.64876669803504006</c:v>
                </c:pt>
                <c:pt idx="32664">
                  <c:v>0.65031512093070343</c:v>
                </c:pt>
                <c:pt idx="32665">
                  <c:v>0.65103871807080749</c:v>
                </c:pt>
                <c:pt idx="32666">
                  <c:v>0.65124117530171755</c:v>
                </c:pt>
                <c:pt idx="32667">
                  <c:v>0.65070128935262428</c:v>
                </c:pt>
                <c:pt idx="32668">
                  <c:v>0.64961401903847815</c:v>
                </c:pt>
                <c:pt idx="32669">
                  <c:v>0.64849675506049342</c:v>
                </c:pt>
                <c:pt idx="32670">
                  <c:v>0.64571859194745107</c:v>
                </c:pt>
                <c:pt idx="32671">
                  <c:v>0.64578982689906761</c:v>
                </c:pt>
                <c:pt idx="32672">
                  <c:v>0.64615350007310957</c:v>
                </c:pt>
                <c:pt idx="32673">
                  <c:v>0.64788938336776358</c:v>
                </c:pt>
                <c:pt idx="32674">
                  <c:v>0.64877044724301991</c:v>
                </c:pt>
                <c:pt idx="32675">
                  <c:v>0.64930283477615358</c:v>
                </c:pt>
                <c:pt idx="32676">
                  <c:v>0.64827930099766429</c:v>
                </c:pt>
                <c:pt idx="32677">
                  <c:v>0.64716203701967956</c:v>
                </c:pt>
                <c:pt idx="32678">
                  <c:v>0.6472032783074575</c:v>
                </c:pt>
                <c:pt idx="32679">
                  <c:v>0.64662590027856615</c:v>
                </c:pt>
                <c:pt idx="32680">
                  <c:v>0.64669338602220283</c:v>
                </c:pt>
                <c:pt idx="32681">
                  <c:v>0.64637470334391856</c:v>
                </c:pt>
                <c:pt idx="32682">
                  <c:v>0.64605602066563439</c:v>
                </c:pt>
                <c:pt idx="32683">
                  <c:v>0.64643843987957539</c:v>
                </c:pt>
                <c:pt idx="32684">
                  <c:v>0.64661840186260655</c:v>
                </c:pt>
                <c:pt idx="32685">
                  <c:v>0.64617599532098846</c:v>
                </c:pt>
                <c:pt idx="32686">
                  <c:v>0.64703081474038604</c:v>
                </c:pt>
                <c:pt idx="32687">
                  <c:v>0.64788188495180388</c:v>
                </c:pt>
                <c:pt idx="32688">
                  <c:v>0.64753320860968122</c:v>
                </c:pt>
                <c:pt idx="32689">
                  <c:v>0.64759694514533805</c:v>
                </c:pt>
                <c:pt idx="32690">
                  <c:v>0.64727826246705389</c:v>
                </c:pt>
                <c:pt idx="32691">
                  <c:v>0.64771317059271227</c:v>
                </c:pt>
                <c:pt idx="32692">
                  <c:v>0.64759694514533805</c:v>
                </c:pt>
                <c:pt idx="32693">
                  <c:v>0.64649092879129288</c:v>
                </c:pt>
                <c:pt idx="32694">
                  <c:v>0.64685460196533484</c:v>
                </c:pt>
                <c:pt idx="32695">
                  <c:v>0.64770942138473242</c:v>
                </c:pt>
                <c:pt idx="32696">
                  <c:v>0.6478368944560462</c:v>
                </c:pt>
                <c:pt idx="32697">
                  <c:v>0.6484405169407963</c:v>
                </c:pt>
                <c:pt idx="32698">
                  <c:v>0.64850050426847328</c:v>
                </c:pt>
                <c:pt idx="32699">
                  <c:v>0.64926909190433524</c:v>
                </c:pt>
                <c:pt idx="32700">
                  <c:v>0.65004517795615679</c:v>
                </c:pt>
                <c:pt idx="32701">
                  <c:v>0.6498089778534285</c:v>
                </c:pt>
                <c:pt idx="32702">
                  <c:v>0.64815932634231022</c:v>
                </c:pt>
                <c:pt idx="32703">
                  <c:v>0.64783314524806634</c:v>
                </c:pt>
                <c:pt idx="32704">
                  <c:v>0.64838802802907891</c:v>
                </c:pt>
                <c:pt idx="32705">
                  <c:v>0.64716578622765941</c:v>
                </c:pt>
                <c:pt idx="32706">
                  <c:v>0.65060755915312896</c:v>
                </c:pt>
                <c:pt idx="32707">
                  <c:v>0.65082876242393795</c:v>
                </c:pt>
                <c:pt idx="32708">
                  <c:v>0.6516048484757595</c:v>
                </c:pt>
                <c:pt idx="32709">
                  <c:v>0.65223846462434809</c:v>
                </c:pt>
                <c:pt idx="32710">
                  <c:v>0.65189728669818503</c:v>
                </c:pt>
                <c:pt idx="32711">
                  <c:v>0.65024763518706674</c:v>
                </c:pt>
                <c:pt idx="32712">
                  <c:v>0.64882668536271715</c:v>
                </c:pt>
                <c:pt idx="32713">
                  <c:v>0.64988771122100453</c:v>
                </c:pt>
                <c:pt idx="32714">
                  <c:v>0.64948279675918463</c:v>
                </c:pt>
                <c:pt idx="32715">
                  <c:v>0.65352819216940417</c:v>
                </c:pt>
                <c:pt idx="32716">
                  <c:v>0.65395185267112321</c:v>
                </c:pt>
                <c:pt idx="32717">
                  <c:v>0.65343071276192899</c:v>
                </c:pt>
                <c:pt idx="32718">
                  <c:v>0.65370065573647562</c:v>
                </c:pt>
                <c:pt idx="32719">
                  <c:v>0.65375314464819312</c:v>
                </c:pt>
                <c:pt idx="32720">
                  <c:v>0.65311952849960442</c:v>
                </c:pt>
                <c:pt idx="32721">
                  <c:v>0.65306329037990729</c:v>
                </c:pt>
                <c:pt idx="32722">
                  <c:v>0.65336697622627216</c:v>
                </c:pt>
                <c:pt idx="32723">
                  <c:v>0.65266587433404688</c:v>
                </c:pt>
                <c:pt idx="32724">
                  <c:v>0.63549450178649758</c:v>
                </c:pt>
                <c:pt idx="32725">
                  <c:v>0.63543826366680034</c:v>
                </c:pt>
                <c:pt idx="32726">
                  <c:v>0.63510083494861713</c:v>
                </c:pt>
                <c:pt idx="32727">
                  <c:v>0.63582818129670104</c:v>
                </c:pt>
                <c:pt idx="32728">
                  <c:v>0.63655177843680522</c:v>
                </c:pt>
                <c:pt idx="32729">
                  <c:v>0.6372453819130709</c:v>
                </c:pt>
                <c:pt idx="32730">
                  <c:v>0.6370166802263022</c:v>
                </c:pt>
                <c:pt idx="32731">
                  <c:v>0.63637931486973376</c:v>
                </c:pt>
                <c:pt idx="32732">
                  <c:v>0.636191854470743</c:v>
                </c:pt>
                <c:pt idx="32733">
                  <c:v>0.63180903034234015</c:v>
                </c:pt>
                <c:pt idx="32734">
                  <c:v>0.63178653509446125</c:v>
                </c:pt>
                <c:pt idx="32735">
                  <c:v>0.6328288149128497</c:v>
                </c:pt>
                <c:pt idx="32736">
                  <c:v>0.63355616126093361</c:v>
                </c:pt>
                <c:pt idx="32737">
                  <c:v>0.63428350760901764</c:v>
                </c:pt>
                <c:pt idx="32738">
                  <c:v>0.63500335554114196</c:v>
                </c:pt>
                <c:pt idx="32739">
                  <c:v>0.63504459682891989</c:v>
                </c:pt>
                <c:pt idx="32740">
                  <c:v>0.63392733285093528</c:v>
                </c:pt>
                <c:pt idx="32741">
                  <c:v>0.6328288149128497</c:v>
                </c:pt>
                <c:pt idx="32742">
                  <c:v>0.62834101296101197</c:v>
                </c:pt>
                <c:pt idx="32743">
                  <c:v>0.62894088623778222</c:v>
                </c:pt>
                <c:pt idx="32744">
                  <c:v>0.63055679487708227</c:v>
                </c:pt>
                <c:pt idx="32745">
                  <c:v>0.63128414122516618</c:v>
                </c:pt>
                <c:pt idx="32746">
                  <c:v>0.63201523678122995</c:v>
                </c:pt>
                <c:pt idx="32747">
                  <c:v>0.63263760530587909</c:v>
                </c:pt>
                <c:pt idx="32748">
                  <c:v>0.63254387510638377</c:v>
                </c:pt>
                <c:pt idx="32749">
                  <c:v>0.63147535083213668</c:v>
                </c:pt>
                <c:pt idx="32750">
                  <c:v>0.63035808685415207</c:v>
                </c:pt>
                <c:pt idx="32751">
                  <c:v>0.62637267877160951</c:v>
                </c:pt>
                <c:pt idx="32752">
                  <c:v>0.62634643431575077</c:v>
                </c:pt>
                <c:pt idx="32753">
                  <c:v>0.62806357157050574</c:v>
                </c:pt>
                <c:pt idx="32754">
                  <c:v>0.62901212118939875</c:v>
                </c:pt>
                <c:pt idx="32755">
                  <c:v>0.62966073416990664</c:v>
                </c:pt>
                <c:pt idx="32756">
                  <c:v>0.63019687091102006</c:v>
                </c:pt>
                <c:pt idx="32757">
                  <c:v>0.62985944219283674</c:v>
                </c:pt>
                <c:pt idx="32758">
                  <c:v>0.6290233688133382</c:v>
                </c:pt>
                <c:pt idx="32759">
                  <c:v>0.62790985404333333</c:v>
                </c:pt>
                <c:pt idx="32760">
                  <c:v>0.62727998710272459</c:v>
                </c:pt>
                <c:pt idx="32761">
                  <c:v>0.62724999343888599</c:v>
                </c:pt>
                <c:pt idx="32762">
                  <c:v>0.62692756155262197</c:v>
                </c:pt>
                <c:pt idx="32763">
                  <c:v>0.62664637095413589</c:v>
                </c:pt>
                <c:pt idx="32764">
                  <c:v>0.6272199997750475</c:v>
                </c:pt>
                <c:pt idx="32765">
                  <c:v>0.62751243799747303</c:v>
                </c:pt>
                <c:pt idx="32766">
                  <c:v>0.62717875848726956</c:v>
                </c:pt>
                <c:pt idx="32767">
                  <c:v>0.62661262808231766</c:v>
                </c:pt>
                <c:pt idx="32768">
                  <c:v>0.62746369829373549</c:v>
                </c:pt>
                <c:pt idx="32769">
                  <c:v>0.62818729543383955</c:v>
                </c:pt>
                <c:pt idx="32770">
                  <c:v>0.62815355256202132</c:v>
                </c:pt>
                <c:pt idx="32771">
                  <c:v>0.62887340049414564</c:v>
                </c:pt>
                <c:pt idx="32772">
                  <c:v>0.62876092425475116</c:v>
                </c:pt>
                <c:pt idx="32773">
                  <c:v>0.62769239998050408</c:v>
                </c:pt>
                <c:pt idx="32774">
                  <c:v>0.62670635828181298</c:v>
                </c:pt>
                <c:pt idx="32775">
                  <c:v>0.62705503462393575</c:v>
                </c:pt>
                <c:pt idx="32776">
                  <c:v>0.6274037109660584</c:v>
                </c:pt>
                <c:pt idx="32777">
                  <c:v>0.62814230493808187</c:v>
                </c:pt>
                <c:pt idx="32778">
                  <c:v>0.63006939783970639</c:v>
                </c:pt>
                <c:pt idx="32779">
                  <c:v>0.63043307101374835</c:v>
                </c:pt>
                <c:pt idx="32780">
                  <c:v>0.63120540785759005</c:v>
                </c:pt>
                <c:pt idx="32781">
                  <c:v>0.63110417924213513</c:v>
                </c:pt>
                <c:pt idx="32782">
                  <c:v>0.62999066447213026</c:v>
                </c:pt>
                <c:pt idx="32783">
                  <c:v>0.62833726375303223</c:v>
                </c:pt>
                <c:pt idx="32784">
                  <c:v>0.62804857473858644</c:v>
                </c:pt>
                <c:pt idx="32785">
                  <c:v>0.62839725108070921</c:v>
                </c:pt>
                <c:pt idx="32786">
                  <c:v>0.62895213386172166</c:v>
                </c:pt>
                <c:pt idx="32787">
                  <c:v>0.6326301068899195</c:v>
                </c:pt>
                <c:pt idx="32788">
                  <c:v>0.63298253244002201</c:v>
                </c:pt>
                <c:pt idx="32789">
                  <c:v>0.63354116442901443</c:v>
                </c:pt>
                <c:pt idx="32790">
                  <c:v>0.63344743422951899</c:v>
                </c:pt>
                <c:pt idx="32791">
                  <c:v>0.63207897331688678</c:v>
                </c:pt>
                <c:pt idx="32792">
                  <c:v>0.63042932180576849</c:v>
                </c:pt>
                <c:pt idx="32793">
                  <c:v>0.63054179804516297</c:v>
                </c:pt>
                <c:pt idx="32794">
                  <c:v>0.63228517975577658</c:v>
                </c:pt>
                <c:pt idx="32795">
                  <c:v>0.63226268450789769</c:v>
                </c:pt>
                <c:pt idx="32796">
                  <c:v>0.63549450178649758</c:v>
                </c:pt>
                <c:pt idx="32797">
                  <c:v>0.63566321614558929</c:v>
                </c:pt>
                <c:pt idx="32798">
                  <c:v>0.63607562902336878</c:v>
                </c:pt>
                <c:pt idx="32799">
                  <c:v>0.63578694000892311</c:v>
                </c:pt>
                <c:pt idx="32800">
                  <c:v>0.63529954297154723</c:v>
                </c:pt>
                <c:pt idx="32801">
                  <c:v>0.63523955564387025</c:v>
                </c:pt>
                <c:pt idx="32802">
                  <c:v>0.63518331752417301</c:v>
                </c:pt>
                <c:pt idx="32803">
                  <c:v>0.6366417594283208</c:v>
                </c:pt>
                <c:pt idx="32804">
                  <c:v>0.63574194951316532</c:v>
                </c:pt>
                <c:pt idx="32805">
                  <c:v>0.61774950041803667</c:v>
                </c:pt>
                <c:pt idx="32806">
                  <c:v>0.61768951309035969</c:v>
                </c:pt>
                <c:pt idx="32807">
                  <c:v>0.6166209888161126</c:v>
                </c:pt>
                <c:pt idx="32808">
                  <c:v>0.61680095079914365</c:v>
                </c:pt>
                <c:pt idx="32809">
                  <c:v>0.61752454793924783</c:v>
                </c:pt>
                <c:pt idx="32810">
                  <c:v>0.618248145079352</c:v>
                </c:pt>
                <c:pt idx="32811">
                  <c:v>0.61880302786036445</c:v>
                </c:pt>
                <c:pt idx="32812">
                  <c:v>0.61833062765490787</c:v>
                </c:pt>
                <c:pt idx="32813">
                  <c:v>0.61858557379753532</c:v>
                </c:pt>
                <c:pt idx="32814">
                  <c:v>0.614007790854182</c:v>
                </c:pt>
                <c:pt idx="32815">
                  <c:v>0.61387281936690874</c:v>
                </c:pt>
                <c:pt idx="32816">
                  <c:v>0.61379783520731246</c:v>
                </c:pt>
                <c:pt idx="32817">
                  <c:v>0.61452893076337622</c:v>
                </c:pt>
                <c:pt idx="32818">
                  <c:v>0.61525627711146025</c:v>
                </c:pt>
                <c:pt idx="32819">
                  <c:v>0.61585615038823049</c:v>
                </c:pt>
                <c:pt idx="32820">
                  <c:v>0.61611859494681753</c:v>
                </c:pt>
                <c:pt idx="32821">
                  <c:v>0.61578491543661407</c:v>
                </c:pt>
                <c:pt idx="32822">
                  <c:v>0.61533126127105653</c:v>
                </c:pt>
                <c:pt idx="32823">
                  <c:v>0.61030732257810538</c:v>
                </c:pt>
                <c:pt idx="32824">
                  <c:v>0.610798468823461</c:v>
                </c:pt>
                <c:pt idx="32825">
                  <c:v>0.61152581517154503</c:v>
                </c:pt>
                <c:pt idx="32826">
                  <c:v>0.61225691072760879</c:v>
                </c:pt>
                <c:pt idx="32827">
                  <c:v>0.61287927925225794</c:v>
                </c:pt>
                <c:pt idx="32828">
                  <c:v>0.61342291440933105</c:v>
                </c:pt>
                <c:pt idx="32829">
                  <c:v>0.61343791124125024</c:v>
                </c:pt>
                <c:pt idx="32830">
                  <c:v>0.61310048252306704</c:v>
                </c:pt>
                <c:pt idx="32831">
                  <c:v>0.61222316785579045</c:v>
                </c:pt>
                <c:pt idx="32832">
                  <c:v>0.60709800054738439</c:v>
                </c:pt>
                <c:pt idx="32833">
                  <c:v>0.60824150898122775</c:v>
                </c:pt>
                <c:pt idx="32834">
                  <c:v>0.6092537951357776</c:v>
                </c:pt>
                <c:pt idx="32835">
                  <c:v>0.60986491603648729</c:v>
                </c:pt>
                <c:pt idx="32836">
                  <c:v>0.61044229406537864</c:v>
                </c:pt>
                <c:pt idx="32837">
                  <c:v>0.61098967843043162</c:v>
                </c:pt>
                <c:pt idx="32838">
                  <c:v>0.61075347832770333</c:v>
                </c:pt>
                <c:pt idx="32839">
                  <c:v>0.61041604960952001</c:v>
                </c:pt>
                <c:pt idx="32840">
                  <c:v>0.60977118583699197</c:v>
                </c:pt>
                <c:pt idx="32841">
                  <c:v>0.60793407392688292</c:v>
                </c:pt>
                <c:pt idx="32842">
                  <c:v>0.6078028516475894</c:v>
                </c:pt>
                <c:pt idx="32843">
                  <c:v>0.60757789916880056</c:v>
                </c:pt>
                <c:pt idx="32844">
                  <c:v>0.607427930849608</c:v>
                </c:pt>
                <c:pt idx="32845">
                  <c:v>0.60800155967051961</c:v>
                </c:pt>
                <c:pt idx="32846">
                  <c:v>0.6084064741323395</c:v>
                </c:pt>
                <c:pt idx="32847">
                  <c:v>0.6080690454141563</c:v>
                </c:pt>
                <c:pt idx="32848">
                  <c:v>0.60773536590395283</c:v>
                </c:pt>
                <c:pt idx="32849">
                  <c:v>0.60731920381819338</c:v>
                </c:pt>
                <c:pt idx="32850">
                  <c:v>0.60953123652628383</c:v>
                </c:pt>
                <c:pt idx="32851">
                  <c:v>0.6100336303955789</c:v>
                </c:pt>
                <c:pt idx="32852">
                  <c:v>0.60992115415618453</c:v>
                </c:pt>
                <c:pt idx="32853">
                  <c:v>0.60885262988193745</c:v>
                </c:pt>
                <c:pt idx="32854">
                  <c:v>0.60778785481567021</c:v>
                </c:pt>
                <c:pt idx="32855">
                  <c:v>0.60692178777233308</c:v>
                </c:pt>
                <c:pt idx="32856">
                  <c:v>0.60727046411445584</c:v>
                </c:pt>
                <c:pt idx="32857">
                  <c:v>0.6076191404565785</c:v>
                </c:pt>
                <c:pt idx="32858">
                  <c:v>0.60796781679870127</c:v>
                </c:pt>
                <c:pt idx="32859">
                  <c:v>0.61214068528023458</c:v>
                </c:pt>
                <c:pt idx="32860">
                  <c:v>0.61251560607821598</c:v>
                </c:pt>
                <c:pt idx="32861">
                  <c:v>0.61226440914356839</c:v>
                </c:pt>
                <c:pt idx="32862">
                  <c:v>0.6111958848693213</c:v>
                </c:pt>
                <c:pt idx="32863">
                  <c:v>0.61012736059507433</c:v>
                </c:pt>
                <c:pt idx="32864">
                  <c:v>0.60851895037173398</c:v>
                </c:pt>
                <c:pt idx="32865">
                  <c:v>0.60851520116375413</c:v>
                </c:pt>
                <c:pt idx="32866">
                  <c:v>0.610254833666388</c:v>
                </c:pt>
                <c:pt idx="32867">
                  <c:v>0.61199821537700161</c:v>
                </c:pt>
                <c:pt idx="32868">
                  <c:v>0.61480637215388245</c:v>
                </c:pt>
                <c:pt idx="32869">
                  <c:v>0.61517004532792452</c:v>
                </c:pt>
                <c:pt idx="32870">
                  <c:v>0.61486635948155954</c:v>
                </c:pt>
                <c:pt idx="32871">
                  <c:v>0.61358413035246306</c:v>
                </c:pt>
                <c:pt idx="32872">
                  <c:v>0.6124256250867004</c:v>
                </c:pt>
                <c:pt idx="32873">
                  <c:v>0.61236938696700327</c:v>
                </c:pt>
                <c:pt idx="32874">
                  <c:v>0.61287178083629834</c:v>
                </c:pt>
                <c:pt idx="32875">
                  <c:v>0.61461516254691195</c:v>
                </c:pt>
                <c:pt idx="32876">
                  <c:v>0.61577366781267462</c:v>
                </c:pt>
                <c:pt idx="32877">
                  <c:v>0.61747205902753044</c:v>
                </c:pt>
                <c:pt idx="32878">
                  <c:v>0.61782073536965321</c:v>
                </c:pt>
                <c:pt idx="32879">
                  <c:v>0.61759953209884411</c:v>
                </c:pt>
                <c:pt idx="32880">
                  <c:v>0.61699216040611415</c:v>
                </c:pt>
                <c:pt idx="32881">
                  <c:v>0.61722836050884256</c:v>
                </c:pt>
                <c:pt idx="32882">
                  <c:v>0.61735958278813596</c:v>
                </c:pt>
                <c:pt idx="32883">
                  <c:v>0.61730334466843884</c:v>
                </c:pt>
                <c:pt idx="32884">
                  <c:v>0.61897549142743591</c:v>
                </c:pt>
                <c:pt idx="32885">
                  <c:v>0.61924918360996239</c:v>
                </c:pt>
                <c:pt idx="32886">
                  <c:v>0.59994076251391892</c:v>
                </c:pt>
                <c:pt idx="32887">
                  <c:v>0.59958458775583656</c:v>
                </c:pt>
                <c:pt idx="32888">
                  <c:v>0.59845232694593264</c:v>
                </c:pt>
                <c:pt idx="32889">
                  <c:v>0.59776997109360652</c:v>
                </c:pt>
                <c:pt idx="32890">
                  <c:v>0.59849731744169044</c:v>
                </c:pt>
                <c:pt idx="32891">
                  <c:v>0.59907469547058179</c:v>
                </c:pt>
                <c:pt idx="32892">
                  <c:v>0.59884974299179294</c:v>
                </c:pt>
                <c:pt idx="32893">
                  <c:v>0.59833610149855843</c:v>
                </c:pt>
                <c:pt idx="32894">
                  <c:v>0.59811114901976958</c:v>
                </c:pt>
                <c:pt idx="32895">
                  <c:v>0.596225297405923</c:v>
                </c:pt>
                <c:pt idx="32896">
                  <c:v>0.59570415749672878</c:v>
                </c:pt>
                <c:pt idx="32897">
                  <c:v>0.59477060470975507</c:v>
                </c:pt>
                <c:pt idx="32898">
                  <c:v>0.59549795105783898</c:v>
                </c:pt>
                <c:pt idx="32899">
                  <c:v>0.59610157354258908</c:v>
                </c:pt>
                <c:pt idx="32900">
                  <c:v>0.59664145949168235</c:v>
                </c:pt>
                <c:pt idx="32901">
                  <c:v>0.59657772295602551</c:v>
                </c:pt>
                <c:pt idx="32902">
                  <c:v>0.59600034492713416</c:v>
                </c:pt>
                <c:pt idx="32903">
                  <c:v>0.59555793838551607</c:v>
                </c:pt>
                <c:pt idx="32904">
                  <c:v>0.59250983229792709</c:v>
                </c:pt>
                <c:pt idx="32905">
                  <c:v>0.59182747644560085</c:v>
                </c:pt>
                <c:pt idx="32906">
                  <c:v>0.59249483546600779</c:v>
                </c:pt>
                <c:pt idx="32907">
                  <c:v>0.59308721032681844</c:v>
                </c:pt>
                <c:pt idx="32908">
                  <c:v>0.5936645883557099</c:v>
                </c:pt>
                <c:pt idx="32909">
                  <c:v>0.59420822351278291</c:v>
                </c:pt>
                <c:pt idx="32910">
                  <c:v>0.59424196638460125</c:v>
                </c:pt>
                <c:pt idx="32911">
                  <c:v>0.5936645883557099</c:v>
                </c:pt>
                <c:pt idx="32912">
                  <c:v>0.59308721032681844</c:v>
                </c:pt>
                <c:pt idx="32913">
                  <c:v>0.58880186560589076</c:v>
                </c:pt>
                <c:pt idx="32914">
                  <c:v>0.58949546908215644</c:v>
                </c:pt>
                <c:pt idx="32915">
                  <c:v>0.59007284711104779</c:v>
                </c:pt>
                <c:pt idx="32916">
                  <c:v>0.59065022513993914</c:v>
                </c:pt>
                <c:pt idx="32917">
                  <c:v>0.59122385396085075</c:v>
                </c:pt>
                <c:pt idx="32918">
                  <c:v>0.59177498753388347</c:v>
                </c:pt>
                <c:pt idx="32919">
                  <c:v>0.5916475144625698</c:v>
                </c:pt>
                <c:pt idx="32920">
                  <c:v>0.59131008574438648</c:v>
                </c:pt>
                <c:pt idx="32921">
                  <c:v>0.59075145375539417</c:v>
                </c:pt>
                <c:pt idx="32922">
                  <c:v>0.58899682442084111</c:v>
                </c:pt>
                <c:pt idx="32923">
                  <c:v>0.58874187827821378</c:v>
                </c:pt>
                <c:pt idx="32924">
                  <c:v>0.5876733540039667</c:v>
                </c:pt>
                <c:pt idx="32925">
                  <c:v>0.58820949074508011</c:v>
                </c:pt>
                <c:pt idx="32926">
                  <c:v>0.58878686877397146</c:v>
                </c:pt>
                <c:pt idx="32927">
                  <c:v>0.58930051026720609</c:v>
                </c:pt>
                <c:pt idx="32928">
                  <c:v>0.58896308154902277</c:v>
                </c:pt>
                <c:pt idx="32929">
                  <c:v>0.5886294020388193</c:v>
                </c:pt>
                <c:pt idx="32930">
                  <c:v>0.58829197332063599</c:v>
                </c:pt>
                <c:pt idx="32931">
                  <c:v>0.5916475144625698</c:v>
                </c:pt>
                <c:pt idx="32932">
                  <c:v>0.59127634287256814</c:v>
                </c:pt>
                <c:pt idx="32933">
                  <c:v>0.59001660899135056</c:v>
                </c:pt>
                <c:pt idx="32934">
                  <c:v>0.58894808471710347</c:v>
                </c:pt>
                <c:pt idx="32935">
                  <c:v>0.5878795604428565</c:v>
                </c:pt>
                <c:pt idx="32936">
                  <c:v>0.58713721726285317</c:v>
                </c:pt>
                <c:pt idx="32937">
                  <c:v>0.58748589360497594</c:v>
                </c:pt>
                <c:pt idx="32938">
                  <c:v>0.58822823678497915</c:v>
                </c:pt>
                <c:pt idx="32939">
                  <c:v>0.58997161849559276</c:v>
                </c:pt>
                <c:pt idx="32940">
                  <c:v>0.59431320133621768</c:v>
                </c:pt>
                <c:pt idx="32941">
                  <c:v>0.59401326469783255</c:v>
                </c:pt>
                <c:pt idx="32942">
                  <c:v>0.59273103556873608</c:v>
                </c:pt>
                <c:pt idx="32943">
                  <c:v>0.59145255564761945</c:v>
                </c:pt>
                <c:pt idx="32944">
                  <c:v>0.59022281543024036</c:v>
                </c:pt>
                <c:pt idx="32945">
                  <c:v>0.58949921829013618</c:v>
                </c:pt>
                <c:pt idx="32946">
                  <c:v>0.5908451839548895</c:v>
                </c:pt>
                <c:pt idx="32947">
                  <c:v>0.59258856566550311</c:v>
                </c:pt>
                <c:pt idx="32948">
                  <c:v>0.59391953449833723</c:v>
                </c:pt>
                <c:pt idx="32949">
                  <c:v>0.59697888820986567</c:v>
                </c:pt>
                <c:pt idx="32950">
                  <c:v>0.59674643731511723</c:v>
                </c:pt>
                <c:pt idx="32951">
                  <c:v>0.59546795739400049</c:v>
                </c:pt>
                <c:pt idx="32952">
                  <c:v>0.59418572826490401</c:v>
                </c:pt>
                <c:pt idx="32953">
                  <c:v>0.59416323301702512</c:v>
                </c:pt>
                <c:pt idx="32954">
                  <c:v>0.5944519220314709</c:v>
                </c:pt>
                <c:pt idx="32955">
                  <c:v>0.59520551283541356</c:v>
                </c:pt>
                <c:pt idx="32956">
                  <c:v>0.59658897057996496</c:v>
                </c:pt>
                <c:pt idx="32957">
                  <c:v>0.59787119970906144</c:v>
                </c:pt>
                <c:pt idx="32958">
                  <c:v>0.59964457508351365</c:v>
                </c:pt>
                <c:pt idx="32959">
                  <c:v>0.59947960993240179</c:v>
                </c:pt>
                <c:pt idx="32960">
                  <c:v>0.59839608882623541</c:v>
                </c:pt>
                <c:pt idx="32961">
                  <c:v>0.59854980635340782</c:v>
                </c:pt>
                <c:pt idx="32962">
                  <c:v>0.59873351754441873</c:v>
                </c:pt>
                <c:pt idx="32963">
                  <c:v>0.5990222065588644</c:v>
                </c:pt>
                <c:pt idx="32964">
                  <c:v>0.59925840666159269</c:v>
                </c:pt>
                <c:pt idx="32965">
                  <c:v>0.60053688658270943</c:v>
                </c:pt>
                <c:pt idx="32966">
                  <c:v>0.60124173768291445</c:v>
                </c:pt>
                <c:pt idx="32967">
                  <c:v>0.57855902940503823</c:v>
                </c:pt>
                <c:pt idx="32968">
                  <c:v>0.57879522950776652</c:v>
                </c:pt>
                <c:pt idx="32969">
                  <c:v>0.57859652148483631</c:v>
                </c:pt>
                <c:pt idx="32970">
                  <c:v>0.57839781346190622</c:v>
                </c:pt>
                <c:pt idx="32971">
                  <c:v>0.57931636941696063</c:v>
                </c:pt>
                <c:pt idx="32972">
                  <c:v>0.57890770574716088</c:v>
                </c:pt>
                <c:pt idx="32973">
                  <c:v>0.57849904207736114</c:v>
                </c:pt>
                <c:pt idx="32974">
                  <c:v>0.57807913078362194</c:v>
                </c:pt>
                <c:pt idx="32975">
                  <c:v>0.57763297503402411</c:v>
                </c:pt>
                <c:pt idx="32976">
                  <c:v>0.57479482459330467</c:v>
                </c:pt>
                <c:pt idx="32977">
                  <c:v>0.57498228499229542</c:v>
                </c:pt>
                <c:pt idx="32978">
                  <c:v>0.57478732617734507</c:v>
                </c:pt>
                <c:pt idx="32979">
                  <c:v>0.57587084728351134</c:v>
                </c:pt>
                <c:pt idx="32980">
                  <c:v>0.57688688264604104</c:v>
                </c:pt>
                <c:pt idx="32981">
                  <c:v>0.57664318412735305</c:v>
                </c:pt>
                <c:pt idx="32982">
                  <c:v>0.57623826966553315</c:v>
                </c:pt>
                <c:pt idx="32983">
                  <c:v>0.57574337421219768</c:v>
                </c:pt>
                <c:pt idx="32984">
                  <c:v>0.57497853578431557</c:v>
                </c:pt>
                <c:pt idx="32985">
                  <c:v>0.57109810552520779</c:v>
                </c:pt>
                <c:pt idx="32986">
                  <c:v>0.57117308968480407</c:v>
                </c:pt>
                <c:pt idx="32987">
                  <c:v>0.57235409019844563</c:v>
                </c:pt>
                <c:pt idx="32988">
                  <c:v>0.5734226144726926</c:v>
                </c:pt>
                <c:pt idx="32989">
                  <c:v>0.5744461482511819</c:v>
                </c:pt>
                <c:pt idx="32990">
                  <c:v>0.57438241171552507</c:v>
                </c:pt>
                <c:pt idx="32991">
                  <c:v>0.57397374804572532</c:v>
                </c:pt>
                <c:pt idx="32992">
                  <c:v>0.57340386843279356</c:v>
                </c:pt>
                <c:pt idx="32993">
                  <c:v>0.57181045504137251</c:v>
                </c:pt>
                <c:pt idx="32994">
                  <c:v>0.56734889754539353</c:v>
                </c:pt>
                <c:pt idx="32995">
                  <c:v>0.56883733311337981</c:v>
                </c:pt>
                <c:pt idx="32996">
                  <c:v>0.56990585738762689</c:v>
                </c:pt>
                <c:pt idx="32997">
                  <c:v>0.57097813086985372</c:v>
                </c:pt>
                <c:pt idx="32998">
                  <c:v>0.57200541385632286</c:v>
                </c:pt>
                <c:pt idx="32999">
                  <c:v>0.57211789009571723</c:v>
                </c:pt>
                <c:pt idx="33000">
                  <c:v>0.57164548989026065</c:v>
                </c:pt>
                <c:pt idx="33001">
                  <c:v>0.5704644893766192</c:v>
                </c:pt>
                <c:pt idx="33002">
                  <c:v>0.5686386250904496</c:v>
                </c:pt>
                <c:pt idx="33003">
                  <c:v>0.567461373784788</c:v>
                </c:pt>
                <c:pt idx="33004">
                  <c:v>0.56717268477034222</c:v>
                </c:pt>
                <c:pt idx="33005">
                  <c:v>0.567461373784788</c:v>
                </c:pt>
                <c:pt idx="33006">
                  <c:v>0.56852989805903498</c:v>
                </c:pt>
                <c:pt idx="33007">
                  <c:v>0.56956842866944357</c:v>
                </c:pt>
                <c:pt idx="33008">
                  <c:v>0.56985336847590951</c:v>
                </c:pt>
                <c:pt idx="33009">
                  <c:v>0.56912227291984563</c:v>
                </c:pt>
                <c:pt idx="33010">
                  <c:v>0.56729640863367614</c:v>
                </c:pt>
                <c:pt idx="33011">
                  <c:v>0.56547054434750654</c:v>
                </c:pt>
                <c:pt idx="33012">
                  <c:v>0.57010456541055698</c:v>
                </c:pt>
                <c:pt idx="33013">
                  <c:v>0.56985711768388925</c:v>
                </c:pt>
                <c:pt idx="33014">
                  <c:v>0.569257244407119</c:v>
                </c:pt>
                <c:pt idx="33015">
                  <c:v>0.5686611203383285</c:v>
                </c:pt>
                <c:pt idx="33016">
                  <c:v>0.56803875181367935</c:v>
                </c:pt>
                <c:pt idx="33017">
                  <c:v>0.56751011348852554</c:v>
                </c:pt>
                <c:pt idx="33018">
                  <c:v>0.56725141813791835</c:v>
                </c:pt>
                <c:pt idx="33019">
                  <c:v>0.56706770694690745</c:v>
                </c:pt>
                <c:pt idx="33020">
                  <c:v>0.56688399575589654</c:v>
                </c:pt>
                <c:pt idx="33021">
                  <c:v>0.57274775703632608</c:v>
                </c:pt>
                <c:pt idx="33022">
                  <c:v>0.57253780138945642</c:v>
                </c:pt>
                <c:pt idx="33023">
                  <c:v>0.57194167732066603</c:v>
                </c:pt>
                <c:pt idx="33024">
                  <c:v>0.57134180404389567</c:v>
                </c:pt>
                <c:pt idx="33025">
                  <c:v>0.57109435631722794</c:v>
                </c:pt>
                <c:pt idx="33026">
                  <c:v>0.57134180404389567</c:v>
                </c:pt>
                <c:pt idx="33027">
                  <c:v>0.57229785207874839</c:v>
                </c:pt>
                <c:pt idx="33028">
                  <c:v>0.57200166464834301</c:v>
                </c:pt>
                <c:pt idx="33029">
                  <c:v>0.57170922642591748</c:v>
                </c:pt>
                <c:pt idx="33030">
                  <c:v>0.57539094866209517</c:v>
                </c:pt>
                <c:pt idx="33031">
                  <c:v>0.57522223430300345</c:v>
                </c:pt>
                <c:pt idx="33032">
                  <c:v>0.57462236102623321</c:v>
                </c:pt>
                <c:pt idx="33033">
                  <c:v>0.57467484993795059</c:v>
                </c:pt>
                <c:pt idx="33034">
                  <c:v>0.57536095499825657</c:v>
                </c:pt>
                <c:pt idx="33035">
                  <c:v>0.57586709807553149</c:v>
                </c:pt>
                <c:pt idx="33036">
                  <c:v>0.57633949828098818</c:v>
                </c:pt>
                <c:pt idx="33037">
                  <c:v>0.57716807324452712</c:v>
                </c:pt>
                <c:pt idx="33038">
                  <c:v>0.57687188581412174</c:v>
                </c:pt>
                <c:pt idx="33039">
                  <c:v>0.578037889495844</c:v>
                </c:pt>
                <c:pt idx="33040">
                  <c:v>0.57790666721655048</c:v>
                </c:pt>
                <c:pt idx="33041">
                  <c:v>0.5782515943506934</c:v>
                </c:pt>
                <c:pt idx="33042">
                  <c:v>0.57894144861897923</c:v>
                </c:pt>
                <c:pt idx="33043">
                  <c:v>0.5796275536792852</c:v>
                </c:pt>
                <c:pt idx="33044">
                  <c:v>0.58039239210716731</c:v>
                </c:pt>
                <c:pt idx="33045">
                  <c:v>0.58055360805029932</c:v>
                </c:pt>
                <c:pt idx="33046">
                  <c:v>0.58156964341282902</c:v>
                </c:pt>
                <c:pt idx="33047">
                  <c:v>0.58202329757838656</c:v>
                </c:pt>
                <c:pt idx="33048">
                  <c:v>0.55408419971281064</c:v>
                </c:pt>
                <c:pt idx="33049">
                  <c:v>0.55452285704644899</c:v>
                </c:pt>
                <c:pt idx="33050">
                  <c:v>0.55432414902351879</c:v>
                </c:pt>
                <c:pt idx="33051">
                  <c:v>0.55508898745140089</c:v>
                </c:pt>
                <c:pt idx="33052">
                  <c:v>0.55574509884786838</c:v>
                </c:pt>
                <c:pt idx="33053">
                  <c:v>0.55562887340049416</c:v>
                </c:pt>
                <c:pt idx="33054">
                  <c:v>0.55570010835211059</c:v>
                </c:pt>
                <c:pt idx="33055">
                  <c:v>0.55555014003291803</c:v>
                </c:pt>
                <c:pt idx="33056">
                  <c:v>0.55414043783250788</c:v>
                </c:pt>
                <c:pt idx="33057">
                  <c:v>0.55038748064471377</c:v>
                </c:pt>
                <c:pt idx="33058">
                  <c:v>0.55071366173895764</c:v>
                </c:pt>
                <c:pt idx="33059">
                  <c:v>0.55150099541471864</c:v>
                </c:pt>
                <c:pt idx="33060">
                  <c:v>0.55289944999118934</c:v>
                </c:pt>
                <c:pt idx="33061">
                  <c:v>0.55352931693179819</c:v>
                </c:pt>
                <c:pt idx="33062">
                  <c:v>0.55335685336472673</c:v>
                </c:pt>
                <c:pt idx="33063">
                  <c:v>0.55343183752432301</c:v>
                </c:pt>
                <c:pt idx="33064">
                  <c:v>0.55256577048098587</c:v>
                </c:pt>
                <c:pt idx="33065">
                  <c:v>0.55096860788158497</c:v>
                </c:pt>
                <c:pt idx="33066">
                  <c:v>0.54665326949681881</c:v>
                </c:pt>
                <c:pt idx="33067">
                  <c:v>0.54791300337803639</c:v>
                </c:pt>
                <c:pt idx="33068">
                  <c:v>0.54931145795450709</c:v>
                </c:pt>
                <c:pt idx="33069">
                  <c:v>0.55063867757936136</c:v>
                </c:pt>
                <c:pt idx="33070">
                  <c:v>0.55130978580774814</c:v>
                </c:pt>
                <c:pt idx="33071">
                  <c:v>0.55108858253693904</c:v>
                </c:pt>
                <c:pt idx="33072">
                  <c:v>0.55092361738582729</c:v>
                </c:pt>
                <c:pt idx="33073">
                  <c:v>0.54958140092905372</c:v>
                </c:pt>
                <c:pt idx="33074">
                  <c:v>0.54780052713864191</c:v>
                </c:pt>
                <c:pt idx="33075">
                  <c:v>0.54288156626912565</c:v>
                </c:pt>
                <c:pt idx="33076">
                  <c:v>0.54572721512580469</c:v>
                </c:pt>
                <c:pt idx="33077">
                  <c:v>0.54712192049429553</c:v>
                </c:pt>
                <c:pt idx="33078">
                  <c:v>0.54819044476854262</c:v>
                </c:pt>
                <c:pt idx="33079">
                  <c:v>0.54909400389167784</c:v>
                </c:pt>
                <c:pt idx="33080">
                  <c:v>0.54881656250117161</c:v>
                </c:pt>
                <c:pt idx="33081">
                  <c:v>0.54793924783389514</c:v>
                </c:pt>
                <c:pt idx="33082">
                  <c:v>0.54645831068186845</c:v>
                </c:pt>
                <c:pt idx="33083">
                  <c:v>0.54463244639569885</c:v>
                </c:pt>
                <c:pt idx="33084">
                  <c:v>0.54206798813750601</c:v>
                </c:pt>
                <c:pt idx="33085">
                  <c:v>0.54345519509003726</c:v>
                </c:pt>
                <c:pt idx="33086">
                  <c:v>0.54467743689145665</c:v>
                </c:pt>
                <c:pt idx="33087">
                  <c:v>0.54574596116570373</c:v>
                </c:pt>
                <c:pt idx="33088">
                  <c:v>0.54681448543995081</c:v>
                </c:pt>
                <c:pt idx="33089">
                  <c:v>0.54637207889833272</c:v>
                </c:pt>
                <c:pt idx="33090">
                  <c:v>0.54495112907398313</c:v>
                </c:pt>
                <c:pt idx="33091">
                  <c:v>0.5432902299389254</c:v>
                </c:pt>
                <c:pt idx="33092">
                  <c:v>0.54146436565275591</c:v>
                </c:pt>
                <c:pt idx="33093">
                  <c:v>0.54541603086348012</c:v>
                </c:pt>
                <c:pt idx="33094">
                  <c:v>0.54554725314277364</c:v>
                </c:pt>
                <c:pt idx="33095">
                  <c:v>0.54504485927347845</c:v>
                </c:pt>
                <c:pt idx="33096">
                  <c:v>0.54444498599670821</c:v>
                </c:pt>
                <c:pt idx="33097">
                  <c:v>0.54436625262913207</c:v>
                </c:pt>
                <c:pt idx="33098">
                  <c:v>0.54395758895933233</c:v>
                </c:pt>
                <c:pt idx="33099">
                  <c:v>0.54426502401367716</c:v>
                </c:pt>
                <c:pt idx="33100">
                  <c:v>0.54408131282266625</c:v>
                </c:pt>
                <c:pt idx="33101">
                  <c:v>0.54390135083963509</c:v>
                </c:pt>
                <c:pt idx="33102">
                  <c:v>0.5480592224892491</c:v>
                </c:pt>
                <c:pt idx="33103">
                  <c:v>0.54819044476854262</c:v>
                </c:pt>
                <c:pt idx="33104">
                  <c:v>0.54772554297904563</c:v>
                </c:pt>
                <c:pt idx="33105">
                  <c:v>0.54712941891025524</c:v>
                </c:pt>
                <c:pt idx="33106">
                  <c:v>0.54751183812419624</c:v>
                </c:pt>
                <c:pt idx="33107">
                  <c:v>0.54703193950278006</c:v>
                </c:pt>
                <c:pt idx="33108">
                  <c:v>0.54679573940005177</c:v>
                </c:pt>
                <c:pt idx="33109">
                  <c:v>0.54661202820904087</c:v>
                </c:pt>
                <c:pt idx="33110">
                  <c:v>0.54642831701802996</c:v>
                </c:pt>
                <c:pt idx="33111">
                  <c:v>0.55070241411501819</c:v>
                </c:pt>
                <c:pt idx="33112">
                  <c:v>0.55083363639431171</c:v>
                </c:pt>
                <c:pt idx="33113">
                  <c:v>0.55040997589259266</c:v>
                </c:pt>
                <c:pt idx="33114">
                  <c:v>0.55108858253693904</c:v>
                </c:pt>
                <c:pt idx="33115">
                  <c:v>0.55149349699875905</c:v>
                </c:pt>
                <c:pt idx="33116">
                  <c:v>0.55098360471350427</c:v>
                </c:pt>
                <c:pt idx="33117">
                  <c:v>0.55183842413290196</c:v>
                </c:pt>
                <c:pt idx="33118">
                  <c:v>0.55154598591047643</c:v>
                </c:pt>
                <c:pt idx="33119">
                  <c:v>0.55124979848007105</c:v>
                </c:pt>
                <c:pt idx="33120">
                  <c:v>0.55320688504553417</c:v>
                </c:pt>
                <c:pt idx="33121">
                  <c:v>0.55354431376371738</c:v>
                </c:pt>
                <c:pt idx="33122">
                  <c:v>0.55533643517806863</c:v>
                </c:pt>
                <c:pt idx="33123">
                  <c:v>0.55535518121796767</c:v>
                </c:pt>
                <c:pt idx="33124">
                  <c:v>0.5554414130015034</c:v>
                </c:pt>
                <c:pt idx="33125">
                  <c:v>0.55514897477907788</c:v>
                </c:pt>
                <c:pt idx="33126">
                  <c:v>0.55653993093958898</c:v>
                </c:pt>
                <c:pt idx="33127">
                  <c:v>0.55670864529868069</c:v>
                </c:pt>
                <c:pt idx="33128">
                  <c:v>0.55637871499645697</c:v>
                </c:pt>
                <c:pt idx="33129">
                  <c:v>0.52967685576421986</c:v>
                </c:pt>
                <c:pt idx="33130">
                  <c:v>0.53025048458513135</c:v>
                </c:pt>
                <c:pt idx="33131">
                  <c:v>0.53055042122351648</c:v>
                </c:pt>
                <c:pt idx="33132">
                  <c:v>0.53170892648927914</c:v>
                </c:pt>
                <c:pt idx="33133">
                  <c:v>0.53191888213614869</c:v>
                </c:pt>
                <c:pt idx="33134">
                  <c:v>0.53182890114463321</c:v>
                </c:pt>
                <c:pt idx="33135">
                  <c:v>0.53188513926433045</c:v>
                </c:pt>
                <c:pt idx="33136">
                  <c:v>0.53092534202149799</c:v>
                </c:pt>
                <c:pt idx="33137">
                  <c:v>0.52957937635674468</c:v>
                </c:pt>
                <c:pt idx="33138">
                  <c:v>0.52595764144824408</c:v>
                </c:pt>
                <c:pt idx="33139">
                  <c:v>0.52696242918683434</c:v>
                </c:pt>
                <c:pt idx="33140">
                  <c:v>0.52836463297128478</c:v>
                </c:pt>
                <c:pt idx="33141">
                  <c:v>0.52970684942805835</c:v>
                </c:pt>
                <c:pt idx="33142">
                  <c:v>0.52990930665896829</c:v>
                </c:pt>
                <c:pt idx="33143">
                  <c:v>0.52961311922856291</c:v>
                </c:pt>
                <c:pt idx="33144">
                  <c:v>0.5292831889263393</c:v>
                </c:pt>
                <c:pt idx="33145">
                  <c:v>0.52793722326158599</c:v>
                </c:pt>
                <c:pt idx="33146">
                  <c:v>0.52659500680481253</c:v>
                </c:pt>
                <c:pt idx="33147">
                  <c:v>0.5218860015821658</c:v>
                </c:pt>
                <c:pt idx="33148">
                  <c:v>0.52472790123086499</c:v>
                </c:pt>
                <c:pt idx="33149">
                  <c:v>0.52617509551107333</c:v>
                </c:pt>
                <c:pt idx="33150">
                  <c:v>0.52757729929552377</c:v>
                </c:pt>
                <c:pt idx="33151">
                  <c:v>0.5276935247428981</c:v>
                </c:pt>
                <c:pt idx="33152">
                  <c:v>0.52739358810451287</c:v>
                </c:pt>
                <c:pt idx="33153">
                  <c:v>0.52629881937440715</c:v>
                </c:pt>
                <c:pt idx="33154">
                  <c:v>0.52495285370965383</c:v>
                </c:pt>
                <c:pt idx="33155">
                  <c:v>0.52361063725288037</c:v>
                </c:pt>
                <c:pt idx="33156">
                  <c:v>0.51872916846316219</c:v>
                </c:pt>
                <c:pt idx="33157">
                  <c:v>0.52201722386145921</c:v>
                </c:pt>
                <c:pt idx="33158">
                  <c:v>0.52398930725884152</c:v>
                </c:pt>
                <c:pt idx="33159">
                  <c:v>0.52538776183531233</c:v>
                </c:pt>
                <c:pt idx="33160">
                  <c:v>0.5254777428268278</c:v>
                </c:pt>
                <c:pt idx="33161">
                  <c:v>0.52490036479793645</c:v>
                </c:pt>
                <c:pt idx="33162">
                  <c:v>0.52340443081399057</c:v>
                </c:pt>
                <c:pt idx="33163">
                  <c:v>0.52196848415772168</c:v>
                </c:pt>
                <c:pt idx="33164">
                  <c:v>0.52062251849296837</c:v>
                </c:pt>
                <c:pt idx="33165">
                  <c:v>0.51662961199446622</c:v>
                </c:pt>
                <c:pt idx="33166">
                  <c:v>0.51930654649205354</c:v>
                </c:pt>
                <c:pt idx="33167">
                  <c:v>0.52179976979863008</c:v>
                </c:pt>
                <c:pt idx="33168">
                  <c:v>0.52296202427237248</c:v>
                </c:pt>
                <c:pt idx="33169">
                  <c:v>0.52325821170277775</c:v>
                </c:pt>
                <c:pt idx="33170">
                  <c:v>0.5220922080210556</c:v>
                </c:pt>
                <c:pt idx="33171">
                  <c:v>0.52059252482912988</c:v>
                </c:pt>
                <c:pt idx="33172">
                  <c:v>0.51909284163720415</c:v>
                </c:pt>
                <c:pt idx="33173">
                  <c:v>0.51838799053699902</c:v>
                </c:pt>
                <c:pt idx="33174">
                  <c:v>0.52004514046407702</c:v>
                </c:pt>
                <c:pt idx="33175">
                  <c:v>0.52071624869246369</c:v>
                </c:pt>
                <c:pt idx="33176">
                  <c:v>0.52082872493185817</c:v>
                </c:pt>
                <c:pt idx="33177">
                  <c:v>0.52051379146155374</c:v>
                </c:pt>
                <c:pt idx="33178">
                  <c:v>0.52077998522812052</c:v>
                </c:pt>
                <c:pt idx="33179">
                  <c:v>0.52031883264660339</c:v>
                </c:pt>
                <c:pt idx="33180">
                  <c:v>0.5207087502765041</c:v>
                </c:pt>
                <c:pt idx="33181">
                  <c:v>0.5210986679064048</c:v>
                </c:pt>
                <c:pt idx="33182">
                  <c:v>0.5209149567153939</c:v>
                </c:pt>
                <c:pt idx="33183">
                  <c:v>0.52337068794217223</c:v>
                </c:pt>
                <c:pt idx="33184">
                  <c:v>0.52350191022146575</c:v>
                </c:pt>
                <c:pt idx="33185">
                  <c:v>0.5235131578454052</c:v>
                </c:pt>
                <c:pt idx="33186">
                  <c:v>0.52323946566287871</c:v>
                </c:pt>
                <c:pt idx="33187">
                  <c:v>0.52327320853469705</c:v>
                </c:pt>
                <c:pt idx="33188">
                  <c:v>0.52320572279106037</c:v>
                </c:pt>
                <c:pt idx="33189">
                  <c:v>0.52359938962894093</c:v>
                </c:pt>
                <c:pt idx="33190">
                  <c:v>0.52362563408479956</c:v>
                </c:pt>
                <c:pt idx="33191">
                  <c:v>0.52344567210176851</c:v>
                </c:pt>
                <c:pt idx="33192">
                  <c:v>0.52596888907218353</c:v>
                </c:pt>
                <c:pt idx="33193">
                  <c:v>0.52604387323177981</c:v>
                </c:pt>
                <c:pt idx="33194">
                  <c:v>0.52756980087956418</c:v>
                </c:pt>
                <c:pt idx="33195">
                  <c:v>0.52757355008754403</c:v>
                </c:pt>
                <c:pt idx="33196">
                  <c:v>0.52722112453744141</c:v>
                </c:pt>
                <c:pt idx="33197">
                  <c:v>0.52671123225218675</c:v>
                </c:pt>
                <c:pt idx="33198">
                  <c:v>0.52634006066218508</c:v>
                </c:pt>
                <c:pt idx="33199">
                  <c:v>0.52615634947117418</c:v>
                </c:pt>
                <c:pt idx="33200">
                  <c:v>0.52613385422329528</c:v>
                </c:pt>
                <c:pt idx="33201">
                  <c:v>0.52808719158077855</c:v>
                </c:pt>
                <c:pt idx="33202">
                  <c:v>0.52894950941613583</c:v>
                </c:pt>
                <c:pt idx="33203">
                  <c:v>0.53475328336888828</c:v>
                </c:pt>
                <c:pt idx="33204">
                  <c:v>0.53397719731706672</c:v>
                </c:pt>
                <c:pt idx="33205">
                  <c:v>0.5312927644035198</c:v>
                </c:pt>
                <c:pt idx="33206">
                  <c:v>0.5306591482549311</c:v>
                </c:pt>
                <c:pt idx="33207">
                  <c:v>0.53098158014119512</c:v>
                </c:pt>
                <c:pt idx="33208">
                  <c:v>0.53108655796463</c:v>
                </c:pt>
                <c:pt idx="33209">
                  <c:v>0.53073413241452738</c:v>
                </c:pt>
                <c:pt idx="33210">
                  <c:v>0.50526201339966936</c:v>
                </c:pt>
                <c:pt idx="33211">
                  <c:v>0.50600060737169272</c:v>
                </c:pt>
                <c:pt idx="33212">
                  <c:v>0.50741405878008272</c:v>
                </c:pt>
                <c:pt idx="33213">
                  <c:v>0.50787146215362</c:v>
                </c:pt>
                <c:pt idx="33214">
                  <c:v>0.50808141780048965</c:v>
                </c:pt>
                <c:pt idx="33215">
                  <c:v>0.50820889087180332</c:v>
                </c:pt>
                <c:pt idx="33216">
                  <c:v>0.50764276046685142</c:v>
                </c:pt>
                <c:pt idx="33217">
                  <c:v>0.5062967948020981</c:v>
                </c:pt>
                <c:pt idx="33218">
                  <c:v>0.50495457834532453</c:v>
                </c:pt>
                <c:pt idx="33219">
                  <c:v>0.50119037353359108</c:v>
                </c:pt>
                <c:pt idx="33220">
                  <c:v>0.5032861807943072</c:v>
                </c:pt>
                <c:pt idx="33221">
                  <c:v>0.50522452131987117</c:v>
                </c:pt>
                <c:pt idx="33222">
                  <c:v>0.5058693850923992</c:v>
                </c:pt>
                <c:pt idx="33223">
                  <c:v>0.50607934073926886</c:v>
                </c:pt>
                <c:pt idx="33224">
                  <c:v>0.50599310895573313</c:v>
                </c:pt>
                <c:pt idx="33225">
                  <c:v>0.50474087349047514</c:v>
                </c:pt>
                <c:pt idx="33226">
                  <c:v>0.50331242525016595</c:v>
                </c:pt>
                <c:pt idx="33227">
                  <c:v>0.50196645958541253</c:v>
                </c:pt>
                <c:pt idx="33228">
                  <c:v>0.4972911972345842</c:v>
                </c:pt>
                <c:pt idx="33229">
                  <c:v>0.50057550342490154</c:v>
                </c:pt>
                <c:pt idx="33230">
                  <c:v>0.50303873306763947</c:v>
                </c:pt>
                <c:pt idx="33231">
                  <c:v>0.50387105723915826</c:v>
                </c:pt>
                <c:pt idx="33232">
                  <c:v>0.50407351447006821</c:v>
                </c:pt>
                <c:pt idx="33233">
                  <c:v>0.50342865069754017</c:v>
                </c:pt>
                <c:pt idx="33234">
                  <c:v>0.5019327167135943</c:v>
                </c:pt>
                <c:pt idx="33235">
                  <c:v>0.50043303352166857</c:v>
                </c:pt>
                <c:pt idx="33236">
                  <c:v>0.49898209003348043</c:v>
                </c:pt>
                <c:pt idx="33237">
                  <c:v>0.49458051986517848</c:v>
                </c:pt>
                <c:pt idx="33238">
                  <c:v>0.49786482605549576</c:v>
                </c:pt>
                <c:pt idx="33239">
                  <c:v>0.50084919560742791</c:v>
                </c:pt>
                <c:pt idx="33240">
                  <c:v>0.50186898017793746</c:v>
                </c:pt>
                <c:pt idx="33241">
                  <c:v>0.50185773255399801</c:v>
                </c:pt>
                <c:pt idx="33242">
                  <c:v>0.50062049392065922</c:v>
                </c:pt>
                <c:pt idx="33243">
                  <c:v>0.49912081072873354</c:v>
                </c:pt>
                <c:pt idx="33244">
                  <c:v>0.49762112753680787</c:v>
                </c:pt>
                <c:pt idx="33245">
                  <c:v>0.49612144434488215</c:v>
                </c:pt>
                <c:pt idx="33246">
                  <c:v>0.49186984249577276</c:v>
                </c:pt>
                <c:pt idx="33247">
                  <c:v>0.49515414868609009</c:v>
                </c:pt>
                <c:pt idx="33248">
                  <c:v>0.49843845487640737</c:v>
                </c:pt>
                <c:pt idx="33249">
                  <c:v>0.49986690311671661</c:v>
                </c:pt>
                <c:pt idx="33250">
                  <c:v>0.49930827112772425</c:v>
                </c:pt>
                <c:pt idx="33251">
                  <c:v>0.49780858793579857</c:v>
                </c:pt>
                <c:pt idx="33252">
                  <c:v>0.49630890474387285</c:v>
                </c:pt>
                <c:pt idx="33253">
                  <c:v>0.49481297075992697</c:v>
                </c:pt>
                <c:pt idx="33254">
                  <c:v>0.49496668828709933</c:v>
                </c:pt>
                <c:pt idx="33255">
                  <c:v>0.49461051352901697</c:v>
                </c:pt>
                <c:pt idx="33256">
                  <c:v>0.49527787254942396</c:v>
                </c:pt>
                <c:pt idx="33257">
                  <c:v>0.49594898077781069</c:v>
                </c:pt>
                <c:pt idx="33258">
                  <c:v>0.49772235615226285</c:v>
                </c:pt>
                <c:pt idx="33259">
                  <c:v>0.4965001143508434</c:v>
                </c:pt>
                <c:pt idx="33260">
                  <c:v>0.49667632712589466</c:v>
                </c:pt>
                <c:pt idx="33261">
                  <c:v>0.49706999396377516</c:v>
                </c:pt>
                <c:pt idx="33262">
                  <c:v>0.49745991159367586</c:v>
                </c:pt>
                <c:pt idx="33263">
                  <c:v>0.49785357843155631</c:v>
                </c:pt>
                <c:pt idx="33264">
                  <c:v>0.49802604199862777</c:v>
                </c:pt>
                <c:pt idx="33265">
                  <c:v>0.49869340101903475</c:v>
                </c:pt>
                <c:pt idx="33266">
                  <c:v>0.49888086141802546</c:v>
                </c:pt>
                <c:pt idx="33267">
                  <c:v>0.49951447756661405</c:v>
                </c:pt>
                <c:pt idx="33268">
                  <c:v>0.49916955043247113</c:v>
                </c:pt>
                <c:pt idx="33269">
                  <c:v>0.49956321727035163</c:v>
                </c:pt>
                <c:pt idx="33270">
                  <c:v>0.49995688410823214</c:v>
                </c:pt>
                <c:pt idx="33271">
                  <c:v>0.50035055094611258</c:v>
                </c:pt>
                <c:pt idx="33272">
                  <c:v>0.50045927797752721</c:v>
                </c:pt>
                <c:pt idx="33273">
                  <c:v>0.50084919560742791</c:v>
                </c:pt>
                <c:pt idx="33274">
                  <c:v>0.50092417976702419</c:v>
                </c:pt>
                <c:pt idx="33275">
                  <c:v>0.50363110792845012</c:v>
                </c:pt>
                <c:pt idx="33276">
                  <c:v>0.50532949914330594</c:v>
                </c:pt>
                <c:pt idx="33277">
                  <c:v>0.50295250128410374</c:v>
                </c:pt>
                <c:pt idx="33278">
                  <c:v>0.50245010741480867</c:v>
                </c:pt>
                <c:pt idx="33279">
                  <c:v>0.50284377425268911</c:v>
                </c:pt>
                <c:pt idx="33280">
                  <c:v>0.50316995534693298</c:v>
                </c:pt>
                <c:pt idx="33281">
                  <c:v>0.50298999336390182</c:v>
                </c:pt>
                <c:pt idx="33282">
                  <c:v>0.50296749811602304</c:v>
                </c:pt>
                <c:pt idx="33283">
                  <c:v>0.50435845427653403</c:v>
                </c:pt>
                <c:pt idx="33284">
                  <c:v>0.5099035328786794</c:v>
                </c:pt>
                <c:pt idx="33285">
                  <c:v>0.51022596476494342</c:v>
                </c:pt>
                <c:pt idx="33286">
                  <c:v>0.50852382434210774</c:v>
                </c:pt>
                <c:pt idx="33287">
                  <c:v>0.50639052500159343</c:v>
                </c:pt>
                <c:pt idx="33288">
                  <c:v>0.50588063271633865</c:v>
                </c:pt>
                <c:pt idx="33289">
                  <c:v>0.5057006707333076</c:v>
                </c:pt>
                <c:pt idx="33290">
                  <c:v>0.50632678846593659</c:v>
                </c:pt>
                <c:pt idx="33291">
                  <c:v>0.48049099627703645</c:v>
                </c:pt>
                <c:pt idx="33292">
                  <c:v>0.48184820956572921</c:v>
                </c:pt>
                <c:pt idx="33293">
                  <c:v>0.48382779137907117</c:v>
                </c:pt>
                <c:pt idx="33294">
                  <c:v>0.48399275653018298</c:v>
                </c:pt>
                <c:pt idx="33295">
                  <c:v>0.48388028029078856</c:v>
                </c:pt>
                <c:pt idx="33296">
                  <c:v>0.48377155325937393</c:v>
                </c:pt>
                <c:pt idx="33297">
                  <c:v>0.4830966958230074</c:v>
                </c:pt>
                <c:pt idx="33298">
                  <c:v>0.48176947619815313</c:v>
                </c:pt>
                <c:pt idx="33299">
                  <c:v>0.48032603112592465</c:v>
                </c:pt>
                <c:pt idx="33300">
                  <c:v>0.47641935641095817</c:v>
                </c:pt>
                <c:pt idx="33301">
                  <c:v>0.47913753219632355</c:v>
                </c:pt>
                <c:pt idx="33302">
                  <c:v>0.48152952688744505</c:v>
                </c:pt>
                <c:pt idx="33303">
                  <c:v>0.48142079985603042</c:v>
                </c:pt>
                <c:pt idx="33304">
                  <c:v>0.481308323616636</c:v>
                </c:pt>
                <c:pt idx="33305">
                  <c:v>0.48101588539421047</c:v>
                </c:pt>
                <c:pt idx="33306">
                  <c:v>0.48019480884663113</c:v>
                </c:pt>
                <c:pt idx="33307">
                  <c:v>0.47896131942127224</c:v>
                </c:pt>
                <c:pt idx="33308">
                  <c:v>0.47746163622934656</c:v>
                </c:pt>
                <c:pt idx="33309">
                  <c:v>0.47313879942862069</c:v>
                </c:pt>
                <c:pt idx="33310">
                  <c:v>0.47642685482691782</c:v>
                </c:pt>
                <c:pt idx="33311">
                  <c:v>0.47900256070905023</c:v>
                </c:pt>
                <c:pt idx="33312">
                  <c:v>0.47884884318187781</c:v>
                </c:pt>
                <c:pt idx="33313">
                  <c:v>0.47873636694248339</c:v>
                </c:pt>
                <c:pt idx="33314">
                  <c:v>0.47811399841783425</c:v>
                </c:pt>
                <c:pt idx="33315">
                  <c:v>0.4772929218702549</c:v>
                </c:pt>
                <c:pt idx="33316">
                  <c:v>0.47614941343641154</c:v>
                </c:pt>
                <c:pt idx="33317">
                  <c:v>0.47464973024448587</c:v>
                </c:pt>
                <c:pt idx="33318">
                  <c:v>0.47042812205921497</c:v>
                </c:pt>
                <c:pt idx="33319">
                  <c:v>0.4737161774575121</c:v>
                </c:pt>
                <c:pt idx="33320">
                  <c:v>0.47657307393813059</c:v>
                </c:pt>
                <c:pt idx="33321">
                  <c:v>0.47627688650772526</c:v>
                </c:pt>
                <c:pt idx="33322">
                  <c:v>0.47603318798903732</c:v>
                </c:pt>
                <c:pt idx="33323">
                  <c:v>0.47521211144145797</c:v>
                </c:pt>
                <c:pt idx="33324">
                  <c:v>0.47439103489387868</c:v>
                </c:pt>
                <c:pt idx="33325">
                  <c:v>0.4733412566595307</c:v>
                </c:pt>
                <c:pt idx="33326">
                  <c:v>0.47184157346760497</c:v>
                </c:pt>
                <c:pt idx="33327">
                  <c:v>0.4677174446898093</c:v>
                </c:pt>
                <c:pt idx="33328">
                  <c:v>0.47100175088012658</c:v>
                </c:pt>
                <c:pt idx="33329">
                  <c:v>0.47413983795923109</c:v>
                </c:pt>
                <c:pt idx="33330">
                  <c:v>0.47370492983357265</c:v>
                </c:pt>
                <c:pt idx="33331">
                  <c:v>0.4731313010126611</c:v>
                </c:pt>
                <c:pt idx="33332">
                  <c:v>0.47231022446508175</c:v>
                </c:pt>
                <c:pt idx="33333">
                  <c:v>0.4714891479175024</c:v>
                </c:pt>
                <c:pt idx="33334">
                  <c:v>0.47093426513648989</c:v>
                </c:pt>
                <c:pt idx="33335">
                  <c:v>0.4713241827663906</c:v>
                </c:pt>
                <c:pt idx="33336">
                  <c:v>0.46917213738597724</c:v>
                </c:pt>
                <c:pt idx="33337">
                  <c:v>0.46984324561436397</c:v>
                </c:pt>
                <c:pt idx="33338">
                  <c:v>0.47157912890901799</c:v>
                </c:pt>
                <c:pt idx="33339">
                  <c:v>0.47117796365517783</c:v>
                </c:pt>
                <c:pt idx="33340">
                  <c:v>0.47122295415093562</c:v>
                </c:pt>
                <c:pt idx="33341">
                  <c:v>0.47205527832245436</c:v>
                </c:pt>
                <c:pt idx="33342">
                  <c:v>0.4731350502206409</c:v>
                </c:pt>
                <c:pt idx="33343">
                  <c:v>0.47382115528094693</c:v>
                </c:pt>
                <c:pt idx="33344">
                  <c:v>0.47421482211882737</c:v>
                </c:pt>
                <c:pt idx="33345">
                  <c:v>0.4723214720890212</c:v>
                </c:pt>
                <c:pt idx="33346">
                  <c:v>0.47289135170195296</c:v>
                </c:pt>
                <c:pt idx="33347">
                  <c:v>0.47333375824357105</c:v>
                </c:pt>
                <c:pt idx="33348">
                  <c:v>0.47330751378771235</c:v>
                </c:pt>
                <c:pt idx="33349">
                  <c:v>0.4741135935033724</c:v>
                </c:pt>
                <c:pt idx="33350">
                  <c:v>0.47519711460953873</c:v>
                </c:pt>
                <c:pt idx="33351">
                  <c:v>0.47627688650772526</c:v>
                </c:pt>
                <c:pt idx="33352">
                  <c:v>0.4767080454254039</c:v>
                </c:pt>
                <c:pt idx="33353">
                  <c:v>0.47710171226328441</c:v>
                </c:pt>
                <c:pt idx="33354">
                  <c:v>0.47515212411378094</c:v>
                </c:pt>
                <c:pt idx="33355">
                  <c:v>0.4757182545187329</c:v>
                </c:pt>
                <c:pt idx="33356">
                  <c:v>0.47681302324883867</c:v>
                </c:pt>
                <c:pt idx="33357">
                  <c:v>0.4771317059271229</c:v>
                </c:pt>
                <c:pt idx="33358">
                  <c:v>0.47754411880490244</c:v>
                </c:pt>
                <c:pt idx="33359">
                  <c:v>0.47833895089662309</c:v>
                </c:pt>
                <c:pt idx="33360">
                  <c:v>0.47920126873198038</c:v>
                </c:pt>
                <c:pt idx="33361">
                  <c:v>0.47959493556986088</c:v>
                </c:pt>
                <c:pt idx="33362">
                  <c:v>0.47998860240774138</c:v>
                </c:pt>
                <c:pt idx="33363">
                  <c:v>0.47784780465126742</c:v>
                </c:pt>
                <c:pt idx="33364">
                  <c:v>0.47976364992895248</c:v>
                </c:pt>
                <c:pt idx="33365">
                  <c:v>0.48088091390693716</c:v>
                </c:pt>
                <c:pt idx="33366">
                  <c:v>0.48119959658522138</c:v>
                </c:pt>
                <c:pt idx="33367">
                  <c:v>0.4815220284714854</c:v>
                </c:pt>
                <c:pt idx="33368">
                  <c:v>0.48184071114976962</c:v>
                </c:pt>
                <c:pt idx="33369">
                  <c:v>0.48208815887643736</c:v>
                </c:pt>
                <c:pt idx="33370">
                  <c:v>0.48248182571431786</c:v>
                </c:pt>
                <c:pt idx="33371">
                  <c:v>0.48295047671179464</c:v>
                </c:pt>
                <c:pt idx="33372">
                  <c:v>0.45465895329611622</c:v>
                </c:pt>
                <c:pt idx="33373">
                  <c:v>0.45498513439036004</c:v>
                </c:pt>
                <c:pt idx="33374">
                  <c:v>0.45435151824177145</c:v>
                </c:pt>
                <c:pt idx="33375">
                  <c:v>0.45423904200237702</c:v>
                </c:pt>
                <c:pt idx="33376">
                  <c:v>0.4541303149709624</c:v>
                </c:pt>
                <c:pt idx="33377">
                  <c:v>0.45402158793954778</c:v>
                </c:pt>
                <c:pt idx="33378">
                  <c:v>0.45326049871964547</c:v>
                </c:pt>
                <c:pt idx="33379">
                  <c:v>0.45243942217206617</c:v>
                </c:pt>
                <c:pt idx="33380">
                  <c:v>0.45148337413721351</c:v>
                </c:pt>
                <c:pt idx="33381">
                  <c:v>0.45170082820004276</c:v>
                </c:pt>
                <c:pt idx="33382">
                  <c:v>0.4525518984114606</c:v>
                </c:pt>
                <c:pt idx="33383">
                  <c:v>0.4519220314708518</c:v>
                </c:pt>
                <c:pt idx="33384">
                  <c:v>0.45166708532822442</c:v>
                </c:pt>
                <c:pt idx="33385">
                  <c:v>0.45155835829680979</c:v>
                </c:pt>
                <c:pt idx="33386">
                  <c:v>0.45118343749882839</c:v>
                </c:pt>
                <c:pt idx="33387">
                  <c:v>0.45036236095124904</c:v>
                </c:pt>
                <c:pt idx="33388">
                  <c:v>0.44954128440366975</c:v>
                </c:pt>
                <c:pt idx="33389">
                  <c:v>0.4487202078560904</c:v>
                </c:pt>
                <c:pt idx="33390">
                  <c:v>0.44899015083063704</c:v>
                </c:pt>
                <c:pt idx="33391">
                  <c:v>0.45012241164054095</c:v>
                </c:pt>
                <c:pt idx="33392">
                  <c:v>0.44948879549195231</c:v>
                </c:pt>
                <c:pt idx="33393">
                  <c:v>0.44909512865407181</c:v>
                </c:pt>
                <c:pt idx="33394">
                  <c:v>0.44898640162265724</c:v>
                </c:pt>
                <c:pt idx="33395">
                  <c:v>0.44828155052245211</c:v>
                </c:pt>
                <c:pt idx="33396">
                  <c:v>0.44746047397487282</c:v>
                </c:pt>
                <c:pt idx="33397">
                  <c:v>0.44663939742729347</c:v>
                </c:pt>
                <c:pt idx="33398">
                  <c:v>0.44581832087971418</c:v>
                </c:pt>
                <c:pt idx="33399">
                  <c:v>0.44627947346123131</c:v>
                </c:pt>
                <c:pt idx="33400">
                  <c:v>0.44768917566164146</c:v>
                </c:pt>
                <c:pt idx="33401">
                  <c:v>0.44705930872103267</c:v>
                </c:pt>
                <c:pt idx="33402">
                  <c:v>0.44652317197991925</c:v>
                </c:pt>
                <c:pt idx="33403">
                  <c:v>0.44620074009365523</c:v>
                </c:pt>
                <c:pt idx="33404">
                  <c:v>0.44537966354607589</c:v>
                </c:pt>
                <c:pt idx="33405">
                  <c:v>0.44455858699849654</c:v>
                </c:pt>
                <c:pt idx="33406">
                  <c:v>0.44373751045091725</c:v>
                </c:pt>
                <c:pt idx="33407">
                  <c:v>0.44301016410283328</c:v>
                </c:pt>
                <c:pt idx="33408">
                  <c:v>0.44356504688384579</c:v>
                </c:pt>
                <c:pt idx="33409">
                  <c:v>0.44525968889072182</c:v>
                </c:pt>
                <c:pt idx="33410">
                  <c:v>0.44462607274213323</c:v>
                </c:pt>
                <c:pt idx="33411">
                  <c:v>0.44399620580152444</c:v>
                </c:pt>
                <c:pt idx="33412">
                  <c:v>0.4433325959890973</c:v>
                </c:pt>
                <c:pt idx="33413">
                  <c:v>0.44337758648485509</c:v>
                </c:pt>
                <c:pt idx="33414">
                  <c:v>0.44342632618859268</c:v>
                </c:pt>
                <c:pt idx="33415">
                  <c:v>0.44347131668435041</c:v>
                </c:pt>
                <c:pt idx="33416">
                  <c:v>0.44381624381849333</c:v>
                </c:pt>
                <c:pt idx="33417">
                  <c:v>0.44368877074717966</c:v>
                </c:pt>
                <c:pt idx="33418">
                  <c:v>0.44368877074717966</c:v>
                </c:pt>
                <c:pt idx="33419">
                  <c:v>0.44357254529980544</c:v>
                </c:pt>
                <c:pt idx="33420">
                  <c:v>0.44358379292374484</c:v>
                </c:pt>
                <c:pt idx="33421">
                  <c:v>0.44383873906637222</c:v>
                </c:pt>
                <c:pt idx="33422">
                  <c:v>0.44388747877010981</c:v>
                </c:pt>
                <c:pt idx="33423">
                  <c:v>0.44479478710122489</c:v>
                </c:pt>
                <c:pt idx="33424">
                  <c:v>0.44587830820739122</c:v>
                </c:pt>
                <c:pt idx="33425">
                  <c:v>0.44695808010557769</c:v>
                </c:pt>
                <c:pt idx="33426">
                  <c:v>0.4465156735639596</c:v>
                </c:pt>
                <c:pt idx="33427">
                  <c:v>0.44627572425325152</c:v>
                </c:pt>
                <c:pt idx="33428">
                  <c:v>0.4453534190902172</c:v>
                </c:pt>
                <c:pt idx="33429">
                  <c:v>0.44500474274809448</c:v>
                </c:pt>
                <c:pt idx="33430">
                  <c:v>0.44585206375153247</c:v>
                </c:pt>
                <c:pt idx="33431">
                  <c:v>0.44685310228214292</c:v>
                </c:pt>
                <c:pt idx="33432">
                  <c:v>0.4479366233883092</c:v>
                </c:pt>
                <c:pt idx="33433">
                  <c:v>0.44902014449447553</c:v>
                </c:pt>
                <c:pt idx="33434">
                  <c:v>0.45009991639266206</c:v>
                </c:pt>
                <c:pt idx="33435">
                  <c:v>0.4493463255887194</c:v>
                </c:pt>
                <c:pt idx="33436">
                  <c:v>0.44885892855134352</c:v>
                </c:pt>
                <c:pt idx="33437">
                  <c:v>0.44841277280174563</c:v>
                </c:pt>
                <c:pt idx="33438">
                  <c:v>0.44882893488750503</c:v>
                </c:pt>
                <c:pt idx="33439">
                  <c:v>0.44924134776528457</c:v>
                </c:pt>
                <c:pt idx="33440">
                  <c:v>0.45005492589690427</c:v>
                </c:pt>
                <c:pt idx="33441">
                  <c:v>0.45107845967539356</c:v>
                </c:pt>
                <c:pt idx="33442">
                  <c:v>0.45216198078155989</c:v>
                </c:pt>
                <c:pt idx="33443">
                  <c:v>0.45324175267974642</c:v>
                </c:pt>
                <c:pt idx="33444">
                  <c:v>0.45217697761347914</c:v>
                </c:pt>
                <c:pt idx="33445">
                  <c:v>0.45182080285539677</c:v>
                </c:pt>
                <c:pt idx="33446">
                  <c:v>0.45223696494115617</c:v>
                </c:pt>
                <c:pt idx="33447">
                  <c:v>0.45264937781893577</c:v>
                </c:pt>
                <c:pt idx="33448">
                  <c:v>0.45306553990469511</c:v>
                </c:pt>
                <c:pt idx="33449">
                  <c:v>0.45347795278247471</c:v>
                </c:pt>
                <c:pt idx="33450">
                  <c:v>0.45426153725025586</c:v>
                </c:pt>
                <c:pt idx="33451">
                  <c:v>0.45530381706864426</c:v>
                </c:pt>
                <c:pt idx="33452">
                  <c:v>0.45607990312046581</c:v>
                </c:pt>
                <c:pt idx="33453">
                  <c:v>0.42215332011112655</c:v>
                </c:pt>
                <c:pt idx="33454">
                  <c:v>0.42402792410103368</c:v>
                </c:pt>
                <c:pt idx="33455">
                  <c:v>0.42484150223265338</c:v>
                </c:pt>
                <c:pt idx="33456">
                  <c:v>0.42448907668255081</c:v>
                </c:pt>
                <c:pt idx="33457">
                  <c:v>0.42438034965113619</c:v>
                </c:pt>
                <c:pt idx="33458">
                  <c:v>0.42424912737184267</c:v>
                </c:pt>
                <c:pt idx="33459">
                  <c:v>0.42342805082426338</c:v>
                </c:pt>
                <c:pt idx="33460">
                  <c:v>0.42251699328516851</c:v>
                </c:pt>
                <c:pt idx="33461">
                  <c:v>0.42141472613910314</c:v>
                </c:pt>
                <c:pt idx="33462">
                  <c:v>0.42252449170112816</c:v>
                </c:pt>
                <c:pt idx="33463">
                  <c:v>0.42304188240234253</c:v>
                </c:pt>
                <c:pt idx="33464">
                  <c:v>0.42240826625375388</c:v>
                </c:pt>
                <c:pt idx="33465">
                  <c:v>0.42191712000839821</c:v>
                </c:pt>
                <c:pt idx="33466">
                  <c:v>0.42180839297698364</c:v>
                </c:pt>
                <c:pt idx="33467">
                  <c:v>0.42134724039546645</c:v>
                </c:pt>
                <c:pt idx="33468">
                  <c:v>0.42052616384788716</c:v>
                </c:pt>
                <c:pt idx="33469">
                  <c:v>0.41970508730030781</c:v>
                </c:pt>
                <c:pt idx="33470">
                  <c:v>0.41888401075272846</c:v>
                </c:pt>
                <c:pt idx="33471">
                  <c:v>0.42124226257203168</c:v>
                </c:pt>
                <c:pt idx="33472">
                  <c:v>0.42060864642344303</c:v>
                </c:pt>
                <c:pt idx="33473">
                  <c:v>0.41997877948283424</c:v>
                </c:pt>
                <c:pt idx="33474">
                  <c:v>0.41934516333424565</c:v>
                </c:pt>
                <c:pt idx="33475">
                  <c:v>0.41923643630283103</c:v>
                </c:pt>
                <c:pt idx="33476">
                  <c:v>0.41844535341909023</c:v>
                </c:pt>
                <c:pt idx="33477">
                  <c:v>0.41762427687151088</c:v>
                </c:pt>
                <c:pt idx="33478">
                  <c:v>0.41680320032393159</c:v>
                </c:pt>
                <c:pt idx="33479">
                  <c:v>0.41598587298433204</c:v>
                </c:pt>
                <c:pt idx="33480">
                  <c:v>0.41880902659313218</c:v>
                </c:pt>
                <c:pt idx="33481">
                  <c:v>0.41817915965252339</c:v>
                </c:pt>
                <c:pt idx="33482">
                  <c:v>0.4175455435039348</c:v>
                </c:pt>
                <c:pt idx="33483">
                  <c:v>0.41691192735534616</c:v>
                </c:pt>
                <c:pt idx="33484">
                  <c:v>0.41636829219827309</c:v>
                </c:pt>
                <c:pt idx="33485">
                  <c:v>0.4155472156506938</c:v>
                </c:pt>
                <c:pt idx="33486">
                  <c:v>0.41553596802675435</c:v>
                </c:pt>
                <c:pt idx="33487">
                  <c:v>0.41558095852251214</c:v>
                </c:pt>
                <c:pt idx="33488">
                  <c:v>0.41562969822624968</c:v>
                </c:pt>
                <c:pt idx="33489">
                  <c:v>0.41637953982221254</c:v>
                </c:pt>
                <c:pt idx="33490">
                  <c:v>0.41574592367362395</c:v>
                </c:pt>
                <c:pt idx="33491">
                  <c:v>0.41574967288160375</c:v>
                </c:pt>
                <c:pt idx="33492">
                  <c:v>0.4157571712975634</c:v>
                </c:pt>
                <c:pt idx="33493">
                  <c:v>0.4159483809045339</c:v>
                </c:pt>
                <c:pt idx="33494">
                  <c:v>0.41599712060827149</c:v>
                </c:pt>
                <c:pt idx="33495">
                  <c:v>0.41604211110402928</c:v>
                </c:pt>
                <c:pt idx="33496">
                  <c:v>0.41609085080776687</c:v>
                </c:pt>
                <c:pt idx="33497">
                  <c:v>0.41613584130352466</c:v>
                </c:pt>
                <c:pt idx="33498">
                  <c:v>0.41663073675686013</c:v>
                </c:pt>
                <c:pt idx="33499">
                  <c:v>0.41597462536039259</c:v>
                </c:pt>
                <c:pt idx="33500">
                  <c:v>0.41598212377635224</c:v>
                </c:pt>
                <c:pt idx="33501">
                  <c:v>0.41598962219231189</c:v>
                </c:pt>
                <c:pt idx="33502">
                  <c:v>0.41627456199877777</c:v>
                </c:pt>
                <c:pt idx="33503">
                  <c:v>0.41650326368554641</c:v>
                </c:pt>
                <c:pt idx="33504">
                  <c:v>0.416552003389284</c:v>
                </c:pt>
                <c:pt idx="33505">
                  <c:v>0.41753429587999535</c:v>
                </c:pt>
                <c:pt idx="33506">
                  <c:v>0.41861781698616168</c:v>
                </c:pt>
                <c:pt idx="33507">
                  <c:v>0.41921769026293193</c:v>
                </c:pt>
                <c:pt idx="33508">
                  <c:v>0.41829538509989767</c:v>
                </c:pt>
                <c:pt idx="33509">
                  <c:v>0.41737682914484314</c:v>
                </c:pt>
                <c:pt idx="33510">
                  <c:v>0.41670197170847656</c:v>
                </c:pt>
                <c:pt idx="33511">
                  <c:v>0.41762052766353108</c:v>
                </c:pt>
                <c:pt idx="33512">
                  <c:v>0.41858032490636354</c:v>
                </c:pt>
                <c:pt idx="33513">
                  <c:v>0.41959636026889319</c:v>
                </c:pt>
                <c:pt idx="33514">
                  <c:v>0.42067613216707972</c:v>
                </c:pt>
                <c:pt idx="33515">
                  <c:v>0.42175965327324605</c:v>
                </c:pt>
                <c:pt idx="33516">
                  <c:v>0.42180089456102399</c:v>
                </c:pt>
                <c:pt idx="33517">
                  <c:v>0.42088233860596946</c:v>
                </c:pt>
                <c:pt idx="33518">
                  <c:v>0.42011000176212776</c:v>
                </c:pt>
                <c:pt idx="33519">
                  <c:v>0.4205224146399073</c:v>
                </c:pt>
                <c:pt idx="33520">
                  <c:v>0.4209385767256667</c:v>
                </c:pt>
                <c:pt idx="33521">
                  <c:v>0.42182713901688268</c:v>
                </c:pt>
                <c:pt idx="33522">
                  <c:v>0.42278318705173534</c:v>
                </c:pt>
                <c:pt idx="33523">
                  <c:v>0.42381796845416408</c:v>
                </c:pt>
                <c:pt idx="33524">
                  <c:v>0.42490148956033036</c:v>
                </c:pt>
                <c:pt idx="33525">
                  <c:v>0.42438784806709584</c:v>
                </c:pt>
                <c:pt idx="33526">
                  <c:v>0.42351803181577891</c:v>
                </c:pt>
                <c:pt idx="33527">
                  <c:v>0.42393044469355851</c:v>
                </c:pt>
                <c:pt idx="33528">
                  <c:v>0.42434660677931785</c:v>
                </c:pt>
                <c:pt idx="33529">
                  <c:v>0.42476276886507724</c:v>
                </c:pt>
                <c:pt idx="33530">
                  <c:v>0.42517518174285684</c:v>
                </c:pt>
                <c:pt idx="33531">
                  <c:v>0.42603000116225448</c:v>
                </c:pt>
                <c:pt idx="33532">
                  <c:v>0.42698979840508694</c:v>
                </c:pt>
                <c:pt idx="33533">
                  <c:v>0.4277396400010498</c:v>
                </c:pt>
                <c:pt idx="33534">
                  <c:v>0.39046501426573638</c:v>
                </c:pt>
                <c:pt idx="33535">
                  <c:v>0.39233961825564351</c:v>
                </c:pt>
                <c:pt idx="33536">
                  <c:v>0.39421422224555064</c:v>
                </c:pt>
                <c:pt idx="33537">
                  <c:v>0.3947391113627246</c:v>
                </c:pt>
                <c:pt idx="33538">
                  <c:v>0.39462663512333018</c:v>
                </c:pt>
                <c:pt idx="33539">
                  <c:v>0.39441667947646059</c:v>
                </c:pt>
                <c:pt idx="33540">
                  <c:v>0.3935506124331235</c:v>
                </c:pt>
                <c:pt idx="33541">
                  <c:v>0.39244834528705813</c:v>
                </c:pt>
                <c:pt idx="33542">
                  <c:v>0.3913460781409927</c:v>
                </c:pt>
                <c:pt idx="33543">
                  <c:v>0.39083618585573798</c:v>
                </c:pt>
                <c:pt idx="33544">
                  <c:v>0.39271078984564511</c:v>
                </c:pt>
                <c:pt idx="33545">
                  <c:v>0.39289450103665602</c:v>
                </c:pt>
                <c:pt idx="33546">
                  <c:v>0.39226463409604723</c:v>
                </c:pt>
                <c:pt idx="33547">
                  <c:v>0.39205467844917763</c:v>
                </c:pt>
                <c:pt idx="33548">
                  <c:v>0.39151479250008436</c:v>
                </c:pt>
                <c:pt idx="33549">
                  <c:v>0.39069371595250502</c:v>
                </c:pt>
                <c:pt idx="33550">
                  <c:v>0.38987263940492572</c:v>
                </c:pt>
                <c:pt idx="33551">
                  <c:v>0.38890909295411347</c:v>
                </c:pt>
                <c:pt idx="33552">
                  <c:v>0.39120735744573959</c:v>
                </c:pt>
                <c:pt idx="33553">
                  <c:v>0.39109488120634517</c:v>
                </c:pt>
                <c:pt idx="33554">
                  <c:v>0.39046501426573638</c:v>
                </c:pt>
                <c:pt idx="33555">
                  <c:v>0.38983139811714773</c:v>
                </c:pt>
                <c:pt idx="33556">
                  <c:v>0.38943398207128743</c:v>
                </c:pt>
                <c:pt idx="33557">
                  <c:v>0.38861290552370814</c:v>
                </c:pt>
                <c:pt idx="33558">
                  <c:v>0.38779182897612879</c:v>
                </c:pt>
                <c:pt idx="33559">
                  <c:v>0.38769060036067382</c:v>
                </c:pt>
                <c:pt idx="33560">
                  <c:v>0.38773559085643156</c:v>
                </c:pt>
                <c:pt idx="33561">
                  <c:v>0.38929526137603432</c:v>
                </c:pt>
                <c:pt idx="33562">
                  <c:v>0.38866539443542553</c:v>
                </c:pt>
                <c:pt idx="33563">
                  <c:v>0.38803177828683688</c:v>
                </c:pt>
                <c:pt idx="33564">
                  <c:v>0.38793429887936176</c:v>
                </c:pt>
                <c:pt idx="33565">
                  <c:v>0.38805802274269563</c:v>
                </c:pt>
                <c:pt idx="33566">
                  <c:v>0.38810301323845336</c:v>
                </c:pt>
                <c:pt idx="33567">
                  <c:v>0.38815175294219095</c:v>
                </c:pt>
                <c:pt idx="33568">
                  <c:v>0.38819674343794874</c:v>
                </c:pt>
                <c:pt idx="33569">
                  <c:v>0.38824548314168633</c:v>
                </c:pt>
                <c:pt idx="33570">
                  <c:v>0.38814050531825151</c:v>
                </c:pt>
                <c:pt idx="33571">
                  <c:v>0.38815175294219095</c:v>
                </c:pt>
                <c:pt idx="33572">
                  <c:v>0.3881592513581506</c:v>
                </c:pt>
                <c:pt idx="33573">
                  <c:v>0.3881667497741102</c:v>
                </c:pt>
                <c:pt idx="33574">
                  <c:v>0.38836545779704035</c:v>
                </c:pt>
                <c:pt idx="33575">
                  <c:v>0.38861290552370814</c:v>
                </c:pt>
                <c:pt idx="33576">
                  <c:v>0.38865789601946588</c:v>
                </c:pt>
                <c:pt idx="33577">
                  <c:v>0.38870663572320346</c:v>
                </c:pt>
                <c:pt idx="33578">
                  <c:v>0.38875162621896125</c:v>
                </c:pt>
                <c:pt idx="33579">
                  <c:v>0.38865414681148608</c:v>
                </c:pt>
                <c:pt idx="33580">
                  <c:v>0.38838420383693945</c:v>
                </c:pt>
                <c:pt idx="33581">
                  <c:v>0.3883917022528991</c:v>
                </c:pt>
                <c:pt idx="33582">
                  <c:v>0.38839920066885869</c:v>
                </c:pt>
                <c:pt idx="33583">
                  <c:v>0.38865414681148608</c:v>
                </c:pt>
                <c:pt idx="33584">
                  <c:v>0.38896908028179045</c:v>
                </c:pt>
                <c:pt idx="33585">
                  <c:v>0.38916778830472065</c:v>
                </c:pt>
                <c:pt idx="33586">
                  <c:v>0.38921652800845824</c:v>
                </c:pt>
                <c:pt idx="33587">
                  <c:v>0.39027755386674567</c:v>
                </c:pt>
                <c:pt idx="33588">
                  <c:v>0.39123735110957808</c:v>
                </c:pt>
                <c:pt idx="33589">
                  <c:v>0.39031879515452361</c:v>
                </c:pt>
                <c:pt idx="33590">
                  <c:v>0.38940023919946909</c:v>
                </c:pt>
                <c:pt idx="33591">
                  <c:v>0.38863165156360718</c:v>
                </c:pt>
                <c:pt idx="33592">
                  <c:v>0.38939274078350949</c:v>
                </c:pt>
                <c:pt idx="33593">
                  <c:v>0.3903487888183621</c:v>
                </c:pt>
                <c:pt idx="33594">
                  <c:v>0.39130483685321477</c:v>
                </c:pt>
                <c:pt idx="33595">
                  <c:v>0.39233586904766365</c:v>
                </c:pt>
                <c:pt idx="33596">
                  <c:v>0.39341939015382998</c:v>
                </c:pt>
                <c:pt idx="33597">
                  <c:v>0.39382430461564993</c:v>
                </c:pt>
                <c:pt idx="33598">
                  <c:v>0.39290199945261561</c:v>
                </c:pt>
                <c:pt idx="33599">
                  <c:v>0.39198344349756115</c:v>
                </c:pt>
                <c:pt idx="33600">
                  <c:v>0.39221964360028944</c:v>
                </c:pt>
                <c:pt idx="33601">
                  <c:v>0.39263955489402863</c:v>
                </c:pt>
                <c:pt idx="33602">
                  <c:v>0.39359560292888129</c:v>
                </c:pt>
                <c:pt idx="33603">
                  <c:v>0.3945554001717137</c:v>
                </c:pt>
                <c:pt idx="33604">
                  <c:v>0.39551144820656636</c:v>
                </c:pt>
                <c:pt idx="33605">
                  <c:v>0.39656122644091435</c:v>
                </c:pt>
                <c:pt idx="33606">
                  <c:v>0.39463413353928983</c:v>
                </c:pt>
                <c:pt idx="33607">
                  <c:v>0.39548895295868747</c:v>
                </c:pt>
                <c:pt idx="33608">
                  <c:v>0.39562767365394058</c:v>
                </c:pt>
                <c:pt idx="33609">
                  <c:v>0.39604383573969998</c:v>
                </c:pt>
                <c:pt idx="33610">
                  <c:v>0.39645624861747958</c:v>
                </c:pt>
                <c:pt idx="33611">
                  <c:v>0.39687241070323892</c:v>
                </c:pt>
                <c:pt idx="33612">
                  <c:v>0.39780221428223289</c:v>
                </c:pt>
                <c:pt idx="33613">
                  <c:v>0.3987582623170855</c:v>
                </c:pt>
                <c:pt idx="33614">
                  <c:v>0.39805716042486022</c:v>
                </c:pt>
                <c:pt idx="33615">
                  <c:v>0.35877595857875022</c:v>
                </c:pt>
                <c:pt idx="33616">
                  <c:v>0.36065018764785939</c:v>
                </c:pt>
                <c:pt idx="33617">
                  <c:v>0.36252441671696856</c:v>
                </c:pt>
                <c:pt idx="33618">
                  <c:v>0.36439902070687569</c:v>
                </c:pt>
                <c:pt idx="33619">
                  <c:v>0.36487666980350403</c:v>
                </c:pt>
                <c:pt idx="33620">
                  <c:v>0.36458198205629061</c:v>
                </c:pt>
                <c:pt idx="33621">
                  <c:v>0.36347971491022524</c:v>
                </c:pt>
                <c:pt idx="33622">
                  <c:v>0.36187467897406672</c:v>
                </c:pt>
                <c:pt idx="33623">
                  <c:v>0.35879245509386143</c:v>
                </c:pt>
                <c:pt idx="33624">
                  <c:v>0.35914750508954985</c:v>
                </c:pt>
                <c:pt idx="33625">
                  <c:v>0.36102173415865896</c:v>
                </c:pt>
                <c:pt idx="33626">
                  <c:v>0.36289596322776813</c:v>
                </c:pt>
                <c:pt idx="33627">
                  <c:v>0.36275011903735338</c:v>
                </c:pt>
                <c:pt idx="33628">
                  <c:v>0.36230471312935142</c:v>
                </c:pt>
                <c:pt idx="33629">
                  <c:v>0.36168084492151031</c:v>
                </c:pt>
                <c:pt idx="33630">
                  <c:v>0.36085976837393102</c:v>
                </c:pt>
                <c:pt idx="33631">
                  <c:v>0.35959703512632957</c:v>
                </c:pt>
                <c:pt idx="33632">
                  <c:v>0.3587665855588007</c:v>
                </c:pt>
                <c:pt idx="33633">
                  <c:v>0.35951867667955145</c:v>
                </c:pt>
                <c:pt idx="33634">
                  <c:v>0.36139328066945858</c:v>
                </c:pt>
                <c:pt idx="33635">
                  <c:v>0.36095049920704253</c:v>
                </c:pt>
                <c:pt idx="33636">
                  <c:v>0.36031875766244381</c:v>
                </c:pt>
                <c:pt idx="33637">
                  <c:v>0.36016466521447343</c:v>
                </c:pt>
                <c:pt idx="33638">
                  <c:v>0.3602115303142211</c:v>
                </c:pt>
                <c:pt idx="33639">
                  <c:v>0.36025877033476678</c:v>
                </c:pt>
                <c:pt idx="33640">
                  <c:v>0.36030601035531246</c:v>
                </c:pt>
                <c:pt idx="33641">
                  <c:v>0.36033150496957517</c:v>
                </c:pt>
                <c:pt idx="33642">
                  <c:v>0.3604038646835856</c:v>
                </c:pt>
                <c:pt idx="33643">
                  <c:v>0.36032888052398931</c:v>
                </c:pt>
                <c:pt idx="33644">
                  <c:v>0.36033787862314087</c:v>
                </c:pt>
                <c:pt idx="33645">
                  <c:v>0.36034650180149441</c:v>
                </c:pt>
                <c:pt idx="33646">
                  <c:v>0.360456728516101</c:v>
                </c:pt>
                <c:pt idx="33647">
                  <c:v>0.36072029783708193</c:v>
                </c:pt>
                <c:pt idx="33648">
                  <c:v>0.36076716293682959</c:v>
                </c:pt>
                <c:pt idx="33649">
                  <c:v>0.36081440295737527</c:v>
                </c:pt>
                <c:pt idx="33650">
                  <c:v>0.36086164297792089</c:v>
                </c:pt>
                <c:pt idx="33651">
                  <c:v>0.36055270824038421</c:v>
                </c:pt>
                <c:pt idx="33652">
                  <c:v>0.36056133141873781</c:v>
                </c:pt>
                <c:pt idx="33653">
                  <c:v>0.36057032951788937</c:v>
                </c:pt>
                <c:pt idx="33654">
                  <c:v>0.3605789526962429</c:v>
                </c:pt>
                <c:pt idx="33655">
                  <c:v>0.36074541753054667</c:v>
                </c:pt>
                <c:pt idx="33656">
                  <c:v>0.36105847639686117</c:v>
                </c:pt>
                <c:pt idx="33657">
                  <c:v>0.3612755555388924</c:v>
                </c:pt>
                <c:pt idx="33658">
                  <c:v>0.36132279555943808</c:v>
                </c:pt>
                <c:pt idx="33659">
                  <c:v>0.36137003557998371</c:v>
                </c:pt>
                <c:pt idx="33660">
                  <c:v>0.36078478421433474</c:v>
                </c:pt>
                <c:pt idx="33661">
                  <c:v>0.3607937823134863</c:v>
                </c:pt>
                <c:pt idx="33662">
                  <c:v>0.36080240549183984</c:v>
                </c:pt>
                <c:pt idx="33663">
                  <c:v>0.3608114035909914</c:v>
                </c:pt>
                <c:pt idx="33664">
                  <c:v>0.36103373162419439</c:v>
                </c:pt>
                <c:pt idx="33665">
                  <c:v>0.36134679049050888</c:v>
                </c:pt>
                <c:pt idx="33666">
                  <c:v>0.36165984935682338</c:v>
                </c:pt>
                <c:pt idx="33667">
                  <c:v>0.36183118816150089</c:v>
                </c:pt>
                <c:pt idx="33668">
                  <c:v>0.36193504122254172</c:v>
                </c:pt>
                <c:pt idx="33669">
                  <c:v>0.36316290683593089</c:v>
                </c:pt>
                <c:pt idx="33670">
                  <c:v>0.36234070552595765</c:v>
                </c:pt>
                <c:pt idx="33671">
                  <c:v>0.36142064988771122</c:v>
                </c:pt>
                <c:pt idx="33672">
                  <c:v>0.36104385448573989</c:v>
                </c:pt>
                <c:pt idx="33673">
                  <c:v>0.36132242063864006</c:v>
                </c:pt>
                <c:pt idx="33674">
                  <c:v>0.36211950225514861</c:v>
                </c:pt>
                <c:pt idx="33675">
                  <c:v>0.3630763001315972</c:v>
                </c:pt>
                <c:pt idx="33676">
                  <c:v>0.36403309800804579</c:v>
                </c:pt>
                <c:pt idx="33677">
                  <c:v>0.36507650258882812</c:v>
                </c:pt>
                <c:pt idx="33678">
                  <c:v>0.36348271427660905</c:v>
                </c:pt>
                <c:pt idx="33679">
                  <c:v>0.36492578442803958</c:v>
                </c:pt>
                <c:pt idx="33680">
                  <c:v>0.36400535386899519</c:v>
                </c:pt>
                <c:pt idx="33681">
                  <c:v>0.36391687256067157</c:v>
                </c:pt>
                <c:pt idx="33682">
                  <c:v>0.36441101817241106</c:v>
                </c:pt>
                <c:pt idx="33683">
                  <c:v>0.36536744112806169</c:v>
                </c:pt>
                <c:pt idx="33684">
                  <c:v>0.36632423900451028</c:v>
                </c:pt>
                <c:pt idx="33685">
                  <c:v>0.36728103688095892</c:v>
                </c:pt>
                <c:pt idx="33686">
                  <c:v>0.36823783475740751</c:v>
                </c:pt>
                <c:pt idx="33687">
                  <c:v>0.36380252171728722</c:v>
                </c:pt>
                <c:pt idx="33688">
                  <c:v>0.36633173742046993</c:v>
                </c:pt>
                <c:pt idx="33689">
                  <c:v>0.36732490261432271</c:v>
                </c:pt>
                <c:pt idx="33690">
                  <c:v>0.3677395650168902</c:v>
                </c:pt>
                <c:pt idx="33691">
                  <c:v>0.36815385249865967</c:v>
                </c:pt>
                <c:pt idx="33692">
                  <c:v>0.36861575492177279</c:v>
                </c:pt>
                <c:pt idx="33693">
                  <c:v>0.36790602985119392</c:v>
                </c:pt>
                <c:pt idx="33694">
                  <c:v>0.3668453789137045</c:v>
                </c:pt>
                <c:pt idx="33695">
                  <c:v>0.36578472797621503</c:v>
                </c:pt>
                <c:pt idx="33696">
                  <c:v>0.3270876527333601</c:v>
                </c:pt>
                <c:pt idx="33697">
                  <c:v>0.32896188180246921</c:v>
                </c:pt>
                <c:pt idx="33698">
                  <c:v>0.33083648579237634</c:v>
                </c:pt>
                <c:pt idx="33699">
                  <c:v>0.33271071486148551</c:v>
                </c:pt>
                <c:pt idx="33700">
                  <c:v>0.33320186110684119</c:v>
                </c:pt>
                <c:pt idx="33701">
                  <c:v>0.33451295913738222</c:v>
                </c:pt>
                <c:pt idx="33702">
                  <c:v>0.33212358889184662</c:v>
                </c:pt>
                <c:pt idx="33703">
                  <c:v>0.32979720534037182</c:v>
                </c:pt>
                <c:pt idx="33704">
                  <c:v>0.32902036944695434</c:v>
                </c:pt>
                <c:pt idx="33705">
                  <c:v>0.32869118898632665</c:v>
                </c:pt>
                <c:pt idx="33706">
                  <c:v>0.32939491532413778</c:v>
                </c:pt>
                <c:pt idx="33707">
                  <c:v>0.33120765738237795</c:v>
                </c:pt>
                <c:pt idx="33708">
                  <c:v>0.33308226137228508</c:v>
                </c:pt>
                <c:pt idx="33709">
                  <c:v>0.33260536211725272</c:v>
                </c:pt>
                <c:pt idx="33710">
                  <c:v>0.33232042231078684</c:v>
                </c:pt>
                <c:pt idx="33711">
                  <c:v>0.33213933556536179</c:v>
                </c:pt>
                <c:pt idx="33712">
                  <c:v>0.33136249967194431</c:v>
                </c:pt>
                <c:pt idx="33713">
                  <c:v>0.33058566377852677</c:v>
                </c:pt>
                <c:pt idx="33714">
                  <c:v>0.33281456792252634</c:v>
                </c:pt>
                <c:pt idx="33715">
                  <c:v>0.33345718217026654</c:v>
                </c:pt>
                <c:pt idx="33716">
                  <c:v>0.33271071486148551</c:v>
                </c:pt>
                <c:pt idx="33717">
                  <c:v>0.33252475414568672</c:v>
                </c:pt>
                <c:pt idx="33718">
                  <c:v>0.3325479992351616</c:v>
                </c:pt>
                <c:pt idx="33719">
                  <c:v>0.33282881491284966</c:v>
                </c:pt>
                <c:pt idx="33720">
                  <c:v>0.33287605493339534</c:v>
                </c:pt>
                <c:pt idx="33721">
                  <c:v>0.332922920033143</c:v>
                </c:pt>
                <c:pt idx="33722">
                  <c:v>0.33215058318930124</c:v>
                </c:pt>
                <c:pt idx="33723">
                  <c:v>0.33403493511995591</c:v>
                </c:pt>
                <c:pt idx="33724">
                  <c:v>0.33328846781117488</c:v>
                </c:pt>
                <c:pt idx="33725">
                  <c:v>0.33274858186208162</c:v>
                </c:pt>
                <c:pt idx="33726">
                  <c:v>0.33275720504043521</c:v>
                </c:pt>
                <c:pt idx="33727">
                  <c:v>0.33283668824960727</c:v>
                </c:pt>
                <c:pt idx="33728">
                  <c:v>0.33314974711592177</c:v>
                </c:pt>
                <c:pt idx="33729">
                  <c:v>0.33338444753545815</c:v>
                </c:pt>
                <c:pt idx="33730">
                  <c:v>0.33343131263520581</c:v>
                </c:pt>
                <c:pt idx="33731">
                  <c:v>0.33347855265575149</c:v>
                </c:pt>
                <c:pt idx="33732">
                  <c:v>0.33386584584006629</c:v>
                </c:pt>
                <c:pt idx="33733">
                  <c:v>0.33311975345208322</c:v>
                </c:pt>
                <c:pt idx="33734">
                  <c:v>0.33298103275683011</c:v>
                </c:pt>
                <c:pt idx="33735">
                  <c:v>0.3329896559351837</c:v>
                </c:pt>
                <c:pt idx="33736">
                  <c:v>0.33312500234325498</c:v>
                </c:pt>
                <c:pt idx="33737">
                  <c:v>0.33343806120956948</c:v>
                </c:pt>
                <c:pt idx="33738">
                  <c:v>0.33375112007588398</c:v>
                </c:pt>
                <c:pt idx="33739">
                  <c:v>0.33394008015806659</c:v>
                </c:pt>
                <c:pt idx="33740">
                  <c:v>0.3339869452578143</c:v>
                </c:pt>
                <c:pt idx="33741">
                  <c:v>0.33372300101603536</c:v>
                </c:pt>
                <c:pt idx="33742">
                  <c:v>0.33320448555242704</c:v>
                </c:pt>
                <c:pt idx="33743">
                  <c:v>0.3332134836515786</c:v>
                </c:pt>
                <c:pt idx="33744">
                  <c:v>0.3332221068299322</c:v>
                </c:pt>
                <c:pt idx="33745">
                  <c:v>0.33341369135770066</c:v>
                </c:pt>
                <c:pt idx="33746">
                  <c:v>0.33372675022401516</c:v>
                </c:pt>
                <c:pt idx="33747">
                  <c:v>0.33403980909032965</c:v>
                </c:pt>
                <c:pt idx="33748">
                  <c:v>0.33435286795664415</c:v>
                </c:pt>
                <c:pt idx="33749">
                  <c:v>0.33449533785987712</c:v>
                </c:pt>
                <c:pt idx="33750">
                  <c:v>0.33233204485552426</c:v>
                </c:pt>
                <c:pt idx="33751">
                  <c:v>0.33436336573898762</c:v>
                </c:pt>
                <c:pt idx="33752">
                  <c:v>0.33344593454632709</c:v>
                </c:pt>
                <c:pt idx="33753">
                  <c:v>0.33345455772468063</c:v>
                </c:pt>
                <c:pt idx="33754">
                  <c:v>0.33370200545134843</c:v>
                </c:pt>
                <c:pt idx="33755">
                  <c:v>0.33401543923846089</c:v>
                </c:pt>
                <c:pt idx="33756">
                  <c:v>0.3348470135683837</c:v>
                </c:pt>
                <c:pt idx="33757">
                  <c:v>0.33580381144483229</c:v>
                </c:pt>
                <c:pt idx="33758">
                  <c:v>0.33676060932128088</c:v>
                </c:pt>
                <c:pt idx="33759">
                  <c:v>0.33265185229620242</c:v>
                </c:pt>
                <c:pt idx="33760">
                  <c:v>0.33518144292018309</c:v>
                </c:pt>
                <c:pt idx="33761">
                  <c:v>0.33602801408202515</c:v>
                </c:pt>
                <c:pt idx="33762">
                  <c:v>0.33561372660025568</c:v>
                </c:pt>
                <c:pt idx="33763">
                  <c:v>0.33618173160919756</c:v>
                </c:pt>
                <c:pt idx="33764">
                  <c:v>0.33713852948564615</c:v>
                </c:pt>
                <c:pt idx="33765">
                  <c:v>0.33809532736209474</c:v>
                </c:pt>
                <c:pt idx="33766">
                  <c:v>0.33905175031774537</c:v>
                </c:pt>
                <c:pt idx="33767">
                  <c:v>0.33851148944785414</c:v>
                </c:pt>
                <c:pt idx="33768">
                  <c:v>0.33297203465767855</c:v>
                </c:pt>
                <c:pt idx="33769">
                  <c:v>0.33550125036086126</c:v>
                </c:pt>
                <c:pt idx="33770">
                  <c:v>0.33908361858557379</c:v>
                </c:pt>
                <c:pt idx="33771">
                  <c:v>0.34033360452604389</c:v>
                </c:pt>
                <c:pt idx="33772">
                  <c:v>0.34076251391893464</c:v>
                </c:pt>
                <c:pt idx="33773">
                  <c:v>0.33669499818163412</c:v>
                </c:pt>
                <c:pt idx="33774">
                  <c:v>0.33563434724414465</c:v>
                </c:pt>
                <c:pt idx="33775">
                  <c:v>0.33457332138585721</c:v>
                </c:pt>
                <c:pt idx="33776">
                  <c:v>0.3335126704483678</c:v>
                </c:pt>
                <c:pt idx="33777">
                  <c:v>0.3003396782429712</c:v>
                </c:pt>
                <c:pt idx="33778">
                  <c:v>0.30104340458078233</c:v>
                </c:pt>
                <c:pt idx="33779">
                  <c:v>0.30174713091859345</c:v>
                </c:pt>
                <c:pt idx="33780">
                  <c:v>0.30245085725640458</c:v>
                </c:pt>
                <c:pt idx="33781">
                  <c:v>0.30242348803815194</c:v>
                </c:pt>
                <c:pt idx="33782">
                  <c:v>0.30333679510203471</c:v>
                </c:pt>
                <c:pt idx="33783">
                  <c:v>0.30239274453271747</c:v>
                </c:pt>
                <c:pt idx="33784">
                  <c:v>0.30161590863929993</c:v>
                </c:pt>
                <c:pt idx="33785">
                  <c:v>0.30083907274588245</c:v>
                </c:pt>
                <c:pt idx="33786">
                  <c:v>0.30446305717917088</c:v>
                </c:pt>
                <c:pt idx="33787">
                  <c:v>0.30516678351698207</c:v>
                </c:pt>
                <c:pt idx="33788">
                  <c:v>0.30587050985479319</c:v>
                </c:pt>
                <c:pt idx="33789">
                  <c:v>0.3057636574273685</c:v>
                </c:pt>
                <c:pt idx="33790">
                  <c:v>0.30501719011858747</c:v>
                </c:pt>
                <c:pt idx="33791">
                  <c:v>0.30513716477394148</c:v>
                </c:pt>
                <c:pt idx="33792">
                  <c:v>0.3039580388642899</c:v>
                </c:pt>
                <c:pt idx="33793">
                  <c:v>0.30318120297087242</c:v>
                </c:pt>
                <c:pt idx="33794">
                  <c:v>0.30240436707745488</c:v>
                </c:pt>
                <c:pt idx="33795">
                  <c:v>0.30783397007382191</c:v>
                </c:pt>
                <c:pt idx="33796">
                  <c:v>0.30708787768583884</c:v>
                </c:pt>
                <c:pt idx="33797">
                  <c:v>0.30634141037705787</c:v>
                </c:pt>
                <c:pt idx="33798">
                  <c:v>0.30559494306827684</c:v>
                </c:pt>
                <c:pt idx="33799">
                  <c:v>0.30494408056298106</c:v>
                </c:pt>
                <c:pt idx="33800">
                  <c:v>0.3052406429141844</c:v>
                </c:pt>
                <c:pt idx="33801">
                  <c:v>0.30549258969042792</c:v>
                </c:pt>
                <c:pt idx="33802">
                  <c:v>0.30474612238164689</c:v>
                </c:pt>
                <c:pt idx="33803">
                  <c:v>0.30396928648822935</c:v>
                </c:pt>
                <c:pt idx="33804">
                  <c:v>0.30766525571473025</c:v>
                </c:pt>
                <c:pt idx="33805">
                  <c:v>0.30691878840594922</c:v>
                </c:pt>
                <c:pt idx="33806">
                  <c:v>0.30617232109716824</c:v>
                </c:pt>
                <c:pt idx="33807">
                  <c:v>0.30542622870918518</c:v>
                </c:pt>
                <c:pt idx="33808">
                  <c:v>0.30521589814151762</c:v>
                </c:pt>
                <c:pt idx="33809">
                  <c:v>0.30552895700783211</c:v>
                </c:pt>
                <c:pt idx="33810">
                  <c:v>0.30584201587414661</c:v>
                </c:pt>
                <c:pt idx="33811">
                  <c:v>0.30604822231303636</c:v>
                </c:pt>
                <c:pt idx="33812">
                  <c:v>0.30553458081980184</c:v>
                </c:pt>
                <c:pt idx="33813">
                  <c:v>0.30749654135563864</c:v>
                </c:pt>
                <c:pt idx="33814">
                  <c:v>0.30675007404685761</c:v>
                </c:pt>
                <c:pt idx="33815">
                  <c:v>0.30600360673807658</c:v>
                </c:pt>
                <c:pt idx="33816">
                  <c:v>0.30539998425332648</c:v>
                </c:pt>
                <c:pt idx="33817">
                  <c:v>0.30550458715596329</c:v>
                </c:pt>
                <c:pt idx="33818">
                  <c:v>0.30581764602227779</c:v>
                </c:pt>
                <c:pt idx="33819">
                  <c:v>0.30613070488859229</c:v>
                </c:pt>
                <c:pt idx="33820">
                  <c:v>0.30644376375490678</c:v>
                </c:pt>
                <c:pt idx="33821">
                  <c:v>0.30660348001484689</c:v>
                </c:pt>
                <c:pt idx="33822">
                  <c:v>0.30826475407070258</c:v>
                </c:pt>
                <c:pt idx="33823">
                  <c:v>0.30658135968776595</c:v>
                </c:pt>
                <c:pt idx="33824">
                  <c:v>0.30583489237898492</c:v>
                </c:pt>
                <c:pt idx="33825">
                  <c:v>0.30563243514807498</c:v>
                </c:pt>
                <c:pt idx="33826">
                  <c:v>0.305792901249611</c:v>
                </c:pt>
                <c:pt idx="33827">
                  <c:v>0.30610633503672346</c:v>
                </c:pt>
                <c:pt idx="33828">
                  <c:v>0.30641939390303796</c:v>
                </c:pt>
                <c:pt idx="33829">
                  <c:v>0.30673245276935246</c:v>
                </c:pt>
                <c:pt idx="33830">
                  <c:v>0.30704551163566696</c:v>
                </c:pt>
                <c:pt idx="33831">
                  <c:v>0.3065284958552506</c:v>
                </c:pt>
                <c:pt idx="33832">
                  <c:v>0.30627205002943131</c:v>
                </c:pt>
                <c:pt idx="33833">
                  <c:v>0.30585626286446987</c:v>
                </c:pt>
                <c:pt idx="33834">
                  <c:v>0.30586488604282347</c:v>
                </c:pt>
                <c:pt idx="33835">
                  <c:v>0.30608159026405674</c:v>
                </c:pt>
                <c:pt idx="33836">
                  <c:v>0.30639464913037123</c:v>
                </c:pt>
                <c:pt idx="33837">
                  <c:v>0.30670770799668567</c:v>
                </c:pt>
                <c:pt idx="33838">
                  <c:v>0.30757414996082078</c:v>
                </c:pt>
                <c:pt idx="33839">
                  <c:v>0.30853094783726936</c:v>
                </c:pt>
                <c:pt idx="33840">
                  <c:v>0.30253109030717262</c:v>
                </c:pt>
                <c:pt idx="33841">
                  <c:v>0.3043502060189785</c:v>
                </c:pt>
                <c:pt idx="33842">
                  <c:v>0.30687979664295917</c:v>
                </c:pt>
                <c:pt idx="33843">
                  <c:v>0.30731020571904183</c:v>
                </c:pt>
                <c:pt idx="33844">
                  <c:v>0.30795207012518605</c:v>
                </c:pt>
                <c:pt idx="33845">
                  <c:v>0.30890886800163464</c:v>
                </c:pt>
                <c:pt idx="33846">
                  <c:v>0.3083607337949858</c:v>
                </c:pt>
                <c:pt idx="33847">
                  <c:v>0.30729970793669836</c:v>
                </c:pt>
                <c:pt idx="33848">
                  <c:v>0.30623905699920889</c:v>
                </c:pt>
                <c:pt idx="33849">
                  <c:v>0.30214079775647396</c:v>
                </c:pt>
                <c:pt idx="33850">
                  <c:v>0.30472962586653568</c:v>
                </c:pt>
                <c:pt idx="33851">
                  <c:v>0.30866966853252248</c:v>
                </c:pt>
                <c:pt idx="33852">
                  <c:v>0.31260971119850933</c:v>
                </c:pt>
                <c:pt idx="33853">
                  <c:v>0.30466776393486877</c:v>
                </c:pt>
                <c:pt idx="33854">
                  <c:v>0.30442256573298893</c:v>
                </c:pt>
                <c:pt idx="33855">
                  <c:v>0.30336191479549945</c:v>
                </c:pt>
                <c:pt idx="33856">
                  <c:v>0.30230126385800998</c:v>
                </c:pt>
                <c:pt idx="33857">
                  <c:v>0.30124023799972255</c:v>
                </c:pt>
                <c:pt idx="33858">
                  <c:v>0.27611192135661339</c:v>
                </c:pt>
                <c:pt idx="33859">
                  <c:v>0.27681564769442457</c:v>
                </c:pt>
                <c:pt idx="33860">
                  <c:v>0.2775193740322357</c:v>
                </c:pt>
                <c:pt idx="33861">
                  <c:v>0.2780540110901572</c:v>
                </c:pt>
                <c:pt idx="33862">
                  <c:v>0.27817173622072339</c:v>
                </c:pt>
                <c:pt idx="33863">
                  <c:v>0.2762468928438867</c:v>
                </c:pt>
                <c:pt idx="33864">
                  <c:v>0.277775819858055</c:v>
                </c:pt>
                <c:pt idx="33865">
                  <c:v>0.27761685343971088</c:v>
                </c:pt>
                <c:pt idx="33866">
                  <c:v>0.27589409237298623</c:v>
                </c:pt>
                <c:pt idx="33867">
                  <c:v>0.28023530029281313</c:v>
                </c:pt>
                <c:pt idx="33868">
                  <c:v>0.28088691263970489</c:v>
                </c:pt>
                <c:pt idx="33869">
                  <c:v>0.28014044533092386</c:v>
                </c:pt>
                <c:pt idx="33870">
                  <c:v>0.27939435294294079</c:v>
                </c:pt>
                <c:pt idx="33871">
                  <c:v>0.28080480498494692</c:v>
                </c:pt>
                <c:pt idx="33872">
                  <c:v>0.28158314056155637</c:v>
                </c:pt>
                <c:pt idx="33873">
                  <c:v>0.28058322679333991</c:v>
                </c:pt>
                <c:pt idx="33874">
                  <c:v>0.27886046572661527</c:v>
                </c:pt>
                <c:pt idx="33875">
                  <c:v>0.27713770465989057</c:v>
                </c:pt>
                <c:pt idx="33876">
                  <c:v>0.28146466558939426</c:v>
                </c:pt>
                <c:pt idx="33877">
                  <c:v>0.28071819828061323</c:v>
                </c:pt>
                <c:pt idx="33878">
                  <c:v>0.2799717309718322</c:v>
                </c:pt>
                <c:pt idx="33879">
                  <c:v>0.27922526366305117</c:v>
                </c:pt>
                <c:pt idx="33880">
                  <c:v>0.28105000318682677</c:v>
                </c:pt>
                <c:pt idx="33881">
                  <c:v>0.28168399425621338</c:v>
                </c:pt>
                <c:pt idx="33882">
                  <c:v>0.28145529256944468</c:v>
                </c:pt>
                <c:pt idx="33883">
                  <c:v>0.28010407801351966</c:v>
                </c:pt>
                <c:pt idx="33884">
                  <c:v>0.27838131694679497</c:v>
                </c:pt>
                <c:pt idx="33885">
                  <c:v>0.2812959512303026</c:v>
                </c:pt>
                <c:pt idx="33886">
                  <c:v>0.28054948392152157</c:v>
                </c:pt>
                <c:pt idx="33887">
                  <c:v>0.27980301661274054</c:v>
                </c:pt>
                <c:pt idx="33888">
                  <c:v>0.27905654930395951</c:v>
                </c:pt>
                <c:pt idx="33889">
                  <c:v>0.28064771317059273</c:v>
                </c:pt>
                <c:pt idx="33890">
                  <c:v>0.28090828312518978</c:v>
                </c:pt>
                <c:pt idx="33891">
                  <c:v>0.28115985498063534</c:v>
                </c:pt>
                <c:pt idx="33892">
                  <c:v>0.2810582514443824</c:v>
                </c:pt>
                <c:pt idx="33893">
                  <c:v>0.27962492923369936</c:v>
                </c:pt>
                <c:pt idx="33894">
                  <c:v>0.28112723687121094</c:v>
                </c:pt>
                <c:pt idx="33895">
                  <c:v>0.28038076956242991</c:v>
                </c:pt>
                <c:pt idx="33896">
                  <c:v>0.27963430225364894</c:v>
                </c:pt>
                <c:pt idx="33897">
                  <c:v>0.27888783494486791</c:v>
                </c:pt>
                <c:pt idx="33898">
                  <c:v>0.27985663028685193</c:v>
                </c:pt>
                <c:pt idx="33899">
                  <c:v>0.28010782722149946</c:v>
                </c:pt>
                <c:pt idx="33900">
                  <c:v>0.280359024156147</c:v>
                </c:pt>
                <c:pt idx="33901">
                  <c:v>0.28061059601159255</c:v>
                </c:pt>
                <c:pt idx="33902">
                  <c:v>0.28066121031932006</c:v>
                </c:pt>
                <c:pt idx="33903">
                  <c:v>0.28280650712536975</c:v>
                </c:pt>
                <c:pt idx="33904">
                  <c:v>0.28028741428373255</c:v>
                </c:pt>
                <c:pt idx="33905">
                  <c:v>0.27946558789455728</c:v>
                </c:pt>
                <c:pt idx="33906">
                  <c:v>0.27871912058577625</c:v>
                </c:pt>
                <c:pt idx="33907">
                  <c:v>0.27905617438316155</c:v>
                </c:pt>
                <c:pt idx="33908">
                  <c:v>0.27930737131780914</c:v>
                </c:pt>
                <c:pt idx="33909">
                  <c:v>0.27955856825245667</c:v>
                </c:pt>
                <c:pt idx="33910">
                  <c:v>0.27981014010790223</c:v>
                </c:pt>
                <c:pt idx="33911">
                  <c:v>0.28006133704254976</c:v>
                </c:pt>
                <c:pt idx="33912">
                  <c:v>0.28208216014366966</c:v>
                </c:pt>
                <c:pt idx="33913">
                  <c:v>0.2818253393970524</c:v>
                </c:pt>
                <c:pt idx="33914">
                  <c:v>0.27959905969863869</c:v>
                </c:pt>
                <c:pt idx="33915">
                  <c:v>0.27855003130588663</c:v>
                </c:pt>
                <c:pt idx="33916">
                  <c:v>0.27846117507676504</c:v>
                </c:pt>
                <c:pt idx="33917">
                  <c:v>0.27877423394307954</c:v>
                </c:pt>
                <c:pt idx="33918">
                  <c:v>0.27908729280939404</c:v>
                </c:pt>
                <c:pt idx="33919">
                  <c:v>0.27940035167570848</c:v>
                </c:pt>
                <c:pt idx="33920">
                  <c:v>0.27896544355005004</c:v>
                </c:pt>
                <c:pt idx="33921">
                  <c:v>0.27808475459559168</c:v>
                </c:pt>
                <c:pt idx="33922">
                  <c:v>0.27782793384897442</c:v>
                </c:pt>
                <c:pt idx="33923">
                  <c:v>0.27757148802315512</c:v>
                </c:pt>
                <c:pt idx="33924">
                  <c:v>0.27857777544493728</c:v>
                </c:pt>
                <c:pt idx="33925">
                  <c:v>0.27820960322131949</c:v>
                </c:pt>
                <c:pt idx="33926">
                  <c:v>0.27714895228383002</c:v>
                </c:pt>
                <c:pt idx="33927">
                  <c:v>0.27666605429602997</c:v>
                </c:pt>
                <c:pt idx="33928">
                  <c:v>0.27641223291579653</c:v>
                </c:pt>
                <c:pt idx="33929">
                  <c:v>0.27615841153556309</c:v>
                </c:pt>
                <c:pt idx="33930">
                  <c:v>0.2740873490475137</c:v>
                </c:pt>
                <c:pt idx="33931">
                  <c:v>0.27354933770241036</c:v>
                </c:pt>
                <c:pt idx="33932">
                  <c:v>0.27215613201711136</c:v>
                </c:pt>
                <c:pt idx="33933">
                  <c:v>0.27076292633181243</c:v>
                </c:pt>
                <c:pt idx="33934">
                  <c:v>0.27386689561830063</c:v>
                </c:pt>
                <c:pt idx="33935">
                  <c:v>0.27411996715693809</c:v>
                </c:pt>
                <c:pt idx="33936">
                  <c:v>0.27386614577670465</c:v>
                </c:pt>
                <c:pt idx="33937">
                  <c:v>0.27361232439647126</c:v>
                </c:pt>
                <c:pt idx="33938">
                  <c:v>0.27335850301623782</c:v>
                </c:pt>
                <c:pt idx="33939">
                  <c:v>0.25188416447025563</c:v>
                </c:pt>
                <c:pt idx="33940">
                  <c:v>0.25258789080806682</c:v>
                </c:pt>
                <c:pt idx="33941">
                  <c:v>0.25318888884723101</c:v>
                </c:pt>
                <c:pt idx="33942">
                  <c:v>0.25311390468763473</c:v>
                </c:pt>
                <c:pt idx="33943">
                  <c:v>0.25320351075835229</c:v>
                </c:pt>
                <c:pt idx="33944">
                  <c:v>0.25158047862389071</c:v>
                </c:pt>
                <c:pt idx="33945">
                  <c:v>0.24965601016785205</c:v>
                </c:pt>
                <c:pt idx="33946">
                  <c:v>0.25221521953487325</c:v>
                </c:pt>
                <c:pt idx="33947">
                  <c:v>0.25306329037990727</c:v>
                </c:pt>
                <c:pt idx="33948">
                  <c:v>0.25526407546405822</c:v>
                </c:pt>
                <c:pt idx="33949">
                  <c:v>0.25451760815527719</c:v>
                </c:pt>
                <c:pt idx="33950">
                  <c:v>0.25377114084649616</c:v>
                </c:pt>
                <c:pt idx="33951">
                  <c:v>0.25557750925117068</c:v>
                </c:pt>
                <c:pt idx="33952">
                  <c:v>0.25527982213757344</c:v>
                </c:pt>
                <c:pt idx="33953">
                  <c:v>0.25628311019297173</c:v>
                </c:pt>
                <c:pt idx="33954">
                  <c:v>0.2559250608308995</c:v>
                </c:pt>
                <c:pt idx="33955">
                  <c:v>0.25602966373353631</c:v>
                </c:pt>
                <c:pt idx="33956">
                  <c:v>0.25430690266681166</c:v>
                </c:pt>
                <c:pt idx="33957">
                  <c:v>0.25509536110496656</c:v>
                </c:pt>
                <c:pt idx="33958">
                  <c:v>0.25434889379618558</c:v>
                </c:pt>
                <c:pt idx="33959">
                  <c:v>0.25360242648740455</c:v>
                </c:pt>
                <c:pt idx="33960">
                  <c:v>0.25554714066653417</c:v>
                </c:pt>
                <c:pt idx="33961">
                  <c:v>0.25762982569932102</c:v>
                </c:pt>
                <c:pt idx="33962">
                  <c:v>0.25824132152082874</c:v>
                </c:pt>
                <c:pt idx="33963">
                  <c:v>0.25801261983406004</c:v>
                </c:pt>
                <c:pt idx="33964">
                  <c:v>0.2572732760204407</c:v>
                </c:pt>
                <c:pt idx="33965">
                  <c:v>0.25555014003291804</c:v>
                </c:pt>
                <c:pt idx="33966">
                  <c:v>0.25492627182507693</c:v>
                </c:pt>
                <c:pt idx="33967">
                  <c:v>0.25418017943709392</c:v>
                </c:pt>
                <c:pt idx="33968">
                  <c:v>0.25343371212831289</c:v>
                </c:pt>
                <c:pt idx="33969">
                  <c:v>0.25514485065030013</c:v>
                </c:pt>
                <c:pt idx="33970">
                  <c:v>0.25742849323080497</c:v>
                </c:pt>
                <c:pt idx="33971">
                  <c:v>0.2579976230021408</c:v>
                </c:pt>
                <c:pt idx="33972">
                  <c:v>0.2578442803957664</c:v>
                </c:pt>
                <c:pt idx="33973">
                  <c:v>0.25761557870899771</c:v>
                </c:pt>
                <c:pt idx="33974">
                  <c:v>0.25679375231982243</c:v>
                </c:pt>
                <c:pt idx="33975">
                  <c:v>0.25551752192349364</c:v>
                </c:pt>
                <c:pt idx="33976">
                  <c:v>0.2540110901572043</c:v>
                </c:pt>
                <c:pt idx="33977">
                  <c:v>0.25326462284842327</c:v>
                </c:pt>
                <c:pt idx="33978">
                  <c:v>0.25474256063406603</c:v>
                </c:pt>
                <c:pt idx="33979">
                  <c:v>0.25694597016380288</c:v>
                </c:pt>
                <c:pt idx="33980">
                  <c:v>0.25719716709845047</c:v>
                </c:pt>
                <c:pt idx="33981">
                  <c:v>0.25744873895389597</c:v>
                </c:pt>
                <c:pt idx="33982">
                  <c:v>0.25744723927070406</c:v>
                </c:pt>
                <c:pt idx="33983">
                  <c:v>0.25721853758393537</c:v>
                </c:pt>
                <c:pt idx="33984">
                  <c:v>0.25734826018003698</c:v>
                </c:pt>
                <c:pt idx="33985">
                  <c:v>0.25482916733839978</c:v>
                </c:pt>
                <c:pt idx="33986">
                  <c:v>0.25309590848933161</c:v>
                </c:pt>
                <c:pt idx="33987">
                  <c:v>0.25434027061783199</c:v>
                </c:pt>
                <c:pt idx="33988">
                  <c:v>0.25614551426011256</c:v>
                </c:pt>
                <c:pt idx="33989">
                  <c:v>0.2563967111947601</c:v>
                </c:pt>
                <c:pt idx="33990">
                  <c:v>0.25664828305020565</c:v>
                </c:pt>
                <c:pt idx="33991">
                  <c:v>0.25689947998485319</c:v>
                </c:pt>
                <c:pt idx="33992">
                  <c:v>0.25704982322484377</c:v>
                </c:pt>
                <c:pt idx="33993">
                  <c:v>0.25763582443208871</c:v>
                </c:pt>
                <c:pt idx="33994">
                  <c:v>0.25665990559494306</c:v>
                </c:pt>
                <c:pt idx="33995">
                  <c:v>0.25414081275330586</c:v>
                </c:pt>
                <c:pt idx="33996">
                  <c:v>0.25393798060159789</c:v>
                </c:pt>
                <c:pt idx="33997">
                  <c:v>0.25534505835642218</c:v>
                </c:pt>
                <c:pt idx="33998">
                  <c:v>0.25559625529106977</c:v>
                </c:pt>
                <c:pt idx="33999">
                  <c:v>0.25584745222571731</c:v>
                </c:pt>
                <c:pt idx="34000">
                  <c:v>0.25584070365135364</c:v>
                </c:pt>
                <c:pt idx="34001">
                  <c:v>0.25536230471312937</c:v>
                </c:pt>
                <c:pt idx="34002">
                  <c:v>0.25363841888401073</c:v>
                </c:pt>
                <c:pt idx="34003">
                  <c:v>0.25338159813739347</c:v>
                </c:pt>
                <c:pt idx="34004">
                  <c:v>0.252967310655624</c:v>
                </c:pt>
                <c:pt idx="34005">
                  <c:v>0.25286983124814882</c:v>
                </c:pt>
                <c:pt idx="34006">
                  <c:v>0.25331186286896895</c:v>
                </c:pt>
                <c:pt idx="34007">
                  <c:v>0.25283346393074463</c:v>
                </c:pt>
                <c:pt idx="34008">
                  <c:v>0.25236668753725777</c:v>
                </c:pt>
                <c:pt idx="34009">
                  <c:v>0.25211286615702433</c:v>
                </c:pt>
                <c:pt idx="34010">
                  <c:v>0.25185904477679089</c:v>
                </c:pt>
                <c:pt idx="34011">
                  <c:v>0.24907188356459697</c:v>
                </c:pt>
                <c:pt idx="34012">
                  <c:v>0.2483205422854422</c:v>
                </c:pt>
                <c:pt idx="34013">
                  <c:v>0.24756882608548944</c:v>
                </c:pt>
                <c:pt idx="34014">
                  <c:v>0.24728313643742758</c:v>
                </c:pt>
                <c:pt idx="34015">
                  <c:v>0.24835578484045245</c:v>
                </c:pt>
                <c:pt idx="34016">
                  <c:v>0.24930283477615353</c:v>
                </c:pt>
                <c:pt idx="34017">
                  <c:v>0.24956677901793245</c:v>
                </c:pt>
                <c:pt idx="34018">
                  <c:v>0.24931295763769903</c:v>
                </c:pt>
                <c:pt idx="34019">
                  <c:v>0.24905913625746562</c:v>
                </c:pt>
                <c:pt idx="34020">
                  <c:v>0.22765603266309992</c:v>
                </c:pt>
                <c:pt idx="34021">
                  <c:v>0.2282982719900421</c:v>
                </c:pt>
                <c:pt idx="34022">
                  <c:v>0.22788698387465647</c:v>
                </c:pt>
                <c:pt idx="34023">
                  <c:v>0.22747532083847288</c:v>
                </c:pt>
                <c:pt idx="34024">
                  <c:v>0.22790348038976765</c:v>
                </c:pt>
                <c:pt idx="34025">
                  <c:v>0.22691406440389467</c:v>
                </c:pt>
                <c:pt idx="34026">
                  <c:v>0.224989595947856</c:v>
                </c:pt>
                <c:pt idx="34027">
                  <c:v>0.22386970752428551</c:v>
                </c:pt>
                <c:pt idx="34028">
                  <c:v>0.22665424429089354</c:v>
                </c:pt>
                <c:pt idx="34029">
                  <c:v>0.22889439605883258</c:v>
                </c:pt>
                <c:pt idx="34030">
                  <c:v>0.22816330050276878</c:v>
                </c:pt>
                <c:pt idx="34031">
                  <c:v>0.23035058843819242</c:v>
                </c:pt>
                <c:pt idx="34032">
                  <c:v>0.22993892540200883</c:v>
                </c:pt>
                <c:pt idx="34033">
                  <c:v>0.22997979176898881</c:v>
                </c:pt>
                <c:pt idx="34034">
                  <c:v>0.23098307982438709</c:v>
                </c:pt>
                <c:pt idx="34035">
                  <c:v>0.23125864661090345</c:v>
                </c:pt>
                <c:pt idx="34036">
                  <c:v>0.23009976642434285</c:v>
                </c:pt>
                <c:pt idx="34037">
                  <c:v>0.23147572575293468</c:v>
                </c:pt>
                <c:pt idx="34038">
                  <c:v>0.22872568169974092</c:v>
                </c:pt>
                <c:pt idx="34039">
                  <c:v>0.22797921439095992</c:v>
                </c:pt>
                <c:pt idx="34040">
                  <c:v>0.23004427814624159</c:v>
                </c:pt>
                <c:pt idx="34041">
                  <c:v>0.23232792072674646</c:v>
                </c:pt>
                <c:pt idx="34042">
                  <c:v>0.23205647806900792</c:v>
                </c:pt>
                <c:pt idx="34043">
                  <c:v>0.23305976612440621</c:v>
                </c:pt>
                <c:pt idx="34044">
                  <c:v>0.23406267925900653</c:v>
                </c:pt>
                <c:pt idx="34045">
                  <c:v>0.23434087049110874</c:v>
                </c:pt>
                <c:pt idx="34046">
                  <c:v>0.23271933803983907</c:v>
                </c:pt>
                <c:pt idx="34047">
                  <c:v>0.22855696734064929</c:v>
                </c:pt>
                <c:pt idx="34048">
                  <c:v>0.22781050003186826</c:v>
                </c:pt>
                <c:pt idx="34049">
                  <c:v>0.22964198813000752</c:v>
                </c:pt>
                <c:pt idx="34050">
                  <c:v>0.23192525578971443</c:v>
                </c:pt>
                <c:pt idx="34051">
                  <c:v>0.2342088983702193</c:v>
                </c:pt>
                <c:pt idx="34052">
                  <c:v>0.23462993442635244</c:v>
                </c:pt>
                <c:pt idx="34053">
                  <c:v>0.23440123273958377</c:v>
                </c:pt>
                <c:pt idx="34054">
                  <c:v>0.2341725310528151</c:v>
                </c:pt>
                <c:pt idx="34055">
                  <c:v>0.23394382936604644</c:v>
                </c:pt>
                <c:pt idx="34056">
                  <c:v>0.23005927497816087</c:v>
                </c:pt>
                <c:pt idx="34057">
                  <c:v>0.22764178567277663</c:v>
                </c:pt>
                <c:pt idx="34058">
                  <c:v>0.22923969811377345</c:v>
                </c:pt>
                <c:pt idx="34059">
                  <c:v>0.23152296577348036</c:v>
                </c:pt>
                <c:pt idx="34060">
                  <c:v>0.23380623343318724</c:v>
                </c:pt>
                <c:pt idx="34061">
                  <c:v>0.23428650697540146</c:v>
                </c:pt>
                <c:pt idx="34062">
                  <c:v>0.2342328933012901</c:v>
                </c:pt>
                <c:pt idx="34063">
                  <c:v>0.23400419161452143</c:v>
                </c:pt>
                <c:pt idx="34064">
                  <c:v>0.23377548992775277</c:v>
                </c:pt>
                <c:pt idx="34065">
                  <c:v>0.23189001323470418</c:v>
                </c:pt>
                <c:pt idx="34066">
                  <c:v>0.22937092039306697</c:v>
                </c:pt>
                <c:pt idx="34067">
                  <c:v>0.22883740809753939</c:v>
                </c:pt>
                <c:pt idx="34068">
                  <c:v>0.23112067575724629</c:v>
                </c:pt>
                <c:pt idx="34069">
                  <c:v>0.23323485413706355</c:v>
                </c:pt>
                <c:pt idx="34070">
                  <c:v>0.23348605107171111</c:v>
                </c:pt>
                <c:pt idx="34071">
                  <c:v>0.23373762292715664</c:v>
                </c:pt>
                <c:pt idx="34072">
                  <c:v>0.23383585217622777</c:v>
                </c:pt>
                <c:pt idx="34073">
                  <c:v>0.2336071504894591</c:v>
                </c:pt>
                <c:pt idx="34074">
                  <c:v>0.2331891137997098</c:v>
                </c:pt>
                <c:pt idx="34075">
                  <c:v>0.23120165864961026</c:v>
                </c:pt>
                <c:pt idx="34076">
                  <c:v>0.23033746621026308</c:v>
                </c:pt>
                <c:pt idx="34077">
                  <c:v>0.23076450099916393</c:v>
                </c:pt>
                <c:pt idx="34078">
                  <c:v>0.2324343982333732</c:v>
                </c:pt>
                <c:pt idx="34079">
                  <c:v>0.23268559516802076</c:v>
                </c:pt>
                <c:pt idx="34080">
                  <c:v>0.23293679210266832</c:v>
                </c:pt>
                <c:pt idx="34081">
                  <c:v>0.23251425636334325</c:v>
                </c:pt>
                <c:pt idx="34082">
                  <c:v>0.23203623234591692</c:v>
                </c:pt>
                <c:pt idx="34083">
                  <c:v>0.22919170825163185</c:v>
                </c:pt>
                <c:pt idx="34084">
                  <c:v>0.228461737457962</c:v>
                </c:pt>
                <c:pt idx="34085">
                  <c:v>0.22833951327782007</c:v>
                </c:pt>
                <c:pt idx="34086">
                  <c:v>0.22903799072445946</c:v>
                </c:pt>
                <c:pt idx="34087">
                  <c:v>0.22963786400122974</c:v>
                </c:pt>
                <c:pt idx="34088">
                  <c:v>0.2295073915635322</c:v>
                </c:pt>
                <c:pt idx="34089">
                  <c:v>0.2290289926253079</c:v>
                </c:pt>
                <c:pt idx="34090">
                  <c:v>0.22855096860788157</c:v>
                </c:pt>
                <c:pt idx="34091">
                  <c:v>0.22807294459045527</c:v>
                </c:pt>
                <c:pt idx="34092">
                  <c:v>0.2238149690877802</c:v>
                </c:pt>
                <c:pt idx="34093">
                  <c:v>0.22306325288782744</c:v>
                </c:pt>
                <c:pt idx="34094">
                  <c:v>0.22273219782320985</c:v>
                </c:pt>
                <c:pt idx="34095">
                  <c:v>0.2234175530419199</c:v>
                </c:pt>
                <c:pt idx="34096">
                  <c:v>0.2239904320212355</c:v>
                </c:pt>
                <c:pt idx="34097">
                  <c:v>0.22448082842499523</c:v>
                </c:pt>
                <c:pt idx="34098">
                  <c:v>0.2251939277827559</c:v>
                </c:pt>
                <c:pt idx="34099">
                  <c:v>0.22501359087892683</c:v>
                </c:pt>
                <c:pt idx="34100">
                  <c:v>0.22475976949869339</c:v>
                </c:pt>
                <c:pt idx="34101">
                  <c:v>0.20306272799871028</c:v>
                </c:pt>
                <c:pt idx="34102">
                  <c:v>0.20265968814088023</c:v>
                </c:pt>
                <c:pt idx="34103">
                  <c:v>0.20224802510469664</c:v>
                </c:pt>
                <c:pt idx="34104">
                  <c:v>0.20183636206851302</c:v>
                </c:pt>
                <c:pt idx="34105">
                  <c:v>0.20260345002118302</c:v>
                </c:pt>
                <c:pt idx="34106">
                  <c:v>0.20224765018389865</c:v>
                </c:pt>
                <c:pt idx="34107">
                  <c:v>0.20032318172785998</c:v>
                </c:pt>
                <c:pt idx="34108">
                  <c:v>0.19839833835102336</c:v>
                </c:pt>
                <c:pt idx="34109">
                  <c:v>0.19830910720110376</c:v>
                </c:pt>
                <c:pt idx="34110">
                  <c:v>0.20266043798247621</c:v>
                </c:pt>
                <c:pt idx="34111">
                  <c:v>0.20494408056298108</c:v>
                </c:pt>
                <c:pt idx="34112">
                  <c:v>0.20471162966823259</c:v>
                </c:pt>
                <c:pt idx="34113">
                  <c:v>0.20430034155284696</c:v>
                </c:pt>
                <c:pt idx="34114">
                  <c:v>0.20468013632120213</c:v>
                </c:pt>
                <c:pt idx="34115">
                  <c:v>0.20568342437660045</c:v>
                </c:pt>
                <c:pt idx="34116">
                  <c:v>0.20659223239090743</c:v>
                </c:pt>
                <c:pt idx="34117">
                  <c:v>0.20466738901407078</c:v>
                </c:pt>
                <c:pt idx="34118">
                  <c:v>0.20453879118036314</c:v>
                </c:pt>
                <c:pt idx="34119">
                  <c:v>0.20235637721531327</c:v>
                </c:pt>
                <c:pt idx="34120">
                  <c:v>0.20454141562594902</c:v>
                </c:pt>
                <c:pt idx="34121">
                  <c:v>0.2068246832856559</c:v>
                </c:pt>
                <c:pt idx="34122">
                  <c:v>0.20676394611638291</c:v>
                </c:pt>
                <c:pt idx="34123">
                  <c:v>0.20675644770042328</c:v>
                </c:pt>
                <c:pt idx="34124">
                  <c:v>0.20775973575582157</c:v>
                </c:pt>
                <c:pt idx="34125">
                  <c:v>0.20876302381121989</c:v>
                </c:pt>
                <c:pt idx="34126">
                  <c:v>0.20976593694582019</c:v>
                </c:pt>
                <c:pt idx="34127">
                  <c:v>0.20988853604676011</c:v>
                </c:pt>
                <c:pt idx="34128">
                  <c:v>0.20277028977628475</c:v>
                </c:pt>
                <c:pt idx="34129">
                  <c:v>0.20413912560971495</c:v>
                </c:pt>
                <c:pt idx="34130">
                  <c:v>0.20642239326942183</c:v>
                </c:pt>
                <c:pt idx="34131">
                  <c:v>0.2087060358499267</c:v>
                </c:pt>
                <c:pt idx="34132">
                  <c:v>0.20883275907964444</c:v>
                </c:pt>
                <c:pt idx="34133">
                  <c:v>0.20983604713504272</c:v>
                </c:pt>
                <c:pt idx="34134">
                  <c:v>0.21083933519044101</c:v>
                </c:pt>
                <c:pt idx="34135">
                  <c:v>0.21072985831743044</c:v>
                </c:pt>
                <c:pt idx="34136">
                  <c:v>0.21050115663066177</c:v>
                </c:pt>
                <c:pt idx="34137">
                  <c:v>0.20460102803282806</c:v>
                </c:pt>
                <c:pt idx="34138">
                  <c:v>0.20435920411813005</c:v>
                </c:pt>
                <c:pt idx="34139">
                  <c:v>0.20602010325318776</c:v>
                </c:pt>
                <c:pt idx="34140">
                  <c:v>0.20830337091289466</c:v>
                </c:pt>
                <c:pt idx="34141">
                  <c:v>0.21058701349339953</c:v>
                </c:pt>
                <c:pt idx="34142">
                  <c:v>0.21101854733187614</c:v>
                </c:pt>
                <c:pt idx="34143">
                  <c:v>0.21078984564510747</c:v>
                </c:pt>
                <c:pt idx="34144">
                  <c:v>0.21056151887913679</c:v>
                </c:pt>
                <c:pt idx="34145">
                  <c:v>0.2103328171923681</c:v>
                </c:pt>
                <c:pt idx="34146">
                  <c:v>0.20643176628937138</c:v>
                </c:pt>
                <c:pt idx="34147">
                  <c:v>0.20586413620122748</c:v>
                </c:pt>
                <c:pt idx="34148">
                  <c:v>0.20629117099012834</c:v>
                </c:pt>
                <c:pt idx="34149">
                  <c:v>0.20790108089666057</c:v>
                </c:pt>
                <c:pt idx="34150">
                  <c:v>0.21018434855636747</c:v>
                </c:pt>
                <c:pt idx="34151">
                  <c:v>0.21057539094866209</c:v>
                </c:pt>
                <c:pt idx="34152">
                  <c:v>0.2106215062068138</c:v>
                </c:pt>
                <c:pt idx="34153">
                  <c:v>0.21039280452004513</c:v>
                </c:pt>
                <c:pt idx="34154">
                  <c:v>0.21016410283327647</c:v>
                </c:pt>
                <c:pt idx="34155">
                  <c:v>0.20826250454591466</c:v>
                </c:pt>
                <c:pt idx="34156">
                  <c:v>0.20736906828432494</c:v>
                </c:pt>
                <c:pt idx="34157">
                  <c:v>0.20779610307322577</c:v>
                </c:pt>
                <c:pt idx="34158">
                  <c:v>0.20822313786212662</c:v>
                </c:pt>
                <c:pt idx="34159">
                  <c:v>0.20952373811032418</c:v>
                </c:pt>
                <c:pt idx="34160">
                  <c:v>0.20977493504497174</c:v>
                </c:pt>
                <c:pt idx="34161">
                  <c:v>0.20966620801355715</c:v>
                </c:pt>
                <c:pt idx="34162">
                  <c:v>0.20913719476760534</c:v>
                </c:pt>
                <c:pt idx="34163">
                  <c:v>0.20778635513247826</c:v>
                </c:pt>
                <c:pt idx="34164">
                  <c:v>0.2039561642603</c:v>
                </c:pt>
                <c:pt idx="34165">
                  <c:v>0.20380882038669332</c:v>
                </c:pt>
                <c:pt idx="34166">
                  <c:v>0.20450729783333271</c:v>
                </c:pt>
                <c:pt idx="34167">
                  <c:v>0.20520577527997211</c:v>
                </c:pt>
                <c:pt idx="34168">
                  <c:v>0.2058375168245708</c:v>
                </c:pt>
                <c:pt idx="34169">
                  <c:v>0.2061809442755218</c:v>
                </c:pt>
                <c:pt idx="34170">
                  <c:v>0.20570292025809547</c:v>
                </c:pt>
                <c:pt idx="34171">
                  <c:v>0.20522452131987118</c:v>
                </c:pt>
                <c:pt idx="34172">
                  <c:v>0.20474649730244485</c:v>
                </c:pt>
                <c:pt idx="34173">
                  <c:v>0.19855767969016544</c:v>
                </c:pt>
                <c:pt idx="34174">
                  <c:v>0.19820150493208311</c:v>
                </c:pt>
                <c:pt idx="34175">
                  <c:v>0.1988999823787225</c:v>
                </c:pt>
                <c:pt idx="34176">
                  <c:v>0.19959583537977602</c:v>
                </c:pt>
                <c:pt idx="34177">
                  <c:v>0.20018746039899071</c:v>
                </c:pt>
                <c:pt idx="34178">
                  <c:v>0.20068048124833629</c:v>
                </c:pt>
                <c:pt idx="34179">
                  <c:v>0.20117087765209599</c:v>
                </c:pt>
                <c:pt idx="34180">
                  <c:v>0.20126123356440953</c:v>
                </c:pt>
                <c:pt idx="34181">
                  <c:v>0.2007832095469832</c:v>
                </c:pt>
                <c:pt idx="34182">
                  <c:v>0.17743276732790197</c:v>
                </c:pt>
                <c:pt idx="34183">
                  <c:v>0.17702110429171838</c:v>
                </c:pt>
                <c:pt idx="34184">
                  <c:v>0.17660944125553477</c:v>
                </c:pt>
                <c:pt idx="34185">
                  <c:v>0.17630050651799808</c:v>
                </c:pt>
                <c:pt idx="34186">
                  <c:v>0.17730379457339637</c:v>
                </c:pt>
                <c:pt idx="34187">
                  <c:v>0.17758123596390263</c:v>
                </c:pt>
                <c:pt idx="34188">
                  <c:v>0.17565676750786396</c:v>
                </c:pt>
                <c:pt idx="34189">
                  <c:v>0.17373192413102731</c:v>
                </c:pt>
                <c:pt idx="34190">
                  <c:v>0.17180708075419068</c:v>
                </c:pt>
                <c:pt idx="34191">
                  <c:v>0.17944084312189051</c:v>
                </c:pt>
                <c:pt idx="34192">
                  <c:v>0.17948470885525433</c:v>
                </c:pt>
                <c:pt idx="34193">
                  <c:v>0.17907304581907071</c:v>
                </c:pt>
                <c:pt idx="34194">
                  <c:v>0.17866138278288712</c:v>
                </c:pt>
                <c:pt idx="34195">
                  <c:v>0.1793801059526175</c:v>
                </c:pt>
                <c:pt idx="34196">
                  <c:v>0.18038339400801581</c:v>
                </c:pt>
                <c:pt idx="34197">
                  <c:v>0.1813866820634141</c:v>
                </c:pt>
                <c:pt idx="34198">
                  <c:v>0.18000097479407476</c:v>
                </c:pt>
                <c:pt idx="34199">
                  <c:v>0.1780761314172381</c:v>
                </c:pt>
                <c:pt idx="34200">
                  <c:v>0.17903855310565642</c:v>
                </c:pt>
                <c:pt idx="34201">
                  <c:v>0.18132182076536332</c:v>
                </c:pt>
                <c:pt idx="34202">
                  <c:v>0.18153702530340465</c:v>
                </c:pt>
                <c:pt idx="34203">
                  <c:v>0.18112536226722106</c:v>
                </c:pt>
                <c:pt idx="34204">
                  <c:v>0.18145641733183865</c:v>
                </c:pt>
                <c:pt idx="34205">
                  <c:v>0.18245970538723694</c:v>
                </c:pt>
                <c:pt idx="34206">
                  <c:v>0.18346299344263525</c:v>
                </c:pt>
                <c:pt idx="34207">
                  <c:v>0.18446628149803354</c:v>
                </c:pt>
                <c:pt idx="34208">
                  <c:v>0.18434555700108352</c:v>
                </c:pt>
                <c:pt idx="34209">
                  <c:v>0.17988587410909446</c:v>
                </c:pt>
                <c:pt idx="34210">
                  <c:v>0.18091953074912925</c:v>
                </c:pt>
                <c:pt idx="34211">
                  <c:v>0.18320279840883613</c:v>
                </c:pt>
                <c:pt idx="34212">
                  <c:v>0.18358896683075701</c:v>
                </c:pt>
                <c:pt idx="34213">
                  <c:v>0.1835327287110598</c:v>
                </c:pt>
                <c:pt idx="34214">
                  <c:v>0.18453601676645809</c:v>
                </c:pt>
                <c:pt idx="34215">
                  <c:v>0.18553930482185638</c:v>
                </c:pt>
                <c:pt idx="34216">
                  <c:v>0.18654259287725469</c:v>
                </c:pt>
                <c:pt idx="34217">
                  <c:v>0.18705810897447914</c:v>
                </c:pt>
                <c:pt idx="34218">
                  <c:v>0.18139080619219189</c:v>
                </c:pt>
                <c:pt idx="34219">
                  <c:v>0.18181784098109274</c:v>
                </c:pt>
                <c:pt idx="34220">
                  <c:v>0.18280050839260206</c:v>
                </c:pt>
                <c:pt idx="34221">
                  <c:v>0.18508415097310693</c:v>
                </c:pt>
                <c:pt idx="34222">
                  <c:v>0.18564090835810934</c:v>
                </c:pt>
                <c:pt idx="34223">
                  <c:v>0.1866127030664772</c:v>
                </c:pt>
                <c:pt idx="34224">
                  <c:v>0.18734717290972283</c:v>
                </c:pt>
                <c:pt idx="34225">
                  <c:v>0.18711847122295416</c:v>
                </c:pt>
                <c:pt idx="34226">
                  <c:v>0.18688976953618547</c:v>
                </c:pt>
                <c:pt idx="34227">
                  <c:v>0.18289573827528935</c:v>
                </c:pt>
                <c:pt idx="34228">
                  <c:v>0.1833227730641902</c:v>
                </c:pt>
                <c:pt idx="34229">
                  <c:v>0.18374980785309103</c:v>
                </c:pt>
                <c:pt idx="34230">
                  <c:v>0.18468148603607487</c:v>
                </c:pt>
                <c:pt idx="34231">
                  <c:v>0.18696512861657974</c:v>
                </c:pt>
                <c:pt idx="34232">
                  <c:v>0.18740753515819783</c:v>
                </c:pt>
                <c:pt idx="34233">
                  <c:v>0.18717883347142916</c:v>
                </c:pt>
                <c:pt idx="34234">
                  <c:v>0.18695013178466049</c:v>
                </c:pt>
                <c:pt idx="34235">
                  <c:v>0.18610093617723256</c:v>
                </c:pt>
                <c:pt idx="34236">
                  <c:v>0.18440067035838678</c:v>
                </c:pt>
                <c:pt idx="34237">
                  <c:v>0.18482770514728764</c:v>
                </c:pt>
                <c:pt idx="34238">
                  <c:v>0.18525473993618849</c:v>
                </c:pt>
                <c:pt idx="34239">
                  <c:v>0.18568177472508932</c:v>
                </c:pt>
                <c:pt idx="34240">
                  <c:v>0.18656246367954771</c:v>
                </c:pt>
                <c:pt idx="34241">
                  <c:v>0.18681815966377102</c:v>
                </c:pt>
                <c:pt idx="34242">
                  <c:v>0.18617629525762683</c:v>
                </c:pt>
                <c:pt idx="34243">
                  <c:v>0.18482508070170175</c:v>
                </c:pt>
                <c:pt idx="34244">
                  <c:v>0.18347424106657467</c:v>
                </c:pt>
                <c:pt idx="34245">
                  <c:v>0.17927850241636453</c:v>
                </c:pt>
                <c:pt idx="34246">
                  <c:v>0.17997697986300393</c:v>
                </c:pt>
                <c:pt idx="34247">
                  <c:v>0.18067545730964335</c:v>
                </c:pt>
                <c:pt idx="34248">
                  <c:v>0.18137393475628275</c:v>
                </c:pt>
                <c:pt idx="34249">
                  <c:v>0.18202779662796234</c:v>
                </c:pt>
                <c:pt idx="34250">
                  <c:v>0.18252756605167159</c:v>
                </c:pt>
                <c:pt idx="34251">
                  <c:v>0.18237647297008508</c:v>
                </c:pt>
                <c:pt idx="34252">
                  <c:v>0.18189844895265875</c:v>
                </c:pt>
                <c:pt idx="34253">
                  <c:v>0.18084754595591682</c:v>
                </c:pt>
                <c:pt idx="34254">
                  <c:v>0.17367118696175432</c:v>
                </c:pt>
                <c:pt idx="34255">
                  <c:v>0.17436966440839372</c:v>
                </c:pt>
                <c:pt idx="34256">
                  <c:v>0.17506814185503314</c:v>
                </c:pt>
                <c:pt idx="34257">
                  <c:v>0.17576661930167253</c:v>
                </c:pt>
                <c:pt idx="34258">
                  <c:v>0.17636574273684685</c:v>
                </c:pt>
                <c:pt idx="34259">
                  <c:v>0.17688050899247534</c:v>
                </c:pt>
                <c:pt idx="34260">
                  <c:v>0.17737053047543708</c:v>
                </c:pt>
                <c:pt idx="34261">
                  <c:v>0.17786092687919677</c:v>
                </c:pt>
                <c:pt idx="34262">
                  <c:v>0.17745676225897281</c:v>
                </c:pt>
                <c:pt idx="34263">
                  <c:v>0.1517941834787401</c:v>
                </c:pt>
                <c:pt idx="34264">
                  <c:v>0.1513828953633545</c:v>
                </c:pt>
                <c:pt idx="34265">
                  <c:v>0.15097123232717088</c:v>
                </c:pt>
                <c:pt idx="34266">
                  <c:v>0.15100085107021141</c:v>
                </c:pt>
                <c:pt idx="34267">
                  <c:v>0.15200413912560973</c:v>
                </c:pt>
                <c:pt idx="34268">
                  <c:v>0.15291519666470457</c:v>
                </c:pt>
                <c:pt idx="34269">
                  <c:v>0.15099072820866591</c:v>
                </c:pt>
                <c:pt idx="34270">
                  <c:v>0.14906588483182928</c:v>
                </c:pt>
                <c:pt idx="34271">
                  <c:v>0.14714104145499263</c:v>
                </c:pt>
                <c:pt idx="34272">
                  <c:v>0.15425816296307404</c:v>
                </c:pt>
                <c:pt idx="34273">
                  <c:v>0.15384649992689045</c:v>
                </c:pt>
                <c:pt idx="34274">
                  <c:v>0.15343483689070683</c:v>
                </c:pt>
                <c:pt idx="34275">
                  <c:v>0.15307716244943256</c:v>
                </c:pt>
                <c:pt idx="34276">
                  <c:v>0.15408045050483085</c:v>
                </c:pt>
                <c:pt idx="34277">
                  <c:v>0.15508373856022914</c:v>
                </c:pt>
                <c:pt idx="34278">
                  <c:v>0.15608702661562746</c:v>
                </c:pt>
                <c:pt idx="34279">
                  <c:v>0.1553349354948767</c:v>
                </c:pt>
                <c:pt idx="34280">
                  <c:v>0.15341046703883804</c:v>
                </c:pt>
                <c:pt idx="34281">
                  <c:v>0.15584032873055567</c:v>
                </c:pt>
                <c:pt idx="34282">
                  <c:v>0.1563101044904264</c:v>
                </c:pt>
                <c:pt idx="34283">
                  <c:v>0.15589844145424278</c:v>
                </c:pt>
                <c:pt idx="34284">
                  <c:v>0.15548677841805919</c:v>
                </c:pt>
                <c:pt idx="34285">
                  <c:v>0.156156761884052</c:v>
                </c:pt>
                <c:pt idx="34286">
                  <c:v>0.15716004993945029</c:v>
                </c:pt>
                <c:pt idx="34287">
                  <c:v>0.15816333799484858</c:v>
                </c:pt>
                <c:pt idx="34288">
                  <c:v>0.1591666260502469</c:v>
                </c:pt>
                <c:pt idx="34289">
                  <c:v>0.15967951770188549</c:v>
                </c:pt>
                <c:pt idx="34290">
                  <c:v>0.15734488589285514</c:v>
                </c:pt>
                <c:pt idx="34291">
                  <c:v>0.15777192068175597</c:v>
                </c:pt>
                <c:pt idx="34292">
                  <c:v>0.15836204601777876</c:v>
                </c:pt>
                <c:pt idx="34293">
                  <c:v>0.15795075790239313</c:v>
                </c:pt>
                <c:pt idx="34294">
                  <c:v>0.15823344818407112</c:v>
                </c:pt>
                <c:pt idx="34295">
                  <c:v>0.15923673623946941</c:v>
                </c:pt>
                <c:pt idx="34296">
                  <c:v>0.16023964937406973</c:v>
                </c:pt>
                <c:pt idx="34297">
                  <c:v>0.16124293742946802</c:v>
                </c:pt>
                <c:pt idx="34298">
                  <c:v>0.16224622548486634</c:v>
                </c:pt>
                <c:pt idx="34299">
                  <c:v>0.15884981797595257</c:v>
                </c:pt>
                <c:pt idx="34300">
                  <c:v>0.15927685276485343</c:v>
                </c:pt>
                <c:pt idx="34301">
                  <c:v>0.15970388755375428</c:v>
                </c:pt>
                <c:pt idx="34302">
                  <c:v>0.16041436246592908</c:v>
                </c:pt>
                <c:pt idx="34303">
                  <c:v>0.16030975956329224</c:v>
                </c:pt>
                <c:pt idx="34304">
                  <c:v>0.16131304761869056</c:v>
                </c:pt>
                <c:pt idx="34305">
                  <c:v>0.16231633567408885</c:v>
                </c:pt>
                <c:pt idx="34306">
                  <c:v>0.16331924880868917</c:v>
                </c:pt>
                <c:pt idx="34307">
                  <c:v>0.16344709680080083</c:v>
                </c:pt>
                <c:pt idx="34308">
                  <c:v>0.16035475005905003</c:v>
                </c:pt>
                <c:pt idx="34309">
                  <c:v>0.16078178484795086</c:v>
                </c:pt>
                <c:pt idx="34310">
                  <c:v>0.16120881963685171</c:v>
                </c:pt>
                <c:pt idx="34311">
                  <c:v>0.16163585442575257</c:v>
                </c:pt>
                <c:pt idx="34312">
                  <c:v>0.16246630399328141</c:v>
                </c:pt>
                <c:pt idx="34313">
                  <c:v>0.16338935899791168</c:v>
                </c:pt>
                <c:pt idx="34314">
                  <c:v>0.16373616073604452</c:v>
                </c:pt>
                <c:pt idx="34315">
                  <c:v>0.16314041158805204</c:v>
                </c:pt>
                <c:pt idx="34316">
                  <c:v>0.16178957195292495</c:v>
                </c:pt>
                <c:pt idx="34317">
                  <c:v>0.16105397734728538</c:v>
                </c:pt>
                <c:pt idx="34318">
                  <c:v>0.16175245479392478</c:v>
                </c:pt>
                <c:pt idx="34319">
                  <c:v>0.16245093224056417</c:v>
                </c:pt>
                <c:pt idx="34320">
                  <c:v>0.16314078650885</c:v>
                </c:pt>
                <c:pt idx="34321">
                  <c:v>0.16356782129775085</c:v>
                </c:pt>
                <c:pt idx="34322">
                  <c:v>0.16321539574764832</c:v>
                </c:pt>
                <c:pt idx="34323">
                  <c:v>0.16186455611252124</c:v>
                </c:pt>
                <c:pt idx="34324">
                  <c:v>0.16051371647739415</c:v>
                </c:pt>
                <c:pt idx="34325">
                  <c:v>0.15916250192146908</c:v>
                </c:pt>
                <c:pt idx="34326">
                  <c:v>0.15544666189267517</c:v>
                </c:pt>
                <c:pt idx="34327">
                  <c:v>0.15614513933931456</c:v>
                </c:pt>
                <c:pt idx="34328">
                  <c:v>0.15684361678595396</c:v>
                </c:pt>
                <c:pt idx="34329">
                  <c:v>0.15754209423259335</c:v>
                </c:pt>
                <c:pt idx="34330">
                  <c:v>0.15820645388661644</c:v>
                </c:pt>
                <c:pt idx="34331">
                  <c:v>0.15872759379581064</c:v>
                </c:pt>
                <c:pt idx="34332">
                  <c:v>0.15905077552367061</c:v>
                </c:pt>
                <c:pt idx="34333">
                  <c:v>0.15788664644593831</c:v>
                </c:pt>
                <c:pt idx="34334">
                  <c:v>0.15653580681081122</c:v>
                </c:pt>
                <c:pt idx="34335">
                  <c:v>0.1506401772625533</c:v>
                </c:pt>
                <c:pt idx="34336">
                  <c:v>0.15156923099995126</c:v>
                </c:pt>
                <c:pt idx="34337">
                  <c:v>0.15249828473734922</c:v>
                </c:pt>
                <c:pt idx="34338">
                  <c:v>0.15352106867424256</c:v>
                </c:pt>
                <c:pt idx="34339">
                  <c:v>0.15254439999550096</c:v>
                </c:pt>
                <c:pt idx="34340">
                  <c:v>0.1530805367366144</c:v>
                </c:pt>
                <c:pt idx="34341">
                  <c:v>0.15357093314037409</c:v>
                </c:pt>
                <c:pt idx="34342">
                  <c:v>0.15406095462333583</c:v>
                </c:pt>
                <c:pt idx="34343">
                  <c:v>0.15390911170015334</c:v>
                </c:pt>
                <c:pt idx="34344">
                  <c:v>0.13270771549510166</c:v>
                </c:pt>
                <c:pt idx="34345">
                  <c:v>0.13214870858531136</c:v>
                </c:pt>
                <c:pt idx="34346">
                  <c:v>0.13158970167552106</c:v>
                </c:pt>
                <c:pt idx="34347">
                  <c:v>0.13141123937568189</c:v>
                </c:pt>
                <c:pt idx="34348">
                  <c:v>0.13179103414403706</c:v>
                </c:pt>
                <c:pt idx="34349">
                  <c:v>0.13202985869235123</c:v>
                </c:pt>
                <c:pt idx="34350">
                  <c:v>0.1317681639753602</c:v>
                </c:pt>
                <c:pt idx="34351">
                  <c:v>0.13098945347795279</c:v>
                </c:pt>
                <c:pt idx="34352">
                  <c:v>0.13021074298054536</c:v>
                </c:pt>
                <c:pt idx="34353">
                  <c:v>0.13508021430472814</c:v>
                </c:pt>
                <c:pt idx="34354">
                  <c:v>0.13452120739493781</c:v>
                </c:pt>
                <c:pt idx="34355">
                  <c:v>0.13396220048514751</c:v>
                </c:pt>
                <c:pt idx="34356">
                  <c:v>0.13352991680507492</c:v>
                </c:pt>
                <c:pt idx="34357">
                  <c:v>0.13390971157343012</c:v>
                </c:pt>
                <c:pt idx="34358">
                  <c:v>0.1342895063417853</c:v>
                </c:pt>
                <c:pt idx="34359">
                  <c:v>0.13466930111014047</c:v>
                </c:pt>
                <c:pt idx="34360">
                  <c:v>0.13461981156480693</c:v>
                </c:pt>
                <c:pt idx="34361">
                  <c:v>0.13395657667317779</c:v>
                </c:pt>
                <c:pt idx="34362">
                  <c:v>0.13647829396040087</c:v>
                </c:pt>
                <c:pt idx="34363">
                  <c:v>0.13689370620456429</c:v>
                </c:pt>
                <c:pt idx="34364">
                  <c:v>0.13633469929477399</c:v>
                </c:pt>
                <c:pt idx="34365">
                  <c:v>0.13577569238498366</c:v>
                </c:pt>
                <c:pt idx="34366">
                  <c:v>0.13602801408202517</c:v>
                </c:pt>
                <c:pt idx="34367">
                  <c:v>0.13640780885038037</c:v>
                </c:pt>
                <c:pt idx="34368">
                  <c:v>0.13678760361873554</c:v>
                </c:pt>
                <c:pt idx="34369">
                  <c:v>0.13716739838709072</c:v>
                </c:pt>
                <c:pt idx="34370">
                  <c:v>0.13742346929211205</c:v>
                </c:pt>
                <c:pt idx="34371">
                  <c:v>0.13756706395773893</c:v>
                </c:pt>
                <c:pt idx="34372">
                  <c:v>0.13827641410751979</c:v>
                </c:pt>
                <c:pt idx="34373">
                  <c:v>0.13870757302519843</c:v>
                </c:pt>
                <c:pt idx="34374">
                  <c:v>0.13814856611540813</c:v>
                </c:pt>
                <c:pt idx="34375">
                  <c:v>0.1381466915114182</c:v>
                </c:pt>
                <c:pt idx="34376">
                  <c:v>0.1385264862797734</c:v>
                </c:pt>
                <c:pt idx="34377">
                  <c:v>0.13890628104812858</c:v>
                </c:pt>
                <c:pt idx="34378">
                  <c:v>0.13928607581648378</c:v>
                </c:pt>
                <c:pt idx="34379">
                  <c:v>0.13966587058483895</c:v>
                </c:pt>
                <c:pt idx="34380">
                  <c:v>0.138655833955077</c:v>
                </c:pt>
                <c:pt idx="34381">
                  <c:v>0.13936518410485785</c:v>
                </c:pt>
                <c:pt idx="34382">
                  <c:v>0.14007415933384074</c:v>
                </c:pt>
                <c:pt idx="34383">
                  <c:v>0.14052106492503458</c:v>
                </c:pt>
                <c:pt idx="34384">
                  <c:v>0.14026499402001327</c:v>
                </c:pt>
                <c:pt idx="34385">
                  <c:v>0.14064478878836845</c:v>
                </c:pt>
                <c:pt idx="34386">
                  <c:v>0.14102458355672365</c:v>
                </c:pt>
                <c:pt idx="34387">
                  <c:v>0.14140437832507882</c:v>
                </c:pt>
                <c:pt idx="34388">
                  <c:v>0.14140100403789699</c:v>
                </c:pt>
                <c:pt idx="34389">
                  <c:v>0.13974422903161707</c:v>
                </c:pt>
                <c:pt idx="34390">
                  <c:v>0.14045357918139792</c:v>
                </c:pt>
                <c:pt idx="34391">
                  <c:v>0.1411629293311788</c:v>
                </c:pt>
                <c:pt idx="34392">
                  <c:v>0.14187227948095965</c:v>
                </c:pt>
                <c:pt idx="34393">
                  <c:v>0.14238367144940631</c:v>
                </c:pt>
                <c:pt idx="34394">
                  <c:v>0.14253626421418475</c:v>
                </c:pt>
                <c:pt idx="34395">
                  <c:v>0.14245040735144701</c:v>
                </c:pt>
                <c:pt idx="34396">
                  <c:v>0.14178417309343402</c:v>
                </c:pt>
                <c:pt idx="34397">
                  <c:v>0.14037672041781174</c:v>
                </c:pt>
                <c:pt idx="34398">
                  <c:v>0.13996880658960795</c:v>
                </c:pt>
                <c:pt idx="34399">
                  <c:v>0.14098521687293558</c:v>
                </c:pt>
                <c:pt idx="34400">
                  <c:v>0.1417099387754337</c:v>
                </c:pt>
                <c:pt idx="34401">
                  <c:v>0.14239941812292153</c:v>
                </c:pt>
                <c:pt idx="34402">
                  <c:v>0.14321412101693518</c:v>
                </c:pt>
                <c:pt idx="34403">
                  <c:v>0.14288119134832766</c:v>
                </c:pt>
                <c:pt idx="34404">
                  <c:v>0.14147411359350337</c:v>
                </c:pt>
                <c:pt idx="34405">
                  <c:v>0.14006666091788109</c:v>
                </c:pt>
                <c:pt idx="34406">
                  <c:v>0.13865958316305679</c:v>
                </c:pt>
                <c:pt idx="34407">
                  <c:v>0.13586529845570122</c:v>
                </c:pt>
                <c:pt idx="34408">
                  <c:v>0.13687645984785715</c:v>
                </c:pt>
                <c:pt idx="34409">
                  <c:v>0.13789287013118479</c:v>
                </c:pt>
                <c:pt idx="34410">
                  <c:v>0.13893627471196709</c:v>
                </c:pt>
                <c:pt idx="34411">
                  <c:v>0.13903000491146245</c:v>
                </c:pt>
                <c:pt idx="34412">
                  <c:v>0.13920434308252383</c:v>
                </c:pt>
                <c:pt idx="34413">
                  <c:v>0.13975660141795046</c:v>
                </c:pt>
                <c:pt idx="34414">
                  <c:v>0.13834952366312617</c:v>
                </c:pt>
                <c:pt idx="34415">
                  <c:v>0.13694207098750388</c:v>
                </c:pt>
                <c:pt idx="34416">
                  <c:v>0.13211046666391724</c:v>
                </c:pt>
                <c:pt idx="34417">
                  <c:v>0.13303952040131523</c:v>
                </c:pt>
                <c:pt idx="34418">
                  <c:v>0.13418977740952223</c:v>
                </c:pt>
                <c:pt idx="34419">
                  <c:v>0.13537152776475969</c:v>
                </c:pt>
                <c:pt idx="34420">
                  <c:v>0.13339681992179153</c:v>
                </c:pt>
                <c:pt idx="34421">
                  <c:v>0.13325285033536666</c:v>
                </c:pt>
                <c:pt idx="34422">
                  <c:v>0.13441922893788688</c:v>
                </c:pt>
                <c:pt idx="34423">
                  <c:v>0.13558523261960911</c:v>
                </c:pt>
                <c:pt idx="34424">
                  <c:v>0.13522493373274896</c:v>
                </c:pt>
                <c:pt idx="34425">
                  <c:v>0.11561245186954255</c:v>
                </c:pt>
                <c:pt idx="34426">
                  <c:v>0.11505344495975225</c:v>
                </c:pt>
                <c:pt idx="34427">
                  <c:v>0.11449443804996194</c:v>
                </c:pt>
                <c:pt idx="34428">
                  <c:v>0.11435121830513303</c:v>
                </c:pt>
                <c:pt idx="34429">
                  <c:v>0.11473101307348822</c:v>
                </c:pt>
                <c:pt idx="34430">
                  <c:v>0.1146305342996292</c:v>
                </c:pt>
                <c:pt idx="34431">
                  <c:v>0.11441682944477979</c:v>
                </c:pt>
                <c:pt idx="34432">
                  <c:v>0.11420312458993037</c:v>
                </c:pt>
                <c:pt idx="34433">
                  <c:v>0.11370260532462517</c:v>
                </c:pt>
                <c:pt idx="34434">
                  <c:v>0.11716349921079172</c:v>
                </c:pt>
                <c:pt idx="34435">
                  <c:v>0.1174263186901767</c:v>
                </c:pt>
                <c:pt idx="34436">
                  <c:v>0.1168673117803864</c:v>
                </c:pt>
                <c:pt idx="34437">
                  <c:v>0.11646952081372811</c:v>
                </c:pt>
                <c:pt idx="34438">
                  <c:v>0.11684931558208328</c:v>
                </c:pt>
                <c:pt idx="34439">
                  <c:v>0.11722911035043847</c:v>
                </c:pt>
                <c:pt idx="34440">
                  <c:v>0.11743419202693431</c:v>
                </c:pt>
                <c:pt idx="34441">
                  <c:v>0.1172204871720849</c:v>
                </c:pt>
                <c:pt idx="34442">
                  <c:v>0.11700678231723548</c:v>
                </c:pt>
                <c:pt idx="34443">
                  <c:v>0.11825189428733181</c:v>
                </c:pt>
                <c:pt idx="34444">
                  <c:v>0.11896124443711266</c:v>
                </c:pt>
                <c:pt idx="34445">
                  <c:v>0.11923981059001286</c:v>
                </c:pt>
                <c:pt idx="34446">
                  <c:v>0.11868080368022255</c:v>
                </c:pt>
                <c:pt idx="34447">
                  <c:v>0.11896799301147633</c:v>
                </c:pt>
                <c:pt idx="34448">
                  <c:v>0.11934778777983152</c:v>
                </c:pt>
                <c:pt idx="34449">
                  <c:v>0.11972758254818669</c:v>
                </c:pt>
                <c:pt idx="34450">
                  <c:v>0.12010737731654188</c:v>
                </c:pt>
                <c:pt idx="34451">
                  <c:v>0.12002414489939001</c:v>
                </c:pt>
                <c:pt idx="34452">
                  <c:v>0.11934066428466987</c:v>
                </c:pt>
                <c:pt idx="34453">
                  <c:v>0.12005001443445072</c:v>
                </c:pt>
                <c:pt idx="34454">
                  <c:v>0.12075936458423159</c:v>
                </c:pt>
                <c:pt idx="34455">
                  <c:v>0.12105330248984902</c:v>
                </c:pt>
                <c:pt idx="34456">
                  <c:v>0.12108667044086936</c:v>
                </c:pt>
                <c:pt idx="34457">
                  <c:v>0.12146646520922455</c:v>
                </c:pt>
                <c:pt idx="34458">
                  <c:v>0.12184625997757974</c:v>
                </c:pt>
                <c:pt idx="34459">
                  <c:v>0.12181926568012508</c:v>
                </c:pt>
                <c:pt idx="34460">
                  <c:v>0.12173340881738733</c:v>
                </c:pt>
                <c:pt idx="34461">
                  <c:v>0.12042943428200792</c:v>
                </c:pt>
                <c:pt idx="34462">
                  <c:v>0.12113878443178878</c:v>
                </c:pt>
                <c:pt idx="34463">
                  <c:v>0.12183651203683223</c:v>
                </c:pt>
                <c:pt idx="34464">
                  <c:v>0.12252599138432006</c:v>
                </c:pt>
                <c:pt idx="34465">
                  <c:v>0.12295452585641284</c:v>
                </c:pt>
                <c:pt idx="34466">
                  <c:v>0.12286866899367509</c:v>
                </c:pt>
                <c:pt idx="34467">
                  <c:v>0.12278281213093734</c:v>
                </c:pt>
                <c:pt idx="34468">
                  <c:v>0.1226969552681996</c:v>
                </c:pt>
                <c:pt idx="34469">
                  <c:v>0.12261109840546185</c:v>
                </c:pt>
                <c:pt idx="34470">
                  <c:v>0.12082647540707026</c:v>
                </c:pt>
                <c:pt idx="34471">
                  <c:v>0.12151595475455811</c:v>
                </c:pt>
                <c:pt idx="34472">
                  <c:v>0.12220580902284392</c:v>
                </c:pt>
                <c:pt idx="34473">
                  <c:v>0.12292453219257432</c:v>
                </c:pt>
                <c:pt idx="34474">
                  <c:v>0.12383034084049745</c:v>
                </c:pt>
                <c:pt idx="34475">
                  <c:v>0.12374635858174961</c:v>
                </c:pt>
                <c:pt idx="34476">
                  <c:v>0.12366050171901186</c:v>
                </c:pt>
                <c:pt idx="34477">
                  <c:v>0.12357464485627412</c:v>
                </c:pt>
                <c:pt idx="34478">
                  <c:v>0.12241951387769334</c:v>
                </c:pt>
                <c:pt idx="34479">
                  <c:v>0.12119577239308196</c:v>
                </c:pt>
                <c:pt idx="34480">
                  <c:v>0.12188562666136779</c:v>
                </c:pt>
                <c:pt idx="34481">
                  <c:v>0.12257510600885563</c:v>
                </c:pt>
                <c:pt idx="34482">
                  <c:v>0.12344867146815235</c:v>
                </c:pt>
                <c:pt idx="34483">
                  <c:v>0.12435448011607549</c:v>
                </c:pt>
                <c:pt idx="34484">
                  <c:v>0.12462404816982413</c:v>
                </c:pt>
                <c:pt idx="34485">
                  <c:v>0.123516532132587</c:v>
                </c:pt>
                <c:pt idx="34486">
                  <c:v>0.1221094543777627</c:v>
                </c:pt>
                <c:pt idx="34487">
                  <c:v>0.12070237662293841</c:v>
                </c:pt>
                <c:pt idx="34488">
                  <c:v>0.11848134581569643</c:v>
                </c:pt>
                <c:pt idx="34489">
                  <c:v>0.11949775609902408</c:v>
                </c:pt>
                <c:pt idx="34490">
                  <c:v>0.12054978385815997</c:v>
                </c:pt>
                <c:pt idx="34491">
                  <c:v>0.12136561151456755</c:v>
                </c:pt>
                <c:pt idx="34492">
                  <c:v>0.12194823843463068</c:v>
                </c:pt>
                <c:pt idx="34493">
                  <c:v>0.12186500601747881</c:v>
                </c:pt>
                <c:pt idx="34494">
                  <c:v>0.12179939487783206</c:v>
                </c:pt>
                <c:pt idx="34495">
                  <c:v>0.12039194220220978</c:v>
                </c:pt>
                <c:pt idx="34496">
                  <c:v>0.11898486444738549</c:v>
                </c:pt>
                <c:pt idx="34497">
                  <c:v>0.11437258879061798</c:v>
                </c:pt>
                <c:pt idx="34498">
                  <c:v>0.11542686607454175</c:v>
                </c:pt>
                <c:pt idx="34499">
                  <c:v>0.11649089129921304</c:v>
                </c:pt>
                <c:pt idx="34500">
                  <c:v>0.11728384878694376</c:v>
                </c:pt>
                <c:pt idx="34501">
                  <c:v>0.11631505344495975</c:v>
                </c:pt>
                <c:pt idx="34502">
                  <c:v>0.11591388819111963</c:v>
                </c:pt>
                <c:pt idx="34503">
                  <c:v>0.11707989187284186</c:v>
                </c:pt>
                <c:pt idx="34504">
                  <c:v>0.11824589555456409</c:v>
                </c:pt>
                <c:pt idx="34505">
                  <c:v>0.11726735227183258</c:v>
                </c:pt>
                <c:pt idx="34506">
                  <c:v>9.7999422621971102E-2</c:v>
                </c:pt>
                <c:pt idx="34507">
                  <c:v>9.7958556254991128E-2</c:v>
                </c:pt>
                <c:pt idx="34508">
                  <c:v>9.7399549345200828E-2</c:v>
                </c:pt>
                <c:pt idx="34509">
                  <c:v>9.7290822313786218E-2</c:v>
                </c:pt>
                <c:pt idx="34510">
                  <c:v>9.7444914761756582E-2</c:v>
                </c:pt>
                <c:pt idx="34511">
                  <c:v>9.7231209906907159E-2</c:v>
                </c:pt>
                <c:pt idx="34512">
                  <c:v>9.7017505052057751E-2</c:v>
                </c:pt>
                <c:pt idx="34513">
                  <c:v>9.6803800197208342E-2</c:v>
                </c:pt>
                <c:pt idx="34514">
                  <c:v>9.659009534235892E-2</c:v>
                </c:pt>
                <c:pt idx="34515">
                  <c:v>9.9052575143500937E-2</c:v>
                </c:pt>
                <c:pt idx="34516">
                  <c:v>9.9646449687503511E-2</c:v>
                </c:pt>
                <c:pt idx="34517">
                  <c:v>9.9772048154827292E-2</c:v>
                </c:pt>
                <c:pt idx="34518">
                  <c:v>9.9409499743179253E-2</c:v>
                </c:pt>
                <c:pt idx="34519">
                  <c:v>9.978929451153444E-2</c:v>
                </c:pt>
                <c:pt idx="34520">
                  <c:v>0.10016908927988963</c:v>
                </c:pt>
                <c:pt idx="34521">
                  <c:v>0.10003486763421228</c:v>
                </c:pt>
                <c:pt idx="34522">
                  <c:v>9.9821162779362857E-2</c:v>
                </c:pt>
                <c:pt idx="34523">
                  <c:v>9.9607083003715471E-2</c:v>
                </c:pt>
                <c:pt idx="34524">
                  <c:v>0.10010610258582875</c:v>
                </c:pt>
                <c:pt idx="34525">
                  <c:v>0.1007348447640436</c:v>
                </c:pt>
                <c:pt idx="34526">
                  <c:v>0.10144419491382445</c:v>
                </c:pt>
                <c:pt idx="34527">
                  <c:v>0.10158591497546143</c:v>
                </c:pt>
                <c:pt idx="34528">
                  <c:v>0.10190797194092747</c:v>
                </c:pt>
                <c:pt idx="34529">
                  <c:v>0.10228776670928266</c:v>
                </c:pt>
                <c:pt idx="34530">
                  <c:v>0.10223752732235315</c:v>
                </c:pt>
                <c:pt idx="34531">
                  <c:v>0.10265893829928428</c:v>
                </c:pt>
                <c:pt idx="34532">
                  <c:v>0.10235862674010116</c:v>
                </c:pt>
                <c:pt idx="34533">
                  <c:v>0.10095304866846878</c:v>
                </c:pt>
                <c:pt idx="34534">
                  <c:v>0.10164252801595663</c:v>
                </c:pt>
                <c:pt idx="34535">
                  <c:v>0.10233200736344447</c:v>
                </c:pt>
                <c:pt idx="34536">
                  <c:v>0.10302148671093232</c:v>
                </c:pt>
                <c:pt idx="34537">
                  <c:v>0.10328693063590316</c:v>
                </c:pt>
                <c:pt idx="34538">
                  <c:v>0.10320107377316542</c:v>
                </c:pt>
                <c:pt idx="34539">
                  <c:v>0.10311521691042767</c:v>
                </c:pt>
                <c:pt idx="34540">
                  <c:v>0.10329705349744867</c:v>
                </c:pt>
                <c:pt idx="34541">
                  <c:v>0.10412112941141184</c:v>
                </c:pt>
                <c:pt idx="34542">
                  <c:v>0.10132234565448049</c:v>
                </c:pt>
                <c:pt idx="34543">
                  <c:v>0.10201182500196833</c:v>
                </c:pt>
                <c:pt idx="34544">
                  <c:v>0.10270130434945618</c:v>
                </c:pt>
                <c:pt idx="34545">
                  <c:v>0.10354075201613659</c:v>
                </c:pt>
                <c:pt idx="34546">
                  <c:v>0.10416462022397768</c:v>
                </c:pt>
                <c:pt idx="34547">
                  <c:v>0.10407876336123993</c:v>
                </c:pt>
                <c:pt idx="34548">
                  <c:v>0.10399290649850219</c:v>
                </c:pt>
                <c:pt idx="34549">
                  <c:v>0.10390742455656242</c:v>
                </c:pt>
                <c:pt idx="34550">
                  <c:v>0.1045841565969189</c:v>
                </c:pt>
                <c:pt idx="34551">
                  <c:v>0.1016916426404922</c:v>
                </c:pt>
                <c:pt idx="34552">
                  <c:v>0.10238112198798004</c:v>
                </c:pt>
                <c:pt idx="34553">
                  <c:v>0.10315870772299351</c:v>
                </c:pt>
                <c:pt idx="34554">
                  <c:v>0.10406489129171463</c:v>
                </c:pt>
                <c:pt idx="34555">
                  <c:v>0.10497069993963776</c:v>
                </c:pt>
                <c:pt idx="34556">
                  <c:v>0.10495645294931445</c:v>
                </c:pt>
                <c:pt idx="34557">
                  <c:v>0.10487059608657671</c:v>
                </c:pt>
                <c:pt idx="34558">
                  <c:v>0.10478473922383896</c:v>
                </c:pt>
                <c:pt idx="34559">
                  <c:v>0.10455453785387837</c:v>
                </c:pt>
                <c:pt idx="34560">
                  <c:v>0.10206093962650391</c:v>
                </c:pt>
                <c:pt idx="34561">
                  <c:v>0.10277703835064843</c:v>
                </c:pt>
                <c:pt idx="34562">
                  <c:v>0.10368284699857155</c:v>
                </c:pt>
                <c:pt idx="34563">
                  <c:v>0.10458865564649468</c:v>
                </c:pt>
                <c:pt idx="34564">
                  <c:v>0.10549483921521578</c:v>
                </c:pt>
                <c:pt idx="34565">
                  <c:v>0.10583414253738897</c:v>
                </c:pt>
                <c:pt idx="34566">
                  <c:v>0.1055593255924686</c:v>
                </c:pt>
                <c:pt idx="34567">
                  <c:v>0.1041522478376443</c:v>
                </c:pt>
                <c:pt idx="34568">
                  <c:v>0.10297049748240684</c:v>
                </c:pt>
                <c:pt idx="34569">
                  <c:v>0.10110226714606539</c:v>
                </c:pt>
                <c:pt idx="34570">
                  <c:v>0.10202119802191786</c:v>
                </c:pt>
                <c:pt idx="34571">
                  <c:v>0.10280890661847684</c:v>
                </c:pt>
                <c:pt idx="34572">
                  <c:v>0.1035969901358338</c:v>
                </c:pt>
                <c:pt idx="34573">
                  <c:v>0.10438469873239278</c:v>
                </c:pt>
                <c:pt idx="34574">
                  <c:v>0.1045256689524338</c:v>
                </c:pt>
                <c:pt idx="34575">
                  <c:v>0.10384181341691567</c:v>
                </c:pt>
                <c:pt idx="34576">
                  <c:v>0.10243473566209138</c:v>
                </c:pt>
                <c:pt idx="34577">
                  <c:v>0.10129985040660161</c:v>
                </c:pt>
                <c:pt idx="34578">
                  <c:v>9.7040000299936632E-2</c:v>
                </c:pt>
                <c:pt idx="34579">
                  <c:v>9.8096902029446278E-2</c:v>
                </c:pt>
                <c:pt idx="34580">
                  <c:v>9.8884610626005259E-2</c:v>
                </c:pt>
                <c:pt idx="34581">
                  <c:v>9.967231922256424E-2</c:v>
                </c:pt>
                <c:pt idx="34582">
                  <c:v>9.9233286968127984E-2</c:v>
                </c:pt>
                <c:pt idx="34583">
                  <c:v>9.8574551126074619E-2</c:v>
                </c:pt>
                <c:pt idx="34584">
                  <c:v>9.9740554807796852E-2</c:v>
                </c:pt>
                <c:pt idx="34585">
                  <c:v>0.10071722348653847</c:v>
                </c:pt>
                <c:pt idx="34586">
                  <c:v>9.9629203330796376E-2</c:v>
                </c:pt>
                <c:pt idx="34587">
                  <c:v>7.9936113496023961E-2</c:v>
                </c:pt>
                <c:pt idx="34588">
                  <c:v>8.0480498494692992E-2</c:v>
                </c:pt>
                <c:pt idx="34589">
                  <c:v>8.0304660640439701E-2</c:v>
                </c:pt>
                <c:pt idx="34590">
                  <c:v>8.0230801243237365E-2</c:v>
                </c:pt>
                <c:pt idx="34591">
                  <c:v>8.0045590369034539E-2</c:v>
                </c:pt>
                <c:pt idx="34592">
                  <c:v>7.983188551418513E-2</c:v>
                </c:pt>
                <c:pt idx="34593">
                  <c:v>7.9618180659335722E-2</c:v>
                </c:pt>
                <c:pt idx="34594">
                  <c:v>7.9404475804486299E-2</c:v>
                </c:pt>
                <c:pt idx="34595">
                  <c:v>7.9107913453282996E-2</c:v>
                </c:pt>
                <c:pt idx="34596">
                  <c:v>8.127083153683784E-2</c:v>
                </c:pt>
                <c:pt idx="34597">
                  <c:v>8.1533651016222827E-2</c:v>
                </c:pt>
                <c:pt idx="34598">
                  <c:v>8.2129400164215313E-2</c:v>
                </c:pt>
                <c:pt idx="34599">
                  <c:v>8.2349478672630413E-2</c:v>
                </c:pt>
                <c:pt idx="34600">
                  <c:v>8.2729273440985587E-2</c:v>
                </c:pt>
                <c:pt idx="34601">
                  <c:v>8.276039186721805E-2</c:v>
                </c:pt>
                <c:pt idx="34602">
                  <c:v>8.2460080308034922E-2</c:v>
                </c:pt>
                <c:pt idx="34603">
                  <c:v>8.2159768748851808E-2</c:v>
                </c:pt>
                <c:pt idx="34604">
                  <c:v>8.185945718966868E-2</c:v>
                </c:pt>
                <c:pt idx="34605">
                  <c:v>8.2039044251901783E-2</c:v>
                </c:pt>
                <c:pt idx="34606">
                  <c:v>8.2138398263366857E-2</c:v>
                </c:pt>
                <c:pt idx="34607">
                  <c:v>8.2827877610854708E-2</c:v>
                </c:pt>
                <c:pt idx="34608">
                  <c:v>8.3632832564120824E-2</c:v>
                </c:pt>
                <c:pt idx="34609">
                  <c:v>8.36193354153935E-2</c:v>
                </c:pt>
                <c:pt idx="34610">
                  <c:v>8.3640705900878437E-2</c:v>
                </c:pt>
                <c:pt idx="34611">
                  <c:v>8.4464781814841614E-2</c:v>
                </c:pt>
                <c:pt idx="34612">
                  <c:v>8.4911687406035469E-2</c:v>
                </c:pt>
                <c:pt idx="34613">
                  <c:v>8.4611375846852355E-2</c:v>
                </c:pt>
                <c:pt idx="34614">
                  <c:v>8.1905572447820402E-2</c:v>
                </c:pt>
                <c:pt idx="34615">
                  <c:v>8.2507695249378565E-2</c:v>
                </c:pt>
                <c:pt idx="34616">
                  <c:v>8.3251163191775737E-2</c:v>
                </c:pt>
                <c:pt idx="34617">
                  <c:v>8.4156971839698863E-2</c:v>
                </c:pt>
                <c:pt idx="34618">
                  <c:v>8.4497025003468021E-2</c:v>
                </c:pt>
                <c:pt idx="34619">
                  <c:v>8.4411543061528246E-2</c:v>
                </c:pt>
                <c:pt idx="34620">
                  <c:v>8.4927809000348672E-2</c:v>
                </c:pt>
                <c:pt idx="34621">
                  <c:v>8.5751884914311849E-2</c:v>
                </c:pt>
                <c:pt idx="34622">
                  <c:v>8.6576335749073002E-2</c:v>
                </c:pt>
                <c:pt idx="34623">
                  <c:v>8.2187512887902436E-2</c:v>
                </c:pt>
                <c:pt idx="34624">
                  <c:v>8.2876992235390273E-2</c:v>
                </c:pt>
                <c:pt idx="34625">
                  <c:v>8.3774927546555786E-2</c:v>
                </c:pt>
                <c:pt idx="34626">
                  <c:v>8.4681111115276902E-2</c:v>
                </c:pt>
                <c:pt idx="34627">
                  <c:v>8.5374714591542541E-2</c:v>
                </c:pt>
                <c:pt idx="34628">
                  <c:v>8.5289232649602767E-2</c:v>
                </c:pt>
                <c:pt idx="34629">
                  <c:v>8.5390836185855731E-2</c:v>
                </c:pt>
                <c:pt idx="34630">
                  <c:v>8.6214912099818908E-2</c:v>
                </c:pt>
                <c:pt idx="34631">
                  <c:v>8.6695935483629083E-2</c:v>
                </c:pt>
                <c:pt idx="34632">
                  <c:v>8.255680987391413E-2</c:v>
                </c:pt>
                <c:pt idx="34633">
                  <c:v>8.3393258174210699E-2</c:v>
                </c:pt>
                <c:pt idx="34634">
                  <c:v>8.4299066822133825E-2</c:v>
                </c:pt>
                <c:pt idx="34635">
                  <c:v>8.5204875470056951E-2</c:v>
                </c:pt>
                <c:pt idx="34636">
                  <c:v>8.6111059038778054E-2</c:v>
                </c:pt>
                <c:pt idx="34637">
                  <c:v>8.6166922237677288E-2</c:v>
                </c:pt>
                <c:pt idx="34638">
                  <c:v>8.608106537493955E-2</c:v>
                </c:pt>
                <c:pt idx="34639">
                  <c:v>8.6677939285325981E-2</c:v>
                </c:pt>
                <c:pt idx="34640">
                  <c:v>8.61687968416672E-2</c:v>
                </c:pt>
                <c:pt idx="34641">
                  <c:v>8.3011213881067622E-2</c:v>
                </c:pt>
                <c:pt idx="34642">
                  <c:v>8.3917397449788739E-2</c:v>
                </c:pt>
                <c:pt idx="34643">
                  <c:v>8.4823206097711865E-2</c:v>
                </c:pt>
                <c:pt idx="34644">
                  <c:v>8.572901474563499E-2</c:v>
                </c:pt>
                <c:pt idx="34645">
                  <c:v>8.6634823393558116E-2</c:v>
                </c:pt>
                <c:pt idx="34646">
                  <c:v>8.7044611825751808E-2</c:v>
                </c:pt>
                <c:pt idx="34647">
                  <c:v>8.6958754963014057E-2</c:v>
                </c:pt>
                <c:pt idx="34648">
                  <c:v>8.6377252805344876E-2</c:v>
                </c:pt>
                <c:pt idx="34649">
                  <c:v>8.5501437821260254E-2</c:v>
                </c:pt>
                <c:pt idx="34650">
                  <c:v>8.3464868046625146E-2</c:v>
                </c:pt>
                <c:pt idx="34651">
                  <c:v>8.4252576643184127E-2</c:v>
                </c:pt>
                <c:pt idx="34652">
                  <c:v>8.5040285239743107E-2</c:v>
                </c:pt>
                <c:pt idx="34653">
                  <c:v>8.5827993836302074E-2</c:v>
                </c:pt>
                <c:pt idx="34654">
                  <c:v>8.6615702432861055E-2</c:v>
                </c:pt>
                <c:pt idx="34655">
                  <c:v>8.718670680818677E-2</c:v>
                </c:pt>
                <c:pt idx="34656">
                  <c:v>8.5884606876797276E-2</c:v>
                </c:pt>
                <c:pt idx="34657">
                  <c:v>8.4706605729539641E-2</c:v>
                </c:pt>
                <c:pt idx="34658">
                  <c:v>8.3830790745455019E-2</c:v>
                </c:pt>
                <c:pt idx="34659">
                  <c:v>7.954057205415356E-2</c:v>
                </c:pt>
                <c:pt idx="34660">
                  <c:v>8.0328280650712541E-2</c:v>
                </c:pt>
                <c:pt idx="34661">
                  <c:v>8.1115989247271508E-2</c:v>
                </c:pt>
                <c:pt idx="34662">
                  <c:v>8.1903697843830489E-2</c:v>
                </c:pt>
                <c:pt idx="34663">
                  <c:v>8.2151145570498227E-2</c:v>
                </c:pt>
                <c:pt idx="34664">
                  <c:v>8.1235214061029612E-2</c:v>
                </c:pt>
                <c:pt idx="34665">
                  <c:v>8.2401217742751845E-2</c:v>
                </c:pt>
                <c:pt idx="34666">
                  <c:v>8.2697780093955148E-2</c:v>
                </c:pt>
                <c:pt idx="34667">
                  <c:v>8.1703865058506395E-2</c:v>
                </c:pt>
                <c:pt idx="34668">
                  <c:v>6.1702215406995276E-2</c:v>
                </c:pt>
                <c:pt idx="34669">
                  <c:v>6.2268720732745204E-2</c:v>
                </c:pt>
                <c:pt idx="34670">
                  <c:v>6.2835226058495147E-2</c:v>
                </c:pt>
                <c:pt idx="34671">
                  <c:v>6.2859970831161918E-2</c:v>
                </c:pt>
                <c:pt idx="34672">
                  <c:v>6.256190879676668E-2</c:v>
                </c:pt>
                <c:pt idx="34673">
                  <c:v>6.2261597237583559E-2</c:v>
                </c:pt>
                <c:pt idx="34674">
                  <c:v>6.1961285678400438E-2</c:v>
                </c:pt>
                <c:pt idx="34675">
                  <c:v>6.1660974119217317E-2</c:v>
                </c:pt>
                <c:pt idx="34676">
                  <c:v>6.1360662560034196E-2</c:v>
                </c:pt>
                <c:pt idx="34677">
                  <c:v>6.3155783340769267E-2</c:v>
                </c:pt>
                <c:pt idx="34678">
                  <c:v>6.3145285558425787E-2</c:v>
                </c:pt>
                <c:pt idx="34679">
                  <c:v>6.3343243739759969E-2</c:v>
                </c:pt>
                <c:pt idx="34680">
                  <c:v>6.4037971978419553E-2</c:v>
                </c:pt>
                <c:pt idx="34681">
                  <c:v>6.4808434218271385E-2</c:v>
                </c:pt>
                <c:pt idx="34682">
                  <c:v>6.501314097396925E-2</c:v>
                </c:pt>
                <c:pt idx="34683">
                  <c:v>6.4712829414786122E-2</c:v>
                </c:pt>
                <c:pt idx="34684">
                  <c:v>6.4412517855603008E-2</c:v>
                </c:pt>
                <c:pt idx="34685">
                  <c:v>6.411220629641988E-2</c:v>
                </c:pt>
                <c:pt idx="34686">
                  <c:v>6.3022311536687872E-2</c:v>
                </c:pt>
                <c:pt idx="34687">
                  <c:v>6.3011813754344392E-2</c:v>
                </c:pt>
                <c:pt idx="34688">
                  <c:v>6.3867383015338008E-2</c:v>
                </c:pt>
                <c:pt idx="34689">
                  <c:v>6.4773191663261134E-2</c:v>
                </c:pt>
                <c:pt idx="34690">
                  <c:v>6.5271461403778458E-2</c:v>
                </c:pt>
                <c:pt idx="34691">
                  <c:v>6.6095537317741621E-2</c:v>
                </c:pt>
                <c:pt idx="34692">
                  <c:v>6.6919988152502788E-2</c:v>
                </c:pt>
                <c:pt idx="34693">
                  <c:v>6.7164061591988691E-2</c:v>
                </c:pt>
                <c:pt idx="34694">
                  <c:v>6.6863750032805563E-2</c:v>
                </c:pt>
                <c:pt idx="34695">
                  <c:v>6.2888839732606491E-2</c:v>
                </c:pt>
                <c:pt idx="34696">
                  <c:v>6.3485338722194931E-2</c:v>
                </c:pt>
                <c:pt idx="34697">
                  <c:v>6.4391147370118057E-2</c:v>
                </c:pt>
                <c:pt idx="34698">
                  <c:v>6.5297330938839174E-2</c:v>
                </c:pt>
                <c:pt idx="34699">
                  <c:v>6.5734488589285517E-2</c:v>
                </c:pt>
                <c:pt idx="34700">
                  <c:v>6.6558564503248693E-2</c:v>
                </c:pt>
                <c:pt idx="34701">
                  <c:v>6.738264041721187E-2</c:v>
                </c:pt>
                <c:pt idx="34702">
                  <c:v>6.8207091251973023E-2</c:v>
                </c:pt>
                <c:pt idx="34703">
                  <c:v>6.8837333113379792E-2</c:v>
                </c:pt>
                <c:pt idx="34704">
                  <c:v>6.3103669349849845E-2</c:v>
                </c:pt>
                <c:pt idx="34705">
                  <c:v>6.4009477997772971E-2</c:v>
                </c:pt>
                <c:pt idx="34706">
                  <c:v>6.4915286645696096E-2</c:v>
                </c:pt>
                <c:pt idx="34707">
                  <c:v>6.5821095293619222E-2</c:v>
                </c:pt>
                <c:pt idx="34708">
                  <c:v>6.6585183879905377E-2</c:v>
                </c:pt>
                <c:pt idx="34709">
                  <c:v>6.7021591688755752E-2</c:v>
                </c:pt>
                <c:pt idx="34710">
                  <c:v>6.7845667602718929E-2</c:v>
                </c:pt>
                <c:pt idx="34711">
                  <c:v>6.8670118437480082E-2</c:v>
                </c:pt>
                <c:pt idx="34712">
                  <c:v>6.8310194471417909E-2</c:v>
                </c:pt>
                <c:pt idx="34713">
                  <c:v>6.3627808625427884E-2</c:v>
                </c:pt>
                <c:pt idx="34714">
                  <c:v>6.453361727335101E-2</c:v>
                </c:pt>
                <c:pt idx="34715">
                  <c:v>6.5439425921274136E-2</c:v>
                </c:pt>
                <c:pt idx="34716">
                  <c:v>6.6345234569197262E-2</c:v>
                </c:pt>
                <c:pt idx="34717">
                  <c:v>6.7251043217120388E-2</c:v>
                </c:pt>
                <c:pt idx="34718">
                  <c:v>6.7484243953464834E-2</c:v>
                </c:pt>
                <c:pt idx="34719">
                  <c:v>6.8308694788225988E-2</c:v>
                </c:pt>
                <c:pt idx="34720">
                  <c:v>6.863112667449002E-2</c:v>
                </c:pt>
                <c:pt idx="34721">
                  <c:v>6.7783055829456026E-2</c:v>
                </c:pt>
                <c:pt idx="34722">
                  <c:v>6.4151572980207933E-2</c:v>
                </c:pt>
                <c:pt idx="34723">
                  <c:v>6.5057756548929035E-2</c:v>
                </c:pt>
                <c:pt idx="34724">
                  <c:v>6.5963565196852161E-2</c:v>
                </c:pt>
                <c:pt idx="34725">
                  <c:v>6.6869373844775287E-2</c:v>
                </c:pt>
                <c:pt idx="34726">
                  <c:v>6.7775182492698413E-2</c:v>
                </c:pt>
                <c:pt idx="34727">
                  <c:v>6.8254706193316667E-2</c:v>
                </c:pt>
                <c:pt idx="34728">
                  <c:v>6.8771721973733047E-2</c:v>
                </c:pt>
                <c:pt idx="34729">
                  <c:v>6.8103988032528123E-2</c:v>
                </c:pt>
                <c:pt idx="34730">
                  <c:v>6.7255917187494144E-2</c:v>
                </c:pt>
                <c:pt idx="34731">
                  <c:v>6.4675712255785972E-2</c:v>
                </c:pt>
                <c:pt idx="34732">
                  <c:v>6.5581520903709098E-2</c:v>
                </c:pt>
                <c:pt idx="34733">
                  <c:v>6.6487704472430201E-2</c:v>
                </c:pt>
                <c:pt idx="34734">
                  <c:v>6.7393513120353327E-2</c:v>
                </c:pt>
                <c:pt idx="34735">
                  <c:v>6.8299321768276453E-2</c:v>
                </c:pt>
                <c:pt idx="34736">
                  <c:v>6.9132395781391187E-2</c:v>
                </c:pt>
                <c:pt idx="34737">
                  <c:v>6.8113735973275649E-2</c:v>
                </c:pt>
                <c:pt idx="34738">
                  <c:v>6.7237920989191027E-2</c:v>
                </c:pt>
                <c:pt idx="34739">
                  <c:v>6.6362106005106419E-2</c:v>
                </c:pt>
                <c:pt idx="34740">
                  <c:v>6.1771950675419816E-2</c:v>
                </c:pt>
                <c:pt idx="34741">
                  <c:v>6.255965927197879E-2</c:v>
                </c:pt>
                <c:pt idx="34742">
                  <c:v>6.3347367868537771E-2</c:v>
                </c:pt>
                <c:pt idx="34743">
                  <c:v>6.4135076465096752E-2</c:v>
                </c:pt>
                <c:pt idx="34744">
                  <c:v>6.4922785061655719E-2</c:v>
                </c:pt>
                <c:pt idx="34745">
                  <c:v>6.4222807931824402E-2</c:v>
                </c:pt>
                <c:pt idx="34746">
                  <c:v>6.5197976927374099E-2</c:v>
                </c:pt>
                <c:pt idx="34747">
                  <c:v>6.4204061891925332E-2</c:v>
                </c:pt>
                <c:pt idx="34748">
                  <c:v>6.3210146856476565E-2</c:v>
                </c:pt>
                <c:pt idx="34749">
                  <c:v>4.3298853117278976E-2</c:v>
                </c:pt>
                <c:pt idx="34750">
                  <c:v>4.4965376064306416E-2</c:v>
                </c:pt>
                <c:pt idx="34751">
                  <c:v>4.6788240984092108E-2</c:v>
                </c:pt>
                <c:pt idx="34752">
                  <c:v>4.7241895149649639E-2</c:v>
                </c:pt>
                <c:pt idx="34753">
                  <c:v>4.5658604619774071E-2</c:v>
                </c:pt>
                <c:pt idx="34754">
                  <c:v>4.4445360917506178E-2</c:v>
                </c:pt>
                <c:pt idx="34755">
                  <c:v>4.4152172853484703E-2</c:v>
                </c:pt>
                <c:pt idx="34756">
                  <c:v>4.3858984789463228E-2</c:v>
                </c:pt>
                <c:pt idx="34757">
                  <c:v>4.3565421804643768E-2</c:v>
                </c:pt>
                <c:pt idx="34758">
                  <c:v>5.1023346318090301E-2</c:v>
                </c:pt>
                <c:pt idx="34759">
                  <c:v>5.2689869265117741E-2</c:v>
                </c:pt>
                <c:pt idx="34760">
                  <c:v>5.3276245393160691E-2</c:v>
                </c:pt>
                <c:pt idx="34761">
                  <c:v>5.2655751472501434E-2</c:v>
                </c:pt>
                <c:pt idx="34762">
                  <c:v>5.0776648433018524E-2</c:v>
                </c:pt>
                <c:pt idx="34763">
                  <c:v>4.8897545393535614E-2</c:v>
                </c:pt>
                <c:pt idx="34764">
                  <c:v>4.7018067433254727E-2</c:v>
                </c:pt>
                <c:pt idx="34765">
                  <c:v>4.6616902179414596E-2</c:v>
                </c:pt>
                <c:pt idx="34766">
                  <c:v>4.6323339194595144E-2</c:v>
                </c:pt>
                <c:pt idx="34767">
                  <c:v>5.2674872433198489E-2</c:v>
                </c:pt>
                <c:pt idx="34768">
                  <c:v>5.3027672904099009E-2</c:v>
                </c:pt>
                <c:pt idx="34769">
                  <c:v>5.332798446328213E-2</c:v>
                </c:pt>
                <c:pt idx="34770">
                  <c:v>5.3537940110151727E-2</c:v>
                </c:pt>
                <c:pt idx="34771">
                  <c:v>5.3626046497677368E-2</c:v>
                </c:pt>
                <c:pt idx="34772">
                  <c:v>5.3714152885203002E-2</c:v>
                </c:pt>
                <c:pt idx="34773">
                  <c:v>5.2136111246499174E-2</c:v>
                </c:pt>
                <c:pt idx="34774">
                  <c:v>5.0256633286218287E-2</c:v>
                </c:pt>
                <c:pt idx="34775">
                  <c:v>4.9179485833617649E-2</c:v>
                </c:pt>
                <c:pt idx="34776">
                  <c:v>5.2778725494239342E-2</c:v>
                </c:pt>
                <c:pt idx="34777">
                  <c:v>5.3101157380503368E-2</c:v>
                </c:pt>
                <c:pt idx="34778">
                  <c:v>5.3375224483827789E-2</c:v>
                </c:pt>
                <c:pt idx="34779">
                  <c:v>5.3649291587152217E-2</c:v>
                </c:pt>
                <c:pt idx="34780">
                  <c:v>5.3749395440213253E-2</c:v>
                </c:pt>
                <c:pt idx="34781">
                  <c:v>5.3837501827738887E-2</c:v>
                </c:pt>
                <c:pt idx="34782">
                  <c:v>5.3925608215264528E-2</c:v>
                </c:pt>
                <c:pt idx="34783">
                  <c:v>5.396385013665863E-2</c:v>
                </c:pt>
                <c:pt idx="34784">
                  <c:v>5.1676833268971926E-2</c:v>
                </c:pt>
                <c:pt idx="34785">
                  <c:v>5.287470521852259E-2</c:v>
                </c:pt>
                <c:pt idx="34786">
                  <c:v>5.3148772321847011E-2</c:v>
                </c:pt>
                <c:pt idx="34787">
                  <c:v>5.3422839425171433E-2</c:v>
                </c:pt>
                <c:pt idx="34788">
                  <c:v>5.3696906528495854E-2</c:v>
                </c:pt>
                <c:pt idx="34789">
                  <c:v>5.3872744382749145E-2</c:v>
                </c:pt>
                <c:pt idx="34790">
                  <c:v>5.3960850770274779E-2</c:v>
                </c:pt>
                <c:pt idx="34791">
                  <c:v>5.4048957157800413E-2</c:v>
                </c:pt>
                <c:pt idx="34792">
                  <c:v>5.3311862868968933E-2</c:v>
                </c:pt>
                <c:pt idx="34793">
                  <c:v>5.0380357149552156E-2</c:v>
                </c:pt>
                <c:pt idx="34794">
                  <c:v>5.2922320159866226E-2</c:v>
                </c:pt>
                <c:pt idx="34795">
                  <c:v>5.3196387263190648E-2</c:v>
                </c:pt>
                <c:pt idx="34796">
                  <c:v>5.3470454366515076E-2</c:v>
                </c:pt>
                <c:pt idx="34797">
                  <c:v>5.3744521469839497E-2</c:v>
                </c:pt>
                <c:pt idx="34798">
                  <c:v>5.3996468246083014E-2</c:v>
                </c:pt>
                <c:pt idx="34799">
                  <c:v>5.4084574633608648E-2</c:v>
                </c:pt>
                <c:pt idx="34800">
                  <c:v>5.3933856472820119E-2</c:v>
                </c:pt>
                <c:pt idx="34801">
                  <c:v>5.0728658570876904E-2</c:v>
                </c:pt>
                <c:pt idx="34802">
                  <c:v>4.9882462329832823E-2</c:v>
                </c:pt>
                <c:pt idx="34803">
                  <c:v>5.2969560180411886E-2</c:v>
                </c:pt>
                <c:pt idx="34804">
                  <c:v>5.3243627283736314E-2</c:v>
                </c:pt>
                <c:pt idx="34805">
                  <c:v>5.3517694387060735E-2</c:v>
                </c:pt>
                <c:pt idx="34806">
                  <c:v>5.3791761490385157E-2</c:v>
                </c:pt>
                <c:pt idx="34807">
                  <c:v>5.4065828593709578E-2</c:v>
                </c:pt>
                <c:pt idx="34808">
                  <c:v>5.420792357614454E-2</c:v>
                </c:pt>
                <c:pt idx="34809">
                  <c:v>5.2637005432602364E-2</c:v>
                </c:pt>
                <c:pt idx="34810">
                  <c:v>5.0205269136894833E-2</c:v>
                </c:pt>
                <c:pt idx="34811">
                  <c:v>4.9384192589315506E-2</c:v>
                </c:pt>
                <c:pt idx="34812">
                  <c:v>5.0155029749965323E-2</c:v>
                </c:pt>
                <c:pt idx="34813">
                  <c:v>5.0789770660947878E-2</c:v>
                </c:pt>
                <c:pt idx="34814">
                  <c:v>5.142488649272841E-2</c:v>
                </c:pt>
                <c:pt idx="34815">
                  <c:v>5.2059627403710965E-2</c:v>
                </c:pt>
                <c:pt idx="34816">
                  <c:v>5.269436831469352E-2</c:v>
                </c:pt>
                <c:pt idx="34817">
                  <c:v>5.3903487888183624E-2</c:v>
                </c:pt>
                <c:pt idx="34818">
                  <c:v>5.0528075943956842E-2</c:v>
                </c:pt>
                <c:pt idx="34819">
                  <c:v>4.9706999396377516E-2</c:v>
                </c:pt>
                <c:pt idx="34820">
                  <c:v>4.8886297769596174E-2</c:v>
                </c:pt>
                <c:pt idx="34821">
                  <c:v>4.3761130461190074E-2</c:v>
                </c:pt>
                <c:pt idx="34822">
                  <c:v>4.4566835256052158E-2</c:v>
                </c:pt>
                <c:pt idx="34823">
                  <c:v>4.5372165130116264E-2</c:v>
                </c:pt>
                <c:pt idx="34824">
                  <c:v>4.6177869924978347E-2</c:v>
                </c:pt>
                <c:pt idx="34825">
                  <c:v>4.693258549131496E-2</c:v>
                </c:pt>
                <c:pt idx="34826">
                  <c:v>4.7003445522133452E-2</c:v>
                </c:pt>
                <c:pt idx="34827">
                  <c:v>4.7124544939881448E-2</c:v>
                </c:pt>
                <c:pt idx="34828">
                  <c:v>4.6153125152311576E-2</c:v>
                </c:pt>
                <c:pt idx="34829">
                  <c:v>4.5181330443943714E-2</c:v>
                </c:pt>
                <c:pt idx="34830">
                  <c:v>2.810327568301196E-2</c:v>
                </c:pt>
                <c:pt idx="34831">
                  <c:v>2.9769986090438391E-2</c:v>
                </c:pt>
                <c:pt idx="34832">
                  <c:v>3.219174949291962E-2</c:v>
                </c:pt>
                <c:pt idx="34833">
                  <c:v>3.1973095683536852E-2</c:v>
                </c:pt>
                <c:pt idx="34834">
                  <c:v>3.173832027984088E-2</c:v>
                </c:pt>
                <c:pt idx="34835">
                  <c:v>2.9859067272038783E-2</c:v>
                </c:pt>
                <c:pt idx="34836">
                  <c:v>2.7979851756316478E-2</c:v>
                </c:pt>
                <c:pt idx="34837">
                  <c:v>2.6100636240594173E-2</c:v>
                </c:pt>
                <c:pt idx="34838">
                  <c:v>2.5719829186084439E-2</c:v>
                </c:pt>
                <c:pt idx="34839">
                  <c:v>3.5827731391743493E-2</c:v>
                </c:pt>
                <c:pt idx="34840">
                  <c:v>3.7494329322930529E-2</c:v>
                </c:pt>
                <c:pt idx="34841">
                  <c:v>3.9403800947049934E-2</c:v>
                </c:pt>
                <c:pt idx="34842">
                  <c:v>3.873531716424905E-2</c:v>
                </c:pt>
                <c:pt idx="34843">
                  <c:v>3.685613914060655E-2</c:v>
                </c:pt>
                <c:pt idx="34844">
                  <c:v>3.4976923624884242E-2</c:v>
                </c:pt>
                <c:pt idx="34845">
                  <c:v>3.3097670617082145E-2</c:v>
                </c:pt>
                <c:pt idx="34846">
                  <c:v>3.121845510135984E-2</c:v>
                </c:pt>
                <c:pt idx="34847">
                  <c:v>3.0309759563292255E-2</c:v>
                </c:pt>
                <c:pt idx="34848">
                  <c:v>4.3552299576714422E-2</c:v>
                </c:pt>
                <c:pt idx="34849">
                  <c:v>4.436437802514219E-2</c:v>
                </c:pt>
                <c:pt idx="34850">
                  <c:v>4.4687184832204199E-2</c:v>
                </c:pt>
                <c:pt idx="34851">
                  <c:v>4.3853360977493504E-2</c:v>
                </c:pt>
                <c:pt idx="34852">
                  <c:v>4.1973883017212617E-2</c:v>
                </c:pt>
                <c:pt idx="34853">
                  <c:v>4.0094779977729707E-2</c:v>
                </c:pt>
                <c:pt idx="34854">
                  <c:v>3.8215676938246797E-2</c:v>
                </c:pt>
                <c:pt idx="34855">
                  <c:v>3.9067871912058579E-2</c:v>
                </c:pt>
                <c:pt idx="34856">
                  <c:v>3.8500991665510659E-2</c:v>
                </c:pt>
                <c:pt idx="34857">
                  <c:v>4.41158055360805E-2</c:v>
                </c:pt>
                <c:pt idx="34858">
                  <c:v>4.4465606640597177E-2</c:v>
                </c:pt>
                <c:pt idx="34859">
                  <c:v>4.4739673743921599E-2</c:v>
                </c:pt>
                <c:pt idx="34860">
                  <c:v>4.4898640162265718E-2</c:v>
                </c:pt>
                <c:pt idx="34861">
                  <c:v>4.4986746549791359E-2</c:v>
                </c:pt>
                <c:pt idx="34862">
                  <c:v>4.5074852937316993E-2</c:v>
                </c:pt>
                <c:pt idx="34863">
                  <c:v>4.6089763537452713E-2</c:v>
                </c:pt>
                <c:pt idx="34864">
                  <c:v>4.7078429681729733E-2</c:v>
                </c:pt>
                <c:pt idx="34865">
                  <c:v>4.4060692178777235E-2</c:v>
                </c:pt>
                <c:pt idx="34866">
                  <c:v>4.4220033517919338E-2</c:v>
                </c:pt>
                <c:pt idx="34867">
                  <c:v>4.4512846661142837E-2</c:v>
                </c:pt>
                <c:pt idx="34868">
                  <c:v>4.4786913764467258E-2</c:v>
                </c:pt>
                <c:pt idx="34869">
                  <c:v>4.5022364025599594E-2</c:v>
                </c:pt>
                <c:pt idx="34870">
                  <c:v>4.5110095492327244E-2</c:v>
                </c:pt>
                <c:pt idx="34871">
                  <c:v>4.4781289952497534E-2</c:v>
                </c:pt>
                <c:pt idx="34872">
                  <c:v>4.397483531603949E-2</c:v>
                </c:pt>
                <c:pt idx="34873">
                  <c:v>4.2650240136771107E-2</c:v>
                </c:pt>
                <c:pt idx="34874">
                  <c:v>3.8158688976953618E-2</c:v>
                </c:pt>
                <c:pt idx="34875">
                  <c:v>4.4286394499162052E-2</c:v>
                </c:pt>
                <c:pt idx="34876">
                  <c:v>4.4560461602486473E-2</c:v>
                </c:pt>
                <c:pt idx="34877">
                  <c:v>4.4834528705810894E-2</c:v>
                </c:pt>
                <c:pt idx="34878">
                  <c:v>4.5108595809135323E-2</c:v>
                </c:pt>
                <c:pt idx="34879">
                  <c:v>4.5169332978408312E-2</c:v>
                </c:pt>
                <c:pt idx="34880">
                  <c:v>4.4362878341950261E-2</c:v>
                </c:pt>
                <c:pt idx="34881">
                  <c:v>4.3556048784694233E-2</c:v>
                </c:pt>
                <c:pt idx="34882">
                  <c:v>4.0067035838679078E-2</c:v>
                </c:pt>
                <c:pt idx="34883">
                  <c:v>3.5575522170941391E-2</c:v>
                </c:pt>
                <c:pt idx="34884">
                  <c:v>4.1145308053673661E-2</c:v>
                </c:pt>
                <c:pt idx="34885">
                  <c:v>4.1780048964656216E-2</c:v>
                </c:pt>
                <c:pt idx="34886">
                  <c:v>4.2415164796436755E-2</c:v>
                </c:pt>
                <c:pt idx="34887">
                  <c:v>4.304990570741931E-2</c:v>
                </c:pt>
                <c:pt idx="34888">
                  <c:v>4.4755795338234795E-2</c:v>
                </c:pt>
                <c:pt idx="34889">
                  <c:v>4.3944466731402988E-2</c:v>
                </c:pt>
                <c:pt idx="34890">
                  <c:v>4.1975007779606562E-2</c:v>
                </c:pt>
                <c:pt idx="34891">
                  <c:v>3.7483719064347658E-2</c:v>
                </c:pt>
                <c:pt idx="34892">
                  <c:v>3.2992280380769561E-2</c:v>
                </c:pt>
                <c:pt idx="34893">
                  <c:v>3.4338508490081472E-2</c:v>
                </c:pt>
                <c:pt idx="34894">
                  <c:v>3.4973361877303419E-2</c:v>
                </c:pt>
                <c:pt idx="34895">
                  <c:v>3.5608252756605167E-2</c:v>
                </c:pt>
                <c:pt idx="34896">
                  <c:v>3.6243106143827114E-2</c:v>
                </c:pt>
                <c:pt idx="34897">
                  <c:v>4.0216254316275686E-2</c:v>
                </c:pt>
                <c:pt idx="34898">
                  <c:v>4.370451742069488E-2</c:v>
                </c:pt>
                <c:pt idx="34899">
                  <c:v>3.8588723132238316E-2</c:v>
                </c:pt>
                <c:pt idx="34900">
                  <c:v>3.4514421328494353E-2</c:v>
                </c:pt>
                <c:pt idx="34901">
                  <c:v>3.1571780461377534E-2</c:v>
                </c:pt>
                <c:pt idx="34902">
                  <c:v>2.7531708926489276E-2</c:v>
                </c:pt>
                <c:pt idx="34903">
                  <c:v>2.8166599805791028E-2</c:v>
                </c:pt>
                <c:pt idx="34904">
                  <c:v>2.8801453193012978E-2</c:v>
                </c:pt>
                <c:pt idx="34905">
                  <c:v>3.0070185173382124E-2</c:v>
                </c:pt>
                <c:pt idx="34906">
                  <c:v>3.2439947061183326E-2</c:v>
                </c:pt>
                <c:pt idx="34907">
                  <c:v>3.3531528964506251E-2</c:v>
                </c:pt>
                <c:pt idx="34908">
                  <c:v>3.1825076952493786E-2</c:v>
                </c:pt>
                <c:pt idx="34909">
                  <c:v>2.8490231438608595E-2</c:v>
                </c:pt>
                <c:pt idx="34910">
                  <c:v>2.7514312601462941E-2</c:v>
                </c:pt>
                <c:pt idx="34911">
                  <c:v>1.2907998185383338E-2</c:v>
                </c:pt>
                <c:pt idx="34912">
                  <c:v>1.5081451543361464E-2</c:v>
                </c:pt>
                <c:pt idx="34913">
                  <c:v>1.7185544553713031E-2</c:v>
                </c:pt>
                <c:pt idx="34914">
                  <c:v>1.6704671138222049E-2</c:v>
                </c:pt>
                <c:pt idx="34915">
                  <c:v>1.6541655575259728E-2</c:v>
                </c:pt>
                <c:pt idx="34916">
                  <c:v>1.5938820424185391E-2</c:v>
                </c:pt>
                <c:pt idx="34917">
                  <c:v>1.4059604908463086E-2</c:v>
                </c:pt>
                <c:pt idx="34918">
                  <c:v>1.2677196942145972E-2</c:v>
                </c:pt>
                <c:pt idx="34919">
                  <c:v>1.3487063357865651E-2</c:v>
                </c:pt>
                <c:pt idx="34920">
                  <c:v>2.0632453894114867E-2</c:v>
                </c:pt>
                <c:pt idx="34921">
                  <c:v>2.2436310329442908E-2</c:v>
                </c:pt>
                <c:pt idx="34922">
                  <c:v>2.4193451633342456E-2</c:v>
                </c:pt>
                <c:pt idx="34923">
                  <c:v>2.3886878896833046E-2</c:v>
                </c:pt>
                <c:pt idx="34924">
                  <c:v>2.2935892292753158E-2</c:v>
                </c:pt>
                <c:pt idx="34925">
                  <c:v>2.1056676777030853E-2</c:v>
                </c:pt>
                <c:pt idx="34926">
                  <c:v>2.0163352991680508E-2</c:v>
                </c:pt>
                <c:pt idx="34927">
                  <c:v>2.2078185983211047E-2</c:v>
                </c:pt>
                <c:pt idx="34928">
                  <c:v>2.1678332952163856E-2</c:v>
                </c:pt>
                <c:pt idx="34929">
                  <c:v>2.8356872110766602E-2</c:v>
                </c:pt>
                <c:pt idx="34930">
                  <c:v>3.0023582518193034E-2</c:v>
                </c:pt>
                <c:pt idx="34931">
                  <c:v>3.123210221840636E-2</c:v>
                </c:pt>
                <c:pt idx="34932">
                  <c:v>2.9932964161320925E-2</c:v>
                </c:pt>
                <c:pt idx="34933">
                  <c:v>2.8053711153518818E-2</c:v>
                </c:pt>
                <c:pt idx="34934">
                  <c:v>2.7649509041215044E-2</c:v>
                </c:pt>
                <c:pt idx="34935">
                  <c:v>2.9564342032745581E-2</c:v>
                </c:pt>
                <c:pt idx="34936">
                  <c:v>3.1479137532196326E-2</c:v>
                </c:pt>
                <c:pt idx="34937">
                  <c:v>2.9869640038541857E-2</c:v>
                </c:pt>
                <c:pt idx="34938">
                  <c:v>3.5452960562081262E-2</c:v>
                </c:pt>
                <c:pt idx="34939">
                  <c:v>3.5805723540901988E-2</c:v>
                </c:pt>
                <c:pt idx="34940">
                  <c:v>3.6048109836796981E-2</c:v>
                </c:pt>
                <c:pt idx="34941">
                  <c:v>3.5050783022086585E-2</c:v>
                </c:pt>
                <c:pt idx="34942">
                  <c:v>3.5135665090749578E-2</c:v>
                </c:pt>
                <c:pt idx="34943">
                  <c:v>3.7050498082280114E-2</c:v>
                </c:pt>
                <c:pt idx="34944">
                  <c:v>3.8965143613411669E-2</c:v>
                </c:pt>
                <c:pt idx="34945">
                  <c:v>4.0880239049500791E-2</c:v>
                </c:pt>
                <c:pt idx="34946">
                  <c:v>3.593739572515306E-2</c:v>
                </c:pt>
                <c:pt idx="34947">
                  <c:v>3.4797748975528925E-2</c:v>
                </c:pt>
                <c:pt idx="34948">
                  <c:v>3.5877220937077042E-2</c:v>
                </c:pt>
                <c:pt idx="34949">
                  <c:v>3.6151288040401464E-2</c:v>
                </c:pt>
                <c:pt idx="34950">
                  <c:v>3.6017291347202898E-2</c:v>
                </c:pt>
                <c:pt idx="34951">
                  <c:v>3.5210649250345866E-2</c:v>
                </c:pt>
                <c:pt idx="34952">
                  <c:v>3.4403969661409031E-2</c:v>
                </c:pt>
                <c:pt idx="34953">
                  <c:v>3.4538078830846981E-2</c:v>
                </c:pt>
                <c:pt idx="34954">
                  <c:v>3.4764568484907568E-2</c:v>
                </c:pt>
                <c:pt idx="34955">
                  <c:v>3.2251849296836048E-2</c:v>
                </c:pt>
                <c:pt idx="34956">
                  <c:v>3.1871942052241468E-2</c:v>
                </c:pt>
                <c:pt idx="34957">
                  <c:v>3.2770627205002942E-2</c:v>
                </c:pt>
                <c:pt idx="34958">
                  <c:v>3.340551808430469E-2</c:v>
                </c:pt>
                <c:pt idx="34959">
                  <c:v>3.563667175309216E-2</c:v>
                </c:pt>
                <c:pt idx="34960">
                  <c:v>3.4792162655638996E-2</c:v>
                </c:pt>
                <c:pt idx="34961">
                  <c:v>3.3985483066702162E-2</c:v>
                </c:pt>
                <c:pt idx="34962">
                  <c:v>3.3178840969845122E-2</c:v>
                </c:pt>
                <c:pt idx="34963">
                  <c:v>2.9405338122321659E-2</c:v>
                </c:pt>
                <c:pt idx="34964">
                  <c:v>2.4913936930823364E-2</c:v>
                </c:pt>
                <c:pt idx="34965">
                  <c:v>2.5329011746268601E-2</c:v>
                </c:pt>
                <c:pt idx="34966">
                  <c:v>2.5963865133490551E-2</c:v>
                </c:pt>
                <c:pt idx="34967">
                  <c:v>2.6753373349879837E-2</c:v>
                </c:pt>
                <c:pt idx="34968">
                  <c:v>3.117923838589098E-2</c:v>
                </c:pt>
                <c:pt idx="34969">
                  <c:v>3.48546619526625E-2</c:v>
                </c:pt>
                <c:pt idx="34970">
                  <c:v>3.3567033964075087E-2</c:v>
                </c:pt>
                <c:pt idx="34971">
                  <c:v>3.1313535015727922E-2</c:v>
                </c:pt>
                <c:pt idx="34972">
                  <c:v>2.6822096332149832E-2</c:v>
                </c:pt>
                <c:pt idx="34973">
                  <c:v>2.2330695140651537E-2</c:v>
                </c:pt>
                <c:pt idx="34974">
                  <c:v>1.8522212182676408E-2</c:v>
                </c:pt>
                <c:pt idx="34975">
                  <c:v>1.9157065569898359E-2</c:v>
                </c:pt>
                <c:pt idx="34976">
                  <c:v>2.1074335546615777E-2</c:v>
                </c:pt>
                <c:pt idx="34977">
                  <c:v>2.5562174990533249E-2</c:v>
                </c:pt>
                <c:pt idx="34978">
                  <c:v>2.9774260187535383E-2</c:v>
                </c:pt>
                <c:pt idx="34979">
                  <c:v>3.2228079318244021E-2</c:v>
                </c:pt>
                <c:pt idx="34980">
                  <c:v>2.6610940938726693E-2</c:v>
                </c:pt>
                <c:pt idx="34981">
                  <c:v>2.2344042321059673E-2</c:v>
                </c:pt>
                <c:pt idx="34982">
                  <c:v>1.8269590548996524E-2</c:v>
                </c:pt>
                <c:pt idx="34983">
                  <c:v>1.1715412619084219E-2</c:v>
                </c:pt>
                <c:pt idx="34984">
                  <c:v>1.2350303498385966E-2</c:v>
                </c:pt>
                <c:pt idx="34985">
                  <c:v>1.5395297743351717E-2</c:v>
                </c:pt>
                <c:pt idx="34986">
                  <c:v>1.8051574104970325E-2</c:v>
                </c:pt>
                <c:pt idx="34987">
                  <c:v>2.140591550035055E-2</c:v>
                </c:pt>
                <c:pt idx="34988">
                  <c:v>2.1727297608380228E-2</c:v>
                </c:pt>
                <c:pt idx="34989">
                  <c:v>1.9996213299940387E-2</c:v>
                </c:pt>
                <c:pt idx="34990">
                  <c:v>1.6256903229192834E-2</c:v>
                </c:pt>
                <c:pt idx="34991">
                  <c:v>1.2096294657753548E-2</c:v>
                </c:pt>
                <c:pt idx="34992">
                  <c:v>-4.8451014723139733E-4</c:v>
                </c:pt>
                <c:pt idx="34993">
                  <c:v>1.8730180749316708E-3</c:v>
                </c:pt>
                <c:pt idx="34994">
                  <c:v>3.5168545644732553E-3</c:v>
                </c:pt>
                <c:pt idx="34995">
                  <c:v>3.0067598219876051E-3</c:v>
                </c:pt>
                <c:pt idx="34996">
                  <c:v>2.8493793186189415E-3</c:v>
                </c:pt>
                <c:pt idx="34997">
                  <c:v>2.78583024336109E-3</c:v>
                </c:pt>
                <c:pt idx="34998">
                  <c:v>3.1737120533287346E-3</c:v>
                </c:pt>
                <c:pt idx="34999">
                  <c:v>5.088537546443314E-3</c:v>
                </c:pt>
                <c:pt idx="35000">
                  <c:v>4.8554867784180592E-3</c:v>
                </c:pt>
                <c:pt idx="35001">
                  <c:v>6.2611773262898213E-3</c:v>
                </c:pt>
                <c:pt idx="35002">
                  <c:v>8.9306883920771737E-3</c:v>
                </c:pt>
                <c:pt idx="35003">
                  <c:v>1.0185623287080605E-2</c:v>
                </c:pt>
                <c:pt idx="35004">
                  <c:v>9.8263366863750035E-3</c:v>
                </c:pt>
                <c:pt idx="35005">
                  <c:v>9.7627876111171501E-3</c:v>
                </c:pt>
                <c:pt idx="35006">
                  <c:v>1.065986060444731E-2</c:v>
                </c:pt>
                <c:pt idx="35007">
                  <c:v>1.2574693595977848E-2</c:v>
                </c:pt>
                <c:pt idx="35008">
                  <c:v>1.448952658750839E-2</c:v>
                </c:pt>
                <c:pt idx="35009">
                  <c:v>1.3046793864796062E-2</c:v>
                </c:pt>
                <c:pt idx="35010">
                  <c:v>1.2832151707951696E-2</c:v>
                </c:pt>
                <c:pt idx="35011">
                  <c:v>1.5988347461598738E-2</c:v>
                </c:pt>
                <c:pt idx="35012">
                  <c:v>1.6854377012856032E-2</c:v>
                </c:pt>
                <c:pt idx="35013">
                  <c:v>1.6739763724913113E-2</c:v>
                </c:pt>
                <c:pt idx="35014">
                  <c:v>1.8146016653981845E-2</c:v>
                </c:pt>
                <c:pt idx="35015">
                  <c:v>2.0060849645512385E-2</c:v>
                </c:pt>
                <c:pt idx="35016">
                  <c:v>2.1975682637042925E-2</c:v>
                </c:pt>
                <c:pt idx="35017">
                  <c:v>2.3890515628573465E-2</c:v>
                </c:pt>
                <c:pt idx="35018">
                  <c:v>2.1238100951174066E-2</c:v>
                </c:pt>
                <c:pt idx="35019">
                  <c:v>1.842169591673759E-2</c:v>
                </c:pt>
                <c:pt idx="35020">
                  <c:v>2.2980545359792746E-2</c:v>
                </c:pt>
                <c:pt idx="35021">
                  <c:v>2.3717339711985842E-2</c:v>
                </c:pt>
                <c:pt idx="35022">
                  <c:v>2.5632172703516379E-2</c:v>
                </c:pt>
                <c:pt idx="35023">
                  <c:v>2.7547005695046919E-2</c:v>
                </c:pt>
                <c:pt idx="35024">
                  <c:v>2.9461838686577462E-2</c:v>
                </c:pt>
                <c:pt idx="35025">
                  <c:v>3.1376671678108002E-2</c:v>
                </c:pt>
                <c:pt idx="35026">
                  <c:v>3.3291467177558744E-2</c:v>
                </c:pt>
                <c:pt idx="35027">
                  <c:v>2.7378441304274474E-2</c:v>
                </c:pt>
                <c:pt idx="35028">
                  <c:v>1.9257769296236172E-2</c:v>
                </c:pt>
                <c:pt idx="35029">
                  <c:v>2.4006628599708309E-2</c:v>
                </c:pt>
                <c:pt idx="35030">
                  <c:v>2.6517585660029319E-2</c:v>
                </c:pt>
                <c:pt idx="35031">
                  <c:v>2.6219148704836104E-2</c:v>
                </c:pt>
                <c:pt idx="35032">
                  <c:v>2.7207777357033325E-2</c:v>
                </c:pt>
                <c:pt idx="35033">
                  <c:v>2.8196406009230551E-2</c:v>
                </c:pt>
                <c:pt idx="35034">
                  <c:v>2.9185034661427772E-2</c:v>
                </c:pt>
                <c:pt idx="35035">
                  <c:v>2.9141431372622532E-2</c:v>
                </c:pt>
                <c:pt idx="35036">
                  <c:v>2.6628712184551012E-2</c:v>
                </c:pt>
                <c:pt idx="35037">
                  <c:v>1.5451198434330748E-2</c:v>
                </c:pt>
                <c:pt idx="35038">
                  <c:v>1.8210090618356871E-2</c:v>
                </c:pt>
                <c:pt idx="35039">
                  <c:v>2.2152757729929553E-2</c:v>
                </c:pt>
                <c:pt idx="35040">
                  <c:v>2.5735575859599659E-2</c:v>
                </c:pt>
                <c:pt idx="35041">
                  <c:v>2.4414654904151498E-2</c:v>
                </c:pt>
                <c:pt idx="35042">
                  <c:v>2.360797531521466E-2</c:v>
                </c:pt>
                <c:pt idx="35043">
                  <c:v>2.2986169171762466E-2</c:v>
                </c:pt>
                <c:pt idx="35044">
                  <c:v>2.0885525432752333E-2</c:v>
                </c:pt>
                <c:pt idx="35045">
                  <c:v>1.8372806244680812E-2</c:v>
                </c:pt>
                <c:pt idx="35046">
                  <c:v>9.4716616114845741E-3</c:v>
                </c:pt>
                <c:pt idx="35047">
                  <c:v>1.2698042538513738E-2</c:v>
                </c:pt>
                <c:pt idx="35048">
                  <c:v>1.6791615271273944E-2</c:v>
                </c:pt>
                <c:pt idx="35049">
                  <c:v>2.0737169272991081E-2</c:v>
                </c:pt>
                <c:pt idx="35050">
                  <c:v>2.4949254469993212E-2</c:v>
                </c:pt>
                <c:pt idx="35051">
                  <c:v>2.361483636581772E-2</c:v>
                </c:pt>
                <c:pt idx="35052">
                  <c:v>2.0421223516532132E-2</c:v>
                </c:pt>
                <c:pt idx="35053">
                  <c:v>1.6160361123712615E-2</c:v>
                </c:pt>
                <c:pt idx="35054">
                  <c:v>1.1668922440134523E-2</c:v>
                </c:pt>
                <c:pt idx="35055">
                  <c:v>3.4921472838862792E-3</c:v>
                </c:pt>
                <c:pt idx="35056">
                  <c:v>7.1859944586706061E-3</c:v>
                </c:pt>
                <c:pt idx="35057">
                  <c:v>1.1433322210682993E-2</c:v>
                </c:pt>
                <c:pt idx="35058">
                  <c:v>1.5120068385553551E-2</c:v>
                </c:pt>
                <c:pt idx="35059">
                  <c:v>1.8976503713590501E-2</c:v>
                </c:pt>
                <c:pt idx="35060">
                  <c:v>2.0399028205291634E-2</c:v>
                </c:pt>
                <c:pt idx="35061">
                  <c:v>1.5426416169584177E-2</c:v>
                </c:pt>
                <c:pt idx="35062">
                  <c:v>1.0173475853226007E-2</c:v>
                </c:pt>
                <c:pt idx="35063">
                  <c:v>6.099024081162854E-3</c:v>
                </c:pt>
                <c:pt idx="35064">
                  <c:v>-2.4873745421279754E-3</c:v>
                </c:pt>
                <c:pt idx="35065">
                  <c:v>1.6739463788274728E-3</c:v>
                </c:pt>
                <c:pt idx="35066">
                  <c:v>4.6836605767031714E-3</c:v>
                </c:pt>
                <c:pt idx="35067">
                  <c:v>7.1041867405510582E-3</c:v>
                </c:pt>
                <c:pt idx="35068">
                  <c:v>1.0371696479118786E-2</c:v>
                </c:pt>
                <c:pt idx="35069">
                  <c:v>9.9229162839350182E-3</c:v>
                </c:pt>
                <c:pt idx="35070">
                  <c:v>8.1671621869879984E-3</c:v>
                </c:pt>
                <c:pt idx="35071">
                  <c:v>5.0723784600503145E-3</c:v>
                </c:pt>
                <c:pt idx="35072">
                  <c:v>-7.4267311030544797E-5</c:v>
                </c:pt>
                <c:pt idx="35073">
                  <c:v>-4.6106634973361879E-3</c:v>
                </c:pt>
                <c:pt idx="35074">
                  <c:v>-1.9404963201523678E-3</c:v>
                </c:pt>
                <c:pt idx="35075">
                  <c:v>3.7992224142649868E-4</c:v>
                </c:pt>
                <c:pt idx="35076">
                  <c:v>8.3494486789665678E-4</c:v>
                </c:pt>
                <c:pt idx="35077">
                  <c:v>3.9235086587958296E-4</c:v>
                </c:pt>
                <c:pt idx="35078">
                  <c:v>3.2880291538412511E-4</c:v>
                </c:pt>
                <c:pt idx="35079">
                  <c:v>-6.042223580268668E-4</c:v>
                </c:pt>
                <c:pt idx="35080">
                  <c:v>-2.500121849259344E-3</c:v>
                </c:pt>
                <c:pt idx="35081">
                  <c:v>-3.7760523089497345E-3</c:v>
                </c:pt>
                <c:pt idx="35082">
                  <c:v>1.960314633533666E-3</c:v>
                </c:pt>
                <c:pt idx="35083">
                  <c:v>5.117181495409095E-3</c:v>
                </c:pt>
                <c:pt idx="35084">
                  <c:v>7.2600413162719375E-3</c:v>
                </c:pt>
                <c:pt idx="35085">
                  <c:v>7.5037023428800665E-3</c:v>
                </c:pt>
                <c:pt idx="35086">
                  <c:v>7.3057816536256717E-3</c:v>
                </c:pt>
                <c:pt idx="35087">
                  <c:v>5.751659961833063E-3</c:v>
                </c:pt>
                <c:pt idx="35088">
                  <c:v>4.9860342002751917E-3</c:v>
                </c:pt>
                <c:pt idx="35089">
                  <c:v>6.9008671918057317E-3</c:v>
                </c:pt>
                <c:pt idx="35090">
                  <c:v>4.415254777428268E-3</c:v>
                </c:pt>
                <c:pt idx="35091">
                  <c:v>8.5312852659875614E-3</c:v>
                </c:pt>
                <c:pt idx="35092">
                  <c:v>1.2108704536166736E-2</c:v>
                </c:pt>
                <c:pt idx="35093">
                  <c:v>1.4140175387949296E-2</c:v>
                </c:pt>
                <c:pt idx="35094">
                  <c:v>1.4282757767421633E-2</c:v>
                </c:pt>
                <c:pt idx="35095">
                  <c:v>1.2107504789613194E-2</c:v>
                </c:pt>
                <c:pt idx="35096">
                  <c:v>1.2472190249809726E-2</c:v>
                </c:pt>
                <c:pt idx="35097">
                  <c:v>1.4387023241340268E-2</c:v>
                </c:pt>
                <c:pt idx="35098">
                  <c:v>1.6301856232870806E-2</c:v>
                </c:pt>
                <c:pt idx="35099">
                  <c:v>1.260656186380627E-2</c:v>
                </c:pt>
                <c:pt idx="35100">
                  <c:v>1.2105030312346518E-2</c:v>
                </c:pt>
                <c:pt idx="35101">
                  <c:v>1.8364707955444412E-2</c:v>
                </c:pt>
                <c:pt idx="35102">
                  <c:v>2.1020271967546855E-2</c:v>
                </c:pt>
                <c:pt idx="35103">
                  <c:v>1.8463387109473123E-2</c:v>
                </c:pt>
                <c:pt idx="35104">
                  <c:v>1.9958346299344263E-2</c:v>
                </c:pt>
                <c:pt idx="35105">
                  <c:v>2.1873179290874803E-2</c:v>
                </c:pt>
                <c:pt idx="35106">
                  <c:v>2.3788012282405343E-2</c:v>
                </c:pt>
                <c:pt idx="35107">
                  <c:v>2.5702807781856084E-2</c:v>
                </c:pt>
                <c:pt idx="35108">
                  <c:v>1.8819486883395884E-2</c:v>
                </c:pt>
                <c:pt idx="35109">
                  <c:v>1.4294605264637845E-2</c:v>
                </c:pt>
                <c:pt idx="35110">
                  <c:v>2.0386580834798648E-2</c:v>
                </c:pt>
                <c:pt idx="35111">
                  <c:v>2.1945201576167035E-2</c:v>
                </c:pt>
                <c:pt idx="35112">
                  <c:v>2.0933177866175771E-2</c:v>
                </c:pt>
                <c:pt idx="35113">
                  <c:v>2.1854733187614116E-2</c:v>
                </c:pt>
                <c:pt idx="35114">
                  <c:v>2.2843399331891136E-2</c:v>
                </c:pt>
                <c:pt idx="35115">
                  <c:v>2.3832027984088362E-2</c:v>
                </c:pt>
                <c:pt idx="35116">
                  <c:v>2.3518294260337504E-2</c:v>
                </c:pt>
                <c:pt idx="35117">
                  <c:v>1.9508816262564534E-2</c:v>
                </c:pt>
                <c:pt idx="35118">
                  <c:v>1.1927505314502313E-2</c:v>
                </c:pt>
                <c:pt idx="35119">
                  <c:v>1.5173832027984087E-2</c:v>
                </c:pt>
                <c:pt idx="35120">
                  <c:v>1.7830333342081485E-2</c:v>
                </c:pt>
                <c:pt idx="35121">
                  <c:v>2.0583639206217686E-2</c:v>
                </c:pt>
                <c:pt idx="35122">
                  <c:v>1.7770308522324658E-2</c:v>
                </c:pt>
                <c:pt idx="35123">
                  <c:v>1.6644496350146032E-2</c:v>
                </c:pt>
                <c:pt idx="35124">
                  <c:v>1.7633162494423052E-2</c:v>
                </c:pt>
                <c:pt idx="35125">
                  <c:v>1.52624258125471E-2</c:v>
                </c:pt>
                <c:pt idx="35126">
                  <c:v>1.274970662447558E-2</c:v>
                </c:pt>
                <c:pt idx="35127">
                  <c:v>6.6184018626065239E-3</c:v>
                </c:pt>
                <c:pt idx="35128">
                  <c:v>9.4907075880220314E-3</c:v>
                </c:pt>
                <c:pt idx="35129">
                  <c:v>1.3055829456027415E-2</c:v>
                </c:pt>
                <c:pt idx="35130">
                  <c:v>1.5311128024204888E-2</c:v>
                </c:pt>
                <c:pt idx="35131">
                  <c:v>1.8831559333090882E-2</c:v>
                </c:pt>
                <c:pt idx="35132">
                  <c:v>1.6640522189687427E-2</c:v>
                </c:pt>
                <c:pt idx="35133">
                  <c:v>1.1130498682153395E-2</c:v>
                </c:pt>
                <c:pt idx="35134">
                  <c:v>8.0812303400906553E-3</c:v>
                </c:pt>
                <c:pt idx="35135">
                  <c:v>5.2296202427237247E-3</c:v>
                </c:pt>
                <c:pt idx="35136">
                  <c:v>6.3888753500822954E-4</c:v>
                </c:pt>
                <c:pt idx="35137">
                  <c:v>3.9786595081788972E-3</c:v>
                </c:pt>
                <c:pt idx="35138">
                  <c:v>8.1240837872999325E-3</c:v>
                </c:pt>
                <c:pt idx="35139">
                  <c:v>9.8599670819539374E-3</c:v>
                </c:pt>
                <c:pt idx="35140">
                  <c:v>1.2522654589218028E-2</c:v>
                </c:pt>
                <c:pt idx="35141">
                  <c:v>1.291560907758236E-2</c:v>
                </c:pt>
                <c:pt idx="35142">
                  <c:v>8.24000929803579E-3</c:v>
                </c:pt>
                <c:pt idx="35143">
                  <c:v>2.8924877119708464E-3</c:v>
                </c:pt>
                <c:pt idx="35144">
                  <c:v>-1.0862017898718895E-4</c:v>
                </c:pt>
                <c:pt idx="35145">
                  <c:v>-5.3406342910060252E-3</c:v>
                </c:pt>
                <c:pt idx="35146">
                  <c:v>-1.663606063219145E-3</c:v>
                </c:pt>
                <c:pt idx="35147">
                  <c:v>9.9921641553221871E-6</c:v>
                </c:pt>
                <c:pt idx="35148">
                  <c:v>1.5111595175519171E-3</c:v>
                </c:pt>
                <c:pt idx="35149">
                  <c:v>4.1738432756080277E-3</c:v>
                </c:pt>
                <c:pt idx="35150">
                  <c:v>2.964738698949847E-3</c:v>
                </c:pt>
                <c:pt idx="35151">
                  <c:v>1.4470668071369923E-3</c:v>
                </c:pt>
                <c:pt idx="35152">
                  <c:v>-8.9859892097794345E-4</c:v>
                </c:pt>
                <c:pt idx="35153">
                  <c:v>-5.3455082613797838E-3</c:v>
                </c:pt>
                <c:pt idx="35154">
                  <c:v>-5.4321524577932911E-3</c:v>
                </c:pt>
                <c:pt idx="35155">
                  <c:v>-5.6239994301203874E-3</c:v>
                </c:pt>
                <c:pt idx="35156">
                  <c:v>-3.3964824930733384E-3</c:v>
                </c:pt>
                <c:pt idx="35157">
                  <c:v>-2.1070586338635964E-3</c:v>
                </c:pt>
                <c:pt idx="35158">
                  <c:v>-1.8469648286799413E-3</c:v>
                </c:pt>
                <c:pt idx="35159">
                  <c:v>-2.1282266621176276E-3</c:v>
                </c:pt>
                <c:pt idx="35160">
                  <c:v>-2.1917719881674996E-3</c:v>
                </c:pt>
                <c:pt idx="35161">
                  <c:v>-5.2880703951290291E-3</c:v>
                </c:pt>
                <c:pt idx="35162">
                  <c:v>-5.3889240897860326E-3</c:v>
                </c:pt>
                <c:pt idx="35163">
                  <c:v>-1.8282412840287491E-3</c:v>
                </c:pt>
                <c:pt idx="35164">
                  <c:v>1.2368749601646652E-3</c:v>
                </c:pt>
                <c:pt idx="35165">
                  <c:v>3.6611953224881242E-3</c:v>
                </c:pt>
                <c:pt idx="35166">
                  <c:v>4.7730791870217414E-3</c:v>
                </c:pt>
                <c:pt idx="35167">
                  <c:v>4.848738204054394E-3</c:v>
                </c:pt>
                <c:pt idx="35168">
                  <c:v>4.2100981167728316E-3</c:v>
                </c:pt>
                <c:pt idx="35169">
                  <c:v>8.3465617888221104E-4</c:v>
                </c:pt>
                <c:pt idx="35170">
                  <c:v>-6.8779970231288635E-4</c:v>
                </c:pt>
                <c:pt idx="35171">
                  <c:v>-3.4734349868590264E-3</c:v>
                </c:pt>
                <c:pt idx="35172">
                  <c:v>3.7626676364617972E-3</c:v>
                </c:pt>
                <c:pt idx="35173">
                  <c:v>7.8078380942025998E-3</c:v>
                </c:pt>
                <c:pt idx="35174">
                  <c:v>1.0687792203896927E-2</c:v>
                </c:pt>
                <c:pt idx="35175">
                  <c:v>1.1653175766619303E-2</c:v>
                </c:pt>
                <c:pt idx="35176">
                  <c:v>1.0565980436632762E-2</c:v>
                </c:pt>
                <c:pt idx="35177">
                  <c:v>7.1905310003261809E-3</c:v>
                </c:pt>
                <c:pt idx="35178">
                  <c:v>6.7983638456376085E-3</c:v>
                </c:pt>
                <c:pt idx="35179">
                  <c:v>8.7131968371681485E-3</c:v>
                </c:pt>
                <c:pt idx="35180">
                  <c:v>3.9750227764384768E-3</c:v>
                </c:pt>
                <c:pt idx="35181">
                  <c:v>5.8150965608515202E-3</c:v>
                </c:pt>
                <c:pt idx="35182">
                  <c:v>1.2074774203949416E-2</c:v>
                </c:pt>
                <c:pt idx="35183">
                  <c:v>1.7256479568691113E-2</c:v>
                </c:pt>
                <c:pt idx="35184">
                  <c:v>1.6274299554219173E-2</c:v>
                </c:pt>
                <c:pt idx="35185">
                  <c:v>1.354641332018611E-2</c:v>
                </c:pt>
                <c:pt idx="35186">
                  <c:v>1.4284519895172144E-2</c:v>
                </c:pt>
                <c:pt idx="35187">
                  <c:v>1.6199315394622885E-2</c:v>
                </c:pt>
                <c:pt idx="35188">
                  <c:v>1.7598969717647146E-2</c:v>
                </c:pt>
                <c:pt idx="35189">
                  <c:v>1.0260494970437494E-2</c:v>
                </c:pt>
                <c:pt idx="35190">
                  <c:v>7.9488083142436154E-3</c:v>
                </c:pt>
                <c:pt idx="35191">
                  <c:v>1.4127203128339138E-2</c:v>
                </c:pt>
                <c:pt idx="35192">
                  <c:v>1.7105348995024802E-2</c:v>
                </c:pt>
                <c:pt idx="35193">
                  <c:v>1.7172684770342266E-2</c:v>
                </c:pt>
                <c:pt idx="35194">
                  <c:v>1.6501726510274706E-2</c:v>
                </c:pt>
                <c:pt idx="35195">
                  <c:v>1.7490355162471927E-2</c:v>
                </c:pt>
                <c:pt idx="35196">
                  <c:v>1.8478983814669149E-2</c:v>
                </c:pt>
                <c:pt idx="35197">
                  <c:v>1.789519464013227E-2</c:v>
                </c:pt>
                <c:pt idx="35198">
                  <c:v>1.1892787648609231E-2</c:v>
                </c:pt>
                <c:pt idx="35199">
                  <c:v>7.7222061839436421E-3</c:v>
                </c:pt>
                <c:pt idx="35200">
                  <c:v>1.232057227910604E-2</c:v>
                </c:pt>
                <c:pt idx="35201">
                  <c:v>1.4678299209292037E-2</c:v>
                </c:pt>
                <c:pt idx="35202">
                  <c:v>1.5671351926905441E-2</c:v>
                </c:pt>
                <c:pt idx="35203">
                  <c:v>1.4359054149810853E-2</c:v>
                </c:pt>
                <c:pt idx="35204">
                  <c:v>1.3039407925075828E-2</c:v>
                </c:pt>
                <c:pt idx="35205">
                  <c:v>1.215200788833359E-2</c:v>
                </c:pt>
                <c:pt idx="35206">
                  <c:v>9.6392887002620699E-3</c:v>
                </c:pt>
                <c:pt idx="35207">
                  <c:v>7.1265695121905497E-3</c:v>
                </c:pt>
                <c:pt idx="35208">
                  <c:v>3.765142113728475E-3</c:v>
                </c:pt>
                <c:pt idx="35209">
                  <c:v>6.341035456259865E-3</c:v>
                </c:pt>
                <c:pt idx="35210">
                  <c:v>9.9037953232379659E-3</c:v>
                </c:pt>
                <c:pt idx="35211">
                  <c:v>1.0627279987102726E-2</c:v>
                </c:pt>
                <c:pt idx="35212">
                  <c:v>1.383064077713583E-2</c:v>
                </c:pt>
                <c:pt idx="35213">
                  <c:v>1.1921244137176022E-2</c:v>
                </c:pt>
                <c:pt idx="35214">
                  <c:v>7.1805206150200767E-3</c:v>
                </c:pt>
                <c:pt idx="35215">
                  <c:v>3.6842904436437804E-3</c:v>
                </c:pt>
                <c:pt idx="35216">
                  <c:v>8.3271408914866731E-4</c:v>
                </c:pt>
                <c:pt idx="35217">
                  <c:v>-2.2143722138698199E-3</c:v>
                </c:pt>
                <c:pt idx="35218">
                  <c:v>7.7131705927122908E-4</c:v>
                </c:pt>
                <c:pt idx="35219">
                  <c:v>3.4564548239184472E-3</c:v>
                </c:pt>
                <c:pt idx="35220">
                  <c:v>4.7192405604316087E-3</c:v>
                </c:pt>
                <c:pt idx="35221">
                  <c:v>6.929623617010907E-3</c:v>
                </c:pt>
                <c:pt idx="35222">
                  <c:v>6.65844340383094E-3</c:v>
                </c:pt>
                <c:pt idx="35223">
                  <c:v>2.78260217529047E-3</c:v>
                </c:pt>
                <c:pt idx="35224">
                  <c:v>-1.0574828567465123E-3</c:v>
                </c:pt>
                <c:pt idx="35225">
                  <c:v>-4.2900687229822697E-3</c:v>
                </c:pt>
                <c:pt idx="35226">
                  <c:v>-5.7391001151006846E-3</c:v>
                </c:pt>
                <c:pt idx="35227">
                  <c:v>-6.3372487562002536E-3</c:v>
                </c:pt>
                <c:pt idx="35228">
                  <c:v>-4.6636772981707613E-3</c:v>
                </c:pt>
                <c:pt idx="35229">
                  <c:v>-3.335996520734995E-3</c:v>
                </c:pt>
                <c:pt idx="35230">
                  <c:v>-1.9914105645182454E-3</c:v>
                </c:pt>
                <c:pt idx="35231">
                  <c:v>-3.2904586406121705E-3</c:v>
                </c:pt>
                <c:pt idx="35232">
                  <c:v>-4.5323800347176662E-3</c:v>
                </c:pt>
                <c:pt idx="35233">
                  <c:v>-3.6149375944331762E-3</c:v>
                </c:pt>
                <c:pt idx="35234">
                  <c:v>-5.7444239904320214E-3</c:v>
                </c:pt>
                <c:pt idx="35235">
                  <c:v>-4.1142308687289811E-3</c:v>
                </c:pt>
                <c:pt idx="35236">
                  <c:v>-3.4711367223673999E-3</c:v>
                </c:pt>
                <c:pt idx="35237">
                  <c:v>-3.6316928048949659E-3</c:v>
                </c:pt>
                <c:pt idx="35238">
                  <c:v>-3.540632041481237E-3</c:v>
                </c:pt>
                <c:pt idx="35239">
                  <c:v>-3.0324568934812523E-3</c:v>
                </c:pt>
                <c:pt idx="35240">
                  <c:v>-3.4409106076341376E-3</c:v>
                </c:pt>
                <c:pt idx="35241">
                  <c:v>-2.1862044143174755E-3</c:v>
                </c:pt>
                <c:pt idx="35242">
                  <c:v>-3.9866453211759014E-3</c:v>
                </c:pt>
                <c:pt idx="35243">
                  <c:v>-4.0131147295133906E-3</c:v>
                </c:pt>
                <c:pt idx="35244">
                  <c:v>-6.0598823498535931E-4</c:v>
                </c:pt>
                <c:pt idx="35245">
                  <c:v>-1.1280429509266169E-3</c:v>
                </c:pt>
                <c:pt idx="35246">
                  <c:v>-1.5231307386314642E-4</c:v>
                </c:pt>
                <c:pt idx="35247">
                  <c:v>1.3206847553454333E-3</c:v>
                </c:pt>
                <c:pt idx="35248">
                  <c:v>2.2860795656917477E-3</c:v>
                </c:pt>
                <c:pt idx="35249">
                  <c:v>2.3281756728891021E-3</c:v>
                </c:pt>
                <c:pt idx="35250">
                  <c:v>-7.0687567251418143E-4</c:v>
                </c:pt>
                <c:pt idx="35251">
                  <c:v>-2.8879886623950691E-3</c:v>
                </c:pt>
                <c:pt idx="35252">
                  <c:v>-2.0800155967051963E-3</c:v>
                </c:pt>
                <c:pt idx="35253">
                  <c:v>1.494085624411843E-3</c:v>
                </c:pt>
                <c:pt idx="35254">
                  <c:v>3.5069828998624043E-3</c:v>
                </c:pt>
                <c:pt idx="35255">
                  <c:v>6.9053662413815081E-3</c:v>
                </c:pt>
                <c:pt idx="35256">
                  <c:v>8.2007925825669341E-3</c:v>
                </c:pt>
                <c:pt idx="35257">
                  <c:v>8.6517473183789929E-3</c:v>
                </c:pt>
                <c:pt idx="35258">
                  <c:v>5.6490066473457489E-3</c:v>
                </c:pt>
                <c:pt idx="35259">
                  <c:v>2.273538464999269E-3</c:v>
                </c:pt>
                <c:pt idx="35260">
                  <c:v>7.7613104231731046E-4</c:v>
                </c:pt>
                <c:pt idx="35261">
                  <c:v>-1.6452349441180552E-4</c:v>
                </c:pt>
                <c:pt idx="35262">
                  <c:v>2.0249209854418257E-3</c:v>
                </c:pt>
                <c:pt idx="35263">
                  <c:v>5.7848779445342172E-3</c:v>
                </c:pt>
                <c:pt idx="35264">
                  <c:v>1.2044555587632112E-2</c:v>
                </c:pt>
                <c:pt idx="35265">
                  <c:v>1.2261897174221945E-2</c:v>
                </c:pt>
                <c:pt idx="35266">
                  <c:v>1.1279754651829801E-2</c:v>
                </c:pt>
                <c:pt idx="35267">
                  <c:v>8.629402038819298E-3</c:v>
                </c:pt>
                <c:pt idx="35268">
                  <c:v>8.6106934910000262E-3</c:v>
                </c:pt>
                <c:pt idx="35269">
                  <c:v>8.9674306302793532E-3</c:v>
                </c:pt>
                <c:pt idx="35270">
                  <c:v>1.7015442987668855E-3</c:v>
                </c:pt>
                <c:pt idx="35271">
                  <c:v>2.6573561335167944E-3</c:v>
                </c:pt>
                <c:pt idx="35272">
                  <c:v>7.8372693768441418E-3</c:v>
                </c:pt>
                <c:pt idx="35273">
                  <c:v>1.2310224465081751E-2</c:v>
                </c:pt>
                <c:pt idx="35274">
                  <c:v>1.1692280005848765E-2</c:v>
                </c:pt>
                <c:pt idx="35275">
                  <c:v>1.2400205456597292E-2</c:v>
                </c:pt>
                <c:pt idx="35276">
                  <c:v>1.2137348485132515E-2</c:v>
                </c:pt>
                <c:pt idx="35277">
                  <c:v>1.3125977137329738E-2</c:v>
                </c:pt>
                <c:pt idx="35278">
                  <c:v>1.2272057527847243E-2</c:v>
                </c:pt>
                <c:pt idx="35279">
                  <c:v>4.2767965267337281E-3</c:v>
                </c:pt>
                <c:pt idx="35280">
                  <c:v>3.6528383379011179E-3</c:v>
                </c:pt>
                <c:pt idx="35281">
                  <c:v>8.8510177225061201E-3</c:v>
                </c:pt>
                <c:pt idx="35282">
                  <c:v>1.1526302568582386E-2</c:v>
                </c:pt>
                <c:pt idx="35283">
                  <c:v>1.1310310696865288E-2</c:v>
                </c:pt>
                <c:pt idx="35284">
                  <c:v>1.1072798371344054E-2</c:v>
                </c:pt>
                <c:pt idx="35285">
                  <c:v>9.7531521466090298E-3</c:v>
                </c:pt>
                <c:pt idx="35286">
                  <c:v>7.7853803384035124E-3</c:v>
                </c:pt>
                <c:pt idx="35287">
                  <c:v>4.6256228371756468E-3</c:v>
                </c:pt>
                <c:pt idx="35288">
                  <c:v>1.7740464826805338E-3</c:v>
                </c:pt>
                <c:pt idx="35289">
                  <c:v>1.5792338868414048E-3</c:v>
                </c:pt>
                <c:pt idx="35290">
                  <c:v>3.4877944534217145E-3</c:v>
                </c:pt>
                <c:pt idx="35291">
                  <c:v>6.7517986825283149E-3</c:v>
                </c:pt>
                <c:pt idx="35292">
                  <c:v>7.4752458543132765E-3</c:v>
                </c:pt>
                <c:pt idx="35293">
                  <c:v>8.8297597132605734E-3</c:v>
                </c:pt>
                <c:pt idx="35294">
                  <c:v>6.9137269751764936E-3</c:v>
                </c:pt>
                <c:pt idx="35295">
                  <c:v>3.2305575447186779E-3</c:v>
                </c:pt>
                <c:pt idx="35296">
                  <c:v>-4.5262688257105685E-4</c:v>
                </c:pt>
                <c:pt idx="35297">
                  <c:v>-8.489069184134852E-4</c:v>
                </c:pt>
                <c:pt idx="35298">
                  <c:v>-1.054179804516296E-3</c:v>
                </c:pt>
                <c:pt idx="35299">
                  <c:v>-1.689078182234003E-3</c:v>
                </c:pt>
                <c:pt idx="35300">
                  <c:v>-1.211185387086978E-3</c:v>
                </c:pt>
                <c:pt idx="35301">
                  <c:v>5.1588351960648317E-5</c:v>
                </c:pt>
                <c:pt idx="35302">
                  <c:v>1.3365926448037852E-3</c:v>
                </c:pt>
                <c:pt idx="35303">
                  <c:v>4.0131147295133907E-4</c:v>
                </c:pt>
                <c:pt idx="35304">
                  <c:v>3.8278663632307678E-4</c:v>
                </c:pt>
                <c:pt idx="35305">
                  <c:v>-1.7466960104677888E-3</c:v>
                </c:pt>
                <c:pt idx="35306">
                  <c:v>-3.227816873685434E-3</c:v>
                </c:pt>
                <c:pt idx="35307">
                  <c:v>-4.1285153511320732E-3</c:v>
                </c:pt>
                <c:pt idx="35308">
                  <c:v>-3.6204864222433011E-3</c:v>
                </c:pt>
                <c:pt idx="35309">
                  <c:v>-4.4713054367264918E-3</c:v>
                </c:pt>
                <c:pt idx="35310">
                  <c:v>-3.3438961019484634E-3</c:v>
                </c:pt>
                <c:pt idx="35311">
                  <c:v>-2.3981846334961742E-3</c:v>
                </c:pt>
                <c:pt idx="35312">
                  <c:v>-3.6775268724481953E-3</c:v>
                </c:pt>
                <c:pt idx="35313">
                  <c:v>-2.0603360040191512E-3</c:v>
                </c:pt>
                <c:pt idx="35314">
                  <c:v>-2.4307652508407597E-3</c:v>
                </c:pt>
                <c:pt idx="35315">
                  <c:v>-4.5602366500076862E-3</c:v>
                </c:pt>
                <c:pt idx="35316">
                  <c:v>-2.6507912703441399E-3</c:v>
                </c:pt>
                <c:pt idx="35317">
                  <c:v>-2.0077008731905384E-3</c:v>
                </c:pt>
                <c:pt idx="35318">
                  <c:v>-1.5643720264094209E-3</c:v>
                </c:pt>
                <c:pt idx="35319">
                  <c:v>-1.654195551189811E-3</c:v>
                </c:pt>
                <c:pt idx="35320">
                  <c:v>-1.146024152397806E-3</c:v>
                </c:pt>
                <c:pt idx="35321">
                  <c:v>-1.2468253581430922E-3</c:v>
                </c:pt>
                <c:pt idx="35322">
                  <c:v>-8.8477934036434796E-4</c:v>
                </c:pt>
                <c:pt idx="35323">
                  <c:v>-2.685238993262673E-3</c:v>
                </c:pt>
                <c:pt idx="35324">
                  <c:v>-2.7116971539762227E-3</c:v>
                </c:pt>
                <c:pt idx="35325">
                  <c:v>6.1626481405803023E-4</c:v>
                </c:pt>
                <c:pt idx="35326">
                  <c:v>1.8865339696989012E-4</c:v>
                </c:pt>
                <c:pt idx="35327">
                  <c:v>7.4795574434900628E-4</c:v>
                </c:pt>
                <c:pt idx="35328">
                  <c:v>7.2274606989273518E-4</c:v>
                </c:pt>
                <c:pt idx="35329">
                  <c:v>1.2309174686847403E-3</c:v>
                </c:pt>
                <c:pt idx="35330">
                  <c:v>1.6476569324730152E-3</c:v>
                </c:pt>
                <c:pt idx="35331">
                  <c:v>2.2347266639922316E-4</c:v>
                </c:pt>
                <c:pt idx="35332">
                  <c:v>-1.5865673376499214E-3</c:v>
                </c:pt>
                <c:pt idx="35333">
                  <c:v>-6.8659995575934578E-4</c:v>
                </c:pt>
                <c:pt idx="35334">
                  <c:v>1.7562864844801536E-3</c:v>
                </c:pt>
                <c:pt idx="35335">
                  <c:v>2.8198917978577028E-3</c:v>
                </c:pt>
                <c:pt idx="35336">
                  <c:v>3.1760740543560172E-3</c:v>
                </c:pt>
                <c:pt idx="35337">
                  <c:v>4.7484468905943621E-3</c:v>
                </c:pt>
                <c:pt idx="35338">
                  <c:v>4.639307446301969E-3</c:v>
                </c:pt>
                <c:pt idx="35339">
                  <c:v>3.6571649239098242E-3</c:v>
                </c:pt>
                <c:pt idx="35340">
                  <c:v>1.3221431972495811E-3</c:v>
                </c:pt>
                <c:pt idx="35341">
                  <c:v>-1.8818212152682746E-4</c:v>
                </c:pt>
                <c:pt idx="35342">
                  <c:v>9.7445289682554568E-4</c:v>
                </c:pt>
                <c:pt idx="35343">
                  <c:v>2.1380870791045392E-3</c:v>
                </c:pt>
                <c:pt idx="35344">
                  <c:v>3.2311274243316101E-3</c:v>
                </c:pt>
                <c:pt idx="35345">
                  <c:v>5.7546218361371158E-3</c:v>
                </c:pt>
                <c:pt idx="35346">
                  <c:v>7.2379584812708314E-3</c:v>
                </c:pt>
                <c:pt idx="35347">
                  <c:v>7.2673522718325759E-3</c:v>
                </c:pt>
                <c:pt idx="35348">
                  <c:v>6.2851722573606323E-3</c:v>
                </c:pt>
                <c:pt idx="35349">
                  <c:v>3.7124170019083472E-3</c:v>
                </c:pt>
                <c:pt idx="35350">
                  <c:v>1.7747813274445773E-3</c:v>
                </c:pt>
                <c:pt idx="35351">
                  <c:v>1.8705810897447915E-3</c:v>
                </c:pt>
                <c:pt idx="35352">
                  <c:v>2.6689261893425016E-3</c:v>
                </c:pt>
                <c:pt idx="35353">
                  <c:v>3.7619552869456326E-3</c:v>
                </c:pt>
                <c:pt idx="35354">
                  <c:v>7.5151374272184992E-3</c:v>
                </c:pt>
                <c:pt idx="35355">
                  <c:v>6.6737401723885835E-3</c:v>
                </c:pt>
                <c:pt idx="35356">
                  <c:v>6.9197632000239945E-3</c:v>
                </c:pt>
                <c:pt idx="35357">
                  <c:v>7.6276886507725241E-3</c:v>
                </c:pt>
                <c:pt idx="35358">
                  <c:v>7.7729329679105293E-3</c:v>
                </c:pt>
                <c:pt idx="35359">
                  <c:v>5.0891749117998823E-3</c:v>
                </c:pt>
                <c:pt idx="35360">
                  <c:v>2.5601054277283927E-3</c:v>
                </c:pt>
                <c:pt idx="35361">
                  <c:v>3.5235319038853042E-3</c:v>
                </c:pt>
                <c:pt idx="35362">
                  <c:v>4.4648193069214128E-3</c:v>
                </c:pt>
                <c:pt idx="35363">
                  <c:v>7.3566209138319523E-3</c:v>
                </c:pt>
                <c:pt idx="35364">
                  <c:v>6.5151861669222374E-3</c:v>
                </c:pt>
                <c:pt idx="35365">
                  <c:v>5.8936799601084265E-3</c:v>
                </c:pt>
                <c:pt idx="35366">
                  <c:v>6.46689636814223E-3</c:v>
                </c:pt>
                <c:pt idx="35367">
                  <c:v>3.8354022712701942E-3</c:v>
                </c:pt>
                <c:pt idx="35368">
                  <c:v>1.2632431398866991E-3</c:v>
                </c:pt>
                <c:pt idx="35369">
                  <c:v>2.0568005008941861E-3</c:v>
                </c:pt>
                <c:pt idx="35370">
                  <c:v>2.092189275015653E-3</c:v>
                </c:pt>
                <c:pt idx="35371">
                  <c:v>2.7831495596555228E-3</c:v>
                </c:pt>
                <c:pt idx="35372">
                  <c:v>2.6299156803125342E-3</c:v>
                </c:pt>
                <c:pt idx="35373">
                  <c:v>3.988969830123386E-3</c:v>
                </c:pt>
                <c:pt idx="35374">
                  <c:v>5.3480202307262586E-3</c:v>
                </c:pt>
                <c:pt idx="35375">
                  <c:v>4.3804996194553901E-3</c:v>
                </c:pt>
                <c:pt idx="35376">
                  <c:v>2.2510282202884641E-3</c:v>
                </c:pt>
                <c:pt idx="35377">
                  <c:v>1.2154444873520469E-4</c:v>
                </c:pt>
                <c:pt idx="35378">
                  <c:v>1.0866929361172452E-4</c:v>
                </c:pt>
                <c:pt idx="35379">
                  <c:v>5.5114107144865645E-4</c:v>
                </c:pt>
                <c:pt idx="35380">
                  <c:v>-4.8041601211744021E-5</c:v>
                </c:pt>
                <c:pt idx="35381">
                  <c:v>5.1330031530839111E-4</c:v>
                </c:pt>
                <c:pt idx="35382">
                  <c:v>1.8723507159112637E-3</c:v>
                </c:pt>
                <c:pt idx="35383">
                  <c:v>3.2314011165141361E-3</c:v>
                </c:pt>
                <c:pt idx="35384">
                  <c:v>2.8005683799297398E-3</c:v>
                </c:pt>
                <c:pt idx="35385">
                  <c:v>1.5669589799154927E-3</c:v>
                </c:pt>
                <c:pt idx="35386">
                  <c:v>-5.6252366687537263E-4</c:v>
                </c:pt>
                <c:pt idx="35387">
                  <c:v>-2.0436445300930179E-3</c:v>
                </c:pt>
                <c:pt idx="35388">
                  <c:v>-2.4947867263040682E-3</c:v>
                </c:pt>
                <c:pt idx="35389">
                  <c:v>-1.6379577314292358E-3</c:v>
                </c:pt>
                <c:pt idx="35390">
                  <c:v>-1.3716552378310082E-3</c:v>
                </c:pt>
                <c:pt idx="35391">
                  <c:v>-2.4426202464729329E-4</c:v>
                </c:pt>
                <c:pt idx="35392">
                  <c:v>7.0589338002347002E-4</c:v>
                </c:pt>
                <c:pt idx="35393">
                  <c:v>-1.1787359920216855E-3</c:v>
                </c:pt>
                <c:pt idx="35394">
                  <c:v>-6.140977718456976E-5</c:v>
                </c:pt>
                <c:pt idx="35395">
                  <c:v>-1.2465929072483437E-3</c:v>
                </c:pt>
                <c:pt idx="35396">
                  <c:v>-3.3760755540392096E-3</c:v>
                </c:pt>
                <c:pt idx="35397">
                  <c:v>-1.1873554211672783E-3</c:v>
                </c:pt>
                <c:pt idx="35398">
                  <c:v>-5.4426877322165694E-4</c:v>
                </c:pt>
                <c:pt idx="35399">
                  <c:v>3.2206258927801502E-4</c:v>
                </c:pt>
                <c:pt idx="35400">
                  <c:v>2.3223868957682688E-4</c:v>
                </c:pt>
                <c:pt idx="35401">
                  <c:v>7.4041233789361996E-4</c:v>
                </c:pt>
                <c:pt idx="35402">
                  <c:v>9.4725989134795269E-4</c:v>
                </c:pt>
                <c:pt idx="35403">
                  <c:v>4.1664198438079957E-4</c:v>
                </c:pt>
                <c:pt idx="35404">
                  <c:v>-1.3838139193095458E-3</c:v>
                </c:pt>
                <c:pt idx="35405">
                  <c:v>-1.410275829231075E-3</c:v>
                </c:pt>
                <c:pt idx="35406">
                  <c:v>9.8610168601882841E-4</c:v>
                </c:pt>
                <c:pt idx="35407">
                  <c:v>1.6520884963051555E-3</c:v>
                </c:pt>
                <c:pt idx="35408">
                  <c:v>2.4284932308049926E-3</c:v>
                </c:pt>
                <c:pt idx="35409">
                  <c:v>2.6091788109761814E-3</c:v>
                </c:pt>
                <c:pt idx="35410">
                  <c:v>2.3891527914728012E-3</c:v>
                </c:pt>
                <c:pt idx="35411">
                  <c:v>1.7574449897459162E-3</c:v>
                </c:pt>
                <c:pt idx="35412">
                  <c:v>1.5248966155899566E-3</c:v>
                </c:pt>
                <c:pt idx="35413">
                  <c:v>-2.8514263861759208E-4</c:v>
                </c:pt>
                <c:pt idx="35414">
                  <c:v>6.3659301972458315E-4</c:v>
                </c:pt>
                <c:pt idx="35415">
                  <c:v>2.029836197103362E-3</c:v>
                </c:pt>
                <c:pt idx="35416">
                  <c:v>3.0934415104809107E-3</c:v>
                </c:pt>
                <c:pt idx="35417">
                  <c:v>4.0022420263719286E-3</c:v>
                </c:pt>
                <c:pt idx="35418">
                  <c:v>3.7115284396171309E-3</c:v>
                </c:pt>
                <c:pt idx="35419">
                  <c:v>2.7998935224933731E-3</c:v>
                </c:pt>
                <c:pt idx="35420">
                  <c:v>2.1691230227614418E-3</c:v>
                </c:pt>
                <c:pt idx="35421">
                  <c:v>2.6235682712027085E-3</c:v>
                </c:pt>
                <c:pt idx="35422">
                  <c:v>1.1132410778223101E-3</c:v>
                </c:pt>
                <c:pt idx="35423">
                  <c:v>1.4031598324853874E-3</c:v>
                </c:pt>
                <c:pt idx="35424">
                  <c:v>2.2512531727672527E-3</c:v>
                </c:pt>
                <c:pt idx="35425">
                  <c:v>3.3442935179943236E-3</c:v>
                </c:pt>
                <c:pt idx="35426">
                  <c:v>4.2649490295175148E-3</c:v>
                </c:pt>
                <c:pt idx="35427">
                  <c:v>4.177367531109053E-3</c:v>
                </c:pt>
                <c:pt idx="35428">
                  <c:v>4.0155142226204711E-3</c:v>
                </c:pt>
                <c:pt idx="35429">
                  <c:v>3.4630234362990819E-3</c:v>
                </c:pt>
                <c:pt idx="35430">
                  <c:v>3.187501640278491E-3</c:v>
                </c:pt>
                <c:pt idx="35431">
                  <c:v>2.8678741615833655E-3</c:v>
                </c:pt>
                <c:pt idx="35432">
                  <c:v>2.2992917746126129E-3</c:v>
                </c:pt>
                <c:pt idx="35433">
                  <c:v>2.7820922830052151E-3</c:v>
                </c:pt>
                <c:pt idx="35434">
                  <c:v>3.8751438758562254E-3</c:v>
                </c:pt>
                <c:pt idx="35435">
                  <c:v>4.421740907233347E-3</c:v>
                </c:pt>
                <c:pt idx="35436">
                  <c:v>4.3000416162085765E-3</c:v>
                </c:pt>
                <c:pt idx="35437">
                  <c:v>4.1512355514897476E-3</c:v>
                </c:pt>
                <c:pt idx="35438">
                  <c:v>3.9883324647668177E-3</c:v>
                </c:pt>
                <c:pt idx="35439">
                  <c:v>3.8254668701236862E-3</c:v>
                </c:pt>
                <c:pt idx="35440">
                  <c:v>3.3596615215035824E-3</c:v>
                </c:pt>
                <c:pt idx="35441">
                  <c:v>2.5548790318045311E-3</c:v>
                </c:pt>
                <c:pt idx="35442">
                  <c:v>3.3942217206615103E-3</c:v>
                </c:pt>
                <c:pt idx="35443">
                  <c:v>4.4059567416383288E-3</c:v>
                </c:pt>
                <c:pt idx="35444">
                  <c:v>4.5859187246694135E-3</c:v>
                </c:pt>
                <c:pt idx="35445">
                  <c:v>4.4227157013080982E-3</c:v>
                </c:pt>
                <c:pt idx="35446">
                  <c:v>4.2849698001297225E-3</c:v>
                </c:pt>
                <c:pt idx="35447">
                  <c:v>4.2385171132598241E-3</c:v>
                </c:pt>
                <c:pt idx="35448">
                  <c:v>4.0190384781214972E-3</c:v>
                </c:pt>
                <c:pt idx="35449">
                  <c:v>2.4068865452173231E-3</c:v>
                </c:pt>
                <c:pt idx="35450">
                  <c:v>2.2014074526756221E-3</c:v>
                </c:pt>
                <c:pt idx="35451">
                  <c:v>2.6051484123978809E-3</c:v>
                </c:pt>
                <c:pt idx="35452">
                  <c:v>3.8957270276654054E-3</c:v>
                </c:pt>
                <c:pt idx="35453">
                  <c:v>4.6408821136534901E-3</c:v>
                </c:pt>
                <c:pt idx="35454">
                  <c:v>4.692996104572909E-3</c:v>
                </c:pt>
                <c:pt idx="35455">
                  <c:v>4.6678764111081532E-3</c:v>
                </c:pt>
                <c:pt idx="35456">
                  <c:v>4.424365352819217E-3</c:v>
                </c:pt>
                <c:pt idx="35457">
                  <c:v>3.4352005638808797E-3</c:v>
                </c:pt>
                <c:pt idx="35458">
                  <c:v>1.3057179170900147E-3</c:v>
                </c:pt>
                <c:pt idx="35459">
                  <c:v>1.2210308072419702E-3</c:v>
                </c:pt>
                <c:pt idx="35460">
                  <c:v>1.5778204354330147E-3</c:v>
                </c:pt>
                <c:pt idx="35461">
                  <c:v>1.5856862737746653E-3</c:v>
                </c:pt>
                <c:pt idx="35462">
                  <c:v>2.6836718243271108E-3</c:v>
                </c:pt>
                <c:pt idx="35463">
                  <c:v>3.6132804445060986E-3</c:v>
                </c:pt>
                <c:pt idx="35464">
                  <c:v>4.453271746343585E-3</c:v>
                </c:pt>
                <c:pt idx="35465">
                  <c:v>4.2697480157316767E-3</c:v>
                </c:pt>
                <c:pt idx="35466">
                  <c:v>2.7511313235079088E-3</c:v>
                </c:pt>
                <c:pt idx="35467">
                  <c:v>6.2164867671704355E-4</c:v>
                </c:pt>
                <c:pt idx="35468">
                  <c:v>-8.5946843729262199E-4</c:v>
                </c:pt>
                <c:pt idx="35469">
                  <c:v>-8.6105810147606317E-4</c:v>
                </c:pt>
                <c:pt idx="35470">
                  <c:v>-4.2286566962729126E-6</c:v>
                </c:pt>
                <c:pt idx="35471">
                  <c:v>8.2848123333945708E-4</c:v>
                </c:pt>
                <c:pt idx="35472">
                  <c:v>1.5958691226478406E-3</c:v>
                </c:pt>
                <c:pt idx="35473">
                  <c:v>2.2036944695433091E-3</c:v>
                </c:pt>
                <c:pt idx="35474">
                  <c:v>1.3200548884048245E-3</c:v>
                </c:pt>
                <c:pt idx="35475">
                  <c:v>1.1333443310100741E-3</c:v>
                </c:pt>
                <c:pt idx="35476">
                  <c:v>-6.2419063972735759E-5</c:v>
                </c:pt>
                <c:pt idx="35477">
                  <c:v>-2.1919032104467931E-3</c:v>
                </c:pt>
                <c:pt idx="35478">
                  <c:v>2.7605605815771416E-4</c:v>
                </c:pt>
                <c:pt idx="35479">
                  <c:v>9.1914458070732564E-4</c:v>
                </c:pt>
                <c:pt idx="35480">
                  <c:v>1.8660745417530546E-3</c:v>
                </c:pt>
                <c:pt idx="35481">
                  <c:v>2.1186474357292023E-3</c:v>
                </c:pt>
                <c:pt idx="35482">
                  <c:v>1.4106095087412784E-3</c:v>
                </c:pt>
                <c:pt idx="35483">
                  <c:v>1.432336168984302E-3</c:v>
                </c:pt>
                <c:pt idx="35484">
                  <c:v>1.297758348548869E-3</c:v>
                </c:pt>
                <c:pt idx="35485">
                  <c:v>-8.2409840921105417E-5</c:v>
                </c:pt>
                <c:pt idx="35486">
                  <c:v>-1.0887137592183651E-4</c:v>
                </c:pt>
                <c:pt idx="35487">
                  <c:v>1.5142713601751629E-3</c:v>
                </c:pt>
                <c:pt idx="35488">
                  <c:v>2.639401176501464E-3</c:v>
                </c:pt>
                <c:pt idx="35489">
                  <c:v>3.2803207822347533E-3</c:v>
                </c:pt>
                <c:pt idx="35490">
                  <c:v>2.6533032396906155E-3</c:v>
                </c:pt>
                <c:pt idx="35491">
                  <c:v>1.4276046685137765E-3</c:v>
                </c:pt>
                <c:pt idx="35492">
                  <c:v>1.2330620156491942E-3</c:v>
                </c:pt>
                <c:pt idx="35493">
                  <c:v>1.7406785316601869E-3</c:v>
                </c:pt>
                <c:pt idx="35494">
                  <c:v>1.0162603150084544E-3</c:v>
                </c:pt>
                <c:pt idx="35495">
                  <c:v>1.0943338219801067E-3</c:v>
                </c:pt>
                <c:pt idx="35496">
                  <c:v>2.3033821605185903E-3</c:v>
                </c:pt>
                <c:pt idx="35497">
                  <c:v>3.250225889780784E-3</c:v>
                </c:pt>
                <c:pt idx="35498">
                  <c:v>3.1117863851261424E-3</c:v>
                </c:pt>
                <c:pt idx="35499">
                  <c:v>2.7499803166581059E-3</c:v>
                </c:pt>
                <c:pt idx="35500">
                  <c:v>1.7983151059338717E-3</c:v>
                </c:pt>
                <c:pt idx="35501">
                  <c:v>1.7438203679472713E-3</c:v>
                </c:pt>
                <c:pt idx="35502">
                  <c:v>2.2514406331662433E-3</c:v>
                </c:pt>
                <c:pt idx="35503">
                  <c:v>2.4146436565275586E-3</c:v>
                </c:pt>
                <c:pt idx="35504">
                  <c:v>1.7976589945374042E-3</c:v>
                </c:pt>
                <c:pt idx="35505">
                  <c:v>2.3644192664299666E-3</c:v>
                </c:pt>
                <c:pt idx="35506">
                  <c:v>3.122970272529928E-3</c:v>
                </c:pt>
                <c:pt idx="35507">
                  <c:v>3.0945475268349563E-3</c:v>
                </c:pt>
                <c:pt idx="35508">
                  <c:v>3.0248497504902091E-3</c:v>
                </c:pt>
                <c:pt idx="35509">
                  <c:v>2.8679678917828606E-3</c:v>
                </c:pt>
                <c:pt idx="35510">
                  <c:v>2.4614450197395798E-3</c:v>
                </c:pt>
                <c:pt idx="35511">
                  <c:v>2.7492867131818401E-3</c:v>
                </c:pt>
                <c:pt idx="35512">
                  <c:v>2.8554267910903823E-3</c:v>
                </c:pt>
                <c:pt idx="35513">
                  <c:v>2.479553694282083E-3</c:v>
                </c:pt>
                <c:pt idx="35514">
                  <c:v>2.8952546274599493E-3</c:v>
                </c:pt>
                <c:pt idx="35515">
                  <c:v>3.2797434042058614E-3</c:v>
                </c:pt>
                <c:pt idx="35516">
                  <c:v>3.2513206585108897E-3</c:v>
                </c:pt>
                <c:pt idx="35517">
                  <c:v>3.1475088387578122E-3</c:v>
                </c:pt>
                <c:pt idx="35518">
                  <c:v>3.0036704746122379E-3</c:v>
                </c:pt>
                <c:pt idx="35519">
                  <c:v>2.9400501644027701E-3</c:v>
                </c:pt>
                <c:pt idx="35520">
                  <c:v>2.8723919571990416E-3</c:v>
                </c:pt>
                <c:pt idx="35521">
                  <c:v>2.8489181660374249E-3</c:v>
                </c:pt>
                <c:pt idx="35522">
                  <c:v>2.5947106173820778E-3</c:v>
                </c:pt>
                <c:pt idx="35523">
                  <c:v>3.3570070822538738E-3</c:v>
                </c:pt>
                <c:pt idx="35524">
                  <c:v>3.5685036536031766E-3</c:v>
                </c:pt>
                <c:pt idx="35525">
                  <c:v>3.6607041762427689E-3</c:v>
                </c:pt>
                <c:pt idx="35526">
                  <c:v>3.4982809881412549E-3</c:v>
                </c:pt>
                <c:pt idx="35527">
                  <c:v>3.3598227374467145E-3</c:v>
                </c:pt>
                <c:pt idx="35528">
                  <c:v>3.3662451307161357E-3</c:v>
                </c:pt>
                <c:pt idx="35529">
                  <c:v>3.0931715675063644E-3</c:v>
                </c:pt>
                <c:pt idx="35530">
                  <c:v>2.9094453796635459E-3</c:v>
                </c:pt>
                <c:pt idx="35531">
                  <c:v>2.3460144044570581E-3</c:v>
                </c:pt>
                <c:pt idx="35532">
                  <c:v>3.1181000513641494E-3</c:v>
                </c:pt>
                <c:pt idx="35533">
                  <c:v>3.7439328441866656E-3</c:v>
                </c:pt>
                <c:pt idx="35534">
                  <c:v>3.8668581262208354E-3</c:v>
                </c:pt>
                <c:pt idx="35535">
                  <c:v>3.909449128871526E-3</c:v>
                </c:pt>
                <c:pt idx="35536">
                  <c:v>3.7834757407497663E-3</c:v>
                </c:pt>
                <c:pt idx="35537">
                  <c:v>3.4984946929961049E-3</c:v>
                </c:pt>
                <c:pt idx="35538">
                  <c:v>3.2135211436584024E-3</c:v>
                </c:pt>
                <c:pt idx="35539">
                  <c:v>2.489871514642532E-3</c:v>
                </c:pt>
                <c:pt idx="35540">
                  <c:v>1.677331913633245E-3</c:v>
                </c:pt>
                <c:pt idx="35541">
                  <c:v>2.1048016106597479E-3</c:v>
                </c:pt>
                <c:pt idx="35542">
                  <c:v>3.2193886541468115E-3</c:v>
                </c:pt>
                <c:pt idx="35543">
                  <c:v>3.5750085294481543E-3</c:v>
                </c:pt>
                <c:pt idx="35544">
                  <c:v>3.6271300187835317E-3</c:v>
                </c:pt>
                <c:pt idx="35545">
                  <c:v>3.7178608518950371E-3</c:v>
                </c:pt>
                <c:pt idx="35546">
                  <c:v>3.5993146447812902E-3</c:v>
                </c:pt>
                <c:pt idx="35547">
                  <c:v>3.3338669706024604E-3</c:v>
                </c:pt>
                <c:pt idx="35548">
                  <c:v>1.8058060234775403E-3</c:v>
                </c:pt>
                <c:pt idx="35549">
                  <c:v>3.246851602598951E-4</c:v>
                </c:pt>
                <c:pt idx="35550">
                  <c:v>7.7264427889608327E-4</c:v>
                </c:pt>
                <c:pt idx="35551">
                  <c:v>1.4686884895565811E-3</c:v>
                </c:pt>
                <c:pt idx="35552">
                  <c:v>2.0388005533830979E-3</c:v>
                </c:pt>
                <c:pt idx="35553">
                  <c:v>2.8061884426914814E-3</c:v>
                </c:pt>
                <c:pt idx="35554">
                  <c:v>3.4236305080551734E-3</c:v>
                </c:pt>
                <c:pt idx="35555">
                  <c:v>3.5976724916861312E-3</c:v>
                </c:pt>
                <c:pt idx="35556">
                  <c:v>2.3677298170761427E-3</c:v>
                </c:pt>
                <c:pt idx="35557">
                  <c:v>1.1217367831045692E-3</c:v>
                </c:pt>
                <c:pt idx="35558">
                  <c:v>-1.0077458636862963E-3</c:v>
                </c:pt>
                <c:pt idx="35559">
                  <c:v>1.276564075838979E-3</c:v>
                </c:pt>
                <c:pt idx="35560">
                  <c:v>2.1133198111898863E-3</c:v>
                </c:pt>
                <c:pt idx="35561">
                  <c:v>2.2967423131863393E-3</c:v>
                </c:pt>
                <c:pt idx="35562">
                  <c:v>1.5950630429321805E-3</c:v>
                </c:pt>
                <c:pt idx="35563">
                  <c:v>9.4263336870086185E-4</c:v>
                </c:pt>
                <c:pt idx="35564">
                  <c:v>9.0708712784424289E-4</c:v>
                </c:pt>
                <c:pt idx="35565">
                  <c:v>8.0461002613197959E-4</c:v>
                </c:pt>
                <c:pt idx="35566">
                  <c:v>1.2190137333488299E-3</c:v>
                </c:pt>
                <c:pt idx="35567">
                  <c:v>6.9557181045504137E-4</c:v>
                </c:pt>
                <c:pt idx="35568">
                  <c:v>2.0430671520641265E-3</c:v>
                </c:pt>
                <c:pt idx="35569">
                  <c:v>2.2371149094753732E-3</c:v>
                </c:pt>
                <c:pt idx="35570">
                  <c:v>2.1093231554834041E-3</c:v>
                </c:pt>
                <c:pt idx="35571">
                  <c:v>1.6917401198996713E-3</c:v>
                </c:pt>
                <c:pt idx="35572">
                  <c:v>8.0726446538168808E-4</c:v>
                </c:pt>
                <c:pt idx="35573">
                  <c:v>8.07751862419064E-4</c:v>
                </c:pt>
                <c:pt idx="35574">
                  <c:v>1.3153721276380364E-3</c:v>
                </c:pt>
                <c:pt idx="35575">
                  <c:v>1.822988643649029E-3</c:v>
                </c:pt>
                <c:pt idx="35576">
                  <c:v>1.3989007322203185E-3</c:v>
                </c:pt>
                <c:pt idx="35577">
                  <c:v>2.2169254245040736E-3</c:v>
                </c:pt>
                <c:pt idx="35578">
                  <c:v>2.0838210428047073E-3</c:v>
                </c:pt>
                <c:pt idx="35579">
                  <c:v>1.9483359140381594E-3</c:v>
                </c:pt>
                <c:pt idx="35580">
                  <c:v>1.7884171968671617E-3</c:v>
                </c:pt>
                <c:pt idx="35581">
                  <c:v>8.1088994949816853E-4</c:v>
                </c:pt>
                <c:pt idx="35582">
                  <c:v>1.3185102147171409E-3</c:v>
                </c:pt>
                <c:pt idx="35583">
                  <c:v>1.7631212906273547E-3</c:v>
                </c:pt>
                <c:pt idx="35584">
                  <c:v>1.8692613685358968E-3</c:v>
                </c:pt>
                <c:pt idx="35585">
                  <c:v>1.9753976972364589E-3</c:v>
                </c:pt>
                <c:pt idx="35586">
                  <c:v>2.0251534363365741E-3</c:v>
                </c:pt>
                <c:pt idx="35587">
                  <c:v>1.9525425253915111E-3</c:v>
                </c:pt>
                <c:pt idx="35588">
                  <c:v>1.9241197796965391E-3</c:v>
                </c:pt>
                <c:pt idx="35589">
                  <c:v>1.8723019762075261E-3</c:v>
                </c:pt>
                <c:pt idx="35590">
                  <c:v>1.7204028149053513E-3</c:v>
                </c:pt>
                <c:pt idx="35591">
                  <c:v>1.6429291812104692E-3</c:v>
                </c:pt>
                <c:pt idx="35592">
                  <c:v>1.748563116041736E-3</c:v>
                </c:pt>
                <c:pt idx="35593">
                  <c:v>1.8544370001837111E-3</c:v>
                </c:pt>
                <c:pt idx="35594">
                  <c:v>1.9603108843256863E-3</c:v>
                </c:pt>
                <c:pt idx="35595">
                  <c:v>2.1377384027624164E-3</c:v>
                </c:pt>
                <c:pt idx="35596">
                  <c:v>2.1128586586083688E-3</c:v>
                </c:pt>
                <c:pt idx="35597">
                  <c:v>2.2050591812479612E-3</c:v>
                </c:pt>
                <c:pt idx="35598">
                  <c:v>2.1640540935727328E-3</c:v>
                </c:pt>
                <c:pt idx="35599">
                  <c:v>2.0613332933417817E-3</c:v>
                </c:pt>
                <c:pt idx="35600">
                  <c:v>2.0316845566374104E-3</c:v>
                </c:pt>
                <c:pt idx="35601">
                  <c:v>1.8828822411265621E-3</c:v>
                </c:pt>
                <c:pt idx="35602">
                  <c:v>1.8570614457695811E-3</c:v>
                </c:pt>
                <c:pt idx="35603">
                  <c:v>1.9571615496226423E-3</c:v>
                </c:pt>
                <c:pt idx="35604">
                  <c:v>2.5088949959321096E-3</c:v>
                </c:pt>
                <c:pt idx="35605">
                  <c:v>2.6010917693637219E-3</c:v>
                </c:pt>
                <c:pt idx="35606">
                  <c:v>2.6932960412112943E-3</c:v>
                </c:pt>
                <c:pt idx="35607">
                  <c:v>2.5752372311349226E-3</c:v>
                </c:pt>
                <c:pt idx="35608">
                  <c:v>2.4875282596551482E-3</c:v>
                </c:pt>
                <c:pt idx="35609">
                  <c:v>2.4652092245513136E-3</c:v>
                </c:pt>
                <c:pt idx="35610">
                  <c:v>2.3276207901080899E-3</c:v>
                </c:pt>
                <c:pt idx="35611">
                  <c:v>2.1788184745972412E-3</c:v>
                </c:pt>
                <c:pt idx="35612">
                  <c:v>2.0300161590863933E-3</c:v>
                </c:pt>
                <c:pt idx="35613">
                  <c:v>2.6606441889150917E-3</c:v>
                </c:pt>
                <c:pt idx="35614">
                  <c:v>2.9066034800148467E-3</c:v>
                </c:pt>
                <c:pt idx="35615">
                  <c:v>3.09286038324404E-3</c:v>
                </c:pt>
                <c:pt idx="35616">
                  <c:v>2.9864203686971128E-3</c:v>
                </c:pt>
                <c:pt idx="35617">
                  <c:v>2.8575900840947352E-3</c:v>
                </c:pt>
                <c:pt idx="35618">
                  <c:v>2.5726165347570327E-3</c:v>
                </c:pt>
                <c:pt idx="35619">
                  <c:v>2.2876429854193302E-3</c:v>
                </c:pt>
                <c:pt idx="35620">
                  <c:v>2.0793932281805471E-3</c:v>
                </c:pt>
                <c:pt idx="35621">
                  <c:v>1.9696914026911816E-3</c:v>
                </c:pt>
                <c:pt idx="35622">
                  <c:v>2.5717092264259177E-3</c:v>
                </c:pt>
                <c:pt idx="35623">
                  <c:v>2.7744701431822527E-3</c:v>
                </c:pt>
                <c:pt idx="35624">
                  <c:v>2.8040738893908659E-3</c:v>
                </c:pt>
                <c:pt idx="35625">
                  <c:v>2.8531210281827965E-3</c:v>
                </c:pt>
                <c:pt idx="35626">
                  <c:v>2.9326079865628386E-3</c:v>
                </c:pt>
                <c:pt idx="35627">
                  <c:v>2.6929623617010907E-3</c:v>
                </c:pt>
                <c:pt idx="35628">
                  <c:v>2.4079888123633882E-3</c:v>
                </c:pt>
                <c:pt idx="35629">
                  <c:v>2.1230152630256857E-3</c:v>
                </c:pt>
                <c:pt idx="35630">
                  <c:v>1.379794768355185E-3</c:v>
                </c:pt>
                <c:pt idx="35631">
                  <c:v>1.5834629934426353E-3</c:v>
                </c:pt>
                <c:pt idx="35632">
                  <c:v>2.4385036161110965E-3</c:v>
                </c:pt>
                <c:pt idx="35633">
                  <c:v>2.5190590987653858E-3</c:v>
                </c:pt>
                <c:pt idx="35634">
                  <c:v>2.5612564345781955E-3</c:v>
                </c:pt>
                <c:pt idx="35635">
                  <c:v>2.697277700085857E-3</c:v>
                </c:pt>
                <c:pt idx="35636">
                  <c:v>2.7038838045462896E-3</c:v>
                </c:pt>
                <c:pt idx="35637">
                  <c:v>2.4768055248328789E-3</c:v>
                </c:pt>
                <c:pt idx="35638">
                  <c:v>2.243361089969744E-3</c:v>
                </c:pt>
                <c:pt idx="35639">
                  <c:v>1.7642647990611984E-4</c:v>
                </c:pt>
                <c:pt idx="35640">
                  <c:v>1.3624471830325845E-3</c:v>
                </c:pt>
                <c:pt idx="35641">
                  <c:v>1.2317985325599966E-3</c:v>
                </c:pt>
                <c:pt idx="35642">
                  <c:v>1.1257409372270109E-3</c:v>
                </c:pt>
                <c:pt idx="35643">
                  <c:v>6.3349992314123645E-4</c:v>
                </c:pt>
                <c:pt idx="35644">
                  <c:v>4.7465347945246564E-4</c:v>
                </c:pt>
                <c:pt idx="35645">
                  <c:v>3.8183433749620395E-4</c:v>
                </c:pt>
                <c:pt idx="35646">
                  <c:v>3.7930362210982931E-4</c:v>
                </c:pt>
                <c:pt idx="35647">
                  <c:v>8.8692013812082199E-4</c:v>
                </c:pt>
                <c:pt idx="35648">
                  <c:v>1.0001387206952531E-3</c:v>
                </c:pt>
                <c:pt idx="35649">
                  <c:v>1.2134499087067857E-3</c:v>
                </c:pt>
                <c:pt idx="35650">
                  <c:v>1.0736644383873906E-3</c:v>
                </c:pt>
                <c:pt idx="35651">
                  <c:v>9.3832177952407549E-4</c:v>
                </c:pt>
                <c:pt idx="35652">
                  <c:v>7.3017700010872698E-4</c:v>
                </c:pt>
                <c:pt idx="35653">
                  <c:v>3.1627868612755557E-4</c:v>
                </c:pt>
                <c:pt idx="35654">
                  <c:v>3.8244170918893384E-4</c:v>
                </c:pt>
                <c:pt idx="35655">
                  <c:v>7.7695586807286963E-4</c:v>
                </c:pt>
                <c:pt idx="35656">
                  <c:v>8.8309594598141145E-4</c:v>
                </c:pt>
                <c:pt idx="35657">
                  <c:v>9.8923227468197361E-4</c:v>
                </c:pt>
                <c:pt idx="35658">
                  <c:v>1.0505205775279973E-3</c:v>
                </c:pt>
                <c:pt idx="35659">
                  <c:v>9.174161958286312E-4</c:v>
                </c:pt>
                <c:pt idx="35660">
                  <c:v>7.8431181412926519E-4</c:v>
                </c:pt>
                <c:pt idx="35661">
                  <c:v>6.4509997263078179E-4</c:v>
                </c:pt>
                <c:pt idx="35662">
                  <c:v>3.8558354547601819E-4</c:v>
                </c:pt>
                <c:pt idx="35663">
                  <c:v>6.567375142001252E-4</c:v>
                </c:pt>
                <c:pt idx="35664">
                  <c:v>7.6287384290068725E-4</c:v>
                </c:pt>
                <c:pt idx="35665">
                  <c:v>8.6883020961821809E-4</c:v>
                </c:pt>
                <c:pt idx="35666">
                  <c:v>9.7470034455221337E-4</c:v>
                </c:pt>
                <c:pt idx="35667">
                  <c:v>8.5874858936049758E-4</c:v>
                </c:pt>
                <c:pt idx="35668">
                  <c:v>7.8211477825309401E-4</c:v>
                </c:pt>
                <c:pt idx="35669">
                  <c:v>7.5368828335014226E-4</c:v>
                </c:pt>
                <c:pt idx="35670">
                  <c:v>8.2982344979623047E-4</c:v>
                </c:pt>
                <c:pt idx="35671">
                  <c:v>7.4624235630223114E-4</c:v>
                </c:pt>
                <c:pt idx="35672">
                  <c:v>6.510724609426258E-4</c:v>
                </c:pt>
                <c:pt idx="35673">
                  <c:v>7.5116881558770705E-4</c:v>
                </c:pt>
                <c:pt idx="35674">
                  <c:v>8.5327474570996882E-4</c:v>
                </c:pt>
                <c:pt idx="35675">
                  <c:v>9.5914862985194377E-4</c:v>
                </c:pt>
                <c:pt idx="35676">
                  <c:v>1.053250000937302E-3</c:v>
                </c:pt>
                <c:pt idx="35677">
                  <c:v>1.1454505235768944E-3</c:v>
                </c:pt>
                <c:pt idx="35678">
                  <c:v>1.2376510462164868E-3</c:v>
                </c:pt>
                <c:pt idx="35679">
                  <c:v>1.2410065873584206E-3</c:v>
                </c:pt>
                <c:pt idx="35680">
                  <c:v>1.1890388155502149E-3</c:v>
                </c:pt>
                <c:pt idx="35681">
                  <c:v>1.0421785897729106E-3</c:v>
                </c:pt>
                <c:pt idx="35682">
                  <c:v>8.9337627426206215E-4</c:v>
                </c:pt>
                <c:pt idx="35683">
                  <c:v>8.6520472550173774E-4</c:v>
                </c:pt>
                <c:pt idx="35684">
                  <c:v>9.6530482935479887E-4</c:v>
                </c:pt>
                <c:pt idx="35685">
                  <c:v>1.5414831116926549E-3</c:v>
                </c:pt>
                <c:pt idx="35686">
                  <c:v>1.6336836343322472E-3</c:v>
                </c:pt>
                <c:pt idx="35687">
                  <c:v>1.7258841569718396E-3</c:v>
                </c:pt>
                <c:pt idx="35688">
                  <c:v>1.6521897249206106E-3</c:v>
                </c:pt>
                <c:pt idx="35689">
                  <c:v>1.6152337818635812E-3</c:v>
                </c:pt>
                <c:pt idx="35690">
                  <c:v>1.486917138754438E-3</c:v>
                </c:pt>
                <c:pt idx="35691">
                  <c:v>1.3381148232435897E-3</c:v>
                </c:pt>
                <c:pt idx="35692">
                  <c:v>1.1893125077327416E-3</c:v>
                </c:pt>
                <c:pt idx="35693">
                  <c:v>1.0405064430139134E-3</c:v>
                </c:pt>
                <c:pt idx="35694">
                  <c:v>1.7716432403654728E-3</c:v>
                </c:pt>
                <c:pt idx="35695">
                  <c:v>2.0175987822572479E-3</c:v>
                </c:pt>
                <c:pt idx="35696">
                  <c:v>2.2141172677271927E-3</c:v>
                </c:pt>
                <c:pt idx="35697">
                  <c:v>2.0633728624828004E-3</c:v>
                </c:pt>
                <c:pt idx="35698">
                  <c:v>1.931711925855663E-3</c:v>
                </c:pt>
                <c:pt idx="35699">
                  <c:v>1.6467383765179605E-3</c:v>
                </c:pt>
                <c:pt idx="35700">
                  <c:v>1.5254552475789489E-3</c:v>
                </c:pt>
                <c:pt idx="35701">
                  <c:v>1.4157571712975635E-3</c:v>
                </c:pt>
                <c:pt idx="35702">
                  <c:v>1.306055345808198E-3</c:v>
                </c:pt>
                <c:pt idx="35703">
                  <c:v>1.746909715322638E-3</c:v>
                </c:pt>
                <c:pt idx="35704">
                  <c:v>1.9496743812869529E-3</c:v>
                </c:pt>
                <c:pt idx="35705">
                  <c:v>2.0336528908268129E-3</c:v>
                </c:pt>
                <c:pt idx="35706">
                  <c:v>2.0791120375820609E-3</c:v>
                </c:pt>
                <c:pt idx="35707">
                  <c:v>2.0388192994229967E-3</c:v>
                </c:pt>
                <c:pt idx="35708">
                  <c:v>1.7670842034620186E-3</c:v>
                </c:pt>
                <c:pt idx="35709">
                  <c:v>1.4821106541243164E-3</c:v>
                </c:pt>
                <c:pt idx="35710">
                  <c:v>1.2493410766975478E-3</c:v>
                </c:pt>
                <c:pt idx="35711">
                  <c:v>1.1396392512081823E-3</c:v>
                </c:pt>
                <c:pt idx="35712">
                  <c:v>1.6022502746294845E-3</c:v>
                </c:pt>
                <c:pt idx="35713">
                  <c:v>1.7490842559509303E-3</c:v>
                </c:pt>
                <c:pt idx="35714">
                  <c:v>1.7486381002013325E-3</c:v>
                </c:pt>
                <c:pt idx="35715">
                  <c:v>1.7872474439774597E-3</c:v>
                </c:pt>
                <c:pt idx="35716">
                  <c:v>1.9709211429085605E-3</c:v>
                </c:pt>
                <c:pt idx="35717">
                  <c:v>1.8100988666144276E-3</c:v>
                </c:pt>
                <c:pt idx="35718">
                  <c:v>1.5830168376930376E-3</c:v>
                </c:pt>
                <c:pt idx="35719">
                  <c:v>1.3174866809386517E-3</c:v>
                </c:pt>
                <c:pt idx="35720">
                  <c:v>1.0325131316009492E-3</c:v>
                </c:pt>
                <c:pt idx="35721">
                  <c:v>1.9899596210300576E-4</c:v>
                </c:pt>
                <c:pt idx="35722">
                  <c:v>6.0800530887849944E-5</c:v>
                </c:pt>
                <c:pt idx="35723">
                  <c:v>1.097940560056688E-5</c:v>
                </c:pt>
                <c:pt idx="35724">
                  <c:v>-5.2159731256772007E-6</c:v>
                </c:pt>
                <c:pt idx="35725">
                  <c:v>5.0787146215362009E-5</c:v>
                </c:pt>
                <c:pt idx="35726">
                  <c:v>-1.0764463507084128E-4</c:v>
                </c:pt>
                <c:pt idx="35727">
                  <c:v>-2.0137370980380395E-4</c:v>
                </c:pt>
                <c:pt idx="35728">
                  <c:v>-1.0307172609786183E-4</c:v>
                </c:pt>
                <c:pt idx="35729">
                  <c:v>3.0660722922282669E-6</c:v>
                </c:pt>
                <c:pt idx="35730">
                  <c:v>4.9997188094015145E-5</c:v>
                </c:pt>
                <c:pt idx="35731">
                  <c:v>-1.8083667325277536E-5</c:v>
                </c:pt>
                <c:pt idx="35732">
                  <c:v>-3.8511864368652125E-5</c:v>
                </c:pt>
                <c:pt idx="35733">
                  <c:v>-7.083416128342888E-5</c:v>
                </c:pt>
                <c:pt idx="35734">
                  <c:v>-8.4891441682944489E-5</c:v>
                </c:pt>
                <c:pt idx="35735">
                  <c:v>-1.6695485578671507E-4</c:v>
                </c:pt>
                <c:pt idx="35736">
                  <c:v>-1.4124803635232055E-4</c:v>
                </c:pt>
                <c:pt idx="35737">
                  <c:v>-1.1554159183872406E-4</c:v>
                </c:pt>
                <c:pt idx="35738">
                  <c:v>-1.1014873108055923E-5</c:v>
                </c:pt>
                <c:pt idx="35739">
                  <c:v>-1.0168076993735073E-4</c:v>
                </c:pt>
                <c:pt idx="35740">
                  <c:v>-1.0432808569189758E-4</c:v>
                </c:pt>
                <c:pt idx="35741">
                  <c:v>-1.0697540144644443E-4</c:v>
                </c:pt>
                <c:pt idx="35742">
                  <c:v>-1.2155419667595221E-4</c:v>
                </c:pt>
                <c:pt idx="35743">
                  <c:v>-1.3253637669042415E-4</c:v>
                </c:pt>
                <c:pt idx="35744">
                  <c:v>-1.185244617074643E-4</c:v>
                </c:pt>
                <c:pt idx="35745">
                  <c:v>-1.049193357903143E-4</c:v>
                </c:pt>
                <c:pt idx="35746">
                  <c:v>-9.1314584793962265E-5</c:v>
                </c:pt>
                <c:pt idx="35747">
                  <c:v>-2.6459772872980579E-5</c:v>
                </c:pt>
                <c:pt idx="35748">
                  <c:v>-2.6932735459634153E-4</c:v>
                </c:pt>
                <c:pt idx="35749">
                  <c:v>-2.4395234006816061E-4</c:v>
                </c:pt>
                <c:pt idx="35750">
                  <c:v>-1.8846931085808122E-4</c:v>
                </c:pt>
                <c:pt idx="35751">
                  <c:v>-1.2579305121793023E-4</c:v>
                </c:pt>
                <c:pt idx="35752">
                  <c:v>-1.2073162044518096E-4</c:v>
                </c:pt>
                <c:pt idx="35753">
                  <c:v>-1.1279342238952021E-4</c:v>
                </c:pt>
                <c:pt idx="35754">
                  <c:v>-9.7602756417706756E-5</c:v>
                </c:pt>
                <c:pt idx="35755">
                  <c:v>-8.2412090445893311E-5</c:v>
                </c:pt>
                <c:pt idx="35756">
                  <c:v>-4.0488071894812223E-5</c:v>
                </c:pt>
                <c:pt idx="35757">
                  <c:v>8.5840366222635461E-5</c:v>
                </c:pt>
                <c:pt idx="35758">
                  <c:v>1.7804088886222785E-4</c:v>
                </c:pt>
                <c:pt idx="35759">
                  <c:v>2.7024103658102223E-4</c:v>
                </c:pt>
                <c:pt idx="35760">
                  <c:v>3.179624554312901E-4</c:v>
                </c:pt>
                <c:pt idx="35761">
                  <c:v>2.0147343873606701E-4</c:v>
                </c:pt>
                <c:pt idx="35762">
                  <c:v>5.2670373383622715E-5</c:v>
                </c:pt>
                <c:pt idx="35763">
                  <c:v>-9.1320583526729987E-5</c:v>
                </c:pt>
                <c:pt idx="35764">
                  <c:v>-8.0960022195311233E-5</c:v>
                </c:pt>
                <c:pt idx="35765">
                  <c:v>-2.655162846848603E-5</c:v>
                </c:pt>
                <c:pt idx="35766">
                  <c:v>5.7407497666118036E-4</c:v>
                </c:pt>
                <c:pt idx="35767">
                  <c:v>6.6627549930077263E-4</c:v>
                </c:pt>
                <c:pt idx="35768">
                  <c:v>7.5847602194036511E-4</c:v>
                </c:pt>
                <c:pt idx="35769">
                  <c:v>7.3651691080259295E-4</c:v>
                </c:pt>
                <c:pt idx="35770">
                  <c:v>6.4621348740078659E-4</c:v>
                </c:pt>
                <c:pt idx="35771">
                  <c:v>4.974074226819585E-4</c:v>
                </c:pt>
                <c:pt idx="35772">
                  <c:v>3.4860623193350403E-4</c:v>
                </c:pt>
                <c:pt idx="35773">
                  <c:v>1.9980316658105976E-4</c:v>
                </c:pt>
                <c:pt idx="35774">
                  <c:v>5.1000101228615455E-5</c:v>
                </c:pt>
                <c:pt idx="35775">
                  <c:v>8.8263479339989427E-4</c:v>
                </c:pt>
                <c:pt idx="35776">
                  <c:v>1.1285940844996494E-3</c:v>
                </c:pt>
                <c:pt idx="35777">
                  <c:v>1.2467091326957181E-3</c:v>
                </c:pt>
                <c:pt idx="35778">
                  <c:v>1.1627118771159592E-3</c:v>
                </c:pt>
                <c:pt idx="35779">
                  <c:v>1.0812228416746963E-3</c:v>
                </c:pt>
                <c:pt idx="35780">
                  <c:v>9.4214597166348613E-4</c:v>
                </c:pt>
                <c:pt idx="35781">
                  <c:v>7.9334365615263782E-4</c:v>
                </c:pt>
                <c:pt idx="35782">
                  <c:v>6.4454134064178951E-4</c:v>
                </c:pt>
                <c:pt idx="35783">
                  <c:v>4.9573902513094109E-4</c:v>
                </c:pt>
                <c:pt idx="35784">
                  <c:v>9.2211020421935862E-4</c:v>
                </c:pt>
                <c:pt idx="35785">
                  <c:v>1.1248748701836737E-3</c:v>
                </c:pt>
                <c:pt idx="35786">
                  <c:v>1.2632356414707393E-3</c:v>
                </c:pt>
                <c:pt idx="35787">
                  <c:v>1.3323672874105345E-3</c:v>
                </c:pt>
                <c:pt idx="35788">
                  <c:v>1.1261833437686288E-3</c:v>
                </c:pt>
                <c:pt idx="35789">
                  <c:v>8.4120979443092641E-4</c:v>
                </c:pt>
                <c:pt idx="35790">
                  <c:v>6.954030960959497E-4</c:v>
                </c:pt>
                <c:pt idx="35791">
                  <c:v>5.8570501981456422E-4</c:v>
                </c:pt>
                <c:pt idx="35792">
                  <c:v>4.7600319432519874E-4</c:v>
                </c:pt>
                <c:pt idx="35793">
                  <c:v>7.7745076352620499E-4</c:v>
                </c:pt>
                <c:pt idx="35794">
                  <c:v>9.7866325738687706E-4</c:v>
                </c:pt>
                <c:pt idx="35795">
                  <c:v>9.7822085084525896E-4</c:v>
                </c:pt>
                <c:pt idx="35796">
                  <c:v>1.0381369435706706E-3</c:v>
                </c:pt>
                <c:pt idx="35797">
                  <c:v>1.1433884591879964E-3</c:v>
                </c:pt>
                <c:pt idx="35798">
                  <c:v>9.1631017947458606E-4</c:v>
                </c:pt>
                <c:pt idx="35799">
                  <c:v>6.7658207203728207E-4</c:v>
                </c:pt>
                <c:pt idx="35800">
                  <c:v>4.192889252145484E-4</c:v>
                </c:pt>
                <c:pt idx="35801">
                  <c:v>3.0958709972518308E-4</c:v>
                </c:pt>
                <c:pt idx="35802">
                  <c:v>1.0250971982168765E-4</c:v>
                </c:pt>
                <c:pt idx="35803">
                  <c:v>8.1469539559768001E-5</c:v>
                </c:pt>
                <c:pt idx="35804">
                  <c:v>4.8463762030271112E-5</c:v>
                </c:pt>
                <c:pt idx="35805">
                  <c:v>2.7796178057385377E-5</c:v>
                </c:pt>
                <c:pt idx="35806">
                  <c:v>9.281651751067586E-5</c:v>
                </c:pt>
                <c:pt idx="35807">
                  <c:v>-5.7560840272492433E-5</c:v>
                </c:pt>
                <c:pt idx="35808">
                  <c:v>-1.7382078036014891E-4</c:v>
                </c:pt>
                <c:pt idx="35809">
                  <c:v>-1.4811396092575442E-4</c:v>
                </c:pt>
                <c:pt idx="35810">
                  <c:v>-1.2240714149135994E-4</c:v>
                </c:pt>
                <c:pt idx="35811">
                  <c:v>3.9895697034001566E-5</c:v>
                </c:pt>
                <c:pt idx="35812">
                  <c:v>1.9467425006467386E-5</c:v>
                </c:pt>
                <c:pt idx="35813">
                  <c:v>-9.6080952898700156E-7</c:v>
                </c:pt>
                <c:pt idx="35814">
                  <c:v>-3.3349804853724651E-5</c:v>
                </c:pt>
                <c:pt idx="35815">
                  <c:v>-3.4807346947957249E-5</c:v>
                </c:pt>
                <c:pt idx="35816">
                  <c:v>-1.3940192634306003E-4</c:v>
                </c:pt>
                <c:pt idx="35817">
                  <c:v>-1.1369510690866553E-4</c:v>
                </c:pt>
                <c:pt idx="35818">
                  <c:v>-8.7988662395069051E-5</c:v>
                </c:pt>
                <c:pt idx="35819">
                  <c:v>-6.2281842960674566E-5</c:v>
                </c:pt>
                <c:pt idx="35820">
                  <c:v>-5.8983289780033967E-5</c:v>
                </c:pt>
                <c:pt idx="35821">
                  <c:v>-6.1630230613782835E-5</c:v>
                </c:pt>
                <c:pt idx="35822">
                  <c:v>-6.4277546368329697E-5</c:v>
                </c:pt>
                <c:pt idx="35823">
                  <c:v>-8.4002879391728504E-5</c:v>
                </c:pt>
                <c:pt idx="35824">
                  <c:v>-1.0498344724676911E-4</c:v>
                </c:pt>
                <c:pt idx="35825">
                  <c:v>-8.7353171642490533E-5</c:v>
                </c:pt>
                <c:pt idx="35826">
                  <c:v>-7.3748045725340519E-5</c:v>
                </c:pt>
                <c:pt idx="35827">
                  <c:v>-6.0143294728988499E-5</c:v>
                </c:pt>
                <c:pt idx="35828">
                  <c:v>-4.6538168811838498E-5</c:v>
                </c:pt>
                <c:pt idx="35829">
                  <c:v>-2.2662987443902477E-4</c:v>
                </c:pt>
                <c:pt idx="35830">
                  <c:v>-2.1640840872365712E-4</c:v>
                </c:pt>
                <c:pt idx="35831">
                  <c:v>-1.6092537951357776E-4</c:v>
                </c:pt>
                <c:pt idx="35832">
                  <c:v>-1.0544235030349838E-4</c:v>
                </c:pt>
                <c:pt idx="35833">
                  <c:v>-8.9487220824600798E-5</c:v>
                </c:pt>
                <c:pt idx="35834">
                  <c:v>-8.1147857515099931E-5</c:v>
                </c:pt>
                <c:pt idx="35835">
                  <c:v>-6.5957191543286487E-5</c:v>
                </c:pt>
                <c:pt idx="35836">
                  <c:v>-5.0766525571473029E-5</c:v>
                </c:pt>
                <c:pt idx="35837">
                  <c:v>-3.5576084552138362E-5</c:v>
                </c:pt>
                <c:pt idx="35838">
                  <c:v>-2.4162258222950401E-4</c:v>
                </c:pt>
                <c:pt idx="35839">
                  <c:v>-1.8613955301942465E-4</c:v>
                </c:pt>
                <c:pt idx="35840">
                  <c:v>-1.3065652380934528E-4</c:v>
                </c:pt>
                <c:pt idx="35841">
                  <c:v>-7.7802064313913676E-5</c:v>
                </c:pt>
                <c:pt idx="35842">
                  <c:v>-7.189368745852439E-5</c:v>
                </c:pt>
                <c:pt idx="35843">
                  <c:v>-6.5984935682337109E-5</c:v>
                </c:pt>
                <c:pt idx="35844">
                  <c:v>-6.0076183906149822E-5</c:v>
                </c:pt>
                <c:pt idx="35845">
                  <c:v>-4.9314457320890957E-5</c:v>
                </c:pt>
                <c:pt idx="35846">
                  <c:v>-3.4123903825316901E-5</c:v>
                </c:pt>
                <c:pt idx="35847">
                  <c:v>-2.1135410144606953E-4</c:v>
                </c:pt>
                <c:pt idx="35848">
                  <c:v>-1.5587107223599016E-4</c:v>
                </c:pt>
                <c:pt idx="35849">
                  <c:v>-1.0038766810511279E-4</c:v>
                </c:pt>
                <c:pt idx="35850">
                  <c:v>-6.0208530947837268E-5</c:v>
                </c:pt>
                <c:pt idx="35851">
                  <c:v>-5.4300154092447967E-5</c:v>
                </c:pt>
                <c:pt idx="35852">
                  <c:v>-4.8391402316260687E-5</c:v>
                </c:pt>
                <c:pt idx="35853">
                  <c:v>-4.2482650540073414E-5</c:v>
                </c:pt>
                <c:pt idx="35854">
                  <c:v>-3.6574011240125522E-5</c:v>
                </c:pt>
                <c:pt idx="35855">
                  <c:v>-3.0665334448097836E-5</c:v>
                </c:pt>
                <c:pt idx="35856">
                  <c:v>-6.3684796586721052E-6</c:v>
                </c:pt>
                <c:pt idx="35857">
                  <c:v>1.8709972518305508E-4</c:v>
                </c:pt>
                <c:pt idx="35858">
                  <c:v>2.7930024782264745E-4</c:v>
                </c:pt>
                <c:pt idx="35859">
                  <c:v>2.5024576058307679E-4</c:v>
                </c:pt>
                <c:pt idx="35860">
                  <c:v>1.0144269523063254E-4</c:v>
                </c:pt>
                <c:pt idx="35861">
                  <c:v>-3.0797718981865082E-5</c:v>
                </c:pt>
                <c:pt idx="35862">
                  <c:v>-2.4889042189837397E-5</c:v>
                </c:pt>
                <c:pt idx="35863">
                  <c:v>-1.8980402889889512E-5</c:v>
                </c:pt>
                <c:pt idx="35864">
                  <c:v>-1.3071763589941625E-5</c:v>
                </c:pt>
                <c:pt idx="35865">
                  <c:v>9.5654667951395274E-5</c:v>
                </c:pt>
                <c:pt idx="35866">
                  <c:v>3.0007723368438417E-4</c:v>
                </c:pt>
                <c:pt idx="35867">
                  <c:v>4.9281464290668595E-4</c:v>
                </c:pt>
                <c:pt idx="35868">
                  <c:v>4.7832395406470382E-4</c:v>
                </c:pt>
                <c:pt idx="35869">
                  <c:v>2.5116994035010104E-4</c:v>
                </c:pt>
                <c:pt idx="35870">
                  <c:v>1.4146923962312963E-4</c:v>
                </c:pt>
                <c:pt idx="35871">
                  <c:v>3.1768838832796577E-5</c:v>
                </c:pt>
                <c:pt idx="35872">
                  <c:v>-2.9953997218087677E-5</c:v>
                </c:pt>
                <c:pt idx="35873">
                  <c:v>-1.5786902516843318E-5</c:v>
                </c:pt>
                <c:pt idx="35874">
                  <c:v>4.9536410433295967E-5</c:v>
                </c:pt>
                <c:pt idx="35875">
                  <c:v>1.5541629330803868E-4</c:v>
                </c:pt>
                <c:pt idx="35876">
                  <c:v>2.0779872751881164E-4</c:v>
                </c:pt>
                <c:pt idx="35877">
                  <c:v>3.1178451052215218E-4</c:v>
                </c:pt>
                <c:pt idx="35878">
                  <c:v>2.4960089681054878E-4</c:v>
                </c:pt>
                <c:pt idx="35879">
                  <c:v>2.2520667508988724E-5</c:v>
                </c:pt>
                <c:pt idx="35880">
                  <c:v>-1.259550170026582E-4</c:v>
                </c:pt>
                <c:pt idx="35881">
                  <c:v>-1.1178788480933403E-4</c:v>
                </c:pt>
                <c:pt idx="35882">
                  <c:v>-9.7620752616009869E-5</c:v>
                </c:pt>
                <c:pt idx="35883">
                  <c:v>1.141585090149706E-4</c:v>
                </c:pt>
                <c:pt idx="35884">
                  <c:v>1.1895374602115303E-4</c:v>
                </c:pt>
                <c:pt idx="35885">
                  <c:v>8.5947968491656131E-5</c:v>
                </c:pt>
                <c:pt idx="35886">
                  <c:v>6.0808404224607554E-5</c:v>
                </c:pt>
                <c:pt idx="35887">
                  <c:v>1.2582866869373843E-4</c:v>
                </c:pt>
                <c:pt idx="35888">
                  <c:v>-7.4765955691860093E-6</c:v>
                </c:pt>
                <c:pt idx="35889">
                  <c:v>-1.462678509164939E-4</c:v>
                </c:pt>
                <c:pt idx="35890">
                  <c:v>-1.2031808280500743E-4</c:v>
                </c:pt>
                <c:pt idx="35891">
                  <c:v>-7.6607191730746887E-5</c:v>
                </c:pt>
                <c:pt idx="35892">
                  <c:v>7.7446639397427301E-5</c:v>
                </c:pt>
                <c:pt idx="35893">
                  <c:v>5.7018704798611293E-5</c:v>
                </c:pt>
                <c:pt idx="35894">
                  <c:v>3.6590282802757917E-5</c:v>
                </c:pt>
                <c:pt idx="35895">
                  <c:v>4.13443909974018E-6</c:v>
                </c:pt>
                <c:pt idx="35896">
                  <c:v>1.5276710294950191E-5</c:v>
                </c:pt>
                <c:pt idx="35897">
                  <c:v>-1.11848996899405E-4</c:v>
                </c:pt>
                <c:pt idx="35898">
                  <c:v>-8.6142177465010518E-5</c:v>
                </c:pt>
                <c:pt idx="35899">
                  <c:v>-6.0435732951414012E-5</c:v>
                </c:pt>
                <c:pt idx="35900">
                  <c:v>-3.309227175759121E-5</c:v>
                </c:pt>
                <c:pt idx="35901">
                  <c:v>-1.6285359717759622E-5</c:v>
                </c:pt>
                <c:pt idx="35902">
                  <c:v>-1.8932637980226676E-5</c:v>
                </c:pt>
                <c:pt idx="35903">
                  <c:v>-2.6023665000768588E-5</c:v>
                </c:pt>
                <c:pt idx="35904">
                  <c:v>-4.6451937028302768E-5</c:v>
                </c:pt>
                <c:pt idx="35905">
                  <c:v>-7.7430517803114089E-5</c:v>
                </c:pt>
                <c:pt idx="35906">
                  <c:v>-5.6181881577516746E-5</c:v>
                </c:pt>
                <c:pt idx="35907">
                  <c:v>-4.2576755660366746E-5</c:v>
                </c:pt>
                <c:pt idx="35908">
                  <c:v>-2.8971779711535938E-5</c:v>
                </c:pt>
                <c:pt idx="35909">
                  <c:v>-1.536676627062533E-5</c:v>
                </c:pt>
                <c:pt idx="35910">
                  <c:v>-1.8393201936091E-4</c:v>
                </c:pt>
                <c:pt idx="35911">
                  <c:v>-1.8657933511545685E-4</c:v>
                </c:pt>
                <c:pt idx="35912">
                  <c:v>-1.333810732482763E-4</c:v>
                </c:pt>
                <c:pt idx="35913">
                  <c:v>-7.7898044038196923E-5</c:v>
                </c:pt>
                <c:pt idx="35914">
                  <c:v>-5.8242821204020653E-5</c:v>
                </c:pt>
                <c:pt idx="35915">
                  <c:v>-4.9502292640679655E-5</c:v>
                </c:pt>
                <c:pt idx="35916">
                  <c:v>-3.4311814129265194E-5</c:v>
                </c:pt>
                <c:pt idx="35917">
                  <c:v>-1.9121223141611334E-5</c:v>
                </c:pt>
                <c:pt idx="35918">
                  <c:v>-4.2919433269721772E-6</c:v>
                </c:pt>
                <c:pt idx="35919">
                  <c:v>-2.1407865088500053E-4</c:v>
                </c:pt>
                <c:pt idx="35920">
                  <c:v>-1.5859562167492119E-4</c:v>
                </c:pt>
                <c:pt idx="35921">
                  <c:v>-1.0311259246484179E-4</c:v>
                </c:pt>
                <c:pt idx="35922">
                  <c:v>-4.7629563254762433E-5</c:v>
                </c:pt>
                <c:pt idx="35923">
                  <c:v>-4.0649287837944238E-5</c:v>
                </c:pt>
                <c:pt idx="35924">
                  <c:v>-3.4740498569677157E-5</c:v>
                </c:pt>
                <c:pt idx="35925">
                  <c:v>-2.8831859269729272E-5</c:v>
                </c:pt>
                <c:pt idx="35926">
                  <c:v>-1.7669042414789877E-5</c:v>
                </c:pt>
                <c:pt idx="35927">
                  <c:v>-2.4784851700078358E-6</c:v>
                </c:pt>
                <c:pt idx="35928">
                  <c:v>-1.7606543117766374E-4</c:v>
                </c:pt>
                <c:pt idx="35929">
                  <c:v>-1.2832676597068868E-4</c:v>
                </c:pt>
                <c:pt idx="35930">
                  <c:v>-7.2843736760609315E-5</c:v>
                </c:pt>
                <c:pt idx="35931">
                  <c:v>-2.8964206311416711E-5</c:v>
                </c:pt>
                <c:pt idx="35932">
                  <c:v>-2.3055567011468829E-5</c:v>
                </c:pt>
                <c:pt idx="35933">
                  <c:v>-1.714689021944114E-5</c:v>
                </c:pt>
                <c:pt idx="35934">
                  <c:v>-1.1238250919493257E-5</c:v>
                </c:pt>
                <c:pt idx="35935">
                  <c:v>-5.3296116195453711E-6</c:v>
                </c:pt>
                <c:pt idx="35936">
                  <c:v>5.7906517248231313E-7</c:v>
                </c:pt>
                <c:pt idx="35937">
                  <c:v>-1.3389284013752095E-4</c:v>
                </c:pt>
                <c:pt idx="35938">
                  <c:v>-8.8710384931183278E-5</c:v>
                </c:pt>
                <c:pt idx="35939">
                  <c:v>-4.2574881056376838E-5</c:v>
                </c:pt>
                <c:pt idx="35940">
                  <c:v>-1.1370597961180701E-5</c:v>
                </c:pt>
                <c:pt idx="35941">
                  <c:v>-5.4619211691530159E-6</c:v>
                </c:pt>
                <c:pt idx="35942">
                  <c:v>-2.8011795008304499E-6</c:v>
                </c:pt>
                <c:pt idx="35943">
                  <c:v>-1.5650131409739692E-6</c:v>
                </c:pt>
                <c:pt idx="35944">
                  <c:v>-3.2884828080068086E-7</c:v>
                </c:pt>
                <c:pt idx="35945">
                  <c:v>9.0731957873899141E-7</c:v>
                </c:pt>
                <c:pt idx="35946">
                  <c:v>1.1686956130517428E-5</c:v>
                </c:pt>
                <c:pt idx="35947">
                  <c:v>6.4319537497703608E-7</c:v>
                </c:pt>
                <c:pt idx="35948">
                  <c:v>-9.7514650030181129E-6</c:v>
                </c:pt>
                <c:pt idx="35949">
                  <c:v>-8.5071403665975567E-6</c:v>
                </c:pt>
                <c:pt idx="35950">
                  <c:v>-7.2709890035729953E-6</c:v>
                </c:pt>
                <c:pt idx="35951">
                  <c:v>-6.0348001484686357E-6</c:v>
                </c:pt>
                <c:pt idx="35952">
                  <c:v>-4.7986487854440743E-6</c:v>
                </c:pt>
                <c:pt idx="35953">
                  <c:v>-3.5624861747955747E-6</c:v>
                </c:pt>
                <c:pt idx="35954">
                  <c:v>-2.3263198149390942E-6</c:v>
                </c:pt>
                <c:pt idx="35955">
                  <c:v>8.8150628179797027E-6</c:v>
                </c:pt>
                <c:pt idx="35956">
                  <c:v>9.6193054217296592E-6</c:v>
                </c:pt>
                <c:pt idx="35957">
                  <c:v>-3.6156611915732803E-5</c:v>
                </c:pt>
                <c:pt idx="35958">
                  <c:v>-2.2882878491918583E-5</c:v>
                </c:pt>
                <c:pt idx="35959">
                  <c:v>-3.9817338587223446E-5</c:v>
                </c:pt>
                <c:pt idx="35960">
                  <c:v>-4.4053193762817606E-5</c:v>
                </c:pt>
                <c:pt idx="35961">
                  <c:v>-2.9886061569493442E-5</c:v>
                </c:pt>
                <c:pt idx="35962">
                  <c:v>-1.5718966868249083E-5</c:v>
                </c:pt>
                <c:pt idx="35963">
                  <c:v>-5.5599629578251595E-6</c:v>
                </c:pt>
                <c:pt idx="35964">
                  <c:v>7.7070218916253945E-5</c:v>
                </c:pt>
                <c:pt idx="35965">
                  <c:v>8.4384548764073595E-5</c:v>
                </c:pt>
                <c:pt idx="35966">
                  <c:v>8.8539421047303753E-5</c:v>
                </c:pt>
                <c:pt idx="35967">
                  <c:v>8.9257019454640199E-5</c:v>
                </c:pt>
                <c:pt idx="35968">
                  <c:v>1.5846514923722365E-4</c:v>
                </c:pt>
                <c:pt idx="35969">
                  <c:v>5.0275004405319373E-5</c:v>
                </c:pt>
                <c:pt idx="35970">
                  <c:v>-9.8469573302639827E-5</c:v>
                </c:pt>
                <c:pt idx="35971">
                  <c:v>-5.812547099425246E-5</c:v>
                </c:pt>
                <c:pt idx="35972">
                  <c:v>-1.628213539889698E-5</c:v>
                </c:pt>
                <c:pt idx="35973">
                  <c:v>5.142188712634456E-5</c:v>
                </c:pt>
                <c:pt idx="35974">
                  <c:v>7.2231116176707679E-5</c:v>
                </c:pt>
                <c:pt idx="35975">
                  <c:v>7.4141337642423047E-5</c:v>
                </c:pt>
                <c:pt idx="35976">
                  <c:v>4.1618833021524204E-5</c:v>
                </c:pt>
                <c:pt idx="35977">
                  <c:v>6.5360692553698035E-5</c:v>
                </c:pt>
                <c:pt idx="35978">
                  <c:v>-8.4296067455749964E-5</c:v>
                </c:pt>
                <c:pt idx="35979">
                  <c:v>-5.8321179650798774E-5</c:v>
                </c:pt>
                <c:pt idx="35980">
                  <c:v>-1.4610513529016994E-5</c:v>
                </c:pt>
                <c:pt idx="35981">
                  <c:v>-1.7732591490047729E-5</c:v>
                </c:pt>
                <c:pt idx="35982">
                  <c:v>-4.4323886578960192E-5</c:v>
                </c:pt>
                <c:pt idx="35983">
                  <c:v>2.3765104621648676E-5</c:v>
                </c:pt>
                <c:pt idx="35984">
                  <c:v>1.1527389838896534E-5</c:v>
                </c:pt>
                <c:pt idx="35985">
                  <c:v>-8.9008446965578524E-6</c:v>
                </c:pt>
                <c:pt idx="35986">
                  <c:v>-4.9877213438661077E-5</c:v>
                </c:pt>
                <c:pt idx="35987">
                  <c:v>-2.5010441544223784E-5</c:v>
                </c:pt>
                <c:pt idx="35988">
                  <c:v>-1.1405465595392973E-5</c:v>
                </c:pt>
                <c:pt idx="35989">
                  <c:v>-4.0005173907012144E-6</c:v>
                </c:pt>
                <c:pt idx="35990">
                  <c:v>-8.4079738155314676E-6</c:v>
                </c:pt>
                <c:pt idx="35991">
                  <c:v>-1.739909944024325E-4</c:v>
                </c:pt>
                <c:pt idx="35992">
                  <c:v>-1.438814800373421E-4</c:v>
                </c:pt>
                <c:pt idx="35993">
                  <c:v>-1.0583714190377281E-4</c:v>
                </c:pt>
                <c:pt idx="35994">
                  <c:v>-5.0354112693693461E-5</c:v>
                </c:pt>
                <c:pt idx="35995">
                  <c:v>-2.6998346599280904E-5</c:v>
                </c:pt>
                <c:pt idx="35996">
                  <c:v>-1.7856915226658369E-5</c:v>
                </c:pt>
                <c:pt idx="35997">
                  <c:v>-2.6663617310843084E-6</c:v>
                </c:pt>
                <c:pt idx="35998">
                  <c:v>1.0939326567262666E-5</c:v>
                </c:pt>
                <c:pt idx="35999">
                  <c:v>7.8652009762937585E-6</c:v>
                </c:pt>
                <c:pt idx="36000">
                  <c:v>-1.7020841847159788E-4</c:v>
                </c:pt>
                <c:pt idx="36001">
                  <c:v>-1.2502633818605818E-4</c:v>
                </c:pt>
                <c:pt idx="36002">
                  <c:v>-7.556828619954035E-5</c:v>
                </c:pt>
                <c:pt idx="36003">
                  <c:v>-2.0085369465700369E-5</c:v>
                </c:pt>
                <c:pt idx="36004">
                  <c:v>-9.4047382490448886E-6</c:v>
                </c:pt>
                <c:pt idx="36005">
                  <c:v>-3.4960877014730641E-6</c:v>
                </c:pt>
                <c:pt idx="36006">
                  <c:v>2.4125628460987616E-6</c:v>
                </c:pt>
                <c:pt idx="36007">
                  <c:v>9.9503979784270568E-6</c:v>
                </c:pt>
                <c:pt idx="36008">
                  <c:v>8.5384087611492084E-6</c:v>
                </c:pt>
                <c:pt idx="36009">
                  <c:v>-1.2803620235225308E-4</c:v>
                </c:pt>
                <c:pt idx="36010">
                  <c:v>-8.2853747145915423E-5</c:v>
                </c:pt>
                <c:pt idx="36011">
                  <c:v>-3.7671291939577763E-5</c:v>
                </c:pt>
                <c:pt idx="36012">
                  <c:v>2.2802158044113179E-6</c:v>
                </c:pt>
                <c:pt idx="36013">
                  <c:v>4.1626706358281817E-6</c:v>
                </c:pt>
                <c:pt idx="36014">
                  <c:v>5.3988219988527422E-6</c:v>
                </c:pt>
                <c:pt idx="36015">
                  <c:v>6.6350108539571009E-6</c:v>
                </c:pt>
                <c:pt idx="36016">
                  <c:v>7.8711622169816632E-6</c:v>
                </c:pt>
                <c:pt idx="36017">
                  <c:v>7.4548501629030869E-6</c:v>
                </c:pt>
                <c:pt idx="36018">
                  <c:v>-8.5863611312110322E-5</c:v>
                </c:pt>
                <c:pt idx="36019">
                  <c:v>-4.0681156105772656E-5</c:v>
                </c:pt>
                <c:pt idx="36020">
                  <c:v>-3.2659125759683271E-6</c:v>
                </c:pt>
                <c:pt idx="36021">
                  <c:v>-4.8400775336210225E-7</c:v>
                </c:pt>
                <c:pt idx="36022">
                  <c:v>9.2903499135807556E-7</c:v>
                </c:pt>
                <c:pt idx="36023">
                  <c:v>2.1652013512145559E-6</c:v>
                </c:pt>
                <c:pt idx="36024">
                  <c:v>3.401367711071036E-6</c:v>
                </c:pt>
                <c:pt idx="36025">
                  <c:v>4.6375453185514561E-6</c:v>
                </c:pt>
                <c:pt idx="36026">
                  <c:v>5.394360441356763E-6</c:v>
                </c:pt>
                <c:pt idx="36027">
                  <c:v>2.0839222714201623E-6</c:v>
                </c:pt>
                <c:pt idx="36028">
                  <c:v>-8.4659365708993982E-6</c:v>
                </c:pt>
                <c:pt idx="36029">
                  <c:v>-6.9852618634313499E-6</c:v>
                </c:pt>
                <c:pt idx="36030">
                  <c:v>-4.2033870344889638E-6</c:v>
                </c:pt>
                <c:pt idx="36031">
                  <c:v>-2.3046006531120299E-6</c:v>
                </c:pt>
                <c:pt idx="36032">
                  <c:v>-1.0684342932555496E-6</c:v>
                </c:pt>
                <c:pt idx="36033">
                  <c:v>1.6773056691773862E-7</c:v>
                </c:pt>
                <c:pt idx="36034">
                  <c:v>1.403894677249431E-6</c:v>
                </c:pt>
                <c:pt idx="36035">
                  <c:v>2.4580857293896665E-6</c:v>
                </c:pt>
                <c:pt idx="36036">
                  <c:v>-2.1967171934928746E-6</c:v>
                </c:pt>
                <c:pt idx="36037">
                  <c:v>-8.5419705087300313E-6</c:v>
                </c:pt>
                <c:pt idx="36038">
                  <c:v>-8.1307198854242042E-6</c:v>
                </c:pt>
                <c:pt idx="36039">
                  <c:v>-7.7194317700385798E-6</c:v>
                </c:pt>
                <c:pt idx="36040">
                  <c:v>-5.5382550436220352E-6</c:v>
                </c:pt>
                <c:pt idx="36041">
                  <c:v>-4.3020661885176756E-6</c:v>
                </c:pt>
                <c:pt idx="36042">
                  <c:v>-3.0659073270771547E-6</c:v>
                </c:pt>
                <c:pt idx="36043">
                  <c:v>-1.8297447164286544E-6</c:v>
                </c:pt>
                <c:pt idx="36044">
                  <c:v>-5.9357835657217411E-7</c:v>
                </c:pt>
                <c:pt idx="36045">
                  <c:v>2.2460492720912707E-5</c:v>
                </c:pt>
                <c:pt idx="36046">
                  <c:v>2.9774635108333366E-5</c:v>
                </c:pt>
                <c:pt idx="36047">
                  <c:v>3.7088777495754025E-5</c:v>
                </c:pt>
                <c:pt idx="36048">
                  <c:v>4.0890361911046287E-5</c:v>
                </c:pt>
                <c:pt idx="36049">
                  <c:v>6.8515651068711737E-5</c:v>
                </c:pt>
                <c:pt idx="36050">
                  <c:v>6.6410470788046022E-5</c:v>
                </c:pt>
                <c:pt idx="36051">
                  <c:v>-1.1987980039216715E-5</c:v>
                </c:pt>
                <c:pt idx="36052">
                  <c:v>-3.6485342471402912E-6</c:v>
                </c:pt>
                <c:pt idx="36053">
                  <c:v>-1.0614607664130952E-5</c:v>
                </c:pt>
                <c:pt idx="36054">
                  <c:v>2.1453043044656814E-5</c:v>
                </c:pt>
                <c:pt idx="36055">
                  <c:v>3.9064872545674721E-5</c:v>
                </c:pt>
                <c:pt idx="36056">
                  <c:v>4.6378827472696397E-5</c:v>
                </c:pt>
                <c:pt idx="36057">
                  <c:v>5.0497707359320343E-5</c:v>
                </c:pt>
                <c:pt idx="36058">
                  <c:v>8.800478398938225E-5</c:v>
                </c:pt>
                <c:pt idx="36059">
                  <c:v>-2.5095848502003955E-5</c:v>
                </c:pt>
                <c:pt idx="36060">
                  <c:v>1.8670530850357863E-6</c:v>
                </c:pt>
                <c:pt idx="36061">
                  <c:v>-5.0989978367069955E-6</c:v>
                </c:pt>
                <c:pt idx="36062">
                  <c:v>-1.2065063755281698E-5</c:v>
                </c:pt>
                <c:pt idx="36063">
                  <c:v>-6.1008611930729629E-5</c:v>
                </c:pt>
                <c:pt idx="36064">
                  <c:v>-4.3353966474582246E-5</c:v>
                </c:pt>
                <c:pt idx="36065">
                  <c:v>3.030417324340233E-5</c:v>
                </c:pt>
                <c:pt idx="36066">
                  <c:v>2.8649685253990097E-5</c:v>
                </c:pt>
                <c:pt idx="36067">
                  <c:v>-2.0234325498738392E-5</c:v>
                </c:pt>
                <c:pt idx="36068">
                  <c:v>3.6745350044803033E-6</c:v>
                </c:pt>
                <c:pt idx="36069">
                  <c:v>2.024403594740611E-6</c:v>
                </c:pt>
                <c:pt idx="36070">
                  <c:v>-2.383060328505603E-6</c:v>
                </c:pt>
                <c:pt idx="36071">
                  <c:v>-6.7905280009597963E-6</c:v>
                </c:pt>
                <c:pt idx="36072">
                  <c:v>-1.1263895502075188E-4</c:v>
                </c:pt>
                <c:pt idx="36073">
                  <c:v>-9.8967843043157137E-5</c:v>
                </c:pt>
                <c:pt idx="36074">
                  <c:v>-7.3987620115250661E-5</c:v>
                </c:pt>
                <c:pt idx="36075">
                  <c:v>-2.281044379374857E-5</c:v>
                </c:pt>
                <c:pt idx="36076">
                  <c:v>4.2456031163416731E-6</c:v>
                </c:pt>
                <c:pt idx="36077">
                  <c:v>1.3788049774485139E-5</c:v>
                </c:pt>
                <c:pt idx="36078">
                  <c:v>1.4828942385920973E-5</c:v>
                </c:pt>
                <c:pt idx="36079">
                  <c:v>1.1788072269733019E-5</c:v>
                </c:pt>
                <c:pt idx="36080">
                  <c:v>8.7472396456248617E-6</c:v>
                </c:pt>
                <c:pt idx="36081">
                  <c:v>-1.2217993948778321E-4</c:v>
                </c:pt>
                <c:pt idx="36082">
                  <c:v>-7.6997484281445547E-5</c:v>
                </c:pt>
                <c:pt idx="36083">
                  <c:v>-3.1815066567187681E-5</c:v>
                </c:pt>
                <c:pt idx="36084">
                  <c:v>1.0610895948230936E-5</c:v>
                </c:pt>
                <c:pt idx="36085">
                  <c:v>1.2362600900559757E-5</c:v>
                </c:pt>
                <c:pt idx="36086">
                  <c:v>1.3598789755664114E-5</c:v>
                </c:pt>
                <c:pt idx="36087">
                  <c:v>1.393880542735347E-5</c:v>
                </c:pt>
                <c:pt idx="36088">
                  <c:v>1.2676372116390412E-5</c:v>
                </c:pt>
                <c:pt idx="36089">
                  <c:v>1.0965945943919346E-5</c:v>
                </c:pt>
                <c:pt idx="36090">
                  <c:v>-8.0007348447640433E-5</c:v>
                </c:pt>
                <c:pt idx="36091">
                  <c:v>-3.4824855749222979E-5</c:v>
                </c:pt>
                <c:pt idx="36092">
                  <c:v>4.1096193429138093E-6</c:v>
                </c:pt>
                <c:pt idx="36093">
                  <c:v>6.8915316639359936E-6</c:v>
                </c:pt>
                <c:pt idx="36094">
                  <c:v>9.1289840021295507E-6</c:v>
                </c:pt>
                <c:pt idx="36095">
                  <c:v>1.0365135365154112E-5</c:v>
                </c:pt>
                <c:pt idx="36096">
                  <c:v>1.1404715753797011E-5</c:v>
                </c:pt>
                <c:pt idx="36097">
                  <c:v>1.1255759720758989E-5</c:v>
                </c:pt>
                <c:pt idx="36098">
                  <c:v>1.0128672817867225E-5</c:v>
                </c:pt>
                <c:pt idx="36099">
                  <c:v>-3.7834757407497666E-5</c:v>
                </c:pt>
                <c:pt idx="36100">
                  <c:v>-2.3916347671554383E-6</c:v>
                </c:pt>
                <c:pt idx="36101">
                  <c:v>3.9026630624280618E-7</c:v>
                </c:pt>
                <c:pt idx="36102">
                  <c:v>3.1721673796410509E-6</c:v>
                </c:pt>
                <c:pt idx="36103">
                  <c:v>5.8953296116195454E-6</c:v>
                </c:pt>
                <c:pt idx="36104">
                  <c:v>7.1315184667239041E-6</c:v>
                </c:pt>
                <c:pt idx="36105">
                  <c:v>8.3676698297484655E-6</c:v>
                </c:pt>
                <c:pt idx="36106">
                  <c:v>8.9051187936548399E-6</c:v>
                </c:pt>
                <c:pt idx="36107">
                  <c:v>8.5726765220847095E-6</c:v>
                </c:pt>
                <c:pt idx="36108">
                  <c:v>-7.1804456308604809E-6</c:v>
                </c:pt>
                <c:pt idx="36109">
                  <c:v>-6.1109840546184615E-6</c:v>
                </c:pt>
                <c:pt idx="36110">
                  <c:v>-3.3290942288441567E-6</c:v>
                </c:pt>
                <c:pt idx="36111">
                  <c:v>-5.47193155445912E-7</c:v>
                </c:pt>
                <c:pt idx="36112">
                  <c:v>2.2347079179523325E-6</c:v>
                </c:pt>
                <c:pt idx="36113">
                  <c:v>3.8978640762138996E-6</c:v>
                </c:pt>
                <c:pt idx="36114">
                  <c:v>5.1340529313182592E-6</c:v>
                </c:pt>
                <c:pt idx="36115">
                  <c:v>5.9688140880239047E-6</c:v>
                </c:pt>
                <c:pt idx="36116">
                  <c:v>6.4055218335126707E-6</c:v>
                </c:pt>
                <c:pt idx="36117">
                  <c:v>-7.2564795686911148E-6</c:v>
                </c:pt>
                <c:pt idx="36118">
                  <c:v>-6.8451914533054896E-6</c:v>
                </c:pt>
                <c:pt idx="36119">
                  <c:v>-6.4339408299996616E-6</c:v>
                </c:pt>
                <c:pt idx="36120">
                  <c:v>-4.2665611889488346E-6</c:v>
                </c:pt>
                <c:pt idx="36121">
                  <c:v>-1.4846563663426101E-6</c:v>
                </c:pt>
                <c:pt idx="36122">
                  <c:v>6.6423218095177395E-7</c:v>
                </c:pt>
                <c:pt idx="36123">
                  <c:v>1.9003985408082543E-6</c:v>
                </c:pt>
                <c:pt idx="36124">
                  <c:v>3.0325281284328687E-6</c:v>
                </c:pt>
                <c:pt idx="36125">
                  <c:v>3.4692208770897143E-6</c:v>
                </c:pt>
                <c:pt idx="36126">
                  <c:v>1.1853720901459565E-5</c:v>
                </c:pt>
                <c:pt idx="36127">
                  <c:v>1.309830798243871E-5</c:v>
                </c:pt>
                <c:pt idx="36128">
                  <c:v>1.4342895063417854E-5</c:v>
                </c:pt>
                <c:pt idx="36129">
                  <c:v>1.511886863900001E-5</c:v>
                </c:pt>
                <c:pt idx="36130">
                  <c:v>1.2600525638958769E-5</c:v>
                </c:pt>
                <c:pt idx="36131">
                  <c:v>9.3906037349609891E-6</c:v>
                </c:pt>
                <c:pt idx="36132">
                  <c:v>6.7854290781072489E-6</c:v>
                </c:pt>
                <c:pt idx="36133">
                  <c:v>2.0190684717853354E-6</c:v>
                </c:pt>
                <c:pt idx="36134">
                  <c:v>-4.9470049452053257E-6</c:v>
                </c:pt>
                <c:pt idx="36135">
                  <c:v>1.3261773450358611E-5</c:v>
                </c:pt>
                <c:pt idx="36136">
                  <c:v>1.5186091938078082E-5</c:v>
                </c:pt>
                <c:pt idx="36137">
                  <c:v>1.6430679019057222E-5</c:v>
                </c:pt>
                <c:pt idx="36138">
                  <c:v>1.7630125635959405E-5</c:v>
                </c:pt>
                <c:pt idx="36139">
                  <c:v>1.5757096313403794E-5</c:v>
                </c:pt>
                <c:pt idx="36140">
                  <c:v>1.2925207050010686E-5</c:v>
                </c:pt>
                <c:pt idx="36141">
                  <c:v>7.5346708007933319E-6</c:v>
                </c:pt>
                <c:pt idx="36142">
                  <c:v>5.6859738380267169E-7</c:v>
                </c:pt>
                <c:pt idx="36143">
                  <c:v>-6.3974610363560705E-6</c:v>
                </c:pt>
                <c:pt idx="36144">
                  <c:v>3.4412517855603004E-7</c:v>
                </c:pt>
                <c:pt idx="36145">
                  <c:v>1.4015401746381077E-5</c:v>
                </c:pt>
                <c:pt idx="36146">
                  <c:v>1.77714707767984E-5</c:v>
                </c:pt>
                <c:pt idx="36147">
                  <c:v>1.9763087547755534E-5</c:v>
                </c:pt>
                <c:pt idx="36148">
                  <c:v>1.9065022513993919E-5</c:v>
                </c:pt>
                <c:pt idx="36149">
                  <c:v>1.305024313613749E-5</c:v>
                </c:pt>
                <c:pt idx="36150">
                  <c:v>6.0841772175627907E-6</c:v>
                </c:pt>
                <c:pt idx="36151">
                  <c:v>-7.6559951710201217E-7</c:v>
                </c:pt>
                <c:pt idx="36152">
                  <c:v>-5.1730821863881258E-6</c:v>
                </c:pt>
                <c:pt idx="36153">
                  <c:v>-5.1286165797475287E-5</c:v>
                </c:pt>
                <c:pt idx="36154">
                  <c:v>-3.761505381988055E-5</c:v>
                </c:pt>
                <c:pt idx="36155">
                  <c:v>-2.3943754381886827E-5</c:v>
                </c:pt>
                <c:pt idx="36156">
                  <c:v>1.7986487854440751E-5</c:v>
                </c:pt>
                <c:pt idx="36157">
                  <c:v>2.0129010246585406E-5</c:v>
                </c:pt>
                <c:pt idx="36158">
                  <c:v>1.8558729468399799E-5</c:v>
                </c:pt>
                <c:pt idx="36159">
                  <c:v>1.5517859352211845E-5</c:v>
                </c:pt>
                <c:pt idx="36160">
                  <c:v>1.2477026728103688E-5</c:v>
                </c:pt>
                <c:pt idx="36161">
                  <c:v>9.4361566119157314E-6</c:v>
                </c:pt>
                <c:pt idx="36162">
                  <c:v>-7.4150335741574597E-5</c:v>
                </c:pt>
                <c:pt idx="36163">
                  <c:v>-2.8967918027316728E-5</c:v>
                </c:pt>
                <c:pt idx="36164">
                  <c:v>1.1485211249123623E-5</c:v>
                </c:pt>
                <c:pt idx="36165">
                  <c:v>1.4267123570145806E-5</c:v>
                </c:pt>
                <c:pt idx="36166">
                  <c:v>1.704903589116799E-5</c:v>
                </c:pt>
                <c:pt idx="36167">
                  <c:v>1.772179377106586E-5</c:v>
                </c:pt>
                <c:pt idx="36168">
                  <c:v>1.6378527536058007E-5</c:v>
                </c:pt>
                <c:pt idx="36169">
                  <c:v>1.4695733026398174E-5</c:v>
                </c:pt>
                <c:pt idx="36170">
                  <c:v>1.1654900402290017E-5</c:v>
                </c:pt>
                <c:pt idx="36171">
                  <c:v>-3.1977744701431823E-5</c:v>
                </c:pt>
                <c:pt idx="36172">
                  <c:v>4.9839721358862941E-6</c:v>
                </c:pt>
                <c:pt idx="36173">
                  <c:v>7.7658469648286794E-6</c:v>
                </c:pt>
                <c:pt idx="36174">
                  <c:v>1.0547759285850864E-5</c:v>
                </c:pt>
                <c:pt idx="36175">
                  <c:v>1.3329671606873048E-5</c:v>
                </c:pt>
                <c:pt idx="36176">
                  <c:v>1.4915511598174884E-5</c:v>
                </c:pt>
                <c:pt idx="36177">
                  <c:v>1.5056669278614892E-5</c:v>
                </c:pt>
                <c:pt idx="36178">
                  <c:v>1.3852386183418752E-5</c:v>
                </c:pt>
                <c:pt idx="36179">
                  <c:v>1.2509157440490697E-5</c:v>
                </c:pt>
                <c:pt idx="36180">
                  <c:v>-1.5173082186388126E-6</c:v>
                </c:pt>
                <c:pt idx="36181">
                  <c:v>1.264596603967412E-6</c:v>
                </c:pt>
                <c:pt idx="36182">
                  <c:v>4.0464826805337375E-6</c:v>
                </c:pt>
                <c:pt idx="36183">
                  <c:v>6.8283950015559218E-6</c:v>
                </c:pt>
                <c:pt idx="36184">
                  <c:v>9.6103073225781044E-6</c:v>
                </c:pt>
                <c:pt idx="36185">
                  <c:v>1.197920689254395E-5</c:v>
                </c:pt>
                <c:pt idx="36186">
                  <c:v>1.2415877145952918E-5</c:v>
                </c:pt>
                <c:pt idx="36187">
                  <c:v>1.2373623572020412E-5</c:v>
                </c:pt>
                <c:pt idx="36188">
                  <c:v>1.1246536669128647E-5</c:v>
                </c:pt>
                <c:pt idx="36189">
                  <c:v>-5.2366687537257749E-6</c:v>
                </c:pt>
                <c:pt idx="36190">
                  <c:v>-2.454763931119551E-6</c:v>
                </c:pt>
                <c:pt idx="36191">
                  <c:v>3.2713489275390575E-7</c:v>
                </c:pt>
                <c:pt idx="36192">
                  <c:v>3.1090382156769382E-6</c:v>
                </c:pt>
                <c:pt idx="36193">
                  <c:v>5.8909430382831625E-6</c:v>
                </c:pt>
                <c:pt idx="36194">
                  <c:v>8.6728553593053469E-6</c:v>
                </c:pt>
                <c:pt idx="36195">
                  <c:v>9.4796099324017806E-6</c:v>
                </c:pt>
                <c:pt idx="36196">
                  <c:v>9.9162801858107484E-6</c:v>
                </c:pt>
                <c:pt idx="36197">
                  <c:v>9.690540373346132E-6</c:v>
                </c:pt>
                <c:pt idx="36198">
                  <c:v>-5.5596630211867749E-6</c:v>
                </c:pt>
                <c:pt idx="36199">
                  <c:v>-5.1484123978809478E-6</c:v>
                </c:pt>
                <c:pt idx="36200">
                  <c:v>-3.3922271420162494E-6</c:v>
                </c:pt>
                <c:pt idx="36201">
                  <c:v>-6.1032606861800447E-7</c:v>
                </c:pt>
                <c:pt idx="36202">
                  <c:v>2.1715750047802402E-6</c:v>
                </c:pt>
                <c:pt idx="36203">
                  <c:v>4.9534910750104041E-6</c:v>
                </c:pt>
                <c:pt idx="36204">
                  <c:v>6.5433052267708447E-6</c:v>
                </c:pt>
                <c:pt idx="36205">
                  <c:v>6.9800129722596106E-6</c:v>
                </c:pt>
                <c:pt idx="36206">
                  <c:v>7.4167207177483758E-6</c:v>
                </c:pt>
                <c:pt idx="36207">
                  <c:v>1.2462292340743019E-5</c:v>
                </c:pt>
                <c:pt idx="36208">
                  <c:v>1.370687942172216E-5</c:v>
                </c:pt>
                <c:pt idx="36209">
                  <c:v>1.4501036656006419E-5</c:v>
                </c:pt>
                <c:pt idx="36210">
                  <c:v>1.471702852772352E-5</c:v>
                </c:pt>
                <c:pt idx="36211">
                  <c:v>1.407673878893084E-5</c:v>
                </c:pt>
                <c:pt idx="36212">
                  <c:v>1.1920194358941674E-5</c:v>
                </c:pt>
                <c:pt idx="36213">
                  <c:v>9.7636874210323078E-6</c:v>
                </c:pt>
                <c:pt idx="36214">
                  <c:v>5.9306471507893963E-6</c:v>
                </c:pt>
                <c:pt idx="36215">
                  <c:v>6.2849473048818431E-7</c:v>
                </c:pt>
                <c:pt idx="36216">
                  <c:v>1.3026285697146479E-5</c:v>
                </c:pt>
                <c:pt idx="36217">
                  <c:v>1.5277347660306759E-5</c:v>
                </c:pt>
                <c:pt idx="36218">
                  <c:v>1.7012293652965811E-5</c:v>
                </c:pt>
                <c:pt idx="36219">
                  <c:v>1.6901692017561289E-5</c:v>
                </c:pt>
                <c:pt idx="36220">
                  <c:v>1.6478443928720058E-5</c:v>
                </c:pt>
                <c:pt idx="36221">
                  <c:v>1.590346539293574E-5</c:v>
                </c:pt>
                <c:pt idx="36222">
                  <c:v>1.18368869576302E-5</c:v>
                </c:pt>
                <c:pt idx="36223">
                  <c:v>6.2362076011442587E-6</c:v>
                </c:pt>
                <c:pt idx="36224">
                  <c:v>-7.2986206663842263E-7</c:v>
                </c:pt>
                <c:pt idx="36225">
                  <c:v>1.3033859097265702E-5</c:v>
                </c:pt>
                <c:pt idx="36226">
                  <c:v>1.5284921060425986E-5</c:v>
                </c:pt>
                <c:pt idx="36227">
                  <c:v>1.7504452184476031E-5</c:v>
                </c:pt>
                <c:pt idx="36228">
                  <c:v>1.875537542694106E-5</c:v>
                </c:pt>
                <c:pt idx="36229">
                  <c:v>1.8308094914949217E-5</c:v>
                </c:pt>
                <c:pt idx="36230">
                  <c:v>1.7554729063485339E-5</c:v>
                </c:pt>
                <c:pt idx="36231">
                  <c:v>1.1751779936488416E-5</c:v>
                </c:pt>
                <c:pt idx="36232">
                  <c:v>4.7857140179137157E-6</c:v>
                </c:pt>
                <c:pt idx="36233">
                  <c:v>-2.1803331546210864E-6</c:v>
                </c:pt>
                <c:pt idx="36234">
                  <c:v>1.0066510949561905E-5</c:v>
                </c:pt>
                <c:pt idx="36235">
                  <c:v>1.5292456968465413E-5</c:v>
                </c:pt>
                <c:pt idx="36236">
                  <c:v>1.7423394307952445E-5</c:v>
                </c:pt>
                <c:pt idx="36237">
                  <c:v>1.8351548235435264E-5</c:v>
                </c:pt>
                <c:pt idx="36238">
                  <c:v>1.919879425471369E-5</c:v>
                </c:pt>
                <c:pt idx="36239">
                  <c:v>1.7954619586612327E-5</c:v>
                </c:pt>
                <c:pt idx="36240">
                  <c:v>1.6206813810582515E-5</c:v>
                </c:pt>
                <c:pt idx="36241">
                  <c:v>1.3165943694394559E-5</c:v>
                </c:pt>
                <c:pt idx="36242">
                  <c:v>1.0125111070286402E-5</c:v>
                </c:pt>
                <c:pt idx="36243">
                  <c:v>-2.6120806979525572E-5</c:v>
                </c:pt>
                <c:pt idx="36244">
                  <c:v>1.2359564042096109E-5</c:v>
                </c:pt>
                <c:pt idx="36245">
                  <c:v>1.488514301353839E-5</c:v>
                </c:pt>
                <c:pt idx="36246">
                  <c:v>1.5494539278577402E-5</c:v>
                </c:pt>
                <c:pt idx="36247">
                  <c:v>1.6417519299048074E-5</c:v>
                </c:pt>
                <c:pt idx="36248">
                  <c:v>1.7383990132084598E-5</c:v>
                </c:pt>
                <c:pt idx="36249">
                  <c:v>1.5260288763998606E-5</c:v>
                </c:pt>
                <c:pt idx="36250">
                  <c:v>1.3832890301923719E-5</c:v>
                </c:pt>
                <c:pt idx="36251">
                  <c:v>1.2343817368580886E-5</c:v>
                </c:pt>
                <c:pt idx="36252">
                  <c:v>5.8582874367789807E-6</c:v>
                </c:pt>
                <c:pt idx="36253">
                  <c:v>8.640199757801165E-6</c:v>
                </c:pt>
                <c:pt idx="36254">
                  <c:v>1.142207458674355E-5</c:v>
                </c:pt>
                <c:pt idx="36255">
                  <c:v>1.2637492829639738E-5</c:v>
                </c:pt>
                <c:pt idx="36256">
                  <c:v>1.3246889094678751E-5</c:v>
                </c:pt>
                <c:pt idx="36257">
                  <c:v>1.4783576969365221E-5</c:v>
                </c:pt>
                <c:pt idx="36258">
                  <c:v>1.4689659309470876E-5</c:v>
                </c:pt>
                <c:pt idx="36259">
                  <c:v>1.2649977692212521E-5</c:v>
                </c:pt>
                <c:pt idx="36260">
                  <c:v>1.1306748949284463E-5</c:v>
                </c:pt>
                <c:pt idx="36261">
                  <c:v>2.1389231524840379E-6</c:v>
                </c:pt>
                <c:pt idx="36262">
                  <c:v>4.9208354735062214E-6</c:v>
                </c:pt>
                <c:pt idx="36263">
                  <c:v>7.7027103024486067E-6</c:v>
                </c:pt>
                <c:pt idx="36264">
                  <c:v>9.7804838727818755E-6</c:v>
                </c:pt>
                <c:pt idx="36265">
                  <c:v>1.0389842645741087E-5</c:v>
                </c:pt>
                <c:pt idx="36266">
                  <c:v>1.1636079378231349E-5</c:v>
                </c:pt>
                <c:pt idx="36267">
                  <c:v>1.2516430903971537E-5</c:v>
                </c:pt>
                <c:pt idx="36268">
                  <c:v>1.199532848685715E-5</c:v>
                </c:pt>
                <c:pt idx="36269">
                  <c:v>1.0123836339573265E-5</c:v>
                </c:pt>
                <c:pt idx="36270">
                  <c:v>-1.5804373826029253E-6</c:v>
                </c:pt>
                <c:pt idx="36271">
                  <c:v>1.2014636907953195E-6</c:v>
                </c:pt>
                <c:pt idx="36272">
                  <c:v>3.983383510233463E-6</c:v>
                </c:pt>
                <c:pt idx="36273">
                  <c:v>6.7652583391758491E-6</c:v>
                </c:pt>
                <c:pt idx="36274">
                  <c:v>7.5328336888832228E-6</c:v>
                </c:pt>
                <c:pt idx="36275">
                  <c:v>8.4056118145041848E-6</c:v>
                </c:pt>
                <c:pt idx="36276">
                  <c:v>9.6317527922226431E-6</c:v>
                </c:pt>
                <c:pt idx="36277">
                  <c:v>1.0249322330657648E-5</c:v>
                </c:pt>
                <c:pt idx="36278">
                  <c:v>9.3010351563232274E-6</c:v>
                </c:pt>
                <c:pt idx="36279">
                  <c:v>-3.862846473682435E-6</c:v>
                </c:pt>
                <c:pt idx="36280">
                  <c:v>-2.5178968442916437E-6</c:v>
                </c:pt>
                <c:pt idx="36281">
                  <c:v>2.6400347926500527E-7</c:v>
                </c:pt>
                <c:pt idx="36282">
                  <c:v>3.0459053025048455E-6</c:v>
                </c:pt>
                <c:pt idx="36283">
                  <c:v>4.6757872399455608E-6</c:v>
                </c:pt>
                <c:pt idx="36284">
                  <c:v>5.2851835049845717E-6</c:v>
                </c:pt>
                <c:pt idx="36285">
                  <c:v>6.7470371883939514E-6</c:v>
                </c:pt>
                <c:pt idx="36286">
                  <c:v>7.3646067268289579E-6</c:v>
                </c:pt>
                <c:pt idx="36287">
                  <c:v>7.9822137573437626E-6</c:v>
                </c:pt>
                <c:pt idx="36288">
                  <c:v>1.2783262035894918E-5</c:v>
                </c:pt>
                <c:pt idx="36289">
                  <c:v>1.3806158449027642E-5</c:v>
                </c:pt>
                <c:pt idx="36290">
                  <c:v>1.346366830007161E-5</c:v>
                </c:pt>
                <c:pt idx="36291">
                  <c:v>1.3121178151115576E-5</c:v>
                </c:pt>
                <c:pt idx="36292">
                  <c:v>1.2665049508291374E-5</c:v>
                </c:pt>
                <c:pt idx="36293">
                  <c:v>1.2173715802536715E-5</c:v>
                </c:pt>
                <c:pt idx="36294">
                  <c:v>1.1682382096782055E-5</c:v>
                </c:pt>
                <c:pt idx="36295">
                  <c:v>9.4616137340986711E-6</c:v>
                </c:pt>
                <c:pt idx="36296">
                  <c:v>4.1594463169655416E-6</c:v>
                </c:pt>
                <c:pt idx="36297">
                  <c:v>1.2790797943934345E-5</c:v>
                </c:pt>
                <c:pt idx="36298">
                  <c:v>1.4840902359376582E-5</c:v>
                </c:pt>
                <c:pt idx="36299">
                  <c:v>1.5317351709451377E-5</c:v>
                </c:pt>
                <c:pt idx="36300">
                  <c:v>1.4974861560495346E-5</c:v>
                </c:pt>
                <c:pt idx="36301">
                  <c:v>1.4494700494520532E-5</c:v>
                </c:pt>
                <c:pt idx="36302">
                  <c:v>1.4003366788765873E-5</c:v>
                </c:pt>
                <c:pt idx="36303">
                  <c:v>1.3298440704401195E-5</c:v>
                </c:pt>
                <c:pt idx="36304">
                  <c:v>1.0065648631726547E-5</c:v>
                </c:pt>
                <c:pt idx="36305">
                  <c:v>4.7634812145934169E-6</c:v>
                </c:pt>
                <c:pt idx="36306">
                  <c:v>1.279837134405357E-5</c:v>
                </c:pt>
                <c:pt idx="36307">
                  <c:v>1.4759844482852998E-5</c:v>
                </c:pt>
                <c:pt idx="36308">
                  <c:v>1.6641984380799556E-5</c:v>
                </c:pt>
                <c:pt idx="36309">
                  <c:v>1.6815685186504351E-5</c:v>
                </c:pt>
                <c:pt idx="36310">
                  <c:v>1.6258890309422136E-5</c:v>
                </c:pt>
                <c:pt idx="36311">
                  <c:v>1.5500837947983486E-5</c:v>
                </c:pt>
                <c:pt idx="36312">
                  <c:v>1.4742823078624639E-5</c:v>
                </c:pt>
                <c:pt idx="36313">
                  <c:v>1.0453316736839342E-5</c:v>
                </c:pt>
                <c:pt idx="36314">
                  <c:v>3.4872733135125207E-6</c:v>
                </c:pt>
                <c:pt idx="36315">
                  <c:v>1.2796571724223257E-5</c:v>
                </c:pt>
                <c:pt idx="36316">
                  <c:v>1.4678749114249616E-5</c:v>
                </c:pt>
                <c:pt idx="36317">
                  <c:v>1.6560889012196172E-5</c:v>
                </c:pt>
                <c:pt idx="36318">
                  <c:v>1.7318641436996433E-5</c:v>
                </c:pt>
                <c:pt idx="36319">
                  <c:v>1.7246281722986018E-5</c:v>
                </c:pt>
                <c:pt idx="36320">
                  <c:v>1.6457635824432088E-5</c:v>
                </c:pt>
                <c:pt idx="36321">
                  <c:v>1.5548002984369554E-5</c:v>
                </c:pt>
                <c:pt idx="36322">
                  <c:v>1.3813394420428684E-5</c:v>
                </c:pt>
                <c:pt idx="36323">
                  <c:v>1.0814028036577273E-5</c:v>
                </c:pt>
                <c:pt idx="36324">
                  <c:v>1.2556434953116155E-5</c:v>
                </c:pt>
                <c:pt idx="36325">
                  <c:v>1.3165831218155165E-5</c:v>
                </c:pt>
                <c:pt idx="36326">
                  <c:v>1.3775227483194175E-5</c:v>
                </c:pt>
                <c:pt idx="36327">
                  <c:v>1.4384623748233185E-5</c:v>
                </c:pt>
                <c:pt idx="36328">
                  <c:v>1.576770657198667E-5</c:v>
                </c:pt>
                <c:pt idx="36329">
                  <c:v>1.6682138398263367E-5</c:v>
                </c:pt>
                <c:pt idx="36330">
                  <c:v>1.497737352984182E-5</c:v>
                </c:pt>
                <c:pt idx="36331">
                  <c:v>1.2853672161755831E-5</c:v>
                </c:pt>
                <c:pt idx="36332">
                  <c:v>1.1287253067789428E-5</c:v>
                </c:pt>
                <c:pt idx="36333">
                  <c:v>9.5145150586938516E-6</c:v>
                </c:pt>
                <c:pt idx="36334">
                  <c:v>1.03088222612973E-5</c:v>
                </c:pt>
                <c:pt idx="36335">
                  <c:v>1.0918181034256514E-5</c:v>
                </c:pt>
                <c:pt idx="36336">
                  <c:v>1.1527577299295524E-5</c:v>
                </c:pt>
                <c:pt idx="36337">
                  <c:v>1.2537201516179707E-5</c:v>
                </c:pt>
                <c:pt idx="36338">
                  <c:v>1.4216734214897102E-5</c:v>
                </c:pt>
                <c:pt idx="36339">
                  <c:v>1.4406781567393889E-5</c:v>
                </c:pt>
                <c:pt idx="36340">
                  <c:v>1.2283042707228097E-5</c:v>
                </c:pt>
                <c:pt idx="36341">
                  <c:v>1.0159341339142107E-5</c:v>
                </c:pt>
                <c:pt idx="36342">
                  <c:v>5.7951507743989089E-6</c:v>
                </c:pt>
                <c:pt idx="36343">
                  <c:v>7.4517758123596386E-6</c:v>
                </c:pt>
                <c:pt idx="36344">
                  <c:v>8.0611720773986504E-6</c:v>
                </c:pt>
                <c:pt idx="36345">
                  <c:v>8.6705683424376604E-6</c:v>
                </c:pt>
                <c:pt idx="36346">
                  <c:v>9.306733952452544E-6</c:v>
                </c:pt>
                <c:pt idx="36347">
                  <c:v>1.0986266651169941E-5</c:v>
                </c:pt>
                <c:pt idx="36348">
                  <c:v>1.2322821803893928E-5</c:v>
                </c:pt>
                <c:pt idx="36349">
                  <c:v>1.1712450744780165E-5</c:v>
                </c:pt>
                <c:pt idx="36350">
                  <c:v>9.5887118846143747E-6</c:v>
                </c:pt>
                <c:pt idx="36351">
                  <c:v>2.0757939885199252E-6</c:v>
                </c:pt>
                <c:pt idx="36352">
                  <c:v>4.5947668555017749E-6</c:v>
                </c:pt>
                <c:pt idx="36353">
                  <c:v>5.2041256284609876E-6</c:v>
                </c:pt>
                <c:pt idx="36354">
                  <c:v>5.8135218934999985E-6</c:v>
                </c:pt>
                <c:pt idx="36355">
                  <c:v>6.4229181585390085E-6</c:v>
                </c:pt>
                <c:pt idx="36356">
                  <c:v>7.7557990874427773E-6</c:v>
                </c:pt>
                <c:pt idx="36357">
                  <c:v>9.4353317861601731E-6</c:v>
                </c:pt>
                <c:pt idx="36358">
                  <c:v>1.0055713230580041E-5</c:v>
                </c:pt>
                <c:pt idx="36359">
                  <c:v>9.018119922166443E-6</c:v>
                </c:pt>
                <c:pt idx="36360">
                  <c:v>-1.6435702957750175E-6</c:v>
                </c:pt>
                <c:pt idx="36361">
                  <c:v>1.1383345268312068E-6</c:v>
                </c:pt>
                <c:pt idx="36362">
                  <c:v>2.3471129223951443E-6</c:v>
                </c:pt>
                <c:pt idx="36363">
                  <c:v>2.9564979398102148E-6</c:v>
                </c:pt>
                <c:pt idx="36364">
                  <c:v>3.5658867064332657E-6</c:v>
                </c:pt>
                <c:pt idx="36365">
                  <c:v>4.5253315237156147E-6</c:v>
                </c:pt>
                <c:pt idx="36366">
                  <c:v>6.2048642224330114E-6</c:v>
                </c:pt>
                <c:pt idx="36367">
                  <c:v>7.1709976267513488E-6</c:v>
                </c:pt>
                <c:pt idx="36368">
                  <c:v>7.7886046572661535E-6</c:v>
                </c:pt>
                <c:pt idx="36369">
                  <c:v>1.2177352534277133E-5</c:v>
                </c:pt>
                <c:pt idx="36370">
                  <c:v>1.1879327991961698E-5</c:v>
                </c:pt>
                <c:pt idx="36371">
                  <c:v>1.1536837843005665E-5</c:v>
                </c:pt>
                <c:pt idx="36372">
                  <c:v>1.1172639779846508E-5</c:v>
                </c:pt>
                <c:pt idx="36373">
                  <c:v>1.0681306074091848E-5</c:v>
                </c:pt>
                <c:pt idx="36374">
                  <c:v>1.0189972368337189E-5</c:v>
                </c:pt>
                <c:pt idx="36375">
                  <c:v>9.6986386625825304E-6</c:v>
                </c:pt>
                <c:pt idx="36376">
                  <c:v>9.0421523453170519E-6</c:v>
                </c:pt>
                <c:pt idx="36377">
                  <c:v>7.6903754081950182E-6</c:v>
                </c:pt>
                <c:pt idx="36378">
                  <c:v>1.2096294657753549E-5</c:v>
                </c:pt>
                <c:pt idx="36379">
                  <c:v>1.3733048893421264E-5</c:v>
                </c:pt>
                <c:pt idx="36380">
                  <c:v>1.3390521252385434E-5</c:v>
                </c:pt>
                <c:pt idx="36381">
                  <c:v>1.3002290766075668E-5</c:v>
                </c:pt>
                <c:pt idx="36382">
                  <c:v>1.2510957060321006E-5</c:v>
                </c:pt>
                <c:pt idx="36383">
                  <c:v>1.200260195033799E-5</c:v>
                </c:pt>
                <c:pt idx="36384">
                  <c:v>1.1244587080979143E-5</c:v>
                </c:pt>
                <c:pt idx="36385">
                  <c:v>1.0486534719540497E-5</c:v>
                </c:pt>
                <c:pt idx="36386">
                  <c:v>8.2944477979026934E-6</c:v>
                </c:pt>
                <c:pt idx="36387">
                  <c:v>1.2015199289150167E-5</c:v>
                </c:pt>
                <c:pt idx="36388">
                  <c:v>1.3897339187096725E-5</c:v>
                </c:pt>
                <c:pt idx="36389">
                  <c:v>1.5244242153845E-5</c:v>
                </c:pt>
                <c:pt idx="36390">
                  <c:v>1.4831941752304826E-5</c:v>
                </c:pt>
                <c:pt idx="36391">
                  <c:v>1.4204999193920283E-5</c:v>
                </c:pt>
                <c:pt idx="36392">
                  <c:v>1.3446984324561436E-5</c:v>
                </c:pt>
                <c:pt idx="36393">
                  <c:v>1.268893196312279E-5</c:v>
                </c:pt>
                <c:pt idx="36394">
                  <c:v>1.1930917093763943E-5</c:v>
                </c:pt>
                <c:pt idx="36395">
                  <c:v>8.8984826955305696E-6</c:v>
                </c:pt>
                <c:pt idx="36396">
                  <c:v>1.1934103920546784E-5</c:v>
                </c:pt>
                <c:pt idx="36397">
                  <c:v>1.3816243818493344E-5</c:v>
                </c:pt>
                <c:pt idx="36398">
                  <c:v>1.5522320909707826E-5</c:v>
                </c:pt>
                <c:pt idx="36399">
                  <c:v>1.6082490073971872E-5</c:v>
                </c:pt>
                <c:pt idx="36400">
                  <c:v>1.5293806683338144E-5</c:v>
                </c:pt>
                <c:pt idx="36401">
                  <c:v>1.4505160784784215E-5</c:v>
                </c:pt>
                <c:pt idx="36402">
                  <c:v>1.3716477394150485E-5</c:v>
                </c:pt>
                <c:pt idx="36403">
                  <c:v>1.2927831495596555E-5</c:v>
                </c:pt>
                <c:pt idx="36404">
                  <c:v>1.1267757186294395E-5</c:v>
                </c:pt>
                <c:pt idx="36405">
                  <c:v>1.144651942277194E-5</c:v>
                </c:pt>
                <c:pt idx="36406">
                  <c:v>1.205591568781095E-5</c:v>
                </c:pt>
                <c:pt idx="36407">
                  <c:v>1.2665311952849962E-5</c:v>
                </c:pt>
                <c:pt idx="36408">
                  <c:v>1.3438361146207865E-5</c:v>
                </c:pt>
                <c:pt idx="36409">
                  <c:v>1.5117893844925259E-5</c:v>
                </c:pt>
                <c:pt idx="36410">
                  <c:v>1.4729663358615492E-5</c:v>
                </c:pt>
                <c:pt idx="36411">
                  <c:v>1.3940979967981763E-5</c:v>
                </c:pt>
                <c:pt idx="36412">
                  <c:v>1.2570756927599045E-5</c:v>
                </c:pt>
                <c:pt idx="36413">
                  <c:v>1.0447055559513052E-5</c:v>
                </c:pt>
                <c:pt idx="36414">
                  <c:v>8.5895104659140763E-6</c:v>
                </c:pt>
                <c:pt idx="36415">
                  <c:v>9.1989067309530863E-6</c:v>
                </c:pt>
                <c:pt idx="36416">
                  <c:v>9.808265503912299E-6</c:v>
                </c:pt>
                <c:pt idx="36417">
                  <c:v>1.0417661768951309E-5</c:v>
                </c:pt>
                <c:pt idx="36418">
                  <c:v>1.1887426281198096E-5</c:v>
                </c:pt>
                <c:pt idx="36419">
                  <c:v>1.3566958979915492E-5</c:v>
                </c:pt>
                <c:pt idx="36420">
                  <c:v>1.4123866333237102E-5</c:v>
                </c:pt>
                <c:pt idx="36421">
                  <c:v>1.2000164965151111E-5</c:v>
                </c:pt>
                <c:pt idx="36422">
                  <c:v>9.8764261049853228E-6</c:v>
                </c:pt>
                <c:pt idx="36423">
                  <c:v>5.7324640169764135E-6</c:v>
                </c:pt>
                <c:pt idx="36424">
                  <c:v>6.3418602820154235E-6</c:v>
                </c:pt>
                <c:pt idx="36425">
                  <c:v>6.9512565470544353E-6</c:v>
                </c:pt>
                <c:pt idx="36426">
                  <c:v>7.5606528120934453E-6</c:v>
                </c:pt>
                <c:pt idx="36427">
                  <c:v>8.6569212253911364E-6</c:v>
                </c:pt>
                <c:pt idx="36428">
                  <c:v>1.0336453924108532E-5</c:v>
                </c:pt>
                <c:pt idx="36429">
                  <c:v>1.2015986622825928E-5</c:v>
                </c:pt>
                <c:pt idx="36430">
                  <c:v>1.1429573002703178E-5</c:v>
                </c:pt>
                <c:pt idx="36431">
                  <c:v>9.3058341425373877E-6</c:v>
                </c:pt>
                <c:pt idx="36432">
                  <c:v>2.8754513109105702E-6</c:v>
                </c:pt>
                <c:pt idx="36433">
                  <c:v>3.4848400775336207E-6</c:v>
                </c:pt>
                <c:pt idx="36434">
                  <c:v>4.0942100981167725E-6</c:v>
                </c:pt>
                <c:pt idx="36435">
                  <c:v>4.7036063631557834E-6</c:v>
                </c:pt>
                <c:pt idx="36436">
                  <c:v>5.426453661663973E-6</c:v>
                </c:pt>
                <c:pt idx="36437">
                  <c:v>7.1059863603813688E-6</c:v>
                </c:pt>
                <c:pt idx="36438">
                  <c:v>8.7855190590987655E-6</c:v>
                </c:pt>
                <c:pt idx="36439">
                  <c:v>9.8621041305024315E-6</c:v>
                </c:pt>
                <c:pt idx="36440">
                  <c:v>8.7352421800894559E-6</c:v>
                </c:pt>
                <c:pt idx="36441">
                  <c:v>1.8423195599929516E-8</c:v>
                </c:pt>
                <c:pt idx="36442">
                  <c:v>6.2780862542787837E-7</c:v>
                </c:pt>
                <c:pt idx="36443">
                  <c:v>1.2371973920509292E-6</c:v>
                </c:pt>
                <c:pt idx="36444">
                  <c:v>1.8465861586739803E-6</c:v>
                </c:pt>
                <c:pt idx="36445">
                  <c:v>2.455971176089051E-6</c:v>
                </c:pt>
                <c:pt idx="36446">
                  <c:v>3.8755187966542072E-6</c:v>
                </c:pt>
                <c:pt idx="36447">
                  <c:v>5.5550514953716021E-6</c:v>
                </c:pt>
                <c:pt idx="36448">
                  <c:v>6.9773885266737397E-6</c:v>
                </c:pt>
                <c:pt idx="36449">
                  <c:v>7.5949955571885436E-6</c:v>
                </c:pt>
                <c:pt idx="36450">
                  <c:v>1.0295025175931585E-5</c:v>
                </c:pt>
                <c:pt idx="36451">
                  <c:v>9.9525350269755522E-6</c:v>
                </c:pt>
                <c:pt idx="36452">
                  <c:v>9.610044878019518E-6</c:v>
                </c:pt>
                <c:pt idx="36453">
                  <c:v>9.1888963456469815E-6</c:v>
                </c:pt>
                <c:pt idx="36454">
                  <c:v>8.697562639892323E-6</c:v>
                </c:pt>
                <c:pt idx="36455">
                  <c:v>8.2062289341376628E-6</c:v>
                </c:pt>
                <c:pt idx="36456">
                  <c:v>7.7148952283830042E-6</c:v>
                </c:pt>
                <c:pt idx="36457">
                  <c:v>6.9882987218949991E-6</c:v>
                </c:pt>
                <c:pt idx="36458">
                  <c:v>6.2302463604563531E-6</c:v>
                </c:pt>
                <c:pt idx="36459">
                  <c:v>1.1233789361997278E-5</c:v>
                </c:pt>
                <c:pt idx="36460">
                  <c:v>1.1806218436355319E-5</c:v>
                </c:pt>
                <c:pt idx="36461">
                  <c:v>1.1463728287399287E-5</c:v>
                </c:pt>
                <c:pt idx="36462">
                  <c:v>1.1018547331876142E-5</c:v>
                </c:pt>
                <c:pt idx="36463">
                  <c:v>1.0527213626121481E-5</c:v>
                </c:pt>
                <c:pt idx="36464">
                  <c:v>9.9487483269159385E-6</c:v>
                </c:pt>
                <c:pt idx="36465">
                  <c:v>9.1906959654772925E-6</c:v>
                </c:pt>
                <c:pt idx="36466">
                  <c:v>8.4326810961184455E-6</c:v>
                </c:pt>
                <c:pt idx="36467">
                  <c:v>7.6746287346797977E-6</c:v>
                </c:pt>
                <c:pt idx="36468">
                  <c:v>1.1152693993393896E-5</c:v>
                </c:pt>
                <c:pt idx="36469">
                  <c:v>1.3034871383420253E-5</c:v>
                </c:pt>
                <c:pt idx="36470">
                  <c:v>1.3317411696779056E-5</c:v>
                </c:pt>
                <c:pt idx="36471">
                  <c:v>1.2848198318105302E-5</c:v>
                </c:pt>
                <c:pt idx="36472">
                  <c:v>1.2151145570498233E-5</c:v>
                </c:pt>
                <c:pt idx="36473">
                  <c:v>1.1393093209059587E-5</c:v>
                </c:pt>
                <c:pt idx="36474">
                  <c:v>1.0635078339700738E-5</c:v>
                </c:pt>
                <c:pt idx="36475">
                  <c:v>9.8770259782620919E-6</c:v>
                </c:pt>
                <c:pt idx="36476">
                  <c:v>9.1190111089032449E-6</c:v>
                </c:pt>
                <c:pt idx="36477">
                  <c:v>1.1071598624790513E-5</c:v>
                </c:pt>
                <c:pt idx="36478">
                  <c:v>1.295377601481687E-5</c:v>
                </c:pt>
                <c:pt idx="36479">
                  <c:v>1.441240537936361E-5</c:v>
                </c:pt>
                <c:pt idx="36480">
                  <c:v>1.4130015034324001E-5</c:v>
                </c:pt>
                <c:pt idx="36481">
                  <c:v>1.3341331643690271E-5</c:v>
                </c:pt>
                <c:pt idx="36482">
                  <c:v>1.2552685745136339E-5</c:v>
                </c:pt>
                <c:pt idx="36483">
                  <c:v>1.1764002354502613E-5</c:v>
                </c:pt>
                <c:pt idx="36484">
                  <c:v>1.0975318963868883E-5</c:v>
                </c:pt>
                <c:pt idx="36485">
                  <c:v>1.0186673065314953E-5</c:v>
                </c:pt>
                <c:pt idx="36486">
                  <c:v>1.0336603892427725E-5</c:v>
                </c:pt>
                <c:pt idx="36487">
                  <c:v>1.0946000157466735E-5</c:v>
                </c:pt>
                <c:pt idx="36488">
                  <c:v>1.1555396422505747E-5</c:v>
                </c:pt>
                <c:pt idx="36489">
                  <c:v>1.2788548419146455E-5</c:v>
                </c:pt>
                <c:pt idx="36490">
                  <c:v>1.3565834217521548E-5</c:v>
                </c:pt>
                <c:pt idx="36491">
                  <c:v>1.277718831896762E-5</c:v>
                </c:pt>
                <c:pt idx="36492">
                  <c:v>1.1988504928333888E-5</c:v>
                </c:pt>
                <c:pt idx="36493">
                  <c:v>1.1199859029779958E-5</c:v>
                </c:pt>
                <c:pt idx="36494">
                  <c:v>1.0164140325356267E-5</c:v>
                </c:pt>
                <c:pt idx="36495">
                  <c:v>7.4795949355698612E-6</c:v>
                </c:pt>
                <c:pt idx="36496">
                  <c:v>8.0889912006088712E-6</c:v>
                </c:pt>
                <c:pt idx="36497">
                  <c:v>8.6983499735680839E-6</c:v>
                </c:pt>
                <c:pt idx="36498">
                  <c:v>9.5580808554192929E-6</c:v>
                </c:pt>
                <c:pt idx="36499">
                  <c:v>1.1237613554136689E-5</c:v>
                </c:pt>
                <c:pt idx="36500">
                  <c:v>1.2917146252854086E-5</c:v>
                </c:pt>
                <c:pt idx="36501">
                  <c:v>1.2213044994244966E-5</c:v>
                </c:pt>
                <c:pt idx="36502">
                  <c:v>1.1424361603611237E-5</c:v>
                </c:pt>
                <c:pt idx="36503">
                  <c:v>9.5935483629083357E-6</c:v>
                </c:pt>
                <c:pt idx="36504">
                  <c:v>4.6225484866321984E-6</c:v>
                </c:pt>
                <c:pt idx="36505">
                  <c:v>5.2319447516712093E-6</c:v>
                </c:pt>
                <c:pt idx="36506">
                  <c:v>5.8413410167102202E-6</c:v>
                </c:pt>
                <c:pt idx="36507">
                  <c:v>6.4507372817492302E-6</c:v>
                </c:pt>
                <c:pt idx="36508">
                  <c:v>8.0071459904095262E-6</c:v>
                </c:pt>
                <c:pt idx="36509">
                  <c:v>9.6866411970471247E-6</c:v>
                </c:pt>
                <c:pt idx="36510">
                  <c:v>1.1366173895764519E-5</c:v>
                </c:pt>
                <c:pt idx="36511">
                  <c:v>1.1146657768546393E-5</c:v>
                </c:pt>
                <c:pt idx="36512">
                  <c:v>9.0229564004604023E-6</c:v>
                </c:pt>
                <c:pt idx="36513">
                  <c:v>1.7655357805663553E-6</c:v>
                </c:pt>
                <c:pt idx="36514">
                  <c:v>2.374924547189406E-6</c:v>
                </c:pt>
                <c:pt idx="36515">
                  <c:v>2.9843095646044774E-6</c:v>
                </c:pt>
                <c:pt idx="36516">
                  <c:v>3.5936983312275279E-6</c:v>
                </c:pt>
                <c:pt idx="36517">
                  <c:v>4.7766409346025646E-6</c:v>
                </c:pt>
                <c:pt idx="36518">
                  <c:v>6.4561736333199604E-6</c:v>
                </c:pt>
                <c:pt idx="36519">
                  <c:v>8.1357063320373563E-6</c:v>
                </c:pt>
                <c:pt idx="36520">
                  <c:v>9.6684950304248224E-6</c:v>
                </c:pt>
                <c:pt idx="36521">
                  <c:v>8.4523269459326715E-6</c:v>
                </c:pt>
                <c:pt idx="36522">
                  <c:v>-9.4326323564147062E-7</c:v>
                </c:pt>
                <c:pt idx="36523">
                  <c:v>-4.8210315570835663E-7</c:v>
                </c:pt>
                <c:pt idx="36524">
                  <c:v>1.2728223662751244E-7</c:v>
                </c:pt>
                <c:pt idx="36525">
                  <c:v>7.3667062832976533E-7</c:v>
                </c:pt>
                <c:pt idx="36526">
                  <c:v>1.5461771200833825E-6</c:v>
                </c:pt>
                <c:pt idx="36527">
                  <c:v>3.2257098188007783E-6</c:v>
                </c:pt>
                <c:pt idx="36528">
                  <c:v>4.9052387683101946E-6</c:v>
                </c:pt>
                <c:pt idx="36529">
                  <c:v>6.5847714670275895E-6</c:v>
                </c:pt>
                <c:pt idx="36530">
                  <c:v>7.4013864571109354E-6</c:v>
                </c:pt>
                <c:pt idx="36531">
                  <c:v>8.36819471886564E-6</c:v>
                </c:pt>
                <c:pt idx="36532">
                  <c:v>8.0257045699096075E-6</c:v>
                </c:pt>
                <c:pt idx="36533">
                  <c:v>7.6832144209535734E-6</c:v>
                </c:pt>
                <c:pt idx="36534">
                  <c:v>7.205152911447457E-6</c:v>
                </c:pt>
                <c:pt idx="36535">
                  <c:v>6.7138192056927968E-6</c:v>
                </c:pt>
                <c:pt idx="36536">
                  <c:v>6.2224854999381391E-6</c:v>
                </c:pt>
                <c:pt idx="36537">
                  <c:v>5.6924599678317951E-6</c:v>
                </c:pt>
                <c:pt idx="36538">
                  <c:v>4.9344076063931491E-6</c:v>
                </c:pt>
                <c:pt idx="36539">
                  <c:v>4.1763927370343012E-6</c:v>
                </c:pt>
                <c:pt idx="36540">
                  <c:v>1.0221878128245407E-5</c:v>
                </c:pt>
                <c:pt idx="36541">
                  <c:v>9.8793879792893748E-6</c:v>
                </c:pt>
                <c:pt idx="36542">
                  <c:v>9.5261376034312756E-6</c:v>
                </c:pt>
                <c:pt idx="36543">
                  <c:v>9.0348038976766154E-6</c:v>
                </c:pt>
                <c:pt idx="36544">
                  <c:v>8.5434701919219568E-6</c:v>
                </c:pt>
                <c:pt idx="36545">
                  <c:v>7.8948572114140893E-6</c:v>
                </c:pt>
                <c:pt idx="36546">
                  <c:v>7.1368423420552406E-6</c:v>
                </c:pt>
                <c:pt idx="36547">
                  <c:v>6.3787899806165946E-6</c:v>
                </c:pt>
                <c:pt idx="36548">
                  <c:v>5.6207751112577467E-6</c:v>
                </c:pt>
                <c:pt idx="36549">
                  <c:v>1.0290226189717423E-5</c:v>
                </c:pt>
                <c:pt idx="36550">
                  <c:v>1.1733071388669144E-5</c:v>
                </c:pt>
                <c:pt idx="36551">
                  <c:v>1.1355788589660434E-5</c:v>
                </c:pt>
                <c:pt idx="36552">
                  <c:v>1.0855306816435028E-5</c:v>
                </c:pt>
                <c:pt idx="36553">
                  <c:v>1.0097254454996382E-5</c:v>
                </c:pt>
                <c:pt idx="36554">
                  <c:v>9.3392395856375348E-6</c:v>
                </c:pt>
                <c:pt idx="36555">
                  <c:v>8.5811872241988888E-6</c:v>
                </c:pt>
                <c:pt idx="36556">
                  <c:v>7.8231723548400401E-6</c:v>
                </c:pt>
                <c:pt idx="36557">
                  <c:v>7.065119993401394E-6</c:v>
                </c:pt>
                <c:pt idx="36558">
                  <c:v>1.020913082111404E-5</c:v>
                </c:pt>
                <c:pt idx="36559">
                  <c:v>1.2091270719060598E-5</c:v>
                </c:pt>
                <c:pt idx="36560">
                  <c:v>1.2966185893230053E-5</c:v>
                </c:pt>
                <c:pt idx="36561">
                  <c:v>1.2177539994676124E-5</c:v>
                </c:pt>
                <c:pt idx="36562">
                  <c:v>1.1388856604042397E-5</c:v>
                </c:pt>
                <c:pt idx="36563">
                  <c:v>1.0600173213408667E-5</c:v>
                </c:pt>
                <c:pt idx="36564">
                  <c:v>9.8115273148547365E-6</c:v>
                </c:pt>
                <c:pt idx="36565">
                  <c:v>9.0228439242210086E-6</c:v>
                </c:pt>
                <c:pt idx="36566">
                  <c:v>8.2341980256670781E-6</c:v>
                </c:pt>
                <c:pt idx="36567">
                  <c:v>9.2266883620835099E-6</c:v>
                </c:pt>
                <c:pt idx="36568">
                  <c:v>9.8360846271225199E-6</c:v>
                </c:pt>
                <c:pt idx="36569">
                  <c:v>1.045920299336765E-5</c:v>
                </c:pt>
                <c:pt idx="36570">
                  <c:v>1.2138735692085048E-5</c:v>
                </c:pt>
                <c:pt idx="36571">
                  <c:v>1.1613359177873674E-5</c:v>
                </c:pt>
                <c:pt idx="36572">
                  <c:v>1.0824713279319743E-5</c:v>
                </c:pt>
                <c:pt idx="36573">
                  <c:v>1.0036029888686016E-5</c:v>
                </c:pt>
                <c:pt idx="36574">
                  <c:v>9.247383990132085E-6</c:v>
                </c:pt>
                <c:pt idx="36575">
                  <c:v>8.4587005994983554E-6</c:v>
                </c:pt>
                <c:pt idx="36576">
                  <c:v>6.3696794052256461E-6</c:v>
                </c:pt>
                <c:pt idx="36577">
                  <c:v>6.9790756702646561E-6</c:v>
                </c:pt>
                <c:pt idx="36578">
                  <c:v>7.5884344432238697E-6</c:v>
                </c:pt>
                <c:pt idx="36579">
                  <c:v>8.9082681283578853E-6</c:v>
                </c:pt>
                <c:pt idx="36580">
                  <c:v>1.0587800827075281E-5</c:v>
                </c:pt>
                <c:pt idx="36581">
                  <c:v>1.1049215853151022E-5</c:v>
                </c:pt>
                <c:pt idx="36582">
                  <c:v>1.0260569954597092E-5</c:v>
                </c:pt>
                <c:pt idx="36583">
                  <c:v>9.4718865639633623E-6</c:v>
                </c:pt>
                <c:pt idx="36584">
                  <c:v>8.6832031733296344E-6</c:v>
                </c:pt>
                <c:pt idx="36585">
                  <c:v>3.5126517023278833E-6</c:v>
                </c:pt>
                <c:pt idx="36586">
                  <c:v>4.1220292213269951E-6</c:v>
                </c:pt>
                <c:pt idx="36587">
                  <c:v>4.7314254863660051E-6</c:v>
                </c:pt>
                <c:pt idx="36588">
                  <c:v>5.6778005646307219E-6</c:v>
                </c:pt>
                <c:pt idx="36589">
                  <c:v>7.3573332633481177E-6</c:v>
                </c:pt>
                <c:pt idx="36590">
                  <c:v>9.0368659620655144E-6</c:v>
                </c:pt>
                <c:pt idx="36591">
                  <c:v>1.0485072528428369E-5</c:v>
                </c:pt>
                <c:pt idx="36592">
                  <c:v>9.6963891377946413E-6</c:v>
                </c:pt>
                <c:pt idx="36593">
                  <c:v>8.7400411663036179E-6</c:v>
                </c:pt>
                <c:pt idx="36594">
                  <c:v>6.5562399943012041E-7</c:v>
                </c:pt>
                <c:pt idx="36595">
                  <c:v>1.2650090168451916E-6</c:v>
                </c:pt>
                <c:pt idx="36596">
                  <c:v>1.8743977834682425E-6</c:v>
                </c:pt>
                <c:pt idx="36597">
                  <c:v>2.4837828008833132E-6</c:v>
                </c:pt>
                <c:pt idx="36598">
                  <c:v>4.126828207541157E-6</c:v>
                </c:pt>
                <c:pt idx="36599">
                  <c:v>5.8063609062585529E-6</c:v>
                </c:pt>
                <c:pt idx="36600">
                  <c:v>7.4858936049759487E-6</c:v>
                </c:pt>
                <c:pt idx="36601">
                  <c:v>9.1654263036933445E-6</c:v>
                </c:pt>
                <c:pt idx="36602">
                  <c:v>8.1694492038556862E-6</c:v>
                </c:pt>
                <c:pt idx="36603">
                  <c:v>-8.3915522845798834E-7</c:v>
                </c:pt>
                <c:pt idx="36604">
                  <c:v>-1.0753778264341657E-6</c:v>
                </c:pt>
                <c:pt idx="36605">
                  <c:v>-9.8263366863750037E-7</c:v>
                </c:pt>
                <c:pt idx="36606">
                  <c:v>-3.7324490201444945E-7</c:v>
                </c:pt>
                <c:pt idx="36607">
                  <c:v>8.9636814222995394E-7</c:v>
                </c:pt>
                <c:pt idx="36608">
                  <c:v>2.5759008409473499E-6</c:v>
                </c:pt>
                <c:pt idx="36609">
                  <c:v>4.2554260412487861E-6</c:v>
                </c:pt>
                <c:pt idx="36610">
                  <c:v>5.934958739966182E-6</c:v>
                </c:pt>
                <c:pt idx="36611">
                  <c:v>7.2077773570333263E-6</c:v>
                </c:pt>
                <c:pt idx="36612">
                  <c:v>6.4413642617996945E-6</c:v>
                </c:pt>
                <c:pt idx="36613">
                  <c:v>6.0988741128436612E-6</c:v>
                </c:pt>
                <c:pt idx="36614">
                  <c:v>5.7127431830025902E-6</c:v>
                </c:pt>
                <c:pt idx="36615">
                  <c:v>5.2214094772479317E-6</c:v>
                </c:pt>
                <c:pt idx="36616">
                  <c:v>4.7300757714932715E-6</c:v>
                </c:pt>
                <c:pt idx="36617">
                  <c:v>4.2387420657386129E-6</c:v>
                </c:pt>
                <c:pt idx="36618">
                  <c:v>3.6385800999538846E-6</c:v>
                </c:pt>
                <c:pt idx="36619">
                  <c:v>2.8805502337631176E-6</c:v>
                </c:pt>
                <c:pt idx="36620">
                  <c:v>2.1225166183643706E-6</c:v>
                </c:pt>
                <c:pt idx="36621">
                  <c:v>8.2950476711794643E-6</c:v>
                </c:pt>
                <c:pt idx="36622">
                  <c:v>7.9525575222234301E-6</c:v>
                </c:pt>
                <c:pt idx="36623">
                  <c:v>7.5423941692317502E-6</c:v>
                </c:pt>
                <c:pt idx="36624">
                  <c:v>7.05106046347709E-6</c:v>
                </c:pt>
                <c:pt idx="36625">
                  <c:v>6.5597267577224315E-6</c:v>
                </c:pt>
                <c:pt idx="36626">
                  <c:v>5.8410035879920366E-6</c:v>
                </c:pt>
                <c:pt idx="36627">
                  <c:v>5.0829512265533905E-6</c:v>
                </c:pt>
                <c:pt idx="36628">
                  <c:v>4.3249363571945427E-6</c:v>
                </c:pt>
                <c:pt idx="36629">
                  <c:v>3.5668914941718557E-6</c:v>
                </c:pt>
                <c:pt idx="36630">
                  <c:v>9.4277208939611518E-6</c:v>
                </c:pt>
                <c:pt idx="36631">
                  <c:v>9.806240931603199E-6</c:v>
                </c:pt>
                <c:pt idx="36632">
                  <c:v>9.3720451554609077E-6</c:v>
                </c:pt>
                <c:pt idx="36633">
                  <c:v>8.8014157009331786E-6</c:v>
                </c:pt>
                <c:pt idx="36634">
                  <c:v>8.0434008315743299E-6</c:v>
                </c:pt>
                <c:pt idx="36635">
                  <c:v>7.2853484701356839E-6</c:v>
                </c:pt>
                <c:pt idx="36636">
                  <c:v>6.527333600776836E-6</c:v>
                </c:pt>
                <c:pt idx="36637">
                  <c:v>5.76928123933819E-6</c:v>
                </c:pt>
                <c:pt idx="36638">
                  <c:v>5.0112663699793413E-6</c:v>
                </c:pt>
                <c:pt idx="36639">
                  <c:v>9.346663017437566E-6</c:v>
                </c:pt>
                <c:pt idx="36640">
                  <c:v>1.1228802915384126E-5</c:v>
                </c:pt>
                <c:pt idx="36641">
                  <c:v>1.1003812944515471E-5</c:v>
                </c:pt>
                <c:pt idx="36642">
                  <c:v>1.022506495502825E-5</c:v>
                </c:pt>
                <c:pt idx="36643">
                  <c:v>9.4363815643945221E-6</c:v>
                </c:pt>
                <c:pt idx="36644">
                  <c:v>8.6476981737607926E-6</c:v>
                </c:pt>
                <c:pt idx="36645">
                  <c:v>7.859052275206862E-6</c:v>
                </c:pt>
                <c:pt idx="36646">
                  <c:v>7.0703688845731341E-6</c:v>
                </c:pt>
                <c:pt idx="36647">
                  <c:v>6.2817229860192036E-6</c:v>
                </c:pt>
                <c:pt idx="36648">
                  <c:v>8.1168103238190938E-6</c:v>
                </c:pt>
                <c:pt idx="36649">
                  <c:v>8.7261690967783048E-6</c:v>
                </c:pt>
                <c:pt idx="36650">
                  <c:v>9.8093902663062427E-6</c:v>
                </c:pt>
                <c:pt idx="36651">
                  <c:v>1.0449567528859529E-5</c:v>
                </c:pt>
                <c:pt idx="36652">
                  <c:v>9.6608841382257995E-6</c:v>
                </c:pt>
                <c:pt idx="36653">
                  <c:v>8.8722382396718689E-6</c:v>
                </c:pt>
                <c:pt idx="36654">
                  <c:v>8.083554849038141E-6</c:v>
                </c:pt>
                <c:pt idx="36655">
                  <c:v>7.2948714584044123E-6</c:v>
                </c:pt>
                <c:pt idx="36656">
                  <c:v>6.5062255598504818E-6</c:v>
                </c:pt>
                <c:pt idx="36657">
                  <c:v>5.259763874881431E-6</c:v>
                </c:pt>
                <c:pt idx="36658">
                  <c:v>5.8691601399204419E-6</c:v>
                </c:pt>
                <c:pt idx="36659">
                  <c:v>6.5789227025790802E-6</c:v>
                </c:pt>
                <c:pt idx="36660">
                  <c:v>8.258455401296476E-6</c:v>
                </c:pt>
                <c:pt idx="36661">
                  <c:v>9.8854242041368775E-6</c:v>
                </c:pt>
                <c:pt idx="36662">
                  <c:v>9.096740813503148E-6</c:v>
                </c:pt>
                <c:pt idx="36663">
                  <c:v>8.3080574228694201E-6</c:v>
                </c:pt>
                <c:pt idx="36664">
                  <c:v>7.5194115243154887E-6</c:v>
                </c:pt>
                <c:pt idx="36665">
                  <c:v>6.73072813368176E-6</c:v>
                </c:pt>
                <c:pt idx="36666">
                  <c:v>2.4027361719836682E-6</c:v>
                </c:pt>
                <c:pt idx="36667">
                  <c:v>3.0121211893987395E-6</c:v>
                </c:pt>
                <c:pt idx="36668">
                  <c:v>3.6215099560217904E-6</c:v>
                </c:pt>
                <c:pt idx="36669">
                  <c:v>5.0279878375693135E-6</c:v>
                </c:pt>
                <c:pt idx="36670">
                  <c:v>6.7075205362867093E-6</c:v>
                </c:pt>
                <c:pt idx="36671">
                  <c:v>8.3870532350041052E-6</c:v>
                </c:pt>
                <c:pt idx="36672">
                  <c:v>8.5325974887804964E-6</c:v>
                </c:pt>
                <c:pt idx="36673">
                  <c:v>7.7439140981467669E-6</c:v>
                </c:pt>
                <c:pt idx="36674">
                  <c:v>6.9552681995928363E-6</c:v>
                </c:pt>
                <c:pt idx="36675">
                  <c:v>-4.5429153091409442E-7</c:v>
                </c:pt>
                <c:pt idx="36676">
                  <c:v>1.5509498618416858E-7</c:v>
                </c:pt>
                <c:pt idx="36677">
                  <c:v>7.6448225312402759E-7</c:v>
                </c:pt>
                <c:pt idx="36678">
                  <c:v>1.7975052770102317E-6</c:v>
                </c:pt>
                <c:pt idx="36679">
                  <c:v>3.4770379757276277E-6</c:v>
                </c:pt>
                <c:pt idx="36680">
                  <c:v>5.1565856712769426E-6</c:v>
                </c:pt>
                <c:pt idx="36681">
                  <c:v>6.8361183699943384E-6</c:v>
                </c:pt>
                <c:pt idx="36682">
                  <c:v>7.9684166719780442E-6</c:v>
                </c:pt>
                <c:pt idx="36683">
                  <c:v>7.1797707734241137E-6</c:v>
                </c:pt>
                <c:pt idx="36684">
                  <c:v>-7.3505097048248562E-7</c:v>
                </c:pt>
                <c:pt idx="36685">
                  <c:v>-9.7127356845866301E-7</c:v>
                </c:pt>
                <c:pt idx="36686">
                  <c:v>-1.2074924172268608E-6</c:v>
                </c:pt>
                <c:pt idx="36687">
                  <c:v>-1.4261537250255884E-6</c:v>
                </c:pt>
                <c:pt idx="36688">
                  <c:v>2.4656178882211136E-7</c:v>
                </c:pt>
                <c:pt idx="36689">
                  <c:v>1.9260918630939214E-6</c:v>
                </c:pt>
                <c:pt idx="36690">
                  <c:v>3.6056245618113173E-6</c:v>
                </c:pt>
                <c:pt idx="36691">
                  <c:v>5.2851460129047735E-6</c:v>
                </c:pt>
                <c:pt idx="36692">
                  <c:v>6.9646787116221694E-6</c:v>
                </c:pt>
                <c:pt idx="36693">
                  <c:v>4.514571296813548E-6</c:v>
                </c:pt>
                <c:pt idx="36694">
                  <c:v>4.1720811478575156E-6</c:v>
                </c:pt>
                <c:pt idx="36695">
                  <c:v>3.7290334916748835E-6</c:v>
                </c:pt>
                <c:pt idx="36696">
                  <c:v>3.2376997859202245E-6</c:v>
                </c:pt>
                <c:pt idx="36697">
                  <c:v>2.7463698293735447E-6</c:v>
                </c:pt>
                <c:pt idx="36698">
                  <c:v>2.2550398728268653E-6</c:v>
                </c:pt>
                <c:pt idx="36699">
                  <c:v>1.5847377241557722E-6</c:v>
                </c:pt>
                <c:pt idx="36700">
                  <c:v>8.2670785796500492E-7</c:v>
                </c:pt>
                <c:pt idx="36701">
                  <c:v>6.8674242566257871E-8</c:v>
                </c:pt>
                <c:pt idx="36702">
                  <c:v>6.3682547061933169E-6</c:v>
                </c:pt>
                <c:pt idx="36703">
                  <c:v>6.0257645572372836E-6</c:v>
                </c:pt>
                <c:pt idx="36704">
                  <c:v>5.5586882271120222E-6</c:v>
                </c:pt>
                <c:pt idx="36705">
                  <c:v>5.0673545213573637E-6</c:v>
                </c:pt>
                <c:pt idx="36706">
                  <c:v>4.5451648339288325E-6</c:v>
                </c:pt>
                <c:pt idx="36707">
                  <c:v>3.7871499645699847E-6</c:v>
                </c:pt>
                <c:pt idx="36708">
                  <c:v>3.0291125999632577E-6</c:v>
                </c:pt>
                <c:pt idx="36709">
                  <c:v>2.2710789845645108E-6</c:v>
                </c:pt>
                <c:pt idx="36710">
                  <c:v>1.5130491183737438E-6</c:v>
                </c:pt>
                <c:pt idx="36711">
                  <c:v>8.2219381155730859E-6</c:v>
                </c:pt>
                <c:pt idx="36712">
                  <c:v>7.8794479666170534E-6</c:v>
                </c:pt>
                <c:pt idx="36713">
                  <c:v>7.3883392133411814E-6</c:v>
                </c:pt>
                <c:pt idx="36714">
                  <c:v>6.7475995695909232E-6</c:v>
                </c:pt>
                <c:pt idx="36715">
                  <c:v>5.989547208152278E-6</c:v>
                </c:pt>
                <c:pt idx="36716">
                  <c:v>5.2315323387934293E-6</c:v>
                </c:pt>
                <c:pt idx="36717">
                  <c:v>4.4734799773547841E-6</c:v>
                </c:pt>
                <c:pt idx="36718">
                  <c:v>3.7154538603719963E-6</c:v>
                </c:pt>
                <c:pt idx="36719">
                  <c:v>2.9574202449732493E-6</c:v>
                </c:pt>
                <c:pt idx="36720">
                  <c:v>8.4841577216812951E-6</c:v>
                </c:pt>
                <c:pt idx="36721">
                  <c:v>9.7080116825320653E-6</c:v>
                </c:pt>
                <c:pt idx="36722">
                  <c:v>8.9499968131732166E-6</c:v>
                </c:pt>
                <c:pt idx="36723">
                  <c:v>8.1919444517345705E-6</c:v>
                </c:pt>
                <c:pt idx="36724">
                  <c:v>7.4339295823757227E-6</c:v>
                </c:pt>
                <c:pt idx="36725">
                  <c:v>6.6758772209370775E-6</c:v>
                </c:pt>
                <c:pt idx="36726">
                  <c:v>5.9065772355589884E-6</c:v>
                </c:pt>
                <c:pt idx="36727">
                  <c:v>5.1179313370050579E-6</c:v>
                </c:pt>
                <c:pt idx="36728">
                  <c:v>4.3292479463713291E-6</c:v>
                </c:pt>
                <c:pt idx="36729">
                  <c:v>7.0068947934748787E-6</c:v>
                </c:pt>
                <c:pt idx="36730">
                  <c:v>7.6162910585138887E-6</c:v>
                </c:pt>
                <c:pt idx="36731">
                  <c:v>9.1596150313246325E-6</c:v>
                </c:pt>
                <c:pt idx="36732">
                  <c:v>8.4971299812914519E-6</c:v>
                </c:pt>
                <c:pt idx="36733">
                  <c:v>7.7084465906577223E-6</c:v>
                </c:pt>
                <c:pt idx="36734">
                  <c:v>6.9197632000239953E-6</c:v>
                </c:pt>
                <c:pt idx="36735">
                  <c:v>6.1311173014700648E-6</c:v>
                </c:pt>
                <c:pt idx="36736">
                  <c:v>5.3424339108363352E-6</c:v>
                </c:pt>
                <c:pt idx="36737">
                  <c:v>4.5537880122824055E-6</c:v>
                </c:pt>
                <c:pt idx="36738">
                  <c:v>4.1498483445372168E-6</c:v>
                </c:pt>
                <c:pt idx="36739">
                  <c:v>4.7592446095762277E-6</c:v>
                </c:pt>
                <c:pt idx="36740">
                  <c:v>5.92914746759747E-6</c:v>
                </c:pt>
                <c:pt idx="36741">
                  <c:v>7.6086426742350676E-6</c:v>
                </c:pt>
                <c:pt idx="36742">
                  <c:v>7.9329491644890014E-6</c:v>
                </c:pt>
                <c:pt idx="36743">
                  <c:v>7.1443032659350708E-6</c:v>
                </c:pt>
                <c:pt idx="36744">
                  <c:v>6.3556198753013421E-6</c:v>
                </c:pt>
                <c:pt idx="36745">
                  <c:v>5.5669739767474124E-6</c:v>
                </c:pt>
                <c:pt idx="36746">
                  <c:v>4.7782905861136837E-6</c:v>
                </c:pt>
                <c:pt idx="36747">
                  <c:v>1.292835638471373E-6</c:v>
                </c:pt>
                <c:pt idx="36748">
                  <c:v>1.9022244050944237E-6</c:v>
                </c:pt>
                <c:pt idx="36749">
                  <c:v>2.6986536594144488E-6</c:v>
                </c:pt>
                <c:pt idx="36750">
                  <c:v>4.3781751105079051E-6</c:v>
                </c:pt>
                <c:pt idx="36751">
                  <c:v>6.0577078092253009E-6</c:v>
                </c:pt>
                <c:pt idx="36752">
                  <c:v>7.368805839766349E-6</c:v>
                </c:pt>
                <c:pt idx="36753">
                  <c:v>6.5801224491326203E-6</c:v>
                </c:pt>
                <c:pt idx="36754">
                  <c:v>5.7914765505786906E-6</c:v>
                </c:pt>
                <c:pt idx="36755">
                  <c:v>5.0027931599449619E-6</c:v>
                </c:pt>
                <c:pt idx="36756">
                  <c:v>-6.6835630972956964E-7</c:v>
                </c:pt>
                <c:pt idx="36757">
                  <c:v>-9.0457890770574724E-7</c:v>
                </c:pt>
                <c:pt idx="36758">
                  <c:v>-3.4541640578427809E-7</c:v>
                </c:pt>
                <c:pt idx="36759">
                  <c:v>1.1477075467807426E-6</c:v>
                </c:pt>
                <c:pt idx="36760">
                  <c:v>2.8272402454981384E-6</c:v>
                </c:pt>
                <c:pt idx="36761">
                  <c:v>4.5067729442155342E-6</c:v>
                </c:pt>
                <c:pt idx="36762">
                  <c:v>6.18630564293293E-6</c:v>
                </c:pt>
                <c:pt idx="36763">
                  <c:v>6.0159791244099679E-6</c:v>
                </c:pt>
                <c:pt idx="36764">
                  <c:v>5.2273332258560382E-6</c:v>
                </c:pt>
                <c:pt idx="36765">
                  <c:v>-6.3094671250698289E-7</c:v>
                </c:pt>
                <c:pt idx="36766">
                  <c:v>-8.671693104831605E-7</c:v>
                </c:pt>
                <c:pt idx="36767">
                  <c:v>-1.0419386404622023E-6</c:v>
                </c:pt>
                <c:pt idx="36768">
                  <c:v>-1.0746842229579E-6</c:v>
                </c:pt>
                <c:pt idx="36769">
                  <c:v>-4.0323856585296359E-7</c:v>
                </c:pt>
                <c:pt idx="36770">
                  <c:v>1.2762941328644323E-6</c:v>
                </c:pt>
                <c:pt idx="36771">
                  <c:v>2.9558268315818284E-6</c:v>
                </c:pt>
                <c:pt idx="36772">
                  <c:v>4.6353707779231633E-6</c:v>
                </c:pt>
                <c:pt idx="36773">
                  <c:v>5.4518357996873156E-6</c:v>
                </c:pt>
                <c:pt idx="36774">
                  <c:v>2.587767084203462E-6</c:v>
                </c:pt>
                <c:pt idx="36775">
                  <c:v>2.2366237632300175E-6</c:v>
                </c:pt>
                <c:pt idx="36776">
                  <c:v>1.7452938066833381E-6</c:v>
                </c:pt>
                <c:pt idx="36777">
                  <c:v>1.2539638501366585E-6</c:v>
                </c:pt>
                <c:pt idx="36778">
                  <c:v>7.6263014438199935E-7</c:v>
                </c:pt>
                <c:pt idx="36779">
                  <c:v>2.7130093767691576E-7</c:v>
                </c:pt>
                <c:pt idx="36780">
                  <c:v>-4.691346453061791E-7</c:v>
                </c:pt>
                <c:pt idx="36781">
                  <c:v>-6.9658784581757101E-7</c:v>
                </c:pt>
                <c:pt idx="36782">
                  <c:v>-6.0287264315413369E-7</c:v>
                </c:pt>
                <c:pt idx="36783">
                  <c:v>4.4414617412071696E-6</c:v>
                </c:pt>
                <c:pt idx="36784">
                  <c:v>4.0662784986671571E-6</c:v>
                </c:pt>
                <c:pt idx="36785">
                  <c:v>3.5749485421204769E-6</c:v>
                </c:pt>
                <c:pt idx="36786">
                  <c:v>3.083622334781777E-6</c:v>
                </c:pt>
                <c:pt idx="36787">
                  <c:v>2.4913037120908207E-6</c:v>
                </c:pt>
                <c:pt idx="36788">
                  <c:v>1.7332700966920737E-6</c:v>
                </c:pt>
                <c:pt idx="36789">
                  <c:v>9.7524023050130653E-7</c:v>
                </c:pt>
                <c:pt idx="36790">
                  <c:v>2.1720848970654948E-7</c:v>
                </c:pt>
                <c:pt idx="36791">
                  <c:v>-3.5087000371171592E-7</c:v>
                </c:pt>
                <c:pt idx="36792">
                  <c:v>6.2951451505869394E-6</c:v>
                </c:pt>
                <c:pt idx="36793">
                  <c:v>5.8959294848963154E-6</c:v>
                </c:pt>
                <c:pt idx="36794">
                  <c:v>5.404595779141656E-6</c:v>
                </c:pt>
                <c:pt idx="36795">
                  <c:v>4.6937084540890732E-6</c:v>
                </c:pt>
                <c:pt idx="36796">
                  <c:v>3.9356935847302261E-6</c:v>
                </c:pt>
                <c:pt idx="36797">
                  <c:v>3.1776449724995592E-6</c:v>
                </c:pt>
                <c:pt idx="36798">
                  <c:v>2.4196113571008127E-6</c:v>
                </c:pt>
                <c:pt idx="36799">
                  <c:v>1.6615814909100453E-6</c:v>
                </c:pt>
                <c:pt idx="36800">
                  <c:v>9.0354787551129824E-7</c:v>
                </c:pt>
                <c:pt idx="36801">
                  <c:v>7.6216899180048216E-6</c:v>
                </c:pt>
                <c:pt idx="36802">
                  <c:v>7.6541580591100134E-6</c:v>
                </c:pt>
                <c:pt idx="36803">
                  <c:v>6.8961056976713665E-6</c:v>
                </c:pt>
                <c:pt idx="36804">
                  <c:v>6.1380908283125195E-6</c:v>
                </c:pt>
                <c:pt idx="36805">
                  <c:v>5.3800384668738726E-6</c:v>
                </c:pt>
                <c:pt idx="36806">
                  <c:v>4.6220235975150247E-6</c:v>
                </c:pt>
                <c:pt idx="36807">
                  <c:v>3.8639712360763795E-6</c:v>
                </c:pt>
                <c:pt idx="36808">
                  <c:v>3.1059526175095513E-6</c:v>
                </c:pt>
                <c:pt idx="36809">
                  <c:v>2.3479227513187839E-6</c:v>
                </c:pt>
                <c:pt idx="36810">
                  <c:v>5.8969792631306636E-6</c:v>
                </c:pt>
                <c:pt idx="36811">
                  <c:v>6.8302696055458283E-6</c:v>
                </c:pt>
                <c:pt idx="36812">
                  <c:v>7.333300840197508E-6</c:v>
                </c:pt>
                <c:pt idx="36813">
                  <c:v>6.5446174495637793E-6</c:v>
                </c:pt>
                <c:pt idx="36814">
                  <c:v>5.7559715510098487E-6</c:v>
                </c:pt>
                <c:pt idx="36815">
                  <c:v>4.9672881603761209E-6</c:v>
                </c:pt>
                <c:pt idx="36816">
                  <c:v>4.1786422618221903E-6</c:v>
                </c:pt>
                <c:pt idx="36817">
                  <c:v>3.3899626203964411E-6</c:v>
                </c:pt>
                <c:pt idx="36818">
                  <c:v>2.6012904773866524E-6</c:v>
                </c:pt>
                <c:pt idx="36819">
                  <c:v>3.0399515602329008E-6</c:v>
                </c:pt>
                <c:pt idx="36820">
                  <c:v>3.6493403268559517E-6</c:v>
                </c:pt>
                <c:pt idx="36821">
                  <c:v>5.2793347405360624E-6</c:v>
                </c:pt>
                <c:pt idx="36822">
                  <c:v>6.7691575154748556E-6</c:v>
                </c:pt>
                <c:pt idx="36823">
                  <c:v>5.9804741248411269E-6</c:v>
                </c:pt>
                <c:pt idx="36824">
                  <c:v>5.1918282262871964E-6</c:v>
                </c:pt>
                <c:pt idx="36825">
                  <c:v>4.4031448356534676E-6</c:v>
                </c:pt>
                <c:pt idx="36826">
                  <c:v>3.6144764418516584E-6</c:v>
                </c:pt>
                <c:pt idx="36827">
                  <c:v>2.8258080480498492E-6</c:v>
                </c:pt>
                <c:pt idx="36828">
                  <c:v>1.8292310749354198E-7</c:v>
                </c:pt>
                <c:pt idx="36829">
                  <c:v>7.9230887475020906E-7</c:v>
                </c:pt>
                <c:pt idx="36830">
                  <c:v>2.0488446815610204E-6</c:v>
                </c:pt>
                <c:pt idx="36831">
                  <c:v>3.7283773802784162E-6</c:v>
                </c:pt>
                <c:pt idx="36832">
                  <c:v>5.4078950821638925E-6</c:v>
                </c:pt>
                <c:pt idx="36833">
                  <c:v>5.4163308001184754E-6</c:v>
                </c:pt>
                <c:pt idx="36834">
                  <c:v>4.6276474094847467E-6</c:v>
                </c:pt>
                <c:pt idx="36835">
                  <c:v>3.8390015109308161E-6</c:v>
                </c:pt>
                <c:pt idx="36836">
                  <c:v>3.0503218695050674E-6</c:v>
                </c:pt>
                <c:pt idx="36837">
                  <c:v>-5.6425205175406702E-7</c:v>
                </c:pt>
                <c:pt idx="36838">
                  <c:v>-8.0047464973024452E-7</c:v>
                </c:pt>
                <c:pt idx="36839">
                  <c:v>-9.2030683518106803E-7</c:v>
                </c:pt>
                <c:pt idx="36840">
                  <c:v>4.979023181352939E-7</c:v>
                </c:pt>
                <c:pt idx="36841">
                  <c:v>2.1774312676447099E-6</c:v>
                </c:pt>
                <c:pt idx="36842">
                  <c:v>3.8569602171541258E-6</c:v>
                </c:pt>
                <c:pt idx="36843">
                  <c:v>4.852187475395823E-6</c:v>
                </c:pt>
                <c:pt idx="36844">
                  <c:v>4.0635040847620943E-6</c:v>
                </c:pt>
                <c:pt idx="36845">
                  <c:v>3.2748394401682643E-6</c:v>
                </c:pt>
                <c:pt idx="36846">
                  <c:v>-5.268387053235004E-7</c:v>
                </c:pt>
                <c:pt idx="36847">
                  <c:v>-6.5771605748285672E-7</c:v>
                </c:pt>
                <c:pt idx="36848">
                  <c:v>-6.9046163997855458E-7</c:v>
                </c:pt>
                <c:pt idx="36849">
                  <c:v>-7.2320347326627245E-7</c:v>
                </c:pt>
                <c:pt idx="36850">
                  <c:v>-7.559490557619703E-7</c:v>
                </c:pt>
                <c:pt idx="36851">
                  <c:v>6.2648515501100391E-7</c:v>
                </c:pt>
                <c:pt idx="36852">
                  <c:v>2.3060178537283999E-6</c:v>
                </c:pt>
                <c:pt idx="36853">
                  <c:v>3.9855580508617557E-6</c:v>
                </c:pt>
                <c:pt idx="36854">
                  <c:v>3.499353261623482E-6</c:v>
                </c:pt>
                <c:pt idx="36855">
                  <c:v>6.6094412555347681E-7</c:v>
                </c:pt>
                <c:pt idx="36856">
                  <c:v>2.5288370331767411E-7</c:v>
                </c:pt>
                <c:pt idx="36857">
                  <c:v>-2.3844700307060136E-7</c:v>
                </c:pt>
                <c:pt idx="36858">
                  <c:v>-7.2977958406286672E-7</c:v>
                </c:pt>
                <c:pt idx="36859">
                  <c:v>-7.3691432684845328E-7</c:v>
                </c:pt>
                <c:pt idx="36860">
                  <c:v>-7.2859858354922521E-7</c:v>
                </c:pt>
                <c:pt idx="36861">
                  <c:v>-6.3488338088578789E-7</c:v>
                </c:pt>
                <c:pt idx="36862">
                  <c:v>-5.411644290143708E-7</c:v>
                </c:pt>
                <c:pt idx="36863">
                  <c:v>-4.4744922635093332E-7</c:v>
                </c:pt>
                <c:pt idx="36864">
                  <c:v>2.514631284141225E-6</c:v>
                </c:pt>
                <c:pt idx="36865">
                  <c:v>2.0825425628835909E-6</c:v>
                </c:pt>
                <c:pt idx="36866">
                  <c:v>1.5912126063369115E-6</c:v>
                </c:pt>
                <c:pt idx="36867">
                  <c:v>1.0998789005822519E-6</c:v>
                </c:pt>
                <c:pt idx="36868">
                  <c:v>4.3743134262886968E-7</c:v>
                </c:pt>
                <c:pt idx="36869">
                  <c:v>-3.2060002324508949E-7</c:v>
                </c:pt>
                <c:pt idx="36870">
                  <c:v>-3.8288036652257216E-7</c:v>
                </c:pt>
                <c:pt idx="36871">
                  <c:v>-2.8916441401753877E-7</c:v>
                </c:pt>
                <c:pt idx="36872">
                  <c:v>-1.9544696182931358E-7</c:v>
                </c:pt>
                <c:pt idx="36873">
                  <c:v>4.3683146935209939E-6</c:v>
                </c:pt>
                <c:pt idx="36874">
                  <c:v>3.9121860506967901E-6</c:v>
                </c:pt>
                <c:pt idx="36875">
                  <c:v>3.39786970002587E-6</c:v>
                </c:pt>
                <c:pt idx="36876">
                  <c:v>2.6398360846271226E-6</c:v>
                </c:pt>
                <c:pt idx="36877">
                  <c:v>1.8818062184363554E-6</c:v>
                </c:pt>
                <c:pt idx="36878">
                  <c:v>1.1237726030376082E-6</c:v>
                </c:pt>
                <c:pt idx="36879">
                  <c:v>3.6574048732205321E-7</c:v>
                </c:pt>
                <c:pt idx="36880">
                  <c:v>-3.7162861845435151E-8</c:v>
                </c:pt>
                <c:pt idx="36881">
                  <c:v>5.6554177929912307E-8</c:v>
                </c:pt>
                <c:pt idx="36882">
                  <c:v>6.2219981029007628E-6</c:v>
                </c:pt>
                <c:pt idx="36883">
                  <c:v>5.6002669436081633E-6</c:v>
                </c:pt>
                <c:pt idx="36884">
                  <c:v>4.8422520742493146E-6</c:v>
                </c:pt>
                <c:pt idx="36885">
                  <c:v>4.0841997128106686E-6</c:v>
                </c:pt>
                <c:pt idx="36886">
                  <c:v>3.3261773450358612E-6</c:v>
                </c:pt>
                <c:pt idx="36887">
                  <c:v>2.5681474788450942E-6</c:v>
                </c:pt>
                <c:pt idx="36888">
                  <c:v>1.8101138634463468E-6</c:v>
                </c:pt>
                <c:pt idx="36889">
                  <c:v>1.0520839972555798E-6</c:v>
                </c:pt>
                <c:pt idx="36890">
                  <c:v>3.0855569260993614E-7</c:v>
                </c:pt>
                <c:pt idx="36891">
                  <c:v>4.7870637327864494E-6</c:v>
                </c:pt>
                <c:pt idx="36892">
                  <c:v>6.1695091911833631E-6</c:v>
                </c:pt>
                <c:pt idx="36893">
                  <c:v>5.3808258005496344E-6</c:v>
                </c:pt>
                <c:pt idx="36894">
                  <c:v>4.5921424099159057E-6</c:v>
                </c:pt>
                <c:pt idx="36895">
                  <c:v>3.8034965113619747E-6</c:v>
                </c:pt>
                <c:pt idx="36896">
                  <c:v>3.0148206191442055E-6</c:v>
                </c:pt>
                <c:pt idx="36897">
                  <c:v>2.2261484761344163E-6</c:v>
                </c:pt>
                <c:pt idx="36898">
                  <c:v>1.4374838315405869E-6</c:v>
                </c:pt>
                <c:pt idx="36899">
                  <c:v>6.4881168853079783E-7</c:v>
                </c:pt>
                <c:pt idx="36900">
                  <c:v>1.9300360298886861E-6</c:v>
                </c:pt>
                <c:pt idx="36901">
                  <c:v>2.9499818163412982E-6</c:v>
                </c:pt>
                <c:pt idx="36902">
                  <c:v>4.629522013474654E-6</c:v>
                </c:pt>
                <c:pt idx="36903">
                  <c:v>4.816682475826982E-6</c:v>
                </c:pt>
                <c:pt idx="36904">
                  <c:v>4.0279990851932533E-6</c:v>
                </c:pt>
                <c:pt idx="36905">
                  <c:v>3.2393344405994237E-6</c:v>
                </c:pt>
                <c:pt idx="36906">
                  <c:v>2.450666046797614E-6</c:v>
                </c:pt>
                <c:pt idx="36907">
                  <c:v>1.6619976529958046E-6</c:v>
                </c:pt>
                <c:pt idx="36908">
                  <c:v>8.7332925919399523E-7</c:v>
                </c:pt>
                <c:pt idx="36909">
                  <c:v>-4.9755739100115093E-7</c:v>
                </c:pt>
                <c:pt idx="36910">
                  <c:v>-2.8049362072262233E-7</c:v>
                </c:pt>
                <c:pt idx="36911">
                  <c:v>1.3990394529155715E-6</c:v>
                </c:pt>
                <c:pt idx="36912">
                  <c:v>3.0785684024249878E-6</c:v>
                </c:pt>
                <c:pt idx="36913">
                  <c:v>4.2525016590245306E-6</c:v>
                </c:pt>
                <c:pt idx="36914">
                  <c:v>3.463848262054641E-6</c:v>
                </c:pt>
                <c:pt idx="36915">
                  <c:v>2.6751798682528318E-6</c:v>
                </c:pt>
                <c:pt idx="36916">
                  <c:v>1.8865114744510224E-6</c:v>
                </c:pt>
                <c:pt idx="36917">
                  <c:v>1.0978430806492127E-6</c:v>
                </c:pt>
                <c:pt idx="36918">
                  <c:v>-4.6014404457058442E-7</c:v>
                </c:pt>
                <c:pt idx="36919">
                  <c:v>-5.3608425220172236E-7</c:v>
                </c:pt>
                <c:pt idx="36920">
                  <c:v>-5.6882983469742022E-7</c:v>
                </c:pt>
                <c:pt idx="36921">
                  <c:v>-1.5190665971813454E-7</c:v>
                </c:pt>
                <c:pt idx="36922">
                  <c:v>1.5276260389992615E-6</c:v>
                </c:pt>
                <c:pt idx="36923">
                  <c:v>3.2071549885086778E-6</c:v>
                </c:pt>
                <c:pt idx="36924">
                  <c:v>2.8996936897080491E-6</c:v>
                </c:pt>
                <c:pt idx="36925">
                  <c:v>2.1110252959062399E-6</c:v>
                </c:pt>
                <c:pt idx="36926">
                  <c:v>1.3223569021044305E-6</c:v>
                </c:pt>
                <c:pt idx="36927">
                  <c:v>-2.7349384942430912E-7</c:v>
                </c:pt>
                <c:pt idx="36928">
                  <c:v>-3.0623830715761295E-7</c:v>
                </c:pt>
                <c:pt idx="36929">
                  <c:v>-3.3898276489091677E-7</c:v>
                </c:pt>
                <c:pt idx="36930">
                  <c:v>-3.7172759754501861E-7</c:v>
                </c:pt>
                <c:pt idx="36931">
                  <c:v>-4.0447205527832244E-7</c:v>
                </c:pt>
                <c:pt idx="36932">
                  <c:v>-2.3320261094843715E-8</c:v>
                </c:pt>
                <c:pt idx="36933">
                  <c:v>1.6562126250829513E-6</c:v>
                </c:pt>
                <c:pt idx="36934">
                  <c:v>2.3355428665694372E-6</c:v>
                </c:pt>
                <c:pt idx="36935">
                  <c:v>1.5468744727676277E-6</c:v>
                </c:pt>
                <c:pt idx="36936">
                  <c:v>-5.4525856412832785E-7</c:v>
                </c:pt>
                <c:pt idx="36937">
                  <c:v>-5.891880340278116E-7</c:v>
                </c:pt>
                <c:pt idx="36938">
                  <c:v>-5.8226699609707447E-7</c:v>
                </c:pt>
                <c:pt idx="36939">
                  <c:v>-5.7534595816633734E-7</c:v>
                </c:pt>
                <c:pt idx="36940">
                  <c:v>-5.6842866944357999E-7</c:v>
                </c:pt>
                <c:pt idx="36941">
                  <c:v>-5.6150763151284297E-7</c:v>
                </c:pt>
                <c:pt idx="36942">
                  <c:v>-4.7945996408258747E-7</c:v>
                </c:pt>
                <c:pt idx="36943">
                  <c:v>-3.8574101221117043E-7</c:v>
                </c:pt>
                <c:pt idx="36944">
                  <c:v>-2.9202543462693504E-7</c:v>
                </c:pt>
                <c:pt idx="36945">
                  <c:v>5.8781207469921985E-7</c:v>
                </c:pt>
                <c:pt idx="36946">
                  <c:v>9.8802128050449337E-8</c:v>
                </c:pt>
                <c:pt idx="36947">
                  <c:v>-3.9252707865463415E-7</c:v>
                </c:pt>
                <c:pt idx="36948">
                  <c:v>-4.9253345230819988E-7</c:v>
                </c:pt>
                <c:pt idx="36949">
                  <c:v>-4.1489110425422631E-7</c:v>
                </c:pt>
                <c:pt idx="36950">
                  <c:v>-3.2117552666999098E-7</c:v>
                </c:pt>
                <c:pt idx="36951">
                  <c:v>-2.274584494025637E-7</c:v>
                </c:pt>
                <c:pt idx="36952">
                  <c:v>-1.3374099721433845E-7</c:v>
                </c:pt>
                <c:pt idx="36953">
                  <c:v>-4.0023919946911213E-8</c:v>
                </c:pt>
                <c:pt idx="36954">
                  <c:v>2.4197913190838436E-6</c:v>
                </c:pt>
                <c:pt idx="36955">
                  <c:v>1.9284576133291842E-6</c:v>
                </c:pt>
                <c:pt idx="36956">
                  <c:v>1.3439973305639183E-6</c:v>
                </c:pt>
                <c:pt idx="36957">
                  <c:v>5.8596371516517139E-7</c:v>
                </c:pt>
                <c:pt idx="36958">
                  <c:v>-1.6289183909899036E-7</c:v>
                </c:pt>
                <c:pt idx="36959">
                  <c:v>-6.9174386910765101E-8</c:v>
                </c:pt>
                <c:pt idx="36960">
                  <c:v>2.4542915309140943E-8</c:v>
                </c:pt>
                <c:pt idx="36961">
                  <c:v>1.182601425448874E-7</c:v>
                </c:pt>
                <c:pt idx="36962">
                  <c:v>2.1197721981231465E-7</c:v>
                </c:pt>
                <c:pt idx="36963">
                  <c:v>4.2494648005608814E-6</c:v>
                </c:pt>
                <c:pt idx="36964">
                  <c:v>3.5464020725621715E-6</c:v>
                </c:pt>
                <c:pt idx="36965">
                  <c:v>2.7883684571634241E-6</c:v>
                </c:pt>
                <c:pt idx="36966">
                  <c:v>2.0303385909726571E-6</c:v>
                </c:pt>
                <c:pt idx="36967">
                  <c:v>1.2723049755739102E-6</c:v>
                </c:pt>
                <c:pt idx="36968">
                  <c:v>5.1427510938314288E-7</c:v>
                </c:pt>
                <c:pt idx="36969">
                  <c:v>2.7654420503668602E-7</c:v>
                </c:pt>
                <c:pt idx="36970">
                  <c:v>2.8838682828252534E-7</c:v>
                </c:pt>
                <c:pt idx="36971">
                  <c:v>2.6266688662020148E-7</c:v>
                </c:pt>
                <c:pt idx="36972">
                  <c:v>3.8511114527056165E-6</c:v>
                </c:pt>
                <c:pt idx="36973">
                  <c:v>4.2169966594556896E-6</c:v>
                </c:pt>
                <c:pt idx="36974">
                  <c:v>3.4283470116937795E-6</c:v>
                </c:pt>
                <c:pt idx="36975">
                  <c:v>2.6396786178919703E-6</c:v>
                </c:pt>
                <c:pt idx="36976">
                  <c:v>1.8510064748821811E-6</c:v>
                </c:pt>
                <c:pt idx="36977">
                  <c:v>1.0623380810803717E-6</c:v>
                </c:pt>
                <c:pt idx="36978">
                  <c:v>2.8546132129587628E-7</c:v>
                </c:pt>
                <c:pt idx="36979">
                  <c:v>2.5974137963355242E-7</c:v>
                </c:pt>
                <c:pt idx="36980">
                  <c:v>2.3402143797122857E-7</c:v>
                </c:pt>
                <c:pt idx="36981">
                  <c:v>8.2012049954447132E-7</c:v>
                </c:pt>
                <c:pt idx="36982">
                  <c:v>2.3001765876958493E-6</c:v>
                </c:pt>
                <c:pt idx="36983">
                  <c:v>3.6528608331489972E-6</c:v>
                </c:pt>
                <c:pt idx="36984">
                  <c:v>2.8641924393471876E-6</c:v>
                </c:pt>
                <c:pt idx="36985">
                  <c:v>2.0755240455453784E-6</c:v>
                </c:pt>
                <c:pt idx="36986">
                  <c:v>1.2868556517435692E-6</c:v>
                </c:pt>
                <c:pt idx="36987">
                  <c:v>4.9818725794175981E-7</c:v>
                </c:pt>
                <c:pt idx="36988">
                  <c:v>2.3109593098457951E-7</c:v>
                </c:pt>
                <c:pt idx="36989">
                  <c:v>2.0537598932225566E-7</c:v>
                </c:pt>
                <c:pt idx="36990">
                  <c:v>-3.8170686442489026E-7</c:v>
                </c:pt>
                <c:pt idx="36991">
                  <c:v>-4.1445244692058801E-7</c:v>
                </c:pt>
                <c:pt idx="36992">
                  <c:v>7.4923047506214307E-7</c:v>
                </c:pt>
                <c:pt idx="36993">
                  <c:v>2.4287631737795389E-6</c:v>
                </c:pt>
                <c:pt idx="36994">
                  <c:v>2.3000378670005961E-6</c:v>
                </c:pt>
                <c:pt idx="36995">
                  <c:v>1.5113694731987869E-6</c:v>
                </c:pt>
                <c:pt idx="36996">
                  <c:v>7.2270107939697743E-7</c:v>
                </c:pt>
                <c:pt idx="36997">
                  <c:v>2.0245048233560659E-7</c:v>
                </c:pt>
                <c:pt idx="36998">
                  <c:v>1.7673054067328277E-7</c:v>
                </c:pt>
                <c:pt idx="36999">
                  <c:v>-1.5186091938078081E-7</c:v>
                </c:pt>
                <c:pt idx="37000">
                  <c:v>-1.8460575203488262E-7</c:v>
                </c:pt>
                <c:pt idx="37001">
                  <c:v>-2.1735058468898446E-7</c:v>
                </c:pt>
                <c:pt idx="37002">
                  <c:v>-2.5009504242228829E-7</c:v>
                </c:pt>
                <c:pt idx="37003">
                  <c:v>8.7781706114583307E-7</c:v>
                </c:pt>
                <c:pt idx="37004">
                  <c:v>1.7358832946540042E-6</c:v>
                </c:pt>
                <c:pt idx="37005">
                  <c:v>9.4721490085219493E-7</c:v>
                </c:pt>
                <c:pt idx="37006">
                  <c:v>1.7380503368663371E-7</c:v>
                </c:pt>
                <c:pt idx="37007">
                  <c:v>1.4808509202430988E-7</c:v>
                </c:pt>
                <c:pt idx="37008">
                  <c:v>-1.6235570235787691E-8</c:v>
                </c:pt>
                <c:pt idx="37009">
                  <c:v>3.7500328055698233E-9</c:v>
                </c:pt>
                <c:pt idx="37010">
                  <c:v>1.2494610513529017E-8</c:v>
                </c:pt>
                <c:pt idx="37011">
                  <c:v>-2.0249997188094014E-8</c:v>
                </c:pt>
                <c:pt idx="37012">
                  <c:v>-5.2994679873876645E-8</c:v>
                </c:pt>
                <c:pt idx="37013">
                  <c:v>-8.5739137607180485E-8</c:v>
                </c:pt>
                <c:pt idx="37014">
                  <c:v>1.0064036472295229E-6</c:v>
                </c:pt>
                <c:pt idx="37015">
                  <c:v>3.8306407771358297E-7</c:v>
                </c:pt>
                <c:pt idx="37016">
                  <c:v>1.1943964337533697E-7</c:v>
                </c:pt>
                <c:pt idx="37017">
                  <c:v>-3.8617217112884907E-7</c:v>
                </c:pt>
                <c:pt idx="37018">
                  <c:v>-3.988107512288029E-7</c:v>
                </c:pt>
                <c:pt idx="37019">
                  <c:v>-4.1144558212077701E-7</c:v>
                </c:pt>
                <c:pt idx="37020">
                  <c:v>-4.0686030076146415E-7</c:v>
                </c:pt>
                <c:pt idx="37021">
                  <c:v>-3.9993926283072697E-7</c:v>
                </c:pt>
                <c:pt idx="37022">
                  <c:v>-3.9302197410796972E-7</c:v>
                </c:pt>
                <c:pt idx="37023">
                  <c:v>-3.2403617235858925E-7</c:v>
                </c:pt>
                <c:pt idx="37024">
                  <c:v>-2.3031947001196E-7</c:v>
                </c:pt>
                <c:pt idx="37025">
                  <c:v>-1.3660201782373473E-7</c:v>
                </c:pt>
                <c:pt idx="37026">
                  <c:v>-3.3736123243964712E-7</c:v>
                </c:pt>
                <c:pt idx="37027">
                  <c:v>-3.3788612155682112E-7</c:v>
                </c:pt>
                <c:pt idx="37028">
                  <c:v>-3.3096620838847791E-7</c:v>
                </c:pt>
                <c:pt idx="37029">
                  <c:v>-3.2404704506173067E-7</c:v>
                </c:pt>
                <c:pt idx="37030">
                  <c:v>-2.5946993697581384E-7</c:v>
                </c:pt>
                <c:pt idx="37031">
                  <c:v>-1.6575248478758862E-7</c:v>
                </c:pt>
                <c:pt idx="37032">
                  <c:v>-7.2035032599363379E-8</c:v>
                </c:pt>
                <c:pt idx="37033">
                  <c:v>2.1681894699744679E-8</c:v>
                </c:pt>
                <c:pt idx="37034">
                  <c:v>1.1539912193549113E-7</c:v>
                </c:pt>
                <c:pt idx="37035">
                  <c:v>4.3605163409229799E-7</c:v>
                </c:pt>
                <c:pt idx="37036">
                  <c:v>-5.5280946899967378E-8</c:v>
                </c:pt>
                <c:pt idx="37037">
                  <c:v>-1.9490295175144249E-7</c:v>
                </c:pt>
                <c:pt idx="37038">
                  <c:v>-1.0118587448401526E-7</c:v>
                </c:pt>
                <c:pt idx="37039">
                  <c:v>-7.4684972799496109E-9</c:v>
                </c:pt>
                <c:pt idx="37040">
                  <c:v>8.624902989243523E-8</c:v>
                </c:pt>
                <c:pt idx="37041">
                  <c:v>1.7996573223906451E-7</c:v>
                </c:pt>
                <c:pt idx="37042">
                  <c:v>2.2679896371891439E-7</c:v>
                </c:pt>
                <c:pt idx="37043">
                  <c:v>2.0107864713579255E-7</c:v>
                </c:pt>
                <c:pt idx="37044">
                  <c:v>2.250563318498967E-6</c:v>
                </c:pt>
                <c:pt idx="37045">
                  <c:v>1.4925297031002201E-6</c:v>
                </c:pt>
                <c:pt idx="37046">
                  <c:v>7.344960877014731E-7</c:v>
                </c:pt>
                <c:pt idx="37047">
                  <c:v>1.508156401960086E-7</c:v>
                </c:pt>
                <c:pt idx="37048">
                  <c:v>2.4453271746343586E-7</c:v>
                </c:pt>
                <c:pt idx="37049">
                  <c:v>2.4959339839458913E-7</c:v>
                </c:pt>
                <c:pt idx="37050">
                  <c:v>2.2387345673226533E-7</c:v>
                </c:pt>
                <c:pt idx="37051">
                  <c:v>1.9815351506994147E-7</c:v>
                </c:pt>
                <c:pt idx="37052">
                  <c:v>1.7243357340761765E-7</c:v>
                </c:pt>
                <c:pt idx="37053">
                  <c:v>3.0532050104415439E-6</c:v>
                </c:pt>
                <c:pt idx="37054">
                  <c:v>2.2645366166397351E-6</c:v>
                </c:pt>
                <c:pt idx="37055">
                  <c:v>1.4758682228379255E-6</c:v>
                </c:pt>
                <c:pt idx="37056">
                  <c:v>6.8719607982813631E-7</c:v>
                </c:pt>
                <c:pt idx="37057">
                  <c:v>2.4666826632873802E-7</c:v>
                </c:pt>
                <c:pt idx="37058">
                  <c:v>2.2094794974561626E-7</c:v>
                </c:pt>
                <c:pt idx="37059">
                  <c:v>1.9522800808329241E-7</c:v>
                </c:pt>
                <c:pt idx="37060">
                  <c:v>1.6950806642096856E-7</c:v>
                </c:pt>
                <c:pt idx="37061">
                  <c:v>1.4378812475864476E-7</c:v>
                </c:pt>
                <c:pt idx="37062">
                  <c:v>-2.9164451509618594E-8</c:v>
                </c:pt>
                <c:pt idx="37063">
                  <c:v>1.6503676098424209E-6</c:v>
                </c:pt>
                <c:pt idx="37064">
                  <c:v>1.700382044293143E-6</c:v>
                </c:pt>
                <c:pt idx="37065">
                  <c:v>9.117136504913337E-7</c:v>
                </c:pt>
                <c:pt idx="37066">
                  <c:v>2.1802281767976513E-7</c:v>
                </c:pt>
                <c:pt idx="37067">
                  <c:v>1.9230250109664335E-7</c:v>
                </c:pt>
                <c:pt idx="37068">
                  <c:v>1.665825594343195E-7</c:v>
                </c:pt>
                <c:pt idx="37069">
                  <c:v>1.4086261777199567E-7</c:v>
                </c:pt>
                <c:pt idx="37070">
                  <c:v>1.1514267610967183E-7</c:v>
                </c:pt>
                <c:pt idx="37071">
                  <c:v>-3.0228439242210079E-8</c:v>
                </c:pt>
                <c:pt idx="37072">
                  <c:v>-6.2973196912152311E-8</c:v>
                </c:pt>
                <c:pt idx="37073">
                  <c:v>9.9422621971108601E-8</c:v>
                </c:pt>
                <c:pt idx="37074">
                  <c:v>1.1362274719465513E-6</c:v>
                </c:pt>
                <c:pt idx="37075">
                  <c:v>3.4755870322394395E-7</c:v>
                </c:pt>
                <c:pt idx="37076">
                  <c:v>1.6365742736846842E-7</c:v>
                </c:pt>
                <c:pt idx="37077">
                  <c:v>1.3793711078534661E-7</c:v>
                </c:pt>
                <c:pt idx="37078">
                  <c:v>1.1221716912302276E-7</c:v>
                </c:pt>
                <c:pt idx="37079">
                  <c:v>8.649722746069893E-8</c:v>
                </c:pt>
                <c:pt idx="37080">
                  <c:v>5.3821005312627706E-8</c:v>
                </c:pt>
                <c:pt idx="37081">
                  <c:v>7.3806908290623613E-8</c:v>
                </c:pt>
                <c:pt idx="37082">
                  <c:v>9.3792436347821524E-8</c:v>
                </c:pt>
                <c:pt idx="37083">
                  <c:v>1.013827079029555E-7</c:v>
                </c:pt>
                <c:pt idx="37084">
                  <c:v>2.2800995789639439E-7</c:v>
                </c:pt>
                <c:pt idx="37085">
                  <c:v>1.3501197871949551E-7</c:v>
                </c:pt>
                <c:pt idx="37086">
                  <c:v>1.0929166213637368E-7</c:v>
                </c:pt>
                <c:pt idx="37087">
                  <c:v>9.0742455656242616E-8</c:v>
                </c:pt>
                <c:pt idx="37088">
                  <c:v>7.2690019233436934E-8</c:v>
                </c:pt>
                <c:pt idx="37089">
                  <c:v>1.6224547564327038E-8</c:v>
                </c:pt>
                <c:pt idx="37090">
                  <c:v>3.6210188097764349E-8</c:v>
                </c:pt>
                <c:pt idx="37091">
                  <c:v>5.6195753647042062E-8</c:v>
                </c:pt>
                <c:pt idx="37092">
                  <c:v>7.6181281704239987E-8</c:v>
                </c:pt>
                <c:pt idx="37093">
                  <c:v>9.6166809761437884E-8</c:v>
                </c:pt>
                <c:pt idx="37094">
                  <c:v>1.161527127394338E-7</c:v>
                </c:pt>
                <c:pt idx="37095">
                  <c:v>1.0885937845630111E-7</c:v>
                </c:pt>
                <c:pt idx="37096">
                  <c:v>9.080694203349543E-8</c:v>
                </c:pt>
                <c:pt idx="37097">
                  <c:v>7.275488053148773E-8</c:v>
                </c:pt>
                <c:pt idx="37098">
                  <c:v>-1.9205205400359175E-7</c:v>
                </c:pt>
                <c:pt idx="37099">
                  <c:v>-2.0468763473716177E-7</c:v>
                </c:pt>
                <c:pt idx="37100">
                  <c:v>-2.1732359039152977E-7</c:v>
                </c:pt>
                <c:pt idx="37101">
                  <c:v>-2.2995917112509982E-7</c:v>
                </c:pt>
                <c:pt idx="37102">
                  <c:v>-2.3145248066345986E-7</c:v>
                </c:pt>
                <c:pt idx="37103">
                  <c:v>-2.2453256749511665E-7</c:v>
                </c:pt>
                <c:pt idx="37104">
                  <c:v>-1.6861313047618691E-7</c:v>
                </c:pt>
                <c:pt idx="37105">
                  <c:v>-7.4896053208759652E-8</c:v>
                </c:pt>
                <c:pt idx="37106">
                  <c:v>1.8821211519066599E-8</c:v>
                </c:pt>
                <c:pt idx="37107">
                  <c:v>-1.4323999055199588E-7</c:v>
                </c:pt>
                <c:pt idx="37108">
                  <c:v>-1.5587557128556593E-7</c:v>
                </c:pt>
                <c:pt idx="37109">
                  <c:v>-1.6247905130041279E-7</c:v>
                </c:pt>
                <c:pt idx="37110">
                  <c:v>-1.5555951305286757E-7</c:v>
                </c:pt>
                <c:pt idx="37111">
                  <c:v>-1.0404652017261353E-7</c:v>
                </c:pt>
                <c:pt idx="37112">
                  <c:v>-1.0329067984388299E-8</c:v>
                </c:pt>
                <c:pt idx="37113">
                  <c:v>8.3388384203836939E-8</c:v>
                </c:pt>
                <c:pt idx="37114">
                  <c:v>1.6521109915530344E-7</c:v>
                </c:pt>
                <c:pt idx="37115">
                  <c:v>1.3949078257218163E-7</c:v>
                </c:pt>
                <c:pt idx="37116">
                  <c:v>-9.3505621937365734E-8</c:v>
                </c:pt>
                <c:pt idx="37117">
                  <c:v>-8.6585708769022554E-8</c:v>
                </c:pt>
                <c:pt idx="37118">
                  <c:v>-3.9479909869040168E-8</c:v>
                </c:pt>
                <c:pt idx="37119">
                  <c:v>5.4237542319185068E-8</c:v>
                </c:pt>
                <c:pt idx="37120">
                  <c:v>1.4795461958661232E-7</c:v>
                </c:pt>
                <c:pt idx="37121">
                  <c:v>1.880055338309782E-7</c:v>
                </c:pt>
                <c:pt idx="37122">
                  <c:v>1.6228559216865437E-7</c:v>
                </c:pt>
                <c:pt idx="37123">
                  <c:v>1.3656565050633055E-7</c:v>
                </c:pt>
                <c:pt idx="37124">
                  <c:v>1.1084533392320873E-7</c:v>
                </c:pt>
                <c:pt idx="37125">
                  <c:v>1.9668907443302603E-7</c:v>
                </c:pt>
                <c:pt idx="37126">
                  <c:v>1.1880415262275844E-7</c:v>
                </c:pt>
                <c:pt idx="37127">
                  <c:v>2.125216048109837E-7</c:v>
                </c:pt>
                <c:pt idx="37128">
                  <c:v>2.1080034342745095E-7</c:v>
                </c:pt>
                <c:pt idx="37129">
                  <c:v>1.850804017651271E-7</c:v>
                </c:pt>
                <c:pt idx="37130">
                  <c:v>1.5936008518200529E-7</c:v>
                </c:pt>
                <c:pt idx="37131">
                  <c:v>1.3364014351968146E-7</c:v>
                </c:pt>
                <c:pt idx="37132">
                  <c:v>1.0792020185735763E-7</c:v>
                </c:pt>
                <c:pt idx="37133">
                  <c:v>8.2200260195033795E-8</c:v>
                </c:pt>
                <c:pt idx="37134">
                  <c:v>1.1007262215856901E-6</c:v>
                </c:pt>
                <c:pt idx="37135">
                  <c:v>3.1205557825909277E-7</c:v>
                </c:pt>
                <c:pt idx="37136">
                  <c:v>2.0787483644080189E-7</c:v>
                </c:pt>
                <c:pt idx="37137">
                  <c:v>1.8215489477847804E-7</c:v>
                </c:pt>
                <c:pt idx="37138">
                  <c:v>1.5643495311615421E-7</c:v>
                </c:pt>
                <c:pt idx="37139">
                  <c:v>1.307146365330324E-7</c:v>
                </c:pt>
                <c:pt idx="37140">
                  <c:v>1.0499469487070856E-7</c:v>
                </c:pt>
                <c:pt idx="37141">
                  <c:v>7.927475320838472E-8</c:v>
                </c:pt>
                <c:pt idx="37142">
                  <c:v>5.6964341282903981E-8</c:v>
                </c:pt>
                <c:pt idx="37143">
                  <c:v>9.1404190864679837E-8</c:v>
                </c:pt>
                <c:pt idx="37144">
                  <c:v>5.3657164923909828E-7</c:v>
                </c:pt>
                <c:pt idx="37145">
                  <c:v>1.7922938779182898E-7</c:v>
                </c:pt>
                <c:pt idx="37146">
                  <c:v>1.5350944612950515E-7</c:v>
                </c:pt>
                <c:pt idx="37147">
                  <c:v>1.2923819843058153E-7</c:v>
                </c:pt>
                <c:pt idx="37148">
                  <c:v>1.1118576200777585E-7</c:v>
                </c:pt>
                <c:pt idx="37149">
                  <c:v>9.3133700505768153E-8</c:v>
                </c:pt>
                <c:pt idx="37150">
                  <c:v>7.5081264082962471E-8</c:v>
                </c:pt>
                <c:pt idx="37151">
                  <c:v>5.7028827660156788E-8</c:v>
                </c:pt>
                <c:pt idx="37152">
                  <c:v>1.238779557818411E-7</c:v>
                </c:pt>
                <c:pt idx="37153">
                  <c:v>1.43863483839039E-7</c:v>
                </c:pt>
                <c:pt idx="37154">
                  <c:v>1.6384901189623692E-7</c:v>
                </c:pt>
                <c:pt idx="37155">
                  <c:v>1.4735512123064003E-7</c:v>
                </c:pt>
                <c:pt idx="37156">
                  <c:v>1.2930305972863233E-7</c:v>
                </c:pt>
                <c:pt idx="37157">
                  <c:v>1.1125062330582665E-7</c:v>
                </c:pt>
                <c:pt idx="37158">
                  <c:v>9.3198186883020967E-8</c:v>
                </c:pt>
                <c:pt idx="37159">
                  <c:v>7.5146125381013267E-8</c:v>
                </c:pt>
                <c:pt idx="37160">
                  <c:v>5.7093688958207578E-8</c:v>
                </c:pt>
                <c:pt idx="37161">
                  <c:v>8.6281273081061623E-8</c:v>
                </c:pt>
                <c:pt idx="37162">
                  <c:v>1.0626680113825955E-7</c:v>
                </c:pt>
                <c:pt idx="37163">
                  <c:v>1.2625232919545745E-7</c:v>
                </c:pt>
                <c:pt idx="37164">
                  <c:v>1.4623823217345335E-7</c:v>
                </c:pt>
                <c:pt idx="37165">
                  <c:v>1.2936754610588512E-7</c:v>
                </c:pt>
                <c:pt idx="37166">
                  <c:v>1.1131510968307944E-7</c:v>
                </c:pt>
                <c:pt idx="37167">
                  <c:v>9.326304818107175E-8</c:v>
                </c:pt>
                <c:pt idx="37168">
                  <c:v>7.5210611758266068E-8</c:v>
                </c:pt>
                <c:pt idx="37169">
                  <c:v>5.7158175335460385E-8</c:v>
                </c:pt>
                <c:pt idx="37170">
                  <c:v>5.613014250739532E-8</c:v>
                </c:pt>
                <c:pt idx="37171">
                  <c:v>6.8670493358278056E-8</c:v>
                </c:pt>
                <c:pt idx="37172">
                  <c:v>8.865602141547598E-8</c:v>
                </c:pt>
                <c:pt idx="37173">
                  <c:v>1.0864154947267389E-7</c:v>
                </c:pt>
                <c:pt idx="37174">
                  <c:v>1.286270775298718E-7</c:v>
                </c:pt>
                <c:pt idx="37175">
                  <c:v>1.1137997098113023E-7</c:v>
                </c:pt>
                <c:pt idx="37176">
                  <c:v>9.332753455832455E-8</c:v>
                </c:pt>
                <c:pt idx="37177">
                  <c:v>7.5275473056316851E-8</c:v>
                </c:pt>
                <c:pt idx="37178">
                  <c:v>5.7223036633511175E-8</c:v>
                </c:pt>
                <c:pt idx="37179">
                  <c:v>2.0695140651537361E-9</c:v>
                </c:pt>
                <c:pt idx="37180">
                  <c:v>-1.0566317865350945E-8</c:v>
                </c:pt>
                <c:pt idx="37181">
                  <c:v>-2.3201973583080576E-8</c:v>
                </c:pt>
                <c:pt idx="37182">
                  <c:v>-3.5837666792890005E-8</c:v>
                </c:pt>
                <c:pt idx="37183">
                  <c:v>-4.8473509971018619E-8</c:v>
                </c:pt>
                <c:pt idx="37184">
                  <c:v>-5.6045410407051511E-8</c:v>
                </c:pt>
                <c:pt idx="37185">
                  <c:v>-1.3190201070023956E-8</c:v>
                </c:pt>
                <c:pt idx="37186">
                  <c:v>8.0526988673642696E-8</c:v>
                </c:pt>
                <c:pt idx="37187">
                  <c:v>7.7902918008570689E-8</c:v>
                </c:pt>
                <c:pt idx="37188">
                  <c:v>5.0881626256453325E-8</c:v>
                </c:pt>
                <c:pt idx="37189">
                  <c:v>3.824567060208531E-8</c:v>
                </c:pt>
                <c:pt idx="37190">
                  <c:v>2.561005237643548E-8</c:v>
                </c:pt>
                <c:pt idx="37191">
                  <c:v>1.2974359166626051E-8</c:v>
                </c:pt>
                <c:pt idx="37192">
                  <c:v>5.1376521709788801E-8</c:v>
                </c:pt>
                <c:pt idx="37193">
                  <c:v>1.2641766926736728E-7</c:v>
                </c:pt>
                <c:pt idx="37194">
                  <c:v>1.0069772760504342E-7</c:v>
                </c:pt>
                <c:pt idx="37195">
                  <c:v>7.4977785942719598E-8</c:v>
                </c:pt>
                <c:pt idx="37196">
                  <c:v>4.9257469359597782E-8</c:v>
                </c:pt>
                <c:pt idx="37197">
                  <c:v>9.9693689708049163E-8</c:v>
                </c:pt>
                <c:pt idx="37198">
                  <c:v>8.7057734053681162E-8</c:v>
                </c:pt>
                <c:pt idx="37199">
                  <c:v>1.1594350693416016E-7</c:v>
                </c:pt>
                <c:pt idx="37200">
                  <c:v>1.4921247886384003E-7</c:v>
                </c:pt>
                <c:pt idx="37201">
                  <c:v>1.2349253720151617E-7</c:v>
                </c:pt>
                <c:pt idx="37202">
                  <c:v>9.7772220618394364E-8</c:v>
                </c:pt>
                <c:pt idx="37203">
                  <c:v>7.7408022555235207E-8</c:v>
                </c:pt>
                <c:pt idx="37204">
                  <c:v>5.9355586132429531E-8</c:v>
                </c:pt>
                <c:pt idx="37205">
                  <c:v>4.1303149709623842E-8</c:v>
                </c:pt>
                <c:pt idx="37206">
                  <c:v>1.8051011723773353E-7</c:v>
                </c:pt>
                <c:pt idx="37207">
                  <c:v>1.7200728846031275E-7</c:v>
                </c:pt>
                <c:pt idx="37208">
                  <c:v>1.4968187970291274E-7</c:v>
                </c:pt>
                <c:pt idx="37209">
                  <c:v>1.3162944328010708E-7</c:v>
                </c:pt>
                <c:pt idx="37210">
                  <c:v>1.1357700685730139E-7</c:v>
                </c:pt>
                <c:pt idx="37211">
                  <c:v>9.552494535529369E-8</c:v>
                </c:pt>
                <c:pt idx="37212">
                  <c:v>7.7472508932488007E-8</c:v>
                </c:pt>
                <c:pt idx="37213">
                  <c:v>5.9420072509682325E-8</c:v>
                </c:pt>
                <c:pt idx="37214">
                  <c:v>4.1368011007674632E-8</c:v>
                </c:pt>
                <c:pt idx="37215">
                  <c:v>1.8585123892577692E-7</c:v>
                </c:pt>
                <c:pt idx="37216">
                  <c:v>1.6779880250297126E-7</c:v>
                </c:pt>
                <c:pt idx="37217">
                  <c:v>1.4974636608016555E-7</c:v>
                </c:pt>
                <c:pt idx="37218">
                  <c:v>1.3169430457815785E-7</c:v>
                </c:pt>
                <c:pt idx="37219">
                  <c:v>1.1364186815535219E-7</c:v>
                </c:pt>
                <c:pt idx="37220">
                  <c:v>9.558943173254649E-8</c:v>
                </c:pt>
                <c:pt idx="37221">
                  <c:v>7.7537370230538791E-8</c:v>
                </c:pt>
                <c:pt idx="37222">
                  <c:v>5.9484933807733115E-8</c:v>
                </c:pt>
                <c:pt idx="37223">
                  <c:v>4.1432497384927432E-8</c:v>
                </c:pt>
                <c:pt idx="37224">
                  <c:v>1.8591572530302973E-7</c:v>
                </c:pt>
                <c:pt idx="37225">
                  <c:v>1.6786328888022405E-7</c:v>
                </c:pt>
                <c:pt idx="37226">
                  <c:v>1.4981122737821635E-7</c:v>
                </c:pt>
                <c:pt idx="37227">
                  <c:v>1.3175879095541067E-7</c:v>
                </c:pt>
                <c:pt idx="37228">
                  <c:v>1.13706354532605E-7</c:v>
                </c:pt>
                <c:pt idx="37229">
                  <c:v>9.56542930305973E-8</c:v>
                </c:pt>
                <c:pt idx="37230">
                  <c:v>7.7601856607791604E-8</c:v>
                </c:pt>
                <c:pt idx="37231">
                  <c:v>5.9549420184985922E-8</c:v>
                </c:pt>
                <c:pt idx="37232">
                  <c:v>4.1497358682978222E-8</c:v>
                </c:pt>
                <c:pt idx="37233">
                  <c:v>1.5633784862947702E-7</c:v>
                </c:pt>
                <c:pt idx="37234">
                  <c:v>1.6792815017827485E-7</c:v>
                </c:pt>
                <c:pt idx="37235">
                  <c:v>1.4987571375546916E-7</c:v>
                </c:pt>
                <c:pt idx="37236">
                  <c:v>1.3182365225346147E-7</c:v>
                </c:pt>
                <c:pt idx="37237">
                  <c:v>1.1377121583065577E-7</c:v>
                </c:pt>
                <c:pt idx="37238">
                  <c:v>9.5718779407850087E-8</c:v>
                </c:pt>
                <c:pt idx="37239">
                  <c:v>7.7666717905842388E-8</c:v>
                </c:pt>
                <c:pt idx="37240">
                  <c:v>5.9614281483036705E-8</c:v>
                </c:pt>
                <c:pt idx="37241">
                  <c:v>4.1561845060231023E-8</c:v>
                </c:pt>
                <c:pt idx="37242">
                  <c:v>1.272653651916033E-7</c:v>
                </c:pt>
                <c:pt idx="37243">
                  <c:v>1.3872706890669345E-7</c:v>
                </c:pt>
                <c:pt idx="37244">
                  <c:v>1.4994057505351993E-7</c:v>
                </c:pt>
                <c:pt idx="37245">
                  <c:v>1.3188813863071425E-7</c:v>
                </c:pt>
                <c:pt idx="37246">
                  <c:v>1.1383607712870655E-7</c:v>
                </c:pt>
                <c:pt idx="37247">
                  <c:v>9.5783640705900884E-8</c:v>
                </c:pt>
                <c:pt idx="37248">
                  <c:v>7.7731204283095201E-8</c:v>
                </c:pt>
                <c:pt idx="37249">
                  <c:v>5.9679142781087488E-8</c:v>
                </c:pt>
                <c:pt idx="37250">
                  <c:v>4.1626706358281813E-8</c:v>
                </c:pt>
                <c:pt idx="37251">
                  <c:v>1.0179024681036132E-7</c:v>
                </c:pt>
                <c:pt idx="37252">
                  <c:v>1.0233425688823236E-7</c:v>
                </c:pt>
                <c:pt idx="37253">
                  <c:v>1.2111591426311193E-7</c:v>
                </c:pt>
                <c:pt idx="37254">
                  <c:v>1.3195299992876505E-7</c:v>
                </c:pt>
                <c:pt idx="37255">
                  <c:v>1.1390056350595937E-7</c:v>
                </c:pt>
                <c:pt idx="37256">
                  <c:v>9.5848127083153684E-8</c:v>
                </c:pt>
                <c:pt idx="37257">
                  <c:v>7.7796065581145985E-8</c:v>
                </c:pt>
                <c:pt idx="37258">
                  <c:v>5.9743629158340302E-8</c:v>
                </c:pt>
                <c:pt idx="37259">
                  <c:v>4.1691192735534613E-8</c:v>
                </c:pt>
                <c:pt idx="37260">
                  <c:v>1.5235843927970216E-7</c:v>
                </c:pt>
                <c:pt idx="37261">
                  <c:v>1.4008428219538622E-7</c:v>
                </c:pt>
                <c:pt idx="37262">
                  <c:v>1.2482425587594621E-7</c:v>
                </c:pt>
                <c:pt idx="37263">
                  <c:v>1.0837460586451111E-7</c:v>
                </c:pt>
                <c:pt idx="37264">
                  <c:v>9.1925330773874014E-8</c:v>
                </c:pt>
                <c:pt idx="37265">
                  <c:v>7.5475680762438931E-8</c:v>
                </c:pt>
                <c:pt idx="37266">
                  <c:v>5.9026030751003848E-8</c:v>
                </c:pt>
                <c:pt idx="37267">
                  <c:v>4.2576755660366747E-8</c:v>
                </c:pt>
                <c:pt idx="37268">
                  <c:v>2.5642445533381076E-8</c:v>
                </c:pt>
                <c:pt idx="37269">
                  <c:v>1.5881382557934635E-7</c:v>
                </c:pt>
                <c:pt idx="37270">
                  <c:v>1.4236417556791128E-7</c:v>
                </c:pt>
                <c:pt idx="37271">
                  <c:v>1.2591452555647619E-7</c:v>
                </c:pt>
                <c:pt idx="37272">
                  <c:v>1.0946525046583909E-7</c:v>
                </c:pt>
                <c:pt idx="37273">
                  <c:v>9.3015600454404015E-8</c:v>
                </c:pt>
                <c:pt idx="37274">
                  <c:v>7.6565950442968932E-8</c:v>
                </c:pt>
                <c:pt idx="37275">
                  <c:v>6.0116300431533836E-8</c:v>
                </c:pt>
                <c:pt idx="37276">
                  <c:v>4.3667025340896736E-8</c:v>
                </c:pt>
                <c:pt idx="37277">
                  <c:v>2.5707119371032868E-8</c:v>
                </c:pt>
                <c:pt idx="37278">
                  <c:v>1.5990409525987635E-7</c:v>
                </c:pt>
                <c:pt idx="37279">
                  <c:v>1.4345444524844128E-7</c:v>
                </c:pt>
                <c:pt idx="37280">
                  <c:v>1.2700479523700619E-7</c:v>
                </c:pt>
                <c:pt idx="37281">
                  <c:v>1.1055552014636907E-7</c:v>
                </c:pt>
                <c:pt idx="37282">
                  <c:v>9.410587013493399E-8</c:v>
                </c:pt>
                <c:pt idx="37283">
                  <c:v>7.7656220123498907E-8</c:v>
                </c:pt>
                <c:pt idx="37284">
                  <c:v>6.1206945032861807E-8</c:v>
                </c:pt>
                <c:pt idx="37285">
                  <c:v>4.3824117155250958E-8</c:v>
                </c:pt>
                <c:pt idx="37286">
                  <c:v>2.5771830700764465E-8</c:v>
                </c:pt>
                <c:pt idx="37287">
                  <c:v>1.6037049673256523E-7</c:v>
                </c:pt>
                <c:pt idx="37288">
                  <c:v>1.4454471492897126E-7</c:v>
                </c:pt>
                <c:pt idx="37289">
                  <c:v>1.2809506491753616E-7</c:v>
                </c:pt>
                <c:pt idx="37290">
                  <c:v>1.1164578982689907E-7</c:v>
                </c:pt>
                <c:pt idx="37291">
                  <c:v>9.5196139815463992E-8</c:v>
                </c:pt>
                <c:pt idx="37292">
                  <c:v>7.8746489804028895E-8</c:v>
                </c:pt>
                <c:pt idx="37293">
                  <c:v>6.1941039955309441E-8</c:v>
                </c:pt>
                <c:pt idx="37294">
                  <c:v>4.3888603532503759E-8</c:v>
                </c:pt>
                <c:pt idx="37295">
                  <c:v>2.583650453841626E-8</c:v>
                </c:pt>
                <c:pt idx="37296">
                  <c:v>1.574161208444716E-7</c:v>
                </c:pt>
                <c:pt idx="37297">
                  <c:v>1.4563498460950123E-7</c:v>
                </c:pt>
                <c:pt idx="37298">
                  <c:v>1.2918570951886415E-7</c:v>
                </c:pt>
                <c:pt idx="37299">
                  <c:v>1.1273605950742905E-7</c:v>
                </c:pt>
                <c:pt idx="37300">
                  <c:v>9.6286409495993967E-8</c:v>
                </c:pt>
                <c:pt idx="37301">
                  <c:v>7.9837134405356867E-8</c:v>
                </c:pt>
                <c:pt idx="37302">
                  <c:v>6.2005901253360225E-8</c:v>
                </c:pt>
                <c:pt idx="37303">
                  <c:v>4.3953464830554549E-8</c:v>
                </c:pt>
                <c:pt idx="37304">
                  <c:v>2.5901178376068056E-8</c:v>
                </c:pt>
                <c:pt idx="37305">
                  <c:v>1.5446174495637796E-7</c:v>
                </c:pt>
                <c:pt idx="37306">
                  <c:v>1.4672525429003123E-7</c:v>
                </c:pt>
                <c:pt idx="37307">
                  <c:v>1.3027597919939412E-7</c:v>
                </c:pt>
                <c:pt idx="37308">
                  <c:v>1.1382632918795905E-7</c:v>
                </c:pt>
                <c:pt idx="37309">
                  <c:v>9.7376679176523968E-8</c:v>
                </c:pt>
                <c:pt idx="37310">
                  <c:v>8.0122824053418721E-8</c:v>
                </c:pt>
                <c:pt idx="37311">
                  <c:v>6.2070387630613038E-8</c:v>
                </c:pt>
                <c:pt idx="37312">
                  <c:v>4.4018326128605332E-8</c:v>
                </c:pt>
                <c:pt idx="37313">
                  <c:v>2.596588970579965E-8</c:v>
                </c:pt>
                <c:pt idx="37314">
                  <c:v>1.5150736906828433E-7</c:v>
                </c:pt>
                <c:pt idx="37315">
                  <c:v>1.4598028666444215E-7</c:v>
                </c:pt>
                <c:pt idx="37316">
                  <c:v>1.313662488799241E-7</c:v>
                </c:pt>
                <c:pt idx="37317">
                  <c:v>1.1491659886848903E-7</c:v>
                </c:pt>
                <c:pt idx="37318">
                  <c:v>9.823974685347719E-8</c:v>
                </c:pt>
                <c:pt idx="37319">
                  <c:v>8.0187310430671521E-8</c:v>
                </c:pt>
                <c:pt idx="37320">
                  <c:v>6.2135248928663808E-8</c:v>
                </c:pt>
                <c:pt idx="37321">
                  <c:v>4.4082812505858139E-8</c:v>
                </c:pt>
                <c:pt idx="37322">
                  <c:v>2.6030526051371649E-8</c:v>
                </c:pt>
                <c:pt idx="37323">
                  <c:v>1.4855299318019069E-7</c:v>
                </c:pt>
                <c:pt idx="37324">
                  <c:v>1.4302591077634852E-7</c:v>
                </c:pt>
                <c:pt idx="37325">
                  <c:v>1.324565185604541E-7</c:v>
                </c:pt>
                <c:pt idx="37326">
                  <c:v>1.1600686854901901E-7</c:v>
                </c:pt>
                <c:pt idx="37327">
                  <c:v>9.8304608151528E-8</c:v>
                </c:pt>
                <c:pt idx="37328">
                  <c:v>8.0252171728722305E-8</c:v>
                </c:pt>
                <c:pt idx="37329">
                  <c:v>6.2199735305916622E-8</c:v>
                </c:pt>
                <c:pt idx="37330">
                  <c:v>4.4147673803908923E-8</c:v>
                </c:pt>
                <c:pt idx="37331">
                  <c:v>2.609523738110324E-8</c:v>
                </c:pt>
                <c:pt idx="37332">
                  <c:v>1.4029011371347804E-7</c:v>
                </c:pt>
                <c:pt idx="37333">
                  <c:v>1.3942517143253489E-7</c:v>
                </c:pt>
                <c:pt idx="37334">
                  <c:v>1.335467882409841E-7</c:v>
                </c:pt>
                <c:pt idx="37335">
                  <c:v>1.1642153095158647E-7</c:v>
                </c:pt>
                <c:pt idx="37336">
                  <c:v>9.8369094528780801E-8</c:v>
                </c:pt>
                <c:pt idx="37337">
                  <c:v>8.0317033026773088E-8</c:v>
                </c:pt>
                <c:pt idx="37338">
                  <c:v>6.2264596603967406E-8</c:v>
                </c:pt>
                <c:pt idx="37339">
                  <c:v>4.421216018116173E-8</c:v>
                </c:pt>
                <c:pt idx="37340">
                  <c:v>2.6159948710834838E-8</c:v>
                </c:pt>
                <c:pt idx="37341">
                  <c:v>1.1984268323316698E-7</c:v>
                </c:pt>
                <c:pt idx="37342">
                  <c:v>1.1393543114017164E-7</c:v>
                </c:pt>
                <c:pt idx="37343">
                  <c:v>9.7485781128736557E-8</c:v>
                </c:pt>
                <c:pt idx="37344">
                  <c:v>8.1036506038099457E-8</c:v>
                </c:pt>
                <c:pt idx="37345">
                  <c:v>6.4586856026664374E-8</c:v>
                </c:pt>
                <c:pt idx="37346">
                  <c:v>4.8137206015229284E-8</c:v>
                </c:pt>
                <c:pt idx="37347">
                  <c:v>3.168770597211339E-8</c:v>
                </c:pt>
                <c:pt idx="37348">
                  <c:v>1.5238168436917701E-8</c:v>
                </c:pt>
                <c:pt idx="37349">
                  <c:v>-1.2113578506540494E-9</c:v>
                </c:pt>
                <c:pt idx="37350">
                  <c:v>1.1688830734507334E-7</c:v>
                </c:pt>
                <c:pt idx="37351">
                  <c:v>1.1136085002043317E-7</c:v>
                </c:pt>
                <c:pt idx="37352">
                  <c:v>9.8576050809266545E-8</c:v>
                </c:pt>
                <c:pt idx="37353">
                  <c:v>8.2126775718629432E-8</c:v>
                </c:pt>
                <c:pt idx="37354">
                  <c:v>6.5677125707194349E-8</c:v>
                </c:pt>
                <c:pt idx="37355">
                  <c:v>4.9227475695759272E-8</c:v>
                </c:pt>
                <c:pt idx="37356">
                  <c:v>3.2778013144723181E-8</c:v>
                </c:pt>
                <c:pt idx="37357">
                  <c:v>1.6328475609527488E-8</c:v>
                </c:pt>
                <c:pt idx="37358">
                  <c:v>-1.2106492503458645E-10</c:v>
                </c:pt>
                <c:pt idx="37359">
                  <c:v>1.1393393145697971E-7</c:v>
                </c:pt>
                <c:pt idx="37360">
                  <c:v>1.0840684905313753E-7</c:v>
                </c:pt>
                <c:pt idx="37361">
                  <c:v>9.9666320489796521E-8</c:v>
                </c:pt>
                <c:pt idx="37362">
                  <c:v>8.321704539915942E-8</c:v>
                </c:pt>
                <c:pt idx="37363">
                  <c:v>6.6767395387724337E-8</c:v>
                </c:pt>
                <c:pt idx="37364">
                  <c:v>5.0317745376289254E-8</c:v>
                </c:pt>
                <c:pt idx="37365">
                  <c:v>3.3868320317332965E-8</c:v>
                </c:pt>
                <c:pt idx="37366">
                  <c:v>1.7418820274217071E-8</c:v>
                </c:pt>
                <c:pt idx="37367">
                  <c:v>9.6927149139744236E-10</c:v>
                </c:pt>
                <c:pt idx="37368">
                  <c:v>1.1097955556888607E-7</c:v>
                </c:pt>
                <c:pt idx="37369">
                  <c:v>1.0545247316504389E-7</c:v>
                </c:pt>
                <c:pt idx="37370">
                  <c:v>9.9925015840403715E-8</c:v>
                </c:pt>
                <c:pt idx="37371">
                  <c:v>8.4307315079689422E-8</c:v>
                </c:pt>
                <c:pt idx="37372">
                  <c:v>6.7857665068254325E-8</c:v>
                </c:pt>
                <c:pt idx="37373">
                  <c:v>5.1408389977617225E-8</c:v>
                </c:pt>
                <c:pt idx="37374">
                  <c:v>3.4958664982022551E-8</c:v>
                </c:pt>
                <c:pt idx="37375">
                  <c:v>1.8509089954747059E-8</c:v>
                </c:pt>
                <c:pt idx="37376">
                  <c:v>2.0595974100471274E-9</c:v>
                </c:pt>
                <c:pt idx="37377">
                  <c:v>1.0802517968079243E-7</c:v>
                </c:pt>
                <c:pt idx="37378">
                  <c:v>1.0249809727695025E-7</c:v>
                </c:pt>
                <c:pt idx="37379">
                  <c:v>9.6970639952310079E-8</c:v>
                </c:pt>
                <c:pt idx="37380">
                  <c:v>8.539758476021941E-8</c:v>
                </c:pt>
                <c:pt idx="37381">
                  <c:v>6.8947934748784327E-8</c:v>
                </c:pt>
                <c:pt idx="37382">
                  <c:v>5.249865965814722E-8</c:v>
                </c:pt>
                <c:pt idx="37383">
                  <c:v>3.6048972154632335E-8</c:v>
                </c:pt>
                <c:pt idx="37384">
                  <c:v>1.9599434619436645E-8</c:v>
                </c:pt>
                <c:pt idx="37385">
                  <c:v>3.1499158302808535E-9</c:v>
                </c:pt>
                <c:pt idx="37386">
                  <c:v>1.0507080379269879E-7</c:v>
                </c:pt>
                <c:pt idx="37387">
                  <c:v>9.9543721388856615E-8</c:v>
                </c:pt>
                <c:pt idx="37388">
                  <c:v>9.4016264064216444E-8</c:v>
                </c:pt>
                <c:pt idx="37389">
                  <c:v>8.6487854440749385E-8</c:v>
                </c:pt>
                <c:pt idx="37390">
                  <c:v>7.0038204429314302E-8</c:v>
                </c:pt>
                <c:pt idx="37391">
                  <c:v>5.3588929338677208E-8</c:v>
                </c:pt>
                <c:pt idx="37392">
                  <c:v>3.7139279327242119E-8</c:v>
                </c:pt>
                <c:pt idx="37393">
                  <c:v>2.0689741792046429E-8</c:v>
                </c:pt>
                <c:pt idx="37394">
                  <c:v>4.2402042568507404E-9</c:v>
                </c:pt>
                <c:pt idx="37395">
                  <c:v>1.0211642790460515E-7</c:v>
                </c:pt>
                <c:pt idx="37396">
                  <c:v>9.6588970579964984E-8</c:v>
                </c:pt>
                <c:pt idx="37397">
                  <c:v>9.1061888176122796E-8</c:v>
                </c:pt>
                <c:pt idx="37398">
                  <c:v>8.5534805772280607E-8</c:v>
                </c:pt>
                <c:pt idx="37399">
                  <c:v>7.1128849030642273E-8</c:v>
                </c:pt>
                <c:pt idx="37400">
                  <c:v>5.467919901920719E-8</c:v>
                </c:pt>
                <c:pt idx="37401">
                  <c:v>3.8229549007772107E-8</c:v>
                </c:pt>
                <c:pt idx="37402">
                  <c:v>2.1780048964656216E-8</c:v>
                </c:pt>
                <c:pt idx="37403">
                  <c:v>5.3305489215403242E-9</c:v>
                </c:pt>
                <c:pt idx="37404">
                  <c:v>9.9162052016511506E-8</c:v>
                </c:pt>
                <c:pt idx="37405">
                  <c:v>9.3634969612669318E-8</c:v>
                </c:pt>
                <c:pt idx="37406">
                  <c:v>8.8107512288029147E-8</c:v>
                </c:pt>
                <c:pt idx="37407">
                  <c:v>8.2580429884186972E-8</c:v>
                </c:pt>
                <c:pt idx="37408">
                  <c:v>7.2219118711172261E-8</c:v>
                </c:pt>
                <c:pt idx="37409">
                  <c:v>5.5769468699737178E-8</c:v>
                </c:pt>
                <c:pt idx="37410">
                  <c:v>3.9319818688302095E-8</c:v>
                </c:pt>
                <c:pt idx="37411">
                  <c:v>2.2870356137266004E-8</c:v>
                </c:pt>
                <c:pt idx="37412">
                  <c:v>6.4208560941501106E-9</c:v>
                </c:pt>
                <c:pt idx="37413">
                  <c:v>9.6207676128417871E-8</c:v>
                </c:pt>
                <c:pt idx="37414">
                  <c:v>9.0680593724575683E-8</c:v>
                </c:pt>
                <c:pt idx="37415">
                  <c:v>8.5153136399935512E-8</c:v>
                </c:pt>
                <c:pt idx="37416">
                  <c:v>7.9626053996093324E-8</c:v>
                </c:pt>
                <c:pt idx="37417">
                  <c:v>7.3309388391702263E-8</c:v>
                </c:pt>
                <c:pt idx="37418">
                  <c:v>5.6859738380267167E-8</c:v>
                </c:pt>
                <c:pt idx="37419">
                  <c:v>4.0410088368832084E-8</c:v>
                </c:pt>
                <c:pt idx="37420">
                  <c:v>2.3960700801955587E-8</c:v>
                </c:pt>
                <c:pt idx="37421">
                  <c:v>8.4108607056759267E-9</c:v>
                </c:pt>
                <c:pt idx="37422">
                  <c:v>7.0451742069487822E-8</c:v>
                </c:pt>
                <c:pt idx="37423">
                  <c:v>6.4924284744847651E-8</c:v>
                </c:pt>
                <c:pt idx="37424">
                  <c:v>5.939720234100547E-8</c:v>
                </c:pt>
                <c:pt idx="37425">
                  <c:v>5.3698031290889797E-8</c:v>
                </c:pt>
                <c:pt idx="37426">
                  <c:v>3.7248343787374918E-8</c:v>
                </c:pt>
                <c:pt idx="37427">
                  <c:v>2.0798806252179229E-8</c:v>
                </c:pt>
                <c:pt idx="37428">
                  <c:v>4.3492687169835369E-9</c:v>
                </c:pt>
                <c:pt idx="37429">
                  <c:v>-1.2100268818212153E-8</c:v>
                </c:pt>
                <c:pt idx="37430">
                  <c:v>-1.5293844175417944E-8</c:v>
                </c:pt>
                <c:pt idx="37431">
                  <c:v>6.7497366181394173E-8</c:v>
                </c:pt>
                <c:pt idx="37432">
                  <c:v>6.1969908856754002E-8</c:v>
                </c:pt>
                <c:pt idx="37433">
                  <c:v>5.6442826452911828E-8</c:v>
                </c:pt>
                <c:pt idx="37434">
                  <c:v>5.091574404906964E-8</c:v>
                </c:pt>
                <c:pt idx="37435">
                  <c:v>3.8338650959984702E-8</c:v>
                </c:pt>
                <c:pt idx="37436">
                  <c:v>2.1889113424789013E-8</c:v>
                </c:pt>
                <c:pt idx="37437">
                  <c:v>5.4395758895933233E-9</c:v>
                </c:pt>
                <c:pt idx="37438">
                  <c:v>-7.7119708461587499E-9</c:v>
                </c:pt>
                <c:pt idx="37439">
                  <c:v>-1.0820289213903563E-8</c:v>
                </c:pt>
                <c:pt idx="37440">
                  <c:v>6.4542990293300538E-8</c:v>
                </c:pt>
                <c:pt idx="37441">
                  <c:v>5.9015532968660367E-8</c:v>
                </c:pt>
                <c:pt idx="37442">
                  <c:v>5.3488450564818179E-8</c:v>
                </c:pt>
                <c:pt idx="37443">
                  <c:v>4.7961368160975998E-8</c:v>
                </c:pt>
                <c:pt idx="37444">
                  <c:v>3.9428920640514691E-8</c:v>
                </c:pt>
                <c:pt idx="37445">
                  <c:v>2.29794205973988E-8</c:v>
                </c:pt>
                <c:pt idx="37446">
                  <c:v>6.5298830622031097E-9</c:v>
                </c:pt>
                <c:pt idx="37447">
                  <c:v>-3.2384383798922478E-9</c:v>
                </c:pt>
                <c:pt idx="37448">
                  <c:v>-6.3467342523891832E-9</c:v>
                </c:pt>
                <c:pt idx="37449">
                  <c:v>6.1588614405206903E-8</c:v>
                </c:pt>
                <c:pt idx="37450">
                  <c:v>5.6061157080566725E-8</c:v>
                </c:pt>
                <c:pt idx="37451">
                  <c:v>5.0534074676724537E-8</c:v>
                </c:pt>
                <c:pt idx="37452">
                  <c:v>4.5006992272882356E-8</c:v>
                </c:pt>
                <c:pt idx="37453">
                  <c:v>3.9479534948242185E-8</c:v>
                </c:pt>
                <c:pt idx="37454">
                  <c:v>2.4069765262088383E-8</c:v>
                </c:pt>
                <c:pt idx="37455">
                  <c:v>7.6202277268926934E-9</c:v>
                </c:pt>
                <c:pt idx="37456">
                  <c:v>1.2351015847902131E-9</c:v>
                </c:pt>
                <c:pt idx="37457">
                  <c:v>-1.8732092845386413E-9</c:v>
                </c:pt>
                <c:pt idx="37458">
                  <c:v>5.8634238517113261E-8</c:v>
                </c:pt>
                <c:pt idx="37459">
                  <c:v>5.310678119247309E-8</c:v>
                </c:pt>
                <c:pt idx="37460">
                  <c:v>4.7579698788630895E-8</c:v>
                </c:pt>
                <c:pt idx="37461">
                  <c:v>4.2052616384788714E-8</c:v>
                </c:pt>
                <c:pt idx="37462">
                  <c:v>3.6525271536387937E-8</c:v>
                </c:pt>
                <c:pt idx="37463">
                  <c:v>2.5160072434698174E-8</c:v>
                </c:pt>
                <c:pt idx="37464">
                  <c:v>8.8169374219696097E-9</c:v>
                </c:pt>
                <c:pt idx="37465">
                  <c:v>5.7086565463045935E-9</c:v>
                </c:pt>
                <c:pt idx="37466">
                  <c:v>2.6003381785597792E-9</c:v>
                </c:pt>
                <c:pt idx="37467">
                  <c:v>5.5679862629019619E-8</c:v>
                </c:pt>
                <c:pt idx="37468">
                  <c:v>5.0152405304379448E-8</c:v>
                </c:pt>
                <c:pt idx="37469">
                  <c:v>4.4625322900537267E-8</c:v>
                </c:pt>
                <c:pt idx="37470">
                  <c:v>3.9098240496695072E-8</c:v>
                </c:pt>
                <c:pt idx="37471">
                  <c:v>3.3570895648294301E-8</c:v>
                </c:pt>
                <c:pt idx="37472">
                  <c:v>2.6250379607307957E-8</c:v>
                </c:pt>
                <c:pt idx="37473">
                  <c:v>1.3290492383483989E-8</c:v>
                </c:pt>
                <c:pt idx="37474">
                  <c:v>1.0182174015739175E-8</c:v>
                </c:pt>
                <c:pt idx="37475">
                  <c:v>7.0738931400741594E-9</c:v>
                </c:pt>
                <c:pt idx="37476">
                  <c:v>5.2725486740925984E-8</c:v>
                </c:pt>
                <c:pt idx="37477">
                  <c:v>4.7198029416285813E-8</c:v>
                </c:pt>
                <c:pt idx="37478">
                  <c:v>4.1670947012443618E-8</c:v>
                </c:pt>
                <c:pt idx="37479">
                  <c:v>3.6143714640282241E-8</c:v>
                </c:pt>
                <c:pt idx="37480">
                  <c:v>3.0616519760200659E-8</c:v>
                </c:pt>
                <c:pt idx="37481">
                  <c:v>2.5089287388039279E-8</c:v>
                </c:pt>
                <c:pt idx="37482">
                  <c:v>1.776404734499837E-8</c:v>
                </c:pt>
                <c:pt idx="37483">
                  <c:v>1.4655728977253554E-8</c:v>
                </c:pt>
                <c:pt idx="37484">
                  <c:v>1.1547410609508742E-8</c:v>
                </c:pt>
                <c:pt idx="37485">
                  <c:v>4.9771110852832342E-8</c:v>
                </c:pt>
                <c:pt idx="37486">
                  <c:v>4.4243653528192171E-8</c:v>
                </c:pt>
                <c:pt idx="37487">
                  <c:v>3.8716571124349983E-8</c:v>
                </c:pt>
                <c:pt idx="37488">
                  <c:v>3.3189338752188599E-8</c:v>
                </c:pt>
                <c:pt idx="37489">
                  <c:v>2.7662143872107014E-8</c:v>
                </c:pt>
                <c:pt idx="37490">
                  <c:v>2.2558384541265656E-8</c:v>
                </c:pt>
                <c:pt idx="37491">
                  <c:v>2.2237564814432952E-8</c:v>
                </c:pt>
                <c:pt idx="37492">
                  <c:v>1.9129246446688136E-8</c:v>
                </c:pt>
                <c:pt idx="37493">
                  <c:v>1.6020965571023123E-8</c:v>
                </c:pt>
                <c:pt idx="37494">
                  <c:v>4.68167349647387E-8</c:v>
                </c:pt>
                <c:pt idx="37495">
                  <c:v>4.1289277640098529E-8</c:v>
                </c:pt>
                <c:pt idx="37496">
                  <c:v>3.5762195236256341E-8</c:v>
                </c:pt>
                <c:pt idx="37497">
                  <c:v>3.0234962864094957E-8</c:v>
                </c:pt>
                <c:pt idx="37498">
                  <c:v>2.4707767984013376E-8</c:v>
                </c:pt>
                <c:pt idx="37499">
                  <c:v>2.4159971206082716E-8</c:v>
                </c:pt>
                <c:pt idx="37500">
                  <c:v>2.4277208939611507E-8</c:v>
                </c:pt>
                <c:pt idx="37501">
                  <c:v>2.3602801408202517E-8</c:v>
                </c:pt>
                <c:pt idx="37502">
                  <c:v>2.04945205325375E-8</c:v>
                </c:pt>
                <c:pt idx="37503">
                  <c:v>2.1060538461250062E-8</c:v>
                </c:pt>
                <c:pt idx="37504">
                  <c:v>1.553334358116848E-8</c:v>
                </c:pt>
                <c:pt idx="37505">
                  <c:v>1.0006111209007098E-8</c:v>
                </c:pt>
                <c:pt idx="37506">
                  <c:v>4.4789163289255148E-9</c:v>
                </c:pt>
                <c:pt idx="37507">
                  <c:v>3.4277321415850899E-9</c:v>
                </c:pt>
                <c:pt idx="37508">
                  <c:v>3.5449848719458012E-9</c:v>
                </c:pt>
                <c:pt idx="37509">
                  <c:v>3.0064223932694216E-9</c:v>
                </c:pt>
                <c:pt idx="37510">
                  <c:v>-1.0187722843549299E-10</c:v>
                </c:pt>
                <c:pt idx="37511">
                  <c:v>-3.2101955961803068E-9</c:v>
                </c:pt>
                <c:pt idx="37512">
                  <c:v>1.810616257315642E-8</c:v>
                </c:pt>
                <c:pt idx="37513">
                  <c:v>1.2578967693074837E-8</c:v>
                </c:pt>
                <c:pt idx="37514">
                  <c:v>7.0517728129932559E-9</c:v>
                </c:pt>
                <c:pt idx="37515">
                  <c:v>4.9120248347536585E-9</c:v>
                </c:pt>
                <c:pt idx="37516">
                  <c:v>5.0293000603622483E-9</c:v>
                </c:pt>
                <c:pt idx="37517">
                  <c:v>5.14653779389104E-9</c:v>
                </c:pt>
                <c:pt idx="37518">
                  <c:v>5.2638130194996306E-9</c:v>
                </c:pt>
                <c:pt idx="37519">
                  <c:v>4.3716514886230289E-9</c:v>
                </c:pt>
                <c:pt idx="37520">
                  <c:v>1.2633481177101338E-9</c:v>
                </c:pt>
                <c:pt idx="37521">
                  <c:v>1.5151786685062781E-8</c:v>
                </c:pt>
                <c:pt idx="37522">
                  <c:v>9.624591804981198E-9</c:v>
                </c:pt>
                <c:pt idx="37523">
                  <c:v>6.3963362739621256E-9</c:v>
                </c:pt>
                <c:pt idx="37524">
                  <c:v>6.5136114995707163E-9</c:v>
                </c:pt>
                <c:pt idx="37525">
                  <c:v>6.630849233099508E-9</c:v>
                </c:pt>
                <c:pt idx="37526">
                  <c:v>6.7481244587080978E-9</c:v>
                </c:pt>
                <c:pt idx="37527">
                  <c:v>6.8653621922368903E-9</c:v>
                </c:pt>
                <c:pt idx="37528">
                  <c:v>6.982599925765682E-9</c:v>
                </c:pt>
                <c:pt idx="37529">
                  <c:v>5.7368880823925949E-9</c:v>
                </c:pt>
                <c:pt idx="37530">
                  <c:v>1.2197448289048937E-8</c:v>
                </c:pt>
                <c:pt idx="37531">
                  <c:v>7.8806477131705928E-9</c:v>
                </c:pt>
                <c:pt idx="37532">
                  <c:v>7.9979229387791818E-9</c:v>
                </c:pt>
                <c:pt idx="37533">
                  <c:v>8.1151606723079752E-9</c:v>
                </c:pt>
                <c:pt idx="37534">
                  <c:v>8.2323984058367669E-9</c:v>
                </c:pt>
                <c:pt idx="37535">
                  <c:v>8.3496736314453559E-9</c:v>
                </c:pt>
                <c:pt idx="37536">
                  <c:v>8.4669113649741492E-9</c:v>
                </c:pt>
                <c:pt idx="37537">
                  <c:v>8.5841865905827399E-9</c:v>
                </c:pt>
                <c:pt idx="37538">
                  <c:v>8.7014243241115316E-9</c:v>
                </c:pt>
                <c:pt idx="37539">
                  <c:v>9.36495915237906E-9</c:v>
                </c:pt>
                <c:pt idx="37540">
                  <c:v>9.4821968859078517E-9</c:v>
                </c:pt>
                <c:pt idx="37541">
                  <c:v>9.5994721115164423E-9</c:v>
                </c:pt>
                <c:pt idx="37542">
                  <c:v>9.716709845045234E-9</c:v>
                </c:pt>
                <c:pt idx="37543">
                  <c:v>9.8339850706538247E-9</c:v>
                </c:pt>
                <c:pt idx="37544">
                  <c:v>9.9512228041826164E-9</c:v>
                </c:pt>
                <c:pt idx="37545">
                  <c:v>1.0068498029791207E-8</c:v>
                </c:pt>
                <c:pt idx="37546">
                  <c:v>1.0185735763319999E-8</c:v>
                </c:pt>
                <c:pt idx="37547">
                  <c:v>1.030297349684879E-8</c:v>
                </c:pt>
                <c:pt idx="37548">
                  <c:v>1.0966508325116319E-8</c:v>
                </c:pt>
                <c:pt idx="37549">
                  <c:v>1.108378355072491E-8</c:v>
                </c:pt>
                <c:pt idx="37550">
                  <c:v>1.1201021284253701E-8</c:v>
                </c:pt>
                <c:pt idx="37551">
                  <c:v>1.1318296509862292E-8</c:v>
                </c:pt>
                <c:pt idx="37552">
                  <c:v>1.1435534243391084E-8</c:v>
                </c:pt>
                <c:pt idx="37553">
                  <c:v>1.1552771976919877E-8</c:v>
                </c:pt>
                <c:pt idx="37554">
                  <c:v>1.1670047202528466E-8</c:v>
                </c:pt>
                <c:pt idx="37555">
                  <c:v>1.1787284936057258E-8</c:v>
                </c:pt>
                <c:pt idx="37556">
                  <c:v>1.1904560161665848E-8</c:v>
                </c:pt>
                <c:pt idx="37557">
                  <c:v>1.2568094989933378E-8</c:v>
                </c:pt>
                <c:pt idx="37558">
                  <c:v>1.268533272346217E-8</c:v>
                </c:pt>
                <c:pt idx="37559">
                  <c:v>1.2802607949070757E-8</c:v>
                </c:pt>
                <c:pt idx="37560">
                  <c:v>1.2919845682599552E-8</c:v>
                </c:pt>
                <c:pt idx="37561">
                  <c:v>1.3037083416128344E-8</c:v>
                </c:pt>
                <c:pt idx="37562">
                  <c:v>1.3154358641736931E-8</c:v>
                </c:pt>
                <c:pt idx="37563">
                  <c:v>1.3271596375265723E-8</c:v>
                </c:pt>
                <c:pt idx="37564">
                  <c:v>1.3388871600874315E-8</c:v>
                </c:pt>
                <c:pt idx="37565">
                  <c:v>1.3506109334403107E-8</c:v>
                </c:pt>
                <c:pt idx="37566">
                  <c:v>1.4169644162670636E-8</c:v>
                </c:pt>
                <c:pt idx="37567">
                  <c:v>1.4286881896199427E-8</c:v>
                </c:pt>
                <c:pt idx="37568">
                  <c:v>1.4404157121808018E-8</c:v>
                </c:pt>
                <c:pt idx="37569">
                  <c:v>1.452139485533681E-8</c:v>
                </c:pt>
                <c:pt idx="37570">
                  <c:v>1.46386700809454E-8</c:v>
                </c:pt>
                <c:pt idx="37571">
                  <c:v>1.4755907814474192E-8</c:v>
                </c:pt>
                <c:pt idx="37572">
                  <c:v>1.4873183040082784E-8</c:v>
                </c:pt>
                <c:pt idx="37573">
                  <c:v>1.4990420773611574E-8</c:v>
                </c:pt>
                <c:pt idx="37574">
                  <c:v>1.5107695999220165E-8</c:v>
                </c:pt>
                <c:pt idx="37575">
                  <c:v>1.5771193335407896E-8</c:v>
                </c:pt>
                <c:pt idx="37576">
                  <c:v>1.5888468561016483E-8</c:v>
                </c:pt>
                <c:pt idx="37577">
                  <c:v>1.6005706294545275E-8</c:v>
                </c:pt>
                <c:pt idx="37578">
                  <c:v>1.6122981520153866E-8</c:v>
                </c:pt>
                <c:pt idx="37579">
                  <c:v>1.6240219253682657E-8</c:v>
                </c:pt>
                <c:pt idx="37580">
                  <c:v>1.6357494479291248E-8</c:v>
                </c:pt>
                <c:pt idx="37581">
                  <c:v>1.647473221282004E-8</c:v>
                </c:pt>
                <c:pt idx="37582">
                  <c:v>1.6591969946348832E-8</c:v>
                </c:pt>
                <c:pt idx="37583">
                  <c:v>1.6709245171957425E-8</c:v>
                </c:pt>
                <c:pt idx="37584">
                  <c:v>-4.8437517574412404E-9</c:v>
                </c:pt>
                <c:pt idx="37585">
                  <c:v>-4.7265140239124487E-9</c:v>
                </c:pt>
                <c:pt idx="37586">
                  <c:v>-4.609238798303858E-9</c:v>
                </c:pt>
                <c:pt idx="37587">
                  <c:v>-4.4920010647750663E-9</c:v>
                </c:pt>
                <c:pt idx="37588">
                  <c:v>-4.3747258391664765E-9</c:v>
                </c:pt>
                <c:pt idx="37589">
                  <c:v>-4.257488105637684E-9</c:v>
                </c:pt>
                <c:pt idx="37590">
                  <c:v>-4.1402503721088923E-9</c:v>
                </c:pt>
                <c:pt idx="37591">
                  <c:v>-4.0229751465003016E-9</c:v>
                </c:pt>
                <c:pt idx="37592">
                  <c:v>-3.9057374129715099E-9</c:v>
                </c:pt>
                <c:pt idx="37593">
                  <c:v>-3.2421988354960012E-9</c:v>
                </c:pt>
                <c:pt idx="37594">
                  <c:v>-3.1249386067193309E-9</c:v>
                </c:pt>
                <c:pt idx="37595">
                  <c:v>-3.0076858763586192E-9</c:v>
                </c:pt>
                <c:pt idx="37596">
                  <c:v>-2.890433145997908E-9</c:v>
                </c:pt>
                <c:pt idx="37597">
                  <c:v>-2.7731804156371967E-9</c:v>
                </c:pt>
                <c:pt idx="37598">
                  <c:v>-2.6559314344844653E-9</c:v>
                </c:pt>
                <c:pt idx="37599">
                  <c:v>-2.5386712057077942E-9</c:v>
                </c:pt>
                <c:pt idx="37600">
                  <c:v>-2.4214184753470829E-9</c:v>
                </c:pt>
                <c:pt idx="37601">
                  <c:v>-2.3041657449863717E-9</c:v>
                </c:pt>
                <c:pt idx="37602">
                  <c:v>-1.6406346659268229E-9</c:v>
                </c:pt>
                <c:pt idx="37603">
                  <c:v>-1.5233819355661117E-9</c:v>
                </c:pt>
                <c:pt idx="37604">
                  <c:v>-1.4061217067894406E-9</c:v>
                </c:pt>
                <c:pt idx="37605">
                  <c:v>-1.2888652272207496E-9</c:v>
                </c:pt>
                <c:pt idx="37606">
                  <c:v>-1.1716199952759979E-9</c:v>
                </c:pt>
                <c:pt idx="37607">
                  <c:v>-1.054363515707307E-9</c:v>
                </c:pt>
                <c:pt idx="37608">
                  <c:v>-9.3711453455457536E-10</c:v>
                </c:pt>
                <c:pt idx="37609">
                  <c:v>-8.1985805498588418E-10</c:v>
                </c:pt>
                <c:pt idx="37610">
                  <c:v>-7.026053246251729E-10</c:v>
                </c:pt>
                <c:pt idx="37611">
                  <c:v>-3.9071621120038395E-11</c:v>
                </c:pt>
                <c:pt idx="37612">
                  <c:v>7.8182983844662808E-11</c:v>
                </c:pt>
                <c:pt idx="37613">
                  <c:v>1.9543796373016201E-10</c:v>
                </c:pt>
                <c:pt idx="37614">
                  <c:v>3.1268844456608538E-10</c:v>
                </c:pt>
                <c:pt idx="37615">
                  <c:v>4.2994042508520074E-10</c:v>
                </c:pt>
                <c:pt idx="37616">
                  <c:v>5.4719315544591202E-10</c:v>
                </c:pt>
                <c:pt idx="37617">
                  <c:v>6.6444963501460319E-10</c:v>
                </c:pt>
                <c:pt idx="37618">
                  <c:v>7.8170611458329437E-10</c:v>
                </c:pt>
                <c:pt idx="37619">
                  <c:v>8.9895884494400555E-10</c:v>
                </c:pt>
                <c:pt idx="37620">
                  <c:v>1.5624899240035543E-9</c:v>
                </c:pt>
                <c:pt idx="37621">
                  <c:v>1.6797464035722452E-9</c:v>
                </c:pt>
                <c:pt idx="37622">
                  <c:v>1.796995384724977E-9</c:v>
                </c:pt>
                <c:pt idx="37623">
                  <c:v>1.914251864293668E-9</c:v>
                </c:pt>
                <c:pt idx="37624">
                  <c:v>2.0315083438623588E-9</c:v>
                </c:pt>
                <c:pt idx="37625">
                  <c:v>2.1487573250150906E-9</c:v>
                </c:pt>
                <c:pt idx="37626">
                  <c:v>2.2660138045837817E-9</c:v>
                </c:pt>
                <c:pt idx="37627">
                  <c:v>2.3832627857365131E-9</c:v>
                </c:pt>
                <c:pt idx="37628">
                  <c:v>2.5005230145131842E-9</c:v>
                </c:pt>
                <c:pt idx="37629">
                  <c:v>3.1640503443647532E-9</c:v>
                </c:pt>
                <c:pt idx="37630">
                  <c:v>3.2813030747254641E-9</c:v>
                </c:pt>
                <c:pt idx="37631">
                  <c:v>3.3985633035021352E-9</c:v>
                </c:pt>
                <c:pt idx="37632">
                  <c:v>3.5158160338628465E-9</c:v>
                </c:pt>
                <c:pt idx="37633">
                  <c:v>3.6330650150155778E-9</c:v>
                </c:pt>
                <c:pt idx="37634">
                  <c:v>3.7503327422082083E-9</c:v>
                </c:pt>
                <c:pt idx="37635">
                  <c:v>3.8675704757370008E-9</c:v>
                </c:pt>
                <c:pt idx="37636">
                  <c:v>3.9848082092657925E-9</c:v>
                </c:pt>
                <c:pt idx="37637">
                  <c:v>4.1020834348743823E-9</c:v>
                </c:pt>
                <c:pt idx="37638">
                  <c:v>4.7656182631419116E-9</c:v>
                </c:pt>
                <c:pt idx="37639">
                  <c:v>4.8828559966707033E-9</c:v>
                </c:pt>
                <c:pt idx="37640">
                  <c:v>5.0001312222792931E-9</c:v>
                </c:pt>
                <c:pt idx="37641">
                  <c:v>5.1173689558080856E-9</c:v>
                </c:pt>
                <c:pt idx="37642">
                  <c:v>5.2346066893368773E-9</c:v>
                </c:pt>
                <c:pt idx="37643">
                  <c:v>5.351881914945468E-9</c:v>
                </c:pt>
                <c:pt idx="37644">
                  <c:v>5.4691196484742597E-9</c:v>
                </c:pt>
                <c:pt idx="37645">
                  <c:v>5.5863948740828503E-9</c:v>
                </c:pt>
                <c:pt idx="37646">
                  <c:v>5.703632607611642E-9</c:v>
                </c:pt>
                <c:pt idx="37647">
                  <c:v>6.3671674358791705E-9</c:v>
                </c:pt>
                <c:pt idx="37648">
                  <c:v>6.4844426614877603E-9</c:v>
                </c:pt>
                <c:pt idx="37649">
                  <c:v>6.6016803950165528E-9</c:v>
                </c:pt>
                <c:pt idx="37650">
                  <c:v>6.7189181285453445E-9</c:v>
                </c:pt>
                <c:pt idx="37651">
                  <c:v>6.8361933541539343E-9</c:v>
                </c:pt>
                <c:pt idx="37652">
                  <c:v>6.9534310876827277E-9</c:v>
                </c:pt>
                <c:pt idx="37653">
                  <c:v>7.0707063132913167E-9</c:v>
                </c:pt>
                <c:pt idx="37654">
                  <c:v>7.1879440468201084E-9</c:v>
                </c:pt>
                <c:pt idx="37655">
                  <c:v>7.3052192724286999E-9</c:v>
                </c:pt>
                <c:pt idx="37656">
                  <c:v>7.9687166086164302E-9</c:v>
                </c:pt>
                <c:pt idx="37657">
                  <c:v>8.0859918342250208E-9</c:v>
                </c:pt>
                <c:pt idx="37658">
                  <c:v>8.2032295677538125E-9</c:v>
                </c:pt>
                <c:pt idx="37659">
                  <c:v>8.3205047933624015E-9</c:v>
                </c:pt>
                <c:pt idx="37660">
                  <c:v>8.4377425268911932E-9</c:v>
                </c:pt>
                <c:pt idx="37661">
                  <c:v>8.5550177524997839E-9</c:v>
                </c:pt>
                <c:pt idx="37662">
                  <c:v>8.6722554860285756E-9</c:v>
                </c:pt>
                <c:pt idx="37663">
                  <c:v>8.7894932195573673E-9</c:v>
                </c:pt>
                <c:pt idx="37664">
                  <c:v>8.9067684451659596E-9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AC6-4D4A-8258-5BE0E61A98E6}"/>
            </c:ext>
          </c:extLst>
        </c:ser>
        <c:ser>
          <c:idx val="0"/>
          <c:order val="1"/>
          <c:tx>
            <c:strRef>
              <c:f>'Both E fields'!$H$1:$N$1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diamond"/>
            <c:size val="6"/>
            <c:spPr>
              <a:solidFill>
                <a:srgbClr val="2207E9"/>
              </a:solidFill>
              <a:ln w="9525">
                <a:noFill/>
                <a:round/>
              </a:ln>
              <a:effectLst/>
            </c:spPr>
          </c:marker>
          <c:xVal>
            <c:numRef>
              <c:f>'Both E fields'!$J$3:$J$40583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'Both E fields'!$N$3:$N$40583</c:f>
              <c:numCache>
                <c:formatCode>0.00E+00</c:formatCode>
                <c:ptCount val="40581"/>
                <c:pt idx="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AC6-4D4A-8258-5BE0E61A98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.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243886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200keV'!$B$1:$G$1</c:f>
              <c:strCache>
                <c:ptCount val="1"/>
                <c:pt idx="0">
                  <c:v>Wien_E_CST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square"/>
            <c:size val="6"/>
            <c:spPr>
              <a:solidFill>
                <a:schemeClr val="accent2"/>
              </a:solidFill>
              <a:ln w="9525">
                <a:solidFill>
                  <a:schemeClr val="accent2"/>
                </a:solidFill>
                <a:round/>
              </a:ln>
              <a:effectLst/>
            </c:spPr>
          </c:marker>
          <c:xVal>
            <c:numRef>
              <c:f>'test at 200keV'!$C$3:$C$40583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-0.25</c:v>
                </c:pt>
                <c:pt idx="2">
                  <c:v>-0.25</c:v>
                </c:pt>
                <c:pt idx="3">
                  <c:v>-0.25</c:v>
                </c:pt>
                <c:pt idx="4">
                  <c:v>-0.25</c:v>
                </c:pt>
                <c:pt idx="5">
                  <c:v>-0.25</c:v>
                </c:pt>
                <c:pt idx="6">
                  <c:v>-0.25</c:v>
                </c:pt>
                <c:pt idx="7">
                  <c:v>-0.25</c:v>
                </c:pt>
                <c:pt idx="8">
                  <c:v>-0.25</c:v>
                </c:pt>
                <c:pt idx="9">
                  <c:v>-0.25</c:v>
                </c:pt>
                <c:pt idx="10">
                  <c:v>-0.25</c:v>
                </c:pt>
                <c:pt idx="11">
                  <c:v>-0.25</c:v>
                </c:pt>
                <c:pt idx="12">
                  <c:v>-0.25</c:v>
                </c:pt>
                <c:pt idx="13">
                  <c:v>-0.25</c:v>
                </c:pt>
                <c:pt idx="14">
                  <c:v>-0.25</c:v>
                </c:pt>
                <c:pt idx="15">
                  <c:v>-0.25</c:v>
                </c:pt>
                <c:pt idx="16">
                  <c:v>-0.25</c:v>
                </c:pt>
                <c:pt idx="17">
                  <c:v>-0.25</c:v>
                </c:pt>
                <c:pt idx="18">
                  <c:v>-0.25</c:v>
                </c:pt>
                <c:pt idx="19">
                  <c:v>-0.25</c:v>
                </c:pt>
                <c:pt idx="20">
                  <c:v>-0.25</c:v>
                </c:pt>
                <c:pt idx="21">
                  <c:v>-0.25</c:v>
                </c:pt>
                <c:pt idx="22">
                  <c:v>-0.25</c:v>
                </c:pt>
                <c:pt idx="23">
                  <c:v>-0.25</c:v>
                </c:pt>
                <c:pt idx="24">
                  <c:v>-0.25</c:v>
                </c:pt>
                <c:pt idx="25">
                  <c:v>-0.25</c:v>
                </c:pt>
                <c:pt idx="26">
                  <c:v>-0.25</c:v>
                </c:pt>
                <c:pt idx="27">
                  <c:v>-0.25</c:v>
                </c:pt>
                <c:pt idx="28">
                  <c:v>-0.25</c:v>
                </c:pt>
                <c:pt idx="29">
                  <c:v>-0.25</c:v>
                </c:pt>
                <c:pt idx="30">
                  <c:v>-0.25</c:v>
                </c:pt>
                <c:pt idx="31">
                  <c:v>-0.25</c:v>
                </c:pt>
                <c:pt idx="32">
                  <c:v>-0.25</c:v>
                </c:pt>
                <c:pt idx="33">
                  <c:v>-0.25</c:v>
                </c:pt>
                <c:pt idx="34">
                  <c:v>-0.25</c:v>
                </c:pt>
                <c:pt idx="35">
                  <c:v>-0.25</c:v>
                </c:pt>
                <c:pt idx="36">
                  <c:v>-0.25</c:v>
                </c:pt>
                <c:pt idx="37">
                  <c:v>-0.25</c:v>
                </c:pt>
                <c:pt idx="38">
                  <c:v>-0.25</c:v>
                </c:pt>
                <c:pt idx="39">
                  <c:v>-0.25</c:v>
                </c:pt>
                <c:pt idx="40">
                  <c:v>-0.25</c:v>
                </c:pt>
                <c:pt idx="41">
                  <c:v>-0.25</c:v>
                </c:pt>
                <c:pt idx="42">
                  <c:v>-0.25</c:v>
                </c:pt>
                <c:pt idx="43">
                  <c:v>-0.25</c:v>
                </c:pt>
                <c:pt idx="44">
                  <c:v>-0.25</c:v>
                </c:pt>
                <c:pt idx="45">
                  <c:v>-0.25</c:v>
                </c:pt>
                <c:pt idx="46">
                  <c:v>-0.25</c:v>
                </c:pt>
                <c:pt idx="47">
                  <c:v>-0.25</c:v>
                </c:pt>
                <c:pt idx="48">
                  <c:v>-0.25</c:v>
                </c:pt>
                <c:pt idx="49">
                  <c:v>-0.25</c:v>
                </c:pt>
                <c:pt idx="50">
                  <c:v>-0.25</c:v>
                </c:pt>
                <c:pt idx="51">
                  <c:v>-0.25</c:v>
                </c:pt>
                <c:pt idx="52">
                  <c:v>-0.25</c:v>
                </c:pt>
                <c:pt idx="53">
                  <c:v>-0.25</c:v>
                </c:pt>
                <c:pt idx="54">
                  <c:v>-0.25</c:v>
                </c:pt>
                <c:pt idx="55">
                  <c:v>-0.25</c:v>
                </c:pt>
                <c:pt idx="56">
                  <c:v>-0.25</c:v>
                </c:pt>
                <c:pt idx="57">
                  <c:v>-0.25</c:v>
                </c:pt>
                <c:pt idx="58">
                  <c:v>-0.25</c:v>
                </c:pt>
                <c:pt idx="59">
                  <c:v>-0.25</c:v>
                </c:pt>
                <c:pt idx="60">
                  <c:v>-0.25</c:v>
                </c:pt>
                <c:pt idx="61">
                  <c:v>-0.25</c:v>
                </c:pt>
                <c:pt idx="62">
                  <c:v>-0.25</c:v>
                </c:pt>
                <c:pt idx="63">
                  <c:v>-0.25</c:v>
                </c:pt>
                <c:pt idx="64">
                  <c:v>-0.25</c:v>
                </c:pt>
                <c:pt idx="65">
                  <c:v>-0.25</c:v>
                </c:pt>
                <c:pt idx="66">
                  <c:v>-0.25</c:v>
                </c:pt>
                <c:pt idx="67">
                  <c:v>-0.25</c:v>
                </c:pt>
                <c:pt idx="68">
                  <c:v>-0.25</c:v>
                </c:pt>
                <c:pt idx="69">
                  <c:v>-0.25</c:v>
                </c:pt>
                <c:pt idx="70">
                  <c:v>-0.25</c:v>
                </c:pt>
                <c:pt idx="71">
                  <c:v>-0.25</c:v>
                </c:pt>
                <c:pt idx="72">
                  <c:v>-0.25</c:v>
                </c:pt>
                <c:pt idx="73">
                  <c:v>-0.25</c:v>
                </c:pt>
                <c:pt idx="74">
                  <c:v>-0.25</c:v>
                </c:pt>
                <c:pt idx="75">
                  <c:v>-0.25</c:v>
                </c:pt>
                <c:pt idx="76">
                  <c:v>-0.25</c:v>
                </c:pt>
                <c:pt idx="77">
                  <c:v>-0.25</c:v>
                </c:pt>
                <c:pt idx="78">
                  <c:v>-0.25</c:v>
                </c:pt>
                <c:pt idx="79">
                  <c:v>-0.25</c:v>
                </c:pt>
                <c:pt idx="80">
                  <c:v>-0.25</c:v>
                </c:pt>
                <c:pt idx="81">
                  <c:v>-0.249</c:v>
                </c:pt>
                <c:pt idx="82">
                  <c:v>-0.249</c:v>
                </c:pt>
                <c:pt idx="83">
                  <c:v>-0.249</c:v>
                </c:pt>
                <c:pt idx="84">
                  <c:v>-0.249</c:v>
                </c:pt>
                <c:pt idx="85">
                  <c:v>-0.249</c:v>
                </c:pt>
                <c:pt idx="86">
                  <c:v>-0.249</c:v>
                </c:pt>
                <c:pt idx="87">
                  <c:v>-0.249</c:v>
                </c:pt>
                <c:pt idx="88">
                  <c:v>-0.249</c:v>
                </c:pt>
                <c:pt idx="89">
                  <c:v>-0.249</c:v>
                </c:pt>
                <c:pt idx="90">
                  <c:v>-0.249</c:v>
                </c:pt>
                <c:pt idx="91">
                  <c:v>-0.249</c:v>
                </c:pt>
                <c:pt idx="92">
                  <c:v>-0.249</c:v>
                </c:pt>
                <c:pt idx="93">
                  <c:v>-0.249</c:v>
                </c:pt>
                <c:pt idx="94">
                  <c:v>-0.249</c:v>
                </c:pt>
                <c:pt idx="95">
                  <c:v>-0.249</c:v>
                </c:pt>
                <c:pt idx="96">
                  <c:v>-0.249</c:v>
                </c:pt>
                <c:pt idx="97">
                  <c:v>-0.249</c:v>
                </c:pt>
                <c:pt idx="98">
                  <c:v>-0.249</c:v>
                </c:pt>
                <c:pt idx="99">
                  <c:v>-0.249</c:v>
                </c:pt>
                <c:pt idx="100">
                  <c:v>-0.249</c:v>
                </c:pt>
                <c:pt idx="101">
                  <c:v>-0.249</c:v>
                </c:pt>
                <c:pt idx="102">
                  <c:v>-0.249</c:v>
                </c:pt>
                <c:pt idx="103">
                  <c:v>-0.249</c:v>
                </c:pt>
                <c:pt idx="104">
                  <c:v>-0.249</c:v>
                </c:pt>
                <c:pt idx="105">
                  <c:v>-0.249</c:v>
                </c:pt>
                <c:pt idx="106">
                  <c:v>-0.249</c:v>
                </c:pt>
                <c:pt idx="107">
                  <c:v>-0.249</c:v>
                </c:pt>
                <c:pt idx="108">
                  <c:v>-0.249</c:v>
                </c:pt>
                <c:pt idx="109">
                  <c:v>-0.249</c:v>
                </c:pt>
                <c:pt idx="110">
                  <c:v>-0.249</c:v>
                </c:pt>
                <c:pt idx="111">
                  <c:v>-0.249</c:v>
                </c:pt>
                <c:pt idx="112">
                  <c:v>-0.249</c:v>
                </c:pt>
                <c:pt idx="113">
                  <c:v>-0.249</c:v>
                </c:pt>
                <c:pt idx="114">
                  <c:v>-0.249</c:v>
                </c:pt>
                <c:pt idx="115">
                  <c:v>-0.249</c:v>
                </c:pt>
                <c:pt idx="116">
                  <c:v>-0.249</c:v>
                </c:pt>
                <c:pt idx="117">
                  <c:v>-0.249</c:v>
                </c:pt>
                <c:pt idx="118">
                  <c:v>-0.249</c:v>
                </c:pt>
                <c:pt idx="119">
                  <c:v>-0.249</c:v>
                </c:pt>
                <c:pt idx="120">
                  <c:v>-0.249</c:v>
                </c:pt>
                <c:pt idx="121">
                  <c:v>-0.249</c:v>
                </c:pt>
                <c:pt idx="122">
                  <c:v>-0.249</c:v>
                </c:pt>
                <c:pt idx="123">
                  <c:v>-0.249</c:v>
                </c:pt>
                <c:pt idx="124">
                  <c:v>-0.249</c:v>
                </c:pt>
                <c:pt idx="125">
                  <c:v>-0.249</c:v>
                </c:pt>
                <c:pt idx="126">
                  <c:v>-0.249</c:v>
                </c:pt>
                <c:pt idx="127">
                  <c:v>-0.249</c:v>
                </c:pt>
                <c:pt idx="128">
                  <c:v>-0.249</c:v>
                </c:pt>
                <c:pt idx="129">
                  <c:v>-0.249</c:v>
                </c:pt>
                <c:pt idx="130">
                  <c:v>-0.249</c:v>
                </c:pt>
                <c:pt idx="131">
                  <c:v>-0.249</c:v>
                </c:pt>
                <c:pt idx="132">
                  <c:v>-0.249</c:v>
                </c:pt>
                <c:pt idx="133">
                  <c:v>-0.249</c:v>
                </c:pt>
                <c:pt idx="134">
                  <c:v>-0.249</c:v>
                </c:pt>
                <c:pt idx="135">
                  <c:v>-0.249</c:v>
                </c:pt>
                <c:pt idx="136">
                  <c:v>-0.249</c:v>
                </c:pt>
                <c:pt idx="137">
                  <c:v>-0.249</c:v>
                </c:pt>
                <c:pt idx="138">
                  <c:v>-0.249</c:v>
                </c:pt>
                <c:pt idx="139">
                  <c:v>-0.249</c:v>
                </c:pt>
                <c:pt idx="140">
                  <c:v>-0.249</c:v>
                </c:pt>
                <c:pt idx="141">
                  <c:v>-0.249</c:v>
                </c:pt>
                <c:pt idx="142">
                  <c:v>-0.249</c:v>
                </c:pt>
                <c:pt idx="143">
                  <c:v>-0.249</c:v>
                </c:pt>
                <c:pt idx="144">
                  <c:v>-0.249</c:v>
                </c:pt>
                <c:pt idx="145">
                  <c:v>-0.249</c:v>
                </c:pt>
                <c:pt idx="146">
                  <c:v>-0.249</c:v>
                </c:pt>
                <c:pt idx="147">
                  <c:v>-0.249</c:v>
                </c:pt>
                <c:pt idx="148">
                  <c:v>-0.249</c:v>
                </c:pt>
                <c:pt idx="149">
                  <c:v>-0.249</c:v>
                </c:pt>
                <c:pt idx="150">
                  <c:v>-0.249</c:v>
                </c:pt>
                <c:pt idx="151">
                  <c:v>-0.249</c:v>
                </c:pt>
                <c:pt idx="152">
                  <c:v>-0.249</c:v>
                </c:pt>
                <c:pt idx="153">
                  <c:v>-0.249</c:v>
                </c:pt>
                <c:pt idx="154">
                  <c:v>-0.249</c:v>
                </c:pt>
                <c:pt idx="155">
                  <c:v>-0.249</c:v>
                </c:pt>
                <c:pt idx="156">
                  <c:v>-0.249</c:v>
                </c:pt>
                <c:pt idx="157">
                  <c:v>-0.249</c:v>
                </c:pt>
                <c:pt idx="158">
                  <c:v>-0.249</c:v>
                </c:pt>
                <c:pt idx="159">
                  <c:v>-0.249</c:v>
                </c:pt>
                <c:pt idx="160">
                  <c:v>-0.249</c:v>
                </c:pt>
                <c:pt idx="161">
                  <c:v>-0.249</c:v>
                </c:pt>
                <c:pt idx="162">
                  <c:v>-0.248</c:v>
                </c:pt>
                <c:pt idx="163">
                  <c:v>-0.248</c:v>
                </c:pt>
                <c:pt idx="164">
                  <c:v>-0.248</c:v>
                </c:pt>
                <c:pt idx="165">
                  <c:v>-0.248</c:v>
                </c:pt>
                <c:pt idx="166">
                  <c:v>-0.248</c:v>
                </c:pt>
                <c:pt idx="167">
                  <c:v>-0.248</c:v>
                </c:pt>
                <c:pt idx="168">
                  <c:v>-0.248</c:v>
                </c:pt>
                <c:pt idx="169">
                  <c:v>-0.248</c:v>
                </c:pt>
                <c:pt idx="170">
                  <c:v>-0.248</c:v>
                </c:pt>
                <c:pt idx="171">
                  <c:v>-0.248</c:v>
                </c:pt>
                <c:pt idx="172">
                  <c:v>-0.248</c:v>
                </c:pt>
                <c:pt idx="173">
                  <c:v>-0.248</c:v>
                </c:pt>
                <c:pt idx="174">
                  <c:v>-0.248</c:v>
                </c:pt>
                <c:pt idx="175">
                  <c:v>-0.248</c:v>
                </c:pt>
                <c:pt idx="176">
                  <c:v>-0.248</c:v>
                </c:pt>
                <c:pt idx="177">
                  <c:v>-0.248</c:v>
                </c:pt>
                <c:pt idx="178">
                  <c:v>-0.248</c:v>
                </c:pt>
                <c:pt idx="179">
                  <c:v>-0.248</c:v>
                </c:pt>
                <c:pt idx="180">
                  <c:v>-0.248</c:v>
                </c:pt>
                <c:pt idx="181">
                  <c:v>-0.248</c:v>
                </c:pt>
                <c:pt idx="182">
                  <c:v>-0.248</c:v>
                </c:pt>
                <c:pt idx="183">
                  <c:v>-0.248</c:v>
                </c:pt>
                <c:pt idx="184">
                  <c:v>-0.248</c:v>
                </c:pt>
                <c:pt idx="185">
                  <c:v>-0.248</c:v>
                </c:pt>
                <c:pt idx="186">
                  <c:v>-0.248</c:v>
                </c:pt>
                <c:pt idx="187">
                  <c:v>-0.248</c:v>
                </c:pt>
                <c:pt idx="188">
                  <c:v>-0.248</c:v>
                </c:pt>
                <c:pt idx="189">
                  <c:v>-0.248</c:v>
                </c:pt>
                <c:pt idx="190">
                  <c:v>-0.248</c:v>
                </c:pt>
                <c:pt idx="191">
                  <c:v>-0.248</c:v>
                </c:pt>
                <c:pt idx="192">
                  <c:v>-0.248</c:v>
                </c:pt>
                <c:pt idx="193">
                  <c:v>-0.248</c:v>
                </c:pt>
                <c:pt idx="194">
                  <c:v>-0.248</c:v>
                </c:pt>
                <c:pt idx="195">
                  <c:v>-0.248</c:v>
                </c:pt>
                <c:pt idx="196">
                  <c:v>-0.248</c:v>
                </c:pt>
                <c:pt idx="197">
                  <c:v>-0.248</c:v>
                </c:pt>
                <c:pt idx="198">
                  <c:v>-0.248</c:v>
                </c:pt>
                <c:pt idx="199">
                  <c:v>-0.248</c:v>
                </c:pt>
                <c:pt idx="200">
                  <c:v>-0.248</c:v>
                </c:pt>
                <c:pt idx="201">
                  <c:v>-0.248</c:v>
                </c:pt>
                <c:pt idx="202">
                  <c:v>-0.248</c:v>
                </c:pt>
                <c:pt idx="203">
                  <c:v>-0.248</c:v>
                </c:pt>
                <c:pt idx="204">
                  <c:v>-0.248</c:v>
                </c:pt>
                <c:pt idx="205">
                  <c:v>-0.248</c:v>
                </c:pt>
                <c:pt idx="206">
                  <c:v>-0.248</c:v>
                </c:pt>
                <c:pt idx="207">
                  <c:v>-0.248</c:v>
                </c:pt>
                <c:pt idx="208">
                  <c:v>-0.248</c:v>
                </c:pt>
                <c:pt idx="209">
                  <c:v>-0.248</c:v>
                </c:pt>
                <c:pt idx="210">
                  <c:v>-0.248</c:v>
                </c:pt>
                <c:pt idx="211">
                  <c:v>-0.248</c:v>
                </c:pt>
                <c:pt idx="212">
                  <c:v>-0.248</c:v>
                </c:pt>
                <c:pt idx="213">
                  <c:v>-0.248</c:v>
                </c:pt>
                <c:pt idx="214">
                  <c:v>-0.248</c:v>
                </c:pt>
                <c:pt idx="215">
                  <c:v>-0.248</c:v>
                </c:pt>
                <c:pt idx="216">
                  <c:v>-0.248</c:v>
                </c:pt>
                <c:pt idx="217">
                  <c:v>-0.248</c:v>
                </c:pt>
                <c:pt idx="218">
                  <c:v>-0.248</c:v>
                </c:pt>
                <c:pt idx="219">
                  <c:v>-0.248</c:v>
                </c:pt>
                <c:pt idx="220">
                  <c:v>-0.248</c:v>
                </c:pt>
                <c:pt idx="221">
                  <c:v>-0.248</c:v>
                </c:pt>
                <c:pt idx="222">
                  <c:v>-0.248</c:v>
                </c:pt>
                <c:pt idx="223">
                  <c:v>-0.248</c:v>
                </c:pt>
                <c:pt idx="224">
                  <c:v>-0.248</c:v>
                </c:pt>
                <c:pt idx="225">
                  <c:v>-0.248</c:v>
                </c:pt>
                <c:pt idx="226">
                  <c:v>-0.248</c:v>
                </c:pt>
                <c:pt idx="227">
                  <c:v>-0.248</c:v>
                </c:pt>
                <c:pt idx="228">
                  <c:v>-0.248</c:v>
                </c:pt>
                <c:pt idx="229">
                  <c:v>-0.248</c:v>
                </c:pt>
                <c:pt idx="230">
                  <c:v>-0.248</c:v>
                </c:pt>
                <c:pt idx="231">
                  <c:v>-0.248</c:v>
                </c:pt>
                <c:pt idx="232">
                  <c:v>-0.248</c:v>
                </c:pt>
                <c:pt idx="233">
                  <c:v>-0.248</c:v>
                </c:pt>
                <c:pt idx="234">
                  <c:v>-0.248</c:v>
                </c:pt>
                <c:pt idx="235">
                  <c:v>-0.248</c:v>
                </c:pt>
                <c:pt idx="236">
                  <c:v>-0.248</c:v>
                </c:pt>
                <c:pt idx="237">
                  <c:v>-0.248</c:v>
                </c:pt>
                <c:pt idx="238">
                  <c:v>-0.248</c:v>
                </c:pt>
                <c:pt idx="239">
                  <c:v>-0.248</c:v>
                </c:pt>
                <c:pt idx="240">
                  <c:v>-0.248</c:v>
                </c:pt>
                <c:pt idx="241">
                  <c:v>-0.248</c:v>
                </c:pt>
                <c:pt idx="242">
                  <c:v>-0.248</c:v>
                </c:pt>
                <c:pt idx="243">
                  <c:v>-0.247</c:v>
                </c:pt>
                <c:pt idx="244">
                  <c:v>-0.247</c:v>
                </c:pt>
                <c:pt idx="245">
                  <c:v>-0.247</c:v>
                </c:pt>
                <c:pt idx="246">
                  <c:v>-0.247</c:v>
                </c:pt>
                <c:pt idx="247">
                  <c:v>-0.247</c:v>
                </c:pt>
                <c:pt idx="248">
                  <c:v>-0.247</c:v>
                </c:pt>
                <c:pt idx="249">
                  <c:v>-0.247</c:v>
                </c:pt>
                <c:pt idx="250">
                  <c:v>-0.247</c:v>
                </c:pt>
                <c:pt idx="251">
                  <c:v>-0.247</c:v>
                </c:pt>
                <c:pt idx="252">
                  <c:v>-0.247</c:v>
                </c:pt>
                <c:pt idx="253">
                  <c:v>-0.247</c:v>
                </c:pt>
                <c:pt idx="254">
                  <c:v>-0.247</c:v>
                </c:pt>
                <c:pt idx="255">
                  <c:v>-0.247</c:v>
                </c:pt>
                <c:pt idx="256">
                  <c:v>-0.247</c:v>
                </c:pt>
                <c:pt idx="257">
                  <c:v>-0.247</c:v>
                </c:pt>
                <c:pt idx="258">
                  <c:v>-0.247</c:v>
                </c:pt>
                <c:pt idx="259">
                  <c:v>-0.247</c:v>
                </c:pt>
                <c:pt idx="260">
                  <c:v>-0.247</c:v>
                </c:pt>
                <c:pt idx="261">
                  <c:v>-0.247</c:v>
                </c:pt>
                <c:pt idx="262">
                  <c:v>-0.247</c:v>
                </c:pt>
                <c:pt idx="263">
                  <c:v>-0.247</c:v>
                </c:pt>
                <c:pt idx="264">
                  <c:v>-0.247</c:v>
                </c:pt>
                <c:pt idx="265">
                  <c:v>-0.247</c:v>
                </c:pt>
                <c:pt idx="266">
                  <c:v>-0.247</c:v>
                </c:pt>
                <c:pt idx="267">
                  <c:v>-0.247</c:v>
                </c:pt>
                <c:pt idx="268">
                  <c:v>-0.247</c:v>
                </c:pt>
                <c:pt idx="269">
                  <c:v>-0.247</c:v>
                </c:pt>
                <c:pt idx="270">
                  <c:v>-0.247</c:v>
                </c:pt>
                <c:pt idx="271">
                  <c:v>-0.247</c:v>
                </c:pt>
                <c:pt idx="272">
                  <c:v>-0.247</c:v>
                </c:pt>
                <c:pt idx="273">
                  <c:v>-0.247</c:v>
                </c:pt>
                <c:pt idx="274">
                  <c:v>-0.247</c:v>
                </c:pt>
                <c:pt idx="275">
                  <c:v>-0.247</c:v>
                </c:pt>
                <c:pt idx="276">
                  <c:v>-0.247</c:v>
                </c:pt>
                <c:pt idx="277">
                  <c:v>-0.247</c:v>
                </c:pt>
                <c:pt idx="278">
                  <c:v>-0.247</c:v>
                </c:pt>
                <c:pt idx="279">
                  <c:v>-0.247</c:v>
                </c:pt>
                <c:pt idx="280">
                  <c:v>-0.247</c:v>
                </c:pt>
                <c:pt idx="281">
                  <c:v>-0.247</c:v>
                </c:pt>
                <c:pt idx="282">
                  <c:v>-0.247</c:v>
                </c:pt>
                <c:pt idx="283">
                  <c:v>-0.247</c:v>
                </c:pt>
                <c:pt idx="284">
                  <c:v>-0.247</c:v>
                </c:pt>
                <c:pt idx="285">
                  <c:v>-0.247</c:v>
                </c:pt>
                <c:pt idx="286">
                  <c:v>-0.247</c:v>
                </c:pt>
                <c:pt idx="287">
                  <c:v>-0.247</c:v>
                </c:pt>
                <c:pt idx="288">
                  <c:v>-0.247</c:v>
                </c:pt>
                <c:pt idx="289">
                  <c:v>-0.247</c:v>
                </c:pt>
                <c:pt idx="290">
                  <c:v>-0.247</c:v>
                </c:pt>
                <c:pt idx="291">
                  <c:v>-0.247</c:v>
                </c:pt>
                <c:pt idx="292">
                  <c:v>-0.247</c:v>
                </c:pt>
                <c:pt idx="293">
                  <c:v>-0.247</c:v>
                </c:pt>
                <c:pt idx="294">
                  <c:v>-0.247</c:v>
                </c:pt>
                <c:pt idx="295">
                  <c:v>-0.247</c:v>
                </c:pt>
                <c:pt idx="296">
                  <c:v>-0.247</c:v>
                </c:pt>
                <c:pt idx="297">
                  <c:v>-0.247</c:v>
                </c:pt>
                <c:pt idx="298">
                  <c:v>-0.247</c:v>
                </c:pt>
                <c:pt idx="299">
                  <c:v>-0.247</c:v>
                </c:pt>
                <c:pt idx="300">
                  <c:v>-0.247</c:v>
                </c:pt>
                <c:pt idx="301">
                  <c:v>-0.247</c:v>
                </c:pt>
                <c:pt idx="302">
                  <c:v>-0.247</c:v>
                </c:pt>
                <c:pt idx="303">
                  <c:v>-0.247</c:v>
                </c:pt>
                <c:pt idx="304">
                  <c:v>-0.247</c:v>
                </c:pt>
                <c:pt idx="305">
                  <c:v>-0.247</c:v>
                </c:pt>
                <c:pt idx="306">
                  <c:v>-0.247</c:v>
                </c:pt>
                <c:pt idx="307">
                  <c:v>-0.247</c:v>
                </c:pt>
                <c:pt idx="308">
                  <c:v>-0.247</c:v>
                </c:pt>
                <c:pt idx="309">
                  <c:v>-0.247</c:v>
                </c:pt>
                <c:pt idx="310">
                  <c:v>-0.247</c:v>
                </c:pt>
                <c:pt idx="311">
                  <c:v>-0.247</c:v>
                </c:pt>
                <c:pt idx="312">
                  <c:v>-0.247</c:v>
                </c:pt>
                <c:pt idx="313">
                  <c:v>-0.247</c:v>
                </c:pt>
                <c:pt idx="314">
                  <c:v>-0.247</c:v>
                </c:pt>
                <c:pt idx="315">
                  <c:v>-0.247</c:v>
                </c:pt>
                <c:pt idx="316">
                  <c:v>-0.247</c:v>
                </c:pt>
                <c:pt idx="317">
                  <c:v>-0.247</c:v>
                </c:pt>
                <c:pt idx="318">
                  <c:v>-0.247</c:v>
                </c:pt>
                <c:pt idx="319">
                  <c:v>-0.247</c:v>
                </c:pt>
                <c:pt idx="320">
                  <c:v>-0.247</c:v>
                </c:pt>
                <c:pt idx="321">
                  <c:v>-0.247</c:v>
                </c:pt>
                <c:pt idx="322">
                  <c:v>-0.247</c:v>
                </c:pt>
                <c:pt idx="323">
                  <c:v>-0.247</c:v>
                </c:pt>
                <c:pt idx="324">
                  <c:v>-0.246</c:v>
                </c:pt>
                <c:pt idx="325">
                  <c:v>-0.246</c:v>
                </c:pt>
                <c:pt idx="326">
                  <c:v>-0.246</c:v>
                </c:pt>
                <c:pt idx="327">
                  <c:v>-0.246</c:v>
                </c:pt>
                <c:pt idx="328">
                  <c:v>-0.246</c:v>
                </c:pt>
                <c:pt idx="329">
                  <c:v>-0.246</c:v>
                </c:pt>
                <c:pt idx="330">
                  <c:v>-0.246</c:v>
                </c:pt>
                <c:pt idx="331">
                  <c:v>-0.246</c:v>
                </c:pt>
                <c:pt idx="332">
                  <c:v>-0.246</c:v>
                </c:pt>
                <c:pt idx="333">
                  <c:v>-0.246</c:v>
                </c:pt>
                <c:pt idx="334">
                  <c:v>-0.246</c:v>
                </c:pt>
                <c:pt idx="335">
                  <c:v>-0.246</c:v>
                </c:pt>
                <c:pt idx="336">
                  <c:v>-0.246</c:v>
                </c:pt>
                <c:pt idx="337">
                  <c:v>-0.246</c:v>
                </c:pt>
                <c:pt idx="338">
                  <c:v>-0.246</c:v>
                </c:pt>
                <c:pt idx="339">
                  <c:v>-0.246</c:v>
                </c:pt>
                <c:pt idx="340">
                  <c:v>-0.246</c:v>
                </c:pt>
                <c:pt idx="341">
                  <c:v>-0.246</c:v>
                </c:pt>
                <c:pt idx="342">
                  <c:v>-0.246</c:v>
                </c:pt>
                <c:pt idx="343">
                  <c:v>-0.246</c:v>
                </c:pt>
                <c:pt idx="344">
                  <c:v>-0.246</c:v>
                </c:pt>
                <c:pt idx="345">
                  <c:v>-0.246</c:v>
                </c:pt>
                <c:pt idx="346">
                  <c:v>-0.246</c:v>
                </c:pt>
                <c:pt idx="347">
                  <c:v>-0.246</c:v>
                </c:pt>
                <c:pt idx="348">
                  <c:v>-0.246</c:v>
                </c:pt>
                <c:pt idx="349">
                  <c:v>-0.246</c:v>
                </c:pt>
                <c:pt idx="350">
                  <c:v>-0.246</c:v>
                </c:pt>
                <c:pt idx="351">
                  <c:v>-0.246</c:v>
                </c:pt>
                <c:pt idx="352">
                  <c:v>-0.246</c:v>
                </c:pt>
                <c:pt idx="353">
                  <c:v>-0.246</c:v>
                </c:pt>
                <c:pt idx="354">
                  <c:v>-0.246</c:v>
                </c:pt>
                <c:pt idx="355">
                  <c:v>-0.246</c:v>
                </c:pt>
                <c:pt idx="356">
                  <c:v>-0.246</c:v>
                </c:pt>
                <c:pt idx="357">
                  <c:v>-0.246</c:v>
                </c:pt>
                <c:pt idx="358">
                  <c:v>-0.246</c:v>
                </c:pt>
                <c:pt idx="359">
                  <c:v>-0.246</c:v>
                </c:pt>
                <c:pt idx="360">
                  <c:v>-0.246</c:v>
                </c:pt>
                <c:pt idx="361">
                  <c:v>-0.246</c:v>
                </c:pt>
                <c:pt idx="362">
                  <c:v>-0.246</c:v>
                </c:pt>
                <c:pt idx="363">
                  <c:v>-0.246</c:v>
                </c:pt>
                <c:pt idx="364">
                  <c:v>-0.246</c:v>
                </c:pt>
                <c:pt idx="365">
                  <c:v>-0.246</c:v>
                </c:pt>
                <c:pt idx="366">
                  <c:v>-0.246</c:v>
                </c:pt>
                <c:pt idx="367">
                  <c:v>-0.246</c:v>
                </c:pt>
                <c:pt idx="368">
                  <c:v>-0.246</c:v>
                </c:pt>
                <c:pt idx="369">
                  <c:v>-0.246</c:v>
                </c:pt>
                <c:pt idx="370">
                  <c:v>-0.246</c:v>
                </c:pt>
                <c:pt idx="371">
                  <c:v>-0.246</c:v>
                </c:pt>
                <c:pt idx="372">
                  <c:v>-0.246</c:v>
                </c:pt>
                <c:pt idx="373">
                  <c:v>-0.246</c:v>
                </c:pt>
                <c:pt idx="374">
                  <c:v>-0.246</c:v>
                </c:pt>
                <c:pt idx="375">
                  <c:v>-0.246</c:v>
                </c:pt>
                <c:pt idx="376">
                  <c:v>-0.246</c:v>
                </c:pt>
                <c:pt idx="377">
                  <c:v>-0.246</c:v>
                </c:pt>
                <c:pt idx="378">
                  <c:v>-0.246</c:v>
                </c:pt>
                <c:pt idx="379">
                  <c:v>-0.246</c:v>
                </c:pt>
                <c:pt idx="380">
                  <c:v>-0.246</c:v>
                </c:pt>
                <c:pt idx="381">
                  <c:v>-0.246</c:v>
                </c:pt>
                <c:pt idx="382">
                  <c:v>-0.246</c:v>
                </c:pt>
                <c:pt idx="383">
                  <c:v>-0.246</c:v>
                </c:pt>
                <c:pt idx="384">
                  <c:v>-0.246</c:v>
                </c:pt>
                <c:pt idx="385">
                  <c:v>-0.246</c:v>
                </c:pt>
                <c:pt idx="386">
                  <c:v>-0.246</c:v>
                </c:pt>
                <c:pt idx="387">
                  <c:v>-0.246</c:v>
                </c:pt>
                <c:pt idx="388">
                  <c:v>-0.246</c:v>
                </c:pt>
                <c:pt idx="389">
                  <c:v>-0.246</c:v>
                </c:pt>
                <c:pt idx="390">
                  <c:v>-0.246</c:v>
                </c:pt>
                <c:pt idx="391">
                  <c:v>-0.246</c:v>
                </c:pt>
                <c:pt idx="392">
                  <c:v>-0.246</c:v>
                </c:pt>
                <c:pt idx="393">
                  <c:v>-0.246</c:v>
                </c:pt>
                <c:pt idx="394">
                  <c:v>-0.246</c:v>
                </c:pt>
                <c:pt idx="395">
                  <c:v>-0.246</c:v>
                </c:pt>
                <c:pt idx="396">
                  <c:v>-0.246</c:v>
                </c:pt>
                <c:pt idx="397">
                  <c:v>-0.246</c:v>
                </c:pt>
                <c:pt idx="398">
                  <c:v>-0.246</c:v>
                </c:pt>
                <c:pt idx="399">
                  <c:v>-0.246</c:v>
                </c:pt>
                <c:pt idx="400">
                  <c:v>-0.246</c:v>
                </c:pt>
                <c:pt idx="401">
                  <c:v>-0.246</c:v>
                </c:pt>
                <c:pt idx="402">
                  <c:v>-0.246</c:v>
                </c:pt>
                <c:pt idx="403">
                  <c:v>-0.246</c:v>
                </c:pt>
                <c:pt idx="404">
                  <c:v>-0.246</c:v>
                </c:pt>
                <c:pt idx="405">
                  <c:v>-0.245</c:v>
                </c:pt>
                <c:pt idx="406">
                  <c:v>-0.245</c:v>
                </c:pt>
                <c:pt idx="407">
                  <c:v>-0.245</c:v>
                </c:pt>
                <c:pt idx="408">
                  <c:v>-0.245</c:v>
                </c:pt>
                <c:pt idx="409">
                  <c:v>-0.245</c:v>
                </c:pt>
                <c:pt idx="410">
                  <c:v>-0.245</c:v>
                </c:pt>
                <c:pt idx="411">
                  <c:v>-0.245</c:v>
                </c:pt>
                <c:pt idx="412">
                  <c:v>-0.245</c:v>
                </c:pt>
                <c:pt idx="413">
                  <c:v>-0.245</c:v>
                </c:pt>
                <c:pt idx="414">
                  <c:v>-0.245</c:v>
                </c:pt>
                <c:pt idx="415">
                  <c:v>-0.245</c:v>
                </c:pt>
                <c:pt idx="416">
                  <c:v>-0.245</c:v>
                </c:pt>
                <c:pt idx="417">
                  <c:v>-0.245</c:v>
                </c:pt>
                <c:pt idx="418">
                  <c:v>-0.245</c:v>
                </c:pt>
                <c:pt idx="419">
                  <c:v>-0.245</c:v>
                </c:pt>
                <c:pt idx="420">
                  <c:v>-0.245</c:v>
                </c:pt>
                <c:pt idx="421">
                  <c:v>-0.245</c:v>
                </c:pt>
                <c:pt idx="422">
                  <c:v>-0.245</c:v>
                </c:pt>
                <c:pt idx="423">
                  <c:v>-0.245</c:v>
                </c:pt>
                <c:pt idx="424">
                  <c:v>-0.245</c:v>
                </c:pt>
                <c:pt idx="425">
                  <c:v>-0.245</c:v>
                </c:pt>
                <c:pt idx="426">
                  <c:v>-0.245</c:v>
                </c:pt>
                <c:pt idx="427">
                  <c:v>-0.245</c:v>
                </c:pt>
                <c:pt idx="428">
                  <c:v>-0.245</c:v>
                </c:pt>
                <c:pt idx="429">
                  <c:v>-0.245</c:v>
                </c:pt>
                <c:pt idx="430">
                  <c:v>-0.245</c:v>
                </c:pt>
                <c:pt idx="431">
                  <c:v>-0.245</c:v>
                </c:pt>
                <c:pt idx="432">
                  <c:v>-0.245</c:v>
                </c:pt>
                <c:pt idx="433">
                  <c:v>-0.245</c:v>
                </c:pt>
                <c:pt idx="434">
                  <c:v>-0.245</c:v>
                </c:pt>
                <c:pt idx="435">
                  <c:v>-0.245</c:v>
                </c:pt>
                <c:pt idx="436">
                  <c:v>-0.245</c:v>
                </c:pt>
                <c:pt idx="437">
                  <c:v>-0.245</c:v>
                </c:pt>
                <c:pt idx="438">
                  <c:v>-0.245</c:v>
                </c:pt>
                <c:pt idx="439">
                  <c:v>-0.245</c:v>
                </c:pt>
                <c:pt idx="440">
                  <c:v>-0.245</c:v>
                </c:pt>
                <c:pt idx="441">
                  <c:v>-0.245</c:v>
                </c:pt>
                <c:pt idx="442">
                  <c:v>-0.245</c:v>
                </c:pt>
                <c:pt idx="443">
                  <c:v>-0.245</c:v>
                </c:pt>
                <c:pt idx="444">
                  <c:v>-0.245</c:v>
                </c:pt>
                <c:pt idx="445">
                  <c:v>-0.245</c:v>
                </c:pt>
                <c:pt idx="446">
                  <c:v>-0.245</c:v>
                </c:pt>
                <c:pt idx="447">
                  <c:v>-0.245</c:v>
                </c:pt>
                <c:pt idx="448">
                  <c:v>-0.245</c:v>
                </c:pt>
                <c:pt idx="449">
                  <c:v>-0.245</c:v>
                </c:pt>
                <c:pt idx="450">
                  <c:v>-0.245</c:v>
                </c:pt>
                <c:pt idx="451">
                  <c:v>-0.245</c:v>
                </c:pt>
                <c:pt idx="452">
                  <c:v>-0.245</c:v>
                </c:pt>
                <c:pt idx="453">
                  <c:v>-0.245</c:v>
                </c:pt>
                <c:pt idx="454">
                  <c:v>-0.245</c:v>
                </c:pt>
                <c:pt idx="455">
                  <c:v>-0.245</c:v>
                </c:pt>
                <c:pt idx="456">
                  <c:v>-0.245</c:v>
                </c:pt>
                <c:pt idx="457">
                  <c:v>-0.245</c:v>
                </c:pt>
                <c:pt idx="458">
                  <c:v>-0.245</c:v>
                </c:pt>
                <c:pt idx="459">
                  <c:v>-0.245</c:v>
                </c:pt>
                <c:pt idx="460">
                  <c:v>-0.245</c:v>
                </c:pt>
                <c:pt idx="461">
                  <c:v>-0.245</c:v>
                </c:pt>
                <c:pt idx="462">
                  <c:v>-0.245</c:v>
                </c:pt>
                <c:pt idx="463">
                  <c:v>-0.245</c:v>
                </c:pt>
                <c:pt idx="464">
                  <c:v>-0.245</c:v>
                </c:pt>
                <c:pt idx="465">
                  <c:v>-0.245</c:v>
                </c:pt>
                <c:pt idx="466">
                  <c:v>-0.245</c:v>
                </c:pt>
                <c:pt idx="467">
                  <c:v>-0.245</c:v>
                </c:pt>
                <c:pt idx="468">
                  <c:v>-0.245</c:v>
                </c:pt>
                <c:pt idx="469">
                  <c:v>-0.245</c:v>
                </c:pt>
                <c:pt idx="470">
                  <c:v>-0.245</c:v>
                </c:pt>
                <c:pt idx="471">
                  <c:v>-0.245</c:v>
                </c:pt>
                <c:pt idx="472">
                  <c:v>-0.245</c:v>
                </c:pt>
                <c:pt idx="473">
                  <c:v>-0.245</c:v>
                </c:pt>
                <c:pt idx="474">
                  <c:v>-0.245</c:v>
                </c:pt>
                <c:pt idx="475">
                  <c:v>-0.245</c:v>
                </c:pt>
                <c:pt idx="476">
                  <c:v>-0.245</c:v>
                </c:pt>
                <c:pt idx="477">
                  <c:v>-0.245</c:v>
                </c:pt>
                <c:pt idx="478">
                  <c:v>-0.245</c:v>
                </c:pt>
                <c:pt idx="479">
                  <c:v>-0.245</c:v>
                </c:pt>
                <c:pt idx="480">
                  <c:v>-0.245</c:v>
                </c:pt>
                <c:pt idx="481">
                  <c:v>-0.245</c:v>
                </c:pt>
                <c:pt idx="482">
                  <c:v>-0.245</c:v>
                </c:pt>
                <c:pt idx="483">
                  <c:v>-0.245</c:v>
                </c:pt>
                <c:pt idx="484">
                  <c:v>-0.245</c:v>
                </c:pt>
                <c:pt idx="485">
                  <c:v>-0.245</c:v>
                </c:pt>
                <c:pt idx="486">
                  <c:v>-0.24399999999999999</c:v>
                </c:pt>
                <c:pt idx="487">
                  <c:v>-0.24399999999999999</c:v>
                </c:pt>
                <c:pt idx="488">
                  <c:v>-0.24399999999999999</c:v>
                </c:pt>
                <c:pt idx="489">
                  <c:v>-0.24399999999999999</c:v>
                </c:pt>
                <c:pt idx="490">
                  <c:v>-0.24399999999999999</c:v>
                </c:pt>
                <c:pt idx="491">
                  <c:v>-0.24399999999999999</c:v>
                </c:pt>
                <c:pt idx="492">
                  <c:v>-0.24399999999999999</c:v>
                </c:pt>
                <c:pt idx="493">
                  <c:v>-0.24399999999999999</c:v>
                </c:pt>
                <c:pt idx="494">
                  <c:v>-0.24399999999999999</c:v>
                </c:pt>
                <c:pt idx="495">
                  <c:v>-0.24399999999999999</c:v>
                </c:pt>
                <c:pt idx="496">
                  <c:v>-0.24399999999999999</c:v>
                </c:pt>
                <c:pt idx="497">
                  <c:v>-0.24399999999999999</c:v>
                </c:pt>
                <c:pt idx="498">
                  <c:v>-0.24399999999999999</c:v>
                </c:pt>
                <c:pt idx="499">
                  <c:v>-0.24399999999999999</c:v>
                </c:pt>
                <c:pt idx="500">
                  <c:v>-0.24399999999999999</c:v>
                </c:pt>
                <c:pt idx="501">
                  <c:v>-0.24399999999999999</c:v>
                </c:pt>
                <c:pt idx="502">
                  <c:v>-0.24399999999999999</c:v>
                </c:pt>
                <c:pt idx="503">
                  <c:v>-0.24399999999999999</c:v>
                </c:pt>
                <c:pt idx="504">
                  <c:v>-0.24399999999999999</c:v>
                </c:pt>
                <c:pt idx="505">
                  <c:v>-0.24399999999999999</c:v>
                </c:pt>
                <c:pt idx="506">
                  <c:v>-0.24399999999999999</c:v>
                </c:pt>
                <c:pt idx="507">
                  <c:v>-0.24399999999999999</c:v>
                </c:pt>
                <c:pt idx="508">
                  <c:v>-0.24399999999999999</c:v>
                </c:pt>
                <c:pt idx="509">
                  <c:v>-0.24399999999999999</c:v>
                </c:pt>
                <c:pt idx="510">
                  <c:v>-0.24399999999999999</c:v>
                </c:pt>
                <c:pt idx="511">
                  <c:v>-0.24399999999999999</c:v>
                </c:pt>
                <c:pt idx="512">
                  <c:v>-0.24399999999999999</c:v>
                </c:pt>
                <c:pt idx="513">
                  <c:v>-0.24399999999999999</c:v>
                </c:pt>
                <c:pt idx="514">
                  <c:v>-0.24399999999999999</c:v>
                </c:pt>
                <c:pt idx="515">
                  <c:v>-0.24399999999999999</c:v>
                </c:pt>
                <c:pt idx="516">
                  <c:v>-0.24399999999999999</c:v>
                </c:pt>
                <c:pt idx="517">
                  <c:v>-0.24399999999999999</c:v>
                </c:pt>
                <c:pt idx="518">
                  <c:v>-0.24399999999999999</c:v>
                </c:pt>
                <c:pt idx="519">
                  <c:v>-0.24399999999999999</c:v>
                </c:pt>
                <c:pt idx="520">
                  <c:v>-0.24399999999999999</c:v>
                </c:pt>
                <c:pt idx="521">
                  <c:v>-0.24399999999999999</c:v>
                </c:pt>
                <c:pt idx="522">
                  <c:v>-0.24399999999999999</c:v>
                </c:pt>
                <c:pt idx="523">
                  <c:v>-0.24399999999999999</c:v>
                </c:pt>
                <c:pt idx="524">
                  <c:v>-0.24399999999999999</c:v>
                </c:pt>
                <c:pt idx="525">
                  <c:v>-0.24399999999999999</c:v>
                </c:pt>
                <c:pt idx="526">
                  <c:v>-0.24399999999999999</c:v>
                </c:pt>
                <c:pt idx="527">
                  <c:v>-0.24399999999999999</c:v>
                </c:pt>
                <c:pt idx="528">
                  <c:v>-0.24399999999999999</c:v>
                </c:pt>
                <c:pt idx="529">
                  <c:v>-0.24399999999999999</c:v>
                </c:pt>
                <c:pt idx="530">
                  <c:v>-0.24399999999999999</c:v>
                </c:pt>
                <c:pt idx="531">
                  <c:v>-0.24399999999999999</c:v>
                </c:pt>
                <c:pt idx="532">
                  <c:v>-0.24399999999999999</c:v>
                </c:pt>
                <c:pt idx="533">
                  <c:v>-0.24399999999999999</c:v>
                </c:pt>
                <c:pt idx="534">
                  <c:v>-0.24399999999999999</c:v>
                </c:pt>
                <c:pt idx="535">
                  <c:v>-0.24399999999999999</c:v>
                </c:pt>
                <c:pt idx="536">
                  <c:v>-0.24399999999999999</c:v>
                </c:pt>
                <c:pt idx="537">
                  <c:v>-0.24399999999999999</c:v>
                </c:pt>
                <c:pt idx="538">
                  <c:v>-0.24399999999999999</c:v>
                </c:pt>
                <c:pt idx="539">
                  <c:v>-0.24399999999999999</c:v>
                </c:pt>
                <c:pt idx="540">
                  <c:v>-0.24399999999999999</c:v>
                </c:pt>
                <c:pt idx="541">
                  <c:v>-0.24399999999999999</c:v>
                </c:pt>
                <c:pt idx="542">
                  <c:v>-0.24399999999999999</c:v>
                </c:pt>
                <c:pt idx="543">
                  <c:v>-0.24399999999999999</c:v>
                </c:pt>
                <c:pt idx="544">
                  <c:v>-0.24399999999999999</c:v>
                </c:pt>
                <c:pt idx="545">
                  <c:v>-0.24399999999999999</c:v>
                </c:pt>
                <c:pt idx="546">
                  <c:v>-0.24399999999999999</c:v>
                </c:pt>
                <c:pt idx="547">
                  <c:v>-0.24399999999999999</c:v>
                </c:pt>
                <c:pt idx="548">
                  <c:v>-0.24399999999999999</c:v>
                </c:pt>
                <c:pt idx="549">
                  <c:v>-0.24399999999999999</c:v>
                </c:pt>
                <c:pt idx="550">
                  <c:v>-0.24399999999999999</c:v>
                </c:pt>
                <c:pt idx="551">
                  <c:v>-0.24399999999999999</c:v>
                </c:pt>
                <c:pt idx="552">
                  <c:v>-0.24399999999999999</c:v>
                </c:pt>
                <c:pt idx="553">
                  <c:v>-0.24399999999999999</c:v>
                </c:pt>
                <c:pt idx="554">
                  <c:v>-0.24399999999999999</c:v>
                </c:pt>
                <c:pt idx="555">
                  <c:v>-0.24399999999999999</c:v>
                </c:pt>
                <c:pt idx="556">
                  <c:v>-0.24399999999999999</c:v>
                </c:pt>
                <c:pt idx="557">
                  <c:v>-0.24399999999999999</c:v>
                </c:pt>
                <c:pt idx="558">
                  <c:v>-0.24399999999999999</c:v>
                </c:pt>
                <c:pt idx="559">
                  <c:v>-0.24399999999999999</c:v>
                </c:pt>
                <c:pt idx="560">
                  <c:v>-0.24399999999999999</c:v>
                </c:pt>
                <c:pt idx="561">
                  <c:v>-0.24399999999999999</c:v>
                </c:pt>
                <c:pt idx="562">
                  <c:v>-0.24399999999999999</c:v>
                </c:pt>
                <c:pt idx="563">
                  <c:v>-0.24399999999999999</c:v>
                </c:pt>
                <c:pt idx="564">
                  <c:v>-0.24399999999999999</c:v>
                </c:pt>
                <c:pt idx="565">
                  <c:v>-0.24399999999999999</c:v>
                </c:pt>
                <c:pt idx="566">
                  <c:v>-0.24399999999999999</c:v>
                </c:pt>
                <c:pt idx="567">
                  <c:v>-0.24299999999999999</c:v>
                </c:pt>
                <c:pt idx="568">
                  <c:v>-0.24299999999999999</c:v>
                </c:pt>
                <c:pt idx="569">
                  <c:v>-0.24299999999999999</c:v>
                </c:pt>
                <c:pt idx="570">
                  <c:v>-0.24299999999999999</c:v>
                </c:pt>
                <c:pt idx="571">
                  <c:v>-0.24299999999999999</c:v>
                </c:pt>
                <c:pt idx="572">
                  <c:v>-0.24299999999999999</c:v>
                </c:pt>
                <c:pt idx="573">
                  <c:v>-0.24299999999999999</c:v>
                </c:pt>
                <c:pt idx="574">
                  <c:v>-0.24299999999999999</c:v>
                </c:pt>
                <c:pt idx="575">
                  <c:v>-0.24299999999999999</c:v>
                </c:pt>
                <c:pt idx="576">
                  <c:v>-0.24299999999999999</c:v>
                </c:pt>
                <c:pt idx="577">
                  <c:v>-0.24299999999999999</c:v>
                </c:pt>
                <c:pt idx="578">
                  <c:v>-0.24299999999999999</c:v>
                </c:pt>
                <c:pt idx="579">
                  <c:v>-0.24299999999999999</c:v>
                </c:pt>
                <c:pt idx="580">
                  <c:v>-0.24299999999999999</c:v>
                </c:pt>
                <c:pt idx="581">
                  <c:v>-0.24299999999999999</c:v>
                </c:pt>
                <c:pt idx="582">
                  <c:v>-0.24299999999999999</c:v>
                </c:pt>
                <c:pt idx="583">
                  <c:v>-0.24299999999999999</c:v>
                </c:pt>
                <c:pt idx="584">
                  <c:v>-0.24299999999999999</c:v>
                </c:pt>
                <c:pt idx="585">
                  <c:v>-0.24299999999999999</c:v>
                </c:pt>
                <c:pt idx="586">
                  <c:v>-0.24299999999999999</c:v>
                </c:pt>
                <c:pt idx="587">
                  <c:v>-0.24299999999999999</c:v>
                </c:pt>
                <c:pt idx="588">
                  <c:v>-0.24299999999999999</c:v>
                </c:pt>
                <c:pt idx="589">
                  <c:v>-0.24299999999999999</c:v>
                </c:pt>
                <c:pt idx="590">
                  <c:v>-0.24299999999999999</c:v>
                </c:pt>
                <c:pt idx="591">
                  <c:v>-0.24299999999999999</c:v>
                </c:pt>
                <c:pt idx="592">
                  <c:v>-0.24299999999999999</c:v>
                </c:pt>
                <c:pt idx="593">
                  <c:v>-0.24299999999999999</c:v>
                </c:pt>
                <c:pt idx="594">
                  <c:v>-0.24299999999999999</c:v>
                </c:pt>
                <c:pt idx="595">
                  <c:v>-0.24299999999999999</c:v>
                </c:pt>
                <c:pt idx="596">
                  <c:v>-0.24299999999999999</c:v>
                </c:pt>
                <c:pt idx="597">
                  <c:v>-0.24299999999999999</c:v>
                </c:pt>
                <c:pt idx="598">
                  <c:v>-0.24299999999999999</c:v>
                </c:pt>
                <c:pt idx="599">
                  <c:v>-0.24299999999999999</c:v>
                </c:pt>
                <c:pt idx="600">
                  <c:v>-0.24299999999999999</c:v>
                </c:pt>
                <c:pt idx="601">
                  <c:v>-0.24299999999999999</c:v>
                </c:pt>
                <c:pt idx="602">
                  <c:v>-0.24299999999999999</c:v>
                </c:pt>
                <c:pt idx="603">
                  <c:v>-0.24299999999999999</c:v>
                </c:pt>
                <c:pt idx="604">
                  <c:v>-0.24299999999999999</c:v>
                </c:pt>
                <c:pt idx="605">
                  <c:v>-0.24299999999999999</c:v>
                </c:pt>
                <c:pt idx="606">
                  <c:v>-0.24299999999999999</c:v>
                </c:pt>
                <c:pt idx="607">
                  <c:v>-0.24299999999999999</c:v>
                </c:pt>
                <c:pt idx="608">
                  <c:v>-0.24299999999999999</c:v>
                </c:pt>
                <c:pt idx="609">
                  <c:v>-0.24299999999999999</c:v>
                </c:pt>
                <c:pt idx="610">
                  <c:v>-0.24299999999999999</c:v>
                </c:pt>
                <c:pt idx="611">
                  <c:v>-0.24299999999999999</c:v>
                </c:pt>
                <c:pt idx="612">
                  <c:v>-0.24299999999999999</c:v>
                </c:pt>
                <c:pt idx="613">
                  <c:v>-0.24299999999999999</c:v>
                </c:pt>
                <c:pt idx="614">
                  <c:v>-0.24299999999999999</c:v>
                </c:pt>
                <c:pt idx="615">
                  <c:v>-0.24299999999999999</c:v>
                </c:pt>
                <c:pt idx="616">
                  <c:v>-0.24299999999999999</c:v>
                </c:pt>
                <c:pt idx="617">
                  <c:v>-0.24299999999999999</c:v>
                </c:pt>
                <c:pt idx="618">
                  <c:v>-0.24299999999999999</c:v>
                </c:pt>
                <c:pt idx="619">
                  <c:v>-0.24299999999999999</c:v>
                </c:pt>
                <c:pt idx="620">
                  <c:v>-0.24299999999999999</c:v>
                </c:pt>
                <c:pt idx="621">
                  <c:v>-0.24299999999999999</c:v>
                </c:pt>
                <c:pt idx="622">
                  <c:v>-0.24299999999999999</c:v>
                </c:pt>
                <c:pt idx="623">
                  <c:v>-0.24299999999999999</c:v>
                </c:pt>
                <c:pt idx="624">
                  <c:v>-0.24299999999999999</c:v>
                </c:pt>
                <c:pt idx="625">
                  <c:v>-0.24299999999999999</c:v>
                </c:pt>
                <c:pt idx="626">
                  <c:v>-0.24299999999999999</c:v>
                </c:pt>
                <c:pt idx="627">
                  <c:v>-0.24299999999999999</c:v>
                </c:pt>
                <c:pt idx="628">
                  <c:v>-0.24299999999999999</c:v>
                </c:pt>
                <c:pt idx="629">
                  <c:v>-0.24299999999999999</c:v>
                </c:pt>
                <c:pt idx="630">
                  <c:v>-0.24299999999999999</c:v>
                </c:pt>
                <c:pt idx="631">
                  <c:v>-0.24299999999999999</c:v>
                </c:pt>
                <c:pt idx="632">
                  <c:v>-0.24299999999999999</c:v>
                </c:pt>
                <c:pt idx="633">
                  <c:v>-0.24299999999999999</c:v>
                </c:pt>
                <c:pt idx="634">
                  <c:v>-0.24299999999999999</c:v>
                </c:pt>
                <c:pt idx="635">
                  <c:v>-0.24299999999999999</c:v>
                </c:pt>
                <c:pt idx="636">
                  <c:v>-0.24299999999999999</c:v>
                </c:pt>
                <c:pt idx="637">
                  <c:v>-0.24299999999999999</c:v>
                </c:pt>
                <c:pt idx="638">
                  <c:v>-0.24299999999999999</c:v>
                </c:pt>
                <c:pt idx="639">
                  <c:v>-0.24299999999999999</c:v>
                </c:pt>
                <c:pt idx="640">
                  <c:v>-0.24299999999999999</c:v>
                </c:pt>
                <c:pt idx="641">
                  <c:v>-0.24299999999999999</c:v>
                </c:pt>
                <c:pt idx="642">
                  <c:v>-0.24299999999999999</c:v>
                </c:pt>
                <c:pt idx="643">
                  <c:v>-0.24299999999999999</c:v>
                </c:pt>
                <c:pt idx="644">
                  <c:v>-0.24299999999999999</c:v>
                </c:pt>
                <c:pt idx="645">
                  <c:v>-0.24299999999999999</c:v>
                </c:pt>
                <c:pt idx="646">
                  <c:v>-0.24299999999999999</c:v>
                </c:pt>
                <c:pt idx="647">
                  <c:v>-0.24299999999999999</c:v>
                </c:pt>
                <c:pt idx="648">
                  <c:v>-0.24199999999999999</c:v>
                </c:pt>
                <c:pt idx="649">
                  <c:v>-0.24199999999999999</c:v>
                </c:pt>
                <c:pt idx="650">
                  <c:v>-0.24199999999999999</c:v>
                </c:pt>
                <c:pt idx="651">
                  <c:v>-0.24199999999999999</c:v>
                </c:pt>
                <c:pt idx="652">
                  <c:v>-0.24199999999999999</c:v>
                </c:pt>
                <c:pt idx="653">
                  <c:v>-0.24199999999999999</c:v>
                </c:pt>
                <c:pt idx="654">
                  <c:v>-0.24199999999999999</c:v>
                </c:pt>
                <c:pt idx="655">
                  <c:v>-0.24199999999999999</c:v>
                </c:pt>
                <c:pt idx="656">
                  <c:v>-0.24199999999999999</c:v>
                </c:pt>
                <c:pt idx="657">
                  <c:v>-0.24199999999999999</c:v>
                </c:pt>
                <c:pt idx="658">
                  <c:v>-0.24199999999999999</c:v>
                </c:pt>
                <c:pt idx="659">
                  <c:v>-0.24199999999999999</c:v>
                </c:pt>
                <c:pt idx="660">
                  <c:v>-0.24199999999999999</c:v>
                </c:pt>
                <c:pt idx="661">
                  <c:v>-0.24199999999999999</c:v>
                </c:pt>
                <c:pt idx="662">
                  <c:v>-0.24199999999999999</c:v>
                </c:pt>
                <c:pt idx="663">
                  <c:v>-0.24199999999999999</c:v>
                </c:pt>
                <c:pt idx="664">
                  <c:v>-0.24199999999999999</c:v>
                </c:pt>
                <c:pt idx="665">
                  <c:v>-0.24199999999999999</c:v>
                </c:pt>
                <c:pt idx="666">
                  <c:v>-0.24199999999999999</c:v>
                </c:pt>
                <c:pt idx="667">
                  <c:v>-0.24199999999999999</c:v>
                </c:pt>
                <c:pt idx="668">
                  <c:v>-0.24199999999999999</c:v>
                </c:pt>
                <c:pt idx="669">
                  <c:v>-0.24199999999999999</c:v>
                </c:pt>
                <c:pt idx="670">
                  <c:v>-0.24199999999999999</c:v>
                </c:pt>
                <c:pt idx="671">
                  <c:v>-0.24199999999999999</c:v>
                </c:pt>
                <c:pt idx="672">
                  <c:v>-0.24199999999999999</c:v>
                </c:pt>
                <c:pt idx="673">
                  <c:v>-0.24199999999999999</c:v>
                </c:pt>
                <c:pt idx="674">
                  <c:v>-0.24199999999999999</c:v>
                </c:pt>
                <c:pt idx="675">
                  <c:v>-0.24199999999999999</c:v>
                </c:pt>
                <c:pt idx="676">
                  <c:v>-0.24199999999999999</c:v>
                </c:pt>
                <c:pt idx="677">
                  <c:v>-0.24199999999999999</c:v>
                </c:pt>
                <c:pt idx="678">
                  <c:v>-0.24199999999999999</c:v>
                </c:pt>
                <c:pt idx="679">
                  <c:v>-0.24199999999999999</c:v>
                </c:pt>
                <c:pt idx="680">
                  <c:v>-0.24199999999999999</c:v>
                </c:pt>
                <c:pt idx="681">
                  <c:v>-0.24199999999999999</c:v>
                </c:pt>
                <c:pt idx="682">
                  <c:v>-0.24199999999999999</c:v>
                </c:pt>
                <c:pt idx="683">
                  <c:v>-0.24199999999999999</c:v>
                </c:pt>
                <c:pt idx="684">
                  <c:v>-0.24199999999999999</c:v>
                </c:pt>
                <c:pt idx="685">
                  <c:v>-0.24199999999999999</c:v>
                </c:pt>
                <c:pt idx="686">
                  <c:v>-0.24199999999999999</c:v>
                </c:pt>
                <c:pt idx="687">
                  <c:v>-0.24199999999999999</c:v>
                </c:pt>
                <c:pt idx="688">
                  <c:v>-0.24199999999999999</c:v>
                </c:pt>
                <c:pt idx="689">
                  <c:v>-0.24199999999999999</c:v>
                </c:pt>
                <c:pt idx="690">
                  <c:v>-0.24199999999999999</c:v>
                </c:pt>
                <c:pt idx="691">
                  <c:v>-0.24199999999999999</c:v>
                </c:pt>
                <c:pt idx="692">
                  <c:v>-0.24199999999999999</c:v>
                </c:pt>
                <c:pt idx="693">
                  <c:v>-0.24199999999999999</c:v>
                </c:pt>
                <c:pt idx="694">
                  <c:v>-0.24199999999999999</c:v>
                </c:pt>
                <c:pt idx="695">
                  <c:v>-0.24199999999999999</c:v>
                </c:pt>
                <c:pt idx="696">
                  <c:v>-0.24199999999999999</c:v>
                </c:pt>
                <c:pt idx="697">
                  <c:v>-0.24199999999999999</c:v>
                </c:pt>
                <c:pt idx="698">
                  <c:v>-0.24199999999999999</c:v>
                </c:pt>
                <c:pt idx="699">
                  <c:v>-0.24199999999999999</c:v>
                </c:pt>
                <c:pt idx="700">
                  <c:v>-0.24199999999999999</c:v>
                </c:pt>
                <c:pt idx="701">
                  <c:v>-0.24199999999999999</c:v>
                </c:pt>
                <c:pt idx="702">
                  <c:v>-0.24199999999999999</c:v>
                </c:pt>
                <c:pt idx="703">
                  <c:v>-0.24199999999999999</c:v>
                </c:pt>
                <c:pt idx="704">
                  <c:v>-0.24199999999999999</c:v>
                </c:pt>
                <c:pt idx="705">
                  <c:v>-0.24199999999999999</c:v>
                </c:pt>
                <c:pt idx="706">
                  <c:v>-0.24199999999999999</c:v>
                </c:pt>
                <c:pt idx="707">
                  <c:v>-0.24199999999999999</c:v>
                </c:pt>
                <c:pt idx="708">
                  <c:v>-0.24199999999999999</c:v>
                </c:pt>
                <c:pt idx="709">
                  <c:v>-0.24199999999999999</c:v>
                </c:pt>
                <c:pt idx="710">
                  <c:v>-0.24199999999999999</c:v>
                </c:pt>
                <c:pt idx="711">
                  <c:v>-0.24199999999999999</c:v>
                </c:pt>
                <c:pt idx="712">
                  <c:v>-0.24199999999999999</c:v>
                </c:pt>
                <c:pt idx="713">
                  <c:v>-0.24199999999999999</c:v>
                </c:pt>
                <c:pt idx="714">
                  <c:v>-0.24199999999999999</c:v>
                </c:pt>
                <c:pt idx="715">
                  <c:v>-0.24199999999999999</c:v>
                </c:pt>
                <c:pt idx="716">
                  <c:v>-0.24199999999999999</c:v>
                </c:pt>
                <c:pt idx="717">
                  <c:v>-0.24199999999999999</c:v>
                </c:pt>
                <c:pt idx="718">
                  <c:v>-0.24199999999999999</c:v>
                </c:pt>
                <c:pt idx="719">
                  <c:v>-0.24199999999999999</c:v>
                </c:pt>
                <c:pt idx="720">
                  <c:v>-0.24199999999999999</c:v>
                </c:pt>
                <c:pt idx="721">
                  <c:v>-0.24199999999999999</c:v>
                </c:pt>
                <c:pt idx="722">
                  <c:v>-0.24199999999999999</c:v>
                </c:pt>
                <c:pt idx="723">
                  <c:v>-0.24199999999999999</c:v>
                </c:pt>
                <c:pt idx="724">
                  <c:v>-0.24199999999999999</c:v>
                </c:pt>
                <c:pt idx="725">
                  <c:v>-0.24199999999999999</c:v>
                </c:pt>
                <c:pt idx="726">
                  <c:v>-0.24199999999999999</c:v>
                </c:pt>
                <c:pt idx="727">
                  <c:v>-0.24199999999999999</c:v>
                </c:pt>
                <c:pt idx="728">
                  <c:v>-0.24199999999999999</c:v>
                </c:pt>
                <c:pt idx="729">
                  <c:v>-0.24099999999999999</c:v>
                </c:pt>
                <c:pt idx="730">
                  <c:v>-0.24099999999999999</c:v>
                </c:pt>
                <c:pt idx="731">
                  <c:v>-0.24099999999999999</c:v>
                </c:pt>
                <c:pt idx="732">
                  <c:v>-0.24099999999999999</c:v>
                </c:pt>
                <c:pt idx="733">
                  <c:v>-0.24099999999999999</c:v>
                </c:pt>
                <c:pt idx="734">
                  <c:v>-0.24099999999999999</c:v>
                </c:pt>
                <c:pt idx="735">
                  <c:v>-0.24099999999999999</c:v>
                </c:pt>
                <c:pt idx="736">
                  <c:v>-0.24099999999999999</c:v>
                </c:pt>
                <c:pt idx="737">
                  <c:v>-0.24099999999999999</c:v>
                </c:pt>
                <c:pt idx="738">
                  <c:v>-0.24099999999999999</c:v>
                </c:pt>
                <c:pt idx="739">
                  <c:v>-0.24099999999999999</c:v>
                </c:pt>
                <c:pt idx="740">
                  <c:v>-0.24099999999999999</c:v>
                </c:pt>
                <c:pt idx="741">
                  <c:v>-0.24099999999999999</c:v>
                </c:pt>
                <c:pt idx="742">
                  <c:v>-0.24099999999999999</c:v>
                </c:pt>
                <c:pt idx="743">
                  <c:v>-0.24099999999999999</c:v>
                </c:pt>
                <c:pt idx="744">
                  <c:v>-0.24099999999999999</c:v>
                </c:pt>
                <c:pt idx="745">
                  <c:v>-0.24099999999999999</c:v>
                </c:pt>
                <c:pt idx="746">
                  <c:v>-0.24099999999999999</c:v>
                </c:pt>
                <c:pt idx="747">
                  <c:v>-0.24099999999999999</c:v>
                </c:pt>
                <c:pt idx="748">
                  <c:v>-0.24099999999999999</c:v>
                </c:pt>
                <c:pt idx="749">
                  <c:v>-0.24099999999999999</c:v>
                </c:pt>
                <c:pt idx="750">
                  <c:v>-0.24099999999999999</c:v>
                </c:pt>
                <c:pt idx="751">
                  <c:v>-0.24099999999999999</c:v>
                </c:pt>
                <c:pt idx="752">
                  <c:v>-0.24099999999999999</c:v>
                </c:pt>
                <c:pt idx="753">
                  <c:v>-0.24099999999999999</c:v>
                </c:pt>
                <c:pt idx="754">
                  <c:v>-0.24099999999999999</c:v>
                </c:pt>
                <c:pt idx="755">
                  <c:v>-0.24099999999999999</c:v>
                </c:pt>
                <c:pt idx="756">
                  <c:v>-0.24099999999999999</c:v>
                </c:pt>
                <c:pt idx="757">
                  <c:v>-0.24099999999999999</c:v>
                </c:pt>
                <c:pt idx="758">
                  <c:v>-0.24099999999999999</c:v>
                </c:pt>
                <c:pt idx="759">
                  <c:v>-0.24099999999999999</c:v>
                </c:pt>
                <c:pt idx="760">
                  <c:v>-0.24099999999999999</c:v>
                </c:pt>
                <c:pt idx="761">
                  <c:v>-0.24099999999999999</c:v>
                </c:pt>
                <c:pt idx="762">
                  <c:v>-0.24099999999999999</c:v>
                </c:pt>
                <c:pt idx="763">
                  <c:v>-0.24099999999999999</c:v>
                </c:pt>
                <c:pt idx="764">
                  <c:v>-0.24099999999999999</c:v>
                </c:pt>
                <c:pt idx="765">
                  <c:v>-0.24099999999999999</c:v>
                </c:pt>
                <c:pt idx="766">
                  <c:v>-0.24099999999999999</c:v>
                </c:pt>
                <c:pt idx="767">
                  <c:v>-0.24099999999999999</c:v>
                </c:pt>
                <c:pt idx="768">
                  <c:v>-0.24099999999999999</c:v>
                </c:pt>
                <c:pt idx="769">
                  <c:v>-0.24099999999999999</c:v>
                </c:pt>
                <c:pt idx="770">
                  <c:v>-0.24099999999999999</c:v>
                </c:pt>
                <c:pt idx="771">
                  <c:v>-0.24099999999999999</c:v>
                </c:pt>
                <c:pt idx="772">
                  <c:v>-0.24099999999999999</c:v>
                </c:pt>
                <c:pt idx="773">
                  <c:v>-0.24099999999999999</c:v>
                </c:pt>
                <c:pt idx="774">
                  <c:v>-0.24099999999999999</c:v>
                </c:pt>
                <c:pt idx="775">
                  <c:v>-0.24099999999999999</c:v>
                </c:pt>
                <c:pt idx="776">
                  <c:v>-0.24099999999999999</c:v>
                </c:pt>
                <c:pt idx="777">
                  <c:v>-0.24099999999999999</c:v>
                </c:pt>
                <c:pt idx="778">
                  <c:v>-0.24099999999999999</c:v>
                </c:pt>
                <c:pt idx="779">
                  <c:v>-0.24099999999999999</c:v>
                </c:pt>
                <c:pt idx="780">
                  <c:v>-0.24099999999999999</c:v>
                </c:pt>
                <c:pt idx="781">
                  <c:v>-0.24099999999999999</c:v>
                </c:pt>
                <c:pt idx="782">
                  <c:v>-0.24099999999999999</c:v>
                </c:pt>
                <c:pt idx="783">
                  <c:v>-0.24099999999999999</c:v>
                </c:pt>
                <c:pt idx="784">
                  <c:v>-0.24099999999999999</c:v>
                </c:pt>
                <c:pt idx="785">
                  <c:v>-0.24099999999999999</c:v>
                </c:pt>
                <c:pt idx="786">
                  <c:v>-0.24099999999999999</c:v>
                </c:pt>
                <c:pt idx="787">
                  <c:v>-0.24099999999999999</c:v>
                </c:pt>
                <c:pt idx="788">
                  <c:v>-0.24099999999999999</c:v>
                </c:pt>
                <c:pt idx="789">
                  <c:v>-0.24099999999999999</c:v>
                </c:pt>
                <c:pt idx="790">
                  <c:v>-0.24099999999999999</c:v>
                </c:pt>
                <c:pt idx="791">
                  <c:v>-0.24099999999999999</c:v>
                </c:pt>
                <c:pt idx="792">
                  <c:v>-0.24099999999999999</c:v>
                </c:pt>
                <c:pt idx="793">
                  <c:v>-0.24099999999999999</c:v>
                </c:pt>
                <c:pt idx="794">
                  <c:v>-0.24099999999999999</c:v>
                </c:pt>
                <c:pt idx="795">
                  <c:v>-0.24099999999999999</c:v>
                </c:pt>
                <c:pt idx="796">
                  <c:v>-0.24099999999999999</c:v>
                </c:pt>
                <c:pt idx="797">
                  <c:v>-0.24099999999999999</c:v>
                </c:pt>
                <c:pt idx="798">
                  <c:v>-0.24099999999999999</c:v>
                </c:pt>
                <c:pt idx="799">
                  <c:v>-0.24099999999999999</c:v>
                </c:pt>
                <c:pt idx="800">
                  <c:v>-0.24099999999999999</c:v>
                </c:pt>
                <c:pt idx="801">
                  <c:v>-0.24099999999999999</c:v>
                </c:pt>
                <c:pt idx="802">
                  <c:v>-0.24099999999999999</c:v>
                </c:pt>
                <c:pt idx="803">
                  <c:v>-0.24099999999999999</c:v>
                </c:pt>
                <c:pt idx="804">
                  <c:v>-0.24099999999999999</c:v>
                </c:pt>
                <c:pt idx="805">
                  <c:v>-0.24099999999999999</c:v>
                </c:pt>
                <c:pt idx="806">
                  <c:v>-0.24099999999999999</c:v>
                </c:pt>
                <c:pt idx="807">
                  <c:v>-0.24099999999999999</c:v>
                </c:pt>
                <c:pt idx="808">
                  <c:v>-0.24099999999999999</c:v>
                </c:pt>
                <c:pt idx="809">
                  <c:v>-0.24099999999999999</c:v>
                </c:pt>
                <c:pt idx="810">
                  <c:v>-0.24</c:v>
                </c:pt>
                <c:pt idx="811">
                  <c:v>-0.24</c:v>
                </c:pt>
                <c:pt idx="812">
                  <c:v>-0.24</c:v>
                </c:pt>
                <c:pt idx="813">
                  <c:v>-0.24</c:v>
                </c:pt>
                <c:pt idx="814">
                  <c:v>-0.24</c:v>
                </c:pt>
                <c:pt idx="815">
                  <c:v>-0.24</c:v>
                </c:pt>
                <c:pt idx="816">
                  <c:v>-0.24</c:v>
                </c:pt>
                <c:pt idx="817">
                  <c:v>-0.24</c:v>
                </c:pt>
                <c:pt idx="818">
                  <c:v>-0.24</c:v>
                </c:pt>
                <c:pt idx="819">
                  <c:v>-0.24</c:v>
                </c:pt>
                <c:pt idx="820">
                  <c:v>-0.24</c:v>
                </c:pt>
                <c:pt idx="821">
                  <c:v>-0.24</c:v>
                </c:pt>
                <c:pt idx="822">
                  <c:v>-0.24</c:v>
                </c:pt>
                <c:pt idx="823">
                  <c:v>-0.24</c:v>
                </c:pt>
                <c:pt idx="824">
                  <c:v>-0.24</c:v>
                </c:pt>
                <c:pt idx="825">
                  <c:v>-0.24</c:v>
                </c:pt>
                <c:pt idx="826">
                  <c:v>-0.24</c:v>
                </c:pt>
                <c:pt idx="827">
                  <c:v>-0.24</c:v>
                </c:pt>
                <c:pt idx="828">
                  <c:v>-0.24</c:v>
                </c:pt>
                <c:pt idx="829">
                  <c:v>-0.24</c:v>
                </c:pt>
                <c:pt idx="830">
                  <c:v>-0.24</c:v>
                </c:pt>
                <c:pt idx="831">
                  <c:v>-0.24</c:v>
                </c:pt>
                <c:pt idx="832">
                  <c:v>-0.24</c:v>
                </c:pt>
                <c:pt idx="833">
                  <c:v>-0.24</c:v>
                </c:pt>
                <c:pt idx="834">
                  <c:v>-0.24</c:v>
                </c:pt>
                <c:pt idx="835">
                  <c:v>-0.24</c:v>
                </c:pt>
                <c:pt idx="836">
                  <c:v>-0.24</c:v>
                </c:pt>
                <c:pt idx="837">
                  <c:v>-0.24</c:v>
                </c:pt>
                <c:pt idx="838">
                  <c:v>-0.24</c:v>
                </c:pt>
                <c:pt idx="839">
                  <c:v>-0.24</c:v>
                </c:pt>
                <c:pt idx="840">
                  <c:v>-0.24</c:v>
                </c:pt>
                <c:pt idx="841">
                  <c:v>-0.24</c:v>
                </c:pt>
                <c:pt idx="842">
                  <c:v>-0.24</c:v>
                </c:pt>
                <c:pt idx="843">
                  <c:v>-0.24</c:v>
                </c:pt>
                <c:pt idx="844">
                  <c:v>-0.24</c:v>
                </c:pt>
                <c:pt idx="845">
                  <c:v>-0.24</c:v>
                </c:pt>
                <c:pt idx="846">
                  <c:v>-0.24</c:v>
                </c:pt>
                <c:pt idx="847">
                  <c:v>-0.24</c:v>
                </c:pt>
                <c:pt idx="848">
                  <c:v>-0.24</c:v>
                </c:pt>
                <c:pt idx="849">
                  <c:v>-0.24</c:v>
                </c:pt>
                <c:pt idx="850">
                  <c:v>-0.24</c:v>
                </c:pt>
                <c:pt idx="851">
                  <c:v>-0.24</c:v>
                </c:pt>
                <c:pt idx="852">
                  <c:v>-0.24</c:v>
                </c:pt>
                <c:pt idx="853">
                  <c:v>-0.24</c:v>
                </c:pt>
                <c:pt idx="854">
                  <c:v>-0.24</c:v>
                </c:pt>
                <c:pt idx="855">
                  <c:v>-0.24</c:v>
                </c:pt>
                <c:pt idx="856">
                  <c:v>-0.24</c:v>
                </c:pt>
                <c:pt idx="857">
                  <c:v>-0.24</c:v>
                </c:pt>
                <c:pt idx="858">
                  <c:v>-0.24</c:v>
                </c:pt>
                <c:pt idx="859">
                  <c:v>-0.24</c:v>
                </c:pt>
                <c:pt idx="860">
                  <c:v>-0.24</c:v>
                </c:pt>
                <c:pt idx="861">
                  <c:v>-0.24</c:v>
                </c:pt>
                <c:pt idx="862">
                  <c:v>-0.24</c:v>
                </c:pt>
                <c:pt idx="863">
                  <c:v>-0.24</c:v>
                </c:pt>
                <c:pt idx="864">
                  <c:v>-0.24</c:v>
                </c:pt>
                <c:pt idx="865">
                  <c:v>-0.24</c:v>
                </c:pt>
                <c:pt idx="866">
                  <c:v>-0.24</c:v>
                </c:pt>
                <c:pt idx="867">
                  <c:v>-0.24</c:v>
                </c:pt>
                <c:pt idx="868">
                  <c:v>-0.24</c:v>
                </c:pt>
                <c:pt idx="869">
                  <c:v>-0.24</c:v>
                </c:pt>
                <c:pt idx="870">
                  <c:v>-0.24</c:v>
                </c:pt>
                <c:pt idx="871">
                  <c:v>-0.24</c:v>
                </c:pt>
                <c:pt idx="872">
                  <c:v>-0.24</c:v>
                </c:pt>
                <c:pt idx="873">
                  <c:v>-0.24</c:v>
                </c:pt>
                <c:pt idx="874">
                  <c:v>-0.24</c:v>
                </c:pt>
                <c:pt idx="875">
                  <c:v>-0.24</c:v>
                </c:pt>
                <c:pt idx="876">
                  <c:v>-0.24</c:v>
                </c:pt>
                <c:pt idx="877">
                  <c:v>-0.24</c:v>
                </c:pt>
                <c:pt idx="878">
                  <c:v>-0.24</c:v>
                </c:pt>
                <c:pt idx="879">
                  <c:v>-0.24</c:v>
                </c:pt>
                <c:pt idx="880">
                  <c:v>-0.24</c:v>
                </c:pt>
                <c:pt idx="881">
                  <c:v>-0.24</c:v>
                </c:pt>
                <c:pt idx="882">
                  <c:v>-0.24</c:v>
                </c:pt>
                <c:pt idx="883">
                  <c:v>-0.24</c:v>
                </c:pt>
                <c:pt idx="884">
                  <c:v>-0.24</c:v>
                </c:pt>
                <c:pt idx="885">
                  <c:v>-0.24</c:v>
                </c:pt>
                <c:pt idx="886">
                  <c:v>-0.24</c:v>
                </c:pt>
                <c:pt idx="887">
                  <c:v>-0.24</c:v>
                </c:pt>
                <c:pt idx="888">
                  <c:v>-0.24</c:v>
                </c:pt>
                <c:pt idx="889">
                  <c:v>-0.24</c:v>
                </c:pt>
                <c:pt idx="890">
                  <c:v>-0.24</c:v>
                </c:pt>
                <c:pt idx="891">
                  <c:v>-0.23899999999999999</c:v>
                </c:pt>
                <c:pt idx="892">
                  <c:v>-0.23899999999999999</c:v>
                </c:pt>
                <c:pt idx="893">
                  <c:v>-0.23899999999999999</c:v>
                </c:pt>
                <c:pt idx="894">
                  <c:v>-0.23899999999999999</c:v>
                </c:pt>
                <c:pt idx="895">
                  <c:v>-0.23899999999999999</c:v>
                </c:pt>
                <c:pt idx="896">
                  <c:v>-0.23899999999999999</c:v>
                </c:pt>
                <c:pt idx="897">
                  <c:v>-0.23899999999999999</c:v>
                </c:pt>
                <c:pt idx="898">
                  <c:v>-0.23899999999999999</c:v>
                </c:pt>
                <c:pt idx="899">
                  <c:v>-0.23899999999999999</c:v>
                </c:pt>
                <c:pt idx="900">
                  <c:v>-0.23899999999999999</c:v>
                </c:pt>
                <c:pt idx="901">
                  <c:v>-0.23899999999999999</c:v>
                </c:pt>
                <c:pt idx="902">
                  <c:v>-0.23899999999999999</c:v>
                </c:pt>
                <c:pt idx="903">
                  <c:v>-0.23899999999999999</c:v>
                </c:pt>
                <c:pt idx="904">
                  <c:v>-0.23899999999999999</c:v>
                </c:pt>
                <c:pt idx="905">
                  <c:v>-0.23899999999999999</c:v>
                </c:pt>
                <c:pt idx="906">
                  <c:v>-0.23899999999999999</c:v>
                </c:pt>
                <c:pt idx="907">
                  <c:v>-0.23899999999999999</c:v>
                </c:pt>
                <c:pt idx="908">
                  <c:v>-0.23899999999999999</c:v>
                </c:pt>
                <c:pt idx="909">
                  <c:v>-0.23899999999999999</c:v>
                </c:pt>
                <c:pt idx="910">
                  <c:v>-0.23899999999999999</c:v>
                </c:pt>
                <c:pt idx="911">
                  <c:v>-0.23899999999999999</c:v>
                </c:pt>
                <c:pt idx="912">
                  <c:v>-0.23899999999999999</c:v>
                </c:pt>
                <c:pt idx="913">
                  <c:v>-0.23899999999999999</c:v>
                </c:pt>
                <c:pt idx="914">
                  <c:v>-0.23899999999999999</c:v>
                </c:pt>
                <c:pt idx="915">
                  <c:v>-0.23899999999999999</c:v>
                </c:pt>
                <c:pt idx="916">
                  <c:v>-0.23899999999999999</c:v>
                </c:pt>
                <c:pt idx="917">
                  <c:v>-0.23899999999999999</c:v>
                </c:pt>
                <c:pt idx="918">
                  <c:v>-0.23899999999999999</c:v>
                </c:pt>
                <c:pt idx="919">
                  <c:v>-0.23899999999999999</c:v>
                </c:pt>
                <c:pt idx="920">
                  <c:v>-0.23899999999999999</c:v>
                </c:pt>
                <c:pt idx="921">
                  <c:v>-0.23899999999999999</c:v>
                </c:pt>
                <c:pt idx="922">
                  <c:v>-0.23899999999999999</c:v>
                </c:pt>
                <c:pt idx="923">
                  <c:v>-0.23899999999999999</c:v>
                </c:pt>
                <c:pt idx="924">
                  <c:v>-0.23899999999999999</c:v>
                </c:pt>
                <c:pt idx="925">
                  <c:v>-0.23899999999999999</c:v>
                </c:pt>
                <c:pt idx="926">
                  <c:v>-0.23899999999999999</c:v>
                </c:pt>
                <c:pt idx="927">
                  <c:v>-0.23899999999999999</c:v>
                </c:pt>
                <c:pt idx="928">
                  <c:v>-0.23899999999999999</c:v>
                </c:pt>
                <c:pt idx="929">
                  <c:v>-0.23899999999999999</c:v>
                </c:pt>
                <c:pt idx="930">
                  <c:v>-0.23899999999999999</c:v>
                </c:pt>
                <c:pt idx="931">
                  <c:v>-0.23899999999999999</c:v>
                </c:pt>
                <c:pt idx="932">
                  <c:v>-0.23899999999999999</c:v>
                </c:pt>
                <c:pt idx="933">
                  <c:v>-0.23899999999999999</c:v>
                </c:pt>
                <c:pt idx="934">
                  <c:v>-0.23899999999999999</c:v>
                </c:pt>
                <c:pt idx="935">
                  <c:v>-0.23899999999999999</c:v>
                </c:pt>
                <c:pt idx="936">
                  <c:v>-0.23899999999999999</c:v>
                </c:pt>
                <c:pt idx="937">
                  <c:v>-0.23899999999999999</c:v>
                </c:pt>
                <c:pt idx="938">
                  <c:v>-0.23899999999999999</c:v>
                </c:pt>
                <c:pt idx="939">
                  <c:v>-0.23899999999999999</c:v>
                </c:pt>
                <c:pt idx="940">
                  <c:v>-0.23899999999999999</c:v>
                </c:pt>
                <c:pt idx="941">
                  <c:v>-0.23899999999999999</c:v>
                </c:pt>
                <c:pt idx="942">
                  <c:v>-0.23899999999999999</c:v>
                </c:pt>
                <c:pt idx="943">
                  <c:v>-0.23899999999999999</c:v>
                </c:pt>
                <c:pt idx="944">
                  <c:v>-0.23899999999999999</c:v>
                </c:pt>
                <c:pt idx="945">
                  <c:v>-0.23899999999999999</c:v>
                </c:pt>
                <c:pt idx="946">
                  <c:v>-0.23899999999999999</c:v>
                </c:pt>
                <c:pt idx="947">
                  <c:v>-0.23899999999999999</c:v>
                </c:pt>
                <c:pt idx="948">
                  <c:v>-0.23899999999999999</c:v>
                </c:pt>
                <c:pt idx="949">
                  <c:v>-0.23899999999999999</c:v>
                </c:pt>
                <c:pt idx="950">
                  <c:v>-0.23899999999999999</c:v>
                </c:pt>
                <c:pt idx="951">
                  <c:v>-0.23899999999999999</c:v>
                </c:pt>
                <c:pt idx="952">
                  <c:v>-0.23899999999999999</c:v>
                </c:pt>
                <c:pt idx="953">
                  <c:v>-0.23899999999999999</c:v>
                </c:pt>
                <c:pt idx="954">
                  <c:v>-0.23899999999999999</c:v>
                </c:pt>
                <c:pt idx="955">
                  <c:v>-0.23899999999999999</c:v>
                </c:pt>
                <c:pt idx="956">
                  <c:v>-0.23899999999999999</c:v>
                </c:pt>
                <c:pt idx="957">
                  <c:v>-0.23899999999999999</c:v>
                </c:pt>
                <c:pt idx="958">
                  <c:v>-0.23899999999999999</c:v>
                </c:pt>
                <c:pt idx="959">
                  <c:v>-0.23899999999999999</c:v>
                </c:pt>
                <c:pt idx="960">
                  <c:v>-0.23899999999999999</c:v>
                </c:pt>
                <c:pt idx="961">
                  <c:v>-0.23899999999999999</c:v>
                </c:pt>
                <c:pt idx="962">
                  <c:v>-0.23899999999999999</c:v>
                </c:pt>
                <c:pt idx="963">
                  <c:v>-0.23899999999999999</c:v>
                </c:pt>
                <c:pt idx="964">
                  <c:v>-0.23899999999999999</c:v>
                </c:pt>
                <c:pt idx="965">
                  <c:v>-0.23899999999999999</c:v>
                </c:pt>
                <c:pt idx="966">
                  <c:v>-0.23899999999999999</c:v>
                </c:pt>
                <c:pt idx="967">
                  <c:v>-0.23899999999999999</c:v>
                </c:pt>
                <c:pt idx="968">
                  <c:v>-0.23899999999999999</c:v>
                </c:pt>
                <c:pt idx="969">
                  <c:v>-0.23899999999999999</c:v>
                </c:pt>
                <c:pt idx="970">
                  <c:v>-0.23899999999999999</c:v>
                </c:pt>
                <c:pt idx="971">
                  <c:v>-0.23899999999999999</c:v>
                </c:pt>
                <c:pt idx="972">
                  <c:v>-0.23799999999999999</c:v>
                </c:pt>
                <c:pt idx="973">
                  <c:v>-0.23799999999999999</c:v>
                </c:pt>
                <c:pt idx="974">
                  <c:v>-0.23799999999999999</c:v>
                </c:pt>
                <c:pt idx="975">
                  <c:v>-0.23799999999999999</c:v>
                </c:pt>
                <c:pt idx="976">
                  <c:v>-0.23799999999999999</c:v>
                </c:pt>
                <c:pt idx="977">
                  <c:v>-0.23799999999999999</c:v>
                </c:pt>
                <c:pt idx="978">
                  <c:v>-0.23799999999999999</c:v>
                </c:pt>
                <c:pt idx="979">
                  <c:v>-0.23799999999999999</c:v>
                </c:pt>
                <c:pt idx="980">
                  <c:v>-0.23799999999999999</c:v>
                </c:pt>
                <c:pt idx="981">
                  <c:v>-0.23799999999999999</c:v>
                </c:pt>
                <c:pt idx="982">
                  <c:v>-0.23799999999999999</c:v>
                </c:pt>
                <c:pt idx="983">
                  <c:v>-0.23799999999999999</c:v>
                </c:pt>
                <c:pt idx="984">
                  <c:v>-0.23799999999999999</c:v>
                </c:pt>
                <c:pt idx="985">
                  <c:v>-0.23799999999999999</c:v>
                </c:pt>
                <c:pt idx="986">
                  <c:v>-0.23799999999999999</c:v>
                </c:pt>
                <c:pt idx="987">
                  <c:v>-0.23799999999999999</c:v>
                </c:pt>
                <c:pt idx="988">
                  <c:v>-0.23799999999999999</c:v>
                </c:pt>
                <c:pt idx="989">
                  <c:v>-0.23799999999999999</c:v>
                </c:pt>
                <c:pt idx="990">
                  <c:v>-0.23799999999999999</c:v>
                </c:pt>
                <c:pt idx="991">
                  <c:v>-0.23799999999999999</c:v>
                </c:pt>
                <c:pt idx="992">
                  <c:v>-0.23799999999999999</c:v>
                </c:pt>
                <c:pt idx="993">
                  <c:v>-0.23799999999999999</c:v>
                </c:pt>
                <c:pt idx="994">
                  <c:v>-0.23799999999999999</c:v>
                </c:pt>
                <c:pt idx="995">
                  <c:v>-0.23799999999999999</c:v>
                </c:pt>
                <c:pt idx="996">
                  <c:v>-0.23799999999999999</c:v>
                </c:pt>
                <c:pt idx="997">
                  <c:v>-0.23799999999999999</c:v>
                </c:pt>
                <c:pt idx="998">
                  <c:v>-0.23799999999999999</c:v>
                </c:pt>
                <c:pt idx="999">
                  <c:v>-0.23799999999999999</c:v>
                </c:pt>
                <c:pt idx="1000">
                  <c:v>-0.23799999999999999</c:v>
                </c:pt>
                <c:pt idx="1001">
                  <c:v>-0.23799999999999999</c:v>
                </c:pt>
                <c:pt idx="1002">
                  <c:v>-0.23799999999999999</c:v>
                </c:pt>
                <c:pt idx="1003">
                  <c:v>-0.23799999999999999</c:v>
                </c:pt>
                <c:pt idx="1004">
                  <c:v>-0.23799999999999999</c:v>
                </c:pt>
                <c:pt idx="1005">
                  <c:v>-0.23799999999999999</c:v>
                </c:pt>
                <c:pt idx="1006">
                  <c:v>-0.23799999999999999</c:v>
                </c:pt>
                <c:pt idx="1007">
                  <c:v>-0.23799999999999999</c:v>
                </c:pt>
                <c:pt idx="1008">
                  <c:v>-0.23799999999999999</c:v>
                </c:pt>
                <c:pt idx="1009">
                  <c:v>-0.23799999999999999</c:v>
                </c:pt>
                <c:pt idx="1010">
                  <c:v>-0.23799999999999999</c:v>
                </c:pt>
                <c:pt idx="1011">
                  <c:v>-0.23799999999999999</c:v>
                </c:pt>
                <c:pt idx="1012">
                  <c:v>-0.23799999999999999</c:v>
                </c:pt>
                <c:pt idx="1013">
                  <c:v>-0.23799999999999999</c:v>
                </c:pt>
                <c:pt idx="1014">
                  <c:v>-0.23799999999999999</c:v>
                </c:pt>
                <c:pt idx="1015">
                  <c:v>-0.23799999999999999</c:v>
                </c:pt>
                <c:pt idx="1016">
                  <c:v>-0.23799999999999999</c:v>
                </c:pt>
                <c:pt idx="1017">
                  <c:v>-0.23799999999999999</c:v>
                </c:pt>
                <c:pt idx="1018">
                  <c:v>-0.23799999999999999</c:v>
                </c:pt>
                <c:pt idx="1019">
                  <c:v>-0.23799999999999999</c:v>
                </c:pt>
                <c:pt idx="1020">
                  <c:v>-0.23799999999999999</c:v>
                </c:pt>
                <c:pt idx="1021">
                  <c:v>-0.23799999999999999</c:v>
                </c:pt>
                <c:pt idx="1022">
                  <c:v>-0.23799999999999999</c:v>
                </c:pt>
                <c:pt idx="1023">
                  <c:v>-0.23799999999999999</c:v>
                </c:pt>
                <c:pt idx="1024">
                  <c:v>-0.23799999999999999</c:v>
                </c:pt>
                <c:pt idx="1025">
                  <c:v>-0.23799999999999999</c:v>
                </c:pt>
                <c:pt idx="1026">
                  <c:v>-0.23799999999999999</c:v>
                </c:pt>
                <c:pt idx="1027">
                  <c:v>-0.23799999999999999</c:v>
                </c:pt>
                <c:pt idx="1028">
                  <c:v>-0.23799999999999999</c:v>
                </c:pt>
                <c:pt idx="1029">
                  <c:v>-0.23799999999999999</c:v>
                </c:pt>
                <c:pt idx="1030">
                  <c:v>-0.23799999999999999</c:v>
                </c:pt>
                <c:pt idx="1031">
                  <c:v>-0.23799999999999999</c:v>
                </c:pt>
                <c:pt idx="1032">
                  <c:v>-0.23799999999999999</c:v>
                </c:pt>
                <c:pt idx="1033">
                  <c:v>-0.23799999999999999</c:v>
                </c:pt>
                <c:pt idx="1034">
                  <c:v>-0.23799999999999999</c:v>
                </c:pt>
                <c:pt idx="1035">
                  <c:v>-0.23799999999999999</c:v>
                </c:pt>
                <c:pt idx="1036">
                  <c:v>-0.23799999999999999</c:v>
                </c:pt>
                <c:pt idx="1037">
                  <c:v>-0.23799999999999999</c:v>
                </c:pt>
                <c:pt idx="1038">
                  <c:v>-0.23799999999999999</c:v>
                </c:pt>
                <c:pt idx="1039">
                  <c:v>-0.23799999999999999</c:v>
                </c:pt>
                <c:pt idx="1040">
                  <c:v>-0.23799999999999999</c:v>
                </c:pt>
                <c:pt idx="1041">
                  <c:v>-0.23799999999999999</c:v>
                </c:pt>
                <c:pt idx="1042">
                  <c:v>-0.23799999999999999</c:v>
                </c:pt>
                <c:pt idx="1043">
                  <c:v>-0.23799999999999999</c:v>
                </c:pt>
                <c:pt idx="1044">
                  <c:v>-0.23799999999999999</c:v>
                </c:pt>
                <c:pt idx="1045">
                  <c:v>-0.23799999999999999</c:v>
                </c:pt>
                <c:pt idx="1046">
                  <c:v>-0.23799999999999999</c:v>
                </c:pt>
                <c:pt idx="1047">
                  <c:v>-0.23799999999999999</c:v>
                </c:pt>
                <c:pt idx="1048">
                  <c:v>-0.23799999999999999</c:v>
                </c:pt>
                <c:pt idx="1049">
                  <c:v>-0.23799999999999999</c:v>
                </c:pt>
                <c:pt idx="1050">
                  <c:v>-0.23799999999999999</c:v>
                </c:pt>
                <c:pt idx="1051">
                  <c:v>-0.23799999999999999</c:v>
                </c:pt>
                <c:pt idx="1052">
                  <c:v>-0.23799999999999999</c:v>
                </c:pt>
                <c:pt idx="1053">
                  <c:v>-0.23699999999999999</c:v>
                </c:pt>
                <c:pt idx="1054">
                  <c:v>-0.23699999999999999</c:v>
                </c:pt>
                <c:pt idx="1055">
                  <c:v>-0.23699999999999999</c:v>
                </c:pt>
                <c:pt idx="1056">
                  <c:v>-0.23699999999999999</c:v>
                </c:pt>
                <c:pt idx="1057">
                  <c:v>-0.23699999999999999</c:v>
                </c:pt>
                <c:pt idx="1058">
                  <c:v>-0.23699999999999999</c:v>
                </c:pt>
                <c:pt idx="1059">
                  <c:v>-0.23699999999999999</c:v>
                </c:pt>
                <c:pt idx="1060">
                  <c:v>-0.23699999999999999</c:v>
                </c:pt>
                <c:pt idx="1061">
                  <c:v>-0.23699999999999999</c:v>
                </c:pt>
                <c:pt idx="1062">
                  <c:v>-0.23699999999999999</c:v>
                </c:pt>
                <c:pt idx="1063">
                  <c:v>-0.23699999999999999</c:v>
                </c:pt>
                <c:pt idx="1064">
                  <c:v>-0.23699999999999999</c:v>
                </c:pt>
                <c:pt idx="1065">
                  <c:v>-0.23699999999999999</c:v>
                </c:pt>
                <c:pt idx="1066">
                  <c:v>-0.23699999999999999</c:v>
                </c:pt>
                <c:pt idx="1067">
                  <c:v>-0.23699999999999999</c:v>
                </c:pt>
                <c:pt idx="1068">
                  <c:v>-0.23699999999999999</c:v>
                </c:pt>
                <c:pt idx="1069">
                  <c:v>-0.23699999999999999</c:v>
                </c:pt>
                <c:pt idx="1070">
                  <c:v>-0.23699999999999999</c:v>
                </c:pt>
                <c:pt idx="1071">
                  <c:v>-0.23699999999999999</c:v>
                </c:pt>
                <c:pt idx="1072">
                  <c:v>-0.23699999999999999</c:v>
                </c:pt>
                <c:pt idx="1073">
                  <c:v>-0.23699999999999999</c:v>
                </c:pt>
                <c:pt idx="1074">
                  <c:v>-0.23699999999999999</c:v>
                </c:pt>
                <c:pt idx="1075">
                  <c:v>-0.23699999999999999</c:v>
                </c:pt>
                <c:pt idx="1076">
                  <c:v>-0.23699999999999999</c:v>
                </c:pt>
                <c:pt idx="1077">
                  <c:v>-0.23699999999999999</c:v>
                </c:pt>
                <c:pt idx="1078">
                  <c:v>-0.23699999999999999</c:v>
                </c:pt>
                <c:pt idx="1079">
                  <c:v>-0.23699999999999999</c:v>
                </c:pt>
                <c:pt idx="1080">
                  <c:v>-0.23699999999999999</c:v>
                </c:pt>
                <c:pt idx="1081">
                  <c:v>-0.23699999999999999</c:v>
                </c:pt>
                <c:pt idx="1082">
                  <c:v>-0.23699999999999999</c:v>
                </c:pt>
                <c:pt idx="1083">
                  <c:v>-0.23699999999999999</c:v>
                </c:pt>
                <c:pt idx="1084">
                  <c:v>-0.23699999999999999</c:v>
                </c:pt>
                <c:pt idx="1085">
                  <c:v>-0.23699999999999999</c:v>
                </c:pt>
                <c:pt idx="1086">
                  <c:v>-0.23699999999999999</c:v>
                </c:pt>
                <c:pt idx="1087">
                  <c:v>-0.23699999999999999</c:v>
                </c:pt>
                <c:pt idx="1088">
                  <c:v>-0.23699999999999999</c:v>
                </c:pt>
                <c:pt idx="1089">
                  <c:v>-0.23699999999999999</c:v>
                </c:pt>
                <c:pt idx="1090">
                  <c:v>-0.23699999999999999</c:v>
                </c:pt>
                <c:pt idx="1091">
                  <c:v>-0.23699999999999999</c:v>
                </c:pt>
                <c:pt idx="1092">
                  <c:v>-0.23699999999999999</c:v>
                </c:pt>
                <c:pt idx="1093">
                  <c:v>-0.23699999999999999</c:v>
                </c:pt>
                <c:pt idx="1094">
                  <c:v>-0.23699999999999999</c:v>
                </c:pt>
                <c:pt idx="1095">
                  <c:v>-0.23699999999999999</c:v>
                </c:pt>
                <c:pt idx="1096">
                  <c:v>-0.23699999999999999</c:v>
                </c:pt>
                <c:pt idx="1097">
                  <c:v>-0.23699999999999999</c:v>
                </c:pt>
                <c:pt idx="1098">
                  <c:v>-0.23699999999999999</c:v>
                </c:pt>
                <c:pt idx="1099">
                  <c:v>-0.23699999999999999</c:v>
                </c:pt>
                <c:pt idx="1100">
                  <c:v>-0.23699999999999999</c:v>
                </c:pt>
                <c:pt idx="1101">
                  <c:v>-0.23699999999999999</c:v>
                </c:pt>
                <c:pt idx="1102">
                  <c:v>-0.23699999999999999</c:v>
                </c:pt>
                <c:pt idx="1103">
                  <c:v>-0.23699999999999999</c:v>
                </c:pt>
                <c:pt idx="1104">
                  <c:v>-0.23699999999999999</c:v>
                </c:pt>
                <c:pt idx="1105">
                  <c:v>-0.23699999999999999</c:v>
                </c:pt>
                <c:pt idx="1106">
                  <c:v>-0.23699999999999999</c:v>
                </c:pt>
                <c:pt idx="1107">
                  <c:v>-0.23699999999999999</c:v>
                </c:pt>
                <c:pt idx="1108">
                  <c:v>-0.23699999999999999</c:v>
                </c:pt>
                <c:pt idx="1109">
                  <c:v>-0.23699999999999999</c:v>
                </c:pt>
                <c:pt idx="1110">
                  <c:v>-0.23699999999999999</c:v>
                </c:pt>
                <c:pt idx="1111">
                  <c:v>-0.23699999999999999</c:v>
                </c:pt>
                <c:pt idx="1112">
                  <c:v>-0.23699999999999999</c:v>
                </c:pt>
                <c:pt idx="1113">
                  <c:v>-0.23699999999999999</c:v>
                </c:pt>
                <c:pt idx="1114">
                  <c:v>-0.23699999999999999</c:v>
                </c:pt>
                <c:pt idx="1115">
                  <c:v>-0.23699999999999999</c:v>
                </c:pt>
                <c:pt idx="1116">
                  <c:v>-0.23699999999999999</c:v>
                </c:pt>
                <c:pt idx="1117">
                  <c:v>-0.23699999999999999</c:v>
                </c:pt>
                <c:pt idx="1118">
                  <c:v>-0.23699999999999999</c:v>
                </c:pt>
                <c:pt idx="1119">
                  <c:v>-0.23699999999999999</c:v>
                </c:pt>
                <c:pt idx="1120">
                  <c:v>-0.23699999999999999</c:v>
                </c:pt>
                <c:pt idx="1121">
                  <c:v>-0.23699999999999999</c:v>
                </c:pt>
                <c:pt idx="1122">
                  <c:v>-0.23699999999999999</c:v>
                </c:pt>
                <c:pt idx="1123">
                  <c:v>-0.23699999999999999</c:v>
                </c:pt>
                <c:pt idx="1124">
                  <c:v>-0.23699999999999999</c:v>
                </c:pt>
                <c:pt idx="1125">
                  <c:v>-0.23699999999999999</c:v>
                </c:pt>
                <c:pt idx="1126">
                  <c:v>-0.23699999999999999</c:v>
                </c:pt>
                <c:pt idx="1127">
                  <c:v>-0.23699999999999999</c:v>
                </c:pt>
                <c:pt idx="1128">
                  <c:v>-0.23699999999999999</c:v>
                </c:pt>
                <c:pt idx="1129">
                  <c:v>-0.23699999999999999</c:v>
                </c:pt>
                <c:pt idx="1130">
                  <c:v>-0.23699999999999999</c:v>
                </c:pt>
                <c:pt idx="1131">
                  <c:v>-0.23699999999999999</c:v>
                </c:pt>
                <c:pt idx="1132">
                  <c:v>-0.23699999999999999</c:v>
                </c:pt>
                <c:pt idx="1133">
                  <c:v>-0.23699999999999999</c:v>
                </c:pt>
                <c:pt idx="1134">
                  <c:v>-0.23599999999999999</c:v>
                </c:pt>
                <c:pt idx="1135">
                  <c:v>-0.23599999999999999</c:v>
                </c:pt>
                <c:pt idx="1136">
                  <c:v>-0.23599999999999999</c:v>
                </c:pt>
                <c:pt idx="1137">
                  <c:v>-0.23599999999999999</c:v>
                </c:pt>
                <c:pt idx="1138">
                  <c:v>-0.23599999999999999</c:v>
                </c:pt>
                <c:pt idx="1139">
                  <c:v>-0.23599999999999999</c:v>
                </c:pt>
                <c:pt idx="1140">
                  <c:v>-0.23599999999999999</c:v>
                </c:pt>
                <c:pt idx="1141">
                  <c:v>-0.23599999999999999</c:v>
                </c:pt>
                <c:pt idx="1142">
                  <c:v>-0.23599999999999999</c:v>
                </c:pt>
                <c:pt idx="1143">
                  <c:v>-0.23599999999999999</c:v>
                </c:pt>
                <c:pt idx="1144">
                  <c:v>-0.23599999999999999</c:v>
                </c:pt>
                <c:pt idx="1145">
                  <c:v>-0.23599999999999999</c:v>
                </c:pt>
                <c:pt idx="1146">
                  <c:v>-0.23599999999999999</c:v>
                </c:pt>
                <c:pt idx="1147">
                  <c:v>-0.23599999999999999</c:v>
                </c:pt>
                <c:pt idx="1148">
                  <c:v>-0.23599999999999999</c:v>
                </c:pt>
                <c:pt idx="1149">
                  <c:v>-0.23599999999999999</c:v>
                </c:pt>
                <c:pt idx="1150">
                  <c:v>-0.23599999999999999</c:v>
                </c:pt>
                <c:pt idx="1151">
                  <c:v>-0.23599999999999999</c:v>
                </c:pt>
                <c:pt idx="1152">
                  <c:v>-0.23599999999999999</c:v>
                </c:pt>
                <c:pt idx="1153">
                  <c:v>-0.23599999999999999</c:v>
                </c:pt>
                <c:pt idx="1154">
                  <c:v>-0.23599999999999999</c:v>
                </c:pt>
                <c:pt idx="1155">
                  <c:v>-0.23599999999999999</c:v>
                </c:pt>
                <c:pt idx="1156">
                  <c:v>-0.23599999999999999</c:v>
                </c:pt>
                <c:pt idx="1157">
                  <c:v>-0.23599999999999999</c:v>
                </c:pt>
                <c:pt idx="1158">
                  <c:v>-0.23599999999999999</c:v>
                </c:pt>
                <c:pt idx="1159">
                  <c:v>-0.23599999999999999</c:v>
                </c:pt>
                <c:pt idx="1160">
                  <c:v>-0.23599999999999999</c:v>
                </c:pt>
                <c:pt idx="1161">
                  <c:v>-0.23599999999999999</c:v>
                </c:pt>
                <c:pt idx="1162">
                  <c:v>-0.23599999999999999</c:v>
                </c:pt>
                <c:pt idx="1163">
                  <c:v>-0.23599999999999999</c:v>
                </c:pt>
                <c:pt idx="1164">
                  <c:v>-0.23599999999999999</c:v>
                </c:pt>
                <c:pt idx="1165">
                  <c:v>-0.23599999999999999</c:v>
                </c:pt>
                <c:pt idx="1166">
                  <c:v>-0.23599999999999999</c:v>
                </c:pt>
                <c:pt idx="1167">
                  <c:v>-0.23599999999999999</c:v>
                </c:pt>
                <c:pt idx="1168">
                  <c:v>-0.23599999999999999</c:v>
                </c:pt>
                <c:pt idx="1169">
                  <c:v>-0.23599999999999999</c:v>
                </c:pt>
                <c:pt idx="1170">
                  <c:v>-0.23599999999999999</c:v>
                </c:pt>
                <c:pt idx="1171">
                  <c:v>-0.23599999999999999</c:v>
                </c:pt>
                <c:pt idx="1172">
                  <c:v>-0.23599999999999999</c:v>
                </c:pt>
                <c:pt idx="1173">
                  <c:v>-0.23599999999999999</c:v>
                </c:pt>
                <c:pt idx="1174">
                  <c:v>-0.23599999999999999</c:v>
                </c:pt>
                <c:pt idx="1175">
                  <c:v>-0.23599999999999999</c:v>
                </c:pt>
                <c:pt idx="1176">
                  <c:v>-0.23599999999999999</c:v>
                </c:pt>
                <c:pt idx="1177">
                  <c:v>-0.23599999999999999</c:v>
                </c:pt>
                <c:pt idx="1178">
                  <c:v>-0.23599999999999999</c:v>
                </c:pt>
                <c:pt idx="1179">
                  <c:v>-0.23599999999999999</c:v>
                </c:pt>
                <c:pt idx="1180">
                  <c:v>-0.23599999999999999</c:v>
                </c:pt>
                <c:pt idx="1181">
                  <c:v>-0.23599999999999999</c:v>
                </c:pt>
                <c:pt idx="1182">
                  <c:v>-0.23599999999999999</c:v>
                </c:pt>
                <c:pt idx="1183">
                  <c:v>-0.23599999999999999</c:v>
                </c:pt>
                <c:pt idx="1184">
                  <c:v>-0.23599999999999999</c:v>
                </c:pt>
                <c:pt idx="1185">
                  <c:v>-0.23599999999999999</c:v>
                </c:pt>
                <c:pt idx="1186">
                  <c:v>-0.23599999999999999</c:v>
                </c:pt>
                <c:pt idx="1187">
                  <c:v>-0.23599999999999999</c:v>
                </c:pt>
                <c:pt idx="1188">
                  <c:v>-0.23599999999999999</c:v>
                </c:pt>
                <c:pt idx="1189">
                  <c:v>-0.23599999999999999</c:v>
                </c:pt>
                <c:pt idx="1190">
                  <c:v>-0.23599999999999999</c:v>
                </c:pt>
                <c:pt idx="1191">
                  <c:v>-0.23599999999999999</c:v>
                </c:pt>
                <c:pt idx="1192">
                  <c:v>-0.23599999999999999</c:v>
                </c:pt>
                <c:pt idx="1193">
                  <c:v>-0.23599999999999999</c:v>
                </c:pt>
                <c:pt idx="1194">
                  <c:v>-0.23599999999999999</c:v>
                </c:pt>
                <c:pt idx="1195">
                  <c:v>-0.23599999999999999</c:v>
                </c:pt>
                <c:pt idx="1196">
                  <c:v>-0.23599999999999999</c:v>
                </c:pt>
                <c:pt idx="1197">
                  <c:v>-0.23599999999999999</c:v>
                </c:pt>
                <c:pt idx="1198">
                  <c:v>-0.23599999999999999</c:v>
                </c:pt>
                <c:pt idx="1199">
                  <c:v>-0.23599999999999999</c:v>
                </c:pt>
                <c:pt idx="1200">
                  <c:v>-0.23599999999999999</c:v>
                </c:pt>
                <c:pt idx="1201">
                  <c:v>-0.23599999999999999</c:v>
                </c:pt>
                <c:pt idx="1202">
                  <c:v>-0.23599999999999999</c:v>
                </c:pt>
                <c:pt idx="1203">
                  <c:v>-0.23599999999999999</c:v>
                </c:pt>
                <c:pt idx="1204">
                  <c:v>-0.23599999999999999</c:v>
                </c:pt>
                <c:pt idx="1205">
                  <c:v>-0.23599999999999999</c:v>
                </c:pt>
                <c:pt idx="1206">
                  <c:v>-0.23599999999999999</c:v>
                </c:pt>
                <c:pt idx="1207">
                  <c:v>-0.23599999999999999</c:v>
                </c:pt>
                <c:pt idx="1208">
                  <c:v>-0.23599999999999999</c:v>
                </c:pt>
                <c:pt idx="1209">
                  <c:v>-0.23599999999999999</c:v>
                </c:pt>
                <c:pt idx="1210">
                  <c:v>-0.23599999999999999</c:v>
                </c:pt>
                <c:pt idx="1211">
                  <c:v>-0.23599999999999999</c:v>
                </c:pt>
                <c:pt idx="1212">
                  <c:v>-0.23599999999999999</c:v>
                </c:pt>
                <c:pt idx="1213">
                  <c:v>-0.23599999999999999</c:v>
                </c:pt>
                <c:pt idx="1214">
                  <c:v>-0.23599999999999999</c:v>
                </c:pt>
                <c:pt idx="1215">
                  <c:v>-0.23499999999999999</c:v>
                </c:pt>
                <c:pt idx="1216">
                  <c:v>-0.23499999999999999</c:v>
                </c:pt>
                <c:pt idx="1217">
                  <c:v>-0.23499999999999999</c:v>
                </c:pt>
                <c:pt idx="1218">
                  <c:v>-0.23499999999999999</c:v>
                </c:pt>
                <c:pt idx="1219">
                  <c:v>-0.23499999999999999</c:v>
                </c:pt>
                <c:pt idx="1220">
                  <c:v>-0.23499999999999999</c:v>
                </c:pt>
                <c:pt idx="1221">
                  <c:v>-0.23499999999999999</c:v>
                </c:pt>
                <c:pt idx="1222">
                  <c:v>-0.23499999999999999</c:v>
                </c:pt>
                <c:pt idx="1223">
                  <c:v>-0.23499999999999999</c:v>
                </c:pt>
                <c:pt idx="1224">
                  <c:v>-0.23499999999999999</c:v>
                </c:pt>
                <c:pt idx="1225">
                  <c:v>-0.23499999999999999</c:v>
                </c:pt>
                <c:pt idx="1226">
                  <c:v>-0.23499999999999999</c:v>
                </c:pt>
                <c:pt idx="1227">
                  <c:v>-0.23499999999999999</c:v>
                </c:pt>
                <c:pt idx="1228">
                  <c:v>-0.23499999999999999</c:v>
                </c:pt>
                <c:pt idx="1229">
                  <c:v>-0.23499999999999999</c:v>
                </c:pt>
                <c:pt idx="1230">
                  <c:v>-0.23499999999999999</c:v>
                </c:pt>
                <c:pt idx="1231">
                  <c:v>-0.23499999999999999</c:v>
                </c:pt>
                <c:pt idx="1232">
                  <c:v>-0.23499999999999999</c:v>
                </c:pt>
                <c:pt idx="1233">
                  <c:v>-0.23499999999999999</c:v>
                </c:pt>
                <c:pt idx="1234">
                  <c:v>-0.23499999999999999</c:v>
                </c:pt>
                <c:pt idx="1235">
                  <c:v>-0.23499999999999999</c:v>
                </c:pt>
                <c:pt idx="1236">
                  <c:v>-0.23499999999999999</c:v>
                </c:pt>
                <c:pt idx="1237">
                  <c:v>-0.23499999999999999</c:v>
                </c:pt>
                <c:pt idx="1238">
                  <c:v>-0.23499999999999999</c:v>
                </c:pt>
                <c:pt idx="1239">
                  <c:v>-0.23499999999999999</c:v>
                </c:pt>
                <c:pt idx="1240">
                  <c:v>-0.23499999999999999</c:v>
                </c:pt>
                <c:pt idx="1241">
                  <c:v>-0.23499999999999999</c:v>
                </c:pt>
                <c:pt idx="1242">
                  <c:v>-0.23499999999999999</c:v>
                </c:pt>
                <c:pt idx="1243">
                  <c:v>-0.23499999999999999</c:v>
                </c:pt>
                <c:pt idx="1244">
                  <c:v>-0.23499999999999999</c:v>
                </c:pt>
                <c:pt idx="1245">
                  <c:v>-0.23499999999999999</c:v>
                </c:pt>
                <c:pt idx="1246">
                  <c:v>-0.23499999999999999</c:v>
                </c:pt>
                <c:pt idx="1247">
                  <c:v>-0.23499999999999999</c:v>
                </c:pt>
                <c:pt idx="1248">
                  <c:v>-0.23499999999999999</c:v>
                </c:pt>
                <c:pt idx="1249">
                  <c:v>-0.23499999999999999</c:v>
                </c:pt>
                <c:pt idx="1250">
                  <c:v>-0.23499999999999999</c:v>
                </c:pt>
                <c:pt idx="1251">
                  <c:v>-0.23499999999999999</c:v>
                </c:pt>
                <c:pt idx="1252">
                  <c:v>-0.23499999999999999</c:v>
                </c:pt>
                <c:pt idx="1253">
                  <c:v>-0.23499999999999999</c:v>
                </c:pt>
                <c:pt idx="1254">
                  <c:v>-0.23499999999999999</c:v>
                </c:pt>
                <c:pt idx="1255">
                  <c:v>-0.23499999999999999</c:v>
                </c:pt>
                <c:pt idx="1256">
                  <c:v>-0.23499999999999999</c:v>
                </c:pt>
                <c:pt idx="1257">
                  <c:v>-0.23499999999999999</c:v>
                </c:pt>
                <c:pt idx="1258">
                  <c:v>-0.23499999999999999</c:v>
                </c:pt>
                <c:pt idx="1259">
                  <c:v>-0.23499999999999999</c:v>
                </c:pt>
                <c:pt idx="1260">
                  <c:v>-0.23499999999999999</c:v>
                </c:pt>
                <c:pt idx="1261">
                  <c:v>-0.23499999999999999</c:v>
                </c:pt>
                <c:pt idx="1262">
                  <c:v>-0.23499999999999999</c:v>
                </c:pt>
                <c:pt idx="1263">
                  <c:v>-0.23499999999999999</c:v>
                </c:pt>
                <c:pt idx="1264">
                  <c:v>-0.23499999999999999</c:v>
                </c:pt>
                <c:pt idx="1265">
                  <c:v>-0.23499999999999999</c:v>
                </c:pt>
                <c:pt idx="1266">
                  <c:v>-0.23499999999999999</c:v>
                </c:pt>
                <c:pt idx="1267">
                  <c:v>-0.23499999999999999</c:v>
                </c:pt>
                <c:pt idx="1268">
                  <c:v>-0.23499999999999999</c:v>
                </c:pt>
                <c:pt idx="1269">
                  <c:v>-0.23499999999999999</c:v>
                </c:pt>
                <c:pt idx="1270">
                  <c:v>-0.23499999999999999</c:v>
                </c:pt>
                <c:pt idx="1271">
                  <c:v>-0.23499999999999999</c:v>
                </c:pt>
                <c:pt idx="1272">
                  <c:v>-0.23499999999999999</c:v>
                </c:pt>
                <c:pt idx="1273">
                  <c:v>-0.23499999999999999</c:v>
                </c:pt>
                <c:pt idx="1274">
                  <c:v>-0.23499999999999999</c:v>
                </c:pt>
                <c:pt idx="1275">
                  <c:v>-0.23499999999999999</c:v>
                </c:pt>
                <c:pt idx="1276">
                  <c:v>-0.23499999999999999</c:v>
                </c:pt>
                <c:pt idx="1277">
                  <c:v>-0.23499999999999999</c:v>
                </c:pt>
                <c:pt idx="1278">
                  <c:v>-0.23499999999999999</c:v>
                </c:pt>
                <c:pt idx="1279">
                  <c:v>-0.23499999999999999</c:v>
                </c:pt>
                <c:pt idx="1280">
                  <c:v>-0.23499999999999999</c:v>
                </c:pt>
                <c:pt idx="1281">
                  <c:v>-0.23499999999999999</c:v>
                </c:pt>
                <c:pt idx="1282">
                  <c:v>-0.23499999999999999</c:v>
                </c:pt>
                <c:pt idx="1283">
                  <c:v>-0.23499999999999999</c:v>
                </c:pt>
                <c:pt idx="1284">
                  <c:v>-0.23499999999999999</c:v>
                </c:pt>
                <c:pt idx="1285">
                  <c:v>-0.23499999999999999</c:v>
                </c:pt>
                <c:pt idx="1286">
                  <c:v>-0.23499999999999999</c:v>
                </c:pt>
                <c:pt idx="1287">
                  <c:v>-0.23499999999999999</c:v>
                </c:pt>
                <c:pt idx="1288">
                  <c:v>-0.23499999999999999</c:v>
                </c:pt>
                <c:pt idx="1289">
                  <c:v>-0.23499999999999999</c:v>
                </c:pt>
                <c:pt idx="1290">
                  <c:v>-0.23499999999999999</c:v>
                </c:pt>
                <c:pt idx="1291">
                  <c:v>-0.23499999999999999</c:v>
                </c:pt>
                <c:pt idx="1292">
                  <c:v>-0.23499999999999999</c:v>
                </c:pt>
                <c:pt idx="1293">
                  <c:v>-0.23499999999999999</c:v>
                </c:pt>
                <c:pt idx="1294">
                  <c:v>-0.23499999999999999</c:v>
                </c:pt>
                <c:pt idx="1295">
                  <c:v>-0.23499999999999999</c:v>
                </c:pt>
                <c:pt idx="1296">
                  <c:v>-0.23400000000000001</c:v>
                </c:pt>
                <c:pt idx="1297">
                  <c:v>-0.23400000000000001</c:v>
                </c:pt>
                <c:pt idx="1298">
                  <c:v>-0.23400000000000001</c:v>
                </c:pt>
                <c:pt idx="1299">
                  <c:v>-0.23400000000000001</c:v>
                </c:pt>
                <c:pt idx="1300">
                  <c:v>-0.23400000000000001</c:v>
                </c:pt>
                <c:pt idx="1301">
                  <c:v>-0.23400000000000001</c:v>
                </c:pt>
                <c:pt idx="1302">
                  <c:v>-0.23400000000000001</c:v>
                </c:pt>
                <c:pt idx="1303">
                  <c:v>-0.23400000000000001</c:v>
                </c:pt>
                <c:pt idx="1304">
                  <c:v>-0.23400000000000001</c:v>
                </c:pt>
                <c:pt idx="1305">
                  <c:v>-0.23400000000000001</c:v>
                </c:pt>
                <c:pt idx="1306">
                  <c:v>-0.23400000000000001</c:v>
                </c:pt>
                <c:pt idx="1307">
                  <c:v>-0.23400000000000001</c:v>
                </c:pt>
                <c:pt idx="1308">
                  <c:v>-0.23400000000000001</c:v>
                </c:pt>
                <c:pt idx="1309">
                  <c:v>-0.23400000000000001</c:v>
                </c:pt>
                <c:pt idx="1310">
                  <c:v>-0.23400000000000001</c:v>
                </c:pt>
                <c:pt idx="1311">
                  <c:v>-0.23400000000000001</c:v>
                </c:pt>
                <c:pt idx="1312">
                  <c:v>-0.23400000000000001</c:v>
                </c:pt>
                <c:pt idx="1313">
                  <c:v>-0.23400000000000001</c:v>
                </c:pt>
                <c:pt idx="1314">
                  <c:v>-0.23400000000000001</c:v>
                </c:pt>
                <c:pt idx="1315">
                  <c:v>-0.23400000000000001</c:v>
                </c:pt>
                <c:pt idx="1316">
                  <c:v>-0.23400000000000001</c:v>
                </c:pt>
                <c:pt idx="1317">
                  <c:v>-0.23400000000000001</c:v>
                </c:pt>
                <c:pt idx="1318">
                  <c:v>-0.23400000000000001</c:v>
                </c:pt>
                <c:pt idx="1319">
                  <c:v>-0.23400000000000001</c:v>
                </c:pt>
                <c:pt idx="1320">
                  <c:v>-0.23400000000000001</c:v>
                </c:pt>
                <c:pt idx="1321">
                  <c:v>-0.23400000000000001</c:v>
                </c:pt>
                <c:pt idx="1322">
                  <c:v>-0.23400000000000001</c:v>
                </c:pt>
                <c:pt idx="1323">
                  <c:v>-0.23400000000000001</c:v>
                </c:pt>
                <c:pt idx="1324">
                  <c:v>-0.23400000000000001</c:v>
                </c:pt>
                <c:pt idx="1325">
                  <c:v>-0.23400000000000001</c:v>
                </c:pt>
                <c:pt idx="1326">
                  <c:v>-0.23400000000000001</c:v>
                </c:pt>
                <c:pt idx="1327">
                  <c:v>-0.23400000000000001</c:v>
                </c:pt>
                <c:pt idx="1328">
                  <c:v>-0.23400000000000001</c:v>
                </c:pt>
                <c:pt idx="1329">
                  <c:v>-0.23400000000000001</c:v>
                </c:pt>
                <c:pt idx="1330">
                  <c:v>-0.23400000000000001</c:v>
                </c:pt>
                <c:pt idx="1331">
                  <c:v>-0.23400000000000001</c:v>
                </c:pt>
                <c:pt idx="1332">
                  <c:v>-0.23400000000000001</c:v>
                </c:pt>
                <c:pt idx="1333">
                  <c:v>-0.23400000000000001</c:v>
                </c:pt>
                <c:pt idx="1334">
                  <c:v>-0.23400000000000001</c:v>
                </c:pt>
                <c:pt idx="1335">
                  <c:v>-0.23400000000000001</c:v>
                </c:pt>
                <c:pt idx="1336">
                  <c:v>-0.23400000000000001</c:v>
                </c:pt>
                <c:pt idx="1337">
                  <c:v>-0.23400000000000001</c:v>
                </c:pt>
                <c:pt idx="1338">
                  <c:v>-0.23400000000000001</c:v>
                </c:pt>
                <c:pt idx="1339">
                  <c:v>-0.23400000000000001</c:v>
                </c:pt>
                <c:pt idx="1340">
                  <c:v>-0.23400000000000001</c:v>
                </c:pt>
                <c:pt idx="1341">
                  <c:v>-0.23400000000000001</c:v>
                </c:pt>
                <c:pt idx="1342">
                  <c:v>-0.23400000000000001</c:v>
                </c:pt>
                <c:pt idx="1343">
                  <c:v>-0.23400000000000001</c:v>
                </c:pt>
                <c:pt idx="1344">
                  <c:v>-0.23400000000000001</c:v>
                </c:pt>
                <c:pt idx="1345">
                  <c:v>-0.23400000000000001</c:v>
                </c:pt>
                <c:pt idx="1346">
                  <c:v>-0.23400000000000001</c:v>
                </c:pt>
                <c:pt idx="1347">
                  <c:v>-0.23400000000000001</c:v>
                </c:pt>
                <c:pt idx="1348">
                  <c:v>-0.23400000000000001</c:v>
                </c:pt>
                <c:pt idx="1349">
                  <c:v>-0.23400000000000001</c:v>
                </c:pt>
                <c:pt idx="1350">
                  <c:v>-0.23400000000000001</c:v>
                </c:pt>
                <c:pt idx="1351">
                  <c:v>-0.23400000000000001</c:v>
                </c:pt>
                <c:pt idx="1352">
                  <c:v>-0.23400000000000001</c:v>
                </c:pt>
                <c:pt idx="1353">
                  <c:v>-0.23400000000000001</c:v>
                </c:pt>
                <c:pt idx="1354">
                  <c:v>-0.23400000000000001</c:v>
                </c:pt>
                <c:pt idx="1355">
                  <c:v>-0.23400000000000001</c:v>
                </c:pt>
                <c:pt idx="1356">
                  <c:v>-0.23400000000000001</c:v>
                </c:pt>
                <c:pt idx="1357">
                  <c:v>-0.23400000000000001</c:v>
                </c:pt>
                <c:pt idx="1358">
                  <c:v>-0.23400000000000001</c:v>
                </c:pt>
                <c:pt idx="1359">
                  <c:v>-0.23400000000000001</c:v>
                </c:pt>
                <c:pt idx="1360">
                  <c:v>-0.23400000000000001</c:v>
                </c:pt>
                <c:pt idx="1361">
                  <c:v>-0.23400000000000001</c:v>
                </c:pt>
                <c:pt idx="1362">
                  <c:v>-0.23400000000000001</c:v>
                </c:pt>
                <c:pt idx="1363">
                  <c:v>-0.23400000000000001</c:v>
                </c:pt>
                <c:pt idx="1364">
                  <c:v>-0.23400000000000001</c:v>
                </c:pt>
                <c:pt idx="1365">
                  <c:v>-0.23400000000000001</c:v>
                </c:pt>
                <c:pt idx="1366">
                  <c:v>-0.23400000000000001</c:v>
                </c:pt>
                <c:pt idx="1367">
                  <c:v>-0.23400000000000001</c:v>
                </c:pt>
                <c:pt idx="1368">
                  <c:v>-0.23400000000000001</c:v>
                </c:pt>
                <c:pt idx="1369">
                  <c:v>-0.23400000000000001</c:v>
                </c:pt>
                <c:pt idx="1370">
                  <c:v>-0.23400000000000001</c:v>
                </c:pt>
                <c:pt idx="1371">
                  <c:v>-0.23400000000000001</c:v>
                </c:pt>
                <c:pt idx="1372">
                  <c:v>-0.23400000000000001</c:v>
                </c:pt>
                <c:pt idx="1373">
                  <c:v>-0.23400000000000001</c:v>
                </c:pt>
                <c:pt idx="1374">
                  <c:v>-0.23400000000000001</c:v>
                </c:pt>
                <c:pt idx="1375">
                  <c:v>-0.23400000000000001</c:v>
                </c:pt>
                <c:pt idx="1376">
                  <c:v>-0.23400000000000001</c:v>
                </c:pt>
                <c:pt idx="1377">
                  <c:v>-0.23300000000000001</c:v>
                </c:pt>
                <c:pt idx="1378">
                  <c:v>-0.23300000000000001</c:v>
                </c:pt>
                <c:pt idx="1379">
                  <c:v>-0.23300000000000001</c:v>
                </c:pt>
                <c:pt idx="1380">
                  <c:v>-0.23300000000000001</c:v>
                </c:pt>
                <c:pt idx="1381">
                  <c:v>-0.23300000000000001</c:v>
                </c:pt>
                <c:pt idx="1382">
                  <c:v>-0.23300000000000001</c:v>
                </c:pt>
                <c:pt idx="1383">
                  <c:v>-0.23300000000000001</c:v>
                </c:pt>
                <c:pt idx="1384">
                  <c:v>-0.23300000000000001</c:v>
                </c:pt>
                <c:pt idx="1385">
                  <c:v>-0.23300000000000001</c:v>
                </c:pt>
                <c:pt idx="1386">
                  <c:v>-0.23300000000000001</c:v>
                </c:pt>
                <c:pt idx="1387">
                  <c:v>-0.23300000000000001</c:v>
                </c:pt>
                <c:pt idx="1388">
                  <c:v>-0.23300000000000001</c:v>
                </c:pt>
                <c:pt idx="1389">
                  <c:v>-0.23300000000000001</c:v>
                </c:pt>
                <c:pt idx="1390">
                  <c:v>-0.23300000000000001</c:v>
                </c:pt>
                <c:pt idx="1391">
                  <c:v>-0.23300000000000001</c:v>
                </c:pt>
                <c:pt idx="1392">
                  <c:v>-0.23300000000000001</c:v>
                </c:pt>
                <c:pt idx="1393">
                  <c:v>-0.23300000000000001</c:v>
                </c:pt>
                <c:pt idx="1394">
                  <c:v>-0.23300000000000001</c:v>
                </c:pt>
                <c:pt idx="1395">
                  <c:v>-0.23300000000000001</c:v>
                </c:pt>
                <c:pt idx="1396">
                  <c:v>-0.23300000000000001</c:v>
                </c:pt>
                <c:pt idx="1397">
                  <c:v>-0.23300000000000001</c:v>
                </c:pt>
                <c:pt idx="1398">
                  <c:v>-0.23300000000000001</c:v>
                </c:pt>
                <c:pt idx="1399">
                  <c:v>-0.23300000000000001</c:v>
                </c:pt>
                <c:pt idx="1400">
                  <c:v>-0.23300000000000001</c:v>
                </c:pt>
                <c:pt idx="1401">
                  <c:v>-0.23300000000000001</c:v>
                </c:pt>
                <c:pt idx="1402">
                  <c:v>-0.23300000000000001</c:v>
                </c:pt>
                <c:pt idx="1403">
                  <c:v>-0.23300000000000001</c:v>
                </c:pt>
                <c:pt idx="1404">
                  <c:v>-0.23300000000000001</c:v>
                </c:pt>
                <c:pt idx="1405">
                  <c:v>-0.23300000000000001</c:v>
                </c:pt>
                <c:pt idx="1406">
                  <c:v>-0.23300000000000001</c:v>
                </c:pt>
                <c:pt idx="1407">
                  <c:v>-0.23300000000000001</c:v>
                </c:pt>
                <c:pt idx="1408">
                  <c:v>-0.23300000000000001</c:v>
                </c:pt>
                <c:pt idx="1409">
                  <c:v>-0.23300000000000001</c:v>
                </c:pt>
                <c:pt idx="1410">
                  <c:v>-0.23300000000000001</c:v>
                </c:pt>
                <c:pt idx="1411">
                  <c:v>-0.23300000000000001</c:v>
                </c:pt>
                <c:pt idx="1412">
                  <c:v>-0.23300000000000001</c:v>
                </c:pt>
                <c:pt idx="1413">
                  <c:v>-0.23300000000000001</c:v>
                </c:pt>
                <c:pt idx="1414">
                  <c:v>-0.23300000000000001</c:v>
                </c:pt>
                <c:pt idx="1415">
                  <c:v>-0.23300000000000001</c:v>
                </c:pt>
                <c:pt idx="1416">
                  <c:v>-0.23300000000000001</c:v>
                </c:pt>
                <c:pt idx="1417">
                  <c:v>-0.23300000000000001</c:v>
                </c:pt>
                <c:pt idx="1418">
                  <c:v>-0.23300000000000001</c:v>
                </c:pt>
                <c:pt idx="1419">
                  <c:v>-0.23300000000000001</c:v>
                </c:pt>
                <c:pt idx="1420">
                  <c:v>-0.23300000000000001</c:v>
                </c:pt>
                <c:pt idx="1421">
                  <c:v>-0.23300000000000001</c:v>
                </c:pt>
                <c:pt idx="1422">
                  <c:v>-0.23300000000000001</c:v>
                </c:pt>
                <c:pt idx="1423">
                  <c:v>-0.23300000000000001</c:v>
                </c:pt>
                <c:pt idx="1424">
                  <c:v>-0.23300000000000001</c:v>
                </c:pt>
                <c:pt idx="1425">
                  <c:v>-0.23300000000000001</c:v>
                </c:pt>
                <c:pt idx="1426">
                  <c:v>-0.23300000000000001</c:v>
                </c:pt>
                <c:pt idx="1427">
                  <c:v>-0.23300000000000001</c:v>
                </c:pt>
                <c:pt idx="1428">
                  <c:v>-0.23300000000000001</c:v>
                </c:pt>
                <c:pt idx="1429">
                  <c:v>-0.23300000000000001</c:v>
                </c:pt>
                <c:pt idx="1430">
                  <c:v>-0.23300000000000001</c:v>
                </c:pt>
                <c:pt idx="1431">
                  <c:v>-0.23300000000000001</c:v>
                </c:pt>
                <c:pt idx="1432">
                  <c:v>-0.23300000000000001</c:v>
                </c:pt>
                <c:pt idx="1433">
                  <c:v>-0.23300000000000001</c:v>
                </c:pt>
                <c:pt idx="1434">
                  <c:v>-0.23300000000000001</c:v>
                </c:pt>
                <c:pt idx="1435">
                  <c:v>-0.23300000000000001</c:v>
                </c:pt>
                <c:pt idx="1436">
                  <c:v>-0.23300000000000001</c:v>
                </c:pt>
                <c:pt idx="1437">
                  <c:v>-0.23300000000000001</c:v>
                </c:pt>
                <c:pt idx="1438">
                  <c:v>-0.23300000000000001</c:v>
                </c:pt>
                <c:pt idx="1439">
                  <c:v>-0.23300000000000001</c:v>
                </c:pt>
                <c:pt idx="1440">
                  <c:v>-0.23300000000000001</c:v>
                </c:pt>
                <c:pt idx="1441">
                  <c:v>-0.23300000000000001</c:v>
                </c:pt>
                <c:pt idx="1442">
                  <c:v>-0.23300000000000001</c:v>
                </c:pt>
                <c:pt idx="1443">
                  <c:v>-0.23300000000000001</c:v>
                </c:pt>
                <c:pt idx="1444">
                  <c:v>-0.23300000000000001</c:v>
                </c:pt>
                <c:pt idx="1445">
                  <c:v>-0.23300000000000001</c:v>
                </c:pt>
                <c:pt idx="1446">
                  <c:v>-0.23300000000000001</c:v>
                </c:pt>
                <c:pt idx="1447">
                  <c:v>-0.23300000000000001</c:v>
                </c:pt>
                <c:pt idx="1448">
                  <c:v>-0.23300000000000001</c:v>
                </c:pt>
                <c:pt idx="1449">
                  <c:v>-0.23300000000000001</c:v>
                </c:pt>
                <c:pt idx="1450">
                  <c:v>-0.23300000000000001</c:v>
                </c:pt>
                <c:pt idx="1451">
                  <c:v>-0.23300000000000001</c:v>
                </c:pt>
                <c:pt idx="1452">
                  <c:v>-0.23300000000000001</c:v>
                </c:pt>
                <c:pt idx="1453">
                  <c:v>-0.23300000000000001</c:v>
                </c:pt>
                <c:pt idx="1454">
                  <c:v>-0.23300000000000001</c:v>
                </c:pt>
                <c:pt idx="1455">
                  <c:v>-0.23300000000000001</c:v>
                </c:pt>
                <c:pt idx="1456">
                  <c:v>-0.23300000000000001</c:v>
                </c:pt>
                <c:pt idx="1457">
                  <c:v>-0.23300000000000001</c:v>
                </c:pt>
                <c:pt idx="1458">
                  <c:v>-0.23200000000000001</c:v>
                </c:pt>
                <c:pt idx="1459">
                  <c:v>-0.23200000000000001</c:v>
                </c:pt>
                <c:pt idx="1460">
                  <c:v>-0.23200000000000001</c:v>
                </c:pt>
                <c:pt idx="1461">
                  <c:v>-0.23200000000000001</c:v>
                </c:pt>
                <c:pt idx="1462">
                  <c:v>-0.23200000000000001</c:v>
                </c:pt>
                <c:pt idx="1463">
                  <c:v>-0.23200000000000001</c:v>
                </c:pt>
                <c:pt idx="1464">
                  <c:v>-0.23200000000000001</c:v>
                </c:pt>
                <c:pt idx="1465">
                  <c:v>-0.23200000000000001</c:v>
                </c:pt>
                <c:pt idx="1466">
                  <c:v>-0.23200000000000001</c:v>
                </c:pt>
                <c:pt idx="1467">
                  <c:v>-0.23200000000000001</c:v>
                </c:pt>
                <c:pt idx="1468">
                  <c:v>-0.23200000000000001</c:v>
                </c:pt>
                <c:pt idx="1469">
                  <c:v>-0.23200000000000001</c:v>
                </c:pt>
                <c:pt idx="1470">
                  <c:v>-0.23200000000000001</c:v>
                </c:pt>
                <c:pt idx="1471">
                  <c:v>-0.23200000000000001</c:v>
                </c:pt>
                <c:pt idx="1472">
                  <c:v>-0.23200000000000001</c:v>
                </c:pt>
                <c:pt idx="1473">
                  <c:v>-0.23200000000000001</c:v>
                </c:pt>
                <c:pt idx="1474">
                  <c:v>-0.23200000000000001</c:v>
                </c:pt>
                <c:pt idx="1475">
                  <c:v>-0.23200000000000001</c:v>
                </c:pt>
                <c:pt idx="1476">
                  <c:v>-0.23200000000000001</c:v>
                </c:pt>
                <c:pt idx="1477">
                  <c:v>-0.23200000000000001</c:v>
                </c:pt>
                <c:pt idx="1478">
                  <c:v>-0.23200000000000001</c:v>
                </c:pt>
                <c:pt idx="1479">
                  <c:v>-0.23200000000000001</c:v>
                </c:pt>
                <c:pt idx="1480">
                  <c:v>-0.23200000000000001</c:v>
                </c:pt>
                <c:pt idx="1481">
                  <c:v>-0.23200000000000001</c:v>
                </c:pt>
                <c:pt idx="1482">
                  <c:v>-0.23200000000000001</c:v>
                </c:pt>
                <c:pt idx="1483">
                  <c:v>-0.23200000000000001</c:v>
                </c:pt>
                <c:pt idx="1484">
                  <c:v>-0.23200000000000001</c:v>
                </c:pt>
                <c:pt idx="1485">
                  <c:v>-0.23200000000000001</c:v>
                </c:pt>
                <c:pt idx="1486">
                  <c:v>-0.23200000000000001</c:v>
                </c:pt>
                <c:pt idx="1487">
                  <c:v>-0.23200000000000001</c:v>
                </c:pt>
                <c:pt idx="1488">
                  <c:v>-0.23200000000000001</c:v>
                </c:pt>
                <c:pt idx="1489">
                  <c:v>-0.23200000000000001</c:v>
                </c:pt>
                <c:pt idx="1490">
                  <c:v>-0.23200000000000001</c:v>
                </c:pt>
                <c:pt idx="1491">
                  <c:v>-0.23200000000000001</c:v>
                </c:pt>
                <c:pt idx="1492">
                  <c:v>-0.23200000000000001</c:v>
                </c:pt>
                <c:pt idx="1493">
                  <c:v>-0.23200000000000001</c:v>
                </c:pt>
                <c:pt idx="1494">
                  <c:v>-0.23200000000000001</c:v>
                </c:pt>
                <c:pt idx="1495">
                  <c:v>-0.23200000000000001</c:v>
                </c:pt>
                <c:pt idx="1496">
                  <c:v>-0.23200000000000001</c:v>
                </c:pt>
                <c:pt idx="1497">
                  <c:v>-0.23200000000000001</c:v>
                </c:pt>
                <c:pt idx="1498">
                  <c:v>-0.23200000000000001</c:v>
                </c:pt>
                <c:pt idx="1499">
                  <c:v>-0.23200000000000001</c:v>
                </c:pt>
                <c:pt idx="1500">
                  <c:v>-0.23200000000000001</c:v>
                </c:pt>
                <c:pt idx="1501">
                  <c:v>-0.23200000000000001</c:v>
                </c:pt>
                <c:pt idx="1502">
                  <c:v>-0.23200000000000001</c:v>
                </c:pt>
                <c:pt idx="1503">
                  <c:v>-0.23200000000000001</c:v>
                </c:pt>
                <c:pt idx="1504">
                  <c:v>-0.23200000000000001</c:v>
                </c:pt>
                <c:pt idx="1505">
                  <c:v>-0.23200000000000001</c:v>
                </c:pt>
                <c:pt idx="1506">
                  <c:v>-0.23200000000000001</c:v>
                </c:pt>
                <c:pt idx="1507">
                  <c:v>-0.23200000000000001</c:v>
                </c:pt>
                <c:pt idx="1508">
                  <c:v>-0.23200000000000001</c:v>
                </c:pt>
                <c:pt idx="1509">
                  <c:v>-0.23200000000000001</c:v>
                </c:pt>
                <c:pt idx="1510">
                  <c:v>-0.23200000000000001</c:v>
                </c:pt>
                <c:pt idx="1511">
                  <c:v>-0.23200000000000001</c:v>
                </c:pt>
                <c:pt idx="1512">
                  <c:v>-0.23200000000000001</c:v>
                </c:pt>
                <c:pt idx="1513">
                  <c:v>-0.23200000000000001</c:v>
                </c:pt>
                <c:pt idx="1514">
                  <c:v>-0.23200000000000001</c:v>
                </c:pt>
                <c:pt idx="1515">
                  <c:v>-0.23200000000000001</c:v>
                </c:pt>
                <c:pt idx="1516">
                  <c:v>-0.23200000000000001</c:v>
                </c:pt>
                <c:pt idx="1517">
                  <c:v>-0.23200000000000001</c:v>
                </c:pt>
                <c:pt idx="1518">
                  <c:v>-0.23200000000000001</c:v>
                </c:pt>
                <c:pt idx="1519">
                  <c:v>-0.23200000000000001</c:v>
                </c:pt>
                <c:pt idx="1520">
                  <c:v>-0.23200000000000001</c:v>
                </c:pt>
                <c:pt idx="1521">
                  <c:v>-0.23200000000000001</c:v>
                </c:pt>
                <c:pt idx="1522">
                  <c:v>-0.23200000000000001</c:v>
                </c:pt>
                <c:pt idx="1523">
                  <c:v>-0.23200000000000001</c:v>
                </c:pt>
                <c:pt idx="1524">
                  <c:v>-0.23200000000000001</c:v>
                </c:pt>
                <c:pt idx="1525">
                  <c:v>-0.23200000000000001</c:v>
                </c:pt>
                <c:pt idx="1526">
                  <c:v>-0.23200000000000001</c:v>
                </c:pt>
                <c:pt idx="1527">
                  <c:v>-0.23200000000000001</c:v>
                </c:pt>
                <c:pt idx="1528">
                  <c:v>-0.23200000000000001</c:v>
                </c:pt>
                <c:pt idx="1529">
                  <c:v>-0.23200000000000001</c:v>
                </c:pt>
                <c:pt idx="1530">
                  <c:v>-0.23200000000000001</c:v>
                </c:pt>
                <c:pt idx="1531">
                  <c:v>-0.23200000000000001</c:v>
                </c:pt>
                <c:pt idx="1532">
                  <c:v>-0.23200000000000001</c:v>
                </c:pt>
                <c:pt idx="1533">
                  <c:v>-0.23200000000000001</c:v>
                </c:pt>
                <c:pt idx="1534">
                  <c:v>-0.23200000000000001</c:v>
                </c:pt>
                <c:pt idx="1535">
                  <c:v>-0.23200000000000001</c:v>
                </c:pt>
                <c:pt idx="1536">
                  <c:v>-0.23200000000000001</c:v>
                </c:pt>
                <c:pt idx="1537">
                  <c:v>-0.23200000000000001</c:v>
                </c:pt>
                <c:pt idx="1538">
                  <c:v>-0.23200000000000001</c:v>
                </c:pt>
                <c:pt idx="1539">
                  <c:v>-0.23100000000000001</c:v>
                </c:pt>
                <c:pt idx="1540">
                  <c:v>-0.23100000000000001</c:v>
                </c:pt>
                <c:pt idx="1541">
                  <c:v>-0.23100000000000001</c:v>
                </c:pt>
                <c:pt idx="1542">
                  <c:v>-0.23100000000000001</c:v>
                </c:pt>
                <c:pt idx="1543">
                  <c:v>-0.23100000000000001</c:v>
                </c:pt>
                <c:pt idx="1544">
                  <c:v>-0.23100000000000001</c:v>
                </c:pt>
                <c:pt idx="1545">
                  <c:v>-0.23100000000000001</c:v>
                </c:pt>
                <c:pt idx="1546">
                  <c:v>-0.23100000000000001</c:v>
                </c:pt>
                <c:pt idx="1547">
                  <c:v>-0.23100000000000001</c:v>
                </c:pt>
                <c:pt idx="1548">
                  <c:v>-0.23100000000000001</c:v>
                </c:pt>
                <c:pt idx="1549">
                  <c:v>-0.23100000000000001</c:v>
                </c:pt>
                <c:pt idx="1550">
                  <c:v>-0.23100000000000001</c:v>
                </c:pt>
                <c:pt idx="1551">
                  <c:v>-0.23100000000000001</c:v>
                </c:pt>
                <c:pt idx="1552">
                  <c:v>-0.23100000000000001</c:v>
                </c:pt>
                <c:pt idx="1553">
                  <c:v>-0.23100000000000001</c:v>
                </c:pt>
                <c:pt idx="1554">
                  <c:v>-0.23100000000000001</c:v>
                </c:pt>
                <c:pt idx="1555">
                  <c:v>-0.23100000000000001</c:v>
                </c:pt>
                <c:pt idx="1556">
                  <c:v>-0.23100000000000001</c:v>
                </c:pt>
                <c:pt idx="1557">
                  <c:v>-0.23100000000000001</c:v>
                </c:pt>
                <c:pt idx="1558">
                  <c:v>-0.23100000000000001</c:v>
                </c:pt>
                <c:pt idx="1559">
                  <c:v>-0.23100000000000001</c:v>
                </c:pt>
                <c:pt idx="1560">
                  <c:v>-0.23100000000000001</c:v>
                </c:pt>
                <c:pt idx="1561">
                  <c:v>-0.23100000000000001</c:v>
                </c:pt>
                <c:pt idx="1562">
                  <c:v>-0.23100000000000001</c:v>
                </c:pt>
                <c:pt idx="1563">
                  <c:v>-0.23100000000000001</c:v>
                </c:pt>
                <c:pt idx="1564">
                  <c:v>-0.23100000000000001</c:v>
                </c:pt>
                <c:pt idx="1565">
                  <c:v>-0.23100000000000001</c:v>
                </c:pt>
                <c:pt idx="1566">
                  <c:v>-0.23100000000000001</c:v>
                </c:pt>
                <c:pt idx="1567">
                  <c:v>-0.23100000000000001</c:v>
                </c:pt>
                <c:pt idx="1568">
                  <c:v>-0.23100000000000001</c:v>
                </c:pt>
                <c:pt idx="1569">
                  <c:v>-0.23100000000000001</c:v>
                </c:pt>
                <c:pt idx="1570">
                  <c:v>-0.23100000000000001</c:v>
                </c:pt>
                <c:pt idx="1571">
                  <c:v>-0.23100000000000001</c:v>
                </c:pt>
                <c:pt idx="1572">
                  <c:v>-0.23100000000000001</c:v>
                </c:pt>
                <c:pt idx="1573">
                  <c:v>-0.23100000000000001</c:v>
                </c:pt>
                <c:pt idx="1574">
                  <c:v>-0.23100000000000001</c:v>
                </c:pt>
                <c:pt idx="1575">
                  <c:v>-0.23100000000000001</c:v>
                </c:pt>
                <c:pt idx="1576">
                  <c:v>-0.23100000000000001</c:v>
                </c:pt>
                <c:pt idx="1577">
                  <c:v>-0.23100000000000001</c:v>
                </c:pt>
                <c:pt idx="1578">
                  <c:v>-0.23100000000000001</c:v>
                </c:pt>
                <c:pt idx="1579">
                  <c:v>-0.23100000000000001</c:v>
                </c:pt>
                <c:pt idx="1580">
                  <c:v>-0.23100000000000001</c:v>
                </c:pt>
                <c:pt idx="1581">
                  <c:v>-0.23100000000000001</c:v>
                </c:pt>
                <c:pt idx="1582">
                  <c:v>-0.23100000000000001</c:v>
                </c:pt>
                <c:pt idx="1583">
                  <c:v>-0.23100000000000001</c:v>
                </c:pt>
                <c:pt idx="1584">
                  <c:v>-0.23100000000000001</c:v>
                </c:pt>
                <c:pt idx="1585">
                  <c:v>-0.23100000000000001</c:v>
                </c:pt>
                <c:pt idx="1586">
                  <c:v>-0.23100000000000001</c:v>
                </c:pt>
                <c:pt idx="1587">
                  <c:v>-0.23100000000000001</c:v>
                </c:pt>
                <c:pt idx="1588">
                  <c:v>-0.23100000000000001</c:v>
                </c:pt>
                <c:pt idx="1589">
                  <c:v>-0.23100000000000001</c:v>
                </c:pt>
                <c:pt idx="1590">
                  <c:v>-0.23100000000000001</c:v>
                </c:pt>
                <c:pt idx="1591">
                  <c:v>-0.23100000000000001</c:v>
                </c:pt>
                <c:pt idx="1592">
                  <c:v>-0.23100000000000001</c:v>
                </c:pt>
                <c:pt idx="1593">
                  <c:v>-0.23100000000000001</c:v>
                </c:pt>
                <c:pt idx="1594">
                  <c:v>-0.23100000000000001</c:v>
                </c:pt>
                <c:pt idx="1595">
                  <c:v>-0.23100000000000001</c:v>
                </c:pt>
                <c:pt idx="1596">
                  <c:v>-0.23100000000000001</c:v>
                </c:pt>
                <c:pt idx="1597">
                  <c:v>-0.23100000000000001</c:v>
                </c:pt>
                <c:pt idx="1598">
                  <c:v>-0.23100000000000001</c:v>
                </c:pt>
                <c:pt idx="1599">
                  <c:v>-0.23100000000000001</c:v>
                </c:pt>
                <c:pt idx="1600">
                  <c:v>-0.23100000000000001</c:v>
                </c:pt>
                <c:pt idx="1601">
                  <c:v>-0.23100000000000001</c:v>
                </c:pt>
                <c:pt idx="1602">
                  <c:v>-0.23100000000000001</c:v>
                </c:pt>
                <c:pt idx="1603">
                  <c:v>-0.23100000000000001</c:v>
                </c:pt>
                <c:pt idx="1604">
                  <c:v>-0.23100000000000001</c:v>
                </c:pt>
                <c:pt idx="1605">
                  <c:v>-0.23100000000000001</c:v>
                </c:pt>
                <c:pt idx="1606">
                  <c:v>-0.23100000000000001</c:v>
                </c:pt>
                <c:pt idx="1607">
                  <c:v>-0.23100000000000001</c:v>
                </c:pt>
                <c:pt idx="1608">
                  <c:v>-0.23100000000000001</c:v>
                </c:pt>
                <c:pt idx="1609">
                  <c:v>-0.23100000000000001</c:v>
                </c:pt>
                <c:pt idx="1610">
                  <c:v>-0.23100000000000001</c:v>
                </c:pt>
                <c:pt idx="1611">
                  <c:v>-0.23100000000000001</c:v>
                </c:pt>
                <c:pt idx="1612">
                  <c:v>-0.23100000000000001</c:v>
                </c:pt>
                <c:pt idx="1613">
                  <c:v>-0.23100000000000001</c:v>
                </c:pt>
                <c:pt idx="1614">
                  <c:v>-0.23100000000000001</c:v>
                </c:pt>
                <c:pt idx="1615">
                  <c:v>-0.23100000000000001</c:v>
                </c:pt>
                <c:pt idx="1616">
                  <c:v>-0.23100000000000001</c:v>
                </c:pt>
                <c:pt idx="1617">
                  <c:v>-0.23100000000000001</c:v>
                </c:pt>
                <c:pt idx="1618">
                  <c:v>-0.23100000000000001</c:v>
                </c:pt>
                <c:pt idx="1619">
                  <c:v>-0.23100000000000001</c:v>
                </c:pt>
                <c:pt idx="1620">
                  <c:v>-0.23</c:v>
                </c:pt>
                <c:pt idx="1621">
                  <c:v>-0.23</c:v>
                </c:pt>
                <c:pt idx="1622">
                  <c:v>-0.23</c:v>
                </c:pt>
                <c:pt idx="1623">
                  <c:v>-0.23</c:v>
                </c:pt>
                <c:pt idx="1624">
                  <c:v>-0.23</c:v>
                </c:pt>
                <c:pt idx="1625">
                  <c:v>-0.23</c:v>
                </c:pt>
                <c:pt idx="1626">
                  <c:v>-0.23</c:v>
                </c:pt>
                <c:pt idx="1627">
                  <c:v>-0.23</c:v>
                </c:pt>
                <c:pt idx="1628">
                  <c:v>-0.23</c:v>
                </c:pt>
                <c:pt idx="1629">
                  <c:v>-0.23</c:v>
                </c:pt>
                <c:pt idx="1630">
                  <c:v>-0.23</c:v>
                </c:pt>
                <c:pt idx="1631">
                  <c:v>-0.23</c:v>
                </c:pt>
                <c:pt idx="1632">
                  <c:v>-0.23</c:v>
                </c:pt>
                <c:pt idx="1633">
                  <c:v>-0.23</c:v>
                </c:pt>
                <c:pt idx="1634">
                  <c:v>-0.23</c:v>
                </c:pt>
                <c:pt idx="1635">
                  <c:v>-0.23</c:v>
                </c:pt>
                <c:pt idx="1636">
                  <c:v>-0.23</c:v>
                </c:pt>
                <c:pt idx="1637">
                  <c:v>-0.23</c:v>
                </c:pt>
                <c:pt idx="1638">
                  <c:v>-0.23</c:v>
                </c:pt>
                <c:pt idx="1639">
                  <c:v>-0.23</c:v>
                </c:pt>
                <c:pt idx="1640">
                  <c:v>-0.23</c:v>
                </c:pt>
                <c:pt idx="1641">
                  <c:v>-0.23</c:v>
                </c:pt>
                <c:pt idx="1642">
                  <c:v>-0.23</c:v>
                </c:pt>
                <c:pt idx="1643">
                  <c:v>-0.23</c:v>
                </c:pt>
                <c:pt idx="1644">
                  <c:v>-0.23</c:v>
                </c:pt>
                <c:pt idx="1645">
                  <c:v>-0.23</c:v>
                </c:pt>
                <c:pt idx="1646">
                  <c:v>-0.23</c:v>
                </c:pt>
                <c:pt idx="1647">
                  <c:v>-0.23</c:v>
                </c:pt>
                <c:pt idx="1648">
                  <c:v>-0.23</c:v>
                </c:pt>
                <c:pt idx="1649">
                  <c:v>-0.23</c:v>
                </c:pt>
                <c:pt idx="1650">
                  <c:v>-0.23</c:v>
                </c:pt>
                <c:pt idx="1651">
                  <c:v>-0.23</c:v>
                </c:pt>
                <c:pt idx="1652">
                  <c:v>-0.23</c:v>
                </c:pt>
                <c:pt idx="1653">
                  <c:v>-0.23</c:v>
                </c:pt>
                <c:pt idx="1654">
                  <c:v>-0.23</c:v>
                </c:pt>
                <c:pt idx="1655">
                  <c:v>-0.23</c:v>
                </c:pt>
                <c:pt idx="1656">
                  <c:v>-0.23</c:v>
                </c:pt>
                <c:pt idx="1657">
                  <c:v>-0.23</c:v>
                </c:pt>
                <c:pt idx="1658">
                  <c:v>-0.23</c:v>
                </c:pt>
                <c:pt idx="1659">
                  <c:v>-0.23</c:v>
                </c:pt>
                <c:pt idx="1660">
                  <c:v>-0.23</c:v>
                </c:pt>
                <c:pt idx="1661">
                  <c:v>-0.23</c:v>
                </c:pt>
                <c:pt idx="1662">
                  <c:v>-0.23</c:v>
                </c:pt>
                <c:pt idx="1663">
                  <c:v>-0.23</c:v>
                </c:pt>
                <c:pt idx="1664">
                  <c:v>-0.23</c:v>
                </c:pt>
                <c:pt idx="1665">
                  <c:v>-0.23</c:v>
                </c:pt>
                <c:pt idx="1666">
                  <c:v>-0.23</c:v>
                </c:pt>
                <c:pt idx="1667">
                  <c:v>-0.23</c:v>
                </c:pt>
                <c:pt idx="1668">
                  <c:v>-0.23</c:v>
                </c:pt>
                <c:pt idx="1669">
                  <c:v>-0.23</c:v>
                </c:pt>
                <c:pt idx="1670">
                  <c:v>-0.23</c:v>
                </c:pt>
                <c:pt idx="1671">
                  <c:v>-0.23</c:v>
                </c:pt>
                <c:pt idx="1672">
                  <c:v>-0.23</c:v>
                </c:pt>
                <c:pt idx="1673">
                  <c:v>-0.23</c:v>
                </c:pt>
                <c:pt idx="1674">
                  <c:v>-0.23</c:v>
                </c:pt>
                <c:pt idx="1675">
                  <c:v>-0.23</c:v>
                </c:pt>
                <c:pt idx="1676">
                  <c:v>-0.23</c:v>
                </c:pt>
                <c:pt idx="1677">
                  <c:v>-0.23</c:v>
                </c:pt>
                <c:pt idx="1678">
                  <c:v>-0.23</c:v>
                </c:pt>
                <c:pt idx="1679">
                  <c:v>-0.23</c:v>
                </c:pt>
                <c:pt idx="1680">
                  <c:v>-0.23</c:v>
                </c:pt>
                <c:pt idx="1681">
                  <c:v>-0.23</c:v>
                </c:pt>
                <c:pt idx="1682">
                  <c:v>-0.23</c:v>
                </c:pt>
                <c:pt idx="1683">
                  <c:v>-0.23</c:v>
                </c:pt>
                <c:pt idx="1684">
                  <c:v>-0.23</c:v>
                </c:pt>
                <c:pt idx="1685">
                  <c:v>-0.23</c:v>
                </c:pt>
                <c:pt idx="1686">
                  <c:v>-0.23</c:v>
                </c:pt>
                <c:pt idx="1687">
                  <c:v>-0.23</c:v>
                </c:pt>
                <c:pt idx="1688">
                  <c:v>-0.23</c:v>
                </c:pt>
                <c:pt idx="1689">
                  <c:v>-0.23</c:v>
                </c:pt>
                <c:pt idx="1690">
                  <c:v>-0.23</c:v>
                </c:pt>
                <c:pt idx="1691">
                  <c:v>-0.23</c:v>
                </c:pt>
                <c:pt idx="1692">
                  <c:v>-0.23</c:v>
                </c:pt>
                <c:pt idx="1693">
                  <c:v>-0.23</c:v>
                </c:pt>
                <c:pt idx="1694">
                  <c:v>-0.23</c:v>
                </c:pt>
                <c:pt idx="1695">
                  <c:v>-0.23</c:v>
                </c:pt>
                <c:pt idx="1696">
                  <c:v>-0.23</c:v>
                </c:pt>
                <c:pt idx="1697">
                  <c:v>-0.23</c:v>
                </c:pt>
                <c:pt idx="1698">
                  <c:v>-0.23</c:v>
                </c:pt>
                <c:pt idx="1699">
                  <c:v>-0.23</c:v>
                </c:pt>
                <c:pt idx="1700">
                  <c:v>-0.23</c:v>
                </c:pt>
                <c:pt idx="1701">
                  <c:v>-0.22900000000000001</c:v>
                </c:pt>
                <c:pt idx="1702">
                  <c:v>-0.22900000000000001</c:v>
                </c:pt>
                <c:pt idx="1703">
                  <c:v>-0.22900000000000001</c:v>
                </c:pt>
                <c:pt idx="1704">
                  <c:v>-0.22900000000000001</c:v>
                </c:pt>
                <c:pt idx="1705">
                  <c:v>-0.22900000000000001</c:v>
                </c:pt>
                <c:pt idx="1706">
                  <c:v>-0.22900000000000001</c:v>
                </c:pt>
                <c:pt idx="1707">
                  <c:v>-0.22900000000000001</c:v>
                </c:pt>
                <c:pt idx="1708">
                  <c:v>-0.22900000000000001</c:v>
                </c:pt>
                <c:pt idx="1709">
                  <c:v>-0.22900000000000001</c:v>
                </c:pt>
                <c:pt idx="1710">
                  <c:v>-0.22900000000000001</c:v>
                </c:pt>
                <c:pt idx="1711">
                  <c:v>-0.22900000000000001</c:v>
                </c:pt>
                <c:pt idx="1712">
                  <c:v>-0.22900000000000001</c:v>
                </c:pt>
                <c:pt idx="1713">
                  <c:v>-0.22900000000000001</c:v>
                </c:pt>
                <c:pt idx="1714">
                  <c:v>-0.22900000000000001</c:v>
                </c:pt>
                <c:pt idx="1715">
                  <c:v>-0.22900000000000001</c:v>
                </c:pt>
                <c:pt idx="1716">
                  <c:v>-0.22900000000000001</c:v>
                </c:pt>
                <c:pt idx="1717">
                  <c:v>-0.22900000000000001</c:v>
                </c:pt>
                <c:pt idx="1718">
                  <c:v>-0.22900000000000001</c:v>
                </c:pt>
                <c:pt idx="1719">
                  <c:v>-0.22900000000000001</c:v>
                </c:pt>
                <c:pt idx="1720">
                  <c:v>-0.22900000000000001</c:v>
                </c:pt>
                <c:pt idx="1721">
                  <c:v>-0.22900000000000001</c:v>
                </c:pt>
                <c:pt idx="1722">
                  <c:v>-0.22900000000000001</c:v>
                </c:pt>
                <c:pt idx="1723">
                  <c:v>-0.22900000000000001</c:v>
                </c:pt>
                <c:pt idx="1724">
                  <c:v>-0.22900000000000001</c:v>
                </c:pt>
                <c:pt idx="1725">
                  <c:v>-0.22900000000000001</c:v>
                </c:pt>
                <c:pt idx="1726">
                  <c:v>-0.22900000000000001</c:v>
                </c:pt>
                <c:pt idx="1727">
                  <c:v>-0.22900000000000001</c:v>
                </c:pt>
                <c:pt idx="1728">
                  <c:v>-0.22900000000000001</c:v>
                </c:pt>
                <c:pt idx="1729">
                  <c:v>-0.22900000000000001</c:v>
                </c:pt>
                <c:pt idx="1730">
                  <c:v>-0.22900000000000001</c:v>
                </c:pt>
                <c:pt idx="1731">
                  <c:v>-0.22900000000000001</c:v>
                </c:pt>
                <c:pt idx="1732">
                  <c:v>-0.22900000000000001</c:v>
                </c:pt>
                <c:pt idx="1733">
                  <c:v>-0.22900000000000001</c:v>
                </c:pt>
                <c:pt idx="1734">
                  <c:v>-0.22900000000000001</c:v>
                </c:pt>
                <c:pt idx="1735">
                  <c:v>-0.22900000000000001</c:v>
                </c:pt>
                <c:pt idx="1736">
                  <c:v>-0.22900000000000001</c:v>
                </c:pt>
                <c:pt idx="1737">
                  <c:v>-0.22900000000000001</c:v>
                </c:pt>
                <c:pt idx="1738">
                  <c:v>-0.22900000000000001</c:v>
                </c:pt>
                <c:pt idx="1739">
                  <c:v>-0.22900000000000001</c:v>
                </c:pt>
                <c:pt idx="1740">
                  <c:v>-0.22900000000000001</c:v>
                </c:pt>
                <c:pt idx="1741">
                  <c:v>-0.22900000000000001</c:v>
                </c:pt>
                <c:pt idx="1742">
                  <c:v>-0.22900000000000001</c:v>
                </c:pt>
                <c:pt idx="1743">
                  <c:v>-0.22900000000000001</c:v>
                </c:pt>
                <c:pt idx="1744">
                  <c:v>-0.22900000000000001</c:v>
                </c:pt>
                <c:pt idx="1745">
                  <c:v>-0.22900000000000001</c:v>
                </c:pt>
                <c:pt idx="1746">
                  <c:v>-0.22900000000000001</c:v>
                </c:pt>
                <c:pt idx="1747">
                  <c:v>-0.22900000000000001</c:v>
                </c:pt>
                <c:pt idx="1748">
                  <c:v>-0.22900000000000001</c:v>
                </c:pt>
                <c:pt idx="1749">
                  <c:v>-0.22900000000000001</c:v>
                </c:pt>
                <c:pt idx="1750">
                  <c:v>-0.22900000000000001</c:v>
                </c:pt>
                <c:pt idx="1751">
                  <c:v>-0.22900000000000001</c:v>
                </c:pt>
                <c:pt idx="1752">
                  <c:v>-0.22900000000000001</c:v>
                </c:pt>
                <c:pt idx="1753">
                  <c:v>-0.22900000000000001</c:v>
                </c:pt>
                <c:pt idx="1754">
                  <c:v>-0.22900000000000001</c:v>
                </c:pt>
                <c:pt idx="1755">
                  <c:v>-0.22900000000000001</c:v>
                </c:pt>
                <c:pt idx="1756">
                  <c:v>-0.22900000000000001</c:v>
                </c:pt>
                <c:pt idx="1757">
                  <c:v>-0.22900000000000001</c:v>
                </c:pt>
                <c:pt idx="1758">
                  <c:v>-0.22900000000000001</c:v>
                </c:pt>
                <c:pt idx="1759">
                  <c:v>-0.22900000000000001</c:v>
                </c:pt>
                <c:pt idx="1760">
                  <c:v>-0.22900000000000001</c:v>
                </c:pt>
                <c:pt idx="1761">
                  <c:v>-0.22900000000000001</c:v>
                </c:pt>
                <c:pt idx="1762">
                  <c:v>-0.22900000000000001</c:v>
                </c:pt>
                <c:pt idx="1763">
                  <c:v>-0.22900000000000001</c:v>
                </c:pt>
                <c:pt idx="1764">
                  <c:v>-0.22900000000000001</c:v>
                </c:pt>
                <c:pt idx="1765">
                  <c:v>-0.22900000000000001</c:v>
                </c:pt>
                <c:pt idx="1766">
                  <c:v>-0.22900000000000001</c:v>
                </c:pt>
                <c:pt idx="1767">
                  <c:v>-0.22900000000000001</c:v>
                </c:pt>
                <c:pt idx="1768">
                  <c:v>-0.22900000000000001</c:v>
                </c:pt>
                <c:pt idx="1769">
                  <c:v>-0.22900000000000001</c:v>
                </c:pt>
                <c:pt idx="1770">
                  <c:v>-0.22900000000000001</c:v>
                </c:pt>
                <c:pt idx="1771">
                  <c:v>-0.22900000000000001</c:v>
                </c:pt>
                <c:pt idx="1772">
                  <c:v>-0.22900000000000001</c:v>
                </c:pt>
                <c:pt idx="1773">
                  <c:v>-0.22900000000000001</c:v>
                </c:pt>
                <c:pt idx="1774">
                  <c:v>-0.22900000000000001</c:v>
                </c:pt>
                <c:pt idx="1775">
                  <c:v>-0.22900000000000001</c:v>
                </c:pt>
                <c:pt idx="1776">
                  <c:v>-0.22900000000000001</c:v>
                </c:pt>
                <c:pt idx="1777">
                  <c:v>-0.22900000000000001</c:v>
                </c:pt>
                <c:pt idx="1778">
                  <c:v>-0.22900000000000001</c:v>
                </c:pt>
                <c:pt idx="1779">
                  <c:v>-0.22900000000000001</c:v>
                </c:pt>
                <c:pt idx="1780">
                  <c:v>-0.22900000000000001</c:v>
                </c:pt>
                <c:pt idx="1781">
                  <c:v>-0.22900000000000001</c:v>
                </c:pt>
                <c:pt idx="1782">
                  <c:v>-0.22800000000000001</c:v>
                </c:pt>
                <c:pt idx="1783">
                  <c:v>-0.22800000000000001</c:v>
                </c:pt>
                <c:pt idx="1784">
                  <c:v>-0.22800000000000001</c:v>
                </c:pt>
                <c:pt idx="1785">
                  <c:v>-0.22800000000000001</c:v>
                </c:pt>
                <c:pt idx="1786">
                  <c:v>-0.22800000000000001</c:v>
                </c:pt>
                <c:pt idx="1787">
                  <c:v>-0.22800000000000001</c:v>
                </c:pt>
                <c:pt idx="1788">
                  <c:v>-0.22800000000000001</c:v>
                </c:pt>
                <c:pt idx="1789">
                  <c:v>-0.22800000000000001</c:v>
                </c:pt>
                <c:pt idx="1790">
                  <c:v>-0.22800000000000001</c:v>
                </c:pt>
                <c:pt idx="1791">
                  <c:v>-0.22800000000000001</c:v>
                </c:pt>
                <c:pt idx="1792">
                  <c:v>-0.22800000000000001</c:v>
                </c:pt>
                <c:pt idx="1793">
                  <c:v>-0.22800000000000001</c:v>
                </c:pt>
                <c:pt idx="1794">
                  <c:v>-0.22800000000000001</c:v>
                </c:pt>
                <c:pt idx="1795">
                  <c:v>-0.22800000000000001</c:v>
                </c:pt>
                <c:pt idx="1796">
                  <c:v>-0.22800000000000001</c:v>
                </c:pt>
                <c:pt idx="1797">
                  <c:v>-0.22800000000000001</c:v>
                </c:pt>
                <c:pt idx="1798">
                  <c:v>-0.22800000000000001</c:v>
                </c:pt>
                <c:pt idx="1799">
                  <c:v>-0.22800000000000001</c:v>
                </c:pt>
                <c:pt idx="1800">
                  <c:v>-0.22800000000000001</c:v>
                </c:pt>
                <c:pt idx="1801">
                  <c:v>-0.22800000000000001</c:v>
                </c:pt>
                <c:pt idx="1802">
                  <c:v>-0.22800000000000001</c:v>
                </c:pt>
                <c:pt idx="1803">
                  <c:v>-0.22800000000000001</c:v>
                </c:pt>
                <c:pt idx="1804">
                  <c:v>-0.22800000000000001</c:v>
                </c:pt>
                <c:pt idx="1805">
                  <c:v>-0.22800000000000001</c:v>
                </c:pt>
                <c:pt idx="1806">
                  <c:v>-0.22800000000000001</c:v>
                </c:pt>
                <c:pt idx="1807">
                  <c:v>-0.22800000000000001</c:v>
                </c:pt>
                <c:pt idx="1808">
                  <c:v>-0.22800000000000001</c:v>
                </c:pt>
                <c:pt idx="1809">
                  <c:v>-0.22800000000000001</c:v>
                </c:pt>
                <c:pt idx="1810">
                  <c:v>-0.22800000000000001</c:v>
                </c:pt>
                <c:pt idx="1811">
                  <c:v>-0.22800000000000001</c:v>
                </c:pt>
                <c:pt idx="1812">
                  <c:v>-0.22800000000000001</c:v>
                </c:pt>
                <c:pt idx="1813">
                  <c:v>-0.22800000000000001</c:v>
                </c:pt>
                <c:pt idx="1814">
                  <c:v>-0.22800000000000001</c:v>
                </c:pt>
                <c:pt idx="1815">
                  <c:v>-0.22800000000000001</c:v>
                </c:pt>
                <c:pt idx="1816">
                  <c:v>-0.22800000000000001</c:v>
                </c:pt>
                <c:pt idx="1817">
                  <c:v>-0.22800000000000001</c:v>
                </c:pt>
                <c:pt idx="1818">
                  <c:v>-0.22800000000000001</c:v>
                </c:pt>
                <c:pt idx="1819">
                  <c:v>-0.22800000000000001</c:v>
                </c:pt>
                <c:pt idx="1820">
                  <c:v>-0.22800000000000001</c:v>
                </c:pt>
                <c:pt idx="1821">
                  <c:v>-0.22800000000000001</c:v>
                </c:pt>
                <c:pt idx="1822">
                  <c:v>-0.22800000000000001</c:v>
                </c:pt>
                <c:pt idx="1823">
                  <c:v>-0.22800000000000001</c:v>
                </c:pt>
                <c:pt idx="1824">
                  <c:v>-0.22800000000000001</c:v>
                </c:pt>
                <c:pt idx="1825">
                  <c:v>-0.22800000000000001</c:v>
                </c:pt>
                <c:pt idx="1826">
                  <c:v>-0.22800000000000001</c:v>
                </c:pt>
                <c:pt idx="1827">
                  <c:v>-0.22800000000000001</c:v>
                </c:pt>
                <c:pt idx="1828">
                  <c:v>-0.22800000000000001</c:v>
                </c:pt>
                <c:pt idx="1829">
                  <c:v>-0.22800000000000001</c:v>
                </c:pt>
                <c:pt idx="1830">
                  <c:v>-0.22800000000000001</c:v>
                </c:pt>
                <c:pt idx="1831">
                  <c:v>-0.22800000000000001</c:v>
                </c:pt>
                <c:pt idx="1832">
                  <c:v>-0.22800000000000001</c:v>
                </c:pt>
                <c:pt idx="1833">
                  <c:v>-0.22800000000000001</c:v>
                </c:pt>
                <c:pt idx="1834">
                  <c:v>-0.22800000000000001</c:v>
                </c:pt>
                <c:pt idx="1835">
                  <c:v>-0.22800000000000001</c:v>
                </c:pt>
                <c:pt idx="1836">
                  <c:v>-0.22800000000000001</c:v>
                </c:pt>
                <c:pt idx="1837">
                  <c:v>-0.22800000000000001</c:v>
                </c:pt>
                <c:pt idx="1838">
                  <c:v>-0.22800000000000001</c:v>
                </c:pt>
                <c:pt idx="1839">
                  <c:v>-0.22800000000000001</c:v>
                </c:pt>
                <c:pt idx="1840">
                  <c:v>-0.22800000000000001</c:v>
                </c:pt>
                <c:pt idx="1841">
                  <c:v>-0.22800000000000001</c:v>
                </c:pt>
                <c:pt idx="1842">
                  <c:v>-0.22800000000000001</c:v>
                </c:pt>
                <c:pt idx="1843">
                  <c:v>-0.22800000000000001</c:v>
                </c:pt>
                <c:pt idx="1844">
                  <c:v>-0.22800000000000001</c:v>
                </c:pt>
                <c:pt idx="1845">
                  <c:v>-0.22800000000000001</c:v>
                </c:pt>
                <c:pt idx="1846">
                  <c:v>-0.22800000000000001</c:v>
                </c:pt>
                <c:pt idx="1847">
                  <c:v>-0.22800000000000001</c:v>
                </c:pt>
                <c:pt idx="1848">
                  <c:v>-0.22800000000000001</c:v>
                </c:pt>
                <c:pt idx="1849">
                  <c:v>-0.22800000000000001</c:v>
                </c:pt>
                <c:pt idx="1850">
                  <c:v>-0.22800000000000001</c:v>
                </c:pt>
                <c:pt idx="1851">
                  <c:v>-0.22800000000000001</c:v>
                </c:pt>
                <c:pt idx="1852">
                  <c:v>-0.22800000000000001</c:v>
                </c:pt>
                <c:pt idx="1853">
                  <c:v>-0.22800000000000001</c:v>
                </c:pt>
                <c:pt idx="1854">
                  <c:v>-0.22800000000000001</c:v>
                </c:pt>
                <c:pt idx="1855">
                  <c:v>-0.22800000000000001</c:v>
                </c:pt>
                <c:pt idx="1856">
                  <c:v>-0.22800000000000001</c:v>
                </c:pt>
                <c:pt idx="1857">
                  <c:v>-0.22800000000000001</c:v>
                </c:pt>
                <c:pt idx="1858">
                  <c:v>-0.22800000000000001</c:v>
                </c:pt>
                <c:pt idx="1859">
                  <c:v>-0.22800000000000001</c:v>
                </c:pt>
                <c:pt idx="1860">
                  <c:v>-0.22800000000000001</c:v>
                </c:pt>
                <c:pt idx="1861">
                  <c:v>-0.22800000000000001</c:v>
                </c:pt>
                <c:pt idx="1862">
                  <c:v>-0.22800000000000001</c:v>
                </c:pt>
                <c:pt idx="1863">
                  <c:v>-0.22700000000000001</c:v>
                </c:pt>
                <c:pt idx="1864">
                  <c:v>-0.22700000000000001</c:v>
                </c:pt>
                <c:pt idx="1865">
                  <c:v>-0.22700000000000001</c:v>
                </c:pt>
                <c:pt idx="1866">
                  <c:v>-0.22700000000000001</c:v>
                </c:pt>
                <c:pt idx="1867">
                  <c:v>-0.22700000000000001</c:v>
                </c:pt>
                <c:pt idx="1868">
                  <c:v>-0.22700000000000001</c:v>
                </c:pt>
                <c:pt idx="1869">
                  <c:v>-0.22700000000000001</c:v>
                </c:pt>
                <c:pt idx="1870">
                  <c:v>-0.22700000000000001</c:v>
                </c:pt>
                <c:pt idx="1871">
                  <c:v>-0.22700000000000001</c:v>
                </c:pt>
                <c:pt idx="1872">
                  <c:v>-0.22700000000000001</c:v>
                </c:pt>
                <c:pt idx="1873">
                  <c:v>-0.22700000000000001</c:v>
                </c:pt>
                <c:pt idx="1874">
                  <c:v>-0.22700000000000001</c:v>
                </c:pt>
                <c:pt idx="1875">
                  <c:v>-0.22700000000000001</c:v>
                </c:pt>
                <c:pt idx="1876">
                  <c:v>-0.22700000000000001</c:v>
                </c:pt>
                <c:pt idx="1877">
                  <c:v>-0.22700000000000001</c:v>
                </c:pt>
                <c:pt idx="1878">
                  <c:v>-0.22700000000000001</c:v>
                </c:pt>
                <c:pt idx="1879">
                  <c:v>-0.22700000000000001</c:v>
                </c:pt>
                <c:pt idx="1880">
                  <c:v>-0.22700000000000001</c:v>
                </c:pt>
                <c:pt idx="1881">
                  <c:v>-0.22700000000000001</c:v>
                </c:pt>
                <c:pt idx="1882">
                  <c:v>-0.22700000000000001</c:v>
                </c:pt>
                <c:pt idx="1883">
                  <c:v>-0.22700000000000001</c:v>
                </c:pt>
                <c:pt idx="1884">
                  <c:v>-0.22700000000000001</c:v>
                </c:pt>
                <c:pt idx="1885">
                  <c:v>-0.22700000000000001</c:v>
                </c:pt>
                <c:pt idx="1886">
                  <c:v>-0.22700000000000001</c:v>
                </c:pt>
                <c:pt idx="1887">
                  <c:v>-0.22700000000000001</c:v>
                </c:pt>
                <c:pt idx="1888">
                  <c:v>-0.22700000000000001</c:v>
                </c:pt>
                <c:pt idx="1889">
                  <c:v>-0.22700000000000001</c:v>
                </c:pt>
                <c:pt idx="1890">
                  <c:v>-0.22700000000000001</c:v>
                </c:pt>
                <c:pt idx="1891">
                  <c:v>-0.22700000000000001</c:v>
                </c:pt>
                <c:pt idx="1892">
                  <c:v>-0.22700000000000001</c:v>
                </c:pt>
                <c:pt idx="1893">
                  <c:v>-0.22700000000000001</c:v>
                </c:pt>
                <c:pt idx="1894">
                  <c:v>-0.22700000000000001</c:v>
                </c:pt>
                <c:pt idx="1895">
                  <c:v>-0.22700000000000001</c:v>
                </c:pt>
                <c:pt idx="1896">
                  <c:v>-0.22700000000000001</c:v>
                </c:pt>
                <c:pt idx="1897">
                  <c:v>-0.22700000000000001</c:v>
                </c:pt>
                <c:pt idx="1898">
                  <c:v>-0.22700000000000001</c:v>
                </c:pt>
                <c:pt idx="1899">
                  <c:v>-0.22700000000000001</c:v>
                </c:pt>
                <c:pt idx="1900">
                  <c:v>-0.22700000000000001</c:v>
                </c:pt>
                <c:pt idx="1901">
                  <c:v>-0.22700000000000001</c:v>
                </c:pt>
                <c:pt idx="1902">
                  <c:v>-0.22700000000000001</c:v>
                </c:pt>
                <c:pt idx="1903">
                  <c:v>-0.22700000000000001</c:v>
                </c:pt>
                <c:pt idx="1904">
                  <c:v>-0.22700000000000001</c:v>
                </c:pt>
                <c:pt idx="1905">
                  <c:v>-0.22700000000000001</c:v>
                </c:pt>
                <c:pt idx="1906">
                  <c:v>-0.22700000000000001</c:v>
                </c:pt>
                <c:pt idx="1907">
                  <c:v>-0.22700000000000001</c:v>
                </c:pt>
                <c:pt idx="1908">
                  <c:v>-0.22700000000000001</c:v>
                </c:pt>
                <c:pt idx="1909">
                  <c:v>-0.22700000000000001</c:v>
                </c:pt>
                <c:pt idx="1910">
                  <c:v>-0.22700000000000001</c:v>
                </c:pt>
                <c:pt idx="1911">
                  <c:v>-0.22700000000000001</c:v>
                </c:pt>
                <c:pt idx="1912">
                  <c:v>-0.22700000000000001</c:v>
                </c:pt>
                <c:pt idx="1913">
                  <c:v>-0.22700000000000001</c:v>
                </c:pt>
                <c:pt idx="1914">
                  <c:v>-0.22700000000000001</c:v>
                </c:pt>
                <c:pt idx="1915">
                  <c:v>-0.22700000000000001</c:v>
                </c:pt>
                <c:pt idx="1916">
                  <c:v>-0.22700000000000001</c:v>
                </c:pt>
                <c:pt idx="1917">
                  <c:v>-0.22700000000000001</c:v>
                </c:pt>
                <c:pt idx="1918">
                  <c:v>-0.22700000000000001</c:v>
                </c:pt>
                <c:pt idx="1919">
                  <c:v>-0.22700000000000001</c:v>
                </c:pt>
                <c:pt idx="1920">
                  <c:v>-0.22700000000000001</c:v>
                </c:pt>
                <c:pt idx="1921">
                  <c:v>-0.22700000000000001</c:v>
                </c:pt>
                <c:pt idx="1922">
                  <c:v>-0.22700000000000001</c:v>
                </c:pt>
                <c:pt idx="1923">
                  <c:v>-0.22700000000000001</c:v>
                </c:pt>
                <c:pt idx="1924">
                  <c:v>-0.22700000000000001</c:v>
                </c:pt>
                <c:pt idx="1925">
                  <c:v>-0.22700000000000001</c:v>
                </c:pt>
                <c:pt idx="1926">
                  <c:v>-0.22700000000000001</c:v>
                </c:pt>
                <c:pt idx="1927">
                  <c:v>-0.22700000000000001</c:v>
                </c:pt>
                <c:pt idx="1928">
                  <c:v>-0.22700000000000001</c:v>
                </c:pt>
                <c:pt idx="1929">
                  <c:v>-0.22700000000000001</c:v>
                </c:pt>
                <c:pt idx="1930">
                  <c:v>-0.22700000000000001</c:v>
                </c:pt>
                <c:pt idx="1931">
                  <c:v>-0.22700000000000001</c:v>
                </c:pt>
                <c:pt idx="1932">
                  <c:v>-0.22700000000000001</c:v>
                </c:pt>
                <c:pt idx="1933">
                  <c:v>-0.22700000000000001</c:v>
                </c:pt>
                <c:pt idx="1934">
                  <c:v>-0.22700000000000001</c:v>
                </c:pt>
                <c:pt idx="1935">
                  <c:v>-0.22700000000000001</c:v>
                </c:pt>
                <c:pt idx="1936">
                  <c:v>-0.22700000000000001</c:v>
                </c:pt>
                <c:pt idx="1937">
                  <c:v>-0.22700000000000001</c:v>
                </c:pt>
                <c:pt idx="1938">
                  <c:v>-0.22700000000000001</c:v>
                </c:pt>
                <c:pt idx="1939">
                  <c:v>-0.22700000000000001</c:v>
                </c:pt>
                <c:pt idx="1940">
                  <c:v>-0.22700000000000001</c:v>
                </c:pt>
                <c:pt idx="1941">
                  <c:v>-0.22700000000000001</c:v>
                </c:pt>
                <c:pt idx="1942">
                  <c:v>-0.22700000000000001</c:v>
                </c:pt>
                <c:pt idx="1943">
                  <c:v>-0.22700000000000001</c:v>
                </c:pt>
                <c:pt idx="1944">
                  <c:v>-0.22600000000000001</c:v>
                </c:pt>
                <c:pt idx="1945">
                  <c:v>-0.22600000000000001</c:v>
                </c:pt>
                <c:pt idx="1946">
                  <c:v>-0.22600000000000001</c:v>
                </c:pt>
                <c:pt idx="1947">
                  <c:v>-0.22600000000000001</c:v>
                </c:pt>
                <c:pt idx="1948">
                  <c:v>-0.22600000000000001</c:v>
                </c:pt>
                <c:pt idx="1949">
                  <c:v>-0.22600000000000001</c:v>
                </c:pt>
                <c:pt idx="1950">
                  <c:v>-0.22600000000000001</c:v>
                </c:pt>
                <c:pt idx="1951">
                  <c:v>-0.22600000000000001</c:v>
                </c:pt>
                <c:pt idx="1952">
                  <c:v>-0.22600000000000001</c:v>
                </c:pt>
                <c:pt idx="1953">
                  <c:v>-0.22600000000000001</c:v>
                </c:pt>
                <c:pt idx="1954">
                  <c:v>-0.22600000000000001</c:v>
                </c:pt>
                <c:pt idx="1955">
                  <c:v>-0.22600000000000001</c:v>
                </c:pt>
                <c:pt idx="1956">
                  <c:v>-0.22600000000000001</c:v>
                </c:pt>
                <c:pt idx="1957">
                  <c:v>-0.22600000000000001</c:v>
                </c:pt>
                <c:pt idx="1958">
                  <c:v>-0.22600000000000001</c:v>
                </c:pt>
                <c:pt idx="1959">
                  <c:v>-0.22600000000000001</c:v>
                </c:pt>
                <c:pt idx="1960">
                  <c:v>-0.22600000000000001</c:v>
                </c:pt>
                <c:pt idx="1961">
                  <c:v>-0.22600000000000001</c:v>
                </c:pt>
                <c:pt idx="1962">
                  <c:v>-0.22600000000000001</c:v>
                </c:pt>
                <c:pt idx="1963">
                  <c:v>-0.22600000000000001</c:v>
                </c:pt>
                <c:pt idx="1964">
                  <c:v>-0.22600000000000001</c:v>
                </c:pt>
                <c:pt idx="1965">
                  <c:v>-0.22600000000000001</c:v>
                </c:pt>
                <c:pt idx="1966">
                  <c:v>-0.22600000000000001</c:v>
                </c:pt>
                <c:pt idx="1967">
                  <c:v>-0.22600000000000001</c:v>
                </c:pt>
                <c:pt idx="1968">
                  <c:v>-0.22600000000000001</c:v>
                </c:pt>
                <c:pt idx="1969">
                  <c:v>-0.22600000000000001</c:v>
                </c:pt>
                <c:pt idx="1970">
                  <c:v>-0.22600000000000001</c:v>
                </c:pt>
                <c:pt idx="1971">
                  <c:v>-0.22600000000000001</c:v>
                </c:pt>
                <c:pt idx="1972">
                  <c:v>-0.22600000000000001</c:v>
                </c:pt>
                <c:pt idx="1973">
                  <c:v>-0.22600000000000001</c:v>
                </c:pt>
                <c:pt idx="1974">
                  <c:v>-0.22600000000000001</c:v>
                </c:pt>
                <c:pt idx="1975">
                  <c:v>-0.22600000000000001</c:v>
                </c:pt>
                <c:pt idx="1976">
                  <c:v>-0.22600000000000001</c:v>
                </c:pt>
                <c:pt idx="1977">
                  <c:v>-0.22600000000000001</c:v>
                </c:pt>
                <c:pt idx="1978">
                  <c:v>-0.22600000000000001</c:v>
                </c:pt>
                <c:pt idx="1979">
                  <c:v>-0.22600000000000001</c:v>
                </c:pt>
                <c:pt idx="1980">
                  <c:v>-0.22600000000000001</c:v>
                </c:pt>
                <c:pt idx="1981">
                  <c:v>-0.22600000000000001</c:v>
                </c:pt>
                <c:pt idx="1982">
                  <c:v>-0.22600000000000001</c:v>
                </c:pt>
                <c:pt idx="1983">
                  <c:v>-0.22600000000000001</c:v>
                </c:pt>
                <c:pt idx="1984">
                  <c:v>-0.22600000000000001</c:v>
                </c:pt>
                <c:pt idx="1985">
                  <c:v>-0.22600000000000001</c:v>
                </c:pt>
                <c:pt idx="1986">
                  <c:v>-0.22600000000000001</c:v>
                </c:pt>
                <c:pt idx="1987">
                  <c:v>-0.22600000000000001</c:v>
                </c:pt>
                <c:pt idx="1988">
                  <c:v>-0.22600000000000001</c:v>
                </c:pt>
                <c:pt idx="1989">
                  <c:v>-0.22600000000000001</c:v>
                </c:pt>
                <c:pt idx="1990">
                  <c:v>-0.22600000000000001</c:v>
                </c:pt>
                <c:pt idx="1991">
                  <c:v>-0.22600000000000001</c:v>
                </c:pt>
                <c:pt idx="1992">
                  <c:v>-0.22600000000000001</c:v>
                </c:pt>
                <c:pt idx="1993">
                  <c:v>-0.22600000000000001</c:v>
                </c:pt>
                <c:pt idx="1994">
                  <c:v>-0.22600000000000001</c:v>
                </c:pt>
                <c:pt idx="1995">
                  <c:v>-0.22600000000000001</c:v>
                </c:pt>
                <c:pt idx="1996">
                  <c:v>-0.22600000000000001</c:v>
                </c:pt>
                <c:pt idx="1997">
                  <c:v>-0.22600000000000001</c:v>
                </c:pt>
                <c:pt idx="1998">
                  <c:v>-0.22600000000000001</c:v>
                </c:pt>
                <c:pt idx="1999">
                  <c:v>-0.22600000000000001</c:v>
                </c:pt>
                <c:pt idx="2000">
                  <c:v>-0.22600000000000001</c:v>
                </c:pt>
                <c:pt idx="2001">
                  <c:v>-0.22600000000000001</c:v>
                </c:pt>
                <c:pt idx="2002">
                  <c:v>-0.22600000000000001</c:v>
                </c:pt>
                <c:pt idx="2003">
                  <c:v>-0.22600000000000001</c:v>
                </c:pt>
                <c:pt idx="2004">
                  <c:v>-0.22600000000000001</c:v>
                </c:pt>
                <c:pt idx="2005">
                  <c:v>-0.22600000000000001</c:v>
                </c:pt>
                <c:pt idx="2006">
                  <c:v>-0.22600000000000001</c:v>
                </c:pt>
                <c:pt idx="2007">
                  <c:v>-0.22600000000000001</c:v>
                </c:pt>
                <c:pt idx="2008">
                  <c:v>-0.22600000000000001</c:v>
                </c:pt>
                <c:pt idx="2009">
                  <c:v>-0.22600000000000001</c:v>
                </c:pt>
                <c:pt idx="2010">
                  <c:v>-0.22600000000000001</c:v>
                </c:pt>
                <c:pt idx="2011">
                  <c:v>-0.22600000000000001</c:v>
                </c:pt>
                <c:pt idx="2012">
                  <c:v>-0.22600000000000001</c:v>
                </c:pt>
                <c:pt idx="2013">
                  <c:v>-0.22600000000000001</c:v>
                </c:pt>
                <c:pt idx="2014">
                  <c:v>-0.22600000000000001</c:v>
                </c:pt>
                <c:pt idx="2015">
                  <c:v>-0.22600000000000001</c:v>
                </c:pt>
                <c:pt idx="2016">
                  <c:v>-0.22600000000000001</c:v>
                </c:pt>
                <c:pt idx="2017">
                  <c:v>-0.22600000000000001</c:v>
                </c:pt>
                <c:pt idx="2018">
                  <c:v>-0.22600000000000001</c:v>
                </c:pt>
                <c:pt idx="2019">
                  <c:v>-0.22600000000000001</c:v>
                </c:pt>
                <c:pt idx="2020">
                  <c:v>-0.22600000000000001</c:v>
                </c:pt>
                <c:pt idx="2021">
                  <c:v>-0.22600000000000001</c:v>
                </c:pt>
                <c:pt idx="2022">
                  <c:v>-0.22600000000000001</c:v>
                </c:pt>
                <c:pt idx="2023">
                  <c:v>-0.22600000000000001</c:v>
                </c:pt>
                <c:pt idx="2024">
                  <c:v>-0.22600000000000001</c:v>
                </c:pt>
                <c:pt idx="2025">
                  <c:v>-0.22500000000000001</c:v>
                </c:pt>
                <c:pt idx="2026">
                  <c:v>-0.22500000000000001</c:v>
                </c:pt>
                <c:pt idx="2027">
                  <c:v>-0.22500000000000001</c:v>
                </c:pt>
                <c:pt idx="2028">
                  <c:v>-0.22500000000000001</c:v>
                </c:pt>
                <c:pt idx="2029">
                  <c:v>-0.22500000000000001</c:v>
                </c:pt>
                <c:pt idx="2030">
                  <c:v>-0.22500000000000001</c:v>
                </c:pt>
                <c:pt idx="2031">
                  <c:v>-0.22500000000000001</c:v>
                </c:pt>
                <c:pt idx="2032">
                  <c:v>-0.22500000000000001</c:v>
                </c:pt>
                <c:pt idx="2033">
                  <c:v>-0.22500000000000001</c:v>
                </c:pt>
                <c:pt idx="2034">
                  <c:v>-0.22500000000000001</c:v>
                </c:pt>
                <c:pt idx="2035">
                  <c:v>-0.22500000000000001</c:v>
                </c:pt>
                <c:pt idx="2036">
                  <c:v>-0.22500000000000001</c:v>
                </c:pt>
                <c:pt idx="2037">
                  <c:v>-0.22500000000000001</c:v>
                </c:pt>
                <c:pt idx="2038">
                  <c:v>-0.22500000000000001</c:v>
                </c:pt>
                <c:pt idx="2039">
                  <c:v>-0.22500000000000001</c:v>
                </c:pt>
                <c:pt idx="2040">
                  <c:v>-0.22500000000000001</c:v>
                </c:pt>
                <c:pt idx="2041">
                  <c:v>-0.22500000000000001</c:v>
                </c:pt>
                <c:pt idx="2042">
                  <c:v>-0.22500000000000001</c:v>
                </c:pt>
                <c:pt idx="2043">
                  <c:v>-0.22500000000000001</c:v>
                </c:pt>
                <c:pt idx="2044">
                  <c:v>-0.22500000000000001</c:v>
                </c:pt>
                <c:pt idx="2045">
                  <c:v>-0.22500000000000001</c:v>
                </c:pt>
                <c:pt idx="2046">
                  <c:v>-0.22500000000000001</c:v>
                </c:pt>
                <c:pt idx="2047">
                  <c:v>-0.22500000000000001</c:v>
                </c:pt>
                <c:pt idx="2048">
                  <c:v>-0.22500000000000001</c:v>
                </c:pt>
                <c:pt idx="2049">
                  <c:v>-0.22500000000000001</c:v>
                </c:pt>
                <c:pt idx="2050">
                  <c:v>-0.22500000000000001</c:v>
                </c:pt>
                <c:pt idx="2051">
                  <c:v>-0.22500000000000001</c:v>
                </c:pt>
                <c:pt idx="2052">
                  <c:v>-0.22500000000000001</c:v>
                </c:pt>
                <c:pt idx="2053">
                  <c:v>-0.22500000000000001</c:v>
                </c:pt>
                <c:pt idx="2054">
                  <c:v>-0.22500000000000001</c:v>
                </c:pt>
                <c:pt idx="2055">
                  <c:v>-0.22500000000000001</c:v>
                </c:pt>
                <c:pt idx="2056">
                  <c:v>-0.22500000000000001</c:v>
                </c:pt>
                <c:pt idx="2057">
                  <c:v>-0.22500000000000001</c:v>
                </c:pt>
                <c:pt idx="2058">
                  <c:v>-0.22500000000000001</c:v>
                </c:pt>
                <c:pt idx="2059">
                  <c:v>-0.22500000000000001</c:v>
                </c:pt>
                <c:pt idx="2060">
                  <c:v>-0.22500000000000001</c:v>
                </c:pt>
                <c:pt idx="2061">
                  <c:v>-0.22500000000000001</c:v>
                </c:pt>
                <c:pt idx="2062">
                  <c:v>-0.22500000000000001</c:v>
                </c:pt>
                <c:pt idx="2063">
                  <c:v>-0.22500000000000001</c:v>
                </c:pt>
                <c:pt idx="2064">
                  <c:v>-0.22500000000000001</c:v>
                </c:pt>
                <c:pt idx="2065">
                  <c:v>-0.22500000000000001</c:v>
                </c:pt>
                <c:pt idx="2066">
                  <c:v>-0.22500000000000001</c:v>
                </c:pt>
                <c:pt idx="2067">
                  <c:v>-0.22500000000000001</c:v>
                </c:pt>
                <c:pt idx="2068">
                  <c:v>-0.22500000000000001</c:v>
                </c:pt>
                <c:pt idx="2069">
                  <c:v>-0.22500000000000001</c:v>
                </c:pt>
                <c:pt idx="2070">
                  <c:v>-0.22500000000000001</c:v>
                </c:pt>
                <c:pt idx="2071">
                  <c:v>-0.22500000000000001</c:v>
                </c:pt>
                <c:pt idx="2072">
                  <c:v>-0.22500000000000001</c:v>
                </c:pt>
                <c:pt idx="2073">
                  <c:v>-0.22500000000000001</c:v>
                </c:pt>
                <c:pt idx="2074">
                  <c:v>-0.22500000000000001</c:v>
                </c:pt>
                <c:pt idx="2075">
                  <c:v>-0.22500000000000001</c:v>
                </c:pt>
                <c:pt idx="2076">
                  <c:v>-0.22500000000000001</c:v>
                </c:pt>
                <c:pt idx="2077">
                  <c:v>-0.22500000000000001</c:v>
                </c:pt>
                <c:pt idx="2078">
                  <c:v>-0.22500000000000001</c:v>
                </c:pt>
                <c:pt idx="2079">
                  <c:v>-0.22500000000000001</c:v>
                </c:pt>
                <c:pt idx="2080">
                  <c:v>-0.22500000000000001</c:v>
                </c:pt>
                <c:pt idx="2081">
                  <c:v>-0.22500000000000001</c:v>
                </c:pt>
                <c:pt idx="2082">
                  <c:v>-0.22500000000000001</c:v>
                </c:pt>
                <c:pt idx="2083">
                  <c:v>-0.22500000000000001</c:v>
                </c:pt>
                <c:pt idx="2084">
                  <c:v>-0.22500000000000001</c:v>
                </c:pt>
                <c:pt idx="2085">
                  <c:v>-0.22500000000000001</c:v>
                </c:pt>
                <c:pt idx="2086">
                  <c:v>-0.22500000000000001</c:v>
                </c:pt>
                <c:pt idx="2087">
                  <c:v>-0.22500000000000001</c:v>
                </c:pt>
                <c:pt idx="2088">
                  <c:v>-0.22500000000000001</c:v>
                </c:pt>
                <c:pt idx="2089">
                  <c:v>-0.22500000000000001</c:v>
                </c:pt>
                <c:pt idx="2090">
                  <c:v>-0.22500000000000001</c:v>
                </c:pt>
                <c:pt idx="2091">
                  <c:v>-0.22500000000000001</c:v>
                </c:pt>
                <c:pt idx="2092">
                  <c:v>-0.22500000000000001</c:v>
                </c:pt>
                <c:pt idx="2093">
                  <c:v>-0.22500000000000001</c:v>
                </c:pt>
                <c:pt idx="2094">
                  <c:v>-0.22500000000000001</c:v>
                </c:pt>
                <c:pt idx="2095">
                  <c:v>-0.22500000000000001</c:v>
                </c:pt>
                <c:pt idx="2096">
                  <c:v>-0.22500000000000001</c:v>
                </c:pt>
                <c:pt idx="2097">
                  <c:v>-0.22500000000000001</c:v>
                </c:pt>
                <c:pt idx="2098">
                  <c:v>-0.22500000000000001</c:v>
                </c:pt>
                <c:pt idx="2099">
                  <c:v>-0.22500000000000001</c:v>
                </c:pt>
                <c:pt idx="2100">
                  <c:v>-0.22500000000000001</c:v>
                </c:pt>
                <c:pt idx="2101">
                  <c:v>-0.22500000000000001</c:v>
                </c:pt>
                <c:pt idx="2102">
                  <c:v>-0.22500000000000001</c:v>
                </c:pt>
                <c:pt idx="2103">
                  <c:v>-0.22500000000000001</c:v>
                </c:pt>
                <c:pt idx="2104">
                  <c:v>-0.22500000000000001</c:v>
                </c:pt>
                <c:pt idx="2105">
                  <c:v>-0.22500000000000001</c:v>
                </c:pt>
                <c:pt idx="2106">
                  <c:v>-0.224</c:v>
                </c:pt>
                <c:pt idx="2107">
                  <c:v>-0.224</c:v>
                </c:pt>
                <c:pt idx="2108">
                  <c:v>-0.224</c:v>
                </c:pt>
                <c:pt idx="2109">
                  <c:v>-0.224</c:v>
                </c:pt>
                <c:pt idx="2110">
                  <c:v>-0.224</c:v>
                </c:pt>
                <c:pt idx="2111">
                  <c:v>-0.224</c:v>
                </c:pt>
                <c:pt idx="2112">
                  <c:v>-0.224</c:v>
                </c:pt>
                <c:pt idx="2113">
                  <c:v>-0.224</c:v>
                </c:pt>
                <c:pt idx="2114">
                  <c:v>-0.224</c:v>
                </c:pt>
                <c:pt idx="2115">
                  <c:v>-0.224</c:v>
                </c:pt>
                <c:pt idx="2116">
                  <c:v>-0.224</c:v>
                </c:pt>
                <c:pt idx="2117">
                  <c:v>-0.224</c:v>
                </c:pt>
                <c:pt idx="2118">
                  <c:v>-0.224</c:v>
                </c:pt>
                <c:pt idx="2119">
                  <c:v>-0.224</c:v>
                </c:pt>
                <c:pt idx="2120">
                  <c:v>-0.224</c:v>
                </c:pt>
                <c:pt idx="2121">
                  <c:v>-0.224</c:v>
                </c:pt>
                <c:pt idx="2122">
                  <c:v>-0.224</c:v>
                </c:pt>
                <c:pt idx="2123">
                  <c:v>-0.224</c:v>
                </c:pt>
                <c:pt idx="2124">
                  <c:v>-0.224</c:v>
                </c:pt>
                <c:pt idx="2125">
                  <c:v>-0.224</c:v>
                </c:pt>
                <c:pt idx="2126">
                  <c:v>-0.224</c:v>
                </c:pt>
                <c:pt idx="2127">
                  <c:v>-0.224</c:v>
                </c:pt>
                <c:pt idx="2128">
                  <c:v>-0.224</c:v>
                </c:pt>
                <c:pt idx="2129">
                  <c:v>-0.224</c:v>
                </c:pt>
                <c:pt idx="2130">
                  <c:v>-0.224</c:v>
                </c:pt>
                <c:pt idx="2131">
                  <c:v>-0.224</c:v>
                </c:pt>
                <c:pt idx="2132">
                  <c:v>-0.224</c:v>
                </c:pt>
                <c:pt idx="2133">
                  <c:v>-0.224</c:v>
                </c:pt>
                <c:pt idx="2134">
                  <c:v>-0.224</c:v>
                </c:pt>
                <c:pt idx="2135">
                  <c:v>-0.224</c:v>
                </c:pt>
                <c:pt idx="2136">
                  <c:v>-0.224</c:v>
                </c:pt>
                <c:pt idx="2137">
                  <c:v>-0.224</c:v>
                </c:pt>
                <c:pt idx="2138">
                  <c:v>-0.224</c:v>
                </c:pt>
                <c:pt idx="2139">
                  <c:v>-0.224</c:v>
                </c:pt>
                <c:pt idx="2140">
                  <c:v>-0.224</c:v>
                </c:pt>
                <c:pt idx="2141">
                  <c:v>-0.224</c:v>
                </c:pt>
                <c:pt idx="2142">
                  <c:v>-0.224</c:v>
                </c:pt>
                <c:pt idx="2143">
                  <c:v>-0.224</c:v>
                </c:pt>
                <c:pt idx="2144">
                  <c:v>-0.224</c:v>
                </c:pt>
                <c:pt idx="2145">
                  <c:v>-0.224</c:v>
                </c:pt>
                <c:pt idx="2146">
                  <c:v>-0.224</c:v>
                </c:pt>
                <c:pt idx="2147">
                  <c:v>-0.224</c:v>
                </c:pt>
                <c:pt idx="2148">
                  <c:v>-0.224</c:v>
                </c:pt>
                <c:pt idx="2149">
                  <c:v>-0.224</c:v>
                </c:pt>
                <c:pt idx="2150">
                  <c:v>-0.224</c:v>
                </c:pt>
                <c:pt idx="2151">
                  <c:v>-0.224</c:v>
                </c:pt>
                <c:pt idx="2152">
                  <c:v>-0.224</c:v>
                </c:pt>
                <c:pt idx="2153">
                  <c:v>-0.224</c:v>
                </c:pt>
                <c:pt idx="2154">
                  <c:v>-0.224</c:v>
                </c:pt>
                <c:pt idx="2155">
                  <c:v>-0.224</c:v>
                </c:pt>
                <c:pt idx="2156">
                  <c:v>-0.224</c:v>
                </c:pt>
                <c:pt idx="2157">
                  <c:v>-0.224</c:v>
                </c:pt>
                <c:pt idx="2158">
                  <c:v>-0.224</c:v>
                </c:pt>
                <c:pt idx="2159">
                  <c:v>-0.224</c:v>
                </c:pt>
                <c:pt idx="2160">
                  <c:v>-0.224</c:v>
                </c:pt>
                <c:pt idx="2161">
                  <c:v>-0.224</c:v>
                </c:pt>
                <c:pt idx="2162">
                  <c:v>-0.224</c:v>
                </c:pt>
                <c:pt idx="2163">
                  <c:v>-0.224</c:v>
                </c:pt>
                <c:pt idx="2164">
                  <c:v>-0.224</c:v>
                </c:pt>
                <c:pt idx="2165">
                  <c:v>-0.224</c:v>
                </c:pt>
                <c:pt idx="2166">
                  <c:v>-0.224</c:v>
                </c:pt>
                <c:pt idx="2167">
                  <c:v>-0.224</c:v>
                </c:pt>
                <c:pt idx="2168">
                  <c:v>-0.224</c:v>
                </c:pt>
                <c:pt idx="2169">
                  <c:v>-0.224</c:v>
                </c:pt>
                <c:pt idx="2170">
                  <c:v>-0.224</c:v>
                </c:pt>
                <c:pt idx="2171">
                  <c:v>-0.224</c:v>
                </c:pt>
                <c:pt idx="2172">
                  <c:v>-0.224</c:v>
                </c:pt>
                <c:pt idx="2173">
                  <c:v>-0.224</c:v>
                </c:pt>
                <c:pt idx="2174">
                  <c:v>-0.224</c:v>
                </c:pt>
                <c:pt idx="2175">
                  <c:v>-0.224</c:v>
                </c:pt>
                <c:pt idx="2176">
                  <c:v>-0.224</c:v>
                </c:pt>
                <c:pt idx="2177">
                  <c:v>-0.224</c:v>
                </c:pt>
                <c:pt idx="2178">
                  <c:v>-0.224</c:v>
                </c:pt>
                <c:pt idx="2179">
                  <c:v>-0.224</c:v>
                </c:pt>
                <c:pt idx="2180">
                  <c:v>-0.224</c:v>
                </c:pt>
                <c:pt idx="2181">
                  <c:v>-0.224</c:v>
                </c:pt>
                <c:pt idx="2182">
                  <c:v>-0.224</c:v>
                </c:pt>
                <c:pt idx="2183">
                  <c:v>-0.224</c:v>
                </c:pt>
                <c:pt idx="2184">
                  <c:v>-0.224</c:v>
                </c:pt>
                <c:pt idx="2185">
                  <c:v>-0.224</c:v>
                </c:pt>
                <c:pt idx="2186">
                  <c:v>-0.224</c:v>
                </c:pt>
                <c:pt idx="2187">
                  <c:v>-0.223</c:v>
                </c:pt>
                <c:pt idx="2188">
                  <c:v>-0.223</c:v>
                </c:pt>
                <c:pt idx="2189">
                  <c:v>-0.223</c:v>
                </c:pt>
                <c:pt idx="2190">
                  <c:v>-0.223</c:v>
                </c:pt>
                <c:pt idx="2191">
                  <c:v>-0.223</c:v>
                </c:pt>
                <c:pt idx="2192">
                  <c:v>-0.223</c:v>
                </c:pt>
                <c:pt idx="2193">
                  <c:v>-0.223</c:v>
                </c:pt>
                <c:pt idx="2194">
                  <c:v>-0.223</c:v>
                </c:pt>
                <c:pt idx="2195">
                  <c:v>-0.223</c:v>
                </c:pt>
                <c:pt idx="2196">
                  <c:v>-0.223</c:v>
                </c:pt>
                <c:pt idx="2197">
                  <c:v>-0.223</c:v>
                </c:pt>
                <c:pt idx="2198">
                  <c:v>-0.223</c:v>
                </c:pt>
                <c:pt idx="2199">
                  <c:v>-0.223</c:v>
                </c:pt>
                <c:pt idx="2200">
                  <c:v>-0.223</c:v>
                </c:pt>
                <c:pt idx="2201">
                  <c:v>-0.223</c:v>
                </c:pt>
                <c:pt idx="2202">
                  <c:v>-0.223</c:v>
                </c:pt>
                <c:pt idx="2203">
                  <c:v>-0.223</c:v>
                </c:pt>
                <c:pt idx="2204">
                  <c:v>-0.223</c:v>
                </c:pt>
                <c:pt idx="2205">
                  <c:v>-0.223</c:v>
                </c:pt>
                <c:pt idx="2206">
                  <c:v>-0.223</c:v>
                </c:pt>
                <c:pt idx="2207">
                  <c:v>-0.223</c:v>
                </c:pt>
                <c:pt idx="2208">
                  <c:v>-0.223</c:v>
                </c:pt>
                <c:pt idx="2209">
                  <c:v>-0.223</c:v>
                </c:pt>
                <c:pt idx="2210">
                  <c:v>-0.223</c:v>
                </c:pt>
                <c:pt idx="2211">
                  <c:v>-0.223</c:v>
                </c:pt>
                <c:pt idx="2212">
                  <c:v>-0.223</c:v>
                </c:pt>
                <c:pt idx="2213">
                  <c:v>-0.223</c:v>
                </c:pt>
                <c:pt idx="2214">
                  <c:v>-0.223</c:v>
                </c:pt>
                <c:pt idx="2215">
                  <c:v>-0.223</c:v>
                </c:pt>
                <c:pt idx="2216">
                  <c:v>-0.223</c:v>
                </c:pt>
                <c:pt idx="2217">
                  <c:v>-0.223</c:v>
                </c:pt>
                <c:pt idx="2218">
                  <c:v>-0.223</c:v>
                </c:pt>
                <c:pt idx="2219">
                  <c:v>-0.223</c:v>
                </c:pt>
                <c:pt idx="2220">
                  <c:v>-0.223</c:v>
                </c:pt>
                <c:pt idx="2221">
                  <c:v>-0.223</c:v>
                </c:pt>
                <c:pt idx="2222">
                  <c:v>-0.223</c:v>
                </c:pt>
                <c:pt idx="2223">
                  <c:v>-0.223</c:v>
                </c:pt>
                <c:pt idx="2224">
                  <c:v>-0.223</c:v>
                </c:pt>
                <c:pt idx="2225">
                  <c:v>-0.223</c:v>
                </c:pt>
                <c:pt idx="2226">
                  <c:v>-0.223</c:v>
                </c:pt>
                <c:pt idx="2227">
                  <c:v>-0.223</c:v>
                </c:pt>
                <c:pt idx="2228">
                  <c:v>-0.223</c:v>
                </c:pt>
                <c:pt idx="2229">
                  <c:v>-0.223</c:v>
                </c:pt>
                <c:pt idx="2230">
                  <c:v>-0.223</c:v>
                </c:pt>
                <c:pt idx="2231">
                  <c:v>-0.223</c:v>
                </c:pt>
                <c:pt idx="2232">
                  <c:v>-0.223</c:v>
                </c:pt>
                <c:pt idx="2233">
                  <c:v>-0.223</c:v>
                </c:pt>
                <c:pt idx="2234">
                  <c:v>-0.223</c:v>
                </c:pt>
                <c:pt idx="2235">
                  <c:v>-0.223</c:v>
                </c:pt>
                <c:pt idx="2236">
                  <c:v>-0.223</c:v>
                </c:pt>
                <c:pt idx="2237">
                  <c:v>-0.223</c:v>
                </c:pt>
                <c:pt idx="2238">
                  <c:v>-0.223</c:v>
                </c:pt>
                <c:pt idx="2239">
                  <c:v>-0.223</c:v>
                </c:pt>
                <c:pt idx="2240">
                  <c:v>-0.223</c:v>
                </c:pt>
                <c:pt idx="2241">
                  <c:v>-0.223</c:v>
                </c:pt>
                <c:pt idx="2242">
                  <c:v>-0.223</c:v>
                </c:pt>
                <c:pt idx="2243">
                  <c:v>-0.223</c:v>
                </c:pt>
                <c:pt idx="2244">
                  <c:v>-0.223</c:v>
                </c:pt>
                <c:pt idx="2245">
                  <c:v>-0.223</c:v>
                </c:pt>
                <c:pt idx="2246">
                  <c:v>-0.223</c:v>
                </c:pt>
                <c:pt idx="2247">
                  <c:v>-0.223</c:v>
                </c:pt>
                <c:pt idx="2248">
                  <c:v>-0.223</c:v>
                </c:pt>
                <c:pt idx="2249">
                  <c:v>-0.223</c:v>
                </c:pt>
                <c:pt idx="2250">
                  <c:v>-0.223</c:v>
                </c:pt>
                <c:pt idx="2251">
                  <c:v>-0.223</c:v>
                </c:pt>
                <c:pt idx="2252">
                  <c:v>-0.223</c:v>
                </c:pt>
                <c:pt idx="2253">
                  <c:v>-0.223</c:v>
                </c:pt>
                <c:pt idx="2254">
                  <c:v>-0.223</c:v>
                </c:pt>
                <c:pt idx="2255">
                  <c:v>-0.223</c:v>
                </c:pt>
                <c:pt idx="2256">
                  <c:v>-0.223</c:v>
                </c:pt>
                <c:pt idx="2257">
                  <c:v>-0.223</c:v>
                </c:pt>
                <c:pt idx="2258">
                  <c:v>-0.223</c:v>
                </c:pt>
                <c:pt idx="2259">
                  <c:v>-0.223</c:v>
                </c:pt>
                <c:pt idx="2260">
                  <c:v>-0.223</c:v>
                </c:pt>
                <c:pt idx="2261">
                  <c:v>-0.223</c:v>
                </c:pt>
                <c:pt idx="2262">
                  <c:v>-0.223</c:v>
                </c:pt>
                <c:pt idx="2263">
                  <c:v>-0.223</c:v>
                </c:pt>
                <c:pt idx="2264">
                  <c:v>-0.223</c:v>
                </c:pt>
                <c:pt idx="2265">
                  <c:v>-0.223</c:v>
                </c:pt>
                <c:pt idx="2266">
                  <c:v>-0.223</c:v>
                </c:pt>
                <c:pt idx="2267">
                  <c:v>-0.223</c:v>
                </c:pt>
                <c:pt idx="2268">
                  <c:v>-0.222</c:v>
                </c:pt>
                <c:pt idx="2269">
                  <c:v>-0.222</c:v>
                </c:pt>
                <c:pt idx="2270">
                  <c:v>-0.222</c:v>
                </c:pt>
                <c:pt idx="2271">
                  <c:v>-0.222</c:v>
                </c:pt>
                <c:pt idx="2272">
                  <c:v>-0.222</c:v>
                </c:pt>
                <c:pt idx="2273">
                  <c:v>-0.222</c:v>
                </c:pt>
                <c:pt idx="2274">
                  <c:v>-0.222</c:v>
                </c:pt>
                <c:pt idx="2275">
                  <c:v>-0.222</c:v>
                </c:pt>
                <c:pt idx="2276">
                  <c:v>-0.222</c:v>
                </c:pt>
                <c:pt idx="2277">
                  <c:v>-0.222</c:v>
                </c:pt>
                <c:pt idx="2278">
                  <c:v>-0.222</c:v>
                </c:pt>
                <c:pt idx="2279">
                  <c:v>-0.222</c:v>
                </c:pt>
                <c:pt idx="2280">
                  <c:v>-0.222</c:v>
                </c:pt>
                <c:pt idx="2281">
                  <c:v>-0.222</c:v>
                </c:pt>
                <c:pt idx="2282">
                  <c:v>-0.222</c:v>
                </c:pt>
                <c:pt idx="2283">
                  <c:v>-0.222</c:v>
                </c:pt>
                <c:pt idx="2284">
                  <c:v>-0.222</c:v>
                </c:pt>
                <c:pt idx="2285">
                  <c:v>-0.222</c:v>
                </c:pt>
                <c:pt idx="2286">
                  <c:v>-0.222</c:v>
                </c:pt>
                <c:pt idx="2287">
                  <c:v>-0.222</c:v>
                </c:pt>
                <c:pt idx="2288">
                  <c:v>-0.222</c:v>
                </c:pt>
                <c:pt idx="2289">
                  <c:v>-0.222</c:v>
                </c:pt>
                <c:pt idx="2290">
                  <c:v>-0.222</c:v>
                </c:pt>
                <c:pt idx="2291">
                  <c:v>-0.222</c:v>
                </c:pt>
                <c:pt idx="2292">
                  <c:v>-0.222</c:v>
                </c:pt>
                <c:pt idx="2293">
                  <c:v>-0.222</c:v>
                </c:pt>
                <c:pt idx="2294">
                  <c:v>-0.222</c:v>
                </c:pt>
                <c:pt idx="2295">
                  <c:v>-0.222</c:v>
                </c:pt>
                <c:pt idx="2296">
                  <c:v>-0.222</c:v>
                </c:pt>
                <c:pt idx="2297">
                  <c:v>-0.222</c:v>
                </c:pt>
                <c:pt idx="2298">
                  <c:v>-0.222</c:v>
                </c:pt>
                <c:pt idx="2299">
                  <c:v>-0.222</c:v>
                </c:pt>
                <c:pt idx="2300">
                  <c:v>-0.222</c:v>
                </c:pt>
                <c:pt idx="2301">
                  <c:v>-0.222</c:v>
                </c:pt>
                <c:pt idx="2302">
                  <c:v>-0.222</c:v>
                </c:pt>
                <c:pt idx="2303">
                  <c:v>-0.222</c:v>
                </c:pt>
                <c:pt idx="2304">
                  <c:v>-0.222</c:v>
                </c:pt>
                <c:pt idx="2305">
                  <c:v>-0.222</c:v>
                </c:pt>
                <c:pt idx="2306">
                  <c:v>-0.222</c:v>
                </c:pt>
                <c:pt idx="2307">
                  <c:v>-0.222</c:v>
                </c:pt>
                <c:pt idx="2308">
                  <c:v>-0.222</c:v>
                </c:pt>
                <c:pt idx="2309">
                  <c:v>-0.222</c:v>
                </c:pt>
                <c:pt idx="2310">
                  <c:v>-0.222</c:v>
                </c:pt>
                <c:pt idx="2311">
                  <c:v>-0.222</c:v>
                </c:pt>
                <c:pt idx="2312">
                  <c:v>-0.222</c:v>
                </c:pt>
                <c:pt idx="2313">
                  <c:v>-0.222</c:v>
                </c:pt>
                <c:pt idx="2314">
                  <c:v>-0.222</c:v>
                </c:pt>
                <c:pt idx="2315">
                  <c:v>-0.222</c:v>
                </c:pt>
                <c:pt idx="2316">
                  <c:v>-0.222</c:v>
                </c:pt>
                <c:pt idx="2317">
                  <c:v>-0.222</c:v>
                </c:pt>
                <c:pt idx="2318">
                  <c:v>-0.222</c:v>
                </c:pt>
                <c:pt idx="2319">
                  <c:v>-0.222</c:v>
                </c:pt>
                <c:pt idx="2320">
                  <c:v>-0.222</c:v>
                </c:pt>
                <c:pt idx="2321">
                  <c:v>-0.222</c:v>
                </c:pt>
                <c:pt idx="2322">
                  <c:v>-0.222</c:v>
                </c:pt>
                <c:pt idx="2323">
                  <c:v>-0.222</c:v>
                </c:pt>
                <c:pt idx="2324">
                  <c:v>-0.222</c:v>
                </c:pt>
                <c:pt idx="2325">
                  <c:v>-0.222</c:v>
                </c:pt>
                <c:pt idx="2326">
                  <c:v>-0.222</c:v>
                </c:pt>
                <c:pt idx="2327">
                  <c:v>-0.222</c:v>
                </c:pt>
                <c:pt idx="2328">
                  <c:v>-0.222</c:v>
                </c:pt>
                <c:pt idx="2329">
                  <c:v>-0.222</c:v>
                </c:pt>
                <c:pt idx="2330">
                  <c:v>-0.222</c:v>
                </c:pt>
                <c:pt idx="2331">
                  <c:v>-0.222</c:v>
                </c:pt>
                <c:pt idx="2332">
                  <c:v>-0.222</c:v>
                </c:pt>
                <c:pt idx="2333">
                  <c:v>-0.222</c:v>
                </c:pt>
                <c:pt idx="2334">
                  <c:v>-0.222</c:v>
                </c:pt>
                <c:pt idx="2335">
                  <c:v>-0.222</c:v>
                </c:pt>
                <c:pt idx="2336">
                  <c:v>-0.222</c:v>
                </c:pt>
                <c:pt idx="2337">
                  <c:v>-0.222</c:v>
                </c:pt>
                <c:pt idx="2338">
                  <c:v>-0.222</c:v>
                </c:pt>
                <c:pt idx="2339">
                  <c:v>-0.222</c:v>
                </c:pt>
                <c:pt idx="2340">
                  <c:v>-0.222</c:v>
                </c:pt>
                <c:pt idx="2341">
                  <c:v>-0.222</c:v>
                </c:pt>
                <c:pt idx="2342">
                  <c:v>-0.222</c:v>
                </c:pt>
                <c:pt idx="2343">
                  <c:v>-0.222</c:v>
                </c:pt>
                <c:pt idx="2344">
                  <c:v>-0.222</c:v>
                </c:pt>
                <c:pt idx="2345">
                  <c:v>-0.222</c:v>
                </c:pt>
                <c:pt idx="2346">
                  <c:v>-0.222</c:v>
                </c:pt>
                <c:pt idx="2347">
                  <c:v>-0.222</c:v>
                </c:pt>
                <c:pt idx="2348">
                  <c:v>-0.222</c:v>
                </c:pt>
                <c:pt idx="2349">
                  <c:v>-0.221</c:v>
                </c:pt>
                <c:pt idx="2350">
                  <c:v>-0.221</c:v>
                </c:pt>
                <c:pt idx="2351">
                  <c:v>-0.221</c:v>
                </c:pt>
                <c:pt idx="2352">
                  <c:v>-0.221</c:v>
                </c:pt>
                <c:pt idx="2353">
                  <c:v>-0.221</c:v>
                </c:pt>
                <c:pt idx="2354">
                  <c:v>-0.221</c:v>
                </c:pt>
                <c:pt idx="2355">
                  <c:v>-0.221</c:v>
                </c:pt>
                <c:pt idx="2356">
                  <c:v>-0.221</c:v>
                </c:pt>
                <c:pt idx="2357">
                  <c:v>-0.221</c:v>
                </c:pt>
                <c:pt idx="2358">
                  <c:v>-0.221</c:v>
                </c:pt>
                <c:pt idx="2359">
                  <c:v>-0.221</c:v>
                </c:pt>
                <c:pt idx="2360">
                  <c:v>-0.221</c:v>
                </c:pt>
                <c:pt idx="2361">
                  <c:v>-0.221</c:v>
                </c:pt>
                <c:pt idx="2362">
                  <c:v>-0.221</c:v>
                </c:pt>
                <c:pt idx="2363">
                  <c:v>-0.221</c:v>
                </c:pt>
                <c:pt idx="2364">
                  <c:v>-0.221</c:v>
                </c:pt>
                <c:pt idx="2365">
                  <c:v>-0.221</c:v>
                </c:pt>
                <c:pt idx="2366">
                  <c:v>-0.221</c:v>
                </c:pt>
                <c:pt idx="2367">
                  <c:v>-0.221</c:v>
                </c:pt>
                <c:pt idx="2368">
                  <c:v>-0.221</c:v>
                </c:pt>
                <c:pt idx="2369">
                  <c:v>-0.221</c:v>
                </c:pt>
                <c:pt idx="2370">
                  <c:v>-0.221</c:v>
                </c:pt>
                <c:pt idx="2371">
                  <c:v>-0.221</c:v>
                </c:pt>
                <c:pt idx="2372">
                  <c:v>-0.221</c:v>
                </c:pt>
                <c:pt idx="2373">
                  <c:v>-0.221</c:v>
                </c:pt>
                <c:pt idx="2374">
                  <c:v>-0.221</c:v>
                </c:pt>
                <c:pt idx="2375">
                  <c:v>-0.221</c:v>
                </c:pt>
                <c:pt idx="2376">
                  <c:v>-0.221</c:v>
                </c:pt>
                <c:pt idx="2377">
                  <c:v>-0.221</c:v>
                </c:pt>
                <c:pt idx="2378">
                  <c:v>-0.221</c:v>
                </c:pt>
                <c:pt idx="2379">
                  <c:v>-0.221</c:v>
                </c:pt>
                <c:pt idx="2380">
                  <c:v>-0.221</c:v>
                </c:pt>
                <c:pt idx="2381">
                  <c:v>-0.221</c:v>
                </c:pt>
                <c:pt idx="2382">
                  <c:v>-0.221</c:v>
                </c:pt>
                <c:pt idx="2383">
                  <c:v>-0.221</c:v>
                </c:pt>
                <c:pt idx="2384">
                  <c:v>-0.221</c:v>
                </c:pt>
                <c:pt idx="2385">
                  <c:v>-0.221</c:v>
                </c:pt>
                <c:pt idx="2386">
                  <c:v>-0.221</c:v>
                </c:pt>
                <c:pt idx="2387">
                  <c:v>-0.221</c:v>
                </c:pt>
                <c:pt idx="2388">
                  <c:v>-0.221</c:v>
                </c:pt>
                <c:pt idx="2389">
                  <c:v>-0.221</c:v>
                </c:pt>
                <c:pt idx="2390">
                  <c:v>-0.221</c:v>
                </c:pt>
                <c:pt idx="2391">
                  <c:v>-0.221</c:v>
                </c:pt>
                <c:pt idx="2392">
                  <c:v>-0.221</c:v>
                </c:pt>
                <c:pt idx="2393">
                  <c:v>-0.221</c:v>
                </c:pt>
                <c:pt idx="2394">
                  <c:v>-0.221</c:v>
                </c:pt>
                <c:pt idx="2395">
                  <c:v>-0.221</c:v>
                </c:pt>
                <c:pt idx="2396">
                  <c:v>-0.221</c:v>
                </c:pt>
                <c:pt idx="2397">
                  <c:v>-0.221</c:v>
                </c:pt>
                <c:pt idx="2398">
                  <c:v>-0.221</c:v>
                </c:pt>
                <c:pt idx="2399">
                  <c:v>-0.221</c:v>
                </c:pt>
                <c:pt idx="2400">
                  <c:v>-0.221</c:v>
                </c:pt>
                <c:pt idx="2401">
                  <c:v>-0.221</c:v>
                </c:pt>
                <c:pt idx="2402">
                  <c:v>-0.221</c:v>
                </c:pt>
                <c:pt idx="2403">
                  <c:v>-0.221</c:v>
                </c:pt>
                <c:pt idx="2404">
                  <c:v>-0.221</c:v>
                </c:pt>
                <c:pt idx="2405">
                  <c:v>-0.221</c:v>
                </c:pt>
                <c:pt idx="2406">
                  <c:v>-0.221</c:v>
                </c:pt>
                <c:pt idx="2407">
                  <c:v>-0.221</c:v>
                </c:pt>
                <c:pt idx="2408">
                  <c:v>-0.221</c:v>
                </c:pt>
                <c:pt idx="2409">
                  <c:v>-0.221</c:v>
                </c:pt>
                <c:pt idx="2410">
                  <c:v>-0.221</c:v>
                </c:pt>
                <c:pt idx="2411">
                  <c:v>-0.221</c:v>
                </c:pt>
                <c:pt idx="2412">
                  <c:v>-0.221</c:v>
                </c:pt>
                <c:pt idx="2413">
                  <c:v>-0.221</c:v>
                </c:pt>
                <c:pt idx="2414">
                  <c:v>-0.221</c:v>
                </c:pt>
                <c:pt idx="2415">
                  <c:v>-0.221</c:v>
                </c:pt>
                <c:pt idx="2416">
                  <c:v>-0.221</c:v>
                </c:pt>
                <c:pt idx="2417">
                  <c:v>-0.221</c:v>
                </c:pt>
                <c:pt idx="2418">
                  <c:v>-0.221</c:v>
                </c:pt>
                <c:pt idx="2419">
                  <c:v>-0.221</c:v>
                </c:pt>
                <c:pt idx="2420">
                  <c:v>-0.221</c:v>
                </c:pt>
                <c:pt idx="2421">
                  <c:v>-0.221</c:v>
                </c:pt>
                <c:pt idx="2422">
                  <c:v>-0.221</c:v>
                </c:pt>
                <c:pt idx="2423">
                  <c:v>-0.221</c:v>
                </c:pt>
                <c:pt idx="2424">
                  <c:v>-0.221</c:v>
                </c:pt>
                <c:pt idx="2425">
                  <c:v>-0.221</c:v>
                </c:pt>
                <c:pt idx="2426">
                  <c:v>-0.221</c:v>
                </c:pt>
                <c:pt idx="2427">
                  <c:v>-0.221</c:v>
                </c:pt>
                <c:pt idx="2428">
                  <c:v>-0.221</c:v>
                </c:pt>
                <c:pt idx="2429">
                  <c:v>-0.221</c:v>
                </c:pt>
                <c:pt idx="2430">
                  <c:v>-0.22</c:v>
                </c:pt>
                <c:pt idx="2431">
                  <c:v>-0.22</c:v>
                </c:pt>
                <c:pt idx="2432">
                  <c:v>-0.22</c:v>
                </c:pt>
                <c:pt idx="2433">
                  <c:v>-0.22</c:v>
                </c:pt>
                <c:pt idx="2434">
                  <c:v>-0.22</c:v>
                </c:pt>
                <c:pt idx="2435">
                  <c:v>-0.22</c:v>
                </c:pt>
                <c:pt idx="2436">
                  <c:v>-0.22</c:v>
                </c:pt>
                <c:pt idx="2437">
                  <c:v>-0.22</c:v>
                </c:pt>
                <c:pt idx="2438">
                  <c:v>-0.22</c:v>
                </c:pt>
                <c:pt idx="2439">
                  <c:v>-0.22</c:v>
                </c:pt>
                <c:pt idx="2440">
                  <c:v>-0.22</c:v>
                </c:pt>
                <c:pt idx="2441">
                  <c:v>-0.22</c:v>
                </c:pt>
                <c:pt idx="2442">
                  <c:v>-0.22</c:v>
                </c:pt>
                <c:pt idx="2443">
                  <c:v>-0.22</c:v>
                </c:pt>
                <c:pt idx="2444">
                  <c:v>-0.22</c:v>
                </c:pt>
                <c:pt idx="2445">
                  <c:v>-0.22</c:v>
                </c:pt>
                <c:pt idx="2446">
                  <c:v>-0.22</c:v>
                </c:pt>
                <c:pt idx="2447">
                  <c:v>-0.22</c:v>
                </c:pt>
                <c:pt idx="2448">
                  <c:v>-0.22</c:v>
                </c:pt>
                <c:pt idx="2449">
                  <c:v>-0.22</c:v>
                </c:pt>
                <c:pt idx="2450">
                  <c:v>-0.22</c:v>
                </c:pt>
                <c:pt idx="2451">
                  <c:v>-0.22</c:v>
                </c:pt>
                <c:pt idx="2452">
                  <c:v>-0.22</c:v>
                </c:pt>
                <c:pt idx="2453">
                  <c:v>-0.22</c:v>
                </c:pt>
                <c:pt idx="2454">
                  <c:v>-0.22</c:v>
                </c:pt>
                <c:pt idx="2455">
                  <c:v>-0.22</c:v>
                </c:pt>
                <c:pt idx="2456">
                  <c:v>-0.22</c:v>
                </c:pt>
                <c:pt idx="2457">
                  <c:v>-0.22</c:v>
                </c:pt>
                <c:pt idx="2458">
                  <c:v>-0.22</c:v>
                </c:pt>
                <c:pt idx="2459">
                  <c:v>-0.22</c:v>
                </c:pt>
                <c:pt idx="2460">
                  <c:v>-0.22</c:v>
                </c:pt>
                <c:pt idx="2461">
                  <c:v>-0.22</c:v>
                </c:pt>
                <c:pt idx="2462">
                  <c:v>-0.22</c:v>
                </c:pt>
                <c:pt idx="2463">
                  <c:v>-0.22</c:v>
                </c:pt>
                <c:pt idx="2464">
                  <c:v>-0.22</c:v>
                </c:pt>
                <c:pt idx="2465">
                  <c:v>-0.22</c:v>
                </c:pt>
                <c:pt idx="2466">
                  <c:v>-0.22</c:v>
                </c:pt>
                <c:pt idx="2467">
                  <c:v>-0.22</c:v>
                </c:pt>
                <c:pt idx="2468">
                  <c:v>-0.22</c:v>
                </c:pt>
                <c:pt idx="2469">
                  <c:v>-0.22</c:v>
                </c:pt>
                <c:pt idx="2470">
                  <c:v>-0.22</c:v>
                </c:pt>
                <c:pt idx="2471">
                  <c:v>-0.22</c:v>
                </c:pt>
                <c:pt idx="2472">
                  <c:v>-0.22</c:v>
                </c:pt>
                <c:pt idx="2473">
                  <c:v>-0.22</c:v>
                </c:pt>
                <c:pt idx="2474">
                  <c:v>-0.22</c:v>
                </c:pt>
                <c:pt idx="2475">
                  <c:v>-0.22</c:v>
                </c:pt>
                <c:pt idx="2476">
                  <c:v>-0.22</c:v>
                </c:pt>
                <c:pt idx="2477">
                  <c:v>-0.22</c:v>
                </c:pt>
                <c:pt idx="2478">
                  <c:v>-0.22</c:v>
                </c:pt>
                <c:pt idx="2479">
                  <c:v>-0.22</c:v>
                </c:pt>
                <c:pt idx="2480">
                  <c:v>-0.22</c:v>
                </c:pt>
                <c:pt idx="2481">
                  <c:v>-0.22</c:v>
                </c:pt>
                <c:pt idx="2482">
                  <c:v>-0.22</c:v>
                </c:pt>
                <c:pt idx="2483">
                  <c:v>-0.22</c:v>
                </c:pt>
                <c:pt idx="2484">
                  <c:v>-0.22</c:v>
                </c:pt>
                <c:pt idx="2485">
                  <c:v>-0.22</c:v>
                </c:pt>
                <c:pt idx="2486">
                  <c:v>-0.22</c:v>
                </c:pt>
                <c:pt idx="2487">
                  <c:v>-0.22</c:v>
                </c:pt>
                <c:pt idx="2488">
                  <c:v>-0.22</c:v>
                </c:pt>
                <c:pt idx="2489">
                  <c:v>-0.22</c:v>
                </c:pt>
                <c:pt idx="2490">
                  <c:v>-0.22</c:v>
                </c:pt>
                <c:pt idx="2491">
                  <c:v>-0.22</c:v>
                </c:pt>
                <c:pt idx="2492">
                  <c:v>-0.22</c:v>
                </c:pt>
                <c:pt idx="2493">
                  <c:v>-0.22</c:v>
                </c:pt>
                <c:pt idx="2494">
                  <c:v>-0.22</c:v>
                </c:pt>
                <c:pt idx="2495">
                  <c:v>-0.22</c:v>
                </c:pt>
                <c:pt idx="2496">
                  <c:v>-0.22</c:v>
                </c:pt>
                <c:pt idx="2497">
                  <c:v>-0.22</c:v>
                </c:pt>
                <c:pt idx="2498">
                  <c:v>-0.22</c:v>
                </c:pt>
                <c:pt idx="2499">
                  <c:v>-0.22</c:v>
                </c:pt>
                <c:pt idx="2500">
                  <c:v>-0.22</c:v>
                </c:pt>
                <c:pt idx="2501">
                  <c:v>-0.22</c:v>
                </c:pt>
                <c:pt idx="2502">
                  <c:v>-0.22</c:v>
                </c:pt>
                <c:pt idx="2503">
                  <c:v>-0.22</c:v>
                </c:pt>
                <c:pt idx="2504">
                  <c:v>-0.22</c:v>
                </c:pt>
                <c:pt idx="2505">
                  <c:v>-0.22</c:v>
                </c:pt>
                <c:pt idx="2506">
                  <c:v>-0.22</c:v>
                </c:pt>
                <c:pt idx="2507">
                  <c:v>-0.22</c:v>
                </c:pt>
                <c:pt idx="2508">
                  <c:v>-0.22</c:v>
                </c:pt>
                <c:pt idx="2509">
                  <c:v>-0.22</c:v>
                </c:pt>
                <c:pt idx="2510">
                  <c:v>-0.22</c:v>
                </c:pt>
                <c:pt idx="2511">
                  <c:v>-0.219</c:v>
                </c:pt>
                <c:pt idx="2512">
                  <c:v>-0.219</c:v>
                </c:pt>
                <c:pt idx="2513">
                  <c:v>-0.219</c:v>
                </c:pt>
                <c:pt idx="2514">
                  <c:v>-0.219</c:v>
                </c:pt>
                <c:pt idx="2515">
                  <c:v>-0.219</c:v>
                </c:pt>
                <c:pt idx="2516">
                  <c:v>-0.219</c:v>
                </c:pt>
                <c:pt idx="2517">
                  <c:v>-0.219</c:v>
                </c:pt>
                <c:pt idx="2518">
                  <c:v>-0.219</c:v>
                </c:pt>
                <c:pt idx="2519">
                  <c:v>-0.219</c:v>
                </c:pt>
                <c:pt idx="2520">
                  <c:v>-0.219</c:v>
                </c:pt>
                <c:pt idx="2521">
                  <c:v>-0.219</c:v>
                </c:pt>
                <c:pt idx="2522">
                  <c:v>-0.219</c:v>
                </c:pt>
                <c:pt idx="2523">
                  <c:v>-0.219</c:v>
                </c:pt>
                <c:pt idx="2524">
                  <c:v>-0.219</c:v>
                </c:pt>
                <c:pt idx="2525">
                  <c:v>-0.219</c:v>
                </c:pt>
                <c:pt idx="2526">
                  <c:v>-0.219</c:v>
                </c:pt>
                <c:pt idx="2527">
                  <c:v>-0.219</c:v>
                </c:pt>
                <c:pt idx="2528">
                  <c:v>-0.219</c:v>
                </c:pt>
                <c:pt idx="2529">
                  <c:v>-0.219</c:v>
                </c:pt>
                <c:pt idx="2530">
                  <c:v>-0.219</c:v>
                </c:pt>
                <c:pt idx="2531">
                  <c:v>-0.219</c:v>
                </c:pt>
                <c:pt idx="2532">
                  <c:v>-0.219</c:v>
                </c:pt>
                <c:pt idx="2533">
                  <c:v>-0.219</c:v>
                </c:pt>
                <c:pt idx="2534">
                  <c:v>-0.219</c:v>
                </c:pt>
                <c:pt idx="2535">
                  <c:v>-0.219</c:v>
                </c:pt>
                <c:pt idx="2536">
                  <c:v>-0.219</c:v>
                </c:pt>
                <c:pt idx="2537">
                  <c:v>-0.219</c:v>
                </c:pt>
                <c:pt idx="2538">
                  <c:v>-0.219</c:v>
                </c:pt>
                <c:pt idx="2539">
                  <c:v>-0.219</c:v>
                </c:pt>
                <c:pt idx="2540">
                  <c:v>-0.219</c:v>
                </c:pt>
                <c:pt idx="2541">
                  <c:v>-0.219</c:v>
                </c:pt>
                <c:pt idx="2542">
                  <c:v>-0.219</c:v>
                </c:pt>
                <c:pt idx="2543">
                  <c:v>-0.219</c:v>
                </c:pt>
                <c:pt idx="2544">
                  <c:v>-0.219</c:v>
                </c:pt>
                <c:pt idx="2545">
                  <c:v>-0.219</c:v>
                </c:pt>
                <c:pt idx="2546">
                  <c:v>-0.219</c:v>
                </c:pt>
                <c:pt idx="2547">
                  <c:v>-0.219</c:v>
                </c:pt>
                <c:pt idx="2548">
                  <c:v>-0.219</c:v>
                </c:pt>
                <c:pt idx="2549">
                  <c:v>-0.219</c:v>
                </c:pt>
                <c:pt idx="2550">
                  <c:v>-0.219</c:v>
                </c:pt>
                <c:pt idx="2551">
                  <c:v>-0.219</c:v>
                </c:pt>
                <c:pt idx="2552">
                  <c:v>-0.219</c:v>
                </c:pt>
                <c:pt idx="2553">
                  <c:v>-0.219</c:v>
                </c:pt>
                <c:pt idx="2554">
                  <c:v>-0.219</c:v>
                </c:pt>
                <c:pt idx="2555">
                  <c:v>-0.219</c:v>
                </c:pt>
                <c:pt idx="2556">
                  <c:v>-0.219</c:v>
                </c:pt>
                <c:pt idx="2557">
                  <c:v>-0.219</c:v>
                </c:pt>
                <c:pt idx="2558">
                  <c:v>-0.219</c:v>
                </c:pt>
                <c:pt idx="2559">
                  <c:v>-0.219</c:v>
                </c:pt>
                <c:pt idx="2560">
                  <c:v>-0.219</c:v>
                </c:pt>
                <c:pt idx="2561">
                  <c:v>-0.219</c:v>
                </c:pt>
                <c:pt idx="2562">
                  <c:v>-0.219</c:v>
                </c:pt>
                <c:pt idx="2563">
                  <c:v>-0.219</c:v>
                </c:pt>
                <c:pt idx="2564">
                  <c:v>-0.219</c:v>
                </c:pt>
                <c:pt idx="2565">
                  <c:v>-0.219</c:v>
                </c:pt>
                <c:pt idx="2566">
                  <c:v>-0.219</c:v>
                </c:pt>
                <c:pt idx="2567">
                  <c:v>-0.219</c:v>
                </c:pt>
                <c:pt idx="2568">
                  <c:v>-0.219</c:v>
                </c:pt>
                <c:pt idx="2569">
                  <c:v>-0.219</c:v>
                </c:pt>
                <c:pt idx="2570">
                  <c:v>-0.219</c:v>
                </c:pt>
                <c:pt idx="2571">
                  <c:v>-0.219</c:v>
                </c:pt>
                <c:pt idx="2572">
                  <c:v>-0.219</c:v>
                </c:pt>
                <c:pt idx="2573">
                  <c:v>-0.219</c:v>
                </c:pt>
                <c:pt idx="2574">
                  <c:v>-0.219</c:v>
                </c:pt>
                <c:pt idx="2575">
                  <c:v>-0.219</c:v>
                </c:pt>
                <c:pt idx="2576">
                  <c:v>-0.219</c:v>
                </c:pt>
                <c:pt idx="2577">
                  <c:v>-0.219</c:v>
                </c:pt>
                <c:pt idx="2578">
                  <c:v>-0.219</c:v>
                </c:pt>
                <c:pt idx="2579">
                  <c:v>-0.219</c:v>
                </c:pt>
                <c:pt idx="2580">
                  <c:v>-0.219</c:v>
                </c:pt>
                <c:pt idx="2581">
                  <c:v>-0.219</c:v>
                </c:pt>
                <c:pt idx="2582">
                  <c:v>-0.219</c:v>
                </c:pt>
                <c:pt idx="2583">
                  <c:v>-0.219</c:v>
                </c:pt>
                <c:pt idx="2584">
                  <c:v>-0.219</c:v>
                </c:pt>
                <c:pt idx="2585">
                  <c:v>-0.219</c:v>
                </c:pt>
                <c:pt idx="2586">
                  <c:v>-0.219</c:v>
                </c:pt>
                <c:pt idx="2587">
                  <c:v>-0.219</c:v>
                </c:pt>
                <c:pt idx="2588">
                  <c:v>-0.219</c:v>
                </c:pt>
                <c:pt idx="2589">
                  <c:v>-0.219</c:v>
                </c:pt>
                <c:pt idx="2590">
                  <c:v>-0.219</c:v>
                </c:pt>
                <c:pt idx="2591">
                  <c:v>-0.219</c:v>
                </c:pt>
                <c:pt idx="2592">
                  <c:v>-0.218</c:v>
                </c:pt>
                <c:pt idx="2593">
                  <c:v>-0.218</c:v>
                </c:pt>
                <c:pt idx="2594">
                  <c:v>-0.218</c:v>
                </c:pt>
                <c:pt idx="2595">
                  <c:v>-0.218</c:v>
                </c:pt>
                <c:pt idx="2596">
                  <c:v>-0.218</c:v>
                </c:pt>
                <c:pt idx="2597">
                  <c:v>-0.218</c:v>
                </c:pt>
                <c:pt idx="2598">
                  <c:v>-0.218</c:v>
                </c:pt>
                <c:pt idx="2599">
                  <c:v>-0.218</c:v>
                </c:pt>
                <c:pt idx="2600">
                  <c:v>-0.218</c:v>
                </c:pt>
                <c:pt idx="2601">
                  <c:v>-0.218</c:v>
                </c:pt>
                <c:pt idx="2602">
                  <c:v>-0.218</c:v>
                </c:pt>
                <c:pt idx="2603">
                  <c:v>-0.218</c:v>
                </c:pt>
                <c:pt idx="2604">
                  <c:v>-0.218</c:v>
                </c:pt>
                <c:pt idx="2605">
                  <c:v>-0.218</c:v>
                </c:pt>
                <c:pt idx="2606">
                  <c:v>-0.218</c:v>
                </c:pt>
                <c:pt idx="2607">
                  <c:v>-0.218</c:v>
                </c:pt>
                <c:pt idx="2608">
                  <c:v>-0.218</c:v>
                </c:pt>
                <c:pt idx="2609">
                  <c:v>-0.218</c:v>
                </c:pt>
                <c:pt idx="2610">
                  <c:v>-0.218</c:v>
                </c:pt>
                <c:pt idx="2611">
                  <c:v>-0.218</c:v>
                </c:pt>
                <c:pt idx="2612">
                  <c:v>-0.218</c:v>
                </c:pt>
                <c:pt idx="2613">
                  <c:v>-0.218</c:v>
                </c:pt>
                <c:pt idx="2614">
                  <c:v>-0.218</c:v>
                </c:pt>
                <c:pt idx="2615">
                  <c:v>-0.218</c:v>
                </c:pt>
                <c:pt idx="2616">
                  <c:v>-0.218</c:v>
                </c:pt>
                <c:pt idx="2617">
                  <c:v>-0.218</c:v>
                </c:pt>
                <c:pt idx="2618">
                  <c:v>-0.218</c:v>
                </c:pt>
                <c:pt idx="2619">
                  <c:v>-0.218</c:v>
                </c:pt>
                <c:pt idx="2620">
                  <c:v>-0.218</c:v>
                </c:pt>
                <c:pt idx="2621">
                  <c:v>-0.218</c:v>
                </c:pt>
                <c:pt idx="2622">
                  <c:v>-0.218</c:v>
                </c:pt>
                <c:pt idx="2623">
                  <c:v>-0.218</c:v>
                </c:pt>
                <c:pt idx="2624">
                  <c:v>-0.218</c:v>
                </c:pt>
                <c:pt idx="2625">
                  <c:v>-0.218</c:v>
                </c:pt>
                <c:pt idx="2626">
                  <c:v>-0.218</c:v>
                </c:pt>
                <c:pt idx="2627">
                  <c:v>-0.218</c:v>
                </c:pt>
                <c:pt idx="2628">
                  <c:v>-0.218</c:v>
                </c:pt>
                <c:pt idx="2629">
                  <c:v>-0.218</c:v>
                </c:pt>
                <c:pt idx="2630">
                  <c:v>-0.218</c:v>
                </c:pt>
                <c:pt idx="2631">
                  <c:v>-0.218</c:v>
                </c:pt>
                <c:pt idx="2632">
                  <c:v>-0.218</c:v>
                </c:pt>
                <c:pt idx="2633">
                  <c:v>-0.218</c:v>
                </c:pt>
                <c:pt idx="2634">
                  <c:v>-0.218</c:v>
                </c:pt>
                <c:pt idx="2635">
                  <c:v>-0.218</c:v>
                </c:pt>
                <c:pt idx="2636">
                  <c:v>-0.218</c:v>
                </c:pt>
                <c:pt idx="2637">
                  <c:v>-0.218</c:v>
                </c:pt>
                <c:pt idx="2638">
                  <c:v>-0.218</c:v>
                </c:pt>
                <c:pt idx="2639">
                  <c:v>-0.218</c:v>
                </c:pt>
                <c:pt idx="2640">
                  <c:v>-0.218</c:v>
                </c:pt>
                <c:pt idx="2641">
                  <c:v>-0.218</c:v>
                </c:pt>
                <c:pt idx="2642">
                  <c:v>-0.218</c:v>
                </c:pt>
                <c:pt idx="2643">
                  <c:v>-0.218</c:v>
                </c:pt>
                <c:pt idx="2644">
                  <c:v>-0.218</c:v>
                </c:pt>
                <c:pt idx="2645">
                  <c:v>-0.218</c:v>
                </c:pt>
                <c:pt idx="2646">
                  <c:v>-0.218</c:v>
                </c:pt>
                <c:pt idx="2647">
                  <c:v>-0.218</c:v>
                </c:pt>
                <c:pt idx="2648">
                  <c:v>-0.218</c:v>
                </c:pt>
                <c:pt idx="2649">
                  <c:v>-0.218</c:v>
                </c:pt>
                <c:pt idx="2650">
                  <c:v>-0.218</c:v>
                </c:pt>
                <c:pt idx="2651">
                  <c:v>-0.218</c:v>
                </c:pt>
                <c:pt idx="2652">
                  <c:v>-0.218</c:v>
                </c:pt>
                <c:pt idx="2653">
                  <c:v>-0.218</c:v>
                </c:pt>
                <c:pt idx="2654">
                  <c:v>-0.218</c:v>
                </c:pt>
                <c:pt idx="2655">
                  <c:v>-0.218</c:v>
                </c:pt>
                <c:pt idx="2656">
                  <c:v>-0.218</c:v>
                </c:pt>
                <c:pt idx="2657">
                  <c:v>-0.218</c:v>
                </c:pt>
                <c:pt idx="2658">
                  <c:v>-0.218</c:v>
                </c:pt>
                <c:pt idx="2659">
                  <c:v>-0.218</c:v>
                </c:pt>
                <c:pt idx="2660">
                  <c:v>-0.218</c:v>
                </c:pt>
                <c:pt idx="2661">
                  <c:v>-0.218</c:v>
                </c:pt>
                <c:pt idx="2662">
                  <c:v>-0.218</c:v>
                </c:pt>
                <c:pt idx="2663">
                  <c:v>-0.218</c:v>
                </c:pt>
                <c:pt idx="2664">
                  <c:v>-0.218</c:v>
                </c:pt>
                <c:pt idx="2665">
                  <c:v>-0.218</c:v>
                </c:pt>
                <c:pt idx="2666">
                  <c:v>-0.218</c:v>
                </c:pt>
                <c:pt idx="2667">
                  <c:v>-0.218</c:v>
                </c:pt>
                <c:pt idx="2668">
                  <c:v>-0.218</c:v>
                </c:pt>
                <c:pt idx="2669">
                  <c:v>-0.218</c:v>
                </c:pt>
                <c:pt idx="2670">
                  <c:v>-0.218</c:v>
                </c:pt>
                <c:pt idx="2671">
                  <c:v>-0.218</c:v>
                </c:pt>
                <c:pt idx="2672">
                  <c:v>-0.218</c:v>
                </c:pt>
                <c:pt idx="2673">
                  <c:v>-0.217</c:v>
                </c:pt>
                <c:pt idx="2674">
                  <c:v>-0.217</c:v>
                </c:pt>
                <c:pt idx="2675">
                  <c:v>-0.217</c:v>
                </c:pt>
                <c:pt idx="2676">
                  <c:v>-0.217</c:v>
                </c:pt>
                <c:pt idx="2677">
                  <c:v>-0.217</c:v>
                </c:pt>
                <c:pt idx="2678">
                  <c:v>-0.217</c:v>
                </c:pt>
                <c:pt idx="2679">
                  <c:v>-0.217</c:v>
                </c:pt>
                <c:pt idx="2680">
                  <c:v>-0.217</c:v>
                </c:pt>
                <c:pt idx="2681">
                  <c:v>-0.217</c:v>
                </c:pt>
                <c:pt idx="2682">
                  <c:v>-0.217</c:v>
                </c:pt>
                <c:pt idx="2683">
                  <c:v>-0.217</c:v>
                </c:pt>
                <c:pt idx="2684">
                  <c:v>-0.217</c:v>
                </c:pt>
                <c:pt idx="2685">
                  <c:v>-0.217</c:v>
                </c:pt>
                <c:pt idx="2686">
                  <c:v>-0.217</c:v>
                </c:pt>
                <c:pt idx="2687">
                  <c:v>-0.217</c:v>
                </c:pt>
                <c:pt idx="2688">
                  <c:v>-0.217</c:v>
                </c:pt>
                <c:pt idx="2689">
                  <c:v>-0.217</c:v>
                </c:pt>
                <c:pt idx="2690">
                  <c:v>-0.217</c:v>
                </c:pt>
                <c:pt idx="2691">
                  <c:v>-0.217</c:v>
                </c:pt>
                <c:pt idx="2692">
                  <c:v>-0.217</c:v>
                </c:pt>
                <c:pt idx="2693">
                  <c:v>-0.217</c:v>
                </c:pt>
                <c:pt idx="2694">
                  <c:v>-0.217</c:v>
                </c:pt>
                <c:pt idx="2695">
                  <c:v>-0.217</c:v>
                </c:pt>
                <c:pt idx="2696">
                  <c:v>-0.217</c:v>
                </c:pt>
                <c:pt idx="2697">
                  <c:v>-0.217</c:v>
                </c:pt>
                <c:pt idx="2698">
                  <c:v>-0.217</c:v>
                </c:pt>
                <c:pt idx="2699">
                  <c:v>-0.217</c:v>
                </c:pt>
                <c:pt idx="2700">
                  <c:v>-0.217</c:v>
                </c:pt>
                <c:pt idx="2701">
                  <c:v>-0.217</c:v>
                </c:pt>
                <c:pt idx="2702">
                  <c:v>-0.217</c:v>
                </c:pt>
                <c:pt idx="2703">
                  <c:v>-0.217</c:v>
                </c:pt>
                <c:pt idx="2704">
                  <c:v>-0.217</c:v>
                </c:pt>
                <c:pt idx="2705">
                  <c:v>-0.217</c:v>
                </c:pt>
                <c:pt idx="2706">
                  <c:v>-0.217</c:v>
                </c:pt>
                <c:pt idx="2707">
                  <c:v>-0.217</c:v>
                </c:pt>
                <c:pt idx="2708">
                  <c:v>-0.217</c:v>
                </c:pt>
                <c:pt idx="2709">
                  <c:v>-0.217</c:v>
                </c:pt>
                <c:pt idx="2710">
                  <c:v>-0.217</c:v>
                </c:pt>
                <c:pt idx="2711">
                  <c:v>-0.217</c:v>
                </c:pt>
                <c:pt idx="2712">
                  <c:v>-0.217</c:v>
                </c:pt>
                <c:pt idx="2713">
                  <c:v>-0.217</c:v>
                </c:pt>
                <c:pt idx="2714">
                  <c:v>-0.217</c:v>
                </c:pt>
                <c:pt idx="2715">
                  <c:v>-0.217</c:v>
                </c:pt>
                <c:pt idx="2716">
                  <c:v>-0.217</c:v>
                </c:pt>
                <c:pt idx="2717">
                  <c:v>-0.217</c:v>
                </c:pt>
                <c:pt idx="2718">
                  <c:v>-0.217</c:v>
                </c:pt>
                <c:pt idx="2719">
                  <c:v>-0.217</c:v>
                </c:pt>
                <c:pt idx="2720">
                  <c:v>-0.217</c:v>
                </c:pt>
                <c:pt idx="2721">
                  <c:v>-0.217</c:v>
                </c:pt>
                <c:pt idx="2722">
                  <c:v>-0.217</c:v>
                </c:pt>
                <c:pt idx="2723">
                  <c:v>-0.217</c:v>
                </c:pt>
                <c:pt idx="2724">
                  <c:v>-0.217</c:v>
                </c:pt>
                <c:pt idx="2725">
                  <c:v>-0.217</c:v>
                </c:pt>
                <c:pt idx="2726">
                  <c:v>-0.217</c:v>
                </c:pt>
                <c:pt idx="2727">
                  <c:v>-0.217</c:v>
                </c:pt>
                <c:pt idx="2728">
                  <c:v>-0.217</c:v>
                </c:pt>
                <c:pt idx="2729">
                  <c:v>-0.217</c:v>
                </c:pt>
                <c:pt idx="2730">
                  <c:v>-0.217</c:v>
                </c:pt>
                <c:pt idx="2731">
                  <c:v>-0.217</c:v>
                </c:pt>
                <c:pt idx="2732">
                  <c:v>-0.217</c:v>
                </c:pt>
                <c:pt idx="2733">
                  <c:v>-0.217</c:v>
                </c:pt>
                <c:pt idx="2734">
                  <c:v>-0.217</c:v>
                </c:pt>
                <c:pt idx="2735">
                  <c:v>-0.217</c:v>
                </c:pt>
                <c:pt idx="2736">
                  <c:v>-0.217</c:v>
                </c:pt>
                <c:pt idx="2737">
                  <c:v>-0.217</c:v>
                </c:pt>
                <c:pt idx="2738">
                  <c:v>-0.217</c:v>
                </c:pt>
                <c:pt idx="2739">
                  <c:v>-0.217</c:v>
                </c:pt>
                <c:pt idx="2740">
                  <c:v>-0.217</c:v>
                </c:pt>
                <c:pt idx="2741">
                  <c:v>-0.217</c:v>
                </c:pt>
                <c:pt idx="2742">
                  <c:v>-0.217</c:v>
                </c:pt>
                <c:pt idx="2743">
                  <c:v>-0.217</c:v>
                </c:pt>
                <c:pt idx="2744">
                  <c:v>-0.217</c:v>
                </c:pt>
                <c:pt idx="2745">
                  <c:v>-0.217</c:v>
                </c:pt>
                <c:pt idx="2746">
                  <c:v>-0.217</c:v>
                </c:pt>
                <c:pt idx="2747">
                  <c:v>-0.217</c:v>
                </c:pt>
                <c:pt idx="2748">
                  <c:v>-0.217</c:v>
                </c:pt>
                <c:pt idx="2749">
                  <c:v>-0.217</c:v>
                </c:pt>
                <c:pt idx="2750">
                  <c:v>-0.217</c:v>
                </c:pt>
                <c:pt idx="2751">
                  <c:v>-0.217</c:v>
                </c:pt>
                <c:pt idx="2752">
                  <c:v>-0.217</c:v>
                </c:pt>
                <c:pt idx="2753">
                  <c:v>-0.217</c:v>
                </c:pt>
                <c:pt idx="2754">
                  <c:v>-0.216</c:v>
                </c:pt>
                <c:pt idx="2755">
                  <c:v>-0.216</c:v>
                </c:pt>
                <c:pt idx="2756">
                  <c:v>-0.216</c:v>
                </c:pt>
                <c:pt idx="2757">
                  <c:v>-0.216</c:v>
                </c:pt>
                <c:pt idx="2758">
                  <c:v>-0.216</c:v>
                </c:pt>
                <c:pt idx="2759">
                  <c:v>-0.216</c:v>
                </c:pt>
                <c:pt idx="2760">
                  <c:v>-0.216</c:v>
                </c:pt>
                <c:pt idx="2761">
                  <c:v>-0.216</c:v>
                </c:pt>
                <c:pt idx="2762">
                  <c:v>-0.216</c:v>
                </c:pt>
                <c:pt idx="2763">
                  <c:v>-0.216</c:v>
                </c:pt>
                <c:pt idx="2764">
                  <c:v>-0.216</c:v>
                </c:pt>
                <c:pt idx="2765">
                  <c:v>-0.216</c:v>
                </c:pt>
                <c:pt idx="2766">
                  <c:v>-0.216</c:v>
                </c:pt>
                <c:pt idx="2767">
                  <c:v>-0.216</c:v>
                </c:pt>
                <c:pt idx="2768">
                  <c:v>-0.216</c:v>
                </c:pt>
                <c:pt idx="2769">
                  <c:v>-0.216</c:v>
                </c:pt>
                <c:pt idx="2770">
                  <c:v>-0.216</c:v>
                </c:pt>
                <c:pt idx="2771">
                  <c:v>-0.216</c:v>
                </c:pt>
                <c:pt idx="2772">
                  <c:v>-0.216</c:v>
                </c:pt>
                <c:pt idx="2773">
                  <c:v>-0.216</c:v>
                </c:pt>
                <c:pt idx="2774">
                  <c:v>-0.216</c:v>
                </c:pt>
                <c:pt idx="2775">
                  <c:v>-0.216</c:v>
                </c:pt>
                <c:pt idx="2776">
                  <c:v>-0.216</c:v>
                </c:pt>
                <c:pt idx="2777">
                  <c:v>-0.216</c:v>
                </c:pt>
                <c:pt idx="2778">
                  <c:v>-0.216</c:v>
                </c:pt>
                <c:pt idx="2779">
                  <c:v>-0.216</c:v>
                </c:pt>
                <c:pt idx="2780">
                  <c:v>-0.216</c:v>
                </c:pt>
                <c:pt idx="2781">
                  <c:v>-0.216</c:v>
                </c:pt>
                <c:pt idx="2782">
                  <c:v>-0.216</c:v>
                </c:pt>
                <c:pt idx="2783">
                  <c:v>-0.216</c:v>
                </c:pt>
                <c:pt idx="2784">
                  <c:v>-0.216</c:v>
                </c:pt>
                <c:pt idx="2785">
                  <c:v>-0.216</c:v>
                </c:pt>
                <c:pt idx="2786">
                  <c:v>-0.216</c:v>
                </c:pt>
                <c:pt idx="2787">
                  <c:v>-0.216</c:v>
                </c:pt>
                <c:pt idx="2788">
                  <c:v>-0.216</c:v>
                </c:pt>
                <c:pt idx="2789">
                  <c:v>-0.216</c:v>
                </c:pt>
                <c:pt idx="2790">
                  <c:v>-0.216</c:v>
                </c:pt>
                <c:pt idx="2791">
                  <c:v>-0.216</c:v>
                </c:pt>
                <c:pt idx="2792">
                  <c:v>-0.216</c:v>
                </c:pt>
                <c:pt idx="2793">
                  <c:v>-0.216</c:v>
                </c:pt>
                <c:pt idx="2794">
                  <c:v>-0.216</c:v>
                </c:pt>
                <c:pt idx="2795">
                  <c:v>-0.216</c:v>
                </c:pt>
                <c:pt idx="2796">
                  <c:v>-0.216</c:v>
                </c:pt>
                <c:pt idx="2797">
                  <c:v>-0.216</c:v>
                </c:pt>
                <c:pt idx="2798">
                  <c:v>-0.216</c:v>
                </c:pt>
                <c:pt idx="2799">
                  <c:v>-0.216</c:v>
                </c:pt>
                <c:pt idx="2800">
                  <c:v>-0.216</c:v>
                </c:pt>
                <c:pt idx="2801">
                  <c:v>-0.216</c:v>
                </c:pt>
                <c:pt idx="2802">
                  <c:v>-0.216</c:v>
                </c:pt>
                <c:pt idx="2803">
                  <c:v>-0.216</c:v>
                </c:pt>
                <c:pt idx="2804">
                  <c:v>-0.216</c:v>
                </c:pt>
                <c:pt idx="2805">
                  <c:v>-0.216</c:v>
                </c:pt>
                <c:pt idx="2806">
                  <c:v>-0.216</c:v>
                </c:pt>
                <c:pt idx="2807">
                  <c:v>-0.216</c:v>
                </c:pt>
                <c:pt idx="2808">
                  <c:v>-0.216</c:v>
                </c:pt>
                <c:pt idx="2809">
                  <c:v>-0.216</c:v>
                </c:pt>
                <c:pt idx="2810">
                  <c:v>-0.216</c:v>
                </c:pt>
                <c:pt idx="2811">
                  <c:v>-0.216</c:v>
                </c:pt>
                <c:pt idx="2812">
                  <c:v>-0.216</c:v>
                </c:pt>
                <c:pt idx="2813">
                  <c:v>-0.216</c:v>
                </c:pt>
                <c:pt idx="2814">
                  <c:v>-0.216</c:v>
                </c:pt>
                <c:pt idx="2815">
                  <c:v>-0.216</c:v>
                </c:pt>
                <c:pt idx="2816">
                  <c:v>-0.216</c:v>
                </c:pt>
                <c:pt idx="2817">
                  <c:v>-0.216</c:v>
                </c:pt>
                <c:pt idx="2818">
                  <c:v>-0.216</c:v>
                </c:pt>
                <c:pt idx="2819">
                  <c:v>-0.216</c:v>
                </c:pt>
                <c:pt idx="2820">
                  <c:v>-0.216</c:v>
                </c:pt>
                <c:pt idx="2821">
                  <c:v>-0.216</c:v>
                </c:pt>
                <c:pt idx="2822">
                  <c:v>-0.216</c:v>
                </c:pt>
                <c:pt idx="2823">
                  <c:v>-0.216</c:v>
                </c:pt>
                <c:pt idx="2824">
                  <c:v>-0.216</c:v>
                </c:pt>
                <c:pt idx="2825">
                  <c:v>-0.216</c:v>
                </c:pt>
                <c:pt idx="2826">
                  <c:v>-0.216</c:v>
                </c:pt>
                <c:pt idx="2827">
                  <c:v>-0.216</c:v>
                </c:pt>
                <c:pt idx="2828">
                  <c:v>-0.216</c:v>
                </c:pt>
                <c:pt idx="2829">
                  <c:v>-0.216</c:v>
                </c:pt>
                <c:pt idx="2830">
                  <c:v>-0.216</c:v>
                </c:pt>
                <c:pt idx="2831">
                  <c:v>-0.216</c:v>
                </c:pt>
                <c:pt idx="2832">
                  <c:v>-0.216</c:v>
                </c:pt>
                <c:pt idx="2833">
                  <c:v>-0.216</c:v>
                </c:pt>
                <c:pt idx="2834">
                  <c:v>-0.216</c:v>
                </c:pt>
                <c:pt idx="2835">
                  <c:v>-0.215</c:v>
                </c:pt>
                <c:pt idx="2836">
                  <c:v>-0.215</c:v>
                </c:pt>
                <c:pt idx="2837">
                  <c:v>-0.215</c:v>
                </c:pt>
                <c:pt idx="2838">
                  <c:v>-0.215</c:v>
                </c:pt>
                <c:pt idx="2839">
                  <c:v>-0.215</c:v>
                </c:pt>
                <c:pt idx="2840">
                  <c:v>-0.215</c:v>
                </c:pt>
                <c:pt idx="2841">
                  <c:v>-0.215</c:v>
                </c:pt>
                <c:pt idx="2842">
                  <c:v>-0.215</c:v>
                </c:pt>
                <c:pt idx="2843">
                  <c:v>-0.215</c:v>
                </c:pt>
                <c:pt idx="2844">
                  <c:v>-0.215</c:v>
                </c:pt>
                <c:pt idx="2845">
                  <c:v>-0.215</c:v>
                </c:pt>
                <c:pt idx="2846">
                  <c:v>-0.215</c:v>
                </c:pt>
                <c:pt idx="2847">
                  <c:v>-0.215</c:v>
                </c:pt>
                <c:pt idx="2848">
                  <c:v>-0.215</c:v>
                </c:pt>
                <c:pt idx="2849">
                  <c:v>-0.215</c:v>
                </c:pt>
                <c:pt idx="2850">
                  <c:v>-0.215</c:v>
                </c:pt>
                <c:pt idx="2851">
                  <c:v>-0.215</c:v>
                </c:pt>
                <c:pt idx="2852">
                  <c:v>-0.215</c:v>
                </c:pt>
                <c:pt idx="2853">
                  <c:v>-0.215</c:v>
                </c:pt>
                <c:pt idx="2854">
                  <c:v>-0.215</c:v>
                </c:pt>
                <c:pt idx="2855">
                  <c:v>-0.215</c:v>
                </c:pt>
                <c:pt idx="2856">
                  <c:v>-0.215</c:v>
                </c:pt>
                <c:pt idx="2857">
                  <c:v>-0.215</c:v>
                </c:pt>
                <c:pt idx="2858">
                  <c:v>-0.215</c:v>
                </c:pt>
                <c:pt idx="2859">
                  <c:v>-0.215</c:v>
                </c:pt>
                <c:pt idx="2860">
                  <c:v>-0.215</c:v>
                </c:pt>
                <c:pt idx="2861">
                  <c:v>-0.215</c:v>
                </c:pt>
                <c:pt idx="2862">
                  <c:v>-0.215</c:v>
                </c:pt>
                <c:pt idx="2863">
                  <c:v>-0.215</c:v>
                </c:pt>
                <c:pt idx="2864">
                  <c:v>-0.215</c:v>
                </c:pt>
                <c:pt idx="2865">
                  <c:v>-0.215</c:v>
                </c:pt>
                <c:pt idx="2866">
                  <c:v>-0.215</c:v>
                </c:pt>
                <c:pt idx="2867">
                  <c:v>-0.215</c:v>
                </c:pt>
                <c:pt idx="2868">
                  <c:v>-0.215</c:v>
                </c:pt>
                <c:pt idx="2869">
                  <c:v>-0.215</c:v>
                </c:pt>
                <c:pt idx="2870">
                  <c:v>-0.215</c:v>
                </c:pt>
                <c:pt idx="2871">
                  <c:v>-0.215</c:v>
                </c:pt>
                <c:pt idx="2872">
                  <c:v>-0.215</c:v>
                </c:pt>
                <c:pt idx="2873">
                  <c:v>-0.215</c:v>
                </c:pt>
                <c:pt idx="2874">
                  <c:v>-0.215</c:v>
                </c:pt>
                <c:pt idx="2875">
                  <c:v>-0.215</c:v>
                </c:pt>
                <c:pt idx="2876">
                  <c:v>-0.215</c:v>
                </c:pt>
                <c:pt idx="2877">
                  <c:v>-0.215</c:v>
                </c:pt>
                <c:pt idx="2878">
                  <c:v>-0.215</c:v>
                </c:pt>
                <c:pt idx="2879">
                  <c:v>-0.215</c:v>
                </c:pt>
                <c:pt idx="2880">
                  <c:v>-0.215</c:v>
                </c:pt>
                <c:pt idx="2881">
                  <c:v>-0.215</c:v>
                </c:pt>
                <c:pt idx="2882">
                  <c:v>-0.215</c:v>
                </c:pt>
                <c:pt idx="2883">
                  <c:v>-0.215</c:v>
                </c:pt>
                <c:pt idx="2884">
                  <c:v>-0.215</c:v>
                </c:pt>
                <c:pt idx="2885">
                  <c:v>-0.215</c:v>
                </c:pt>
                <c:pt idx="2886">
                  <c:v>-0.215</c:v>
                </c:pt>
                <c:pt idx="2887">
                  <c:v>-0.215</c:v>
                </c:pt>
                <c:pt idx="2888">
                  <c:v>-0.215</c:v>
                </c:pt>
                <c:pt idx="2889">
                  <c:v>-0.215</c:v>
                </c:pt>
                <c:pt idx="2890">
                  <c:v>-0.215</c:v>
                </c:pt>
                <c:pt idx="2891">
                  <c:v>-0.215</c:v>
                </c:pt>
                <c:pt idx="2892">
                  <c:v>-0.215</c:v>
                </c:pt>
                <c:pt idx="2893">
                  <c:v>-0.215</c:v>
                </c:pt>
                <c:pt idx="2894">
                  <c:v>-0.215</c:v>
                </c:pt>
                <c:pt idx="2895">
                  <c:v>-0.215</c:v>
                </c:pt>
                <c:pt idx="2896">
                  <c:v>-0.215</c:v>
                </c:pt>
                <c:pt idx="2897">
                  <c:v>-0.215</c:v>
                </c:pt>
                <c:pt idx="2898">
                  <c:v>-0.215</c:v>
                </c:pt>
                <c:pt idx="2899">
                  <c:v>-0.215</c:v>
                </c:pt>
                <c:pt idx="2900">
                  <c:v>-0.215</c:v>
                </c:pt>
                <c:pt idx="2901">
                  <c:v>-0.215</c:v>
                </c:pt>
                <c:pt idx="2902">
                  <c:v>-0.215</c:v>
                </c:pt>
                <c:pt idx="2903">
                  <c:v>-0.215</c:v>
                </c:pt>
                <c:pt idx="2904">
                  <c:v>-0.215</c:v>
                </c:pt>
                <c:pt idx="2905">
                  <c:v>-0.215</c:v>
                </c:pt>
                <c:pt idx="2906">
                  <c:v>-0.215</c:v>
                </c:pt>
                <c:pt idx="2907">
                  <c:v>-0.215</c:v>
                </c:pt>
                <c:pt idx="2908">
                  <c:v>-0.215</c:v>
                </c:pt>
                <c:pt idx="2909">
                  <c:v>-0.215</c:v>
                </c:pt>
                <c:pt idx="2910">
                  <c:v>-0.215</c:v>
                </c:pt>
                <c:pt idx="2911">
                  <c:v>-0.215</c:v>
                </c:pt>
                <c:pt idx="2912">
                  <c:v>-0.215</c:v>
                </c:pt>
                <c:pt idx="2913">
                  <c:v>-0.215</c:v>
                </c:pt>
                <c:pt idx="2914">
                  <c:v>-0.215</c:v>
                </c:pt>
                <c:pt idx="2915">
                  <c:v>-0.215</c:v>
                </c:pt>
                <c:pt idx="2916">
                  <c:v>-0.214</c:v>
                </c:pt>
                <c:pt idx="2917">
                  <c:v>-0.214</c:v>
                </c:pt>
                <c:pt idx="2918">
                  <c:v>-0.214</c:v>
                </c:pt>
                <c:pt idx="2919">
                  <c:v>-0.214</c:v>
                </c:pt>
                <c:pt idx="2920">
                  <c:v>-0.214</c:v>
                </c:pt>
                <c:pt idx="2921">
                  <c:v>-0.214</c:v>
                </c:pt>
                <c:pt idx="2922">
                  <c:v>-0.214</c:v>
                </c:pt>
                <c:pt idx="2923">
                  <c:v>-0.214</c:v>
                </c:pt>
                <c:pt idx="2924">
                  <c:v>-0.214</c:v>
                </c:pt>
                <c:pt idx="2925">
                  <c:v>-0.214</c:v>
                </c:pt>
                <c:pt idx="2926">
                  <c:v>-0.214</c:v>
                </c:pt>
                <c:pt idx="2927">
                  <c:v>-0.214</c:v>
                </c:pt>
                <c:pt idx="2928">
                  <c:v>-0.214</c:v>
                </c:pt>
                <c:pt idx="2929">
                  <c:v>-0.214</c:v>
                </c:pt>
                <c:pt idx="2930">
                  <c:v>-0.214</c:v>
                </c:pt>
                <c:pt idx="2931">
                  <c:v>-0.214</c:v>
                </c:pt>
                <c:pt idx="2932">
                  <c:v>-0.214</c:v>
                </c:pt>
                <c:pt idx="2933">
                  <c:v>-0.214</c:v>
                </c:pt>
                <c:pt idx="2934">
                  <c:v>-0.214</c:v>
                </c:pt>
                <c:pt idx="2935">
                  <c:v>-0.214</c:v>
                </c:pt>
                <c:pt idx="2936">
                  <c:v>-0.214</c:v>
                </c:pt>
                <c:pt idx="2937">
                  <c:v>-0.214</c:v>
                </c:pt>
                <c:pt idx="2938">
                  <c:v>-0.214</c:v>
                </c:pt>
                <c:pt idx="2939">
                  <c:v>-0.214</c:v>
                </c:pt>
                <c:pt idx="2940">
                  <c:v>-0.214</c:v>
                </c:pt>
                <c:pt idx="2941">
                  <c:v>-0.214</c:v>
                </c:pt>
                <c:pt idx="2942">
                  <c:v>-0.214</c:v>
                </c:pt>
                <c:pt idx="2943">
                  <c:v>-0.214</c:v>
                </c:pt>
                <c:pt idx="2944">
                  <c:v>-0.214</c:v>
                </c:pt>
                <c:pt idx="2945">
                  <c:v>-0.214</c:v>
                </c:pt>
                <c:pt idx="2946">
                  <c:v>-0.214</c:v>
                </c:pt>
                <c:pt idx="2947">
                  <c:v>-0.214</c:v>
                </c:pt>
                <c:pt idx="2948">
                  <c:v>-0.214</c:v>
                </c:pt>
                <c:pt idx="2949">
                  <c:v>-0.214</c:v>
                </c:pt>
                <c:pt idx="2950">
                  <c:v>-0.214</c:v>
                </c:pt>
                <c:pt idx="2951">
                  <c:v>-0.214</c:v>
                </c:pt>
                <c:pt idx="2952">
                  <c:v>-0.214</c:v>
                </c:pt>
                <c:pt idx="2953">
                  <c:v>-0.214</c:v>
                </c:pt>
                <c:pt idx="2954">
                  <c:v>-0.214</c:v>
                </c:pt>
                <c:pt idx="2955">
                  <c:v>-0.214</c:v>
                </c:pt>
                <c:pt idx="2956">
                  <c:v>-0.214</c:v>
                </c:pt>
                <c:pt idx="2957">
                  <c:v>-0.214</c:v>
                </c:pt>
                <c:pt idx="2958">
                  <c:v>-0.214</c:v>
                </c:pt>
                <c:pt idx="2959">
                  <c:v>-0.214</c:v>
                </c:pt>
                <c:pt idx="2960">
                  <c:v>-0.214</c:v>
                </c:pt>
                <c:pt idx="2961">
                  <c:v>-0.214</c:v>
                </c:pt>
                <c:pt idx="2962">
                  <c:v>-0.214</c:v>
                </c:pt>
                <c:pt idx="2963">
                  <c:v>-0.214</c:v>
                </c:pt>
                <c:pt idx="2964">
                  <c:v>-0.214</c:v>
                </c:pt>
                <c:pt idx="2965">
                  <c:v>-0.214</c:v>
                </c:pt>
                <c:pt idx="2966">
                  <c:v>-0.214</c:v>
                </c:pt>
                <c:pt idx="2967">
                  <c:v>-0.214</c:v>
                </c:pt>
                <c:pt idx="2968">
                  <c:v>-0.214</c:v>
                </c:pt>
                <c:pt idx="2969">
                  <c:v>-0.214</c:v>
                </c:pt>
                <c:pt idx="2970">
                  <c:v>-0.214</c:v>
                </c:pt>
                <c:pt idx="2971">
                  <c:v>-0.214</c:v>
                </c:pt>
                <c:pt idx="2972">
                  <c:v>-0.214</c:v>
                </c:pt>
                <c:pt idx="2973">
                  <c:v>-0.214</c:v>
                </c:pt>
                <c:pt idx="2974">
                  <c:v>-0.214</c:v>
                </c:pt>
                <c:pt idx="2975">
                  <c:v>-0.214</c:v>
                </c:pt>
                <c:pt idx="2976">
                  <c:v>-0.214</c:v>
                </c:pt>
                <c:pt idx="2977">
                  <c:v>-0.214</c:v>
                </c:pt>
                <c:pt idx="2978">
                  <c:v>-0.214</c:v>
                </c:pt>
                <c:pt idx="2979">
                  <c:v>-0.214</c:v>
                </c:pt>
                <c:pt idx="2980">
                  <c:v>-0.214</c:v>
                </c:pt>
                <c:pt idx="2981">
                  <c:v>-0.214</c:v>
                </c:pt>
                <c:pt idx="2982">
                  <c:v>-0.214</c:v>
                </c:pt>
                <c:pt idx="2983">
                  <c:v>-0.214</c:v>
                </c:pt>
                <c:pt idx="2984">
                  <c:v>-0.214</c:v>
                </c:pt>
                <c:pt idx="2985">
                  <c:v>-0.214</c:v>
                </c:pt>
                <c:pt idx="2986">
                  <c:v>-0.214</c:v>
                </c:pt>
                <c:pt idx="2987">
                  <c:v>-0.214</c:v>
                </c:pt>
                <c:pt idx="2988">
                  <c:v>-0.214</c:v>
                </c:pt>
                <c:pt idx="2989">
                  <c:v>-0.214</c:v>
                </c:pt>
                <c:pt idx="2990">
                  <c:v>-0.214</c:v>
                </c:pt>
                <c:pt idx="2991">
                  <c:v>-0.214</c:v>
                </c:pt>
                <c:pt idx="2992">
                  <c:v>-0.214</c:v>
                </c:pt>
                <c:pt idx="2993">
                  <c:v>-0.214</c:v>
                </c:pt>
                <c:pt idx="2994">
                  <c:v>-0.214</c:v>
                </c:pt>
                <c:pt idx="2995">
                  <c:v>-0.214</c:v>
                </c:pt>
                <c:pt idx="2996">
                  <c:v>-0.214</c:v>
                </c:pt>
                <c:pt idx="2997">
                  <c:v>-0.21299999999999999</c:v>
                </c:pt>
                <c:pt idx="2998">
                  <c:v>-0.21299999999999999</c:v>
                </c:pt>
                <c:pt idx="2999">
                  <c:v>-0.21299999999999999</c:v>
                </c:pt>
                <c:pt idx="3000">
                  <c:v>-0.21299999999999999</c:v>
                </c:pt>
                <c:pt idx="3001">
                  <c:v>-0.21299999999999999</c:v>
                </c:pt>
                <c:pt idx="3002">
                  <c:v>-0.21299999999999999</c:v>
                </c:pt>
                <c:pt idx="3003">
                  <c:v>-0.21299999999999999</c:v>
                </c:pt>
                <c:pt idx="3004">
                  <c:v>-0.21299999999999999</c:v>
                </c:pt>
                <c:pt idx="3005">
                  <c:v>-0.21299999999999999</c:v>
                </c:pt>
                <c:pt idx="3006">
                  <c:v>-0.21299999999999999</c:v>
                </c:pt>
                <c:pt idx="3007">
                  <c:v>-0.21299999999999999</c:v>
                </c:pt>
                <c:pt idx="3008">
                  <c:v>-0.21299999999999999</c:v>
                </c:pt>
                <c:pt idx="3009">
                  <c:v>-0.21299999999999999</c:v>
                </c:pt>
                <c:pt idx="3010">
                  <c:v>-0.21299999999999999</c:v>
                </c:pt>
                <c:pt idx="3011">
                  <c:v>-0.21299999999999999</c:v>
                </c:pt>
                <c:pt idx="3012">
                  <c:v>-0.21299999999999999</c:v>
                </c:pt>
                <c:pt idx="3013">
                  <c:v>-0.21299999999999999</c:v>
                </c:pt>
                <c:pt idx="3014">
                  <c:v>-0.21299999999999999</c:v>
                </c:pt>
                <c:pt idx="3015">
                  <c:v>-0.21299999999999999</c:v>
                </c:pt>
                <c:pt idx="3016">
                  <c:v>-0.21299999999999999</c:v>
                </c:pt>
                <c:pt idx="3017">
                  <c:v>-0.21299999999999999</c:v>
                </c:pt>
                <c:pt idx="3018">
                  <c:v>-0.21299999999999999</c:v>
                </c:pt>
                <c:pt idx="3019">
                  <c:v>-0.21299999999999999</c:v>
                </c:pt>
                <c:pt idx="3020">
                  <c:v>-0.21299999999999999</c:v>
                </c:pt>
                <c:pt idx="3021">
                  <c:v>-0.21299999999999999</c:v>
                </c:pt>
                <c:pt idx="3022">
                  <c:v>-0.21299999999999999</c:v>
                </c:pt>
                <c:pt idx="3023">
                  <c:v>-0.21299999999999999</c:v>
                </c:pt>
                <c:pt idx="3024">
                  <c:v>-0.21299999999999999</c:v>
                </c:pt>
                <c:pt idx="3025">
                  <c:v>-0.21299999999999999</c:v>
                </c:pt>
                <c:pt idx="3026">
                  <c:v>-0.21299999999999999</c:v>
                </c:pt>
                <c:pt idx="3027">
                  <c:v>-0.21299999999999999</c:v>
                </c:pt>
                <c:pt idx="3028">
                  <c:v>-0.21299999999999999</c:v>
                </c:pt>
                <c:pt idx="3029">
                  <c:v>-0.21299999999999999</c:v>
                </c:pt>
                <c:pt idx="3030">
                  <c:v>-0.21299999999999999</c:v>
                </c:pt>
                <c:pt idx="3031">
                  <c:v>-0.21299999999999999</c:v>
                </c:pt>
                <c:pt idx="3032">
                  <c:v>-0.21299999999999999</c:v>
                </c:pt>
                <c:pt idx="3033">
                  <c:v>-0.21299999999999999</c:v>
                </c:pt>
                <c:pt idx="3034">
                  <c:v>-0.21299999999999999</c:v>
                </c:pt>
                <c:pt idx="3035">
                  <c:v>-0.21299999999999999</c:v>
                </c:pt>
                <c:pt idx="3036">
                  <c:v>-0.21299999999999999</c:v>
                </c:pt>
                <c:pt idx="3037">
                  <c:v>-0.21299999999999999</c:v>
                </c:pt>
                <c:pt idx="3038">
                  <c:v>-0.21299999999999999</c:v>
                </c:pt>
                <c:pt idx="3039">
                  <c:v>-0.21299999999999999</c:v>
                </c:pt>
                <c:pt idx="3040">
                  <c:v>-0.21299999999999999</c:v>
                </c:pt>
                <c:pt idx="3041">
                  <c:v>-0.21299999999999999</c:v>
                </c:pt>
                <c:pt idx="3042">
                  <c:v>-0.21299999999999999</c:v>
                </c:pt>
                <c:pt idx="3043">
                  <c:v>-0.21299999999999999</c:v>
                </c:pt>
                <c:pt idx="3044">
                  <c:v>-0.21299999999999999</c:v>
                </c:pt>
                <c:pt idx="3045">
                  <c:v>-0.21299999999999999</c:v>
                </c:pt>
                <c:pt idx="3046">
                  <c:v>-0.21299999999999999</c:v>
                </c:pt>
                <c:pt idx="3047">
                  <c:v>-0.21299999999999999</c:v>
                </c:pt>
                <c:pt idx="3048">
                  <c:v>-0.21299999999999999</c:v>
                </c:pt>
                <c:pt idx="3049">
                  <c:v>-0.21299999999999999</c:v>
                </c:pt>
                <c:pt idx="3050">
                  <c:v>-0.21299999999999999</c:v>
                </c:pt>
                <c:pt idx="3051">
                  <c:v>-0.21299999999999999</c:v>
                </c:pt>
                <c:pt idx="3052">
                  <c:v>-0.21299999999999999</c:v>
                </c:pt>
                <c:pt idx="3053">
                  <c:v>-0.21299999999999999</c:v>
                </c:pt>
                <c:pt idx="3054">
                  <c:v>-0.21299999999999999</c:v>
                </c:pt>
                <c:pt idx="3055">
                  <c:v>-0.21299999999999999</c:v>
                </c:pt>
                <c:pt idx="3056">
                  <c:v>-0.21299999999999999</c:v>
                </c:pt>
                <c:pt idx="3057">
                  <c:v>-0.21299999999999999</c:v>
                </c:pt>
                <c:pt idx="3058">
                  <c:v>-0.21299999999999999</c:v>
                </c:pt>
                <c:pt idx="3059">
                  <c:v>-0.21299999999999999</c:v>
                </c:pt>
                <c:pt idx="3060">
                  <c:v>-0.21299999999999999</c:v>
                </c:pt>
                <c:pt idx="3061">
                  <c:v>-0.21299999999999999</c:v>
                </c:pt>
                <c:pt idx="3062">
                  <c:v>-0.21299999999999999</c:v>
                </c:pt>
                <c:pt idx="3063">
                  <c:v>-0.21299999999999999</c:v>
                </c:pt>
                <c:pt idx="3064">
                  <c:v>-0.21299999999999999</c:v>
                </c:pt>
                <c:pt idx="3065">
                  <c:v>-0.21299999999999999</c:v>
                </c:pt>
                <c:pt idx="3066">
                  <c:v>-0.21299999999999999</c:v>
                </c:pt>
                <c:pt idx="3067">
                  <c:v>-0.21299999999999999</c:v>
                </c:pt>
                <c:pt idx="3068">
                  <c:v>-0.21299999999999999</c:v>
                </c:pt>
                <c:pt idx="3069">
                  <c:v>-0.21299999999999999</c:v>
                </c:pt>
                <c:pt idx="3070">
                  <c:v>-0.21299999999999999</c:v>
                </c:pt>
                <c:pt idx="3071">
                  <c:v>-0.21299999999999999</c:v>
                </c:pt>
                <c:pt idx="3072">
                  <c:v>-0.21299999999999999</c:v>
                </c:pt>
                <c:pt idx="3073">
                  <c:v>-0.21299999999999999</c:v>
                </c:pt>
                <c:pt idx="3074">
                  <c:v>-0.21299999999999999</c:v>
                </c:pt>
                <c:pt idx="3075">
                  <c:v>-0.21299999999999999</c:v>
                </c:pt>
                <c:pt idx="3076">
                  <c:v>-0.21299999999999999</c:v>
                </c:pt>
                <c:pt idx="3077">
                  <c:v>-0.21299999999999999</c:v>
                </c:pt>
                <c:pt idx="3078">
                  <c:v>-0.21199999999999999</c:v>
                </c:pt>
                <c:pt idx="3079">
                  <c:v>-0.21199999999999999</c:v>
                </c:pt>
                <c:pt idx="3080">
                  <c:v>-0.21199999999999999</c:v>
                </c:pt>
                <c:pt idx="3081">
                  <c:v>-0.21199999999999999</c:v>
                </c:pt>
                <c:pt idx="3082">
                  <c:v>-0.21199999999999999</c:v>
                </c:pt>
                <c:pt idx="3083">
                  <c:v>-0.21199999999999999</c:v>
                </c:pt>
                <c:pt idx="3084">
                  <c:v>-0.21199999999999999</c:v>
                </c:pt>
                <c:pt idx="3085">
                  <c:v>-0.21199999999999999</c:v>
                </c:pt>
                <c:pt idx="3086">
                  <c:v>-0.21199999999999999</c:v>
                </c:pt>
                <c:pt idx="3087">
                  <c:v>-0.21199999999999999</c:v>
                </c:pt>
                <c:pt idx="3088">
                  <c:v>-0.21199999999999999</c:v>
                </c:pt>
                <c:pt idx="3089">
                  <c:v>-0.21199999999999999</c:v>
                </c:pt>
                <c:pt idx="3090">
                  <c:v>-0.21199999999999999</c:v>
                </c:pt>
                <c:pt idx="3091">
                  <c:v>-0.21199999999999999</c:v>
                </c:pt>
                <c:pt idx="3092">
                  <c:v>-0.21199999999999999</c:v>
                </c:pt>
                <c:pt idx="3093">
                  <c:v>-0.21199999999999999</c:v>
                </c:pt>
                <c:pt idx="3094">
                  <c:v>-0.21199999999999999</c:v>
                </c:pt>
                <c:pt idx="3095">
                  <c:v>-0.21199999999999999</c:v>
                </c:pt>
                <c:pt idx="3096">
                  <c:v>-0.21199999999999999</c:v>
                </c:pt>
                <c:pt idx="3097">
                  <c:v>-0.21199999999999999</c:v>
                </c:pt>
                <c:pt idx="3098">
                  <c:v>-0.21199999999999999</c:v>
                </c:pt>
                <c:pt idx="3099">
                  <c:v>-0.21199999999999999</c:v>
                </c:pt>
                <c:pt idx="3100">
                  <c:v>-0.21199999999999999</c:v>
                </c:pt>
                <c:pt idx="3101">
                  <c:v>-0.21199999999999999</c:v>
                </c:pt>
                <c:pt idx="3102">
                  <c:v>-0.21199999999999999</c:v>
                </c:pt>
                <c:pt idx="3103">
                  <c:v>-0.21199999999999999</c:v>
                </c:pt>
                <c:pt idx="3104">
                  <c:v>-0.21199999999999999</c:v>
                </c:pt>
                <c:pt idx="3105">
                  <c:v>-0.21199999999999999</c:v>
                </c:pt>
                <c:pt idx="3106">
                  <c:v>-0.21199999999999999</c:v>
                </c:pt>
                <c:pt idx="3107">
                  <c:v>-0.21199999999999999</c:v>
                </c:pt>
                <c:pt idx="3108">
                  <c:v>-0.21199999999999999</c:v>
                </c:pt>
                <c:pt idx="3109">
                  <c:v>-0.21199999999999999</c:v>
                </c:pt>
                <c:pt idx="3110">
                  <c:v>-0.21199999999999999</c:v>
                </c:pt>
                <c:pt idx="3111">
                  <c:v>-0.21199999999999999</c:v>
                </c:pt>
                <c:pt idx="3112">
                  <c:v>-0.21199999999999999</c:v>
                </c:pt>
                <c:pt idx="3113">
                  <c:v>-0.21199999999999999</c:v>
                </c:pt>
                <c:pt idx="3114">
                  <c:v>-0.21199999999999999</c:v>
                </c:pt>
                <c:pt idx="3115">
                  <c:v>-0.21199999999999999</c:v>
                </c:pt>
                <c:pt idx="3116">
                  <c:v>-0.21199999999999999</c:v>
                </c:pt>
                <c:pt idx="3117">
                  <c:v>-0.21199999999999999</c:v>
                </c:pt>
                <c:pt idx="3118">
                  <c:v>-0.21199999999999999</c:v>
                </c:pt>
                <c:pt idx="3119">
                  <c:v>-0.21199999999999999</c:v>
                </c:pt>
                <c:pt idx="3120">
                  <c:v>-0.21199999999999999</c:v>
                </c:pt>
                <c:pt idx="3121">
                  <c:v>-0.21199999999999999</c:v>
                </c:pt>
                <c:pt idx="3122">
                  <c:v>-0.21199999999999999</c:v>
                </c:pt>
                <c:pt idx="3123">
                  <c:v>-0.21199999999999999</c:v>
                </c:pt>
                <c:pt idx="3124">
                  <c:v>-0.21199999999999999</c:v>
                </c:pt>
                <c:pt idx="3125">
                  <c:v>-0.21199999999999999</c:v>
                </c:pt>
                <c:pt idx="3126">
                  <c:v>-0.21199999999999999</c:v>
                </c:pt>
                <c:pt idx="3127">
                  <c:v>-0.21199999999999999</c:v>
                </c:pt>
                <c:pt idx="3128">
                  <c:v>-0.21199999999999999</c:v>
                </c:pt>
                <c:pt idx="3129">
                  <c:v>-0.21199999999999999</c:v>
                </c:pt>
                <c:pt idx="3130">
                  <c:v>-0.21199999999999999</c:v>
                </c:pt>
                <c:pt idx="3131">
                  <c:v>-0.21199999999999999</c:v>
                </c:pt>
                <c:pt idx="3132">
                  <c:v>-0.21199999999999999</c:v>
                </c:pt>
                <c:pt idx="3133">
                  <c:v>-0.21199999999999999</c:v>
                </c:pt>
                <c:pt idx="3134">
                  <c:v>-0.21199999999999999</c:v>
                </c:pt>
                <c:pt idx="3135">
                  <c:v>-0.21199999999999999</c:v>
                </c:pt>
                <c:pt idx="3136">
                  <c:v>-0.21199999999999999</c:v>
                </c:pt>
                <c:pt idx="3137">
                  <c:v>-0.21199999999999999</c:v>
                </c:pt>
                <c:pt idx="3138">
                  <c:v>-0.21199999999999999</c:v>
                </c:pt>
                <c:pt idx="3139">
                  <c:v>-0.21199999999999999</c:v>
                </c:pt>
                <c:pt idx="3140">
                  <c:v>-0.21199999999999999</c:v>
                </c:pt>
                <c:pt idx="3141">
                  <c:v>-0.21199999999999999</c:v>
                </c:pt>
                <c:pt idx="3142">
                  <c:v>-0.21199999999999999</c:v>
                </c:pt>
                <c:pt idx="3143">
                  <c:v>-0.21199999999999999</c:v>
                </c:pt>
                <c:pt idx="3144">
                  <c:v>-0.21199999999999999</c:v>
                </c:pt>
                <c:pt idx="3145">
                  <c:v>-0.21199999999999999</c:v>
                </c:pt>
                <c:pt idx="3146">
                  <c:v>-0.21199999999999999</c:v>
                </c:pt>
                <c:pt idx="3147">
                  <c:v>-0.21199999999999999</c:v>
                </c:pt>
                <c:pt idx="3148">
                  <c:v>-0.21199999999999999</c:v>
                </c:pt>
                <c:pt idx="3149">
                  <c:v>-0.21199999999999999</c:v>
                </c:pt>
                <c:pt idx="3150">
                  <c:v>-0.21199999999999999</c:v>
                </c:pt>
                <c:pt idx="3151">
                  <c:v>-0.21199999999999999</c:v>
                </c:pt>
                <c:pt idx="3152">
                  <c:v>-0.21199999999999999</c:v>
                </c:pt>
                <c:pt idx="3153">
                  <c:v>-0.21199999999999999</c:v>
                </c:pt>
                <c:pt idx="3154">
                  <c:v>-0.21199999999999999</c:v>
                </c:pt>
                <c:pt idx="3155">
                  <c:v>-0.21199999999999999</c:v>
                </c:pt>
                <c:pt idx="3156">
                  <c:v>-0.21199999999999999</c:v>
                </c:pt>
                <c:pt idx="3157">
                  <c:v>-0.21199999999999999</c:v>
                </c:pt>
                <c:pt idx="3158">
                  <c:v>-0.21199999999999999</c:v>
                </c:pt>
                <c:pt idx="3159">
                  <c:v>-0.21099999999999999</c:v>
                </c:pt>
                <c:pt idx="3160">
                  <c:v>-0.21099999999999999</c:v>
                </c:pt>
                <c:pt idx="3161">
                  <c:v>-0.21099999999999999</c:v>
                </c:pt>
                <c:pt idx="3162">
                  <c:v>-0.21099999999999999</c:v>
                </c:pt>
                <c:pt idx="3163">
                  <c:v>-0.21099999999999999</c:v>
                </c:pt>
                <c:pt idx="3164">
                  <c:v>-0.21099999999999999</c:v>
                </c:pt>
                <c:pt idx="3165">
                  <c:v>-0.21099999999999999</c:v>
                </c:pt>
                <c:pt idx="3166">
                  <c:v>-0.21099999999999999</c:v>
                </c:pt>
                <c:pt idx="3167">
                  <c:v>-0.21099999999999999</c:v>
                </c:pt>
                <c:pt idx="3168">
                  <c:v>-0.21099999999999999</c:v>
                </c:pt>
                <c:pt idx="3169">
                  <c:v>-0.21099999999999999</c:v>
                </c:pt>
                <c:pt idx="3170">
                  <c:v>-0.21099999999999999</c:v>
                </c:pt>
                <c:pt idx="3171">
                  <c:v>-0.21099999999999999</c:v>
                </c:pt>
                <c:pt idx="3172">
                  <c:v>-0.21099999999999999</c:v>
                </c:pt>
                <c:pt idx="3173">
                  <c:v>-0.21099999999999999</c:v>
                </c:pt>
                <c:pt idx="3174">
                  <c:v>-0.21099999999999999</c:v>
                </c:pt>
                <c:pt idx="3175">
                  <c:v>-0.21099999999999999</c:v>
                </c:pt>
                <c:pt idx="3176">
                  <c:v>-0.21099999999999999</c:v>
                </c:pt>
                <c:pt idx="3177">
                  <c:v>-0.21099999999999999</c:v>
                </c:pt>
                <c:pt idx="3178">
                  <c:v>-0.21099999999999999</c:v>
                </c:pt>
                <c:pt idx="3179">
                  <c:v>-0.21099999999999999</c:v>
                </c:pt>
                <c:pt idx="3180">
                  <c:v>-0.21099999999999999</c:v>
                </c:pt>
                <c:pt idx="3181">
                  <c:v>-0.21099999999999999</c:v>
                </c:pt>
                <c:pt idx="3182">
                  <c:v>-0.21099999999999999</c:v>
                </c:pt>
                <c:pt idx="3183">
                  <c:v>-0.21099999999999999</c:v>
                </c:pt>
                <c:pt idx="3184">
                  <c:v>-0.21099999999999999</c:v>
                </c:pt>
                <c:pt idx="3185">
                  <c:v>-0.21099999999999999</c:v>
                </c:pt>
                <c:pt idx="3186">
                  <c:v>-0.21099999999999999</c:v>
                </c:pt>
                <c:pt idx="3187">
                  <c:v>-0.21099999999999999</c:v>
                </c:pt>
                <c:pt idx="3188">
                  <c:v>-0.21099999999999999</c:v>
                </c:pt>
                <c:pt idx="3189">
                  <c:v>-0.21099999999999999</c:v>
                </c:pt>
                <c:pt idx="3190">
                  <c:v>-0.21099999999999999</c:v>
                </c:pt>
                <c:pt idx="3191">
                  <c:v>-0.21099999999999999</c:v>
                </c:pt>
                <c:pt idx="3192">
                  <c:v>-0.21099999999999999</c:v>
                </c:pt>
                <c:pt idx="3193">
                  <c:v>-0.21099999999999999</c:v>
                </c:pt>
                <c:pt idx="3194">
                  <c:v>-0.21099999999999999</c:v>
                </c:pt>
                <c:pt idx="3195">
                  <c:v>-0.21099999999999999</c:v>
                </c:pt>
                <c:pt idx="3196">
                  <c:v>-0.21099999999999999</c:v>
                </c:pt>
                <c:pt idx="3197">
                  <c:v>-0.21099999999999999</c:v>
                </c:pt>
                <c:pt idx="3198">
                  <c:v>-0.21099999999999999</c:v>
                </c:pt>
                <c:pt idx="3199">
                  <c:v>-0.21099999999999999</c:v>
                </c:pt>
                <c:pt idx="3200">
                  <c:v>-0.21099999999999999</c:v>
                </c:pt>
                <c:pt idx="3201">
                  <c:v>-0.21099999999999999</c:v>
                </c:pt>
                <c:pt idx="3202">
                  <c:v>-0.21099999999999999</c:v>
                </c:pt>
                <c:pt idx="3203">
                  <c:v>-0.21099999999999999</c:v>
                </c:pt>
                <c:pt idx="3204">
                  <c:v>-0.21099999999999999</c:v>
                </c:pt>
                <c:pt idx="3205">
                  <c:v>-0.21099999999999999</c:v>
                </c:pt>
                <c:pt idx="3206">
                  <c:v>-0.21099999999999999</c:v>
                </c:pt>
                <c:pt idx="3207">
                  <c:v>-0.21099999999999999</c:v>
                </c:pt>
                <c:pt idx="3208">
                  <c:v>-0.21099999999999999</c:v>
                </c:pt>
                <c:pt idx="3209">
                  <c:v>-0.21099999999999999</c:v>
                </c:pt>
                <c:pt idx="3210">
                  <c:v>-0.21099999999999999</c:v>
                </c:pt>
                <c:pt idx="3211">
                  <c:v>-0.21099999999999999</c:v>
                </c:pt>
                <c:pt idx="3212">
                  <c:v>-0.21099999999999999</c:v>
                </c:pt>
                <c:pt idx="3213">
                  <c:v>-0.21099999999999999</c:v>
                </c:pt>
                <c:pt idx="3214">
                  <c:v>-0.21099999999999999</c:v>
                </c:pt>
                <c:pt idx="3215">
                  <c:v>-0.21099999999999999</c:v>
                </c:pt>
                <c:pt idx="3216">
                  <c:v>-0.21099999999999999</c:v>
                </c:pt>
                <c:pt idx="3217">
                  <c:v>-0.21099999999999999</c:v>
                </c:pt>
                <c:pt idx="3218">
                  <c:v>-0.21099999999999999</c:v>
                </c:pt>
                <c:pt idx="3219">
                  <c:v>-0.21099999999999999</c:v>
                </c:pt>
                <c:pt idx="3220">
                  <c:v>-0.21099999999999999</c:v>
                </c:pt>
                <c:pt idx="3221">
                  <c:v>-0.21099999999999999</c:v>
                </c:pt>
                <c:pt idx="3222">
                  <c:v>-0.21099999999999999</c:v>
                </c:pt>
                <c:pt idx="3223">
                  <c:v>-0.21099999999999999</c:v>
                </c:pt>
                <c:pt idx="3224">
                  <c:v>-0.21099999999999999</c:v>
                </c:pt>
                <c:pt idx="3225">
                  <c:v>-0.21099999999999999</c:v>
                </c:pt>
                <c:pt idx="3226">
                  <c:v>-0.21099999999999999</c:v>
                </c:pt>
                <c:pt idx="3227">
                  <c:v>-0.21099999999999999</c:v>
                </c:pt>
                <c:pt idx="3228">
                  <c:v>-0.21099999999999999</c:v>
                </c:pt>
                <c:pt idx="3229">
                  <c:v>-0.21099999999999999</c:v>
                </c:pt>
                <c:pt idx="3230">
                  <c:v>-0.21099999999999999</c:v>
                </c:pt>
                <c:pt idx="3231">
                  <c:v>-0.21099999999999999</c:v>
                </c:pt>
                <c:pt idx="3232">
                  <c:v>-0.21099999999999999</c:v>
                </c:pt>
                <c:pt idx="3233">
                  <c:v>-0.21099999999999999</c:v>
                </c:pt>
                <c:pt idx="3234">
                  <c:v>-0.21099999999999999</c:v>
                </c:pt>
                <c:pt idx="3235">
                  <c:v>-0.21099999999999999</c:v>
                </c:pt>
                <c:pt idx="3236">
                  <c:v>-0.21099999999999999</c:v>
                </c:pt>
                <c:pt idx="3237">
                  <c:v>-0.21099999999999999</c:v>
                </c:pt>
                <c:pt idx="3238">
                  <c:v>-0.21099999999999999</c:v>
                </c:pt>
                <c:pt idx="3239">
                  <c:v>-0.21099999999999999</c:v>
                </c:pt>
                <c:pt idx="3240">
                  <c:v>-0.21</c:v>
                </c:pt>
                <c:pt idx="3241">
                  <c:v>-0.21</c:v>
                </c:pt>
                <c:pt idx="3242">
                  <c:v>-0.21</c:v>
                </c:pt>
                <c:pt idx="3243">
                  <c:v>-0.21</c:v>
                </c:pt>
                <c:pt idx="3244">
                  <c:v>-0.21</c:v>
                </c:pt>
                <c:pt idx="3245">
                  <c:v>-0.21</c:v>
                </c:pt>
                <c:pt idx="3246">
                  <c:v>-0.21</c:v>
                </c:pt>
                <c:pt idx="3247">
                  <c:v>-0.21</c:v>
                </c:pt>
                <c:pt idx="3248">
                  <c:v>-0.21</c:v>
                </c:pt>
                <c:pt idx="3249">
                  <c:v>-0.21</c:v>
                </c:pt>
                <c:pt idx="3250">
                  <c:v>-0.21</c:v>
                </c:pt>
                <c:pt idx="3251">
                  <c:v>-0.21</c:v>
                </c:pt>
                <c:pt idx="3252">
                  <c:v>-0.21</c:v>
                </c:pt>
                <c:pt idx="3253">
                  <c:v>-0.21</c:v>
                </c:pt>
                <c:pt idx="3254">
                  <c:v>-0.21</c:v>
                </c:pt>
                <c:pt idx="3255">
                  <c:v>-0.21</c:v>
                </c:pt>
                <c:pt idx="3256">
                  <c:v>-0.21</c:v>
                </c:pt>
                <c:pt idx="3257">
                  <c:v>-0.21</c:v>
                </c:pt>
                <c:pt idx="3258">
                  <c:v>-0.21</c:v>
                </c:pt>
                <c:pt idx="3259">
                  <c:v>-0.21</c:v>
                </c:pt>
                <c:pt idx="3260">
                  <c:v>-0.21</c:v>
                </c:pt>
                <c:pt idx="3261">
                  <c:v>-0.21</c:v>
                </c:pt>
                <c:pt idx="3262">
                  <c:v>-0.21</c:v>
                </c:pt>
                <c:pt idx="3263">
                  <c:v>-0.21</c:v>
                </c:pt>
                <c:pt idx="3264">
                  <c:v>-0.21</c:v>
                </c:pt>
                <c:pt idx="3265">
                  <c:v>-0.21</c:v>
                </c:pt>
                <c:pt idx="3266">
                  <c:v>-0.21</c:v>
                </c:pt>
                <c:pt idx="3267">
                  <c:v>-0.21</c:v>
                </c:pt>
                <c:pt idx="3268">
                  <c:v>-0.21</c:v>
                </c:pt>
                <c:pt idx="3269">
                  <c:v>-0.21</c:v>
                </c:pt>
                <c:pt idx="3270">
                  <c:v>-0.21</c:v>
                </c:pt>
                <c:pt idx="3271">
                  <c:v>-0.21</c:v>
                </c:pt>
                <c:pt idx="3272">
                  <c:v>-0.21</c:v>
                </c:pt>
                <c:pt idx="3273">
                  <c:v>-0.21</c:v>
                </c:pt>
                <c:pt idx="3274">
                  <c:v>-0.21</c:v>
                </c:pt>
                <c:pt idx="3275">
                  <c:v>-0.21</c:v>
                </c:pt>
                <c:pt idx="3276">
                  <c:v>-0.21</c:v>
                </c:pt>
                <c:pt idx="3277">
                  <c:v>-0.21</c:v>
                </c:pt>
                <c:pt idx="3278">
                  <c:v>-0.21</c:v>
                </c:pt>
                <c:pt idx="3279">
                  <c:v>-0.21</c:v>
                </c:pt>
                <c:pt idx="3280">
                  <c:v>-0.21</c:v>
                </c:pt>
                <c:pt idx="3281">
                  <c:v>-0.21</c:v>
                </c:pt>
                <c:pt idx="3282">
                  <c:v>-0.21</c:v>
                </c:pt>
                <c:pt idx="3283">
                  <c:v>-0.21</c:v>
                </c:pt>
                <c:pt idx="3284">
                  <c:v>-0.21</c:v>
                </c:pt>
                <c:pt idx="3285">
                  <c:v>-0.21</c:v>
                </c:pt>
                <c:pt idx="3286">
                  <c:v>-0.21</c:v>
                </c:pt>
                <c:pt idx="3287">
                  <c:v>-0.21</c:v>
                </c:pt>
                <c:pt idx="3288">
                  <c:v>-0.21</c:v>
                </c:pt>
                <c:pt idx="3289">
                  <c:v>-0.21</c:v>
                </c:pt>
                <c:pt idx="3290">
                  <c:v>-0.21</c:v>
                </c:pt>
                <c:pt idx="3291">
                  <c:v>-0.21</c:v>
                </c:pt>
                <c:pt idx="3292">
                  <c:v>-0.21</c:v>
                </c:pt>
                <c:pt idx="3293">
                  <c:v>-0.21</c:v>
                </c:pt>
                <c:pt idx="3294">
                  <c:v>-0.21</c:v>
                </c:pt>
                <c:pt idx="3295">
                  <c:v>-0.21</c:v>
                </c:pt>
                <c:pt idx="3296">
                  <c:v>-0.21</c:v>
                </c:pt>
                <c:pt idx="3297">
                  <c:v>-0.21</c:v>
                </c:pt>
                <c:pt idx="3298">
                  <c:v>-0.21</c:v>
                </c:pt>
                <c:pt idx="3299">
                  <c:v>-0.21</c:v>
                </c:pt>
                <c:pt idx="3300">
                  <c:v>-0.21</c:v>
                </c:pt>
                <c:pt idx="3301">
                  <c:v>-0.21</c:v>
                </c:pt>
                <c:pt idx="3302">
                  <c:v>-0.21</c:v>
                </c:pt>
                <c:pt idx="3303">
                  <c:v>-0.21</c:v>
                </c:pt>
                <c:pt idx="3304">
                  <c:v>-0.21</c:v>
                </c:pt>
                <c:pt idx="3305">
                  <c:v>-0.21</c:v>
                </c:pt>
                <c:pt idx="3306">
                  <c:v>-0.21</c:v>
                </c:pt>
                <c:pt idx="3307">
                  <c:v>-0.21</c:v>
                </c:pt>
                <c:pt idx="3308">
                  <c:v>-0.21</c:v>
                </c:pt>
                <c:pt idx="3309">
                  <c:v>-0.21</c:v>
                </c:pt>
                <c:pt idx="3310">
                  <c:v>-0.21</c:v>
                </c:pt>
                <c:pt idx="3311">
                  <c:v>-0.21</c:v>
                </c:pt>
                <c:pt idx="3312">
                  <c:v>-0.21</c:v>
                </c:pt>
                <c:pt idx="3313">
                  <c:v>-0.21</c:v>
                </c:pt>
                <c:pt idx="3314">
                  <c:v>-0.21</c:v>
                </c:pt>
                <c:pt idx="3315">
                  <c:v>-0.21</c:v>
                </c:pt>
                <c:pt idx="3316">
                  <c:v>-0.21</c:v>
                </c:pt>
                <c:pt idx="3317">
                  <c:v>-0.21</c:v>
                </c:pt>
                <c:pt idx="3318">
                  <c:v>-0.21</c:v>
                </c:pt>
                <c:pt idx="3319">
                  <c:v>-0.21</c:v>
                </c:pt>
                <c:pt idx="3320">
                  <c:v>-0.21</c:v>
                </c:pt>
                <c:pt idx="3321">
                  <c:v>-0.20899999999999999</c:v>
                </c:pt>
                <c:pt idx="3322">
                  <c:v>-0.20899999999999999</c:v>
                </c:pt>
                <c:pt idx="3323">
                  <c:v>-0.20899999999999999</c:v>
                </c:pt>
                <c:pt idx="3324">
                  <c:v>-0.20899999999999999</c:v>
                </c:pt>
                <c:pt idx="3325">
                  <c:v>-0.20899999999999999</c:v>
                </c:pt>
                <c:pt idx="3326">
                  <c:v>-0.20899999999999999</c:v>
                </c:pt>
                <c:pt idx="3327">
                  <c:v>-0.20899999999999999</c:v>
                </c:pt>
                <c:pt idx="3328">
                  <c:v>-0.20899999999999999</c:v>
                </c:pt>
                <c:pt idx="3329">
                  <c:v>-0.20899999999999999</c:v>
                </c:pt>
                <c:pt idx="3330">
                  <c:v>-0.20899999999999999</c:v>
                </c:pt>
                <c:pt idx="3331">
                  <c:v>-0.20899999999999999</c:v>
                </c:pt>
                <c:pt idx="3332">
                  <c:v>-0.20899999999999999</c:v>
                </c:pt>
                <c:pt idx="3333">
                  <c:v>-0.20899999999999999</c:v>
                </c:pt>
                <c:pt idx="3334">
                  <c:v>-0.20899999999999999</c:v>
                </c:pt>
                <c:pt idx="3335">
                  <c:v>-0.20899999999999999</c:v>
                </c:pt>
                <c:pt idx="3336">
                  <c:v>-0.20899999999999999</c:v>
                </c:pt>
                <c:pt idx="3337">
                  <c:v>-0.20899999999999999</c:v>
                </c:pt>
                <c:pt idx="3338">
                  <c:v>-0.20899999999999999</c:v>
                </c:pt>
                <c:pt idx="3339">
                  <c:v>-0.20899999999999999</c:v>
                </c:pt>
                <c:pt idx="3340">
                  <c:v>-0.20899999999999999</c:v>
                </c:pt>
                <c:pt idx="3341">
                  <c:v>-0.20899999999999999</c:v>
                </c:pt>
                <c:pt idx="3342">
                  <c:v>-0.20899999999999999</c:v>
                </c:pt>
                <c:pt idx="3343">
                  <c:v>-0.20899999999999999</c:v>
                </c:pt>
                <c:pt idx="3344">
                  <c:v>-0.20899999999999999</c:v>
                </c:pt>
                <c:pt idx="3345">
                  <c:v>-0.20899999999999999</c:v>
                </c:pt>
                <c:pt idx="3346">
                  <c:v>-0.20899999999999999</c:v>
                </c:pt>
                <c:pt idx="3347">
                  <c:v>-0.20899999999999999</c:v>
                </c:pt>
                <c:pt idx="3348">
                  <c:v>-0.20899999999999999</c:v>
                </c:pt>
                <c:pt idx="3349">
                  <c:v>-0.20899999999999999</c:v>
                </c:pt>
                <c:pt idx="3350">
                  <c:v>-0.20899999999999999</c:v>
                </c:pt>
                <c:pt idx="3351">
                  <c:v>-0.20899999999999999</c:v>
                </c:pt>
                <c:pt idx="3352">
                  <c:v>-0.20899999999999999</c:v>
                </c:pt>
                <c:pt idx="3353">
                  <c:v>-0.20899999999999999</c:v>
                </c:pt>
                <c:pt idx="3354">
                  <c:v>-0.20899999999999999</c:v>
                </c:pt>
                <c:pt idx="3355">
                  <c:v>-0.20899999999999999</c:v>
                </c:pt>
                <c:pt idx="3356">
                  <c:v>-0.20899999999999999</c:v>
                </c:pt>
                <c:pt idx="3357">
                  <c:v>-0.20899999999999999</c:v>
                </c:pt>
                <c:pt idx="3358">
                  <c:v>-0.20899999999999999</c:v>
                </c:pt>
                <c:pt idx="3359">
                  <c:v>-0.20899999999999999</c:v>
                </c:pt>
                <c:pt idx="3360">
                  <c:v>-0.20899999999999999</c:v>
                </c:pt>
                <c:pt idx="3361">
                  <c:v>-0.20899999999999999</c:v>
                </c:pt>
                <c:pt idx="3362">
                  <c:v>-0.20899999999999999</c:v>
                </c:pt>
                <c:pt idx="3363">
                  <c:v>-0.20899999999999999</c:v>
                </c:pt>
                <c:pt idx="3364">
                  <c:v>-0.20899999999999999</c:v>
                </c:pt>
                <c:pt idx="3365">
                  <c:v>-0.20899999999999999</c:v>
                </c:pt>
                <c:pt idx="3366">
                  <c:v>-0.20899999999999999</c:v>
                </c:pt>
                <c:pt idx="3367">
                  <c:v>-0.20899999999999999</c:v>
                </c:pt>
                <c:pt idx="3368">
                  <c:v>-0.20899999999999999</c:v>
                </c:pt>
                <c:pt idx="3369">
                  <c:v>-0.20899999999999999</c:v>
                </c:pt>
                <c:pt idx="3370">
                  <c:v>-0.20899999999999999</c:v>
                </c:pt>
                <c:pt idx="3371">
                  <c:v>-0.20899999999999999</c:v>
                </c:pt>
                <c:pt idx="3372">
                  <c:v>-0.20899999999999999</c:v>
                </c:pt>
                <c:pt idx="3373">
                  <c:v>-0.20899999999999999</c:v>
                </c:pt>
                <c:pt idx="3374">
                  <c:v>-0.20899999999999999</c:v>
                </c:pt>
                <c:pt idx="3375">
                  <c:v>-0.20899999999999999</c:v>
                </c:pt>
                <c:pt idx="3376">
                  <c:v>-0.20899999999999999</c:v>
                </c:pt>
                <c:pt idx="3377">
                  <c:v>-0.20899999999999999</c:v>
                </c:pt>
                <c:pt idx="3378">
                  <c:v>-0.20899999999999999</c:v>
                </c:pt>
                <c:pt idx="3379">
                  <c:v>-0.20899999999999999</c:v>
                </c:pt>
                <c:pt idx="3380">
                  <c:v>-0.20899999999999999</c:v>
                </c:pt>
                <c:pt idx="3381">
                  <c:v>-0.20899999999999999</c:v>
                </c:pt>
                <c:pt idx="3382">
                  <c:v>-0.20899999999999999</c:v>
                </c:pt>
                <c:pt idx="3383">
                  <c:v>-0.20899999999999999</c:v>
                </c:pt>
                <c:pt idx="3384">
                  <c:v>-0.20899999999999999</c:v>
                </c:pt>
                <c:pt idx="3385">
                  <c:v>-0.20899999999999999</c:v>
                </c:pt>
                <c:pt idx="3386">
                  <c:v>-0.20899999999999999</c:v>
                </c:pt>
                <c:pt idx="3387">
                  <c:v>-0.20899999999999999</c:v>
                </c:pt>
                <c:pt idx="3388">
                  <c:v>-0.20899999999999999</c:v>
                </c:pt>
                <c:pt idx="3389">
                  <c:v>-0.20899999999999999</c:v>
                </c:pt>
                <c:pt idx="3390">
                  <c:v>-0.20899999999999999</c:v>
                </c:pt>
                <c:pt idx="3391">
                  <c:v>-0.20899999999999999</c:v>
                </c:pt>
                <c:pt idx="3392">
                  <c:v>-0.20899999999999999</c:v>
                </c:pt>
                <c:pt idx="3393">
                  <c:v>-0.20899999999999999</c:v>
                </c:pt>
                <c:pt idx="3394">
                  <c:v>-0.20899999999999999</c:v>
                </c:pt>
                <c:pt idx="3395">
                  <c:v>-0.20899999999999999</c:v>
                </c:pt>
                <c:pt idx="3396">
                  <c:v>-0.20899999999999999</c:v>
                </c:pt>
                <c:pt idx="3397">
                  <c:v>-0.20899999999999999</c:v>
                </c:pt>
                <c:pt idx="3398">
                  <c:v>-0.20899999999999999</c:v>
                </c:pt>
                <c:pt idx="3399">
                  <c:v>-0.20899999999999999</c:v>
                </c:pt>
                <c:pt idx="3400">
                  <c:v>-0.20899999999999999</c:v>
                </c:pt>
                <c:pt idx="3401">
                  <c:v>-0.20899999999999999</c:v>
                </c:pt>
                <c:pt idx="3402">
                  <c:v>-0.20799999999999999</c:v>
                </c:pt>
                <c:pt idx="3403">
                  <c:v>-0.20799999999999999</c:v>
                </c:pt>
                <c:pt idx="3404">
                  <c:v>-0.20799999999999999</c:v>
                </c:pt>
                <c:pt idx="3405">
                  <c:v>-0.20799999999999999</c:v>
                </c:pt>
                <c:pt idx="3406">
                  <c:v>-0.20799999999999999</c:v>
                </c:pt>
                <c:pt idx="3407">
                  <c:v>-0.20799999999999999</c:v>
                </c:pt>
                <c:pt idx="3408">
                  <c:v>-0.20799999999999999</c:v>
                </c:pt>
                <c:pt idx="3409">
                  <c:v>-0.20799999999999999</c:v>
                </c:pt>
                <c:pt idx="3410">
                  <c:v>-0.20799999999999999</c:v>
                </c:pt>
                <c:pt idx="3411">
                  <c:v>-0.20799999999999999</c:v>
                </c:pt>
                <c:pt idx="3412">
                  <c:v>-0.20799999999999999</c:v>
                </c:pt>
                <c:pt idx="3413">
                  <c:v>-0.20799999999999999</c:v>
                </c:pt>
                <c:pt idx="3414">
                  <c:v>-0.20799999999999999</c:v>
                </c:pt>
                <c:pt idx="3415">
                  <c:v>-0.20799999999999999</c:v>
                </c:pt>
                <c:pt idx="3416">
                  <c:v>-0.20799999999999999</c:v>
                </c:pt>
                <c:pt idx="3417">
                  <c:v>-0.20799999999999999</c:v>
                </c:pt>
                <c:pt idx="3418">
                  <c:v>-0.20799999999999999</c:v>
                </c:pt>
                <c:pt idx="3419">
                  <c:v>-0.20799999999999999</c:v>
                </c:pt>
                <c:pt idx="3420">
                  <c:v>-0.20799999999999999</c:v>
                </c:pt>
                <c:pt idx="3421">
                  <c:v>-0.20799999999999999</c:v>
                </c:pt>
                <c:pt idx="3422">
                  <c:v>-0.20799999999999999</c:v>
                </c:pt>
                <c:pt idx="3423">
                  <c:v>-0.20799999999999999</c:v>
                </c:pt>
                <c:pt idx="3424">
                  <c:v>-0.20799999999999999</c:v>
                </c:pt>
                <c:pt idx="3425">
                  <c:v>-0.20799999999999999</c:v>
                </c:pt>
                <c:pt idx="3426">
                  <c:v>-0.20799999999999999</c:v>
                </c:pt>
                <c:pt idx="3427">
                  <c:v>-0.20799999999999999</c:v>
                </c:pt>
                <c:pt idx="3428">
                  <c:v>-0.20799999999999999</c:v>
                </c:pt>
                <c:pt idx="3429">
                  <c:v>-0.20799999999999999</c:v>
                </c:pt>
                <c:pt idx="3430">
                  <c:v>-0.20799999999999999</c:v>
                </c:pt>
                <c:pt idx="3431">
                  <c:v>-0.20799999999999999</c:v>
                </c:pt>
                <c:pt idx="3432">
                  <c:v>-0.20799999999999999</c:v>
                </c:pt>
                <c:pt idx="3433">
                  <c:v>-0.20799999999999999</c:v>
                </c:pt>
                <c:pt idx="3434">
                  <c:v>-0.20799999999999999</c:v>
                </c:pt>
                <c:pt idx="3435">
                  <c:v>-0.20799999999999999</c:v>
                </c:pt>
                <c:pt idx="3436">
                  <c:v>-0.20799999999999999</c:v>
                </c:pt>
                <c:pt idx="3437">
                  <c:v>-0.20799999999999999</c:v>
                </c:pt>
                <c:pt idx="3438">
                  <c:v>-0.20799999999999999</c:v>
                </c:pt>
                <c:pt idx="3439">
                  <c:v>-0.20799999999999999</c:v>
                </c:pt>
                <c:pt idx="3440">
                  <c:v>-0.20799999999999999</c:v>
                </c:pt>
                <c:pt idx="3441">
                  <c:v>-0.20799999999999999</c:v>
                </c:pt>
                <c:pt idx="3442">
                  <c:v>-0.20799999999999999</c:v>
                </c:pt>
                <c:pt idx="3443">
                  <c:v>-0.20799999999999999</c:v>
                </c:pt>
                <c:pt idx="3444">
                  <c:v>-0.20799999999999999</c:v>
                </c:pt>
                <c:pt idx="3445">
                  <c:v>-0.20799999999999999</c:v>
                </c:pt>
                <c:pt idx="3446">
                  <c:v>-0.20799999999999999</c:v>
                </c:pt>
                <c:pt idx="3447">
                  <c:v>-0.20799999999999999</c:v>
                </c:pt>
                <c:pt idx="3448">
                  <c:v>-0.20799999999999999</c:v>
                </c:pt>
                <c:pt idx="3449">
                  <c:v>-0.20799999999999999</c:v>
                </c:pt>
                <c:pt idx="3450">
                  <c:v>-0.20799999999999999</c:v>
                </c:pt>
                <c:pt idx="3451">
                  <c:v>-0.20799999999999999</c:v>
                </c:pt>
                <c:pt idx="3452">
                  <c:v>-0.20799999999999999</c:v>
                </c:pt>
                <c:pt idx="3453">
                  <c:v>-0.20799999999999999</c:v>
                </c:pt>
                <c:pt idx="3454">
                  <c:v>-0.20799999999999999</c:v>
                </c:pt>
                <c:pt idx="3455">
                  <c:v>-0.20799999999999999</c:v>
                </c:pt>
                <c:pt idx="3456">
                  <c:v>-0.20799999999999999</c:v>
                </c:pt>
                <c:pt idx="3457">
                  <c:v>-0.20799999999999999</c:v>
                </c:pt>
                <c:pt idx="3458">
                  <c:v>-0.20799999999999999</c:v>
                </c:pt>
                <c:pt idx="3459">
                  <c:v>-0.20799999999999999</c:v>
                </c:pt>
                <c:pt idx="3460">
                  <c:v>-0.20799999999999999</c:v>
                </c:pt>
                <c:pt idx="3461">
                  <c:v>-0.20799999999999999</c:v>
                </c:pt>
                <c:pt idx="3462">
                  <c:v>-0.20799999999999999</c:v>
                </c:pt>
                <c:pt idx="3463">
                  <c:v>-0.20799999999999999</c:v>
                </c:pt>
                <c:pt idx="3464">
                  <c:v>-0.20799999999999999</c:v>
                </c:pt>
                <c:pt idx="3465">
                  <c:v>-0.20799999999999999</c:v>
                </c:pt>
                <c:pt idx="3466">
                  <c:v>-0.20799999999999999</c:v>
                </c:pt>
                <c:pt idx="3467">
                  <c:v>-0.20799999999999999</c:v>
                </c:pt>
                <c:pt idx="3468">
                  <c:v>-0.20799999999999999</c:v>
                </c:pt>
                <c:pt idx="3469">
                  <c:v>-0.20799999999999999</c:v>
                </c:pt>
                <c:pt idx="3470">
                  <c:v>-0.20799999999999999</c:v>
                </c:pt>
                <c:pt idx="3471">
                  <c:v>-0.20799999999999999</c:v>
                </c:pt>
                <c:pt idx="3472">
                  <c:v>-0.20799999999999999</c:v>
                </c:pt>
                <c:pt idx="3473">
                  <c:v>-0.20799999999999999</c:v>
                </c:pt>
                <c:pt idx="3474">
                  <c:v>-0.20799999999999999</c:v>
                </c:pt>
                <c:pt idx="3475">
                  <c:v>-0.20799999999999999</c:v>
                </c:pt>
                <c:pt idx="3476">
                  <c:v>-0.20799999999999999</c:v>
                </c:pt>
                <c:pt idx="3477">
                  <c:v>-0.20799999999999999</c:v>
                </c:pt>
                <c:pt idx="3478">
                  <c:v>-0.20799999999999999</c:v>
                </c:pt>
                <c:pt idx="3479">
                  <c:v>-0.20799999999999999</c:v>
                </c:pt>
                <c:pt idx="3480">
                  <c:v>-0.20799999999999999</c:v>
                </c:pt>
                <c:pt idx="3481">
                  <c:v>-0.20799999999999999</c:v>
                </c:pt>
                <c:pt idx="3482">
                  <c:v>-0.20799999999999999</c:v>
                </c:pt>
                <c:pt idx="3483">
                  <c:v>-0.20699999999999999</c:v>
                </c:pt>
                <c:pt idx="3484">
                  <c:v>-0.20699999999999999</c:v>
                </c:pt>
                <c:pt idx="3485">
                  <c:v>-0.20699999999999999</c:v>
                </c:pt>
                <c:pt idx="3486">
                  <c:v>-0.20699999999999999</c:v>
                </c:pt>
                <c:pt idx="3487">
                  <c:v>-0.20699999999999999</c:v>
                </c:pt>
                <c:pt idx="3488">
                  <c:v>-0.20699999999999999</c:v>
                </c:pt>
                <c:pt idx="3489">
                  <c:v>-0.20699999999999999</c:v>
                </c:pt>
                <c:pt idx="3490">
                  <c:v>-0.20699999999999999</c:v>
                </c:pt>
                <c:pt idx="3491">
                  <c:v>-0.20699999999999999</c:v>
                </c:pt>
                <c:pt idx="3492">
                  <c:v>-0.20699999999999999</c:v>
                </c:pt>
                <c:pt idx="3493">
                  <c:v>-0.20699999999999999</c:v>
                </c:pt>
                <c:pt idx="3494">
                  <c:v>-0.20699999999999999</c:v>
                </c:pt>
                <c:pt idx="3495">
                  <c:v>-0.20699999999999999</c:v>
                </c:pt>
                <c:pt idx="3496">
                  <c:v>-0.20699999999999999</c:v>
                </c:pt>
                <c:pt idx="3497">
                  <c:v>-0.20699999999999999</c:v>
                </c:pt>
                <c:pt idx="3498">
                  <c:v>-0.20699999999999999</c:v>
                </c:pt>
                <c:pt idx="3499">
                  <c:v>-0.20699999999999999</c:v>
                </c:pt>
                <c:pt idx="3500">
                  <c:v>-0.20699999999999999</c:v>
                </c:pt>
                <c:pt idx="3501">
                  <c:v>-0.20699999999999999</c:v>
                </c:pt>
                <c:pt idx="3502">
                  <c:v>-0.20699999999999999</c:v>
                </c:pt>
                <c:pt idx="3503">
                  <c:v>-0.20699999999999999</c:v>
                </c:pt>
                <c:pt idx="3504">
                  <c:v>-0.20699999999999999</c:v>
                </c:pt>
                <c:pt idx="3505">
                  <c:v>-0.20699999999999999</c:v>
                </c:pt>
                <c:pt idx="3506">
                  <c:v>-0.20699999999999999</c:v>
                </c:pt>
                <c:pt idx="3507">
                  <c:v>-0.20699999999999999</c:v>
                </c:pt>
                <c:pt idx="3508">
                  <c:v>-0.20699999999999999</c:v>
                </c:pt>
                <c:pt idx="3509">
                  <c:v>-0.20699999999999999</c:v>
                </c:pt>
                <c:pt idx="3510">
                  <c:v>-0.20699999999999999</c:v>
                </c:pt>
                <c:pt idx="3511">
                  <c:v>-0.20699999999999999</c:v>
                </c:pt>
                <c:pt idx="3512">
                  <c:v>-0.20699999999999999</c:v>
                </c:pt>
                <c:pt idx="3513">
                  <c:v>-0.20699999999999999</c:v>
                </c:pt>
                <c:pt idx="3514">
                  <c:v>-0.20699999999999999</c:v>
                </c:pt>
                <c:pt idx="3515">
                  <c:v>-0.20699999999999999</c:v>
                </c:pt>
                <c:pt idx="3516">
                  <c:v>-0.20699999999999999</c:v>
                </c:pt>
                <c:pt idx="3517">
                  <c:v>-0.20699999999999999</c:v>
                </c:pt>
                <c:pt idx="3518">
                  <c:v>-0.20699999999999999</c:v>
                </c:pt>
                <c:pt idx="3519">
                  <c:v>-0.20699999999999999</c:v>
                </c:pt>
                <c:pt idx="3520">
                  <c:v>-0.20699999999999999</c:v>
                </c:pt>
                <c:pt idx="3521">
                  <c:v>-0.20699999999999999</c:v>
                </c:pt>
                <c:pt idx="3522">
                  <c:v>-0.20699999999999999</c:v>
                </c:pt>
                <c:pt idx="3523">
                  <c:v>-0.20699999999999999</c:v>
                </c:pt>
                <c:pt idx="3524">
                  <c:v>-0.20699999999999999</c:v>
                </c:pt>
                <c:pt idx="3525">
                  <c:v>-0.20699999999999999</c:v>
                </c:pt>
                <c:pt idx="3526">
                  <c:v>-0.20699999999999999</c:v>
                </c:pt>
                <c:pt idx="3527">
                  <c:v>-0.20699999999999999</c:v>
                </c:pt>
                <c:pt idx="3528">
                  <c:v>-0.20699999999999999</c:v>
                </c:pt>
                <c:pt idx="3529">
                  <c:v>-0.20699999999999999</c:v>
                </c:pt>
                <c:pt idx="3530">
                  <c:v>-0.20699999999999999</c:v>
                </c:pt>
                <c:pt idx="3531">
                  <c:v>-0.20699999999999999</c:v>
                </c:pt>
                <c:pt idx="3532">
                  <c:v>-0.20699999999999999</c:v>
                </c:pt>
                <c:pt idx="3533">
                  <c:v>-0.20699999999999999</c:v>
                </c:pt>
                <c:pt idx="3534">
                  <c:v>-0.20699999999999999</c:v>
                </c:pt>
                <c:pt idx="3535">
                  <c:v>-0.20699999999999999</c:v>
                </c:pt>
                <c:pt idx="3536">
                  <c:v>-0.20699999999999999</c:v>
                </c:pt>
                <c:pt idx="3537">
                  <c:v>-0.20699999999999999</c:v>
                </c:pt>
                <c:pt idx="3538">
                  <c:v>-0.20699999999999999</c:v>
                </c:pt>
                <c:pt idx="3539">
                  <c:v>-0.20699999999999999</c:v>
                </c:pt>
                <c:pt idx="3540">
                  <c:v>-0.20699999999999999</c:v>
                </c:pt>
                <c:pt idx="3541">
                  <c:v>-0.20699999999999999</c:v>
                </c:pt>
                <c:pt idx="3542">
                  <c:v>-0.20699999999999999</c:v>
                </c:pt>
                <c:pt idx="3543">
                  <c:v>-0.20699999999999999</c:v>
                </c:pt>
                <c:pt idx="3544">
                  <c:v>-0.20699999999999999</c:v>
                </c:pt>
                <c:pt idx="3545">
                  <c:v>-0.20699999999999999</c:v>
                </c:pt>
                <c:pt idx="3546">
                  <c:v>-0.20699999999999999</c:v>
                </c:pt>
                <c:pt idx="3547">
                  <c:v>-0.20699999999999999</c:v>
                </c:pt>
                <c:pt idx="3548">
                  <c:v>-0.20699999999999999</c:v>
                </c:pt>
                <c:pt idx="3549">
                  <c:v>-0.20699999999999999</c:v>
                </c:pt>
                <c:pt idx="3550">
                  <c:v>-0.20699999999999999</c:v>
                </c:pt>
                <c:pt idx="3551">
                  <c:v>-0.20699999999999999</c:v>
                </c:pt>
                <c:pt idx="3552">
                  <c:v>-0.20699999999999999</c:v>
                </c:pt>
                <c:pt idx="3553">
                  <c:v>-0.20699999999999999</c:v>
                </c:pt>
                <c:pt idx="3554">
                  <c:v>-0.20699999999999999</c:v>
                </c:pt>
                <c:pt idx="3555">
                  <c:v>-0.20699999999999999</c:v>
                </c:pt>
                <c:pt idx="3556">
                  <c:v>-0.20699999999999999</c:v>
                </c:pt>
                <c:pt idx="3557">
                  <c:v>-0.20699999999999999</c:v>
                </c:pt>
                <c:pt idx="3558">
                  <c:v>-0.20699999999999999</c:v>
                </c:pt>
                <c:pt idx="3559">
                  <c:v>-0.20699999999999999</c:v>
                </c:pt>
                <c:pt idx="3560">
                  <c:v>-0.20699999999999999</c:v>
                </c:pt>
                <c:pt idx="3561">
                  <c:v>-0.20699999999999999</c:v>
                </c:pt>
                <c:pt idx="3562">
                  <c:v>-0.20699999999999999</c:v>
                </c:pt>
                <c:pt idx="3563">
                  <c:v>-0.20699999999999999</c:v>
                </c:pt>
                <c:pt idx="3564">
                  <c:v>-0.20599999999999999</c:v>
                </c:pt>
                <c:pt idx="3565">
                  <c:v>-0.20599999999999999</c:v>
                </c:pt>
                <c:pt idx="3566">
                  <c:v>-0.20599999999999999</c:v>
                </c:pt>
                <c:pt idx="3567">
                  <c:v>-0.20599999999999999</c:v>
                </c:pt>
                <c:pt idx="3568">
                  <c:v>-0.20599999999999999</c:v>
                </c:pt>
                <c:pt idx="3569">
                  <c:v>-0.20599999999999999</c:v>
                </c:pt>
                <c:pt idx="3570">
                  <c:v>-0.20599999999999999</c:v>
                </c:pt>
                <c:pt idx="3571">
                  <c:v>-0.20599999999999999</c:v>
                </c:pt>
                <c:pt idx="3572">
                  <c:v>-0.20599999999999999</c:v>
                </c:pt>
                <c:pt idx="3573">
                  <c:v>-0.20599999999999999</c:v>
                </c:pt>
                <c:pt idx="3574">
                  <c:v>-0.20599999999999999</c:v>
                </c:pt>
                <c:pt idx="3575">
                  <c:v>-0.20599999999999999</c:v>
                </c:pt>
                <c:pt idx="3576">
                  <c:v>-0.20599999999999999</c:v>
                </c:pt>
                <c:pt idx="3577">
                  <c:v>-0.20599999999999999</c:v>
                </c:pt>
                <c:pt idx="3578">
                  <c:v>-0.20599999999999999</c:v>
                </c:pt>
                <c:pt idx="3579">
                  <c:v>-0.20599999999999999</c:v>
                </c:pt>
                <c:pt idx="3580">
                  <c:v>-0.20599999999999999</c:v>
                </c:pt>
                <c:pt idx="3581">
                  <c:v>-0.20599999999999999</c:v>
                </c:pt>
                <c:pt idx="3582">
                  <c:v>-0.20599999999999999</c:v>
                </c:pt>
                <c:pt idx="3583">
                  <c:v>-0.20599999999999999</c:v>
                </c:pt>
                <c:pt idx="3584">
                  <c:v>-0.20599999999999999</c:v>
                </c:pt>
                <c:pt idx="3585">
                  <c:v>-0.20599999999999999</c:v>
                </c:pt>
                <c:pt idx="3586">
                  <c:v>-0.20599999999999999</c:v>
                </c:pt>
                <c:pt idx="3587">
                  <c:v>-0.20599999999999999</c:v>
                </c:pt>
                <c:pt idx="3588">
                  <c:v>-0.20599999999999999</c:v>
                </c:pt>
                <c:pt idx="3589">
                  <c:v>-0.20599999999999999</c:v>
                </c:pt>
                <c:pt idx="3590">
                  <c:v>-0.20599999999999999</c:v>
                </c:pt>
                <c:pt idx="3591">
                  <c:v>-0.20599999999999999</c:v>
                </c:pt>
                <c:pt idx="3592">
                  <c:v>-0.20599999999999999</c:v>
                </c:pt>
                <c:pt idx="3593">
                  <c:v>-0.20599999999999999</c:v>
                </c:pt>
                <c:pt idx="3594">
                  <c:v>-0.20599999999999999</c:v>
                </c:pt>
                <c:pt idx="3595">
                  <c:v>-0.20599999999999999</c:v>
                </c:pt>
                <c:pt idx="3596">
                  <c:v>-0.20599999999999999</c:v>
                </c:pt>
                <c:pt idx="3597">
                  <c:v>-0.20599999999999999</c:v>
                </c:pt>
                <c:pt idx="3598">
                  <c:v>-0.20599999999999999</c:v>
                </c:pt>
                <c:pt idx="3599">
                  <c:v>-0.20599999999999999</c:v>
                </c:pt>
                <c:pt idx="3600">
                  <c:v>-0.20599999999999999</c:v>
                </c:pt>
                <c:pt idx="3601">
                  <c:v>-0.20599999999999999</c:v>
                </c:pt>
                <c:pt idx="3602">
                  <c:v>-0.20599999999999999</c:v>
                </c:pt>
                <c:pt idx="3603">
                  <c:v>-0.20599999999999999</c:v>
                </c:pt>
                <c:pt idx="3604">
                  <c:v>-0.20599999999999999</c:v>
                </c:pt>
                <c:pt idx="3605">
                  <c:v>-0.20599999999999999</c:v>
                </c:pt>
                <c:pt idx="3606">
                  <c:v>-0.20599999999999999</c:v>
                </c:pt>
                <c:pt idx="3607">
                  <c:v>-0.20599999999999999</c:v>
                </c:pt>
                <c:pt idx="3608">
                  <c:v>-0.20599999999999999</c:v>
                </c:pt>
                <c:pt idx="3609">
                  <c:v>-0.20599999999999999</c:v>
                </c:pt>
                <c:pt idx="3610">
                  <c:v>-0.20599999999999999</c:v>
                </c:pt>
                <c:pt idx="3611">
                  <c:v>-0.20599999999999999</c:v>
                </c:pt>
                <c:pt idx="3612">
                  <c:v>-0.20599999999999999</c:v>
                </c:pt>
                <c:pt idx="3613">
                  <c:v>-0.20599999999999999</c:v>
                </c:pt>
                <c:pt idx="3614">
                  <c:v>-0.20599999999999999</c:v>
                </c:pt>
                <c:pt idx="3615">
                  <c:v>-0.20599999999999999</c:v>
                </c:pt>
                <c:pt idx="3616">
                  <c:v>-0.20599999999999999</c:v>
                </c:pt>
                <c:pt idx="3617">
                  <c:v>-0.20599999999999999</c:v>
                </c:pt>
                <c:pt idx="3618">
                  <c:v>-0.20599999999999999</c:v>
                </c:pt>
                <c:pt idx="3619">
                  <c:v>-0.20599999999999999</c:v>
                </c:pt>
                <c:pt idx="3620">
                  <c:v>-0.20599999999999999</c:v>
                </c:pt>
                <c:pt idx="3621">
                  <c:v>-0.20599999999999999</c:v>
                </c:pt>
                <c:pt idx="3622">
                  <c:v>-0.20599999999999999</c:v>
                </c:pt>
                <c:pt idx="3623">
                  <c:v>-0.20599999999999999</c:v>
                </c:pt>
                <c:pt idx="3624">
                  <c:v>-0.20599999999999999</c:v>
                </c:pt>
                <c:pt idx="3625">
                  <c:v>-0.20599999999999999</c:v>
                </c:pt>
                <c:pt idx="3626">
                  <c:v>-0.20599999999999999</c:v>
                </c:pt>
                <c:pt idx="3627">
                  <c:v>-0.20599999999999999</c:v>
                </c:pt>
                <c:pt idx="3628">
                  <c:v>-0.20599999999999999</c:v>
                </c:pt>
                <c:pt idx="3629">
                  <c:v>-0.20599999999999999</c:v>
                </c:pt>
                <c:pt idx="3630">
                  <c:v>-0.20599999999999999</c:v>
                </c:pt>
                <c:pt idx="3631">
                  <c:v>-0.20599999999999999</c:v>
                </c:pt>
                <c:pt idx="3632">
                  <c:v>-0.20599999999999999</c:v>
                </c:pt>
                <c:pt idx="3633">
                  <c:v>-0.20599999999999999</c:v>
                </c:pt>
                <c:pt idx="3634">
                  <c:v>-0.20599999999999999</c:v>
                </c:pt>
                <c:pt idx="3635">
                  <c:v>-0.20599999999999999</c:v>
                </c:pt>
                <c:pt idx="3636">
                  <c:v>-0.20599999999999999</c:v>
                </c:pt>
                <c:pt idx="3637">
                  <c:v>-0.20599999999999999</c:v>
                </c:pt>
                <c:pt idx="3638">
                  <c:v>-0.20599999999999999</c:v>
                </c:pt>
                <c:pt idx="3639">
                  <c:v>-0.20599999999999999</c:v>
                </c:pt>
                <c:pt idx="3640">
                  <c:v>-0.20599999999999999</c:v>
                </c:pt>
                <c:pt idx="3641">
                  <c:v>-0.20599999999999999</c:v>
                </c:pt>
                <c:pt idx="3642">
                  <c:v>-0.20599999999999999</c:v>
                </c:pt>
                <c:pt idx="3643">
                  <c:v>-0.20599999999999999</c:v>
                </c:pt>
                <c:pt idx="3644">
                  <c:v>-0.20599999999999999</c:v>
                </c:pt>
                <c:pt idx="3645">
                  <c:v>-0.20499999999999999</c:v>
                </c:pt>
                <c:pt idx="3646">
                  <c:v>-0.20499999999999999</c:v>
                </c:pt>
                <c:pt idx="3647">
                  <c:v>-0.20499999999999999</c:v>
                </c:pt>
                <c:pt idx="3648">
                  <c:v>-0.20499999999999999</c:v>
                </c:pt>
                <c:pt idx="3649">
                  <c:v>-0.20499999999999999</c:v>
                </c:pt>
                <c:pt idx="3650">
                  <c:v>-0.20499999999999999</c:v>
                </c:pt>
                <c:pt idx="3651">
                  <c:v>-0.20499999999999999</c:v>
                </c:pt>
                <c:pt idx="3652">
                  <c:v>-0.20499999999999999</c:v>
                </c:pt>
                <c:pt idx="3653">
                  <c:v>-0.20499999999999999</c:v>
                </c:pt>
                <c:pt idx="3654">
                  <c:v>-0.20499999999999999</c:v>
                </c:pt>
                <c:pt idx="3655">
                  <c:v>-0.20499999999999999</c:v>
                </c:pt>
                <c:pt idx="3656">
                  <c:v>-0.20499999999999999</c:v>
                </c:pt>
                <c:pt idx="3657">
                  <c:v>-0.20499999999999999</c:v>
                </c:pt>
                <c:pt idx="3658">
                  <c:v>-0.20499999999999999</c:v>
                </c:pt>
                <c:pt idx="3659">
                  <c:v>-0.20499999999999999</c:v>
                </c:pt>
                <c:pt idx="3660">
                  <c:v>-0.20499999999999999</c:v>
                </c:pt>
                <c:pt idx="3661">
                  <c:v>-0.20499999999999999</c:v>
                </c:pt>
                <c:pt idx="3662">
                  <c:v>-0.20499999999999999</c:v>
                </c:pt>
                <c:pt idx="3663">
                  <c:v>-0.20499999999999999</c:v>
                </c:pt>
                <c:pt idx="3664">
                  <c:v>-0.20499999999999999</c:v>
                </c:pt>
                <c:pt idx="3665">
                  <c:v>-0.20499999999999999</c:v>
                </c:pt>
                <c:pt idx="3666">
                  <c:v>-0.20499999999999999</c:v>
                </c:pt>
                <c:pt idx="3667">
                  <c:v>-0.20499999999999999</c:v>
                </c:pt>
                <c:pt idx="3668">
                  <c:v>-0.20499999999999999</c:v>
                </c:pt>
                <c:pt idx="3669">
                  <c:v>-0.20499999999999999</c:v>
                </c:pt>
                <c:pt idx="3670">
                  <c:v>-0.20499999999999999</c:v>
                </c:pt>
                <c:pt idx="3671">
                  <c:v>-0.20499999999999999</c:v>
                </c:pt>
                <c:pt idx="3672">
                  <c:v>-0.20499999999999999</c:v>
                </c:pt>
                <c:pt idx="3673">
                  <c:v>-0.20499999999999999</c:v>
                </c:pt>
                <c:pt idx="3674">
                  <c:v>-0.20499999999999999</c:v>
                </c:pt>
                <c:pt idx="3675">
                  <c:v>-0.20499999999999999</c:v>
                </c:pt>
                <c:pt idx="3676">
                  <c:v>-0.20499999999999999</c:v>
                </c:pt>
                <c:pt idx="3677">
                  <c:v>-0.20499999999999999</c:v>
                </c:pt>
                <c:pt idx="3678">
                  <c:v>-0.20499999999999999</c:v>
                </c:pt>
                <c:pt idx="3679">
                  <c:v>-0.20499999999999999</c:v>
                </c:pt>
                <c:pt idx="3680">
                  <c:v>-0.20499999999999999</c:v>
                </c:pt>
                <c:pt idx="3681">
                  <c:v>-0.20499999999999999</c:v>
                </c:pt>
                <c:pt idx="3682">
                  <c:v>-0.20499999999999999</c:v>
                </c:pt>
                <c:pt idx="3683">
                  <c:v>-0.20499999999999999</c:v>
                </c:pt>
                <c:pt idx="3684">
                  <c:v>-0.20499999999999999</c:v>
                </c:pt>
                <c:pt idx="3685">
                  <c:v>-0.20499999999999999</c:v>
                </c:pt>
                <c:pt idx="3686">
                  <c:v>-0.20499999999999999</c:v>
                </c:pt>
                <c:pt idx="3687">
                  <c:v>-0.20499999999999999</c:v>
                </c:pt>
                <c:pt idx="3688">
                  <c:v>-0.20499999999999999</c:v>
                </c:pt>
                <c:pt idx="3689">
                  <c:v>-0.20499999999999999</c:v>
                </c:pt>
                <c:pt idx="3690">
                  <c:v>-0.20499999999999999</c:v>
                </c:pt>
                <c:pt idx="3691">
                  <c:v>-0.20499999999999999</c:v>
                </c:pt>
                <c:pt idx="3692">
                  <c:v>-0.20499999999999999</c:v>
                </c:pt>
                <c:pt idx="3693">
                  <c:v>-0.20499999999999999</c:v>
                </c:pt>
                <c:pt idx="3694">
                  <c:v>-0.20499999999999999</c:v>
                </c:pt>
                <c:pt idx="3695">
                  <c:v>-0.20499999999999999</c:v>
                </c:pt>
                <c:pt idx="3696">
                  <c:v>-0.20499999999999999</c:v>
                </c:pt>
                <c:pt idx="3697">
                  <c:v>-0.20499999999999999</c:v>
                </c:pt>
                <c:pt idx="3698">
                  <c:v>-0.20499999999999999</c:v>
                </c:pt>
                <c:pt idx="3699">
                  <c:v>-0.20499999999999999</c:v>
                </c:pt>
                <c:pt idx="3700">
                  <c:v>-0.20499999999999999</c:v>
                </c:pt>
                <c:pt idx="3701">
                  <c:v>-0.20499999999999999</c:v>
                </c:pt>
                <c:pt idx="3702">
                  <c:v>-0.20499999999999999</c:v>
                </c:pt>
                <c:pt idx="3703">
                  <c:v>-0.20499999999999999</c:v>
                </c:pt>
                <c:pt idx="3704">
                  <c:v>-0.20499999999999999</c:v>
                </c:pt>
                <c:pt idx="3705">
                  <c:v>-0.20499999999999999</c:v>
                </c:pt>
                <c:pt idx="3706">
                  <c:v>-0.20499999999999999</c:v>
                </c:pt>
                <c:pt idx="3707">
                  <c:v>-0.20499999999999999</c:v>
                </c:pt>
                <c:pt idx="3708">
                  <c:v>-0.20499999999999999</c:v>
                </c:pt>
                <c:pt idx="3709">
                  <c:v>-0.20499999999999999</c:v>
                </c:pt>
                <c:pt idx="3710">
                  <c:v>-0.20499999999999999</c:v>
                </c:pt>
                <c:pt idx="3711">
                  <c:v>-0.20499999999999999</c:v>
                </c:pt>
                <c:pt idx="3712">
                  <c:v>-0.20499999999999999</c:v>
                </c:pt>
                <c:pt idx="3713">
                  <c:v>-0.20499999999999999</c:v>
                </c:pt>
                <c:pt idx="3714">
                  <c:v>-0.20499999999999999</c:v>
                </c:pt>
                <c:pt idx="3715">
                  <c:v>-0.20499999999999999</c:v>
                </c:pt>
                <c:pt idx="3716">
                  <c:v>-0.20499999999999999</c:v>
                </c:pt>
                <c:pt idx="3717">
                  <c:v>-0.20499999999999999</c:v>
                </c:pt>
                <c:pt idx="3718">
                  <c:v>-0.20499999999999999</c:v>
                </c:pt>
                <c:pt idx="3719">
                  <c:v>-0.20499999999999999</c:v>
                </c:pt>
                <c:pt idx="3720">
                  <c:v>-0.20499999999999999</c:v>
                </c:pt>
                <c:pt idx="3721">
                  <c:v>-0.20499999999999999</c:v>
                </c:pt>
                <c:pt idx="3722">
                  <c:v>-0.20499999999999999</c:v>
                </c:pt>
                <c:pt idx="3723">
                  <c:v>-0.20499999999999999</c:v>
                </c:pt>
                <c:pt idx="3724">
                  <c:v>-0.20499999999999999</c:v>
                </c:pt>
                <c:pt idx="3725">
                  <c:v>-0.20499999999999999</c:v>
                </c:pt>
                <c:pt idx="3726">
                  <c:v>-0.20399999999999999</c:v>
                </c:pt>
                <c:pt idx="3727">
                  <c:v>-0.20399999999999999</c:v>
                </c:pt>
                <c:pt idx="3728">
                  <c:v>-0.20399999999999999</c:v>
                </c:pt>
                <c:pt idx="3729">
                  <c:v>-0.20399999999999999</c:v>
                </c:pt>
                <c:pt idx="3730">
                  <c:v>-0.20399999999999999</c:v>
                </c:pt>
                <c:pt idx="3731">
                  <c:v>-0.20399999999999999</c:v>
                </c:pt>
                <c:pt idx="3732">
                  <c:v>-0.20399999999999999</c:v>
                </c:pt>
                <c:pt idx="3733">
                  <c:v>-0.20399999999999999</c:v>
                </c:pt>
                <c:pt idx="3734">
                  <c:v>-0.20399999999999999</c:v>
                </c:pt>
                <c:pt idx="3735">
                  <c:v>-0.20399999999999999</c:v>
                </c:pt>
                <c:pt idx="3736">
                  <c:v>-0.20399999999999999</c:v>
                </c:pt>
                <c:pt idx="3737">
                  <c:v>-0.20399999999999999</c:v>
                </c:pt>
                <c:pt idx="3738">
                  <c:v>-0.20399999999999999</c:v>
                </c:pt>
                <c:pt idx="3739">
                  <c:v>-0.20399999999999999</c:v>
                </c:pt>
                <c:pt idx="3740">
                  <c:v>-0.20399999999999999</c:v>
                </c:pt>
                <c:pt idx="3741">
                  <c:v>-0.20399999999999999</c:v>
                </c:pt>
                <c:pt idx="3742">
                  <c:v>-0.20399999999999999</c:v>
                </c:pt>
                <c:pt idx="3743">
                  <c:v>-0.20399999999999999</c:v>
                </c:pt>
                <c:pt idx="3744">
                  <c:v>-0.20399999999999999</c:v>
                </c:pt>
                <c:pt idx="3745">
                  <c:v>-0.20399999999999999</c:v>
                </c:pt>
                <c:pt idx="3746">
                  <c:v>-0.20399999999999999</c:v>
                </c:pt>
                <c:pt idx="3747">
                  <c:v>-0.20399999999999999</c:v>
                </c:pt>
                <c:pt idx="3748">
                  <c:v>-0.20399999999999999</c:v>
                </c:pt>
                <c:pt idx="3749">
                  <c:v>-0.20399999999999999</c:v>
                </c:pt>
                <c:pt idx="3750">
                  <c:v>-0.20399999999999999</c:v>
                </c:pt>
                <c:pt idx="3751">
                  <c:v>-0.20399999999999999</c:v>
                </c:pt>
                <c:pt idx="3752">
                  <c:v>-0.20399999999999999</c:v>
                </c:pt>
                <c:pt idx="3753">
                  <c:v>-0.20399999999999999</c:v>
                </c:pt>
                <c:pt idx="3754">
                  <c:v>-0.20399999999999999</c:v>
                </c:pt>
                <c:pt idx="3755">
                  <c:v>-0.20399999999999999</c:v>
                </c:pt>
                <c:pt idx="3756">
                  <c:v>-0.20399999999999999</c:v>
                </c:pt>
                <c:pt idx="3757">
                  <c:v>-0.20399999999999999</c:v>
                </c:pt>
                <c:pt idx="3758">
                  <c:v>-0.20399999999999999</c:v>
                </c:pt>
                <c:pt idx="3759">
                  <c:v>-0.20399999999999999</c:v>
                </c:pt>
                <c:pt idx="3760">
                  <c:v>-0.20399999999999999</c:v>
                </c:pt>
                <c:pt idx="3761">
                  <c:v>-0.20399999999999999</c:v>
                </c:pt>
                <c:pt idx="3762">
                  <c:v>-0.20399999999999999</c:v>
                </c:pt>
                <c:pt idx="3763">
                  <c:v>-0.20399999999999999</c:v>
                </c:pt>
                <c:pt idx="3764">
                  <c:v>-0.20399999999999999</c:v>
                </c:pt>
                <c:pt idx="3765">
                  <c:v>-0.20399999999999999</c:v>
                </c:pt>
                <c:pt idx="3766">
                  <c:v>-0.20399999999999999</c:v>
                </c:pt>
                <c:pt idx="3767">
                  <c:v>-0.20399999999999999</c:v>
                </c:pt>
                <c:pt idx="3768">
                  <c:v>-0.20399999999999999</c:v>
                </c:pt>
                <c:pt idx="3769">
                  <c:v>-0.20399999999999999</c:v>
                </c:pt>
                <c:pt idx="3770">
                  <c:v>-0.20399999999999999</c:v>
                </c:pt>
                <c:pt idx="3771">
                  <c:v>-0.20399999999999999</c:v>
                </c:pt>
                <c:pt idx="3772">
                  <c:v>-0.20399999999999999</c:v>
                </c:pt>
                <c:pt idx="3773">
                  <c:v>-0.20399999999999999</c:v>
                </c:pt>
                <c:pt idx="3774">
                  <c:v>-0.20399999999999999</c:v>
                </c:pt>
                <c:pt idx="3775">
                  <c:v>-0.20399999999999999</c:v>
                </c:pt>
                <c:pt idx="3776">
                  <c:v>-0.20399999999999999</c:v>
                </c:pt>
                <c:pt idx="3777">
                  <c:v>-0.20399999999999999</c:v>
                </c:pt>
                <c:pt idx="3778">
                  <c:v>-0.20399999999999999</c:v>
                </c:pt>
                <c:pt idx="3779">
                  <c:v>-0.20399999999999999</c:v>
                </c:pt>
                <c:pt idx="3780">
                  <c:v>-0.20399999999999999</c:v>
                </c:pt>
                <c:pt idx="3781">
                  <c:v>-0.20399999999999999</c:v>
                </c:pt>
                <c:pt idx="3782">
                  <c:v>-0.20399999999999999</c:v>
                </c:pt>
                <c:pt idx="3783">
                  <c:v>-0.20399999999999999</c:v>
                </c:pt>
                <c:pt idx="3784">
                  <c:v>-0.20399999999999999</c:v>
                </c:pt>
                <c:pt idx="3785">
                  <c:v>-0.20399999999999999</c:v>
                </c:pt>
                <c:pt idx="3786">
                  <c:v>-0.20399999999999999</c:v>
                </c:pt>
                <c:pt idx="3787">
                  <c:v>-0.20399999999999999</c:v>
                </c:pt>
                <c:pt idx="3788">
                  <c:v>-0.20399999999999999</c:v>
                </c:pt>
                <c:pt idx="3789">
                  <c:v>-0.20399999999999999</c:v>
                </c:pt>
                <c:pt idx="3790">
                  <c:v>-0.20399999999999999</c:v>
                </c:pt>
                <c:pt idx="3791">
                  <c:v>-0.20399999999999999</c:v>
                </c:pt>
                <c:pt idx="3792">
                  <c:v>-0.20399999999999999</c:v>
                </c:pt>
                <c:pt idx="3793">
                  <c:v>-0.20399999999999999</c:v>
                </c:pt>
                <c:pt idx="3794">
                  <c:v>-0.20399999999999999</c:v>
                </c:pt>
                <c:pt idx="3795">
                  <c:v>-0.20399999999999999</c:v>
                </c:pt>
                <c:pt idx="3796">
                  <c:v>-0.20399999999999999</c:v>
                </c:pt>
                <c:pt idx="3797">
                  <c:v>-0.20399999999999999</c:v>
                </c:pt>
                <c:pt idx="3798">
                  <c:v>-0.20399999999999999</c:v>
                </c:pt>
                <c:pt idx="3799">
                  <c:v>-0.20399999999999999</c:v>
                </c:pt>
                <c:pt idx="3800">
                  <c:v>-0.20399999999999999</c:v>
                </c:pt>
                <c:pt idx="3801">
                  <c:v>-0.20399999999999999</c:v>
                </c:pt>
                <c:pt idx="3802">
                  <c:v>-0.20399999999999999</c:v>
                </c:pt>
                <c:pt idx="3803">
                  <c:v>-0.20399999999999999</c:v>
                </c:pt>
                <c:pt idx="3804">
                  <c:v>-0.20399999999999999</c:v>
                </c:pt>
                <c:pt idx="3805">
                  <c:v>-0.20399999999999999</c:v>
                </c:pt>
                <c:pt idx="3806">
                  <c:v>-0.20399999999999999</c:v>
                </c:pt>
                <c:pt idx="3807">
                  <c:v>-0.20300000000000001</c:v>
                </c:pt>
                <c:pt idx="3808">
                  <c:v>-0.20300000000000001</c:v>
                </c:pt>
                <c:pt idx="3809">
                  <c:v>-0.20300000000000001</c:v>
                </c:pt>
                <c:pt idx="3810">
                  <c:v>-0.20300000000000001</c:v>
                </c:pt>
                <c:pt idx="3811">
                  <c:v>-0.20300000000000001</c:v>
                </c:pt>
                <c:pt idx="3812">
                  <c:v>-0.20300000000000001</c:v>
                </c:pt>
                <c:pt idx="3813">
                  <c:v>-0.20300000000000001</c:v>
                </c:pt>
                <c:pt idx="3814">
                  <c:v>-0.20300000000000001</c:v>
                </c:pt>
                <c:pt idx="3815">
                  <c:v>-0.20300000000000001</c:v>
                </c:pt>
                <c:pt idx="3816">
                  <c:v>-0.20300000000000001</c:v>
                </c:pt>
                <c:pt idx="3817">
                  <c:v>-0.20300000000000001</c:v>
                </c:pt>
                <c:pt idx="3818">
                  <c:v>-0.20300000000000001</c:v>
                </c:pt>
                <c:pt idx="3819">
                  <c:v>-0.20300000000000001</c:v>
                </c:pt>
                <c:pt idx="3820">
                  <c:v>-0.20300000000000001</c:v>
                </c:pt>
                <c:pt idx="3821">
                  <c:v>-0.20300000000000001</c:v>
                </c:pt>
                <c:pt idx="3822">
                  <c:v>-0.20300000000000001</c:v>
                </c:pt>
                <c:pt idx="3823">
                  <c:v>-0.20300000000000001</c:v>
                </c:pt>
                <c:pt idx="3824">
                  <c:v>-0.20300000000000001</c:v>
                </c:pt>
                <c:pt idx="3825">
                  <c:v>-0.20300000000000001</c:v>
                </c:pt>
                <c:pt idx="3826">
                  <c:v>-0.20300000000000001</c:v>
                </c:pt>
                <c:pt idx="3827">
                  <c:v>-0.20300000000000001</c:v>
                </c:pt>
                <c:pt idx="3828">
                  <c:v>-0.20300000000000001</c:v>
                </c:pt>
                <c:pt idx="3829">
                  <c:v>-0.20300000000000001</c:v>
                </c:pt>
                <c:pt idx="3830">
                  <c:v>-0.20300000000000001</c:v>
                </c:pt>
                <c:pt idx="3831">
                  <c:v>-0.20300000000000001</c:v>
                </c:pt>
                <c:pt idx="3832">
                  <c:v>-0.20300000000000001</c:v>
                </c:pt>
                <c:pt idx="3833">
                  <c:v>-0.20300000000000001</c:v>
                </c:pt>
                <c:pt idx="3834">
                  <c:v>-0.20300000000000001</c:v>
                </c:pt>
                <c:pt idx="3835">
                  <c:v>-0.20300000000000001</c:v>
                </c:pt>
                <c:pt idx="3836">
                  <c:v>-0.20300000000000001</c:v>
                </c:pt>
                <c:pt idx="3837">
                  <c:v>-0.20300000000000001</c:v>
                </c:pt>
                <c:pt idx="3838">
                  <c:v>-0.20300000000000001</c:v>
                </c:pt>
                <c:pt idx="3839">
                  <c:v>-0.20300000000000001</c:v>
                </c:pt>
                <c:pt idx="3840">
                  <c:v>-0.20300000000000001</c:v>
                </c:pt>
                <c:pt idx="3841">
                  <c:v>-0.20300000000000001</c:v>
                </c:pt>
                <c:pt idx="3842">
                  <c:v>-0.20300000000000001</c:v>
                </c:pt>
                <c:pt idx="3843">
                  <c:v>-0.20300000000000001</c:v>
                </c:pt>
                <c:pt idx="3844">
                  <c:v>-0.20300000000000001</c:v>
                </c:pt>
                <c:pt idx="3845">
                  <c:v>-0.20300000000000001</c:v>
                </c:pt>
                <c:pt idx="3846">
                  <c:v>-0.20300000000000001</c:v>
                </c:pt>
                <c:pt idx="3847">
                  <c:v>-0.20300000000000001</c:v>
                </c:pt>
                <c:pt idx="3848">
                  <c:v>-0.20300000000000001</c:v>
                </c:pt>
                <c:pt idx="3849">
                  <c:v>-0.20300000000000001</c:v>
                </c:pt>
                <c:pt idx="3850">
                  <c:v>-0.20300000000000001</c:v>
                </c:pt>
                <c:pt idx="3851">
                  <c:v>-0.20300000000000001</c:v>
                </c:pt>
                <c:pt idx="3852">
                  <c:v>-0.20300000000000001</c:v>
                </c:pt>
                <c:pt idx="3853">
                  <c:v>-0.20300000000000001</c:v>
                </c:pt>
                <c:pt idx="3854">
                  <c:v>-0.20300000000000001</c:v>
                </c:pt>
                <c:pt idx="3855">
                  <c:v>-0.20300000000000001</c:v>
                </c:pt>
                <c:pt idx="3856">
                  <c:v>-0.20300000000000001</c:v>
                </c:pt>
                <c:pt idx="3857">
                  <c:v>-0.20300000000000001</c:v>
                </c:pt>
                <c:pt idx="3858">
                  <c:v>-0.20300000000000001</c:v>
                </c:pt>
                <c:pt idx="3859">
                  <c:v>-0.20300000000000001</c:v>
                </c:pt>
                <c:pt idx="3860">
                  <c:v>-0.20300000000000001</c:v>
                </c:pt>
                <c:pt idx="3861">
                  <c:v>-0.20300000000000001</c:v>
                </c:pt>
                <c:pt idx="3862">
                  <c:v>-0.20300000000000001</c:v>
                </c:pt>
                <c:pt idx="3863">
                  <c:v>-0.20300000000000001</c:v>
                </c:pt>
                <c:pt idx="3864">
                  <c:v>-0.20300000000000001</c:v>
                </c:pt>
                <c:pt idx="3865">
                  <c:v>-0.20300000000000001</c:v>
                </c:pt>
                <c:pt idx="3866">
                  <c:v>-0.20300000000000001</c:v>
                </c:pt>
                <c:pt idx="3867">
                  <c:v>-0.20300000000000001</c:v>
                </c:pt>
                <c:pt idx="3868">
                  <c:v>-0.20300000000000001</c:v>
                </c:pt>
                <c:pt idx="3869">
                  <c:v>-0.20300000000000001</c:v>
                </c:pt>
                <c:pt idx="3870">
                  <c:v>-0.20300000000000001</c:v>
                </c:pt>
                <c:pt idx="3871">
                  <c:v>-0.20300000000000001</c:v>
                </c:pt>
                <c:pt idx="3872">
                  <c:v>-0.20300000000000001</c:v>
                </c:pt>
                <c:pt idx="3873">
                  <c:v>-0.20300000000000001</c:v>
                </c:pt>
                <c:pt idx="3874">
                  <c:v>-0.20300000000000001</c:v>
                </c:pt>
                <c:pt idx="3875">
                  <c:v>-0.20300000000000001</c:v>
                </c:pt>
                <c:pt idx="3876">
                  <c:v>-0.20300000000000001</c:v>
                </c:pt>
                <c:pt idx="3877">
                  <c:v>-0.20300000000000001</c:v>
                </c:pt>
                <c:pt idx="3878">
                  <c:v>-0.20300000000000001</c:v>
                </c:pt>
                <c:pt idx="3879">
                  <c:v>-0.20300000000000001</c:v>
                </c:pt>
                <c:pt idx="3880">
                  <c:v>-0.20300000000000001</c:v>
                </c:pt>
                <c:pt idx="3881">
                  <c:v>-0.20300000000000001</c:v>
                </c:pt>
                <c:pt idx="3882">
                  <c:v>-0.20300000000000001</c:v>
                </c:pt>
                <c:pt idx="3883">
                  <c:v>-0.20300000000000001</c:v>
                </c:pt>
                <c:pt idx="3884">
                  <c:v>-0.20300000000000001</c:v>
                </c:pt>
                <c:pt idx="3885">
                  <c:v>-0.20300000000000001</c:v>
                </c:pt>
                <c:pt idx="3886">
                  <c:v>-0.20300000000000001</c:v>
                </c:pt>
                <c:pt idx="3887">
                  <c:v>-0.20300000000000001</c:v>
                </c:pt>
                <c:pt idx="3888">
                  <c:v>-0.20200000000000001</c:v>
                </c:pt>
                <c:pt idx="3889">
                  <c:v>-0.20200000000000001</c:v>
                </c:pt>
                <c:pt idx="3890">
                  <c:v>-0.20200000000000001</c:v>
                </c:pt>
                <c:pt idx="3891">
                  <c:v>-0.20200000000000001</c:v>
                </c:pt>
                <c:pt idx="3892">
                  <c:v>-0.20200000000000001</c:v>
                </c:pt>
                <c:pt idx="3893">
                  <c:v>-0.20200000000000001</c:v>
                </c:pt>
                <c:pt idx="3894">
                  <c:v>-0.20200000000000001</c:v>
                </c:pt>
                <c:pt idx="3895">
                  <c:v>-0.20200000000000001</c:v>
                </c:pt>
                <c:pt idx="3896">
                  <c:v>-0.20200000000000001</c:v>
                </c:pt>
                <c:pt idx="3897">
                  <c:v>-0.20200000000000001</c:v>
                </c:pt>
                <c:pt idx="3898">
                  <c:v>-0.20200000000000001</c:v>
                </c:pt>
                <c:pt idx="3899">
                  <c:v>-0.20200000000000001</c:v>
                </c:pt>
                <c:pt idx="3900">
                  <c:v>-0.20200000000000001</c:v>
                </c:pt>
                <c:pt idx="3901">
                  <c:v>-0.20200000000000001</c:v>
                </c:pt>
                <c:pt idx="3902">
                  <c:v>-0.20200000000000001</c:v>
                </c:pt>
                <c:pt idx="3903">
                  <c:v>-0.20200000000000001</c:v>
                </c:pt>
                <c:pt idx="3904">
                  <c:v>-0.20200000000000001</c:v>
                </c:pt>
                <c:pt idx="3905">
                  <c:v>-0.20200000000000001</c:v>
                </c:pt>
                <c:pt idx="3906">
                  <c:v>-0.20200000000000001</c:v>
                </c:pt>
                <c:pt idx="3907">
                  <c:v>-0.20200000000000001</c:v>
                </c:pt>
                <c:pt idx="3908">
                  <c:v>-0.20200000000000001</c:v>
                </c:pt>
                <c:pt idx="3909">
                  <c:v>-0.20200000000000001</c:v>
                </c:pt>
                <c:pt idx="3910">
                  <c:v>-0.20200000000000001</c:v>
                </c:pt>
                <c:pt idx="3911">
                  <c:v>-0.20200000000000001</c:v>
                </c:pt>
                <c:pt idx="3912">
                  <c:v>-0.20200000000000001</c:v>
                </c:pt>
                <c:pt idx="3913">
                  <c:v>-0.20200000000000001</c:v>
                </c:pt>
                <c:pt idx="3914">
                  <c:v>-0.20200000000000001</c:v>
                </c:pt>
                <c:pt idx="3915">
                  <c:v>-0.20200000000000001</c:v>
                </c:pt>
                <c:pt idx="3916">
                  <c:v>-0.20200000000000001</c:v>
                </c:pt>
                <c:pt idx="3917">
                  <c:v>-0.20200000000000001</c:v>
                </c:pt>
                <c:pt idx="3918">
                  <c:v>-0.20200000000000001</c:v>
                </c:pt>
                <c:pt idx="3919">
                  <c:v>-0.20200000000000001</c:v>
                </c:pt>
                <c:pt idx="3920">
                  <c:v>-0.20200000000000001</c:v>
                </c:pt>
                <c:pt idx="3921">
                  <c:v>-0.20200000000000001</c:v>
                </c:pt>
                <c:pt idx="3922">
                  <c:v>-0.20200000000000001</c:v>
                </c:pt>
                <c:pt idx="3923">
                  <c:v>-0.20200000000000001</c:v>
                </c:pt>
                <c:pt idx="3924">
                  <c:v>-0.20200000000000001</c:v>
                </c:pt>
                <c:pt idx="3925">
                  <c:v>-0.20200000000000001</c:v>
                </c:pt>
                <c:pt idx="3926">
                  <c:v>-0.20200000000000001</c:v>
                </c:pt>
                <c:pt idx="3927">
                  <c:v>-0.20200000000000001</c:v>
                </c:pt>
                <c:pt idx="3928">
                  <c:v>-0.20200000000000001</c:v>
                </c:pt>
                <c:pt idx="3929">
                  <c:v>-0.20200000000000001</c:v>
                </c:pt>
                <c:pt idx="3930">
                  <c:v>-0.20200000000000001</c:v>
                </c:pt>
                <c:pt idx="3931">
                  <c:v>-0.20200000000000001</c:v>
                </c:pt>
                <c:pt idx="3932">
                  <c:v>-0.20200000000000001</c:v>
                </c:pt>
                <c:pt idx="3933">
                  <c:v>-0.20200000000000001</c:v>
                </c:pt>
                <c:pt idx="3934">
                  <c:v>-0.20200000000000001</c:v>
                </c:pt>
                <c:pt idx="3935">
                  <c:v>-0.20200000000000001</c:v>
                </c:pt>
                <c:pt idx="3936">
                  <c:v>-0.20200000000000001</c:v>
                </c:pt>
                <c:pt idx="3937">
                  <c:v>-0.20200000000000001</c:v>
                </c:pt>
                <c:pt idx="3938">
                  <c:v>-0.20200000000000001</c:v>
                </c:pt>
                <c:pt idx="3939">
                  <c:v>-0.20200000000000001</c:v>
                </c:pt>
                <c:pt idx="3940">
                  <c:v>-0.20200000000000001</c:v>
                </c:pt>
                <c:pt idx="3941">
                  <c:v>-0.20200000000000001</c:v>
                </c:pt>
                <c:pt idx="3942">
                  <c:v>-0.20200000000000001</c:v>
                </c:pt>
                <c:pt idx="3943">
                  <c:v>-0.20200000000000001</c:v>
                </c:pt>
                <c:pt idx="3944">
                  <c:v>-0.20200000000000001</c:v>
                </c:pt>
                <c:pt idx="3945">
                  <c:v>-0.20200000000000001</c:v>
                </c:pt>
                <c:pt idx="3946">
                  <c:v>-0.20200000000000001</c:v>
                </c:pt>
                <c:pt idx="3947">
                  <c:v>-0.20200000000000001</c:v>
                </c:pt>
                <c:pt idx="3948">
                  <c:v>-0.20200000000000001</c:v>
                </c:pt>
                <c:pt idx="3949">
                  <c:v>-0.20200000000000001</c:v>
                </c:pt>
                <c:pt idx="3950">
                  <c:v>-0.20200000000000001</c:v>
                </c:pt>
                <c:pt idx="3951">
                  <c:v>-0.20200000000000001</c:v>
                </c:pt>
                <c:pt idx="3952">
                  <c:v>-0.20200000000000001</c:v>
                </c:pt>
                <c:pt idx="3953">
                  <c:v>-0.20200000000000001</c:v>
                </c:pt>
                <c:pt idx="3954">
                  <c:v>-0.20200000000000001</c:v>
                </c:pt>
                <c:pt idx="3955">
                  <c:v>-0.20200000000000001</c:v>
                </c:pt>
                <c:pt idx="3956">
                  <c:v>-0.20200000000000001</c:v>
                </c:pt>
                <c:pt idx="3957">
                  <c:v>-0.20200000000000001</c:v>
                </c:pt>
                <c:pt idx="3958">
                  <c:v>-0.20200000000000001</c:v>
                </c:pt>
                <c:pt idx="3959">
                  <c:v>-0.20200000000000001</c:v>
                </c:pt>
                <c:pt idx="3960">
                  <c:v>-0.20200000000000001</c:v>
                </c:pt>
                <c:pt idx="3961">
                  <c:v>-0.20200000000000001</c:v>
                </c:pt>
                <c:pt idx="3962">
                  <c:v>-0.20200000000000001</c:v>
                </c:pt>
                <c:pt idx="3963">
                  <c:v>-0.20200000000000001</c:v>
                </c:pt>
                <c:pt idx="3964">
                  <c:v>-0.20200000000000001</c:v>
                </c:pt>
                <c:pt idx="3965">
                  <c:v>-0.20200000000000001</c:v>
                </c:pt>
                <c:pt idx="3966">
                  <c:v>-0.20200000000000001</c:v>
                </c:pt>
                <c:pt idx="3967">
                  <c:v>-0.20200000000000001</c:v>
                </c:pt>
                <c:pt idx="3968">
                  <c:v>-0.20200000000000001</c:v>
                </c:pt>
                <c:pt idx="3969">
                  <c:v>-0.20100000000000001</c:v>
                </c:pt>
                <c:pt idx="3970">
                  <c:v>-0.20100000000000001</c:v>
                </c:pt>
                <c:pt idx="3971">
                  <c:v>-0.20100000000000001</c:v>
                </c:pt>
                <c:pt idx="3972">
                  <c:v>-0.20100000000000001</c:v>
                </c:pt>
                <c:pt idx="3973">
                  <c:v>-0.20100000000000001</c:v>
                </c:pt>
                <c:pt idx="3974">
                  <c:v>-0.20100000000000001</c:v>
                </c:pt>
                <c:pt idx="3975">
                  <c:v>-0.20100000000000001</c:v>
                </c:pt>
                <c:pt idx="3976">
                  <c:v>-0.20100000000000001</c:v>
                </c:pt>
                <c:pt idx="3977">
                  <c:v>-0.20100000000000001</c:v>
                </c:pt>
                <c:pt idx="3978">
                  <c:v>-0.20100000000000001</c:v>
                </c:pt>
                <c:pt idx="3979">
                  <c:v>-0.20100000000000001</c:v>
                </c:pt>
                <c:pt idx="3980">
                  <c:v>-0.20100000000000001</c:v>
                </c:pt>
                <c:pt idx="3981">
                  <c:v>-0.20100000000000001</c:v>
                </c:pt>
                <c:pt idx="3982">
                  <c:v>-0.20100000000000001</c:v>
                </c:pt>
                <c:pt idx="3983">
                  <c:v>-0.20100000000000001</c:v>
                </c:pt>
                <c:pt idx="3984">
                  <c:v>-0.20100000000000001</c:v>
                </c:pt>
                <c:pt idx="3985">
                  <c:v>-0.20100000000000001</c:v>
                </c:pt>
                <c:pt idx="3986">
                  <c:v>-0.20100000000000001</c:v>
                </c:pt>
                <c:pt idx="3987">
                  <c:v>-0.20100000000000001</c:v>
                </c:pt>
                <c:pt idx="3988">
                  <c:v>-0.20100000000000001</c:v>
                </c:pt>
                <c:pt idx="3989">
                  <c:v>-0.20100000000000001</c:v>
                </c:pt>
                <c:pt idx="3990">
                  <c:v>-0.20100000000000001</c:v>
                </c:pt>
                <c:pt idx="3991">
                  <c:v>-0.20100000000000001</c:v>
                </c:pt>
                <c:pt idx="3992">
                  <c:v>-0.20100000000000001</c:v>
                </c:pt>
                <c:pt idx="3993">
                  <c:v>-0.20100000000000001</c:v>
                </c:pt>
                <c:pt idx="3994">
                  <c:v>-0.20100000000000001</c:v>
                </c:pt>
                <c:pt idx="3995">
                  <c:v>-0.20100000000000001</c:v>
                </c:pt>
                <c:pt idx="3996">
                  <c:v>-0.20100000000000001</c:v>
                </c:pt>
                <c:pt idx="3997">
                  <c:v>-0.20100000000000001</c:v>
                </c:pt>
                <c:pt idx="3998">
                  <c:v>-0.20100000000000001</c:v>
                </c:pt>
                <c:pt idx="3999">
                  <c:v>-0.20100000000000001</c:v>
                </c:pt>
                <c:pt idx="4000">
                  <c:v>-0.20100000000000001</c:v>
                </c:pt>
                <c:pt idx="4001">
                  <c:v>-0.20100000000000001</c:v>
                </c:pt>
                <c:pt idx="4002">
                  <c:v>-0.20100000000000001</c:v>
                </c:pt>
                <c:pt idx="4003">
                  <c:v>-0.20100000000000001</c:v>
                </c:pt>
                <c:pt idx="4004">
                  <c:v>-0.20100000000000001</c:v>
                </c:pt>
                <c:pt idx="4005">
                  <c:v>-0.20100000000000001</c:v>
                </c:pt>
                <c:pt idx="4006">
                  <c:v>-0.20100000000000001</c:v>
                </c:pt>
                <c:pt idx="4007">
                  <c:v>-0.20100000000000001</c:v>
                </c:pt>
                <c:pt idx="4008">
                  <c:v>-0.20100000000000001</c:v>
                </c:pt>
                <c:pt idx="4009">
                  <c:v>-0.20100000000000001</c:v>
                </c:pt>
                <c:pt idx="4010">
                  <c:v>-0.20100000000000001</c:v>
                </c:pt>
                <c:pt idx="4011">
                  <c:v>-0.20100000000000001</c:v>
                </c:pt>
                <c:pt idx="4012">
                  <c:v>-0.20100000000000001</c:v>
                </c:pt>
                <c:pt idx="4013">
                  <c:v>-0.20100000000000001</c:v>
                </c:pt>
                <c:pt idx="4014">
                  <c:v>-0.20100000000000001</c:v>
                </c:pt>
                <c:pt idx="4015">
                  <c:v>-0.20100000000000001</c:v>
                </c:pt>
                <c:pt idx="4016">
                  <c:v>-0.20100000000000001</c:v>
                </c:pt>
                <c:pt idx="4017">
                  <c:v>-0.20100000000000001</c:v>
                </c:pt>
                <c:pt idx="4018">
                  <c:v>-0.20100000000000001</c:v>
                </c:pt>
                <c:pt idx="4019">
                  <c:v>-0.20100000000000001</c:v>
                </c:pt>
                <c:pt idx="4020">
                  <c:v>-0.20100000000000001</c:v>
                </c:pt>
                <c:pt idx="4021">
                  <c:v>-0.20100000000000001</c:v>
                </c:pt>
                <c:pt idx="4022">
                  <c:v>-0.20100000000000001</c:v>
                </c:pt>
                <c:pt idx="4023">
                  <c:v>-0.20100000000000001</c:v>
                </c:pt>
                <c:pt idx="4024">
                  <c:v>-0.20100000000000001</c:v>
                </c:pt>
                <c:pt idx="4025">
                  <c:v>-0.20100000000000001</c:v>
                </c:pt>
                <c:pt idx="4026">
                  <c:v>-0.20100000000000001</c:v>
                </c:pt>
                <c:pt idx="4027">
                  <c:v>-0.20100000000000001</c:v>
                </c:pt>
                <c:pt idx="4028">
                  <c:v>-0.20100000000000001</c:v>
                </c:pt>
                <c:pt idx="4029">
                  <c:v>-0.20100000000000001</c:v>
                </c:pt>
                <c:pt idx="4030">
                  <c:v>-0.20100000000000001</c:v>
                </c:pt>
                <c:pt idx="4031">
                  <c:v>-0.20100000000000001</c:v>
                </c:pt>
                <c:pt idx="4032">
                  <c:v>-0.20100000000000001</c:v>
                </c:pt>
                <c:pt idx="4033">
                  <c:v>-0.20100000000000001</c:v>
                </c:pt>
                <c:pt idx="4034">
                  <c:v>-0.20100000000000001</c:v>
                </c:pt>
                <c:pt idx="4035">
                  <c:v>-0.20100000000000001</c:v>
                </c:pt>
                <c:pt idx="4036">
                  <c:v>-0.20100000000000001</c:v>
                </c:pt>
                <c:pt idx="4037">
                  <c:v>-0.20100000000000001</c:v>
                </c:pt>
                <c:pt idx="4038">
                  <c:v>-0.20100000000000001</c:v>
                </c:pt>
                <c:pt idx="4039">
                  <c:v>-0.20100000000000001</c:v>
                </c:pt>
                <c:pt idx="4040">
                  <c:v>-0.20100000000000001</c:v>
                </c:pt>
                <c:pt idx="4041">
                  <c:v>-0.20100000000000001</c:v>
                </c:pt>
                <c:pt idx="4042">
                  <c:v>-0.20100000000000001</c:v>
                </c:pt>
                <c:pt idx="4043">
                  <c:v>-0.20100000000000001</c:v>
                </c:pt>
                <c:pt idx="4044">
                  <c:v>-0.20100000000000001</c:v>
                </c:pt>
                <c:pt idx="4045">
                  <c:v>-0.20100000000000001</c:v>
                </c:pt>
                <c:pt idx="4046">
                  <c:v>-0.20100000000000001</c:v>
                </c:pt>
                <c:pt idx="4047">
                  <c:v>-0.20100000000000001</c:v>
                </c:pt>
                <c:pt idx="4048">
                  <c:v>-0.20100000000000001</c:v>
                </c:pt>
                <c:pt idx="4049">
                  <c:v>-0.20100000000000001</c:v>
                </c:pt>
                <c:pt idx="4050">
                  <c:v>-0.2</c:v>
                </c:pt>
                <c:pt idx="4051">
                  <c:v>-0.2</c:v>
                </c:pt>
                <c:pt idx="4052">
                  <c:v>-0.2</c:v>
                </c:pt>
                <c:pt idx="4053">
                  <c:v>-0.2</c:v>
                </c:pt>
                <c:pt idx="4054">
                  <c:v>-0.2</c:v>
                </c:pt>
                <c:pt idx="4055">
                  <c:v>-0.2</c:v>
                </c:pt>
                <c:pt idx="4056">
                  <c:v>-0.2</c:v>
                </c:pt>
                <c:pt idx="4057">
                  <c:v>-0.2</c:v>
                </c:pt>
                <c:pt idx="4058">
                  <c:v>-0.2</c:v>
                </c:pt>
                <c:pt idx="4059">
                  <c:v>-0.2</c:v>
                </c:pt>
                <c:pt idx="4060">
                  <c:v>-0.2</c:v>
                </c:pt>
                <c:pt idx="4061">
                  <c:v>-0.2</c:v>
                </c:pt>
                <c:pt idx="4062">
                  <c:v>-0.2</c:v>
                </c:pt>
                <c:pt idx="4063">
                  <c:v>-0.2</c:v>
                </c:pt>
                <c:pt idx="4064">
                  <c:v>-0.2</c:v>
                </c:pt>
                <c:pt idx="4065">
                  <c:v>-0.2</c:v>
                </c:pt>
                <c:pt idx="4066">
                  <c:v>-0.2</c:v>
                </c:pt>
                <c:pt idx="4067">
                  <c:v>-0.2</c:v>
                </c:pt>
                <c:pt idx="4068">
                  <c:v>-0.2</c:v>
                </c:pt>
                <c:pt idx="4069">
                  <c:v>-0.2</c:v>
                </c:pt>
                <c:pt idx="4070">
                  <c:v>-0.2</c:v>
                </c:pt>
                <c:pt idx="4071">
                  <c:v>-0.2</c:v>
                </c:pt>
                <c:pt idx="4072">
                  <c:v>-0.2</c:v>
                </c:pt>
                <c:pt idx="4073">
                  <c:v>-0.2</c:v>
                </c:pt>
                <c:pt idx="4074">
                  <c:v>-0.2</c:v>
                </c:pt>
                <c:pt idx="4075">
                  <c:v>-0.2</c:v>
                </c:pt>
                <c:pt idx="4076">
                  <c:v>-0.2</c:v>
                </c:pt>
                <c:pt idx="4077">
                  <c:v>-0.2</c:v>
                </c:pt>
                <c:pt idx="4078">
                  <c:v>-0.2</c:v>
                </c:pt>
                <c:pt idx="4079">
                  <c:v>-0.2</c:v>
                </c:pt>
                <c:pt idx="4080">
                  <c:v>-0.2</c:v>
                </c:pt>
                <c:pt idx="4081">
                  <c:v>-0.2</c:v>
                </c:pt>
                <c:pt idx="4082">
                  <c:v>-0.2</c:v>
                </c:pt>
                <c:pt idx="4083">
                  <c:v>-0.2</c:v>
                </c:pt>
                <c:pt idx="4084">
                  <c:v>-0.2</c:v>
                </c:pt>
                <c:pt idx="4085">
                  <c:v>-0.2</c:v>
                </c:pt>
                <c:pt idx="4086">
                  <c:v>-0.2</c:v>
                </c:pt>
                <c:pt idx="4087">
                  <c:v>-0.2</c:v>
                </c:pt>
                <c:pt idx="4088">
                  <c:v>-0.2</c:v>
                </c:pt>
                <c:pt idx="4089">
                  <c:v>-0.2</c:v>
                </c:pt>
                <c:pt idx="4090">
                  <c:v>-0.2</c:v>
                </c:pt>
                <c:pt idx="4091">
                  <c:v>-0.2</c:v>
                </c:pt>
                <c:pt idx="4092">
                  <c:v>-0.2</c:v>
                </c:pt>
                <c:pt idx="4093">
                  <c:v>-0.2</c:v>
                </c:pt>
                <c:pt idx="4094">
                  <c:v>-0.2</c:v>
                </c:pt>
                <c:pt idx="4095">
                  <c:v>-0.2</c:v>
                </c:pt>
                <c:pt idx="4096">
                  <c:v>-0.2</c:v>
                </c:pt>
                <c:pt idx="4097">
                  <c:v>-0.2</c:v>
                </c:pt>
                <c:pt idx="4098">
                  <c:v>-0.2</c:v>
                </c:pt>
                <c:pt idx="4099">
                  <c:v>-0.2</c:v>
                </c:pt>
                <c:pt idx="4100">
                  <c:v>-0.2</c:v>
                </c:pt>
                <c:pt idx="4101">
                  <c:v>-0.2</c:v>
                </c:pt>
                <c:pt idx="4102">
                  <c:v>-0.2</c:v>
                </c:pt>
                <c:pt idx="4103">
                  <c:v>-0.2</c:v>
                </c:pt>
                <c:pt idx="4104">
                  <c:v>-0.2</c:v>
                </c:pt>
                <c:pt idx="4105">
                  <c:v>-0.2</c:v>
                </c:pt>
                <c:pt idx="4106">
                  <c:v>-0.2</c:v>
                </c:pt>
                <c:pt idx="4107">
                  <c:v>-0.2</c:v>
                </c:pt>
                <c:pt idx="4108">
                  <c:v>-0.2</c:v>
                </c:pt>
                <c:pt idx="4109">
                  <c:v>-0.2</c:v>
                </c:pt>
                <c:pt idx="4110">
                  <c:v>-0.2</c:v>
                </c:pt>
                <c:pt idx="4111">
                  <c:v>-0.2</c:v>
                </c:pt>
                <c:pt idx="4112">
                  <c:v>-0.2</c:v>
                </c:pt>
                <c:pt idx="4113">
                  <c:v>-0.2</c:v>
                </c:pt>
                <c:pt idx="4114">
                  <c:v>-0.2</c:v>
                </c:pt>
                <c:pt idx="4115">
                  <c:v>-0.2</c:v>
                </c:pt>
                <c:pt idx="4116">
                  <c:v>-0.2</c:v>
                </c:pt>
                <c:pt idx="4117">
                  <c:v>-0.2</c:v>
                </c:pt>
                <c:pt idx="4118">
                  <c:v>-0.2</c:v>
                </c:pt>
                <c:pt idx="4119">
                  <c:v>-0.2</c:v>
                </c:pt>
                <c:pt idx="4120">
                  <c:v>-0.2</c:v>
                </c:pt>
                <c:pt idx="4121">
                  <c:v>-0.2</c:v>
                </c:pt>
                <c:pt idx="4122">
                  <c:v>-0.2</c:v>
                </c:pt>
                <c:pt idx="4123">
                  <c:v>-0.2</c:v>
                </c:pt>
                <c:pt idx="4124">
                  <c:v>-0.2</c:v>
                </c:pt>
                <c:pt idx="4125">
                  <c:v>-0.2</c:v>
                </c:pt>
                <c:pt idx="4126">
                  <c:v>-0.2</c:v>
                </c:pt>
                <c:pt idx="4127">
                  <c:v>-0.2</c:v>
                </c:pt>
                <c:pt idx="4128">
                  <c:v>-0.2</c:v>
                </c:pt>
                <c:pt idx="4129">
                  <c:v>-0.2</c:v>
                </c:pt>
                <c:pt idx="4130">
                  <c:v>-0.2</c:v>
                </c:pt>
                <c:pt idx="4131">
                  <c:v>-0.19900000000000001</c:v>
                </c:pt>
                <c:pt idx="4132">
                  <c:v>-0.19900000000000001</c:v>
                </c:pt>
                <c:pt idx="4133">
                  <c:v>-0.19900000000000001</c:v>
                </c:pt>
                <c:pt idx="4134">
                  <c:v>-0.19900000000000001</c:v>
                </c:pt>
                <c:pt idx="4135">
                  <c:v>-0.19900000000000001</c:v>
                </c:pt>
                <c:pt idx="4136">
                  <c:v>-0.19900000000000001</c:v>
                </c:pt>
                <c:pt idx="4137">
                  <c:v>-0.19900000000000001</c:v>
                </c:pt>
                <c:pt idx="4138">
                  <c:v>-0.19900000000000001</c:v>
                </c:pt>
                <c:pt idx="4139">
                  <c:v>-0.19900000000000001</c:v>
                </c:pt>
                <c:pt idx="4140">
                  <c:v>-0.19900000000000001</c:v>
                </c:pt>
                <c:pt idx="4141">
                  <c:v>-0.19900000000000001</c:v>
                </c:pt>
                <c:pt idx="4142">
                  <c:v>-0.19900000000000001</c:v>
                </c:pt>
                <c:pt idx="4143">
                  <c:v>-0.19900000000000001</c:v>
                </c:pt>
                <c:pt idx="4144">
                  <c:v>-0.19900000000000001</c:v>
                </c:pt>
                <c:pt idx="4145">
                  <c:v>-0.19900000000000001</c:v>
                </c:pt>
                <c:pt idx="4146">
                  <c:v>-0.19900000000000001</c:v>
                </c:pt>
                <c:pt idx="4147">
                  <c:v>-0.19900000000000001</c:v>
                </c:pt>
                <c:pt idx="4148">
                  <c:v>-0.19900000000000001</c:v>
                </c:pt>
                <c:pt idx="4149">
                  <c:v>-0.19900000000000001</c:v>
                </c:pt>
                <c:pt idx="4150">
                  <c:v>-0.19900000000000001</c:v>
                </c:pt>
                <c:pt idx="4151">
                  <c:v>-0.19900000000000001</c:v>
                </c:pt>
                <c:pt idx="4152">
                  <c:v>-0.19900000000000001</c:v>
                </c:pt>
                <c:pt idx="4153">
                  <c:v>-0.19900000000000001</c:v>
                </c:pt>
                <c:pt idx="4154">
                  <c:v>-0.19900000000000001</c:v>
                </c:pt>
                <c:pt idx="4155">
                  <c:v>-0.19900000000000001</c:v>
                </c:pt>
                <c:pt idx="4156">
                  <c:v>-0.19900000000000001</c:v>
                </c:pt>
                <c:pt idx="4157">
                  <c:v>-0.19900000000000001</c:v>
                </c:pt>
                <c:pt idx="4158">
                  <c:v>-0.19900000000000001</c:v>
                </c:pt>
                <c:pt idx="4159">
                  <c:v>-0.19900000000000001</c:v>
                </c:pt>
                <c:pt idx="4160">
                  <c:v>-0.19900000000000001</c:v>
                </c:pt>
                <c:pt idx="4161">
                  <c:v>-0.19900000000000001</c:v>
                </c:pt>
                <c:pt idx="4162">
                  <c:v>-0.19900000000000001</c:v>
                </c:pt>
                <c:pt idx="4163">
                  <c:v>-0.19900000000000001</c:v>
                </c:pt>
                <c:pt idx="4164">
                  <c:v>-0.19900000000000001</c:v>
                </c:pt>
                <c:pt idx="4165">
                  <c:v>-0.19900000000000001</c:v>
                </c:pt>
                <c:pt idx="4166">
                  <c:v>-0.19900000000000001</c:v>
                </c:pt>
                <c:pt idx="4167">
                  <c:v>-0.19900000000000001</c:v>
                </c:pt>
                <c:pt idx="4168">
                  <c:v>-0.19900000000000001</c:v>
                </c:pt>
                <c:pt idx="4169">
                  <c:v>-0.19900000000000001</c:v>
                </c:pt>
                <c:pt idx="4170">
                  <c:v>-0.19900000000000001</c:v>
                </c:pt>
                <c:pt idx="4171">
                  <c:v>-0.19900000000000001</c:v>
                </c:pt>
                <c:pt idx="4172">
                  <c:v>-0.19900000000000001</c:v>
                </c:pt>
                <c:pt idx="4173">
                  <c:v>-0.19900000000000001</c:v>
                </c:pt>
                <c:pt idx="4174">
                  <c:v>-0.19900000000000001</c:v>
                </c:pt>
                <c:pt idx="4175">
                  <c:v>-0.19900000000000001</c:v>
                </c:pt>
                <c:pt idx="4176">
                  <c:v>-0.19900000000000001</c:v>
                </c:pt>
                <c:pt idx="4177">
                  <c:v>-0.19900000000000001</c:v>
                </c:pt>
                <c:pt idx="4178">
                  <c:v>-0.19900000000000001</c:v>
                </c:pt>
                <c:pt idx="4179">
                  <c:v>-0.19900000000000001</c:v>
                </c:pt>
                <c:pt idx="4180">
                  <c:v>-0.19900000000000001</c:v>
                </c:pt>
                <c:pt idx="4181">
                  <c:v>-0.19900000000000001</c:v>
                </c:pt>
                <c:pt idx="4182">
                  <c:v>-0.19900000000000001</c:v>
                </c:pt>
                <c:pt idx="4183">
                  <c:v>-0.19900000000000001</c:v>
                </c:pt>
                <c:pt idx="4184">
                  <c:v>-0.19900000000000001</c:v>
                </c:pt>
                <c:pt idx="4185">
                  <c:v>-0.19900000000000001</c:v>
                </c:pt>
                <c:pt idx="4186">
                  <c:v>-0.19900000000000001</c:v>
                </c:pt>
                <c:pt idx="4187">
                  <c:v>-0.19900000000000001</c:v>
                </c:pt>
                <c:pt idx="4188">
                  <c:v>-0.19900000000000001</c:v>
                </c:pt>
                <c:pt idx="4189">
                  <c:v>-0.19900000000000001</c:v>
                </c:pt>
                <c:pt idx="4190">
                  <c:v>-0.19900000000000001</c:v>
                </c:pt>
                <c:pt idx="4191">
                  <c:v>-0.19900000000000001</c:v>
                </c:pt>
                <c:pt idx="4192">
                  <c:v>-0.19900000000000001</c:v>
                </c:pt>
                <c:pt idx="4193">
                  <c:v>-0.19900000000000001</c:v>
                </c:pt>
                <c:pt idx="4194">
                  <c:v>-0.19900000000000001</c:v>
                </c:pt>
                <c:pt idx="4195">
                  <c:v>-0.19900000000000001</c:v>
                </c:pt>
                <c:pt idx="4196">
                  <c:v>-0.19900000000000001</c:v>
                </c:pt>
                <c:pt idx="4197">
                  <c:v>-0.19900000000000001</c:v>
                </c:pt>
                <c:pt idx="4198">
                  <c:v>-0.19900000000000001</c:v>
                </c:pt>
                <c:pt idx="4199">
                  <c:v>-0.19900000000000001</c:v>
                </c:pt>
                <c:pt idx="4200">
                  <c:v>-0.19900000000000001</c:v>
                </c:pt>
                <c:pt idx="4201">
                  <c:v>-0.19900000000000001</c:v>
                </c:pt>
                <c:pt idx="4202">
                  <c:v>-0.19900000000000001</c:v>
                </c:pt>
                <c:pt idx="4203">
                  <c:v>-0.19900000000000001</c:v>
                </c:pt>
                <c:pt idx="4204">
                  <c:v>-0.19900000000000001</c:v>
                </c:pt>
                <c:pt idx="4205">
                  <c:v>-0.19900000000000001</c:v>
                </c:pt>
                <c:pt idx="4206">
                  <c:v>-0.19900000000000001</c:v>
                </c:pt>
                <c:pt idx="4207">
                  <c:v>-0.19900000000000001</c:v>
                </c:pt>
                <c:pt idx="4208">
                  <c:v>-0.19900000000000001</c:v>
                </c:pt>
                <c:pt idx="4209">
                  <c:v>-0.19900000000000001</c:v>
                </c:pt>
                <c:pt idx="4210">
                  <c:v>-0.19900000000000001</c:v>
                </c:pt>
                <c:pt idx="4211">
                  <c:v>-0.19900000000000001</c:v>
                </c:pt>
                <c:pt idx="4212">
                  <c:v>-0.19800000000000001</c:v>
                </c:pt>
                <c:pt idx="4213">
                  <c:v>-0.19800000000000001</c:v>
                </c:pt>
                <c:pt idx="4214">
                  <c:v>-0.19800000000000001</c:v>
                </c:pt>
                <c:pt idx="4215">
                  <c:v>-0.19800000000000001</c:v>
                </c:pt>
                <c:pt idx="4216">
                  <c:v>-0.19800000000000001</c:v>
                </c:pt>
                <c:pt idx="4217">
                  <c:v>-0.19800000000000001</c:v>
                </c:pt>
                <c:pt idx="4218">
                  <c:v>-0.19800000000000001</c:v>
                </c:pt>
                <c:pt idx="4219">
                  <c:v>-0.19800000000000001</c:v>
                </c:pt>
                <c:pt idx="4220">
                  <c:v>-0.19800000000000001</c:v>
                </c:pt>
                <c:pt idx="4221">
                  <c:v>-0.19800000000000001</c:v>
                </c:pt>
                <c:pt idx="4222">
                  <c:v>-0.19800000000000001</c:v>
                </c:pt>
                <c:pt idx="4223">
                  <c:v>-0.19800000000000001</c:v>
                </c:pt>
                <c:pt idx="4224">
                  <c:v>-0.19800000000000001</c:v>
                </c:pt>
                <c:pt idx="4225">
                  <c:v>-0.19800000000000001</c:v>
                </c:pt>
                <c:pt idx="4226">
                  <c:v>-0.19800000000000001</c:v>
                </c:pt>
                <c:pt idx="4227">
                  <c:v>-0.19800000000000001</c:v>
                </c:pt>
                <c:pt idx="4228">
                  <c:v>-0.19800000000000001</c:v>
                </c:pt>
                <c:pt idx="4229">
                  <c:v>-0.19800000000000001</c:v>
                </c:pt>
                <c:pt idx="4230">
                  <c:v>-0.19800000000000001</c:v>
                </c:pt>
                <c:pt idx="4231">
                  <c:v>-0.19800000000000001</c:v>
                </c:pt>
                <c:pt idx="4232">
                  <c:v>-0.19800000000000001</c:v>
                </c:pt>
                <c:pt idx="4233">
                  <c:v>-0.19800000000000001</c:v>
                </c:pt>
                <c:pt idx="4234">
                  <c:v>-0.19800000000000001</c:v>
                </c:pt>
                <c:pt idx="4235">
                  <c:v>-0.19800000000000001</c:v>
                </c:pt>
                <c:pt idx="4236">
                  <c:v>-0.19800000000000001</c:v>
                </c:pt>
                <c:pt idx="4237">
                  <c:v>-0.19800000000000001</c:v>
                </c:pt>
                <c:pt idx="4238">
                  <c:v>-0.19800000000000001</c:v>
                </c:pt>
                <c:pt idx="4239">
                  <c:v>-0.19800000000000001</c:v>
                </c:pt>
                <c:pt idx="4240">
                  <c:v>-0.19800000000000001</c:v>
                </c:pt>
                <c:pt idx="4241">
                  <c:v>-0.19800000000000001</c:v>
                </c:pt>
                <c:pt idx="4242">
                  <c:v>-0.19800000000000001</c:v>
                </c:pt>
                <c:pt idx="4243">
                  <c:v>-0.19800000000000001</c:v>
                </c:pt>
                <c:pt idx="4244">
                  <c:v>-0.19800000000000001</c:v>
                </c:pt>
                <c:pt idx="4245">
                  <c:v>-0.19800000000000001</c:v>
                </c:pt>
                <c:pt idx="4246">
                  <c:v>-0.19800000000000001</c:v>
                </c:pt>
                <c:pt idx="4247">
                  <c:v>-0.19800000000000001</c:v>
                </c:pt>
                <c:pt idx="4248">
                  <c:v>-0.19800000000000001</c:v>
                </c:pt>
                <c:pt idx="4249">
                  <c:v>-0.19800000000000001</c:v>
                </c:pt>
                <c:pt idx="4250">
                  <c:v>-0.19800000000000001</c:v>
                </c:pt>
                <c:pt idx="4251">
                  <c:v>-0.19800000000000001</c:v>
                </c:pt>
                <c:pt idx="4252">
                  <c:v>-0.19800000000000001</c:v>
                </c:pt>
                <c:pt idx="4253">
                  <c:v>-0.19800000000000001</c:v>
                </c:pt>
                <c:pt idx="4254">
                  <c:v>-0.19800000000000001</c:v>
                </c:pt>
                <c:pt idx="4255">
                  <c:v>-0.19800000000000001</c:v>
                </c:pt>
                <c:pt idx="4256">
                  <c:v>-0.19800000000000001</c:v>
                </c:pt>
                <c:pt idx="4257">
                  <c:v>-0.19800000000000001</c:v>
                </c:pt>
                <c:pt idx="4258">
                  <c:v>-0.19800000000000001</c:v>
                </c:pt>
                <c:pt idx="4259">
                  <c:v>-0.19800000000000001</c:v>
                </c:pt>
                <c:pt idx="4260">
                  <c:v>-0.19800000000000001</c:v>
                </c:pt>
                <c:pt idx="4261">
                  <c:v>-0.19800000000000001</c:v>
                </c:pt>
                <c:pt idx="4262">
                  <c:v>-0.19800000000000001</c:v>
                </c:pt>
                <c:pt idx="4263">
                  <c:v>-0.19800000000000001</c:v>
                </c:pt>
                <c:pt idx="4264">
                  <c:v>-0.19800000000000001</c:v>
                </c:pt>
                <c:pt idx="4265">
                  <c:v>-0.19800000000000001</c:v>
                </c:pt>
                <c:pt idx="4266">
                  <c:v>-0.19800000000000001</c:v>
                </c:pt>
                <c:pt idx="4267">
                  <c:v>-0.19800000000000001</c:v>
                </c:pt>
                <c:pt idx="4268">
                  <c:v>-0.19800000000000001</c:v>
                </c:pt>
                <c:pt idx="4269">
                  <c:v>-0.19800000000000001</c:v>
                </c:pt>
                <c:pt idx="4270">
                  <c:v>-0.19800000000000001</c:v>
                </c:pt>
                <c:pt idx="4271">
                  <c:v>-0.19800000000000001</c:v>
                </c:pt>
                <c:pt idx="4272">
                  <c:v>-0.19800000000000001</c:v>
                </c:pt>
                <c:pt idx="4273">
                  <c:v>-0.19800000000000001</c:v>
                </c:pt>
                <c:pt idx="4274">
                  <c:v>-0.19800000000000001</c:v>
                </c:pt>
                <c:pt idx="4275">
                  <c:v>-0.19800000000000001</c:v>
                </c:pt>
                <c:pt idx="4276">
                  <c:v>-0.19800000000000001</c:v>
                </c:pt>
                <c:pt idx="4277">
                  <c:v>-0.19800000000000001</c:v>
                </c:pt>
                <c:pt idx="4278">
                  <c:v>-0.19800000000000001</c:v>
                </c:pt>
                <c:pt idx="4279">
                  <c:v>-0.19800000000000001</c:v>
                </c:pt>
                <c:pt idx="4280">
                  <c:v>-0.19800000000000001</c:v>
                </c:pt>
                <c:pt idx="4281">
                  <c:v>-0.19800000000000001</c:v>
                </c:pt>
                <c:pt idx="4282">
                  <c:v>-0.19800000000000001</c:v>
                </c:pt>
                <c:pt idx="4283">
                  <c:v>-0.19800000000000001</c:v>
                </c:pt>
                <c:pt idx="4284">
                  <c:v>-0.19800000000000001</c:v>
                </c:pt>
                <c:pt idx="4285">
                  <c:v>-0.19800000000000001</c:v>
                </c:pt>
                <c:pt idx="4286">
                  <c:v>-0.19800000000000001</c:v>
                </c:pt>
                <c:pt idx="4287">
                  <c:v>-0.19800000000000001</c:v>
                </c:pt>
                <c:pt idx="4288">
                  <c:v>-0.19800000000000001</c:v>
                </c:pt>
                <c:pt idx="4289">
                  <c:v>-0.19800000000000001</c:v>
                </c:pt>
                <c:pt idx="4290">
                  <c:v>-0.19800000000000001</c:v>
                </c:pt>
                <c:pt idx="4291">
                  <c:v>-0.19800000000000001</c:v>
                </c:pt>
                <c:pt idx="4292">
                  <c:v>-0.19800000000000001</c:v>
                </c:pt>
                <c:pt idx="4293">
                  <c:v>-0.19700000000000001</c:v>
                </c:pt>
                <c:pt idx="4294">
                  <c:v>-0.19700000000000001</c:v>
                </c:pt>
                <c:pt idx="4295">
                  <c:v>-0.19700000000000001</c:v>
                </c:pt>
                <c:pt idx="4296">
                  <c:v>-0.19700000000000001</c:v>
                </c:pt>
                <c:pt idx="4297">
                  <c:v>-0.19700000000000001</c:v>
                </c:pt>
                <c:pt idx="4298">
                  <c:v>-0.19700000000000001</c:v>
                </c:pt>
                <c:pt idx="4299">
                  <c:v>-0.19700000000000001</c:v>
                </c:pt>
                <c:pt idx="4300">
                  <c:v>-0.19700000000000001</c:v>
                </c:pt>
                <c:pt idx="4301">
                  <c:v>-0.19700000000000001</c:v>
                </c:pt>
                <c:pt idx="4302">
                  <c:v>-0.19700000000000001</c:v>
                </c:pt>
                <c:pt idx="4303">
                  <c:v>-0.19700000000000001</c:v>
                </c:pt>
                <c:pt idx="4304">
                  <c:v>-0.19700000000000001</c:v>
                </c:pt>
                <c:pt idx="4305">
                  <c:v>-0.19700000000000001</c:v>
                </c:pt>
                <c:pt idx="4306">
                  <c:v>-0.19700000000000001</c:v>
                </c:pt>
                <c:pt idx="4307">
                  <c:v>-0.19700000000000001</c:v>
                </c:pt>
                <c:pt idx="4308">
                  <c:v>-0.19700000000000001</c:v>
                </c:pt>
                <c:pt idx="4309">
                  <c:v>-0.19700000000000001</c:v>
                </c:pt>
                <c:pt idx="4310">
                  <c:v>-0.19700000000000001</c:v>
                </c:pt>
                <c:pt idx="4311">
                  <c:v>-0.19700000000000001</c:v>
                </c:pt>
                <c:pt idx="4312">
                  <c:v>-0.19700000000000001</c:v>
                </c:pt>
                <c:pt idx="4313">
                  <c:v>-0.19700000000000001</c:v>
                </c:pt>
                <c:pt idx="4314">
                  <c:v>-0.19700000000000001</c:v>
                </c:pt>
                <c:pt idx="4315">
                  <c:v>-0.19700000000000001</c:v>
                </c:pt>
                <c:pt idx="4316">
                  <c:v>-0.19700000000000001</c:v>
                </c:pt>
                <c:pt idx="4317">
                  <c:v>-0.19700000000000001</c:v>
                </c:pt>
                <c:pt idx="4318">
                  <c:v>-0.19700000000000001</c:v>
                </c:pt>
                <c:pt idx="4319">
                  <c:v>-0.19700000000000001</c:v>
                </c:pt>
                <c:pt idx="4320">
                  <c:v>-0.19700000000000001</c:v>
                </c:pt>
                <c:pt idx="4321">
                  <c:v>-0.19700000000000001</c:v>
                </c:pt>
                <c:pt idx="4322">
                  <c:v>-0.19700000000000001</c:v>
                </c:pt>
                <c:pt idx="4323">
                  <c:v>-0.19700000000000001</c:v>
                </c:pt>
                <c:pt idx="4324">
                  <c:v>-0.19700000000000001</c:v>
                </c:pt>
                <c:pt idx="4325">
                  <c:v>-0.19700000000000001</c:v>
                </c:pt>
                <c:pt idx="4326">
                  <c:v>-0.19700000000000001</c:v>
                </c:pt>
                <c:pt idx="4327">
                  <c:v>-0.19700000000000001</c:v>
                </c:pt>
                <c:pt idx="4328">
                  <c:v>-0.19700000000000001</c:v>
                </c:pt>
                <c:pt idx="4329">
                  <c:v>-0.19700000000000001</c:v>
                </c:pt>
                <c:pt idx="4330">
                  <c:v>-0.19700000000000001</c:v>
                </c:pt>
                <c:pt idx="4331">
                  <c:v>-0.19700000000000001</c:v>
                </c:pt>
                <c:pt idx="4332">
                  <c:v>-0.19700000000000001</c:v>
                </c:pt>
                <c:pt idx="4333">
                  <c:v>-0.19700000000000001</c:v>
                </c:pt>
                <c:pt idx="4334">
                  <c:v>-0.19700000000000001</c:v>
                </c:pt>
                <c:pt idx="4335">
                  <c:v>-0.19700000000000001</c:v>
                </c:pt>
                <c:pt idx="4336">
                  <c:v>-0.19700000000000001</c:v>
                </c:pt>
                <c:pt idx="4337">
                  <c:v>-0.19700000000000001</c:v>
                </c:pt>
                <c:pt idx="4338">
                  <c:v>-0.19700000000000001</c:v>
                </c:pt>
                <c:pt idx="4339">
                  <c:v>-0.19700000000000001</c:v>
                </c:pt>
                <c:pt idx="4340">
                  <c:v>-0.19700000000000001</c:v>
                </c:pt>
                <c:pt idx="4341">
                  <c:v>-0.19700000000000001</c:v>
                </c:pt>
                <c:pt idx="4342">
                  <c:v>-0.19700000000000001</c:v>
                </c:pt>
                <c:pt idx="4343">
                  <c:v>-0.19700000000000001</c:v>
                </c:pt>
                <c:pt idx="4344">
                  <c:v>-0.19700000000000001</c:v>
                </c:pt>
                <c:pt idx="4345">
                  <c:v>-0.19700000000000001</c:v>
                </c:pt>
                <c:pt idx="4346">
                  <c:v>-0.19700000000000001</c:v>
                </c:pt>
                <c:pt idx="4347">
                  <c:v>-0.19700000000000001</c:v>
                </c:pt>
                <c:pt idx="4348">
                  <c:v>-0.19700000000000001</c:v>
                </c:pt>
                <c:pt idx="4349">
                  <c:v>-0.19700000000000001</c:v>
                </c:pt>
                <c:pt idx="4350">
                  <c:v>-0.19700000000000001</c:v>
                </c:pt>
                <c:pt idx="4351">
                  <c:v>-0.19700000000000001</c:v>
                </c:pt>
                <c:pt idx="4352">
                  <c:v>-0.19700000000000001</c:v>
                </c:pt>
                <c:pt idx="4353">
                  <c:v>-0.19700000000000001</c:v>
                </c:pt>
                <c:pt idx="4354">
                  <c:v>-0.19700000000000001</c:v>
                </c:pt>
                <c:pt idx="4355">
                  <c:v>-0.19700000000000001</c:v>
                </c:pt>
                <c:pt idx="4356">
                  <c:v>-0.19700000000000001</c:v>
                </c:pt>
                <c:pt idx="4357">
                  <c:v>-0.19700000000000001</c:v>
                </c:pt>
                <c:pt idx="4358">
                  <c:v>-0.19700000000000001</c:v>
                </c:pt>
                <c:pt idx="4359">
                  <c:v>-0.19700000000000001</c:v>
                </c:pt>
                <c:pt idx="4360">
                  <c:v>-0.19700000000000001</c:v>
                </c:pt>
                <c:pt idx="4361">
                  <c:v>-0.19700000000000001</c:v>
                </c:pt>
                <c:pt idx="4362">
                  <c:v>-0.19700000000000001</c:v>
                </c:pt>
                <c:pt idx="4363">
                  <c:v>-0.19700000000000001</c:v>
                </c:pt>
                <c:pt idx="4364">
                  <c:v>-0.19700000000000001</c:v>
                </c:pt>
                <c:pt idx="4365">
                  <c:v>-0.19700000000000001</c:v>
                </c:pt>
                <c:pt idx="4366">
                  <c:v>-0.19700000000000001</c:v>
                </c:pt>
                <c:pt idx="4367">
                  <c:v>-0.19700000000000001</c:v>
                </c:pt>
                <c:pt idx="4368">
                  <c:v>-0.19700000000000001</c:v>
                </c:pt>
                <c:pt idx="4369">
                  <c:v>-0.19700000000000001</c:v>
                </c:pt>
                <c:pt idx="4370">
                  <c:v>-0.19700000000000001</c:v>
                </c:pt>
                <c:pt idx="4371">
                  <c:v>-0.19700000000000001</c:v>
                </c:pt>
                <c:pt idx="4372">
                  <c:v>-0.19700000000000001</c:v>
                </c:pt>
                <c:pt idx="4373">
                  <c:v>-0.19700000000000001</c:v>
                </c:pt>
                <c:pt idx="4374">
                  <c:v>-0.19600000000000001</c:v>
                </c:pt>
                <c:pt idx="4375">
                  <c:v>-0.19600000000000001</c:v>
                </c:pt>
                <c:pt idx="4376">
                  <c:v>-0.19600000000000001</c:v>
                </c:pt>
                <c:pt idx="4377">
                  <c:v>-0.19600000000000001</c:v>
                </c:pt>
                <c:pt idx="4378">
                  <c:v>-0.19600000000000001</c:v>
                </c:pt>
                <c:pt idx="4379">
                  <c:v>-0.19600000000000001</c:v>
                </c:pt>
                <c:pt idx="4380">
                  <c:v>-0.19600000000000001</c:v>
                </c:pt>
                <c:pt idx="4381">
                  <c:v>-0.19600000000000001</c:v>
                </c:pt>
                <c:pt idx="4382">
                  <c:v>-0.19600000000000001</c:v>
                </c:pt>
                <c:pt idx="4383">
                  <c:v>-0.19600000000000001</c:v>
                </c:pt>
                <c:pt idx="4384">
                  <c:v>-0.19600000000000001</c:v>
                </c:pt>
                <c:pt idx="4385">
                  <c:v>-0.19600000000000001</c:v>
                </c:pt>
                <c:pt idx="4386">
                  <c:v>-0.19600000000000001</c:v>
                </c:pt>
                <c:pt idx="4387">
                  <c:v>-0.19600000000000001</c:v>
                </c:pt>
                <c:pt idx="4388">
                  <c:v>-0.19600000000000001</c:v>
                </c:pt>
                <c:pt idx="4389">
                  <c:v>-0.19600000000000001</c:v>
                </c:pt>
                <c:pt idx="4390">
                  <c:v>-0.19600000000000001</c:v>
                </c:pt>
                <c:pt idx="4391">
                  <c:v>-0.19600000000000001</c:v>
                </c:pt>
                <c:pt idx="4392">
                  <c:v>-0.19600000000000001</c:v>
                </c:pt>
                <c:pt idx="4393">
                  <c:v>-0.19600000000000001</c:v>
                </c:pt>
                <c:pt idx="4394">
                  <c:v>-0.19600000000000001</c:v>
                </c:pt>
                <c:pt idx="4395">
                  <c:v>-0.19600000000000001</c:v>
                </c:pt>
                <c:pt idx="4396">
                  <c:v>-0.19600000000000001</c:v>
                </c:pt>
                <c:pt idx="4397">
                  <c:v>-0.19600000000000001</c:v>
                </c:pt>
                <c:pt idx="4398">
                  <c:v>-0.19600000000000001</c:v>
                </c:pt>
                <c:pt idx="4399">
                  <c:v>-0.19600000000000001</c:v>
                </c:pt>
                <c:pt idx="4400">
                  <c:v>-0.19600000000000001</c:v>
                </c:pt>
                <c:pt idx="4401">
                  <c:v>-0.19600000000000001</c:v>
                </c:pt>
                <c:pt idx="4402">
                  <c:v>-0.19600000000000001</c:v>
                </c:pt>
                <c:pt idx="4403">
                  <c:v>-0.19600000000000001</c:v>
                </c:pt>
                <c:pt idx="4404">
                  <c:v>-0.19600000000000001</c:v>
                </c:pt>
                <c:pt idx="4405">
                  <c:v>-0.19600000000000001</c:v>
                </c:pt>
                <c:pt idx="4406">
                  <c:v>-0.19600000000000001</c:v>
                </c:pt>
                <c:pt idx="4407">
                  <c:v>-0.19600000000000001</c:v>
                </c:pt>
                <c:pt idx="4408">
                  <c:v>-0.19600000000000001</c:v>
                </c:pt>
                <c:pt idx="4409">
                  <c:v>-0.19600000000000001</c:v>
                </c:pt>
                <c:pt idx="4410">
                  <c:v>-0.19600000000000001</c:v>
                </c:pt>
                <c:pt idx="4411">
                  <c:v>-0.19600000000000001</c:v>
                </c:pt>
                <c:pt idx="4412">
                  <c:v>-0.19600000000000001</c:v>
                </c:pt>
                <c:pt idx="4413">
                  <c:v>-0.19600000000000001</c:v>
                </c:pt>
                <c:pt idx="4414">
                  <c:v>-0.19600000000000001</c:v>
                </c:pt>
                <c:pt idx="4415">
                  <c:v>-0.19600000000000001</c:v>
                </c:pt>
                <c:pt idx="4416">
                  <c:v>-0.19600000000000001</c:v>
                </c:pt>
                <c:pt idx="4417">
                  <c:v>-0.19600000000000001</c:v>
                </c:pt>
                <c:pt idx="4418">
                  <c:v>-0.19600000000000001</c:v>
                </c:pt>
                <c:pt idx="4419">
                  <c:v>-0.19600000000000001</c:v>
                </c:pt>
                <c:pt idx="4420">
                  <c:v>-0.19600000000000001</c:v>
                </c:pt>
                <c:pt idx="4421">
                  <c:v>-0.19600000000000001</c:v>
                </c:pt>
                <c:pt idx="4422">
                  <c:v>-0.19600000000000001</c:v>
                </c:pt>
                <c:pt idx="4423">
                  <c:v>-0.19600000000000001</c:v>
                </c:pt>
                <c:pt idx="4424">
                  <c:v>-0.19600000000000001</c:v>
                </c:pt>
                <c:pt idx="4425">
                  <c:v>-0.19600000000000001</c:v>
                </c:pt>
                <c:pt idx="4426">
                  <c:v>-0.19600000000000001</c:v>
                </c:pt>
                <c:pt idx="4427">
                  <c:v>-0.19600000000000001</c:v>
                </c:pt>
                <c:pt idx="4428">
                  <c:v>-0.19600000000000001</c:v>
                </c:pt>
                <c:pt idx="4429">
                  <c:v>-0.19600000000000001</c:v>
                </c:pt>
                <c:pt idx="4430">
                  <c:v>-0.19600000000000001</c:v>
                </c:pt>
                <c:pt idx="4431">
                  <c:v>-0.19600000000000001</c:v>
                </c:pt>
                <c:pt idx="4432">
                  <c:v>-0.19600000000000001</c:v>
                </c:pt>
                <c:pt idx="4433">
                  <c:v>-0.19600000000000001</c:v>
                </c:pt>
                <c:pt idx="4434">
                  <c:v>-0.19600000000000001</c:v>
                </c:pt>
                <c:pt idx="4435">
                  <c:v>-0.19600000000000001</c:v>
                </c:pt>
                <c:pt idx="4436">
                  <c:v>-0.19600000000000001</c:v>
                </c:pt>
                <c:pt idx="4437">
                  <c:v>-0.19600000000000001</c:v>
                </c:pt>
                <c:pt idx="4438">
                  <c:v>-0.19600000000000001</c:v>
                </c:pt>
                <c:pt idx="4439">
                  <c:v>-0.19600000000000001</c:v>
                </c:pt>
                <c:pt idx="4440">
                  <c:v>-0.19600000000000001</c:v>
                </c:pt>
                <c:pt idx="4441">
                  <c:v>-0.19600000000000001</c:v>
                </c:pt>
                <c:pt idx="4442">
                  <c:v>-0.19600000000000001</c:v>
                </c:pt>
                <c:pt idx="4443">
                  <c:v>-0.19600000000000001</c:v>
                </c:pt>
                <c:pt idx="4444">
                  <c:v>-0.19600000000000001</c:v>
                </c:pt>
                <c:pt idx="4445">
                  <c:v>-0.19600000000000001</c:v>
                </c:pt>
                <c:pt idx="4446">
                  <c:v>-0.19600000000000001</c:v>
                </c:pt>
                <c:pt idx="4447">
                  <c:v>-0.19600000000000001</c:v>
                </c:pt>
                <c:pt idx="4448">
                  <c:v>-0.19600000000000001</c:v>
                </c:pt>
                <c:pt idx="4449">
                  <c:v>-0.19600000000000001</c:v>
                </c:pt>
                <c:pt idx="4450">
                  <c:v>-0.19600000000000001</c:v>
                </c:pt>
                <c:pt idx="4451">
                  <c:v>-0.19600000000000001</c:v>
                </c:pt>
                <c:pt idx="4452">
                  <c:v>-0.19600000000000001</c:v>
                </c:pt>
                <c:pt idx="4453">
                  <c:v>-0.19600000000000001</c:v>
                </c:pt>
                <c:pt idx="4454">
                  <c:v>-0.19600000000000001</c:v>
                </c:pt>
                <c:pt idx="4455">
                  <c:v>-0.19500000000000001</c:v>
                </c:pt>
                <c:pt idx="4456">
                  <c:v>-0.19500000000000001</c:v>
                </c:pt>
                <c:pt idx="4457">
                  <c:v>-0.19500000000000001</c:v>
                </c:pt>
                <c:pt idx="4458">
                  <c:v>-0.19500000000000001</c:v>
                </c:pt>
                <c:pt idx="4459">
                  <c:v>-0.19500000000000001</c:v>
                </c:pt>
                <c:pt idx="4460">
                  <c:v>-0.19500000000000001</c:v>
                </c:pt>
                <c:pt idx="4461">
                  <c:v>-0.19500000000000001</c:v>
                </c:pt>
                <c:pt idx="4462">
                  <c:v>-0.19500000000000001</c:v>
                </c:pt>
                <c:pt idx="4463">
                  <c:v>-0.19500000000000001</c:v>
                </c:pt>
                <c:pt idx="4464">
                  <c:v>-0.19500000000000001</c:v>
                </c:pt>
                <c:pt idx="4465">
                  <c:v>-0.19500000000000001</c:v>
                </c:pt>
                <c:pt idx="4466">
                  <c:v>-0.19500000000000001</c:v>
                </c:pt>
                <c:pt idx="4467">
                  <c:v>-0.19500000000000001</c:v>
                </c:pt>
                <c:pt idx="4468">
                  <c:v>-0.19500000000000001</c:v>
                </c:pt>
                <c:pt idx="4469">
                  <c:v>-0.19500000000000001</c:v>
                </c:pt>
                <c:pt idx="4470">
                  <c:v>-0.19500000000000001</c:v>
                </c:pt>
                <c:pt idx="4471">
                  <c:v>-0.19500000000000001</c:v>
                </c:pt>
                <c:pt idx="4472">
                  <c:v>-0.19500000000000001</c:v>
                </c:pt>
                <c:pt idx="4473">
                  <c:v>-0.19500000000000001</c:v>
                </c:pt>
                <c:pt idx="4474">
                  <c:v>-0.19500000000000001</c:v>
                </c:pt>
                <c:pt idx="4475">
                  <c:v>-0.19500000000000001</c:v>
                </c:pt>
                <c:pt idx="4476">
                  <c:v>-0.19500000000000001</c:v>
                </c:pt>
                <c:pt idx="4477">
                  <c:v>-0.19500000000000001</c:v>
                </c:pt>
                <c:pt idx="4478">
                  <c:v>-0.19500000000000001</c:v>
                </c:pt>
                <c:pt idx="4479">
                  <c:v>-0.19500000000000001</c:v>
                </c:pt>
                <c:pt idx="4480">
                  <c:v>-0.19500000000000001</c:v>
                </c:pt>
                <c:pt idx="4481">
                  <c:v>-0.19500000000000001</c:v>
                </c:pt>
                <c:pt idx="4482">
                  <c:v>-0.19500000000000001</c:v>
                </c:pt>
                <c:pt idx="4483">
                  <c:v>-0.19500000000000001</c:v>
                </c:pt>
                <c:pt idx="4484">
                  <c:v>-0.19500000000000001</c:v>
                </c:pt>
                <c:pt idx="4485">
                  <c:v>-0.19500000000000001</c:v>
                </c:pt>
                <c:pt idx="4486">
                  <c:v>-0.19500000000000001</c:v>
                </c:pt>
                <c:pt idx="4487">
                  <c:v>-0.19500000000000001</c:v>
                </c:pt>
                <c:pt idx="4488">
                  <c:v>-0.19500000000000001</c:v>
                </c:pt>
                <c:pt idx="4489">
                  <c:v>-0.19500000000000001</c:v>
                </c:pt>
                <c:pt idx="4490">
                  <c:v>-0.19500000000000001</c:v>
                </c:pt>
                <c:pt idx="4491">
                  <c:v>-0.19500000000000001</c:v>
                </c:pt>
                <c:pt idx="4492">
                  <c:v>-0.19500000000000001</c:v>
                </c:pt>
                <c:pt idx="4493">
                  <c:v>-0.19500000000000001</c:v>
                </c:pt>
                <c:pt idx="4494">
                  <c:v>-0.19500000000000001</c:v>
                </c:pt>
                <c:pt idx="4495">
                  <c:v>-0.19500000000000001</c:v>
                </c:pt>
                <c:pt idx="4496">
                  <c:v>-0.19500000000000001</c:v>
                </c:pt>
                <c:pt idx="4497">
                  <c:v>-0.19500000000000001</c:v>
                </c:pt>
                <c:pt idx="4498">
                  <c:v>-0.19500000000000001</c:v>
                </c:pt>
                <c:pt idx="4499">
                  <c:v>-0.19500000000000001</c:v>
                </c:pt>
                <c:pt idx="4500">
                  <c:v>-0.19500000000000001</c:v>
                </c:pt>
                <c:pt idx="4501">
                  <c:v>-0.19500000000000001</c:v>
                </c:pt>
                <c:pt idx="4502">
                  <c:v>-0.19500000000000001</c:v>
                </c:pt>
                <c:pt idx="4503">
                  <c:v>-0.19500000000000001</c:v>
                </c:pt>
                <c:pt idx="4504">
                  <c:v>-0.19500000000000001</c:v>
                </c:pt>
                <c:pt idx="4505">
                  <c:v>-0.19500000000000001</c:v>
                </c:pt>
                <c:pt idx="4506">
                  <c:v>-0.19500000000000001</c:v>
                </c:pt>
                <c:pt idx="4507">
                  <c:v>-0.19500000000000001</c:v>
                </c:pt>
                <c:pt idx="4508">
                  <c:v>-0.19500000000000001</c:v>
                </c:pt>
                <c:pt idx="4509">
                  <c:v>-0.19500000000000001</c:v>
                </c:pt>
                <c:pt idx="4510">
                  <c:v>-0.19500000000000001</c:v>
                </c:pt>
                <c:pt idx="4511">
                  <c:v>-0.19500000000000001</c:v>
                </c:pt>
                <c:pt idx="4512">
                  <c:v>-0.19500000000000001</c:v>
                </c:pt>
                <c:pt idx="4513">
                  <c:v>-0.19500000000000001</c:v>
                </c:pt>
                <c:pt idx="4514">
                  <c:v>-0.19500000000000001</c:v>
                </c:pt>
                <c:pt idx="4515">
                  <c:v>-0.19500000000000001</c:v>
                </c:pt>
                <c:pt idx="4516">
                  <c:v>-0.19500000000000001</c:v>
                </c:pt>
                <c:pt idx="4517">
                  <c:v>-0.19500000000000001</c:v>
                </c:pt>
                <c:pt idx="4518">
                  <c:v>-0.19500000000000001</c:v>
                </c:pt>
                <c:pt idx="4519">
                  <c:v>-0.19500000000000001</c:v>
                </c:pt>
                <c:pt idx="4520">
                  <c:v>-0.19500000000000001</c:v>
                </c:pt>
                <c:pt idx="4521">
                  <c:v>-0.19500000000000001</c:v>
                </c:pt>
                <c:pt idx="4522">
                  <c:v>-0.19500000000000001</c:v>
                </c:pt>
                <c:pt idx="4523">
                  <c:v>-0.19500000000000001</c:v>
                </c:pt>
                <c:pt idx="4524">
                  <c:v>-0.19500000000000001</c:v>
                </c:pt>
                <c:pt idx="4525">
                  <c:v>-0.19500000000000001</c:v>
                </c:pt>
                <c:pt idx="4526">
                  <c:v>-0.19500000000000001</c:v>
                </c:pt>
                <c:pt idx="4527">
                  <c:v>-0.19500000000000001</c:v>
                </c:pt>
                <c:pt idx="4528">
                  <c:v>-0.19500000000000001</c:v>
                </c:pt>
                <c:pt idx="4529">
                  <c:v>-0.19500000000000001</c:v>
                </c:pt>
                <c:pt idx="4530">
                  <c:v>-0.19500000000000001</c:v>
                </c:pt>
                <c:pt idx="4531">
                  <c:v>-0.19500000000000001</c:v>
                </c:pt>
                <c:pt idx="4532">
                  <c:v>-0.19500000000000001</c:v>
                </c:pt>
                <c:pt idx="4533">
                  <c:v>-0.19500000000000001</c:v>
                </c:pt>
                <c:pt idx="4534">
                  <c:v>-0.19500000000000001</c:v>
                </c:pt>
                <c:pt idx="4535">
                  <c:v>-0.19500000000000001</c:v>
                </c:pt>
                <c:pt idx="4536">
                  <c:v>-0.19400000000000001</c:v>
                </c:pt>
                <c:pt idx="4537">
                  <c:v>-0.19400000000000001</c:v>
                </c:pt>
                <c:pt idx="4538">
                  <c:v>-0.19400000000000001</c:v>
                </c:pt>
                <c:pt idx="4539">
                  <c:v>-0.19400000000000001</c:v>
                </c:pt>
                <c:pt idx="4540">
                  <c:v>-0.19400000000000001</c:v>
                </c:pt>
                <c:pt idx="4541">
                  <c:v>-0.19400000000000001</c:v>
                </c:pt>
                <c:pt idx="4542">
                  <c:v>-0.19400000000000001</c:v>
                </c:pt>
                <c:pt idx="4543">
                  <c:v>-0.19400000000000001</c:v>
                </c:pt>
                <c:pt idx="4544">
                  <c:v>-0.19400000000000001</c:v>
                </c:pt>
                <c:pt idx="4545">
                  <c:v>-0.19400000000000001</c:v>
                </c:pt>
                <c:pt idx="4546">
                  <c:v>-0.19400000000000001</c:v>
                </c:pt>
                <c:pt idx="4547">
                  <c:v>-0.19400000000000001</c:v>
                </c:pt>
                <c:pt idx="4548">
                  <c:v>-0.19400000000000001</c:v>
                </c:pt>
                <c:pt idx="4549">
                  <c:v>-0.19400000000000001</c:v>
                </c:pt>
                <c:pt idx="4550">
                  <c:v>-0.19400000000000001</c:v>
                </c:pt>
                <c:pt idx="4551">
                  <c:v>-0.19400000000000001</c:v>
                </c:pt>
                <c:pt idx="4552">
                  <c:v>-0.19400000000000001</c:v>
                </c:pt>
                <c:pt idx="4553">
                  <c:v>-0.19400000000000001</c:v>
                </c:pt>
                <c:pt idx="4554">
                  <c:v>-0.19400000000000001</c:v>
                </c:pt>
                <c:pt idx="4555">
                  <c:v>-0.19400000000000001</c:v>
                </c:pt>
                <c:pt idx="4556">
                  <c:v>-0.19400000000000001</c:v>
                </c:pt>
                <c:pt idx="4557">
                  <c:v>-0.19400000000000001</c:v>
                </c:pt>
                <c:pt idx="4558">
                  <c:v>-0.19400000000000001</c:v>
                </c:pt>
                <c:pt idx="4559">
                  <c:v>-0.19400000000000001</c:v>
                </c:pt>
                <c:pt idx="4560">
                  <c:v>-0.19400000000000001</c:v>
                </c:pt>
                <c:pt idx="4561">
                  <c:v>-0.19400000000000001</c:v>
                </c:pt>
                <c:pt idx="4562">
                  <c:v>-0.19400000000000001</c:v>
                </c:pt>
                <c:pt idx="4563">
                  <c:v>-0.19400000000000001</c:v>
                </c:pt>
                <c:pt idx="4564">
                  <c:v>-0.19400000000000001</c:v>
                </c:pt>
                <c:pt idx="4565">
                  <c:v>-0.19400000000000001</c:v>
                </c:pt>
                <c:pt idx="4566">
                  <c:v>-0.19400000000000001</c:v>
                </c:pt>
                <c:pt idx="4567">
                  <c:v>-0.19400000000000001</c:v>
                </c:pt>
                <c:pt idx="4568">
                  <c:v>-0.19400000000000001</c:v>
                </c:pt>
                <c:pt idx="4569">
                  <c:v>-0.19400000000000001</c:v>
                </c:pt>
                <c:pt idx="4570">
                  <c:v>-0.19400000000000001</c:v>
                </c:pt>
                <c:pt idx="4571">
                  <c:v>-0.19400000000000001</c:v>
                </c:pt>
                <c:pt idx="4572">
                  <c:v>-0.19400000000000001</c:v>
                </c:pt>
                <c:pt idx="4573">
                  <c:v>-0.19400000000000001</c:v>
                </c:pt>
                <c:pt idx="4574">
                  <c:v>-0.19400000000000001</c:v>
                </c:pt>
                <c:pt idx="4575">
                  <c:v>-0.19400000000000001</c:v>
                </c:pt>
                <c:pt idx="4576">
                  <c:v>-0.19400000000000001</c:v>
                </c:pt>
                <c:pt idx="4577">
                  <c:v>-0.19400000000000001</c:v>
                </c:pt>
                <c:pt idx="4578">
                  <c:v>-0.19400000000000001</c:v>
                </c:pt>
                <c:pt idx="4579">
                  <c:v>-0.19400000000000001</c:v>
                </c:pt>
                <c:pt idx="4580">
                  <c:v>-0.19400000000000001</c:v>
                </c:pt>
                <c:pt idx="4581">
                  <c:v>-0.19400000000000001</c:v>
                </c:pt>
                <c:pt idx="4582">
                  <c:v>-0.19400000000000001</c:v>
                </c:pt>
                <c:pt idx="4583">
                  <c:v>-0.19400000000000001</c:v>
                </c:pt>
                <c:pt idx="4584">
                  <c:v>-0.19400000000000001</c:v>
                </c:pt>
                <c:pt idx="4585">
                  <c:v>-0.19400000000000001</c:v>
                </c:pt>
                <c:pt idx="4586">
                  <c:v>-0.19400000000000001</c:v>
                </c:pt>
                <c:pt idx="4587">
                  <c:v>-0.19400000000000001</c:v>
                </c:pt>
                <c:pt idx="4588">
                  <c:v>-0.19400000000000001</c:v>
                </c:pt>
                <c:pt idx="4589">
                  <c:v>-0.19400000000000001</c:v>
                </c:pt>
                <c:pt idx="4590">
                  <c:v>-0.19400000000000001</c:v>
                </c:pt>
                <c:pt idx="4591">
                  <c:v>-0.19400000000000001</c:v>
                </c:pt>
                <c:pt idx="4592">
                  <c:v>-0.19400000000000001</c:v>
                </c:pt>
                <c:pt idx="4593">
                  <c:v>-0.19400000000000001</c:v>
                </c:pt>
                <c:pt idx="4594">
                  <c:v>-0.19400000000000001</c:v>
                </c:pt>
                <c:pt idx="4595">
                  <c:v>-0.19400000000000001</c:v>
                </c:pt>
                <c:pt idx="4596">
                  <c:v>-0.19400000000000001</c:v>
                </c:pt>
                <c:pt idx="4597">
                  <c:v>-0.19400000000000001</c:v>
                </c:pt>
                <c:pt idx="4598">
                  <c:v>-0.19400000000000001</c:v>
                </c:pt>
                <c:pt idx="4599">
                  <c:v>-0.19400000000000001</c:v>
                </c:pt>
                <c:pt idx="4600">
                  <c:v>-0.19400000000000001</c:v>
                </c:pt>
                <c:pt idx="4601">
                  <c:v>-0.19400000000000001</c:v>
                </c:pt>
                <c:pt idx="4602">
                  <c:v>-0.19400000000000001</c:v>
                </c:pt>
                <c:pt idx="4603">
                  <c:v>-0.19400000000000001</c:v>
                </c:pt>
                <c:pt idx="4604">
                  <c:v>-0.19400000000000001</c:v>
                </c:pt>
                <c:pt idx="4605">
                  <c:v>-0.19400000000000001</c:v>
                </c:pt>
                <c:pt idx="4606">
                  <c:v>-0.19400000000000001</c:v>
                </c:pt>
                <c:pt idx="4607">
                  <c:v>-0.19400000000000001</c:v>
                </c:pt>
                <c:pt idx="4608">
                  <c:v>-0.19400000000000001</c:v>
                </c:pt>
                <c:pt idx="4609">
                  <c:v>-0.19400000000000001</c:v>
                </c:pt>
                <c:pt idx="4610">
                  <c:v>-0.19400000000000001</c:v>
                </c:pt>
                <c:pt idx="4611">
                  <c:v>-0.19400000000000001</c:v>
                </c:pt>
                <c:pt idx="4612">
                  <c:v>-0.19400000000000001</c:v>
                </c:pt>
                <c:pt idx="4613">
                  <c:v>-0.19400000000000001</c:v>
                </c:pt>
                <c:pt idx="4614">
                  <c:v>-0.19400000000000001</c:v>
                </c:pt>
                <c:pt idx="4615">
                  <c:v>-0.19400000000000001</c:v>
                </c:pt>
                <c:pt idx="4616">
                  <c:v>-0.19400000000000001</c:v>
                </c:pt>
                <c:pt idx="4617">
                  <c:v>-0.193</c:v>
                </c:pt>
                <c:pt idx="4618">
                  <c:v>-0.193</c:v>
                </c:pt>
                <c:pt idx="4619">
                  <c:v>-0.193</c:v>
                </c:pt>
                <c:pt idx="4620">
                  <c:v>-0.193</c:v>
                </c:pt>
                <c:pt idx="4621">
                  <c:v>-0.193</c:v>
                </c:pt>
                <c:pt idx="4622">
                  <c:v>-0.193</c:v>
                </c:pt>
                <c:pt idx="4623">
                  <c:v>-0.193</c:v>
                </c:pt>
                <c:pt idx="4624">
                  <c:v>-0.193</c:v>
                </c:pt>
                <c:pt idx="4625">
                  <c:v>-0.193</c:v>
                </c:pt>
                <c:pt idx="4626">
                  <c:v>-0.193</c:v>
                </c:pt>
                <c:pt idx="4627">
                  <c:v>-0.193</c:v>
                </c:pt>
                <c:pt idx="4628">
                  <c:v>-0.193</c:v>
                </c:pt>
                <c:pt idx="4629">
                  <c:v>-0.193</c:v>
                </c:pt>
                <c:pt idx="4630">
                  <c:v>-0.193</c:v>
                </c:pt>
                <c:pt idx="4631">
                  <c:v>-0.193</c:v>
                </c:pt>
                <c:pt idx="4632">
                  <c:v>-0.193</c:v>
                </c:pt>
                <c:pt idx="4633">
                  <c:v>-0.193</c:v>
                </c:pt>
                <c:pt idx="4634">
                  <c:v>-0.193</c:v>
                </c:pt>
                <c:pt idx="4635">
                  <c:v>-0.193</c:v>
                </c:pt>
                <c:pt idx="4636">
                  <c:v>-0.193</c:v>
                </c:pt>
                <c:pt idx="4637">
                  <c:v>-0.193</c:v>
                </c:pt>
                <c:pt idx="4638">
                  <c:v>-0.193</c:v>
                </c:pt>
                <c:pt idx="4639">
                  <c:v>-0.193</c:v>
                </c:pt>
                <c:pt idx="4640">
                  <c:v>-0.193</c:v>
                </c:pt>
                <c:pt idx="4641">
                  <c:v>-0.193</c:v>
                </c:pt>
                <c:pt idx="4642">
                  <c:v>-0.193</c:v>
                </c:pt>
                <c:pt idx="4643">
                  <c:v>-0.193</c:v>
                </c:pt>
                <c:pt idx="4644">
                  <c:v>-0.193</c:v>
                </c:pt>
                <c:pt idx="4645">
                  <c:v>-0.193</c:v>
                </c:pt>
                <c:pt idx="4646">
                  <c:v>-0.193</c:v>
                </c:pt>
                <c:pt idx="4647">
                  <c:v>-0.193</c:v>
                </c:pt>
                <c:pt idx="4648">
                  <c:v>-0.193</c:v>
                </c:pt>
                <c:pt idx="4649">
                  <c:v>-0.193</c:v>
                </c:pt>
                <c:pt idx="4650">
                  <c:v>-0.193</c:v>
                </c:pt>
                <c:pt idx="4651">
                  <c:v>-0.193</c:v>
                </c:pt>
                <c:pt idx="4652">
                  <c:v>-0.193</c:v>
                </c:pt>
                <c:pt idx="4653">
                  <c:v>-0.193</c:v>
                </c:pt>
                <c:pt idx="4654">
                  <c:v>-0.193</c:v>
                </c:pt>
                <c:pt idx="4655">
                  <c:v>-0.193</c:v>
                </c:pt>
                <c:pt idx="4656">
                  <c:v>-0.193</c:v>
                </c:pt>
                <c:pt idx="4657">
                  <c:v>-0.193</c:v>
                </c:pt>
                <c:pt idx="4658">
                  <c:v>-0.193</c:v>
                </c:pt>
                <c:pt idx="4659">
                  <c:v>-0.193</c:v>
                </c:pt>
                <c:pt idx="4660">
                  <c:v>-0.193</c:v>
                </c:pt>
                <c:pt idx="4661">
                  <c:v>-0.193</c:v>
                </c:pt>
                <c:pt idx="4662">
                  <c:v>-0.193</c:v>
                </c:pt>
                <c:pt idx="4663">
                  <c:v>-0.193</c:v>
                </c:pt>
                <c:pt idx="4664">
                  <c:v>-0.193</c:v>
                </c:pt>
                <c:pt idx="4665">
                  <c:v>-0.193</c:v>
                </c:pt>
                <c:pt idx="4666">
                  <c:v>-0.193</c:v>
                </c:pt>
                <c:pt idx="4667">
                  <c:v>-0.193</c:v>
                </c:pt>
                <c:pt idx="4668">
                  <c:v>-0.193</c:v>
                </c:pt>
                <c:pt idx="4669">
                  <c:v>-0.193</c:v>
                </c:pt>
                <c:pt idx="4670">
                  <c:v>-0.193</c:v>
                </c:pt>
                <c:pt idx="4671">
                  <c:v>-0.193</c:v>
                </c:pt>
                <c:pt idx="4672">
                  <c:v>-0.193</c:v>
                </c:pt>
                <c:pt idx="4673">
                  <c:v>-0.193</c:v>
                </c:pt>
                <c:pt idx="4674">
                  <c:v>-0.193</c:v>
                </c:pt>
                <c:pt idx="4675">
                  <c:v>-0.193</c:v>
                </c:pt>
                <c:pt idx="4676">
                  <c:v>-0.193</c:v>
                </c:pt>
                <c:pt idx="4677">
                  <c:v>-0.193</c:v>
                </c:pt>
                <c:pt idx="4678">
                  <c:v>-0.193</c:v>
                </c:pt>
                <c:pt idx="4679">
                  <c:v>-0.193</c:v>
                </c:pt>
                <c:pt idx="4680">
                  <c:v>-0.193</c:v>
                </c:pt>
                <c:pt idx="4681">
                  <c:v>-0.193</c:v>
                </c:pt>
                <c:pt idx="4682">
                  <c:v>-0.193</c:v>
                </c:pt>
                <c:pt idx="4683">
                  <c:v>-0.193</c:v>
                </c:pt>
                <c:pt idx="4684">
                  <c:v>-0.193</c:v>
                </c:pt>
                <c:pt idx="4685">
                  <c:v>-0.193</c:v>
                </c:pt>
                <c:pt idx="4686">
                  <c:v>-0.193</c:v>
                </c:pt>
                <c:pt idx="4687">
                  <c:v>-0.193</c:v>
                </c:pt>
                <c:pt idx="4688">
                  <c:v>-0.193</c:v>
                </c:pt>
                <c:pt idx="4689">
                  <c:v>-0.193</c:v>
                </c:pt>
                <c:pt idx="4690">
                  <c:v>-0.193</c:v>
                </c:pt>
                <c:pt idx="4691">
                  <c:v>-0.193</c:v>
                </c:pt>
                <c:pt idx="4692">
                  <c:v>-0.193</c:v>
                </c:pt>
                <c:pt idx="4693">
                  <c:v>-0.193</c:v>
                </c:pt>
                <c:pt idx="4694">
                  <c:v>-0.193</c:v>
                </c:pt>
                <c:pt idx="4695">
                  <c:v>-0.193</c:v>
                </c:pt>
                <c:pt idx="4696">
                  <c:v>-0.193</c:v>
                </c:pt>
                <c:pt idx="4697">
                  <c:v>-0.193</c:v>
                </c:pt>
                <c:pt idx="4698">
                  <c:v>-0.192</c:v>
                </c:pt>
                <c:pt idx="4699">
                  <c:v>-0.192</c:v>
                </c:pt>
                <c:pt idx="4700">
                  <c:v>-0.192</c:v>
                </c:pt>
                <c:pt idx="4701">
                  <c:v>-0.192</c:v>
                </c:pt>
                <c:pt idx="4702">
                  <c:v>-0.192</c:v>
                </c:pt>
                <c:pt idx="4703">
                  <c:v>-0.192</c:v>
                </c:pt>
                <c:pt idx="4704">
                  <c:v>-0.192</c:v>
                </c:pt>
                <c:pt idx="4705">
                  <c:v>-0.192</c:v>
                </c:pt>
                <c:pt idx="4706">
                  <c:v>-0.192</c:v>
                </c:pt>
                <c:pt idx="4707">
                  <c:v>-0.192</c:v>
                </c:pt>
                <c:pt idx="4708">
                  <c:v>-0.192</c:v>
                </c:pt>
                <c:pt idx="4709">
                  <c:v>-0.192</c:v>
                </c:pt>
                <c:pt idx="4710">
                  <c:v>-0.192</c:v>
                </c:pt>
                <c:pt idx="4711">
                  <c:v>-0.192</c:v>
                </c:pt>
                <c:pt idx="4712">
                  <c:v>-0.192</c:v>
                </c:pt>
                <c:pt idx="4713">
                  <c:v>-0.192</c:v>
                </c:pt>
                <c:pt idx="4714">
                  <c:v>-0.192</c:v>
                </c:pt>
                <c:pt idx="4715">
                  <c:v>-0.192</c:v>
                </c:pt>
                <c:pt idx="4716">
                  <c:v>-0.192</c:v>
                </c:pt>
                <c:pt idx="4717">
                  <c:v>-0.192</c:v>
                </c:pt>
                <c:pt idx="4718">
                  <c:v>-0.192</c:v>
                </c:pt>
                <c:pt idx="4719">
                  <c:v>-0.192</c:v>
                </c:pt>
                <c:pt idx="4720">
                  <c:v>-0.192</c:v>
                </c:pt>
                <c:pt idx="4721">
                  <c:v>-0.192</c:v>
                </c:pt>
                <c:pt idx="4722">
                  <c:v>-0.192</c:v>
                </c:pt>
                <c:pt idx="4723">
                  <c:v>-0.192</c:v>
                </c:pt>
                <c:pt idx="4724">
                  <c:v>-0.192</c:v>
                </c:pt>
                <c:pt idx="4725">
                  <c:v>-0.192</c:v>
                </c:pt>
                <c:pt idx="4726">
                  <c:v>-0.192</c:v>
                </c:pt>
                <c:pt idx="4727">
                  <c:v>-0.192</c:v>
                </c:pt>
                <c:pt idx="4728">
                  <c:v>-0.192</c:v>
                </c:pt>
                <c:pt idx="4729">
                  <c:v>-0.192</c:v>
                </c:pt>
                <c:pt idx="4730">
                  <c:v>-0.192</c:v>
                </c:pt>
                <c:pt idx="4731">
                  <c:v>-0.192</c:v>
                </c:pt>
                <c:pt idx="4732">
                  <c:v>-0.192</c:v>
                </c:pt>
                <c:pt idx="4733">
                  <c:v>-0.192</c:v>
                </c:pt>
                <c:pt idx="4734">
                  <c:v>-0.192</c:v>
                </c:pt>
                <c:pt idx="4735">
                  <c:v>-0.192</c:v>
                </c:pt>
                <c:pt idx="4736">
                  <c:v>-0.192</c:v>
                </c:pt>
                <c:pt idx="4737">
                  <c:v>-0.192</c:v>
                </c:pt>
                <c:pt idx="4738">
                  <c:v>-0.192</c:v>
                </c:pt>
                <c:pt idx="4739">
                  <c:v>-0.192</c:v>
                </c:pt>
                <c:pt idx="4740">
                  <c:v>-0.192</c:v>
                </c:pt>
                <c:pt idx="4741">
                  <c:v>-0.192</c:v>
                </c:pt>
                <c:pt idx="4742">
                  <c:v>-0.192</c:v>
                </c:pt>
                <c:pt idx="4743">
                  <c:v>-0.192</c:v>
                </c:pt>
                <c:pt idx="4744">
                  <c:v>-0.192</c:v>
                </c:pt>
                <c:pt idx="4745">
                  <c:v>-0.192</c:v>
                </c:pt>
                <c:pt idx="4746">
                  <c:v>-0.192</c:v>
                </c:pt>
                <c:pt idx="4747">
                  <c:v>-0.192</c:v>
                </c:pt>
                <c:pt idx="4748">
                  <c:v>-0.192</c:v>
                </c:pt>
                <c:pt idx="4749">
                  <c:v>-0.192</c:v>
                </c:pt>
                <c:pt idx="4750">
                  <c:v>-0.192</c:v>
                </c:pt>
                <c:pt idx="4751">
                  <c:v>-0.192</c:v>
                </c:pt>
                <c:pt idx="4752">
                  <c:v>-0.192</c:v>
                </c:pt>
                <c:pt idx="4753">
                  <c:v>-0.192</c:v>
                </c:pt>
                <c:pt idx="4754">
                  <c:v>-0.192</c:v>
                </c:pt>
                <c:pt idx="4755">
                  <c:v>-0.192</c:v>
                </c:pt>
                <c:pt idx="4756">
                  <c:v>-0.192</c:v>
                </c:pt>
                <c:pt idx="4757">
                  <c:v>-0.192</c:v>
                </c:pt>
                <c:pt idx="4758">
                  <c:v>-0.192</c:v>
                </c:pt>
                <c:pt idx="4759">
                  <c:v>-0.192</c:v>
                </c:pt>
                <c:pt idx="4760">
                  <c:v>-0.192</c:v>
                </c:pt>
                <c:pt idx="4761">
                  <c:v>-0.192</c:v>
                </c:pt>
                <c:pt idx="4762">
                  <c:v>-0.192</c:v>
                </c:pt>
                <c:pt idx="4763">
                  <c:v>-0.192</c:v>
                </c:pt>
                <c:pt idx="4764">
                  <c:v>-0.192</c:v>
                </c:pt>
                <c:pt idx="4765">
                  <c:v>-0.192</c:v>
                </c:pt>
                <c:pt idx="4766">
                  <c:v>-0.192</c:v>
                </c:pt>
                <c:pt idx="4767">
                  <c:v>-0.192</c:v>
                </c:pt>
                <c:pt idx="4768">
                  <c:v>-0.192</c:v>
                </c:pt>
                <c:pt idx="4769">
                  <c:v>-0.192</c:v>
                </c:pt>
                <c:pt idx="4770">
                  <c:v>-0.192</c:v>
                </c:pt>
                <c:pt idx="4771">
                  <c:v>-0.192</c:v>
                </c:pt>
                <c:pt idx="4772">
                  <c:v>-0.192</c:v>
                </c:pt>
                <c:pt idx="4773">
                  <c:v>-0.192</c:v>
                </c:pt>
                <c:pt idx="4774">
                  <c:v>-0.192</c:v>
                </c:pt>
                <c:pt idx="4775">
                  <c:v>-0.192</c:v>
                </c:pt>
                <c:pt idx="4776">
                  <c:v>-0.192</c:v>
                </c:pt>
                <c:pt idx="4777">
                  <c:v>-0.192</c:v>
                </c:pt>
                <c:pt idx="4778">
                  <c:v>-0.192</c:v>
                </c:pt>
                <c:pt idx="4779">
                  <c:v>-0.191</c:v>
                </c:pt>
                <c:pt idx="4780">
                  <c:v>-0.191</c:v>
                </c:pt>
                <c:pt idx="4781">
                  <c:v>-0.191</c:v>
                </c:pt>
                <c:pt idx="4782">
                  <c:v>-0.191</c:v>
                </c:pt>
                <c:pt idx="4783">
                  <c:v>-0.191</c:v>
                </c:pt>
                <c:pt idx="4784">
                  <c:v>-0.191</c:v>
                </c:pt>
                <c:pt idx="4785">
                  <c:v>-0.191</c:v>
                </c:pt>
                <c:pt idx="4786">
                  <c:v>-0.191</c:v>
                </c:pt>
                <c:pt idx="4787">
                  <c:v>-0.191</c:v>
                </c:pt>
                <c:pt idx="4788">
                  <c:v>-0.191</c:v>
                </c:pt>
                <c:pt idx="4789">
                  <c:v>-0.191</c:v>
                </c:pt>
                <c:pt idx="4790">
                  <c:v>-0.191</c:v>
                </c:pt>
                <c:pt idx="4791">
                  <c:v>-0.191</c:v>
                </c:pt>
                <c:pt idx="4792">
                  <c:v>-0.191</c:v>
                </c:pt>
                <c:pt idx="4793">
                  <c:v>-0.191</c:v>
                </c:pt>
                <c:pt idx="4794">
                  <c:v>-0.191</c:v>
                </c:pt>
                <c:pt idx="4795">
                  <c:v>-0.191</c:v>
                </c:pt>
                <c:pt idx="4796">
                  <c:v>-0.191</c:v>
                </c:pt>
                <c:pt idx="4797">
                  <c:v>-0.191</c:v>
                </c:pt>
                <c:pt idx="4798">
                  <c:v>-0.191</c:v>
                </c:pt>
                <c:pt idx="4799">
                  <c:v>-0.191</c:v>
                </c:pt>
                <c:pt idx="4800">
                  <c:v>-0.191</c:v>
                </c:pt>
                <c:pt idx="4801">
                  <c:v>-0.191</c:v>
                </c:pt>
                <c:pt idx="4802">
                  <c:v>-0.191</c:v>
                </c:pt>
                <c:pt idx="4803">
                  <c:v>-0.191</c:v>
                </c:pt>
                <c:pt idx="4804">
                  <c:v>-0.191</c:v>
                </c:pt>
                <c:pt idx="4805">
                  <c:v>-0.191</c:v>
                </c:pt>
                <c:pt idx="4806">
                  <c:v>-0.191</c:v>
                </c:pt>
                <c:pt idx="4807">
                  <c:v>-0.191</c:v>
                </c:pt>
                <c:pt idx="4808">
                  <c:v>-0.191</c:v>
                </c:pt>
                <c:pt idx="4809">
                  <c:v>-0.191</c:v>
                </c:pt>
                <c:pt idx="4810">
                  <c:v>-0.191</c:v>
                </c:pt>
                <c:pt idx="4811">
                  <c:v>-0.191</c:v>
                </c:pt>
                <c:pt idx="4812">
                  <c:v>-0.191</c:v>
                </c:pt>
                <c:pt idx="4813">
                  <c:v>-0.191</c:v>
                </c:pt>
                <c:pt idx="4814">
                  <c:v>-0.191</c:v>
                </c:pt>
                <c:pt idx="4815">
                  <c:v>-0.191</c:v>
                </c:pt>
                <c:pt idx="4816">
                  <c:v>-0.191</c:v>
                </c:pt>
                <c:pt idx="4817">
                  <c:v>-0.191</c:v>
                </c:pt>
                <c:pt idx="4818">
                  <c:v>-0.191</c:v>
                </c:pt>
                <c:pt idx="4819">
                  <c:v>-0.191</c:v>
                </c:pt>
                <c:pt idx="4820">
                  <c:v>-0.191</c:v>
                </c:pt>
                <c:pt idx="4821">
                  <c:v>-0.191</c:v>
                </c:pt>
                <c:pt idx="4822">
                  <c:v>-0.191</c:v>
                </c:pt>
                <c:pt idx="4823">
                  <c:v>-0.191</c:v>
                </c:pt>
                <c:pt idx="4824">
                  <c:v>-0.191</c:v>
                </c:pt>
                <c:pt idx="4825">
                  <c:v>-0.191</c:v>
                </c:pt>
                <c:pt idx="4826">
                  <c:v>-0.191</c:v>
                </c:pt>
                <c:pt idx="4827">
                  <c:v>-0.191</c:v>
                </c:pt>
                <c:pt idx="4828">
                  <c:v>-0.191</c:v>
                </c:pt>
                <c:pt idx="4829">
                  <c:v>-0.191</c:v>
                </c:pt>
                <c:pt idx="4830">
                  <c:v>-0.191</c:v>
                </c:pt>
                <c:pt idx="4831">
                  <c:v>-0.191</c:v>
                </c:pt>
                <c:pt idx="4832">
                  <c:v>-0.191</c:v>
                </c:pt>
                <c:pt idx="4833">
                  <c:v>-0.191</c:v>
                </c:pt>
                <c:pt idx="4834">
                  <c:v>-0.191</c:v>
                </c:pt>
                <c:pt idx="4835">
                  <c:v>-0.191</c:v>
                </c:pt>
                <c:pt idx="4836">
                  <c:v>-0.191</c:v>
                </c:pt>
                <c:pt idx="4837">
                  <c:v>-0.191</c:v>
                </c:pt>
                <c:pt idx="4838">
                  <c:v>-0.191</c:v>
                </c:pt>
                <c:pt idx="4839">
                  <c:v>-0.191</c:v>
                </c:pt>
                <c:pt idx="4840">
                  <c:v>-0.191</c:v>
                </c:pt>
                <c:pt idx="4841">
                  <c:v>-0.191</c:v>
                </c:pt>
                <c:pt idx="4842">
                  <c:v>-0.191</c:v>
                </c:pt>
                <c:pt idx="4843">
                  <c:v>-0.191</c:v>
                </c:pt>
                <c:pt idx="4844">
                  <c:v>-0.191</c:v>
                </c:pt>
                <c:pt idx="4845">
                  <c:v>-0.191</c:v>
                </c:pt>
                <c:pt idx="4846">
                  <c:v>-0.191</c:v>
                </c:pt>
                <c:pt idx="4847">
                  <c:v>-0.191</c:v>
                </c:pt>
                <c:pt idx="4848">
                  <c:v>-0.191</c:v>
                </c:pt>
                <c:pt idx="4849">
                  <c:v>-0.191</c:v>
                </c:pt>
                <c:pt idx="4850">
                  <c:v>-0.191</c:v>
                </c:pt>
                <c:pt idx="4851">
                  <c:v>-0.191</c:v>
                </c:pt>
                <c:pt idx="4852">
                  <c:v>-0.191</c:v>
                </c:pt>
                <c:pt idx="4853">
                  <c:v>-0.191</c:v>
                </c:pt>
                <c:pt idx="4854">
                  <c:v>-0.191</c:v>
                </c:pt>
                <c:pt idx="4855">
                  <c:v>-0.191</c:v>
                </c:pt>
                <c:pt idx="4856">
                  <c:v>-0.191</c:v>
                </c:pt>
                <c:pt idx="4857">
                  <c:v>-0.191</c:v>
                </c:pt>
                <c:pt idx="4858">
                  <c:v>-0.191</c:v>
                </c:pt>
                <c:pt idx="4859">
                  <c:v>-0.191</c:v>
                </c:pt>
                <c:pt idx="4860">
                  <c:v>-0.19</c:v>
                </c:pt>
                <c:pt idx="4861">
                  <c:v>-0.19</c:v>
                </c:pt>
                <c:pt idx="4862">
                  <c:v>-0.19</c:v>
                </c:pt>
                <c:pt idx="4863">
                  <c:v>-0.19</c:v>
                </c:pt>
                <c:pt idx="4864">
                  <c:v>-0.19</c:v>
                </c:pt>
                <c:pt idx="4865">
                  <c:v>-0.19</c:v>
                </c:pt>
                <c:pt idx="4866">
                  <c:v>-0.19</c:v>
                </c:pt>
                <c:pt idx="4867">
                  <c:v>-0.19</c:v>
                </c:pt>
                <c:pt idx="4868">
                  <c:v>-0.19</c:v>
                </c:pt>
                <c:pt idx="4869">
                  <c:v>-0.19</c:v>
                </c:pt>
                <c:pt idx="4870">
                  <c:v>-0.19</c:v>
                </c:pt>
                <c:pt idx="4871">
                  <c:v>-0.19</c:v>
                </c:pt>
                <c:pt idx="4872">
                  <c:v>-0.19</c:v>
                </c:pt>
                <c:pt idx="4873">
                  <c:v>-0.19</c:v>
                </c:pt>
                <c:pt idx="4874">
                  <c:v>-0.19</c:v>
                </c:pt>
                <c:pt idx="4875">
                  <c:v>-0.19</c:v>
                </c:pt>
                <c:pt idx="4876">
                  <c:v>-0.19</c:v>
                </c:pt>
                <c:pt idx="4877">
                  <c:v>-0.19</c:v>
                </c:pt>
                <c:pt idx="4878">
                  <c:v>-0.19</c:v>
                </c:pt>
                <c:pt idx="4879">
                  <c:v>-0.19</c:v>
                </c:pt>
                <c:pt idx="4880">
                  <c:v>-0.19</c:v>
                </c:pt>
                <c:pt idx="4881">
                  <c:v>-0.19</c:v>
                </c:pt>
                <c:pt idx="4882">
                  <c:v>-0.19</c:v>
                </c:pt>
                <c:pt idx="4883">
                  <c:v>-0.19</c:v>
                </c:pt>
                <c:pt idx="4884">
                  <c:v>-0.19</c:v>
                </c:pt>
                <c:pt idx="4885">
                  <c:v>-0.19</c:v>
                </c:pt>
                <c:pt idx="4886">
                  <c:v>-0.19</c:v>
                </c:pt>
                <c:pt idx="4887">
                  <c:v>-0.19</c:v>
                </c:pt>
                <c:pt idx="4888">
                  <c:v>-0.19</c:v>
                </c:pt>
                <c:pt idx="4889">
                  <c:v>-0.19</c:v>
                </c:pt>
                <c:pt idx="4890">
                  <c:v>-0.19</c:v>
                </c:pt>
                <c:pt idx="4891">
                  <c:v>-0.19</c:v>
                </c:pt>
                <c:pt idx="4892">
                  <c:v>-0.19</c:v>
                </c:pt>
                <c:pt idx="4893">
                  <c:v>-0.19</c:v>
                </c:pt>
                <c:pt idx="4894">
                  <c:v>-0.19</c:v>
                </c:pt>
                <c:pt idx="4895">
                  <c:v>-0.19</c:v>
                </c:pt>
                <c:pt idx="4896">
                  <c:v>-0.19</c:v>
                </c:pt>
                <c:pt idx="4897">
                  <c:v>-0.19</c:v>
                </c:pt>
                <c:pt idx="4898">
                  <c:v>-0.19</c:v>
                </c:pt>
                <c:pt idx="4899">
                  <c:v>-0.19</c:v>
                </c:pt>
                <c:pt idx="4900">
                  <c:v>-0.19</c:v>
                </c:pt>
                <c:pt idx="4901">
                  <c:v>-0.19</c:v>
                </c:pt>
                <c:pt idx="4902">
                  <c:v>-0.19</c:v>
                </c:pt>
                <c:pt idx="4903">
                  <c:v>-0.19</c:v>
                </c:pt>
                <c:pt idx="4904">
                  <c:v>-0.19</c:v>
                </c:pt>
                <c:pt idx="4905">
                  <c:v>-0.19</c:v>
                </c:pt>
                <c:pt idx="4906">
                  <c:v>-0.19</c:v>
                </c:pt>
                <c:pt idx="4907">
                  <c:v>-0.19</c:v>
                </c:pt>
                <c:pt idx="4908">
                  <c:v>-0.19</c:v>
                </c:pt>
                <c:pt idx="4909">
                  <c:v>-0.19</c:v>
                </c:pt>
                <c:pt idx="4910">
                  <c:v>-0.19</c:v>
                </c:pt>
                <c:pt idx="4911">
                  <c:v>-0.19</c:v>
                </c:pt>
                <c:pt idx="4912">
                  <c:v>-0.19</c:v>
                </c:pt>
                <c:pt idx="4913">
                  <c:v>-0.19</c:v>
                </c:pt>
                <c:pt idx="4914">
                  <c:v>-0.19</c:v>
                </c:pt>
                <c:pt idx="4915">
                  <c:v>-0.19</c:v>
                </c:pt>
                <c:pt idx="4916">
                  <c:v>-0.19</c:v>
                </c:pt>
                <c:pt idx="4917">
                  <c:v>-0.19</c:v>
                </c:pt>
                <c:pt idx="4918">
                  <c:v>-0.19</c:v>
                </c:pt>
                <c:pt idx="4919">
                  <c:v>-0.19</c:v>
                </c:pt>
                <c:pt idx="4920">
                  <c:v>-0.19</c:v>
                </c:pt>
                <c:pt idx="4921">
                  <c:v>-0.19</c:v>
                </c:pt>
                <c:pt idx="4922">
                  <c:v>-0.19</c:v>
                </c:pt>
                <c:pt idx="4923">
                  <c:v>-0.19</c:v>
                </c:pt>
                <c:pt idx="4924">
                  <c:v>-0.19</c:v>
                </c:pt>
                <c:pt idx="4925">
                  <c:v>-0.19</c:v>
                </c:pt>
                <c:pt idx="4926">
                  <c:v>-0.19</c:v>
                </c:pt>
                <c:pt idx="4927">
                  <c:v>-0.19</c:v>
                </c:pt>
                <c:pt idx="4928">
                  <c:v>-0.19</c:v>
                </c:pt>
                <c:pt idx="4929">
                  <c:v>-0.19</c:v>
                </c:pt>
                <c:pt idx="4930">
                  <c:v>-0.19</c:v>
                </c:pt>
                <c:pt idx="4931">
                  <c:v>-0.19</c:v>
                </c:pt>
                <c:pt idx="4932">
                  <c:v>-0.19</c:v>
                </c:pt>
                <c:pt idx="4933">
                  <c:v>-0.19</c:v>
                </c:pt>
                <c:pt idx="4934">
                  <c:v>-0.19</c:v>
                </c:pt>
                <c:pt idx="4935">
                  <c:v>-0.19</c:v>
                </c:pt>
                <c:pt idx="4936">
                  <c:v>-0.19</c:v>
                </c:pt>
                <c:pt idx="4937">
                  <c:v>-0.19</c:v>
                </c:pt>
                <c:pt idx="4938">
                  <c:v>-0.19</c:v>
                </c:pt>
                <c:pt idx="4939">
                  <c:v>-0.19</c:v>
                </c:pt>
                <c:pt idx="4940">
                  <c:v>-0.19</c:v>
                </c:pt>
                <c:pt idx="4941">
                  <c:v>-0.189</c:v>
                </c:pt>
                <c:pt idx="4942">
                  <c:v>-0.189</c:v>
                </c:pt>
                <c:pt idx="4943">
                  <c:v>-0.189</c:v>
                </c:pt>
                <c:pt idx="4944">
                  <c:v>-0.189</c:v>
                </c:pt>
                <c:pt idx="4945">
                  <c:v>-0.189</c:v>
                </c:pt>
                <c:pt idx="4946">
                  <c:v>-0.189</c:v>
                </c:pt>
                <c:pt idx="4947">
                  <c:v>-0.189</c:v>
                </c:pt>
                <c:pt idx="4948">
                  <c:v>-0.189</c:v>
                </c:pt>
                <c:pt idx="4949">
                  <c:v>-0.189</c:v>
                </c:pt>
                <c:pt idx="4950">
                  <c:v>-0.189</c:v>
                </c:pt>
                <c:pt idx="4951">
                  <c:v>-0.189</c:v>
                </c:pt>
                <c:pt idx="4952">
                  <c:v>-0.189</c:v>
                </c:pt>
                <c:pt idx="4953">
                  <c:v>-0.189</c:v>
                </c:pt>
                <c:pt idx="4954">
                  <c:v>-0.189</c:v>
                </c:pt>
                <c:pt idx="4955">
                  <c:v>-0.189</c:v>
                </c:pt>
                <c:pt idx="4956">
                  <c:v>-0.189</c:v>
                </c:pt>
                <c:pt idx="4957">
                  <c:v>-0.189</c:v>
                </c:pt>
                <c:pt idx="4958">
                  <c:v>-0.189</c:v>
                </c:pt>
                <c:pt idx="4959">
                  <c:v>-0.189</c:v>
                </c:pt>
                <c:pt idx="4960">
                  <c:v>-0.189</c:v>
                </c:pt>
                <c:pt idx="4961">
                  <c:v>-0.189</c:v>
                </c:pt>
                <c:pt idx="4962">
                  <c:v>-0.189</c:v>
                </c:pt>
                <c:pt idx="4963">
                  <c:v>-0.189</c:v>
                </c:pt>
                <c:pt idx="4964">
                  <c:v>-0.189</c:v>
                </c:pt>
                <c:pt idx="4965">
                  <c:v>-0.189</c:v>
                </c:pt>
                <c:pt idx="4966">
                  <c:v>-0.189</c:v>
                </c:pt>
                <c:pt idx="4967">
                  <c:v>-0.189</c:v>
                </c:pt>
                <c:pt idx="4968">
                  <c:v>-0.189</c:v>
                </c:pt>
                <c:pt idx="4969">
                  <c:v>-0.189</c:v>
                </c:pt>
                <c:pt idx="4970">
                  <c:v>-0.189</c:v>
                </c:pt>
                <c:pt idx="4971">
                  <c:v>-0.189</c:v>
                </c:pt>
                <c:pt idx="4972">
                  <c:v>-0.189</c:v>
                </c:pt>
                <c:pt idx="4973">
                  <c:v>-0.189</c:v>
                </c:pt>
                <c:pt idx="4974">
                  <c:v>-0.189</c:v>
                </c:pt>
                <c:pt idx="4975">
                  <c:v>-0.189</c:v>
                </c:pt>
                <c:pt idx="4976">
                  <c:v>-0.189</c:v>
                </c:pt>
                <c:pt idx="4977">
                  <c:v>-0.189</c:v>
                </c:pt>
                <c:pt idx="4978">
                  <c:v>-0.189</c:v>
                </c:pt>
                <c:pt idx="4979">
                  <c:v>-0.189</c:v>
                </c:pt>
                <c:pt idx="4980">
                  <c:v>-0.189</c:v>
                </c:pt>
                <c:pt idx="4981">
                  <c:v>-0.189</c:v>
                </c:pt>
                <c:pt idx="4982">
                  <c:v>-0.189</c:v>
                </c:pt>
                <c:pt idx="4983">
                  <c:v>-0.189</c:v>
                </c:pt>
                <c:pt idx="4984">
                  <c:v>-0.189</c:v>
                </c:pt>
                <c:pt idx="4985">
                  <c:v>-0.189</c:v>
                </c:pt>
                <c:pt idx="4986">
                  <c:v>-0.189</c:v>
                </c:pt>
                <c:pt idx="4987">
                  <c:v>-0.189</c:v>
                </c:pt>
                <c:pt idx="4988">
                  <c:v>-0.189</c:v>
                </c:pt>
                <c:pt idx="4989">
                  <c:v>-0.189</c:v>
                </c:pt>
                <c:pt idx="4990">
                  <c:v>-0.189</c:v>
                </c:pt>
                <c:pt idx="4991">
                  <c:v>-0.189</c:v>
                </c:pt>
                <c:pt idx="4992">
                  <c:v>-0.189</c:v>
                </c:pt>
                <c:pt idx="4993">
                  <c:v>-0.189</c:v>
                </c:pt>
                <c:pt idx="4994">
                  <c:v>-0.189</c:v>
                </c:pt>
                <c:pt idx="4995">
                  <c:v>-0.189</c:v>
                </c:pt>
                <c:pt idx="4996">
                  <c:v>-0.189</c:v>
                </c:pt>
                <c:pt idx="4997">
                  <c:v>-0.189</c:v>
                </c:pt>
                <c:pt idx="4998">
                  <c:v>-0.189</c:v>
                </c:pt>
                <c:pt idx="4999">
                  <c:v>-0.189</c:v>
                </c:pt>
                <c:pt idx="5000">
                  <c:v>-0.189</c:v>
                </c:pt>
                <c:pt idx="5001">
                  <c:v>-0.189</c:v>
                </c:pt>
                <c:pt idx="5002">
                  <c:v>-0.189</c:v>
                </c:pt>
                <c:pt idx="5003">
                  <c:v>-0.189</c:v>
                </c:pt>
                <c:pt idx="5004">
                  <c:v>-0.189</c:v>
                </c:pt>
                <c:pt idx="5005">
                  <c:v>-0.189</c:v>
                </c:pt>
                <c:pt idx="5006">
                  <c:v>-0.189</c:v>
                </c:pt>
                <c:pt idx="5007">
                  <c:v>-0.189</c:v>
                </c:pt>
                <c:pt idx="5008">
                  <c:v>-0.189</c:v>
                </c:pt>
                <c:pt idx="5009">
                  <c:v>-0.189</c:v>
                </c:pt>
                <c:pt idx="5010">
                  <c:v>-0.189</c:v>
                </c:pt>
                <c:pt idx="5011">
                  <c:v>-0.189</c:v>
                </c:pt>
                <c:pt idx="5012">
                  <c:v>-0.189</c:v>
                </c:pt>
                <c:pt idx="5013">
                  <c:v>-0.189</c:v>
                </c:pt>
                <c:pt idx="5014">
                  <c:v>-0.189</c:v>
                </c:pt>
                <c:pt idx="5015">
                  <c:v>-0.189</c:v>
                </c:pt>
                <c:pt idx="5016">
                  <c:v>-0.189</c:v>
                </c:pt>
                <c:pt idx="5017">
                  <c:v>-0.189</c:v>
                </c:pt>
                <c:pt idx="5018">
                  <c:v>-0.189</c:v>
                </c:pt>
                <c:pt idx="5019">
                  <c:v>-0.189</c:v>
                </c:pt>
                <c:pt idx="5020">
                  <c:v>-0.189</c:v>
                </c:pt>
                <c:pt idx="5021">
                  <c:v>-0.189</c:v>
                </c:pt>
                <c:pt idx="5022">
                  <c:v>-0.188</c:v>
                </c:pt>
                <c:pt idx="5023">
                  <c:v>-0.188</c:v>
                </c:pt>
                <c:pt idx="5024">
                  <c:v>-0.188</c:v>
                </c:pt>
                <c:pt idx="5025">
                  <c:v>-0.188</c:v>
                </c:pt>
                <c:pt idx="5026">
                  <c:v>-0.188</c:v>
                </c:pt>
                <c:pt idx="5027">
                  <c:v>-0.188</c:v>
                </c:pt>
                <c:pt idx="5028">
                  <c:v>-0.188</c:v>
                </c:pt>
                <c:pt idx="5029">
                  <c:v>-0.188</c:v>
                </c:pt>
                <c:pt idx="5030">
                  <c:v>-0.188</c:v>
                </c:pt>
                <c:pt idx="5031">
                  <c:v>-0.188</c:v>
                </c:pt>
                <c:pt idx="5032">
                  <c:v>-0.188</c:v>
                </c:pt>
                <c:pt idx="5033">
                  <c:v>-0.188</c:v>
                </c:pt>
                <c:pt idx="5034">
                  <c:v>-0.188</c:v>
                </c:pt>
                <c:pt idx="5035">
                  <c:v>-0.188</c:v>
                </c:pt>
                <c:pt idx="5036">
                  <c:v>-0.188</c:v>
                </c:pt>
                <c:pt idx="5037">
                  <c:v>-0.188</c:v>
                </c:pt>
                <c:pt idx="5038">
                  <c:v>-0.188</c:v>
                </c:pt>
                <c:pt idx="5039">
                  <c:v>-0.188</c:v>
                </c:pt>
                <c:pt idx="5040">
                  <c:v>-0.188</c:v>
                </c:pt>
                <c:pt idx="5041">
                  <c:v>-0.188</c:v>
                </c:pt>
                <c:pt idx="5042">
                  <c:v>-0.188</c:v>
                </c:pt>
                <c:pt idx="5043">
                  <c:v>-0.188</c:v>
                </c:pt>
                <c:pt idx="5044">
                  <c:v>-0.188</c:v>
                </c:pt>
                <c:pt idx="5045">
                  <c:v>-0.188</c:v>
                </c:pt>
                <c:pt idx="5046">
                  <c:v>-0.188</c:v>
                </c:pt>
                <c:pt idx="5047">
                  <c:v>-0.188</c:v>
                </c:pt>
                <c:pt idx="5048">
                  <c:v>-0.188</c:v>
                </c:pt>
                <c:pt idx="5049">
                  <c:v>-0.188</c:v>
                </c:pt>
                <c:pt idx="5050">
                  <c:v>-0.188</c:v>
                </c:pt>
                <c:pt idx="5051">
                  <c:v>-0.188</c:v>
                </c:pt>
                <c:pt idx="5052">
                  <c:v>-0.188</c:v>
                </c:pt>
                <c:pt idx="5053">
                  <c:v>-0.188</c:v>
                </c:pt>
                <c:pt idx="5054">
                  <c:v>-0.188</c:v>
                </c:pt>
                <c:pt idx="5055">
                  <c:v>-0.188</c:v>
                </c:pt>
                <c:pt idx="5056">
                  <c:v>-0.188</c:v>
                </c:pt>
                <c:pt idx="5057">
                  <c:v>-0.188</c:v>
                </c:pt>
                <c:pt idx="5058">
                  <c:v>-0.188</c:v>
                </c:pt>
                <c:pt idx="5059">
                  <c:v>-0.188</c:v>
                </c:pt>
                <c:pt idx="5060">
                  <c:v>-0.188</c:v>
                </c:pt>
                <c:pt idx="5061">
                  <c:v>-0.188</c:v>
                </c:pt>
                <c:pt idx="5062">
                  <c:v>-0.188</c:v>
                </c:pt>
                <c:pt idx="5063">
                  <c:v>-0.188</c:v>
                </c:pt>
                <c:pt idx="5064">
                  <c:v>-0.188</c:v>
                </c:pt>
                <c:pt idx="5065">
                  <c:v>-0.188</c:v>
                </c:pt>
                <c:pt idx="5066">
                  <c:v>-0.188</c:v>
                </c:pt>
                <c:pt idx="5067">
                  <c:v>-0.188</c:v>
                </c:pt>
                <c:pt idx="5068">
                  <c:v>-0.188</c:v>
                </c:pt>
                <c:pt idx="5069">
                  <c:v>-0.188</c:v>
                </c:pt>
                <c:pt idx="5070">
                  <c:v>-0.188</c:v>
                </c:pt>
                <c:pt idx="5071">
                  <c:v>-0.188</c:v>
                </c:pt>
                <c:pt idx="5072">
                  <c:v>-0.188</c:v>
                </c:pt>
                <c:pt idx="5073">
                  <c:v>-0.188</c:v>
                </c:pt>
                <c:pt idx="5074">
                  <c:v>-0.188</c:v>
                </c:pt>
                <c:pt idx="5075">
                  <c:v>-0.188</c:v>
                </c:pt>
                <c:pt idx="5076">
                  <c:v>-0.188</c:v>
                </c:pt>
                <c:pt idx="5077">
                  <c:v>-0.188</c:v>
                </c:pt>
                <c:pt idx="5078">
                  <c:v>-0.188</c:v>
                </c:pt>
                <c:pt idx="5079">
                  <c:v>-0.188</c:v>
                </c:pt>
                <c:pt idx="5080">
                  <c:v>-0.188</c:v>
                </c:pt>
                <c:pt idx="5081">
                  <c:v>-0.188</c:v>
                </c:pt>
                <c:pt idx="5082">
                  <c:v>-0.188</c:v>
                </c:pt>
                <c:pt idx="5083">
                  <c:v>-0.188</c:v>
                </c:pt>
                <c:pt idx="5084">
                  <c:v>-0.188</c:v>
                </c:pt>
                <c:pt idx="5085">
                  <c:v>-0.188</c:v>
                </c:pt>
                <c:pt idx="5086">
                  <c:v>-0.188</c:v>
                </c:pt>
                <c:pt idx="5087">
                  <c:v>-0.188</c:v>
                </c:pt>
                <c:pt idx="5088">
                  <c:v>-0.188</c:v>
                </c:pt>
                <c:pt idx="5089">
                  <c:v>-0.188</c:v>
                </c:pt>
                <c:pt idx="5090">
                  <c:v>-0.188</c:v>
                </c:pt>
                <c:pt idx="5091">
                  <c:v>-0.188</c:v>
                </c:pt>
                <c:pt idx="5092">
                  <c:v>-0.188</c:v>
                </c:pt>
                <c:pt idx="5093">
                  <c:v>-0.188</c:v>
                </c:pt>
                <c:pt idx="5094">
                  <c:v>-0.188</c:v>
                </c:pt>
                <c:pt idx="5095">
                  <c:v>-0.188</c:v>
                </c:pt>
                <c:pt idx="5096">
                  <c:v>-0.188</c:v>
                </c:pt>
                <c:pt idx="5097">
                  <c:v>-0.188</c:v>
                </c:pt>
                <c:pt idx="5098">
                  <c:v>-0.188</c:v>
                </c:pt>
                <c:pt idx="5099">
                  <c:v>-0.188</c:v>
                </c:pt>
                <c:pt idx="5100">
                  <c:v>-0.188</c:v>
                </c:pt>
                <c:pt idx="5101">
                  <c:v>-0.188</c:v>
                </c:pt>
                <c:pt idx="5102">
                  <c:v>-0.188</c:v>
                </c:pt>
                <c:pt idx="5103">
                  <c:v>-0.187</c:v>
                </c:pt>
                <c:pt idx="5104">
                  <c:v>-0.187</c:v>
                </c:pt>
                <c:pt idx="5105">
                  <c:v>-0.187</c:v>
                </c:pt>
                <c:pt idx="5106">
                  <c:v>-0.187</c:v>
                </c:pt>
                <c:pt idx="5107">
                  <c:v>-0.187</c:v>
                </c:pt>
                <c:pt idx="5108">
                  <c:v>-0.187</c:v>
                </c:pt>
                <c:pt idx="5109">
                  <c:v>-0.187</c:v>
                </c:pt>
                <c:pt idx="5110">
                  <c:v>-0.187</c:v>
                </c:pt>
                <c:pt idx="5111">
                  <c:v>-0.187</c:v>
                </c:pt>
                <c:pt idx="5112">
                  <c:v>-0.187</c:v>
                </c:pt>
                <c:pt idx="5113">
                  <c:v>-0.187</c:v>
                </c:pt>
                <c:pt idx="5114">
                  <c:v>-0.187</c:v>
                </c:pt>
                <c:pt idx="5115">
                  <c:v>-0.187</c:v>
                </c:pt>
                <c:pt idx="5116">
                  <c:v>-0.187</c:v>
                </c:pt>
                <c:pt idx="5117">
                  <c:v>-0.187</c:v>
                </c:pt>
                <c:pt idx="5118">
                  <c:v>-0.187</c:v>
                </c:pt>
                <c:pt idx="5119">
                  <c:v>-0.187</c:v>
                </c:pt>
                <c:pt idx="5120">
                  <c:v>-0.187</c:v>
                </c:pt>
                <c:pt idx="5121">
                  <c:v>-0.187</c:v>
                </c:pt>
                <c:pt idx="5122">
                  <c:v>-0.187</c:v>
                </c:pt>
                <c:pt idx="5123">
                  <c:v>-0.187</c:v>
                </c:pt>
                <c:pt idx="5124">
                  <c:v>-0.187</c:v>
                </c:pt>
                <c:pt idx="5125">
                  <c:v>-0.187</c:v>
                </c:pt>
                <c:pt idx="5126">
                  <c:v>-0.187</c:v>
                </c:pt>
                <c:pt idx="5127">
                  <c:v>-0.187</c:v>
                </c:pt>
                <c:pt idx="5128">
                  <c:v>-0.187</c:v>
                </c:pt>
                <c:pt idx="5129">
                  <c:v>-0.187</c:v>
                </c:pt>
                <c:pt idx="5130">
                  <c:v>-0.187</c:v>
                </c:pt>
                <c:pt idx="5131">
                  <c:v>-0.187</c:v>
                </c:pt>
                <c:pt idx="5132">
                  <c:v>-0.187</c:v>
                </c:pt>
                <c:pt idx="5133">
                  <c:v>-0.187</c:v>
                </c:pt>
                <c:pt idx="5134">
                  <c:v>-0.187</c:v>
                </c:pt>
                <c:pt idx="5135">
                  <c:v>-0.187</c:v>
                </c:pt>
                <c:pt idx="5136">
                  <c:v>-0.187</c:v>
                </c:pt>
                <c:pt idx="5137">
                  <c:v>-0.187</c:v>
                </c:pt>
                <c:pt idx="5138">
                  <c:v>-0.187</c:v>
                </c:pt>
                <c:pt idx="5139">
                  <c:v>-0.187</c:v>
                </c:pt>
                <c:pt idx="5140">
                  <c:v>-0.187</c:v>
                </c:pt>
                <c:pt idx="5141">
                  <c:v>-0.187</c:v>
                </c:pt>
                <c:pt idx="5142">
                  <c:v>-0.187</c:v>
                </c:pt>
                <c:pt idx="5143">
                  <c:v>-0.187</c:v>
                </c:pt>
                <c:pt idx="5144">
                  <c:v>-0.187</c:v>
                </c:pt>
                <c:pt idx="5145">
                  <c:v>-0.187</c:v>
                </c:pt>
                <c:pt idx="5146">
                  <c:v>-0.187</c:v>
                </c:pt>
                <c:pt idx="5147">
                  <c:v>-0.187</c:v>
                </c:pt>
                <c:pt idx="5148">
                  <c:v>-0.187</c:v>
                </c:pt>
                <c:pt idx="5149">
                  <c:v>-0.187</c:v>
                </c:pt>
                <c:pt idx="5150">
                  <c:v>-0.187</c:v>
                </c:pt>
                <c:pt idx="5151">
                  <c:v>-0.187</c:v>
                </c:pt>
                <c:pt idx="5152">
                  <c:v>-0.187</c:v>
                </c:pt>
                <c:pt idx="5153">
                  <c:v>-0.187</c:v>
                </c:pt>
                <c:pt idx="5154">
                  <c:v>-0.187</c:v>
                </c:pt>
                <c:pt idx="5155">
                  <c:v>-0.187</c:v>
                </c:pt>
                <c:pt idx="5156">
                  <c:v>-0.187</c:v>
                </c:pt>
                <c:pt idx="5157">
                  <c:v>-0.187</c:v>
                </c:pt>
                <c:pt idx="5158">
                  <c:v>-0.187</c:v>
                </c:pt>
                <c:pt idx="5159">
                  <c:v>-0.187</c:v>
                </c:pt>
                <c:pt idx="5160">
                  <c:v>-0.187</c:v>
                </c:pt>
                <c:pt idx="5161">
                  <c:v>-0.187</c:v>
                </c:pt>
                <c:pt idx="5162">
                  <c:v>-0.187</c:v>
                </c:pt>
                <c:pt idx="5163">
                  <c:v>-0.187</c:v>
                </c:pt>
                <c:pt idx="5164">
                  <c:v>-0.187</c:v>
                </c:pt>
                <c:pt idx="5165">
                  <c:v>-0.187</c:v>
                </c:pt>
                <c:pt idx="5166">
                  <c:v>-0.187</c:v>
                </c:pt>
                <c:pt idx="5167">
                  <c:v>-0.187</c:v>
                </c:pt>
                <c:pt idx="5168">
                  <c:v>-0.187</c:v>
                </c:pt>
                <c:pt idx="5169">
                  <c:v>-0.187</c:v>
                </c:pt>
                <c:pt idx="5170">
                  <c:v>-0.187</c:v>
                </c:pt>
                <c:pt idx="5171">
                  <c:v>-0.187</c:v>
                </c:pt>
                <c:pt idx="5172">
                  <c:v>-0.187</c:v>
                </c:pt>
                <c:pt idx="5173">
                  <c:v>-0.187</c:v>
                </c:pt>
                <c:pt idx="5174">
                  <c:v>-0.187</c:v>
                </c:pt>
                <c:pt idx="5175">
                  <c:v>-0.187</c:v>
                </c:pt>
                <c:pt idx="5176">
                  <c:v>-0.187</c:v>
                </c:pt>
                <c:pt idx="5177">
                  <c:v>-0.187</c:v>
                </c:pt>
                <c:pt idx="5178">
                  <c:v>-0.187</c:v>
                </c:pt>
                <c:pt idx="5179">
                  <c:v>-0.187</c:v>
                </c:pt>
                <c:pt idx="5180">
                  <c:v>-0.187</c:v>
                </c:pt>
                <c:pt idx="5181">
                  <c:v>-0.187</c:v>
                </c:pt>
                <c:pt idx="5182">
                  <c:v>-0.187</c:v>
                </c:pt>
                <c:pt idx="5183">
                  <c:v>-0.187</c:v>
                </c:pt>
                <c:pt idx="5184">
                  <c:v>-0.186</c:v>
                </c:pt>
                <c:pt idx="5185">
                  <c:v>-0.186</c:v>
                </c:pt>
                <c:pt idx="5186">
                  <c:v>-0.186</c:v>
                </c:pt>
                <c:pt idx="5187">
                  <c:v>-0.186</c:v>
                </c:pt>
                <c:pt idx="5188">
                  <c:v>-0.186</c:v>
                </c:pt>
                <c:pt idx="5189">
                  <c:v>-0.186</c:v>
                </c:pt>
                <c:pt idx="5190">
                  <c:v>-0.186</c:v>
                </c:pt>
                <c:pt idx="5191">
                  <c:v>-0.186</c:v>
                </c:pt>
                <c:pt idx="5192">
                  <c:v>-0.186</c:v>
                </c:pt>
                <c:pt idx="5193">
                  <c:v>-0.186</c:v>
                </c:pt>
                <c:pt idx="5194">
                  <c:v>-0.186</c:v>
                </c:pt>
                <c:pt idx="5195">
                  <c:v>-0.186</c:v>
                </c:pt>
                <c:pt idx="5196">
                  <c:v>-0.186</c:v>
                </c:pt>
                <c:pt idx="5197">
                  <c:v>-0.186</c:v>
                </c:pt>
                <c:pt idx="5198">
                  <c:v>-0.186</c:v>
                </c:pt>
                <c:pt idx="5199">
                  <c:v>-0.186</c:v>
                </c:pt>
                <c:pt idx="5200">
                  <c:v>-0.186</c:v>
                </c:pt>
                <c:pt idx="5201">
                  <c:v>-0.186</c:v>
                </c:pt>
                <c:pt idx="5202">
                  <c:v>-0.186</c:v>
                </c:pt>
                <c:pt idx="5203">
                  <c:v>-0.186</c:v>
                </c:pt>
                <c:pt idx="5204">
                  <c:v>-0.186</c:v>
                </c:pt>
                <c:pt idx="5205">
                  <c:v>-0.186</c:v>
                </c:pt>
                <c:pt idx="5206">
                  <c:v>-0.186</c:v>
                </c:pt>
                <c:pt idx="5207">
                  <c:v>-0.186</c:v>
                </c:pt>
                <c:pt idx="5208">
                  <c:v>-0.186</c:v>
                </c:pt>
                <c:pt idx="5209">
                  <c:v>-0.186</c:v>
                </c:pt>
                <c:pt idx="5210">
                  <c:v>-0.186</c:v>
                </c:pt>
                <c:pt idx="5211">
                  <c:v>-0.186</c:v>
                </c:pt>
                <c:pt idx="5212">
                  <c:v>-0.186</c:v>
                </c:pt>
                <c:pt idx="5213">
                  <c:v>-0.186</c:v>
                </c:pt>
                <c:pt idx="5214">
                  <c:v>-0.186</c:v>
                </c:pt>
                <c:pt idx="5215">
                  <c:v>-0.186</c:v>
                </c:pt>
                <c:pt idx="5216">
                  <c:v>-0.186</c:v>
                </c:pt>
                <c:pt idx="5217">
                  <c:v>-0.186</c:v>
                </c:pt>
                <c:pt idx="5218">
                  <c:v>-0.186</c:v>
                </c:pt>
                <c:pt idx="5219">
                  <c:v>-0.186</c:v>
                </c:pt>
                <c:pt idx="5220">
                  <c:v>-0.186</c:v>
                </c:pt>
                <c:pt idx="5221">
                  <c:v>-0.186</c:v>
                </c:pt>
                <c:pt idx="5222">
                  <c:v>-0.186</c:v>
                </c:pt>
                <c:pt idx="5223">
                  <c:v>-0.186</c:v>
                </c:pt>
                <c:pt idx="5224">
                  <c:v>-0.186</c:v>
                </c:pt>
                <c:pt idx="5225">
                  <c:v>-0.186</c:v>
                </c:pt>
                <c:pt idx="5226">
                  <c:v>-0.186</c:v>
                </c:pt>
                <c:pt idx="5227">
                  <c:v>-0.186</c:v>
                </c:pt>
                <c:pt idx="5228">
                  <c:v>-0.186</c:v>
                </c:pt>
                <c:pt idx="5229">
                  <c:v>-0.186</c:v>
                </c:pt>
                <c:pt idx="5230">
                  <c:v>-0.186</c:v>
                </c:pt>
                <c:pt idx="5231">
                  <c:v>-0.186</c:v>
                </c:pt>
                <c:pt idx="5232">
                  <c:v>-0.186</c:v>
                </c:pt>
                <c:pt idx="5233">
                  <c:v>-0.186</c:v>
                </c:pt>
                <c:pt idx="5234">
                  <c:v>-0.186</c:v>
                </c:pt>
                <c:pt idx="5235">
                  <c:v>-0.186</c:v>
                </c:pt>
                <c:pt idx="5236">
                  <c:v>-0.186</c:v>
                </c:pt>
                <c:pt idx="5237">
                  <c:v>-0.186</c:v>
                </c:pt>
                <c:pt idx="5238">
                  <c:v>-0.186</c:v>
                </c:pt>
                <c:pt idx="5239">
                  <c:v>-0.186</c:v>
                </c:pt>
                <c:pt idx="5240">
                  <c:v>-0.186</c:v>
                </c:pt>
                <c:pt idx="5241">
                  <c:v>-0.186</c:v>
                </c:pt>
                <c:pt idx="5242">
                  <c:v>-0.186</c:v>
                </c:pt>
                <c:pt idx="5243">
                  <c:v>-0.186</c:v>
                </c:pt>
                <c:pt idx="5244">
                  <c:v>-0.186</c:v>
                </c:pt>
                <c:pt idx="5245">
                  <c:v>-0.186</c:v>
                </c:pt>
                <c:pt idx="5246">
                  <c:v>-0.186</c:v>
                </c:pt>
                <c:pt idx="5247">
                  <c:v>-0.186</c:v>
                </c:pt>
                <c:pt idx="5248">
                  <c:v>-0.186</c:v>
                </c:pt>
                <c:pt idx="5249">
                  <c:v>-0.186</c:v>
                </c:pt>
                <c:pt idx="5250">
                  <c:v>-0.186</c:v>
                </c:pt>
                <c:pt idx="5251">
                  <c:v>-0.186</c:v>
                </c:pt>
                <c:pt idx="5252">
                  <c:v>-0.186</c:v>
                </c:pt>
                <c:pt idx="5253">
                  <c:v>-0.186</c:v>
                </c:pt>
                <c:pt idx="5254">
                  <c:v>-0.186</c:v>
                </c:pt>
                <c:pt idx="5255">
                  <c:v>-0.186</c:v>
                </c:pt>
                <c:pt idx="5256">
                  <c:v>-0.186</c:v>
                </c:pt>
                <c:pt idx="5257">
                  <c:v>-0.186</c:v>
                </c:pt>
                <c:pt idx="5258">
                  <c:v>-0.186</c:v>
                </c:pt>
                <c:pt idx="5259">
                  <c:v>-0.186</c:v>
                </c:pt>
                <c:pt idx="5260">
                  <c:v>-0.186</c:v>
                </c:pt>
                <c:pt idx="5261">
                  <c:v>-0.186</c:v>
                </c:pt>
                <c:pt idx="5262">
                  <c:v>-0.186</c:v>
                </c:pt>
                <c:pt idx="5263">
                  <c:v>-0.186</c:v>
                </c:pt>
                <c:pt idx="5264">
                  <c:v>-0.186</c:v>
                </c:pt>
                <c:pt idx="5265">
                  <c:v>-0.185</c:v>
                </c:pt>
                <c:pt idx="5266">
                  <c:v>-0.185</c:v>
                </c:pt>
                <c:pt idx="5267">
                  <c:v>-0.185</c:v>
                </c:pt>
                <c:pt idx="5268">
                  <c:v>-0.185</c:v>
                </c:pt>
                <c:pt idx="5269">
                  <c:v>-0.185</c:v>
                </c:pt>
                <c:pt idx="5270">
                  <c:v>-0.185</c:v>
                </c:pt>
                <c:pt idx="5271">
                  <c:v>-0.185</c:v>
                </c:pt>
                <c:pt idx="5272">
                  <c:v>-0.185</c:v>
                </c:pt>
                <c:pt idx="5273">
                  <c:v>-0.185</c:v>
                </c:pt>
                <c:pt idx="5274">
                  <c:v>-0.185</c:v>
                </c:pt>
                <c:pt idx="5275">
                  <c:v>-0.185</c:v>
                </c:pt>
                <c:pt idx="5276">
                  <c:v>-0.185</c:v>
                </c:pt>
                <c:pt idx="5277">
                  <c:v>-0.185</c:v>
                </c:pt>
                <c:pt idx="5278">
                  <c:v>-0.185</c:v>
                </c:pt>
                <c:pt idx="5279">
                  <c:v>-0.185</c:v>
                </c:pt>
                <c:pt idx="5280">
                  <c:v>-0.185</c:v>
                </c:pt>
                <c:pt idx="5281">
                  <c:v>-0.185</c:v>
                </c:pt>
                <c:pt idx="5282">
                  <c:v>-0.185</c:v>
                </c:pt>
                <c:pt idx="5283">
                  <c:v>-0.185</c:v>
                </c:pt>
                <c:pt idx="5284">
                  <c:v>-0.185</c:v>
                </c:pt>
                <c:pt idx="5285">
                  <c:v>-0.185</c:v>
                </c:pt>
                <c:pt idx="5286">
                  <c:v>-0.185</c:v>
                </c:pt>
                <c:pt idx="5287">
                  <c:v>-0.185</c:v>
                </c:pt>
                <c:pt idx="5288">
                  <c:v>-0.185</c:v>
                </c:pt>
                <c:pt idx="5289">
                  <c:v>-0.185</c:v>
                </c:pt>
                <c:pt idx="5290">
                  <c:v>-0.185</c:v>
                </c:pt>
                <c:pt idx="5291">
                  <c:v>-0.185</c:v>
                </c:pt>
                <c:pt idx="5292">
                  <c:v>-0.185</c:v>
                </c:pt>
                <c:pt idx="5293">
                  <c:v>-0.185</c:v>
                </c:pt>
                <c:pt idx="5294">
                  <c:v>-0.185</c:v>
                </c:pt>
                <c:pt idx="5295">
                  <c:v>-0.185</c:v>
                </c:pt>
                <c:pt idx="5296">
                  <c:v>-0.185</c:v>
                </c:pt>
                <c:pt idx="5297">
                  <c:v>-0.185</c:v>
                </c:pt>
                <c:pt idx="5298">
                  <c:v>-0.185</c:v>
                </c:pt>
                <c:pt idx="5299">
                  <c:v>-0.185</c:v>
                </c:pt>
                <c:pt idx="5300">
                  <c:v>-0.185</c:v>
                </c:pt>
                <c:pt idx="5301">
                  <c:v>-0.185</c:v>
                </c:pt>
                <c:pt idx="5302">
                  <c:v>-0.185</c:v>
                </c:pt>
                <c:pt idx="5303">
                  <c:v>-0.185</c:v>
                </c:pt>
                <c:pt idx="5304">
                  <c:v>-0.185</c:v>
                </c:pt>
                <c:pt idx="5305">
                  <c:v>-0.185</c:v>
                </c:pt>
                <c:pt idx="5306">
                  <c:v>-0.185</c:v>
                </c:pt>
                <c:pt idx="5307">
                  <c:v>-0.185</c:v>
                </c:pt>
                <c:pt idx="5308">
                  <c:v>-0.185</c:v>
                </c:pt>
                <c:pt idx="5309">
                  <c:v>-0.185</c:v>
                </c:pt>
                <c:pt idx="5310">
                  <c:v>-0.185</c:v>
                </c:pt>
                <c:pt idx="5311">
                  <c:v>-0.185</c:v>
                </c:pt>
                <c:pt idx="5312">
                  <c:v>-0.185</c:v>
                </c:pt>
                <c:pt idx="5313">
                  <c:v>-0.185</c:v>
                </c:pt>
                <c:pt idx="5314">
                  <c:v>-0.185</c:v>
                </c:pt>
                <c:pt idx="5315">
                  <c:v>-0.185</c:v>
                </c:pt>
                <c:pt idx="5316">
                  <c:v>-0.185</c:v>
                </c:pt>
                <c:pt idx="5317">
                  <c:v>-0.185</c:v>
                </c:pt>
                <c:pt idx="5318">
                  <c:v>-0.185</c:v>
                </c:pt>
                <c:pt idx="5319">
                  <c:v>-0.185</c:v>
                </c:pt>
                <c:pt idx="5320">
                  <c:v>-0.185</c:v>
                </c:pt>
                <c:pt idx="5321">
                  <c:v>-0.185</c:v>
                </c:pt>
                <c:pt idx="5322">
                  <c:v>-0.185</c:v>
                </c:pt>
                <c:pt idx="5323">
                  <c:v>-0.185</c:v>
                </c:pt>
                <c:pt idx="5324">
                  <c:v>-0.185</c:v>
                </c:pt>
                <c:pt idx="5325">
                  <c:v>-0.185</c:v>
                </c:pt>
                <c:pt idx="5326">
                  <c:v>-0.185</c:v>
                </c:pt>
                <c:pt idx="5327">
                  <c:v>-0.185</c:v>
                </c:pt>
                <c:pt idx="5328">
                  <c:v>-0.185</c:v>
                </c:pt>
                <c:pt idx="5329">
                  <c:v>-0.185</c:v>
                </c:pt>
                <c:pt idx="5330">
                  <c:v>-0.185</c:v>
                </c:pt>
                <c:pt idx="5331">
                  <c:v>-0.185</c:v>
                </c:pt>
                <c:pt idx="5332">
                  <c:v>-0.185</c:v>
                </c:pt>
                <c:pt idx="5333">
                  <c:v>-0.185</c:v>
                </c:pt>
                <c:pt idx="5334">
                  <c:v>-0.185</c:v>
                </c:pt>
                <c:pt idx="5335">
                  <c:v>-0.185</c:v>
                </c:pt>
                <c:pt idx="5336">
                  <c:v>-0.185</c:v>
                </c:pt>
                <c:pt idx="5337">
                  <c:v>-0.185</c:v>
                </c:pt>
                <c:pt idx="5338">
                  <c:v>-0.185</c:v>
                </c:pt>
                <c:pt idx="5339">
                  <c:v>-0.185</c:v>
                </c:pt>
                <c:pt idx="5340">
                  <c:v>-0.185</c:v>
                </c:pt>
                <c:pt idx="5341">
                  <c:v>-0.185</c:v>
                </c:pt>
                <c:pt idx="5342">
                  <c:v>-0.185</c:v>
                </c:pt>
                <c:pt idx="5343">
                  <c:v>-0.185</c:v>
                </c:pt>
                <c:pt idx="5344">
                  <c:v>-0.185</c:v>
                </c:pt>
                <c:pt idx="5345">
                  <c:v>-0.185</c:v>
                </c:pt>
                <c:pt idx="5346">
                  <c:v>-0.184</c:v>
                </c:pt>
                <c:pt idx="5347">
                  <c:v>-0.184</c:v>
                </c:pt>
                <c:pt idx="5348">
                  <c:v>-0.184</c:v>
                </c:pt>
                <c:pt idx="5349">
                  <c:v>-0.184</c:v>
                </c:pt>
                <c:pt idx="5350">
                  <c:v>-0.184</c:v>
                </c:pt>
                <c:pt idx="5351">
                  <c:v>-0.184</c:v>
                </c:pt>
                <c:pt idx="5352">
                  <c:v>-0.184</c:v>
                </c:pt>
                <c:pt idx="5353">
                  <c:v>-0.184</c:v>
                </c:pt>
                <c:pt idx="5354">
                  <c:v>-0.184</c:v>
                </c:pt>
                <c:pt idx="5355">
                  <c:v>-0.184</c:v>
                </c:pt>
                <c:pt idx="5356">
                  <c:v>-0.184</c:v>
                </c:pt>
                <c:pt idx="5357">
                  <c:v>-0.184</c:v>
                </c:pt>
                <c:pt idx="5358">
                  <c:v>-0.184</c:v>
                </c:pt>
                <c:pt idx="5359">
                  <c:v>-0.184</c:v>
                </c:pt>
                <c:pt idx="5360">
                  <c:v>-0.184</c:v>
                </c:pt>
                <c:pt idx="5361">
                  <c:v>-0.184</c:v>
                </c:pt>
                <c:pt idx="5362">
                  <c:v>-0.184</c:v>
                </c:pt>
                <c:pt idx="5363">
                  <c:v>-0.184</c:v>
                </c:pt>
                <c:pt idx="5364">
                  <c:v>-0.184</c:v>
                </c:pt>
                <c:pt idx="5365">
                  <c:v>-0.184</c:v>
                </c:pt>
                <c:pt idx="5366">
                  <c:v>-0.184</c:v>
                </c:pt>
                <c:pt idx="5367">
                  <c:v>-0.184</c:v>
                </c:pt>
                <c:pt idx="5368">
                  <c:v>-0.184</c:v>
                </c:pt>
                <c:pt idx="5369">
                  <c:v>-0.184</c:v>
                </c:pt>
                <c:pt idx="5370">
                  <c:v>-0.184</c:v>
                </c:pt>
                <c:pt idx="5371">
                  <c:v>-0.184</c:v>
                </c:pt>
                <c:pt idx="5372">
                  <c:v>-0.184</c:v>
                </c:pt>
                <c:pt idx="5373">
                  <c:v>-0.184</c:v>
                </c:pt>
                <c:pt idx="5374">
                  <c:v>-0.184</c:v>
                </c:pt>
                <c:pt idx="5375">
                  <c:v>-0.184</c:v>
                </c:pt>
                <c:pt idx="5376">
                  <c:v>-0.184</c:v>
                </c:pt>
                <c:pt idx="5377">
                  <c:v>-0.184</c:v>
                </c:pt>
                <c:pt idx="5378">
                  <c:v>-0.184</c:v>
                </c:pt>
                <c:pt idx="5379">
                  <c:v>-0.184</c:v>
                </c:pt>
                <c:pt idx="5380">
                  <c:v>-0.184</c:v>
                </c:pt>
                <c:pt idx="5381">
                  <c:v>-0.184</c:v>
                </c:pt>
                <c:pt idx="5382">
                  <c:v>-0.184</c:v>
                </c:pt>
                <c:pt idx="5383">
                  <c:v>-0.184</c:v>
                </c:pt>
                <c:pt idx="5384">
                  <c:v>-0.184</c:v>
                </c:pt>
                <c:pt idx="5385">
                  <c:v>-0.184</c:v>
                </c:pt>
                <c:pt idx="5386">
                  <c:v>-0.184</c:v>
                </c:pt>
                <c:pt idx="5387">
                  <c:v>-0.184</c:v>
                </c:pt>
                <c:pt idx="5388">
                  <c:v>-0.184</c:v>
                </c:pt>
                <c:pt idx="5389">
                  <c:v>-0.184</c:v>
                </c:pt>
                <c:pt idx="5390">
                  <c:v>-0.184</c:v>
                </c:pt>
                <c:pt idx="5391">
                  <c:v>-0.184</c:v>
                </c:pt>
                <c:pt idx="5392">
                  <c:v>-0.184</c:v>
                </c:pt>
                <c:pt idx="5393">
                  <c:v>-0.184</c:v>
                </c:pt>
                <c:pt idx="5394">
                  <c:v>-0.184</c:v>
                </c:pt>
                <c:pt idx="5395">
                  <c:v>-0.184</c:v>
                </c:pt>
                <c:pt idx="5396">
                  <c:v>-0.184</c:v>
                </c:pt>
                <c:pt idx="5397">
                  <c:v>-0.184</c:v>
                </c:pt>
                <c:pt idx="5398">
                  <c:v>-0.184</c:v>
                </c:pt>
                <c:pt idx="5399">
                  <c:v>-0.184</c:v>
                </c:pt>
                <c:pt idx="5400">
                  <c:v>-0.184</c:v>
                </c:pt>
                <c:pt idx="5401">
                  <c:v>-0.184</c:v>
                </c:pt>
                <c:pt idx="5402">
                  <c:v>-0.184</c:v>
                </c:pt>
                <c:pt idx="5403">
                  <c:v>-0.184</c:v>
                </c:pt>
                <c:pt idx="5404">
                  <c:v>-0.184</c:v>
                </c:pt>
                <c:pt idx="5405">
                  <c:v>-0.184</c:v>
                </c:pt>
                <c:pt idx="5406">
                  <c:v>-0.184</c:v>
                </c:pt>
                <c:pt idx="5407">
                  <c:v>-0.184</c:v>
                </c:pt>
                <c:pt idx="5408">
                  <c:v>-0.184</c:v>
                </c:pt>
                <c:pt idx="5409">
                  <c:v>-0.184</c:v>
                </c:pt>
                <c:pt idx="5410">
                  <c:v>-0.184</c:v>
                </c:pt>
                <c:pt idx="5411">
                  <c:v>-0.184</c:v>
                </c:pt>
                <c:pt idx="5412">
                  <c:v>-0.184</c:v>
                </c:pt>
                <c:pt idx="5413">
                  <c:v>-0.184</c:v>
                </c:pt>
                <c:pt idx="5414">
                  <c:v>-0.184</c:v>
                </c:pt>
                <c:pt idx="5415">
                  <c:v>-0.184</c:v>
                </c:pt>
                <c:pt idx="5416">
                  <c:v>-0.184</c:v>
                </c:pt>
                <c:pt idx="5417">
                  <c:v>-0.184</c:v>
                </c:pt>
                <c:pt idx="5418">
                  <c:v>-0.184</c:v>
                </c:pt>
                <c:pt idx="5419">
                  <c:v>-0.184</c:v>
                </c:pt>
                <c:pt idx="5420">
                  <c:v>-0.184</c:v>
                </c:pt>
                <c:pt idx="5421">
                  <c:v>-0.184</c:v>
                </c:pt>
                <c:pt idx="5422">
                  <c:v>-0.184</c:v>
                </c:pt>
                <c:pt idx="5423">
                  <c:v>-0.184</c:v>
                </c:pt>
                <c:pt idx="5424">
                  <c:v>-0.184</c:v>
                </c:pt>
                <c:pt idx="5425">
                  <c:v>-0.184</c:v>
                </c:pt>
                <c:pt idx="5426">
                  <c:v>-0.184</c:v>
                </c:pt>
                <c:pt idx="5427">
                  <c:v>-0.183</c:v>
                </c:pt>
                <c:pt idx="5428">
                  <c:v>-0.183</c:v>
                </c:pt>
                <c:pt idx="5429">
                  <c:v>-0.183</c:v>
                </c:pt>
                <c:pt idx="5430">
                  <c:v>-0.183</c:v>
                </c:pt>
                <c:pt idx="5431">
                  <c:v>-0.183</c:v>
                </c:pt>
                <c:pt idx="5432">
                  <c:v>-0.183</c:v>
                </c:pt>
                <c:pt idx="5433">
                  <c:v>-0.183</c:v>
                </c:pt>
                <c:pt idx="5434">
                  <c:v>-0.183</c:v>
                </c:pt>
                <c:pt idx="5435">
                  <c:v>-0.183</c:v>
                </c:pt>
                <c:pt idx="5436">
                  <c:v>-0.183</c:v>
                </c:pt>
                <c:pt idx="5437">
                  <c:v>-0.183</c:v>
                </c:pt>
                <c:pt idx="5438">
                  <c:v>-0.183</c:v>
                </c:pt>
                <c:pt idx="5439">
                  <c:v>-0.183</c:v>
                </c:pt>
                <c:pt idx="5440">
                  <c:v>-0.183</c:v>
                </c:pt>
                <c:pt idx="5441">
                  <c:v>-0.183</c:v>
                </c:pt>
                <c:pt idx="5442">
                  <c:v>-0.183</c:v>
                </c:pt>
                <c:pt idx="5443">
                  <c:v>-0.183</c:v>
                </c:pt>
                <c:pt idx="5444">
                  <c:v>-0.183</c:v>
                </c:pt>
                <c:pt idx="5445">
                  <c:v>-0.183</c:v>
                </c:pt>
                <c:pt idx="5446">
                  <c:v>-0.183</c:v>
                </c:pt>
                <c:pt idx="5447">
                  <c:v>-0.183</c:v>
                </c:pt>
                <c:pt idx="5448">
                  <c:v>-0.183</c:v>
                </c:pt>
                <c:pt idx="5449">
                  <c:v>-0.183</c:v>
                </c:pt>
                <c:pt idx="5450">
                  <c:v>-0.183</c:v>
                </c:pt>
                <c:pt idx="5451">
                  <c:v>-0.183</c:v>
                </c:pt>
                <c:pt idx="5452">
                  <c:v>-0.183</c:v>
                </c:pt>
                <c:pt idx="5453">
                  <c:v>-0.183</c:v>
                </c:pt>
                <c:pt idx="5454">
                  <c:v>-0.183</c:v>
                </c:pt>
                <c:pt idx="5455">
                  <c:v>-0.183</c:v>
                </c:pt>
                <c:pt idx="5456">
                  <c:v>-0.183</c:v>
                </c:pt>
                <c:pt idx="5457">
                  <c:v>-0.183</c:v>
                </c:pt>
                <c:pt idx="5458">
                  <c:v>-0.183</c:v>
                </c:pt>
                <c:pt idx="5459">
                  <c:v>-0.183</c:v>
                </c:pt>
                <c:pt idx="5460">
                  <c:v>-0.183</c:v>
                </c:pt>
                <c:pt idx="5461">
                  <c:v>-0.183</c:v>
                </c:pt>
                <c:pt idx="5462">
                  <c:v>-0.183</c:v>
                </c:pt>
                <c:pt idx="5463">
                  <c:v>-0.183</c:v>
                </c:pt>
                <c:pt idx="5464">
                  <c:v>-0.183</c:v>
                </c:pt>
                <c:pt idx="5465">
                  <c:v>-0.183</c:v>
                </c:pt>
                <c:pt idx="5466">
                  <c:v>-0.183</c:v>
                </c:pt>
                <c:pt idx="5467">
                  <c:v>-0.183</c:v>
                </c:pt>
                <c:pt idx="5468">
                  <c:v>-0.183</c:v>
                </c:pt>
                <c:pt idx="5469">
                  <c:v>-0.183</c:v>
                </c:pt>
                <c:pt idx="5470">
                  <c:v>-0.183</c:v>
                </c:pt>
                <c:pt idx="5471">
                  <c:v>-0.183</c:v>
                </c:pt>
                <c:pt idx="5472">
                  <c:v>-0.183</c:v>
                </c:pt>
                <c:pt idx="5473">
                  <c:v>-0.183</c:v>
                </c:pt>
                <c:pt idx="5474">
                  <c:v>-0.183</c:v>
                </c:pt>
                <c:pt idx="5475">
                  <c:v>-0.183</c:v>
                </c:pt>
                <c:pt idx="5476">
                  <c:v>-0.183</c:v>
                </c:pt>
                <c:pt idx="5477">
                  <c:v>-0.183</c:v>
                </c:pt>
                <c:pt idx="5478">
                  <c:v>-0.183</c:v>
                </c:pt>
                <c:pt idx="5479">
                  <c:v>-0.183</c:v>
                </c:pt>
                <c:pt idx="5480">
                  <c:v>-0.183</c:v>
                </c:pt>
                <c:pt idx="5481">
                  <c:v>-0.183</c:v>
                </c:pt>
                <c:pt idx="5482">
                  <c:v>-0.183</c:v>
                </c:pt>
                <c:pt idx="5483">
                  <c:v>-0.183</c:v>
                </c:pt>
                <c:pt idx="5484">
                  <c:v>-0.183</c:v>
                </c:pt>
                <c:pt idx="5485">
                  <c:v>-0.183</c:v>
                </c:pt>
                <c:pt idx="5486">
                  <c:v>-0.183</c:v>
                </c:pt>
                <c:pt idx="5487">
                  <c:v>-0.183</c:v>
                </c:pt>
                <c:pt idx="5488">
                  <c:v>-0.183</c:v>
                </c:pt>
                <c:pt idx="5489">
                  <c:v>-0.183</c:v>
                </c:pt>
                <c:pt idx="5490">
                  <c:v>-0.183</c:v>
                </c:pt>
                <c:pt idx="5491">
                  <c:v>-0.183</c:v>
                </c:pt>
                <c:pt idx="5492">
                  <c:v>-0.183</c:v>
                </c:pt>
                <c:pt idx="5493">
                  <c:v>-0.183</c:v>
                </c:pt>
                <c:pt idx="5494">
                  <c:v>-0.183</c:v>
                </c:pt>
                <c:pt idx="5495">
                  <c:v>-0.183</c:v>
                </c:pt>
                <c:pt idx="5496">
                  <c:v>-0.183</c:v>
                </c:pt>
                <c:pt idx="5497">
                  <c:v>-0.183</c:v>
                </c:pt>
                <c:pt idx="5498">
                  <c:v>-0.183</c:v>
                </c:pt>
                <c:pt idx="5499">
                  <c:v>-0.183</c:v>
                </c:pt>
                <c:pt idx="5500">
                  <c:v>-0.183</c:v>
                </c:pt>
                <c:pt idx="5501">
                  <c:v>-0.183</c:v>
                </c:pt>
                <c:pt idx="5502">
                  <c:v>-0.183</c:v>
                </c:pt>
                <c:pt idx="5503">
                  <c:v>-0.183</c:v>
                </c:pt>
                <c:pt idx="5504">
                  <c:v>-0.183</c:v>
                </c:pt>
                <c:pt idx="5505">
                  <c:v>-0.183</c:v>
                </c:pt>
                <c:pt idx="5506">
                  <c:v>-0.183</c:v>
                </c:pt>
                <c:pt idx="5507">
                  <c:v>-0.183</c:v>
                </c:pt>
                <c:pt idx="5508">
                  <c:v>-0.182</c:v>
                </c:pt>
                <c:pt idx="5509">
                  <c:v>-0.182</c:v>
                </c:pt>
                <c:pt idx="5510">
                  <c:v>-0.182</c:v>
                </c:pt>
                <c:pt idx="5511">
                  <c:v>-0.182</c:v>
                </c:pt>
                <c:pt idx="5512">
                  <c:v>-0.182</c:v>
                </c:pt>
                <c:pt idx="5513">
                  <c:v>-0.182</c:v>
                </c:pt>
                <c:pt idx="5514">
                  <c:v>-0.182</c:v>
                </c:pt>
                <c:pt idx="5515">
                  <c:v>-0.182</c:v>
                </c:pt>
                <c:pt idx="5516">
                  <c:v>-0.182</c:v>
                </c:pt>
                <c:pt idx="5517">
                  <c:v>-0.182</c:v>
                </c:pt>
                <c:pt idx="5518">
                  <c:v>-0.182</c:v>
                </c:pt>
                <c:pt idx="5519">
                  <c:v>-0.182</c:v>
                </c:pt>
                <c:pt idx="5520">
                  <c:v>-0.182</c:v>
                </c:pt>
                <c:pt idx="5521">
                  <c:v>-0.182</c:v>
                </c:pt>
                <c:pt idx="5522">
                  <c:v>-0.182</c:v>
                </c:pt>
                <c:pt idx="5523">
                  <c:v>-0.182</c:v>
                </c:pt>
                <c:pt idx="5524">
                  <c:v>-0.182</c:v>
                </c:pt>
                <c:pt idx="5525">
                  <c:v>-0.182</c:v>
                </c:pt>
                <c:pt idx="5526">
                  <c:v>-0.182</c:v>
                </c:pt>
                <c:pt idx="5527">
                  <c:v>-0.182</c:v>
                </c:pt>
                <c:pt idx="5528">
                  <c:v>-0.182</c:v>
                </c:pt>
                <c:pt idx="5529">
                  <c:v>-0.182</c:v>
                </c:pt>
                <c:pt idx="5530">
                  <c:v>-0.182</c:v>
                </c:pt>
                <c:pt idx="5531">
                  <c:v>-0.182</c:v>
                </c:pt>
                <c:pt idx="5532">
                  <c:v>-0.182</c:v>
                </c:pt>
                <c:pt idx="5533">
                  <c:v>-0.182</c:v>
                </c:pt>
                <c:pt idx="5534">
                  <c:v>-0.182</c:v>
                </c:pt>
                <c:pt idx="5535">
                  <c:v>-0.182</c:v>
                </c:pt>
                <c:pt idx="5536">
                  <c:v>-0.182</c:v>
                </c:pt>
                <c:pt idx="5537">
                  <c:v>-0.182</c:v>
                </c:pt>
                <c:pt idx="5538">
                  <c:v>-0.182</c:v>
                </c:pt>
                <c:pt idx="5539">
                  <c:v>-0.182</c:v>
                </c:pt>
                <c:pt idx="5540">
                  <c:v>-0.182</c:v>
                </c:pt>
                <c:pt idx="5541">
                  <c:v>-0.182</c:v>
                </c:pt>
                <c:pt idx="5542">
                  <c:v>-0.182</c:v>
                </c:pt>
                <c:pt idx="5543">
                  <c:v>-0.182</c:v>
                </c:pt>
                <c:pt idx="5544">
                  <c:v>-0.182</c:v>
                </c:pt>
                <c:pt idx="5545">
                  <c:v>-0.182</c:v>
                </c:pt>
                <c:pt idx="5546">
                  <c:v>-0.182</c:v>
                </c:pt>
                <c:pt idx="5547">
                  <c:v>-0.182</c:v>
                </c:pt>
                <c:pt idx="5548">
                  <c:v>-0.182</c:v>
                </c:pt>
                <c:pt idx="5549">
                  <c:v>-0.182</c:v>
                </c:pt>
                <c:pt idx="5550">
                  <c:v>-0.182</c:v>
                </c:pt>
                <c:pt idx="5551">
                  <c:v>-0.182</c:v>
                </c:pt>
                <c:pt idx="5552">
                  <c:v>-0.182</c:v>
                </c:pt>
                <c:pt idx="5553">
                  <c:v>-0.182</c:v>
                </c:pt>
                <c:pt idx="5554">
                  <c:v>-0.182</c:v>
                </c:pt>
                <c:pt idx="5555">
                  <c:v>-0.182</c:v>
                </c:pt>
                <c:pt idx="5556">
                  <c:v>-0.182</c:v>
                </c:pt>
                <c:pt idx="5557">
                  <c:v>-0.182</c:v>
                </c:pt>
                <c:pt idx="5558">
                  <c:v>-0.182</c:v>
                </c:pt>
                <c:pt idx="5559">
                  <c:v>-0.182</c:v>
                </c:pt>
                <c:pt idx="5560">
                  <c:v>-0.182</c:v>
                </c:pt>
                <c:pt idx="5561">
                  <c:v>-0.182</c:v>
                </c:pt>
                <c:pt idx="5562">
                  <c:v>-0.182</c:v>
                </c:pt>
                <c:pt idx="5563">
                  <c:v>-0.182</c:v>
                </c:pt>
                <c:pt idx="5564">
                  <c:v>-0.182</c:v>
                </c:pt>
                <c:pt idx="5565">
                  <c:v>-0.182</c:v>
                </c:pt>
                <c:pt idx="5566">
                  <c:v>-0.182</c:v>
                </c:pt>
                <c:pt idx="5567">
                  <c:v>-0.182</c:v>
                </c:pt>
                <c:pt idx="5568">
                  <c:v>-0.182</c:v>
                </c:pt>
                <c:pt idx="5569">
                  <c:v>-0.182</c:v>
                </c:pt>
                <c:pt idx="5570">
                  <c:v>-0.182</c:v>
                </c:pt>
                <c:pt idx="5571">
                  <c:v>-0.182</c:v>
                </c:pt>
                <c:pt idx="5572">
                  <c:v>-0.182</c:v>
                </c:pt>
                <c:pt idx="5573">
                  <c:v>-0.182</c:v>
                </c:pt>
                <c:pt idx="5574">
                  <c:v>-0.182</c:v>
                </c:pt>
                <c:pt idx="5575">
                  <c:v>-0.182</c:v>
                </c:pt>
                <c:pt idx="5576">
                  <c:v>-0.182</c:v>
                </c:pt>
                <c:pt idx="5577">
                  <c:v>-0.182</c:v>
                </c:pt>
                <c:pt idx="5578">
                  <c:v>-0.182</c:v>
                </c:pt>
                <c:pt idx="5579">
                  <c:v>-0.182</c:v>
                </c:pt>
                <c:pt idx="5580">
                  <c:v>-0.182</c:v>
                </c:pt>
                <c:pt idx="5581">
                  <c:v>-0.182</c:v>
                </c:pt>
                <c:pt idx="5582">
                  <c:v>-0.182</c:v>
                </c:pt>
                <c:pt idx="5583">
                  <c:v>-0.182</c:v>
                </c:pt>
                <c:pt idx="5584">
                  <c:v>-0.182</c:v>
                </c:pt>
                <c:pt idx="5585">
                  <c:v>-0.182</c:v>
                </c:pt>
                <c:pt idx="5586">
                  <c:v>-0.182</c:v>
                </c:pt>
                <c:pt idx="5587">
                  <c:v>-0.182</c:v>
                </c:pt>
                <c:pt idx="5588">
                  <c:v>-0.182</c:v>
                </c:pt>
                <c:pt idx="5589">
                  <c:v>-0.18099999999999999</c:v>
                </c:pt>
                <c:pt idx="5590">
                  <c:v>-0.18099999999999999</c:v>
                </c:pt>
                <c:pt idx="5591">
                  <c:v>-0.18099999999999999</c:v>
                </c:pt>
                <c:pt idx="5592">
                  <c:v>-0.18099999999999999</c:v>
                </c:pt>
                <c:pt idx="5593">
                  <c:v>-0.18099999999999999</c:v>
                </c:pt>
                <c:pt idx="5594">
                  <c:v>-0.18099999999999999</c:v>
                </c:pt>
                <c:pt idx="5595">
                  <c:v>-0.18099999999999999</c:v>
                </c:pt>
                <c:pt idx="5596">
                  <c:v>-0.18099999999999999</c:v>
                </c:pt>
                <c:pt idx="5597">
                  <c:v>-0.18099999999999999</c:v>
                </c:pt>
                <c:pt idx="5598">
                  <c:v>-0.18099999999999999</c:v>
                </c:pt>
                <c:pt idx="5599">
                  <c:v>-0.18099999999999999</c:v>
                </c:pt>
                <c:pt idx="5600">
                  <c:v>-0.18099999999999999</c:v>
                </c:pt>
                <c:pt idx="5601">
                  <c:v>-0.18099999999999999</c:v>
                </c:pt>
                <c:pt idx="5602">
                  <c:v>-0.18099999999999999</c:v>
                </c:pt>
                <c:pt idx="5603">
                  <c:v>-0.18099999999999999</c:v>
                </c:pt>
                <c:pt idx="5604">
                  <c:v>-0.18099999999999999</c:v>
                </c:pt>
                <c:pt idx="5605">
                  <c:v>-0.18099999999999999</c:v>
                </c:pt>
                <c:pt idx="5606">
                  <c:v>-0.18099999999999999</c:v>
                </c:pt>
                <c:pt idx="5607">
                  <c:v>-0.18099999999999999</c:v>
                </c:pt>
                <c:pt idx="5608">
                  <c:v>-0.18099999999999999</c:v>
                </c:pt>
                <c:pt idx="5609">
                  <c:v>-0.18099999999999999</c:v>
                </c:pt>
                <c:pt idx="5610">
                  <c:v>-0.18099999999999999</c:v>
                </c:pt>
                <c:pt idx="5611">
                  <c:v>-0.18099999999999999</c:v>
                </c:pt>
                <c:pt idx="5612">
                  <c:v>-0.18099999999999999</c:v>
                </c:pt>
                <c:pt idx="5613">
                  <c:v>-0.18099999999999999</c:v>
                </c:pt>
                <c:pt idx="5614">
                  <c:v>-0.18099999999999999</c:v>
                </c:pt>
                <c:pt idx="5615">
                  <c:v>-0.18099999999999999</c:v>
                </c:pt>
                <c:pt idx="5616">
                  <c:v>-0.18099999999999999</c:v>
                </c:pt>
                <c:pt idx="5617">
                  <c:v>-0.18099999999999999</c:v>
                </c:pt>
                <c:pt idx="5618">
                  <c:v>-0.18099999999999999</c:v>
                </c:pt>
                <c:pt idx="5619">
                  <c:v>-0.18099999999999999</c:v>
                </c:pt>
                <c:pt idx="5620">
                  <c:v>-0.18099999999999999</c:v>
                </c:pt>
                <c:pt idx="5621">
                  <c:v>-0.18099999999999999</c:v>
                </c:pt>
                <c:pt idx="5622">
                  <c:v>-0.18099999999999999</c:v>
                </c:pt>
                <c:pt idx="5623">
                  <c:v>-0.18099999999999999</c:v>
                </c:pt>
                <c:pt idx="5624">
                  <c:v>-0.18099999999999999</c:v>
                </c:pt>
                <c:pt idx="5625">
                  <c:v>-0.18099999999999999</c:v>
                </c:pt>
                <c:pt idx="5626">
                  <c:v>-0.18099999999999999</c:v>
                </c:pt>
                <c:pt idx="5627">
                  <c:v>-0.18099999999999999</c:v>
                </c:pt>
                <c:pt idx="5628">
                  <c:v>-0.18099999999999999</c:v>
                </c:pt>
                <c:pt idx="5629">
                  <c:v>-0.18099999999999999</c:v>
                </c:pt>
                <c:pt idx="5630">
                  <c:v>-0.18099999999999999</c:v>
                </c:pt>
                <c:pt idx="5631">
                  <c:v>-0.18099999999999999</c:v>
                </c:pt>
                <c:pt idx="5632">
                  <c:v>-0.18099999999999999</c:v>
                </c:pt>
                <c:pt idx="5633">
                  <c:v>-0.18099999999999999</c:v>
                </c:pt>
                <c:pt idx="5634">
                  <c:v>-0.18099999999999999</c:v>
                </c:pt>
                <c:pt idx="5635">
                  <c:v>-0.18099999999999999</c:v>
                </c:pt>
                <c:pt idx="5636">
                  <c:v>-0.18099999999999999</c:v>
                </c:pt>
                <c:pt idx="5637">
                  <c:v>-0.18099999999999999</c:v>
                </c:pt>
                <c:pt idx="5638">
                  <c:v>-0.18099999999999999</c:v>
                </c:pt>
                <c:pt idx="5639">
                  <c:v>-0.18099999999999999</c:v>
                </c:pt>
                <c:pt idx="5640">
                  <c:v>-0.18099999999999999</c:v>
                </c:pt>
                <c:pt idx="5641">
                  <c:v>-0.18099999999999999</c:v>
                </c:pt>
                <c:pt idx="5642">
                  <c:v>-0.18099999999999999</c:v>
                </c:pt>
                <c:pt idx="5643">
                  <c:v>-0.18099999999999999</c:v>
                </c:pt>
                <c:pt idx="5644">
                  <c:v>-0.18099999999999999</c:v>
                </c:pt>
                <c:pt idx="5645">
                  <c:v>-0.18099999999999999</c:v>
                </c:pt>
                <c:pt idx="5646">
                  <c:v>-0.18099999999999999</c:v>
                </c:pt>
                <c:pt idx="5647">
                  <c:v>-0.18099999999999999</c:v>
                </c:pt>
                <c:pt idx="5648">
                  <c:v>-0.18099999999999999</c:v>
                </c:pt>
                <c:pt idx="5649">
                  <c:v>-0.18099999999999999</c:v>
                </c:pt>
                <c:pt idx="5650">
                  <c:v>-0.18099999999999999</c:v>
                </c:pt>
                <c:pt idx="5651">
                  <c:v>-0.18099999999999999</c:v>
                </c:pt>
                <c:pt idx="5652">
                  <c:v>-0.18099999999999999</c:v>
                </c:pt>
                <c:pt idx="5653">
                  <c:v>-0.18099999999999999</c:v>
                </c:pt>
                <c:pt idx="5654">
                  <c:v>-0.18099999999999999</c:v>
                </c:pt>
                <c:pt idx="5655">
                  <c:v>-0.18099999999999999</c:v>
                </c:pt>
                <c:pt idx="5656">
                  <c:v>-0.18099999999999999</c:v>
                </c:pt>
                <c:pt idx="5657">
                  <c:v>-0.18099999999999999</c:v>
                </c:pt>
                <c:pt idx="5658">
                  <c:v>-0.18099999999999999</c:v>
                </c:pt>
                <c:pt idx="5659">
                  <c:v>-0.18099999999999999</c:v>
                </c:pt>
                <c:pt idx="5660">
                  <c:v>-0.18099999999999999</c:v>
                </c:pt>
                <c:pt idx="5661">
                  <c:v>-0.18099999999999999</c:v>
                </c:pt>
                <c:pt idx="5662">
                  <c:v>-0.18099999999999999</c:v>
                </c:pt>
                <c:pt idx="5663">
                  <c:v>-0.18099999999999999</c:v>
                </c:pt>
                <c:pt idx="5664">
                  <c:v>-0.18099999999999999</c:v>
                </c:pt>
                <c:pt idx="5665">
                  <c:v>-0.18099999999999999</c:v>
                </c:pt>
                <c:pt idx="5666">
                  <c:v>-0.18099999999999999</c:v>
                </c:pt>
                <c:pt idx="5667">
                  <c:v>-0.18099999999999999</c:v>
                </c:pt>
                <c:pt idx="5668">
                  <c:v>-0.18099999999999999</c:v>
                </c:pt>
                <c:pt idx="5669">
                  <c:v>-0.18099999999999999</c:v>
                </c:pt>
                <c:pt idx="5670">
                  <c:v>-0.18</c:v>
                </c:pt>
                <c:pt idx="5671">
                  <c:v>-0.18</c:v>
                </c:pt>
                <c:pt idx="5672">
                  <c:v>-0.18</c:v>
                </c:pt>
                <c:pt idx="5673">
                  <c:v>-0.18</c:v>
                </c:pt>
                <c:pt idx="5674">
                  <c:v>-0.18</c:v>
                </c:pt>
                <c:pt idx="5675">
                  <c:v>-0.18</c:v>
                </c:pt>
                <c:pt idx="5676">
                  <c:v>-0.18</c:v>
                </c:pt>
                <c:pt idx="5677">
                  <c:v>-0.18</c:v>
                </c:pt>
                <c:pt idx="5678">
                  <c:v>-0.18</c:v>
                </c:pt>
                <c:pt idx="5679">
                  <c:v>-0.18</c:v>
                </c:pt>
                <c:pt idx="5680">
                  <c:v>-0.18</c:v>
                </c:pt>
                <c:pt idx="5681">
                  <c:v>-0.18</c:v>
                </c:pt>
                <c:pt idx="5682">
                  <c:v>-0.18</c:v>
                </c:pt>
                <c:pt idx="5683">
                  <c:v>-0.18</c:v>
                </c:pt>
                <c:pt idx="5684">
                  <c:v>-0.18</c:v>
                </c:pt>
                <c:pt idx="5685">
                  <c:v>-0.18</c:v>
                </c:pt>
                <c:pt idx="5686">
                  <c:v>-0.18</c:v>
                </c:pt>
                <c:pt idx="5687">
                  <c:v>-0.18</c:v>
                </c:pt>
                <c:pt idx="5688">
                  <c:v>-0.18</c:v>
                </c:pt>
                <c:pt idx="5689">
                  <c:v>-0.18</c:v>
                </c:pt>
                <c:pt idx="5690">
                  <c:v>-0.18</c:v>
                </c:pt>
                <c:pt idx="5691">
                  <c:v>-0.18</c:v>
                </c:pt>
                <c:pt idx="5692">
                  <c:v>-0.18</c:v>
                </c:pt>
                <c:pt idx="5693">
                  <c:v>-0.18</c:v>
                </c:pt>
                <c:pt idx="5694">
                  <c:v>-0.18</c:v>
                </c:pt>
                <c:pt idx="5695">
                  <c:v>-0.18</c:v>
                </c:pt>
                <c:pt idx="5696">
                  <c:v>-0.18</c:v>
                </c:pt>
                <c:pt idx="5697">
                  <c:v>-0.18</c:v>
                </c:pt>
                <c:pt idx="5698">
                  <c:v>-0.18</c:v>
                </c:pt>
                <c:pt idx="5699">
                  <c:v>-0.18</c:v>
                </c:pt>
                <c:pt idx="5700">
                  <c:v>-0.18</c:v>
                </c:pt>
                <c:pt idx="5701">
                  <c:v>-0.18</c:v>
                </c:pt>
                <c:pt idx="5702">
                  <c:v>-0.18</c:v>
                </c:pt>
                <c:pt idx="5703">
                  <c:v>-0.18</c:v>
                </c:pt>
                <c:pt idx="5704">
                  <c:v>-0.18</c:v>
                </c:pt>
                <c:pt idx="5705">
                  <c:v>-0.18</c:v>
                </c:pt>
                <c:pt idx="5706">
                  <c:v>-0.18</c:v>
                </c:pt>
                <c:pt idx="5707">
                  <c:v>-0.18</c:v>
                </c:pt>
                <c:pt idx="5708">
                  <c:v>-0.18</c:v>
                </c:pt>
                <c:pt idx="5709">
                  <c:v>-0.18</c:v>
                </c:pt>
                <c:pt idx="5710">
                  <c:v>-0.18</c:v>
                </c:pt>
                <c:pt idx="5711">
                  <c:v>-0.18</c:v>
                </c:pt>
                <c:pt idx="5712">
                  <c:v>-0.18</c:v>
                </c:pt>
                <c:pt idx="5713">
                  <c:v>-0.18</c:v>
                </c:pt>
                <c:pt idx="5714">
                  <c:v>-0.18</c:v>
                </c:pt>
                <c:pt idx="5715">
                  <c:v>-0.18</c:v>
                </c:pt>
                <c:pt idx="5716">
                  <c:v>-0.18</c:v>
                </c:pt>
                <c:pt idx="5717">
                  <c:v>-0.18</c:v>
                </c:pt>
                <c:pt idx="5718">
                  <c:v>-0.18</c:v>
                </c:pt>
                <c:pt idx="5719">
                  <c:v>-0.18</c:v>
                </c:pt>
                <c:pt idx="5720">
                  <c:v>-0.18</c:v>
                </c:pt>
                <c:pt idx="5721">
                  <c:v>-0.18</c:v>
                </c:pt>
                <c:pt idx="5722">
                  <c:v>-0.18</c:v>
                </c:pt>
                <c:pt idx="5723">
                  <c:v>-0.18</c:v>
                </c:pt>
                <c:pt idx="5724">
                  <c:v>-0.18</c:v>
                </c:pt>
                <c:pt idx="5725">
                  <c:v>-0.18</c:v>
                </c:pt>
                <c:pt idx="5726">
                  <c:v>-0.18</c:v>
                </c:pt>
                <c:pt idx="5727">
                  <c:v>-0.18</c:v>
                </c:pt>
                <c:pt idx="5728">
                  <c:v>-0.18</c:v>
                </c:pt>
                <c:pt idx="5729">
                  <c:v>-0.18</c:v>
                </c:pt>
                <c:pt idx="5730">
                  <c:v>-0.18</c:v>
                </c:pt>
                <c:pt idx="5731">
                  <c:v>-0.18</c:v>
                </c:pt>
                <c:pt idx="5732">
                  <c:v>-0.18</c:v>
                </c:pt>
                <c:pt idx="5733">
                  <c:v>-0.18</c:v>
                </c:pt>
                <c:pt idx="5734">
                  <c:v>-0.18</c:v>
                </c:pt>
                <c:pt idx="5735">
                  <c:v>-0.18</c:v>
                </c:pt>
                <c:pt idx="5736">
                  <c:v>-0.18</c:v>
                </c:pt>
                <c:pt idx="5737">
                  <c:v>-0.18</c:v>
                </c:pt>
                <c:pt idx="5738">
                  <c:v>-0.18</c:v>
                </c:pt>
                <c:pt idx="5739">
                  <c:v>-0.18</c:v>
                </c:pt>
                <c:pt idx="5740">
                  <c:v>-0.18</c:v>
                </c:pt>
                <c:pt idx="5741">
                  <c:v>-0.18</c:v>
                </c:pt>
                <c:pt idx="5742">
                  <c:v>-0.18</c:v>
                </c:pt>
                <c:pt idx="5743">
                  <c:v>-0.18</c:v>
                </c:pt>
                <c:pt idx="5744">
                  <c:v>-0.18</c:v>
                </c:pt>
                <c:pt idx="5745">
                  <c:v>-0.18</c:v>
                </c:pt>
                <c:pt idx="5746">
                  <c:v>-0.18</c:v>
                </c:pt>
                <c:pt idx="5747">
                  <c:v>-0.18</c:v>
                </c:pt>
                <c:pt idx="5748">
                  <c:v>-0.18</c:v>
                </c:pt>
                <c:pt idx="5749">
                  <c:v>-0.18</c:v>
                </c:pt>
                <c:pt idx="5750">
                  <c:v>-0.18</c:v>
                </c:pt>
                <c:pt idx="5751">
                  <c:v>-0.17899999999999999</c:v>
                </c:pt>
                <c:pt idx="5752">
                  <c:v>-0.17899999999999999</c:v>
                </c:pt>
                <c:pt idx="5753">
                  <c:v>-0.17899999999999999</c:v>
                </c:pt>
                <c:pt idx="5754">
                  <c:v>-0.17899999999999999</c:v>
                </c:pt>
                <c:pt idx="5755">
                  <c:v>-0.17899999999999999</c:v>
                </c:pt>
                <c:pt idx="5756">
                  <c:v>-0.17899999999999999</c:v>
                </c:pt>
                <c:pt idx="5757">
                  <c:v>-0.17899999999999999</c:v>
                </c:pt>
                <c:pt idx="5758">
                  <c:v>-0.17899999999999999</c:v>
                </c:pt>
                <c:pt idx="5759">
                  <c:v>-0.17899999999999999</c:v>
                </c:pt>
                <c:pt idx="5760">
                  <c:v>-0.17899999999999999</c:v>
                </c:pt>
                <c:pt idx="5761">
                  <c:v>-0.17899999999999999</c:v>
                </c:pt>
                <c:pt idx="5762">
                  <c:v>-0.17899999999999999</c:v>
                </c:pt>
                <c:pt idx="5763">
                  <c:v>-0.17899999999999999</c:v>
                </c:pt>
                <c:pt idx="5764">
                  <c:v>-0.17899999999999999</c:v>
                </c:pt>
                <c:pt idx="5765">
                  <c:v>-0.17899999999999999</c:v>
                </c:pt>
                <c:pt idx="5766">
                  <c:v>-0.17899999999999999</c:v>
                </c:pt>
                <c:pt idx="5767">
                  <c:v>-0.17899999999999999</c:v>
                </c:pt>
                <c:pt idx="5768">
                  <c:v>-0.17899999999999999</c:v>
                </c:pt>
                <c:pt idx="5769">
                  <c:v>-0.17899999999999999</c:v>
                </c:pt>
                <c:pt idx="5770">
                  <c:v>-0.17899999999999999</c:v>
                </c:pt>
                <c:pt idx="5771">
                  <c:v>-0.17899999999999999</c:v>
                </c:pt>
                <c:pt idx="5772">
                  <c:v>-0.17899999999999999</c:v>
                </c:pt>
                <c:pt idx="5773">
                  <c:v>-0.17899999999999999</c:v>
                </c:pt>
                <c:pt idx="5774">
                  <c:v>-0.17899999999999999</c:v>
                </c:pt>
                <c:pt idx="5775">
                  <c:v>-0.17899999999999999</c:v>
                </c:pt>
                <c:pt idx="5776">
                  <c:v>-0.17899999999999999</c:v>
                </c:pt>
                <c:pt idx="5777">
                  <c:v>-0.17899999999999999</c:v>
                </c:pt>
                <c:pt idx="5778">
                  <c:v>-0.17899999999999999</c:v>
                </c:pt>
                <c:pt idx="5779">
                  <c:v>-0.17899999999999999</c:v>
                </c:pt>
                <c:pt idx="5780">
                  <c:v>-0.17899999999999999</c:v>
                </c:pt>
                <c:pt idx="5781">
                  <c:v>-0.17899999999999999</c:v>
                </c:pt>
                <c:pt idx="5782">
                  <c:v>-0.17899999999999999</c:v>
                </c:pt>
                <c:pt idx="5783">
                  <c:v>-0.17899999999999999</c:v>
                </c:pt>
                <c:pt idx="5784">
                  <c:v>-0.17899999999999999</c:v>
                </c:pt>
                <c:pt idx="5785">
                  <c:v>-0.17899999999999999</c:v>
                </c:pt>
                <c:pt idx="5786">
                  <c:v>-0.17899999999999999</c:v>
                </c:pt>
                <c:pt idx="5787">
                  <c:v>-0.17899999999999999</c:v>
                </c:pt>
                <c:pt idx="5788">
                  <c:v>-0.17899999999999999</c:v>
                </c:pt>
                <c:pt idx="5789">
                  <c:v>-0.17899999999999999</c:v>
                </c:pt>
                <c:pt idx="5790">
                  <c:v>-0.17899999999999999</c:v>
                </c:pt>
                <c:pt idx="5791">
                  <c:v>-0.17899999999999999</c:v>
                </c:pt>
                <c:pt idx="5792">
                  <c:v>-0.17899999999999999</c:v>
                </c:pt>
                <c:pt idx="5793">
                  <c:v>-0.17899999999999999</c:v>
                </c:pt>
                <c:pt idx="5794">
                  <c:v>-0.17899999999999999</c:v>
                </c:pt>
                <c:pt idx="5795">
                  <c:v>-0.17899999999999999</c:v>
                </c:pt>
                <c:pt idx="5796">
                  <c:v>-0.17899999999999999</c:v>
                </c:pt>
                <c:pt idx="5797">
                  <c:v>-0.17899999999999999</c:v>
                </c:pt>
                <c:pt idx="5798">
                  <c:v>-0.17899999999999999</c:v>
                </c:pt>
                <c:pt idx="5799">
                  <c:v>-0.17899999999999999</c:v>
                </c:pt>
                <c:pt idx="5800">
                  <c:v>-0.17899999999999999</c:v>
                </c:pt>
                <c:pt idx="5801">
                  <c:v>-0.17899999999999999</c:v>
                </c:pt>
                <c:pt idx="5802">
                  <c:v>-0.17899999999999999</c:v>
                </c:pt>
                <c:pt idx="5803">
                  <c:v>-0.17899999999999999</c:v>
                </c:pt>
                <c:pt idx="5804">
                  <c:v>-0.17899999999999999</c:v>
                </c:pt>
                <c:pt idx="5805">
                  <c:v>-0.17899999999999999</c:v>
                </c:pt>
                <c:pt idx="5806">
                  <c:v>-0.17899999999999999</c:v>
                </c:pt>
                <c:pt idx="5807">
                  <c:v>-0.17899999999999999</c:v>
                </c:pt>
                <c:pt idx="5808">
                  <c:v>-0.17899999999999999</c:v>
                </c:pt>
                <c:pt idx="5809">
                  <c:v>-0.17899999999999999</c:v>
                </c:pt>
                <c:pt idx="5810">
                  <c:v>-0.17899999999999999</c:v>
                </c:pt>
                <c:pt idx="5811">
                  <c:v>-0.17899999999999999</c:v>
                </c:pt>
                <c:pt idx="5812">
                  <c:v>-0.17899999999999999</c:v>
                </c:pt>
                <c:pt idx="5813">
                  <c:v>-0.17899999999999999</c:v>
                </c:pt>
                <c:pt idx="5814">
                  <c:v>-0.17899999999999999</c:v>
                </c:pt>
                <c:pt idx="5815">
                  <c:v>-0.17899999999999999</c:v>
                </c:pt>
                <c:pt idx="5816">
                  <c:v>-0.17899999999999999</c:v>
                </c:pt>
                <c:pt idx="5817">
                  <c:v>-0.17899999999999999</c:v>
                </c:pt>
                <c:pt idx="5818">
                  <c:v>-0.17899999999999999</c:v>
                </c:pt>
                <c:pt idx="5819">
                  <c:v>-0.17899999999999999</c:v>
                </c:pt>
                <c:pt idx="5820">
                  <c:v>-0.17899999999999999</c:v>
                </c:pt>
                <c:pt idx="5821">
                  <c:v>-0.17899999999999999</c:v>
                </c:pt>
                <c:pt idx="5822">
                  <c:v>-0.17899999999999999</c:v>
                </c:pt>
                <c:pt idx="5823">
                  <c:v>-0.17899999999999999</c:v>
                </c:pt>
                <c:pt idx="5824">
                  <c:v>-0.17899999999999999</c:v>
                </c:pt>
                <c:pt idx="5825">
                  <c:v>-0.17899999999999999</c:v>
                </c:pt>
                <c:pt idx="5826">
                  <c:v>-0.17899999999999999</c:v>
                </c:pt>
                <c:pt idx="5827">
                  <c:v>-0.17899999999999999</c:v>
                </c:pt>
                <c:pt idx="5828">
                  <c:v>-0.17899999999999999</c:v>
                </c:pt>
                <c:pt idx="5829">
                  <c:v>-0.17899999999999999</c:v>
                </c:pt>
                <c:pt idx="5830">
                  <c:v>-0.17899999999999999</c:v>
                </c:pt>
                <c:pt idx="5831">
                  <c:v>-0.17899999999999999</c:v>
                </c:pt>
                <c:pt idx="5832">
                  <c:v>-0.17799999999999999</c:v>
                </c:pt>
                <c:pt idx="5833">
                  <c:v>-0.17799999999999999</c:v>
                </c:pt>
                <c:pt idx="5834">
                  <c:v>-0.17799999999999999</c:v>
                </c:pt>
                <c:pt idx="5835">
                  <c:v>-0.17799999999999999</c:v>
                </c:pt>
                <c:pt idx="5836">
                  <c:v>-0.17799999999999999</c:v>
                </c:pt>
                <c:pt idx="5837">
                  <c:v>-0.17799999999999999</c:v>
                </c:pt>
                <c:pt idx="5838">
                  <c:v>-0.17799999999999999</c:v>
                </c:pt>
                <c:pt idx="5839">
                  <c:v>-0.17799999999999999</c:v>
                </c:pt>
                <c:pt idx="5840">
                  <c:v>-0.17799999999999999</c:v>
                </c:pt>
                <c:pt idx="5841">
                  <c:v>-0.17799999999999999</c:v>
                </c:pt>
                <c:pt idx="5842">
                  <c:v>-0.17799999999999999</c:v>
                </c:pt>
                <c:pt idx="5843">
                  <c:v>-0.17799999999999999</c:v>
                </c:pt>
                <c:pt idx="5844">
                  <c:v>-0.17799999999999999</c:v>
                </c:pt>
                <c:pt idx="5845">
                  <c:v>-0.17799999999999999</c:v>
                </c:pt>
                <c:pt idx="5846">
                  <c:v>-0.17799999999999999</c:v>
                </c:pt>
                <c:pt idx="5847">
                  <c:v>-0.17799999999999999</c:v>
                </c:pt>
                <c:pt idx="5848">
                  <c:v>-0.17799999999999999</c:v>
                </c:pt>
                <c:pt idx="5849">
                  <c:v>-0.17799999999999999</c:v>
                </c:pt>
                <c:pt idx="5850">
                  <c:v>-0.17799999999999999</c:v>
                </c:pt>
                <c:pt idx="5851">
                  <c:v>-0.17799999999999999</c:v>
                </c:pt>
                <c:pt idx="5852">
                  <c:v>-0.17799999999999999</c:v>
                </c:pt>
                <c:pt idx="5853">
                  <c:v>-0.17799999999999999</c:v>
                </c:pt>
                <c:pt idx="5854">
                  <c:v>-0.17799999999999999</c:v>
                </c:pt>
                <c:pt idx="5855">
                  <c:v>-0.17799999999999999</c:v>
                </c:pt>
                <c:pt idx="5856">
                  <c:v>-0.17799999999999999</c:v>
                </c:pt>
                <c:pt idx="5857">
                  <c:v>-0.17799999999999999</c:v>
                </c:pt>
                <c:pt idx="5858">
                  <c:v>-0.17799999999999999</c:v>
                </c:pt>
                <c:pt idx="5859">
                  <c:v>-0.17799999999999999</c:v>
                </c:pt>
                <c:pt idx="5860">
                  <c:v>-0.17799999999999999</c:v>
                </c:pt>
                <c:pt idx="5861">
                  <c:v>-0.17799999999999999</c:v>
                </c:pt>
                <c:pt idx="5862">
                  <c:v>-0.17799999999999999</c:v>
                </c:pt>
                <c:pt idx="5863">
                  <c:v>-0.17799999999999999</c:v>
                </c:pt>
                <c:pt idx="5864">
                  <c:v>-0.17799999999999999</c:v>
                </c:pt>
                <c:pt idx="5865">
                  <c:v>-0.17799999999999999</c:v>
                </c:pt>
                <c:pt idx="5866">
                  <c:v>-0.17799999999999999</c:v>
                </c:pt>
                <c:pt idx="5867">
                  <c:v>-0.17799999999999999</c:v>
                </c:pt>
                <c:pt idx="5868">
                  <c:v>-0.17799999999999999</c:v>
                </c:pt>
                <c:pt idx="5869">
                  <c:v>-0.17799999999999999</c:v>
                </c:pt>
                <c:pt idx="5870">
                  <c:v>-0.17799999999999999</c:v>
                </c:pt>
                <c:pt idx="5871">
                  <c:v>-0.17799999999999999</c:v>
                </c:pt>
                <c:pt idx="5872">
                  <c:v>-0.17799999999999999</c:v>
                </c:pt>
                <c:pt idx="5873">
                  <c:v>-0.17799999999999999</c:v>
                </c:pt>
                <c:pt idx="5874">
                  <c:v>-0.17799999999999999</c:v>
                </c:pt>
                <c:pt idx="5875">
                  <c:v>-0.17799999999999999</c:v>
                </c:pt>
                <c:pt idx="5876">
                  <c:v>-0.17799999999999999</c:v>
                </c:pt>
                <c:pt idx="5877">
                  <c:v>-0.17799999999999999</c:v>
                </c:pt>
                <c:pt idx="5878">
                  <c:v>-0.17799999999999999</c:v>
                </c:pt>
                <c:pt idx="5879">
                  <c:v>-0.17799999999999999</c:v>
                </c:pt>
                <c:pt idx="5880">
                  <c:v>-0.17799999999999999</c:v>
                </c:pt>
                <c:pt idx="5881">
                  <c:v>-0.17799999999999999</c:v>
                </c:pt>
                <c:pt idx="5882">
                  <c:v>-0.17799999999999999</c:v>
                </c:pt>
                <c:pt idx="5883">
                  <c:v>-0.17799999999999999</c:v>
                </c:pt>
                <c:pt idx="5884">
                  <c:v>-0.17799999999999999</c:v>
                </c:pt>
                <c:pt idx="5885">
                  <c:v>-0.17799999999999999</c:v>
                </c:pt>
                <c:pt idx="5886">
                  <c:v>-0.17799999999999999</c:v>
                </c:pt>
                <c:pt idx="5887">
                  <c:v>-0.17799999999999999</c:v>
                </c:pt>
                <c:pt idx="5888">
                  <c:v>-0.17799999999999999</c:v>
                </c:pt>
                <c:pt idx="5889">
                  <c:v>-0.17799999999999999</c:v>
                </c:pt>
                <c:pt idx="5890">
                  <c:v>-0.17799999999999999</c:v>
                </c:pt>
                <c:pt idx="5891">
                  <c:v>-0.17799999999999999</c:v>
                </c:pt>
                <c:pt idx="5892">
                  <c:v>-0.17799999999999999</c:v>
                </c:pt>
                <c:pt idx="5893">
                  <c:v>-0.17799999999999999</c:v>
                </c:pt>
                <c:pt idx="5894">
                  <c:v>-0.17799999999999999</c:v>
                </c:pt>
                <c:pt idx="5895">
                  <c:v>-0.17799999999999999</c:v>
                </c:pt>
                <c:pt idx="5896">
                  <c:v>-0.17799999999999999</c:v>
                </c:pt>
                <c:pt idx="5897">
                  <c:v>-0.17799999999999999</c:v>
                </c:pt>
                <c:pt idx="5898">
                  <c:v>-0.17799999999999999</c:v>
                </c:pt>
                <c:pt idx="5899">
                  <c:v>-0.17799999999999999</c:v>
                </c:pt>
                <c:pt idx="5900">
                  <c:v>-0.17799999999999999</c:v>
                </c:pt>
                <c:pt idx="5901">
                  <c:v>-0.17799999999999999</c:v>
                </c:pt>
                <c:pt idx="5902">
                  <c:v>-0.17799999999999999</c:v>
                </c:pt>
                <c:pt idx="5903">
                  <c:v>-0.17799999999999999</c:v>
                </c:pt>
                <c:pt idx="5904">
                  <c:v>-0.17799999999999999</c:v>
                </c:pt>
                <c:pt idx="5905">
                  <c:v>-0.17799999999999999</c:v>
                </c:pt>
                <c:pt idx="5906">
                  <c:v>-0.17799999999999999</c:v>
                </c:pt>
                <c:pt idx="5907">
                  <c:v>-0.17799999999999999</c:v>
                </c:pt>
                <c:pt idx="5908">
                  <c:v>-0.17799999999999999</c:v>
                </c:pt>
                <c:pt idx="5909">
                  <c:v>-0.17799999999999999</c:v>
                </c:pt>
                <c:pt idx="5910">
                  <c:v>-0.17799999999999999</c:v>
                </c:pt>
                <c:pt idx="5911">
                  <c:v>-0.17799999999999999</c:v>
                </c:pt>
                <c:pt idx="5912">
                  <c:v>-0.17799999999999999</c:v>
                </c:pt>
                <c:pt idx="5913">
                  <c:v>-0.17699999999999999</c:v>
                </c:pt>
                <c:pt idx="5914">
                  <c:v>-0.17699999999999999</c:v>
                </c:pt>
                <c:pt idx="5915">
                  <c:v>-0.17699999999999999</c:v>
                </c:pt>
                <c:pt idx="5916">
                  <c:v>-0.17699999999999999</c:v>
                </c:pt>
                <c:pt idx="5917">
                  <c:v>-0.17699999999999999</c:v>
                </c:pt>
                <c:pt idx="5918">
                  <c:v>-0.17699999999999999</c:v>
                </c:pt>
                <c:pt idx="5919">
                  <c:v>-0.17699999999999999</c:v>
                </c:pt>
                <c:pt idx="5920">
                  <c:v>-0.17699999999999999</c:v>
                </c:pt>
                <c:pt idx="5921">
                  <c:v>-0.17699999999999999</c:v>
                </c:pt>
                <c:pt idx="5922">
                  <c:v>-0.17699999999999999</c:v>
                </c:pt>
                <c:pt idx="5923">
                  <c:v>-0.17699999999999999</c:v>
                </c:pt>
                <c:pt idx="5924">
                  <c:v>-0.17699999999999999</c:v>
                </c:pt>
                <c:pt idx="5925">
                  <c:v>-0.17699999999999999</c:v>
                </c:pt>
                <c:pt idx="5926">
                  <c:v>-0.17699999999999999</c:v>
                </c:pt>
                <c:pt idx="5927">
                  <c:v>-0.17699999999999999</c:v>
                </c:pt>
                <c:pt idx="5928">
                  <c:v>-0.17699999999999999</c:v>
                </c:pt>
                <c:pt idx="5929">
                  <c:v>-0.17699999999999999</c:v>
                </c:pt>
                <c:pt idx="5930">
                  <c:v>-0.17699999999999999</c:v>
                </c:pt>
                <c:pt idx="5931">
                  <c:v>-0.17699999999999999</c:v>
                </c:pt>
                <c:pt idx="5932">
                  <c:v>-0.17699999999999999</c:v>
                </c:pt>
                <c:pt idx="5933">
                  <c:v>-0.17699999999999999</c:v>
                </c:pt>
                <c:pt idx="5934">
                  <c:v>-0.17699999999999999</c:v>
                </c:pt>
                <c:pt idx="5935">
                  <c:v>-0.17699999999999999</c:v>
                </c:pt>
                <c:pt idx="5936">
                  <c:v>-0.17699999999999999</c:v>
                </c:pt>
                <c:pt idx="5937">
                  <c:v>-0.17699999999999999</c:v>
                </c:pt>
                <c:pt idx="5938">
                  <c:v>-0.17699999999999999</c:v>
                </c:pt>
                <c:pt idx="5939">
                  <c:v>-0.17699999999999999</c:v>
                </c:pt>
                <c:pt idx="5940">
                  <c:v>-0.17699999999999999</c:v>
                </c:pt>
                <c:pt idx="5941">
                  <c:v>-0.17699999999999999</c:v>
                </c:pt>
                <c:pt idx="5942">
                  <c:v>-0.17699999999999999</c:v>
                </c:pt>
                <c:pt idx="5943">
                  <c:v>-0.17699999999999999</c:v>
                </c:pt>
                <c:pt idx="5944">
                  <c:v>-0.17699999999999999</c:v>
                </c:pt>
                <c:pt idx="5945">
                  <c:v>-0.17699999999999999</c:v>
                </c:pt>
                <c:pt idx="5946">
                  <c:v>-0.17699999999999999</c:v>
                </c:pt>
                <c:pt idx="5947">
                  <c:v>-0.17699999999999999</c:v>
                </c:pt>
                <c:pt idx="5948">
                  <c:v>-0.17699999999999999</c:v>
                </c:pt>
                <c:pt idx="5949">
                  <c:v>-0.17699999999999999</c:v>
                </c:pt>
                <c:pt idx="5950">
                  <c:v>-0.17699999999999999</c:v>
                </c:pt>
                <c:pt idx="5951">
                  <c:v>-0.17699999999999999</c:v>
                </c:pt>
                <c:pt idx="5952">
                  <c:v>-0.17699999999999999</c:v>
                </c:pt>
                <c:pt idx="5953">
                  <c:v>-0.17699999999999999</c:v>
                </c:pt>
                <c:pt idx="5954">
                  <c:v>-0.17699999999999999</c:v>
                </c:pt>
                <c:pt idx="5955">
                  <c:v>-0.17699999999999999</c:v>
                </c:pt>
                <c:pt idx="5956">
                  <c:v>-0.17699999999999999</c:v>
                </c:pt>
                <c:pt idx="5957">
                  <c:v>-0.17699999999999999</c:v>
                </c:pt>
                <c:pt idx="5958">
                  <c:v>-0.17699999999999999</c:v>
                </c:pt>
                <c:pt idx="5959">
                  <c:v>-0.17699999999999999</c:v>
                </c:pt>
                <c:pt idx="5960">
                  <c:v>-0.17699999999999999</c:v>
                </c:pt>
                <c:pt idx="5961">
                  <c:v>-0.17699999999999999</c:v>
                </c:pt>
                <c:pt idx="5962">
                  <c:v>-0.17699999999999999</c:v>
                </c:pt>
                <c:pt idx="5963">
                  <c:v>-0.17699999999999999</c:v>
                </c:pt>
                <c:pt idx="5964">
                  <c:v>-0.17699999999999999</c:v>
                </c:pt>
                <c:pt idx="5965">
                  <c:v>-0.17699999999999999</c:v>
                </c:pt>
                <c:pt idx="5966">
                  <c:v>-0.17699999999999999</c:v>
                </c:pt>
                <c:pt idx="5967">
                  <c:v>-0.17699999999999999</c:v>
                </c:pt>
                <c:pt idx="5968">
                  <c:v>-0.17699999999999999</c:v>
                </c:pt>
                <c:pt idx="5969">
                  <c:v>-0.17699999999999999</c:v>
                </c:pt>
                <c:pt idx="5970">
                  <c:v>-0.17699999999999999</c:v>
                </c:pt>
                <c:pt idx="5971">
                  <c:v>-0.17699999999999999</c:v>
                </c:pt>
                <c:pt idx="5972">
                  <c:v>-0.17699999999999999</c:v>
                </c:pt>
                <c:pt idx="5973">
                  <c:v>-0.17699999999999999</c:v>
                </c:pt>
                <c:pt idx="5974">
                  <c:v>-0.17699999999999999</c:v>
                </c:pt>
                <c:pt idx="5975">
                  <c:v>-0.17699999999999999</c:v>
                </c:pt>
                <c:pt idx="5976">
                  <c:v>-0.17699999999999999</c:v>
                </c:pt>
                <c:pt idx="5977">
                  <c:v>-0.17699999999999999</c:v>
                </c:pt>
                <c:pt idx="5978">
                  <c:v>-0.17699999999999999</c:v>
                </c:pt>
                <c:pt idx="5979">
                  <c:v>-0.17699999999999999</c:v>
                </c:pt>
                <c:pt idx="5980">
                  <c:v>-0.17699999999999999</c:v>
                </c:pt>
                <c:pt idx="5981">
                  <c:v>-0.17699999999999999</c:v>
                </c:pt>
                <c:pt idx="5982">
                  <c:v>-0.17699999999999999</c:v>
                </c:pt>
                <c:pt idx="5983">
                  <c:v>-0.17699999999999999</c:v>
                </c:pt>
                <c:pt idx="5984">
                  <c:v>-0.17699999999999999</c:v>
                </c:pt>
                <c:pt idx="5985">
                  <c:v>-0.17699999999999999</c:v>
                </c:pt>
                <c:pt idx="5986">
                  <c:v>-0.17699999999999999</c:v>
                </c:pt>
                <c:pt idx="5987">
                  <c:v>-0.17699999999999999</c:v>
                </c:pt>
                <c:pt idx="5988">
                  <c:v>-0.17699999999999999</c:v>
                </c:pt>
                <c:pt idx="5989">
                  <c:v>-0.17699999999999999</c:v>
                </c:pt>
                <c:pt idx="5990">
                  <c:v>-0.17699999999999999</c:v>
                </c:pt>
                <c:pt idx="5991">
                  <c:v>-0.17699999999999999</c:v>
                </c:pt>
                <c:pt idx="5992">
                  <c:v>-0.17699999999999999</c:v>
                </c:pt>
                <c:pt idx="5993">
                  <c:v>-0.17699999999999999</c:v>
                </c:pt>
                <c:pt idx="5994">
                  <c:v>-0.17599999999999999</c:v>
                </c:pt>
                <c:pt idx="5995">
                  <c:v>-0.17599999999999999</c:v>
                </c:pt>
                <c:pt idx="5996">
                  <c:v>-0.17599999999999999</c:v>
                </c:pt>
                <c:pt idx="5997">
                  <c:v>-0.17599999999999999</c:v>
                </c:pt>
                <c:pt idx="5998">
                  <c:v>-0.17599999999999999</c:v>
                </c:pt>
                <c:pt idx="5999">
                  <c:v>-0.17599999999999999</c:v>
                </c:pt>
                <c:pt idx="6000">
                  <c:v>-0.17599999999999999</c:v>
                </c:pt>
                <c:pt idx="6001">
                  <c:v>-0.17599999999999999</c:v>
                </c:pt>
                <c:pt idx="6002">
                  <c:v>-0.17599999999999999</c:v>
                </c:pt>
                <c:pt idx="6003">
                  <c:v>-0.17599999999999999</c:v>
                </c:pt>
                <c:pt idx="6004">
                  <c:v>-0.17599999999999999</c:v>
                </c:pt>
                <c:pt idx="6005">
                  <c:v>-0.17599999999999999</c:v>
                </c:pt>
                <c:pt idx="6006">
                  <c:v>-0.17599999999999999</c:v>
                </c:pt>
                <c:pt idx="6007">
                  <c:v>-0.17599999999999999</c:v>
                </c:pt>
                <c:pt idx="6008">
                  <c:v>-0.17599999999999999</c:v>
                </c:pt>
                <c:pt idx="6009">
                  <c:v>-0.17599999999999999</c:v>
                </c:pt>
                <c:pt idx="6010">
                  <c:v>-0.17599999999999999</c:v>
                </c:pt>
                <c:pt idx="6011">
                  <c:v>-0.17599999999999999</c:v>
                </c:pt>
                <c:pt idx="6012">
                  <c:v>-0.17599999999999999</c:v>
                </c:pt>
                <c:pt idx="6013">
                  <c:v>-0.17599999999999999</c:v>
                </c:pt>
                <c:pt idx="6014">
                  <c:v>-0.17599999999999999</c:v>
                </c:pt>
                <c:pt idx="6015">
                  <c:v>-0.17599999999999999</c:v>
                </c:pt>
                <c:pt idx="6016">
                  <c:v>-0.17599999999999999</c:v>
                </c:pt>
                <c:pt idx="6017">
                  <c:v>-0.17599999999999999</c:v>
                </c:pt>
                <c:pt idx="6018">
                  <c:v>-0.17599999999999999</c:v>
                </c:pt>
                <c:pt idx="6019">
                  <c:v>-0.17599999999999999</c:v>
                </c:pt>
                <c:pt idx="6020">
                  <c:v>-0.17599999999999999</c:v>
                </c:pt>
                <c:pt idx="6021">
                  <c:v>-0.17599999999999999</c:v>
                </c:pt>
                <c:pt idx="6022">
                  <c:v>-0.17599999999999999</c:v>
                </c:pt>
                <c:pt idx="6023">
                  <c:v>-0.17599999999999999</c:v>
                </c:pt>
                <c:pt idx="6024">
                  <c:v>-0.17599999999999999</c:v>
                </c:pt>
                <c:pt idx="6025">
                  <c:v>-0.17599999999999999</c:v>
                </c:pt>
                <c:pt idx="6026">
                  <c:v>-0.17599999999999999</c:v>
                </c:pt>
                <c:pt idx="6027">
                  <c:v>-0.17599999999999999</c:v>
                </c:pt>
                <c:pt idx="6028">
                  <c:v>-0.17599999999999999</c:v>
                </c:pt>
                <c:pt idx="6029">
                  <c:v>-0.17599999999999999</c:v>
                </c:pt>
                <c:pt idx="6030">
                  <c:v>-0.17599999999999999</c:v>
                </c:pt>
                <c:pt idx="6031">
                  <c:v>-0.17599999999999999</c:v>
                </c:pt>
                <c:pt idx="6032">
                  <c:v>-0.17599999999999999</c:v>
                </c:pt>
                <c:pt idx="6033">
                  <c:v>-0.17599999999999999</c:v>
                </c:pt>
                <c:pt idx="6034">
                  <c:v>-0.17599999999999999</c:v>
                </c:pt>
                <c:pt idx="6035">
                  <c:v>-0.17599999999999999</c:v>
                </c:pt>
                <c:pt idx="6036">
                  <c:v>-0.17599999999999999</c:v>
                </c:pt>
                <c:pt idx="6037">
                  <c:v>-0.17599999999999999</c:v>
                </c:pt>
                <c:pt idx="6038">
                  <c:v>-0.17599999999999999</c:v>
                </c:pt>
                <c:pt idx="6039">
                  <c:v>-0.17599999999999999</c:v>
                </c:pt>
                <c:pt idx="6040">
                  <c:v>-0.17599999999999999</c:v>
                </c:pt>
                <c:pt idx="6041">
                  <c:v>-0.17599999999999999</c:v>
                </c:pt>
                <c:pt idx="6042">
                  <c:v>-0.17599999999999999</c:v>
                </c:pt>
                <c:pt idx="6043">
                  <c:v>-0.17599999999999999</c:v>
                </c:pt>
                <c:pt idx="6044">
                  <c:v>-0.17599999999999999</c:v>
                </c:pt>
                <c:pt idx="6045">
                  <c:v>-0.17599999999999999</c:v>
                </c:pt>
                <c:pt idx="6046">
                  <c:v>-0.17599999999999999</c:v>
                </c:pt>
                <c:pt idx="6047">
                  <c:v>-0.17599999999999999</c:v>
                </c:pt>
                <c:pt idx="6048">
                  <c:v>-0.17599999999999999</c:v>
                </c:pt>
                <c:pt idx="6049">
                  <c:v>-0.17599999999999999</c:v>
                </c:pt>
                <c:pt idx="6050">
                  <c:v>-0.17599999999999999</c:v>
                </c:pt>
                <c:pt idx="6051">
                  <c:v>-0.17599999999999999</c:v>
                </c:pt>
                <c:pt idx="6052">
                  <c:v>-0.17599999999999999</c:v>
                </c:pt>
                <c:pt idx="6053">
                  <c:v>-0.17599999999999999</c:v>
                </c:pt>
                <c:pt idx="6054">
                  <c:v>-0.17599999999999999</c:v>
                </c:pt>
                <c:pt idx="6055">
                  <c:v>-0.17599999999999999</c:v>
                </c:pt>
                <c:pt idx="6056">
                  <c:v>-0.17599999999999999</c:v>
                </c:pt>
                <c:pt idx="6057">
                  <c:v>-0.17599999999999999</c:v>
                </c:pt>
                <c:pt idx="6058">
                  <c:v>-0.17599999999999999</c:v>
                </c:pt>
                <c:pt idx="6059">
                  <c:v>-0.17599999999999999</c:v>
                </c:pt>
                <c:pt idx="6060">
                  <c:v>-0.17599999999999999</c:v>
                </c:pt>
                <c:pt idx="6061">
                  <c:v>-0.17599999999999999</c:v>
                </c:pt>
                <c:pt idx="6062">
                  <c:v>-0.17599999999999999</c:v>
                </c:pt>
                <c:pt idx="6063">
                  <c:v>-0.17599999999999999</c:v>
                </c:pt>
                <c:pt idx="6064">
                  <c:v>-0.17599999999999999</c:v>
                </c:pt>
                <c:pt idx="6065">
                  <c:v>-0.17599999999999999</c:v>
                </c:pt>
                <c:pt idx="6066">
                  <c:v>-0.17599999999999999</c:v>
                </c:pt>
                <c:pt idx="6067">
                  <c:v>-0.17599999999999999</c:v>
                </c:pt>
                <c:pt idx="6068">
                  <c:v>-0.17599999999999999</c:v>
                </c:pt>
                <c:pt idx="6069">
                  <c:v>-0.17599999999999999</c:v>
                </c:pt>
                <c:pt idx="6070">
                  <c:v>-0.17599999999999999</c:v>
                </c:pt>
                <c:pt idx="6071">
                  <c:v>-0.17599999999999999</c:v>
                </c:pt>
                <c:pt idx="6072">
                  <c:v>-0.17599999999999999</c:v>
                </c:pt>
                <c:pt idx="6073">
                  <c:v>-0.17599999999999999</c:v>
                </c:pt>
                <c:pt idx="6074">
                  <c:v>-0.17599999999999999</c:v>
                </c:pt>
                <c:pt idx="6075">
                  <c:v>-0.17499999999999999</c:v>
                </c:pt>
                <c:pt idx="6076">
                  <c:v>-0.17499999999999999</c:v>
                </c:pt>
                <c:pt idx="6077">
                  <c:v>-0.17499999999999999</c:v>
                </c:pt>
                <c:pt idx="6078">
                  <c:v>-0.17499999999999999</c:v>
                </c:pt>
                <c:pt idx="6079">
                  <c:v>-0.17499999999999999</c:v>
                </c:pt>
                <c:pt idx="6080">
                  <c:v>-0.17499999999999999</c:v>
                </c:pt>
                <c:pt idx="6081">
                  <c:v>-0.17499999999999999</c:v>
                </c:pt>
                <c:pt idx="6082">
                  <c:v>-0.17499999999999999</c:v>
                </c:pt>
                <c:pt idx="6083">
                  <c:v>-0.17499999999999999</c:v>
                </c:pt>
                <c:pt idx="6084">
                  <c:v>-0.17499999999999999</c:v>
                </c:pt>
                <c:pt idx="6085">
                  <c:v>-0.17499999999999999</c:v>
                </c:pt>
                <c:pt idx="6086">
                  <c:v>-0.17499999999999999</c:v>
                </c:pt>
                <c:pt idx="6087">
                  <c:v>-0.17499999999999999</c:v>
                </c:pt>
                <c:pt idx="6088">
                  <c:v>-0.17499999999999999</c:v>
                </c:pt>
                <c:pt idx="6089">
                  <c:v>-0.17499999999999999</c:v>
                </c:pt>
                <c:pt idx="6090">
                  <c:v>-0.17499999999999999</c:v>
                </c:pt>
                <c:pt idx="6091">
                  <c:v>-0.17499999999999999</c:v>
                </c:pt>
                <c:pt idx="6092">
                  <c:v>-0.17499999999999999</c:v>
                </c:pt>
                <c:pt idx="6093">
                  <c:v>-0.17499999999999999</c:v>
                </c:pt>
                <c:pt idx="6094">
                  <c:v>-0.17499999999999999</c:v>
                </c:pt>
                <c:pt idx="6095">
                  <c:v>-0.17499999999999999</c:v>
                </c:pt>
                <c:pt idx="6096">
                  <c:v>-0.17499999999999999</c:v>
                </c:pt>
                <c:pt idx="6097">
                  <c:v>-0.17499999999999999</c:v>
                </c:pt>
                <c:pt idx="6098">
                  <c:v>-0.17499999999999999</c:v>
                </c:pt>
                <c:pt idx="6099">
                  <c:v>-0.17499999999999999</c:v>
                </c:pt>
                <c:pt idx="6100">
                  <c:v>-0.17499999999999999</c:v>
                </c:pt>
                <c:pt idx="6101">
                  <c:v>-0.17499999999999999</c:v>
                </c:pt>
                <c:pt idx="6102">
                  <c:v>-0.17499999999999999</c:v>
                </c:pt>
                <c:pt idx="6103">
                  <c:v>-0.17499999999999999</c:v>
                </c:pt>
                <c:pt idx="6104">
                  <c:v>-0.17499999999999999</c:v>
                </c:pt>
                <c:pt idx="6105">
                  <c:v>-0.17499999999999999</c:v>
                </c:pt>
                <c:pt idx="6106">
                  <c:v>-0.17499999999999999</c:v>
                </c:pt>
                <c:pt idx="6107">
                  <c:v>-0.17499999999999999</c:v>
                </c:pt>
                <c:pt idx="6108">
                  <c:v>-0.17499999999999999</c:v>
                </c:pt>
                <c:pt idx="6109">
                  <c:v>-0.17499999999999999</c:v>
                </c:pt>
                <c:pt idx="6110">
                  <c:v>-0.17499999999999999</c:v>
                </c:pt>
                <c:pt idx="6111">
                  <c:v>-0.17499999999999999</c:v>
                </c:pt>
                <c:pt idx="6112">
                  <c:v>-0.17499999999999999</c:v>
                </c:pt>
                <c:pt idx="6113">
                  <c:v>-0.17499999999999999</c:v>
                </c:pt>
                <c:pt idx="6114">
                  <c:v>-0.17499999999999999</c:v>
                </c:pt>
                <c:pt idx="6115">
                  <c:v>-0.17499999999999999</c:v>
                </c:pt>
                <c:pt idx="6116">
                  <c:v>-0.17499999999999999</c:v>
                </c:pt>
                <c:pt idx="6117">
                  <c:v>-0.17499999999999999</c:v>
                </c:pt>
                <c:pt idx="6118">
                  <c:v>-0.17499999999999999</c:v>
                </c:pt>
                <c:pt idx="6119">
                  <c:v>-0.17499999999999999</c:v>
                </c:pt>
                <c:pt idx="6120">
                  <c:v>-0.17499999999999999</c:v>
                </c:pt>
                <c:pt idx="6121">
                  <c:v>-0.17499999999999999</c:v>
                </c:pt>
                <c:pt idx="6122">
                  <c:v>-0.17499999999999999</c:v>
                </c:pt>
                <c:pt idx="6123">
                  <c:v>-0.17499999999999999</c:v>
                </c:pt>
                <c:pt idx="6124">
                  <c:v>-0.17499999999999999</c:v>
                </c:pt>
                <c:pt idx="6125">
                  <c:v>-0.17499999999999999</c:v>
                </c:pt>
                <c:pt idx="6126">
                  <c:v>-0.17499999999999999</c:v>
                </c:pt>
                <c:pt idx="6127">
                  <c:v>-0.17499999999999999</c:v>
                </c:pt>
                <c:pt idx="6128">
                  <c:v>-0.17499999999999999</c:v>
                </c:pt>
                <c:pt idx="6129">
                  <c:v>-0.17499999999999999</c:v>
                </c:pt>
                <c:pt idx="6130">
                  <c:v>-0.17499999999999999</c:v>
                </c:pt>
                <c:pt idx="6131">
                  <c:v>-0.17499999999999999</c:v>
                </c:pt>
                <c:pt idx="6132">
                  <c:v>-0.17499999999999999</c:v>
                </c:pt>
                <c:pt idx="6133">
                  <c:v>-0.17499999999999999</c:v>
                </c:pt>
                <c:pt idx="6134">
                  <c:v>-0.17499999999999999</c:v>
                </c:pt>
                <c:pt idx="6135">
                  <c:v>-0.17499999999999999</c:v>
                </c:pt>
                <c:pt idx="6136">
                  <c:v>-0.17499999999999999</c:v>
                </c:pt>
                <c:pt idx="6137">
                  <c:v>-0.17499999999999999</c:v>
                </c:pt>
                <c:pt idx="6138">
                  <c:v>-0.17499999999999999</c:v>
                </c:pt>
                <c:pt idx="6139">
                  <c:v>-0.17499999999999999</c:v>
                </c:pt>
                <c:pt idx="6140">
                  <c:v>-0.17499999999999999</c:v>
                </c:pt>
                <c:pt idx="6141">
                  <c:v>-0.17499999999999999</c:v>
                </c:pt>
                <c:pt idx="6142">
                  <c:v>-0.17499999999999999</c:v>
                </c:pt>
                <c:pt idx="6143">
                  <c:v>-0.17499999999999999</c:v>
                </c:pt>
                <c:pt idx="6144">
                  <c:v>-0.17499999999999999</c:v>
                </c:pt>
                <c:pt idx="6145">
                  <c:v>-0.17499999999999999</c:v>
                </c:pt>
                <c:pt idx="6146">
                  <c:v>-0.17499999999999999</c:v>
                </c:pt>
                <c:pt idx="6147">
                  <c:v>-0.17499999999999999</c:v>
                </c:pt>
                <c:pt idx="6148">
                  <c:v>-0.17499999999999999</c:v>
                </c:pt>
                <c:pt idx="6149">
                  <c:v>-0.17499999999999999</c:v>
                </c:pt>
                <c:pt idx="6150">
                  <c:v>-0.17499999999999999</c:v>
                </c:pt>
                <c:pt idx="6151">
                  <c:v>-0.17499999999999999</c:v>
                </c:pt>
                <c:pt idx="6152">
                  <c:v>-0.17499999999999999</c:v>
                </c:pt>
                <c:pt idx="6153">
                  <c:v>-0.17499999999999999</c:v>
                </c:pt>
                <c:pt idx="6154">
                  <c:v>-0.17499999999999999</c:v>
                </c:pt>
                <c:pt idx="6155">
                  <c:v>-0.17499999999999999</c:v>
                </c:pt>
                <c:pt idx="6156">
                  <c:v>-0.17399999999999999</c:v>
                </c:pt>
                <c:pt idx="6157">
                  <c:v>-0.17399999999999999</c:v>
                </c:pt>
                <c:pt idx="6158">
                  <c:v>-0.17399999999999999</c:v>
                </c:pt>
                <c:pt idx="6159">
                  <c:v>-0.17399999999999999</c:v>
                </c:pt>
                <c:pt idx="6160">
                  <c:v>-0.17399999999999999</c:v>
                </c:pt>
                <c:pt idx="6161">
                  <c:v>-0.17399999999999999</c:v>
                </c:pt>
                <c:pt idx="6162">
                  <c:v>-0.17399999999999999</c:v>
                </c:pt>
                <c:pt idx="6163">
                  <c:v>-0.17399999999999999</c:v>
                </c:pt>
                <c:pt idx="6164">
                  <c:v>-0.17399999999999999</c:v>
                </c:pt>
                <c:pt idx="6165">
                  <c:v>-0.17399999999999999</c:v>
                </c:pt>
                <c:pt idx="6166">
                  <c:v>-0.17399999999999999</c:v>
                </c:pt>
                <c:pt idx="6167">
                  <c:v>-0.17399999999999999</c:v>
                </c:pt>
                <c:pt idx="6168">
                  <c:v>-0.17399999999999999</c:v>
                </c:pt>
                <c:pt idx="6169">
                  <c:v>-0.17399999999999999</c:v>
                </c:pt>
                <c:pt idx="6170">
                  <c:v>-0.17399999999999999</c:v>
                </c:pt>
                <c:pt idx="6171">
                  <c:v>-0.17399999999999999</c:v>
                </c:pt>
                <c:pt idx="6172">
                  <c:v>-0.17399999999999999</c:v>
                </c:pt>
                <c:pt idx="6173">
                  <c:v>-0.17399999999999999</c:v>
                </c:pt>
                <c:pt idx="6174">
                  <c:v>-0.17399999999999999</c:v>
                </c:pt>
                <c:pt idx="6175">
                  <c:v>-0.17399999999999999</c:v>
                </c:pt>
                <c:pt idx="6176">
                  <c:v>-0.17399999999999999</c:v>
                </c:pt>
                <c:pt idx="6177">
                  <c:v>-0.17399999999999999</c:v>
                </c:pt>
                <c:pt idx="6178">
                  <c:v>-0.17399999999999999</c:v>
                </c:pt>
                <c:pt idx="6179">
                  <c:v>-0.17399999999999999</c:v>
                </c:pt>
                <c:pt idx="6180">
                  <c:v>-0.17399999999999999</c:v>
                </c:pt>
                <c:pt idx="6181">
                  <c:v>-0.17399999999999999</c:v>
                </c:pt>
                <c:pt idx="6182">
                  <c:v>-0.17399999999999999</c:v>
                </c:pt>
                <c:pt idx="6183">
                  <c:v>-0.17399999999999999</c:v>
                </c:pt>
                <c:pt idx="6184">
                  <c:v>-0.17399999999999999</c:v>
                </c:pt>
                <c:pt idx="6185">
                  <c:v>-0.17399999999999999</c:v>
                </c:pt>
                <c:pt idx="6186">
                  <c:v>-0.17399999999999999</c:v>
                </c:pt>
                <c:pt idx="6187">
                  <c:v>-0.17399999999999999</c:v>
                </c:pt>
                <c:pt idx="6188">
                  <c:v>-0.17399999999999999</c:v>
                </c:pt>
                <c:pt idx="6189">
                  <c:v>-0.17399999999999999</c:v>
                </c:pt>
                <c:pt idx="6190">
                  <c:v>-0.17399999999999999</c:v>
                </c:pt>
                <c:pt idx="6191">
                  <c:v>-0.17399999999999999</c:v>
                </c:pt>
                <c:pt idx="6192">
                  <c:v>-0.17399999999999999</c:v>
                </c:pt>
                <c:pt idx="6193">
                  <c:v>-0.17399999999999999</c:v>
                </c:pt>
                <c:pt idx="6194">
                  <c:v>-0.17399999999999999</c:v>
                </c:pt>
                <c:pt idx="6195">
                  <c:v>-0.17399999999999999</c:v>
                </c:pt>
                <c:pt idx="6196">
                  <c:v>-0.17399999999999999</c:v>
                </c:pt>
                <c:pt idx="6197">
                  <c:v>-0.17399999999999999</c:v>
                </c:pt>
                <c:pt idx="6198">
                  <c:v>-0.17399999999999999</c:v>
                </c:pt>
                <c:pt idx="6199">
                  <c:v>-0.17399999999999999</c:v>
                </c:pt>
                <c:pt idx="6200">
                  <c:v>-0.17399999999999999</c:v>
                </c:pt>
                <c:pt idx="6201">
                  <c:v>-0.17399999999999999</c:v>
                </c:pt>
                <c:pt idx="6202">
                  <c:v>-0.17399999999999999</c:v>
                </c:pt>
                <c:pt idx="6203">
                  <c:v>-0.17399999999999999</c:v>
                </c:pt>
                <c:pt idx="6204">
                  <c:v>-0.17399999999999999</c:v>
                </c:pt>
                <c:pt idx="6205">
                  <c:v>-0.17399999999999999</c:v>
                </c:pt>
                <c:pt idx="6206">
                  <c:v>-0.17399999999999999</c:v>
                </c:pt>
                <c:pt idx="6207">
                  <c:v>-0.17399999999999999</c:v>
                </c:pt>
                <c:pt idx="6208">
                  <c:v>-0.17399999999999999</c:v>
                </c:pt>
                <c:pt idx="6209">
                  <c:v>-0.17399999999999999</c:v>
                </c:pt>
                <c:pt idx="6210">
                  <c:v>-0.17399999999999999</c:v>
                </c:pt>
                <c:pt idx="6211">
                  <c:v>-0.17399999999999999</c:v>
                </c:pt>
                <c:pt idx="6212">
                  <c:v>-0.17399999999999999</c:v>
                </c:pt>
                <c:pt idx="6213">
                  <c:v>-0.17399999999999999</c:v>
                </c:pt>
                <c:pt idx="6214">
                  <c:v>-0.17399999999999999</c:v>
                </c:pt>
                <c:pt idx="6215">
                  <c:v>-0.17399999999999999</c:v>
                </c:pt>
                <c:pt idx="6216">
                  <c:v>-0.17399999999999999</c:v>
                </c:pt>
                <c:pt idx="6217">
                  <c:v>-0.17399999999999999</c:v>
                </c:pt>
                <c:pt idx="6218">
                  <c:v>-0.17399999999999999</c:v>
                </c:pt>
                <c:pt idx="6219">
                  <c:v>-0.17399999999999999</c:v>
                </c:pt>
                <c:pt idx="6220">
                  <c:v>-0.17399999999999999</c:v>
                </c:pt>
                <c:pt idx="6221">
                  <c:v>-0.17399999999999999</c:v>
                </c:pt>
                <c:pt idx="6222">
                  <c:v>-0.17399999999999999</c:v>
                </c:pt>
                <c:pt idx="6223">
                  <c:v>-0.17399999999999999</c:v>
                </c:pt>
                <c:pt idx="6224">
                  <c:v>-0.17399999999999999</c:v>
                </c:pt>
                <c:pt idx="6225">
                  <c:v>-0.17399999999999999</c:v>
                </c:pt>
                <c:pt idx="6226">
                  <c:v>-0.17399999999999999</c:v>
                </c:pt>
                <c:pt idx="6227">
                  <c:v>-0.17399999999999999</c:v>
                </c:pt>
                <c:pt idx="6228">
                  <c:v>-0.17399999999999999</c:v>
                </c:pt>
                <c:pt idx="6229">
                  <c:v>-0.17399999999999999</c:v>
                </c:pt>
                <c:pt idx="6230">
                  <c:v>-0.17399999999999999</c:v>
                </c:pt>
                <c:pt idx="6231">
                  <c:v>-0.17399999999999999</c:v>
                </c:pt>
                <c:pt idx="6232">
                  <c:v>-0.17399999999999999</c:v>
                </c:pt>
                <c:pt idx="6233">
                  <c:v>-0.17399999999999999</c:v>
                </c:pt>
                <c:pt idx="6234">
                  <c:v>-0.17399999999999999</c:v>
                </c:pt>
                <c:pt idx="6235">
                  <c:v>-0.17399999999999999</c:v>
                </c:pt>
                <c:pt idx="6236">
                  <c:v>-0.17399999999999999</c:v>
                </c:pt>
                <c:pt idx="6237">
                  <c:v>-0.17299999999999999</c:v>
                </c:pt>
                <c:pt idx="6238">
                  <c:v>-0.17299999999999999</c:v>
                </c:pt>
                <c:pt idx="6239">
                  <c:v>-0.17299999999999999</c:v>
                </c:pt>
                <c:pt idx="6240">
                  <c:v>-0.17299999999999999</c:v>
                </c:pt>
                <c:pt idx="6241">
                  <c:v>-0.17299999999999999</c:v>
                </c:pt>
                <c:pt idx="6242">
                  <c:v>-0.17299999999999999</c:v>
                </c:pt>
                <c:pt idx="6243">
                  <c:v>-0.17299999999999999</c:v>
                </c:pt>
                <c:pt idx="6244">
                  <c:v>-0.17299999999999999</c:v>
                </c:pt>
                <c:pt idx="6245">
                  <c:v>-0.17299999999999999</c:v>
                </c:pt>
                <c:pt idx="6246">
                  <c:v>-0.17299999999999999</c:v>
                </c:pt>
                <c:pt idx="6247">
                  <c:v>-0.17299999999999999</c:v>
                </c:pt>
                <c:pt idx="6248">
                  <c:v>-0.17299999999999999</c:v>
                </c:pt>
                <c:pt idx="6249">
                  <c:v>-0.17299999999999999</c:v>
                </c:pt>
                <c:pt idx="6250">
                  <c:v>-0.17299999999999999</c:v>
                </c:pt>
                <c:pt idx="6251">
                  <c:v>-0.17299999999999999</c:v>
                </c:pt>
                <c:pt idx="6252">
                  <c:v>-0.17299999999999999</c:v>
                </c:pt>
                <c:pt idx="6253">
                  <c:v>-0.17299999999999999</c:v>
                </c:pt>
                <c:pt idx="6254">
                  <c:v>-0.17299999999999999</c:v>
                </c:pt>
                <c:pt idx="6255">
                  <c:v>-0.17299999999999999</c:v>
                </c:pt>
                <c:pt idx="6256">
                  <c:v>-0.17299999999999999</c:v>
                </c:pt>
                <c:pt idx="6257">
                  <c:v>-0.17299999999999999</c:v>
                </c:pt>
                <c:pt idx="6258">
                  <c:v>-0.17299999999999999</c:v>
                </c:pt>
                <c:pt idx="6259">
                  <c:v>-0.17299999999999999</c:v>
                </c:pt>
                <c:pt idx="6260">
                  <c:v>-0.17299999999999999</c:v>
                </c:pt>
                <c:pt idx="6261">
                  <c:v>-0.17299999999999999</c:v>
                </c:pt>
                <c:pt idx="6262">
                  <c:v>-0.17299999999999999</c:v>
                </c:pt>
                <c:pt idx="6263">
                  <c:v>-0.17299999999999999</c:v>
                </c:pt>
                <c:pt idx="6264">
                  <c:v>-0.17299999999999999</c:v>
                </c:pt>
                <c:pt idx="6265">
                  <c:v>-0.17299999999999999</c:v>
                </c:pt>
                <c:pt idx="6266">
                  <c:v>-0.17299999999999999</c:v>
                </c:pt>
                <c:pt idx="6267">
                  <c:v>-0.17299999999999999</c:v>
                </c:pt>
                <c:pt idx="6268">
                  <c:v>-0.17299999999999999</c:v>
                </c:pt>
                <c:pt idx="6269">
                  <c:v>-0.17299999999999999</c:v>
                </c:pt>
                <c:pt idx="6270">
                  <c:v>-0.17299999999999999</c:v>
                </c:pt>
                <c:pt idx="6271">
                  <c:v>-0.17299999999999999</c:v>
                </c:pt>
                <c:pt idx="6272">
                  <c:v>-0.17299999999999999</c:v>
                </c:pt>
                <c:pt idx="6273">
                  <c:v>-0.17299999999999999</c:v>
                </c:pt>
                <c:pt idx="6274">
                  <c:v>-0.17299999999999999</c:v>
                </c:pt>
                <c:pt idx="6275">
                  <c:v>-0.17299999999999999</c:v>
                </c:pt>
                <c:pt idx="6276">
                  <c:v>-0.17299999999999999</c:v>
                </c:pt>
                <c:pt idx="6277">
                  <c:v>-0.17299999999999999</c:v>
                </c:pt>
                <c:pt idx="6278">
                  <c:v>-0.17299999999999999</c:v>
                </c:pt>
                <c:pt idx="6279">
                  <c:v>-0.17299999999999999</c:v>
                </c:pt>
                <c:pt idx="6280">
                  <c:v>-0.17299999999999999</c:v>
                </c:pt>
                <c:pt idx="6281">
                  <c:v>-0.17299999999999999</c:v>
                </c:pt>
                <c:pt idx="6282">
                  <c:v>-0.17299999999999999</c:v>
                </c:pt>
                <c:pt idx="6283">
                  <c:v>-0.17299999999999999</c:v>
                </c:pt>
                <c:pt idx="6284">
                  <c:v>-0.17299999999999999</c:v>
                </c:pt>
                <c:pt idx="6285">
                  <c:v>-0.17299999999999999</c:v>
                </c:pt>
                <c:pt idx="6286">
                  <c:v>-0.17299999999999999</c:v>
                </c:pt>
                <c:pt idx="6287">
                  <c:v>-0.17299999999999999</c:v>
                </c:pt>
                <c:pt idx="6288">
                  <c:v>-0.17299999999999999</c:v>
                </c:pt>
                <c:pt idx="6289">
                  <c:v>-0.17299999999999999</c:v>
                </c:pt>
                <c:pt idx="6290">
                  <c:v>-0.17299999999999999</c:v>
                </c:pt>
                <c:pt idx="6291">
                  <c:v>-0.17299999999999999</c:v>
                </c:pt>
                <c:pt idx="6292">
                  <c:v>-0.17299999999999999</c:v>
                </c:pt>
                <c:pt idx="6293">
                  <c:v>-0.17299999999999999</c:v>
                </c:pt>
                <c:pt idx="6294">
                  <c:v>-0.17299999999999999</c:v>
                </c:pt>
                <c:pt idx="6295">
                  <c:v>-0.17299999999999999</c:v>
                </c:pt>
                <c:pt idx="6296">
                  <c:v>-0.17299999999999999</c:v>
                </c:pt>
                <c:pt idx="6297">
                  <c:v>-0.17299999999999999</c:v>
                </c:pt>
                <c:pt idx="6298">
                  <c:v>-0.17299999999999999</c:v>
                </c:pt>
                <c:pt idx="6299">
                  <c:v>-0.17299999999999999</c:v>
                </c:pt>
                <c:pt idx="6300">
                  <c:v>-0.17299999999999999</c:v>
                </c:pt>
                <c:pt idx="6301">
                  <c:v>-0.17299999999999999</c:v>
                </c:pt>
                <c:pt idx="6302">
                  <c:v>-0.17299999999999999</c:v>
                </c:pt>
                <c:pt idx="6303">
                  <c:v>-0.17299999999999999</c:v>
                </c:pt>
                <c:pt idx="6304">
                  <c:v>-0.17299999999999999</c:v>
                </c:pt>
                <c:pt idx="6305">
                  <c:v>-0.17299999999999999</c:v>
                </c:pt>
                <c:pt idx="6306">
                  <c:v>-0.17299999999999999</c:v>
                </c:pt>
                <c:pt idx="6307">
                  <c:v>-0.17299999999999999</c:v>
                </c:pt>
                <c:pt idx="6308">
                  <c:v>-0.17299999999999999</c:v>
                </c:pt>
                <c:pt idx="6309">
                  <c:v>-0.17299999999999999</c:v>
                </c:pt>
                <c:pt idx="6310">
                  <c:v>-0.17299999999999999</c:v>
                </c:pt>
                <c:pt idx="6311">
                  <c:v>-0.17299999999999999</c:v>
                </c:pt>
                <c:pt idx="6312">
                  <c:v>-0.17299999999999999</c:v>
                </c:pt>
                <c:pt idx="6313">
                  <c:v>-0.17299999999999999</c:v>
                </c:pt>
                <c:pt idx="6314">
                  <c:v>-0.17299999999999999</c:v>
                </c:pt>
                <c:pt idx="6315">
                  <c:v>-0.17299999999999999</c:v>
                </c:pt>
                <c:pt idx="6316">
                  <c:v>-0.17299999999999999</c:v>
                </c:pt>
                <c:pt idx="6317">
                  <c:v>-0.17299999999999999</c:v>
                </c:pt>
                <c:pt idx="6318">
                  <c:v>-0.17199999999999999</c:v>
                </c:pt>
                <c:pt idx="6319">
                  <c:v>-0.17199999999999999</c:v>
                </c:pt>
                <c:pt idx="6320">
                  <c:v>-0.17199999999999999</c:v>
                </c:pt>
                <c:pt idx="6321">
                  <c:v>-0.17199999999999999</c:v>
                </c:pt>
                <c:pt idx="6322">
                  <c:v>-0.17199999999999999</c:v>
                </c:pt>
                <c:pt idx="6323">
                  <c:v>-0.17199999999999999</c:v>
                </c:pt>
                <c:pt idx="6324">
                  <c:v>-0.17199999999999999</c:v>
                </c:pt>
                <c:pt idx="6325">
                  <c:v>-0.17199999999999999</c:v>
                </c:pt>
                <c:pt idx="6326">
                  <c:v>-0.17199999999999999</c:v>
                </c:pt>
                <c:pt idx="6327">
                  <c:v>-0.17199999999999999</c:v>
                </c:pt>
                <c:pt idx="6328">
                  <c:v>-0.17199999999999999</c:v>
                </c:pt>
                <c:pt idx="6329">
                  <c:v>-0.17199999999999999</c:v>
                </c:pt>
                <c:pt idx="6330">
                  <c:v>-0.17199999999999999</c:v>
                </c:pt>
                <c:pt idx="6331">
                  <c:v>-0.17199999999999999</c:v>
                </c:pt>
                <c:pt idx="6332">
                  <c:v>-0.17199999999999999</c:v>
                </c:pt>
                <c:pt idx="6333">
                  <c:v>-0.17199999999999999</c:v>
                </c:pt>
                <c:pt idx="6334">
                  <c:v>-0.17199999999999999</c:v>
                </c:pt>
                <c:pt idx="6335">
                  <c:v>-0.17199999999999999</c:v>
                </c:pt>
                <c:pt idx="6336">
                  <c:v>-0.17199999999999999</c:v>
                </c:pt>
                <c:pt idx="6337">
                  <c:v>-0.17199999999999999</c:v>
                </c:pt>
                <c:pt idx="6338">
                  <c:v>-0.17199999999999999</c:v>
                </c:pt>
                <c:pt idx="6339">
                  <c:v>-0.17199999999999999</c:v>
                </c:pt>
                <c:pt idx="6340">
                  <c:v>-0.17199999999999999</c:v>
                </c:pt>
                <c:pt idx="6341">
                  <c:v>-0.17199999999999999</c:v>
                </c:pt>
                <c:pt idx="6342">
                  <c:v>-0.17199999999999999</c:v>
                </c:pt>
                <c:pt idx="6343">
                  <c:v>-0.17199999999999999</c:v>
                </c:pt>
                <c:pt idx="6344">
                  <c:v>-0.17199999999999999</c:v>
                </c:pt>
                <c:pt idx="6345">
                  <c:v>-0.17199999999999999</c:v>
                </c:pt>
                <c:pt idx="6346">
                  <c:v>-0.17199999999999999</c:v>
                </c:pt>
                <c:pt idx="6347">
                  <c:v>-0.17199999999999999</c:v>
                </c:pt>
                <c:pt idx="6348">
                  <c:v>-0.17199999999999999</c:v>
                </c:pt>
                <c:pt idx="6349">
                  <c:v>-0.17199999999999999</c:v>
                </c:pt>
                <c:pt idx="6350">
                  <c:v>-0.17199999999999999</c:v>
                </c:pt>
                <c:pt idx="6351">
                  <c:v>-0.17199999999999999</c:v>
                </c:pt>
                <c:pt idx="6352">
                  <c:v>-0.17199999999999999</c:v>
                </c:pt>
                <c:pt idx="6353">
                  <c:v>-0.17199999999999999</c:v>
                </c:pt>
                <c:pt idx="6354">
                  <c:v>-0.17199999999999999</c:v>
                </c:pt>
                <c:pt idx="6355">
                  <c:v>-0.17199999999999999</c:v>
                </c:pt>
                <c:pt idx="6356">
                  <c:v>-0.17199999999999999</c:v>
                </c:pt>
                <c:pt idx="6357">
                  <c:v>-0.17199999999999999</c:v>
                </c:pt>
                <c:pt idx="6358">
                  <c:v>-0.17199999999999999</c:v>
                </c:pt>
                <c:pt idx="6359">
                  <c:v>-0.17199999999999999</c:v>
                </c:pt>
                <c:pt idx="6360">
                  <c:v>-0.17199999999999999</c:v>
                </c:pt>
                <c:pt idx="6361">
                  <c:v>-0.17199999999999999</c:v>
                </c:pt>
                <c:pt idx="6362">
                  <c:v>-0.17199999999999999</c:v>
                </c:pt>
                <c:pt idx="6363">
                  <c:v>-0.17199999999999999</c:v>
                </c:pt>
                <c:pt idx="6364">
                  <c:v>-0.17199999999999999</c:v>
                </c:pt>
                <c:pt idx="6365">
                  <c:v>-0.17199999999999999</c:v>
                </c:pt>
                <c:pt idx="6366">
                  <c:v>-0.17199999999999999</c:v>
                </c:pt>
                <c:pt idx="6367">
                  <c:v>-0.17199999999999999</c:v>
                </c:pt>
                <c:pt idx="6368">
                  <c:v>-0.17199999999999999</c:v>
                </c:pt>
                <c:pt idx="6369">
                  <c:v>-0.17199999999999999</c:v>
                </c:pt>
                <c:pt idx="6370">
                  <c:v>-0.17199999999999999</c:v>
                </c:pt>
                <c:pt idx="6371">
                  <c:v>-0.17199999999999999</c:v>
                </c:pt>
                <c:pt idx="6372">
                  <c:v>-0.17199999999999999</c:v>
                </c:pt>
                <c:pt idx="6373">
                  <c:v>-0.17199999999999999</c:v>
                </c:pt>
                <c:pt idx="6374">
                  <c:v>-0.17199999999999999</c:v>
                </c:pt>
                <c:pt idx="6375">
                  <c:v>-0.17199999999999999</c:v>
                </c:pt>
                <c:pt idx="6376">
                  <c:v>-0.17199999999999999</c:v>
                </c:pt>
                <c:pt idx="6377">
                  <c:v>-0.17199999999999999</c:v>
                </c:pt>
                <c:pt idx="6378">
                  <c:v>-0.17199999999999999</c:v>
                </c:pt>
                <c:pt idx="6379">
                  <c:v>-0.17199999999999999</c:v>
                </c:pt>
                <c:pt idx="6380">
                  <c:v>-0.17199999999999999</c:v>
                </c:pt>
                <c:pt idx="6381">
                  <c:v>-0.17199999999999999</c:v>
                </c:pt>
                <c:pt idx="6382">
                  <c:v>-0.17199999999999999</c:v>
                </c:pt>
                <c:pt idx="6383">
                  <c:v>-0.17199999999999999</c:v>
                </c:pt>
                <c:pt idx="6384">
                  <c:v>-0.17199999999999999</c:v>
                </c:pt>
                <c:pt idx="6385">
                  <c:v>-0.17199999999999999</c:v>
                </c:pt>
                <c:pt idx="6386">
                  <c:v>-0.17199999999999999</c:v>
                </c:pt>
                <c:pt idx="6387">
                  <c:v>-0.17199999999999999</c:v>
                </c:pt>
                <c:pt idx="6388">
                  <c:v>-0.17199999999999999</c:v>
                </c:pt>
                <c:pt idx="6389">
                  <c:v>-0.17199999999999999</c:v>
                </c:pt>
                <c:pt idx="6390">
                  <c:v>-0.17199999999999999</c:v>
                </c:pt>
                <c:pt idx="6391">
                  <c:v>-0.17199999999999999</c:v>
                </c:pt>
                <c:pt idx="6392">
                  <c:v>-0.17199999999999999</c:v>
                </c:pt>
                <c:pt idx="6393">
                  <c:v>-0.17199999999999999</c:v>
                </c:pt>
                <c:pt idx="6394">
                  <c:v>-0.17199999999999999</c:v>
                </c:pt>
                <c:pt idx="6395">
                  <c:v>-0.17199999999999999</c:v>
                </c:pt>
                <c:pt idx="6396">
                  <c:v>-0.17199999999999999</c:v>
                </c:pt>
                <c:pt idx="6397">
                  <c:v>-0.17199999999999999</c:v>
                </c:pt>
                <c:pt idx="6398">
                  <c:v>-0.17199999999999999</c:v>
                </c:pt>
                <c:pt idx="6399">
                  <c:v>-0.17100000000000001</c:v>
                </c:pt>
                <c:pt idx="6400">
                  <c:v>-0.17100000000000001</c:v>
                </c:pt>
                <c:pt idx="6401">
                  <c:v>-0.17100000000000001</c:v>
                </c:pt>
                <c:pt idx="6402">
                  <c:v>-0.17100000000000001</c:v>
                </c:pt>
                <c:pt idx="6403">
                  <c:v>-0.17100000000000001</c:v>
                </c:pt>
                <c:pt idx="6404">
                  <c:v>-0.17100000000000001</c:v>
                </c:pt>
                <c:pt idx="6405">
                  <c:v>-0.17100000000000001</c:v>
                </c:pt>
                <c:pt idx="6406">
                  <c:v>-0.17100000000000001</c:v>
                </c:pt>
                <c:pt idx="6407">
                  <c:v>-0.17100000000000001</c:v>
                </c:pt>
                <c:pt idx="6408">
                  <c:v>-0.17100000000000001</c:v>
                </c:pt>
                <c:pt idx="6409">
                  <c:v>-0.17100000000000001</c:v>
                </c:pt>
                <c:pt idx="6410">
                  <c:v>-0.17100000000000001</c:v>
                </c:pt>
                <c:pt idx="6411">
                  <c:v>-0.17100000000000001</c:v>
                </c:pt>
                <c:pt idx="6412">
                  <c:v>-0.17100000000000001</c:v>
                </c:pt>
                <c:pt idx="6413">
                  <c:v>-0.17100000000000001</c:v>
                </c:pt>
                <c:pt idx="6414">
                  <c:v>-0.17100000000000001</c:v>
                </c:pt>
                <c:pt idx="6415">
                  <c:v>-0.17100000000000001</c:v>
                </c:pt>
                <c:pt idx="6416">
                  <c:v>-0.17100000000000001</c:v>
                </c:pt>
                <c:pt idx="6417">
                  <c:v>-0.17100000000000001</c:v>
                </c:pt>
                <c:pt idx="6418">
                  <c:v>-0.17100000000000001</c:v>
                </c:pt>
                <c:pt idx="6419">
                  <c:v>-0.17100000000000001</c:v>
                </c:pt>
                <c:pt idx="6420">
                  <c:v>-0.17100000000000001</c:v>
                </c:pt>
                <c:pt idx="6421">
                  <c:v>-0.17100000000000001</c:v>
                </c:pt>
                <c:pt idx="6422">
                  <c:v>-0.17100000000000001</c:v>
                </c:pt>
                <c:pt idx="6423">
                  <c:v>-0.17100000000000001</c:v>
                </c:pt>
                <c:pt idx="6424">
                  <c:v>-0.17100000000000001</c:v>
                </c:pt>
                <c:pt idx="6425">
                  <c:v>-0.17100000000000001</c:v>
                </c:pt>
                <c:pt idx="6426">
                  <c:v>-0.17100000000000001</c:v>
                </c:pt>
                <c:pt idx="6427">
                  <c:v>-0.17100000000000001</c:v>
                </c:pt>
                <c:pt idx="6428">
                  <c:v>-0.17100000000000001</c:v>
                </c:pt>
                <c:pt idx="6429">
                  <c:v>-0.17100000000000001</c:v>
                </c:pt>
                <c:pt idx="6430">
                  <c:v>-0.17100000000000001</c:v>
                </c:pt>
                <c:pt idx="6431">
                  <c:v>-0.17100000000000001</c:v>
                </c:pt>
                <c:pt idx="6432">
                  <c:v>-0.17100000000000001</c:v>
                </c:pt>
                <c:pt idx="6433">
                  <c:v>-0.17100000000000001</c:v>
                </c:pt>
                <c:pt idx="6434">
                  <c:v>-0.17100000000000001</c:v>
                </c:pt>
                <c:pt idx="6435">
                  <c:v>-0.17100000000000001</c:v>
                </c:pt>
                <c:pt idx="6436">
                  <c:v>-0.17100000000000001</c:v>
                </c:pt>
                <c:pt idx="6437">
                  <c:v>-0.17100000000000001</c:v>
                </c:pt>
                <c:pt idx="6438">
                  <c:v>-0.17100000000000001</c:v>
                </c:pt>
                <c:pt idx="6439">
                  <c:v>-0.17100000000000001</c:v>
                </c:pt>
                <c:pt idx="6440">
                  <c:v>-0.17100000000000001</c:v>
                </c:pt>
                <c:pt idx="6441">
                  <c:v>-0.17100000000000001</c:v>
                </c:pt>
                <c:pt idx="6442">
                  <c:v>-0.17100000000000001</c:v>
                </c:pt>
                <c:pt idx="6443">
                  <c:v>-0.17100000000000001</c:v>
                </c:pt>
                <c:pt idx="6444">
                  <c:v>-0.17100000000000001</c:v>
                </c:pt>
                <c:pt idx="6445">
                  <c:v>-0.17100000000000001</c:v>
                </c:pt>
                <c:pt idx="6446">
                  <c:v>-0.17100000000000001</c:v>
                </c:pt>
                <c:pt idx="6447">
                  <c:v>-0.17100000000000001</c:v>
                </c:pt>
                <c:pt idx="6448">
                  <c:v>-0.17100000000000001</c:v>
                </c:pt>
                <c:pt idx="6449">
                  <c:v>-0.17100000000000001</c:v>
                </c:pt>
                <c:pt idx="6450">
                  <c:v>-0.17100000000000001</c:v>
                </c:pt>
                <c:pt idx="6451">
                  <c:v>-0.17100000000000001</c:v>
                </c:pt>
                <c:pt idx="6452">
                  <c:v>-0.17100000000000001</c:v>
                </c:pt>
                <c:pt idx="6453">
                  <c:v>-0.17100000000000001</c:v>
                </c:pt>
                <c:pt idx="6454">
                  <c:v>-0.17100000000000001</c:v>
                </c:pt>
                <c:pt idx="6455">
                  <c:v>-0.17100000000000001</c:v>
                </c:pt>
                <c:pt idx="6456">
                  <c:v>-0.17100000000000001</c:v>
                </c:pt>
                <c:pt idx="6457">
                  <c:v>-0.17100000000000001</c:v>
                </c:pt>
                <c:pt idx="6458">
                  <c:v>-0.17100000000000001</c:v>
                </c:pt>
                <c:pt idx="6459">
                  <c:v>-0.17100000000000001</c:v>
                </c:pt>
                <c:pt idx="6460">
                  <c:v>-0.17100000000000001</c:v>
                </c:pt>
                <c:pt idx="6461">
                  <c:v>-0.17100000000000001</c:v>
                </c:pt>
                <c:pt idx="6462">
                  <c:v>-0.17100000000000001</c:v>
                </c:pt>
                <c:pt idx="6463">
                  <c:v>-0.17100000000000001</c:v>
                </c:pt>
                <c:pt idx="6464">
                  <c:v>-0.17100000000000001</c:v>
                </c:pt>
                <c:pt idx="6465">
                  <c:v>-0.17100000000000001</c:v>
                </c:pt>
                <c:pt idx="6466">
                  <c:v>-0.17100000000000001</c:v>
                </c:pt>
                <c:pt idx="6467">
                  <c:v>-0.17100000000000001</c:v>
                </c:pt>
                <c:pt idx="6468">
                  <c:v>-0.17100000000000001</c:v>
                </c:pt>
                <c:pt idx="6469">
                  <c:v>-0.17100000000000001</c:v>
                </c:pt>
                <c:pt idx="6470">
                  <c:v>-0.17100000000000001</c:v>
                </c:pt>
                <c:pt idx="6471">
                  <c:v>-0.17100000000000001</c:v>
                </c:pt>
                <c:pt idx="6472">
                  <c:v>-0.17100000000000001</c:v>
                </c:pt>
                <c:pt idx="6473">
                  <c:v>-0.17100000000000001</c:v>
                </c:pt>
                <c:pt idx="6474">
                  <c:v>-0.17100000000000001</c:v>
                </c:pt>
                <c:pt idx="6475">
                  <c:v>-0.17100000000000001</c:v>
                </c:pt>
                <c:pt idx="6476">
                  <c:v>-0.17100000000000001</c:v>
                </c:pt>
                <c:pt idx="6477">
                  <c:v>-0.17100000000000001</c:v>
                </c:pt>
                <c:pt idx="6478">
                  <c:v>-0.17100000000000001</c:v>
                </c:pt>
                <c:pt idx="6479">
                  <c:v>-0.17100000000000001</c:v>
                </c:pt>
                <c:pt idx="6480">
                  <c:v>-0.17</c:v>
                </c:pt>
                <c:pt idx="6481">
                  <c:v>-0.17</c:v>
                </c:pt>
                <c:pt idx="6482">
                  <c:v>-0.17</c:v>
                </c:pt>
                <c:pt idx="6483">
                  <c:v>-0.17</c:v>
                </c:pt>
                <c:pt idx="6484">
                  <c:v>-0.17</c:v>
                </c:pt>
                <c:pt idx="6485">
                  <c:v>-0.17</c:v>
                </c:pt>
                <c:pt idx="6486">
                  <c:v>-0.17</c:v>
                </c:pt>
                <c:pt idx="6487">
                  <c:v>-0.17</c:v>
                </c:pt>
                <c:pt idx="6488">
                  <c:v>-0.17</c:v>
                </c:pt>
                <c:pt idx="6489">
                  <c:v>-0.17</c:v>
                </c:pt>
                <c:pt idx="6490">
                  <c:v>-0.17</c:v>
                </c:pt>
                <c:pt idx="6491">
                  <c:v>-0.17</c:v>
                </c:pt>
                <c:pt idx="6492">
                  <c:v>-0.17</c:v>
                </c:pt>
                <c:pt idx="6493">
                  <c:v>-0.17</c:v>
                </c:pt>
                <c:pt idx="6494">
                  <c:v>-0.17</c:v>
                </c:pt>
                <c:pt idx="6495">
                  <c:v>-0.17</c:v>
                </c:pt>
                <c:pt idx="6496">
                  <c:v>-0.17</c:v>
                </c:pt>
                <c:pt idx="6497">
                  <c:v>-0.17</c:v>
                </c:pt>
                <c:pt idx="6498">
                  <c:v>-0.17</c:v>
                </c:pt>
                <c:pt idx="6499">
                  <c:v>-0.17</c:v>
                </c:pt>
                <c:pt idx="6500">
                  <c:v>-0.17</c:v>
                </c:pt>
                <c:pt idx="6501">
                  <c:v>-0.17</c:v>
                </c:pt>
                <c:pt idx="6502">
                  <c:v>-0.17</c:v>
                </c:pt>
                <c:pt idx="6503">
                  <c:v>-0.17</c:v>
                </c:pt>
                <c:pt idx="6504">
                  <c:v>-0.17</c:v>
                </c:pt>
                <c:pt idx="6505">
                  <c:v>-0.17</c:v>
                </c:pt>
                <c:pt idx="6506">
                  <c:v>-0.17</c:v>
                </c:pt>
                <c:pt idx="6507">
                  <c:v>-0.17</c:v>
                </c:pt>
                <c:pt idx="6508">
                  <c:v>-0.17</c:v>
                </c:pt>
                <c:pt idx="6509">
                  <c:v>-0.17</c:v>
                </c:pt>
                <c:pt idx="6510">
                  <c:v>-0.17</c:v>
                </c:pt>
                <c:pt idx="6511">
                  <c:v>-0.17</c:v>
                </c:pt>
                <c:pt idx="6512">
                  <c:v>-0.17</c:v>
                </c:pt>
                <c:pt idx="6513">
                  <c:v>-0.17</c:v>
                </c:pt>
                <c:pt idx="6514">
                  <c:v>-0.17</c:v>
                </c:pt>
                <c:pt idx="6515">
                  <c:v>-0.17</c:v>
                </c:pt>
                <c:pt idx="6516">
                  <c:v>-0.17</c:v>
                </c:pt>
                <c:pt idx="6517">
                  <c:v>-0.17</c:v>
                </c:pt>
                <c:pt idx="6518">
                  <c:v>-0.17</c:v>
                </c:pt>
                <c:pt idx="6519">
                  <c:v>-0.17</c:v>
                </c:pt>
                <c:pt idx="6520">
                  <c:v>-0.17</c:v>
                </c:pt>
                <c:pt idx="6521">
                  <c:v>-0.17</c:v>
                </c:pt>
                <c:pt idx="6522">
                  <c:v>-0.17</c:v>
                </c:pt>
                <c:pt idx="6523">
                  <c:v>-0.17</c:v>
                </c:pt>
                <c:pt idx="6524">
                  <c:v>-0.17</c:v>
                </c:pt>
                <c:pt idx="6525">
                  <c:v>-0.17</c:v>
                </c:pt>
                <c:pt idx="6526">
                  <c:v>-0.17</c:v>
                </c:pt>
                <c:pt idx="6527">
                  <c:v>-0.17</c:v>
                </c:pt>
                <c:pt idx="6528">
                  <c:v>-0.17</c:v>
                </c:pt>
                <c:pt idx="6529">
                  <c:v>-0.17</c:v>
                </c:pt>
                <c:pt idx="6530">
                  <c:v>-0.17</c:v>
                </c:pt>
                <c:pt idx="6531">
                  <c:v>-0.17</c:v>
                </c:pt>
                <c:pt idx="6532">
                  <c:v>-0.17</c:v>
                </c:pt>
                <c:pt idx="6533">
                  <c:v>-0.17</c:v>
                </c:pt>
                <c:pt idx="6534">
                  <c:v>-0.17</c:v>
                </c:pt>
                <c:pt idx="6535">
                  <c:v>-0.17</c:v>
                </c:pt>
                <c:pt idx="6536">
                  <c:v>-0.17</c:v>
                </c:pt>
                <c:pt idx="6537">
                  <c:v>-0.17</c:v>
                </c:pt>
                <c:pt idx="6538">
                  <c:v>-0.17</c:v>
                </c:pt>
                <c:pt idx="6539">
                  <c:v>-0.17</c:v>
                </c:pt>
                <c:pt idx="6540">
                  <c:v>-0.17</c:v>
                </c:pt>
                <c:pt idx="6541">
                  <c:v>-0.17</c:v>
                </c:pt>
                <c:pt idx="6542">
                  <c:v>-0.17</c:v>
                </c:pt>
                <c:pt idx="6543">
                  <c:v>-0.17</c:v>
                </c:pt>
                <c:pt idx="6544">
                  <c:v>-0.17</c:v>
                </c:pt>
                <c:pt idx="6545">
                  <c:v>-0.17</c:v>
                </c:pt>
                <c:pt idx="6546">
                  <c:v>-0.17</c:v>
                </c:pt>
                <c:pt idx="6547">
                  <c:v>-0.17</c:v>
                </c:pt>
                <c:pt idx="6548">
                  <c:v>-0.17</c:v>
                </c:pt>
                <c:pt idx="6549">
                  <c:v>-0.17</c:v>
                </c:pt>
                <c:pt idx="6550">
                  <c:v>-0.17</c:v>
                </c:pt>
                <c:pt idx="6551">
                  <c:v>-0.17</c:v>
                </c:pt>
                <c:pt idx="6552">
                  <c:v>-0.17</c:v>
                </c:pt>
                <c:pt idx="6553">
                  <c:v>-0.17</c:v>
                </c:pt>
                <c:pt idx="6554">
                  <c:v>-0.17</c:v>
                </c:pt>
                <c:pt idx="6555">
                  <c:v>-0.17</c:v>
                </c:pt>
                <c:pt idx="6556">
                  <c:v>-0.17</c:v>
                </c:pt>
                <c:pt idx="6557">
                  <c:v>-0.17</c:v>
                </c:pt>
                <c:pt idx="6558">
                  <c:v>-0.17</c:v>
                </c:pt>
                <c:pt idx="6559">
                  <c:v>-0.17</c:v>
                </c:pt>
                <c:pt idx="6560">
                  <c:v>-0.17</c:v>
                </c:pt>
                <c:pt idx="6561">
                  <c:v>-0.16900000000000001</c:v>
                </c:pt>
                <c:pt idx="6562">
                  <c:v>-0.16900000000000001</c:v>
                </c:pt>
                <c:pt idx="6563">
                  <c:v>-0.16900000000000001</c:v>
                </c:pt>
                <c:pt idx="6564">
                  <c:v>-0.16900000000000001</c:v>
                </c:pt>
                <c:pt idx="6565">
                  <c:v>-0.16900000000000001</c:v>
                </c:pt>
                <c:pt idx="6566">
                  <c:v>-0.16900000000000001</c:v>
                </c:pt>
                <c:pt idx="6567">
                  <c:v>-0.16900000000000001</c:v>
                </c:pt>
                <c:pt idx="6568">
                  <c:v>-0.16900000000000001</c:v>
                </c:pt>
                <c:pt idx="6569">
                  <c:v>-0.16900000000000001</c:v>
                </c:pt>
                <c:pt idx="6570">
                  <c:v>-0.16900000000000001</c:v>
                </c:pt>
                <c:pt idx="6571">
                  <c:v>-0.16900000000000001</c:v>
                </c:pt>
                <c:pt idx="6572">
                  <c:v>-0.16900000000000001</c:v>
                </c:pt>
                <c:pt idx="6573">
                  <c:v>-0.16900000000000001</c:v>
                </c:pt>
                <c:pt idx="6574">
                  <c:v>-0.16900000000000001</c:v>
                </c:pt>
                <c:pt idx="6575">
                  <c:v>-0.16900000000000001</c:v>
                </c:pt>
                <c:pt idx="6576">
                  <c:v>-0.16900000000000001</c:v>
                </c:pt>
                <c:pt idx="6577">
                  <c:v>-0.16900000000000001</c:v>
                </c:pt>
                <c:pt idx="6578">
                  <c:v>-0.16900000000000001</c:v>
                </c:pt>
                <c:pt idx="6579">
                  <c:v>-0.16900000000000001</c:v>
                </c:pt>
                <c:pt idx="6580">
                  <c:v>-0.16900000000000001</c:v>
                </c:pt>
                <c:pt idx="6581">
                  <c:v>-0.16900000000000001</c:v>
                </c:pt>
                <c:pt idx="6582">
                  <c:v>-0.16900000000000001</c:v>
                </c:pt>
                <c:pt idx="6583">
                  <c:v>-0.16900000000000001</c:v>
                </c:pt>
                <c:pt idx="6584">
                  <c:v>-0.16900000000000001</c:v>
                </c:pt>
                <c:pt idx="6585">
                  <c:v>-0.16900000000000001</c:v>
                </c:pt>
                <c:pt idx="6586">
                  <c:v>-0.16900000000000001</c:v>
                </c:pt>
                <c:pt idx="6587">
                  <c:v>-0.16900000000000001</c:v>
                </c:pt>
                <c:pt idx="6588">
                  <c:v>-0.16900000000000001</c:v>
                </c:pt>
                <c:pt idx="6589">
                  <c:v>-0.16900000000000001</c:v>
                </c:pt>
                <c:pt idx="6590">
                  <c:v>-0.16900000000000001</c:v>
                </c:pt>
                <c:pt idx="6591">
                  <c:v>-0.16900000000000001</c:v>
                </c:pt>
                <c:pt idx="6592">
                  <c:v>-0.16900000000000001</c:v>
                </c:pt>
                <c:pt idx="6593">
                  <c:v>-0.16900000000000001</c:v>
                </c:pt>
                <c:pt idx="6594">
                  <c:v>-0.16900000000000001</c:v>
                </c:pt>
                <c:pt idx="6595">
                  <c:v>-0.16900000000000001</c:v>
                </c:pt>
                <c:pt idx="6596">
                  <c:v>-0.16900000000000001</c:v>
                </c:pt>
                <c:pt idx="6597">
                  <c:v>-0.16900000000000001</c:v>
                </c:pt>
                <c:pt idx="6598">
                  <c:v>-0.16900000000000001</c:v>
                </c:pt>
                <c:pt idx="6599">
                  <c:v>-0.16900000000000001</c:v>
                </c:pt>
                <c:pt idx="6600">
                  <c:v>-0.16900000000000001</c:v>
                </c:pt>
                <c:pt idx="6601">
                  <c:v>-0.16900000000000001</c:v>
                </c:pt>
                <c:pt idx="6602">
                  <c:v>-0.16900000000000001</c:v>
                </c:pt>
                <c:pt idx="6603">
                  <c:v>-0.16900000000000001</c:v>
                </c:pt>
                <c:pt idx="6604">
                  <c:v>-0.16900000000000001</c:v>
                </c:pt>
                <c:pt idx="6605">
                  <c:v>-0.16900000000000001</c:v>
                </c:pt>
                <c:pt idx="6606">
                  <c:v>-0.16900000000000001</c:v>
                </c:pt>
                <c:pt idx="6607">
                  <c:v>-0.16900000000000001</c:v>
                </c:pt>
                <c:pt idx="6608">
                  <c:v>-0.16900000000000001</c:v>
                </c:pt>
                <c:pt idx="6609">
                  <c:v>-0.16900000000000001</c:v>
                </c:pt>
                <c:pt idx="6610">
                  <c:v>-0.16900000000000001</c:v>
                </c:pt>
                <c:pt idx="6611">
                  <c:v>-0.16900000000000001</c:v>
                </c:pt>
                <c:pt idx="6612">
                  <c:v>-0.16900000000000001</c:v>
                </c:pt>
                <c:pt idx="6613">
                  <c:v>-0.16900000000000001</c:v>
                </c:pt>
                <c:pt idx="6614">
                  <c:v>-0.16900000000000001</c:v>
                </c:pt>
                <c:pt idx="6615">
                  <c:v>-0.16900000000000001</c:v>
                </c:pt>
                <c:pt idx="6616">
                  <c:v>-0.16900000000000001</c:v>
                </c:pt>
                <c:pt idx="6617">
                  <c:v>-0.16900000000000001</c:v>
                </c:pt>
                <c:pt idx="6618">
                  <c:v>-0.16900000000000001</c:v>
                </c:pt>
                <c:pt idx="6619">
                  <c:v>-0.16900000000000001</c:v>
                </c:pt>
                <c:pt idx="6620">
                  <c:v>-0.16900000000000001</c:v>
                </c:pt>
                <c:pt idx="6621">
                  <c:v>-0.16900000000000001</c:v>
                </c:pt>
                <c:pt idx="6622">
                  <c:v>-0.16900000000000001</c:v>
                </c:pt>
                <c:pt idx="6623">
                  <c:v>-0.16900000000000001</c:v>
                </c:pt>
                <c:pt idx="6624">
                  <c:v>-0.16900000000000001</c:v>
                </c:pt>
                <c:pt idx="6625">
                  <c:v>-0.16900000000000001</c:v>
                </c:pt>
                <c:pt idx="6626">
                  <c:v>-0.16900000000000001</c:v>
                </c:pt>
                <c:pt idx="6627">
                  <c:v>-0.16900000000000001</c:v>
                </c:pt>
                <c:pt idx="6628">
                  <c:v>-0.16900000000000001</c:v>
                </c:pt>
                <c:pt idx="6629">
                  <c:v>-0.16900000000000001</c:v>
                </c:pt>
                <c:pt idx="6630">
                  <c:v>-0.16900000000000001</c:v>
                </c:pt>
                <c:pt idx="6631">
                  <c:v>-0.16900000000000001</c:v>
                </c:pt>
                <c:pt idx="6632">
                  <c:v>-0.16900000000000001</c:v>
                </c:pt>
                <c:pt idx="6633">
                  <c:v>-0.16900000000000001</c:v>
                </c:pt>
                <c:pt idx="6634">
                  <c:v>-0.16900000000000001</c:v>
                </c:pt>
                <c:pt idx="6635">
                  <c:v>-0.16900000000000001</c:v>
                </c:pt>
                <c:pt idx="6636">
                  <c:v>-0.16900000000000001</c:v>
                </c:pt>
                <c:pt idx="6637">
                  <c:v>-0.16900000000000001</c:v>
                </c:pt>
                <c:pt idx="6638">
                  <c:v>-0.16900000000000001</c:v>
                </c:pt>
                <c:pt idx="6639">
                  <c:v>-0.16900000000000001</c:v>
                </c:pt>
                <c:pt idx="6640">
                  <c:v>-0.16900000000000001</c:v>
                </c:pt>
                <c:pt idx="6641">
                  <c:v>-0.16900000000000001</c:v>
                </c:pt>
                <c:pt idx="6642">
                  <c:v>-0.16800000000000001</c:v>
                </c:pt>
                <c:pt idx="6643">
                  <c:v>-0.16800000000000001</c:v>
                </c:pt>
                <c:pt idx="6644">
                  <c:v>-0.16800000000000001</c:v>
                </c:pt>
                <c:pt idx="6645">
                  <c:v>-0.16800000000000001</c:v>
                </c:pt>
                <c:pt idx="6646">
                  <c:v>-0.16800000000000001</c:v>
                </c:pt>
                <c:pt idx="6647">
                  <c:v>-0.16800000000000001</c:v>
                </c:pt>
                <c:pt idx="6648">
                  <c:v>-0.16800000000000001</c:v>
                </c:pt>
                <c:pt idx="6649">
                  <c:v>-0.16800000000000001</c:v>
                </c:pt>
                <c:pt idx="6650">
                  <c:v>-0.16800000000000001</c:v>
                </c:pt>
                <c:pt idx="6651">
                  <c:v>-0.16800000000000001</c:v>
                </c:pt>
                <c:pt idx="6652">
                  <c:v>-0.16800000000000001</c:v>
                </c:pt>
                <c:pt idx="6653">
                  <c:v>-0.16800000000000001</c:v>
                </c:pt>
                <c:pt idx="6654">
                  <c:v>-0.16800000000000001</c:v>
                </c:pt>
                <c:pt idx="6655">
                  <c:v>-0.16800000000000001</c:v>
                </c:pt>
                <c:pt idx="6656">
                  <c:v>-0.16800000000000001</c:v>
                </c:pt>
                <c:pt idx="6657">
                  <c:v>-0.16800000000000001</c:v>
                </c:pt>
                <c:pt idx="6658">
                  <c:v>-0.16800000000000001</c:v>
                </c:pt>
                <c:pt idx="6659">
                  <c:v>-0.16800000000000001</c:v>
                </c:pt>
                <c:pt idx="6660">
                  <c:v>-0.16800000000000001</c:v>
                </c:pt>
                <c:pt idx="6661">
                  <c:v>-0.16800000000000001</c:v>
                </c:pt>
                <c:pt idx="6662">
                  <c:v>-0.16800000000000001</c:v>
                </c:pt>
                <c:pt idx="6663">
                  <c:v>-0.16800000000000001</c:v>
                </c:pt>
                <c:pt idx="6664">
                  <c:v>-0.16800000000000001</c:v>
                </c:pt>
                <c:pt idx="6665">
                  <c:v>-0.16800000000000001</c:v>
                </c:pt>
                <c:pt idx="6666">
                  <c:v>-0.16800000000000001</c:v>
                </c:pt>
                <c:pt idx="6667">
                  <c:v>-0.16800000000000001</c:v>
                </c:pt>
                <c:pt idx="6668">
                  <c:v>-0.16800000000000001</c:v>
                </c:pt>
                <c:pt idx="6669">
                  <c:v>-0.16800000000000001</c:v>
                </c:pt>
                <c:pt idx="6670">
                  <c:v>-0.16800000000000001</c:v>
                </c:pt>
                <c:pt idx="6671">
                  <c:v>-0.16800000000000001</c:v>
                </c:pt>
                <c:pt idx="6672">
                  <c:v>-0.16800000000000001</c:v>
                </c:pt>
                <c:pt idx="6673">
                  <c:v>-0.16800000000000001</c:v>
                </c:pt>
                <c:pt idx="6674">
                  <c:v>-0.16800000000000001</c:v>
                </c:pt>
                <c:pt idx="6675">
                  <c:v>-0.16800000000000001</c:v>
                </c:pt>
                <c:pt idx="6676">
                  <c:v>-0.16800000000000001</c:v>
                </c:pt>
                <c:pt idx="6677">
                  <c:v>-0.16800000000000001</c:v>
                </c:pt>
                <c:pt idx="6678">
                  <c:v>-0.16800000000000001</c:v>
                </c:pt>
                <c:pt idx="6679">
                  <c:v>-0.16800000000000001</c:v>
                </c:pt>
                <c:pt idx="6680">
                  <c:v>-0.16800000000000001</c:v>
                </c:pt>
                <c:pt idx="6681">
                  <c:v>-0.16800000000000001</c:v>
                </c:pt>
                <c:pt idx="6682">
                  <c:v>-0.16800000000000001</c:v>
                </c:pt>
                <c:pt idx="6683">
                  <c:v>-0.16800000000000001</c:v>
                </c:pt>
                <c:pt idx="6684">
                  <c:v>-0.16800000000000001</c:v>
                </c:pt>
                <c:pt idx="6685">
                  <c:v>-0.16800000000000001</c:v>
                </c:pt>
                <c:pt idx="6686">
                  <c:v>-0.16800000000000001</c:v>
                </c:pt>
                <c:pt idx="6687">
                  <c:v>-0.16800000000000001</c:v>
                </c:pt>
                <c:pt idx="6688">
                  <c:v>-0.16800000000000001</c:v>
                </c:pt>
                <c:pt idx="6689">
                  <c:v>-0.16800000000000001</c:v>
                </c:pt>
                <c:pt idx="6690">
                  <c:v>-0.16800000000000001</c:v>
                </c:pt>
                <c:pt idx="6691">
                  <c:v>-0.16800000000000001</c:v>
                </c:pt>
                <c:pt idx="6692">
                  <c:v>-0.16800000000000001</c:v>
                </c:pt>
                <c:pt idx="6693">
                  <c:v>-0.16800000000000001</c:v>
                </c:pt>
                <c:pt idx="6694">
                  <c:v>-0.16800000000000001</c:v>
                </c:pt>
                <c:pt idx="6695">
                  <c:v>-0.16800000000000001</c:v>
                </c:pt>
                <c:pt idx="6696">
                  <c:v>-0.16800000000000001</c:v>
                </c:pt>
                <c:pt idx="6697">
                  <c:v>-0.16800000000000001</c:v>
                </c:pt>
                <c:pt idx="6698">
                  <c:v>-0.16800000000000001</c:v>
                </c:pt>
                <c:pt idx="6699">
                  <c:v>-0.16800000000000001</c:v>
                </c:pt>
                <c:pt idx="6700">
                  <c:v>-0.16800000000000001</c:v>
                </c:pt>
                <c:pt idx="6701">
                  <c:v>-0.16800000000000001</c:v>
                </c:pt>
                <c:pt idx="6702">
                  <c:v>-0.16800000000000001</c:v>
                </c:pt>
                <c:pt idx="6703">
                  <c:v>-0.16800000000000001</c:v>
                </c:pt>
                <c:pt idx="6704">
                  <c:v>-0.16800000000000001</c:v>
                </c:pt>
                <c:pt idx="6705">
                  <c:v>-0.16800000000000001</c:v>
                </c:pt>
                <c:pt idx="6706">
                  <c:v>-0.16800000000000001</c:v>
                </c:pt>
                <c:pt idx="6707">
                  <c:v>-0.16800000000000001</c:v>
                </c:pt>
                <c:pt idx="6708">
                  <c:v>-0.16800000000000001</c:v>
                </c:pt>
                <c:pt idx="6709">
                  <c:v>-0.16800000000000001</c:v>
                </c:pt>
                <c:pt idx="6710">
                  <c:v>-0.16800000000000001</c:v>
                </c:pt>
                <c:pt idx="6711">
                  <c:v>-0.16800000000000001</c:v>
                </c:pt>
                <c:pt idx="6712">
                  <c:v>-0.16800000000000001</c:v>
                </c:pt>
                <c:pt idx="6713">
                  <c:v>-0.16800000000000001</c:v>
                </c:pt>
                <c:pt idx="6714">
                  <c:v>-0.16800000000000001</c:v>
                </c:pt>
                <c:pt idx="6715">
                  <c:v>-0.16800000000000001</c:v>
                </c:pt>
                <c:pt idx="6716">
                  <c:v>-0.16800000000000001</c:v>
                </c:pt>
                <c:pt idx="6717">
                  <c:v>-0.16800000000000001</c:v>
                </c:pt>
                <c:pt idx="6718">
                  <c:v>-0.16800000000000001</c:v>
                </c:pt>
                <c:pt idx="6719">
                  <c:v>-0.16800000000000001</c:v>
                </c:pt>
                <c:pt idx="6720">
                  <c:v>-0.16800000000000001</c:v>
                </c:pt>
                <c:pt idx="6721">
                  <c:v>-0.16800000000000001</c:v>
                </c:pt>
                <c:pt idx="6722">
                  <c:v>-0.16800000000000001</c:v>
                </c:pt>
                <c:pt idx="6723">
                  <c:v>-0.16700000000000001</c:v>
                </c:pt>
                <c:pt idx="6724">
                  <c:v>-0.16700000000000001</c:v>
                </c:pt>
                <c:pt idx="6725">
                  <c:v>-0.16700000000000001</c:v>
                </c:pt>
                <c:pt idx="6726">
                  <c:v>-0.16700000000000001</c:v>
                </c:pt>
                <c:pt idx="6727">
                  <c:v>-0.16700000000000001</c:v>
                </c:pt>
                <c:pt idx="6728">
                  <c:v>-0.16700000000000001</c:v>
                </c:pt>
                <c:pt idx="6729">
                  <c:v>-0.16700000000000001</c:v>
                </c:pt>
                <c:pt idx="6730">
                  <c:v>-0.16700000000000001</c:v>
                </c:pt>
                <c:pt idx="6731">
                  <c:v>-0.16700000000000001</c:v>
                </c:pt>
                <c:pt idx="6732">
                  <c:v>-0.16700000000000001</c:v>
                </c:pt>
                <c:pt idx="6733">
                  <c:v>-0.16700000000000001</c:v>
                </c:pt>
                <c:pt idx="6734">
                  <c:v>-0.16700000000000001</c:v>
                </c:pt>
                <c:pt idx="6735">
                  <c:v>-0.16700000000000001</c:v>
                </c:pt>
                <c:pt idx="6736">
                  <c:v>-0.16700000000000001</c:v>
                </c:pt>
                <c:pt idx="6737">
                  <c:v>-0.16700000000000001</c:v>
                </c:pt>
                <c:pt idx="6738">
                  <c:v>-0.16700000000000001</c:v>
                </c:pt>
                <c:pt idx="6739">
                  <c:v>-0.16700000000000001</c:v>
                </c:pt>
                <c:pt idx="6740">
                  <c:v>-0.16700000000000001</c:v>
                </c:pt>
                <c:pt idx="6741">
                  <c:v>-0.16700000000000001</c:v>
                </c:pt>
                <c:pt idx="6742">
                  <c:v>-0.16700000000000001</c:v>
                </c:pt>
                <c:pt idx="6743">
                  <c:v>-0.16700000000000001</c:v>
                </c:pt>
                <c:pt idx="6744">
                  <c:v>-0.16700000000000001</c:v>
                </c:pt>
                <c:pt idx="6745">
                  <c:v>-0.16700000000000001</c:v>
                </c:pt>
                <c:pt idx="6746">
                  <c:v>-0.16700000000000001</c:v>
                </c:pt>
                <c:pt idx="6747">
                  <c:v>-0.16700000000000001</c:v>
                </c:pt>
                <c:pt idx="6748">
                  <c:v>-0.16700000000000001</c:v>
                </c:pt>
                <c:pt idx="6749">
                  <c:v>-0.16700000000000001</c:v>
                </c:pt>
                <c:pt idx="6750">
                  <c:v>-0.16700000000000001</c:v>
                </c:pt>
                <c:pt idx="6751">
                  <c:v>-0.16700000000000001</c:v>
                </c:pt>
                <c:pt idx="6752">
                  <c:v>-0.16700000000000001</c:v>
                </c:pt>
                <c:pt idx="6753">
                  <c:v>-0.16700000000000001</c:v>
                </c:pt>
                <c:pt idx="6754">
                  <c:v>-0.16700000000000001</c:v>
                </c:pt>
                <c:pt idx="6755">
                  <c:v>-0.16700000000000001</c:v>
                </c:pt>
                <c:pt idx="6756">
                  <c:v>-0.16700000000000001</c:v>
                </c:pt>
                <c:pt idx="6757">
                  <c:v>-0.16700000000000001</c:v>
                </c:pt>
                <c:pt idx="6758">
                  <c:v>-0.16700000000000001</c:v>
                </c:pt>
                <c:pt idx="6759">
                  <c:v>-0.16700000000000001</c:v>
                </c:pt>
                <c:pt idx="6760">
                  <c:v>-0.16700000000000001</c:v>
                </c:pt>
                <c:pt idx="6761">
                  <c:v>-0.16700000000000001</c:v>
                </c:pt>
                <c:pt idx="6762">
                  <c:v>-0.16700000000000001</c:v>
                </c:pt>
                <c:pt idx="6763">
                  <c:v>-0.16700000000000001</c:v>
                </c:pt>
                <c:pt idx="6764">
                  <c:v>-0.16700000000000001</c:v>
                </c:pt>
                <c:pt idx="6765">
                  <c:v>-0.16700000000000001</c:v>
                </c:pt>
                <c:pt idx="6766">
                  <c:v>-0.16700000000000001</c:v>
                </c:pt>
                <c:pt idx="6767">
                  <c:v>-0.16700000000000001</c:v>
                </c:pt>
                <c:pt idx="6768">
                  <c:v>-0.16700000000000001</c:v>
                </c:pt>
                <c:pt idx="6769">
                  <c:v>-0.16700000000000001</c:v>
                </c:pt>
                <c:pt idx="6770">
                  <c:v>-0.16700000000000001</c:v>
                </c:pt>
                <c:pt idx="6771">
                  <c:v>-0.16700000000000001</c:v>
                </c:pt>
                <c:pt idx="6772">
                  <c:v>-0.16700000000000001</c:v>
                </c:pt>
                <c:pt idx="6773">
                  <c:v>-0.16700000000000001</c:v>
                </c:pt>
                <c:pt idx="6774">
                  <c:v>-0.16700000000000001</c:v>
                </c:pt>
                <c:pt idx="6775">
                  <c:v>-0.16700000000000001</c:v>
                </c:pt>
                <c:pt idx="6776">
                  <c:v>-0.16700000000000001</c:v>
                </c:pt>
                <c:pt idx="6777">
                  <c:v>-0.16700000000000001</c:v>
                </c:pt>
                <c:pt idx="6778">
                  <c:v>-0.16700000000000001</c:v>
                </c:pt>
                <c:pt idx="6779">
                  <c:v>-0.16700000000000001</c:v>
                </c:pt>
                <c:pt idx="6780">
                  <c:v>-0.16700000000000001</c:v>
                </c:pt>
                <c:pt idx="6781">
                  <c:v>-0.16700000000000001</c:v>
                </c:pt>
                <c:pt idx="6782">
                  <c:v>-0.16700000000000001</c:v>
                </c:pt>
                <c:pt idx="6783">
                  <c:v>-0.16700000000000001</c:v>
                </c:pt>
                <c:pt idx="6784">
                  <c:v>-0.16700000000000001</c:v>
                </c:pt>
                <c:pt idx="6785">
                  <c:v>-0.16700000000000001</c:v>
                </c:pt>
                <c:pt idx="6786">
                  <c:v>-0.16700000000000001</c:v>
                </c:pt>
                <c:pt idx="6787">
                  <c:v>-0.16700000000000001</c:v>
                </c:pt>
                <c:pt idx="6788">
                  <c:v>-0.16700000000000001</c:v>
                </c:pt>
                <c:pt idx="6789">
                  <c:v>-0.16700000000000001</c:v>
                </c:pt>
                <c:pt idx="6790">
                  <c:v>-0.16700000000000001</c:v>
                </c:pt>
                <c:pt idx="6791">
                  <c:v>-0.16700000000000001</c:v>
                </c:pt>
                <c:pt idx="6792">
                  <c:v>-0.16700000000000001</c:v>
                </c:pt>
                <c:pt idx="6793">
                  <c:v>-0.16700000000000001</c:v>
                </c:pt>
                <c:pt idx="6794">
                  <c:v>-0.16700000000000001</c:v>
                </c:pt>
                <c:pt idx="6795">
                  <c:v>-0.16700000000000001</c:v>
                </c:pt>
                <c:pt idx="6796">
                  <c:v>-0.16700000000000001</c:v>
                </c:pt>
                <c:pt idx="6797">
                  <c:v>-0.16700000000000001</c:v>
                </c:pt>
                <c:pt idx="6798">
                  <c:v>-0.16700000000000001</c:v>
                </c:pt>
                <c:pt idx="6799">
                  <c:v>-0.16700000000000001</c:v>
                </c:pt>
                <c:pt idx="6800">
                  <c:v>-0.16700000000000001</c:v>
                </c:pt>
                <c:pt idx="6801">
                  <c:v>-0.16700000000000001</c:v>
                </c:pt>
                <c:pt idx="6802">
                  <c:v>-0.16700000000000001</c:v>
                </c:pt>
                <c:pt idx="6803">
                  <c:v>-0.16700000000000001</c:v>
                </c:pt>
                <c:pt idx="6804">
                  <c:v>-0.16600000000000001</c:v>
                </c:pt>
                <c:pt idx="6805">
                  <c:v>-0.16600000000000001</c:v>
                </c:pt>
                <c:pt idx="6806">
                  <c:v>-0.16600000000000001</c:v>
                </c:pt>
                <c:pt idx="6807">
                  <c:v>-0.16600000000000001</c:v>
                </c:pt>
                <c:pt idx="6808">
                  <c:v>-0.16600000000000001</c:v>
                </c:pt>
                <c:pt idx="6809">
                  <c:v>-0.16600000000000001</c:v>
                </c:pt>
                <c:pt idx="6810">
                  <c:v>-0.16600000000000001</c:v>
                </c:pt>
                <c:pt idx="6811">
                  <c:v>-0.16600000000000001</c:v>
                </c:pt>
                <c:pt idx="6812">
                  <c:v>-0.16600000000000001</c:v>
                </c:pt>
                <c:pt idx="6813">
                  <c:v>-0.16600000000000001</c:v>
                </c:pt>
                <c:pt idx="6814">
                  <c:v>-0.16600000000000001</c:v>
                </c:pt>
                <c:pt idx="6815">
                  <c:v>-0.16600000000000001</c:v>
                </c:pt>
                <c:pt idx="6816">
                  <c:v>-0.16600000000000001</c:v>
                </c:pt>
                <c:pt idx="6817">
                  <c:v>-0.16600000000000001</c:v>
                </c:pt>
                <c:pt idx="6818">
                  <c:v>-0.16600000000000001</c:v>
                </c:pt>
                <c:pt idx="6819">
                  <c:v>-0.16600000000000001</c:v>
                </c:pt>
                <c:pt idx="6820">
                  <c:v>-0.16600000000000001</c:v>
                </c:pt>
                <c:pt idx="6821">
                  <c:v>-0.16600000000000001</c:v>
                </c:pt>
                <c:pt idx="6822">
                  <c:v>-0.16600000000000001</c:v>
                </c:pt>
                <c:pt idx="6823">
                  <c:v>-0.16600000000000001</c:v>
                </c:pt>
                <c:pt idx="6824">
                  <c:v>-0.16600000000000001</c:v>
                </c:pt>
                <c:pt idx="6825">
                  <c:v>-0.16600000000000001</c:v>
                </c:pt>
                <c:pt idx="6826">
                  <c:v>-0.16600000000000001</c:v>
                </c:pt>
                <c:pt idx="6827">
                  <c:v>-0.16600000000000001</c:v>
                </c:pt>
                <c:pt idx="6828">
                  <c:v>-0.16600000000000001</c:v>
                </c:pt>
                <c:pt idx="6829">
                  <c:v>-0.16600000000000001</c:v>
                </c:pt>
                <c:pt idx="6830">
                  <c:v>-0.16600000000000001</c:v>
                </c:pt>
                <c:pt idx="6831">
                  <c:v>-0.16600000000000001</c:v>
                </c:pt>
                <c:pt idx="6832">
                  <c:v>-0.16600000000000001</c:v>
                </c:pt>
                <c:pt idx="6833">
                  <c:v>-0.16600000000000001</c:v>
                </c:pt>
                <c:pt idx="6834">
                  <c:v>-0.16600000000000001</c:v>
                </c:pt>
                <c:pt idx="6835">
                  <c:v>-0.16600000000000001</c:v>
                </c:pt>
                <c:pt idx="6836">
                  <c:v>-0.16600000000000001</c:v>
                </c:pt>
                <c:pt idx="6837">
                  <c:v>-0.16600000000000001</c:v>
                </c:pt>
                <c:pt idx="6838">
                  <c:v>-0.16600000000000001</c:v>
                </c:pt>
                <c:pt idx="6839">
                  <c:v>-0.16600000000000001</c:v>
                </c:pt>
                <c:pt idx="6840">
                  <c:v>-0.16600000000000001</c:v>
                </c:pt>
                <c:pt idx="6841">
                  <c:v>-0.16600000000000001</c:v>
                </c:pt>
                <c:pt idx="6842">
                  <c:v>-0.16600000000000001</c:v>
                </c:pt>
                <c:pt idx="6843">
                  <c:v>-0.16600000000000001</c:v>
                </c:pt>
                <c:pt idx="6844">
                  <c:v>-0.16600000000000001</c:v>
                </c:pt>
                <c:pt idx="6845">
                  <c:v>-0.16600000000000001</c:v>
                </c:pt>
                <c:pt idx="6846">
                  <c:v>-0.16600000000000001</c:v>
                </c:pt>
                <c:pt idx="6847">
                  <c:v>-0.16600000000000001</c:v>
                </c:pt>
                <c:pt idx="6848">
                  <c:v>-0.16600000000000001</c:v>
                </c:pt>
                <c:pt idx="6849">
                  <c:v>-0.16600000000000001</c:v>
                </c:pt>
                <c:pt idx="6850">
                  <c:v>-0.16600000000000001</c:v>
                </c:pt>
                <c:pt idx="6851">
                  <c:v>-0.16600000000000001</c:v>
                </c:pt>
                <c:pt idx="6852">
                  <c:v>-0.16600000000000001</c:v>
                </c:pt>
                <c:pt idx="6853">
                  <c:v>-0.16600000000000001</c:v>
                </c:pt>
                <c:pt idx="6854">
                  <c:v>-0.16600000000000001</c:v>
                </c:pt>
                <c:pt idx="6855">
                  <c:v>-0.16600000000000001</c:v>
                </c:pt>
                <c:pt idx="6856">
                  <c:v>-0.16600000000000001</c:v>
                </c:pt>
                <c:pt idx="6857">
                  <c:v>-0.16600000000000001</c:v>
                </c:pt>
                <c:pt idx="6858">
                  <c:v>-0.16600000000000001</c:v>
                </c:pt>
                <c:pt idx="6859">
                  <c:v>-0.16600000000000001</c:v>
                </c:pt>
                <c:pt idx="6860">
                  <c:v>-0.16600000000000001</c:v>
                </c:pt>
                <c:pt idx="6861">
                  <c:v>-0.16600000000000001</c:v>
                </c:pt>
                <c:pt idx="6862">
                  <c:v>-0.16600000000000001</c:v>
                </c:pt>
                <c:pt idx="6863">
                  <c:v>-0.16600000000000001</c:v>
                </c:pt>
                <c:pt idx="6864">
                  <c:v>-0.16600000000000001</c:v>
                </c:pt>
                <c:pt idx="6865">
                  <c:v>-0.16600000000000001</c:v>
                </c:pt>
                <c:pt idx="6866">
                  <c:v>-0.16600000000000001</c:v>
                </c:pt>
                <c:pt idx="6867">
                  <c:v>-0.16600000000000001</c:v>
                </c:pt>
                <c:pt idx="6868">
                  <c:v>-0.16600000000000001</c:v>
                </c:pt>
                <c:pt idx="6869">
                  <c:v>-0.16600000000000001</c:v>
                </c:pt>
                <c:pt idx="6870">
                  <c:v>-0.16600000000000001</c:v>
                </c:pt>
                <c:pt idx="6871">
                  <c:v>-0.16600000000000001</c:v>
                </c:pt>
                <c:pt idx="6872">
                  <c:v>-0.16600000000000001</c:v>
                </c:pt>
                <c:pt idx="6873">
                  <c:v>-0.16600000000000001</c:v>
                </c:pt>
                <c:pt idx="6874">
                  <c:v>-0.16600000000000001</c:v>
                </c:pt>
                <c:pt idx="6875">
                  <c:v>-0.16600000000000001</c:v>
                </c:pt>
                <c:pt idx="6876">
                  <c:v>-0.16600000000000001</c:v>
                </c:pt>
                <c:pt idx="6877">
                  <c:v>-0.16600000000000001</c:v>
                </c:pt>
                <c:pt idx="6878">
                  <c:v>-0.16600000000000001</c:v>
                </c:pt>
                <c:pt idx="6879">
                  <c:v>-0.16600000000000001</c:v>
                </c:pt>
                <c:pt idx="6880">
                  <c:v>-0.16600000000000001</c:v>
                </c:pt>
                <c:pt idx="6881">
                  <c:v>-0.16600000000000001</c:v>
                </c:pt>
                <c:pt idx="6882">
                  <c:v>-0.16600000000000001</c:v>
                </c:pt>
                <c:pt idx="6883">
                  <c:v>-0.16600000000000001</c:v>
                </c:pt>
                <c:pt idx="6884">
                  <c:v>-0.16600000000000001</c:v>
                </c:pt>
                <c:pt idx="6885">
                  <c:v>-0.16500000000000001</c:v>
                </c:pt>
                <c:pt idx="6886">
                  <c:v>-0.16500000000000001</c:v>
                </c:pt>
                <c:pt idx="6887">
                  <c:v>-0.16500000000000001</c:v>
                </c:pt>
                <c:pt idx="6888">
                  <c:v>-0.16500000000000001</c:v>
                </c:pt>
                <c:pt idx="6889">
                  <c:v>-0.16500000000000001</c:v>
                </c:pt>
                <c:pt idx="6890">
                  <c:v>-0.16500000000000001</c:v>
                </c:pt>
                <c:pt idx="6891">
                  <c:v>-0.16500000000000001</c:v>
                </c:pt>
                <c:pt idx="6892">
                  <c:v>-0.16500000000000001</c:v>
                </c:pt>
                <c:pt idx="6893">
                  <c:v>-0.16500000000000001</c:v>
                </c:pt>
                <c:pt idx="6894">
                  <c:v>-0.16500000000000001</c:v>
                </c:pt>
                <c:pt idx="6895">
                  <c:v>-0.16500000000000001</c:v>
                </c:pt>
                <c:pt idx="6896">
                  <c:v>-0.16500000000000001</c:v>
                </c:pt>
                <c:pt idx="6897">
                  <c:v>-0.16500000000000001</c:v>
                </c:pt>
                <c:pt idx="6898">
                  <c:v>-0.16500000000000001</c:v>
                </c:pt>
                <c:pt idx="6899">
                  <c:v>-0.16500000000000001</c:v>
                </c:pt>
                <c:pt idx="6900">
                  <c:v>-0.16500000000000001</c:v>
                </c:pt>
                <c:pt idx="6901">
                  <c:v>-0.16500000000000001</c:v>
                </c:pt>
                <c:pt idx="6902">
                  <c:v>-0.16500000000000001</c:v>
                </c:pt>
                <c:pt idx="6903">
                  <c:v>-0.16500000000000001</c:v>
                </c:pt>
                <c:pt idx="6904">
                  <c:v>-0.16500000000000001</c:v>
                </c:pt>
                <c:pt idx="6905">
                  <c:v>-0.16500000000000001</c:v>
                </c:pt>
                <c:pt idx="6906">
                  <c:v>-0.16500000000000001</c:v>
                </c:pt>
                <c:pt idx="6907">
                  <c:v>-0.16500000000000001</c:v>
                </c:pt>
                <c:pt idx="6908">
                  <c:v>-0.16500000000000001</c:v>
                </c:pt>
                <c:pt idx="6909">
                  <c:v>-0.16500000000000001</c:v>
                </c:pt>
                <c:pt idx="6910">
                  <c:v>-0.16500000000000001</c:v>
                </c:pt>
                <c:pt idx="6911">
                  <c:v>-0.16500000000000001</c:v>
                </c:pt>
                <c:pt idx="6912">
                  <c:v>-0.16500000000000001</c:v>
                </c:pt>
                <c:pt idx="6913">
                  <c:v>-0.16500000000000001</c:v>
                </c:pt>
                <c:pt idx="6914">
                  <c:v>-0.16500000000000001</c:v>
                </c:pt>
                <c:pt idx="6915">
                  <c:v>-0.16500000000000001</c:v>
                </c:pt>
                <c:pt idx="6916">
                  <c:v>-0.16500000000000001</c:v>
                </c:pt>
                <c:pt idx="6917">
                  <c:v>-0.16500000000000001</c:v>
                </c:pt>
                <c:pt idx="6918">
                  <c:v>-0.16500000000000001</c:v>
                </c:pt>
                <c:pt idx="6919">
                  <c:v>-0.16500000000000001</c:v>
                </c:pt>
                <c:pt idx="6920">
                  <c:v>-0.16500000000000001</c:v>
                </c:pt>
                <c:pt idx="6921">
                  <c:v>-0.16500000000000001</c:v>
                </c:pt>
                <c:pt idx="6922">
                  <c:v>-0.16500000000000001</c:v>
                </c:pt>
                <c:pt idx="6923">
                  <c:v>-0.16500000000000001</c:v>
                </c:pt>
                <c:pt idx="6924">
                  <c:v>-0.16500000000000001</c:v>
                </c:pt>
                <c:pt idx="6925">
                  <c:v>-0.16500000000000001</c:v>
                </c:pt>
                <c:pt idx="6926">
                  <c:v>-0.16500000000000001</c:v>
                </c:pt>
                <c:pt idx="6927">
                  <c:v>-0.16500000000000001</c:v>
                </c:pt>
                <c:pt idx="6928">
                  <c:v>-0.16500000000000001</c:v>
                </c:pt>
                <c:pt idx="6929">
                  <c:v>-0.16500000000000001</c:v>
                </c:pt>
                <c:pt idx="6930">
                  <c:v>-0.16500000000000001</c:v>
                </c:pt>
                <c:pt idx="6931">
                  <c:v>-0.16500000000000001</c:v>
                </c:pt>
                <c:pt idx="6932">
                  <c:v>-0.16500000000000001</c:v>
                </c:pt>
                <c:pt idx="6933">
                  <c:v>-0.16500000000000001</c:v>
                </c:pt>
                <c:pt idx="6934">
                  <c:v>-0.16500000000000001</c:v>
                </c:pt>
                <c:pt idx="6935">
                  <c:v>-0.16500000000000001</c:v>
                </c:pt>
                <c:pt idx="6936">
                  <c:v>-0.16500000000000001</c:v>
                </c:pt>
                <c:pt idx="6937">
                  <c:v>-0.16500000000000001</c:v>
                </c:pt>
                <c:pt idx="6938">
                  <c:v>-0.16500000000000001</c:v>
                </c:pt>
                <c:pt idx="6939">
                  <c:v>-0.16500000000000001</c:v>
                </c:pt>
                <c:pt idx="6940">
                  <c:v>-0.16500000000000001</c:v>
                </c:pt>
                <c:pt idx="6941">
                  <c:v>-0.16500000000000001</c:v>
                </c:pt>
                <c:pt idx="6942">
                  <c:v>-0.16500000000000001</c:v>
                </c:pt>
                <c:pt idx="6943">
                  <c:v>-0.16500000000000001</c:v>
                </c:pt>
                <c:pt idx="6944">
                  <c:v>-0.16500000000000001</c:v>
                </c:pt>
                <c:pt idx="6945">
                  <c:v>-0.16500000000000001</c:v>
                </c:pt>
                <c:pt idx="6946">
                  <c:v>-0.16500000000000001</c:v>
                </c:pt>
                <c:pt idx="6947">
                  <c:v>-0.16500000000000001</c:v>
                </c:pt>
                <c:pt idx="6948">
                  <c:v>-0.16500000000000001</c:v>
                </c:pt>
                <c:pt idx="6949">
                  <c:v>-0.16500000000000001</c:v>
                </c:pt>
                <c:pt idx="6950">
                  <c:v>-0.16500000000000001</c:v>
                </c:pt>
                <c:pt idx="6951">
                  <c:v>-0.16500000000000001</c:v>
                </c:pt>
                <c:pt idx="6952">
                  <c:v>-0.16500000000000001</c:v>
                </c:pt>
                <c:pt idx="6953">
                  <c:v>-0.16500000000000001</c:v>
                </c:pt>
                <c:pt idx="6954">
                  <c:v>-0.16500000000000001</c:v>
                </c:pt>
                <c:pt idx="6955">
                  <c:v>-0.16500000000000001</c:v>
                </c:pt>
                <c:pt idx="6956">
                  <c:v>-0.16500000000000001</c:v>
                </c:pt>
                <c:pt idx="6957">
                  <c:v>-0.16500000000000001</c:v>
                </c:pt>
                <c:pt idx="6958">
                  <c:v>-0.16500000000000001</c:v>
                </c:pt>
                <c:pt idx="6959">
                  <c:v>-0.16500000000000001</c:v>
                </c:pt>
                <c:pt idx="6960">
                  <c:v>-0.16500000000000001</c:v>
                </c:pt>
                <c:pt idx="6961">
                  <c:v>-0.16500000000000001</c:v>
                </c:pt>
                <c:pt idx="6962">
                  <c:v>-0.16500000000000001</c:v>
                </c:pt>
                <c:pt idx="6963">
                  <c:v>-0.16500000000000001</c:v>
                </c:pt>
                <c:pt idx="6964">
                  <c:v>-0.16500000000000001</c:v>
                </c:pt>
                <c:pt idx="6965">
                  <c:v>-0.16500000000000001</c:v>
                </c:pt>
                <c:pt idx="6966">
                  <c:v>-0.16400000000000001</c:v>
                </c:pt>
                <c:pt idx="6967">
                  <c:v>-0.16400000000000001</c:v>
                </c:pt>
                <c:pt idx="6968">
                  <c:v>-0.16400000000000001</c:v>
                </c:pt>
                <c:pt idx="6969">
                  <c:v>-0.16400000000000001</c:v>
                </c:pt>
                <c:pt idx="6970">
                  <c:v>-0.16400000000000001</c:v>
                </c:pt>
                <c:pt idx="6971">
                  <c:v>-0.16400000000000001</c:v>
                </c:pt>
                <c:pt idx="6972">
                  <c:v>-0.16400000000000001</c:v>
                </c:pt>
                <c:pt idx="6973">
                  <c:v>-0.16400000000000001</c:v>
                </c:pt>
                <c:pt idx="6974">
                  <c:v>-0.16400000000000001</c:v>
                </c:pt>
                <c:pt idx="6975">
                  <c:v>-0.16400000000000001</c:v>
                </c:pt>
                <c:pt idx="6976">
                  <c:v>-0.16400000000000001</c:v>
                </c:pt>
                <c:pt idx="6977">
                  <c:v>-0.16400000000000001</c:v>
                </c:pt>
                <c:pt idx="6978">
                  <c:v>-0.16400000000000001</c:v>
                </c:pt>
                <c:pt idx="6979">
                  <c:v>-0.16400000000000001</c:v>
                </c:pt>
                <c:pt idx="6980">
                  <c:v>-0.16400000000000001</c:v>
                </c:pt>
                <c:pt idx="6981">
                  <c:v>-0.16400000000000001</c:v>
                </c:pt>
                <c:pt idx="6982">
                  <c:v>-0.16400000000000001</c:v>
                </c:pt>
                <c:pt idx="6983">
                  <c:v>-0.16400000000000001</c:v>
                </c:pt>
                <c:pt idx="6984">
                  <c:v>-0.16400000000000001</c:v>
                </c:pt>
                <c:pt idx="6985">
                  <c:v>-0.16400000000000001</c:v>
                </c:pt>
                <c:pt idx="6986">
                  <c:v>-0.16400000000000001</c:v>
                </c:pt>
                <c:pt idx="6987">
                  <c:v>-0.16400000000000001</c:v>
                </c:pt>
                <c:pt idx="6988">
                  <c:v>-0.16400000000000001</c:v>
                </c:pt>
                <c:pt idx="6989">
                  <c:v>-0.16400000000000001</c:v>
                </c:pt>
                <c:pt idx="6990">
                  <c:v>-0.16400000000000001</c:v>
                </c:pt>
                <c:pt idx="6991">
                  <c:v>-0.16400000000000001</c:v>
                </c:pt>
                <c:pt idx="6992">
                  <c:v>-0.16400000000000001</c:v>
                </c:pt>
                <c:pt idx="6993">
                  <c:v>-0.16400000000000001</c:v>
                </c:pt>
                <c:pt idx="6994">
                  <c:v>-0.16400000000000001</c:v>
                </c:pt>
                <c:pt idx="6995">
                  <c:v>-0.16400000000000001</c:v>
                </c:pt>
                <c:pt idx="6996">
                  <c:v>-0.16400000000000001</c:v>
                </c:pt>
                <c:pt idx="6997">
                  <c:v>-0.16400000000000001</c:v>
                </c:pt>
                <c:pt idx="6998">
                  <c:v>-0.16400000000000001</c:v>
                </c:pt>
                <c:pt idx="6999">
                  <c:v>-0.16400000000000001</c:v>
                </c:pt>
                <c:pt idx="7000">
                  <c:v>-0.16400000000000001</c:v>
                </c:pt>
                <c:pt idx="7001">
                  <c:v>-0.16400000000000001</c:v>
                </c:pt>
                <c:pt idx="7002">
                  <c:v>-0.16400000000000001</c:v>
                </c:pt>
                <c:pt idx="7003">
                  <c:v>-0.16400000000000001</c:v>
                </c:pt>
                <c:pt idx="7004">
                  <c:v>-0.16400000000000001</c:v>
                </c:pt>
                <c:pt idx="7005">
                  <c:v>-0.16400000000000001</c:v>
                </c:pt>
                <c:pt idx="7006">
                  <c:v>-0.16400000000000001</c:v>
                </c:pt>
                <c:pt idx="7007">
                  <c:v>-0.16400000000000001</c:v>
                </c:pt>
                <c:pt idx="7008">
                  <c:v>-0.16400000000000001</c:v>
                </c:pt>
                <c:pt idx="7009">
                  <c:v>-0.16400000000000001</c:v>
                </c:pt>
                <c:pt idx="7010">
                  <c:v>-0.16400000000000001</c:v>
                </c:pt>
                <c:pt idx="7011">
                  <c:v>-0.16400000000000001</c:v>
                </c:pt>
                <c:pt idx="7012">
                  <c:v>-0.16400000000000001</c:v>
                </c:pt>
                <c:pt idx="7013">
                  <c:v>-0.16400000000000001</c:v>
                </c:pt>
                <c:pt idx="7014">
                  <c:v>-0.16400000000000001</c:v>
                </c:pt>
                <c:pt idx="7015">
                  <c:v>-0.16400000000000001</c:v>
                </c:pt>
                <c:pt idx="7016">
                  <c:v>-0.16400000000000001</c:v>
                </c:pt>
                <c:pt idx="7017">
                  <c:v>-0.16400000000000001</c:v>
                </c:pt>
                <c:pt idx="7018">
                  <c:v>-0.16400000000000001</c:v>
                </c:pt>
                <c:pt idx="7019">
                  <c:v>-0.16400000000000001</c:v>
                </c:pt>
                <c:pt idx="7020">
                  <c:v>-0.16400000000000001</c:v>
                </c:pt>
                <c:pt idx="7021">
                  <c:v>-0.16400000000000001</c:v>
                </c:pt>
                <c:pt idx="7022">
                  <c:v>-0.16400000000000001</c:v>
                </c:pt>
                <c:pt idx="7023">
                  <c:v>-0.16400000000000001</c:v>
                </c:pt>
                <c:pt idx="7024">
                  <c:v>-0.16400000000000001</c:v>
                </c:pt>
                <c:pt idx="7025">
                  <c:v>-0.16400000000000001</c:v>
                </c:pt>
                <c:pt idx="7026">
                  <c:v>-0.16400000000000001</c:v>
                </c:pt>
                <c:pt idx="7027">
                  <c:v>-0.16400000000000001</c:v>
                </c:pt>
                <c:pt idx="7028">
                  <c:v>-0.16400000000000001</c:v>
                </c:pt>
                <c:pt idx="7029">
                  <c:v>-0.16400000000000001</c:v>
                </c:pt>
                <c:pt idx="7030">
                  <c:v>-0.16400000000000001</c:v>
                </c:pt>
                <c:pt idx="7031">
                  <c:v>-0.16400000000000001</c:v>
                </c:pt>
                <c:pt idx="7032">
                  <c:v>-0.16400000000000001</c:v>
                </c:pt>
                <c:pt idx="7033">
                  <c:v>-0.16400000000000001</c:v>
                </c:pt>
                <c:pt idx="7034">
                  <c:v>-0.16400000000000001</c:v>
                </c:pt>
                <c:pt idx="7035">
                  <c:v>-0.16400000000000001</c:v>
                </c:pt>
                <c:pt idx="7036">
                  <c:v>-0.16400000000000001</c:v>
                </c:pt>
                <c:pt idx="7037">
                  <c:v>-0.16400000000000001</c:v>
                </c:pt>
                <c:pt idx="7038">
                  <c:v>-0.16400000000000001</c:v>
                </c:pt>
                <c:pt idx="7039">
                  <c:v>-0.16400000000000001</c:v>
                </c:pt>
                <c:pt idx="7040">
                  <c:v>-0.16400000000000001</c:v>
                </c:pt>
                <c:pt idx="7041">
                  <c:v>-0.16400000000000001</c:v>
                </c:pt>
                <c:pt idx="7042">
                  <c:v>-0.16400000000000001</c:v>
                </c:pt>
                <c:pt idx="7043">
                  <c:v>-0.16400000000000001</c:v>
                </c:pt>
                <c:pt idx="7044">
                  <c:v>-0.16400000000000001</c:v>
                </c:pt>
                <c:pt idx="7045">
                  <c:v>-0.16400000000000001</c:v>
                </c:pt>
                <c:pt idx="7046">
                  <c:v>-0.16400000000000001</c:v>
                </c:pt>
                <c:pt idx="7047">
                  <c:v>-0.16300000000000001</c:v>
                </c:pt>
                <c:pt idx="7048">
                  <c:v>-0.16300000000000001</c:v>
                </c:pt>
                <c:pt idx="7049">
                  <c:v>-0.16300000000000001</c:v>
                </c:pt>
                <c:pt idx="7050">
                  <c:v>-0.16300000000000001</c:v>
                </c:pt>
                <c:pt idx="7051">
                  <c:v>-0.16300000000000001</c:v>
                </c:pt>
                <c:pt idx="7052">
                  <c:v>-0.16300000000000001</c:v>
                </c:pt>
                <c:pt idx="7053">
                  <c:v>-0.16300000000000001</c:v>
                </c:pt>
                <c:pt idx="7054">
                  <c:v>-0.16300000000000001</c:v>
                </c:pt>
                <c:pt idx="7055">
                  <c:v>-0.16300000000000001</c:v>
                </c:pt>
                <c:pt idx="7056">
                  <c:v>-0.16300000000000001</c:v>
                </c:pt>
                <c:pt idx="7057">
                  <c:v>-0.16300000000000001</c:v>
                </c:pt>
                <c:pt idx="7058">
                  <c:v>-0.16300000000000001</c:v>
                </c:pt>
                <c:pt idx="7059">
                  <c:v>-0.16300000000000001</c:v>
                </c:pt>
                <c:pt idx="7060">
                  <c:v>-0.16300000000000001</c:v>
                </c:pt>
                <c:pt idx="7061">
                  <c:v>-0.16300000000000001</c:v>
                </c:pt>
                <c:pt idx="7062">
                  <c:v>-0.16300000000000001</c:v>
                </c:pt>
                <c:pt idx="7063">
                  <c:v>-0.16300000000000001</c:v>
                </c:pt>
                <c:pt idx="7064">
                  <c:v>-0.16300000000000001</c:v>
                </c:pt>
                <c:pt idx="7065">
                  <c:v>-0.16300000000000001</c:v>
                </c:pt>
                <c:pt idx="7066">
                  <c:v>-0.16300000000000001</c:v>
                </c:pt>
                <c:pt idx="7067">
                  <c:v>-0.16300000000000001</c:v>
                </c:pt>
                <c:pt idx="7068">
                  <c:v>-0.16300000000000001</c:v>
                </c:pt>
                <c:pt idx="7069">
                  <c:v>-0.16300000000000001</c:v>
                </c:pt>
                <c:pt idx="7070">
                  <c:v>-0.16300000000000001</c:v>
                </c:pt>
                <c:pt idx="7071">
                  <c:v>-0.16300000000000001</c:v>
                </c:pt>
                <c:pt idx="7072">
                  <c:v>-0.16300000000000001</c:v>
                </c:pt>
                <c:pt idx="7073">
                  <c:v>-0.16300000000000001</c:v>
                </c:pt>
                <c:pt idx="7074">
                  <c:v>-0.16300000000000001</c:v>
                </c:pt>
                <c:pt idx="7075">
                  <c:v>-0.16300000000000001</c:v>
                </c:pt>
                <c:pt idx="7076">
                  <c:v>-0.16300000000000001</c:v>
                </c:pt>
                <c:pt idx="7077">
                  <c:v>-0.16300000000000001</c:v>
                </c:pt>
                <c:pt idx="7078">
                  <c:v>-0.16300000000000001</c:v>
                </c:pt>
                <c:pt idx="7079">
                  <c:v>-0.16300000000000001</c:v>
                </c:pt>
                <c:pt idx="7080">
                  <c:v>-0.16300000000000001</c:v>
                </c:pt>
                <c:pt idx="7081">
                  <c:v>-0.16300000000000001</c:v>
                </c:pt>
                <c:pt idx="7082">
                  <c:v>-0.16300000000000001</c:v>
                </c:pt>
                <c:pt idx="7083">
                  <c:v>-0.16300000000000001</c:v>
                </c:pt>
                <c:pt idx="7084">
                  <c:v>-0.16300000000000001</c:v>
                </c:pt>
                <c:pt idx="7085">
                  <c:v>-0.16300000000000001</c:v>
                </c:pt>
                <c:pt idx="7086">
                  <c:v>-0.16300000000000001</c:v>
                </c:pt>
                <c:pt idx="7087">
                  <c:v>-0.16300000000000001</c:v>
                </c:pt>
                <c:pt idx="7088">
                  <c:v>-0.16300000000000001</c:v>
                </c:pt>
                <c:pt idx="7089">
                  <c:v>-0.16300000000000001</c:v>
                </c:pt>
                <c:pt idx="7090">
                  <c:v>-0.16300000000000001</c:v>
                </c:pt>
                <c:pt idx="7091">
                  <c:v>-0.16300000000000001</c:v>
                </c:pt>
                <c:pt idx="7092">
                  <c:v>-0.16300000000000001</c:v>
                </c:pt>
                <c:pt idx="7093">
                  <c:v>-0.16300000000000001</c:v>
                </c:pt>
                <c:pt idx="7094">
                  <c:v>-0.16300000000000001</c:v>
                </c:pt>
                <c:pt idx="7095">
                  <c:v>-0.16300000000000001</c:v>
                </c:pt>
                <c:pt idx="7096">
                  <c:v>-0.16300000000000001</c:v>
                </c:pt>
                <c:pt idx="7097">
                  <c:v>-0.16300000000000001</c:v>
                </c:pt>
                <c:pt idx="7098">
                  <c:v>-0.16300000000000001</c:v>
                </c:pt>
                <c:pt idx="7099">
                  <c:v>-0.16300000000000001</c:v>
                </c:pt>
                <c:pt idx="7100">
                  <c:v>-0.16300000000000001</c:v>
                </c:pt>
                <c:pt idx="7101">
                  <c:v>-0.16300000000000001</c:v>
                </c:pt>
                <c:pt idx="7102">
                  <c:v>-0.16300000000000001</c:v>
                </c:pt>
                <c:pt idx="7103">
                  <c:v>-0.16300000000000001</c:v>
                </c:pt>
                <c:pt idx="7104">
                  <c:v>-0.16300000000000001</c:v>
                </c:pt>
                <c:pt idx="7105">
                  <c:v>-0.16300000000000001</c:v>
                </c:pt>
                <c:pt idx="7106">
                  <c:v>-0.16300000000000001</c:v>
                </c:pt>
                <c:pt idx="7107">
                  <c:v>-0.16300000000000001</c:v>
                </c:pt>
                <c:pt idx="7108">
                  <c:v>-0.16300000000000001</c:v>
                </c:pt>
                <c:pt idx="7109">
                  <c:v>-0.16300000000000001</c:v>
                </c:pt>
                <c:pt idx="7110">
                  <c:v>-0.16300000000000001</c:v>
                </c:pt>
                <c:pt idx="7111">
                  <c:v>-0.16300000000000001</c:v>
                </c:pt>
                <c:pt idx="7112">
                  <c:v>-0.16300000000000001</c:v>
                </c:pt>
                <c:pt idx="7113">
                  <c:v>-0.16300000000000001</c:v>
                </c:pt>
                <c:pt idx="7114">
                  <c:v>-0.16300000000000001</c:v>
                </c:pt>
                <c:pt idx="7115">
                  <c:v>-0.16300000000000001</c:v>
                </c:pt>
                <c:pt idx="7116">
                  <c:v>-0.16300000000000001</c:v>
                </c:pt>
                <c:pt idx="7117">
                  <c:v>-0.16300000000000001</c:v>
                </c:pt>
                <c:pt idx="7118">
                  <c:v>-0.16300000000000001</c:v>
                </c:pt>
                <c:pt idx="7119">
                  <c:v>-0.16300000000000001</c:v>
                </c:pt>
                <c:pt idx="7120">
                  <c:v>-0.16300000000000001</c:v>
                </c:pt>
                <c:pt idx="7121">
                  <c:v>-0.16300000000000001</c:v>
                </c:pt>
                <c:pt idx="7122">
                  <c:v>-0.16300000000000001</c:v>
                </c:pt>
                <c:pt idx="7123">
                  <c:v>-0.16300000000000001</c:v>
                </c:pt>
                <c:pt idx="7124">
                  <c:v>-0.16300000000000001</c:v>
                </c:pt>
                <c:pt idx="7125">
                  <c:v>-0.16300000000000001</c:v>
                </c:pt>
                <c:pt idx="7126">
                  <c:v>-0.16300000000000001</c:v>
                </c:pt>
                <c:pt idx="7127">
                  <c:v>-0.16300000000000001</c:v>
                </c:pt>
                <c:pt idx="7128">
                  <c:v>-0.16200000000000001</c:v>
                </c:pt>
                <c:pt idx="7129">
                  <c:v>-0.16200000000000001</c:v>
                </c:pt>
                <c:pt idx="7130">
                  <c:v>-0.16200000000000001</c:v>
                </c:pt>
                <c:pt idx="7131">
                  <c:v>-0.16200000000000001</c:v>
                </c:pt>
                <c:pt idx="7132">
                  <c:v>-0.16200000000000001</c:v>
                </c:pt>
                <c:pt idx="7133">
                  <c:v>-0.16200000000000001</c:v>
                </c:pt>
                <c:pt idx="7134">
                  <c:v>-0.16200000000000001</c:v>
                </c:pt>
                <c:pt idx="7135">
                  <c:v>-0.16200000000000001</c:v>
                </c:pt>
                <c:pt idx="7136">
                  <c:v>-0.16200000000000001</c:v>
                </c:pt>
                <c:pt idx="7137">
                  <c:v>-0.16200000000000001</c:v>
                </c:pt>
                <c:pt idx="7138">
                  <c:v>-0.16200000000000001</c:v>
                </c:pt>
                <c:pt idx="7139">
                  <c:v>-0.16200000000000001</c:v>
                </c:pt>
                <c:pt idx="7140">
                  <c:v>-0.16200000000000001</c:v>
                </c:pt>
                <c:pt idx="7141">
                  <c:v>-0.16200000000000001</c:v>
                </c:pt>
                <c:pt idx="7142">
                  <c:v>-0.16200000000000001</c:v>
                </c:pt>
                <c:pt idx="7143">
                  <c:v>-0.16200000000000001</c:v>
                </c:pt>
                <c:pt idx="7144">
                  <c:v>-0.16200000000000001</c:v>
                </c:pt>
                <c:pt idx="7145">
                  <c:v>-0.16200000000000001</c:v>
                </c:pt>
                <c:pt idx="7146">
                  <c:v>-0.16200000000000001</c:v>
                </c:pt>
                <c:pt idx="7147">
                  <c:v>-0.16200000000000001</c:v>
                </c:pt>
                <c:pt idx="7148">
                  <c:v>-0.16200000000000001</c:v>
                </c:pt>
                <c:pt idx="7149">
                  <c:v>-0.16200000000000001</c:v>
                </c:pt>
                <c:pt idx="7150">
                  <c:v>-0.16200000000000001</c:v>
                </c:pt>
                <c:pt idx="7151">
                  <c:v>-0.16200000000000001</c:v>
                </c:pt>
                <c:pt idx="7152">
                  <c:v>-0.16200000000000001</c:v>
                </c:pt>
                <c:pt idx="7153">
                  <c:v>-0.16200000000000001</c:v>
                </c:pt>
                <c:pt idx="7154">
                  <c:v>-0.16200000000000001</c:v>
                </c:pt>
                <c:pt idx="7155">
                  <c:v>-0.16200000000000001</c:v>
                </c:pt>
                <c:pt idx="7156">
                  <c:v>-0.16200000000000001</c:v>
                </c:pt>
                <c:pt idx="7157">
                  <c:v>-0.16200000000000001</c:v>
                </c:pt>
                <c:pt idx="7158">
                  <c:v>-0.16200000000000001</c:v>
                </c:pt>
                <c:pt idx="7159">
                  <c:v>-0.16200000000000001</c:v>
                </c:pt>
                <c:pt idx="7160">
                  <c:v>-0.16200000000000001</c:v>
                </c:pt>
                <c:pt idx="7161">
                  <c:v>-0.16200000000000001</c:v>
                </c:pt>
                <c:pt idx="7162">
                  <c:v>-0.16200000000000001</c:v>
                </c:pt>
                <c:pt idx="7163">
                  <c:v>-0.16200000000000001</c:v>
                </c:pt>
                <c:pt idx="7164">
                  <c:v>-0.16200000000000001</c:v>
                </c:pt>
                <c:pt idx="7165">
                  <c:v>-0.16200000000000001</c:v>
                </c:pt>
                <c:pt idx="7166">
                  <c:v>-0.16200000000000001</c:v>
                </c:pt>
                <c:pt idx="7167">
                  <c:v>-0.16200000000000001</c:v>
                </c:pt>
                <c:pt idx="7168">
                  <c:v>-0.16200000000000001</c:v>
                </c:pt>
                <c:pt idx="7169">
                  <c:v>-0.16200000000000001</c:v>
                </c:pt>
                <c:pt idx="7170">
                  <c:v>-0.16200000000000001</c:v>
                </c:pt>
                <c:pt idx="7171">
                  <c:v>-0.16200000000000001</c:v>
                </c:pt>
                <c:pt idx="7172">
                  <c:v>-0.16200000000000001</c:v>
                </c:pt>
                <c:pt idx="7173">
                  <c:v>-0.16200000000000001</c:v>
                </c:pt>
                <c:pt idx="7174">
                  <c:v>-0.16200000000000001</c:v>
                </c:pt>
                <c:pt idx="7175">
                  <c:v>-0.16200000000000001</c:v>
                </c:pt>
                <c:pt idx="7176">
                  <c:v>-0.16200000000000001</c:v>
                </c:pt>
                <c:pt idx="7177">
                  <c:v>-0.16200000000000001</c:v>
                </c:pt>
                <c:pt idx="7178">
                  <c:v>-0.16200000000000001</c:v>
                </c:pt>
                <c:pt idx="7179">
                  <c:v>-0.16200000000000001</c:v>
                </c:pt>
                <c:pt idx="7180">
                  <c:v>-0.16200000000000001</c:v>
                </c:pt>
                <c:pt idx="7181">
                  <c:v>-0.16200000000000001</c:v>
                </c:pt>
                <c:pt idx="7182">
                  <c:v>-0.16200000000000001</c:v>
                </c:pt>
                <c:pt idx="7183">
                  <c:v>-0.16200000000000001</c:v>
                </c:pt>
                <c:pt idx="7184">
                  <c:v>-0.16200000000000001</c:v>
                </c:pt>
                <c:pt idx="7185">
                  <c:v>-0.16200000000000001</c:v>
                </c:pt>
                <c:pt idx="7186">
                  <c:v>-0.16200000000000001</c:v>
                </c:pt>
                <c:pt idx="7187">
                  <c:v>-0.16200000000000001</c:v>
                </c:pt>
                <c:pt idx="7188">
                  <c:v>-0.16200000000000001</c:v>
                </c:pt>
                <c:pt idx="7189">
                  <c:v>-0.16200000000000001</c:v>
                </c:pt>
                <c:pt idx="7190">
                  <c:v>-0.16200000000000001</c:v>
                </c:pt>
                <c:pt idx="7191">
                  <c:v>-0.16200000000000001</c:v>
                </c:pt>
                <c:pt idx="7192">
                  <c:v>-0.16200000000000001</c:v>
                </c:pt>
                <c:pt idx="7193">
                  <c:v>-0.16200000000000001</c:v>
                </c:pt>
                <c:pt idx="7194">
                  <c:v>-0.16200000000000001</c:v>
                </c:pt>
                <c:pt idx="7195">
                  <c:v>-0.16200000000000001</c:v>
                </c:pt>
                <c:pt idx="7196">
                  <c:v>-0.16200000000000001</c:v>
                </c:pt>
                <c:pt idx="7197">
                  <c:v>-0.16200000000000001</c:v>
                </c:pt>
                <c:pt idx="7198">
                  <c:v>-0.16200000000000001</c:v>
                </c:pt>
                <c:pt idx="7199">
                  <c:v>-0.16200000000000001</c:v>
                </c:pt>
                <c:pt idx="7200">
                  <c:v>-0.16200000000000001</c:v>
                </c:pt>
                <c:pt idx="7201">
                  <c:v>-0.16200000000000001</c:v>
                </c:pt>
                <c:pt idx="7202">
                  <c:v>-0.16200000000000001</c:v>
                </c:pt>
                <c:pt idx="7203">
                  <c:v>-0.16200000000000001</c:v>
                </c:pt>
                <c:pt idx="7204">
                  <c:v>-0.16200000000000001</c:v>
                </c:pt>
                <c:pt idx="7205">
                  <c:v>-0.16200000000000001</c:v>
                </c:pt>
                <c:pt idx="7206">
                  <c:v>-0.16200000000000001</c:v>
                </c:pt>
                <c:pt idx="7207">
                  <c:v>-0.16200000000000001</c:v>
                </c:pt>
                <c:pt idx="7208">
                  <c:v>-0.16200000000000001</c:v>
                </c:pt>
                <c:pt idx="7209">
                  <c:v>-0.161</c:v>
                </c:pt>
                <c:pt idx="7210">
                  <c:v>-0.161</c:v>
                </c:pt>
                <c:pt idx="7211">
                  <c:v>-0.161</c:v>
                </c:pt>
                <c:pt idx="7212">
                  <c:v>-0.161</c:v>
                </c:pt>
                <c:pt idx="7213">
                  <c:v>-0.161</c:v>
                </c:pt>
                <c:pt idx="7214">
                  <c:v>-0.161</c:v>
                </c:pt>
                <c:pt idx="7215">
                  <c:v>-0.161</c:v>
                </c:pt>
                <c:pt idx="7216">
                  <c:v>-0.161</c:v>
                </c:pt>
                <c:pt idx="7217">
                  <c:v>-0.161</c:v>
                </c:pt>
                <c:pt idx="7218">
                  <c:v>-0.161</c:v>
                </c:pt>
                <c:pt idx="7219">
                  <c:v>-0.161</c:v>
                </c:pt>
                <c:pt idx="7220">
                  <c:v>-0.161</c:v>
                </c:pt>
                <c:pt idx="7221">
                  <c:v>-0.161</c:v>
                </c:pt>
                <c:pt idx="7222">
                  <c:v>-0.161</c:v>
                </c:pt>
                <c:pt idx="7223">
                  <c:v>-0.161</c:v>
                </c:pt>
                <c:pt idx="7224">
                  <c:v>-0.161</c:v>
                </c:pt>
                <c:pt idx="7225">
                  <c:v>-0.161</c:v>
                </c:pt>
                <c:pt idx="7226">
                  <c:v>-0.161</c:v>
                </c:pt>
                <c:pt idx="7227">
                  <c:v>-0.161</c:v>
                </c:pt>
                <c:pt idx="7228">
                  <c:v>-0.161</c:v>
                </c:pt>
                <c:pt idx="7229">
                  <c:v>-0.161</c:v>
                </c:pt>
                <c:pt idx="7230">
                  <c:v>-0.161</c:v>
                </c:pt>
                <c:pt idx="7231">
                  <c:v>-0.161</c:v>
                </c:pt>
                <c:pt idx="7232">
                  <c:v>-0.161</c:v>
                </c:pt>
                <c:pt idx="7233">
                  <c:v>-0.161</c:v>
                </c:pt>
                <c:pt idx="7234">
                  <c:v>-0.161</c:v>
                </c:pt>
                <c:pt idx="7235">
                  <c:v>-0.161</c:v>
                </c:pt>
                <c:pt idx="7236">
                  <c:v>-0.161</c:v>
                </c:pt>
                <c:pt idx="7237">
                  <c:v>-0.161</c:v>
                </c:pt>
                <c:pt idx="7238">
                  <c:v>-0.161</c:v>
                </c:pt>
                <c:pt idx="7239">
                  <c:v>-0.161</c:v>
                </c:pt>
                <c:pt idx="7240">
                  <c:v>-0.161</c:v>
                </c:pt>
                <c:pt idx="7241">
                  <c:v>-0.161</c:v>
                </c:pt>
                <c:pt idx="7242">
                  <c:v>-0.161</c:v>
                </c:pt>
                <c:pt idx="7243">
                  <c:v>-0.161</c:v>
                </c:pt>
                <c:pt idx="7244">
                  <c:v>-0.161</c:v>
                </c:pt>
                <c:pt idx="7245">
                  <c:v>-0.161</c:v>
                </c:pt>
                <c:pt idx="7246">
                  <c:v>-0.161</c:v>
                </c:pt>
                <c:pt idx="7247">
                  <c:v>-0.161</c:v>
                </c:pt>
                <c:pt idx="7248">
                  <c:v>-0.161</c:v>
                </c:pt>
                <c:pt idx="7249">
                  <c:v>-0.161</c:v>
                </c:pt>
                <c:pt idx="7250">
                  <c:v>-0.161</c:v>
                </c:pt>
                <c:pt idx="7251">
                  <c:v>-0.161</c:v>
                </c:pt>
                <c:pt idx="7252">
                  <c:v>-0.161</c:v>
                </c:pt>
                <c:pt idx="7253">
                  <c:v>-0.161</c:v>
                </c:pt>
                <c:pt idx="7254">
                  <c:v>-0.161</c:v>
                </c:pt>
                <c:pt idx="7255">
                  <c:v>-0.161</c:v>
                </c:pt>
                <c:pt idx="7256">
                  <c:v>-0.161</c:v>
                </c:pt>
                <c:pt idx="7257">
                  <c:v>-0.161</c:v>
                </c:pt>
                <c:pt idx="7258">
                  <c:v>-0.161</c:v>
                </c:pt>
                <c:pt idx="7259">
                  <c:v>-0.161</c:v>
                </c:pt>
                <c:pt idx="7260">
                  <c:v>-0.161</c:v>
                </c:pt>
                <c:pt idx="7261">
                  <c:v>-0.161</c:v>
                </c:pt>
                <c:pt idx="7262">
                  <c:v>-0.161</c:v>
                </c:pt>
                <c:pt idx="7263">
                  <c:v>-0.161</c:v>
                </c:pt>
                <c:pt idx="7264">
                  <c:v>-0.161</c:v>
                </c:pt>
                <c:pt idx="7265">
                  <c:v>-0.161</c:v>
                </c:pt>
                <c:pt idx="7266">
                  <c:v>-0.161</c:v>
                </c:pt>
                <c:pt idx="7267">
                  <c:v>-0.161</c:v>
                </c:pt>
                <c:pt idx="7268">
                  <c:v>-0.161</c:v>
                </c:pt>
                <c:pt idx="7269">
                  <c:v>-0.161</c:v>
                </c:pt>
                <c:pt idx="7270">
                  <c:v>-0.161</c:v>
                </c:pt>
                <c:pt idx="7271">
                  <c:v>-0.161</c:v>
                </c:pt>
                <c:pt idx="7272">
                  <c:v>-0.161</c:v>
                </c:pt>
                <c:pt idx="7273">
                  <c:v>-0.161</c:v>
                </c:pt>
                <c:pt idx="7274">
                  <c:v>-0.161</c:v>
                </c:pt>
                <c:pt idx="7275">
                  <c:v>-0.161</c:v>
                </c:pt>
                <c:pt idx="7276">
                  <c:v>-0.161</c:v>
                </c:pt>
                <c:pt idx="7277">
                  <c:v>-0.161</c:v>
                </c:pt>
                <c:pt idx="7278">
                  <c:v>-0.161</c:v>
                </c:pt>
                <c:pt idx="7279">
                  <c:v>-0.161</c:v>
                </c:pt>
                <c:pt idx="7280">
                  <c:v>-0.161</c:v>
                </c:pt>
                <c:pt idx="7281">
                  <c:v>-0.161</c:v>
                </c:pt>
                <c:pt idx="7282">
                  <c:v>-0.161</c:v>
                </c:pt>
                <c:pt idx="7283">
                  <c:v>-0.161</c:v>
                </c:pt>
                <c:pt idx="7284">
                  <c:v>-0.161</c:v>
                </c:pt>
                <c:pt idx="7285">
                  <c:v>-0.161</c:v>
                </c:pt>
                <c:pt idx="7286">
                  <c:v>-0.161</c:v>
                </c:pt>
                <c:pt idx="7287">
                  <c:v>-0.161</c:v>
                </c:pt>
                <c:pt idx="7288">
                  <c:v>-0.161</c:v>
                </c:pt>
                <c:pt idx="7289">
                  <c:v>-0.161</c:v>
                </c:pt>
                <c:pt idx="7290">
                  <c:v>-0.16</c:v>
                </c:pt>
                <c:pt idx="7291">
                  <c:v>-0.16</c:v>
                </c:pt>
                <c:pt idx="7292">
                  <c:v>-0.16</c:v>
                </c:pt>
                <c:pt idx="7293">
                  <c:v>-0.16</c:v>
                </c:pt>
                <c:pt idx="7294">
                  <c:v>-0.16</c:v>
                </c:pt>
                <c:pt idx="7295">
                  <c:v>-0.16</c:v>
                </c:pt>
                <c:pt idx="7296">
                  <c:v>-0.16</c:v>
                </c:pt>
                <c:pt idx="7297">
                  <c:v>-0.16</c:v>
                </c:pt>
                <c:pt idx="7298">
                  <c:v>-0.16</c:v>
                </c:pt>
                <c:pt idx="7299">
                  <c:v>-0.16</c:v>
                </c:pt>
                <c:pt idx="7300">
                  <c:v>-0.16</c:v>
                </c:pt>
                <c:pt idx="7301">
                  <c:v>-0.16</c:v>
                </c:pt>
                <c:pt idx="7302">
                  <c:v>-0.16</c:v>
                </c:pt>
                <c:pt idx="7303">
                  <c:v>-0.16</c:v>
                </c:pt>
                <c:pt idx="7304">
                  <c:v>-0.16</c:v>
                </c:pt>
                <c:pt idx="7305">
                  <c:v>-0.16</c:v>
                </c:pt>
                <c:pt idx="7306">
                  <c:v>-0.16</c:v>
                </c:pt>
                <c:pt idx="7307">
                  <c:v>-0.16</c:v>
                </c:pt>
                <c:pt idx="7308">
                  <c:v>-0.16</c:v>
                </c:pt>
                <c:pt idx="7309">
                  <c:v>-0.16</c:v>
                </c:pt>
                <c:pt idx="7310">
                  <c:v>-0.16</c:v>
                </c:pt>
                <c:pt idx="7311">
                  <c:v>-0.16</c:v>
                </c:pt>
                <c:pt idx="7312">
                  <c:v>-0.16</c:v>
                </c:pt>
                <c:pt idx="7313">
                  <c:v>-0.16</c:v>
                </c:pt>
                <c:pt idx="7314">
                  <c:v>-0.16</c:v>
                </c:pt>
                <c:pt idx="7315">
                  <c:v>-0.16</c:v>
                </c:pt>
                <c:pt idx="7316">
                  <c:v>-0.16</c:v>
                </c:pt>
                <c:pt idx="7317">
                  <c:v>-0.16</c:v>
                </c:pt>
                <c:pt idx="7318">
                  <c:v>-0.16</c:v>
                </c:pt>
                <c:pt idx="7319">
                  <c:v>-0.16</c:v>
                </c:pt>
                <c:pt idx="7320">
                  <c:v>-0.16</c:v>
                </c:pt>
                <c:pt idx="7321">
                  <c:v>-0.16</c:v>
                </c:pt>
                <c:pt idx="7322">
                  <c:v>-0.16</c:v>
                </c:pt>
                <c:pt idx="7323">
                  <c:v>-0.16</c:v>
                </c:pt>
                <c:pt idx="7324">
                  <c:v>-0.16</c:v>
                </c:pt>
                <c:pt idx="7325">
                  <c:v>-0.16</c:v>
                </c:pt>
                <c:pt idx="7326">
                  <c:v>-0.16</c:v>
                </c:pt>
                <c:pt idx="7327">
                  <c:v>-0.16</c:v>
                </c:pt>
                <c:pt idx="7328">
                  <c:v>-0.16</c:v>
                </c:pt>
                <c:pt idx="7329">
                  <c:v>-0.16</c:v>
                </c:pt>
                <c:pt idx="7330">
                  <c:v>-0.16</c:v>
                </c:pt>
                <c:pt idx="7331">
                  <c:v>-0.16</c:v>
                </c:pt>
                <c:pt idx="7332">
                  <c:v>-0.16</c:v>
                </c:pt>
                <c:pt idx="7333">
                  <c:v>-0.16</c:v>
                </c:pt>
                <c:pt idx="7334">
                  <c:v>-0.16</c:v>
                </c:pt>
                <c:pt idx="7335">
                  <c:v>-0.16</c:v>
                </c:pt>
                <c:pt idx="7336">
                  <c:v>-0.16</c:v>
                </c:pt>
                <c:pt idx="7337">
                  <c:v>-0.16</c:v>
                </c:pt>
                <c:pt idx="7338">
                  <c:v>-0.16</c:v>
                </c:pt>
                <c:pt idx="7339">
                  <c:v>-0.16</c:v>
                </c:pt>
                <c:pt idx="7340">
                  <c:v>-0.16</c:v>
                </c:pt>
                <c:pt idx="7341">
                  <c:v>-0.16</c:v>
                </c:pt>
                <c:pt idx="7342">
                  <c:v>-0.16</c:v>
                </c:pt>
                <c:pt idx="7343">
                  <c:v>-0.16</c:v>
                </c:pt>
                <c:pt idx="7344">
                  <c:v>-0.16</c:v>
                </c:pt>
                <c:pt idx="7345">
                  <c:v>-0.16</c:v>
                </c:pt>
                <c:pt idx="7346">
                  <c:v>-0.16</c:v>
                </c:pt>
                <c:pt idx="7347">
                  <c:v>-0.16</c:v>
                </c:pt>
                <c:pt idx="7348">
                  <c:v>-0.16</c:v>
                </c:pt>
                <c:pt idx="7349">
                  <c:v>-0.16</c:v>
                </c:pt>
                <c:pt idx="7350">
                  <c:v>-0.16</c:v>
                </c:pt>
                <c:pt idx="7351">
                  <c:v>-0.16</c:v>
                </c:pt>
                <c:pt idx="7352">
                  <c:v>-0.16</c:v>
                </c:pt>
                <c:pt idx="7353">
                  <c:v>-0.16</c:v>
                </c:pt>
                <c:pt idx="7354">
                  <c:v>-0.16</c:v>
                </c:pt>
                <c:pt idx="7355">
                  <c:v>-0.16</c:v>
                </c:pt>
                <c:pt idx="7356">
                  <c:v>-0.16</c:v>
                </c:pt>
                <c:pt idx="7357">
                  <c:v>-0.16</c:v>
                </c:pt>
                <c:pt idx="7358">
                  <c:v>-0.16</c:v>
                </c:pt>
                <c:pt idx="7359">
                  <c:v>-0.16</c:v>
                </c:pt>
                <c:pt idx="7360">
                  <c:v>-0.16</c:v>
                </c:pt>
                <c:pt idx="7361">
                  <c:v>-0.16</c:v>
                </c:pt>
                <c:pt idx="7362">
                  <c:v>-0.16</c:v>
                </c:pt>
                <c:pt idx="7363">
                  <c:v>-0.16</c:v>
                </c:pt>
                <c:pt idx="7364">
                  <c:v>-0.16</c:v>
                </c:pt>
                <c:pt idx="7365">
                  <c:v>-0.16</c:v>
                </c:pt>
                <c:pt idx="7366">
                  <c:v>-0.16</c:v>
                </c:pt>
                <c:pt idx="7367">
                  <c:v>-0.16</c:v>
                </c:pt>
                <c:pt idx="7368">
                  <c:v>-0.16</c:v>
                </c:pt>
                <c:pt idx="7369">
                  <c:v>-0.16</c:v>
                </c:pt>
                <c:pt idx="7370">
                  <c:v>-0.16</c:v>
                </c:pt>
                <c:pt idx="7371">
                  <c:v>-0.159</c:v>
                </c:pt>
                <c:pt idx="7372">
                  <c:v>-0.159</c:v>
                </c:pt>
                <c:pt idx="7373">
                  <c:v>-0.159</c:v>
                </c:pt>
                <c:pt idx="7374">
                  <c:v>-0.159</c:v>
                </c:pt>
                <c:pt idx="7375">
                  <c:v>-0.159</c:v>
                </c:pt>
                <c:pt idx="7376">
                  <c:v>-0.159</c:v>
                </c:pt>
                <c:pt idx="7377">
                  <c:v>-0.159</c:v>
                </c:pt>
                <c:pt idx="7378">
                  <c:v>-0.159</c:v>
                </c:pt>
                <c:pt idx="7379">
                  <c:v>-0.159</c:v>
                </c:pt>
                <c:pt idx="7380">
                  <c:v>-0.159</c:v>
                </c:pt>
                <c:pt idx="7381">
                  <c:v>-0.159</c:v>
                </c:pt>
                <c:pt idx="7382">
                  <c:v>-0.159</c:v>
                </c:pt>
                <c:pt idx="7383">
                  <c:v>-0.159</c:v>
                </c:pt>
                <c:pt idx="7384">
                  <c:v>-0.159</c:v>
                </c:pt>
                <c:pt idx="7385">
                  <c:v>-0.159</c:v>
                </c:pt>
                <c:pt idx="7386">
                  <c:v>-0.159</c:v>
                </c:pt>
                <c:pt idx="7387">
                  <c:v>-0.159</c:v>
                </c:pt>
                <c:pt idx="7388">
                  <c:v>-0.159</c:v>
                </c:pt>
                <c:pt idx="7389">
                  <c:v>-0.159</c:v>
                </c:pt>
                <c:pt idx="7390">
                  <c:v>-0.159</c:v>
                </c:pt>
                <c:pt idx="7391">
                  <c:v>-0.159</c:v>
                </c:pt>
                <c:pt idx="7392">
                  <c:v>-0.159</c:v>
                </c:pt>
                <c:pt idx="7393">
                  <c:v>-0.159</c:v>
                </c:pt>
                <c:pt idx="7394">
                  <c:v>-0.159</c:v>
                </c:pt>
                <c:pt idx="7395">
                  <c:v>-0.159</c:v>
                </c:pt>
                <c:pt idx="7396">
                  <c:v>-0.159</c:v>
                </c:pt>
                <c:pt idx="7397">
                  <c:v>-0.159</c:v>
                </c:pt>
                <c:pt idx="7398">
                  <c:v>-0.159</c:v>
                </c:pt>
                <c:pt idx="7399">
                  <c:v>-0.159</c:v>
                </c:pt>
                <c:pt idx="7400">
                  <c:v>-0.159</c:v>
                </c:pt>
                <c:pt idx="7401">
                  <c:v>-0.159</c:v>
                </c:pt>
                <c:pt idx="7402">
                  <c:v>-0.159</c:v>
                </c:pt>
                <c:pt idx="7403">
                  <c:v>-0.159</c:v>
                </c:pt>
                <c:pt idx="7404">
                  <c:v>-0.159</c:v>
                </c:pt>
                <c:pt idx="7405">
                  <c:v>-0.159</c:v>
                </c:pt>
                <c:pt idx="7406">
                  <c:v>-0.159</c:v>
                </c:pt>
                <c:pt idx="7407">
                  <c:v>-0.159</c:v>
                </c:pt>
                <c:pt idx="7408">
                  <c:v>-0.159</c:v>
                </c:pt>
                <c:pt idx="7409">
                  <c:v>-0.159</c:v>
                </c:pt>
                <c:pt idx="7410">
                  <c:v>-0.159</c:v>
                </c:pt>
                <c:pt idx="7411">
                  <c:v>-0.159</c:v>
                </c:pt>
                <c:pt idx="7412">
                  <c:v>-0.159</c:v>
                </c:pt>
                <c:pt idx="7413">
                  <c:v>-0.159</c:v>
                </c:pt>
                <c:pt idx="7414">
                  <c:v>-0.159</c:v>
                </c:pt>
                <c:pt idx="7415">
                  <c:v>-0.159</c:v>
                </c:pt>
                <c:pt idx="7416">
                  <c:v>-0.159</c:v>
                </c:pt>
                <c:pt idx="7417">
                  <c:v>-0.159</c:v>
                </c:pt>
                <c:pt idx="7418">
                  <c:v>-0.159</c:v>
                </c:pt>
                <c:pt idx="7419">
                  <c:v>-0.159</c:v>
                </c:pt>
                <c:pt idx="7420">
                  <c:v>-0.159</c:v>
                </c:pt>
                <c:pt idx="7421">
                  <c:v>-0.159</c:v>
                </c:pt>
                <c:pt idx="7422">
                  <c:v>-0.159</c:v>
                </c:pt>
                <c:pt idx="7423">
                  <c:v>-0.159</c:v>
                </c:pt>
                <c:pt idx="7424">
                  <c:v>-0.159</c:v>
                </c:pt>
                <c:pt idx="7425">
                  <c:v>-0.159</c:v>
                </c:pt>
                <c:pt idx="7426">
                  <c:v>-0.159</c:v>
                </c:pt>
                <c:pt idx="7427">
                  <c:v>-0.159</c:v>
                </c:pt>
                <c:pt idx="7428">
                  <c:v>-0.159</c:v>
                </c:pt>
                <c:pt idx="7429">
                  <c:v>-0.159</c:v>
                </c:pt>
                <c:pt idx="7430">
                  <c:v>-0.159</c:v>
                </c:pt>
                <c:pt idx="7431">
                  <c:v>-0.159</c:v>
                </c:pt>
                <c:pt idx="7432">
                  <c:v>-0.159</c:v>
                </c:pt>
                <c:pt idx="7433">
                  <c:v>-0.159</c:v>
                </c:pt>
                <c:pt idx="7434">
                  <c:v>-0.159</c:v>
                </c:pt>
                <c:pt idx="7435">
                  <c:v>-0.159</c:v>
                </c:pt>
                <c:pt idx="7436">
                  <c:v>-0.159</c:v>
                </c:pt>
                <c:pt idx="7437">
                  <c:v>-0.159</c:v>
                </c:pt>
                <c:pt idx="7438">
                  <c:v>-0.159</c:v>
                </c:pt>
                <c:pt idx="7439">
                  <c:v>-0.159</c:v>
                </c:pt>
                <c:pt idx="7440">
                  <c:v>-0.159</c:v>
                </c:pt>
                <c:pt idx="7441">
                  <c:v>-0.159</c:v>
                </c:pt>
                <c:pt idx="7442">
                  <c:v>-0.159</c:v>
                </c:pt>
                <c:pt idx="7443">
                  <c:v>-0.159</c:v>
                </c:pt>
                <c:pt idx="7444">
                  <c:v>-0.159</c:v>
                </c:pt>
                <c:pt idx="7445">
                  <c:v>-0.159</c:v>
                </c:pt>
                <c:pt idx="7446">
                  <c:v>-0.159</c:v>
                </c:pt>
                <c:pt idx="7447">
                  <c:v>-0.159</c:v>
                </c:pt>
                <c:pt idx="7448">
                  <c:v>-0.159</c:v>
                </c:pt>
                <c:pt idx="7449">
                  <c:v>-0.159</c:v>
                </c:pt>
                <c:pt idx="7450">
                  <c:v>-0.159</c:v>
                </c:pt>
                <c:pt idx="7451">
                  <c:v>-0.159</c:v>
                </c:pt>
                <c:pt idx="7452">
                  <c:v>-0.158</c:v>
                </c:pt>
                <c:pt idx="7453">
                  <c:v>-0.158</c:v>
                </c:pt>
                <c:pt idx="7454">
                  <c:v>-0.158</c:v>
                </c:pt>
                <c:pt idx="7455">
                  <c:v>-0.158</c:v>
                </c:pt>
                <c:pt idx="7456">
                  <c:v>-0.158</c:v>
                </c:pt>
                <c:pt idx="7457">
                  <c:v>-0.158</c:v>
                </c:pt>
                <c:pt idx="7458">
                  <c:v>-0.158</c:v>
                </c:pt>
                <c:pt idx="7459">
                  <c:v>-0.158</c:v>
                </c:pt>
                <c:pt idx="7460">
                  <c:v>-0.158</c:v>
                </c:pt>
                <c:pt idx="7461">
                  <c:v>-0.158</c:v>
                </c:pt>
                <c:pt idx="7462">
                  <c:v>-0.158</c:v>
                </c:pt>
                <c:pt idx="7463">
                  <c:v>-0.158</c:v>
                </c:pt>
                <c:pt idx="7464">
                  <c:v>-0.158</c:v>
                </c:pt>
                <c:pt idx="7465">
                  <c:v>-0.158</c:v>
                </c:pt>
                <c:pt idx="7466">
                  <c:v>-0.158</c:v>
                </c:pt>
                <c:pt idx="7467">
                  <c:v>-0.158</c:v>
                </c:pt>
                <c:pt idx="7468">
                  <c:v>-0.158</c:v>
                </c:pt>
                <c:pt idx="7469">
                  <c:v>-0.158</c:v>
                </c:pt>
                <c:pt idx="7470">
                  <c:v>-0.158</c:v>
                </c:pt>
                <c:pt idx="7471">
                  <c:v>-0.158</c:v>
                </c:pt>
                <c:pt idx="7472">
                  <c:v>-0.158</c:v>
                </c:pt>
                <c:pt idx="7473">
                  <c:v>-0.158</c:v>
                </c:pt>
                <c:pt idx="7474">
                  <c:v>-0.158</c:v>
                </c:pt>
                <c:pt idx="7475">
                  <c:v>-0.158</c:v>
                </c:pt>
                <c:pt idx="7476">
                  <c:v>-0.158</c:v>
                </c:pt>
                <c:pt idx="7477">
                  <c:v>-0.158</c:v>
                </c:pt>
                <c:pt idx="7478">
                  <c:v>-0.158</c:v>
                </c:pt>
                <c:pt idx="7479">
                  <c:v>-0.158</c:v>
                </c:pt>
                <c:pt idx="7480">
                  <c:v>-0.158</c:v>
                </c:pt>
                <c:pt idx="7481">
                  <c:v>-0.158</c:v>
                </c:pt>
                <c:pt idx="7482">
                  <c:v>-0.158</c:v>
                </c:pt>
                <c:pt idx="7483">
                  <c:v>-0.158</c:v>
                </c:pt>
                <c:pt idx="7484">
                  <c:v>-0.158</c:v>
                </c:pt>
                <c:pt idx="7485">
                  <c:v>-0.158</c:v>
                </c:pt>
                <c:pt idx="7486">
                  <c:v>-0.158</c:v>
                </c:pt>
                <c:pt idx="7487">
                  <c:v>-0.158</c:v>
                </c:pt>
                <c:pt idx="7488">
                  <c:v>-0.158</c:v>
                </c:pt>
                <c:pt idx="7489">
                  <c:v>-0.158</c:v>
                </c:pt>
                <c:pt idx="7490">
                  <c:v>-0.158</c:v>
                </c:pt>
                <c:pt idx="7491">
                  <c:v>-0.158</c:v>
                </c:pt>
                <c:pt idx="7492">
                  <c:v>-0.158</c:v>
                </c:pt>
                <c:pt idx="7493">
                  <c:v>-0.158</c:v>
                </c:pt>
                <c:pt idx="7494">
                  <c:v>-0.158</c:v>
                </c:pt>
                <c:pt idx="7495">
                  <c:v>-0.158</c:v>
                </c:pt>
                <c:pt idx="7496">
                  <c:v>-0.158</c:v>
                </c:pt>
                <c:pt idx="7497">
                  <c:v>-0.158</c:v>
                </c:pt>
                <c:pt idx="7498">
                  <c:v>-0.158</c:v>
                </c:pt>
                <c:pt idx="7499">
                  <c:v>-0.158</c:v>
                </c:pt>
                <c:pt idx="7500">
                  <c:v>-0.158</c:v>
                </c:pt>
                <c:pt idx="7501">
                  <c:v>-0.158</c:v>
                </c:pt>
                <c:pt idx="7502">
                  <c:v>-0.158</c:v>
                </c:pt>
                <c:pt idx="7503">
                  <c:v>-0.158</c:v>
                </c:pt>
                <c:pt idx="7504">
                  <c:v>-0.158</c:v>
                </c:pt>
                <c:pt idx="7505">
                  <c:v>-0.158</c:v>
                </c:pt>
                <c:pt idx="7506">
                  <c:v>-0.158</c:v>
                </c:pt>
                <c:pt idx="7507">
                  <c:v>-0.158</c:v>
                </c:pt>
                <c:pt idx="7508">
                  <c:v>-0.158</c:v>
                </c:pt>
                <c:pt idx="7509">
                  <c:v>-0.158</c:v>
                </c:pt>
                <c:pt idx="7510">
                  <c:v>-0.158</c:v>
                </c:pt>
                <c:pt idx="7511">
                  <c:v>-0.158</c:v>
                </c:pt>
                <c:pt idx="7512">
                  <c:v>-0.158</c:v>
                </c:pt>
                <c:pt idx="7513">
                  <c:v>-0.158</c:v>
                </c:pt>
                <c:pt idx="7514">
                  <c:v>-0.158</c:v>
                </c:pt>
                <c:pt idx="7515">
                  <c:v>-0.158</c:v>
                </c:pt>
                <c:pt idx="7516">
                  <c:v>-0.158</c:v>
                </c:pt>
                <c:pt idx="7517">
                  <c:v>-0.158</c:v>
                </c:pt>
                <c:pt idx="7518">
                  <c:v>-0.158</c:v>
                </c:pt>
                <c:pt idx="7519">
                  <c:v>-0.158</c:v>
                </c:pt>
                <c:pt idx="7520">
                  <c:v>-0.158</c:v>
                </c:pt>
                <c:pt idx="7521">
                  <c:v>-0.158</c:v>
                </c:pt>
                <c:pt idx="7522">
                  <c:v>-0.158</c:v>
                </c:pt>
                <c:pt idx="7523">
                  <c:v>-0.158</c:v>
                </c:pt>
                <c:pt idx="7524">
                  <c:v>-0.158</c:v>
                </c:pt>
                <c:pt idx="7525">
                  <c:v>-0.158</c:v>
                </c:pt>
                <c:pt idx="7526">
                  <c:v>-0.158</c:v>
                </c:pt>
                <c:pt idx="7527">
                  <c:v>-0.158</c:v>
                </c:pt>
                <c:pt idx="7528">
                  <c:v>-0.158</c:v>
                </c:pt>
                <c:pt idx="7529">
                  <c:v>-0.158</c:v>
                </c:pt>
                <c:pt idx="7530">
                  <c:v>-0.158</c:v>
                </c:pt>
                <c:pt idx="7531">
                  <c:v>-0.158</c:v>
                </c:pt>
                <c:pt idx="7532">
                  <c:v>-0.158</c:v>
                </c:pt>
                <c:pt idx="7533">
                  <c:v>-0.157</c:v>
                </c:pt>
                <c:pt idx="7534">
                  <c:v>-0.157</c:v>
                </c:pt>
                <c:pt idx="7535">
                  <c:v>-0.157</c:v>
                </c:pt>
                <c:pt idx="7536">
                  <c:v>-0.157</c:v>
                </c:pt>
                <c:pt idx="7537">
                  <c:v>-0.157</c:v>
                </c:pt>
                <c:pt idx="7538">
                  <c:v>-0.157</c:v>
                </c:pt>
                <c:pt idx="7539">
                  <c:v>-0.157</c:v>
                </c:pt>
                <c:pt idx="7540">
                  <c:v>-0.157</c:v>
                </c:pt>
                <c:pt idx="7541">
                  <c:v>-0.157</c:v>
                </c:pt>
                <c:pt idx="7542">
                  <c:v>-0.157</c:v>
                </c:pt>
                <c:pt idx="7543">
                  <c:v>-0.157</c:v>
                </c:pt>
                <c:pt idx="7544">
                  <c:v>-0.157</c:v>
                </c:pt>
                <c:pt idx="7545">
                  <c:v>-0.157</c:v>
                </c:pt>
                <c:pt idx="7546">
                  <c:v>-0.157</c:v>
                </c:pt>
                <c:pt idx="7547">
                  <c:v>-0.157</c:v>
                </c:pt>
                <c:pt idx="7548">
                  <c:v>-0.157</c:v>
                </c:pt>
                <c:pt idx="7549">
                  <c:v>-0.157</c:v>
                </c:pt>
                <c:pt idx="7550">
                  <c:v>-0.157</c:v>
                </c:pt>
                <c:pt idx="7551">
                  <c:v>-0.157</c:v>
                </c:pt>
                <c:pt idx="7552">
                  <c:v>-0.157</c:v>
                </c:pt>
                <c:pt idx="7553">
                  <c:v>-0.157</c:v>
                </c:pt>
                <c:pt idx="7554">
                  <c:v>-0.157</c:v>
                </c:pt>
                <c:pt idx="7555">
                  <c:v>-0.157</c:v>
                </c:pt>
                <c:pt idx="7556">
                  <c:v>-0.157</c:v>
                </c:pt>
                <c:pt idx="7557">
                  <c:v>-0.157</c:v>
                </c:pt>
                <c:pt idx="7558">
                  <c:v>-0.157</c:v>
                </c:pt>
                <c:pt idx="7559">
                  <c:v>-0.157</c:v>
                </c:pt>
                <c:pt idx="7560">
                  <c:v>-0.157</c:v>
                </c:pt>
                <c:pt idx="7561">
                  <c:v>-0.157</c:v>
                </c:pt>
                <c:pt idx="7562">
                  <c:v>-0.157</c:v>
                </c:pt>
                <c:pt idx="7563">
                  <c:v>-0.157</c:v>
                </c:pt>
                <c:pt idx="7564">
                  <c:v>-0.157</c:v>
                </c:pt>
                <c:pt idx="7565">
                  <c:v>-0.157</c:v>
                </c:pt>
                <c:pt idx="7566">
                  <c:v>-0.157</c:v>
                </c:pt>
                <c:pt idx="7567">
                  <c:v>-0.157</c:v>
                </c:pt>
                <c:pt idx="7568">
                  <c:v>-0.157</c:v>
                </c:pt>
                <c:pt idx="7569">
                  <c:v>-0.157</c:v>
                </c:pt>
                <c:pt idx="7570">
                  <c:v>-0.157</c:v>
                </c:pt>
                <c:pt idx="7571">
                  <c:v>-0.157</c:v>
                </c:pt>
                <c:pt idx="7572">
                  <c:v>-0.157</c:v>
                </c:pt>
                <c:pt idx="7573">
                  <c:v>-0.157</c:v>
                </c:pt>
                <c:pt idx="7574">
                  <c:v>-0.157</c:v>
                </c:pt>
                <c:pt idx="7575">
                  <c:v>-0.157</c:v>
                </c:pt>
                <c:pt idx="7576">
                  <c:v>-0.157</c:v>
                </c:pt>
                <c:pt idx="7577">
                  <c:v>-0.157</c:v>
                </c:pt>
                <c:pt idx="7578">
                  <c:v>-0.157</c:v>
                </c:pt>
                <c:pt idx="7579">
                  <c:v>-0.157</c:v>
                </c:pt>
                <c:pt idx="7580">
                  <c:v>-0.157</c:v>
                </c:pt>
                <c:pt idx="7581">
                  <c:v>-0.157</c:v>
                </c:pt>
                <c:pt idx="7582">
                  <c:v>-0.157</c:v>
                </c:pt>
                <c:pt idx="7583">
                  <c:v>-0.157</c:v>
                </c:pt>
                <c:pt idx="7584">
                  <c:v>-0.157</c:v>
                </c:pt>
                <c:pt idx="7585">
                  <c:v>-0.157</c:v>
                </c:pt>
                <c:pt idx="7586">
                  <c:v>-0.157</c:v>
                </c:pt>
                <c:pt idx="7587">
                  <c:v>-0.157</c:v>
                </c:pt>
                <c:pt idx="7588">
                  <c:v>-0.157</c:v>
                </c:pt>
                <c:pt idx="7589">
                  <c:v>-0.157</c:v>
                </c:pt>
                <c:pt idx="7590">
                  <c:v>-0.157</c:v>
                </c:pt>
                <c:pt idx="7591">
                  <c:v>-0.157</c:v>
                </c:pt>
                <c:pt idx="7592">
                  <c:v>-0.157</c:v>
                </c:pt>
                <c:pt idx="7593">
                  <c:v>-0.157</c:v>
                </c:pt>
                <c:pt idx="7594">
                  <c:v>-0.157</c:v>
                </c:pt>
                <c:pt idx="7595">
                  <c:v>-0.157</c:v>
                </c:pt>
                <c:pt idx="7596">
                  <c:v>-0.157</c:v>
                </c:pt>
                <c:pt idx="7597">
                  <c:v>-0.157</c:v>
                </c:pt>
                <c:pt idx="7598">
                  <c:v>-0.157</c:v>
                </c:pt>
                <c:pt idx="7599">
                  <c:v>-0.157</c:v>
                </c:pt>
                <c:pt idx="7600">
                  <c:v>-0.157</c:v>
                </c:pt>
                <c:pt idx="7601">
                  <c:v>-0.157</c:v>
                </c:pt>
                <c:pt idx="7602">
                  <c:v>-0.157</c:v>
                </c:pt>
                <c:pt idx="7603">
                  <c:v>-0.157</c:v>
                </c:pt>
                <c:pt idx="7604">
                  <c:v>-0.157</c:v>
                </c:pt>
                <c:pt idx="7605">
                  <c:v>-0.157</c:v>
                </c:pt>
                <c:pt idx="7606">
                  <c:v>-0.157</c:v>
                </c:pt>
                <c:pt idx="7607">
                  <c:v>-0.157</c:v>
                </c:pt>
                <c:pt idx="7608">
                  <c:v>-0.157</c:v>
                </c:pt>
                <c:pt idx="7609">
                  <c:v>-0.157</c:v>
                </c:pt>
                <c:pt idx="7610">
                  <c:v>-0.157</c:v>
                </c:pt>
                <c:pt idx="7611">
                  <c:v>-0.157</c:v>
                </c:pt>
                <c:pt idx="7612">
                  <c:v>-0.157</c:v>
                </c:pt>
                <c:pt idx="7613">
                  <c:v>-0.157</c:v>
                </c:pt>
                <c:pt idx="7614">
                  <c:v>-0.156</c:v>
                </c:pt>
                <c:pt idx="7615">
                  <c:v>-0.156</c:v>
                </c:pt>
                <c:pt idx="7616">
                  <c:v>-0.156</c:v>
                </c:pt>
                <c:pt idx="7617">
                  <c:v>-0.156</c:v>
                </c:pt>
                <c:pt idx="7618">
                  <c:v>-0.156</c:v>
                </c:pt>
                <c:pt idx="7619">
                  <c:v>-0.156</c:v>
                </c:pt>
                <c:pt idx="7620">
                  <c:v>-0.156</c:v>
                </c:pt>
                <c:pt idx="7621">
                  <c:v>-0.156</c:v>
                </c:pt>
                <c:pt idx="7622">
                  <c:v>-0.156</c:v>
                </c:pt>
                <c:pt idx="7623">
                  <c:v>-0.156</c:v>
                </c:pt>
                <c:pt idx="7624">
                  <c:v>-0.156</c:v>
                </c:pt>
                <c:pt idx="7625">
                  <c:v>-0.156</c:v>
                </c:pt>
                <c:pt idx="7626">
                  <c:v>-0.156</c:v>
                </c:pt>
                <c:pt idx="7627">
                  <c:v>-0.156</c:v>
                </c:pt>
                <c:pt idx="7628">
                  <c:v>-0.156</c:v>
                </c:pt>
                <c:pt idx="7629">
                  <c:v>-0.156</c:v>
                </c:pt>
                <c:pt idx="7630">
                  <c:v>-0.156</c:v>
                </c:pt>
                <c:pt idx="7631">
                  <c:v>-0.156</c:v>
                </c:pt>
                <c:pt idx="7632">
                  <c:v>-0.156</c:v>
                </c:pt>
                <c:pt idx="7633">
                  <c:v>-0.156</c:v>
                </c:pt>
                <c:pt idx="7634">
                  <c:v>-0.156</c:v>
                </c:pt>
                <c:pt idx="7635">
                  <c:v>-0.156</c:v>
                </c:pt>
                <c:pt idx="7636">
                  <c:v>-0.156</c:v>
                </c:pt>
                <c:pt idx="7637">
                  <c:v>-0.156</c:v>
                </c:pt>
                <c:pt idx="7638">
                  <c:v>-0.156</c:v>
                </c:pt>
                <c:pt idx="7639">
                  <c:v>-0.156</c:v>
                </c:pt>
                <c:pt idx="7640">
                  <c:v>-0.156</c:v>
                </c:pt>
                <c:pt idx="7641">
                  <c:v>-0.156</c:v>
                </c:pt>
                <c:pt idx="7642">
                  <c:v>-0.156</c:v>
                </c:pt>
                <c:pt idx="7643">
                  <c:v>-0.156</c:v>
                </c:pt>
                <c:pt idx="7644">
                  <c:v>-0.156</c:v>
                </c:pt>
                <c:pt idx="7645">
                  <c:v>-0.156</c:v>
                </c:pt>
                <c:pt idx="7646">
                  <c:v>-0.156</c:v>
                </c:pt>
                <c:pt idx="7647">
                  <c:v>-0.156</c:v>
                </c:pt>
                <c:pt idx="7648">
                  <c:v>-0.156</c:v>
                </c:pt>
                <c:pt idx="7649">
                  <c:v>-0.156</c:v>
                </c:pt>
                <c:pt idx="7650">
                  <c:v>-0.156</c:v>
                </c:pt>
                <c:pt idx="7651">
                  <c:v>-0.156</c:v>
                </c:pt>
                <c:pt idx="7652">
                  <c:v>-0.156</c:v>
                </c:pt>
                <c:pt idx="7653">
                  <c:v>-0.156</c:v>
                </c:pt>
                <c:pt idx="7654">
                  <c:v>-0.156</c:v>
                </c:pt>
                <c:pt idx="7655">
                  <c:v>-0.156</c:v>
                </c:pt>
                <c:pt idx="7656">
                  <c:v>-0.156</c:v>
                </c:pt>
                <c:pt idx="7657">
                  <c:v>-0.156</c:v>
                </c:pt>
                <c:pt idx="7658">
                  <c:v>-0.156</c:v>
                </c:pt>
                <c:pt idx="7659">
                  <c:v>-0.156</c:v>
                </c:pt>
                <c:pt idx="7660">
                  <c:v>-0.156</c:v>
                </c:pt>
                <c:pt idx="7661">
                  <c:v>-0.156</c:v>
                </c:pt>
                <c:pt idx="7662">
                  <c:v>-0.156</c:v>
                </c:pt>
                <c:pt idx="7663">
                  <c:v>-0.156</c:v>
                </c:pt>
                <c:pt idx="7664">
                  <c:v>-0.156</c:v>
                </c:pt>
                <c:pt idx="7665">
                  <c:v>-0.156</c:v>
                </c:pt>
                <c:pt idx="7666">
                  <c:v>-0.156</c:v>
                </c:pt>
                <c:pt idx="7667">
                  <c:v>-0.156</c:v>
                </c:pt>
                <c:pt idx="7668">
                  <c:v>-0.156</c:v>
                </c:pt>
                <c:pt idx="7669">
                  <c:v>-0.156</c:v>
                </c:pt>
                <c:pt idx="7670">
                  <c:v>-0.156</c:v>
                </c:pt>
                <c:pt idx="7671">
                  <c:v>-0.156</c:v>
                </c:pt>
                <c:pt idx="7672">
                  <c:v>-0.156</c:v>
                </c:pt>
                <c:pt idx="7673">
                  <c:v>-0.156</c:v>
                </c:pt>
                <c:pt idx="7674">
                  <c:v>-0.156</c:v>
                </c:pt>
                <c:pt idx="7675">
                  <c:v>-0.156</c:v>
                </c:pt>
                <c:pt idx="7676">
                  <c:v>-0.156</c:v>
                </c:pt>
                <c:pt idx="7677">
                  <c:v>-0.156</c:v>
                </c:pt>
                <c:pt idx="7678">
                  <c:v>-0.156</c:v>
                </c:pt>
                <c:pt idx="7679">
                  <c:v>-0.156</c:v>
                </c:pt>
                <c:pt idx="7680">
                  <c:v>-0.156</c:v>
                </c:pt>
                <c:pt idx="7681">
                  <c:v>-0.156</c:v>
                </c:pt>
                <c:pt idx="7682">
                  <c:v>-0.156</c:v>
                </c:pt>
                <c:pt idx="7683">
                  <c:v>-0.156</c:v>
                </c:pt>
                <c:pt idx="7684">
                  <c:v>-0.156</c:v>
                </c:pt>
                <c:pt idx="7685">
                  <c:v>-0.156</c:v>
                </c:pt>
                <c:pt idx="7686">
                  <c:v>-0.156</c:v>
                </c:pt>
                <c:pt idx="7687">
                  <c:v>-0.156</c:v>
                </c:pt>
                <c:pt idx="7688">
                  <c:v>-0.156</c:v>
                </c:pt>
                <c:pt idx="7689">
                  <c:v>-0.156</c:v>
                </c:pt>
                <c:pt idx="7690">
                  <c:v>-0.156</c:v>
                </c:pt>
                <c:pt idx="7691">
                  <c:v>-0.156</c:v>
                </c:pt>
                <c:pt idx="7692">
                  <c:v>-0.156</c:v>
                </c:pt>
                <c:pt idx="7693">
                  <c:v>-0.156</c:v>
                </c:pt>
                <c:pt idx="7694">
                  <c:v>-0.156</c:v>
                </c:pt>
                <c:pt idx="7695">
                  <c:v>-0.155</c:v>
                </c:pt>
                <c:pt idx="7696">
                  <c:v>-0.155</c:v>
                </c:pt>
                <c:pt idx="7697">
                  <c:v>-0.155</c:v>
                </c:pt>
                <c:pt idx="7698">
                  <c:v>-0.155</c:v>
                </c:pt>
                <c:pt idx="7699">
                  <c:v>-0.155</c:v>
                </c:pt>
                <c:pt idx="7700">
                  <c:v>-0.155</c:v>
                </c:pt>
                <c:pt idx="7701">
                  <c:v>-0.155</c:v>
                </c:pt>
                <c:pt idx="7702">
                  <c:v>-0.155</c:v>
                </c:pt>
                <c:pt idx="7703">
                  <c:v>-0.155</c:v>
                </c:pt>
                <c:pt idx="7704">
                  <c:v>-0.155</c:v>
                </c:pt>
                <c:pt idx="7705">
                  <c:v>-0.155</c:v>
                </c:pt>
                <c:pt idx="7706">
                  <c:v>-0.155</c:v>
                </c:pt>
                <c:pt idx="7707">
                  <c:v>-0.155</c:v>
                </c:pt>
                <c:pt idx="7708">
                  <c:v>-0.155</c:v>
                </c:pt>
                <c:pt idx="7709">
                  <c:v>-0.155</c:v>
                </c:pt>
                <c:pt idx="7710">
                  <c:v>-0.155</c:v>
                </c:pt>
                <c:pt idx="7711">
                  <c:v>-0.155</c:v>
                </c:pt>
                <c:pt idx="7712">
                  <c:v>-0.155</c:v>
                </c:pt>
                <c:pt idx="7713">
                  <c:v>-0.155</c:v>
                </c:pt>
                <c:pt idx="7714">
                  <c:v>-0.155</c:v>
                </c:pt>
                <c:pt idx="7715">
                  <c:v>-0.155</c:v>
                </c:pt>
                <c:pt idx="7716">
                  <c:v>-0.155</c:v>
                </c:pt>
                <c:pt idx="7717">
                  <c:v>-0.155</c:v>
                </c:pt>
                <c:pt idx="7718">
                  <c:v>-0.155</c:v>
                </c:pt>
                <c:pt idx="7719">
                  <c:v>-0.155</c:v>
                </c:pt>
                <c:pt idx="7720">
                  <c:v>-0.155</c:v>
                </c:pt>
                <c:pt idx="7721">
                  <c:v>-0.155</c:v>
                </c:pt>
                <c:pt idx="7722">
                  <c:v>-0.155</c:v>
                </c:pt>
                <c:pt idx="7723">
                  <c:v>-0.155</c:v>
                </c:pt>
                <c:pt idx="7724">
                  <c:v>-0.155</c:v>
                </c:pt>
                <c:pt idx="7725">
                  <c:v>-0.155</c:v>
                </c:pt>
                <c:pt idx="7726">
                  <c:v>-0.155</c:v>
                </c:pt>
                <c:pt idx="7727">
                  <c:v>-0.155</c:v>
                </c:pt>
                <c:pt idx="7728">
                  <c:v>-0.155</c:v>
                </c:pt>
                <c:pt idx="7729">
                  <c:v>-0.155</c:v>
                </c:pt>
                <c:pt idx="7730">
                  <c:v>-0.155</c:v>
                </c:pt>
                <c:pt idx="7731">
                  <c:v>-0.155</c:v>
                </c:pt>
                <c:pt idx="7732">
                  <c:v>-0.155</c:v>
                </c:pt>
                <c:pt idx="7733">
                  <c:v>-0.155</c:v>
                </c:pt>
                <c:pt idx="7734">
                  <c:v>-0.155</c:v>
                </c:pt>
                <c:pt idx="7735">
                  <c:v>-0.155</c:v>
                </c:pt>
                <c:pt idx="7736">
                  <c:v>-0.155</c:v>
                </c:pt>
                <c:pt idx="7737">
                  <c:v>-0.155</c:v>
                </c:pt>
                <c:pt idx="7738">
                  <c:v>-0.155</c:v>
                </c:pt>
                <c:pt idx="7739">
                  <c:v>-0.155</c:v>
                </c:pt>
                <c:pt idx="7740">
                  <c:v>-0.155</c:v>
                </c:pt>
                <c:pt idx="7741">
                  <c:v>-0.155</c:v>
                </c:pt>
                <c:pt idx="7742">
                  <c:v>-0.155</c:v>
                </c:pt>
                <c:pt idx="7743">
                  <c:v>-0.155</c:v>
                </c:pt>
                <c:pt idx="7744">
                  <c:v>-0.155</c:v>
                </c:pt>
                <c:pt idx="7745">
                  <c:v>-0.155</c:v>
                </c:pt>
                <c:pt idx="7746">
                  <c:v>-0.155</c:v>
                </c:pt>
                <c:pt idx="7747">
                  <c:v>-0.155</c:v>
                </c:pt>
                <c:pt idx="7748">
                  <c:v>-0.155</c:v>
                </c:pt>
                <c:pt idx="7749">
                  <c:v>-0.155</c:v>
                </c:pt>
                <c:pt idx="7750">
                  <c:v>-0.155</c:v>
                </c:pt>
                <c:pt idx="7751">
                  <c:v>-0.155</c:v>
                </c:pt>
                <c:pt idx="7752">
                  <c:v>-0.155</c:v>
                </c:pt>
                <c:pt idx="7753">
                  <c:v>-0.155</c:v>
                </c:pt>
                <c:pt idx="7754">
                  <c:v>-0.155</c:v>
                </c:pt>
                <c:pt idx="7755">
                  <c:v>-0.155</c:v>
                </c:pt>
                <c:pt idx="7756">
                  <c:v>-0.155</c:v>
                </c:pt>
                <c:pt idx="7757">
                  <c:v>-0.155</c:v>
                </c:pt>
                <c:pt idx="7758">
                  <c:v>-0.155</c:v>
                </c:pt>
                <c:pt idx="7759">
                  <c:v>-0.155</c:v>
                </c:pt>
                <c:pt idx="7760">
                  <c:v>-0.155</c:v>
                </c:pt>
                <c:pt idx="7761">
                  <c:v>-0.155</c:v>
                </c:pt>
                <c:pt idx="7762">
                  <c:v>-0.155</c:v>
                </c:pt>
                <c:pt idx="7763">
                  <c:v>-0.155</c:v>
                </c:pt>
                <c:pt idx="7764">
                  <c:v>-0.155</c:v>
                </c:pt>
                <c:pt idx="7765">
                  <c:v>-0.155</c:v>
                </c:pt>
                <c:pt idx="7766">
                  <c:v>-0.155</c:v>
                </c:pt>
                <c:pt idx="7767">
                  <c:v>-0.155</c:v>
                </c:pt>
                <c:pt idx="7768">
                  <c:v>-0.155</c:v>
                </c:pt>
                <c:pt idx="7769">
                  <c:v>-0.155</c:v>
                </c:pt>
                <c:pt idx="7770">
                  <c:v>-0.155</c:v>
                </c:pt>
                <c:pt idx="7771">
                  <c:v>-0.155</c:v>
                </c:pt>
                <c:pt idx="7772">
                  <c:v>-0.155</c:v>
                </c:pt>
                <c:pt idx="7773">
                  <c:v>-0.155</c:v>
                </c:pt>
                <c:pt idx="7774">
                  <c:v>-0.155</c:v>
                </c:pt>
                <c:pt idx="7775">
                  <c:v>-0.155</c:v>
                </c:pt>
                <c:pt idx="7776">
                  <c:v>-0.154</c:v>
                </c:pt>
                <c:pt idx="7777">
                  <c:v>-0.154</c:v>
                </c:pt>
                <c:pt idx="7778">
                  <c:v>-0.154</c:v>
                </c:pt>
                <c:pt idx="7779">
                  <c:v>-0.154</c:v>
                </c:pt>
                <c:pt idx="7780">
                  <c:v>-0.154</c:v>
                </c:pt>
                <c:pt idx="7781">
                  <c:v>-0.154</c:v>
                </c:pt>
                <c:pt idx="7782">
                  <c:v>-0.154</c:v>
                </c:pt>
                <c:pt idx="7783">
                  <c:v>-0.154</c:v>
                </c:pt>
                <c:pt idx="7784">
                  <c:v>-0.154</c:v>
                </c:pt>
                <c:pt idx="7785">
                  <c:v>-0.154</c:v>
                </c:pt>
                <c:pt idx="7786">
                  <c:v>-0.154</c:v>
                </c:pt>
                <c:pt idx="7787">
                  <c:v>-0.154</c:v>
                </c:pt>
                <c:pt idx="7788">
                  <c:v>-0.154</c:v>
                </c:pt>
                <c:pt idx="7789">
                  <c:v>-0.154</c:v>
                </c:pt>
                <c:pt idx="7790">
                  <c:v>-0.154</c:v>
                </c:pt>
                <c:pt idx="7791">
                  <c:v>-0.154</c:v>
                </c:pt>
                <c:pt idx="7792">
                  <c:v>-0.154</c:v>
                </c:pt>
                <c:pt idx="7793">
                  <c:v>-0.154</c:v>
                </c:pt>
                <c:pt idx="7794">
                  <c:v>-0.154</c:v>
                </c:pt>
                <c:pt idx="7795">
                  <c:v>-0.154</c:v>
                </c:pt>
                <c:pt idx="7796">
                  <c:v>-0.154</c:v>
                </c:pt>
                <c:pt idx="7797">
                  <c:v>-0.154</c:v>
                </c:pt>
                <c:pt idx="7798">
                  <c:v>-0.154</c:v>
                </c:pt>
                <c:pt idx="7799">
                  <c:v>-0.154</c:v>
                </c:pt>
                <c:pt idx="7800">
                  <c:v>-0.154</c:v>
                </c:pt>
                <c:pt idx="7801">
                  <c:v>-0.154</c:v>
                </c:pt>
                <c:pt idx="7802">
                  <c:v>-0.154</c:v>
                </c:pt>
                <c:pt idx="7803">
                  <c:v>-0.154</c:v>
                </c:pt>
                <c:pt idx="7804">
                  <c:v>-0.154</c:v>
                </c:pt>
                <c:pt idx="7805">
                  <c:v>-0.154</c:v>
                </c:pt>
                <c:pt idx="7806">
                  <c:v>-0.154</c:v>
                </c:pt>
                <c:pt idx="7807">
                  <c:v>-0.154</c:v>
                </c:pt>
                <c:pt idx="7808">
                  <c:v>-0.154</c:v>
                </c:pt>
                <c:pt idx="7809">
                  <c:v>-0.154</c:v>
                </c:pt>
                <c:pt idx="7810">
                  <c:v>-0.154</c:v>
                </c:pt>
                <c:pt idx="7811">
                  <c:v>-0.154</c:v>
                </c:pt>
                <c:pt idx="7812">
                  <c:v>-0.154</c:v>
                </c:pt>
                <c:pt idx="7813">
                  <c:v>-0.154</c:v>
                </c:pt>
                <c:pt idx="7814">
                  <c:v>-0.154</c:v>
                </c:pt>
                <c:pt idx="7815">
                  <c:v>-0.154</c:v>
                </c:pt>
                <c:pt idx="7816">
                  <c:v>-0.154</c:v>
                </c:pt>
                <c:pt idx="7817">
                  <c:v>-0.154</c:v>
                </c:pt>
                <c:pt idx="7818">
                  <c:v>-0.154</c:v>
                </c:pt>
                <c:pt idx="7819">
                  <c:v>-0.154</c:v>
                </c:pt>
                <c:pt idx="7820">
                  <c:v>-0.154</c:v>
                </c:pt>
                <c:pt idx="7821">
                  <c:v>-0.154</c:v>
                </c:pt>
                <c:pt idx="7822">
                  <c:v>-0.154</c:v>
                </c:pt>
                <c:pt idx="7823">
                  <c:v>-0.154</c:v>
                </c:pt>
                <c:pt idx="7824">
                  <c:v>-0.154</c:v>
                </c:pt>
                <c:pt idx="7825">
                  <c:v>-0.154</c:v>
                </c:pt>
                <c:pt idx="7826">
                  <c:v>-0.154</c:v>
                </c:pt>
                <c:pt idx="7827">
                  <c:v>-0.154</c:v>
                </c:pt>
                <c:pt idx="7828">
                  <c:v>-0.154</c:v>
                </c:pt>
                <c:pt idx="7829">
                  <c:v>-0.154</c:v>
                </c:pt>
                <c:pt idx="7830">
                  <c:v>-0.154</c:v>
                </c:pt>
                <c:pt idx="7831">
                  <c:v>-0.154</c:v>
                </c:pt>
                <c:pt idx="7832">
                  <c:v>-0.154</c:v>
                </c:pt>
                <c:pt idx="7833">
                  <c:v>-0.154</c:v>
                </c:pt>
                <c:pt idx="7834">
                  <c:v>-0.154</c:v>
                </c:pt>
                <c:pt idx="7835">
                  <c:v>-0.154</c:v>
                </c:pt>
                <c:pt idx="7836">
                  <c:v>-0.154</c:v>
                </c:pt>
                <c:pt idx="7837">
                  <c:v>-0.154</c:v>
                </c:pt>
                <c:pt idx="7838">
                  <c:v>-0.154</c:v>
                </c:pt>
                <c:pt idx="7839">
                  <c:v>-0.154</c:v>
                </c:pt>
                <c:pt idx="7840">
                  <c:v>-0.154</c:v>
                </c:pt>
                <c:pt idx="7841">
                  <c:v>-0.154</c:v>
                </c:pt>
                <c:pt idx="7842">
                  <c:v>-0.154</c:v>
                </c:pt>
                <c:pt idx="7843">
                  <c:v>-0.154</c:v>
                </c:pt>
                <c:pt idx="7844">
                  <c:v>-0.154</c:v>
                </c:pt>
                <c:pt idx="7845">
                  <c:v>-0.154</c:v>
                </c:pt>
                <c:pt idx="7846">
                  <c:v>-0.154</c:v>
                </c:pt>
                <c:pt idx="7847">
                  <c:v>-0.154</c:v>
                </c:pt>
                <c:pt idx="7848">
                  <c:v>-0.154</c:v>
                </c:pt>
                <c:pt idx="7849">
                  <c:v>-0.154</c:v>
                </c:pt>
                <c:pt idx="7850">
                  <c:v>-0.154</c:v>
                </c:pt>
                <c:pt idx="7851">
                  <c:v>-0.154</c:v>
                </c:pt>
                <c:pt idx="7852">
                  <c:v>-0.154</c:v>
                </c:pt>
                <c:pt idx="7853">
                  <c:v>-0.154</c:v>
                </c:pt>
                <c:pt idx="7854">
                  <c:v>-0.154</c:v>
                </c:pt>
                <c:pt idx="7855">
                  <c:v>-0.154</c:v>
                </c:pt>
                <c:pt idx="7856">
                  <c:v>-0.154</c:v>
                </c:pt>
                <c:pt idx="7857">
                  <c:v>-0.153</c:v>
                </c:pt>
                <c:pt idx="7858">
                  <c:v>-0.153</c:v>
                </c:pt>
                <c:pt idx="7859">
                  <c:v>-0.153</c:v>
                </c:pt>
                <c:pt idx="7860">
                  <c:v>-0.153</c:v>
                </c:pt>
                <c:pt idx="7861">
                  <c:v>-0.153</c:v>
                </c:pt>
                <c:pt idx="7862">
                  <c:v>-0.153</c:v>
                </c:pt>
                <c:pt idx="7863">
                  <c:v>-0.153</c:v>
                </c:pt>
                <c:pt idx="7864">
                  <c:v>-0.153</c:v>
                </c:pt>
                <c:pt idx="7865">
                  <c:v>-0.153</c:v>
                </c:pt>
                <c:pt idx="7866">
                  <c:v>-0.153</c:v>
                </c:pt>
                <c:pt idx="7867">
                  <c:v>-0.153</c:v>
                </c:pt>
                <c:pt idx="7868">
                  <c:v>-0.153</c:v>
                </c:pt>
                <c:pt idx="7869">
                  <c:v>-0.153</c:v>
                </c:pt>
                <c:pt idx="7870">
                  <c:v>-0.153</c:v>
                </c:pt>
                <c:pt idx="7871">
                  <c:v>-0.153</c:v>
                </c:pt>
                <c:pt idx="7872">
                  <c:v>-0.153</c:v>
                </c:pt>
                <c:pt idx="7873">
                  <c:v>-0.153</c:v>
                </c:pt>
                <c:pt idx="7874">
                  <c:v>-0.153</c:v>
                </c:pt>
                <c:pt idx="7875">
                  <c:v>-0.153</c:v>
                </c:pt>
                <c:pt idx="7876">
                  <c:v>-0.153</c:v>
                </c:pt>
                <c:pt idx="7877">
                  <c:v>-0.153</c:v>
                </c:pt>
                <c:pt idx="7878">
                  <c:v>-0.153</c:v>
                </c:pt>
                <c:pt idx="7879">
                  <c:v>-0.153</c:v>
                </c:pt>
                <c:pt idx="7880">
                  <c:v>-0.153</c:v>
                </c:pt>
                <c:pt idx="7881">
                  <c:v>-0.153</c:v>
                </c:pt>
                <c:pt idx="7882">
                  <c:v>-0.153</c:v>
                </c:pt>
                <c:pt idx="7883">
                  <c:v>-0.153</c:v>
                </c:pt>
                <c:pt idx="7884">
                  <c:v>-0.153</c:v>
                </c:pt>
                <c:pt idx="7885">
                  <c:v>-0.153</c:v>
                </c:pt>
                <c:pt idx="7886">
                  <c:v>-0.153</c:v>
                </c:pt>
                <c:pt idx="7887">
                  <c:v>-0.153</c:v>
                </c:pt>
                <c:pt idx="7888">
                  <c:v>-0.153</c:v>
                </c:pt>
                <c:pt idx="7889">
                  <c:v>-0.153</c:v>
                </c:pt>
                <c:pt idx="7890">
                  <c:v>-0.153</c:v>
                </c:pt>
                <c:pt idx="7891">
                  <c:v>-0.153</c:v>
                </c:pt>
                <c:pt idx="7892">
                  <c:v>-0.153</c:v>
                </c:pt>
                <c:pt idx="7893">
                  <c:v>-0.153</c:v>
                </c:pt>
                <c:pt idx="7894">
                  <c:v>-0.153</c:v>
                </c:pt>
                <c:pt idx="7895">
                  <c:v>-0.153</c:v>
                </c:pt>
                <c:pt idx="7896">
                  <c:v>-0.153</c:v>
                </c:pt>
                <c:pt idx="7897">
                  <c:v>-0.153</c:v>
                </c:pt>
                <c:pt idx="7898">
                  <c:v>-0.153</c:v>
                </c:pt>
                <c:pt idx="7899">
                  <c:v>-0.153</c:v>
                </c:pt>
                <c:pt idx="7900">
                  <c:v>-0.153</c:v>
                </c:pt>
                <c:pt idx="7901">
                  <c:v>-0.153</c:v>
                </c:pt>
                <c:pt idx="7902">
                  <c:v>-0.153</c:v>
                </c:pt>
                <c:pt idx="7903">
                  <c:v>-0.153</c:v>
                </c:pt>
                <c:pt idx="7904">
                  <c:v>-0.153</c:v>
                </c:pt>
                <c:pt idx="7905">
                  <c:v>-0.153</c:v>
                </c:pt>
                <c:pt idx="7906">
                  <c:v>-0.153</c:v>
                </c:pt>
                <c:pt idx="7907">
                  <c:v>-0.153</c:v>
                </c:pt>
                <c:pt idx="7908">
                  <c:v>-0.153</c:v>
                </c:pt>
                <c:pt idx="7909">
                  <c:v>-0.153</c:v>
                </c:pt>
                <c:pt idx="7910">
                  <c:v>-0.153</c:v>
                </c:pt>
                <c:pt idx="7911">
                  <c:v>-0.153</c:v>
                </c:pt>
                <c:pt idx="7912">
                  <c:v>-0.153</c:v>
                </c:pt>
                <c:pt idx="7913">
                  <c:v>-0.153</c:v>
                </c:pt>
                <c:pt idx="7914">
                  <c:v>-0.153</c:v>
                </c:pt>
                <c:pt idx="7915">
                  <c:v>-0.153</c:v>
                </c:pt>
                <c:pt idx="7916">
                  <c:v>-0.153</c:v>
                </c:pt>
                <c:pt idx="7917">
                  <c:v>-0.153</c:v>
                </c:pt>
                <c:pt idx="7918">
                  <c:v>-0.153</c:v>
                </c:pt>
                <c:pt idx="7919">
                  <c:v>-0.153</c:v>
                </c:pt>
                <c:pt idx="7920">
                  <c:v>-0.153</c:v>
                </c:pt>
                <c:pt idx="7921">
                  <c:v>-0.153</c:v>
                </c:pt>
                <c:pt idx="7922">
                  <c:v>-0.153</c:v>
                </c:pt>
                <c:pt idx="7923">
                  <c:v>-0.153</c:v>
                </c:pt>
                <c:pt idx="7924">
                  <c:v>-0.153</c:v>
                </c:pt>
                <c:pt idx="7925">
                  <c:v>-0.153</c:v>
                </c:pt>
                <c:pt idx="7926">
                  <c:v>-0.153</c:v>
                </c:pt>
                <c:pt idx="7927">
                  <c:v>-0.153</c:v>
                </c:pt>
                <c:pt idx="7928">
                  <c:v>-0.153</c:v>
                </c:pt>
                <c:pt idx="7929">
                  <c:v>-0.153</c:v>
                </c:pt>
                <c:pt idx="7930">
                  <c:v>-0.153</c:v>
                </c:pt>
                <c:pt idx="7931">
                  <c:v>-0.153</c:v>
                </c:pt>
                <c:pt idx="7932">
                  <c:v>-0.153</c:v>
                </c:pt>
                <c:pt idx="7933">
                  <c:v>-0.153</c:v>
                </c:pt>
                <c:pt idx="7934">
                  <c:v>-0.153</c:v>
                </c:pt>
                <c:pt idx="7935">
                  <c:v>-0.153</c:v>
                </c:pt>
                <c:pt idx="7936">
                  <c:v>-0.153</c:v>
                </c:pt>
                <c:pt idx="7937">
                  <c:v>-0.153</c:v>
                </c:pt>
                <c:pt idx="7938">
                  <c:v>-0.152</c:v>
                </c:pt>
                <c:pt idx="7939">
                  <c:v>-0.152</c:v>
                </c:pt>
                <c:pt idx="7940">
                  <c:v>-0.152</c:v>
                </c:pt>
                <c:pt idx="7941">
                  <c:v>-0.152</c:v>
                </c:pt>
                <c:pt idx="7942">
                  <c:v>-0.152</c:v>
                </c:pt>
                <c:pt idx="7943">
                  <c:v>-0.152</c:v>
                </c:pt>
                <c:pt idx="7944">
                  <c:v>-0.152</c:v>
                </c:pt>
                <c:pt idx="7945">
                  <c:v>-0.152</c:v>
                </c:pt>
                <c:pt idx="7946">
                  <c:v>-0.152</c:v>
                </c:pt>
                <c:pt idx="7947">
                  <c:v>-0.152</c:v>
                </c:pt>
                <c:pt idx="7948">
                  <c:v>-0.152</c:v>
                </c:pt>
                <c:pt idx="7949">
                  <c:v>-0.152</c:v>
                </c:pt>
                <c:pt idx="7950">
                  <c:v>-0.152</c:v>
                </c:pt>
                <c:pt idx="7951">
                  <c:v>-0.152</c:v>
                </c:pt>
                <c:pt idx="7952">
                  <c:v>-0.152</c:v>
                </c:pt>
                <c:pt idx="7953">
                  <c:v>-0.152</c:v>
                </c:pt>
                <c:pt idx="7954">
                  <c:v>-0.152</c:v>
                </c:pt>
                <c:pt idx="7955">
                  <c:v>-0.152</c:v>
                </c:pt>
                <c:pt idx="7956">
                  <c:v>-0.152</c:v>
                </c:pt>
                <c:pt idx="7957">
                  <c:v>-0.152</c:v>
                </c:pt>
                <c:pt idx="7958">
                  <c:v>-0.152</c:v>
                </c:pt>
                <c:pt idx="7959">
                  <c:v>-0.152</c:v>
                </c:pt>
                <c:pt idx="7960">
                  <c:v>-0.152</c:v>
                </c:pt>
                <c:pt idx="7961">
                  <c:v>-0.152</c:v>
                </c:pt>
                <c:pt idx="7962">
                  <c:v>-0.152</c:v>
                </c:pt>
                <c:pt idx="7963">
                  <c:v>-0.152</c:v>
                </c:pt>
                <c:pt idx="7964">
                  <c:v>-0.152</c:v>
                </c:pt>
                <c:pt idx="7965">
                  <c:v>-0.152</c:v>
                </c:pt>
                <c:pt idx="7966">
                  <c:v>-0.152</c:v>
                </c:pt>
                <c:pt idx="7967">
                  <c:v>-0.152</c:v>
                </c:pt>
                <c:pt idx="7968">
                  <c:v>-0.152</c:v>
                </c:pt>
                <c:pt idx="7969">
                  <c:v>-0.152</c:v>
                </c:pt>
                <c:pt idx="7970">
                  <c:v>-0.152</c:v>
                </c:pt>
                <c:pt idx="7971">
                  <c:v>-0.152</c:v>
                </c:pt>
                <c:pt idx="7972">
                  <c:v>-0.152</c:v>
                </c:pt>
                <c:pt idx="7973">
                  <c:v>-0.152</c:v>
                </c:pt>
                <c:pt idx="7974">
                  <c:v>-0.152</c:v>
                </c:pt>
                <c:pt idx="7975">
                  <c:v>-0.152</c:v>
                </c:pt>
                <c:pt idx="7976">
                  <c:v>-0.152</c:v>
                </c:pt>
                <c:pt idx="7977">
                  <c:v>-0.152</c:v>
                </c:pt>
                <c:pt idx="7978">
                  <c:v>-0.152</c:v>
                </c:pt>
                <c:pt idx="7979">
                  <c:v>-0.152</c:v>
                </c:pt>
                <c:pt idx="7980">
                  <c:v>-0.152</c:v>
                </c:pt>
                <c:pt idx="7981">
                  <c:v>-0.152</c:v>
                </c:pt>
                <c:pt idx="7982">
                  <c:v>-0.152</c:v>
                </c:pt>
                <c:pt idx="7983">
                  <c:v>-0.152</c:v>
                </c:pt>
                <c:pt idx="7984">
                  <c:v>-0.152</c:v>
                </c:pt>
                <c:pt idx="7985">
                  <c:v>-0.152</c:v>
                </c:pt>
                <c:pt idx="7986">
                  <c:v>-0.152</c:v>
                </c:pt>
                <c:pt idx="7987">
                  <c:v>-0.152</c:v>
                </c:pt>
                <c:pt idx="7988">
                  <c:v>-0.152</c:v>
                </c:pt>
                <c:pt idx="7989">
                  <c:v>-0.152</c:v>
                </c:pt>
                <c:pt idx="7990">
                  <c:v>-0.152</c:v>
                </c:pt>
                <c:pt idx="7991">
                  <c:v>-0.152</c:v>
                </c:pt>
                <c:pt idx="7992">
                  <c:v>-0.152</c:v>
                </c:pt>
                <c:pt idx="7993">
                  <c:v>-0.152</c:v>
                </c:pt>
                <c:pt idx="7994">
                  <c:v>-0.152</c:v>
                </c:pt>
                <c:pt idx="7995">
                  <c:v>-0.152</c:v>
                </c:pt>
                <c:pt idx="7996">
                  <c:v>-0.152</c:v>
                </c:pt>
                <c:pt idx="7997">
                  <c:v>-0.152</c:v>
                </c:pt>
                <c:pt idx="7998">
                  <c:v>-0.152</c:v>
                </c:pt>
                <c:pt idx="7999">
                  <c:v>-0.152</c:v>
                </c:pt>
                <c:pt idx="8000">
                  <c:v>-0.152</c:v>
                </c:pt>
                <c:pt idx="8001">
                  <c:v>-0.152</c:v>
                </c:pt>
                <c:pt idx="8002">
                  <c:v>-0.152</c:v>
                </c:pt>
                <c:pt idx="8003">
                  <c:v>-0.152</c:v>
                </c:pt>
                <c:pt idx="8004">
                  <c:v>-0.152</c:v>
                </c:pt>
                <c:pt idx="8005">
                  <c:v>-0.152</c:v>
                </c:pt>
                <c:pt idx="8006">
                  <c:v>-0.152</c:v>
                </c:pt>
                <c:pt idx="8007">
                  <c:v>-0.152</c:v>
                </c:pt>
                <c:pt idx="8008">
                  <c:v>-0.152</c:v>
                </c:pt>
                <c:pt idx="8009">
                  <c:v>-0.152</c:v>
                </c:pt>
                <c:pt idx="8010">
                  <c:v>-0.152</c:v>
                </c:pt>
                <c:pt idx="8011">
                  <c:v>-0.152</c:v>
                </c:pt>
                <c:pt idx="8012">
                  <c:v>-0.152</c:v>
                </c:pt>
                <c:pt idx="8013">
                  <c:v>-0.152</c:v>
                </c:pt>
                <c:pt idx="8014">
                  <c:v>-0.152</c:v>
                </c:pt>
                <c:pt idx="8015">
                  <c:v>-0.152</c:v>
                </c:pt>
                <c:pt idx="8016">
                  <c:v>-0.152</c:v>
                </c:pt>
                <c:pt idx="8017">
                  <c:v>-0.152</c:v>
                </c:pt>
                <c:pt idx="8018">
                  <c:v>-0.152</c:v>
                </c:pt>
                <c:pt idx="8019">
                  <c:v>-0.151</c:v>
                </c:pt>
                <c:pt idx="8020">
                  <c:v>-0.151</c:v>
                </c:pt>
                <c:pt idx="8021">
                  <c:v>-0.151</c:v>
                </c:pt>
                <c:pt idx="8022">
                  <c:v>-0.151</c:v>
                </c:pt>
                <c:pt idx="8023">
                  <c:v>-0.151</c:v>
                </c:pt>
                <c:pt idx="8024">
                  <c:v>-0.151</c:v>
                </c:pt>
                <c:pt idx="8025">
                  <c:v>-0.151</c:v>
                </c:pt>
                <c:pt idx="8026">
                  <c:v>-0.151</c:v>
                </c:pt>
                <c:pt idx="8027">
                  <c:v>-0.151</c:v>
                </c:pt>
                <c:pt idx="8028">
                  <c:v>-0.151</c:v>
                </c:pt>
                <c:pt idx="8029">
                  <c:v>-0.151</c:v>
                </c:pt>
                <c:pt idx="8030">
                  <c:v>-0.151</c:v>
                </c:pt>
                <c:pt idx="8031">
                  <c:v>-0.151</c:v>
                </c:pt>
                <c:pt idx="8032">
                  <c:v>-0.151</c:v>
                </c:pt>
                <c:pt idx="8033">
                  <c:v>-0.151</c:v>
                </c:pt>
                <c:pt idx="8034">
                  <c:v>-0.151</c:v>
                </c:pt>
                <c:pt idx="8035">
                  <c:v>-0.151</c:v>
                </c:pt>
                <c:pt idx="8036">
                  <c:v>-0.151</c:v>
                </c:pt>
                <c:pt idx="8037">
                  <c:v>-0.151</c:v>
                </c:pt>
                <c:pt idx="8038">
                  <c:v>-0.151</c:v>
                </c:pt>
                <c:pt idx="8039">
                  <c:v>-0.151</c:v>
                </c:pt>
                <c:pt idx="8040">
                  <c:v>-0.151</c:v>
                </c:pt>
                <c:pt idx="8041">
                  <c:v>-0.151</c:v>
                </c:pt>
                <c:pt idx="8042">
                  <c:v>-0.151</c:v>
                </c:pt>
                <c:pt idx="8043">
                  <c:v>-0.151</c:v>
                </c:pt>
                <c:pt idx="8044">
                  <c:v>-0.151</c:v>
                </c:pt>
                <c:pt idx="8045">
                  <c:v>-0.151</c:v>
                </c:pt>
                <c:pt idx="8046">
                  <c:v>-0.151</c:v>
                </c:pt>
                <c:pt idx="8047">
                  <c:v>-0.151</c:v>
                </c:pt>
                <c:pt idx="8048">
                  <c:v>-0.151</c:v>
                </c:pt>
                <c:pt idx="8049">
                  <c:v>-0.151</c:v>
                </c:pt>
                <c:pt idx="8050">
                  <c:v>-0.151</c:v>
                </c:pt>
                <c:pt idx="8051">
                  <c:v>-0.151</c:v>
                </c:pt>
                <c:pt idx="8052">
                  <c:v>-0.151</c:v>
                </c:pt>
                <c:pt idx="8053">
                  <c:v>-0.151</c:v>
                </c:pt>
                <c:pt idx="8054">
                  <c:v>-0.151</c:v>
                </c:pt>
                <c:pt idx="8055">
                  <c:v>-0.151</c:v>
                </c:pt>
                <c:pt idx="8056">
                  <c:v>-0.151</c:v>
                </c:pt>
                <c:pt idx="8057">
                  <c:v>-0.151</c:v>
                </c:pt>
                <c:pt idx="8058">
                  <c:v>-0.151</c:v>
                </c:pt>
                <c:pt idx="8059">
                  <c:v>-0.151</c:v>
                </c:pt>
                <c:pt idx="8060">
                  <c:v>-0.151</c:v>
                </c:pt>
                <c:pt idx="8061">
                  <c:v>-0.151</c:v>
                </c:pt>
                <c:pt idx="8062">
                  <c:v>-0.151</c:v>
                </c:pt>
                <c:pt idx="8063">
                  <c:v>-0.151</c:v>
                </c:pt>
                <c:pt idx="8064">
                  <c:v>-0.151</c:v>
                </c:pt>
                <c:pt idx="8065">
                  <c:v>-0.151</c:v>
                </c:pt>
                <c:pt idx="8066">
                  <c:v>-0.151</c:v>
                </c:pt>
                <c:pt idx="8067">
                  <c:v>-0.151</c:v>
                </c:pt>
                <c:pt idx="8068">
                  <c:v>-0.151</c:v>
                </c:pt>
                <c:pt idx="8069">
                  <c:v>-0.151</c:v>
                </c:pt>
                <c:pt idx="8070">
                  <c:v>-0.151</c:v>
                </c:pt>
                <c:pt idx="8071">
                  <c:v>-0.151</c:v>
                </c:pt>
                <c:pt idx="8072">
                  <c:v>-0.151</c:v>
                </c:pt>
                <c:pt idx="8073">
                  <c:v>-0.151</c:v>
                </c:pt>
                <c:pt idx="8074">
                  <c:v>-0.151</c:v>
                </c:pt>
                <c:pt idx="8075">
                  <c:v>-0.151</c:v>
                </c:pt>
                <c:pt idx="8076">
                  <c:v>-0.151</c:v>
                </c:pt>
                <c:pt idx="8077">
                  <c:v>-0.151</c:v>
                </c:pt>
                <c:pt idx="8078">
                  <c:v>-0.151</c:v>
                </c:pt>
                <c:pt idx="8079">
                  <c:v>-0.151</c:v>
                </c:pt>
                <c:pt idx="8080">
                  <c:v>-0.151</c:v>
                </c:pt>
                <c:pt idx="8081">
                  <c:v>-0.151</c:v>
                </c:pt>
                <c:pt idx="8082">
                  <c:v>-0.151</c:v>
                </c:pt>
                <c:pt idx="8083">
                  <c:v>-0.151</c:v>
                </c:pt>
                <c:pt idx="8084">
                  <c:v>-0.151</c:v>
                </c:pt>
                <c:pt idx="8085">
                  <c:v>-0.151</c:v>
                </c:pt>
                <c:pt idx="8086">
                  <c:v>-0.151</c:v>
                </c:pt>
                <c:pt idx="8087">
                  <c:v>-0.151</c:v>
                </c:pt>
                <c:pt idx="8088">
                  <c:v>-0.151</c:v>
                </c:pt>
                <c:pt idx="8089">
                  <c:v>-0.151</c:v>
                </c:pt>
                <c:pt idx="8090">
                  <c:v>-0.151</c:v>
                </c:pt>
                <c:pt idx="8091">
                  <c:v>-0.151</c:v>
                </c:pt>
                <c:pt idx="8092">
                  <c:v>-0.151</c:v>
                </c:pt>
                <c:pt idx="8093">
                  <c:v>-0.151</c:v>
                </c:pt>
                <c:pt idx="8094">
                  <c:v>-0.151</c:v>
                </c:pt>
                <c:pt idx="8095">
                  <c:v>-0.151</c:v>
                </c:pt>
                <c:pt idx="8096">
                  <c:v>-0.151</c:v>
                </c:pt>
                <c:pt idx="8097">
                  <c:v>-0.151</c:v>
                </c:pt>
                <c:pt idx="8098">
                  <c:v>-0.151</c:v>
                </c:pt>
                <c:pt idx="8099">
                  <c:v>-0.151</c:v>
                </c:pt>
                <c:pt idx="8100">
                  <c:v>-0.15</c:v>
                </c:pt>
                <c:pt idx="8101">
                  <c:v>-0.15</c:v>
                </c:pt>
                <c:pt idx="8102">
                  <c:v>-0.15</c:v>
                </c:pt>
                <c:pt idx="8103">
                  <c:v>-0.15</c:v>
                </c:pt>
                <c:pt idx="8104">
                  <c:v>-0.15</c:v>
                </c:pt>
                <c:pt idx="8105">
                  <c:v>-0.15</c:v>
                </c:pt>
                <c:pt idx="8106">
                  <c:v>-0.15</c:v>
                </c:pt>
                <c:pt idx="8107">
                  <c:v>-0.15</c:v>
                </c:pt>
                <c:pt idx="8108">
                  <c:v>-0.15</c:v>
                </c:pt>
                <c:pt idx="8109">
                  <c:v>-0.15</c:v>
                </c:pt>
                <c:pt idx="8110">
                  <c:v>-0.15</c:v>
                </c:pt>
                <c:pt idx="8111">
                  <c:v>-0.15</c:v>
                </c:pt>
                <c:pt idx="8112">
                  <c:v>-0.15</c:v>
                </c:pt>
                <c:pt idx="8113">
                  <c:v>-0.15</c:v>
                </c:pt>
                <c:pt idx="8114">
                  <c:v>-0.15</c:v>
                </c:pt>
                <c:pt idx="8115">
                  <c:v>-0.15</c:v>
                </c:pt>
                <c:pt idx="8116">
                  <c:v>-0.15</c:v>
                </c:pt>
                <c:pt idx="8117">
                  <c:v>-0.15</c:v>
                </c:pt>
                <c:pt idx="8118">
                  <c:v>-0.15</c:v>
                </c:pt>
                <c:pt idx="8119">
                  <c:v>-0.15</c:v>
                </c:pt>
                <c:pt idx="8120">
                  <c:v>-0.15</c:v>
                </c:pt>
                <c:pt idx="8121">
                  <c:v>-0.15</c:v>
                </c:pt>
                <c:pt idx="8122">
                  <c:v>-0.15</c:v>
                </c:pt>
                <c:pt idx="8123">
                  <c:v>-0.15</c:v>
                </c:pt>
                <c:pt idx="8124">
                  <c:v>-0.15</c:v>
                </c:pt>
                <c:pt idx="8125">
                  <c:v>-0.15</c:v>
                </c:pt>
                <c:pt idx="8126">
                  <c:v>-0.15</c:v>
                </c:pt>
                <c:pt idx="8127">
                  <c:v>-0.15</c:v>
                </c:pt>
                <c:pt idx="8128">
                  <c:v>-0.15</c:v>
                </c:pt>
                <c:pt idx="8129">
                  <c:v>-0.15</c:v>
                </c:pt>
                <c:pt idx="8130">
                  <c:v>-0.15</c:v>
                </c:pt>
                <c:pt idx="8131">
                  <c:v>-0.15</c:v>
                </c:pt>
                <c:pt idx="8132">
                  <c:v>-0.15</c:v>
                </c:pt>
                <c:pt idx="8133">
                  <c:v>-0.15</c:v>
                </c:pt>
                <c:pt idx="8134">
                  <c:v>-0.15</c:v>
                </c:pt>
                <c:pt idx="8135">
                  <c:v>-0.15</c:v>
                </c:pt>
                <c:pt idx="8136">
                  <c:v>-0.15</c:v>
                </c:pt>
                <c:pt idx="8137">
                  <c:v>-0.15</c:v>
                </c:pt>
                <c:pt idx="8138">
                  <c:v>-0.15</c:v>
                </c:pt>
                <c:pt idx="8139">
                  <c:v>-0.15</c:v>
                </c:pt>
                <c:pt idx="8140">
                  <c:v>-0.15</c:v>
                </c:pt>
                <c:pt idx="8141">
                  <c:v>-0.15</c:v>
                </c:pt>
                <c:pt idx="8142">
                  <c:v>-0.15</c:v>
                </c:pt>
                <c:pt idx="8143">
                  <c:v>-0.15</c:v>
                </c:pt>
                <c:pt idx="8144">
                  <c:v>-0.15</c:v>
                </c:pt>
                <c:pt idx="8145">
                  <c:v>-0.15</c:v>
                </c:pt>
                <c:pt idx="8146">
                  <c:v>-0.15</c:v>
                </c:pt>
                <c:pt idx="8147">
                  <c:v>-0.15</c:v>
                </c:pt>
                <c:pt idx="8148">
                  <c:v>-0.15</c:v>
                </c:pt>
                <c:pt idx="8149">
                  <c:v>-0.15</c:v>
                </c:pt>
                <c:pt idx="8150">
                  <c:v>-0.15</c:v>
                </c:pt>
                <c:pt idx="8151">
                  <c:v>-0.15</c:v>
                </c:pt>
                <c:pt idx="8152">
                  <c:v>-0.15</c:v>
                </c:pt>
                <c:pt idx="8153">
                  <c:v>-0.15</c:v>
                </c:pt>
                <c:pt idx="8154">
                  <c:v>-0.15</c:v>
                </c:pt>
                <c:pt idx="8155">
                  <c:v>-0.15</c:v>
                </c:pt>
                <c:pt idx="8156">
                  <c:v>-0.15</c:v>
                </c:pt>
                <c:pt idx="8157">
                  <c:v>-0.15</c:v>
                </c:pt>
                <c:pt idx="8158">
                  <c:v>-0.15</c:v>
                </c:pt>
                <c:pt idx="8159">
                  <c:v>-0.15</c:v>
                </c:pt>
                <c:pt idx="8160">
                  <c:v>-0.15</c:v>
                </c:pt>
                <c:pt idx="8161">
                  <c:v>-0.15</c:v>
                </c:pt>
                <c:pt idx="8162">
                  <c:v>-0.15</c:v>
                </c:pt>
                <c:pt idx="8163">
                  <c:v>-0.15</c:v>
                </c:pt>
                <c:pt idx="8164">
                  <c:v>-0.15</c:v>
                </c:pt>
                <c:pt idx="8165">
                  <c:v>-0.15</c:v>
                </c:pt>
                <c:pt idx="8166">
                  <c:v>-0.15</c:v>
                </c:pt>
                <c:pt idx="8167">
                  <c:v>-0.15</c:v>
                </c:pt>
                <c:pt idx="8168">
                  <c:v>-0.15</c:v>
                </c:pt>
                <c:pt idx="8169">
                  <c:v>-0.15</c:v>
                </c:pt>
                <c:pt idx="8170">
                  <c:v>-0.15</c:v>
                </c:pt>
                <c:pt idx="8171">
                  <c:v>-0.15</c:v>
                </c:pt>
                <c:pt idx="8172">
                  <c:v>-0.15</c:v>
                </c:pt>
                <c:pt idx="8173">
                  <c:v>-0.15</c:v>
                </c:pt>
                <c:pt idx="8174">
                  <c:v>-0.15</c:v>
                </c:pt>
                <c:pt idx="8175">
                  <c:v>-0.15</c:v>
                </c:pt>
                <c:pt idx="8176">
                  <c:v>-0.15</c:v>
                </c:pt>
                <c:pt idx="8177">
                  <c:v>-0.15</c:v>
                </c:pt>
                <c:pt idx="8178">
                  <c:v>-0.15</c:v>
                </c:pt>
                <c:pt idx="8179">
                  <c:v>-0.15</c:v>
                </c:pt>
                <c:pt idx="8180">
                  <c:v>-0.15</c:v>
                </c:pt>
                <c:pt idx="8181">
                  <c:v>-0.14899999999999999</c:v>
                </c:pt>
                <c:pt idx="8182">
                  <c:v>-0.14899999999999999</c:v>
                </c:pt>
                <c:pt idx="8183">
                  <c:v>-0.14899999999999999</c:v>
                </c:pt>
                <c:pt idx="8184">
                  <c:v>-0.14899999999999999</c:v>
                </c:pt>
                <c:pt idx="8185">
                  <c:v>-0.14899999999999999</c:v>
                </c:pt>
                <c:pt idx="8186">
                  <c:v>-0.14899999999999999</c:v>
                </c:pt>
                <c:pt idx="8187">
                  <c:v>-0.14899999999999999</c:v>
                </c:pt>
                <c:pt idx="8188">
                  <c:v>-0.14899999999999999</c:v>
                </c:pt>
                <c:pt idx="8189">
                  <c:v>-0.14899999999999999</c:v>
                </c:pt>
                <c:pt idx="8190">
                  <c:v>-0.14899999999999999</c:v>
                </c:pt>
                <c:pt idx="8191">
                  <c:v>-0.14899999999999999</c:v>
                </c:pt>
                <c:pt idx="8192">
                  <c:v>-0.14899999999999999</c:v>
                </c:pt>
                <c:pt idx="8193">
                  <c:v>-0.14899999999999999</c:v>
                </c:pt>
                <c:pt idx="8194">
                  <c:v>-0.14899999999999999</c:v>
                </c:pt>
                <c:pt idx="8195">
                  <c:v>-0.14899999999999999</c:v>
                </c:pt>
                <c:pt idx="8196">
                  <c:v>-0.14899999999999999</c:v>
                </c:pt>
                <c:pt idx="8197">
                  <c:v>-0.14899999999999999</c:v>
                </c:pt>
                <c:pt idx="8198">
                  <c:v>-0.14899999999999999</c:v>
                </c:pt>
                <c:pt idx="8199">
                  <c:v>-0.14899999999999999</c:v>
                </c:pt>
                <c:pt idx="8200">
                  <c:v>-0.14899999999999999</c:v>
                </c:pt>
                <c:pt idx="8201">
                  <c:v>-0.14899999999999999</c:v>
                </c:pt>
                <c:pt idx="8202">
                  <c:v>-0.14899999999999999</c:v>
                </c:pt>
                <c:pt idx="8203">
                  <c:v>-0.14899999999999999</c:v>
                </c:pt>
                <c:pt idx="8204">
                  <c:v>-0.14899999999999999</c:v>
                </c:pt>
                <c:pt idx="8205">
                  <c:v>-0.14899999999999999</c:v>
                </c:pt>
                <c:pt idx="8206">
                  <c:v>-0.14899999999999999</c:v>
                </c:pt>
                <c:pt idx="8207">
                  <c:v>-0.14899999999999999</c:v>
                </c:pt>
                <c:pt idx="8208">
                  <c:v>-0.14899999999999999</c:v>
                </c:pt>
                <c:pt idx="8209">
                  <c:v>-0.14899999999999999</c:v>
                </c:pt>
                <c:pt idx="8210">
                  <c:v>-0.14899999999999999</c:v>
                </c:pt>
                <c:pt idx="8211">
                  <c:v>-0.14899999999999999</c:v>
                </c:pt>
                <c:pt idx="8212">
                  <c:v>-0.14899999999999999</c:v>
                </c:pt>
                <c:pt idx="8213">
                  <c:v>-0.14899999999999999</c:v>
                </c:pt>
                <c:pt idx="8214">
                  <c:v>-0.14899999999999999</c:v>
                </c:pt>
                <c:pt idx="8215">
                  <c:v>-0.14899999999999999</c:v>
                </c:pt>
                <c:pt idx="8216">
                  <c:v>-0.14899999999999999</c:v>
                </c:pt>
                <c:pt idx="8217">
                  <c:v>-0.14899999999999999</c:v>
                </c:pt>
                <c:pt idx="8218">
                  <c:v>-0.14899999999999999</c:v>
                </c:pt>
                <c:pt idx="8219">
                  <c:v>-0.14899999999999999</c:v>
                </c:pt>
                <c:pt idx="8220">
                  <c:v>-0.14899999999999999</c:v>
                </c:pt>
                <c:pt idx="8221">
                  <c:v>-0.14899999999999999</c:v>
                </c:pt>
                <c:pt idx="8222">
                  <c:v>-0.14899999999999999</c:v>
                </c:pt>
                <c:pt idx="8223">
                  <c:v>-0.14899999999999999</c:v>
                </c:pt>
                <c:pt idx="8224">
                  <c:v>-0.14899999999999999</c:v>
                </c:pt>
                <c:pt idx="8225">
                  <c:v>-0.14899999999999999</c:v>
                </c:pt>
                <c:pt idx="8226">
                  <c:v>-0.14899999999999999</c:v>
                </c:pt>
                <c:pt idx="8227">
                  <c:v>-0.14899999999999999</c:v>
                </c:pt>
                <c:pt idx="8228">
                  <c:v>-0.14899999999999999</c:v>
                </c:pt>
                <c:pt idx="8229">
                  <c:v>-0.14899999999999999</c:v>
                </c:pt>
                <c:pt idx="8230">
                  <c:v>-0.14899999999999999</c:v>
                </c:pt>
                <c:pt idx="8231">
                  <c:v>-0.14899999999999999</c:v>
                </c:pt>
                <c:pt idx="8232">
                  <c:v>-0.14899999999999999</c:v>
                </c:pt>
                <c:pt idx="8233">
                  <c:v>-0.14899999999999999</c:v>
                </c:pt>
                <c:pt idx="8234">
                  <c:v>-0.14899999999999999</c:v>
                </c:pt>
                <c:pt idx="8235">
                  <c:v>-0.14899999999999999</c:v>
                </c:pt>
                <c:pt idx="8236">
                  <c:v>-0.14899999999999999</c:v>
                </c:pt>
                <c:pt idx="8237">
                  <c:v>-0.14899999999999999</c:v>
                </c:pt>
                <c:pt idx="8238">
                  <c:v>-0.14899999999999999</c:v>
                </c:pt>
                <c:pt idx="8239">
                  <c:v>-0.14899999999999999</c:v>
                </c:pt>
                <c:pt idx="8240">
                  <c:v>-0.14899999999999999</c:v>
                </c:pt>
                <c:pt idx="8241">
                  <c:v>-0.14899999999999999</c:v>
                </c:pt>
                <c:pt idx="8242">
                  <c:v>-0.14899999999999999</c:v>
                </c:pt>
                <c:pt idx="8243">
                  <c:v>-0.14899999999999999</c:v>
                </c:pt>
                <c:pt idx="8244">
                  <c:v>-0.14899999999999999</c:v>
                </c:pt>
                <c:pt idx="8245">
                  <c:v>-0.14899999999999999</c:v>
                </c:pt>
                <c:pt idx="8246">
                  <c:v>-0.14899999999999999</c:v>
                </c:pt>
                <c:pt idx="8247">
                  <c:v>-0.14899999999999999</c:v>
                </c:pt>
                <c:pt idx="8248">
                  <c:v>-0.14899999999999999</c:v>
                </c:pt>
                <c:pt idx="8249">
                  <c:v>-0.14899999999999999</c:v>
                </c:pt>
                <c:pt idx="8250">
                  <c:v>-0.14899999999999999</c:v>
                </c:pt>
                <c:pt idx="8251">
                  <c:v>-0.14899999999999999</c:v>
                </c:pt>
                <c:pt idx="8252">
                  <c:v>-0.14899999999999999</c:v>
                </c:pt>
                <c:pt idx="8253">
                  <c:v>-0.14899999999999999</c:v>
                </c:pt>
                <c:pt idx="8254">
                  <c:v>-0.14899999999999999</c:v>
                </c:pt>
                <c:pt idx="8255">
                  <c:v>-0.14899999999999999</c:v>
                </c:pt>
                <c:pt idx="8256">
                  <c:v>-0.14899999999999999</c:v>
                </c:pt>
                <c:pt idx="8257">
                  <c:v>-0.14899999999999999</c:v>
                </c:pt>
                <c:pt idx="8258">
                  <c:v>-0.14899999999999999</c:v>
                </c:pt>
                <c:pt idx="8259">
                  <c:v>-0.14899999999999999</c:v>
                </c:pt>
                <c:pt idx="8260">
                  <c:v>-0.14899999999999999</c:v>
                </c:pt>
                <c:pt idx="8261">
                  <c:v>-0.14899999999999999</c:v>
                </c:pt>
                <c:pt idx="8262">
                  <c:v>-0.14799999999999999</c:v>
                </c:pt>
                <c:pt idx="8263">
                  <c:v>-0.14799999999999999</c:v>
                </c:pt>
                <c:pt idx="8264">
                  <c:v>-0.14799999999999999</c:v>
                </c:pt>
                <c:pt idx="8265">
                  <c:v>-0.14799999999999999</c:v>
                </c:pt>
                <c:pt idx="8266">
                  <c:v>-0.14799999999999999</c:v>
                </c:pt>
                <c:pt idx="8267">
                  <c:v>-0.14799999999999999</c:v>
                </c:pt>
                <c:pt idx="8268">
                  <c:v>-0.14799999999999999</c:v>
                </c:pt>
                <c:pt idx="8269">
                  <c:v>-0.14799999999999999</c:v>
                </c:pt>
                <c:pt idx="8270">
                  <c:v>-0.14799999999999999</c:v>
                </c:pt>
                <c:pt idx="8271">
                  <c:v>-0.14799999999999999</c:v>
                </c:pt>
                <c:pt idx="8272">
                  <c:v>-0.14799999999999999</c:v>
                </c:pt>
                <c:pt idx="8273">
                  <c:v>-0.14799999999999999</c:v>
                </c:pt>
                <c:pt idx="8274">
                  <c:v>-0.14799999999999999</c:v>
                </c:pt>
                <c:pt idx="8275">
                  <c:v>-0.14799999999999999</c:v>
                </c:pt>
                <c:pt idx="8276">
                  <c:v>-0.14799999999999999</c:v>
                </c:pt>
                <c:pt idx="8277">
                  <c:v>-0.14799999999999999</c:v>
                </c:pt>
                <c:pt idx="8278">
                  <c:v>-0.14799999999999999</c:v>
                </c:pt>
                <c:pt idx="8279">
                  <c:v>-0.14799999999999999</c:v>
                </c:pt>
                <c:pt idx="8280">
                  <c:v>-0.14799999999999999</c:v>
                </c:pt>
                <c:pt idx="8281">
                  <c:v>-0.14799999999999999</c:v>
                </c:pt>
                <c:pt idx="8282">
                  <c:v>-0.14799999999999999</c:v>
                </c:pt>
                <c:pt idx="8283">
                  <c:v>-0.14799999999999999</c:v>
                </c:pt>
                <c:pt idx="8284">
                  <c:v>-0.14799999999999999</c:v>
                </c:pt>
                <c:pt idx="8285">
                  <c:v>-0.14799999999999999</c:v>
                </c:pt>
                <c:pt idx="8286">
                  <c:v>-0.14799999999999999</c:v>
                </c:pt>
                <c:pt idx="8287">
                  <c:v>-0.14799999999999999</c:v>
                </c:pt>
                <c:pt idx="8288">
                  <c:v>-0.14799999999999999</c:v>
                </c:pt>
                <c:pt idx="8289">
                  <c:v>-0.14799999999999999</c:v>
                </c:pt>
                <c:pt idx="8290">
                  <c:v>-0.14799999999999999</c:v>
                </c:pt>
                <c:pt idx="8291">
                  <c:v>-0.14799999999999999</c:v>
                </c:pt>
                <c:pt idx="8292">
                  <c:v>-0.14799999999999999</c:v>
                </c:pt>
                <c:pt idx="8293">
                  <c:v>-0.14799999999999999</c:v>
                </c:pt>
                <c:pt idx="8294">
                  <c:v>-0.14799999999999999</c:v>
                </c:pt>
                <c:pt idx="8295">
                  <c:v>-0.14799999999999999</c:v>
                </c:pt>
                <c:pt idx="8296">
                  <c:v>-0.14799999999999999</c:v>
                </c:pt>
                <c:pt idx="8297">
                  <c:v>-0.14799999999999999</c:v>
                </c:pt>
                <c:pt idx="8298">
                  <c:v>-0.14799999999999999</c:v>
                </c:pt>
                <c:pt idx="8299">
                  <c:v>-0.14799999999999999</c:v>
                </c:pt>
                <c:pt idx="8300">
                  <c:v>-0.14799999999999999</c:v>
                </c:pt>
                <c:pt idx="8301">
                  <c:v>-0.14799999999999999</c:v>
                </c:pt>
                <c:pt idx="8302">
                  <c:v>-0.14799999999999999</c:v>
                </c:pt>
                <c:pt idx="8303">
                  <c:v>-0.14799999999999999</c:v>
                </c:pt>
                <c:pt idx="8304">
                  <c:v>-0.14799999999999999</c:v>
                </c:pt>
                <c:pt idx="8305">
                  <c:v>-0.14799999999999999</c:v>
                </c:pt>
                <c:pt idx="8306">
                  <c:v>-0.14799999999999999</c:v>
                </c:pt>
                <c:pt idx="8307">
                  <c:v>-0.14799999999999999</c:v>
                </c:pt>
                <c:pt idx="8308">
                  <c:v>-0.14799999999999999</c:v>
                </c:pt>
                <c:pt idx="8309">
                  <c:v>-0.14799999999999999</c:v>
                </c:pt>
                <c:pt idx="8310">
                  <c:v>-0.14799999999999999</c:v>
                </c:pt>
                <c:pt idx="8311">
                  <c:v>-0.14799999999999999</c:v>
                </c:pt>
                <c:pt idx="8312">
                  <c:v>-0.14799999999999999</c:v>
                </c:pt>
                <c:pt idx="8313">
                  <c:v>-0.14799999999999999</c:v>
                </c:pt>
                <c:pt idx="8314">
                  <c:v>-0.14799999999999999</c:v>
                </c:pt>
                <c:pt idx="8315">
                  <c:v>-0.14799999999999999</c:v>
                </c:pt>
                <c:pt idx="8316">
                  <c:v>-0.14799999999999999</c:v>
                </c:pt>
                <c:pt idx="8317">
                  <c:v>-0.14799999999999999</c:v>
                </c:pt>
                <c:pt idx="8318">
                  <c:v>-0.14799999999999999</c:v>
                </c:pt>
                <c:pt idx="8319">
                  <c:v>-0.14799999999999999</c:v>
                </c:pt>
                <c:pt idx="8320">
                  <c:v>-0.14799999999999999</c:v>
                </c:pt>
                <c:pt idx="8321">
                  <c:v>-0.14799999999999999</c:v>
                </c:pt>
                <c:pt idx="8322">
                  <c:v>-0.14799999999999999</c:v>
                </c:pt>
                <c:pt idx="8323">
                  <c:v>-0.14799999999999999</c:v>
                </c:pt>
                <c:pt idx="8324">
                  <c:v>-0.14799999999999999</c:v>
                </c:pt>
                <c:pt idx="8325">
                  <c:v>-0.14799999999999999</c:v>
                </c:pt>
                <c:pt idx="8326">
                  <c:v>-0.14799999999999999</c:v>
                </c:pt>
                <c:pt idx="8327">
                  <c:v>-0.14799999999999999</c:v>
                </c:pt>
                <c:pt idx="8328">
                  <c:v>-0.14799999999999999</c:v>
                </c:pt>
                <c:pt idx="8329">
                  <c:v>-0.14799999999999999</c:v>
                </c:pt>
                <c:pt idx="8330">
                  <c:v>-0.14799999999999999</c:v>
                </c:pt>
                <c:pt idx="8331">
                  <c:v>-0.14799999999999999</c:v>
                </c:pt>
                <c:pt idx="8332">
                  <c:v>-0.14799999999999999</c:v>
                </c:pt>
                <c:pt idx="8333">
                  <c:v>-0.14799999999999999</c:v>
                </c:pt>
                <c:pt idx="8334">
                  <c:v>-0.14799999999999999</c:v>
                </c:pt>
                <c:pt idx="8335">
                  <c:v>-0.14799999999999999</c:v>
                </c:pt>
                <c:pt idx="8336">
                  <c:v>-0.14799999999999999</c:v>
                </c:pt>
                <c:pt idx="8337">
                  <c:v>-0.14799999999999999</c:v>
                </c:pt>
                <c:pt idx="8338">
                  <c:v>-0.14799999999999999</c:v>
                </c:pt>
                <c:pt idx="8339">
                  <c:v>-0.14799999999999999</c:v>
                </c:pt>
                <c:pt idx="8340">
                  <c:v>-0.14799999999999999</c:v>
                </c:pt>
                <c:pt idx="8341">
                  <c:v>-0.14799999999999999</c:v>
                </c:pt>
                <c:pt idx="8342">
                  <c:v>-0.14799999999999999</c:v>
                </c:pt>
                <c:pt idx="8343">
                  <c:v>-0.14699999999999999</c:v>
                </c:pt>
                <c:pt idx="8344">
                  <c:v>-0.14699999999999999</c:v>
                </c:pt>
                <c:pt idx="8345">
                  <c:v>-0.14699999999999999</c:v>
                </c:pt>
                <c:pt idx="8346">
                  <c:v>-0.14699999999999999</c:v>
                </c:pt>
                <c:pt idx="8347">
                  <c:v>-0.14699999999999999</c:v>
                </c:pt>
                <c:pt idx="8348">
                  <c:v>-0.14699999999999999</c:v>
                </c:pt>
                <c:pt idx="8349">
                  <c:v>-0.14699999999999999</c:v>
                </c:pt>
                <c:pt idx="8350">
                  <c:v>-0.14699999999999999</c:v>
                </c:pt>
                <c:pt idx="8351">
                  <c:v>-0.14699999999999999</c:v>
                </c:pt>
                <c:pt idx="8352">
                  <c:v>-0.14699999999999999</c:v>
                </c:pt>
                <c:pt idx="8353">
                  <c:v>-0.14699999999999999</c:v>
                </c:pt>
                <c:pt idx="8354">
                  <c:v>-0.14699999999999999</c:v>
                </c:pt>
                <c:pt idx="8355">
                  <c:v>-0.14699999999999999</c:v>
                </c:pt>
                <c:pt idx="8356">
                  <c:v>-0.14699999999999999</c:v>
                </c:pt>
                <c:pt idx="8357">
                  <c:v>-0.14699999999999999</c:v>
                </c:pt>
                <c:pt idx="8358">
                  <c:v>-0.14699999999999999</c:v>
                </c:pt>
                <c:pt idx="8359">
                  <c:v>-0.14699999999999999</c:v>
                </c:pt>
                <c:pt idx="8360">
                  <c:v>-0.14699999999999999</c:v>
                </c:pt>
                <c:pt idx="8361">
                  <c:v>-0.14699999999999999</c:v>
                </c:pt>
                <c:pt idx="8362">
                  <c:v>-0.14699999999999999</c:v>
                </c:pt>
                <c:pt idx="8363">
                  <c:v>-0.14699999999999999</c:v>
                </c:pt>
                <c:pt idx="8364">
                  <c:v>-0.14699999999999999</c:v>
                </c:pt>
                <c:pt idx="8365">
                  <c:v>-0.14699999999999999</c:v>
                </c:pt>
                <c:pt idx="8366">
                  <c:v>-0.14699999999999999</c:v>
                </c:pt>
                <c:pt idx="8367">
                  <c:v>-0.14699999999999999</c:v>
                </c:pt>
                <c:pt idx="8368">
                  <c:v>-0.14699999999999999</c:v>
                </c:pt>
                <c:pt idx="8369">
                  <c:v>-0.14699999999999999</c:v>
                </c:pt>
                <c:pt idx="8370">
                  <c:v>-0.14699999999999999</c:v>
                </c:pt>
                <c:pt idx="8371">
                  <c:v>-0.14699999999999999</c:v>
                </c:pt>
                <c:pt idx="8372">
                  <c:v>-0.14699999999999999</c:v>
                </c:pt>
                <c:pt idx="8373">
                  <c:v>-0.14699999999999999</c:v>
                </c:pt>
                <c:pt idx="8374">
                  <c:v>-0.14699999999999999</c:v>
                </c:pt>
                <c:pt idx="8375">
                  <c:v>-0.14699999999999999</c:v>
                </c:pt>
                <c:pt idx="8376">
                  <c:v>-0.14699999999999999</c:v>
                </c:pt>
                <c:pt idx="8377">
                  <c:v>-0.14699999999999999</c:v>
                </c:pt>
                <c:pt idx="8378">
                  <c:v>-0.14699999999999999</c:v>
                </c:pt>
                <c:pt idx="8379">
                  <c:v>-0.14699999999999999</c:v>
                </c:pt>
                <c:pt idx="8380">
                  <c:v>-0.14699999999999999</c:v>
                </c:pt>
                <c:pt idx="8381">
                  <c:v>-0.14699999999999999</c:v>
                </c:pt>
                <c:pt idx="8382">
                  <c:v>-0.14699999999999999</c:v>
                </c:pt>
                <c:pt idx="8383">
                  <c:v>-0.14699999999999999</c:v>
                </c:pt>
                <c:pt idx="8384">
                  <c:v>-0.14699999999999999</c:v>
                </c:pt>
                <c:pt idx="8385">
                  <c:v>-0.14699999999999999</c:v>
                </c:pt>
                <c:pt idx="8386">
                  <c:v>-0.14699999999999999</c:v>
                </c:pt>
                <c:pt idx="8387">
                  <c:v>-0.14699999999999999</c:v>
                </c:pt>
                <c:pt idx="8388">
                  <c:v>-0.14699999999999999</c:v>
                </c:pt>
                <c:pt idx="8389">
                  <c:v>-0.14699999999999999</c:v>
                </c:pt>
                <c:pt idx="8390">
                  <c:v>-0.14699999999999999</c:v>
                </c:pt>
                <c:pt idx="8391">
                  <c:v>-0.14699999999999999</c:v>
                </c:pt>
                <c:pt idx="8392">
                  <c:v>-0.14699999999999999</c:v>
                </c:pt>
                <c:pt idx="8393">
                  <c:v>-0.14699999999999999</c:v>
                </c:pt>
                <c:pt idx="8394">
                  <c:v>-0.14699999999999999</c:v>
                </c:pt>
                <c:pt idx="8395">
                  <c:v>-0.14699999999999999</c:v>
                </c:pt>
                <c:pt idx="8396">
                  <c:v>-0.14699999999999999</c:v>
                </c:pt>
                <c:pt idx="8397">
                  <c:v>-0.14699999999999999</c:v>
                </c:pt>
                <c:pt idx="8398">
                  <c:v>-0.14699999999999999</c:v>
                </c:pt>
                <c:pt idx="8399">
                  <c:v>-0.14699999999999999</c:v>
                </c:pt>
                <c:pt idx="8400">
                  <c:v>-0.14699999999999999</c:v>
                </c:pt>
                <c:pt idx="8401">
                  <c:v>-0.14699999999999999</c:v>
                </c:pt>
                <c:pt idx="8402">
                  <c:v>-0.14699999999999999</c:v>
                </c:pt>
                <c:pt idx="8403">
                  <c:v>-0.14699999999999999</c:v>
                </c:pt>
                <c:pt idx="8404">
                  <c:v>-0.14699999999999999</c:v>
                </c:pt>
                <c:pt idx="8405">
                  <c:v>-0.14699999999999999</c:v>
                </c:pt>
                <c:pt idx="8406">
                  <c:v>-0.14699999999999999</c:v>
                </c:pt>
                <c:pt idx="8407">
                  <c:v>-0.14699999999999999</c:v>
                </c:pt>
                <c:pt idx="8408">
                  <c:v>-0.14699999999999999</c:v>
                </c:pt>
                <c:pt idx="8409">
                  <c:v>-0.14699999999999999</c:v>
                </c:pt>
                <c:pt idx="8410">
                  <c:v>-0.14699999999999999</c:v>
                </c:pt>
                <c:pt idx="8411">
                  <c:v>-0.14699999999999999</c:v>
                </c:pt>
                <c:pt idx="8412">
                  <c:v>-0.14699999999999999</c:v>
                </c:pt>
                <c:pt idx="8413">
                  <c:v>-0.14699999999999999</c:v>
                </c:pt>
                <c:pt idx="8414">
                  <c:v>-0.14699999999999999</c:v>
                </c:pt>
                <c:pt idx="8415">
                  <c:v>-0.14699999999999999</c:v>
                </c:pt>
                <c:pt idx="8416">
                  <c:v>-0.14699999999999999</c:v>
                </c:pt>
                <c:pt idx="8417">
                  <c:v>-0.14699999999999999</c:v>
                </c:pt>
                <c:pt idx="8418">
                  <c:v>-0.14699999999999999</c:v>
                </c:pt>
                <c:pt idx="8419">
                  <c:v>-0.14699999999999999</c:v>
                </c:pt>
                <c:pt idx="8420">
                  <c:v>-0.14699999999999999</c:v>
                </c:pt>
                <c:pt idx="8421">
                  <c:v>-0.14699999999999999</c:v>
                </c:pt>
                <c:pt idx="8422">
                  <c:v>-0.14699999999999999</c:v>
                </c:pt>
                <c:pt idx="8423">
                  <c:v>-0.14699999999999999</c:v>
                </c:pt>
                <c:pt idx="8424">
                  <c:v>-0.14599999999999999</c:v>
                </c:pt>
                <c:pt idx="8425">
                  <c:v>-0.14599999999999999</c:v>
                </c:pt>
                <c:pt idx="8426">
                  <c:v>-0.14599999999999999</c:v>
                </c:pt>
                <c:pt idx="8427">
                  <c:v>-0.14599999999999999</c:v>
                </c:pt>
                <c:pt idx="8428">
                  <c:v>-0.14599999999999999</c:v>
                </c:pt>
                <c:pt idx="8429">
                  <c:v>-0.14599999999999999</c:v>
                </c:pt>
                <c:pt idx="8430">
                  <c:v>-0.14599999999999999</c:v>
                </c:pt>
                <c:pt idx="8431">
                  <c:v>-0.14599999999999999</c:v>
                </c:pt>
                <c:pt idx="8432">
                  <c:v>-0.14599999999999999</c:v>
                </c:pt>
                <c:pt idx="8433">
                  <c:v>-0.14599999999999999</c:v>
                </c:pt>
                <c:pt idx="8434">
                  <c:v>-0.14599999999999999</c:v>
                </c:pt>
                <c:pt idx="8435">
                  <c:v>-0.14599999999999999</c:v>
                </c:pt>
                <c:pt idx="8436">
                  <c:v>-0.14599999999999999</c:v>
                </c:pt>
                <c:pt idx="8437">
                  <c:v>-0.14599999999999999</c:v>
                </c:pt>
                <c:pt idx="8438">
                  <c:v>-0.14599999999999999</c:v>
                </c:pt>
                <c:pt idx="8439">
                  <c:v>-0.14599999999999999</c:v>
                </c:pt>
                <c:pt idx="8440">
                  <c:v>-0.14599999999999999</c:v>
                </c:pt>
                <c:pt idx="8441">
                  <c:v>-0.14599999999999999</c:v>
                </c:pt>
                <c:pt idx="8442">
                  <c:v>-0.14599999999999999</c:v>
                </c:pt>
                <c:pt idx="8443">
                  <c:v>-0.14599999999999999</c:v>
                </c:pt>
                <c:pt idx="8444">
                  <c:v>-0.14599999999999999</c:v>
                </c:pt>
                <c:pt idx="8445">
                  <c:v>-0.14599999999999999</c:v>
                </c:pt>
                <c:pt idx="8446">
                  <c:v>-0.14599999999999999</c:v>
                </c:pt>
                <c:pt idx="8447">
                  <c:v>-0.14599999999999999</c:v>
                </c:pt>
                <c:pt idx="8448">
                  <c:v>-0.14599999999999999</c:v>
                </c:pt>
                <c:pt idx="8449">
                  <c:v>-0.14599999999999999</c:v>
                </c:pt>
                <c:pt idx="8450">
                  <c:v>-0.14599999999999999</c:v>
                </c:pt>
                <c:pt idx="8451">
                  <c:v>-0.14599999999999999</c:v>
                </c:pt>
                <c:pt idx="8452">
                  <c:v>-0.14599999999999999</c:v>
                </c:pt>
                <c:pt idx="8453">
                  <c:v>-0.14599999999999999</c:v>
                </c:pt>
                <c:pt idx="8454">
                  <c:v>-0.14599999999999999</c:v>
                </c:pt>
                <c:pt idx="8455">
                  <c:v>-0.14599999999999999</c:v>
                </c:pt>
                <c:pt idx="8456">
                  <c:v>-0.14599999999999999</c:v>
                </c:pt>
                <c:pt idx="8457">
                  <c:v>-0.14599999999999999</c:v>
                </c:pt>
                <c:pt idx="8458">
                  <c:v>-0.14599999999999999</c:v>
                </c:pt>
                <c:pt idx="8459">
                  <c:v>-0.14599999999999999</c:v>
                </c:pt>
                <c:pt idx="8460">
                  <c:v>-0.14599999999999999</c:v>
                </c:pt>
                <c:pt idx="8461">
                  <c:v>-0.14599999999999999</c:v>
                </c:pt>
                <c:pt idx="8462">
                  <c:v>-0.14599999999999999</c:v>
                </c:pt>
                <c:pt idx="8463">
                  <c:v>-0.14599999999999999</c:v>
                </c:pt>
                <c:pt idx="8464">
                  <c:v>-0.14599999999999999</c:v>
                </c:pt>
                <c:pt idx="8465">
                  <c:v>-0.14599999999999999</c:v>
                </c:pt>
                <c:pt idx="8466">
                  <c:v>-0.14599999999999999</c:v>
                </c:pt>
                <c:pt idx="8467">
                  <c:v>-0.14599999999999999</c:v>
                </c:pt>
                <c:pt idx="8468">
                  <c:v>-0.14599999999999999</c:v>
                </c:pt>
                <c:pt idx="8469">
                  <c:v>-0.14599999999999999</c:v>
                </c:pt>
                <c:pt idx="8470">
                  <c:v>-0.14599999999999999</c:v>
                </c:pt>
                <c:pt idx="8471">
                  <c:v>-0.14599999999999999</c:v>
                </c:pt>
                <c:pt idx="8472">
                  <c:v>-0.14599999999999999</c:v>
                </c:pt>
                <c:pt idx="8473">
                  <c:v>-0.14599999999999999</c:v>
                </c:pt>
                <c:pt idx="8474">
                  <c:v>-0.14599999999999999</c:v>
                </c:pt>
                <c:pt idx="8475">
                  <c:v>-0.14599999999999999</c:v>
                </c:pt>
                <c:pt idx="8476">
                  <c:v>-0.14599999999999999</c:v>
                </c:pt>
                <c:pt idx="8477">
                  <c:v>-0.14599999999999999</c:v>
                </c:pt>
                <c:pt idx="8478">
                  <c:v>-0.14599999999999999</c:v>
                </c:pt>
                <c:pt idx="8479">
                  <c:v>-0.14599999999999999</c:v>
                </c:pt>
                <c:pt idx="8480">
                  <c:v>-0.14599999999999999</c:v>
                </c:pt>
                <c:pt idx="8481">
                  <c:v>-0.14599999999999999</c:v>
                </c:pt>
                <c:pt idx="8482">
                  <c:v>-0.14599999999999999</c:v>
                </c:pt>
                <c:pt idx="8483">
                  <c:v>-0.14599999999999999</c:v>
                </c:pt>
                <c:pt idx="8484">
                  <c:v>-0.14599999999999999</c:v>
                </c:pt>
                <c:pt idx="8485">
                  <c:v>-0.14599999999999999</c:v>
                </c:pt>
                <c:pt idx="8486">
                  <c:v>-0.14599999999999999</c:v>
                </c:pt>
                <c:pt idx="8487">
                  <c:v>-0.14599999999999999</c:v>
                </c:pt>
                <c:pt idx="8488">
                  <c:v>-0.14599999999999999</c:v>
                </c:pt>
                <c:pt idx="8489">
                  <c:v>-0.14599999999999999</c:v>
                </c:pt>
                <c:pt idx="8490">
                  <c:v>-0.14599999999999999</c:v>
                </c:pt>
                <c:pt idx="8491">
                  <c:v>-0.14599999999999999</c:v>
                </c:pt>
                <c:pt idx="8492">
                  <c:v>-0.14599999999999999</c:v>
                </c:pt>
                <c:pt idx="8493">
                  <c:v>-0.14599999999999999</c:v>
                </c:pt>
                <c:pt idx="8494">
                  <c:v>-0.14599999999999999</c:v>
                </c:pt>
                <c:pt idx="8495">
                  <c:v>-0.14599999999999999</c:v>
                </c:pt>
                <c:pt idx="8496">
                  <c:v>-0.14599999999999999</c:v>
                </c:pt>
                <c:pt idx="8497">
                  <c:v>-0.14599999999999999</c:v>
                </c:pt>
                <c:pt idx="8498">
                  <c:v>-0.14599999999999999</c:v>
                </c:pt>
                <c:pt idx="8499">
                  <c:v>-0.14599999999999999</c:v>
                </c:pt>
                <c:pt idx="8500">
                  <c:v>-0.14599999999999999</c:v>
                </c:pt>
                <c:pt idx="8501">
                  <c:v>-0.14599999999999999</c:v>
                </c:pt>
                <c:pt idx="8502">
                  <c:v>-0.14599999999999999</c:v>
                </c:pt>
                <c:pt idx="8503">
                  <c:v>-0.14599999999999999</c:v>
                </c:pt>
                <c:pt idx="8504">
                  <c:v>-0.14599999999999999</c:v>
                </c:pt>
                <c:pt idx="8505">
                  <c:v>-0.14499999999999999</c:v>
                </c:pt>
                <c:pt idx="8506">
                  <c:v>-0.14499999999999999</c:v>
                </c:pt>
                <c:pt idx="8507">
                  <c:v>-0.14499999999999999</c:v>
                </c:pt>
                <c:pt idx="8508">
                  <c:v>-0.14499999999999999</c:v>
                </c:pt>
                <c:pt idx="8509">
                  <c:v>-0.14499999999999999</c:v>
                </c:pt>
                <c:pt idx="8510">
                  <c:v>-0.14499999999999999</c:v>
                </c:pt>
                <c:pt idx="8511">
                  <c:v>-0.14499999999999999</c:v>
                </c:pt>
                <c:pt idx="8512">
                  <c:v>-0.14499999999999999</c:v>
                </c:pt>
                <c:pt idx="8513">
                  <c:v>-0.14499999999999999</c:v>
                </c:pt>
                <c:pt idx="8514">
                  <c:v>-0.14499999999999999</c:v>
                </c:pt>
                <c:pt idx="8515">
                  <c:v>-0.14499999999999999</c:v>
                </c:pt>
                <c:pt idx="8516">
                  <c:v>-0.14499999999999999</c:v>
                </c:pt>
                <c:pt idx="8517">
                  <c:v>-0.14499999999999999</c:v>
                </c:pt>
                <c:pt idx="8518">
                  <c:v>-0.14499999999999999</c:v>
                </c:pt>
                <c:pt idx="8519">
                  <c:v>-0.14499999999999999</c:v>
                </c:pt>
                <c:pt idx="8520">
                  <c:v>-0.14499999999999999</c:v>
                </c:pt>
                <c:pt idx="8521">
                  <c:v>-0.14499999999999999</c:v>
                </c:pt>
                <c:pt idx="8522">
                  <c:v>-0.14499999999999999</c:v>
                </c:pt>
                <c:pt idx="8523">
                  <c:v>-0.14499999999999999</c:v>
                </c:pt>
                <c:pt idx="8524">
                  <c:v>-0.14499999999999999</c:v>
                </c:pt>
                <c:pt idx="8525">
                  <c:v>-0.14499999999999999</c:v>
                </c:pt>
                <c:pt idx="8526">
                  <c:v>-0.14499999999999999</c:v>
                </c:pt>
                <c:pt idx="8527">
                  <c:v>-0.14499999999999999</c:v>
                </c:pt>
                <c:pt idx="8528">
                  <c:v>-0.14499999999999999</c:v>
                </c:pt>
                <c:pt idx="8529">
                  <c:v>-0.14499999999999999</c:v>
                </c:pt>
                <c:pt idx="8530">
                  <c:v>-0.14499999999999999</c:v>
                </c:pt>
                <c:pt idx="8531">
                  <c:v>-0.14499999999999999</c:v>
                </c:pt>
                <c:pt idx="8532">
                  <c:v>-0.14499999999999999</c:v>
                </c:pt>
                <c:pt idx="8533">
                  <c:v>-0.14499999999999999</c:v>
                </c:pt>
                <c:pt idx="8534">
                  <c:v>-0.14499999999999999</c:v>
                </c:pt>
                <c:pt idx="8535">
                  <c:v>-0.14499999999999999</c:v>
                </c:pt>
                <c:pt idx="8536">
                  <c:v>-0.14499999999999999</c:v>
                </c:pt>
                <c:pt idx="8537">
                  <c:v>-0.14499999999999999</c:v>
                </c:pt>
                <c:pt idx="8538">
                  <c:v>-0.14499999999999999</c:v>
                </c:pt>
                <c:pt idx="8539">
                  <c:v>-0.14499999999999999</c:v>
                </c:pt>
                <c:pt idx="8540">
                  <c:v>-0.14499999999999999</c:v>
                </c:pt>
                <c:pt idx="8541">
                  <c:v>-0.14499999999999999</c:v>
                </c:pt>
                <c:pt idx="8542">
                  <c:v>-0.14499999999999999</c:v>
                </c:pt>
                <c:pt idx="8543">
                  <c:v>-0.14499999999999999</c:v>
                </c:pt>
                <c:pt idx="8544">
                  <c:v>-0.14499999999999999</c:v>
                </c:pt>
                <c:pt idx="8545">
                  <c:v>-0.14499999999999999</c:v>
                </c:pt>
                <c:pt idx="8546">
                  <c:v>-0.14499999999999999</c:v>
                </c:pt>
                <c:pt idx="8547">
                  <c:v>-0.14499999999999999</c:v>
                </c:pt>
                <c:pt idx="8548">
                  <c:v>-0.14499999999999999</c:v>
                </c:pt>
                <c:pt idx="8549">
                  <c:v>-0.14499999999999999</c:v>
                </c:pt>
                <c:pt idx="8550">
                  <c:v>-0.14499999999999999</c:v>
                </c:pt>
                <c:pt idx="8551">
                  <c:v>-0.14499999999999999</c:v>
                </c:pt>
                <c:pt idx="8552">
                  <c:v>-0.14499999999999999</c:v>
                </c:pt>
                <c:pt idx="8553">
                  <c:v>-0.14499999999999999</c:v>
                </c:pt>
                <c:pt idx="8554">
                  <c:v>-0.14499999999999999</c:v>
                </c:pt>
                <c:pt idx="8555">
                  <c:v>-0.14499999999999999</c:v>
                </c:pt>
                <c:pt idx="8556">
                  <c:v>-0.14499999999999999</c:v>
                </c:pt>
                <c:pt idx="8557">
                  <c:v>-0.14499999999999999</c:v>
                </c:pt>
                <c:pt idx="8558">
                  <c:v>-0.14499999999999999</c:v>
                </c:pt>
                <c:pt idx="8559">
                  <c:v>-0.14499999999999999</c:v>
                </c:pt>
                <c:pt idx="8560">
                  <c:v>-0.14499999999999999</c:v>
                </c:pt>
                <c:pt idx="8561">
                  <c:v>-0.14499999999999999</c:v>
                </c:pt>
                <c:pt idx="8562">
                  <c:v>-0.14499999999999999</c:v>
                </c:pt>
                <c:pt idx="8563">
                  <c:v>-0.14499999999999999</c:v>
                </c:pt>
                <c:pt idx="8564">
                  <c:v>-0.14499999999999999</c:v>
                </c:pt>
                <c:pt idx="8565">
                  <c:v>-0.14499999999999999</c:v>
                </c:pt>
                <c:pt idx="8566">
                  <c:v>-0.14499999999999999</c:v>
                </c:pt>
                <c:pt idx="8567">
                  <c:v>-0.14499999999999999</c:v>
                </c:pt>
                <c:pt idx="8568">
                  <c:v>-0.14499999999999999</c:v>
                </c:pt>
                <c:pt idx="8569">
                  <c:v>-0.14499999999999999</c:v>
                </c:pt>
                <c:pt idx="8570">
                  <c:v>-0.14499999999999999</c:v>
                </c:pt>
                <c:pt idx="8571">
                  <c:v>-0.14499999999999999</c:v>
                </c:pt>
                <c:pt idx="8572">
                  <c:v>-0.14499999999999999</c:v>
                </c:pt>
                <c:pt idx="8573">
                  <c:v>-0.14499999999999999</c:v>
                </c:pt>
                <c:pt idx="8574">
                  <c:v>-0.14499999999999999</c:v>
                </c:pt>
                <c:pt idx="8575">
                  <c:v>-0.14499999999999999</c:v>
                </c:pt>
                <c:pt idx="8576">
                  <c:v>-0.14499999999999999</c:v>
                </c:pt>
                <c:pt idx="8577">
                  <c:v>-0.14499999999999999</c:v>
                </c:pt>
                <c:pt idx="8578">
                  <c:v>-0.14499999999999999</c:v>
                </c:pt>
                <c:pt idx="8579">
                  <c:v>-0.14499999999999999</c:v>
                </c:pt>
                <c:pt idx="8580">
                  <c:v>-0.14499999999999999</c:v>
                </c:pt>
                <c:pt idx="8581">
                  <c:v>-0.14499999999999999</c:v>
                </c:pt>
                <c:pt idx="8582">
                  <c:v>-0.14499999999999999</c:v>
                </c:pt>
                <c:pt idx="8583">
                  <c:v>-0.14499999999999999</c:v>
                </c:pt>
                <c:pt idx="8584">
                  <c:v>-0.14499999999999999</c:v>
                </c:pt>
                <c:pt idx="8585">
                  <c:v>-0.14499999999999999</c:v>
                </c:pt>
                <c:pt idx="8586">
                  <c:v>-0.14399999999999999</c:v>
                </c:pt>
                <c:pt idx="8587">
                  <c:v>-0.14399999999999999</c:v>
                </c:pt>
                <c:pt idx="8588">
                  <c:v>-0.14399999999999999</c:v>
                </c:pt>
                <c:pt idx="8589">
                  <c:v>-0.14399999999999999</c:v>
                </c:pt>
                <c:pt idx="8590">
                  <c:v>-0.14399999999999999</c:v>
                </c:pt>
                <c:pt idx="8591">
                  <c:v>-0.14399999999999999</c:v>
                </c:pt>
                <c:pt idx="8592">
                  <c:v>-0.14399999999999999</c:v>
                </c:pt>
                <c:pt idx="8593">
                  <c:v>-0.14399999999999999</c:v>
                </c:pt>
                <c:pt idx="8594">
                  <c:v>-0.14399999999999999</c:v>
                </c:pt>
                <c:pt idx="8595">
                  <c:v>-0.14399999999999999</c:v>
                </c:pt>
                <c:pt idx="8596">
                  <c:v>-0.14399999999999999</c:v>
                </c:pt>
                <c:pt idx="8597">
                  <c:v>-0.14399999999999999</c:v>
                </c:pt>
                <c:pt idx="8598">
                  <c:v>-0.14399999999999999</c:v>
                </c:pt>
                <c:pt idx="8599">
                  <c:v>-0.14399999999999999</c:v>
                </c:pt>
                <c:pt idx="8600">
                  <c:v>-0.14399999999999999</c:v>
                </c:pt>
                <c:pt idx="8601">
                  <c:v>-0.14399999999999999</c:v>
                </c:pt>
                <c:pt idx="8602">
                  <c:v>-0.14399999999999999</c:v>
                </c:pt>
                <c:pt idx="8603">
                  <c:v>-0.14399999999999999</c:v>
                </c:pt>
                <c:pt idx="8604">
                  <c:v>-0.14399999999999999</c:v>
                </c:pt>
                <c:pt idx="8605">
                  <c:v>-0.14399999999999999</c:v>
                </c:pt>
                <c:pt idx="8606">
                  <c:v>-0.14399999999999999</c:v>
                </c:pt>
                <c:pt idx="8607">
                  <c:v>-0.14399999999999999</c:v>
                </c:pt>
                <c:pt idx="8608">
                  <c:v>-0.14399999999999999</c:v>
                </c:pt>
                <c:pt idx="8609">
                  <c:v>-0.14399999999999999</c:v>
                </c:pt>
                <c:pt idx="8610">
                  <c:v>-0.14399999999999999</c:v>
                </c:pt>
                <c:pt idx="8611">
                  <c:v>-0.14399999999999999</c:v>
                </c:pt>
                <c:pt idx="8612">
                  <c:v>-0.14399999999999999</c:v>
                </c:pt>
                <c:pt idx="8613">
                  <c:v>-0.14399999999999999</c:v>
                </c:pt>
                <c:pt idx="8614">
                  <c:v>-0.14399999999999999</c:v>
                </c:pt>
                <c:pt idx="8615">
                  <c:v>-0.14399999999999999</c:v>
                </c:pt>
                <c:pt idx="8616">
                  <c:v>-0.14399999999999999</c:v>
                </c:pt>
                <c:pt idx="8617">
                  <c:v>-0.14399999999999999</c:v>
                </c:pt>
                <c:pt idx="8618">
                  <c:v>-0.14399999999999999</c:v>
                </c:pt>
                <c:pt idx="8619">
                  <c:v>-0.14399999999999999</c:v>
                </c:pt>
                <c:pt idx="8620">
                  <c:v>-0.14399999999999999</c:v>
                </c:pt>
                <c:pt idx="8621">
                  <c:v>-0.14399999999999999</c:v>
                </c:pt>
                <c:pt idx="8622">
                  <c:v>-0.14399999999999999</c:v>
                </c:pt>
                <c:pt idx="8623">
                  <c:v>-0.14399999999999999</c:v>
                </c:pt>
                <c:pt idx="8624">
                  <c:v>-0.14399999999999999</c:v>
                </c:pt>
                <c:pt idx="8625">
                  <c:v>-0.14399999999999999</c:v>
                </c:pt>
                <c:pt idx="8626">
                  <c:v>-0.14399999999999999</c:v>
                </c:pt>
                <c:pt idx="8627">
                  <c:v>-0.14399999999999999</c:v>
                </c:pt>
                <c:pt idx="8628">
                  <c:v>-0.14399999999999999</c:v>
                </c:pt>
                <c:pt idx="8629">
                  <c:v>-0.14399999999999999</c:v>
                </c:pt>
                <c:pt idx="8630">
                  <c:v>-0.14399999999999999</c:v>
                </c:pt>
                <c:pt idx="8631">
                  <c:v>-0.14399999999999999</c:v>
                </c:pt>
                <c:pt idx="8632">
                  <c:v>-0.14399999999999999</c:v>
                </c:pt>
                <c:pt idx="8633">
                  <c:v>-0.14399999999999999</c:v>
                </c:pt>
                <c:pt idx="8634">
                  <c:v>-0.14399999999999999</c:v>
                </c:pt>
                <c:pt idx="8635">
                  <c:v>-0.14399999999999999</c:v>
                </c:pt>
                <c:pt idx="8636">
                  <c:v>-0.14399999999999999</c:v>
                </c:pt>
                <c:pt idx="8637">
                  <c:v>-0.14399999999999999</c:v>
                </c:pt>
                <c:pt idx="8638">
                  <c:v>-0.14399999999999999</c:v>
                </c:pt>
                <c:pt idx="8639">
                  <c:v>-0.14399999999999999</c:v>
                </c:pt>
                <c:pt idx="8640">
                  <c:v>-0.14399999999999999</c:v>
                </c:pt>
                <c:pt idx="8641">
                  <c:v>-0.14399999999999999</c:v>
                </c:pt>
                <c:pt idx="8642">
                  <c:v>-0.14399999999999999</c:v>
                </c:pt>
                <c:pt idx="8643">
                  <c:v>-0.14399999999999999</c:v>
                </c:pt>
                <c:pt idx="8644">
                  <c:v>-0.14399999999999999</c:v>
                </c:pt>
                <c:pt idx="8645">
                  <c:v>-0.14399999999999999</c:v>
                </c:pt>
                <c:pt idx="8646">
                  <c:v>-0.14399999999999999</c:v>
                </c:pt>
                <c:pt idx="8647">
                  <c:v>-0.14399999999999999</c:v>
                </c:pt>
                <c:pt idx="8648">
                  <c:v>-0.14399999999999999</c:v>
                </c:pt>
                <c:pt idx="8649">
                  <c:v>-0.14399999999999999</c:v>
                </c:pt>
                <c:pt idx="8650">
                  <c:v>-0.14399999999999999</c:v>
                </c:pt>
                <c:pt idx="8651">
                  <c:v>-0.14399999999999999</c:v>
                </c:pt>
                <c:pt idx="8652">
                  <c:v>-0.14399999999999999</c:v>
                </c:pt>
                <c:pt idx="8653">
                  <c:v>-0.14399999999999999</c:v>
                </c:pt>
                <c:pt idx="8654">
                  <c:v>-0.14399999999999999</c:v>
                </c:pt>
                <c:pt idx="8655">
                  <c:v>-0.14399999999999999</c:v>
                </c:pt>
                <c:pt idx="8656">
                  <c:v>-0.14399999999999999</c:v>
                </c:pt>
                <c:pt idx="8657">
                  <c:v>-0.14399999999999999</c:v>
                </c:pt>
                <c:pt idx="8658">
                  <c:v>-0.14399999999999999</c:v>
                </c:pt>
                <c:pt idx="8659">
                  <c:v>-0.14399999999999999</c:v>
                </c:pt>
                <c:pt idx="8660">
                  <c:v>-0.14399999999999999</c:v>
                </c:pt>
                <c:pt idx="8661">
                  <c:v>-0.14399999999999999</c:v>
                </c:pt>
                <c:pt idx="8662">
                  <c:v>-0.14399999999999999</c:v>
                </c:pt>
                <c:pt idx="8663">
                  <c:v>-0.14399999999999999</c:v>
                </c:pt>
                <c:pt idx="8664">
                  <c:v>-0.14399999999999999</c:v>
                </c:pt>
                <c:pt idx="8665">
                  <c:v>-0.14399999999999999</c:v>
                </c:pt>
                <c:pt idx="8666">
                  <c:v>-0.14399999999999999</c:v>
                </c:pt>
                <c:pt idx="8667">
                  <c:v>-0.14299999999999999</c:v>
                </c:pt>
                <c:pt idx="8668">
                  <c:v>-0.14299999999999999</c:v>
                </c:pt>
                <c:pt idx="8669">
                  <c:v>-0.14299999999999999</c:v>
                </c:pt>
                <c:pt idx="8670">
                  <c:v>-0.14299999999999999</c:v>
                </c:pt>
                <c:pt idx="8671">
                  <c:v>-0.14299999999999999</c:v>
                </c:pt>
                <c:pt idx="8672">
                  <c:v>-0.14299999999999999</c:v>
                </c:pt>
                <c:pt idx="8673">
                  <c:v>-0.14299999999999999</c:v>
                </c:pt>
                <c:pt idx="8674">
                  <c:v>-0.14299999999999999</c:v>
                </c:pt>
                <c:pt idx="8675">
                  <c:v>-0.14299999999999999</c:v>
                </c:pt>
                <c:pt idx="8676">
                  <c:v>-0.14299999999999999</c:v>
                </c:pt>
                <c:pt idx="8677">
                  <c:v>-0.14299999999999999</c:v>
                </c:pt>
                <c:pt idx="8678">
                  <c:v>-0.14299999999999999</c:v>
                </c:pt>
                <c:pt idx="8679">
                  <c:v>-0.14299999999999999</c:v>
                </c:pt>
                <c:pt idx="8680">
                  <c:v>-0.14299999999999999</c:v>
                </c:pt>
                <c:pt idx="8681">
                  <c:v>-0.14299999999999999</c:v>
                </c:pt>
                <c:pt idx="8682">
                  <c:v>-0.14299999999999999</c:v>
                </c:pt>
                <c:pt idx="8683">
                  <c:v>-0.14299999999999999</c:v>
                </c:pt>
                <c:pt idx="8684">
                  <c:v>-0.14299999999999999</c:v>
                </c:pt>
                <c:pt idx="8685">
                  <c:v>-0.14299999999999999</c:v>
                </c:pt>
                <c:pt idx="8686">
                  <c:v>-0.14299999999999999</c:v>
                </c:pt>
                <c:pt idx="8687">
                  <c:v>-0.14299999999999999</c:v>
                </c:pt>
                <c:pt idx="8688">
                  <c:v>-0.14299999999999999</c:v>
                </c:pt>
                <c:pt idx="8689">
                  <c:v>-0.14299999999999999</c:v>
                </c:pt>
                <c:pt idx="8690">
                  <c:v>-0.14299999999999999</c:v>
                </c:pt>
                <c:pt idx="8691">
                  <c:v>-0.14299999999999999</c:v>
                </c:pt>
                <c:pt idx="8692">
                  <c:v>-0.14299999999999999</c:v>
                </c:pt>
                <c:pt idx="8693">
                  <c:v>-0.14299999999999999</c:v>
                </c:pt>
                <c:pt idx="8694">
                  <c:v>-0.14299999999999999</c:v>
                </c:pt>
                <c:pt idx="8695">
                  <c:v>-0.14299999999999999</c:v>
                </c:pt>
                <c:pt idx="8696">
                  <c:v>-0.14299999999999999</c:v>
                </c:pt>
                <c:pt idx="8697">
                  <c:v>-0.14299999999999999</c:v>
                </c:pt>
                <c:pt idx="8698">
                  <c:v>-0.14299999999999999</c:v>
                </c:pt>
                <c:pt idx="8699">
                  <c:v>-0.14299999999999999</c:v>
                </c:pt>
                <c:pt idx="8700">
                  <c:v>-0.14299999999999999</c:v>
                </c:pt>
                <c:pt idx="8701">
                  <c:v>-0.14299999999999999</c:v>
                </c:pt>
                <c:pt idx="8702">
                  <c:v>-0.14299999999999999</c:v>
                </c:pt>
                <c:pt idx="8703">
                  <c:v>-0.14299999999999999</c:v>
                </c:pt>
                <c:pt idx="8704">
                  <c:v>-0.14299999999999999</c:v>
                </c:pt>
                <c:pt idx="8705">
                  <c:v>-0.14299999999999999</c:v>
                </c:pt>
                <c:pt idx="8706">
                  <c:v>-0.14299999999999999</c:v>
                </c:pt>
                <c:pt idx="8707">
                  <c:v>-0.14299999999999999</c:v>
                </c:pt>
                <c:pt idx="8708">
                  <c:v>-0.14299999999999999</c:v>
                </c:pt>
                <c:pt idx="8709">
                  <c:v>-0.14299999999999999</c:v>
                </c:pt>
                <c:pt idx="8710">
                  <c:v>-0.14299999999999999</c:v>
                </c:pt>
                <c:pt idx="8711">
                  <c:v>-0.14299999999999999</c:v>
                </c:pt>
                <c:pt idx="8712">
                  <c:v>-0.14299999999999999</c:v>
                </c:pt>
                <c:pt idx="8713">
                  <c:v>-0.14299999999999999</c:v>
                </c:pt>
                <c:pt idx="8714">
                  <c:v>-0.14299999999999999</c:v>
                </c:pt>
                <c:pt idx="8715">
                  <c:v>-0.14299999999999999</c:v>
                </c:pt>
                <c:pt idx="8716">
                  <c:v>-0.14299999999999999</c:v>
                </c:pt>
                <c:pt idx="8717">
                  <c:v>-0.14299999999999999</c:v>
                </c:pt>
                <c:pt idx="8718">
                  <c:v>-0.14299999999999999</c:v>
                </c:pt>
                <c:pt idx="8719">
                  <c:v>-0.14299999999999999</c:v>
                </c:pt>
                <c:pt idx="8720">
                  <c:v>-0.14299999999999999</c:v>
                </c:pt>
                <c:pt idx="8721">
                  <c:v>-0.14299999999999999</c:v>
                </c:pt>
                <c:pt idx="8722">
                  <c:v>-0.14299999999999999</c:v>
                </c:pt>
                <c:pt idx="8723">
                  <c:v>-0.14299999999999999</c:v>
                </c:pt>
                <c:pt idx="8724">
                  <c:v>-0.14299999999999999</c:v>
                </c:pt>
                <c:pt idx="8725">
                  <c:v>-0.14299999999999999</c:v>
                </c:pt>
                <c:pt idx="8726">
                  <c:v>-0.14299999999999999</c:v>
                </c:pt>
                <c:pt idx="8727">
                  <c:v>-0.14299999999999999</c:v>
                </c:pt>
                <c:pt idx="8728">
                  <c:v>-0.14299999999999999</c:v>
                </c:pt>
                <c:pt idx="8729">
                  <c:v>-0.14299999999999999</c:v>
                </c:pt>
                <c:pt idx="8730">
                  <c:v>-0.14299999999999999</c:v>
                </c:pt>
                <c:pt idx="8731">
                  <c:v>-0.14299999999999999</c:v>
                </c:pt>
                <c:pt idx="8732">
                  <c:v>-0.14299999999999999</c:v>
                </c:pt>
                <c:pt idx="8733">
                  <c:v>-0.14299999999999999</c:v>
                </c:pt>
                <c:pt idx="8734">
                  <c:v>-0.14299999999999999</c:v>
                </c:pt>
                <c:pt idx="8735">
                  <c:v>-0.14299999999999999</c:v>
                </c:pt>
                <c:pt idx="8736">
                  <c:v>-0.14299999999999999</c:v>
                </c:pt>
                <c:pt idx="8737">
                  <c:v>-0.14299999999999999</c:v>
                </c:pt>
                <c:pt idx="8738">
                  <c:v>-0.14299999999999999</c:v>
                </c:pt>
                <c:pt idx="8739">
                  <c:v>-0.14299999999999999</c:v>
                </c:pt>
                <c:pt idx="8740">
                  <c:v>-0.14299999999999999</c:v>
                </c:pt>
                <c:pt idx="8741">
                  <c:v>-0.14299999999999999</c:v>
                </c:pt>
                <c:pt idx="8742">
                  <c:v>-0.14299999999999999</c:v>
                </c:pt>
                <c:pt idx="8743">
                  <c:v>-0.14299999999999999</c:v>
                </c:pt>
                <c:pt idx="8744">
                  <c:v>-0.14299999999999999</c:v>
                </c:pt>
                <c:pt idx="8745">
                  <c:v>-0.14299999999999999</c:v>
                </c:pt>
                <c:pt idx="8746">
                  <c:v>-0.14299999999999999</c:v>
                </c:pt>
                <c:pt idx="8747">
                  <c:v>-0.14299999999999999</c:v>
                </c:pt>
                <c:pt idx="8748">
                  <c:v>-0.14199999999999999</c:v>
                </c:pt>
                <c:pt idx="8749">
                  <c:v>-0.14199999999999999</c:v>
                </c:pt>
                <c:pt idx="8750">
                  <c:v>-0.14199999999999999</c:v>
                </c:pt>
                <c:pt idx="8751">
                  <c:v>-0.14199999999999999</c:v>
                </c:pt>
                <c:pt idx="8752">
                  <c:v>-0.14199999999999999</c:v>
                </c:pt>
                <c:pt idx="8753">
                  <c:v>-0.14199999999999999</c:v>
                </c:pt>
                <c:pt idx="8754">
                  <c:v>-0.14199999999999999</c:v>
                </c:pt>
                <c:pt idx="8755">
                  <c:v>-0.14199999999999999</c:v>
                </c:pt>
                <c:pt idx="8756">
                  <c:v>-0.14199999999999999</c:v>
                </c:pt>
                <c:pt idx="8757">
                  <c:v>-0.14199999999999999</c:v>
                </c:pt>
                <c:pt idx="8758">
                  <c:v>-0.14199999999999999</c:v>
                </c:pt>
                <c:pt idx="8759">
                  <c:v>-0.14199999999999999</c:v>
                </c:pt>
                <c:pt idx="8760">
                  <c:v>-0.14199999999999999</c:v>
                </c:pt>
                <c:pt idx="8761">
                  <c:v>-0.14199999999999999</c:v>
                </c:pt>
                <c:pt idx="8762">
                  <c:v>-0.14199999999999999</c:v>
                </c:pt>
                <c:pt idx="8763">
                  <c:v>-0.14199999999999999</c:v>
                </c:pt>
                <c:pt idx="8764">
                  <c:v>-0.14199999999999999</c:v>
                </c:pt>
                <c:pt idx="8765">
                  <c:v>-0.14199999999999999</c:v>
                </c:pt>
                <c:pt idx="8766">
                  <c:v>-0.14199999999999999</c:v>
                </c:pt>
                <c:pt idx="8767">
                  <c:v>-0.14199999999999999</c:v>
                </c:pt>
                <c:pt idx="8768">
                  <c:v>-0.14199999999999999</c:v>
                </c:pt>
                <c:pt idx="8769">
                  <c:v>-0.14199999999999999</c:v>
                </c:pt>
                <c:pt idx="8770">
                  <c:v>-0.14199999999999999</c:v>
                </c:pt>
                <c:pt idx="8771">
                  <c:v>-0.14199999999999999</c:v>
                </c:pt>
                <c:pt idx="8772">
                  <c:v>-0.14199999999999999</c:v>
                </c:pt>
                <c:pt idx="8773">
                  <c:v>-0.14199999999999999</c:v>
                </c:pt>
                <c:pt idx="8774">
                  <c:v>-0.14199999999999999</c:v>
                </c:pt>
                <c:pt idx="8775">
                  <c:v>-0.14199999999999999</c:v>
                </c:pt>
                <c:pt idx="8776">
                  <c:v>-0.14199999999999999</c:v>
                </c:pt>
                <c:pt idx="8777">
                  <c:v>-0.14199999999999999</c:v>
                </c:pt>
                <c:pt idx="8778">
                  <c:v>-0.14199999999999999</c:v>
                </c:pt>
                <c:pt idx="8779">
                  <c:v>-0.14199999999999999</c:v>
                </c:pt>
                <c:pt idx="8780">
                  <c:v>-0.14199999999999999</c:v>
                </c:pt>
                <c:pt idx="8781">
                  <c:v>-0.14199999999999999</c:v>
                </c:pt>
                <c:pt idx="8782">
                  <c:v>-0.14199999999999999</c:v>
                </c:pt>
                <c:pt idx="8783">
                  <c:v>-0.14199999999999999</c:v>
                </c:pt>
                <c:pt idx="8784">
                  <c:v>-0.14199999999999999</c:v>
                </c:pt>
                <c:pt idx="8785">
                  <c:v>-0.14199999999999999</c:v>
                </c:pt>
                <c:pt idx="8786">
                  <c:v>-0.14199999999999999</c:v>
                </c:pt>
                <c:pt idx="8787">
                  <c:v>-0.14199999999999999</c:v>
                </c:pt>
                <c:pt idx="8788">
                  <c:v>-0.14199999999999999</c:v>
                </c:pt>
                <c:pt idx="8789">
                  <c:v>-0.14199999999999999</c:v>
                </c:pt>
                <c:pt idx="8790">
                  <c:v>-0.14199999999999999</c:v>
                </c:pt>
                <c:pt idx="8791">
                  <c:v>-0.14199999999999999</c:v>
                </c:pt>
                <c:pt idx="8792">
                  <c:v>-0.14199999999999999</c:v>
                </c:pt>
                <c:pt idx="8793">
                  <c:v>-0.14199999999999999</c:v>
                </c:pt>
                <c:pt idx="8794">
                  <c:v>-0.14199999999999999</c:v>
                </c:pt>
                <c:pt idx="8795">
                  <c:v>-0.14199999999999999</c:v>
                </c:pt>
                <c:pt idx="8796">
                  <c:v>-0.14199999999999999</c:v>
                </c:pt>
                <c:pt idx="8797">
                  <c:v>-0.14199999999999999</c:v>
                </c:pt>
                <c:pt idx="8798">
                  <c:v>-0.14199999999999999</c:v>
                </c:pt>
                <c:pt idx="8799">
                  <c:v>-0.14199999999999999</c:v>
                </c:pt>
                <c:pt idx="8800">
                  <c:v>-0.14199999999999999</c:v>
                </c:pt>
                <c:pt idx="8801">
                  <c:v>-0.14199999999999999</c:v>
                </c:pt>
                <c:pt idx="8802">
                  <c:v>-0.14199999999999999</c:v>
                </c:pt>
                <c:pt idx="8803">
                  <c:v>-0.14199999999999999</c:v>
                </c:pt>
                <c:pt idx="8804">
                  <c:v>-0.14199999999999999</c:v>
                </c:pt>
                <c:pt idx="8805">
                  <c:v>-0.14199999999999999</c:v>
                </c:pt>
                <c:pt idx="8806">
                  <c:v>-0.14199999999999999</c:v>
                </c:pt>
                <c:pt idx="8807">
                  <c:v>-0.14199999999999999</c:v>
                </c:pt>
                <c:pt idx="8808">
                  <c:v>-0.14199999999999999</c:v>
                </c:pt>
                <c:pt idx="8809">
                  <c:v>-0.14199999999999999</c:v>
                </c:pt>
                <c:pt idx="8810">
                  <c:v>-0.14199999999999999</c:v>
                </c:pt>
                <c:pt idx="8811">
                  <c:v>-0.14199999999999999</c:v>
                </c:pt>
                <c:pt idx="8812">
                  <c:v>-0.14199999999999999</c:v>
                </c:pt>
                <c:pt idx="8813">
                  <c:v>-0.14199999999999999</c:v>
                </c:pt>
                <c:pt idx="8814">
                  <c:v>-0.14199999999999999</c:v>
                </c:pt>
                <c:pt idx="8815">
                  <c:v>-0.14199999999999999</c:v>
                </c:pt>
                <c:pt idx="8816">
                  <c:v>-0.14199999999999999</c:v>
                </c:pt>
                <c:pt idx="8817">
                  <c:v>-0.14199999999999999</c:v>
                </c:pt>
                <c:pt idx="8818">
                  <c:v>-0.14199999999999999</c:v>
                </c:pt>
                <c:pt idx="8819">
                  <c:v>-0.14199999999999999</c:v>
                </c:pt>
                <c:pt idx="8820">
                  <c:v>-0.14199999999999999</c:v>
                </c:pt>
                <c:pt idx="8821">
                  <c:v>-0.14199999999999999</c:v>
                </c:pt>
                <c:pt idx="8822">
                  <c:v>-0.14199999999999999</c:v>
                </c:pt>
                <c:pt idx="8823">
                  <c:v>-0.14199999999999999</c:v>
                </c:pt>
                <c:pt idx="8824">
                  <c:v>-0.14199999999999999</c:v>
                </c:pt>
                <c:pt idx="8825">
                  <c:v>-0.14199999999999999</c:v>
                </c:pt>
                <c:pt idx="8826">
                  <c:v>-0.14199999999999999</c:v>
                </c:pt>
                <c:pt idx="8827">
                  <c:v>-0.14199999999999999</c:v>
                </c:pt>
                <c:pt idx="8828">
                  <c:v>-0.14199999999999999</c:v>
                </c:pt>
                <c:pt idx="8829">
                  <c:v>-0.14099999999999999</c:v>
                </c:pt>
                <c:pt idx="8830">
                  <c:v>-0.14099999999999999</c:v>
                </c:pt>
                <c:pt idx="8831">
                  <c:v>-0.14099999999999999</c:v>
                </c:pt>
                <c:pt idx="8832">
                  <c:v>-0.14099999999999999</c:v>
                </c:pt>
                <c:pt idx="8833">
                  <c:v>-0.14099999999999999</c:v>
                </c:pt>
                <c:pt idx="8834">
                  <c:v>-0.14099999999999999</c:v>
                </c:pt>
                <c:pt idx="8835">
                  <c:v>-0.14099999999999999</c:v>
                </c:pt>
                <c:pt idx="8836">
                  <c:v>-0.14099999999999999</c:v>
                </c:pt>
                <c:pt idx="8837">
                  <c:v>-0.14099999999999999</c:v>
                </c:pt>
                <c:pt idx="8838">
                  <c:v>-0.14099999999999999</c:v>
                </c:pt>
                <c:pt idx="8839">
                  <c:v>-0.14099999999999999</c:v>
                </c:pt>
                <c:pt idx="8840">
                  <c:v>-0.14099999999999999</c:v>
                </c:pt>
                <c:pt idx="8841">
                  <c:v>-0.14099999999999999</c:v>
                </c:pt>
                <c:pt idx="8842">
                  <c:v>-0.14099999999999999</c:v>
                </c:pt>
                <c:pt idx="8843">
                  <c:v>-0.14099999999999999</c:v>
                </c:pt>
                <c:pt idx="8844">
                  <c:v>-0.14099999999999999</c:v>
                </c:pt>
                <c:pt idx="8845">
                  <c:v>-0.14099999999999999</c:v>
                </c:pt>
                <c:pt idx="8846">
                  <c:v>-0.14099999999999999</c:v>
                </c:pt>
                <c:pt idx="8847">
                  <c:v>-0.14099999999999999</c:v>
                </c:pt>
                <c:pt idx="8848">
                  <c:v>-0.14099999999999999</c:v>
                </c:pt>
                <c:pt idx="8849">
                  <c:v>-0.14099999999999999</c:v>
                </c:pt>
                <c:pt idx="8850">
                  <c:v>-0.14099999999999999</c:v>
                </c:pt>
                <c:pt idx="8851">
                  <c:v>-0.14099999999999999</c:v>
                </c:pt>
                <c:pt idx="8852">
                  <c:v>-0.14099999999999999</c:v>
                </c:pt>
                <c:pt idx="8853">
                  <c:v>-0.14099999999999999</c:v>
                </c:pt>
                <c:pt idx="8854">
                  <c:v>-0.14099999999999999</c:v>
                </c:pt>
                <c:pt idx="8855">
                  <c:v>-0.14099999999999999</c:v>
                </c:pt>
                <c:pt idx="8856">
                  <c:v>-0.14099999999999999</c:v>
                </c:pt>
                <c:pt idx="8857">
                  <c:v>-0.14099999999999999</c:v>
                </c:pt>
                <c:pt idx="8858">
                  <c:v>-0.14099999999999999</c:v>
                </c:pt>
                <c:pt idx="8859">
                  <c:v>-0.14099999999999999</c:v>
                </c:pt>
                <c:pt idx="8860">
                  <c:v>-0.14099999999999999</c:v>
                </c:pt>
                <c:pt idx="8861">
                  <c:v>-0.14099999999999999</c:v>
                </c:pt>
                <c:pt idx="8862">
                  <c:v>-0.14099999999999999</c:v>
                </c:pt>
                <c:pt idx="8863">
                  <c:v>-0.14099999999999999</c:v>
                </c:pt>
                <c:pt idx="8864">
                  <c:v>-0.14099999999999999</c:v>
                </c:pt>
                <c:pt idx="8865">
                  <c:v>-0.14099999999999999</c:v>
                </c:pt>
                <c:pt idx="8866">
                  <c:v>-0.14099999999999999</c:v>
                </c:pt>
                <c:pt idx="8867">
                  <c:v>-0.14099999999999999</c:v>
                </c:pt>
                <c:pt idx="8868">
                  <c:v>-0.14099999999999999</c:v>
                </c:pt>
                <c:pt idx="8869">
                  <c:v>-0.14099999999999999</c:v>
                </c:pt>
                <c:pt idx="8870">
                  <c:v>-0.14099999999999999</c:v>
                </c:pt>
                <c:pt idx="8871">
                  <c:v>-0.14099999999999999</c:v>
                </c:pt>
                <c:pt idx="8872">
                  <c:v>-0.14099999999999999</c:v>
                </c:pt>
                <c:pt idx="8873">
                  <c:v>-0.14099999999999999</c:v>
                </c:pt>
                <c:pt idx="8874">
                  <c:v>-0.14099999999999999</c:v>
                </c:pt>
                <c:pt idx="8875">
                  <c:v>-0.14099999999999999</c:v>
                </c:pt>
                <c:pt idx="8876">
                  <c:v>-0.14099999999999999</c:v>
                </c:pt>
                <c:pt idx="8877">
                  <c:v>-0.14099999999999999</c:v>
                </c:pt>
                <c:pt idx="8878">
                  <c:v>-0.14099999999999999</c:v>
                </c:pt>
                <c:pt idx="8879">
                  <c:v>-0.14099999999999999</c:v>
                </c:pt>
                <c:pt idx="8880">
                  <c:v>-0.14099999999999999</c:v>
                </c:pt>
                <c:pt idx="8881">
                  <c:v>-0.14099999999999999</c:v>
                </c:pt>
                <c:pt idx="8882">
                  <c:v>-0.14099999999999999</c:v>
                </c:pt>
                <c:pt idx="8883">
                  <c:v>-0.14099999999999999</c:v>
                </c:pt>
                <c:pt idx="8884">
                  <c:v>-0.14099999999999999</c:v>
                </c:pt>
                <c:pt idx="8885">
                  <c:v>-0.14099999999999999</c:v>
                </c:pt>
                <c:pt idx="8886">
                  <c:v>-0.14099999999999999</c:v>
                </c:pt>
                <c:pt idx="8887">
                  <c:v>-0.14099999999999999</c:v>
                </c:pt>
                <c:pt idx="8888">
                  <c:v>-0.14099999999999999</c:v>
                </c:pt>
                <c:pt idx="8889">
                  <c:v>-0.14099999999999999</c:v>
                </c:pt>
                <c:pt idx="8890">
                  <c:v>-0.14099999999999999</c:v>
                </c:pt>
                <c:pt idx="8891">
                  <c:v>-0.14099999999999999</c:v>
                </c:pt>
                <c:pt idx="8892">
                  <c:v>-0.14099999999999999</c:v>
                </c:pt>
                <c:pt idx="8893">
                  <c:v>-0.14099999999999999</c:v>
                </c:pt>
                <c:pt idx="8894">
                  <c:v>-0.14099999999999999</c:v>
                </c:pt>
                <c:pt idx="8895">
                  <c:v>-0.14099999999999999</c:v>
                </c:pt>
                <c:pt idx="8896">
                  <c:v>-0.14099999999999999</c:v>
                </c:pt>
                <c:pt idx="8897">
                  <c:v>-0.14099999999999999</c:v>
                </c:pt>
                <c:pt idx="8898">
                  <c:v>-0.14099999999999999</c:v>
                </c:pt>
                <c:pt idx="8899">
                  <c:v>-0.14099999999999999</c:v>
                </c:pt>
                <c:pt idx="8900">
                  <c:v>-0.14099999999999999</c:v>
                </c:pt>
                <c:pt idx="8901">
                  <c:v>-0.14099999999999999</c:v>
                </c:pt>
                <c:pt idx="8902">
                  <c:v>-0.14099999999999999</c:v>
                </c:pt>
                <c:pt idx="8903">
                  <c:v>-0.14099999999999999</c:v>
                </c:pt>
                <c:pt idx="8904">
                  <c:v>-0.14099999999999999</c:v>
                </c:pt>
                <c:pt idx="8905">
                  <c:v>-0.14099999999999999</c:v>
                </c:pt>
                <c:pt idx="8906">
                  <c:v>-0.14099999999999999</c:v>
                </c:pt>
                <c:pt idx="8907">
                  <c:v>-0.14099999999999999</c:v>
                </c:pt>
                <c:pt idx="8908">
                  <c:v>-0.14099999999999999</c:v>
                </c:pt>
                <c:pt idx="8909">
                  <c:v>-0.14099999999999999</c:v>
                </c:pt>
                <c:pt idx="8910">
                  <c:v>-0.14000000000000001</c:v>
                </c:pt>
                <c:pt idx="8911">
                  <c:v>-0.14000000000000001</c:v>
                </c:pt>
                <c:pt idx="8912">
                  <c:v>-0.14000000000000001</c:v>
                </c:pt>
                <c:pt idx="8913">
                  <c:v>-0.14000000000000001</c:v>
                </c:pt>
                <c:pt idx="8914">
                  <c:v>-0.14000000000000001</c:v>
                </c:pt>
                <c:pt idx="8915">
                  <c:v>-0.14000000000000001</c:v>
                </c:pt>
                <c:pt idx="8916">
                  <c:v>-0.14000000000000001</c:v>
                </c:pt>
                <c:pt idx="8917">
                  <c:v>-0.14000000000000001</c:v>
                </c:pt>
                <c:pt idx="8918">
                  <c:v>-0.14000000000000001</c:v>
                </c:pt>
                <c:pt idx="8919">
                  <c:v>-0.14000000000000001</c:v>
                </c:pt>
                <c:pt idx="8920">
                  <c:v>-0.14000000000000001</c:v>
                </c:pt>
                <c:pt idx="8921">
                  <c:v>-0.14000000000000001</c:v>
                </c:pt>
                <c:pt idx="8922">
                  <c:v>-0.14000000000000001</c:v>
                </c:pt>
                <c:pt idx="8923">
                  <c:v>-0.14000000000000001</c:v>
                </c:pt>
                <c:pt idx="8924">
                  <c:v>-0.14000000000000001</c:v>
                </c:pt>
                <c:pt idx="8925">
                  <c:v>-0.14000000000000001</c:v>
                </c:pt>
                <c:pt idx="8926">
                  <c:v>-0.14000000000000001</c:v>
                </c:pt>
                <c:pt idx="8927">
                  <c:v>-0.14000000000000001</c:v>
                </c:pt>
                <c:pt idx="8928">
                  <c:v>-0.14000000000000001</c:v>
                </c:pt>
                <c:pt idx="8929">
                  <c:v>-0.14000000000000001</c:v>
                </c:pt>
                <c:pt idx="8930">
                  <c:v>-0.14000000000000001</c:v>
                </c:pt>
                <c:pt idx="8931">
                  <c:v>-0.14000000000000001</c:v>
                </c:pt>
                <c:pt idx="8932">
                  <c:v>-0.14000000000000001</c:v>
                </c:pt>
                <c:pt idx="8933">
                  <c:v>-0.14000000000000001</c:v>
                </c:pt>
                <c:pt idx="8934">
                  <c:v>-0.14000000000000001</c:v>
                </c:pt>
                <c:pt idx="8935">
                  <c:v>-0.14000000000000001</c:v>
                </c:pt>
                <c:pt idx="8936">
                  <c:v>-0.14000000000000001</c:v>
                </c:pt>
                <c:pt idx="8937">
                  <c:v>-0.14000000000000001</c:v>
                </c:pt>
                <c:pt idx="8938">
                  <c:v>-0.14000000000000001</c:v>
                </c:pt>
                <c:pt idx="8939">
                  <c:v>-0.14000000000000001</c:v>
                </c:pt>
                <c:pt idx="8940">
                  <c:v>-0.14000000000000001</c:v>
                </c:pt>
                <c:pt idx="8941">
                  <c:v>-0.14000000000000001</c:v>
                </c:pt>
                <c:pt idx="8942">
                  <c:v>-0.14000000000000001</c:v>
                </c:pt>
                <c:pt idx="8943">
                  <c:v>-0.14000000000000001</c:v>
                </c:pt>
                <c:pt idx="8944">
                  <c:v>-0.14000000000000001</c:v>
                </c:pt>
                <c:pt idx="8945">
                  <c:v>-0.14000000000000001</c:v>
                </c:pt>
                <c:pt idx="8946">
                  <c:v>-0.14000000000000001</c:v>
                </c:pt>
                <c:pt idx="8947">
                  <c:v>-0.14000000000000001</c:v>
                </c:pt>
                <c:pt idx="8948">
                  <c:v>-0.14000000000000001</c:v>
                </c:pt>
                <c:pt idx="8949">
                  <c:v>-0.14000000000000001</c:v>
                </c:pt>
                <c:pt idx="8950">
                  <c:v>-0.14000000000000001</c:v>
                </c:pt>
                <c:pt idx="8951">
                  <c:v>-0.14000000000000001</c:v>
                </c:pt>
                <c:pt idx="8952">
                  <c:v>-0.14000000000000001</c:v>
                </c:pt>
                <c:pt idx="8953">
                  <c:v>-0.14000000000000001</c:v>
                </c:pt>
                <c:pt idx="8954">
                  <c:v>-0.14000000000000001</c:v>
                </c:pt>
                <c:pt idx="8955">
                  <c:v>-0.14000000000000001</c:v>
                </c:pt>
                <c:pt idx="8956">
                  <c:v>-0.14000000000000001</c:v>
                </c:pt>
                <c:pt idx="8957">
                  <c:v>-0.14000000000000001</c:v>
                </c:pt>
                <c:pt idx="8958">
                  <c:v>-0.14000000000000001</c:v>
                </c:pt>
                <c:pt idx="8959">
                  <c:v>-0.14000000000000001</c:v>
                </c:pt>
                <c:pt idx="8960">
                  <c:v>-0.14000000000000001</c:v>
                </c:pt>
                <c:pt idx="8961">
                  <c:v>-0.14000000000000001</c:v>
                </c:pt>
                <c:pt idx="8962">
                  <c:v>-0.14000000000000001</c:v>
                </c:pt>
                <c:pt idx="8963">
                  <c:v>-0.14000000000000001</c:v>
                </c:pt>
                <c:pt idx="8964">
                  <c:v>-0.14000000000000001</c:v>
                </c:pt>
                <c:pt idx="8965">
                  <c:v>-0.14000000000000001</c:v>
                </c:pt>
                <c:pt idx="8966">
                  <c:v>-0.14000000000000001</c:v>
                </c:pt>
                <c:pt idx="8967">
                  <c:v>-0.14000000000000001</c:v>
                </c:pt>
                <c:pt idx="8968">
                  <c:v>-0.14000000000000001</c:v>
                </c:pt>
                <c:pt idx="8969">
                  <c:v>-0.14000000000000001</c:v>
                </c:pt>
                <c:pt idx="8970">
                  <c:v>-0.14000000000000001</c:v>
                </c:pt>
                <c:pt idx="8971">
                  <c:v>-0.14000000000000001</c:v>
                </c:pt>
                <c:pt idx="8972">
                  <c:v>-0.14000000000000001</c:v>
                </c:pt>
                <c:pt idx="8973">
                  <c:v>-0.14000000000000001</c:v>
                </c:pt>
                <c:pt idx="8974">
                  <c:v>-0.14000000000000001</c:v>
                </c:pt>
                <c:pt idx="8975">
                  <c:v>-0.14000000000000001</c:v>
                </c:pt>
                <c:pt idx="8976">
                  <c:v>-0.14000000000000001</c:v>
                </c:pt>
                <c:pt idx="8977">
                  <c:v>-0.14000000000000001</c:v>
                </c:pt>
                <c:pt idx="8978">
                  <c:v>-0.14000000000000001</c:v>
                </c:pt>
                <c:pt idx="8979">
                  <c:v>-0.14000000000000001</c:v>
                </c:pt>
                <c:pt idx="8980">
                  <c:v>-0.14000000000000001</c:v>
                </c:pt>
                <c:pt idx="8981">
                  <c:v>-0.14000000000000001</c:v>
                </c:pt>
                <c:pt idx="8982">
                  <c:v>-0.14000000000000001</c:v>
                </c:pt>
                <c:pt idx="8983">
                  <c:v>-0.14000000000000001</c:v>
                </c:pt>
                <c:pt idx="8984">
                  <c:v>-0.14000000000000001</c:v>
                </c:pt>
                <c:pt idx="8985">
                  <c:v>-0.14000000000000001</c:v>
                </c:pt>
                <c:pt idx="8986">
                  <c:v>-0.14000000000000001</c:v>
                </c:pt>
                <c:pt idx="8987">
                  <c:v>-0.14000000000000001</c:v>
                </c:pt>
                <c:pt idx="8988">
                  <c:v>-0.14000000000000001</c:v>
                </c:pt>
                <c:pt idx="8989">
                  <c:v>-0.14000000000000001</c:v>
                </c:pt>
                <c:pt idx="8990">
                  <c:v>-0.14000000000000001</c:v>
                </c:pt>
                <c:pt idx="8991">
                  <c:v>-0.13900000000000001</c:v>
                </c:pt>
                <c:pt idx="8992">
                  <c:v>-0.13900000000000001</c:v>
                </c:pt>
                <c:pt idx="8993">
                  <c:v>-0.13900000000000001</c:v>
                </c:pt>
                <c:pt idx="8994">
                  <c:v>-0.13900000000000001</c:v>
                </c:pt>
                <c:pt idx="8995">
                  <c:v>-0.13900000000000001</c:v>
                </c:pt>
                <c:pt idx="8996">
                  <c:v>-0.13900000000000001</c:v>
                </c:pt>
                <c:pt idx="8997">
                  <c:v>-0.13900000000000001</c:v>
                </c:pt>
                <c:pt idx="8998">
                  <c:v>-0.13900000000000001</c:v>
                </c:pt>
                <c:pt idx="8999">
                  <c:v>-0.13900000000000001</c:v>
                </c:pt>
                <c:pt idx="9000">
                  <c:v>-0.13900000000000001</c:v>
                </c:pt>
                <c:pt idx="9001">
                  <c:v>-0.13900000000000001</c:v>
                </c:pt>
                <c:pt idx="9002">
                  <c:v>-0.13900000000000001</c:v>
                </c:pt>
                <c:pt idx="9003">
                  <c:v>-0.13900000000000001</c:v>
                </c:pt>
                <c:pt idx="9004">
                  <c:v>-0.13900000000000001</c:v>
                </c:pt>
                <c:pt idx="9005">
                  <c:v>-0.13900000000000001</c:v>
                </c:pt>
                <c:pt idx="9006">
                  <c:v>-0.13900000000000001</c:v>
                </c:pt>
                <c:pt idx="9007">
                  <c:v>-0.13900000000000001</c:v>
                </c:pt>
                <c:pt idx="9008">
                  <c:v>-0.13900000000000001</c:v>
                </c:pt>
                <c:pt idx="9009">
                  <c:v>-0.13900000000000001</c:v>
                </c:pt>
                <c:pt idx="9010">
                  <c:v>-0.13900000000000001</c:v>
                </c:pt>
                <c:pt idx="9011">
                  <c:v>-0.13900000000000001</c:v>
                </c:pt>
                <c:pt idx="9012">
                  <c:v>-0.13900000000000001</c:v>
                </c:pt>
                <c:pt idx="9013">
                  <c:v>-0.13900000000000001</c:v>
                </c:pt>
                <c:pt idx="9014">
                  <c:v>-0.13900000000000001</c:v>
                </c:pt>
                <c:pt idx="9015">
                  <c:v>-0.13900000000000001</c:v>
                </c:pt>
                <c:pt idx="9016">
                  <c:v>-0.13900000000000001</c:v>
                </c:pt>
                <c:pt idx="9017">
                  <c:v>-0.13900000000000001</c:v>
                </c:pt>
                <c:pt idx="9018">
                  <c:v>-0.13900000000000001</c:v>
                </c:pt>
                <c:pt idx="9019">
                  <c:v>-0.13900000000000001</c:v>
                </c:pt>
                <c:pt idx="9020">
                  <c:v>-0.13900000000000001</c:v>
                </c:pt>
                <c:pt idx="9021">
                  <c:v>-0.13900000000000001</c:v>
                </c:pt>
                <c:pt idx="9022">
                  <c:v>-0.13900000000000001</c:v>
                </c:pt>
                <c:pt idx="9023">
                  <c:v>-0.13900000000000001</c:v>
                </c:pt>
                <c:pt idx="9024">
                  <c:v>-0.13900000000000001</c:v>
                </c:pt>
                <c:pt idx="9025">
                  <c:v>-0.13900000000000001</c:v>
                </c:pt>
                <c:pt idx="9026">
                  <c:v>-0.13900000000000001</c:v>
                </c:pt>
                <c:pt idx="9027">
                  <c:v>-0.13900000000000001</c:v>
                </c:pt>
                <c:pt idx="9028">
                  <c:v>-0.13900000000000001</c:v>
                </c:pt>
                <c:pt idx="9029">
                  <c:v>-0.13900000000000001</c:v>
                </c:pt>
                <c:pt idx="9030">
                  <c:v>-0.13900000000000001</c:v>
                </c:pt>
                <c:pt idx="9031">
                  <c:v>-0.13900000000000001</c:v>
                </c:pt>
                <c:pt idx="9032">
                  <c:v>-0.13900000000000001</c:v>
                </c:pt>
                <c:pt idx="9033">
                  <c:v>-0.13900000000000001</c:v>
                </c:pt>
                <c:pt idx="9034">
                  <c:v>-0.13900000000000001</c:v>
                </c:pt>
                <c:pt idx="9035">
                  <c:v>-0.13900000000000001</c:v>
                </c:pt>
                <c:pt idx="9036">
                  <c:v>-0.13900000000000001</c:v>
                </c:pt>
                <c:pt idx="9037">
                  <c:v>-0.13900000000000001</c:v>
                </c:pt>
                <c:pt idx="9038">
                  <c:v>-0.13900000000000001</c:v>
                </c:pt>
                <c:pt idx="9039">
                  <c:v>-0.13900000000000001</c:v>
                </c:pt>
                <c:pt idx="9040">
                  <c:v>-0.13900000000000001</c:v>
                </c:pt>
                <c:pt idx="9041">
                  <c:v>-0.13900000000000001</c:v>
                </c:pt>
                <c:pt idx="9042">
                  <c:v>-0.13900000000000001</c:v>
                </c:pt>
                <c:pt idx="9043">
                  <c:v>-0.13900000000000001</c:v>
                </c:pt>
                <c:pt idx="9044">
                  <c:v>-0.13900000000000001</c:v>
                </c:pt>
                <c:pt idx="9045">
                  <c:v>-0.13900000000000001</c:v>
                </c:pt>
                <c:pt idx="9046">
                  <c:v>-0.13900000000000001</c:v>
                </c:pt>
                <c:pt idx="9047">
                  <c:v>-0.13900000000000001</c:v>
                </c:pt>
                <c:pt idx="9048">
                  <c:v>-0.13900000000000001</c:v>
                </c:pt>
                <c:pt idx="9049">
                  <c:v>-0.13900000000000001</c:v>
                </c:pt>
                <c:pt idx="9050">
                  <c:v>-0.13900000000000001</c:v>
                </c:pt>
                <c:pt idx="9051">
                  <c:v>-0.13900000000000001</c:v>
                </c:pt>
                <c:pt idx="9052">
                  <c:v>-0.13900000000000001</c:v>
                </c:pt>
                <c:pt idx="9053">
                  <c:v>-0.13900000000000001</c:v>
                </c:pt>
                <c:pt idx="9054">
                  <c:v>-0.13900000000000001</c:v>
                </c:pt>
                <c:pt idx="9055">
                  <c:v>-0.13900000000000001</c:v>
                </c:pt>
                <c:pt idx="9056">
                  <c:v>-0.13900000000000001</c:v>
                </c:pt>
                <c:pt idx="9057">
                  <c:v>-0.13900000000000001</c:v>
                </c:pt>
                <c:pt idx="9058">
                  <c:v>-0.13900000000000001</c:v>
                </c:pt>
                <c:pt idx="9059">
                  <c:v>-0.13900000000000001</c:v>
                </c:pt>
                <c:pt idx="9060">
                  <c:v>-0.13900000000000001</c:v>
                </c:pt>
                <c:pt idx="9061">
                  <c:v>-0.13900000000000001</c:v>
                </c:pt>
                <c:pt idx="9062">
                  <c:v>-0.13900000000000001</c:v>
                </c:pt>
                <c:pt idx="9063">
                  <c:v>-0.13900000000000001</c:v>
                </c:pt>
                <c:pt idx="9064">
                  <c:v>-0.13900000000000001</c:v>
                </c:pt>
                <c:pt idx="9065">
                  <c:v>-0.13900000000000001</c:v>
                </c:pt>
                <c:pt idx="9066">
                  <c:v>-0.13900000000000001</c:v>
                </c:pt>
                <c:pt idx="9067">
                  <c:v>-0.13900000000000001</c:v>
                </c:pt>
                <c:pt idx="9068">
                  <c:v>-0.13900000000000001</c:v>
                </c:pt>
                <c:pt idx="9069">
                  <c:v>-0.13900000000000001</c:v>
                </c:pt>
                <c:pt idx="9070">
                  <c:v>-0.13900000000000001</c:v>
                </c:pt>
                <c:pt idx="9071">
                  <c:v>-0.13900000000000001</c:v>
                </c:pt>
                <c:pt idx="9072">
                  <c:v>-0.13800000000000001</c:v>
                </c:pt>
                <c:pt idx="9073">
                  <c:v>-0.13800000000000001</c:v>
                </c:pt>
                <c:pt idx="9074">
                  <c:v>-0.13800000000000001</c:v>
                </c:pt>
                <c:pt idx="9075">
                  <c:v>-0.13800000000000001</c:v>
                </c:pt>
                <c:pt idx="9076">
                  <c:v>-0.13800000000000001</c:v>
                </c:pt>
                <c:pt idx="9077">
                  <c:v>-0.13800000000000001</c:v>
                </c:pt>
                <c:pt idx="9078">
                  <c:v>-0.13800000000000001</c:v>
                </c:pt>
                <c:pt idx="9079">
                  <c:v>-0.13800000000000001</c:v>
                </c:pt>
                <c:pt idx="9080">
                  <c:v>-0.13800000000000001</c:v>
                </c:pt>
                <c:pt idx="9081">
                  <c:v>-0.13800000000000001</c:v>
                </c:pt>
                <c:pt idx="9082">
                  <c:v>-0.13800000000000001</c:v>
                </c:pt>
                <c:pt idx="9083">
                  <c:v>-0.13800000000000001</c:v>
                </c:pt>
                <c:pt idx="9084">
                  <c:v>-0.13800000000000001</c:v>
                </c:pt>
                <c:pt idx="9085">
                  <c:v>-0.13800000000000001</c:v>
                </c:pt>
                <c:pt idx="9086">
                  <c:v>-0.13800000000000001</c:v>
                </c:pt>
                <c:pt idx="9087">
                  <c:v>-0.13800000000000001</c:v>
                </c:pt>
                <c:pt idx="9088">
                  <c:v>-0.13800000000000001</c:v>
                </c:pt>
                <c:pt idx="9089">
                  <c:v>-0.13800000000000001</c:v>
                </c:pt>
                <c:pt idx="9090">
                  <c:v>-0.13800000000000001</c:v>
                </c:pt>
                <c:pt idx="9091">
                  <c:v>-0.13800000000000001</c:v>
                </c:pt>
                <c:pt idx="9092">
                  <c:v>-0.13800000000000001</c:v>
                </c:pt>
                <c:pt idx="9093">
                  <c:v>-0.13800000000000001</c:v>
                </c:pt>
                <c:pt idx="9094">
                  <c:v>-0.13800000000000001</c:v>
                </c:pt>
                <c:pt idx="9095">
                  <c:v>-0.13800000000000001</c:v>
                </c:pt>
                <c:pt idx="9096">
                  <c:v>-0.13800000000000001</c:v>
                </c:pt>
                <c:pt idx="9097">
                  <c:v>-0.13800000000000001</c:v>
                </c:pt>
                <c:pt idx="9098">
                  <c:v>-0.13800000000000001</c:v>
                </c:pt>
                <c:pt idx="9099">
                  <c:v>-0.13800000000000001</c:v>
                </c:pt>
                <c:pt idx="9100">
                  <c:v>-0.13800000000000001</c:v>
                </c:pt>
                <c:pt idx="9101">
                  <c:v>-0.13800000000000001</c:v>
                </c:pt>
                <c:pt idx="9102">
                  <c:v>-0.13800000000000001</c:v>
                </c:pt>
                <c:pt idx="9103">
                  <c:v>-0.13800000000000001</c:v>
                </c:pt>
                <c:pt idx="9104">
                  <c:v>-0.13800000000000001</c:v>
                </c:pt>
                <c:pt idx="9105">
                  <c:v>-0.13800000000000001</c:v>
                </c:pt>
                <c:pt idx="9106">
                  <c:v>-0.13800000000000001</c:v>
                </c:pt>
                <c:pt idx="9107">
                  <c:v>-0.13800000000000001</c:v>
                </c:pt>
                <c:pt idx="9108">
                  <c:v>-0.13800000000000001</c:v>
                </c:pt>
                <c:pt idx="9109">
                  <c:v>-0.13800000000000001</c:v>
                </c:pt>
                <c:pt idx="9110">
                  <c:v>-0.13800000000000001</c:v>
                </c:pt>
                <c:pt idx="9111">
                  <c:v>-0.13800000000000001</c:v>
                </c:pt>
                <c:pt idx="9112">
                  <c:v>-0.13800000000000001</c:v>
                </c:pt>
                <c:pt idx="9113">
                  <c:v>-0.13800000000000001</c:v>
                </c:pt>
                <c:pt idx="9114">
                  <c:v>-0.13800000000000001</c:v>
                </c:pt>
                <c:pt idx="9115">
                  <c:v>-0.13800000000000001</c:v>
                </c:pt>
                <c:pt idx="9116">
                  <c:v>-0.13800000000000001</c:v>
                </c:pt>
                <c:pt idx="9117">
                  <c:v>-0.13800000000000001</c:v>
                </c:pt>
                <c:pt idx="9118">
                  <c:v>-0.13800000000000001</c:v>
                </c:pt>
                <c:pt idx="9119">
                  <c:v>-0.13800000000000001</c:v>
                </c:pt>
                <c:pt idx="9120">
                  <c:v>-0.13800000000000001</c:v>
                </c:pt>
                <c:pt idx="9121">
                  <c:v>-0.13800000000000001</c:v>
                </c:pt>
                <c:pt idx="9122">
                  <c:v>-0.13800000000000001</c:v>
                </c:pt>
                <c:pt idx="9123">
                  <c:v>-0.13800000000000001</c:v>
                </c:pt>
                <c:pt idx="9124">
                  <c:v>-0.13800000000000001</c:v>
                </c:pt>
                <c:pt idx="9125">
                  <c:v>-0.13800000000000001</c:v>
                </c:pt>
                <c:pt idx="9126">
                  <c:v>-0.13800000000000001</c:v>
                </c:pt>
                <c:pt idx="9127">
                  <c:v>-0.13800000000000001</c:v>
                </c:pt>
                <c:pt idx="9128">
                  <c:v>-0.13800000000000001</c:v>
                </c:pt>
                <c:pt idx="9129">
                  <c:v>-0.13800000000000001</c:v>
                </c:pt>
                <c:pt idx="9130">
                  <c:v>-0.13800000000000001</c:v>
                </c:pt>
                <c:pt idx="9131">
                  <c:v>-0.13800000000000001</c:v>
                </c:pt>
                <c:pt idx="9132">
                  <c:v>-0.13800000000000001</c:v>
                </c:pt>
                <c:pt idx="9133">
                  <c:v>-0.13800000000000001</c:v>
                </c:pt>
                <c:pt idx="9134">
                  <c:v>-0.13800000000000001</c:v>
                </c:pt>
                <c:pt idx="9135">
                  <c:v>-0.13800000000000001</c:v>
                </c:pt>
                <c:pt idx="9136">
                  <c:v>-0.13800000000000001</c:v>
                </c:pt>
                <c:pt idx="9137">
                  <c:v>-0.13800000000000001</c:v>
                </c:pt>
                <c:pt idx="9138">
                  <c:v>-0.13800000000000001</c:v>
                </c:pt>
                <c:pt idx="9139">
                  <c:v>-0.13800000000000001</c:v>
                </c:pt>
                <c:pt idx="9140">
                  <c:v>-0.13800000000000001</c:v>
                </c:pt>
                <c:pt idx="9141">
                  <c:v>-0.13800000000000001</c:v>
                </c:pt>
                <c:pt idx="9142">
                  <c:v>-0.13800000000000001</c:v>
                </c:pt>
                <c:pt idx="9143">
                  <c:v>-0.13800000000000001</c:v>
                </c:pt>
                <c:pt idx="9144">
                  <c:v>-0.13800000000000001</c:v>
                </c:pt>
                <c:pt idx="9145">
                  <c:v>-0.13800000000000001</c:v>
                </c:pt>
                <c:pt idx="9146">
                  <c:v>-0.13800000000000001</c:v>
                </c:pt>
                <c:pt idx="9147">
                  <c:v>-0.13800000000000001</c:v>
                </c:pt>
                <c:pt idx="9148">
                  <c:v>-0.13800000000000001</c:v>
                </c:pt>
                <c:pt idx="9149">
                  <c:v>-0.13800000000000001</c:v>
                </c:pt>
                <c:pt idx="9150">
                  <c:v>-0.13800000000000001</c:v>
                </c:pt>
                <c:pt idx="9151">
                  <c:v>-0.13800000000000001</c:v>
                </c:pt>
                <c:pt idx="9152">
                  <c:v>-0.13800000000000001</c:v>
                </c:pt>
                <c:pt idx="9153">
                  <c:v>-0.13700000000000001</c:v>
                </c:pt>
                <c:pt idx="9154">
                  <c:v>-0.13700000000000001</c:v>
                </c:pt>
                <c:pt idx="9155">
                  <c:v>-0.13700000000000001</c:v>
                </c:pt>
                <c:pt idx="9156">
                  <c:v>-0.13700000000000001</c:v>
                </c:pt>
                <c:pt idx="9157">
                  <c:v>-0.13700000000000001</c:v>
                </c:pt>
                <c:pt idx="9158">
                  <c:v>-0.13700000000000001</c:v>
                </c:pt>
                <c:pt idx="9159">
                  <c:v>-0.13700000000000001</c:v>
                </c:pt>
                <c:pt idx="9160">
                  <c:v>-0.13700000000000001</c:v>
                </c:pt>
                <c:pt idx="9161">
                  <c:v>-0.13700000000000001</c:v>
                </c:pt>
                <c:pt idx="9162">
                  <c:v>-0.13700000000000001</c:v>
                </c:pt>
                <c:pt idx="9163">
                  <c:v>-0.13700000000000001</c:v>
                </c:pt>
                <c:pt idx="9164">
                  <c:v>-0.13700000000000001</c:v>
                </c:pt>
                <c:pt idx="9165">
                  <c:v>-0.13700000000000001</c:v>
                </c:pt>
                <c:pt idx="9166">
                  <c:v>-0.13700000000000001</c:v>
                </c:pt>
                <c:pt idx="9167">
                  <c:v>-0.13700000000000001</c:v>
                </c:pt>
                <c:pt idx="9168">
                  <c:v>-0.13700000000000001</c:v>
                </c:pt>
                <c:pt idx="9169">
                  <c:v>-0.13700000000000001</c:v>
                </c:pt>
                <c:pt idx="9170">
                  <c:v>-0.13700000000000001</c:v>
                </c:pt>
                <c:pt idx="9171">
                  <c:v>-0.13700000000000001</c:v>
                </c:pt>
                <c:pt idx="9172">
                  <c:v>-0.13700000000000001</c:v>
                </c:pt>
                <c:pt idx="9173">
                  <c:v>-0.13700000000000001</c:v>
                </c:pt>
                <c:pt idx="9174">
                  <c:v>-0.13700000000000001</c:v>
                </c:pt>
                <c:pt idx="9175">
                  <c:v>-0.13700000000000001</c:v>
                </c:pt>
                <c:pt idx="9176">
                  <c:v>-0.13700000000000001</c:v>
                </c:pt>
                <c:pt idx="9177">
                  <c:v>-0.13700000000000001</c:v>
                </c:pt>
                <c:pt idx="9178">
                  <c:v>-0.13700000000000001</c:v>
                </c:pt>
                <c:pt idx="9179">
                  <c:v>-0.13700000000000001</c:v>
                </c:pt>
                <c:pt idx="9180">
                  <c:v>-0.13700000000000001</c:v>
                </c:pt>
                <c:pt idx="9181">
                  <c:v>-0.13700000000000001</c:v>
                </c:pt>
                <c:pt idx="9182">
                  <c:v>-0.13700000000000001</c:v>
                </c:pt>
                <c:pt idx="9183">
                  <c:v>-0.13700000000000001</c:v>
                </c:pt>
                <c:pt idx="9184">
                  <c:v>-0.13700000000000001</c:v>
                </c:pt>
                <c:pt idx="9185">
                  <c:v>-0.13700000000000001</c:v>
                </c:pt>
                <c:pt idx="9186">
                  <c:v>-0.13700000000000001</c:v>
                </c:pt>
                <c:pt idx="9187">
                  <c:v>-0.13700000000000001</c:v>
                </c:pt>
                <c:pt idx="9188">
                  <c:v>-0.13700000000000001</c:v>
                </c:pt>
                <c:pt idx="9189">
                  <c:v>-0.13700000000000001</c:v>
                </c:pt>
                <c:pt idx="9190">
                  <c:v>-0.13700000000000001</c:v>
                </c:pt>
                <c:pt idx="9191">
                  <c:v>-0.13700000000000001</c:v>
                </c:pt>
                <c:pt idx="9192">
                  <c:v>-0.13700000000000001</c:v>
                </c:pt>
                <c:pt idx="9193">
                  <c:v>-0.13700000000000001</c:v>
                </c:pt>
                <c:pt idx="9194">
                  <c:v>-0.13700000000000001</c:v>
                </c:pt>
                <c:pt idx="9195">
                  <c:v>-0.13700000000000001</c:v>
                </c:pt>
                <c:pt idx="9196">
                  <c:v>-0.13700000000000001</c:v>
                </c:pt>
                <c:pt idx="9197">
                  <c:v>-0.13700000000000001</c:v>
                </c:pt>
                <c:pt idx="9198">
                  <c:v>-0.13700000000000001</c:v>
                </c:pt>
                <c:pt idx="9199">
                  <c:v>-0.13700000000000001</c:v>
                </c:pt>
                <c:pt idx="9200">
                  <c:v>-0.13700000000000001</c:v>
                </c:pt>
                <c:pt idx="9201">
                  <c:v>-0.13700000000000001</c:v>
                </c:pt>
                <c:pt idx="9202">
                  <c:v>-0.13700000000000001</c:v>
                </c:pt>
                <c:pt idx="9203">
                  <c:v>-0.13700000000000001</c:v>
                </c:pt>
                <c:pt idx="9204">
                  <c:v>-0.13700000000000001</c:v>
                </c:pt>
                <c:pt idx="9205">
                  <c:v>-0.13700000000000001</c:v>
                </c:pt>
                <c:pt idx="9206">
                  <c:v>-0.13700000000000001</c:v>
                </c:pt>
                <c:pt idx="9207">
                  <c:v>-0.13700000000000001</c:v>
                </c:pt>
                <c:pt idx="9208">
                  <c:v>-0.13700000000000001</c:v>
                </c:pt>
                <c:pt idx="9209">
                  <c:v>-0.13700000000000001</c:v>
                </c:pt>
                <c:pt idx="9210">
                  <c:v>-0.13700000000000001</c:v>
                </c:pt>
                <c:pt idx="9211">
                  <c:v>-0.13700000000000001</c:v>
                </c:pt>
                <c:pt idx="9212">
                  <c:v>-0.13700000000000001</c:v>
                </c:pt>
                <c:pt idx="9213">
                  <c:v>-0.13700000000000001</c:v>
                </c:pt>
                <c:pt idx="9214">
                  <c:v>-0.13700000000000001</c:v>
                </c:pt>
                <c:pt idx="9215">
                  <c:v>-0.13700000000000001</c:v>
                </c:pt>
                <c:pt idx="9216">
                  <c:v>-0.13700000000000001</c:v>
                </c:pt>
                <c:pt idx="9217">
                  <c:v>-0.13700000000000001</c:v>
                </c:pt>
                <c:pt idx="9218">
                  <c:v>-0.13700000000000001</c:v>
                </c:pt>
                <c:pt idx="9219">
                  <c:v>-0.13700000000000001</c:v>
                </c:pt>
                <c:pt idx="9220">
                  <c:v>-0.13700000000000001</c:v>
                </c:pt>
                <c:pt idx="9221">
                  <c:v>-0.13700000000000001</c:v>
                </c:pt>
                <c:pt idx="9222">
                  <c:v>-0.13700000000000001</c:v>
                </c:pt>
                <c:pt idx="9223">
                  <c:v>-0.13700000000000001</c:v>
                </c:pt>
                <c:pt idx="9224">
                  <c:v>-0.13700000000000001</c:v>
                </c:pt>
                <c:pt idx="9225">
                  <c:v>-0.13700000000000001</c:v>
                </c:pt>
                <c:pt idx="9226">
                  <c:v>-0.13700000000000001</c:v>
                </c:pt>
                <c:pt idx="9227">
                  <c:v>-0.13700000000000001</c:v>
                </c:pt>
                <c:pt idx="9228">
                  <c:v>-0.13700000000000001</c:v>
                </c:pt>
                <c:pt idx="9229">
                  <c:v>-0.13700000000000001</c:v>
                </c:pt>
                <c:pt idx="9230">
                  <c:v>-0.13700000000000001</c:v>
                </c:pt>
                <c:pt idx="9231">
                  <c:v>-0.13700000000000001</c:v>
                </c:pt>
                <c:pt idx="9232">
                  <c:v>-0.13700000000000001</c:v>
                </c:pt>
                <c:pt idx="9233">
                  <c:v>-0.13700000000000001</c:v>
                </c:pt>
                <c:pt idx="9234">
                  <c:v>-0.13600000000000001</c:v>
                </c:pt>
                <c:pt idx="9235">
                  <c:v>-0.13600000000000001</c:v>
                </c:pt>
                <c:pt idx="9236">
                  <c:v>-0.13600000000000001</c:v>
                </c:pt>
                <c:pt idx="9237">
                  <c:v>-0.13600000000000001</c:v>
                </c:pt>
                <c:pt idx="9238">
                  <c:v>-0.13600000000000001</c:v>
                </c:pt>
                <c:pt idx="9239">
                  <c:v>-0.13600000000000001</c:v>
                </c:pt>
                <c:pt idx="9240">
                  <c:v>-0.13600000000000001</c:v>
                </c:pt>
                <c:pt idx="9241">
                  <c:v>-0.13600000000000001</c:v>
                </c:pt>
                <c:pt idx="9242">
                  <c:v>-0.13600000000000001</c:v>
                </c:pt>
                <c:pt idx="9243">
                  <c:v>-0.13600000000000001</c:v>
                </c:pt>
                <c:pt idx="9244">
                  <c:v>-0.13600000000000001</c:v>
                </c:pt>
                <c:pt idx="9245">
                  <c:v>-0.13600000000000001</c:v>
                </c:pt>
                <c:pt idx="9246">
                  <c:v>-0.13600000000000001</c:v>
                </c:pt>
                <c:pt idx="9247">
                  <c:v>-0.13600000000000001</c:v>
                </c:pt>
                <c:pt idx="9248">
                  <c:v>-0.13600000000000001</c:v>
                </c:pt>
                <c:pt idx="9249">
                  <c:v>-0.13600000000000001</c:v>
                </c:pt>
                <c:pt idx="9250">
                  <c:v>-0.13600000000000001</c:v>
                </c:pt>
                <c:pt idx="9251">
                  <c:v>-0.13600000000000001</c:v>
                </c:pt>
                <c:pt idx="9252">
                  <c:v>-0.13600000000000001</c:v>
                </c:pt>
                <c:pt idx="9253">
                  <c:v>-0.13600000000000001</c:v>
                </c:pt>
                <c:pt idx="9254">
                  <c:v>-0.13600000000000001</c:v>
                </c:pt>
                <c:pt idx="9255">
                  <c:v>-0.13600000000000001</c:v>
                </c:pt>
                <c:pt idx="9256">
                  <c:v>-0.13600000000000001</c:v>
                </c:pt>
                <c:pt idx="9257">
                  <c:v>-0.13600000000000001</c:v>
                </c:pt>
                <c:pt idx="9258">
                  <c:v>-0.13600000000000001</c:v>
                </c:pt>
                <c:pt idx="9259">
                  <c:v>-0.13600000000000001</c:v>
                </c:pt>
                <c:pt idx="9260">
                  <c:v>-0.13600000000000001</c:v>
                </c:pt>
                <c:pt idx="9261">
                  <c:v>-0.13600000000000001</c:v>
                </c:pt>
                <c:pt idx="9262">
                  <c:v>-0.13600000000000001</c:v>
                </c:pt>
                <c:pt idx="9263">
                  <c:v>-0.13600000000000001</c:v>
                </c:pt>
                <c:pt idx="9264">
                  <c:v>-0.13600000000000001</c:v>
                </c:pt>
                <c:pt idx="9265">
                  <c:v>-0.13600000000000001</c:v>
                </c:pt>
                <c:pt idx="9266">
                  <c:v>-0.13600000000000001</c:v>
                </c:pt>
                <c:pt idx="9267">
                  <c:v>-0.13600000000000001</c:v>
                </c:pt>
                <c:pt idx="9268">
                  <c:v>-0.13600000000000001</c:v>
                </c:pt>
                <c:pt idx="9269">
                  <c:v>-0.13600000000000001</c:v>
                </c:pt>
                <c:pt idx="9270">
                  <c:v>-0.13600000000000001</c:v>
                </c:pt>
                <c:pt idx="9271">
                  <c:v>-0.13600000000000001</c:v>
                </c:pt>
                <c:pt idx="9272">
                  <c:v>-0.13600000000000001</c:v>
                </c:pt>
                <c:pt idx="9273">
                  <c:v>-0.13600000000000001</c:v>
                </c:pt>
                <c:pt idx="9274">
                  <c:v>-0.13600000000000001</c:v>
                </c:pt>
                <c:pt idx="9275">
                  <c:v>-0.13600000000000001</c:v>
                </c:pt>
                <c:pt idx="9276">
                  <c:v>-0.13600000000000001</c:v>
                </c:pt>
                <c:pt idx="9277">
                  <c:v>-0.13600000000000001</c:v>
                </c:pt>
                <c:pt idx="9278">
                  <c:v>-0.13600000000000001</c:v>
                </c:pt>
                <c:pt idx="9279">
                  <c:v>-0.13600000000000001</c:v>
                </c:pt>
                <c:pt idx="9280">
                  <c:v>-0.13600000000000001</c:v>
                </c:pt>
                <c:pt idx="9281">
                  <c:v>-0.13600000000000001</c:v>
                </c:pt>
                <c:pt idx="9282">
                  <c:v>-0.13600000000000001</c:v>
                </c:pt>
                <c:pt idx="9283">
                  <c:v>-0.13600000000000001</c:v>
                </c:pt>
                <c:pt idx="9284">
                  <c:v>-0.13600000000000001</c:v>
                </c:pt>
                <c:pt idx="9285">
                  <c:v>-0.13600000000000001</c:v>
                </c:pt>
                <c:pt idx="9286">
                  <c:v>-0.13600000000000001</c:v>
                </c:pt>
                <c:pt idx="9287">
                  <c:v>-0.13600000000000001</c:v>
                </c:pt>
                <c:pt idx="9288">
                  <c:v>-0.13600000000000001</c:v>
                </c:pt>
                <c:pt idx="9289">
                  <c:v>-0.13600000000000001</c:v>
                </c:pt>
                <c:pt idx="9290">
                  <c:v>-0.13600000000000001</c:v>
                </c:pt>
                <c:pt idx="9291">
                  <c:v>-0.13600000000000001</c:v>
                </c:pt>
                <c:pt idx="9292">
                  <c:v>-0.13600000000000001</c:v>
                </c:pt>
                <c:pt idx="9293">
                  <c:v>-0.13600000000000001</c:v>
                </c:pt>
                <c:pt idx="9294">
                  <c:v>-0.13600000000000001</c:v>
                </c:pt>
                <c:pt idx="9295">
                  <c:v>-0.13600000000000001</c:v>
                </c:pt>
                <c:pt idx="9296">
                  <c:v>-0.13600000000000001</c:v>
                </c:pt>
                <c:pt idx="9297">
                  <c:v>-0.13600000000000001</c:v>
                </c:pt>
                <c:pt idx="9298">
                  <c:v>-0.13600000000000001</c:v>
                </c:pt>
                <c:pt idx="9299">
                  <c:v>-0.13600000000000001</c:v>
                </c:pt>
                <c:pt idx="9300">
                  <c:v>-0.13600000000000001</c:v>
                </c:pt>
                <c:pt idx="9301">
                  <c:v>-0.13600000000000001</c:v>
                </c:pt>
                <c:pt idx="9302">
                  <c:v>-0.13600000000000001</c:v>
                </c:pt>
                <c:pt idx="9303">
                  <c:v>-0.13600000000000001</c:v>
                </c:pt>
                <c:pt idx="9304">
                  <c:v>-0.13600000000000001</c:v>
                </c:pt>
                <c:pt idx="9305">
                  <c:v>-0.13600000000000001</c:v>
                </c:pt>
                <c:pt idx="9306">
                  <c:v>-0.13600000000000001</c:v>
                </c:pt>
                <c:pt idx="9307">
                  <c:v>-0.13600000000000001</c:v>
                </c:pt>
                <c:pt idx="9308">
                  <c:v>-0.13600000000000001</c:v>
                </c:pt>
                <c:pt idx="9309">
                  <c:v>-0.13600000000000001</c:v>
                </c:pt>
                <c:pt idx="9310">
                  <c:v>-0.13600000000000001</c:v>
                </c:pt>
                <c:pt idx="9311">
                  <c:v>-0.13600000000000001</c:v>
                </c:pt>
                <c:pt idx="9312">
                  <c:v>-0.13600000000000001</c:v>
                </c:pt>
                <c:pt idx="9313">
                  <c:v>-0.13600000000000001</c:v>
                </c:pt>
                <c:pt idx="9314">
                  <c:v>-0.13600000000000001</c:v>
                </c:pt>
                <c:pt idx="9315">
                  <c:v>-0.13500000000000001</c:v>
                </c:pt>
                <c:pt idx="9316">
                  <c:v>-0.13500000000000001</c:v>
                </c:pt>
                <c:pt idx="9317">
                  <c:v>-0.13500000000000001</c:v>
                </c:pt>
                <c:pt idx="9318">
                  <c:v>-0.13500000000000001</c:v>
                </c:pt>
                <c:pt idx="9319">
                  <c:v>-0.13500000000000001</c:v>
                </c:pt>
                <c:pt idx="9320">
                  <c:v>-0.13500000000000001</c:v>
                </c:pt>
                <c:pt idx="9321">
                  <c:v>-0.13500000000000001</c:v>
                </c:pt>
                <c:pt idx="9322">
                  <c:v>-0.13500000000000001</c:v>
                </c:pt>
                <c:pt idx="9323">
                  <c:v>-0.13500000000000001</c:v>
                </c:pt>
                <c:pt idx="9324">
                  <c:v>-0.13500000000000001</c:v>
                </c:pt>
                <c:pt idx="9325">
                  <c:v>-0.13500000000000001</c:v>
                </c:pt>
                <c:pt idx="9326">
                  <c:v>-0.13500000000000001</c:v>
                </c:pt>
                <c:pt idx="9327">
                  <c:v>-0.13500000000000001</c:v>
                </c:pt>
                <c:pt idx="9328">
                  <c:v>-0.13500000000000001</c:v>
                </c:pt>
                <c:pt idx="9329">
                  <c:v>-0.13500000000000001</c:v>
                </c:pt>
                <c:pt idx="9330">
                  <c:v>-0.13500000000000001</c:v>
                </c:pt>
                <c:pt idx="9331">
                  <c:v>-0.13500000000000001</c:v>
                </c:pt>
                <c:pt idx="9332">
                  <c:v>-0.13500000000000001</c:v>
                </c:pt>
                <c:pt idx="9333">
                  <c:v>-0.13500000000000001</c:v>
                </c:pt>
                <c:pt idx="9334">
                  <c:v>-0.13500000000000001</c:v>
                </c:pt>
                <c:pt idx="9335">
                  <c:v>-0.13500000000000001</c:v>
                </c:pt>
                <c:pt idx="9336">
                  <c:v>-0.13500000000000001</c:v>
                </c:pt>
                <c:pt idx="9337">
                  <c:v>-0.13500000000000001</c:v>
                </c:pt>
                <c:pt idx="9338">
                  <c:v>-0.13500000000000001</c:v>
                </c:pt>
                <c:pt idx="9339">
                  <c:v>-0.13500000000000001</c:v>
                </c:pt>
                <c:pt idx="9340">
                  <c:v>-0.13500000000000001</c:v>
                </c:pt>
                <c:pt idx="9341">
                  <c:v>-0.13500000000000001</c:v>
                </c:pt>
                <c:pt idx="9342">
                  <c:v>-0.13500000000000001</c:v>
                </c:pt>
                <c:pt idx="9343">
                  <c:v>-0.13500000000000001</c:v>
                </c:pt>
                <c:pt idx="9344">
                  <c:v>-0.13500000000000001</c:v>
                </c:pt>
                <c:pt idx="9345">
                  <c:v>-0.13500000000000001</c:v>
                </c:pt>
                <c:pt idx="9346">
                  <c:v>-0.13500000000000001</c:v>
                </c:pt>
                <c:pt idx="9347">
                  <c:v>-0.13500000000000001</c:v>
                </c:pt>
                <c:pt idx="9348">
                  <c:v>-0.13500000000000001</c:v>
                </c:pt>
                <c:pt idx="9349">
                  <c:v>-0.13500000000000001</c:v>
                </c:pt>
                <c:pt idx="9350">
                  <c:v>-0.13500000000000001</c:v>
                </c:pt>
                <c:pt idx="9351">
                  <c:v>-0.13500000000000001</c:v>
                </c:pt>
                <c:pt idx="9352">
                  <c:v>-0.13500000000000001</c:v>
                </c:pt>
                <c:pt idx="9353">
                  <c:v>-0.13500000000000001</c:v>
                </c:pt>
                <c:pt idx="9354">
                  <c:v>-0.13500000000000001</c:v>
                </c:pt>
                <c:pt idx="9355">
                  <c:v>-0.13500000000000001</c:v>
                </c:pt>
                <c:pt idx="9356">
                  <c:v>-0.13500000000000001</c:v>
                </c:pt>
                <c:pt idx="9357">
                  <c:v>-0.13500000000000001</c:v>
                </c:pt>
                <c:pt idx="9358">
                  <c:v>-0.13500000000000001</c:v>
                </c:pt>
                <c:pt idx="9359">
                  <c:v>-0.13500000000000001</c:v>
                </c:pt>
                <c:pt idx="9360">
                  <c:v>-0.13500000000000001</c:v>
                </c:pt>
                <c:pt idx="9361">
                  <c:v>-0.13500000000000001</c:v>
                </c:pt>
                <c:pt idx="9362">
                  <c:v>-0.13500000000000001</c:v>
                </c:pt>
                <c:pt idx="9363">
                  <c:v>-0.13500000000000001</c:v>
                </c:pt>
                <c:pt idx="9364">
                  <c:v>-0.13500000000000001</c:v>
                </c:pt>
                <c:pt idx="9365">
                  <c:v>-0.13500000000000001</c:v>
                </c:pt>
                <c:pt idx="9366">
                  <c:v>-0.13500000000000001</c:v>
                </c:pt>
                <c:pt idx="9367">
                  <c:v>-0.13500000000000001</c:v>
                </c:pt>
                <c:pt idx="9368">
                  <c:v>-0.13500000000000001</c:v>
                </c:pt>
                <c:pt idx="9369">
                  <c:v>-0.13500000000000001</c:v>
                </c:pt>
                <c:pt idx="9370">
                  <c:v>-0.13500000000000001</c:v>
                </c:pt>
                <c:pt idx="9371">
                  <c:v>-0.13500000000000001</c:v>
                </c:pt>
                <c:pt idx="9372">
                  <c:v>-0.13500000000000001</c:v>
                </c:pt>
                <c:pt idx="9373">
                  <c:v>-0.13500000000000001</c:v>
                </c:pt>
                <c:pt idx="9374">
                  <c:v>-0.13500000000000001</c:v>
                </c:pt>
                <c:pt idx="9375">
                  <c:v>-0.13500000000000001</c:v>
                </c:pt>
                <c:pt idx="9376">
                  <c:v>-0.13500000000000001</c:v>
                </c:pt>
                <c:pt idx="9377">
                  <c:v>-0.13500000000000001</c:v>
                </c:pt>
                <c:pt idx="9378">
                  <c:v>-0.13500000000000001</c:v>
                </c:pt>
                <c:pt idx="9379">
                  <c:v>-0.13500000000000001</c:v>
                </c:pt>
                <c:pt idx="9380">
                  <c:v>-0.13500000000000001</c:v>
                </c:pt>
                <c:pt idx="9381">
                  <c:v>-0.13500000000000001</c:v>
                </c:pt>
                <c:pt idx="9382">
                  <c:v>-0.13500000000000001</c:v>
                </c:pt>
                <c:pt idx="9383">
                  <c:v>-0.13500000000000001</c:v>
                </c:pt>
                <c:pt idx="9384">
                  <c:v>-0.13500000000000001</c:v>
                </c:pt>
                <c:pt idx="9385">
                  <c:v>-0.13500000000000001</c:v>
                </c:pt>
                <c:pt idx="9386">
                  <c:v>-0.13500000000000001</c:v>
                </c:pt>
                <c:pt idx="9387">
                  <c:v>-0.13500000000000001</c:v>
                </c:pt>
                <c:pt idx="9388">
                  <c:v>-0.13500000000000001</c:v>
                </c:pt>
                <c:pt idx="9389">
                  <c:v>-0.13500000000000001</c:v>
                </c:pt>
                <c:pt idx="9390">
                  <c:v>-0.13500000000000001</c:v>
                </c:pt>
                <c:pt idx="9391">
                  <c:v>-0.13500000000000001</c:v>
                </c:pt>
                <c:pt idx="9392">
                  <c:v>-0.13500000000000001</c:v>
                </c:pt>
                <c:pt idx="9393">
                  <c:v>-0.13500000000000001</c:v>
                </c:pt>
                <c:pt idx="9394">
                  <c:v>-0.13500000000000001</c:v>
                </c:pt>
                <c:pt idx="9395">
                  <c:v>-0.13500000000000001</c:v>
                </c:pt>
                <c:pt idx="9396">
                  <c:v>-0.13400000000000001</c:v>
                </c:pt>
                <c:pt idx="9397">
                  <c:v>-0.13400000000000001</c:v>
                </c:pt>
                <c:pt idx="9398">
                  <c:v>-0.13400000000000001</c:v>
                </c:pt>
                <c:pt idx="9399">
                  <c:v>-0.13400000000000001</c:v>
                </c:pt>
                <c:pt idx="9400">
                  <c:v>-0.13400000000000001</c:v>
                </c:pt>
                <c:pt idx="9401">
                  <c:v>-0.13400000000000001</c:v>
                </c:pt>
                <c:pt idx="9402">
                  <c:v>-0.13400000000000001</c:v>
                </c:pt>
                <c:pt idx="9403">
                  <c:v>-0.13400000000000001</c:v>
                </c:pt>
                <c:pt idx="9404">
                  <c:v>-0.13400000000000001</c:v>
                </c:pt>
                <c:pt idx="9405">
                  <c:v>-0.13400000000000001</c:v>
                </c:pt>
                <c:pt idx="9406">
                  <c:v>-0.13400000000000001</c:v>
                </c:pt>
                <c:pt idx="9407">
                  <c:v>-0.13400000000000001</c:v>
                </c:pt>
                <c:pt idx="9408">
                  <c:v>-0.13400000000000001</c:v>
                </c:pt>
                <c:pt idx="9409">
                  <c:v>-0.13400000000000001</c:v>
                </c:pt>
                <c:pt idx="9410">
                  <c:v>-0.13400000000000001</c:v>
                </c:pt>
                <c:pt idx="9411">
                  <c:v>-0.13400000000000001</c:v>
                </c:pt>
                <c:pt idx="9412">
                  <c:v>-0.13400000000000001</c:v>
                </c:pt>
                <c:pt idx="9413">
                  <c:v>-0.13400000000000001</c:v>
                </c:pt>
                <c:pt idx="9414">
                  <c:v>-0.13400000000000001</c:v>
                </c:pt>
                <c:pt idx="9415">
                  <c:v>-0.13400000000000001</c:v>
                </c:pt>
                <c:pt idx="9416">
                  <c:v>-0.13400000000000001</c:v>
                </c:pt>
                <c:pt idx="9417">
                  <c:v>-0.13400000000000001</c:v>
                </c:pt>
                <c:pt idx="9418">
                  <c:v>-0.13400000000000001</c:v>
                </c:pt>
                <c:pt idx="9419">
                  <c:v>-0.13400000000000001</c:v>
                </c:pt>
                <c:pt idx="9420">
                  <c:v>-0.13400000000000001</c:v>
                </c:pt>
                <c:pt idx="9421">
                  <c:v>-0.13400000000000001</c:v>
                </c:pt>
                <c:pt idx="9422">
                  <c:v>-0.13400000000000001</c:v>
                </c:pt>
                <c:pt idx="9423">
                  <c:v>-0.13400000000000001</c:v>
                </c:pt>
                <c:pt idx="9424">
                  <c:v>-0.13400000000000001</c:v>
                </c:pt>
                <c:pt idx="9425">
                  <c:v>-0.13400000000000001</c:v>
                </c:pt>
                <c:pt idx="9426">
                  <c:v>-0.13400000000000001</c:v>
                </c:pt>
                <c:pt idx="9427">
                  <c:v>-0.13400000000000001</c:v>
                </c:pt>
                <c:pt idx="9428">
                  <c:v>-0.13400000000000001</c:v>
                </c:pt>
                <c:pt idx="9429">
                  <c:v>-0.13400000000000001</c:v>
                </c:pt>
                <c:pt idx="9430">
                  <c:v>-0.13400000000000001</c:v>
                </c:pt>
                <c:pt idx="9431">
                  <c:v>-0.13400000000000001</c:v>
                </c:pt>
                <c:pt idx="9432">
                  <c:v>-0.13400000000000001</c:v>
                </c:pt>
                <c:pt idx="9433">
                  <c:v>-0.13400000000000001</c:v>
                </c:pt>
                <c:pt idx="9434">
                  <c:v>-0.13400000000000001</c:v>
                </c:pt>
                <c:pt idx="9435">
                  <c:v>-0.13400000000000001</c:v>
                </c:pt>
                <c:pt idx="9436">
                  <c:v>-0.13400000000000001</c:v>
                </c:pt>
                <c:pt idx="9437">
                  <c:v>-0.13400000000000001</c:v>
                </c:pt>
                <c:pt idx="9438">
                  <c:v>-0.13400000000000001</c:v>
                </c:pt>
                <c:pt idx="9439">
                  <c:v>-0.13400000000000001</c:v>
                </c:pt>
                <c:pt idx="9440">
                  <c:v>-0.13400000000000001</c:v>
                </c:pt>
                <c:pt idx="9441">
                  <c:v>-0.13400000000000001</c:v>
                </c:pt>
                <c:pt idx="9442">
                  <c:v>-0.13400000000000001</c:v>
                </c:pt>
                <c:pt idx="9443">
                  <c:v>-0.13400000000000001</c:v>
                </c:pt>
                <c:pt idx="9444">
                  <c:v>-0.13400000000000001</c:v>
                </c:pt>
                <c:pt idx="9445">
                  <c:v>-0.13400000000000001</c:v>
                </c:pt>
                <c:pt idx="9446">
                  <c:v>-0.13400000000000001</c:v>
                </c:pt>
                <c:pt idx="9447">
                  <c:v>-0.13400000000000001</c:v>
                </c:pt>
                <c:pt idx="9448">
                  <c:v>-0.13400000000000001</c:v>
                </c:pt>
                <c:pt idx="9449">
                  <c:v>-0.13400000000000001</c:v>
                </c:pt>
                <c:pt idx="9450">
                  <c:v>-0.13400000000000001</c:v>
                </c:pt>
                <c:pt idx="9451">
                  <c:v>-0.13400000000000001</c:v>
                </c:pt>
                <c:pt idx="9452">
                  <c:v>-0.13400000000000001</c:v>
                </c:pt>
                <c:pt idx="9453">
                  <c:v>-0.13400000000000001</c:v>
                </c:pt>
                <c:pt idx="9454">
                  <c:v>-0.13400000000000001</c:v>
                </c:pt>
                <c:pt idx="9455">
                  <c:v>-0.13400000000000001</c:v>
                </c:pt>
                <c:pt idx="9456">
                  <c:v>-0.13400000000000001</c:v>
                </c:pt>
                <c:pt idx="9457">
                  <c:v>-0.13400000000000001</c:v>
                </c:pt>
                <c:pt idx="9458">
                  <c:v>-0.13400000000000001</c:v>
                </c:pt>
                <c:pt idx="9459">
                  <c:v>-0.13400000000000001</c:v>
                </c:pt>
                <c:pt idx="9460">
                  <c:v>-0.13400000000000001</c:v>
                </c:pt>
                <c:pt idx="9461">
                  <c:v>-0.13400000000000001</c:v>
                </c:pt>
                <c:pt idx="9462">
                  <c:v>-0.13400000000000001</c:v>
                </c:pt>
                <c:pt idx="9463">
                  <c:v>-0.13400000000000001</c:v>
                </c:pt>
                <c:pt idx="9464">
                  <c:v>-0.13400000000000001</c:v>
                </c:pt>
                <c:pt idx="9465">
                  <c:v>-0.13400000000000001</c:v>
                </c:pt>
                <c:pt idx="9466">
                  <c:v>-0.13400000000000001</c:v>
                </c:pt>
                <c:pt idx="9467">
                  <c:v>-0.13400000000000001</c:v>
                </c:pt>
                <c:pt idx="9468">
                  <c:v>-0.13400000000000001</c:v>
                </c:pt>
                <c:pt idx="9469">
                  <c:v>-0.13400000000000001</c:v>
                </c:pt>
                <c:pt idx="9470">
                  <c:v>-0.13400000000000001</c:v>
                </c:pt>
                <c:pt idx="9471">
                  <c:v>-0.13400000000000001</c:v>
                </c:pt>
                <c:pt idx="9472">
                  <c:v>-0.13400000000000001</c:v>
                </c:pt>
                <c:pt idx="9473">
                  <c:v>-0.13400000000000001</c:v>
                </c:pt>
                <c:pt idx="9474">
                  <c:v>-0.13400000000000001</c:v>
                </c:pt>
                <c:pt idx="9475">
                  <c:v>-0.13400000000000001</c:v>
                </c:pt>
                <c:pt idx="9476">
                  <c:v>-0.13400000000000001</c:v>
                </c:pt>
                <c:pt idx="9477">
                  <c:v>-0.13300000000000001</c:v>
                </c:pt>
                <c:pt idx="9478">
                  <c:v>-0.13300000000000001</c:v>
                </c:pt>
                <c:pt idx="9479">
                  <c:v>-0.13300000000000001</c:v>
                </c:pt>
                <c:pt idx="9480">
                  <c:v>-0.13300000000000001</c:v>
                </c:pt>
                <c:pt idx="9481">
                  <c:v>-0.13300000000000001</c:v>
                </c:pt>
                <c:pt idx="9482">
                  <c:v>-0.13300000000000001</c:v>
                </c:pt>
                <c:pt idx="9483">
                  <c:v>-0.13300000000000001</c:v>
                </c:pt>
                <c:pt idx="9484">
                  <c:v>-0.13300000000000001</c:v>
                </c:pt>
                <c:pt idx="9485">
                  <c:v>-0.13300000000000001</c:v>
                </c:pt>
                <c:pt idx="9486">
                  <c:v>-0.13300000000000001</c:v>
                </c:pt>
                <c:pt idx="9487">
                  <c:v>-0.13300000000000001</c:v>
                </c:pt>
                <c:pt idx="9488">
                  <c:v>-0.13300000000000001</c:v>
                </c:pt>
                <c:pt idx="9489">
                  <c:v>-0.13300000000000001</c:v>
                </c:pt>
                <c:pt idx="9490">
                  <c:v>-0.13300000000000001</c:v>
                </c:pt>
                <c:pt idx="9491">
                  <c:v>-0.13300000000000001</c:v>
                </c:pt>
                <c:pt idx="9492">
                  <c:v>-0.13300000000000001</c:v>
                </c:pt>
                <c:pt idx="9493">
                  <c:v>-0.13300000000000001</c:v>
                </c:pt>
                <c:pt idx="9494">
                  <c:v>-0.13300000000000001</c:v>
                </c:pt>
                <c:pt idx="9495">
                  <c:v>-0.13300000000000001</c:v>
                </c:pt>
                <c:pt idx="9496">
                  <c:v>-0.13300000000000001</c:v>
                </c:pt>
                <c:pt idx="9497">
                  <c:v>-0.13300000000000001</c:v>
                </c:pt>
                <c:pt idx="9498">
                  <c:v>-0.13300000000000001</c:v>
                </c:pt>
                <c:pt idx="9499">
                  <c:v>-0.13300000000000001</c:v>
                </c:pt>
                <c:pt idx="9500">
                  <c:v>-0.13300000000000001</c:v>
                </c:pt>
                <c:pt idx="9501">
                  <c:v>-0.13300000000000001</c:v>
                </c:pt>
                <c:pt idx="9502">
                  <c:v>-0.13300000000000001</c:v>
                </c:pt>
                <c:pt idx="9503">
                  <c:v>-0.13300000000000001</c:v>
                </c:pt>
                <c:pt idx="9504">
                  <c:v>-0.13300000000000001</c:v>
                </c:pt>
                <c:pt idx="9505">
                  <c:v>-0.13300000000000001</c:v>
                </c:pt>
                <c:pt idx="9506">
                  <c:v>-0.13300000000000001</c:v>
                </c:pt>
                <c:pt idx="9507">
                  <c:v>-0.13300000000000001</c:v>
                </c:pt>
                <c:pt idx="9508">
                  <c:v>-0.13300000000000001</c:v>
                </c:pt>
                <c:pt idx="9509">
                  <c:v>-0.13300000000000001</c:v>
                </c:pt>
                <c:pt idx="9510">
                  <c:v>-0.13300000000000001</c:v>
                </c:pt>
                <c:pt idx="9511">
                  <c:v>-0.13300000000000001</c:v>
                </c:pt>
                <c:pt idx="9512">
                  <c:v>-0.13300000000000001</c:v>
                </c:pt>
                <c:pt idx="9513">
                  <c:v>-0.13300000000000001</c:v>
                </c:pt>
                <c:pt idx="9514">
                  <c:v>-0.13300000000000001</c:v>
                </c:pt>
                <c:pt idx="9515">
                  <c:v>-0.13300000000000001</c:v>
                </c:pt>
                <c:pt idx="9516">
                  <c:v>-0.13300000000000001</c:v>
                </c:pt>
                <c:pt idx="9517">
                  <c:v>-0.13300000000000001</c:v>
                </c:pt>
                <c:pt idx="9518">
                  <c:v>-0.13300000000000001</c:v>
                </c:pt>
                <c:pt idx="9519">
                  <c:v>-0.13300000000000001</c:v>
                </c:pt>
                <c:pt idx="9520">
                  <c:v>-0.13300000000000001</c:v>
                </c:pt>
                <c:pt idx="9521">
                  <c:v>-0.13300000000000001</c:v>
                </c:pt>
                <c:pt idx="9522">
                  <c:v>-0.13300000000000001</c:v>
                </c:pt>
                <c:pt idx="9523">
                  <c:v>-0.13300000000000001</c:v>
                </c:pt>
                <c:pt idx="9524">
                  <c:v>-0.13300000000000001</c:v>
                </c:pt>
                <c:pt idx="9525">
                  <c:v>-0.13300000000000001</c:v>
                </c:pt>
                <c:pt idx="9526">
                  <c:v>-0.13300000000000001</c:v>
                </c:pt>
                <c:pt idx="9527">
                  <c:v>-0.13300000000000001</c:v>
                </c:pt>
                <c:pt idx="9528">
                  <c:v>-0.13300000000000001</c:v>
                </c:pt>
                <c:pt idx="9529">
                  <c:v>-0.13300000000000001</c:v>
                </c:pt>
                <c:pt idx="9530">
                  <c:v>-0.13300000000000001</c:v>
                </c:pt>
                <c:pt idx="9531">
                  <c:v>-0.13300000000000001</c:v>
                </c:pt>
                <c:pt idx="9532">
                  <c:v>-0.13300000000000001</c:v>
                </c:pt>
                <c:pt idx="9533">
                  <c:v>-0.13300000000000001</c:v>
                </c:pt>
                <c:pt idx="9534">
                  <c:v>-0.13300000000000001</c:v>
                </c:pt>
                <c:pt idx="9535">
                  <c:v>-0.13300000000000001</c:v>
                </c:pt>
                <c:pt idx="9536">
                  <c:v>-0.13300000000000001</c:v>
                </c:pt>
                <c:pt idx="9537">
                  <c:v>-0.13300000000000001</c:v>
                </c:pt>
                <c:pt idx="9538">
                  <c:v>-0.13300000000000001</c:v>
                </c:pt>
                <c:pt idx="9539">
                  <c:v>-0.13300000000000001</c:v>
                </c:pt>
                <c:pt idx="9540">
                  <c:v>-0.13300000000000001</c:v>
                </c:pt>
                <c:pt idx="9541">
                  <c:v>-0.13300000000000001</c:v>
                </c:pt>
                <c:pt idx="9542">
                  <c:v>-0.13300000000000001</c:v>
                </c:pt>
                <c:pt idx="9543">
                  <c:v>-0.13300000000000001</c:v>
                </c:pt>
                <c:pt idx="9544">
                  <c:v>-0.13300000000000001</c:v>
                </c:pt>
                <c:pt idx="9545">
                  <c:v>-0.13300000000000001</c:v>
                </c:pt>
                <c:pt idx="9546">
                  <c:v>-0.13300000000000001</c:v>
                </c:pt>
                <c:pt idx="9547">
                  <c:v>-0.13300000000000001</c:v>
                </c:pt>
                <c:pt idx="9548">
                  <c:v>-0.13300000000000001</c:v>
                </c:pt>
                <c:pt idx="9549">
                  <c:v>-0.13300000000000001</c:v>
                </c:pt>
                <c:pt idx="9550">
                  <c:v>-0.13300000000000001</c:v>
                </c:pt>
                <c:pt idx="9551">
                  <c:v>-0.13300000000000001</c:v>
                </c:pt>
                <c:pt idx="9552">
                  <c:v>-0.13300000000000001</c:v>
                </c:pt>
                <c:pt idx="9553">
                  <c:v>-0.13300000000000001</c:v>
                </c:pt>
                <c:pt idx="9554">
                  <c:v>-0.13300000000000001</c:v>
                </c:pt>
                <c:pt idx="9555">
                  <c:v>-0.13300000000000001</c:v>
                </c:pt>
                <c:pt idx="9556">
                  <c:v>-0.13300000000000001</c:v>
                </c:pt>
                <c:pt idx="9557">
                  <c:v>-0.13300000000000001</c:v>
                </c:pt>
                <c:pt idx="9558">
                  <c:v>-0.13200000000000001</c:v>
                </c:pt>
                <c:pt idx="9559">
                  <c:v>-0.13200000000000001</c:v>
                </c:pt>
                <c:pt idx="9560">
                  <c:v>-0.13200000000000001</c:v>
                </c:pt>
                <c:pt idx="9561">
                  <c:v>-0.13200000000000001</c:v>
                </c:pt>
                <c:pt idx="9562">
                  <c:v>-0.13200000000000001</c:v>
                </c:pt>
                <c:pt idx="9563">
                  <c:v>-0.13200000000000001</c:v>
                </c:pt>
                <c:pt idx="9564">
                  <c:v>-0.13200000000000001</c:v>
                </c:pt>
                <c:pt idx="9565">
                  <c:v>-0.13200000000000001</c:v>
                </c:pt>
                <c:pt idx="9566">
                  <c:v>-0.13200000000000001</c:v>
                </c:pt>
                <c:pt idx="9567">
                  <c:v>-0.13200000000000001</c:v>
                </c:pt>
                <c:pt idx="9568">
                  <c:v>-0.13200000000000001</c:v>
                </c:pt>
                <c:pt idx="9569">
                  <c:v>-0.13200000000000001</c:v>
                </c:pt>
                <c:pt idx="9570">
                  <c:v>-0.13200000000000001</c:v>
                </c:pt>
                <c:pt idx="9571">
                  <c:v>-0.13200000000000001</c:v>
                </c:pt>
                <c:pt idx="9572">
                  <c:v>-0.13200000000000001</c:v>
                </c:pt>
                <c:pt idx="9573">
                  <c:v>-0.13200000000000001</c:v>
                </c:pt>
                <c:pt idx="9574">
                  <c:v>-0.13200000000000001</c:v>
                </c:pt>
                <c:pt idx="9575">
                  <c:v>-0.13200000000000001</c:v>
                </c:pt>
                <c:pt idx="9576">
                  <c:v>-0.13200000000000001</c:v>
                </c:pt>
                <c:pt idx="9577">
                  <c:v>-0.13200000000000001</c:v>
                </c:pt>
                <c:pt idx="9578">
                  <c:v>-0.13200000000000001</c:v>
                </c:pt>
                <c:pt idx="9579">
                  <c:v>-0.13200000000000001</c:v>
                </c:pt>
                <c:pt idx="9580">
                  <c:v>-0.13200000000000001</c:v>
                </c:pt>
                <c:pt idx="9581">
                  <c:v>-0.13200000000000001</c:v>
                </c:pt>
                <c:pt idx="9582">
                  <c:v>-0.13200000000000001</c:v>
                </c:pt>
                <c:pt idx="9583">
                  <c:v>-0.13200000000000001</c:v>
                </c:pt>
                <c:pt idx="9584">
                  <c:v>-0.13200000000000001</c:v>
                </c:pt>
                <c:pt idx="9585">
                  <c:v>-0.13200000000000001</c:v>
                </c:pt>
                <c:pt idx="9586">
                  <c:v>-0.13200000000000001</c:v>
                </c:pt>
                <c:pt idx="9587">
                  <c:v>-0.13200000000000001</c:v>
                </c:pt>
                <c:pt idx="9588">
                  <c:v>-0.13200000000000001</c:v>
                </c:pt>
                <c:pt idx="9589">
                  <c:v>-0.13200000000000001</c:v>
                </c:pt>
                <c:pt idx="9590">
                  <c:v>-0.13200000000000001</c:v>
                </c:pt>
                <c:pt idx="9591">
                  <c:v>-0.13200000000000001</c:v>
                </c:pt>
                <c:pt idx="9592">
                  <c:v>-0.13200000000000001</c:v>
                </c:pt>
                <c:pt idx="9593">
                  <c:v>-0.13200000000000001</c:v>
                </c:pt>
                <c:pt idx="9594">
                  <c:v>-0.13200000000000001</c:v>
                </c:pt>
                <c:pt idx="9595">
                  <c:v>-0.13200000000000001</c:v>
                </c:pt>
                <c:pt idx="9596">
                  <c:v>-0.13200000000000001</c:v>
                </c:pt>
                <c:pt idx="9597">
                  <c:v>-0.13200000000000001</c:v>
                </c:pt>
                <c:pt idx="9598">
                  <c:v>-0.13200000000000001</c:v>
                </c:pt>
                <c:pt idx="9599">
                  <c:v>-0.13200000000000001</c:v>
                </c:pt>
                <c:pt idx="9600">
                  <c:v>-0.13200000000000001</c:v>
                </c:pt>
                <c:pt idx="9601">
                  <c:v>-0.13200000000000001</c:v>
                </c:pt>
                <c:pt idx="9602">
                  <c:v>-0.13200000000000001</c:v>
                </c:pt>
                <c:pt idx="9603">
                  <c:v>-0.13200000000000001</c:v>
                </c:pt>
                <c:pt idx="9604">
                  <c:v>-0.13200000000000001</c:v>
                </c:pt>
                <c:pt idx="9605">
                  <c:v>-0.13200000000000001</c:v>
                </c:pt>
                <c:pt idx="9606">
                  <c:v>-0.13200000000000001</c:v>
                </c:pt>
                <c:pt idx="9607">
                  <c:v>-0.13200000000000001</c:v>
                </c:pt>
                <c:pt idx="9608">
                  <c:v>-0.13200000000000001</c:v>
                </c:pt>
                <c:pt idx="9609">
                  <c:v>-0.13200000000000001</c:v>
                </c:pt>
                <c:pt idx="9610">
                  <c:v>-0.13200000000000001</c:v>
                </c:pt>
                <c:pt idx="9611">
                  <c:v>-0.13200000000000001</c:v>
                </c:pt>
                <c:pt idx="9612">
                  <c:v>-0.13200000000000001</c:v>
                </c:pt>
                <c:pt idx="9613">
                  <c:v>-0.13200000000000001</c:v>
                </c:pt>
                <c:pt idx="9614">
                  <c:v>-0.13200000000000001</c:v>
                </c:pt>
                <c:pt idx="9615">
                  <c:v>-0.13200000000000001</c:v>
                </c:pt>
                <c:pt idx="9616">
                  <c:v>-0.13200000000000001</c:v>
                </c:pt>
                <c:pt idx="9617">
                  <c:v>-0.13200000000000001</c:v>
                </c:pt>
                <c:pt idx="9618">
                  <c:v>-0.13200000000000001</c:v>
                </c:pt>
                <c:pt idx="9619">
                  <c:v>-0.13200000000000001</c:v>
                </c:pt>
                <c:pt idx="9620">
                  <c:v>-0.13200000000000001</c:v>
                </c:pt>
                <c:pt idx="9621">
                  <c:v>-0.13200000000000001</c:v>
                </c:pt>
                <c:pt idx="9622">
                  <c:v>-0.13200000000000001</c:v>
                </c:pt>
                <c:pt idx="9623">
                  <c:v>-0.13200000000000001</c:v>
                </c:pt>
                <c:pt idx="9624">
                  <c:v>-0.13200000000000001</c:v>
                </c:pt>
                <c:pt idx="9625">
                  <c:v>-0.13200000000000001</c:v>
                </c:pt>
                <c:pt idx="9626">
                  <c:v>-0.13200000000000001</c:v>
                </c:pt>
                <c:pt idx="9627">
                  <c:v>-0.13200000000000001</c:v>
                </c:pt>
                <c:pt idx="9628">
                  <c:v>-0.13200000000000001</c:v>
                </c:pt>
                <c:pt idx="9629">
                  <c:v>-0.13200000000000001</c:v>
                </c:pt>
                <c:pt idx="9630">
                  <c:v>-0.13200000000000001</c:v>
                </c:pt>
                <c:pt idx="9631">
                  <c:v>-0.13200000000000001</c:v>
                </c:pt>
                <c:pt idx="9632">
                  <c:v>-0.13200000000000001</c:v>
                </c:pt>
                <c:pt idx="9633">
                  <c:v>-0.13200000000000001</c:v>
                </c:pt>
                <c:pt idx="9634">
                  <c:v>-0.13200000000000001</c:v>
                </c:pt>
                <c:pt idx="9635">
                  <c:v>-0.13200000000000001</c:v>
                </c:pt>
                <c:pt idx="9636">
                  <c:v>-0.13200000000000001</c:v>
                </c:pt>
                <c:pt idx="9637">
                  <c:v>-0.13200000000000001</c:v>
                </c:pt>
                <c:pt idx="9638">
                  <c:v>-0.13200000000000001</c:v>
                </c:pt>
                <c:pt idx="9639">
                  <c:v>-0.13100000000000001</c:v>
                </c:pt>
                <c:pt idx="9640">
                  <c:v>-0.13100000000000001</c:v>
                </c:pt>
                <c:pt idx="9641">
                  <c:v>-0.13100000000000001</c:v>
                </c:pt>
                <c:pt idx="9642">
                  <c:v>-0.13100000000000001</c:v>
                </c:pt>
                <c:pt idx="9643">
                  <c:v>-0.13100000000000001</c:v>
                </c:pt>
                <c:pt idx="9644">
                  <c:v>-0.13100000000000001</c:v>
                </c:pt>
                <c:pt idx="9645">
                  <c:v>-0.13100000000000001</c:v>
                </c:pt>
                <c:pt idx="9646">
                  <c:v>-0.13100000000000001</c:v>
                </c:pt>
                <c:pt idx="9647">
                  <c:v>-0.13100000000000001</c:v>
                </c:pt>
                <c:pt idx="9648">
                  <c:v>-0.13100000000000001</c:v>
                </c:pt>
                <c:pt idx="9649">
                  <c:v>-0.13100000000000001</c:v>
                </c:pt>
                <c:pt idx="9650">
                  <c:v>-0.13100000000000001</c:v>
                </c:pt>
                <c:pt idx="9651">
                  <c:v>-0.13100000000000001</c:v>
                </c:pt>
                <c:pt idx="9652">
                  <c:v>-0.13100000000000001</c:v>
                </c:pt>
                <c:pt idx="9653">
                  <c:v>-0.13100000000000001</c:v>
                </c:pt>
                <c:pt idx="9654">
                  <c:v>-0.13100000000000001</c:v>
                </c:pt>
                <c:pt idx="9655">
                  <c:v>-0.13100000000000001</c:v>
                </c:pt>
                <c:pt idx="9656">
                  <c:v>-0.13100000000000001</c:v>
                </c:pt>
                <c:pt idx="9657">
                  <c:v>-0.13100000000000001</c:v>
                </c:pt>
                <c:pt idx="9658">
                  <c:v>-0.13100000000000001</c:v>
                </c:pt>
                <c:pt idx="9659">
                  <c:v>-0.13100000000000001</c:v>
                </c:pt>
                <c:pt idx="9660">
                  <c:v>-0.13100000000000001</c:v>
                </c:pt>
                <c:pt idx="9661">
                  <c:v>-0.13100000000000001</c:v>
                </c:pt>
                <c:pt idx="9662">
                  <c:v>-0.13100000000000001</c:v>
                </c:pt>
                <c:pt idx="9663">
                  <c:v>-0.13100000000000001</c:v>
                </c:pt>
                <c:pt idx="9664">
                  <c:v>-0.13100000000000001</c:v>
                </c:pt>
                <c:pt idx="9665">
                  <c:v>-0.13100000000000001</c:v>
                </c:pt>
                <c:pt idx="9666">
                  <c:v>-0.13100000000000001</c:v>
                </c:pt>
                <c:pt idx="9667">
                  <c:v>-0.13100000000000001</c:v>
                </c:pt>
                <c:pt idx="9668">
                  <c:v>-0.13100000000000001</c:v>
                </c:pt>
                <c:pt idx="9669">
                  <c:v>-0.13100000000000001</c:v>
                </c:pt>
                <c:pt idx="9670">
                  <c:v>-0.13100000000000001</c:v>
                </c:pt>
                <c:pt idx="9671">
                  <c:v>-0.13100000000000001</c:v>
                </c:pt>
                <c:pt idx="9672">
                  <c:v>-0.13100000000000001</c:v>
                </c:pt>
                <c:pt idx="9673">
                  <c:v>-0.13100000000000001</c:v>
                </c:pt>
                <c:pt idx="9674">
                  <c:v>-0.13100000000000001</c:v>
                </c:pt>
                <c:pt idx="9675">
                  <c:v>-0.13100000000000001</c:v>
                </c:pt>
                <c:pt idx="9676">
                  <c:v>-0.13100000000000001</c:v>
                </c:pt>
                <c:pt idx="9677">
                  <c:v>-0.13100000000000001</c:v>
                </c:pt>
                <c:pt idx="9678">
                  <c:v>-0.13100000000000001</c:v>
                </c:pt>
                <c:pt idx="9679">
                  <c:v>-0.13100000000000001</c:v>
                </c:pt>
                <c:pt idx="9680">
                  <c:v>-0.13100000000000001</c:v>
                </c:pt>
                <c:pt idx="9681">
                  <c:v>-0.13100000000000001</c:v>
                </c:pt>
                <c:pt idx="9682">
                  <c:v>-0.13100000000000001</c:v>
                </c:pt>
                <c:pt idx="9683">
                  <c:v>-0.13100000000000001</c:v>
                </c:pt>
                <c:pt idx="9684">
                  <c:v>-0.13100000000000001</c:v>
                </c:pt>
                <c:pt idx="9685">
                  <c:v>-0.13100000000000001</c:v>
                </c:pt>
                <c:pt idx="9686">
                  <c:v>-0.13100000000000001</c:v>
                </c:pt>
                <c:pt idx="9687">
                  <c:v>-0.13100000000000001</c:v>
                </c:pt>
                <c:pt idx="9688">
                  <c:v>-0.13100000000000001</c:v>
                </c:pt>
                <c:pt idx="9689">
                  <c:v>-0.13100000000000001</c:v>
                </c:pt>
                <c:pt idx="9690">
                  <c:v>-0.13100000000000001</c:v>
                </c:pt>
                <c:pt idx="9691">
                  <c:v>-0.13100000000000001</c:v>
                </c:pt>
                <c:pt idx="9692">
                  <c:v>-0.13100000000000001</c:v>
                </c:pt>
                <c:pt idx="9693">
                  <c:v>-0.13100000000000001</c:v>
                </c:pt>
                <c:pt idx="9694">
                  <c:v>-0.13100000000000001</c:v>
                </c:pt>
                <c:pt idx="9695">
                  <c:v>-0.13100000000000001</c:v>
                </c:pt>
                <c:pt idx="9696">
                  <c:v>-0.13100000000000001</c:v>
                </c:pt>
                <c:pt idx="9697">
                  <c:v>-0.13100000000000001</c:v>
                </c:pt>
                <c:pt idx="9698">
                  <c:v>-0.13100000000000001</c:v>
                </c:pt>
                <c:pt idx="9699">
                  <c:v>-0.13100000000000001</c:v>
                </c:pt>
                <c:pt idx="9700">
                  <c:v>-0.13100000000000001</c:v>
                </c:pt>
                <c:pt idx="9701">
                  <c:v>-0.13100000000000001</c:v>
                </c:pt>
                <c:pt idx="9702">
                  <c:v>-0.13100000000000001</c:v>
                </c:pt>
                <c:pt idx="9703">
                  <c:v>-0.13100000000000001</c:v>
                </c:pt>
                <c:pt idx="9704">
                  <c:v>-0.13100000000000001</c:v>
                </c:pt>
                <c:pt idx="9705">
                  <c:v>-0.13100000000000001</c:v>
                </c:pt>
                <c:pt idx="9706">
                  <c:v>-0.13100000000000001</c:v>
                </c:pt>
                <c:pt idx="9707">
                  <c:v>-0.13100000000000001</c:v>
                </c:pt>
                <c:pt idx="9708">
                  <c:v>-0.13100000000000001</c:v>
                </c:pt>
                <c:pt idx="9709">
                  <c:v>-0.13100000000000001</c:v>
                </c:pt>
                <c:pt idx="9710">
                  <c:v>-0.13100000000000001</c:v>
                </c:pt>
                <c:pt idx="9711">
                  <c:v>-0.13100000000000001</c:v>
                </c:pt>
                <c:pt idx="9712">
                  <c:v>-0.13100000000000001</c:v>
                </c:pt>
                <c:pt idx="9713">
                  <c:v>-0.13100000000000001</c:v>
                </c:pt>
                <c:pt idx="9714">
                  <c:v>-0.13100000000000001</c:v>
                </c:pt>
                <c:pt idx="9715">
                  <c:v>-0.13100000000000001</c:v>
                </c:pt>
                <c:pt idx="9716">
                  <c:v>-0.13100000000000001</c:v>
                </c:pt>
                <c:pt idx="9717">
                  <c:v>-0.13100000000000001</c:v>
                </c:pt>
                <c:pt idx="9718">
                  <c:v>-0.13100000000000001</c:v>
                </c:pt>
                <c:pt idx="9719">
                  <c:v>-0.13100000000000001</c:v>
                </c:pt>
                <c:pt idx="9720">
                  <c:v>-0.13</c:v>
                </c:pt>
                <c:pt idx="9721">
                  <c:v>-0.13</c:v>
                </c:pt>
                <c:pt idx="9722">
                  <c:v>-0.13</c:v>
                </c:pt>
                <c:pt idx="9723">
                  <c:v>-0.13</c:v>
                </c:pt>
                <c:pt idx="9724">
                  <c:v>-0.13</c:v>
                </c:pt>
                <c:pt idx="9725">
                  <c:v>-0.13</c:v>
                </c:pt>
                <c:pt idx="9726">
                  <c:v>-0.13</c:v>
                </c:pt>
                <c:pt idx="9727">
                  <c:v>-0.13</c:v>
                </c:pt>
                <c:pt idx="9728">
                  <c:v>-0.13</c:v>
                </c:pt>
                <c:pt idx="9729">
                  <c:v>-0.13</c:v>
                </c:pt>
                <c:pt idx="9730">
                  <c:v>-0.13</c:v>
                </c:pt>
                <c:pt idx="9731">
                  <c:v>-0.13</c:v>
                </c:pt>
                <c:pt idx="9732">
                  <c:v>-0.13</c:v>
                </c:pt>
                <c:pt idx="9733">
                  <c:v>-0.13</c:v>
                </c:pt>
                <c:pt idx="9734">
                  <c:v>-0.13</c:v>
                </c:pt>
                <c:pt idx="9735">
                  <c:v>-0.13</c:v>
                </c:pt>
                <c:pt idx="9736">
                  <c:v>-0.13</c:v>
                </c:pt>
                <c:pt idx="9737">
                  <c:v>-0.13</c:v>
                </c:pt>
                <c:pt idx="9738">
                  <c:v>-0.13</c:v>
                </c:pt>
                <c:pt idx="9739">
                  <c:v>-0.13</c:v>
                </c:pt>
                <c:pt idx="9740">
                  <c:v>-0.13</c:v>
                </c:pt>
                <c:pt idx="9741">
                  <c:v>-0.13</c:v>
                </c:pt>
                <c:pt idx="9742">
                  <c:v>-0.13</c:v>
                </c:pt>
                <c:pt idx="9743">
                  <c:v>-0.13</c:v>
                </c:pt>
                <c:pt idx="9744">
                  <c:v>-0.13</c:v>
                </c:pt>
                <c:pt idx="9745">
                  <c:v>-0.13</c:v>
                </c:pt>
                <c:pt idx="9746">
                  <c:v>-0.13</c:v>
                </c:pt>
                <c:pt idx="9747">
                  <c:v>-0.13</c:v>
                </c:pt>
                <c:pt idx="9748">
                  <c:v>-0.13</c:v>
                </c:pt>
                <c:pt idx="9749">
                  <c:v>-0.13</c:v>
                </c:pt>
                <c:pt idx="9750">
                  <c:v>-0.13</c:v>
                </c:pt>
                <c:pt idx="9751">
                  <c:v>-0.13</c:v>
                </c:pt>
                <c:pt idx="9752">
                  <c:v>-0.13</c:v>
                </c:pt>
                <c:pt idx="9753">
                  <c:v>-0.13</c:v>
                </c:pt>
                <c:pt idx="9754">
                  <c:v>-0.13</c:v>
                </c:pt>
                <c:pt idx="9755">
                  <c:v>-0.13</c:v>
                </c:pt>
                <c:pt idx="9756">
                  <c:v>-0.13</c:v>
                </c:pt>
                <c:pt idx="9757">
                  <c:v>-0.13</c:v>
                </c:pt>
                <c:pt idx="9758">
                  <c:v>-0.13</c:v>
                </c:pt>
                <c:pt idx="9759">
                  <c:v>-0.13</c:v>
                </c:pt>
                <c:pt idx="9760">
                  <c:v>-0.13</c:v>
                </c:pt>
                <c:pt idx="9761">
                  <c:v>-0.13</c:v>
                </c:pt>
                <c:pt idx="9762">
                  <c:v>-0.13</c:v>
                </c:pt>
                <c:pt idx="9763">
                  <c:v>-0.13</c:v>
                </c:pt>
                <c:pt idx="9764">
                  <c:v>-0.13</c:v>
                </c:pt>
                <c:pt idx="9765">
                  <c:v>-0.13</c:v>
                </c:pt>
                <c:pt idx="9766">
                  <c:v>-0.13</c:v>
                </c:pt>
                <c:pt idx="9767">
                  <c:v>-0.13</c:v>
                </c:pt>
                <c:pt idx="9768">
                  <c:v>-0.13</c:v>
                </c:pt>
                <c:pt idx="9769">
                  <c:v>-0.13</c:v>
                </c:pt>
                <c:pt idx="9770">
                  <c:v>-0.13</c:v>
                </c:pt>
                <c:pt idx="9771">
                  <c:v>-0.13</c:v>
                </c:pt>
                <c:pt idx="9772">
                  <c:v>-0.13</c:v>
                </c:pt>
                <c:pt idx="9773">
                  <c:v>-0.13</c:v>
                </c:pt>
                <c:pt idx="9774">
                  <c:v>-0.13</c:v>
                </c:pt>
                <c:pt idx="9775">
                  <c:v>-0.13</c:v>
                </c:pt>
                <c:pt idx="9776">
                  <c:v>-0.13</c:v>
                </c:pt>
                <c:pt idx="9777">
                  <c:v>-0.13</c:v>
                </c:pt>
                <c:pt idx="9778">
                  <c:v>-0.13</c:v>
                </c:pt>
                <c:pt idx="9779">
                  <c:v>-0.13</c:v>
                </c:pt>
                <c:pt idx="9780">
                  <c:v>-0.13</c:v>
                </c:pt>
                <c:pt idx="9781">
                  <c:v>-0.13</c:v>
                </c:pt>
                <c:pt idx="9782">
                  <c:v>-0.13</c:v>
                </c:pt>
                <c:pt idx="9783">
                  <c:v>-0.13</c:v>
                </c:pt>
                <c:pt idx="9784">
                  <c:v>-0.13</c:v>
                </c:pt>
                <c:pt idx="9785">
                  <c:v>-0.13</c:v>
                </c:pt>
                <c:pt idx="9786">
                  <c:v>-0.13</c:v>
                </c:pt>
                <c:pt idx="9787">
                  <c:v>-0.13</c:v>
                </c:pt>
                <c:pt idx="9788">
                  <c:v>-0.13</c:v>
                </c:pt>
                <c:pt idx="9789">
                  <c:v>-0.13</c:v>
                </c:pt>
                <c:pt idx="9790">
                  <c:v>-0.13</c:v>
                </c:pt>
                <c:pt idx="9791">
                  <c:v>-0.13</c:v>
                </c:pt>
                <c:pt idx="9792">
                  <c:v>-0.13</c:v>
                </c:pt>
                <c:pt idx="9793">
                  <c:v>-0.13</c:v>
                </c:pt>
                <c:pt idx="9794">
                  <c:v>-0.13</c:v>
                </c:pt>
                <c:pt idx="9795">
                  <c:v>-0.13</c:v>
                </c:pt>
                <c:pt idx="9796">
                  <c:v>-0.13</c:v>
                </c:pt>
                <c:pt idx="9797">
                  <c:v>-0.13</c:v>
                </c:pt>
                <c:pt idx="9798">
                  <c:v>-0.13</c:v>
                </c:pt>
                <c:pt idx="9799">
                  <c:v>-0.13</c:v>
                </c:pt>
                <c:pt idx="9800">
                  <c:v>-0.13</c:v>
                </c:pt>
                <c:pt idx="9801">
                  <c:v>-0.129</c:v>
                </c:pt>
                <c:pt idx="9802">
                  <c:v>-0.129</c:v>
                </c:pt>
                <c:pt idx="9803">
                  <c:v>-0.129</c:v>
                </c:pt>
                <c:pt idx="9804">
                  <c:v>-0.129</c:v>
                </c:pt>
                <c:pt idx="9805">
                  <c:v>-0.129</c:v>
                </c:pt>
                <c:pt idx="9806">
                  <c:v>-0.129</c:v>
                </c:pt>
                <c:pt idx="9807">
                  <c:v>-0.129</c:v>
                </c:pt>
                <c:pt idx="9808">
                  <c:v>-0.129</c:v>
                </c:pt>
                <c:pt idx="9809">
                  <c:v>-0.129</c:v>
                </c:pt>
                <c:pt idx="9810">
                  <c:v>-0.129</c:v>
                </c:pt>
                <c:pt idx="9811">
                  <c:v>-0.129</c:v>
                </c:pt>
                <c:pt idx="9812">
                  <c:v>-0.129</c:v>
                </c:pt>
                <c:pt idx="9813">
                  <c:v>-0.129</c:v>
                </c:pt>
                <c:pt idx="9814">
                  <c:v>-0.129</c:v>
                </c:pt>
                <c:pt idx="9815">
                  <c:v>-0.129</c:v>
                </c:pt>
                <c:pt idx="9816">
                  <c:v>-0.129</c:v>
                </c:pt>
                <c:pt idx="9817">
                  <c:v>-0.129</c:v>
                </c:pt>
                <c:pt idx="9818">
                  <c:v>-0.129</c:v>
                </c:pt>
                <c:pt idx="9819">
                  <c:v>-0.129</c:v>
                </c:pt>
                <c:pt idx="9820">
                  <c:v>-0.129</c:v>
                </c:pt>
                <c:pt idx="9821">
                  <c:v>-0.129</c:v>
                </c:pt>
                <c:pt idx="9822">
                  <c:v>-0.129</c:v>
                </c:pt>
                <c:pt idx="9823">
                  <c:v>-0.129</c:v>
                </c:pt>
                <c:pt idx="9824">
                  <c:v>-0.129</c:v>
                </c:pt>
                <c:pt idx="9825">
                  <c:v>-0.129</c:v>
                </c:pt>
                <c:pt idx="9826">
                  <c:v>-0.129</c:v>
                </c:pt>
                <c:pt idx="9827">
                  <c:v>-0.129</c:v>
                </c:pt>
                <c:pt idx="9828">
                  <c:v>-0.129</c:v>
                </c:pt>
                <c:pt idx="9829">
                  <c:v>-0.129</c:v>
                </c:pt>
                <c:pt idx="9830">
                  <c:v>-0.129</c:v>
                </c:pt>
                <c:pt idx="9831">
                  <c:v>-0.129</c:v>
                </c:pt>
                <c:pt idx="9832">
                  <c:v>-0.129</c:v>
                </c:pt>
                <c:pt idx="9833">
                  <c:v>-0.129</c:v>
                </c:pt>
                <c:pt idx="9834">
                  <c:v>-0.129</c:v>
                </c:pt>
                <c:pt idx="9835">
                  <c:v>-0.129</c:v>
                </c:pt>
                <c:pt idx="9836">
                  <c:v>-0.129</c:v>
                </c:pt>
                <c:pt idx="9837">
                  <c:v>-0.129</c:v>
                </c:pt>
                <c:pt idx="9838">
                  <c:v>-0.129</c:v>
                </c:pt>
                <c:pt idx="9839">
                  <c:v>-0.129</c:v>
                </c:pt>
                <c:pt idx="9840">
                  <c:v>-0.129</c:v>
                </c:pt>
                <c:pt idx="9841">
                  <c:v>-0.129</c:v>
                </c:pt>
                <c:pt idx="9842">
                  <c:v>-0.129</c:v>
                </c:pt>
                <c:pt idx="9843">
                  <c:v>-0.129</c:v>
                </c:pt>
                <c:pt idx="9844">
                  <c:v>-0.129</c:v>
                </c:pt>
                <c:pt idx="9845">
                  <c:v>-0.129</c:v>
                </c:pt>
                <c:pt idx="9846">
                  <c:v>-0.129</c:v>
                </c:pt>
                <c:pt idx="9847">
                  <c:v>-0.129</c:v>
                </c:pt>
                <c:pt idx="9848">
                  <c:v>-0.129</c:v>
                </c:pt>
                <c:pt idx="9849">
                  <c:v>-0.129</c:v>
                </c:pt>
                <c:pt idx="9850">
                  <c:v>-0.129</c:v>
                </c:pt>
                <c:pt idx="9851">
                  <c:v>-0.129</c:v>
                </c:pt>
                <c:pt idx="9852">
                  <c:v>-0.129</c:v>
                </c:pt>
                <c:pt idx="9853">
                  <c:v>-0.129</c:v>
                </c:pt>
                <c:pt idx="9854">
                  <c:v>-0.129</c:v>
                </c:pt>
                <c:pt idx="9855">
                  <c:v>-0.129</c:v>
                </c:pt>
                <c:pt idx="9856">
                  <c:v>-0.129</c:v>
                </c:pt>
                <c:pt idx="9857">
                  <c:v>-0.129</c:v>
                </c:pt>
                <c:pt idx="9858">
                  <c:v>-0.129</c:v>
                </c:pt>
                <c:pt idx="9859">
                  <c:v>-0.129</c:v>
                </c:pt>
                <c:pt idx="9860">
                  <c:v>-0.129</c:v>
                </c:pt>
                <c:pt idx="9861">
                  <c:v>-0.129</c:v>
                </c:pt>
                <c:pt idx="9862">
                  <c:v>-0.129</c:v>
                </c:pt>
                <c:pt idx="9863">
                  <c:v>-0.129</c:v>
                </c:pt>
                <c:pt idx="9864">
                  <c:v>-0.129</c:v>
                </c:pt>
                <c:pt idx="9865">
                  <c:v>-0.129</c:v>
                </c:pt>
                <c:pt idx="9866">
                  <c:v>-0.129</c:v>
                </c:pt>
                <c:pt idx="9867">
                  <c:v>-0.129</c:v>
                </c:pt>
                <c:pt idx="9868">
                  <c:v>-0.129</c:v>
                </c:pt>
                <c:pt idx="9869">
                  <c:v>-0.129</c:v>
                </c:pt>
                <c:pt idx="9870">
                  <c:v>-0.129</c:v>
                </c:pt>
                <c:pt idx="9871">
                  <c:v>-0.129</c:v>
                </c:pt>
                <c:pt idx="9872">
                  <c:v>-0.129</c:v>
                </c:pt>
                <c:pt idx="9873">
                  <c:v>-0.129</c:v>
                </c:pt>
                <c:pt idx="9874">
                  <c:v>-0.129</c:v>
                </c:pt>
                <c:pt idx="9875">
                  <c:v>-0.129</c:v>
                </c:pt>
                <c:pt idx="9876">
                  <c:v>-0.129</c:v>
                </c:pt>
                <c:pt idx="9877">
                  <c:v>-0.129</c:v>
                </c:pt>
                <c:pt idx="9878">
                  <c:v>-0.129</c:v>
                </c:pt>
                <c:pt idx="9879">
                  <c:v>-0.129</c:v>
                </c:pt>
                <c:pt idx="9880">
                  <c:v>-0.129</c:v>
                </c:pt>
                <c:pt idx="9881">
                  <c:v>-0.129</c:v>
                </c:pt>
                <c:pt idx="9882">
                  <c:v>-0.128</c:v>
                </c:pt>
                <c:pt idx="9883">
                  <c:v>-0.128</c:v>
                </c:pt>
                <c:pt idx="9884">
                  <c:v>-0.128</c:v>
                </c:pt>
                <c:pt idx="9885">
                  <c:v>-0.128</c:v>
                </c:pt>
                <c:pt idx="9886">
                  <c:v>-0.128</c:v>
                </c:pt>
                <c:pt idx="9887">
                  <c:v>-0.128</c:v>
                </c:pt>
                <c:pt idx="9888">
                  <c:v>-0.128</c:v>
                </c:pt>
                <c:pt idx="9889">
                  <c:v>-0.128</c:v>
                </c:pt>
                <c:pt idx="9890">
                  <c:v>-0.128</c:v>
                </c:pt>
                <c:pt idx="9891">
                  <c:v>-0.128</c:v>
                </c:pt>
                <c:pt idx="9892">
                  <c:v>-0.128</c:v>
                </c:pt>
                <c:pt idx="9893">
                  <c:v>-0.128</c:v>
                </c:pt>
                <c:pt idx="9894">
                  <c:v>-0.128</c:v>
                </c:pt>
                <c:pt idx="9895">
                  <c:v>-0.128</c:v>
                </c:pt>
                <c:pt idx="9896">
                  <c:v>-0.128</c:v>
                </c:pt>
                <c:pt idx="9897">
                  <c:v>-0.128</c:v>
                </c:pt>
                <c:pt idx="9898">
                  <c:v>-0.128</c:v>
                </c:pt>
                <c:pt idx="9899">
                  <c:v>-0.128</c:v>
                </c:pt>
                <c:pt idx="9900">
                  <c:v>-0.128</c:v>
                </c:pt>
                <c:pt idx="9901">
                  <c:v>-0.128</c:v>
                </c:pt>
                <c:pt idx="9902">
                  <c:v>-0.128</c:v>
                </c:pt>
                <c:pt idx="9903">
                  <c:v>-0.128</c:v>
                </c:pt>
                <c:pt idx="9904">
                  <c:v>-0.128</c:v>
                </c:pt>
                <c:pt idx="9905">
                  <c:v>-0.128</c:v>
                </c:pt>
                <c:pt idx="9906">
                  <c:v>-0.128</c:v>
                </c:pt>
                <c:pt idx="9907">
                  <c:v>-0.128</c:v>
                </c:pt>
                <c:pt idx="9908">
                  <c:v>-0.128</c:v>
                </c:pt>
                <c:pt idx="9909">
                  <c:v>-0.128</c:v>
                </c:pt>
                <c:pt idx="9910">
                  <c:v>-0.128</c:v>
                </c:pt>
                <c:pt idx="9911">
                  <c:v>-0.128</c:v>
                </c:pt>
                <c:pt idx="9912">
                  <c:v>-0.128</c:v>
                </c:pt>
                <c:pt idx="9913">
                  <c:v>-0.128</c:v>
                </c:pt>
                <c:pt idx="9914">
                  <c:v>-0.128</c:v>
                </c:pt>
                <c:pt idx="9915">
                  <c:v>-0.128</c:v>
                </c:pt>
                <c:pt idx="9916">
                  <c:v>-0.128</c:v>
                </c:pt>
                <c:pt idx="9917">
                  <c:v>-0.128</c:v>
                </c:pt>
                <c:pt idx="9918">
                  <c:v>-0.128</c:v>
                </c:pt>
                <c:pt idx="9919">
                  <c:v>-0.128</c:v>
                </c:pt>
                <c:pt idx="9920">
                  <c:v>-0.128</c:v>
                </c:pt>
                <c:pt idx="9921">
                  <c:v>-0.128</c:v>
                </c:pt>
                <c:pt idx="9922">
                  <c:v>-0.128</c:v>
                </c:pt>
                <c:pt idx="9923">
                  <c:v>-0.128</c:v>
                </c:pt>
                <c:pt idx="9924">
                  <c:v>-0.128</c:v>
                </c:pt>
                <c:pt idx="9925">
                  <c:v>-0.128</c:v>
                </c:pt>
                <c:pt idx="9926">
                  <c:v>-0.128</c:v>
                </c:pt>
                <c:pt idx="9927">
                  <c:v>-0.128</c:v>
                </c:pt>
                <c:pt idx="9928">
                  <c:v>-0.128</c:v>
                </c:pt>
                <c:pt idx="9929">
                  <c:v>-0.128</c:v>
                </c:pt>
                <c:pt idx="9930">
                  <c:v>-0.128</c:v>
                </c:pt>
                <c:pt idx="9931">
                  <c:v>-0.128</c:v>
                </c:pt>
                <c:pt idx="9932">
                  <c:v>-0.128</c:v>
                </c:pt>
                <c:pt idx="9933">
                  <c:v>-0.128</c:v>
                </c:pt>
                <c:pt idx="9934">
                  <c:v>-0.128</c:v>
                </c:pt>
                <c:pt idx="9935">
                  <c:v>-0.128</c:v>
                </c:pt>
                <c:pt idx="9936">
                  <c:v>-0.128</c:v>
                </c:pt>
                <c:pt idx="9937">
                  <c:v>-0.128</c:v>
                </c:pt>
                <c:pt idx="9938">
                  <c:v>-0.128</c:v>
                </c:pt>
                <c:pt idx="9939">
                  <c:v>-0.128</c:v>
                </c:pt>
                <c:pt idx="9940">
                  <c:v>-0.128</c:v>
                </c:pt>
                <c:pt idx="9941">
                  <c:v>-0.128</c:v>
                </c:pt>
                <c:pt idx="9942">
                  <c:v>-0.128</c:v>
                </c:pt>
                <c:pt idx="9943">
                  <c:v>-0.128</c:v>
                </c:pt>
                <c:pt idx="9944">
                  <c:v>-0.128</c:v>
                </c:pt>
                <c:pt idx="9945">
                  <c:v>-0.128</c:v>
                </c:pt>
                <c:pt idx="9946">
                  <c:v>-0.128</c:v>
                </c:pt>
                <c:pt idx="9947">
                  <c:v>-0.128</c:v>
                </c:pt>
                <c:pt idx="9948">
                  <c:v>-0.128</c:v>
                </c:pt>
                <c:pt idx="9949">
                  <c:v>-0.128</c:v>
                </c:pt>
                <c:pt idx="9950">
                  <c:v>-0.128</c:v>
                </c:pt>
                <c:pt idx="9951">
                  <c:v>-0.128</c:v>
                </c:pt>
                <c:pt idx="9952">
                  <c:v>-0.128</c:v>
                </c:pt>
                <c:pt idx="9953">
                  <c:v>-0.128</c:v>
                </c:pt>
                <c:pt idx="9954">
                  <c:v>-0.128</c:v>
                </c:pt>
                <c:pt idx="9955">
                  <c:v>-0.128</c:v>
                </c:pt>
                <c:pt idx="9956">
                  <c:v>-0.128</c:v>
                </c:pt>
                <c:pt idx="9957">
                  <c:v>-0.128</c:v>
                </c:pt>
                <c:pt idx="9958">
                  <c:v>-0.128</c:v>
                </c:pt>
                <c:pt idx="9959">
                  <c:v>-0.128</c:v>
                </c:pt>
                <c:pt idx="9960">
                  <c:v>-0.128</c:v>
                </c:pt>
                <c:pt idx="9961">
                  <c:v>-0.128</c:v>
                </c:pt>
                <c:pt idx="9962">
                  <c:v>-0.128</c:v>
                </c:pt>
                <c:pt idx="9963">
                  <c:v>-0.127</c:v>
                </c:pt>
                <c:pt idx="9964">
                  <c:v>-0.127</c:v>
                </c:pt>
                <c:pt idx="9965">
                  <c:v>-0.127</c:v>
                </c:pt>
                <c:pt idx="9966">
                  <c:v>-0.127</c:v>
                </c:pt>
                <c:pt idx="9967">
                  <c:v>-0.127</c:v>
                </c:pt>
                <c:pt idx="9968">
                  <c:v>-0.127</c:v>
                </c:pt>
                <c:pt idx="9969">
                  <c:v>-0.127</c:v>
                </c:pt>
                <c:pt idx="9970">
                  <c:v>-0.127</c:v>
                </c:pt>
                <c:pt idx="9971">
                  <c:v>-0.127</c:v>
                </c:pt>
                <c:pt idx="9972">
                  <c:v>-0.127</c:v>
                </c:pt>
                <c:pt idx="9973">
                  <c:v>-0.127</c:v>
                </c:pt>
                <c:pt idx="9974">
                  <c:v>-0.127</c:v>
                </c:pt>
                <c:pt idx="9975">
                  <c:v>-0.127</c:v>
                </c:pt>
                <c:pt idx="9976">
                  <c:v>-0.127</c:v>
                </c:pt>
                <c:pt idx="9977">
                  <c:v>-0.127</c:v>
                </c:pt>
                <c:pt idx="9978">
                  <c:v>-0.127</c:v>
                </c:pt>
                <c:pt idx="9979">
                  <c:v>-0.127</c:v>
                </c:pt>
                <c:pt idx="9980">
                  <c:v>-0.127</c:v>
                </c:pt>
                <c:pt idx="9981">
                  <c:v>-0.127</c:v>
                </c:pt>
                <c:pt idx="9982">
                  <c:v>-0.127</c:v>
                </c:pt>
                <c:pt idx="9983">
                  <c:v>-0.127</c:v>
                </c:pt>
                <c:pt idx="9984">
                  <c:v>-0.127</c:v>
                </c:pt>
                <c:pt idx="9985">
                  <c:v>-0.127</c:v>
                </c:pt>
                <c:pt idx="9986">
                  <c:v>-0.127</c:v>
                </c:pt>
                <c:pt idx="9987">
                  <c:v>-0.127</c:v>
                </c:pt>
                <c:pt idx="9988">
                  <c:v>-0.127</c:v>
                </c:pt>
                <c:pt idx="9989">
                  <c:v>-0.127</c:v>
                </c:pt>
                <c:pt idx="9990">
                  <c:v>-0.127</c:v>
                </c:pt>
                <c:pt idx="9991">
                  <c:v>-0.127</c:v>
                </c:pt>
                <c:pt idx="9992">
                  <c:v>-0.127</c:v>
                </c:pt>
                <c:pt idx="9993">
                  <c:v>-0.127</c:v>
                </c:pt>
                <c:pt idx="9994">
                  <c:v>-0.127</c:v>
                </c:pt>
                <c:pt idx="9995">
                  <c:v>-0.127</c:v>
                </c:pt>
                <c:pt idx="9996">
                  <c:v>-0.127</c:v>
                </c:pt>
                <c:pt idx="9997">
                  <c:v>-0.127</c:v>
                </c:pt>
                <c:pt idx="9998">
                  <c:v>-0.127</c:v>
                </c:pt>
                <c:pt idx="9999">
                  <c:v>-0.127</c:v>
                </c:pt>
                <c:pt idx="10000">
                  <c:v>-0.127</c:v>
                </c:pt>
                <c:pt idx="10001">
                  <c:v>-0.127</c:v>
                </c:pt>
                <c:pt idx="10002">
                  <c:v>-0.127</c:v>
                </c:pt>
                <c:pt idx="10003">
                  <c:v>-0.127</c:v>
                </c:pt>
                <c:pt idx="10004">
                  <c:v>-0.127</c:v>
                </c:pt>
                <c:pt idx="10005">
                  <c:v>-0.127</c:v>
                </c:pt>
                <c:pt idx="10006">
                  <c:v>-0.127</c:v>
                </c:pt>
                <c:pt idx="10007">
                  <c:v>-0.127</c:v>
                </c:pt>
                <c:pt idx="10008">
                  <c:v>-0.127</c:v>
                </c:pt>
                <c:pt idx="10009">
                  <c:v>-0.127</c:v>
                </c:pt>
                <c:pt idx="10010">
                  <c:v>-0.127</c:v>
                </c:pt>
                <c:pt idx="10011">
                  <c:v>-0.127</c:v>
                </c:pt>
                <c:pt idx="10012">
                  <c:v>-0.127</c:v>
                </c:pt>
                <c:pt idx="10013">
                  <c:v>-0.127</c:v>
                </c:pt>
                <c:pt idx="10014">
                  <c:v>-0.127</c:v>
                </c:pt>
                <c:pt idx="10015">
                  <c:v>-0.127</c:v>
                </c:pt>
                <c:pt idx="10016">
                  <c:v>-0.127</c:v>
                </c:pt>
                <c:pt idx="10017">
                  <c:v>-0.127</c:v>
                </c:pt>
                <c:pt idx="10018">
                  <c:v>-0.127</c:v>
                </c:pt>
                <c:pt idx="10019">
                  <c:v>-0.127</c:v>
                </c:pt>
                <c:pt idx="10020">
                  <c:v>-0.127</c:v>
                </c:pt>
                <c:pt idx="10021">
                  <c:v>-0.127</c:v>
                </c:pt>
                <c:pt idx="10022">
                  <c:v>-0.127</c:v>
                </c:pt>
                <c:pt idx="10023">
                  <c:v>-0.127</c:v>
                </c:pt>
                <c:pt idx="10024">
                  <c:v>-0.127</c:v>
                </c:pt>
                <c:pt idx="10025">
                  <c:v>-0.127</c:v>
                </c:pt>
                <c:pt idx="10026">
                  <c:v>-0.127</c:v>
                </c:pt>
                <c:pt idx="10027">
                  <c:v>-0.127</c:v>
                </c:pt>
                <c:pt idx="10028">
                  <c:v>-0.127</c:v>
                </c:pt>
                <c:pt idx="10029">
                  <c:v>-0.127</c:v>
                </c:pt>
                <c:pt idx="10030">
                  <c:v>-0.127</c:v>
                </c:pt>
                <c:pt idx="10031">
                  <c:v>-0.127</c:v>
                </c:pt>
                <c:pt idx="10032">
                  <c:v>-0.127</c:v>
                </c:pt>
                <c:pt idx="10033">
                  <c:v>-0.127</c:v>
                </c:pt>
                <c:pt idx="10034">
                  <c:v>-0.127</c:v>
                </c:pt>
                <c:pt idx="10035">
                  <c:v>-0.127</c:v>
                </c:pt>
                <c:pt idx="10036">
                  <c:v>-0.127</c:v>
                </c:pt>
                <c:pt idx="10037">
                  <c:v>-0.127</c:v>
                </c:pt>
                <c:pt idx="10038">
                  <c:v>-0.127</c:v>
                </c:pt>
                <c:pt idx="10039">
                  <c:v>-0.127</c:v>
                </c:pt>
                <c:pt idx="10040">
                  <c:v>-0.127</c:v>
                </c:pt>
                <c:pt idx="10041">
                  <c:v>-0.127</c:v>
                </c:pt>
                <c:pt idx="10042">
                  <c:v>-0.127</c:v>
                </c:pt>
                <c:pt idx="10043">
                  <c:v>-0.127</c:v>
                </c:pt>
                <c:pt idx="10044">
                  <c:v>-0.126</c:v>
                </c:pt>
                <c:pt idx="10045">
                  <c:v>-0.126</c:v>
                </c:pt>
                <c:pt idx="10046">
                  <c:v>-0.126</c:v>
                </c:pt>
                <c:pt idx="10047">
                  <c:v>-0.126</c:v>
                </c:pt>
                <c:pt idx="10048">
                  <c:v>-0.126</c:v>
                </c:pt>
                <c:pt idx="10049">
                  <c:v>-0.126</c:v>
                </c:pt>
                <c:pt idx="10050">
                  <c:v>-0.126</c:v>
                </c:pt>
                <c:pt idx="10051">
                  <c:v>-0.126</c:v>
                </c:pt>
                <c:pt idx="10052">
                  <c:v>-0.126</c:v>
                </c:pt>
                <c:pt idx="10053">
                  <c:v>-0.126</c:v>
                </c:pt>
                <c:pt idx="10054">
                  <c:v>-0.126</c:v>
                </c:pt>
                <c:pt idx="10055">
                  <c:v>-0.126</c:v>
                </c:pt>
                <c:pt idx="10056">
                  <c:v>-0.126</c:v>
                </c:pt>
                <c:pt idx="10057">
                  <c:v>-0.126</c:v>
                </c:pt>
                <c:pt idx="10058">
                  <c:v>-0.126</c:v>
                </c:pt>
                <c:pt idx="10059">
                  <c:v>-0.126</c:v>
                </c:pt>
                <c:pt idx="10060">
                  <c:v>-0.126</c:v>
                </c:pt>
                <c:pt idx="10061">
                  <c:v>-0.126</c:v>
                </c:pt>
                <c:pt idx="10062">
                  <c:v>-0.126</c:v>
                </c:pt>
                <c:pt idx="10063">
                  <c:v>-0.126</c:v>
                </c:pt>
                <c:pt idx="10064">
                  <c:v>-0.126</c:v>
                </c:pt>
                <c:pt idx="10065">
                  <c:v>-0.126</c:v>
                </c:pt>
                <c:pt idx="10066">
                  <c:v>-0.126</c:v>
                </c:pt>
                <c:pt idx="10067">
                  <c:v>-0.126</c:v>
                </c:pt>
                <c:pt idx="10068">
                  <c:v>-0.126</c:v>
                </c:pt>
                <c:pt idx="10069">
                  <c:v>-0.126</c:v>
                </c:pt>
                <c:pt idx="10070">
                  <c:v>-0.126</c:v>
                </c:pt>
                <c:pt idx="10071">
                  <c:v>-0.126</c:v>
                </c:pt>
                <c:pt idx="10072">
                  <c:v>-0.126</c:v>
                </c:pt>
                <c:pt idx="10073">
                  <c:v>-0.126</c:v>
                </c:pt>
                <c:pt idx="10074">
                  <c:v>-0.126</c:v>
                </c:pt>
                <c:pt idx="10075">
                  <c:v>-0.126</c:v>
                </c:pt>
                <c:pt idx="10076">
                  <c:v>-0.126</c:v>
                </c:pt>
                <c:pt idx="10077">
                  <c:v>-0.126</c:v>
                </c:pt>
                <c:pt idx="10078">
                  <c:v>-0.126</c:v>
                </c:pt>
                <c:pt idx="10079">
                  <c:v>-0.126</c:v>
                </c:pt>
                <c:pt idx="10080">
                  <c:v>-0.126</c:v>
                </c:pt>
                <c:pt idx="10081">
                  <c:v>-0.126</c:v>
                </c:pt>
                <c:pt idx="10082">
                  <c:v>-0.126</c:v>
                </c:pt>
                <c:pt idx="10083">
                  <c:v>-0.126</c:v>
                </c:pt>
                <c:pt idx="10084">
                  <c:v>-0.126</c:v>
                </c:pt>
                <c:pt idx="10085">
                  <c:v>-0.126</c:v>
                </c:pt>
                <c:pt idx="10086">
                  <c:v>-0.126</c:v>
                </c:pt>
                <c:pt idx="10087">
                  <c:v>-0.126</c:v>
                </c:pt>
                <c:pt idx="10088">
                  <c:v>-0.126</c:v>
                </c:pt>
                <c:pt idx="10089">
                  <c:v>-0.126</c:v>
                </c:pt>
                <c:pt idx="10090">
                  <c:v>-0.126</c:v>
                </c:pt>
                <c:pt idx="10091">
                  <c:v>-0.126</c:v>
                </c:pt>
                <c:pt idx="10092">
                  <c:v>-0.126</c:v>
                </c:pt>
                <c:pt idx="10093">
                  <c:v>-0.126</c:v>
                </c:pt>
                <c:pt idx="10094">
                  <c:v>-0.126</c:v>
                </c:pt>
                <c:pt idx="10095">
                  <c:v>-0.126</c:v>
                </c:pt>
                <c:pt idx="10096">
                  <c:v>-0.126</c:v>
                </c:pt>
                <c:pt idx="10097">
                  <c:v>-0.126</c:v>
                </c:pt>
                <c:pt idx="10098">
                  <c:v>-0.126</c:v>
                </c:pt>
                <c:pt idx="10099">
                  <c:v>-0.126</c:v>
                </c:pt>
                <c:pt idx="10100">
                  <c:v>-0.126</c:v>
                </c:pt>
                <c:pt idx="10101">
                  <c:v>-0.126</c:v>
                </c:pt>
                <c:pt idx="10102">
                  <c:v>-0.126</c:v>
                </c:pt>
                <c:pt idx="10103">
                  <c:v>-0.126</c:v>
                </c:pt>
                <c:pt idx="10104">
                  <c:v>-0.126</c:v>
                </c:pt>
                <c:pt idx="10105">
                  <c:v>-0.126</c:v>
                </c:pt>
                <c:pt idx="10106">
                  <c:v>-0.126</c:v>
                </c:pt>
                <c:pt idx="10107">
                  <c:v>-0.126</c:v>
                </c:pt>
                <c:pt idx="10108">
                  <c:v>-0.126</c:v>
                </c:pt>
                <c:pt idx="10109">
                  <c:v>-0.126</c:v>
                </c:pt>
                <c:pt idx="10110">
                  <c:v>-0.126</c:v>
                </c:pt>
                <c:pt idx="10111">
                  <c:v>-0.126</c:v>
                </c:pt>
                <c:pt idx="10112">
                  <c:v>-0.126</c:v>
                </c:pt>
                <c:pt idx="10113">
                  <c:v>-0.126</c:v>
                </c:pt>
                <c:pt idx="10114">
                  <c:v>-0.126</c:v>
                </c:pt>
                <c:pt idx="10115">
                  <c:v>-0.126</c:v>
                </c:pt>
                <c:pt idx="10116">
                  <c:v>-0.126</c:v>
                </c:pt>
                <c:pt idx="10117">
                  <c:v>-0.126</c:v>
                </c:pt>
                <c:pt idx="10118">
                  <c:v>-0.126</c:v>
                </c:pt>
                <c:pt idx="10119">
                  <c:v>-0.126</c:v>
                </c:pt>
                <c:pt idx="10120">
                  <c:v>-0.126</c:v>
                </c:pt>
                <c:pt idx="10121">
                  <c:v>-0.126</c:v>
                </c:pt>
                <c:pt idx="10122">
                  <c:v>-0.126</c:v>
                </c:pt>
                <c:pt idx="10123">
                  <c:v>-0.126</c:v>
                </c:pt>
                <c:pt idx="10124">
                  <c:v>-0.126</c:v>
                </c:pt>
                <c:pt idx="10125">
                  <c:v>-0.125</c:v>
                </c:pt>
                <c:pt idx="10126">
                  <c:v>-0.125</c:v>
                </c:pt>
                <c:pt idx="10127">
                  <c:v>-0.125</c:v>
                </c:pt>
                <c:pt idx="10128">
                  <c:v>-0.125</c:v>
                </c:pt>
                <c:pt idx="10129">
                  <c:v>-0.125</c:v>
                </c:pt>
                <c:pt idx="10130">
                  <c:v>-0.125</c:v>
                </c:pt>
                <c:pt idx="10131">
                  <c:v>-0.125</c:v>
                </c:pt>
                <c:pt idx="10132">
                  <c:v>-0.125</c:v>
                </c:pt>
                <c:pt idx="10133">
                  <c:v>-0.125</c:v>
                </c:pt>
                <c:pt idx="10134">
                  <c:v>-0.125</c:v>
                </c:pt>
                <c:pt idx="10135">
                  <c:v>-0.125</c:v>
                </c:pt>
                <c:pt idx="10136">
                  <c:v>-0.125</c:v>
                </c:pt>
                <c:pt idx="10137">
                  <c:v>-0.125</c:v>
                </c:pt>
                <c:pt idx="10138">
                  <c:v>-0.125</c:v>
                </c:pt>
                <c:pt idx="10139">
                  <c:v>-0.125</c:v>
                </c:pt>
                <c:pt idx="10140">
                  <c:v>-0.125</c:v>
                </c:pt>
                <c:pt idx="10141">
                  <c:v>-0.125</c:v>
                </c:pt>
                <c:pt idx="10142">
                  <c:v>-0.125</c:v>
                </c:pt>
                <c:pt idx="10143">
                  <c:v>-0.125</c:v>
                </c:pt>
                <c:pt idx="10144">
                  <c:v>-0.125</c:v>
                </c:pt>
                <c:pt idx="10145">
                  <c:v>-0.125</c:v>
                </c:pt>
                <c:pt idx="10146">
                  <c:v>-0.125</c:v>
                </c:pt>
                <c:pt idx="10147">
                  <c:v>-0.125</c:v>
                </c:pt>
                <c:pt idx="10148">
                  <c:v>-0.125</c:v>
                </c:pt>
                <c:pt idx="10149">
                  <c:v>-0.125</c:v>
                </c:pt>
                <c:pt idx="10150">
                  <c:v>-0.125</c:v>
                </c:pt>
                <c:pt idx="10151">
                  <c:v>-0.125</c:v>
                </c:pt>
                <c:pt idx="10152">
                  <c:v>-0.125</c:v>
                </c:pt>
                <c:pt idx="10153">
                  <c:v>-0.125</c:v>
                </c:pt>
                <c:pt idx="10154">
                  <c:v>-0.125</c:v>
                </c:pt>
                <c:pt idx="10155">
                  <c:v>-0.125</c:v>
                </c:pt>
                <c:pt idx="10156">
                  <c:v>-0.125</c:v>
                </c:pt>
                <c:pt idx="10157">
                  <c:v>-0.125</c:v>
                </c:pt>
                <c:pt idx="10158">
                  <c:v>-0.125</c:v>
                </c:pt>
                <c:pt idx="10159">
                  <c:v>-0.125</c:v>
                </c:pt>
                <c:pt idx="10160">
                  <c:v>-0.125</c:v>
                </c:pt>
                <c:pt idx="10161">
                  <c:v>-0.125</c:v>
                </c:pt>
                <c:pt idx="10162">
                  <c:v>-0.125</c:v>
                </c:pt>
                <c:pt idx="10163">
                  <c:v>-0.125</c:v>
                </c:pt>
                <c:pt idx="10164">
                  <c:v>-0.125</c:v>
                </c:pt>
                <c:pt idx="10165">
                  <c:v>-0.125</c:v>
                </c:pt>
                <c:pt idx="10166">
                  <c:v>-0.125</c:v>
                </c:pt>
                <c:pt idx="10167">
                  <c:v>-0.125</c:v>
                </c:pt>
                <c:pt idx="10168">
                  <c:v>-0.125</c:v>
                </c:pt>
                <c:pt idx="10169">
                  <c:v>-0.125</c:v>
                </c:pt>
                <c:pt idx="10170">
                  <c:v>-0.125</c:v>
                </c:pt>
                <c:pt idx="10171">
                  <c:v>-0.125</c:v>
                </c:pt>
                <c:pt idx="10172">
                  <c:v>-0.125</c:v>
                </c:pt>
                <c:pt idx="10173">
                  <c:v>-0.125</c:v>
                </c:pt>
                <c:pt idx="10174">
                  <c:v>-0.125</c:v>
                </c:pt>
                <c:pt idx="10175">
                  <c:v>-0.125</c:v>
                </c:pt>
                <c:pt idx="10176">
                  <c:v>-0.125</c:v>
                </c:pt>
                <c:pt idx="10177">
                  <c:v>-0.125</c:v>
                </c:pt>
                <c:pt idx="10178">
                  <c:v>-0.125</c:v>
                </c:pt>
                <c:pt idx="10179">
                  <c:v>-0.125</c:v>
                </c:pt>
                <c:pt idx="10180">
                  <c:v>-0.125</c:v>
                </c:pt>
                <c:pt idx="10181">
                  <c:v>-0.125</c:v>
                </c:pt>
                <c:pt idx="10182">
                  <c:v>-0.125</c:v>
                </c:pt>
                <c:pt idx="10183">
                  <c:v>-0.125</c:v>
                </c:pt>
                <c:pt idx="10184">
                  <c:v>-0.125</c:v>
                </c:pt>
                <c:pt idx="10185">
                  <c:v>-0.125</c:v>
                </c:pt>
                <c:pt idx="10186">
                  <c:v>-0.125</c:v>
                </c:pt>
                <c:pt idx="10187">
                  <c:v>-0.125</c:v>
                </c:pt>
                <c:pt idx="10188">
                  <c:v>-0.125</c:v>
                </c:pt>
                <c:pt idx="10189">
                  <c:v>-0.125</c:v>
                </c:pt>
                <c:pt idx="10190">
                  <c:v>-0.125</c:v>
                </c:pt>
                <c:pt idx="10191">
                  <c:v>-0.125</c:v>
                </c:pt>
                <c:pt idx="10192">
                  <c:v>-0.125</c:v>
                </c:pt>
                <c:pt idx="10193">
                  <c:v>-0.125</c:v>
                </c:pt>
                <c:pt idx="10194">
                  <c:v>-0.125</c:v>
                </c:pt>
                <c:pt idx="10195">
                  <c:v>-0.125</c:v>
                </c:pt>
                <c:pt idx="10196">
                  <c:v>-0.125</c:v>
                </c:pt>
                <c:pt idx="10197">
                  <c:v>-0.125</c:v>
                </c:pt>
                <c:pt idx="10198">
                  <c:v>-0.125</c:v>
                </c:pt>
                <c:pt idx="10199">
                  <c:v>-0.125</c:v>
                </c:pt>
                <c:pt idx="10200">
                  <c:v>-0.125</c:v>
                </c:pt>
                <c:pt idx="10201">
                  <c:v>-0.125</c:v>
                </c:pt>
                <c:pt idx="10202">
                  <c:v>-0.125</c:v>
                </c:pt>
                <c:pt idx="10203">
                  <c:v>-0.125</c:v>
                </c:pt>
                <c:pt idx="10204">
                  <c:v>-0.125</c:v>
                </c:pt>
                <c:pt idx="10205">
                  <c:v>-0.125</c:v>
                </c:pt>
                <c:pt idx="10206">
                  <c:v>-0.124</c:v>
                </c:pt>
                <c:pt idx="10207">
                  <c:v>-0.124</c:v>
                </c:pt>
                <c:pt idx="10208">
                  <c:v>-0.124</c:v>
                </c:pt>
                <c:pt idx="10209">
                  <c:v>-0.124</c:v>
                </c:pt>
                <c:pt idx="10210">
                  <c:v>-0.124</c:v>
                </c:pt>
                <c:pt idx="10211">
                  <c:v>-0.124</c:v>
                </c:pt>
                <c:pt idx="10212">
                  <c:v>-0.124</c:v>
                </c:pt>
                <c:pt idx="10213">
                  <c:v>-0.124</c:v>
                </c:pt>
                <c:pt idx="10214">
                  <c:v>-0.124</c:v>
                </c:pt>
                <c:pt idx="10215">
                  <c:v>-0.124</c:v>
                </c:pt>
                <c:pt idx="10216">
                  <c:v>-0.124</c:v>
                </c:pt>
                <c:pt idx="10217">
                  <c:v>-0.124</c:v>
                </c:pt>
                <c:pt idx="10218">
                  <c:v>-0.124</c:v>
                </c:pt>
                <c:pt idx="10219">
                  <c:v>-0.124</c:v>
                </c:pt>
                <c:pt idx="10220">
                  <c:v>-0.124</c:v>
                </c:pt>
                <c:pt idx="10221">
                  <c:v>-0.124</c:v>
                </c:pt>
                <c:pt idx="10222">
                  <c:v>-0.124</c:v>
                </c:pt>
                <c:pt idx="10223">
                  <c:v>-0.124</c:v>
                </c:pt>
                <c:pt idx="10224">
                  <c:v>-0.124</c:v>
                </c:pt>
                <c:pt idx="10225">
                  <c:v>-0.124</c:v>
                </c:pt>
                <c:pt idx="10226">
                  <c:v>-0.124</c:v>
                </c:pt>
                <c:pt idx="10227">
                  <c:v>-0.124</c:v>
                </c:pt>
                <c:pt idx="10228">
                  <c:v>-0.124</c:v>
                </c:pt>
                <c:pt idx="10229">
                  <c:v>-0.124</c:v>
                </c:pt>
                <c:pt idx="10230">
                  <c:v>-0.124</c:v>
                </c:pt>
                <c:pt idx="10231">
                  <c:v>-0.124</c:v>
                </c:pt>
                <c:pt idx="10232">
                  <c:v>-0.124</c:v>
                </c:pt>
                <c:pt idx="10233">
                  <c:v>-0.124</c:v>
                </c:pt>
                <c:pt idx="10234">
                  <c:v>-0.124</c:v>
                </c:pt>
                <c:pt idx="10235">
                  <c:v>-0.124</c:v>
                </c:pt>
                <c:pt idx="10236">
                  <c:v>-0.124</c:v>
                </c:pt>
                <c:pt idx="10237">
                  <c:v>-0.124</c:v>
                </c:pt>
                <c:pt idx="10238">
                  <c:v>-0.124</c:v>
                </c:pt>
                <c:pt idx="10239">
                  <c:v>-0.124</c:v>
                </c:pt>
                <c:pt idx="10240">
                  <c:v>-0.124</c:v>
                </c:pt>
                <c:pt idx="10241">
                  <c:v>-0.124</c:v>
                </c:pt>
                <c:pt idx="10242">
                  <c:v>-0.124</c:v>
                </c:pt>
                <c:pt idx="10243">
                  <c:v>-0.124</c:v>
                </c:pt>
                <c:pt idx="10244">
                  <c:v>-0.124</c:v>
                </c:pt>
                <c:pt idx="10245">
                  <c:v>-0.124</c:v>
                </c:pt>
                <c:pt idx="10246">
                  <c:v>-0.124</c:v>
                </c:pt>
                <c:pt idx="10247">
                  <c:v>-0.124</c:v>
                </c:pt>
                <c:pt idx="10248">
                  <c:v>-0.124</c:v>
                </c:pt>
                <c:pt idx="10249">
                  <c:v>-0.124</c:v>
                </c:pt>
                <c:pt idx="10250">
                  <c:v>-0.124</c:v>
                </c:pt>
                <c:pt idx="10251">
                  <c:v>-0.124</c:v>
                </c:pt>
                <c:pt idx="10252">
                  <c:v>-0.124</c:v>
                </c:pt>
                <c:pt idx="10253">
                  <c:v>-0.124</c:v>
                </c:pt>
                <c:pt idx="10254">
                  <c:v>-0.124</c:v>
                </c:pt>
                <c:pt idx="10255">
                  <c:v>-0.124</c:v>
                </c:pt>
                <c:pt idx="10256">
                  <c:v>-0.124</c:v>
                </c:pt>
                <c:pt idx="10257">
                  <c:v>-0.124</c:v>
                </c:pt>
                <c:pt idx="10258">
                  <c:v>-0.124</c:v>
                </c:pt>
                <c:pt idx="10259">
                  <c:v>-0.124</c:v>
                </c:pt>
                <c:pt idx="10260">
                  <c:v>-0.124</c:v>
                </c:pt>
                <c:pt idx="10261">
                  <c:v>-0.124</c:v>
                </c:pt>
                <c:pt idx="10262">
                  <c:v>-0.124</c:v>
                </c:pt>
                <c:pt idx="10263">
                  <c:v>-0.124</c:v>
                </c:pt>
                <c:pt idx="10264">
                  <c:v>-0.124</c:v>
                </c:pt>
                <c:pt idx="10265">
                  <c:v>-0.124</c:v>
                </c:pt>
                <c:pt idx="10266">
                  <c:v>-0.124</c:v>
                </c:pt>
                <c:pt idx="10267">
                  <c:v>-0.124</c:v>
                </c:pt>
                <c:pt idx="10268">
                  <c:v>-0.124</c:v>
                </c:pt>
                <c:pt idx="10269">
                  <c:v>-0.124</c:v>
                </c:pt>
                <c:pt idx="10270">
                  <c:v>-0.124</c:v>
                </c:pt>
                <c:pt idx="10271">
                  <c:v>-0.124</c:v>
                </c:pt>
                <c:pt idx="10272">
                  <c:v>-0.124</c:v>
                </c:pt>
                <c:pt idx="10273">
                  <c:v>-0.124</c:v>
                </c:pt>
                <c:pt idx="10274">
                  <c:v>-0.124</c:v>
                </c:pt>
                <c:pt idx="10275">
                  <c:v>-0.124</c:v>
                </c:pt>
                <c:pt idx="10276">
                  <c:v>-0.124</c:v>
                </c:pt>
                <c:pt idx="10277">
                  <c:v>-0.124</c:v>
                </c:pt>
                <c:pt idx="10278">
                  <c:v>-0.124</c:v>
                </c:pt>
                <c:pt idx="10279">
                  <c:v>-0.124</c:v>
                </c:pt>
                <c:pt idx="10280">
                  <c:v>-0.124</c:v>
                </c:pt>
                <c:pt idx="10281">
                  <c:v>-0.124</c:v>
                </c:pt>
                <c:pt idx="10282">
                  <c:v>-0.124</c:v>
                </c:pt>
                <c:pt idx="10283">
                  <c:v>-0.124</c:v>
                </c:pt>
                <c:pt idx="10284">
                  <c:v>-0.124</c:v>
                </c:pt>
                <c:pt idx="10285">
                  <c:v>-0.124</c:v>
                </c:pt>
                <c:pt idx="10286">
                  <c:v>-0.124</c:v>
                </c:pt>
                <c:pt idx="10287">
                  <c:v>-0.123</c:v>
                </c:pt>
                <c:pt idx="10288">
                  <c:v>-0.123</c:v>
                </c:pt>
                <c:pt idx="10289">
                  <c:v>-0.123</c:v>
                </c:pt>
                <c:pt idx="10290">
                  <c:v>-0.123</c:v>
                </c:pt>
                <c:pt idx="10291">
                  <c:v>-0.123</c:v>
                </c:pt>
                <c:pt idx="10292">
                  <c:v>-0.123</c:v>
                </c:pt>
                <c:pt idx="10293">
                  <c:v>-0.123</c:v>
                </c:pt>
                <c:pt idx="10294">
                  <c:v>-0.123</c:v>
                </c:pt>
                <c:pt idx="10295">
                  <c:v>-0.123</c:v>
                </c:pt>
                <c:pt idx="10296">
                  <c:v>-0.123</c:v>
                </c:pt>
                <c:pt idx="10297">
                  <c:v>-0.123</c:v>
                </c:pt>
                <c:pt idx="10298">
                  <c:v>-0.123</c:v>
                </c:pt>
                <c:pt idx="10299">
                  <c:v>-0.123</c:v>
                </c:pt>
                <c:pt idx="10300">
                  <c:v>-0.123</c:v>
                </c:pt>
                <c:pt idx="10301">
                  <c:v>-0.123</c:v>
                </c:pt>
                <c:pt idx="10302">
                  <c:v>-0.123</c:v>
                </c:pt>
                <c:pt idx="10303">
                  <c:v>-0.123</c:v>
                </c:pt>
                <c:pt idx="10304">
                  <c:v>-0.123</c:v>
                </c:pt>
                <c:pt idx="10305">
                  <c:v>-0.123</c:v>
                </c:pt>
                <c:pt idx="10306">
                  <c:v>-0.123</c:v>
                </c:pt>
                <c:pt idx="10307">
                  <c:v>-0.123</c:v>
                </c:pt>
                <c:pt idx="10308">
                  <c:v>-0.123</c:v>
                </c:pt>
                <c:pt idx="10309">
                  <c:v>-0.123</c:v>
                </c:pt>
                <c:pt idx="10310">
                  <c:v>-0.123</c:v>
                </c:pt>
                <c:pt idx="10311">
                  <c:v>-0.123</c:v>
                </c:pt>
                <c:pt idx="10312">
                  <c:v>-0.123</c:v>
                </c:pt>
                <c:pt idx="10313">
                  <c:v>-0.123</c:v>
                </c:pt>
                <c:pt idx="10314">
                  <c:v>-0.123</c:v>
                </c:pt>
                <c:pt idx="10315">
                  <c:v>-0.123</c:v>
                </c:pt>
                <c:pt idx="10316">
                  <c:v>-0.123</c:v>
                </c:pt>
                <c:pt idx="10317">
                  <c:v>-0.123</c:v>
                </c:pt>
                <c:pt idx="10318">
                  <c:v>-0.123</c:v>
                </c:pt>
                <c:pt idx="10319">
                  <c:v>-0.123</c:v>
                </c:pt>
                <c:pt idx="10320">
                  <c:v>-0.123</c:v>
                </c:pt>
                <c:pt idx="10321">
                  <c:v>-0.123</c:v>
                </c:pt>
                <c:pt idx="10322">
                  <c:v>-0.123</c:v>
                </c:pt>
                <c:pt idx="10323">
                  <c:v>-0.123</c:v>
                </c:pt>
                <c:pt idx="10324">
                  <c:v>-0.123</c:v>
                </c:pt>
                <c:pt idx="10325">
                  <c:v>-0.123</c:v>
                </c:pt>
                <c:pt idx="10326">
                  <c:v>-0.123</c:v>
                </c:pt>
                <c:pt idx="10327">
                  <c:v>-0.123</c:v>
                </c:pt>
                <c:pt idx="10328">
                  <c:v>-0.123</c:v>
                </c:pt>
                <c:pt idx="10329">
                  <c:v>-0.123</c:v>
                </c:pt>
                <c:pt idx="10330">
                  <c:v>-0.123</c:v>
                </c:pt>
                <c:pt idx="10331">
                  <c:v>-0.123</c:v>
                </c:pt>
                <c:pt idx="10332">
                  <c:v>-0.123</c:v>
                </c:pt>
                <c:pt idx="10333">
                  <c:v>-0.123</c:v>
                </c:pt>
                <c:pt idx="10334">
                  <c:v>-0.123</c:v>
                </c:pt>
                <c:pt idx="10335">
                  <c:v>-0.123</c:v>
                </c:pt>
                <c:pt idx="10336">
                  <c:v>-0.123</c:v>
                </c:pt>
                <c:pt idx="10337">
                  <c:v>-0.123</c:v>
                </c:pt>
                <c:pt idx="10338">
                  <c:v>-0.123</c:v>
                </c:pt>
                <c:pt idx="10339">
                  <c:v>-0.123</c:v>
                </c:pt>
                <c:pt idx="10340">
                  <c:v>-0.123</c:v>
                </c:pt>
                <c:pt idx="10341">
                  <c:v>-0.123</c:v>
                </c:pt>
                <c:pt idx="10342">
                  <c:v>-0.123</c:v>
                </c:pt>
                <c:pt idx="10343">
                  <c:v>-0.123</c:v>
                </c:pt>
                <c:pt idx="10344">
                  <c:v>-0.123</c:v>
                </c:pt>
                <c:pt idx="10345">
                  <c:v>-0.123</c:v>
                </c:pt>
                <c:pt idx="10346">
                  <c:v>-0.123</c:v>
                </c:pt>
                <c:pt idx="10347">
                  <c:v>-0.123</c:v>
                </c:pt>
                <c:pt idx="10348">
                  <c:v>-0.123</c:v>
                </c:pt>
                <c:pt idx="10349">
                  <c:v>-0.123</c:v>
                </c:pt>
                <c:pt idx="10350">
                  <c:v>-0.123</c:v>
                </c:pt>
                <c:pt idx="10351">
                  <c:v>-0.123</c:v>
                </c:pt>
                <c:pt idx="10352">
                  <c:v>-0.123</c:v>
                </c:pt>
                <c:pt idx="10353">
                  <c:v>-0.123</c:v>
                </c:pt>
                <c:pt idx="10354">
                  <c:v>-0.123</c:v>
                </c:pt>
                <c:pt idx="10355">
                  <c:v>-0.123</c:v>
                </c:pt>
                <c:pt idx="10356">
                  <c:v>-0.123</c:v>
                </c:pt>
                <c:pt idx="10357">
                  <c:v>-0.123</c:v>
                </c:pt>
                <c:pt idx="10358">
                  <c:v>-0.123</c:v>
                </c:pt>
                <c:pt idx="10359">
                  <c:v>-0.123</c:v>
                </c:pt>
                <c:pt idx="10360">
                  <c:v>-0.123</c:v>
                </c:pt>
                <c:pt idx="10361">
                  <c:v>-0.123</c:v>
                </c:pt>
                <c:pt idx="10362">
                  <c:v>-0.123</c:v>
                </c:pt>
                <c:pt idx="10363">
                  <c:v>-0.123</c:v>
                </c:pt>
                <c:pt idx="10364">
                  <c:v>-0.123</c:v>
                </c:pt>
                <c:pt idx="10365">
                  <c:v>-0.123</c:v>
                </c:pt>
                <c:pt idx="10366">
                  <c:v>-0.123</c:v>
                </c:pt>
                <c:pt idx="10367">
                  <c:v>-0.123</c:v>
                </c:pt>
                <c:pt idx="10368">
                  <c:v>-0.122</c:v>
                </c:pt>
                <c:pt idx="10369">
                  <c:v>-0.122</c:v>
                </c:pt>
                <c:pt idx="10370">
                  <c:v>-0.122</c:v>
                </c:pt>
                <c:pt idx="10371">
                  <c:v>-0.122</c:v>
                </c:pt>
                <c:pt idx="10372">
                  <c:v>-0.122</c:v>
                </c:pt>
                <c:pt idx="10373">
                  <c:v>-0.122</c:v>
                </c:pt>
                <c:pt idx="10374">
                  <c:v>-0.122</c:v>
                </c:pt>
                <c:pt idx="10375">
                  <c:v>-0.122</c:v>
                </c:pt>
                <c:pt idx="10376">
                  <c:v>-0.122</c:v>
                </c:pt>
                <c:pt idx="10377">
                  <c:v>-0.122</c:v>
                </c:pt>
                <c:pt idx="10378">
                  <c:v>-0.122</c:v>
                </c:pt>
                <c:pt idx="10379">
                  <c:v>-0.122</c:v>
                </c:pt>
                <c:pt idx="10380">
                  <c:v>-0.122</c:v>
                </c:pt>
                <c:pt idx="10381">
                  <c:v>-0.122</c:v>
                </c:pt>
                <c:pt idx="10382">
                  <c:v>-0.122</c:v>
                </c:pt>
                <c:pt idx="10383">
                  <c:v>-0.122</c:v>
                </c:pt>
                <c:pt idx="10384">
                  <c:v>-0.122</c:v>
                </c:pt>
                <c:pt idx="10385">
                  <c:v>-0.122</c:v>
                </c:pt>
                <c:pt idx="10386">
                  <c:v>-0.122</c:v>
                </c:pt>
                <c:pt idx="10387">
                  <c:v>-0.122</c:v>
                </c:pt>
                <c:pt idx="10388">
                  <c:v>-0.122</c:v>
                </c:pt>
                <c:pt idx="10389">
                  <c:v>-0.122</c:v>
                </c:pt>
                <c:pt idx="10390">
                  <c:v>-0.122</c:v>
                </c:pt>
                <c:pt idx="10391">
                  <c:v>-0.122</c:v>
                </c:pt>
                <c:pt idx="10392">
                  <c:v>-0.122</c:v>
                </c:pt>
                <c:pt idx="10393">
                  <c:v>-0.122</c:v>
                </c:pt>
                <c:pt idx="10394">
                  <c:v>-0.122</c:v>
                </c:pt>
                <c:pt idx="10395">
                  <c:v>-0.122</c:v>
                </c:pt>
                <c:pt idx="10396">
                  <c:v>-0.122</c:v>
                </c:pt>
                <c:pt idx="10397">
                  <c:v>-0.122</c:v>
                </c:pt>
                <c:pt idx="10398">
                  <c:v>-0.122</c:v>
                </c:pt>
                <c:pt idx="10399">
                  <c:v>-0.122</c:v>
                </c:pt>
                <c:pt idx="10400">
                  <c:v>-0.122</c:v>
                </c:pt>
                <c:pt idx="10401">
                  <c:v>-0.122</c:v>
                </c:pt>
                <c:pt idx="10402">
                  <c:v>-0.122</c:v>
                </c:pt>
                <c:pt idx="10403">
                  <c:v>-0.122</c:v>
                </c:pt>
                <c:pt idx="10404">
                  <c:v>-0.122</c:v>
                </c:pt>
                <c:pt idx="10405">
                  <c:v>-0.122</c:v>
                </c:pt>
                <c:pt idx="10406">
                  <c:v>-0.122</c:v>
                </c:pt>
                <c:pt idx="10407">
                  <c:v>-0.122</c:v>
                </c:pt>
                <c:pt idx="10408">
                  <c:v>-0.122</c:v>
                </c:pt>
                <c:pt idx="10409">
                  <c:v>-0.122</c:v>
                </c:pt>
                <c:pt idx="10410">
                  <c:v>-0.122</c:v>
                </c:pt>
                <c:pt idx="10411">
                  <c:v>-0.122</c:v>
                </c:pt>
                <c:pt idx="10412">
                  <c:v>-0.122</c:v>
                </c:pt>
                <c:pt idx="10413">
                  <c:v>-0.122</c:v>
                </c:pt>
                <c:pt idx="10414">
                  <c:v>-0.122</c:v>
                </c:pt>
                <c:pt idx="10415">
                  <c:v>-0.122</c:v>
                </c:pt>
                <c:pt idx="10416">
                  <c:v>-0.122</c:v>
                </c:pt>
                <c:pt idx="10417">
                  <c:v>-0.122</c:v>
                </c:pt>
                <c:pt idx="10418">
                  <c:v>-0.122</c:v>
                </c:pt>
                <c:pt idx="10419">
                  <c:v>-0.122</c:v>
                </c:pt>
                <c:pt idx="10420">
                  <c:v>-0.122</c:v>
                </c:pt>
                <c:pt idx="10421">
                  <c:v>-0.122</c:v>
                </c:pt>
                <c:pt idx="10422">
                  <c:v>-0.122</c:v>
                </c:pt>
                <c:pt idx="10423">
                  <c:v>-0.122</c:v>
                </c:pt>
                <c:pt idx="10424">
                  <c:v>-0.122</c:v>
                </c:pt>
                <c:pt idx="10425">
                  <c:v>-0.122</c:v>
                </c:pt>
                <c:pt idx="10426">
                  <c:v>-0.122</c:v>
                </c:pt>
                <c:pt idx="10427">
                  <c:v>-0.122</c:v>
                </c:pt>
                <c:pt idx="10428">
                  <c:v>-0.122</c:v>
                </c:pt>
                <c:pt idx="10429">
                  <c:v>-0.122</c:v>
                </c:pt>
                <c:pt idx="10430">
                  <c:v>-0.122</c:v>
                </c:pt>
                <c:pt idx="10431">
                  <c:v>-0.122</c:v>
                </c:pt>
                <c:pt idx="10432">
                  <c:v>-0.122</c:v>
                </c:pt>
                <c:pt idx="10433">
                  <c:v>-0.122</c:v>
                </c:pt>
                <c:pt idx="10434">
                  <c:v>-0.122</c:v>
                </c:pt>
                <c:pt idx="10435">
                  <c:v>-0.122</c:v>
                </c:pt>
                <c:pt idx="10436">
                  <c:v>-0.122</c:v>
                </c:pt>
                <c:pt idx="10437">
                  <c:v>-0.122</c:v>
                </c:pt>
                <c:pt idx="10438">
                  <c:v>-0.122</c:v>
                </c:pt>
                <c:pt idx="10439">
                  <c:v>-0.122</c:v>
                </c:pt>
                <c:pt idx="10440">
                  <c:v>-0.122</c:v>
                </c:pt>
                <c:pt idx="10441">
                  <c:v>-0.122</c:v>
                </c:pt>
                <c:pt idx="10442">
                  <c:v>-0.122</c:v>
                </c:pt>
                <c:pt idx="10443">
                  <c:v>-0.122</c:v>
                </c:pt>
                <c:pt idx="10444">
                  <c:v>-0.122</c:v>
                </c:pt>
                <c:pt idx="10445">
                  <c:v>-0.122</c:v>
                </c:pt>
                <c:pt idx="10446">
                  <c:v>-0.122</c:v>
                </c:pt>
                <c:pt idx="10447">
                  <c:v>-0.122</c:v>
                </c:pt>
                <c:pt idx="10448">
                  <c:v>-0.122</c:v>
                </c:pt>
                <c:pt idx="10449">
                  <c:v>-0.121</c:v>
                </c:pt>
                <c:pt idx="10450">
                  <c:v>-0.121</c:v>
                </c:pt>
                <c:pt idx="10451">
                  <c:v>-0.121</c:v>
                </c:pt>
                <c:pt idx="10452">
                  <c:v>-0.121</c:v>
                </c:pt>
                <c:pt idx="10453">
                  <c:v>-0.121</c:v>
                </c:pt>
                <c:pt idx="10454">
                  <c:v>-0.121</c:v>
                </c:pt>
                <c:pt idx="10455">
                  <c:v>-0.121</c:v>
                </c:pt>
                <c:pt idx="10456">
                  <c:v>-0.121</c:v>
                </c:pt>
                <c:pt idx="10457">
                  <c:v>-0.121</c:v>
                </c:pt>
                <c:pt idx="10458">
                  <c:v>-0.121</c:v>
                </c:pt>
                <c:pt idx="10459">
                  <c:v>-0.121</c:v>
                </c:pt>
                <c:pt idx="10460">
                  <c:v>-0.121</c:v>
                </c:pt>
                <c:pt idx="10461">
                  <c:v>-0.121</c:v>
                </c:pt>
                <c:pt idx="10462">
                  <c:v>-0.121</c:v>
                </c:pt>
                <c:pt idx="10463">
                  <c:v>-0.121</c:v>
                </c:pt>
                <c:pt idx="10464">
                  <c:v>-0.121</c:v>
                </c:pt>
                <c:pt idx="10465">
                  <c:v>-0.121</c:v>
                </c:pt>
                <c:pt idx="10466">
                  <c:v>-0.121</c:v>
                </c:pt>
                <c:pt idx="10467">
                  <c:v>-0.121</c:v>
                </c:pt>
                <c:pt idx="10468">
                  <c:v>-0.121</c:v>
                </c:pt>
                <c:pt idx="10469">
                  <c:v>-0.121</c:v>
                </c:pt>
                <c:pt idx="10470">
                  <c:v>-0.121</c:v>
                </c:pt>
                <c:pt idx="10471">
                  <c:v>-0.121</c:v>
                </c:pt>
                <c:pt idx="10472">
                  <c:v>-0.121</c:v>
                </c:pt>
                <c:pt idx="10473">
                  <c:v>-0.121</c:v>
                </c:pt>
                <c:pt idx="10474">
                  <c:v>-0.121</c:v>
                </c:pt>
                <c:pt idx="10475">
                  <c:v>-0.121</c:v>
                </c:pt>
                <c:pt idx="10476">
                  <c:v>-0.121</c:v>
                </c:pt>
                <c:pt idx="10477">
                  <c:v>-0.121</c:v>
                </c:pt>
                <c:pt idx="10478">
                  <c:v>-0.121</c:v>
                </c:pt>
                <c:pt idx="10479">
                  <c:v>-0.121</c:v>
                </c:pt>
                <c:pt idx="10480">
                  <c:v>-0.121</c:v>
                </c:pt>
                <c:pt idx="10481">
                  <c:v>-0.121</c:v>
                </c:pt>
                <c:pt idx="10482">
                  <c:v>-0.121</c:v>
                </c:pt>
                <c:pt idx="10483">
                  <c:v>-0.121</c:v>
                </c:pt>
                <c:pt idx="10484">
                  <c:v>-0.121</c:v>
                </c:pt>
                <c:pt idx="10485">
                  <c:v>-0.121</c:v>
                </c:pt>
                <c:pt idx="10486">
                  <c:v>-0.121</c:v>
                </c:pt>
                <c:pt idx="10487">
                  <c:v>-0.121</c:v>
                </c:pt>
                <c:pt idx="10488">
                  <c:v>-0.121</c:v>
                </c:pt>
                <c:pt idx="10489">
                  <c:v>-0.121</c:v>
                </c:pt>
                <c:pt idx="10490">
                  <c:v>-0.121</c:v>
                </c:pt>
                <c:pt idx="10491">
                  <c:v>-0.121</c:v>
                </c:pt>
                <c:pt idx="10492">
                  <c:v>-0.121</c:v>
                </c:pt>
                <c:pt idx="10493">
                  <c:v>-0.121</c:v>
                </c:pt>
                <c:pt idx="10494">
                  <c:v>-0.121</c:v>
                </c:pt>
                <c:pt idx="10495">
                  <c:v>-0.121</c:v>
                </c:pt>
                <c:pt idx="10496">
                  <c:v>-0.121</c:v>
                </c:pt>
                <c:pt idx="10497">
                  <c:v>-0.121</c:v>
                </c:pt>
                <c:pt idx="10498">
                  <c:v>-0.121</c:v>
                </c:pt>
                <c:pt idx="10499">
                  <c:v>-0.121</c:v>
                </c:pt>
                <c:pt idx="10500">
                  <c:v>-0.121</c:v>
                </c:pt>
                <c:pt idx="10501">
                  <c:v>-0.121</c:v>
                </c:pt>
                <c:pt idx="10502">
                  <c:v>-0.121</c:v>
                </c:pt>
                <c:pt idx="10503">
                  <c:v>-0.121</c:v>
                </c:pt>
                <c:pt idx="10504">
                  <c:v>-0.121</c:v>
                </c:pt>
                <c:pt idx="10505">
                  <c:v>-0.121</c:v>
                </c:pt>
                <c:pt idx="10506">
                  <c:v>-0.121</c:v>
                </c:pt>
                <c:pt idx="10507">
                  <c:v>-0.121</c:v>
                </c:pt>
                <c:pt idx="10508">
                  <c:v>-0.121</c:v>
                </c:pt>
                <c:pt idx="10509">
                  <c:v>-0.121</c:v>
                </c:pt>
                <c:pt idx="10510">
                  <c:v>-0.121</c:v>
                </c:pt>
                <c:pt idx="10511">
                  <c:v>-0.121</c:v>
                </c:pt>
                <c:pt idx="10512">
                  <c:v>-0.121</c:v>
                </c:pt>
                <c:pt idx="10513">
                  <c:v>-0.121</c:v>
                </c:pt>
                <c:pt idx="10514">
                  <c:v>-0.121</c:v>
                </c:pt>
                <c:pt idx="10515">
                  <c:v>-0.121</c:v>
                </c:pt>
                <c:pt idx="10516">
                  <c:v>-0.121</c:v>
                </c:pt>
                <c:pt idx="10517">
                  <c:v>-0.121</c:v>
                </c:pt>
                <c:pt idx="10518">
                  <c:v>-0.121</c:v>
                </c:pt>
                <c:pt idx="10519">
                  <c:v>-0.121</c:v>
                </c:pt>
                <c:pt idx="10520">
                  <c:v>-0.121</c:v>
                </c:pt>
                <c:pt idx="10521">
                  <c:v>-0.121</c:v>
                </c:pt>
                <c:pt idx="10522">
                  <c:v>-0.121</c:v>
                </c:pt>
                <c:pt idx="10523">
                  <c:v>-0.121</c:v>
                </c:pt>
                <c:pt idx="10524">
                  <c:v>-0.121</c:v>
                </c:pt>
                <c:pt idx="10525">
                  <c:v>-0.121</c:v>
                </c:pt>
                <c:pt idx="10526">
                  <c:v>-0.121</c:v>
                </c:pt>
                <c:pt idx="10527">
                  <c:v>-0.121</c:v>
                </c:pt>
                <c:pt idx="10528">
                  <c:v>-0.121</c:v>
                </c:pt>
                <c:pt idx="10529">
                  <c:v>-0.121</c:v>
                </c:pt>
                <c:pt idx="10530">
                  <c:v>-0.12</c:v>
                </c:pt>
                <c:pt idx="10531">
                  <c:v>-0.12</c:v>
                </c:pt>
                <c:pt idx="10532">
                  <c:v>-0.12</c:v>
                </c:pt>
                <c:pt idx="10533">
                  <c:v>-0.12</c:v>
                </c:pt>
                <c:pt idx="10534">
                  <c:v>-0.12</c:v>
                </c:pt>
                <c:pt idx="10535">
                  <c:v>-0.12</c:v>
                </c:pt>
                <c:pt idx="10536">
                  <c:v>-0.12</c:v>
                </c:pt>
                <c:pt idx="10537">
                  <c:v>-0.12</c:v>
                </c:pt>
                <c:pt idx="10538">
                  <c:v>-0.12</c:v>
                </c:pt>
                <c:pt idx="10539">
                  <c:v>-0.12</c:v>
                </c:pt>
                <c:pt idx="10540">
                  <c:v>-0.12</c:v>
                </c:pt>
                <c:pt idx="10541">
                  <c:v>-0.12</c:v>
                </c:pt>
                <c:pt idx="10542">
                  <c:v>-0.12</c:v>
                </c:pt>
                <c:pt idx="10543">
                  <c:v>-0.12</c:v>
                </c:pt>
                <c:pt idx="10544">
                  <c:v>-0.12</c:v>
                </c:pt>
                <c:pt idx="10545">
                  <c:v>-0.12</c:v>
                </c:pt>
                <c:pt idx="10546">
                  <c:v>-0.12</c:v>
                </c:pt>
                <c:pt idx="10547">
                  <c:v>-0.12</c:v>
                </c:pt>
                <c:pt idx="10548">
                  <c:v>-0.12</c:v>
                </c:pt>
                <c:pt idx="10549">
                  <c:v>-0.12</c:v>
                </c:pt>
                <c:pt idx="10550">
                  <c:v>-0.12</c:v>
                </c:pt>
                <c:pt idx="10551">
                  <c:v>-0.12</c:v>
                </c:pt>
                <c:pt idx="10552">
                  <c:v>-0.12</c:v>
                </c:pt>
                <c:pt idx="10553">
                  <c:v>-0.12</c:v>
                </c:pt>
                <c:pt idx="10554">
                  <c:v>-0.12</c:v>
                </c:pt>
                <c:pt idx="10555">
                  <c:v>-0.12</c:v>
                </c:pt>
                <c:pt idx="10556">
                  <c:v>-0.12</c:v>
                </c:pt>
                <c:pt idx="10557">
                  <c:v>-0.12</c:v>
                </c:pt>
                <c:pt idx="10558">
                  <c:v>-0.12</c:v>
                </c:pt>
                <c:pt idx="10559">
                  <c:v>-0.12</c:v>
                </c:pt>
                <c:pt idx="10560">
                  <c:v>-0.12</c:v>
                </c:pt>
                <c:pt idx="10561">
                  <c:v>-0.12</c:v>
                </c:pt>
                <c:pt idx="10562">
                  <c:v>-0.12</c:v>
                </c:pt>
                <c:pt idx="10563">
                  <c:v>-0.12</c:v>
                </c:pt>
                <c:pt idx="10564">
                  <c:v>-0.12</c:v>
                </c:pt>
                <c:pt idx="10565">
                  <c:v>-0.12</c:v>
                </c:pt>
                <c:pt idx="10566">
                  <c:v>-0.12</c:v>
                </c:pt>
                <c:pt idx="10567">
                  <c:v>-0.12</c:v>
                </c:pt>
                <c:pt idx="10568">
                  <c:v>-0.12</c:v>
                </c:pt>
                <c:pt idx="10569">
                  <c:v>-0.12</c:v>
                </c:pt>
                <c:pt idx="10570">
                  <c:v>-0.12</c:v>
                </c:pt>
                <c:pt idx="10571">
                  <c:v>-0.12</c:v>
                </c:pt>
                <c:pt idx="10572">
                  <c:v>-0.12</c:v>
                </c:pt>
                <c:pt idx="10573">
                  <c:v>-0.12</c:v>
                </c:pt>
                <c:pt idx="10574">
                  <c:v>-0.12</c:v>
                </c:pt>
                <c:pt idx="10575">
                  <c:v>-0.12</c:v>
                </c:pt>
                <c:pt idx="10576">
                  <c:v>-0.12</c:v>
                </c:pt>
                <c:pt idx="10577">
                  <c:v>-0.12</c:v>
                </c:pt>
                <c:pt idx="10578">
                  <c:v>-0.12</c:v>
                </c:pt>
                <c:pt idx="10579">
                  <c:v>-0.12</c:v>
                </c:pt>
                <c:pt idx="10580">
                  <c:v>-0.12</c:v>
                </c:pt>
                <c:pt idx="10581">
                  <c:v>-0.12</c:v>
                </c:pt>
                <c:pt idx="10582">
                  <c:v>-0.12</c:v>
                </c:pt>
                <c:pt idx="10583">
                  <c:v>-0.12</c:v>
                </c:pt>
                <c:pt idx="10584">
                  <c:v>-0.12</c:v>
                </c:pt>
                <c:pt idx="10585">
                  <c:v>-0.12</c:v>
                </c:pt>
                <c:pt idx="10586">
                  <c:v>-0.12</c:v>
                </c:pt>
                <c:pt idx="10587">
                  <c:v>-0.12</c:v>
                </c:pt>
                <c:pt idx="10588">
                  <c:v>-0.12</c:v>
                </c:pt>
                <c:pt idx="10589">
                  <c:v>-0.12</c:v>
                </c:pt>
                <c:pt idx="10590">
                  <c:v>-0.12</c:v>
                </c:pt>
                <c:pt idx="10591">
                  <c:v>-0.12</c:v>
                </c:pt>
                <c:pt idx="10592">
                  <c:v>-0.12</c:v>
                </c:pt>
                <c:pt idx="10593">
                  <c:v>-0.12</c:v>
                </c:pt>
                <c:pt idx="10594">
                  <c:v>-0.12</c:v>
                </c:pt>
                <c:pt idx="10595">
                  <c:v>-0.12</c:v>
                </c:pt>
                <c:pt idx="10596">
                  <c:v>-0.12</c:v>
                </c:pt>
                <c:pt idx="10597">
                  <c:v>-0.12</c:v>
                </c:pt>
                <c:pt idx="10598">
                  <c:v>-0.12</c:v>
                </c:pt>
                <c:pt idx="10599">
                  <c:v>-0.12</c:v>
                </c:pt>
                <c:pt idx="10600">
                  <c:v>-0.12</c:v>
                </c:pt>
                <c:pt idx="10601">
                  <c:v>-0.12</c:v>
                </c:pt>
                <c:pt idx="10602">
                  <c:v>-0.12</c:v>
                </c:pt>
                <c:pt idx="10603">
                  <c:v>-0.12</c:v>
                </c:pt>
                <c:pt idx="10604">
                  <c:v>-0.12</c:v>
                </c:pt>
                <c:pt idx="10605">
                  <c:v>-0.12</c:v>
                </c:pt>
                <c:pt idx="10606">
                  <c:v>-0.12</c:v>
                </c:pt>
                <c:pt idx="10607">
                  <c:v>-0.12</c:v>
                </c:pt>
                <c:pt idx="10608">
                  <c:v>-0.12</c:v>
                </c:pt>
                <c:pt idx="10609">
                  <c:v>-0.12</c:v>
                </c:pt>
                <c:pt idx="10610">
                  <c:v>-0.12</c:v>
                </c:pt>
                <c:pt idx="10611">
                  <c:v>-0.11899999999999999</c:v>
                </c:pt>
                <c:pt idx="10612">
                  <c:v>-0.11899999999999999</c:v>
                </c:pt>
                <c:pt idx="10613">
                  <c:v>-0.11899999999999999</c:v>
                </c:pt>
                <c:pt idx="10614">
                  <c:v>-0.11899999999999999</c:v>
                </c:pt>
                <c:pt idx="10615">
                  <c:v>-0.11899999999999999</c:v>
                </c:pt>
                <c:pt idx="10616">
                  <c:v>-0.11899999999999999</c:v>
                </c:pt>
                <c:pt idx="10617">
                  <c:v>-0.11899999999999999</c:v>
                </c:pt>
                <c:pt idx="10618">
                  <c:v>-0.11899999999999999</c:v>
                </c:pt>
                <c:pt idx="10619">
                  <c:v>-0.11899999999999999</c:v>
                </c:pt>
                <c:pt idx="10620">
                  <c:v>-0.11899999999999999</c:v>
                </c:pt>
                <c:pt idx="10621">
                  <c:v>-0.11899999999999999</c:v>
                </c:pt>
                <c:pt idx="10622">
                  <c:v>-0.11899999999999999</c:v>
                </c:pt>
                <c:pt idx="10623">
                  <c:v>-0.11899999999999999</c:v>
                </c:pt>
                <c:pt idx="10624">
                  <c:v>-0.11899999999999999</c:v>
                </c:pt>
                <c:pt idx="10625">
                  <c:v>-0.11899999999999999</c:v>
                </c:pt>
                <c:pt idx="10626">
                  <c:v>-0.11899999999999999</c:v>
                </c:pt>
                <c:pt idx="10627">
                  <c:v>-0.11899999999999999</c:v>
                </c:pt>
                <c:pt idx="10628">
                  <c:v>-0.11899999999999999</c:v>
                </c:pt>
                <c:pt idx="10629">
                  <c:v>-0.11899999999999999</c:v>
                </c:pt>
                <c:pt idx="10630">
                  <c:v>-0.11899999999999999</c:v>
                </c:pt>
                <c:pt idx="10631">
                  <c:v>-0.11899999999999999</c:v>
                </c:pt>
                <c:pt idx="10632">
                  <c:v>-0.11899999999999999</c:v>
                </c:pt>
                <c:pt idx="10633">
                  <c:v>-0.11899999999999999</c:v>
                </c:pt>
                <c:pt idx="10634">
                  <c:v>-0.11899999999999999</c:v>
                </c:pt>
                <c:pt idx="10635">
                  <c:v>-0.11899999999999999</c:v>
                </c:pt>
                <c:pt idx="10636">
                  <c:v>-0.11899999999999999</c:v>
                </c:pt>
                <c:pt idx="10637">
                  <c:v>-0.11899999999999999</c:v>
                </c:pt>
                <c:pt idx="10638">
                  <c:v>-0.11899999999999999</c:v>
                </c:pt>
                <c:pt idx="10639">
                  <c:v>-0.11899999999999999</c:v>
                </c:pt>
                <c:pt idx="10640">
                  <c:v>-0.11899999999999999</c:v>
                </c:pt>
                <c:pt idx="10641">
                  <c:v>-0.11899999999999999</c:v>
                </c:pt>
                <c:pt idx="10642">
                  <c:v>-0.11899999999999999</c:v>
                </c:pt>
                <c:pt idx="10643">
                  <c:v>-0.11899999999999999</c:v>
                </c:pt>
                <c:pt idx="10644">
                  <c:v>-0.11899999999999999</c:v>
                </c:pt>
                <c:pt idx="10645">
                  <c:v>-0.11899999999999999</c:v>
                </c:pt>
                <c:pt idx="10646">
                  <c:v>-0.11899999999999999</c:v>
                </c:pt>
                <c:pt idx="10647">
                  <c:v>-0.11899999999999999</c:v>
                </c:pt>
                <c:pt idx="10648">
                  <c:v>-0.11899999999999999</c:v>
                </c:pt>
                <c:pt idx="10649">
                  <c:v>-0.11899999999999999</c:v>
                </c:pt>
                <c:pt idx="10650">
                  <c:v>-0.11899999999999999</c:v>
                </c:pt>
                <c:pt idx="10651">
                  <c:v>-0.11899999999999999</c:v>
                </c:pt>
                <c:pt idx="10652">
                  <c:v>-0.11899999999999999</c:v>
                </c:pt>
                <c:pt idx="10653">
                  <c:v>-0.11899999999999999</c:v>
                </c:pt>
                <c:pt idx="10654">
                  <c:v>-0.11899999999999999</c:v>
                </c:pt>
                <c:pt idx="10655">
                  <c:v>-0.11899999999999999</c:v>
                </c:pt>
                <c:pt idx="10656">
                  <c:v>-0.11899999999999999</c:v>
                </c:pt>
                <c:pt idx="10657">
                  <c:v>-0.11899999999999999</c:v>
                </c:pt>
                <c:pt idx="10658">
                  <c:v>-0.11899999999999999</c:v>
                </c:pt>
                <c:pt idx="10659">
                  <c:v>-0.11899999999999999</c:v>
                </c:pt>
                <c:pt idx="10660">
                  <c:v>-0.11899999999999999</c:v>
                </c:pt>
                <c:pt idx="10661">
                  <c:v>-0.11899999999999999</c:v>
                </c:pt>
                <c:pt idx="10662">
                  <c:v>-0.11899999999999999</c:v>
                </c:pt>
                <c:pt idx="10663">
                  <c:v>-0.11899999999999999</c:v>
                </c:pt>
                <c:pt idx="10664">
                  <c:v>-0.11899999999999999</c:v>
                </c:pt>
                <c:pt idx="10665">
                  <c:v>-0.11899999999999999</c:v>
                </c:pt>
                <c:pt idx="10666">
                  <c:v>-0.11899999999999999</c:v>
                </c:pt>
                <c:pt idx="10667">
                  <c:v>-0.11899999999999999</c:v>
                </c:pt>
                <c:pt idx="10668">
                  <c:v>-0.11899999999999999</c:v>
                </c:pt>
                <c:pt idx="10669">
                  <c:v>-0.11899999999999999</c:v>
                </c:pt>
                <c:pt idx="10670">
                  <c:v>-0.11899999999999999</c:v>
                </c:pt>
                <c:pt idx="10671">
                  <c:v>-0.11899999999999999</c:v>
                </c:pt>
                <c:pt idx="10672">
                  <c:v>-0.11899999999999999</c:v>
                </c:pt>
                <c:pt idx="10673">
                  <c:v>-0.11899999999999999</c:v>
                </c:pt>
                <c:pt idx="10674">
                  <c:v>-0.11899999999999999</c:v>
                </c:pt>
                <c:pt idx="10675">
                  <c:v>-0.11899999999999999</c:v>
                </c:pt>
                <c:pt idx="10676">
                  <c:v>-0.11899999999999999</c:v>
                </c:pt>
                <c:pt idx="10677">
                  <c:v>-0.11899999999999999</c:v>
                </c:pt>
                <c:pt idx="10678">
                  <c:v>-0.11899999999999999</c:v>
                </c:pt>
                <c:pt idx="10679">
                  <c:v>-0.11899999999999999</c:v>
                </c:pt>
                <c:pt idx="10680">
                  <c:v>-0.11899999999999999</c:v>
                </c:pt>
                <c:pt idx="10681">
                  <c:v>-0.11899999999999999</c:v>
                </c:pt>
                <c:pt idx="10682">
                  <c:v>-0.11899999999999999</c:v>
                </c:pt>
                <c:pt idx="10683">
                  <c:v>-0.11899999999999999</c:v>
                </c:pt>
                <c:pt idx="10684">
                  <c:v>-0.11899999999999999</c:v>
                </c:pt>
                <c:pt idx="10685">
                  <c:v>-0.11899999999999999</c:v>
                </c:pt>
                <c:pt idx="10686">
                  <c:v>-0.11899999999999999</c:v>
                </c:pt>
                <c:pt idx="10687">
                  <c:v>-0.11899999999999999</c:v>
                </c:pt>
                <c:pt idx="10688">
                  <c:v>-0.11899999999999999</c:v>
                </c:pt>
                <c:pt idx="10689">
                  <c:v>-0.11899999999999999</c:v>
                </c:pt>
                <c:pt idx="10690">
                  <c:v>-0.11899999999999999</c:v>
                </c:pt>
                <c:pt idx="10691">
                  <c:v>-0.11899999999999999</c:v>
                </c:pt>
                <c:pt idx="10692">
                  <c:v>-0.11799999999999999</c:v>
                </c:pt>
                <c:pt idx="10693">
                  <c:v>-0.11799999999999999</c:v>
                </c:pt>
                <c:pt idx="10694">
                  <c:v>-0.11799999999999999</c:v>
                </c:pt>
                <c:pt idx="10695">
                  <c:v>-0.11799999999999999</c:v>
                </c:pt>
                <c:pt idx="10696">
                  <c:v>-0.11799999999999999</c:v>
                </c:pt>
                <c:pt idx="10697">
                  <c:v>-0.11799999999999999</c:v>
                </c:pt>
                <c:pt idx="10698">
                  <c:v>-0.11799999999999999</c:v>
                </c:pt>
                <c:pt idx="10699">
                  <c:v>-0.11799999999999999</c:v>
                </c:pt>
                <c:pt idx="10700">
                  <c:v>-0.11799999999999999</c:v>
                </c:pt>
                <c:pt idx="10701">
                  <c:v>-0.11799999999999999</c:v>
                </c:pt>
                <c:pt idx="10702">
                  <c:v>-0.11799999999999999</c:v>
                </c:pt>
                <c:pt idx="10703">
                  <c:v>-0.11799999999999999</c:v>
                </c:pt>
                <c:pt idx="10704">
                  <c:v>-0.11799999999999999</c:v>
                </c:pt>
                <c:pt idx="10705">
                  <c:v>-0.11799999999999999</c:v>
                </c:pt>
                <c:pt idx="10706">
                  <c:v>-0.11799999999999999</c:v>
                </c:pt>
                <c:pt idx="10707">
                  <c:v>-0.11799999999999999</c:v>
                </c:pt>
                <c:pt idx="10708">
                  <c:v>-0.11799999999999999</c:v>
                </c:pt>
                <c:pt idx="10709">
                  <c:v>-0.11799999999999999</c:v>
                </c:pt>
                <c:pt idx="10710">
                  <c:v>-0.11799999999999999</c:v>
                </c:pt>
                <c:pt idx="10711">
                  <c:v>-0.11799999999999999</c:v>
                </c:pt>
                <c:pt idx="10712">
                  <c:v>-0.11799999999999999</c:v>
                </c:pt>
                <c:pt idx="10713">
                  <c:v>-0.11799999999999999</c:v>
                </c:pt>
                <c:pt idx="10714">
                  <c:v>-0.11799999999999999</c:v>
                </c:pt>
                <c:pt idx="10715">
                  <c:v>-0.11799999999999999</c:v>
                </c:pt>
                <c:pt idx="10716">
                  <c:v>-0.11799999999999999</c:v>
                </c:pt>
                <c:pt idx="10717">
                  <c:v>-0.11799999999999999</c:v>
                </c:pt>
                <c:pt idx="10718">
                  <c:v>-0.11799999999999999</c:v>
                </c:pt>
                <c:pt idx="10719">
                  <c:v>-0.11799999999999999</c:v>
                </c:pt>
                <c:pt idx="10720">
                  <c:v>-0.11799999999999999</c:v>
                </c:pt>
                <c:pt idx="10721">
                  <c:v>-0.11799999999999999</c:v>
                </c:pt>
                <c:pt idx="10722">
                  <c:v>-0.11799999999999999</c:v>
                </c:pt>
                <c:pt idx="10723">
                  <c:v>-0.11799999999999999</c:v>
                </c:pt>
                <c:pt idx="10724">
                  <c:v>-0.11799999999999999</c:v>
                </c:pt>
                <c:pt idx="10725">
                  <c:v>-0.11799999999999999</c:v>
                </c:pt>
                <c:pt idx="10726">
                  <c:v>-0.11799999999999999</c:v>
                </c:pt>
                <c:pt idx="10727">
                  <c:v>-0.11799999999999999</c:v>
                </c:pt>
                <c:pt idx="10728">
                  <c:v>-0.11799999999999999</c:v>
                </c:pt>
                <c:pt idx="10729">
                  <c:v>-0.11799999999999999</c:v>
                </c:pt>
                <c:pt idx="10730">
                  <c:v>-0.11799999999999999</c:v>
                </c:pt>
                <c:pt idx="10731">
                  <c:v>-0.11799999999999999</c:v>
                </c:pt>
                <c:pt idx="10732">
                  <c:v>-0.11799999999999999</c:v>
                </c:pt>
                <c:pt idx="10733">
                  <c:v>-0.11799999999999999</c:v>
                </c:pt>
                <c:pt idx="10734">
                  <c:v>-0.11799999999999999</c:v>
                </c:pt>
                <c:pt idx="10735">
                  <c:v>-0.11799999999999999</c:v>
                </c:pt>
                <c:pt idx="10736">
                  <c:v>-0.11799999999999999</c:v>
                </c:pt>
                <c:pt idx="10737">
                  <c:v>-0.11799999999999999</c:v>
                </c:pt>
                <c:pt idx="10738">
                  <c:v>-0.11799999999999999</c:v>
                </c:pt>
                <c:pt idx="10739">
                  <c:v>-0.11799999999999999</c:v>
                </c:pt>
                <c:pt idx="10740">
                  <c:v>-0.11799999999999999</c:v>
                </c:pt>
                <c:pt idx="10741">
                  <c:v>-0.11799999999999999</c:v>
                </c:pt>
                <c:pt idx="10742">
                  <c:v>-0.11799999999999999</c:v>
                </c:pt>
                <c:pt idx="10743">
                  <c:v>-0.11799999999999999</c:v>
                </c:pt>
                <c:pt idx="10744">
                  <c:v>-0.11799999999999999</c:v>
                </c:pt>
                <c:pt idx="10745">
                  <c:v>-0.11799999999999999</c:v>
                </c:pt>
                <c:pt idx="10746">
                  <c:v>-0.11799999999999999</c:v>
                </c:pt>
                <c:pt idx="10747">
                  <c:v>-0.11799999999999999</c:v>
                </c:pt>
                <c:pt idx="10748">
                  <c:v>-0.11799999999999999</c:v>
                </c:pt>
                <c:pt idx="10749">
                  <c:v>-0.11799999999999999</c:v>
                </c:pt>
                <c:pt idx="10750">
                  <c:v>-0.11799999999999999</c:v>
                </c:pt>
                <c:pt idx="10751">
                  <c:v>-0.11799999999999999</c:v>
                </c:pt>
                <c:pt idx="10752">
                  <c:v>-0.11799999999999999</c:v>
                </c:pt>
                <c:pt idx="10753">
                  <c:v>-0.11799999999999999</c:v>
                </c:pt>
                <c:pt idx="10754">
                  <c:v>-0.11799999999999999</c:v>
                </c:pt>
                <c:pt idx="10755">
                  <c:v>-0.11799999999999999</c:v>
                </c:pt>
                <c:pt idx="10756">
                  <c:v>-0.11799999999999999</c:v>
                </c:pt>
                <c:pt idx="10757">
                  <c:v>-0.11799999999999999</c:v>
                </c:pt>
                <c:pt idx="10758">
                  <c:v>-0.11799999999999999</c:v>
                </c:pt>
                <c:pt idx="10759">
                  <c:v>-0.11799999999999999</c:v>
                </c:pt>
                <c:pt idx="10760">
                  <c:v>-0.11799999999999999</c:v>
                </c:pt>
                <c:pt idx="10761">
                  <c:v>-0.11799999999999999</c:v>
                </c:pt>
                <c:pt idx="10762">
                  <c:v>-0.11799999999999999</c:v>
                </c:pt>
                <c:pt idx="10763">
                  <c:v>-0.11799999999999999</c:v>
                </c:pt>
                <c:pt idx="10764">
                  <c:v>-0.11799999999999999</c:v>
                </c:pt>
                <c:pt idx="10765">
                  <c:v>-0.11799999999999999</c:v>
                </c:pt>
                <c:pt idx="10766">
                  <c:v>-0.11799999999999999</c:v>
                </c:pt>
                <c:pt idx="10767">
                  <c:v>-0.11799999999999999</c:v>
                </c:pt>
                <c:pt idx="10768">
                  <c:v>-0.11799999999999999</c:v>
                </c:pt>
                <c:pt idx="10769">
                  <c:v>-0.11799999999999999</c:v>
                </c:pt>
                <c:pt idx="10770">
                  <c:v>-0.11799999999999999</c:v>
                </c:pt>
                <c:pt idx="10771">
                  <c:v>-0.11799999999999999</c:v>
                </c:pt>
                <c:pt idx="10772">
                  <c:v>-0.11799999999999999</c:v>
                </c:pt>
                <c:pt idx="10773">
                  <c:v>-0.11700000000000001</c:v>
                </c:pt>
                <c:pt idx="10774">
                  <c:v>-0.11700000000000001</c:v>
                </c:pt>
                <c:pt idx="10775">
                  <c:v>-0.11700000000000001</c:v>
                </c:pt>
                <c:pt idx="10776">
                  <c:v>-0.11700000000000001</c:v>
                </c:pt>
                <c:pt idx="10777">
                  <c:v>-0.11700000000000001</c:v>
                </c:pt>
                <c:pt idx="10778">
                  <c:v>-0.11700000000000001</c:v>
                </c:pt>
                <c:pt idx="10779">
                  <c:v>-0.11700000000000001</c:v>
                </c:pt>
                <c:pt idx="10780">
                  <c:v>-0.11700000000000001</c:v>
                </c:pt>
                <c:pt idx="10781">
                  <c:v>-0.11700000000000001</c:v>
                </c:pt>
                <c:pt idx="10782">
                  <c:v>-0.11700000000000001</c:v>
                </c:pt>
                <c:pt idx="10783">
                  <c:v>-0.11700000000000001</c:v>
                </c:pt>
                <c:pt idx="10784">
                  <c:v>-0.11700000000000001</c:v>
                </c:pt>
                <c:pt idx="10785">
                  <c:v>-0.11700000000000001</c:v>
                </c:pt>
                <c:pt idx="10786">
                  <c:v>-0.11700000000000001</c:v>
                </c:pt>
                <c:pt idx="10787">
                  <c:v>-0.11700000000000001</c:v>
                </c:pt>
                <c:pt idx="10788">
                  <c:v>-0.11700000000000001</c:v>
                </c:pt>
                <c:pt idx="10789">
                  <c:v>-0.11700000000000001</c:v>
                </c:pt>
                <c:pt idx="10790">
                  <c:v>-0.11700000000000001</c:v>
                </c:pt>
                <c:pt idx="10791">
                  <c:v>-0.11700000000000001</c:v>
                </c:pt>
                <c:pt idx="10792">
                  <c:v>-0.11700000000000001</c:v>
                </c:pt>
                <c:pt idx="10793">
                  <c:v>-0.11700000000000001</c:v>
                </c:pt>
                <c:pt idx="10794">
                  <c:v>-0.11700000000000001</c:v>
                </c:pt>
                <c:pt idx="10795">
                  <c:v>-0.11700000000000001</c:v>
                </c:pt>
                <c:pt idx="10796">
                  <c:v>-0.11700000000000001</c:v>
                </c:pt>
                <c:pt idx="10797">
                  <c:v>-0.11700000000000001</c:v>
                </c:pt>
                <c:pt idx="10798">
                  <c:v>-0.11700000000000001</c:v>
                </c:pt>
                <c:pt idx="10799">
                  <c:v>-0.11700000000000001</c:v>
                </c:pt>
                <c:pt idx="10800">
                  <c:v>-0.11700000000000001</c:v>
                </c:pt>
                <c:pt idx="10801">
                  <c:v>-0.11700000000000001</c:v>
                </c:pt>
                <c:pt idx="10802">
                  <c:v>-0.11700000000000001</c:v>
                </c:pt>
                <c:pt idx="10803">
                  <c:v>-0.11700000000000001</c:v>
                </c:pt>
                <c:pt idx="10804">
                  <c:v>-0.11700000000000001</c:v>
                </c:pt>
                <c:pt idx="10805">
                  <c:v>-0.11700000000000001</c:v>
                </c:pt>
                <c:pt idx="10806">
                  <c:v>-0.11700000000000001</c:v>
                </c:pt>
                <c:pt idx="10807">
                  <c:v>-0.11700000000000001</c:v>
                </c:pt>
                <c:pt idx="10808">
                  <c:v>-0.11700000000000001</c:v>
                </c:pt>
                <c:pt idx="10809">
                  <c:v>-0.11700000000000001</c:v>
                </c:pt>
                <c:pt idx="10810">
                  <c:v>-0.11700000000000001</c:v>
                </c:pt>
                <c:pt idx="10811">
                  <c:v>-0.11700000000000001</c:v>
                </c:pt>
                <c:pt idx="10812">
                  <c:v>-0.11700000000000001</c:v>
                </c:pt>
                <c:pt idx="10813">
                  <c:v>-0.11700000000000001</c:v>
                </c:pt>
                <c:pt idx="10814">
                  <c:v>-0.11700000000000001</c:v>
                </c:pt>
                <c:pt idx="10815">
                  <c:v>-0.11700000000000001</c:v>
                </c:pt>
                <c:pt idx="10816">
                  <c:v>-0.11700000000000001</c:v>
                </c:pt>
                <c:pt idx="10817">
                  <c:v>-0.11700000000000001</c:v>
                </c:pt>
                <c:pt idx="10818">
                  <c:v>-0.11700000000000001</c:v>
                </c:pt>
                <c:pt idx="10819">
                  <c:v>-0.11700000000000001</c:v>
                </c:pt>
                <c:pt idx="10820">
                  <c:v>-0.11700000000000001</c:v>
                </c:pt>
                <c:pt idx="10821">
                  <c:v>-0.11700000000000001</c:v>
                </c:pt>
                <c:pt idx="10822">
                  <c:v>-0.11700000000000001</c:v>
                </c:pt>
                <c:pt idx="10823">
                  <c:v>-0.11700000000000001</c:v>
                </c:pt>
                <c:pt idx="10824">
                  <c:v>-0.11700000000000001</c:v>
                </c:pt>
                <c:pt idx="10825">
                  <c:v>-0.11700000000000001</c:v>
                </c:pt>
                <c:pt idx="10826">
                  <c:v>-0.11700000000000001</c:v>
                </c:pt>
                <c:pt idx="10827">
                  <c:v>-0.11700000000000001</c:v>
                </c:pt>
                <c:pt idx="10828">
                  <c:v>-0.11700000000000001</c:v>
                </c:pt>
                <c:pt idx="10829">
                  <c:v>-0.11700000000000001</c:v>
                </c:pt>
                <c:pt idx="10830">
                  <c:v>-0.11700000000000001</c:v>
                </c:pt>
                <c:pt idx="10831">
                  <c:v>-0.11700000000000001</c:v>
                </c:pt>
                <c:pt idx="10832">
                  <c:v>-0.11700000000000001</c:v>
                </c:pt>
                <c:pt idx="10833">
                  <c:v>-0.11700000000000001</c:v>
                </c:pt>
                <c:pt idx="10834">
                  <c:v>-0.11700000000000001</c:v>
                </c:pt>
                <c:pt idx="10835">
                  <c:v>-0.11700000000000001</c:v>
                </c:pt>
                <c:pt idx="10836">
                  <c:v>-0.11700000000000001</c:v>
                </c:pt>
                <c:pt idx="10837">
                  <c:v>-0.11700000000000001</c:v>
                </c:pt>
                <c:pt idx="10838">
                  <c:v>-0.11700000000000001</c:v>
                </c:pt>
                <c:pt idx="10839">
                  <c:v>-0.11700000000000001</c:v>
                </c:pt>
                <c:pt idx="10840">
                  <c:v>-0.11700000000000001</c:v>
                </c:pt>
                <c:pt idx="10841">
                  <c:v>-0.11700000000000001</c:v>
                </c:pt>
                <c:pt idx="10842">
                  <c:v>-0.11700000000000001</c:v>
                </c:pt>
                <c:pt idx="10843">
                  <c:v>-0.11700000000000001</c:v>
                </c:pt>
                <c:pt idx="10844">
                  <c:v>-0.11700000000000001</c:v>
                </c:pt>
                <c:pt idx="10845">
                  <c:v>-0.11700000000000001</c:v>
                </c:pt>
                <c:pt idx="10846">
                  <c:v>-0.11700000000000001</c:v>
                </c:pt>
                <c:pt idx="10847">
                  <c:v>-0.11700000000000001</c:v>
                </c:pt>
                <c:pt idx="10848">
                  <c:v>-0.11700000000000001</c:v>
                </c:pt>
                <c:pt idx="10849">
                  <c:v>-0.11700000000000001</c:v>
                </c:pt>
                <c:pt idx="10850">
                  <c:v>-0.11700000000000001</c:v>
                </c:pt>
                <c:pt idx="10851">
                  <c:v>-0.11700000000000001</c:v>
                </c:pt>
                <c:pt idx="10852">
                  <c:v>-0.11700000000000001</c:v>
                </c:pt>
                <c:pt idx="10853">
                  <c:v>-0.11700000000000001</c:v>
                </c:pt>
                <c:pt idx="10854">
                  <c:v>-0.11600000000000001</c:v>
                </c:pt>
                <c:pt idx="10855">
                  <c:v>-0.11600000000000001</c:v>
                </c:pt>
                <c:pt idx="10856">
                  <c:v>-0.11600000000000001</c:v>
                </c:pt>
                <c:pt idx="10857">
                  <c:v>-0.11600000000000001</c:v>
                </c:pt>
                <c:pt idx="10858">
                  <c:v>-0.11600000000000001</c:v>
                </c:pt>
                <c:pt idx="10859">
                  <c:v>-0.11600000000000001</c:v>
                </c:pt>
                <c:pt idx="10860">
                  <c:v>-0.11600000000000001</c:v>
                </c:pt>
                <c:pt idx="10861">
                  <c:v>-0.11600000000000001</c:v>
                </c:pt>
                <c:pt idx="10862">
                  <c:v>-0.11600000000000001</c:v>
                </c:pt>
                <c:pt idx="10863">
                  <c:v>-0.11600000000000001</c:v>
                </c:pt>
                <c:pt idx="10864">
                  <c:v>-0.11600000000000001</c:v>
                </c:pt>
                <c:pt idx="10865">
                  <c:v>-0.11600000000000001</c:v>
                </c:pt>
                <c:pt idx="10866">
                  <c:v>-0.11600000000000001</c:v>
                </c:pt>
                <c:pt idx="10867">
                  <c:v>-0.11600000000000001</c:v>
                </c:pt>
                <c:pt idx="10868">
                  <c:v>-0.11600000000000001</c:v>
                </c:pt>
                <c:pt idx="10869">
                  <c:v>-0.11600000000000001</c:v>
                </c:pt>
                <c:pt idx="10870">
                  <c:v>-0.11600000000000001</c:v>
                </c:pt>
                <c:pt idx="10871">
                  <c:v>-0.11600000000000001</c:v>
                </c:pt>
                <c:pt idx="10872">
                  <c:v>-0.11600000000000001</c:v>
                </c:pt>
                <c:pt idx="10873">
                  <c:v>-0.11600000000000001</c:v>
                </c:pt>
                <c:pt idx="10874">
                  <c:v>-0.11600000000000001</c:v>
                </c:pt>
                <c:pt idx="10875">
                  <c:v>-0.11600000000000001</c:v>
                </c:pt>
                <c:pt idx="10876">
                  <c:v>-0.11600000000000001</c:v>
                </c:pt>
                <c:pt idx="10877">
                  <c:v>-0.11600000000000001</c:v>
                </c:pt>
                <c:pt idx="10878">
                  <c:v>-0.11600000000000001</c:v>
                </c:pt>
                <c:pt idx="10879">
                  <c:v>-0.11600000000000001</c:v>
                </c:pt>
                <c:pt idx="10880">
                  <c:v>-0.11600000000000001</c:v>
                </c:pt>
                <c:pt idx="10881">
                  <c:v>-0.11600000000000001</c:v>
                </c:pt>
                <c:pt idx="10882">
                  <c:v>-0.11600000000000001</c:v>
                </c:pt>
                <c:pt idx="10883">
                  <c:v>-0.11600000000000001</c:v>
                </c:pt>
                <c:pt idx="10884">
                  <c:v>-0.11600000000000001</c:v>
                </c:pt>
                <c:pt idx="10885">
                  <c:v>-0.11600000000000001</c:v>
                </c:pt>
                <c:pt idx="10886">
                  <c:v>-0.11600000000000001</c:v>
                </c:pt>
                <c:pt idx="10887">
                  <c:v>-0.11600000000000001</c:v>
                </c:pt>
                <c:pt idx="10888">
                  <c:v>-0.11600000000000001</c:v>
                </c:pt>
                <c:pt idx="10889">
                  <c:v>-0.11600000000000001</c:v>
                </c:pt>
                <c:pt idx="10890">
                  <c:v>-0.11600000000000001</c:v>
                </c:pt>
                <c:pt idx="10891">
                  <c:v>-0.11600000000000001</c:v>
                </c:pt>
                <c:pt idx="10892">
                  <c:v>-0.11600000000000001</c:v>
                </c:pt>
                <c:pt idx="10893">
                  <c:v>-0.11600000000000001</c:v>
                </c:pt>
                <c:pt idx="10894">
                  <c:v>-0.11600000000000001</c:v>
                </c:pt>
                <c:pt idx="10895">
                  <c:v>-0.11600000000000001</c:v>
                </c:pt>
                <c:pt idx="10896">
                  <c:v>-0.11600000000000001</c:v>
                </c:pt>
                <c:pt idx="10897">
                  <c:v>-0.11600000000000001</c:v>
                </c:pt>
                <c:pt idx="10898">
                  <c:v>-0.11600000000000001</c:v>
                </c:pt>
                <c:pt idx="10899">
                  <c:v>-0.11600000000000001</c:v>
                </c:pt>
                <c:pt idx="10900">
                  <c:v>-0.11600000000000001</c:v>
                </c:pt>
                <c:pt idx="10901">
                  <c:v>-0.11600000000000001</c:v>
                </c:pt>
                <c:pt idx="10902">
                  <c:v>-0.11600000000000001</c:v>
                </c:pt>
                <c:pt idx="10903">
                  <c:v>-0.11600000000000001</c:v>
                </c:pt>
                <c:pt idx="10904">
                  <c:v>-0.11600000000000001</c:v>
                </c:pt>
                <c:pt idx="10905">
                  <c:v>-0.11600000000000001</c:v>
                </c:pt>
                <c:pt idx="10906">
                  <c:v>-0.11600000000000001</c:v>
                </c:pt>
                <c:pt idx="10907">
                  <c:v>-0.11600000000000001</c:v>
                </c:pt>
                <c:pt idx="10908">
                  <c:v>-0.11600000000000001</c:v>
                </c:pt>
                <c:pt idx="10909">
                  <c:v>-0.11600000000000001</c:v>
                </c:pt>
                <c:pt idx="10910">
                  <c:v>-0.11600000000000001</c:v>
                </c:pt>
                <c:pt idx="10911">
                  <c:v>-0.11600000000000001</c:v>
                </c:pt>
                <c:pt idx="10912">
                  <c:v>-0.11600000000000001</c:v>
                </c:pt>
                <c:pt idx="10913">
                  <c:v>-0.11600000000000001</c:v>
                </c:pt>
                <c:pt idx="10914">
                  <c:v>-0.11600000000000001</c:v>
                </c:pt>
                <c:pt idx="10915">
                  <c:v>-0.11600000000000001</c:v>
                </c:pt>
                <c:pt idx="10916">
                  <c:v>-0.11600000000000001</c:v>
                </c:pt>
                <c:pt idx="10917">
                  <c:v>-0.11600000000000001</c:v>
                </c:pt>
                <c:pt idx="10918">
                  <c:v>-0.11600000000000001</c:v>
                </c:pt>
                <c:pt idx="10919">
                  <c:v>-0.11600000000000001</c:v>
                </c:pt>
                <c:pt idx="10920">
                  <c:v>-0.11600000000000001</c:v>
                </c:pt>
                <c:pt idx="10921">
                  <c:v>-0.11600000000000001</c:v>
                </c:pt>
                <c:pt idx="10922">
                  <c:v>-0.11600000000000001</c:v>
                </c:pt>
                <c:pt idx="10923">
                  <c:v>-0.11600000000000001</c:v>
                </c:pt>
                <c:pt idx="10924">
                  <c:v>-0.11600000000000001</c:v>
                </c:pt>
                <c:pt idx="10925">
                  <c:v>-0.11600000000000001</c:v>
                </c:pt>
                <c:pt idx="10926">
                  <c:v>-0.11600000000000001</c:v>
                </c:pt>
                <c:pt idx="10927">
                  <c:v>-0.11600000000000001</c:v>
                </c:pt>
                <c:pt idx="10928">
                  <c:v>-0.11600000000000001</c:v>
                </c:pt>
                <c:pt idx="10929">
                  <c:v>-0.11600000000000001</c:v>
                </c:pt>
                <c:pt idx="10930">
                  <c:v>-0.11600000000000001</c:v>
                </c:pt>
                <c:pt idx="10931">
                  <c:v>-0.11600000000000001</c:v>
                </c:pt>
                <c:pt idx="10932">
                  <c:v>-0.11600000000000001</c:v>
                </c:pt>
                <c:pt idx="10933">
                  <c:v>-0.11600000000000001</c:v>
                </c:pt>
                <c:pt idx="10934">
                  <c:v>-0.11600000000000001</c:v>
                </c:pt>
                <c:pt idx="10935">
                  <c:v>-0.115</c:v>
                </c:pt>
                <c:pt idx="10936">
                  <c:v>-0.115</c:v>
                </c:pt>
                <c:pt idx="10937">
                  <c:v>-0.115</c:v>
                </c:pt>
                <c:pt idx="10938">
                  <c:v>-0.115</c:v>
                </c:pt>
                <c:pt idx="10939">
                  <c:v>-0.115</c:v>
                </c:pt>
                <c:pt idx="10940">
                  <c:v>-0.115</c:v>
                </c:pt>
                <c:pt idx="10941">
                  <c:v>-0.115</c:v>
                </c:pt>
                <c:pt idx="10942">
                  <c:v>-0.115</c:v>
                </c:pt>
                <c:pt idx="10943">
                  <c:v>-0.115</c:v>
                </c:pt>
                <c:pt idx="10944">
                  <c:v>-0.115</c:v>
                </c:pt>
                <c:pt idx="10945">
                  <c:v>-0.115</c:v>
                </c:pt>
                <c:pt idx="10946">
                  <c:v>-0.115</c:v>
                </c:pt>
                <c:pt idx="10947">
                  <c:v>-0.115</c:v>
                </c:pt>
                <c:pt idx="10948">
                  <c:v>-0.115</c:v>
                </c:pt>
                <c:pt idx="10949">
                  <c:v>-0.115</c:v>
                </c:pt>
                <c:pt idx="10950">
                  <c:v>-0.115</c:v>
                </c:pt>
                <c:pt idx="10951">
                  <c:v>-0.115</c:v>
                </c:pt>
                <c:pt idx="10952">
                  <c:v>-0.115</c:v>
                </c:pt>
                <c:pt idx="10953">
                  <c:v>-0.115</c:v>
                </c:pt>
                <c:pt idx="10954">
                  <c:v>-0.115</c:v>
                </c:pt>
                <c:pt idx="10955">
                  <c:v>-0.115</c:v>
                </c:pt>
                <c:pt idx="10956">
                  <c:v>-0.115</c:v>
                </c:pt>
                <c:pt idx="10957">
                  <c:v>-0.115</c:v>
                </c:pt>
                <c:pt idx="10958">
                  <c:v>-0.115</c:v>
                </c:pt>
                <c:pt idx="10959">
                  <c:v>-0.115</c:v>
                </c:pt>
                <c:pt idx="10960">
                  <c:v>-0.115</c:v>
                </c:pt>
                <c:pt idx="10961">
                  <c:v>-0.115</c:v>
                </c:pt>
                <c:pt idx="10962">
                  <c:v>-0.115</c:v>
                </c:pt>
                <c:pt idx="10963">
                  <c:v>-0.115</c:v>
                </c:pt>
                <c:pt idx="10964">
                  <c:v>-0.115</c:v>
                </c:pt>
                <c:pt idx="10965">
                  <c:v>-0.115</c:v>
                </c:pt>
                <c:pt idx="10966">
                  <c:v>-0.115</c:v>
                </c:pt>
                <c:pt idx="10967">
                  <c:v>-0.115</c:v>
                </c:pt>
                <c:pt idx="10968">
                  <c:v>-0.115</c:v>
                </c:pt>
                <c:pt idx="10969">
                  <c:v>-0.115</c:v>
                </c:pt>
                <c:pt idx="10970">
                  <c:v>-0.115</c:v>
                </c:pt>
                <c:pt idx="10971">
                  <c:v>-0.115</c:v>
                </c:pt>
                <c:pt idx="10972">
                  <c:v>-0.115</c:v>
                </c:pt>
                <c:pt idx="10973">
                  <c:v>-0.115</c:v>
                </c:pt>
                <c:pt idx="10974">
                  <c:v>-0.115</c:v>
                </c:pt>
                <c:pt idx="10975">
                  <c:v>-0.115</c:v>
                </c:pt>
                <c:pt idx="10976">
                  <c:v>-0.115</c:v>
                </c:pt>
                <c:pt idx="10977">
                  <c:v>-0.115</c:v>
                </c:pt>
                <c:pt idx="10978">
                  <c:v>-0.115</c:v>
                </c:pt>
                <c:pt idx="10979">
                  <c:v>-0.115</c:v>
                </c:pt>
                <c:pt idx="10980">
                  <c:v>-0.115</c:v>
                </c:pt>
                <c:pt idx="10981">
                  <c:v>-0.115</c:v>
                </c:pt>
                <c:pt idx="10982">
                  <c:v>-0.115</c:v>
                </c:pt>
                <c:pt idx="10983">
                  <c:v>-0.115</c:v>
                </c:pt>
                <c:pt idx="10984">
                  <c:v>-0.115</c:v>
                </c:pt>
                <c:pt idx="10985">
                  <c:v>-0.115</c:v>
                </c:pt>
                <c:pt idx="10986">
                  <c:v>-0.115</c:v>
                </c:pt>
                <c:pt idx="10987">
                  <c:v>-0.115</c:v>
                </c:pt>
                <c:pt idx="10988">
                  <c:v>-0.115</c:v>
                </c:pt>
                <c:pt idx="10989">
                  <c:v>-0.115</c:v>
                </c:pt>
                <c:pt idx="10990">
                  <c:v>-0.115</c:v>
                </c:pt>
                <c:pt idx="10991">
                  <c:v>-0.115</c:v>
                </c:pt>
                <c:pt idx="10992">
                  <c:v>-0.115</c:v>
                </c:pt>
                <c:pt idx="10993">
                  <c:v>-0.115</c:v>
                </c:pt>
                <c:pt idx="10994">
                  <c:v>-0.115</c:v>
                </c:pt>
                <c:pt idx="10995">
                  <c:v>-0.115</c:v>
                </c:pt>
                <c:pt idx="10996">
                  <c:v>-0.115</c:v>
                </c:pt>
                <c:pt idx="10997">
                  <c:v>-0.115</c:v>
                </c:pt>
                <c:pt idx="10998">
                  <c:v>-0.115</c:v>
                </c:pt>
                <c:pt idx="10999">
                  <c:v>-0.115</c:v>
                </c:pt>
                <c:pt idx="11000">
                  <c:v>-0.115</c:v>
                </c:pt>
                <c:pt idx="11001">
                  <c:v>-0.115</c:v>
                </c:pt>
                <c:pt idx="11002">
                  <c:v>-0.115</c:v>
                </c:pt>
                <c:pt idx="11003">
                  <c:v>-0.115</c:v>
                </c:pt>
                <c:pt idx="11004">
                  <c:v>-0.115</c:v>
                </c:pt>
                <c:pt idx="11005">
                  <c:v>-0.115</c:v>
                </c:pt>
                <c:pt idx="11006">
                  <c:v>-0.115</c:v>
                </c:pt>
                <c:pt idx="11007">
                  <c:v>-0.115</c:v>
                </c:pt>
                <c:pt idx="11008">
                  <c:v>-0.115</c:v>
                </c:pt>
                <c:pt idx="11009">
                  <c:v>-0.115</c:v>
                </c:pt>
                <c:pt idx="11010">
                  <c:v>-0.115</c:v>
                </c:pt>
                <c:pt idx="11011">
                  <c:v>-0.115</c:v>
                </c:pt>
                <c:pt idx="11012">
                  <c:v>-0.115</c:v>
                </c:pt>
                <c:pt idx="11013">
                  <c:v>-0.115</c:v>
                </c:pt>
                <c:pt idx="11014">
                  <c:v>-0.115</c:v>
                </c:pt>
                <c:pt idx="11015">
                  <c:v>-0.115</c:v>
                </c:pt>
                <c:pt idx="11016">
                  <c:v>-0.114</c:v>
                </c:pt>
                <c:pt idx="11017">
                  <c:v>-0.114</c:v>
                </c:pt>
                <c:pt idx="11018">
                  <c:v>-0.114</c:v>
                </c:pt>
                <c:pt idx="11019">
                  <c:v>-0.114</c:v>
                </c:pt>
                <c:pt idx="11020">
                  <c:v>-0.114</c:v>
                </c:pt>
                <c:pt idx="11021">
                  <c:v>-0.114</c:v>
                </c:pt>
                <c:pt idx="11022">
                  <c:v>-0.114</c:v>
                </c:pt>
                <c:pt idx="11023">
                  <c:v>-0.114</c:v>
                </c:pt>
                <c:pt idx="11024">
                  <c:v>-0.114</c:v>
                </c:pt>
                <c:pt idx="11025">
                  <c:v>-0.114</c:v>
                </c:pt>
                <c:pt idx="11026">
                  <c:v>-0.114</c:v>
                </c:pt>
                <c:pt idx="11027">
                  <c:v>-0.114</c:v>
                </c:pt>
                <c:pt idx="11028">
                  <c:v>-0.114</c:v>
                </c:pt>
                <c:pt idx="11029">
                  <c:v>-0.114</c:v>
                </c:pt>
                <c:pt idx="11030">
                  <c:v>-0.114</c:v>
                </c:pt>
                <c:pt idx="11031">
                  <c:v>-0.114</c:v>
                </c:pt>
                <c:pt idx="11032">
                  <c:v>-0.114</c:v>
                </c:pt>
                <c:pt idx="11033">
                  <c:v>-0.114</c:v>
                </c:pt>
                <c:pt idx="11034">
                  <c:v>-0.114</c:v>
                </c:pt>
                <c:pt idx="11035">
                  <c:v>-0.114</c:v>
                </c:pt>
                <c:pt idx="11036">
                  <c:v>-0.114</c:v>
                </c:pt>
                <c:pt idx="11037">
                  <c:v>-0.114</c:v>
                </c:pt>
                <c:pt idx="11038">
                  <c:v>-0.114</c:v>
                </c:pt>
                <c:pt idx="11039">
                  <c:v>-0.114</c:v>
                </c:pt>
                <c:pt idx="11040">
                  <c:v>-0.114</c:v>
                </c:pt>
                <c:pt idx="11041">
                  <c:v>-0.114</c:v>
                </c:pt>
                <c:pt idx="11042">
                  <c:v>-0.114</c:v>
                </c:pt>
                <c:pt idx="11043">
                  <c:v>-0.114</c:v>
                </c:pt>
                <c:pt idx="11044">
                  <c:v>-0.114</c:v>
                </c:pt>
                <c:pt idx="11045">
                  <c:v>-0.114</c:v>
                </c:pt>
                <c:pt idx="11046">
                  <c:v>-0.114</c:v>
                </c:pt>
                <c:pt idx="11047">
                  <c:v>-0.114</c:v>
                </c:pt>
                <c:pt idx="11048">
                  <c:v>-0.114</c:v>
                </c:pt>
                <c:pt idx="11049">
                  <c:v>-0.114</c:v>
                </c:pt>
                <c:pt idx="11050">
                  <c:v>-0.114</c:v>
                </c:pt>
                <c:pt idx="11051">
                  <c:v>-0.114</c:v>
                </c:pt>
                <c:pt idx="11052">
                  <c:v>-0.114</c:v>
                </c:pt>
                <c:pt idx="11053">
                  <c:v>-0.114</c:v>
                </c:pt>
                <c:pt idx="11054">
                  <c:v>-0.114</c:v>
                </c:pt>
                <c:pt idx="11055">
                  <c:v>-0.114</c:v>
                </c:pt>
                <c:pt idx="11056">
                  <c:v>-0.114</c:v>
                </c:pt>
                <c:pt idx="11057">
                  <c:v>-0.114</c:v>
                </c:pt>
                <c:pt idx="11058">
                  <c:v>-0.114</c:v>
                </c:pt>
                <c:pt idx="11059">
                  <c:v>-0.114</c:v>
                </c:pt>
                <c:pt idx="11060">
                  <c:v>-0.114</c:v>
                </c:pt>
                <c:pt idx="11061">
                  <c:v>-0.114</c:v>
                </c:pt>
                <c:pt idx="11062">
                  <c:v>-0.114</c:v>
                </c:pt>
                <c:pt idx="11063">
                  <c:v>-0.114</c:v>
                </c:pt>
                <c:pt idx="11064">
                  <c:v>-0.114</c:v>
                </c:pt>
                <c:pt idx="11065">
                  <c:v>-0.114</c:v>
                </c:pt>
                <c:pt idx="11066">
                  <c:v>-0.114</c:v>
                </c:pt>
                <c:pt idx="11067">
                  <c:v>-0.114</c:v>
                </c:pt>
                <c:pt idx="11068">
                  <c:v>-0.114</c:v>
                </c:pt>
                <c:pt idx="11069">
                  <c:v>-0.114</c:v>
                </c:pt>
                <c:pt idx="11070">
                  <c:v>-0.114</c:v>
                </c:pt>
                <c:pt idx="11071">
                  <c:v>-0.114</c:v>
                </c:pt>
                <c:pt idx="11072">
                  <c:v>-0.114</c:v>
                </c:pt>
                <c:pt idx="11073">
                  <c:v>-0.114</c:v>
                </c:pt>
                <c:pt idx="11074">
                  <c:v>-0.114</c:v>
                </c:pt>
                <c:pt idx="11075">
                  <c:v>-0.114</c:v>
                </c:pt>
                <c:pt idx="11076">
                  <c:v>-0.114</c:v>
                </c:pt>
                <c:pt idx="11077">
                  <c:v>-0.114</c:v>
                </c:pt>
                <c:pt idx="11078">
                  <c:v>-0.114</c:v>
                </c:pt>
                <c:pt idx="11079">
                  <c:v>-0.114</c:v>
                </c:pt>
                <c:pt idx="11080">
                  <c:v>-0.114</c:v>
                </c:pt>
                <c:pt idx="11081">
                  <c:v>-0.114</c:v>
                </c:pt>
                <c:pt idx="11082">
                  <c:v>-0.114</c:v>
                </c:pt>
                <c:pt idx="11083">
                  <c:v>-0.114</c:v>
                </c:pt>
                <c:pt idx="11084">
                  <c:v>-0.114</c:v>
                </c:pt>
                <c:pt idx="11085">
                  <c:v>-0.114</c:v>
                </c:pt>
                <c:pt idx="11086">
                  <c:v>-0.114</c:v>
                </c:pt>
                <c:pt idx="11087">
                  <c:v>-0.114</c:v>
                </c:pt>
                <c:pt idx="11088">
                  <c:v>-0.114</c:v>
                </c:pt>
                <c:pt idx="11089">
                  <c:v>-0.114</c:v>
                </c:pt>
                <c:pt idx="11090">
                  <c:v>-0.114</c:v>
                </c:pt>
                <c:pt idx="11091">
                  <c:v>-0.114</c:v>
                </c:pt>
                <c:pt idx="11092">
                  <c:v>-0.114</c:v>
                </c:pt>
                <c:pt idx="11093">
                  <c:v>-0.114</c:v>
                </c:pt>
                <c:pt idx="11094">
                  <c:v>-0.114</c:v>
                </c:pt>
                <c:pt idx="11095">
                  <c:v>-0.114</c:v>
                </c:pt>
                <c:pt idx="11096">
                  <c:v>-0.114</c:v>
                </c:pt>
                <c:pt idx="11097">
                  <c:v>-0.113</c:v>
                </c:pt>
                <c:pt idx="11098">
                  <c:v>-0.113</c:v>
                </c:pt>
                <c:pt idx="11099">
                  <c:v>-0.113</c:v>
                </c:pt>
                <c:pt idx="11100">
                  <c:v>-0.113</c:v>
                </c:pt>
                <c:pt idx="11101">
                  <c:v>-0.113</c:v>
                </c:pt>
                <c:pt idx="11102">
                  <c:v>-0.113</c:v>
                </c:pt>
                <c:pt idx="11103">
                  <c:v>-0.113</c:v>
                </c:pt>
                <c:pt idx="11104">
                  <c:v>-0.113</c:v>
                </c:pt>
                <c:pt idx="11105">
                  <c:v>-0.113</c:v>
                </c:pt>
                <c:pt idx="11106">
                  <c:v>-0.113</c:v>
                </c:pt>
                <c:pt idx="11107">
                  <c:v>-0.113</c:v>
                </c:pt>
                <c:pt idx="11108">
                  <c:v>-0.113</c:v>
                </c:pt>
                <c:pt idx="11109">
                  <c:v>-0.113</c:v>
                </c:pt>
                <c:pt idx="11110">
                  <c:v>-0.113</c:v>
                </c:pt>
                <c:pt idx="11111">
                  <c:v>-0.113</c:v>
                </c:pt>
                <c:pt idx="11112">
                  <c:v>-0.113</c:v>
                </c:pt>
                <c:pt idx="11113">
                  <c:v>-0.113</c:v>
                </c:pt>
                <c:pt idx="11114">
                  <c:v>-0.113</c:v>
                </c:pt>
                <c:pt idx="11115">
                  <c:v>-0.113</c:v>
                </c:pt>
                <c:pt idx="11116">
                  <c:v>-0.113</c:v>
                </c:pt>
                <c:pt idx="11117">
                  <c:v>-0.113</c:v>
                </c:pt>
                <c:pt idx="11118">
                  <c:v>-0.113</c:v>
                </c:pt>
                <c:pt idx="11119">
                  <c:v>-0.113</c:v>
                </c:pt>
                <c:pt idx="11120">
                  <c:v>-0.113</c:v>
                </c:pt>
                <c:pt idx="11121">
                  <c:v>-0.113</c:v>
                </c:pt>
                <c:pt idx="11122">
                  <c:v>-0.113</c:v>
                </c:pt>
                <c:pt idx="11123">
                  <c:v>-0.113</c:v>
                </c:pt>
                <c:pt idx="11124">
                  <c:v>-0.113</c:v>
                </c:pt>
                <c:pt idx="11125">
                  <c:v>-0.113</c:v>
                </c:pt>
                <c:pt idx="11126">
                  <c:v>-0.113</c:v>
                </c:pt>
                <c:pt idx="11127">
                  <c:v>-0.113</c:v>
                </c:pt>
                <c:pt idx="11128">
                  <c:v>-0.113</c:v>
                </c:pt>
                <c:pt idx="11129">
                  <c:v>-0.113</c:v>
                </c:pt>
                <c:pt idx="11130">
                  <c:v>-0.113</c:v>
                </c:pt>
                <c:pt idx="11131">
                  <c:v>-0.113</c:v>
                </c:pt>
                <c:pt idx="11132">
                  <c:v>-0.113</c:v>
                </c:pt>
                <c:pt idx="11133">
                  <c:v>-0.113</c:v>
                </c:pt>
                <c:pt idx="11134">
                  <c:v>-0.113</c:v>
                </c:pt>
                <c:pt idx="11135">
                  <c:v>-0.113</c:v>
                </c:pt>
                <c:pt idx="11136">
                  <c:v>-0.113</c:v>
                </c:pt>
                <c:pt idx="11137">
                  <c:v>-0.113</c:v>
                </c:pt>
                <c:pt idx="11138">
                  <c:v>-0.113</c:v>
                </c:pt>
                <c:pt idx="11139">
                  <c:v>-0.113</c:v>
                </c:pt>
                <c:pt idx="11140">
                  <c:v>-0.113</c:v>
                </c:pt>
                <c:pt idx="11141">
                  <c:v>-0.113</c:v>
                </c:pt>
                <c:pt idx="11142">
                  <c:v>-0.113</c:v>
                </c:pt>
                <c:pt idx="11143">
                  <c:v>-0.113</c:v>
                </c:pt>
                <c:pt idx="11144">
                  <c:v>-0.113</c:v>
                </c:pt>
                <c:pt idx="11145">
                  <c:v>-0.113</c:v>
                </c:pt>
                <c:pt idx="11146">
                  <c:v>-0.113</c:v>
                </c:pt>
                <c:pt idx="11147">
                  <c:v>-0.113</c:v>
                </c:pt>
                <c:pt idx="11148">
                  <c:v>-0.113</c:v>
                </c:pt>
                <c:pt idx="11149">
                  <c:v>-0.113</c:v>
                </c:pt>
                <c:pt idx="11150">
                  <c:v>-0.113</c:v>
                </c:pt>
                <c:pt idx="11151">
                  <c:v>-0.113</c:v>
                </c:pt>
                <c:pt idx="11152">
                  <c:v>-0.113</c:v>
                </c:pt>
                <c:pt idx="11153">
                  <c:v>-0.113</c:v>
                </c:pt>
                <c:pt idx="11154">
                  <c:v>-0.113</c:v>
                </c:pt>
                <c:pt idx="11155">
                  <c:v>-0.113</c:v>
                </c:pt>
                <c:pt idx="11156">
                  <c:v>-0.113</c:v>
                </c:pt>
                <c:pt idx="11157">
                  <c:v>-0.113</c:v>
                </c:pt>
                <c:pt idx="11158">
                  <c:v>-0.113</c:v>
                </c:pt>
                <c:pt idx="11159">
                  <c:v>-0.113</c:v>
                </c:pt>
                <c:pt idx="11160">
                  <c:v>-0.113</c:v>
                </c:pt>
                <c:pt idx="11161">
                  <c:v>-0.113</c:v>
                </c:pt>
                <c:pt idx="11162">
                  <c:v>-0.113</c:v>
                </c:pt>
                <c:pt idx="11163">
                  <c:v>-0.113</c:v>
                </c:pt>
                <c:pt idx="11164">
                  <c:v>-0.113</c:v>
                </c:pt>
                <c:pt idx="11165">
                  <c:v>-0.113</c:v>
                </c:pt>
                <c:pt idx="11166">
                  <c:v>-0.113</c:v>
                </c:pt>
                <c:pt idx="11167">
                  <c:v>-0.113</c:v>
                </c:pt>
                <c:pt idx="11168">
                  <c:v>-0.113</c:v>
                </c:pt>
                <c:pt idx="11169">
                  <c:v>-0.113</c:v>
                </c:pt>
                <c:pt idx="11170">
                  <c:v>-0.113</c:v>
                </c:pt>
                <c:pt idx="11171">
                  <c:v>-0.113</c:v>
                </c:pt>
                <c:pt idx="11172">
                  <c:v>-0.113</c:v>
                </c:pt>
                <c:pt idx="11173">
                  <c:v>-0.113</c:v>
                </c:pt>
                <c:pt idx="11174">
                  <c:v>-0.113</c:v>
                </c:pt>
                <c:pt idx="11175">
                  <c:v>-0.113</c:v>
                </c:pt>
                <c:pt idx="11176">
                  <c:v>-0.113</c:v>
                </c:pt>
                <c:pt idx="11177">
                  <c:v>-0.113</c:v>
                </c:pt>
                <c:pt idx="11178">
                  <c:v>-0.112</c:v>
                </c:pt>
                <c:pt idx="11179">
                  <c:v>-0.112</c:v>
                </c:pt>
                <c:pt idx="11180">
                  <c:v>-0.112</c:v>
                </c:pt>
                <c:pt idx="11181">
                  <c:v>-0.112</c:v>
                </c:pt>
                <c:pt idx="11182">
                  <c:v>-0.112</c:v>
                </c:pt>
                <c:pt idx="11183">
                  <c:v>-0.112</c:v>
                </c:pt>
                <c:pt idx="11184">
                  <c:v>-0.112</c:v>
                </c:pt>
                <c:pt idx="11185">
                  <c:v>-0.112</c:v>
                </c:pt>
                <c:pt idx="11186">
                  <c:v>-0.112</c:v>
                </c:pt>
                <c:pt idx="11187">
                  <c:v>-0.112</c:v>
                </c:pt>
                <c:pt idx="11188">
                  <c:v>-0.112</c:v>
                </c:pt>
                <c:pt idx="11189">
                  <c:v>-0.112</c:v>
                </c:pt>
                <c:pt idx="11190">
                  <c:v>-0.112</c:v>
                </c:pt>
                <c:pt idx="11191">
                  <c:v>-0.112</c:v>
                </c:pt>
                <c:pt idx="11192">
                  <c:v>-0.112</c:v>
                </c:pt>
                <c:pt idx="11193">
                  <c:v>-0.112</c:v>
                </c:pt>
                <c:pt idx="11194">
                  <c:v>-0.112</c:v>
                </c:pt>
                <c:pt idx="11195">
                  <c:v>-0.112</c:v>
                </c:pt>
                <c:pt idx="11196">
                  <c:v>-0.112</c:v>
                </c:pt>
                <c:pt idx="11197">
                  <c:v>-0.112</c:v>
                </c:pt>
                <c:pt idx="11198">
                  <c:v>-0.112</c:v>
                </c:pt>
                <c:pt idx="11199">
                  <c:v>-0.112</c:v>
                </c:pt>
                <c:pt idx="11200">
                  <c:v>-0.112</c:v>
                </c:pt>
                <c:pt idx="11201">
                  <c:v>-0.112</c:v>
                </c:pt>
                <c:pt idx="11202">
                  <c:v>-0.112</c:v>
                </c:pt>
                <c:pt idx="11203">
                  <c:v>-0.112</c:v>
                </c:pt>
                <c:pt idx="11204">
                  <c:v>-0.112</c:v>
                </c:pt>
                <c:pt idx="11205">
                  <c:v>-0.112</c:v>
                </c:pt>
                <c:pt idx="11206">
                  <c:v>-0.112</c:v>
                </c:pt>
                <c:pt idx="11207">
                  <c:v>-0.112</c:v>
                </c:pt>
                <c:pt idx="11208">
                  <c:v>-0.112</c:v>
                </c:pt>
                <c:pt idx="11209">
                  <c:v>-0.112</c:v>
                </c:pt>
                <c:pt idx="11210">
                  <c:v>-0.112</c:v>
                </c:pt>
                <c:pt idx="11211">
                  <c:v>-0.112</c:v>
                </c:pt>
                <c:pt idx="11212">
                  <c:v>-0.112</c:v>
                </c:pt>
                <c:pt idx="11213">
                  <c:v>-0.112</c:v>
                </c:pt>
                <c:pt idx="11214">
                  <c:v>-0.112</c:v>
                </c:pt>
                <c:pt idx="11215">
                  <c:v>-0.112</c:v>
                </c:pt>
                <c:pt idx="11216">
                  <c:v>-0.112</c:v>
                </c:pt>
                <c:pt idx="11217">
                  <c:v>-0.112</c:v>
                </c:pt>
                <c:pt idx="11218">
                  <c:v>-0.112</c:v>
                </c:pt>
                <c:pt idx="11219">
                  <c:v>-0.112</c:v>
                </c:pt>
                <c:pt idx="11220">
                  <c:v>-0.112</c:v>
                </c:pt>
                <c:pt idx="11221">
                  <c:v>-0.112</c:v>
                </c:pt>
                <c:pt idx="11222">
                  <c:v>-0.112</c:v>
                </c:pt>
                <c:pt idx="11223">
                  <c:v>-0.112</c:v>
                </c:pt>
                <c:pt idx="11224">
                  <c:v>-0.112</c:v>
                </c:pt>
                <c:pt idx="11225">
                  <c:v>-0.112</c:v>
                </c:pt>
                <c:pt idx="11226">
                  <c:v>-0.112</c:v>
                </c:pt>
                <c:pt idx="11227">
                  <c:v>-0.112</c:v>
                </c:pt>
                <c:pt idx="11228">
                  <c:v>-0.112</c:v>
                </c:pt>
                <c:pt idx="11229">
                  <c:v>-0.112</c:v>
                </c:pt>
                <c:pt idx="11230">
                  <c:v>-0.112</c:v>
                </c:pt>
                <c:pt idx="11231">
                  <c:v>-0.112</c:v>
                </c:pt>
                <c:pt idx="11232">
                  <c:v>-0.112</c:v>
                </c:pt>
                <c:pt idx="11233">
                  <c:v>-0.112</c:v>
                </c:pt>
                <c:pt idx="11234">
                  <c:v>-0.112</c:v>
                </c:pt>
                <c:pt idx="11235">
                  <c:v>-0.112</c:v>
                </c:pt>
                <c:pt idx="11236">
                  <c:v>-0.112</c:v>
                </c:pt>
                <c:pt idx="11237">
                  <c:v>-0.112</c:v>
                </c:pt>
                <c:pt idx="11238">
                  <c:v>-0.112</c:v>
                </c:pt>
                <c:pt idx="11239">
                  <c:v>-0.112</c:v>
                </c:pt>
                <c:pt idx="11240">
                  <c:v>-0.112</c:v>
                </c:pt>
                <c:pt idx="11241">
                  <c:v>-0.112</c:v>
                </c:pt>
                <c:pt idx="11242">
                  <c:v>-0.112</c:v>
                </c:pt>
                <c:pt idx="11243">
                  <c:v>-0.112</c:v>
                </c:pt>
                <c:pt idx="11244">
                  <c:v>-0.112</c:v>
                </c:pt>
                <c:pt idx="11245">
                  <c:v>-0.112</c:v>
                </c:pt>
                <c:pt idx="11246">
                  <c:v>-0.112</c:v>
                </c:pt>
                <c:pt idx="11247">
                  <c:v>-0.112</c:v>
                </c:pt>
                <c:pt idx="11248">
                  <c:v>-0.112</c:v>
                </c:pt>
                <c:pt idx="11249">
                  <c:v>-0.112</c:v>
                </c:pt>
                <c:pt idx="11250">
                  <c:v>-0.112</c:v>
                </c:pt>
                <c:pt idx="11251">
                  <c:v>-0.112</c:v>
                </c:pt>
                <c:pt idx="11252">
                  <c:v>-0.112</c:v>
                </c:pt>
                <c:pt idx="11253">
                  <c:v>-0.112</c:v>
                </c:pt>
                <c:pt idx="11254">
                  <c:v>-0.112</c:v>
                </c:pt>
                <c:pt idx="11255">
                  <c:v>-0.112</c:v>
                </c:pt>
                <c:pt idx="11256">
                  <c:v>-0.112</c:v>
                </c:pt>
                <c:pt idx="11257">
                  <c:v>-0.112</c:v>
                </c:pt>
                <c:pt idx="11258">
                  <c:v>-0.112</c:v>
                </c:pt>
                <c:pt idx="11259">
                  <c:v>-0.111</c:v>
                </c:pt>
                <c:pt idx="11260">
                  <c:v>-0.111</c:v>
                </c:pt>
                <c:pt idx="11261">
                  <c:v>-0.111</c:v>
                </c:pt>
                <c:pt idx="11262">
                  <c:v>-0.111</c:v>
                </c:pt>
                <c:pt idx="11263">
                  <c:v>-0.111</c:v>
                </c:pt>
                <c:pt idx="11264">
                  <c:v>-0.111</c:v>
                </c:pt>
                <c:pt idx="11265">
                  <c:v>-0.111</c:v>
                </c:pt>
                <c:pt idx="11266">
                  <c:v>-0.111</c:v>
                </c:pt>
                <c:pt idx="11267">
                  <c:v>-0.111</c:v>
                </c:pt>
                <c:pt idx="11268">
                  <c:v>-0.111</c:v>
                </c:pt>
                <c:pt idx="11269">
                  <c:v>-0.111</c:v>
                </c:pt>
                <c:pt idx="11270">
                  <c:v>-0.111</c:v>
                </c:pt>
                <c:pt idx="11271">
                  <c:v>-0.111</c:v>
                </c:pt>
                <c:pt idx="11272">
                  <c:v>-0.111</c:v>
                </c:pt>
                <c:pt idx="11273">
                  <c:v>-0.111</c:v>
                </c:pt>
                <c:pt idx="11274">
                  <c:v>-0.111</c:v>
                </c:pt>
                <c:pt idx="11275">
                  <c:v>-0.111</c:v>
                </c:pt>
                <c:pt idx="11276">
                  <c:v>-0.111</c:v>
                </c:pt>
                <c:pt idx="11277">
                  <c:v>-0.111</c:v>
                </c:pt>
                <c:pt idx="11278">
                  <c:v>-0.111</c:v>
                </c:pt>
                <c:pt idx="11279">
                  <c:v>-0.111</c:v>
                </c:pt>
                <c:pt idx="11280">
                  <c:v>-0.111</c:v>
                </c:pt>
                <c:pt idx="11281">
                  <c:v>-0.111</c:v>
                </c:pt>
                <c:pt idx="11282">
                  <c:v>-0.111</c:v>
                </c:pt>
                <c:pt idx="11283">
                  <c:v>-0.111</c:v>
                </c:pt>
                <c:pt idx="11284">
                  <c:v>-0.111</c:v>
                </c:pt>
                <c:pt idx="11285">
                  <c:v>-0.111</c:v>
                </c:pt>
                <c:pt idx="11286">
                  <c:v>-0.111</c:v>
                </c:pt>
                <c:pt idx="11287">
                  <c:v>-0.111</c:v>
                </c:pt>
                <c:pt idx="11288">
                  <c:v>-0.111</c:v>
                </c:pt>
                <c:pt idx="11289">
                  <c:v>-0.111</c:v>
                </c:pt>
                <c:pt idx="11290">
                  <c:v>-0.111</c:v>
                </c:pt>
                <c:pt idx="11291">
                  <c:v>-0.111</c:v>
                </c:pt>
                <c:pt idx="11292">
                  <c:v>-0.111</c:v>
                </c:pt>
                <c:pt idx="11293">
                  <c:v>-0.111</c:v>
                </c:pt>
                <c:pt idx="11294">
                  <c:v>-0.111</c:v>
                </c:pt>
                <c:pt idx="11295">
                  <c:v>-0.111</c:v>
                </c:pt>
                <c:pt idx="11296">
                  <c:v>-0.111</c:v>
                </c:pt>
                <c:pt idx="11297">
                  <c:v>-0.111</c:v>
                </c:pt>
                <c:pt idx="11298">
                  <c:v>-0.111</c:v>
                </c:pt>
                <c:pt idx="11299">
                  <c:v>-0.111</c:v>
                </c:pt>
                <c:pt idx="11300">
                  <c:v>-0.111</c:v>
                </c:pt>
                <c:pt idx="11301">
                  <c:v>-0.111</c:v>
                </c:pt>
                <c:pt idx="11302">
                  <c:v>-0.111</c:v>
                </c:pt>
                <c:pt idx="11303">
                  <c:v>-0.111</c:v>
                </c:pt>
                <c:pt idx="11304">
                  <c:v>-0.111</c:v>
                </c:pt>
                <c:pt idx="11305">
                  <c:v>-0.111</c:v>
                </c:pt>
                <c:pt idx="11306">
                  <c:v>-0.111</c:v>
                </c:pt>
                <c:pt idx="11307">
                  <c:v>-0.111</c:v>
                </c:pt>
                <c:pt idx="11308">
                  <c:v>-0.111</c:v>
                </c:pt>
                <c:pt idx="11309">
                  <c:v>-0.111</c:v>
                </c:pt>
                <c:pt idx="11310">
                  <c:v>-0.111</c:v>
                </c:pt>
                <c:pt idx="11311">
                  <c:v>-0.111</c:v>
                </c:pt>
                <c:pt idx="11312">
                  <c:v>-0.111</c:v>
                </c:pt>
                <c:pt idx="11313">
                  <c:v>-0.111</c:v>
                </c:pt>
                <c:pt idx="11314">
                  <c:v>-0.111</c:v>
                </c:pt>
                <c:pt idx="11315">
                  <c:v>-0.111</c:v>
                </c:pt>
                <c:pt idx="11316">
                  <c:v>-0.111</c:v>
                </c:pt>
                <c:pt idx="11317">
                  <c:v>-0.111</c:v>
                </c:pt>
                <c:pt idx="11318">
                  <c:v>-0.111</c:v>
                </c:pt>
                <c:pt idx="11319">
                  <c:v>-0.111</c:v>
                </c:pt>
                <c:pt idx="11320">
                  <c:v>-0.111</c:v>
                </c:pt>
                <c:pt idx="11321">
                  <c:v>-0.111</c:v>
                </c:pt>
                <c:pt idx="11322">
                  <c:v>-0.111</c:v>
                </c:pt>
                <c:pt idx="11323">
                  <c:v>-0.111</c:v>
                </c:pt>
                <c:pt idx="11324">
                  <c:v>-0.111</c:v>
                </c:pt>
                <c:pt idx="11325">
                  <c:v>-0.111</c:v>
                </c:pt>
                <c:pt idx="11326">
                  <c:v>-0.111</c:v>
                </c:pt>
                <c:pt idx="11327">
                  <c:v>-0.111</c:v>
                </c:pt>
                <c:pt idx="11328">
                  <c:v>-0.111</c:v>
                </c:pt>
                <c:pt idx="11329">
                  <c:v>-0.111</c:v>
                </c:pt>
                <c:pt idx="11330">
                  <c:v>-0.111</c:v>
                </c:pt>
                <c:pt idx="11331">
                  <c:v>-0.111</c:v>
                </c:pt>
                <c:pt idx="11332">
                  <c:v>-0.111</c:v>
                </c:pt>
                <c:pt idx="11333">
                  <c:v>-0.111</c:v>
                </c:pt>
                <c:pt idx="11334">
                  <c:v>-0.111</c:v>
                </c:pt>
                <c:pt idx="11335">
                  <c:v>-0.111</c:v>
                </c:pt>
                <c:pt idx="11336">
                  <c:v>-0.111</c:v>
                </c:pt>
                <c:pt idx="11337">
                  <c:v>-0.111</c:v>
                </c:pt>
                <c:pt idx="11338">
                  <c:v>-0.111</c:v>
                </c:pt>
                <c:pt idx="11339">
                  <c:v>-0.111</c:v>
                </c:pt>
                <c:pt idx="11340">
                  <c:v>-0.11</c:v>
                </c:pt>
                <c:pt idx="11341">
                  <c:v>-0.11</c:v>
                </c:pt>
                <c:pt idx="11342">
                  <c:v>-0.11</c:v>
                </c:pt>
                <c:pt idx="11343">
                  <c:v>-0.11</c:v>
                </c:pt>
                <c:pt idx="11344">
                  <c:v>-0.11</c:v>
                </c:pt>
                <c:pt idx="11345">
                  <c:v>-0.11</c:v>
                </c:pt>
                <c:pt idx="11346">
                  <c:v>-0.11</c:v>
                </c:pt>
                <c:pt idx="11347">
                  <c:v>-0.11</c:v>
                </c:pt>
                <c:pt idx="11348">
                  <c:v>-0.11</c:v>
                </c:pt>
                <c:pt idx="11349">
                  <c:v>-0.11</c:v>
                </c:pt>
                <c:pt idx="11350">
                  <c:v>-0.11</c:v>
                </c:pt>
                <c:pt idx="11351">
                  <c:v>-0.11</c:v>
                </c:pt>
                <c:pt idx="11352">
                  <c:v>-0.11</c:v>
                </c:pt>
                <c:pt idx="11353">
                  <c:v>-0.11</c:v>
                </c:pt>
                <c:pt idx="11354">
                  <c:v>-0.11</c:v>
                </c:pt>
                <c:pt idx="11355">
                  <c:v>-0.11</c:v>
                </c:pt>
                <c:pt idx="11356">
                  <c:v>-0.11</c:v>
                </c:pt>
                <c:pt idx="11357">
                  <c:v>-0.11</c:v>
                </c:pt>
                <c:pt idx="11358">
                  <c:v>-0.11</c:v>
                </c:pt>
                <c:pt idx="11359">
                  <c:v>-0.11</c:v>
                </c:pt>
                <c:pt idx="11360">
                  <c:v>-0.11</c:v>
                </c:pt>
                <c:pt idx="11361">
                  <c:v>-0.11</c:v>
                </c:pt>
                <c:pt idx="11362">
                  <c:v>-0.11</c:v>
                </c:pt>
                <c:pt idx="11363">
                  <c:v>-0.11</c:v>
                </c:pt>
                <c:pt idx="11364">
                  <c:v>-0.11</c:v>
                </c:pt>
                <c:pt idx="11365">
                  <c:v>-0.11</c:v>
                </c:pt>
                <c:pt idx="11366">
                  <c:v>-0.11</c:v>
                </c:pt>
                <c:pt idx="11367">
                  <c:v>-0.11</c:v>
                </c:pt>
                <c:pt idx="11368">
                  <c:v>-0.11</c:v>
                </c:pt>
                <c:pt idx="11369">
                  <c:v>-0.11</c:v>
                </c:pt>
                <c:pt idx="11370">
                  <c:v>-0.11</c:v>
                </c:pt>
                <c:pt idx="11371">
                  <c:v>-0.11</c:v>
                </c:pt>
                <c:pt idx="11372">
                  <c:v>-0.11</c:v>
                </c:pt>
                <c:pt idx="11373">
                  <c:v>-0.11</c:v>
                </c:pt>
                <c:pt idx="11374">
                  <c:v>-0.11</c:v>
                </c:pt>
                <c:pt idx="11375">
                  <c:v>-0.11</c:v>
                </c:pt>
                <c:pt idx="11376">
                  <c:v>-0.11</c:v>
                </c:pt>
                <c:pt idx="11377">
                  <c:v>-0.11</c:v>
                </c:pt>
                <c:pt idx="11378">
                  <c:v>-0.11</c:v>
                </c:pt>
                <c:pt idx="11379">
                  <c:v>-0.11</c:v>
                </c:pt>
                <c:pt idx="11380">
                  <c:v>-0.11</c:v>
                </c:pt>
                <c:pt idx="11381">
                  <c:v>-0.11</c:v>
                </c:pt>
                <c:pt idx="11382">
                  <c:v>-0.11</c:v>
                </c:pt>
                <c:pt idx="11383">
                  <c:v>-0.11</c:v>
                </c:pt>
                <c:pt idx="11384">
                  <c:v>-0.11</c:v>
                </c:pt>
                <c:pt idx="11385">
                  <c:v>-0.11</c:v>
                </c:pt>
                <c:pt idx="11386">
                  <c:v>-0.11</c:v>
                </c:pt>
                <c:pt idx="11387">
                  <c:v>-0.11</c:v>
                </c:pt>
                <c:pt idx="11388">
                  <c:v>-0.11</c:v>
                </c:pt>
                <c:pt idx="11389">
                  <c:v>-0.11</c:v>
                </c:pt>
                <c:pt idx="11390">
                  <c:v>-0.11</c:v>
                </c:pt>
                <c:pt idx="11391">
                  <c:v>-0.11</c:v>
                </c:pt>
                <c:pt idx="11392">
                  <c:v>-0.11</c:v>
                </c:pt>
                <c:pt idx="11393">
                  <c:v>-0.11</c:v>
                </c:pt>
                <c:pt idx="11394">
                  <c:v>-0.11</c:v>
                </c:pt>
                <c:pt idx="11395">
                  <c:v>-0.11</c:v>
                </c:pt>
                <c:pt idx="11396">
                  <c:v>-0.11</c:v>
                </c:pt>
                <c:pt idx="11397">
                  <c:v>-0.11</c:v>
                </c:pt>
                <c:pt idx="11398">
                  <c:v>-0.11</c:v>
                </c:pt>
                <c:pt idx="11399">
                  <c:v>-0.11</c:v>
                </c:pt>
                <c:pt idx="11400">
                  <c:v>-0.11</c:v>
                </c:pt>
                <c:pt idx="11401">
                  <c:v>-0.11</c:v>
                </c:pt>
                <c:pt idx="11402">
                  <c:v>-0.11</c:v>
                </c:pt>
                <c:pt idx="11403">
                  <c:v>-0.11</c:v>
                </c:pt>
                <c:pt idx="11404">
                  <c:v>-0.11</c:v>
                </c:pt>
                <c:pt idx="11405">
                  <c:v>-0.11</c:v>
                </c:pt>
                <c:pt idx="11406">
                  <c:v>-0.11</c:v>
                </c:pt>
                <c:pt idx="11407">
                  <c:v>-0.11</c:v>
                </c:pt>
                <c:pt idx="11408">
                  <c:v>-0.11</c:v>
                </c:pt>
                <c:pt idx="11409">
                  <c:v>-0.11</c:v>
                </c:pt>
                <c:pt idx="11410">
                  <c:v>-0.11</c:v>
                </c:pt>
                <c:pt idx="11411">
                  <c:v>-0.11</c:v>
                </c:pt>
                <c:pt idx="11412">
                  <c:v>-0.11</c:v>
                </c:pt>
                <c:pt idx="11413">
                  <c:v>-0.11</c:v>
                </c:pt>
                <c:pt idx="11414">
                  <c:v>-0.11</c:v>
                </c:pt>
                <c:pt idx="11415">
                  <c:v>-0.11</c:v>
                </c:pt>
                <c:pt idx="11416">
                  <c:v>-0.11</c:v>
                </c:pt>
                <c:pt idx="11417">
                  <c:v>-0.11</c:v>
                </c:pt>
                <c:pt idx="11418">
                  <c:v>-0.11</c:v>
                </c:pt>
                <c:pt idx="11419">
                  <c:v>-0.11</c:v>
                </c:pt>
                <c:pt idx="11420">
                  <c:v>-0.11</c:v>
                </c:pt>
                <c:pt idx="11421">
                  <c:v>-0.109</c:v>
                </c:pt>
                <c:pt idx="11422">
                  <c:v>-0.109</c:v>
                </c:pt>
                <c:pt idx="11423">
                  <c:v>-0.109</c:v>
                </c:pt>
                <c:pt idx="11424">
                  <c:v>-0.109</c:v>
                </c:pt>
                <c:pt idx="11425">
                  <c:v>-0.109</c:v>
                </c:pt>
                <c:pt idx="11426">
                  <c:v>-0.109</c:v>
                </c:pt>
                <c:pt idx="11427">
                  <c:v>-0.109</c:v>
                </c:pt>
                <c:pt idx="11428">
                  <c:v>-0.109</c:v>
                </c:pt>
                <c:pt idx="11429">
                  <c:v>-0.109</c:v>
                </c:pt>
                <c:pt idx="11430">
                  <c:v>-0.109</c:v>
                </c:pt>
                <c:pt idx="11431">
                  <c:v>-0.109</c:v>
                </c:pt>
                <c:pt idx="11432">
                  <c:v>-0.109</c:v>
                </c:pt>
                <c:pt idx="11433">
                  <c:v>-0.109</c:v>
                </c:pt>
                <c:pt idx="11434">
                  <c:v>-0.109</c:v>
                </c:pt>
                <c:pt idx="11435">
                  <c:v>-0.109</c:v>
                </c:pt>
                <c:pt idx="11436">
                  <c:v>-0.109</c:v>
                </c:pt>
                <c:pt idx="11437">
                  <c:v>-0.109</c:v>
                </c:pt>
                <c:pt idx="11438">
                  <c:v>-0.109</c:v>
                </c:pt>
                <c:pt idx="11439">
                  <c:v>-0.109</c:v>
                </c:pt>
                <c:pt idx="11440">
                  <c:v>-0.109</c:v>
                </c:pt>
                <c:pt idx="11441">
                  <c:v>-0.109</c:v>
                </c:pt>
                <c:pt idx="11442">
                  <c:v>-0.109</c:v>
                </c:pt>
                <c:pt idx="11443">
                  <c:v>-0.109</c:v>
                </c:pt>
                <c:pt idx="11444">
                  <c:v>-0.109</c:v>
                </c:pt>
                <c:pt idx="11445">
                  <c:v>-0.109</c:v>
                </c:pt>
                <c:pt idx="11446">
                  <c:v>-0.109</c:v>
                </c:pt>
                <c:pt idx="11447">
                  <c:v>-0.109</c:v>
                </c:pt>
                <c:pt idx="11448">
                  <c:v>-0.109</c:v>
                </c:pt>
                <c:pt idx="11449">
                  <c:v>-0.109</c:v>
                </c:pt>
                <c:pt idx="11450">
                  <c:v>-0.109</c:v>
                </c:pt>
                <c:pt idx="11451">
                  <c:v>-0.109</c:v>
                </c:pt>
                <c:pt idx="11452">
                  <c:v>-0.109</c:v>
                </c:pt>
                <c:pt idx="11453">
                  <c:v>-0.109</c:v>
                </c:pt>
                <c:pt idx="11454">
                  <c:v>-0.109</c:v>
                </c:pt>
                <c:pt idx="11455">
                  <c:v>-0.109</c:v>
                </c:pt>
                <c:pt idx="11456">
                  <c:v>-0.109</c:v>
                </c:pt>
                <c:pt idx="11457">
                  <c:v>-0.109</c:v>
                </c:pt>
                <c:pt idx="11458">
                  <c:v>-0.109</c:v>
                </c:pt>
                <c:pt idx="11459">
                  <c:v>-0.109</c:v>
                </c:pt>
                <c:pt idx="11460">
                  <c:v>-0.109</c:v>
                </c:pt>
                <c:pt idx="11461">
                  <c:v>-0.109</c:v>
                </c:pt>
                <c:pt idx="11462">
                  <c:v>-0.109</c:v>
                </c:pt>
                <c:pt idx="11463">
                  <c:v>-0.109</c:v>
                </c:pt>
                <c:pt idx="11464">
                  <c:v>-0.109</c:v>
                </c:pt>
                <c:pt idx="11465">
                  <c:v>-0.109</c:v>
                </c:pt>
                <c:pt idx="11466">
                  <c:v>-0.109</c:v>
                </c:pt>
                <c:pt idx="11467">
                  <c:v>-0.109</c:v>
                </c:pt>
                <c:pt idx="11468">
                  <c:v>-0.109</c:v>
                </c:pt>
                <c:pt idx="11469">
                  <c:v>-0.109</c:v>
                </c:pt>
                <c:pt idx="11470">
                  <c:v>-0.109</c:v>
                </c:pt>
                <c:pt idx="11471">
                  <c:v>-0.109</c:v>
                </c:pt>
                <c:pt idx="11472">
                  <c:v>-0.109</c:v>
                </c:pt>
                <c:pt idx="11473">
                  <c:v>-0.109</c:v>
                </c:pt>
                <c:pt idx="11474">
                  <c:v>-0.109</c:v>
                </c:pt>
                <c:pt idx="11475">
                  <c:v>-0.109</c:v>
                </c:pt>
                <c:pt idx="11476">
                  <c:v>-0.109</c:v>
                </c:pt>
                <c:pt idx="11477">
                  <c:v>-0.109</c:v>
                </c:pt>
                <c:pt idx="11478">
                  <c:v>-0.109</c:v>
                </c:pt>
                <c:pt idx="11479">
                  <c:v>-0.109</c:v>
                </c:pt>
                <c:pt idx="11480">
                  <c:v>-0.109</c:v>
                </c:pt>
                <c:pt idx="11481">
                  <c:v>-0.109</c:v>
                </c:pt>
                <c:pt idx="11482">
                  <c:v>-0.109</c:v>
                </c:pt>
                <c:pt idx="11483">
                  <c:v>-0.109</c:v>
                </c:pt>
                <c:pt idx="11484">
                  <c:v>-0.109</c:v>
                </c:pt>
                <c:pt idx="11485">
                  <c:v>-0.109</c:v>
                </c:pt>
                <c:pt idx="11486">
                  <c:v>-0.109</c:v>
                </c:pt>
                <c:pt idx="11487">
                  <c:v>-0.109</c:v>
                </c:pt>
                <c:pt idx="11488">
                  <c:v>-0.109</c:v>
                </c:pt>
                <c:pt idx="11489">
                  <c:v>-0.109</c:v>
                </c:pt>
                <c:pt idx="11490">
                  <c:v>-0.109</c:v>
                </c:pt>
                <c:pt idx="11491">
                  <c:v>-0.109</c:v>
                </c:pt>
                <c:pt idx="11492">
                  <c:v>-0.109</c:v>
                </c:pt>
                <c:pt idx="11493">
                  <c:v>-0.109</c:v>
                </c:pt>
                <c:pt idx="11494">
                  <c:v>-0.109</c:v>
                </c:pt>
                <c:pt idx="11495">
                  <c:v>-0.109</c:v>
                </c:pt>
                <c:pt idx="11496">
                  <c:v>-0.109</c:v>
                </c:pt>
                <c:pt idx="11497">
                  <c:v>-0.109</c:v>
                </c:pt>
                <c:pt idx="11498">
                  <c:v>-0.109</c:v>
                </c:pt>
                <c:pt idx="11499">
                  <c:v>-0.109</c:v>
                </c:pt>
                <c:pt idx="11500">
                  <c:v>-0.109</c:v>
                </c:pt>
                <c:pt idx="11501">
                  <c:v>-0.109</c:v>
                </c:pt>
                <c:pt idx="11502">
                  <c:v>-0.108</c:v>
                </c:pt>
                <c:pt idx="11503">
                  <c:v>-0.108</c:v>
                </c:pt>
                <c:pt idx="11504">
                  <c:v>-0.108</c:v>
                </c:pt>
                <c:pt idx="11505">
                  <c:v>-0.108</c:v>
                </c:pt>
                <c:pt idx="11506">
                  <c:v>-0.108</c:v>
                </c:pt>
                <c:pt idx="11507">
                  <c:v>-0.108</c:v>
                </c:pt>
                <c:pt idx="11508">
                  <c:v>-0.108</c:v>
                </c:pt>
                <c:pt idx="11509">
                  <c:v>-0.108</c:v>
                </c:pt>
                <c:pt idx="11510">
                  <c:v>-0.108</c:v>
                </c:pt>
                <c:pt idx="11511">
                  <c:v>-0.108</c:v>
                </c:pt>
                <c:pt idx="11512">
                  <c:v>-0.108</c:v>
                </c:pt>
                <c:pt idx="11513">
                  <c:v>-0.108</c:v>
                </c:pt>
                <c:pt idx="11514">
                  <c:v>-0.108</c:v>
                </c:pt>
                <c:pt idx="11515">
                  <c:v>-0.108</c:v>
                </c:pt>
                <c:pt idx="11516">
                  <c:v>-0.108</c:v>
                </c:pt>
                <c:pt idx="11517">
                  <c:v>-0.108</c:v>
                </c:pt>
                <c:pt idx="11518">
                  <c:v>-0.108</c:v>
                </c:pt>
                <c:pt idx="11519">
                  <c:v>-0.108</c:v>
                </c:pt>
                <c:pt idx="11520">
                  <c:v>-0.108</c:v>
                </c:pt>
                <c:pt idx="11521">
                  <c:v>-0.108</c:v>
                </c:pt>
                <c:pt idx="11522">
                  <c:v>-0.108</c:v>
                </c:pt>
                <c:pt idx="11523">
                  <c:v>-0.108</c:v>
                </c:pt>
                <c:pt idx="11524">
                  <c:v>-0.108</c:v>
                </c:pt>
                <c:pt idx="11525">
                  <c:v>-0.108</c:v>
                </c:pt>
                <c:pt idx="11526">
                  <c:v>-0.108</c:v>
                </c:pt>
                <c:pt idx="11527">
                  <c:v>-0.108</c:v>
                </c:pt>
                <c:pt idx="11528">
                  <c:v>-0.108</c:v>
                </c:pt>
                <c:pt idx="11529">
                  <c:v>-0.108</c:v>
                </c:pt>
                <c:pt idx="11530">
                  <c:v>-0.108</c:v>
                </c:pt>
                <c:pt idx="11531">
                  <c:v>-0.108</c:v>
                </c:pt>
                <c:pt idx="11532">
                  <c:v>-0.108</c:v>
                </c:pt>
                <c:pt idx="11533">
                  <c:v>-0.108</c:v>
                </c:pt>
                <c:pt idx="11534">
                  <c:v>-0.108</c:v>
                </c:pt>
                <c:pt idx="11535">
                  <c:v>-0.108</c:v>
                </c:pt>
                <c:pt idx="11536">
                  <c:v>-0.108</c:v>
                </c:pt>
                <c:pt idx="11537">
                  <c:v>-0.108</c:v>
                </c:pt>
                <c:pt idx="11538">
                  <c:v>-0.108</c:v>
                </c:pt>
                <c:pt idx="11539">
                  <c:v>-0.108</c:v>
                </c:pt>
                <c:pt idx="11540">
                  <c:v>-0.108</c:v>
                </c:pt>
                <c:pt idx="11541">
                  <c:v>-0.108</c:v>
                </c:pt>
                <c:pt idx="11542">
                  <c:v>-0.108</c:v>
                </c:pt>
                <c:pt idx="11543">
                  <c:v>-0.108</c:v>
                </c:pt>
                <c:pt idx="11544">
                  <c:v>-0.108</c:v>
                </c:pt>
                <c:pt idx="11545">
                  <c:v>-0.108</c:v>
                </c:pt>
                <c:pt idx="11546">
                  <c:v>-0.108</c:v>
                </c:pt>
                <c:pt idx="11547">
                  <c:v>-0.108</c:v>
                </c:pt>
                <c:pt idx="11548">
                  <c:v>-0.108</c:v>
                </c:pt>
                <c:pt idx="11549">
                  <c:v>-0.108</c:v>
                </c:pt>
                <c:pt idx="11550">
                  <c:v>-0.108</c:v>
                </c:pt>
                <c:pt idx="11551">
                  <c:v>-0.108</c:v>
                </c:pt>
                <c:pt idx="11552">
                  <c:v>-0.108</c:v>
                </c:pt>
                <c:pt idx="11553">
                  <c:v>-0.108</c:v>
                </c:pt>
                <c:pt idx="11554">
                  <c:v>-0.108</c:v>
                </c:pt>
                <c:pt idx="11555">
                  <c:v>-0.108</c:v>
                </c:pt>
                <c:pt idx="11556">
                  <c:v>-0.108</c:v>
                </c:pt>
                <c:pt idx="11557">
                  <c:v>-0.108</c:v>
                </c:pt>
                <c:pt idx="11558">
                  <c:v>-0.108</c:v>
                </c:pt>
                <c:pt idx="11559">
                  <c:v>-0.108</c:v>
                </c:pt>
                <c:pt idx="11560">
                  <c:v>-0.108</c:v>
                </c:pt>
                <c:pt idx="11561">
                  <c:v>-0.108</c:v>
                </c:pt>
                <c:pt idx="11562">
                  <c:v>-0.108</c:v>
                </c:pt>
                <c:pt idx="11563">
                  <c:v>-0.108</c:v>
                </c:pt>
                <c:pt idx="11564">
                  <c:v>-0.108</c:v>
                </c:pt>
                <c:pt idx="11565">
                  <c:v>-0.108</c:v>
                </c:pt>
                <c:pt idx="11566">
                  <c:v>-0.108</c:v>
                </c:pt>
                <c:pt idx="11567">
                  <c:v>-0.108</c:v>
                </c:pt>
                <c:pt idx="11568">
                  <c:v>-0.108</c:v>
                </c:pt>
                <c:pt idx="11569">
                  <c:v>-0.108</c:v>
                </c:pt>
                <c:pt idx="11570">
                  <c:v>-0.108</c:v>
                </c:pt>
                <c:pt idx="11571">
                  <c:v>-0.108</c:v>
                </c:pt>
                <c:pt idx="11572">
                  <c:v>-0.108</c:v>
                </c:pt>
                <c:pt idx="11573">
                  <c:v>-0.108</c:v>
                </c:pt>
                <c:pt idx="11574">
                  <c:v>-0.108</c:v>
                </c:pt>
                <c:pt idx="11575">
                  <c:v>-0.108</c:v>
                </c:pt>
                <c:pt idx="11576">
                  <c:v>-0.108</c:v>
                </c:pt>
                <c:pt idx="11577">
                  <c:v>-0.108</c:v>
                </c:pt>
                <c:pt idx="11578">
                  <c:v>-0.108</c:v>
                </c:pt>
                <c:pt idx="11579">
                  <c:v>-0.108</c:v>
                </c:pt>
                <c:pt idx="11580">
                  <c:v>-0.108</c:v>
                </c:pt>
                <c:pt idx="11581">
                  <c:v>-0.108</c:v>
                </c:pt>
                <c:pt idx="11582">
                  <c:v>-0.108</c:v>
                </c:pt>
                <c:pt idx="11583">
                  <c:v>-0.107</c:v>
                </c:pt>
                <c:pt idx="11584">
                  <c:v>-0.107</c:v>
                </c:pt>
                <c:pt idx="11585">
                  <c:v>-0.107</c:v>
                </c:pt>
                <c:pt idx="11586">
                  <c:v>-0.107</c:v>
                </c:pt>
                <c:pt idx="11587">
                  <c:v>-0.107</c:v>
                </c:pt>
                <c:pt idx="11588">
                  <c:v>-0.107</c:v>
                </c:pt>
                <c:pt idx="11589">
                  <c:v>-0.107</c:v>
                </c:pt>
                <c:pt idx="11590">
                  <c:v>-0.107</c:v>
                </c:pt>
                <c:pt idx="11591">
                  <c:v>-0.107</c:v>
                </c:pt>
                <c:pt idx="11592">
                  <c:v>-0.107</c:v>
                </c:pt>
                <c:pt idx="11593">
                  <c:v>-0.107</c:v>
                </c:pt>
                <c:pt idx="11594">
                  <c:v>-0.107</c:v>
                </c:pt>
                <c:pt idx="11595">
                  <c:v>-0.107</c:v>
                </c:pt>
                <c:pt idx="11596">
                  <c:v>-0.107</c:v>
                </c:pt>
                <c:pt idx="11597">
                  <c:v>-0.107</c:v>
                </c:pt>
                <c:pt idx="11598">
                  <c:v>-0.107</c:v>
                </c:pt>
                <c:pt idx="11599">
                  <c:v>-0.107</c:v>
                </c:pt>
                <c:pt idx="11600">
                  <c:v>-0.107</c:v>
                </c:pt>
                <c:pt idx="11601">
                  <c:v>-0.107</c:v>
                </c:pt>
                <c:pt idx="11602">
                  <c:v>-0.107</c:v>
                </c:pt>
                <c:pt idx="11603">
                  <c:v>-0.107</c:v>
                </c:pt>
                <c:pt idx="11604">
                  <c:v>-0.107</c:v>
                </c:pt>
                <c:pt idx="11605">
                  <c:v>-0.107</c:v>
                </c:pt>
                <c:pt idx="11606">
                  <c:v>-0.107</c:v>
                </c:pt>
                <c:pt idx="11607">
                  <c:v>-0.107</c:v>
                </c:pt>
                <c:pt idx="11608">
                  <c:v>-0.107</c:v>
                </c:pt>
                <c:pt idx="11609">
                  <c:v>-0.107</c:v>
                </c:pt>
                <c:pt idx="11610">
                  <c:v>-0.107</c:v>
                </c:pt>
                <c:pt idx="11611">
                  <c:v>-0.107</c:v>
                </c:pt>
                <c:pt idx="11612">
                  <c:v>-0.107</c:v>
                </c:pt>
                <c:pt idx="11613">
                  <c:v>-0.107</c:v>
                </c:pt>
                <c:pt idx="11614">
                  <c:v>-0.107</c:v>
                </c:pt>
                <c:pt idx="11615">
                  <c:v>-0.107</c:v>
                </c:pt>
                <c:pt idx="11616">
                  <c:v>-0.107</c:v>
                </c:pt>
                <c:pt idx="11617">
                  <c:v>-0.107</c:v>
                </c:pt>
                <c:pt idx="11618">
                  <c:v>-0.107</c:v>
                </c:pt>
                <c:pt idx="11619">
                  <c:v>-0.107</c:v>
                </c:pt>
                <c:pt idx="11620">
                  <c:v>-0.107</c:v>
                </c:pt>
                <c:pt idx="11621">
                  <c:v>-0.107</c:v>
                </c:pt>
                <c:pt idx="11622">
                  <c:v>-0.107</c:v>
                </c:pt>
                <c:pt idx="11623">
                  <c:v>-0.107</c:v>
                </c:pt>
                <c:pt idx="11624">
                  <c:v>-0.107</c:v>
                </c:pt>
                <c:pt idx="11625">
                  <c:v>-0.107</c:v>
                </c:pt>
                <c:pt idx="11626">
                  <c:v>-0.107</c:v>
                </c:pt>
                <c:pt idx="11627">
                  <c:v>-0.107</c:v>
                </c:pt>
                <c:pt idx="11628">
                  <c:v>-0.107</c:v>
                </c:pt>
                <c:pt idx="11629">
                  <c:v>-0.107</c:v>
                </c:pt>
                <c:pt idx="11630">
                  <c:v>-0.107</c:v>
                </c:pt>
                <c:pt idx="11631">
                  <c:v>-0.107</c:v>
                </c:pt>
                <c:pt idx="11632">
                  <c:v>-0.107</c:v>
                </c:pt>
                <c:pt idx="11633">
                  <c:v>-0.107</c:v>
                </c:pt>
                <c:pt idx="11634">
                  <c:v>-0.107</c:v>
                </c:pt>
                <c:pt idx="11635">
                  <c:v>-0.107</c:v>
                </c:pt>
                <c:pt idx="11636">
                  <c:v>-0.107</c:v>
                </c:pt>
                <c:pt idx="11637">
                  <c:v>-0.107</c:v>
                </c:pt>
                <c:pt idx="11638">
                  <c:v>-0.107</c:v>
                </c:pt>
                <c:pt idx="11639">
                  <c:v>-0.107</c:v>
                </c:pt>
                <c:pt idx="11640">
                  <c:v>-0.107</c:v>
                </c:pt>
                <c:pt idx="11641">
                  <c:v>-0.107</c:v>
                </c:pt>
                <c:pt idx="11642">
                  <c:v>-0.107</c:v>
                </c:pt>
                <c:pt idx="11643">
                  <c:v>-0.107</c:v>
                </c:pt>
                <c:pt idx="11644">
                  <c:v>-0.107</c:v>
                </c:pt>
                <c:pt idx="11645">
                  <c:v>-0.107</c:v>
                </c:pt>
                <c:pt idx="11646">
                  <c:v>-0.107</c:v>
                </c:pt>
                <c:pt idx="11647">
                  <c:v>-0.107</c:v>
                </c:pt>
                <c:pt idx="11648">
                  <c:v>-0.107</c:v>
                </c:pt>
                <c:pt idx="11649">
                  <c:v>-0.107</c:v>
                </c:pt>
                <c:pt idx="11650">
                  <c:v>-0.107</c:v>
                </c:pt>
                <c:pt idx="11651">
                  <c:v>-0.107</c:v>
                </c:pt>
                <c:pt idx="11652">
                  <c:v>-0.107</c:v>
                </c:pt>
                <c:pt idx="11653">
                  <c:v>-0.107</c:v>
                </c:pt>
                <c:pt idx="11654">
                  <c:v>-0.107</c:v>
                </c:pt>
                <c:pt idx="11655">
                  <c:v>-0.107</c:v>
                </c:pt>
                <c:pt idx="11656">
                  <c:v>-0.107</c:v>
                </c:pt>
                <c:pt idx="11657">
                  <c:v>-0.107</c:v>
                </c:pt>
                <c:pt idx="11658">
                  <c:v>-0.107</c:v>
                </c:pt>
                <c:pt idx="11659">
                  <c:v>-0.107</c:v>
                </c:pt>
                <c:pt idx="11660">
                  <c:v>-0.107</c:v>
                </c:pt>
                <c:pt idx="11661">
                  <c:v>-0.107</c:v>
                </c:pt>
                <c:pt idx="11662">
                  <c:v>-0.107</c:v>
                </c:pt>
                <c:pt idx="11663">
                  <c:v>-0.107</c:v>
                </c:pt>
                <c:pt idx="11664">
                  <c:v>-0.106</c:v>
                </c:pt>
                <c:pt idx="11665">
                  <c:v>-0.106</c:v>
                </c:pt>
                <c:pt idx="11666">
                  <c:v>-0.106</c:v>
                </c:pt>
                <c:pt idx="11667">
                  <c:v>-0.106</c:v>
                </c:pt>
                <c:pt idx="11668">
                  <c:v>-0.106</c:v>
                </c:pt>
                <c:pt idx="11669">
                  <c:v>-0.106</c:v>
                </c:pt>
                <c:pt idx="11670">
                  <c:v>-0.106</c:v>
                </c:pt>
                <c:pt idx="11671">
                  <c:v>-0.106</c:v>
                </c:pt>
                <c:pt idx="11672">
                  <c:v>-0.106</c:v>
                </c:pt>
                <c:pt idx="11673">
                  <c:v>-0.106</c:v>
                </c:pt>
                <c:pt idx="11674">
                  <c:v>-0.106</c:v>
                </c:pt>
                <c:pt idx="11675">
                  <c:v>-0.106</c:v>
                </c:pt>
                <c:pt idx="11676">
                  <c:v>-0.106</c:v>
                </c:pt>
                <c:pt idx="11677">
                  <c:v>-0.106</c:v>
                </c:pt>
                <c:pt idx="11678">
                  <c:v>-0.106</c:v>
                </c:pt>
                <c:pt idx="11679">
                  <c:v>-0.106</c:v>
                </c:pt>
                <c:pt idx="11680">
                  <c:v>-0.106</c:v>
                </c:pt>
                <c:pt idx="11681">
                  <c:v>-0.106</c:v>
                </c:pt>
                <c:pt idx="11682">
                  <c:v>-0.106</c:v>
                </c:pt>
                <c:pt idx="11683">
                  <c:v>-0.106</c:v>
                </c:pt>
                <c:pt idx="11684">
                  <c:v>-0.106</c:v>
                </c:pt>
                <c:pt idx="11685">
                  <c:v>-0.106</c:v>
                </c:pt>
                <c:pt idx="11686">
                  <c:v>-0.106</c:v>
                </c:pt>
                <c:pt idx="11687">
                  <c:v>-0.106</c:v>
                </c:pt>
                <c:pt idx="11688">
                  <c:v>-0.106</c:v>
                </c:pt>
                <c:pt idx="11689">
                  <c:v>-0.106</c:v>
                </c:pt>
                <c:pt idx="11690">
                  <c:v>-0.106</c:v>
                </c:pt>
                <c:pt idx="11691">
                  <c:v>-0.106</c:v>
                </c:pt>
                <c:pt idx="11692">
                  <c:v>-0.106</c:v>
                </c:pt>
                <c:pt idx="11693">
                  <c:v>-0.106</c:v>
                </c:pt>
                <c:pt idx="11694">
                  <c:v>-0.106</c:v>
                </c:pt>
                <c:pt idx="11695">
                  <c:v>-0.106</c:v>
                </c:pt>
                <c:pt idx="11696">
                  <c:v>-0.106</c:v>
                </c:pt>
                <c:pt idx="11697">
                  <c:v>-0.106</c:v>
                </c:pt>
                <c:pt idx="11698">
                  <c:v>-0.106</c:v>
                </c:pt>
                <c:pt idx="11699">
                  <c:v>-0.106</c:v>
                </c:pt>
                <c:pt idx="11700">
                  <c:v>-0.106</c:v>
                </c:pt>
                <c:pt idx="11701">
                  <c:v>-0.106</c:v>
                </c:pt>
                <c:pt idx="11702">
                  <c:v>-0.106</c:v>
                </c:pt>
                <c:pt idx="11703">
                  <c:v>-0.106</c:v>
                </c:pt>
                <c:pt idx="11704">
                  <c:v>-0.106</c:v>
                </c:pt>
                <c:pt idx="11705">
                  <c:v>-0.106</c:v>
                </c:pt>
                <c:pt idx="11706">
                  <c:v>-0.106</c:v>
                </c:pt>
                <c:pt idx="11707">
                  <c:v>-0.106</c:v>
                </c:pt>
                <c:pt idx="11708">
                  <c:v>-0.106</c:v>
                </c:pt>
                <c:pt idx="11709">
                  <c:v>-0.106</c:v>
                </c:pt>
                <c:pt idx="11710">
                  <c:v>-0.106</c:v>
                </c:pt>
                <c:pt idx="11711">
                  <c:v>-0.106</c:v>
                </c:pt>
                <c:pt idx="11712">
                  <c:v>-0.106</c:v>
                </c:pt>
                <c:pt idx="11713">
                  <c:v>-0.106</c:v>
                </c:pt>
                <c:pt idx="11714">
                  <c:v>-0.106</c:v>
                </c:pt>
                <c:pt idx="11715">
                  <c:v>-0.106</c:v>
                </c:pt>
                <c:pt idx="11716">
                  <c:v>-0.106</c:v>
                </c:pt>
                <c:pt idx="11717">
                  <c:v>-0.106</c:v>
                </c:pt>
                <c:pt idx="11718">
                  <c:v>-0.106</c:v>
                </c:pt>
                <c:pt idx="11719">
                  <c:v>-0.106</c:v>
                </c:pt>
                <c:pt idx="11720">
                  <c:v>-0.106</c:v>
                </c:pt>
                <c:pt idx="11721">
                  <c:v>-0.106</c:v>
                </c:pt>
                <c:pt idx="11722">
                  <c:v>-0.106</c:v>
                </c:pt>
                <c:pt idx="11723">
                  <c:v>-0.106</c:v>
                </c:pt>
                <c:pt idx="11724">
                  <c:v>-0.106</c:v>
                </c:pt>
                <c:pt idx="11725">
                  <c:v>-0.106</c:v>
                </c:pt>
                <c:pt idx="11726">
                  <c:v>-0.106</c:v>
                </c:pt>
                <c:pt idx="11727">
                  <c:v>-0.106</c:v>
                </c:pt>
                <c:pt idx="11728">
                  <c:v>-0.106</c:v>
                </c:pt>
                <c:pt idx="11729">
                  <c:v>-0.106</c:v>
                </c:pt>
                <c:pt idx="11730">
                  <c:v>-0.106</c:v>
                </c:pt>
                <c:pt idx="11731">
                  <c:v>-0.106</c:v>
                </c:pt>
                <c:pt idx="11732">
                  <c:v>-0.106</c:v>
                </c:pt>
                <c:pt idx="11733">
                  <c:v>-0.106</c:v>
                </c:pt>
                <c:pt idx="11734">
                  <c:v>-0.106</c:v>
                </c:pt>
                <c:pt idx="11735">
                  <c:v>-0.106</c:v>
                </c:pt>
                <c:pt idx="11736">
                  <c:v>-0.106</c:v>
                </c:pt>
                <c:pt idx="11737">
                  <c:v>-0.106</c:v>
                </c:pt>
                <c:pt idx="11738">
                  <c:v>-0.106</c:v>
                </c:pt>
                <c:pt idx="11739">
                  <c:v>-0.106</c:v>
                </c:pt>
                <c:pt idx="11740">
                  <c:v>-0.106</c:v>
                </c:pt>
                <c:pt idx="11741">
                  <c:v>-0.106</c:v>
                </c:pt>
                <c:pt idx="11742">
                  <c:v>-0.106</c:v>
                </c:pt>
                <c:pt idx="11743">
                  <c:v>-0.106</c:v>
                </c:pt>
                <c:pt idx="11744">
                  <c:v>-0.106</c:v>
                </c:pt>
                <c:pt idx="11745">
                  <c:v>-0.105</c:v>
                </c:pt>
                <c:pt idx="11746">
                  <c:v>-0.105</c:v>
                </c:pt>
                <c:pt idx="11747">
                  <c:v>-0.105</c:v>
                </c:pt>
                <c:pt idx="11748">
                  <c:v>-0.105</c:v>
                </c:pt>
                <c:pt idx="11749">
                  <c:v>-0.105</c:v>
                </c:pt>
                <c:pt idx="11750">
                  <c:v>-0.105</c:v>
                </c:pt>
                <c:pt idx="11751">
                  <c:v>-0.105</c:v>
                </c:pt>
                <c:pt idx="11752">
                  <c:v>-0.105</c:v>
                </c:pt>
                <c:pt idx="11753">
                  <c:v>-0.105</c:v>
                </c:pt>
                <c:pt idx="11754">
                  <c:v>-0.105</c:v>
                </c:pt>
                <c:pt idx="11755">
                  <c:v>-0.105</c:v>
                </c:pt>
                <c:pt idx="11756">
                  <c:v>-0.105</c:v>
                </c:pt>
                <c:pt idx="11757">
                  <c:v>-0.105</c:v>
                </c:pt>
                <c:pt idx="11758">
                  <c:v>-0.105</c:v>
                </c:pt>
                <c:pt idx="11759">
                  <c:v>-0.105</c:v>
                </c:pt>
                <c:pt idx="11760">
                  <c:v>-0.105</c:v>
                </c:pt>
                <c:pt idx="11761">
                  <c:v>-0.105</c:v>
                </c:pt>
                <c:pt idx="11762">
                  <c:v>-0.105</c:v>
                </c:pt>
                <c:pt idx="11763">
                  <c:v>-0.105</c:v>
                </c:pt>
                <c:pt idx="11764">
                  <c:v>-0.105</c:v>
                </c:pt>
                <c:pt idx="11765">
                  <c:v>-0.105</c:v>
                </c:pt>
                <c:pt idx="11766">
                  <c:v>-0.105</c:v>
                </c:pt>
                <c:pt idx="11767">
                  <c:v>-0.105</c:v>
                </c:pt>
                <c:pt idx="11768">
                  <c:v>-0.105</c:v>
                </c:pt>
                <c:pt idx="11769">
                  <c:v>-0.105</c:v>
                </c:pt>
                <c:pt idx="11770">
                  <c:v>-0.105</c:v>
                </c:pt>
                <c:pt idx="11771">
                  <c:v>-0.105</c:v>
                </c:pt>
                <c:pt idx="11772">
                  <c:v>-0.105</c:v>
                </c:pt>
                <c:pt idx="11773">
                  <c:v>-0.105</c:v>
                </c:pt>
                <c:pt idx="11774">
                  <c:v>-0.105</c:v>
                </c:pt>
                <c:pt idx="11775">
                  <c:v>-0.105</c:v>
                </c:pt>
                <c:pt idx="11776">
                  <c:v>-0.105</c:v>
                </c:pt>
                <c:pt idx="11777">
                  <c:v>-0.105</c:v>
                </c:pt>
                <c:pt idx="11778">
                  <c:v>-0.105</c:v>
                </c:pt>
                <c:pt idx="11779">
                  <c:v>-0.105</c:v>
                </c:pt>
                <c:pt idx="11780">
                  <c:v>-0.105</c:v>
                </c:pt>
                <c:pt idx="11781">
                  <c:v>-0.105</c:v>
                </c:pt>
                <c:pt idx="11782">
                  <c:v>-0.105</c:v>
                </c:pt>
                <c:pt idx="11783">
                  <c:v>-0.105</c:v>
                </c:pt>
                <c:pt idx="11784">
                  <c:v>-0.105</c:v>
                </c:pt>
                <c:pt idx="11785">
                  <c:v>-0.105</c:v>
                </c:pt>
                <c:pt idx="11786">
                  <c:v>-0.105</c:v>
                </c:pt>
                <c:pt idx="11787">
                  <c:v>-0.105</c:v>
                </c:pt>
                <c:pt idx="11788">
                  <c:v>-0.105</c:v>
                </c:pt>
                <c:pt idx="11789">
                  <c:v>-0.105</c:v>
                </c:pt>
                <c:pt idx="11790">
                  <c:v>-0.105</c:v>
                </c:pt>
                <c:pt idx="11791">
                  <c:v>-0.105</c:v>
                </c:pt>
                <c:pt idx="11792">
                  <c:v>-0.105</c:v>
                </c:pt>
                <c:pt idx="11793">
                  <c:v>-0.105</c:v>
                </c:pt>
                <c:pt idx="11794">
                  <c:v>-0.105</c:v>
                </c:pt>
                <c:pt idx="11795">
                  <c:v>-0.105</c:v>
                </c:pt>
                <c:pt idx="11796">
                  <c:v>-0.105</c:v>
                </c:pt>
                <c:pt idx="11797">
                  <c:v>-0.105</c:v>
                </c:pt>
                <c:pt idx="11798">
                  <c:v>-0.105</c:v>
                </c:pt>
                <c:pt idx="11799">
                  <c:v>-0.105</c:v>
                </c:pt>
                <c:pt idx="11800">
                  <c:v>-0.105</c:v>
                </c:pt>
                <c:pt idx="11801">
                  <c:v>-0.105</c:v>
                </c:pt>
                <c:pt idx="11802">
                  <c:v>-0.105</c:v>
                </c:pt>
                <c:pt idx="11803">
                  <c:v>-0.105</c:v>
                </c:pt>
                <c:pt idx="11804">
                  <c:v>-0.105</c:v>
                </c:pt>
                <c:pt idx="11805">
                  <c:v>-0.105</c:v>
                </c:pt>
                <c:pt idx="11806">
                  <c:v>-0.105</c:v>
                </c:pt>
                <c:pt idx="11807">
                  <c:v>-0.105</c:v>
                </c:pt>
                <c:pt idx="11808">
                  <c:v>-0.105</c:v>
                </c:pt>
                <c:pt idx="11809">
                  <c:v>-0.105</c:v>
                </c:pt>
                <c:pt idx="11810">
                  <c:v>-0.105</c:v>
                </c:pt>
                <c:pt idx="11811">
                  <c:v>-0.105</c:v>
                </c:pt>
                <c:pt idx="11812">
                  <c:v>-0.105</c:v>
                </c:pt>
                <c:pt idx="11813">
                  <c:v>-0.105</c:v>
                </c:pt>
                <c:pt idx="11814">
                  <c:v>-0.105</c:v>
                </c:pt>
                <c:pt idx="11815">
                  <c:v>-0.105</c:v>
                </c:pt>
                <c:pt idx="11816">
                  <c:v>-0.105</c:v>
                </c:pt>
                <c:pt idx="11817">
                  <c:v>-0.105</c:v>
                </c:pt>
                <c:pt idx="11818">
                  <c:v>-0.105</c:v>
                </c:pt>
                <c:pt idx="11819">
                  <c:v>-0.105</c:v>
                </c:pt>
                <c:pt idx="11820">
                  <c:v>-0.105</c:v>
                </c:pt>
                <c:pt idx="11821">
                  <c:v>-0.105</c:v>
                </c:pt>
                <c:pt idx="11822">
                  <c:v>-0.105</c:v>
                </c:pt>
                <c:pt idx="11823">
                  <c:v>-0.105</c:v>
                </c:pt>
                <c:pt idx="11824">
                  <c:v>-0.105</c:v>
                </c:pt>
                <c:pt idx="11825">
                  <c:v>-0.105</c:v>
                </c:pt>
                <c:pt idx="11826">
                  <c:v>-0.104</c:v>
                </c:pt>
                <c:pt idx="11827">
                  <c:v>-0.104</c:v>
                </c:pt>
                <c:pt idx="11828">
                  <c:v>-0.104</c:v>
                </c:pt>
                <c:pt idx="11829">
                  <c:v>-0.104</c:v>
                </c:pt>
                <c:pt idx="11830">
                  <c:v>-0.104</c:v>
                </c:pt>
                <c:pt idx="11831">
                  <c:v>-0.104</c:v>
                </c:pt>
                <c:pt idx="11832">
                  <c:v>-0.104</c:v>
                </c:pt>
                <c:pt idx="11833">
                  <c:v>-0.104</c:v>
                </c:pt>
                <c:pt idx="11834">
                  <c:v>-0.104</c:v>
                </c:pt>
                <c:pt idx="11835">
                  <c:v>-0.104</c:v>
                </c:pt>
                <c:pt idx="11836">
                  <c:v>-0.104</c:v>
                </c:pt>
                <c:pt idx="11837">
                  <c:v>-0.104</c:v>
                </c:pt>
                <c:pt idx="11838">
                  <c:v>-0.104</c:v>
                </c:pt>
                <c:pt idx="11839">
                  <c:v>-0.104</c:v>
                </c:pt>
                <c:pt idx="11840">
                  <c:v>-0.104</c:v>
                </c:pt>
                <c:pt idx="11841">
                  <c:v>-0.104</c:v>
                </c:pt>
                <c:pt idx="11842">
                  <c:v>-0.104</c:v>
                </c:pt>
                <c:pt idx="11843">
                  <c:v>-0.104</c:v>
                </c:pt>
                <c:pt idx="11844">
                  <c:v>-0.104</c:v>
                </c:pt>
                <c:pt idx="11845">
                  <c:v>-0.104</c:v>
                </c:pt>
                <c:pt idx="11846">
                  <c:v>-0.104</c:v>
                </c:pt>
                <c:pt idx="11847">
                  <c:v>-0.104</c:v>
                </c:pt>
                <c:pt idx="11848">
                  <c:v>-0.104</c:v>
                </c:pt>
                <c:pt idx="11849">
                  <c:v>-0.104</c:v>
                </c:pt>
                <c:pt idx="11850">
                  <c:v>-0.104</c:v>
                </c:pt>
                <c:pt idx="11851">
                  <c:v>-0.104</c:v>
                </c:pt>
                <c:pt idx="11852">
                  <c:v>-0.104</c:v>
                </c:pt>
                <c:pt idx="11853">
                  <c:v>-0.104</c:v>
                </c:pt>
                <c:pt idx="11854">
                  <c:v>-0.104</c:v>
                </c:pt>
                <c:pt idx="11855">
                  <c:v>-0.104</c:v>
                </c:pt>
                <c:pt idx="11856">
                  <c:v>-0.104</c:v>
                </c:pt>
                <c:pt idx="11857">
                  <c:v>-0.104</c:v>
                </c:pt>
                <c:pt idx="11858">
                  <c:v>-0.104</c:v>
                </c:pt>
                <c:pt idx="11859">
                  <c:v>-0.104</c:v>
                </c:pt>
                <c:pt idx="11860">
                  <c:v>-0.104</c:v>
                </c:pt>
                <c:pt idx="11861">
                  <c:v>-0.104</c:v>
                </c:pt>
                <c:pt idx="11862">
                  <c:v>-0.104</c:v>
                </c:pt>
                <c:pt idx="11863">
                  <c:v>-0.104</c:v>
                </c:pt>
                <c:pt idx="11864">
                  <c:v>-0.104</c:v>
                </c:pt>
                <c:pt idx="11865">
                  <c:v>-0.104</c:v>
                </c:pt>
                <c:pt idx="11866">
                  <c:v>-0.104</c:v>
                </c:pt>
                <c:pt idx="11867">
                  <c:v>-0.104</c:v>
                </c:pt>
                <c:pt idx="11868">
                  <c:v>-0.104</c:v>
                </c:pt>
                <c:pt idx="11869">
                  <c:v>-0.104</c:v>
                </c:pt>
                <c:pt idx="11870">
                  <c:v>-0.104</c:v>
                </c:pt>
                <c:pt idx="11871">
                  <c:v>-0.104</c:v>
                </c:pt>
                <c:pt idx="11872">
                  <c:v>-0.104</c:v>
                </c:pt>
                <c:pt idx="11873">
                  <c:v>-0.104</c:v>
                </c:pt>
                <c:pt idx="11874">
                  <c:v>-0.104</c:v>
                </c:pt>
                <c:pt idx="11875">
                  <c:v>-0.104</c:v>
                </c:pt>
                <c:pt idx="11876">
                  <c:v>-0.104</c:v>
                </c:pt>
                <c:pt idx="11877">
                  <c:v>-0.104</c:v>
                </c:pt>
                <c:pt idx="11878">
                  <c:v>-0.104</c:v>
                </c:pt>
                <c:pt idx="11879">
                  <c:v>-0.104</c:v>
                </c:pt>
                <c:pt idx="11880">
                  <c:v>-0.104</c:v>
                </c:pt>
                <c:pt idx="11881">
                  <c:v>-0.104</c:v>
                </c:pt>
                <c:pt idx="11882">
                  <c:v>-0.104</c:v>
                </c:pt>
                <c:pt idx="11883">
                  <c:v>-0.104</c:v>
                </c:pt>
                <c:pt idx="11884">
                  <c:v>-0.104</c:v>
                </c:pt>
                <c:pt idx="11885">
                  <c:v>-0.104</c:v>
                </c:pt>
                <c:pt idx="11886">
                  <c:v>-0.104</c:v>
                </c:pt>
                <c:pt idx="11887">
                  <c:v>-0.104</c:v>
                </c:pt>
                <c:pt idx="11888">
                  <c:v>-0.104</c:v>
                </c:pt>
                <c:pt idx="11889">
                  <c:v>-0.104</c:v>
                </c:pt>
                <c:pt idx="11890">
                  <c:v>-0.104</c:v>
                </c:pt>
                <c:pt idx="11891">
                  <c:v>-0.104</c:v>
                </c:pt>
                <c:pt idx="11892">
                  <c:v>-0.104</c:v>
                </c:pt>
                <c:pt idx="11893">
                  <c:v>-0.104</c:v>
                </c:pt>
                <c:pt idx="11894">
                  <c:v>-0.104</c:v>
                </c:pt>
                <c:pt idx="11895">
                  <c:v>-0.104</c:v>
                </c:pt>
                <c:pt idx="11896">
                  <c:v>-0.104</c:v>
                </c:pt>
                <c:pt idx="11897">
                  <c:v>-0.104</c:v>
                </c:pt>
                <c:pt idx="11898">
                  <c:v>-0.104</c:v>
                </c:pt>
                <c:pt idx="11899">
                  <c:v>-0.104</c:v>
                </c:pt>
                <c:pt idx="11900">
                  <c:v>-0.104</c:v>
                </c:pt>
                <c:pt idx="11901">
                  <c:v>-0.104</c:v>
                </c:pt>
                <c:pt idx="11902">
                  <c:v>-0.104</c:v>
                </c:pt>
                <c:pt idx="11903">
                  <c:v>-0.104</c:v>
                </c:pt>
                <c:pt idx="11904">
                  <c:v>-0.104</c:v>
                </c:pt>
                <c:pt idx="11905">
                  <c:v>-0.104</c:v>
                </c:pt>
                <c:pt idx="11906">
                  <c:v>-0.104</c:v>
                </c:pt>
                <c:pt idx="11907">
                  <c:v>-0.10299999999999999</c:v>
                </c:pt>
                <c:pt idx="11908">
                  <c:v>-0.10299999999999999</c:v>
                </c:pt>
                <c:pt idx="11909">
                  <c:v>-0.10299999999999999</c:v>
                </c:pt>
                <c:pt idx="11910">
                  <c:v>-0.10299999999999999</c:v>
                </c:pt>
                <c:pt idx="11911">
                  <c:v>-0.10299999999999999</c:v>
                </c:pt>
                <c:pt idx="11912">
                  <c:v>-0.10299999999999999</c:v>
                </c:pt>
                <c:pt idx="11913">
                  <c:v>-0.10299999999999999</c:v>
                </c:pt>
                <c:pt idx="11914">
                  <c:v>-0.10299999999999999</c:v>
                </c:pt>
                <c:pt idx="11915">
                  <c:v>-0.10299999999999999</c:v>
                </c:pt>
                <c:pt idx="11916">
                  <c:v>-0.10299999999999999</c:v>
                </c:pt>
                <c:pt idx="11917">
                  <c:v>-0.10299999999999999</c:v>
                </c:pt>
                <c:pt idx="11918">
                  <c:v>-0.10299999999999999</c:v>
                </c:pt>
                <c:pt idx="11919">
                  <c:v>-0.10299999999999999</c:v>
                </c:pt>
                <c:pt idx="11920">
                  <c:v>-0.10299999999999999</c:v>
                </c:pt>
                <c:pt idx="11921">
                  <c:v>-0.10299999999999999</c:v>
                </c:pt>
                <c:pt idx="11922">
                  <c:v>-0.10299999999999999</c:v>
                </c:pt>
                <c:pt idx="11923">
                  <c:v>-0.10299999999999999</c:v>
                </c:pt>
                <c:pt idx="11924">
                  <c:v>-0.10299999999999999</c:v>
                </c:pt>
                <c:pt idx="11925">
                  <c:v>-0.10299999999999999</c:v>
                </c:pt>
                <c:pt idx="11926">
                  <c:v>-0.10299999999999999</c:v>
                </c:pt>
                <c:pt idx="11927">
                  <c:v>-0.10299999999999999</c:v>
                </c:pt>
                <c:pt idx="11928">
                  <c:v>-0.10299999999999999</c:v>
                </c:pt>
                <c:pt idx="11929">
                  <c:v>-0.10299999999999999</c:v>
                </c:pt>
                <c:pt idx="11930">
                  <c:v>-0.10299999999999999</c:v>
                </c:pt>
                <c:pt idx="11931">
                  <c:v>-0.10299999999999999</c:v>
                </c:pt>
                <c:pt idx="11932">
                  <c:v>-0.10299999999999999</c:v>
                </c:pt>
                <c:pt idx="11933">
                  <c:v>-0.10299999999999999</c:v>
                </c:pt>
                <c:pt idx="11934">
                  <c:v>-0.10299999999999999</c:v>
                </c:pt>
                <c:pt idx="11935">
                  <c:v>-0.10299999999999999</c:v>
                </c:pt>
                <c:pt idx="11936">
                  <c:v>-0.10299999999999999</c:v>
                </c:pt>
                <c:pt idx="11937">
                  <c:v>-0.10299999999999999</c:v>
                </c:pt>
                <c:pt idx="11938">
                  <c:v>-0.10299999999999999</c:v>
                </c:pt>
                <c:pt idx="11939">
                  <c:v>-0.10299999999999999</c:v>
                </c:pt>
                <c:pt idx="11940">
                  <c:v>-0.10299999999999999</c:v>
                </c:pt>
                <c:pt idx="11941">
                  <c:v>-0.10299999999999999</c:v>
                </c:pt>
                <c:pt idx="11942">
                  <c:v>-0.10299999999999999</c:v>
                </c:pt>
                <c:pt idx="11943">
                  <c:v>-0.10299999999999999</c:v>
                </c:pt>
                <c:pt idx="11944">
                  <c:v>-0.10299999999999999</c:v>
                </c:pt>
                <c:pt idx="11945">
                  <c:v>-0.10299999999999999</c:v>
                </c:pt>
                <c:pt idx="11946">
                  <c:v>-0.10299999999999999</c:v>
                </c:pt>
                <c:pt idx="11947">
                  <c:v>-0.10299999999999999</c:v>
                </c:pt>
                <c:pt idx="11948">
                  <c:v>-0.10299999999999999</c:v>
                </c:pt>
                <c:pt idx="11949">
                  <c:v>-0.10299999999999999</c:v>
                </c:pt>
                <c:pt idx="11950">
                  <c:v>-0.10299999999999999</c:v>
                </c:pt>
                <c:pt idx="11951">
                  <c:v>-0.10299999999999999</c:v>
                </c:pt>
                <c:pt idx="11952">
                  <c:v>-0.10299999999999999</c:v>
                </c:pt>
                <c:pt idx="11953">
                  <c:v>-0.10299999999999999</c:v>
                </c:pt>
                <c:pt idx="11954">
                  <c:v>-0.10299999999999999</c:v>
                </c:pt>
                <c:pt idx="11955">
                  <c:v>-0.10299999999999999</c:v>
                </c:pt>
                <c:pt idx="11956">
                  <c:v>-0.10299999999999999</c:v>
                </c:pt>
                <c:pt idx="11957">
                  <c:v>-0.10299999999999999</c:v>
                </c:pt>
                <c:pt idx="11958">
                  <c:v>-0.10299999999999999</c:v>
                </c:pt>
                <c:pt idx="11959">
                  <c:v>-0.10299999999999999</c:v>
                </c:pt>
                <c:pt idx="11960">
                  <c:v>-0.10299999999999999</c:v>
                </c:pt>
                <c:pt idx="11961">
                  <c:v>-0.10299999999999999</c:v>
                </c:pt>
                <c:pt idx="11962">
                  <c:v>-0.10299999999999999</c:v>
                </c:pt>
                <c:pt idx="11963">
                  <c:v>-0.10299999999999999</c:v>
                </c:pt>
                <c:pt idx="11964">
                  <c:v>-0.10299999999999999</c:v>
                </c:pt>
                <c:pt idx="11965">
                  <c:v>-0.10299999999999999</c:v>
                </c:pt>
                <c:pt idx="11966">
                  <c:v>-0.10299999999999999</c:v>
                </c:pt>
                <c:pt idx="11967">
                  <c:v>-0.10299999999999999</c:v>
                </c:pt>
                <c:pt idx="11968">
                  <c:v>-0.10299999999999999</c:v>
                </c:pt>
                <c:pt idx="11969">
                  <c:v>-0.10299999999999999</c:v>
                </c:pt>
                <c:pt idx="11970">
                  <c:v>-0.10299999999999999</c:v>
                </c:pt>
                <c:pt idx="11971">
                  <c:v>-0.10299999999999999</c:v>
                </c:pt>
                <c:pt idx="11972">
                  <c:v>-0.10299999999999999</c:v>
                </c:pt>
                <c:pt idx="11973">
                  <c:v>-0.10299999999999999</c:v>
                </c:pt>
                <c:pt idx="11974">
                  <c:v>-0.10299999999999999</c:v>
                </c:pt>
                <c:pt idx="11975">
                  <c:v>-0.10299999999999999</c:v>
                </c:pt>
                <c:pt idx="11976">
                  <c:v>-0.10299999999999999</c:v>
                </c:pt>
                <c:pt idx="11977">
                  <c:v>-0.10299999999999999</c:v>
                </c:pt>
                <c:pt idx="11978">
                  <c:v>-0.10299999999999999</c:v>
                </c:pt>
                <c:pt idx="11979">
                  <c:v>-0.10299999999999999</c:v>
                </c:pt>
                <c:pt idx="11980">
                  <c:v>-0.10299999999999999</c:v>
                </c:pt>
                <c:pt idx="11981">
                  <c:v>-0.10299999999999999</c:v>
                </c:pt>
                <c:pt idx="11982">
                  <c:v>-0.10299999999999999</c:v>
                </c:pt>
                <c:pt idx="11983">
                  <c:v>-0.10299999999999999</c:v>
                </c:pt>
                <c:pt idx="11984">
                  <c:v>-0.10299999999999999</c:v>
                </c:pt>
                <c:pt idx="11985">
                  <c:v>-0.10299999999999999</c:v>
                </c:pt>
                <c:pt idx="11986">
                  <c:v>-0.10299999999999999</c:v>
                </c:pt>
                <c:pt idx="11987">
                  <c:v>-0.10299999999999999</c:v>
                </c:pt>
                <c:pt idx="11988">
                  <c:v>-0.10199999999999999</c:v>
                </c:pt>
                <c:pt idx="11989">
                  <c:v>-0.10199999999999999</c:v>
                </c:pt>
                <c:pt idx="11990">
                  <c:v>-0.10199999999999999</c:v>
                </c:pt>
                <c:pt idx="11991">
                  <c:v>-0.10199999999999999</c:v>
                </c:pt>
                <c:pt idx="11992">
                  <c:v>-0.10199999999999999</c:v>
                </c:pt>
                <c:pt idx="11993">
                  <c:v>-0.10199999999999999</c:v>
                </c:pt>
                <c:pt idx="11994">
                  <c:v>-0.10199999999999999</c:v>
                </c:pt>
                <c:pt idx="11995">
                  <c:v>-0.10199999999999999</c:v>
                </c:pt>
                <c:pt idx="11996">
                  <c:v>-0.10199999999999999</c:v>
                </c:pt>
                <c:pt idx="11997">
                  <c:v>-0.10199999999999999</c:v>
                </c:pt>
                <c:pt idx="11998">
                  <c:v>-0.10199999999999999</c:v>
                </c:pt>
                <c:pt idx="11999">
                  <c:v>-0.10199999999999999</c:v>
                </c:pt>
                <c:pt idx="12000">
                  <c:v>-0.10199999999999999</c:v>
                </c:pt>
                <c:pt idx="12001">
                  <c:v>-0.10199999999999999</c:v>
                </c:pt>
                <c:pt idx="12002">
                  <c:v>-0.10199999999999999</c:v>
                </c:pt>
                <c:pt idx="12003">
                  <c:v>-0.10199999999999999</c:v>
                </c:pt>
                <c:pt idx="12004">
                  <c:v>-0.10199999999999999</c:v>
                </c:pt>
                <c:pt idx="12005">
                  <c:v>-0.10199999999999999</c:v>
                </c:pt>
                <c:pt idx="12006">
                  <c:v>-0.10199999999999999</c:v>
                </c:pt>
                <c:pt idx="12007">
                  <c:v>-0.10199999999999999</c:v>
                </c:pt>
                <c:pt idx="12008">
                  <c:v>-0.10199999999999999</c:v>
                </c:pt>
                <c:pt idx="12009">
                  <c:v>-0.10199999999999999</c:v>
                </c:pt>
                <c:pt idx="12010">
                  <c:v>-0.10199999999999999</c:v>
                </c:pt>
                <c:pt idx="12011">
                  <c:v>-0.10199999999999999</c:v>
                </c:pt>
                <c:pt idx="12012">
                  <c:v>-0.10199999999999999</c:v>
                </c:pt>
                <c:pt idx="12013">
                  <c:v>-0.10199999999999999</c:v>
                </c:pt>
                <c:pt idx="12014">
                  <c:v>-0.10199999999999999</c:v>
                </c:pt>
                <c:pt idx="12015">
                  <c:v>-0.10199999999999999</c:v>
                </c:pt>
                <c:pt idx="12016">
                  <c:v>-0.10199999999999999</c:v>
                </c:pt>
                <c:pt idx="12017">
                  <c:v>-0.10199999999999999</c:v>
                </c:pt>
                <c:pt idx="12018">
                  <c:v>-0.10199999999999999</c:v>
                </c:pt>
                <c:pt idx="12019">
                  <c:v>-0.10199999999999999</c:v>
                </c:pt>
                <c:pt idx="12020">
                  <c:v>-0.10199999999999999</c:v>
                </c:pt>
                <c:pt idx="12021">
                  <c:v>-0.10199999999999999</c:v>
                </c:pt>
                <c:pt idx="12022">
                  <c:v>-0.10199999999999999</c:v>
                </c:pt>
                <c:pt idx="12023">
                  <c:v>-0.10199999999999999</c:v>
                </c:pt>
                <c:pt idx="12024">
                  <c:v>-0.10199999999999999</c:v>
                </c:pt>
                <c:pt idx="12025">
                  <c:v>-0.10199999999999999</c:v>
                </c:pt>
                <c:pt idx="12026">
                  <c:v>-0.10199999999999999</c:v>
                </c:pt>
                <c:pt idx="12027">
                  <c:v>-0.10199999999999999</c:v>
                </c:pt>
                <c:pt idx="12028">
                  <c:v>-0.10199999999999999</c:v>
                </c:pt>
                <c:pt idx="12029">
                  <c:v>-0.10199999999999999</c:v>
                </c:pt>
                <c:pt idx="12030">
                  <c:v>-0.10199999999999999</c:v>
                </c:pt>
                <c:pt idx="12031">
                  <c:v>-0.10199999999999999</c:v>
                </c:pt>
                <c:pt idx="12032">
                  <c:v>-0.10199999999999999</c:v>
                </c:pt>
                <c:pt idx="12033">
                  <c:v>-0.10199999999999999</c:v>
                </c:pt>
                <c:pt idx="12034">
                  <c:v>-0.10199999999999999</c:v>
                </c:pt>
                <c:pt idx="12035">
                  <c:v>-0.10199999999999999</c:v>
                </c:pt>
                <c:pt idx="12036">
                  <c:v>-0.10199999999999999</c:v>
                </c:pt>
                <c:pt idx="12037">
                  <c:v>-0.10199999999999999</c:v>
                </c:pt>
                <c:pt idx="12038">
                  <c:v>-0.10199999999999999</c:v>
                </c:pt>
                <c:pt idx="12039">
                  <c:v>-0.10199999999999999</c:v>
                </c:pt>
                <c:pt idx="12040">
                  <c:v>-0.10199999999999999</c:v>
                </c:pt>
                <c:pt idx="12041">
                  <c:v>-0.10199999999999999</c:v>
                </c:pt>
                <c:pt idx="12042">
                  <c:v>-0.10199999999999999</c:v>
                </c:pt>
                <c:pt idx="12043">
                  <c:v>-0.10199999999999999</c:v>
                </c:pt>
                <c:pt idx="12044">
                  <c:v>-0.10199999999999999</c:v>
                </c:pt>
                <c:pt idx="12045">
                  <c:v>-0.10199999999999999</c:v>
                </c:pt>
                <c:pt idx="12046">
                  <c:v>-0.10199999999999999</c:v>
                </c:pt>
                <c:pt idx="12047">
                  <c:v>-0.10199999999999999</c:v>
                </c:pt>
                <c:pt idx="12048">
                  <c:v>-0.10199999999999999</c:v>
                </c:pt>
                <c:pt idx="12049">
                  <c:v>-0.10199999999999999</c:v>
                </c:pt>
                <c:pt idx="12050">
                  <c:v>-0.10199999999999999</c:v>
                </c:pt>
                <c:pt idx="12051">
                  <c:v>-0.10199999999999999</c:v>
                </c:pt>
                <c:pt idx="12052">
                  <c:v>-0.10199999999999999</c:v>
                </c:pt>
                <c:pt idx="12053">
                  <c:v>-0.10199999999999999</c:v>
                </c:pt>
                <c:pt idx="12054">
                  <c:v>-0.10199999999999999</c:v>
                </c:pt>
                <c:pt idx="12055">
                  <c:v>-0.10199999999999999</c:v>
                </c:pt>
                <c:pt idx="12056">
                  <c:v>-0.10199999999999999</c:v>
                </c:pt>
                <c:pt idx="12057">
                  <c:v>-0.10199999999999999</c:v>
                </c:pt>
                <c:pt idx="12058">
                  <c:v>-0.10199999999999999</c:v>
                </c:pt>
                <c:pt idx="12059">
                  <c:v>-0.10199999999999999</c:v>
                </c:pt>
                <c:pt idx="12060">
                  <c:v>-0.10199999999999999</c:v>
                </c:pt>
                <c:pt idx="12061">
                  <c:v>-0.10199999999999999</c:v>
                </c:pt>
                <c:pt idx="12062">
                  <c:v>-0.10199999999999999</c:v>
                </c:pt>
                <c:pt idx="12063">
                  <c:v>-0.10199999999999999</c:v>
                </c:pt>
                <c:pt idx="12064">
                  <c:v>-0.10199999999999999</c:v>
                </c:pt>
                <c:pt idx="12065">
                  <c:v>-0.10199999999999999</c:v>
                </c:pt>
                <c:pt idx="12066">
                  <c:v>-0.10199999999999999</c:v>
                </c:pt>
                <c:pt idx="12067">
                  <c:v>-0.10199999999999999</c:v>
                </c:pt>
                <c:pt idx="12068">
                  <c:v>-0.10199999999999999</c:v>
                </c:pt>
                <c:pt idx="12069">
                  <c:v>-0.10100000000000001</c:v>
                </c:pt>
                <c:pt idx="12070">
                  <c:v>-0.10100000000000001</c:v>
                </c:pt>
                <c:pt idx="12071">
                  <c:v>-0.10100000000000001</c:v>
                </c:pt>
                <c:pt idx="12072">
                  <c:v>-0.10100000000000001</c:v>
                </c:pt>
                <c:pt idx="12073">
                  <c:v>-0.10100000000000001</c:v>
                </c:pt>
                <c:pt idx="12074">
                  <c:v>-0.10100000000000001</c:v>
                </c:pt>
                <c:pt idx="12075">
                  <c:v>-0.10100000000000001</c:v>
                </c:pt>
                <c:pt idx="12076">
                  <c:v>-0.10100000000000001</c:v>
                </c:pt>
                <c:pt idx="12077">
                  <c:v>-0.10100000000000001</c:v>
                </c:pt>
                <c:pt idx="12078">
                  <c:v>-0.10100000000000001</c:v>
                </c:pt>
                <c:pt idx="12079">
                  <c:v>-0.10100000000000001</c:v>
                </c:pt>
                <c:pt idx="12080">
                  <c:v>-0.10100000000000001</c:v>
                </c:pt>
                <c:pt idx="12081">
                  <c:v>-0.10100000000000001</c:v>
                </c:pt>
                <c:pt idx="12082">
                  <c:v>-0.10100000000000001</c:v>
                </c:pt>
                <c:pt idx="12083">
                  <c:v>-0.10100000000000001</c:v>
                </c:pt>
                <c:pt idx="12084">
                  <c:v>-0.10100000000000001</c:v>
                </c:pt>
                <c:pt idx="12085">
                  <c:v>-0.10100000000000001</c:v>
                </c:pt>
                <c:pt idx="12086">
                  <c:v>-0.10100000000000001</c:v>
                </c:pt>
                <c:pt idx="12087">
                  <c:v>-0.10100000000000001</c:v>
                </c:pt>
                <c:pt idx="12088">
                  <c:v>-0.10100000000000001</c:v>
                </c:pt>
                <c:pt idx="12089">
                  <c:v>-0.10100000000000001</c:v>
                </c:pt>
                <c:pt idx="12090">
                  <c:v>-0.10100000000000001</c:v>
                </c:pt>
                <c:pt idx="12091">
                  <c:v>-0.10100000000000001</c:v>
                </c:pt>
                <c:pt idx="12092">
                  <c:v>-0.10100000000000001</c:v>
                </c:pt>
                <c:pt idx="12093">
                  <c:v>-0.10100000000000001</c:v>
                </c:pt>
                <c:pt idx="12094">
                  <c:v>-0.10100000000000001</c:v>
                </c:pt>
                <c:pt idx="12095">
                  <c:v>-0.10100000000000001</c:v>
                </c:pt>
                <c:pt idx="12096">
                  <c:v>-0.10100000000000001</c:v>
                </c:pt>
                <c:pt idx="12097">
                  <c:v>-0.10100000000000001</c:v>
                </c:pt>
                <c:pt idx="12098">
                  <c:v>-0.10100000000000001</c:v>
                </c:pt>
                <c:pt idx="12099">
                  <c:v>-0.10100000000000001</c:v>
                </c:pt>
                <c:pt idx="12100">
                  <c:v>-0.10100000000000001</c:v>
                </c:pt>
                <c:pt idx="12101">
                  <c:v>-0.10100000000000001</c:v>
                </c:pt>
                <c:pt idx="12102">
                  <c:v>-0.10100000000000001</c:v>
                </c:pt>
                <c:pt idx="12103">
                  <c:v>-0.10100000000000001</c:v>
                </c:pt>
                <c:pt idx="12104">
                  <c:v>-0.10100000000000001</c:v>
                </c:pt>
                <c:pt idx="12105">
                  <c:v>-0.10100000000000001</c:v>
                </c:pt>
                <c:pt idx="12106">
                  <c:v>-0.10100000000000001</c:v>
                </c:pt>
                <c:pt idx="12107">
                  <c:v>-0.10100000000000001</c:v>
                </c:pt>
                <c:pt idx="12108">
                  <c:v>-0.10100000000000001</c:v>
                </c:pt>
                <c:pt idx="12109">
                  <c:v>-0.10100000000000001</c:v>
                </c:pt>
                <c:pt idx="12110">
                  <c:v>-0.10100000000000001</c:v>
                </c:pt>
                <c:pt idx="12111">
                  <c:v>-0.10100000000000001</c:v>
                </c:pt>
                <c:pt idx="12112">
                  <c:v>-0.10100000000000001</c:v>
                </c:pt>
                <c:pt idx="12113">
                  <c:v>-0.10100000000000001</c:v>
                </c:pt>
                <c:pt idx="12114">
                  <c:v>-0.10100000000000001</c:v>
                </c:pt>
                <c:pt idx="12115">
                  <c:v>-0.10100000000000001</c:v>
                </c:pt>
                <c:pt idx="12116">
                  <c:v>-0.10100000000000001</c:v>
                </c:pt>
                <c:pt idx="12117">
                  <c:v>-0.10100000000000001</c:v>
                </c:pt>
                <c:pt idx="12118">
                  <c:v>-0.10100000000000001</c:v>
                </c:pt>
                <c:pt idx="12119">
                  <c:v>-0.10100000000000001</c:v>
                </c:pt>
                <c:pt idx="12120">
                  <c:v>-0.10100000000000001</c:v>
                </c:pt>
                <c:pt idx="12121">
                  <c:v>-0.10100000000000001</c:v>
                </c:pt>
                <c:pt idx="12122">
                  <c:v>-0.10100000000000001</c:v>
                </c:pt>
                <c:pt idx="12123">
                  <c:v>-0.10100000000000001</c:v>
                </c:pt>
                <c:pt idx="12124">
                  <c:v>-0.10100000000000001</c:v>
                </c:pt>
                <c:pt idx="12125">
                  <c:v>-0.10100000000000001</c:v>
                </c:pt>
                <c:pt idx="12126">
                  <c:v>-0.10100000000000001</c:v>
                </c:pt>
                <c:pt idx="12127">
                  <c:v>-0.10100000000000001</c:v>
                </c:pt>
                <c:pt idx="12128">
                  <c:v>-0.10100000000000001</c:v>
                </c:pt>
                <c:pt idx="12129">
                  <c:v>-0.10100000000000001</c:v>
                </c:pt>
                <c:pt idx="12130">
                  <c:v>-0.10100000000000001</c:v>
                </c:pt>
                <c:pt idx="12131">
                  <c:v>-0.10100000000000001</c:v>
                </c:pt>
                <c:pt idx="12132">
                  <c:v>-0.10100000000000001</c:v>
                </c:pt>
                <c:pt idx="12133">
                  <c:v>-0.10100000000000001</c:v>
                </c:pt>
                <c:pt idx="12134">
                  <c:v>-0.10100000000000001</c:v>
                </c:pt>
                <c:pt idx="12135">
                  <c:v>-0.10100000000000001</c:v>
                </c:pt>
                <c:pt idx="12136">
                  <c:v>-0.10100000000000001</c:v>
                </c:pt>
                <c:pt idx="12137">
                  <c:v>-0.10100000000000001</c:v>
                </c:pt>
                <c:pt idx="12138">
                  <c:v>-0.10100000000000001</c:v>
                </c:pt>
                <c:pt idx="12139">
                  <c:v>-0.10100000000000001</c:v>
                </c:pt>
                <c:pt idx="12140">
                  <c:v>-0.10100000000000001</c:v>
                </c:pt>
                <c:pt idx="12141">
                  <c:v>-0.10100000000000001</c:v>
                </c:pt>
                <c:pt idx="12142">
                  <c:v>-0.10100000000000001</c:v>
                </c:pt>
                <c:pt idx="12143">
                  <c:v>-0.10100000000000001</c:v>
                </c:pt>
                <c:pt idx="12144">
                  <c:v>-0.10100000000000001</c:v>
                </c:pt>
                <c:pt idx="12145">
                  <c:v>-0.10100000000000001</c:v>
                </c:pt>
                <c:pt idx="12146">
                  <c:v>-0.10100000000000001</c:v>
                </c:pt>
                <c:pt idx="12147">
                  <c:v>-0.10100000000000001</c:v>
                </c:pt>
                <c:pt idx="12148">
                  <c:v>-0.10100000000000001</c:v>
                </c:pt>
                <c:pt idx="12149">
                  <c:v>-0.10100000000000001</c:v>
                </c:pt>
                <c:pt idx="12150">
                  <c:v>-0.1</c:v>
                </c:pt>
                <c:pt idx="12151">
                  <c:v>-0.1</c:v>
                </c:pt>
                <c:pt idx="12152">
                  <c:v>-0.1</c:v>
                </c:pt>
                <c:pt idx="12153">
                  <c:v>-0.1</c:v>
                </c:pt>
                <c:pt idx="12154">
                  <c:v>-0.1</c:v>
                </c:pt>
                <c:pt idx="12155">
                  <c:v>-0.1</c:v>
                </c:pt>
                <c:pt idx="12156">
                  <c:v>-0.1</c:v>
                </c:pt>
                <c:pt idx="12157">
                  <c:v>-0.1</c:v>
                </c:pt>
                <c:pt idx="12158">
                  <c:v>-0.1</c:v>
                </c:pt>
                <c:pt idx="12159">
                  <c:v>-0.1</c:v>
                </c:pt>
                <c:pt idx="12160">
                  <c:v>-0.1</c:v>
                </c:pt>
                <c:pt idx="12161">
                  <c:v>-0.1</c:v>
                </c:pt>
                <c:pt idx="12162">
                  <c:v>-0.1</c:v>
                </c:pt>
                <c:pt idx="12163">
                  <c:v>-0.1</c:v>
                </c:pt>
                <c:pt idx="12164">
                  <c:v>-0.1</c:v>
                </c:pt>
                <c:pt idx="12165">
                  <c:v>-0.1</c:v>
                </c:pt>
                <c:pt idx="12166">
                  <c:v>-0.1</c:v>
                </c:pt>
                <c:pt idx="12167">
                  <c:v>-0.1</c:v>
                </c:pt>
                <c:pt idx="12168">
                  <c:v>-0.1</c:v>
                </c:pt>
                <c:pt idx="12169">
                  <c:v>-0.1</c:v>
                </c:pt>
                <c:pt idx="12170">
                  <c:v>-0.1</c:v>
                </c:pt>
                <c:pt idx="12171">
                  <c:v>-0.1</c:v>
                </c:pt>
                <c:pt idx="12172">
                  <c:v>-0.1</c:v>
                </c:pt>
                <c:pt idx="12173">
                  <c:v>-0.1</c:v>
                </c:pt>
                <c:pt idx="12174">
                  <c:v>-0.1</c:v>
                </c:pt>
                <c:pt idx="12175">
                  <c:v>-0.1</c:v>
                </c:pt>
                <c:pt idx="12176">
                  <c:v>-0.1</c:v>
                </c:pt>
                <c:pt idx="12177">
                  <c:v>-0.1</c:v>
                </c:pt>
                <c:pt idx="12178">
                  <c:v>-0.1</c:v>
                </c:pt>
                <c:pt idx="12179">
                  <c:v>-0.1</c:v>
                </c:pt>
                <c:pt idx="12180">
                  <c:v>-0.1</c:v>
                </c:pt>
                <c:pt idx="12181">
                  <c:v>-0.1</c:v>
                </c:pt>
                <c:pt idx="12182">
                  <c:v>-0.1</c:v>
                </c:pt>
                <c:pt idx="12183">
                  <c:v>-0.1</c:v>
                </c:pt>
                <c:pt idx="12184">
                  <c:v>-0.1</c:v>
                </c:pt>
                <c:pt idx="12185">
                  <c:v>-0.1</c:v>
                </c:pt>
                <c:pt idx="12186">
                  <c:v>-0.1</c:v>
                </c:pt>
                <c:pt idx="12187">
                  <c:v>-0.1</c:v>
                </c:pt>
                <c:pt idx="12188">
                  <c:v>-0.1</c:v>
                </c:pt>
                <c:pt idx="12189">
                  <c:v>-0.1</c:v>
                </c:pt>
                <c:pt idx="12190">
                  <c:v>-0.1</c:v>
                </c:pt>
                <c:pt idx="12191">
                  <c:v>-0.1</c:v>
                </c:pt>
                <c:pt idx="12192">
                  <c:v>-0.1</c:v>
                </c:pt>
                <c:pt idx="12193">
                  <c:v>-0.1</c:v>
                </c:pt>
                <c:pt idx="12194">
                  <c:v>-0.1</c:v>
                </c:pt>
                <c:pt idx="12195">
                  <c:v>-0.1</c:v>
                </c:pt>
                <c:pt idx="12196">
                  <c:v>-0.1</c:v>
                </c:pt>
                <c:pt idx="12197">
                  <c:v>-0.1</c:v>
                </c:pt>
                <c:pt idx="12198">
                  <c:v>-0.1</c:v>
                </c:pt>
                <c:pt idx="12199">
                  <c:v>-0.1</c:v>
                </c:pt>
                <c:pt idx="12200">
                  <c:v>-0.1</c:v>
                </c:pt>
                <c:pt idx="12201">
                  <c:v>-0.1</c:v>
                </c:pt>
                <c:pt idx="12202">
                  <c:v>-0.1</c:v>
                </c:pt>
                <c:pt idx="12203">
                  <c:v>-0.1</c:v>
                </c:pt>
                <c:pt idx="12204">
                  <c:v>-0.1</c:v>
                </c:pt>
                <c:pt idx="12205">
                  <c:v>-0.1</c:v>
                </c:pt>
                <c:pt idx="12206">
                  <c:v>-0.1</c:v>
                </c:pt>
                <c:pt idx="12207">
                  <c:v>-0.1</c:v>
                </c:pt>
                <c:pt idx="12208">
                  <c:v>-0.1</c:v>
                </c:pt>
                <c:pt idx="12209">
                  <c:v>-0.1</c:v>
                </c:pt>
                <c:pt idx="12210">
                  <c:v>-0.1</c:v>
                </c:pt>
                <c:pt idx="12211">
                  <c:v>-0.1</c:v>
                </c:pt>
                <c:pt idx="12212">
                  <c:v>-0.1</c:v>
                </c:pt>
                <c:pt idx="12213">
                  <c:v>-0.1</c:v>
                </c:pt>
                <c:pt idx="12214">
                  <c:v>-0.1</c:v>
                </c:pt>
                <c:pt idx="12215">
                  <c:v>-0.1</c:v>
                </c:pt>
                <c:pt idx="12216">
                  <c:v>-0.1</c:v>
                </c:pt>
                <c:pt idx="12217">
                  <c:v>-0.1</c:v>
                </c:pt>
                <c:pt idx="12218">
                  <c:v>-0.1</c:v>
                </c:pt>
                <c:pt idx="12219">
                  <c:v>-0.1</c:v>
                </c:pt>
                <c:pt idx="12220">
                  <c:v>-0.1</c:v>
                </c:pt>
                <c:pt idx="12221">
                  <c:v>-0.1</c:v>
                </c:pt>
                <c:pt idx="12222">
                  <c:v>-0.1</c:v>
                </c:pt>
                <c:pt idx="12223">
                  <c:v>-0.1</c:v>
                </c:pt>
                <c:pt idx="12224">
                  <c:v>-0.1</c:v>
                </c:pt>
                <c:pt idx="12225">
                  <c:v>-0.1</c:v>
                </c:pt>
                <c:pt idx="12226">
                  <c:v>-0.1</c:v>
                </c:pt>
                <c:pt idx="12227">
                  <c:v>-0.1</c:v>
                </c:pt>
                <c:pt idx="12228">
                  <c:v>-0.1</c:v>
                </c:pt>
                <c:pt idx="12229">
                  <c:v>-0.1</c:v>
                </c:pt>
                <c:pt idx="12230">
                  <c:v>-0.1</c:v>
                </c:pt>
                <c:pt idx="12231">
                  <c:v>-9.9000000000000005E-2</c:v>
                </c:pt>
                <c:pt idx="12232">
                  <c:v>-9.9000000000000005E-2</c:v>
                </c:pt>
                <c:pt idx="12233">
                  <c:v>-9.9000000000000005E-2</c:v>
                </c:pt>
                <c:pt idx="12234">
                  <c:v>-9.9000000000000005E-2</c:v>
                </c:pt>
                <c:pt idx="12235">
                  <c:v>-9.9000000000000005E-2</c:v>
                </c:pt>
                <c:pt idx="12236">
                  <c:v>-9.9000000000000005E-2</c:v>
                </c:pt>
                <c:pt idx="12237">
                  <c:v>-9.9000000000000005E-2</c:v>
                </c:pt>
                <c:pt idx="12238">
                  <c:v>-9.9000000000000005E-2</c:v>
                </c:pt>
                <c:pt idx="12239">
                  <c:v>-9.9000000000000005E-2</c:v>
                </c:pt>
                <c:pt idx="12240">
                  <c:v>-9.9000000000000005E-2</c:v>
                </c:pt>
                <c:pt idx="12241">
                  <c:v>-9.9000000000000005E-2</c:v>
                </c:pt>
                <c:pt idx="12242">
                  <c:v>-9.9000000000000005E-2</c:v>
                </c:pt>
                <c:pt idx="12243">
                  <c:v>-9.9000000000000005E-2</c:v>
                </c:pt>
                <c:pt idx="12244">
                  <c:v>-9.9000000000000005E-2</c:v>
                </c:pt>
                <c:pt idx="12245">
                  <c:v>-9.9000000000000005E-2</c:v>
                </c:pt>
                <c:pt idx="12246">
                  <c:v>-9.9000000000000005E-2</c:v>
                </c:pt>
                <c:pt idx="12247">
                  <c:v>-9.9000000000000005E-2</c:v>
                </c:pt>
                <c:pt idx="12248">
                  <c:v>-9.9000000000000005E-2</c:v>
                </c:pt>
                <c:pt idx="12249">
                  <c:v>-9.9000000000000005E-2</c:v>
                </c:pt>
                <c:pt idx="12250">
                  <c:v>-9.9000000000000005E-2</c:v>
                </c:pt>
                <c:pt idx="12251">
                  <c:v>-9.9000000000000005E-2</c:v>
                </c:pt>
                <c:pt idx="12252">
                  <c:v>-9.9000000000000005E-2</c:v>
                </c:pt>
                <c:pt idx="12253">
                  <c:v>-9.9000000000000005E-2</c:v>
                </c:pt>
                <c:pt idx="12254">
                  <c:v>-9.9000000000000005E-2</c:v>
                </c:pt>
                <c:pt idx="12255">
                  <c:v>-9.9000000000000005E-2</c:v>
                </c:pt>
                <c:pt idx="12256">
                  <c:v>-9.9000000000000005E-2</c:v>
                </c:pt>
                <c:pt idx="12257">
                  <c:v>-9.9000000000000005E-2</c:v>
                </c:pt>
                <c:pt idx="12258">
                  <c:v>-9.9000000000000005E-2</c:v>
                </c:pt>
                <c:pt idx="12259">
                  <c:v>-9.9000000000000005E-2</c:v>
                </c:pt>
                <c:pt idx="12260">
                  <c:v>-9.9000000000000005E-2</c:v>
                </c:pt>
                <c:pt idx="12261">
                  <c:v>-9.9000000000000005E-2</c:v>
                </c:pt>
                <c:pt idx="12262">
                  <c:v>-9.9000000000000005E-2</c:v>
                </c:pt>
                <c:pt idx="12263">
                  <c:v>-9.9000000000000005E-2</c:v>
                </c:pt>
                <c:pt idx="12264">
                  <c:v>-9.9000000000000005E-2</c:v>
                </c:pt>
                <c:pt idx="12265">
                  <c:v>-9.9000000000000005E-2</c:v>
                </c:pt>
                <c:pt idx="12266">
                  <c:v>-9.9000000000000005E-2</c:v>
                </c:pt>
                <c:pt idx="12267">
                  <c:v>-9.9000000000000005E-2</c:v>
                </c:pt>
                <c:pt idx="12268">
                  <c:v>-9.9000000000000005E-2</c:v>
                </c:pt>
                <c:pt idx="12269">
                  <c:v>-9.9000000000000005E-2</c:v>
                </c:pt>
                <c:pt idx="12270">
                  <c:v>-9.9000000000000005E-2</c:v>
                </c:pt>
                <c:pt idx="12271">
                  <c:v>-9.9000000000000005E-2</c:v>
                </c:pt>
                <c:pt idx="12272">
                  <c:v>-9.9000000000000005E-2</c:v>
                </c:pt>
                <c:pt idx="12273">
                  <c:v>-9.9000000000000005E-2</c:v>
                </c:pt>
                <c:pt idx="12274">
                  <c:v>-9.9000000000000005E-2</c:v>
                </c:pt>
                <c:pt idx="12275">
                  <c:v>-9.9000000000000005E-2</c:v>
                </c:pt>
                <c:pt idx="12276">
                  <c:v>-9.9000000000000005E-2</c:v>
                </c:pt>
                <c:pt idx="12277">
                  <c:v>-9.9000000000000005E-2</c:v>
                </c:pt>
                <c:pt idx="12278">
                  <c:v>-9.9000000000000005E-2</c:v>
                </c:pt>
                <c:pt idx="12279">
                  <c:v>-9.9000000000000005E-2</c:v>
                </c:pt>
                <c:pt idx="12280">
                  <c:v>-9.9000000000000005E-2</c:v>
                </c:pt>
                <c:pt idx="12281">
                  <c:v>-9.9000000000000005E-2</c:v>
                </c:pt>
                <c:pt idx="12282">
                  <c:v>-9.9000000000000005E-2</c:v>
                </c:pt>
                <c:pt idx="12283">
                  <c:v>-9.9000000000000005E-2</c:v>
                </c:pt>
                <c:pt idx="12284">
                  <c:v>-9.9000000000000005E-2</c:v>
                </c:pt>
                <c:pt idx="12285">
                  <c:v>-9.9000000000000005E-2</c:v>
                </c:pt>
                <c:pt idx="12286">
                  <c:v>-9.9000000000000005E-2</c:v>
                </c:pt>
                <c:pt idx="12287">
                  <c:v>-9.9000000000000005E-2</c:v>
                </c:pt>
                <c:pt idx="12288">
                  <c:v>-9.9000000000000005E-2</c:v>
                </c:pt>
                <c:pt idx="12289">
                  <c:v>-9.9000000000000005E-2</c:v>
                </c:pt>
                <c:pt idx="12290">
                  <c:v>-9.9000000000000005E-2</c:v>
                </c:pt>
                <c:pt idx="12291">
                  <c:v>-9.9000000000000005E-2</c:v>
                </c:pt>
                <c:pt idx="12292">
                  <c:v>-9.9000000000000005E-2</c:v>
                </c:pt>
                <c:pt idx="12293">
                  <c:v>-9.9000000000000005E-2</c:v>
                </c:pt>
                <c:pt idx="12294">
                  <c:v>-9.9000000000000005E-2</c:v>
                </c:pt>
                <c:pt idx="12295">
                  <c:v>-9.9000000000000005E-2</c:v>
                </c:pt>
                <c:pt idx="12296">
                  <c:v>-9.9000000000000005E-2</c:v>
                </c:pt>
                <c:pt idx="12297">
                  <c:v>-9.9000000000000005E-2</c:v>
                </c:pt>
                <c:pt idx="12298">
                  <c:v>-9.9000000000000005E-2</c:v>
                </c:pt>
                <c:pt idx="12299">
                  <c:v>-9.9000000000000005E-2</c:v>
                </c:pt>
                <c:pt idx="12300">
                  <c:v>-9.9000000000000005E-2</c:v>
                </c:pt>
                <c:pt idx="12301">
                  <c:v>-9.9000000000000005E-2</c:v>
                </c:pt>
                <c:pt idx="12302">
                  <c:v>-9.9000000000000005E-2</c:v>
                </c:pt>
                <c:pt idx="12303">
                  <c:v>-9.9000000000000005E-2</c:v>
                </c:pt>
                <c:pt idx="12304">
                  <c:v>-9.9000000000000005E-2</c:v>
                </c:pt>
                <c:pt idx="12305">
                  <c:v>-9.9000000000000005E-2</c:v>
                </c:pt>
                <c:pt idx="12306">
                  <c:v>-9.9000000000000005E-2</c:v>
                </c:pt>
                <c:pt idx="12307">
                  <c:v>-9.9000000000000005E-2</c:v>
                </c:pt>
                <c:pt idx="12308">
                  <c:v>-9.9000000000000005E-2</c:v>
                </c:pt>
                <c:pt idx="12309">
                  <c:v>-9.9000000000000005E-2</c:v>
                </c:pt>
                <c:pt idx="12310">
                  <c:v>-9.9000000000000005E-2</c:v>
                </c:pt>
                <c:pt idx="12311">
                  <c:v>-9.9000000000000005E-2</c:v>
                </c:pt>
                <c:pt idx="12312">
                  <c:v>-9.8000000000000004E-2</c:v>
                </c:pt>
                <c:pt idx="12313">
                  <c:v>-9.8000000000000004E-2</c:v>
                </c:pt>
                <c:pt idx="12314">
                  <c:v>-9.8000000000000004E-2</c:v>
                </c:pt>
                <c:pt idx="12315">
                  <c:v>-9.8000000000000004E-2</c:v>
                </c:pt>
                <c:pt idx="12316">
                  <c:v>-9.8000000000000004E-2</c:v>
                </c:pt>
                <c:pt idx="12317">
                  <c:v>-9.8000000000000004E-2</c:v>
                </c:pt>
                <c:pt idx="12318">
                  <c:v>-9.8000000000000004E-2</c:v>
                </c:pt>
                <c:pt idx="12319">
                  <c:v>-9.8000000000000004E-2</c:v>
                </c:pt>
                <c:pt idx="12320">
                  <c:v>-9.8000000000000004E-2</c:v>
                </c:pt>
                <c:pt idx="12321">
                  <c:v>-9.8000000000000004E-2</c:v>
                </c:pt>
                <c:pt idx="12322">
                  <c:v>-9.8000000000000004E-2</c:v>
                </c:pt>
                <c:pt idx="12323">
                  <c:v>-9.8000000000000004E-2</c:v>
                </c:pt>
                <c:pt idx="12324">
                  <c:v>-9.8000000000000004E-2</c:v>
                </c:pt>
                <c:pt idx="12325">
                  <c:v>-9.8000000000000004E-2</c:v>
                </c:pt>
                <c:pt idx="12326">
                  <c:v>-9.8000000000000004E-2</c:v>
                </c:pt>
                <c:pt idx="12327">
                  <c:v>-9.8000000000000004E-2</c:v>
                </c:pt>
                <c:pt idx="12328">
                  <c:v>-9.8000000000000004E-2</c:v>
                </c:pt>
                <c:pt idx="12329">
                  <c:v>-9.8000000000000004E-2</c:v>
                </c:pt>
                <c:pt idx="12330">
                  <c:v>-9.8000000000000004E-2</c:v>
                </c:pt>
                <c:pt idx="12331">
                  <c:v>-9.8000000000000004E-2</c:v>
                </c:pt>
                <c:pt idx="12332">
                  <c:v>-9.8000000000000004E-2</c:v>
                </c:pt>
                <c:pt idx="12333">
                  <c:v>-9.8000000000000004E-2</c:v>
                </c:pt>
                <c:pt idx="12334">
                  <c:v>-9.8000000000000004E-2</c:v>
                </c:pt>
                <c:pt idx="12335">
                  <c:v>-9.8000000000000004E-2</c:v>
                </c:pt>
                <c:pt idx="12336">
                  <c:v>-9.8000000000000004E-2</c:v>
                </c:pt>
                <c:pt idx="12337">
                  <c:v>-9.8000000000000004E-2</c:v>
                </c:pt>
                <c:pt idx="12338">
                  <c:v>-9.8000000000000004E-2</c:v>
                </c:pt>
                <c:pt idx="12339">
                  <c:v>-9.8000000000000004E-2</c:v>
                </c:pt>
                <c:pt idx="12340">
                  <c:v>-9.8000000000000004E-2</c:v>
                </c:pt>
                <c:pt idx="12341">
                  <c:v>-9.8000000000000004E-2</c:v>
                </c:pt>
                <c:pt idx="12342">
                  <c:v>-9.8000000000000004E-2</c:v>
                </c:pt>
                <c:pt idx="12343">
                  <c:v>-9.8000000000000004E-2</c:v>
                </c:pt>
                <c:pt idx="12344">
                  <c:v>-9.8000000000000004E-2</c:v>
                </c:pt>
                <c:pt idx="12345">
                  <c:v>-9.8000000000000004E-2</c:v>
                </c:pt>
                <c:pt idx="12346">
                  <c:v>-9.8000000000000004E-2</c:v>
                </c:pt>
                <c:pt idx="12347">
                  <c:v>-9.8000000000000004E-2</c:v>
                </c:pt>
                <c:pt idx="12348">
                  <c:v>-9.8000000000000004E-2</c:v>
                </c:pt>
                <c:pt idx="12349">
                  <c:v>-9.8000000000000004E-2</c:v>
                </c:pt>
                <c:pt idx="12350">
                  <c:v>-9.8000000000000004E-2</c:v>
                </c:pt>
                <c:pt idx="12351">
                  <c:v>-9.8000000000000004E-2</c:v>
                </c:pt>
                <c:pt idx="12352">
                  <c:v>-9.8000000000000004E-2</c:v>
                </c:pt>
                <c:pt idx="12353">
                  <c:v>-9.8000000000000004E-2</c:v>
                </c:pt>
                <c:pt idx="12354">
                  <c:v>-9.8000000000000004E-2</c:v>
                </c:pt>
                <c:pt idx="12355">
                  <c:v>-9.8000000000000004E-2</c:v>
                </c:pt>
                <c:pt idx="12356">
                  <c:v>-9.8000000000000004E-2</c:v>
                </c:pt>
                <c:pt idx="12357">
                  <c:v>-9.8000000000000004E-2</c:v>
                </c:pt>
                <c:pt idx="12358">
                  <c:v>-9.8000000000000004E-2</c:v>
                </c:pt>
                <c:pt idx="12359">
                  <c:v>-9.8000000000000004E-2</c:v>
                </c:pt>
                <c:pt idx="12360">
                  <c:v>-9.8000000000000004E-2</c:v>
                </c:pt>
                <c:pt idx="12361">
                  <c:v>-9.8000000000000004E-2</c:v>
                </c:pt>
                <c:pt idx="12362">
                  <c:v>-9.8000000000000004E-2</c:v>
                </c:pt>
                <c:pt idx="12363">
                  <c:v>-9.8000000000000004E-2</c:v>
                </c:pt>
                <c:pt idx="12364">
                  <c:v>-9.8000000000000004E-2</c:v>
                </c:pt>
                <c:pt idx="12365">
                  <c:v>-9.8000000000000004E-2</c:v>
                </c:pt>
                <c:pt idx="12366">
                  <c:v>-9.8000000000000004E-2</c:v>
                </c:pt>
                <c:pt idx="12367">
                  <c:v>-9.8000000000000004E-2</c:v>
                </c:pt>
                <c:pt idx="12368">
                  <c:v>-9.8000000000000004E-2</c:v>
                </c:pt>
                <c:pt idx="12369">
                  <c:v>-9.8000000000000004E-2</c:v>
                </c:pt>
                <c:pt idx="12370">
                  <c:v>-9.8000000000000004E-2</c:v>
                </c:pt>
                <c:pt idx="12371">
                  <c:v>-9.8000000000000004E-2</c:v>
                </c:pt>
                <c:pt idx="12372">
                  <c:v>-9.8000000000000004E-2</c:v>
                </c:pt>
                <c:pt idx="12373">
                  <c:v>-9.8000000000000004E-2</c:v>
                </c:pt>
                <c:pt idx="12374">
                  <c:v>-9.8000000000000004E-2</c:v>
                </c:pt>
                <c:pt idx="12375">
                  <c:v>-9.8000000000000004E-2</c:v>
                </c:pt>
                <c:pt idx="12376">
                  <c:v>-9.8000000000000004E-2</c:v>
                </c:pt>
                <c:pt idx="12377">
                  <c:v>-9.8000000000000004E-2</c:v>
                </c:pt>
                <c:pt idx="12378">
                  <c:v>-9.8000000000000004E-2</c:v>
                </c:pt>
                <c:pt idx="12379">
                  <c:v>-9.8000000000000004E-2</c:v>
                </c:pt>
                <c:pt idx="12380">
                  <c:v>-9.8000000000000004E-2</c:v>
                </c:pt>
                <c:pt idx="12381">
                  <c:v>-9.8000000000000004E-2</c:v>
                </c:pt>
                <c:pt idx="12382">
                  <c:v>-9.8000000000000004E-2</c:v>
                </c:pt>
                <c:pt idx="12383">
                  <c:v>-9.8000000000000004E-2</c:v>
                </c:pt>
                <c:pt idx="12384">
                  <c:v>-9.8000000000000004E-2</c:v>
                </c:pt>
                <c:pt idx="12385">
                  <c:v>-9.8000000000000004E-2</c:v>
                </c:pt>
                <c:pt idx="12386">
                  <c:v>-9.8000000000000004E-2</c:v>
                </c:pt>
                <c:pt idx="12387">
                  <c:v>-9.8000000000000004E-2</c:v>
                </c:pt>
                <c:pt idx="12388">
                  <c:v>-9.8000000000000004E-2</c:v>
                </c:pt>
                <c:pt idx="12389">
                  <c:v>-9.8000000000000004E-2</c:v>
                </c:pt>
                <c:pt idx="12390">
                  <c:v>-9.8000000000000004E-2</c:v>
                </c:pt>
                <c:pt idx="12391">
                  <c:v>-9.8000000000000004E-2</c:v>
                </c:pt>
                <c:pt idx="12392">
                  <c:v>-9.8000000000000004E-2</c:v>
                </c:pt>
                <c:pt idx="12393">
                  <c:v>-9.7000000000000003E-2</c:v>
                </c:pt>
                <c:pt idx="12394">
                  <c:v>-9.7000000000000003E-2</c:v>
                </c:pt>
                <c:pt idx="12395">
                  <c:v>-9.7000000000000003E-2</c:v>
                </c:pt>
                <c:pt idx="12396">
                  <c:v>-9.7000000000000003E-2</c:v>
                </c:pt>
                <c:pt idx="12397">
                  <c:v>-9.7000000000000003E-2</c:v>
                </c:pt>
                <c:pt idx="12398">
                  <c:v>-9.7000000000000003E-2</c:v>
                </c:pt>
                <c:pt idx="12399">
                  <c:v>-9.7000000000000003E-2</c:v>
                </c:pt>
                <c:pt idx="12400">
                  <c:v>-9.7000000000000003E-2</c:v>
                </c:pt>
                <c:pt idx="12401">
                  <c:v>-9.7000000000000003E-2</c:v>
                </c:pt>
                <c:pt idx="12402">
                  <c:v>-9.7000000000000003E-2</c:v>
                </c:pt>
                <c:pt idx="12403">
                  <c:v>-9.7000000000000003E-2</c:v>
                </c:pt>
                <c:pt idx="12404">
                  <c:v>-9.7000000000000003E-2</c:v>
                </c:pt>
                <c:pt idx="12405">
                  <c:v>-9.7000000000000003E-2</c:v>
                </c:pt>
                <c:pt idx="12406">
                  <c:v>-9.7000000000000003E-2</c:v>
                </c:pt>
                <c:pt idx="12407">
                  <c:v>-9.7000000000000003E-2</c:v>
                </c:pt>
                <c:pt idx="12408">
                  <c:v>-9.7000000000000003E-2</c:v>
                </c:pt>
                <c:pt idx="12409">
                  <c:v>-9.7000000000000003E-2</c:v>
                </c:pt>
                <c:pt idx="12410">
                  <c:v>-9.7000000000000003E-2</c:v>
                </c:pt>
                <c:pt idx="12411">
                  <c:v>-9.7000000000000003E-2</c:v>
                </c:pt>
                <c:pt idx="12412">
                  <c:v>-9.7000000000000003E-2</c:v>
                </c:pt>
                <c:pt idx="12413">
                  <c:v>-9.7000000000000003E-2</c:v>
                </c:pt>
                <c:pt idx="12414">
                  <c:v>-9.7000000000000003E-2</c:v>
                </c:pt>
                <c:pt idx="12415">
                  <c:v>-9.7000000000000003E-2</c:v>
                </c:pt>
                <c:pt idx="12416">
                  <c:v>-9.7000000000000003E-2</c:v>
                </c:pt>
                <c:pt idx="12417">
                  <c:v>-9.7000000000000003E-2</c:v>
                </c:pt>
                <c:pt idx="12418">
                  <c:v>-9.7000000000000003E-2</c:v>
                </c:pt>
                <c:pt idx="12419">
                  <c:v>-9.7000000000000003E-2</c:v>
                </c:pt>
                <c:pt idx="12420">
                  <c:v>-9.7000000000000003E-2</c:v>
                </c:pt>
                <c:pt idx="12421">
                  <c:v>-9.7000000000000003E-2</c:v>
                </c:pt>
                <c:pt idx="12422">
                  <c:v>-9.7000000000000003E-2</c:v>
                </c:pt>
                <c:pt idx="12423">
                  <c:v>-9.7000000000000003E-2</c:v>
                </c:pt>
                <c:pt idx="12424">
                  <c:v>-9.7000000000000003E-2</c:v>
                </c:pt>
                <c:pt idx="12425">
                  <c:v>-9.7000000000000003E-2</c:v>
                </c:pt>
                <c:pt idx="12426">
                  <c:v>-9.7000000000000003E-2</c:v>
                </c:pt>
                <c:pt idx="12427">
                  <c:v>-9.7000000000000003E-2</c:v>
                </c:pt>
                <c:pt idx="12428">
                  <c:v>-9.7000000000000003E-2</c:v>
                </c:pt>
                <c:pt idx="12429">
                  <c:v>-9.7000000000000003E-2</c:v>
                </c:pt>
                <c:pt idx="12430">
                  <c:v>-9.7000000000000003E-2</c:v>
                </c:pt>
                <c:pt idx="12431">
                  <c:v>-9.7000000000000003E-2</c:v>
                </c:pt>
                <c:pt idx="12432">
                  <c:v>-9.7000000000000003E-2</c:v>
                </c:pt>
                <c:pt idx="12433">
                  <c:v>-9.7000000000000003E-2</c:v>
                </c:pt>
                <c:pt idx="12434">
                  <c:v>-9.7000000000000003E-2</c:v>
                </c:pt>
                <c:pt idx="12435">
                  <c:v>-9.7000000000000003E-2</c:v>
                </c:pt>
                <c:pt idx="12436">
                  <c:v>-9.7000000000000003E-2</c:v>
                </c:pt>
                <c:pt idx="12437">
                  <c:v>-9.7000000000000003E-2</c:v>
                </c:pt>
                <c:pt idx="12438">
                  <c:v>-9.7000000000000003E-2</c:v>
                </c:pt>
                <c:pt idx="12439">
                  <c:v>-9.7000000000000003E-2</c:v>
                </c:pt>
                <c:pt idx="12440">
                  <c:v>-9.7000000000000003E-2</c:v>
                </c:pt>
                <c:pt idx="12441">
                  <c:v>-9.7000000000000003E-2</c:v>
                </c:pt>
                <c:pt idx="12442">
                  <c:v>-9.7000000000000003E-2</c:v>
                </c:pt>
                <c:pt idx="12443">
                  <c:v>-9.7000000000000003E-2</c:v>
                </c:pt>
                <c:pt idx="12444">
                  <c:v>-9.7000000000000003E-2</c:v>
                </c:pt>
                <c:pt idx="12445">
                  <c:v>-9.7000000000000003E-2</c:v>
                </c:pt>
                <c:pt idx="12446">
                  <c:v>-9.7000000000000003E-2</c:v>
                </c:pt>
                <c:pt idx="12447">
                  <c:v>-9.7000000000000003E-2</c:v>
                </c:pt>
                <c:pt idx="12448">
                  <c:v>-9.7000000000000003E-2</c:v>
                </c:pt>
                <c:pt idx="12449">
                  <c:v>-9.7000000000000003E-2</c:v>
                </c:pt>
                <c:pt idx="12450">
                  <c:v>-9.7000000000000003E-2</c:v>
                </c:pt>
                <c:pt idx="12451">
                  <c:v>-9.7000000000000003E-2</c:v>
                </c:pt>
                <c:pt idx="12452">
                  <c:v>-9.7000000000000003E-2</c:v>
                </c:pt>
                <c:pt idx="12453">
                  <c:v>-9.7000000000000003E-2</c:v>
                </c:pt>
                <c:pt idx="12454">
                  <c:v>-9.7000000000000003E-2</c:v>
                </c:pt>
                <c:pt idx="12455">
                  <c:v>-9.7000000000000003E-2</c:v>
                </c:pt>
                <c:pt idx="12456">
                  <c:v>-9.7000000000000003E-2</c:v>
                </c:pt>
                <c:pt idx="12457">
                  <c:v>-9.7000000000000003E-2</c:v>
                </c:pt>
                <c:pt idx="12458">
                  <c:v>-9.7000000000000003E-2</c:v>
                </c:pt>
                <c:pt idx="12459">
                  <c:v>-9.7000000000000003E-2</c:v>
                </c:pt>
                <c:pt idx="12460">
                  <c:v>-9.7000000000000003E-2</c:v>
                </c:pt>
                <c:pt idx="12461">
                  <c:v>-9.7000000000000003E-2</c:v>
                </c:pt>
                <c:pt idx="12462">
                  <c:v>-9.7000000000000003E-2</c:v>
                </c:pt>
                <c:pt idx="12463">
                  <c:v>-9.7000000000000003E-2</c:v>
                </c:pt>
                <c:pt idx="12464">
                  <c:v>-9.7000000000000003E-2</c:v>
                </c:pt>
                <c:pt idx="12465">
                  <c:v>-9.7000000000000003E-2</c:v>
                </c:pt>
                <c:pt idx="12466">
                  <c:v>-9.7000000000000003E-2</c:v>
                </c:pt>
                <c:pt idx="12467">
                  <c:v>-9.7000000000000003E-2</c:v>
                </c:pt>
                <c:pt idx="12468">
                  <c:v>-9.7000000000000003E-2</c:v>
                </c:pt>
                <c:pt idx="12469">
                  <c:v>-9.7000000000000003E-2</c:v>
                </c:pt>
                <c:pt idx="12470">
                  <c:v>-9.7000000000000003E-2</c:v>
                </c:pt>
                <c:pt idx="12471">
                  <c:v>-9.7000000000000003E-2</c:v>
                </c:pt>
                <c:pt idx="12472">
                  <c:v>-9.7000000000000003E-2</c:v>
                </c:pt>
                <c:pt idx="12473">
                  <c:v>-9.7000000000000003E-2</c:v>
                </c:pt>
                <c:pt idx="12474">
                  <c:v>-9.6000000000000002E-2</c:v>
                </c:pt>
                <c:pt idx="12475">
                  <c:v>-9.6000000000000002E-2</c:v>
                </c:pt>
                <c:pt idx="12476">
                  <c:v>-9.6000000000000002E-2</c:v>
                </c:pt>
                <c:pt idx="12477">
                  <c:v>-9.6000000000000002E-2</c:v>
                </c:pt>
                <c:pt idx="12478">
                  <c:v>-9.6000000000000002E-2</c:v>
                </c:pt>
                <c:pt idx="12479">
                  <c:v>-9.6000000000000002E-2</c:v>
                </c:pt>
                <c:pt idx="12480">
                  <c:v>-9.6000000000000002E-2</c:v>
                </c:pt>
                <c:pt idx="12481">
                  <c:v>-9.6000000000000002E-2</c:v>
                </c:pt>
                <c:pt idx="12482">
                  <c:v>-9.6000000000000002E-2</c:v>
                </c:pt>
                <c:pt idx="12483">
                  <c:v>-9.6000000000000002E-2</c:v>
                </c:pt>
                <c:pt idx="12484">
                  <c:v>-9.6000000000000002E-2</c:v>
                </c:pt>
                <c:pt idx="12485">
                  <c:v>-9.6000000000000002E-2</c:v>
                </c:pt>
                <c:pt idx="12486">
                  <c:v>-9.6000000000000002E-2</c:v>
                </c:pt>
                <c:pt idx="12487">
                  <c:v>-9.6000000000000002E-2</c:v>
                </c:pt>
                <c:pt idx="12488">
                  <c:v>-9.6000000000000002E-2</c:v>
                </c:pt>
                <c:pt idx="12489">
                  <c:v>-9.6000000000000002E-2</c:v>
                </c:pt>
                <c:pt idx="12490">
                  <c:v>-9.6000000000000002E-2</c:v>
                </c:pt>
                <c:pt idx="12491">
                  <c:v>-9.6000000000000002E-2</c:v>
                </c:pt>
                <c:pt idx="12492">
                  <c:v>-9.6000000000000002E-2</c:v>
                </c:pt>
                <c:pt idx="12493">
                  <c:v>-9.6000000000000002E-2</c:v>
                </c:pt>
                <c:pt idx="12494">
                  <c:v>-9.6000000000000002E-2</c:v>
                </c:pt>
                <c:pt idx="12495">
                  <c:v>-9.6000000000000002E-2</c:v>
                </c:pt>
                <c:pt idx="12496">
                  <c:v>-9.6000000000000002E-2</c:v>
                </c:pt>
                <c:pt idx="12497">
                  <c:v>-9.6000000000000002E-2</c:v>
                </c:pt>
                <c:pt idx="12498">
                  <c:v>-9.6000000000000002E-2</c:v>
                </c:pt>
                <c:pt idx="12499">
                  <c:v>-9.6000000000000002E-2</c:v>
                </c:pt>
                <c:pt idx="12500">
                  <c:v>-9.6000000000000002E-2</c:v>
                </c:pt>
                <c:pt idx="12501">
                  <c:v>-9.6000000000000002E-2</c:v>
                </c:pt>
                <c:pt idx="12502">
                  <c:v>-9.6000000000000002E-2</c:v>
                </c:pt>
                <c:pt idx="12503">
                  <c:v>-9.6000000000000002E-2</c:v>
                </c:pt>
                <c:pt idx="12504">
                  <c:v>-9.6000000000000002E-2</c:v>
                </c:pt>
                <c:pt idx="12505">
                  <c:v>-9.6000000000000002E-2</c:v>
                </c:pt>
                <c:pt idx="12506">
                  <c:v>-9.6000000000000002E-2</c:v>
                </c:pt>
                <c:pt idx="12507">
                  <c:v>-9.6000000000000002E-2</c:v>
                </c:pt>
                <c:pt idx="12508">
                  <c:v>-9.6000000000000002E-2</c:v>
                </c:pt>
                <c:pt idx="12509">
                  <c:v>-9.6000000000000002E-2</c:v>
                </c:pt>
                <c:pt idx="12510">
                  <c:v>-9.6000000000000002E-2</c:v>
                </c:pt>
                <c:pt idx="12511">
                  <c:v>-9.6000000000000002E-2</c:v>
                </c:pt>
                <c:pt idx="12512">
                  <c:v>-9.6000000000000002E-2</c:v>
                </c:pt>
                <c:pt idx="12513">
                  <c:v>-9.6000000000000002E-2</c:v>
                </c:pt>
                <c:pt idx="12514">
                  <c:v>-9.6000000000000002E-2</c:v>
                </c:pt>
                <c:pt idx="12515">
                  <c:v>-9.6000000000000002E-2</c:v>
                </c:pt>
                <c:pt idx="12516">
                  <c:v>-9.6000000000000002E-2</c:v>
                </c:pt>
                <c:pt idx="12517">
                  <c:v>-9.6000000000000002E-2</c:v>
                </c:pt>
                <c:pt idx="12518">
                  <c:v>-9.6000000000000002E-2</c:v>
                </c:pt>
                <c:pt idx="12519">
                  <c:v>-9.6000000000000002E-2</c:v>
                </c:pt>
                <c:pt idx="12520">
                  <c:v>-9.6000000000000002E-2</c:v>
                </c:pt>
                <c:pt idx="12521">
                  <c:v>-9.6000000000000002E-2</c:v>
                </c:pt>
                <c:pt idx="12522">
                  <c:v>-9.6000000000000002E-2</c:v>
                </c:pt>
                <c:pt idx="12523">
                  <c:v>-9.6000000000000002E-2</c:v>
                </c:pt>
                <c:pt idx="12524">
                  <c:v>-9.6000000000000002E-2</c:v>
                </c:pt>
                <c:pt idx="12525">
                  <c:v>-9.6000000000000002E-2</c:v>
                </c:pt>
                <c:pt idx="12526">
                  <c:v>-9.6000000000000002E-2</c:v>
                </c:pt>
                <c:pt idx="12527">
                  <c:v>-9.6000000000000002E-2</c:v>
                </c:pt>
                <c:pt idx="12528">
                  <c:v>-9.6000000000000002E-2</c:v>
                </c:pt>
                <c:pt idx="12529">
                  <c:v>-9.6000000000000002E-2</c:v>
                </c:pt>
                <c:pt idx="12530">
                  <c:v>-9.6000000000000002E-2</c:v>
                </c:pt>
                <c:pt idx="12531">
                  <c:v>-9.6000000000000002E-2</c:v>
                </c:pt>
                <c:pt idx="12532">
                  <c:v>-9.6000000000000002E-2</c:v>
                </c:pt>
                <c:pt idx="12533">
                  <c:v>-9.6000000000000002E-2</c:v>
                </c:pt>
                <c:pt idx="12534">
                  <c:v>-9.6000000000000002E-2</c:v>
                </c:pt>
                <c:pt idx="12535">
                  <c:v>-9.6000000000000002E-2</c:v>
                </c:pt>
                <c:pt idx="12536">
                  <c:v>-9.6000000000000002E-2</c:v>
                </c:pt>
                <c:pt idx="12537">
                  <c:v>-9.6000000000000002E-2</c:v>
                </c:pt>
                <c:pt idx="12538">
                  <c:v>-9.6000000000000002E-2</c:v>
                </c:pt>
                <c:pt idx="12539">
                  <c:v>-9.6000000000000002E-2</c:v>
                </c:pt>
                <c:pt idx="12540">
                  <c:v>-9.6000000000000002E-2</c:v>
                </c:pt>
                <c:pt idx="12541">
                  <c:v>-9.6000000000000002E-2</c:v>
                </c:pt>
                <c:pt idx="12542">
                  <c:v>-9.6000000000000002E-2</c:v>
                </c:pt>
                <c:pt idx="12543">
                  <c:v>-9.6000000000000002E-2</c:v>
                </c:pt>
                <c:pt idx="12544">
                  <c:v>-9.6000000000000002E-2</c:v>
                </c:pt>
                <c:pt idx="12545">
                  <c:v>-9.6000000000000002E-2</c:v>
                </c:pt>
                <c:pt idx="12546">
                  <c:v>-9.6000000000000002E-2</c:v>
                </c:pt>
                <c:pt idx="12547">
                  <c:v>-9.6000000000000002E-2</c:v>
                </c:pt>
                <c:pt idx="12548">
                  <c:v>-9.6000000000000002E-2</c:v>
                </c:pt>
                <c:pt idx="12549">
                  <c:v>-9.6000000000000002E-2</c:v>
                </c:pt>
                <c:pt idx="12550">
                  <c:v>-9.6000000000000002E-2</c:v>
                </c:pt>
                <c:pt idx="12551">
                  <c:v>-9.6000000000000002E-2</c:v>
                </c:pt>
                <c:pt idx="12552">
                  <c:v>-9.6000000000000002E-2</c:v>
                </c:pt>
                <c:pt idx="12553">
                  <c:v>-9.6000000000000002E-2</c:v>
                </c:pt>
                <c:pt idx="12554">
                  <c:v>-9.6000000000000002E-2</c:v>
                </c:pt>
                <c:pt idx="12555">
                  <c:v>-9.5000000000000001E-2</c:v>
                </c:pt>
                <c:pt idx="12556">
                  <c:v>-9.5000000000000001E-2</c:v>
                </c:pt>
                <c:pt idx="12557">
                  <c:v>-9.5000000000000001E-2</c:v>
                </c:pt>
                <c:pt idx="12558">
                  <c:v>-9.5000000000000001E-2</c:v>
                </c:pt>
                <c:pt idx="12559">
                  <c:v>-9.5000000000000001E-2</c:v>
                </c:pt>
                <c:pt idx="12560">
                  <c:v>-9.5000000000000001E-2</c:v>
                </c:pt>
                <c:pt idx="12561">
                  <c:v>-9.5000000000000001E-2</c:v>
                </c:pt>
                <c:pt idx="12562">
                  <c:v>-9.5000000000000001E-2</c:v>
                </c:pt>
                <c:pt idx="12563">
                  <c:v>-9.5000000000000001E-2</c:v>
                </c:pt>
                <c:pt idx="12564">
                  <c:v>-9.5000000000000001E-2</c:v>
                </c:pt>
                <c:pt idx="12565">
                  <c:v>-9.5000000000000001E-2</c:v>
                </c:pt>
                <c:pt idx="12566">
                  <c:v>-9.5000000000000001E-2</c:v>
                </c:pt>
                <c:pt idx="12567">
                  <c:v>-9.5000000000000001E-2</c:v>
                </c:pt>
                <c:pt idx="12568">
                  <c:v>-9.5000000000000001E-2</c:v>
                </c:pt>
                <c:pt idx="12569">
                  <c:v>-9.5000000000000001E-2</c:v>
                </c:pt>
                <c:pt idx="12570">
                  <c:v>-9.5000000000000001E-2</c:v>
                </c:pt>
                <c:pt idx="12571">
                  <c:v>-9.5000000000000001E-2</c:v>
                </c:pt>
                <c:pt idx="12572">
                  <c:v>-9.5000000000000001E-2</c:v>
                </c:pt>
                <c:pt idx="12573">
                  <c:v>-9.5000000000000001E-2</c:v>
                </c:pt>
                <c:pt idx="12574">
                  <c:v>-9.5000000000000001E-2</c:v>
                </c:pt>
                <c:pt idx="12575">
                  <c:v>-9.5000000000000001E-2</c:v>
                </c:pt>
                <c:pt idx="12576">
                  <c:v>-9.5000000000000001E-2</c:v>
                </c:pt>
                <c:pt idx="12577">
                  <c:v>-9.5000000000000001E-2</c:v>
                </c:pt>
                <c:pt idx="12578">
                  <c:v>-9.5000000000000001E-2</c:v>
                </c:pt>
                <c:pt idx="12579">
                  <c:v>-9.5000000000000001E-2</c:v>
                </c:pt>
                <c:pt idx="12580">
                  <c:v>-9.5000000000000001E-2</c:v>
                </c:pt>
                <c:pt idx="12581">
                  <c:v>-9.5000000000000001E-2</c:v>
                </c:pt>
                <c:pt idx="12582">
                  <c:v>-9.5000000000000001E-2</c:v>
                </c:pt>
                <c:pt idx="12583">
                  <c:v>-9.5000000000000001E-2</c:v>
                </c:pt>
                <c:pt idx="12584">
                  <c:v>-9.5000000000000001E-2</c:v>
                </c:pt>
                <c:pt idx="12585">
                  <c:v>-9.5000000000000001E-2</c:v>
                </c:pt>
                <c:pt idx="12586">
                  <c:v>-9.5000000000000001E-2</c:v>
                </c:pt>
                <c:pt idx="12587">
                  <c:v>-9.5000000000000001E-2</c:v>
                </c:pt>
                <c:pt idx="12588">
                  <c:v>-9.5000000000000001E-2</c:v>
                </c:pt>
                <c:pt idx="12589">
                  <c:v>-9.5000000000000001E-2</c:v>
                </c:pt>
                <c:pt idx="12590">
                  <c:v>-9.5000000000000001E-2</c:v>
                </c:pt>
                <c:pt idx="12591">
                  <c:v>-9.5000000000000001E-2</c:v>
                </c:pt>
                <c:pt idx="12592">
                  <c:v>-9.5000000000000001E-2</c:v>
                </c:pt>
                <c:pt idx="12593">
                  <c:v>-9.5000000000000001E-2</c:v>
                </c:pt>
                <c:pt idx="12594">
                  <c:v>-9.5000000000000001E-2</c:v>
                </c:pt>
                <c:pt idx="12595">
                  <c:v>-9.5000000000000001E-2</c:v>
                </c:pt>
                <c:pt idx="12596">
                  <c:v>-9.5000000000000001E-2</c:v>
                </c:pt>
                <c:pt idx="12597">
                  <c:v>-9.5000000000000001E-2</c:v>
                </c:pt>
                <c:pt idx="12598">
                  <c:v>-9.5000000000000001E-2</c:v>
                </c:pt>
                <c:pt idx="12599">
                  <c:v>-9.5000000000000001E-2</c:v>
                </c:pt>
                <c:pt idx="12600">
                  <c:v>-9.5000000000000001E-2</c:v>
                </c:pt>
                <c:pt idx="12601">
                  <c:v>-9.5000000000000001E-2</c:v>
                </c:pt>
                <c:pt idx="12602">
                  <c:v>-9.5000000000000001E-2</c:v>
                </c:pt>
                <c:pt idx="12603">
                  <c:v>-9.5000000000000001E-2</c:v>
                </c:pt>
                <c:pt idx="12604">
                  <c:v>-9.5000000000000001E-2</c:v>
                </c:pt>
                <c:pt idx="12605">
                  <c:v>-9.5000000000000001E-2</c:v>
                </c:pt>
                <c:pt idx="12606">
                  <c:v>-9.5000000000000001E-2</c:v>
                </c:pt>
                <c:pt idx="12607">
                  <c:v>-9.5000000000000001E-2</c:v>
                </c:pt>
                <c:pt idx="12608">
                  <c:v>-9.5000000000000001E-2</c:v>
                </c:pt>
                <c:pt idx="12609">
                  <c:v>-9.5000000000000001E-2</c:v>
                </c:pt>
                <c:pt idx="12610">
                  <c:v>-9.5000000000000001E-2</c:v>
                </c:pt>
                <c:pt idx="12611">
                  <c:v>-9.5000000000000001E-2</c:v>
                </c:pt>
                <c:pt idx="12612">
                  <c:v>-9.5000000000000001E-2</c:v>
                </c:pt>
                <c:pt idx="12613">
                  <c:v>-9.5000000000000001E-2</c:v>
                </c:pt>
                <c:pt idx="12614">
                  <c:v>-9.5000000000000001E-2</c:v>
                </c:pt>
                <c:pt idx="12615">
                  <c:v>-9.5000000000000001E-2</c:v>
                </c:pt>
                <c:pt idx="12616">
                  <c:v>-9.5000000000000001E-2</c:v>
                </c:pt>
                <c:pt idx="12617">
                  <c:v>-9.5000000000000001E-2</c:v>
                </c:pt>
                <c:pt idx="12618">
                  <c:v>-9.5000000000000001E-2</c:v>
                </c:pt>
                <c:pt idx="12619">
                  <c:v>-9.5000000000000001E-2</c:v>
                </c:pt>
                <c:pt idx="12620">
                  <c:v>-9.5000000000000001E-2</c:v>
                </c:pt>
                <c:pt idx="12621">
                  <c:v>-9.5000000000000001E-2</c:v>
                </c:pt>
                <c:pt idx="12622">
                  <c:v>-9.5000000000000001E-2</c:v>
                </c:pt>
                <c:pt idx="12623">
                  <c:v>-9.5000000000000001E-2</c:v>
                </c:pt>
                <c:pt idx="12624">
                  <c:v>-9.5000000000000001E-2</c:v>
                </c:pt>
                <c:pt idx="12625">
                  <c:v>-9.5000000000000001E-2</c:v>
                </c:pt>
                <c:pt idx="12626">
                  <c:v>-9.5000000000000001E-2</c:v>
                </c:pt>
                <c:pt idx="12627">
                  <c:v>-9.5000000000000001E-2</c:v>
                </c:pt>
                <c:pt idx="12628">
                  <c:v>-9.5000000000000001E-2</c:v>
                </c:pt>
                <c:pt idx="12629">
                  <c:v>-9.5000000000000001E-2</c:v>
                </c:pt>
                <c:pt idx="12630">
                  <c:v>-9.5000000000000001E-2</c:v>
                </c:pt>
                <c:pt idx="12631">
                  <c:v>-9.5000000000000001E-2</c:v>
                </c:pt>
                <c:pt idx="12632">
                  <c:v>-9.5000000000000001E-2</c:v>
                </c:pt>
                <c:pt idx="12633">
                  <c:v>-9.5000000000000001E-2</c:v>
                </c:pt>
                <c:pt idx="12634">
                  <c:v>-9.5000000000000001E-2</c:v>
                </c:pt>
                <c:pt idx="12635">
                  <c:v>-9.5000000000000001E-2</c:v>
                </c:pt>
                <c:pt idx="12636">
                  <c:v>-9.4E-2</c:v>
                </c:pt>
                <c:pt idx="12637">
                  <c:v>-9.4E-2</c:v>
                </c:pt>
                <c:pt idx="12638">
                  <c:v>-9.4E-2</c:v>
                </c:pt>
                <c:pt idx="12639">
                  <c:v>-9.4E-2</c:v>
                </c:pt>
                <c:pt idx="12640">
                  <c:v>-9.4E-2</c:v>
                </c:pt>
                <c:pt idx="12641">
                  <c:v>-9.4E-2</c:v>
                </c:pt>
                <c:pt idx="12642">
                  <c:v>-9.4E-2</c:v>
                </c:pt>
                <c:pt idx="12643">
                  <c:v>-9.4E-2</c:v>
                </c:pt>
                <c:pt idx="12644">
                  <c:v>-9.4E-2</c:v>
                </c:pt>
                <c:pt idx="12645">
                  <c:v>-9.4E-2</c:v>
                </c:pt>
                <c:pt idx="12646">
                  <c:v>-9.4E-2</c:v>
                </c:pt>
                <c:pt idx="12647">
                  <c:v>-9.4E-2</c:v>
                </c:pt>
                <c:pt idx="12648">
                  <c:v>-9.4E-2</c:v>
                </c:pt>
                <c:pt idx="12649">
                  <c:v>-9.4E-2</c:v>
                </c:pt>
                <c:pt idx="12650">
                  <c:v>-9.4E-2</c:v>
                </c:pt>
                <c:pt idx="12651">
                  <c:v>-9.4E-2</c:v>
                </c:pt>
                <c:pt idx="12652">
                  <c:v>-9.4E-2</c:v>
                </c:pt>
                <c:pt idx="12653">
                  <c:v>-9.4E-2</c:v>
                </c:pt>
                <c:pt idx="12654">
                  <c:v>-9.4E-2</c:v>
                </c:pt>
                <c:pt idx="12655">
                  <c:v>-9.4E-2</c:v>
                </c:pt>
                <c:pt idx="12656">
                  <c:v>-9.4E-2</c:v>
                </c:pt>
                <c:pt idx="12657">
                  <c:v>-9.4E-2</c:v>
                </c:pt>
                <c:pt idx="12658">
                  <c:v>-9.4E-2</c:v>
                </c:pt>
                <c:pt idx="12659">
                  <c:v>-9.4E-2</c:v>
                </c:pt>
                <c:pt idx="12660">
                  <c:v>-9.4E-2</c:v>
                </c:pt>
                <c:pt idx="12661">
                  <c:v>-9.4E-2</c:v>
                </c:pt>
                <c:pt idx="12662">
                  <c:v>-9.4E-2</c:v>
                </c:pt>
                <c:pt idx="12663">
                  <c:v>-9.4E-2</c:v>
                </c:pt>
                <c:pt idx="12664">
                  <c:v>-9.4E-2</c:v>
                </c:pt>
                <c:pt idx="12665">
                  <c:v>-9.4E-2</c:v>
                </c:pt>
                <c:pt idx="12666">
                  <c:v>-9.4E-2</c:v>
                </c:pt>
                <c:pt idx="12667">
                  <c:v>-9.4E-2</c:v>
                </c:pt>
                <c:pt idx="12668">
                  <c:v>-9.4E-2</c:v>
                </c:pt>
                <c:pt idx="12669">
                  <c:v>-9.4E-2</c:v>
                </c:pt>
                <c:pt idx="12670">
                  <c:v>-9.4E-2</c:v>
                </c:pt>
                <c:pt idx="12671">
                  <c:v>-9.4E-2</c:v>
                </c:pt>
                <c:pt idx="12672">
                  <c:v>-9.4E-2</c:v>
                </c:pt>
                <c:pt idx="12673">
                  <c:v>-9.4E-2</c:v>
                </c:pt>
                <c:pt idx="12674">
                  <c:v>-9.4E-2</c:v>
                </c:pt>
                <c:pt idx="12675">
                  <c:v>-9.4E-2</c:v>
                </c:pt>
                <c:pt idx="12676">
                  <c:v>-9.4E-2</c:v>
                </c:pt>
                <c:pt idx="12677">
                  <c:v>-9.4E-2</c:v>
                </c:pt>
                <c:pt idx="12678">
                  <c:v>-9.4E-2</c:v>
                </c:pt>
                <c:pt idx="12679">
                  <c:v>-9.4E-2</c:v>
                </c:pt>
                <c:pt idx="12680">
                  <c:v>-9.4E-2</c:v>
                </c:pt>
                <c:pt idx="12681">
                  <c:v>-9.4E-2</c:v>
                </c:pt>
                <c:pt idx="12682">
                  <c:v>-9.4E-2</c:v>
                </c:pt>
                <c:pt idx="12683">
                  <c:v>-9.4E-2</c:v>
                </c:pt>
                <c:pt idx="12684">
                  <c:v>-9.4E-2</c:v>
                </c:pt>
                <c:pt idx="12685">
                  <c:v>-9.4E-2</c:v>
                </c:pt>
                <c:pt idx="12686">
                  <c:v>-9.4E-2</c:v>
                </c:pt>
                <c:pt idx="12687">
                  <c:v>-9.4E-2</c:v>
                </c:pt>
                <c:pt idx="12688">
                  <c:v>-9.4E-2</c:v>
                </c:pt>
                <c:pt idx="12689">
                  <c:v>-9.4E-2</c:v>
                </c:pt>
                <c:pt idx="12690">
                  <c:v>-9.4E-2</c:v>
                </c:pt>
                <c:pt idx="12691">
                  <c:v>-9.4E-2</c:v>
                </c:pt>
                <c:pt idx="12692">
                  <c:v>-9.4E-2</c:v>
                </c:pt>
                <c:pt idx="12693">
                  <c:v>-9.4E-2</c:v>
                </c:pt>
                <c:pt idx="12694">
                  <c:v>-9.4E-2</c:v>
                </c:pt>
                <c:pt idx="12695">
                  <c:v>-9.4E-2</c:v>
                </c:pt>
                <c:pt idx="12696">
                  <c:v>-9.4E-2</c:v>
                </c:pt>
                <c:pt idx="12697">
                  <c:v>-9.4E-2</c:v>
                </c:pt>
                <c:pt idx="12698">
                  <c:v>-9.4E-2</c:v>
                </c:pt>
                <c:pt idx="12699">
                  <c:v>-9.4E-2</c:v>
                </c:pt>
                <c:pt idx="12700">
                  <c:v>-9.4E-2</c:v>
                </c:pt>
                <c:pt idx="12701">
                  <c:v>-9.4E-2</c:v>
                </c:pt>
                <c:pt idx="12702">
                  <c:v>-9.4E-2</c:v>
                </c:pt>
                <c:pt idx="12703">
                  <c:v>-9.4E-2</c:v>
                </c:pt>
                <c:pt idx="12704">
                  <c:v>-9.4E-2</c:v>
                </c:pt>
                <c:pt idx="12705">
                  <c:v>-9.4E-2</c:v>
                </c:pt>
                <c:pt idx="12706">
                  <c:v>-9.4E-2</c:v>
                </c:pt>
                <c:pt idx="12707">
                  <c:v>-9.4E-2</c:v>
                </c:pt>
                <c:pt idx="12708">
                  <c:v>-9.4E-2</c:v>
                </c:pt>
                <c:pt idx="12709">
                  <c:v>-9.4E-2</c:v>
                </c:pt>
                <c:pt idx="12710">
                  <c:v>-9.4E-2</c:v>
                </c:pt>
                <c:pt idx="12711">
                  <c:v>-9.4E-2</c:v>
                </c:pt>
                <c:pt idx="12712">
                  <c:v>-9.4E-2</c:v>
                </c:pt>
                <c:pt idx="12713">
                  <c:v>-9.4E-2</c:v>
                </c:pt>
                <c:pt idx="12714">
                  <c:v>-9.4E-2</c:v>
                </c:pt>
                <c:pt idx="12715">
                  <c:v>-9.4E-2</c:v>
                </c:pt>
                <c:pt idx="12716">
                  <c:v>-9.4E-2</c:v>
                </c:pt>
                <c:pt idx="12717">
                  <c:v>-9.2999999999999999E-2</c:v>
                </c:pt>
                <c:pt idx="12718">
                  <c:v>-9.2999999999999999E-2</c:v>
                </c:pt>
                <c:pt idx="12719">
                  <c:v>-9.2999999999999999E-2</c:v>
                </c:pt>
                <c:pt idx="12720">
                  <c:v>-9.2999999999999999E-2</c:v>
                </c:pt>
                <c:pt idx="12721">
                  <c:v>-9.2999999999999999E-2</c:v>
                </c:pt>
                <c:pt idx="12722">
                  <c:v>-9.2999999999999999E-2</c:v>
                </c:pt>
                <c:pt idx="12723">
                  <c:v>-9.2999999999999999E-2</c:v>
                </c:pt>
                <c:pt idx="12724">
                  <c:v>-9.2999999999999999E-2</c:v>
                </c:pt>
                <c:pt idx="12725">
                  <c:v>-9.2999999999999999E-2</c:v>
                </c:pt>
                <c:pt idx="12726">
                  <c:v>-9.2999999999999999E-2</c:v>
                </c:pt>
                <c:pt idx="12727">
                  <c:v>-9.2999999999999999E-2</c:v>
                </c:pt>
                <c:pt idx="12728">
                  <c:v>-9.2999999999999999E-2</c:v>
                </c:pt>
                <c:pt idx="12729">
                  <c:v>-9.2999999999999999E-2</c:v>
                </c:pt>
                <c:pt idx="12730">
                  <c:v>-9.2999999999999999E-2</c:v>
                </c:pt>
                <c:pt idx="12731">
                  <c:v>-9.2999999999999999E-2</c:v>
                </c:pt>
                <c:pt idx="12732">
                  <c:v>-9.2999999999999999E-2</c:v>
                </c:pt>
                <c:pt idx="12733">
                  <c:v>-9.2999999999999999E-2</c:v>
                </c:pt>
                <c:pt idx="12734">
                  <c:v>-9.2999999999999999E-2</c:v>
                </c:pt>
                <c:pt idx="12735">
                  <c:v>-9.2999999999999999E-2</c:v>
                </c:pt>
                <c:pt idx="12736">
                  <c:v>-9.2999999999999999E-2</c:v>
                </c:pt>
                <c:pt idx="12737">
                  <c:v>-9.2999999999999999E-2</c:v>
                </c:pt>
                <c:pt idx="12738">
                  <c:v>-9.2999999999999999E-2</c:v>
                </c:pt>
                <c:pt idx="12739">
                  <c:v>-9.2999999999999999E-2</c:v>
                </c:pt>
                <c:pt idx="12740">
                  <c:v>-9.2999999999999999E-2</c:v>
                </c:pt>
                <c:pt idx="12741">
                  <c:v>-9.2999999999999999E-2</c:v>
                </c:pt>
                <c:pt idx="12742">
                  <c:v>-9.2999999999999999E-2</c:v>
                </c:pt>
                <c:pt idx="12743">
                  <c:v>-9.2999999999999999E-2</c:v>
                </c:pt>
                <c:pt idx="12744">
                  <c:v>-9.2999999999999999E-2</c:v>
                </c:pt>
                <c:pt idx="12745">
                  <c:v>-9.2999999999999999E-2</c:v>
                </c:pt>
                <c:pt idx="12746">
                  <c:v>-9.2999999999999999E-2</c:v>
                </c:pt>
                <c:pt idx="12747">
                  <c:v>-9.2999999999999999E-2</c:v>
                </c:pt>
                <c:pt idx="12748">
                  <c:v>-9.2999999999999999E-2</c:v>
                </c:pt>
                <c:pt idx="12749">
                  <c:v>-9.2999999999999999E-2</c:v>
                </c:pt>
                <c:pt idx="12750">
                  <c:v>-9.2999999999999999E-2</c:v>
                </c:pt>
                <c:pt idx="12751">
                  <c:v>-9.2999999999999999E-2</c:v>
                </c:pt>
                <c:pt idx="12752">
                  <c:v>-9.2999999999999999E-2</c:v>
                </c:pt>
                <c:pt idx="12753">
                  <c:v>-9.2999999999999999E-2</c:v>
                </c:pt>
                <c:pt idx="12754">
                  <c:v>-9.2999999999999999E-2</c:v>
                </c:pt>
                <c:pt idx="12755">
                  <c:v>-9.2999999999999999E-2</c:v>
                </c:pt>
                <c:pt idx="12756">
                  <c:v>-9.2999999999999999E-2</c:v>
                </c:pt>
                <c:pt idx="12757">
                  <c:v>-9.2999999999999999E-2</c:v>
                </c:pt>
                <c:pt idx="12758">
                  <c:v>-9.2999999999999999E-2</c:v>
                </c:pt>
                <c:pt idx="12759">
                  <c:v>-9.2999999999999999E-2</c:v>
                </c:pt>
                <c:pt idx="12760">
                  <c:v>-9.2999999999999999E-2</c:v>
                </c:pt>
                <c:pt idx="12761">
                  <c:v>-9.2999999999999999E-2</c:v>
                </c:pt>
                <c:pt idx="12762">
                  <c:v>-9.2999999999999999E-2</c:v>
                </c:pt>
                <c:pt idx="12763">
                  <c:v>-9.2999999999999999E-2</c:v>
                </c:pt>
                <c:pt idx="12764">
                  <c:v>-9.2999999999999999E-2</c:v>
                </c:pt>
                <c:pt idx="12765">
                  <c:v>-9.2999999999999999E-2</c:v>
                </c:pt>
                <c:pt idx="12766">
                  <c:v>-9.2999999999999999E-2</c:v>
                </c:pt>
                <c:pt idx="12767">
                  <c:v>-9.2999999999999999E-2</c:v>
                </c:pt>
                <c:pt idx="12768">
                  <c:v>-9.2999999999999999E-2</c:v>
                </c:pt>
                <c:pt idx="12769">
                  <c:v>-9.2999999999999999E-2</c:v>
                </c:pt>
                <c:pt idx="12770">
                  <c:v>-9.2999999999999999E-2</c:v>
                </c:pt>
                <c:pt idx="12771">
                  <c:v>-9.2999999999999999E-2</c:v>
                </c:pt>
                <c:pt idx="12772">
                  <c:v>-9.2999999999999999E-2</c:v>
                </c:pt>
                <c:pt idx="12773">
                  <c:v>-9.2999999999999999E-2</c:v>
                </c:pt>
                <c:pt idx="12774">
                  <c:v>-9.2999999999999999E-2</c:v>
                </c:pt>
                <c:pt idx="12775">
                  <c:v>-9.2999999999999999E-2</c:v>
                </c:pt>
                <c:pt idx="12776">
                  <c:v>-9.2999999999999999E-2</c:v>
                </c:pt>
                <c:pt idx="12777">
                  <c:v>-9.2999999999999999E-2</c:v>
                </c:pt>
                <c:pt idx="12778">
                  <c:v>-9.2999999999999999E-2</c:v>
                </c:pt>
                <c:pt idx="12779">
                  <c:v>-9.2999999999999999E-2</c:v>
                </c:pt>
                <c:pt idx="12780">
                  <c:v>-9.2999999999999999E-2</c:v>
                </c:pt>
                <c:pt idx="12781">
                  <c:v>-9.2999999999999999E-2</c:v>
                </c:pt>
                <c:pt idx="12782">
                  <c:v>-9.2999999999999999E-2</c:v>
                </c:pt>
                <c:pt idx="12783">
                  <c:v>-9.2999999999999999E-2</c:v>
                </c:pt>
                <c:pt idx="12784">
                  <c:v>-9.2999999999999999E-2</c:v>
                </c:pt>
                <c:pt idx="12785">
                  <c:v>-9.2999999999999999E-2</c:v>
                </c:pt>
                <c:pt idx="12786">
                  <c:v>-9.2999999999999999E-2</c:v>
                </c:pt>
                <c:pt idx="12787">
                  <c:v>-9.2999999999999999E-2</c:v>
                </c:pt>
                <c:pt idx="12788">
                  <c:v>-9.2999999999999999E-2</c:v>
                </c:pt>
                <c:pt idx="12789">
                  <c:v>-9.2999999999999999E-2</c:v>
                </c:pt>
                <c:pt idx="12790">
                  <c:v>-9.2999999999999999E-2</c:v>
                </c:pt>
                <c:pt idx="12791">
                  <c:v>-9.2999999999999999E-2</c:v>
                </c:pt>
                <c:pt idx="12792">
                  <c:v>-9.2999999999999999E-2</c:v>
                </c:pt>
                <c:pt idx="12793">
                  <c:v>-9.2999999999999999E-2</c:v>
                </c:pt>
                <c:pt idx="12794">
                  <c:v>-9.2999999999999999E-2</c:v>
                </c:pt>
                <c:pt idx="12795">
                  <c:v>-9.2999999999999999E-2</c:v>
                </c:pt>
                <c:pt idx="12796">
                  <c:v>-9.2999999999999999E-2</c:v>
                </c:pt>
                <c:pt idx="12797">
                  <c:v>-9.2999999999999999E-2</c:v>
                </c:pt>
                <c:pt idx="12798">
                  <c:v>-9.1999999999999998E-2</c:v>
                </c:pt>
                <c:pt idx="12799">
                  <c:v>-9.1999999999999998E-2</c:v>
                </c:pt>
                <c:pt idx="12800">
                  <c:v>-9.1999999999999998E-2</c:v>
                </c:pt>
                <c:pt idx="12801">
                  <c:v>-9.1999999999999998E-2</c:v>
                </c:pt>
                <c:pt idx="12802">
                  <c:v>-9.1999999999999998E-2</c:v>
                </c:pt>
                <c:pt idx="12803">
                  <c:v>-9.1999999999999998E-2</c:v>
                </c:pt>
                <c:pt idx="12804">
                  <c:v>-9.1999999999999998E-2</c:v>
                </c:pt>
                <c:pt idx="12805">
                  <c:v>-9.1999999999999998E-2</c:v>
                </c:pt>
                <c:pt idx="12806">
                  <c:v>-9.1999999999999998E-2</c:v>
                </c:pt>
                <c:pt idx="12807">
                  <c:v>-9.1999999999999998E-2</c:v>
                </c:pt>
                <c:pt idx="12808">
                  <c:v>-9.1999999999999998E-2</c:v>
                </c:pt>
                <c:pt idx="12809">
                  <c:v>-9.1999999999999998E-2</c:v>
                </c:pt>
                <c:pt idx="12810">
                  <c:v>-9.1999999999999998E-2</c:v>
                </c:pt>
                <c:pt idx="12811">
                  <c:v>-9.1999999999999998E-2</c:v>
                </c:pt>
                <c:pt idx="12812">
                  <c:v>-9.1999999999999998E-2</c:v>
                </c:pt>
                <c:pt idx="12813">
                  <c:v>-9.1999999999999998E-2</c:v>
                </c:pt>
                <c:pt idx="12814">
                  <c:v>-9.1999999999999998E-2</c:v>
                </c:pt>
                <c:pt idx="12815">
                  <c:v>-9.1999999999999998E-2</c:v>
                </c:pt>
                <c:pt idx="12816">
                  <c:v>-9.1999999999999998E-2</c:v>
                </c:pt>
                <c:pt idx="12817">
                  <c:v>-9.1999999999999998E-2</c:v>
                </c:pt>
                <c:pt idx="12818">
                  <c:v>-9.1999999999999998E-2</c:v>
                </c:pt>
                <c:pt idx="12819">
                  <c:v>-9.1999999999999998E-2</c:v>
                </c:pt>
                <c:pt idx="12820">
                  <c:v>-9.1999999999999998E-2</c:v>
                </c:pt>
                <c:pt idx="12821">
                  <c:v>-9.1999999999999998E-2</c:v>
                </c:pt>
                <c:pt idx="12822">
                  <c:v>-9.1999999999999998E-2</c:v>
                </c:pt>
                <c:pt idx="12823">
                  <c:v>-9.1999999999999998E-2</c:v>
                </c:pt>
                <c:pt idx="12824">
                  <c:v>-9.1999999999999998E-2</c:v>
                </c:pt>
                <c:pt idx="12825">
                  <c:v>-9.1999999999999998E-2</c:v>
                </c:pt>
                <c:pt idx="12826">
                  <c:v>-9.1999999999999998E-2</c:v>
                </c:pt>
                <c:pt idx="12827">
                  <c:v>-9.1999999999999998E-2</c:v>
                </c:pt>
                <c:pt idx="12828">
                  <c:v>-9.1999999999999998E-2</c:v>
                </c:pt>
                <c:pt idx="12829">
                  <c:v>-9.1999999999999998E-2</c:v>
                </c:pt>
                <c:pt idx="12830">
                  <c:v>-9.1999999999999998E-2</c:v>
                </c:pt>
                <c:pt idx="12831">
                  <c:v>-9.1999999999999998E-2</c:v>
                </c:pt>
                <c:pt idx="12832">
                  <c:v>-9.1999999999999998E-2</c:v>
                </c:pt>
                <c:pt idx="12833">
                  <c:v>-9.1999999999999998E-2</c:v>
                </c:pt>
                <c:pt idx="12834">
                  <c:v>-9.1999999999999998E-2</c:v>
                </c:pt>
                <c:pt idx="12835">
                  <c:v>-9.1999999999999998E-2</c:v>
                </c:pt>
                <c:pt idx="12836">
                  <c:v>-9.1999999999999998E-2</c:v>
                </c:pt>
                <c:pt idx="12837">
                  <c:v>-9.1999999999999998E-2</c:v>
                </c:pt>
                <c:pt idx="12838">
                  <c:v>-9.1999999999999998E-2</c:v>
                </c:pt>
                <c:pt idx="12839">
                  <c:v>-9.1999999999999998E-2</c:v>
                </c:pt>
                <c:pt idx="12840">
                  <c:v>-9.1999999999999998E-2</c:v>
                </c:pt>
                <c:pt idx="12841">
                  <c:v>-9.1999999999999998E-2</c:v>
                </c:pt>
                <c:pt idx="12842">
                  <c:v>-9.1999999999999998E-2</c:v>
                </c:pt>
                <c:pt idx="12843">
                  <c:v>-9.1999999999999998E-2</c:v>
                </c:pt>
                <c:pt idx="12844">
                  <c:v>-9.1999999999999998E-2</c:v>
                </c:pt>
                <c:pt idx="12845">
                  <c:v>-9.1999999999999998E-2</c:v>
                </c:pt>
                <c:pt idx="12846">
                  <c:v>-9.1999999999999998E-2</c:v>
                </c:pt>
                <c:pt idx="12847">
                  <c:v>-9.1999999999999998E-2</c:v>
                </c:pt>
                <c:pt idx="12848">
                  <c:v>-9.1999999999999998E-2</c:v>
                </c:pt>
                <c:pt idx="12849">
                  <c:v>-9.1999999999999998E-2</c:v>
                </c:pt>
                <c:pt idx="12850">
                  <c:v>-9.1999999999999998E-2</c:v>
                </c:pt>
                <c:pt idx="12851">
                  <c:v>-9.1999999999999998E-2</c:v>
                </c:pt>
                <c:pt idx="12852">
                  <c:v>-9.1999999999999998E-2</c:v>
                </c:pt>
                <c:pt idx="12853">
                  <c:v>-9.1999999999999998E-2</c:v>
                </c:pt>
                <c:pt idx="12854">
                  <c:v>-9.1999999999999998E-2</c:v>
                </c:pt>
                <c:pt idx="12855">
                  <c:v>-9.1999999999999998E-2</c:v>
                </c:pt>
                <c:pt idx="12856">
                  <c:v>-9.1999999999999998E-2</c:v>
                </c:pt>
                <c:pt idx="12857">
                  <c:v>-9.1999999999999998E-2</c:v>
                </c:pt>
                <c:pt idx="12858">
                  <c:v>-9.1999999999999998E-2</c:v>
                </c:pt>
                <c:pt idx="12859">
                  <c:v>-9.1999999999999998E-2</c:v>
                </c:pt>
                <c:pt idx="12860">
                  <c:v>-9.1999999999999998E-2</c:v>
                </c:pt>
                <c:pt idx="12861">
                  <c:v>-9.1999999999999998E-2</c:v>
                </c:pt>
                <c:pt idx="12862">
                  <c:v>-9.1999999999999998E-2</c:v>
                </c:pt>
                <c:pt idx="12863">
                  <c:v>-9.1999999999999998E-2</c:v>
                </c:pt>
                <c:pt idx="12864">
                  <c:v>-9.1999999999999998E-2</c:v>
                </c:pt>
                <c:pt idx="12865">
                  <c:v>-9.1999999999999998E-2</c:v>
                </c:pt>
                <c:pt idx="12866">
                  <c:v>-9.1999999999999998E-2</c:v>
                </c:pt>
                <c:pt idx="12867">
                  <c:v>-9.1999999999999998E-2</c:v>
                </c:pt>
                <c:pt idx="12868">
                  <c:v>-9.1999999999999998E-2</c:v>
                </c:pt>
                <c:pt idx="12869">
                  <c:v>-9.1999999999999998E-2</c:v>
                </c:pt>
                <c:pt idx="12870">
                  <c:v>-9.1999999999999998E-2</c:v>
                </c:pt>
                <c:pt idx="12871">
                  <c:v>-9.1999999999999998E-2</c:v>
                </c:pt>
                <c:pt idx="12872">
                  <c:v>-9.1999999999999998E-2</c:v>
                </c:pt>
                <c:pt idx="12873">
                  <c:v>-9.1999999999999998E-2</c:v>
                </c:pt>
                <c:pt idx="12874">
                  <c:v>-9.1999999999999998E-2</c:v>
                </c:pt>
                <c:pt idx="12875">
                  <c:v>-9.1999999999999998E-2</c:v>
                </c:pt>
                <c:pt idx="12876">
                  <c:v>-9.1999999999999998E-2</c:v>
                </c:pt>
                <c:pt idx="12877">
                  <c:v>-9.1999999999999998E-2</c:v>
                </c:pt>
                <c:pt idx="12878">
                  <c:v>-9.1999999999999998E-2</c:v>
                </c:pt>
                <c:pt idx="12879">
                  <c:v>-9.0999999999999998E-2</c:v>
                </c:pt>
                <c:pt idx="12880">
                  <c:v>-9.0999999999999998E-2</c:v>
                </c:pt>
                <c:pt idx="12881">
                  <c:v>-9.0999999999999998E-2</c:v>
                </c:pt>
                <c:pt idx="12882">
                  <c:v>-9.0999999999999998E-2</c:v>
                </c:pt>
                <c:pt idx="12883">
                  <c:v>-9.0999999999999998E-2</c:v>
                </c:pt>
                <c:pt idx="12884">
                  <c:v>-9.0999999999999998E-2</c:v>
                </c:pt>
                <c:pt idx="12885">
                  <c:v>-9.0999999999999998E-2</c:v>
                </c:pt>
                <c:pt idx="12886">
                  <c:v>-9.0999999999999998E-2</c:v>
                </c:pt>
                <c:pt idx="12887">
                  <c:v>-9.0999999999999998E-2</c:v>
                </c:pt>
                <c:pt idx="12888">
                  <c:v>-9.0999999999999998E-2</c:v>
                </c:pt>
                <c:pt idx="12889">
                  <c:v>-9.0999999999999998E-2</c:v>
                </c:pt>
                <c:pt idx="12890">
                  <c:v>-9.0999999999999998E-2</c:v>
                </c:pt>
                <c:pt idx="12891">
                  <c:v>-9.0999999999999998E-2</c:v>
                </c:pt>
                <c:pt idx="12892">
                  <c:v>-9.0999999999999998E-2</c:v>
                </c:pt>
                <c:pt idx="12893">
                  <c:v>-9.0999999999999998E-2</c:v>
                </c:pt>
                <c:pt idx="12894">
                  <c:v>-9.0999999999999998E-2</c:v>
                </c:pt>
                <c:pt idx="12895">
                  <c:v>-9.0999999999999998E-2</c:v>
                </c:pt>
                <c:pt idx="12896">
                  <c:v>-9.0999999999999998E-2</c:v>
                </c:pt>
                <c:pt idx="12897">
                  <c:v>-9.0999999999999998E-2</c:v>
                </c:pt>
                <c:pt idx="12898">
                  <c:v>-9.0999999999999998E-2</c:v>
                </c:pt>
                <c:pt idx="12899">
                  <c:v>-9.0999999999999998E-2</c:v>
                </c:pt>
                <c:pt idx="12900">
                  <c:v>-9.0999999999999998E-2</c:v>
                </c:pt>
                <c:pt idx="12901">
                  <c:v>-9.0999999999999998E-2</c:v>
                </c:pt>
                <c:pt idx="12902">
                  <c:v>-9.0999999999999998E-2</c:v>
                </c:pt>
                <c:pt idx="12903">
                  <c:v>-9.0999999999999998E-2</c:v>
                </c:pt>
                <c:pt idx="12904">
                  <c:v>-9.0999999999999998E-2</c:v>
                </c:pt>
                <c:pt idx="12905">
                  <c:v>-9.0999999999999998E-2</c:v>
                </c:pt>
                <c:pt idx="12906">
                  <c:v>-9.0999999999999998E-2</c:v>
                </c:pt>
                <c:pt idx="12907">
                  <c:v>-9.0999999999999998E-2</c:v>
                </c:pt>
                <c:pt idx="12908">
                  <c:v>-9.0999999999999998E-2</c:v>
                </c:pt>
                <c:pt idx="12909">
                  <c:v>-9.0999999999999998E-2</c:v>
                </c:pt>
                <c:pt idx="12910">
                  <c:v>-9.0999999999999998E-2</c:v>
                </c:pt>
                <c:pt idx="12911">
                  <c:v>-9.0999999999999998E-2</c:v>
                </c:pt>
                <c:pt idx="12912">
                  <c:v>-9.0999999999999998E-2</c:v>
                </c:pt>
                <c:pt idx="12913">
                  <c:v>-9.0999999999999998E-2</c:v>
                </c:pt>
                <c:pt idx="12914">
                  <c:v>-9.0999999999999998E-2</c:v>
                </c:pt>
                <c:pt idx="12915">
                  <c:v>-9.0999999999999998E-2</c:v>
                </c:pt>
                <c:pt idx="12916">
                  <c:v>-9.0999999999999998E-2</c:v>
                </c:pt>
                <c:pt idx="12917">
                  <c:v>-9.0999999999999998E-2</c:v>
                </c:pt>
                <c:pt idx="12918">
                  <c:v>-9.0999999999999998E-2</c:v>
                </c:pt>
                <c:pt idx="12919">
                  <c:v>-9.0999999999999998E-2</c:v>
                </c:pt>
                <c:pt idx="12920">
                  <c:v>-9.0999999999999998E-2</c:v>
                </c:pt>
                <c:pt idx="12921">
                  <c:v>-9.0999999999999998E-2</c:v>
                </c:pt>
                <c:pt idx="12922">
                  <c:v>-9.0999999999999998E-2</c:v>
                </c:pt>
                <c:pt idx="12923">
                  <c:v>-9.0999999999999998E-2</c:v>
                </c:pt>
                <c:pt idx="12924">
                  <c:v>-9.0999999999999998E-2</c:v>
                </c:pt>
                <c:pt idx="12925">
                  <c:v>-9.0999999999999998E-2</c:v>
                </c:pt>
                <c:pt idx="12926">
                  <c:v>-9.0999999999999998E-2</c:v>
                </c:pt>
                <c:pt idx="12927">
                  <c:v>-9.0999999999999998E-2</c:v>
                </c:pt>
                <c:pt idx="12928">
                  <c:v>-9.0999999999999998E-2</c:v>
                </c:pt>
                <c:pt idx="12929">
                  <c:v>-9.0999999999999998E-2</c:v>
                </c:pt>
                <c:pt idx="12930">
                  <c:v>-9.0999999999999998E-2</c:v>
                </c:pt>
                <c:pt idx="12931">
                  <c:v>-9.0999999999999998E-2</c:v>
                </c:pt>
                <c:pt idx="12932">
                  <c:v>-9.0999999999999998E-2</c:v>
                </c:pt>
                <c:pt idx="12933">
                  <c:v>-9.0999999999999998E-2</c:v>
                </c:pt>
                <c:pt idx="12934">
                  <c:v>-9.0999999999999998E-2</c:v>
                </c:pt>
                <c:pt idx="12935">
                  <c:v>-9.0999999999999998E-2</c:v>
                </c:pt>
                <c:pt idx="12936">
                  <c:v>-9.0999999999999998E-2</c:v>
                </c:pt>
                <c:pt idx="12937">
                  <c:v>-9.0999999999999998E-2</c:v>
                </c:pt>
                <c:pt idx="12938">
                  <c:v>-9.0999999999999998E-2</c:v>
                </c:pt>
                <c:pt idx="12939">
                  <c:v>-9.0999999999999998E-2</c:v>
                </c:pt>
                <c:pt idx="12940">
                  <c:v>-9.0999999999999998E-2</c:v>
                </c:pt>
                <c:pt idx="12941">
                  <c:v>-9.0999999999999998E-2</c:v>
                </c:pt>
                <c:pt idx="12942">
                  <c:v>-9.0999999999999998E-2</c:v>
                </c:pt>
                <c:pt idx="12943">
                  <c:v>-9.0999999999999998E-2</c:v>
                </c:pt>
                <c:pt idx="12944">
                  <c:v>-9.0999999999999998E-2</c:v>
                </c:pt>
                <c:pt idx="12945">
                  <c:v>-9.0999999999999998E-2</c:v>
                </c:pt>
                <c:pt idx="12946">
                  <c:v>-9.0999999999999998E-2</c:v>
                </c:pt>
                <c:pt idx="12947">
                  <c:v>-9.0999999999999998E-2</c:v>
                </c:pt>
                <c:pt idx="12948">
                  <c:v>-9.0999999999999998E-2</c:v>
                </c:pt>
                <c:pt idx="12949">
                  <c:v>-9.0999999999999998E-2</c:v>
                </c:pt>
                <c:pt idx="12950">
                  <c:v>-9.0999999999999998E-2</c:v>
                </c:pt>
                <c:pt idx="12951">
                  <c:v>-9.0999999999999998E-2</c:v>
                </c:pt>
                <c:pt idx="12952">
                  <c:v>-9.0999999999999998E-2</c:v>
                </c:pt>
                <c:pt idx="12953">
                  <c:v>-9.0999999999999998E-2</c:v>
                </c:pt>
                <c:pt idx="12954">
                  <c:v>-9.0999999999999998E-2</c:v>
                </c:pt>
                <c:pt idx="12955">
                  <c:v>-9.0999999999999998E-2</c:v>
                </c:pt>
                <c:pt idx="12956">
                  <c:v>-9.0999999999999998E-2</c:v>
                </c:pt>
                <c:pt idx="12957">
                  <c:v>-9.0999999999999998E-2</c:v>
                </c:pt>
                <c:pt idx="12958">
                  <c:v>-9.0999999999999998E-2</c:v>
                </c:pt>
                <c:pt idx="12959">
                  <c:v>-9.0999999999999998E-2</c:v>
                </c:pt>
                <c:pt idx="12960">
                  <c:v>-0.09</c:v>
                </c:pt>
                <c:pt idx="12961">
                  <c:v>-0.09</c:v>
                </c:pt>
                <c:pt idx="12962">
                  <c:v>-0.09</c:v>
                </c:pt>
                <c:pt idx="12963">
                  <c:v>-0.09</c:v>
                </c:pt>
                <c:pt idx="12964">
                  <c:v>-0.09</c:v>
                </c:pt>
                <c:pt idx="12965">
                  <c:v>-0.09</c:v>
                </c:pt>
                <c:pt idx="12966">
                  <c:v>-0.09</c:v>
                </c:pt>
                <c:pt idx="12967">
                  <c:v>-0.09</c:v>
                </c:pt>
                <c:pt idx="12968">
                  <c:v>-0.09</c:v>
                </c:pt>
                <c:pt idx="12969">
                  <c:v>-0.09</c:v>
                </c:pt>
                <c:pt idx="12970">
                  <c:v>-0.09</c:v>
                </c:pt>
                <c:pt idx="12971">
                  <c:v>-0.09</c:v>
                </c:pt>
                <c:pt idx="12972">
                  <c:v>-0.09</c:v>
                </c:pt>
                <c:pt idx="12973">
                  <c:v>-0.09</c:v>
                </c:pt>
                <c:pt idx="12974">
                  <c:v>-0.09</c:v>
                </c:pt>
                <c:pt idx="12975">
                  <c:v>-0.09</c:v>
                </c:pt>
                <c:pt idx="12976">
                  <c:v>-0.09</c:v>
                </c:pt>
                <c:pt idx="12977">
                  <c:v>-0.09</c:v>
                </c:pt>
                <c:pt idx="12978">
                  <c:v>-0.09</c:v>
                </c:pt>
                <c:pt idx="12979">
                  <c:v>-0.09</c:v>
                </c:pt>
                <c:pt idx="12980">
                  <c:v>-0.09</c:v>
                </c:pt>
                <c:pt idx="12981">
                  <c:v>-0.09</c:v>
                </c:pt>
                <c:pt idx="12982">
                  <c:v>-0.09</c:v>
                </c:pt>
                <c:pt idx="12983">
                  <c:v>-0.09</c:v>
                </c:pt>
                <c:pt idx="12984">
                  <c:v>-0.09</c:v>
                </c:pt>
                <c:pt idx="12985">
                  <c:v>-0.09</c:v>
                </c:pt>
                <c:pt idx="12986">
                  <c:v>-0.09</c:v>
                </c:pt>
                <c:pt idx="12987">
                  <c:v>-0.09</c:v>
                </c:pt>
                <c:pt idx="12988">
                  <c:v>-0.09</c:v>
                </c:pt>
                <c:pt idx="12989">
                  <c:v>-0.09</c:v>
                </c:pt>
                <c:pt idx="12990">
                  <c:v>-0.09</c:v>
                </c:pt>
                <c:pt idx="12991">
                  <c:v>-0.09</c:v>
                </c:pt>
                <c:pt idx="12992">
                  <c:v>-0.09</c:v>
                </c:pt>
                <c:pt idx="12993">
                  <c:v>-0.09</c:v>
                </c:pt>
                <c:pt idx="12994">
                  <c:v>-0.09</c:v>
                </c:pt>
                <c:pt idx="12995">
                  <c:v>-0.09</c:v>
                </c:pt>
                <c:pt idx="12996">
                  <c:v>-0.09</c:v>
                </c:pt>
                <c:pt idx="12997">
                  <c:v>-0.09</c:v>
                </c:pt>
                <c:pt idx="12998">
                  <c:v>-0.09</c:v>
                </c:pt>
                <c:pt idx="12999">
                  <c:v>-0.09</c:v>
                </c:pt>
                <c:pt idx="13000">
                  <c:v>-0.09</c:v>
                </c:pt>
                <c:pt idx="13001">
                  <c:v>-0.09</c:v>
                </c:pt>
                <c:pt idx="13002">
                  <c:v>-0.09</c:v>
                </c:pt>
                <c:pt idx="13003">
                  <c:v>-0.09</c:v>
                </c:pt>
                <c:pt idx="13004">
                  <c:v>-0.09</c:v>
                </c:pt>
                <c:pt idx="13005">
                  <c:v>-0.09</c:v>
                </c:pt>
                <c:pt idx="13006">
                  <c:v>-0.09</c:v>
                </c:pt>
                <c:pt idx="13007">
                  <c:v>-0.09</c:v>
                </c:pt>
                <c:pt idx="13008">
                  <c:v>-0.09</c:v>
                </c:pt>
                <c:pt idx="13009">
                  <c:v>-0.09</c:v>
                </c:pt>
                <c:pt idx="13010">
                  <c:v>-0.09</c:v>
                </c:pt>
                <c:pt idx="13011">
                  <c:v>-0.09</c:v>
                </c:pt>
                <c:pt idx="13012">
                  <c:v>-0.09</c:v>
                </c:pt>
                <c:pt idx="13013">
                  <c:v>-0.09</c:v>
                </c:pt>
                <c:pt idx="13014">
                  <c:v>-0.09</c:v>
                </c:pt>
                <c:pt idx="13015">
                  <c:v>-0.09</c:v>
                </c:pt>
                <c:pt idx="13016">
                  <c:v>-0.09</c:v>
                </c:pt>
                <c:pt idx="13017">
                  <c:v>-0.09</c:v>
                </c:pt>
                <c:pt idx="13018">
                  <c:v>-0.09</c:v>
                </c:pt>
                <c:pt idx="13019">
                  <c:v>-0.09</c:v>
                </c:pt>
                <c:pt idx="13020">
                  <c:v>-0.09</c:v>
                </c:pt>
                <c:pt idx="13021">
                  <c:v>-0.09</c:v>
                </c:pt>
                <c:pt idx="13022">
                  <c:v>-0.09</c:v>
                </c:pt>
                <c:pt idx="13023">
                  <c:v>-0.09</c:v>
                </c:pt>
                <c:pt idx="13024">
                  <c:v>-0.09</c:v>
                </c:pt>
                <c:pt idx="13025">
                  <c:v>-0.09</c:v>
                </c:pt>
                <c:pt idx="13026">
                  <c:v>-0.09</c:v>
                </c:pt>
                <c:pt idx="13027">
                  <c:v>-0.09</c:v>
                </c:pt>
                <c:pt idx="13028">
                  <c:v>-0.09</c:v>
                </c:pt>
                <c:pt idx="13029">
                  <c:v>-0.09</c:v>
                </c:pt>
                <c:pt idx="13030">
                  <c:v>-0.09</c:v>
                </c:pt>
                <c:pt idx="13031">
                  <c:v>-0.09</c:v>
                </c:pt>
                <c:pt idx="13032">
                  <c:v>-0.09</c:v>
                </c:pt>
                <c:pt idx="13033">
                  <c:v>-0.09</c:v>
                </c:pt>
                <c:pt idx="13034">
                  <c:v>-0.09</c:v>
                </c:pt>
                <c:pt idx="13035">
                  <c:v>-0.09</c:v>
                </c:pt>
                <c:pt idx="13036">
                  <c:v>-0.09</c:v>
                </c:pt>
                <c:pt idx="13037">
                  <c:v>-0.09</c:v>
                </c:pt>
                <c:pt idx="13038">
                  <c:v>-0.09</c:v>
                </c:pt>
                <c:pt idx="13039">
                  <c:v>-0.09</c:v>
                </c:pt>
                <c:pt idx="13040">
                  <c:v>-0.09</c:v>
                </c:pt>
                <c:pt idx="13041">
                  <c:v>-8.8999999999999996E-2</c:v>
                </c:pt>
                <c:pt idx="13042">
                  <c:v>-8.8999999999999996E-2</c:v>
                </c:pt>
                <c:pt idx="13043">
                  <c:v>-8.8999999999999996E-2</c:v>
                </c:pt>
                <c:pt idx="13044">
                  <c:v>-8.8999999999999996E-2</c:v>
                </c:pt>
                <c:pt idx="13045">
                  <c:v>-8.8999999999999996E-2</c:v>
                </c:pt>
                <c:pt idx="13046">
                  <c:v>-8.8999999999999996E-2</c:v>
                </c:pt>
                <c:pt idx="13047">
                  <c:v>-8.8999999999999996E-2</c:v>
                </c:pt>
                <c:pt idx="13048">
                  <c:v>-8.8999999999999996E-2</c:v>
                </c:pt>
                <c:pt idx="13049">
                  <c:v>-8.8999999999999996E-2</c:v>
                </c:pt>
                <c:pt idx="13050">
                  <c:v>-8.8999999999999996E-2</c:v>
                </c:pt>
                <c:pt idx="13051">
                  <c:v>-8.8999999999999996E-2</c:v>
                </c:pt>
                <c:pt idx="13052">
                  <c:v>-8.8999999999999996E-2</c:v>
                </c:pt>
                <c:pt idx="13053">
                  <c:v>-8.8999999999999996E-2</c:v>
                </c:pt>
                <c:pt idx="13054">
                  <c:v>-8.8999999999999996E-2</c:v>
                </c:pt>
                <c:pt idx="13055">
                  <c:v>-8.8999999999999996E-2</c:v>
                </c:pt>
                <c:pt idx="13056">
                  <c:v>-8.8999999999999996E-2</c:v>
                </c:pt>
                <c:pt idx="13057">
                  <c:v>-8.8999999999999996E-2</c:v>
                </c:pt>
                <c:pt idx="13058">
                  <c:v>-8.8999999999999996E-2</c:v>
                </c:pt>
                <c:pt idx="13059">
                  <c:v>-8.8999999999999996E-2</c:v>
                </c:pt>
                <c:pt idx="13060">
                  <c:v>-8.8999999999999996E-2</c:v>
                </c:pt>
                <c:pt idx="13061">
                  <c:v>-8.8999999999999996E-2</c:v>
                </c:pt>
                <c:pt idx="13062">
                  <c:v>-8.8999999999999996E-2</c:v>
                </c:pt>
                <c:pt idx="13063">
                  <c:v>-8.8999999999999996E-2</c:v>
                </c:pt>
                <c:pt idx="13064">
                  <c:v>-8.8999999999999996E-2</c:v>
                </c:pt>
                <c:pt idx="13065">
                  <c:v>-8.8999999999999996E-2</c:v>
                </c:pt>
                <c:pt idx="13066">
                  <c:v>-8.8999999999999996E-2</c:v>
                </c:pt>
                <c:pt idx="13067">
                  <c:v>-8.8999999999999996E-2</c:v>
                </c:pt>
                <c:pt idx="13068">
                  <c:v>-8.8999999999999996E-2</c:v>
                </c:pt>
                <c:pt idx="13069">
                  <c:v>-8.8999999999999996E-2</c:v>
                </c:pt>
                <c:pt idx="13070">
                  <c:v>-8.8999999999999996E-2</c:v>
                </c:pt>
                <c:pt idx="13071">
                  <c:v>-8.8999999999999996E-2</c:v>
                </c:pt>
                <c:pt idx="13072">
                  <c:v>-8.8999999999999996E-2</c:v>
                </c:pt>
                <c:pt idx="13073">
                  <c:v>-8.8999999999999996E-2</c:v>
                </c:pt>
                <c:pt idx="13074">
                  <c:v>-8.8999999999999996E-2</c:v>
                </c:pt>
                <c:pt idx="13075">
                  <c:v>-8.8999999999999996E-2</c:v>
                </c:pt>
                <c:pt idx="13076">
                  <c:v>-8.8999999999999996E-2</c:v>
                </c:pt>
                <c:pt idx="13077">
                  <c:v>-8.8999999999999996E-2</c:v>
                </c:pt>
                <c:pt idx="13078">
                  <c:v>-8.8999999999999996E-2</c:v>
                </c:pt>
                <c:pt idx="13079">
                  <c:v>-8.8999999999999996E-2</c:v>
                </c:pt>
                <c:pt idx="13080">
                  <c:v>-8.8999999999999996E-2</c:v>
                </c:pt>
                <c:pt idx="13081">
                  <c:v>-8.8999999999999996E-2</c:v>
                </c:pt>
                <c:pt idx="13082">
                  <c:v>-8.8999999999999996E-2</c:v>
                </c:pt>
                <c:pt idx="13083">
                  <c:v>-8.8999999999999996E-2</c:v>
                </c:pt>
                <c:pt idx="13084">
                  <c:v>-8.8999999999999996E-2</c:v>
                </c:pt>
                <c:pt idx="13085">
                  <c:v>-8.8999999999999996E-2</c:v>
                </c:pt>
                <c:pt idx="13086">
                  <c:v>-8.8999999999999996E-2</c:v>
                </c:pt>
                <c:pt idx="13087">
                  <c:v>-8.8999999999999996E-2</c:v>
                </c:pt>
                <c:pt idx="13088">
                  <c:v>-8.8999999999999996E-2</c:v>
                </c:pt>
                <c:pt idx="13089">
                  <c:v>-8.8999999999999996E-2</c:v>
                </c:pt>
                <c:pt idx="13090">
                  <c:v>-8.8999999999999996E-2</c:v>
                </c:pt>
                <c:pt idx="13091">
                  <c:v>-8.8999999999999996E-2</c:v>
                </c:pt>
                <c:pt idx="13092">
                  <c:v>-8.8999999999999996E-2</c:v>
                </c:pt>
                <c:pt idx="13093">
                  <c:v>-8.8999999999999996E-2</c:v>
                </c:pt>
                <c:pt idx="13094">
                  <c:v>-8.8999999999999996E-2</c:v>
                </c:pt>
                <c:pt idx="13095">
                  <c:v>-8.8999999999999996E-2</c:v>
                </c:pt>
                <c:pt idx="13096">
                  <c:v>-8.8999999999999996E-2</c:v>
                </c:pt>
                <c:pt idx="13097">
                  <c:v>-8.8999999999999996E-2</c:v>
                </c:pt>
                <c:pt idx="13098">
                  <c:v>-8.8999999999999996E-2</c:v>
                </c:pt>
                <c:pt idx="13099">
                  <c:v>-8.8999999999999996E-2</c:v>
                </c:pt>
                <c:pt idx="13100">
                  <c:v>-8.8999999999999996E-2</c:v>
                </c:pt>
                <c:pt idx="13101">
                  <c:v>-8.8999999999999996E-2</c:v>
                </c:pt>
                <c:pt idx="13102">
                  <c:v>-8.8999999999999996E-2</c:v>
                </c:pt>
                <c:pt idx="13103">
                  <c:v>-8.8999999999999996E-2</c:v>
                </c:pt>
                <c:pt idx="13104">
                  <c:v>-8.8999999999999996E-2</c:v>
                </c:pt>
                <c:pt idx="13105">
                  <c:v>-8.8999999999999996E-2</c:v>
                </c:pt>
                <c:pt idx="13106">
                  <c:v>-8.8999999999999996E-2</c:v>
                </c:pt>
                <c:pt idx="13107">
                  <c:v>-8.8999999999999996E-2</c:v>
                </c:pt>
                <c:pt idx="13108">
                  <c:v>-8.8999999999999996E-2</c:v>
                </c:pt>
                <c:pt idx="13109">
                  <c:v>-8.8999999999999996E-2</c:v>
                </c:pt>
                <c:pt idx="13110">
                  <c:v>-8.8999999999999996E-2</c:v>
                </c:pt>
                <c:pt idx="13111">
                  <c:v>-8.8999999999999996E-2</c:v>
                </c:pt>
                <c:pt idx="13112">
                  <c:v>-8.8999999999999996E-2</c:v>
                </c:pt>
                <c:pt idx="13113">
                  <c:v>-8.8999999999999996E-2</c:v>
                </c:pt>
                <c:pt idx="13114">
                  <c:v>-8.8999999999999996E-2</c:v>
                </c:pt>
                <c:pt idx="13115">
                  <c:v>-8.8999999999999996E-2</c:v>
                </c:pt>
                <c:pt idx="13116">
                  <c:v>-8.8999999999999996E-2</c:v>
                </c:pt>
                <c:pt idx="13117">
                  <c:v>-8.8999999999999996E-2</c:v>
                </c:pt>
                <c:pt idx="13118">
                  <c:v>-8.8999999999999996E-2</c:v>
                </c:pt>
                <c:pt idx="13119">
                  <c:v>-8.8999999999999996E-2</c:v>
                </c:pt>
                <c:pt idx="13120">
                  <c:v>-8.8999999999999996E-2</c:v>
                </c:pt>
                <c:pt idx="13121">
                  <c:v>-8.8999999999999996E-2</c:v>
                </c:pt>
                <c:pt idx="13122">
                  <c:v>-8.7999999999999995E-2</c:v>
                </c:pt>
                <c:pt idx="13123">
                  <c:v>-8.7999999999999995E-2</c:v>
                </c:pt>
                <c:pt idx="13124">
                  <c:v>-8.7999999999999995E-2</c:v>
                </c:pt>
                <c:pt idx="13125">
                  <c:v>-8.7999999999999995E-2</c:v>
                </c:pt>
                <c:pt idx="13126">
                  <c:v>-8.7999999999999995E-2</c:v>
                </c:pt>
                <c:pt idx="13127">
                  <c:v>-8.7999999999999995E-2</c:v>
                </c:pt>
                <c:pt idx="13128">
                  <c:v>-8.7999999999999995E-2</c:v>
                </c:pt>
                <c:pt idx="13129">
                  <c:v>-8.7999999999999995E-2</c:v>
                </c:pt>
                <c:pt idx="13130">
                  <c:v>-8.7999999999999995E-2</c:v>
                </c:pt>
                <c:pt idx="13131">
                  <c:v>-8.7999999999999995E-2</c:v>
                </c:pt>
                <c:pt idx="13132">
                  <c:v>-8.7999999999999995E-2</c:v>
                </c:pt>
                <c:pt idx="13133">
                  <c:v>-8.7999999999999995E-2</c:v>
                </c:pt>
                <c:pt idx="13134">
                  <c:v>-8.7999999999999995E-2</c:v>
                </c:pt>
                <c:pt idx="13135">
                  <c:v>-8.7999999999999995E-2</c:v>
                </c:pt>
                <c:pt idx="13136">
                  <c:v>-8.7999999999999995E-2</c:v>
                </c:pt>
                <c:pt idx="13137">
                  <c:v>-8.7999999999999995E-2</c:v>
                </c:pt>
                <c:pt idx="13138">
                  <c:v>-8.7999999999999995E-2</c:v>
                </c:pt>
                <c:pt idx="13139">
                  <c:v>-8.7999999999999995E-2</c:v>
                </c:pt>
                <c:pt idx="13140">
                  <c:v>-8.7999999999999995E-2</c:v>
                </c:pt>
                <c:pt idx="13141">
                  <c:v>-8.7999999999999995E-2</c:v>
                </c:pt>
                <c:pt idx="13142">
                  <c:v>-8.7999999999999995E-2</c:v>
                </c:pt>
                <c:pt idx="13143">
                  <c:v>-8.7999999999999995E-2</c:v>
                </c:pt>
                <c:pt idx="13144">
                  <c:v>-8.7999999999999995E-2</c:v>
                </c:pt>
                <c:pt idx="13145">
                  <c:v>-8.7999999999999995E-2</c:v>
                </c:pt>
                <c:pt idx="13146">
                  <c:v>-8.7999999999999995E-2</c:v>
                </c:pt>
                <c:pt idx="13147">
                  <c:v>-8.7999999999999995E-2</c:v>
                </c:pt>
                <c:pt idx="13148">
                  <c:v>-8.7999999999999995E-2</c:v>
                </c:pt>
                <c:pt idx="13149">
                  <c:v>-8.7999999999999995E-2</c:v>
                </c:pt>
                <c:pt idx="13150">
                  <c:v>-8.7999999999999995E-2</c:v>
                </c:pt>
                <c:pt idx="13151">
                  <c:v>-8.7999999999999995E-2</c:v>
                </c:pt>
                <c:pt idx="13152">
                  <c:v>-8.7999999999999995E-2</c:v>
                </c:pt>
                <c:pt idx="13153">
                  <c:v>-8.7999999999999995E-2</c:v>
                </c:pt>
                <c:pt idx="13154">
                  <c:v>-8.7999999999999995E-2</c:v>
                </c:pt>
                <c:pt idx="13155">
                  <c:v>-8.7999999999999995E-2</c:v>
                </c:pt>
                <c:pt idx="13156">
                  <c:v>-8.7999999999999995E-2</c:v>
                </c:pt>
                <c:pt idx="13157">
                  <c:v>-8.7999999999999995E-2</c:v>
                </c:pt>
                <c:pt idx="13158">
                  <c:v>-8.7999999999999995E-2</c:v>
                </c:pt>
                <c:pt idx="13159">
                  <c:v>-8.7999999999999995E-2</c:v>
                </c:pt>
                <c:pt idx="13160">
                  <c:v>-8.7999999999999995E-2</c:v>
                </c:pt>
                <c:pt idx="13161">
                  <c:v>-8.7999999999999995E-2</c:v>
                </c:pt>
                <c:pt idx="13162">
                  <c:v>-8.7999999999999995E-2</c:v>
                </c:pt>
                <c:pt idx="13163">
                  <c:v>-8.7999999999999995E-2</c:v>
                </c:pt>
                <c:pt idx="13164">
                  <c:v>-8.7999999999999995E-2</c:v>
                </c:pt>
                <c:pt idx="13165">
                  <c:v>-8.7999999999999995E-2</c:v>
                </c:pt>
                <c:pt idx="13166">
                  <c:v>-8.7999999999999995E-2</c:v>
                </c:pt>
                <c:pt idx="13167">
                  <c:v>-8.7999999999999995E-2</c:v>
                </c:pt>
                <c:pt idx="13168">
                  <c:v>-8.7999999999999995E-2</c:v>
                </c:pt>
                <c:pt idx="13169">
                  <c:v>-8.7999999999999995E-2</c:v>
                </c:pt>
                <c:pt idx="13170">
                  <c:v>-8.7999999999999995E-2</c:v>
                </c:pt>
                <c:pt idx="13171">
                  <c:v>-8.7999999999999995E-2</c:v>
                </c:pt>
                <c:pt idx="13172">
                  <c:v>-8.7999999999999995E-2</c:v>
                </c:pt>
                <c:pt idx="13173">
                  <c:v>-8.7999999999999995E-2</c:v>
                </c:pt>
                <c:pt idx="13174">
                  <c:v>-8.7999999999999995E-2</c:v>
                </c:pt>
                <c:pt idx="13175">
                  <c:v>-8.7999999999999995E-2</c:v>
                </c:pt>
                <c:pt idx="13176">
                  <c:v>-8.7999999999999995E-2</c:v>
                </c:pt>
                <c:pt idx="13177">
                  <c:v>-8.7999999999999995E-2</c:v>
                </c:pt>
                <c:pt idx="13178">
                  <c:v>-8.7999999999999995E-2</c:v>
                </c:pt>
                <c:pt idx="13179">
                  <c:v>-8.7999999999999995E-2</c:v>
                </c:pt>
                <c:pt idx="13180">
                  <c:v>-8.7999999999999995E-2</c:v>
                </c:pt>
                <c:pt idx="13181">
                  <c:v>-8.7999999999999995E-2</c:v>
                </c:pt>
                <c:pt idx="13182">
                  <c:v>-8.7999999999999995E-2</c:v>
                </c:pt>
                <c:pt idx="13183">
                  <c:v>-8.7999999999999995E-2</c:v>
                </c:pt>
                <c:pt idx="13184">
                  <c:v>-8.7999999999999995E-2</c:v>
                </c:pt>
                <c:pt idx="13185">
                  <c:v>-8.7999999999999995E-2</c:v>
                </c:pt>
                <c:pt idx="13186">
                  <c:v>-8.7999999999999995E-2</c:v>
                </c:pt>
                <c:pt idx="13187">
                  <c:v>-8.7999999999999995E-2</c:v>
                </c:pt>
                <c:pt idx="13188">
                  <c:v>-8.7999999999999995E-2</c:v>
                </c:pt>
                <c:pt idx="13189">
                  <c:v>-8.7999999999999995E-2</c:v>
                </c:pt>
                <c:pt idx="13190">
                  <c:v>-8.7999999999999995E-2</c:v>
                </c:pt>
                <c:pt idx="13191">
                  <c:v>-8.7999999999999995E-2</c:v>
                </c:pt>
                <c:pt idx="13192">
                  <c:v>-8.7999999999999995E-2</c:v>
                </c:pt>
                <c:pt idx="13193">
                  <c:v>-8.7999999999999995E-2</c:v>
                </c:pt>
                <c:pt idx="13194">
                  <c:v>-8.7999999999999995E-2</c:v>
                </c:pt>
                <c:pt idx="13195">
                  <c:v>-8.7999999999999995E-2</c:v>
                </c:pt>
                <c:pt idx="13196">
                  <c:v>-8.7999999999999995E-2</c:v>
                </c:pt>
                <c:pt idx="13197">
                  <c:v>-8.7999999999999995E-2</c:v>
                </c:pt>
                <c:pt idx="13198">
                  <c:v>-8.7999999999999995E-2</c:v>
                </c:pt>
                <c:pt idx="13199">
                  <c:v>-8.7999999999999995E-2</c:v>
                </c:pt>
                <c:pt idx="13200">
                  <c:v>-8.7999999999999995E-2</c:v>
                </c:pt>
                <c:pt idx="13201">
                  <c:v>-8.7999999999999995E-2</c:v>
                </c:pt>
                <c:pt idx="13202">
                  <c:v>-8.7999999999999995E-2</c:v>
                </c:pt>
                <c:pt idx="13203">
                  <c:v>-8.6999999999999994E-2</c:v>
                </c:pt>
                <c:pt idx="13204">
                  <c:v>-8.6999999999999994E-2</c:v>
                </c:pt>
                <c:pt idx="13205">
                  <c:v>-8.6999999999999994E-2</c:v>
                </c:pt>
                <c:pt idx="13206">
                  <c:v>-8.6999999999999994E-2</c:v>
                </c:pt>
                <c:pt idx="13207">
                  <c:v>-8.6999999999999994E-2</c:v>
                </c:pt>
                <c:pt idx="13208">
                  <c:v>-8.6999999999999994E-2</c:v>
                </c:pt>
                <c:pt idx="13209">
                  <c:v>-8.6999999999999994E-2</c:v>
                </c:pt>
                <c:pt idx="13210">
                  <c:v>-8.6999999999999994E-2</c:v>
                </c:pt>
                <c:pt idx="13211">
                  <c:v>-8.6999999999999994E-2</c:v>
                </c:pt>
                <c:pt idx="13212">
                  <c:v>-8.6999999999999994E-2</c:v>
                </c:pt>
                <c:pt idx="13213">
                  <c:v>-8.6999999999999994E-2</c:v>
                </c:pt>
                <c:pt idx="13214">
                  <c:v>-8.6999999999999994E-2</c:v>
                </c:pt>
                <c:pt idx="13215">
                  <c:v>-8.6999999999999994E-2</c:v>
                </c:pt>
                <c:pt idx="13216">
                  <c:v>-8.6999999999999994E-2</c:v>
                </c:pt>
                <c:pt idx="13217">
                  <c:v>-8.6999999999999994E-2</c:v>
                </c:pt>
                <c:pt idx="13218">
                  <c:v>-8.6999999999999994E-2</c:v>
                </c:pt>
                <c:pt idx="13219">
                  <c:v>-8.6999999999999994E-2</c:v>
                </c:pt>
                <c:pt idx="13220">
                  <c:v>-8.6999999999999994E-2</c:v>
                </c:pt>
                <c:pt idx="13221">
                  <c:v>-8.6999999999999994E-2</c:v>
                </c:pt>
                <c:pt idx="13222">
                  <c:v>-8.6999999999999994E-2</c:v>
                </c:pt>
                <c:pt idx="13223">
                  <c:v>-8.6999999999999994E-2</c:v>
                </c:pt>
                <c:pt idx="13224">
                  <c:v>-8.6999999999999994E-2</c:v>
                </c:pt>
                <c:pt idx="13225">
                  <c:v>-8.6999999999999994E-2</c:v>
                </c:pt>
                <c:pt idx="13226">
                  <c:v>-8.6999999999999994E-2</c:v>
                </c:pt>
                <c:pt idx="13227">
                  <c:v>-8.6999999999999994E-2</c:v>
                </c:pt>
                <c:pt idx="13228">
                  <c:v>-8.6999999999999994E-2</c:v>
                </c:pt>
                <c:pt idx="13229">
                  <c:v>-8.6999999999999994E-2</c:v>
                </c:pt>
                <c:pt idx="13230">
                  <c:v>-8.6999999999999994E-2</c:v>
                </c:pt>
                <c:pt idx="13231">
                  <c:v>-8.6999999999999994E-2</c:v>
                </c:pt>
                <c:pt idx="13232">
                  <c:v>-8.6999999999999994E-2</c:v>
                </c:pt>
                <c:pt idx="13233">
                  <c:v>-8.6999999999999994E-2</c:v>
                </c:pt>
                <c:pt idx="13234">
                  <c:v>-8.6999999999999994E-2</c:v>
                </c:pt>
                <c:pt idx="13235">
                  <c:v>-8.6999999999999994E-2</c:v>
                </c:pt>
                <c:pt idx="13236">
                  <c:v>-8.6999999999999994E-2</c:v>
                </c:pt>
                <c:pt idx="13237">
                  <c:v>-8.6999999999999994E-2</c:v>
                </c:pt>
                <c:pt idx="13238">
                  <c:v>-8.6999999999999994E-2</c:v>
                </c:pt>
                <c:pt idx="13239">
                  <c:v>-8.6999999999999994E-2</c:v>
                </c:pt>
                <c:pt idx="13240">
                  <c:v>-8.6999999999999994E-2</c:v>
                </c:pt>
                <c:pt idx="13241">
                  <c:v>-8.6999999999999994E-2</c:v>
                </c:pt>
                <c:pt idx="13242">
                  <c:v>-8.6999999999999994E-2</c:v>
                </c:pt>
                <c:pt idx="13243">
                  <c:v>-8.6999999999999994E-2</c:v>
                </c:pt>
                <c:pt idx="13244">
                  <c:v>-8.6999999999999994E-2</c:v>
                </c:pt>
                <c:pt idx="13245">
                  <c:v>-8.6999999999999994E-2</c:v>
                </c:pt>
                <c:pt idx="13246">
                  <c:v>-8.6999999999999994E-2</c:v>
                </c:pt>
                <c:pt idx="13247">
                  <c:v>-8.6999999999999994E-2</c:v>
                </c:pt>
                <c:pt idx="13248">
                  <c:v>-8.6999999999999994E-2</c:v>
                </c:pt>
                <c:pt idx="13249">
                  <c:v>-8.6999999999999994E-2</c:v>
                </c:pt>
                <c:pt idx="13250">
                  <c:v>-8.6999999999999994E-2</c:v>
                </c:pt>
                <c:pt idx="13251">
                  <c:v>-8.6999999999999994E-2</c:v>
                </c:pt>
                <c:pt idx="13252">
                  <c:v>-8.6999999999999994E-2</c:v>
                </c:pt>
                <c:pt idx="13253">
                  <c:v>-8.6999999999999994E-2</c:v>
                </c:pt>
                <c:pt idx="13254">
                  <c:v>-8.6999999999999994E-2</c:v>
                </c:pt>
                <c:pt idx="13255">
                  <c:v>-8.6999999999999994E-2</c:v>
                </c:pt>
                <c:pt idx="13256">
                  <c:v>-8.6999999999999994E-2</c:v>
                </c:pt>
                <c:pt idx="13257">
                  <c:v>-8.6999999999999994E-2</c:v>
                </c:pt>
                <c:pt idx="13258">
                  <c:v>-8.6999999999999994E-2</c:v>
                </c:pt>
                <c:pt idx="13259">
                  <c:v>-8.6999999999999994E-2</c:v>
                </c:pt>
                <c:pt idx="13260">
                  <c:v>-8.6999999999999994E-2</c:v>
                </c:pt>
                <c:pt idx="13261">
                  <c:v>-8.6999999999999994E-2</c:v>
                </c:pt>
                <c:pt idx="13262">
                  <c:v>-8.6999999999999994E-2</c:v>
                </c:pt>
                <c:pt idx="13263">
                  <c:v>-8.6999999999999994E-2</c:v>
                </c:pt>
                <c:pt idx="13264">
                  <c:v>-8.6999999999999994E-2</c:v>
                </c:pt>
                <c:pt idx="13265">
                  <c:v>-8.6999999999999994E-2</c:v>
                </c:pt>
                <c:pt idx="13266">
                  <c:v>-8.6999999999999994E-2</c:v>
                </c:pt>
                <c:pt idx="13267">
                  <c:v>-8.6999999999999994E-2</c:v>
                </c:pt>
                <c:pt idx="13268">
                  <c:v>-8.6999999999999994E-2</c:v>
                </c:pt>
                <c:pt idx="13269">
                  <c:v>-8.6999999999999994E-2</c:v>
                </c:pt>
                <c:pt idx="13270">
                  <c:v>-8.6999999999999994E-2</c:v>
                </c:pt>
                <c:pt idx="13271">
                  <c:v>-8.6999999999999994E-2</c:v>
                </c:pt>
                <c:pt idx="13272">
                  <c:v>-8.6999999999999994E-2</c:v>
                </c:pt>
                <c:pt idx="13273">
                  <c:v>-8.6999999999999994E-2</c:v>
                </c:pt>
                <c:pt idx="13274">
                  <c:v>-8.6999999999999994E-2</c:v>
                </c:pt>
                <c:pt idx="13275">
                  <c:v>-8.6999999999999994E-2</c:v>
                </c:pt>
                <c:pt idx="13276">
                  <c:v>-8.6999999999999994E-2</c:v>
                </c:pt>
                <c:pt idx="13277">
                  <c:v>-8.6999999999999994E-2</c:v>
                </c:pt>
                <c:pt idx="13278">
                  <c:v>-8.6999999999999994E-2</c:v>
                </c:pt>
                <c:pt idx="13279">
                  <c:v>-8.6999999999999994E-2</c:v>
                </c:pt>
                <c:pt idx="13280">
                  <c:v>-8.6999999999999994E-2</c:v>
                </c:pt>
                <c:pt idx="13281">
                  <c:v>-8.6999999999999994E-2</c:v>
                </c:pt>
                <c:pt idx="13282">
                  <c:v>-8.6999999999999994E-2</c:v>
                </c:pt>
                <c:pt idx="13283">
                  <c:v>-8.6999999999999994E-2</c:v>
                </c:pt>
                <c:pt idx="13284">
                  <c:v>-8.5999999999999993E-2</c:v>
                </c:pt>
                <c:pt idx="13285">
                  <c:v>-8.5999999999999993E-2</c:v>
                </c:pt>
                <c:pt idx="13286">
                  <c:v>-8.5999999999999993E-2</c:v>
                </c:pt>
                <c:pt idx="13287">
                  <c:v>-8.5999999999999993E-2</c:v>
                </c:pt>
                <c:pt idx="13288">
                  <c:v>-8.5999999999999993E-2</c:v>
                </c:pt>
                <c:pt idx="13289">
                  <c:v>-8.5999999999999993E-2</c:v>
                </c:pt>
                <c:pt idx="13290">
                  <c:v>-8.5999999999999993E-2</c:v>
                </c:pt>
                <c:pt idx="13291">
                  <c:v>-8.5999999999999993E-2</c:v>
                </c:pt>
                <c:pt idx="13292">
                  <c:v>-8.5999999999999993E-2</c:v>
                </c:pt>
                <c:pt idx="13293">
                  <c:v>-8.5999999999999993E-2</c:v>
                </c:pt>
                <c:pt idx="13294">
                  <c:v>-8.5999999999999993E-2</c:v>
                </c:pt>
                <c:pt idx="13295">
                  <c:v>-8.5999999999999993E-2</c:v>
                </c:pt>
                <c:pt idx="13296">
                  <c:v>-8.5999999999999993E-2</c:v>
                </c:pt>
                <c:pt idx="13297">
                  <c:v>-8.5999999999999993E-2</c:v>
                </c:pt>
                <c:pt idx="13298">
                  <c:v>-8.5999999999999993E-2</c:v>
                </c:pt>
                <c:pt idx="13299">
                  <c:v>-8.5999999999999993E-2</c:v>
                </c:pt>
                <c:pt idx="13300">
                  <c:v>-8.5999999999999993E-2</c:v>
                </c:pt>
                <c:pt idx="13301">
                  <c:v>-8.5999999999999993E-2</c:v>
                </c:pt>
                <c:pt idx="13302">
                  <c:v>-8.5999999999999993E-2</c:v>
                </c:pt>
                <c:pt idx="13303">
                  <c:v>-8.5999999999999993E-2</c:v>
                </c:pt>
                <c:pt idx="13304">
                  <c:v>-8.5999999999999993E-2</c:v>
                </c:pt>
                <c:pt idx="13305">
                  <c:v>-8.5999999999999993E-2</c:v>
                </c:pt>
                <c:pt idx="13306">
                  <c:v>-8.5999999999999993E-2</c:v>
                </c:pt>
                <c:pt idx="13307">
                  <c:v>-8.5999999999999993E-2</c:v>
                </c:pt>
                <c:pt idx="13308">
                  <c:v>-8.5999999999999993E-2</c:v>
                </c:pt>
                <c:pt idx="13309">
                  <c:v>-8.5999999999999993E-2</c:v>
                </c:pt>
                <c:pt idx="13310">
                  <c:v>-8.5999999999999993E-2</c:v>
                </c:pt>
                <c:pt idx="13311">
                  <c:v>-8.5999999999999993E-2</c:v>
                </c:pt>
                <c:pt idx="13312">
                  <c:v>-8.5999999999999993E-2</c:v>
                </c:pt>
                <c:pt idx="13313">
                  <c:v>-8.5999999999999993E-2</c:v>
                </c:pt>
                <c:pt idx="13314">
                  <c:v>-8.5999999999999993E-2</c:v>
                </c:pt>
                <c:pt idx="13315">
                  <c:v>-8.5999999999999993E-2</c:v>
                </c:pt>
                <c:pt idx="13316">
                  <c:v>-8.5999999999999993E-2</c:v>
                </c:pt>
                <c:pt idx="13317">
                  <c:v>-8.5999999999999993E-2</c:v>
                </c:pt>
                <c:pt idx="13318">
                  <c:v>-8.5999999999999993E-2</c:v>
                </c:pt>
                <c:pt idx="13319">
                  <c:v>-8.5999999999999993E-2</c:v>
                </c:pt>
                <c:pt idx="13320">
                  <c:v>-8.5999999999999993E-2</c:v>
                </c:pt>
                <c:pt idx="13321">
                  <c:v>-8.5999999999999993E-2</c:v>
                </c:pt>
                <c:pt idx="13322">
                  <c:v>-8.5999999999999993E-2</c:v>
                </c:pt>
                <c:pt idx="13323">
                  <c:v>-8.5999999999999993E-2</c:v>
                </c:pt>
                <c:pt idx="13324">
                  <c:v>-8.5999999999999993E-2</c:v>
                </c:pt>
                <c:pt idx="13325">
                  <c:v>-8.5999999999999993E-2</c:v>
                </c:pt>
                <c:pt idx="13326">
                  <c:v>-8.5999999999999993E-2</c:v>
                </c:pt>
                <c:pt idx="13327">
                  <c:v>-8.5999999999999993E-2</c:v>
                </c:pt>
                <c:pt idx="13328">
                  <c:v>-8.5999999999999993E-2</c:v>
                </c:pt>
                <c:pt idx="13329">
                  <c:v>-8.5999999999999993E-2</c:v>
                </c:pt>
                <c:pt idx="13330">
                  <c:v>-8.5999999999999993E-2</c:v>
                </c:pt>
                <c:pt idx="13331">
                  <c:v>-8.5999999999999993E-2</c:v>
                </c:pt>
                <c:pt idx="13332">
                  <c:v>-8.5999999999999993E-2</c:v>
                </c:pt>
                <c:pt idx="13333">
                  <c:v>-8.5999999999999993E-2</c:v>
                </c:pt>
                <c:pt idx="13334">
                  <c:v>-8.5999999999999993E-2</c:v>
                </c:pt>
                <c:pt idx="13335">
                  <c:v>-8.5999999999999993E-2</c:v>
                </c:pt>
                <c:pt idx="13336">
                  <c:v>-8.5999999999999993E-2</c:v>
                </c:pt>
                <c:pt idx="13337">
                  <c:v>-8.5999999999999993E-2</c:v>
                </c:pt>
                <c:pt idx="13338">
                  <c:v>-8.5999999999999993E-2</c:v>
                </c:pt>
                <c:pt idx="13339">
                  <c:v>-8.5999999999999993E-2</c:v>
                </c:pt>
                <c:pt idx="13340">
                  <c:v>-8.5999999999999993E-2</c:v>
                </c:pt>
                <c:pt idx="13341">
                  <c:v>-8.5999999999999993E-2</c:v>
                </c:pt>
                <c:pt idx="13342">
                  <c:v>-8.5999999999999993E-2</c:v>
                </c:pt>
                <c:pt idx="13343">
                  <c:v>-8.5999999999999993E-2</c:v>
                </c:pt>
                <c:pt idx="13344">
                  <c:v>-8.5999999999999993E-2</c:v>
                </c:pt>
                <c:pt idx="13345">
                  <c:v>-8.5999999999999993E-2</c:v>
                </c:pt>
                <c:pt idx="13346">
                  <c:v>-8.5999999999999993E-2</c:v>
                </c:pt>
                <c:pt idx="13347">
                  <c:v>-8.5999999999999993E-2</c:v>
                </c:pt>
                <c:pt idx="13348">
                  <c:v>-8.5999999999999993E-2</c:v>
                </c:pt>
                <c:pt idx="13349">
                  <c:v>-8.5999999999999993E-2</c:v>
                </c:pt>
                <c:pt idx="13350">
                  <c:v>-8.5999999999999993E-2</c:v>
                </c:pt>
                <c:pt idx="13351">
                  <c:v>-8.5999999999999993E-2</c:v>
                </c:pt>
                <c:pt idx="13352">
                  <c:v>-8.5999999999999993E-2</c:v>
                </c:pt>
                <c:pt idx="13353">
                  <c:v>-8.5999999999999993E-2</c:v>
                </c:pt>
                <c:pt idx="13354">
                  <c:v>-8.5999999999999993E-2</c:v>
                </c:pt>
                <c:pt idx="13355">
                  <c:v>-8.5999999999999993E-2</c:v>
                </c:pt>
                <c:pt idx="13356">
                  <c:v>-8.5999999999999993E-2</c:v>
                </c:pt>
                <c:pt idx="13357">
                  <c:v>-8.5999999999999993E-2</c:v>
                </c:pt>
                <c:pt idx="13358">
                  <c:v>-8.5999999999999993E-2</c:v>
                </c:pt>
                <c:pt idx="13359">
                  <c:v>-8.5999999999999993E-2</c:v>
                </c:pt>
                <c:pt idx="13360">
                  <c:v>-8.5999999999999993E-2</c:v>
                </c:pt>
                <c:pt idx="13361">
                  <c:v>-8.5999999999999993E-2</c:v>
                </c:pt>
                <c:pt idx="13362">
                  <c:v>-8.5999999999999993E-2</c:v>
                </c:pt>
                <c:pt idx="13363">
                  <c:v>-8.5999999999999993E-2</c:v>
                </c:pt>
                <c:pt idx="13364">
                  <c:v>-8.5999999999999993E-2</c:v>
                </c:pt>
                <c:pt idx="13365">
                  <c:v>-8.5000000000000006E-2</c:v>
                </c:pt>
                <c:pt idx="13366">
                  <c:v>-8.5000000000000006E-2</c:v>
                </c:pt>
                <c:pt idx="13367">
                  <c:v>-8.5000000000000006E-2</c:v>
                </c:pt>
                <c:pt idx="13368">
                  <c:v>-8.5000000000000006E-2</c:v>
                </c:pt>
                <c:pt idx="13369">
                  <c:v>-8.5000000000000006E-2</c:v>
                </c:pt>
                <c:pt idx="13370">
                  <c:v>-8.5000000000000006E-2</c:v>
                </c:pt>
                <c:pt idx="13371">
                  <c:v>-8.5000000000000006E-2</c:v>
                </c:pt>
                <c:pt idx="13372">
                  <c:v>-8.5000000000000006E-2</c:v>
                </c:pt>
                <c:pt idx="13373">
                  <c:v>-8.5000000000000006E-2</c:v>
                </c:pt>
                <c:pt idx="13374">
                  <c:v>-8.5000000000000006E-2</c:v>
                </c:pt>
                <c:pt idx="13375">
                  <c:v>-8.5000000000000006E-2</c:v>
                </c:pt>
                <c:pt idx="13376">
                  <c:v>-8.5000000000000006E-2</c:v>
                </c:pt>
                <c:pt idx="13377">
                  <c:v>-8.5000000000000006E-2</c:v>
                </c:pt>
                <c:pt idx="13378">
                  <c:v>-8.5000000000000006E-2</c:v>
                </c:pt>
                <c:pt idx="13379">
                  <c:v>-8.5000000000000006E-2</c:v>
                </c:pt>
                <c:pt idx="13380">
                  <c:v>-8.5000000000000006E-2</c:v>
                </c:pt>
                <c:pt idx="13381">
                  <c:v>-8.5000000000000006E-2</c:v>
                </c:pt>
                <c:pt idx="13382">
                  <c:v>-8.5000000000000006E-2</c:v>
                </c:pt>
                <c:pt idx="13383">
                  <c:v>-8.5000000000000006E-2</c:v>
                </c:pt>
                <c:pt idx="13384">
                  <c:v>-8.5000000000000006E-2</c:v>
                </c:pt>
                <c:pt idx="13385">
                  <c:v>-8.5000000000000006E-2</c:v>
                </c:pt>
                <c:pt idx="13386">
                  <c:v>-8.5000000000000006E-2</c:v>
                </c:pt>
                <c:pt idx="13387">
                  <c:v>-8.5000000000000006E-2</c:v>
                </c:pt>
                <c:pt idx="13388">
                  <c:v>-8.5000000000000006E-2</c:v>
                </c:pt>
                <c:pt idx="13389">
                  <c:v>-8.5000000000000006E-2</c:v>
                </c:pt>
                <c:pt idx="13390">
                  <c:v>-8.5000000000000006E-2</c:v>
                </c:pt>
                <c:pt idx="13391">
                  <c:v>-8.5000000000000006E-2</c:v>
                </c:pt>
                <c:pt idx="13392">
                  <c:v>-8.5000000000000006E-2</c:v>
                </c:pt>
                <c:pt idx="13393">
                  <c:v>-8.5000000000000006E-2</c:v>
                </c:pt>
                <c:pt idx="13394">
                  <c:v>-8.5000000000000006E-2</c:v>
                </c:pt>
                <c:pt idx="13395">
                  <c:v>-8.5000000000000006E-2</c:v>
                </c:pt>
                <c:pt idx="13396">
                  <c:v>-8.5000000000000006E-2</c:v>
                </c:pt>
                <c:pt idx="13397">
                  <c:v>-8.5000000000000006E-2</c:v>
                </c:pt>
                <c:pt idx="13398">
                  <c:v>-8.5000000000000006E-2</c:v>
                </c:pt>
                <c:pt idx="13399">
                  <c:v>-8.5000000000000006E-2</c:v>
                </c:pt>
                <c:pt idx="13400">
                  <c:v>-8.5000000000000006E-2</c:v>
                </c:pt>
                <c:pt idx="13401">
                  <c:v>-8.5000000000000006E-2</c:v>
                </c:pt>
                <c:pt idx="13402">
                  <c:v>-8.5000000000000006E-2</c:v>
                </c:pt>
                <c:pt idx="13403">
                  <c:v>-8.5000000000000006E-2</c:v>
                </c:pt>
                <c:pt idx="13404">
                  <c:v>-8.5000000000000006E-2</c:v>
                </c:pt>
                <c:pt idx="13405">
                  <c:v>-8.5000000000000006E-2</c:v>
                </c:pt>
                <c:pt idx="13406">
                  <c:v>-8.5000000000000006E-2</c:v>
                </c:pt>
                <c:pt idx="13407">
                  <c:v>-8.5000000000000006E-2</c:v>
                </c:pt>
                <c:pt idx="13408">
                  <c:v>-8.5000000000000006E-2</c:v>
                </c:pt>
                <c:pt idx="13409">
                  <c:v>-8.5000000000000006E-2</c:v>
                </c:pt>
                <c:pt idx="13410">
                  <c:v>-8.5000000000000006E-2</c:v>
                </c:pt>
                <c:pt idx="13411">
                  <c:v>-8.5000000000000006E-2</c:v>
                </c:pt>
                <c:pt idx="13412">
                  <c:v>-8.5000000000000006E-2</c:v>
                </c:pt>
                <c:pt idx="13413">
                  <c:v>-8.5000000000000006E-2</c:v>
                </c:pt>
                <c:pt idx="13414">
                  <c:v>-8.5000000000000006E-2</c:v>
                </c:pt>
                <c:pt idx="13415">
                  <c:v>-8.5000000000000006E-2</c:v>
                </c:pt>
                <c:pt idx="13416">
                  <c:v>-8.5000000000000006E-2</c:v>
                </c:pt>
                <c:pt idx="13417">
                  <c:v>-8.5000000000000006E-2</c:v>
                </c:pt>
                <c:pt idx="13418">
                  <c:v>-8.5000000000000006E-2</c:v>
                </c:pt>
                <c:pt idx="13419">
                  <c:v>-8.5000000000000006E-2</c:v>
                </c:pt>
                <c:pt idx="13420">
                  <c:v>-8.5000000000000006E-2</c:v>
                </c:pt>
                <c:pt idx="13421">
                  <c:v>-8.5000000000000006E-2</c:v>
                </c:pt>
                <c:pt idx="13422">
                  <c:v>-8.5000000000000006E-2</c:v>
                </c:pt>
                <c:pt idx="13423">
                  <c:v>-8.5000000000000006E-2</c:v>
                </c:pt>
                <c:pt idx="13424">
                  <c:v>-8.5000000000000006E-2</c:v>
                </c:pt>
                <c:pt idx="13425">
                  <c:v>-8.5000000000000006E-2</c:v>
                </c:pt>
                <c:pt idx="13426">
                  <c:v>-8.5000000000000006E-2</c:v>
                </c:pt>
                <c:pt idx="13427">
                  <c:v>-8.5000000000000006E-2</c:v>
                </c:pt>
                <c:pt idx="13428">
                  <c:v>-8.5000000000000006E-2</c:v>
                </c:pt>
                <c:pt idx="13429">
                  <c:v>-8.5000000000000006E-2</c:v>
                </c:pt>
                <c:pt idx="13430">
                  <c:v>-8.5000000000000006E-2</c:v>
                </c:pt>
                <c:pt idx="13431">
                  <c:v>-8.5000000000000006E-2</c:v>
                </c:pt>
                <c:pt idx="13432">
                  <c:v>-8.5000000000000006E-2</c:v>
                </c:pt>
                <c:pt idx="13433">
                  <c:v>-8.5000000000000006E-2</c:v>
                </c:pt>
                <c:pt idx="13434">
                  <c:v>-8.5000000000000006E-2</c:v>
                </c:pt>
                <c:pt idx="13435">
                  <c:v>-8.5000000000000006E-2</c:v>
                </c:pt>
                <c:pt idx="13436">
                  <c:v>-8.5000000000000006E-2</c:v>
                </c:pt>
                <c:pt idx="13437">
                  <c:v>-8.5000000000000006E-2</c:v>
                </c:pt>
                <c:pt idx="13438">
                  <c:v>-8.5000000000000006E-2</c:v>
                </c:pt>
                <c:pt idx="13439">
                  <c:v>-8.5000000000000006E-2</c:v>
                </c:pt>
                <c:pt idx="13440">
                  <c:v>-8.5000000000000006E-2</c:v>
                </c:pt>
                <c:pt idx="13441">
                  <c:v>-8.5000000000000006E-2</c:v>
                </c:pt>
                <c:pt idx="13442">
                  <c:v>-8.5000000000000006E-2</c:v>
                </c:pt>
                <c:pt idx="13443">
                  <c:v>-8.5000000000000006E-2</c:v>
                </c:pt>
                <c:pt idx="13444">
                  <c:v>-8.5000000000000006E-2</c:v>
                </c:pt>
                <c:pt idx="13445">
                  <c:v>-8.5000000000000006E-2</c:v>
                </c:pt>
                <c:pt idx="13446">
                  <c:v>-8.4000000000000005E-2</c:v>
                </c:pt>
                <c:pt idx="13447">
                  <c:v>-8.4000000000000005E-2</c:v>
                </c:pt>
                <c:pt idx="13448">
                  <c:v>-8.4000000000000005E-2</c:v>
                </c:pt>
                <c:pt idx="13449">
                  <c:v>-8.4000000000000005E-2</c:v>
                </c:pt>
                <c:pt idx="13450">
                  <c:v>-8.4000000000000005E-2</c:v>
                </c:pt>
                <c:pt idx="13451">
                  <c:v>-8.4000000000000005E-2</c:v>
                </c:pt>
                <c:pt idx="13452">
                  <c:v>-8.4000000000000005E-2</c:v>
                </c:pt>
                <c:pt idx="13453">
                  <c:v>-8.4000000000000005E-2</c:v>
                </c:pt>
                <c:pt idx="13454">
                  <c:v>-8.4000000000000005E-2</c:v>
                </c:pt>
                <c:pt idx="13455">
                  <c:v>-8.4000000000000005E-2</c:v>
                </c:pt>
                <c:pt idx="13456">
                  <c:v>-8.4000000000000005E-2</c:v>
                </c:pt>
                <c:pt idx="13457">
                  <c:v>-8.4000000000000005E-2</c:v>
                </c:pt>
                <c:pt idx="13458">
                  <c:v>-8.4000000000000005E-2</c:v>
                </c:pt>
                <c:pt idx="13459">
                  <c:v>-8.4000000000000005E-2</c:v>
                </c:pt>
                <c:pt idx="13460">
                  <c:v>-8.4000000000000005E-2</c:v>
                </c:pt>
                <c:pt idx="13461">
                  <c:v>-8.4000000000000005E-2</c:v>
                </c:pt>
                <c:pt idx="13462">
                  <c:v>-8.4000000000000005E-2</c:v>
                </c:pt>
                <c:pt idx="13463">
                  <c:v>-8.4000000000000005E-2</c:v>
                </c:pt>
                <c:pt idx="13464">
                  <c:v>-8.4000000000000005E-2</c:v>
                </c:pt>
                <c:pt idx="13465">
                  <c:v>-8.4000000000000005E-2</c:v>
                </c:pt>
                <c:pt idx="13466">
                  <c:v>-8.4000000000000005E-2</c:v>
                </c:pt>
                <c:pt idx="13467">
                  <c:v>-8.4000000000000005E-2</c:v>
                </c:pt>
                <c:pt idx="13468">
                  <c:v>-8.4000000000000005E-2</c:v>
                </c:pt>
                <c:pt idx="13469">
                  <c:v>-8.4000000000000005E-2</c:v>
                </c:pt>
                <c:pt idx="13470">
                  <c:v>-8.4000000000000005E-2</c:v>
                </c:pt>
                <c:pt idx="13471">
                  <c:v>-8.4000000000000005E-2</c:v>
                </c:pt>
                <c:pt idx="13472">
                  <c:v>-8.4000000000000005E-2</c:v>
                </c:pt>
                <c:pt idx="13473">
                  <c:v>-8.4000000000000005E-2</c:v>
                </c:pt>
                <c:pt idx="13474">
                  <c:v>-8.4000000000000005E-2</c:v>
                </c:pt>
                <c:pt idx="13475">
                  <c:v>-8.4000000000000005E-2</c:v>
                </c:pt>
                <c:pt idx="13476">
                  <c:v>-8.4000000000000005E-2</c:v>
                </c:pt>
                <c:pt idx="13477">
                  <c:v>-8.4000000000000005E-2</c:v>
                </c:pt>
                <c:pt idx="13478">
                  <c:v>-8.4000000000000005E-2</c:v>
                </c:pt>
                <c:pt idx="13479">
                  <c:v>-8.4000000000000005E-2</c:v>
                </c:pt>
                <c:pt idx="13480">
                  <c:v>-8.4000000000000005E-2</c:v>
                </c:pt>
                <c:pt idx="13481">
                  <c:v>-8.4000000000000005E-2</c:v>
                </c:pt>
                <c:pt idx="13482">
                  <c:v>-8.4000000000000005E-2</c:v>
                </c:pt>
                <c:pt idx="13483">
                  <c:v>-8.4000000000000005E-2</c:v>
                </c:pt>
                <c:pt idx="13484">
                  <c:v>-8.4000000000000005E-2</c:v>
                </c:pt>
                <c:pt idx="13485">
                  <c:v>-8.4000000000000005E-2</c:v>
                </c:pt>
                <c:pt idx="13486">
                  <c:v>-8.4000000000000005E-2</c:v>
                </c:pt>
                <c:pt idx="13487">
                  <c:v>-8.4000000000000005E-2</c:v>
                </c:pt>
                <c:pt idx="13488">
                  <c:v>-8.4000000000000005E-2</c:v>
                </c:pt>
                <c:pt idx="13489">
                  <c:v>-8.4000000000000005E-2</c:v>
                </c:pt>
                <c:pt idx="13490">
                  <c:v>-8.4000000000000005E-2</c:v>
                </c:pt>
                <c:pt idx="13491">
                  <c:v>-8.4000000000000005E-2</c:v>
                </c:pt>
                <c:pt idx="13492">
                  <c:v>-8.4000000000000005E-2</c:v>
                </c:pt>
                <c:pt idx="13493">
                  <c:v>-8.4000000000000005E-2</c:v>
                </c:pt>
                <c:pt idx="13494">
                  <c:v>-8.4000000000000005E-2</c:v>
                </c:pt>
                <c:pt idx="13495">
                  <c:v>-8.4000000000000005E-2</c:v>
                </c:pt>
                <c:pt idx="13496">
                  <c:v>-8.4000000000000005E-2</c:v>
                </c:pt>
                <c:pt idx="13497">
                  <c:v>-8.4000000000000005E-2</c:v>
                </c:pt>
                <c:pt idx="13498">
                  <c:v>-8.4000000000000005E-2</c:v>
                </c:pt>
                <c:pt idx="13499">
                  <c:v>-8.4000000000000005E-2</c:v>
                </c:pt>
                <c:pt idx="13500">
                  <c:v>-8.4000000000000005E-2</c:v>
                </c:pt>
                <c:pt idx="13501">
                  <c:v>-8.4000000000000005E-2</c:v>
                </c:pt>
                <c:pt idx="13502">
                  <c:v>-8.4000000000000005E-2</c:v>
                </c:pt>
                <c:pt idx="13503">
                  <c:v>-8.4000000000000005E-2</c:v>
                </c:pt>
                <c:pt idx="13504">
                  <c:v>-8.4000000000000005E-2</c:v>
                </c:pt>
                <c:pt idx="13505">
                  <c:v>-8.4000000000000005E-2</c:v>
                </c:pt>
                <c:pt idx="13506">
                  <c:v>-8.4000000000000005E-2</c:v>
                </c:pt>
                <c:pt idx="13507">
                  <c:v>-8.4000000000000005E-2</c:v>
                </c:pt>
                <c:pt idx="13508">
                  <c:v>-8.4000000000000005E-2</c:v>
                </c:pt>
                <c:pt idx="13509">
                  <c:v>-8.4000000000000005E-2</c:v>
                </c:pt>
                <c:pt idx="13510">
                  <c:v>-8.4000000000000005E-2</c:v>
                </c:pt>
                <c:pt idx="13511">
                  <c:v>-8.4000000000000005E-2</c:v>
                </c:pt>
                <c:pt idx="13512">
                  <c:v>-8.4000000000000005E-2</c:v>
                </c:pt>
                <c:pt idx="13513">
                  <c:v>-8.4000000000000005E-2</c:v>
                </c:pt>
                <c:pt idx="13514">
                  <c:v>-8.4000000000000005E-2</c:v>
                </c:pt>
                <c:pt idx="13515">
                  <c:v>-8.4000000000000005E-2</c:v>
                </c:pt>
                <c:pt idx="13516">
                  <c:v>-8.4000000000000005E-2</c:v>
                </c:pt>
                <c:pt idx="13517">
                  <c:v>-8.4000000000000005E-2</c:v>
                </c:pt>
                <c:pt idx="13518">
                  <c:v>-8.4000000000000005E-2</c:v>
                </c:pt>
                <c:pt idx="13519">
                  <c:v>-8.4000000000000005E-2</c:v>
                </c:pt>
                <c:pt idx="13520">
                  <c:v>-8.4000000000000005E-2</c:v>
                </c:pt>
                <c:pt idx="13521">
                  <c:v>-8.4000000000000005E-2</c:v>
                </c:pt>
                <c:pt idx="13522">
                  <c:v>-8.4000000000000005E-2</c:v>
                </c:pt>
                <c:pt idx="13523">
                  <c:v>-8.4000000000000005E-2</c:v>
                </c:pt>
                <c:pt idx="13524">
                  <c:v>-8.4000000000000005E-2</c:v>
                </c:pt>
                <c:pt idx="13525">
                  <c:v>-8.4000000000000005E-2</c:v>
                </c:pt>
                <c:pt idx="13526">
                  <c:v>-8.4000000000000005E-2</c:v>
                </c:pt>
                <c:pt idx="13527">
                  <c:v>-8.3000000000000004E-2</c:v>
                </c:pt>
                <c:pt idx="13528">
                  <c:v>-8.3000000000000004E-2</c:v>
                </c:pt>
                <c:pt idx="13529">
                  <c:v>-8.3000000000000004E-2</c:v>
                </c:pt>
                <c:pt idx="13530">
                  <c:v>-8.3000000000000004E-2</c:v>
                </c:pt>
                <c:pt idx="13531">
                  <c:v>-8.3000000000000004E-2</c:v>
                </c:pt>
                <c:pt idx="13532">
                  <c:v>-8.3000000000000004E-2</c:v>
                </c:pt>
                <c:pt idx="13533">
                  <c:v>-8.3000000000000004E-2</c:v>
                </c:pt>
                <c:pt idx="13534">
                  <c:v>-8.3000000000000004E-2</c:v>
                </c:pt>
                <c:pt idx="13535">
                  <c:v>-8.3000000000000004E-2</c:v>
                </c:pt>
                <c:pt idx="13536">
                  <c:v>-8.3000000000000004E-2</c:v>
                </c:pt>
                <c:pt idx="13537">
                  <c:v>-8.3000000000000004E-2</c:v>
                </c:pt>
                <c:pt idx="13538">
                  <c:v>-8.3000000000000004E-2</c:v>
                </c:pt>
                <c:pt idx="13539">
                  <c:v>-8.3000000000000004E-2</c:v>
                </c:pt>
                <c:pt idx="13540">
                  <c:v>-8.3000000000000004E-2</c:v>
                </c:pt>
                <c:pt idx="13541">
                  <c:v>-8.3000000000000004E-2</c:v>
                </c:pt>
                <c:pt idx="13542">
                  <c:v>-8.3000000000000004E-2</c:v>
                </c:pt>
                <c:pt idx="13543">
                  <c:v>-8.3000000000000004E-2</c:v>
                </c:pt>
                <c:pt idx="13544">
                  <c:v>-8.3000000000000004E-2</c:v>
                </c:pt>
                <c:pt idx="13545">
                  <c:v>-8.3000000000000004E-2</c:v>
                </c:pt>
                <c:pt idx="13546">
                  <c:v>-8.3000000000000004E-2</c:v>
                </c:pt>
                <c:pt idx="13547">
                  <c:v>-8.3000000000000004E-2</c:v>
                </c:pt>
                <c:pt idx="13548">
                  <c:v>-8.3000000000000004E-2</c:v>
                </c:pt>
                <c:pt idx="13549">
                  <c:v>-8.3000000000000004E-2</c:v>
                </c:pt>
                <c:pt idx="13550">
                  <c:v>-8.3000000000000004E-2</c:v>
                </c:pt>
                <c:pt idx="13551">
                  <c:v>-8.3000000000000004E-2</c:v>
                </c:pt>
                <c:pt idx="13552">
                  <c:v>-8.3000000000000004E-2</c:v>
                </c:pt>
                <c:pt idx="13553">
                  <c:v>-8.3000000000000004E-2</c:v>
                </c:pt>
                <c:pt idx="13554">
                  <c:v>-8.3000000000000004E-2</c:v>
                </c:pt>
                <c:pt idx="13555">
                  <c:v>-8.3000000000000004E-2</c:v>
                </c:pt>
                <c:pt idx="13556">
                  <c:v>-8.3000000000000004E-2</c:v>
                </c:pt>
                <c:pt idx="13557">
                  <c:v>-8.3000000000000004E-2</c:v>
                </c:pt>
                <c:pt idx="13558">
                  <c:v>-8.3000000000000004E-2</c:v>
                </c:pt>
                <c:pt idx="13559">
                  <c:v>-8.3000000000000004E-2</c:v>
                </c:pt>
                <c:pt idx="13560">
                  <c:v>-8.3000000000000004E-2</c:v>
                </c:pt>
                <c:pt idx="13561">
                  <c:v>-8.3000000000000004E-2</c:v>
                </c:pt>
                <c:pt idx="13562">
                  <c:v>-8.3000000000000004E-2</c:v>
                </c:pt>
                <c:pt idx="13563">
                  <c:v>-8.3000000000000004E-2</c:v>
                </c:pt>
                <c:pt idx="13564">
                  <c:v>-8.3000000000000004E-2</c:v>
                </c:pt>
                <c:pt idx="13565">
                  <c:v>-8.3000000000000004E-2</c:v>
                </c:pt>
                <c:pt idx="13566">
                  <c:v>-8.3000000000000004E-2</c:v>
                </c:pt>
                <c:pt idx="13567">
                  <c:v>-8.3000000000000004E-2</c:v>
                </c:pt>
                <c:pt idx="13568">
                  <c:v>-8.3000000000000004E-2</c:v>
                </c:pt>
                <c:pt idx="13569">
                  <c:v>-8.3000000000000004E-2</c:v>
                </c:pt>
                <c:pt idx="13570">
                  <c:v>-8.3000000000000004E-2</c:v>
                </c:pt>
                <c:pt idx="13571">
                  <c:v>-8.3000000000000004E-2</c:v>
                </c:pt>
                <c:pt idx="13572">
                  <c:v>-8.3000000000000004E-2</c:v>
                </c:pt>
                <c:pt idx="13573">
                  <c:v>-8.3000000000000004E-2</c:v>
                </c:pt>
                <c:pt idx="13574">
                  <c:v>-8.3000000000000004E-2</c:v>
                </c:pt>
                <c:pt idx="13575">
                  <c:v>-8.3000000000000004E-2</c:v>
                </c:pt>
                <c:pt idx="13576">
                  <c:v>-8.3000000000000004E-2</c:v>
                </c:pt>
                <c:pt idx="13577">
                  <c:v>-8.3000000000000004E-2</c:v>
                </c:pt>
                <c:pt idx="13578">
                  <c:v>-8.3000000000000004E-2</c:v>
                </c:pt>
                <c:pt idx="13579">
                  <c:v>-8.3000000000000004E-2</c:v>
                </c:pt>
                <c:pt idx="13580">
                  <c:v>-8.3000000000000004E-2</c:v>
                </c:pt>
                <c:pt idx="13581">
                  <c:v>-8.3000000000000004E-2</c:v>
                </c:pt>
                <c:pt idx="13582">
                  <c:v>-8.3000000000000004E-2</c:v>
                </c:pt>
                <c:pt idx="13583">
                  <c:v>-8.3000000000000004E-2</c:v>
                </c:pt>
                <c:pt idx="13584">
                  <c:v>-8.3000000000000004E-2</c:v>
                </c:pt>
                <c:pt idx="13585">
                  <c:v>-8.3000000000000004E-2</c:v>
                </c:pt>
                <c:pt idx="13586">
                  <c:v>-8.3000000000000004E-2</c:v>
                </c:pt>
                <c:pt idx="13587">
                  <c:v>-8.3000000000000004E-2</c:v>
                </c:pt>
                <c:pt idx="13588">
                  <c:v>-8.3000000000000004E-2</c:v>
                </c:pt>
                <c:pt idx="13589">
                  <c:v>-8.3000000000000004E-2</c:v>
                </c:pt>
                <c:pt idx="13590">
                  <c:v>-8.3000000000000004E-2</c:v>
                </c:pt>
                <c:pt idx="13591">
                  <c:v>-8.3000000000000004E-2</c:v>
                </c:pt>
                <c:pt idx="13592">
                  <c:v>-8.3000000000000004E-2</c:v>
                </c:pt>
                <c:pt idx="13593">
                  <c:v>-8.3000000000000004E-2</c:v>
                </c:pt>
                <c:pt idx="13594">
                  <c:v>-8.3000000000000004E-2</c:v>
                </c:pt>
                <c:pt idx="13595">
                  <c:v>-8.3000000000000004E-2</c:v>
                </c:pt>
                <c:pt idx="13596">
                  <c:v>-8.3000000000000004E-2</c:v>
                </c:pt>
                <c:pt idx="13597">
                  <c:v>-8.3000000000000004E-2</c:v>
                </c:pt>
                <c:pt idx="13598">
                  <c:v>-8.3000000000000004E-2</c:v>
                </c:pt>
                <c:pt idx="13599">
                  <c:v>-8.3000000000000004E-2</c:v>
                </c:pt>
                <c:pt idx="13600">
                  <c:v>-8.3000000000000004E-2</c:v>
                </c:pt>
                <c:pt idx="13601">
                  <c:v>-8.3000000000000004E-2</c:v>
                </c:pt>
                <c:pt idx="13602">
                  <c:v>-8.3000000000000004E-2</c:v>
                </c:pt>
                <c:pt idx="13603">
                  <c:v>-8.3000000000000004E-2</c:v>
                </c:pt>
                <c:pt idx="13604">
                  <c:v>-8.3000000000000004E-2</c:v>
                </c:pt>
                <c:pt idx="13605">
                  <c:v>-8.3000000000000004E-2</c:v>
                </c:pt>
                <c:pt idx="13606">
                  <c:v>-8.3000000000000004E-2</c:v>
                </c:pt>
                <c:pt idx="13607">
                  <c:v>-8.3000000000000004E-2</c:v>
                </c:pt>
                <c:pt idx="13608">
                  <c:v>-8.2000000000000003E-2</c:v>
                </c:pt>
                <c:pt idx="13609">
                  <c:v>-8.2000000000000003E-2</c:v>
                </c:pt>
                <c:pt idx="13610">
                  <c:v>-8.2000000000000003E-2</c:v>
                </c:pt>
                <c:pt idx="13611">
                  <c:v>-8.2000000000000003E-2</c:v>
                </c:pt>
                <c:pt idx="13612">
                  <c:v>-8.2000000000000003E-2</c:v>
                </c:pt>
                <c:pt idx="13613">
                  <c:v>-8.2000000000000003E-2</c:v>
                </c:pt>
                <c:pt idx="13614">
                  <c:v>-8.2000000000000003E-2</c:v>
                </c:pt>
                <c:pt idx="13615">
                  <c:v>-8.2000000000000003E-2</c:v>
                </c:pt>
                <c:pt idx="13616">
                  <c:v>-8.2000000000000003E-2</c:v>
                </c:pt>
                <c:pt idx="13617">
                  <c:v>-8.2000000000000003E-2</c:v>
                </c:pt>
                <c:pt idx="13618">
                  <c:v>-8.2000000000000003E-2</c:v>
                </c:pt>
                <c:pt idx="13619">
                  <c:v>-8.2000000000000003E-2</c:v>
                </c:pt>
                <c:pt idx="13620">
                  <c:v>-8.2000000000000003E-2</c:v>
                </c:pt>
                <c:pt idx="13621">
                  <c:v>-8.2000000000000003E-2</c:v>
                </c:pt>
                <c:pt idx="13622">
                  <c:v>-8.2000000000000003E-2</c:v>
                </c:pt>
                <c:pt idx="13623">
                  <c:v>-8.2000000000000003E-2</c:v>
                </c:pt>
                <c:pt idx="13624">
                  <c:v>-8.2000000000000003E-2</c:v>
                </c:pt>
                <c:pt idx="13625">
                  <c:v>-8.2000000000000003E-2</c:v>
                </c:pt>
                <c:pt idx="13626">
                  <c:v>-8.2000000000000003E-2</c:v>
                </c:pt>
                <c:pt idx="13627">
                  <c:v>-8.2000000000000003E-2</c:v>
                </c:pt>
                <c:pt idx="13628">
                  <c:v>-8.2000000000000003E-2</c:v>
                </c:pt>
                <c:pt idx="13629">
                  <c:v>-8.2000000000000003E-2</c:v>
                </c:pt>
                <c:pt idx="13630">
                  <c:v>-8.2000000000000003E-2</c:v>
                </c:pt>
                <c:pt idx="13631">
                  <c:v>-8.2000000000000003E-2</c:v>
                </c:pt>
                <c:pt idx="13632">
                  <c:v>-8.2000000000000003E-2</c:v>
                </c:pt>
                <c:pt idx="13633">
                  <c:v>-8.2000000000000003E-2</c:v>
                </c:pt>
                <c:pt idx="13634">
                  <c:v>-8.2000000000000003E-2</c:v>
                </c:pt>
                <c:pt idx="13635">
                  <c:v>-8.2000000000000003E-2</c:v>
                </c:pt>
                <c:pt idx="13636">
                  <c:v>-8.2000000000000003E-2</c:v>
                </c:pt>
                <c:pt idx="13637">
                  <c:v>-8.2000000000000003E-2</c:v>
                </c:pt>
                <c:pt idx="13638">
                  <c:v>-8.2000000000000003E-2</c:v>
                </c:pt>
                <c:pt idx="13639">
                  <c:v>-8.2000000000000003E-2</c:v>
                </c:pt>
                <c:pt idx="13640">
                  <c:v>-8.2000000000000003E-2</c:v>
                </c:pt>
                <c:pt idx="13641">
                  <c:v>-8.2000000000000003E-2</c:v>
                </c:pt>
                <c:pt idx="13642">
                  <c:v>-8.2000000000000003E-2</c:v>
                </c:pt>
                <c:pt idx="13643">
                  <c:v>-8.2000000000000003E-2</c:v>
                </c:pt>
                <c:pt idx="13644">
                  <c:v>-8.2000000000000003E-2</c:v>
                </c:pt>
                <c:pt idx="13645">
                  <c:v>-8.2000000000000003E-2</c:v>
                </c:pt>
                <c:pt idx="13646">
                  <c:v>-8.2000000000000003E-2</c:v>
                </c:pt>
                <c:pt idx="13647">
                  <c:v>-8.2000000000000003E-2</c:v>
                </c:pt>
                <c:pt idx="13648">
                  <c:v>-8.2000000000000003E-2</c:v>
                </c:pt>
                <c:pt idx="13649">
                  <c:v>-8.2000000000000003E-2</c:v>
                </c:pt>
                <c:pt idx="13650">
                  <c:v>-8.2000000000000003E-2</c:v>
                </c:pt>
                <c:pt idx="13651">
                  <c:v>-8.2000000000000003E-2</c:v>
                </c:pt>
                <c:pt idx="13652">
                  <c:v>-8.2000000000000003E-2</c:v>
                </c:pt>
                <c:pt idx="13653">
                  <c:v>-8.2000000000000003E-2</c:v>
                </c:pt>
                <c:pt idx="13654">
                  <c:v>-8.2000000000000003E-2</c:v>
                </c:pt>
                <c:pt idx="13655">
                  <c:v>-8.2000000000000003E-2</c:v>
                </c:pt>
                <c:pt idx="13656">
                  <c:v>-8.2000000000000003E-2</c:v>
                </c:pt>
                <c:pt idx="13657">
                  <c:v>-8.2000000000000003E-2</c:v>
                </c:pt>
                <c:pt idx="13658">
                  <c:v>-8.2000000000000003E-2</c:v>
                </c:pt>
                <c:pt idx="13659">
                  <c:v>-8.2000000000000003E-2</c:v>
                </c:pt>
                <c:pt idx="13660">
                  <c:v>-8.2000000000000003E-2</c:v>
                </c:pt>
                <c:pt idx="13661">
                  <c:v>-8.2000000000000003E-2</c:v>
                </c:pt>
                <c:pt idx="13662">
                  <c:v>-8.2000000000000003E-2</c:v>
                </c:pt>
                <c:pt idx="13663">
                  <c:v>-8.2000000000000003E-2</c:v>
                </c:pt>
                <c:pt idx="13664">
                  <c:v>-8.2000000000000003E-2</c:v>
                </c:pt>
                <c:pt idx="13665">
                  <c:v>-8.2000000000000003E-2</c:v>
                </c:pt>
                <c:pt idx="13666">
                  <c:v>-8.2000000000000003E-2</c:v>
                </c:pt>
                <c:pt idx="13667">
                  <c:v>-8.2000000000000003E-2</c:v>
                </c:pt>
                <c:pt idx="13668">
                  <c:v>-8.2000000000000003E-2</c:v>
                </c:pt>
                <c:pt idx="13669">
                  <c:v>-8.2000000000000003E-2</c:v>
                </c:pt>
                <c:pt idx="13670">
                  <c:v>-8.2000000000000003E-2</c:v>
                </c:pt>
                <c:pt idx="13671">
                  <c:v>-8.2000000000000003E-2</c:v>
                </c:pt>
                <c:pt idx="13672">
                  <c:v>-8.2000000000000003E-2</c:v>
                </c:pt>
                <c:pt idx="13673">
                  <c:v>-8.2000000000000003E-2</c:v>
                </c:pt>
                <c:pt idx="13674">
                  <c:v>-8.2000000000000003E-2</c:v>
                </c:pt>
                <c:pt idx="13675">
                  <c:v>-8.2000000000000003E-2</c:v>
                </c:pt>
                <c:pt idx="13676">
                  <c:v>-8.2000000000000003E-2</c:v>
                </c:pt>
                <c:pt idx="13677">
                  <c:v>-8.2000000000000003E-2</c:v>
                </c:pt>
                <c:pt idx="13678">
                  <c:v>-8.2000000000000003E-2</c:v>
                </c:pt>
                <c:pt idx="13679">
                  <c:v>-8.2000000000000003E-2</c:v>
                </c:pt>
                <c:pt idx="13680">
                  <c:v>-8.2000000000000003E-2</c:v>
                </c:pt>
                <c:pt idx="13681">
                  <c:v>-8.2000000000000003E-2</c:v>
                </c:pt>
                <c:pt idx="13682">
                  <c:v>-8.2000000000000003E-2</c:v>
                </c:pt>
                <c:pt idx="13683">
                  <c:v>-8.2000000000000003E-2</c:v>
                </c:pt>
                <c:pt idx="13684">
                  <c:v>-8.2000000000000003E-2</c:v>
                </c:pt>
                <c:pt idx="13685">
                  <c:v>-8.2000000000000003E-2</c:v>
                </c:pt>
                <c:pt idx="13686">
                  <c:v>-8.2000000000000003E-2</c:v>
                </c:pt>
                <c:pt idx="13687">
                  <c:v>-8.2000000000000003E-2</c:v>
                </c:pt>
                <c:pt idx="13688">
                  <c:v>-8.2000000000000003E-2</c:v>
                </c:pt>
                <c:pt idx="13689">
                  <c:v>-8.1000000000000003E-2</c:v>
                </c:pt>
                <c:pt idx="13690">
                  <c:v>-8.1000000000000003E-2</c:v>
                </c:pt>
                <c:pt idx="13691">
                  <c:v>-8.1000000000000003E-2</c:v>
                </c:pt>
                <c:pt idx="13692">
                  <c:v>-8.1000000000000003E-2</c:v>
                </c:pt>
                <c:pt idx="13693">
                  <c:v>-8.1000000000000003E-2</c:v>
                </c:pt>
                <c:pt idx="13694">
                  <c:v>-8.1000000000000003E-2</c:v>
                </c:pt>
                <c:pt idx="13695">
                  <c:v>-8.1000000000000003E-2</c:v>
                </c:pt>
                <c:pt idx="13696">
                  <c:v>-8.1000000000000003E-2</c:v>
                </c:pt>
                <c:pt idx="13697">
                  <c:v>-8.1000000000000003E-2</c:v>
                </c:pt>
                <c:pt idx="13698">
                  <c:v>-8.1000000000000003E-2</c:v>
                </c:pt>
                <c:pt idx="13699">
                  <c:v>-8.1000000000000003E-2</c:v>
                </c:pt>
                <c:pt idx="13700">
                  <c:v>-8.1000000000000003E-2</c:v>
                </c:pt>
                <c:pt idx="13701">
                  <c:v>-8.1000000000000003E-2</c:v>
                </c:pt>
                <c:pt idx="13702">
                  <c:v>-8.1000000000000003E-2</c:v>
                </c:pt>
                <c:pt idx="13703">
                  <c:v>-8.1000000000000003E-2</c:v>
                </c:pt>
                <c:pt idx="13704">
                  <c:v>-8.1000000000000003E-2</c:v>
                </c:pt>
                <c:pt idx="13705">
                  <c:v>-8.1000000000000003E-2</c:v>
                </c:pt>
                <c:pt idx="13706">
                  <c:v>-8.1000000000000003E-2</c:v>
                </c:pt>
                <c:pt idx="13707">
                  <c:v>-8.1000000000000003E-2</c:v>
                </c:pt>
                <c:pt idx="13708">
                  <c:v>-8.1000000000000003E-2</c:v>
                </c:pt>
                <c:pt idx="13709">
                  <c:v>-8.1000000000000003E-2</c:v>
                </c:pt>
                <c:pt idx="13710">
                  <c:v>-8.1000000000000003E-2</c:v>
                </c:pt>
                <c:pt idx="13711">
                  <c:v>-8.1000000000000003E-2</c:v>
                </c:pt>
                <c:pt idx="13712">
                  <c:v>-8.1000000000000003E-2</c:v>
                </c:pt>
                <c:pt idx="13713">
                  <c:v>-8.1000000000000003E-2</c:v>
                </c:pt>
                <c:pt idx="13714">
                  <c:v>-8.1000000000000003E-2</c:v>
                </c:pt>
                <c:pt idx="13715">
                  <c:v>-8.1000000000000003E-2</c:v>
                </c:pt>
                <c:pt idx="13716">
                  <c:v>-8.1000000000000003E-2</c:v>
                </c:pt>
                <c:pt idx="13717">
                  <c:v>-8.1000000000000003E-2</c:v>
                </c:pt>
                <c:pt idx="13718">
                  <c:v>-8.1000000000000003E-2</c:v>
                </c:pt>
                <c:pt idx="13719">
                  <c:v>-8.1000000000000003E-2</c:v>
                </c:pt>
                <c:pt idx="13720">
                  <c:v>-8.1000000000000003E-2</c:v>
                </c:pt>
                <c:pt idx="13721">
                  <c:v>-8.1000000000000003E-2</c:v>
                </c:pt>
                <c:pt idx="13722">
                  <c:v>-8.1000000000000003E-2</c:v>
                </c:pt>
                <c:pt idx="13723">
                  <c:v>-8.1000000000000003E-2</c:v>
                </c:pt>
                <c:pt idx="13724">
                  <c:v>-8.1000000000000003E-2</c:v>
                </c:pt>
                <c:pt idx="13725">
                  <c:v>-8.1000000000000003E-2</c:v>
                </c:pt>
                <c:pt idx="13726">
                  <c:v>-8.1000000000000003E-2</c:v>
                </c:pt>
                <c:pt idx="13727">
                  <c:v>-8.1000000000000003E-2</c:v>
                </c:pt>
                <c:pt idx="13728">
                  <c:v>-8.1000000000000003E-2</c:v>
                </c:pt>
                <c:pt idx="13729">
                  <c:v>-8.1000000000000003E-2</c:v>
                </c:pt>
                <c:pt idx="13730">
                  <c:v>-8.1000000000000003E-2</c:v>
                </c:pt>
                <c:pt idx="13731">
                  <c:v>-8.1000000000000003E-2</c:v>
                </c:pt>
                <c:pt idx="13732">
                  <c:v>-8.1000000000000003E-2</c:v>
                </c:pt>
                <c:pt idx="13733">
                  <c:v>-8.1000000000000003E-2</c:v>
                </c:pt>
                <c:pt idx="13734">
                  <c:v>-8.1000000000000003E-2</c:v>
                </c:pt>
                <c:pt idx="13735">
                  <c:v>-8.1000000000000003E-2</c:v>
                </c:pt>
                <c:pt idx="13736">
                  <c:v>-8.1000000000000003E-2</c:v>
                </c:pt>
                <c:pt idx="13737">
                  <c:v>-8.1000000000000003E-2</c:v>
                </c:pt>
                <c:pt idx="13738">
                  <c:v>-8.1000000000000003E-2</c:v>
                </c:pt>
                <c:pt idx="13739">
                  <c:v>-8.1000000000000003E-2</c:v>
                </c:pt>
                <c:pt idx="13740">
                  <c:v>-8.1000000000000003E-2</c:v>
                </c:pt>
                <c:pt idx="13741">
                  <c:v>-8.1000000000000003E-2</c:v>
                </c:pt>
                <c:pt idx="13742">
                  <c:v>-8.1000000000000003E-2</c:v>
                </c:pt>
                <c:pt idx="13743">
                  <c:v>-8.1000000000000003E-2</c:v>
                </c:pt>
                <c:pt idx="13744">
                  <c:v>-8.1000000000000003E-2</c:v>
                </c:pt>
                <c:pt idx="13745">
                  <c:v>-8.1000000000000003E-2</c:v>
                </c:pt>
                <c:pt idx="13746">
                  <c:v>-8.1000000000000003E-2</c:v>
                </c:pt>
                <c:pt idx="13747">
                  <c:v>-8.1000000000000003E-2</c:v>
                </c:pt>
                <c:pt idx="13748">
                  <c:v>-8.1000000000000003E-2</c:v>
                </c:pt>
                <c:pt idx="13749">
                  <c:v>-8.1000000000000003E-2</c:v>
                </c:pt>
                <c:pt idx="13750">
                  <c:v>-8.1000000000000003E-2</c:v>
                </c:pt>
                <c:pt idx="13751">
                  <c:v>-8.1000000000000003E-2</c:v>
                </c:pt>
                <c:pt idx="13752">
                  <c:v>-8.1000000000000003E-2</c:v>
                </c:pt>
                <c:pt idx="13753">
                  <c:v>-8.1000000000000003E-2</c:v>
                </c:pt>
                <c:pt idx="13754">
                  <c:v>-8.1000000000000003E-2</c:v>
                </c:pt>
                <c:pt idx="13755">
                  <c:v>-8.1000000000000003E-2</c:v>
                </c:pt>
                <c:pt idx="13756">
                  <c:v>-8.1000000000000003E-2</c:v>
                </c:pt>
                <c:pt idx="13757">
                  <c:v>-8.1000000000000003E-2</c:v>
                </c:pt>
                <c:pt idx="13758">
                  <c:v>-8.1000000000000003E-2</c:v>
                </c:pt>
                <c:pt idx="13759">
                  <c:v>-8.1000000000000003E-2</c:v>
                </c:pt>
                <c:pt idx="13760">
                  <c:v>-8.1000000000000003E-2</c:v>
                </c:pt>
                <c:pt idx="13761">
                  <c:v>-8.1000000000000003E-2</c:v>
                </c:pt>
                <c:pt idx="13762">
                  <c:v>-8.1000000000000003E-2</c:v>
                </c:pt>
                <c:pt idx="13763">
                  <c:v>-8.1000000000000003E-2</c:v>
                </c:pt>
                <c:pt idx="13764">
                  <c:v>-8.1000000000000003E-2</c:v>
                </c:pt>
                <c:pt idx="13765">
                  <c:v>-8.1000000000000003E-2</c:v>
                </c:pt>
                <c:pt idx="13766">
                  <c:v>-8.1000000000000003E-2</c:v>
                </c:pt>
                <c:pt idx="13767">
                  <c:v>-8.1000000000000003E-2</c:v>
                </c:pt>
                <c:pt idx="13768">
                  <c:v>-8.1000000000000003E-2</c:v>
                </c:pt>
                <c:pt idx="13769">
                  <c:v>-8.1000000000000003E-2</c:v>
                </c:pt>
                <c:pt idx="13770">
                  <c:v>-0.08</c:v>
                </c:pt>
                <c:pt idx="13771">
                  <c:v>-0.08</c:v>
                </c:pt>
                <c:pt idx="13772">
                  <c:v>-0.08</c:v>
                </c:pt>
                <c:pt idx="13773">
                  <c:v>-0.08</c:v>
                </c:pt>
                <c:pt idx="13774">
                  <c:v>-0.08</c:v>
                </c:pt>
                <c:pt idx="13775">
                  <c:v>-0.08</c:v>
                </c:pt>
                <c:pt idx="13776">
                  <c:v>-0.08</c:v>
                </c:pt>
                <c:pt idx="13777">
                  <c:v>-0.08</c:v>
                </c:pt>
                <c:pt idx="13778">
                  <c:v>-0.08</c:v>
                </c:pt>
                <c:pt idx="13779">
                  <c:v>-0.08</c:v>
                </c:pt>
                <c:pt idx="13780">
                  <c:v>-0.08</c:v>
                </c:pt>
                <c:pt idx="13781">
                  <c:v>-0.08</c:v>
                </c:pt>
                <c:pt idx="13782">
                  <c:v>-0.08</c:v>
                </c:pt>
                <c:pt idx="13783">
                  <c:v>-0.08</c:v>
                </c:pt>
                <c:pt idx="13784">
                  <c:v>-0.08</c:v>
                </c:pt>
                <c:pt idx="13785">
                  <c:v>-0.08</c:v>
                </c:pt>
                <c:pt idx="13786">
                  <c:v>-0.08</c:v>
                </c:pt>
                <c:pt idx="13787">
                  <c:v>-0.08</c:v>
                </c:pt>
                <c:pt idx="13788">
                  <c:v>-0.08</c:v>
                </c:pt>
                <c:pt idx="13789">
                  <c:v>-0.08</c:v>
                </c:pt>
                <c:pt idx="13790">
                  <c:v>-0.08</c:v>
                </c:pt>
                <c:pt idx="13791">
                  <c:v>-0.08</c:v>
                </c:pt>
                <c:pt idx="13792">
                  <c:v>-0.08</c:v>
                </c:pt>
                <c:pt idx="13793">
                  <c:v>-0.08</c:v>
                </c:pt>
                <c:pt idx="13794">
                  <c:v>-0.08</c:v>
                </c:pt>
                <c:pt idx="13795">
                  <c:v>-0.08</c:v>
                </c:pt>
                <c:pt idx="13796">
                  <c:v>-0.08</c:v>
                </c:pt>
                <c:pt idx="13797">
                  <c:v>-0.08</c:v>
                </c:pt>
                <c:pt idx="13798">
                  <c:v>-0.08</c:v>
                </c:pt>
                <c:pt idx="13799">
                  <c:v>-0.08</c:v>
                </c:pt>
                <c:pt idx="13800">
                  <c:v>-0.08</c:v>
                </c:pt>
                <c:pt idx="13801">
                  <c:v>-0.08</c:v>
                </c:pt>
                <c:pt idx="13802">
                  <c:v>-0.08</c:v>
                </c:pt>
                <c:pt idx="13803">
                  <c:v>-0.08</c:v>
                </c:pt>
                <c:pt idx="13804">
                  <c:v>-0.08</c:v>
                </c:pt>
                <c:pt idx="13805">
                  <c:v>-0.08</c:v>
                </c:pt>
                <c:pt idx="13806">
                  <c:v>-0.08</c:v>
                </c:pt>
                <c:pt idx="13807">
                  <c:v>-0.08</c:v>
                </c:pt>
                <c:pt idx="13808">
                  <c:v>-0.08</c:v>
                </c:pt>
                <c:pt idx="13809">
                  <c:v>-0.08</c:v>
                </c:pt>
                <c:pt idx="13810">
                  <c:v>-0.08</c:v>
                </c:pt>
                <c:pt idx="13811">
                  <c:v>-0.08</c:v>
                </c:pt>
                <c:pt idx="13812">
                  <c:v>-0.08</c:v>
                </c:pt>
                <c:pt idx="13813">
                  <c:v>-0.08</c:v>
                </c:pt>
                <c:pt idx="13814">
                  <c:v>-0.08</c:v>
                </c:pt>
                <c:pt idx="13815">
                  <c:v>-0.08</c:v>
                </c:pt>
                <c:pt idx="13816">
                  <c:v>-0.08</c:v>
                </c:pt>
                <c:pt idx="13817">
                  <c:v>-0.08</c:v>
                </c:pt>
                <c:pt idx="13818">
                  <c:v>-0.08</c:v>
                </c:pt>
                <c:pt idx="13819">
                  <c:v>-0.08</c:v>
                </c:pt>
                <c:pt idx="13820">
                  <c:v>-0.08</c:v>
                </c:pt>
                <c:pt idx="13821">
                  <c:v>-0.08</c:v>
                </c:pt>
                <c:pt idx="13822">
                  <c:v>-0.08</c:v>
                </c:pt>
                <c:pt idx="13823">
                  <c:v>-0.08</c:v>
                </c:pt>
                <c:pt idx="13824">
                  <c:v>-0.08</c:v>
                </c:pt>
                <c:pt idx="13825">
                  <c:v>-0.08</c:v>
                </c:pt>
                <c:pt idx="13826">
                  <c:v>-0.08</c:v>
                </c:pt>
                <c:pt idx="13827">
                  <c:v>-0.08</c:v>
                </c:pt>
                <c:pt idx="13828">
                  <c:v>-0.08</c:v>
                </c:pt>
                <c:pt idx="13829">
                  <c:v>-0.08</c:v>
                </c:pt>
                <c:pt idx="13830">
                  <c:v>-0.08</c:v>
                </c:pt>
                <c:pt idx="13831">
                  <c:v>-0.08</c:v>
                </c:pt>
                <c:pt idx="13832">
                  <c:v>-0.08</c:v>
                </c:pt>
                <c:pt idx="13833">
                  <c:v>-0.08</c:v>
                </c:pt>
                <c:pt idx="13834">
                  <c:v>-0.08</c:v>
                </c:pt>
                <c:pt idx="13835">
                  <c:v>-0.08</c:v>
                </c:pt>
                <c:pt idx="13836">
                  <c:v>-0.08</c:v>
                </c:pt>
                <c:pt idx="13837">
                  <c:v>-0.08</c:v>
                </c:pt>
                <c:pt idx="13838">
                  <c:v>-0.08</c:v>
                </c:pt>
                <c:pt idx="13839">
                  <c:v>-0.08</c:v>
                </c:pt>
                <c:pt idx="13840">
                  <c:v>-0.08</c:v>
                </c:pt>
                <c:pt idx="13841">
                  <c:v>-0.08</c:v>
                </c:pt>
                <c:pt idx="13842">
                  <c:v>-0.08</c:v>
                </c:pt>
                <c:pt idx="13843">
                  <c:v>-0.08</c:v>
                </c:pt>
                <c:pt idx="13844">
                  <c:v>-0.08</c:v>
                </c:pt>
                <c:pt idx="13845">
                  <c:v>-0.08</c:v>
                </c:pt>
                <c:pt idx="13846">
                  <c:v>-0.08</c:v>
                </c:pt>
                <c:pt idx="13847">
                  <c:v>-0.08</c:v>
                </c:pt>
                <c:pt idx="13848">
                  <c:v>-0.08</c:v>
                </c:pt>
                <c:pt idx="13849">
                  <c:v>-0.08</c:v>
                </c:pt>
                <c:pt idx="13850">
                  <c:v>-0.08</c:v>
                </c:pt>
                <c:pt idx="13851">
                  <c:v>-7.9000000000000001E-2</c:v>
                </c:pt>
                <c:pt idx="13852">
                  <c:v>-7.9000000000000001E-2</c:v>
                </c:pt>
                <c:pt idx="13853">
                  <c:v>-7.9000000000000001E-2</c:v>
                </c:pt>
                <c:pt idx="13854">
                  <c:v>-7.9000000000000001E-2</c:v>
                </c:pt>
                <c:pt idx="13855">
                  <c:v>-7.9000000000000001E-2</c:v>
                </c:pt>
                <c:pt idx="13856">
                  <c:v>-7.9000000000000001E-2</c:v>
                </c:pt>
                <c:pt idx="13857">
                  <c:v>-7.9000000000000001E-2</c:v>
                </c:pt>
                <c:pt idx="13858">
                  <c:v>-7.9000000000000001E-2</c:v>
                </c:pt>
                <c:pt idx="13859">
                  <c:v>-7.9000000000000001E-2</c:v>
                </c:pt>
                <c:pt idx="13860">
                  <c:v>-7.9000000000000001E-2</c:v>
                </c:pt>
                <c:pt idx="13861">
                  <c:v>-7.9000000000000001E-2</c:v>
                </c:pt>
                <c:pt idx="13862">
                  <c:v>-7.9000000000000001E-2</c:v>
                </c:pt>
                <c:pt idx="13863">
                  <c:v>-7.9000000000000001E-2</c:v>
                </c:pt>
                <c:pt idx="13864">
                  <c:v>-7.9000000000000001E-2</c:v>
                </c:pt>
                <c:pt idx="13865">
                  <c:v>-7.9000000000000001E-2</c:v>
                </c:pt>
                <c:pt idx="13866">
                  <c:v>-7.9000000000000001E-2</c:v>
                </c:pt>
                <c:pt idx="13867">
                  <c:v>-7.9000000000000001E-2</c:v>
                </c:pt>
                <c:pt idx="13868">
                  <c:v>-7.9000000000000001E-2</c:v>
                </c:pt>
                <c:pt idx="13869">
                  <c:v>-7.9000000000000001E-2</c:v>
                </c:pt>
                <c:pt idx="13870">
                  <c:v>-7.9000000000000001E-2</c:v>
                </c:pt>
                <c:pt idx="13871">
                  <c:v>-7.9000000000000001E-2</c:v>
                </c:pt>
                <c:pt idx="13872">
                  <c:v>-7.9000000000000001E-2</c:v>
                </c:pt>
                <c:pt idx="13873">
                  <c:v>-7.9000000000000001E-2</c:v>
                </c:pt>
                <c:pt idx="13874">
                  <c:v>-7.9000000000000001E-2</c:v>
                </c:pt>
                <c:pt idx="13875">
                  <c:v>-7.9000000000000001E-2</c:v>
                </c:pt>
                <c:pt idx="13876">
                  <c:v>-7.9000000000000001E-2</c:v>
                </c:pt>
                <c:pt idx="13877">
                  <c:v>-7.9000000000000001E-2</c:v>
                </c:pt>
                <c:pt idx="13878">
                  <c:v>-7.9000000000000001E-2</c:v>
                </c:pt>
                <c:pt idx="13879">
                  <c:v>-7.9000000000000001E-2</c:v>
                </c:pt>
                <c:pt idx="13880">
                  <c:v>-7.9000000000000001E-2</c:v>
                </c:pt>
                <c:pt idx="13881">
                  <c:v>-7.9000000000000001E-2</c:v>
                </c:pt>
                <c:pt idx="13882">
                  <c:v>-7.9000000000000001E-2</c:v>
                </c:pt>
                <c:pt idx="13883">
                  <c:v>-7.9000000000000001E-2</c:v>
                </c:pt>
                <c:pt idx="13884">
                  <c:v>-7.9000000000000001E-2</c:v>
                </c:pt>
                <c:pt idx="13885">
                  <c:v>-7.9000000000000001E-2</c:v>
                </c:pt>
                <c:pt idx="13886">
                  <c:v>-7.9000000000000001E-2</c:v>
                </c:pt>
                <c:pt idx="13887">
                  <c:v>-7.9000000000000001E-2</c:v>
                </c:pt>
                <c:pt idx="13888">
                  <c:v>-7.9000000000000001E-2</c:v>
                </c:pt>
                <c:pt idx="13889">
                  <c:v>-7.9000000000000001E-2</c:v>
                </c:pt>
                <c:pt idx="13890">
                  <c:v>-7.9000000000000001E-2</c:v>
                </c:pt>
                <c:pt idx="13891">
                  <c:v>-7.9000000000000001E-2</c:v>
                </c:pt>
                <c:pt idx="13892">
                  <c:v>-7.9000000000000001E-2</c:v>
                </c:pt>
                <c:pt idx="13893">
                  <c:v>-7.9000000000000001E-2</c:v>
                </c:pt>
                <c:pt idx="13894">
                  <c:v>-7.9000000000000001E-2</c:v>
                </c:pt>
                <c:pt idx="13895">
                  <c:v>-7.9000000000000001E-2</c:v>
                </c:pt>
                <c:pt idx="13896">
                  <c:v>-7.9000000000000001E-2</c:v>
                </c:pt>
                <c:pt idx="13897">
                  <c:v>-7.9000000000000001E-2</c:v>
                </c:pt>
                <c:pt idx="13898">
                  <c:v>-7.9000000000000001E-2</c:v>
                </c:pt>
                <c:pt idx="13899">
                  <c:v>-7.9000000000000001E-2</c:v>
                </c:pt>
                <c:pt idx="13900">
                  <c:v>-7.9000000000000001E-2</c:v>
                </c:pt>
                <c:pt idx="13901">
                  <c:v>-7.9000000000000001E-2</c:v>
                </c:pt>
                <c:pt idx="13902">
                  <c:v>-7.9000000000000001E-2</c:v>
                </c:pt>
                <c:pt idx="13903">
                  <c:v>-7.9000000000000001E-2</c:v>
                </c:pt>
                <c:pt idx="13904">
                  <c:v>-7.9000000000000001E-2</c:v>
                </c:pt>
                <c:pt idx="13905">
                  <c:v>-7.9000000000000001E-2</c:v>
                </c:pt>
                <c:pt idx="13906">
                  <c:v>-7.9000000000000001E-2</c:v>
                </c:pt>
                <c:pt idx="13907">
                  <c:v>-7.9000000000000001E-2</c:v>
                </c:pt>
                <c:pt idx="13908">
                  <c:v>-7.9000000000000001E-2</c:v>
                </c:pt>
                <c:pt idx="13909">
                  <c:v>-7.9000000000000001E-2</c:v>
                </c:pt>
                <c:pt idx="13910">
                  <c:v>-7.9000000000000001E-2</c:v>
                </c:pt>
                <c:pt idx="13911">
                  <c:v>-7.9000000000000001E-2</c:v>
                </c:pt>
                <c:pt idx="13912">
                  <c:v>-7.9000000000000001E-2</c:v>
                </c:pt>
                <c:pt idx="13913">
                  <c:v>-7.9000000000000001E-2</c:v>
                </c:pt>
                <c:pt idx="13914">
                  <c:v>-7.9000000000000001E-2</c:v>
                </c:pt>
                <c:pt idx="13915">
                  <c:v>-7.9000000000000001E-2</c:v>
                </c:pt>
                <c:pt idx="13916">
                  <c:v>-7.9000000000000001E-2</c:v>
                </c:pt>
                <c:pt idx="13917">
                  <c:v>-7.9000000000000001E-2</c:v>
                </c:pt>
                <c:pt idx="13918">
                  <c:v>-7.9000000000000001E-2</c:v>
                </c:pt>
                <c:pt idx="13919">
                  <c:v>-7.9000000000000001E-2</c:v>
                </c:pt>
                <c:pt idx="13920">
                  <c:v>-7.9000000000000001E-2</c:v>
                </c:pt>
                <c:pt idx="13921">
                  <c:v>-7.9000000000000001E-2</c:v>
                </c:pt>
                <c:pt idx="13922">
                  <c:v>-7.9000000000000001E-2</c:v>
                </c:pt>
                <c:pt idx="13923">
                  <c:v>-7.9000000000000001E-2</c:v>
                </c:pt>
                <c:pt idx="13924">
                  <c:v>-7.9000000000000001E-2</c:v>
                </c:pt>
                <c:pt idx="13925">
                  <c:v>-7.9000000000000001E-2</c:v>
                </c:pt>
                <c:pt idx="13926">
                  <c:v>-7.9000000000000001E-2</c:v>
                </c:pt>
                <c:pt idx="13927">
                  <c:v>-7.9000000000000001E-2</c:v>
                </c:pt>
                <c:pt idx="13928">
                  <c:v>-7.9000000000000001E-2</c:v>
                </c:pt>
                <c:pt idx="13929">
                  <c:v>-7.9000000000000001E-2</c:v>
                </c:pt>
                <c:pt idx="13930">
                  <c:v>-7.9000000000000001E-2</c:v>
                </c:pt>
                <c:pt idx="13931">
                  <c:v>-7.9000000000000001E-2</c:v>
                </c:pt>
                <c:pt idx="13932">
                  <c:v>-7.8E-2</c:v>
                </c:pt>
                <c:pt idx="13933">
                  <c:v>-7.8E-2</c:v>
                </c:pt>
                <c:pt idx="13934">
                  <c:v>-7.8E-2</c:v>
                </c:pt>
                <c:pt idx="13935">
                  <c:v>-7.8E-2</c:v>
                </c:pt>
                <c:pt idx="13936">
                  <c:v>-7.8E-2</c:v>
                </c:pt>
                <c:pt idx="13937">
                  <c:v>-7.8E-2</c:v>
                </c:pt>
                <c:pt idx="13938">
                  <c:v>-7.8E-2</c:v>
                </c:pt>
                <c:pt idx="13939">
                  <c:v>-7.8E-2</c:v>
                </c:pt>
                <c:pt idx="13940">
                  <c:v>-7.8E-2</c:v>
                </c:pt>
                <c:pt idx="13941">
                  <c:v>-7.8E-2</c:v>
                </c:pt>
                <c:pt idx="13942">
                  <c:v>-7.8E-2</c:v>
                </c:pt>
                <c:pt idx="13943">
                  <c:v>-7.8E-2</c:v>
                </c:pt>
                <c:pt idx="13944">
                  <c:v>-7.8E-2</c:v>
                </c:pt>
                <c:pt idx="13945">
                  <c:v>-7.8E-2</c:v>
                </c:pt>
                <c:pt idx="13946">
                  <c:v>-7.8E-2</c:v>
                </c:pt>
                <c:pt idx="13947">
                  <c:v>-7.8E-2</c:v>
                </c:pt>
                <c:pt idx="13948">
                  <c:v>-7.8E-2</c:v>
                </c:pt>
                <c:pt idx="13949">
                  <c:v>-7.8E-2</c:v>
                </c:pt>
                <c:pt idx="13950">
                  <c:v>-7.8E-2</c:v>
                </c:pt>
                <c:pt idx="13951">
                  <c:v>-7.8E-2</c:v>
                </c:pt>
                <c:pt idx="13952">
                  <c:v>-7.8E-2</c:v>
                </c:pt>
                <c:pt idx="13953">
                  <c:v>-7.8E-2</c:v>
                </c:pt>
                <c:pt idx="13954">
                  <c:v>-7.8E-2</c:v>
                </c:pt>
                <c:pt idx="13955">
                  <c:v>-7.8E-2</c:v>
                </c:pt>
                <c:pt idx="13956">
                  <c:v>-7.8E-2</c:v>
                </c:pt>
                <c:pt idx="13957">
                  <c:v>-7.8E-2</c:v>
                </c:pt>
                <c:pt idx="13958">
                  <c:v>-7.8E-2</c:v>
                </c:pt>
                <c:pt idx="13959">
                  <c:v>-7.8E-2</c:v>
                </c:pt>
                <c:pt idx="13960">
                  <c:v>-7.8E-2</c:v>
                </c:pt>
                <c:pt idx="13961">
                  <c:v>-7.8E-2</c:v>
                </c:pt>
                <c:pt idx="13962">
                  <c:v>-7.8E-2</c:v>
                </c:pt>
                <c:pt idx="13963">
                  <c:v>-7.8E-2</c:v>
                </c:pt>
                <c:pt idx="13964">
                  <c:v>-7.8E-2</c:v>
                </c:pt>
                <c:pt idx="13965">
                  <c:v>-7.8E-2</c:v>
                </c:pt>
                <c:pt idx="13966">
                  <c:v>-7.8E-2</c:v>
                </c:pt>
                <c:pt idx="13967">
                  <c:v>-7.8E-2</c:v>
                </c:pt>
                <c:pt idx="13968">
                  <c:v>-7.8E-2</c:v>
                </c:pt>
                <c:pt idx="13969">
                  <c:v>-7.8E-2</c:v>
                </c:pt>
                <c:pt idx="13970">
                  <c:v>-7.8E-2</c:v>
                </c:pt>
                <c:pt idx="13971">
                  <c:v>-7.8E-2</c:v>
                </c:pt>
                <c:pt idx="13972">
                  <c:v>-7.8E-2</c:v>
                </c:pt>
                <c:pt idx="13973">
                  <c:v>-7.8E-2</c:v>
                </c:pt>
                <c:pt idx="13974">
                  <c:v>-7.8E-2</c:v>
                </c:pt>
                <c:pt idx="13975">
                  <c:v>-7.8E-2</c:v>
                </c:pt>
                <c:pt idx="13976">
                  <c:v>-7.8E-2</c:v>
                </c:pt>
                <c:pt idx="13977">
                  <c:v>-7.8E-2</c:v>
                </c:pt>
                <c:pt idx="13978">
                  <c:v>-7.8E-2</c:v>
                </c:pt>
                <c:pt idx="13979">
                  <c:v>-7.8E-2</c:v>
                </c:pt>
                <c:pt idx="13980">
                  <c:v>-7.8E-2</c:v>
                </c:pt>
                <c:pt idx="13981">
                  <c:v>-7.8E-2</c:v>
                </c:pt>
                <c:pt idx="13982">
                  <c:v>-7.8E-2</c:v>
                </c:pt>
                <c:pt idx="13983">
                  <c:v>-7.8E-2</c:v>
                </c:pt>
                <c:pt idx="13984">
                  <c:v>-7.8E-2</c:v>
                </c:pt>
                <c:pt idx="13985">
                  <c:v>-7.8E-2</c:v>
                </c:pt>
                <c:pt idx="13986">
                  <c:v>-7.8E-2</c:v>
                </c:pt>
                <c:pt idx="13987">
                  <c:v>-7.8E-2</c:v>
                </c:pt>
                <c:pt idx="13988">
                  <c:v>-7.8E-2</c:v>
                </c:pt>
                <c:pt idx="13989">
                  <c:v>-7.8E-2</c:v>
                </c:pt>
                <c:pt idx="13990">
                  <c:v>-7.8E-2</c:v>
                </c:pt>
                <c:pt idx="13991">
                  <c:v>-7.8E-2</c:v>
                </c:pt>
                <c:pt idx="13992">
                  <c:v>-7.8E-2</c:v>
                </c:pt>
                <c:pt idx="13993">
                  <c:v>-7.8E-2</c:v>
                </c:pt>
                <c:pt idx="13994">
                  <c:v>-7.8E-2</c:v>
                </c:pt>
                <c:pt idx="13995">
                  <c:v>-7.8E-2</c:v>
                </c:pt>
                <c:pt idx="13996">
                  <c:v>-7.8E-2</c:v>
                </c:pt>
                <c:pt idx="13997">
                  <c:v>-7.8E-2</c:v>
                </c:pt>
                <c:pt idx="13998">
                  <c:v>-7.8E-2</c:v>
                </c:pt>
                <c:pt idx="13999">
                  <c:v>-7.8E-2</c:v>
                </c:pt>
                <c:pt idx="14000">
                  <c:v>-7.8E-2</c:v>
                </c:pt>
                <c:pt idx="14001">
                  <c:v>-7.8E-2</c:v>
                </c:pt>
                <c:pt idx="14002">
                  <c:v>-7.8E-2</c:v>
                </c:pt>
                <c:pt idx="14003">
                  <c:v>-7.8E-2</c:v>
                </c:pt>
                <c:pt idx="14004">
                  <c:v>-7.8E-2</c:v>
                </c:pt>
                <c:pt idx="14005">
                  <c:v>-7.8E-2</c:v>
                </c:pt>
                <c:pt idx="14006">
                  <c:v>-7.8E-2</c:v>
                </c:pt>
                <c:pt idx="14007">
                  <c:v>-7.8E-2</c:v>
                </c:pt>
                <c:pt idx="14008">
                  <c:v>-7.8E-2</c:v>
                </c:pt>
                <c:pt idx="14009">
                  <c:v>-7.8E-2</c:v>
                </c:pt>
                <c:pt idx="14010">
                  <c:v>-7.8E-2</c:v>
                </c:pt>
                <c:pt idx="14011">
                  <c:v>-7.8E-2</c:v>
                </c:pt>
                <c:pt idx="14012">
                  <c:v>-7.8E-2</c:v>
                </c:pt>
                <c:pt idx="14013">
                  <c:v>-7.6999999999999999E-2</c:v>
                </c:pt>
                <c:pt idx="14014">
                  <c:v>-7.6999999999999999E-2</c:v>
                </c:pt>
                <c:pt idx="14015">
                  <c:v>-7.6999999999999999E-2</c:v>
                </c:pt>
                <c:pt idx="14016">
                  <c:v>-7.6999999999999999E-2</c:v>
                </c:pt>
                <c:pt idx="14017">
                  <c:v>-7.6999999999999999E-2</c:v>
                </c:pt>
                <c:pt idx="14018">
                  <c:v>-7.6999999999999999E-2</c:v>
                </c:pt>
                <c:pt idx="14019">
                  <c:v>-7.6999999999999999E-2</c:v>
                </c:pt>
                <c:pt idx="14020">
                  <c:v>-7.6999999999999999E-2</c:v>
                </c:pt>
                <c:pt idx="14021">
                  <c:v>-7.6999999999999999E-2</c:v>
                </c:pt>
                <c:pt idx="14022">
                  <c:v>-7.6999999999999999E-2</c:v>
                </c:pt>
                <c:pt idx="14023">
                  <c:v>-7.6999999999999999E-2</c:v>
                </c:pt>
                <c:pt idx="14024">
                  <c:v>-7.6999999999999999E-2</c:v>
                </c:pt>
                <c:pt idx="14025">
                  <c:v>-7.6999999999999999E-2</c:v>
                </c:pt>
                <c:pt idx="14026">
                  <c:v>-7.6999999999999999E-2</c:v>
                </c:pt>
                <c:pt idx="14027">
                  <c:v>-7.6999999999999999E-2</c:v>
                </c:pt>
                <c:pt idx="14028">
                  <c:v>-7.6999999999999999E-2</c:v>
                </c:pt>
                <c:pt idx="14029">
                  <c:v>-7.6999999999999999E-2</c:v>
                </c:pt>
                <c:pt idx="14030">
                  <c:v>-7.6999999999999999E-2</c:v>
                </c:pt>
                <c:pt idx="14031">
                  <c:v>-7.6999999999999999E-2</c:v>
                </c:pt>
                <c:pt idx="14032">
                  <c:v>-7.6999999999999999E-2</c:v>
                </c:pt>
                <c:pt idx="14033">
                  <c:v>-7.6999999999999999E-2</c:v>
                </c:pt>
                <c:pt idx="14034">
                  <c:v>-7.6999999999999999E-2</c:v>
                </c:pt>
                <c:pt idx="14035">
                  <c:v>-7.6999999999999999E-2</c:v>
                </c:pt>
                <c:pt idx="14036">
                  <c:v>-7.6999999999999999E-2</c:v>
                </c:pt>
                <c:pt idx="14037">
                  <c:v>-7.6999999999999999E-2</c:v>
                </c:pt>
                <c:pt idx="14038">
                  <c:v>-7.6999999999999999E-2</c:v>
                </c:pt>
                <c:pt idx="14039">
                  <c:v>-7.6999999999999999E-2</c:v>
                </c:pt>
                <c:pt idx="14040">
                  <c:v>-7.6999999999999999E-2</c:v>
                </c:pt>
                <c:pt idx="14041">
                  <c:v>-7.6999999999999999E-2</c:v>
                </c:pt>
                <c:pt idx="14042">
                  <c:v>-7.6999999999999999E-2</c:v>
                </c:pt>
                <c:pt idx="14043">
                  <c:v>-7.6999999999999999E-2</c:v>
                </c:pt>
                <c:pt idx="14044">
                  <c:v>-7.6999999999999999E-2</c:v>
                </c:pt>
                <c:pt idx="14045">
                  <c:v>-7.6999999999999999E-2</c:v>
                </c:pt>
                <c:pt idx="14046">
                  <c:v>-7.6999999999999999E-2</c:v>
                </c:pt>
                <c:pt idx="14047">
                  <c:v>-7.6999999999999999E-2</c:v>
                </c:pt>
                <c:pt idx="14048">
                  <c:v>-7.6999999999999999E-2</c:v>
                </c:pt>
                <c:pt idx="14049">
                  <c:v>-7.6999999999999999E-2</c:v>
                </c:pt>
                <c:pt idx="14050">
                  <c:v>-7.6999999999999999E-2</c:v>
                </c:pt>
                <c:pt idx="14051">
                  <c:v>-7.6999999999999999E-2</c:v>
                </c:pt>
                <c:pt idx="14052">
                  <c:v>-7.6999999999999999E-2</c:v>
                </c:pt>
                <c:pt idx="14053">
                  <c:v>-7.6999999999999999E-2</c:v>
                </c:pt>
                <c:pt idx="14054">
                  <c:v>-7.6999999999999999E-2</c:v>
                </c:pt>
                <c:pt idx="14055">
                  <c:v>-7.6999999999999999E-2</c:v>
                </c:pt>
                <c:pt idx="14056">
                  <c:v>-7.6999999999999999E-2</c:v>
                </c:pt>
                <c:pt idx="14057">
                  <c:v>-7.6999999999999999E-2</c:v>
                </c:pt>
                <c:pt idx="14058">
                  <c:v>-7.6999999999999999E-2</c:v>
                </c:pt>
                <c:pt idx="14059">
                  <c:v>-7.6999999999999999E-2</c:v>
                </c:pt>
                <c:pt idx="14060">
                  <c:v>-7.6999999999999999E-2</c:v>
                </c:pt>
                <c:pt idx="14061">
                  <c:v>-7.6999999999999999E-2</c:v>
                </c:pt>
                <c:pt idx="14062">
                  <c:v>-7.6999999999999999E-2</c:v>
                </c:pt>
                <c:pt idx="14063">
                  <c:v>-7.6999999999999999E-2</c:v>
                </c:pt>
                <c:pt idx="14064">
                  <c:v>-7.6999999999999999E-2</c:v>
                </c:pt>
                <c:pt idx="14065">
                  <c:v>-7.6999999999999999E-2</c:v>
                </c:pt>
                <c:pt idx="14066">
                  <c:v>-7.6999999999999999E-2</c:v>
                </c:pt>
                <c:pt idx="14067">
                  <c:v>-7.6999999999999999E-2</c:v>
                </c:pt>
                <c:pt idx="14068">
                  <c:v>-7.6999999999999999E-2</c:v>
                </c:pt>
                <c:pt idx="14069">
                  <c:v>-7.6999999999999999E-2</c:v>
                </c:pt>
                <c:pt idx="14070">
                  <c:v>-7.6999999999999999E-2</c:v>
                </c:pt>
                <c:pt idx="14071">
                  <c:v>-7.6999999999999999E-2</c:v>
                </c:pt>
                <c:pt idx="14072">
                  <c:v>-7.6999999999999999E-2</c:v>
                </c:pt>
                <c:pt idx="14073">
                  <c:v>-7.6999999999999999E-2</c:v>
                </c:pt>
                <c:pt idx="14074">
                  <c:v>-7.6999999999999999E-2</c:v>
                </c:pt>
                <c:pt idx="14075">
                  <c:v>-7.6999999999999999E-2</c:v>
                </c:pt>
                <c:pt idx="14076">
                  <c:v>-7.6999999999999999E-2</c:v>
                </c:pt>
                <c:pt idx="14077">
                  <c:v>-7.6999999999999999E-2</c:v>
                </c:pt>
                <c:pt idx="14078">
                  <c:v>-7.6999999999999999E-2</c:v>
                </c:pt>
                <c:pt idx="14079">
                  <c:v>-7.6999999999999999E-2</c:v>
                </c:pt>
                <c:pt idx="14080">
                  <c:v>-7.6999999999999999E-2</c:v>
                </c:pt>
                <c:pt idx="14081">
                  <c:v>-7.6999999999999999E-2</c:v>
                </c:pt>
                <c:pt idx="14082">
                  <c:v>-7.6999999999999999E-2</c:v>
                </c:pt>
                <c:pt idx="14083">
                  <c:v>-7.6999999999999999E-2</c:v>
                </c:pt>
                <c:pt idx="14084">
                  <c:v>-7.6999999999999999E-2</c:v>
                </c:pt>
                <c:pt idx="14085">
                  <c:v>-7.6999999999999999E-2</c:v>
                </c:pt>
                <c:pt idx="14086">
                  <c:v>-7.6999999999999999E-2</c:v>
                </c:pt>
                <c:pt idx="14087">
                  <c:v>-7.6999999999999999E-2</c:v>
                </c:pt>
                <c:pt idx="14088">
                  <c:v>-7.6999999999999999E-2</c:v>
                </c:pt>
                <c:pt idx="14089">
                  <c:v>-7.6999999999999999E-2</c:v>
                </c:pt>
                <c:pt idx="14090">
                  <c:v>-7.6999999999999999E-2</c:v>
                </c:pt>
                <c:pt idx="14091">
                  <c:v>-7.6999999999999999E-2</c:v>
                </c:pt>
                <c:pt idx="14092">
                  <c:v>-7.6999999999999999E-2</c:v>
                </c:pt>
                <c:pt idx="14093">
                  <c:v>-7.6999999999999999E-2</c:v>
                </c:pt>
                <c:pt idx="14094">
                  <c:v>-7.5999999999999998E-2</c:v>
                </c:pt>
                <c:pt idx="14095">
                  <c:v>-7.5999999999999998E-2</c:v>
                </c:pt>
                <c:pt idx="14096">
                  <c:v>-7.5999999999999998E-2</c:v>
                </c:pt>
                <c:pt idx="14097">
                  <c:v>-7.5999999999999998E-2</c:v>
                </c:pt>
                <c:pt idx="14098">
                  <c:v>-7.5999999999999998E-2</c:v>
                </c:pt>
                <c:pt idx="14099">
                  <c:v>-7.5999999999999998E-2</c:v>
                </c:pt>
                <c:pt idx="14100">
                  <c:v>-7.5999999999999998E-2</c:v>
                </c:pt>
                <c:pt idx="14101">
                  <c:v>-7.5999999999999998E-2</c:v>
                </c:pt>
                <c:pt idx="14102">
                  <c:v>-7.5999999999999998E-2</c:v>
                </c:pt>
                <c:pt idx="14103">
                  <c:v>-7.5999999999999998E-2</c:v>
                </c:pt>
                <c:pt idx="14104">
                  <c:v>-7.5999999999999998E-2</c:v>
                </c:pt>
                <c:pt idx="14105">
                  <c:v>-7.5999999999999998E-2</c:v>
                </c:pt>
                <c:pt idx="14106">
                  <c:v>-7.5999999999999998E-2</c:v>
                </c:pt>
                <c:pt idx="14107">
                  <c:v>-7.5999999999999998E-2</c:v>
                </c:pt>
                <c:pt idx="14108">
                  <c:v>-7.5999999999999998E-2</c:v>
                </c:pt>
                <c:pt idx="14109">
                  <c:v>-7.5999999999999998E-2</c:v>
                </c:pt>
                <c:pt idx="14110">
                  <c:v>-7.5999999999999998E-2</c:v>
                </c:pt>
                <c:pt idx="14111">
                  <c:v>-7.5999999999999998E-2</c:v>
                </c:pt>
                <c:pt idx="14112">
                  <c:v>-7.5999999999999998E-2</c:v>
                </c:pt>
                <c:pt idx="14113">
                  <c:v>-7.5999999999999998E-2</c:v>
                </c:pt>
                <c:pt idx="14114">
                  <c:v>-7.5999999999999998E-2</c:v>
                </c:pt>
                <c:pt idx="14115">
                  <c:v>-7.5999999999999998E-2</c:v>
                </c:pt>
                <c:pt idx="14116">
                  <c:v>-7.5999999999999998E-2</c:v>
                </c:pt>
                <c:pt idx="14117">
                  <c:v>-7.5999999999999998E-2</c:v>
                </c:pt>
                <c:pt idx="14118">
                  <c:v>-7.5999999999999998E-2</c:v>
                </c:pt>
                <c:pt idx="14119">
                  <c:v>-7.5999999999999998E-2</c:v>
                </c:pt>
                <c:pt idx="14120">
                  <c:v>-7.5999999999999998E-2</c:v>
                </c:pt>
                <c:pt idx="14121">
                  <c:v>-7.5999999999999998E-2</c:v>
                </c:pt>
                <c:pt idx="14122">
                  <c:v>-7.5999999999999998E-2</c:v>
                </c:pt>
                <c:pt idx="14123">
                  <c:v>-7.5999999999999998E-2</c:v>
                </c:pt>
                <c:pt idx="14124">
                  <c:v>-7.5999999999999998E-2</c:v>
                </c:pt>
                <c:pt idx="14125">
                  <c:v>-7.5999999999999998E-2</c:v>
                </c:pt>
                <c:pt idx="14126">
                  <c:v>-7.5999999999999998E-2</c:v>
                </c:pt>
                <c:pt idx="14127">
                  <c:v>-7.5999999999999998E-2</c:v>
                </c:pt>
                <c:pt idx="14128">
                  <c:v>-7.5999999999999998E-2</c:v>
                </c:pt>
                <c:pt idx="14129">
                  <c:v>-7.5999999999999998E-2</c:v>
                </c:pt>
                <c:pt idx="14130">
                  <c:v>-7.5999999999999998E-2</c:v>
                </c:pt>
                <c:pt idx="14131">
                  <c:v>-7.5999999999999998E-2</c:v>
                </c:pt>
                <c:pt idx="14132">
                  <c:v>-7.5999999999999998E-2</c:v>
                </c:pt>
                <c:pt idx="14133">
                  <c:v>-7.5999999999999998E-2</c:v>
                </c:pt>
                <c:pt idx="14134">
                  <c:v>-7.5999999999999998E-2</c:v>
                </c:pt>
                <c:pt idx="14135">
                  <c:v>-7.5999999999999998E-2</c:v>
                </c:pt>
                <c:pt idx="14136">
                  <c:v>-7.5999999999999998E-2</c:v>
                </c:pt>
                <c:pt idx="14137">
                  <c:v>-7.5999999999999998E-2</c:v>
                </c:pt>
                <c:pt idx="14138">
                  <c:v>-7.5999999999999998E-2</c:v>
                </c:pt>
                <c:pt idx="14139">
                  <c:v>-7.5999999999999998E-2</c:v>
                </c:pt>
                <c:pt idx="14140">
                  <c:v>-7.5999999999999998E-2</c:v>
                </c:pt>
                <c:pt idx="14141">
                  <c:v>-7.5999999999999998E-2</c:v>
                </c:pt>
                <c:pt idx="14142">
                  <c:v>-7.5999999999999998E-2</c:v>
                </c:pt>
                <c:pt idx="14143">
                  <c:v>-7.5999999999999998E-2</c:v>
                </c:pt>
                <c:pt idx="14144">
                  <c:v>-7.5999999999999998E-2</c:v>
                </c:pt>
                <c:pt idx="14145">
                  <c:v>-7.5999999999999998E-2</c:v>
                </c:pt>
                <c:pt idx="14146">
                  <c:v>-7.5999999999999998E-2</c:v>
                </c:pt>
                <c:pt idx="14147">
                  <c:v>-7.5999999999999998E-2</c:v>
                </c:pt>
                <c:pt idx="14148">
                  <c:v>-7.5999999999999998E-2</c:v>
                </c:pt>
                <c:pt idx="14149">
                  <c:v>-7.5999999999999998E-2</c:v>
                </c:pt>
                <c:pt idx="14150">
                  <c:v>-7.5999999999999998E-2</c:v>
                </c:pt>
                <c:pt idx="14151">
                  <c:v>-7.5999999999999998E-2</c:v>
                </c:pt>
                <c:pt idx="14152">
                  <c:v>-7.5999999999999998E-2</c:v>
                </c:pt>
                <c:pt idx="14153">
                  <c:v>-7.5999999999999998E-2</c:v>
                </c:pt>
                <c:pt idx="14154">
                  <c:v>-7.5999999999999998E-2</c:v>
                </c:pt>
                <c:pt idx="14155">
                  <c:v>-7.5999999999999998E-2</c:v>
                </c:pt>
                <c:pt idx="14156">
                  <c:v>-7.5999999999999998E-2</c:v>
                </c:pt>
                <c:pt idx="14157">
                  <c:v>-7.5999999999999998E-2</c:v>
                </c:pt>
                <c:pt idx="14158">
                  <c:v>-7.5999999999999998E-2</c:v>
                </c:pt>
                <c:pt idx="14159">
                  <c:v>-7.5999999999999998E-2</c:v>
                </c:pt>
                <c:pt idx="14160">
                  <c:v>-7.5999999999999998E-2</c:v>
                </c:pt>
                <c:pt idx="14161">
                  <c:v>-7.5999999999999998E-2</c:v>
                </c:pt>
                <c:pt idx="14162">
                  <c:v>-7.5999999999999998E-2</c:v>
                </c:pt>
                <c:pt idx="14163">
                  <c:v>-7.5999999999999998E-2</c:v>
                </c:pt>
                <c:pt idx="14164">
                  <c:v>-7.5999999999999998E-2</c:v>
                </c:pt>
                <c:pt idx="14165">
                  <c:v>-7.5999999999999998E-2</c:v>
                </c:pt>
                <c:pt idx="14166">
                  <c:v>-7.5999999999999998E-2</c:v>
                </c:pt>
                <c:pt idx="14167">
                  <c:v>-7.5999999999999998E-2</c:v>
                </c:pt>
                <c:pt idx="14168">
                  <c:v>-7.5999999999999998E-2</c:v>
                </c:pt>
                <c:pt idx="14169">
                  <c:v>-7.5999999999999998E-2</c:v>
                </c:pt>
                <c:pt idx="14170">
                  <c:v>-7.5999999999999998E-2</c:v>
                </c:pt>
                <c:pt idx="14171">
                  <c:v>-7.5999999999999998E-2</c:v>
                </c:pt>
                <c:pt idx="14172">
                  <c:v>-7.5999999999999998E-2</c:v>
                </c:pt>
                <c:pt idx="14173">
                  <c:v>-7.5999999999999998E-2</c:v>
                </c:pt>
                <c:pt idx="14174">
                  <c:v>-7.5999999999999998E-2</c:v>
                </c:pt>
                <c:pt idx="14175">
                  <c:v>-7.4999999999999997E-2</c:v>
                </c:pt>
                <c:pt idx="14176">
                  <c:v>-7.4999999999999997E-2</c:v>
                </c:pt>
                <c:pt idx="14177">
                  <c:v>-7.4999999999999997E-2</c:v>
                </c:pt>
                <c:pt idx="14178">
                  <c:v>-7.4999999999999997E-2</c:v>
                </c:pt>
                <c:pt idx="14179">
                  <c:v>-7.4999999999999997E-2</c:v>
                </c:pt>
                <c:pt idx="14180">
                  <c:v>-7.4999999999999997E-2</c:v>
                </c:pt>
                <c:pt idx="14181">
                  <c:v>-7.4999999999999997E-2</c:v>
                </c:pt>
                <c:pt idx="14182">
                  <c:v>-7.4999999999999997E-2</c:v>
                </c:pt>
                <c:pt idx="14183">
                  <c:v>-7.4999999999999997E-2</c:v>
                </c:pt>
                <c:pt idx="14184">
                  <c:v>-7.4999999999999997E-2</c:v>
                </c:pt>
                <c:pt idx="14185">
                  <c:v>-7.4999999999999997E-2</c:v>
                </c:pt>
                <c:pt idx="14186">
                  <c:v>-7.4999999999999997E-2</c:v>
                </c:pt>
                <c:pt idx="14187">
                  <c:v>-7.4999999999999997E-2</c:v>
                </c:pt>
                <c:pt idx="14188">
                  <c:v>-7.4999999999999997E-2</c:v>
                </c:pt>
                <c:pt idx="14189">
                  <c:v>-7.4999999999999997E-2</c:v>
                </c:pt>
                <c:pt idx="14190">
                  <c:v>-7.4999999999999997E-2</c:v>
                </c:pt>
                <c:pt idx="14191">
                  <c:v>-7.4999999999999997E-2</c:v>
                </c:pt>
                <c:pt idx="14192">
                  <c:v>-7.4999999999999997E-2</c:v>
                </c:pt>
                <c:pt idx="14193">
                  <c:v>-7.4999999999999997E-2</c:v>
                </c:pt>
                <c:pt idx="14194">
                  <c:v>-7.4999999999999997E-2</c:v>
                </c:pt>
                <c:pt idx="14195">
                  <c:v>-7.4999999999999997E-2</c:v>
                </c:pt>
                <c:pt idx="14196">
                  <c:v>-7.4999999999999997E-2</c:v>
                </c:pt>
                <c:pt idx="14197">
                  <c:v>-7.4999999999999997E-2</c:v>
                </c:pt>
                <c:pt idx="14198">
                  <c:v>-7.4999999999999997E-2</c:v>
                </c:pt>
                <c:pt idx="14199">
                  <c:v>-7.4999999999999997E-2</c:v>
                </c:pt>
                <c:pt idx="14200">
                  <c:v>-7.4999999999999997E-2</c:v>
                </c:pt>
                <c:pt idx="14201">
                  <c:v>-7.4999999999999997E-2</c:v>
                </c:pt>
                <c:pt idx="14202">
                  <c:v>-7.4999999999999997E-2</c:v>
                </c:pt>
                <c:pt idx="14203">
                  <c:v>-7.4999999999999997E-2</c:v>
                </c:pt>
                <c:pt idx="14204">
                  <c:v>-7.4999999999999997E-2</c:v>
                </c:pt>
                <c:pt idx="14205">
                  <c:v>-7.4999999999999997E-2</c:v>
                </c:pt>
                <c:pt idx="14206">
                  <c:v>-7.4999999999999997E-2</c:v>
                </c:pt>
                <c:pt idx="14207">
                  <c:v>-7.4999999999999997E-2</c:v>
                </c:pt>
                <c:pt idx="14208">
                  <c:v>-7.4999999999999997E-2</c:v>
                </c:pt>
                <c:pt idx="14209">
                  <c:v>-7.4999999999999997E-2</c:v>
                </c:pt>
                <c:pt idx="14210">
                  <c:v>-7.4999999999999997E-2</c:v>
                </c:pt>
                <c:pt idx="14211">
                  <c:v>-7.4999999999999997E-2</c:v>
                </c:pt>
                <c:pt idx="14212">
                  <c:v>-7.4999999999999997E-2</c:v>
                </c:pt>
                <c:pt idx="14213">
                  <c:v>-7.4999999999999997E-2</c:v>
                </c:pt>
                <c:pt idx="14214">
                  <c:v>-7.4999999999999997E-2</c:v>
                </c:pt>
                <c:pt idx="14215">
                  <c:v>-7.4999999999999997E-2</c:v>
                </c:pt>
                <c:pt idx="14216">
                  <c:v>-7.4999999999999997E-2</c:v>
                </c:pt>
                <c:pt idx="14217">
                  <c:v>-7.4999999999999997E-2</c:v>
                </c:pt>
                <c:pt idx="14218">
                  <c:v>-7.4999999999999997E-2</c:v>
                </c:pt>
                <c:pt idx="14219">
                  <c:v>-7.4999999999999997E-2</c:v>
                </c:pt>
                <c:pt idx="14220">
                  <c:v>-7.4999999999999997E-2</c:v>
                </c:pt>
                <c:pt idx="14221">
                  <c:v>-7.4999999999999997E-2</c:v>
                </c:pt>
                <c:pt idx="14222">
                  <c:v>-7.4999999999999997E-2</c:v>
                </c:pt>
                <c:pt idx="14223">
                  <c:v>-7.4999999999999997E-2</c:v>
                </c:pt>
                <c:pt idx="14224">
                  <c:v>-7.4999999999999997E-2</c:v>
                </c:pt>
                <c:pt idx="14225">
                  <c:v>-7.4999999999999997E-2</c:v>
                </c:pt>
                <c:pt idx="14226">
                  <c:v>-7.4999999999999997E-2</c:v>
                </c:pt>
                <c:pt idx="14227">
                  <c:v>-7.4999999999999997E-2</c:v>
                </c:pt>
                <c:pt idx="14228">
                  <c:v>-7.4999999999999997E-2</c:v>
                </c:pt>
                <c:pt idx="14229">
                  <c:v>-7.4999999999999997E-2</c:v>
                </c:pt>
                <c:pt idx="14230">
                  <c:v>-7.4999999999999997E-2</c:v>
                </c:pt>
                <c:pt idx="14231">
                  <c:v>-7.4999999999999997E-2</c:v>
                </c:pt>
                <c:pt idx="14232">
                  <c:v>-7.4999999999999997E-2</c:v>
                </c:pt>
                <c:pt idx="14233">
                  <c:v>-7.4999999999999997E-2</c:v>
                </c:pt>
                <c:pt idx="14234">
                  <c:v>-7.4999999999999997E-2</c:v>
                </c:pt>
                <c:pt idx="14235">
                  <c:v>-7.4999999999999997E-2</c:v>
                </c:pt>
                <c:pt idx="14236">
                  <c:v>-7.4999999999999997E-2</c:v>
                </c:pt>
                <c:pt idx="14237">
                  <c:v>-7.4999999999999997E-2</c:v>
                </c:pt>
                <c:pt idx="14238">
                  <c:v>-7.4999999999999997E-2</c:v>
                </c:pt>
                <c:pt idx="14239">
                  <c:v>-7.4999999999999997E-2</c:v>
                </c:pt>
                <c:pt idx="14240">
                  <c:v>-7.4999999999999997E-2</c:v>
                </c:pt>
                <c:pt idx="14241">
                  <c:v>-7.4999999999999997E-2</c:v>
                </c:pt>
                <c:pt idx="14242">
                  <c:v>-7.4999999999999997E-2</c:v>
                </c:pt>
                <c:pt idx="14243">
                  <c:v>-7.4999999999999997E-2</c:v>
                </c:pt>
                <c:pt idx="14244">
                  <c:v>-7.4999999999999997E-2</c:v>
                </c:pt>
                <c:pt idx="14245">
                  <c:v>-7.4999999999999997E-2</c:v>
                </c:pt>
                <c:pt idx="14246">
                  <c:v>-7.4999999999999997E-2</c:v>
                </c:pt>
                <c:pt idx="14247">
                  <c:v>-7.4999999999999997E-2</c:v>
                </c:pt>
                <c:pt idx="14248">
                  <c:v>-7.4999999999999997E-2</c:v>
                </c:pt>
                <c:pt idx="14249">
                  <c:v>-7.4999999999999997E-2</c:v>
                </c:pt>
                <c:pt idx="14250">
                  <c:v>-7.4999999999999997E-2</c:v>
                </c:pt>
                <c:pt idx="14251">
                  <c:v>-7.4999999999999997E-2</c:v>
                </c:pt>
                <c:pt idx="14252">
                  <c:v>-7.4999999999999997E-2</c:v>
                </c:pt>
                <c:pt idx="14253">
                  <c:v>-7.4999999999999997E-2</c:v>
                </c:pt>
                <c:pt idx="14254">
                  <c:v>-7.4999999999999997E-2</c:v>
                </c:pt>
                <c:pt idx="14255">
                  <c:v>-7.4999999999999997E-2</c:v>
                </c:pt>
                <c:pt idx="14256">
                  <c:v>-7.3999999999999996E-2</c:v>
                </c:pt>
                <c:pt idx="14257">
                  <c:v>-7.3999999999999996E-2</c:v>
                </c:pt>
                <c:pt idx="14258">
                  <c:v>-7.3999999999999996E-2</c:v>
                </c:pt>
                <c:pt idx="14259">
                  <c:v>-7.3999999999999996E-2</c:v>
                </c:pt>
                <c:pt idx="14260">
                  <c:v>-7.3999999999999996E-2</c:v>
                </c:pt>
                <c:pt idx="14261">
                  <c:v>-7.3999999999999996E-2</c:v>
                </c:pt>
                <c:pt idx="14262">
                  <c:v>-7.3999999999999996E-2</c:v>
                </c:pt>
                <c:pt idx="14263">
                  <c:v>-7.3999999999999996E-2</c:v>
                </c:pt>
                <c:pt idx="14264">
                  <c:v>-7.3999999999999996E-2</c:v>
                </c:pt>
                <c:pt idx="14265">
                  <c:v>-7.3999999999999996E-2</c:v>
                </c:pt>
                <c:pt idx="14266">
                  <c:v>-7.3999999999999996E-2</c:v>
                </c:pt>
                <c:pt idx="14267">
                  <c:v>-7.3999999999999996E-2</c:v>
                </c:pt>
                <c:pt idx="14268">
                  <c:v>-7.3999999999999996E-2</c:v>
                </c:pt>
                <c:pt idx="14269">
                  <c:v>-7.3999999999999996E-2</c:v>
                </c:pt>
                <c:pt idx="14270">
                  <c:v>-7.3999999999999996E-2</c:v>
                </c:pt>
                <c:pt idx="14271">
                  <c:v>-7.3999999999999996E-2</c:v>
                </c:pt>
                <c:pt idx="14272">
                  <c:v>-7.3999999999999996E-2</c:v>
                </c:pt>
                <c:pt idx="14273">
                  <c:v>-7.3999999999999996E-2</c:v>
                </c:pt>
                <c:pt idx="14274">
                  <c:v>-7.3999999999999996E-2</c:v>
                </c:pt>
                <c:pt idx="14275">
                  <c:v>-7.3999999999999996E-2</c:v>
                </c:pt>
                <c:pt idx="14276">
                  <c:v>-7.3999999999999996E-2</c:v>
                </c:pt>
                <c:pt idx="14277">
                  <c:v>-7.3999999999999996E-2</c:v>
                </c:pt>
                <c:pt idx="14278">
                  <c:v>-7.3999999999999996E-2</c:v>
                </c:pt>
                <c:pt idx="14279">
                  <c:v>-7.3999999999999996E-2</c:v>
                </c:pt>
                <c:pt idx="14280">
                  <c:v>-7.3999999999999996E-2</c:v>
                </c:pt>
                <c:pt idx="14281">
                  <c:v>-7.3999999999999996E-2</c:v>
                </c:pt>
                <c:pt idx="14282">
                  <c:v>-7.3999999999999996E-2</c:v>
                </c:pt>
                <c:pt idx="14283">
                  <c:v>-7.3999999999999996E-2</c:v>
                </c:pt>
                <c:pt idx="14284">
                  <c:v>-7.3999999999999996E-2</c:v>
                </c:pt>
                <c:pt idx="14285">
                  <c:v>-7.3999999999999996E-2</c:v>
                </c:pt>
                <c:pt idx="14286">
                  <c:v>-7.3999999999999996E-2</c:v>
                </c:pt>
                <c:pt idx="14287">
                  <c:v>-7.3999999999999996E-2</c:v>
                </c:pt>
                <c:pt idx="14288">
                  <c:v>-7.3999999999999996E-2</c:v>
                </c:pt>
                <c:pt idx="14289">
                  <c:v>-7.3999999999999996E-2</c:v>
                </c:pt>
                <c:pt idx="14290">
                  <c:v>-7.3999999999999996E-2</c:v>
                </c:pt>
                <c:pt idx="14291">
                  <c:v>-7.3999999999999996E-2</c:v>
                </c:pt>
                <c:pt idx="14292">
                  <c:v>-7.3999999999999996E-2</c:v>
                </c:pt>
                <c:pt idx="14293">
                  <c:v>-7.3999999999999996E-2</c:v>
                </c:pt>
                <c:pt idx="14294">
                  <c:v>-7.3999999999999996E-2</c:v>
                </c:pt>
                <c:pt idx="14295">
                  <c:v>-7.3999999999999996E-2</c:v>
                </c:pt>
                <c:pt idx="14296">
                  <c:v>-7.3999999999999996E-2</c:v>
                </c:pt>
                <c:pt idx="14297">
                  <c:v>-7.3999999999999996E-2</c:v>
                </c:pt>
                <c:pt idx="14298">
                  <c:v>-7.3999999999999996E-2</c:v>
                </c:pt>
                <c:pt idx="14299">
                  <c:v>-7.3999999999999996E-2</c:v>
                </c:pt>
                <c:pt idx="14300">
                  <c:v>-7.3999999999999996E-2</c:v>
                </c:pt>
                <c:pt idx="14301">
                  <c:v>-7.3999999999999996E-2</c:v>
                </c:pt>
                <c:pt idx="14302">
                  <c:v>-7.3999999999999996E-2</c:v>
                </c:pt>
                <c:pt idx="14303">
                  <c:v>-7.3999999999999996E-2</c:v>
                </c:pt>
                <c:pt idx="14304">
                  <c:v>-7.3999999999999996E-2</c:v>
                </c:pt>
                <c:pt idx="14305">
                  <c:v>-7.3999999999999996E-2</c:v>
                </c:pt>
                <c:pt idx="14306">
                  <c:v>-7.3999999999999996E-2</c:v>
                </c:pt>
                <c:pt idx="14307">
                  <c:v>-7.3999999999999996E-2</c:v>
                </c:pt>
                <c:pt idx="14308">
                  <c:v>-7.3999999999999996E-2</c:v>
                </c:pt>
                <c:pt idx="14309">
                  <c:v>-7.3999999999999996E-2</c:v>
                </c:pt>
                <c:pt idx="14310">
                  <c:v>-7.3999999999999996E-2</c:v>
                </c:pt>
                <c:pt idx="14311">
                  <c:v>-7.3999999999999996E-2</c:v>
                </c:pt>
                <c:pt idx="14312">
                  <c:v>-7.3999999999999996E-2</c:v>
                </c:pt>
                <c:pt idx="14313">
                  <c:v>-7.3999999999999996E-2</c:v>
                </c:pt>
                <c:pt idx="14314">
                  <c:v>-7.3999999999999996E-2</c:v>
                </c:pt>
                <c:pt idx="14315">
                  <c:v>-7.3999999999999996E-2</c:v>
                </c:pt>
                <c:pt idx="14316">
                  <c:v>-7.3999999999999996E-2</c:v>
                </c:pt>
                <c:pt idx="14317">
                  <c:v>-7.3999999999999996E-2</c:v>
                </c:pt>
                <c:pt idx="14318">
                  <c:v>-7.3999999999999996E-2</c:v>
                </c:pt>
                <c:pt idx="14319">
                  <c:v>-7.3999999999999996E-2</c:v>
                </c:pt>
                <c:pt idx="14320">
                  <c:v>-7.3999999999999996E-2</c:v>
                </c:pt>
                <c:pt idx="14321">
                  <c:v>-7.3999999999999996E-2</c:v>
                </c:pt>
                <c:pt idx="14322">
                  <c:v>-7.3999999999999996E-2</c:v>
                </c:pt>
                <c:pt idx="14323">
                  <c:v>-7.3999999999999996E-2</c:v>
                </c:pt>
                <c:pt idx="14324">
                  <c:v>-7.3999999999999996E-2</c:v>
                </c:pt>
                <c:pt idx="14325">
                  <c:v>-7.3999999999999996E-2</c:v>
                </c:pt>
                <c:pt idx="14326">
                  <c:v>-7.3999999999999996E-2</c:v>
                </c:pt>
                <c:pt idx="14327">
                  <c:v>-7.3999999999999996E-2</c:v>
                </c:pt>
                <c:pt idx="14328">
                  <c:v>-7.3999999999999996E-2</c:v>
                </c:pt>
                <c:pt idx="14329">
                  <c:v>-7.3999999999999996E-2</c:v>
                </c:pt>
                <c:pt idx="14330">
                  <c:v>-7.3999999999999996E-2</c:v>
                </c:pt>
                <c:pt idx="14331">
                  <c:v>-7.3999999999999996E-2</c:v>
                </c:pt>
                <c:pt idx="14332">
                  <c:v>-7.3999999999999996E-2</c:v>
                </c:pt>
                <c:pt idx="14333">
                  <c:v>-7.3999999999999996E-2</c:v>
                </c:pt>
                <c:pt idx="14334">
                  <c:v>-7.3999999999999996E-2</c:v>
                </c:pt>
                <c:pt idx="14335">
                  <c:v>-7.3999999999999996E-2</c:v>
                </c:pt>
                <c:pt idx="14336">
                  <c:v>-7.3999999999999996E-2</c:v>
                </c:pt>
                <c:pt idx="14337">
                  <c:v>-7.2999999999999995E-2</c:v>
                </c:pt>
                <c:pt idx="14338">
                  <c:v>-7.2999999999999995E-2</c:v>
                </c:pt>
                <c:pt idx="14339">
                  <c:v>-7.2999999999999995E-2</c:v>
                </c:pt>
                <c:pt idx="14340">
                  <c:v>-7.2999999999999995E-2</c:v>
                </c:pt>
                <c:pt idx="14341">
                  <c:v>-7.2999999999999995E-2</c:v>
                </c:pt>
                <c:pt idx="14342">
                  <c:v>-7.2999999999999995E-2</c:v>
                </c:pt>
                <c:pt idx="14343">
                  <c:v>-7.2999999999999995E-2</c:v>
                </c:pt>
                <c:pt idx="14344">
                  <c:v>-7.2999999999999995E-2</c:v>
                </c:pt>
                <c:pt idx="14345">
                  <c:v>-7.2999999999999995E-2</c:v>
                </c:pt>
                <c:pt idx="14346">
                  <c:v>-7.2999999999999995E-2</c:v>
                </c:pt>
                <c:pt idx="14347">
                  <c:v>-7.2999999999999995E-2</c:v>
                </c:pt>
                <c:pt idx="14348">
                  <c:v>-7.2999999999999995E-2</c:v>
                </c:pt>
                <c:pt idx="14349">
                  <c:v>-7.2999999999999995E-2</c:v>
                </c:pt>
                <c:pt idx="14350">
                  <c:v>-7.2999999999999995E-2</c:v>
                </c:pt>
                <c:pt idx="14351">
                  <c:v>-7.2999999999999995E-2</c:v>
                </c:pt>
                <c:pt idx="14352">
                  <c:v>-7.2999999999999995E-2</c:v>
                </c:pt>
                <c:pt idx="14353">
                  <c:v>-7.2999999999999995E-2</c:v>
                </c:pt>
                <c:pt idx="14354">
                  <c:v>-7.2999999999999995E-2</c:v>
                </c:pt>
                <c:pt idx="14355">
                  <c:v>-7.2999999999999995E-2</c:v>
                </c:pt>
                <c:pt idx="14356">
                  <c:v>-7.2999999999999995E-2</c:v>
                </c:pt>
                <c:pt idx="14357">
                  <c:v>-7.2999999999999995E-2</c:v>
                </c:pt>
                <c:pt idx="14358">
                  <c:v>-7.2999999999999995E-2</c:v>
                </c:pt>
                <c:pt idx="14359">
                  <c:v>-7.2999999999999995E-2</c:v>
                </c:pt>
                <c:pt idx="14360">
                  <c:v>-7.2999999999999995E-2</c:v>
                </c:pt>
                <c:pt idx="14361">
                  <c:v>-7.2999999999999995E-2</c:v>
                </c:pt>
                <c:pt idx="14362">
                  <c:v>-7.2999999999999995E-2</c:v>
                </c:pt>
                <c:pt idx="14363">
                  <c:v>-7.2999999999999995E-2</c:v>
                </c:pt>
                <c:pt idx="14364">
                  <c:v>-7.2999999999999995E-2</c:v>
                </c:pt>
                <c:pt idx="14365">
                  <c:v>-7.2999999999999995E-2</c:v>
                </c:pt>
                <c:pt idx="14366">
                  <c:v>-7.2999999999999995E-2</c:v>
                </c:pt>
                <c:pt idx="14367">
                  <c:v>-7.2999999999999995E-2</c:v>
                </c:pt>
                <c:pt idx="14368">
                  <c:v>-7.2999999999999995E-2</c:v>
                </c:pt>
                <c:pt idx="14369">
                  <c:v>-7.2999999999999995E-2</c:v>
                </c:pt>
                <c:pt idx="14370">
                  <c:v>-7.2999999999999995E-2</c:v>
                </c:pt>
                <c:pt idx="14371">
                  <c:v>-7.2999999999999995E-2</c:v>
                </c:pt>
                <c:pt idx="14372">
                  <c:v>-7.2999999999999995E-2</c:v>
                </c:pt>
                <c:pt idx="14373">
                  <c:v>-7.2999999999999995E-2</c:v>
                </c:pt>
                <c:pt idx="14374">
                  <c:v>-7.2999999999999995E-2</c:v>
                </c:pt>
                <c:pt idx="14375">
                  <c:v>-7.2999999999999995E-2</c:v>
                </c:pt>
                <c:pt idx="14376">
                  <c:v>-7.2999999999999995E-2</c:v>
                </c:pt>
                <c:pt idx="14377">
                  <c:v>-7.2999999999999995E-2</c:v>
                </c:pt>
                <c:pt idx="14378">
                  <c:v>-7.2999999999999995E-2</c:v>
                </c:pt>
                <c:pt idx="14379">
                  <c:v>-7.2999999999999995E-2</c:v>
                </c:pt>
                <c:pt idx="14380">
                  <c:v>-7.2999999999999995E-2</c:v>
                </c:pt>
                <c:pt idx="14381">
                  <c:v>-7.2999999999999995E-2</c:v>
                </c:pt>
                <c:pt idx="14382">
                  <c:v>-7.2999999999999995E-2</c:v>
                </c:pt>
                <c:pt idx="14383">
                  <c:v>-7.2999999999999995E-2</c:v>
                </c:pt>
                <c:pt idx="14384">
                  <c:v>-7.2999999999999995E-2</c:v>
                </c:pt>
                <c:pt idx="14385">
                  <c:v>-7.2999999999999995E-2</c:v>
                </c:pt>
                <c:pt idx="14386">
                  <c:v>-7.2999999999999995E-2</c:v>
                </c:pt>
                <c:pt idx="14387">
                  <c:v>-7.2999999999999995E-2</c:v>
                </c:pt>
                <c:pt idx="14388">
                  <c:v>-7.2999999999999995E-2</c:v>
                </c:pt>
                <c:pt idx="14389">
                  <c:v>-7.2999999999999995E-2</c:v>
                </c:pt>
                <c:pt idx="14390">
                  <c:v>-7.2999999999999995E-2</c:v>
                </c:pt>
                <c:pt idx="14391">
                  <c:v>-7.2999999999999995E-2</c:v>
                </c:pt>
                <c:pt idx="14392">
                  <c:v>-7.2999999999999995E-2</c:v>
                </c:pt>
                <c:pt idx="14393">
                  <c:v>-7.2999999999999995E-2</c:v>
                </c:pt>
                <c:pt idx="14394">
                  <c:v>-7.2999999999999995E-2</c:v>
                </c:pt>
                <c:pt idx="14395">
                  <c:v>-7.2999999999999995E-2</c:v>
                </c:pt>
                <c:pt idx="14396">
                  <c:v>-7.2999999999999995E-2</c:v>
                </c:pt>
                <c:pt idx="14397">
                  <c:v>-7.2999999999999995E-2</c:v>
                </c:pt>
                <c:pt idx="14398">
                  <c:v>-7.2999999999999995E-2</c:v>
                </c:pt>
                <c:pt idx="14399">
                  <c:v>-7.2999999999999995E-2</c:v>
                </c:pt>
                <c:pt idx="14400">
                  <c:v>-7.2999999999999995E-2</c:v>
                </c:pt>
                <c:pt idx="14401">
                  <c:v>-7.2999999999999995E-2</c:v>
                </c:pt>
                <c:pt idx="14402">
                  <c:v>-7.2999999999999995E-2</c:v>
                </c:pt>
                <c:pt idx="14403">
                  <c:v>-7.2999999999999995E-2</c:v>
                </c:pt>
                <c:pt idx="14404">
                  <c:v>-7.2999999999999995E-2</c:v>
                </c:pt>
                <c:pt idx="14405">
                  <c:v>-7.2999999999999995E-2</c:v>
                </c:pt>
                <c:pt idx="14406">
                  <c:v>-7.2999999999999995E-2</c:v>
                </c:pt>
                <c:pt idx="14407">
                  <c:v>-7.2999999999999995E-2</c:v>
                </c:pt>
                <c:pt idx="14408">
                  <c:v>-7.2999999999999995E-2</c:v>
                </c:pt>
                <c:pt idx="14409">
                  <c:v>-7.2999999999999995E-2</c:v>
                </c:pt>
                <c:pt idx="14410">
                  <c:v>-7.2999999999999995E-2</c:v>
                </c:pt>
                <c:pt idx="14411">
                  <c:v>-7.2999999999999995E-2</c:v>
                </c:pt>
                <c:pt idx="14412">
                  <c:v>-7.2999999999999995E-2</c:v>
                </c:pt>
                <c:pt idx="14413">
                  <c:v>-7.2999999999999995E-2</c:v>
                </c:pt>
                <c:pt idx="14414">
                  <c:v>-7.2999999999999995E-2</c:v>
                </c:pt>
                <c:pt idx="14415">
                  <c:v>-7.2999999999999995E-2</c:v>
                </c:pt>
                <c:pt idx="14416">
                  <c:v>-7.2999999999999995E-2</c:v>
                </c:pt>
                <c:pt idx="14417">
                  <c:v>-7.2999999999999995E-2</c:v>
                </c:pt>
                <c:pt idx="14418">
                  <c:v>-7.1999999999999995E-2</c:v>
                </c:pt>
                <c:pt idx="14419">
                  <c:v>-7.1999999999999995E-2</c:v>
                </c:pt>
                <c:pt idx="14420">
                  <c:v>-7.1999999999999995E-2</c:v>
                </c:pt>
                <c:pt idx="14421">
                  <c:v>-7.1999999999999995E-2</c:v>
                </c:pt>
                <c:pt idx="14422">
                  <c:v>-7.1999999999999995E-2</c:v>
                </c:pt>
                <c:pt idx="14423">
                  <c:v>-7.1999999999999995E-2</c:v>
                </c:pt>
                <c:pt idx="14424">
                  <c:v>-7.1999999999999995E-2</c:v>
                </c:pt>
                <c:pt idx="14425">
                  <c:v>-7.1999999999999995E-2</c:v>
                </c:pt>
                <c:pt idx="14426">
                  <c:v>-7.1999999999999995E-2</c:v>
                </c:pt>
                <c:pt idx="14427">
                  <c:v>-7.1999999999999995E-2</c:v>
                </c:pt>
                <c:pt idx="14428">
                  <c:v>-7.1999999999999995E-2</c:v>
                </c:pt>
                <c:pt idx="14429">
                  <c:v>-7.1999999999999995E-2</c:v>
                </c:pt>
                <c:pt idx="14430">
                  <c:v>-7.1999999999999995E-2</c:v>
                </c:pt>
                <c:pt idx="14431">
                  <c:v>-7.1999999999999995E-2</c:v>
                </c:pt>
                <c:pt idx="14432">
                  <c:v>-7.1999999999999995E-2</c:v>
                </c:pt>
                <c:pt idx="14433">
                  <c:v>-7.1999999999999995E-2</c:v>
                </c:pt>
                <c:pt idx="14434">
                  <c:v>-7.1999999999999995E-2</c:v>
                </c:pt>
                <c:pt idx="14435">
                  <c:v>-7.1999999999999995E-2</c:v>
                </c:pt>
                <c:pt idx="14436">
                  <c:v>-7.1999999999999995E-2</c:v>
                </c:pt>
                <c:pt idx="14437">
                  <c:v>-7.1999999999999995E-2</c:v>
                </c:pt>
                <c:pt idx="14438">
                  <c:v>-7.1999999999999995E-2</c:v>
                </c:pt>
                <c:pt idx="14439">
                  <c:v>-7.1999999999999995E-2</c:v>
                </c:pt>
                <c:pt idx="14440">
                  <c:v>-7.1999999999999995E-2</c:v>
                </c:pt>
                <c:pt idx="14441">
                  <c:v>-7.1999999999999995E-2</c:v>
                </c:pt>
                <c:pt idx="14442">
                  <c:v>-7.1999999999999995E-2</c:v>
                </c:pt>
                <c:pt idx="14443">
                  <c:v>-7.1999999999999995E-2</c:v>
                </c:pt>
                <c:pt idx="14444">
                  <c:v>-7.1999999999999995E-2</c:v>
                </c:pt>
                <c:pt idx="14445">
                  <c:v>-7.1999999999999995E-2</c:v>
                </c:pt>
                <c:pt idx="14446">
                  <c:v>-7.1999999999999995E-2</c:v>
                </c:pt>
                <c:pt idx="14447">
                  <c:v>-7.1999999999999995E-2</c:v>
                </c:pt>
                <c:pt idx="14448">
                  <c:v>-7.1999999999999995E-2</c:v>
                </c:pt>
                <c:pt idx="14449">
                  <c:v>-7.1999999999999995E-2</c:v>
                </c:pt>
                <c:pt idx="14450">
                  <c:v>-7.1999999999999995E-2</c:v>
                </c:pt>
                <c:pt idx="14451">
                  <c:v>-7.1999999999999995E-2</c:v>
                </c:pt>
                <c:pt idx="14452">
                  <c:v>-7.1999999999999995E-2</c:v>
                </c:pt>
                <c:pt idx="14453">
                  <c:v>-7.1999999999999995E-2</c:v>
                </c:pt>
                <c:pt idx="14454">
                  <c:v>-7.1999999999999995E-2</c:v>
                </c:pt>
                <c:pt idx="14455">
                  <c:v>-7.1999999999999995E-2</c:v>
                </c:pt>
                <c:pt idx="14456">
                  <c:v>-7.1999999999999995E-2</c:v>
                </c:pt>
                <c:pt idx="14457">
                  <c:v>-7.1999999999999995E-2</c:v>
                </c:pt>
                <c:pt idx="14458">
                  <c:v>-7.1999999999999995E-2</c:v>
                </c:pt>
                <c:pt idx="14459">
                  <c:v>-7.1999999999999995E-2</c:v>
                </c:pt>
                <c:pt idx="14460">
                  <c:v>-7.1999999999999995E-2</c:v>
                </c:pt>
                <c:pt idx="14461">
                  <c:v>-7.1999999999999995E-2</c:v>
                </c:pt>
                <c:pt idx="14462">
                  <c:v>-7.1999999999999995E-2</c:v>
                </c:pt>
                <c:pt idx="14463">
                  <c:v>-7.1999999999999995E-2</c:v>
                </c:pt>
                <c:pt idx="14464">
                  <c:v>-7.1999999999999995E-2</c:v>
                </c:pt>
                <c:pt idx="14465">
                  <c:v>-7.1999999999999995E-2</c:v>
                </c:pt>
                <c:pt idx="14466">
                  <c:v>-7.1999999999999995E-2</c:v>
                </c:pt>
                <c:pt idx="14467">
                  <c:v>-7.1999999999999995E-2</c:v>
                </c:pt>
                <c:pt idx="14468">
                  <c:v>-7.1999999999999995E-2</c:v>
                </c:pt>
                <c:pt idx="14469">
                  <c:v>-7.1999999999999995E-2</c:v>
                </c:pt>
                <c:pt idx="14470">
                  <c:v>-7.1999999999999995E-2</c:v>
                </c:pt>
                <c:pt idx="14471">
                  <c:v>-7.1999999999999995E-2</c:v>
                </c:pt>
                <c:pt idx="14472">
                  <c:v>-7.1999999999999995E-2</c:v>
                </c:pt>
                <c:pt idx="14473">
                  <c:v>-7.1999999999999995E-2</c:v>
                </c:pt>
                <c:pt idx="14474">
                  <c:v>-7.1999999999999995E-2</c:v>
                </c:pt>
                <c:pt idx="14475">
                  <c:v>-7.1999999999999995E-2</c:v>
                </c:pt>
                <c:pt idx="14476">
                  <c:v>-7.1999999999999995E-2</c:v>
                </c:pt>
                <c:pt idx="14477">
                  <c:v>-7.1999999999999995E-2</c:v>
                </c:pt>
                <c:pt idx="14478">
                  <c:v>-7.1999999999999995E-2</c:v>
                </c:pt>
                <c:pt idx="14479">
                  <c:v>-7.1999999999999995E-2</c:v>
                </c:pt>
                <c:pt idx="14480">
                  <c:v>-7.1999999999999995E-2</c:v>
                </c:pt>
                <c:pt idx="14481">
                  <c:v>-7.1999999999999995E-2</c:v>
                </c:pt>
                <c:pt idx="14482">
                  <c:v>-7.1999999999999995E-2</c:v>
                </c:pt>
                <c:pt idx="14483">
                  <c:v>-7.1999999999999995E-2</c:v>
                </c:pt>
                <c:pt idx="14484">
                  <c:v>-7.1999999999999995E-2</c:v>
                </c:pt>
                <c:pt idx="14485">
                  <c:v>-7.1999999999999995E-2</c:v>
                </c:pt>
                <c:pt idx="14486">
                  <c:v>-7.1999999999999995E-2</c:v>
                </c:pt>
                <c:pt idx="14487">
                  <c:v>-7.1999999999999995E-2</c:v>
                </c:pt>
                <c:pt idx="14488">
                  <c:v>-7.1999999999999995E-2</c:v>
                </c:pt>
                <c:pt idx="14489">
                  <c:v>-7.1999999999999995E-2</c:v>
                </c:pt>
                <c:pt idx="14490">
                  <c:v>-7.1999999999999995E-2</c:v>
                </c:pt>
                <c:pt idx="14491">
                  <c:v>-7.1999999999999995E-2</c:v>
                </c:pt>
                <c:pt idx="14492">
                  <c:v>-7.1999999999999995E-2</c:v>
                </c:pt>
                <c:pt idx="14493">
                  <c:v>-7.1999999999999995E-2</c:v>
                </c:pt>
                <c:pt idx="14494">
                  <c:v>-7.1999999999999995E-2</c:v>
                </c:pt>
                <c:pt idx="14495">
                  <c:v>-7.1999999999999995E-2</c:v>
                </c:pt>
                <c:pt idx="14496">
                  <c:v>-7.1999999999999995E-2</c:v>
                </c:pt>
                <c:pt idx="14497">
                  <c:v>-7.1999999999999995E-2</c:v>
                </c:pt>
                <c:pt idx="14498">
                  <c:v>-7.1999999999999995E-2</c:v>
                </c:pt>
                <c:pt idx="14499">
                  <c:v>-7.0999999999999994E-2</c:v>
                </c:pt>
                <c:pt idx="14500">
                  <c:v>-7.0999999999999994E-2</c:v>
                </c:pt>
                <c:pt idx="14501">
                  <c:v>-7.0999999999999994E-2</c:v>
                </c:pt>
                <c:pt idx="14502">
                  <c:v>-7.0999999999999994E-2</c:v>
                </c:pt>
                <c:pt idx="14503">
                  <c:v>-7.0999999999999994E-2</c:v>
                </c:pt>
                <c:pt idx="14504">
                  <c:v>-7.0999999999999994E-2</c:v>
                </c:pt>
                <c:pt idx="14505">
                  <c:v>-7.0999999999999994E-2</c:v>
                </c:pt>
                <c:pt idx="14506">
                  <c:v>-7.0999999999999994E-2</c:v>
                </c:pt>
                <c:pt idx="14507">
                  <c:v>-7.0999999999999994E-2</c:v>
                </c:pt>
                <c:pt idx="14508">
                  <c:v>-7.0999999999999994E-2</c:v>
                </c:pt>
                <c:pt idx="14509">
                  <c:v>-7.0999999999999994E-2</c:v>
                </c:pt>
                <c:pt idx="14510">
                  <c:v>-7.0999999999999994E-2</c:v>
                </c:pt>
                <c:pt idx="14511">
                  <c:v>-7.0999999999999994E-2</c:v>
                </c:pt>
                <c:pt idx="14512">
                  <c:v>-7.0999999999999994E-2</c:v>
                </c:pt>
                <c:pt idx="14513">
                  <c:v>-7.0999999999999994E-2</c:v>
                </c:pt>
                <c:pt idx="14514">
                  <c:v>-7.0999999999999994E-2</c:v>
                </c:pt>
                <c:pt idx="14515">
                  <c:v>-7.0999999999999994E-2</c:v>
                </c:pt>
                <c:pt idx="14516">
                  <c:v>-7.0999999999999994E-2</c:v>
                </c:pt>
                <c:pt idx="14517">
                  <c:v>-7.0999999999999994E-2</c:v>
                </c:pt>
                <c:pt idx="14518">
                  <c:v>-7.0999999999999994E-2</c:v>
                </c:pt>
                <c:pt idx="14519">
                  <c:v>-7.0999999999999994E-2</c:v>
                </c:pt>
                <c:pt idx="14520">
                  <c:v>-7.0999999999999994E-2</c:v>
                </c:pt>
                <c:pt idx="14521">
                  <c:v>-7.0999999999999994E-2</c:v>
                </c:pt>
                <c:pt idx="14522">
                  <c:v>-7.0999999999999994E-2</c:v>
                </c:pt>
                <c:pt idx="14523">
                  <c:v>-7.0999999999999994E-2</c:v>
                </c:pt>
                <c:pt idx="14524">
                  <c:v>-7.0999999999999994E-2</c:v>
                </c:pt>
                <c:pt idx="14525">
                  <c:v>-7.0999999999999994E-2</c:v>
                </c:pt>
                <c:pt idx="14526">
                  <c:v>-7.0999999999999994E-2</c:v>
                </c:pt>
                <c:pt idx="14527">
                  <c:v>-7.0999999999999994E-2</c:v>
                </c:pt>
                <c:pt idx="14528">
                  <c:v>-7.0999999999999994E-2</c:v>
                </c:pt>
                <c:pt idx="14529">
                  <c:v>-7.0999999999999994E-2</c:v>
                </c:pt>
                <c:pt idx="14530">
                  <c:v>-7.0999999999999994E-2</c:v>
                </c:pt>
                <c:pt idx="14531">
                  <c:v>-7.0999999999999994E-2</c:v>
                </c:pt>
                <c:pt idx="14532">
                  <c:v>-7.0999999999999994E-2</c:v>
                </c:pt>
                <c:pt idx="14533">
                  <c:v>-7.0999999999999994E-2</c:v>
                </c:pt>
                <c:pt idx="14534">
                  <c:v>-7.0999999999999994E-2</c:v>
                </c:pt>
                <c:pt idx="14535">
                  <c:v>-7.0999999999999994E-2</c:v>
                </c:pt>
                <c:pt idx="14536">
                  <c:v>-7.0999999999999994E-2</c:v>
                </c:pt>
                <c:pt idx="14537">
                  <c:v>-7.0999999999999994E-2</c:v>
                </c:pt>
                <c:pt idx="14538">
                  <c:v>-7.0999999999999994E-2</c:v>
                </c:pt>
                <c:pt idx="14539">
                  <c:v>-7.0999999999999994E-2</c:v>
                </c:pt>
                <c:pt idx="14540">
                  <c:v>-7.0999999999999994E-2</c:v>
                </c:pt>
                <c:pt idx="14541">
                  <c:v>-7.0999999999999994E-2</c:v>
                </c:pt>
                <c:pt idx="14542">
                  <c:v>-7.0999999999999994E-2</c:v>
                </c:pt>
                <c:pt idx="14543">
                  <c:v>-7.0999999999999994E-2</c:v>
                </c:pt>
                <c:pt idx="14544">
                  <c:v>-7.0999999999999994E-2</c:v>
                </c:pt>
                <c:pt idx="14545">
                  <c:v>-7.0999999999999994E-2</c:v>
                </c:pt>
                <c:pt idx="14546">
                  <c:v>-7.0999999999999994E-2</c:v>
                </c:pt>
                <c:pt idx="14547">
                  <c:v>-7.0999999999999994E-2</c:v>
                </c:pt>
                <c:pt idx="14548">
                  <c:v>-7.0999999999999994E-2</c:v>
                </c:pt>
                <c:pt idx="14549">
                  <c:v>-7.0999999999999994E-2</c:v>
                </c:pt>
                <c:pt idx="14550">
                  <c:v>-7.0999999999999994E-2</c:v>
                </c:pt>
                <c:pt idx="14551">
                  <c:v>-7.0999999999999994E-2</c:v>
                </c:pt>
                <c:pt idx="14552">
                  <c:v>-7.0999999999999994E-2</c:v>
                </c:pt>
                <c:pt idx="14553">
                  <c:v>-7.0999999999999994E-2</c:v>
                </c:pt>
                <c:pt idx="14554">
                  <c:v>-7.0999999999999994E-2</c:v>
                </c:pt>
                <c:pt idx="14555">
                  <c:v>-7.0999999999999994E-2</c:v>
                </c:pt>
                <c:pt idx="14556">
                  <c:v>-7.0999999999999994E-2</c:v>
                </c:pt>
                <c:pt idx="14557">
                  <c:v>-7.0999999999999994E-2</c:v>
                </c:pt>
                <c:pt idx="14558">
                  <c:v>-7.0999999999999994E-2</c:v>
                </c:pt>
                <c:pt idx="14559">
                  <c:v>-7.0999999999999994E-2</c:v>
                </c:pt>
                <c:pt idx="14560">
                  <c:v>-7.0999999999999994E-2</c:v>
                </c:pt>
                <c:pt idx="14561">
                  <c:v>-7.0999999999999994E-2</c:v>
                </c:pt>
                <c:pt idx="14562">
                  <c:v>-7.0999999999999994E-2</c:v>
                </c:pt>
                <c:pt idx="14563">
                  <c:v>-7.0999999999999994E-2</c:v>
                </c:pt>
                <c:pt idx="14564">
                  <c:v>-7.0999999999999994E-2</c:v>
                </c:pt>
                <c:pt idx="14565">
                  <c:v>-7.0999999999999994E-2</c:v>
                </c:pt>
                <c:pt idx="14566">
                  <c:v>-7.0999999999999994E-2</c:v>
                </c:pt>
                <c:pt idx="14567">
                  <c:v>-7.0999999999999994E-2</c:v>
                </c:pt>
                <c:pt idx="14568">
                  <c:v>-7.0999999999999994E-2</c:v>
                </c:pt>
                <c:pt idx="14569">
                  <c:v>-7.0999999999999994E-2</c:v>
                </c:pt>
                <c:pt idx="14570">
                  <c:v>-7.0999999999999994E-2</c:v>
                </c:pt>
                <c:pt idx="14571">
                  <c:v>-7.0999999999999994E-2</c:v>
                </c:pt>
                <c:pt idx="14572">
                  <c:v>-7.0999999999999994E-2</c:v>
                </c:pt>
                <c:pt idx="14573">
                  <c:v>-7.0999999999999994E-2</c:v>
                </c:pt>
                <c:pt idx="14574">
                  <c:v>-7.0999999999999994E-2</c:v>
                </c:pt>
                <c:pt idx="14575">
                  <c:v>-7.0999999999999994E-2</c:v>
                </c:pt>
                <c:pt idx="14576">
                  <c:v>-7.0999999999999994E-2</c:v>
                </c:pt>
                <c:pt idx="14577">
                  <c:v>-7.0999999999999994E-2</c:v>
                </c:pt>
                <c:pt idx="14578">
                  <c:v>-7.0999999999999994E-2</c:v>
                </c:pt>
                <c:pt idx="14579">
                  <c:v>-7.0999999999999994E-2</c:v>
                </c:pt>
                <c:pt idx="14580">
                  <c:v>-7.0000000000000007E-2</c:v>
                </c:pt>
                <c:pt idx="14581">
                  <c:v>-7.0000000000000007E-2</c:v>
                </c:pt>
                <c:pt idx="14582">
                  <c:v>-7.0000000000000007E-2</c:v>
                </c:pt>
                <c:pt idx="14583">
                  <c:v>-7.0000000000000007E-2</c:v>
                </c:pt>
                <c:pt idx="14584">
                  <c:v>-7.0000000000000007E-2</c:v>
                </c:pt>
                <c:pt idx="14585">
                  <c:v>-7.0000000000000007E-2</c:v>
                </c:pt>
                <c:pt idx="14586">
                  <c:v>-7.0000000000000007E-2</c:v>
                </c:pt>
                <c:pt idx="14587">
                  <c:v>-7.0000000000000007E-2</c:v>
                </c:pt>
                <c:pt idx="14588">
                  <c:v>-7.0000000000000007E-2</c:v>
                </c:pt>
                <c:pt idx="14589">
                  <c:v>-7.0000000000000007E-2</c:v>
                </c:pt>
                <c:pt idx="14590">
                  <c:v>-7.0000000000000007E-2</c:v>
                </c:pt>
                <c:pt idx="14591">
                  <c:v>-7.0000000000000007E-2</c:v>
                </c:pt>
                <c:pt idx="14592">
                  <c:v>-7.0000000000000007E-2</c:v>
                </c:pt>
                <c:pt idx="14593">
                  <c:v>-7.0000000000000007E-2</c:v>
                </c:pt>
                <c:pt idx="14594">
                  <c:v>-7.0000000000000007E-2</c:v>
                </c:pt>
                <c:pt idx="14595">
                  <c:v>-7.0000000000000007E-2</c:v>
                </c:pt>
                <c:pt idx="14596">
                  <c:v>-7.0000000000000007E-2</c:v>
                </c:pt>
                <c:pt idx="14597">
                  <c:v>-7.0000000000000007E-2</c:v>
                </c:pt>
                <c:pt idx="14598">
                  <c:v>-7.0000000000000007E-2</c:v>
                </c:pt>
                <c:pt idx="14599">
                  <c:v>-7.0000000000000007E-2</c:v>
                </c:pt>
                <c:pt idx="14600">
                  <c:v>-7.0000000000000007E-2</c:v>
                </c:pt>
                <c:pt idx="14601">
                  <c:v>-7.0000000000000007E-2</c:v>
                </c:pt>
                <c:pt idx="14602">
                  <c:v>-7.0000000000000007E-2</c:v>
                </c:pt>
                <c:pt idx="14603">
                  <c:v>-7.0000000000000007E-2</c:v>
                </c:pt>
                <c:pt idx="14604">
                  <c:v>-7.0000000000000007E-2</c:v>
                </c:pt>
                <c:pt idx="14605">
                  <c:v>-7.0000000000000007E-2</c:v>
                </c:pt>
                <c:pt idx="14606">
                  <c:v>-7.0000000000000007E-2</c:v>
                </c:pt>
                <c:pt idx="14607">
                  <c:v>-7.0000000000000007E-2</c:v>
                </c:pt>
                <c:pt idx="14608">
                  <c:v>-7.0000000000000007E-2</c:v>
                </c:pt>
                <c:pt idx="14609">
                  <c:v>-7.0000000000000007E-2</c:v>
                </c:pt>
                <c:pt idx="14610">
                  <c:v>-7.0000000000000007E-2</c:v>
                </c:pt>
                <c:pt idx="14611">
                  <c:v>-7.0000000000000007E-2</c:v>
                </c:pt>
                <c:pt idx="14612">
                  <c:v>-7.0000000000000007E-2</c:v>
                </c:pt>
                <c:pt idx="14613">
                  <c:v>-7.0000000000000007E-2</c:v>
                </c:pt>
                <c:pt idx="14614">
                  <c:v>-7.0000000000000007E-2</c:v>
                </c:pt>
                <c:pt idx="14615">
                  <c:v>-7.0000000000000007E-2</c:v>
                </c:pt>
                <c:pt idx="14616">
                  <c:v>-7.0000000000000007E-2</c:v>
                </c:pt>
                <c:pt idx="14617">
                  <c:v>-7.0000000000000007E-2</c:v>
                </c:pt>
                <c:pt idx="14618">
                  <c:v>-7.0000000000000007E-2</c:v>
                </c:pt>
                <c:pt idx="14619">
                  <c:v>-7.0000000000000007E-2</c:v>
                </c:pt>
                <c:pt idx="14620">
                  <c:v>-7.0000000000000007E-2</c:v>
                </c:pt>
                <c:pt idx="14621">
                  <c:v>-7.0000000000000007E-2</c:v>
                </c:pt>
                <c:pt idx="14622">
                  <c:v>-7.0000000000000007E-2</c:v>
                </c:pt>
                <c:pt idx="14623">
                  <c:v>-7.0000000000000007E-2</c:v>
                </c:pt>
                <c:pt idx="14624">
                  <c:v>-7.0000000000000007E-2</c:v>
                </c:pt>
                <c:pt idx="14625">
                  <c:v>-7.0000000000000007E-2</c:v>
                </c:pt>
                <c:pt idx="14626">
                  <c:v>-7.0000000000000007E-2</c:v>
                </c:pt>
                <c:pt idx="14627">
                  <c:v>-7.0000000000000007E-2</c:v>
                </c:pt>
                <c:pt idx="14628">
                  <c:v>-7.0000000000000007E-2</c:v>
                </c:pt>
                <c:pt idx="14629">
                  <c:v>-7.0000000000000007E-2</c:v>
                </c:pt>
                <c:pt idx="14630">
                  <c:v>-7.0000000000000007E-2</c:v>
                </c:pt>
                <c:pt idx="14631">
                  <c:v>-7.0000000000000007E-2</c:v>
                </c:pt>
                <c:pt idx="14632">
                  <c:v>-7.0000000000000007E-2</c:v>
                </c:pt>
                <c:pt idx="14633">
                  <c:v>-7.0000000000000007E-2</c:v>
                </c:pt>
                <c:pt idx="14634">
                  <c:v>-7.0000000000000007E-2</c:v>
                </c:pt>
                <c:pt idx="14635">
                  <c:v>-7.0000000000000007E-2</c:v>
                </c:pt>
                <c:pt idx="14636">
                  <c:v>-7.0000000000000007E-2</c:v>
                </c:pt>
                <c:pt idx="14637">
                  <c:v>-7.0000000000000007E-2</c:v>
                </c:pt>
                <c:pt idx="14638">
                  <c:v>-7.0000000000000007E-2</c:v>
                </c:pt>
                <c:pt idx="14639">
                  <c:v>-7.0000000000000007E-2</c:v>
                </c:pt>
                <c:pt idx="14640">
                  <c:v>-7.0000000000000007E-2</c:v>
                </c:pt>
                <c:pt idx="14641">
                  <c:v>-7.0000000000000007E-2</c:v>
                </c:pt>
                <c:pt idx="14642">
                  <c:v>-7.0000000000000007E-2</c:v>
                </c:pt>
                <c:pt idx="14643">
                  <c:v>-7.0000000000000007E-2</c:v>
                </c:pt>
                <c:pt idx="14644">
                  <c:v>-7.0000000000000007E-2</c:v>
                </c:pt>
                <c:pt idx="14645">
                  <c:v>-7.0000000000000007E-2</c:v>
                </c:pt>
                <c:pt idx="14646">
                  <c:v>-7.0000000000000007E-2</c:v>
                </c:pt>
                <c:pt idx="14647">
                  <c:v>-7.0000000000000007E-2</c:v>
                </c:pt>
                <c:pt idx="14648">
                  <c:v>-7.0000000000000007E-2</c:v>
                </c:pt>
                <c:pt idx="14649">
                  <c:v>-7.0000000000000007E-2</c:v>
                </c:pt>
                <c:pt idx="14650">
                  <c:v>-7.0000000000000007E-2</c:v>
                </c:pt>
                <c:pt idx="14651">
                  <c:v>-7.0000000000000007E-2</c:v>
                </c:pt>
                <c:pt idx="14652">
                  <c:v>-7.0000000000000007E-2</c:v>
                </c:pt>
                <c:pt idx="14653">
                  <c:v>-7.0000000000000007E-2</c:v>
                </c:pt>
                <c:pt idx="14654">
                  <c:v>-7.0000000000000007E-2</c:v>
                </c:pt>
                <c:pt idx="14655">
                  <c:v>-7.0000000000000007E-2</c:v>
                </c:pt>
                <c:pt idx="14656">
                  <c:v>-7.0000000000000007E-2</c:v>
                </c:pt>
                <c:pt idx="14657">
                  <c:v>-7.0000000000000007E-2</c:v>
                </c:pt>
                <c:pt idx="14658">
                  <c:v>-7.0000000000000007E-2</c:v>
                </c:pt>
                <c:pt idx="14659">
                  <c:v>-7.0000000000000007E-2</c:v>
                </c:pt>
                <c:pt idx="14660">
                  <c:v>-7.0000000000000007E-2</c:v>
                </c:pt>
                <c:pt idx="14661">
                  <c:v>-6.9000000000000006E-2</c:v>
                </c:pt>
                <c:pt idx="14662">
                  <c:v>-6.9000000000000006E-2</c:v>
                </c:pt>
                <c:pt idx="14663">
                  <c:v>-6.9000000000000006E-2</c:v>
                </c:pt>
                <c:pt idx="14664">
                  <c:v>-6.9000000000000006E-2</c:v>
                </c:pt>
                <c:pt idx="14665">
                  <c:v>-6.9000000000000006E-2</c:v>
                </c:pt>
                <c:pt idx="14666">
                  <c:v>-6.9000000000000006E-2</c:v>
                </c:pt>
                <c:pt idx="14667">
                  <c:v>-6.9000000000000006E-2</c:v>
                </c:pt>
                <c:pt idx="14668">
                  <c:v>-6.9000000000000006E-2</c:v>
                </c:pt>
                <c:pt idx="14669">
                  <c:v>-6.9000000000000006E-2</c:v>
                </c:pt>
                <c:pt idx="14670">
                  <c:v>-6.9000000000000006E-2</c:v>
                </c:pt>
                <c:pt idx="14671">
                  <c:v>-6.9000000000000006E-2</c:v>
                </c:pt>
                <c:pt idx="14672">
                  <c:v>-6.9000000000000006E-2</c:v>
                </c:pt>
                <c:pt idx="14673">
                  <c:v>-6.9000000000000006E-2</c:v>
                </c:pt>
                <c:pt idx="14674">
                  <c:v>-6.9000000000000006E-2</c:v>
                </c:pt>
                <c:pt idx="14675">
                  <c:v>-6.9000000000000006E-2</c:v>
                </c:pt>
                <c:pt idx="14676">
                  <c:v>-6.9000000000000006E-2</c:v>
                </c:pt>
                <c:pt idx="14677">
                  <c:v>-6.9000000000000006E-2</c:v>
                </c:pt>
                <c:pt idx="14678">
                  <c:v>-6.9000000000000006E-2</c:v>
                </c:pt>
                <c:pt idx="14679">
                  <c:v>-6.9000000000000006E-2</c:v>
                </c:pt>
                <c:pt idx="14680">
                  <c:v>-6.9000000000000006E-2</c:v>
                </c:pt>
                <c:pt idx="14681">
                  <c:v>-6.9000000000000006E-2</c:v>
                </c:pt>
                <c:pt idx="14682">
                  <c:v>-6.9000000000000006E-2</c:v>
                </c:pt>
                <c:pt idx="14683">
                  <c:v>-6.9000000000000006E-2</c:v>
                </c:pt>
                <c:pt idx="14684">
                  <c:v>-6.9000000000000006E-2</c:v>
                </c:pt>
                <c:pt idx="14685">
                  <c:v>-6.9000000000000006E-2</c:v>
                </c:pt>
                <c:pt idx="14686">
                  <c:v>-6.9000000000000006E-2</c:v>
                </c:pt>
                <c:pt idx="14687">
                  <c:v>-6.9000000000000006E-2</c:v>
                </c:pt>
                <c:pt idx="14688">
                  <c:v>-6.9000000000000006E-2</c:v>
                </c:pt>
                <c:pt idx="14689">
                  <c:v>-6.9000000000000006E-2</c:v>
                </c:pt>
                <c:pt idx="14690">
                  <c:v>-6.9000000000000006E-2</c:v>
                </c:pt>
                <c:pt idx="14691">
                  <c:v>-6.9000000000000006E-2</c:v>
                </c:pt>
                <c:pt idx="14692">
                  <c:v>-6.9000000000000006E-2</c:v>
                </c:pt>
                <c:pt idx="14693">
                  <c:v>-6.9000000000000006E-2</c:v>
                </c:pt>
                <c:pt idx="14694">
                  <c:v>-6.9000000000000006E-2</c:v>
                </c:pt>
                <c:pt idx="14695">
                  <c:v>-6.9000000000000006E-2</c:v>
                </c:pt>
                <c:pt idx="14696">
                  <c:v>-6.9000000000000006E-2</c:v>
                </c:pt>
                <c:pt idx="14697">
                  <c:v>-6.9000000000000006E-2</c:v>
                </c:pt>
                <c:pt idx="14698">
                  <c:v>-6.9000000000000006E-2</c:v>
                </c:pt>
                <c:pt idx="14699">
                  <c:v>-6.9000000000000006E-2</c:v>
                </c:pt>
                <c:pt idx="14700">
                  <c:v>-6.9000000000000006E-2</c:v>
                </c:pt>
                <c:pt idx="14701">
                  <c:v>-6.9000000000000006E-2</c:v>
                </c:pt>
                <c:pt idx="14702">
                  <c:v>-6.9000000000000006E-2</c:v>
                </c:pt>
                <c:pt idx="14703">
                  <c:v>-6.9000000000000006E-2</c:v>
                </c:pt>
                <c:pt idx="14704">
                  <c:v>-6.9000000000000006E-2</c:v>
                </c:pt>
                <c:pt idx="14705">
                  <c:v>-6.9000000000000006E-2</c:v>
                </c:pt>
                <c:pt idx="14706">
                  <c:v>-6.9000000000000006E-2</c:v>
                </c:pt>
                <c:pt idx="14707">
                  <c:v>-6.9000000000000006E-2</c:v>
                </c:pt>
                <c:pt idx="14708">
                  <c:v>-6.9000000000000006E-2</c:v>
                </c:pt>
                <c:pt idx="14709">
                  <c:v>-6.9000000000000006E-2</c:v>
                </c:pt>
                <c:pt idx="14710">
                  <c:v>-6.9000000000000006E-2</c:v>
                </c:pt>
                <c:pt idx="14711">
                  <c:v>-6.9000000000000006E-2</c:v>
                </c:pt>
                <c:pt idx="14712">
                  <c:v>-6.9000000000000006E-2</c:v>
                </c:pt>
                <c:pt idx="14713">
                  <c:v>-6.9000000000000006E-2</c:v>
                </c:pt>
                <c:pt idx="14714">
                  <c:v>-6.9000000000000006E-2</c:v>
                </c:pt>
                <c:pt idx="14715">
                  <c:v>-6.9000000000000006E-2</c:v>
                </c:pt>
                <c:pt idx="14716">
                  <c:v>-6.9000000000000006E-2</c:v>
                </c:pt>
                <c:pt idx="14717">
                  <c:v>-6.9000000000000006E-2</c:v>
                </c:pt>
                <c:pt idx="14718">
                  <c:v>-6.9000000000000006E-2</c:v>
                </c:pt>
                <c:pt idx="14719">
                  <c:v>-6.9000000000000006E-2</c:v>
                </c:pt>
                <c:pt idx="14720">
                  <c:v>-6.9000000000000006E-2</c:v>
                </c:pt>
                <c:pt idx="14721">
                  <c:v>-6.9000000000000006E-2</c:v>
                </c:pt>
                <c:pt idx="14722">
                  <c:v>-6.9000000000000006E-2</c:v>
                </c:pt>
                <c:pt idx="14723">
                  <c:v>-6.9000000000000006E-2</c:v>
                </c:pt>
                <c:pt idx="14724">
                  <c:v>-6.9000000000000006E-2</c:v>
                </c:pt>
                <c:pt idx="14725">
                  <c:v>-6.9000000000000006E-2</c:v>
                </c:pt>
                <c:pt idx="14726">
                  <c:v>-6.9000000000000006E-2</c:v>
                </c:pt>
                <c:pt idx="14727">
                  <c:v>-6.9000000000000006E-2</c:v>
                </c:pt>
                <c:pt idx="14728">
                  <c:v>-6.9000000000000006E-2</c:v>
                </c:pt>
                <c:pt idx="14729">
                  <c:v>-6.9000000000000006E-2</c:v>
                </c:pt>
                <c:pt idx="14730">
                  <c:v>-6.9000000000000006E-2</c:v>
                </c:pt>
                <c:pt idx="14731">
                  <c:v>-6.9000000000000006E-2</c:v>
                </c:pt>
                <c:pt idx="14732">
                  <c:v>-6.9000000000000006E-2</c:v>
                </c:pt>
                <c:pt idx="14733">
                  <c:v>-6.9000000000000006E-2</c:v>
                </c:pt>
                <c:pt idx="14734">
                  <c:v>-6.9000000000000006E-2</c:v>
                </c:pt>
                <c:pt idx="14735">
                  <c:v>-6.9000000000000006E-2</c:v>
                </c:pt>
                <c:pt idx="14736">
                  <c:v>-6.9000000000000006E-2</c:v>
                </c:pt>
                <c:pt idx="14737">
                  <c:v>-6.9000000000000006E-2</c:v>
                </c:pt>
                <c:pt idx="14738">
                  <c:v>-6.9000000000000006E-2</c:v>
                </c:pt>
                <c:pt idx="14739">
                  <c:v>-6.9000000000000006E-2</c:v>
                </c:pt>
                <c:pt idx="14740">
                  <c:v>-6.9000000000000006E-2</c:v>
                </c:pt>
                <c:pt idx="14741">
                  <c:v>-6.9000000000000006E-2</c:v>
                </c:pt>
                <c:pt idx="14742">
                  <c:v>-6.8000000000000005E-2</c:v>
                </c:pt>
                <c:pt idx="14743">
                  <c:v>-6.8000000000000005E-2</c:v>
                </c:pt>
                <c:pt idx="14744">
                  <c:v>-6.8000000000000005E-2</c:v>
                </c:pt>
                <c:pt idx="14745">
                  <c:v>-6.8000000000000005E-2</c:v>
                </c:pt>
                <c:pt idx="14746">
                  <c:v>-6.8000000000000005E-2</c:v>
                </c:pt>
                <c:pt idx="14747">
                  <c:v>-6.8000000000000005E-2</c:v>
                </c:pt>
                <c:pt idx="14748">
                  <c:v>-6.8000000000000005E-2</c:v>
                </c:pt>
                <c:pt idx="14749">
                  <c:v>-6.8000000000000005E-2</c:v>
                </c:pt>
                <c:pt idx="14750">
                  <c:v>-6.8000000000000005E-2</c:v>
                </c:pt>
                <c:pt idx="14751">
                  <c:v>-6.8000000000000005E-2</c:v>
                </c:pt>
                <c:pt idx="14752">
                  <c:v>-6.8000000000000005E-2</c:v>
                </c:pt>
                <c:pt idx="14753">
                  <c:v>-6.8000000000000005E-2</c:v>
                </c:pt>
                <c:pt idx="14754">
                  <c:v>-6.8000000000000005E-2</c:v>
                </c:pt>
                <c:pt idx="14755">
                  <c:v>-6.8000000000000005E-2</c:v>
                </c:pt>
                <c:pt idx="14756">
                  <c:v>-6.8000000000000005E-2</c:v>
                </c:pt>
                <c:pt idx="14757">
                  <c:v>-6.8000000000000005E-2</c:v>
                </c:pt>
                <c:pt idx="14758">
                  <c:v>-6.8000000000000005E-2</c:v>
                </c:pt>
                <c:pt idx="14759">
                  <c:v>-6.8000000000000005E-2</c:v>
                </c:pt>
                <c:pt idx="14760">
                  <c:v>-6.8000000000000005E-2</c:v>
                </c:pt>
                <c:pt idx="14761">
                  <c:v>-6.8000000000000005E-2</c:v>
                </c:pt>
                <c:pt idx="14762">
                  <c:v>-6.8000000000000005E-2</c:v>
                </c:pt>
                <c:pt idx="14763">
                  <c:v>-6.8000000000000005E-2</c:v>
                </c:pt>
                <c:pt idx="14764">
                  <c:v>-6.8000000000000005E-2</c:v>
                </c:pt>
                <c:pt idx="14765">
                  <c:v>-6.8000000000000005E-2</c:v>
                </c:pt>
                <c:pt idx="14766">
                  <c:v>-6.8000000000000005E-2</c:v>
                </c:pt>
                <c:pt idx="14767">
                  <c:v>-6.8000000000000005E-2</c:v>
                </c:pt>
                <c:pt idx="14768">
                  <c:v>-6.8000000000000005E-2</c:v>
                </c:pt>
                <c:pt idx="14769">
                  <c:v>-6.8000000000000005E-2</c:v>
                </c:pt>
                <c:pt idx="14770">
                  <c:v>-6.8000000000000005E-2</c:v>
                </c:pt>
                <c:pt idx="14771">
                  <c:v>-6.8000000000000005E-2</c:v>
                </c:pt>
                <c:pt idx="14772">
                  <c:v>-6.8000000000000005E-2</c:v>
                </c:pt>
                <c:pt idx="14773">
                  <c:v>-6.8000000000000005E-2</c:v>
                </c:pt>
                <c:pt idx="14774">
                  <c:v>-6.8000000000000005E-2</c:v>
                </c:pt>
                <c:pt idx="14775">
                  <c:v>-6.8000000000000005E-2</c:v>
                </c:pt>
                <c:pt idx="14776">
                  <c:v>-6.8000000000000005E-2</c:v>
                </c:pt>
                <c:pt idx="14777">
                  <c:v>-6.8000000000000005E-2</c:v>
                </c:pt>
                <c:pt idx="14778">
                  <c:v>-6.8000000000000005E-2</c:v>
                </c:pt>
                <c:pt idx="14779">
                  <c:v>-6.8000000000000005E-2</c:v>
                </c:pt>
                <c:pt idx="14780">
                  <c:v>-6.8000000000000005E-2</c:v>
                </c:pt>
                <c:pt idx="14781">
                  <c:v>-6.8000000000000005E-2</c:v>
                </c:pt>
                <c:pt idx="14782">
                  <c:v>-6.8000000000000005E-2</c:v>
                </c:pt>
                <c:pt idx="14783">
                  <c:v>-6.8000000000000005E-2</c:v>
                </c:pt>
                <c:pt idx="14784">
                  <c:v>-6.8000000000000005E-2</c:v>
                </c:pt>
                <c:pt idx="14785">
                  <c:v>-6.8000000000000005E-2</c:v>
                </c:pt>
                <c:pt idx="14786">
                  <c:v>-6.8000000000000005E-2</c:v>
                </c:pt>
                <c:pt idx="14787">
                  <c:v>-6.8000000000000005E-2</c:v>
                </c:pt>
                <c:pt idx="14788">
                  <c:v>-6.8000000000000005E-2</c:v>
                </c:pt>
                <c:pt idx="14789">
                  <c:v>-6.8000000000000005E-2</c:v>
                </c:pt>
                <c:pt idx="14790">
                  <c:v>-6.8000000000000005E-2</c:v>
                </c:pt>
                <c:pt idx="14791">
                  <c:v>-6.8000000000000005E-2</c:v>
                </c:pt>
                <c:pt idx="14792">
                  <c:v>-6.8000000000000005E-2</c:v>
                </c:pt>
                <c:pt idx="14793">
                  <c:v>-6.8000000000000005E-2</c:v>
                </c:pt>
                <c:pt idx="14794">
                  <c:v>-6.8000000000000005E-2</c:v>
                </c:pt>
                <c:pt idx="14795">
                  <c:v>-6.8000000000000005E-2</c:v>
                </c:pt>
                <c:pt idx="14796">
                  <c:v>-6.8000000000000005E-2</c:v>
                </c:pt>
                <c:pt idx="14797">
                  <c:v>-6.8000000000000005E-2</c:v>
                </c:pt>
                <c:pt idx="14798">
                  <c:v>-6.8000000000000005E-2</c:v>
                </c:pt>
                <c:pt idx="14799">
                  <c:v>-6.8000000000000005E-2</c:v>
                </c:pt>
                <c:pt idx="14800">
                  <c:v>-6.8000000000000005E-2</c:v>
                </c:pt>
                <c:pt idx="14801">
                  <c:v>-6.8000000000000005E-2</c:v>
                </c:pt>
                <c:pt idx="14802">
                  <c:v>-6.8000000000000005E-2</c:v>
                </c:pt>
                <c:pt idx="14803">
                  <c:v>-6.8000000000000005E-2</c:v>
                </c:pt>
                <c:pt idx="14804">
                  <c:v>-6.8000000000000005E-2</c:v>
                </c:pt>
                <c:pt idx="14805">
                  <c:v>-6.8000000000000005E-2</c:v>
                </c:pt>
                <c:pt idx="14806">
                  <c:v>-6.8000000000000005E-2</c:v>
                </c:pt>
                <c:pt idx="14807">
                  <c:v>-6.8000000000000005E-2</c:v>
                </c:pt>
                <c:pt idx="14808">
                  <c:v>-6.8000000000000005E-2</c:v>
                </c:pt>
                <c:pt idx="14809">
                  <c:v>-6.8000000000000005E-2</c:v>
                </c:pt>
                <c:pt idx="14810">
                  <c:v>-6.8000000000000005E-2</c:v>
                </c:pt>
                <c:pt idx="14811">
                  <c:v>-6.8000000000000005E-2</c:v>
                </c:pt>
                <c:pt idx="14812">
                  <c:v>-6.8000000000000005E-2</c:v>
                </c:pt>
                <c:pt idx="14813">
                  <c:v>-6.8000000000000005E-2</c:v>
                </c:pt>
                <c:pt idx="14814">
                  <c:v>-6.8000000000000005E-2</c:v>
                </c:pt>
                <c:pt idx="14815">
                  <c:v>-6.8000000000000005E-2</c:v>
                </c:pt>
                <c:pt idx="14816">
                  <c:v>-6.8000000000000005E-2</c:v>
                </c:pt>
                <c:pt idx="14817">
                  <c:v>-6.8000000000000005E-2</c:v>
                </c:pt>
                <c:pt idx="14818">
                  <c:v>-6.8000000000000005E-2</c:v>
                </c:pt>
                <c:pt idx="14819">
                  <c:v>-6.8000000000000005E-2</c:v>
                </c:pt>
                <c:pt idx="14820">
                  <c:v>-6.8000000000000005E-2</c:v>
                </c:pt>
                <c:pt idx="14821">
                  <c:v>-6.8000000000000005E-2</c:v>
                </c:pt>
                <c:pt idx="14822">
                  <c:v>-6.8000000000000005E-2</c:v>
                </c:pt>
                <c:pt idx="14823">
                  <c:v>-6.7000000000000004E-2</c:v>
                </c:pt>
                <c:pt idx="14824">
                  <c:v>-6.7000000000000004E-2</c:v>
                </c:pt>
                <c:pt idx="14825">
                  <c:v>-6.7000000000000004E-2</c:v>
                </c:pt>
                <c:pt idx="14826">
                  <c:v>-6.7000000000000004E-2</c:v>
                </c:pt>
                <c:pt idx="14827">
                  <c:v>-6.7000000000000004E-2</c:v>
                </c:pt>
                <c:pt idx="14828">
                  <c:v>-6.7000000000000004E-2</c:v>
                </c:pt>
                <c:pt idx="14829">
                  <c:v>-6.7000000000000004E-2</c:v>
                </c:pt>
                <c:pt idx="14830">
                  <c:v>-6.7000000000000004E-2</c:v>
                </c:pt>
                <c:pt idx="14831">
                  <c:v>-6.7000000000000004E-2</c:v>
                </c:pt>
                <c:pt idx="14832">
                  <c:v>-6.7000000000000004E-2</c:v>
                </c:pt>
                <c:pt idx="14833">
                  <c:v>-6.7000000000000004E-2</c:v>
                </c:pt>
                <c:pt idx="14834">
                  <c:v>-6.7000000000000004E-2</c:v>
                </c:pt>
                <c:pt idx="14835">
                  <c:v>-6.7000000000000004E-2</c:v>
                </c:pt>
                <c:pt idx="14836">
                  <c:v>-6.7000000000000004E-2</c:v>
                </c:pt>
                <c:pt idx="14837">
                  <c:v>-6.7000000000000004E-2</c:v>
                </c:pt>
                <c:pt idx="14838">
                  <c:v>-6.7000000000000004E-2</c:v>
                </c:pt>
                <c:pt idx="14839">
                  <c:v>-6.7000000000000004E-2</c:v>
                </c:pt>
                <c:pt idx="14840">
                  <c:v>-6.7000000000000004E-2</c:v>
                </c:pt>
                <c:pt idx="14841">
                  <c:v>-6.7000000000000004E-2</c:v>
                </c:pt>
                <c:pt idx="14842">
                  <c:v>-6.7000000000000004E-2</c:v>
                </c:pt>
                <c:pt idx="14843">
                  <c:v>-6.7000000000000004E-2</c:v>
                </c:pt>
                <c:pt idx="14844">
                  <c:v>-6.7000000000000004E-2</c:v>
                </c:pt>
                <c:pt idx="14845">
                  <c:v>-6.7000000000000004E-2</c:v>
                </c:pt>
                <c:pt idx="14846">
                  <c:v>-6.7000000000000004E-2</c:v>
                </c:pt>
                <c:pt idx="14847">
                  <c:v>-6.7000000000000004E-2</c:v>
                </c:pt>
                <c:pt idx="14848">
                  <c:v>-6.7000000000000004E-2</c:v>
                </c:pt>
                <c:pt idx="14849">
                  <c:v>-6.7000000000000004E-2</c:v>
                </c:pt>
                <c:pt idx="14850">
                  <c:v>-6.7000000000000004E-2</c:v>
                </c:pt>
                <c:pt idx="14851">
                  <c:v>-6.7000000000000004E-2</c:v>
                </c:pt>
                <c:pt idx="14852">
                  <c:v>-6.7000000000000004E-2</c:v>
                </c:pt>
                <c:pt idx="14853">
                  <c:v>-6.7000000000000004E-2</c:v>
                </c:pt>
                <c:pt idx="14854">
                  <c:v>-6.7000000000000004E-2</c:v>
                </c:pt>
                <c:pt idx="14855">
                  <c:v>-6.7000000000000004E-2</c:v>
                </c:pt>
                <c:pt idx="14856">
                  <c:v>-6.7000000000000004E-2</c:v>
                </c:pt>
                <c:pt idx="14857">
                  <c:v>-6.7000000000000004E-2</c:v>
                </c:pt>
                <c:pt idx="14858">
                  <c:v>-6.7000000000000004E-2</c:v>
                </c:pt>
                <c:pt idx="14859">
                  <c:v>-6.7000000000000004E-2</c:v>
                </c:pt>
                <c:pt idx="14860">
                  <c:v>-6.7000000000000004E-2</c:v>
                </c:pt>
                <c:pt idx="14861">
                  <c:v>-6.7000000000000004E-2</c:v>
                </c:pt>
                <c:pt idx="14862">
                  <c:v>-6.7000000000000004E-2</c:v>
                </c:pt>
                <c:pt idx="14863">
                  <c:v>-6.7000000000000004E-2</c:v>
                </c:pt>
                <c:pt idx="14864">
                  <c:v>-6.7000000000000004E-2</c:v>
                </c:pt>
                <c:pt idx="14865">
                  <c:v>-6.7000000000000004E-2</c:v>
                </c:pt>
                <c:pt idx="14866">
                  <c:v>-6.7000000000000004E-2</c:v>
                </c:pt>
                <c:pt idx="14867">
                  <c:v>-6.7000000000000004E-2</c:v>
                </c:pt>
                <c:pt idx="14868">
                  <c:v>-6.7000000000000004E-2</c:v>
                </c:pt>
                <c:pt idx="14869">
                  <c:v>-6.7000000000000004E-2</c:v>
                </c:pt>
                <c:pt idx="14870">
                  <c:v>-6.7000000000000004E-2</c:v>
                </c:pt>
                <c:pt idx="14871">
                  <c:v>-6.7000000000000004E-2</c:v>
                </c:pt>
                <c:pt idx="14872">
                  <c:v>-6.7000000000000004E-2</c:v>
                </c:pt>
                <c:pt idx="14873">
                  <c:v>-6.7000000000000004E-2</c:v>
                </c:pt>
                <c:pt idx="14874">
                  <c:v>-6.7000000000000004E-2</c:v>
                </c:pt>
                <c:pt idx="14875">
                  <c:v>-6.7000000000000004E-2</c:v>
                </c:pt>
                <c:pt idx="14876">
                  <c:v>-6.7000000000000004E-2</c:v>
                </c:pt>
                <c:pt idx="14877">
                  <c:v>-6.7000000000000004E-2</c:v>
                </c:pt>
                <c:pt idx="14878">
                  <c:v>-6.7000000000000004E-2</c:v>
                </c:pt>
                <c:pt idx="14879">
                  <c:v>-6.7000000000000004E-2</c:v>
                </c:pt>
                <c:pt idx="14880">
                  <c:v>-6.7000000000000004E-2</c:v>
                </c:pt>
                <c:pt idx="14881">
                  <c:v>-6.7000000000000004E-2</c:v>
                </c:pt>
                <c:pt idx="14882">
                  <c:v>-6.7000000000000004E-2</c:v>
                </c:pt>
                <c:pt idx="14883">
                  <c:v>-6.7000000000000004E-2</c:v>
                </c:pt>
                <c:pt idx="14884">
                  <c:v>-6.7000000000000004E-2</c:v>
                </c:pt>
                <c:pt idx="14885">
                  <c:v>-6.7000000000000004E-2</c:v>
                </c:pt>
                <c:pt idx="14886">
                  <c:v>-6.7000000000000004E-2</c:v>
                </c:pt>
                <c:pt idx="14887">
                  <c:v>-6.7000000000000004E-2</c:v>
                </c:pt>
                <c:pt idx="14888">
                  <c:v>-6.7000000000000004E-2</c:v>
                </c:pt>
                <c:pt idx="14889">
                  <c:v>-6.7000000000000004E-2</c:v>
                </c:pt>
                <c:pt idx="14890">
                  <c:v>-6.7000000000000004E-2</c:v>
                </c:pt>
                <c:pt idx="14891">
                  <c:v>-6.7000000000000004E-2</c:v>
                </c:pt>
                <c:pt idx="14892">
                  <c:v>-6.7000000000000004E-2</c:v>
                </c:pt>
                <c:pt idx="14893">
                  <c:v>-6.7000000000000004E-2</c:v>
                </c:pt>
                <c:pt idx="14894">
                  <c:v>-6.7000000000000004E-2</c:v>
                </c:pt>
                <c:pt idx="14895">
                  <c:v>-6.7000000000000004E-2</c:v>
                </c:pt>
                <c:pt idx="14896">
                  <c:v>-6.7000000000000004E-2</c:v>
                </c:pt>
                <c:pt idx="14897">
                  <c:v>-6.7000000000000004E-2</c:v>
                </c:pt>
                <c:pt idx="14898">
                  <c:v>-6.7000000000000004E-2</c:v>
                </c:pt>
                <c:pt idx="14899">
                  <c:v>-6.7000000000000004E-2</c:v>
                </c:pt>
                <c:pt idx="14900">
                  <c:v>-6.7000000000000004E-2</c:v>
                </c:pt>
                <c:pt idx="14901">
                  <c:v>-6.7000000000000004E-2</c:v>
                </c:pt>
                <c:pt idx="14902">
                  <c:v>-6.7000000000000004E-2</c:v>
                </c:pt>
                <c:pt idx="14903">
                  <c:v>-6.7000000000000004E-2</c:v>
                </c:pt>
                <c:pt idx="14904">
                  <c:v>-6.6000000000000003E-2</c:v>
                </c:pt>
                <c:pt idx="14905">
                  <c:v>-6.6000000000000003E-2</c:v>
                </c:pt>
                <c:pt idx="14906">
                  <c:v>-6.6000000000000003E-2</c:v>
                </c:pt>
                <c:pt idx="14907">
                  <c:v>-6.6000000000000003E-2</c:v>
                </c:pt>
                <c:pt idx="14908">
                  <c:v>-6.6000000000000003E-2</c:v>
                </c:pt>
                <c:pt idx="14909">
                  <c:v>-6.6000000000000003E-2</c:v>
                </c:pt>
                <c:pt idx="14910">
                  <c:v>-6.6000000000000003E-2</c:v>
                </c:pt>
                <c:pt idx="14911">
                  <c:v>-6.6000000000000003E-2</c:v>
                </c:pt>
                <c:pt idx="14912">
                  <c:v>-6.6000000000000003E-2</c:v>
                </c:pt>
                <c:pt idx="14913">
                  <c:v>-6.6000000000000003E-2</c:v>
                </c:pt>
                <c:pt idx="14914">
                  <c:v>-6.6000000000000003E-2</c:v>
                </c:pt>
                <c:pt idx="14915">
                  <c:v>-6.6000000000000003E-2</c:v>
                </c:pt>
                <c:pt idx="14916">
                  <c:v>-6.6000000000000003E-2</c:v>
                </c:pt>
                <c:pt idx="14917">
                  <c:v>-6.6000000000000003E-2</c:v>
                </c:pt>
                <c:pt idx="14918">
                  <c:v>-6.6000000000000003E-2</c:v>
                </c:pt>
                <c:pt idx="14919">
                  <c:v>-6.6000000000000003E-2</c:v>
                </c:pt>
                <c:pt idx="14920">
                  <c:v>-6.6000000000000003E-2</c:v>
                </c:pt>
                <c:pt idx="14921">
                  <c:v>-6.6000000000000003E-2</c:v>
                </c:pt>
                <c:pt idx="14922">
                  <c:v>-6.6000000000000003E-2</c:v>
                </c:pt>
                <c:pt idx="14923">
                  <c:v>-6.6000000000000003E-2</c:v>
                </c:pt>
                <c:pt idx="14924">
                  <c:v>-6.6000000000000003E-2</c:v>
                </c:pt>
                <c:pt idx="14925">
                  <c:v>-6.6000000000000003E-2</c:v>
                </c:pt>
                <c:pt idx="14926">
                  <c:v>-6.6000000000000003E-2</c:v>
                </c:pt>
                <c:pt idx="14927">
                  <c:v>-6.6000000000000003E-2</c:v>
                </c:pt>
                <c:pt idx="14928">
                  <c:v>-6.6000000000000003E-2</c:v>
                </c:pt>
                <c:pt idx="14929">
                  <c:v>-6.6000000000000003E-2</c:v>
                </c:pt>
                <c:pt idx="14930">
                  <c:v>-6.6000000000000003E-2</c:v>
                </c:pt>
                <c:pt idx="14931">
                  <c:v>-6.6000000000000003E-2</c:v>
                </c:pt>
                <c:pt idx="14932">
                  <c:v>-6.6000000000000003E-2</c:v>
                </c:pt>
                <c:pt idx="14933">
                  <c:v>-6.6000000000000003E-2</c:v>
                </c:pt>
                <c:pt idx="14934">
                  <c:v>-6.6000000000000003E-2</c:v>
                </c:pt>
                <c:pt idx="14935">
                  <c:v>-6.6000000000000003E-2</c:v>
                </c:pt>
                <c:pt idx="14936">
                  <c:v>-6.6000000000000003E-2</c:v>
                </c:pt>
                <c:pt idx="14937">
                  <c:v>-6.6000000000000003E-2</c:v>
                </c:pt>
                <c:pt idx="14938">
                  <c:v>-6.6000000000000003E-2</c:v>
                </c:pt>
                <c:pt idx="14939">
                  <c:v>-6.6000000000000003E-2</c:v>
                </c:pt>
                <c:pt idx="14940">
                  <c:v>-6.6000000000000003E-2</c:v>
                </c:pt>
                <c:pt idx="14941">
                  <c:v>-6.6000000000000003E-2</c:v>
                </c:pt>
                <c:pt idx="14942">
                  <c:v>-6.6000000000000003E-2</c:v>
                </c:pt>
                <c:pt idx="14943">
                  <c:v>-6.6000000000000003E-2</c:v>
                </c:pt>
                <c:pt idx="14944">
                  <c:v>-6.6000000000000003E-2</c:v>
                </c:pt>
                <c:pt idx="14945">
                  <c:v>-6.6000000000000003E-2</c:v>
                </c:pt>
                <c:pt idx="14946">
                  <c:v>-6.6000000000000003E-2</c:v>
                </c:pt>
                <c:pt idx="14947">
                  <c:v>-6.6000000000000003E-2</c:v>
                </c:pt>
                <c:pt idx="14948">
                  <c:v>-6.6000000000000003E-2</c:v>
                </c:pt>
                <c:pt idx="14949">
                  <c:v>-6.6000000000000003E-2</c:v>
                </c:pt>
                <c:pt idx="14950">
                  <c:v>-6.6000000000000003E-2</c:v>
                </c:pt>
                <c:pt idx="14951">
                  <c:v>-6.6000000000000003E-2</c:v>
                </c:pt>
                <c:pt idx="14952">
                  <c:v>-6.6000000000000003E-2</c:v>
                </c:pt>
                <c:pt idx="14953">
                  <c:v>-6.6000000000000003E-2</c:v>
                </c:pt>
                <c:pt idx="14954">
                  <c:v>-6.6000000000000003E-2</c:v>
                </c:pt>
                <c:pt idx="14955">
                  <c:v>-6.6000000000000003E-2</c:v>
                </c:pt>
                <c:pt idx="14956">
                  <c:v>-6.6000000000000003E-2</c:v>
                </c:pt>
                <c:pt idx="14957">
                  <c:v>-6.6000000000000003E-2</c:v>
                </c:pt>
                <c:pt idx="14958">
                  <c:v>-6.6000000000000003E-2</c:v>
                </c:pt>
                <c:pt idx="14959">
                  <c:v>-6.6000000000000003E-2</c:v>
                </c:pt>
                <c:pt idx="14960">
                  <c:v>-6.6000000000000003E-2</c:v>
                </c:pt>
                <c:pt idx="14961">
                  <c:v>-6.6000000000000003E-2</c:v>
                </c:pt>
                <c:pt idx="14962">
                  <c:v>-6.6000000000000003E-2</c:v>
                </c:pt>
                <c:pt idx="14963">
                  <c:v>-6.6000000000000003E-2</c:v>
                </c:pt>
                <c:pt idx="14964">
                  <c:v>-6.6000000000000003E-2</c:v>
                </c:pt>
                <c:pt idx="14965">
                  <c:v>-6.6000000000000003E-2</c:v>
                </c:pt>
                <c:pt idx="14966">
                  <c:v>-6.6000000000000003E-2</c:v>
                </c:pt>
                <c:pt idx="14967">
                  <c:v>-6.6000000000000003E-2</c:v>
                </c:pt>
                <c:pt idx="14968">
                  <c:v>-6.6000000000000003E-2</c:v>
                </c:pt>
                <c:pt idx="14969">
                  <c:v>-6.6000000000000003E-2</c:v>
                </c:pt>
                <c:pt idx="14970">
                  <c:v>-6.6000000000000003E-2</c:v>
                </c:pt>
                <c:pt idx="14971">
                  <c:v>-6.6000000000000003E-2</c:v>
                </c:pt>
                <c:pt idx="14972">
                  <c:v>-6.6000000000000003E-2</c:v>
                </c:pt>
                <c:pt idx="14973">
                  <c:v>-6.6000000000000003E-2</c:v>
                </c:pt>
                <c:pt idx="14974">
                  <c:v>-6.6000000000000003E-2</c:v>
                </c:pt>
                <c:pt idx="14975">
                  <c:v>-6.6000000000000003E-2</c:v>
                </c:pt>
                <c:pt idx="14976">
                  <c:v>-6.6000000000000003E-2</c:v>
                </c:pt>
                <c:pt idx="14977">
                  <c:v>-6.6000000000000003E-2</c:v>
                </c:pt>
                <c:pt idx="14978">
                  <c:v>-6.6000000000000003E-2</c:v>
                </c:pt>
                <c:pt idx="14979">
                  <c:v>-6.6000000000000003E-2</c:v>
                </c:pt>
                <c:pt idx="14980">
                  <c:v>-6.6000000000000003E-2</c:v>
                </c:pt>
                <c:pt idx="14981">
                  <c:v>-6.6000000000000003E-2</c:v>
                </c:pt>
                <c:pt idx="14982">
                  <c:v>-6.6000000000000003E-2</c:v>
                </c:pt>
                <c:pt idx="14983">
                  <c:v>-6.6000000000000003E-2</c:v>
                </c:pt>
                <c:pt idx="14984">
                  <c:v>-6.6000000000000003E-2</c:v>
                </c:pt>
                <c:pt idx="14985">
                  <c:v>-6.5000000000000002E-2</c:v>
                </c:pt>
                <c:pt idx="14986">
                  <c:v>-6.5000000000000002E-2</c:v>
                </c:pt>
                <c:pt idx="14987">
                  <c:v>-6.5000000000000002E-2</c:v>
                </c:pt>
                <c:pt idx="14988">
                  <c:v>-6.5000000000000002E-2</c:v>
                </c:pt>
                <c:pt idx="14989">
                  <c:v>-6.5000000000000002E-2</c:v>
                </c:pt>
                <c:pt idx="14990">
                  <c:v>-6.5000000000000002E-2</c:v>
                </c:pt>
                <c:pt idx="14991">
                  <c:v>-6.5000000000000002E-2</c:v>
                </c:pt>
                <c:pt idx="14992">
                  <c:v>-6.5000000000000002E-2</c:v>
                </c:pt>
                <c:pt idx="14993">
                  <c:v>-6.5000000000000002E-2</c:v>
                </c:pt>
                <c:pt idx="14994">
                  <c:v>-6.5000000000000002E-2</c:v>
                </c:pt>
                <c:pt idx="14995">
                  <c:v>-6.5000000000000002E-2</c:v>
                </c:pt>
                <c:pt idx="14996">
                  <c:v>-6.5000000000000002E-2</c:v>
                </c:pt>
                <c:pt idx="14997">
                  <c:v>-6.5000000000000002E-2</c:v>
                </c:pt>
                <c:pt idx="14998">
                  <c:v>-6.5000000000000002E-2</c:v>
                </c:pt>
                <c:pt idx="14999">
                  <c:v>-6.5000000000000002E-2</c:v>
                </c:pt>
                <c:pt idx="15000">
                  <c:v>-6.5000000000000002E-2</c:v>
                </c:pt>
                <c:pt idx="15001">
                  <c:v>-6.5000000000000002E-2</c:v>
                </c:pt>
                <c:pt idx="15002">
                  <c:v>-6.5000000000000002E-2</c:v>
                </c:pt>
                <c:pt idx="15003">
                  <c:v>-6.5000000000000002E-2</c:v>
                </c:pt>
                <c:pt idx="15004">
                  <c:v>-6.5000000000000002E-2</c:v>
                </c:pt>
                <c:pt idx="15005">
                  <c:v>-6.5000000000000002E-2</c:v>
                </c:pt>
                <c:pt idx="15006">
                  <c:v>-6.5000000000000002E-2</c:v>
                </c:pt>
                <c:pt idx="15007">
                  <c:v>-6.5000000000000002E-2</c:v>
                </c:pt>
                <c:pt idx="15008">
                  <c:v>-6.5000000000000002E-2</c:v>
                </c:pt>
                <c:pt idx="15009">
                  <c:v>-6.5000000000000002E-2</c:v>
                </c:pt>
                <c:pt idx="15010">
                  <c:v>-6.5000000000000002E-2</c:v>
                </c:pt>
                <c:pt idx="15011">
                  <c:v>-6.5000000000000002E-2</c:v>
                </c:pt>
                <c:pt idx="15012">
                  <c:v>-6.5000000000000002E-2</c:v>
                </c:pt>
                <c:pt idx="15013">
                  <c:v>-6.5000000000000002E-2</c:v>
                </c:pt>
                <c:pt idx="15014">
                  <c:v>-6.5000000000000002E-2</c:v>
                </c:pt>
                <c:pt idx="15015">
                  <c:v>-6.5000000000000002E-2</c:v>
                </c:pt>
                <c:pt idx="15016">
                  <c:v>-6.5000000000000002E-2</c:v>
                </c:pt>
                <c:pt idx="15017">
                  <c:v>-6.5000000000000002E-2</c:v>
                </c:pt>
                <c:pt idx="15018">
                  <c:v>-6.5000000000000002E-2</c:v>
                </c:pt>
                <c:pt idx="15019">
                  <c:v>-6.5000000000000002E-2</c:v>
                </c:pt>
                <c:pt idx="15020">
                  <c:v>-6.5000000000000002E-2</c:v>
                </c:pt>
                <c:pt idx="15021">
                  <c:v>-6.5000000000000002E-2</c:v>
                </c:pt>
                <c:pt idx="15022">
                  <c:v>-6.5000000000000002E-2</c:v>
                </c:pt>
                <c:pt idx="15023">
                  <c:v>-6.5000000000000002E-2</c:v>
                </c:pt>
                <c:pt idx="15024">
                  <c:v>-6.5000000000000002E-2</c:v>
                </c:pt>
                <c:pt idx="15025">
                  <c:v>-6.5000000000000002E-2</c:v>
                </c:pt>
                <c:pt idx="15026">
                  <c:v>-6.5000000000000002E-2</c:v>
                </c:pt>
                <c:pt idx="15027">
                  <c:v>-6.5000000000000002E-2</c:v>
                </c:pt>
                <c:pt idx="15028">
                  <c:v>-6.5000000000000002E-2</c:v>
                </c:pt>
                <c:pt idx="15029">
                  <c:v>-6.5000000000000002E-2</c:v>
                </c:pt>
                <c:pt idx="15030">
                  <c:v>-6.5000000000000002E-2</c:v>
                </c:pt>
                <c:pt idx="15031">
                  <c:v>-6.5000000000000002E-2</c:v>
                </c:pt>
                <c:pt idx="15032">
                  <c:v>-6.5000000000000002E-2</c:v>
                </c:pt>
                <c:pt idx="15033">
                  <c:v>-6.5000000000000002E-2</c:v>
                </c:pt>
                <c:pt idx="15034">
                  <c:v>-6.5000000000000002E-2</c:v>
                </c:pt>
                <c:pt idx="15035">
                  <c:v>-6.5000000000000002E-2</c:v>
                </c:pt>
                <c:pt idx="15036">
                  <c:v>-6.5000000000000002E-2</c:v>
                </c:pt>
                <c:pt idx="15037">
                  <c:v>-6.5000000000000002E-2</c:v>
                </c:pt>
                <c:pt idx="15038">
                  <c:v>-6.5000000000000002E-2</c:v>
                </c:pt>
                <c:pt idx="15039">
                  <c:v>-6.5000000000000002E-2</c:v>
                </c:pt>
                <c:pt idx="15040">
                  <c:v>-6.5000000000000002E-2</c:v>
                </c:pt>
                <c:pt idx="15041">
                  <c:v>-6.5000000000000002E-2</c:v>
                </c:pt>
                <c:pt idx="15042">
                  <c:v>-6.5000000000000002E-2</c:v>
                </c:pt>
                <c:pt idx="15043">
                  <c:v>-6.5000000000000002E-2</c:v>
                </c:pt>
                <c:pt idx="15044">
                  <c:v>-6.5000000000000002E-2</c:v>
                </c:pt>
                <c:pt idx="15045">
                  <c:v>-6.5000000000000002E-2</c:v>
                </c:pt>
                <c:pt idx="15046">
                  <c:v>-6.5000000000000002E-2</c:v>
                </c:pt>
                <c:pt idx="15047">
                  <c:v>-6.5000000000000002E-2</c:v>
                </c:pt>
                <c:pt idx="15048">
                  <c:v>-6.5000000000000002E-2</c:v>
                </c:pt>
                <c:pt idx="15049">
                  <c:v>-6.5000000000000002E-2</c:v>
                </c:pt>
                <c:pt idx="15050">
                  <c:v>-6.5000000000000002E-2</c:v>
                </c:pt>
                <c:pt idx="15051">
                  <c:v>-6.5000000000000002E-2</c:v>
                </c:pt>
                <c:pt idx="15052">
                  <c:v>-6.5000000000000002E-2</c:v>
                </c:pt>
                <c:pt idx="15053">
                  <c:v>-6.5000000000000002E-2</c:v>
                </c:pt>
                <c:pt idx="15054">
                  <c:v>-6.5000000000000002E-2</c:v>
                </c:pt>
                <c:pt idx="15055">
                  <c:v>-6.5000000000000002E-2</c:v>
                </c:pt>
                <c:pt idx="15056">
                  <c:v>-6.5000000000000002E-2</c:v>
                </c:pt>
                <c:pt idx="15057">
                  <c:v>-6.5000000000000002E-2</c:v>
                </c:pt>
                <c:pt idx="15058">
                  <c:v>-6.5000000000000002E-2</c:v>
                </c:pt>
                <c:pt idx="15059">
                  <c:v>-6.5000000000000002E-2</c:v>
                </c:pt>
                <c:pt idx="15060">
                  <c:v>-6.5000000000000002E-2</c:v>
                </c:pt>
                <c:pt idx="15061">
                  <c:v>-6.5000000000000002E-2</c:v>
                </c:pt>
                <c:pt idx="15062">
                  <c:v>-6.5000000000000002E-2</c:v>
                </c:pt>
                <c:pt idx="15063">
                  <c:v>-6.5000000000000002E-2</c:v>
                </c:pt>
                <c:pt idx="15064">
                  <c:v>-6.5000000000000002E-2</c:v>
                </c:pt>
                <c:pt idx="15065">
                  <c:v>-6.5000000000000002E-2</c:v>
                </c:pt>
                <c:pt idx="15066">
                  <c:v>-6.4000000000000001E-2</c:v>
                </c:pt>
                <c:pt idx="15067">
                  <c:v>-6.4000000000000001E-2</c:v>
                </c:pt>
                <c:pt idx="15068">
                  <c:v>-6.4000000000000001E-2</c:v>
                </c:pt>
                <c:pt idx="15069">
                  <c:v>-6.4000000000000001E-2</c:v>
                </c:pt>
                <c:pt idx="15070">
                  <c:v>-6.4000000000000001E-2</c:v>
                </c:pt>
                <c:pt idx="15071">
                  <c:v>-6.4000000000000001E-2</c:v>
                </c:pt>
                <c:pt idx="15072">
                  <c:v>-6.4000000000000001E-2</c:v>
                </c:pt>
                <c:pt idx="15073">
                  <c:v>-6.4000000000000001E-2</c:v>
                </c:pt>
                <c:pt idx="15074">
                  <c:v>-6.4000000000000001E-2</c:v>
                </c:pt>
                <c:pt idx="15075">
                  <c:v>-6.4000000000000001E-2</c:v>
                </c:pt>
                <c:pt idx="15076">
                  <c:v>-6.4000000000000001E-2</c:v>
                </c:pt>
                <c:pt idx="15077">
                  <c:v>-6.4000000000000001E-2</c:v>
                </c:pt>
                <c:pt idx="15078">
                  <c:v>-6.4000000000000001E-2</c:v>
                </c:pt>
                <c:pt idx="15079">
                  <c:v>-6.4000000000000001E-2</c:v>
                </c:pt>
                <c:pt idx="15080">
                  <c:v>-6.4000000000000001E-2</c:v>
                </c:pt>
                <c:pt idx="15081">
                  <c:v>-6.4000000000000001E-2</c:v>
                </c:pt>
                <c:pt idx="15082">
                  <c:v>-6.4000000000000001E-2</c:v>
                </c:pt>
                <c:pt idx="15083">
                  <c:v>-6.4000000000000001E-2</c:v>
                </c:pt>
                <c:pt idx="15084">
                  <c:v>-6.4000000000000001E-2</c:v>
                </c:pt>
                <c:pt idx="15085">
                  <c:v>-6.4000000000000001E-2</c:v>
                </c:pt>
                <c:pt idx="15086">
                  <c:v>-6.4000000000000001E-2</c:v>
                </c:pt>
                <c:pt idx="15087">
                  <c:v>-6.4000000000000001E-2</c:v>
                </c:pt>
                <c:pt idx="15088">
                  <c:v>-6.4000000000000001E-2</c:v>
                </c:pt>
                <c:pt idx="15089">
                  <c:v>-6.4000000000000001E-2</c:v>
                </c:pt>
                <c:pt idx="15090">
                  <c:v>-6.4000000000000001E-2</c:v>
                </c:pt>
                <c:pt idx="15091">
                  <c:v>-6.4000000000000001E-2</c:v>
                </c:pt>
                <c:pt idx="15092">
                  <c:v>-6.4000000000000001E-2</c:v>
                </c:pt>
                <c:pt idx="15093">
                  <c:v>-6.4000000000000001E-2</c:v>
                </c:pt>
                <c:pt idx="15094">
                  <c:v>-6.4000000000000001E-2</c:v>
                </c:pt>
                <c:pt idx="15095">
                  <c:v>-6.4000000000000001E-2</c:v>
                </c:pt>
                <c:pt idx="15096">
                  <c:v>-6.4000000000000001E-2</c:v>
                </c:pt>
                <c:pt idx="15097">
                  <c:v>-6.4000000000000001E-2</c:v>
                </c:pt>
                <c:pt idx="15098">
                  <c:v>-6.4000000000000001E-2</c:v>
                </c:pt>
                <c:pt idx="15099">
                  <c:v>-6.4000000000000001E-2</c:v>
                </c:pt>
                <c:pt idx="15100">
                  <c:v>-6.4000000000000001E-2</c:v>
                </c:pt>
                <c:pt idx="15101">
                  <c:v>-6.4000000000000001E-2</c:v>
                </c:pt>
                <c:pt idx="15102">
                  <c:v>-6.4000000000000001E-2</c:v>
                </c:pt>
                <c:pt idx="15103">
                  <c:v>-6.4000000000000001E-2</c:v>
                </c:pt>
                <c:pt idx="15104">
                  <c:v>-6.4000000000000001E-2</c:v>
                </c:pt>
                <c:pt idx="15105">
                  <c:v>-6.4000000000000001E-2</c:v>
                </c:pt>
                <c:pt idx="15106">
                  <c:v>-6.4000000000000001E-2</c:v>
                </c:pt>
                <c:pt idx="15107">
                  <c:v>-6.4000000000000001E-2</c:v>
                </c:pt>
                <c:pt idx="15108">
                  <c:v>-6.4000000000000001E-2</c:v>
                </c:pt>
                <c:pt idx="15109">
                  <c:v>-6.4000000000000001E-2</c:v>
                </c:pt>
                <c:pt idx="15110">
                  <c:v>-6.4000000000000001E-2</c:v>
                </c:pt>
                <c:pt idx="15111">
                  <c:v>-6.4000000000000001E-2</c:v>
                </c:pt>
                <c:pt idx="15112">
                  <c:v>-6.4000000000000001E-2</c:v>
                </c:pt>
                <c:pt idx="15113">
                  <c:v>-6.4000000000000001E-2</c:v>
                </c:pt>
                <c:pt idx="15114">
                  <c:v>-6.4000000000000001E-2</c:v>
                </c:pt>
                <c:pt idx="15115">
                  <c:v>-6.4000000000000001E-2</c:v>
                </c:pt>
                <c:pt idx="15116">
                  <c:v>-6.4000000000000001E-2</c:v>
                </c:pt>
                <c:pt idx="15117">
                  <c:v>-6.4000000000000001E-2</c:v>
                </c:pt>
                <c:pt idx="15118">
                  <c:v>-6.4000000000000001E-2</c:v>
                </c:pt>
                <c:pt idx="15119">
                  <c:v>-6.4000000000000001E-2</c:v>
                </c:pt>
                <c:pt idx="15120">
                  <c:v>-6.4000000000000001E-2</c:v>
                </c:pt>
                <c:pt idx="15121">
                  <c:v>-6.4000000000000001E-2</c:v>
                </c:pt>
                <c:pt idx="15122">
                  <c:v>-6.4000000000000001E-2</c:v>
                </c:pt>
                <c:pt idx="15123">
                  <c:v>-6.4000000000000001E-2</c:v>
                </c:pt>
                <c:pt idx="15124">
                  <c:v>-6.4000000000000001E-2</c:v>
                </c:pt>
                <c:pt idx="15125">
                  <c:v>-6.4000000000000001E-2</c:v>
                </c:pt>
                <c:pt idx="15126">
                  <c:v>-6.4000000000000001E-2</c:v>
                </c:pt>
                <c:pt idx="15127">
                  <c:v>-6.4000000000000001E-2</c:v>
                </c:pt>
                <c:pt idx="15128">
                  <c:v>-6.4000000000000001E-2</c:v>
                </c:pt>
                <c:pt idx="15129">
                  <c:v>-6.4000000000000001E-2</c:v>
                </c:pt>
                <c:pt idx="15130">
                  <c:v>-6.4000000000000001E-2</c:v>
                </c:pt>
                <c:pt idx="15131">
                  <c:v>-6.4000000000000001E-2</c:v>
                </c:pt>
                <c:pt idx="15132">
                  <c:v>-6.4000000000000001E-2</c:v>
                </c:pt>
                <c:pt idx="15133">
                  <c:v>-6.4000000000000001E-2</c:v>
                </c:pt>
                <c:pt idx="15134">
                  <c:v>-6.4000000000000001E-2</c:v>
                </c:pt>
                <c:pt idx="15135">
                  <c:v>-6.4000000000000001E-2</c:v>
                </c:pt>
                <c:pt idx="15136">
                  <c:v>-6.4000000000000001E-2</c:v>
                </c:pt>
                <c:pt idx="15137">
                  <c:v>-6.4000000000000001E-2</c:v>
                </c:pt>
                <c:pt idx="15138">
                  <c:v>-6.4000000000000001E-2</c:v>
                </c:pt>
                <c:pt idx="15139">
                  <c:v>-6.4000000000000001E-2</c:v>
                </c:pt>
                <c:pt idx="15140">
                  <c:v>-6.4000000000000001E-2</c:v>
                </c:pt>
                <c:pt idx="15141">
                  <c:v>-6.4000000000000001E-2</c:v>
                </c:pt>
                <c:pt idx="15142">
                  <c:v>-6.4000000000000001E-2</c:v>
                </c:pt>
                <c:pt idx="15143">
                  <c:v>-6.4000000000000001E-2</c:v>
                </c:pt>
                <c:pt idx="15144">
                  <c:v>-6.4000000000000001E-2</c:v>
                </c:pt>
                <c:pt idx="15145">
                  <c:v>-6.4000000000000001E-2</c:v>
                </c:pt>
                <c:pt idx="15146">
                  <c:v>-6.4000000000000001E-2</c:v>
                </c:pt>
                <c:pt idx="15147">
                  <c:v>-6.3E-2</c:v>
                </c:pt>
                <c:pt idx="15148">
                  <c:v>-6.3E-2</c:v>
                </c:pt>
                <c:pt idx="15149">
                  <c:v>-6.3E-2</c:v>
                </c:pt>
                <c:pt idx="15150">
                  <c:v>-6.3E-2</c:v>
                </c:pt>
                <c:pt idx="15151">
                  <c:v>-6.3E-2</c:v>
                </c:pt>
                <c:pt idx="15152">
                  <c:v>-6.3E-2</c:v>
                </c:pt>
                <c:pt idx="15153">
                  <c:v>-6.3E-2</c:v>
                </c:pt>
                <c:pt idx="15154">
                  <c:v>-6.3E-2</c:v>
                </c:pt>
                <c:pt idx="15155">
                  <c:v>-6.3E-2</c:v>
                </c:pt>
                <c:pt idx="15156">
                  <c:v>-6.3E-2</c:v>
                </c:pt>
                <c:pt idx="15157">
                  <c:v>-6.3E-2</c:v>
                </c:pt>
                <c:pt idx="15158">
                  <c:v>-6.3E-2</c:v>
                </c:pt>
                <c:pt idx="15159">
                  <c:v>-6.3E-2</c:v>
                </c:pt>
                <c:pt idx="15160">
                  <c:v>-6.3E-2</c:v>
                </c:pt>
                <c:pt idx="15161">
                  <c:v>-6.3E-2</c:v>
                </c:pt>
                <c:pt idx="15162">
                  <c:v>-6.3E-2</c:v>
                </c:pt>
                <c:pt idx="15163">
                  <c:v>-6.3E-2</c:v>
                </c:pt>
                <c:pt idx="15164">
                  <c:v>-6.3E-2</c:v>
                </c:pt>
                <c:pt idx="15165">
                  <c:v>-6.3E-2</c:v>
                </c:pt>
                <c:pt idx="15166">
                  <c:v>-6.3E-2</c:v>
                </c:pt>
                <c:pt idx="15167">
                  <c:v>-6.3E-2</c:v>
                </c:pt>
                <c:pt idx="15168">
                  <c:v>-6.3E-2</c:v>
                </c:pt>
                <c:pt idx="15169">
                  <c:v>-6.3E-2</c:v>
                </c:pt>
                <c:pt idx="15170">
                  <c:v>-6.3E-2</c:v>
                </c:pt>
                <c:pt idx="15171">
                  <c:v>-6.3E-2</c:v>
                </c:pt>
                <c:pt idx="15172">
                  <c:v>-6.3E-2</c:v>
                </c:pt>
                <c:pt idx="15173">
                  <c:v>-6.3E-2</c:v>
                </c:pt>
                <c:pt idx="15174">
                  <c:v>-6.3E-2</c:v>
                </c:pt>
                <c:pt idx="15175">
                  <c:v>-6.3E-2</c:v>
                </c:pt>
                <c:pt idx="15176">
                  <c:v>-6.3E-2</c:v>
                </c:pt>
                <c:pt idx="15177">
                  <c:v>-6.3E-2</c:v>
                </c:pt>
                <c:pt idx="15178">
                  <c:v>-6.3E-2</c:v>
                </c:pt>
                <c:pt idx="15179">
                  <c:v>-6.3E-2</c:v>
                </c:pt>
                <c:pt idx="15180">
                  <c:v>-6.3E-2</c:v>
                </c:pt>
                <c:pt idx="15181">
                  <c:v>-6.3E-2</c:v>
                </c:pt>
                <c:pt idx="15182">
                  <c:v>-6.3E-2</c:v>
                </c:pt>
                <c:pt idx="15183">
                  <c:v>-6.3E-2</c:v>
                </c:pt>
                <c:pt idx="15184">
                  <c:v>-6.3E-2</c:v>
                </c:pt>
                <c:pt idx="15185">
                  <c:v>-6.3E-2</c:v>
                </c:pt>
                <c:pt idx="15186">
                  <c:v>-6.3E-2</c:v>
                </c:pt>
                <c:pt idx="15187">
                  <c:v>-6.3E-2</c:v>
                </c:pt>
                <c:pt idx="15188">
                  <c:v>-6.3E-2</c:v>
                </c:pt>
                <c:pt idx="15189">
                  <c:v>-6.3E-2</c:v>
                </c:pt>
                <c:pt idx="15190">
                  <c:v>-6.3E-2</c:v>
                </c:pt>
                <c:pt idx="15191">
                  <c:v>-6.3E-2</c:v>
                </c:pt>
                <c:pt idx="15192">
                  <c:v>-6.3E-2</c:v>
                </c:pt>
                <c:pt idx="15193">
                  <c:v>-6.3E-2</c:v>
                </c:pt>
                <c:pt idx="15194">
                  <c:v>-6.3E-2</c:v>
                </c:pt>
                <c:pt idx="15195">
                  <c:v>-6.3E-2</c:v>
                </c:pt>
                <c:pt idx="15196">
                  <c:v>-6.3E-2</c:v>
                </c:pt>
                <c:pt idx="15197">
                  <c:v>-6.3E-2</c:v>
                </c:pt>
                <c:pt idx="15198">
                  <c:v>-6.3E-2</c:v>
                </c:pt>
                <c:pt idx="15199">
                  <c:v>-6.3E-2</c:v>
                </c:pt>
                <c:pt idx="15200">
                  <c:v>-6.3E-2</c:v>
                </c:pt>
                <c:pt idx="15201">
                  <c:v>-6.3E-2</c:v>
                </c:pt>
                <c:pt idx="15202">
                  <c:v>-6.3E-2</c:v>
                </c:pt>
                <c:pt idx="15203">
                  <c:v>-6.3E-2</c:v>
                </c:pt>
                <c:pt idx="15204">
                  <c:v>-6.3E-2</c:v>
                </c:pt>
                <c:pt idx="15205">
                  <c:v>-6.3E-2</c:v>
                </c:pt>
                <c:pt idx="15206">
                  <c:v>-6.3E-2</c:v>
                </c:pt>
                <c:pt idx="15207">
                  <c:v>-6.3E-2</c:v>
                </c:pt>
                <c:pt idx="15208">
                  <c:v>-6.3E-2</c:v>
                </c:pt>
                <c:pt idx="15209">
                  <c:v>-6.3E-2</c:v>
                </c:pt>
                <c:pt idx="15210">
                  <c:v>-6.3E-2</c:v>
                </c:pt>
                <c:pt idx="15211">
                  <c:v>-6.3E-2</c:v>
                </c:pt>
                <c:pt idx="15212">
                  <c:v>-6.3E-2</c:v>
                </c:pt>
                <c:pt idx="15213">
                  <c:v>-6.3E-2</c:v>
                </c:pt>
                <c:pt idx="15214">
                  <c:v>-6.3E-2</c:v>
                </c:pt>
                <c:pt idx="15215">
                  <c:v>-6.3E-2</c:v>
                </c:pt>
                <c:pt idx="15216">
                  <c:v>-6.3E-2</c:v>
                </c:pt>
                <c:pt idx="15217">
                  <c:v>-6.3E-2</c:v>
                </c:pt>
                <c:pt idx="15218">
                  <c:v>-6.3E-2</c:v>
                </c:pt>
                <c:pt idx="15219">
                  <c:v>-6.3E-2</c:v>
                </c:pt>
                <c:pt idx="15220">
                  <c:v>-6.3E-2</c:v>
                </c:pt>
                <c:pt idx="15221">
                  <c:v>-6.3E-2</c:v>
                </c:pt>
                <c:pt idx="15222">
                  <c:v>-6.3E-2</c:v>
                </c:pt>
                <c:pt idx="15223">
                  <c:v>-6.3E-2</c:v>
                </c:pt>
                <c:pt idx="15224">
                  <c:v>-6.3E-2</c:v>
                </c:pt>
                <c:pt idx="15225">
                  <c:v>-6.3E-2</c:v>
                </c:pt>
                <c:pt idx="15226">
                  <c:v>-6.3E-2</c:v>
                </c:pt>
                <c:pt idx="15227">
                  <c:v>-6.3E-2</c:v>
                </c:pt>
                <c:pt idx="15228">
                  <c:v>-6.2E-2</c:v>
                </c:pt>
                <c:pt idx="15229">
                  <c:v>-6.2E-2</c:v>
                </c:pt>
                <c:pt idx="15230">
                  <c:v>-6.2E-2</c:v>
                </c:pt>
                <c:pt idx="15231">
                  <c:v>-6.2E-2</c:v>
                </c:pt>
                <c:pt idx="15232">
                  <c:v>-6.2E-2</c:v>
                </c:pt>
                <c:pt idx="15233">
                  <c:v>-6.2E-2</c:v>
                </c:pt>
                <c:pt idx="15234">
                  <c:v>-6.2E-2</c:v>
                </c:pt>
                <c:pt idx="15235">
                  <c:v>-6.2E-2</c:v>
                </c:pt>
                <c:pt idx="15236">
                  <c:v>-6.2E-2</c:v>
                </c:pt>
                <c:pt idx="15237">
                  <c:v>-6.2E-2</c:v>
                </c:pt>
                <c:pt idx="15238">
                  <c:v>-6.2E-2</c:v>
                </c:pt>
                <c:pt idx="15239">
                  <c:v>-6.2E-2</c:v>
                </c:pt>
                <c:pt idx="15240">
                  <c:v>-6.2E-2</c:v>
                </c:pt>
                <c:pt idx="15241">
                  <c:v>-6.2E-2</c:v>
                </c:pt>
                <c:pt idx="15242">
                  <c:v>-6.2E-2</c:v>
                </c:pt>
                <c:pt idx="15243">
                  <c:v>-6.2E-2</c:v>
                </c:pt>
                <c:pt idx="15244">
                  <c:v>-6.2E-2</c:v>
                </c:pt>
                <c:pt idx="15245">
                  <c:v>-6.2E-2</c:v>
                </c:pt>
                <c:pt idx="15246">
                  <c:v>-6.2E-2</c:v>
                </c:pt>
                <c:pt idx="15247">
                  <c:v>-6.2E-2</c:v>
                </c:pt>
                <c:pt idx="15248">
                  <c:v>-6.2E-2</c:v>
                </c:pt>
                <c:pt idx="15249">
                  <c:v>-6.2E-2</c:v>
                </c:pt>
                <c:pt idx="15250">
                  <c:v>-6.2E-2</c:v>
                </c:pt>
                <c:pt idx="15251">
                  <c:v>-6.2E-2</c:v>
                </c:pt>
                <c:pt idx="15252">
                  <c:v>-6.2E-2</c:v>
                </c:pt>
                <c:pt idx="15253">
                  <c:v>-6.2E-2</c:v>
                </c:pt>
                <c:pt idx="15254">
                  <c:v>-6.2E-2</c:v>
                </c:pt>
                <c:pt idx="15255">
                  <c:v>-6.2E-2</c:v>
                </c:pt>
                <c:pt idx="15256">
                  <c:v>-6.2E-2</c:v>
                </c:pt>
                <c:pt idx="15257">
                  <c:v>-6.2E-2</c:v>
                </c:pt>
                <c:pt idx="15258">
                  <c:v>-6.2E-2</c:v>
                </c:pt>
                <c:pt idx="15259">
                  <c:v>-6.2E-2</c:v>
                </c:pt>
                <c:pt idx="15260">
                  <c:v>-6.2E-2</c:v>
                </c:pt>
                <c:pt idx="15261">
                  <c:v>-6.2E-2</c:v>
                </c:pt>
                <c:pt idx="15262">
                  <c:v>-6.2E-2</c:v>
                </c:pt>
                <c:pt idx="15263">
                  <c:v>-6.2E-2</c:v>
                </c:pt>
                <c:pt idx="15264">
                  <c:v>-6.2E-2</c:v>
                </c:pt>
                <c:pt idx="15265">
                  <c:v>-6.2E-2</c:v>
                </c:pt>
                <c:pt idx="15266">
                  <c:v>-6.2E-2</c:v>
                </c:pt>
                <c:pt idx="15267">
                  <c:v>-6.2E-2</c:v>
                </c:pt>
                <c:pt idx="15268">
                  <c:v>-6.2E-2</c:v>
                </c:pt>
                <c:pt idx="15269">
                  <c:v>-6.2E-2</c:v>
                </c:pt>
                <c:pt idx="15270">
                  <c:v>-6.2E-2</c:v>
                </c:pt>
                <c:pt idx="15271">
                  <c:v>-6.2E-2</c:v>
                </c:pt>
                <c:pt idx="15272">
                  <c:v>-6.2E-2</c:v>
                </c:pt>
                <c:pt idx="15273">
                  <c:v>-6.2E-2</c:v>
                </c:pt>
                <c:pt idx="15274">
                  <c:v>-6.2E-2</c:v>
                </c:pt>
                <c:pt idx="15275">
                  <c:v>-6.2E-2</c:v>
                </c:pt>
                <c:pt idx="15276">
                  <c:v>-6.2E-2</c:v>
                </c:pt>
                <c:pt idx="15277">
                  <c:v>-6.2E-2</c:v>
                </c:pt>
                <c:pt idx="15278">
                  <c:v>-6.2E-2</c:v>
                </c:pt>
                <c:pt idx="15279">
                  <c:v>-6.2E-2</c:v>
                </c:pt>
                <c:pt idx="15280">
                  <c:v>-6.2E-2</c:v>
                </c:pt>
                <c:pt idx="15281">
                  <c:v>-6.2E-2</c:v>
                </c:pt>
                <c:pt idx="15282">
                  <c:v>-6.2E-2</c:v>
                </c:pt>
                <c:pt idx="15283">
                  <c:v>-6.2E-2</c:v>
                </c:pt>
                <c:pt idx="15284">
                  <c:v>-6.2E-2</c:v>
                </c:pt>
                <c:pt idx="15285">
                  <c:v>-6.2E-2</c:v>
                </c:pt>
                <c:pt idx="15286">
                  <c:v>-6.2E-2</c:v>
                </c:pt>
                <c:pt idx="15287">
                  <c:v>-6.2E-2</c:v>
                </c:pt>
                <c:pt idx="15288">
                  <c:v>-6.2E-2</c:v>
                </c:pt>
                <c:pt idx="15289">
                  <c:v>-6.2E-2</c:v>
                </c:pt>
                <c:pt idx="15290">
                  <c:v>-6.2E-2</c:v>
                </c:pt>
                <c:pt idx="15291">
                  <c:v>-6.2E-2</c:v>
                </c:pt>
                <c:pt idx="15292">
                  <c:v>-6.2E-2</c:v>
                </c:pt>
                <c:pt idx="15293">
                  <c:v>-6.2E-2</c:v>
                </c:pt>
                <c:pt idx="15294">
                  <c:v>-6.2E-2</c:v>
                </c:pt>
                <c:pt idx="15295">
                  <c:v>-6.2E-2</c:v>
                </c:pt>
                <c:pt idx="15296">
                  <c:v>-6.2E-2</c:v>
                </c:pt>
                <c:pt idx="15297">
                  <c:v>-6.2E-2</c:v>
                </c:pt>
                <c:pt idx="15298">
                  <c:v>-6.2E-2</c:v>
                </c:pt>
                <c:pt idx="15299">
                  <c:v>-6.2E-2</c:v>
                </c:pt>
                <c:pt idx="15300">
                  <c:v>-6.2E-2</c:v>
                </c:pt>
                <c:pt idx="15301">
                  <c:v>-6.2E-2</c:v>
                </c:pt>
                <c:pt idx="15302">
                  <c:v>-6.2E-2</c:v>
                </c:pt>
                <c:pt idx="15303">
                  <c:v>-6.2E-2</c:v>
                </c:pt>
                <c:pt idx="15304">
                  <c:v>-6.2E-2</c:v>
                </c:pt>
                <c:pt idx="15305">
                  <c:v>-6.2E-2</c:v>
                </c:pt>
                <c:pt idx="15306">
                  <c:v>-6.2E-2</c:v>
                </c:pt>
                <c:pt idx="15307">
                  <c:v>-6.2E-2</c:v>
                </c:pt>
                <c:pt idx="15308">
                  <c:v>-6.2E-2</c:v>
                </c:pt>
                <c:pt idx="15309">
                  <c:v>-6.0999999999999999E-2</c:v>
                </c:pt>
                <c:pt idx="15310">
                  <c:v>-6.0999999999999999E-2</c:v>
                </c:pt>
                <c:pt idx="15311">
                  <c:v>-6.0999999999999999E-2</c:v>
                </c:pt>
                <c:pt idx="15312">
                  <c:v>-6.0999999999999999E-2</c:v>
                </c:pt>
                <c:pt idx="15313">
                  <c:v>-6.0999999999999999E-2</c:v>
                </c:pt>
                <c:pt idx="15314">
                  <c:v>-6.0999999999999999E-2</c:v>
                </c:pt>
                <c:pt idx="15315">
                  <c:v>-6.0999999999999999E-2</c:v>
                </c:pt>
                <c:pt idx="15316">
                  <c:v>-6.0999999999999999E-2</c:v>
                </c:pt>
                <c:pt idx="15317">
                  <c:v>-6.0999999999999999E-2</c:v>
                </c:pt>
                <c:pt idx="15318">
                  <c:v>-6.0999999999999999E-2</c:v>
                </c:pt>
                <c:pt idx="15319">
                  <c:v>-6.0999999999999999E-2</c:v>
                </c:pt>
                <c:pt idx="15320">
                  <c:v>-6.0999999999999999E-2</c:v>
                </c:pt>
                <c:pt idx="15321">
                  <c:v>-6.0999999999999999E-2</c:v>
                </c:pt>
                <c:pt idx="15322">
                  <c:v>-6.0999999999999999E-2</c:v>
                </c:pt>
                <c:pt idx="15323">
                  <c:v>-6.0999999999999999E-2</c:v>
                </c:pt>
                <c:pt idx="15324">
                  <c:v>-6.0999999999999999E-2</c:v>
                </c:pt>
                <c:pt idx="15325">
                  <c:v>-6.0999999999999999E-2</c:v>
                </c:pt>
                <c:pt idx="15326">
                  <c:v>-6.0999999999999999E-2</c:v>
                </c:pt>
                <c:pt idx="15327">
                  <c:v>-6.0999999999999999E-2</c:v>
                </c:pt>
                <c:pt idx="15328">
                  <c:v>-6.0999999999999999E-2</c:v>
                </c:pt>
                <c:pt idx="15329">
                  <c:v>-6.0999999999999999E-2</c:v>
                </c:pt>
                <c:pt idx="15330">
                  <c:v>-6.0999999999999999E-2</c:v>
                </c:pt>
                <c:pt idx="15331">
                  <c:v>-6.0999999999999999E-2</c:v>
                </c:pt>
                <c:pt idx="15332">
                  <c:v>-6.0999999999999999E-2</c:v>
                </c:pt>
                <c:pt idx="15333">
                  <c:v>-6.0999999999999999E-2</c:v>
                </c:pt>
                <c:pt idx="15334">
                  <c:v>-6.0999999999999999E-2</c:v>
                </c:pt>
                <c:pt idx="15335">
                  <c:v>-6.0999999999999999E-2</c:v>
                </c:pt>
                <c:pt idx="15336">
                  <c:v>-6.0999999999999999E-2</c:v>
                </c:pt>
                <c:pt idx="15337">
                  <c:v>-6.0999999999999999E-2</c:v>
                </c:pt>
                <c:pt idx="15338">
                  <c:v>-6.0999999999999999E-2</c:v>
                </c:pt>
                <c:pt idx="15339">
                  <c:v>-6.0999999999999999E-2</c:v>
                </c:pt>
                <c:pt idx="15340">
                  <c:v>-6.0999999999999999E-2</c:v>
                </c:pt>
                <c:pt idx="15341">
                  <c:v>-6.0999999999999999E-2</c:v>
                </c:pt>
                <c:pt idx="15342">
                  <c:v>-6.0999999999999999E-2</c:v>
                </c:pt>
                <c:pt idx="15343">
                  <c:v>-6.0999999999999999E-2</c:v>
                </c:pt>
                <c:pt idx="15344">
                  <c:v>-6.0999999999999999E-2</c:v>
                </c:pt>
                <c:pt idx="15345">
                  <c:v>-6.0999999999999999E-2</c:v>
                </c:pt>
                <c:pt idx="15346">
                  <c:v>-6.0999999999999999E-2</c:v>
                </c:pt>
                <c:pt idx="15347">
                  <c:v>-6.0999999999999999E-2</c:v>
                </c:pt>
                <c:pt idx="15348">
                  <c:v>-6.0999999999999999E-2</c:v>
                </c:pt>
                <c:pt idx="15349">
                  <c:v>-6.0999999999999999E-2</c:v>
                </c:pt>
                <c:pt idx="15350">
                  <c:v>-6.0999999999999999E-2</c:v>
                </c:pt>
                <c:pt idx="15351">
                  <c:v>-6.0999999999999999E-2</c:v>
                </c:pt>
                <c:pt idx="15352">
                  <c:v>-6.0999999999999999E-2</c:v>
                </c:pt>
                <c:pt idx="15353">
                  <c:v>-6.0999999999999999E-2</c:v>
                </c:pt>
                <c:pt idx="15354">
                  <c:v>-6.0999999999999999E-2</c:v>
                </c:pt>
                <c:pt idx="15355">
                  <c:v>-6.0999999999999999E-2</c:v>
                </c:pt>
                <c:pt idx="15356">
                  <c:v>-6.0999999999999999E-2</c:v>
                </c:pt>
                <c:pt idx="15357">
                  <c:v>-6.0999999999999999E-2</c:v>
                </c:pt>
                <c:pt idx="15358">
                  <c:v>-6.0999999999999999E-2</c:v>
                </c:pt>
                <c:pt idx="15359">
                  <c:v>-6.0999999999999999E-2</c:v>
                </c:pt>
                <c:pt idx="15360">
                  <c:v>-6.0999999999999999E-2</c:v>
                </c:pt>
                <c:pt idx="15361">
                  <c:v>-6.0999999999999999E-2</c:v>
                </c:pt>
                <c:pt idx="15362">
                  <c:v>-6.0999999999999999E-2</c:v>
                </c:pt>
                <c:pt idx="15363">
                  <c:v>-6.0999999999999999E-2</c:v>
                </c:pt>
                <c:pt idx="15364">
                  <c:v>-6.0999999999999999E-2</c:v>
                </c:pt>
                <c:pt idx="15365">
                  <c:v>-6.0999999999999999E-2</c:v>
                </c:pt>
                <c:pt idx="15366">
                  <c:v>-6.0999999999999999E-2</c:v>
                </c:pt>
                <c:pt idx="15367">
                  <c:v>-6.0999999999999999E-2</c:v>
                </c:pt>
                <c:pt idx="15368">
                  <c:v>-6.0999999999999999E-2</c:v>
                </c:pt>
                <c:pt idx="15369">
                  <c:v>-6.0999999999999999E-2</c:v>
                </c:pt>
                <c:pt idx="15370">
                  <c:v>-6.0999999999999999E-2</c:v>
                </c:pt>
                <c:pt idx="15371">
                  <c:v>-6.0999999999999999E-2</c:v>
                </c:pt>
                <c:pt idx="15372">
                  <c:v>-6.0999999999999999E-2</c:v>
                </c:pt>
                <c:pt idx="15373">
                  <c:v>-6.0999999999999999E-2</c:v>
                </c:pt>
                <c:pt idx="15374">
                  <c:v>-6.0999999999999999E-2</c:v>
                </c:pt>
                <c:pt idx="15375">
                  <c:v>-6.0999999999999999E-2</c:v>
                </c:pt>
                <c:pt idx="15376">
                  <c:v>-6.0999999999999999E-2</c:v>
                </c:pt>
                <c:pt idx="15377">
                  <c:v>-6.0999999999999999E-2</c:v>
                </c:pt>
                <c:pt idx="15378">
                  <c:v>-6.0999999999999999E-2</c:v>
                </c:pt>
                <c:pt idx="15379">
                  <c:v>-6.0999999999999999E-2</c:v>
                </c:pt>
                <c:pt idx="15380">
                  <c:v>-6.0999999999999999E-2</c:v>
                </c:pt>
                <c:pt idx="15381">
                  <c:v>-6.0999999999999999E-2</c:v>
                </c:pt>
                <c:pt idx="15382">
                  <c:v>-6.0999999999999999E-2</c:v>
                </c:pt>
                <c:pt idx="15383">
                  <c:v>-6.0999999999999999E-2</c:v>
                </c:pt>
                <c:pt idx="15384">
                  <c:v>-6.0999999999999999E-2</c:v>
                </c:pt>
                <c:pt idx="15385">
                  <c:v>-6.0999999999999999E-2</c:v>
                </c:pt>
                <c:pt idx="15386">
                  <c:v>-6.0999999999999999E-2</c:v>
                </c:pt>
                <c:pt idx="15387">
                  <c:v>-6.0999999999999999E-2</c:v>
                </c:pt>
                <c:pt idx="15388">
                  <c:v>-6.0999999999999999E-2</c:v>
                </c:pt>
                <c:pt idx="15389">
                  <c:v>-6.0999999999999999E-2</c:v>
                </c:pt>
                <c:pt idx="15390">
                  <c:v>-0.06</c:v>
                </c:pt>
                <c:pt idx="15391">
                  <c:v>-0.06</c:v>
                </c:pt>
                <c:pt idx="15392">
                  <c:v>-0.06</c:v>
                </c:pt>
                <c:pt idx="15393">
                  <c:v>-0.06</c:v>
                </c:pt>
                <c:pt idx="15394">
                  <c:v>-0.06</c:v>
                </c:pt>
                <c:pt idx="15395">
                  <c:v>-0.06</c:v>
                </c:pt>
                <c:pt idx="15396">
                  <c:v>-0.06</c:v>
                </c:pt>
                <c:pt idx="15397">
                  <c:v>-0.06</c:v>
                </c:pt>
                <c:pt idx="15398">
                  <c:v>-0.06</c:v>
                </c:pt>
                <c:pt idx="15399">
                  <c:v>-0.06</c:v>
                </c:pt>
                <c:pt idx="15400">
                  <c:v>-0.06</c:v>
                </c:pt>
                <c:pt idx="15401">
                  <c:v>-0.06</c:v>
                </c:pt>
                <c:pt idx="15402">
                  <c:v>-0.06</c:v>
                </c:pt>
                <c:pt idx="15403">
                  <c:v>-0.06</c:v>
                </c:pt>
                <c:pt idx="15404">
                  <c:v>-0.06</c:v>
                </c:pt>
                <c:pt idx="15405">
                  <c:v>-0.06</c:v>
                </c:pt>
                <c:pt idx="15406">
                  <c:v>-0.06</c:v>
                </c:pt>
                <c:pt idx="15407">
                  <c:v>-0.06</c:v>
                </c:pt>
                <c:pt idx="15408">
                  <c:v>-0.06</c:v>
                </c:pt>
                <c:pt idx="15409">
                  <c:v>-0.06</c:v>
                </c:pt>
                <c:pt idx="15410">
                  <c:v>-0.06</c:v>
                </c:pt>
                <c:pt idx="15411">
                  <c:v>-0.06</c:v>
                </c:pt>
                <c:pt idx="15412">
                  <c:v>-0.06</c:v>
                </c:pt>
                <c:pt idx="15413">
                  <c:v>-0.06</c:v>
                </c:pt>
                <c:pt idx="15414">
                  <c:v>-0.06</c:v>
                </c:pt>
                <c:pt idx="15415">
                  <c:v>-0.06</c:v>
                </c:pt>
                <c:pt idx="15416">
                  <c:v>-0.06</c:v>
                </c:pt>
                <c:pt idx="15417">
                  <c:v>-0.06</c:v>
                </c:pt>
                <c:pt idx="15418">
                  <c:v>-0.06</c:v>
                </c:pt>
                <c:pt idx="15419">
                  <c:v>-0.06</c:v>
                </c:pt>
                <c:pt idx="15420">
                  <c:v>-0.06</c:v>
                </c:pt>
                <c:pt idx="15421">
                  <c:v>-0.06</c:v>
                </c:pt>
                <c:pt idx="15422">
                  <c:v>-0.06</c:v>
                </c:pt>
                <c:pt idx="15423">
                  <c:v>-0.06</c:v>
                </c:pt>
                <c:pt idx="15424">
                  <c:v>-0.06</c:v>
                </c:pt>
                <c:pt idx="15425">
                  <c:v>-0.06</c:v>
                </c:pt>
                <c:pt idx="15426">
                  <c:v>-0.06</c:v>
                </c:pt>
                <c:pt idx="15427">
                  <c:v>-0.06</c:v>
                </c:pt>
                <c:pt idx="15428">
                  <c:v>-0.06</c:v>
                </c:pt>
                <c:pt idx="15429">
                  <c:v>-0.06</c:v>
                </c:pt>
                <c:pt idx="15430">
                  <c:v>-0.06</c:v>
                </c:pt>
                <c:pt idx="15431">
                  <c:v>-0.06</c:v>
                </c:pt>
                <c:pt idx="15432">
                  <c:v>-0.06</c:v>
                </c:pt>
                <c:pt idx="15433">
                  <c:v>-0.06</c:v>
                </c:pt>
                <c:pt idx="15434">
                  <c:v>-0.06</c:v>
                </c:pt>
                <c:pt idx="15435">
                  <c:v>-0.06</c:v>
                </c:pt>
                <c:pt idx="15436">
                  <c:v>-0.06</c:v>
                </c:pt>
                <c:pt idx="15437">
                  <c:v>-0.06</c:v>
                </c:pt>
                <c:pt idx="15438">
                  <c:v>-0.06</c:v>
                </c:pt>
                <c:pt idx="15439">
                  <c:v>-0.06</c:v>
                </c:pt>
                <c:pt idx="15440">
                  <c:v>-0.06</c:v>
                </c:pt>
                <c:pt idx="15441">
                  <c:v>-0.06</c:v>
                </c:pt>
                <c:pt idx="15442">
                  <c:v>-0.06</c:v>
                </c:pt>
                <c:pt idx="15443">
                  <c:v>-0.06</c:v>
                </c:pt>
                <c:pt idx="15444">
                  <c:v>-0.06</c:v>
                </c:pt>
                <c:pt idx="15445">
                  <c:v>-0.06</c:v>
                </c:pt>
                <c:pt idx="15446">
                  <c:v>-0.06</c:v>
                </c:pt>
                <c:pt idx="15447">
                  <c:v>-0.06</c:v>
                </c:pt>
                <c:pt idx="15448">
                  <c:v>-0.06</c:v>
                </c:pt>
                <c:pt idx="15449">
                  <c:v>-0.06</c:v>
                </c:pt>
                <c:pt idx="15450">
                  <c:v>-0.06</c:v>
                </c:pt>
                <c:pt idx="15451">
                  <c:v>-0.06</c:v>
                </c:pt>
                <c:pt idx="15452">
                  <c:v>-0.06</c:v>
                </c:pt>
                <c:pt idx="15453">
                  <c:v>-0.06</c:v>
                </c:pt>
                <c:pt idx="15454">
                  <c:v>-0.06</c:v>
                </c:pt>
                <c:pt idx="15455">
                  <c:v>-0.06</c:v>
                </c:pt>
                <c:pt idx="15456">
                  <c:v>-0.06</c:v>
                </c:pt>
                <c:pt idx="15457">
                  <c:v>-0.06</c:v>
                </c:pt>
                <c:pt idx="15458">
                  <c:v>-0.06</c:v>
                </c:pt>
                <c:pt idx="15459">
                  <c:v>-0.06</c:v>
                </c:pt>
                <c:pt idx="15460">
                  <c:v>-0.06</c:v>
                </c:pt>
                <c:pt idx="15461">
                  <c:v>-0.06</c:v>
                </c:pt>
                <c:pt idx="15462">
                  <c:v>-0.06</c:v>
                </c:pt>
                <c:pt idx="15463">
                  <c:v>-0.06</c:v>
                </c:pt>
                <c:pt idx="15464">
                  <c:v>-0.06</c:v>
                </c:pt>
                <c:pt idx="15465">
                  <c:v>-0.06</c:v>
                </c:pt>
                <c:pt idx="15466">
                  <c:v>-0.06</c:v>
                </c:pt>
                <c:pt idx="15467">
                  <c:v>-0.06</c:v>
                </c:pt>
                <c:pt idx="15468">
                  <c:v>-0.06</c:v>
                </c:pt>
                <c:pt idx="15469">
                  <c:v>-0.06</c:v>
                </c:pt>
                <c:pt idx="15470">
                  <c:v>-0.06</c:v>
                </c:pt>
                <c:pt idx="15471">
                  <c:v>-5.8999999999999997E-2</c:v>
                </c:pt>
                <c:pt idx="15472">
                  <c:v>-5.8999999999999997E-2</c:v>
                </c:pt>
                <c:pt idx="15473">
                  <c:v>-5.8999999999999997E-2</c:v>
                </c:pt>
                <c:pt idx="15474">
                  <c:v>-5.8999999999999997E-2</c:v>
                </c:pt>
                <c:pt idx="15475">
                  <c:v>-5.8999999999999997E-2</c:v>
                </c:pt>
                <c:pt idx="15476">
                  <c:v>-5.8999999999999997E-2</c:v>
                </c:pt>
                <c:pt idx="15477">
                  <c:v>-5.8999999999999997E-2</c:v>
                </c:pt>
                <c:pt idx="15478">
                  <c:v>-5.8999999999999997E-2</c:v>
                </c:pt>
                <c:pt idx="15479">
                  <c:v>-5.8999999999999997E-2</c:v>
                </c:pt>
                <c:pt idx="15480">
                  <c:v>-5.8999999999999997E-2</c:v>
                </c:pt>
                <c:pt idx="15481">
                  <c:v>-5.8999999999999997E-2</c:v>
                </c:pt>
                <c:pt idx="15482">
                  <c:v>-5.8999999999999997E-2</c:v>
                </c:pt>
                <c:pt idx="15483">
                  <c:v>-5.8999999999999997E-2</c:v>
                </c:pt>
                <c:pt idx="15484">
                  <c:v>-5.8999999999999997E-2</c:v>
                </c:pt>
                <c:pt idx="15485">
                  <c:v>-5.8999999999999997E-2</c:v>
                </c:pt>
                <c:pt idx="15486">
                  <c:v>-5.8999999999999997E-2</c:v>
                </c:pt>
                <c:pt idx="15487">
                  <c:v>-5.8999999999999997E-2</c:v>
                </c:pt>
                <c:pt idx="15488">
                  <c:v>-5.8999999999999997E-2</c:v>
                </c:pt>
                <c:pt idx="15489">
                  <c:v>-5.8999999999999997E-2</c:v>
                </c:pt>
                <c:pt idx="15490">
                  <c:v>-5.8999999999999997E-2</c:v>
                </c:pt>
                <c:pt idx="15491">
                  <c:v>-5.8999999999999997E-2</c:v>
                </c:pt>
                <c:pt idx="15492">
                  <c:v>-5.8999999999999997E-2</c:v>
                </c:pt>
                <c:pt idx="15493">
                  <c:v>-5.8999999999999997E-2</c:v>
                </c:pt>
                <c:pt idx="15494">
                  <c:v>-5.8999999999999997E-2</c:v>
                </c:pt>
                <c:pt idx="15495">
                  <c:v>-5.8999999999999997E-2</c:v>
                </c:pt>
                <c:pt idx="15496">
                  <c:v>-5.8999999999999997E-2</c:v>
                </c:pt>
                <c:pt idx="15497">
                  <c:v>-5.8999999999999997E-2</c:v>
                </c:pt>
                <c:pt idx="15498">
                  <c:v>-5.8999999999999997E-2</c:v>
                </c:pt>
                <c:pt idx="15499">
                  <c:v>-5.8999999999999997E-2</c:v>
                </c:pt>
                <c:pt idx="15500">
                  <c:v>-5.8999999999999997E-2</c:v>
                </c:pt>
                <c:pt idx="15501">
                  <c:v>-5.8999999999999997E-2</c:v>
                </c:pt>
                <c:pt idx="15502">
                  <c:v>-5.8999999999999997E-2</c:v>
                </c:pt>
                <c:pt idx="15503">
                  <c:v>-5.8999999999999997E-2</c:v>
                </c:pt>
                <c:pt idx="15504">
                  <c:v>-5.8999999999999997E-2</c:v>
                </c:pt>
                <c:pt idx="15505">
                  <c:v>-5.8999999999999997E-2</c:v>
                </c:pt>
                <c:pt idx="15506">
                  <c:v>-5.8999999999999997E-2</c:v>
                </c:pt>
                <c:pt idx="15507">
                  <c:v>-5.8999999999999997E-2</c:v>
                </c:pt>
                <c:pt idx="15508">
                  <c:v>-5.8999999999999997E-2</c:v>
                </c:pt>
                <c:pt idx="15509">
                  <c:v>-5.8999999999999997E-2</c:v>
                </c:pt>
                <c:pt idx="15510">
                  <c:v>-5.8999999999999997E-2</c:v>
                </c:pt>
                <c:pt idx="15511">
                  <c:v>-5.8999999999999997E-2</c:v>
                </c:pt>
                <c:pt idx="15512">
                  <c:v>-5.8999999999999997E-2</c:v>
                </c:pt>
                <c:pt idx="15513">
                  <c:v>-5.8999999999999997E-2</c:v>
                </c:pt>
                <c:pt idx="15514">
                  <c:v>-5.8999999999999997E-2</c:v>
                </c:pt>
                <c:pt idx="15515">
                  <c:v>-5.8999999999999997E-2</c:v>
                </c:pt>
                <c:pt idx="15516">
                  <c:v>-5.8999999999999997E-2</c:v>
                </c:pt>
                <c:pt idx="15517">
                  <c:v>-5.8999999999999997E-2</c:v>
                </c:pt>
                <c:pt idx="15518">
                  <c:v>-5.8999999999999997E-2</c:v>
                </c:pt>
                <c:pt idx="15519">
                  <c:v>-5.8999999999999997E-2</c:v>
                </c:pt>
                <c:pt idx="15520">
                  <c:v>-5.8999999999999997E-2</c:v>
                </c:pt>
                <c:pt idx="15521">
                  <c:v>-5.8999999999999997E-2</c:v>
                </c:pt>
                <c:pt idx="15522">
                  <c:v>-5.8999999999999997E-2</c:v>
                </c:pt>
                <c:pt idx="15523">
                  <c:v>-5.8999999999999997E-2</c:v>
                </c:pt>
                <c:pt idx="15524">
                  <c:v>-5.8999999999999997E-2</c:v>
                </c:pt>
                <c:pt idx="15525">
                  <c:v>-5.8999999999999997E-2</c:v>
                </c:pt>
                <c:pt idx="15526">
                  <c:v>-5.8999999999999997E-2</c:v>
                </c:pt>
                <c:pt idx="15527">
                  <c:v>-5.8999999999999997E-2</c:v>
                </c:pt>
                <c:pt idx="15528">
                  <c:v>-5.8999999999999997E-2</c:v>
                </c:pt>
                <c:pt idx="15529">
                  <c:v>-5.8999999999999997E-2</c:v>
                </c:pt>
                <c:pt idx="15530">
                  <c:v>-5.8999999999999997E-2</c:v>
                </c:pt>
                <c:pt idx="15531">
                  <c:v>-5.8999999999999997E-2</c:v>
                </c:pt>
                <c:pt idx="15532">
                  <c:v>-5.8999999999999997E-2</c:v>
                </c:pt>
                <c:pt idx="15533">
                  <c:v>-5.8999999999999997E-2</c:v>
                </c:pt>
                <c:pt idx="15534">
                  <c:v>-5.8999999999999997E-2</c:v>
                </c:pt>
                <c:pt idx="15535">
                  <c:v>-5.8999999999999997E-2</c:v>
                </c:pt>
                <c:pt idx="15536">
                  <c:v>-5.8999999999999997E-2</c:v>
                </c:pt>
                <c:pt idx="15537">
                  <c:v>-5.8999999999999997E-2</c:v>
                </c:pt>
                <c:pt idx="15538">
                  <c:v>-5.8999999999999997E-2</c:v>
                </c:pt>
                <c:pt idx="15539">
                  <c:v>-5.8999999999999997E-2</c:v>
                </c:pt>
                <c:pt idx="15540">
                  <c:v>-5.8999999999999997E-2</c:v>
                </c:pt>
                <c:pt idx="15541">
                  <c:v>-5.8999999999999997E-2</c:v>
                </c:pt>
                <c:pt idx="15542">
                  <c:v>-5.8999999999999997E-2</c:v>
                </c:pt>
                <c:pt idx="15543">
                  <c:v>-5.8999999999999997E-2</c:v>
                </c:pt>
                <c:pt idx="15544">
                  <c:v>-5.8999999999999997E-2</c:v>
                </c:pt>
                <c:pt idx="15545">
                  <c:v>-5.8999999999999997E-2</c:v>
                </c:pt>
                <c:pt idx="15546">
                  <c:v>-5.8999999999999997E-2</c:v>
                </c:pt>
                <c:pt idx="15547">
                  <c:v>-5.8999999999999997E-2</c:v>
                </c:pt>
                <c:pt idx="15548">
                  <c:v>-5.8999999999999997E-2</c:v>
                </c:pt>
                <c:pt idx="15549">
                  <c:v>-5.8999999999999997E-2</c:v>
                </c:pt>
                <c:pt idx="15550">
                  <c:v>-5.8999999999999997E-2</c:v>
                </c:pt>
                <c:pt idx="15551">
                  <c:v>-5.8999999999999997E-2</c:v>
                </c:pt>
                <c:pt idx="15552">
                  <c:v>-5.8000000000000003E-2</c:v>
                </c:pt>
                <c:pt idx="15553">
                  <c:v>-5.8000000000000003E-2</c:v>
                </c:pt>
                <c:pt idx="15554">
                  <c:v>-5.8000000000000003E-2</c:v>
                </c:pt>
                <c:pt idx="15555">
                  <c:v>-5.8000000000000003E-2</c:v>
                </c:pt>
                <c:pt idx="15556">
                  <c:v>-5.8000000000000003E-2</c:v>
                </c:pt>
                <c:pt idx="15557">
                  <c:v>-5.8000000000000003E-2</c:v>
                </c:pt>
                <c:pt idx="15558">
                  <c:v>-5.8000000000000003E-2</c:v>
                </c:pt>
                <c:pt idx="15559">
                  <c:v>-5.8000000000000003E-2</c:v>
                </c:pt>
                <c:pt idx="15560">
                  <c:v>-5.8000000000000003E-2</c:v>
                </c:pt>
                <c:pt idx="15561">
                  <c:v>-5.8000000000000003E-2</c:v>
                </c:pt>
                <c:pt idx="15562">
                  <c:v>-5.8000000000000003E-2</c:v>
                </c:pt>
                <c:pt idx="15563">
                  <c:v>-5.8000000000000003E-2</c:v>
                </c:pt>
                <c:pt idx="15564">
                  <c:v>-5.8000000000000003E-2</c:v>
                </c:pt>
                <c:pt idx="15565">
                  <c:v>-5.8000000000000003E-2</c:v>
                </c:pt>
                <c:pt idx="15566">
                  <c:v>-5.8000000000000003E-2</c:v>
                </c:pt>
                <c:pt idx="15567">
                  <c:v>-5.8000000000000003E-2</c:v>
                </c:pt>
                <c:pt idx="15568">
                  <c:v>-5.8000000000000003E-2</c:v>
                </c:pt>
                <c:pt idx="15569">
                  <c:v>-5.8000000000000003E-2</c:v>
                </c:pt>
                <c:pt idx="15570">
                  <c:v>-5.8000000000000003E-2</c:v>
                </c:pt>
                <c:pt idx="15571">
                  <c:v>-5.8000000000000003E-2</c:v>
                </c:pt>
                <c:pt idx="15572">
                  <c:v>-5.8000000000000003E-2</c:v>
                </c:pt>
                <c:pt idx="15573">
                  <c:v>-5.8000000000000003E-2</c:v>
                </c:pt>
                <c:pt idx="15574">
                  <c:v>-5.8000000000000003E-2</c:v>
                </c:pt>
                <c:pt idx="15575">
                  <c:v>-5.8000000000000003E-2</c:v>
                </c:pt>
                <c:pt idx="15576">
                  <c:v>-5.8000000000000003E-2</c:v>
                </c:pt>
                <c:pt idx="15577">
                  <c:v>-5.8000000000000003E-2</c:v>
                </c:pt>
                <c:pt idx="15578">
                  <c:v>-5.8000000000000003E-2</c:v>
                </c:pt>
                <c:pt idx="15579">
                  <c:v>-5.8000000000000003E-2</c:v>
                </c:pt>
                <c:pt idx="15580">
                  <c:v>-5.8000000000000003E-2</c:v>
                </c:pt>
                <c:pt idx="15581">
                  <c:v>-5.8000000000000003E-2</c:v>
                </c:pt>
                <c:pt idx="15582">
                  <c:v>-5.8000000000000003E-2</c:v>
                </c:pt>
                <c:pt idx="15583">
                  <c:v>-5.8000000000000003E-2</c:v>
                </c:pt>
                <c:pt idx="15584">
                  <c:v>-5.8000000000000003E-2</c:v>
                </c:pt>
                <c:pt idx="15585">
                  <c:v>-5.8000000000000003E-2</c:v>
                </c:pt>
                <c:pt idx="15586">
                  <c:v>-5.8000000000000003E-2</c:v>
                </c:pt>
                <c:pt idx="15587">
                  <c:v>-5.8000000000000003E-2</c:v>
                </c:pt>
                <c:pt idx="15588">
                  <c:v>-5.8000000000000003E-2</c:v>
                </c:pt>
                <c:pt idx="15589">
                  <c:v>-5.8000000000000003E-2</c:v>
                </c:pt>
                <c:pt idx="15590">
                  <c:v>-5.8000000000000003E-2</c:v>
                </c:pt>
                <c:pt idx="15591">
                  <c:v>-5.8000000000000003E-2</c:v>
                </c:pt>
                <c:pt idx="15592">
                  <c:v>-5.8000000000000003E-2</c:v>
                </c:pt>
                <c:pt idx="15593">
                  <c:v>-5.8000000000000003E-2</c:v>
                </c:pt>
                <c:pt idx="15594">
                  <c:v>-5.8000000000000003E-2</c:v>
                </c:pt>
                <c:pt idx="15595">
                  <c:v>-5.8000000000000003E-2</c:v>
                </c:pt>
                <c:pt idx="15596">
                  <c:v>-5.8000000000000003E-2</c:v>
                </c:pt>
                <c:pt idx="15597">
                  <c:v>-5.8000000000000003E-2</c:v>
                </c:pt>
                <c:pt idx="15598">
                  <c:v>-5.8000000000000003E-2</c:v>
                </c:pt>
                <c:pt idx="15599">
                  <c:v>-5.8000000000000003E-2</c:v>
                </c:pt>
                <c:pt idx="15600">
                  <c:v>-5.8000000000000003E-2</c:v>
                </c:pt>
                <c:pt idx="15601">
                  <c:v>-5.8000000000000003E-2</c:v>
                </c:pt>
                <c:pt idx="15602">
                  <c:v>-5.8000000000000003E-2</c:v>
                </c:pt>
                <c:pt idx="15603">
                  <c:v>-5.8000000000000003E-2</c:v>
                </c:pt>
                <c:pt idx="15604">
                  <c:v>-5.8000000000000003E-2</c:v>
                </c:pt>
                <c:pt idx="15605">
                  <c:v>-5.8000000000000003E-2</c:v>
                </c:pt>
                <c:pt idx="15606">
                  <c:v>-5.8000000000000003E-2</c:v>
                </c:pt>
                <c:pt idx="15607">
                  <c:v>-5.8000000000000003E-2</c:v>
                </c:pt>
                <c:pt idx="15608">
                  <c:v>-5.8000000000000003E-2</c:v>
                </c:pt>
                <c:pt idx="15609">
                  <c:v>-5.8000000000000003E-2</c:v>
                </c:pt>
                <c:pt idx="15610">
                  <c:v>-5.8000000000000003E-2</c:v>
                </c:pt>
                <c:pt idx="15611">
                  <c:v>-5.8000000000000003E-2</c:v>
                </c:pt>
                <c:pt idx="15612">
                  <c:v>-5.8000000000000003E-2</c:v>
                </c:pt>
                <c:pt idx="15613">
                  <c:v>-5.8000000000000003E-2</c:v>
                </c:pt>
                <c:pt idx="15614">
                  <c:v>-5.8000000000000003E-2</c:v>
                </c:pt>
                <c:pt idx="15615">
                  <c:v>-5.8000000000000003E-2</c:v>
                </c:pt>
                <c:pt idx="15616">
                  <c:v>-5.8000000000000003E-2</c:v>
                </c:pt>
                <c:pt idx="15617">
                  <c:v>-5.8000000000000003E-2</c:v>
                </c:pt>
                <c:pt idx="15618">
                  <c:v>-5.8000000000000003E-2</c:v>
                </c:pt>
                <c:pt idx="15619">
                  <c:v>-5.8000000000000003E-2</c:v>
                </c:pt>
                <c:pt idx="15620">
                  <c:v>-5.8000000000000003E-2</c:v>
                </c:pt>
                <c:pt idx="15621">
                  <c:v>-5.8000000000000003E-2</c:v>
                </c:pt>
                <c:pt idx="15622">
                  <c:v>-5.8000000000000003E-2</c:v>
                </c:pt>
                <c:pt idx="15623">
                  <c:v>-5.8000000000000003E-2</c:v>
                </c:pt>
                <c:pt idx="15624">
                  <c:v>-5.8000000000000003E-2</c:v>
                </c:pt>
                <c:pt idx="15625">
                  <c:v>-5.8000000000000003E-2</c:v>
                </c:pt>
                <c:pt idx="15626">
                  <c:v>-5.8000000000000003E-2</c:v>
                </c:pt>
                <c:pt idx="15627">
                  <c:v>-5.8000000000000003E-2</c:v>
                </c:pt>
                <c:pt idx="15628">
                  <c:v>-5.8000000000000003E-2</c:v>
                </c:pt>
                <c:pt idx="15629">
                  <c:v>-5.8000000000000003E-2</c:v>
                </c:pt>
                <c:pt idx="15630">
                  <c:v>-5.8000000000000003E-2</c:v>
                </c:pt>
                <c:pt idx="15631">
                  <c:v>-5.8000000000000003E-2</c:v>
                </c:pt>
                <c:pt idx="15632">
                  <c:v>-5.8000000000000003E-2</c:v>
                </c:pt>
                <c:pt idx="15633">
                  <c:v>-5.7000000000000002E-2</c:v>
                </c:pt>
                <c:pt idx="15634">
                  <c:v>-5.7000000000000002E-2</c:v>
                </c:pt>
                <c:pt idx="15635">
                  <c:v>-5.7000000000000002E-2</c:v>
                </c:pt>
                <c:pt idx="15636">
                  <c:v>-5.7000000000000002E-2</c:v>
                </c:pt>
                <c:pt idx="15637">
                  <c:v>-5.7000000000000002E-2</c:v>
                </c:pt>
                <c:pt idx="15638">
                  <c:v>-5.7000000000000002E-2</c:v>
                </c:pt>
                <c:pt idx="15639">
                  <c:v>-5.7000000000000002E-2</c:v>
                </c:pt>
                <c:pt idx="15640">
                  <c:v>-5.7000000000000002E-2</c:v>
                </c:pt>
                <c:pt idx="15641">
                  <c:v>-5.7000000000000002E-2</c:v>
                </c:pt>
                <c:pt idx="15642">
                  <c:v>-5.7000000000000002E-2</c:v>
                </c:pt>
                <c:pt idx="15643">
                  <c:v>-5.7000000000000002E-2</c:v>
                </c:pt>
                <c:pt idx="15644">
                  <c:v>-5.7000000000000002E-2</c:v>
                </c:pt>
                <c:pt idx="15645">
                  <c:v>-5.7000000000000002E-2</c:v>
                </c:pt>
                <c:pt idx="15646">
                  <c:v>-5.7000000000000002E-2</c:v>
                </c:pt>
                <c:pt idx="15647">
                  <c:v>-5.7000000000000002E-2</c:v>
                </c:pt>
                <c:pt idx="15648">
                  <c:v>-5.7000000000000002E-2</c:v>
                </c:pt>
                <c:pt idx="15649">
                  <c:v>-5.7000000000000002E-2</c:v>
                </c:pt>
                <c:pt idx="15650">
                  <c:v>-5.7000000000000002E-2</c:v>
                </c:pt>
                <c:pt idx="15651">
                  <c:v>-5.7000000000000002E-2</c:v>
                </c:pt>
                <c:pt idx="15652">
                  <c:v>-5.7000000000000002E-2</c:v>
                </c:pt>
                <c:pt idx="15653">
                  <c:v>-5.7000000000000002E-2</c:v>
                </c:pt>
                <c:pt idx="15654">
                  <c:v>-5.7000000000000002E-2</c:v>
                </c:pt>
                <c:pt idx="15655">
                  <c:v>-5.7000000000000002E-2</c:v>
                </c:pt>
                <c:pt idx="15656">
                  <c:v>-5.7000000000000002E-2</c:v>
                </c:pt>
                <c:pt idx="15657">
                  <c:v>-5.7000000000000002E-2</c:v>
                </c:pt>
                <c:pt idx="15658">
                  <c:v>-5.7000000000000002E-2</c:v>
                </c:pt>
                <c:pt idx="15659">
                  <c:v>-5.7000000000000002E-2</c:v>
                </c:pt>
                <c:pt idx="15660">
                  <c:v>-5.7000000000000002E-2</c:v>
                </c:pt>
                <c:pt idx="15661">
                  <c:v>-5.7000000000000002E-2</c:v>
                </c:pt>
                <c:pt idx="15662">
                  <c:v>-5.7000000000000002E-2</c:v>
                </c:pt>
                <c:pt idx="15663">
                  <c:v>-5.7000000000000002E-2</c:v>
                </c:pt>
                <c:pt idx="15664">
                  <c:v>-5.7000000000000002E-2</c:v>
                </c:pt>
                <c:pt idx="15665">
                  <c:v>-5.7000000000000002E-2</c:v>
                </c:pt>
                <c:pt idx="15666">
                  <c:v>-5.7000000000000002E-2</c:v>
                </c:pt>
                <c:pt idx="15667">
                  <c:v>-5.7000000000000002E-2</c:v>
                </c:pt>
                <c:pt idx="15668">
                  <c:v>-5.7000000000000002E-2</c:v>
                </c:pt>
                <c:pt idx="15669">
                  <c:v>-5.7000000000000002E-2</c:v>
                </c:pt>
                <c:pt idx="15670">
                  <c:v>-5.7000000000000002E-2</c:v>
                </c:pt>
                <c:pt idx="15671">
                  <c:v>-5.7000000000000002E-2</c:v>
                </c:pt>
                <c:pt idx="15672">
                  <c:v>-5.7000000000000002E-2</c:v>
                </c:pt>
                <c:pt idx="15673">
                  <c:v>-5.7000000000000002E-2</c:v>
                </c:pt>
                <c:pt idx="15674">
                  <c:v>-5.7000000000000002E-2</c:v>
                </c:pt>
                <c:pt idx="15675">
                  <c:v>-5.7000000000000002E-2</c:v>
                </c:pt>
                <c:pt idx="15676">
                  <c:v>-5.7000000000000002E-2</c:v>
                </c:pt>
                <c:pt idx="15677">
                  <c:v>-5.7000000000000002E-2</c:v>
                </c:pt>
                <c:pt idx="15678">
                  <c:v>-5.7000000000000002E-2</c:v>
                </c:pt>
                <c:pt idx="15679">
                  <c:v>-5.7000000000000002E-2</c:v>
                </c:pt>
                <c:pt idx="15680">
                  <c:v>-5.7000000000000002E-2</c:v>
                </c:pt>
                <c:pt idx="15681">
                  <c:v>-5.7000000000000002E-2</c:v>
                </c:pt>
                <c:pt idx="15682">
                  <c:v>-5.7000000000000002E-2</c:v>
                </c:pt>
                <c:pt idx="15683">
                  <c:v>-5.7000000000000002E-2</c:v>
                </c:pt>
                <c:pt idx="15684">
                  <c:v>-5.7000000000000002E-2</c:v>
                </c:pt>
                <c:pt idx="15685">
                  <c:v>-5.7000000000000002E-2</c:v>
                </c:pt>
                <c:pt idx="15686">
                  <c:v>-5.7000000000000002E-2</c:v>
                </c:pt>
                <c:pt idx="15687">
                  <c:v>-5.7000000000000002E-2</c:v>
                </c:pt>
                <c:pt idx="15688">
                  <c:v>-5.7000000000000002E-2</c:v>
                </c:pt>
                <c:pt idx="15689">
                  <c:v>-5.7000000000000002E-2</c:v>
                </c:pt>
                <c:pt idx="15690">
                  <c:v>-5.7000000000000002E-2</c:v>
                </c:pt>
                <c:pt idx="15691">
                  <c:v>-5.7000000000000002E-2</c:v>
                </c:pt>
                <c:pt idx="15692">
                  <c:v>-5.7000000000000002E-2</c:v>
                </c:pt>
                <c:pt idx="15693">
                  <c:v>-5.7000000000000002E-2</c:v>
                </c:pt>
                <c:pt idx="15694">
                  <c:v>-5.7000000000000002E-2</c:v>
                </c:pt>
                <c:pt idx="15695">
                  <c:v>-5.7000000000000002E-2</c:v>
                </c:pt>
                <c:pt idx="15696">
                  <c:v>-5.7000000000000002E-2</c:v>
                </c:pt>
                <c:pt idx="15697">
                  <c:v>-5.7000000000000002E-2</c:v>
                </c:pt>
                <c:pt idx="15698">
                  <c:v>-5.7000000000000002E-2</c:v>
                </c:pt>
                <c:pt idx="15699">
                  <c:v>-5.7000000000000002E-2</c:v>
                </c:pt>
                <c:pt idx="15700">
                  <c:v>-5.7000000000000002E-2</c:v>
                </c:pt>
                <c:pt idx="15701">
                  <c:v>-5.7000000000000002E-2</c:v>
                </c:pt>
                <c:pt idx="15702">
                  <c:v>-5.7000000000000002E-2</c:v>
                </c:pt>
                <c:pt idx="15703">
                  <c:v>-5.7000000000000002E-2</c:v>
                </c:pt>
                <c:pt idx="15704">
                  <c:v>-5.7000000000000002E-2</c:v>
                </c:pt>
                <c:pt idx="15705">
                  <c:v>-5.7000000000000002E-2</c:v>
                </c:pt>
                <c:pt idx="15706">
                  <c:v>-5.7000000000000002E-2</c:v>
                </c:pt>
                <c:pt idx="15707">
                  <c:v>-5.7000000000000002E-2</c:v>
                </c:pt>
                <c:pt idx="15708">
                  <c:v>-5.7000000000000002E-2</c:v>
                </c:pt>
                <c:pt idx="15709">
                  <c:v>-5.7000000000000002E-2</c:v>
                </c:pt>
                <c:pt idx="15710">
                  <c:v>-5.7000000000000002E-2</c:v>
                </c:pt>
                <c:pt idx="15711">
                  <c:v>-5.7000000000000002E-2</c:v>
                </c:pt>
                <c:pt idx="15712">
                  <c:v>-5.7000000000000002E-2</c:v>
                </c:pt>
                <c:pt idx="15713">
                  <c:v>-5.7000000000000002E-2</c:v>
                </c:pt>
                <c:pt idx="15714">
                  <c:v>-5.6000000000000001E-2</c:v>
                </c:pt>
                <c:pt idx="15715">
                  <c:v>-5.6000000000000001E-2</c:v>
                </c:pt>
                <c:pt idx="15716">
                  <c:v>-5.6000000000000001E-2</c:v>
                </c:pt>
                <c:pt idx="15717">
                  <c:v>-5.6000000000000001E-2</c:v>
                </c:pt>
                <c:pt idx="15718">
                  <c:v>-5.6000000000000001E-2</c:v>
                </c:pt>
                <c:pt idx="15719">
                  <c:v>-5.6000000000000001E-2</c:v>
                </c:pt>
                <c:pt idx="15720">
                  <c:v>-5.6000000000000001E-2</c:v>
                </c:pt>
                <c:pt idx="15721">
                  <c:v>-5.6000000000000001E-2</c:v>
                </c:pt>
                <c:pt idx="15722">
                  <c:v>-5.6000000000000001E-2</c:v>
                </c:pt>
                <c:pt idx="15723">
                  <c:v>-5.6000000000000001E-2</c:v>
                </c:pt>
                <c:pt idx="15724">
                  <c:v>-5.6000000000000001E-2</c:v>
                </c:pt>
                <c:pt idx="15725">
                  <c:v>-5.6000000000000001E-2</c:v>
                </c:pt>
                <c:pt idx="15726">
                  <c:v>-5.6000000000000001E-2</c:v>
                </c:pt>
                <c:pt idx="15727">
                  <c:v>-5.6000000000000001E-2</c:v>
                </c:pt>
                <c:pt idx="15728">
                  <c:v>-5.6000000000000001E-2</c:v>
                </c:pt>
                <c:pt idx="15729">
                  <c:v>-5.6000000000000001E-2</c:v>
                </c:pt>
                <c:pt idx="15730">
                  <c:v>-5.6000000000000001E-2</c:v>
                </c:pt>
                <c:pt idx="15731">
                  <c:v>-5.6000000000000001E-2</c:v>
                </c:pt>
                <c:pt idx="15732">
                  <c:v>-5.6000000000000001E-2</c:v>
                </c:pt>
                <c:pt idx="15733">
                  <c:v>-5.6000000000000001E-2</c:v>
                </c:pt>
                <c:pt idx="15734">
                  <c:v>-5.6000000000000001E-2</c:v>
                </c:pt>
                <c:pt idx="15735">
                  <c:v>-5.6000000000000001E-2</c:v>
                </c:pt>
                <c:pt idx="15736">
                  <c:v>-5.6000000000000001E-2</c:v>
                </c:pt>
                <c:pt idx="15737">
                  <c:v>-5.6000000000000001E-2</c:v>
                </c:pt>
                <c:pt idx="15738">
                  <c:v>-5.6000000000000001E-2</c:v>
                </c:pt>
                <c:pt idx="15739">
                  <c:v>-5.6000000000000001E-2</c:v>
                </c:pt>
                <c:pt idx="15740">
                  <c:v>-5.6000000000000001E-2</c:v>
                </c:pt>
                <c:pt idx="15741">
                  <c:v>-5.6000000000000001E-2</c:v>
                </c:pt>
                <c:pt idx="15742">
                  <c:v>-5.6000000000000001E-2</c:v>
                </c:pt>
                <c:pt idx="15743">
                  <c:v>-5.6000000000000001E-2</c:v>
                </c:pt>
                <c:pt idx="15744">
                  <c:v>-5.6000000000000001E-2</c:v>
                </c:pt>
                <c:pt idx="15745">
                  <c:v>-5.6000000000000001E-2</c:v>
                </c:pt>
                <c:pt idx="15746">
                  <c:v>-5.6000000000000001E-2</c:v>
                </c:pt>
                <c:pt idx="15747">
                  <c:v>-5.6000000000000001E-2</c:v>
                </c:pt>
                <c:pt idx="15748">
                  <c:v>-5.6000000000000001E-2</c:v>
                </c:pt>
                <c:pt idx="15749">
                  <c:v>-5.6000000000000001E-2</c:v>
                </c:pt>
                <c:pt idx="15750">
                  <c:v>-5.6000000000000001E-2</c:v>
                </c:pt>
                <c:pt idx="15751">
                  <c:v>-5.6000000000000001E-2</c:v>
                </c:pt>
                <c:pt idx="15752">
                  <c:v>-5.6000000000000001E-2</c:v>
                </c:pt>
                <c:pt idx="15753">
                  <c:v>-5.6000000000000001E-2</c:v>
                </c:pt>
                <c:pt idx="15754">
                  <c:v>-5.6000000000000001E-2</c:v>
                </c:pt>
                <c:pt idx="15755">
                  <c:v>-5.6000000000000001E-2</c:v>
                </c:pt>
                <c:pt idx="15756">
                  <c:v>-5.6000000000000001E-2</c:v>
                </c:pt>
                <c:pt idx="15757">
                  <c:v>-5.6000000000000001E-2</c:v>
                </c:pt>
                <c:pt idx="15758">
                  <c:v>-5.6000000000000001E-2</c:v>
                </c:pt>
                <c:pt idx="15759">
                  <c:v>-5.6000000000000001E-2</c:v>
                </c:pt>
                <c:pt idx="15760">
                  <c:v>-5.6000000000000001E-2</c:v>
                </c:pt>
                <c:pt idx="15761">
                  <c:v>-5.6000000000000001E-2</c:v>
                </c:pt>
                <c:pt idx="15762">
                  <c:v>-5.6000000000000001E-2</c:v>
                </c:pt>
                <c:pt idx="15763">
                  <c:v>-5.6000000000000001E-2</c:v>
                </c:pt>
                <c:pt idx="15764">
                  <c:v>-5.6000000000000001E-2</c:v>
                </c:pt>
                <c:pt idx="15765">
                  <c:v>-5.6000000000000001E-2</c:v>
                </c:pt>
                <c:pt idx="15766">
                  <c:v>-5.6000000000000001E-2</c:v>
                </c:pt>
                <c:pt idx="15767">
                  <c:v>-5.6000000000000001E-2</c:v>
                </c:pt>
                <c:pt idx="15768">
                  <c:v>-5.6000000000000001E-2</c:v>
                </c:pt>
                <c:pt idx="15769">
                  <c:v>-5.6000000000000001E-2</c:v>
                </c:pt>
                <c:pt idx="15770">
                  <c:v>-5.6000000000000001E-2</c:v>
                </c:pt>
                <c:pt idx="15771">
                  <c:v>-5.6000000000000001E-2</c:v>
                </c:pt>
                <c:pt idx="15772">
                  <c:v>-5.6000000000000001E-2</c:v>
                </c:pt>
                <c:pt idx="15773">
                  <c:v>-5.6000000000000001E-2</c:v>
                </c:pt>
                <c:pt idx="15774">
                  <c:v>-5.6000000000000001E-2</c:v>
                </c:pt>
                <c:pt idx="15775">
                  <c:v>-5.6000000000000001E-2</c:v>
                </c:pt>
                <c:pt idx="15776">
                  <c:v>-5.6000000000000001E-2</c:v>
                </c:pt>
                <c:pt idx="15777">
                  <c:v>-5.6000000000000001E-2</c:v>
                </c:pt>
                <c:pt idx="15778">
                  <c:v>-5.6000000000000001E-2</c:v>
                </c:pt>
                <c:pt idx="15779">
                  <c:v>-5.6000000000000001E-2</c:v>
                </c:pt>
                <c:pt idx="15780">
                  <c:v>-5.6000000000000001E-2</c:v>
                </c:pt>
                <c:pt idx="15781">
                  <c:v>-5.6000000000000001E-2</c:v>
                </c:pt>
                <c:pt idx="15782">
                  <c:v>-5.6000000000000001E-2</c:v>
                </c:pt>
                <c:pt idx="15783">
                  <c:v>-5.6000000000000001E-2</c:v>
                </c:pt>
                <c:pt idx="15784">
                  <c:v>-5.6000000000000001E-2</c:v>
                </c:pt>
                <c:pt idx="15785">
                  <c:v>-5.6000000000000001E-2</c:v>
                </c:pt>
                <c:pt idx="15786">
                  <c:v>-5.6000000000000001E-2</c:v>
                </c:pt>
                <c:pt idx="15787">
                  <c:v>-5.6000000000000001E-2</c:v>
                </c:pt>
                <c:pt idx="15788">
                  <c:v>-5.6000000000000001E-2</c:v>
                </c:pt>
                <c:pt idx="15789">
                  <c:v>-5.6000000000000001E-2</c:v>
                </c:pt>
                <c:pt idx="15790">
                  <c:v>-5.6000000000000001E-2</c:v>
                </c:pt>
                <c:pt idx="15791">
                  <c:v>-5.6000000000000001E-2</c:v>
                </c:pt>
                <c:pt idx="15792">
                  <c:v>-5.6000000000000001E-2</c:v>
                </c:pt>
                <c:pt idx="15793">
                  <c:v>-5.6000000000000001E-2</c:v>
                </c:pt>
                <c:pt idx="15794">
                  <c:v>-5.6000000000000001E-2</c:v>
                </c:pt>
                <c:pt idx="15795">
                  <c:v>-5.5E-2</c:v>
                </c:pt>
                <c:pt idx="15796">
                  <c:v>-5.5E-2</c:v>
                </c:pt>
                <c:pt idx="15797">
                  <c:v>-5.5E-2</c:v>
                </c:pt>
                <c:pt idx="15798">
                  <c:v>-5.5E-2</c:v>
                </c:pt>
                <c:pt idx="15799">
                  <c:v>-5.5E-2</c:v>
                </c:pt>
                <c:pt idx="15800">
                  <c:v>-5.5E-2</c:v>
                </c:pt>
                <c:pt idx="15801">
                  <c:v>-5.5E-2</c:v>
                </c:pt>
                <c:pt idx="15802">
                  <c:v>-5.5E-2</c:v>
                </c:pt>
                <c:pt idx="15803">
                  <c:v>-5.5E-2</c:v>
                </c:pt>
                <c:pt idx="15804">
                  <c:v>-5.5E-2</c:v>
                </c:pt>
                <c:pt idx="15805">
                  <c:v>-5.5E-2</c:v>
                </c:pt>
                <c:pt idx="15806">
                  <c:v>-5.5E-2</c:v>
                </c:pt>
                <c:pt idx="15807">
                  <c:v>-5.5E-2</c:v>
                </c:pt>
                <c:pt idx="15808">
                  <c:v>-5.5E-2</c:v>
                </c:pt>
                <c:pt idx="15809">
                  <c:v>-5.5E-2</c:v>
                </c:pt>
                <c:pt idx="15810">
                  <c:v>-5.5E-2</c:v>
                </c:pt>
                <c:pt idx="15811">
                  <c:v>-5.5E-2</c:v>
                </c:pt>
                <c:pt idx="15812">
                  <c:v>-5.5E-2</c:v>
                </c:pt>
                <c:pt idx="15813">
                  <c:v>-5.5E-2</c:v>
                </c:pt>
                <c:pt idx="15814">
                  <c:v>-5.5E-2</c:v>
                </c:pt>
                <c:pt idx="15815">
                  <c:v>-5.5E-2</c:v>
                </c:pt>
                <c:pt idx="15816">
                  <c:v>-5.5E-2</c:v>
                </c:pt>
                <c:pt idx="15817">
                  <c:v>-5.5E-2</c:v>
                </c:pt>
                <c:pt idx="15818">
                  <c:v>-5.5E-2</c:v>
                </c:pt>
                <c:pt idx="15819">
                  <c:v>-5.5E-2</c:v>
                </c:pt>
                <c:pt idx="15820">
                  <c:v>-5.5E-2</c:v>
                </c:pt>
                <c:pt idx="15821">
                  <c:v>-5.5E-2</c:v>
                </c:pt>
                <c:pt idx="15822">
                  <c:v>-5.5E-2</c:v>
                </c:pt>
                <c:pt idx="15823">
                  <c:v>-5.5E-2</c:v>
                </c:pt>
                <c:pt idx="15824">
                  <c:v>-5.5E-2</c:v>
                </c:pt>
                <c:pt idx="15825">
                  <c:v>-5.5E-2</c:v>
                </c:pt>
                <c:pt idx="15826">
                  <c:v>-5.5E-2</c:v>
                </c:pt>
                <c:pt idx="15827">
                  <c:v>-5.5E-2</c:v>
                </c:pt>
                <c:pt idx="15828">
                  <c:v>-5.5E-2</c:v>
                </c:pt>
                <c:pt idx="15829">
                  <c:v>-5.5E-2</c:v>
                </c:pt>
                <c:pt idx="15830">
                  <c:v>-5.5E-2</c:v>
                </c:pt>
                <c:pt idx="15831">
                  <c:v>-5.5E-2</c:v>
                </c:pt>
                <c:pt idx="15832">
                  <c:v>-5.5E-2</c:v>
                </c:pt>
                <c:pt idx="15833">
                  <c:v>-5.5E-2</c:v>
                </c:pt>
                <c:pt idx="15834">
                  <c:v>-5.5E-2</c:v>
                </c:pt>
                <c:pt idx="15835">
                  <c:v>-5.5E-2</c:v>
                </c:pt>
                <c:pt idx="15836">
                  <c:v>-5.5E-2</c:v>
                </c:pt>
                <c:pt idx="15837">
                  <c:v>-5.5E-2</c:v>
                </c:pt>
                <c:pt idx="15838">
                  <c:v>-5.5E-2</c:v>
                </c:pt>
                <c:pt idx="15839">
                  <c:v>-5.5E-2</c:v>
                </c:pt>
                <c:pt idx="15840">
                  <c:v>-5.5E-2</c:v>
                </c:pt>
                <c:pt idx="15841">
                  <c:v>-5.5E-2</c:v>
                </c:pt>
                <c:pt idx="15842">
                  <c:v>-5.5E-2</c:v>
                </c:pt>
                <c:pt idx="15843">
                  <c:v>-5.5E-2</c:v>
                </c:pt>
                <c:pt idx="15844">
                  <c:v>-5.5E-2</c:v>
                </c:pt>
                <c:pt idx="15845">
                  <c:v>-5.5E-2</c:v>
                </c:pt>
                <c:pt idx="15846">
                  <c:v>-5.5E-2</c:v>
                </c:pt>
                <c:pt idx="15847">
                  <c:v>-5.5E-2</c:v>
                </c:pt>
                <c:pt idx="15848">
                  <c:v>-5.5E-2</c:v>
                </c:pt>
                <c:pt idx="15849">
                  <c:v>-5.5E-2</c:v>
                </c:pt>
                <c:pt idx="15850">
                  <c:v>-5.5E-2</c:v>
                </c:pt>
                <c:pt idx="15851">
                  <c:v>-5.5E-2</c:v>
                </c:pt>
                <c:pt idx="15852">
                  <c:v>-5.5E-2</c:v>
                </c:pt>
                <c:pt idx="15853">
                  <c:v>-5.5E-2</c:v>
                </c:pt>
                <c:pt idx="15854">
                  <c:v>-5.5E-2</c:v>
                </c:pt>
                <c:pt idx="15855">
                  <c:v>-5.5E-2</c:v>
                </c:pt>
                <c:pt idx="15856">
                  <c:v>-5.5E-2</c:v>
                </c:pt>
                <c:pt idx="15857">
                  <c:v>-5.5E-2</c:v>
                </c:pt>
                <c:pt idx="15858">
                  <c:v>-5.5E-2</c:v>
                </c:pt>
                <c:pt idx="15859">
                  <c:v>-5.5E-2</c:v>
                </c:pt>
                <c:pt idx="15860">
                  <c:v>-5.5E-2</c:v>
                </c:pt>
                <c:pt idx="15861">
                  <c:v>-5.5E-2</c:v>
                </c:pt>
                <c:pt idx="15862">
                  <c:v>-5.5E-2</c:v>
                </c:pt>
                <c:pt idx="15863">
                  <c:v>-5.5E-2</c:v>
                </c:pt>
                <c:pt idx="15864">
                  <c:v>-5.5E-2</c:v>
                </c:pt>
                <c:pt idx="15865">
                  <c:v>-5.5E-2</c:v>
                </c:pt>
                <c:pt idx="15866">
                  <c:v>-5.5E-2</c:v>
                </c:pt>
                <c:pt idx="15867">
                  <c:v>-5.5E-2</c:v>
                </c:pt>
                <c:pt idx="15868">
                  <c:v>-5.5E-2</c:v>
                </c:pt>
                <c:pt idx="15869">
                  <c:v>-5.5E-2</c:v>
                </c:pt>
                <c:pt idx="15870">
                  <c:v>-5.5E-2</c:v>
                </c:pt>
                <c:pt idx="15871">
                  <c:v>-5.5E-2</c:v>
                </c:pt>
                <c:pt idx="15872">
                  <c:v>-5.5E-2</c:v>
                </c:pt>
                <c:pt idx="15873">
                  <c:v>-5.5E-2</c:v>
                </c:pt>
                <c:pt idx="15874">
                  <c:v>-5.5E-2</c:v>
                </c:pt>
                <c:pt idx="15875">
                  <c:v>-5.5E-2</c:v>
                </c:pt>
                <c:pt idx="15876">
                  <c:v>-5.3999999999999999E-2</c:v>
                </c:pt>
                <c:pt idx="15877">
                  <c:v>-5.3999999999999999E-2</c:v>
                </c:pt>
                <c:pt idx="15878">
                  <c:v>-5.3999999999999999E-2</c:v>
                </c:pt>
                <c:pt idx="15879">
                  <c:v>-5.3999999999999999E-2</c:v>
                </c:pt>
                <c:pt idx="15880">
                  <c:v>-5.3999999999999999E-2</c:v>
                </c:pt>
                <c:pt idx="15881">
                  <c:v>-5.3999999999999999E-2</c:v>
                </c:pt>
                <c:pt idx="15882">
                  <c:v>-5.3999999999999999E-2</c:v>
                </c:pt>
                <c:pt idx="15883">
                  <c:v>-5.3999999999999999E-2</c:v>
                </c:pt>
                <c:pt idx="15884">
                  <c:v>-5.3999999999999999E-2</c:v>
                </c:pt>
                <c:pt idx="15885">
                  <c:v>-5.3999999999999999E-2</c:v>
                </c:pt>
                <c:pt idx="15886">
                  <c:v>-5.3999999999999999E-2</c:v>
                </c:pt>
                <c:pt idx="15887">
                  <c:v>-5.3999999999999999E-2</c:v>
                </c:pt>
                <c:pt idx="15888">
                  <c:v>-5.3999999999999999E-2</c:v>
                </c:pt>
                <c:pt idx="15889">
                  <c:v>-5.3999999999999999E-2</c:v>
                </c:pt>
                <c:pt idx="15890">
                  <c:v>-5.3999999999999999E-2</c:v>
                </c:pt>
                <c:pt idx="15891">
                  <c:v>-5.3999999999999999E-2</c:v>
                </c:pt>
                <c:pt idx="15892">
                  <c:v>-5.3999999999999999E-2</c:v>
                </c:pt>
                <c:pt idx="15893">
                  <c:v>-5.3999999999999999E-2</c:v>
                </c:pt>
                <c:pt idx="15894">
                  <c:v>-5.3999999999999999E-2</c:v>
                </c:pt>
                <c:pt idx="15895">
                  <c:v>-5.3999999999999999E-2</c:v>
                </c:pt>
                <c:pt idx="15896">
                  <c:v>-5.3999999999999999E-2</c:v>
                </c:pt>
                <c:pt idx="15897">
                  <c:v>-5.3999999999999999E-2</c:v>
                </c:pt>
                <c:pt idx="15898">
                  <c:v>-5.3999999999999999E-2</c:v>
                </c:pt>
                <c:pt idx="15899">
                  <c:v>-5.3999999999999999E-2</c:v>
                </c:pt>
                <c:pt idx="15900">
                  <c:v>-5.3999999999999999E-2</c:v>
                </c:pt>
                <c:pt idx="15901">
                  <c:v>-5.3999999999999999E-2</c:v>
                </c:pt>
                <c:pt idx="15902">
                  <c:v>-5.3999999999999999E-2</c:v>
                </c:pt>
                <c:pt idx="15903">
                  <c:v>-5.3999999999999999E-2</c:v>
                </c:pt>
                <c:pt idx="15904">
                  <c:v>-5.3999999999999999E-2</c:v>
                </c:pt>
                <c:pt idx="15905">
                  <c:v>-5.3999999999999999E-2</c:v>
                </c:pt>
                <c:pt idx="15906">
                  <c:v>-5.3999999999999999E-2</c:v>
                </c:pt>
                <c:pt idx="15907">
                  <c:v>-5.3999999999999999E-2</c:v>
                </c:pt>
                <c:pt idx="15908">
                  <c:v>-5.3999999999999999E-2</c:v>
                </c:pt>
                <c:pt idx="15909">
                  <c:v>-5.3999999999999999E-2</c:v>
                </c:pt>
                <c:pt idx="15910">
                  <c:v>-5.3999999999999999E-2</c:v>
                </c:pt>
                <c:pt idx="15911">
                  <c:v>-5.3999999999999999E-2</c:v>
                </c:pt>
                <c:pt idx="15912">
                  <c:v>-5.3999999999999999E-2</c:v>
                </c:pt>
                <c:pt idx="15913">
                  <c:v>-5.3999999999999999E-2</c:v>
                </c:pt>
                <c:pt idx="15914">
                  <c:v>-5.3999999999999999E-2</c:v>
                </c:pt>
                <c:pt idx="15915">
                  <c:v>-5.3999999999999999E-2</c:v>
                </c:pt>
                <c:pt idx="15916">
                  <c:v>-5.3999999999999999E-2</c:v>
                </c:pt>
                <c:pt idx="15917">
                  <c:v>-5.3999999999999999E-2</c:v>
                </c:pt>
                <c:pt idx="15918">
                  <c:v>-5.3999999999999999E-2</c:v>
                </c:pt>
                <c:pt idx="15919">
                  <c:v>-5.3999999999999999E-2</c:v>
                </c:pt>
                <c:pt idx="15920">
                  <c:v>-5.3999999999999999E-2</c:v>
                </c:pt>
                <c:pt idx="15921">
                  <c:v>-5.3999999999999999E-2</c:v>
                </c:pt>
                <c:pt idx="15922">
                  <c:v>-5.3999999999999999E-2</c:v>
                </c:pt>
                <c:pt idx="15923">
                  <c:v>-5.3999999999999999E-2</c:v>
                </c:pt>
                <c:pt idx="15924">
                  <c:v>-5.3999999999999999E-2</c:v>
                </c:pt>
                <c:pt idx="15925">
                  <c:v>-5.3999999999999999E-2</c:v>
                </c:pt>
                <c:pt idx="15926">
                  <c:v>-5.3999999999999999E-2</c:v>
                </c:pt>
                <c:pt idx="15927">
                  <c:v>-5.3999999999999999E-2</c:v>
                </c:pt>
                <c:pt idx="15928">
                  <c:v>-5.3999999999999999E-2</c:v>
                </c:pt>
                <c:pt idx="15929">
                  <c:v>-5.3999999999999999E-2</c:v>
                </c:pt>
                <c:pt idx="15930">
                  <c:v>-5.3999999999999999E-2</c:v>
                </c:pt>
                <c:pt idx="15931">
                  <c:v>-5.3999999999999999E-2</c:v>
                </c:pt>
                <c:pt idx="15932">
                  <c:v>-5.3999999999999999E-2</c:v>
                </c:pt>
                <c:pt idx="15933">
                  <c:v>-5.3999999999999999E-2</c:v>
                </c:pt>
                <c:pt idx="15934">
                  <c:v>-5.3999999999999999E-2</c:v>
                </c:pt>
                <c:pt idx="15935">
                  <c:v>-5.3999999999999999E-2</c:v>
                </c:pt>
                <c:pt idx="15936">
                  <c:v>-5.3999999999999999E-2</c:v>
                </c:pt>
                <c:pt idx="15937">
                  <c:v>-5.3999999999999999E-2</c:v>
                </c:pt>
                <c:pt idx="15938">
                  <c:v>-5.3999999999999999E-2</c:v>
                </c:pt>
                <c:pt idx="15939">
                  <c:v>-5.3999999999999999E-2</c:v>
                </c:pt>
                <c:pt idx="15940">
                  <c:v>-5.3999999999999999E-2</c:v>
                </c:pt>
                <c:pt idx="15941">
                  <c:v>-5.3999999999999999E-2</c:v>
                </c:pt>
                <c:pt idx="15942">
                  <c:v>-5.3999999999999999E-2</c:v>
                </c:pt>
                <c:pt idx="15943">
                  <c:v>-5.3999999999999999E-2</c:v>
                </c:pt>
                <c:pt idx="15944">
                  <c:v>-5.3999999999999999E-2</c:v>
                </c:pt>
                <c:pt idx="15945">
                  <c:v>-5.3999999999999999E-2</c:v>
                </c:pt>
                <c:pt idx="15946">
                  <c:v>-5.3999999999999999E-2</c:v>
                </c:pt>
                <c:pt idx="15947">
                  <c:v>-5.3999999999999999E-2</c:v>
                </c:pt>
                <c:pt idx="15948">
                  <c:v>-5.3999999999999999E-2</c:v>
                </c:pt>
                <c:pt idx="15949">
                  <c:v>-5.3999999999999999E-2</c:v>
                </c:pt>
                <c:pt idx="15950">
                  <c:v>-5.3999999999999999E-2</c:v>
                </c:pt>
                <c:pt idx="15951">
                  <c:v>-5.3999999999999999E-2</c:v>
                </c:pt>
                <c:pt idx="15952">
                  <c:v>-5.3999999999999999E-2</c:v>
                </c:pt>
                <c:pt idx="15953">
                  <c:v>-5.3999999999999999E-2</c:v>
                </c:pt>
                <c:pt idx="15954">
                  <c:v>-5.3999999999999999E-2</c:v>
                </c:pt>
                <c:pt idx="15955">
                  <c:v>-5.3999999999999999E-2</c:v>
                </c:pt>
                <c:pt idx="15956">
                  <c:v>-5.3999999999999999E-2</c:v>
                </c:pt>
                <c:pt idx="15957">
                  <c:v>-5.2999999999999999E-2</c:v>
                </c:pt>
                <c:pt idx="15958">
                  <c:v>-5.2999999999999999E-2</c:v>
                </c:pt>
                <c:pt idx="15959">
                  <c:v>-5.2999999999999999E-2</c:v>
                </c:pt>
                <c:pt idx="15960">
                  <c:v>-5.2999999999999999E-2</c:v>
                </c:pt>
                <c:pt idx="15961">
                  <c:v>-5.2999999999999999E-2</c:v>
                </c:pt>
                <c:pt idx="15962">
                  <c:v>-5.2999999999999999E-2</c:v>
                </c:pt>
                <c:pt idx="15963">
                  <c:v>-5.2999999999999999E-2</c:v>
                </c:pt>
                <c:pt idx="15964">
                  <c:v>-5.2999999999999999E-2</c:v>
                </c:pt>
                <c:pt idx="15965">
                  <c:v>-5.2999999999999999E-2</c:v>
                </c:pt>
                <c:pt idx="15966">
                  <c:v>-5.2999999999999999E-2</c:v>
                </c:pt>
                <c:pt idx="15967">
                  <c:v>-5.2999999999999999E-2</c:v>
                </c:pt>
                <c:pt idx="15968">
                  <c:v>-5.2999999999999999E-2</c:v>
                </c:pt>
                <c:pt idx="15969">
                  <c:v>-5.2999999999999999E-2</c:v>
                </c:pt>
                <c:pt idx="15970">
                  <c:v>-5.2999999999999999E-2</c:v>
                </c:pt>
                <c:pt idx="15971">
                  <c:v>-5.2999999999999999E-2</c:v>
                </c:pt>
                <c:pt idx="15972">
                  <c:v>-5.2999999999999999E-2</c:v>
                </c:pt>
                <c:pt idx="15973">
                  <c:v>-5.2999999999999999E-2</c:v>
                </c:pt>
                <c:pt idx="15974">
                  <c:v>-5.2999999999999999E-2</c:v>
                </c:pt>
                <c:pt idx="15975">
                  <c:v>-5.2999999999999999E-2</c:v>
                </c:pt>
                <c:pt idx="15976">
                  <c:v>-5.2999999999999999E-2</c:v>
                </c:pt>
                <c:pt idx="15977">
                  <c:v>-5.2999999999999999E-2</c:v>
                </c:pt>
                <c:pt idx="15978">
                  <c:v>-5.2999999999999999E-2</c:v>
                </c:pt>
                <c:pt idx="15979">
                  <c:v>-5.2999999999999999E-2</c:v>
                </c:pt>
                <c:pt idx="15980">
                  <c:v>-5.2999999999999999E-2</c:v>
                </c:pt>
                <c:pt idx="15981">
                  <c:v>-5.2999999999999999E-2</c:v>
                </c:pt>
                <c:pt idx="15982">
                  <c:v>-5.2999999999999999E-2</c:v>
                </c:pt>
                <c:pt idx="15983">
                  <c:v>-5.2999999999999999E-2</c:v>
                </c:pt>
                <c:pt idx="15984">
                  <c:v>-5.2999999999999999E-2</c:v>
                </c:pt>
                <c:pt idx="15985">
                  <c:v>-5.2999999999999999E-2</c:v>
                </c:pt>
                <c:pt idx="15986">
                  <c:v>-5.2999999999999999E-2</c:v>
                </c:pt>
                <c:pt idx="15987">
                  <c:v>-5.2999999999999999E-2</c:v>
                </c:pt>
                <c:pt idx="15988">
                  <c:v>-5.2999999999999999E-2</c:v>
                </c:pt>
                <c:pt idx="15989">
                  <c:v>-5.2999999999999999E-2</c:v>
                </c:pt>
                <c:pt idx="15990">
                  <c:v>-5.2999999999999999E-2</c:v>
                </c:pt>
                <c:pt idx="15991">
                  <c:v>-5.2999999999999999E-2</c:v>
                </c:pt>
                <c:pt idx="15992">
                  <c:v>-5.2999999999999999E-2</c:v>
                </c:pt>
                <c:pt idx="15993">
                  <c:v>-5.2999999999999999E-2</c:v>
                </c:pt>
                <c:pt idx="15994">
                  <c:v>-5.2999999999999999E-2</c:v>
                </c:pt>
                <c:pt idx="15995">
                  <c:v>-5.2999999999999999E-2</c:v>
                </c:pt>
                <c:pt idx="15996">
                  <c:v>-5.2999999999999999E-2</c:v>
                </c:pt>
                <c:pt idx="15997">
                  <c:v>-5.2999999999999999E-2</c:v>
                </c:pt>
                <c:pt idx="15998">
                  <c:v>-5.2999999999999999E-2</c:v>
                </c:pt>
                <c:pt idx="15999">
                  <c:v>-5.2999999999999999E-2</c:v>
                </c:pt>
                <c:pt idx="16000">
                  <c:v>-5.2999999999999999E-2</c:v>
                </c:pt>
                <c:pt idx="16001">
                  <c:v>-5.2999999999999999E-2</c:v>
                </c:pt>
                <c:pt idx="16002">
                  <c:v>-5.2999999999999999E-2</c:v>
                </c:pt>
                <c:pt idx="16003">
                  <c:v>-5.2999999999999999E-2</c:v>
                </c:pt>
                <c:pt idx="16004">
                  <c:v>-5.2999999999999999E-2</c:v>
                </c:pt>
                <c:pt idx="16005">
                  <c:v>-5.2999999999999999E-2</c:v>
                </c:pt>
                <c:pt idx="16006">
                  <c:v>-5.2999999999999999E-2</c:v>
                </c:pt>
                <c:pt idx="16007">
                  <c:v>-5.2999999999999999E-2</c:v>
                </c:pt>
                <c:pt idx="16008">
                  <c:v>-5.2999999999999999E-2</c:v>
                </c:pt>
                <c:pt idx="16009">
                  <c:v>-5.2999999999999999E-2</c:v>
                </c:pt>
                <c:pt idx="16010">
                  <c:v>-5.2999999999999999E-2</c:v>
                </c:pt>
                <c:pt idx="16011">
                  <c:v>-5.2999999999999999E-2</c:v>
                </c:pt>
                <c:pt idx="16012">
                  <c:v>-5.2999999999999999E-2</c:v>
                </c:pt>
                <c:pt idx="16013">
                  <c:v>-5.2999999999999999E-2</c:v>
                </c:pt>
                <c:pt idx="16014">
                  <c:v>-5.2999999999999999E-2</c:v>
                </c:pt>
                <c:pt idx="16015">
                  <c:v>-5.2999999999999999E-2</c:v>
                </c:pt>
                <c:pt idx="16016">
                  <c:v>-5.2999999999999999E-2</c:v>
                </c:pt>
                <c:pt idx="16017">
                  <c:v>-5.2999999999999999E-2</c:v>
                </c:pt>
                <c:pt idx="16018">
                  <c:v>-5.2999999999999999E-2</c:v>
                </c:pt>
                <c:pt idx="16019">
                  <c:v>-5.2999999999999999E-2</c:v>
                </c:pt>
                <c:pt idx="16020">
                  <c:v>-5.2999999999999999E-2</c:v>
                </c:pt>
                <c:pt idx="16021">
                  <c:v>-5.2999999999999999E-2</c:v>
                </c:pt>
                <c:pt idx="16022">
                  <c:v>-5.2999999999999999E-2</c:v>
                </c:pt>
                <c:pt idx="16023">
                  <c:v>-5.2999999999999999E-2</c:v>
                </c:pt>
                <c:pt idx="16024">
                  <c:v>-5.2999999999999999E-2</c:v>
                </c:pt>
                <c:pt idx="16025">
                  <c:v>-5.2999999999999999E-2</c:v>
                </c:pt>
                <c:pt idx="16026">
                  <c:v>-5.2999999999999999E-2</c:v>
                </c:pt>
                <c:pt idx="16027">
                  <c:v>-5.2999999999999999E-2</c:v>
                </c:pt>
                <c:pt idx="16028">
                  <c:v>-5.2999999999999999E-2</c:v>
                </c:pt>
                <c:pt idx="16029">
                  <c:v>-5.2999999999999999E-2</c:v>
                </c:pt>
                <c:pt idx="16030">
                  <c:v>-5.2999999999999999E-2</c:v>
                </c:pt>
                <c:pt idx="16031">
                  <c:v>-5.2999999999999999E-2</c:v>
                </c:pt>
                <c:pt idx="16032">
                  <c:v>-5.2999999999999999E-2</c:v>
                </c:pt>
                <c:pt idx="16033">
                  <c:v>-5.2999999999999999E-2</c:v>
                </c:pt>
                <c:pt idx="16034">
                  <c:v>-5.2999999999999999E-2</c:v>
                </c:pt>
                <c:pt idx="16035">
                  <c:v>-5.2999999999999999E-2</c:v>
                </c:pt>
                <c:pt idx="16036">
                  <c:v>-5.2999999999999999E-2</c:v>
                </c:pt>
                <c:pt idx="16037">
                  <c:v>-5.2999999999999999E-2</c:v>
                </c:pt>
                <c:pt idx="16038">
                  <c:v>-5.1999999999999998E-2</c:v>
                </c:pt>
                <c:pt idx="16039">
                  <c:v>-5.1999999999999998E-2</c:v>
                </c:pt>
                <c:pt idx="16040">
                  <c:v>-5.1999999999999998E-2</c:v>
                </c:pt>
                <c:pt idx="16041">
                  <c:v>-5.1999999999999998E-2</c:v>
                </c:pt>
                <c:pt idx="16042">
                  <c:v>-5.1999999999999998E-2</c:v>
                </c:pt>
                <c:pt idx="16043">
                  <c:v>-5.1999999999999998E-2</c:v>
                </c:pt>
                <c:pt idx="16044">
                  <c:v>-5.1999999999999998E-2</c:v>
                </c:pt>
                <c:pt idx="16045">
                  <c:v>-5.1999999999999998E-2</c:v>
                </c:pt>
                <c:pt idx="16046">
                  <c:v>-5.1999999999999998E-2</c:v>
                </c:pt>
                <c:pt idx="16047">
                  <c:v>-5.1999999999999998E-2</c:v>
                </c:pt>
                <c:pt idx="16048">
                  <c:v>-5.1999999999999998E-2</c:v>
                </c:pt>
                <c:pt idx="16049">
                  <c:v>-5.1999999999999998E-2</c:v>
                </c:pt>
                <c:pt idx="16050">
                  <c:v>-5.1999999999999998E-2</c:v>
                </c:pt>
                <c:pt idx="16051">
                  <c:v>-5.1999999999999998E-2</c:v>
                </c:pt>
                <c:pt idx="16052">
                  <c:v>-5.1999999999999998E-2</c:v>
                </c:pt>
                <c:pt idx="16053">
                  <c:v>-5.1999999999999998E-2</c:v>
                </c:pt>
                <c:pt idx="16054">
                  <c:v>-5.1999999999999998E-2</c:v>
                </c:pt>
                <c:pt idx="16055">
                  <c:v>-5.1999999999999998E-2</c:v>
                </c:pt>
                <c:pt idx="16056">
                  <c:v>-5.1999999999999998E-2</c:v>
                </c:pt>
                <c:pt idx="16057">
                  <c:v>-5.1999999999999998E-2</c:v>
                </c:pt>
                <c:pt idx="16058">
                  <c:v>-5.1999999999999998E-2</c:v>
                </c:pt>
                <c:pt idx="16059">
                  <c:v>-5.1999999999999998E-2</c:v>
                </c:pt>
                <c:pt idx="16060">
                  <c:v>-5.1999999999999998E-2</c:v>
                </c:pt>
                <c:pt idx="16061">
                  <c:v>-5.1999999999999998E-2</c:v>
                </c:pt>
                <c:pt idx="16062">
                  <c:v>-5.1999999999999998E-2</c:v>
                </c:pt>
                <c:pt idx="16063">
                  <c:v>-5.1999999999999998E-2</c:v>
                </c:pt>
                <c:pt idx="16064">
                  <c:v>-5.1999999999999998E-2</c:v>
                </c:pt>
                <c:pt idx="16065">
                  <c:v>-5.1999999999999998E-2</c:v>
                </c:pt>
                <c:pt idx="16066">
                  <c:v>-5.1999999999999998E-2</c:v>
                </c:pt>
                <c:pt idx="16067">
                  <c:v>-5.1999999999999998E-2</c:v>
                </c:pt>
                <c:pt idx="16068">
                  <c:v>-5.1999999999999998E-2</c:v>
                </c:pt>
                <c:pt idx="16069">
                  <c:v>-5.1999999999999998E-2</c:v>
                </c:pt>
                <c:pt idx="16070">
                  <c:v>-5.1999999999999998E-2</c:v>
                </c:pt>
                <c:pt idx="16071">
                  <c:v>-5.1999999999999998E-2</c:v>
                </c:pt>
                <c:pt idx="16072">
                  <c:v>-5.1999999999999998E-2</c:v>
                </c:pt>
                <c:pt idx="16073">
                  <c:v>-5.1999999999999998E-2</c:v>
                </c:pt>
                <c:pt idx="16074">
                  <c:v>-5.1999999999999998E-2</c:v>
                </c:pt>
                <c:pt idx="16075">
                  <c:v>-5.1999999999999998E-2</c:v>
                </c:pt>
                <c:pt idx="16076">
                  <c:v>-5.1999999999999998E-2</c:v>
                </c:pt>
                <c:pt idx="16077">
                  <c:v>-5.1999999999999998E-2</c:v>
                </c:pt>
                <c:pt idx="16078">
                  <c:v>-5.1999999999999998E-2</c:v>
                </c:pt>
                <c:pt idx="16079">
                  <c:v>-5.1999999999999998E-2</c:v>
                </c:pt>
                <c:pt idx="16080">
                  <c:v>-5.1999999999999998E-2</c:v>
                </c:pt>
                <c:pt idx="16081">
                  <c:v>-5.1999999999999998E-2</c:v>
                </c:pt>
                <c:pt idx="16082">
                  <c:v>-5.1999999999999998E-2</c:v>
                </c:pt>
                <c:pt idx="16083">
                  <c:v>-5.1999999999999998E-2</c:v>
                </c:pt>
                <c:pt idx="16084">
                  <c:v>-5.1999999999999998E-2</c:v>
                </c:pt>
                <c:pt idx="16085">
                  <c:v>-5.1999999999999998E-2</c:v>
                </c:pt>
                <c:pt idx="16086">
                  <c:v>-5.1999999999999998E-2</c:v>
                </c:pt>
                <c:pt idx="16087">
                  <c:v>-5.1999999999999998E-2</c:v>
                </c:pt>
                <c:pt idx="16088">
                  <c:v>-5.1999999999999998E-2</c:v>
                </c:pt>
                <c:pt idx="16089">
                  <c:v>-5.1999999999999998E-2</c:v>
                </c:pt>
                <c:pt idx="16090">
                  <c:v>-5.1999999999999998E-2</c:v>
                </c:pt>
                <c:pt idx="16091">
                  <c:v>-5.1999999999999998E-2</c:v>
                </c:pt>
                <c:pt idx="16092">
                  <c:v>-5.1999999999999998E-2</c:v>
                </c:pt>
                <c:pt idx="16093">
                  <c:v>-5.1999999999999998E-2</c:v>
                </c:pt>
                <c:pt idx="16094">
                  <c:v>-5.1999999999999998E-2</c:v>
                </c:pt>
                <c:pt idx="16095">
                  <c:v>-5.1999999999999998E-2</c:v>
                </c:pt>
                <c:pt idx="16096">
                  <c:v>-5.1999999999999998E-2</c:v>
                </c:pt>
                <c:pt idx="16097">
                  <c:v>-5.1999999999999998E-2</c:v>
                </c:pt>
                <c:pt idx="16098">
                  <c:v>-5.1999999999999998E-2</c:v>
                </c:pt>
                <c:pt idx="16099">
                  <c:v>-5.1999999999999998E-2</c:v>
                </c:pt>
                <c:pt idx="16100">
                  <c:v>-5.1999999999999998E-2</c:v>
                </c:pt>
                <c:pt idx="16101">
                  <c:v>-5.1999999999999998E-2</c:v>
                </c:pt>
                <c:pt idx="16102">
                  <c:v>-5.1999999999999998E-2</c:v>
                </c:pt>
                <c:pt idx="16103">
                  <c:v>-5.1999999999999998E-2</c:v>
                </c:pt>
                <c:pt idx="16104">
                  <c:v>-5.1999999999999998E-2</c:v>
                </c:pt>
                <c:pt idx="16105">
                  <c:v>-5.1999999999999998E-2</c:v>
                </c:pt>
                <c:pt idx="16106">
                  <c:v>-5.1999999999999998E-2</c:v>
                </c:pt>
                <c:pt idx="16107">
                  <c:v>-5.1999999999999998E-2</c:v>
                </c:pt>
                <c:pt idx="16108">
                  <c:v>-5.1999999999999998E-2</c:v>
                </c:pt>
                <c:pt idx="16109">
                  <c:v>-5.1999999999999998E-2</c:v>
                </c:pt>
                <c:pt idx="16110">
                  <c:v>-5.1999999999999998E-2</c:v>
                </c:pt>
                <c:pt idx="16111">
                  <c:v>-5.1999999999999998E-2</c:v>
                </c:pt>
                <c:pt idx="16112">
                  <c:v>-5.1999999999999998E-2</c:v>
                </c:pt>
                <c:pt idx="16113">
                  <c:v>-5.1999999999999998E-2</c:v>
                </c:pt>
                <c:pt idx="16114">
                  <c:v>-5.1999999999999998E-2</c:v>
                </c:pt>
                <c:pt idx="16115">
                  <c:v>-5.1999999999999998E-2</c:v>
                </c:pt>
                <c:pt idx="16116">
                  <c:v>-5.1999999999999998E-2</c:v>
                </c:pt>
                <c:pt idx="16117">
                  <c:v>-5.1999999999999998E-2</c:v>
                </c:pt>
                <c:pt idx="16118">
                  <c:v>-5.1999999999999998E-2</c:v>
                </c:pt>
                <c:pt idx="16119">
                  <c:v>-5.0999999999999997E-2</c:v>
                </c:pt>
                <c:pt idx="16120">
                  <c:v>-5.0999999999999997E-2</c:v>
                </c:pt>
                <c:pt idx="16121">
                  <c:v>-5.0999999999999997E-2</c:v>
                </c:pt>
                <c:pt idx="16122">
                  <c:v>-5.0999999999999997E-2</c:v>
                </c:pt>
                <c:pt idx="16123">
                  <c:v>-5.0999999999999997E-2</c:v>
                </c:pt>
                <c:pt idx="16124">
                  <c:v>-5.0999999999999997E-2</c:v>
                </c:pt>
                <c:pt idx="16125">
                  <c:v>-5.0999999999999997E-2</c:v>
                </c:pt>
                <c:pt idx="16126">
                  <c:v>-5.0999999999999997E-2</c:v>
                </c:pt>
                <c:pt idx="16127">
                  <c:v>-5.0999999999999997E-2</c:v>
                </c:pt>
                <c:pt idx="16128">
                  <c:v>-5.0999999999999997E-2</c:v>
                </c:pt>
                <c:pt idx="16129">
                  <c:v>-5.0999999999999997E-2</c:v>
                </c:pt>
                <c:pt idx="16130">
                  <c:v>-5.0999999999999997E-2</c:v>
                </c:pt>
                <c:pt idx="16131">
                  <c:v>-5.0999999999999997E-2</c:v>
                </c:pt>
                <c:pt idx="16132">
                  <c:v>-5.0999999999999997E-2</c:v>
                </c:pt>
                <c:pt idx="16133">
                  <c:v>-5.0999999999999997E-2</c:v>
                </c:pt>
                <c:pt idx="16134">
                  <c:v>-5.0999999999999997E-2</c:v>
                </c:pt>
                <c:pt idx="16135">
                  <c:v>-5.0999999999999997E-2</c:v>
                </c:pt>
                <c:pt idx="16136">
                  <c:v>-5.0999999999999997E-2</c:v>
                </c:pt>
                <c:pt idx="16137">
                  <c:v>-5.0999999999999997E-2</c:v>
                </c:pt>
                <c:pt idx="16138">
                  <c:v>-5.0999999999999997E-2</c:v>
                </c:pt>
                <c:pt idx="16139">
                  <c:v>-5.0999999999999997E-2</c:v>
                </c:pt>
                <c:pt idx="16140">
                  <c:v>-5.0999999999999997E-2</c:v>
                </c:pt>
                <c:pt idx="16141">
                  <c:v>-5.0999999999999997E-2</c:v>
                </c:pt>
                <c:pt idx="16142">
                  <c:v>-5.0999999999999997E-2</c:v>
                </c:pt>
                <c:pt idx="16143">
                  <c:v>-5.0999999999999997E-2</c:v>
                </c:pt>
                <c:pt idx="16144">
                  <c:v>-5.0999999999999997E-2</c:v>
                </c:pt>
                <c:pt idx="16145">
                  <c:v>-5.0999999999999997E-2</c:v>
                </c:pt>
                <c:pt idx="16146">
                  <c:v>-5.0999999999999997E-2</c:v>
                </c:pt>
                <c:pt idx="16147">
                  <c:v>-5.0999999999999997E-2</c:v>
                </c:pt>
                <c:pt idx="16148">
                  <c:v>-5.0999999999999997E-2</c:v>
                </c:pt>
                <c:pt idx="16149">
                  <c:v>-5.0999999999999997E-2</c:v>
                </c:pt>
                <c:pt idx="16150">
                  <c:v>-5.0999999999999997E-2</c:v>
                </c:pt>
                <c:pt idx="16151">
                  <c:v>-5.0999999999999997E-2</c:v>
                </c:pt>
                <c:pt idx="16152">
                  <c:v>-5.0999999999999997E-2</c:v>
                </c:pt>
                <c:pt idx="16153">
                  <c:v>-5.0999999999999997E-2</c:v>
                </c:pt>
                <c:pt idx="16154">
                  <c:v>-5.0999999999999997E-2</c:v>
                </c:pt>
                <c:pt idx="16155">
                  <c:v>-5.0999999999999997E-2</c:v>
                </c:pt>
                <c:pt idx="16156">
                  <c:v>-5.0999999999999997E-2</c:v>
                </c:pt>
                <c:pt idx="16157">
                  <c:v>-5.0999999999999997E-2</c:v>
                </c:pt>
                <c:pt idx="16158">
                  <c:v>-5.0999999999999997E-2</c:v>
                </c:pt>
                <c:pt idx="16159">
                  <c:v>-5.0999999999999997E-2</c:v>
                </c:pt>
                <c:pt idx="16160">
                  <c:v>-5.0999999999999997E-2</c:v>
                </c:pt>
                <c:pt idx="16161">
                  <c:v>-5.0999999999999997E-2</c:v>
                </c:pt>
                <c:pt idx="16162">
                  <c:v>-5.0999999999999997E-2</c:v>
                </c:pt>
                <c:pt idx="16163">
                  <c:v>-5.0999999999999997E-2</c:v>
                </c:pt>
                <c:pt idx="16164">
                  <c:v>-5.0999999999999997E-2</c:v>
                </c:pt>
                <c:pt idx="16165">
                  <c:v>-5.0999999999999997E-2</c:v>
                </c:pt>
                <c:pt idx="16166">
                  <c:v>-5.0999999999999997E-2</c:v>
                </c:pt>
                <c:pt idx="16167">
                  <c:v>-5.0999999999999997E-2</c:v>
                </c:pt>
                <c:pt idx="16168">
                  <c:v>-5.0999999999999997E-2</c:v>
                </c:pt>
                <c:pt idx="16169">
                  <c:v>-5.0999999999999997E-2</c:v>
                </c:pt>
                <c:pt idx="16170">
                  <c:v>-5.0999999999999997E-2</c:v>
                </c:pt>
                <c:pt idx="16171">
                  <c:v>-5.0999999999999997E-2</c:v>
                </c:pt>
                <c:pt idx="16172">
                  <c:v>-5.0999999999999997E-2</c:v>
                </c:pt>
                <c:pt idx="16173">
                  <c:v>-5.0999999999999997E-2</c:v>
                </c:pt>
                <c:pt idx="16174">
                  <c:v>-5.0999999999999997E-2</c:v>
                </c:pt>
                <c:pt idx="16175">
                  <c:v>-5.0999999999999997E-2</c:v>
                </c:pt>
                <c:pt idx="16176">
                  <c:v>-5.0999999999999997E-2</c:v>
                </c:pt>
                <c:pt idx="16177">
                  <c:v>-5.0999999999999997E-2</c:v>
                </c:pt>
                <c:pt idx="16178">
                  <c:v>-5.0999999999999997E-2</c:v>
                </c:pt>
                <c:pt idx="16179">
                  <c:v>-5.0999999999999997E-2</c:v>
                </c:pt>
                <c:pt idx="16180">
                  <c:v>-5.0999999999999997E-2</c:v>
                </c:pt>
                <c:pt idx="16181">
                  <c:v>-5.0999999999999997E-2</c:v>
                </c:pt>
                <c:pt idx="16182">
                  <c:v>-5.0999999999999997E-2</c:v>
                </c:pt>
                <c:pt idx="16183">
                  <c:v>-5.0999999999999997E-2</c:v>
                </c:pt>
                <c:pt idx="16184">
                  <c:v>-5.0999999999999997E-2</c:v>
                </c:pt>
                <c:pt idx="16185">
                  <c:v>-5.0999999999999997E-2</c:v>
                </c:pt>
                <c:pt idx="16186">
                  <c:v>-5.0999999999999997E-2</c:v>
                </c:pt>
                <c:pt idx="16187">
                  <c:v>-5.0999999999999997E-2</c:v>
                </c:pt>
                <c:pt idx="16188">
                  <c:v>-5.0999999999999997E-2</c:v>
                </c:pt>
                <c:pt idx="16189">
                  <c:v>-5.0999999999999997E-2</c:v>
                </c:pt>
                <c:pt idx="16190">
                  <c:v>-5.0999999999999997E-2</c:v>
                </c:pt>
                <c:pt idx="16191">
                  <c:v>-5.0999999999999997E-2</c:v>
                </c:pt>
                <c:pt idx="16192">
                  <c:v>-5.0999999999999997E-2</c:v>
                </c:pt>
                <c:pt idx="16193">
                  <c:v>-5.0999999999999997E-2</c:v>
                </c:pt>
                <c:pt idx="16194">
                  <c:v>-5.0999999999999997E-2</c:v>
                </c:pt>
                <c:pt idx="16195">
                  <c:v>-5.0999999999999997E-2</c:v>
                </c:pt>
                <c:pt idx="16196">
                  <c:v>-5.0999999999999997E-2</c:v>
                </c:pt>
                <c:pt idx="16197">
                  <c:v>-5.0999999999999997E-2</c:v>
                </c:pt>
                <c:pt idx="16198">
                  <c:v>-5.0999999999999997E-2</c:v>
                </c:pt>
                <c:pt idx="16199">
                  <c:v>-5.0999999999999997E-2</c:v>
                </c:pt>
                <c:pt idx="16200">
                  <c:v>-0.05</c:v>
                </c:pt>
                <c:pt idx="16201">
                  <c:v>-0.05</c:v>
                </c:pt>
                <c:pt idx="16202">
                  <c:v>-0.05</c:v>
                </c:pt>
                <c:pt idx="16203">
                  <c:v>-0.05</c:v>
                </c:pt>
                <c:pt idx="16204">
                  <c:v>-0.05</c:v>
                </c:pt>
                <c:pt idx="16205">
                  <c:v>-0.05</c:v>
                </c:pt>
                <c:pt idx="16206">
                  <c:v>-0.05</c:v>
                </c:pt>
                <c:pt idx="16207">
                  <c:v>-0.05</c:v>
                </c:pt>
                <c:pt idx="16208">
                  <c:v>-0.05</c:v>
                </c:pt>
                <c:pt idx="16209">
                  <c:v>-0.05</c:v>
                </c:pt>
                <c:pt idx="16210">
                  <c:v>-0.05</c:v>
                </c:pt>
                <c:pt idx="16211">
                  <c:v>-0.05</c:v>
                </c:pt>
                <c:pt idx="16212">
                  <c:v>-0.05</c:v>
                </c:pt>
                <c:pt idx="16213">
                  <c:v>-0.05</c:v>
                </c:pt>
                <c:pt idx="16214">
                  <c:v>-0.05</c:v>
                </c:pt>
                <c:pt idx="16215">
                  <c:v>-0.05</c:v>
                </c:pt>
                <c:pt idx="16216">
                  <c:v>-0.05</c:v>
                </c:pt>
                <c:pt idx="16217">
                  <c:v>-0.05</c:v>
                </c:pt>
                <c:pt idx="16218">
                  <c:v>-0.05</c:v>
                </c:pt>
                <c:pt idx="16219">
                  <c:v>-0.05</c:v>
                </c:pt>
                <c:pt idx="16220">
                  <c:v>-0.05</c:v>
                </c:pt>
                <c:pt idx="16221">
                  <c:v>-0.05</c:v>
                </c:pt>
                <c:pt idx="16222">
                  <c:v>-0.05</c:v>
                </c:pt>
                <c:pt idx="16223">
                  <c:v>-0.05</c:v>
                </c:pt>
                <c:pt idx="16224">
                  <c:v>-0.05</c:v>
                </c:pt>
                <c:pt idx="16225">
                  <c:v>-0.05</c:v>
                </c:pt>
                <c:pt idx="16226">
                  <c:v>-0.05</c:v>
                </c:pt>
                <c:pt idx="16227">
                  <c:v>-0.05</c:v>
                </c:pt>
                <c:pt idx="16228">
                  <c:v>-0.05</c:v>
                </c:pt>
                <c:pt idx="16229">
                  <c:v>-0.05</c:v>
                </c:pt>
                <c:pt idx="16230">
                  <c:v>-0.05</c:v>
                </c:pt>
                <c:pt idx="16231">
                  <c:v>-0.05</c:v>
                </c:pt>
                <c:pt idx="16232">
                  <c:v>-0.05</c:v>
                </c:pt>
                <c:pt idx="16233">
                  <c:v>-0.05</c:v>
                </c:pt>
                <c:pt idx="16234">
                  <c:v>-0.05</c:v>
                </c:pt>
                <c:pt idx="16235">
                  <c:v>-0.05</c:v>
                </c:pt>
                <c:pt idx="16236">
                  <c:v>-0.05</c:v>
                </c:pt>
                <c:pt idx="16237">
                  <c:v>-0.05</c:v>
                </c:pt>
                <c:pt idx="16238">
                  <c:v>-0.05</c:v>
                </c:pt>
                <c:pt idx="16239">
                  <c:v>-0.05</c:v>
                </c:pt>
                <c:pt idx="16240">
                  <c:v>-0.05</c:v>
                </c:pt>
                <c:pt idx="16241">
                  <c:v>-0.05</c:v>
                </c:pt>
                <c:pt idx="16242">
                  <c:v>-0.05</c:v>
                </c:pt>
                <c:pt idx="16243">
                  <c:v>-0.05</c:v>
                </c:pt>
                <c:pt idx="16244">
                  <c:v>-0.05</c:v>
                </c:pt>
                <c:pt idx="16245">
                  <c:v>-0.05</c:v>
                </c:pt>
                <c:pt idx="16246">
                  <c:v>-0.05</c:v>
                </c:pt>
                <c:pt idx="16247">
                  <c:v>-0.05</c:v>
                </c:pt>
                <c:pt idx="16248">
                  <c:v>-0.05</c:v>
                </c:pt>
                <c:pt idx="16249">
                  <c:v>-0.05</c:v>
                </c:pt>
                <c:pt idx="16250">
                  <c:v>-0.05</c:v>
                </c:pt>
                <c:pt idx="16251">
                  <c:v>-0.05</c:v>
                </c:pt>
                <c:pt idx="16252">
                  <c:v>-0.05</c:v>
                </c:pt>
                <c:pt idx="16253">
                  <c:v>-0.05</c:v>
                </c:pt>
                <c:pt idx="16254">
                  <c:v>-0.05</c:v>
                </c:pt>
                <c:pt idx="16255">
                  <c:v>-0.05</c:v>
                </c:pt>
                <c:pt idx="16256">
                  <c:v>-0.05</c:v>
                </c:pt>
                <c:pt idx="16257">
                  <c:v>-0.05</c:v>
                </c:pt>
                <c:pt idx="16258">
                  <c:v>-0.05</c:v>
                </c:pt>
                <c:pt idx="16259">
                  <c:v>-0.05</c:v>
                </c:pt>
                <c:pt idx="16260">
                  <c:v>-0.05</c:v>
                </c:pt>
                <c:pt idx="16261">
                  <c:v>-0.05</c:v>
                </c:pt>
                <c:pt idx="16262">
                  <c:v>-0.05</c:v>
                </c:pt>
                <c:pt idx="16263">
                  <c:v>-0.05</c:v>
                </c:pt>
                <c:pt idx="16264">
                  <c:v>-0.05</c:v>
                </c:pt>
                <c:pt idx="16265">
                  <c:v>-0.05</c:v>
                </c:pt>
                <c:pt idx="16266">
                  <c:v>-0.05</c:v>
                </c:pt>
                <c:pt idx="16267">
                  <c:v>-0.05</c:v>
                </c:pt>
                <c:pt idx="16268">
                  <c:v>-0.05</c:v>
                </c:pt>
                <c:pt idx="16269">
                  <c:v>-0.05</c:v>
                </c:pt>
                <c:pt idx="16270">
                  <c:v>-0.05</c:v>
                </c:pt>
                <c:pt idx="16271">
                  <c:v>-0.05</c:v>
                </c:pt>
                <c:pt idx="16272">
                  <c:v>-0.05</c:v>
                </c:pt>
                <c:pt idx="16273">
                  <c:v>-0.05</c:v>
                </c:pt>
                <c:pt idx="16274">
                  <c:v>-0.05</c:v>
                </c:pt>
                <c:pt idx="16275">
                  <c:v>-0.05</c:v>
                </c:pt>
                <c:pt idx="16276">
                  <c:v>-0.05</c:v>
                </c:pt>
                <c:pt idx="16277">
                  <c:v>-0.05</c:v>
                </c:pt>
                <c:pt idx="16278">
                  <c:v>-0.05</c:v>
                </c:pt>
                <c:pt idx="16279">
                  <c:v>-0.05</c:v>
                </c:pt>
                <c:pt idx="16280">
                  <c:v>-0.05</c:v>
                </c:pt>
                <c:pt idx="16281">
                  <c:v>-4.9000000000000002E-2</c:v>
                </c:pt>
                <c:pt idx="16282">
                  <c:v>-4.9000000000000002E-2</c:v>
                </c:pt>
                <c:pt idx="16283">
                  <c:v>-4.9000000000000002E-2</c:v>
                </c:pt>
                <c:pt idx="16284">
                  <c:v>-4.9000000000000002E-2</c:v>
                </c:pt>
                <c:pt idx="16285">
                  <c:v>-4.9000000000000002E-2</c:v>
                </c:pt>
                <c:pt idx="16286">
                  <c:v>-4.9000000000000002E-2</c:v>
                </c:pt>
                <c:pt idx="16287">
                  <c:v>-4.9000000000000002E-2</c:v>
                </c:pt>
                <c:pt idx="16288">
                  <c:v>-4.9000000000000002E-2</c:v>
                </c:pt>
                <c:pt idx="16289">
                  <c:v>-4.9000000000000002E-2</c:v>
                </c:pt>
                <c:pt idx="16290">
                  <c:v>-4.9000000000000002E-2</c:v>
                </c:pt>
                <c:pt idx="16291">
                  <c:v>-4.9000000000000002E-2</c:v>
                </c:pt>
                <c:pt idx="16292">
                  <c:v>-4.9000000000000002E-2</c:v>
                </c:pt>
                <c:pt idx="16293">
                  <c:v>-4.9000000000000002E-2</c:v>
                </c:pt>
                <c:pt idx="16294">
                  <c:v>-4.9000000000000002E-2</c:v>
                </c:pt>
                <c:pt idx="16295">
                  <c:v>-4.9000000000000002E-2</c:v>
                </c:pt>
                <c:pt idx="16296">
                  <c:v>-4.9000000000000002E-2</c:v>
                </c:pt>
                <c:pt idx="16297">
                  <c:v>-4.9000000000000002E-2</c:v>
                </c:pt>
                <c:pt idx="16298">
                  <c:v>-4.9000000000000002E-2</c:v>
                </c:pt>
                <c:pt idx="16299">
                  <c:v>-4.9000000000000002E-2</c:v>
                </c:pt>
                <c:pt idx="16300">
                  <c:v>-4.9000000000000002E-2</c:v>
                </c:pt>
                <c:pt idx="16301">
                  <c:v>-4.9000000000000002E-2</c:v>
                </c:pt>
                <c:pt idx="16302">
                  <c:v>-4.9000000000000002E-2</c:v>
                </c:pt>
                <c:pt idx="16303">
                  <c:v>-4.9000000000000002E-2</c:v>
                </c:pt>
                <c:pt idx="16304">
                  <c:v>-4.9000000000000002E-2</c:v>
                </c:pt>
                <c:pt idx="16305">
                  <c:v>-4.9000000000000002E-2</c:v>
                </c:pt>
                <c:pt idx="16306">
                  <c:v>-4.9000000000000002E-2</c:v>
                </c:pt>
                <c:pt idx="16307">
                  <c:v>-4.9000000000000002E-2</c:v>
                </c:pt>
                <c:pt idx="16308">
                  <c:v>-4.9000000000000002E-2</c:v>
                </c:pt>
                <c:pt idx="16309">
                  <c:v>-4.9000000000000002E-2</c:v>
                </c:pt>
                <c:pt idx="16310">
                  <c:v>-4.9000000000000002E-2</c:v>
                </c:pt>
                <c:pt idx="16311">
                  <c:v>-4.9000000000000002E-2</c:v>
                </c:pt>
                <c:pt idx="16312">
                  <c:v>-4.9000000000000002E-2</c:v>
                </c:pt>
                <c:pt idx="16313">
                  <c:v>-4.9000000000000002E-2</c:v>
                </c:pt>
                <c:pt idx="16314">
                  <c:v>-4.9000000000000002E-2</c:v>
                </c:pt>
                <c:pt idx="16315">
                  <c:v>-4.9000000000000002E-2</c:v>
                </c:pt>
                <c:pt idx="16316">
                  <c:v>-4.9000000000000002E-2</c:v>
                </c:pt>
                <c:pt idx="16317">
                  <c:v>-4.9000000000000002E-2</c:v>
                </c:pt>
                <c:pt idx="16318">
                  <c:v>-4.9000000000000002E-2</c:v>
                </c:pt>
                <c:pt idx="16319">
                  <c:v>-4.9000000000000002E-2</c:v>
                </c:pt>
                <c:pt idx="16320">
                  <c:v>-4.9000000000000002E-2</c:v>
                </c:pt>
                <c:pt idx="16321">
                  <c:v>-4.9000000000000002E-2</c:v>
                </c:pt>
                <c:pt idx="16322">
                  <c:v>-4.9000000000000002E-2</c:v>
                </c:pt>
                <c:pt idx="16323">
                  <c:v>-4.9000000000000002E-2</c:v>
                </c:pt>
                <c:pt idx="16324">
                  <c:v>-4.9000000000000002E-2</c:v>
                </c:pt>
                <c:pt idx="16325">
                  <c:v>-4.9000000000000002E-2</c:v>
                </c:pt>
                <c:pt idx="16326">
                  <c:v>-4.9000000000000002E-2</c:v>
                </c:pt>
                <c:pt idx="16327">
                  <c:v>-4.9000000000000002E-2</c:v>
                </c:pt>
                <c:pt idx="16328">
                  <c:v>-4.9000000000000002E-2</c:v>
                </c:pt>
                <c:pt idx="16329">
                  <c:v>-4.9000000000000002E-2</c:v>
                </c:pt>
                <c:pt idx="16330">
                  <c:v>-4.9000000000000002E-2</c:v>
                </c:pt>
                <c:pt idx="16331">
                  <c:v>-4.9000000000000002E-2</c:v>
                </c:pt>
                <c:pt idx="16332">
                  <c:v>-4.9000000000000002E-2</c:v>
                </c:pt>
                <c:pt idx="16333">
                  <c:v>-4.9000000000000002E-2</c:v>
                </c:pt>
                <c:pt idx="16334">
                  <c:v>-4.9000000000000002E-2</c:v>
                </c:pt>
                <c:pt idx="16335">
                  <c:v>-4.9000000000000002E-2</c:v>
                </c:pt>
                <c:pt idx="16336">
                  <c:v>-4.9000000000000002E-2</c:v>
                </c:pt>
                <c:pt idx="16337">
                  <c:v>-4.9000000000000002E-2</c:v>
                </c:pt>
                <c:pt idx="16338">
                  <c:v>-4.9000000000000002E-2</c:v>
                </c:pt>
                <c:pt idx="16339">
                  <c:v>-4.9000000000000002E-2</c:v>
                </c:pt>
                <c:pt idx="16340">
                  <c:v>-4.9000000000000002E-2</c:v>
                </c:pt>
                <c:pt idx="16341">
                  <c:v>-4.9000000000000002E-2</c:v>
                </c:pt>
                <c:pt idx="16342">
                  <c:v>-4.9000000000000002E-2</c:v>
                </c:pt>
                <c:pt idx="16343">
                  <c:v>-4.9000000000000002E-2</c:v>
                </c:pt>
                <c:pt idx="16344">
                  <c:v>-4.9000000000000002E-2</c:v>
                </c:pt>
                <c:pt idx="16345">
                  <c:v>-4.9000000000000002E-2</c:v>
                </c:pt>
                <c:pt idx="16346">
                  <c:v>-4.9000000000000002E-2</c:v>
                </c:pt>
                <c:pt idx="16347">
                  <c:v>-4.9000000000000002E-2</c:v>
                </c:pt>
                <c:pt idx="16348">
                  <c:v>-4.9000000000000002E-2</c:v>
                </c:pt>
                <c:pt idx="16349">
                  <c:v>-4.9000000000000002E-2</c:v>
                </c:pt>
                <c:pt idx="16350">
                  <c:v>-4.9000000000000002E-2</c:v>
                </c:pt>
                <c:pt idx="16351">
                  <c:v>-4.9000000000000002E-2</c:v>
                </c:pt>
                <c:pt idx="16352">
                  <c:v>-4.9000000000000002E-2</c:v>
                </c:pt>
                <c:pt idx="16353">
                  <c:v>-4.9000000000000002E-2</c:v>
                </c:pt>
                <c:pt idx="16354">
                  <c:v>-4.9000000000000002E-2</c:v>
                </c:pt>
                <c:pt idx="16355">
                  <c:v>-4.9000000000000002E-2</c:v>
                </c:pt>
                <c:pt idx="16356">
                  <c:v>-4.9000000000000002E-2</c:v>
                </c:pt>
                <c:pt idx="16357">
                  <c:v>-4.9000000000000002E-2</c:v>
                </c:pt>
                <c:pt idx="16358">
                  <c:v>-4.9000000000000002E-2</c:v>
                </c:pt>
                <c:pt idx="16359">
                  <c:v>-4.9000000000000002E-2</c:v>
                </c:pt>
                <c:pt idx="16360">
                  <c:v>-4.9000000000000002E-2</c:v>
                </c:pt>
                <c:pt idx="16361">
                  <c:v>-4.9000000000000002E-2</c:v>
                </c:pt>
                <c:pt idx="16362">
                  <c:v>-4.8000000000000001E-2</c:v>
                </c:pt>
                <c:pt idx="16363">
                  <c:v>-4.8000000000000001E-2</c:v>
                </c:pt>
                <c:pt idx="16364">
                  <c:v>-4.8000000000000001E-2</c:v>
                </c:pt>
                <c:pt idx="16365">
                  <c:v>-4.8000000000000001E-2</c:v>
                </c:pt>
                <c:pt idx="16366">
                  <c:v>-4.8000000000000001E-2</c:v>
                </c:pt>
                <c:pt idx="16367">
                  <c:v>-4.8000000000000001E-2</c:v>
                </c:pt>
                <c:pt idx="16368">
                  <c:v>-4.8000000000000001E-2</c:v>
                </c:pt>
                <c:pt idx="16369">
                  <c:v>-4.8000000000000001E-2</c:v>
                </c:pt>
                <c:pt idx="16370">
                  <c:v>-4.8000000000000001E-2</c:v>
                </c:pt>
                <c:pt idx="16371">
                  <c:v>-4.8000000000000001E-2</c:v>
                </c:pt>
                <c:pt idx="16372">
                  <c:v>-4.8000000000000001E-2</c:v>
                </c:pt>
                <c:pt idx="16373">
                  <c:v>-4.8000000000000001E-2</c:v>
                </c:pt>
                <c:pt idx="16374">
                  <c:v>-4.8000000000000001E-2</c:v>
                </c:pt>
                <c:pt idx="16375">
                  <c:v>-4.8000000000000001E-2</c:v>
                </c:pt>
                <c:pt idx="16376">
                  <c:v>-4.8000000000000001E-2</c:v>
                </c:pt>
                <c:pt idx="16377">
                  <c:v>-4.8000000000000001E-2</c:v>
                </c:pt>
                <c:pt idx="16378">
                  <c:v>-4.8000000000000001E-2</c:v>
                </c:pt>
                <c:pt idx="16379">
                  <c:v>-4.8000000000000001E-2</c:v>
                </c:pt>
                <c:pt idx="16380">
                  <c:v>-4.8000000000000001E-2</c:v>
                </c:pt>
                <c:pt idx="16381">
                  <c:v>-4.8000000000000001E-2</c:v>
                </c:pt>
                <c:pt idx="16382">
                  <c:v>-4.8000000000000001E-2</c:v>
                </c:pt>
                <c:pt idx="16383">
                  <c:v>-4.8000000000000001E-2</c:v>
                </c:pt>
                <c:pt idx="16384">
                  <c:v>-4.8000000000000001E-2</c:v>
                </c:pt>
                <c:pt idx="16385">
                  <c:v>-4.8000000000000001E-2</c:v>
                </c:pt>
                <c:pt idx="16386">
                  <c:v>-4.8000000000000001E-2</c:v>
                </c:pt>
                <c:pt idx="16387">
                  <c:v>-4.8000000000000001E-2</c:v>
                </c:pt>
                <c:pt idx="16388">
                  <c:v>-4.8000000000000001E-2</c:v>
                </c:pt>
                <c:pt idx="16389">
                  <c:v>-4.8000000000000001E-2</c:v>
                </c:pt>
                <c:pt idx="16390">
                  <c:v>-4.8000000000000001E-2</c:v>
                </c:pt>
                <c:pt idx="16391">
                  <c:v>-4.8000000000000001E-2</c:v>
                </c:pt>
                <c:pt idx="16392">
                  <c:v>-4.8000000000000001E-2</c:v>
                </c:pt>
                <c:pt idx="16393">
                  <c:v>-4.8000000000000001E-2</c:v>
                </c:pt>
                <c:pt idx="16394">
                  <c:v>-4.8000000000000001E-2</c:v>
                </c:pt>
                <c:pt idx="16395">
                  <c:v>-4.8000000000000001E-2</c:v>
                </c:pt>
                <c:pt idx="16396">
                  <c:v>-4.8000000000000001E-2</c:v>
                </c:pt>
                <c:pt idx="16397">
                  <c:v>-4.8000000000000001E-2</c:v>
                </c:pt>
                <c:pt idx="16398">
                  <c:v>-4.8000000000000001E-2</c:v>
                </c:pt>
                <c:pt idx="16399">
                  <c:v>-4.8000000000000001E-2</c:v>
                </c:pt>
                <c:pt idx="16400">
                  <c:v>-4.8000000000000001E-2</c:v>
                </c:pt>
                <c:pt idx="16401">
                  <c:v>-4.8000000000000001E-2</c:v>
                </c:pt>
                <c:pt idx="16402">
                  <c:v>-4.8000000000000001E-2</c:v>
                </c:pt>
                <c:pt idx="16403">
                  <c:v>-4.8000000000000001E-2</c:v>
                </c:pt>
                <c:pt idx="16404">
                  <c:v>-4.8000000000000001E-2</c:v>
                </c:pt>
                <c:pt idx="16405">
                  <c:v>-4.8000000000000001E-2</c:v>
                </c:pt>
                <c:pt idx="16406">
                  <c:v>-4.8000000000000001E-2</c:v>
                </c:pt>
                <c:pt idx="16407">
                  <c:v>-4.8000000000000001E-2</c:v>
                </c:pt>
                <c:pt idx="16408">
                  <c:v>-4.8000000000000001E-2</c:v>
                </c:pt>
                <c:pt idx="16409">
                  <c:v>-4.8000000000000001E-2</c:v>
                </c:pt>
                <c:pt idx="16410">
                  <c:v>-4.8000000000000001E-2</c:v>
                </c:pt>
                <c:pt idx="16411">
                  <c:v>-4.8000000000000001E-2</c:v>
                </c:pt>
                <c:pt idx="16412">
                  <c:v>-4.8000000000000001E-2</c:v>
                </c:pt>
                <c:pt idx="16413">
                  <c:v>-4.8000000000000001E-2</c:v>
                </c:pt>
                <c:pt idx="16414">
                  <c:v>-4.8000000000000001E-2</c:v>
                </c:pt>
                <c:pt idx="16415">
                  <c:v>-4.8000000000000001E-2</c:v>
                </c:pt>
                <c:pt idx="16416">
                  <c:v>-4.8000000000000001E-2</c:v>
                </c:pt>
                <c:pt idx="16417">
                  <c:v>-4.8000000000000001E-2</c:v>
                </c:pt>
                <c:pt idx="16418">
                  <c:v>-4.8000000000000001E-2</c:v>
                </c:pt>
                <c:pt idx="16419">
                  <c:v>-4.8000000000000001E-2</c:v>
                </c:pt>
                <c:pt idx="16420">
                  <c:v>-4.8000000000000001E-2</c:v>
                </c:pt>
                <c:pt idx="16421">
                  <c:v>-4.8000000000000001E-2</c:v>
                </c:pt>
                <c:pt idx="16422">
                  <c:v>-4.8000000000000001E-2</c:v>
                </c:pt>
                <c:pt idx="16423">
                  <c:v>-4.8000000000000001E-2</c:v>
                </c:pt>
                <c:pt idx="16424">
                  <c:v>-4.8000000000000001E-2</c:v>
                </c:pt>
                <c:pt idx="16425">
                  <c:v>-4.8000000000000001E-2</c:v>
                </c:pt>
                <c:pt idx="16426">
                  <c:v>-4.8000000000000001E-2</c:v>
                </c:pt>
                <c:pt idx="16427">
                  <c:v>-4.8000000000000001E-2</c:v>
                </c:pt>
                <c:pt idx="16428">
                  <c:v>-4.8000000000000001E-2</c:v>
                </c:pt>
                <c:pt idx="16429">
                  <c:v>-4.8000000000000001E-2</c:v>
                </c:pt>
                <c:pt idx="16430">
                  <c:v>-4.8000000000000001E-2</c:v>
                </c:pt>
                <c:pt idx="16431">
                  <c:v>-4.8000000000000001E-2</c:v>
                </c:pt>
                <c:pt idx="16432">
                  <c:v>-4.8000000000000001E-2</c:v>
                </c:pt>
                <c:pt idx="16433">
                  <c:v>-4.8000000000000001E-2</c:v>
                </c:pt>
                <c:pt idx="16434">
                  <c:v>-4.8000000000000001E-2</c:v>
                </c:pt>
                <c:pt idx="16435">
                  <c:v>-4.8000000000000001E-2</c:v>
                </c:pt>
                <c:pt idx="16436">
                  <c:v>-4.8000000000000001E-2</c:v>
                </c:pt>
                <c:pt idx="16437">
                  <c:v>-4.8000000000000001E-2</c:v>
                </c:pt>
                <c:pt idx="16438">
                  <c:v>-4.8000000000000001E-2</c:v>
                </c:pt>
                <c:pt idx="16439">
                  <c:v>-4.8000000000000001E-2</c:v>
                </c:pt>
                <c:pt idx="16440">
                  <c:v>-4.8000000000000001E-2</c:v>
                </c:pt>
                <c:pt idx="16441">
                  <c:v>-4.8000000000000001E-2</c:v>
                </c:pt>
                <c:pt idx="16442">
                  <c:v>-4.8000000000000001E-2</c:v>
                </c:pt>
                <c:pt idx="16443">
                  <c:v>-4.7E-2</c:v>
                </c:pt>
                <c:pt idx="16444">
                  <c:v>-4.7E-2</c:v>
                </c:pt>
                <c:pt idx="16445">
                  <c:v>-4.7E-2</c:v>
                </c:pt>
                <c:pt idx="16446">
                  <c:v>-4.7E-2</c:v>
                </c:pt>
                <c:pt idx="16447">
                  <c:v>-4.7E-2</c:v>
                </c:pt>
                <c:pt idx="16448">
                  <c:v>-4.7E-2</c:v>
                </c:pt>
                <c:pt idx="16449">
                  <c:v>-4.7E-2</c:v>
                </c:pt>
                <c:pt idx="16450">
                  <c:v>-4.7E-2</c:v>
                </c:pt>
                <c:pt idx="16451">
                  <c:v>-4.7E-2</c:v>
                </c:pt>
                <c:pt idx="16452">
                  <c:v>-4.7E-2</c:v>
                </c:pt>
                <c:pt idx="16453">
                  <c:v>-4.7E-2</c:v>
                </c:pt>
                <c:pt idx="16454">
                  <c:v>-4.7E-2</c:v>
                </c:pt>
                <c:pt idx="16455">
                  <c:v>-4.7E-2</c:v>
                </c:pt>
                <c:pt idx="16456">
                  <c:v>-4.7E-2</c:v>
                </c:pt>
                <c:pt idx="16457">
                  <c:v>-4.7E-2</c:v>
                </c:pt>
                <c:pt idx="16458">
                  <c:v>-4.7E-2</c:v>
                </c:pt>
                <c:pt idx="16459">
                  <c:v>-4.7E-2</c:v>
                </c:pt>
                <c:pt idx="16460">
                  <c:v>-4.7E-2</c:v>
                </c:pt>
                <c:pt idx="16461">
                  <c:v>-4.7E-2</c:v>
                </c:pt>
                <c:pt idx="16462">
                  <c:v>-4.7E-2</c:v>
                </c:pt>
                <c:pt idx="16463">
                  <c:v>-4.7E-2</c:v>
                </c:pt>
                <c:pt idx="16464">
                  <c:v>-4.7E-2</c:v>
                </c:pt>
                <c:pt idx="16465">
                  <c:v>-4.7E-2</c:v>
                </c:pt>
                <c:pt idx="16466">
                  <c:v>-4.7E-2</c:v>
                </c:pt>
                <c:pt idx="16467">
                  <c:v>-4.7E-2</c:v>
                </c:pt>
                <c:pt idx="16468">
                  <c:v>-4.7E-2</c:v>
                </c:pt>
                <c:pt idx="16469">
                  <c:v>-4.7E-2</c:v>
                </c:pt>
                <c:pt idx="16470">
                  <c:v>-4.7E-2</c:v>
                </c:pt>
                <c:pt idx="16471">
                  <c:v>-4.7E-2</c:v>
                </c:pt>
                <c:pt idx="16472">
                  <c:v>-4.7E-2</c:v>
                </c:pt>
                <c:pt idx="16473">
                  <c:v>-4.7E-2</c:v>
                </c:pt>
                <c:pt idx="16474">
                  <c:v>-4.7E-2</c:v>
                </c:pt>
                <c:pt idx="16475">
                  <c:v>-4.7E-2</c:v>
                </c:pt>
                <c:pt idx="16476">
                  <c:v>-4.7E-2</c:v>
                </c:pt>
                <c:pt idx="16477">
                  <c:v>-4.7E-2</c:v>
                </c:pt>
                <c:pt idx="16478">
                  <c:v>-4.7E-2</c:v>
                </c:pt>
                <c:pt idx="16479">
                  <c:v>-4.7E-2</c:v>
                </c:pt>
                <c:pt idx="16480">
                  <c:v>-4.7E-2</c:v>
                </c:pt>
                <c:pt idx="16481">
                  <c:v>-4.7E-2</c:v>
                </c:pt>
                <c:pt idx="16482">
                  <c:v>-4.7E-2</c:v>
                </c:pt>
                <c:pt idx="16483">
                  <c:v>-4.7E-2</c:v>
                </c:pt>
                <c:pt idx="16484">
                  <c:v>-4.7E-2</c:v>
                </c:pt>
                <c:pt idx="16485">
                  <c:v>-4.7E-2</c:v>
                </c:pt>
                <c:pt idx="16486">
                  <c:v>-4.7E-2</c:v>
                </c:pt>
                <c:pt idx="16487">
                  <c:v>-4.7E-2</c:v>
                </c:pt>
                <c:pt idx="16488">
                  <c:v>-4.7E-2</c:v>
                </c:pt>
                <c:pt idx="16489">
                  <c:v>-4.7E-2</c:v>
                </c:pt>
                <c:pt idx="16490">
                  <c:v>-4.7E-2</c:v>
                </c:pt>
                <c:pt idx="16491">
                  <c:v>-4.7E-2</c:v>
                </c:pt>
                <c:pt idx="16492">
                  <c:v>-4.7E-2</c:v>
                </c:pt>
                <c:pt idx="16493">
                  <c:v>-4.7E-2</c:v>
                </c:pt>
                <c:pt idx="16494">
                  <c:v>-4.7E-2</c:v>
                </c:pt>
                <c:pt idx="16495">
                  <c:v>-4.7E-2</c:v>
                </c:pt>
                <c:pt idx="16496">
                  <c:v>-4.7E-2</c:v>
                </c:pt>
                <c:pt idx="16497">
                  <c:v>-4.7E-2</c:v>
                </c:pt>
                <c:pt idx="16498">
                  <c:v>-4.7E-2</c:v>
                </c:pt>
                <c:pt idx="16499">
                  <c:v>-4.7E-2</c:v>
                </c:pt>
                <c:pt idx="16500">
                  <c:v>-4.7E-2</c:v>
                </c:pt>
                <c:pt idx="16501">
                  <c:v>-4.7E-2</c:v>
                </c:pt>
                <c:pt idx="16502">
                  <c:v>-4.7E-2</c:v>
                </c:pt>
                <c:pt idx="16503">
                  <c:v>-4.7E-2</c:v>
                </c:pt>
                <c:pt idx="16504">
                  <c:v>-4.7E-2</c:v>
                </c:pt>
                <c:pt idx="16505">
                  <c:v>-4.7E-2</c:v>
                </c:pt>
                <c:pt idx="16506">
                  <c:v>-4.7E-2</c:v>
                </c:pt>
                <c:pt idx="16507">
                  <c:v>-4.7E-2</c:v>
                </c:pt>
                <c:pt idx="16508">
                  <c:v>-4.7E-2</c:v>
                </c:pt>
                <c:pt idx="16509">
                  <c:v>-4.7E-2</c:v>
                </c:pt>
                <c:pt idx="16510">
                  <c:v>-4.7E-2</c:v>
                </c:pt>
                <c:pt idx="16511">
                  <c:v>-4.7E-2</c:v>
                </c:pt>
                <c:pt idx="16512">
                  <c:v>-4.7E-2</c:v>
                </c:pt>
                <c:pt idx="16513">
                  <c:v>-4.7E-2</c:v>
                </c:pt>
                <c:pt idx="16514">
                  <c:v>-4.7E-2</c:v>
                </c:pt>
                <c:pt idx="16515">
                  <c:v>-4.7E-2</c:v>
                </c:pt>
                <c:pt idx="16516">
                  <c:v>-4.7E-2</c:v>
                </c:pt>
                <c:pt idx="16517">
                  <c:v>-4.7E-2</c:v>
                </c:pt>
                <c:pt idx="16518">
                  <c:v>-4.7E-2</c:v>
                </c:pt>
                <c:pt idx="16519">
                  <c:v>-4.7E-2</c:v>
                </c:pt>
                <c:pt idx="16520">
                  <c:v>-4.7E-2</c:v>
                </c:pt>
                <c:pt idx="16521">
                  <c:v>-4.7E-2</c:v>
                </c:pt>
                <c:pt idx="16522">
                  <c:v>-4.7E-2</c:v>
                </c:pt>
                <c:pt idx="16523">
                  <c:v>-4.7E-2</c:v>
                </c:pt>
                <c:pt idx="16524">
                  <c:v>-4.5999999999999999E-2</c:v>
                </c:pt>
                <c:pt idx="16525">
                  <c:v>-4.5999999999999999E-2</c:v>
                </c:pt>
                <c:pt idx="16526">
                  <c:v>-4.5999999999999999E-2</c:v>
                </c:pt>
                <c:pt idx="16527">
                  <c:v>-4.5999999999999999E-2</c:v>
                </c:pt>
                <c:pt idx="16528">
                  <c:v>-4.5999999999999999E-2</c:v>
                </c:pt>
                <c:pt idx="16529">
                  <c:v>-4.5999999999999999E-2</c:v>
                </c:pt>
                <c:pt idx="16530">
                  <c:v>-4.5999999999999999E-2</c:v>
                </c:pt>
                <c:pt idx="16531">
                  <c:v>-4.5999999999999999E-2</c:v>
                </c:pt>
                <c:pt idx="16532">
                  <c:v>-4.5999999999999999E-2</c:v>
                </c:pt>
                <c:pt idx="16533">
                  <c:v>-4.5999999999999999E-2</c:v>
                </c:pt>
                <c:pt idx="16534">
                  <c:v>-4.5999999999999999E-2</c:v>
                </c:pt>
                <c:pt idx="16535">
                  <c:v>-4.5999999999999999E-2</c:v>
                </c:pt>
                <c:pt idx="16536">
                  <c:v>-4.5999999999999999E-2</c:v>
                </c:pt>
                <c:pt idx="16537">
                  <c:v>-4.5999999999999999E-2</c:v>
                </c:pt>
                <c:pt idx="16538">
                  <c:v>-4.5999999999999999E-2</c:v>
                </c:pt>
                <c:pt idx="16539">
                  <c:v>-4.5999999999999999E-2</c:v>
                </c:pt>
                <c:pt idx="16540">
                  <c:v>-4.5999999999999999E-2</c:v>
                </c:pt>
                <c:pt idx="16541">
                  <c:v>-4.5999999999999999E-2</c:v>
                </c:pt>
                <c:pt idx="16542">
                  <c:v>-4.5999999999999999E-2</c:v>
                </c:pt>
                <c:pt idx="16543">
                  <c:v>-4.5999999999999999E-2</c:v>
                </c:pt>
                <c:pt idx="16544">
                  <c:v>-4.5999999999999999E-2</c:v>
                </c:pt>
                <c:pt idx="16545">
                  <c:v>-4.5999999999999999E-2</c:v>
                </c:pt>
                <c:pt idx="16546">
                  <c:v>-4.5999999999999999E-2</c:v>
                </c:pt>
                <c:pt idx="16547">
                  <c:v>-4.5999999999999999E-2</c:v>
                </c:pt>
                <c:pt idx="16548">
                  <c:v>-4.5999999999999999E-2</c:v>
                </c:pt>
                <c:pt idx="16549">
                  <c:v>-4.5999999999999999E-2</c:v>
                </c:pt>
                <c:pt idx="16550">
                  <c:v>-4.5999999999999999E-2</c:v>
                </c:pt>
                <c:pt idx="16551">
                  <c:v>-4.5999999999999999E-2</c:v>
                </c:pt>
                <c:pt idx="16552">
                  <c:v>-4.5999999999999999E-2</c:v>
                </c:pt>
                <c:pt idx="16553">
                  <c:v>-4.5999999999999999E-2</c:v>
                </c:pt>
                <c:pt idx="16554">
                  <c:v>-4.5999999999999999E-2</c:v>
                </c:pt>
                <c:pt idx="16555">
                  <c:v>-4.5999999999999999E-2</c:v>
                </c:pt>
                <c:pt idx="16556">
                  <c:v>-4.5999999999999999E-2</c:v>
                </c:pt>
                <c:pt idx="16557">
                  <c:v>-4.5999999999999999E-2</c:v>
                </c:pt>
                <c:pt idx="16558">
                  <c:v>-4.5999999999999999E-2</c:v>
                </c:pt>
                <c:pt idx="16559">
                  <c:v>-4.5999999999999999E-2</c:v>
                </c:pt>
                <c:pt idx="16560">
                  <c:v>-4.5999999999999999E-2</c:v>
                </c:pt>
                <c:pt idx="16561">
                  <c:v>-4.5999999999999999E-2</c:v>
                </c:pt>
                <c:pt idx="16562">
                  <c:v>-4.5999999999999999E-2</c:v>
                </c:pt>
                <c:pt idx="16563">
                  <c:v>-4.5999999999999999E-2</c:v>
                </c:pt>
                <c:pt idx="16564">
                  <c:v>-4.5999999999999999E-2</c:v>
                </c:pt>
                <c:pt idx="16565">
                  <c:v>-4.5999999999999999E-2</c:v>
                </c:pt>
                <c:pt idx="16566">
                  <c:v>-4.5999999999999999E-2</c:v>
                </c:pt>
                <c:pt idx="16567">
                  <c:v>-4.5999999999999999E-2</c:v>
                </c:pt>
                <c:pt idx="16568">
                  <c:v>-4.5999999999999999E-2</c:v>
                </c:pt>
                <c:pt idx="16569">
                  <c:v>-4.5999999999999999E-2</c:v>
                </c:pt>
                <c:pt idx="16570">
                  <c:v>-4.5999999999999999E-2</c:v>
                </c:pt>
                <c:pt idx="16571">
                  <c:v>-4.5999999999999999E-2</c:v>
                </c:pt>
                <c:pt idx="16572">
                  <c:v>-4.5999999999999999E-2</c:v>
                </c:pt>
                <c:pt idx="16573">
                  <c:v>-4.5999999999999999E-2</c:v>
                </c:pt>
                <c:pt idx="16574">
                  <c:v>-4.5999999999999999E-2</c:v>
                </c:pt>
                <c:pt idx="16575">
                  <c:v>-4.5999999999999999E-2</c:v>
                </c:pt>
                <c:pt idx="16576">
                  <c:v>-4.5999999999999999E-2</c:v>
                </c:pt>
                <c:pt idx="16577">
                  <c:v>-4.5999999999999999E-2</c:v>
                </c:pt>
                <c:pt idx="16578">
                  <c:v>-4.5999999999999999E-2</c:v>
                </c:pt>
                <c:pt idx="16579">
                  <c:v>-4.5999999999999999E-2</c:v>
                </c:pt>
                <c:pt idx="16580">
                  <c:v>-4.5999999999999999E-2</c:v>
                </c:pt>
                <c:pt idx="16581">
                  <c:v>-4.5999999999999999E-2</c:v>
                </c:pt>
                <c:pt idx="16582">
                  <c:v>-4.5999999999999999E-2</c:v>
                </c:pt>
                <c:pt idx="16583">
                  <c:v>-4.5999999999999999E-2</c:v>
                </c:pt>
                <c:pt idx="16584">
                  <c:v>-4.5999999999999999E-2</c:v>
                </c:pt>
                <c:pt idx="16585">
                  <c:v>-4.5999999999999999E-2</c:v>
                </c:pt>
                <c:pt idx="16586">
                  <c:v>-4.5999999999999999E-2</c:v>
                </c:pt>
                <c:pt idx="16587">
                  <c:v>-4.5999999999999999E-2</c:v>
                </c:pt>
                <c:pt idx="16588">
                  <c:v>-4.5999999999999999E-2</c:v>
                </c:pt>
                <c:pt idx="16589">
                  <c:v>-4.5999999999999999E-2</c:v>
                </c:pt>
                <c:pt idx="16590">
                  <c:v>-4.5999999999999999E-2</c:v>
                </c:pt>
                <c:pt idx="16591">
                  <c:v>-4.5999999999999999E-2</c:v>
                </c:pt>
                <c:pt idx="16592">
                  <c:v>-4.5999999999999999E-2</c:v>
                </c:pt>
                <c:pt idx="16593">
                  <c:v>-4.5999999999999999E-2</c:v>
                </c:pt>
                <c:pt idx="16594">
                  <c:v>-4.5999999999999999E-2</c:v>
                </c:pt>
                <c:pt idx="16595">
                  <c:v>-4.5999999999999999E-2</c:v>
                </c:pt>
                <c:pt idx="16596">
                  <c:v>-4.5999999999999999E-2</c:v>
                </c:pt>
                <c:pt idx="16597">
                  <c:v>-4.5999999999999999E-2</c:v>
                </c:pt>
                <c:pt idx="16598">
                  <c:v>-4.5999999999999999E-2</c:v>
                </c:pt>
                <c:pt idx="16599">
                  <c:v>-4.5999999999999999E-2</c:v>
                </c:pt>
                <c:pt idx="16600">
                  <c:v>-4.5999999999999999E-2</c:v>
                </c:pt>
                <c:pt idx="16601">
                  <c:v>-4.5999999999999999E-2</c:v>
                </c:pt>
                <c:pt idx="16602">
                  <c:v>-4.5999999999999999E-2</c:v>
                </c:pt>
                <c:pt idx="16603">
                  <c:v>-4.5999999999999999E-2</c:v>
                </c:pt>
                <c:pt idx="16604">
                  <c:v>-4.5999999999999999E-2</c:v>
                </c:pt>
                <c:pt idx="16605">
                  <c:v>-4.4999999999999998E-2</c:v>
                </c:pt>
                <c:pt idx="16606">
                  <c:v>-4.4999999999999998E-2</c:v>
                </c:pt>
                <c:pt idx="16607">
                  <c:v>-4.4999999999999998E-2</c:v>
                </c:pt>
                <c:pt idx="16608">
                  <c:v>-4.4999999999999998E-2</c:v>
                </c:pt>
                <c:pt idx="16609">
                  <c:v>-4.4999999999999998E-2</c:v>
                </c:pt>
                <c:pt idx="16610">
                  <c:v>-4.4999999999999998E-2</c:v>
                </c:pt>
                <c:pt idx="16611">
                  <c:v>-4.4999999999999998E-2</c:v>
                </c:pt>
                <c:pt idx="16612">
                  <c:v>-4.4999999999999998E-2</c:v>
                </c:pt>
                <c:pt idx="16613">
                  <c:v>-4.4999999999999998E-2</c:v>
                </c:pt>
                <c:pt idx="16614">
                  <c:v>-4.4999999999999998E-2</c:v>
                </c:pt>
                <c:pt idx="16615">
                  <c:v>-4.4999999999999998E-2</c:v>
                </c:pt>
                <c:pt idx="16616">
                  <c:v>-4.4999999999999998E-2</c:v>
                </c:pt>
                <c:pt idx="16617">
                  <c:v>-4.4999999999999998E-2</c:v>
                </c:pt>
                <c:pt idx="16618">
                  <c:v>-4.4999999999999998E-2</c:v>
                </c:pt>
                <c:pt idx="16619">
                  <c:v>-4.4999999999999998E-2</c:v>
                </c:pt>
                <c:pt idx="16620">
                  <c:v>-4.4999999999999998E-2</c:v>
                </c:pt>
                <c:pt idx="16621">
                  <c:v>-4.4999999999999998E-2</c:v>
                </c:pt>
                <c:pt idx="16622">
                  <c:v>-4.4999999999999998E-2</c:v>
                </c:pt>
                <c:pt idx="16623">
                  <c:v>-4.4999999999999998E-2</c:v>
                </c:pt>
                <c:pt idx="16624">
                  <c:v>-4.4999999999999998E-2</c:v>
                </c:pt>
                <c:pt idx="16625">
                  <c:v>-4.4999999999999998E-2</c:v>
                </c:pt>
                <c:pt idx="16626">
                  <c:v>-4.4999999999999998E-2</c:v>
                </c:pt>
                <c:pt idx="16627">
                  <c:v>-4.4999999999999998E-2</c:v>
                </c:pt>
                <c:pt idx="16628">
                  <c:v>-4.4999999999999998E-2</c:v>
                </c:pt>
                <c:pt idx="16629">
                  <c:v>-4.4999999999999998E-2</c:v>
                </c:pt>
                <c:pt idx="16630">
                  <c:v>-4.4999999999999998E-2</c:v>
                </c:pt>
                <c:pt idx="16631">
                  <c:v>-4.4999999999999998E-2</c:v>
                </c:pt>
                <c:pt idx="16632">
                  <c:v>-4.4999999999999998E-2</c:v>
                </c:pt>
                <c:pt idx="16633">
                  <c:v>-4.4999999999999998E-2</c:v>
                </c:pt>
                <c:pt idx="16634">
                  <c:v>-4.4999999999999998E-2</c:v>
                </c:pt>
                <c:pt idx="16635">
                  <c:v>-4.4999999999999998E-2</c:v>
                </c:pt>
                <c:pt idx="16636">
                  <c:v>-4.4999999999999998E-2</c:v>
                </c:pt>
                <c:pt idx="16637">
                  <c:v>-4.4999999999999998E-2</c:v>
                </c:pt>
                <c:pt idx="16638">
                  <c:v>-4.4999999999999998E-2</c:v>
                </c:pt>
                <c:pt idx="16639">
                  <c:v>-4.4999999999999998E-2</c:v>
                </c:pt>
                <c:pt idx="16640">
                  <c:v>-4.4999999999999998E-2</c:v>
                </c:pt>
                <c:pt idx="16641">
                  <c:v>-4.4999999999999998E-2</c:v>
                </c:pt>
                <c:pt idx="16642">
                  <c:v>-4.4999999999999998E-2</c:v>
                </c:pt>
                <c:pt idx="16643">
                  <c:v>-4.4999999999999998E-2</c:v>
                </c:pt>
                <c:pt idx="16644">
                  <c:v>-4.4999999999999998E-2</c:v>
                </c:pt>
                <c:pt idx="16645">
                  <c:v>-4.4999999999999998E-2</c:v>
                </c:pt>
                <c:pt idx="16646">
                  <c:v>-4.4999999999999998E-2</c:v>
                </c:pt>
                <c:pt idx="16647">
                  <c:v>-4.4999999999999998E-2</c:v>
                </c:pt>
                <c:pt idx="16648">
                  <c:v>-4.4999999999999998E-2</c:v>
                </c:pt>
                <c:pt idx="16649">
                  <c:v>-4.4999999999999998E-2</c:v>
                </c:pt>
                <c:pt idx="16650">
                  <c:v>-4.4999999999999998E-2</c:v>
                </c:pt>
                <c:pt idx="16651">
                  <c:v>-4.4999999999999998E-2</c:v>
                </c:pt>
                <c:pt idx="16652">
                  <c:v>-4.4999999999999998E-2</c:v>
                </c:pt>
                <c:pt idx="16653">
                  <c:v>-4.4999999999999998E-2</c:v>
                </c:pt>
                <c:pt idx="16654">
                  <c:v>-4.4999999999999998E-2</c:v>
                </c:pt>
                <c:pt idx="16655">
                  <c:v>-4.4999999999999998E-2</c:v>
                </c:pt>
                <c:pt idx="16656">
                  <c:v>-4.4999999999999998E-2</c:v>
                </c:pt>
                <c:pt idx="16657">
                  <c:v>-4.4999999999999998E-2</c:v>
                </c:pt>
                <c:pt idx="16658">
                  <c:v>-4.4999999999999998E-2</c:v>
                </c:pt>
                <c:pt idx="16659">
                  <c:v>-4.4999999999999998E-2</c:v>
                </c:pt>
                <c:pt idx="16660">
                  <c:v>-4.4999999999999998E-2</c:v>
                </c:pt>
                <c:pt idx="16661">
                  <c:v>-4.4999999999999998E-2</c:v>
                </c:pt>
                <c:pt idx="16662">
                  <c:v>-4.4999999999999998E-2</c:v>
                </c:pt>
                <c:pt idx="16663">
                  <c:v>-4.4999999999999998E-2</c:v>
                </c:pt>
                <c:pt idx="16664">
                  <c:v>-4.4999999999999998E-2</c:v>
                </c:pt>
                <c:pt idx="16665">
                  <c:v>-4.4999999999999998E-2</c:v>
                </c:pt>
                <c:pt idx="16666">
                  <c:v>-4.4999999999999998E-2</c:v>
                </c:pt>
                <c:pt idx="16667">
                  <c:v>-4.4999999999999998E-2</c:v>
                </c:pt>
                <c:pt idx="16668">
                  <c:v>-4.4999999999999998E-2</c:v>
                </c:pt>
                <c:pt idx="16669">
                  <c:v>-4.4999999999999998E-2</c:v>
                </c:pt>
                <c:pt idx="16670">
                  <c:v>-4.4999999999999998E-2</c:v>
                </c:pt>
                <c:pt idx="16671">
                  <c:v>-4.4999999999999998E-2</c:v>
                </c:pt>
                <c:pt idx="16672">
                  <c:v>-4.4999999999999998E-2</c:v>
                </c:pt>
                <c:pt idx="16673">
                  <c:v>-4.4999999999999998E-2</c:v>
                </c:pt>
                <c:pt idx="16674">
                  <c:v>-4.4999999999999998E-2</c:v>
                </c:pt>
                <c:pt idx="16675">
                  <c:v>-4.4999999999999998E-2</c:v>
                </c:pt>
                <c:pt idx="16676">
                  <c:v>-4.4999999999999998E-2</c:v>
                </c:pt>
                <c:pt idx="16677">
                  <c:v>-4.4999999999999998E-2</c:v>
                </c:pt>
                <c:pt idx="16678">
                  <c:v>-4.4999999999999998E-2</c:v>
                </c:pt>
                <c:pt idx="16679">
                  <c:v>-4.4999999999999998E-2</c:v>
                </c:pt>
                <c:pt idx="16680">
                  <c:v>-4.4999999999999998E-2</c:v>
                </c:pt>
                <c:pt idx="16681">
                  <c:v>-4.4999999999999998E-2</c:v>
                </c:pt>
                <c:pt idx="16682">
                  <c:v>-4.4999999999999998E-2</c:v>
                </c:pt>
                <c:pt idx="16683">
                  <c:v>-4.4999999999999998E-2</c:v>
                </c:pt>
                <c:pt idx="16684">
                  <c:v>-4.4999999999999998E-2</c:v>
                </c:pt>
                <c:pt idx="16685">
                  <c:v>-4.4999999999999998E-2</c:v>
                </c:pt>
                <c:pt idx="16686">
                  <c:v>-4.3999999999999997E-2</c:v>
                </c:pt>
                <c:pt idx="16687">
                  <c:v>-4.3999999999999997E-2</c:v>
                </c:pt>
                <c:pt idx="16688">
                  <c:v>-4.3999999999999997E-2</c:v>
                </c:pt>
                <c:pt idx="16689">
                  <c:v>-4.3999999999999997E-2</c:v>
                </c:pt>
                <c:pt idx="16690">
                  <c:v>-4.3999999999999997E-2</c:v>
                </c:pt>
                <c:pt idx="16691">
                  <c:v>-4.3999999999999997E-2</c:v>
                </c:pt>
                <c:pt idx="16692">
                  <c:v>-4.3999999999999997E-2</c:v>
                </c:pt>
                <c:pt idx="16693">
                  <c:v>-4.3999999999999997E-2</c:v>
                </c:pt>
                <c:pt idx="16694">
                  <c:v>-4.3999999999999997E-2</c:v>
                </c:pt>
                <c:pt idx="16695">
                  <c:v>-4.3999999999999997E-2</c:v>
                </c:pt>
                <c:pt idx="16696">
                  <c:v>-4.3999999999999997E-2</c:v>
                </c:pt>
                <c:pt idx="16697">
                  <c:v>-4.3999999999999997E-2</c:v>
                </c:pt>
                <c:pt idx="16698">
                  <c:v>-4.3999999999999997E-2</c:v>
                </c:pt>
                <c:pt idx="16699">
                  <c:v>-4.3999999999999997E-2</c:v>
                </c:pt>
                <c:pt idx="16700">
                  <c:v>-4.3999999999999997E-2</c:v>
                </c:pt>
                <c:pt idx="16701">
                  <c:v>-4.3999999999999997E-2</c:v>
                </c:pt>
                <c:pt idx="16702">
                  <c:v>-4.3999999999999997E-2</c:v>
                </c:pt>
                <c:pt idx="16703">
                  <c:v>-4.3999999999999997E-2</c:v>
                </c:pt>
                <c:pt idx="16704">
                  <c:v>-4.3999999999999997E-2</c:v>
                </c:pt>
                <c:pt idx="16705">
                  <c:v>-4.3999999999999997E-2</c:v>
                </c:pt>
                <c:pt idx="16706">
                  <c:v>-4.3999999999999997E-2</c:v>
                </c:pt>
                <c:pt idx="16707">
                  <c:v>-4.3999999999999997E-2</c:v>
                </c:pt>
                <c:pt idx="16708">
                  <c:v>-4.3999999999999997E-2</c:v>
                </c:pt>
                <c:pt idx="16709">
                  <c:v>-4.3999999999999997E-2</c:v>
                </c:pt>
                <c:pt idx="16710">
                  <c:v>-4.3999999999999997E-2</c:v>
                </c:pt>
                <c:pt idx="16711">
                  <c:v>-4.3999999999999997E-2</c:v>
                </c:pt>
                <c:pt idx="16712">
                  <c:v>-4.3999999999999997E-2</c:v>
                </c:pt>
                <c:pt idx="16713">
                  <c:v>-4.3999999999999997E-2</c:v>
                </c:pt>
                <c:pt idx="16714">
                  <c:v>-4.3999999999999997E-2</c:v>
                </c:pt>
                <c:pt idx="16715">
                  <c:v>-4.3999999999999997E-2</c:v>
                </c:pt>
                <c:pt idx="16716">
                  <c:v>-4.3999999999999997E-2</c:v>
                </c:pt>
                <c:pt idx="16717">
                  <c:v>-4.3999999999999997E-2</c:v>
                </c:pt>
                <c:pt idx="16718">
                  <c:v>-4.3999999999999997E-2</c:v>
                </c:pt>
                <c:pt idx="16719">
                  <c:v>-4.3999999999999997E-2</c:v>
                </c:pt>
                <c:pt idx="16720">
                  <c:v>-4.3999999999999997E-2</c:v>
                </c:pt>
                <c:pt idx="16721">
                  <c:v>-4.3999999999999997E-2</c:v>
                </c:pt>
                <c:pt idx="16722">
                  <c:v>-4.3999999999999997E-2</c:v>
                </c:pt>
                <c:pt idx="16723">
                  <c:v>-4.3999999999999997E-2</c:v>
                </c:pt>
                <c:pt idx="16724">
                  <c:v>-4.3999999999999997E-2</c:v>
                </c:pt>
                <c:pt idx="16725">
                  <c:v>-4.3999999999999997E-2</c:v>
                </c:pt>
                <c:pt idx="16726">
                  <c:v>-4.3999999999999997E-2</c:v>
                </c:pt>
                <c:pt idx="16727">
                  <c:v>-4.3999999999999997E-2</c:v>
                </c:pt>
                <c:pt idx="16728">
                  <c:v>-4.3999999999999997E-2</c:v>
                </c:pt>
                <c:pt idx="16729">
                  <c:v>-4.3999999999999997E-2</c:v>
                </c:pt>
                <c:pt idx="16730">
                  <c:v>-4.3999999999999997E-2</c:v>
                </c:pt>
                <c:pt idx="16731">
                  <c:v>-4.3999999999999997E-2</c:v>
                </c:pt>
                <c:pt idx="16732">
                  <c:v>-4.3999999999999997E-2</c:v>
                </c:pt>
                <c:pt idx="16733">
                  <c:v>-4.3999999999999997E-2</c:v>
                </c:pt>
                <c:pt idx="16734">
                  <c:v>-4.3999999999999997E-2</c:v>
                </c:pt>
                <c:pt idx="16735">
                  <c:v>-4.3999999999999997E-2</c:v>
                </c:pt>
                <c:pt idx="16736">
                  <c:v>-4.3999999999999997E-2</c:v>
                </c:pt>
                <c:pt idx="16737">
                  <c:v>-4.3999999999999997E-2</c:v>
                </c:pt>
                <c:pt idx="16738">
                  <c:v>-4.3999999999999997E-2</c:v>
                </c:pt>
                <c:pt idx="16739">
                  <c:v>-4.3999999999999997E-2</c:v>
                </c:pt>
                <c:pt idx="16740">
                  <c:v>-4.3999999999999997E-2</c:v>
                </c:pt>
                <c:pt idx="16741">
                  <c:v>-4.3999999999999997E-2</c:v>
                </c:pt>
                <c:pt idx="16742">
                  <c:v>-4.3999999999999997E-2</c:v>
                </c:pt>
                <c:pt idx="16743">
                  <c:v>-4.3999999999999997E-2</c:v>
                </c:pt>
                <c:pt idx="16744">
                  <c:v>-4.3999999999999997E-2</c:v>
                </c:pt>
                <c:pt idx="16745">
                  <c:v>-4.3999999999999997E-2</c:v>
                </c:pt>
                <c:pt idx="16746">
                  <c:v>-4.3999999999999997E-2</c:v>
                </c:pt>
                <c:pt idx="16747">
                  <c:v>-4.3999999999999997E-2</c:v>
                </c:pt>
                <c:pt idx="16748">
                  <c:v>-4.3999999999999997E-2</c:v>
                </c:pt>
                <c:pt idx="16749">
                  <c:v>-4.3999999999999997E-2</c:v>
                </c:pt>
                <c:pt idx="16750">
                  <c:v>-4.3999999999999997E-2</c:v>
                </c:pt>
                <c:pt idx="16751">
                  <c:v>-4.3999999999999997E-2</c:v>
                </c:pt>
                <c:pt idx="16752">
                  <c:v>-4.3999999999999997E-2</c:v>
                </c:pt>
                <c:pt idx="16753">
                  <c:v>-4.3999999999999997E-2</c:v>
                </c:pt>
                <c:pt idx="16754">
                  <c:v>-4.3999999999999997E-2</c:v>
                </c:pt>
                <c:pt idx="16755">
                  <c:v>-4.3999999999999997E-2</c:v>
                </c:pt>
                <c:pt idx="16756">
                  <c:v>-4.3999999999999997E-2</c:v>
                </c:pt>
                <c:pt idx="16757">
                  <c:v>-4.3999999999999997E-2</c:v>
                </c:pt>
                <c:pt idx="16758">
                  <c:v>-4.3999999999999997E-2</c:v>
                </c:pt>
                <c:pt idx="16759">
                  <c:v>-4.3999999999999997E-2</c:v>
                </c:pt>
                <c:pt idx="16760">
                  <c:v>-4.3999999999999997E-2</c:v>
                </c:pt>
                <c:pt idx="16761">
                  <c:v>-4.3999999999999997E-2</c:v>
                </c:pt>
                <c:pt idx="16762">
                  <c:v>-4.3999999999999997E-2</c:v>
                </c:pt>
                <c:pt idx="16763">
                  <c:v>-4.3999999999999997E-2</c:v>
                </c:pt>
                <c:pt idx="16764">
                  <c:v>-4.3999999999999997E-2</c:v>
                </c:pt>
                <c:pt idx="16765">
                  <c:v>-4.3999999999999997E-2</c:v>
                </c:pt>
                <c:pt idx="16766">
                  <c:v>-4.3999999999999997E-2</c:v>
                </c:pt>
                <c:pt idx="16767">
                  <c:v>-4.2999999999999997E-2</c:v>
                </c:pt>
                <c:pt idx="16768">
                  <c:v>-4.2999999999999997E-2</c:v>
                </c:pt>
                <c:pt idx="16769">
                  <c:v>-4.2999999999999997E-2</c:v>
                </c:pt>
                <c:pt idx="16770">
                  <c:v>-4.2999999999999997E-2</c:v>
                </c:pt>
                <c:pt idx="16771">
                  <c:v>-4.2999999999999997E-2</c:v>
                </c:pt>
                <c:pt idx="16772">
                  <c:v>-4.2999999999999997E-2</c:v>
                </c:pt>
                <c:pt idx="16773">
                  <c:v>-4.2999999999999997E-2</c:v>
                </c:pt>
                <c:pt idx="16774">
                  <c:v>-4.2999999999999997E-2</c:v>
                </c:pt>
                <c:pt idx="16775">
                  <c:v>-4.2999999999999997E-2</c:v>
                </c:pt>
                <c:pt idx="16776">
                  <c:v>-4.2999999999999997E-2</c:v>
                </c:pt>
                <c:pt idx="16777">
                  <c:v>-4.2999999999999997E-2</c:v>
                </c:pt>
                <c:pt idx="16778">
                  <c:v>-4.2999999999999997E-2</c:v>
                </c:pt>
                <c:pt idx="16779">
                  <c:v>-4.2999999999999997E-2</c:v>
                </c:pt>
                <c:pt idx="16780">
                  <c:v>-4.2999999999999997E-2</c:v>
                </c:pt>
                <c:pt idx="16781">
                  <c:v>-4.2999999999999997E-2</c:v>
                </c:pt>
                <c:pt idx="16782">
                  <c:v>-4.2999999999999997E-2</c:v>
                </c:pt>
                <c:pt idx="16783">
                  <c:v>-4.2999999999999997E-2</c:v>
                </c:pt>
                <c:pt idx="16784">
                  <c:v>-4.2999999999999997E-2</c:v>
                </c:pt>
                <c:pt idx="16785">
                  <c:v>-4.2999999999999997E-2</c:v>
                </c:pt>
                <c:pt idx="16786">
                  <c:v>-4.2999999999999997E-2</c:v>
                </c:pt>
                <c:pt idx="16787">
                  <c:v>-4.2999999999999997E-2</c:v>
                </c:pt>
                <c:pt idx="16788">
                  <c:v>-4.2999999999999997E-2</c:v>
                </c:pt>
                <c:pt idx="16789">
                  <c:v>-4.2999999999999997E-2</c:v>
                </c:pt>
                <c:pt idx="16790">
                  <c:v>-4.2999999999999997E-2</c:v>
                </c:pt>
                <c:pt idx="16791">
                  <c:v>-4.2999999999999997E-2</c:v>
                </c:pt>
                <c:pt idx="16792">
                  <c:v>-4.2999999999999997E-2</c:v>
                </c:pt>
                <c:pt idx="16793">
                  <c:v>-4.2999999999999997E-2</c:v>
                </c:pt>
                <c:pt idx="16794">
                  <c:v>-4.2999999999999997E-2</c:v>
                </c:pt>
                <c:pt idx="16795">
                  <c:v>-4.2999999999999997E-2</c:v>
                </c:pt>
                <c:pt idx="16796">
                  <c:v>-4.2999999999999997E-2</c:v>
                </c:pt>
                <c:pt idx="16797">
                  <c:v>-4.2999999999999997E-2</c:v>
                </c:pt>
                <c:pt idx="16798">
                  <c:v>-4.2999999999999997E-2</c:v>
                </c:pt>
                <c:pt idx="16799">
                  <c:v>-4.2999999999999997E-2</c:v>
                </c:pt>
                <c:pt idx="16800">
                  <c:v>-4.2999999999999997E-2</c:v>
                </c:pt>
                <c:pt idx="16801">
                  <c:v>-4.2999999999999997E-2</c:v>
                </c:pt>
                <c:pt idx="16802">
                  <c:v>-4.2999999999999997E-2</c:v>
                </c:pt>
                <c:pt idx="16803">
                  <c:v>-4.2999999999999997E-2</c:v>
                </c:pt>
                <c:pt idx="16804">
                  <c:v>-4.2999999999999997E-2</c:v>
                </c:pt>
                <c:pt idx="16805">
                  <c:v>-4.2999999999999997E-2</c:v>
                </c:pt>
                <c:pt idx="16806">
                  <c:v>-4.2999999999999997E-2</c:v>
                </c:pt>
                <c:pt idx="16807">
                  <c:v>-4.2999999999999997E-2</c:v>
                </c:pt>
                <c:pt idx="16808">
                  <c:v>-4.2999999999999997E-2</c:v>
                </c:pt>
                <c:pt idx="16809">
                  <c:v>-4.2999999999999997E-2</c:v>
                </c:pt>
                <c:pt idx="16810">
                  <c:v>-4.2999999999999997E-2</c:v>
                </c:pt>
                <c:pt idx="16811">
                  <c:v>-4.2999999999999997E-2</c:v>
                </c:pt>
                <c:pt idx="16812">
                  <c:v>-4.2999999999999997E-2</c:v>
                </c:pt>
                <c:pt idx="16813">
                  <c:v>-4.2999999999999997E-2</c:v>
                </c:pt>
                <c:pt idx="16814">
                  <c:v>-4.2999999999999997E-2</c:v>
                </c:pt>
                <c:pt idx="16815">
                  <c:v>-4.2999999999999997E-2</c:v>
                </c:pt>
                <c:pt idx="16816">
                  <c:v>-4.2999999999999997E-2</c:v>
                </c:pt>
                <c:pt idx="16817">
                  <c:v>-4.2999999999999997E-2</c:v>
                </c:pt>
                <c:pt idx="16818">
                  <c:v>-4.2999999999999997E-2</c:v>
                </c:pt>
                <c:pt idx="16819">
                  <c:v>-4.2999999999999997E-2</c:v>
                </c:pt>
                <c:pt idx="16820">
                  <c:v>-4.2999999999999997E-2</c:v>
                </c:pt>
                <c:pt idx="16821">
                  <c:v>-4.2999999999999997E-2</c:v>
                </c:pt>
                <c:pt idx="16822">
                  <c:v>-4.2999999999999997E-2</c:v>
                </c:pt>
                <c:pt idx="16823">
                  <c:v>-4.2999999999999997E-2</c:v>
                </c:pt>
                <c:pt idx="16824">
                  <c:v>-4.2999999999999997E-2</c:v>
                </c:pt>
                <c:pt idx="16825">
                  <c:v>-4.2999999999999997E-2</c:v>
                </c:pt>
                <c:pt idx="16826">
                  <c:v>-4.2999999999999997E-2</c:v>
                </c:pt>
                <c:pt idx="16827">
                  <c:v>-4.2999999999999997E-2</c:v>
                </c:pt>
                <c:pt idx="16828">
                  <c:v>-4.2999999999999997E-2</c:v>
                </c:pt>
                <c:pt idx="16829">
                  <c:v>-4.2999999999999997E-2</c:v>
                </c:pt>
                <c:pt idx="16830">
                  <c:v>-4.2999999999999997E-2</c:v>
                </c:pt>
                <c:pt idx="16831">
                  <c:v>-4.2999999999999997E-2</c:v>
                </c:pt>
                <c:pt idx="16832">
                  <c:v>-4.2999999999999997E-2</c:v>
                </c:pt>
                <c:pt idx="16833">
                  <c:v>-4.2999999999999997E-2</c:v>
                </c:pt>
                <c:pt idx="16834">
                  <c:v>-4.2999999999999997E-2</c:v>
                </c:pt>
                <c:pt idx="16835">
                  <c:v>-4.2999999999999997E-2</c:v>
                </c:pt>
                <c:pt idx="16836">
                  <c:v>-4.2999999999999997E-2</c:v>
                </c:pt>
                <c:pt idx="16837">
                  <c:v>-4.2999999999999997E-2</c:v>
                </c:pt>
                <c:pt idx="16838">
                  <c:v>-4.2999999999999997E-2</c:v>
                </c:pt>
                <c:pt idx="16839">
                  <c:v>-4.2999999999999997E-2</c:v>
                </c:pt>
                <c:pt idx="16840">
                  <c:v>-4.2999999999999997E-2</c:v>
                </c:pt>
                <c:pt idx="16841">
                  <c:v>-4.2999999999999997E-2</c:v>
                </c:pt>
                <c:pt idx="16842">
                  <c:v>-4.2999999999999997E-2</c:v>
                </c:pt>
                <c:pt idx="16843">
                  <c:v>-4.2999999999999997E-2</c:v>
                </c:pt>
                <c:pt idx="16844">
                  <c:v>-4.2999999999999997E-2</c:v>
                </c:pt>
                <c:pt idx="16845">
                  <c:v>-4.2999999999999997E-2</c:v>
                </c:pt>
                <c:pt idx="16846">
                  <c:v>-4.2999999999999997E-2</c:v>
                </c:pt>
                <c:pt idx="16847">
                  <c:v>-4.2999999999999997E-2</c:v>
                </c:pt>
                <c:pt idx="16848">
                  <c:v>-4.2000000000000003E-2</c:v>
                </c:pt>
                <c:pt idx="16849">
                  <c:v>-4.2000000000000003E-2</c:v>
                </c:pt>
                <c:pt idx="16850">
                  <c:v>-4.2000000000000003E-2</c:v>
                </c:pt>
                <c:pt idx="16851">
                  <c:v>-4.2000000000000003E-2</c:v>
                </c:pt>
                <c:pt idx="16852">
                  <c:v>-4.2000000000000003E-2</c:v>
                </c:pt>
                <c:pt idx="16853">
                  <c:v>-4.2000000000000003E-2</c:v>
                </c:pt>
                <c:pt idx="16854">
                  <c:v>-4.2000000000000003E-2</c:v>
                </c:pt>
                <c:pt idx="16855">
                  <c:v>-4.2000000000000003E-2</c:v>
                </c:pt>
                <c:pt idx="16856">
                  <c:v>-4.2000000000000003E-2</c:v>
                </c:pt>
                <c:pt idx="16857">
                  <c:v>-4.2000000000000003E-2</c:v>
                </c:pt>
                <c:pt idx="16858">
                  <c:v>-4.2000000000000003E-2</c:v>
                </c:pt>
                <c:pt idx="16859">
                  <c:v>-4.2000000000000003E-2</c:v>
                </c:pt>
                <c:pt idx="16860">
                  <c:v>-4.2000000000000003E-2</c:v>
                </c:pt>
                <c:pt idx="16861">
                  <c:v>-4.2000000000000003E-2</c:v>
                </c:pt>
                <c:pt idx="16862">
                  <c:v>-4.2000000000000003E-2</c:v>
                </c:pt>
                <c:pt idx="16863">
                  <c:v>-4.2000000000000003E-2</c:v>
                </c:pt>
                <c:pt idx="16864">
                  <c:v>-4.2000000000000003E-2</c:v>
                </c:pt>
                <c:pt idx="16865">
                  <c:v>-4.2000000000000003E-2</c:v>
                </c:pt>
                <c:pt idx="16866">
                  <c:v>-4.2000000000000003E-2</c:v>
                </c:pt>
                <c:pt idx="16867">
                  <c:v>-4.2000000000000003E-2</c:v>
                </c:pt>
                <c:pt idx="16868">
                  <c:v>-4.2000000000000003E-2</c:v>
                </c:pt>
                <c:pt idx="16869">
                  <c:v>-4.2000000000000003E-2</c:v>
                </c:pt>
                <c:pt idx="16870">
                  <c:v>-4.2000000000000003E-2</c:v>
                </c:pt>
                <c:pt idx="16871">
                  <c:v>-4.2000000000000003E-2</c:v>
                </c:pt>
                <c:pt idx="16872">
                  <c:v>-4.2000000000000003E-2</c:v>
                </c:pt>
                <c:pt idx="16873">
                  <c:v>-4.2000000000000003E-2</c:v>
                </c:pt>
                <c:pt idx="16874">
                  <c:v>-4.2000000000000003E-2</c:v>
                </c:pt>
                <c:pt idx="16875">
                  <c:v>-4.2000000000000003E-2</c:v>
                </c:pt>
                <c:pt idx="16876">
                  <c:v>-4.2000000000000003E-2</c:v>
                </c:pt>
                <c:pt idx="16877">
                  <c:v>-4.2000000000000003E-2</c:v>
                </c:pt>
                <c:pt idx="16878">
                  <c:v>-4.2000000000000003E-2</c:v>
                </c:pt>
                <c:pt idx="16879">
                  <c:v>-4.2000000000000003E-2</c:v>
                </c:pt>
                <c:pt idx="16880">
                  <c:v>-4.2000000000000003E-2</c:v>
                </c:pt>
                <c:pt idx="16881">
                  <c:v>-4.2000000000000003E-2</c:v>
                </c:pt>
                <c:pt idx="16882">
                  <c:v>-4.2000000000000003E-2</c:v>
                </c:pt>
                <c:pt idx="16883">
                  <c:v>-4.2000000000000003E-2</c:v>
                </c:pt>
                <c:pt idx="16884">
                  <c:v>-4.2000000000000003E-2</c:v>
                </c:pt>
                <c:pt idx="16885">
                  <c:v>-4.2000000000000003E-2</c:v>
                </c:pt>
                <c:pt idx="16886">
                  <c:v>-4.2000000000000003E-2</c:v>
                </c:pt>
                <c:pt idx="16887">
                  <c:v>-4.2000000000000003E-2</c:v>
                </c:pt>
                <c:pt idx="16888">
                  <c:v>-4.2000000000000003E-2</c:v>
                </c:pt>
                <c:pt idx="16889">
                  <c:v>-4.2000000000000003E-2</c:v>
                </c:pt>
                <c:pt idx="16890">
                  <c:v>-4.2000000000000003E-2</c:v>
                </c:pt>
                <c:pt idx="16891">
                  <c:v>-4.2000000000000003E-2</c:v>
                </c:pt>
                <c:pt idx="16892">
                  <c:v>-4.2000000000000003E-2</c:v>
                </c:pt>
                <c:pt idx="16893">
                  <c:v>-4.2000000000000003E-2</c:v>
                </c:pt>
                <c:pt idx="16894">
                  <c:v>-4.2000000000000003E-2</c:v>
                </c:pt>
                <c:pt idx="16895">
                  <c:v>-4.2000000000000003E-2</c:v>
                </c:pt>
                <c:pt idx="16896">
                  <c:v>-4.2000000000000003E-2</c:v>
                </c:pt>
                <c:pt idx="16897">
                  <c:v>-4.2000000000000003E-2</c:v>
                </c:pt>
                <c:pt idx="16898">
                  <c:v>-4.2000000000000003E-2</c:v>
                </c:pt>
                <c:pt idx="16899">
                  <c:v>-4.2000000000000003E-2</c:v>
                </c:pt>
                <c:pt idx="16900">
                  <c:v>-4.2000000000000003E-2</c:v>
                </c:pt>
                <c:pt idx="16901">
                  <c:v>-4.2000000000000003E-2</c:v>
                </c:pt>
                <c:pt idx="16902">
                  <c:v>-4.2000000000000003E-2</c:v>
                </c:pt>
                <c:pt idx="16903">
                  <c:v>-4.2000000000000003E-2</c:v>
                </c:pt>
                <c:pt idx="16904">
                  <c:v>-4.2000000000000003E-2</c:v>
                </c:pt>
                <c:pt idx="16905">
                  <c:v>-4.2000000000000003E-2</c:v>
                </c:pt>
                <c:pt idx="16906">
                  <c:v>-4.2000000000000003E-2</c:v>
                </c:pt>
                <c:pt idx="16907">
                  <c:v>-4.2000000000000003E-2</c:v>
                </c:pt>
                <c:pt idx="16908">
                  <c:v>-4.2000000000000003E-2</c:v>
                </c:pt>
                <c:pt idx="16909">
                  <c:v>-4.2000000000000003E-2</c:v>
                </c:pt>
                <c:pt idx="16910">
                  <c:v>-4.2000000000000003E-2</c:v>
                </c:pt>
                <c:pt idx="16911">
                  <c:v>-4.2000000000000003E-2</c:v>
                </c:pt>
                <c:pt idx="16912">
                  <c:v>-4.2000000000000003E-2</c:v>
                </c:pt>
                <c:pt idx="16913">
                  <c:v>-4.2000000000000003E-2</c:v>
                </c:pt>
                <c:pt idx="16914">
                  <c:v>-4.2000000000000003E-2</c:v>
                </c:pt>
                <c:pt idx="16915">
                  <c:v>-4.2000000000000003E-2</c:v>
                </c:pt>
                <c:pt idx="16916">
                  <c:v>-4.2000000000000003E-2</c:v>
                </c:pt>
                <c:pt idx="16917">
                  <c:v>-4.2000000000000003E-2</c:v>
                </c:pt>
                <c:pt idx="16918">
                  <c:v>-4.2000000000000003E-2</c:v>
                </c:pt>
                <c:pt idx="16919">
                  <c:v>-4.2000000000000003E-2</c:v>
                </c:pt>
                <c:pt idx="16920">
                  <c:v>-4.2000000000000003E-2</c:v>
                </c:pt>
                <c:pt idx="16921">
                  <c:v>-4.2000000000000003E-2</c:v>
                </c:pt>
                <c:pt idx="16922">
                  <c:v>-4.2000000000000003E-2</c:v>
                </c:pt>
                <c:pt idx="16923">
                  <c:v>-4.2000000000000003E-2</c:v>
                </c:pt>
                <c:pt idx="16924">
                  <c:v>-4.2000000000000003E-2</c:v>
                </c:pt>
                <c:pt idx="16925">
                  <c:v>-4.2000000000000003E-2</c:v>
                </c:pt>
                <c:pt idx="16926">
                  <c:v>-4.2000000000000003E-2</c:v>
                </c:pt>
                <c:pt idx="16927">
                  <c:v>-4.2000000000000003E-2</c:v>
                </c:pt>
                <c:pt idx="16928">
                  <c:v>-4.2000000000000003E-2</c:v>
                </c:pt>
                <c:pt idx="16929">
                  <c:v>-4.1000000000000002E-2</c:v>
                </c:pt>
                <c:pt idx="16930">
                  <c:v>-4.1000000000000002E-2</c:v>
                </c:pt>
                <c:pt idx="16931">
                  <c:v>-4.1000000000000002E-2</c:v>
                </c:pt>
                <c:pt idx="16932">
                  <c:v>-4.1000000000000002E-2</c:v>
                </c:pt>
                <c:pt idx="16933">
                  <c:v>-4.1000000000000002E-2</c:v>
                </c:pt>
                <c:pt idx="16934">
                  <c:v>-4.1000000000000002E-2</c:v>
                </c:pt>
                <c:pt idx="16935">
                  <c:v>-4.1000000000000002E-2</c:v>
                </c:pt>
                <c:pt idx="16936">
                  <c:v>-4.1000000000000002E-2</c:v>
                </c:pt>
                <c:pt idx="16937">
                  <c:v>-4.1000000000000002E-2</c:v>
                </c:pt>
                <c:pt idx="16938">
                  <c:v>-4.1000000000000002E-2</c:v>
                </c:pt>
                <c:pt idx="16939">
                  <c:v>-4.1000000000000002E-2</c:v>
                </c:pt>
                <c:pt idx="16940">
                  <c:v>-4.1000000000000002E-2</c:v>
                </c:pt>
                <c:pt idx="16941">
                  <c:v>-4.1000000000000002E-2</c:v>
                </c:pt>
                <c:pt idx="16942">
                  <c:v>-4.1000000000000002E-2</c:v>
                </c:pt>
                <c:pt idx="16943">
                  <c:v>-4.1000000000000002E-2</c:v>
                </c:pt>
                <c:pt idx="16944">
                  <c:v>-4.1000000000000002E-2</c:v>
                </c:pt>
                <c:pt idx="16945">
                  <c:v>-4.1000000000000002E-2</c:v>
                </c:pt>
                <c:pt idx="16946">
                  <c:v>-4.1000000000000002E-2</c:v>
                </c:pt>
                <c:pt idx="16947">
                  <c:v>-4.1000000000000002E-2</c:v>
                </c:pt>
                <c:pt idx="16948">
                  <c:v>-4.1000000000000002E-2</c:v>
                </c:pt>
                <c:pt idx="16949">
                  <c:v>-4.1000000000000002E-2</c:v>
                </c:pt>
                <c:pt idx="16950">
                  <c:v>-4.1000000000000002E-2</c:v>
                </c:pt>
                <c:pt idx="16951">
                  <c:v>-4.1000000000000002E-2</c:v>
                </c:pt>
                <c:pt idx="16952">
                  <c:v>-4.1000000000000002E-2</c:v>
                </c:pt>
                <c:pt idx="16953">
                  <c:v>-4.1000000000000002E-2</c:v>
                </c:pt>
                <c:pt idx="16954">
                  <c:v>-4.1000000000000002E-2</c:v>
                </c:pt>
                <c:pt idx="16955">
                  <c:v>-4.1000000000000002E-2</c:v>
                </c:pt>
                <c:pt idx="16956">
                  <c:v>-4.1000000000000002E-2</c:v>
                </c:pt>
                <c:pt idx="16957">
                  <c:v>-4.1000000000000002E-2</c:v>
                </c:pt>
                <c:pt idx="16958">
                  <c:v>-4.1000000000000002E-2</c:v>
                </c:pt>
                <c:pt idx="16959">
                  <c:v>-4.1000000000000002E-2</c:v>
                </c:pt>
                <c:pt idx="16960">
                  <c:v>-4.1000000000000002E-2</c:v>
                </c:pt>
                <c:pt idx="16961">
                  <c:v>-4.1000000000000002E-2</c:v>
                </c:pt>
                <c:pt idx="16962">
                  <c:v>-4.1000000000000002E-2</c:v>
                </c:pt>
                <c:pt idx="16963">
                  <c:v>-4.1000000000000002E-2</c:v>
                </c:pt>
                <c:pt idx="16964">
                  <c:v>-4.1000000000000002E-2</c:v>
                </c:pt>
                <c:pt idx="16965">
                  <c:v>-4.1000000000000002E-2</c:v>
                </c:pt>
                <c:pt idx="16966">
                  <c:v>-4.1000000000000002E-2</c:v>
                </c:pt>
                <c:pt idx="16967">
                  <c:v>-4.1000000000000002E-2</c:v>
                </c:pt>
                <c:pt idx="16968">
                  <c:v>-4.1000000000000002E-2</c:v>
                </c:pt>
                <c:pt idx="16969">
                  <c:v>-4.1000000000000002E-2</c:v>
                </c:pt>
                <c:pt idx="16970">
                  <c:v>-4.1000000000000002E-2</c:v>
                </c:pt>
                <c:pt idx="16971">
                  <c:v>-4.1000000000000002E-2</c:v>
                </c:pt>
                <c:pt idx="16972">
                  <c:v>-4.1000000000000002E-2</c:v>
                </c:pt>
                <c:pt idx="16973">
                  <c:v>-4.1000000000000002E-2</c:v>
                </c:pt>
                <c:pt idx="16974">
                  <c:v>-4.1000000000000002E-2</c:v>
                </c:pt>
                <c:pt idx="16975">
                  <c:v>-4.1000000000000002E-2</c:v>
                </c:pt>
                <c:pt idx="16976">
                  <c:v>-4.1000000000000002E-2</c:v>
                </c:pt>
                <c:pt idx="16977">
                  <c:v>-4.1000000000000002E-2</c:v>
                </c:pt>
                <c:pt idx="16978">
                  <c:v>-4.1000000000000002E-2</c:v>
                </c:pt>
                <c:pt idx="16979">
                  <c:v>-4.1000000000000002E-2</c:v>
                </c:pt>
                <c:pt idx="16980">
                  <c:v>-4.1000000000000002E-2</c:v>
                </c:pt>
                <c:pt idx="16981">
                  <c:v>-4.1000000000000002E-2</c:v>
                </c:pt>
                <c:pt idx="16982">
                  <c:v>-4.1000000000000002E-2</c:v>
                </c:pt>
                <c:pt idx="16983">
                  <c:v>-4.1000000000000002E-2</c:v>
                </c:pt>
                <c:pt idx="16984">
                  <c:v>-4.1000000000000002E-2</c:v>
                </c:pt>
                <c:pt idx="16985">
                  <c:v>-4.1000000000000002E-2</c:v>
                </c:pt>
                <c:pt idx="16986">
                  <c:v>-4.1000000000000002E-2</c:v>
                </c:pt>
                <c:pt idx="16987">
                  <c:v>-4.1000000000000002E-2</c:v>
                </c:pt>
                <c:pt idx="16988">
                  <c:v>-4.1000000000000002E-2</c:v>
                </c:pt>
                <c:pt idx="16989">
                  <c:v>-4.1000000000000002E-2</c:v>
                </c:pt>
                <c:pt idx="16990">
                  <c:v>-4.1000000000000002E-2</c:v>
                </c:pt>
                <c:pt idx="16991">
                  <c:v>-4.1000000000000002E-2</c:v>
                </c:pt>
                <c:pt idx="16992">
                  <c:v>-4.1000000000000002E-2</c:v>
                </c:pt>
                <c:pt idx="16993">
                  <c:v>-4.1000000000000002E-2</c:v>
                </c:pt>
                <c:pt idx="16994">
                  <c:v>-4.1000000000000002E-2</c:v>
                </c:pt>
                <c:pt idx="16995">
                  <c:v>-4.1000000000000002E-2</c:v>
                </c:pt>
                <c:pt idx="16996">
                  <c:v>-4.1000000000000002E-2</c:v>
                </c:pt>
                <c:pt idx="16997">
                  <c:v>-4.1000000000000002E-2</c:v>
                </c:pt>
                <c:pt idx="16998">
                  <c:v>-4.1000000000000002E-2</c:v>
                </c:pt>
                <c:pt idx="16999">
                  <c:v>-4.1000000000000002E-2</c:v>
                </c:pt>
                <c:pt idx="17000">
                  <c:v>-4.1000000000000002E-2</c:v>
                </c:pt>
                <c:pt idx="17001">
                  <c:v>-4.1000000000000002E-2</c:v>
                </c:pt>
                <c:pt idx="17002">
                  <c:v>-4.1000000000000002E-2</c:v>
                </c:pt>
                <c:pt idx="17003">
                  <c:v>-4.1000000000000002E-2</c:v>
                </c:pt>
                <c:pt idx="17004">
                  <c:v>-4.1000000000000002E-2</c:v>
                </c:pt>
                <c:pt idx="17005">
                  <c:v>-4.1000000000000002E-2</c:v>
                </c:pt>
                <c:pt idx="17006">
                  <c:v>-4.1000000000000002E-2</c:v>
                </c:pt>
                <c:pt idx="17007">
                  <c:v>-4.1000000000000002E-2</c:v>
                </c:pt>
                <c:pt idx="17008">
                  <c:v>-4.1000000000000002E-2</c:v>
                </c:pt>
                <c:pt idx="17009">
                  <c:v>-4.1000000000000002E-2</c:v>
                </c:pt>
                <c:pt idx="17010">
                  <c:v>-0.04</c:v>
                </c:pt>
                <c:pt idx="17011">
                  <c:v>-0.04</c:v>
                </c:pt>
                <c:pt idx="17012">
                  <c:v>-0.04</c:v>
                </c:pt>
                <c:pt idx="17013">
                  <c:v>-0.04</c:v>
                </c:pt>
                <c:pt idx="17014">
                  <c:v>-0.04</c:v>
                </c:pt>
                <c:pt idx="17015">
                  <c:v>-0.04</c:v>
                </c:pt>
                <c:pt idx="17016">
                  <c:v>-0.04</c:v>
                </c:pt>
                <c:pt idx="17017">
                  <c:v>-0.04</c:v>
                </c:pt>
                <c:pt idx="17018">
                  <c:v>-0.04</c:v>
                </c:pt>
                <c:pt idx="17019">
                  <c:v>-0.04</c:v>
                </c:pt>
                <c:pt idx="17020">
                  <c:v>-0.04</c:v>
                </c:pt>
                <c:pt idx="17021">
                  <c:v>-0.04</c:v>
                </c:pt>
                <c:pt idx="17022">
                  <c:v>-0.04</c:v>
                </c:pt>
                <c:pt idx="17023">
                  <c:v>-0.04</c:v>
                </c:pt>
                <c:pt idx="17024">
                  <c:v>-0.04</c:v>
                </c:pt>
                <c:pt idx="17025">
                  <c:v>-0.04</c:v>
                </c:pt>
                <c:pt idx="17026">
                  <c:v>-0.04</c:v>
                </c:pt>
                <c:pt idx="17027">
                  <c:v>-0.04</c:v>
                </c:pt>
                <c:pt idx="17028">
                  <c:v>-0.04</c:v>
                </c:pt>
                <c:pt idx="17029">
                  <c:v>-0.04</c:v>
                </c:pt>
                <c:pt idx="17030">
                  <c:v>-0.04</c:v>
                </c:pt>
                <c:pt idx="17031">
                  <c:v>-0.04</c:v>
                </c:pt>
                <c:pt idx="17032">
                  <c:v>-0.04</c:v>
                </c:pt>
                <c:pt idx="17033">
                  <c:v>-0.04</c:v>
                </c:pt>
                <c:pt idx="17034">
                  <c:v>-0.04</c:v>
                </c:pt>
                <c:pt idx="17035">
                  <c:v>-0.04</c:v>
                </c:pt>
                <c:pt idx="17036">
                  <c:v>-0.04</c:v>
                </c:pt>
                <c:pt idx="17037">
                  <c:v>-0.04</c:v>
                </c:pt>
                <c:pt idx="17038">
                  <c:v>-0.04</c:v>
                </c:pt>
                <c:pt idx="17039">
                  <c:v>-0.04</c:v>
                </c:pt>
                <c:pt idx="17040">
                  <c:v>-0.04</c:v>
                </c:pt>
                <c:pt idx="17041">
                  <c:v>-0.04</c:v>
                </c:pt>
                <c:pt idx="17042">
                  <c:v>-0.04</c:v>
                </c:pt>
                <c:pt idx="17043">
                  <c:v>-0.04</c:v>
                </c:pt>
                <c:pt idx="17044">
                  <c:v>-0.04</c:v>
                </c:pt>
                <c:pt idx="17045">
                  <c:v>-0.04</c:v>
                </c:pt>
                <c:pt idx="17046">
                  <c:v>-0.04</c:v>
                </c:pt>
                <c:pt idx="17047">
                  <c:v>-0.04</c:v>
                </c:pt>
                <c:pt idx="17048">
                  <c:v>-0.04</c:v>
                </c:pt>
                <c:pt idx="17049">
                  <c:v>-0.04</c:v>
                </c:pt>
                <c:pt idx="17050">
                  <c:v>-0.04</c:v>
                </c:pt>
                <c:pt idx="17051">
                  <c:v>-0.04</c:v>
                </c:pt>
                <c:pt idx="17052">
                  <c:v>-0.04</c:v>
                </c:pt>
                <c:pt idx="17053">
                  <c:v>-0.04</c:v>
                </c:pt>
                <c:pt idx="17054">
                  <c:v>-0.04</c:v>
                </c:pt>
                <c:pt idx="17055">
                  <c:v>-0.04</c:v>
                </c:pt>
                <c:pt idx="17056">
                  <c:v>-0.04</c:v>
                </c:pt>
                <c:pt idx="17057">
                  <c:v>-0.04</c:v>
                </c:pt>
                <c:pt idx="17058">
                  <c:v>-0.04</c:v>
                </c:pt>
                <c:pt idx="17059">
                  <c:v>-0.04</c:v>
                </c:pt>
                <c:pt idx="17060">
                  <c:v>-0.04</c:v>
                </c:pt>
                <c:pt idx="17061">
                  <c:v>-0.04</c:v>
                </c:pt>
                <c:pt idx="17062">
                  <c:v>-0.04</c:v>
                </c:pt>
                <c:pt idx="17063">
                  <c:v>-0.04</c:v>
                </c:pt>
                <c:pt idx="17064">
                  <c:v>-0.04</c:v>
                </c:pt>
                <c:pt idx="17065">
                  <c:v>-0.04</c:v>
                </c:pt>
                <c:pt idx="17066">
                  <c:v>-0.04</c:v>
                </c:pt>
                <c:pt idx="17067">
                  <c:v>-0.04</c:v>
                </c:pt>
                <c:pt idx="17068">
                  <c:v>-0.04</c:v>
                </c:pt>
                <c:pt idx="17069">
                  <c:v>-0.04</c:v>
                </c:pt>
                <c:pt idx="17070">
                  <c:v>-0.04</c:v>
                </c:pt>
                <c:pt idx="17071">
                  <c:v>-0.04</c:v>
                </c:pt>
                <c:pt idx="17072">
                  <c:v>-0.04</c:v>
                </c:pt>
                <c:pt idx="17073">
                  <c:v>-0.04</c:v>
                </c:pt>
                <c:pt idx="17074">
                  <c:v>-0.04</c:v>
                </c:pt>
                <c:pt idx="17075">
                  <c:v>-0.04</c:v>
                </c:pt>
                <c:pt idx="17076">
                  <c:v>-0.04</c:v>
                </c:pt>
                <c:pt idx="17077">
                  <c:v>-0.04</c:v>
                </c:pt>
                <c:pt idx="17078">
                  <c:v>-0.04</c:v>
                </c:pt>
                <c:pt idx="17079">
                  <c:v>-0.04</c:v>
                </c:pt>
                <c:pt idx="17080">
                  <c:v>-0.04</c:v>
                </c:pt>
                <c:pt idx="17081">
                  <c:v>-0.04</c:v>
                </c:pt>
                <c:pt idx="17082">
                  <c:v>-0.04</c:v>
                </c:pt>
                <c:pt idx="17083">
                  <c:v>-0.04</c:v>
                </c:pt>
                <c:pt idx="17084">
                  <c:v>-0.04</c:v>
                </c:pt>
                <c:pt idx="17085">
                  <c:v>-0.04</c:v>
                </c:pt>
                <c:pt idx="17086">
                  <c:v>-0.04</c:v>
                </c:pt>
                <c:pt idx="17087">
                  <c:v>-0.04</c:v>
                </c:pt>
                <c:pt idx="17088">
                  <c:v>-0.04</c:v>
                </c:pt>
                <c:pt idx="17089">
                  <c:v>-0.04</c:v>
                </c:pt>
                <c:pt idx="17090">
                  <c:v>-0.04</c:v>
                </c:pt>
                <c:pt idx="17091">
                  <c:v>-3.9E-2</c:v>
                </c:pt>
                <c:pt idx="17092">
                  <c:v>-3.9E-2</c:v>
                </c:pt>
                <c:pt idx="17093">
                  <c:v>-3.9E-2</c:v>
                </c:pt>
                <c:pt idx="17094">
                  <c:v>-3.9E-2</c:v>
                </c:pt>
                <c:pt idx="17095">
                  <c:v>-3.9E-2</c:v>
                </c:pt>
                <c:pt idx="17096">
                  <c:v>-3.9E-2</c:v>
                </c:pt>
                <c:pt idx="17097">
                  <c:v>-3.9E-2</c:v>
                </c:pt>
                <c:pt idx="17098">
                  <c:v>-3.9E-2</c:v>
                </c:pt>
                <c:pt idx="17099">
                  <c:v>-3.9E-2</c:v>
                </c:pt>
                <c:pt idx="17100">
                  <c:v>-3.9E-2</c:v>
                </c:pt>
                <c:pt idx="17101">
                  <c:v>-3.9E-2</c:v>
                </c:pt>
                <c:pt idx="17102">
                  <c:v>-3.9E-2</c:v>
                </c:pt>
                <c:pt idx="17103">
                  <c:v>-3.9E-2</c:v>
                </c:pt>
                <c:pt idx="17104">
                  <c:v>-3.9E-2</c:v>
                </c:pt>
                <c:pt idx="17105">
                  <c:v>-3.9E-2</c:v>
                </c:pt>
                <c:pt idx="17106">
                  <c:v>-3.9E-2</c:v>
                </c:pt>
                <c:pt idx="17107">
                  <c:v>-3.9E-2</c:v>
                </c:pt>
                <c:pt idx="17108">
                  <c:v>-3.9E-2</c:v>
                </c:pt>
                <c:pt idx="17109">
                  <c:v>-3.9E-2</c:v>
                </c:pt>
                <c:pt idx="17110">
                  <c:v>-3.9E-2</c:v>
                </c:pt>
                <c:pt idx="17111">
                  <c:v>-3.9E-2</c:v>
                </c:pt>
                <c:pt idx="17112">
                  <c:v>-3.9E-2</c:v>
                </c:pt>
                <c:pt idx="17113">
                  <c:v>-3.9E-2</c:v>
                </c:pt>
                <c:pt idx="17114">
                  <c:v>-3.9E-2</c:v>
                </c:pt>
                <c:pt idx="17115">
                  <c:v>-3.9E-2</c:v>
                </c:pt>
                <c:pt idx="17116">
                  <c:v>-3.9E-2</c:v>
                </c:pt>
                <c:pt idx="17117">
                  <c:v>-3.9E-2</c:v>
                </c:pt>
                <c:pt idx="17118">
                  <c:v>-3.9E-2</c:v>
                </c:pt>
                <c:pt idx="17119">
                  <c:v>-3.9E-2</c:v>
                </c:pt>
                <c:pt idx="17120">
                  <c:v>-3.9E-2</c:v>
                </c:pt>
                <c:pt idx="17121">
                  <c:v>-3.9E-2</c:v>
                </c:pt>
                <c:pt idx="17122">
                  <c:v>-3.9E-2</c:v>
                </c:pt>
                <c:pt idx="17123">
                  <c:v>-3.9E-2</c:v>
                </c:pt>
                <c:pt idx="17124">
                  <c:v>-3.9E-2</c:v>
                </c:pt>
                <c:pt idx="17125">
                  <c:v>-3.9E-2</c:v>
                </c:pt>
                <c:pt idx="17126">
                  <c:v>-3.9E-2</c:v>
                </c:pt>
                <c:pt idx="17127">
                  <c:v>-3.9E-2</c:v>
                </c:pt>
                <c:pt idx="17128">
                  <c:v>-3.9E-2</c:v>
                </c:pt>
                <c:pt idx="17129">
                  <c:v>-3.9E-2</c:v>
                </c:pt>
                <c:pt idx="17130">
                  <c:v>-3.9E-2</c:v>
                </c:pt>
                <c:pt idx="17131">
                  <c:v>-3.9E-2</c:v>
                </c:pt>
                <c:pt idx="17132">
                  <c:v>-3.9E-2</c:v>
                </c:pt>
                <c:pt idx="17133">
                  <c:v>-3.9E-2</c:v>
                </c:pt>
                <c:pt idx="17134">
                  <c:v>-3.9E-2</c:v>
                </c:pt>
                <c:pt idx="17135">
                  <c:v>-3.9E-2</c:v>
                </c:pt>
                <c:pt idx="17136">
                  <c:v>-3.9E-2</c:v>
                </c:pt>
                <c:pt idx="17137">
                  <c:v>-3.9E-2</c:v>
                </c:pt>
                <c:pt idx="17138">
                  <c:v>-3.9E-2</c:v>
                </c:pt>
                <c:pt idx="17139">
                  <c:v>-3.9E-2</c:v>
                </c:pt>
                <c:pt idx="17140">
                  <c:v>-3.9E-2</c:v>
                </c:pt>
                <c:pt idx="17141">
                  <c:v>-3.9E-2</c:v>
                </c:pt>
                <c:pt idx="17142">
                  <c:v>-3.9E-2</c:v>
                </c:pt>
                <c:pt idx="17143">
                  <c:v>-3.9E-2</c:v>
                </c:pt>
                <c:pt idx="17144">
                  <c:v>-3.9E-2</c:v>
                </c:pt>
                <c:pt idx="17145">
                  <c:v>-3.9E-2</c:v>
                </c:pt>
                <c:pt idx="17146">
                  <c:v>-3.9E-2</c:v>
                </c:pt>
                <c:pt idx="17147">
                  <c:v>-3.9E-2</c:v>
                </c:pt>
                <c:pt idx="17148">
                  <c:v>-3.9E-2</c:v>
                </c:pt>
                <c:pt idx="17149">
                  <c:v>-3.9E-2</c:v>
                </c:pt>
                <c:pt idx="17150">
                  <c:v>-3.9E-2</c:v>
                </c:pt>
                <c:pt idx="17151">
                  <c:v>-3.9E-2</c:v>
                </c:pt>
                <c:pt idx="17152">
                  <c:v>-3.9E-2</c:v>
                </c:pt>
                <c:pt idx="17153">
                  <c:v>-3.9E-2</c:v>
                </c:pt>
                <c:pt idx="17154">
                  <c:v>-3.9E-2</c:v>
                </c:pt>
                <c:pt idx="17155">
                  <c:v>-3.9E-2</c:v>
                </c:pt>
                <c:pt idx="17156">
                  <c:v>-3.9E-2</c:v>
                </c:pt>
                <c:pt idx="17157">
                  <c:v>-3.9E-2</c:v>
                </c:pt>
                <c:pt idx="17158">
                  <c:v>-3.9E-2</c:v>
                </c:pt>
                <c:pt idx="17159">
                  <c:v>-3.9E-2</c:v>
                </c:pt>
                <c:pt idx="17160">
                  <c:v>-3.9E-2</c:v>
                </c:pt>
                <c:pt idx="17161">
                  <c:v>-3.9E-2</c:v>
                </c:pt>
                <c:pt idx="17162">
                  <c:v>-3.9E-2</c:v>
                </c:pt>
                <c:pt idx="17163">
                  <c:v>-3.9E-2</c:v>
                </c:pt>
                <c:pt idx="17164">
                  <c:v>-3.9E-2</c:v>
                </c:pt>
                <c:pt idx="17165">
                  <c:v>-3.9E-2</c:v>
                </c:pt>
                <c:pt idx="17166">
                  <c:v>-3.9E-2</c:v>
                </c:pt>
                <c:pt idx="17167">
                  <c:v>-3.9E-2</c:v>
                </c:pt>
                <c:pt idx="17168">
                  <c:v>-3.9E-2</c:v>
                </c:pt>
                <c:pt idx="17169">
                  <c:v>-3.9E-2</c:v>
                </c:pt>
                <c:pt idx="17170">
                  <c:v>-3.9E-2</c:v>
                </c:pt>
                <c:pt idx="17171">
                  <c:v>-3.9E-2</c:v>
                </c:pt>
                <c:pt idx="17172">
                  <c:v>-3.7999999999999999E-2</c:v>
                </c:pt>
                <c:pt idx="17173">
                  <c:v>-3.7999999999999999E-2</c:v>
                </c:pt>
                <c:pt idx="17174">
                  <c:v>-3.7999999999999999E-2</c:v>
                </c:pt>
                <c:pt idx="17175">
                  <c:v>-3.7999999999999999E-2</c:v>
                </c:pt>
                <c:pt idx="17176">
                  <c:v>-3.7999999999999999E-2</c:v>
                </c:pt>
                <c:pt idx="17177">
                  <c:v>-3.7999999999999999E-2</c:v>
                </c:pt>
                <c:pt idx="17178">
                  <c:v>-3.7999999999999999E-2</c:v>
                </c:pt>
                <c:pt idx="17179">
                  <c:v>-3.7999999999999999E-2</c:v>
                </c:pt>
                <c:pt idx="17180">
                  <c:v>-3.7999999999999999E-2</c:v>
                </c:pt>
                <c:pt idx="17181">
                  <c:v>-3.7999999999999999E-2</c:v>
                </c:pt>
                <c:pt idx="17182">
                  <c:v>-3.7999999999999999E-2</c:v>
                </c:pt>
                <c:pt idx="17183">
                  <c:v>-3.7999999999999999E-2</c:v>
                </c:pt>
                <c:pt idx="17184">
                  <c:v>-3.7999999999999999E-2</c:v>
                </c:pt>
                <c:pt idx="17185">
                  <c:v>-3.7999999999999999E-2</c:v>
                </c:pt>
                <c:pt idx="17186">
                  <c:v>-3.7999999999999999E-2</c:v>
                </c:pt>
                <c:pt idx="17187">
                  <c:v>-3.7999999999999999E-2</c:v>
                </c:pt>
                <c:pt idx="17188">
                  <c:v>-3.7999999999999999E-2</c:v>
                </c:pt>
                <c:pt idx="17189">
                  <c:v>-3.7999999999999999E-2</c:v>
                </c:pt>
                <c:pt idx="17190">
                  <c:v>-3.7999999999999999E-2</c:v>
                </c:pt>
                <c:pt idx="17191">
                  <c:v>-3.7999999999999999E-2</c:v>
                </c:pt>
                <c:pt idx="17192">
                  <c:v>-3.7999999999999999E-2</c:v>
                </c:pt>
                <c:pt idx="17193">
                  <c:v>-3.7999999999999999E-2</c:v>
                </c:pt>
                <c:pt idx="17194">
                  <c:v>-3.7999999999999999E-2</c:v>
                </c:pt>
                <c:pt idx="17195">
                  <c:v>-3.7999999999999999E-2</c:v>
                </c:pt>
                <c:pt idx="17196">
                  <c:v>-3.7999999999999999E-2</c:v>
                </c:pt>
                <c:pt idx="17197">
                  <c:v>-3.7999999999999999E-2</c:v>
                </c:pt>
                <c:pt idx="17198">
                  <c:v>-3.7999999999999999E-2</c:v>
                </c:pt>
                <c:pt idx="17199">
                  <c:v>-3.7999999999999999E-2</c:v>
                </c:pt>
                <c:pt idx="17200">
                  <c:v>-3.7999999999999999E-2</c:v>
                </c:pt>
                <c:pt idx="17201">
                  <c:v>-3.7999999999999999E-2</c:v>
                </c:pt>
                <c:pt idx="17202">
                  <c:v>-3.7999999999999999E-2</c:v>
                </c:pt>
                <c:pt idx="17203">
                  <c:v>-3.7999999999999999E-2</c:v>
                </c:pt>
                <c:pt idx="17204">
                  <c:v>-3.7999999999999999E-2</c:v>
                </c:pt>
                <c:pt idx="17205">
                  <c:v>-3.7999999999999999E-2</c:v>
                </c:pt>
                <c:pt idx="17206">
                  <c:v>-3.7999999999999999E-2</c:v>
                </c:pt>
                <c:pt idx="17207">
                  <c:v>-3.7999999999999999E-2</c:v>
                </c:pt>
                <c:pt idx="17208">
                  <c:v>-3.7999999999999999E-2</c:v>
                </c:pt>
                <c:pt idx="17209">
                  <c:v>-3.7999999999999999E-2</c:v>
                </c:pt>
                <c:pt idx="17210">
                  <c:v>-3.7999999999999999E-2</c:v>
                </c:pt>
                <c:pt idx="17211">
                  <c:v>-3.7999999999999999E-2</c:v>
                </c:pt>
                <c:pt idx="17212">
                  <c:v>-3.7999999999999999E-2</c:v>
                </c:pt>
                <c:pt idx="17213">
                  <c:v>-3.7999999999999999E-2</c:v>
                </c:pt>
                <c:pt idx="17214">
                  <c:v>-3.7999999999999999E-2</c:v>
                </c:pt>
                <c:pt idx="17215">
                  <c:v>-3.7999999999999999E-2</c:v>
                </c:pt>
                <c:pt idx="17216">
                  <c:v>-3.7999999999999999E-2</c:v>
                </c:pt>
                <c:pt idx="17217">
                  <c:v>-3.7999999999999999E-2</c:v>
                </c:pt>
                <c:pt idx="17218">
                  <c:v>-3.7999999999999999E-2</c:v>
                </c:pt>
                <c:pt idx="17219">
                  <c:v>-3.7999999999999999E-2</c:v>
                </c:pt>
                <c:pt idx="17220">
                  <c:v>-3.7999999999999999E-2</c:v>
                </c:pt>
                <c:pt idx="17221">
                  <c:v>-3.7999999999999999E-2</c:v>
                </c:pt>
                <c:pt idx="17222">
                  <c:v>-3.7999999999999999E-2</c:v>
                </c:pt>
                <c:pt idx="17223">
                  <c:v>-3.7999999999999999E-2</c:v>
                </c:pt>
                <c:pt idx="17224">
                  <c:v>-3.7999999999999999E-2</c:v>
                </c:pt>
                <c:pt idx="17225">
                  <c:v>-3.7999999999999999E-2</c:v>
                </c:pt>
                <c:pt idx="17226">
                  <c:v>-3.7999999999999999E-2</c:v>
                </c:pt>
                <c:pt idx="17227">
                  <c:v>-3.7999999999999999E-2</c:v>
                </c:pt>
                <c:pt idx="17228">
                  <c:v>-3.7999999999999999E-2</c:v>
                </c:pt>
                <c:pt idx="17229">
                  <c:v>-3.7999999999999999E-2</c:v>
                </c:pt>
                <c:pt idx="17230">
                  <c:v>-3.7999999999999999E-2</c:v>
                </c:pt>
                <c:pt idx="17231">
                  <c:v>-3.7999999999999999E-2</c:v>
                </c:pt>
                <c:pt idx="17232">
                  <c:v>-3.7999999999999999E-2</c:v>
                </c:pt>
                <c:pt idx="17233">
                  <c:v>-3.7999999999999999E-2</c:v>
                </c:pt>
                <c:pt idx="17234">
                  <c:v>-3.7999999999999999E-2</c:v>
                </c:pt>
                <c:pt idx="17235">
                  <c:v>-3.7999999999999999E-2</c:v>
                </c:pt>
                <c:pt idx="17236">
                  <c:v>-3.7999999999999999E-2</c:v>
                </c:pt>
                <c:pt idx="17237">
                  <c:v>-3.7999999999999999E-2</c:v>
                </c:pt>
                <c:pt idx="17238">
                  <c:v>-3.7999999999999999E-2</c:v>
                </c:pt>
                <c:pt idx="17239">
                  <c:v>-3.7999999999999999E-2</c:v>
                </c:pt>
                <c:pt idx="17240">
                  <c:v>-3.7999999999999999E-2</c:v>
                </c:pt>
                <c:pt idx="17241">
                  <c:v>-3.7999999999999999E-2</c:v>
                </c:pt>
                <c:pt idx="17242">
                  <c:v>-3.7999999999999999E-2</c:v>
                </c:pt>
                <c:pt idx="17243">
                  <c:v>-3.7999999999999999E-2</c:v>
                </c:pt>
                <c:pt idx="17244">
                  <c:v>-3.7999999999999999E-2</c:v>
                </c:pt>
                <c:pt idx="17245">
                  <c:v>-3.7999999999999999E-2</c:v>
                </c:pt>
                <c:pt idx="17246">
                  <c:v>-3.7999999999999999E-2</c:v>
                </c:pt>
                <c:pt idx="17247">
                  <c:v>-3.7999999999999999E-2</c:v>
                </c:pt>
                <c:pt idx="17248">
                  <c:v>-3.7999999999999999E-2</c:v>
                </c:pt>
                <c:pt idx="17249">
                  <c:v>-3.7999999999999999E-2</c:v>
                </c:pt>
                <c:pt idx="17250">
                  <c:v>-3.7999999999999999E-2</c:v>
                </c:pt>
                <c:pt idx="17251">
                  <c:v>-3.7999999999999999E-2</c:v>
                </c:pt>
                <c:pt idx="17252">
                  <c:v>-3.7999999999999999E-2</c:v>
                </c:pt>
                <c:pt idx="17253">
                  <c:v>-3.6999999999999998E-2</c:v>
                </c:pt>
                <c:pt idx="17254">
                  <c:v>-3.6999999999999998E-2</c:v>
                </c:pt>
                <c:pt idx="17255">
                  <c:v>-3.6999999999999998E-2</c:v>
                </c:pt>
                <c:pt idx="17256">
                  <c:v>-3.6999999999999998E-2</c:v>
                </c:pt>
                <c:pt idx="17257">
                  <c:v>-3.6999999999999998E-2</c:v>
                </c:pt>
                <c:pt idx="17258">
                  <c:v>-3.6999999999999998E-2</c:v>
                </c:pt>
                <c:pt idx="17259">
                  <c:v>-3.6999999999999998E-2</c:v>
                </c:pt>
                <c:pt idx="17260">
                  <c:v>-3.6999999999999998E-2</c:v>
                </c:pt>
                <c:pt idx="17261">
                  <c:v>-3.6999999999999998E-2</c:v>
                </c:pt>
                <c:pt idx="17262">
                  <c:v>-3.6999999999999998E-2</c:v>
                </c:pt>
                <c:pt idx="17263">
                  <c:v>-3.6999999999999998E-2</c:v>
                </c:pt>
                <c:pt idx="17264">
                  <c:v>-3.6999999999999998E-2</c:v>
                </c:pt>
                <c:pt idx="17265">
                  <c:v>-3.6999999999999998E-2</c:v>
                </c:pt>
                <c:pt idx="17266">
                  <c:v>-3.6999999999999998E-2</c:v>
                </c:pt>
                <c:pt idx="17267">
                  <c:v>-3.6999999999999998E-2</c:v>
                </c:pt>
                <c:pt idx="17268">
                  <c:v>-3.6999999999999998E-2</c:v>
                </c:pt>
                <c:pt idx="17269">
                  <c:v>-3.6999999999999998E-2</c:v>
                </c:pt>
                <c:pt idx="17270">
                  <c:v>-3.6999999999999998E-2</c:v>
                </c:pt>
                <c:pt idx="17271">
                  <c:v>-3.6999999999999998E-2</c:v>
                </c:pt>
                <c:pt idx="17272">
                  <c:v>-3.6999999999999998E-2</c:v>
                </c:pt>
                <c:pt idx="17273">
                  <c:v>-3.6999999999999998E-2</c:v>
                </c:pt>
                <c:pt idx="17274">
                  <c:v>-3.6999999999999998E-2</c:v>
                </c:pt>
                <c:pt idx="17275">
                  <c:v>-3.6999999999999998E-2</c:v>
                </c:pt>
                <c:pt idx="17276">
                  <c:v>-3.6999999999999998E-2</c:v>
                </c:pt>
                <c:pt idx="17277">
                  <c:v>-3.6999999999999998E-2</c:v>
                </c:pt>
                <c:pt idx="17278">
                  <c:v>-3.6999999999999998E-2</c:v>
                </c:pt>
                <c:pt idx="17279">
                  <c:v>-3.6999999999999998E-2</c:v>
                </c:pt>
                <c:pt idx="17280">
                  <c:v>-3.6999999999999998E-2</c:v>
                </c:pt>
                <c:pt idx="17281">
                  <c:v>-3.6999999999999998E-2</c:v>
                </c:pt>
                <c:pt idx="17282">
                  <c:v>-3.6999999999999998E-2</c:v>
                </c:pt>
                <c:pt idx="17283">
                  <c:v>-3.6999999999999998E-2</c:v>
                </c:pt>
                <c:pt idx="17284">
                  <c:v>-3.6999999999999998E-2</c:v>
                </c:pt>
                <c:pt idx="17285">
                  <c:v>-3.6999999999999998E-2</c:v>
                </c:pt>
                <c:pt idx="17286">
                  <c:v>-3.6999999999999998E-2</c:v>
                </c:pt>
                <c:pt idx="17287">
                  <c:v>-3.6999999999999998E-2</c:v>
                </c:pt>
                <c:pt idx="17288">
                  <c:v>-3.6999999999999998E-2</c:v>
                </c:pt>
                <c:pt idx="17289">
                  <c:v>-3.6999999999999998E-2</c:v>
                </c:pt>
                <c:pt idx="17290">
                  <c:v>-3.6999999999999998E-2</c:v>
                </c:pt>
                <c:pt idx="17291">
                  <c:v>-3.6999999999999998E-2</c:v>
                </c:pt>
                <c:pt idx="17292">
                  <c:v>-3.6999999999999998E-2</c:v>
                </c:pt>
                <c:pt idx="17293">
                  <c:v>-3.6999999999999998E-2</c:v>
                </c:pt>
                <c:pt idx="17294">
                  <c:v>-3.6999999999999998E-2</c:v>
                </c:pt>
                <c:pt idx="17295">
                  <c:v>-3.6999999999999998E-2</c:v>
                </c:pt>
                <c:pt idx="17296">
                  <c:v>-3.6999999999999998E-2</c:v>
                </c:pt>
                <c:pt idx="17297">
                  <c:v>-3.6999999999999998E-2</c:v>
                </c:pt>
                <c:pt idx="17298">
                  <c:v>-3.6999999999999998E-2</c:v>
                </c:pt>
                <c:pt idx="17299">
                  <c:v>-3.6999999999999998E-2</c:v>
                </c:pt>
                <c:pt idx="17300">
                  <c:v>-3.6999999999999998E-2</c:v>
                </c:pt>
                <c:pt idx="17301">
                  <c:v>-3.6999999999999998E-2</c:v>
                </c:pt>
                <c:pt idx="17302">
                  <c:v>-3.6999999999999998E-2</c:v>
                </c:pt>
                <c:pt idx="17303">
                  <c:v>-3.6999999999999998E-2</c:v>
                </c:pt>
                <c:pt idx="17304">
                  <c:v>-3.6999999999999998E-2</c:v>
                </c:pt>
                <c:pt idx="17305">
                  <c:v>-3.6999999999999998E-2</c:v>
                </c:pt>
                <c:pt idx="17306">
                  <c:v>-3.6999999999999998E-2</c:v>
                </c:pt>
                <c:pt idx="17307">
                  <c:v>-3.6999999999999998E-2</c:v>
                </c:pt>
                <c:pt idx="17308">
                  <c:v>-3.6999999999999998E-2</c:v>
                </c:pt>
                <c:pt idx="17309">
                  <c:v>-3.6999999999999998E-2</c:v>
                </c:pt>
                <c:pt idx="17310">
                  <c:v>-3.6999999999999998E-2</c:v>
                </c:pt>
                <c:pt idx="17311">
                  <c:v>-3.6999999999999998E-2</c:v>
                </c:pt>
                <c:pt idx="17312">
                  <c:v>-3.6999999999999998E-2</c:v>
                </c:pt>
                <c:pt idx="17313">
                  <c:v>-3.6999999999999998E-2</c:v>
                </c:pt>
                <c:pt idx="17314">
                  <c:v>-3.6999999999999998E-2</c:v>
                </c:pt>
                <c:pt idx="17315">
                  <c:v>-3.6999999999999998E-2</c:v>
                </c:pt>
                <c:pt idx="17316">
                  <c:v>-3.6999999999999998E-2</c:v>
                </c:pt>
                <c:pt idx="17317">
                  <c:v>-3.6999999999999998E-2</c:v>
                </c:pt>
                <c:pt idx="17318">
                  <c:v>-3.6999999999999998E-2</c:v>
                </c:pt>
                <c:pt idx="17319">
                  <c:v>-3.6999999999999998E-2</c:v>
                </c:pt>
                <c:pt idx="17320">
                  <c:v>-3.6999999999999998E-2</c:v>
                </c:pt>
                <c:pt idx="17321">
                  <c:v>-3.6999999999999998E-2</c:v>
                </c:pt>
                <c:pt idx="17322">
                  <c:v>-3.6999999999999998E-2</c:v>
                </c:pt>
                <c:pt idx="17323">
                  <c:v>-3.6999999999999998E-2</c:v>
                </c:pt>
                <c:pt idx="17324">
                  <c:v>-3.6999999999999998E-2</c:v>
                </c:pt>
                <c:pt idx="17325">
                  <c:v>-3.6999999999999998E-2</c:v>
                </c:pt>
                <c:pt idx="17326">
                  <c:v>-3.6999999999999998E-2</c:v>
                </c:pt>
                <c:pt idx="17327">
                  <c:v>-3.6999999999999998E-2</c:v>
                </c:pt>
                <c:pt idx="17328">
                  <c:v>-3.6999999999999998E-2</c:v>
                </c:pt>
                <c:pt idx="17329">
                  <c:v>-3.6999999999999998E-2</c:v>
                </c:pt>
                <c:pt idx="17330">
                  <c:v>-3.6999999999999998E-2</c:v>
                </c:pt>
                <c:pt idx="17331">
                  <c:v>-3.6999999999999998E-2</c:v>
                </c:pt>
                <c:pt idx="17332">
                  <c:v>-3.6999999999999998E-2</c:v>
                </c:pt>
                <c:pt idx="17333">
                  <c:v>-3.6999999999999998E-2</c:v>
                </c:pt>
                <c:pt idx="17334">
                  <c:v>-3.5999999999999997E-2</c:v>
                </c:pt>
                <c:pt idx="17335">
                  <c:v>-3.5999999999999997E-2</c:v>
                </c:pt>
                <c:pt idx="17336">
                  <c:v>-3.5999999999999997E-2</c:v>
                </c:pt>
                <c:pt idx="17337">
                  <c:v>-3.5999999999999997E-2</c:v>
                </c:pt>
                <c:pt idx="17338">
                  <c:v>-3.5999999999999997E-2</c:v>
                </c:pt>
                <c:pt idx="17339">
                  <c:v>-3.5999999999999997E-2</c:v>
                </c:pt>
                <c:pt idx="17340">
                  <c:v>-3.5999999999999997E-2</c:v>
                </c:pt>
                <c:pt idx="17341">
                  <c:v>-3.5999999999999997E-2</c:v>
                </c:pt>
                <c:pt idx="17342">
                  <c:v>-3.5999999999999997E-2</c:v>
                </c:pt>
                <c:pt idx="17343">
                  <c:v>-3.5999999999999997E-2</c:v>
                </c:pt>
                <c:pt idx="17344">
                  <c:v>-3.5999999999999997E-2</c:v>
                </c:pt>
                <c:pt idx="17345">
                  <c:v>-3.5999999999999997E-2</c:v>
                </c:pt>
                <c:pt idx="17346">
                  <c:v>-3.5999999999999997E-2</c:v>
                </c:pt>
                <c:pt idx="17347">
                  <c:v>-3.5999999999999997E-2</c:v>
                </c:pt>
                <c:pt idx="17348">
                  <c:v>-3.5999999999999997E-2</c:v>
                </c:pt>
                <c:pt idx="17349">
                  <c:v>-3.5999999999999997E-2</c:v>
                </c:pt>
                <c:pt idx="17350">
                  <c:v>-3.5999999999999997E-2</c:v>
                </c:pt>
                <c:pt idx="17351">
                  <c:v>-3.5999999999999997E-2</c:v>
                </c:pt>
                <c:pt idx="17352">
                  <c:v>-3.5999999999999997E-2</c:v>
                </c:pt>
                <c:pt idx="17353">
                  <c:v>-3.5999999999999997E-2</c:v>
                </c:pt>
                <c:pt idx="17354">
                  <c:v>-3.5999999999999997E-2</c:v>
                </c:pt>
                <c:pt idx="17355">
                  <c:v>-3.5999999999999997E-2</c:v>
                </c:pt>
                <c:pt idx="17356">
                  <c:v>-3.5999999999999997E-2</c:v>
                </c:pt>
                <c:pt idx="17357">
                  <c:v>-3.5999999999999997E-2</c:v>
                </c:pt>
                <c:pt idx="17358">
                  <c:v>-3.5999999999999997E-2</c:v>
                </c:pt>
                <c:pt idx="17359">
                  <c:v>-3.5999999999999997E-2</c:v>
                </c:pt>
                <c:pt idx="17360">
                  <c:v>-3.5999999999999997E-2</c:v>
                </c:pt>
                <c:pt idx="17361">
                  <c:v>-3.5999999999999997E-2</c:v>
                </c:pt>
                <c:pt idx="17362">
                  <c:v>-3.5999999999999997E-2</c:v>
                </c:pt>
                <c:pt idx="17363">
                  <c:v>-3.5999999999999997E-2</c:v>
                </c:pt>
                <c:pt idx="17364">
                  <c:v>-3.5999999999999997E-2</c:v>
                </c:pt>
                <c:pt idx="17365">
                  <c:v>-3.5999999999999997E-2</c:v>
                </c:pt>
                <c:pt idx="17366">
                  <c:v>-3.5999999999999997E-2</c:v>
                </c:pt>
                <c:pt idx="17367">
                  <c:v>-3.5999999999999997E-2</c:v>
                </c:pt>
                <c:pt idx="17368">
                  <c:v>-3.5999999999999997E-2</c:v>
                </c:pt>
                <c:pt idx="17369">
                  <c:v>-3.5999999999999997E-2</c:v>
                </c:pt>
                <c:pt idx="17370">
                  <c:v>-3.5999999999999997E-2</c:v>
                </c:pt>
                <c:pt idx="17371">
                  <c:v>-3.5999999999999997E-2</c:v>
                </c:pt>
                <c:pt idx="17372">
                  <c:v>-3.5999999999999997E-2</c:v>
                </c:pt>
                <c:pt idx="17373">
                  <c:v>-3.5999999999999997E-2</c:v>
                </c:pt>
                <c:pt idx="17374">
                  <c:v>-3.5999999999999997E-2</c:v>
                </c:pt>
                <c:pt idx="17375">
                  <c:v>-3.5999999999999997E-2</c:v>
                </c:pt>
                <c:pt idx="17376">
                  <c:v>-3.5999999999999997E-2</c:v>
                </c:pt>
                <c:pt idx="17377">
                  <c:v>-3.5999999999999997E-2</c:v>
                </c:pt>
                <c:pt idx="17378">
                  <c:v>-3.5999999999999997E-2</c:v>
                </c:pt>
                <c:pt idx="17379">
                  <c:v>-3.5999999999999997E-2</c:v>
                </c:pt>
                <c:pt idx="17380">
                  <c:v>-3.5999999999999997E-2</c:v>
                </c:pt>
                <c:pt idx="17381">
                  <c:v>-3.5999999999999997E-2</c:v>
                </c:pt>
                <c:pt idx="17382">
                  <c:v>-3.5999999999999997E-2</c:v>
                </c:pt>
                <c:pt idx="17383">
                  <c:v>-3.5999999999999997E-2</c:v>
                </c:pt>
                <c:pt idx="17384">
                  <c:v>-3.5999999999999997E-2</c:v>
                </c:pt>
                <c:pt idx="17385">
                  <c:v>-3.5999999999999997E-2</c:v>
                </c:pt>
                <c:pt idx="17386">
                  <c:v>-3.5999999999999997E-2</c:v>
                </c:pt>
                <c:pt idx="17387">
                  <c:v>-3.5999999999999997E-2</c:v>
                </c:pt>
                <c:pt idx="17388">
                  <c:v>-3.5999999999999997E-2</c:v>
                </c:pt>
                <c:pt idx="17389">
                  <c:v>-3.5999999999999997E-2</c:v>
                </c:pt>
                <c:pt idx="17390">
                  <c:v>-3.5999999999999997E-2</c:v>
                </c:pt>
                <c:pt idx="17391">
                  <c:v>-3.5999999999999997E-2</c:v>
                </c:pt>
                <c:pt idx="17392">
                  <c:v>-3.5999999999999997E-2</c:v>
                </c:pt>
                <c:pt idx="17393">
                  <c:v>-3.5999999999999997E-2</c:v>
                </c:pt>
                <c:pt idx="17394">
                  <c:v>-3.5999999999999997E-2</c:v>
                </c:pt>
                <c:pt idx="17395">
                  <c:v>-3.5999999999999997E-2</c:v>
                </c:pt>
                <c:pt idx="17396">
                  <c:v>-3.5999999999999997E-2</c:v>
                </c:pt>
                <c:pt idx="17397">
                  <c:v>-3.5999999999999997E-2</c:v>
                </c:pt>
                <c:pt idx="17398">
                  <c:v>-3.5999999999999997E-2</c:v>
                </c:pt>
                <c:pt idx="17399">
                  <c:v>-3.5999999999999997E-2</c:v>
                </c:pt>
                <c:pt idx="17400">
                  <c:v>-3.5999999999999997E-2</c:v>
                </c:pt>
                <c:pt idx="17401">
                  <c:v>-3.5999999999999997E-2</c:v>
                </c:pt>
                <c:pt idx="17402">
                  <c:v>-3.5999999999999997E-2</c:v>
                </c:pt>
                <c:pt idx="17403">
                  <c:v>-3.5999999999999997E-2</c:v>
                </c:pt>
                <c:pt idx="17404">
                  <c:v>-3.5999999999999997E-2</c:v>
                </c:pt>
                <c:pt idx="17405">
                  <c:v>-3.5999999999999997E-2</c:v>
                </c:pt>
                <c:pt idx="17406">
                  <c:v>-3.5999999999999997E-2</c:v>
                </c:pt>
                <c:pt idx="17407">
                  <c:v>-3.5999999999999997E-2</c:v>
                </c:pt>
                <c:pt idx="17408">
                  <c:v>-3.5999999999999997E-2</c:v>
                </c:pt>
                <c:pt idx="17409">
                  <c:v>-3.5999999999999997E-2</c:v>
                </c:pt>
                <c:pt idx="17410">
                  <c:v>-3.5999999999999997E-2</c:v>
                </c:pt>
                <c:pt idx="17411">
                  <c:v>-3.5999999999999997E-2</c:v>
                </c:pt>
                <c:pt idx="17412">
                  <c:v>-3.5999999999999997E-2</c:v>
                </c:pt>
                <c:pt idx="17413">
                  <c:v>-3.5999999999999997E-2</c:v>
                </c:pt>
                <c:pt idx="17414">
                  <c:v>-3.5999999999999997E-2</c:v>
                </c:pt>
                <c:pt idx="17415">
                  <c:v>-3.5000000000000003E-2</c:v>
                </c:pt>
                <c:pt idx="17416">
                  <c:v>-3.5000000000000003E-2</c:v>
                </c:pt>
                <c:pt idx="17417">
                  <c:v>-3.5000000000000003E-2</c:v>
                </c:pt>
                <c:pt idx="17418">
                  <c:v>-3.5000000000000003E-2</c:v>
                </c:pt>
                <c:pt idx="17419">
                  <c:v>-3.5000000000000003E-2</c:v>
                </c:pt>
                <c:pt idx="17420">
                  <c:v>-3.5000000000000003E-2</c:v>
                </c:pt>
                <c:pt idx="17421">
                  <c:v>-3.5000000000000003E-2</c:v>
                </c:pt>
                <c:pt idx="17422">
                  <c:v>-3.5000000000000003E-2</c:v>
                </c:pt>
                <c:pt idx="17423">
                  <c:v>-3.5000000000000003E-2</c:v>
                </c:pt>
                <c:pt idx="17424">
                  <c:v>-3.5000000000000003E-2</c:v>
                </c:pt>
                <c:pt idx="17425">
                  <c:v>-3.5000000000000003E-2</c:v>
                </c:pt>
                <c:pt idx="17426">
                  <c:v>-3.5000000000000003E-2</c:v>
                </c:pt>
                <c:pt idx="17427">
                  <c:v>-3.5000000000000003E-2</c:v>
                </c:pt>
                <c:pt idx="17428">
                  <c:v>-3.5000000000000003E-2</c:v>
                </c:pt>
                <c:pt idx="17429">
                  <c:v>-3.5000000000000003E-2</c:v>
                </c:pt>
                <c:pt idx="17430">
                  <c:v>-3.5000000000000003E-2</c:v>
                </c:pt>
                <c:pt idx="17431">
                  <c:v>-3.5000000000000003E-2</c:v>
                </c:pt>
                <c:pt idx="17432">
                  <c:v>-3.5000000000000003E-2</c:v>
                </c:pt>
                <c:pt idx="17433">
                  <c:v>-3.5000000000000003E-2</c:v>
                </c:pt>
                <c:pt idx="17434">
                  <c:v>-3.5000000000000003E-2</c:v>
                </c:pt>
                <c:pt idx="17435">
                  <c:v>-3.5000000000000003E-2</c:v>
                </c:pt>
                <c:pt idx="17436">
                  <c:v>-3.5000000000000003E-2</c:v>
                </c:pt>
                <c:pt idx="17437">
                  <c:v>-3.5000000000000003E-2</c:v>
                </c:pt>
                <c:pt idx="17438">
                  <c:v>-3.5000000000000003E-2</c:v>
                </c:pt>
                <c:pt idx="17439">
                  <c:v>-3.5000000000000003E-2</c:v>
                </c:pt>
                <c:pt idx="17440">
                  <c:v>-3.5000000000000003E-2</c:v>
                </c:pt>
                <c:pt idx="17441">
                  <c:v>-3.5000000000000003E-2</c:v>
                </c:pt>
                <c:pt idx="17442">
                  <c:v>-3.5000000000000003E-2</c:v>
                </c:pt>
                <c:pt idx="17443">
                  <c:v>-3.5000000000000003E-2</c:v>
                </c:pt>
                <c:pt idx="17444">
                  <c:v>-3.5000000000000003E-2</c:v>
                </c:pt>
                <c:pt idx="17445">
                  <c:v>-3.5000000000000003E-2</c:v>
                </c:pt>
                <c:pt idx="17446">
                  <c:v>-3.5000000000000003E-2</c:v>
                </c:pt>
                <c:pt idx="17447">
                  <c:v>-3.5000000000000003E-2</c:v>
                </c:pt>
                <c:pt idx="17448">
                  <c:v>-3.5000000000000003E-2</c:v>
                </c:pt>
                <c:pt idx="17449">
                  <c:v>-3.5000000000000003E-2</c:v>
                </c:pt>
                <c:pt idx="17450">
                  <c:v>-3.5000000000000003E-2</c:v>
                </c:pt>
                <c:pt idx="17451">
                  <c:v>-3.5000000000000003E-2</c:v>
                </c:pt>
                <c:pt idx="17452">
                  <c:v>-3.5000000000000003E-2</c:v>
                </c:pt>
                <c:pt idx="17453">
                  <c:v>-3.5000000000000003E-2</c:v>
                </c:pt>
                <c:pt idx="17454">
                  <c:v>-3.5000000000000003E-2</c:v>
                </c:pt>
                <c:pt idx="17455">
                  <c:v>-3.5000000000000003E-2</c:v>
                </c:pt>
                <c:pt idx="17456">
                  <c:v>-3.5000000000000003E-2</c:v>
                </c:pt>
                <c:pt idx="17457">
                  <c:v>-3.5000000000000003E-2</c:v>
                </c:pt>
                <c:pt idx="17458">
                  <c:v>-3.5000000000000003E-2</c:v>
                </c:pt>
                <c:pt idx="17459">
                  <c:v>-3.5000000000000003E-2</c:v>
                </c:pt>
                <c:pt idx="17460">
                  <c:v>-3.5000000000000003E-2</c:v>
                </c:pt>
                <c:pt idx="17461">
                  <c:v>-3.5000000000000003E-2</c:v>
                </c:pt>
                <c:pt idx="17462">
                  <c:v>-3.5000000000000003E-2</c:v>
                </c:pt>
                <c:pt idx="17463">
                  <c:v>-3.5000000000000003E-2</c:v>
                </c:pt>
                <c:pt idx="17464">
                  <c:v>-3.5000000000000003E-2</c:v>
                </c:pt>
                <c:pt idx="17465">
                  <c:v>-3.5000000000000003E-2</c:v>
                </c:pt>
                <c:pt idx="17466">
                  <c:v>-3.5000000000000003E-2</c:v>
                </c:pt>
                <c:pt idx="17467">
                  <c:v>-3.5000000000000003E-2</c:v>
                </c:pt>
                <c:pt idx="17468">
                  <c:v>-3.5000000000000003E-2</c:v>
                </c:pt>
                <c:pt idx="17469">
                  <c:v>-3.5000000000000003E-2</c:v>
                </c:pt>
                <c:pt idx="17470">
                  <c:v>-3.5000000000000003E-2</c:v>
                </c:pt>
                <c:pt idx="17471">
                  <c:v>-3.5000000000000003E-2</c:v>
                </c:pt>
                <c:pt idx="17472">
                  <c:v>-3.5000000000000003E-2</c:v>
                </c:pt>
                <c:pt idx="17473">
                  <c:v>-3.5000000000000003E-2</c:v>
                </c:pt>
                <c:pt idx="17474">
                  <c:v>-3.5000000000000003E-2</c:v>
                </c:pt>
                <c:pt idx="17475">
                  <c:v>-3.5000000000000003E-2</c:v>
                </c:pt>
                <c:pt idx="17476">
                  <c:v>-3.5000000000000003E-2</c:v>
                </c:pt>
                <c:pt idx="17477">
                  <c:v>-3.5000000000000003E-2</c:v>
                </c:pt>
                <c:pt idx="17478">
                  <c:v>-3.5000000000000003E-2</c:v>
                </c:pt>
                <c:pt idx="17479">
                  <c:v>-3.5000000000000003E-2</c:v>
                </c:pt>
                <c:pt idx="17480">
                  <c:v>-3.5000000000000003E-2</c:v>
                </c:pt>
                <c:pt idx="17481">
                  <c:v>-3.5000000000000003E-2</c:v>
                </c:pt>
                <c:pt idx="17482">
                  <c:v>-3.5000000000000003E-2</c:v>
                </c:pt>
                <c:pt idx="17483">
                  <c:v>-3.5000000000000003E-2</c:v>
                </c:pt>
                <c:pt idx="17484">
                  <c:v>-3.5000000000000003E-2</c:v>
                </c:pt>
                <c:pt idx="17485">
                  <c:v>-3.5000000000000003E-2</c:v>
                </c:pt>
                <c:pt idx="17486">
                  <c:v>-3.5000000000000003E-2</c:v>
                </c:pt>
                <c:pt idx="17487">
                  <c:v>-3.5000000000000003E-2</c:v>
                </c:pt>
                <c:pt idx="17488">
                  <c:v>-3.5000000000000003E-2</c:v>
                </c:pt>
                <c:pt idx="17489">
                  <c:v>-3.5000000000000003E-2</c:v>
                </c:pt>
                <c:pt idx="17490">
                  <c:v>-3.5000000000000003E-2</c:v>
                </c:pt>
                <c:pt idx="17491">
                  <c:v>-3.5000000000000003E-2</c:v>
                </c:pt>
                <c:pt idx="17492">
                  <c:v>-3.5000000000000003E-2</c:v>
                </c:pt>
                <c:pt idx="17493">
                  <c:v>-3.5000000000000003E-2</c:v>
                </c:pt>
                <c:pt idx="17494">
                  <c:v>-3.5000000000000003E-2</c:v>
                </c:pt>
                <c:pt idx="17495">
                  <c:v>-3.5000000000000003E-2</c:v>
                </c:pt>
                <c:pt idx="17496">
                  <c:v>-3.4000000000000002E-2</c:v>
                </c:pt>
                <c:pt idx="17497">
                  <c:v>-3.4000000000000002E-2</c:v>
                </c:pt>
                <c:pt idx="17498">
                  <c:v>-3.4000000000000002E-2</c:v>
                </c:pt>
                <c:pt idx="17499">
                  <c:v>-3.4000000000000002E-2</c:v>
                </c:pt>
                <c:pt idx="17500">
                  <c:v>-3.4000000000000002E-2</c:v>
                </c:pt>
                <c:pt idx="17501">
                  <c:v>-3.4000000000000002E-2</c:v>
                </c:pt>
                <c:pt idx="17502">
                  <c:v>-3.4000000000000002E-2</c:v>
                </c:pt>
                <c:pt idx="17503">
                  <c:v>-3.4000000000000002E-2</c:v>
                </c:pt>
                <c:pt idx="17504">
                  <c:v>-3.4000000000000002E-2</c:v>
                </c:pt>
                <c:pt idx="17505">
                  <c:v>-3.4000000000000002E-2</c:v>
                </c:pt>
                <c:pt idx="17506">
                  <c:v>-3.4000000000000002E-2</c:v>
                </c:pt>
                <c:pt idx="17507">
                  <c:v>-3.4000000000000002E-2</c:v>
                </c:pt>
                <c:pt idx="17508">
                  <c:v>-3.4000000000000002E-2</c:v>
                </c:pt>
                <c:pt idx="17509">
                  <c:v>-3.4000000000000002E-2</c:v>
                </c:pt>
                <c:pt idx="17510">
                  <c:v>-3.4000000000000002E-2</c:v>
                </c:pt>
                <c:pt idx="17511">
                  <c:v>-3.4000000000000002E-2</c:v>
                </c:pt>
                <c:pt idx="17512">
                  <c:v>-3.4000000000000002E-2</c:v>
                </c:pt>
                <c:pt idx="17513">
                  <c:v>-3.4000000000000002E-2</c:v>
                </c:pt>
                <c:pt idx="17514">
                  <c:v>-3.4000000000000002E-2</c:v>
                </c:pt>
                <c:pt idx="17515">
                  <c:v>-3.4000000000000002E-2</c:v>
                </c:pt>
                <c:pt idx="17516">
                  <c:v>-3.4000000000000002E-2</c:v>
                </c:pt>
                <c:pt idx="17517">
                  <c:v>-3.4000000000000002E-2</c:v>
                </c:pt>
                <c:pt idx="17518">
                  <c:v>-3.4000000000000002E-2</c:v>
                </c:pt>
                <c:pt idx="17519">
                  <c:v>-3.4000000000000002E-2</c:v>
                </c:pt>
                <c:pt idx="17520">
                  <c:v>-3.4000000000000002E-2</c:v>
                </c:pt>
                <c:pt idx="17521">
                  <c:v>-3.4000000000000002E-2</c:v>
                </c:pt>
                <c:pt idx="17522">
                  <c:v>-3.4000000000000002E-2</c:v>
                </c:pt>
                <c:pt idx="17523">
                  <c:v>-3.4000000000000002E-2</c:v>
                </c:pt>
                <c:pt idx="17524">
                  <c:v>-3.4000000000000002E-2</c:v>
                </c:pt>
                <c:pt idx="17525">
                  <c:v>-3.4000000000000002E-2</c:v>
                </c:pt>
                <c:pt idx="17526">
                  <c:v>-3.4000000000000002E-2</c:v>
                </c:pt>
                <c:pt idx="17527">
                  <c:v>-3.4000000000000002E-2</c:v>
                </c:pt>
                <c:pt idx="17528">
                  <c:v>-3.4000000000000002E-2</c:v>
                </c:pt>
                <c:pt idx="17529">
                  <c:v>-3.4000000000000002E-2</c:v>
                </c:pt>
                <c:pt idx="17530">
                  <c:v>-3.4000000000000002E-2</c:v>
                </c:pt>
                <c:pt idx="17531">
                  <c:v>-3.4000000000000002E-2</c:v>
                </c:pt>
                <c:pt idx="17532">
                  <c:v>-3.4000000000000002E-2</c:v>
                </c:pt>
                <c:pt idx="17533">
                  <c:v>-3.4000000000000002E-2</c:v>
                </c:pt>
                <c:pt idx="17534">
                  <c:v>-3.4000000000000002E-2</c:v>
                </c:pt>
                <c:pt idx="17535">
                  <c:v>-3.4000000000000002E-2</c:v>
                </c:pt>
                <c:pt idx="17536">
                  <c:v>-3.4000000000000002E-2</c:v>
                </c:pt>
                <c:pt idx="17537">
                  <c:v>-3.4000000000000002E-2</c:v>
                </c:pt>
                <c:pt idx="17538">
                  <c:v>-3.4000000000000002E-2</c:v>
                </c:pt>
                <c:pt idx="17539">
                  <c:v>-3.4000000000000002E-2</c:v>
                </c:pt>
                <c:pt idx="17540">
                  <c:v>-3.4000000000000002E-2</c:v>
                </c:pt>
                <c:pt idx="17541">
                  <c:v>-3.4000000000000002E-2</c:v>
                </c:pt>
                <c:pt idx="17542">
                  <c:v>-3.4000000000000002E-2</c:v>
                </c:pt>
                <c:pt idx="17543">
                  <c:v>-3.4000000000000002E-2</c:v>
                </c:pt>
                <c:pt idx="17544">
                  <c:v>-3.4000000000000002E-2</c:v>
                </c:pt>
                <c:pt idx="17545">
                  <c:v>-3.4000000000000002E-2</c:v>
                </c:pt>
                <c:pt idx="17546">
                  <c:v>-3.4000000000000002E-2</c:v>
                </c:pt>
                <c:pt idx="17547">
                  <c:v>-3.4000000000000002E-2</c:v>
                </c:pt>
                <c:pt idx="17548">
                  <c:v>-3.4000000000000002E-2</c:v>
                </c:pt>
                <c:pt idx="17549">
                  <c:v>-3.4000000000000002E-2</c:v>
                </c:pt>
                <c:pt idx="17550">
                  <c:v>-3.4000000000000002E-2</c:v>
                </c:pt>
                <c:pt idx="17551">
                  <c:v>-3.4000000000000002E-2</c:v>
                </c:pt>
                <c:pt idx="17552">
                  <c:v>-3.4000000000000002E-2</c:v>
                </c:pt>
                <c:pt idx="17553">
                  <c:v>-3.4000000000000002E-2</c:v>
                </c:pt>
                <c:pt idx="17554">
                  <c:v>-3.4000000000000002E-2</c:v>
                </c:pt>
                <c:pt idx="17555">
                  <c:v>-3.4000000000000002E-2</c:v>
                </c:pt>
                <c:pt idx="17556">
                  <c:v>-3.4000000000000002E-2</c:v>
                </c:pt>
                <c:pt idx="17557">
                  <c:v>-3.4000000000000002E-2</c:v>
                </c:pt>
                <c:pt idx="17558">
                  <c:v>-3.4000000000000002E-2</c:v>
                </c:pt>
                <c:pt idx="17559">
                  <c:v>-3.4000000000000002E-2</c:v>
                </c:pt>
                <c:pt idx="17560">
                  <c:v>-3.4000000000000002E-2</c:v>
                </c:pt>
                <c:pt idx="17561">
                  <c:v>-3.4000000000000002E-2</c:v>
                </c:pt>
                <c:pt idx="17562">
                  <c:v>-3.4000000000000002E-2</c:v>
                </c:pt>
                <c:pt idx="17563">
                  <c:v>-3.4000000000000002E-2</c:v>
                </c:pt>
                <c:pt idx="17564">
                  <c:v>-3.4000000000000002E-2</c:v>
                </c:pt>
                <c:pt idx="17565">
                  <c:v>-3.4000000000000002E-2</c:v>
                </c:pt>
                <c:pt idx="17566">
                  <c:v>-3.4000000000000002E-2</c:v>
                </c:pt>
                <c:pt idx="17567">
                  <c:v>-3.4000000000000002E-2</c:v>
                </c:pt>
                <c:pt idx="17568">
                  <c:v>-3.4000000000000002E-2</c:v>
                </c:pt>
                <c:pt idx="17569">
                  <c:v>-3.4000000000000002E-2</c:v>
                </c:pt>
                <c:pt idx="17570">
                  <c:v>-3.4000000000000002E-2</c:v>
                </c:pt>
                <c:pt idx="17571">
                  <c:v>-3.4000000000000002E-2</c:v>
                </c:pt>
                <c:pt idx="17572">
                  <c:v>-3.4000000000000002E-2</c:v>
                </c:pt>
                <c:pt idx="17573">
                  <c:v>-3.4000000000000002E-2</c:v>
                </c:pt>
                <c:pt idx="17574">
                  <c:v>-3.4000000000000002E-2</c:v>
                </c:pt>
                <c:pt idx="17575">
                  <c:v>-3.4000000000000002E-2</c:v>
                </c:pt>
                <c:pt idx="17576">
                  <c:v>-3.4000000000000002E-2</c:v>
                </c:pt>
                <c:pt idx="17577">
                  <c:v>-3.3000000000000002E-2</c:v>
                </c:pt>
                <c:pt idx="17578">
                  <c:v>-3.3000000000000002E-2</c:v>
                </c:pt>
                <c:pt idx="17579">
                  <c:v>-3.3000000000000002E-2</c:v>
                </c:pt>
                <c:pt idx="17580">
                  <c:v>-3.3000000000000002E-2</c:v>
                </c:pt>
                <c:pt idx="17581">
                  <c:v>-3.3000000000000002E-2</c:v>
                </c:pt>
                <c:pt idx="17582">
                  <c:v>-3.3000000000000002E-2</c:v>
                </c:pt>
                <c:pt idx="17583">
                  <c:v>-3.3000000000000002E-2</c:v>
                </c:pt>
                <c:pt idx="17584">
                  <c:v>-3.3000000000000002E-2</c:v>
                </c:pt>
                <c:pt idx="17585">
                  <c:v>-3.3000000000000002E-2</c:v>
                </c:pt>
                <c:pt idx="17586">
                  <c:v>-3.3000000000000002E-2</c:v>
                </c:pt>
                <c:pt idx="17587">
                  <c:v>-3.3000000000000002E-2</c:v>
                </c:pt>
                <c:pt idx="17588">
                  <c:v>-3.3000000000000002E-2</c:v>
                </c:pt>
                <c:pt idx="17589">
                  <c:v>-3.3000000000000002E-2</c:v>
                </c:pt>
                <c:pt idx="17590">
                  <c:v>-3.3000000000000002E-2</c:v>
                </c:pt>
                <c:pt idx="17591">
                  <c:v>-3.3000000000000002E-2</c:v>
                </c:pt>
                <c:pt idx="17592">
                  <c:v>-3.3000000000000002E-2</c:v>
                </c:pt>
                <c:pt idx="17593">
                  <c:v>-3.3000000000000002E-2</c:v>
                </c:pt>
                <c:pt idx="17594">
                  <c:v>-3.3000000000000002E-2</c:v>
                </c:pt>
                <c:pt idx="17595">
                  <c:v>-3.3000000000000002E-2</c:v>
                </c:pt>
                <c:pt idx="17596">
                  <c:v>-3.3000000000000002E-2</c:v>
                </c:pt>
                <c:pt idx="17597">
                  <c:v>-3.3000000000000002E-2</c:v>
                </c:pt>
                <c:pt idx="17598">
                  <c:v>-3.3000000000000002E-2</c:v>
                </c:pt>
                <c:pt idx="17599">
                  <c:v>-3.3000000000000002E-2</c:v>
                </c:pt>
                <c:pt idx="17600">
                  <c:v>-3.3000000000000002E-2</c:v>
                </c:pt>
                <c:pt idx="17601">
                  <c:v>-3.3000000000000002E-2</c:v>
                </c:pt>
                <c:pt idx="17602">
                  <c:v>-3.3000000000000002E-2</c:v>
                </c:pt>
                <c:pt idx="17603">
                  <c:v>-3.3000000000000002E-2</c:v>
                </c:pt>
                <c:pt idx="17604">
                  <c:v>-3.3000000000000002E-2</c:v>
                </c:pt>
                <c:pt idx="17605">
                  <c:v>-3.3000000000000002E-2</c:v>
                </c:pt>
                <c:pt idx="17606">
                  <c:v>-3.3000000000000002E-2</c:v>
                </c:pt>
                <c:pt idx="17607">
                  <c:v>-3.3000000000000002E-2</c:v>
                </c:pt>
                <c:pt idx="17608">
                  <c:v>-3.3000000000000002E-2</c:v>
                </c:pt>
                <c:pt idx="17609">
                  <c:v>-3.3000000000000002E-2</c:v>
                </c:pt>
                <c:pt idx="17610">
                  <c:v>-3.3000000000000002E-2</c:v>
                </c:pt>
                <c:pt idx="17611">
                  <c:v>-3.3000000000000002E-2</c:v>
                </c:pt>
                <c:pt idx="17612">
                  <c:v>-3.3000000000000002E-2</c:v>
                </c:pt>
                <c:pt idx="17613">
                  <c:v>-3.3000000000000002E-2</c:v>
                </c:pt>
                <c:pt idx="17614">
                  <c:v>-3.3000000000000002E-2</c:v>
                </c:pt>
                <c:pt idx="17615">
                  <c:v>-3.3000000000000002E-2</c:v>
                </c:pt>
                <c:pt idx="17616">
                  <c:v>-3.3000000000000002E-2</c:v>
                </c:pt>
                <c:pt idx="17617">
                  <c:v>-3.3000000000000002E-2</c:v>
                </c:pt>
                <c:pt idx="17618">
                  <c:v>-3.3000000000000002E-2</c:v>
                </c:pt>
                <c:pt idx="17619">
                  <c:v>-3.3000000000000002E-2</c:v>
                </c:pt>
                <c:pt idx="17620">
                  <c:v>-3.3000000000000002E-2</c:v>
                </c:pt>
                <c:pt idx="17621">
                  <c:v>-3.3000000000000002E-2</c:v>
                </c:pt>
                <c:pt idx="17622">
                  <c:v>-3.3000000000000002E-2</c:v>
                </c:pt>
                <c:pt idx="17623">
                  <c:v>-3.3000000000000002E-2</c:v>
                </c:pt>
                <c:pt idx="17624">
                  <c:v>-3.3000000000000002E-2</c:v>
                </c:pt>
                <c:pt idx="17625">
                  <c:v>-3.3000000000000002E-2</c:v>
                </c:pt>
                <c:pt idx="17626">
                  <c:v>-3.3000000000000002E-2</c:v>
                </c:pt>
                <c:pt idx="17627">
                  <c:v>-3.3000000000000002E-2</c:v>
                </c:pt>
                <c:pt idx="17628">
                  <c:v>-3.3000000000000002E-2</c:v>
                </c:pt>
                <c:pt idx="17629">
                  <c:v>-3.3000000000000002E-2</c:v>
                </c:pt>
                <c:pt idx="17630">
                  <c:v>-3.3000000000000002E-2</c:v>
                </c:pt>
                <c:pt idx="17631">
                  <c:v>-3.3000000000000002E-2</c:v>
                </c:pt>
                <c:pt idx="17632">
                  <c:v>-3.3000000000000002E-2</c:v>
                </c:pt>
                <c:pt idx="17633">
                  <c:v>-3.3000000000000002E-2</c:v>
                </c:pt>
                <c:pt idx="17634">
                  <c:v>-3.3000000000000002E-2</c:v>
                </c:pt>
                <c:pt idx="17635">
                  <c:v>-3.3000000000000002E-2</c:v>
                </c:pt>
                <c:pt idx="17636">
                  <c:v>-3.3000000000000002E-2</c:v>
                </c:pt>
                <c:pt idx="17637">
                  <c:v>-3.3000000000000002E-2</c:v>
                </c:pt>
                <c:pt idx="17638">
                  <c:v>-3.3000000000000002E-2</c:v>
                </c:pt>
                <c:pt idx="17639">
                  <c:v>-3.3000000000000002E-2</c:v>
                </c:pt>
                <c:pt idx="17640">
                  <c:v>-3.3000000000000002E-2</c:v>
                </c:pt>
                <c:pt idx="17641">
                  <c:v>-3.3000000000000002E-2</c:v>
                </c:pt>
                <c:pt idx="17642">
                  <c:v>-3.3000000000000002E-2</c:v>
                </c:pt>
                <c:pt idx="17643">
                  <c:v>-3.3000000000000002E-2</c:v>
                </c:pt>
                <c:pt idx="17644">
                  <c:v>-3.3000000000000002E-2</c:v>
                </c:pt>
                <c:pt idx="17645">
                  <c:v>-3.3000000000000002E-2</c:v>
                </c:pt>
                <c:pt idx="17646">
                  <c:v>-3.3000000000000002E-2</c:v>
                </c:pt>
                <c:pt idx="17647">
                  <c:v>-3.3000000000000002E-2</c:v>
                </c:pt>
                <c:pt idx="17648">
                  <c:v>-3.3000000000000002E-2</c:v>
                </c:pt>
                <c:pt idx="17649">
                  <c:v>-3.3000000000000002E-2</c:v>
                </c:pt>
                <c:pt idx="17650">
                  <c:v>-3.3000000000000002E-2</c:v>
                </c:pt>
                <c:pt idx="17651">
                  <c:v>-3.3000000000000002E-2</c:v>
                </c:pt>
                <c:pt idx="17652">
                  <c:v>-3.3000000000000002E-2</c:v>
                </c:pt>
                <c:pt idx="17653">
                  <c:v>-3.3000000000000002E-2</c:v>
                </c:pt>
                <c:pt idx="17654">
                  <c:v>-3.3000000000000002E-2</c:v>
                </c:pt>
                <c:pt idx="17655">
                  <c:v>-3.3000000000000002E-2</c:v>
                </c:pt>
                <c:pt idx="17656">
                  <c:v>-3.3000000000000002E-2</c:v>
                </c:pt>
                <c:pt idx="17657">
                  <c:v>-3.3000000000000002E-2</c:v>
                </c:pt>
                <c:pt idx="17658">
                  <c:v>-3.2000000000000001E-2</c:v>
                </c:pt>
                <c:pt idx="17659">
                  <c:v>-3.2000000000000001E-2</c:v>
                </c:pt>
                <c:pt idx="17660">
                  <c:v>-3.2000000000000001E-2</c:v>
                </c:pt>
                <c:pt idx="17661">
                  <c:v>-3.2000000000000001E-2</c:v>
                </c:pt>
                <c:pt idx="17662">
                  <c:v>-3.2000000000000001E-2</c:v>
                </c:pt>
                <c:pt idx="17663">
                  <c:v>-3.2000000000000001E-2</c:v>
                </c:pt>
                <c:pt idx="17664">
                  <c:v>-3.2000000000000001E-2</c:v>
                </c:pt>
                <c:pt idx="17665">
                  <c:v>-3.2000000000000001E-2</c:v>
                </c:pt>
                <c:pt idx="17666">
                  <c:v>-3.2000000000000001E-2</c:v>
                </c:pt>
                <c:pt idx="17667">
                  <c:v>-3.2000000000000001E-2</c:v>
                </c:pt>
                <c:pt idx="17668">
                  <c:v>-3.2000000000000001E-2</c:v>
                </c:pt>
                <c:pt idx="17669">
                  <c:v>-3.2000000000000001E-2</c:v>
                </c:pt>
                <c:pt idx="17670">
                  <c:v>-3.2000000000000001E-2</c:v>
                </c:pt>
                <c:pt idx="17671">
                  <c:v>-3.2000000000000001E-2</c:v>
                </c:pt>
                <c:pt idx="17672">
                  <c:v>-3.2000000000000001E-2</c:v>
                </c:pt>
                <c:pt idx="17673">
                  <c:v>-3.2000000000000001E-2</c:v>
                </c:pt>
                <c:pt idx="17674">
                  <c:v>-3.2000000000000001E-2</c:v>
                </c:pt>
                <c:pt idx="17675">
                  <c:v>-3.2000000000000001E-2</c:v>
                </c:pt>
                <c:pt idx="17676">
                  <c:v>-3.2000000000000001E-2</c:v>
                </c:pt>
                <c:pt idx="17677">
                  <c:v>-3.2000000000000001E-2</c:v>
                </c:pt>
                <c:pt idx="17678">
                  <c:v>-3.2000000000000001E-2</c:v>
                </c:pt>
                <c:pt idx="17679">
                  <c:v>-3.2000000000000001E-2</c:v>
                </c:pt>
                <c:pt idx="17680">
                  <c:v>-3.2000000000000001E-2</c:v>
                </c:pt>
                <c:pt idx="17681">
                  <c:v>-3.2000000000000001E-2</c:v>
                </c:pt>
                <c:pt idx="17682">
                  <c:v>-3.2000000000000001E-2</c:v>
                </c:pt>
                <c:pt idx="17683">
                  <c:v>-3.2000000000000001E-2</c:v>
                </c:pt>
                <c:pt idx="17684">
                  <c:v>-3.2000000000000001E-2</c:v>
                </c:pt>
                <c:pt idx="17685">
                  <c:v>-3.2000000000000001E-2</c:v>
                </c:pt>
                <c:pt idx="17686">
                  <c:v>-3.2000000000000001E-2</c:v>
                </c:pt>
                <c:pt idx="17687">
                  <c:v>-3.2000000000000001E-2</c:v>
                </c:pt>
                <c:pt idx="17688">
                  <c:v>-3.2000000000000001E-2</c:v>
                </c:pt>
                <c:pt idx="17689">
                  <c:v>-3.2000000000000001E-2</c:v>
                </c:pt>
                <c:pt idx="17690">
                  <c:v>-3.2000000000000001E-2</c:v>
                </c:pt>
                <c:pt idx="17691">
                  <c:v>-3.2000000000000001E-2</c:v>
                </c:pt>
                <c:pt idx="17692">
                  <c:v>-3.2000000000000001E-2</c:v>
                </c:pt>
                <c:pt idx="17693">
                  <c:v>-3.2000000000000001E-2</c:v>
                </c:pt>
                <c:pt idx="17694">
                  <c:v>-3.2000000000000001E-2</c:v>
                </c:pt>
                <c:pt idx="17695">
                  <c:v>-3.2000000000000001E-2</c:v>
                </c:pt>
                <c:pt idx="17696">
                  <c:v>-3.2000000000000001E-2</c:v>
                </c:pt>
                <c:pt idx="17697">
                  <c:v>-3.2000000000000001E-2</c:v>
                </c:pt>
                <c:pt idx="17698">
                  <c:v>-3.2000000000000001E-2</c:v>
                </c:pt>
                <c:pt idx="17699">
                  <c:v>-3.2000000000000001E-2</c:v>
                </c:pt>
                <c:pt idx="17700">
                  <c:v>-3.2000000000000001E-2</c:v>
                </c:pt>
                <c:pt idx="17701">
                  <c:v>-3.2000000000000001E-2</c:v>
                </c:pt>
                <c:pt idx="17702">
                  <c:v>-3.2000000000000001E-2</c:v>
                </c:pt>
                <c:pt idx="17703">
                  <c:v>-3.2000000000000001E-2</c:v>
                </c:pt>
                <c:pt idx="17704">
                  <c:v>-3.2000000000000001E-2</c:v>
                </c:pt>
                <c:pt idx="17705">
                  <c:v>-3.2000000000000001E-2</c:v>
                </c:pt>
                <c:pt idx="17706">
                  <c:v>-3.2000000000000001E-2</c:v>
                </c:pt>
                <c:pt idx="17707">
                  <c:v>-3.2000000000000001E-2</c:v>
                </c:pt>
                <c:pt idx="17708">
                  <c:v>-3.2000000000000001E-2</c:v>
                </c:pt>
                <c:pt idx="17709">
                  <c:v>-3.2000000000000001E-2</c:v>
                </c:pt>
                <c:pt idx="17710">
                  <c:v>-3.2000000000000001E-2</c:v>
                </c:pt>
                <c:pt idx="17711">
                  <c:v>-3.2000000000000001E-2</c:v>
                </c:pt>
                <c:pt idx="17712">
                  <c:v>-3.2000000000000001E-2</c:v>
                </c:pt>
                <c:pt idx="17713">
                  <c:v>-3.2000000000000001E-2</c:v>
                </c:pt>
                <c:pt idx="17714">
                  <c:v>-3.2000000000000001E-2</c:v>
                </c:pt>
                <c:pt idx="17715">
                  <c:v>-3.2000000000000001E-2</c:v>
                </c:pt>
                <c:pt idx="17716">
                  <c:v>-3.2000000000000001E-2</c:v>
                </c:pt>
                <c:pt idx="17717">
                  <c:v>-3.2000000000000001E-2</c:v>
                </c:pt>
                <c:pt idx="17718">
                  <c:v>-3.2000000000000001E-2</c:v>
                </c:pt>
                <c:pt idx="17719">
                  <c:v>-3.2000000000000001E-2</c:v>
                </c:pt>
                <c:pt idx="17720">
                  <c:v>-3.2000000000000001E-2</c:v>
                </c:pt>
                <c:pt idx="17721">
                  <c:v>-3.2000000000000001E-2</c:v>
                </c:pt>
                <c:pt idx="17722">
                  <c:v>-3.2000000000000001E-2</c:v>
                </c:pt>
                <c:pt idx="17723">
                  <c:v>-3.2000000000000001E-2</c:v>
                </c:pt>
                <c:pt idx="17724">
                  <c:v>-3.2000000000000001E-2</c:v>
                </c:pt>
                <c:pt idx="17725">
                  <c:v>-3.2000000000000001E-2</c:v>
                </c:pt>
                <c:pt idx="17726">
                  <c:v>-3.2000000000000001E-2</c:v>
                </c:pt>
                <c:pt idx="17727">
                  <c:v>-3.2000000000000001E-2</c:v>
                </c:pt>
                <c:pt idx="17728">
                  <c:v>-3.2000000000000001E-2</c:v>
                </c:pt>
                <c:pt idx="17729">
                  <c:v>-3.2000000000000001E-2</c:v>
                </c:pt>
                <c:pt idx="17730">
                  <c:v>-3.2000000000000001E-2</c:v>
                </c:pt>
                <c:pt idx="17731">
                  <c:v>-3.2000000000000001E-2</c:v>
                </c:pt>
                <c:pt idx="17732">
                  <c:v>-3.2000000000000001E-2</c:v>
                </c:pt>
                <c:pt idx="17733">
                  <c:v>-3.2000000000000001E-2</c:v>
                </c:pt>
                <c:pt idx="17734">
                  <c:v>-3.2000000000000001E-2</c:v>
                </c:pt>
                <c:pt idx="17735">
                  <c:v>-3.2000000000000001E-2</c:v>
                </c:pt>
                <c:pt idx="17736">
                  <c:v>-3.2000000000000001E-2</c:v>
                </c:pt>
                <c:pt idx="17737">
                  <c:v>-3.2000000000000001E-2</c:v>
                </c:pt>
                <c:pt idx="17738">
                  <c:v>-3.2000000000000001E-2</c:v>
                </c:pt>
                <c:pt idx="17739">
                  <c:v>-3.1E-2</c:v>
                </c:pt>
                <c:pt idx="17740">
                  <c:v>-3.1E-2</c:v>
                </c:pt>
                <c:pt idx="17741">
                  <c:v>-3.1E-2</c:v>
                </c:pt>
                <c:pt idx="17742">
                  <c:v>-3.1E-2</c:v>
                </c:pt>
                <c:pt idx="17743">
                  <c:v>-3.1E-2</c:v>
                </c:pt>
                <c:pt idx="17744">
                  <c:v>-3.1E-2</c:v>
                </c:pt>
                <c:pt idx="17745">
                  <c:v>-3.1E-2</c:v>
                </c:pt>
                <c:pt idx="17746">
                  <c:v>-3.1E-2</c:v>
                </c:pt>
                <c:pt idx="17747">
                  <c:v>-3.1E-2</c:v>
                </c:pt>
                <c:pt idx="17748">
                  <c:v>-3.1E-2</c:v>
                </c:pt>
                <c:pt idx="17749">
                  <c:v>-3.1E-2</c:v>
                </c:pt>
                <c:pt idx="17750">
                  <c:v>-3.1E-2</c:v>
                </c:pt>
                <c:pt idx="17751">
                  <c:v>-3.1E-2</c:v>
                </c:pt>
                <c:pt idx="17752">
                  <c:v>-3.1E-2</c:v>
                </c:pt>
                <c:pt idx="17753">
                  <c:v>-3.1E-2</c:v>
                </c:pt>
                <c:pt idx="17754">
                  <c:v>-3.1E-2</c:v>
                </c:pt>
                <c:pt idx="17755">
                  <c:v>-3.1E-2</c:v>
                </c:pt>
                <c:pt idx="17756">
                  <c:v>-3.1E-2</c:v>
                </c:pt>
                <c:pt idx="17757">
                  <c:v>-3.1E-2</c:v>
                </c:pt>
                <c:pt idx="17758">
                  <c:v>-3.1E-2</c:v>
                </c:pt>
                <c:pt idx="17759">
                  <c:v>-3.1E-2</c:v>
                </c:pt>
                <c:pt idx="17760">
                  <c:v>-3.1E-2</c:v>
                </c:pt>
                <c:pt idx="17761">
                  <c:v>-3.1E-2</c:v>
                </c:pt>
                <c:pt idx="17762">
                  <c:v>-3.1E-2</c:v>
                </c:pt>
                <c:pt idx="17763">
                  <c:v>-3.1E-2</c:v>
                </c:pt>
                <c:pt idx="17764">
                  <c:v>-3.1E-2</c:v>
                </c:pt>
                <c:pt idx="17765">
                  <c:v>-3.1E-2</c:v>
                </c:pt>
                <c:pt idx="17766">
                  <c:v>-3.1E-2</c:v>
                </c:pt>
                <c:pt idx="17767">
                  <c:v>-3.1E-2</c:v>
                </c:pt>
                <c:pt idx="17768">
                  <c:v>-3.1E-2</c:v>
                </c:pt>
                <c:pt idx="17769">
                  <c:v>-3.1E-2</c:v>
                </c:pt>
                <c:pt idx="17770">
                  <c:v>-3.1E-2</c:v>
                </c:pt>
                <c:pt idx="17771">
                  <c:v>-3.1E-2</c:v>
                </c:pt>
                <c:pt idx="17772">
                  <c:v>-3.1E-2</c:v>
                </c:pt>
                <c:pt idx="17773">
                  <c:v>-3.1E-2</c:v>
                </c:pt>
                <c:pt idx="17774">
                  <c:v>-3.1E-2</c:v>
                </c:pt>
                <c:pt idx="17775">
                  <c:v>-3.1E-2</c:v>
                </c:pt>
                <c:pt idx="17776">
                  <c:v>-3.1E-2</c:v>
                </c:pt>
                <c:pt idx="17777">
                  <c:v>-3.1E-2</c:v>
                </c:pt>
                <c:pt idx="17778">
                  <c:v>-3.1E-2</c:v>
                </c:pt>
                <c:pt idx="17779">
                  <c:v>-3.1E-2</c:v>
                </c:pt>
                <c:pt idx="17780">
                  <c:v>-3.1E-2</c:v>
                </c:pt>
                <c:pt idx="17781">
                  <c:v>-3.1E-2</c:v>
                </c:pt>
                <c:pt idx="17782">
                  <c:v>-3.1E-2</c:v>
                </c:pt>
                <c:pt idx="17783">
                  <c:v>-3.1E-2</c:v>
                </c:pt>
                <c:pt idx="17784">
                  <c:v>-3.1E-2</c:v>
                </c:pt>
                <c:pt idx="17785">
                  <c:v>-3.1E-2</c:v>
                </c:pt>
                <c:pt idx="17786">
                  <c:v>-3.1E-2</c:v>
                </c:pt>
                <c:pt idx="17787">
                  <c:v>-3.1E-2</c:v>
                </c:pt>
                <c:pt idx="17788">
                  <c:v>-3.1E-2</c:v>
                </c:pt>
                <c:pt idx="17789">
                  <c:v>-3.1E-2</c:v>
                </c:pt>
                <c:pt idx="17790">
                  <c:v>-3.1E-2</c:v>
                </c:pt>
                <c:pt idx="17791">
                  <c:v>-3.1E-2</c:v>
                </c:pt>
                <c:pt idx="17792">
                  <c:v>-3.1E-2</c:v>
                </c:pt>
                <c:pt idx="17793">
                  <c:v>-3.1E-2</c:v>
                </c:pt>
                <c:pt idx="17794">
                  <c:v>-3.1E-2</c:v>
                </c:pt>
                <c:pt idx="17795">
                  <c:v>-3.1E-2</c:v>
                </c:pt>
                <c:pt idx="17796">
                  <c:v>-3.1E-2</c:v>
                </c:pt>
                <c:pt idx="17797">
                  <c:v>-3.1E-2</c:v>
                </c:pt>
                <c:pt idx="17798">
                  <c:v>-3.1E-2</c:v>
                </c:pt>
                <c:pt idx="17799">
                  <c:v>-3.1E-2</c:v>
                </c:pt>
                <c:pt idx="17800">
                  <c:v>-3.1E-2</c:v>
                </c:pt>
                <c:pt idx="17801">
                  <c:v>-3.1E-2</c:v>
                </c:pt>
                <c:pt idx="17802">
                  <c:v>-3.1E-2</c:v>
                </c:pt>
                <c:pt idx="17803">
                  <c:v>-3.1E-2</c:v>
                </c:pt>
                <c:pt idx="17804">
                  <c:v>-3.1E-2</c:v>
                </c:pt>
                <c:pt idx="17805">
                  <c:v>-3.1E-2</c:v>
                </c:pt>
                <c:pt idx="17806">
                  <c:v>-3.1E-2</c:v>
                </c:pt>
                <c:pt idx="17807">
                  <c:v>-3.1E-2</c:v>
                </c:pt>
                <c:pt idx="17808">
                  <c:v>-3.1E-2</c:v>
                </c:pt>
                <c:pt idx="17809">
                  <c:v>-3.1E-2</c:v>
                </c:pt>
                <c:pt idx="17810">
                  <c:v>-3.1E-2</c:v>
                </c:pt>
                <c:pt idx="17811">
                  <c:v>-3.1E-2</c:v>
                </c:pt>
                <c:pt idx="17812">
                  <c:v>-3.1E-2</c:v>
                </c:pt>
                <c:pt idx="17813">
                  <c:v>-3.1E-2</c:v>
                </c:pt>
                <c:pt idx="17814">
                  <c:v>-3.1E-2</c:v>
                </c:pt>
                <c:pt idx="17815">
                  <c:v>-3.1E-2</c:v>
                </c:pt>
                <c:pt idx="17816">
                  <c:v>-3.1E-2</c:v>
                </c:pt>
                <c:pt idx="17817">
                  <c:v>-3.1E-2</c:v>
                </c:pt>
                <c:pt idx="17818">
                  <c:v>-3.1E-2</c:v>
                </c:pt>
                <c:pt idx="17819">
                  <c:v>-3.1E-2</c:v>
                </c:pt>
                <c:pt idx="17820">
                  <c:v>-0.03</c:v>
                </c:pt>
                <c:pt idx="17821">
                  <c:v>-0.03</c:v>
                </c:pt>
                <c:pt idx="17822">
                  <c:v>-0.03</c:v>
                </c:pt>
                <c:pt idx="17823">
                  <c:v>-0.03</c:v>
                </c:pt>
                <c:pt idx="17824">
                  <c:v>-0.03</c:v>
                </c:pt>
                <c:pt idx="17825">
                  <c:v>-0.03</c:v>
                </c:pt>
                <c:pt idx="17826">
                  <c:v>-0.03</c:v>
                </c:pt>
                <c:pt idx="17827">
                  <c:v>-0.03</c:v>
                </c:pt>
                <c:pt idx="17828">
                  <c:v>-0.03</c:v>
                </c:pt>
                <c:pt idx="17829">
                  <c:v>-0.03</c:v>
                </c:pt>
                <c:pt idx="17830">
                  <c:v>-0.03</c:v>
                </c:pt>
                <c:pt idx="17831">
                  <c:v>-0.03</c:v>
                </c:pt>
                <c:pt idx="17832">
                  <c:v>-0.03</c:v>
                </c:pt>
                <c:pt idx="17833">
                  <c:v>-0.03</c:v>
                </c:pt>
                <c:pt idx="17834">
                  <c:v>-0.03</c:v>
                </c:pt>
                <c:pt idx="17835">
                  <c:v>-0.03</c:v>
                </c:pt>
                <c:pt idx="17836">
                  <c:v>-0.03</c:v>
                </c:pt>
                <c:pt idx="17837">
                  <c:v>-0.03</c:v>
                </c:pt>
                <c:pt idx="17838">
                  <c:v>-0.03</c:v>
                </c:pt>
                <c:pt idx="17839">
                  <c:v>-0.03</c:v>
                </c:pt>
                <c:pt idx="17840">
                  <c:v>-0.03</c:v>
                </c:pt>
                <c:pt idx="17841">
                  <c:v>-0.03</c:v>
                </c:pt>
                <c:pt idx="17842">
                  <c:v>-0.03</c:v>
                </c:pt>
                <c:pt idx="17843">
                  <c:v>-0.03</c:v>
                </c:pt>
                <c:pt idx="17844">
                  <c:v>-0.03</c:v>
                </c:pt>
                <c:pt idx="17845">
                  <c:v>-0.03</c:v>
                </c:pt>
                <c:pt idx="17846">
                  <c:v>-0.03</c:v>
                </c:pt>
                <c:pt idx="17847">
                  <c:v>-0.03</c:v>
                </c:pt>
                <c:pt idx="17848">
                  <c:v>-0.03</c:v>
                </c:pt>
                <c:pt idx="17849">
                  <c:v>-0.03</c:v>
                </c:pt>
                <c:pt idx="17850">
                  <c:v>-0.03</c:v>
                </c:pt>
                <c:pt idx="17851">
                  <c:v>-0.03</c:v>
                </c:pt>
                <c:pt idx="17852">
                  <c:v>-0.03</c:v>
                </c:pt>
                <c:pt idx="17853">
                  <c:v>-0.03</c:v>
                </c:pt>
                <c:pt idx="17854">
                  <c:v>-0.03</c:v>
                </c:pt>
                <c:pt idx="17855">
                  <c:v>-0.03</c:v>
                </c:pt>
                <c:pt idx="17856">
                  <c:v>-0.03</c:v>
                </c:pt>
                <c:pt idx="17857">
                  <c:v>-0.03</c:v>
                </c:pt>
                <c:pt idx="17858">
                  <c:v>-0.03</c:v>
                </c:pt>
                <c:pt idx="17859">
                  <c:v>-0.03</c:v>
                </c:pt>
                <c:pt idx="17860">
                  <c:v>-0.03</c:v>
                </c:pt>
                <c:pt idx="17861">
                  <c:v>-0.03</c:v>
                </c:pt>
                <c:pt idx="17862">
                  <c:v>-0.03</c:v>
                </c:pt>
                <c:pt idx="17863">
                  <c:v>-0.03</c:v>
                </c:pt>
                <c:pt idx="17864">
                  <c:v>-0.03</c:v>
                </c:pt>
                <c:pt idx="17865">
                  <c:v>-0.03</c:v>
                </c:pt>
                <c:pt idx="17866">
                  <c:v>-0.03</c:v>
                </c:pt>
                <c:pt idx="17867">
                  <c:v>-0.03</c:v>
                </c:pt>
                <c:pt idx="17868">
                  <c:v>-0.03</c:v>
                </c:pt>
                <c:pt idx="17869">
                  <c:v>-0.03</c:v>
                </c:pt>
                <c:pt idx="17870">
                  <c:v>-0.03</c:v>
                </c:pt>
                <c:pt idx="17871">
                  <c:v>-0.03</c:v>
                </c:pt>
                <c:pt idx="17872">
                  <c:v>-0.03</c:v>
                </c:pt>
                <c:pt idx="17873">
                  <c:v>-0.03</c:v>
                </c:pt>
                <c:pt idx="17874">
                  <c:v>-0.03</c:v>
                </c:pt>
                <c:pt idx="17875">
                  <c:v>-0.03</c:v>
                </c:pt>
                <c:pt idx="17876">
                  <c:v>-0.03</c:v>
                </c:pt>
                <c:pt idx="17877">
                  <c:v>-0.03</c:v>
                </c:pt>
                <c:pt idx="17878">
                  <c:v>-0.03</c:v>
                </c:pt>
                <c:pt idx="17879">
                  <c:v>-0.03</c:v>
                </c:pt>
                <c:pt idx="17880">
                  <c:v>-0.03</c:v>
                </c:pt>
                <c:pt idx="17881">
                  <c:v>-0.03</c:v>
                </c:pt>
                <c:pt idx="17882">
                  <c:v>-0.03</c:v>
                </c:pt>
                <c:pt idx="17883">
                  <c:v>-0.03</c:v>
                </c:pt>
                <c:pt idx="17884">
                  <c:v>-0.03</c:v>
                </c:pt>
                <c:pt idx="17885">
                  <c:v>-0.03</c:v>
                </c:pt>
                <c:pt idx="17886">
                  <c:v>-0.03</c:v>
                </c:pt>
                <c:pt idx="17887">
                  <c:v>-0.03</c:v>
                </c:pt>
                <c:pt idx="17888">
                  <c:v>-0.03</c:v>
                </c:pt>
                <c:pt idx="17889">
                  <c:v>-0.03</c:v>
                </c:pt>
                <c:pt idx="17890">
                  <c:v>-0.03</c:v>
                </c:pt>
                <c:pt idx="17891">
                  <c:v>-0.03</c:v>
                </c:pt>
                <c:pt idx="17892">
                  <c:v>-0.03</c:v>
                </c:pt>
                <c:pt idx="17893">
                  <c:v>-0.03</c:v>
                </c:pt>
                <c:pt idx="17894">
                  <c:v>-0.03</c:v>
                </c:pt>
                <c:pt idx="17895">
                  <c:v>-0.03</c:v>
                </c:pt>
                <c:pt idx="17896">
                  <c:v>-0.03</c:v>
                </c:pt>
                <c:pt idx="17897">
                  <c:v>-0.03</c:v>
                </c:pt>
                <c:pt idx="17898">
                  <c:v>-0.03</c:v>
                </c:pt>
                <c:pt idx="17899">
                  <c:v>-0.03</c:v>
                </c:pt>
                <c:pt idx="17900">
                  <c:v>-0.03</c:v>
                </c:pt>
                <c:pt idx="17901">
                  <c:v>-2.9000000000000001E-2</c:v>
                </c:pt>
                <c:pt idx="17902">
                  <c:v>-2.9000000000000001E-2</c:v>
                </c:pt>
                <c:pt idx="17903">
                  <c:v>-2.9000000000000001E-2</c:v>
                </c:pt>
                <c:pt idx="17904">
                  <c:v>-2.9000000000000001E-2</c:v>
                </c:pt>
                <c:pt idx="17905">
                  <c:v>-2.9000000000000001E-2</c:v>
                </c:pt>
                <c:pt idx="17906">
                  <c:v>-2.9000000000000001E-2</c:v>
                </c:pt>
                <c:pt idx="17907">
                  <c:v>-2.9000000000000001E-2</c:v>
                </c:pt>
                <c:pt idx="17908">
                  <c:v>-2.9000000000000001E-2</c:v>
                </c:pt>
                <c:pt idx="17909">
                  <c:v>-2.9000000000000001E-2</c:v>
                </c:pt>
                <c:pt idx="17910">
                  <c:v>-2.9000000000000001E-2</c:v>
                </c:pt>
                <c:pt idx="17911">
                  <c:v>-2.9000000000000001E-2</c:v>
                </c:pt>
                <c:pt idx="17912">
                  <c:v>-2.9000000000000001E-2</c:v>
                </c:pt>
                <c:pt idx="17913">
                  <c:v>-2.9000000000000001E-2</c:v>
                </c:pt>
                <c:pt idx="17914">
                  <c:v>-2.9000000000000001E-2</c:v>
                </c:pt>
                <c:pt idx="17915">
                  <c:v>-2.9000000000000001E-2</c:v>
                </c:pt>
                <c:pt idx="17916">
                  <c:v>-2.9000000000000001E-2</c:v>
                </c:pt>
                <c:pt idx="17917">
                  <c:v>-2.9000000000000001E-2</c:v>
                </c:pt>
                <c:pt idx="17918">
                  <c:v>-2.9000000000000001E-2</c:v>
                </c:pt>
                <c:pt idx="17919">
                  <c:v>-2.9000000000000001E-2</c:v>
                </c:pt>
                <c:pt idx="17920">
                  <c:v>-2.9000000000000001E-2</c:v>
                </c:pt>
                <c:pt idx="17921">
                  <c:v>-2.9000000000000001E-2</c:v>
                </c:pt>
                <c:pt idx="17922">
                  <c:v>-2.9000000000000001E-2</c:v>
                </c:pt>
                <c:pt idx="17923">
                  <c:v>-2.9000000000000001E-2</c:v>
                </c:pt>
                <c:pt idx="17924">
                  <c:v>-2.9000000000000001E-2</c:v>
                </c:pt>
                <c:pt idx="17925">
                  <c:v>-2.9000000000000001E-2</c:v>
                </c:pt>
                <c:pt idx="17926">
                  <c:v>-2.9000000000000001E-2</c:v>
                </c:pt>
                <c:pt idx="17927">
                  <c:v>-2.9000000000000001E-2</c:v>
                </c:pt>
                <c:pt idx="17928">
                  <c:v>-2.9000000000000001E-2</c:v>
                </c:pt>
                <c:pt idx="17929">
                  <c:v>-2.9000000000000001E-2</c:v>
                </c:pt>
                <c:pt idx="17930">
                  <c:v>-2.9000000000000001E-2</c:v>
                </c:pt>
                <c:pt idx="17931">
                  <c:v>-2.9000000000000001E-2</c:v>
                </c:pt>
                <c:pt idx="17932">
                  <c:v>-2.9000000000000001E-2</c:v>
                </c:pt>
                <c:pt idx="17933">
                  <c:v>-2.9000000000000001E-2</c:v>
                </c:pt>
                <c:pt idx="17934">
                  <c:v>-2.9000000000000001E-2</c:v>
                </c:pt>
                <c:pt idx="17935">
                  <c:v>-2.9000000000000001E-2</c:v>
                </c:pt>
                <c:pt idx="17936">
                  <c:v>-2.9000000000000001E-2</c:v>
                </c:pt>
                <c:pt idx="17937">
                  <c:v>-2.9000000000000001E-2</c:v>
                </c:pt>
                <c:pt idx="17938">
                  <c:v>-2.9000000000000001E-2</c:v>
                </c:pt>
                <c:pt idx="17939">
                  <c:v>-2.9000000000000001E-2</c:v>
                </c:pt>
                <c:pt idx="17940">
                  <c:v>-2.9000000000000001E-2</c:v>
                </c:pt>
                <c:pt idx="17941">
                  <c:v>-2.9000000000000001E-2</c:v>
                </c:pt>
                <c:pt idx="17942">
                  <c:v>-2.9000000000000001E-2</c:v>
                </c:pt>
                <c:pt idx="17943">
                  <c:v>-2.9000000000000001E-2</c:v>
                </c:pt>
                <c:pt idx="17944">
                  <c:v>-2.9000000000000001E-2</c:v>
                </c:pt>
                <c:pt idx="17945">
                  <c:v>-2.9000000000000001E-2</c:v>
                </c:pt>
                <c:pt idx="17946">
                  <c:v>-2.9000000000000001E-2</c:v>
                </c:pt>
                <c:pt idx="17947">
                  <c:v>-2.9000000000000001E-2</c:v>
                </c:pt>
                <c:pt idx="17948">
                  <c:v>-2.9000000000000001E-2</c:v>
                </c:pt>
                <c:pt idx="17949">
                  <c:v>-2.9000000000000001E-2</c:v>
                </c:pt>
                <c:pt idx="17950">
                  <c:v>-2.9000000000000001E-2</c:v>
                </c:pt>
                <c:pt idx="17951">
                  <c:v>-2.9000000000000001E-2</c:v>
                </c:pt>
                <c:pt idx="17952">
                  <c:v>-2.9000000000000001E-2</c:v>
                </c:pt>
                <c:pt idx="17953">
                  <c:v>-2.9000000000000001E-2</c:v>
                </c:pt>
                <c:pt idx="17954">
                  <c:v>-2.9000000000000001E-2</c:v>
                </c:pt>
                <c:pt idx="17955">
                  <c:v>-2.9000000000000001E-2</c:v>
                </c:pt>
                <c:pt idx="17956">
                  <c:v>-2.9000000000000001E-2</c:v>
                </c:pt>
                <c:pt idx="17957">
                  <c:v>-2.9000000000000001E-2</c:v>
                </c:pt>
                <c:pt idx="17958">
                  <c:v>-2.9000000000000001E-2</c:v>
                </c:pt>
                <c:pt idx="17959">
                  <c:v>-2.9000000000000001E-2</c:v>
                </c:pt>
                <c:pt idx="17960">
                  <c:v>-2.9000000000000001E-2</c:v>
                </c:pt>
                <c:pt idx="17961">
                  <c:v>-2.9000000000000001E-2</c:v>
                </c:pt>
                <c:pt idx="17962">
                  <c:v>-2.9000000000000001E-2</c:v>
                </c:pt>
                <c:pt idx="17963">
                  <c:v>-2.9000000000000001E-2</c:v>
                </c:pt>
                <c:pt idx="17964">
                  <c:v>-2.9000000000000001E-2</c:v>
                </c:pt>
                <c:pt idx="17965">
                  <c:v>-2.9000000000000001E-2</c:v>
                </c:pt>
                <c:pt idx="17966">
                  <c:v>-2.9000000000000001E-2</c:v>
                </c:pt>
                <c:pt idx="17967">
                  <c:v>-2.9000000000000001E-2</c:v>
                </c:pt>
                <c:pt idx="17968">
                  <c:v>-2.9000000000000001E-2</c:v>
                </c:pt>
                <c:pt idx="17969">
                  <c:v>-2.9000000000000001E-2</c:v>
                </c:pt>
                <c:pt idx="17970">
                  <c:v>-2.9000000000000001E-2</c:v>
                </c:pt>
                <c:pt idx="17971">
                  <c:v>-2.9000000000000001E-2</c:v>
                </c:pt>
                <c:pt idx="17972">
                  <c:v>-2.9000000000000001E-2</c:v>
                </c:pt>
                <c:pt idx="17973">
                  <c:v>-2.9000000000000001E-2</c:v>
                </c:pt>
                <c:pt idx="17974">
                  <c:v>-2.9000000000000001E-2</c:v>
                </c:pt>
                <c:pt idx="17975">
                  <c:v>-2.9000000000000001E-2</c:v>
                </c:pt>
                <c:pt idx="17976">
                  <c:v>-2.9000000000000001E-2</c:v>
                </c:pt>
                <c:pt idx="17977">
                  <c:v>-2.9000000000000001E-2</c:v>
                </c:pt>
                <c:pt idx="17978">
                  <c:v>-2.9000000000000001E-2</c:v>
                </c:pt>
                <c:pt idx="17979">
                  <c:v>-2.9000000000000001E-2</c:v>
                </c:pt>
                <c:pt idx="17980">
                  <c:v>-2.9000000000000001E-2</c:v>
                </c:pt>
                <c:pt idx="17981">
                  <c:v>-2.9000000000000001E-2</c:v>
                </c:pt>
                <c:pt idx="17982">
                  <c:v>-2.8000000000000001E-2</c:v>
                </c:pt>
                <c:pt idx="17983">
                  <c:v>-2.8000000000000001E-2</c:v>
                </c:pt>
                <c:pt idx="17984">
                  <c:v>-2.8000000000000001E-2</c:v>
                </c:pt>
                <c:pt idx="17985">
                  <c:v>-2.8000000000000001E-2</c:v>
                </c:pt>
                <c:pt idx="17986">
                  <c:v>-2.8000000000000001E-2</c:v>
                </c:pt>
                <c:pt idx="17987">
                  <c:v>-2.8000000000000001E-2</c:v>
                </c:pt>
                <c:pt idx="17988">
                  <c:v>-2.8000000000000001E-2</c:v>
                </c:pt>
                <c:pt idx="17989">
                  <c:v>-2.8000000000000001E-2</c:v>
                </c:pt>
                <c:pt idx="17990">
                  <c:v>-2.8000000000000001E-2</c:v>
                </c:pt>
                <c:pt idx="17991">
                  <c:v>-2.8000000000000001E-2</c:v>
                </c:pt>
                <c:pt idx="17992">
                  <c:v>-2.8000000000000001E-2</c:v>
                </c:pt>
                <c:pt idx="17993">
                  <c:v>-2.8000000000000001E-2</c:v>
                </c:pt>
                <c:pt idx="17994">
                  <c:v>-2.8000000000000001E-2</c:v>
                </c:pt>
                <c:pt idx="17995">
                  <c:v>-2.8000000000000001E-2</c:v>
                </c:pt>
                <c:pt idx="17996">
                  <c:v>-2.8000000000000001E-2</c:v>
                </c:pt>
                <c:pt idx="17997">
                  <c:v>-2.8000000000000001E-2</c:v>
                </c:pt>
                <c:pt idx="17998">
                  <c:v>-2.8000000000000001E-2</c:v>
                </c:pt>
                <c:pt idx="17999">
                  <c:v>-2.8000000000000001E-2</c:v>
                </c:pt>
                <c:pt idx="18000">
                  <c:v>-2.8000000000000001E-2</c:v>
                </c:pt>
                <c:pt idx="18001">
                  <c:v>-2.8000000000000001E-2</c:v>
                </c:pt>
                <c:pt idx="18002">
                  <c:v>-2.8000000000000001E-2</c:v>
                </c:pt>
                <c:pt idx="18003">
                  <c:v>-2.8000000000000001E-2</c:v>
                </c:pt>
                <c:pt idx="18004">
                  <c:v>-2.8000000000000001E-2</c:v>
                </c:pt>
                <c:pt idx="18005">
                  <c:v>-2.8000000000000001E-2</c:v>
                </c:pt>
                <c:pt idx="18006">
                  <c:v>-2.8000000000000001E-2</c:v>
                </c:pt>
                <c:pt idx="18007">
                  <c:v>-2.8000000000000001E-2</c:v>
                </c:pt>
                <c:pt idx="18008">
                  <c:v>-2.8000000000000001E-2</c:v>
                </c:pt>
                <c:pt idx="18009">
                  <c:v>-2.8000000000000001E-2</c:v>
                </c:pt>
                <c:pt idx="18010">
                  <c:v>-2.8000000000000001E-2</c:v>
                </c:pt>
                <c:pt idx="18011">
                  <c:v>-2.8000000000000001E-2</c:v>
                </c:pt>
                <c:pt idx="18012">
                  <c:v>-2.8000000000000001E-2</c:v>
                </c:pt>
                <c:pt idx="18013">
                  <c:v>-2.8000000000000001E-2</c:v>
                </c:pt>
                <c:pt idx="18014">
                  <c:v>-2.8000000000000001E-2</c:v>
                </c:pt>
                <c:pt idx="18015">
                  <c:v>-2.8000000000000001E-2</c:v>
                </c:pt>
                <c:pt idx="18016">
                  <c:v>-2.8000000000000001E-2</c:v>
                </c:pt>
                <c:pt idx="18017">
                  <c:v>-2.8000000000000001E-2</c:v>
                </c:pt>
                <c:pt idx="18018">
                  <c:v>-2.8000000000000001E-2</c:v>
                </c:pt>
                <c:pt idx="18019">
                  <c:v>-2.8000000000000001E-2</c:v>
                </c:pt>
                <c:pt idx="18020">
                  <c:v>-2.8000000000000001E-2</c:v>
                </c:pt>
                <c:pt idx="18021">
                  <c:v>-2.8000000000000001E-2</c:v>
                </c:pt>
                <c:pt idx="18022">
                  <c:v>-2.8000000000000001E-2</c:v>
                </c:pt>
                <c:pt idx="18023">
                  <c:v>-2.8000000000000001E-2</c:v>
                </c:pt>
                <c:pt idx="18024">
                  <c:v>-2.8000000000000001E-2</c:v>
                </c:pt>
                <c:pt idx="18025">
                  <c:v>-2.8000000000000001E-2</c:v>
                </c:pt>
                <c:pt idx="18026">
                  <c:v>-2.8000000000000001E-2</c:v>
                </c:pt>
                <c:pt idx="18027">
                  <c:v>-2.8000000000000001E-2</c:v>
                </c:pt>
                <c:pt idx="18028">
                  <c:v>-2.8000000000000001E-2</c:v>
                </c:pt>
                <c:pt idx="18029">
                  <c:v>-2.8000000000000001E-2</c:v>
                </c:pt>
                <c:pt idx="18030">
                  <c:v>-2.8000000000000001E-2</c:v>
                </c:pt>
                <c:pt idx="18031">
                  <c:v>-2.8000000000000001E-2</c:v>
                </c:pt>
                <c:pt idx="18032">
                  <c:v>-2.8000000000000001E-2</c:v>
                </c:pt>
                <c:pt idx="18033">
                  <c:v>-2.8000000000000001E-2</c:v>
                </c:pt>
                <c:pt idx="18034">
                  <c:v>-2.8000000000000001E-2</c:v>
                </c:pt>
                <c:pt idx="18035">
                  <c:v>-2.8000000000000001E-2</c:v>
                </c:pt>
                <c:pt idx="18036">
                  <c:v>-2.8000000000000001E-2</c:v>
                </c:pt>
                <c:pt idx="18037">
                  <c:v>-2.8000000000000001E-2</c:v>
                </c:pt>
                <c:pt idx="18038">
                  <c:v>-2.8000000000000001E-2</c:v>
                </c:pt>
                <c:pt idx="18039">
                  <c:v>-2.8000000000000001E-2</c:v>
                </c:pt>
                <c:pt idx="18040">
                  <c:v>-2.8000000000000001E-2</c:v>
                </c:pt>
                <c:pt idx="18041">
                  <c:v>-2.8000000000000001E-2</c:v>
                </c:pt>
                <c:pt idx="18042">
                  <c:v>-2.8000000000000001E-2</c:v>
                </c:pt>
                <c:pt idx="18043">
                  <c:v>-2.8000000000000001E-2</c:v>
                </c:pt>
                <c:pt idx="18044">
                  <c:v>-2.8000000000000001E-2</c:v>
                </c:pt>
                <c:pt idx="18045">
                  <c:v>-2.8000000000000001E-2</c:v>
                </c:pt>
                <c:pt idx="18046">
                  <c:v>-2.8000000000000001E-2</c:v>
                </c:pt>
                <c:pt idx="18047">
                  <c:v>-2.8000000000000001E-2</c:v>
                </c:pt>
                <c:pt idx="18048">
                  <c:v>-2.8000000000000001E-2</c:v>
                </c:pt>
                <c:pt idx="18049">
                  <c:v>-2.8000000000000001E-2</c:v>
                </c:pt>
                <c:pt idx="18050">
                  <c:v>-2.8000000000000001E-2</c:v>
                </c:pt>
                <c:pt idx="18051">
                  <c:v>-2.8000000000000001E-2</c:v>
                </c:pt>
                <c:pt idx="18052">
                  <c:v>-2.8000000000000001E-2</c:v>
                </c:pt>
                <c:pt idx="18053">
                  <c:v>-2.8000000000000001E-2</c:v>
                </c:pt>
                <c:pt idx="18054">
                  <c:v>-2.8000000000000001E-2</c:v>
                </c:pt>
                <c:pt idx="18055">
                  <c:v>-2.8000000000000001E-2</c:v>
                </c:pt>
                <c:pt idx="18056">
                  <c:v>-2.8000000000000001E-2</c:v>
                </c:pt>
                <c:pt idx="18057">
                  <c:v>-2.8000000000000001E-2</c:v>
                </c:pt>
                <c:pt idx="18058">
                  <c:v>-2.8000000000000001E-2</c:v>
                </c:pt>
                <c:pt idx="18059">
                  <c:v>-2.8000000000000001E-2</c:v>
                </c:pt>
                <c:pt idx="18060">
                  <c:v>-2.8000000000000001E-2</c:v>
                </c:pt>
                <c:pt idx="18061">
                  <c:v>-2.8000000000000001E-2</c:v>
                </c:pt>
                <c:pt idx="18062">
                  <c:v>-2.8000000000000001E-2</c:v>
                </c:pt>
                <c:pt idx="18063">
                  <c:v>-2.7E-2</c:v>
                </c:pt>
                <c:pt idx="18064">
                  <c:v>-2.7E-2</c:v>
                </c:pt>
                <c:pt idx="18065">
                  <c:v>-2.7E-2</c:v>
                </c:pt>
                <c:pt idx="18066">
                  <c:v>-2.7E-2</c:v>
                </c:pt>
                <c:pt idx="18067">
                  <c:v>-2.7E-2</c:v>
                </c:pt>
                <c:pt idx="18068">
                  <c:v>-2.7E-2</c:v>
                </c:pt>
                <c:pt idx="18069">
                  <c:v>-2.7E-2</c:v>
                </c:pt>
                <c:pt idx="18070">
                  <c:v>-2.7E-2</c:v>
                </c:pt>
                <c:pt idx="18071">
                  <c:v>-2.7E-2</c:v>
                </c:pt>
                <c:pt idx="18072">
                  <c:v>-2.7E-2</c:v>
                </c:pt>
                <c:pt idx="18073">
                  <c:v>-2.7E-2</c:v>
                </c:pt>
                <c:pt idx="18074">
                  <c:v>-2.7E-2</c:v>
                </c:pt>
                <c:pt idx="18075">
                  <c:v>-2.7E-2</c:v>
                </c:pt>
                <c:pt idx="18076">
                  <c:v>-2.7E-2</c:v>
                </c:pt>
                <c:pt idx="18077">
                  <c:v>-2.7E-2</c:v>
                </c:pt>
                <c:pt idx="18078">
                  <c:v>-2.7E-2</c:v>
                </c:pt>
                <c:pt idx="18079">
                  <c:v>-2.7E-2</c:v>
                </c:pt>
                <c:pt idx="18080">
                  <c:v>-2.7E-2</c:v>
                </c:pt>
                <c:pt idx="18081">
                  <c:v>-2.7E-2</c:v>
                </c:pt>
                <c:pt idx="18082">
                  <c:v>-2.7E-2</c:v>
                </c:pt>
                <c:pt idx="18083">
                  <c:v>-2.7E-2</c:v>
                </c:pt>
                <c:pt idx="18084">
                  <c:v>-2.7E-2</c:v>
                </c:pt>
                <c:pt idx="18085">
                  <c:v>-2.7E-2</c:v>
                </c:pt>
                <c:pt idx="18086">
                  <c:v>-2.7E-2</c:v>
                </c:pt>
                <c:pt idx="18087">
                  <c:v>-2.7E-2</c:v>
                </c:pt>
                <c:pt idx="18088">
                  <c:v>-2.7E-2</c:v>
                </c:pt>
                <c:pt idx="18089">
                  <c:v>-2.7E-2</c:v>
                </c:pt>
                <c:pt idx="18090">
                  <c:v>-2.7E-2</c:v>
                </c:pt>
                <c:pt idx="18091">
                  <c:v>-2.7E-2</c:v>
                </c:pt>
                <c:pt idx="18092">
                  <c:v>-2.7E-2</c:v>
                </c:pt>
                <c:pt idx="18093">
                  <c:v>-2.7E-2</c:v>
                </c:pt>
                <c:pt idx="18094">
                  <c:v>-2.7E-2</c:v>
                </c:pt>
                <c:pt idx="18095">
                  <c:v>-2.7E-2</c:v>
                </c:pt>
                <c:pt idx="18096">
                  <c:v>-2.7E-2</c:v>
                </c:pt>
                <c:pt idx="18097">
                  <c:v>-2.7E-2</c:v>
                </c:pt>
                <c:pt idx="18098">
                  <c:v>-2.7E-2</c:v>
                </c:pt>
                <c:pt idx="18099">
                  <c:v>-2.7E-2</c:v>
                </c:pt>
                <c:pt idx="18100">
                  <c:v>-2.7E-2</c:v>
                </c:pt>
                <c:pt idx="18101">
                  <c:v>-2.7E-2</c:v>
                </c:pt>
                <c:pt idx="18102">
                  <c:v>-2.7E-2</c:v>
                </c:pt>
                <c:pt idx="18103">
                  <c:v>-2.7E-2</c:v>
                </c:pt>
                <c:pt idx="18104">
                  <c:v>-2.7E-2</c:v>
                </c:pt>
                <c:pt idx="18105">
                  <c:v>-2.7E-2</c:v>
                </c:pt>
                <c:pt idx="18106">
                  <c:v>-2.7E-2</c:v>
                </c:pt>
                <c:pt idx="18107">
                  <c:v>-2.7E-2</c:v>
                </c:pt>
                <c:pt idx="18108">
                  <c:v>-2.7E-2</c:v>
                </c:pt>
                <c:pt idx="18109">
                  <c:v>-2.7E-2</c:v>
                </c:pt>
                <c:pt idx="18110">
                  <c:v>-2.7E-2</c:v>
                </c:pt>
                <c:pt idx="18111">
                  <c:v>-2.7E-2</c:v>
                </c:pt>
                <c:pt idx="18112">
                  <c:v>-2.7E-2</c:v>
                </c:pt>
                <c:pt idx="18113">
                  <c:v>-2.7E-2</c:v>
                </c:pt>
                <c:pt idx="18114">
                  <c:v>-2.7E-2</c:v>
                </c:pt>
                <c:pt idx="18115">
                  <c:v>-2.7E-2</c:v>
                </c:pt>
                <c:pt idx="18116">
                  <c:v>-2.7E-2</c:v>
                </c:pt>
                <c:pt idx="18117">
                  <c:v>-2.7E-2</c:v>
                </c:pt>
                <c:pt idx="18118">
                  <c:v>-2.7E-2</c:v>
                </c:pt>
                <c:pt idx="18119">
                  <c:v>-2.7E-2</c:v>
                </c:pt>
                <c:pt idx="18120">
                  <c:v>-2.7E-2</c:v>
                </c:pt>
                <c:pt idx="18121">
                  <c:v>-2.7E-2</c:v>
                </c:pt>
                <c:pt idx="18122">
                  <c:v>-2.7E-2</c:v>
                </c:pt>
                <c:pt idx="18123">
                  <c:v>-2.7E-2</c:v>
                </c:pt>
                <c:pt idx="18124">
                  <c:v>-2.7E-2</c:v>
                </c:pt>
                <c:pt idx="18125">
                  <c:v>-2.7E-2</c:v>
                </c:pt>
                <c:pt idx="18126">
                  <c:v>-2.7E-2</c:v>
                </c:pt>
                <c:pt idx="18127">
                  <c:v>-2.7E-2</c:v>
                </c:pt>
                <c:pt idx="18128">
                  <c:v>-2.7E-2</c:v>
                </c:pt>
                <c:pt idx="18129">
                  <c:v>-2.7E-2</c:v>
                </c:pt>
                <c:pt idx="18130">
                  <c:v>-2.7E-2</c:v>
                </c:pt>
                <c:pt idx="18131">
                  <c:v>-2.7E-2</c:v>
                </c:pt>
                <c:pt idx="18132">
                  <c:v>-2.7E-2</c:v>
                </c:pt>
                <c:pt idx="18133">
                  <c:v>-2.7E-2</c:v>
                </c:pt>
                <c:pt idx="18134">
                  <c:v>-2.7E-2</c:v>
                </c:pt>
                <c:pt idx="18135">
                  <c:v>-2.7E-2</c:v>
                </c:pt>
                <c:pt idx="18136">
                  <c:v>-2.7E-2</c:v>
                </c:pt>
                <c:pt idx="18137">
                  <c:v>-2.7E-2</c:v>
                </c:pt>
                <c:pt idx="18138">
                  <c:v>-2.7E-2</c:v>
                </c:pt>
                <c:pt idx="18139">
                  <c:v>-2.7E-2</c:v>
                </c:pt>
                <c:pt idx="18140">
                  <c:v>-2.7E-2</c:v>
                </c:pt>
                <c:pt idx="18141">
                  <c:v>-2.7E-2</c:v>
                </c:pt>
                <c:pt idx="18142">
                  <c:v>-2.7E-2</c:v>
                </c:pt>
                <c:pt idx="18143">
                  <c:v>-2.7E-2</c:v>
                </c:pt>
                <c:pt idx="18144">
                  <c:v>-2.5999999999999999E-2</c:v>
                </c:pt>
                <c:pt idx="18145">
                  <c:v>-2.5999999999999999E-2</c:v>
                </c:pt>
                <c:pt idx="18146">
                  <c:v>-2.5999999999999999E-2</c:v>
                </c:pt>
                <c:pt idx="18147">
                  <c:v>-2.5999999999999999E-2</c:v>
                </c:pt>
                <c:pt idx="18148">
                  <c:v>-2.5999999999999999E-2</c:v>
                </c:pt>
                <c:pt idx="18149">
                  <c:v>-2.5999999999999999E-2</c:v>
                </c:pt>
                <c:pt idx="18150">
                  <c:v>-2.5999999999999999E-2</c:v>
                </c:pt>
                <c:pt idx="18151">
                  <c:v>-2.5999999999999999E-2</c:v>
                </c:pt>
                <c:pt idx="18152">
                  <c:v>-2.5999999999999999E-2</c:v>
                </c:pt>
                <c:pt idx="18153">
                  <c:v>-2.5999999999999999E-2</c:v>
                </c:pt>
                <c:pt idx="18154">
                  <c:v>-2.5999999999999999E-2</c:v>
                </c:pt>
                <c:pt idx="18155">
                  <c:v>-2.5999999999999999E-2</c:v>
                </c:pt>
                <c:pt idx="18156">
                  <c:v>-2.5999999999999999E-2</c:v>
                </c:pt>
                <c:pt idx="18157">
                  <c:v>-2.5999999999999999E-2</c:v>
                </c:pt>
                <c:pt idx="18158">
                  <c:v>-2.5999999999999999E-2</c:v>
                </c:pt>
                <c:pt idx="18159">
                  <c:v>-2.5999999999999999E-2</c:v>
                </c:pt>
                <c:pt idx="18160">
                  <c:v>-2.5999999999999999E-2</c:v>
                </c:pt>
                <c:pt idx="18161">
                  <c:v>-2.5999999999999999E-2</c:v>
                </c:pt>
                <c:pt idx="18162">
                  <c:v>-2.5999999999999999E-2</c:v>
                </c:pt>
                <c:pt idx="18163">
                  <c:v>-2.5999999999999999E-2</c:v>
                </c:pt>
                <c:pt idx="18164">
                  <c:v>-2.5999999999999999E-2</c:v>
                </c:pt>
                <c:pt idx="18165">
                  <c:v>-2.5999999999999999E-2</c:v>
                </c:pt>
                <c:pt idx="18166">
                  <c:v>-2.5999999999999999E-2</c:v>
                </c:pt>
                <c:pt idx="18167">
                  <c:v>-2.5999999999999999E-2</c:v>
                </c:pt>
                <c:pt idx="18168">
                  <c:v>-2.5999999999999999E-2</c:v>
                </c:pt>
                <c:pt idx="18169">
                  <c:v>-2.5999999999999999E-2</c:v>
                </c:pt>
                <c:pt idx="18170">
                  <c:v>-2.5999999999999999E-2</c:v>
                </c:pt>
                <c:pt idx="18171">
                  <c:v>-2.5999999999999999E-2</c:v>
                </c:pt>
                <c:pt idx="18172">
                  <c:v>-2.5999999999999999E-2</c:v>
                </c:pt>
                <c:pt idx="18173">
                  <c:v>-2.5999999999999999E-2</c:v>
                </c:pt>
                <c:pt idx="18174">
                  <c:v>-2.5999999999999999E-2</c:v>
                </c:pt>
                <c:pt idx="18175">
                  <c:v>-2.5999999999999999E-2</c:v>
                </c:pt>
                <c:pt idx="18176">
                  <c:v>-2.5999999999999999E-2</c:v>
                </c:pt>
                <c:pt idx="18177">
                  <c:v>-2.5999999999999999E-2</c:v>
                </c:pt>
                <c:pt idx="18178">
                  <c:v>-2.5999999999999999E-2</c:v>
                </c:pt>
                <c:pt idx="18179">
                  <c:v>-2.5999999999999999E-2</c:v>
                </c:pt>
                <c:pt idx="18180">
                  <c:v>-2.5999999999999999E-2</c:v>
                </c:pt>
                <c:pt idx="18181">
                  <c:v>-2.5999999999999999E-2</c:v>
                </c:pt>
                <c:pt idx="18182">
                  <c:v>-2.5999999999999999E-2</c:v>
                </c:pt>
                <c:pt idx="18183">
                  <c:v>-2.5999999999999999E-2</c:v>
                </c:pt>
                <c:pt idx="18184">
                  <c:v>-2.5999999999999999E-2</c:v>
                </c:pt>
                <c:pt idx="18185">
                  <c:v>-2.5999999999999999E-2</c:v>
                </c:pt>
                <c:pt idx="18186">
                  <c:v>-2.5999999999999999E-2</c:v>
                </c:pt>
                <c:pt idx="18187">
                  <c:v>-2.5999999999999999E-2</c:v>
                </c:pt>
                <c:pt idx="18188">
                  <c:v>-2.5999999999999999E-2</c:v>
                </c:pt>
                <c:pt idx="18189">
                  <c:v>-2.5999999999999999E-2</c:v>
                </c:pt>
                <c:pt idx="18190">
                  <c:v>-2.5999999999999999E-2</c:v>
                </c:pt>
                <c:pt idx="18191">
                  <c:v>-2.5999999999999999E-2</c:v>
                </c:pt>
                <c:pt idx="18192">
                  <c:v>-2.5999999999999999E-2</c:v>
                </c:pt>
                <c:pt idx="18193">
                  <c:v>-2.5999999999999999E-2</c:v>
                </c:pt>
                <c:pt idx="18194">
                  <c:v>-2.5999999999999999E-2</c:v>
                </c:pt>
                <c:pt idx="18195">
                  <c:v>-2.5999999999999999E-2</c:v>
                </c:pt>
                <c:pt idx="18196">
                  <c:v>-2.5999999999999999E-2</c:v>
                </c:pt>
                <c:pt idx="18197">
                  <c:v>-2.5999999999999999E-2</c:v>
                </c:pt>
                <c:pt idx="18198">
                  <c:v>-2.5999999999999999E-2</c:v>
                </c:pt>
                <c:pt idx="18199">
                  <c:v>-2.5999999999999999E-2</c:v>
                </c:pt>
                <c:pt idx="18200">
                  <c:v>-2.5999999999999999E-2</c:v>
                </c:pt>
                <c:pt idx="18201">
                  <c:v>-2.5999999999999999E-2</c:v>
                </c:pt>
                <c:pt idx="18202">
                  <c:v>-2.5999999999999999E-2</c:v>
                </c:pt>
                <c:pt idx="18203">
                  <c:v>-2.5999999999999999E-2</c:v>
                </c:pt>
                <c:pt idx="18204">
                  <c:v>-2.5999999999999999E-2</c:v>
                </c:pt>
                <c:pt idx="18205">
                  <c:v>-2.5999999999999999E-2</c:v>
                </c:pt>
                <c:pt idx="18206">
                  <c:v>-2.5999999999999999E-2</c:v>
                </c:pt>
                <c:pt idx="18207">
                  <c:v>-2.5999999999999999E-2</c:v>
                </c:pt>
                <c:pt idx="18208">
                  <c:v>-2.5999999999999999E-2</c:v>
                </c:pt>
                <c:pt idx="18209">
                  <c:v>-2.5999999999999999E-2</c:v>
                </c:pt>
                <c:pt idx="18210">
                  <c:v>-2.5999999999999999E-2</c:v>
                </c:pt>
                <c:pt idx="18211">
                  <c:v>-2.5999999999999999E-2</c:v>
                </c:pt>
                <c:pt idx="18212">
                  <c:v>-2.5999999999999999E-2</c:v>
                </c:pt>
                <c:pt idx="18213">
                  <c:v>-2.5999999999999999E-2</c:v>
                </c:pt>
                <c:pt idx="18214">
                  <c:v>-2.5999999999999999E-2</c:v>
                </c:pt>
                <c:pt idx="18215">
                  <c:v>-2.5999999999999999E-2</c:v>
                </c:pt>
                <c:pt idx="18216">
                  <c:v>-2.5999999999999999E-2</c:v>
                </c:pt>
                <c:pt idx="18217">
                  <c:v>-2.5999999999999999E-2</c:v>
                </c:pt>
                <c:pt idx="18218">
                  <c:v>-2.5999999999999999E-2</c:v>
                </c:pt>
                <c:pt idx="18219">
                  <c:v>-2.5999999999999999E-2</c:v>
                </c:pt>
                <c:pt idx="18220">
                  <c:v>-2.5999999999999999E-2</c:v>
                </c:pt>
                <c:pt idx="18221">
                  <c:v>-2.5999999999999999E-2</c:v>
                </c:pt>
                <c:pt idx="18222">
                  <c:v>-2.5999999999999999E-2</c:v>
                </c:pt>
                <c:pt idx="18223">
                  <c:v>-2.5999999999999999E-2</c:v>
                </c:pt>
                <c:pt idx="18224">
                  <c:v>-2.5999999999999999E-2</c:v>
                </c:pt>
                <c:pt idx="18225">
                  <c:v>-2.5000000000000001E-2</c:v>
                </c:pt>
                <c:pt idx="18226">
                  <c:v>-2.5000000000000001E-2</c:v>
                </c:pt>
                <c:pt idx="18227">
                  <c:v>-2.5000000000000001E-2</c:v>
                </c:pt>
                <c:pt idx="18228">
                  <c:v>-2.5000000000000001E-2</c:v>
                </c:pt>
                <c:pt idx="18229">
                  <c:v>-2.5000000000000001E-2</c:v>
                </c:pt>
                <c:pt idx="18230">
                  <c:v>-2.5000000000000001E-2</c:v>
                </c:pt>
                <c:pt idx="18231">
                  <c:v>-2.5000000000000001E-2</c:v>
                </c:pt>
                <c:pt idx="18232">
                  <c:v>-2.5000000000000001E-2</c:v>
                </c:pt>
                <c:pt idx="18233">
                  <c:v>-2.5000000000000001E-2</c:v>
                </c:pt>
                <c:pt idx="18234">
                  <c:v>-2.5000000000000001E-2</c:v>
                </c:pt>
                <c:pt idx="18235">
                  <c:v>-2.5000000000000001E-2</c:v>
                </c:pt>
                <c:pt idx="18236">
                  <c:v>-2.5000000000000001E-2</c:v>
                </c:pt>
                <c:pt idx="18237">
                  <c:v>-2.5000000000000001E-2</c:v>
                </c:pt>
                <c:pt idx="18238">
                  <c:v>-2.5000000000000001E-2</c:v>
                </c:pt>
                <c:pt idx="18239">
                  <c:v>-2.5000000000000001E-2</c:v>
                </c:pt>
                <c:pt idx="18240">
                  <c:v>-2.5000000000000001E-2</c:v>
                </c:pt>
                <c:pt idx="18241">
                  <c:v>-2.5000000000000001E-2</c:v>
                </c:pt>
                <c:pt idx="18242">
                  <c:v>-2.5000000000000001E-2</c:v>
                </c:pt>
                <c:pt idx="18243">
                  <c:v>-2.5000000000000001E-2</c:v>
                </c:pt>
                <c:pt idx="18244">
                  <c:v>-2.5000000000000001E-2</c:v>
                </c:pt>
                <c:pt idx="18245">
                  <c:v>-2.5000000000000001E-2</c:v>
                </c:pt>
                <c:pt idx="18246">
                  <c:v>-2.5000000000000001E-2</c:v>
                </c:pt>
                <c:pt idx="18247">
                  <c:v>-2.5000000000000001E-2</c:v>
                </c:pt>
                <c:pt idx="18248">
                  <c:v>-2.5000000000000001E-2</c:v>
                </c:pt>
                <c:pt idx="18249">
                  <c:v>-2.5000000000000001E-2</c:v>
                </c:pt>
                <c:pt idx="18250">
                  <c:v>-2.5000000000000001E-2</c:v>
                </c:pt>
                <c:pt idx="18251">
                  <c:v>-2.5000000000000001E-2</c:v>
                </c:pt>
                <c:pt idx="18252">
                  <c:v>-2.5000000000000001E-2</c:v>
                </c:pt>
                <c:pt idx="18253">
                  <c:v>-2.5000000000000001E-2</c:v>
                </c:pt>
                <c:pt idx="18254">
                  <c:v>-2.5000000000000001E-2</c:v>
                </c:pt>
                <c:pt idx="18255">
                  <c:v>-2.5000000000000001E-2</c:v>
                </c:pt>
                <c:pt idx="18256">
                  <c:v>-2.5000000000000001E-2</c:v>
                </c:pt>
                <c:pt idx="18257">
                  <c:v>-2.5000000000000001E-2</c:v>
                </c:pt>
                <c:pt idx="18258">
                  <c:v>-2.5000000000000001E-2</c:v>
                </c:pt>
                <c:pt idx="18259">
                  <c:v>-2.5000000000000001E-2</c:v>
                </c:pt>
                <c:pt idx="18260">
                  <c:v>-2.5000000000000001E-2</c:v>
                </c:pt>
                <c:pt idx="18261">
                  <c:v>-2.5000000000000001E-2</c:v>
                </c:pt>
                <c:pt idx="18262">
                  <c:v>-2.5000000000000001E-2</c:v>
                </c:pt>
                <c:pt idx="18263">
                  <c:v>-2.5000000000000001E-2</c:v>
                </c:pt>
                <c:pt idx="18264">
                  <c:v>-2.5000000000000001E-2</c:v>
                </c:pt>
                <c:pt idx="18265">
                  <c:v>-2.5000000000000001E-2</c:v>
                </c:pt>
                <c:pt idx="18266">
                  <c:v>-2.5000000000000001E-2</c:v>
                </c:pt>
                <c:pt idx="18267">
                  <c:v>-2.5000000000000001E-2</c:v>
                </c:pt>
                <c:pt idx="18268">
                  <c:v>-2.5000000000000001E-2</c:v>
                </c:pt>
                <c:pt idx="18269">
                  <c:v>-2.5000000000000001E-2</c:v>
                </c:pt>
                <c:pt idx="18270">
                  <c:v>-2.5000000000000001E-2</c:v>
                </c:pt>
                <c:pt idx="18271">
                  <c:v>-2.5000000000000001E-2</c:v>
                </c:pt>
                <c:pt idx="18272">
                  <c:v>-2.5000000000000001E-2</c:v>
                </c:pt>
                <c:pt idx="18273">
                  <c:v>-2.5000000000000001E-2</c:v>
                </c:pt>
                <c:pt idx="18274">
                  <c:v>-2.5000000000000001E-2</c:v>
                </c:pt>
                <c:pt idx="18275">
                  <c:v>-2.5000000000000001E-2</c:v>
                </c:pt>
                <c:pt idx="18276">
                  <c:v>-2.5000000000000001E-2</c:v>
                </c:pt>
                <c:pt idx="18277">
                  <c:v>-2.5000000000000001E-2</c:v>
                </c:pt>
                <c:pt idx="18278">
                  <c:v>-2.5000000000000001E-2</c:v>
                </c:pt>
                <c:pt idx="18279">
                  <c:v>-2.5000000000000001E-2</c:v>
                </c:pt>
                <c:pt idx="18280">
                  <c:v>-2.5000000000000001E-2</c:v>
                </c:pt>
                <c:pt idx="18281">
                  <c:v>-2.5000000000000001E-2</c:v>
                </c:pt>
                <c:pt idx="18282">
                  <c:v>-2.5000000000000001E-2</c:v>
                </c:pt>
                <c:pt idx="18283">
                  <c:v>-2.5000000000000001E-2</c:v>
                </c:pt>
                <c:pt idx="18284">
                  <c:v>-2.5000000000000001E-2</c:v>
                </c:pt>
                <c:pt idx="18285">
                  <c:v>-2.5000000000000001E-2</c:v>
                </c:pt>
                <c:pt idx="18286">
                  <c:v>-2.5000000000000001E-2</c:v>
                </c:pt>
                <c:pt idx="18287">
                  <c:v>-2.5000000000000001E-2</c:v>
                </c:pt>
                <c:pt idx="18288">
                  <c:v>-2.5000000000000001E-2</c:v>
                </c:pt>
                <c:pt idx="18289">
                  <c:v>-2.5000000000000001E-2</c:v>
                </c:pt>
                <c:pt idx="18290">
                  <c:v>-2.5000000000000001E-2</c:v>
                </c:pt>
                <c:pt idx="18291">
                  <c:v>-2.5000000000000001E-2</c:v>
                </c:pt>
                <c:pt idx="18292">
                  <c:v>-2.5000000000000001E-2</c:v>
                </c:pt>
                <c:pt idx="18293">
                  <c:v>-2.5000000000000001E-2</c:v>
                </c:pt>
                <c:pt idx="18294">
                  <c:v>-2.5000000000000001E-2</c:v>
                </c:pt>
                <c:pt idx="18295">
                  <c:v>-2.5000000000000001E-2</c:v>
                </c:pt>
                <c:pt idx="18296">
                  <c:v>-2.5000000000000001E-2</c:v>
                </c:pt>
                <c:pt idx="18297">
                  <c:v>-2.5000000000000001E-2</c:v>
                </c:pt>
                <c:pt idx="18298">
                  <c:v>-2.5000000000000001E-2</c:v>
                </c:pt>
                <c:pt idx="18299">
                  <c:v>-2.5000000000000001E-2</c:v>
                </c:pt>
                <c:pt idx="18300">
                  <c:v>-2.5000000000000001E-2</c:v>
                </c:pt>
                <c:pt idx="18301">
                  <c:v>-2.5000000000000001E-2</c:v>
                </c:pt>
                <c:pt idx="18302">
                  <c:v>-2.5000000000000001E-2</c:v>
                </c:pt>
                <c:pt idx="18303">
                  <c:v>-2.5000000000000001E-2</c:v>
                </c:pt>
                <c:pt idx="18304">
                  <c:v>-2.5000000000000001E-2</c:v>
                </c:pt>
                <c:pt idx="18305">
                  <c:v>-2.5000000000000001E-2</c:v>
                </c:pt>
                <c:pt idx="18306">
                  <c:v>-2.4E-2</c:v>
                </c:pt>
                <c:pt idx="18307">
                  <c:v>-2.4E-2</c:v>
                </c:pt>
                <c:pt idx="18308">
                  <c:v>-2.4E-2</c:v>
                </c:pt>
                <c:pt idx="18309">
                  <c:v>-2.4E-2</c:v>
                </c:pt>
                <c:pt idx="18310">
                  <c:v>-2.4E-2</c:v>
                </c:pt>
                <c:pt idx="18311">
                  <c:v>-2.4E-2</c:v>
                </c:pt>
                <c:pt idx="18312">
                  <c:v>-2.4E-2</c:v>
                </c:pt>
                <c:pt idx="18313">
                  <c:v>-2.4E-2</c:v>
                </c:pt>
                <c:pt idx="18314">
                  <c:v>-2.4E-2</c:v>
                </c:pt>
                <c:pt idx="18315">
                  <c:v>-2.4E-2</c:v>
                </c:pt>
                <c:pt idx="18316">
                  <c:v>-2.4E-2</c:v>
                </c:pt>
                <c:pt idx="18317">
                  <c:v>-2.4E-2</c:v>
                </c:pt>
                <c:pt idx="18318">
                  <c:v>-2.4E-2</c:v>
                </c:pt>
                <c:pt idx="18319">
                  <c:v>-2.4E-2</c:v>
                </c:pt>
                <c:pt idx="18320">
                  <c:v>-2.4E-2</c:v>
                </c:pt>
                <c:pt idx="18321">
                  <c:v>-2.4E-2</c:v>
                </c:pt>
                <c:pt idx="18322">
                  <c:v>-2.4E-2</c:v>
                </c:pt>
                <c:pt idx="18323">
                  <c:v>-2.4E-2</c:v>
                </c:pt>
                <c:pt idx="18324">
                  <c:v>-2.4E-2</c:v>
                </c:pt>
                <c:pt idx="18325">
                  <c:v>-2.4E-2</c:v>
                </c:pt>
                <c:pt idx="18326">
                  <c:v>-2.4E-2</c:v>
                </c:pt>
                <c:pt idx="18327">
                  <c:v>-2.4E-2</c:v>
                </c:pt>
                <c:pt idx="18328">
                  <c:v>-2.4E-2</c:v>
                </c:pt>
                <c:pt idx="18329">
                  <c:v>-2.4E-2</c:v>
                </c:pt>
                <c:pt idx="18330">
                  <c:v>-2.4E-2</c:v>
                </c:pt>
                <c:pt idx="18331">
                  <c:v>-2.4E-2</c:v>
                </c:pt>
                <c:pt idx="18332">
                  <c:v>-2.4E-2</c:v>
                </c:pt>
                <c:pt idx="18333">
                  <c:v>-2.4E-2</c:v>
                </c:pt>
                <c:pt idx="18334">
                  <c:v>-2.4E-2</c:v>
                </c:pt>
                <c:pt idx="18335">
                  <c:v>-2.4E-2</c:v>
                </c:pt>
                <c:pt idx="18336">
                  <c:v>-2.4E-2</c:v>
                </c:pt>
                <c:pt idx="18337">
                  <c:v>-2.4E-2</c:v>
                </c:pt>
                <c:pt idx="18338">
                  <c:v>-2.4E-2</c:v>
                </c:pt>
                <c:pt idx="18339">
                  <c:v>-2.4E-2</c:v>
                </c:pt>
                <c:pt idx="18340">
                  <c:v>-2.4E-2</c:v>
                </c:pt>
                <c:pt idx="18341">
                  <c:v>-2.4E-2</c:v>
                </c:pt>
                <c:pt idx="18342">
                  <c:v>-2.4E-2</c:v>
                </c:pt>
                <c:pt idx="18343">
                  <c:v>-2.4E-2</c:v>
                </c:pt>
                <c:pt idx="18344">
                  <c:v>-2.4E-2</c:v>
                </c:pt>
                <c:pt idx="18345">
                  <c:v>-2.4E-2</c:v>
                </c:pt>
                <c:pt idx="18346">
                  <c:v>-2.4E-2</c:v>
                </c:pt>
                <c:pt idx="18347">
                  <c:v>-2.4E-2</c:v>
                </c:pt>
                <c:pt idx="18348">
                  <c:v>-2.4E-2</c:v>
                </c:pt>
                <c:pt idx="18349">
                  <c:v>-2.4E-2</c:v>
                </c:pt>
                <c:pt idx="18350">
                  <c:v>-2.4E-2</c:v>
                </c:pt>
                <c:pt idx="18351">
                  <c:v>-2.4E-2</c:v>
                </c:pt>
                <c:pt idx="18352">
                  <c:v>-2.4E-2</c:v>
                </c:pt>
                <c:pt idx="18353">
                  <c:v>-2.4E-2</c:v>
                </c:pt>
                <c:pt idx="18354">
                  <c:v>-2.4E-2</c:v>
                </c:pt>
                <c:pt idx="18355">
                  <c:v>-2.4E-2</c:v>
                </c:pt>
                <c:pt idx="18356">
                  <c:v>-2.4E-2</c:v>
                </c:pt>
                <c:pt idx="18357">
                  <c:v>-2.4E-2</c:v>
                </c:pt>
                <c:pt idx="18358">
                  <c:v>-2.4E-2</c:v>
                </c:pt>
                <c:pt idx="18359">
                  <c:v>-2.4E-2</c:v>
                </c:pt>
                <c:pt idx="18360">
                  <c:v>-2.4E-2</c:v>
                </c:pt>
                <c:pt idx="18361">
                  <c:v>-2.4E-2</c:v>
                </c:pt>
                <c:pt idx="18362">
                  <c:v>-2.4E-2</c:v>
                </c:pt>
                <c:pt idx="18363">
                  <c:v>-2.4E-2</c:v>
                </c:pt>
                <c:pt idx="18364">
                  <c:v>-2.4E-2</c:v>
                </c:pt>
                <c:pt idx="18365">
                  <c:v>-2.4E-2</c:v>
                </c:pt>
                <c:pt idx="18366">
                  <c:v>-2.4E-2</c:v>
                </c:pt>
                <c:pt idx="18367">
                  <c:v>-2.4E-2</c:v>
                </c:pt>
                <c:pt idx="18368">
                  <c:v>-2.4E-2</c:v>
                </c:pt>
                <c:pt idx="18369">
                  <c:v>-2.4E-2</c:v>
                </c:pt>
                <c:pt idx="18370">
                  <c:v>-2.4E-2</c:v>
                </c:pt>
                <c:pt idx="18371">
                  <c:v>-2.4E-2</c:v>
                </c:pt>
                <c:pt idx="18372">
                  <c:v>-2.4E-2</c:v>
                </c:pt>
                <c:pt idx="18373">
                  <c:v>-2.4E-2</c:v>
                </c:pt>
                <c:pt idx="18374">
                  <c:v>-2.4E-2</c:v>
                </c:pt>
                <c:pt idx="18375">
                  <c:v>-2.4E-2</c:v>
                </c:pt>
                <c:pt idx="18376">
                  <c:v>-2.4E-2</c:v>
                </c:pt>
                <c:pt idx="18377">
                  <c:v>-2.4E-2</c:v>
                </c:pt>
                <c:pt idx="18378">
                  <c:v>-2.4E-2</c:v>
                </c:pt>
                <c:pt idx="18379">
                  <c:v>-2.4E-2</c:v>
                </c:pt>
                <c:pt idx="18380">
                  <c:v>-2.4E-2</c:v>
                </c:pt>
                <c:pt idx="18381">
                  <c:v>-2.4E-2</c:v>
                </c:pt>
                <c:pt idx="18382">
                  <c:v>-2.4E-2</c:v>
                </c:pt>
                <c:pt idx="18383">
                  <c:v>-2.4E-2</c:v>
                </c:pt>
                <c:pt idx="18384">
                  <c:v>-2.4E-2</c:v>
                </c:pt>
                <c:pt idx="18385">
                  <c:v>-2.4E-2</c:v>
                </c:pt>
                <c:pt idx="18386">
                  <c:v>-2.4E-2</c:v>
                </c:pt>
                <c:pt idx="18387">
                  <c:v>-2.3E-2</c:v>
                </c:pt>
                <c:pt idx="18388">
                  <c:v>-2.3E-2</c:v>
                </c:pt>
                <c:pt idx="18389">
                  <c:v>-2.3E-2</c:v>
                </c:pt>
                <c:pt idx="18390">
                  <c:v>-2.3E-2</c:v>
                </c:pt>
                <c:pt idx="18391">
                  <c:v>-2.3E-2</c:v>
                </c:pt>
                <c:pt idx="18392">
                  <c:v>-2.3E-2</c:v>
                </c:pt>
                <c:pt idx="18393">
                  <c:v>-2.3E-2</c:v>
                </c:pt>
                <c:pt idx="18394">
                  <c:v>-2.3E-2</c:v>
                </c:pt>
                <c:pt idx="18395">
                  <c:v>-2.3E-2</c:v>
                </c:pt>
                <c:pt idx="18396">
                  <c:v>-2.3E-2</c:v>
                </c:pt>
                <c:pt idx="18397">
                  <c:v>-2.3E-2</c:v>
                </c:pt>
                <c:pt idx="18398">
                  <c:v>-2.3E-2</c:v>
                </c:pt>
                <c:pt idx="18399">
                  <c:v>-2.3E-2</c:v>
                </c:pt>
                <c:pt idx="18400">
                  <c:v>-2.3E-2</c:v>
                </c:pt>
                <c:pt idx="18401">
                  <c:v>-2.3E-2</c:v>
                </c:pt>
                <c:pt idx="18402">
                  <c:v>-2.3E-2</c:v>
                </c:pt>
                <c:pt idx="18403">
                  <c:v>-2.3E-2</c:v>
                </c:pt>
                <c:pt idx="18404">
                  <c:v>-2.3E-2</c:v>
                </c:pt>
                <c:pt idx="18405">
                  <c:v>-2.3E-2</c:v>
                </c:pt>
                <c:pt idx="18406">
                  <c:v>-2.3E-2</c:v>
                </c:pt>
                <c:pt idx="18407">
                  <c:v>-2.3E-2</c:v>
                </c:pt>
                <c:pt idx="18408">
                  <c:v>-2.3E-2</c:v>
                </c:pt>
                <c:pt idx="18409">
                  <c:v>-2.3E-2</c:v>
                </c:pt>
                <c:pt idx="18410">
                  <c:v>-2.3E-2</c:v>
                </c:pt>
                <c:pt idx="18411">
                  <c:v>-2.3E-2</c:v>
                </c:pt>
                <c:pt idx="18412">
                  <c:v>-2.3E-2</c:v>
                </c:pt>
                <c:pt idx="18413">
                  <c:v>-2.3E-2</c:v>
                </c:pt>
                <c:pt idx="18414">
                  <c:v>-2.3E-2</c:v>
                </c:pt>
                <c:pt idx="18415">
                  <c:v>-2.3E-2</c:v>
                </c:pt>
                <c:pt idx="18416">
                  <c:v>-2.3E-2</c:v>
                </c:pt>
                <c:pt idx="18417">
                  <c:v>-2.3E-2</c:v>
                </c:pt>
                <c:pt idx="18418">
                  <c:v>-2.3E-2</c:v>
                </c:pt>
                <c:pt idx="18419">
                  <c:v>-2.3E-2</c:v>
                </c:pt>
                <c:pt idx="18420">
                  <c:v>-2.3E-2</c:v>
                </c:pt>
                <c:pt idx="18421">
                  <c:v>-2.3E-2</c:v>
                </c:pt>
                <c:pt idx="18422">
                  <c:v>-2.3E-2</c:v>
                </c:pt>
                <c:pt idx="18423">
                  <c:v>-2.3E-2</c:v>
                </c:pt>
                <c:pt idx="18424">
                  <c:v>-2.3E-2</c:v>
                </c:pt>
                <c:pt idx="18425">
                  <c:v>-2.3E-2</c:v>
                </c:pt>
                <c:pt idx="18426">
                  <c:v>-2.3E-2</c:v>
                </c:pt>
                <c:pt idx="18427">
                  <c:v>-2.3E-2</c:v>
                </c:pt>
                <c:pt idx="18428">
                  <c:v>-2.3E-2</c:v>
                </c:pt>
                <c:pt idx="18429">
                  <c:v>-2.3E-2</c:v>
                </c:pt>
                <c:pt idx="18430">
                  <c:v>-2.3E-2</c:v>
                </c:pt>
                <c:pt idx="18431">
                  <c:v>-2.3E-2</c:v>
                </c:pt>
                <c:pt idx="18432">
                  <c:v>-2.3E-2</c:v>
                </c:pt>
                <c:pt idx="18433">
                  <c:v>-2.3E-2</c:v>
                </c:pt>
                <c:pt idx="18434">
                  <c:v>-2.3E-2</c:v>
                </c:pt>
                <c:pt idx="18435">
                  <c:v>-2.3E-2</c:v>
                </c:pt>
                <c:pt idx="18436">
                  <c:v>-2.3E-2</c:v>
                </c:pt>
                <c:pt idx="18437">
                  <c:v>-2.3E-2</c:v>
                </c:pt>
                <c:pt idx="18438">
                  <c:v>-2.3E-2</c:v>
                </c:pt>
                <c:pt idx="18439">
                  <c:v>-2.3E-2</c:v>
                </c:pt>
                <c:pt idx="18440">
                  <c:v>-2.3E-2</c:v>
                </c:pt>
                <c:pt idx="18441">
                  <c:v>-2.3E-2</c:v>
                </c:pt>
                <c:pt idx="18442">
                  <c:v>-2.3E-2</c:v>
                </c:pt>
                <c:pt idx="18443">
                  <c:v>-2.3E-2</c:v>
                </c:pt>
                <c:pt idx="18444">
                  <c:v>-2.3E-2</c:v>
                </c:pt>
                <c:pt idx="18445">
                  <c:v>-2.3E-2</c:v>
                </c:pt>
                <c:pt idx="18446">
                  <c:v>-2.3E-2</c:v>
                </c:pt>
                <c:pt idx="18447">
                  <c:v>-2.3E-2</c:v>
                </c:pt>
                <c:pt idx="18448">
                  <c:v>-2.3E-2</c:v>
                </c:pt>
                <c:pt idx="18449">
                  <c:v>-2.3E-2</c:v>
                </c:pt>
                <c:pt idx="18450">
                  <c:v>-2.3E-2</c:v>
                </c:pt>
                <c:pt idx="18451">
                  <c:v>-2.3E-2</c:v>
                </c:pt>
                <c:pt idx="18452">
                  <c:v>-2.3E-2</c:v>
                </c:pt>
                <c:pt idx="18453">
                  <c:v>-2.3E-2</c:v>
                </c:pt>
                <c:pt idx="18454">
                  <c:v>-2.3E-2</c:v>
                </c:pt>
                <c:pt idx="18455">
                  <c:v>-2.3E-2</c:v>
                </c:pt>
                <c:pt idx="18456">
                  <c:v>-2.3E-2</c:v>
                </c:pt>
                <c:pt idx="18457">
                  <c:v>-2.3E-2</c:v>
                </c:pt>
                <c:pt idx="18458">
                  <c:v>-2.3E-2</c:v>
                </c:pt>
                <c:pt idx="18459">
                  <c:v>-2.3E-2</c:v>
                </c:pt>
                <c:pt idx="18460">
                  <c:v>-2.3E-2</c:v>
                </c:pt>
                <c:pt idx="18461">
                  <c:v>-2.3E-2</c:v>
                </c:pt>
                <c:pt idx="18462">
                  <c:v>-2.3E-2</c:v>
                </c:pt>
                <c:pt idx="18463">
                  <c:v>-2.3E-2</c:v>
                </c:pt>
                <c:pt idx="18464">
                  <c:v>-2.3E-2</c:v>
                </c:pt>
                <c:pt idx="18465">
                  <c:v>-2.3E-2</c:v>
                </c:pt>
                <c:pt idx="18466">
                  <c:v>-2.3E-2</c:v>
                </c:pt>
                <c:pt idx="18467">
                  <c:v>-2.3E-2</c:v>
                </c:pt>
                <c:pt idx="18468">
                  <c:v>-2.1999999999999999E-2</c:v>
                </c:pt>
                <c:pt idx="18469">
                  <c:v>-2.1999999999999999E-2</c:v>
                </c:pt>
                <c:pt idx="18470">
                  <c:v>-2.1999999999999999E-2</c:v>
                </c:pt>
                <c:pt idx="18471">
                  <c:v>-2.1999999999999999E-2</c:v>
                </c:pt>
                <c:pt idx="18472">
                  <c:v>-2.1999999999999999E-2</c:v>
                </c:pt>
                <c:pt idx="18473">
                  <c:v>-2.1999999999999999E-2</c:v>
                </c:pt>
                <c:pt idx="18474">
                  <c:v>-2.1999999999999999E-2</c:v>
                </c:pt>
                <c:pt idx="18475">
                  <c:v>-2.1999999999999999E-2</c:v>
                </c:pt>
                <c:pt idx="18476">
                  <c:v>-2.1999999999999999E-2</c:v>
                </c:pt>
                <c:pt idx="18477">
                  <c:v>-2.1999999999999999E-2</c:v>
                </c:pt>
                <c:pt idx="18478">
                  <c:v>-2.1999999999999999E-2</c:v>
                </c:pt>
                <c:pt idx="18479">
                  <c:v>-2.1999999999999999E-2</c:v>
                </c:pt>
                <c:pt idx="18480">
                  <c:v>-2.1999999999999999E-2</c:v>
                </c:pt>
                <c:pt idx="18481">
                  <c:v>-2.1999999999999999E-2</c:v>
                </c:pt>
                <c:pt idx="18482">
                  <c:v>-2.1999999999999999E-2</c:v>
                </c:pt>
                <c:pt idx="18483">
                  <c:v>-2.1999999999999999E-2</c:v>
                </c:pt>
                <c:pt idx="18484">
                  <c:v>-2.1999999999999999E-2</c:v>
                </c:pt>
                <c:pt idx="18485">
                  <c:v>-2.1999999999999999E-2</c:v>
                </c:pt>
                <c:pt idx="18486">
                  <c:v>-2.1999999999999999E-2</c:v>
                </c:pt>
                <c:pt idx="18487">
                  <c:v>-2.1999999999999999E-2</c:v>
                </c:pt>
                <c:pt idx="18488">
                  <c:v>-2.1999999999999999E-2</c:v>
                </c:pt>
                <c:pt idx="18489">
                  <c:v>-2.1999999999999999E-2</c:v>
                </c:pt>
                <c:pt idx="18490">
                  <c:v>-2.1999999999999999E-2</c:v>
                </c:pt>
                <c:pt idx="18491">
                  <c:v>-2.1999999999999999E-2</c:v>
                </c:pt>
                <c:pt idx="18492">
                  <c:v>-2.1999999999999999E-2</c:v>
                </c:pt>
                <c:pt idx="18493">
                  <c:v>-2.1999999999999999E-2</c:v>
                </c:pt>
                <c:pt idx="18494">
                  <c:v>-2.1999999999999999E-2</c:v>
                </c:pt>
                <c:pt idx="18495">
                  <c:v>-2.1999999999999999E-2</c:v>
                </c:pt>
                <c:pt idx="18496">
                  <c:v>-2.1999999999999999E-2</c:v>
                </c:pt>
                <c:pt idx="18497">
                  <c:v>-2.1999999999999999E-2</c:v>
                </c:pt>
                <c:pt idx="18498">
                  <c:v>-2.1999999999999999E-2</c:v>
                </c:pt>
                <c:pt idx="18499">
                  <c:v>-2.1999999999999999E-2</c:v>
                </c:pt>
                <c:pt idx="18500">
                  <c:v>-2.1999999999999999E-2</c:v>
                </c:pt>
                <c:pt idx="18501">
                  <c:v>-2.1999999999999999E-2</c:v>
                </c:pt>
                <c:pt idx="18502">
                  <c:v>-2.1999999999999999E-2</c:v>
                </c:pt>
                <c:pt idx="18503">
                  <c:v>-2.1999999999999999E-2</c:v>
                </c:pt>
                <c:pt idx="18504">
                  <c:v>-2.1999999999999999E-2</c:v>
                </c:pt>
                <c:pt idx="18505">
                  <c:v>-2.1999999999999999E-2</c:v>
                </c:pt>
                <c:pt idx="18506">
                  <c:v>-2.1999999999999999E-2</c:v>
                </c:pt>
                <c:pt idx="18507">
                  <c:v>-2.1999999999999999E-2</c:v>
                </c:pt>
                <c:pt idx="18508">
                  <c:v>-2.1999999999999999E-2</c:v>
                </c:pt>
                <c:pt idx="18509">
                  <c:v>-2.1999999999999999E-2</c:v>
                </c:pt>
                <c:pt idx="18510">
                  <c:v>-2.1999999999999999E-2</c:v>
                </c:pt>
                <c:pt idx="18511">
                  <c:v>-2.1999999999999999E-2</c:v>
                </c:pt>
                <c:pt idx="18512">
                  <c:v>-2.1999999999999999E-2</c:v>
                </c:pt>
                <c:pt idx="18513">
                  <c:v>-2.1999999999999999E-2</c:v>
                </c:pt>
                <c:pt idx="18514">
                  <c:v>-2.1999999999999999E-2</c:v>
                </c:pt>
                <c:pt idx="18515">
                  <c:v>-2.1999999999999999E-2</c:v>
                </c:pt>
                <c:pt idx="18516">
                  <c:v>-2.1999999999999999E-2</c:v>
                </c:pt>
                <c:pt idx="18517">
                  <c:v>-2.1999999999999999E-2</c:v>
                </c:pt>
                <c:pt idx="18518">
                  <c:v>-2.1999999999999999E-2</c:v>
                </c:pt>
                <c:pt idx="18519">
                  <c:v>-2.1999999999999999E-2</c:v>
                </c:pt>
                <c:pt idx="18520">
                  <c:v>-2.1999999999999999E-2</c:v>
                </c:pt>
                <c:pt idx="18521">
                  <c:v>-2.1999999999999999E-2</c:v>
                </c:pt>
                <c:pt idx="18522">
                  <c:v>-2.1999999999999999E-2</c:v>
                </c:pt>
                <c:pt idx="18523">
                  <c:v>-2.1999999999999999E-2</c:v>
                </c:pt>
                <c:pt idx="18524">
                  <c:v>-2.1999999999999999E-2</c:v>
                </c:pt>
                <c:pt idx="18525">
                  <c:v>-2.1999999999999999E-2</c:v>
                </c:pt>
                <c:pt idx="18526">
                  <c:v>-2.1999999999999999E-2</c:v>
                </c:pt>
                <c:pt idx="18527">
                  <c:v>-2.1999999999999999E-2</c:v>
                </c:pt>
                <c:pt idx="18528">
                  <c:v>-2.1999999999999999E-2</c:v>
                </c:pt>
                <c:pt idx="18529">
                  <c:v>-2.1999999999999999E-2</c:v>
                </c:pt>
                <c:pt idx="18530">
                  <c:v>-2.1999999999999999E-2</c:v>
                </c:pt>
                <c:pt idx="18531">
                  <c:v>-2.1999999999999999E-2</c:v>
                </c:pt>
                <c:pt idx="18532">
                  <c:v>-2.1999999999999999E-2</c:v>
                </c:pt>
                <c:pt idx="18533">
                  <c:v>-2.1999999999999999E-2</c:v>
                </c:pt>
                <c:pt idx="18534">
                  <c:v>-2.1999999999999999E-2</c:v>
                </c:pt>
                <c:pt idx="18535">
                  <c:v>-2.1999999999999999E-2</c:v>
                </c:pt>
                <c:pt idx="18536">
                  <c:v>-2.1999999999999999E-2</c:v>
                </c:pt>
                <c:pt idx="18537">
                  <c:v>-2.1999999999999999E-2</c:v>
                </c:pt>
                <c:pt idx="18538">
                  <c:v>-2.1999999999999999E-2</c:v>
                </c:pt>
                <c:pt idx="18539">
                  <c:v>-2.1999999999999999E-2</c:v>
                </c:pt>
                <c:pt idx="18540">
                  <c:v>-2.1999999999999999E-2</c:v>
                </c:pt>
                <c:pt idx="18541">
                  <c:v>-2.1999999999999999E-2</c:v>
                </c:pt>
                <c:pt idx="18542">
                  <c:v>-2.1999999999999999E-2</c:v>
                </c:pt>
                <c:pt idx="18543">
                  <c:v>-2.1999999999999999E-2</c:v>
                </c:pt>
                <c:pt idx="18544">
                  <c:v>-2.1999999999999999E-2</c:v>
                </c:pt>
                <c:pt idx="18545">
                  <c:v>-2.1999999999999999E-2</c:v>
                </c:pt>
                <c:pt idx="18546">
                  <c:v>-2.1999999999999999E-2</c:v>
                </c:pt>
                <c:pt idx="18547">
                  <c:v>-2.1999999999999999E-2</c:v>
                </c:pt>
                <c:pt idx="18548">
                  <c:v>-2.1999999999999999E-2</c:v>
                </c:pt>
                <c:pt idx="18549">
                  <c:v>-2.1000000000000001E-2</c:v>
                </c:pt>
                <c:pt idx="18550">
                  <c:v>-2.1000000000000001E-2</c:v>
                </c:pt>
                <c:pt idx="18551">
                  <c:v>-2.1000000000000001E-2</c:v>
                </c:pt>
                <c:pt idx="18552">
                  <c:v>-2.1000000000000001E-2</c:v>
                </c:pt>
                <c:pt idx="18553">
                  <c:v>-2.1000000000000001E-2</c:v>
                </c:pt>
                <c:pt idx="18554">
                  <c:v>-2.1000000000000001E-2</c:v>
                </c:pt>
                <c:pt idx="18555">
                  <c:v>-2.1000000000000001E-2</c:v>
                </c:pt>
                <c:pt idx="18556">
                  <c:v>-2.1000000000000001E-2</c:v>
                </c:pt>
                <c:pt idx="18557">
                  <c:v>-2.1000000000000001E-2</c:v>
                </c:pt>
                <c:pt idx="18558">
                  <c:v>-2.1000000000000001E-2</c:v>
                </c:pt>
                <c:pt idx="18559">
                  <c:v>-2.1000000000000001E-2</c:v>
                </c:pt>
                <c:pt idx="18560">
                  <c:v>-2.1000000000000001E-2</c:v>
                </c:pt>
                <c:pt idx="18561">
                  <c:v>-2.1000000000000001E-2</c:v>
                </c:pt>
                <c:pt idx="18562">
                  <c:v>-2.1000000000000001E-2</c:v>
                </c:pt>
                <c:pt idx="18563">
                  <c:v>-2.1000000000000001E-2</c:v>
                </c:pt>
                <c:pt idx="18564">
                  <c:v>-2.1000000000000001E-2</c:v>
                </c:pt>
                <c:pt idx="18565">
                  <c:v>-2.1000000000000001E-2</c:v>
                </c:pt>
                <c:pt idx="18566">
                  <c:v>-2.1000000000000001E-2</c:v>
                </c:pt>
                <c:pt idx="18567">
                  <c:v>-2.1000000000000001E-2</c:v>
                </c:pt>
                <c:pt idx="18568">
                  <c:v>-2.1000000000000001E-2</c:v>
                </c:pt>
                <c:pt idx="18569">
                  <c:v>-2.1000000000000001E-2</c:v>
                </c:pt>
                <c:pt idx="18570">
                  <c:v>-2.1000000000000001E-2</c:v>
                </c:pt>
                <c:pt idx="18571">
                  <c:v>-2.1000000000000001E-2</c:v>
                </c:pt>
                <c:pt idx="18572">
                  <c:v>-2.1000000000000001E-2</c:v>
                </c:pt>
                <c:pt idx="18573">
                  <c:v>-2.1000000000000001E-2</c:v>
                </c:pt>
                <c:pt idx="18574">
                  <c:v>-2.1000000000000001E-2</c:v>
                </c:pt>
                <c:pt idx="18575">
                  <c:v>-2.1000000000000001E-2</c:v>
                </c:pt>
                <c:pt idx="18576">
                  <c:v>-2.1000000000000001E-2</c:v>
                </c:pt>
                <c:pt idx="18577">
                  <c:v>-2.1000000000000001E-2</c:v>
                </c:pt>
                <c:pt idx="18578">
                  <c:v>-2.1000000000000001E-2</c:v>
                </c:pt>
                <c:pt idx="18579">
                  <c:v>-2.1000000000000001E-2</c:v>
                </c:pt>
                <c:pt idx="18580">
                  <c:v>-2.1000000000000001E-2</c:v>
                </c:pt>
                <c:pt idx="18581">
                  <c:v>-2.1000000000000001E-2</c:v>
                </c:pt>
                <c:pt idx="18582">
                  <c:v>-2.1000000000000001E-2</c:v>
                </c:pt>
                <c:pt idx="18583">
                  <c:v>-2.1000000000000001E-2</c:v>
                </c:pt>
                <c:pt idx="18584">
                  <c:v>-2.1000000000000001E-2</c:v>
                </c:pt>
                <c:pt idx="18585">
                  <c:v>-2.1000000000000001E-2</c:v>
                </c:pt>
                <c:pt idx="18586">
                  <c:v>-2.1000000000000001E-2</c:v>
                </c:pt>
                <c:pt idx="18587">
                  <c:v>-2.1000000000000001E-2</c:v>
                </c:pt>
                <c:pt idx="18588">
                  <c:v>-2.1000000000000001E-2</c:v>
                </c:pt>
                <c:pt idx="18589">
                  <c:v>-2.1000000000000001E-2</c:v>
                </c:pt>
                <c:pt idx="18590">
                  <c:v>-2.1000000000000001E-2</c:v>
                </c:pt>
                <c:pt idx="18591">
                  <c:v>-2.1000000000000001E-2</c:v>
                </c:pt>
                <c:pt idx="18592">
                  <c:v>-2.1000000000000001E-2</c:v>
                </c:pt>
                <c:pt idx="18593">
                  <c:v>-2.1000000000000001E-2</c:v>
                </c:pt>
                <c:pt idx="18594">
                  <c:v>-2.1000000000000001E-2</c:v>
                </c:pt>
                <c:pt idx="18595">
                  <c:v>-2.1000000000000001E-2</c:v>
                </c:pt>
                <c:pt idx="18596">
                  <c:v>-2.1000000000000001E-2</c:v>
                </c:pt>
                <c:pt idx="18597">
                  <c:v>-2.1000000000000001E-2</c:v>
                </c:pt>
                <c:pt idx="18598">
                  <c:v>-2.1000000000000001E-2</c:v>
                </c:pt>
                <c:pt idx="18599">
                  <c:v>-2.1000000000000001E-2</c:v>
                </c:pt>
                <c:pt idx="18600">
                  <c:v>-2.1000000000000001E-2</c:v>
                </c:pt>
                <c:pt idx="18601">
                  <c:v>-2.1000000000000001E-2</c:v>
                </c:pt>
                <c:pt idx="18602">
                  <c:v>-2.1000000000000001E-2</c:v>
                </c:pt>
                <c:pt idx="18603">
                  <c:v>-2.1000000000000001E-2</c:v>
                </c:pt>
                <c:pt idx="18604">
                  <c:v>-2.1000000000000001E-2</c:v>
                </c:pt>
                <c:pt idx="18605">
                  <c:v>-2.1000000000000001E-2</c:v>
                </c:pt>
                <c:pt idx="18606">
                  <c:v>-2.1000000000000001E-2</c:v>
                </c:pt>
                <c:pt idx="18607">
                  <c:v>-2.1000000000000001E-2</c:v>
                </c:pt>
                <c:pt idx="18608">
                  <c:v>-2.1000000000000001E-2</c:v>
                </c:pt>
                <c:pt idx="18609">
                  <c:v>-2.1000000000000001E-2</c:v>
                </c:pt>
                <c:pt idx="18610">
                  <c:v>-2.1000000000000001E-2</c:v>
                </c:pt>
                <c:pt idx="18611">
                  <c:v>-2.1000000000000001E-2</c:v>
                </c:pt>
                <c:pt idx="18612">
                  <c:v>-2.1000000000000001E-2</c:v>
                </c:pt>
                <c:pt idx="18613">
                  <c:v>-2.1000000000000001E-2</c:v>
                </c:pt>
                <c:pt idx="18614">
                  <c:v>-2.1000000000000001E-2</c:v>
                </c:pt>
                <c:pt idx="18615">
                  <c:v>-2.1000000000000001E-2</c:v>
                </c:pt>
                <c:pt idx="18616">
                  <c:v>-2.1000000000000001E-2</c:v>
                </c:pt>
                <c:pt idx="18617">
                  <c:v>-2.1000000000000001E-2</c:v>
                </c:pt>
                <c:pt idx="18618">
                  <c:v>-2.1000000000000001E-2</c:v>
                </c:pt>
                <c:pt idx="18619">
                  <c:v>-2.1000000000000001E-2</c:v>
                </c:pt>
                <c:pt idx="18620">
                  <c:v>-2.1000000000000001E-2</c:v>
                </c:pt>
                <c:pt idx="18621">
                  <c:v>-2.1000000000000001E-2</c:v>
                </c:pt>
                <c:pt idx="18622">
                  <c:v>-2.1000000000000001E-2</c:v>
                </c:pt>
                <c:pt idx="18623">
                  <c:v>-2.1000000000000001E-2</c:v>
                </c:pt>
                <c:pt idx="18624">
                  <c:v>-2.1000000000000001E-2</c:v>
                </c:pt>
                <c:pt idx="18625">
                  <c:v>-2.1000000000000001E-2</c:v>
                </c:pt>
                <c:pt idx="18626">
                  <c:v>-2.1000000000000001E-2</c:v>
                </c:pt>
                <c:pt idx="18627">
                  <c:v>-2.1000000000000001E-2</c:v>
                </c:pt>
                <c:pt idx="18628">
                  <c:v>-2.1000000000000001E-2</c:v>
                </c:pt>
                <c:pt idx="18629">
                  <c:v>-2.1000000000000001E-2</c:v>
                </c:pt>
                <c:pt idx="18630">
                  <c:v>-0.02</c:v>
                </c:pt>
                <c:pt idx="18631">
                  <c:v>-0.02</c:v>
                </c:pt>
                <c:pt idx="18632">
                  <c:v>-0.02</c:v>
                </c:pt>
                <c:pt idx="18633">
                  <c:v>-0.02</c:v>
                </c:pt>
                <c:pt idx="18634">
                  <c:v>-0.02</c:v>
                </c:pt>
                <c:pt idx="18635">
                  <c:v>-0.02</c:v>
                </c:pt>
                <c:pt idx="18636">
                  <c:v>-0.02</c:v>
                </c:pt>
                <c:pt idx="18637">
                  <c:v>-0.02</c:v>
                </c:pt>
                <c:pt idx="18638">
                  <c:v>-0.02</c:v>
                </c:pt>
                <c:pt idx="18639">
                  <c:v>-0.02</c:v>
                </c:pt>
                <c:pt idx="18640">
                  <c:v>-0.02</c:v>
                </c:pt>
                <c:pt idx="18641">
                  <c:v>-0.02</c:v>
                </c:pt>
                <c:pt idx="18642">
                  <c:v>-0.02</c:v>
                </c:pt>
                <c:pt idx="18643">
                  <c:v>-0.02</c:v>
                </c:pt>
                <c:pt idx="18644">
                  <c:v>-0.02</c:v>
                </c:pt>
                <c:pt idx="18645">
                  <c:v>-0.02</c:v>
                </c:pt>
                <c:pt idx="18646">
                  <c:v>-0.02</c:v>
                </c:pt>
                <c:pt idx="18647">
                  <c:v>-0.02</c:v>
                </c:pt>
                <c:pt idx="18648">
                  <c:v>-0.02</c:v>
                </c:pt>
                <c:pt idx="18649">
                  <c:v>-0.02</c:v>
                </c:pt>
                <c:pt idx="18650">
                  <c:v>-0.02</c:v>
                </c:pt>
                <c:pt idx="18651">
                  <c:v>-0.02</c:v>
                </c:pt>
                <c:pt idx="18652">
                  <c:v>-0.02</c:v>
                </c:pt>
                <c:pt idx="18653">
                  <c:v>-0.02</c:v>
                </c:pt>
                <c:pt idx="18654">
                  <c:v>-0.02</c:v>
                </c:pt>
                <c:pt idx="18655">
                  <c:v>-0.02</c:v>
                </c:pt>
                <c:pt idx="18656">
                  <c:v>-0.02</c:v>
                </c:pt>
                <c:pt idx="18657">
                  <c:v>-0.02</c:v>
                </c:pt>
                <c:pt idx="18658">
                  <c:v>-0.02</c:v>
                </c:pt>
                <c:pt idx="18659">
                  <c:v>-0.02</c:v>
                </c:pt>
                <c:pt idx="18660">
                  <c:v>-0.02</c:v>
                </c:pt>
                <c:pt idx="18661">
                  <c:v>-0.02</c:v>
                </c:pt>
                <c:pt idx="18662">
                  <c:v>-0.02</c:v>
                </c:pt>
                <c:pt idx="18663">
                  <c:v>-0.02</c:v>
                </c:pt>
                <c:pt idx="18664">
                  <c:v>-0.02</c:v>
                </c:pt>
                <c:pt idx="18665">
                  <c:v>-0.02</c:v>
                </c:pt>
                <c:pt idx="18666">
                  <c:v>-0.02</c:v>
                </c:pt>
                <c:pt idx="18667">
                  <c:v>-0.02</c:v>
                </c:pt>
                <c:pt idx="18668">
                  <c:v>-0.02</c:v>
                </c:pt>
                <c:pt idx="18669">
                  <c:v>-0.02</c:v>
                </c:pt>
                <c:pt idx="18670">
                  <c:v>-0.02</c:v>
                </c:pt>
                <c:pt idx="18671">
                  <c:v>-0.02</c:v>
                </c:pt>
                <c:pt idx="18672">
                  <c:v>-0.02</c:v>
                </c:pt>
                <c:pt idx="18673">
                  <c:v>-0.02</c:v>
                </c:pt>
                <c:pt idx="18674">
                  <c:v>-0.02</c:v>
                </c:pt>
                <c:pt idx="18675">
                  <c:v>-0.02</c:v>
                </c:pt>
                <c:pt idx="18676">
                  <c:v>-0.02</c:v>
                </c:pt>
                <c:pt idx="18677">
                  <c:v>-0.02</c:v>
                </c:pt>
                <c:pt idx="18678">
                  <c:v>-0.02</c:v>
                </c:pt>
                <c:pt idx="18679">
                  <c:v>-0.02</c:v>
                </c:pt>
                <c:pt idx="18680">
                  <c:v>-0.02</c:v>
                </c:pt>
                <c:pt idx="18681">
                  <c:v>-0.02</c:v>
                </c:pt>
                <c:pt idx="18682">
                  <c:v>-0.02</c:v>
                </c:pt>
                <c:pt idx="18683">
                  <c:v>-0.02</c:v>
                </c:pt>
                <c:pt idx="18684">
                  <c:v>-0.02</c:v>
                </c:pt>
                <c:pt idx="18685">
                  <c:v>-0.02</c:v>
                </c:pt>
                <c:pt idx="18686">
                  <c:v>-0.02</c:v>
                </c:pt>
                <c:pt idx="18687">
                  <c:v>-0.02</c:v>
                </c:pt>
                <c:pt idx="18688">
                  <c:v>-0.02</c:v>
                </c:pt>
                <c:pt idx="18689">
                  <c:v>-0.02</c:v>
                </c:pt>
                <c:pt idx="18690">
                  <c:v>-0.02</c:v>
                </c:pt>
                <c:pt idx="18691">
                  <c:v>-0.02</c:v>
                </c:pt>
                <c:pt idx="18692">
                  <c:v>-0.02</c:v>
                </c:pt>
                <c:pt idx="18693">
                  <c:v>-0.02</c:v>
                </c:pt>
                <c:pt idx="18694">
                  <c:v>-0.02</c:v>
                </c:pt>
                <c:pt idx="18695">
                  <c:v>-0.02</c:v>
                </c:pt>
                <c:pt idx="18696">
                  <c:v>-0.02</c:v>
                </c:pt>
                <c:pt idx="18697">
                  <c:v>-0.02</c:v>
                </c:pt>
                <c:pt idx="18698">
                  <c:v>-0.02</c:v>
                </c:pt>
                <c:pt idx="18699">
                  <c:v>-0.02</c:v>
                </c:pt>
                <c:pt idx="18700">
                  <c:v>-0.02</c:v>
                </c:pt>
                <c:pt idx="18701">
                  <c:v>-0.02</c:v>
                </c:pt>
                <c:pt idx="18702">
                  <c:v>-0.02</c:v>
                </c:pt>
                <c:pt idx="18703">
                  <c:v>-0.02</c:v>
                </c:pt>
                <c:pt idx="18704">
                  <c:v>-0.02</c:v>
                </c:pt>
                <c:pt idx="18705">
                  <c:v>-0.02</c:v>
                </c:pt>
                <c:pt idx="18706">
                  <c:v>-0.02</c:v>
                </c:pt>
                <c:pt idx="18707">
                  <c:v>-0.02</c:v>
                </c:pt>
                <c:pt idx="18708">
                  <c:v>-0.02</c:v>
                </c:pt>
                <c:pt idx="18709">
                  <c:v>-0.02</c:v>
                </c:pt>
                <c:pt idx="18710">
                  <c:v>-0.02</c:v>
                </c:pt>
                <c:pt idx="18711">
                  <c:v>-1.9E-2</c:v>
                </c:pt>
                <c:pt idx="18712">
                  <c:v>-1.9E-2</c:v>
                </c:pt>
                <c:pt idx="18713">
                  <c:v>-1.9E-2</c:v>
                </c:pt>
                <c:pt idx="18714">
                  <c:v>-1.9E-2</c:v>
                </c:pt>
                <c:pt idx="18715">
                  <c:v>-1.9E-2</c:v>
                </c:pt>
                <c:pt idx="18716">
                  <c:v>-1.9E-2</c:v>
                </c:pt>
                <c:pt idx="18717">
                  <c:v>-1.9E-2</c:v>
                </c:pt>
                <c:pt idx="18718">
                  <c:v>-1.9E-2</c:v>
                </c:pt>
                <c:pt idx="18719">
                  <c:v>-1.9E-2</c:v>
                </c:pt>
                <c:pt idx="18720">
                  <c:v>-1.9E-2</c:v>
                </c:pt>
                <c:pt idx="18721">
                  <c:v>-1.9E-2</c:v>
                </c:pt>
                <c:pt idx="18722">
                  <c:v>-1.9E-2</c:v>
                </c:pt>
                <c:pt idx="18723">
                  <c:v>-1.9E-2</c:v>
                </c:pt>
                <c:pt idx="18724">
                  <c:v>-1.9E-2</c:v>
                </c:pt>
                <c:pt idx="18725">
                  <c:v>-1.9E-2</c:v>
                </c:pt>
                <c:pt idx="18726">
                  <c:v>-1.9E-2</c:v>
                </c:pt>
                <c:pt idx="18727">
                  <c:v>-1.9E-2</c:v>
                </c:pt>
                <c:pt idx="18728">
                  <c:v>-1.9E-2</c:v>
                </c:pt>
                <c:pt idx="18729">
                  <c:v>-1.9E-2</c:v>
                </c:pt>
                <c:pt idx="18730">
                  <c:v>-1.9E-2</c:v>
                </c:pt>
                <c:pt idx="18731">
                  <c:v>-1.9E-2</c:v>
                </c:pt>
                <c:pt idx="18732">
                  <c:v>-1.9E-2</c:v>
                </c:pt>
                <c:pt idx="18733">
                  <c:v>-1.9E-2</c:v>
                </c:pt>
                <c:pt idx="18734">
                  <c:v>-1.9E-2</c:v>
                </c:pt>
                <c:pt idx="18735">
                  <c:v>-1.9E-2</c:v>
                </c:pt>
                <c:pt idx="18736">
                  <c:v>-1.9E-2</c:v>
                </c:pt>
                <c:pt idx="18737">
                  <c:v>-1.9E-2</c:v>
                </c:pt>
                <c:pt idx="18738">
                  <c:v>-1.9E-2</c:v>
                </c:pt>
                <c:pt idx="18739">
                  <c:v>-1.9E-2</c:v>
                </c:pt>
                <c:pt idx="18740">
                  <c:v>-1.9E-2</c:v>
                </c:pt>
                <c:pt idx="18741">
                  <c:v>-1.9E-2</c:v>
                </c:pt>
                <c:pt idx="18742">
                  <c:v>-1.9E-2</c:v>
                </c:pt>
                <c:pt idx="18743">
                  <c:v>-1.9E-2</c:v>
                </c:pt>
                <c:pt idx="18744">
                  <c:v>-1.9E-2</c:v>
                </c:pt>
                <c:pt idx="18745">
                  <c:v>-1.9E-2</c:v>
                </c:pt>
                <c:pt idx="18746">
                  <c:v>-1.9E-2</c:v>
                </c:pt>
                <c:pt idx="18747">
                  <c:v>-1.9E-2</c:v>
                </c:pt>
                <c:pt idx="18748">
                  <c:v>-1.9E-2</c:v>
                </c:pt>
                <c:pt idx="18749">
                  <c:v>-1.9E-2</c:v>
                </c:pt>
                <c:pt idx="18750">
                  <c:v>-1.9E-2</c:v>
                </c:pt>
                <c:pt idx="18751">
                  <c:v>-1.9E-2</c:v>
                </c:pt>
                <c:pt idx="18752">
                  <c:v>-1.9E-2</c:v>
                </c:pt>
                <c:pt idx="18753">
                  <c:v>-1.9E-2</c:v>
                </c:pt>
                <c:pt idx="18754">
                  <c:v>-1.9E-2</c:v>
                </c:pt>
                <c:pt idx="18755">
                  <c:v>-1.9E-2</c:v>
                </c:pt>
                <c:pt idx="18756">
                  <c:v>-1.9E-2</c:v>
                </c:pt>
                <c:pt idx="18757">
                  <c:v>-1.9E-2</c:v>
                </c:pt>
                <c:pt idx="18758">
                  <c:v>-1.9E-2</c:v>
                </c:pt>
                <c:pt idx="18759">
                  <c:v>-1.9E-2</c:v>
                </c:pt>
                <c:pt idx="18760">
                  <c:v>-1.9E-2</c:v>
                </c:pt>
                <c:pt idx="18761">
                  <c:v>-1.9E-2</c:v>
                </c:pt>
                <c:pt idx="18762">
                  <c:v>-1.9E-2</c:v>
                </c:pt>
                <c:pt idx="18763">
                  <c:v>-1.9E-2</c:v>
                </c:pt>
                <c:pt idx="18764">
                  <c:v>-1.9E-2</c:v>
                </c:pt>
                <c:pt idx="18765">
                  <c:v>-1.9E-2</c:v>
                </c:pt>
                <c:pt idx="18766">
                  <c:v>-1.9E-2</c:v>
                </c:pt>
                <c:pt idx="18767">
                  <c:v>-1.9E-2</c:v>
                </c:pt>
                <c:pt idx="18768">
                  <c:v>-1.9E-2</c:v>
                </c:pt>
                <c:pt idx="18769">
                  <c:v>-1.9E-2</c:v>
                </c:pt>
                <c:pt idx="18770">
                  <c:v>-1.9E-2</c:v>
                </c:pt>
                <c:pt idx="18771">
                  <c:v>-1.9E-2</c:v>
                </c:pt>
                <c:pt idx="18772">
                  <c:v>-1.9E-2</c:v>
                </c:pt>
                <c:pt idx="18773">
                  <c:v>-1.9E-2</c:v>
                </c:pt>
                <c:pt idx="18774">
                  <c:v>-1.9E-2</c:v>
                </c:pt>
                <c:pt idx="18775">
                  <c:v>-1.9E-2</c:v>
                </c:pt>
                <c:pt idx="18776">
                  <c:v>-1.9E-2</c:v>
                </c:pt>
                <c:pt idx="18777">
                  <c:v>-1.9E-2</c:v>
                </c:pt>
                <c:pt idx="18778">
                  <c:v>-1.9E-2</c:v>
                </c:pt>
                <c:pt idx="18779">
                  <c:v>-1.9E-2</c:v>
                </c:pt>
                <c:pt idx="18780">
                  <c:v>-1.9E-2</c:v>
                </c:pt>
                <c:pt idx="18781">
                  <c:v>-1.9E-2</c:v>
                </c:pt>
                <c:pt idx="18782">
                  <c:v>-1.9E-2</c:v>
                </c:pt>
                <c:pt idx="18783">
                  <c:v>-1.9E-2</c:v>
                </c:pt>
                <c:pt idx="18784">
                  <c:v>-1.9E-2</c:v>
                </c:pt>
                <c:pt idx="18785">
                  <c:v>-1.9E-2</c:v>
                </c:pt>
                <c:pt idx="18786">
                  <c:v>-1.9E-2</c:v>
                </c:pt>
                <c:pt idx="18787">
                  <c:v>-1.9E-2</c:v>
                </c:pt>
                <c:pt idx="18788">
                  <c:v>-1.9E-2</c:v>
                </c:pt>
                <c:pt idx="18789">
                  <c:v>-1.9E-2</c:v>
                </c:pt>
                <c:pt idx="18790">
                  <c:v>-1.9E-2</c:v>
                </c:pt>
                <c:pt idx="18791">
                  <c:v>-1.9E-2</c:v>
                </c:pt>
                <c:pt idx="18792">
                  <c:v>-1.7999999999999999E-2</c:v>
                </c:pt>
                <c:pt idx="18793">
                  <c:v>-1.7999999999999999E-2</c:v>
                </c:pt>
                <c:pt idx="18794">
                  <c:v>-1.7999999999999999E-2</c:v>
                </c:pt>
                <c:pt idx="18795">
                  <c:v>-1.7999999999999999E-2</c:v>
                </c:pt>
                <c:pt idx="18796">
                  <c:v>-1.7999999999999999E-2</c:v>
                </c:pt>
                <c:pt idx="18797">
                  <c:v>-1.7999999999999999E-2</c:v>
                </c:pt>
                <c:pt idx="18798">
                  <c:v>-1.7999999999999999E-2</c:v>
                </c:pt>
                <c:pt idx="18799">
                  <c:v>-1.7999999999999999E-2</c:v>
                </c:pt>
                <c:pt idx="18800">
                  <c:v>-1.7999999999999999E-2</c:v>
                </c:pt>
                <c:pt idx="18801">
                  <c:v>-1.7999999999999999E-2</c:v>
                </c:pt>
                <c:pt idx="18802">
                  <c:v>-1.7999999999999999E-2</c:v>
                </c:pt>
                <c:pt idx="18803">
                  <c:v>-1.7999999999999999E-2</c:v>
                </c:pt>
                <c:pt idx="18804">
                  <c:v>-1.7999999999999999E-2</c:v>
                </c:pt>
                <c:pt idx="18805">
                  <c:v>-1.7999999999999999E-2</c:v>
                </c:pt>
                <c:pt idx="18806">
                  <c:v>-1.7999999999999999E-2</c:v>
                </c:pt>
                <c:pt idx="18807">
                  <c:v>-1.7999999999999999E-2</c:v>
                </c:pt>
                <c:pt idx="18808">
                  <c:v>-1.7999999999999999E-2</c:v>
                </c:pt>
                <c:pt idx="18809">
                  <c:v>-1.7999999999999999E-2</c:v>
                </c:pt>
                <c:pt idx="18810">
                  <c:v>-1.7999999999999999E-2</c:v>
                </c:pt>
                <c:pt idx="18811">
                  <c:v>-1.7999999999999999E-2</c:v>
                </c:pt>
                <c:pt idx="18812">
                  <c:v>-1.7999999999999999E-2</c:v>
                </c:pt>
                <c:pt idx="18813">
                  <c:v>-1.7999999999999999E-2</c:v>
                </c:pt>
                <c:pt idx="18814">
                  <c:v>-1.7999999999999999E-2</c:v>
                </c:pt>
                <c:pt idx="18815">
                  <c:v>-1.7999999999999999E-2</c:v>
                </c:pt>
                <c:pt idx="18816">
                  <c:v>-1.7999999999999999E-2</c:v>
                </c:pt>
                <c:pt idx="18817">
                  <c:v>-1.7999999999999999E-2</c:v>
                </c:pt>
                <c:pt idx="18818">
                  <c:v>-1.7999999999999999E-2</c:v>
                </c:pt>
                <c:pt idx="18819">
                  <c:v>-1.7999999999999999E-2</c:v>
                </c:pt>
                <c:pt idx="18820">
                  <c:v>-1.7999999999999999E-2</c:v>
                </c:pt>
                <c:pt idx="18821">
                  <c:v>-1.7999999999999999E-2</c:v>
                </c:pt>
                <c:pt idx="18822">
                  <c:v>-1.7999999999999999E-2</c:v>
                </c:pt>
                <c:pt idx="18823">
                  <c:v>-1.7999999999999999E-2</c:v>
                </c:pt>
                <c:pt idx="18824">
                  <c:v>-1.7999999999999999E-2</c:v>
                </c:pt>
                <c:pt idx="18825">
                  <c:v>-1.7999999999999999E-2</c:v>
                </c:pt>
                <c:pt idx="18826">
                  <c:v>-1.7999999999999999E-2</c:v>
                </c:pt>
                <c:pt idx="18827">
                  <c:v>-1.7999999999999999E-2</c:v>
                </c:pt>
                <c:pt idx="18828">
                  <c:v>-1.7999999999999999E-2</c:v>
                </c:pt>
                <c:pt idx="18829">
                  <c:v>-1.7999999999999999E-2</c:v>
                </c:pt>
                <c:pt idx="18830">
                  <c:v>-1.7999999999999999E-2</c:v>
                </c:pt>
                <c:pt idx="18831">
                  <c:v>-1.7999999999999999E-2</c:v>
                </c:pt>
                <c:pt idx="18832">
                  <c:v>-1.7999999999999999E-2</c:v>
                </c:pt>
                <c:pt idx="18833">
                  <c:v>-1.7999999999999999E-2</c:v>
                </c:pt>
                <c:pt idx="18834">
                  <c:v>-1.7999999999999999E-2</c:v>
                </c:pt>
                <c:pt idx="18835">
                  <c:v>-1.7999999999999999E-2</c:v>
                </c:pt>
                <c:pt idx="18836">
                  <c:v>-1.7999999999999999E-2</c:v>
                </c:pt>
                <c:pt idx="18837">
                  <c:v>-1.7999999999999999E-2</c:v>
                </c:pt>
                <c:pt idx="18838">
                  <c:v>-1.7999999999999999E-2</c:v>
                </c:pt>
                <c:pt idx="18839">
                  <c:v>-1.7999999999999999E-2</c:v>
                </c:pt>
                <c:pt idx="18840">
                  <c:v>-1.7999999999999999E-2</c:v>
                </c:pt>
                <c:pt idx="18841">
                  <c:v>-1.7999999999999999E-2</c:v>
                </c:pt>
                <c:pt idx="18842">
                  <c:v>-1.7999999999999999E-2</c:v>
                </c:pt>
                <c:pt idx="18843">
                  <c:v>-1.7999999999999999E-2</c:v>
                </c:pt>
                <c:pt idx="18844">
                  <c:v>-1.7999999999999999E-2</c:v>
                </c:pt>
                <c:pt idx="18845">
                  <c:v>-1.7999999999999999E-2</c:v>
                </c:pt>
                <c:pt idx="18846">
                  <c:v>-1.7999999999999999E-2</c:v>
                </c:pt>
                <c:pt idx="18847">
                  <c:v>-1.7999999999999999E-2</c:v>
                </c:pt>
                <c:pt idx="18848">
                  <c:v>-1.7999999999999999E-2</c:v>
                </c:pt>
                <c:pt idx="18849">
                  <c:v>-1.7999999999999999E-2</c:v>
                </c:pt>
                <c:pt idx="18850">
                  <c:v>-1.7999999999999999E-2</c:v>
                </c:pt>
                <c:pt idx="18851">
                  <c:v>-1.7999999999999999E-2</c:v>
                </c:pt>
                <c:pt idx="18852">
                  <c:v>-1.7999999999999999E-2</c:v>
                </c:pt>
                <c:pt idx="18853">
                  <c:v>-1.7999999999999999E-2</c:v>
                </c:pt>
                <c:pt idx="18854">
                  <c:v>-1.7999999999999999E-2</c:v>
                </c:pt>
                <c:pt idx="18855">
                  <c:v>-1.7999999999999999E-2</c:v>
                </c:pt>
                <c:pt idx="18856">
                  <c:v>-1.7999999999999999E-2</c:v>
                </c:pt>
                <c:pt idx="18857">
                  <c:v>-1.7999999999999999E-2</c:v>
                </c:pt>
                <c:pt idx="18858">
                  <c:v>-1.7999999999999999E-2</c:v>
                </c:pt>
                <c:pt idx="18859">
                  <c:v>-1.7999999999999999E-2</c:v>
                </c:pt>
                <c:pt idx="18860">
                  <c:v>-1.7999999999999999E-2</c:v>
                </c:pt>
                <c:pt idx="18861">
                  <c:v>-1.7999999999999999E-2</c:v>
                </c:pt>
                <c:pt idx="18862">
                  <c:v>-1.7999999999999999E-2</c:v>
                </c:pt>
                <c:pt idx="18863">
                  <c:v>-1.7999999999999999E-2</c:v>
                </c:pt>
                <c:pt idx="18864">
                  <c:v>-1.7999999999999999E-2</c:v>
                </c:pt>
                <c:pt idx="18865">
                  <c:v>-1.7999999999999999E-2</c:v>
                </c:pt>
                <c:pt idx="18866">
                  <c:v>-1.7999999999999999E-2</c:v>
                </c:pt>
                <c:pt idx="18867">
                  <c:v>-1.7999999999999999E-2</c:v>
                </c:pt>
                <c:pt idx="18868">
                  <c:v>-1.7999999999999999E-2</c:v>
                </c:pt>
                <c:pt idx="18869">
                  <c:v>-1.7999999999999999E-2</c:v>
                </c:pt>
                <c:pt idx="18870">
                  <c:v>-1.7999999999999999E-2</c:v>
                </c:pt>
                <c:pt idx="18871">
                  <c:v>-1.7999999999999999E-2</c:v>
                </c:pt>
                <c:pt idx="18872">
                  <c:v>-1.7999999999999999E-2</c:v>
                </c:pt>
                <c:pt idx="18873">
                  <c:v>-1.7000000000000001E-2</c:v>
                </c:pt>
                <c:pt idx="18874">
                  <c:v>-1.7000000000000001E-2</c:v>
                </c:pt>
                <c:pt idx="18875">
                  <c:v>-1.7000000000000001E-2</c:v>
                </c:pt>
                <c:pt idx="18876">
                  <c:v>-1.7000000000000001E-2</c:v>
                </c:pt>
                <c:pt idx="18877">
                  <c:v>-1.7000000000000001E-2</c:v>
                </c:pt>
                <c:pt idx="18878">
                  <c:v>-1.7000000000000001E-2</c:v>
                </c:pt>
                <c:pt idx="18879">
                  <c:v>-1.7000000000000001E-2</c:v>
                </c:pt>
                <c:pt idx="18880">
                  <c:v>-1.7000000000000001E-2</c:v>
                </c:pt>
                <c:pt idx="18881">
                  <c:v>-1.7000000000000001E-2</c:v>
                </c:pt>
                <c:pt idx="18882">
                  <c:v>-1.7000000000000001E-2</c:v>
                </c:pt>
                <c:pt idx="18883">
                  <c:v>-1.7000000000000001E-2</c:v>
                </c:pt>
                <c:pt idx="18884">
                  <c:v>-1.7000000000000001E-2</c:v>
                </c:pt>
                <c:pt idx="18885">
                  <c:v>-1.7000000000000001E-2</c:v>
                </c:pt>
                <c:pt idx="18886">
                  <c:v>-1.7000000000000001E-2</c:v>
                </c:pt>
                <c:pt idx="18887">
                  <c:v>-1.7000000000000001E-2</c:v>
                </c:pt>
                <c:pt idx="18888">
                  <c:v>-1.7000000000000001E-2</c:v>
                </c:pt>
                <c:pt idx="18889">
                  <c:v>-1.7000000000000001E-2</c:v>
                </c:pt>
                <c:pt idx="18890">
                  <c:v>-1.7000000000000001E-2</c:v>
                </c:pt>
                <c:pt idx="18891">
                  <c:v>-1.7000000000000001E-2</c:v>
                </c:pt>
                <c:pt idx="18892">
                  <c:v>-1.7000000000000001E-2</c:v>
                </c:pt>
                <c:pt idx="18893">
                  <c:v>-1.7000000000000001E-2</c:v>
                </c:pt>
                <c:pt idx="18894">
                  <c:v>-1.7000000000000001E-2</c:v>
                </c:pt>
                <c:pt idx="18895">
                  <c:v>-1.7000000000000001E-2</c:v>
                </c:pt>
                <c:pt idx="18896">
                  <c:v>-1.7000000000000001E-2</c:v>
                </c:pt>
                <c:pt idx="18897">
                  <c:v>-1.7000000000000001E-2</c:v>
                </c:pt>
                <c:pt idx="18898">
                  <c:v>-1.7000000000000001E-2</c:v>
                </c:pt>
                <c:pt idx="18899">
                  <c:v>-1.7000000000000001E-2</c:v>
                </c:pt>
                <c:pt idx="18900">
                  <c:v>-1.7000000000000001E-2</c:v>
                </c:pt>
                <c:pt idx="18901">
                  <c:v>-1.7000000000000001E-2</c:v>
                </c:pt>
                <c:pt idx="18902">
                  <c:v>-1.7000000000000001E-2</c:v>
                </c:pt>
                <c:pt idx="18903">
                  <c:v>-1.7000000000000001E-2</c:v>
                </c:pt>
                <c:pt idx="18904">
                  <c:v>-1.7000000000000001E-2</c:v>
                </c:pt>
                <c:pt idx="18905">
                  <c:v>-1.7000000000000001E-2</c:v>
                </c:pt>
                <c:pt idx="18906">
                  <c:v>-1.7000000000000001E-2</c:v>
                </c:pt>
                <c:pt idx="18907">
                  <c:v>-1.7000000000000001E-2</c:v>
                </c:pt>
                <c:pt idx="18908">
                  <c:v>-1.7000000000000001E-2</c:v>
                </c:pt>
                <c:pt idx="18909">
                  <c:v>-1.7000000000000001E-2</c:v>
                </c:pt>
                <c:pt idx="18910">
                  <c:v>-1.7000000000000001E-2</c:v>
                </c:pt>
                <c:pt idx="18911">
                  <c:v>-1.7000000000000001E-2</c:v>
                </c:pt>
                <c:pt idx="18912">
                  <c:v>-1.7000000000000001E-2</c:v>
                </c:pt>
                <c:pt idx="18913">
                  <c:v>-1.7000000000000001E-2</c:v>
                </c:pt>
                <c:pt idx="18914">
                  <c:v>-1.7000000000000001E-2</c:v>
                </c:pt>
                <c:pt idx="18915">
                  <c:v>-1.7000000000000001E-2</c:v>
                </c:pt>
                <c:pt idx="18916">
                  <c:v>-1.7000000000000001E-2</c:v>
                </c:pt>
                <c:pt idx="18917">
                  <c:v>-1.7000000000000001E-2</c:v>
                </c:pt>
                <c:pt idx="18918">
                  <c:v>-1.7000000000000001E-2</c:v>
                </c:pt>
                <c:pt idx="18919">
                  <c:v>-1.7000000000000001E-2</c:v>
                </c:pt>
                <c:pt idx="18920">
                  <c:v>-1.7000000000000001E-2</c:v>
                </c:pt>
                <c:pt idx="18921">
                  <c:v>-1.7000000000000001E-2</c:v>
                </c:pt>
                <c:pt idx="18922">
                  <c:v>-1.7000000000000001E-2</c:v>
                </c:pt>
                <c:pt idx="18923">
                  <c:v>-1.7000000000000001E-2</c:v>
                </c:pt>
                <c:pt idx="18924">
                  <c:v>-1.7000000000000001E-2</c:v>
                </c:pt>
                <c:pt idx="18925">
                  <c:v>-1.7000000000000001E-2</c:v>
                </c:pt>
                <c:pt idx="18926">
                  <c:v>-1.7000000000000001E-2</c:v>
                </c:pt>
                <c:pt idx="18927">
                  <c:v>-1.7000000000000001E-2</c:v>
                </c:pt>
                <c:pt idx="18928">
                  <c:v>-1.7000000000000001E-2</c:v>
                </c:pt>
                <c:pt idx="18929">
                  <c:v>-1.7000000000000001E-2</c:v>
                </c:pt>
                <c:pt idx="18930">
                  <c:v>-1.7000000000000001E-2</c:v>
                </c:pt>
                <c:pt idx="18931">
                  <c:v>-1.7000000000000001E-2</c:v>
                </c:pt>
                <c:pt idx="18932">
                  <c:v>-1.7000000000000001E-2</c:v>
                </c:pt>
                <c:pt idx="18933">
                  <c:v>-1.7000000000000001E-2</c:v>
                </c:pt>
                <c:pt idx="18934">
                  <c:v>-1.7000000000000001E-2</c:v>
                </c:pt>
                <c:pt idx="18935">
                  <c:v>-1.7000000000000001E-2</c:v>
                </c:pt>
                <c:pt idx="18936">
                  <c:v>-1.7000000000000001E-2</c:v>
                </c:pt>
                <c:pt idx="18937">
                  <c:v>-1.7000000000000001E-2</c:v>
                </c:pt>
                <c:pt idx="18938">
                  <c:v>-1.7000000000000001E-2</c:v>
                </c:pt>
                <c:pt idx="18939">
                  <c:v>-1.7000000000000001E-2</c:v>
                </c:pt>
                <c:pt idx="18940">
                  <c:v>-1.7000000000000001E-2</c:v>
                </c:pt>
                <c:pt idx="18941">
                  <c:v>-1.7000000000000001E-2</c:v>
                </c:pt>
                <c:pt idx="18942">
                  <c:v>-1.7000000000000001E-2</c:v>
                </c:pt>
                <c:pt idx="18943">
                  <c:v>-1.7000000000000001E-2</c:v>
                </c:pt>
                <c:pt idx="18944">
                  <c:v>-1.7000000000000001E-2</c:v>
                </c:pt>
                <c:pt idx="18945">
                  <c:v>-1.7000000000000001E-2</c:v>
                </c:pt>
                <c:pt idx="18946">
                  <c:v>-1.7000000000000001E-2</c:v>
                </c:pt>
                <c:pt idx="18947">
                  <c:v>-1.7000000000000001E-2</c:v>
                </c:pt>
                <c:pt idx="18948">
                  <c:v>-1.7000000000000001E-2</c:v>
                </c:pt>
                <c:pt idx="18949">
                  <c:v>-1.7000000000000001E-2</c:v>
                </c:pt>
                <c:pt idx="18950">
                  <c:v>-1.7000000000000001E-2</c:v>
                </c:pt>
                <c:pt idx="18951">
                  <c:v>-1.7000000000000001E-2</c:v>
                </c:pt>
                <c:pt idx="18952">
                  <c:v>-1.7000000000000001E-2</c:v>
                </c:pt>
                <c:pt idx="18953">
                  <c:v>-1.7000000000000001E-2</c:v>
                </c:pt>
                <c:pt idx="18954">
                  <c:v>-1.6E-2</c:v>
                </c:pt>
                <c:pt idx="18955">
                  <c:v>-1.6E-2</c:v>
                </c:pt>
                <c:pt idx="18956">
                  <c:v>-1.6E-2</c:v>
                </c:pt>
                <c:pt idx="18957">
                  <c:v>-1.6E-2</c:v>
                </c:pt>
                <c:pt idx="18958">
                  <c:v>-1.6E-2</c:v>
                </c:pt>
                <c:pt idx="18959">
                  <c:v>-1.6E-2</c:v>
                </c:pt>
                <c:pt idx="18960">
                  <c:v>-1.6E-2</c:v>
                </c:pt>
                <c:pt idx="18961">
                  <c:v>-1.6E-2</c:v>
                </c:pt>
                <c:pt idx="18962">
                  <c:v>-1.6E-2</c:v>
                </c:pt>
                <c:pt idx="18963">
                  <c:v>-1.6E-2</c:v>
                </c:pt>
                <c:pt idx="18964">
                  <c:v>-1.6E-2</c:v>
                </c:pt>
                <c:pt idx="18965">
                  <c:v>-1.6E-2</c:v>
                </c:pt>
                <c:pt idx="18966">
                  <c:v>-1.6E-2</c:v>
                </c:pt>
                <c:pt idx="18967">
                  <c:v>-1.6E-2</c:v>
                </c:pt>
                <c:pt idx="18968">
                  <c:v>-1.6E-2</c:v>
                </c:pt>
                <c:pt idx="18969">
                  <c:v>-1.6E-2</c:v>
                </c:pt>
                <c:pt idx="18970">
                  <c:v>-1.6E-2</c:v>
                </c:pt>
                <c:pt idx="18971">
                  <c:v>-1.6E-2</c:v>
                </c:pt>
                <c:pt idx="18972">
                  <c:v>-1.6E-2</c:v>
                </c:pt>
                <c:pt idx="18973">
                  <c:v>-1.6E-2</c:v>
                </c:pt>
                <c:pt idx="18974">
                  <c:v>-1.6E-2</c:v>
                </c:pt>
                <c:pt idx="18975">
                  <c:v>-1.6E-2</c:v>
                </c:pt>
                <c:pt idx="18976">
                  <c:v>-1.6E-2</c:v>
                </c:pt>
                <c:pt idx="18977">
                  <c:v>-1.6E-2</c:v>
                </c:pt>
                <c:pt idx="18978">
                  <c:v>-1.6E-2</c:v>
                </c:pt>
                <c:pt idx="18979">
                  <c:v>-1.6E-2</c:v>
                </c:pt>
                <c:pt idx="18980">
                  <c:v>-1.6E-2</c:v>
                </c:pt>
                <c:pt idx="18981">
                  <c:v>-1.6E-2</c:v>
                </c:pt>
                <c:pt idx="18982">
                  <c:v>-1.6E-2</c:v>
                </c:pt>
                <c:pt idx="18983">
                  <c:v>-1.6E-2</c:v>
                </c:pt>
                <c:pt idx="18984">
                  <c:v>-1.6E-2</c:v>
                </c:pt>
                <c:pt idx="18985">
                  <c:v>-1.6E-2</c:v>
                </c:pt>
                <c:pt idx="18986">
                  <c:v>-1.6E-2</c:v>
                </c:pt>
                <c:pt idx="18987">
                  <c:v>-1.6E-2</c:v>
                </c:pt>
                <c:pt idx="18988">
                  <c:v>-1.6E-2</c:v>
                </c:pt>
                <c:pt idx="18989">
                  <c:v>-1.6E-2</c:v>
                </c:pt>
                <c:pt idx="18990">
                  <c:v>-1.6E-2</c:v>
                </c:pt>
                <c:pt idx="18991">
                  <c:v>-1.6E-2</c:v>
                </c:pt>
                <c:pt idx="18992">
                  <c:v>-1.6E-2</c:v>
                </c:pt>
                <c:pt idx="18993">
                  <c:v>-1.6E-2</c:v>
                </c:pt>
                <c:pt idx="18994">
                  <c:v>-1.6E-2</c:v>
                </c:pt>
                <c:pt idx="18995">
                  <c:v>-1.6E-2</c:v>
                </c:pt>
                <c:pt idx="18996">
                  <c:v>-1.6E-2</c:v>
                </c:pt>
                <c:pt idx="18997">
                  <c:v>-1.6E-2</c:v>
                </c:pt>
                <c:pt idx="18998">
                  <c:v>-1.6E-2</c:v>
                </c:pt>
                <c:pt idx="18999">
                  <c:v>-1.6E-2</c:v>
                </c:pt>
                <c:pt idx="19000">
                  <c:v>-1.6E-2</c:v>
                </c:pt>
                <c:pt idx="19001">
                  <c:v>-1.6E-2</c:v>
                </c:pt>
                <c:pt idx="19002">
                  <c:v>-1.6E-2</c:v>
                </c:pt>
                <c:pt idx="19003">
                  <c:v>-1.6E-2</c:v>
                </c:pt>
                <c:pt idx="19004">
                  <c:v>-1.6E-2</c:v>
                </c:pt>
                <c:pt idx="19005">
                  <c:v>-1.6E-2</c:v>
                </c:pt>
                <c:pt idx="19006">
                  <c:v>-1.6E-2</c:v>
                </c:pt>
                <c:pt idx="19007">
                  <c:v>-1.6E-2</c:v>
                </c:pt>
                <c:pt idx="19008">
                  <c:v>-1.6E-2</c:v>
                </c:pt>
                <c:pt idx="19009">
                  <c:v>-1.6E-2</c:v>
                </c:pt>
                <c:pt idx="19010">
                  <c:v>-1.6E-2</c:v>
                </c:pt>
                <c:pt idx="19011">
                  <c:v>-1.6E-2</c:v>
                </c:pt>
                <c:pt idx="19012">
                  <c:v>-1.6E-2</c:v>
                </c:pt>
                <c:pt idx="19013">
                  <c:v>-1.6E-2</c:v>
                </c:pt>
                <c:pt idx="19014">
                  <c:v>-1.6E-2</c:v>
                </c:pt>
                <c:pt idx="19015">
                  <c:v>-1.6E-2</c:v>
                </c:pt>
                <c:pt idx="19016">
                  <c:v>-1.6E-2</c:v>
                </c:pt>
                <c:pt idx="19017">
                  <c:v>-1.6E-2</c:v>
                </c:pt>
                <c:pt idx="19018">
                  <c:v>-1.6E-2</c:v>
                </c:pt>
                <c:pt idx="19019">
                  <c:v>-1.6E-2</c:v>
                </c:pt>
                <c:pt idx="19020">
                  <c:v>-1.6E-2</c:v>
                </c:pt>
                <c:pt idx="19021">
                  <c:v>-1.6E-2</c:v>
                </c:pt>
                <c:pt idx="19022">
                  <c:v>-1.6E-2</c:v>
                </c:pt>
                <c:pt idx="19023">
                  <c:v>-1.6E-2</c:v>
                </c:pt>
                <c:pt idx="19024">
                  <c:v>-1.6E-2</c:v>
                </c:pt>
                <c:pt idx="19025">
                  <c:v>-1.6E-2</c:v>
                </c:pt>
                <c:pt idx="19026">
                  <c:v>-1.6E-2</c:v>
                </c:pt>
                <c:pt idx="19027">
                  <c:v>-1.6E-2</c:v>
                </c:pt>
                <c:pt idx="19028">
                  <c:v>-1.6E-2</c:v>
                </c:pt>
                <c:pt idx="19029">
                  <c:v>-1.6E-2</c:v>
                </c:pt>
                <c:pt idx="19030">
                  <c:v>-1.6E-2</c:v>
                </c:pt>
                <c:pt idx="19031">
                  <c:v>-1.6E-2</c:v>
                </c:pt>
                <c:pt idx="19032">
                  <c:v>-1.6E-2</c:v>
                </c:pt>
                <c:pt idx="19033">
                  <c:v>-1.6E-2</c:v>
                </c:pt>
                <c:pt idx="19034">
                  <c:v>-1.6E-2</c:v>
                </c:pt>
                <c:pt idx="19035">
                  <c:v>-1.4999999999999999E-2</c:v>
                </c:pt>
                <c:pt idx="19036">
                  <c:v>-1.4999999999999999E-2</c:v>
                </c:pt>
                <c:pt idx="19037">
                  <c:v>-1.4999999999999999E-2</c:v>
                </c:pt>
                <c:pt idx="19038">
                  <c:v>-1.4999999999999999E-2</c:v>
                </c:pt>
                <c:pt idx="19039">
                  <c:v>-1.4999999999999999E-2</c:v>
                </c:pt>
                <c:pt idx="19040">
                  <c:v>-1.4999999999999999E-2</c:v>
                </c:pt>
                <c:pt idx="19041">
                  <c:v>-1.4999999999999999E-2</c:v>
                </c:pt>
                <c:pt idx="19042">
                  <c:v>-1.4999999999999999E-2</c:v>
                </c:pt>
                <c:pt idx="19043">
                  <c:v>-1.4999999999999999E-2</c:v>
                </c:pt>
                <c:pt idx="19044">
                  <c:v>-1.4999999999999999E-2</c:v>
                </c:pt>
                <c:pt idx="19045">
                  <c:v>-1.4999999999999999E-2</c:v>
                </c:pt>
                <c:pt idx="19046">
                  <c:v>-1.4999999999999999E-2</c:v>
                </c:pt>
                <c:pt idx="19047">
                  <c:v>-1.4999999999999999E-2</c:v>
                </c:pt>
                <c:pt idx="19048">
                  <c:v>-1.4999999999999999E-2</c:v>
                </c:pt>
                <c:pt idx="19049">
                  <c:v>-1.4999999999999999E-2</c:v>
                </c:pt>
                <c:pt idx="19050">
                  <c:v>-1.4999999999999999E-2</c:v>
                </c:pt>
                <c:pt idx="19051">
                  <c:v>-1.4999999999999999E-2</c:v>
                </c:pt>
                <c:pt idx="19052">
                  <c:v>-1.4999999999999999E-2</c:v>
                </c:pt>
                <c:pt idx="19053">
                  <c:v>-1.4999999999999999E-2</c:v>
                </c:pt>
                <c:pt idx="19054">
                  <c:v>-1.4999999999999999E-2</c:v>
                </c:pt>
                <c:pt idx="19055">
                  <c:v>-1.4999999999999999E-2</c:v>
                </c:pt>
                <c:pt idx="19056">
                  <c:v>-1.4999999999999999E-2</c:v>
                </c:pt>
                <c:pt idx="19057">
                  <c:v>-1.4999999999999999E-2</c:v>
                </c:pt>
                <c:pt idx="19058">
                  <c:v>-1.4999999999999999E-2</c:v>
                </c:pt>
                <c:pt idx="19059">
                  <c:v>-1.4999999999999999E-2</c:v>
                </c:pt>
                <c:pt idx="19060">
                  <c:v>-1.4999999999999999E-2</c:v>
                </c:pt>
                <c:pt idx="19061">
                  <c:v>-1.4999999999999999E-2</c:v>
                </c:pt>
                <c:pt idx="19062">
                  <c:v>-1.4999999999999999E-2</c:v>
                </c:pt>
                <c:pt idx="19063">
                  <c:v>-1.4999999999999999E-2</c:v>
                </c:pt>
                <c:pt idx="19064">
                  <c:v>-1.4999999999999999E-2</c:v>
                </c:pt>
                <c:pt idx="19065">
                  <c:v>-1.4999999999999999E-2</c:v>
                </c:pt>
                <c:pt idx="19066">
                  <c:v>-1.4999999999999999E-2</c:v>
                </c:pt>
                <c:pt idx="19067">
                  <c:v>-1.4999999999999999E-2</c:v>
                </c:pt>
                <c:pt idx="19068">
                  <c:v>-1.4999999999999999E-2</c:v>
                </c:pt>
                <c:pt idx="19069">
                  <c:v>-1.4999999999999999E-2</c:v>
                </c:pt>
                <c:pt idx="19070">
                  <c:v>-1.4999999999999999E-2</c:v>
                </c:pt>
                <c:pt idx="19071">
                  <c:v>-1.4999999999999999E-2</c:v>
                </c:pt>
                <c:pt idx="19072">
                  <c:v>-1.4999999999999999E-2</c:v>
                </c:pt>
                <c:pt idx="19073">
                  <c:v>-1.4999999999999999E-2</c:v>
                </c:pt>
                <c:pt idx="19074">
                  <c:v>-1.4999999999999999E-2</c:v>
                </c:pt>
                <c:pt idx="19075">
                  <c:v>-1.4999999999999999E-2</c:v>
                </c:pt>
                <c:pt idx="19076">
                  <c:v>-1.4999999999999999E-2</c:v>
                </c:pt>
                <c:pt idx="19077">
                  <c:v>-1.4999999999999999E-2</c:v>
                </c:pt>
                <c:pt idx="19078">
                  <c:v>-1.4999999999999999E-2</c:v>
                </c:pt>
                <c:pt idx="19079">
                  <c:v>-1.4999999999999999E-2</c:v>
                </c:pt>
                <c:pt idx="19080">
                  <c:v>-1.4999999999999999E-2</c:v>
                </c:pt>
                <c:pt idx="19081">
                  <c:v>-1.4999999999999999E-2</c:v>
                </c:pt>
                <c:pt idx="19082">
                  <c:v>-1.4999999999999999E-2</c:v>
                </c:pt>
                <c:pt idx="19083">
                  <c:v>-1.4999999999999999E-2</c:v>
                </c:pt>
                <c:pt idx="19084">
                  <c:v>-1.4999999999999999E-2</c:v>
                </c:pt>
                <c:pt idx="19085">
                  <c:v>-1.4999999999999999E-2</c:v>
                </c:pt>
                <c:pt idx="19086">
                  <c:v>-1.4999999999999999E-2</c:v>
                </c:pt>
                <c:pt idx="19087">
                  <c:v>-1.4999999999999999E-2</c:v>
                </c:pt>
                <c:pt idx="19088">
                  <c:v>-1.4999999999999999E-2</c:v>
                </c:pt>
                <c:pt idx="19089">
                  <c:v>-1.4999999999999999E-2</c:v>
                </c:pt>
                <c:pt idx="19090">
                  <c:v>-1.4999999999999999E-2</c:v>
                </c:pt>
                <c:pt idx="19091">
                  <c:v>-1.4999999999999999E-2</c:v>
                </c:pt>
                <c:pt idx="19092">
                  <c:v>-1.4999999999999999E-2</c:v>
                </c:pt>
                <c:pt idx="19093">
                  <c:v>-1.4999999999999999E-2</c:v>
                </c:pt>
                <c:pt idx="19094">
                  <c:v>-1.4999999999999999E-2</c:v>
                </c:pt>
                <c:pt idx="19095">
                  <c:v>-1.4999999999999999E-2</c:v>
                </c:pt>
                <c:pt idx="19096">
                  <c:v>-1.4999999999999999E-2</c:v>
                </c:pt>
                <c:pt idx="19097">
                  <c:v>-1.4999999999999999E-2</c:v>
                </c:pt>
                <c:pt idx="19098">
                  <c:v>-1.4999999999999999E-2</c:v>
                </c:pt>
                <c:pt idx="19099">
                  <c:v>-1.4999999999999999E-2</c:v>
                </c:pt>
                <c:pt idx="19100">
                  <c:v>-1.4999999999999999E-2</c:v>
                </c:pt>
                <c:pt idx="19101">
                  <c:v>-1.4999999999999999E-2</c:v>
                </c:pt>
                <c:pt idx="19102">
                  <c:v>-1.4999999999999999E-2</c:v>
                </c:pt>
                <c:pt idx="19103">
                  <c:v>-1.4999999999999999E-2</c:v>
                </c:pt>
                <c:pt idx="19104">
                  <c:v>-1.4999999999999999E-2</c:v>
                </c:pt>
                <c:pt idx="19105">
                  <c:v>-1.4999999999999999E-2</c:v>
                </c:pt>
                <c:pt idx="19106">
                  <c:v>-1.4999999999999999E-2</c:v>
                </c:pt>
                <c:pt idx="19107">
                  <c:v>-1.4999999999999999E-2</c:v>
                </c:pt>
                <c:pt idx="19108">
                  <c:v>-1.4999999999999999E-2</c:v>
                </c:pt>
                <c:pt idx="19109">
                  <c:v>-1.4999999999999999E-2</c:v>
                </c:pt>
                <c:pt idx="19110">
                  <c:v>-1.4999999999999999E-2</c:v>
                </c:pt>
                <c:pt idx="19111">
                  <c:v>-1.4999999999999999E-2</c:v>
                </c:pt>
                <c:pt idx="19112">
                  <c:v>-1.4999999999999999E-2</c:v>
                </c:pt>
                <c:pt idx="19113">
                  <c:v>-1.4999999999999999E-2</c:v>
                </c:pt>
                <c:pt idx="19114">
                  <c:v>-1.4999999999999999E-2</c:v>
                </c:pt>
                <c:pt idx="19115">
                  <c:v>-1.4999999999999999E-2</c:v>
                </c:pt>
                <c:pt idx="19116">
                  <c:v>-1.4E-2</c:v>
                </c:pt>
                <c:pt idx="19117">
                  <c:v>-1.4E-2</c:v>
                </c:pt>
                <c:pt idx="19118">
                  <c:v>-1.4E-2</c:v>
                </c:pt>
                <c:pt idx="19119">
                  <c:v>-1.4E-2</c:v>
                </c:pt>
                <c:pt idx="19120">
                  <c:v>-1.4E-2</c:v>
                </c:pt>
                <c:pt idx="19121">
                  <c:v>-1.4E-2</c:v>
                </c:pt>
                <c:pt idx="19122">
                  <c:v>-1.4E-2</c:v>
                </c:pt>
                <c:pt idx="19123">
                  <c:v>-1.4E-2</c:v>
                </c:pt>
                <c:pt idx="19124">
                  <c:v>-1.4E-2</c:v>
                </c:pt>
                <c:pt idx="19125">
                  <c:v>-1.4E-2</c:v>
                </c:pt>
                <c:pt idx="19126">
                  <c:v>-1.4E-2</c:v>
                </c:pt>
                <c:pt idx="19127">
                  <c:v>-1.4E-2</c:v>
                </c:pt>
                <c:pt idx="19128">
                  <c:v>-1.4E-2</c:v>
                </c:pt>
                <c:pt idx="19129">
                  <c:v>-1.4E-2</c:v>
                </c:pt>
                <c:pt idx="19130">
                  <c:v>-1.4E-2</c:v>
                </c:pt>
                <c:pt idx="19131">
                  <c:v>-1.4E-2</c:v>
                </c:pt>
                <c:pt idx="19132">
                  <c:v>-1.4E-2</c:v>
                </c:pt>
                <c:pt idx="19133">
                  <c:v>-1.4E-2</c:v>
                </c:pt>
                <c:pt idx="19134">
                  <c:v>-1.4E-2</c:v>
                </c:pt>
                <c:pt idx="19135">
                  <c:v>-1.4E-2</c:v>
                </c:pt>
                <c:pt idx="19136">
                  <c:v>-1.4E-2</c:v>
                </c:pt>
                <c:pt idx="19137">
                  <c:v>-1.4E-2</c:v>
                </c:pt>
                <c:pt idx="19138">
                  <c:v>-1.4E-2</c:v>
                </c:pt>
                <c:pt idx="19139">
                  <c:v>-1.4E-2</c:v>
                </c:pt>
                <c:pt idx="19140">
                  <c:v>-1.4E-2</c:v>
                </c:pt>
                <c:pt idx="19141">
                  <c:v>-1.4E-2</c:v>
                </c:pt>
                <c:pt idx="19142">
                  <c:v>-1.4E-2</c:v>
                </c:pt>
                <c:pt idx="19143">
                  <c:v>-1.4E-2</c:v>
                </c:pt>
                <c:pt idx="19144">
                  <c:v>-1.4E-2</c:v>
                </c:pt>
                <c:pt idx="19145">
                  <c:v>-1.4E-2</c:v>
                </c:pt>
                <c:pt idx="19146">
                  <c:v>-1.4E-2</c:v>
                </c:pt>
                <c:pt idx="19147">
                  <c:v>-1.4E-2</c:v>
                </c:pt>
                <c:pt idx="19148">
                  <c:v>-1.4E-2</c:v>
                </c:pt>
                <c:pt idx="19149">
                  <c:v>-1.4E-2</c:v>
                </c:pt>
                <c:pt idx="19150">
                  <c:v>-1.4E-2</c:v>
                </c:pt>
                <c:pt idx="19151">
                  <c:v>-1.4E-2</c:v>
                </c:pt>
                <c:pt idx="19152">
                  <c:v>-1.4E-2</c:v>
                </c:pt>
                <c:pt idx="19153">
                  <c:v>-1.4E-2</c:v>
                </c:pt>
                <c:pt idx="19154">
                  <c:v>-1.4E-2</c:v>
                </c:pt>
                <c:pt idx="19155">
                  <c:v>-1.4E-2</c:v>
                </c:pt>
                <c:pt idx="19156">
                  <c:v>-1.4E-2</c:v>
                </c:pt>
                <c:pt idx="19157">
                  <c:v>-1.4E-2</c:v>
                </c:pt>
                <c:pt idx="19158">
                  <c:v>-1.4E-2</c:v>
                </c:pt>
                <c:pt idx="19159">
                  <c:v>-1.4E-2</c:v>
                </c:pt>
                <c:pt idx="19160">
                  <c:v>-1.4E-2</c:v>
                </c:pt>
                <c:pt idx="19161">
                  <c:v>-1.4E-2</c:v>
                </c:pt>
                <c:pt idx="19162">
                  <c:v>-1.4E-2</c:v>
                </c:pt>
                <c:pt idx="19163">
                  <c:v>-1.4E-2</c:v>
                </c:pt>
                <c:pt idx="19164">
                  <c:v>-1.4E-2</c:v>
                </c:pt>
                <c:pt idx="19165">
                  <c:v>-1.4E-2</c:v>
                </c:pt>
                <c:pt idx="19166">
                  <c:v>-1.4E-2</c:v>
                </c:pt>
                <c:pt idx="19167">
                  <c:v>-1.4E-2</c:v>
                </c:pt>
                <c:pt idx="19168">
                  <c:v>-1.4E-2</c:v>
                </c:pt>
                <c:pt idx="19169">
                  <c:v>-1.4E-2</c:v>
                </c:pt>
                <c:pt idx="19170">
                  <c:v>-1.4E-2</c:v>
                </c:pt>
                <c:pt idx="19171">
                  <c:v>-1.4E-2</c:v>
                </c:pt>
                <c:pt idx="19172">
                  <c:v>-1.4E-2</c:v>
                </c:pt>
                <c:pt idx="19173">
                  <c:v>-1.4E-2</c:v>
                </c:pt>
                <c:pt idx="19174">
                  <c:v>-1.4E-2</c:v>
                </c:pt>
                <c:pt idx="19175">
                  <c:v>-1.4E-2</c:v>
                </c:pt>
                <c:pt idx="19176">
                  <c:v>-1.4E-2</c:v>
                </c:pt>
                <c:pt idx="19177">
                  <c:v>-1.4E-2</c:v>
                </c:pt>
                <c:pt idx="19178">
                  <c:v>-1.4E-2</c:v>
                </c:pt>
                <c:pt idx="19179">
                  <c:v>-1.4E-2</c:v>
                </c:pt>
                <c:pt idx="19180">
                  <c:v>-1.4E-2</c:v>
                </c:pt>
                <c:pt idx="19181">
                  <c:v>-1.4E-2</c:v>
                </c:pt>
                <c:pt idx="19182">
                  <c:v>-1.4E-2</c:v>
                </c:pt>
                <c:pt idx="19183">
                  <c:v>-1.4E-2</c:v>
                </c:pt>
                <c:pt idx="19184">
                  <c:v>-1.4E-2</c:v>
                </c:pt>
                <c:pt idx="19185">
                  <c:v>-1.4E-2</c:v>
                </c:pt>
                <c:pt idx="19186">
                  <c:v>-1.4E-2</c:v>
                </c:pt>
                <c:pt idx="19187">
                  <c:v>-1.4E-2</c:v>
                </c:pt>
                <c:pt idx="19188">
                  <c:v>-1.4E-2</c:v>
                </c:pt>
                <c:pt idx="19189">
                  <c:v>-1.4E-2</c:v>
                </c:pt>
                <c:pt idx="19190">
                  <c:v>-1.4E-2</c:v>
                </c:pt>
                <c:pt idx="19191">
                  <c:v>-1.4E-2</c:v>
                </c:pt>
                <c:pt idx="19192">
                  <c:v>-1.4E-2</c:v>
                </c:pt>
                <c:pt idx="19193">
                  <c:v>-1.4E-2</c:v>
                </c:pt>
                <c:pt idx="19194">
                  <c:v>-1.4E-2</c:v>
                </c:pt>
                <c:pt idx="19195">
                  <c:v>-1.4E-2</c:v>
                </c:pt>
                <c:pt idx="19196">
                  <c:v>-1.4E-2</c:v>
                </c:pt>
                <c:pt idx="19197">
                  <c:v>-1.2999999999999999E-2</c:v>
                </c:pt>
                <c:pt idx="19198">
                  <c:v>-1.2999999999999999E-2</c:v>
                </c:pt>
                <c:pt idx="19199">
                  <c:v>-1.2999999999999999E-2</c:v>
                </c:pt>
                <c:pt idx="19200">
                  <c:v>-1.2999999999999999E-2</c:v>
                </c:pt>
                <c:pt idx="19201">
                  <c:v>-1.2999999999999999E-2</c:v>
                </c:pt>
                <c:pt idx="19202">
                  <c:v>-1.2999999999999999E-2</c:v>
                </c:pt>
                <c:pt idx="19203">
                  <c:v>-1.2999999999999999E-2</c:v>
                </c:pt>
                <c:pt idx="19204">
                  <c:v>-1.2999999999999999E-2</c:v>
                </c:pt>
                <c:pt idx="19205">
                  <c:v>-1.2999999999999999E-2</c:v>
                </c:pt>
                <c:pt idx="19206">
                  <c:v>-1.2999999999999999E-2</c:v>
                </c:pt>
                <c:pt idx="19207">
                  <c:v>-1.2999999999999999E-2</c:v>
                </c:pt>
                <c:pt idx="19208">
                  <c:v>-1.2999999999999999E-2</c:v>
                </c:pt>
                <c:pt idx="19209">
                  <c:v>-1.2999999999999999E-2</c:v>
                </c:pt>
                <c:pt idx="19210">
                  <c:v>-1.2999999999999999E-2</c:v>
                </c:pt>
                <c:pt idx="19211">
                  <c:v>-1.2999999999999999E-2</c:v>
                </c:pt>
                <c:pt idx="19212">
                  <c:v>-1.2999999999999999E-2</c:v>
                </c:pt>
                <c:pt idx="19213">
                  <c:v>-1.2999999999999999E-2</c:v>
                </c:pt>
                <c:pt idx="19214">
                  <c:v>-1.2999999999999999E-2</c:v>
                </c:pt>
                <c:pt idx="19215">
                  <c:v>-1.2999999999999999E-2</c:v>
                </c:pt>
                <c:pt idx="19216">
                  <c:v>-1.2999999999999999E-2</c:v>
                </c:pt>
                <c:pt idx="19217">
                  <c:v>-1.2999999999999999E-2</c:v>
                </c:pt>
                <c:pt idx="19218">
                  <c:v>-1.2999999999999999E-2</c:v>
                </c:pt>
                <c:pt idx="19219">
                  <c:v>-1.2999999999999999E-2</c:v>
                </c:pt>
                <c:pt idx="19220">
                  <c:v>-1.2999999999999999E-2</c:v>
                </c:pt>
                <c:pt idx="19221">
                  <c:v>-1.2999999999999999E-2</c:v>
                </c:pt>
                <c:pt idx="19222">
                  <c:v>-1.2999999999999999E-2</c:v>
                </c:pt>
                <c:pt idx="19223">
                  <c:v>-1.2999999999999999E-2</c:v>
                </c:pt>
                <c:pt idx="19224">
                  <c:v>-1.2999999999999999E-2</c:v>
                </c:pt>
                <c:pt idx="19225">
                  <c:v>-1.2999999999999999E-2</c:v>
                </c:pt>
                <c:pt idx="19226">
                  <c:v>-1.2999999999999999E-2</c:v>
                </c:pt>
                <c:pt idx="19227">
                  <c:v>-1.2999999999999999E-2</c:v>
                </c:pt>
                <c:pt idx="19228">
                  <c:v>-1.2999999999999999E-2</c:v>
                </c:pt>
                <c:pt idx="19229">
                  <c:v>-1.2999999999999999E-2</c:v>
                </c:pt>
                <c:pt idx="19230">
                  <c:v>-1.2999999999999999E-2</c:v>
                </c:pt>
                <c:pt idx="19231">
                  <c:v>-1.2999999999999999E-2</c:v>
                </c:pt>
                <c:pt idx="19232">
                  <c:v>-1.2999999999999999E-2</c:v>
                </c:pt>
                <c:pt idx="19233">
                  <c:v>-1.2999999999999999E-2</c:v>
                </c:pt>
                <c:pt idx="19234">
                  <c:v>-1.2999999999999999E-2</c:v>
                </c:pt>
                <c:pt idx="19235">
                  <c:v>-1.2999999999999999E-2</c:v>
                </c:pt>
                <c:pt idx="19236">
                  <c:v>-1.2999999999999999E-2</c:v>
                </c:pt>
                <c:pt idx="19237">
                  <c:v>-1.2999999999999999E-2</c:v>
                </c:pt>
                <c:pt idx="19238">
                  <c:v>-1.2999999999999999E-2</c:v>
                </c:pt>
                <c:pt idx="19239">
                  <c:v>-1.2999999999999999E-2</c:v>
                </c:pt>
                <c:pt idx="19240">
                  <c:v>-1.2999999999999999E-2</c:v>
                </c:pt>
                <c:pt idx="19241">
                  <c:v>-1.2999999999999999E-2</c:v>
                </c:pt>
                <c:pt idx="19242">
                  <c:v>-1.2999999999999999E-2</c:v>
                </c:pt>
                <c:pt idx="19243">
                  <c:v>-1.2999999999999999E-2</c:v>
                </c:pt>
                <c:pt idx="19244">
                  <c:v>-1.2999999999999999E-2</c:v>
                </c:pt>
                <c:pt idx="19245">
                  <c:v>-1.2999999999999999E-2</c:v>
                </c:pt>
                <c:pt idx="19246">
                  <c:v>-1.2999999999999999E-2</c:v>
                </c:pt>
                <c:pt idx="19247">
                  <c:v>-1.2999999999999999E-2</c:v>
                </c:pt>
                <c:pt idx="19248">
                  <c:v>-1.2999999999999999E-2</c:v>
                </c:pt>
                <c:pt idx="19249">
                  <c:v>-1.2999999999999999E-2</c:v>
                </c:pt>
                <c:pt idx="19250">
                  <c:v>-1.2999999999999999E-2</c:v>
                </c:pt>
                <c:pt idx="19251">
                  <c:v>-1.2999999999999999E-2</c:v>
                </c:pt>
                <c:pt idx="19252">
                  <c:v>-1.2999999999999999E-2</c:v>
                </c:pt>
                <c:pt idx="19253">
                  <c:v>-1.2999999999999999E-2</c:v>
                </c:pt>
                <c:pt idx="19254">
                  <c:v>-1.2999999999999999E-2</c:v>
                </c:pt>
                <c:pt idx="19255">
                  <c:v>-1.2999999999999999E-2</c:v>
                </c:pt>
                <c:pt idx="19256">
                  <c:v>-1.2999999999999999E-2</c:v>
                </c:pt>
                <c:pt idx="19257">
                  <c:v>-1.2999999999999999E-2</c:v>
                </c:pt>
                <c:pt idx="19258">
                  <c:v>-1.2999999999999999E-2</c:v>
                </c:pt>
                <c:pt idx="19259">
                  <c:v>-1.2999999999999999E-2</c:v>
                </c:pt>
                <c:pt idx="19260">
                  <c:v>-1.2999999999999999E-2</c:v>
                </c:pt>
                <c:pt idx="19261">
                  <c:v>-1.2999999999999999E-2</c:v>
                </c:pt>
                <c:pt idx="19262">
                  <c:v>-1.2999999999999999E-2</c:v>
                </c:pt>
                <c:pt idx="19263">
                  <c:v>-1.2999999999999999E-2</c:v>
                </c:pt>
                <c:pt idx="19264">
                  <c:v>-1.2999999999999999E-2</c:v>
                </c:pt>
                <c:pt idx="19265">
                  <c:v>-1.2999999999999999E-2</c:v>
                </c:pt>
                <c:pt idx="19266">
                  <c:v>-1.2999999999999999E-2</c:v>
                </c:pt>
                <c:pt idx="19267">
                  <c:v>-1.2999999999999999E-2</c:v>
                </c:pt>
                <c:pt idx="19268">
                  <c:v>-1.2999999999999999E-2</c:v>
                </c:pt>
                <c:pt idx="19269">
                  <c:v>-1.2999999999999999E-2</c:v>
                </c:pt>
                <c:pt idx="19270">
                  <c:v>-1.2999999999999999E-2</c:v>
                </c:pt>
                <c:pt idx="19271">
                  <c:v>-1.2999999999999999E-2</c:v>
                </c:pt>
                <c:pt idx="19272">
                  <c:v>-1.2999999999999999E-2</c:v>
                </c:pt>
                <c:pt idx="19273">
                  <c:v>-1.2999999999999999E-2</c:v>
                </c:pt>
                <c:pt idx="19274">
                  <c:v>-1.2999999999999999E-2</c:v>
                </c:pt>
                <c:pt idx="19275">
                  <c:v>-1.2999999999999999E-2</c:v>
                </c:pt>
                <c:pt idx="19276">
                  <c:v>-1.2999999999999999E-2</c:v>
                </c:pt>
                <c:pt idx="19277">
                  <c:v>-1.2999999999999999E-2</c:v>
                </c:pt>
                <c:pt idx="19278">
                  <c:v>-1.2E-2</c:v>
                </c:pt>
                <c:pt idx="19279">
                  <c:v>-1.2E-2</c:v>
                </c:pt>
                <c:pt idx="19280">
                  <c:v>-1.2E-2</c:v>
                </c:pt>
                <c:pt idx="19281">
                  <c:v>-1.2E-2</c:v>
                </c:pt>
                <c:pt idx="19282">
                  <c:v>-1.2E-2</c:v>
                </c:pt>
                <c:pt idx="19283">
                  <c:v>-1.2E-2</c:v>
                </c:pt>
                <c:pt idx="19284">
                  <c:v>-1.2E-2</c:v>
                </c:pt>
                <c:pt idx="19285">
                  <c:v>-1.2E-2</c:v>
                </c:pt>
                <c:pt idx="19286">
                  <c:v>-1.2E-2</c:v>
                </c:pt>
                <c:pt idx="19287">
                  <c:v>-1.2E-2</c:v>
                </c:pt>
                <c:pt idx="19288">
                  <c:v>-1.2E-2</c:v>
                </c:pt>
                <c:pt idx="19289">
                  <c:v>-1.2E-2</c:v>
                </c:pt>
                <c:pt idx="19290">
                  <c:v>-1.2E-2</c:v>
                </c:pt>
                <c:pt idx="19291">
                  <c:v>-1.2E-2</c:v>
                </c:pt>
                <c:pt idx="19292">
                  <c:v>-1.2E-2</c:v>
                </c:pt>
                <c:pt idx="19293">
                  <c:v>-1.2E-2</c:v>
                </c:pt>
                <c:pt idx="19294">
                  <c:v>-1.2E-2</c:v>
                </c:pt>
                <c:pt idx="19295">
                  <c:v>-1.2E-2</c:v>
                </c:pt>
                <c:pt idx="19296">
                  <c:v>-1.2E-2</c:v>
                </c:pt>
                <c:pt idx="19297">
                  <c:v>-1.2E-2</c:v>
                </c:pt>
                <c:pt idx="19298">
                  <c:v>-1.2E-2</c:v>
                </c:pt>
                <c:pt idx="19299">
                  <c:v>-1.2E-2</c:v>
                </c:pt>
                <c:pt idx="19300">
                  <c:v>-1.2E-2</c:v>
                </c:pt>
                <c:pt idx="19301">
                  <c:v>-1.2E-2</c:v>
                </c:pt>
                <c:pt idx="19302">
                  <c:v>-1.2E-2</c:v>
                </c:pt>
                <c:pt idx="19303">
                  <c:v>-1.2E-2</c:v>
                </c:pt>
                <c:pt idx="19304">
                  <c:v>-1.2E-2</c:v>
                </c:pt>
                <c:pt idx="19305">
                  <c:v>-1.2E-2</c:v>
                </c:pt>
                <c:pt idx="19306">
                  <c:v>-1.2E-2</c:v>
                </c:pt>
                <c:pt idx="19307">
                  <c:v>-1.2E-2</c:v>
                </c:pt>
                <c:pt idx="19308">
                  <c:v>-1.2E-2</c:v>
                </c:pt>
                <c:pt idx="19309">
                  <c:v>-1.2E-2</c:v>
                </c:pt>
                <c:pt idx="19310">
                  <c:v>-1.2E-2</c:v>
                </c:pt>
                <c:pt idx="19311">
                  <c:v>-1.2E-2</c:v>
                </c:pt>
                <c:pt idx="19312">
                  <c:v>-1.2E-2</c:v>
                </c:pt>
                <c:pt idx="19313">
                  <c:v>-1.2E-2</c:v>
                </c:pt>
                <c:pt idx="19314">
                  <c:v>-1.2E-2</c:v>
                </c:pt>
                <c:pt idx="19315">
                  <c:v>-1.2E-2</c:v>
                </c:pt>
                <c:pt idx="19316">
                  <c:v>-1.2E-2</c:v>
                </c:pt>
                <c:pt idx="19317">
                  <c:v>-1.2E-2</c:v>
                </c:pt>
                <c:pt idx="19318">
                  <c:v>-1.2E-2</c:v>
                </c:pt>
                <c:pt idx="19319">
                  <c:v>-1.2E-2</c:v>
                </c:pt>
                <c:pt idx="19320">
                  <c:v>-1.2E-2</c:v>
                </c:pt>
                <c:pt idx="19321">
                  <c:v>-1.2E-2</c:v>
                </c:pt>
                <c:pt idx="19322">
                  <c:v>-1.2E-2</c:v>
                </c:pt>
                <c:pt idx="19323">
                  <c:v>-1.2E-2</c:v>
                </c:pt>
                <c:pt idx="19324">
                  <c:v>-1.2E-2</c:v>
                </c:pt>
                <c:pt idx="19325">
                  <c:v>-1.2E-2</c:v>
                </c:pt>
                <c:pt idx="19326">
                  <c:v>-1.2E-2</c:v>
                </c:pt>
                <c:pt idx="19327">
                  <c:v>-1.2E-2</c:v>
                </c:pt>
                <c:pt idx="19328">
                  <c:v>-1.2E-2</c:v>
                </c:pt>
                <c:pt idx="19329">
                  <c:v>-1.2E-2</c:v>
                </c:pt>
                <c:pt idx="19330">
                  <c:v>-1.2E-2</c:v>
                </c:pt>
                <c:pt idx="19331">
                  <c:v>-1.2E-2</c:v>
                </c:pt>
                <c:pt idx="19332">
                  <c:v>-1.2E-2</c:v>
                </c:pt>
                <c:pt idx="19333">
                  <c:v>-1.2E-2</c:v>
                </c:pt>
                <c:pt idx="19334">
                  <c:v>-1.2E-2</c:v>
                </c:pt>
                <c:pt idx="19335">
                  <c:v>-1.2E-2</c:v>
                </c:pt>
                <c:pt idx="19336">
                  <c:v>-1.2E-2</c:v>
                </c:pt>
                <c:pt idx="19337">
                  <c:v>-1.2E-2</c:v>
                </c:pt>
                <c:pt idx="19338">
                  <c:v>-1.2E-2</c:v>
                </c:pt>
                <c:pt idx="19339">
                  <c:v>-1.2E-2</c:v>
                </c:pt>
                <c:pt idx="19340">
                  <c:v>-1.2E-2</c:v>
                </c:pt>
                <c:pt idx="19341">
                  <c:v>-1.2E-2</c:v>
                </c:pt>
                <c:pt idx="19342">
                  <c:v>-1.2E-2</c:v>
                </c:pt>
                <c:pt idx="19343">
                  <c:v>-1.2E-2</c:v>
                </c:pt>
                <c:pt idx="19344">
                  <c:v>-1.2E-2</c:v>
                </c:pt>
                <c:pt idx="19345">
                  <c:v>-1.2E-2</c:v>
                </c:pt>
                <c:pt idx="19346">
                  <c:v>-1.2E-2</c:v>
                </c:pt>
                <c:pt idx="19347">
                  <c:v>-1.2E-2</c:v>
                </c:pt>
                <c:pt idx="19348">
                  <c:v>-1.2E-2</c:v>
                </c:pt>
                <c:pt idx="19349">
                  <c:v>-1.2E-2</c:v>
                </c:pt>
                <c:pt idx="19350">
                  <c:v>-1.2E-2</c:v>
                </c:pt>
                <c:pt idx="19351">
                  <c:v>-1.2E-2</c:v>
                </c:pt>
                <c:pt idx="19352">
                  <c:v>-1.2E-2</c:v>
                </c:pt>
                <c:pt idx="19353">
                  <c:v>-1.2E-2</c:v>
                </c:pt>
                <c:pt idx="19354">
                  <c:v>-1.2E-2</c:v>
                </c:pt>
                <c:pt idx="19355">
                  <c:v>-1.2E-2</c:v>
                </c:pt>
                <c:pt idx="19356">
                  <c:v>-1.2E-2</c:v>
                </c:pt>
                <c:pt idx="19357">
                  <c:v>-1.2E-2</c:v>
                </c:pt>
                <c:pt idx="19358">
                  <c:v>-1.2E-2</c:v>
                </c:pt>
                <c:pt idx="19359">
                  <c:v>-1.0999999999999999E-2</c:v>
                </c:pt>
                <c:pt idx="19360">
                  <c:v>-1.0999999999999999E-2</c:v>
                </c:pt>
                <c:pt idx="19361">
                  <c:v>-1.0999999999999999E-2</c:v>
                </c:pt>
                <c:pt idx="19362">
                  <c:v>-1.0999999999999999E-2</c:v>
                </c:pt>
                <c:pt idx="19363">
                  <c:v>-1.0999999999999999E-2</c:v>
                </c:pt>
                <c:pt idx="19364">
                  <c:v>-1.0999999999999999E-2</c:v>
                </c:pt>
                <c:pt idx="19365">
                  <c:v>-1.0999999999999999E-2</c:v>
                </c:pt>
                <c:pt idx="19366">
                  <c:v>-1.0999999999999999E-2</c:v>
                </c:pt>
                <c:pt idx="19367">
                  <c:v>-1.0999999999999999E-2</c:v>
                </c:pt>
                <c:pt idx="19368">
                  <c:v>-1.0999999999999999E-2</c:v>
                </c:pt>
                <c:pt idx="19369">
                  <c:v>-1.0999999999999999E-2</c:v>
                </c:pt>
                <c:pt idx="19370">
                  <c:v>-1.0999999999999999E-2</c:v>
                </c:pt>
                <c:pt idx="19371">
                  <c:v>-1.0999999999999999E-2</c:v>
                </c:pt>
                <c:pt idx="19372">
                  <c:v>-1.0999999999999999E-2</c:v>
                </c:pt>
                <c:pt idx="19373">
                  <c:v>-1.0999999999999999E-2</c:v>
                </c:pt>
                <c:pt idx="19374">
                  <c:v>-1.0999999999999999E-2</c:v>
                </c:pt>
                <c:pt idx="19375">
                  <c:v>-1.0999999999999999E-2</c:v>
                </c:pt>
                <c:pt idx="19376">
                  <c:v>-1.0999999999999999E-2</c:v>
                </c:pt>
                <c:pt idx="19377">
                  <c:v>-1.0999999999999999E-2</c:v>
                </c:pt>
                <c:pt idx="19378">
                  <c:v>-1.0999999999999999E-2</c:v>
                </c:pt>
                <c:pt idx="19379">
                  <c:v>-1.0999999999999999E-2</c:v>
                </c:pt>
                <c:pt idx="19380">
                  <c:v>-1.0999999999999999E-2</c:v>
                </c:pt>
                <c:pt idx="19381">
                  <c:v>-1.0999999999999999E-2</c:v>
                </c:pt>
                <c:pt idx="19382">
                  <c:v>-1.0999999999999999E-2</c:v>
                </c:pt>
                <c:pt idx="19383">
                  <c:v>-1.0999999999999999E-2</c:v>
                </c:pt>
                <c:pt idx="19384">
                  <c:v>-1.0999999999999999E-2</c:v>
                </c:pt>
                <c:pt idx="19385">
                  <c:v>-1.0999999999999999E-2</c:v>
                </c:pt>
                <c:pt idx="19386">
                  <c:v>-1.0999999999999999E-2</c:v>
                </c:pt>
                <c:pt idx="19387">
                  <c:v>-1.0999999999999999E-2</c:v>
                </c:pt>
                <c:pt idx="19388">
                  <c:v>-1.0999999999999999E-2</c:v>
                </c:pt>
                <c:pt idx="19389">
                  <c:v>-1.0999999999999999E-2</c:v>
                </c:pt>
                <c:pt idx="19390">
                  <c:v>-1.0999999999999999E-2</c:v>
                </c:pt>
                <c:pt idx="19391">
                  <c:v>-1.0999999999999999E-2</c:v>
                </c:pt>
                <c:pt idx="19392">
                  <c:v>-1.0999999999999999E-2</c:v>
                </c:pt>
                <c:pt idx="19393">
                  <c:v>-1.0999999999999999E-2</c:v>
                </c:pt>
                <c:pt idx="19394">
                  <c:v>-1.0999999999999999E-2</c:v>
                </c:pt>
                <c:pt idx="19395">
                  <c:v>-1.0999999999999999E-2</c:v>
                </c:pt>
                <c:pt idx="19396">
                  <c:v>-1.0999999999999999E-2</c:v>
                </c:pt>
                <c:pt idx="19397">
                  <c:v>-1.0999999999999999E-2</c:v>
                </c:pt>
                <c:pt idx="19398">
                  <c:v>-1.0999999999999999E-2</c:v>
                </c:pt>
                <c:pt idx="19399">
                  <c:v>-1.0999999999999999E-2</c:v>
                </c:pt>
                <c:pt idx="19400">
                  <c:v>-1.0999999999999999E-2</c:v>
                </c:pt>
                <c:pt idx="19401">
                  <c:v>-1.0999999999999999E-2</c:v>
                </c:pt>
                <c:pt idx="19402">
                  <c:v>-1.0999999999999999E-2</c:v>
                </c:pt>
                <c:pt idx="19403">
                  <c:v>-1.0999999999999999E-2</c:v>
                </c:pt>
                <c:pt idx="19404">
                  <c:v>-1.0999999999999999E-2</c:v>
                </c:pt>
                <c:pt idx="19405">
                  <c:v>-1.0999999999999999E-2</c:v>
                </c:pt>
                <c:pt idx="19406">
                  <c:v>-1.0999999999999999E-2</c:v>
                </c:pt>
                <c:pt idx="19407">
                  <c:v>-1.0999999999999999E-2</c:v>
                </c:pt>
                <c:pt idx="19408">
                  <c:v>-1.0999999999999999E-2</c:v>
                </c:pt>
                <c:pt idx="19409">
                  <c:v>-1.0999999999999999E-2</c:v>
                </c:pt>
                <c:pt idx="19410">
                  <c:v>-1.0999999999999999E-2</c:v>
                </c:pt>
                <c:pt idx="19411">
                  <c:v>-1.0999999999999999E-2</c:v>
                </c:pt>
                <c:pt idx="19412">
                  <c:v>-1.0999999999999999E-2</c:v>
                </c:pt>
                <c:pt idx="19413">
                  <c:v>-1.0999999999999999E-2</c:v>
                </c:pt>
                <c:pt idx="19414">
                  <c:v>-1.0999999999999999E-2</c:v>
                </c:pt>
                <c:pt idx="19415">
                  <c:v>-1.0999999999999999E-2</c:v>
                </c:pt>
                <c:pt idx="19416">
                  <c:v>-1.0999999999999999E-2</c:v>
                </c:pt>
                <c:pt idx="19417">
                  <c:v>-1.0999999999999999E-2</c:v>
                </c:pt>
                <c:pt idx="19418">
                  <c:v>-1.0999999999999999E-2</c:v>
                </c:pt>
                <c:pt idx="19419">
                  <c:v>-1.0999999999999999E-2</c:v>
                </c:pt>
                <c:pt idx="19420">
                  <c:v>-1.0999999999999999E-2</c:v>
                </c:pt>
                <c:pt idx="19421">
                  <c:v>-1.0999999999999999E-2</c:v>
                </c:pt>
                <c:pt idx="19422">
                  <c:v>-1.0999999999999999E-2</c:v>
                </c:pt>
                <c:pt idx="19423">
                  <c:v>-1.0999999999999999E-2</c:v>
                </c:pt>
                <c:pt idx="19424">
                  <c:v>-1.0999999999999999E-2</c:v>
                </c:pt>
                <c:pt idx="19425">
                  <c:v>-1.0999999999999999E-2</c:v>
                </c:pt>
                <c:pt idx="19426">
                  <c:v>-1.0999999999999999E-2</c:v>
                </c:pt>
                <c:pt idx="19427">
                  <c:v>-1.0999999999999999E-2</c:v>
                </c:pt>
                <c:pt idx="19428">
                  <c:v>-1.0999999999999999E-2</c:v>
                </c:pt>
                <c:pt idx="19429">
                  <c:v>-1.0999999999999999E-2</c:v>
                </c:pt>
                <c:pt idx="19430">
                  <c:v>-1.0999999999999999E-2</c:v>
                </c:pt>
                <c:pt idx="19431">
                  <c:v>-1.0999999999999999E-2</c:v>
                </c:pt>
                <c:pt idx="19432">
                  <c:v>-1.0999999999999999E-2</c:v>
                </c:pt>
                <c:pt idx="19433">
                  <c:v>-1.0999999999999999E-2</c:v>
                </c:pt>
                <c:pt idx="19434">
                  <c:v>-1.0999999999999999E-2</c:v>
                </c:pt>
                <c:pt idx="19435">
                  <c:v>-1.0999999999999999E-2</c:v>
                </c:pt>
                <c:pt idx="19436">
                  <c:v>-1.0999999999999999E-2</c:v>
                </c:pt>
                <c:pt idx="19437">
                  <c:v>-1.0999999999999999E-2</c:v>
                </c:pt>
                <c:pt idx="19438">
                  <c:v>-1.0999999999999999E-2</c:v>
                </c:pt>
                <c:pt idx="19439">
                  <c:v>-1.0999999999999999E-2</c:v>
                </c:pt>
                <c:pt idx="19440">
                  <c:v>-0.01</c:v>
                </c:pt>
                <c:pt idx="19441">
                  <c:v>-0.01</c:v>
                </c:pt>
                <c:pt idx="19442">
                  <c:v>-0.01</c:v>
                </c:pt>
                <c:pt idx="19443">
                  <c:v>-0.01</c:v>
                </c:pt>
                <c:pt idx="19444">
                  <c:v>-0.01</c:v>
                </c:pt>
                <c:pt idx="19445">
                  <c:v>-0.01</c:v>
                </c:pt>
                <c:pt idx="19446">
                  <c:v>-0.01</c:v>
                </c:pt>
                <c:pt idx="19447">
                  <c:v>-0.01</c:v>
                </c:pt>
                <c:pt idx="19448">
                  <c:v>-0.01</c:v>
                </c:pt>
                <c:pt idx="19449">
                  <c:v>-0.01</c:v>
                </c:pt>
                <c:pt idx="19450">
                  <c:v>-0.01</c:v>
                </c:pt>
                <c:pt idx="19451">
                  <c:v>-0.01</c:v>
                </c:pt>
                <c:pt idx="19452">
                  <c:v>-0.01</c:v>
                </c:pt>
                <c:pt idx="19453">
                  <c:v>-0.01</c:v>
                </c:pt>
                <c:pt idx="19454">
                  <c:v>-0.01</c:v>
                </c:pt>
                <c:pt idx="19455">
                  <c:v>-0.01</c:v>
                </c:pt>
                <c:pt idx="19456">
                  <c:v>-0.01</c:v>
                </c:pt>
                <c:pt idx="19457">
                  <c:v>-0.01</c:v>
                </c:pt>
                <c:pt idx="19458">
                  <c:v>-0.01</c:v>
                </c:pt>
                <c:pt idx="19459">
                  <c:v>-0.01</c:v>
                </c:pt>
                <c:pt idx="19460">
                  <c:v>-0.01</c:v>
                </c:pt>
                <c:pt idx="19461">
                  <c:v>-0.01</c:v>
                </c:pt>
                <c:pt idx="19462">
                  <c:v>-0.01</c:v>
                </c:pt>
                <c:pt idx="19463">
                  <c:v>-0.01</c:v>
                </c:pt>
                <c:pt idx="19464">
                  <c:v>-0.01</c:v>
                </c:pt>
                <c:pt idx="19465">
                  <c:v>-0.01</c:v>
                </c:pt>
                <c:pt idx="19466">
                  <c:v>-0.01</c:v>
                </c:pt>
                <c:pt idx="19467">
                  <c:v>-0.01</c:v>
                </c:pt>
                <c:pt idx="19468">
                  <c:v>-0.01</c:v>
                </c:pt>
                <c:pt idx="19469">
                  <c:v>-0.01</c:v>
                </c:pt>
                <c:pt idx="19470">
                  <c:v>-0.01</c:v>
                </c:pt>
                <c:pt idx="19471">
                  <c:v>-0.01</c:v>
                </c:pt>
                <c:pt idx="19472">
                  <c:v>-0.01</c:v>
                </c:pt>
                <c:pt idx="19473">
                  <c:v>-0.01</c:v>
                </c:pt>
                <c:pt idx="19474">
                  <c:v>-0.01</c:v>
                </c:pt>
                <c:pt idx="19475">
                  <c:v>-0.01</c:v>
                </c:pt>
                <c:pt idx="19476">
                  <c:v>-0.01</c:v>
                </c:pt>
                <c:pt idx="19477">
                  <c:v>-0.01</c:v>
                </c:pt>
                <c:pt idx="19478">
                  <c:v>-0.01</c:v>
                </c:pt>
                <c:pt idx="19479">
                  <c:v>-0.01</c:v>
                </c:pt>
                <c:pt idx="19480">
                  <c:v>-0.01</c:v>
                </c:pt>
                <c:pt idx="19481">
                  <c:v>-0.01</c:v>
                </c:pt>
                <c:pt idx="19482">
                  <c:v>-0.01</c:v>
                </c:pt>
                <c:pt idx="19483">
                  <c:v>-0.01</c:v>
                </c:pt>
                <c:pt idx="19484">
                  <c:v>-0.01</c:v>
                </c:pt>
                <c:pt idx="19485">
                  <c:v>-0.01</c:v>
                </c:pt>
                <c:pt idx="19486">
                  <c:v>-0.01</c:v>
                </c:pt>
                <c:pt idx="19487">
                  <c:v>-0.01</c:v>
                </c:pt>
                <c:pt idx="19488">
                  <c:v>-0.01</c:v>
                </c:pt>
                <c:pt idx="19489">
                  <c:v>-0.01</c:v>
                </c:pt>
                <c:pt idx="19490">
                  <c:v>-0.01</c:v>
                </c:pt>
                <c:pt idx="19491">
                  <c:v>-0.01</c:v>
                </c:pt>
                <c:pt idx="19492">
                  <c:v>-0.01</c:v>
                </c:pt>
                <c:pt idx="19493">
                  <c:v>-0.01</c:v>
                </c:pt>
                <c:pt idx="19494">
                  <c:v>-0.01</c:v>
                </c:pt>
                <c:pt idx="19495">
                  <c:v>-0.01</c:v>
                </c:pt>
                <c:pt idx="19496">
                  <c:v>-0.01</c:v>
                </c:pt>
                <c:pt idx="19497">
                  <c:v>-0.01</c:v>
                </c:pt>
                <c:pt idx="19498">
                  <c:v>-0.01</c:v>
                </c:pt>
                <c:pt idx="19499">
                  <c:v>-0.01</c:v>
                </c:pt>
                <c:pt idx="19500">
                  <c:v>-0.01</c:v>
                </c:pt>
                <c:pt idx="19501">
                  <c:v>-0.01</c:v>
                </c:pt>
                <c:pt idx="19502">
                  <c:v>-0.01</c:v>
                </c:pt>
                <c:pt idx="19503">
                  <c:v>-0.01</c:v>
                </c:pt>
                <c:pt idx="19504">
                  <c:v>-0.01</c:v>
                </c:pt>
                <c:pt idx="19505">
                  <c:v>-0.01</c:v>
                </c:pt>
                <c:pt idx="19506">
                  <c:v>-0.01</c:v>
                </c:pt>
                <c:pt idx="19507">
                  <c:v>-0.01</c:v>
                </c:pt>
                <c:pt idx="19508">
                  <c:v>-0.01</c:v>
                </c:pt>
                <c:pt idx="19509">
                  <c:v>-0.01</c:v>
                </c:pt>
                <c:pt idx="19510">
                  <c:v>-0.01</c:v>
                </c:pt>
                <c:pt idx="19511">
                  <c:v>-0.01</c:v>
                </c:pt>
                <c:pt idx="19512">
                  <c:v>-0.01</c:v>
                </c:pt>
                <c:pt idx="19513">
                  <c:v>-0.01</c:v>
                </c:pt>
                <c:pt idx="19514">
                  <c:v>-0.01</c:v>
                </c:pt>
                <c:pt idx="19515">
                  <c:v>-0.01</c:v>
                </c:pt>
                <c:pt idx="19516">
                  <c:v>-0.01</c:v>
                </c:pt>
                <c:pt idx="19517">
                  <c:v>-0.01</c:v>
                </c:pt>
                <c:pt idx="19518">
                  <c:v>-0.01</c:v>
                </c:pt>
                <c:pt idx="19519">
                  <c:v>-0.01</c:v>
                </c:pt>
                <c:pt idx="19520">
                  <c:v>-0.01</c:v>
                </c:pt>
                <c:pt idx="19521">
                  <c:v>-8.9999999999999993E-3</c:v>
                </c:pt>
                <c:pt idx="19522">
                  <c:v>-8.9999999999999993E-3</c:v>
                </c:pt>
                <c:pt idx="19523">
                  <c:v>-8.9999999999999993E-3</c:v>
                </c:pt>
                <c:pt idx="19524">
                  <c:v>-8.9999999999999993E-3</c:v>
                </c:pt>
                <c:pt idx="19525">
                  <c:v>-8.9999999999999993E-3</c:v>
                </c:pt>
                <c:pt idx="19526">
                  <c:v>-8.9999999999999993E-3</c:v>
                </c:pt>
                <c:pt idx="19527">
                  <c:v>-8.9999999999999993E-3</c:v>
                </c:pt>
                <c:pt idx="19528">
                  <c:v>-8.9999999999999993E-3</c:v>
                </c:pt>
                <c:pt idx="19529">
                  <c:v>-8.9999999999999993E-3</c:v>
                </c:pt>
                <c:pt idx="19530">
                  <c:v>-8.9999999999999993E-3</c:v>
                </c:pt>
                <c:pt idx="19531">
                  <c:v>-8.9999999999999993E-3</c:v>
                </c:pt>
                <c:pt idx="19532">
                  <c:v>-8.9999999999999993E-3</c:v>
                </c:pt>
                <c:pt idx="19533">
                  <c:v>-8.9999999999999993E-3</c:v>
                </c:pt>
                <c:pt idx="19534">
                  <c:v>-8.9999999999999993E-3</c:v>
                </c:pt>
                <c:pt idx="19535">
                  <c:v>-8.9999999999999993E-3</c:v>
                </c:pt>
                <c:pt idx="19536">
                  <c:v>-8.9999999999999993E-3</c:v>
                </c:pt>
                <c:pt idx="19537">
                  <c:v>-8.9999999999999993E-3</c:v>
                </c:pt>
                <c:pt idx="19538">
                  <c:v>-8.9999999999999993E-3</c:v>
                </c:pt>
                <c:pt idx="19539">
                  <c:v>-8.9999999999999993E-3</c:v>
                </c:pt>
                <c:pt idx="19540">
                  <c:v>-8.9999999999999993E-3</c:v>
                </c:pt>
                <c:pt idx="19541">
                  <c:v>-8.9999999999999993E-3</c:v>
                </c:pt>
                <c:pt idx="19542">
                  <c:v>-8.9999999999999993E-3</c:v>
                </c:pt>
                <c:pt idx="19543">
                  <c:v>-8.9999999999999993E-3</c:v>
                </c:pt>
                <c:pt idx="19544">
                  <c:v>-8.9999999999999993E-3</c:v>
                </c:pt>
                <c:pt idx="19545">
                  <c:v>-8.9999999999999993E-3</c:v>
                </c:pt>
                <c:pt idx="19546">
                  <c:v>-8.9999999999999993E-3</c:v>
                </c:pt>
                <c:pt idx="19547">
                  <c:v>-8.9999999999999993E-3</c:v>
                </c:pt>
                <c:pt idx="19548">
                  <c:v>-8.9999999999999993E-3</c:v>
                </c:pt>
                <c:pt idx="19549">
                  <c:v>-8.9999999999999993E-3</c:v>
                </c:pt>
                <c:pt idx="19550">
                  <c:v>-8.9999999999999993E-3</c:v>
                </c:pt>
                <c:pt idx="19551">
                  <c:v>-8.9999999999999993E-3</c:v>
                </c:pt>
                <c:pt idx="19552">
                  <c:v>-8.9999999999999993E-3</c:v>
                </c:pt>
                <c:pt idx="19553">
                  <c:v>-8.9999999999999993E-3</c:v>
                </c:pt>
                <c:pt idx="19554">
                  <c:v>-8.9999999999999993E-3</c:v>
                </c:pt>
                <c:pt idx="19555">
                  <c:v>-8.9999999999999993E-3</c:v>
                </c:pt>
                <c:pt idx="19556">
                  <c:v>-8.9999999999999993E-3</c:v>
                </c:pt>
                <c:pt idx="19557">
                  <c:v>-8.9999999999999993E-3</c:v>
                </c:pt>
                <c:pt idx="19558">
                  <c:v>-8.9999999999999993E-3</c:v>
                </c:pt>
                <c:pt idx="19559">
                  <c:v>-8.9999999999999993E-3</c:v>
                </c:pt>
                <c:pt idx="19560">
                  <c:v>-8.9999999999999993E-3</c:v>
                </c:pt>
                <c:pt idx="19561">
                  <c:v>-8.9999999999999993E-3</c:v>
                </c:pt>
                <c:pt idx="19562">
                  <c:v>-8.9999999999999993E-3</c:v>
                </c:pt>
                <c:pt idx="19563">
                  <c:v>-8.9999999999999993E-3</c:v>
                </c:pt>
                <c:pt idx="19564">
                  <c:v>-8.9999999999999993E-3</c:v>
                </c:pt>
                <c:pt idx="19565">
                  <c:v>-8.9999999999999993E-3</c:v>
                </c:pt>
                <c:pt idx="19566">
                  <c:v>-8.9999999999999993E-3</c:v>
                </c:pt>
                <c:pt idx="19567">
                  <c:v>-8.9999999999999993E-3</c:v>
                </c:pt>
                <c:pt idx="19568">
                  <c:v>-8.9999999999999993E-3</c:v>
                </c:pt>
                <c:pt idx="19569">
                  <c:v>-8.9999999999999993E-3</c:v>
                </c:pt>
                <c:pt idx="19570">
                  <c:v>-8.9999999999999993E-3</c:v>
                </c:pt>
                <c:pt idx="19571">
                  <c:v>-8.9999999999999993E-3</c:v>
                </c:pt>
                <c:pt idx="19572">
                  <c:v>-8.9999999999999993E-3</c:v>
                </c:pt>
                <c:pt idx="19573">
                  <c:v>-8.9999999999999993E-3</c:v>
                </c:pt>
                <c:pt idx="19574">
                  <c:v>-8.9999999999999993E-3</c:v>
                </c:pt>
                <c:pt idx="19575">
                  <c:v>-8.9999999999999993E-3</c:v>
                </c:pt>
                <c:pt idx="19576">
                  <c:v>-8.9999999999999993E-3</c:v>
                </c:pt>
                <c:pt idx="19577">
                  <c:v>-8.9999999999999993E-3</c:v>
                </c:pt>
                <c:pt idx="19578">
                  <c:v>-8.9999999999999993E-3</c:v>
                </c:pt>
                <c:pt idx="19579">
                  <c:v>-8.9999999999999993E-3</c:v>
                </c:pt>
                <c:pt idx="19580">
                  <c:v>-8.9999999999999993E-3</c:v>
                </c:pt>
                <c:pt idx="19581">
                  <c:v>-8.9999999999999993E-3</c:v>
                </c:pt>
                <c:pt idx="19582">
                  <c:v>-8.9999999999999993E-3</c:v>
                </c:pt>
                <c:pt idx="19583">
                  <c:v>-8.9999999999999993E-3</c:v>
                </c:pt>
                <c:pt idx="19584">
                  <c:v>-8.9999999999999993E-3</c:v>
                </c:pt>
                <c:pt idx="19585">
                  <c:v>-8.9999999999999993E-3</c:v>
                </c:pt>
                <c:pt idx="19586">
                  <c:v>-8.9999999999999993E-3</c:v>
                </c:pt>
                <c:pt idx="19587">
                  <c:v>-8.9999999999999993E-3</c:v>
                </c:pt>
                <c:pt idx="19588">
                  <c:v>-8.9999999999999993E-3</c:v>
                </c:pt>
                <c:pt idx="19589">
                  <c:v>-8.9999999999999993E-3</c:v>
                </c:pt>
                <c:pt idx="19590">
                  <c:v>-8.9999999999999993E-3</c:v>
                </c:pt>
                <c:pt idx="19591">
                  <c:v>-8.9999999999999993E-3</c:v>
                </c:pt>
                <c:pt idx="19592">
                  <c:v>-8.9999999999999993E-3</c:v>
                </c:pt>
                <c:pt idx="19593">
                  <c:v>-8.9999999999999993E-3</c:v>
                </c:pt>
                <c:pt idx="19594">
                  <c:v>-8.9999999999999993E-3</c:v>
                </c:pt>
                <c:pt idx="19595">
                  <c:v>-8.9999999999999993E-3</c:v>
                </c:pt>
                <c:pt idx="19596">
                  <c:v>-8.9999999999999993E-3</c:v>
                </c:pt>
                <c:pt idx="19597">
                  <c:v>-8.9999999999999993E-3</c:v>
                </c:pt>
                <c:pt idx="19598">
                  <c:v>-8.9999999999999993E-3</c:v>
                </c:pt>
                <c:pt idx="19599">
                  <c:v>-8.9999999999999993E-3</c:v>
                </c:pt>
                <c:pt idx="19600">
                  <c:v>-8.9999999999999993E-3</c:v>
                </c:pt>
                <c:pt idx="19601">
                  <c:v>-8.9999999999999993E-3</c:v>
                </c:pt>
                <c:pt idx="19602">
                  <c:v>-8.0000000000000002E-3</c:v>
                </c:pt>
                <c:pt idx="19603">
                  <c:v>-8.0000000000000002E-3</c:v>
                </c:pt>
                <c:pt idx="19604">
                  <c:v>-8.0000000000000002E-3</c:v>
                </c:pt>
                <c:pt idx="19605">
                  <c:v>-8.0000000000000002E-3</c:v>
                </c:pt>
                <c:pt idx="19606">
                  <c:v>-8.0000000000000002E-3</c:v>
                </c:pt>
                <c:pt idx="19607">
                  <c:v>-8.0000000000000002E-3</c:v>
                </c:pt>
                <c:pt idx="19608">
                  <c:v>-8.0000000000000002E-3</c:v>
                </c:pt>
                <c:pt idx="19609">
                  <c:v>-8.0000000000000002E-3</c:v>
                </c:pt>
                <c:pt idx="19610">
                  <c:v>-8.0000000000000002E-3</c:v>
                </c:pt>
                <c:pt idx="19611">
                  <c:v>-8.0000000000000002E-3</c:v>
                </c:pt>
                <c:pt idx="19612">
                  <c:v>-8.0000000000000002E-3</c:v>
                </c:pt>
                <c:pt idx="19613">
                  <c:v>-8.0000000000000002E-3</c:v>
                </c:pt>
                <c:pt idx="19614">
                  <c:v>-8.0000000000000002E-3</c:v>
                </c:pt>
                <c:pt idx="19615">
                  <c:v>-8.0000000000000002E-3</c:v>
                </c:pt>
                <c:pt idx="19616">
                  <c:v>-8.0000000000000002E-3</c:v>
                </c:pt>
                <c:pt idx="19617">
                  <c:v>-8.0000000000000002E-3</c:v>
                </c:pt>
                <c:pt idx="19618">
                  <c:v>-8.0000000000000002E-3</c:v>
                </c:pt>
                <c:pt idx="19619">
                  <c:v>-8.0000000000000002E-3</c:v>
                </c:pt>
                <c:pt idx="19620">
                  <c:v>-8.0000000000000002E-3</c:v>
                </c:pt>
                <c:pt idx="19621">
                  <c:v>-8.0000000000000002E-3</c:v>
                </c:pt>
                <c:pt idx="19622">
                  <c:v>-8.0000000000000002E-3</c:v>
                </c:pt>
                <c:pt idx="19623">
                  <c:v>-8.0000000000000002E-3</c:v>
                </c:pt>
                <c:pt idx="19624">
                  <c:v>-8.0000000000000002E-3</c:v>
                </c:pt>
                <c:pt idx="19625">
                  <c:v>-8.0000000000000002E-3</c:v>
                </c:pt>
                <c:pt idx="19626">
                  <c:v>-8.0000000000000002E-3</c:v>
                </c:pt>
                <c:pt idx="19627">
                  <c:v>-8.0000000000000002E-3</c:v>
                </c:pt>
                <c:pt idx="19628">
                  <c:v>-8.0000000000000002E-3</c:v>
                </c:pt>
                <c:pt idx="19629">
                  <c:v>-8.0000000000000002E-3</c:v>
                </c:pt>
                <c:pt idx="19630">
                  <c:v>-8.0000000000000002E-3</c:v>
                </c:pt>
                <c:pt idx="19631">
                  <c:v>-8.0000000000000002E-3</c:v>
                </c:pt>
                <c:pt idx="19632">
                  <c:v>-8.0000000000000002E-3</c:v>
                </c:pt>
                <c:pt idx="19633">
                  <c:v>-8.0000000000000002E-3</c:v>
                </c:pt>
                <c:pt idx="19634">
                  <c:v>-8.0000000000000002E-3</c:v>
                </c:pt>
                <c:pt idx="19635">
                  <c:v>-8.0000000000000002E-3</c:v>
                </c:pt>
                <c:pt idx="19636">
                  <c:v>-8.0000000000000002E-3</c:v>
                </c:pt>
                <c:pt idx="19637">
                  <c:v>-8.0000000000000002E-3</c:v>
                </c:pt>
                <c:pt idx="19638">
                  <c:v>-8.0000000000000002E-3</c:v>
                </c:pt>
                <c:pt idx="19639">
                  <c:v>-8.0000000000000002E-3</c:v>
                </c:pt>
                <c:pt idx="19640">
                  <c:v>-8.0000000000000002E-3</c:v>
                </c:pt>
                <c:pt idx="19641">
                  <c:v>-8.0000000000000002E-3</c:v>
                </c:pt>
                <c:pt idx="19642">
                  <c:v>-8.0000000000000002E-3</c:v>
                </c:pt>
                <c:pt idx="19643">
                  <c:v>-8.0000000000000002E-3</c:v>
                </c:pt>
                <c:pt idx="19644">
                  <c:v>-8.0000000000000002E-3</c:v>
                </c:pt>
                <c:pt idx="19645">
                  <c:v>-8.0000000000000002E-3</c:v>
                </c:pt>
                <c:pt idx="19646">
                  <c:v>-8.0000000000000002E-3</c:v>
                </c:pt>
                <c:pt idx="19647">
                  <c:v>-8.0000000000000002E-3</c:v>
                </c:pt>
                <c:pt idx="19648">
                  <c:v>-8.0000000000000002E-3</c:v>
                </c:pt>
                <c:pt idx="19649">
                  <c:v>-8.0000000000000002E-3</c:v>
                </c:pt>
                <c:pt idx="19650">
                  <c:v>-8.0000000000000002E-3</c:v>
                </c:pt>
                <c:pt idx="19651">
                  <c:v>-8.0000000000000002E-3</c:v>
                </c:pt>
                <c:pt idx="19652">
                  <c:v>-8.0000000000000002E-3</c:v>
                </c:pt>
                <c:pt idx="19653">
                  <c:v>-8.0000000000000002E-3</c:v>
                </c:pt>
                <c:pt idx="19654">
                  <c:v>-8.0000000000000002E-3</c:v>
                </c:pt>
                <c:pt idx="19655">
                  <c:v>-8.0000000000000002E-3</c:v>
                </c:pt>
                <c:pt idx="19656">
                  <c:v>-8.0000000000000002E-3</c:v>
                </c:pt>
                <c:pt idx="19657">
                  <c:v>-8.0000000000000002E-3</c:v>
                </c:pt>
                <c:pt idx="19658">
                  <c:v>-8.0000000000000002E-3</c:v>
                </c:pt>
                <c:pt idx="19659">
                  <c:v>-8.0000000000000002E-3</c:v>
                </c:pt>
                <c:pt idx="19660">
                  <c:v>-8.0000000000000002E-3</c:v>
                </c:pt>
                <c:pt idx="19661">
                  <c:v>-8.0000000000000002E-3</c:v>
                </c:pt>
                <c:pt idx="19662">
                  <c:v>-8.0000000000000002E-3</c:v>
                </c:pt>
                <c:pt idx="19663">
                  <c:v>-8.0000000000000002E-3</c:v>
                </c:pt>
                <c:pt idx="19664">
                  <c:v>-8.0000000000000002E-3</c:v>
                </c:pt>
                <c:pt idx="19665">
                  <c:v>-8.0000000000000002E-3</c:v>
                </c:pt>
                <c:pt idx="19666">
                  <c:v>-8.0000000000000002E-3</c:v>
                </c:pt>
                <c:pt idx="19667">
                  <c:v>-8.0000000000000002E-3</c:v>
                </c:pt>
                <c:pt idx="19668">
                  <c:v>-8.0000000000000002E-3</c:v>
                </c:pt>
                <c:pt idx="19669">
                  <c:v>-8.0000000000000002E-3</c:v>
                </c:pt>
                <c:pt idx="19670">
                  <c:v>-8.0000000000000002E-3</c:v>
                </c:pt>
                <c:pt idx="19671">
                  <c:v>-8.0000000000000002E-3</c:v>
                </c:pt>
                <c:pt idx="19672">
                  <c:v>-8.0000000000000002E-3</c:v>
                </c:pt>
                <c:pt idx="19673">
                  <c:v>-8.0000000000000002E-3</c:v>
                </c:pt>
                <c:pt idx="19674">
                  <c:v>-8.0000000000000002E-3</c:v>
                </c:pt>
                <c:pt idx="19675">
                  <c:v>-8.0000000000000002E-3</c:v>
                </c:pt>
                <c:pt idx="19676">
                  <c:v>-8.0000000000000002E-3</c:v>
                </c:pt>
                <c:pt idx="19677">
                  <c:v>-8.0000000000000002E-3</c:v>
                </c:pt>
                <c:pt idx="19678">
                  <c:v>-8.0000000000000002E-3</c:v>
                </c:pt>
                <c:pt idx="19679">
                  <c:v>-8.0000000000000002E-3</c:v>
                </c:pt>
                <c:pt idx="19680">
                  <c:v>-8.0000000000000002E-3</c:v>
                </c:pt>
                <c:pt idx="19681">
                  <c:v>-8.0000000000000002E-3</c:v>
                </c:pt>
                <c:pt idx="19682">
                  <c:v>-8.0000000000000002E-3</c:v>
                </c:pt>
                <c:pt idx="19683">
                  <c:v>-7.0000000000000001E-3</c:v>
                </c:pt>
                <c:pt idx="19684">
                  <c:v>-7.0000000000000001E-3</c:v>
                </c:pt>
                <c:pt idx="19685">
                  <c:v>-7.0000000000000001E-3</c:v>
                </c:pt>
                <c:pt idx="19686">
                  <c:v>-7.0000000000000001E-3</c:v>
                </c:pt>
                <c:pt idx="19687">
                  <c:v>-7.0000000000000001E-3</c:v>
                </c:pt>
                <c:pt idx="19688">
                  <c:v>-7.0000000000000001E-3</c:v>
                </c:pt>
                <c:pt idx="19689">
                  <c:v>-7.0000000000000001E-3</c:v>
                </c:pt>
                <c:pt idx="19690">
                  <c:v>-7.0000000000000001E-3</c:v>
                </c:pt>
                <c:pt idx="19691">
                  <c:v>-7.0000000000000001E-3</c:v>
                </c:pt>
                <c:pt idx="19692">
                  <c:v>-7.0000000000000001E-3</c:v>
                </c:pt>
                <c:pt idx="19693">
                  <c:v>-7.0000000000000001E-3</c:v>
                </c:pt>
                <c:pt idx="19694">
                  <c:v>-7.0000000000000001E-3</c:v>
                </c:pt>
                <c:pt idx="19695">
                  <c:v>-7.0000000000000001E-3</c:v>
                </c:pt>
                <c:pt idx="19696">
                  <c:v>-7.0000000000000001E-3</c:v>
                </c:pt>
                <c:pt idx="19697">
                  <c:v>-7.0000000000000001E-3</c:v>
                </c:pt>
                <c:pt idx="19698">
                  <c:v>-7.0000000000000001E-3</c:v>
                </c:pt>
                <c:pt idx="19699">
                  <c:v>-7.0000000000000001E-3</c:v>
                </c:pt>
                <c:pt idx="19700">
                  <c:v>-7.0000000000000001E-3</c:v>
                </c:pt>
                <c:pt idx="19701">
                  <c:v>-7.0000000000000001E-3</c:v>
                </c:pt>
                <c:pt idx="19702">
                  <c:v>-7.0000000000000001E-3</c:v>
                </c:pt>
                <c:pt idx="19703">
                  <c:v>-7.0000000000000001E-3</c:v>
                </c:pt>
                <c:pt idx="19704">
                  <c:v>-7.0000000000000001E-3</c:v>
                </c:pt>
                <c:pt idx="19705">
                  <c:v>-7.0000000000000001E-3</c:v>
                </c:pt>
                <c:pt idx="19706">
                  <c:v>-7.0000000000000001E-3</c:v>
                </c:pt>
                <c:pt idx="19707">
                  <c:v>-7.0000000000000001E-3</c:v>
                </c:pt>
                <c:pt idx="19708">
                  <c:v>-7.0000000000000001E-3</c:v>
                </c:pt>
                <c:pt idx="19709">
                  <c:v>-7.0000000000000001E-3</c:v>
                </c:pt>
                <c:pt idx="19710">
                  <c:v>-7.0000000000000001E-3</c:v>
                </c:pt>
                <c:pt idx="19711">
                  <c:v>-7.0000000000000001E-3</c:v>
                </c:pt>
                <c:pt idx="19712">
                  <c:v>-7.0000000000000001E-3</c:v>
                </c:pt>
                <c:pt idx="19713">
                  <c:v>-7.0000000000000001E-3</c:v>
                </c:pt>
                <c:pt idx="19714">
                  <c:v>-7.0000000000000001E-3</c:v>
                </c:pt>
                <c:pt idx="19715">
                  <c:v>-7.0000000000000001E-3</c:v>
                </c:pt>
                <c:pt idx="19716">
                  <c:v>-7.0000000000000001E-3</c:v>
                </c:pt>
                <c:pt idx="19717">
                  <c:v>-7.0000000000000001E-3</c:v>
                </c:pt>
                <c:pt idx="19718">
                  <c:v>-7.0000000000000001E-3</c:v>
                </c:pt>
                <c:pt idx="19719">
                  <c:v>-7.0000000000000001E-3</c:v>
                </c:pt>
                <c:pt idx="19720">
                  <c:v>-7.0000000000000001E-3</c:v>
                </c:pt>
                <c:pt idx="19721">
                  <c:v>-7.0000000000000001E-3</c:v>
                </c:pt>
                <c:pt idx="19722">
                  <c:v>-7.0000000000000001E-3</c:v>
                </c:pt>
                <c:pt idx="19723">
                  <c:v>-7.0000000000000001E-3</c:v>
                </c:pt>
                <c:pt idx="19724">
                  <c:v>-7.0000000000000001E-3</c:v>
                </c:pt>
                <c:pt idx="19725">
                  <c:v>-7.0000000000000001E-3</c:v>
                </c:pt>
                <c:pt idx="19726">
                  <c:v>-7.0000000000000001E-3</c:v>
                </c:pt>
                <c:pt idx="19727">
                  <c:v>-7.0000000000000001E-3</c:v>
                </c:pt>
                <c:pt idx="19728">
                  <c:v>-7.0000000000000001E-3</c:v>
                </c:pt>
                <c:pt idx="19729">
                  <c:v>-7.0000000000000001E-3</c:v>
                </c:pt>
                <c:pt idx="19730">
                  <c:v>-7.0000000000000001E-3</c:v>
                </c:pt>
                <c:pt idx="19731">
                  <c:v>-7.0000000000000001E-3</c:v>
                </c:pt>
                <c:pt idx="19732">
                  <c:v>-7.0000000000000001E-3</c:v>
                </c:pt>
                <c:pt idx="19733">
                  <c:v>-7.0000000000000001E-3</c:v>
                </c:pt>
                <c:pt idx="19734">
                  <c:v>-7.0000000000000001E-3</c:v>
                </c:pt>
                <c:pt idx="19735">
                  <c:v>-7.0000000000000001E-3</c:v>
                </c:pt>
                <c:pt idx="19736">
                  <c:v>-7.0000000000000001E-3</c:v>
                </c:pt>
                <c:pt idx="19737">
                  <c:v>-7.0000000000000001E-3</c:v>
                </c:pt>
                <c:pt idx="19738">
                  <c:v>-7.0000000000000001E-3</c:v>
                </c:pt>
                <c:pt idx="19739">
                  <c:v>-7.0000000000000001E-3</c:v>
                </c:pt>
                <c:pt idx="19740">
                  <c:v>-7.0000000000000001E-3</c:v>
                </c:pt>
                <c:pt idx="19741">
                  <c:v>-7.0000000000000001E-3</c:v>
                </c:pt>
                <c:pt idx="19742">
                  <c:v>-7.0000000000000001E-3</c:v>
                </c:pt>
                <c:pt idx="19743">
                  <c:v>-7.0000000000000001E-3</c:v>
                </c:pt>
                <c:pt idx="19744">
                  <c:v>-7.0000000000000001E-3</c:v>
                </c:pt>
                <c:pt idx="19745">
                  <c:v>-7.0000000000000001E-3</c:v>
                </c:pt>
                <c:pt idx="19746">
                  <c:v>-7.0000000000000001E-3</c:v>
                </c:pt>
                <c:pt idx="19747">
                  <c:v>-7.0000000000000001E-3</c:v>
                </c:pt>
                <c:pt idx="19748">
                  <c:v>-7.0000000000000001E-3</c:v>
                </c:pt>
                <c:pt idx="19749">
                  <c:v>-7.0000000000000001E-3</c:v>
                </c:pt>
                <c:pt idx="19750">
                  <c:v>-7.0000000000000001E-3</c:v>
                </c:pt>
                <c:pt idx="19751">
                  <c:v>-7.0000000000000001E-3</c:v>
                </c:pt>
                <c:pt idx="19752">
                  <c:v>-7.0000000000000001E-3</c:v>
                </c:pt>
                <c:pt idx="19753">
                  <c:v>-7.0000000000000001E-3</c:v>
                </c:pt>
                <c:pt idx="19754">
                  <c:v>-7.0000000000000001E-3</c:v>
                </c:pt>
                <c:pt idx="19755">
                  <c:v>-7.0000000000000001E-3</c:v>
                </c:pt>
                <c:pt idx="19756">
                  <c:v>-7.0000000000000001E-3</c:v>
                </c:pt>
                <c:pt idx="19757">
                  <c:v>-7.0000000000000001E-3</c:v>
                </c:pt>
                <c:pt idx="19758">
                  <c:v>-7.0000000000000001E-3</c:v>
                </c:pt>
                <c:pt idx="19759">
                  <c:v>-7.0000000000000001E-3</c:v>
                </c:pt>
                <c:pt idx="19760">
                  <c:v>-7.0000000000000001E-3</c:v>
                </c:pt>
                <c:pt idx="19761">
                  <c:v>-7.0000000000000001E-3</c:v>
                </c:pt>
                <c:pt idx="19762">
                  <c:v>-7.0000000000000001E-3</c:v>
                </c:pt>
                <c:pt idx="19763">
                  <c:v>-7.0000000000000001E-3</c:v>
                </c:pt>
                <c:pt idx="19764">
                  <c:v>-6.0000000000000001E-3</c:v>
                </c:pt>
                <c:pt idx="19765">
                  <c:v>-6.0000000000000001E-3</c:v>
                </c:pt>
                <c:pt idx="19766">
                  <c:v>-6.0000000000000001E-3</c:v>
                </c:pt>
                <c:pt idx="19767">
                  <c:v>-6.0000000000000001E-3</c:v>
                </c:pt>
                <c:pt idx="19768">
                  <c:v>-6.0000000000000001E-3</c:v>
                </c:pt>
                <c:pt idx="19769">
                  <c:v>-6.0000000000000001E-3</c:v>
                </c:pt>
                <c:pt idx="19770">
                  <c:v>-6.0000000000000001E-3</c:v>
                </c:pt>
                <c:pt idx="19771">
                  <c:v>-6.0000000000000001E-3</c:v>
                </c:pt>
                <c:pt idx="19772">
                  <c:v>-6.0000000000000001E-3</c:v>
                </c:pt>
                <c:pt idx="19773">
                  <c:v>-6.0000000000000001E-3</c:v>
                </c:pt>
                <c:pt idx="19774">
                  <c:v>-6.0000000000000001E-3</c:v>
                </c:pt>
                <c:pt idx="19775">
                  <c:v>-6.0000000000000001E-3</c:v>
                </c:pt>
                <c:pt idx="19776">
                  <c:v>-6.0000000000000001E-3</c:v>
                </c:pt>
                <c:pt idx="19777">
                  <c:v>-6.0000000000000001E-3</c:v>
                </c:pt>
                <c:pt idx="19778">
                  <c:v>-6.0000000000000001E-3</c:v>
                </c:pt>
                <c:pt idx="19779">
                  <c:v>-6.0000000000000001E-3</c:v>
                </c:pt>
                <c:pt idx="19780">
                  <c:v>-6.0000000000000001E-3</c:v>
                </c:pt>
                <c:pt idx="19781">
                  <c:v>-6.0000000000000001E-3</c:v>
                </c:pt>
                <c:pt idx="19782">
                  <c:v>-6.0000000000000001E-3</c:v>
                </c:pt>
                <c:pt idx="19783">
                  <c:v>-6.0000000000000001E-3</c:v>
                </c:pt>
                <c:pt idx="19784">
                  <c:v>-6.0000000000000001E-3</c:v>
                </c:pt>
                <c:pt idx="19785">
                  <c:v>-6.0000000000000001E-3</c:v>
                </c:pt>
                <c:pt idx="19786">
                  <c:v>-6.0000000000000001E-3</c:v>
                </c:pt>
                <c:pt idx="19787">
                  <c:v>-6.0000000000000001E-3</c:v>
                </c:pt>
                <c:pt idx="19788">
                  <c:v>-6.0000000000000001E-3</c:v>
                </c:pt>
                <c:pt idx="19789">
                  <c:v>-6.0000000000000001E-3</c:v>
                </c:pt>
                <c:pt idx="19790">
                  <c:v>-6.0000000000000001E-3</c:v>
                </c:pt>
                <c:pt idx="19791">
                  <c:v>-6.0000000000000001E-3</c:v>
                </c:pt>
                <c:pt idx="19792">
                  <c:v>-6.0000000000000001E-3</c:v>
                </c:pt>
                <c:pt idx="19793">
                  <c:v>-6.0000000000000001E-3</c:v>
                </c:pt>
                <c:pt idx="19794">
                  <c:v>-6.0000000000000001E-3</c:v>
                </c:pt>
                <c:pt idx="19795">
                  <c:v>-6.0000000000000001E-3</c:v>
                </c:pt>
                <c:pt idx="19796">
                  <c:v>-6.0000000000000001E-3</c:v>
                </c:pt>
                <c:pt idx="19797">
                  <c:v>-6.0000000000000001E-3</c:v>
                </c:pt>
                <c:pt idx="19798">
                  <c:v>-6.0000000000000001E-3</c:v>
                </c:pt>
                <c:pt idx="19799">
                  <c:v>-6.0000000000000001E-3</c:v>
                </c:pt>
                <c:pt idx="19800">
                  <c:v>-6.0000000000000001E-3</c:v>
                </c:pt>
                <c:pt idx="19801">
                  <c:v>-6.0000000000000001E-3</c:v>
                </c:pt>
                <c:pt idx="19802">
                  <c:v>-6.0000000000000001E-3</c:v>
                </c:pt>
                <c:pt idx="19803">
                  <c:v>-6.0000000000000001E-3</c:v>
                </c:pt>
                <c:pt idx="19804">
                  <c:v>-6.0000000000000001E-3</c:v>
                </c:pt>
                <c:pt idx="19805">
                  <c:v>-6.0000000000000001E-3</c:v>
                </c:pt>
                <c:pt idx="19806">
                  <c:v>-6.0000000000000001E-3</c:v>
                </c:pt>
                <c:pt idx="19807">
                  <c:v>-6.0000000000000001E-3</c:v>
                </c:pt>
                <c:pt idx="19808">
                  <c:v>-6.0000000000000001E-3</c:v>
                </c:pt>
                <c:pt idx="19809">
                  <c:v>-6.0000000000000001E-3</c:v>
                </c:pt>
                <c:pt idx="19810">
                  <c:v>-6.0000000000000001E-3</c:v>
                </c:pt>
                <c:pt idx="19811">
                  <c:v>-6.0000000000000001E-3</c:v>
                </c:pt>
                <c:pt idx="19812">
                  <c:v>-6.0000000000000001E-3</c:v>
                </c:pt>
                <c:pt idx="19813">
                  <c:v>-6.0000000000000001E-3</c:v>
                </c:pt>
                <c:pt idx="19814">
                  <c:v>-6.0000000000000001E-3</c:v>
                </c:pt>
                <c:pt idx="19815">
                  <c:v>-6.0000000000000001E-3</c:v>
                </c:pt>
                <c:pt idx="19816">
                  <c:v>-6.0000000000000001E-3</c:v>
                </c:pt>
                <c:pt idx="19817">
                  <c:v>-6.0000000000000001E-3</c:v>
                </c:pt>
                <c:pt idx="19818">
                  <c:v>-6.0000000000000001E-3</c:v>
                </c:pt>
                <c:pt idx="19819">
                  <c:v>-6.0000000000000001E-3</c:v>
                </c:pt>
                <c:pt idx="19820">
                  <c:v>-6.0000000000000001E-3</c:v>
                </c:pt>
                <c:pt idx="19821">
                  <c:v>-6.0000000000000001E-3</c:v>
                </c:pt>
                <c:pt idx="19822">
                  <c:v>-6.0000000000000001E-3</c:v>
                </c:pt>
                <c:pt idx="19823">
                  <c:v>-6.0000000000000001E-3</c:v>
                </c:pt>
                <c:pt idx="19824">
                  <c:v>-6.0000000000000001E-3</c:v>
                </c:pt>
                <c:pt idx="19825">
                  <c:v>-6.0000000000000001E-3</c:v>
                </c:pt>
                <c:pt idx="19826">
                  <c:v>-6.0000000000000001E-3</c:v>
                </c:pt>
                <c:pt idx="19827">
                  <c:v>-6.0000000000000001E-3</c:v>
                </c:pt>
                <c:pt idx="19828">
                  <c:v>-6.0000000000000001E-3</c:v>
                </c:pt>
                <c:pt idx="19829">
                  <c:v>-6.0000000000000001E-3</c:v>
                </c:pt>
                <c:pt idx="19830">
                  <c:v>-6.0000000000000001E-3</c:v>
                </c:pt>
                <c:pt idx="19831">
                  <c:v>-6.0000000000000001E-3</c:v>
                </c:pt>
                <c:pt idx="19832">
                  <c:v>-6.0000000000000001E-3</c:v>
                </c:pt>
                <c:pt idx="19833">
                  <c:v>-6.0000000000000001E-3</c:v>
                </c:pt>
                <c:pt idx="19834">
                  <c:v>-6.0000000000000001E-3</c:v>
                </c:pt>
                <c:pt idx="19835">
                  <c:v>-6.0000000000000001E-3</c:v>
                </c:pt>
                <c:pt idx="19836">
                  <c:v>-6.0000000000000001E-3</c:v>
                </c:pt>
                <c:pt idx="19837">
                  <c:v>-6.0000000000000001E-3</c:v>
                </c:pt>
                <c:pt idx="19838">
                  <c:v>-6.0000000000000001E-3</c:v>
                </c:pt>
                <c:pt idx="19839">
                  <c:v>-6.0000000000000001E-3</c:v>
                </c:pt>
                <c:pt idx="19840">
                  <c:v>-6.0000000000000001E-3</c:v>
                </c:pt>
                <c:pt idx="19841">
                  <c:v>-6.0000000000000001E-3</c:v>
                </c:pt>
                <c:pt idx="19842">
                  <c:v>-6.0000000000000001E-3</c:v>
                </c:pt>
                <c:pt idx="19843">
                  <c:v>-6.0000000000000001E-3</c:v>
                </c:pt>
                <c:pt idx="19844">
                  <c:v>-6.0000000000000001E-3</c:v>
                </c:pt>
                <c:pt idx="19845">
                  <c:v>-5.0000000000000001E-3</c:v>
                </c:pt>
                <c:pt idx="19846">
                  <c:v>-5.0000000000000001E-3</c:v>
                </c:pt>
                <c:pt idx="19847">
                  <c:v>-5.0000000000000001E-3</c:v>
                </c:pt>
                <c:pt idx="19848">
                  <c:v>-5.0000000000000001E-3</c:v>
                </c:pt>
                <c:pt idx="19849">
                  <c:v>-5.0000000000000001E-3</c:v>
                </c:pt>
                <c:pt idx="19850">
                  <c:v>-5.0000000000000001E-3</c:v>
                </c:pt>
                <c:pt idx="19851">
                  <c:v>-5.0000000000000001E-3</c:v>
                </c:pt>
                <c:pt idx="19852">
                  <c:v>-5.0000000000000001E-3</c:v>
                </c:pt>
                <c:pt idx="19853">
                  <c:v>-5.0000000000000001E-3</c:v>
                </c:pt>
                <c:pt idx="19854">
                  <c:v>-5.0000000000000001E-3</c:v>
                </c:pt>
                <c:pt idx="19855">
                  <c:v>-5.0000000000000001E-3</c:v>
                </c:pt>
                <c:pt idx="19856">
                  <c:v>-5.0000000000000001E-3</c:v>
                </c:pt>
                <c:pt idx="19857">
                  <c:v>-5.0000000000000001E-3</c:v>
                </c:pt>
                <c:pt idx="19858">
                  <c:v>-5.0000000000000001E-3</c:v>
                </c:pt>
                <c:pt idx="19859">
                  <c:v>-5.0000000000000001E-3</c:v>
                </c:pt>
                <c:pt idx="19860">
                  <c:v>-5.0000000000000001E-3</c:v>
                </c:pt>
                <c:pt idx="19861">
                  <c:v>-5.0000000000000001E-3</c:v>
                </c:pt>
                <c:pt idx="19862">
                  <c:v>-5.0000000000000001E-3</c:v>
                </c:pt>
                <c:pt idx="19863">
                  <c:v>-5.0000000000000001E-3</c:v>
                </c:pt>
                <c:pt idx="19864">
                  <c:v>-5.0000000000000001E-3</c:v>
                </c:pt>
                <c:pt idx="19865">
                  <c:v>-5.0000000000000001E-3</c:v>
                </c:pt>
                <c:pt idx="19866">
                  <c:v>-5.0000000000000001E-3</c:v>
                </c:pt>
                <c:pt idx="19867">
                  <c:v>-5.0000000000000001E-3</c:v>
                </c:pt>
                <c:pt idx="19868">
                  <c:v>-5.0000000000000001E-3</c:v>
                </c:pt>
                <c:pt idx="19869">
                  <c:v>-5.0000000000000001E-3</c:v>
                </c:pt>
                <c:pt idx="19870">
                  <c:v>-5.0000000000000001E-3</c:v>
                </c:pt>
                <c:pt idx="19871">
                  <c:v>-5.0000000000000001E-3</c:v>
                </c:pt>
                <c:pt idx="19872">
                  <c:v>-5.0000000000000001E-3</c:v>
                </c:pt>
                <c:pt idx="19873">
                  <c:v>-5.0000000000000001E-3</c:v>
                </c:pt>
                <c:pt idx="19874">
                  <c:v>-5.0000000000000001E-3</c:v>
                </c:pt>
                <c:pt idx="19875">
                  <c:v>-5.0000000000000001E-3</c:v>
                </c:pt>
                <c:pt idx="19876">
                  <c:v>-5.0000000000000001E-3</c:v>
                </c:pt>
                <c:pt idx="19877">
                  <c:v>-5.0000000000000001E-3</c:v>
                </c:pt>
                <c:pt idx="19878">
                  <c:v>-5.0000000000000001E-3</c:v>
                </c:pt>
                <c:pt idx="19879">
                  <c:v>-5.0000000000000001E-3</c:v>
                </c:pt>
                <c:pt idx="19880">
                  <c:v>-5.0000000000000001E-3</c:v>
                </c:pt>
                <c:pt idx="19881">
                  <c:v>-5.0000000000000001E-3</c:v>
                </c:pt>
                <c:pt idx="19882">
                  <c:v>-5.0000000000000001E-3</c:v>
                </c:pt>
                <c:pt idx="19883">
                  <c:v>-5.0000000000000001E-3</c:v>
                </c:pt>
                <c:pt idx="19884">
                  <c:v>-5.0000000000000001E-3</c:v>
                </c:pt>
                <c:pt idx="19885">
                  <c:v>-5.0000000000000001E-3</c:v>
                </c:pt>
                <c:pt idx="19886">
                  <c:v>-5.0000000000000001E-3</c:v>
                </c:pt>
                <c:pt idx="19887">
                  <c:v>-5.0000000000000001E-3</c:v>
                </c:pt>
                <c:pt idx="19888">
                  <c:v>-5.0000000000000001E-3</c:v>
                </c:pt>
                <c:pt idx="19889">
                  <c:v>-5.0000000000000001E-3</c:v>
                </c:pt>
                <c:pt idx="19890">
                  <c:v>-5.0000000000000001E-3</c:v>
                </c:pt>
                <c:pt idx="19891">
                  <c:v>-5.0000000000000001E-3</c:v>
                </c:pt>
                <c:pt idx="19892">
                  <c:v>-5.0000000000000001E-3</c:v>
                </c:pt>
                <c:pt idx="19893">
                  <c:v>-5.0000000000000001E-3</c:v>
                </c:pt>
                <c:pt idx="19894">
                  <c:v>-5.0000000000000001E-3</c:v>
                </c:pt>
                <c:pt idx="19895">
                  <c:v>-5.0000000000000001E-3</c:v>
                </c:pt>
                <c:pt idx="19896">
                  <c:v>-5.0000000000000001E-3</c:v>
                </c:pt>
                <c:pt idx="19897">
                  <c:v>-5.0000000000000001E-3</c:v>
                </c:pt>
                <c:pt idx="19898">
                  <c:v>-5.0000000000000001E-3</c:v>
                </c:pt>
                <c:pt idx="19899">
                  <c:v>-5.0000000000000001E-3</c:v>
                </c:pt>
                <c:pt idx="19900">
                  <c:v>-5.0000000000000001E-3</c:v>
                </c:pt>
                <c:pt idx="19901">
                  <c:v>-5.0000000000000001E-3</c:v>
                </c:pt>
                <c:pt idx="19902">
                  <c:v>-5.0000000000000001E-3</c:v>
                </c:pt>
                <c:pt idx="19903">
                  <c:v>-5.0000000000000001E-3</c:v>
                </c:pt>
                <c:pt idx="19904">
                  <c:v>-5.0000000000000001E-3</c:v>
                </c:pt>
                <c:pt idx="19905">
                  <c:v>-5.0000000000000001E-3</c:v>
                </c:pt>
                <c:pt idx="19906">
                  <c:v>-5.0000000000000001E-3</c:v>
                </c:pt>
                <c:pt idx="19907">
                  <c:v>-5.0000000000000001E-3</c:v>
                </c:pt>
                <c:pt idx="19908">
                  <c:v>-5.0000000000000001E-3</c:v>
                </c:pt>
                <c:pt idx="19909">
                  <c:v>-5.0000000000000001E-3</c:v>
                </c:pt>
                <c:pt idx="19910">
                  <c:v>-5.0000000000000001E-3</c:v>
                </c:pt>
                <c:pt idx="19911">
                  <c:v>-5.0000000000000001E-3</c:v>
                </c:pt>
                <c:pt idx="19912">
                  <c:v>-5.0000000000000001E-3</c:v>
                </c:pt>
                <c:pt idx="19913">
                  <c:v>-5.0000000000000001E-3</c:v>
                </c:pt>
                <c:pt idx="19914">
                  <c:v>-5.0000000000000001E-3</c:v>
                </c:pt>
                <c:pt idx="19915">
                  <c:v>-5.0000000000000001E-3</c:v>
                </c:pt>
                <c:pt idx="19916">
                  <c:v>-5.0000000000000001E-3</c:v>
                </c:pt>
                <c:pt idx="19917">
                  <c:v>-5.0000000000000001E-3</c:v>
                </c:pt>
                <c:pt idx="19918">
                  <c:v>-5.0000000000000001E-3</c:v>
                </c:pt>
                <c:pt idx="19919">
                  <c:v>-5.0000000000000001E-3</c:v>
                </c:pt>
                <c:pt idx="19920">
                  <c:v>-5.0000000000000001E-3</c:v>
                </c:pt>
                <c:pt idx="19921">
                  <c:v>-5.0000000000000001E-3</c:v>
                </c:pt>
                <c:pt idx="19922">
                  <c:v>-5.0000000000000001E-3</c:v>
                </c:pt>
                <c:pt idx="19923">
                  <c:v>-5.0000000000000001E-3</c:v>
                </c:pt>
                <c:pt idx="19924">
                  <c:v>-5.0000000000000001E-3</c:v>
                </c:pt>
                <c:pt idx="19925">
                  <c:v>-5.0000000000000001E-3</c:v>
                </c:pt>
                <c:pt idx="19926">
                  <c:v>-4.0000000000000001E-3</c:v>
                </c:pt>
                <c:pt idx="19927">
                  <c:v>-4.0000000000000001E-3</c:v>
                </c:pt>
                <c:pt idx="19928">
                  <c:v>-4.0000000000000001E-3</c:v>
                </c:pt>
                <c:pt idx="19929">
                  <c:v>-4.0000000000000001E-3</c:v>
                </c:pt>
                <c:pt idx="19930">
                  <c:v>-4.0000000000000001E-3</c:v>
                </c:pt>
                <c:pt idx="19931">
                  <c:v>-4.0000000000000001E-3</c:v>
                </c:pt>
                <c:pt idx="19932">
                  <c:v>-4.0000000000000001E-3</c:v>
                </c:pt>
                <c:pt idx="19933">
                  <c:v>-4.0000000000000001E-3</c:v>
                </c:pt>
                <c:pt idx="19934">
                  <c:v>-4.0000000000000001E-3</c:v>
                </c:pt>
                <c:pt idx="19935">
                  <c:v>-4.0000000000000001E-3</c:v>
                </c:pt>
                <c:pt idx="19936">
                  <c:v>-4.0000000000000001E-3</c:v>
                </c:pt>
                <c:pt idx="19937">
                  <c:v>-4.0000000000000001E-3</c:v>
                </c:pt>
                <c:pt idx="19938">
                  <c:v>-4.0000000000000001E-3</c:v>
                </c:pt>
                <c:pt idx="19939">
                  <c:v>-4.0000000000000001E-3</c:v>
                </c:pt>
                <c:pt idx="19940">
                  <c:v>-4.0000000000000001E-3</c:v>
                </c:pt>
                <c:pt idx="19941">
                  <c:v>-4.0000000000000001E-3</c:v>
                </c:pt>
                <c:pt idx="19942">
                  <c:v>-4.0000000000000001E-3</c:v>
                </c:pt>
                <c:pt idx="19943">
                  <c:v>-4.0000000000000001E-3</c:v>
                </c:pt>
                <c:pt idx="19944">
                  <c:v>-4.0000000000000001E-3</c:v>
                </c:pt>
                <c:pt idx="19945">
                  <c:v>-4.0000000000000001E-3</c:v>
                </c:pt>
                <c:pt idx="19946">
                  <c:v>-4.0000000000000001E-3</c:v>
                </c:pt>
                <c:pt idx="19947">
                  <c:v>-4.0000000000000001E-3</c:v>
                </c:pt>
                <c:pt idx="19948">
                  <c:v>-4.0000000000000001E-3</c:v>
                </c:pt>
                <c:pt idx="19949">
                  <c:v>-4.0000000000000001E-3</c:v>
                </c:pt>
                <c:pt idx="19950">
                  <c:v>-4.0000000000000001E-3</c:v>
                </c:pt>
                <c:pt idx="19951">
                  <c:v>-4.0000000000000001E-3</c:v>
                </c:pt>
                <c:pt idx="19952">
                  <c:v>-4.0000000000000001E-3</c:v>
                </c:pt>
                <c:pt idx="19953">
                  <c:v>-4.0000000000000001E-3</c:v>
                </c:pt>
                <c:pt idx="19954">
                  <c:v>-4.0000000000000001E-3</c:v>
                </c:pt>
                <c:pt idx="19955">
                  <c:v>-4.0000000000000001E-3</c:v>
                </c:pt>
                <c:pt idx="19956">
                  <c:v>-4.0000000000000001E-3</c:v>
                </c:pt>
                <c:pt idx="19957">
                  <c:v>-4.0000000000000001E-3</c:v>
                </c:pt>
                <c:pt idx="19958">
                  <c:v>-4.0000000000000001E-3</c:v>
                </c:pt>
                <c:pt idx="19959">
                  <c:v>-4.0000000000000001E-3</c:v>
                </c:pt>
                <c:pt idx="19960">
                  <c:v>-4.0000000000000001E-3</c:v>
                </c:pt>
                <c:pt idx="19961">
                  <c:v>-4.0000000000000001E-3</c:v>
                </c:pt>
                <c:pt idx="19962">
                  <c:v>-4.0000000000000001E-3</c:v>
                </c:pt>
                <c:pt idx="19963">
                  <c:v>-4.0000000000000001E-3</c:v>
                </c:pt>
                <c:pt idx="19964">
                  <c:v>-4.0000000000000001E-3</c:v>
                </c:pt>
                <c:pt idx="19965">
                  <c:v>-4.0000000000000001E-3</c:v>
                </c:pt>
                <c:pt idx="19966">
                  <c:v>-4.0000000000000001E-3</c:v>
                </c:pt>
                <c:pt idx="19967">
                  <c:v>-4.0000000000000001E-3</c:v>
                </c:pt>
                <c:pt idx="19968">
                  <c:v>-4.0000000000000001E-3</c:v>
                </c:pt>
                <c:pt idx="19969">
                  <c:v>-4.0000000000000001E-3</c:v>
                </c:pt>
                <c:pt idx="19970">
                  <c:v>-4.0000000000000001E-3</c:v>
                </c:pt>
                <c:pt idx="19971">
                  <c:v>-4.0000000000000001E-3</c:v>
                </c:pt>
                <c:pt idx="19972">
                  <c:v>-4.0000000000000001E-3</c:v>
                </c:pt>
                <c:pt idx="19973">
                  <c:v>-4.0000000000000001E-3</c:v>
                </c:pt>
                <c:pt idx="19974">
                  <c:v>-4.0000000000000001E-3</c:v>
                </c:pt>
                <c:pt idx="19975">
                  <c:v>-4.0000000000000001E-3</c:v>
                </c:pt>
                <c:pt idx="19976">
                  <c:v>-4.0000000000000001E-3</c:v>
                </c:pt>
                <c:pt idx="19977">
                  <c:v>-4.0000000000000001E-3</c:v>
                </c:pt>
                <c:pt idx="19978">
                  <c:v>-4.0000000000000001E-3</c:v>
                </c:pt>
                <c:pt idx="19979">
                  <c:v>-4.0000000000000001E-3</c:v>
                </c:pt>
                <c:pt idx="19980">
                  <c:v>-4.0000000000000001E-3</c:v>
                </c:pt>
                <c:pt idx="19981">
                  <c:v>-4.0000000000000001E-3</c:v>
                </c:pt>
                <c:pt idx="19982">
                  <c:v>-4.0000000000000001E-3</c:v>
                </c:pt>
                <c:pt idx="19983">
                  <c:v>-4.0000000000000001E-3</c:v>
                </c:pt>
                <c:pt idx="19984">
                  <c:v>-4.0000000000000001E-3</c:v>
                </c:pt>
                <c:pt idx="19985">
                  <c:v>-4.0000000000000001E-3</c:v>
                </c:pt>
                <c:pt idx="19986">
                  <c:v>-4.0000000000000001E-3</c:v>
                </c:pt>
                <c:pt idx="19987">
                  <c:v>-4.0000000000000001E-3</c:v>
                </c:pt>
                <c:pt idx="19988">
                  <c:v>-4.0000000000000001E-3</c:v>
                </c:pt>
                <c:pt idx="19989">
                  <c:v>-4.0000000000000001E-3</c:v>
                </c:pt>
                <c:pt idx="19990">
                  <c:v>-4.0000000000000001E-3</c:v>
                </c:pt>
                <c:pt idx="19991">
                  <c:v>-4.0000000000000001E-3</c:v>
                </c:pt>
                <c:pt idx="19992">
                  <c:v>-4.0000000000000001E-3</c:v>
                </c:pt>
                <c:pt idx="19993">
                  <c:v>-4.0000000000000001E-3</c:v>
                </c:pt>
                <c:pt idx="19994">
                  <c:v>-4.0000000000000001E-3</c:v>
                </c:pt>
                <c:pt idx="19995">
                  <c:v>-4.0000000000000001E-3</c:v>
                </c:pt>
                <c:pt idx="19996">
                  <c:v>-4.0000000000000001E-3</c:v>
                </c:pt>
                <c:pt idx="19997">
                  <c:v>-4.0000000000000001E-3</c:v>
                </c:pt>
                <c:pt idx="19998">
                  <c:v>-4.0000000000000001E-3</c:v>
                </c:pt>
                <c:pt idx="19999">
                  <c:v>-4.0000000000000001E-3</c:v>
                </c:pt>
                <c:pt idx="20000">
                  <c:v>-4.0000000000000001E-3</c:v>
                </c:pt>
                <c:pt idx="20001">
                  <c:v>-4.0000000000000001E-3</c:v>
                </c:pt>
                <c:pt idx="20002">
                  <c:v>-4.0000000000000001E-3</c:v>
                </c:pt>
                <c:pt idx="20003">
                  <c:v>-4.0000000000000001E-3</c:v>
                </c:pt>
                <c:pt idx="20004">
                  <c:v>-4.0000000000000001E-3</c:v>
                </c:pt>
                <c:pt idx="20005">
                  <c:v>-4.0000000000000001E-3</c:v>
                </c:pt>
                <c:pt idx="20006">
                  <c:v>-4.0000000000000001E-3</c:v>
                </c:pt>
                <c:pt idx="20007">
                  <c:v>-3.0000000000000001E-3</c:v>
                </c:pt>
                <c:pt idx="20008">
                  <c:v>-3.0000000000000001E-3</c:v>
                </c:pt>
                <c:pt idx="20009">
                  <c:v>-3.0000000000000001E-3</c:v>
                </c:pt>
                <c:pt idx="20010">
                  <c:v>-3.0000000000000001E-3</c:v>
                </c:pt>
                <c:pt idx="20011">
                  <c:v>-3.0000000000000001E-3</c:v>
                </c:pt>
                <c:pt idx="20012">
                  <c:v>-3.0000000000000001E-3</c:v>
                </c:pt>
                <c:pt idx="20013">
                  <c:v>-3.0000000000000001E-3</c:v>
                </c:pt>
                <c:pt idx="20014">
                  <c:v>-3.0000000000000001E-3</c:v>
                </c:pt>
                <c:pt idx="20015">
                  <c:v>-3.0000000000000001E-3</c:v>
                </c:pt>
                <c:pt idx="20016">
                  <c:v>-3.0000000000000001E-3</c:v>
                </c:pt>
                <c:pt idx="20017">
                  <c:v>-3.0000000000000001E-3</c:v>
                </c:pt>
                <c:pt idx="20018">
                  <c:v>-3.0000000000000001E-3</c:v>
                </c:pt>
                <c:pt idx="20019">
                  <c:v>-3.0000000000000001E-3</c:v>
                </c:pt>
                <c:pt idx="20020">
                  <c:v>-3.0000000000000001E-3</c:v>
                </c:pt>
                <c:pt idx="20021">
                  <c:v>-3.0000000000000001E-3</c:v>
                </c:pt>
                <c:pt idx="20022">
                  <c:v>-3.0000000000000001E-3</c:v>
                </c:pt>
                <c:pt idx="20023">
                  <c:v>-3.0000000000000001E-3</c:v>
                </c:pt>
                <c:pt idx="20024">
                  <c:v>-3.0000000000000001E-3</c:v>
                </c:pt>
                <c:pt idx="20025">
                  <c:v>-3.0000000000000001E-3</c:v>
                </c:pt>
                <c:pt idx="20026">
                  <c:v>-3.0000000000000001E-3</c:v>
                </c:pt>
                <c:pt idx="20027">
                  <c:v>-3.0000000000000001E-3</c:v>
                </c:pt>
                <c:pt idx="20028">
                  <c:v>-3.0000000000000001E-3</c:v>
                </c:pt>
                <c:pt idx="20029">
                  <c:v>-3.0000000000000001E-3</c:v>
                </c:pt>
                <c:pt idx="20030">
                  <c:v>-3.0000000000000001E-3</c:v>
                </c:pt>
                <c:pt idx="20031">
                  <c:v>-3.0000000000000001E-3</c:v>
                </c:pt>
                <c:pt idx="20032">
                  <c:v>-3.0000000000000001E-3</c:v>
                </c:pt>
                <c:pt idx="20033">
                  <c:v>-3.0000000000000001E-3</c:v>
                </c:pt>
                <c:pt idx="20034">
                  <c:v>-3.0000000000000001E-3</c:v>
                </c:pt>
                <c:pt idx="20035">
                  <c:v>-3.0000000000000001E-3</c:v>
                </c:pt>
                <c:pt idx="20036">
                  <c:v>-3.0000000000000001E-3</c:v>
                </c:pt>
                <c:pt idx="20037">
                  <c:v>-3.0000000000000001E-3</c:v>
                </c:pt>
                <c:pt idx="20038">
                  <c:v>-3.0000000000000001E-3</c:v>
                </c:pt>
                <c:pt idx="20039">
                  <c:v>-3.0000000000000001E-3</c:v>
                </c:pt>
                <c:pt idx="20040">
                  <c:v>-3.0000000000000001E-3</c:v>
                </c:pt>
                <c:pt idx="20041">
                  <c:v>-3.0000000000000001E-3</c:v>
                </c:pt>
                <c:pt idx="20042">
                  <c:v>-3.0000000000000001E-3</c:v>
                </c:pt>
                <c:pt idx="20043">
                  <c:v>-3.0000000000000001E-3</c:v>
                </c:pt>
                <c:pt idx="20044">
                  <c:v>-3.0000000000000001E-3</c:v>
                </c:pt>
                <c:pt idx="20045">
                  <c:v>-3.0000000000000001E-3</c:v>
                </c:pt>
                <c:pt idx="20046">
                  <c:v>-3.0000000000000001E-3</c:v>
                </c:pt>
                <c:pt idx="20047">
                  <c:v>-3.0000000000000001E-3</c:v>
                </c:pt>
                <c:pt idx="20048">
                  <c:v>-3.0000000000000001E-3</c:v>
                </c:pt>
                <c:pt idx="20049">
                  <c:v>-3.0000000000000001E-3</c:v>
                </c:pt>
                <c:pt idx="20050">
                  <c:v>-3.0000000000000001E-3</c:v>
                </c:pt>
                <c:pt idx="20051">
                  <c:v>-3.0000000000000001E-3</c:v>
                </c:pt>
                <c:pt idx="20052">
                  <c:v>-3.0000000000000001E-3</c:v>
                </c:pt>
                <c:pt idx="20053">
                  <c:v>-3.0000000000000001E-3</c:v>
                </c:pt>
                <c:pt idx="20054">
                  <c:v>-3.0000000000000001E-3</c:v>
                </c:pt>
                <c:pt idx="20055">
                  <c:v>-3.0000000000000001E-3</c:v>
                </c:pt>
                <c:pt idx="20056">
                  <c:v>-3.0000000000000001E-3</c:v>
                </c:pt>
                <c:pt idx="20057">
                  <c:v>-3.0000000000000001E-3</c:v>
                </c:pt>
                <c:pt idx="20058">
                  <c:v>-3.0000000000000001E-3</c:v>
                </c:pt>
                <c:pt idx="20059">
                  <c:v>-3.0000000000000001E-3</c:v>
                </c:pt>
                <c:pt idx="20060">
                  <c:v>-3.0000000000000001E-3</c:v>
                </c:pt>
                <c:pt idx="20061">
                  <c:v>-3.0000000000000001E-3</c:v>
                </c:pt>
                <c:pt idx="20062">
                  <c:v>-3.0000000000000001E-3</c:v>
                </c:pt>
                <c:pt idx="20063">
                  <c:v>-3.0000000000000001E-3</c:v>
                </c:pt>
                <c:pt idx="20064">
                  <c:v>-3.0000000000000001E-3</c:v>
                </c:pt>
                <c:pt idx="20065">
                  <c:v>-3.0000000000000001E-3</c:v>
                </c:pt>
                <c:pt idx="20066">
                  <c:v>-3.0000000000000001E-3</c:v>
                </c:pt>
                <c:pt idx="20067">
                  <c:v>-3.0000000000000001E-3</c:v>
                </c:pt>
                <c:pt idx="20068">
                  <c:v>-3.0000000000000001E-3</c:v>
                </c:pt>
                <c:pt idx="20069">
                  <c:v>-3.0000000000000001E-3</c:v>
                </c:pt>
                <c:pt idx="20070">
                  <c:v>-3.0000000000000001E-3</c:v>
                </c:pt>
                <c:pt idx="20071">
                  <c:v>-3.0000000000000001E-3</c:v>
                </c:pt>
                <c:pt idx="20072">
                  <c:v>-3.0000000000000001E-3</c:v>
                </c:pt>
                <c:pt idx="20073">
                  <c:v>-3.0000000000000001E-3</c:v>
                </c:pt>
                <c:pt idx="20074">
                  <c:v>-3.0000000000000001E-3</c:v>
                </c:pt>
                <c:pt idx="20075">
                  <c:v>-3.0000000000000001E-3</c:v>
                </c:pt>
                <c:pt idx="20076">
                  <c:v>-3.0000000000000001E-3</c:v>
                </c:pt>
                <c:pt idx="20077">
                  <c:v>-3.0000000000000001E-3</c:v>
                </c:pt>
                <c:pt idx="20078">
                  <c:v>-3.0000000000000001E-3</c:v>
                </c:pt>
                <c:pt idx="20079">
                  <c:v>-3.0000000000000001E-3</c:v>
                </c:pt>
                <c:pt idx="20080">
                  <c:v>-3.0000000000000001E-3</c:v>
                </c:pt>
                <c:pt idx="20081">
                  <c:v>-3.0000000000000001E-3</c:v>
                </c:pt>
                <c:pt idx="20082">
                  <c:v>-3.0000000000000001E-3</c:v>
                </c:pt>
                <c:pt idx="20083">
                  <c:v>-3.0000000000000001E-3</c:v>
                </c:pt>
                <c:pt idx="20084">
                  <c:v>-3.0000000000000001E-3</c:v>
                </c:pt>
                <c:pt idx="20085">
                  <c:v>-3.0000000000000001E-3</c:v>
                </c:pt>
                <c:pt idx="20086">
                  <c:v>-3.0000000000000001E-3</c:v>
                </c:pt>
                <c:pt idx="20087">
                  <c:v>-3.0000000000000001E-3</c:v>
                </c:pt>
                <c:pt idx="20088">
                  <c:v>-2E-3</c:v>
                </c:pt>
                <c:pt idx="20089">
                  <c:v>-2E-3</c:v>
                </c:pt>
                <c:pt idx="20090">
                  <c:v>-2E-3</c:v>
                </c:pt>
                <c:pt idx="20091">
                  <c:v>-2E-3</c:v>
                </c:pt>
                <c:pt idx="20092">
                  <c:v>-2E-3</c:v>
                </c:pt>
                <c:pt idx="20093">
                  <c:v>-2E-3</c:v>
                </c:pt>
                <c:pt idx="20094">
                  <c:v>-2E-3</c:v>
                </c:pt>
                <c:pt idx="20095">
                  <c:v>-2E-3</c:v>
                </c:pt>
                <c:pt idx="20096">
                  <c:v>-2E-3</c:v>
                </c:pt>
                <c:pt idx="20097">
                  <c:v>-2E-3</c:v>
                </c:pt>
                <c:pt idx="20098">
                  <c:v>-2E-3</c:v>
                </c:pt>
                <c:pt idx="20099">
                  <c:v>-2E-3</c:v>
                </c:pt>
                <c:pt idx="20100">
                  <c:v>-2E-3</c:v>
                </c:pt>
                <c:pt idx="20101">
                  <c:v>-2E-3</c:v>
                </c:pt>
                <c:pt idx="20102">
                  <c:v>-2E-3</c:v>
                </c:pt>
                <c:pt idx="20103">
                  <c:v>-2E-3</c:v>
                </c:pt>
                <c:pt idx="20104">
                  <c:v>-2E-3</c:v>
                </c:pt>
                <c:pt idx="20105">
                  <c:v>-2E-3</c:v>
                </c:pt>
                <c:pt idx="20106">
                  <c:v>-2E-3</c:v>
                </c:pt>
                <c:pt idx="20107">
                  <c:v>-2E-3</c:v>
                </c:pt>
                <c:pt idx="20108">
                  <c:v>-2E-3</c:v>
                </c:pt>
                <c:pt idx="20109">
                  <c:v>-2E-3</c:v>
                </c:pt>
                <c:pt idx="20110">
                  <c:v>-2E-3</c:v>
                </c:pt>
                <c:pt idx="20111">
                  <c:v>-2E-3</c:v>
                </c:pt>
                <c:pt idx="20112">
                  <c:v>-2E-3</c:v>
                </c:pt>
                <c:pt idx="20113">
                  <c:v>-2E-3</c:v>
                </c:pt>
                <c:pt idx="20114">
                  <c:v>-2E-3</c:v>
                </c:pt>
                <c:pt idx="20115">
                  <c:v>-2E-3</c:v>
                </c:pt>
                <c:pt idx="20116">
                  <c:v>-2E-3</c:v>
                </c:pt>
                <c:pt idx="20117">
                  <c:v>-2E-3</c:v>
                </c:pt>
                <c:pt idx="20118">
                  <c:v>-2E-3</c:v>
                </c:pt>
                <c:pt idx="20119">
                  <c:v>-2E-3</c:v>
                </c:pt>
                <c:pt idx="20120">
                  <c:v>-2E-3</c:v>
                </c:pt>
                <c:pt idx="20121">
                  <c:v>-2E-3</c:v>
                </c:pt>
                <c:pt idx="20122">
                  <c:v>-2E-3</c:v>
                </c:pt>
                <c:pt idx="20123">
                  <c:v>-2E-3</c:v>
                </c:pt>
                <c:pt idx="20124">
                  <c:v>-2E-3</c:v>
                </c:pt>
                <c:pt idx="20125">
                  <c:v>-2E-3</c:v>
                </c:pt>
                <c:pt idx="20126">
                  <c:v>-2E-3</c:v>
                </c:pt>
                <c:pt idx="20127">
                  <c:v>-2E-3</c:v>
                </c:pt>
                <c:pt idx="20128">
                  <c:v>-2E-3</c:v>
                </c:pt>
                <c:pt idx="20129">
                  <c:v>-2E-3</c:v>
                </c:pt>
                <c:pt idx="20130">
                  <c:v>-2E-3</c:v>
                </c:pt>
                <c:pt idx="20131">
                  <c:v>-2E-3</c:v>
                </c:pt>
                <c:pt idx="20132">
                  <c:v>-2E-3</c:v>
                </c:pt>
                <c:pt idx="20133">
                  <c:v>-2E-3</c:v>
                </c:pt>
                <c:pt idx="20134">
                  <c:v>-2E-3</c:v>
                </c:pt>
                <c:pt idx="20135">
                  <c:v>-2E-3</c:v>
                </c:pt>
                <c:pt idx="20136">
                  <c:v>-2E-3</c:v>
                </c:pt>
                <c:pt idx="20137">
                  <c:v>-2E-3</c:v>
                </c:pt>
                <c:pt idx="20138">
                  <c:v>-2E-3</c:v>
                </c:pt>
                <c:pt idx="20139">
                  <c:v>-2E-3</c:v>
                </c:pt>
                <c:pt idx="20140">
                  <c:v>-2E-3</c:v>
                </c:pt>
                <c:pt idx="20141">
                  <c:v>-2E-3</c:v>
                </c:pt>
                <c:pt idx="20142">
                  <c:v>-2E-3</c:v>
                </c:pt>
                <c:pt idx="20143">
                  <c:v>-2E-3</c:v>
                </c:pt>
                <c:pt idx="20144">
                  <c:v>-2E-3</c:v>
                </c:pt>
                <c:pt idx="20145">
                  <c:v>-2E-3</c:v>
                </c:pt>
                <c:pt idx="20146">
                  <c:v>-2E-3</c:v>
                </c:pt>
                <c:pt idx="20147">
                  <c:v>-2E-3</c:v>
                </c:pt>
                <c:pt idx="20148">
                  <c:v>-2E-3</c:v>
                </c:pt>
                <c:pt idx="20149">
                  <c:v>-2E-3</c:v>
                </c:pt>
                <c:pt idx="20150">
                  <c:v>-2E-3</c:v>
                </c:pt>
                <c:pt idx="20151">
                  <c:v>-2E-3</c:v>
                </c:pt>
                <c:pt idx="20152">
                  <c:v>-2E-3</c:v>
                </c:pt>
                <c:pt idx="20153">
                  <c:v>-2E-3</c:v>
                </c:pt>
                <c:pt idx="20154">
                  <c:v>-2E-3</c:v>
                </c:pt>
                <c:pt idx="20155">
                  <c:v>-2E-3</c:v>
                </c:pt>
                <c:pt idx="20156">
                  <c:v>-2E-3</c:v>
                </c:pt>
                <c:pt idx="20157">
                  <c:v>-2E-3</c:v>
                </c:pt>
                <c:pt idx="20158">
                  <c:v>-2E-3</c:v>
                </c:pt>
                <c:pt idx="20159">
                  <c:v>-2E-3</c:v>
                </c:pt>
                <c:pt idx="20160">
                  <c:v>-2E-3</c:v>
                </c:pt>
                <c:pt idx="20161">
                  <c:v>-2E-3</c:v>
                </c:pt>
                <c:pt idx="20162">
                  <c:v>-2E-3</c:v>
                </c:pt>
                <c:pt idx="20163">
                  <c:v>-2E-3</c:v>
                </c:pt>
                <c:pt idx="20164">
                  <c:v>-2E-3</c:v>
                </c:pt>
                <c:pt idx="20165">
                  <c:v>-2E-3</c:v>
                </c:pt>
                <c:pt idx="20166">
                  <c:v>-2E-3</c:v>
                </c:pt>
                <c:pt idx="20167">
                  <c:v>-2E-3</c:v>
                </c:pt>
                <c:pt idx="20168">
                  <c:v>-2E-3</c:v>
                </c:pt>
                <c:pt idx="20169">
                  <c:v>-1E-3</c:v>
                </c:pt>
                <c:pt idx="20170">
                  <c:v>-1E-3</c:v>
                </c:pt>
                <c:pt idx="20171">
                  <c:v>-1E-3</c:v>
                </c:pt>
                <c:pt idx="20172">
                  <c:v>-1E-3</c:v>
                </c:pt>
                <c:pt idx="20173">
                  <c:v>-1E-3</c:v>
                </c:pt>
                <c:pt idx="20174">
                  <c:v>-1E-3</c:v>
                </c:pt>
                <c:pt idx="20175">
                  <c:v>-1E-3</c:v>
                </c:pt>
                <c:pt idx="20176">
                  <c:v>-1E-3</c:v>
                </c:pt>
                <c:pt idx="20177">
                  <c:v>-1E-3</c:v>
                </c:pt>
                <c:pt idx="20178">
                  <c:v>-1E-3</c:v>
                </c:pt>
                <c:pt idx="20179">
                  <c:v>-1E-3</c:v>
                </c:pt>
                <c:pt idx="20180">
                  <c:v>-1E-3</c:v>
                </c:pt>
                <c:pt idx="20181">
                  <c:v>-1E-3</c:v>
                </c:pt>
                <c:pt idx="20182">
                  <c:v>-1E-3</c:v>
                </c:pt>
                <c:pt idx="20183">
                  <c:v>-1E-3</c:v>
                </c:pt>
                <c:pt idx="20184">
                  <c:v>-1E-3</c:v>
                </c:pt>
                <c:pt idx="20185">
                  <c:v>-1E-3</c:v>
                </c:pt>
                <c:pt idx="20186">
                  <c:v>-1E-3</c:v>
                </c:pt>
                <c:pt idx="20187">
                  <c:v>-1E-3</c:v>
                </c:pt>
                <c:pt idx="20188">
                  <c:v>-1E-3</c:v>
                </c:pt>
                <c:pt idx="20189">
                  <c:v>-1E-3</c:v>
                </c:pt>
                <c:pt idx="20190">
                  <c:v>-1E-3</c:v>
                </c:pt>
                <c:pt idx="20191">
                  <c:v>-1E-3</c:v>
                </c:pt>
                <c:pt idx="20192">
                  <c:v>-1E-3</c:v>
                </c:pt>
                <c:pt idx="20193">
                  <c:v>-1E-3</c:v>
                </c:pt>
                <c:pt idx="20194">
                  <c:v>-1E-3</c:v>
                </c:pt>
                <c:pt idx="20195">
                  <c:v>-1E-3</c:v>
                </c:pt>
                <c:pt idx="20196">
                  <c:v>-1E-3</c:v>
                </c:pt>
                <c:pt idx="20197">
                  <c:v>-1E-3</c:v>
                </c:pt>
                <c:pt idx="20198">
                  <c:v>-1E-3</c:v>
                </c:pt>
                <c:pt idx="20199">
                  <c:v>-1E-3</c:v>
                </c:pt>
                <c:pt idx="20200">
                  <c:v>-1E-3</c:v>
                </c:pt>
                <c:pt idx="20201">
                  <c:v>-1E-3</c:v>
                </c:pt>
                <c:pt idx="20202">
                  <c:v>-1E-3</c:v>
                </c:pt>
                <c:pt idx="20203">
                  <c:v>-1E-3</c:v>
                </c:pt>
                <c:pt idx="20204">
                  <c:v>-1E-3</c:v>
                </c:pt>
                <c:pt idx="20205">
                  <c:v>-1E-3</c:v>
                </c:pt>
                <c:pt idx="20206">
                  <c:v>-1E-3</c:v>
                </c:pt>
                <c:pt idx="20207">
                  <c:v>-1E-3</c:v>
                </c:pt>
                <c:pt idx="20208">
                  <c:v>-1E-3</c:v>
                </c:pt>
                <c:pt idx="20209">
                  <c:v>-1E-3</c:v>
                </c:pt>
                <c:pt idx="20210">
                  <c:v>-1E-3</c:v>
                </c:pt>
                <c:pt idx="20211">
                  <c:v>-1E-3</c:v>
                </c:pt>
                <c:pt idx="20212">
                  <c:v>-1E-3</c:v>
                </c:pt>
                <c:pt idx="20213">
                  <c:v>-1E-3</c:v>
                </c:pt>
                <c:pt idx="20214">
                  <c:v>-1E-3</c:v>
                </c:pt>
                <c:pt idx="20215">
                  <c:v>-1E-3</c:v>
                </c:pt>
                <c:pt idx="20216">
                  <c:v>-1E-3</c:v>
                </c:pt>
                <c:pt idx="20217">
                  <c:v>-1E-3</c:v>
                </c:pt>
                <c:pt idx="20218">
                  <c:v>-1E-3</c:v>
                </c:pt>
                <c:pt idx="20219">
                  <c:v>-1E-3</c:v>
                </c:pt>
                <c:pt idx="20220">
                  <c:v>-1E-3</c:v>
                </c:pt>
                <c:pt idx="20221">
                  <c:v>-1E-3</c:v>
                </c:pt>
                <c:pt idx="20222">
                  <c:v>-1E-3</c:v>
                </c:pt>
                <c:pt idx="20223">
                  <c:v>-1E-3</c:v>
                </c:pt>
                <c:pt idx="20224">
                  <c:v>-1E-3</c:v>
                </c:pt>
                <c:pt idx="20225">
                  <c:v>-1E-3</c:v>
                </c:pt>
                <c:pt idx="20226">
                  <c:v>-1E-3</c:v>
                </c:pt>
                <c:pt idx="20227">
                  <c:v>-1E-3</c:v>
                </c:pt>
                <c:pt idx="20228">
                  <c:v>-1E-3</c:v>
                </c:pt>
                <c:pt idx="20229">
                  <c:v>-1E-3</c:v>
                </c:pt>
                <c:pt idx="20230">
                  <c:v>-1E-3</c:v>
                </c:pt>
                <c:pt idx="20231">
                  <c:v>-1E-3</c:v>
                </c:pt>
                <c:pt idx="20232">
                  <c:v>-1E-3</c:v>
                </c:pt>
                <c:pt idx="20233">
                  <c:v>-1E-3</c:v>
                </c:pt>
                <c:pt idx="20234">
                  <c:v>-1E-3</c:v>
                </c:pt>
                <c:pt idx="20235">
                  <c:v>-1E-3</c:v>
                </c:pt>
                <c:pt idx="20236">
                  <c:v>-1E-3</c:v>
                </c:pt>
                <c:pt idx="20237">
                  <c:v>-1E-3</c:v>
                </c:pt>
                <c:pt idx="20238">
                  <c:v>-1E-3</c:v>
                </c:pt>
                <c:pt idx="20239">
                  <c:v>-1E-3</c:v>
                </c:pt>
                <c:pt idx="20240">
                  <c:v>-1E-3</c:v>
                </c:pt>
                <c:pt idx="20241">
                  <c:v>-1E-3</c:v>
                </c:pt>
                <c:pt idx="20242">
                  <c:v>-1E-3</c:v>
                </c:pt>
                <c:pt idx="20243">
                  <c:v>-1E-3</c:v>
                </c:pt>
                <c:pt idx="20244">
                  <c:v>-1E-3</c:v>
                </c:pt>
                <c:pt idx="20245">
                  <c:v>-1E-3</c:v>
                </c:pt>
                <c:pt idx="20246">
                  <c:v>-1E-3</c:v>
                </c:pt>
                <c:pt idx="20247">
                  <c:v>-1E-3</c:v>
                </c:pt>
                <c:pt idx="20248">
                  <c:v>-1E-3</c:v>
                </c:pt>
                <c:pt idx="20249">
                  <c:v>-1E-3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1E-3</c:v>
                </c:pt>
                <c:pt idx="20332">
                  <c:v>1E-3</c:v>
                </c:pt>
                <c:pt idx="20333">
                  <c:v>1E-3</c:v>
                </c:pt>
                <c:pt idx="20334">
                  <c:v>1E-3</c:v>
                </c:pt>
                <c:pt idx="20335">
                  <c:v>1E-3</c:v>
                </c:pt>
                <c:pt idx="20336">
                  <c:v>1E-3</c:v>
                </c:pt>
                <c:pt idx="20337">
                  <c:v>1E-3</c:v>
                </c:pt>
                <c:pt idx="20338">
                  <c:v>1E-3</c:v>
                </c:pt>
                <c:pt idx="20339">
                  <c:v>1E-3</c:v>
                </c:pt>
                <c:pt idx="20340">
                  <c:v>1E-3</c:v>
                </c:pt>
                <c:pt idx="20341">
                  <c:v>1E-3</c:v>
                </c:pt>
                <c:pt idx="20342">
                  <c:v>1E-3</c:v>
                </c:pt>
                <c:pt idx="20343">
                  <c:v>1E-3</c:v>
                </c:pt>
                <c:pt idx="20344">
                  <c:v>1E-3</c:v>
                </c:pt>
                <c:pt idx="20345">
                  <c:v>1E-3</c:v>
                </c:pt>
                <c:pt idx="20346">
                  <c:v>1E-3</c:v>
                </c:pt>
                <c:pt idx="20347">
                  <c:v>1E-3</c:v>
                </c:pt>
                <c:pt idx="20348">
                  <c:v>1E-3</c:v>
                </c:pt>
                <c:pt idx="20349">
                  <c:v>1E-3</c:v>
                </c:pt>
                <c:pt idx="20350">
                  <c:v>1E-3</c:v>
                </c:pt>
                <c:pt idx="20351">
                  <c:v>1E-3</c:v>
                </c:pt>
                <c:pt idx="20352">
                  <c:v>1E-3</c:v>
                </c:pt>
                <c:pt idx="20353">
                  <c:v>1E-3</c:v>
                </c:pt>
                <c:pt idx="20354">
                  <c:v>1E-3</c:v>
                </c:pt>
                <c:pt idx="20355">
                  <c:v>1E-3</c:v>
                </c:pt>
                <c:pt idx="20356">
                  <c:v>1E-3</c:v>
                </c:pt>
                <c:pt idx="20357">
                  <c:v>1E-3</c:v>
                </c:pt>
                <c:pt idx="20358">
                  <c:v>1E-3</c:v>
                </c:pt>
                <c:pt idx="20359">
                  <c:v>1E-3</c:v>
                </c:pt>
                <c:pt idx="20360">
                  <c:v>1E-3</c:v>
                </c:pt>
                <c:pt idx="20361">
                  <c:v>1E-3</c:v>
                </c:pt>
                <c:pt idx="20362">
                  <c:v>1E-3</c:v>
                </c:pt>
                <c:pt idx="20363">
                  <c:v>1E-3</c:v>
                </c:pt>
                <c:pt idx="20364">
                  <c:v>1E-3</c:v>
                </c:pt>
                <c:pt idx="20365">
                  <c:v>1E-3</c:v>
                </c:pt>
                <c:pt idx="20366">
                  <c:v>1E-3</c:v>
                </c:pt>
                <c:pt idx="20367">
                  <c:v>1E-3</c:v>
                </c:pt>
                <c:pt idx="20368">
                  <c:v>1E-3</c:v>
                </c:pt>
                <c:pt idx="20369">
                  <c:v>1E-3</c:v>
                </c:pt>
                <c:pt idx="20370">
                  <c:v>1E-3</c:v>
                </c:pt>
                <c:pt idx="20371">
                  <c:v>1E-3</c:v>
                </c:pt>
                <c:pt idx="20372">
                  <c:v>1E-3</c:v>
                </c:pt>
                <c:pt idx="20373">
                  <c:v>1E-3</c:v>
                </c:pt>
                <c:pt idx="20374">
                  <c:v>1E-3</c:v>
                </c:pt>
                <c:pt idx="20375">
                  <c:v>1E-3</c:v>
                </c:pt>
                <c:pt idx="20376">
                  <c:v>1E-3</c:v>
                </c:pt>
                <c:pt idx="20377">
                  <c:v>1E-3</c:v>
                </c:pt>
                <c:pt idx="20378">
                  <c:v>1E-3</c:v>
                </c:pt>
                <c:pt idx="20379">
                  <c:v>1E-3</c:v>
                </c:pt>
                <c:pt idx="20380">
                  <c:v>1E-3</c:v>
                </c:pt>
                <c:pt idx="20381">
                  <c:v>1E-3</c:v>
                </c:pt>
                <c:pt idx="20382">
                  <c:v>1E-3</c:v>
                </c:pt>
                <c:pt idx="20383">
                  <c:v>1E-3</c:v>
                </c:pt>
                <c:pt idx="20384">
                  <c:v>1E-3</c:v>
                </c:pt>
                <c:pt idx="20385">
                  <c:v>1E-3</c:v>
                </c:pt>
                <c:pt idx="20386">
                  <c:v>1E-3</c:v>
                </c:pt>
                <c:pt idx="20387">
                  <c:v>1E-3</c:v>
                </c:pt>
                <c:pt idx="20388">
                  <c:v>1E-3</c:v>
                </c:pt>
                <c:pt idx="20389">
                  <c:v>1E-3</c:v>
                </c:pt>
                <c:pt idx="20390">
                  <c:v>1E-3</c:v>
                </c:pt>
                <c:pt idx="20391">
                  <c:v>1E-3</c:v>
                </c:pt>
                <c:pt idx="20392">
                  <c:v>1E-3</c:v>
                </c:pt>
                <c:pt idx="20393">
                  <c:v>1E-3</c:v>
                </c:pt>
                <c:pt idx="20394">
                  <c:v>1E-3</c:v>
                </c:pt>
                <c:pt idx="20395">
                  <c:v>1E-3</c:v>
                </c:pt>
                <c:pt idx="20396">
                  <c:v>1E-3</c:v>
                </c:pt>
                <c:pt idx="20397">
                  <c:v>1E-3</c:v>
                </c:pt>
                <c:pt idx="20398">
                  <c:v>1E-3</c:v>
                </c:pt>
                <c:pt idx="20399">
                  <c:v>1E-3</c:v>
                </c:pt>
                <c:pt idx="20400">
                  <c:v>1E-3</c:v>
                </c:pt>
                <c:pt idx="20401">
                  <c:v>1E-3</c:v>
                </c:pt>
                <c:pt idx="20402">
                  <c:v>1E-3</c:v>
                </c:pt>
                <c:pt idx="20403">
                  <c:v>1E-3</c:v>
                </c:pt>
                <c:pt idx="20404">
                  <c:v>1E-3</c:v>
                </c:pt>
                <c:pt idx="20405">
                  <c:v>1E-3</c:v>
                </c:pt>
                <c:pt idx="20406">
                  <c:v>1E-3</c:v>
                </c:pt>
                <c:pt idx="20407">
                  <c:v>1E-3</c:v>
                </c:pt>
                <c:pt idx="20408">
                  <c:v>1E-3</c:v>
                </c:pt>
                <c:pt idx="20409">
                  <c:v>1E-3</c:v>
                </c:pt>
                <c:pt idx="20410">
                  <c:v>1E-3</c:v>
                </c:pt>
                <c:pt idx="20411">
                  <c:v>1E-3</c:v>
                </c:pt>
                <c:pt idx="20412">
                  <c:v>2E-3</c:v>
                </c:pt>
                <c:pt idx="20413">
                  <c:v>2E-3</c:v>
                </c:pt>
                <c:pt idx="20414">
                  <c:v>2E-3</c:v>
                </c:pt>
                <c:pt idx="20415">
                  <c:v>2E-3</c:v>
                </c:pt>
                <c:pt idx="20416">
                  <c:v>2E-3</c:v>
                </c:pt>
                <c:pt idx="20417">
                  <c:v>2E-3</c:v>
                </c:pt>
                <c:pt idx="20418">
                  <c:v>2E-3</c:v>
                </c:pt>
                <c:pt idx="20419">
                  <c:v>2E-3</c:v>
                </c:pt>
                <c:pt idx="20420">
                  <c:v>2E-3</c:v>
                </c:pt>
                <c:pt idx="20421">
                  <c:v>2E-3</c:v>
                </c:pt>
                <c:pt idx="20422">
                  <c:v>2E-3</c:v>
                </c:pt>
                <c:pt idx="20423">
                  <c:v>2E-3</c:v>
                </c:pt>
                <c:pt idx="20424">
                  <c:v>2E-3</c:v>
                </c:pt>
                <c:pt idx="20425">
                  <c:v>2E-3</c:v>
                </c:pt>
                <c:pt idx="20426">
                  <c:v>2E-3</c:v>
                </c:pt>
                <c:pt idx="20427">
                  <c:v>2E-3</c:v>
                </c:pt>
                <c:pt idx="20428">
                  <c:v>2E-3</c:v>
                </c:pt>
                <c:pt idx="20429">
                  <c:v>2E-3</c:v>
                </c:pt>
                <c:pt idx="20430">
                  <c:v>2E-3</c:v>
                </c:pt>
                <c:pt idx="20431">
                  <c:v>2E-3</c:v>
                </c:pt>
                <c:pt idx="20432">
                  <c:v>2E-3</c:v>
                </c:pt>
                <c:pt idx="20433">
                  <c:v>2E-3</c:v>
                </c:pt>
                <c:pt idx="20434">
                  <c:v>2E-3</c:v>
                </c:pt>
                <c:pt idx="20435">
                  <c:v>2E-3</c:v>
                </c:pt>
                <c:pt idx="20436">
                  <c:v>2E-3</c:v>
                </c:pt>
                <c:pt idx="20437">
                  <c:v>2E-3</c:v>
                </c:pt>
                <c:pt idx="20438">
                  <c:v>2E-3</c:v>
                </c:pt>
                <c:pt idx="20439">
                  <c:v>2E-3</c:v>
                </c:pt>
                <c:pt idx="20440">
                  <c:v>2E-3</c:v>
                </c:pt>
                <c:pt idx="20441">
                  <c:v>2E-3</c:v>
                </c:pt>
                <c:pt idx="20442">
                  <c:v>2E-3</c:v>
                </c:pt>
                <c:pt idx="20443">
                  <c:v>2E-3</c:v>
                </c:pt>
                <c:pt idx="20444">
                  <c:v>2E-3</c:v>
                </c:pt>
                <c:pt idx="20445">
                  <c:v>2E-3</c:v>
                </c:pt>
                <c:pt idx="20446">
                  <c:v>2E-3</c:v>
                </c:pt>
                <c:pt idx="20447">
                  <c:v>2E-3</c:v>
                </c:pt>
                <c:pt idx="20448">
                  <c:v>2E-3</c:v>
                </c:pt>
                <c:pt idx="20449">
                  <c:v>2E-3</c:v>
                </c:pt>
                <c:pt idx="20450">
                  <c:v>2E-3</c:v>
                </c:pt>
                <c:pt idx="20451">
                  <c:v>2E-3</c:v>
                </c:pt>
                <c:pt idx="20452">
                  <c:v>2E-3</c:v>
                </c:pt>
                <c:pt idx="20453">
                  <c:v>2E-3</c:v>
                </c:pt>
                <c:pt idx="20454">
                  <c:v>2E-3</c:v>
                </c:pt>
                <c:pt idx="20455">
                  <c:v>2E-3</c:v>
                </c:pt>
                <c:pt idx="20456">
                  <c:v>2E-3</c:v>
                </c:pt>
                <c:pt idx="20457">
                  <c:v>2E-3</c:v>
                </c:pt>
                <c:pt idx="20458">
                  <c:v>2E-3</c:v>
                </c:pt>
                <c:pt idx="20459">
                  <c:v>2E-3</c:v>
                </c:pt>
                <c:pt idx="20460">
                  <c:v>2E-3</c:v>
                </c:pt>
                <c:pt idx="20461">
                  <c:v>2E-3</c:v>
                </c:pt>
                <c:pt idx="20462">
                  <c:v>2E-3</c:v>
                </c:pt>
                <c:pt idx="20463">
                  <c:v>2E-3</c:v>
                </c:pt>
                <c:pt idx="20464">
                  <c:v>2E-3</c:v>
                </c:pt>
                <c:pt idx="20465">
                  <c:v>2E-3</c:v>
                </c:pt>
                <c:pt idx="20466">
                  <c:v>2E-3</c:v>
                </c:pt>
                <c:pt idx="20467">
                  <c:v>2E-3</c:v>
                </c:pt>
                <c:pt idx="20468">
                  <c:v>2E-3</c:v>
                </c:pt>
                <c:pt idx="20469">
                  <c:v>2E-3</c:v>
                </c:pt>
                <c:pt idx="20470">
                  <c:v>2E-3</c:v>
                </c:pt>
                <c:pt idx="20471">
                  <c:v>2E-3</c:v>
                </c:pt>
                <c:pt idx="20472">
                  <c:v>2E-3</c:v>
                </c:pt>
                <c:pt idx="20473">
                  <c:v>2E-3</c:v>
                </c:pt>
                <c:pt idx="20474">
                  <c:v>2E-3</c:v>
                </c:pt>
                <c:pt idx="20475">
                  <c:v>2E-3</c:v>
                </c:pt>
                <c:pt idx="20476">
                  <c:v>2E-3</c:v>
                </c:pt>
                <c:pt idx="20477">
                  <c:v>2E-3</c:v>
                </c:pt>
                <c:pt idx="20478">
                  <c:v>2E-3</c:v>
                </c:pt>
                <c:pt idx="20479">
                  <c:v>2E-3</c:v>
                </c:pt>
                <c:pt idx="20480">
                  <c:v>2E-3</c:v>
                </c:pt>
                <c:pt idx="20481">
                  <c:v>2E-3</c:v>
                </c:pt>
                <c:pt idx="20482">
                  <c:v>2E-3</c:v>
                </c:pt>
                <c:pt idx="20483">
                  <c:v>2E-3</c:v>
                </c:pt>
                <c:pt idx="20484">
                  <c:v>2E-3</c:v>
                </c:pt>
                <c:pt idx="20485">
                  <c:v>2E-3</c:v>
                </c:pt>
                <c:pt idx="20486">
                  <c:v>2E-3</c:v>
                </c:pt>
                <c:pt idx="20487">
                  <c:v>2E-3</c:v>
                </c:pt>
                <c:pt idx="20488">
                  <c:v>2E-3</c:v>
                </c:pt>
                <c:pt idx="20489">
                  <c:v>2E-3</c:v>
                </c:pt>
                <c:pt idx="20490">
                  <c:v>2E-3</c:v>
                </c:pt>
                <c:pt idx="20491">
                  <c:v>2E-3</c:v>
                </c:pt>
                <c:pt idx="20492">
                  <c:v>2E-3</c:v>
                </c:pt>
                <c:pt idx="20493">
                  <c:v>3.0000000000000001E-3</c:v>
                </c:pt>
                <c:pt idx="20494">
                  <c:v>3.0000000000000001E-3</c:v>
                </c:pt>
                <c:pt idx="20495">
                  <c:v>3.0000000000000001E-3</c:v>
                </c:pt>
                <c:pt idx="20496">
                  <c:v>3.0000000000000001E-3</c:v>
                </c:pt>
                <c:pt idx="20497">
                  <c:v>3.0000000000000001E-3</c:v>
                </c:pt>
                <c:pt idx="20498">
                  <c:v>3.0000000000000001E-3</c:v>
                </c:pt>
                <c:pt idx="20499">
                  <c:v>3.0000000000000001E-3</c:v>
                </c:pt>
                <c:pt idx="20500">
                  <c:v>3.0000000000000001E-3</c:v>
                </c:pt>
                <c:pt idx="20501">
                  <c:v>3.0000000000000001E-3</c:v>
                </c:pt>
                <c:pt idx="20502">
                  <c:v>3.0000000000000001E-3</c:v>
                </c:pt>
                <c:pt idx="20503">
                  <c:v>3.0000000000000001E-3</c:v>
                </c:pt>
                <c:pt idx="20504">
                  <c:v>3.0000000000000001E-3</c:v>
                </c:pt>
                <c:pt idx="20505">
                  <c:v>3.0000000000000001E-3</c:v>
                </c:pt>
                <c:pt idx="20506">
                  <c:v>3.0000000000000001E-3</c:v>
                </c:pt>
                <c:pt idx="20507">
                  <c:v>3.0000000000000001E-3</c:v>
                </c:pt>
                <c:pt idx="20508">
                  <c:v>3.0000000000000001E-3</c:v>
                </c:pt>
                <c:pt idx="20509">
                  <c:v>3.0000000000000001E-3</c:v>
                </c:pt>
                <c:pt idx="20510">
                  <c:v>3.0000000000000001E-3</c:v>
                </c:pt>
                <c:pt idx="20511">
                  <c:v>3.0000000000000001E-3</c:v>
                </c:pt>
                <c:pt idx="20512">
                  <c:v>3.0000000000000001E-3</c:v>
                </c:pt>
                <c:pt idx="20513">
                  <c:v>3.0000000000000001E-3</c:v>
                </c:pt>
                <c:pt idx="20514">
                  <c:v>3.0000000000000001E-3</c:v>
                </c:pt>
                <c:pt idx="20515">
                  <c:v>3.0000000000000001E-3</c:v>
                </c:pt>
                <c:pt idx="20516">
                  <c:v>3.0000000000000001E-3</c:v>
                </c:pt>
                <c:pt idx="20517">
                  <c:v>3.0000000000000001E-3</c:v>
                </c:pt>
                <c:pt idx="20518">
                  <c:v>3.0000000000000001E-3</c:v>
                </c:pt>
                <c:pt idx="20519">
                  <c:v>3.0000000000000001E-3</c:v>
                </c:pt>
                <c:pt idx="20520">
                  <c:v>3.0000000000000001E-3</c:v>
                </c:pt>
                <c:pt idx="20521">
                  <c:v>3.0000000000000001E-3</c:v>
                </c:pt>
                <c:pt idx="20522">
                  <c:v>3.0000000000000001E-3</c:v>
                </c:pt>
                <c:pt idx="20523">
                  <c:v>3.0000000000000001E-3</c:v>
                </c:pt>
                <c:pt idx="20524">
                  <c:v>3.0000000000000001E-3</c:v>
                </c:pt>
                <c:pt idx="20525">
                  <c:v>3.0000000000000001E-3</c:v>
                </c:pt>
                <c:pt idx="20526">
                  <c:v>3.0000000000000001E-3</c:v>
                </c:pt>
                <c:pt idx="20527">
                  <c:v>3.0000000000000001E-3</c:v>
                </c:pt>
                <c:pt idx="20528">
                  <c:v>3.0000000000000001E-3</c:v>
                </c:pt>
                <c:pt idx="20529">
                  <c:v>3.0000000000000001E-3</c:v>
                </c:pt>
                <c:pt idx="20530">
                  <c:v>3.0000000000000001E-3</c:v>
                </c:pt>
                <c:pt idx="20531">
                  <c:v>3.0000000000000001E-3</c:v>
                </c:pt>
                <c:pt idx="20532">
                  <c:v>3.0000000000000001E-3</c:v>
                </c:pt>
                <c:pt idx="20533">
                  <c:v>3.0000000000000001E-3</c:v>
                </c:pt>
                <c:pt idx="20534">
                  <c:v>3.0000000000000001E-3</c:v>
                </c:pt>
                <c:pt idx="20535">
                  <c:v>3.0000000000000001E-3</c:v>
                </c:pt>
                <c:pt idx="20536">
                  <c:v>3.0000000000000001E-3</c:v>
                </c:pt>
                <c:pt idx="20537">
                  <c:v>3.0000000000000001E-3</c:v>
                </c:pt>
                <c:pt idx="20538">
                  <c:v>3.0000000000000001E-3</c:v>
                </c:pt>
                <c:pt idx="20539">
                  <c:v>3.0000000000000001E-3</c:v>
                </c:pt>
                <c:pt idx="20540">
                  <c:v>3.0000000000000001E-3</c:v>
                </c:pt>
                <c:pt idx="20541">
                  <c:v>3.0000000000000001E-3</c:v>
                </c:pt>
                <c:pt idx="20542">
                  <c:v>3.0000000000000001E-3</c:v>
                </c:pt>
                <c:pt idx="20543">
                  <c:v>3.0000000000000001E-3</c:v>
                </c:pt>
                <c:pt idx="20544">
                  <c:v>3.0000000000000001E-3</c:v>
                </c:pt>
                <c:pt idx="20545">
                  <c:v>3.0000000000000001E-3</c:v>
                </c:pt>
                <c:pt idx="20546">
                  <c:v>3.0000000000000001E-3</c:v>
                </c:pt>
                <c:pt idx="20547">
                  <c:v>3.0000000000000001E-3</c:v>
                </c:pt>
                <c:pt idx="20548">
                  <c:v>3.0000000000000001E-3</c:v>
                </c:pt>
                <c:pt idx="20549">
                  <c:v>3.0000000000000001E-3</c:v>
                </c:pt>
                <c:pt idx="20550">
                  <c:v>3.0000000000000001E-3</c:v>
                </c:pt>
                <c:pt idx="20551">
                  <c:v>3.0000000000000001E-3</c:v>
                </c:pt>
                <c:pt idx="20552">
                  <c:v>3.0000000000000001E-3</c:v>
                </c:pt>
                <c:pt idx="20553">
                  <c:v>3.0000000000000001E-3</c:v>
                </c:pt>
                <c:pt idx="20554">
                  <c:v>3.0000000000000001E-3</c:v>
                </c:pt>
                <c:pt idx="20555">
                  <c:v>3.0000000000000001E-3</c:v>
                </c:pt>
                <c:pt idx="20556">
                  <c:v>3.0000000000000001E-3</c:v>
                </c:pt>
                <c:pt idx="20557">
                  <c:v>3.0000000000000001E-3</c:v>
                </c:pt>
                <c:pt idx="20558">
                  <c:v>3.0000000000000001E-3</c:v>
                </c:pt>
                <c:pt idx="20559">
                  <c:v>3.0000000000000001E-3</c:v>
                </c:pt>
                <c:pt idx="20560">
                  <c:v>3.0000000000000001E-3</c:v>
                </c:pt>
                <c:pt idx="20561">
                  <c:v>3.0000000000000001E-3</c:v>
                </c:pt>
                <c:pt idx="20562">
                  <c:v>3.0000000000000001E-3</c:v>
                </c:pt>
                <c:pt idx="20563">
                  <c:v>3.0000000000000001E-3</c:v>
                </c:pt>
                <c:pt idx="20564">
                  <c:v>3.0000000000000001E-3</c:v>
                </c:pt>
                <c:pt idx="20565">
                  <c:v>3.0000000000000001E-3</c:v>
                </c:pt>
                <c:pt idx="20566">
                  <c:v>3.0000000000000001E-3</c:v>
                </c:pt>
                <c:pt idx="20567">
                  <c:v>3.0000000000000001E-3</c:v>
                </c:pt>
                <c:pt idx="20568">
                  <c:v>3.0000000000000001E-3</c:v>
                </c:pt>
                <c:pt idx="20569">
                  <c:v>3.0000000000000001E-3</c:v>
                </c:pt>
                <c:pt idx="20570">
                  <c:v>3.0000000000000001E-3</c:v>
                </c:pt>
                <c:pt idx="20571">
                  <c:v>3.0000000000000001E-3</c:v>
                </c:pt>
                <c:pt idx="20572">
                  <c:v>3.0000000000000001E-3</c:v>
                </c:pt>
                <c:pt idx="20573">
                  <c:v>3.0000000000000001E-3</c:v>
                </c:pt>
                <c:pt idx="20574">
                  <c:v>4.0000000000000001E-3</c:v>
                </c:pt>
                <c:pt idx="20575">
                  <c:v>4.0000000000000001E-3</c:v>
                </c:pt>
                <c:pt idx="20576">
                  <c:v>4.0000000000000001E-3</c:v>
                </c:pt>
                <c:pt idx="20577">
                  <c:v>4.0000000000000001E-3</c:v>
                </c:pt>
                <c:pt idx="20578">
                  <c:v>4.0000000000000001E-3</c:v>
                </c:pt>
                <c:pt idx="20579">
                  <c:v>4.0000000000000001E-3</c:v>
                </c:pt>
                <c:pt idx="20580">
                  <c:v>4.0000000000000001E-3</c:v>
                </c:pt>
                <c:pt idx="20581">
                  <c:v>4.0000000000000001E-3</c:v>
                </c:pt>
                <c:pt idx="20582">
                  <c:v>4.0000000000000001E-3</c:v>
                </c:pt>
                <c:pt idx="20583">
                  <c:v>4.0000000000000001E-3</c:v>
                </c:pt>
                <c:pt idx="20584">
                  <c:v>4.0000000000000001E-3</c:v>
                </c:pt>
                <c:pt idx="20585">
                  <c:v>4.0000000000000001E-3</c:v>
                </c:pt>
                <c:pt idx="20586">
                  <c:v>4.0000000000000001E-3</c:v>
                </c:pt>
                <c:pt idx="20587">
                  <c:v>4.0000000000000001E-3</c:v>
                </c:pt>
                <c:pt idx="20588">
                  <c:v>4.0000000000000001E-3</c:v>
                </c:pt>
                <c:pt idx="20589">
                  <c:v>4.0000000000000001E-3</c:v>
                </c:pt>
                <c:pt idx="20590">
                  <c:v>4.0000000000000001E-3</c:v>
                </c:pt>
                <c:pt idx="20591">
                  <c:v>4.0000000000000001E-3</c:v>
                </c:pt>
                <c:pt idx="20592">
                  <c:v>4.0000000000000001E-3</c:v>
                </c:pt>
                <c:pt idx="20593">
                  <c:v>4.0000000000000001E-3</c:v>
                </c:pt>
                <c:pt idx="20594">
                  <c:v>4.0000000000000001E-3</c:v>
                </c:pt>
                <c:pt idx="20595">
                  <c:v>4.0000000000000001E-3</c:v>
                </c:pt>
                <c:pt idx="20596">
                  <c:v>4.0000000000000001E-3</c:v>
                </c:pt>
                <c:pt idx="20597">
                  <c:v>4.0000000000000001E-3</c:v>
                </c:pt>
                <c:pt idx="20598">
                  <c:v>4.0000000000000001E-3</c:v>
                </c:pt>
                <c:pt idx="20599">
                  <c:v>4.0000000000000001E-3</c:v>
                </c:pt>
                <c:pt idx="20600">
                  <c:v>4.0000000000000001E-3</c:v>
                </c:pt>
                <c:pt idx="20601">
                  <c:v>4.0000000000000001E-3</c:v>
                </c:pt>
                <c:pt idx="20602">
                  <c:v>4.0000000000000001E-3</c:v>
                </c:pt>
                <c:pt idx="20603">
                  <c:v>4.0000000000000001E-3</c:v>
                </c:pt>
                <c:pt idx="20604">
                  <c:v>4.0000000000000001E-3</c:v>
                </c:pt>
                <c:pt idx="20605">
                  <c:v>4.0000000000000001E-3</c:v>
                </c:pt>
                <c:pt idx="20606">
                  <c:v>4.0000000000000001E-3</c:v>
                </c:pt>
                <c:pt idx="20607">
                  <c:v>4.0000000000000001E-3</c:v>
                </c:pt>
                <c:pt idx="20608">
                  <c:v>4.0000000000000001E-3</c:v>
                </c:pt>
                <c:pt idx="20609">
                  <c:v>4.0000000000000001E-3</c:v>
                </c:pt>
                <c:pt idx="20610">
                  <c:v>4.0000000000000001E-3</c:v>
                </c:pt>
                <c:pt idx="20611">
                  <c:v>4.0000000000000001E-3</c:v>
                </c:pt>
                <c:pt idx="20612">
                  <c:v>4.0000000000000001E-3</c:v>
                </c:pt>
                <c:pt idx="20613">
                  <c:v>4.0000000000000001E-3</c:v>
                </c:pt>
                <c:pt idx="20614">
                  <c:v>4.0000000000000001E-3</c:v>
                </c:pt>
                <c:pt idx="20615">
                  <c:v>4.0000000000000001E-3</c:v>
                </c:pt>
                <c:pt idx="20616">
                  <c:v>4.0000000000000001E-3</c:v>
                </c:pt>
                <c:pt idx="20617">
                  <c:v>4.0000000000000001E-3</c:v>
                </c:pt>
                <c:pt idx="20618">
                  <c:v>4.0000000000000001E-3</c:v>
                </c:pt>
                <c:pt idx="20619">
                  <c:v>4.0000000000000001E-3</c:v>
                </c:pt>
                <c:pt idx="20620">
                  <c:v>4.0000000000000001E-3</c:v>
                </c:pt>
                <c:pt idx="20621">
                  <c:v>4.0000000000000001E-3</c:v>
                </c:pt>
                <c:pt idx="20622">
                  <c:v>4.0000000000000001E-3</c:v>
                </c:pt>
                <c:pt idx="20623">
                  <c:v>4.0000000000000001E-3</c:v>
                </c:pt>
                <c:pt idx="20624">
                  <c:v>4.0000000000000001E-3</c:v>
                </c:pt>
                <c:pt idx="20625">
                  <c:v>4.0000000000000001E-3</c:v>
                </c:pt>
                <c:pt idx="20626">
                  <c:v>4.0000000000000001E-3</c:v>
                </c:pt>
                <c:pt idx="20627">
                  <c:v>4.0000000000000001E-3</c:v>
                </c:pt>
                <c:pt idx="20628">
                  <c:v>4.0000000000000001E-3</c:v>
                </c:pt>
                <c:pt idx="20629">
                  <c:v>4.0000000000000001E-3</c:v>
                </c:pt>
                <c:pt idx="20630">
                  <c:v>4.0000000000000001E-3</c:v>
                </c:pt>
                <c:pt idx="20631">
                  <c:v>4.0000000000000001E-3</c:v>
                </c:pt>
                <c:pt idx="20632">
                  <c:v>4.0000000000000001E-3</c:v>
                </c:pt>
                <c:pt idx="20633">
                  <c:v>4.0000000000000001E-3</c:v>
                </c:pt>
                <c:pt idx="20634">
                  <c:v>4.0000000000000001E-3</c:v>
                </c:pt>
                <c:pt idx="20635">
                  <c:v>4.0000000000000001E-3</c:v>
                </c:pt>
                <c:pt idx="20636">
                  <c:v>4.0000000000000001E-3</c:v>
                </c:pt>
                <c:pt idx="20637">
                  <c:v>4.0000000000000001E-3</c:v>
                </c:pt>
                <c:pt idx="20638">
                  <c:v>4.0000000000000001E-3</c:v>
                </c:pt>
                <c:pt idx="20639">
                  <c:v>4.0000000000000001E-3</c:v>
                </c:pt>
                <c:pt idx="20640">
                  <c:v>4.0000000000000001E-3</c:v>
                </c:pt>
                <c:pt idx="20641">
                  <c:v>4.0000000000000001E-3</c:v>
                </c:pt>
                <c:pt idx="20642">
                  <c:v>4.0000000000000001E-3</c:v>
                </c:pt>
                <c:pt idx="20643">
                  <c:v>4.0000000000000001E-3</c:v>
                </c:pt>
                <c:pt idx="20644">
                  <c:v>4.0000000000000001E-3</c:v>
                </c:pt>
                <c:pt idx="20645">
                  <c:v>4.0000000000000001E-3</c:v>
                </c:pt>
                <c:pt idx="20646">
                  <c:v>4.0000000000000001E-3</c:v>
                </c:pt>
                <c:pt idx="20647">
                  <c:v>4.0000000000000001E-3</c:v>
                </c:pt>
                <c:pt idx="20648">
                  <c:v>4.0000000000000001E-3</c:v>
                </c:pt>
                <c:pt idx="20649">
                  <c:v>4.0000000000000001E-3</c:v>
                </c:pt>
                <c:pt idx="20650">
                  <c:v>4.0000000000000001E-3</c:v>
                </c:pt>
                <c:pt idx="20651">
                  <c:v>4.0000000000000001E-3</c:v>
                </c:pt>
                <c:pt idx="20652">
                  <c:v>4.0000000000000001E-3</c:v>
                </c:pt>
                <c:pt idx="20653">
                  <c:v>4.0000000000000001E-3</c:v>
                </c:pt>
                <c:pt idx="20654">
                  <c:v>4.0000000000000001E-3</c:v>
                </c:pt>
                <c:pt idx="20655">
                  <c:v>5.0000000000000001E-3</c:v>
                </c:pt>
                <c:pt idx="20656">
                  <c:v>5.0000000000000001E-3</c:v>
                </c:pt>
                <c:pt idx="20657">
                  <c:v>5.0000000000000001E-3</c:v>
                </c:pt>
                <c:pt idx="20658">
                  <c:v>5.0000000000000001E-3</c:v>
                </c:pt>
                <c:pt idx="20659">
                  <c:v>5.0000000000000001E-3</c:v>
                </c:pt>
                <c:pt idx="20660">
                  <c:v>5.0000000000000001E-3</c:v>
                </c:pt>
                <c:pt idx="20661">
                  <c:v>5.0000000000000001E-3</c:v>
                </c:pt>
                <c:pt idx="20662">
                  <c:v>5.0000000000000001E-3</c:v>
                </c:pt>
                <c:pt idx="20663">
                  <c:v>5.0000000000000001E-3</c:v>
                </c:pt>
                <c:pt idx="20664">
                  <c:v>5.0000000000000001E-3</c:v>
                </c:pt>
                <c:pt idx="20665">
                  <c:v>5.0000000000000001E-3</c:v>
                </c:pt>
                <c:pt idx="20666">
                  <c:v>5.0000000000000001E-3</c:v>
                </c:pt>
                <c:pt idx="20667">
                  <c:v>5.0000000000000001E-3</c:v>
                </c:pt>
                <c:pt idx="20668">
                  <c:v>5.0000000000000001E-3</c:v>
                </c:pt>
                <c:pt idx="20669">
                  <c:v>5.0000000000000001E-3</c:v>
                </c:pt>
                <c:pt idx="20670">
                  <c:v>5.0000000000000001E-3</c:v>
                </c:pt>
                <c:pt idx="20671">
                  <c:v>5.0000000000000001E-3</c:v>
                </c:pt>
                <c:pt idx="20672">
                  <c:v>5.0000000000000001E-3</c:v>
                </c:pt>
                <c:pt idx="20673">
                  <c:v>5.0000000000000001E-3</c:v>
                </c:pt>
                <c:pt idx="20674">
                  <c:v>5.0000000000000001E-3</c:v>
                </c:pt>
                <c:pt idx="20675">
                  <c:v>5.0000000000000001E-3</c:v>
                </c:pt>
                <c:pt idx="20676">
                  <c:v>5.0000000000000001E-3</c:v>
                </c:pt>
                <c:pt idx="20677">
                  <c:v>5.0000000000000001E-3</c:v>
                </c:pt>
                <c:pt idx="20678">
                  <c:v>5.0000000000000001E-3</c:v>
                </c:pt>
                <c:pt idx="20679">
                  <c:v>5.0000000000000001E-3</c:v>
                </c:pt>
                <c:pt idx="20680">
                  <c:v>5.0000000000000001E-3</c:v>
                </c:pt>
                <c:pt idx="20681">
                  <c:v>5.0000000000000001E-3</c:v>
                </c:pt>
                <c:pt idx="20682">
                  <c:v>5.0000000000000001E-3</c:v>
                </c:pt>
                <c:pt idx="20683">
                  <c:v>5.0000000000000001E-3</c:v>
                </c:pt>
                <c:pt idx="20684">
                  <c:v>5.0000000000000001E-3</c:v>
                </c:pt>
                <c:pt idx="20685">
                  <c:v>5.0000000000000001E-3</c:v>
                </c:pt>
                <c:pt idx="20686">
                  <c:v>5.0000000000000001E-3</c:v>
                </c:pt>
                <c:pt idx="20687">
                  <c:v>5.0000000000000001E-3</c:v>
                </c:pt>
                <c:pt idx="20688">
                  <c:v>5.0000000000000001E-3</c:v>
                </c:pt>
                <c:pt idx="20689">
                  <c:v>5.0000000000000001E-3</c:v>
                </c:pt>
                <c:pt idx="20690">
                  <c:v>5.0000000000000001E-3</c:v>
                </c:pt>
                <c:pt idx="20691">
                  <c:v>5.0000000000000001E-3</c:v>
                </c:pt>
                <c:pt idx="20692">
                  <c:v>5.0000000000000001E-3</c:v>
                </c:pt>
                <c:pt idx="20693">
                  <c:v>5.0000000000000001E-3</c:v>
                </c:pt>
                <c:pt idx="20694">
                  <c:v>5.0000000000000001E-3</c:v>
                </c:pt>
                <c:pt idx="20695">
                  <c:v>5.0000000000000001E-3</c:v>
                </c:pt>
                <c:pt idx="20696">
                  <c:v>5.0000000000000001E-3</c:v>
                </c:pt>
                <c:pt idx="20697">
                  <c:v>5.0000000000000001E-3</c:v>
                </c:pt>
                <c:pt idx="20698">
                  <c:v>5.0000000000000001E-3</c:v>
                </c:pt>
                <c:pt idx="20699">
                  <c:v>5.0000000000000001E-3</c:v>
                </c:pt>
                <c:pt idx="20700">
                  <c:v>5.0000000000000001E-3</c:v>
                </c:pt>
                <c:pt idx="20701">
                  <c:v>5.0000000000000001E-3</c:v>
                </c:pt>
                <c:pt idx="20702">
                  <c:v>5.0000000000000001E-3</c:v>
                </c:pt>
                <c:pt idx="20703">
                  <c:v>5.0000000000000001E-3</c:v>
                </c:pt>
                <c:pt idx="20704">
                  <c:v>5.0000000000000001E-3</c:v>
                </c:pt>
                <c:pt idx="20705">
                  <c:v>5.0000000000000001E-3</c:v>
                </c:pt>
                <c:pt idx="20706">
                  <c:v>5.0000000000000001E-3</c:v>
                </c:pt>
                <c:pt idx="20707">
                  <c:v>5.0000000000000001E-3</c:v>
                </c:pt>
                <c:pt idx="20708">
                  <c:v>5.0000000000000001E-3</c:v>
                </c:pt>
                <c:pt idx="20709">
                  <c:v>5.0000000000000001E-3</c:v>
                </c:pt>
                <c:pt idx="20710">
                  <c:v>5.0000000000000001E-3</c:v>
                </c:pt>
                <c:pt idx="20711">
                  <c:v>5.0000000000000001E-3</c:v>
                </c:pt>
                <c:pt idx="20712">
                  <c:v>5.0000000000000001E-3</c:v>
                </c:pt>
                <c:pt idx="20713">
                  <c:v>5.0000000000000001E-3</c:v>
                </c:pt>
                <c:pt idx="20714">
                  <c:v>5.0000000000000001E-3</c:v>
                </c:pt>
                <c:pt idx="20715">
                  <c:v>5.0000000000000001E-3</c:v>
                </c:pt>
                <c:pt idx="20716">
                  <c:v>5.0000000000000001E-3</c:v>
                </c:pt>
                <c:pt idx="20717">
                  <c:v>5.0000000000000001E-3</c:v>
                </c:pt>
                <c:pt idx="20718">
                  <c:v>5.0000000000000001E-3</c:v>
                </c:pt>
                <c:pt idx="20719">
                  <c:v>5.0000000000000001E-3</c:v>
                </c:pt>
                <c:pt idx="20720">
                  <c:v>5.0000000000000001E-3</c:v>
                </c:pt>
                <c:pt idx="20721">
                  <c:v>5.0000000000000001E-3</c:v>
                </c:pt>
                <c:pt idx="20722">
                  <c:v>5.0000000000000001E-3</c:v>
                </c:pt>
                <c:pt idx="20723">
                  <c:v>5.0000000000000001E-3</c:v>
                </c:pt>
                <c:pt idx="20724">
                  <c:v>5.0000000000000001E-3</c:v>
                </c:pt>
                <c:pt idx="20725">
                  <c:v>5.0000000000000001E-3</c:v>
                </c:pt>
                <c:pt idx="20726">
                  <c:v>5.0000000000000001E-3</c:v>
                </c:pt>
                <c:pt idx="20727">
                  <c:v>5.0000000000000001E-3</c:v>
                </c:pt>
                <c:pt idx="20728">
                  <c:v>5.0000000000000001E-3</c:v>
                </c:pt>
                <c:pt idx="20729">
                  <c:v>5.0000000000000001E-3</c:v>
                </c:pt>
                <c:pt idx="20730">
                  <c:v>5.0000000000000001E-3</c:v>
                </c:pt>
                <c:pt idx="20731">
                  <c:v>5.0000000000000001E-3</c:v>
                </c:pt>
                <c:pt idx="20732">
                  <c:v>5.0000000000000001E-3</c:v>
                </c:pt>
                <c:pt idx="20733">
                  <c:v>5.0000000000000001E-3</c:v>
                </c:pt>
                <c:pt idx="20734">
                  <c:v>5.0000000000000001E-3</c:v>
                </c:pt>
                <c:pt idx="20735">
                  <c:v>5.0000000000000001E-3</c:v>
                </c:pt>
                <c:pt idx="20736">
                  <c:v>6.0000000000000001E-3</c:v>
                </c:pt>
                <c:pt idx="20737">
                  <c:v>6.0000000000000001E-3</c:v>
                </c:pt>
                <c:pt idx="20738">
                  <c:v>6.0000000000000001E-3</c:v>
                </c:pt>
                <c:pt idx="20739">
                  <c:v>6.0000000000000001E-3</c:v>
                </c:pt>
                <c:pt idx="20740">
                  <c:v>6.0000000000000001E-3</c:v>
                </c:pt>
                <c:pt idx="20741">
                  <c:v>6.0000000000000001E-3</c:v>
                </c:pt>
                <c:pt idx="20742">
                  <c:v>6.0000000000000001E-3</c:v>
                </c:pt>
                <c:pt idx="20743">
                  <c:v>6.0000000000000001E-3</c:v>
                </c:pt>
                <c:pt idx="20744">
                  <c:v>6.0000000000000001E-3</c:v>
                </c:pt>
                <c:pt idx="20745">
                  <c:v>6.0000000000000001E-3</c:v>
                </c:pt>
                <c:pt idx="20746">
                  <c:v>6.0000000000000001E-3</c:v>
                </c:pt>
                <c:pt idx="20747">
                  <c:v>6.0000000000000001E-3</c:v>
                </c:pt>
                <c:pt idx="20748">
                  <c:v>6.0000000000000001E-3</c:v>
                </c:pt>
                <c:pt idx="20749">
                  <c:v>6.0000000000000001E-3</c:v>
                </c:pt>
                <c:pt idx="20750">
                  <c:v>6.0000000000000001E-3</c:v>
                </c:pt>
                <c:pt idx="20751">
                  <c:v>6.0000000000000001E-3</c:v>
                </c:pt>
                <c:pt idx="20752">
                  <c:v>6.0000000000000001E-3</c:v>
                </c:pt>
                <c:pt idx="20753">
                  <c:v>6.0000000000000001E-3</c:v>
                </c:pt>
                <c:pt idx="20754">
                  <c:v>6.0000000000000001E-3</c:v>
                </c:pt>
                <c:pt idx="20755">
                  <c:v>6.0000000000000001E-3</c:v>
                </c:pt>
                <c:pt idx="20756">
                  <c:v>6.0000000000000001E-3</c:v>
                </c:pt>
                <c:pt idx="20757">
                  <c:v>6.0000000000000001E-3</c:v>
                </c:pt>
                <c:pt idx="20758">
                  <c:v>6.0000000000000001E-3</c:v>
                </c:pt>
                <c:pt idx="20759">
                  <c:v>6.0000000000000001E-3</c:v>
                </c:pt>
                <c:pt idx="20760">
                  <c:v>6.0000000000000001E-3</c:v>
                </c:pt>
                <c:pt idx="20761">
                  <c:v>6.0000000000000001E-3</c:v>
                </c:pt>
                <c:pt idx="20762">
                  <c:v>6.0000000000000001E-3</c:v>
                </c:pt>
                <c:pt idx="20763">
                  <c:v>6.0000000000000001E-3</c:v>
                </c:pt>
                <c:pt idx="20764">
                  <c:v>6.0000000000000001E-3</c:v>
                </c:pt>
                <c:pt idx="20765">
                  <c:v>6.0000000000000001E-3</c:v>
                </c:pt>
                <c:pt idx="20766">
                  <c:v>6.0000000000000001E-3</c:v>
                </c:pt>
                <c:pt idx="20767">
                  <c:v>6.0000000000000001E-3</c:v>
                </c:pt>
                <c:pt idx="20768">
                  <c:v>6.0000000000000001E-3</c:v>
                </c:pt>
                <c:pt idx="20769">
                  <c:v>6.0000000000000001E-3</c:v>
                </c:pt>
                <c:pt idx="20770">
                  <c:v>6.0000000000000001E-3</c:v>
                </c:pt>
                <c:pt idx="20771">
                  <c:v>6.0000000000000001E-3</c:v>
                </c:pt>
                <c:pt idx="20772">
                  <c:v>6.0000000000000001E-3</c:v>
                </c:pt>
                <c:pt idx="20773">
                  <c:v>6.0000000000000001E-3</c:v>
                </c:pt>
                <c:pt idx="20774">
                  <c:v>6.0000000000000001E-3</c:v>
                </c:pt>
                <c:pt idx="20775">
                  <c:v>6.0000000000000001E-3</c:v>
                </c:pt>
                <c:pt idx="20776">
                  <c:v>6.0000000000000001E-3</c:v>
                </c:pt>
                <c:pt idx="20777">
                  <c:v>6.0000000000000001E-3</c:v>
                </c:pt>
                <c:pt idx="20778">
                  <c:v>6.0000000000000001E-3</c:v>
                </c:pt>
                <c:pt idx="20779">
                  <c:v>6.0000000000000001E-3</c:v>
                </c:pt>
                <c:pt idx="20780">
                  <c:v>6.0000000000000001E-3</c:v>
                </c:pt>
                <c:pt idx="20781">
                  <c:v>6.0000000000000001E-3</c:v>
                </c:pt>
                <c:pt idx="20782">
                  <c:v>6.0000000000000001E-3</c:v>
                </c:pt>
                <c:pt idx="20783">
                  <c:v>6.0000000000000001E-3</c:v>
                </c:pt>
                <c:pt idx="20784">
                  <c:v>6.0000000000000001E-3</c:v>
                </c:pt>
                <c:pt idx="20785">
                  <c:v>6.0000000000000001E-3</c:v>
                </c:pt>
                <c:pt idx="20786">
                  <c:v>6.0000000000000001E-3</c:v>
                </c:pt>
                <c:pt idx="20787">
                  <c:v>6.0000000000000001E-3</c:v>
                </c:pt>
                <c:pt idx="20788">
                  <c:v>6.0000000000000001E-3</c:v>
                </c:pt>
                <c:pt idx="20789">
                  <c:v>6.0000000000000001E-3</c:v>
                </c:pt>
                <c:pt idx="20790">
                  <c:v>6.0000000000000001E-3</c:v>
                </c:pt>
                <c:pt idx="20791">
                  <c:v>6.0000000000000001E-3</c:v>
                </c:pt>
                <c:pt idx="20792">
                  <c:v>6.0000000000000001E-3</c:v>
                </c:pt>
                <c:pt idx="20793">
                  <c:v>6.0000000000000001E-3</c:v>
                </c:pt>
                <c:pt idx="20794">
                  <c:v>6.0000000000000001E-3</c:v>
                </c:pt>
                <c:pt idx="20795">
                  <c:v>6.0000000000000001E-3</c:v>
                </c:pt>
                <c:pt idx="20796">
                  <c:v>6.0000000000000001E-3</c:v>
                </c:pt>
                <c:pt idx="20797">
                  <c:v>6.0000000000000001E-3</c:v>
                </c:pt>
                <c:pt idx="20798">
                  <c:v>6.0000000000000001E-3</c:v>
                </c:pt>
                <c:pt idx="20799">
                  <c:v>6.0000000000000001E-3</c:v>
                </c:pt>
                <c:pt idx="20800">
                  <c:v>6.0000000000000001E-3</c:v>
                </c:pt>
                <c:pt idx="20801">
                  <c:v>6.0000000000000001E-3</c:v>
                </c:pt>
                <c:pt idx="20802">
                  <c:v>6.0000000000000001E-3</c:v>
                </c:pt>
                <c:pt idx="20803">
                  <c:v>6.0000000000000001E-3</c:v>
                </c:pt>
                <c:pt idx="20804">
                  <c:v>6.0000000000000001E-3</c:v>
                </c:pt>
                <c:pt idx="20805">
                  <c:v>6.0000000000000001E-3</c:v>
                </c:pt>
                <c:pt idx="20806">
                  <c:v>6.0000000000000001E-3</c:v>
                </c:pt>
                <c:pt idx="20807">
                  <c:v>6.0000000000000001E-3</c:v>
                </c:pt>
                <c:pt idx="20808">
                  <c:v>6.0000000000000001E-3</c:v>
                </c:pt>
                <c:pt idx="20809">
                  <c:v>6.0000000000000001E-3</c:v>
                </c:pt>
                <c:pt idx="20810">
                  <c:v>6.0000000000000001E-3</c:v>
                </c:pt>
                <c:pt idx="20811">
                  <c:v>6.0000000000000001E-3</c:v>
                </c:pt>
                <c:pt idx="20812">
                  <c:v>6.0000000000000001E-3</c:v>
                </c:pt>
                <c:pt idx="20813">
                  <c:v>6.0000000000000001E-3</c:v>
                </c:pt>
                <c:pt idx="20814">
                  <c:v>6.0000000000000001E-3</c:v>
                </c:pt>
                <c:pt idx="20815">
                  <c:v>6.0000000000000001E-3</c:v>
                </c:pt>
                <c:pt idx="20816">
                  <c:v>6.0000000000000001E-3</c:v>
                </c:pt>
                <c:pt idx="20817">
                  <c:v>7.0000000000000001E-3</c:v>
                </c:pt>
                <c:pt idx="20818">
                  <c:v>7.0000000000000001E-3</c:v>
                </c:pt>
                <c:pt idx="20819">
                  <c:v>7.0000000000000001E-3</c:v>
                </c:pt>
                <c:pt idx="20820">
                  <c:v>7.0000000000000001E-3</c:v>
                </c:pt>
                <c:pt idx="20821">
                  <c:v>7.0000000000000001E-3</c:v>
                </c:pt>
                <c:pt idx="20822">
                  <c:v>7.0000000000000001E-3</c:v>
                </c:pt>
                <c:pt idx="20823">
                  <c:v>7.0000000000000001E-3</c:v>
                </c:pt>
                <c:pt idx="20824">
                  <c:v>7.0000000000000001E-3</c:v>
                </c:pt>
                <c:pt idx="20825">
                  <c:v>7.0000000000000001E-3</c:v>
                </c:pt>
                <c:pt idx="20826">
                  <c:v>7.0000000000000001E-3</c:v>
                </c:pt>
                <c:pt idx="20827">
                  <c:v>7.0000000000000001E-3</c:v>
                </c:pt>
                <c:pt idx="20828">
                  <c:v>7.0000000000000001E-3</c:v>
                </c:pt>
                <c:pt idx="20829">
                  <c:v>7.0000000000000001E-3</c:v>
                </c:pt>
                <c:pt idx="20830">
                  <c:v>7.0000000000000001E-3</c:v>
                </c:pt>
                <c:pt idx="20831">
                  <c:v>7.0000000000000001E-3</c:v>
                </c:pt>
                <c:pt idx="20832">
                  <c:v>7.0000000000000001E-3</c:v>
                </c:pt>
                <c:pt idx="20833">
                  <c:v>7.0000000000000001E-3</c:v>
                </c:pt>
                <c:pt idx="20834">
                  <c:v>7.0000000000000001E-3</c:v>
                </c:pt>
                <c:pt idx="20835">
                  <c:v>7.0000000000000001E-3</c:v>
                </c:pt>
                <c:pt idx="20836">
                  <c:v>7.0000000000000001E-3</c:v>
                </c:pt>
                <c:pt idx="20837">
                  <c:v>7.0000000000000001E-3</c:v>
                </c:pt>
                <c:pt idx="20838">
                  <c:v>7.0000000000000001E-3</c:v>
                </c:pt>
                <c:pt idx="20839">
                  <c:v>7.0000000000000001E-3</c:v>
                </c:pt>
                <c:pt idx="20840">
                  <c:v>7.0000000000000001E-3</c:v>
                </c:pt>
                <c:pt idx="20841">
                  <c:v>7.0000000000000001E-3</c:v>
                </c:pt>
                <c:pt idx="20842">
                  <c:v>7.0000000000000001E-3</c:v>
                </c:pt>
                <c:pt idx="20843">
                  <c:v>7.0000000000000001E-3</c:v>
                </c:pt>
                <c:pt idx="20844">
                  <c:v>7.0000000000000001E-3</c:v>
                </c:pt>
                <c:pt idx="20845">
                  <c:v>7.0000000000000001E-3</c:v>
                </c:pt>
                <c:pt idx="20846">
                  <c:v>7.0000000000000001E-3</c:v>
                </c:pt>
                <c:pt idx="20847">
                  <c:v>7.0000000000000001E-3</c:v>
                </c:pt>
                <c:pt idx="20848">
                  <c:v>7.0000000000000001E-3</c:v>
                </c:pt>
                <c:pt idx="20849">
                  <c:v>7.0000000000000001E-3</c:v>
                </c:pt>
                <c:pt idx="20850">
                  <c:v>7.0000000000000001E-3</c:v>
                </c:pt>
                <c:pt idx="20851">
                  <c:v>7.0000000000000001E-3</c:v>
                </c:pt>
                <c:pt idx="20852">
                  <c:v>7.0000000000000001E-3</c:v>
                </c:pt>
                <c:pt idx="20853">
                  <c:v>7.0000000000000001E-3</c:v>
                </c:pt>
                <c:pt idx="20854">
                  <c:v>7.0000000000000001E-3</c:v>
                </c:pt>
                <c:pt idx="20855">
                  <c:v>7.0000000000000001E-3</c:v>
                </c:pt>
                <c:pt idx="20856">
                  <c:v>7.0000000000000001E-3</c:v>
                </c:pt>
                <c:pt idx="20857">
                  <c:v>7.0000000000000001E-3</c:v>
                </c:pt>
                <c:pt idx="20858">
                  <c:v>7.0000000000000001E-3</c:v>
                </c:pt>
                <c:pt idx="20859">
                  <c:v>7.0000000000000001E-3</c:v>
                </c:pt>
                <c:pt idx="20860">
                  <c:v>7.0000000000000001E-3</c:v>
                </c:pt>
                <c:pt idx="20861">
                  <c:v>7.0000000000000001E-3</c:v>
                </c:pt>
                <c:pt idx="20862">
                  <c:v>7.0000000000000001E-3</c:v>
                </c:pt>
                <c:pt idx="20863">
                  <c:v>7.0000000000000001E-3</c:v>
                </c:pt>
                <c:pt idx="20864">
                  <c:v>7.0000000000000001E-3</c:v>
                </c:pt>
                <c:pt idx="20865">
                  <c:v>7.0000000000000001E-3</c:v>
                </c:pt>
                <c:pt idx="20866">
                  <c:v>7.0000000000000001E-3</c:v>
                </c:pt>
                <c:pt idx="20867">
                  <c:v>7.0000000000000001E-3</c:v>
                </c:pt>
                <c:pt idx="20868">
                  <c:v>7.0000000000000001E-3</c:v>
                </c:pt>
                <c:pt idx="20869">
                  <c:v>7.0000000000000001E-3</c:v>
                </c:pt>
                <c:pt idx="20870">
                  <c:v>7.0000000000000001E-3</c:v>
                </c:pt>
                <c:pt idx="20871">
                  <c:v>7.0000000000000001E-3</c:v>
                </c:pt>
                <c:pt idx="20872">
                  <c:v>7.0000000000000001E-3</c:v>
                </c:pt>
                <c:pt idx="20873">
                  <c:v>7.0000000000000001E-3</c:v>
                </c:pt>
                <c:pt idx="20874">
                  <c:v>7.0000000000000001E-3</c:v>
                </c:pt>
                <c:pt idx="20875">
                  <c:v>7.0000000000000001E-3</c:v>
                </c:pt>
                <c:pt idx="20876">
                  <c:v>7.0000000000000001E-3</c:v>
                </c:pt>
                <c:pt idx="20877">
                  <c:v>7.0000000000000001E-3</c:v>
                </c:pt>
                <c:pt idx="20878">
                  <c:v>7.0000000000000001E-3</c:v>
                </c:pt>
                <c:pt idx="20879">
                  <c:v>7.0000000000000001E-3</c:v>
                </c:pt>
                <c:pt idx="20880">
                  <c:v>7.0000000000000001E-3</c:v>
                </c:pt>
                <c:pt idx="20881">
                  <c:v>7.0000000000000001E-3</c:v>
                </c:pt>
                <c:pt idx="20882">
                  <c:v>7.0000000000000001E-3</c:v>
                </c:pt>
                <c:pt idx="20883">
                  <c:v>7.0000000000000001E-3</c:v>
                </c:pt>
                <c:pt idx="20884">
                  <c:v>7.0000000000000001E-3</c:v>
                </c:pt>
                <c:pt idx="20885">
                  <c:v>7.0000000000000001E-3</c:v>
                </c:pt>
                <c:pt idx="20886">
                  <c:v>7.0000000000000001E-3</c:v>
                </c:pt>
                <c:pt idx="20887">
                  <c:v>7.0000000000000001E-3</c:v>
                </c:pt>
                <c:pt idx="20888">
                  <c:v>7.0000000000000001E-3</c:v>
                </c:pt>
                <c:pt idx="20889">
                  <c:v>7.0000000000000001E-3</c:v>
                </c:pt>
                <c:pt idx="20890">
                  <c:v>7.0000000000000001E-3</c:v>
                </c:pt>
                <c:pt idx="20891">
                  <c:v>7.0000000000000001E-3</c:v>
                </c:pt>
                <c:pt idx="20892">
                  <c:v>7.0000000000000001E-3</c:v>
                </c:pt>
                <c:pt idx="20893">
                  <c:v>7.0000000000000001E-3</c:v>
                </c:pt>
                <c:pt idx="20894">
                  <c:v>7.0000000000000001E-3</c:v>
                </c:pt>
                <c:pt idx="20895">
                  <c:v>7.0000000000000001E-3</c:v>
                </c:pt>
                <c:pt idx="20896">
                  <c:v>7.0000000000000001E-3</c:v>
                </c:pt>
                <c:pt idx="20897">
                  <c:v>7.0000000000000001E-3</c:v>
                </c:pt>
                <c:pt idx="20898">
                  <c:v>8.0000000000000002E-3</c:v>
                </c:pt>
                <c:pt idx="20899">
                  <c:v>8.0000000000000002E-3</c:v>
                </c:pt>
                <c:pt idx="20900">
                  <c:v>8.0000000000000002E-3</c:v>
                </c:pt>
                <c:pt idx="20901">
                  <c:v>8.0000000000000002E-3</c:v>
                </c:pt>
                <c:pt idx="20902">
                  <c:v>8.0000000000000002E-3</c:v>
                </c:pt>
                <c:pt idx="20903">
                  <c:v>8.0000000000000002E-3</c:v>
                </c:pt>
                <c:pt idx="20904">
                  <c:v>8.0000000000000002E-3</c:v>
                </c:pt>
                <c:pt idx="20905">
                  <c:v>8.0000000000000002E-3</c:v>
                </c:pt>
                <c:pt idx="20906">
                  <c:v>8.0000000000000002E-3</c:v>
                </c:pt>
                <c:pt idx="20907">
                  <c:v>8.0000000000000002E-3</c:v>
                </c:pt>
                <c:pt idx="20908">
                  <c:v>8.0000000000000002E-3</c:v>
                </c:pt>
                <c:pt idx="20909">
                  <c:v>8.0000000000000002E-3</c:v>
                </c:pt>
                <c:pt idx="20910">
                  <c:v>8.0000000000000002E-3</c:v>
                </c:pt>
                <c:pt idx="20911">
                  <c:v>8.0000000000000002E-3</c:v>
                </c:pt>
                <c:pt idx="20912">
                  <c:v>8.0000000000000002E-3</c:v>
                </c:pt>
                <c:pt idx="20913">
                  <c:v>8.0000000000000002E-3</c:v>
                </c:pt>
                <c:pt idx="20914">
                  <c:v>8.0000000000000002E-3</c:v>
                </c:pt>
                <c:pt idx="20915">
                  <c:v>8.0000000000000002E-3</c:v>
                </c:pt>
                <c:pt idx="20916">
                  <c:v>8.0000000000000002E-3</c:v>
                </c:pt>
                <c:pt idx="20917">
                  <c:v>8.0000000000000002E-3</c:v>
                </c:pt>
                <c:pt idx="20918">
                  <c:v>8.0000000000000002E-3</c:v>
                </c:pt>
                <c:pt idx="20919">
                  <c:v>8.0000000000000002E-3</c:v>
                </c:pt>
                <c:pt idx="20920">
                  <c:v>8.0000000000000002E-3</c:v>
                </c:pt>
                <c:pt idx="20921">
                  <c:v>8.0000000000000002E-3</c:v>
                </c:pt>
                <c:pt idx="20922">
                  <c:v>8.0000000000000002E-3</c:v>
                </c:pt>
                <c:pt idx="20923">
                  <c:v>8.0000000000000002E-3</c:v>
                </c:pt>
                <c:pt idx="20924">
                  <c:v>8.0000000000000002E-3</c:v>
                </c:pt>
                <c:pt idx="20925">
                  <c:v>8.0000000000000002E-3</c:v>
                </c:pt>
                <c:pt idx="20926">
                  <c:v>8.0000000000000002E-3</c:v>
                </c:pt>
                <c:pt idx="20927">
                  <c:v>8.0000000000000002E-3</c:v>
                </c:pt>
                <c:pt idx="20928">
                  <c:v>8.0000000000000002E-3</c:v>
                </c:pt>
                <c:pt idx="20929">
                  <c:v>8.0000000000000002E-3</c:v>
                </c:pt>
                <c:pt idx="20930">
                  <c:v>8.0000000000000002E-3</c:v>
                </c:pt>
                <c:pt idx="20931">
                  <c:v>8.0000000000000002E-3</c:v>
                </c:pt>
                <c:pt idx="20932">
                  <c:v>8.0000000000000002E-3</c:v>
                </c:pt>
                <c:pt idx="20933">
                  <c:v>8.0000000000000002E-3</c:v>
                </c:pt>
                <c:pt idx="20934">
                  <c:v>8.0000000000000002E-3</c:v>
                </c:pt>
                <c:pt idx="20935">
                  <c:v>8.0000000000000002E-3</c:v>
                </c:pt>
                <c:pt idx="20936">
                  <c:v>8.0000000000000002E-3</c:v>
                </c:pt>
                <c:pt idx="20937">
                  <c:v>8.0000000000000002E-3</c:v>
                </c:pt>
                <c:pt idx="20938">
                  <c:v>8.0000000000000002E-3</c:v>
                </c:pt>
                <c:pt idx="20939">
                  <c:v>8.0000000000000002E-3</c:v>
                </c:pt>
                <c:pt idx="20940">
                  <c:v>8.0000000000000002E-3</c:v>
                </c:pt>
                <c:pt idx="20941">
                  <c:v>8.0000000000000002E-3</c:v>
                </c:pt>
                <c:pt idx="20942">
                  <c:v>8.0000000000000002E-3</c:v>
                </c:pt>
                <c:pt idx="20943">
                  <c:v>8.0000000000000002E-3</c:v>
                </c:pt>
                <c:pt idx="20944">
                  <c:v>8.0000000000000002E-3</c:v>
                </c:pt>
                <c:pt idx="20945">
                  <c:v>8.0000000000000002E-3</c:v>
                </c:pt>
                <c:pt idx="20946">
                  <c:v>8.0000000000000002E-3</c:v>
                </c:pt>
                <c:pt idx="20947">
                  <c:v>8.0000000000000002E-3</c:v>
                </c:pt>
                <c:pt idx="20948">
                  <c:v>8.0000000000000002E-3</c:v>
                </c:pt>
                <c:pt idx="20949">
                  <c:v>8.0000000000000002E-3</c:v>
                </c:pt>
                <c:pt idx="20950">
                  <c:v>8.0000000000000002E-3</c:v>
                </c:pt>
                <c:pt idx="20951">
                  <c:v>8.0000000000000002E-3</c:v>
                </c:pt>
                <c:pt idx="20952">
                  <c:v>8.0000000000000002E-3</c:v>
                </c:pt>
                <c:pt idx="20953">
                  <c:v>8.0000000000000002E-3</c:v>
                </c:pt>
                <c:pt idx="20954">
                  <c:v>8.0000000000000002E-3</c:v>
                </c:pt>
                <c:pt idx="20955">
                  <c:v>8.0000000000000002E-3</c:v>
                </c:pt>
                <c:pt idx="20956">
                  <c:v>8.0000000000000002E-3</c:v>
                </c:pt>
                <c:pt idx="20957">
                  <c:v>8.0000000000000002E-3</c:v>
                </c:pt>
                <c:pt idx="20958">
                  <c:v>8.0000000000000002E-3</c:v>
                </c:pt>
                <c:pt idx="20959">
                  <c:v>8.0000000000000002E-3</c:v>
                </c:pt>
                <c:pt idx="20960">
                  <c:v>8.0000000000000002E-3</c:v>
                </c:pt>
                <c:pt idx="20961">
                  <c:v>8.0000000000000002E-3</c:v>
                </c:pt>
                <c:pt idx="20962">
                  <c:v>8.0000000000000002E-3</c:v>
                </c:pt>
                <c:pt idx="20963">
                  <c:v>8.0000000000000002E-3</c:v>
                </c:pt>
                <c:pt idx="20964">
                  <c:v>8.0000000000000002E-3</c:v>
                </c:pt>
                <c:pt idx="20965">
                  <c:v>8.0000000000000002E-3</c:v>
                </c:pt>
                <c:pt idx="20966">
                  <c:v>8.0000000000000002E-3</c:v>
                </c:pt>
                <c:pt idx="20967">
                  <c:v>8.0000000000000002E-3</c:v>
                </c:pt>
                <c:pt idx="20968">
                  <c:v>8.0000000000000002E-3</c:v>
                </c:pt>
                <c:pt idx="20969">
                  <c:v>8.0000000000000002E-3</c:v>
                </c:pt>
                <c:pt idx="20970">
                  <c:v>8.0000000000000002E-3</c:v>
                </c:pt>
                <c:pt idx="20971">
                  <c:v>8.0000000000000002E-3</c:v>
                </c:pt>
                <c:pt idx="20972">
                  <c:v>8.0000000000000002E-3</c:v>
                </c:pt>
                <c:pt idx="20973">
                  <c:v>8.0000000000000002E-3</c:v>
                </c:pt>
                <c:pt idx="20974">
                  <c:v>8.0000000000000002E-3</c:v>
                </c:pt>
                <c:pt idx="20975">
                  <c:v>8.0000000000000002E-3</c:v>
                </c:pt>
                <c:pt idx="20976">
                  <c:v>8.0000000000000002E-3</c:v>
                </c:pt>
                <c:pt idx="20977">
                  <c:v>8.0000000000000002E-3</c:v>
                </c:pt>
                <c:pt idx="20978">
                  <c:v>8.0000000000000002E-3</c:v>
                </c:pt>
                <c:pt idx="20979">
                  <c:v>8.9999999999999993E-3</c:v>
                </c:pt>
                <c:pt idx="20980">
                  <c:v>8.9999999999999993E-3</c:v>
                </c:pt>
                <c:pt idx="20981">
                  <c:v>8.9999999999999993E-3</c:v>
                </c:pt>
                <c:pt idx="20982">
                  <c:v>8.9999999999999993E-3</c:v>
                </c:pt>
                <c:pt idx="20983">
                  <c:v>8.9999999999999993E-3</c:v>
                </c:pt>
                <c:pt idx="20984">
                  <c:v>8.9999999999999993E-3</c:v>
                </c:pt>
                <c:pt idx="20985">
                  <c:v>8.9999999999999993E-3</c:v>
                </c:pt>
                <c:pt idx="20986">
                  <c:v>8.9999999999999993E-3</c:v>
                </c:pt>
                <c:pt idx="20987">
                  <c:v>8.9999999999999993E-3</c:v>
                </c:pt>
                <c:pt idx="20988">
                  <c:v>8.9999999999999993E-3</c:v>
                </c:pt>
                <c:pt idx="20989">
                  <c:v>8.9999999999999993E-3</c:v>
                </c:pt>
                <c:pt idx="20990">
                  <c:v>8.9999999999999993E-3</c:v>
                </c:pt>
                <c:pt idx="20991">
                  <c:v>8.9999999999999993E-3</c:v>
                </c:pt>
                <c:pt idx="20992">
                  <c:v>8.9999999999999993E-3</c:v>
                </c:pt>
                <c:pt idx="20993">
                  <c:v>8.9999999999999993E-3</c:v>
                </c:pt>
                <c:pt idx="20994">
                  <c:v>8.9999999999999993E-3</c:v>
                </c:pt>
                <c:pt idx="20995">
                  <c:v>8.9999999999999993E-3</c:v>
                </c:pt>
                <c:pt idx="20996">
                  <c:v>8.9999999999999993E-3</c:v>
                </c:pt>
                <c:pt idx="20997">
                  <c:v>8.9999999999999993E-3</c:v>
                </c:pt>
                <c:pt idx="20998">
                  <c:v>8.9999999999999993E-3</c:v>
                </c:pt>
                <c:pt idx="20999">
                  <c:v>8.9999999999999993E-3</c:v>
                </c:pt>
                <c:pt idx="21000">
                  <c:v>8.9999999999999993E-3</c:v>
                </c:pt>
                <c:pt idx="21001">
                  <c:v>8.9999999999999993E-3</c:v>
                </c:pt>
                <c:pt idx="21002">
                  <c:v>8.9999999999999993E-3</c:v>
                </c:pt>
                <c:pt idx="21003">
                  <c:v>8.9999999999999993E-3</c:v>
                </c:pt>
                <c:pt idx="21004">
                  <c:v>8.9999999999999993E-3</c:v>
                </c:pt>
                <c:pt idx="21005">
                  <c:v>8.9999999999999993E-3</c:v>
                </c:pt>
                <c:pt idx="21006">
                  <c:v>8.9999999999999993E-3</c:v>
                </c:pt>
                <c:pt idx="21007">
                  <c:v>8.9999999999999993E-3</c:v>
                </c:pt>
                <c:pt idx="21008">
                  <c:v>8.9999999999999993E-3</c:v>
                </c:pt>
                <c:pt idx="21009">
                  <c:v>8.9999999999999993E-3</c:v>
                </c:pt>
                <c:pt idx="21010">
                  <c:v>8.9999999999999993E-3</c:v>
                </c:pt>
                <c:pt idx="21011">
                  <c:v>8.9999999999999993E-3</c:v>
                </c:pt>
                <c:pt idx="21012">
                  <c:v>8.9999999999999993E-3</c:v>
                </c:pt>
                <c:pt idx="21013">
                  <c:v>8.9999999999999993E-3</c:v>
                </c:pt>
                <c:pt idx="21014">
                  <c:v>8.9999999999999993E-3</c:v>
                </c:pt>
                <c:pt idx="21015">
                  <c:v>8.9999999999999993E-3</c:v>
                </c:pt>
                <c:pt idx="21016">
                  <c:v>8.9999999999999993E-3</c:v>
                </c:pt>
                <c:pt idx="21017">
                  <c:v>8.9999999999999993E-3</c:v>
                </c:pt>
                <c:pt idx="21018">
                  <c:v>8.9999999999999993E-3</c:v>
                </c:pt>
                <c:pt idx="21019">
                  <c:v>8.9999999999999993E-3</c:v>
                </c:pt>
                <c:pt idx="21020">
                  <c:v>8.9999999999999993E-3</c:v>
                </c:pt>
                <c:pt idx="21021">
                  <c:v>8.9999999999999993E-3</c:v>
                </c:pt>
                <c:pt idx="21022">
                  <c:v>8.9999999999999993E-3</c:v>
                </c:pt>
                <c:pt idx="21023">
                  <c:v>8.9999999999999993E-3</c:v>
                </c:pt>
                <c:pt idx="21024">
                  <c:v>8.9999999999999993E-3</c:v>
                </c:pt>
                <c:pt idx="21025">
                  <c:v>8.9999999999999993E-3</c:v>
                </c:pt>
                <c:pt idx="21026">
                  <c:v>8.9999999999999993E-3</c:v>
                </c:pt>
                <c:pt idx="21027">
                  <c:v>8.9999999999999993E-3</c:v>
                </c:pt>
                <c:pt idx="21028">
                  <c:v>8.9999999999999993E-3</c:v>
                </c:pt>
                <c:pt idx="21029">
                  <c:v>8.9999999999999993E-3</c:v>
                </c:pt>
                <c:pt idx="21030">
                  <c:v>8.9999999999999993E-3</c:v>
                </c:pt>
                <c:pt idx="21031">
                  <c:v>8.9999999999999993E-3</c:v>
                </c:pt>
                <c:pt idx="21032">
                  <c:v>8.9999999999999993E-3</c:v>
                </c:pt>
                <c:pt idx="21033">
                  <c:v>8.9999999999999993E-3</c:v>
                </c:pt>
                <c:pt idx="21034">
                  <c:v>8.9999999999999993E-3</c:v>
                </c:pt>
                <c:pt idx="21035">
                  <c:v>8.9999999999999993E-3</c:v>
                </c:pt>
                <c:pt idx="21036">
                  <c:v>8.9999999999999993E-3</c:v>
                </c:pt>
                <c:pt idx="21037">
                  <c:v>8.9999999999999993E-3</c:v>
                </c:pt>
                <c:pt idx="21038">
                  <c:v>8.9999999999999993E-3</c:v>
                </c:pt>
                <c:pt idx="21039">
                  <c:v>8.9999999999999993E-3</c:v>
                </c:pt>
                <c:pt idx="21040">
                  <c:v>8.9999999999999993E-3</c:v>
                </c:pt>
                <c:pt idx="21041">
                  <c:v>8.9999999999999993E-3</c:v>
                </c:pt>
                <c:pt idx="21042">
                  <c:v>8.9999999999999993E-3</c:v>
                </c:pt>
                <c:pt idx="21043">
                  <c:v>8.9999999999999993E-3</c:v>
                </c:pt>
                <c:pt idx="21044">
                  <c:v>8.9999999999999993E-3</c:v>
                </c:pt>
                <c:pt idx="21045">
                  <c:v>8.9999999999999993E-3</c:v>
                </c:pt>
                <c:pt idx="21046">
                  <c:v>8.9999999999999993E-3</c:v>
                </c:pt>
                <c:pt idx="21047">
                  <c:v>8.9999999999999993E-3</c:v>
                </c:pt>
                <c:pt idx="21048">
                  <c:v>8.9999999999999993E-3</c:v>
                </c:pt>
                <c:pt idx="21049">
                  <c:v>8.9999999999999993E-3</c:v>
                </c:pt>
                <c:pt idx="21050">
                  <c:v>8.9999999999999993E-3</c:v>
                </c:pt>
                <c:pt idx="21051">
                  <c:v>8.9999999999999993E-3</c:v>
                </c:pt>
                <c:pt idx="21052">
                  <c:v>8.9999999999999993E-3</c:v>
                </c:pt>
                <c:pt idx="21053">
                  <c:v>8.9999999999999993E-3</c:v>
                </c:pt>
                <c:pt idx="21054">
                  <c:v>8.9999999999999993E-3</c:v>
                </c:pt>
                <c:pt idx="21055">
                  <c:v>8.9999999999999993E-3</c:v>
                </c:pt>
                <c:pt idx="21056">
                  <c:v>8.9999999999999993E-3</c:v>
                </c:pt>
                <c:pt idx="21057">
                  <c:v>8.9999999999999993E-3</c:v>
                </c:pt>
                <c:pt idx="21058">
                  <c:v>8.9999999999999993E-3</c:v>
                </c:pt>
                <c:pt idx="21059">
                  <c:v>8.9999999999999993E-3</c:v>
                </c:pt>
                <c:pt idx="21060">
                  <c:v>0.01</c:v>
                </c:pt>
                <c:pt idx="21061">
                  <c:v>0.01</c:v>
                </c:pt>
                <c:pt idx="21062">
                  <c:v>0.01</c:v>
                </c:pt>
                <c:pt idx="21063">
                  <c:v>0.01</c:v>
                </c:pt>
                <c:pt idx="21064">
                  <c:v>0.01</c:v>
                </c:pt>
                <c:pt idx="21065">
                  <c:v>0.01</c:v>
                </c:pt>
                <c:pt idx="21066">
                  <c:v>0.01</c:v>
                </c:pt>
                <c:pt idx="21067">
                  <c:v>0.01</c:v>
                </c:pt>
                <c:pt idx="21068">
                  <c:v>0.01</c:v>
                </c:pt>
                <c:pt idx="21069">
                  <c:v>0.01</c:v>
                </c:pt>
                <c:pt idx="21070">
                  <c:v>0.01</c:v>
                </c:pt>
                <c:pt idx="21071">
                  <c:v>0.01</c:v>
                </c:pt>
                <c:pt idx="21072">
                  <c:v>0.01</c:v>
                </c:pt>
                <c:pt idx="21073">
                  <c:v>0.01</c:v>
                </c:pt>
                <c:pt idx="21074">
                  <c:v>0.01</c:v>
                </c:pt>
                <c:pt idx="21075">
                  <c:v>0.01</c:v>
                </c:pt>
                <c:pt idx="21076">
                  <c:v>0.01</c:v>
                </c:pt>
                <c:pt idx="21077">
                  <c:v>0.01</c:v>
                </c:pt>
                <c:pt idx="21078">
                  <c:v>0.01</c:v>
                </c:pt>
                <c:pt idx="21079">
                  <c:v>0.01</c:v>
                </c:pt>
                <c:pt idx="21080">
                  <c:v>0.01</c:v>
                </c:pt>
                <c:pt idx="21081">
                  <c:v>0.01</c:v>
                </c:pt>
                <c:pt idx="21082">
                  <c:v>0.01</c:v>
                </c:pt>
                <c:pt idx="21083">
                  <c:v>0.01</c:v>
                </c:pt>
                <c:pt idx="21084">
                  <c:v>0.01</c:v>
                </c:pt>
                <c:pt idx="21085">
                  <c:v>0.01</c:v>
                </c:pt>
                <c:pt idx="21086">
                  <c:v>0.01</c:v>
                </c:pt>
                <c:pt idx="21087">
                  <c:v>0.01</c:v>
                </c:pt>
                <c:pt idx="21088">
                  <c:v>0.01</c:v>
                </c:pt>
                <c:pt idx="21089">
                  <c:v>0.01</c:v>
                </c:pt>
                <c:pt idx="21090">
                  <c:v>0.01</c:v>
                </c:pt>
                <c:pt idx="21091">
                  <c:v>0.01</c:v>
                </c:pt>
                <c:pt idx="21092">
                  <c:v>0.01</c:v>
                </c:pt>
                <c:pt idx="21093">
                  <c:v>0.01</c:v>
                </c:pt>
                <c:pt idx="21094">
                  <c:v>0.01</c:v>
                </c:pt>
                <c:pt idx="21095">
                  <c:v>0.01</c:v>
                </c:pt>
                <c:pt idx="21096">
                  <c:v>0.01</c:v>
                </c:pt>
                <c:pt idx="21097">
                  <c:v>0.01</c:v>
                </c:pt>
                <c:pt idx="21098">
                  <c:v>0.01</c:v>
                </c:pt>
                <c:pt idx="21099">
                  <c:v>0.01</c:v>
                </c:pt>
                <c:pt idx="21100">
                  <c:v>0.01</c:v>
                </c:pt>
                <c:pt idx="21101">
                  <c:v>0.01</c:v>
                </c:pt>
                <c:pt idx="21102">
                  <c:v>0.01</c:v>
                </c:pt>
                <c:pt idx="21103">
                  <c:v>0.01</c:v>
                </c:pt>
                <c:pt idx="21104">
                  <c:v>0.01</c:v>
                </c:pt>
                <c:pt idx="21105">
                  <c:v>0.01</c:v>
                </c:pt>
                <c:pt idx="21106">
                  <c:v>0.01</c:v>
                </c:pt>
                <c:pt idx="21107">
                  <c:v>0.01</c:v>
                </c:pt>
                <c:pt idx="21108">
                  <c:v>0.01</c:v>
                </c:pt>
                <c:pt idx="21109">
                  <c:v>0.01</c:v>
                </c:pt>
                <c:pt idx="21110">
                  <c:v>0.01</c:v>
                </c:pt>
                <c:pt idx="21111">
                  <c:v>0.01</c:v>
                </c:pt>
                <c:pt idx="21112">
                  <c:v>0.01</c:v>
                </c:pt>
                <c:pt idx="21113">
                  <c:v>0.01</c:v>
                </c:pt>
                <c:pt idx="21114">
                  <c:v>0.01</c:v>
                </c:pt>
                <c:pt idx="21115">
                  <c:v>0.01</c:v>
                </c:pt>
                <c:pt idx="21116">
                  <c:v>0.01</c:v>
                </c:pt>
                <c:pt idx="21117">
                  <c:v>0.01</c:v>
                </c:pt>
                <c:pt idx="21118">
                  <c:v>0.01</c:v>
                </c:pt>
                <c:pt idx="21119">
                  <c:v>0.01</c:v>
                </c:pt>
                <c:pt idx="21120">
                  <c:v>0.01</c:v>
                </c:pt>
                <c:pt idx="21121">
                  <c:v>0.01</c:v>
                </c:pt>
                <c:pt idx="21122">
                  <c:v>0.01</c:v>
                </c:pt>
                <c:pt idx="21123">
                  <c:v>0.01</c:v>
                </c:pt>
                <c:pt idx="21124">
                  <c:v>0.01</c:v>
                </c:pt>
                <c:pt idx="21125">
                  <c:v>0.01</c:v>
                </c:pt>
                <c:pt idx="21126">
                  <c:v>0.01</c:v>
                </c:pt>
                <c:pt idx="21127">
                  <c:v>0.01</c:v>
                </c:pt>
                <c:pt idx="21128">
                  <c:v>0.01</c:v>
                </c:pt>
                <c:pt idx="21129">
                  <c:v>0.01</c:v>
                </c:pt>
                <c:pt idx="21130">
                  <c:v>0.01</c:v>
                </c:pt>
                <c:pt idx="21131">
                  <c:v>0.01</c:v>
                </c:pt>
                <c:pt idx="21132">
                  <c:v>0.01</c:v>
                </c:pt>
                <c:pt idx="21133">
                  <c:v>0.01</c:v>
                </c:pt>
                <c:pt idx="21134">
                  <c:v>0.01</c:v>
                </c:pt>
                <c:pt idx="21135">
                  <c:v>0.01</c:v>
                </c:pt>
                <c:pt idx="21136">
                  <c:v>0.01</c:v>
                </c:pt>
                <c:pt idx="21137">
                  <c:v>0.01</c:v>
                </c:pt>
                <c:pt idx="21138">
                  <c:v>0.01</c:v>
                </c:pt>
                <c:pt idx="21139">
                  <c:v>0.01</c:v>
                </c:pt>
                <c:pt idx="21140">
                  <c:v>0.01</c:v>
                </c:pt>
                <c:pt idx="21141">
                  <c:v>1.0999999999999999E-2</c:v>
                </c:pt>
                <c:pt idx="21142">
                  <c:v>1.0999999999999999E-2</c:v>
                </c:pt>
                <c:pt idx="21143">
                  <c:v>1.0999999999999999E-2</c:v>
                </c:pt>
                <c:pt idx="21144">
                  <c:v>1.0999999999999999E-2</c:v>
                </c:pt>
                <c:pt idx="21145">
                  <c:v>1.0999999999999999E-2</c:v>
                </c:pt>
                <c:pt idx="21146">
                  <c:v>1.0999999999999999E-2</c:v>
                </c:pt>
                <c:pt idx="21147">
                  <c:v>1.0999999999999999E-2</c:v>
                </c:pt>
                <c:pt idx="21148">
                  <c:v>1.0999999999999999E-2</c:v>
                </c:pt>
                <c:pt idx="21149">
                  <c:v>1.0999999999999999E-2</c:v>
                </c:pt>
                <c:pt idx="21150">
                  <c:v>1.0999999999999999E-2</c:v>
                </c:pt>
                <c:pt idx="21151">
                  <c:v>1.0999999999999999E-2</c:v>
                </c:pt>
                <c:pt idx="21152">
                  <c:v>1.0999999999999999E-2</c:v>
                </c:pt>
                <c:pt idx="21153">
                  <c:v>1.0999999999999999E-2</c:v>
                </c:pt>
                <c:pt idx="21154">
                  <c:v>1.0999999999999999E-2</c:v>
                </c:pt>
                <c:pt idx="21155">
                  <c:v>1.0999999999999999E-2</c:v>
                </c:pt>
                <c:pt idx="21156">
                  <c:v>1.0999999999999999E-2</c:v>
                </c:pt>
                <c:pt idx="21157">
                  <c:v>1.0999999999999999E-2</c:v>
                </c:pt>
                <c:pt idx="21158">
                  <c:v>1.0999999999999999E-2</c:v>
                </c:pt>
                <c:pt idx="21159">
                  <c:v>1.0999999999999999E-2</c:v>
                </c:pt>
                <c:pt idx="21160">
                  <c:v>1.0999999999999999E-2</c:v>
                </c:pt>
                <c:pt idx="21161">
                  <c:v>1.0999999999999999E-2</c:v>
                </c:pt>
                <c:pt idx="21162">
                  <c:v>1.0999999999999999E-2</c:v>
                </c:pt>
                <c:pt idx="21163">
                  <c:v>1.0999999999999999E-2</c:v>
                </c:pt>
                <c:pt idx="21164">
                  <c:v>1.0999999999999999E-2</c:v>
                </c:pt>
                <c:pt idx="21165">
                  <c:v>1.0999999999999999E-2</c:v>
                </c:pt>
                <c:pt idx="21166">
                  <c:v>1.0999999999999999E-2</c:v>
                </c:pt>
                <c:pt idx="21167">
                  <c:v>1.0999999999999999E-2</c:v>
                </c:pt>
                <c:pt idx="21168">
                  <c:v>1.0999999999999999E-2</c:v>
                </c:pt>
                <c:pt idx="21169">
                  <c:v>1.0999999999999999E-2</c:v>
                </c:pt>
                <c:pt idx="21170">
                  <c:v>1.0999999999999999E-2</c:v>
                </c:pt>
                <c:pt idx="21171">
                  <c:v>1.0999999999999999E-2</c:v>
                </c:pt>
                <c:pt idx="21172">
                  <c:v>1.0999999999999999E-2</c:v>
                </c:pt>
                <c:pt idx="21173">
                  <c:v>1.0999999999999999E-2</c:v>
                </c:pt>
                <c:pt idx="21174">
                  <c:v>1.0999999999999999E-2</c:v>
                </c:pt>
                <c:pt idx="21175">
                  <c:v>1.0999999999999999E-2</c:v>
                </c:pt>
                <c:pt idx="21176">
                  <c:v>1.0999999999999999E-2</c:v>
                </c:pt>
                <c:pt idx="21177">
                  <c:v>1.0999999999999999E-2</c:v>
                </c:pt>
                <c:pt idx="21178">
                  <c:v>1.0999999999999999E-2</c:v>
                </c:pt>
                <c:pt idx="21179">
                  <c:v>1.0999999999999999E-2</c:v>
                </c:pt>
                <c:pt idx="21180">
                  <c:v>1.0999999999999999E-2</c:v>
                </c:pt>
                <c:pt idx="21181">
                  <c:v>1.0999999999999999E-2</c:v>
                </c:pt>
                <c:pt idx="21182">
                  <c:v>1.0999999999999999E-2</c:v>
                </c:pt>
                <c:pt idx="21183">
                  <c:v>1.0999999999999999E-2</c:v>
                </c:pt>
                <c:pt idx="21184">
                  <c:v>1.0999999999999999E-2</c:v>
                </c:pt>
                <c:pt idx="21185">
                  <c:v>1.0999999999999999E-2</c:v>
                </c:pt>
                <c:pt idx="21186">
                  <c:v>1.0999999999999999E-2</c:v>
                </c:pt>
                <c:pt idx="21187">
                  <c:v>1.0999999999999999E-2</c:v>
                </c:pt>
                <c:pt idx="21188">
                  <c:v>1.0999999999999999E-2</c:v>
                </c:pt>
                <c:pt idx="21189">
                  <c:v>1.0999999999999999E-2</c:v>
                </c:pt>
                <c:pt idx="21190">
                  <c:v>1.0999999999999999E-2</c:v>
                </c:pt>
                <c:pt idx="21191">
                  <c:v>1.0999999999999999E-2</c:v>
                </c:pt>
                <c:pt idx="21192">
                  <c:v>1.0999999999999999E-2</c:v>
                </c:pt>
                <c:pt idx="21193">
                  <c:v>1.0999999999999999E-2</c:v>
                </c:pt>
                <c:pt idx="21194">
                  <c:v>1.0999999999999999E-2</c:v>
                </c:pt>
                <c:pt idx="21195">
                  <c:v>1.0999999999999999E-2</c:v>
                </c:pt>
                <c:pt idx="21196">
                  <c:v>1.0999999999999999E-2</c:v>
                </c:pt>
                <c:pt idx="21197">
                  <c:v>1.0999999999999999E-2</c:v>
                </c:pt>
                <c:pt idx="21198">
                  <c:v>1.0999999999999999E-2</c:v>
                </c:pt>
                <c:pt idx="21199">
                  <c:v>1.0999999999999999E-2</c:v>
                </c:pt>
                <c:pt idx="21200">
                  <c:v>1.0999999999999999E-2</c:v>
                </c:pt>
                <c:pt idx="21201">
                  <c:v>1.0999999999999999E-2</c:v>
                </c:pt>
                <c:pt idx="21202">
                  <c:v>1.0999999999999999E-2</c:v>
                </c:pt>
                <c:pt idx="21203">
                  <c:v>1.0999999999999999E-2</c:v>
                </c:pt>
                <c:pt idx="21204">
                  <c:v>1.0999999999999999E-2</c:v>
                </c:pt>
                <c:pt idx="21205">
                  <c:v>1.0999999999999999E-2</c:v>
                </c:pt>
                <c:pt idx="21206">
                  <c:v>1.0999999999999999E-2</c:v>
                </c:pt>
                <c:pt idx="21207">
                  <c:v>1.0999999999999999E-2</c:v>
                </c:pt>
                <c:pt idx="21208">
                  <c:v>1.0999999999999999E-2</c:v>
                </c:pt>
                <c:pt idx="21209">
                  <c:v>1.0999999999999999E-2</c:v>
                </c:pt>
                <c:pt idx="21210">
                  <c:v>1.0999999999999999E-2</c:v>
                </c:pt>
                <c:pt idx="21211">
                  <c:v>1.0999999999999999E-2</c:v>
                </c:pt>
                <c:pt idx="21212">
                  <c:v>1.0999999999999999E-2</c:v>
                </c:pt>
                <c:pt idx="21213">
                  <c:v>1.0999999999999999E-2</c:v>
                </c:pt>
                <c:pt idx="21214">
                  <c:v>1.0999999999999999E-2</c:v>
                </c:pt>
                <c:pt idx="21215">
                  <c:v>1.0999999999999999E-2</c:v>
                </c:pt>
                <c:pt idx="21216">
                  <c:v>1.0999999999999999E-2</c:v>
                </c:pt>
                <c:pt idx="21217">
                  <c:v>1.0999999999999999E-2</c:v>
                </c:pt>
                <c:pt idx="21218">
                  <c:v>1.0999999999999999E-2</c:v>
                </c:pt>
                <c:pt idx="21219">
                  <c:v>1.0999999999999999E-2</c:v>
                </c:pt>
                <c:pt idx="21220">
                  <c:v>1.0999999999999999E-2</c:v>
                </c:pt>
                <c:pt idx="21221">
                  <c:v>1.0999999999999999E-2</c:v>
                </c:pt>
                <c:pt idx="21222">
                  <c:v>1.2E-2</c:v>
                </c:pt>
                <c:pt idx="21223">
                  <c:v>1.2E-2</c:v>
                </c:pt>
                <c:pt idx="21224">
                  <c:v>1.2E-2</c:v>
                </c:pt>
                <c:pt idx="21225">
                  <c:v>1.2E-2</c:v>
                </c:pt>
                <c:pt idx="21226">
                  <c:v>1.2E-2</c:v>
                </c:pt>
                <c:pt idx="21227">
                  <c:v>1.2E-2</c:v>
                </c:pt>
                <c:pt idx="21228">
                  <c:v>1.2E-2</c:v>
                </c:pt>
                <c:pt idx="21229">
                  <c:v>1.2E-2</c:v>
                </c:pt>
                <c:pt idx="21230">
                  <c:v>1.2E-2</c:v>
                </c:pt>
                <c:pt idx="21231">
                  <c:v>1.2E-2</c:v>
                </c:pt>
                <c:pt idx="21232">
                  <c:v>1.2E-2</c:v>
                </c:pt>
                <c:pt idx="21233">
                  <c:v>1.2E-2</c:v>
                </c:pt>
                <c:pt idx="21234">
                  <c:v>1.2E-2</c:v>
                </c:pt>
                <c:pt idx="21235">
                  <c:v>1.2E-2</c:v>
                </c:pt>
                <c:pt idx="21236">
                  <c:v>1.2E-2</c:v>
                </c:pt>
                <c:pt idx="21237">
                  <c:v>1.2E-2</c:v>
                </c:pt>
                <c:pt idx="21238">
                  <c:v>1.2E-2</c:v>
                </c:pt>
                <c:pt idx="21239">
                  <c:v>1.2E-2</c:v>
                </c:pt>
                <c:pt idx="21240">
                  <c:v>1.2E-2</c:v>
                </c:pt>
                <c:pt idx="21241">
                  <c:v>1.2E-2</c:v>
                </c:pt>
                <c:pt idx="21242">
                  <c:v>1.2E-2</c:v>
                </c:pt>
                <c:pt idx="21243">
                  <c:v>1.2E-2</c:v>
                </c:pt>
                <c:pt idx="21244">
                  <c:v>1.2E-2</c:v>
                </c:pt>
                <c:pt idx="21245">
                  <c:v>1.2E-2</c:v>
                </c:pt>
                <c:pt idx="21246">
                  <c:v>1.2E-2</c:v>
                </c:pt>
                <c:pt idx="21247">
                  <c:v>1.2E-2</c:v>
                </c:pt>
                <c:pt idx="21248">
                  <c:v>1.2E-2</c:v>
                </c:pt>
                <c:pt idx="21249">
                  <c:v>1.2E-2</c:v>
                </c:pt>
                <c:pt idx="21250">
                  <c:v>1.2E-2</c:v>
                </c:pt>
                <c:pt idx="21251">
                  <c:v>1.2E-2</c:v>
                </c:pt>
                <c:pt idx="21252">
                  <c:v>1.2E-2</c:v>
                </c:pt>
                <c:pt idx="21253">
                  <c:v>1.2E-2</c:v>
                </c:pt>
                <c:pt idx="21254">
                  <c:v>1.2E-2</c:v>
                </c:pt>
                <c:pt idx="21255">
                  <c:v>1.2E-2</c:v>
                </c:pt>
                <c:pt idx="21256">
                  <c:v>1.2E-2</c:v>
                </c:pt>
                <c:pt idx="21257">
                  <c:v>1.2E-2</c:v>
                </c:pt>
                <c:pt idx="21258">
                  <c:v>1.2E-2</c:v>
                </c:pt>
                <c:pt idx="21259">
                  <c:v>1.2E-2</c:v>
                </c:pt>
                <c:pt idx="21260">
                  <c:v>1.2E-2</c:v>
                </c:pt>
                <c:pt idx="21261">
                  <c:v>1.2E-2</c:v>
                </c:pt>
                <c:pt idx="21262">
                  <c:v>1.2E-2</c:v>
                </c:pt>
                <c:pt idx="21263">
                  <c:v>1.2E-2</c:v>
                </c:pt>
                <c:pt idx="21264">
                  <c:v>1.2E-2</c:v>
                </c:pt>
                <c:pt idx="21265">
                  <c:v>1.2E-2</c:v>
                </c:pt>
                <c:pt idx="21266">
                  <c:v>1.2E-2</c:v>
                </c:pt>
                <c:pt idx="21267">
                  <c:v>1.2E-2</c:v>
                </c:pt>
                <c:pt idx="21268">
                  <c:v>1.2E-2</c:v>
                </c:pt>
                <c:pt idx="21269">
                  <c:v>1.2E-2</c:v>
                </c:pt>
                <c:pt idx="21270">
                  <c:v>1.2E-2</c:v>
                </c:pt>
                <c:pt idx="21271">
                  <c:v>1.2E-2</c:v>
                </c:pt>
                <c:pt idx="21272">
                  <c:v>1.2E-2</c:v>
                </c:pt>
                <c:pt idx="21273">
                  <c:v>1.2E-2</c:v>
                </c:pt>
                <c:pt idx="21274">
                  <c:v>1.2E-2</c:v>
                </c:pt>
                <c:pt idx="21275">
                  <c:v>1.2E-2</c:v>
                </c:pt>
                <c:pt idx="21276">
                  <c:v>1.2E-2</c:v>
                </c:pt>
                <c:pt idx="21277">
                  <c:v>1.2E-2</c:v>
                </c:pt>
                <c:pt idx="21278">
                  <c:v>1.2E-2</c:v>
                </c:pt>
                <c:pt idx="21279">
                  <c:v>1.2E-2</c:v>
                </c:pt>
                <c:pt idx="21280">
                  <c:v>1.2E-2</c:v>
                </c:pt>
                <c:pt idx="21281">
                  <c:v>1.2E-2</c:v>
                </c:pt>
                <c:pt idx="21282">
                  <c:v>1.2E-2</c:v>
                </c:pt>
                <c:pt idx="21283">
                  <c:v>1.2E-2</c:v>
                </c:pt>
                <c:pt idx="21284">
                  <c:v>1.2E-2</c:v>
                </c:pt>
                <c:pt idx="21285">
                  <c:v>1.2E-2</c:v>
                </c:pt>
                <c:pt idx="21286">
                  <c:v>1.2E-2</c:v>
                </c:pt>
                <c:pt idx="21287">
                  <c:v>1.2E-2</c:v>
                </c:pt>
                <c:pt idx="21288">
                  <c:v>1.2E-2</c:v>
                </c:pt>
                <c:pt idx="21289">
                  <c:v>1.2E-2</c:v>
                </c:pt>
                <c:pt idx="21290">
                  <c:v>1.2E-2</c:v>
                </c:pt>
                <c:pt idx="21291">
                  <c:v>1.2E-2</c:v>
                </c:pt>
                <c:pt idx="21292">
                  <c:v>1.2E-2</c:v>
                </c:pt>
                <c:pt idx="21293">
                  <c:v>1.2E-2</c:v>
                </c:pt>
                <c:pt idx="21294">
                  <c:v>1.2E-2</c:v>
                </c:pt>
                <c:pt idx="21295">
                  <c:v>1.2E-2</c:v>
                </c:pt>
                <c:pt idx="21296">
                  <c:v>1.2E-2</c:v>
                </c:pt>
                <c:pt idx="21297">
                  <c:v>1.2E-2</c:v>
                </c:pt>
                <c:pt idx="21298">
                  <c:v>1.2E-2</c:v>
                </c:pt>
                <c:pt idx="21299">
                  <c:v>1.2E-2</c:v>
                </c:pt>
                <c:pt idx="21300">
                  <c:v>1.2E-2</c:v>
                </c:pt>
                <c:pt idx="21301">
                  <c:v>1.2E-2</c:v>
                </c:pt>
                <c:pt idx="21302">
                  <c:v>1.2E-2</c:v>
                </c:pt>
                <c:pt idx="21303">
                  <c:v>1.2999999999999999E-2</c:v>
                </c:pt>
                <c:pt idx="21304">
                  <c:v>1.2999999999999999E-2</c:v>
                </c:pt>
                <c:pt idx="21305">
                  <c:v>1.2999999999999999E-2</c:v>
                </c:pt>
                <c:pt idx="21306">
                  <c:v>1.2999999999999999E-2</c:v>
                </c:pt>
                <c:pt idx="21307">
                  <c:v>1.2999999999999999E-2</c:v>
                </c:pt>
                <c:pt idx="21308">
                  <c:v>1.2999999999999999E-2</c:v>
                </c:pt>
                <c:pt idx="21309">
                  <c:v>1.2999999999999999E-2</c:v>
                </c:pt>
                <c:pt idx="21310">
                  <c:v>1.2999999999999999E-2</c:v>
                </c:pt>
                <c:pt idx="21311">
                  <c:v>1.2999999999999999E-2</c:v>
                </c:pt>
                <c:pt idx="21312">
                  <c:v>1.2999999999999999E-2</c:v>
                </c:pt>
                <c:pt idx="21313">
                  <c:v>1.2999999999999999E-2</c:v>
                </c:pt>
                <c:pt idx="21314">
                  <c:v>1.2999999999999999E-2</c:v>
                </c:pt>
                <c:pt idx="21315">
                  <c:v>1.2999999999999999E-2</c:v>
                </c:pt>
                <c:pt idx="21316">
                  <c:v>1.2999999999999999E-2</c:v>
                </c:pt>
                <c:pt idx="21317">
                  <c:v>1.2999999999999999E-2</c:v>
                </c:pt>
                <c:pt idx="21318">
                  <c:v>1.2999999999999999E-2</c:v>
                </c:pt>
                <c:pt idx="21319">
                  <c:v>1.2999999999999999E-2</c:v>
                </c:pt>
                <c:pt idx="21320">
                  <c:v>1.2999999999999999E-2</c:v>
                </c:pt>
                <c:pt idx="21321">
                  <c:v>1.2999999999999999E-2</c:v>
                </c:pt>
                <c:pt idx="21322">
                  <c:v>1.2999999999999999E-2</c:v>
                </c:pt>
                <c:pt idx="21323">
                  <c:v>1.2999999999999999E-2</c:v>
                </c:pt>
                <c:pt idx="21324">
                  <c:v>1.2999999999999999E-2</c:v>
                </c:pt>
                <c:pt idx="21325">
                  <c:v>1.2999999999999999E-2</c:v>
                </c:pt>
                <c:pt idx="21326">
                  <c:v>1.2999999999999999E-2</c:v>
                </c:pt>
                <c:pt idx="21327">
                  <c:v>1.2999999999999999E-2</c:v>
                </c:pt>
                <c:pt idx="21328">
                  <c:v>1.2999999999999999E-2</c:v>
                </c:pt>
                <c:pt idx="21329">
                  <c:v>1.2999999999999999E-2</c:v>
                </c:pt>
                <c:pt idx="21330">
                  <c:v>1.2999999999999999E-2</c:v>
                </c:pt>
                <c:pt idx="21331">
                  <c:v>1.2999999999999999E-2</c:v>
                </c:pt>
                <c:pt idx="21332">
                  <c:v>1.2999999999999999E-2</c:v>
                </c:pt>
                <c:pt idx="21333">
                  <c:v>1.2999999999999999E-2</c:v>
                </c:pt>
                <c:pt idx="21334">
                  <c:v>1.2999999999999999E-2</c:v>
                </c:pt>
                <c:pt idx="21335">
                  <c:v>1.2999999999999999E-2</c:v>
                </c:pt>
                <c:pt idx="21336">
                  <c:v>1.2999999999999999E-2</c:v>
                </c:pt>
                <c:pt idx="21337">
                  <c:v>1.2999999999999999E-2</c:v>
                </c:pt>
                <c:pt idx="21338">
                  <c:v>1.2999999999999999E-2</c:v>
                </c:pt>
                <c:pt idx="21339">
                  <c:v>1.2999999999999999E-2</c:v>
                </c:pt>
                <c:pt idx="21340">
                  <c:v>1.2999999999999999E-2</c:v>
                </c:pt>
                <c:pt idx="21341">
                  <c:v>1.2999999999999999E-2</c:v>
                </c:pt>
                <c:pt idx="21342">
                  <c:v>1.2999999999999999E-2</c:v>
                </c:pt>
                <c:pt idx="21343">
                  <c:v>1.2999999999999999E-2</c:v>
                </c:pt>
                <c:pt idx="21344">
                  <c:v>1.2999999999999999E-2</c:v>
                </c:pt>
                <c:pt idx="21345">
                  <c:v>1.2999999999999999E-2</c:v>
                </c:pt>
                <c:pt idx="21346">
                  <c:v>1.2999999999999999E-2</c:v>
                </c:pt>
                <c:pt idx="21347">
                  <c:v>1.2999999999999999E-2</c:v>
                </c:pt>
                <c:pt idx="21348">
                  <c:v>1.2999999999999999E-2</c:v>
                </c:pt>
                <c:pt idx="21349">
                  <c:v>1.2999999999999999E-2</c:v>
                </c:pt>
                <c:pt idx="21350">
                  <c:v>1.2999999999999999E-2</c:v>
                </c:pt>
                <c:pt idx="21351">
                  <c:v>1.2999999999999999E-2</c:v>
                </c:pt>
                <c:pt idx="21352">
                  <c:v>1.2999999999999999E-2</c:v>
                </c:pt>
                <c:pt idx="21353">
                  <c:v>1.2999999999999999E-2</c:v>
                </c:pt>
                <c:pt idx="21354">
                  <c:v>1.2999999999999999E-2</c:v>
                </c:pt>
                <c:pt idx="21355">
                  <c:v>1.2999999999999999E-2</c:v>
                </c:pt>
                <c:pt idx="21356">
                  <c:v>1.2999999999999999E-2</c:v>
                </c:pt>
                <c:pt idx="21357">
                  <c:v>1.2999999999999999E-2</c:v>
                </c:pt>
                <c:pt idx="21358">
                  <c:v>1.2999999999999999E-2</c:v>
                </c:pt>
                <c:pt idx="21359">
                  <c:v>1.2999999999999999E-2</c:v>
                </c:pt>
                <c:pt idx="21360">
                  <c:v>1.2999999999999999E-2</c:v>
                </c:pt>
                <c:pt idx="21361">
                  <c:v>1.2999999999999999E-2</c:v>
                </c:pt>
                <c:pt idx="21362">
                  <c:v>1.2999999999999999E-2</c:v>
                </c:pt>
                <c:pt idx="21363">
                  <c:v>1.2999999999999999E-2</c:v>
                </c:pt>
                <c:pt idx="21364">
                  <c:v>1.2999999999999999E-2</c:v>
                </c:pt>
                <c:pt idx="21365">
                  <c:v>1.2999999999999999E-2</c:v>
                </c:pt>
                <c:pt idx="21366">
                  <c:v>1.2999999999999999E-2</c:v>
                </c:pt>
                <c:pt idx="21367">
                  <c:v>1.2999999999999999E-2</c:v>
                </c:pt>
                <c:pt idx="21368">
                  <c:v>1.2999999999999999E-2</c:v>
                </c:pt>
                <c:pt idx="21369">
                  <c:v>1.2999999999999999E-2</c:v>
                </c:pt>
                <c:pt idx="21370">
                  <c:v>1.2999999999999999E-2</c:v>
                </c:pt>
                <c:pt idx="21371">
                  <c:v>1.2999999999999999E-2</c:v>
                </c:pt>
                <c:pt idx="21372">
                  <c:v>1.2999999999999999E-2</c:v>
                </c:pt>
                <c:pt idx="21373">
                  <c:v>1.2999999999999999E-2</c:v>
                </c:pt>
                <c:pt idx="21374">
                  <c:v>1.2999999999999999E-2</c:v>
                </c:pt>
                <c:pt idx="21375">
                  <c:v>1.2999999999999999E-2</c:v>
                </c:pt>
                <c:pt idx="21376">
                  <c:v>1.2999999999999999E-2</c:v>
                </c:pt>
                <c:pt idx="21377">
                  <c:v>1.2999999999999999E-2</c:v>
                </c:pt>
                <c:pt idx="21378">
                  <c:v>1.2999999999999999E-2</c:v>
                </c:pt>
                <c:pt idx="21379">
                  <c:v>1.2999999999999999E-2</c:v>
                </c:pt>
                <c:pt idx="21380">
                  <c:v>1.2999999999999999E-2</c:v>
                </c:pt>
                <c:pt idx="21381">
                  <c:v>1.2999999999999999E-2</c:v>
                </c:pt>
                <c:pt idx="21382">
                  <c:v>1.2999999999999999E-2</c:v>
                </c:pt>
                <c:pt idx="21383">
                  <c:v>1.2999999999999999E-2</c:v>
                </c:pt>
                <c:pt idx="21384">
                  <c:v>1.4E-2</c:v>
                </c:pt>
                <c:pt idx="21385">
                  <c:v>1.4E-2</c:v>
                </c:pt>
                <c:pt idx="21386">
                  <c:v>1.4E-2</c:v>
                </c:pt>
                <c:pt idx="21387">
                  <c:v>1.4E-2</c:v>
                </c:pt>
                <c:pt idx="21388">
                  <c:v>1.4E-2</c:v>
                </c:pt>
                <c:pt idx="21389">
                  <c:v>1.4E-2</c:v>
                </c:pt>
                <c:pt idx="21390">
                  <c:v>1.4E-2</c:v>
                </c:pt>
                <c:pt idx="21391">
                  <c:v>1.4E-2</c:v>
                </c:pt>
                <c:pt idx="21392">
                  <c:v>1.4E-2</c:v>
                </c:pt>
                <c:pt idx="21393">
                  <c:v>1.4E-2</c:v>
                </c:pt>
                <c:pt idx="21394">
                  <c:v>1.4E-2</c:v>
                </c:pt>
                <c:pt idx="21395">
                  <c:v>1.4E-2</c:v>
                </c:pt>
                <c:pt idx="21396">
                  <c:v>1.4E-2</c:v>
                </c:pt>
                <c:pt idx="21397">
                  <c:v>1.4E-2</c:v>
                </c:pt>
                <c:pt idx="21398">
                  <c:v>1.4E-2</c:v>
                </c:pt>
                <c:pt idx="21399">
                  <c:v>1.4E-2</c:v>
                </c:pt>
                <c:pt idx="21400">
                  <c:v>1.4E-2</c:v>
                </c:pt>
                <c:pt idx="21401">
                  <c:v>1.4E-2</c:v>
                </c:pt>
                <c:pt idx="21402">
                  <c:v>1.4E-2</c:v>
                </c:pt>
                <c:pt idx="21403">
                  <c:v>1.4E-2</c:v>
                </c:pt>
                <c:pt idx="21404">
                  <c:v>1.4E-2</c:v>
                </c:pt>
                <c:pt idx="21405">
                  <c:v>1.4E-2</c:v>
                </c:pt>
                <c:pt idx="21406">
                  <c:v>1.4E-2</c:v>
                </c:pt>
                <c:pt idx="21407">
                  <c:v>1.4E-2</c:v>
                </c:pt>
                <c:pt idx="21408">
                  <c:v>1.4E-2</c:v>
                </c:pt>
                <c:pt idx="21409">
                  <c:v>1.4E-2</c:v>
                </c:pt>
                <c:pt idx="21410">
                  <c:v>1.4E-2</c:v>
                </c:pt>
                <c:pt idx="21411">
                  <c:v>1.4E-2</c:v>
                </c:pt>
                <c:pt idx="21412">
                  <c:v>1.4E-2</c:v>
                </c:pt>
                <c:pt idx="21413">
                  <c:v>1.4E-2</c:v>
                </c:pt>
                <c:pt idx="21414">
                  <c:v>1.4E-2</c:v>
                </c:pt>
                <c:pt idx="21415">
                  <c:v>1.4E-2</c:v>
                </c:pt>
                <c:pt idx="21416">
                  <c:v>1.4E-2</c:v>
                </c:pt>
                <c:pt idx="21417">
                  <c:v>1.4E-2</c:v>
                </c:pt>
                <c:pt idx="21418">
                  <c:v>1.4E-2</c:v>
                </c:pt>
                <c:pt idx="21419">
                  <c:v>1.4E-2</c:v>
                </c:pt>
                <c:pt idx="21420">
                  <c:v>1.4E-2</c:v>
                </c:pt>
                <c:pt idx="21421">
                  <c:v>1.4E-2</c:v>
                </c:pt>
                <c:pt idx="21422">
                  <c:v>1.4E-2</c:v>
                </c:pt>
                <c:pt idx="21423">
                  <c:v>1.4E-2</c:v>
                </c:pt>
                <c:pt idx="21424">
                  <c:v>1.4E-2</c:v>
                </c:pt>
                <c:pt idx="21425">
                  <c:v>1.4E-2</c:v>
                </c:pt>
                <c:pt idx="21426">
                  <c:v>1.4E-2</c:v>
                </c:pt>
                <c:pt idx="21427">
                  <c:v>1.4E-2</c:v>
                </c:pt>
                <c:pt idx="21428">
                  <c:v>1.4E-2</c:v>
                </c:pt>
                <c:pt idx="21429">
                  <c:v>1.4E-2</c:v>
                </c:pt>
                <c:pt idx="21430">
                  <c:v>1.4E-2</c:v>
                </c:pt>
                <c:pt idx="21431">
                  <c:v>1.4E-2</c:v>
                </c:pt>
                <c:pt idx="21432">
                  <c:v>1.4E-2</c:v>
                </c:pt>
                <c:pt idx="21433">
                  <c:v>1.4E-2</c:v>
                </c:pt>
                <c:pt idx="21434">
                  <c:v>1.4E-2</c:v>
                </c:pt>
                <c:pt idx="21435">
                  <c:v>1.4E-2</c:v>
                </c:pt>
                <c:pt idx="21436">
                  <c:v>1.4E-2</c:v>
                </c:pt>
                <c:pt idx="21437">
                  <c:v>1.4E-2</c:v>
                </c:pt>
                <c:pt idx="21438">
                  <c:v>1.4E-2</c:v>
                </c:pt>
                <c:pt idx="21439">
                  <c:v>1.4E-2</c:v>
                </c:pt>
                <c:pt idx="21440">
                  <c:v>1.4E-2</c:v>
                </c:pt>
                <c:pt idx="21441">
                  <c:v>1.4E-2</c:v>
                </c:pt>
                <c:pt idx="21442">
                  <c:v>1.4E-2</c:v>
                </c:pt>
                <c:pt idx="21443">
                  <c:v>1.4E-2</c:v>
                </c:pt>
                <c:pt idx="21444">
                  <c:v>1.4E-2</c:v>
                </c:pt>
                <c:pt idx="21445">
                  <c:v>1.4E-2</c:v>
                </c:pt>
                <c:pt idx="21446">
                  <c:v>1.4E-2</c:v>
                </c:pt>
                <c:pt idx="21447">
                  <c:v>1.4E-2</c:v>
                </c:pt>
                <c:pt idx="21448">
                  <c:v>1.4E-2</c:v>
                </c:pt>
                <c:pt idx="21449">
                  <c:v>1.4E-2</c:v>
                </c:pt>
                <c:pt idx="21450">
                  <c:v>1.4E-2</c:v>
                </c:pt>
                <c:pt idx="21451">
                  <c:v>1.4E-2</c:v>
                </c:pt>
                <c:pt idx="21452">
                  <c:v>1.4E-2</c:v>
                </c:pt>
                <c:pt idx="21453">
                  <c:v>1.4E-2</c:v>
                </c:pt>
                <c:pt idx="21454">
                  <c:v>1.4E-2</c:v>
                </c:pt>
                <c:pt idx="21455">
                  <c:v>1.4E-2</c:v>
                </c:pt>
                <c:pt idx="21456">
                  <c:v>1.4E-2</c:v>
                </c:pt>
                <c:pt idx="21457">
                  <c:v>1.4E-2</c:v>
                </c:pt>
                <c:pt idx="21458">
                  <c:v>1.4E-2</c:v>
                </c:pt>
                <c:pt idx="21459">
                  <c:v>1.4E-2</c:v>
                </c:pt>
                <c:pt idx="21460">
                  <c:v>1.4E-2</c:v>
                </c:pt>
                <c:pt idx="21461">
                  <c:v>1.4E-2</c:v>
                </c:pt>
                <c:pt idx="21462">
                  <c:v>1.4E-2</c:v>
                </c:pt>
                <c:pt idx="21463">
                  <c:v>1.4E-2</c:v>
                </c:pt>
                <c:pt idx="21464">
                  <c:v>1.4E-2</c:v>
                </c:pt>
                <c:pt idx="21465">
                  <c:v>1.4999999999999999E-2</c:v>
                </c:pt>
                <c:pt idx="21466">
                  <c:v>1.4999999999999999E-2</c:v>
                </c:pt>
                <c:pt idx="21467">
                  <c:v>1.4999999999999999E-2</c:v>
                </c:pt>
                <c:pt idx="21468">
                  <c:v>1.4999999999999999E-2</c:v>
                </c:pt>
                <c:pt idx="21469">
                  <c:v>1.4999999999999999E-2</c:v>
                </c:pt>
                <c:pt idx="21470">
                  <c:v>1.4999999999999999E-2</c:v>
                </c:pt>
                <c:pt idx="21471">
                  <c:v>1.4999999999999999E-2</c:v>
                </c:pt>
                <c:pt idx="21472">
                  <c:v>1.4999999999999999E-2</c:v>
                </c:pt>
                <c:pt idx="21473">
                  <c:v>1.4999999999999999E-2</c:v>
                </c:pt>
                <c:pt idx="21474">
                  <c:v>1.4999999999999999E-2</c:v>
                </c:pt>
                <c:pt idx="21475">
                  <c:v>1.4999999999999999E-2</c:v>
                </c:pt>
                <c:pt idx="21476">
                  <c:v>1.4999999999999999E-2</c:v>
                </c:pt>
                <c:pt idx="21477">
                  <c:v>1.4999999999999999E-2</c:v>
                </c:pt>
                <c:pt idx="21478">
                  <c:v>1.4999999999999999E-2</c:v>
                </c:pt>
                <c:pt idx="21479">
                  <c:v>1.4999999999999999E-2</c:v>
                </c:pt>
                <c:pt idx="21480">
                  <c:v>1.4999999999999999E-2</c:v>
                </c:pt>
                <c:pt idx="21481">
                  <c:v>1.4999999999999999E-2</c:v>
                </c:pt>
                <c:pt idx="21482">
                  <c:v>1.4999999999999999E-2</c:v>
                </c:pt>
                <c:pt idx="21483">
                  <c:v>1.4999999999999999E-2</c:v>
                </c:pt>
                <c:pt idx="21484">
                  <c:v>1.4999999999999999E-2</c:v>
                </c:pt>
                <c:pt idx="21485">
                  <c:v>1.4999999999999999E-2</c:v>
                </c:pt>
                <c:pt idx="21486">
                  <c:v>1.4999999999999999E-2</c:v>
                </c:pt>
                <c:pt idx="21487">
                  <c:v>1.4999999999999999E-2</c:v>
                </c:pt>
                <c:pt idx="21488">
                  <c:v>1.4999999999999999E-2</c:v>
                </c:pt>
                <c:pt idx="21489">
                  <c:v>1.4999999999999999E-2</c:v>
                </c:pt>
                <c:pt idx="21490">
                  <c:v>1.4999999999999999E-2</c:v>
                </c:pt>
                <c:pt idx="21491">
                  <c:v>1.4999999999999999E-2</c:v>
                </c:pt>
                <c:pt idx="21492">
                  <c:v>1.4999999999999999E-2</c:v>
                </c:pt>
                <c:pt idx="21493">
                  <c:v>1.4999999999999999E-2</c:v>
                </c:pt>
                <c:pt idx="21494">
                  <c:v>1.4999999999999999E-2</c:v>
                </c:pt>
                <c:pt idx="21495">
                  <c:v>1.4999999999999999E-2</c:v>
                </c:pt>
                <c:pt idx="21496">
                  <c:v>1.4999999999999999E-2</c:v>
                </c:pt>
                <c:pt idx="21497">
                  <c:v>1.4999999999999999E-2</c:v>
                </c:pt>
                <c:pt idx="21498">
                  <c:v>1.4999999999999999E-2</c:v>
                </c:pt>
                <c:pt idx="21499">
                  <c:v>1.4999999999999999E-2</c:v>
                </c:pt>
                <c:pt idx="21500">
                  <c:v>1.4999999999999999E-2</c:v>
                </c:pt>
                <c:pt idx="21501">
                  <c:v>1.4999999999999999E-2</c:v>
                </c:pt>
                <c:pt idx="21502">
                  <c:v>1.4999999999999999E-2</c:v>
                </c:pt>
                <c:pt idx="21503">
                  <c:v>1.4999999999999999E-2</c:v>
                </c:pt>
                <c:pt idx="21504">
                  <c:v>1.4999999999999999E-2</c:v>
                </c:pt>
                <c:pt idx="21505">
                  <c:v>1.4999999999999999E-2</c:v>
                </c:pt>
                <c:pt idx="21506">
                  <c:v>1.4999999999999999E-2</c:v>
                </c:pt>
                <c:pt idx="21507">
                  <c:v>1.4999999999999999E-2</c:v>
                </c:pt>
                <c:pt idx="21508">
                  <c:v>1.4999999999999999E-2</c:v>
                </c:pt>
                <c:pt idx="21509">
                  <c:v>1.4999999999999999E-2</c:v>
                </c:pt>
                <c:pt idx="21510">
                  <c:v>1.4999999999999999E-2</c:v>
                </c:pt>
                <c:pt idx="21511">
                  <c:v>1.4999999999999999E-2</c:v>
                </c:pt>
                <c:pt idx="21512">
                  <c:v>1.4999999999999999E-2</c:v>
                </c:pt>
                <c:pt idx="21513">
                  <c:v>1.4999999999999999E-2</c:v>
                </c:pt>
                <c:pt idx="21514">
                  <c:v>1.4999999999999999E-2</c:v>
                </c:pt>
                <c:pt idx="21515">
                  <c:v>1.4999999999999999E-2</c:v>
                </c:pt>
                <c:pt idx="21516">
                  <c:v>1.4999999999999999E-2</c:v>
                </c:pt>
                <c:pt idx="21517">
                  <c:v>1.4999999999999999E-2</c:v>
                </c:pt>
                <c:pt idx="21518">
                  <c:v>1.4999999999999999E-2</c:v>
                </c:pt>
                <c:pt idx="21519">
                  <c:v>1.4999999999999999E-2</c:v>
                </c:pt>
                <c:pt idx="21520">
                  <c:v>1.4999999999999999E-2</c:v>
                </c:pt>
                <c:pt idx="21521">
                  <c:v>1.4999999999999999E-2</c:v>
                </c:pt>
                <c:pt idx="21522">
                  <c:v>1.4999999999999999E-2</c:v>
                </c:pt>
                <c:pt idx="21523">
                  <c:v>1.4999999999999999E-2</c:v>
                </c:pt>
                <c:pt idx="21524">
                  <c:v>1.4999999999999999E-2</c:v>
                </c:pt>
                <c:pt idx="21525">
                  <c:v>1.4999999999999999E-2</c:v>
                </c:pt>
                <c:pt idx="21526">
                  <c:v>1.4999999999999999E-2</c:v>
                </c:pt>
                <c:pt idx="21527">
                  <c:v>1.4999999999999999E-2</c:v>
                </c:pt>
                <c:pt idx="21528">
                  <c:v>1.4999999999999999E-2</c:v>
                </c:pt>
                <c:pt idx="21529">
                  <c:v>1.4999999999999999E-2</c:v>
                </c:pt>
                <c:pt idx="21530">
                  <c:v>1.4999999999999999E-2</c:v>
                </c:pt>
                <c:pt idx="21531">
                  <c:v>1.4999999999999999E-2</c:v>
                </c:pt>
                <c:pt idx="21532">
                  <c:v>1.4999999999999999E-2</c:v>
                </c:pt>
                <c:pt idx="21533">
                  <c:v>1.4999999999999999E-2</c:v>
                </c:pt>
                <c:pt idx="21534">
                  <c:v>1.4999999999999999E-2</c:v>
                </c:pt>
                <c:pt idx="21535">
                  <c:v>1.4999999999999999E-2</c:v>
                </c:pt>
                <c:pt idx="21536">
                  <c:v>1.4999999999999999E-2</c:v>
                </c:pt>
                <c:pt idx="21537">
                  <c:v>1.4999999999999999E-2</c:v>
                </c:pt>
                <c:pt idx="21538">
                  <c:v>1.4999999999999999E-2</c:v>
                </c:pt>
                <c:pt idx="21539">
                  <c:v>1.4999999999999999E-2</c:v>
                </c:pt>
                <c:pt idx="21540">
                  <c:v>1.4999999999999999E-2</c:v>
                </c:pt>
                <c:pt idx="21541">
                  <c:v>1.4999999999999999E-2</c:v>
                </c:pt>
                <c:pt idx="21542">
                  <c:v>1.4999999999999999E-2</c:v>
                </c:pt>
                <c:pt idx="21543">
                  <c:v>1.4999999999999999E-2</c:v>
                </c:pt>
                <c:pt idx="21544">
                  <c:v>1.4999999999999999E-2</c:v>
                </c:pt>
                <c:pt idx="21545">
                  <c:v>1.4999999999999999E-2</c:v>
                </c:pt>
                <c:pt idx="21546">
                  <c:v>1.6E-2</c:v>
                </c:pt>
                <c:pt idx="21547">
                  <c:v>1.6E-2</c:v>
                </c:pt>
                <c:pt idx="21548">
                  <c:v>1.6E-2</c:v>
                </c:pt>
                <c:pt idx="21549">
                  <c:v>1.6E-2</c:v>
                </c:pt>
                <c:pt idx="21550">
                  <c:v>1.6E-2</c:v>
                </c:pt>
                <c:pt idx="21551">
                  <c:v>1.6E-2</c:v>
                </c:pt>
                <c:pt idx="21552">
                  <c:v>1.6E-2</c:v>
                </c:pt>
                <c:pt idx="21553">
                  <c:v>1.6E-2</c:v>
                </c:pt>
                <c:pt idx="21554">
                  <c:v>1.6E-2</c:v>
                </c:pt>
                <c:pt idx="21555">
                  <c:v>1.6E-2</c:v>
                </c:pt>
                <c:pt idx="21556">
                  <c:v>1.6E-2</c:v>
                </c:pt>
                <c:pt idx="21557">
                  <c:v>1.6E-2</c:v>
                </c:pt>
                <c:pt idx="21558">
                  <c:v>1.6E-2</c:v>
                </c:pt>
                <c:pt idx="21559">
                  <c:v>1.6E-2</c:v>
                </c:pt>
                <c:pt idx="21560">
                  <c:v>1.6E-2</c:v>
                </c:pt>
                <c:pt idx="21561">
                  <c:v>1.6E-2</c:v>
                </c:pt>
                <c:pt idx="21562">
                  <c:v>1.6E-2</c:v>
                </c:pt>
                <c:pt idx="21563">
                  <c:v>1.6E-2</c:v>
                </c:pt>
                <c:pt idx="21564">
                  <c:v>1.6E-2</c:v>
                </c:pt>
                <c:pt idx="21565">
                  <c:v>1.6E-2</c:v>
                </c:pt>
                <c:pt idx="21566">
                  <c:v>1.6E-2</c:v>
                </c:pt>
                <c:pt idx="21567">
                  <c:v>1.6E-2</c:v>
                </c:pt>
                <c:pt idx="21568">
                  <c:v>1.6E-2</c:v>
                </c:pt>
                <c:pt idx="21569">
                  <c:v>1.6E-2</c:v>
                </c:pt>
                <c:pt idx="21570">
                  <c:v>1.6E-2</c:v>
                </c:pt>
                <c:pt idx="21571">
                  <c:v>1.6E-2</c:v>
                </c:pt>
                <c:pt idx="21572">
                  <c:v>1.6E-2</c:v>
                </c:pt>
                <c:pt idx="21573">
                  <c:v>1.6E-2</c:v>
                </c:pt>
                <c:pt idx="21574">
                  <c:v>1.6E-2</c:v>
                </c:pt>
                <c:pt idx="21575">
                  <c:v>1.6E-2</c:v>
                </c:pt>
                <c:pt idx="21576">
                  <c:v>1.6E-2</c:v>
                </c:pt>
                <c:pt idx="21577">
                  <c:v>1.6E-2</c:v>
                </c:pt>
                <c:pt idx="21578">
                  <c:v>1.6E-2</c:v>
                </c:pt>
                <c:pt idx="21579">
                  <c:v>1.6E-2</c:v>
                </c:pt>
                <c:pt idx="21580">
                  <c:v>1.6E-2</c:v>
                </c:pt>
                <c:pt idx="21581">
                  <c:v>1.6E-2</c:v>
                </c:pt>
                <c:pt idx="21582">
                  <c:v>1.6E-2</c:v>
                </c:pt>
                <c:pt idx="21583">
                  <c:v>1.6E-2</c:v>
                </c:pt>
                <c:pt idx="21584">
                  <c:v>1.6E-2</c:v>
                </c:pt>
                <c:pt idx="21585">
                  <c:v>1.6E-2</c:v>
                </c:pt>
                <c:pt idx="21586">
                  <c:v>1.6E-2</c:v>
                </c:pt>
                <c:pt idx="21587">
                  <c:v>1.6E-2</c:v>
                </c:pt>
                <c:pt idx="21588">
                  <c:v>1.6E-2</c:v>
                </c:pt>
                <c:pt idx="21589">
                  <c:v>1.6E-2</c:v>
                </c:pt>
                <c:pt idx="21590">
                  <c:v>1.6E-2</c:v>
                </c:pt>
                <c:pt idx="21591">
                  <c:v>1.6E-2</c:v>
                </c:pt>
                <c:pt idx="21592">
                  <c:v>1.6E-2</c:v>
                </c:pt>
                <c:pt idx="21593">
                  <c:v>1.6E-2</c:v>
                </c:pt>
                <c:pt idx="21594">
                  <c:v>1.6E-2</c:v>
                </c:pt>
                <c:pt idx="21595">
                  <c:v>1.6E-2</c:v>
                </c:pt>
                <c:pt idx="21596">
                  <c:v>1.6E-2</c:v>
                </c:pt>
                <c:pt idx="21597">
                  <c:v>1.6E-2</c:v>
                </c:pt>
                <c:pt idx="21598">
                  <c:v>1.6E-2</c:v>
                </c:pt>
                <c:pt idx="21599">
                  <c:v>1.6E-2</c:v>
                </c:pt>
                <c:pt idx="21600">
                  <c:v>1.6E-2</c:v>
                </c:pt>
                <c:pt idx="21601">
                  <c:v>1.6E-2</c:v>
                </c:pt>
                <c:pt idx="21602">
                  <c:v>1.6E-2</c:v>
                </c:pt>
                <c:pt idx="21603">
                  <c:v>1.6E-2</c:v>
                </c:pt>
                <c:pt idx="21604">
                  <c:v>1.6E-2</c:v>
                </c:pt>
                <c:pt idx="21605">
                  <c:v>1.6E-2</c:v>
                </c:pt>
                <c:pt idx="21606">
                  <c:v>1.6E-2</c:v>
                </c:pt>
                <c:pt idx="21607">
                  <c:v>1.6E-2</c:v>
                </c:pt>
                <c:pt idx="21608">
                  <c:v>1.6E-2</c:v>
                </c:pt>
                <c:pt idx="21609">
                  <c:v>1.6E-2</c:v>
                </c:pt>
                <c:pt idx="21610">
                  <c:v>1.6E-2</c:v>
                </c:pt>
                <c:pt idx="21611">
                  <c:v>1.6E-2</c:v>
                </c:pt>
                <c:pt idx="21612">
                  <c:v>1.6E-2</c:v>
                </c:pt>
                <c:pt idx="21613">
                  <c:v>1.6E-2</c:v>
                </c:pt>
                <c:pt idx="21614">
                  <c:v>1.6E-2</c:v>
                </c:pt>
                <c:pt idx="21615">
                  <c:v>1.6E-2</c:v>
                </c:pt>
                <c:pt idx="21616">
                  <c:v>1.6E-2</c:v>
                </c:pt>
                <c:pt idx="21617">
                  <c:v>1.6E-2</c:v>
                </c:pt>
                <c:pt idx="21618">
                  <c:v>1.6E-2</c:v>
                </c:pt>
                <c:pt idx="21619">
                  <c:v>1.6E-2</c:v>
                </c:pt>
                <c:pt idx="21620">
                  <c:v>1.6E-2</c:v>
                </c:pt>
                <c:pt idx="21621">
                  <c:v>1.6E-2</c:v>
                </c:pt>
                <c:pt idx="21622">
                  <c:v>1.6E-2</c:v>
                </c:pt>
                <c:pt idx="21623">
                  <c:v>1.6E-2</c:v>
                </c:pt>
                <c:pt idx="21624">
                  <c:v>1.6E-2</c:v>
                </c:pt>
                <c:pt idx="21625">
                  <c:v>1.6E-2</c:v>
                </c:pt>
                <c:pt idx="21626">
                  <c:v>1.6E-2</c:v>
                </c:pt>
                <c:pt idx="21627">
                  <c:v>1.7000000000000001E-2</c:v>
                </c:pt>
                <c:pt idx="21628">
                  <c:v>1.7000000000000001E-2</c:v>
                </c:pt>
                <c:pt idx="21629">
                  <c:v>1.7000000000000001E-2</c:v>
                </c:pt>
                <c:pt idx="21630">
                  <c:v>1.7000000000000001E-2</c:v>
                </c:pt>
                <c:pt idx="21631">
                  <c:v>1.7000000000000001E-2</c:v>
                </c:pt>
                <c:pt idx="21632">
                  <c:v>1.7000000000000001E-2</c:v>
                </c:pt>
                <c:pt idx="21633">
                  <c:v>1.7000000000000001E-2</c:v>
                </c:pt>
                <c:pt idx="21634">
                  <c:v>1.7000000000000001E-2</c:v>
                </c:pt>
                <c:pt idx="21635">
                  <c:v>1.7000000000000001E-2</c:v>
                </c:pt>
                <c:pt idx="21636">
                  <c:v>1.7000000000000001E-2</c:v>
                </c:pt>
                <c:pt idx="21637">
                  <c:v>1.7000000000000001E-2</c:v>
                </c:pt>
                <c:pt idx="21638">
                  <c:v>1.7000000000000001E-2</c:v>
                </c:pt>
                <c:pt idx="21639">
                  <c:v>1.7000000000000001E-2</c:v>
                </c:pt>
                <c:pt idx="21640">
                  <c:v>1.7000000000000001E-2</c:v>
                </c:pt>
                <c:pt idx="21641">
                  <c:v>1.7000000000000001E-2</c:v>
                </c:pt>
                <c:pt idx="21642">
                  <c:v>1.7000000000000001E-2</c:v>
                </c:pt>
                <c:pt idx="21643">
                  <c:v>1.7000000000000001E-2</c:v>
                </c:pt>
                <c:pt idx="21644">
                  <c:v>1.7000000000000001E-2</c:v>
                </c:pt>
                <c:pt idx="21645">
                  <c:v>1.7000000000000001E-2</c:v>
                </c:pt>
                <c:pt idx="21646">
                  <c:v>1.7000000000000001E-2</c:v>
                </c:pt>
                <c:pt idx="21647">
                  <c:v>1.7000000000000001E-2</c:v>
                </c:pt>
                <c:pt idx="21648">
                  <c:v>1.7000000000000001E-2</c:v>
                </c:pt>
                <c:pt idx="21649">
                  <c:v>1.7000000000000001E-2</c:v>
                </c:pt>
                <c:pt idx="21650">
                  <c:v>1.7000000000000001E-2</c:v>
                </c:pt>
                <c:pt idx="21651">
                  <c:v>1.7000000000000001E-2</c:v>
                </c:pt>
                <c:pt idx="21652">
                  <c:v>1.7000000000000001E-2</c:v>
                </c:pt>
                <c:pt idx="21653">
                  <c:v>1.7000000000000001E-2</c:v>
                </c:pt>
                <c:pt idx="21654">
                  <c:v>1.7000000000000001E-2</c:v>
                </c:pt>
                <c:pt idx="21655">
                  <c:v>1.7000000000000001E-2</c:v>
                </c:pt>
                <c:pt idx="21656">
                  <c:v>1.7000000000000001E-2</c:v>
                </c:pt>
                <c:pt idx="21657">
                  <c:v>1.7000000000000001E-2</c:v>
                </c:pt>
                <c:pt idx="21658">
                  <c:v>1.7000000000000001E-2</c:v>
                </c:pt>
                <c:pt idx="21659">
                  <c:v>1.7000000000000001E-2</c:v>
                </c:pt>
                <c:pt idx="21660">
                  <c:v>1.7000000000000001E-2</c:v>
                </c:pt>
                <c:pt idx="21661">
                  <c:v>1.7000000000000001E-2</c:v>
                </c:pt>
                <c:pt idx="21662">
                  <c:v>1.7000000000000001E-2</c:v>
                </c:pt>
                <c:pt idx="21663">
                  <c:v>1.7000000000000001E-2</c:v>
                </c:pt>
                <c:pt idx="21664">
                  <c:v>1.7000000000000001E-2</c:v>
                </c:pt>
                <c:pt idx="21665">
                  <c:v>1.7000000000000001E-2</c:v>
                </c:pt>
                <c:pt idx="21666">
                  <c:v>1.7000000000000001E-2</c:v>
                </c:pt>
                <c:pt idx="21667">
                  <c:v>1.7000000000000001E-2</c:v>
                </c:pt>
                <c:pt idx="21668">
                  <c:v>1.7000000000000001E-2</c:v>
                </c:pt>
                <c:pt idx="21669">
                  <c:v>1.7000000000000001E-2</c:v>
                </c:pt>
                <c:pt idx="21670">
                  <c:v>1.7000000000000001E-2</c:v>
                </c:pt>
                <c:pt idx="21671">
                  <c:v>1.7000000000000001E-2</c:v>
                </c:pt>
                <c:pt idx="21672">
                  <c:v>1.7000000000000001E-2</c:v>
                </c:pt>
                <c:pt idx="21673">
                  <c:v>1.7000000000000001E-2</c:v>
                </c:pt>
                <c:pt idx="21674">
                  <c:v>1.7000000000000001E-2</c:v>
                </c:pt>
                <c:pt idx="21675">
                  <c:v>1.7000000000000001E-2</c:v>
                </c:pt>
                <c:pt idx="21676">
                  <c:v>1.7000000000000001E-2</c:v>
                </c:pt>
                <c:pt idx="21677">
                  <c:v>1.7000000000000001E-2</c:v>
                </c:pt>
                <c:pt idx="21678">
                  <c:v>1.7000000000000001E-2</c:v>
                </c:pt>
                <c:pt idx="21679">
                  <c:v>1.7000000000000001E-2</c:v>
                </c:pt>
                <c:pt idx="21680">
                  <c:v>1.7000000000000001E-2</c:v>
                </c:pt>
                <c:pt idx="21681">
                  <c:v>1.7000000000000001E-2</c:v>
                </c:pt>
                <c:pt idx="21682">
                  <c:v>1.7000000000000001E-2</c:v>
                </c:pt>
                <c:pt idx="21683">
                  <c:v>1.7000000000000001E-2</c:v>
                </c:pt>
                <c:pt idx="21684">
                  <c:v>1.7000000000000001E-2</c:v>
                </c:pt>
                <c:pt idx="21685">
                  <c:v>1.7000000000000001E-2</c:v>
                </c:pt>
                <c:pt idx="21686">
                  <c:v>1.7000000000000001E-2</c:v>
                </c:pt>
                <c:pt idx="21687">
                  <c:v>1.7000000000000001E-2</c:v>
                </c:pt>
                <c:pt idx="21688">
                  <c:v>1.7000000000000001E-2</c:v>
                </c:pt>
                <c:pt idx="21689">
                  <c:v>1.7000000000000001E-2</c:v>
                </c:pt>
                <c:pt idx="21690">
                  <c:v>1.7000000000000001E-2</c:v>
                </c:pt>
                <c:pt idx="21691">
                  <c:v>1.7000000000000001E-2</c:v>
                </c:pt>
                <c:pt idx="21692">
                  <c:v>1.7000000000000001E-2</c:v>
                </c:pt>
                <c:pt idx="21693">
                  <c:v>1.7000000000000001E-2</c:v>
                </c:pt>
                <c:pt idx="21694">
                  <c:v>1.7000000000000001E-2</c:v>
                </c:pt>
                <c:pt idx="21695">
                  <c:v>1.7000000000000001E-2</c:v>
                </c:pt>
                <c:pt idx="21696">
                  <c:v>1.7000000000000001E-2</c:v>
                </c:pt>
                <c:pt idx="21697">
                  <c:v>1.7000000000000001E-2</c:v>
                </c:pt>
                <c:pt idx="21698">
                  <c:v>1.7000000000000001E-2</c:v>
                </c:pt>
                <c:pt idx="21699">
                  <c:v>1.7000000000000001E-2</c:v>
                </c:pt>
                <c:pt idx="21700">
                  <c:v>1.7000000000000001E-2</c:v>
                </c:pt>
                <c:pt idx="21701">
                  <c:v>1.7000000000000001E-2</c:v>
                </c:pt>
                <c:pt idx="21702">
                  <c:v>1.7000000000000001E-2</c:v>
                </c:pt>
                <c:pt idx="21703">
                  <c:v>1.7000000000000001E-2</c:v>
                </c:pt>
                <c:pt idx="21704">
                  <c:v>1.7000000000000001E-2</c:v>
                </c:pt>
                <c:pt idx="21705">
                  <c:v>1.7000000000000001E-2</c:v>
                </c:pt>
                <c:pt idx="21706">
                  <c:v>1.7000000000000001E-2</c:v>
                </c:pt>
                <c:pt idx="21707">
                  <c:v>1.7000000000000001E-2</c:v>
                </c:pt>
                <c:pt idx="21708">
                  <c:v>1.7999999999999999E-2</c:v>
                </c:pt>
                <c:pt idx="21709">
                  <c:v>1.7999999999999999E-2</c:v>
                </c:pt>
                <c:pt idx="21710">
                  <c:v>1.7999999999999999E-2</c:v>
                </c:pt>
                <c:pt idx="21711">
                  <c:v>1.7999999999999999E-2</c:v>
                </c:pt>
                <c:pt idx="21712">
                  <c:v>1.7999999999999999E-2</c:v>
                </c:pt>
                <c:pt idx="21713">
                  <c:v>1.7999999999999999E-2</c:v>
                </c:pt>
                <c:pt idx="21714">
                  <c:v>1.7999999999999999E-2</c:v>
                </c:pt>
                <c:pt idx="21715">
                  <c:v>1.7999999999999999E-2</c:v>
                </c:pt>
                <c:pt idx="21716">
                  <c:v>1.7999999999999999E-2</c:v>
                </c:pt>
                <c:pt idx="21717">
                  <c:v>1.7999999999999999E-2</c:v>
                </c:pt>
                <c:pt idx="21718">
                  <c:v>1.7999999999999999E-2</c:v>
                </c:pt>
                <c:pt idx="21719">
                  <c:v>1.7999999999999999E-2</c:v>
                </c:pt>
                <c:pt idx="21720">
                  <c:v>1.7999999999999999E-2</c:v>
                </c:pt>
                <c:pt idx="21721">
                  <c:v>1.7999999999999999E-2</c:v>
                </c:pt>
                <c:pt idx="21722">
                  <c:v>1.7999999999999999E-2</c:v>
                </c:pt>
                <c:pt idx="21723">
                  <c:v>1.7999999999999999E-2</c:v>
                </c:pt>
                <c:pt idx="21724">
                  <c:v>1.7999999999999999E-2</c:v>
                </c:pt>
                <c:pt idx="21725">
                  <c:v>1.7999999999999999E-2</c:v>
                </c:pt>
                <c:pt idx="21726">
                  <c:v>1.7999999999999999E-2</c:v>
                </c:pt>
                <c:pt idx="21727">
                  <c:v>1.7999999999999999E-2</c:v>
                </c:pt>
                <c:pt idx="21728">
                  <c:v>1.7999999999999999E-2</c:v>
                </c:pt>
                <c:pt idx="21729">
                  <c:v>1.7999999999999999E-2</c:v>
                </c:pt>
                <c:pt idx="21730">
                  <c:v>1.7999999999999999E-2</c:v>
                </c:pt>
                <c:pt idx="21731">
                  <c:v>1.7999999999999999E-2</c:v>
                </c:pt>
                <c:pt idx="21732">
                  <c:v>1.7999999999999999E-2</c:v>
                </c:pt>
                <c:pt idx="21733">
                  <c:v>1.7999999999999999E-2</c:v>
                </c:pt>
                <c:pt idx="21734">
                  <c:v>1.7999999999999999E-2</c:v>
                </c:pt>
                <c:pt idx="21735">
                  <c:v>1.7999999999999999E-2</c:v>
                </c:pt>
                <c:pt idx="21736">
                  <c:v>1.7999999999999999E-2</c:v>
                </c:pt>
                <c:pt idx="21737">
                  <c:v>1.7999999999999999E-2</c:v>
                </c:pt>
                <c:pt idx="21738">
                  <c:v>1.7999999999999999E-2</c:v>
                </c:pt>
                <c:pt idx="21739">
                  <c:v>1.7999999999999999E-2</c:v>
                </c:pt>
                <c:pt idx="21740">
                  <c:v>1.7999999999999999E-2</c:v>
                </c:pt>
                <c:pt idx="21741">
                  <c:v>1.7999999999999999E-2</c:v>
                </c:pt>
                <c:pt idx="21742">
                  <c:v>1.7999999999999999E-2</c:v>
                </c:pt>
                <c:pt idx="21743">
                  <c:v>1.7999999999999999E-2</c:v>
                </c:pt>
                <c:pt idx="21744">
                  <c:v>1.7999999999999999E-2</c:v>
                </c:pt>
                <c:pt idx="21745">
                  <c:v>1.7999999999999999E-2</c:v>
                </c:pt>
                <c:pt idx="21746">
                  <c:v>1.7999999999999999E-2</c:v>
                </c:pt>
                <c:pt idx="21747">
                  <c:v>1.7999999999999999E-2</c:v>
                </c:pt>
                <c:pt idx="21748">
                  <c:v>1.7999999999999999E-2</c:v>
                </c:pt>
                <c:pt idx="21749">
                  <c:v>1.7999999999999999E-2</c:v>
                </c:pt>
                <c:pt idx="21750">
                  <c:v>1.7999999999999999E-2</c:v>
                </c:pt>
                <c:pt idx="21751">
                  <c:v>1.7999999999999999E-2</c:v>
                </c:pt>
                <c:pt idx="21752">
                  <c:v>1.7999999999999999E-2</c:v>
                </c:pt>
                <c:pt idx="21753">
                  <c:v>1.7999999999999999E-2</c:v>
                </c:pt>
                <c:pt idx="21754">
                  <c:v>1.7999999999999999E-2</c:v>
                </c:pt>
                <c:pt idx="21755">
                  <c:v>1.7999999999999999E-2</c:v>
                </c:pt>
                <c:pt idx="21756">
                  <c:v>1.7999999999999999E-2</c:v>
                </c:pt>
                <c:pt idx="21757">
                  <c:v>1.7999999999999999E-2</c:v>
                </c:pt>
                <c:pt idx="21758">
                  <c:v>1.7999999999999999E-2</c:v>
                </c:pt>
                <c:pt idx="21759">
                  <c:v>1.7999999999999999E-2</c:v>
                </c:pt>
                <c:pt idx="21760">
                  <c:v>1.7999999999999999E-2</c:v>
                </c:pt>
                <c:pt idx="21761">
                  <c:v>1.7999999999999999E-2</c:v>
                </c:pt>
                <c:pt idx="21762">
                  <c:v>1.7999999999999999E-2</c:v>
                </c:pt>
                <c:pt idx="21763">
                  <c:v>1.7999999999999999E-2</c:v>
                </c:pt>
                <c:pt idx="21764">
                  <c:v>1.7999999999999999E-2</c:v>
                </c:pt>
                <c:pt idx="21765">
                  <c:v>1.7999999999999999E-2</c:v>
                </c:pt>
                <c:pt idx="21766">
                  <c:v>1.7999999999999999E-2</c:v>
                </c:pt>
                <c:pt idx="21767">
                  <c:v>1.7999999999999999E-2</c:v>
                </c:pt>
                <c:pt idx="21768">
                  <c:v>1.7999999999999999E-2</c:v>
                </c:pt>
                <c:pt idx="21769">
                  <c:v>1.7999999999999999E-2</c:v>
                </c:pt>
                <c:pt idx="21770">
                  <c:v>1.7999999999999999E-2</c:v>
                </c:pt>
                <c:pt idx="21771">
                  <c:v>1.7999999999999999E-2</c:v>
                </c:pt>
                <c:pt idx="21772">
                  <c:v>1.7999999999999999E-2</c:v>
                </c:pt>
                <c:pt idx="21773">
                  <c:v>1.7999999999999999E-2</c:v>
                </c:pt>
                <c:pt idx="21774">
                  <c:v>1.7999999999999999E-2</c:v>
                </c:pt>
                <c:pt idx="21775">
                  <c:v>1.7999999999999999E-2</c:v>
                </c:pt>
                <c:pt idx="21776">
                  <c:v>1.7999999999999999E-2</c:v>
                </c:pt>
                <c:pt idx="21777">
                  <c:v>1.7999999999999999E-2</c:v>
                </c:pt>
                <c:pt idx="21778">
                  <c:v>1.7999999999999999E-2</c:v>
                </c:pt>
                <c:pt idx="21779">
                  <c:v>1.7999999999999999E-2</c:v>
                </c:pt>
                <c:pt idx="21780">
                  <c:v>1.7999999999999999E-2</c:v>
                </c:pt>
                <c:pt idx="21781">
                  <c:v>1.7999999999999999E-2</c:v>
                </c:pt>
                <c:pt idx="21782">
                  <c:v>1.7999999999999999E-2</c:v>
                </c:pt>
                <c:pt idx="21783">
                  <c:v>1.7999999999999999E-2</c:v>
                </c:pt>
                <c:pt idx="21784">
                  <c:v>1.7999999999999999E-2</c:v>
                </c:pt>
                <c:pt idx="21785">
                  <c:v>1.7999999999999999E-2</c:v>
                </c:pt>
                <c:pt idx="21786">
                  <c:v>1.7999999999999999E-2</c:v>
                </c:pt>
                <c:pt idx="21787">
                  <c:v>1.7999999999999999E-2</c:v>
                </c:pt>
                <c:pt idx="21788">
                  <c:v>1.7999999999999999E-2</c:v>
                </c:pt>
                <c:pt idx="21789">
                  <c:v>1.9E-2</c:v>
                </c:pt>
                <c:pt idx="21790">
                  <c:v>1.9E-2</c:v>
                </c:pt>
                <c:pt idx="21791">
                  <c:v>1.9E-2</c:v>
                </c:pt>
                <c:pt idx="21792">
                  <c:v>1.9E-2</c:v>
                </c:pt>
                <c:pt idx="21793">
                  <c:v>1.9E-2</c:v>
                </c:pt>
                <c:pt idx="21794">
                  <c:v>1.9E-2</c:v>
                </c:pt>
                <c:pt idx="21795">
                  <c:v>1.9E-2</c:v>
                </c:pt>
                <c:pt idx="21796">
                  <c:v>1.9E-2</c:v>
                </c:pt>
                <c:pt idx="21797">
                  <c:v>1.9E-2</c:v>
                </c:pt>
                <c:pt idx="21798">
                  <c:v>1.9E-2</c:v>
                </c:pt>
                <c:pt idx="21799">
                  <c:v>1.9E-2</c:v>
                </c:pt>
                <c:pt idx="21800">
                  <c:v>1.9E-2</c:v>
                </c:pt>
                <c:pt idx="21801">
                  <c:v>1.9E-2</c:v>
                </c:pt>
                <c:pt idx="21802">
                  <c:v>1.9E-2</c:v>
                </c:pt>
                <c:pt idx="21803">
                  <c:v>1.9E-2</c:v>
                </c:pt>
                <c:pt idx="21804">
                  <c:v>1.9E-2</c:v>
                </c:pt>
                <c:pt idx="21805">
                  <c:v>1.9E-2</c:v>
                </c:pt>
                <c:pt idx="21806">
                  <c:v>1.9E-2</c:v>
                </c:pt>
                <c:pt idx="21807">
                  <c:v>1.9E-2</c:v>
                </c:pt>
                <c:pt idx="21808">
                  <c:v>1.9E-2</c:v>
                </c:pt>
                <c:pt idx="21809">
                  <c:v>1.9E-2</c:v>
                </c:pt>
                <c:pt idx="21810">
                  <c:v>1.9E-2</c:v>
                </c:pt>
                <c:pt idx="21811">
                  <c:v>1.9E-2</c:v>
                </c:pt>
                <c:pt idx="21812">
                  <c:v>1.9E-2</c:v>
                </c:pt>
                <c:pt idx="21813">
                  <c:v>1.9E-2</c:v>
                </c:pt>
                <c:pt idx="21814">
                  <c:v>1.9E-2</c:v>
                </c:pt>
                <c:pt idx="21815">
                  <c:v>1.9E-2</c:v>
                </c:pt>
                <c:pt idx="21816">
                  <c:v>1.9E-2</c:v>
                </c:pt>
                <c:pt idx="21817">
                  <c:v>1.9E-2</c:v>
                </c:pt>
                <c:pt idx="21818">
                  <c:v>1.9E-2</c:v>
                </c:pt>
                <c:pt idx="21819">
                  <c:v>1.9E-2</c:v>
                </c:pt>
                <c:pt idx="21820">
                  <c:v>1.9E-2</c:v>
                </c:pt>
                <c:pt idx="21821">
                  <c:v>1.9E-2</c:v>
                </c:pt>
                <c:pt idx="21822">
                  <c:v>1.9E-2</c:v>
                </c:pt>
                <c:pt idx="21823">
                  <c:v>1.9E-2</c:v>
                </c:pt>
                <c:pt idx="21824">
                  <c:v>1.9E-2</c:v>
                </c:pt>
                <c:pt idx="21825">
                  <c:v>1.9E-2</c:v>
                </c:pt>
                <c:pt idx="21826">
                  <c:v>1.9E-2</c:v>
                </c:pt>
                <c:pt idx="21827">
                  <c:v>1.9E-2</c:v>
                </c:pt>
                <c:pt idx="21828">
                  <c:v>1.9E-2</c:v>
                </c:pt>
                <c:pt idx="21829">
                  <c:v>1.9E-2</c:v>
                </c:pt>
                <c:pt idx="21830">
                  <c:v>1.9E-2</c:v>
                </c:pt>
                <c:pt idx="21831">
                  <c:v>1.9E-2</c:v>
                </c:pt>
                <c:pt idx="21832">
                  <c:v>1.9E-2</c:v>
                </c:pt>
                <c:pt idx="21833">
                  <c:v>1.9E-2</c:v>
                </c:pt>
                <c:pt idx="21834">
                  <c:v>1.9E-2</c:v>
                </c:pt>
                <c:pt idx="21835">
                  <c:v>1.9E-2</c:v>
                </c:pt>
                <c:pt idx="21836">
                  <c:v>1.9E-2</c:v>
                </c:pt>
                <c:pt idx="21837">
                  <c:v>1.9E-2</c:v>
                </c:pt>
                <c:pt idx="21838">
                  <c:v>1.9E-2</c:v>
                </c:pt>
                <c:pt idx="21839">
                  <c:v>1.9E-2</c:v>
                </c:pt>
                <c:pt idx="21840">
                  <c:v>1.9E-2</c:v>
                </c:pt>
                <c:pt idx="21841">
                  <c:v>1.9E-2</c:v>
                </c:pt>
                <c:pt idx="21842">
                  <c:v>1.9E-2</c:v>
                </c:pt>
                <c:pt idx="21843">
                  <c:v>1.9E-2</c:v>
                </c:pt>
                <c:pt idx="21844">
                  <c:v>1.9E-2</c:v>
                </c:pt>
                <c:pt idx="21845">
                  <c:v>1.9E-2</c:v>
                </c:pt>
                <c:pt idx="21846">
                  <c:v>1.9E-2</c:v>
                </c:pt>
                <c:pt idx="21847">
                  <c:v>1.9E-2</c:v>
                </c:pt>
                <c:pt idx="21848">
                  <c:v>1.9E-2</c:v>
                </c:pt>
                <c:pt idx="21849">
                  <c:v>1.9E-2</c:v>
                </c:pt>
                <c:pt idx="21850">
                  <c:v>1.9E-2</c:v>
                </c:pt>
                <c:pt idx="21851">
                  <c:v>1.9E-2</c:v>
                </c:pt>
                <c:pt idx="21852">
                  <c:v>1.9E-2</c:v>
                </c:pt>
                <c:pt idx="21853">
                  <c:v>1.9E-2</c:v>
                </c:pt>
                <c:pt idx="21854">
                  <c:v>1.9E-2</c:v>
                </c:pt>
                <c:pt idx="21855">
                  <c:v>1.9E-2</c:v>
                </c:pt>
                <c:pt idx="21856">
                  <c:v>1.9E-2</c:v>
                </c:pt>
                <c:pt idx="21857">
                  <c:v>1.9E-2</c:v>
                </c:pt>
                <c:pt idx="21858">
                  <c:v>1.9E-2</c:v>
                </c:pt>
                <c:pt idx="21859">
                  <c:v>1.9E-2</c:v>
                </c:pt>
                <c:pt idx="21860">
                  <c:v>1.9E-2</c:v>
                </c:pt>
                <c:pt idx="21861">
                  <c:v>1.9E-2</c:v>
                </c:pt>
                <c:pt idx="21862">
                  <c:v>1.9E-2</c:v>
                </c:pt>
                <c:pt idx="21863">
                  <c:v>1.9E-2</c:v>
                </c:pt>
                <c:pt idx="21864">
                  <c:v>1.9E-2</c:v>
                </c:pt>
                <c:pt idx="21865">
                  <c:v>1.9E-2</c:v>
                </c:pt>
                <c:pt idx="21866">
                  <c:v>1.9E-2</c:v>
                </c:pt>
                <c:pt idx="21867">
                  <c:v>1.9E-2</c:v>
                </c:pt>
                <c:pt idx="21868">
                  <c:v>1.9E-2</c:v>
                </c:pt>
                <c:pt idx="21869">
                  <c:v>1.9E-2</c:v>
                </c:pt>
                <c:pt idx="21870">
                  <c:v>0.02</c:v>
                </c:pt>
                <c:pt idx="21871">
                  <c:v>0.02</c:v>
                </c:pt>
                <c:pt idx="21872">
                  <c:v>0.02</c:v>
                </c:pt>
                <c:pt idx="21873">
                  <c:v>0.02</c:v>
                </c:pt>
                <c:pt idx="21874">
                  <c:v>0.02</c:v>
                </c:pt>
                <c:pt idx="21875">
                  <c:v>0.02</c:v>
                </c:pt>
                <c:pt idx="21876">
                  <c:v>0.02</c:v>
                </c:pt>
                <c:pt idx="21877">
                  <c:v>0.02</c:v>
                </c:pt>
                <c:pt idx="21878">
                  <c:v>0.02</c:v>
                </c:pt>
                <c:pt idx="21879">
                  <c:v>0.02</c:v>
                </c:pt>
                <c:pt idx="21880">
                  <c:v>0.02</c:v>
                </c:pt>
                <c:pt idx="21881">
                  <c:v>0.02</c:v>
                </c:pt>
                <c:pt idx="21882">
                  <c:v>0.02</c:v>
                </c:pt>
                <c:pt idx="21883">
                  <c:v>0.02</c:v>
                </c:pt>
                <c:pt idx="21884">
                  <c:v>0.02</c:v>
                </c:pt>
                <c:pt idx="21885">
                  <c:v>0.02</c:v>
                </c:pt>
                <c:pt idx="21886">
                  <c:v>0.02</c:v>
                </c:pt>
                <c:pt idx="21887">
                  <c:v>0.02</c:v>
                </c:pt>
                <c:pt idx="21888">
                  <c:v>0.02</c:v>
                </c:pt>
                <c:pt idx="21889">
                  <c:v>0.02</c:v>
                </c:pt>
                <c:pt idx="21890">
                  <c:v>0.02</c:v>
                </c:pt>
                <c:pt idx="21891">
                  <c:v>0.02</c:v>
                </c:pt>
                <c:pt idx="21892">
                  <c:v>0.02</c:v>
                </c:pt>
                <c:pt idx="21893">
                  <c:v>0.02</c:v>
                </c:pt>
                <c:pt idx="21894">
                  <c:v>0.02</c:v>
                </c:pt>
                <c:pt idx="21895">
                  <c:v>0.02</c:v>
                </c:pt>
                <c:pt idx="21896">
                  <c:v>0.02</c:v>
                </c:pt>
                <c:pt idx="21897">
                  <c:v>0.02</c:v>
                </c:pt>
                <c:pt idx="21898">
                  <c:v>0.02</c:v>
                </c:pt>
                <c:pt idx="21899">
                  <c:v>0.02</c:v>
                </c:pt>
                <c:pt idx="21900">
                  <c:v>0.02</c:v>
                </c:pt>
                <c:pt idx="21901">
                  <c:v>0.02</c:v>
                </c:pt>
                <c:pt idx="21902">
                  <c:v>0.02</c:v>
                </c:pt>
                <c:pt idx="21903">
                  <c:v>0.02</c:v>
                </c:pt>
                <c:pt idx="21904">
                  <c:v>0.02</c:v>
                </c:pt>
                <c:pt idx="21905">
                  <c:v>0.02</c:v>
                </c:pt>
                <c:pt idx="21906">
                  <c:v>0.02</c:v>
                </c:pt>
                <c:pt idx="21907">
                  <c:v>0.02</c:v>
                </c:pt>
                <c:pt idx="21908">
                  <c:v>0.02</c:v>
                </c:pt>
                <c:pt idx="21909">
                  <c:v>0.02</c:v>
                </c:pt>
                <c:pt idx="21910">
                  <c:v>0.02</c:v>
                </c:pt>
                <c:pt idx="21911">
                  <c:v>0.02</c:v>
                </c:pt>
                <c:pt idx="21912">
                  <c:v>0.02</c:v>
                </c:pt>
                <c:pt idx="21913">
                  <c:v>0.02</c:v>
                </c:pt>
                <c:pt idx="21914">
                  <c:v>0.02</c:v>
                </c:pt>
                <c:pt idx="21915">
                  <c:v>0.02</c:v>
                </c:pt>
                <c:pt idx="21916">
                  <c:v>0.02</c:v>
                </c:pt>
                <c:pt idx="21917">
                  <c:v>0.02</c:v>
                </c:pt>
                <c:pt idx="21918">
                  <c:v>0.02</c:v>
                </c:pt>
                <c:pt idx="21919">
                  <c:v>0.02</c:v>
                </c:pt>
                <c:pt idx="21920">
                  <c:v>0.02</c:v>
                </c:pt>
                <c:pt idx="21921">
                  <c:v>0.02</c:v>
                </c:pt>
                <c:pt idx="21922">
                  <c:v>0.02</c:v>
                </c:pt>
                <c:pt idx="21923">
                  <c:v>0.02</c:v>
                </c:pt>
                <c:pt idx="21924">
                  <c:v>0.02</c:v>
                </c:pt>
                <c:pt idx="21925">
                  <c:v>0.02</c:v>
                </c:pt>
                <c:pt idx="21926">
                  <c:v>0.02</c:v>
                </c:pt>
                <c:pt idx="21927">
                  <c:v>0.02</c:v>
                </c:pt>
                <c:pt idx="21928">
                  <c:v>0.02</c:v>
                </c:pt>
                <c:pt idx="21929">
                  <c:v>0.02</c:v>
                </c:pt>
                <c:pt idx="21930">
                  <c:v>0.02</c:v>
                </c:pt>
                <c:pt idx="21931">
                  <c:v>0.02</c:v>
                </c:pt>
                <c:pt idx="21932">
                  <c:v>0.02</c:v>
                </c:pt>
                <c:pt idx="21933">
                  <c:v>0.02</c:v>
                </c:pt>
                <c:pt idx="21934">
                  <c:v>0.02</c:v>
                </c:pt>
                <c:pt idx="21935">
                  <c:v>0.02</c:v>
                </c:pt>
                <c:pt idx="21936">
                  <c:v>0.02</c:v>
                </c:pt>
                <c:pt idx="21937">
                  <c:v>0.02</c:v>
                </c:pt>
                <c:pt idx="21938">
                  <c:v>0.02</c:v>
                </c:pt>
                <c:pt idx="21939">
                  <c:v>0.02</c:v>
                </c:pt>
                <c:pt idx="21940">
                  <c:v>0.02</c:v>
                </c:pt>
                <c:pt idx="21941">
                  <c:v>0.02</c:v>
                </c:pt>
                <c:pt idx="21942">
                  <c:v>0.02</c:v>
                </c:pt>
                <c:pt idx="21943">
                  <c:v>0.02</c:v>
                </c:pt>
                <c:pt idx="21944">
                  <c:v>0.02</c:v>
                </c:pt>
                <c:pt idx="21945">
                  <c:v>0.02</c:v>
                </c:pt>
                <c:pt idx="21946">
                  <c:v>0.02</c:v>
                </c:pt>
                <c:pt idx="21947">
                  <c:v>0.02</c:v>
                </c:pt>
                <c:pt idx="21948">
                  <c:v>0.02</c:v>
                </c:pt>
                <c:pt idx="21949">
                  <c:v>0.02</c:v>
                </c:pt>
                <c:pt idx="21950">
                  <c:v>0.02</c:v>
                </c:pt>
                <c:pt idx="21951">
                  <c:v>2.1000000000000001E-2</c:v>
                </c:pt>
                <c:pt idx="21952">
                  <c:v>2.1000000000000001E-2</c:v>
                </c:pt>
                <c:pt idx="21953">
                  <c:v>2.1000000000000001E-2</c:v>
                </c:pt>
                <c:pt idx="21954">
                  <c:v>2.1000000000000001E-2</c:v>
                </c:pt>
                <c:pt idx="21955">
                  <c:v>2.1000000000000001E-2</c:v>
                </c:pt>
                <c:pt idx="21956">
                  <c:v>2.1000000000000001E-2</c:v>
                </c:pt>
                <c:pt idx="21957">
                  <c:v>2.1000000000000001E-2</c:v>
                </c:pt>
                <c:pt idx="21958">
                  <c:v>2.1000000000000001E-2</c:v>
                </c:pt>
                <c:pt idx="21959">
                  <c:v>2.1000000000000001E-2</c:v>
                </c:pt>
                <c:pt idx="21960">
                  <c:v>2.1000000000000001E-2</c:v>
                </c:pt>
                <c:pt idx="21961">
                  <c:v>2.1000000000000001E-2</c:v>
                </c:pt>
                <c:pt idx="21962">
                  <c:v>2.1000000000000001E-2</c:v>
                </c:pt>
                <c:pt idx="21963">
                  <c:v>2.1000000000000001E-2</c:v>
                </c:pt>
                <c:pt idx="21964">
                  <c:v>2.1000000000000001E-2</c:v>
                </c:pt>
                <c:pt idx="21965">
                  <c:v>2.1000000000000001E-2</c:v>
                </c:pt>
                <c:pt idx="21966">
                  <c:v>2.1000000000000001E-2</c:v>
                </c:pt>
                <c:pt idx="21967">
                  <c:v>2.1000000000000001E-2</c:v>
                </c:pt>
                <c:pt idx="21968">
                  <c:v>2.1000000000000001E-2</c:v>
                </c:pt>
                <c:pt idx="21969">
                  <c:v>2.1000000000000001E-2</c:v>
                </c:pt>
                <c:pt idx="21970">
                  <c:v>2.1000000000000001E-2</c:v>
                </c:pt>
                <c:pt idx="21971">
                  <c:v>2.1000000000000001E-2</c:v>
                </c:pt>
                <c:pt idx="21972">
                  <c:v>2.1000000000000001E-2</c:v>
                </c:pt>
                <c:pt idx="21973">
                  <c:v>2.1000000000000001E-2</c:v>
                </c:pt>
                <c:pt idx="21974">
                  <c:v>2.1000000000000001E-2</c:v>
                </c:pt>
                <c:pt idx="21975">
                  <c:v>2.1000000000000001E-2</c:v>
                </c:pt>
                <c:pt idx="21976">
                  <c:v>2.1000000000000001E-2</c:v>
                </c:pt>
                <c:pt idx="21977">
                  <c:v>2.1000000000000001E-2</c:v>
                </c:pt>
                <c:pt idx="21978">
                  <c:v>2.1000000000000001E-2</c:v>
                </c:pt>
                <c:pt idx="21979">
                  <c:v>2.1000000000000001E-2</c:v>
                </c:pt>
                <c:pt idx="21980">
                  <c:v>2.1000000000000001E-2</c:v>
                </c:pt>
                <c:pt idx="21981">
                  <c:v>2.1000000000000001E-2</c:v>
                </c:pt>
                <c:pt idx="21982">
                  <c:v>2.1000000000000001E-2</c:v>
                </c:pt>
                <c:pt idx="21983">
                  <c:v>2.1000000000000001E-2</c:v>
                </c:pt>
                <c:pt idx="21984">
                  <c:v>2.1000000000000001E-2</c:v>
                </c:pt>
                <c:pt idx="21985">
                  <c:v>2.1000000000000001E-2</c:v>
                </c:pt>
                <c:pt idx="21986">
                  <c:v>2.1000000000000001E-2</c:v>
                </c:pt>
                <c:pt idx="21987">
                  <c:v>2.1000000000000001E-2</c:v>
                </c:pt>
                <c:pt idx="21988">
                  <c:v>2.1000000000000001E-2</c:v>
                </c:pt>
                <c:pt idx="21989">
                  <c:v>2.1000000000000001E-2</c:v>
                </c:pt>
                <c:pt idx="21990">
                  <c:v>2.1000000000000001E-2</c:v>
                </c:pt>
                <c:pt idx="21991">
                  <c:v>2.1000000000000001E-2</c:v>
                </c:pt>
                <c:pt idx="21992">
                  <c:v>2.1000000000000001E-2</c:v>
                </c:pt>
                <c:pt idx="21993">
                  <c:v>2.1000000000000001E-2</c:v>
                </c:pt>
                <c:pt idx="21994">
                  <c:v>2.1000000000000001E-2</c:v>
                </c:pt>
                <c:pt idx="21995">
                  <c:v>2.1000000000000001E-2</c:v>
                </c:pt>
                <c:pt idx="21996">
                  <c:v>2.1000000000000001E-2</c:v>
                </c:pt>
                <c:pt idx="21997">
                  <c:v>2.1000000000000001E-2</c:v>
                </c:pt>
                <c:pt idx="21998">
                  <c:v>2.1000000000000001E-2</c:v>
                </c:pt>
                <c:pt idx="21999">
                  <c:v>2.1000000000000001E-2</c:v>
                </c:pt>
                <c:pt idx="22000">
                  <c:v>2.1000000000000001E-2</c:v>
                </c:pt>
                <c:pt idx="22001">
                  <c:v>2.1000000000000001E-2</c:v>
                </c:pt>
                <c:pt idx="22002">
                  <c:v>2.1000000000000001E-2</c:v>
                </c:pt>
                <c:pt idx="22003">
                  <c:v>2.1000000000000001E-2</c:v>
                </c:pt>
                <c:pt idx="22004">
                  <c:v>2.1000000000000001E-2</c:v>
                </c:pt>
                <c:pt idx="22005">
                  <c:v>2.1000000000000001E-2</c:v>
                </c:pt>
                <c:pt idx="22006">
                  <c:v>2.1000000000000001E-2</c:v>
                </c:pt>
                <c:pt idx="22007">
                  <c:v>2.1000000000000001E-2</c:v>
                </c:pt>
                <c:pt idx="22008">
                  <c:v>2.1000000000000001E-2</c:v>
                </c:pt>
                <c:pt idx="22009">
                  <c:v>2.1000000000000001E-2</c:v>
                </c:pt>
                <c:pt idx="22010">
                  <c:v>2.1000000000000001E-2</c:v>
                </c:pt>
                <c:pt idx="22011">
                  <c:v>2.1000000000000001E-2</c:v>
                </c:pt>
                <c:pt idx="22012">
                  <c:v>2.1000000000000001E-2</c:v>
                </c:pt>
                <c:pt idx="22013">
                  <c:v>2.1000000000000001E-2</c:v>
                </c:pt>
                <c:pt idx="22014">
                  <c:v>2.1000000000000001E-2</c:v>
                </c:pt>
                <c:pt idx="22015">
                  <c:v>2.1000000000000001E-2</c:v>
                </c:pt>
                <c:pt idx="22016">
                  <c:v>2.1000000000000001E-2</c:v>
                </c:pt>
                <c:pt idx="22017">
                  <c:v>2.1000000000000001E-2</c:v>
                </c:pt>
                <c:pt idx="22018">
                  <c:v>2.1000000000000001E-2</c:v>
                </c:pt>
                <c:pt idx="22019">
                  <c:v>2.1000000000000001E-2</c:v>
                </c:pt>
                <c:pt idx="22020">
                  <c:v>2.1000000000000001E-2</c:v>
                </c:pt>
                <c:pt idx="22021">
                  <c:v>2.1000000000000001E-2</c:v>
                </c:pt>
                <c:pt idx="22022">
                  <c:v>2.1000000000000001E-2</c:v>
                </c:pt>
                <c:pt idx="22023">
                  <c:v>2.1000000000000001E-2</c:v>
                </c:pt>
                <c:pt idx="22024">
                  <c:v>2.1000000000000001E-2</c:v>
                </c:pt>
                <c:pt idx="22025">
                  <c:v>2.1000000000000001E-2</c:v>
                </c:pt>
                <c:pt idx="22026">
                  <c:v>2.1000000000000001E-2</c:v>
                </c:pt>
                <c:pt idx="22027">
                  <c:v>2.1000000000000001E-2</c:v>
                </c:pt>
                <c:pt idx="22028">
                  <c:v>2.1000000000000001E-2</c:v>
                </c:pt>
                <c:pt idx="22029">
                  <c:v>2.1000000000000001E-2</c:v>
                </c:pt>
                <c:pt idx="22030">
                  <c:v>2.1000000000000001E-2</c:v>
                </c:pt>
                <c:pt idx="22031">
                  <c:v>2.1000000000000001E-2</c:v>
                </c:pt>
                <c:pt idx="22032">
                  <c:v>2.1999999999999999E-2</c:v>
                </c:pt>
                <c:pt idx="22033">
                  <c:v>2.1999999999999999E-2</c:v>
                </c:pt>
                <c:pt idx="22034">
                  <c:v>2.1999999999999999E-2</c:v>
                </c:pt>
                <c:pt idx="22035">
                  <c:v>2.1999999999999999E-2</c:v>
                </c:pt>
                <c:pt idx="22036">
                  <c:v>2.1999999999999999E-2</c:v>
                </c:pt>
                <c:pt idx="22037">
                  <c:v>2.1999999999999999E-2</c:v>
                </c:pt>
                <c:pt idx="22038">
                  <c:v>2.1999999999999999E-2</c:v>
                </c:pt>
                <c:pt idx="22039">
                  <c:v>2.1999999999999999E-2</c:v>
                </c:pt>
                <c:pt idx="22040">
                  <c:v>2.1999999999999999E-2</c:v>
                </c:pt>
                <c:pt idx="22041">
                  <c:v>2.1999999999999999E-2</c:v>
                </c:pt>
                <c:pt idx="22042">
                  <c:v>2.1999999999999999E-2</c:v>
                </c:pt>
                <c:pt idx="22043">
                  <c:v>2.1999999999999999E-2</c:v>
                </c:pt>
                <c:pt idx="22044">
                  <c:v>2.1999999999999999E-2</c:v>
                </c:pt>
                <c:pt idx="22045">
                  <c:v>2.1999999999999999E-2</c:v>
                </c:pt>
                <c:pt idx="22046">
                  <c:v>2.1999999999999999E-2</c:v>
                </c:pt>
                <c:pt idx="22047">
                  <c:v>2.1999999999999999E-2</c:v>
                </c:pt>
                <c:pt idx="22048">
                  <c:v>2.1999999999999999E-2</c:v>
                </c:pt>
                <c:pt idx="22049">
                  <c:v>2.1999999999999999E-2</c:v>
                </c:pt>
                <c:pt idx="22050">
                  <c:v>2.1999999999999999E-2</c:v>
                </c:pt>
                <c:pt idx="22051">
                  <c:v>2.1999999999999999E-2</c:v>
                </c:pt>
                <c:pt idx="22052">
                  <c:v>2.1999999999999999E-2</c:v>
                </c:pt>
                <c:pt idx="22053">
                  <c:v>2.1999999999999999E-2</c:v>
                </c:pt>
                <c:pt idx="22054">
                  <c:v>2.1999999999999999E-2</c:v>
                </c:pt>
                <c:pt idx="22055">
                  <c:v>2.1999999999999999E-2</c:v>
                </c:pt>
                <c:pt idx="22056">
                  <c:v>2.1999999999999999E-2</c:v>
                </c:pt>
                <c:pt idx="22057">
                  <c:v>2.1999999999999999E-2</c:v>
                </c:pt>
                <c:pt idx="22058">
                  <c:v>2.1999999999999999E-2</c:v>
                </c:pt>
                <c:pt idx="22059">
                  <c:v>2.1999999999999999E-2</c:v>
                </c:pt>
                <c:pt idx="22060">
                  <c:v>2.1999999999999999E-2</c:v>
                </c:pt>
                <c:pt idx="22061">
                  <c:v>2.1999999999999999E-2</c:v>
                </c:pt>
                <c:pt idx="22062">
                  <c:v>2.1999999999999999E-2</c:v>
                </c:pt>
                <c:pt idx="22063">
                  <c:v>2.1999999999999999E-2</c:v>
                </c:pt>
                <c:pt idx="22064">
                  <c:v>2.1999999999999999E-2</c:v>
                </c:pt>
                <c:pt idx="22065">
                  <c:v>2.1999999999999999E-2</c:v>
                </c:pt>
                <c:pt idx="22066">
                  <c:v>2.1999999999999999E-2</c:v>
                </c:pt>
                <c:pt idx="22067">
                  <c:v>2.1999999999999999E-2</c:v>
                </c:pt>
                <c:pt idx="22068">
                  <c:v>2.1999999999999999E-2</c:v>
                </c:pt>
                <c:pt idx="22069">
                  <c:v>2.1999999999999999E-2</c:v>
                </c:pt>
                <c:pt idx="22070">
                  <c:v>2.1999999999999999E-2</c:v>
                </c:pt>
                <c:pt idx="22071">
                  <c:v>2.1999999999999999E-2</c:v>
                </c:pt>
                <c:pt idx="22072">
                  <c:v>2.1999999999999999E-2</c:v>
                </c:pt>
                <c:pt idx="22073">
                  <c:v>2.1999999999999999E-2</c:v>
                </c:pt>
                <c:pt idx="22074">
                  <c:v>2.1999999999999999E-2</c:v>
                </c:pt>
                <c:pt idx="22075">
                  <c:v>2.1999999999999999E-2</c:v>
                </c:pt>
                <c:pt idx="22076">
                  <c:v>2.1999999999999999E-2</c:v>
                </c:pt>
                <c:pt idx="22077">
                  <c:v>2.1999999999999999E-2</c:v>
                </c:pt>
                <c:pt idx="22078">
                  <c:v>2.1999999999999999E-2</c:v>
                </c:pt>
                <c:pt idx="22079">
                  <c:v>2.1999999999999999E-2</c:v>
                </c:pt>
                <c:pt idx="22080">
                  <c:v>2.1999999999999999E-2</c:v>
                </c:pt>
                <c:pt idx="22081">
                  <c:v>2.1999999999999999E-2</c:v>
                </c:pt>
                <c:pt idx="22082">
                  <c:v>2.1999999999999999E-2</c:v>
                </c:pt>
                <c:pt idx="22083">
                  <c:v>2.1999999999999999E-2</c:v>
                </c:pt>
                <c:pt idx="22084">
                  <c:v>2.1999999999999999E-2</c:v>
                </c:pt>
                <c:pt idx="22085">
                  <c:v>2.1999999999999999E-2</c:v>
                </c:pt>
                <c:pt idx="22086">
                  <c:v>2.1999999999999999E-2</c:v>
                </c:pt>
                <c:pt idx="22087">
                  <c:v>2.1999999999999999E-2</c:v>
                </c:pt>
                <c:pt idx="22088">
                  <c:v>2.1999999999999999E-2</c:v>
                </c:pt>
                <c:pt idx="22089">
                  <c:v>2.1999999999999999E-2</c:v>
                </c:pt>
                <c:pt idx="22090">
                  <c:v>2.1999999999999999E-2</c:v>
                </c:pt>
                <c:pt idx="22091">
                  <c:v>2.1999999999999999E-2</c:v>
                </c:pt>
                <c:pt idx="22092">
                  <c:v>2.1999999999999999E-2</c:v>
                </c:pt>
                <c:pt idx="22093">
                  <c:v>2.1999999999999999E-2</c:v>
                </c:pt>
                <c:pt idx="22094">
                  <c:v>2.1999999999999999E-2</c:v>
                </c:pt>
                <c:pt idx="22095">
                  <c:v>2.1999999999999999E-2</c:v>
                </c:pt>
                <c:pt idx="22096">
                  <c:v>2.1999999999999999E-2</c:v>
                </c:pt>
                <c:pt idx="22097">
                  <c:v>2.1999999999999999E-2</c:v>
                </c:pt>
                <c:pt idx="22098">
                  <c:v>2.1999999999999999E-2</c:v>
                </c:pt>
                <c:pt idx="22099">
                  <c:v>2.1999999999999999E-2</c:v>
                </c:pt>
                <c:pt idx="22100">
                  <c:v>2.1999999999999999E-2</c:v>
                </c:pt>
                <c:pt idx="22101">
                  <c:v>2.1999999999999999E-2</c:v>
                </c:pt>
                <c:pt idx="22102">
                  <c:v>2.1999999999999999E-2</c:v>
                </c:pt>
                <c:pt idx="22103">
                  <c:v>2.1999999999999999E-2</c:v>
                </c:pt>
                <c:pt idx="22104">
                  <c:v>2.1999999999999999E-2</c:v>
                </c:pt>
                <c:pt idx="22105">
                  <c:v>2.1999999999999999E-2</c:v>
                </c:pt>
                <c:pt idx="22106">
                  <c:v>2.1999999999999999E-2</c:v>
                </c:pt>
                <c:pt idx="22107">
                  <c:v>2.1999999999999999E-2</c:v>
                </c:pt>
                <c:pt idx="22108">
                  <c:v>2.1999999999999999E-2</c:v>
                </c:pt>
                <c:pt idx="22109">
                  <c:v>2.1999999999999999E-2</c:v>
                </c:pt>
                <c:pt idx="22110">
                  <c:v>2.1999999999999999E-2</c:v>
                </c:pt>
                <c:pt idx="22111">
                  <c:v>2.1999999999999999E-2</c:v>
                </c:pt>
                <c:pt idx="22112">
                  <c:v>2.1999999999999999E-2</c:v>
                </c:pt>
                <c:pt idx="22113">
                  <c:v>2.3E-2</c:v>
                </c:pt>
                <c:pt idx="22114">
                  <c:v>2.3E-2</c:v>
                </c:pt>
                <c:pt idx="22115">
                  <c:v>2.3E-2</c:v>
                </c:pt>
                <c:pt idx="22116">
                  <c:v>2.3E-2</c:v>
                </c:pt>
                <c:pt idx="22117">
                  <c:v>2.3E-2</c:v>
                </c:pt>
                <c:pt idx="22118">
                  <c:v>2.3E-2</c:v>
                </c:pt>
                <c:pt idx="22119">
                  <c:v>2.3E-2</c:v>
                </c:pt>
                <c:pt idx="22120">
                  <c:v>2.3E-2</c:v>
                </c:pt>
                <c:pt idx="22121">
                  <c:v>2.3E-2</c:v>
                </c:pt>
                <c:pt idx="22122">
                  <c:v>2.3E-2</c:v>
                </c:pt>
                <c:pt idx="22123">
                  <c:v>2.3E-2</c:v>
                </c:pt>
                <c:pt idx="22124">
                  <c:v>2.3E-2</c:v>
                </c:pt>
                <c:pt idx="22125">
                  <c:v>2.3E-2</c:v>
                </c:pt>
                <c:pt idx="22126">
                  <c:v>2.3E-2</c:v>
                </c:pt>
                <c:pt idx="22127">
                  <c:v>2.3E-2</c:v>
                </c:pt>
                <c:pt idx="22128">
                  <c:v>2.3E-2</c:v>
                </c:pt>
                <c:pt idx="22129">
                  <c:v>2.3E-2</c:v>
                </c:pt>
                <c:pt idx="22130">
                  <c:v>2.3E-2</c:v>
                </c:pt>
                <c:pt idx="22131">
                  <c:v>2.3E-2</c:v>
                </c:pt>
                <c:pt idx="22132">
                  <c:v>2.3E-2</c:v>
                </c:pt>
                <c:pt idx="22133">
                  <c:v>2.3E-2</c:v>
                </c:pt>
                <c:pt idx="22134">
                  <c:v>2.3E-2</c:v>
                </c:pt>
                <c:pt idx="22135">
                  <c:v>2.3E-2</c:v>
                </c:pt>
                <c:pt idx="22136">
                  <c:v>2.3E-2</c:v>
                </c:pt>
                <c:pt idx="22137">
                  <c:v>2.3E-2</c:v>
                </c:pt>
                <c:pt idx="22138">
                  <c:v>2.3E-2</c:v>
                </c:pt>
                <c:pt idx="22139">
                  <c:v>2.3E-2</c:v>
                </c:pt>
                <c:pt idx="22140">
                  <c:v>2.3E-2</c:v>
                </c:pt>
                <c:pt idx="22141">
                  <c:v>2.3E-2</c:v>
                </c:pt>
                <c:pt idx="22142">
                  <c:v>2.3E-2</c:v>
                </c:pt>
                <c:pt idx="22143">
                  <c:v>2.3E-2</c:v>
                </c:pt>
                <c:pt idx="22144">
                  <c:v>2.3E-2</c:v>
                </c:pt>
                <c:pt idx="22145">
                  <c:v>2.3E-2</c:v>
                </c:pt>
                <c:pt idx="22146">
                  <c:v>2.3E-2</c:v>
                </c:pt>
                <c:pt idx="22147">
                  <c:v>2.3E-2</c:v>
                </c:pt>
                <c:pt idx="22148">
                  <c:v>2.3E-2</c:v>
                </c:pt>
                <c:pt idx="22149">
                  <c:v>2.3E-2</c:v>
                </c:pt>
                <c:pt idx="22150">
                  <c:v>2.3E-2</c:v>
                </c:pt>
                <c:pt idx="22151">
                  <c:v>2.3E-2</c:v>
                </c:pt>
                <c:pt idx="22152">
                  <c:v>2.3E-2</c:v>
                </c:pt>
                <c:pt idx="22153">
                  <c:v>2.3E-2</c:v>
                </c:pt>
                <c:pt idx="22154">
                  <c:v>2.3E-2</c:v>
                </c:pt>
                <c:pt idx="22155">
                  <c:v>2.3E-2</c:v>
                </c:pt>
                <c:pt idx="22156">
                  <c:v>2.3E-2</c:v>
                </c:pt>
                <c:pt idx="22157">
                  <c:v>2.3E-2</c:v>
                </c:pt>
                <c:pt idx="22158">
                  <c:v>2.3E-2</c:v>
                </c:pt>
                <c:pt idx="22159">
                  <c:v>2.3E-2</c:v>
                </c:pt>
                <c:pt idx="22160">
                  <c:v>2.3E-2</c:v>
                </c:pt>
                <c:pt idx="22161">
                  <c:v>2.3E-2</c:v>
                </c:pt>
                <c:pt idx="22162">
                  <c:v>2.3E-2</c:v>
                </c:pt>
                <c:pt idx="22163">
                  <c:v>2.3E-2</c:v>
                </c:pt>
                <c:pt idx="22164">
                  <c:v>2.3E-2</c:v>
                </c:pt>
                <c:pt idx="22165">
                  <c:v>2.3E-2</c:v>
                </c:pt>
                <c:pt idx="22166">
                  <c:v>2.3E-2</c:v>
                </c:pt>
                <c:pt idx="22167">
                  <c:v>2.3E-2</c:v>
                </c:pt>
                <c:pt idx="22168">
                  <c:v>2.3E-2</c:v>
                </c:pt>
                <c:pt idx="22169">
                  <c:v>2.3E-2</c:v>
                </c:pt>
                <c:pt idx="22170">
                  <c:v>2.3E-2</c:v>
                </c:pt>
                <c:pt idx="22171">
                  <c:v>2.3E-2</c:v>
                </c:pt>
                <c:pt idx="22172">
                  <c:v>2.3E-2</c:v>
                </c:pt>
                <c:pt idx="22173">
                  <c:v>2.3E-2</c:v>
                </c:pt>
                <c:pt idx="22174">
                  <c:v>2.3E-2</c:v>
                </c:pt>
                <c:pt idx="22175">
                  <c:v>2.3E-2</c:v>
                </c:pt>
                <c:pt idx="22176">
                  <c:v>2.3E-2</c:v>
                </c:pt>
                <c:pt idx="22177">
                  <c:v>2.3E-2</c:v>
                </c:pt>
                <c:pt idx="22178">
                  <c:v>2.3E-2</c:v>
                </c:pt>
                <c:pt idx="22179">
                  <c:v>2.3E-2</c:v>
                </c:pt>
                <c:pt idx="22180">
                  <c:v>2.3E-2</c:v>
                </c:pt>
                <c:pt idx="22181">
                  <c:v>2.3E-2</c:v>
                </c:pt>
                <c:pt idx="22182">
                  <c:v>2.3E-2</c:v>
                </c:pt>
                <c:pt idx="22183">
                  <c:v>2.3E-2</c:v>
                </c:pt>
                <c:pt idx="22184">
                  <c:v>2.3E-2</c:v>
                </c:pt>
                <c:pt idx="22185">
                  <c:v>2.3E-2</c:v>
                </c:pt>
                <c:pt idx="22186">
                  <c:v>2.3E-2</c:v>
                </c:pt>
                <c:pt idx="22187">
                  <c:v>2.3E-2</c:v>
                </c:pt>
                <c:pt idx="22188">
                  <c:v>2.3E-2</c:v>
                </c:pt>
                <c:pt idx="22189">
                  <c:v>2.3E-2</c:v>
                </c:pt>
                <c:pt idx="22190">
                  <c:v>2.3E-2</c:v>
                </c:pt>
                <c:pt idx="22191">
                  <c:v>2.3E-2</c:v>
                </c:pt>
                <c:pt idx="22192">
                  <c:v>2.3E-2</c:v>
                </c:pt>
                <c:pt idx="22193">
                  <c:v>2.3E-2</c:v>
                </c:pt>
                <c:pt idx="22194">
                  <c:v>2.4E-2</c:v>
                </c:pt>
                <c:pt idx="22195">
                  <c:v>2.4E-2</c:v>
                </c:pt>
                <c:pt idx="22196">
                  <c:v>2.4E-2</c:v>
                </c:pt>
                <c:pt idx="22197">
                  <c:v>2.4E-2</c:v>
                </c:pt>
                <c:pt idx="22198">
                  <c:v>2.4E-2</c:v>
                </c:pt>
                <c:pt idx="22199">
                  <c:v>2.4E-2</c:v>
                </c:pt>
                <c:pt idx="22200">
                  <c:v>2.4E-2</c:v>
                </c:pt>
                <c:pt idx="22201">
                  <c:v>2.4E-2</c:v>
                </c:pt>
                <c:pt idx="22202">
                  <c:v>2.4E-2</c:v>
                </c:pt>
                <c:pt idx="22203">
                  <c:v>2.4E-2</c:v>
                </c:pt>
                <c:pt idx="22204">
                  <c:v>2.4E-2</c:v>
                </c:pt>
                <c:pt idx="22205">
                  <c:v>2.4E-2</c:v>
                </c:pt>
                <c:pt idx="22206">
                  <c:v>2.4E-2</c:v>
                </c:pt>
                <c:pt idx="22207">
                  <c:v>2.4E-2</c:v>
                </c:pt>
                <c:pt idx="22208">
                  <c:v>2.4E-2</c:v>
                </c:pt>
                <c:pt idx="22209">
                  <c:v>2.4E-2</c:v>
                </c:pt>
                <c:pt idx="22210">
                  <c:v>2.4E-2</c:v>
                </c:pt>
                <c:pt idx="22211">
                  <c:v>2.4E-2</c:v>
                </c:pt>
                <c:pt idx="22212">
                  <c:v>2.4E-2</c:v>
                </c:pt>
                <c:pt idx="22213">
                  <c:v>2.4E-2</c:v>
                </c:pt>
                <c:pt idx="22214">
                  <c:v>2.4E-2</c:v>
                </c:pt>
                <c:pt idx="22215">
                  <c:v>2.4E-2</c:v>
                </c:pt>
                <c:pt idx="22216">
                  <c:v>2.4E-2</c:v>
                </c:pt>
                <c:pt idx="22217">
                  <c:v>2.4E-2</c:v>
                </c:pt>
                <c:pt idx="22218">
                  <c:v>2.4E-2</c:v>
                </c:pt>
                <c:pt idx="22219">
                  <c:v>2.4E-2</c:v>
                </c:pt>
                <c:pt idx="22220">
                  <c:v>2.4E-2</c:v>
                </c:pt>
                <c:pt idx="22221">
                  <c:v>2.4E-2</c:v>
                </c:pt>
                <c:pt idx="22222">
                  <c:v>2.4E-2</c:v>
                </c:pt>
                <c:pt idx="22223">
                  <c:v>2.4E-2</c:v>
                </c:pt>
                <c:pt idx="22224">
                  <c:v>2.4E-2</c:v>
                </c:pt>
                <c:pt idx="22225">
                  <c:v>2.4E-2</c:v>
                </c:pt>
                <c:pt idx="22226">
                  <c:v>2.4E-2</c:v>
                </c:pt>
                <c:pt idx="22227">
                  <c:v>2.4E-2</c:v>
                </c:pt>
                <c:pt idx="22228">
                  <c:v>2.4E-2</c:v>
                </c:pt>
                <c:pt idx="22229">
                  <c:v>2.4E-2</c:v>
                </c:pt>
                <c:pt idx="22230">
                  <c:v>2.4E-2</c:v>
                </c:pt>
                <c:pt idx="22231">
                  <c:v>2.4E-2</c:v>
                </c:pt>
                <c:pt idx="22232">
                  <c:v>2.4E-2</c:v>
                </c:pt>
                <c:pt idx="22233">
                  <c:v>2.4E-2</c:v>
                </c:pt>
                <c:pt idx="22234">
                  <c:v>2.4E-2</c:v>
                </c:pt>
                <c:pt idx="22235">
                  <c:v>2.4E-2</c:v>
                </c:pt>
                <c:pt idx="22236">
                  <c:v>2.4E-2</c:v>
                </c:pt>
                <c:pt idx="22237">
                  <c:v>2.4E-2</c:v>
                </c:pt>
                <c:pt idx="22238">
                  <c:v>2.4E-2</c:v>
                </c:pt>
                <c:pt idx="22239">
                  <c:v>2.4E-2</c:v>
                </c:pt>
                <c:pt idx="22240">
                  <c:v>2.4E-2</c:v>
                </c:pt>
                <c:pt idx="22241">
                  <c:v>2.4E-2</c:v>
                </c:pt>
                <c:pt idx="22242">
                  <c:v>2.4E-2</c:v>
                </c:pt>
                <c:pt idx="22243">
                  <c:v>2.4E-2</c:v>
                </c:pt>
                <c:pt idx="22244">
                  <c:v>2.4E-2</c:v>
                </c:pt>
                <c:pt idx="22245">
                  <c:v>2.4E-2</c:v>
                </c:pt>
                <c:pt idx="22246">
                  <c:v>2.4E-2</c:v>
                </c:pt>
                <c:pt idx="22247">
                  <c:v>2.4E-2</c:v>
                </c:pt>
                <c:pt idx="22248">
                  <c:v>2.4E-2</c:v>
                </c:pt>
                <c:pt idx="22249">
                  <c:v>2.4E-2</c:v>
                </c:pt>
                <c:pt idx="22250">
                  <c:v>2.4E-2</c:v>
                </c:pt>
                <c:pt idx="22251">
                  <c:v>2.4E-2</c:v>
                </c:pt>
                <c:pt idx="22252">
                  <c:v>2.4E-2</c:v>
                </c:pt>
                <c:pt idx="22253">
                  <c:v>2.4E-2</c:v>
                </c:pt>
                <c:pt idx="22254">
                  <c:v>2.4E-2</c:v>
                </c:pt>
                <c:pt idx="22255">
                  <c:v>2.4E-2</c:v>
                </c:pt>
                <c:pt idx="22256">
                  <c:v>2.4E-2</c:v>
                </c:pt>
                <c:pt idx="22257">
                  <c:v>2.4E-2</c:v>
                </c:pt>
                <c:pt idx="22258">
                  <c:v>2.4E-2</c:v>
                </c:pt>
                <c:pt idx="22259">
                  <c:v>2.4E-2</c:v>
                </c:pt>
                <c:pt idx="22260">
                  <c:v>2.4E-2</c:v>
                </c:pt>
                <c:pt idx="22261">
                  <c:v>2.4E-2</c:v>
                </c:pt>
                <c:pt idx="22262">
                  <c:v>2.4E-2</c:v>
                </c:pt>
                <c:pt idx="22263">
                  <c:v>2.4E-2</c:v>
                </c:pt>
                <c:pt idx="22264">
                  <c:v>2.4E-2</c:v>
                </c:pt>
                <c:pt idx="22265">
                  <c:v>2.4E-2</c:v>
                </c:pt>
                <c:pt idx="22266">
                  <c:v>2.4E-2</c:v>
                </c:pt>
                <c:pt idx="22267">
                  <c:v>2.4E-2</c:v>
                </c:pt>
                <c:pt idx="22268">
                  <c:v>2.4E-2</c:v>
                </c:pt>
                <c:pt idx="22269">
                  <c:v>2.4E-2</c:v>
                </c:pt>
                <c:pt idx="22270">
                  <c:v>2.4E-2</c:v>
                </c:pt>
                <c:pt idx="22271">
                  <c:v>2.4E-2</c:v>
                </c:pt>
                <c:pt idx="22272">
                  <c:v>2.4E-2</c:v>
                </c:pt>
                <c:pt idx="22273">
                  <c:v>2.4E-2</c:v>
                </c:pt>
                <c:pt idx="22274">
                  <c:v>2.4E-2</c:v>
                </c:pt>
                <c:pt idx="22275">
                  <c:v>2.5000000000000001E-2</c:v>
                </c:pt>
                <c:pt idx="22276">
                  <c:v>2.5000000000000001E-2</c:v>
                </c:pt>
                <c:pt idx="22277">
                  <c:v>2.5000000000000001E-2</c:v>
                </c:pt>
                <c:pt idx="22278">
                  <c:v>2.5000000000000001E-2</c:v>
                </c:pt>
                <c:pt idx="22279">
                  <c:v>2.5000000000000001E-2</c:v>
                </c:pt>
                <c:pt idx="22280">
                  <c:v>2.5000000000000001E-2</c:v>
                </c:pt>
                <c:pt idx="22281">
                  <c:v>2.5000000000000001E-2</c:v>
                </c:pt>
                <c:pt idx="22282">
                  <c:v>2.5000000000000001E-2</c:v>
                </c:pt>
                <c:pt idx="22283">
                  <c:v>2.5000000000000001E-2</c:v>
                </c:pt>
                <c:pt idx="22284">
                  <c:v>2.5000000000000001E-2</c:v>
                </c:pt>
                <c:pt idx="22285">
                  <c:v>2.5000000000000001E-2</c:v>
                </c:pt>
                <c:pt idx="22286">
                  <c:v>2.5000000000000001E-2</c:v>
                </c:pt>
                <c:pt idx="22287">
                  <c:v>2.5000000000000001E-2</c:v>
                </c:pt>
                <c:pt idx="22288">
                  <c:v>2.5000000000000001E-2</c:v>
                </c:pt>
                <c:pt idx="22289">
                  <c:v>2.5000000000000001E-2</c:v>
                </c:pt>
                <c:pt idx="22290">
                  <c:v>2.5000000000000001E-2</c:v>
                </c:pt>
                <c:pt idx="22291">
                  <c:v>2.5000000000000001E-2</c:v>
                </c:pt>
                <c:pt idx="22292">
                  <c:v>2.5000000000000001E-2</c:v>
                </c:pt>
                <c:pt idx="22293">
                  <c:v>2.5000000000000001E-2</c:v>
                </c:pt>
                <c:pt idx="22294">
                  <c:v>2.5000000000000001E-2</c:v>
                </c:pt>
                <c:pt idx="22295">
                  <c:v>2.5000000000000001E-2</c:v>
                </c:pt>
                <c:pt idx="22296">
                  <c:v>2.5000000000000001E-2</c:v>
                </c:pt>
                <c:pt idx="22297">
                  <c:v>2.5000000000000001E-2</c:v>
                </c:pt>
                <c:pt idx="22298">
                  <c:v>2.5000000000000001E-2</c:v>
                </c:pt>
                <c:pt idx="22299">
                  <c:v>2.5000000000000001E-2</c:v>
                </c:pt>
                <c:pt idx="22300">
                  <c:v>2.5000000000000001E-2</c:v>
                </c:pt>
                <c:pt idx="22301">
                  <c:v>2.5000000000000001E-2</c:v>
                </c:pt>
                <c:pt idx="22302">
                  <c:v>2.5000000000000001E-2</c:v>
                </c:pt>
                <c:pt idx="22303">
                  <c:v>2.5000000000000001E-2</c:v>
                </c:pt>
                <c:pt idx="22304">
                  <c:v>2.5000000000000001E-2</c:v>
                </c:pt>
                <c:pt idx="22305">
                  <c:v>2.5000000000000001E-2</c:v>
                </c:pt>
                <c:pt idx="22306">
                  <c:v>2.5000000000000001E-2</c:v>
                </c:pt>
                <c:pt idx="22307">
                  <c:v>2.5000000000000001E-2</c:v>
                </c:pt>
                <c:pt idx="22308">
                  <c:v>2.5000000000000001E-2</c:v>
                </c:pt>
                <c:pt idx="22309">
                  <c:v>2.5000000000000001E-2</c:v>
                </c:pt>
                <c:pt idx="22310">
                  <c:v>2.5000000000000001E-2</c:v>
                </c:pt>
                <c:pt idx="22311">
                  <c:v>2.5000000000000001E-2</c:v>
                </c:pt>
                <c:pt idx="22312">
                  <c:v>2.5000000000000001E-2</c:v>
                </c:pt>
                <c:pt idx="22313">
                  <c:v>2.5000000000000001E-2</c:v>
                </c:pt>
                <c:pt idx="22314">
                  <c:v>2.5000000000000001E-2</c:v>
                </c:pt>
                <c:pt idx="22315">
                  <c:v>2.5000000000000001E-2</c:v>
                </c:pt>
                <c:pt idx="22316">
                  <c:v>2.5000000000000001E-2</c:v>
                </c:pt>
                <c:pt idx="22317">
                  <c:v>2.5000000000000001E-2</c:v>
                </c:pt>
                <c:pt idx="22318">
                  <c:v>2.5000000000000001E-2</c:v>
                </c:pt>
                <c:pt idx="22319">
                  <c:v>2.5000000000000001E-2</c:v>
                </c:pt>
                <c:pt idx="22320">
                  <c:v>2.5000000000000001E-2</c:v>
                </c:pt>
                <c:pt idx="22321">
                  <c:v>2.5000000000000001E-2</c:v>
                </c:pt>
                <c:pt idx="22322">
                  <c:v>2.5000000000000001E-2</c:v>
                </c:pt>
                <c:pt idx="22323">
                  <c:v>2.5000000000000001E-2</c:v>
                </c:pt>
                <c:pt idx="22324">
                  <c:v>2.5000000000000001E-2</c:v>
                </c:pt>
                <c:pt idx="22325">
                  <c:v>2.5000000000000001E-2</c:v>
                </c:pt>
                <c:pt idx="22326">
                  <c:v>2.5000000000000001E-2</c:v>
                </c:pt>
                <c:pt idx="22327">
                  <c:v>2.5000000000000001E-2</c:v>
                </c:pt>
                <c:pt idx="22328">
                  <c:v>2.5000000000000001E-2</c:v>
                </c:pt>
                <c:pt idx="22329">
                  <c:v>2.5000000000000001E-2</c:v>
                </c:pt>
                <c:pt idx="22330">
                  <c:v>2.5000000000000001E-2</c:v>
                </c:pt>
                <c:pt idx="22331">
                  <c:v>2.5000000000000001E-2</c:v>
                </c:pt>
                <c:pt idx="22332">
                  <c:v>2.5000000000000001E-2</c:v>
                </c:pt>
                <c:pt idx="22333">
                  <c:v>2.5000000000000001E-2</c:v>
                </c:pt>
                <c:pt idx="22334">
                  <c:v>2.5000000000000001E-2</c:v>
                </c:pt>
                <c:pt idx="22335">
                  <c:v>2.5000000000000001E-2</c:v>
                </c:pt>
                <c:pt idx="22336">
                  <c:v>2.5000000000000001E-2</c:v>
                </c:pt>
                <c:pt idx="22337">
                  <c:v>2.5000000000000001E-2</c:v>
                </c:pt>
                <c:pt idx="22338">
                  <c:v>2.5000000000000001E-2</c:v>
                </c:pt>
                <c:pt idx="22339">
                  <c:v>2.5000000000000001E-2</c:v>
                </c:pt>
                <c:pt idx="22340">
                  <c:v>2.5000000000000001E-2</c:v>
                </c:pt>
                <c:pt idx="22341">
                  <c:v>2.5000000000000001E-2</c:v>
                </c:pt>
                <c:pt idx="22342">
                  <c:v>2.5000000000000001E-2</c:v>
                </c:pt>
                <c:pt idx="22343">
                  <c:v>2.5000000000000001E-2</c:v>
                </c:pt>
                <c:pt idx="22344">
                  <c:v>2.5000000000000001E-2</c:v>
                </c:pt>
                <c:pt idx="22345">
                  <c:v>2.5000000000000001E-2</c:v>
                </c:pt>
                <c:pt idx="22346">
                  <c:v>2.5000000000000001E-2</c:v>
                </c:pt>
                <c:pt idx="22347">
                  <c:v>2.5000000000000001E-2</c:v>
                </c:pt>
                <c:pt idx="22348">
                  <c:v>2.5000000000000001E-2</c:v>
                </c:pt>
                <c:pt idx="22349">
                  <c:v>2.5000000000000001E-2</c:v>
                </c:pt>
                <c:pt idx="22350">
                  <c:v>2.5000000000000001E-2</c:v>
                </c:pt>
                <c:pt idx="22351">
                  <c:v>2.5000000000000001E-2</c:v>
                </c:pt>
                <c:pt idx="22352">
                  <c:v>2.5000000000000001E-2</c:v>
                </c:pt>
                <c:pt idx="22353">
                  <c:v>2.5000000000000001E-2</c:v>
                </c:pt>
                <c:pt idx="22354">
                  <c:v>2.5000000000000001E-2</c:v>
                </c:pt>
                <c:pt idx="22355">
                  <c:v>2.5000000000000001E-2</c:v>
                </c:pt>
                <c:pt idx="22356">
                  <c:v>2.5999999999999999E-2</c:v>
                </c:pt>
                <c:pt idx="22357">
                  <c:v>2.5999999999999999E-2</c:v>
                </c:pt>
                <c:pt idx="22358">
                  <c:v>2.5999999999999999E-2</c:v>
                </c:pt>
                <c:pt idx="22359">
                  <c:v>2.5999999999999999E-2</c:v>
                </c:pt>
                <c:pt idx="22360">
                  <c:v>2.5999999999999999E-2</c:v>
                </c:pt>
                <c:pt idx="22361">
                  <c:v>2.5999999999999999E-2</c:v>
                </c:pt>
                <c:pt idx="22362">
                  <c:v>2.5999999999999999E-2</c:v>
                </c:pt>
                <c:pt idx="22363">
                  <c:v>2.5999999999999999E-2</c:v>
                </c:pt>
                <c:pt idx="22364">
                  <c:v>2.5999999999999999E-2</c:v>
                </c:pt>
                <c:pt idx="22365">
                  <c:v>2.5999999999999999E-2</c:v>
                </c:pt>
                <c:pt idx="22366">
                  <c:v>2.5999999999999999E-2</c:v>
                </c:pt>
                <c:pt idx="22367">
                  <c:v>2.5999999999999999E-2</c:v>
                </c:pt>
                <c:pt idx="22368">
                  <c:v>2.5999999999999999E-2</c:v>
                </c:pt>
                <c:pt idx="22369">
                  <c:v>2.5999999999999999E-2</c:v>
                </c:pt>
                <c:pt idx="22370">
                  <c:v>2.5999999999999999E-2</c:v>
                </c:pt>
                <c:pt idx="22371">
                  <c:v>2.5999999999999999E-2</c:v>
                </c:pt>
                <c:pt idx="22372">
                  <c:v>2.5999999999999999E-2</c:v>
                </c:pt>
                <c:pt idx="22373">
                  <c:v>2.5999999999999999E-2</c:v>
                </c:pt>
                <c:pt idx="22374">
                  <c:v>2.5999999999999999E-2</c:v>
                </c:pt>
                <c:pt idx="22375">
                  <c:v>2.5999999999999999E-2</c:v>
                </c:pt>
                <c:pt idx="22376">
                  <c:v>2.5999999999999999E-2</c:v>
                </c:pt>
                <c:pt idx="22377">
                  <c:v>2.5999999999999999E-2</c:v>
                </c:pt>
                <c:pt idx="22378">
                  <c:v>2.5999999999999999E-2</c:v>
                </c:pt>
                <c:pt idx="22379">
                  <c:v>2.5999999999999999E-2</c:v>
                </c:pt>
                <c:pt idx="22380">
                  <c:v>2.5999999999999999E-2</c:v>
                </c:pt>
                <c:pt idx="22381">
                  <c:v>2.5999999999999999E-2</c:v>
                </c:pt>
                <c:pt idx="22382">
                  <c:v>2.5999999999999999E-2</c:v>
                </c:pt>
                <c:pt idx="22383">
                  <c:v>2.5999999999999999E-2</c:v>
                </c:pt>
                <c:pt idx="22384">
                  <c:v>2.5999999999999999E-2</c:v>
                </c:pt>
                <c:pt idx="22385">
                  <c:v>2.5999999999999999E-2</c:v>
                </c:pt>
                <c:pt idx="22386">
                  <c:v>2.5999999999999999E-2</c:v>
                </c:pt>
                <c:pt idx="22387">
                  <c:v>2.5999999999999999E-2</c:v>
                </c:pt>
                <c:pt idx="22388">
                  <c:v>2.5999999999999999E-2</c:v>
                </c:pt>
                <c:pt idx="22389">
                  <c:v>2.5999999999999999E-2</c:v>
                </c:pt>
                <c:pt idx="22390">
                  <c:v>2.5999999999999999E-2</c:v>
                </c:pt>
                <c:pt idx="22391">
                  <c:v>2.5999999999999999E-2</c:v>
                </c:pt>
                <c:pt idx="22392">
                  <c:v>2.5999999999999999E-2</c:v>
                </c:pt>
                <c:pt idx="22393">
                  <c:v>2.5999999999999999E-2</c:v>
                </c:pt>
                <c:pt idx="22394">
                  <c:v>2.5999999999999999E-2</c:v>
                </c:pt>
                <c:pt idx="22395">
                  <c:v>2.5999999999999999E-2</c:v>
                </c:pt>
                <c:pt idx="22396">
                  <c:v>2.5999999999999999E-2</c:v>
                </c:pt>
                <c:pt idx="22397">
                  <c:v>2.5999999999999999E-2</c:v>
                </c:pt>
                <c:pt idx="22398">
                  <c:v>2.5999999999999999E-2</c:v>
                </c:pt>
                <c:pt idx="22399">
                  <c:v>2.5999999999999999E-2</c:v>
                </c:pt>
                <c:pt idx="22400">
                  <c:v>2.5999999999999999E-2</c:v>
                </c:pt>
                <c:pt idx="22401">
                  <c:v>2.5999999999999999E-2</c:v>
                </c:pt>
                <c:pt idx="22402">
                  <c:v>2.5999999999999999E-2</c:v>
                </c:pt>
                <c:pt idx="22403">
                  <c:v>2.5999999999999999E-2</c:v>
                </c:pt>
                <c:pt idx="22404">
                  <c:v>2.5999999999999999E-2</c:v>
                </c:pt>
                <c:pt idx="22405">
                  <c:v>2.5999999999999999E-2</c:v>
                </c:pt>
                <c:pt idx="22406">
                  <c:v>2.5999999999999999E-2</c:v>
                </c:pt>
                <c:pt idx="22407">
                  <c:v>2.5999999999999999E-2</c:v>
                </c:pt>
                <c:pt idx="22408">
                  <c:v>2.5999999999999999E-2</c:v>
                </c:pt>
                <c:pt idx="22409">
                  <c:v>2.5999999999999999E-2</c:v>
                </c:pt>
                <c:pt idx="22410">
                  <c:v>2.5999999999999999E-2</c:v>
                </c:pt>
                <c:pt idx="22411">
                  <c:v>2.5999999999999999E-2</c:v>
                </c:pt>
                <c:pt idx="22412">
                  <c:v>2.5999999999999999E-2</c:v>
                </c:pt>
                <c:pt idx="22413">
                  <c:v>2.5999999999999999E-2</c:v>
                </c:pt>
                <c:pt idx="22414">
                  <c:v>2.5999999999999999E-2</c:v>
                </c:pt>
                <c:pt idx="22415">
                  <c:v>2.5999999999999999E-2</c:v>
                </c:pt>
                <c:pt idx="22416">
                  <c:v>2.5999999999999999E-2</c:v>
                </c:pt>
                <c:pt idx="22417">
                  <c:v>2.5999999999999999E-2</c:v>
                </c:pt>
                <c:pt idx="22418">
                  <c:v>2.5999999999999999E-2</c:v>
                </c:pt>
                <c:pt idx="22419">
                  <c:v>2.5999999999999999E-2</c:v>
                </c:pt>
                <c:pt idx="22420">
                  <c:v>2.5999999999999999E-2</c:v>
                </c:pt>
                <c:pt idx="22421">
                  <c:v>2.5999999999999999E-2</c:v>
                </c:pt>
                <c:pt idx="22422">
                  <c:v>2.5999999999999999E-2</c:v>
                </c:pt>
                <c:pt idx="22423">
                  <c:v>2.5999999999999999E-2</c:v>
                </c:pt>
                <c:pt idx="22424">
                  <c:v>2.5999999999999999E-2</c:v>
                </c:pt>
                <c:pt idx="22425">
                  <c:v>2.5999999999999999E-2</c:v>
                </c:pt>
                <c:pt idx="22426">
                  <c:v>2.5999999999999999E-2</c:v>
                </c:pt>
                <c:pt idx="22427">
                  <c:v>2.5999999999999999E-2</c:v>
                </c:pt>
                <c:pt idx="22428">
                  <c:v>2.5999999999999999E-2</c:v>
                </c:pt>
                <c:pt idx="22429">
                  <c:v>2.5999999999999999E-2</c:v>
                </c:pt>
                <c:pt idx="22430">
                  <c:v>2.5999999999999999E-2</c:v>
                </c:pt>
                <c:pt idx="22431">
                  <c:v>2.5999999999999999E-2</c:v>
                </c:pt>
                <c:pt idx="22432">
                  <c:v>2.5999999999999999E-2</c:v>
                </c:pt>
                <c:pt idx="22433">
                  <c:v>2.5999999999999999E-2</c:v>
                </c:pt>
                <c:pt idx="22434">
                  <c:v>2.5999999999999999E-2</c:v>
                </c:pt>
                <c:pt idx="22435">
                  <c:v>2.5999999999999999E-2</c:v>
                </c:pt>
                <c:pt idx="22436">
                  <c:v>2.5999999999999999E-2</c:v>
                </c:pt>
                <c:pt idx="22437">
                  <c:v>2.7E-2</c:v>
                </c:pt>
                <c:pt idx="22438">
                  <c:v>2.7E-2</c:v>
                </c:pt>
                <c:pt idx="22439">
                  <c:v>2.7E-2</c:v>
                </c:pt>
                <c:pt idx="22440">
                  <c:v>2.7E-2</c:v>
                </c:pt>
                <c:pt idx="22441">
                  <c:v>2.7E-2</c:v>
                </c:pt>
                <c:pt idx="22442">
                  <c:v>2.7E-2</c:v>
                </c:pt>
                <c:pt idx="22443">
                  <c:v>2.7E-2</c:v>
                </c:pt>
                <c:pt idx="22444">
                  <c:v>2.7E-2</c:v>
                </c:pt>
                <c:pt idx="22445">
                  <c:v>2.7E-2</c:v>
                </c:pt>
                <c:pt idx="22446">
                  <c:v>2.7E-2</c:v>
                </c:pt>
                <c:pt idx="22447">
                  <c:v>2.7E-2</c:v>
                </c:pt>
                <c:pt idx="22448">
                  <c:v>2.7E-2</c:v>
                </c:pt>
                <c:pt idx="22449">
                  <c:v>2.7E-2</c:v>
                </c:pt>
                <c:pt idx="22450">
                  <c:v>2.7E-2</c:v>
                </c:pt>
                <c:pt idx="22451">
                  <c:v>2.7E-2</c:v>
                </c:pt>
                <c:pt idx="22452">
                  <c:v>2.7E-2</c:v>
                </c:pt>
                <c:pt idx="22453">
                  <c:v>2.7E-2</c:v>
                </c:pt>
                <c:pt idx="22454">
                  <c:v>2.7E-2</c:v>
                </c:pt>
                <c:pt idx="22455">
                  <c:v>2.7E-2</c:v>
                </c:pt>
                <c:pt idx="22456">
                  <c:v>2.7E-2</c:v>
                </c:pt>
                <c:pt idx="22457">
                  <c:v>2.7E-2</c:v>
                </c:pt>
                <c:pt idx="22458">
                  <c:v>2.7E-2</c:v>
                </c:pt>
                <c:pt idx="22459">
                  <c:v>2.7E-2</c:v>
                </c:pt>
                <c:pt idx="22460">
                  <c:v>2.7E-2</c:v>
                </c:pt>
                <c:pt idx="22461">
                  <c:v>2.7E-2</c:v>
                </c:pt>
                <c:pt idx="22462">
                  <c:v>2.7E-2</c:v>
                </c:pt>
                <c:pt idx="22463">
                  <c:v>2.7E-2</c:v>
                </c:pt>
                <c:pt idx="22464">
                  <c:v>2.7E-2</c:v>
                </c:pt>
                <c:pt idx="22465">
                  <c:v>2.7E-2</c:v>
                </c:pt>
                <c:pt idx="22466">
                  <c:v>2.7E-2</c:v>
                </c:pt>
                <c:pt idx="22467">
                  <c:v>2.7E-2</c:v>
                </c:pt>
                <c:pt idx="22468">
                  <c:v>2.7E-2</c:v>
                </c:pt>
                <c:pt idx="22469">
                  <c:v>2.7E-2</c:v>
                </c:pt>
                <c:pt idx="22470">
                  <c:v>2.7E-2</c:v>
                </c:pt>
                <c:pt idx="22471">
                  <c:v>2.7E-2</c:v>
                </c:pt>
                <c:pt idx="22472">
                  <c:v>2.7E-2</c:v>
                </c:pt>
                <c:pt idx="22473">
                  <c:v>2.7E-2</c:v>
                </c:pt>
                <c:pt idx="22474">
                  <c:v>2.7E-2</c:v>
                </c:pt>
                <c:pt idx="22475">
                  <c:v>2.7E-2</c:v>
                </c:pt>
                <c:pt idx="22476">
                  <c:v>2.7E-2</c:v>
                </c:pt>
                <c:pt idx="22477">
                  <c:v>2.7E-2</c:v>
                </c:pt>
                <c:pt idx="22478">
                  <c:v>2.7E-2</c:v>
                </c:pt>
                <c:pt idx="22479">
                  <c:v>2.7E-2</c:v>
                </c:pt>
                <c:pt idx="22480">
                  <c:v>2.7E-2</c:v>
                </c:pt>
                <c:pt idx="22481">
                  <c:v>2.7E-2</c:v>
                </c:pt>
                <c:pt idx="22482">
                  <c:v>2.7E-2</c:v>
                </c:pt>
                <c:pt idx="22483">
                  <c:v>2.7E-2</c:v>
                </c:pt>
                <c:pt idx="22484">
                  <c:v>2.7E-2</c:v>
                </c:pt>
                <c:pt idx="22485">
                  <c:v>2.7E-2</c:v>
                </c:pt>
                <c:pt idx="22486">
                  <c:v>2.7E-2</c:v>
                </c:pt>
                <c:pt idx="22487">
                  <c:v>2.7E-2</c:v>
                </c:pt>
                <c:pt idx="22488">
                  <c:v>2.7E-2</c:v>
                </c:pt>
                <c:pt idx="22489">
                  <c:v>2.7E-2</c:v>
                </c:pt>
                <c:pt idx="22490">
                  <c:v>2.7E-2</c:v>
                </c:pt>
                <c:pt idx="22491">
                  <c:v>2.7E-2</c:v>
                </c:pt>
                <c:pt idx="22492">
                  <c:v>2.7E-2</c:v>
                </c:pt>
                <c:pt idx="22493">
                  <c:v>2.7E-2</c:v>
                </c:pt>
                <c:pt idx="22494">
                  <c:v>2.7E-2</c:v>
                </c:pt>
                <c:pt idx="22495">
                  <c:v>2.7E-2</c:v>
                </c:pt>
                <c:pt idx="22496">
                  <c:v>2.7E-2</c:v>
                </c:pt>
                <c:pt idx="22497">
                  <c:v>2.7E-2</c:v>
                </c:pt>
                <c:pt idx="22498">
                  <c:v>2.7E-2</c:v>
                </c:pt>
                <c:pt idx="22499">
                  <c:v>2.7E-2</c:v>
                </c:pt>
                <c:pt idx="22500">
                  <c:v>2.7E-2</c:v>
                </c:pt>
                <c:pt idx="22501">
                  <c:v>2.7E-2</c:v>
                </c:pt>
                <c:pt idx="22502">
                  <c:v>2.7E-2</c:v>
                </c:pt>
                <c:pt idx="22503">
                  <c:v>2.7E-2</c:v>
                </c:pt>
                <c:pt idx="22504">
                  <c:v>2.7E-2</c:v>
                </c:pt>
                <c:pt idx="22505">
                  <c:v>2.7E-2</c:v>
                </c:pt>
                <c:pt idx="22506">
                  <c:v>2.7E-2</c:v>
                </c:pt>
                <c:pt idx="22507">
                  <c:v>2.7E-2</c:v>
                </c:pt>
                <c:pt idx="22508">
                  <c:v>2.7E-2</c:v>
                </c:pt>
                <c:pt idx="22509">
                  <c:v>2.7E-2</c:v>
                </c:pt>
                <c:pt idx="22510">
                  <c:v>2.7E-2</c:v>
                </c:pt>
                <c:pt idx="22511">
                  <c:v>2.7E-2</c:v>
                </c:pt>
                <c:pt idx="22512">
                  <c:v>2.7E-2</c:v>
                </c:pt>
                <c:pt idx="22513">
                  <c:v>2.7E-2</c:v>
                </c:pt>
                <c:pt idx="22514">
                  <c:v>2.7E-2</c:v>
                </c:pt>
                <c:pt idx="22515">
                  <c:v>2.7E-2</c:v>
                </c:pt>
                <c:pt idx="22516">
                  <c:v>2.7E-2</c:v>
                </c:pt>
                <c:pt idx="22517">
                  <c:v>2.7E-2</c:v>
                </c:pt>
                <c:pt idx="22518">
                  <c:v>2.8000000000000001E-2</c:v>
                </c:pt>
                <c:pt idx="22519">
                  <c:v>2.8000000000000001E-2</c:v>
                </c:pt>
                <c:pt idx="22520">
                  <c:v>2.8000000000000001E-2</c:v>
                </c:pt>
                <c:pt idx="22521">
                  <c:v>2.8000000000000001E-2</c:v>
                </c:pt>
                <c:pt idx="22522">
                  <c:v>2.8000000000000001E-2</c:v>
                </c:pt>
                <c:pt idx="22523">
                  <c:v>2.8000000000000001E-2</c:v>
                </c:pt>
                <c:pt idx="22524">
                  <c:v>2.8000000000000001E-2</c:v>
                </c:pt>
                <c:pt idx="22525">
                  <c:v>2.8000000000000001E-2</c:v>
                </c:pt>
                <c:pt idx="22526">
                  <c:v>2.8000000000000001E-2</c:v>
                </c:pt>
                <c:pt idx="22527">
                  <c:v>2.8000000000000001E-2</c:v>
                </c:pt>
                <c:pt idx="22528">
                  <c:v>2.8000000000000001E-2</c:v>
                </c:pt>
                <c:pt idx="22529">
                  <c:v>2.8000000000000001E-2</c:v>
                </c:pt>
                <c:pt idx="22530">
                  <c:v>2.8000000000000001E-2</c:v>
                </c:pt>
                <c:pt idx="22531">
                  <c:v>2.8000000000000001E-2</c:v>
                </c:pt>
                <c:pt idx="22532">
                  <c:v>2.8000000000000001E-2</c:v>
                </c:pt>
                <c:pt idx="22533">
                  <c:v>2.8000000000000001E-2</c:v>
                </c:pt>
                <c:pt idx="22534">
                  <c:v>2.8000000000000001E-2</c:v>
                </c:pt>
                <c:pt idx="22535">
                  <c:v>2.8000000000000001E-2</c:v>
                </c:pt>
                <c:pt idx="22536">
                  <c:v>2.8000000000000001E-2</c:v>
                </c:pt>
                <c:pt idx="22537">
                  <c:v>2.8000000000000001E-2</c:v>
                </c:pt>
                <c:pt idx="22538">
                  <c:v>2.8000000000000001E-2</c:v>
                </c:pt>
                <c:pt idx="22539">
                  <c:v>2.8000000000000001E-2</c:v>
                </c:pt>
                <c:pt idx="22540">
                  <c:v>2.8000000000000001E-2</c:v>
                </c:pt>
                <c:pt idx="22541">
                  <c:v>2.8000000000000001E-2</c:v>
                </c:pt>
                <c:pt idx="22542">
                  <c:v>2.8000000000000001E-2</c:v>
                </c:pt>
                <c:pt idx="22543">
                  <c:v>2.8000000000000001E-2</c:v>
                </c:pt>
                <c:pt idx="22544">
                  <c:v>2.8000000000000001E-2</c:v>
                </c:pt>
                <c:pt idx="22545">
                  <c:v>2.8000000000000001E-2</c:v>
                </c:pt>
                <c:pt idx="22546">
                  <c:v>2.8000000000000001E-2</c:v>
                </c:pt>
                <c:pt idx="22547">
                  <c:v>2.8000000000000001E-2</c:v>
                </c:pt>
                <c:pt idx="22548">
                  <c:v>2.8000000000000001E-2</c:v>
                </c:pt>
                <c:pt idx="22549">
                  <c:v>2.8000000000000001E-2</c:v>
                </c:pt>
                <c:pt idx="22550">
                  <c:v>2.8000000000000001E-2</c:v>
                </c:pt>
                <c:pt idx="22551">
                  <c:v>2.8000000000000001E-2</c:v>
                </c:pt>
                <c:pt idx="22552">
                  <c:v>2.8000000000000001E-2</c:v>
                </c:pt>
                <c:pt idx="22553">
                  <c:v>2.8000000000000001E-2</c:v>
                </c:pt>
                <c:pt idx="22554">
                  <c:v>2.8000000000000001E-2</c:v>
                </c:pt>
                <c:pt idx="22555">
                  <c:v>2.8000000000000001E-2</c:v>
                </c:pt>
                <c:pt idx="22556">
                  <c:v>2.8000000000000001E-2</c:v>
                </c:pt>
                <c:pt idx="22557">
                  <c:v>2.8000000000000001E-2</c:v>
                </c:pt>
                <c:pt idx="22558">
                  <c:v>2.8000000000000001E-2</c:v>
                </c:pt>
                <c:pt idx="22559">
                  <c:v>2.8000000000000001E-2</c:v>
                </c:pt>
                <c:pt idx="22560">
                  <c:v>2.8000000000000001E-2</c:v>
                </c:pt>
                <c:pt idx="22561">
                  <c:v>2.8000000000000001E-2</c:v>
                </c:pt>
                <c:pt idx="22562">
                  <c:v>2.8000000000000001E-2</c:v>
                </c:pt>
                <c:pt idx="22563">
                  <c:v>2.8000000000000001E-2</c:v>
                </c:pt>
                <c:pt idx="22564">
                  <c:v>2.8000000000000001E-2</c:v>
                </c:pt>
                <c:pt idx="22565">
                  <c:v>2.8000000000000001E-2</c:v>
                </c:pt>
                <c:pt idx="22566">
                  <c:v>2.8000000000000001E-2</c:v>
                </c:pt>
                <c:pt idx="22567">
                  <c:v>2.8000000000000001E-2</c:v>
                </c:pt>
                <c:pt idx="22568">
                  <c:v>2.8000000000000001E-2</c:v>
                </c:pt>
                <c:pt idx="22569">
                  <c:v>2.8000000000000001E-2</c:v>
                </c:pt>
                <c:pt idx="22570">
                  <c:v>2.8000000000000001E-2</c:v>
                </c:pt>
                <c:pt idx="22571">
                  <c:v>2.8000000000000001E-2</c:v>
                </c:pt>
                <c:pt idx="22572">
                  <c:v>2.8000000000000001E-2</c:v>
                </c:pt>
                <c:pt idx="22573">
                  <c:v>2.8000000000000001E-2</c:v>
                </c:pt>
                <c:pt idx="22574">
                  <c:v>2.8000000000000001E-2</c:v>
                </c:pt>
                <c:pt idx="22575">
                  <c:v>2.8000000000000001E-2</c:v>
                </c:pt>
                <c:pt idx="22576">
                  <c:v>2.8000000000000001E-2</c:v>
                </c:pt>
                <c:pt idx="22577">
                  <c:v>2.8000000000000001E-2</c:v>
                </c:pt>
                <c:pt idx="22578">
                  <c:v>2.8000000000000001E-2</c:v>
                </c:pt>
                <c:pt idx="22579">
                  <c:v>2.8000000000000001E-2</c:v>
                </c:pt>
                <c:pt idx="22580">
                  <c:v>2.8000000000000001E-2</c:v>
                </c:pt>
                <c:pt idx="22581">
                  <c:v>2.8000000000000001E-2</c:v>
                </c:pt>
                <c:pt idx="22582">
                  <c:v>2.8000000000000001E-2</c:v>
                </c:pt>
                <c:pt idx="22583">
                  <c:v>2.8000000000000001E-2</c:v>
                </c:pt>
                <c:pt idx="22584">
                  <c:v>2.8000000000000001E-2</c:v>
                </c:pt>
                <c:pt idx="22585">
                  <c:v>2.8000000000000001E-2</c:v>
                </c:pt>
                <c:pt idx="22586">
                  <c:v>2.8000000000000001E-2</c:v>
                </c:pt>
                <c:pt idx="22587">
                  <c:v>2.8000000000000001E-2</c:v>
                </c:pt>
                <c:pt idx="22588">
                  <c:v>2.8000000000000001E-2</c:v>
                </c:pt>
                <c:pt idx="22589">
                  <c:v>2.8000000000000001E-2</c:v>
                </c:pt>
                <c:pt idx="22590">
                  <c:v>2.8000000000000001E-2</c:v>
                </c:pt>
                <c:pt idx="22591">
                  <c:v>2.8000000000000001E-2</c:v>
                </c:pt>
                <c:pt idx="22592">
                  <c:v>2.8000000000000001E-2</c:v>
                </c:pt>
                <c:pt idx="22593">
                  <c:v>2.8000000000000001E-2</c:v>
                </c:pt>
                <c:pt idx="22594">
                  <c:v>2.8000000000000001E-2</c:v>
                </c:pt>
                <c:pt idx="22595">
                  <c:v>2.8000000000000001E-2</c:v>
                </c:pt>
                <c:pt idx="22596">
                  <c:v>2.8000000000000001E-2</c:v>
                </c:pt>
                <c:pt idx="22597">
                  <c:v>2.8000000000000001E-2</c:v>
                </c:pt>
                <c:pt idx="22598">
                  <c:v>2.8000000000000001E-2</c:v>
                </c:pt>
                <c:pt idx="22599">
                  <c:v>2.9000000000000001E-2</c:v>
                </c:pt>
                <c:pt idx="22600">
                  <c:v>2.9000000000000001E-2</c:v>
                </c:pt>
                <c:pt idx="22601">
                  <c:v>2.9000000000000001E-2</c:v>
                </c:pt>
                <c:pt idx="22602">
                  <c:v>2.9000000000000001E-2</c:v>
                </c:pt>
                <c:pt idx="22603">
                  <c:v>2.9000000000000001E-2</c:v>
                </c:pt>
                <c:pt idx="22604">
                  <c:v>2.9000000000000001E-2</c:v>
                </c:pt>
                <c:pt idx="22605">
                  <c:v>2.9000000000000001E-2</c:v>
                </c:pt>
                <c:pt idx="22606">
                  <c:v>2.9000000000000001E-2</c:v>
                </c:pt>
                <c:pt idx="22607">
                  <c:v>2.9000000000000001E-2</c:v>
                </c:pt>
                <c:pt idx="22608">
                  <c:v>2.9000000000000001E-2</c:v>
                </c:pt>
                <c:pt idx="22609">
                  <c:v>2.9000000000000001E-2</c:v>
                </c:pt>
                <c:pt idx="22610">
                  <c:v>2.9000000000000001E-2</c:v>
                </c:pt>
                <c:pt idx="22611">
                  <c:v>2.9000000000000001E-2</c:v>
                </c:pt>
                <c:pt idx="22612">
                  <c:v>2.9000000000000001E-2</c:v>
                </c:pt>
                <c:pt idx="22613">
                  <c:v>2.9000000000000001E-2</c:v>
                </c:pt>
                <c:pt idx="22614">
                  <c:v>2.9000000000000001E-2</c:v>
                </c:pt>
                <c:pt idx="22615">
                  <c:v>2.9000000000000001E-2</c:v>
                </c:pt>
                <c:pt idx="22616">
                  <c:v>2.9000000000000001E-2</c:v>
                </c:pt>
                <c:pt idx="22617">
                  <c:v>2.9000000000000001E-2</c:v>
                </c:pt>
                <c:pt idx="22618">
                  <c:v>2.9000000000000001E-2</c:v>
                </c:pt>
                <c:pt idx="22619">
                  <c:v>2.9000000000000001E-2</c:v>
                </c:pt>
                <c:pt idx="22620">
                  <c:v>2.9000000000000001E-2</c:v>
                </c:pt>
                <c:pt idx="22621">
                  <c:v>2.9000000000000001E-2</c:v>
                </c:pt>
                <c:pt idx="22622">
                  <c:v>2.9000000000000001E-2</c:v>
                </c:pt>
                <c:pt idx="22623">
                  <c:v>2.9000000000000001E-2</c:v>
                </c:pt>
                <c:pt idx="22624">
                  <c:v>2.9000000000000001E-2</c:v>
                </c:pt>
                <c:pt idx="22625">
                  <c:v>2.9000000000000001E-2</c:v>
                </c:pt>
                <c:pt idx="22626">
                  <c:v>2.9000000000000001E-2</c:v>
                </c:pt>
                <c:pt idx="22627">
                  <c:v>2.9000000000000001E-2</c:v>
                </c:pt>
                <c:pt idx="22628">
                  <c:v>2.9000000000000001E-2</c:v>
                </c:pt>
                <c:pt idx="22629">
                  <c:v>2.9000000000000001E-2</c:v>
                </c:pt>
                <c:pt idx="22630">
                  <c:v>2.9000000000000001E-2</c:v>
                </c:pt>
                <c:pt idx="22631">
                  <c:v>2.9000000000000001E-2</c:v>
                </c:pt>
                <c:pt idx="22632">
                  <c:v>2.9000000000000001E-2</c:v>
                </c:pt>
                <c:pt idx="22633">
                  <c:v>2.9000000000000001E-2</c:v>
                </c:pt>
                <c:pt idx="22634">
                  <c:v>2.9000000000000001E-2</c:v>
                </c:pt>
                <c:pt idx="22635">
                  <c:v>2.9000000000000001E-2</c:v>
                </c:pt>
                <c:pt idx="22636">
                  <c:v>2.9000000000000001E-2</c:v>
                </c:pt>
                <c:pt idx="22637">
                  <c:v>2.9000000000000001E-2</c:v>
                </c:pt>
                <c:pt idx="22638">
                  <c:v>2.9000000000000001E-2</c:v>
                </c:pt>
                <c:pt idx="22639">
                  <c:v>2.9000000000000001E-2</c:v>
                </c:pt>
                <c:pt idx="22640">
                  <c:v>2.9000000000000001E-2</c:v>
                </c:pt>
                <c:pt idx="22641">
                  <c:v>2.9000000000000001E-2</c:v>
                </c:pt>
                <c:pt idx="22642">
                  <c:v>2.9000000000000001E-2</c:v>
                </c:pt>
                <c:pt idx="22643">
                  <c:v>2.9000000000000001E-2</c:v>
                </c:pt>
                <c:pt idx="22644">
                  <c:v>2.9000000000000001E-2</c:v>
                </c:pt>
                <c:pt idx="22645">
                  <c:v>2.9000000000000001E-2</c:v>
                </c:pt>
                <c:pt idx="22646">
                  <c:v>2.9000000000000001E-2</c:v>
                </c:pt>
                <c:pt idx="22647">
                  <c:v>2.9000000000000001E-2</c:v>
                </c:pt>
                <c:pt idx="22648">
                  <c:v>2.9000000000000001E-2</c:v>
                </c:pt>
                <c:pt idx="22649">
                  <c:v>2.9000000000000001E-2</c:v>
                </c:pt>
                <c:pt idx="22650">
                  <c:v>2.9000000000000001E-2</c:v>
                </c:pt>
                <c:pt idx="22651">
                  <c:v>2.9000000000000001E-2</c:v>
                </c:pt>
                <c:pt idx="22652">
                  <c:v>2.9000000000000001E-2</c:v>
                </c:pt>
                <c:pt idx="22653">
                  <c:v>2.9000000000000001E-2</c:v>
                </c:pt>
                <c:pt idx="22654">
                  <c:v>2.9000000000000001E-2</c:v>
                </c:pt>
                <c:pt idx="22655">
                  <c:v>2.9000000000000001E-2</c:v>
                </c:pt>
                <c:pt idx="22656">
                  <c:v>2.9000000000000001E-2</c:v>
                </c:pt>
                <c:pt idx="22657">
                  <c:v>2.9000000000000001E-2</c:v>
                </c:pt>
                <c:pt idx="22658">
                  <c:v>2.9000000000000001E-2</c:v>
                </c:pt>
                <c:pt idx="22659">
                  <c:v>2.9000000000000001E-2</c:v>
                </c:pt>
                <c:pt idx="22660">
                  <c:v>2.9000000000000001E-2</c:v>
                </c:pt>
                <c:pt idx="22661">
                  <c:v>2.9000000000000001E-2</c:v>
                </c:pt>
                <c:pt idx="22662">
                  <c:v>2.9000000000000001E-2</c:v>
                </c:pt>
                <c:pt idx="22663">
                  <c:v>2.9000000000000001E-2</c:v>
                </c:pt>
                <c:pt idx="22664">
                  <c:v>2.9000000000000001E-2</c:v>
                </c:pt>
                <c:pt idx="22665">
                  <c:v>2.9000000000000001E-2</c:v>
                </c:pt>
                <c:pt idx="22666">
                  <c:v>2.9000000000000001E-2</c:v>
                </c:pt>
                <c:pt idx="22667">
                  <c:v>2.9000000000000001E-2</c:v>
                </c:pt>
                <c:pt idx="22668">
                  <c:v>2.9000000000000001E-2</c:v>
                </c:pt>
                <c:pt idx="22669">
                  <c:v>2.9000000000000001E-2</c:v>
                </c:pt>
                <c:pt idx="22670">
                  <c:v>2.9000000000000001E-2</c:v>
                </c:pt>
                <c:pt idx="22671">
                  <c:v>2.9000000000000001E-2</c:v>
                </c:pt>
                <c:pt idx="22672">
                  <c:v>2.9000000000000001E-2</c:v>
                </c:pt>
                <c:pt idx="22673">
                  <c:v>2.9000000000000001E-2</c:v>
                </c:pt>
                <c:pt idx="22674">
                  <c:v>2.9000000000000001E-2</c:v>
                </c:pt>
                <c:pt idx="22675">
                  <c:v>2.9000000000000001E-2</c:v>
                </c:pt>
                <c:pt idx="22676">
                  <c:v>2.9000000000000001E-2</c:v>
                </c:pt>
                <c:pt idx="22677">
                  <c:v>2.9000000000000001E-2</c:v>
                </c:pt>
                <c:pt idx="22678">
                  <c:v>2.9000000000000001E-2</c:v>
                </c:pt>
                <c:pt idx="22679">
                  <c:v>2.9000000000000001E-2</c:v>
                </c:pt>
                <c:pt idx="22680">
                  <c:v>0.03</c:v>
                </c:pt>
                <c:pt idx="22681">
                  <c:v>0.03</c:v>
                </c:pt>
                <c:pt idx="22682">
                  <c:v>0.03</c:v>
                </c:pt>
                <c:pt idx="22683">
                  <c:v>0.03</c:v>
                </c:pt>
                <c:pt idx="22684">
                  <c:v>0.03</c:v>
                </c:pt>
                <c:pt idx="22685">
                  <c:v>0.03</c:v>
                </c:pt>
                <c:pt idx="22686">
                  <c:v>0.03</c:v>
                </c:pt>
                <c:pt idx="22687">
                  <c:v>0.03</c:v>
                </c:pt>
                <c:pt idx="22688">
                  <c:v>0.03</c:v>
                </c:pt>
                <c:pt idx="22689">
                  <c:v>0.03</c:v>
                </c:pt>
                <c:pt idx="22690">
                  <c:v>0.03</c:v>
                </c:pt>
                <c:pt idx="22691">
                  <c:v>0.03</c:v>
                </c:pt>
                <c:pt idx="22692">
                  <c:v>0.03</c:v>
                </c:pt>
                <c:pt idx="22693">
                  <c:v>0.03</c:v>
                </c:pt>
                <c:pt idx="22694">
                  <c:v>0.03</c:v>
                </c:pt>
                <c:pt idx="22695">
                  <c:v>0.03</c:v>
                </c:pt>
                <c:pt idx="22696">
                  <c:v>0.03</c:v>
                </c:pt>
                <c:pt idx="22697">
                  <c:v>0.03</c:v>
                </c:pt>
                <c:pt idx="22698">
                  <c:v>0.03</c:v>
                </c:pt>
                <c:pt idx="22699">
                  <c:v>0.03</c:v>
                </c:pt>
                <c:pt idx="22700">
                  <c:v>0.03</c:v>
                </c:pt>
                <c:pt idx="22701">
                  <c:v>0.03</c:v>
                </c:pt>
                <c:pt idx="22702">
                  <c:v>0.03</c:v>
                </c:pt>
                <c:pt idx="22703">
                  <c:v>0.03</c:v>
                </c:pt>
                <c:pt idx="22704">
                  <c:v>0.03</c:v>
                </c:pt>
                <c:pt idx="22705">
                  <c:v>0.03</c:v>
                </c:pt>
                <c:pt idx="22706">
                  <c:v>0.03</c:v>
                </c:pt>
                <c:pt idx="22707">
                  <c:v>0.03</c:v>
                </c:pt>
                <c:pt idx="22708">
                  <c:v>0.03</c:v>
                </c:pt>
                <c:pt idx="22709">
                  <c:v>0.03</c:v>
                </c:pt>
                <c:pt idx="22710">
                  <c:v>0.03</c:v>
                </c:pt>
                <c:pt idx="22711">
                  <c:v>0.03</c:v>
                </c:pt>
                <c:pt idx="22712">
                  <c:v>0.03</c:v>
                </c:pt>
                <c:pt idx="22713">
                  <c:v>0.03</c:v>
                </c:pt>
                <c:pt idx="22714">
                  <c:v>0.03</c:v>
                </c:pt>
                <c:pt idx="22715">
                  <c:v>0.03</c:v>
                </c:pt>
                <c:pt idx="22716">
                  <c:v>0.03</c:v>
                </c:pt>
                <c:pt idx="22717">
                  <c:v>0.03</c:v>
                </c:pt>
                <c:pt idx="22718">
                  <c:v>0.03</c:v>
                </c:pt>
                <c:pt idx="22719">
                  <c:v>0.03</c:v>
                </c:pt>
                <c:pt idx="22720">
                  <c:v>0.03</c:v>
                </c:pt>
                <c:pt idx="22721">
                  <c:v>0.03</c:v>
                </c:pt>
                <c:pt idx="22722">
                  <c:v>0.03</c:v>
                </c:pt>
                <c:pt idx="22723">
                  <c:v>0.03</c:v>
                </c:pt>
                <c:pt idx="22724">
                  <c:v>0.03</c:v>
                </c:pt>
                <c:pt idx="22725">
                  <c:v>0.03</c:v>
                </c:pt>
                <c:pt idx="22726">
                  <c:v>0.03</c:v>
                </c:pt>
                <c:pt idx="22727">
                  <c:v>0.03</c:v>
                </c:pt>
                <c:pt idx="22728">
                  <c:v>0.03</c:v>
                </c:pt>
                <c:pt idx="22729">
                  <c:v>0.03</c:v>
                </c:pt>
                <c:pt idx="22730">
                  <c:v>0.03</c:v>
                </c:pt>
                <c:pt idx="22731">
                  <c:v>0.03</c:v>
                </c:pt>
                <c:pt idx="22732">
                  <c:v>0.03</c:v>
                </c:pt>
                <c:pt idx="22733">
                  <c:v>0.03</c:v>
                </c:pt>
                <c:pt idx="22734">
                  <c:v>0.03</c:v>
                </c:pt>
                <c:pt idx="22735">
                  <c:v>0.03</c:v>
                </c:pt>
                <c:pt idx="22736">
                  <c:v>0.03</c:v>
                </c:pt>
                <c:pt idx="22737">
                  <c:v>0.03</c:v>
                </c:pt>
                <c:pt idx="22738">
                  <c:v>0.03</c:v>
                </c:pt>
                <c:pt idx="22739">
                  <c:v>0.03</c:v>
                </c:pt>
                <c:pt idx="22740">
                  <c:v>0.03</c:v>
                </c:pt>
                <c:pt idx="22741">
                  <c:v>0.03</c:v>
                </c:pt>
                <c:pt idx="22742">
                  <c:v>0.03</c:v>
                </c:pt>
                <c:pt idx="22743">
                  <c:v>0.03</c:v>
                </c:pt>
                <c:pt idx="22744">
                  <c:v>0.03</c:v>
                </c:pt>
                <c:pt idx="22745">
                  <c:v>0.03</c:v>
                </c:pt>
                <c:pt idx="22746">
                  <c:v>0.03</c:v>
                </c:pt>
                <c:pt idx="22747">
                  <c:v>0.03</c:v>
                </c:pt>
                <c:pt idx="22748">
                  <c:v>0.03</c:v>
                </c:pt>
                <c:pt idx="22749">
                  <c:v>0.03</c:v>
                </c:pt>
                <c:pt idx="22750">
                  <c:v>0.03</c:v>
                </c:pt>
                <c:pt idx="22751">
                  <c:v>0.03</c:v>
                </c:pt>
                <c:pt idx="22752">
                  <c:v>0.03</c:v>
                </c:pt>
                <c:pt idx="22753">
                  <c:v>0.03</c:v>
                </c:pt>
                <c:pt idx="22754">
                  <c:v>0.03</c:v>
                </c:pt>
                <c:pt idx="22755">
                  <c:v>0.03</c:v>
                </c:pt>
                <c:pt idx="22756">
                  <c:v>0.03</c:v>
                </c:pt>
                <c:pt idx="22757">
                  <c:v>0.03</c:v>
                </c:pt>
                <c:pt idx="22758">
                  <c:v>0.03</c:v>
                </c:pt>
                <c:pt idx="22759">
                  <c:v>0.03</c:v>
                </c:pt>
                <c:pt idx="22760">
                  <c:v>0.03</c:v>
                </c:pt>
                <c:pt idx="22761">
                  <c:v>3.1E-2</c:v>
                </c:pt>
                <c:pt idx="22762">
                  <c:v>3.1E-2</c:v>
                </c:pt>
                <c:pt idx="22763">
                  <c:v>3.1E-2</c:v>
                </c:pt>
                <c:pt idx="22764">
                  <c:v>3.1E-2</c:v>
                </c:pt>
                <c:pt idx="22765">
                  <c:v>3.1E-2</c:v>
                </c:pt>
                <c:pt idx="22766">
                  <c:v>3.1E-2</c:v>
                </c:pt>
                <c:pt idx="22767">
                  <c:v>3.1E-2</c:v>
                </c:pt>
                <c:pt idx="22768">
                  <c:v>3.1E-2</c:v>
                </c:pt>
                <c:pt idx="22769">
                  <c:v>3.1E-2</c:v>
                </c:pt>
                <c:pt idx="22770">
                  <c:v>3.1E-2</c:v>
                </c:pt>
                <c:pt idx="22771">
                  <c:v>3.1E-2</c:v>
                </c:pt>
                <c:pt idx="22772">
                  <c:v>3.1E-2</c:v>
                </c:pt>
                <c:pt idx="22773">
                  <c:v>3.1E-2</c:v>
                </c:pt>
                <c:pt idx="22774">
                  <c:v>3.1E-2</c:v>
                </c:pt>
                <c:pt idx="22775">
                  <c:v>3.1E-2</c:v>
                </c:pt>
                <c:pt idx="22776">
                  <c:v>3.1E-2</c:v>
                </c:pt>
                <c:pt idx="22777">
                  <c:v>3.1E-2</c:v>
                </c:pt>
                <c:pt idx="22778">
                  <c:v>3.1E-2</c:v>
                </c:pt>
                <c:pt idx="22779">
                  <c:v>3.1E-2</c:v>
                </c:pt>
                <c:pt idx="22780">
                  <c:v>3.1E-2</c:v>
                </c:pt>
                <c:pt idx="22781">
                  <c:v>3.1E-2</c:v>
                </c:pt>
                <c:pt idx="22782">
                  <c:v>3.1E-2</c:v>
                </c:pt>
                <c:pt idx="22783">
                  <c:v>3.1E-2</c:v>
                </c:pt>
                <c:pt idx="22784">
                  <c:v>3.1E-2</c:v>
                </c:pt>
                <c:pt idx="22785">
                  <c:v>3.1E-2</c:v>
                </c:pt>
                <c:pt idx="22786">
                  <c:v>3.1E-2</c:v>
                </c:pt>
                <c:pt idx="22787">
                  <c:v>3.1E-2</c:v>
                </c:pt>
                <c:pt idx="22788">
                  <c:v>3.1E-2</c:v>
                </c:pt>
                <c:pt idx="22789">
                  <c:v>3.1E-2</c:v>
                </c:pt>
                <c:pt idx="22790">
                  <c:v>3.1E-2</c:v>
                </c:pt>
                <c:pt idx="22791">
                  <c:v>3.1E-2</c:v>
                </c:pt>
                <c:pt idx="22792">
                  <c:v>3.1E-2</c:v>
                </c:pt>
                <c:pt idx="22793">
                  <c:v>3.1E-2</c:v>
                </c:pt>
                <c:pt idx="22794">
                  <c:v>3.1E-2</c:v>
                </c:pt>
                <c:pt idx="22795">
                  <c:v>3.1E-2</c:v>
                </c:pt>
                <c:pt idx="22796">
                  <c:v>3.1E-2</c:v>
                </c:pt>
                <c:pt idx="22797">
                  <c:v>3.1E-2</c:v>
                </c:pt>
                <c:pt idx="22798">
                  <c:v>3.1E-2</c:v>
                </c:pt>
                <c:pt idx="22799">
                  <c:v>3.1E-2</c:v>
                </c:pt>
                <c:pt idx="22800">
                  <c:v>3.1E-2</c:v>
                </c:pt>
                <c:pt idx="22801">
                  <c:v>3.1E-2</c:v>
                </c:pt>
                <c:pt idx="22802">
                  <c:v>3.1E-2</c:v>
                </c:pt>
                <c:pt idx="22803">
                  <c:v>3.1E-2</c:v>
                </c:pt>
                <c:pt idx="22804">
                  <c:v>3.1E-2</c:v>
                </c:pt>
                <c:pt idx="22805">
                  <c:v>3.1E-2</c:v>
                </c:pt>
                <c:pt idx="22806">
                  <c:v>3.1E-2</c:v>
                </c:pt>
                <c:pt idx="22807">
                  <c:v>3.1E-2</c:v>
                </c:pt>
                <c:pt idx="22808">
                  <c:v>3.1E-2</c:v>
                </c:pt>
                <c:pt idx="22809">
                  <c:v>3.1E-2</c:v>
                </c:pt>
                <c:pt idx="22810">
                  <c:v>3.1E-2</c:v>
                </c:pt>
                <c:pt idx="22811">
                  <c:v>3.1E-2</c:v>
                </c:pt>
                <c:pt idx="22812">
                  <c:v>3.1E-2</c:v>
                </c:pt>
                <c:pt idx="22813">
                  <c:v>3.1E-2</c:v>
                </c:pt>
                <c:pt idx="22814">
                  <c:v>3.1E-2</c:v>
                </c:pt>
                <c:pt idx="22815">
                  <c:v>3.1E-2</c:v>
                </c:pt>
                <c:pt idx="22816">
                  <c:v>3.1E-2</c:v>
                </c:pt>
                <c:pt idx="22817">
                  <c:v>3.1E-2</c:v>
                </c:pt>
                <c:pt idx="22818">
                  <c:v>3.1E-2</c:v>
                </c:pt>
                <c:pt idx="22819">
                  <c:v>3.1E-2</c:v>
                </c:pt>
                <c:pt idx="22820">
                  <c:v>3.1E-2</c:v>
                </c:pt>
                <c:pt idx="22821">
                  <c:v>3.1E-2</c:v>
                </c:pt>
                <c:pt idx="22822">
                  <c:v>3.1E-2</c:v>
                </c:pt>
                <c:pt idx="22823">
                  <c:v>3.1E-2</c:v>
                </c:pt>
                <c:pt idx="22824">
                  <c:v>3.1E-2</c:v>
                </c:pt>
                <c:pt idx="22825">
                  <c:v>3.1E-2</c:v>
                </c:pt>
                <c:pt idx="22826">
                  <c:v>3.1E-2</c:v>
                </c:pt>
                <c:pt idx="22827">
                  <c:v>3.1E-2</c:v>
                </c:pt>
                <c:pt idx="22828">
                  <c:v>3.1E-2</c:v>
                </c:pt>
                <c:pt idx="22829">
                  <c:v>3.1E-2</c:v>
                </c:pt>
                <c:pt idx="22830">
                  <c:v>3.1E-2</c:v>
                </c:pt>
                <c:pt idx="22831">
                  <c:v>3.1E-2</c:v>
                </c:pt>
                <c:pt idx="22832">
                  <c:v>3.1E-2</c:v>
                </c:pt>
                <c:pt idx="22833">
                  <c:v>3.1E-2</c:v>
                </c:pt>
                <c:pt idx="22834">
                  <c:v>3.1E-2</c:v>
                </c:pt>
                <c:pt idx="22835">
                  <c:v>3.1E-2</c:v>
                </c:pt>
                <c:pt idx="22836">
                  <c:v>3.1E-2</c:v>
                </c:pt>
                <c:pt idx="22837">
                  <c:v>3.1E-2</c:v>
                </c:pt>
                <c:pt idx="22838">
                  <c:v>3.1E-2</c:v>
                </c:pt>
                <c:pt idx="22839">
                  <c:v>3.1E-2</c:v>
                </c:pt>
                <c:pt idx="22840">
                  <c:v>3.1E-2</c:v>
                </c:pt>
                <c:pt idx="22841">
                  <c:v>3.1E-2</c:v>
                </c:pt>
                <c:pt idx="22842">
                  <c:v>3.2000000000000001E-2</c:v>
                </c:pt>
                <c:pt idx="22843">
                  <c:v>3.2000000000000001E-2</c:v>
                </c:pt>
                <c:pt idx="22844">
                  <c:v>3.2000000000000001E-2</c:v>
                </c:pt>
                <c:pt idx="22845">
                  <c:v>3.2000000000000001E-2</c:v>
                </c:pt>
                <c:pt idx="22846">
                  <c:v>3.2000000000000001E-2</c:v>
                </c:pt>
                <c:pt idx="22847">
                  <c:v>3.2000000000000001E-2</c:v>
                </c:pt>
                <c:pt idx="22848">
                  <c:v>3.2000000000000001E-2</c:v>
                </c:pt>
                <c:pt idx="22849">
                  <c:v>3.2000000000000001E-2</c:v>
                </c:pt>
                <c:pt idx="22850">
                  <c:v>3.2000000000000001E-2</c:v>
                </c:pt>
                <c:pt idx="22851">
                  <c:v>3.2000000000000001E-2</c:v>
                </c:pt>
                <c:pt idx="22852">
                  <c:v>3.2000000000000001E-2</c:v>
                </c:pt>
                <c:pt idx="22853">
                  <c:v>3.2000000000000001E-2</c:v>
                </c:pt>
                <c:pt idx="22854">
                  <c:v>3.2000000000000001E-2</c:v>
                </c:pt>
                <c:pt idx="22855">
                  <c:v>3.2000000000000001E-2</c:v>
                </c:pt>
                <c:pt idx="22856">
                  <c:v>3.2000000000000001E-2</c:v>
                </c:pt>
                <c:pt idx="22857">
                  <c:v>3.2000000000000001E-2</c:v>
                </c:pt>
                <c:pt idx="22858">
                  <c:v>3.2000000000000001E-2</c:v>
                </c:pt>
                <c:pt idx="22859">
                  <c:v>3.2000000000000001E-2</c:v>
                </c:pt>
                <c:pt idx="22860">
                  <c:v>3.2000000000000001E-2</c:v>
                </c:pt>
                <c:pt idx="22861">
                  <c:v>3.2000000000000001E-2</c:v>
                </c:pt>
                <c:pt idx="22862">
                  <c:v>3.2000000000000001E-2</c:v>
                </c:pt>
                <c:pt idx="22863">
                  <c:v>3.2000000000000001E-2</c:v>
                </c:pt>
                <c:pt idx="22864">
                  <c:v>3.2000000000000001E-2</c:v>
                </c:pt>
                <c:pt idx="22865">
                  <c:v>3.2000000000000001E-2</c:v>
                </c:pt>
                <c:pt idx="22866">
                  <c:v>3.2000000000000001E-2</c:v>
                </c:pt>
                <c:pt idx="22867">
                  <c:v>3.2000000000000001E-2</c:v>
                </c:pt>
                <c:pt idx="22868">
                  <c:v>3.2000000000000001E-2</c:v>
                </c:pt>
                <c:pt idx="22869">
                  <c:v>3.2000000000000001E-2</c:v>
                </c:pt>
                <c:pt idx="22870">
                  <c:v>3.2000000000000001E-2</c:v>
                </c:pt>
                <c:pt idx="22871">
                  <c:v>3.2000000000000001E-2</c:v>
                </c:pt>
                <c:pt idx="22872">
                  <c:v>3.2000000000000001E-2</c:v>
                </c:pt>
                <c:pt idx="22873">
                  <c:v>3.2000000000000001E-2</c:v>
                </c:pt>
                <c:pt idx="22874">
                  <c:v>3.2000000000000001E-2</c:v>
                </c:pt>
                <c:pt idx="22875">
                  <c:v>3.2000000000000001E-2</c:v>
                </c:pt>
                <c:pt idx="22876">
                  <c:v>3.2000000000000001E-2</c:v>
                </c:pt>
                <c:pt idx="22877">
                  <c:v>3.2000000000000001E-2</c:v>
                </c:pt>
                <c:pt idx="22878">
                  <c:v>3.2000000000000001E-2</c:v>
                </c:pt>
                <c:pt idx="22879">
                  <c:v>3.2000000000000001E-2</c:v>
                </c:pt>
                <c:pt idx="22880">
                  <c:v>3.2000000000000001E-2</c:v>
                </c:pt>
                <c:pt idx="22881">
                  <c:v>3.2000000000000001E-2</c:v>
                </c:pt>
                <c:pt idx="22882">
                  <c:v>3.2000000000000001E-2</c:v>
                </c:pt>
                <c:pt idx="22883">
                  <c:v>3.2000000000000001E-2</c:v>
                </c:pt>
                <c:pt idx="22884">
                  <c:v>3.2000000000000001E-2</c:v>
                </c:pt>
                <c:pt idx="22885">
                  <c:v>3.2000000000000001E-2</c:v>
                </c:pt>
                <c:pt idx="22886">
                  <c:v>3.2000000000000001E-2</c:v>
                </c:pt>
                <c:pt idx="22887">
                  <c:v>3.2000000000000001E-2</c:v>
                </c:pt>
                <c:pt idx="22888">
                  <c:v>3.2000000000000001E-2</c:v>
                </c:pt>
                <c:pt idx="22889">
                  <c:v>3.2000000000000001E-2</c:v>
                </c:pt>
                <c:pt idx="22890">
                  <c:v>3.2000000000000001E-2</c:v>
                </c:pt>
                <c:pt idx="22891">
                  <c:v>3.2000000000000001E-2</c:v>
                </c:pt>
                <c:pt idx="22892">
                  <c:v>3.2000000000000001E-2</c:v>
                </c:pt>
                <c:pt idx="22893">
                  <c:v>3.2000000000000001E-2</c:v>
                </c:pt>
                <c:pt idx="22894">
                  <c:v>3.2000000000000001E-2</c:v>
                </c:pt>
                <c:pt idx="22895">
                  <c:v>3.2000000000000001E-2</c:v>
                </c:pt>
                <c:pt idx="22896">
                  <c:v>3.2000000000000001E-2</c:v>
                </c:pt>
                <c:pt idx="22897">
                  <c:v>3.2000000000000001E-2</c:v>
                </c:pt>
                <c:pt idx="22898">
                  <c:v>3.2000000000000001E-2</c:v>
                </c:pt>
                <c:pt idx="22899">
                  <c:v>3.2000000000000001E-2</c:v>
                </c:pt>
                <c:pt idx="22900">
                  <c:v>3.2000000000000001E-2</c:v>
                </c:pt>
                <c:pt idx="22901">
                  <c:v>3.2000000000000001E-2</c:v>
                </c:pt>
                <c:pt idx="22902">
                  <c:v>3.2000000000000001E-2</c:v>
                </c:pt>
                <c:pt idx="22903">
                  <c:v>3.2000000000000001E-2</c:v>
                </c:pt>
                <c:pt idx="22904">
                  <c:v>3.2000000000000001E-2</c:v>
                </c:pt>
                <c:pt idx="22905">
                  <c:v>3.2000000000000001E-2</c:v>
                </c:pt>
                <c:pt idx="22906">
                  <c:v>3.2000000000000001E-2</c:v>
                </c:pt>
                <c:pt idx="22907">
                  <c:v>3.2000000000000001E-2</c:v>
                </c:pt>
                <c:pt idx="22908">
                  <c:v>3.2000000000000001E-2</c:v>
                </c:pt>
                <c:pt idx="22909">
                  <c:v>3.2000000000000001E-2</c:v>
                </c:pt>
                <c:pt idx="22910">
                  <c:v>3.2000000000000001E-2</c:v>
                </c:pt>
                <c:pt idx="22911">
                  <c:v>3.2000000000000001E-2</c:v>
                </c:pt>
                <c:pt idx="22912">
                  <c:v>3.2000000000000001E-2</c:v>
                </c:pt>
                <c:pt idx="22913">
                  <c:v>3.2000000000000001E-2</c:v>
                </c:pt>
                <c:pt idx="22914">
                  <c:v>3.2000000000000001E-2</c:v>
                </c:pt>
                <c:pt idx="22915">
                  <c:v>3.2000000000000001E-2</c:v>
                </c:pt>
                <c:pt idx="22916">
                  <c:v>3.2000000000000001E-2</c:v>
                </c:pt>
                <c:pt idx="22917">
                  <c:v>3.2000000000000001E-2</c:v>
                </c:pt>
                <c:pt idx="22918">
                  <c:v>3.2000000000000001E-2</c:v>
                </c:pt>
                <c:pt idx="22919">
                  <c:v>3.2000000000000001E-2</c:v>
                </c:pt>
                <c:pt idx="22920">
                  <c:v>3.2000000000000001E-2</c:v>
                </c:pt>
                <c:pt idx="22921">
                  <c:v>3.2000000000000001E-2</c:v>
                </c:pt>
                <c:pt idx="22922">
                  <c:v>3.2000000000000001E-2</c:v>
                </c:pt>
                <c:pt idx="22923">
                  <c:v>3.3000000000000002E-2</c:v>
                </c:pt>
                <c:pt idx="22924">
                  <c:v>3.3000000000000002E-2</c:v>
                </c:pt>
                <c:pt idx="22925">
                  <c:v>3.3000000000000002E-2</c:v>
                </c:pt>
                <c:pt idx="22926">
                  <c:v>3.3000000000000002E-2</c:v>
                </c:pt>
                <c:pt idx="22927">
                  <c:v>3.3000000000000002E-2</c:v>
                </c:pt>
                <c:pt idx="22928">
                  <c:v>3.3000000000000002E-2</c:v>
                </c:pt>
                <c:pt idx="22929">
                  <c:v>3.3000000000000002E-2</c:v>
                </c:pt>
                <c:pt idx="22930">
                  <c:v>3.3000000000000002E-2</c:v>
                </c:pt>
                <c:pt idx="22931">
                  <c:v>3.3000000000000002E-2</c:v>
                </c:pt>
                <c:pt idx="22932">
                  <c:v>3.3000000000000002E-2</c:v>
                </c:pt>
                <c:pt idx="22933">
                  <c:v>3.3000000000000002E-2</c:v>
                </c:pt>
                <c:pt idx="22934">
                  <c:v>3.3000000000000002E-2</c:v>
                </c:pt>
                <c:pt idx="22935">
                  <c:v>3.3000000000000002E-2</c:v>
                </c:pt>
                <c:pt idx="22936">
                  <c:v>3.3000000000000002E-2</c:v>
                </c:pt>
                <c:pt idx="22937">
                  <c:v>3.3000000000000002E-2</c:v>
                </c:pt>
                <c:pt idx="22938">
                  <c:v>3.3000000000000002E-2</c:v>
                </c:pt>
                <c:pt idx="22939">
                  <c:v>3.3000000000000002E-2</c:v>
                </c:pt>
                <c:pt idx="22940">
                  <c:v>3.3000000000000002E-2</c:v>
                </c:pt>
                <c:pt idx="22941">
                  <c:v>3.3000000000000002E-2</c:v>
                </c:pt>
                <c:pt idx="22942">
                  <c:v>3.3000000000000002E-2</c:v>
                </c:pt>
                <c:pt idx="22943">
                  <c:v>3.3000000000000002E-2</c:v>
                </c:pt>
                <c:pt idx="22944">
                  <c:v>3.3000000000000002E-2</c:v>
                </c:pt>
                <c:pt idx="22945">
                  <c:v>3.3000000000000002E-2</c:v>
                </c:pt>
                <c:pt idx="22946">
                  <c:v>3.3000000000000002E-2</c:v>
                </c:pt>
                <c:pt idx="22947">
                  <c:v>3.3000000000000002E-2</c:v>
                </c:pt>
                <c:pt idx="22948">
                  <c:v>3.3000000000000002E-2</c:v>
                </c:pt>
                <c:pt idx="22949">
                  <c:v>3.3000000000000002E-2</c:v>
                </c:pt>
                <c:pt idx="22950">
                  <c:v>3.3000000000000002E-2</c:v>
                </c:pt>
                <c:pt idx="22951">
                  <c:v>3.3000000000000002E-2</c:v>
                </c:pt>
                <c:pt idx="22952">
                  <c:v>3.3000000000000002E-2</c:v>
                </c:pt>
                <c:pt idx="22953">
                  <c:v>3.3000000000000002E-2</c:v>
                </c:pt>
                <c:pt idx="22954">
                  <c:v>3.3000000000000002E-2</c:v>
                </c:pt>
                <c:pt idx="22955">
                  <c:v>3.3000000000000002E-2</c:v>
                </c:pt>
                <c:pt idx="22956">
                  <c:v>3.3000000000000002E-2</c:v>
                </c:pt>
                <c:pt idx="22957">
                  <c:v>3.3000000000000002E-2</c:v>
                </c:pt>
                <c:pt idx="22958">
                  <c:v>3.3000000000000002E-2</c:v>
                </c:pt>
                <c:pt idx="22959">
                  <c:v>3.3000000000000002E-2</c:v>
                </c:pt>
                <c:pt idx="22960">
                  <c:v>3.3000000000000002E-2</c:v>
                </c:pt>
                <c:pt idx="22961">
                  <c:v>3.3000000000000002E-2</c:v>
                </c:pt>
                <c:pt idx="22962">
                  <c:v>3.3000000000000002E-2</c:v>
                </c:pt>
                <c:pt idx="22963">
                  <c:v>3.3000000000000002E-2</c:v>
                </c:pt>
                <c:pt idx="22964">
                  <c:v>3.3000000000000002E-2</c:v>
                </c:pt>
                <c:pt idx="22965">
                  <c:v>3.3000000000000002E-2</c:v>
                </c:pt>
                <c:pt idx="22966">
                  <c:v>3.3000000000000002E-2</c:v>
                </c:pt>
                <c:pt idx="22967">
                  <c:v>3.3000000000000002E-2</c:v>
                </c:pt>
                <c:pt idx="22968">
                  <c:v>3.3000000000000002E-2</c:v>
                </c:pt>
                <c:pt idx="22969">
                  <c:v>3.3000000000000002E-2</c:v>
                </c:pt>
                <c:pt idx="22970">
                  <c:v>3.3000000000000002E-2</c:v>
                </c:pt>
                <c:pt idx="22971">
                  <c:v>3.3000000000000002E-2</c:v>
                </c:pt>
                <c:pt idx="22972">
                  <c:v>3.3000000000000002E-2</c:v>
                </c:pt>
                <c:pt idx="22973">
                  <c:v>3.3000000000000002E-2</c:v>
                </c:pt>
                <c:pt idx="22974">
                  <c:v>3.3000000000000002E-2</c:v>
                </c:pt>
                <c:pt idx="22975">
                  <c:v>3.3000000000000002E-2</c:v>
                </c:pt>
                <c:pt idx="22976">
                  <c:v>3.3000000000000002E-2</c:v>
                </c:pt>
                <c:pt idx="22977">
                  <c:v>3.3000000000000002E-2</c:v>
                </c:pt>
                <c:pt idx="22978">
                  <c:v>3.3000000000000002E-2</c:v>
                </c:pt>
                <c:pt idx="22979">
                  <c:v>3.3000000000000002E-2</c:v>
                </c:pt>
                <c:pt idx="22980">
                  <c:v>3.3000000000000002E-2</c:v>
                </c:pt>
                <c:pt idx="22981">
                  <c:v>3.3000000000000002E-2</c:v>
                </c:pt>
                <c:pt idx="22982">
                  <c:v>3.3000000000000002E-2</c:v>
                </c:pt>
                <c:pt idx="22983">
                  <c:v>3.3000000000000002E-2</c:v>
                </c:pt>
                <c:pt idx="22984">
                  <c:v>3.3000000000000002E-2</c:v>
                </c:pt>
                <c:pt idx="22985">
                  <c:v>3.3000000000000002E-2</c:v>
                </c:pt>
                <c:pt idx="22986">
                  <c:v>3.3000000000000002E-2</c:v>
                </c:pt>
                <c:pt idx="22987">
                  <c:v>3.3000000000000002E-2</c:v>
                </c:pt>
                <c:pt idx="22988">
                  <c:v>3.3000000000000002E-2</c:v>
                </c:pt>
                <c:pt idx="22989">
                  <c:v>3.3000000000000002E-2</c:v>
                </c:pt>
                <c:pt idx="22990">
                  <c:v>3.3000000000000002E-2</c:v>
                </c:pt>
                <c:pt idx="22991">
                  <c:v>3.3000000000000002E-2</c:v>
                </c:pt>
                <c:pt idx="22992">
                  <c:v>3.3000000000000002E-2</c:v>
                </c:pt>
                <c:pt idx="22993">
                  <c:v>3.3000000000000002E-2</c:v>
                </c:pt>
                <c:pt idx="22994">
                  <c:v>3.3000000000000002E-2</c:v>
                </c:pt>
                <c:pt idx="22995">
                  <c:v>3.3000000000000002E-2</c:v>
                </c:pt>
                <c:pt idx="22996">
                  <c:v>3.3000000000000002E-2</c:v>
                </c:pt>
                <c:pt idx="22997">
                  <c:v>3.3000000000000002E-2</c:v>
                </c:pt>
                <c:pt idx="22998">
                  <c:v>3.3000000000000002E-2</c:v>
                </c:pt>
                <c:pt idx="22999">
                  <c:v>3.3000000000000002E-2</c:v>
                </c:pt>
                <c:pt idx="23000">
                  <c:v>3.3000000000000002E-2</c:v>
                </c:pt>
                <c:pt idx="23001">
                  <c:v>3.3000000000000002E-2</c:v>
                </c:pt>
                <c:pt idx="23002">
                  <c:v>3.3000000000000002E-2</c:v>
                </c:pt>
                <c:pt idx="23003">
                  <c:v>3.3000000000000002E-2</c:v>
                </c:pt>
                <c:pt idx="23004">
                  <c:v>3.4000000000000002E-2</c:v>
                </c:pt>
                <c:pt idx="23005">
                  <c:v>3.4000000000000002E-2</c:v>
                </c:pt>
                <c:pt idx="23006">
                  <c:v>3.4000000000000002E-2</c:v>
                </c:pt>
                <c:pt idx="23007">
                  <c:v>3.4000000000000002E-2</c:v>
                </c:pt>
                <c:pt idx="23008">
                  <c:v>3.4000000000000002E-2</c:v>
                </c:pt>
                <c:pt idx="23009">
                  <c:v>3.4000000000000002E-2</c:v>
                </c:pt>
                <c:pt idx="23010">
                  <c:v>3.4000000000000002E-2</c:v>
                </c:pt>
                <c:pt idx="23011">
                  <c:v>3.4000000000000002E-2</c:v>
                </c:pt>
                <c:pt idx="23012">
                  <c:v>3.4000000000000002E-2</c:v>
                </c:pt>
                <c:pt idx="23013">
                  <c:v>3.4000000000000002E-2</c:v>
                </c:pt>
                <c:pt idx="23014">
                  <c:v>3.4000000000000002E-2</c:v>
                </c:pt>
                <c:pt idx="23015">
                  <c:v>3.4000000000000002E-2</c:v>
                </c:pt>
                <c:pt idx="23016">
                  <c:v>3.4000000000000002E-2</c:v>
                </c:pt>
                <c:pt idx="23017">
                  <c:v>3.4000000000000002E-2</c:v>
                </c:pt>
                <c:pt idx="23018">
                  <c:v>3.4000000000000002E-2</c:v>
                </c:pt>
                <c:pt idx="23019">
                  <c:v>3.4000000000000002E-2</c:v>
                </c:pt>
                <c:pt idx="23020">
                  <c:v>3.4000000000000002E-2</c:v>
                </c:pt>
                <c:pt idx="23021">
                  <c:v>3.4000000000000002E-2</c:v>
                </c:pt>
                <c:pt idx="23022">
                  <c:v>3.4000000000000002E-2</c:v>
                </c:pt>
                <c:pt idx="23023">
                  <c:v>3.4000000000000002E-2</c:v>
                </c:pt>
                <c:pt idx="23024">
                  <c:v>3.4000000000000002E-2</c:v>
                </c:pt>
                <c:pt idx="23025">
                  <c:v>3.4000000000000002E-2</c:v>
                </c:pt>
                <c:pt idx="23026">
                  <c:v>3.4000000000000002E-2</c:v>
                </c:pt>
                <c:pt idx="23027">
                  <c:v>3.4000000000000002E-2</c:v>
                </c:pt>
                <c:pt idx="23028">
                  <c:v>3.4000000000000002E-2</c:v>
                </c:pt>
                <c:pt idx="23029">
                  <c:v>3.4000000000000002E-2</c:v>
                </c:pt>
                <c:pt idx="23030">
                  <c:v>3.4000000000000002E-2</c:v>
                </c:pt>
                <c:pt idx="23031">
                  <c:v>3.4000000000000002E-2</c:v>
                </c:pt>
                <c:pt idx="23032">
                  <c:v>3.4000000000000002E-2</c:v>
                </c:pt>
                <c:pt idx="23033">
                  <c:v>3.4000000000000002E-2</c:v>
                </c:pt>
                <c:pt idx="23034">
                  <c:v>3.4000000000000002E-2</c:v>
                </c:pt>
                <c:pt idx="23035">
                  <c:v>3.4000000000000002E-2</c:v>
                </c:pt>
                <c:pt idx="23036">
                  <c:v>3.4000000000000002E-2</c:v>
                </c:pt>
                <c:pt idx="23037">
                  <c:v>3.4000000000000002E-2</c:v>
                </c:pt>
                <c:pt idx="23038">
                  <c:v>3.4000000000000002E-2</c:v>
                </c:pt>
                <c:pt idx="23039">
                  <c:v>3.4000000000000002E-2</c:v>
                </c:pt>
                <c:pt idx="23040">
                  <c:v>3.4000000000000002E-2</c:v>
                </c:pt>
                <c:pt idx="23041">
                  <c:v>3.4000000000000002E-2</c:v>
                </c:pt>
                <c:pt idx="23042">
                  <c:v>3.4000000000000002E-2</c:v>
                </c:pt>
                <c:pt idx="23043">
                  <c:v>3.4000000000000002E-2</c:v>
                </c:pt>
                <c:pt idx="23044">
                  <c:v>3.4000000000000002E-2</c:v>
                </c:pt>
                <c:pt idx="23045">
                  <c:v>3.4000000000000002E-2</c:v>
                </c:pt>
                <c:pt idx="23046">
                  <c:v>3.4000000000000002E-2</c:v>
                </c:pt>
                <c:pt idx="23047">
                  <c:v>3.4000000000000002E-2</c:v>
                </c:pt>
                <c:pt idx="23048">
                  <c:v>3.4000000000000002E-2</c:v>
                </c:pt>
                <c:pt idx="23049">
                  <c:v>3.4000000000000002E-2</c:v>
                </c:pt>
                <c:pt idx="23050">
                  <c:v>3.4000000000000002E-2</c:v>
                </c:pt>
                <c:pt idx="23051">
                  <c:v>3.4000000000000002E-2</c:v>
                </c:pt>
                <c:pt idx="23052">
                  <c:v>3.4000000000000002E-2</c:v>
                </c:pt>
                <c:pt idx="23053">
                  <c:v>3.4000000000000002E-2</c:v>
                </c:pt>
                <c:pt idx="23054">
                  <c:v>3.4000000000000002E-2</c:v>
                </c:pt>
                <c:pt idx="23055">
                  <c:v>3.4000000000000002E-2</c:v>
                </c:pt>
                <c:pt idx="23056">
                  <c:v>3.4000000000000002E-2</c:v>
                </c:pt>
                <c:pt idx="23057">
                  <c:v>3.4000000000000002E-2</c:v>
                </c:pt>
                <c:pt idx="23058">
                  <c:v>3.4000000000000002E-2</c:v>
                </c:pt>
                <c:pt idx="23059">
                  <c:v>3.4000000000000002E-2</c:v>
                </c:pt>
                <c:pt idx="23060">
                  <c:v>3.4000000000000002E-2</c:v>
                </c:pt>
                <c:pt idx="23061">
                  <c:v>3.4000000000000002E-2</c:v>
                </c:pt>
                <c:pt idx="23062">
                  <c:v>3.4000000000000002E-2</c:v>
                </c:pt>
                <c:pt idx="23063">
                  <c:v>3.4000000000000002E-2</c:v>
                </c:pt>
                <c:pt idx="23064">
                  <c:v>3.4000000000000002E-2</c:v>
                </c:pt>
                <c:pt idx="23065">
                  <c:v>3.4000000000000002E-2</c:v>
                </c:pt>
                <c:pt idx="23066">
                  <c:v>3.4000000000000002E-2</c:v>
                </c:pt>
                <c:pt idx="23067">
                  <c:v>3.4000000000000002E-2</c:v>
                </c:pt>
                <c:pt idx="23068">
                  <c:v>3.4000000000000002E-2</c:v>
                </c:pt>
                <c:pt idx="23069">
                  <c:v>3.4000000000000002E-2</c:v>
                </c:pt>
                <c:pt idx="23070">
                  <c:v>3.4000000000000002E-2</c:v>
                </c:pt>
                <c:pt idx="23071">
                  <c:v>3.4000000000000002E-2</c:v>
                </c:pt>
                <c:pt idx="23072">
                  <c:v>3.4000000000000002E-2</c:v>
                </c:pt>
                <c:pt idx="23073">
                  <c:v>3.4000000000000002E-2</c:v>
                </c:pt>
                <c:pt idx="23074">
                  <c:v>3.4000000000000002E-2</c:v>
                </c:pt>
                <c:pt idx="23075">
                  <c:v>3.4000000000000002E-2</c:v>
                </c:pt>
                <c:pt idx="23076">
                  <c:v>3.4000000000000002E-2</c:v>
                </c:pt>
                <c:pt idx="23077">
                  <c:v>3.4000000000000002E-2</c:v>
                </c:pt>
                <c:pt idx="23078">
                  <c:v>3.4000000000000002E-2</c:v>
                </c:pt>
                <c:pt idx="23079">
                  <c:v>3.4000000000000002E-2</c:v>
                </c:pt>
                <c:pt idx="23080">
                  <c:v>3.4000000000000002E-2</c:v>
                </c:pt>
                <c:pt idx="23081">
                  <c:v>3.4000000000000002E-2</c:v>
                </c:pt>
                <c:pt idx="23082">
                  <c:v>3.4000000000000002E-2</c:v>
                </c:pt>
                <c:pt idx="23083">
                  <c:v>3.4000000000000002E-2</c:v>
                </c:pt>
                <c:pt idx="23084">
                  <c:v>3.4000000000000002E-2</c:v>
                </c:pt>
                <c:pt idx="23085">
                  <c:v>3.5000000000000003E-2</c:v>
                </c:pt>
                <c:pt idx="23086">
                  <c:v>3.5000000000000003E-2</c:v>
                </c:pt>
                <c:pt idx="23087">
                  <c:v>3.5000000000000003E-2</c:v>
                </c:pt>
                <c:pt idx="23088">
                  <c:v>3.5000000000000003E-2</c:v>
                </c:pt>
                <c:pt idx="23089">
                  <c:v>3.5000000000000003E-2</c:v>
                </c:pt>
                <c:pt idx="23090">
                  <c:v>3.5000000000000003E-2</c:v>
                </c:pt>
                <c:pt idx="23091">
                  <c:v>3.5000000000000003E-2</c:v>
                </c:pt>
                <c:pt idx="23092">
                  <c:v>3.5000000000000003E-2</c:v>
                </c:pt>
                <c:pt idx="23093">
                  <c:v>3.5000000000000003E-2</c:v>
                </c:pt>
                <c:pt idx="23094">
                  <c:v>3.5000000000000003E-2</c:v>
                </c:pt>
                <c:pt idx="23095">
                  <c:v>3.5000000000000003E-2</c:v>
                </c:pt>
                <c:pt idx="23096">
                  <c:v>3.5000000000000003E-2</c:v>
                </c:pt>
                <c:pt idx="23097">
                  <c:v>3.5000000000000003E-2</c:v>
                </c:pt>
                <c:pt idx="23098">
                  <c:v>3.5000000000000003E-2</c:v>
                </c:pt>
                <c:pt idx="23099">
                  <c:v>3.5000000000000003E-2</c:v>
                </c:pt>
                <c:pt idx="23100">
                  <c:v>3.5000000000000003E-2</c:v>
                </c:pt>
                <c:pt idx="23101">
                  <c:v>3.5000000000000003E-2</c:v>
                </c:pt>
                <c:pt idx="23102">
                  <c:v>3.5000000000000003E-2</c:v>
                </c:pt>
                <c:pt idx="23103">
                  <c:v>3.5000000000000003E-2</c:v>
                </c:pt>
                <c:pt idx="23104">
                  <c:v>3.5000000000000003E-2</c:v>
                </c:pt>
                <c:pt idx="23105">
                  <c:v>3.5000000000000003E-2</c:v>
                </c:pt>
                <c:pt idx="23106">
                  <c:v>3.5000000000000003E-2</c:v>
                </c:pt>
                <c:pt idx="23107">
                  <c:v>3.5000000000000003E-2</c:v>
                </c:pt>
                <c:pt idx="23108">
                  <c:v>3.5000000000000003E-2</c:v>
                </c:pt>
                <c:pt idx="23109">
                  <c:v>3.5000000000000003E-2</c:v>
                </c:pt>
                <c:pt idx="23110">
                  <c:v>3.5000000000000003E-2</c:v>
                </c:pt>
                <c:pt idx="23111">
                  <c:v>3.5000000000000003E-2</c:v>
                </c:pt>
                <c:pt idx="23112">
                  <c:v>3.5000000000000003E-2</c:v>
                </c:pt>
                <c:pt idx="23113">
                  <c:v>3.5000000000000003E-2</c:v>
                </c:pt>
                <c:pt idx="23114">
                  <c:v>3.5000000000000003E-2</c:v>
                </c:pt>
                <c:pt idx="23115">
                  <c:v>3.5000000000000003E-2</c:v>
                </c:pt>
                <c:pt idx="23116">
                  <c:v>3.5000000000000003E-2</c:v>
                </c:pt>
                <c:pt idx="23117">
                  <c:v>3.5000000000000003E-2</c:v>
                </c:pt>
                <c:pt idx="23118">
                  <c:v>3.5000000000000003E-2</c:v>
                </c:pt>
                <c:pt idx="23119">
                  <c:v>3.5000000000000003E-2</c:v>
                </c:pt>
                <c:pt idx="23120">
                  <c:v>3.5000000000000003E-2</c:v>
                </c:pt>
                <c:pt idx="23121">
                  <c:v>3.5000000000000003E-2</c:v>
                </c:pt>
                <c:pt idx="23122">
                  <c:v>3.5000000000000003E-2</c:v>
                </c:pt>
                <c:pt idx="23123">
                  <c:v>3.5000000000000003E-2</c:v>
                </c:pt>
                <c:pt idx="23124">
                  <c:v>3.5000000000000003E-2</c:v>
                </c:pt>
                <c:pt idx="23125">
                  <c:v>3.5000000000000003E-2</c:v>
                </c:pt>
                <c:pt idx="23126">
                  <c:v>3.5000000000000003E-2</c:v>
                </c:pt>
                <c:pt idx="23127">
                  <c:v>3.5000000000000003E-2</c:v>
                </c:pt>
                <c:pt idx="23128">
                  <c:v>3.5000000000000003E-2</c:v>
                </c:pt>
                <c:pt idx="23129">
                  <c:v>3.5000000000000003E-2</c:v>
                </c:pt>
                <c:pt idx="23130">
                  <c:v>3.5000000000000003E-2</c:v>
                </c:pt>
                <c:pt idx="23131">
                  <c:v>3.5000000000000003E-2</c:v>
                </c:pt>
                <c:pt idx="23132">
                  <c:v>3.5000000000000003E-2</c:v>
                </c:pt>
                <c:pt idx="23133">
                  <c:v>3.5000000000000003E-2</c:v>
                </c:pt>
                <c:pt idx="23134">
                  <c:v>3.5000000000000003E-2</c:v>
                </c:pt>
                <c:pt idx="23135">
                  <c:v>3.5000000000000003E-2</c:v>
                </c:pt>
                <c:pt idx="23136">
                  <c:v>3.5000000000000003E-2</c:v>
                </c:pt>
                <c:pt idx="23137">
                  <c:v>3.5000000000000003E-2</c:v>
                </c:pt>
                <c:pt idx="23138">
                  <c:v>3.5000000000000003E-2</c:v>
                </c:pt>
                <c:pt idx="23139">
                  <c:v>3.5000000000000003E-2</c:v>
                </c:pt>
                <c:pt idx="23140">
                  <c:v>3.5000000000000003E-2</c:v>
                </c:pt>
                <c:pt idx="23141">
                  <c:v>3.5000000000000003E-2</c:v>
                </c:pt>
                <c:pt idx="23142">
                  <c:v>3.5000000000000003E-2</c:v>
                </c:pt>
                <c:pt idx="23143">
                  <c:v>3.5000000000000003E-2</c:v>
                </c:pt>
                <c:pt idx="23144">
                  <c:v>3.5000000000000003E-2</c:v>
                </c:pt>
                <c:pt idx="23145">
                  <c:v>3.5000000000000003E-2</c:v>
                </c:pt>
                <c:pt idx="23146">
                  <c:v>3.5000000000000003E-2</c:v>
                </c:pt>
                <c:pt idx="23147">
                  <c:v>3.5000000000000003E-2</c:v>
                </c:pt>
                <c:pt idx="23148">
                  <c:v>3.5000000000000003E-2</c:v>
                </c:pt>
                <c:pt idx="23149">
                  <c:v>3.5000000000000003E-2</c:v>
                </c:pt>
                <c:pt idx="23150">
                  <c:v>3.5000000000000003E-2</c:v>
                </c:pt>
                <c:pt idx="23151">
                  <c:v>3.5000000000000003E-2</c:v>
                </c:pt>
                <c:pt idx="23152">
                  <c:v>3.5000000000000003E-2</c:v>
                </c:pt>
                <c:pt idx="23153">
                  <c:v>3.5000000000000003E-2</c:v>
                </c:pt>
                <c:pt idx="23154">
                  <c:v>3.5000000000000003E-2</c:v>
                </c:pt>
                <c:pt idx="23155">
                  <c:v>3.5000000000000003E-2</c:v>
                </c:pt>
                <c:pt idx="23156">
                  <c:v>3.5000000000000003E-2</c:v>
                </c:pt>
                <c:pt idx="23157">
                  <c:v>3.5000000000000003E-2</c:v>
                </c:pt>
                <c:pt idx="23158">
                  <c:v>3.5000000000000003E-2</c:v>
                </c:pt>
                <c:pt idx="23159">
                  <c:v>3.5000000000000003E-2</c:v>
                </c:pt>
                <c:pt idx="23160">
                  <c:v>3.5000000000000003E-2</c:v>
                </c:pt>
                <c:pt idx="23161">
                  <c:v>3.5000000000000003E-2</c:v>
                </c:pt>
                <c:pt idx="23162">
                  <c:v>3.5000000000000003E-2</c:v>
                </c:pt>
                <c:pt idx="23163">
                  <c:v>3.5000000000000003E-2</c:v>
                </c:pt>
                <c:pt idx="23164">
                  <c:v>3.5000000000000003E-2</c:v>
                </c:pt>
                <c:pt idx="23165">
                  <c:v>3.5000000000000003E-2</c:v>
                </c:pt>
                <c:pt idx="23166">
                  <c:v>3.5999999999999997E-2</c:v>
                </c:pt>
                <c:pt idx="23167">
                  <c:v>3.5999999999999997E-2</c:v>
                </c:pt>
                <c:pt idx="23168">
                  <c:v>3.5999999999999997E-2</c:v>
                </c:pt>
                <c:pt idx="23169">
                  <c:v>3.5999999999999997E-2</c:v>
                </c:pt>
                <c:pt idx="23170">
                  <c:v>3.5999999999999997E-2</c:v>
                </c:pt>
                <c:pt idx="23171">
                  <c:v>3.5999999999999997E-2</c:v>
                </c:pt>
                <c:pt idx="23172">
                  <c:v>3.5999999999999997E-2</c:v>
                </c:pt>
                <c:pt idx="23173">
                  <c:v>3.5999999999999997E-2</c:v>
                </c:pt>
                <c:pt idx="23174">
                  <c:v>3.5999999999999997E-2</c:v>
                </c:pt>
                <c:pt idx="23175">
                  <c:v>3.5999999999999997E-2</c:v>
                </c:pt>
                <c:pt idx="23176">
                  <c:v>3.5999999999999997E-2</c:v>
                </c:pt>
                <c:pt idx="23177">
                  <c:v>3.5999999999999997E-2</c:v>
                </c:pt>
                <c:pt idx="23178">
                  <c:v>3.5999999999999997E-2</c:v>
                </c:pt>
                <c:pt idx="23179">
                  <c:v>3.5999999999999997E-2</c:v>
                </c:pt>
                <c:pt idx="23180">
                  <c:v>3.5999999999999997E-2</c:v>
                </c:pt>
                <c:pt idx="23181">
                  <c:v>3.5999999999999997E-2</c:v>
                </c:pt>
                <c:pt idx="23182">
                  <c:v>3.5999999999999997E-2</c:v>
                </c:pt>
                <c:pt idx="23183">
                  <c:v>3.5999999999999997E-2</c:v>
                </c:pt>
                <c:pt idx="23184">
                  <c:v>3.5999999999999997E-2</c:v>
                </c:pt>
                <c:pt idx="23185">
                  <c:v>3.5999999999999997E-2</c:v>
                </c:pt>
                <c:pt idx="23186">
                  <c:v>3.5999999999999997E-2</c:v>
                </c:pt>
                <c:pt idx="23187">
                  <c:v>3.5999999999999997E-2</c:v>
                </c:pt>
                <c:pt idx="23188">
                  <c:v>3.5999999999999997E-2</c:v>
                </c:pt>
                <c:pt idx="23189">
                  <c:v>3.5999999999999997E-2</c:v>
                </c:pt>
                <c:pt idx="23190">
                  <c:v>3.5999999999999997E-2</c:v>
                </c:pt>
                <c:pt idx="23191">
                  <c:v>3.5999999999999997E-2</c:v>
                </c:pt>
                <c:pt idx="23192">
                  <c:v>3.5999999999999997E-2</c:v>
                </c:pt>
                <c:pt idx="23193">
                  <c:v>3.5999999999999997E-2</c:v>
                </c:pt>
                <c:pt idx="23194">
                  <c:v>3.5999999999999997E-2</c:v>
                </c:pt>
                <c:pt idx="23195">
                  <c:v>3.5999999999999997E-2</c:v>
                </c:pt>
                <c:pt idx="23196">
                  <c:v>3.5999999999999997E-2</c:v>
                </c:pt>
                <c:pt idx="23197">
                  <c:v>3.5999999999999997E-2</c:v>
                </c:pt>
                <c:pt idx="23198">
                  <c:v>3.5999999999999997E-2</c:v>
                </c:pt>
                <c:pt idx="23199">
                  <c:v>3.5999999999999997E-2</c:v>
                </c:pt>
                <c:pt idx="23200">
                  <c:v>3.5999999999999997E-2</c:v>
                </c:pt>
                <c:pt idx="23201">
                  <c:v>3.5999999999999997E-2</c:v>
                </c:pt>
                <c:pt idx="23202">
                  <c:v>3.5999999999999997E-2</c:v>
                </c:pt>
                <c:pt idx="23203">
                  <c:v>3.5999999999999997E-2</c:v>
                </c:pt>
                <c:pt idx="23204">
                  <c:v>3.5999999999999997E-2</c:v>
                </c:pt>
                <c:pt idx="23205">
                  <c:v>3.5999999999999997E-2</c:v>
                </c:pt>
                <c:pt idx="23206">
                  <c:v>3.5999999999999997E-2</c:v>
                </c:pt>
                <c:pt idx="23207">
                  <c:v>3.5999999999999997E-2</c:v>
                </c:pt>
                <c:pt idx="23208">
                  <c:v>3.5999999999999997E-2</c:v>
                </c:pt>
                <c:pt idx="23209">
                  <c:v>3.5999999999999997E-2</c:v>
                </c:pt>
                <c:pt idx="23210">
                  <c:v>3.5999999999999997E-2</c:v>
                </c:pt>
                <c:pt idx="23211">
                  <c:v>3.5999999999999997E-2</c:v>
                </c:pt>
                <c:pt idx="23212">
                  <c:v>3.5999999999999997E-2</c:v>
                </c:pt>
                <c:pt idx="23213">
                  <c:v>3.5999999999999997E-2</c:v>
                </c:pt>
                <c:pt idx="23214">
                  <c:v>3.5999999999999997E-2</c:v>
                </c:pt>
                <c:pt idx="23215">
                  <c:v>3.5999999999999997E-2</c:v>
                </c:pt>
                <c:pt idx="23216">
                  <c:v>3.5999999999999997E-2</c:v>
                </c:pt>
                <c:pt idx="23217">
                  <c:v>3.5999999999999997E-2</c:v>
                </c:pt>
                <c:pt idx="23218">
                  <c:v>3.5999999999999997E-2</c:v>
                </c:pt>
                <c:pt idx="23219">
                  <c:v>3.5999999999999997E-2</c:v>
                </c:pt>
                <c:pt idx="23220">
                  <c:v>3.5999999999999997E-2</c:v>
                </c:pt>
                <c:pt idx="23221">
                  <c:v>3.5999999999999997E-2</c:v>
                </c:pt>
                <c:pt idx="23222">
                  <c:v>3.5999999999999997E-2</c:v>
                </c:pt>
                <c:pt idx="23223">
                  <c:v>3.5999999999999997E-2</c:v>
                </c:pt>
                <c:pt idx="23224">
                  <c:v>3.5999999999999997E-2</c:v>
                </c:pt>
                <c:pt idx="23225">
                  <c:v>3.5999999999999997E-2</c:v>
                </c:pt>
                <c:pt idx="23226">
                  <c:v>3.5999999999999997E-2</c:v>
                </c:pt>
                <c:pt idx="23227">
                  <c:v>3.5999999999999997E-2</c:v>
                </c:pt>
                <c:pt idx="23228">
                  <c:v>3.5999999999999997E-2</c:v>
                </c:pt>
                <c:pt idx="23229">
                  <c:v>3.5999999999999997E-2</c:v>
                </c:pt>
                <c:pt idx="23230">
                  <c:v>3.5999999999999997E-2</c:v>
                </c:pt>
                <c:pt idx="23231">
                  <c:v>3.5999999999999997E-2</c:v>
                </c:pt>
                <c:pt idx="23232">
                  <c:v>3.5999999999999997E-2</c:v>
                </c:pt>
                <c:pt idx="23233">
                  <c:v>3.5999999999999997E-2</c:v>
                </c:pt>
                <c:pt idx="23234">
                  <c:v>3.5999999999999997E-2</c:v>
                </c:pt>
                <c:pt idx="23235">
                  <c:v>3.5999999999999997E-2</c:v>
                </c:pt>
                <c:pt idx="23236">
                  <c:v>3.5999999999999997E-2</c:v>
                </c:pt>
                <c:pt idx="23237">
                  <c:v>3.5999999999999997E-2</c:v>
                </c:pt>
                <c:pt idx="23238">
                  <c:v>3.5999999999999997E-2</c:v>
                </c:pt>
                <c:pt idx="23239">
                  <c:v>3.5999999999999997E-2</c:v>
                </c:pt>
                <c:pt idx="23240">
                  <c:v>3.5999999999999997E-2</c:v>
                </c:pt>
                <c:pt idx="23241">
                  <c:v>3.5999999999999997E-2</c:v>
                </c:pt>
                <c:pt idx="23242">
                  <c:v>3.5999999999999997E-2</c:v>
                </c:pt>
                <c:pt idx="23243">
                  <c:v>3.5999999999999997E-2</c:v>
                </c:pt>
                <c:pt idx="23244">
                  <c:v>3.5999999999999997E-2</c:v>
                </c:pt>
                <c:pt idx="23245">
                  <c:v>3.5999999999999997E-2</c:v>
                </c:pt>
                <c:pt idx="23246">
                  <c:v>3.5999999999999997E-2</c:v>
                </c:pt>
                <c:pt idx="23247">
                  <c:v>3.6999999999999998E-2</c:v>
                </c:pt>
                <c:pt idx="23248">
                  <c:v>3.6999999999999998E-2</c:v>
                </c:pt>
                <c:pt idx="23249">
                  <c:v>3.6999999999999998E-2</c:v>
                </c:pt>
                <c:pt idx="23250">
                  <c:v>3.6999999999999998E-2</c:v>
                </c:pt>
                <c:pt idx="23251">
                  <c:v>3.6999999999999998E-2</c:v>
                </c:pt>
                <c:pt idx="23252">
                  <c:v>3.6999999999999998E-2</c:v>
                </c:pt>
                <c:pt idx="23253">
                  <c:v>3.6999999999999998E-2</c:v>
                </c:pt>
                <c:pt idx="23254">
                  <c:v>3.6999999999999998E-2</c:v>
                </c:pt>
                <c:pt idx="23255">
                  <c:v>3.6999999999999998E-2</c:v>
                </c:pt>
                <c:pt idx="23256">
                  <c:v>3.6999999999999998E-2</c:v>
                </c:pt>
                <c:pt idx="23257">
                  <c:v>3.6999999999999998E-2</c:v>
                </c:pt>
                <c:pt idx="23258">
                  <c:v>3.6999999999999998E-2</c:v>
                </c:pt>
                <c:pt idx="23259">
                  <c:v>3.6999999999999998E-2</c:v>
                </c:pt>
                <c:pt idx="23260">
                  <c:v>3.6999999999999998E-2</c:v>
                </c:pt>
                <c:pt idx="23261">
                  <c:v>3.6999999999999998E-2</c:v>
                </c:pt>
                <c:pt idx="23262">
                  <c:v>3.6999999999999998E-2</c:v>
                </c:pt>
                <c:pt idx="23263">
                  <c:v>3.6999999999999998E-2</c:v>
                </c:pt>
                <c:pt idx="23264">
                  <c:v>3.6999999999999998E-2</c:v>
                </c:pt>
                <c:pt idx="23265">
                  <c:v>3.6999999999999998E-2</c:v>
                </c:pt>
                <c:pt idx="23266">
                  <c:v>3.6999999999999998E-2</c:v>
                </c:pt>
                <c:pt idx="23267">
                  <c:v>3.6999999999999998E-2</c:v>
                </c:pt>
                <c:pt idx="23268">
                  <c:v>3.6999999999999998E-2</c:v>
                </c:pt>
                <c:pt idx="23269">
                  <c:v>3.6999999999999998E-2</c:v>
                </c:pt>
                <c:pt idx="23270">
                  <c:v>3.6999999999999998E-2</c:v>
                </c:pt>
                <c:pt idx="23271">
                  <c:v>3.6999999999999998E-2</c:v>
                </c:pt>
                <c:pt idx="23272">
                  <c:v>3.6999999999999998E-2</c:v>
                </c:pt>
                <c:pt idx="23273">
                  <c:v>3.6999999999999998E-2</c:v>
                </c:pt>
                <c:pt idx="23274">
                  <c:v>3.6999999999999998E-2</c:v>
                </c:pt>
                <c:pt idx="23275">
                  <c:v>3.6999999999999998E-2</c:v>
                </c:pt>
                <c:pt idx="23276">
                  <c:v>3.6999999999999998E-2</c:v>
                </c:pt>
                <c:pt idx="23277">
                  <c:v>3.6999999999999998E-2</c:v>
                </c:pt>
                <c:pt idx="23278">
                  <c:v>3.6999999999999998E-2</c:v>
                </c:pt>
                <c:pt idx="23279">
                  <c:v>3.6999999999999998E-2</c:v>
                </c:pt>
                <c:pt idx="23280">
                  <c:v>3.6999999999999998E-2</c:v>
                </c:pt>
                <c:pt idx="23281">
                  <c:v>3.6999999999999998E-2</c:v>
                </c:pt>
                <c:pt idx="23282">
                  <c:v>3.6999999999999998E-2</c:v>
                </c:pt>
                <c:pt idx="23283">
                  <c:v>3.6999999999999998E-2</c:v>
                </c:pt>
                <c:pt idx="23284">
                  <c:v>3.6999999999999998E-2</c:v>
                </c:pt>
                <c:pt idx="23285">
                  <c:v>3.6999999999999998E-2</c:v>
                </c:pt>
                <c:pt idx="23286">
                  <c:v>3.6999999999999998E-2</c:v>
                </c:pt>
                <c:pt idx="23287">
                  <c:v>3.6999999999999998E-2</c:v>
                </c:pt>
                <c:pt idx="23288">
                  <c:v>3.6999999999999998E-2</c:v>
                </c:pt>
                <c:pt idx="23289">
                  <c:v>3.6999999999999998E-2</c:v>
                </c:pt>
                <c:pt idx="23290">
                  <c:v>3.6999999999999998E-2</c:v>
                </c:pt>
                <c:pt idx="23291">
                  <c:v>3.6999999999999998E-2</c:v>
                </c:pt>
                <c:pt idx="23292">
                  <c:v>3.6999999999999998E-2</c:v>
                </c:pt>
                <c:pt idx="23293">
                  <c:v>3.6999999999999998E-2</c:v>
                </c:pt>
                <c:pt idx="23294">
                  <c:v>3.6999999999999998E-2</c:v>
                </c:pt>
                <c:pt idx="23295">
                  <c:v>3.6999999999999998E-2</c:v>
                </c:pt>
                <c:pt idx="23296">
                  <c:v>3.6999999999999998E-2</c:v>
                </c:pt>
                <c:pt idx="23297">
                  <c:v>3.6999999999999998E-2</c:v>
                </c:pt>
                <c:pt idx="23298">
                  <c:v>3.6999999999999998E-2</c:v>
                </c:pt>
                <c:pt idx="23299">
                  <c:v>3.6999999999999998E-2</c:v>
                </c:pt>
                <c:pt idx="23300">
                  <c:v>3.6999999999999998E-2</c:v>
                </c:pt>
                <c:pt idx="23301">
                  <c:v>3.6999999999999998E-2</c:v>
                </c:pt>
                <c:pt idx="23302">
                  <c:v>3.6999999999999998E-2</c:v>
                </c:pt>
                <c:pt idx="23303">
                  <c:v>3.6999999999999998E-2</c:v>
                </c:pt>
                <c:pt idx="23304">
                  <c:v>3.6999999999999998E-2</c:v>
                </c:pt>
                <c:pt idx="23305">
                  <c:v>3.6999999999999998E-2</c:v>
                </c:pt>
                <c:pt idx="23306">
                  <c:v>3.6999999999999998E-2</c:v>
                </c:pt>
                <c:pt idx="23307">
                  <c:v>3.6999999999999998E-2</c:v>
                </c:pt>
                <c:pt idx="23308">
                  <c:v>3.6999999999999998E-2</c:v>
                </c:pt>
                <c:pt idx="23309">
                  <c:v>3.6999999999999998E-2</c:v>
                </c:pt>
                <c:pt idx="23310">
                  <c:v>3.6999999999999998E-2</c:v>
                </c:pt>
                <c:pt idx="23311">
                  <c:v>3.6999999999999998E-2</c:v>
                </c:pt>
                <c:pt idx="23312">
                  <c:v>3.6999999999999998E-2</c:v>
                </c:pt>
                <c:pt idx="23313">
                  <c:v>3.6999999999999998E-2</c:v>
                </c:pt>
                <c:pt idx="23314">
                  <c:v>3.6999999999999998E-2</c:v>
                </c:pt>
                <c:pt idx="23315">
                  <c:v>3.6999999999999998E-2</c:v>
                </c:pt>
                <c:pt idx="23316">
                  <c:v>3.6999999999999998E-2</c:v>
                </c:pt>
                <c:pt idx="23317">
                  <c:v>3.6999999999999998E-2</c:v>
                </c:pt>
                <c:pt idx="23318">
                  <c:v>3.6999999999999998E-2</c:v>
                </c:pt>
                <c:pt idx="23319">
                  <c:v>3.6999999999999998E-2</c:v>
                </c:pt>
                <c:pt idx="23320">
                  <c:v>3.6999999999999998E-2</c:v>
                </c:pt>
                <c:pt idx="23321">
                  <c:v>3.6999999999999998E-2</c:v>
                </c:pt>
                <c:pt idx="23322">
                  <c:v>3.6999999999999998E-2</c:v>
                </c:pt>
                <c:pt idx="23323">
                  <c:v>3.6999999999999998E-2</c:v>
                </c:pt>
                <c:pt idx="23324">
                  <c:v>3.6999999999999998E-2</c:v>
                </c:pt>
                <c:pt idx="23325">
                  <c:v>3.6999999999999998E-2</c:v>
                </c:pt>
                <c:pt idx="23326">
                  <c:v>3.6999999999999998E-2</c:v>
                </c:pt>
                <c:pt idx="23327">
                  <c:v>3.6999999999999998E-2</c:v>
                </c:pt>
                <c:pt idx="23328">
                  <c:v>3.7999999999999999E-2</c:v>
                </c:pt>
                <c:pt idx="23329">
                  <c:v>3.7999999999999999E-2</c:v>
                </c:pt>
                <c:pt idx="23330">
                  <c:v>3.7999999999999999E-2</c:v>
                </c:pt>
                <c:pt idx="23331">
                  <c:v>3.7999999999999999E-2</c:v>
                </c:pt>
                <c:pt idx="23332">
                  <c:v>3.7999999999999999E-2</c:v>
                </c:pt>
                <c:pt idx="23333">
                  <c:v>3.7999999999999999E-2</c:v>
                </c:pt>
                <c:pt idx="23334">
                  <c:v>3.7999999999999999E-2</c:v>
                </c:pt>
                <c:pt idx="23335">
                  <c:v>3.7999999999999999E-2</c:v>
                </c:pt>
                <c:pt idx="23336">
                  <c:v>3.7999999999999999E-2</c:v>
                </c:pt>
                <c:pt idx="23337">
                  <c:v>3.7999999999999999E-2</c:v>
                </c:pt>
                <c:pt idx="23338">
                  <c:v>3.7999999999999999E-2</c:v>
                </c:pt>
                <c:pt idx="23339">
                  <c:v>3.7999999999999999E-2</c:v>
                </c:pt>
                <c:pt idx="23340">
                  <c:v>3.7999999999999999E-2</c:v>
                </c:pt>
                <c:pt idx="23341">
                  <c:v>3.7999999999999999E-2</c:v>
                </c:pt>
                <c:pt idx="23342">
                  <c:v>3.7999999999999999E-2</c:v>
                </c:pt>
                <c:pt idx="23343">
                  <c:v>3.7999999999999999E-2</c:v>
                </c:pt>
                <c:pt idx="23344">
                  <c:v>3.7999999999999999E-2</c:v>
                </c:pt>
                <c:pt idx="23345">
                  <c:v>3.7999999999999999E-2</c:v>
                </c:pt>
                <c:pt idx="23346">
                  <c:v>3.7999999999999999E-2</c:v>
                </c:pt>
                <c:pt idx="23347">
                  <c:v>3.7999999999999999E-2</c:v>
                </c:pt>
                <c:pt idx="23348">
                  <c:v>3.7999999999999999E-2</c:v>
                </c:pt>
                <c:pt idx="23349">
                  <c:v>3.7999999999999999E-2</c:v>
                </c:pt>
                <c:pt idx="23350">
                  <c:v>3.7999999999999999E-2</c:v>
                </c:pt>
                <c:pt idx="23351">
                  <c:v>3.7999999999999999E-2</c:v>
                </c:pt>
                <c:pt idx="23352">
                  <c:v>3.7999999999999999E-2</c:v>
                </c:pt>
                <c:pt idx="23353">
                  <c:v>3.7999999999999999E-2</c:v>
                </c:pt>
                <c:pt idx="23354">
                  <c:v>3.7999999999999999E-2</c:v>
                </c:pt>
                <c:pt idx="23355">
                  <c:v>3.7999999999999999E-2</c:v>
                </c:pt>
                <c:pt idx="23356">
                  <c:v>3.7999999999999999E-2</c:v>
                </c:pt>
                <c:pt idx="23357">
                  <c:v>3.7999999999999999E-2</c:v>
                </c:pt>
                <c:pt idx="23358">
                  <c:v>3.7999999999999999E-2</c:v>
                </c:pt>
                <c:pt idx="23359">
                  <c:v>3.7999999999999999E-2</c:v>
                </c:pt>
                <c:pt idx="23360">
                  <c:v>3.7999999999999999E-2</c:v>
                </c:pt>
                <c:pt idx="23361">
                  <c:v>3.7999999999999999E-2</c:v>
                </c:pt>
                <c:pt idx="23362">
                  <c:v>3.7999999999999999E-2</c:v>
                </c:pt>
                <c:pt idx="23363">
                  <c:v>3.7999999999999999E-2</c:v>
                </c:pt>
                <c:pt idx="23364">
                  <c:v>3.7999999999999999E-2</c:v>
                </c:pt>
                <c:pt idx="23365">
                  <c:v>3.7999999999999999E-2</c:v>
                </c:pt>
                <c:pt idx="23366">
                  <c:v>3.7999999999999999E-2</c:v>
                </c:pt>
                <c:pt idx="23367">
                  <c:v>3.7999999999999999E-2</c:v>
                </c:pt>
                <c:pt idx="23368">
                  <c:v>3.7999999999999999E-2</c:v>
                </c:pt>
                <c:pt idx="23369">
                  <c:v>3.7999999999999999E-2</c:v>
                </c:pt>
                <c:pt idx="23370">
                  <c:v>3.7999999999999999E-2</c:v>
                </c:pt>
                <c:pt idx="23371">
                  <c:v>3.7999999999999999E-2</c:v>
                </c:pt>
                <c:pt idx="23372">
                  <c:v>3.7999999999999999E-2</c:v>
                </c:pt>
                <c:pt idx="23373">
                  <c:v>3.7999999999999999E-2</c:v>
                </c:pt>
                <c:pt idx="23374">
                  <c:v>3.7999999999999999E-2</c:v>
                </c:pt>
                <c:pt idx="23375">
                  <c:v>3.7999999999999999E-2</c:v>
                </c:pt>
                <c:pt idx="23376">
                  <c:v>3.7999999999999999E-2</c:v>
                </c:pt>
                <c:pt idx="23377">
                  <c:v>3.7999999999999999E-2</c:v>
                </c:pt>
                <c:pt idx="23378">
                  <c:v>3.7999999999999999E-2</c:v>
                </c:pt>
                <c:pt idx="23379">
                  <c:v>3.7999999999999999E-2</c:v>
                </c:pt>
                <c:pt idx="23380">
                  <c:v>3.7999999999999999E-2</c:v>
                </c:pt>
                <c:pt idx="23381">
                  <c:v>3.7999999999999999E-2</c:v>
                </c:pt>
                <c:pt idx="23382">
                  <c:v>3.7999999999999999E-2</c:v>
                </c:pt>
                <c:pt idx="23383">
                  <c:v>3.7999999999999999E-2</c:v>
                </c:pt>
                <c:pt idx="23384">
                  <c:v>3.7999999999999999E-2</c:v>
                </c:pt>
                <c:pt idx="23385">
                  <c:v>3.7999999999999999E-2</c:v>
                </c:pt>
                <c:pt idx="23386">
                  <c:v>3.7999999999999999E-2</c:v>
                </c:pt>
                <c:pt idx="23387">
                  <c:v>3.7999999999999999E-2</c:v>
                </c:pt>
                <c:pt idx="23388">
                  <c:v>3.7999999999999999E-2</c:v>
                </c:pt>
                <c:pt idx="23389">
                  <c:v>3.7999999999999999E-2</c:v>
                </c:pt>
                <c:pt idx="23390">
                  <c:v>3.7999999999999999E-2</c:v>
                </c:pt>
                <c:pt idx="23391">
                  <c:v>3.7999999999999999E-2</c:v>
                </c:pt>
                <c:pt idx="23392">
                  <c:v>3.7999999999999999E-2</c:v>
                </c:pt>
                <c:pt idx="23393">
                  <c:v>3.7999999999999999E-2</c:v>
                </c:pt>
                <c:pt idx="23394">
                  <c:v>3.7999999999999999E-2</c:v>
                </c:pt>
                <c:pt idx="23395">
                  <c:v>3.7999999999999999E-2</c:v>
                </c:pt>
                <c:pt idx="23396">
                  <c:v>3.7999999999999999E-2</c:v>
                </c:pt>
                <c:pt idx="23397">
                  <c:v>3.7999999999999999E-2</c:v>
                </c:pt>
                <c:pt idx="23398">
                  <c:v>3.7999999999999999E-2</c:v>
                </c:pt>
                <c:pt idx="23399">
                  <c:v>3.7999999999999999E-2</c:v>
                </c:pt>
                <c:pt idx="23400">
                  <c:v>3.7999999999999999E-2</c:v>
                </c:pt>
                <c:pt idx="23401">
                  <c:v>3.7999999999999999E-2</c:v>
                </c:pt>
                <c:pt idx="23402">
                  <c:v>3.7999999999999999E-2</c:v>
                </c:pt>
                <c:pt idx="23403">
                  <c:v>3.7999999999999999E-2</c:v>
                </c:pt>
                <c:pt idx="23404">
                  <c:v>3.7999999999999999E-2</c:v>
                </c:pt>
                <c:pt idx="23405">
                  <c:v>3.7999999999999999E-2</c:v>
                </c:pt>
                <c:pt idx="23406">
                  <c:v>3.7999999999999999E-2</c:v>
                </c:pt>
                <c:pt idx="23407">
                  <c:v>3.7999999999999999E-2</c:v>
                </c:pt>
                <c:pt idx="23408">
                  <c:v>3.7999999999999999E-2</c:v>
                </c:pt>
                <c:pt idx="23409">
                  <c:v>3.9E-2</c:v>
                </c:pt>
                <c:pt idx="23410">
                  <c:v>3.9E-2</c:v>
                </c:pt>
                <c:pt idx="23411">
                  <c:v>3.9E-2</c:v>
                </c:pt>
                <c:pt idx="23412">
                  <c:v>3.9E-2</c:v>
                </c:pt>
                <c:pt idx="23413">
                  <c:v>3.9E-2</c:v>
                </c:pt>
                <c:pt idx="23414">
                  <c:v>3.9E-2</c:v>
                </c:pt>
                <c:pt idx="23415">
                  <c:v>3.9E-2</c:v>
                </c:pt>
                <c:pt idx="23416">
                  <c:v>3.9E-2</c:v>
                </c:pt>
                <c:pt idx="23417">
                  <c:v>3.9E-2</c:v>
                </c:pt>
                <c:pt idx="23418">
                  <c:v>3.9E-2</c:v>
                </c:pt>
                <c:pt idx="23419">
                  <c:v>3.9E-2</c:v>
                </c:pt>
                <c:pt idx="23420">
                  <c:v>3.9E-2</c:v>
                </c:pt>
                <c:pt idx="23421">
                  <c:v>3.9E-2</c:v>
                </c:pt>
                <c:pt idx="23422">
                  <c:v>3.9E-2</c:v>
                </c:pt>
                <c:pt idx="23423">
                  <c:v>3.9E-2</c:v>
                </c:pt>
                <c:pt idx="23424">
                  <c:v>3.9E-2</c:v>
                </c:pt>
                <c:pt idx="23425">
                  <c:v>3.9E-2</c:v>
                </c:pt>
                <c:pt idx="23426">
                  <c:v>3.9E-2</c:v>
                </c:pt>
                <c:pt idx="23427">
                  <c:v>3.9E-2</c:v>
                </c:pt>
                <c:pt idx="23428">
                  <c:v>3.9E-2</c:v>
                </c:pt>
                <c:pt idx="23429">
                  <c:v>3.9E-2</c:v>
                </c:pt>
                <c:pt idx="23430">
                  <c:v>3.9E-2</c:v>
                </c:pt>
                <c:pt idx="23431">
                  <c:v>3.9E-2</c:v>
                </c:pt>
                <c:pt idx="23432">
                  <c:v>3.9E-2</c:v>
                </c:pt>
                <c:pt idx="23433">
                  <c:v>3.9E-2</c:v>
                </c:pt>
                <c:pt idx="23434">
                  <c:v>3.9E-2</c:v>
                </c:pt>
                <c:pt idx="23435">
                  <c:v>3.9E-2</c:v>
                </c:pt>
                <c:pt idx="23436">
                  <c:v>3.9E-2</c:v>
                </c:pt>
                <c:pt idx="23437">
                  <c:v>3.9E-2</c:v>
                </c:pt>
                <c:pt idx="23438">
                  <c:v>3.9E-2</c:v>
                </c:pt>
                <c:pt idx="23439">
                  <c:v>3.9E-2</c:v>
                </c:pt>
                <c:pt idx="23440">
                  <c:v>3.9E-2</c:v>
                </c:pt>
                <c:pt idx="23441">
                  <c:v>3.9E-2</c:v>
                </c:pt>
                <c:pt idx="23442">
                  <c:v>3.9E-2</c:v>
                </c:pt>
                <c:pt idx="23443">
                  <c:v>3.9E-2</c:v>
                </c:pt>
                <c:pt idx="23444">
                  <c:v>3.9E-2</c:v>
                </c:pt>
                <c:pt idx="23445">
                  <c:v>3.9E-2</c:v>
                </c:pt>
                <c:pt idx="23446">
                  <c:v>3.9E-2</c:v>
                </c:pt>
                <c:pt idx="23447">
                  <c:v>3.9E-2</c:v>
                </c:pt>
                <c:pt idx="23448">
                  <c:v>3.9E-2</c:v>
                </c:pt>
                <c:pt idx="23449">
                  <c:v>3.9E-2</c:v>
                </c:pt>
                <c:pt idx="23450">
                  <c:v>3.9E-2</c:v>
                </c:pt>
                <c:pt idx="23451">
                  <c:v>3.9E-2</c:v>
                </c:pt>
                <c:pt idx="23452">
                  <c:v>3.9E-2</c:v>
                </c:pt>
                <c:pt idx="23453">
                  <c:v>3.9E-2</c:v>
                </c:pt>
                <c:pt idx="23454">
                  <c:v>3.9E-2</c:v>
                </c:pt>
                <c:pt idx="23455">
                  <c:v>3.9E-2</c:v>
                </c:pt>
                <c:pt idx="23456">
                  <c:v>3.9E-2</c:v>
                </c:pt>
                <c:pt idx="23457">
                  <c:v>3.9E-2</c:v>
                </c:pt>
                <c:pt idx="23458">
                  <c:v>3.9E-2</c:v>
                </c:pt>
                <c:pt idx="23459">
                  <c:v>3.9E-2</c:v>
                </c:pt>
                <c:pt idx="23460">
                  <c:v>3.9E-2</c:v>
                </c:pt>
                <c:pt idx="23461">
                  <c:v>3.9E-2</c:v>
                </c:pt>
                <c:pt idx="23462">
                  <c:v>3.9E-2</c:v>
                </c:pt>
                <c:pt idx="23463">
                  <c:v>3.9E-2</c:v>
                </c:pt>
                <c:pt idx="23464">
                  <c:v>3.9E-2</c:v>
                </c:pt>
                <c:pt idx="23465">
                  <c:v>3.9E-2</c:v>
                </c:pt>
                <c:pt idx="23466">
                  <c:v>3.9E-2</c:v>
                </c:pt>
                <c:pt idx="23467">
                  <c:v>3.9E-2</c:v>
                </c:pt>
                <c:pt idx="23468">
                  <c:v>3.9E-2</c:v>
                </c:pt>
                <c:pt idx="23469">
                  <c:v>3.9E-2</c:v>
                </c:pt>
                <c:pt idx="23470">
                  <c:v>3.9E-2</c:v>
                </c:pt>
                <c:pt idx="23471">
                  <c:v>3.9E-2</c:v>
                </c:pt>
                <c:pt idx="23472">
                  <c:v>3.9E-2</c:v>
                </c:pt>
                <c:pt idx="23473">
                  <c:v>3.9E-2</c:v>
                </c:pt>
                <c:pt idx="23474">
                  <c:v>3.9E-2</c:v>
                </c:pt>
                <c:pt idx="23475">
                  <c:v>3.9E-2</c:v>
                </c:pt>
                <c:pt idx="23476">
                  <c:v>3.9E-2</c:v>
                </c:pt>
                <c:pt idx="23477">
                  <c:v>3.9E-2</c:v>
                </c:pt>
                <c:pt idx="23478">
                  <c:v>3.9E-2</c:v>
                </c:pt>
                <c:pt idx="23479">
                  <c:v>3.9E-2</c:v>
                </c:pt>
                <c:pt idx="23480">
                  <c:v>3.9E-2</c:v>
                </c:pt>
                <c:pt idx="23481">
                  <c:v>3.9E-2</c:v>
                </c:pt>
                <c:pt idx="23482">
                  <c:v>3.9E-2</c:v>
                </c:pt>
                <c:pt idx="23483">
                  <c:v>3.9E-2</c:v>
                </c:pt>
                <c:pt idx="23484">
                  <c:v>3.9E-2</c:v>
                </c:pt>
                <c:pt idx="23485">
                  <c:v>3.9E-2</c:v>
                </c:pt>
                <c:pt idx="23486">
                  <c:v>3.9E-2</c:v>
                </c:pt>
                <c:pt idx="23487">
                  <c:v>3.9E-2</c:v>
                </c:pt>
                <c:pt idx="23488">
                  <c:v>3.9E-2</c:v>
                </c:pt>
                <c:pt idx="23489">
                  <c:v>3.9E-2</c:v>
                </c:pt>
                <c:pt idx="23490">
                  <c:v>0.04</c:v>
                </c:pt>
                <c:pt idx="23491">
                  <c:v>0.04</c:v>
                </c:pt>
                <c:pt idx="23492">
                  <c:v>0.04</c:v>
                </c:pt>
                <c:pt idx="23493">
                  <c:v>0.04</c:v>
                </c:pt>
                <c:pt idx="23494">
                  <c:v>0.04</c:v>
                </c:pt>
                <c:pt idx="23495">
                  <c:v>0.04</c:v>
                </c:pt>
                <c:pt idx="23496">
                  <c:v>0.04</c:v>
                </c:pt>
                <c:pt idx="23497">
                  <c:v>0.04</c:v>
                </c:pt>
                <c:pt idx="23498">
                  <c:v>0.04</c:v>
                </c:pt>
                <c:pt idx="23499">
                  <c:v>0.04</c:v>
                </c:pt>
                <c:pt idx="23500">
                  <c:v>0.04</c:v>
                </c:pt>
                <c:pt idx="23501">
                  <c:v>0.04</c:v>
                </c:pt>
                <c:pt idx="23502">
                  <c:v>0.04</c:v>
                </c:pt>
                <c:pt idx="23503">
                  <c:v>0.04</c:v>
                </c:pt>
                <c:pt idx="23504">
                  <c:v>0.04</c:v>
                </c:pt>
                <c:pt idx="23505">
                  <c:v>0.04</c:v>
                </c:pt>
                <c:pt idx="23506">
                  <c:v>0.04</c:v>
                </c:pt>
                <c:pt idx="23507">
                  <c:v>0.04</c:v>
                </c:pt>
                <c:pt idx="23508">
                  <c:v>0.04</c:v>
                </c:pt>
                <c:pt idx="23509">
                  <c:v>0.04</c:v>
                </c:pt>
                <c:pt idx="23510">
                  <c:v>0.04</c:v>
                </c:pt>
                <c:pt idx="23511">
                  <c:v>0.04</c:v>
                </c:pt>
                <c:pt idx="23512">
                  <c:v>0.04</c:v>
                </c:pt>
                <c:pt idx="23513">
                  <c:v>0.04</c:v>
                </c:pt>
                <c:pt idx="23514">
                  <c:v>0.04</c:v>
                </c:pt>
                <c:pt idx="23515">
                  <c:v>0.04</c:v>
                </c:pt>
                <c:pt idx="23516">
                  <c:v>0.04</c:v>
                </c:pt>
                <c:pt idx="23517">
                  <c:v>0.04</c:v>
                </c:pt>
                <c:pt idx="23518">
                  <c:v>0.04</c:v>
                </c:pt>
                <c:pt idx="23519">
                  <c:v>0.04</c:v>
                </c:pt>
                <c:pt idx="23520">
                  <c:v>0.04</c:v>
                </c:pt>
                <c:pt idx="23521">
                  <c:v>0.04</c:v>
                </c:pt>
                <c:pt idx="23522">
                  <c:v>0.04</c:v>
                </c:pt>
                <c:pt idx="23523">
                  <c:v>0.04</c:v>
                </c:pt>
                <c:pt idx="23524">
                  <c:v>0.04</c:v>
                </c:pt>
                <c:pt idx="23525">
                  <c:v>0.04</c:v>
                </c:pt>
                <c:pt idx="23526">
                  <c:v>0.04</c:v>
                </c:pt>
                <c:pt idx="23527">
                  <c:v>0.04</c:v>
                </c:pt>
                <c:pt idx="23528">
                  <c:v>0.04</c:v>
                </c:pt>
                <c:pt idx="23529">
                  <c:v>0.04</c:v>
                </c:pt>
                <c:pt idx="23530">
                  <c:v>0.04</c:v>
                </c:pt>
                <c:pt idx="23531">
                  <c:v>0.04</c:v>
                </c:pt>
                <c:pt idx="23532">
                  <c:v>0.04</c:v>
                </c:pt>
                <c:pt idx="23533">
                  <c:v>0.04</c:v>
                </c:pt>
                <c:pt idx="23534">
                  <c:v>0.04</c:v>
                </c:pt>
                <c:pt idx="23535">
                  <c:v>0.04</c:v>
                </c:pt>
                <c:pt idx="23536">
                  <c:v>0.04</c:v>
                </c:pt>
                <c:pt idx="23537">
                  <c:v>0.04</c:v>
                </c:pt>
                <c:pt idx="23538">
                  <c:v>0.04</c:v>
                </c:pt>
                <c:pt idx="23539">
                  <c:v>0.04</c:v>
                </c:pt>
                <c:pt idx="23540">
                  <c:v>0.04</c:v>
                </c:pt>
                <c:pt idx="23541">
                  <c:v>0.04</c:v>
                </c:pt>
                <c:pt idx="23542">
                  <c:v>0.04</c:v>
                </c:pt>
                <c:pt idx="23543">
                  <c:v>0.04</c:v>
                </c:pt>
                <c:pt idx="23544">
                  <c:v>0.04</c:v>
                </c:pt>
                <c:pt idx="23545">
                  <c:v>0.04</c:v>
                </c:pt>
                <c:pt idx="23546">
                  <c:v>0.04</c:v>
                </c:pt>
                <c:pt idx="23547">
                  <c:v>0.04</c:v>
                </c:pt>
                <c:pt idx="23548">
                  <c:v>0.04</c:v>
                </c:pt>
                <c:pt idx="23549">
                  <c:v>0.04</c:v>
                </c:pt>
                <c:pt idx="23550">
                  <c:v>0.04</c:v>
                </c:pt>
                <c:pt idx="23551">
                  <c:v>0.04</c:v>
                </c:pt>
                <c:pt idx="23552">
                  <c:v>0.04</c:v>
                </c:pt>
                <c:pt idx="23553">
                  <c:v>0.04</c:v>
                </c:pt>
                <c:pt idx="23554">
                  <c:v>0.04</c:v>
                </c:pt>
                <c:pt idx="23555">
                  <c:v>0.04</c:v>
                </c:pt>
                <c:pt idx="23556">
                  <c:v>0.04</c:v>
                </c:pt>
                <c:pt idx="23557">
                  <c:v>0.04</c:v>
                </c:pt>
                <c:pt idx="23558">
                  <c:v>0.04</c:v>
                </c:pt>
                <c:pt idx="23559">
                  <c:v>0.04</c:v>
                </c:pt>
                <c:pt idx="23560">
                  <c:v>0.04</c:v>
                </c:pt>
                <c:pt idx="23561">
                  <c:v>0.04</c:v>
                </c:pt>
                <c:pt idx="23562">
                  <c:v>0.04</c:v>
                </c:pt>
                <c:pt idx="23563">
                  <c:v>0.04</c:v>
                </c:pt>
                <c:pt idx="23564">
                  <c:v>0.04</c:v>
                </c:pt>
                <c:pt idx="23565">
                  <c:v>0.04</c:v>
                </c:pt>
                <c:pt idx="23566">
                  <c:v>0.04</c:v>
                </c:pt>
                <c:pt idx="23567">
                  <c:v>0.04</c:v>
                </c:pt>
                <c:pt idx="23568">
                  <c:v>0.04</c:v>
                </c:pt>
                <c:pt idx="23569">
                  <c:v>0.04</c:v>
                </c:pt>
                <c:pt idx="23570">
                  <c:v>0.04</c:v>
                </c:pt>
                <c:pt idx="23571">
                  <c:v>4.1000000000000002E-2</c:v>
                </c:pt>
                <c:pt idx="23572">
                  <c:v>4.1000000000000002E-2</c:v>
                </c:pt>
                <c:pt idx="23573">
                  <c:v>4.1000000000000002E-2</c:v>
                </c:pt>
                <c:pt idx="23574">
                  <c:v>4.1000000000000002E-2</c:v>
                </c:pt>
                <c:pt idx="23575">
                  <c:v>4.1000000000000002E-2</c:v>
                </c:pt>
                <c:pt idx="23576">
                  <c:v>4.1000000000000002E-2</c:v>
                </c:pt>
                <c:pt idx="23577">
                  <c:v>4.1000000000000002E-2</c:v>
                </c:pt>
                <c:pt idx="23578">
                  <c:v>4.1000000000000002E-2</c:v>
                </c:pt>
                <c:pt idx="23579">
                  <c:v>4.1000000000000002E-2</c:v>
                </c:pt>
                <c:pt idx="23580">
                  <c:v>4.1000000000000002E-2</c:v>
                </c:pt>
                <c:pt idx="23581">
                  <c:v>4.1000000000000002E-2</c:v>
                </c:pt>
                <c:pt idx="23582">
                  <c:v>4.1000000000000002E-2</c:v>
                </c:pt>
                <c:pt idx="23583">
                  <c:v>4.1000000000000002E-2</c:v>
                </c:pt>
                <c:pt idx="23584">
                  <c:v>4.1000000000000002E-2</c:v>
                </c:pt>
                <c:pt idx="23585">
                  <c:v>4.1000000000000002E-2</c:v>
                </c:pt>
                <c:pt idx="23586">
                  <c:v>4.1000000000000002E-2</c:v>
                </c:pt>
                <c:pt idx="23587">
                  <c:v>4.1000000000000002E-2</c:v>
                </c:pt>
                <c:pt idx="23588">
                  <c:v>4.1000000000000002E-2</c:v>
                </c:pt>
                <c:pt idx="23589">
                  <c:v>4.1000000000000002E-2</c:v>
                </c:pt>
                <c:pt idx="23590">
                  <c:v>4.1000000000000002E-2</c:v>
                </c:pt>
                <c:pt idx="23591">
                  <c:v>4.1000000000000002E-2</c:v>
                </c:pt>
                <c:pt idx="23592">
                  <c:v>4.1000000000000002E-2</c:v>
                </c:pt>
                <c:pt idx="23593">
                  <c:v>4.1000000000000002E-2</c:v>
                </c:pt>
                <c:pt idx="23594">
                  <c:v>4.1000000000000002E-2</c:v>
                </c:pt>
                <c:pt idx="23595">
                  <c:v>4.1000000000000002E-2</c:v>
                </c:pt>
                <c:pt idx="23596">
                  <c:v>4.1000000000000002E-2</c:v>
                </c:pt>
                <c:pt idx="23597">
                  <c:v>4.1000000000000002E-2</c:v>
                </c:pt>
                <c:pt idx="23598">
                  <c:v>4.1000000000000002E-2</c:v>
                </c:pt>
                <c:pt idx="23599">
                  <c:v>4.1000000000000002E-2</c:v>
                </c:pt>
                <c:pt idx="23600">
                  <c:v>4.1000000000000002E-2</c:v>
                </c:pt>
                <c:pt idx="23601">
                  <c:v>4.1000000000000002E-2</c:v>
                </c:pt>
                <c:pt idx="23602">
                  <c:v>4.1000000000000002E-2</c:v>
                </c:pt>
                <c:pt idx="23603">
                  <c:v>4.1000000000000002E-2</c:v>
                </c:pt>
                <c:pt idx="23604">
                  <c:v>4.1000000000000002E-2</c:v>
                </c:pt>
                <c:pt idx="23605">
                  <c:v>4.1000000000000002E-2</c:v>
                </c:pt>
                <c:pt idx="23606">
                  <c:v>4.1000000000000002E-2</c:v>
                </c:pt>
                <c:pt idx="23607">
                  <c:v>4.1000000000000002E-2</c:v>
                </c:pt>
                <c:pt idx="23608">
                  <c:v>4.1000000000000002E-2</c:v>
                </c:pt>
                <c:pt idx="23609">
                  <c:v>4.1000000000000002E-2</c:v>
                </c:pt>
                <c:pt idx="23610">
                  <c:v>4.1000000000000002E-2</c:v>
                </c:pt>
                <c:pt idx="23611">
                  <c:v>4.1000000000000002E-2</c:v>
                </c:pt>
                <c:pt idx="23612">
                  <c:v>4.1000000000000002E-2</c:v>
                </c:pt>
                <c:pt idx="23613">
                  <c:v>4.1000000000000002E-2</c:v>
                </c:pt>
                <c:pt idx="23614">
                  <c:v>4.1000000000000002E-2</c:v>
                </c:pt>
                <c:pt idx="23615">
                  <c:v>4.1000000000000002E-2</c:v>
                </c:pt>
                <c:pt idx="23616">
                  <c:v>4.1000000000000002E-2</c:v>
                </c:pt>
                <c:pt idx="23617">
                  <c:v>4.1000000000000002E-2</c:v>
                </c:pt>
                <c:pt idx="23618">
                  <c:v>4.1000000000000002E-2</c:v>
                </c:pt>
                <c:pt idx="23619">
                  <c:v>4.1000000000000002E-2</c:v>
                </c:pt>
                <c:pt idx="23620">
                  <c:v>4.1000000000000002E-2</c:v>
                </c:pt>
                <c:pt idx="23621">
                  <c:v>4.1000000000000002E-2</c:v>
                </c:pt>
                <c:pt idx="23622">
                  <c:v>4.1000000000000002E-2</c:v>
                </c:pt>
                <c:pt idx="23623">
                  <c:v>4.1000000000000002E-2</c:v>
                </c:pt>
                <c:pt idx="23624">
                  <c:v>4.1000000000000002E-2</c:v>
                </c:pt>
                <c:pt idx="23625">
                  <c:v>4.1000000000000002E-2</c:v>
                </c:pt>
                <c:pt idx="23626">
                  <c:v>4.1000000000000002E-2</c:v>
                </c:pt>
                <c:pt idx="23627">
                  <c:v>4.1000000000000002E-2</c:v>
                </c:pt>
                <c:pt idx="23628">
                  <c:v>4.1000000000000002E-2</c:v>
                </c:pt>
                <c:pt idx="23629">
                  <c:v>4.1000000000000002E-2</c:v>
                </c:pt>
                <c:pt idx="23630">
                  <c:v>4.1000000000000002E-2</c:v>
                </c:pt>
                <c:pt idx="23631">
                  <c:v>4.1000000000000002E-2</c:v>
                </c:pt>
                <c:pt idx="23632">
                  <c:v>4.1000000000000002E-2</c:v>
                </c:pt>
                <c:pt idx="23633">
                  <c:v>4.1000000000000002E-2</c:v>
                </c:pt>
                <c:pt idx="23634">
                  <c:v>4.1000000000000002E-2</c:v>
                </c:pt>
                <c:pt idx="23635">
                  <c:v>4.1000000000000002E-2</c:v>
                </c:pt>
                <c:pt idx="23636">
                  <c:v>4.1000000000000002E-2</c:v>
                </c:pt>
                <c:pt idx="23637">
                  <c:v>4.1000000000000002E-2</c:v>
                </c:pt>
                <c:pt idx="23638">
                  <c:v>4.1000000000000002E-2</c:v>
                </c:pt>
                <c:pt idx="23639">
                  <c:v>4.1000000000000002E-2</c:v>
                </c:pt>
                <c:pt idx="23640">
                  <c:v>4.1000000000000002E-2</c:v>
                </c:pt>
                <c:pt idx="23641">
                  <c:v>4.1000000000000002E-2</c:v>
                </c:pt>
                <c:pt idx="23642">
                  <c:v>4.1000000000000002E-2</c:v>
                </c:pt>
                <c:pt idx="23643">
                  <c:v>4.1000000000000002E-2</c:v>
                </c:pt>
                <c:pt idx="23644">
                  <c:v>4.1000000000000002E-2</c:v>
                </c:pt>
                <c:pt idx="23645">
                  <c:v>4.1000000000000002E-2</c:v>
                </c:pt>
                <c:pt idx="23646">
                  <c:v>4.1000000000000002E-2</c:v>
                </c:pt>
                <c:pt idx="23647">
                  <c:v>4.1000000000000002E-2</c:v>
                </c:pt>
                <c:pt idx="23648">
                  <c:v>4.1000000000000002E-2</c:v>
                </c:pt>
                <c:pt idx="23649">
                  <c:v>4.1000000000000002E-2</c:v>
                </c:pt>
                <c:pt idx="23650">
                  <c:v>4.1000000000000002E-2</c:v>
                </c:pt>
                <c:pt idx="23651">
                  <c:v>4.1000000000000002E-2</c:v>
                </c:pt>
                <c:pt idx="23652">
                  <c:v>4.2000000000000003E-2</c:v>
                </c:pt>
                <c:pt idx="23653">
                  <c:v>4.2000000000000003E-2</c:v>
                </c:pt>
                <c:pt idx="23654">
                  <c:v>4.2000000000000003E-2</c:v>
                </c:pt>
                <c:pt idx="23655">
                  <c:v>4.2000000000000003E-2</c:v>
                </c:pt>
                <c:pt idx="23656">
                  <c:v>4.2000000000000003E-2</c:v>
                </c:pt>
                <c:pt idx="23657">
                  <c:v>4.2000000000000003E-2</c:v>
                </c:pt>
                <c:pt idx="23658">
                  <c:v>4.2000000000000003E-2</c:v>
                </c:pt>
                <c:pt idx="23659">
                  <c:v>4.2000000000000003E-2</c:v>
                </c:pt>
                <c:pt idx="23660">
                  <c:v>4.2000000000000003E-2</c:v>
                </c:pt>
                <c:pt idx="23661">
                  <c:v>4.2000000000000003E-2</c:v>
                </c:pt>
                <c:pt idx="23662">
                  <c:v>4.2000000000000003E-2</c:v>
                </c:pt>
                <c:pt idx="23663">
                  <c:v>4.2000000000000003E-2</c:v>
                </c:pt>
                <c:pt idx="23664">
                  <c:v>4.2000000000000003E-2</c:v>
                </c:pt>
                <c:pt idx="23665">
                  <c:v>4.2000000000000003E-2</c:v>
                </c:pt>
                <c:pt idx="23666">
                  <c:v>4.2000000000000003E-2</c:v>
                </c:pt>
                <c:pt idx="23667">
                  <c:v>4.2000000000000003E-2</c:v>
                </c:pt>
                <c:pt idx="23668">
                  <c:v>4.2000000000000003E-2</c:v>
                </c:pt>
                <c:pt idx="23669">
                  <c:v>4.2000000000000003E-2</c:v>
                </c:pt>
                <c:pt idx="23670">
                  <c:v>4.2000000000000003E-2</c:v>
                </c:pt>
                <c:pt idx="23671">
                  <c:v>4.2000000000000003E-2</c:v>
                </c:pt>
                <c:pt idx="23672">
                  <c:v>4.2000000000000003E-2</c:v>
                </c:pt>
                <c:pt idx="23673">
                  <c:v>4.2000000000000003E-2</c:v>
                </c:pt>
                <c:pt idx="23674">
                  <c:v>4.2000000000000003E-2</c:v>
                </c:pt>
                <c:pt idx="23675">
                  <c:v>4.2000000000000003E-2</c:v>
                </c:pt>
                <c:pt idx="23676">
                  <c:v>4.2000000000000003E-2</c:v>
                </c:pt>
                <c:pt idx="23677">
                  <c:v>4.2000000000000003E-2</c:v>
                </c:pt>
                <c:pt idx="23678">
                  <c:v>4.2000000000000003E-2</c:v>
                </c:pt>
                <c:pt idx="23679">
                  <c:v>4.2000000000000003E-2</c:v>
                </c:pt>
                <c:pt idx="23680">
                  <c:v>4.2000000000000003E-2</c:v>
                </c:pt>
                <c:pt idx="23681">
                  <c:v>4.2000000000000003E-2</c:v>
                </c:pt>
                <c:pt idx="23682">
                  <c:v>4.2000000000000003E-2</c:v>
                </c:pt>
                <c:pt idx="23683">
                  <c:v>4.2000000000000003E-2</c:v>
                </c:pt>
                <c:pt idx="23684">
                  <c:v>4.2000000000000003E-2</c:v>
                </c:pt>
                <c:pt idx="23685">
                  <c:v>4.2000000000000003E-2</c:v>
                </c:pt>
                <c:pt idx="23686">
                  <c:v>4.2000000000000003E-2</c:v>
                </c:pt>
                <c:pt idx="23687">
                  <c:v>4.2000000000000003E-2</c:v>
                </c:pt>
                <c:pt idx="23688">
                  <c:v>4.2000000000000003E-2</c:v>
                </c:pt>
                <c:pt idx="23689">
                  <c:v>4.2000000000000003E-2</c:v>
                </c:pt>
                <c:pt idx="23690">
                  <c:v>4.2000000000000003E-2</c:v>
                </c:pt>
                <c:pt idx="23691">
                  <c:v>4.2000000000000003E-2</c:v>
                </c:pt>
                <c:pt idx="23692">
                  <c:v>4.2000000000000003E-2</c:v>
                </c:pt>
                <c:pt idx="23693">
                  <c:v>4.2000000000000003E-2</c:v>
                </c:pt>
                <c:pt idx="23694">
                  <c:v>4.2000000000000003E-2</c:v>
                </c:pt>
                <c:pt idx="23695">
                  <c:v>4.2000000000000003E-2</c:v>
                </c:pt>
                <c:pt idx="23696">
                  <c:v>4.2000000000000003E-2</c:v>
                </c:pt>
                <c:pt idx="23697">
                  <c:v>4.2000000000000003E-2</c:v>
                </c:pt>
                <c:pt idx="23698">
                  <c:v>4.2000000000000003E-2</c:v>
                </c:pt>
                <c:pt idx="23699">
                  <c:v>4.2000000000000003E-2</c:v>
                </c:pt>
                <c:pt idx="23700">
                  <c:v>4.2000000000000003E-2</c:v>
                </c:pt>
                <c:pt idx="23701">
                  <c:v>4.2000000000000003E-2</c:v>
                </c:pt>
                <c:pt idx="23702">
                  <c:v>4.2000000000000003E-2</c:v>
                </c:pt>
                <c:pt idx="23703">
                  <c:v>4.2000000000000003E-2</c:v>
                </c:pt>
                <c:pt idx="23704">
                  <c:v>4.2000000000000003E-2</c:v>
                </c:pt>
                <c:pt idx="23705">
                  <c:v>4.2000000000000003E-2</c:v>
                </c:pt>
                <c:pt idx="23706">
                  <c:v>4.2000000000000003E-2</c:v>
                </c:pt>
                <c:pt idx="23707">
                  <c:v>4.2000000000000003E-2</c:v>
                </c:pt>
                <c:pt idx="23708">
                  <c:v>4.2000000000000003E-2</c:v>
                </c:pt>
                <c:pt idx="23709">
                  <c:v>4.2000000000000003E-2</c:v>
                </c:pt>
                <c:pt idx="23710">
                  <c:v>4.2000000000000003E-2</c:v>
                </c:pt>
                <c:pt idx="23711">
                  <c:v>4.2000000000000003E-2</c:v>
                </c:pt>
                <c:pt idx="23712">
                  <c:v>4.2000000000000003E-2</c:v>
                </c:pt>
                <c:pt idx="23713">
                  <c:v>4.2000000000000003E-2</c:v>
                </c:pt>
                <c:pt idx="23714">
                  <c:v>4.2000000000000003E-2</c:v>
                </c:pt>
                <c:pt idx="23715">
                  <c:v>4.2000000000000003E-2</c:v>
                </c:pt>
                <c:pt idx="23716">
                  <c:v>4.2000000000000003E-2</c:v>
                </c:pt>
                <c:pt idx="23717">
                  <c:v>4.2000000000000003E-2</c:v>
                </c:pt>
                <c:pt idx="23718">
                  <c:v>4.2000000000000003E-2</c:v>
                </c:pt>
                <c:pt idx="23719">
                  <c:v>4.2000000000000003E-2</c:v>
                </c:pt>
                <c:pt idx="23720">
                  <c:v>4.2000000000000003E-2</c:v>
                </c:pt>
                <c:pt idx="23721">
                  <c:v>4.2000000000000003E-2</c:v>
                </c:pt>
                <c:pt idx="23722">
                  <c:v>4.2000000000000003E-2</c:v>
                </c:pt>
                <c:pt idx="23723">
                  <c:v>4.2000000000000003E-2</c:v>
                </c:pt>
                <c:pt idx="23724">
                  <c:v>4.2000000000000003E-2</c:v>
                </c:pt>
                <c:pt idx="23725">
                  <c:v>4.2000000000000003E-2</c:v>
                </c:pt>
                <c:pt idx="23726">
                  <c:v>4.2000000000000003E-2</c:v>
                </c:pt>
                <c:pt idx="23727">
                  <c:v>4.2000000000000003E-2</c:v>
                </c:pt>
                <c:pt idx="23728">
                  <c:v>4.2000000000000003E-2</c:v>
                </c:pt>
                <c:pt idx="23729">
                  <c:v>4.2000000000000003E-2</c:v>
                </c:pt>
                <c:pt idx="23730">
                  <c:v>4.2000000000000003E-2</c:v>
                </c:pt>
                <c:pt idx="23731">
                  <c:v>4.2000000000000003E-2</c:v>
                </c:pt>
                <c:pt idx="23732">
                  <c:v>4.2000000000000003E-2</c:v>
                </c:pt>
                <c:pt idx="23733">
                  <c:v>4.2999999999999997E-2</c:v>
                </c:pt>
                <c:pt idx="23734">
                  <c:v>4.2999999999999997E-2</c:v>
                </c:pt>
                <c:pt idx="23735">
                  <c:v>4.2999999999999997E-2</c:v>
                </c:pt>
                <c:pt idx="23736">
                  <c:v>4.2999999999999997E-2</c:v>
                </c:pt>
                <c:pt idx="23737">
                  <c:v>4.2999999999999997E-2</c:v>
                </c:pt>
                <c:pt idx="23738">
                  <c:v>4.2999999999999997E-2</c:v>
                </c:pt>
                <c:pt idx="23739">
                  <c:v>4.2999999999999997E-2</c:v>
                </c:pt>
                <c:pt idx="23740">
                  <c:v>4.2999999999999997E-2</c:v>
                </c:pt>
                <c:pt idx="23741">
                  <c:v>4.2999999999999997E-2</c:v>
                </c:pt>
                <c:pt idx="23742">
                  <c:v>4.2999999999999997E-2</c:v>
                </c:pt>
                <c:pt idx="23743">
                  <c:v>4.2999999999999997E-2</c:v>
                </c:pt>
                <c:pt idx="23744">
                  <c:v>4.2999999999999997E-2</c:v>
                </c:pt>
                <c:pt idx="23745">
                  <c:v>4.2999999999999997E-2</c:v>
                </c:pt>
                <c:pt idx="23746">
                  <c:v>4.2999999999999997E-2</c:v>
                </c:pt>
                <c:pt idx="23747">
                  <c:v>4.2999999999999997E-2</c:v>
                </c:pt>
                <c:pt idx="23748">
                  <c:v>4.2999999999999997E-2</c:v>
                </c:pt>
                <c:pt idx="23749">
                  <c:v>4.2999999999999997E-2</c:v>
                </c:pt>
                <c:pt idx="23750">
                  <c:v>4.2999999999999997E-2</c:v>
                </c:pt>
                <c:pt idx="23751">
                  <c:v>4.2999999999999997E-2</c:v>
                </c:pt>
                <c:pt idx="23752">
                  <c:v>4.2999999999999997E-2</c:v>
                </c:pt>
                <c:pt idx="23753">
                  <c:v>4.2999999999999997E-2</c:v>
                </c:pt>
                <c:pt idx="23754">
                  <c:v>4.2999999999999997E-2</c:v>
                </c:pt>
                <c:pt idx="23755">
                  <c:v>4.2999999999999997E-2</c:v>
                </c:pt>
                <c:pt idx="23756">
                  <c:v>4.2999999999999997E-2</c:v>
                </c:pt>
                <c:pt idx="23757">
                  <c:v>4.2999999999999997E-2</c:v>
                </c:pt>
                <c:pt idx="23758">
                  <c:v>4.2999999999999997E-2</c:v>
                </c:pt>
                <c:pt idx="23759">
                  <c:v>4.2999999999999997E-2</c:v>
                </c:pt>
                <c:pt idx="23760">
                  <c:v>4.2999999999999997E-2</c:v>
                </c:pt>
                <c:pt idx="23761">
                  <c:v>4.2999999999999997E-2</c:v>
                </c:pt>
                <c:pt idx="23762">
                  <c:v>4.2999999999999997E-2</c:v>
                </c:pt>
                <c:pt idx="23763">
                  <c:v>4.2999999999999997E-2</c:v>
                </c:pt>
                <c:pt idx="23764">
                  <c:v>4.2999999999999997E-2</c:v>
                </c:pt>
                <c:pt idx="23765">
                  <c:v>4.2999999999999997E-2</c:v>
                </c:pt>
                <c:pt idx="23766">
                  <c:v>4.2999999999999997E-2</c:v>
                </c:pt>
                <c:pt idx="23767">
                  <c:v>4.2999999999999997E-2</c:v>
                </c:pt>
                <c:pt idx="23768">
                  <c:v>4.2999999999999997E-2</c:v>
                </c:pt>
                <c:pt idx="23769">
                  <c:v>4.2999999999999997E-2</c:v>
                </c:pt>
                <c:pt idx="23770">
                  <c:v>4.2999999999999997E-2</c:v>
                </c:pt>
                <c:pt idx="23771">
                  <c:v>4.2999999999999997E-2</c:v>
                </c:pt>
                <c:pt idx="23772">
                  <c:v>4.2999999999999997E-2</c:v>
                </c:pt>
                <c:pt idx="23773">
                  <c:v>4.2999999999999997E-2</c:v>
                </c:pt>
                <c:pt idx="23774">
                  <c:v>4.2999999999999997E-2</c:v>
                </c:pt>
                <c:pt idx="23775">
                  <c:v>4.2999999999999997E-2</c:v>
                </c:pt>
                <c:pt idx="23776">
                  <c:v>4.2999999999999997E-2</c:v>
                </c:pt>
                <c:pt idx="23777">
                  <c:v>4.2999999999999997E-2</c:v>
                </c:pt>
                <c:pt idx="23778">
                  <c:v>4.2999999999999997E-2</c:v>
                </c:pt>
                <c:pt idx="23779">
                  <c:v>4.2999999999999997E-2</c:v>
                </c:pt>
                <c:pt idx="23780">
                  <c:v>4.2999999999999997E-2</c:v>
                </c:pt>
                <c:pt idx="23781">
                  <c:v>4.2999999999999997E-2</c:v>
                </c:pt>
                <c:pt idx="23782">
                  <c:v>4.2999999999999997E-2</c:v>
                </c:pt>
                <c:pt idx="23783">
                  <c:v>4.2999999999999997E-2</c:v>
                </c:pt>
                <c:pt idx="23784">
                  <c:v>4.2999999999999997E-2</c:v>
                </c:pt>
                <c:pt idx="23785">
                  <c:v>4.2999999999999997E-2</c:v>
                </c:pt>
                <c:pt idx="23786">
                  <c:v>4.2999999999999997E-2</c:v>
                </c:pt>
                <c:pt idx="23787">
                  <c:v>4.2999999999999997E-2</c:v>
                </c:pt>
                <c:pt idx="23788">
                  <c:v>4.2999999999999997E-2</c:v>
                </c:pt>
                <c:pt idx="23789">
                  <c:v>4.2999999999999997E-2</c:v>
                </c:pt>
                <c:pt idx="23790">
                  <c:v>4.2999999999999997E-2</c:v>
                </c:pt>
                <c:pt idx="23791">
                  <c:v>4.2999999999999997E-2</c:v>
                </c:pt>
                <c:pt idx="23792">
                  <c:v>4.2999999999999997E-2</c:v>
                </c:pt>
                <c:pt idx="23793">
                  <c:v>4.2999999999999997E-2</c:v>
                </c:pt>
                <c:pt idx="23794">
                  <c:v>4.2999999999999997E-2</c:v>
                </c:pt>
                <c:pt idx="23795">
                  <c:v>4.2999999999999997E-2</c:v>
                </c:pt>
                <c:pt idx="23796">
                  <c:v>4.2999999999999997E-2</c:v>
                </c:pt>
                <c:pt idx="23797">
                  <c:v>4.2999999999999997E-2</c:v>
                </c:pt>
                <c:pt idx="23798">
                  <c:v>4.2999999999999997E-2</c:v>
                </c:pt>
                <c:pt idx="23799">
                  <c:v>4.2999999999999997E-2</c:v>
                </c:pt>
                <c:pt idx="23800">
                  <c:v>4.2999999999999997E-2</c:v>
                </c:pt>
                <c:pt idx="23801">
                  <c:v>4.2999999999999997E-2</c:v>
                </c:pt>
                <c:pt idx="23802">
                  <c:v>4.2999999999999997E-2</c:v>
                </c:pt>
                <c:pt idx="23803">
                  <c:v>4.2999999999999997E-2</c:v>
                </c:pt>
                <c:pt idx="23804">
                  <c:v>4.2999999999999997E-2</c:v>
                </c:pt>
                <c:pt idx="23805">
                  <c:v>4.2999999999999997E-2</c:v>
                </c:pt>
                <c:pt idx="23806">
                  <c:v>4.2999999999999997E-2</c:v>
                </c:pt>
                <c:pt idx="23807">
                  <c:v>4.2999999999999997E-2</c:v>
                </c:pt>
                <c:pt idx="23808">
                  <c:v>4.2999999999999997E-2</c:v>
                </c:pt>
                <c:pt idx="23809">
                  <c:v>4.2999999999999997E-2</c:v>
                </c:pt>
                <c:pt idx="23810">
                  <c:v>4.2999999999999997E-2</c:v>
                </c:pt>
                <c:pt idx="23811">
                  <c:v>4.2999999999999997E-2</c:v>
                </c:pt>
                <c:pt idx="23812">
                  <c:v>4.2999999999999997E-2</c:v>
                </c:pt>
                <c:pt idx="23813">
                  <c:v>4.2999999999999997E-2</c:v>
                </c:pt>
                <c:pt idx="23814">
                  <c:v>4.3999999999999997E-2</c:v>
                </c:pt>
                <c:pt idx="23815">
                  <c:v>4.3999999999999997E-2</c:v>
                </c:pt>
                <c:pt idx="23816">
                  <c:v>4.3999999999999997E-2</c:v>
                </c:pt>
                <c:pt idx="23817">
                  <c:v>4.3999999999999997E-2</c:v>
                </c:pt>
                <c:pt idx="23818">
                  <c:v>4.3999999999999997E-2</c:v>
                </c:pt>
                <c:pt idx="23819">
                  <c:v>4.3999999999999997E-2</c:v>
                </c:pt>
                <c:pt idx="23820">
                  <c:v>4.3999999999999997E-2</c:v>
                </c:pt>
                <c:pt idx="23821">
                  <c:v>4.3999999999999997E-2</c:v>
                </c:pt>
                <c:pt idx="23822">
                  <c:v>4.3999999999999997E-2</c:v>
                </c:pt>
                <c:pt idx="23823">
                  <c:v>4.3999999999999997E-2</c:v>
                </c:pt>
                <c:pt idx="23824">
                  <c:v>4.3999999999999997E-2</c:v>
                </c:pt>
                <c:pt idx="23825">
                  <c:v>4.3999999999999997E-2</c:v>
                </c:pt>
                <c:pt idx="23826">
                  <c:v>4.3999999999999997E-2</c:v>
                </c:pt>
                <c:pt idx="23827">
                  <c:v>4.3999999999999997E-2</c:v>
                </c:pt>
                <c:pt idx="23828">
                  <c:v>4.3999999999999997E-2</c:v>
                </c:pt>
                <c:pt idx="23829">
                  <c:v>4.3999999999999997E-2</c:v>
                </c:pt>
                <c:pt idx="23830">
                  <c:v>4.3999999999999997E-2</c:v>
                </c:pt>
                <c:pt idx="23831">
                  <c:v>4.3999999999999997E-2</c:v>
                </c:pt>
                <c:pt idx="23832">
                  <c:v>4.3999999999999997E-2</c:v>
                </c:pt>
                <c:pt idx="23833">
                  <c:v>4.3999999999999997E-2</c:v>
                </c:pt>
                <c:pt idx="23834">
                  <c:v>4.3999999999999997E-2</c:v>
                </c:pt>
                <c:pt idx="23835">
                  <c:v>4.3999999999999997E-2</c:v>
                </c:pt>
                <c:pt idx="23836">
                  <c:v>4.3999999999999997E-2</c:v>
                </c:pt>
                <c:pt idx="23837">
                  <c:v>4.3999999999999997E-2</c:v>
                </c:pt>
                <c:pt idx="23838">
                  <c:v>4.3999999999999997E-2</c:v>
                </c:pt>
                <c:pt idx="23839">
                  <c:v>4.3999999999999997E-2</c:v>
                </c:pt>
                <c:pt idx="23840">
                  <c:v>4.3999999999999997E-2</c:v>
                </c:pt>
                <c:pt idx="23841">
                  <c:v>4.3999999999999997E-2</c:v>
                </c:pt>
                <c:pt idx="23842">
                  <c:v>4.3999999999999997E-2</c:v>
                </c:pt>
                <c:pt idx="23843">
                  <c:v>4.3999999999999997E-2</c:v>
                </c:pt>
                <c:pt idx="23844">
                  <c:v>4.3999999999999997E-2</c:v>
                </c:pt>
                <c:pt idx="23845">
                  <c:v>4.3999999999999997E-2</c:v>
                </c:pt>
                <c:pt idx="23846">
                  <c:v>4.3999999999999997E-2</c:v>
                </c:pt>
                <c:pt idx="23847">
                  <c:v>4.3999999999999997E-2</c:v>
                </c:pt>
                <c:pt idx="23848">
                  <c:v>4.3999999999999997E-2</c:v>
                </c:pt>
                <c:pt idx="23849">
                  <c:v>4.3999999999999997E-2</c:v>
                </c:pt>
                <c:pt idx="23850">
                  <c:v>4.3999999999999997E-2</c:v>
                </c:pt>
                <c:pt idx="23851">
                  <c:v>4.3999999999999997E-2</c:v>
                </c:pt>
                <c:pt idx="23852">
                  <c:v>4.3999999999999997E-2</c:v>
                </c:pt>
                <c:pt idx="23853">
                  <c:v>4.3999999999999997E-2</c:v>
                </c:pt>
                <c:pt idx="23854">
                  <c:v>4.3999999999999997E-2</c:v>
                </c:pt>
                <c:pt idx="23855">
                  <c:v>4.3999999999999997E-2</c:v>
                </c:pt>
                <c:pt idx="23856">
                  <c:v>4.3999999999999997E-2</c:v>
                </c:pt>
                <c:pt idx="23857">
                  <c:v>4.3999999999999997E-2</c:v>
                </c:pt>
                <c:pt idx="23858">
                  <c:v>4.3999999999999997E-2</c:v>
                </c:pt>
                <c:pt idx="23859">
                  <c:v>4.3999999999999997E-2</c:v>
                </c:pt>
                <c:pt idx="23860">
                  <c:v>4.3999999999999997E-2</c:v>
                </c:pt>
                <c:pt idx="23861">
                  <c:v>4.3999999999999997E-2</c:v>
                </c:pt>
                <c:pt idx="23862">
                  <c:v>4.3999999999999997E-2</c:v>
                </c:pt>
                <c:pt idx="23863">
                  <c:v>4.3999999999999997E-2</c:v>
                </c:pt>
                <c:pt idx="23864">
                  <c:v>4.3999999999999997E-2</c:v>
                </c:pt>
                <c:pt idx="23865">
                  <c:v>4.3999999999999997E-2</c:v>
                </c:pt>
                <c:pt idx="23866">
                  <c:v>4.3999999999999997E-2</c:v>
                </c:pt>
                <c:pt idx="23867">
                  <c:v>4.3999999999999997E-2</c:v>
                </c:pt>
                <c:pt idx="23868">
                  <c:v>4.3999999999999997E-2</c:v>
                </c:pt>
                <c:pt idx="23869">
                  <c:v>4.3999999999999997E-2</c:v>
                </c:pt>
                <c:pt idx="23870">
                  <c:v>4.3999999999999997E-2</c:v>
                </c:pt>
                <c:pt idx="23871">
                  <c:v>4.3999999999999997E-2</c:v>
                </c:pt>
                <c:pt idx="23872">
                  <c:v>4.3999999999999997E-2</c:v>
                </c:pt>
                <c:pt idx="23873">
                  <c:v>4.3999999999999997E-2</c:v>
                </c:pt>
                <c:pt idx="23874">
                  <c:v>4.3999999999999997E-2</c:v>
                </c:pt>
                <c:pt idx="23875">
                  <c:v>4.3999999999999997E-2</c:v>
                </c:pt>
                <c:pt idx="23876">
                  <c:v>4.3999999999999997E-2</c:v>
                </c:pt>
                <c:pt idx="23877">
                  <c:v>4.3999999999999997E-2</c:v>
                </c:pt>
                <c:pt idx="23878">
                  <c:v>4.3999999999999997E-2</c:v>
                </c:pt>
                <c:pt idx="23879">
                  <c:v>4.3999999999999997E-2</c:v>
                </c:pt>
                <c:pt idx="23880">
                  <c:v>4.3999999999999997E-2</c:v>
                </c:pt>
                <c:pt idx="23881">
                  <c:v>4.3999999999999997E-2</c:v>
                </c:pt>
                <c:pt idx="23882">
                  <c:v>4.3999999999999997E-2</c:v>
                </c:pt>
                <c:pt idx="23883">
                  <c:v>4.3999999999999997E-2</c:v>
                </c:pt>
                <c:pt idx="23884">
                  <c:v>4.3999999999999997E-2</c:v>
                </c:pt>
                <c:pt idx="23885">
                  <c:v>4.3999999999999997E-2</c:v>
                </c:pt>
                <c:pt idx="23886">
                  <c:v>4.3999999999999997E-2</c:v>
                </c:pt>
                <c:pt idx="23887">
                  <c:v>4.3999999999999997E-2</c:v>
                </c:pt>
                <c:pt idx="23888">
                  <c:v>4.3999999999999997E-2</c:v>
                </c:pt>
                <c:pt idx="23889">
                  <c:v>4.3999999999999997E-2</c:v>
                </c:pt>
                <c:pt idx="23890">
                  <c:v>4.3999999999999997E-2</c:v>
                </c:pt>
                <c:pt idx="23891">
                  <c:v>4.3999999999999997E-2</c:v>
                </c:pt>
                <c:pt idx="23892">
                  <c:v>4.3999999999999997E-2</c:v>
                </c:pt>
                <c:pt idx="23893">
                  <c:v>4.3999999999999997E-2</c:v>
                </c:pt>
                <c:pt idx="23894">
                  <c:v>4.3999999999999997E-2</c:v>
                </c:pt>
                <c:pt idx="23895">
                  <c:v>4.4999999999999998E-2</c:v>
                </c:pt>
                <c:pt idx="23896">
                  <c:v>4.4999999999999998E-2</c:v>
                </c:pt>
                <c:pt idx="23897">
                  <c:v>4.4999999999999998E-2</c:v>
                </c:pt>
                <c:pt idx="23898">
                  <c:v>4.4999999999999998E-2</c:v>
                </c:pt>
                <c:pt idx="23899">
                  <c:v>4.4999999999999998E-2</c:v>
                </c:pt>
                <c:pt idx="23900">
                  <c:v>4.4999999999999998E-2</c:v>
                </c:pt>
                <c:pt idx="23901">
                  <c:v>4.4999999999999998E-2</c:v>
                </c:pt>
                <c:pt idx="23902">
                  <c:v>4.4999999999999998E-2</c:v>
                </c:pt>
                <c:pt idx="23903">
                  <c:v>4.4999999999999998E-2</c:v>
                </c:pt>
                <c:pt idx="23904">
                  <c:v>4.4999999999999998E-2</c:v>
                </c:pt>
                <c:pt idx="23905">
                  <c:v>4.4999999999999998E-2</c:v>
                </c:pt>
                <c:pt idx="23906">
                  <c:v>4.4999999999999998E-2</c:v>
                </c:pt>
                <c:pt idx="23907">
                  <c:v>4.4999999999999998E-2</c:v>
                </c:pt>
                <c:pt idx="23908">
                  <c:v>4.4999999999999998E-2</c:v>
                </c:pt>
                <c:pt idx="23909">
                  <c:v>4.4999999999999998E-2</c:v>
                </c:pt>
                <c:pt idx="23910">
                  <c:v>4.4999999999999998E-2</c:v>
                </c:pt>
                <c:pt idx="23911">
                  <c:v>4.4999999999999998E-2</c:v>
                </c:pt>
                <c:pt idx="23912">
                  <c:v>4.4999999999999998E-2</c:v>
                </c:pt>
                <c:pt idx="23913">
                  <c:v>4.4999999999999998E-2</c:v>
                </c:pt>
                <c:pt idx="23914">
                  <c:v>4.4999999999999998E-2</c:v>
                </c:pt>
                <c:pt idx="23915">
                  <c:v>4.4999999999999998E-2</c:v>
                </c:pt>
                <c:pt idx="23916">
                  <c:v>4.4999999999999998E-2</c:v>
                </c:pt>
                <c:pt idx="23917">
                  <c:v>4.4999999999999998E-2</c:v>
                </c:pt>
                <c:pt idx="23918">
                  <c:v>4.4999999999999998E-2</c:v>
                </c:pt>
                <c:pt idx="23919">
                  <c:v>4.4999999999999998E-2</c:v>
                </c:pt>
                <c:pt idx="23920">
                  <c:v>4.4999999999999998E-2</c:v>
                </c:pt>
                <c:pt idx="23921">
                  <c:v>4.4999999999999998E-2</c:v>
                </c:pt>
                <c:pt idx="23922">
                  <c:v>4.4999999999999998E-2</c:v>
                </c:pt>
                <c:pt idx="23923">
                  <c:v>4.4999999999999998E-2</c:v>
                </c:pt>
                <c:pt idx="23924">
                  <c:v>4.4999999999999998E-2</c:v>
                </c:pt>
                <c:pt idx="23925">
                  <c:v>4.4999999999999998E-2</c:v>
                </c:pt>
                <c:pt idx="23926">
                  <c:v>4.4999999999999998E-2</c:v>
                </c:pt>
                <c:pt idx="23927">
                  <c:v>4.4999999999999998E-2</c:v>
                </c:pt>
                <c:pt idx="23928">
                  <c:v>4.4999999999999998E-2</c:v>
                </c:pt>
                <c:pt idx="23929">
                  <c:v>4.4999999999999998E-2</c:v>
                </c:pt>
                <c:pt idx="23930">
                  <c:v>4.4999999999999998E-2</c:v>
                </c:pt>
                <c:pt idx="23931">
                  <c:v>4.4999999999999998E-2</c:v>
                </c:pt>
                <c:pt idx="23932">
                  <c:v>4.4999999999999998E-2</c:v>
                </c:pt>
                <c:pt idx="23933">
                  <c:v>4.4999999999999998E-2</c:v>
                </c:pt>
                <c:pt idx="23934">
                  <c:v>4.4999999999999998E-2</c:v>
                </c:pt>
                <c:pt idx="23935">
                  <c:v>4.4999999999999998E-2</c:v>
                </c:pt>
                <c:pt idx="23936">
                  <c:v>4.4999999999999998E-2</c:v>
                </c:pt>
                <c:pt idx="23937">
                  <c:v>4.4999999999999998E-2</c:v>
                </c:pt>
                <c:pt idx="23938">
                  <c:v>4.4999999999999998E-2</c:v>
                </c:pt>
                <c:pt idx="23939">
                  <c:v>4.4999999999999998E-2</c:v>
                </c:pt>
                <c:pt idx="23940">
                  <c:v>4.4999999999999998E-2</c:v>
                </c:pt>
                <c:pt idx="23941">
                  <c:v>4.4999999999999998E-2</c:v>
                </c:pt>
                <c:pt idx="23942">
                  <c:v>4.4999999999999998E-2</c:v>
                </c:pt>
                <c:pt idx="23943">
                  <c:v>4.4999999999999998E-2</c:v>
                </c:pt>
                <c:pt idx="23944">
                  <c:v>4.4999999999999998E-2</c:v>
                </c:pt>
                <c:pt idx="23945">
                  <c:v>4.4999999999999998E-2</c:v>
                </c:pt>
                <c:pt idx="23946">
                  <c:v>4.4999999999999998E-2</c:v>
                </c:pt>
                <c:pt idx="23947">
                  <c:v>4.4999999999999998E-2</c:v>
                </c:pt>
                <c:pt idx="23948">
                  <c:v>4.4999999999999998E-2</c:v>
                </c:pt>
                <c:pt idx="23949">
                  <c:v>4.4999999999999998E-2</c:v>
                </c:pt>
                <c:pt idx="23950">
                  <c:v>4.4999999999999998E-2</c:v>
                </c:pt>
                <c:pt idx="23951">
                  <c:v>4.4999999999999998E-2</c:v>
                </c:pt>
                <c:pt idx="23952">
                  <c:v>4.4999999999999998E-2</c:v>
                </c:pt>
                <c:pt idx="23953">
                  <c:v>4.4999999999999998E-2</c:v>
                </c:pt>
                <c:pt idx="23954">
                  <c:v>4.4999999999999998E-2</c:v>
                </c:pt>
                <c:pt idx="23955">
                  <c:v>4.4999999999999998E-2</c:v>
                </c:pt>
                <c:pt idx="23956">
                  <c:v>4.4999999999999998E-2</c:v>
                </c:pt>
                <c:pt idx="23957">
                  <c:v>4.4999999999999998E-2</c:v>
                </c:pt>
                <c:pt idx="23958">
                  <c:v>4.4999999999999998E-2</c:v>
                </c:pt>
                <c:pt idx="23959">
                  <c:v>4.4999999999999998E-2</c:v>
                </c:pt>
                <c:pt idx="23960">
                  <c:v>4.4999999999999998E-2</c:v>
                </c:pt>
                <c:pt idx="23961">
                  <c:v>4.4999999999999998E-2</c:v>
                </c:pt>
                <c:pt idx="23962">
                  <c:v>4.4999999999999998E-2</c:v>
                </c:pt>
                <c:pt idx="23963">
                  <c:v>4.4999999999999998E-2</c:v>
                </c:pt>
                <c:pt idx="23964">
                  <c:v>4.4999999999999998E-2</c:v>
                </c:pt>
                <c:pt idx="23965">
                  <c:v>4.4999999999999998E-2</c:v>
                </c:pt>
                <c:pt idx="23966">
                  <c:v>4.4999999999999998E-2</c:v>
                </c:pt>
                <c:pt idx="23967">
                  <c:v>4.4999999999999998E-2</c:v>
                </c:pt>
                <c:pt idx="23968">
                  <c:v>4.4999999999999998E-2</c:v>
                </c:pt>
                <c:pt idx="23969">
                  <c:v>4.4999999999999998E-2</c:v>
                </c:pt>
                <c:pt idx="23970">
                  <c:v>4.4999999999999998E-2</c:v>
                </c:pt>
                <c:pt idx="23971">
                  <c:v>4.4999999999999998E-2</c:v>
                </c:pt>
                <c:pt idx="23972">
                  <c:v>4.4999999999999998E-2</c:v>
                </c:pt>
                <c:pt idx="23973">
                  <c:v>4.4999999999999998E-2</c:v>
                </c:pt>
                <c:pt idx="23974">
                  <c:v>4.4999999999999998E-2</c:v>
                </c:pt>
                <c:pt idx="23975">
                  <c:v>4.4999999999999998E-2</c:v>
                </c:pt>
                <c:pt idx="23976">
                  <c:v>4.5999999999999999E-2</c:v>
                </c:pt>
                <c:pt idx="23977">
                  <c:v>4.5999999999999999E-2</c:v>
                </c:pt>
                <c:pt idx="23978">
                  <c:v>4.5999999999999999E-2</c:v>
                </c:pt>
                <c:pt idx="23979">
                  <c:v>4.5999999999999999E-2</c:v>
                </c:pt>
                <c:pt idx="23980">
                  <c:v>4.5999999999999999E-2</c:v>
                </c:pt>
                <c:pt idx="23981">
                  <c:v>4.5999999999999999E-2</c:v>
                </c:pt>
                <c:pt idx="23982">
                  <c:v>4.5999999999999999E-2</c:v>
                </c:pt>
                <c:pt idx="23983">
                  <c:v>4.5999999999999999E-2</c:v>
                </c:pt>
                <c:pt idx="23984">
                  <c:v>4.5999999999999999E-2</c:v>
                </c:pt>
                <c:pt idx="23985">
                  <c:v>4.5999999999999999E-2</c:v>
                </c:pt>
                <c:pt idx="23986">
                  <c:v>4.5999999999999999E-2</c:v>
                </c:pt>
                <c:pt idx="23987">
                  <c:v>4.5999999999999999E-2</c:v>
                </c:pt>
                <c:pt idx="23988">
                  <c:v>4.5999999999999999E-2</c:v>
                </c:pt>
                <c:pt idx="23989">
                  <c:v>4.5999999999999999E-2</c:v>
                </c:pt>
                <c:pt idx="23990">
                  <c:v>4.5999999999999999E-2</c:v>
                </c:pt>
                <c:pt idx="23991">
                  <c:v>4.5999999999999999E-2</c:v>
                </c:pt>
                <c:pt idx="23992">
                  <c:v>4.5999999999999999E-2</c:v>
                </c:pt>
                <c:pt idx="23993">
                  <c:v>4.5999999999999999E-2</c:v>
                </c:pt>
                <c:pt idx="23994">
                  <c:v>4.5999999999999999E-2</c:v>
                </c:pt>
                <c:pt idx="23995">
                  <c:v>4.5999999999999999E-2</c:v>
                </c:pt>
                <c:pt idx="23996">
                  <c:v>4.5999999999999999E-2</c:v>
                </c:pt>
                <c:pt idx="23997">
                  <c:v>4.5999999999999999E-2</c:v>
                </c:pt>
                <c:pt idx="23998">
                  <c:v>4.5999999999999999E-2</c:v>
                </c:pt>
                <c:pt idx="23999">
                  <c:v>4.5999999999999999E-2</c:v>
                </c:pt>
                <c:pt idx="24000">
                  <c:v>4.5999999999999999E-2</c:v>
                </c:pt>
                <c:pt idx="24001">
                  <c:v>4.5999999999999999E-2</c:v>
                </c:pt>
                <c:pt idx="24002">
                  <c:v>4.5999999999999999E-2</c:v>
                </c:pt>
                <c:pt idx="24003">
                  <c:v>4.5999999999999999E-2</c:v>
                </c:pt>
                <c:pt idx="24004">
                  <c:v>4.5999999999999999E-2</c:v>
                </c:pt>
                <c:pt idx="24005">
                  <c:v>4.5999999999999999E-2</c:v>
                </c:pt>
                <c:pt idx="24006">
                  <c:v>4.5999999999999999E-2</c:v>
                </c:pt>
                <c:pt idx="24007">
                  <c:v>4.5999999999999999E-2</c:v>
                </c:pt>
                <c:pt idx="24008">
                  <c:v>4.5999999999999999E-2</c:v>
                </c:pt>
                <c:pt idx="24009">
                  <c:v>4.5999999999999999E-2</c:v>
                </c:pt>
                <c:pt idx="24010">
                  <c:v>4.5999999999999999E-2</c:v>
                </c:pt>
                <c:pt idx="24011">
                  <c:v>4.5999999999999999E-2</c:v>
                </c:pt>
                <c:pt idx="24012">
                  <c:v>4.5999999999999999E-2</c:v>
                </c:pt>
                <c:pt idx="24013">
                  <c:v>4.5999999999999999E-2</c:v>
                </c:pt>
                <c:pt idx="24014">
                  <c:v>4.5999999999999999E-2</c:v>
                </c:pt>
                <c:pt idx="24015">
                  <c:v>4.5999999999999999E-2</c:v>
                </c:pt>
                <c:pt idx="24016">
                  <c:v>4.5999999999999999E-2</c:v>
                </c:pt>
                <c:pt idx="24017">
                  <c:v>4.5999999999999999E-2</c:v>
                </c:pt>
                <c:pt idx="24018">
                  <c:v>4.5999999999999999E-2</c:v>
                </c:pt>
                <c:pt idx="24019">
                  <c:v>4.5999999999999999E-2</c:v>
                </c:pt>
                <c:pt idx="24020">
                  <c:v>4.5999999999999999E-2</c:v>
                </c:pt>
                <c:pt idx="24021">
                  <c:v>4.5999999999999999E-2</c:v>
                </c:pt>
                <c:pt idx="24022">
                  <c:v>4.5999999999999999E-2</c:v>
                </c:pt>
                <c:pt idx="24023">
                  <c:v>4.5999999999999999E-2</c:v>
                </c:pt>
                <c:pt idx="24024">
                  <c:v>4.5999999999999999E-2</c:v>
                </c:pt>
                <c:pt idx="24025">
                  <c:v>4.5999999999999999E-2</c:v>
                </c:pt>
                <c:pt idx="24026">
                  <c:v>4.5999999999999999E-2</c:v>
                </c:pt>
                <c:pt idx="24027">
                  <c:v>4.5999999999999999E-2</c:v>
                </c:pt>
                <c:pt idx="24028">
                  <c:v>4.5999999999999999E-2</c:v>
                </c:pt>
                <c:pt idx="24029">
                  <c:v>4.5999999999999999E-2</c:v>
                </c:pt>
                <c:pt idx="24030">
                  <c:v>4.5999999999999999E-2</c:v>
                </c:pt>
                <c:pt idx="24031">
                  <c:v>4.5999999999999999E-2</c:v>
                </c:pt>
                <c:pt idx="24032">
                  <c:v>4.5999999999999999E-2</c:v>
                </c:pt>
                <c:pt idx="24033">
                  <c:v>4.5999999999999999E-2</c:v>
                </c:pt>
                <c:pt idx="24034">
                  <c:v>4.5999999999999999E-2</c:v>
                </c:pt>
                <c:pt idx="24035">
                  <c:v>4.5999999999999999E-2</c:v>
                </c:pt>
                <c:pt idx="24036">
                  <c:v>4.5999999999999999E-2</c:v>
                </c:pt>
                <c:pt idx="24037">
                  <c:v>4.5999999999999999E-2</c:v>
                </c:pt>
                <c:pt idx="24038">
                  <c:v>4.5999999999999999E-2</c:v>
                </c:pt>
                <c:pt idx="24039">
                  <c:v>4.5999999999999999E-2</c:v>
                </c:pt>
                <c:pt idx="24040">
                  <c:v>4.5999999999999999E-2</c:v>
                </c:pt>
                <c:pt idx="24041">
                  <c:v>4.5999999999999999E-2</c:v>
                </c:pt>
                <c:pt idx="24042">
                  <c:v>4.5999999999999999E-2</c:v>
                </c:pt>
                <c:pt idx="24043">
                  <c:v>4.5999999999999999E-2</c:v>
                </c:pt>
                <c:pt idx="24044">
                  <c:v>4.5999999999999999E-2</c:v>
                </c:pt>
                <c:pt idx="24045">
                  <c:v>4.5999999999999999E-2</c:v>
                </c:pt>
                <c:pt idx="24046">
                  <c:v>4.5999999999999999E-2</c:v>
                </c:pt>
                <c:pt idx="24047">
                  <c:v>4.5999999999999999E-2</c:v>
                </c:pt>
                <c:pt idx="24048">
                  <c:v>4.5999999999999999E-2</c:v>
                </c:pt>
                <c:pt idx="24049">
                  <c:v>4.5999999999999999E-2</c:v>
                </c:pt>
                <c:pt idx="24050">
                  <c:v>4.5999999999999999E-2</c:v>
                </c:pt>
                <c:pt idx="24051">
                  <c:v>4.5999999999999999E-2</c:v>
                </c:pt>
                <c:pt idx="24052">
                  <c:v>4.5999999999999999E-2</c:v>
                </c:pt>
                <c:pt idx="24053">
                  <c:v>4.5999999999999999E-2</c:v>
                </c:pt>
                <c:pt idx="24054">
                  <c:v>4.5999999999999999E-2</c:v>
                </c:pt>
                <c:pt idx="24055">
                  <c:v>4.5999999999999999E-2</c:v>
                </c:pt>
                <c:pt idx="24056">
                  <c:v>4.5999999999999999E-2</c:v>
                </c:pt>
                <c:pt idx="24057">
                  <c:v>4.7E-2</c:v>
                </c:pt>
                <c:pt idx="24058">
                  <c:v>4.7E-2</c:v>
                </c:pt>
                <c:pt idx="24059">
                  <c:v>4.7E-2</c:v>
                </c:pt>
                <c:pt idx="24060">
                  <c:v>4.7E-2</c:v>
                </c:pt>
                <c:pt idx="24061">
                  <c:v>4.7E-2</c:v>
                </c:pt>
                <c:pt idx="24062">
                  <c:v>4.7E-2</c:v>
                </c:pt>
                <c:pt idx="24063">
                  <c:v>4.7E-2</c:v>
                </c:pt>
                <c:pt idx="24064">
                  <c:v>4.7E-2</c:v>
                </c:pt>
                <c:pt idx="24065">
                  <c:v>4.7E-2</c:v>
                </c:pt>
                <c:pt idx="24066">
                  <c:v>4.7E-2</c:v>
                </c:pt>
                <c:pt idx="24067">
                  <c:v>4.7E-2</c:v>
                </c:pt>
                <c:pt idx="24068">
                  <c:v>4.7E-2</c:v>
                </c:pt>
                <c:pt idx="24069">
                  <c:v>4.7E-2</c:v>
                </c:pt>
                <c:pt idx="24070">
                  <c:v>4.7E-2</c:v>
                </c:pt>
                <c:pt idx="24071">
                  <c:v>4.7E-2</c:v>
                </c:pt>
                <c:pt idx="24072">
                  <c:v>4.7E-2</c:v>
                </c:pt>
                <c:pt idx="24073">
                  <c:v>4.7E-2</c:v>
                </c:pt>
                <c:pt idx="24074">
                  <c:v>4.7E-2</c:v>
                </c:pt>
                <c:pt idx="24075">
                  <c:v>4.7E-2</c:v>
                </c:pt>
                <c:pt idx="24076">
                  <c:v>4.7E-2</c:v>
                </c:pt>
                <c:pt idx="24077">
                  <c:v>4.7E-2</c:v>
                </c:pt>
                <c:pt idx="24078">
                  <c:v>4.7E-2</c:v>
                </c:pt>
                <c:pt idx="24079">
                  <c:v>4.7E-2</c:v>
                </c:pt>
                <c:pt idx="24080">
                  <c:v>4.7E-2</c:v>
                </c:pt>
                <c:pt idx="24081">
                  <c:v>4.7E-2</c:v>
                </c:pt>
                <c:pt idx="24082">
                  <c:v>4.7E-2</c:v>
                </c:pt>
                <c:pt idx="24083">
                  <c:v>4.7E-2</c:v>
                </c:pt>
                <c:pt idx="24084">
                  <c:v>4.7E-2</c:v>
                </c:pt>
                <c:pt idx="24085">
                  <c:v>4.7E-2</c:v>
                </c:pt>
                <c:pt idx="24086">
                  <c:v>4.7E-2</c:v>
                </c:pt>
                <c:pt idx="24087">
                  <c:v>4.7E-2</c:v>
                </c:pt>
                <c:pt idx="24088">
                  <c:v>4.7E-2</c:v>
                </c:pt>
                <c:pt idx="24089">
                  <c:v>4.7E-2</c:v>
                </c:pt>
                <c:pt idx="24090">
                  <c:v>4.7E-2</c:v>
                </c:pt>
                <c:pt idx="24091">
                  <c:v>4.7E-2</c:v>
                </c:pt>
                <c:pt idx="24092">
                  <c:v>4.7E-2</c:v>
                </c:pt>
                <c:pt idx="24093">
                  <c:v>4.7E-2</c:v>
                </c:pt>
                <c:pt idx="24094">
                  <c:v>4.7E-2</c:v>
                </c:pt>
                <c:pt idx="24095">
                  <c:v>4.7E-2</c:v>
                </c:pt>
                <c:pt idx="24096">
                  <c:v>4.7E-2</c:v>
                </c:pt>
                <c:pt idx="24097">
                  <c:v>4.7E-2</c:v>
                </c:pt>
                <c:pt idx="24098">
                  <c:v>4.7E-2</c:v>
                </c:pt>
                <c:pt idx="24099">
                  <c:v>4.7E-2</c:v>
                </c:pt>
                <c:pt idx="24100">
                  <c:v>4.7E-2</c:v>
                </c:pt>
                <c:pt idx="24101">
                  <c:v>4.7E-2</c:v>
                </c:pt>
                <c:pt idx="24102">
                  <c:v>4.7E-2</c:v>
                </c:pt>
                <c:pt idx="24103">
                  <c:v>4.7E-2</c:v>
                </c:pt>
                <c:pt idx="24104">
                  <c:v>4.7E-2</c:v>
                </c:pt>
                <c:pt idx="24105">
                  <c:v>4.7E-2</c:v>
                </c:pt>
                <c:pt idx="24106">
                  <c:v>4.7E-2</c:v>
                </c:pt>
                <c:pt idx="24107">
                  <c:v>4.7E-2</c:v>
                </c:pt>
                <c:pt idx="24108">
                  <c:v>4.7E-2</c:v>
                </c:pt>
                <c:pt idx="24109">
                  <c:v>4.7E-2</c:v>
                </c:pt>
                <c:pt idx="24110">
                  <c:v>4.7E-2</c:v>
                </c:pt>
                <c:pt idx="24111">
                  <c:v>4.7E-2</c:v>
                </c:pt>
                <c:pt idx="24112">
                  <c:v>4.7E-2</c:v>
                </c:pt>
                <c:pt idx="24113">
                  <c:v>4.7E-2</c:v>
                </c:pt>
                <c:pt idx="24114">
                  <c:v>4.7E-2</c:v>
                </c:pt>
                <c:pt idx="24115">
                  <c:v>4.7E-2</c:v>
                </c:pt>
                <c:pt idx="24116">
                  <c:v>4.7E-2</c:v>
                </c:pt>
                <c:pt idx="24117">
                  <c:v>4.7E-2</c:v>
                </c:pt>
                <c:pt idx="24118">
                  <c:v>4.7E-2</c:v>
                </c:pt>
                <c:pt idx="24119">
                  <c:v>4.7E-2</c:v>
                </c:pt>
                <c:pt idx="24120">
                  <c:v>4.7E-2</c:v>
                </c:pt>
                <c:pt idx="24121">
                  <c:v>4.7E-2</c:v>
                </c:pt>
                <c:pt idx="24122">
                  <c:v>4.7E-2</c:v>
                </c:pt>
                <c:pt idx="24123">
                  <c:v>4.7E-2</c:v>
                </c:pt>
                <c:pt idx="24124">
                  <c:v>4.7E-2</c:v>
                </c:pt>
                <c:pt idx="24125">
                  <c:v>4.7E-2</c:v>
                </c:pt>
                <c:pt idx="24126">
                  <c:v>4.7E-2</c:v>
                </c:pt>
                <c:pt idx="24127">
                  <c:v>4.7E-2</c:v>
                </c:pt>
                <c:pt idx="24128">
                  <c:v>4.7E-2</c:v>
                </c:pt>
                <c:pt idx="24129">
                  <c:v>4.7E-2</c:v>
                </c:pt>
                <c:pt idx="24130">
                  <c:v>4.7E-2</c:v>
                </c:pt>
                <c:pt idx="24131">
                  <c:v>4.7E-2</c:v>
                </c:pt>
                <c:pt idx="24132">
                  <c:v>4.7E-2</c:v>
                </c:pt>
                <c:pt idx="24133">
                  <c:v>4.7E-2</c:v>
                </c:pt>
                <c:pt idx="24134">
                  <c:v>4.7E-2</c:v>
                </c:pt>
                <c:pt idx="24135">
                  <c:v>4.7E-2</c:v>
                </c:pt>
                <c:pt idx="24136">
                  <c:v>4.7E-2</c:v>
                </c:pt>
                <c:pt idx="24137">
                  <c:v>4.7E-2</c:v>
                </c:pt>
                <c:pt idx="24138">
                  <c:v>4.8000000000000001E-2</c:v>
                </c:pt>
                <c:pt idx="24139">
                  <c:v>4.8000000000000001E-2</c:v>
                </c:pt>
                <c:pt idx="24140">
                  <c:v>4.8000000000000001E-2</c:v>
                </c:pt>
                <c:pt idx="24141">
                  <c:v>4.8000000000000001E-2</c:v>
                </c:pt>
                <c:pt idx="24142">
                  <c:v>4.8000000000000001E-2</c:v>
                </c:pt>
                <c:pt idx="24143">
                  <c:v>4.8000000000000001E-2</c:v>
                </c:pt>
                <c:pt idx="24144">
                  <c:v>4.8000000000000001E-2</c:v>
                </c:pt>
                <c:pt idx="24145">
                  <c:v>4.8000000000000001E-2</c:v>
                </c:pt>
                <c:pt idx="24146">
                  <c:v>4.8000000000000001E-2</c:v>
                </c:pt>
                <c:pt idx="24147">
                  <c:v>4.8000000000000001E-2</c:v>
                </c:pt>
                <c:pt idx="24148">
                  <c:v>4.8000000000000001E-2</c:v>
                </c:pt>
                <c:pt idx="24149">
                  <c:v>4.8000000000000001E-2</c:v>
                </c:pt>
                <c:pt idx="24150">
                  <c:v>4.8000000000000001E-2</c:v>
                </c:pt>
                <c:pt idx="24151">
                  <c:v>4.8000000000000001E-2</c:v>
                </c:pt>
                <c:pt idx="24152">
                  <c:v>4.8000000000000001E-2</c:v>
                </c:pt>
                <c:pt idx="24153">
                  <c:v>4.8000000000000001E-2</c:v>
                </c:pt>
                <c:pt idx="24154">
                  <c:v>4.8000000000000001E-2</c:v>
                </c:pt>
                <c:pt idx="24155">
                  <c:v>4.8000000000000001E-2</c:v>
                </c:pt>
                <c:pt idx="24156">
                  <c:v>4.8000000000000001E-2</c:v>
                </c:pt>
                <c:pt idx="24157">
                  <c:v>4.8000000000000001E-2</c:v>
                </c:pt>
                <c:pt idx="24158">
                  <c:v>4.8000000000000001E-2</c:v>
                </c:pt>
                <c:pt idx="24159">
                  <c:v>4.8000000000000001E-2</c:v>
                </c:pt>
                <c:pt idx="24160">
                  <c:v>4.8000000000000001E-2</c:v>
                </c:pt>
                <c:pt idx="24161">
                  <c:v>4.8000000000000001E-2</c:v>
                </c:pt>
                <c:pt idx="24162">
                  <c:v>4.8000000000000001E-2</c:v>
                </c:pt>
                <c:pt idx="24163">
                  <c:v>4.8000000000000001E-2</c:v>
                </c:pt>
                <c:pt idx="24164">
                  <c:v>4.8000000000000001E-2</c:v>
                </c:pt>
                <c:pt idx="24165">
                  <c:v>4.8000000000000001E-2</c:v>
                </c:pt>
                <c:pt idx="24166">
                  <c:v>4.8000000000000001E-2</c:v>
                </c:pt>
                <c:pt idx="24167">
                  <c:v>4.8000000000000001E-2</c:v>
                </c:pt>
                <c:pt idx="24168">
                  <c:v>4.8000000000000001E-2</c:v>
                </c:pt>
                <c:pt idx="24169">
                  <c:v>4.8000000000000001E-2</c:v>
                </c:pt>
                <c:pt idx="24170">
                  <c:v>4.8000000000000001E-2</c:v>
                </c:pt>
                <c:pt idx="24171">
                  <c:v>4.8000000000000001E-2</c:v>
                </c:pt>
                <c:pt idx="24172">
                  <c:v>4.8000000000000001E-2</c:v>
                </c:pt>
                <c:pt idx="24173">
                  <c:v>4.8000000000000001E-2</c:v>
                </c:pt>
                <c:pt idx="24174">
                  <c:v>4.8000000000000001E-2</c:v>
                </c:pt>
                <c:pt idx="24175">
                  <c:v>4.8000000000000001E-2</c:v>
                </c:pt>
                <c:pt idx="24176">
                  <c:v>4.8000000000000001E-2</c:v>
                </c:pt>
                <c:pt idx="24177">
                  <c:v>4.8000000000000001E-2</c:v>
                </c:pt>
                <c:pt idx="24178">
                  <c:v>4.8000000000000001E-2</c:v>
                </c:pt>
                <c:pt idx="24179">
                  <c:v>4.8000000000000001E-2</c:v>
                </c:pt>
                <c:pt idx="24180">
                  <c:v>4.8000000000000001E-2</c:v>
                </c:pt>
                <c:pt idx="24181">
                  <c:v>4.8000000000000001E-2</c:v>
                </c:pt>
                <c:pt idx="24182">
                  <c:v>4.8000000000000001E-2</c:v>
                </c:pt>
                <c:pt idx="24183">
                  <c:v>4.8000000000000001E-2</c:v>
                </c:pt>
                <c:pt idx="24184">
                  <c:v>4.8000000000000001E-2</c:v>
                </c:pt>
                <c:pt idx="24185">
                  <c:v>4.8000000000000001E-2</c:v>
                </c:pt>
                <c:pt idx="24186">
                  <c:v>4.8000000000000001E-2</c:v>
                </c:pt>
                <c:pt idx="24187">
                  <c:v>4.8000000000000001E-2</c:v>
                </c:pt>
                <c:pt idx="24188">
                  <c:v>4.8000000000000001E-2</c:v>
                </c:pt>
                <c:pt idx="24189">
                  <c:v>4.8000000000000001E-2</c:v>
                </c:pt>
                <c:pt idx="24190">
                  <c:v>4.8000000000000001E-2</c:v>
                </c:pt>
                <c:pt idx="24191">
                  <c:v>4.8000000000000001E-2</c:v>
                </c:pt>
                <c:pt idx="24192">
                  <c:v>4.8000000000000001E-2</c:v>
                </c:pt>
                <c:pt idx="24193">
                  <c:v>4.8000000000000001E-2</c:v>
                </c:pt>
                <c:pt idx="24194">
                  <c:v>4.8000000000000001E-2</c:v>
                </c:pt>
                <c:pt idx="24195">
                  <c:v>4.8000000000000001E-2</c:v>
                </c:pt>
                <c:pt idx="24196">
                  <c:v>4.8000000000000001E-2</c:v>
                </c:pt>
                <c:pt idx="24197">
                  <c:v>4.8000000000000001E-2</c:v>
                </c:pt>
                <c:pt idx="24198">
                  <c:v>4.8000000000000001E-2</c:v>
                </c:pt>
                <c:pt idx="24199">
                  <c:v>4.8000000000000001E-2</c:v>
                </c:pt>
                <c:pt idx="24200">
                  <c:v>4.8000000000000001E-2</c:v>
                </c:pt>
                <c:pt idx="24201">
                  <c:v>4.8000000000000001E-2</c:v>
                </c:pt>
                <c:pt idx="24202">
                  <c:v>4.8000000000000001E-2</c:v>
                </c:pt>
                <c:pt idx="24203">
                  <c:v>4.8000000000000001E-2</c:v>
                </c:pt>
                <c:pt idx="24204">
                  <c:v>4.8000000000000001E-2</c:v>
                </c:pt>
                <c:pt idx="24205">
                  <c:v>4.8000000000000001E-2</c:v>
                </c:pt>
                <c:pt idx="24206">
                  <c:v>4.8000000000000001E-2</c:v>
                </c:pt>
                <c:pt idx="24207">
                  <c:v>4.8000000000000001E-2</c:v>
                </c:pt>
                <c:pt idx="24208">
                  <c:v>4.8000000000000001E-2</c:v>
                </c:pt>
                <c:pt idx="24209">
                  <c:v>4.8000000000000001E-2</c:v>
                </c:pt>
                <c:pt idx="24210">
                  <c:v>4.8000000000000001E-2</c:v>
                </c:pt>
                <c:pt idx="24211">
                  <c:v>4.8000000000000001E-2</c:v>
                </c:pt>
                <c:pt idx="24212">
                  <c:v>4.8000000000000001E-2</c:v>
                </c:pt>
                <c:pt idx="24213">
                  <c:v>4.8000000000000001E-2</c:v>
                </c:pt>
                <c:pt idx="24214">
                  <c:v>4.8000000000000001E-2</c:v>
                </c:pt>
                <c:pt idx="24215">
                  <c:v>4.8000000000000001E-2</c:v>
                </c:pt>
                <c:pt idx="24216">
                  <c:v>4.8000000000000001E-2</c:v>
                </c:pt>
                <c:pt idx="24217">
                  <c:v>4.8000000000000001E-2</c:v>
                </c:pt>
                <c:pt idx="24218">
                  <c:v>4.8000000000000001E-2</c:v>
                </c:pt>
                <c:pt idx="24219">
                  <c:v>4.9000000000000002E-2</c:v>
                </c:pt>
                <c:pt idx="24220">
                  <c:v>4.9000000000000002E-2</c:v>
                </c:pt>
                <c:pt idx="24221">
                  <c:v>4.9000000000000002E-2</c:v>
                </c:pt>
                <c:pt idx="24222">
                  <c:v>4.9000000000000002E-2</c:v>
                </c:pt>
                <c:pt idx="24223">
                  <c:v>4.9000000000000002E-2</c:v>
                </c:pt>
                <c:pt idx="24224">
                  <c:v>4.9000000000000002E-2</c:v>
                </c:pt>
                <c:pt idx="24225">
                  <c:v>4.9000000000000002E-2</c:v>
                </c:pt>
                <c:pt idx="24226">
                  <c:v>4.9000000000000002E-2</c:v>
                </c:pt>
                <c:pt idx="24227">
                  <c:v>4.9000000000000002E-2</c:v>
                </c:pt>
                <c:pt idx="24228">
                  <c:v>4.9000000000000002E-2</c:v>
                </c:pt>
                <c:pt idx="24229">
                  <c:v>4.9000000000000002E-2</c:v>
                </c:pt>
                <c:pt idx="24230">
                  <c:v>4.9000000000000002E-2</c:v>
                </c:pt>
                <c:pt idx="24231">
                  <c:v>4.9000000000000002E-2</c:v>
                </c:pt>
                <c:pt idx="24232">
                  <c:v>4.9000000000000002E-2</c:v>
                </c:pt>
                <c:pt idx="24233">
                  <c:v>4.9000000000000002E-2</c:v>
                </c:pt>
                <c:pt idx="24234">
                  <c:v>4.9000000000000002E-2</c:v>
                </c:pt>
                <c:pt idx="24235">
                  <c:v>4.9000000000000002E-2</c:v>
                </c:pt>
                <c:pt idx="24236">
                  <c:v>4.9000000000000002E-2</c:v>
                </c:pt>
                <c:pt idx="24237">
                  <c:v>4.9000000000000002E-2</c:v>
                </c:pt>
                <c:pt idx="24238">
                  <c:v>4.9000000000000002E-2</c:v>
                </c:pt>
                <c:pt idx="24239">
                  <c:v>4.9000000000000002E-2</c:v>
                </c:pt>
                <c:pt idx="24240">
                  <c:v>4.9000000000000002E-2</c:v>
                </c:pt>
                <c:pt idx="24241">
                  <c:v>4.9000000000000002E-2</c:v>
                </c:pt>
                <c:pt idx="24242">
                  <c:v>4.9000000000000002E-2</c:v>
                </c:pt>
                <c:pt idx="24243">
                  <c:v>4.9000000000000002E-2</c:v>
                </c:pt>
                <c:pt idx="24244">
                  <c:v>4.9000000000000002E-2</c:v>
                </c:pt>
                <c:pt idx="24245">
                  <c:v>4.9000000000000002E-2</c:v>
                </c:pt>
                <c:pt idx="24246">
                  <c:v>4.9000000000000002E-2</c:v>
                </c:pt>
                <c:pt idx="24247">
                  <c:v>4.9000000000000002E-2</c:v>
                </c:pt>
                <c:pt idx="24248">
                  <c:v>4.9000000000000002E-2</c:v>
                </c:pt>
                <c:pt idx="24249">
                  <c:v>4.9000000000000002E-2</c:v>
                </c:pt>
                <c:pt idx="24250">
                  <c:v>4.9000000000000002E-2</c:v>
                </c:pt>
                <c:pt idx="24251">
                  <c:v>4.9000000000000002E-2</c:v>
                </c:pt>
                <c:pt idx="24252">
                  <c:v>4.9000000000000002E-2</c:v>
                </c:pt>
                <c:pt idx="24253">
                  <c:v>4.9000000000000002E-2</c:v>
                </c:pt>
                <c:pt idx="24254">
                  <c:v>4.9000000000000002E-2</c:v>
                </c:pt>
                <c:pt idx="24255">
                  <c:v>4.9000000000000002E-2</c:v>
                </c:pt>
                <c:pt idx="24256">
                  <c:v>4.9000000000000002E-2</c:v>
                </c:pt>
                <c:pt idx="24257">
                  <c:v>4.9000000000000002E-2</c:v>
                </c:pt>
                <c:pt idx="24258">
                  <c:v>4.9000000000000002E-2</c:v>
                </c:pt>
                <c:pt idx="24259">
                  <c:v>4.9000000000000002E-2</c:v>
                </c:pt>
                <c:pt idx="24260">
                  <c:v>4.9000000000000002E-2</c:v>
                </c:pt>
                <c:pt idx="24261">
                  <c:v>4.9000000000000002E-2</c:v>
                </c:pt>
                <c:pt idx="24262">
                  <c:v>4.9000000000000002E-2</c:v>
                </c:pt>
                <c:pt idx="24263">
                  <c:v>4.9000000000000002E-2</c:v>
                </c:pt>
                <c:pt idx="24264">
                  <c:v>4.9000000000000002E-2</c:v>
                </c:pt>
                <c:pt idx="24265">
                  <c:v>4.9000000000000002E-2</c:v>
                </c:pt>
                <c:pt idx="24266">
                  <c:v>4.9000000000000002E-2</c:v>
                </c:pt>
                <c:pt idx="24267">
                  <c:v>4.9000000000000002E-2</c:v>
                </c:pt>
                <c:pt idx="24268">
                  <c:v>4.9000000000000002E-2</c:v>
                </c:pt>
                <c:pt idx="24269">
                  <c:v>4.9000000000000002E-2</c:v>
                </c:pt>
                <c:pt idx="24270">
                  <c:v>4.9000000000000002E-2</c:v>
                </c:pt>
                <c:pt idx="24271">
                  <c:v>4.9000000000000002E-2</c:v>
                </c:pt>
                <c:pt idx="24272">
                  <c:v>4.9000000000000002E-2</c:v>
                </c:pt>
                <c:pt idx="24273">
                  <c:v>4.9000000000000002E-2</c:v>
                </c:pt>
                <c:pt idx="24274">
                  <c:v>4.9000000000000002E-2</c:v>
                </c:pt>
                <c:pt idx="24275">
                  <c:v>4.9000000000000002E-2</c:v>
                </c:pt>
                <c:pt idx="24276">
                  <c:v>4.9000000000000002E-2</c:v>
                </c:pt>
                <c:pt idx="24277">
                  <c:v>4.9000000000000002E-2</c:v>
                </c:pt>
                <c:pt idx="24278">
                  <c:v>4.9000000000000002E-2</c:v>
                </c:pt>
                <c:pt idx="24279">
                  <c:v>4.9000000000000002E-2</c:v>
                </c:pt>
                <c:pt idx="24280">
                  <c:v>4.9000000000000002E-2</c:v>
                </c:pt>
                <c:pt idx="24281">
                  <c:v>4.9000000000000002E-2</c:v>
                </c:pt>
                <c:pt idx="24282">
                  <c:v>4.9000000000000002E-2</c:v>
                </c:pt>
                <c:pt idx="24283">
                  <c:v>4.9000000000000002E-2</c:v>
                </c:pt>
                <c:pt idx="24284">
                  <c:v>4.9000000000000002E-2</c:v>
                </c:pt>
                <c:pt idx="24285">
                  <c:v>4.9000000000000002E-2</c:v>
                </c:pt>
                <c:pt idx="24286">
                  <c:v>4.9000000000000002E-2</c:v>
                </c:pt>
                <c:pt idx="24287">
                  <c:v>4.9000000000000002E-2</c:v>
                </c:pt>
                <c:pt idx="24288">
                  <c:v>4.9000000000000002E-2</c:v>
                </c:pt>
                <c:pt idx="24289">
                  <c:v>4.9000000000000002E-2</c:v>
                </c:pt>
                <c:pt idx="24290">
                  <c:v>4.9000000000000002E-2</c:v>
                </c:pt>
                <c:pt idx="24291">
                  <c:v>4.9000000000000002E-2</c:v>
                </c:pt>
                <c:pt idx="24292">
                  <c:v>4.9000000000000002E-2</c:v>
                </c:pt>
                <c:pt idx="24293">
                  <c:v>4.9000000000000002E-2</c:v>
                </c:pt>
                <c:pt idx="24294">
                  <c:v>4.9000000000000002E-2</c:v>
                </c:pt>
                <c:pt idx="24295">
                  <c:v>4.9000000000000002E-2</c:v>
                </c:pt>
                <c:pt idx="24296">
                  <c:v>4.9000000000000002E-2</c:v>
                </c:pt>
                <c:pt idx="24297">
                  <c:v>4.9000000000000002E-2</c:v>
                </c:pt>
                <c:pt idx="24298">
                  <c:v>4.9000000000000002E-2</c:v>
                </c:pt>
                <c:pt idx="24299">
                  <c:v>4.9000000000000002E-2</c:v>
                </c:pt>
                <c:pt idx="24300">
                  <c:v>0.05</c:v>
                </c:pt>
                <c:pt idx="24301">
                  <c:v>0.05</c:v>
                </c:pt>
                <c:pt idx="24302">
                  <c:v>0.05</c:v>
                </c:pt>
                <c:pt idx="24303">
                  <c:v>0.05</c:v>
                </c:pt>
                <c:pt idx="24304">
                  <c:v>0.05</c:v>
                </c:pt>
                <c:pt idx="24305">
                  <c:v>0.05</c:v>
                </c:pt>
                <c:pt idx="24306">
                  <c:v>0.05</c:v>
                </c:pt>
                <c:pt idx="24307">
                  <c:v>0.05</c:v>
                </c:pt>
                <c:pt idx="24308">
                  <c:v>0.05</c:v>
                </c:pt>
                <c:pt idx="24309">
                  <c:v>0.05</c:v>
                </c:pt>
                <c:pt idx="24310">
                  <c:v>0.05</c:v>
                </c:pt>
                <c:pt idx="24311">
                  <c:v>0.05</c:v>
                </c:pt>
                <c:pt idx="24312">
                  <c:v>0.05</c:v>
                </c:pt>
                <c:pt idx="24313">
                  <c:v>0.05</c:v>
                </c:pt>
                <c:pt idx="24314">
                  <c:v>0.05</c:v>
                </c:pt>
                <c:pt idx="24315">
                  <c:v>0.05</c:v>
                </c:pt>
                <c:pt idx="24316">
                  <c:v>0.05</c:v>
                </c:pt>
                <c:pt idx="24317">
                  <c:v>0.05</c:v>
                </c:pt>
                <c:pt idx="24318">
                  <c:v>0.05</c:v>
                </c:pt>
                <c:pt idx="24319">
                  <c:v>0.05</c:v>
                </c:pt>
                <c:pt idx="24320">
                  <c:v>0.05</c:v>
                </c:pt>
                <c:pt idx="24321">
                  <c:v>0.05</c:v>
                </c:pt>
                <c:pt idx="24322">
                  <c:v>0.05</c:v>
                </c:pt>
                <c:pt idx="24323">
                  <c:v>0.05</c:v>
                </c:pt>
                <c:pt idx="24324">
                  <c:v>0.05</c:v>
                </c:pt>
                <c:pt idx="24325">
                  <c:v>0.05</c:v>
                </c:pt>
                <c:pt idx="24326">
                  <c:v>0.05</c:v>
                </c:pt>
                <c:pt idx="24327">
                  <c:v>0.05</c:v>
                </c:pt>
                <c:pt idx="24328">
                  <c:v>0.05</c:v>
                </c:pt>
                <c:pt idx="24329">
                  <c:v>0.05</c:v>
                </c:pt>
                <c:pt idx="24330">
                  <c:v>0.05</c:v>
                </c:pt>
                <c:pt idx="24331">
                  <c:v>0.05</c:v>
                </c:pt>
                <c:pt idx="24332">
                  <c:v>0.05</c:v>
                </c:pt>
                <c:pt idx="24333">
                  <c:v>0.05</c:v>
                </c:pt>
                <c:pt idx="24334">
                  <c:v>0.05</c:v>
                </c:pt>
                <c:pt idx="24335">
                  <c:v>0.05</c:v>
                </c:pt>
                <c:pt idx="24336">
                  <c:v>0.05</c:v>
                </c:pt>
                <c:pt idx="24337">
                  <c:v>0.05</c:v>
                </c:pt>
                <c:pt idx="24338">
                  <c:v>0.05</c:v>
                </c:pt>
                <c:pt idx="24339">
                  <c:v>0.05</c:v>
                </c:pt>
                <c:pt idx="24340">
                  <c:v>0.05</c:v>
                </c:pt>
                <c:pt idx="24341">
                  <c:v>0.05</c:v>
                </c:pt>
                <c:pt idx="24342">
                  <c:v>0.05</c:v>
                </c:pt>
                <c:pt idx="24343">
                  <c:v>0.05</c:v>
                </c:pt>
                <c:pt idx="24344">
                  <c:v>0.05</c:v>
                </c:pt>
                <c:pt idx="24345">
                  <c:v>0.05</c:v>
                </c:pt>
                <c:pt idx="24346">
                  <c:v>0.05</c:v>
                </c:pt>
                <c:pt idx="24347">
                  <c:v>0.05</c:v>
                </c:pt>
                <c:pt idx="24348">
                  <c:v>0.05</c:v>
                </c:pt>
                <c:pt idx="24349">
                  <c:v>0.05</c:v>
                </c:pt>
                <c:pt idx="24350">
                  <c:v>0.05</c:v>
                </c:pt>
                <c:pt idx="24351">
                  <c:v>0.05</c:v>
                </c:pt>
                <c:pt idx="24352">
                  <c:v>0.05</c:v>
                </c:pt>
                <c:pt idx="24353">
                  <c:v>0.05</c:v>
                </c:pt>
                <c:pt idx="24354">
                  <c:v>0.05</c:v>
                </c:pt>
                <c:pt idx="24355">
                  <c:v>0.05</c:v>
                </c:pt>
                <c:pt idx="24356">
                  <c:v>0.05</c:v>
                </c:pt>
                <c:pt idx="24357">
                  <c:v>0.05</c:v>
                </c:pt>
                <c:pt idx="24358">
                  <c:v>0.05</c:v>
                </c:pt>
                <c:pt idx="24359">
                  <c:v>0.05</c:v>
                </c:pt>
                <c:pt idx="24360">
                  <c:v>0.05</c:v>
                </c:pt>
                <c:pt idx="24361">
                  <c:v>0.05</c:v>
                </c:pt>
                <c:pt idx="24362">
                  <c:v>0.05</c:v>
                </c:pt>
                <c:pt idx="24363">
                  <c:v>0.05</c:v>
                </c:pt>
                <c:pt idx="24364">
                  <c:v>0.05</c:v>
                </c:pt>
                <c:pt idx="24365">
                  <c:v>0.05</c:v>
                </c:pt>
                <c:pt idx="24366">
                  <c:v>0.05</c:v>
                </c:pt>
                <c:pt idx="24367">
                  <c:v>0.05</c:v>
                </c:pt>
                <c:pt idx="24368">
                  <c:v>0.05</c:v>
                </c:pt>
                <c:pt idx="24369">
                  <c:v>0.05</c:v>
                </c:pt>
                <c:pt idx="24370">
                  <c:v>0.05</c:v>
                </c:pt>
                <c:pt idx="24371">
                  <c:v>0.05</c:v>
                </c:pt>
                <c:pt idx="24372">
                  <c:v>0.05</c:v>
                </c:pt>
                <c:pt idx="24373">
                  <c:v>0.05</c:v>
                </c:pt>
                <c:pt idx="24374">
                  <c:v>0.05</c:v>
                </c:pt>
                <c:pt idx="24375">
                  <c:v>0.05</c:v>
                </c:pt>
                <c:pt idx="24376">
                  <c:v>0.05</c:v>
                </c:pt>
                <c:pt idx="24377">
                  <c:v>0.05</c:v>
                </c:pt>
                <c:pt idx="24378">
                  <c:v>0.05</c:v>
                </c:pt>
                <c:pt idx="24379">
                  <c:v>0.05</c:v>
                </c:pt>
                <c:pt idx="24380">
                  <c:v>0.05</c:v>
                </c:pt>
                <c:pt idx="24381">
                  <c:v>5.0999999999999997E-2</c:v>
                </c:pt>
                <c:pt idx="24382">
                  <c:v>5.0999999999999997E-2</c:v>
                </c:pt>
                <c:pt idx="24383">
                  <c:v>5.0999999999999997E-2</c:v>
                </c:pt>
                <c:pt idx="24384">
                  <c:v>5.0999999999999997E-2</c:v>
                </c:pt>
                <c:pt idx="24385">
                  <c:v>5.0999999999999997E-2</c:v>
                </c:pt>
                <c:pt idx="24386">
                  <c:v>5.0999999999999997E-2</c:v>
                </c:pt>
                <c:pt idx="24387">
                  <c:v>5.0999999999999997E-2</c:v>
                </c:pt>
                <c:pt idx="24388">
                  <c:v>5.0999999999999997E-2</c:v>
                </c:pt>
                <c:pt idx="24389">
                  <c:v>5.0999999999999997E-2</c:v>
                </c:pt>
                <c:pt idx="24390">
                  <c:v>5.0999999999999997E-2</c:v>
                </c:pt>
                <c:pt idx="24391">
                  <c:v>5.0999999999999997E-2</c:v>
                </c:pt>
                <c:pt idx="24392">
                  <c:v>5.0999999999999997E-2</c:v>
                </c:pt>
                <c:pt idx="24393">
                  <c:v>5.0999999999999997E-2</c:v>
                </c:pt>
                <c:pt idx="24394">
                  <c:v>5.0999999999999997E-2</c:v>
                </c:pt>
                <c:pt idx="24395">
                  <c:v>5.0999999999999997E-2</c:v>
                </c:pt>
                <c:pt idx="24396">
                  <c:v>5.0999999999999997E-2</c:v>
                </c:pt>
                <c:pt idx="24397">
                  <c:v>5.0999999999999997E-2</c:v>
                </c:pt>
                <c:pt idx="24398">
                  <c:v>5.0999999999999997E-2</c:v>
                </c:pt>
                <c:pt idx="24399">
                  <c:v>5.0999999999999997E-2</c:v>
                </c:pt>
                <c:pt idx="24400">
                  <c:v>5.0999999999999997E-2</c:v>
                </c:pt>
                <c:pt idx="24401">
                  <c:v>5.0999999999999997E-2</c:v>
                </c:pt>
                <c:pt idx="24402">
                  <c:v>5.0999999999999997E-2</c:v>
                </c:pt>
                <c:pt idx="24403">
                  <c:v>5.0999999999999997E-2</c:v>
                </c:pt>
                <c:pt idx="24404">
                  <c:v>5.0999999999999997E-2</c:v>
                </c:pt>
                <c:pt idx="24405">
                  <c:v>5.0999999999999997E-2</c:v>
                </c:pt>
                <c:pt idx="24406">
                  <c:v>5.0999999999999997E-2</c:v>
                </c:pt>
                <c:pt idx="24407">
                  <c:v>5.0999999999999997E-2</c:v>
                </c:pt>
                <c:pt idx="24408">
                  <c:v>5.0999999999999997E-2</c:v>
                </c:pt>
                <c:pt idx="24409">
                  <c:v>5.0999999999999997E-2</c:v>
                </c:pt>
                <c:pt idx="24410">
                  <c:v>5.0999999999999997E-2</c:v>
                </c:pt>
                <c:pt idx="24411">
                  <c:v>5.0999999999999997E-2</c:v>
                </c:pt>
                <c:pt idx="24412">
                  <c:v>5.0999999999999997E-2</c:v>
                </c:pt>
                <c:pt idx="24413">
                  <c:v>5.0999999999999997E-2</c:v>
                </c:pt>
                <c:pt idx="24414">
                  <c:v>5.0999999999999997E-2</c:v>
                </c:pt>
                <c:pt idx="24415">
                  <c:v>5.0999999999999997E-2</c:v>
                </c:pt>
                <c:pt idx="24416">
                  <c:v>5.0999999999999997E-2</c:v>
                </c:pt>
                <c:pt idx="24417">
                  <c:v>5.0999999999999997E-2</c:v>
                </c:pt>
                <c:pt idx="24418">
                  <c:v>5.0999999999999997E-2</c:v>
                </c:pt>
                <c:pt idx="24419">
                  <c:v>5.0999999999999997E-2</c:v>
                </c:pt>
                <c:pt idx="24420">
                  <c:v>5.0999999999999997E-2</c:v>
                </c:pt>
                <c:pt idx="24421">
                  <c:v>5.0999999999999997E-2</c:v>
                </c:pt>
                <c:pt idx="24422">
                  <c:v>5.0999999999999997E-2</c:v>
                </c:pt>
                <c:pt idx="24423">
                  <c:v>5.0999999999999997E-2</c:v>
                </c:pt>
                <c:pt idx="24424">
                  <c:v>5.0999999999999997E-2</c:v>
                </c:pt>
                <c:pt idx="24425">
                  <c:v>5.0999999999999997E-2</c:v>
                </c:pt>
                <c:pt idx="24426">
                  <c:v>5.0999999999999997E-2</c:v>
                </c:pt>
                <c:pt idx="24427">
                  <c:v>5.0999999999999997E-2</c:v>
                </c:pt>
                <c:pt idx="24428">
                  <c:v>5.0999999999999997E-2</c:v>
                </c:pt>
                <c:pt idx="24429">
                  <c:v>5.0999999999999997E-2</c:v>
                </c:pt>
                <c:pt idx="24430">
                  <c:v>5.0999999999999997E-2</c:v>
                </c:pt>
                <c:pt idx="24431">
                  <c:v>5.0999999999999997E-2</c:v>
                </c:pt>
                <c:pt idx="24432">
                  <c:v>5.0999999999999997E-2</c:v>
                </c:pt>
                <c:pt idx="24433">
                  <c:v>5.0999999999999997E-2</c:v>
                </c:pt>
                <c:pt idx="24434">
                  <c:v>5.0999999999999997E-2</c:v>
                </c:pt>
                <c:pt idx="24435">
                  <c:v>5.0999999999999997E-2</c:v>
                </c:pt>
                <c:pt idx="24436">
                  <c:v>5.0999999999999997E-2</c:v>
                </c:pt>
                <c:pt idx="24437">
                  <c:v>5.0999999999999997E-2</c:v>
                </c:pt>
                <c:pt idx="24438">
                  <c:v>5.0999999999999997E-2</c:v>
                </c:pt>
                <c:pt idx="24439">
                  <c:v>5.0999999999999997E-2</c:v>
                </c:pt>
                <c:pt idx="24440">
                  <c:v>5.0999999999999997E-2</c:v>
                </c:pt>
                <c:pt idx="24441">
                  <c:v>5.0999999999999997E-2</c:v>
                </c:pt>
                <c:pt idx="24442">
                  <c:v>5.0999999999999997E-2</c:v>
                </c:pt>
                <c:pt idx="24443">
                  <c:v>5.0999999999999997E-2</c:v>
                </c:pt>
                <c:pt idx="24444">
                  <c:v>5.0999999999999997E-2</c:v>
                </c:pt>
                <c:pt idx="24445">
                  <c:v>5.0999999999999997E-2</c:v>
                </c:pt>
                <c:pt idx="24446">
                  <c:v>5.0999999999999997E-2</c:v>
                </c:pt>
                <c:pt idx="24447">
                  <c:v>5.0999999999999997E-2</c:v>
                </c:pt>
                <c:pt idx="24448">
                  <c:v>5.0999999999999997E-2</c:v>
                </c:pt>
                <c:pt idx="24449">
                  <c:v>5.0999999999999997E-2</c:v>
                </c:pt>
                <c:pt idx="24450">
                  <c:v>5.0999999999999997E-2</c:v>
                </c:pt>
                <c:pt idx="24451">
                  <c:v>5.0999999999999997E-2</c:v>
                </c:pt>
                <c:pt idx="24452">
                  <c:v>5.0999999999999997E-2</c:v>
                </c:pt>
                <c:pt idx="24453">
                  <c:v>5.0999999999999997E-2</c:v>
                </c:pt>
                <c:pt idx="24454">
                  <c:v>5.0999999999999997E-2</c:v>
                </c:pt>
                <c:pt idx="24455">
                  <c:v>5.0999999999999997E-2</c:v>
                </c:pt>
                <c:pt idx="24456">
                  <c:v>5.0999999999999997E-2</c:v>
                </c:pt>
                <c:pt idx="24457">
                  <c:v>5.0999999999999997E-2</c:v>
                </c:pt>
                <c:pt idx="24458">
                  <c:v>5.0999999999999997E-2</c:v>
                </c:pt>
                <c:pt idx="24459">
                  <c:v>5.0999999999999997E-2</c:v>
                </c:pt>
                <c:pt idx="24460">
                  <c:v>5.0999999999999997E-2</c:v>
                </c:pt>
                <c:pt idx="24461">
                  <c:v>5.0999999999999997E-2</c:v>
                </c:pt>
                <c:pt idx="24462">
                  <c:v>5.1999999999999998E-2</c:v>
                </c:pt>
                <c:pt idx="24463">
                  <c:v>5.1999999999999998E-2</c:v>
                </c:pt>
                <c:pt idx="24464">
                  <c:v>5.1999999999999998E-2</c:v>
                </c:pt>
                <c:pt idx="24465">
                  <c:v>5.1999999999999998E-2</c:v>
                </c:pt>
                <c:pt idx="24466">
                  <c:v>5.1999999999999998E-2</c:v>
                </c:pt>
                <c:pt idx="24467">
                  <c:v>5.1999999999999998E-2</c:v>
                </c:pt>
                <c:pt idx="24468">
                  <c:v>5.1999999999999998E-2</c:v>
                </c:pt>
                <c:pt idx="24469">
                  <c:v>5.1999999999999998E-2</c:v>
                </c:pt>
                <c:pt idx="24470">
                  <c:v>5.1999999999999998E-2</c:v>
                </c:pt>
                <c:pt idx="24471">
                  <c:v>5.1999999999999998E-2</c:v>
                </c:pt>
                <c:pt idx="24472">
                  <c:v>5.1999999999999998E-2</c:v>
                </c:pt>
                <c:pt idx="24473">
                  <c:v>5.1999999999999998E-2</c:v>
                </c:pt>
                <c:pt idx="24474">
                  <c:v>5.1999999999999998E-2</c:v>
                </c:pt>
                <c:pt idx="24475">
                  <c:v>5.1999999999999998E-2</c:v>
                </c:pt>
                <c:pt idx="24476">
                  <c:v>5.1999999999999998E-2</c:v>
                </c:pt>
                <c:pt idx="24477">
                  <c:v>5.1999999999999998E-2</c:v>
                </c:pt>
                <c:pt idx="24478">
                  <c:v>5.1999999999999998E-2</c:v>
                </c:pt>
                <c:pt idx="24479">
                  <c:v>5.1999999999999998E-2</c:v>
                </c:pt>
                <c:pt idx="24480">
                  <c:v>5.1999999999999998E-2</c:v>
                </c:pt>
                <c:pt idx="24481">
                  <c:v>5.1999999999999998E-2</c:v>
                </c:pt>
                <c:pt idx="24482">
                  <c:v>5.1999999999999998E-2</c:v>
                </c:pt>
                <c:pt idx="24483">
                  <c:v>5.1999999999999998E-2</c:v>
                </c:pt>
                <c:pt idx="24484">
                  <c:v>5.1999999999999998E-2</c:v>
                </c:pt>
                <c:pt idx="24485">
                  <c:v>5.1999999999999998E-2</c:v>
                </c:pt>
                <c:pt idx="24486">
                  <c:v>5.1999999999999998E-2</c:v>
                </c:pt>
                <c:pt idx="24487">
                  <c:v>5.1999999999999998E-2</c:v>
                </c:pt>
                <c:pt idx="24488">
                  <c:v>5.1999999999999998E-2</c:v>
                </c:pt>
                <c:pt idx="24489">
                  <c:v>5.1999999999999998E-2</c:v>
                </c:pt>
                <c:pt idx="24490">
                  <c:v>5.1999999999999998E-2</c:v>
                </c:pt>
                <c:pt idx="24491">
                  <c:v>5.1999999999999998E-2</c:v>
                </c:pt>
                <c:pt idx="24492">
                  <c:v>5.1999999999999998E-2</c:v>
                </c:pt>
                <c:pt idx="24493">
                  <c:v>5.1999999999999998E-2</c:v>
                </c:pt>
                <c:pt idx="24494">
                  <c:v>5.1999999999999998E-2</c:v>
                </c:pt>
                <c:pt idx="24495">
                  <c:v>5.1999999999999998E-2</c:v>
                </c:pt>
                <c:pt idx="24496">
                  <c:v>5.1999999999999998E-2</c:v>
                </c:pt>
                <c:pt idx="24497">
                  <c:v>5.1999999999999998E-2</c:v>
                </c:pt>
                <c:pt idx="24498">
                  <c:v>5.1999999999999998E-2</c:v>
                </c:pt>
                <c:pt idx="24499">
                  <c:v>5.1999999999999998E-2</c:v>
                </c:pt>
                <c:pt idx="24500">
                  <c:v>5.1999999999999998E-2</c:v>
                </c:pt>
                <c:pt idx="24501">
                  <c:v>5.1999999999999998E-2</c:v>
                </c:pt>
                <c:pt idx="24502">
                  <c:v>5.1999999999999998E-2</c:v>
                </c:pt>
                <c:pt idx="24503">
                  <c:v>5.1999999999999998E-2</c:v>
                </c:pt>
                <c:pt idx="24504">
                  <c:v>5.1999999999999998E-2</c:v>
                </c:pt>
                <c:pt idx="24505">
                  <c:v>5.1999999999999998E-2</c:v>
                </c:pt>
                <c:pt idx="24506">
                  <c:v>5.1999999999999998E-2</c:v>
                </c:pt>
                <c:pt idx="24507">
                  <c:v>5.1999999999999998E-2</c:v>
                </c:pt>
                <c:pt idx="24508">
                  <c:v>5.1999999999999998E-2</c:v>
                </c:pt>
                <c:pt idx="24509">
                  <c:v>5.1999999999999998E-2</c:v>
                </c:pt>
                <c:pt idx="24510">
                  <c:v>5.1999999999999998E-2</c:v>
                </c:pt>
                <c:pt idx="24511">
                  <c:v>5.1999999999999998E-2</c:v>
                </c:pt>
                <c:pt idx="24512">
                  <c:v>5.1999999999999998E-2</c:v>
                </c:pt>
                <c:pt idx="24513">
                  <c:v>5.1999999999999998E-2</c:v>
                </c:pt>
                <c:pt idx="24514">
                  <c:v>5.1999999999999998E-2</c:v>
                </c:pt>
                <c:pt idx="24515">
                  <c:v>5.1999999999999998E-2</c:v>
                </c:pt>
                <c:pt idx="24516">
                  <c:v>5.1999999999999998E-2</c:v>
                </c:pt>
                <c:pt idx="24517">
                  <c:v>5.1999999999999998E-2</c:v>
                </c:pt>
                <c:pt idx="24518">
                  <c:v>5.1999999999999998E-2</c:v>
                </c:pt>
                <c:pt idx="24519">
                  <c:v>5.1999999999999998E-2</c:v>
                </c:pt>
                <c:pt idx="24520">
                  <c:v>5.1999999999999998E-2</c:v>
                </c:pt>
                <c:pt idx="24521">
                  <c:v>5.1999999999999998E-2</c:v>
                </c:pt>
                <c:pt idx="24522">
                  <c:v>5.1999999999999998E-2</c:v>
                </c:pt>
                <c:pt idx="24523">
                  <c:v>5.1999999999999998E-2</c:v>
                </c:pt>
                <c:pt idx="24524">
                  <c:v>5.1999999999999998E-2</c:v>
                </c:pt>
                <c:pt idx="24525">
                  <c:v>5.1999999999999998E-2</c:v>
                </c:pt>
                <c:pt idx="24526">
                  <c:v>5.1999999999999998E-2</c:v>
                </c:pt>
                <c:pt idx="24527">
                  <c:v>5.1999999999999998E-2</c:v>
                </c:pt>
                <c:pt idx="24528">
                  <c:v>5.1999999999999998E-2</c:v>
                </c:pt>
                <c:pt idx="24529">
                  <c:v>5.1999999999999998E-2</c:v>
                </c:pt>
                <c:pt idx="24530">
                  <c:v>5.1999999999999998E-2</c:v>
                </c:pt>
                <c:pt idx="24531">
                  <c:v>5.1999999999999998E-2</c:v>
                </c:pt>
                <c:pt idx="24532">
                  <c:v>5.1999999999999998E-2</c:v>
                </c:pt>
                <c:pt idx="24533">
                  <c:v>5.1999999999999998E-2</c:v>
                </c:pt>
                <c:pt idx="24534">
                  <c:v>5.1999999999999998E-2</c:v>
                </c:pt>
                <c:pt idx="24535">
                  <c:v>5.1999999999999998E-2</c:v>
                </c:pt>
                <c:pt idx="24536">
                  <c:v>5.1999999999999998E-2</c:v>
                </c:pt>
                <c:pt idx="24537">
                  <c:v>5.1999999999999998E-2</c:v>
                </c:pt>
                <c:pt idx="24538">
                  <c:v>5.1999999999999998E-2</c:v>
                </c:pt>
                <c:pt idx="24539">
                  <c:v>5.1999999999999998E-2</c:v>
                </c:pt>
                <c:pt idx="24540">
                  <c:v>5.1999999999999998E-2</c:v>
                </c:pt>
                <c:pt idx="24541">
                  <c:v>5.1999999999999998E-2</c:v>
                </c:pt>
                <c:pt idx="24542">
                  <c:v>5.1999999999999998E-2</c:v>
                </c:pt>
                <c:pt idx="24543">
                  <c:v>5.2999999999999999E-2</c:v>
                </c:pt>
                <c:pt idx="24544">
                  <c:v>5.2999999999999999E-2</c:v>
                </c:pt>
                <c:pt idx="24545">
                  <c:v>5.2999999999999999E-2</c:v>
                </c:pt>
                <c:pt idx="24546">
                  <c:v>5.2999999999999999E-2</c:v>
                </c:pt>
                <c:pt idx="24547">
                  <c:v>5.2999999999999999E-2</c:v>
                </c:pt>
                <c:pt idx="24548">
                  <c:v>5.2999999999999999E-2</c:v>
                </c:pt>
                <c:pt idx="24549">
                  <c:v>5.2999999999999999E-2</c:v>
                </c:pt>
                <c:pt idx="24550">
                  <c:v>5.2999999999999999E-2</c:v>
                </c:pt>
                <c:pt idx="24551">
                  <c:v>5.2999999999999999E-2</c:v>
                </c:pt>
                <c:pt idx="24552">
                  <c:v>5.2999999999999999E-2</c:v>
                </c:pt>
                <c:pt idx="24553">
                  <c:v>5.2999999999999999E-2</c:v>
                </c:pt>
                <c:pt idx="24554">
                  <c:v>5.2999999999999999E-2</c:v>
                </c:pt>
                <c:pt idx="24555">
                  <c:v>5.2999999999999999E-2</c:v>
                </c:pt>
                <c:pt idx="24556">
                  <c:v>5.2999999999999999E-2</c:v>
                </c:pt>
                <c:pt idx="24557">
                  <c:v>5.2999999999999999E-2</c:v>
                </c:pt>
                <c:pt idx="24558">
                  <c:v>5.2999999999999999E-2</c:v>
                </c:pt>
                <c:pt idx="24559">
                  <c:v>5.2999999999999999E-2</c:v>
                </c:pt>
                <c:pt idx="24560">
                  <c:v>5.2999999999999999E-2</c:v>
                </c:pt>
                <c:pt idx="24561">
                  <c:v>5.2999999999999999E-2</c:v>
                </c:pt>
                <c:pt idx="24562">
                  <c:v>5.2999999999999999E-2</c:v>
                </c:pt>
                <c:pt idx="24563">
                  <c:v>5.2999999999999999E-2</c:v>
                </c:pt>
                <c:pt idx="24564">
                  <c:v>5.2999999999999999E-2</c:v>
                </c:pt>
                <c:pt idx="24565">
                  <c:v>5.2999999999999999E-2</c:v>
                </c:pt>
                <c:pt idx="24566">
                  <c:v>5.2999999999999999E-2</c:v>
                </c:pt>
                <c:pt idx="24567">
                  <c:v>5.2999999999999999E-2</c:v>
                </c:pt>
                <c:pt idx="24568">
                  <c:v>5.2999999999999999E-2</c:v>
                </c:pt>
                <c:pt idx="24569">
                  <c:v>5.2999999999999999E-2</c:v>
                </c:pt>
                <c:pt idx="24570">
                  <c:v>5.2999999999999999E-2</c:v>
                </c:pt>
                <c:pt idx="24571">
                  <c:v>5.2999999999999999E-2</c:v>
                </c:pt>
                <c:pt idx="24572">
                  <c:v>5.2999999999999999E-2</c:v>
                </c:pt>
                <c:pt idx="24573">
                  <c:v>5.2999999999999999E-2</c:v>
                </c:pt>
                <c:pt idx="24574">
                  <c:v>5.2999999999999999E-2</c:v>
                </c:pt>
                <c:pt idx="24575">
                  <c:v>5.2999999999999999E-2</c:v>
                </c:pt>
                <c:pt idx="24576">
                  <c:v>5.2999999999999999E-2</c:v>
                </c:pt>
                <c:pt idx="24577">
                  <c:v>5.2999999999999999E-2</c:v>
                </c:pt>
                <c:pt idx="24578">
                  <c:v>5.2999999999999999E-2</c:v>
                </c:pt>
                <c:pt idx="24579">
                  <c:v>5.2999999999999999E-2</c:v>
                </c:pt>
                <c:pt idx="24580">
                  <c:v>5.2999999999999999E-2</c:v>
                </c:pt>
                <c:pt idx="24581">
                  <c:v>5.2999999999999999E-2</c:v>
                </c:pt>
                <c:pt idx="24582">
                  <c:v>5.2999999999999999E-2</c:v>
                </c:pt>
                <c:pt idx="24583">
                  <c:v>5.2999999999999999E-2</c:v>
                </c:pt>
                <c:pt idx="24584">
                  <c:v>5.2999999999999999E-2</c:v>
                </c:pt>
                <c:pt idx="24585">
                  <c:v>5.2999999999999999E-2</c:v>
                </c:pt>
                <c:pt idx="24586">
                  <c:v>5.2999999999999999E-2</c:v>
                </c:pt>
                <c:pt idx="24587">
                  <c:v>5.2999999999999999E-2</c:v>
                </c:pt>
                <c:pt idx="24588">
                  <c:v>5.2999999999999999E-2</c:v>
                </c:pt>
                <c:pt idx="24589">
                  <c:v>5.2999999999999999E-2</c:v>
                </c:pt>
                <c:pt idx="24590">
                  <c:v>5.2999999999999999E-2</c:v>
                </c:pt>
                <c:pt idx="24591">
                  <c:v>5.2999999999999999E-2</c:v>
                </c:pt>
                <c:pt idx="24592">
                  <c:v>5.2999999999999999E-2</c:v>
                </c:pt>
                <c:pt idx="24593">
                  <c:v>5.2999999999999999E-2</c:v>
                </c:pt>
                <c:pt idx="24594">
                  <c:v>5.2999999999999999E-2</c:v>
                </c:pt>
                <c:pt idx="24595">
                  <c:v>5.2999999999999999E-2</c:v>
                </c:pt>
                <c:pt idx="24596">
                  <c:v>5.2999999999999999E-2</c:v>
                </c:pt>
                <c:pt idx="24597">
                  <c:v>5.2999999999999999E-2</c:v>
                </c:pt>
                <c:pt idx="24598">
                  <c:v>5.2999999999999999E-2</c:v>
                </c:pt>
                <c:pt idx="24599">
                  <c:v>5.2999999999999999E-2</c:v>
                </c:pt>
                <c:pt idx="24600">
                  <c:v>5.2999999999999999E-2</c:v>
                </c:pt>
                <c:pt idx="24601">
                  <c:v>5.2999999999999999E-2</c:v>
                </c:pt>
                <c:pt idx="24602">
                  <c:v>5.2999999999999999E-2</c:v>
                </c:pt>
                <c:pt idx="24603">
                  <c:v>5.2999999999999999E-2</c:v>
                </c:pt>
                <c:pt idx="24604">
                  <c:v>5.2999999999999999E-2</c:v>
                </c:pt>
                <c:pt idx="24605">
                  <c:v>5.2999999999999999E-2</c:v>
                </c:pt>
                <c:pt idx="24606">
                  <c:v>5.2999999999999999E-2</c:v>
                </c:pt>
                <c:pt idx="24607">
                  <c:v>5.2999999999999999E-2</c:v>
                </c:pt>
                <c:pt idx="24608">
                  <c:v>5.2999999999999999E-2</c:v>
                </c:pt>
                <c:pt idx="24609">
                  <c:v>5.2999999999999999E-2</c:v>
                </c:pt>
                <c:pt idx="24610">
                  <c:v>5.2999999999999999E-2</c:v>
                </c:pt>
                <c:pt idx="24611">
                  <c:v>5.2999999999999999E-2</c:v>
                </c:pt>
                <c:pt idx="24612">
                  <c:v>5.2999999999999999E-2</c:v>
                </c:pt>
                <c:pt idx="24613">
                  <c:v>5.2999999999999999E-2</c:v>
                </c:pt>
                <c:pt idx="24614">
                  <c:v>5.2999999999999999E-2</c:v>
                </c:pt>
                <c:pt idx="24615">
                  <c:v>5.2999999999999999E-2</c:v>
                </c:pt>
                <c:pt idx="24616">
                  <c:v>5.2999999999999999E-2</c:v>
                </c:pt>
                <c:pt idx="24617">
                  <c:v>5.2999999999999999E-2</c:v>
                </c:pt>
                <c:pt idx="24618">
                  <c:v>5.2999999999999999E-2</c:v>
                </c:pt>
                <c:pt idx="24619">
                  <c:v>5.2999999999999999E-2</c:v>
                </c:pt>
                <c:pt idx="24620">
                  <c:v>5.2999999999999999E-2</c:v>
                </c:pt>
                <c:pt idx="24621">
                  <c:v>5.2999999999999999E-2</c:v>
                </c:pt>
                <c:pt idx="24622">
                  <c:v>5.2999999999999999E-2</c:v>
                </c:pt>
                <c:pt idx="24623">
                  <c:v>5.2999999999999999E-2</c:v>
                </c:pt>
                <c:pt idx="24624">
                  <c:v>5.3999999999999999E-2</c:v>
                </c:pt>
                <c:pt idx="24625">
                  <c:v>5.3999999999999999E-2</c:v>
                </c:pt>
                <c:pt idx="24626">
                  <c:v>5.3999999999999999E-2</c:v>
                </c:pt>
                <c:pt idx="24627">
                  <c:v>5.3999999999999999E-2</c:v>
                </c:pt>
                <c:pt idx="24628">
                  <c:v>5.3999999999999999E-2</c:v>
                </c:pt>
                <c:pt idx="24629">
                  <c:v>5.3999999999999999E-2</c:v>
                </c:pt>
                <c:pt idx="24630">
                  <c:v>5.3999999999999999E-2</c:v>
                </c:pt>
                <c:pt idx="24631">
                  <c:v>5.3999999999999999E-2</c:v>
                </c:pt>
                <c:pt idx="24632">
                  <c:v>5.3999999999999999E-2</c:v>
                </c:pt>
                <c:pt idx="24633">
                  <c:v>5.3999999999999999E-2</c:v>
                </c:pt>
                <c:pt idx="24634">
                  <c:v>5.3999999999999999E-2</c:v>
                </c:pt>
                <c:pt idx="24635">
                  <c:v>5.3999999999999999E-2</c:v>
                </c:pt>
                <c:pt idx="24636">
                  <c:v>5.3999999999999999E-2</c:v>
                </c:pt>
                <c:pt idx="24637">
                  <c:v>5.3999999999999999E-2</c:v>
                </c:pt>
                <c:pt idx="24638">
                  <c:v>5.3999999999999999E-2</c:v>
                </c:pt>
                <c:pt idx="24639">
                  <c:v>5.3999999999999999E-2</c:v>
                </c:pt>
                <c:pt idx="24640">
                  <c:v>5.3999999999999999E-2</c:v>
                </c:pt>
                <c:pt idx="24641">
                  <c:v>5.3999999999999999E-2</c:v>
                </c:pt>
                <c:pt idx="24642">
                  <c:v>5.3999999999999999E-2</c:v>
                </c:pt>
                <c:pt idx="24643">
                  <c:v>5.3999999999999999E-2</c:v>
                </c:pt>
                <c:pt idx="24644">
                  <c:v>5.3999999999999999E-2</c:v>
                </c:pt>
                <c:pt idx="24645">
                  <c:v>5.3999999999999999E-2</c:v>
                </c:pt>
                <c:pt idx="24646">
                  <c:v>5.3999999999999999E-2</c:v>
                </c:pt>
                <c:pt idx="24647">
                  <c:v>5.3999999999999999E-2</c:v>
                </c:pt>
                <c:pt idx="24648">
                  <c:v>5.3999999999999999E-2</c:v>
                </c:pt>
                <c:pt idx="24649">
                  <c:v>5.3999999999999999E-2</c:v>
                </c:pt>
                <c:pt idx="24650">
                  <c:v>5.3999999999999999E-2</c:v>
                </c:pt>
                <c:pt idx="24651">
                  <c:v>5.3999999999999999E-2</c:v>
                </c:pt>
                <c:pt idx="24652">
                  <c:v>5.3999999999999999E-2</c:v>
                </c:pt>
                <c:pt idx="24653">
                  <c:v>5.3999999999999999E-2</c:v>
                </c:pt>
                <c:pt idx="24654">
                  <c:v>5.3999999999999999E-2</c:v>
                </c:pt>
                <c:pt idx="24655">
                  <c:v>5.3999999999999999E-2</c:v>
                </c:pt>
                <c:pt idx="24656">
                  <c:v>5.3999999999999999E-2</c:v>
                </c:pt>
                <c:pt idx="24657">
                  <c:v>5.3999999999999999E-2</c:v>
                </c:pt>
                <c:pt idx="24658">
                  <c:v>5.3999999999999999E-2</c:v>
                </c:pt>
                <c:pt idx="24659">
                  <c:v>5.3999999999999999E-2</c:v>
                </c:pt>
                <c:pt idx="24660">
                  <c:v>5.3999999999999999E-2</c:v>
                </c:pt>
                <c:pt idx="24661">
                  <c:v>5.3999999999999999E-2</c:v>
                </c:pt>
                <c:pt idx="24662">
                  <c:v>5.3999999999999999E-2</c:v>
                </c:pt>
                <c:pt idx="24663">
                  <c:v>5.3999999999999999E-2</c:v>
                </c:pt>
                <c:pt idx="24664">
                  <c:v>5.3999999999999999E-2</c:v>
                </c:pt>
                <c:pt idx="24665">
                  <c:v>5.3999999999999999E-2</c:v>
                </c:pt>
                <c:pt idx="24666">
                  <c:v>5.3999999999999999E-2</c:v>
                </c:pt>
                <c:pt idx="24667">
                  <c:v>5.3999999999999999E-2</c:v>
                </c:pt>
                <c:pt idx="24668">
                  <c:v>5.3999999999999999E-2</c:v>
                </c:pt>
                <c:pt idx="24669">
                  <c:v>5.3999999999999999E-2</c:v>
                </c:pt>
                <c:pt idx="24670">
                  <c:v>5.3999999999999999E-2</c:v>
                </c:pt>
                <c:pt idx="24671">
                  <c:v>5.3999999999999999E-2</c:v>
                </c:pt>
                <c:pt idx="24672">
                  <c:v>5.3999999999999999E-2</c:v>
                </c:pt>
                <c:pt idx="24673">
                  <c:v>5.3999999999999999E-2</c:v>
                </c:pt>
                <c:pt idx="24674">
                  <c:v>5.3999999999999999E-2</c:v>
                </c:pt>
                <c:pt idx="24675">
                  <c:v>5.3999999999999999E-2</c:v>
                </c:pt>
                <c:pt idx="24676">
                  <c:v>5.3999999999999999E-2</c:v>
                </c:pt>
                <c:pt idx="24677">
                  <c:v>5.3999999999999999E-2</c:v>
                </c:pt>
                <c:pt idx="24678">
                  <c:v>5.3999999999999999E-2</c:v>
                </c:pt>
                <c:pt idx="24679">
                  <c:v>5.3999999999999999E-2</c:v>
                </c:pt>
                <c:pt idx="24680">
                  <c:v>5.3999999999999999E-2</c:v>
                </c:pt>
                <c:pt idx="24681">
                  <c:v>5.3999999999999999E-2</c:v>
                </c:pt>
                <c:pt idx="24682">
                  <c:v>5.3999999999999999E-2</c:v>
                </c:pt>
                <c:pt idx="24683">
                  <c:v>5.3999999999999999E-2</c:v>
                </c:pt>
                <c:pt idx="24684">
                  <c:v>5.3999999999999999E-2</c:v>
                </c:pt>
                <c:pt idx="24685">
                  <c:v>5.3999999999999999E-2</c:v>
                </c:pt>
                <c:pt idx="24686">
                  <c:v>5.3999999999999999E-2</c:v>
                </c:pt>
                <c:pt idx="24687">
                  <c:v>5.3999999999999999E-2</c:v>
                </c:pt>
                <c:pt idx="24688">
                  <c:v>5.3999999999999999E-2</c:v>
                </c:pt>
                <c:pt idx="24689">
                  <c:v>5.3999999999999999E-2</c:v>
                </c:pt>
                <c:pt idx="24690">
                  <c:v>5.3999999999999999E-2</c:v>
                </c:pt>
                <c:pt idx="24691">
                  <c:v>5.3999999999999999E-2</c:v>
                </c:pt>
                <c:pt idx="24692">
                  <c:v>5.3999999999999999E-2</c:v>
                </c:pt>
                <c:pt idx="24693">
                  <c:v>5.3999999999999999E-2</c:v>
                </c:pt>
                <c:pt idx="24694">
                  <c:v>5.3999999999999999E-2</c:v>
                </c:pt>
                <c:pt idx="24695">
                  <c:v>5.3999999999999999E-2</c:v>
                </c:pt>
                <c:pt idx="24696">
                  <c:v>5.3999999999999999E-2</c:v>
                </c:pt>
                <c:pt idx="24697">
                  <c:v>5.3999999999999999E-2</c:v>
                </c:pt>
                <c:pt idx="24698">
                  <c:v>5.3999999999999999E-2</c:v>
                </c:pt>
                <c:pt idx="24699">
                  <c:v>5.3999999999999999E-2</c:v>
                </c:pt>
                <c:pt idx="24700">
                  <c:v>5.3999999999999999E-2</c:v>
                </c:pt>
                <c:pt idx="24701">
                  <c:v>5.3999999999999999E-2</c:v>
                </c:pt>
                <c:pt idx="24702">
                  <c:v>5.3999999999999999E-2</c:v>
                </c:pt>
                <c:pt idx="24703">
                  <c:v>5.3999999999999999E-2</c:v>
                </c:pt>
                <c:pt idx="24704">
                  <c:v>5.3999999999999999E-2</c:v>
                </c:pt>
                <c:pt idx="24705">
                  <c:v>5.5E-2</c:v>
                </c:pt>
                <c:pt idx="24706">
                  <c:v>5.5E-2</c:v>
                </c:pt>
                <c:pt idx="24707">
                  <c:v>5.5E-2</c:v>
                </c:pt>
                <c:pt idx="24708">
                  <c:v>5.5E-2</c:v>
                </c:pt>
                <c:pt idx="24709">
                  <c:v>5.5E-2</c:v>
                </c:pt>
                <c:pt idx="24710">
                  <c:v>5.5E-2</c:v>
                </c:pt>
                <c:pt idx="24711">
                  <c:v>5.5E-2</c:v>
                </c:pt>
                <c:pt idx="24712">
                  <c:v>5.5E-2</c:v>
                </c:pt>
                <c:pt idx="24713">
                  <c:v>5.5E-2</c:v>
                </c:pt>
                <c:pt idx="24714">
                  <c:v>5.5E-2</c:v>
                </c:pt>
                <c:pt idx="24715">
                  <c:v>5.5E-2</c:v>
                </c:pt>
                <c:pt idx="24716">
                  <c:v>5.5E-2</c:v>
                </c:pt>
                <c:pt idx="24717">
                  <c:v>5.5E-2</c:v>
                </c:pt>
                <c:pt idx="24718">
                  <c:v>5.5E-2</c:v>
                </c:pt>
                <c:pt idx="24719">
                  <c:v>5.5E-2</c:v>
                </c:pt>
                <c:pt idx="24720">
                  <c:v>5.5E-2</c:v>
                </c:pt>
                <c:pt idx="24721">
                  <c:v>5.5E-2</c:v>
                </c:pt>
                <c:pt idx="24722">
                  <c:v>5.5E-2</c:v>
                </c:pt>
                <c:pt idx="24723">
                  <c:v>5.5E-2</c:v>
                </c:pt>
                <c:pt idx="24724">
                  <c:v>5.5E-2</c:v>
                </c:pt>
                <c:pt idx="24725">
                  <c:v>5.5E-2</c:v>
                </c:pt>
                <c:pt idx="24726">
                  <c:v>5.5E-2</c:v>
                </c:pt>
                <c:pt idx="24727">
                  <c:v>5.5E-2</c:v>
                </c:pt>
                <c:pt idx="24728">
                  <c:v>5.5E-2</c:v>
                </c:pt>
                <c:pt idx="24729">
                  <c:v>5.5E-2</c:v>
                </c:pt>
                <c:pt idx="24730">
                  <c:v>5.5E-2</c:v>
                </c:pt>
                <c:pt idx="24731">
                  <c:v>5.5E-2</c:v>
                </c:pt>
                <c:pt idx="24732">
                  <c:v>5.5E-2</c:v>
                </c:pt>
                <c:pt idx="24733">
                  <c:v>5.5E-2</c:v>
                </c:pt>
                <c:pt idx="24734">
                  <c:v>5.5E-2</c:v>
                </c:pt>
                <c:pt idx="24735">
                  <c:v>5.5E-2</c:v>
                </c:pt>
                <c:pt idx="24736">
                  <c:v>5.5E-2</c:v>
                </c:pt>
                <c:pt idx="24737">
                  <c:v>5.5E-2</c:v>
                </c:pt>
                <c:pt idx="24738">
                  <c:v>5.5E-2</c:v>
                </c:pt>
                <c:pt idx="24739">
                  <c:v>5.5E-2</c:v>
                </c:pt>
                <c:pt idx="24740">
                  <c:v>5.5E-2</c:v>
                </c:pt>
                <c:pt idx="24741">
                  <c:v>5.5E-2</c:v>
                </c:pt>
                <c:pt idx="24742">
                  <c:v>5.5E-2</c:v>
                </c:pt>
                <c:pt idx="24743">
                  <c:v>5.5E-2</c:v>
                </c:pt>
                <c:pt idx="24744">
                  <c:v>5.5E-2</c:v>
                </c:pt>
                <c:pt idx="24745">
                  <c:v>5.5E-2</c:v>
                </c:pt>
                <c:pt idx="24746">
                  <c:v>5.5E-2</c:v>
                </c:pt>
                <c:pt idx="24747">
                  <c:v>5.5E-2</c:v>
                </c:pt>
                <c:pt idx="24748">
                  <c:v>5.5E-2</c:v>
                </c:pt>
                <c:pt idx="24749">
                  <c:v>5.5E-2</c:v>
                </c:pt>
                <c:pt idx="24750">
                  <c:v>5.5E-2</c:v>
                </c:pt>
                <c:pt idx="24751">
                  <c:v>5.5E-2</c:v>
                </c:pt>
                <c:pt idx="24752">
                  <c:v>5.5E-2</c:v>
                </c:pt>
                <c:pt idx="24753">
                  <c:v>5.5E-2</c:v>
                </c:pt>
                <c:pt idx="24754">
                  <c:v>5.5E-2</c:v>
                </c:pt>
                <c:pt idx="24755">
                  <c:v>5.5E-2</c:v>
                </c:pt>
                <c:pt idx="24756">
                  <c:v>5.5E-2</c:v>
                </c:pt>
                <c:pt idx="24757">
                  <c:v>5.5E-2</c:v>
                </c:pt>
                <c:pt idx="24758">
                  <c:v>5.5E-2</c:v>
                </c:pt>
                <c:pt idx="24759">
                  <c:v>5.5E-2</c:v>
                </c:pt>
                <c:pt idx="24760">
                  <c:v>5.5E-2</c:v>
                </c:pt>
                <c:pt idx="24761">
                  <c:v>5.5E-2</c:v>
                </c:pt>
                <c:pt idx="24762">
                  <c:v>5.5E-2</c:v>
                </c:pt>
                <c:pt idx="24763">
                  <c:v>5.5E-2</c:v>
                </c:pt>
                <c:pt idx="24764">
                  <c:v>5.5E-2</c:v>
                </c:pt>
                <c:pt idx="24765">
                  <c:v>5.5E-2</c:v>
                </c:pt>
                <c:pt idx="24766">
                  <c:v>5.5E-2</c:v>
                </c:pt>
                <c:pt idx="24767">
                  <c:v>5.5E-2</c:v>
                </c:pt>
                <c:pt idx="24768">
                  <c:v>5.5E-2</c:v>
                </c:pt>
                <c:pt idx="24769">
                  <c:v>5.5E-2</c:v>
                </c:pt>
                <c:pt idx="24770">
                  <c:v>5.5E-2</c:v>
                </c:pt>
                <c:pt idx="24771">
                  <c:v>5.5E-2</c:v>
                </c:pt>
                <c:pt idx="24772">
                  <c:v>5.5E-2</c:v>
                </c:pt>
                <c:pt idx="24773">
                  <c:v>5.5E-2</c:v>
                </c:pt>
                <c:pt idx="24774">
                  <c:v>5.5E-2</c:v>
                </c:pt>
                <c:pt idx="24775">
                  <c:v>5.5E-2</c:v>
                </c:pt>
                <c:pt idx="24776">
                  <c:v>5.5E-2</c:v>
                </c:pt>
                <c:pt idx="24777">
                  <c:v>5.5E-2</c:v>
                </c:pt>
                <c:pt idx="24778">
                  <c:v>5.5E-2</c:v>
                </c:pt>
                <c:pt idx="24779">
                  <c:v>5.5E-2</c:v>
                </c:pt>
                <c:pt idx="24780">
                  <c:v>5.5E-2</c:v>
                </c:pt>
                <c:pt idx="24781">
                  <c:v>5.5E-2</c:v>
                </c:pt>
                <c:pt idx="24782">
                  <c:v>5.5E-2</c:v>
                </c:pt>
                <c:pt idx="24783">
                  <c:v>5.5E-2</c:v>
                </c:pt>
                <c:pt idx="24784">
                  <c:v>5.5E-2</c:v>
                </c:pt>
                <c:pt idx="24785">
                  <c:v>5.5E-2</c:v>
                </c:pt>
                <c:pt idx="24786">
                  <c:v>5.6000000000000001E-2</c:v>
                </c:pt>
                <c:pt idx="24787">
                  <c:v>5.6000000000000001E-2</c:v>
                </c:pt>
                <c:pt idx="24788">
                  <c:v>5.6000000000000001E-2</c:v>
                </c:pt>
                <c:pt idx="24789">
                  <c:v>5.6000000000000001E-2</c:v>
                </c:pt>
                <c:pt idx="24790">
                  <c:v>5.6000000000000001E-2</c:v>
                </c:pt>
                <c:pt idx="24791">
                  <c:v>5.6000000000000001E-2</c:v>
                </c:pt>
                <c:pt idx="24792">
                  <c:v>5.6000000000000001E-2</c:v>
                </c:pt>
                <c:pt idx="24793">
                  <c:v>5.6000000000000001E-2</c:v>
                </c:pt>
                <c:pt idx="24794">
                  <c:v>5.6000000000000001E-2</c:v>
                </c:pt>
                <c:pt idx="24795">
                  <c:v>5.6000000000000001E-2</c:v>
                </c:pt>
                <c:pt idx="24796">
                  <c:v>5.6000000000000001E-2</c:v>
                </c:pt>
                <c:pt idx="24797">
                  <c:v>5.6000000000000001E-2</c:v>
                </c:pt>
                <c:pt idx="24798">
                  <c:v>5.6000000000000001E-2</c:v>
                </c:pt>
                <c:pt idx="24799">
                  <c:v>5.6000000000000001E-2</c:v>
                </c:pt>
                <c:pt idx="24800">
                  <c:v>5.6000000000000001E-2</c:v>
                </c:pt>
                <c:pt idx="24801">
                  <c:v>5.6000000000000001E-2</c:v>
                </c:pt>
                <c:pt idx="24802">
                  <c:v>5.6000000000000001E-2</c:v>
                </c:pt>
                <c:pt idx="24803">
                  <c:v>5.6000000000000001E-2</c:v>
                </c:pt>
                <c:pt idx="24804">
                  <c:v>5.6000000000000001E-2</c:v>
                </c:pt>
                <c:pt idx="24805">
                  <c:v>5.6000000000000001E-2</c:v>
                </c:pt>
                <c:pt idx="24806">
                  <c:v>5.6000000000000001E-2</c:v>
                </c:pt>
                <c:pt idx="24807">
                  <c:v>5.6000000000000001E-2</c:v>
                </c:pt>
                <c:pt idx="24808">
                  <c:v>5.6000000000000001E-2</c:v>
                </c:pt>
                <c:pt idx="24809">
                  <c:v>5.6000000000000001E-2</c:v>
                </c:pt>
                <c:pt idx="24810">
                  <c:v>5.6000000000000001E-2</c:v>
                </c:pt>
                <c:pt idx="24811">
                  <c:v>5.6000000000000001E-2</c:v>
                </c:pt>
                <c:pt idx="24812">
                  <c:v>5.6000000000000001E-2</c:v>
                </c:pt>
                <c:pt idx="24813">
                  <c:v>5.6000000000000001E-2</c:v>
                </c:pt>
                <c:pt idx="24814">
                  <c:v>5.6000000000000001E-2</c:v>
                </c:pt>
                <c:pt idx="24815">
                  <c:v>5.6000000000000001E-2</c:v>
                </c:pt>
                <c:pt idx="24816">
                  <c:v>5.6000000000000001E-2</c:v>
                </c:pt>
                <c:pt idx="24817">
                  <c:v>5.6000000000000001E-2</c:v>
                </c:pt>
                <c:pt idx="24818">
                  <c:v>5.6000000000000001E-2</c:v>
                </c:pt>
                <c:pt idx="24819">
                  <c:v>5.6000000000000001E-2</c:v>
                </c:pt>
                <c:pt idx="24820">
                  <c:v>5.6000000000000001E-2</c:v>
                </c:pt>
                <c:pt idx="24821">
                  <c:v>5.6000000000000001E-2</c:v>
                </c:pt>
                <c:pt idx="24822">
                  <c:v>5.6000000000000001E-2</c:v>
                </c:pt>
                <c:pt idx="24823">
                  <c:v>5.6000000000000001E-2</c:v>
                </c:pt>
                <c:pt idx="24824">
                  <c:v>5.6000000000000001E-2</c:v>
                </c:pt>
                <c:pt idx="24825">
                  <c:v>5.6000000000000001E-2</c:v>
                </c:pt>
                <c:pt idx="24826">
                  <c:v>5.6000000000000001E-2</c:v>
                </c:pt>
                <c:pt idx="24827">
                  <c:v>5.6000000000000001E-2</c:v>
                </c:pt>
                <c:pt idx="24828">
                  <c:v>5.6000000000000001E-2</c:v>
                </c:pt>
                <c:pt idx="24829">
                  <c:v>5.6000000000000001E-2</c:v>
                </c:pt>
                <c:pt idx="24830">
                  <c:v>5.6000000000000001E-2</c:v>
                </c:pt>
                <c:pt idx="24831">
                  <c:v>5.6000000000000001E-2</c:v>
                </c:pt>
                <c:pt idx="24832">
                  <c:v>5.6000000000000001E-2</c:v>
                </c:pt>
                <c:pt idx="24833">
                  <c:v>5.6000000000000001E-2</c:v>
                </c:pt>
                <c:pt idx="24834">
                  <c:v>5.6000000000000001E-2</c:v>
                </c:pt>
                <c:pt idx="24835">
                  <c:v>5.6000000000000001E-2</c:v>
                </c:pt>
                <c:pt idx="24836">
                  <c:v>5.6000000000000001E-2</c:v>
                </c:pt>
                <c:pt idx="24837">
                  <c:v>5.6000000000000001E-2</c:v>
                </c:pt>
                <c:pt idx="24838">
                  <c:v>5.6000000000000001E-2</c:v>
                </c:pt>
                <c:pt idx="24839">
                  <c:v>5.6000000000000001E-2</c:v>
                </c:pt>
                <c:pt idx="24840">
                  <c:v>5.6000000000000001E-2</c:v>
                </c:pt>
                <c:pt idx="24841">
                  <c:v>5.6000000000000001E-2</c:v>
                </c:pt>
                <c:pt idx="24842">
                  <c:v>5.6000000000000001E-2</c:v>
                </c:pt>
                <c:pt idx="24843">
                  <c:v>5.6000000000000001E-2</c:v>
                </c:pt>
                <c:pt idx="24844">
                  <c:v>5.6000000000000001E-2</c:v>
                </c:pt>
                <c:pt idx="24845">
                  <c:v>5.6000000000000001E-2</c:v>
                </c:pt>
                <c:pt idx="24846">
                  <c:v>5.6000000000000001E-2</c:v>
                </c:pt>
                <c:pt idx="24847">
                  <c:v>5.6000000000000001E-2</c:v>
                </c:pt>
                <c:pt idx="24848">
                  <c:v>5.6000000000000001E-2</c:v>
                </c:pt>
                <c:pt idx="24849">
                  <c:v>5.6000000000000001E-2</c:v>
                </c:pt>
                <c:pt idx="24850">
                  <c:v>5.6000000000000001E-2</c:v>
                </c:pt>
                <c:pt idx="24851">
                  <c:v>5.6000000000000001E-2</c:v>
                </c:pt>
                <c:pt idx="24852">
                  <c:v>5.6000000000000001E-2</c:v>
                </c:pt>
                <c:pt idx="24853">
                  <c:v>5.6000000000000001E-2</c:v>
                </c:pt>
                <c:pt idx="24854">
                  <c:v>5.6000000000000001E-2</c:v>
                </c:pt>
                <c:pt idx="24855">
                  <c:v>5.6000000000000001E-2</c:v>
                </c:pt>
                <c:pt idx="24856">
                  <c:v>5.6000000000000001E-2</c:v>
                </c:pt>
                <c:pt idx="24857">
                  <c:v>5.6000000000000001E-2</c:v>
                </c:pt>
                <c:pt idx="24858">
                  <c:v>5.6000000000000001E-2</c:v>
                </c:pt>
                <c:pt idx="24859">
                  <c:v>5.6000000000000001E-2</c:v>
                </c:pt>
                <c:pt idx="24860">
                  <c:v>5.6000000000000001E-2</c:v>
                </c:pt>
                <c:pt idx="24861">
                  <c:v>5.6000000000000001E-2</c:v>
                </c:pt>
                <c:pt idx="24862">
                  <c:v>5.6000000000000001E-2</c:v>
                </c:pt>
                <c:pt idx="24863">
                  <c:v>5.6000000000000001E-2</c:v>
                </c:pt>
                <c:pt idx="24864">
                  <c:v>5.6000000000000001E-2</c:v>
                </c:pt>
                <c:pt idx="24865">
                  <c:v>5.6000000000000001E-2</c:v>
                </c:pt>
                <c:pt idx="24866">
                  <c:v>5.6000000000000001E-2</c:v>
                </c:pt>
                <c:pt idx="24867">
                  <c:v>5.7000000000000002E-2</c:v>
                </c:pt>
                <c:pt idx="24868">
                  <c:v>5.7000000000000002E-2</c:v>
                </c:pt>
                <c:pt idx="24869">
                  <c:v>5.7000000000000002E-2</c:v>
                </c:pt>
                <c:pt idx="24870">
                  <c:v>5.7000000000000002E-2</c:v>
                </c:pt>
                <c:pt idx="24871">
                  <c:v>5.7000000000000002E-2</c:v>
                </c:pt>
                <c:pt idx="24872">
                  <c:v>5.7000000000000002E-2</c:v>
                </c:pt>
                <c:pt idx="24873">
                  <c:v>5.7000000000000002E-2</c:v>
                </c:pt>
                <c:pt idx="24874">
                  <c:v>5.7000000000000002E-2</c:v>
                </c:pt>
                <c:pt idx="24875">
                  <c:v>5.7000000000000002E-2</c:v>
                </c:pt>
                <c:pt idx="24876">
                  <c:v>5.7000000000000002E-2</c:v>
                </c:pt>
                <c:pt idx="24877">
                  <c:v>5.7000000000000002E-2</c:v>
                </c:pt>
                <c:pt idx="24878">
                  <c:v>5.7000000000000002E-2</c:v>
                </c:pt>
                <c:pt idx="24879">
                  <c:v>5.7000000000000002E-2</c:v>
                </c:pt>
                <c:pt idx="24880">
                  <c:v>5.7000000000000002E-2</c:v>
                </c:pt>
                <c:pt idx="24881">
                  <c:v>5.7000000000000002E-2</c:v>
                </c:pt>
                <c:pt idx="24882">
                  <c:v>5.7000000000000002E-2</c:v>
                </c:pt>
                <c:pt idx="24883">
                  <c:v>5.7000000000000002E-2</c:v>
                </c:pt>
                <c:pt idx="24884">
                  <c:v>5.7000000000000002E-2</c:v>
                </c:pt>
                <c:pt idx="24885">
                  <c:v>5.7000000000000002E-2</c:v>
                </c:pt>
                <c:pt idx="24886">
                  <c:v>5.7000000000000002E-2</c:v>
                </c:pt>
                <c:pt idx="24887">
                  <c:v>5.7000000000000002E-2</c:v>
                </c:pt>
                <c:pt idx="24888">
                  <c:v>5.7000000000000002E-2</c:v>
                </c:pt>
                <c:pt idx="24889">
                  <c:v>5.7000000000000002E-2</c:v>
                </c:pt>
                <c:pt idx="24890">
                  <c:v>5.7000000000000002E-2</c:v>
                </c:pt>
                <c:pt idx="24891">
                  <c:v>5.7000000000000002E-2</c:v>
                </c:pt>
                <c:pt idx="24892">
                  <c:v>5.7000000000000002E-2</c:v>
                </c:pt>
                <c:pt idx="24893">
                  <c:v>5.7000000000000002E-2</c:v>
                </c:pt>
                <c:pt idx="24894">
                  <c:v>5.7000000000000002E-2</c:v>
                </c:pt>
                <c:pt idx="24895">
                  <c:v>5.7000000000000002E-2</c:v>
                </c:pt>
                <c:pt idx="24896">
                  <c:v>5.7000000000000002E-2</c:v>
                </c:pt>
                <c:pt idx="24897">
                  <c:v>5.7000000000000002E-2</c:v>
                </c:pt>
                <c:pt idx="24898">
                  <c:v>5.7000000000000002E-2</c:v>
                </c:pt>
                <c:pt idx="24899">
                  <c:v>5.7000000000000002E-2</c:v>
                </c:pt>
                <c:pt idx="24900">
                  <c:v>5.7000000000000002E-2</c:v>
                </c:pt>
                <c:pt idx="24901">
                  <c:v>5.7000000000000002E-2</c:v>
                </c:pt>
                <c:pt idx="24902">
                  <c:v>5.7000000000000002E-2</c:v>
                </c:pt>
                <c:pt idx="24903">
                  <c:v>5.7000000000000002E-2</c:v>
                </c:pt>
                <c:pt idx="24904">
                  <c:v>5.7000000000000002E-2</c:v>
                </c:pt>
                <c:pt idx="24905">
                  <c:v>5.7000000000000002E-2</c:v>
                </c:pt>
                <c:pt idx="24906">
                  <c:v>5.7000000000000002E-2</c:v>
                </c:pt>
                <c:pt idx="24907">
                  <c:v>5.7000000000000002E-2</c:v>
                </c:pt>
                <c:pt idx="24908">
                  <c:v>5.7000000000000002E-2</c:v>
                </c:pt>
                <c:pt idx="24909">
                  <c:v>5.7000000000000002E-2</c:v>
                </c:pt>
                <c:pt idx="24910">
                  <c:v>5.7000000000000002E-2</c:v>
                </c:pt>
                <c:pt idx="24911">
                  <c:v>5.7000000000000002E-2</c:v>
                </c:pt>
                <c:pt idx="24912">
                  <c:v>5.7000000000000002E-2</c:v>
                </c:pt>
                <c:pt idx="24913">
                  <c:v>5.7000000000000002E-2</c:v>
                </c:pt>
                <c:pt idx="24914">
                  <c:v>5.7000000000000002E-2</c:v>
                </c:pt>
                <c:pt idx="24915">
                  <c:v>5.7000000000000002E-2</c:v>
                </c:pt>
                <c:pt idx="24916">
                  <c:v>5.7000000000000002E-2</c:v>
                </c:pt>
                <c:pt idx="24917">
                  <c:v>5.7000000000000002E-2</c:v>
                </c:pt>
                <c:pt idx="24918">
                  <c:v>5.7000000000000002E-2</c:v>
                </c:pt>
                <c:pt idx="24919">
                  <c:v>5.7000000000000002E-2</c:v>
                </c:pt>
                <c:pt idx="24920">
                  <c:v>5.7000000000000002E-2</c:v>
                </c:pt>
                <c:pt idx="24921">
                  <c:v>5.7000000000000002E-2</c:v>
                </c:pt>
                <c:pt idx="24922">
                  <c:v>5.7000000000000002E-2</c:v>
                </c:pt>
                <c:pt idx="24923">
                  <c:v>5.7000000000000002E-2</c:v>
                </c:pt>
                <c:pt idx="24924">
                  <c:v>5.7000000000000002E-2</c:v>
                </c:pt>
                <c:pt idx="24925">
                  <c:v>5.7000000000000002E-2</c:v>
                </c:pt>
                <c:pt idx="24926">
                  <c:v>5.7000000000000002E-2</c:v>
                </c:pt>
                <c:pt idx="24927">
                  <c:v>5.7000000000000002E-2</c:v>
                </c:pt>
                <c:pt idx="24928">
                  <c:v>5.7000000000000002E-2</c:v>
                </c:pt>
                <c:pt idx="24929">
                  <c:v>5.7000000000000002E-2</c:v>
                </c:pt>
                <c:pt idx="24930">
                  <c:v>5.7000000000000002E-2</c:v>
                </c:pt>
                <c:pt idx="24931">
                  <c:v>5.7000000000000002E-2</c:v>
                </c:pt>
                <c:pt idx="24932">
                  <c:v>5.7000000000000002E-2</c:v>
                </c:pt>
                <c:pt idx="24933">
                  <c:v>5.7000000000000002E-2</c:v>
                </c:pt>
                <c:pt idx="24934">
                  <c:v>5.7000000000000002E-2</c:v>
                </c:pt>
                <c:pt idx="24935">
                  <c:v>5.7000000000000002E-2</c:v>
                </c:pt>
                <c:pt idx="24936">
                  <c:v>5.7000000000000002E-2</c:v>
                </c:pt>
                <c:pt idx="24937">
                  <c:v>5.7000000000000002E-2</c:v>
                </c:pt>
                <c:pt idx="24938">
                  <c:v>5.7000000000000002E-2</c:v>
                </c:pt>
                <c:pt idx="24939">
                  <c:v>5.7000000000000002E-2</c:v>
                </c:pt>
                <c:pt idx="24940">
                  <c:v>5.7000000000000002E-2</c:v>
                </c:pt>
                <c:pt idx="24941">
                  <c:v>5.7000000000000002E-2</c:v>
                </c:pt>
                <c:pt idx="24942">
                  <c:v>5.7000000000000002E-2</c:v>
                </c:pt>
                <c:pt idx="24943">
                  <c:v>5.7000000000000002E-2</c:v>
                </c:pt>
                <c:pt idx="24944">
                  <c:v>5.7000000000000002E-2</c:v>
                </c:pt>
                <c:pt idx="24945">
                  <c:v>5.7000000000000002E-2</c:v>
                </c:pt>
                <c:pt idx="24946">
                  <c:v>5.7000000000000002E-2</c:v>
                </c:pt>
                <c:pt idx="24947">
                  <c:v>5.7000000000000002E-2</c:v>
                </c:pt>
                <c:pt idx="24948">
                  <c:v>5.8000000000000003E-2</c:v>
                </c:pt>
                <c:pt idx="24949">
                  <c:v>5.8000000000000003E-2</c:v>
                </c:pt>
                <c:pt idx="24950">
                  <c:v>5.8000000000000003E-2</c:v>
                </c:pt>
                <c:pt idx="24951">
                  <c:v>5.8000000000000003E-2</c:v>
                </c:pt>
                <c:pt idx="24952">
                  <c:v>5.8000000000000003E-2</c:v>
                </c:pt>
                <c:pt idx="24953">
                  <c:v>5.8000000000000003E-2</c:v>
                </c:pt>
                <c:pt idx="24954">
                  <c:v>5.8000000000000003E-2</c:v>
                </c:pt>
                <c:pt idx="24955">
                  <c:v>5.8000000000000003E-2</c:v>
                </c:pt>
                <c:pt idx="24956">
                  <c:v>5.8000000000000003E-2</c:v>
                </c:pt>
                <c:pt idx="24957">
                  <c:v>5.8000000000000003E-2</c:v>
                </c:pt>
                <c:pt idx="24958">
                  <c:v>5.8000000000000003E-2</c:v>
                </c:pt>
                <c:pt idx="24959">
                  <c:v>5.8000000000000003E-2</c:v>
                </c:pt>
                <c:pt idx="24960">
                  <c:v>5.8000000000000003E-2</c:v>
                </c:pt>
                <c:pt idx="24961">
                  <c:v>5.8000000000000003E-2</c:v>
                </c:pt>
                <c:pt idx="24962">
                  <c:v>5.8000000000000003E-2</c:v>
                </c:pt>
                <c:pt idx="24963">
                  <c:v>5.8000000000000003E-2</c:v>
                </c:pt>
                <c:pt idx="24964">
                  <c:v>5.8000000000000003E-2</c:v>
                </c:pt>
                <c:pt idx="24965">
                  <c:v>5.8000000000000003E-2</c:v>
                </c:pt>
                <c:pt idx="24966">
                  <c:v>5.8000000000000003E-2</c:v>
                </c:pt>
                <c:pt idx="24967">
                  <c:v>5.8000000000000003E-2</c:v>
                </c:pt>
                <c:pt idx="24968">
                  <c:v>5.8000000000000003E-2</c:v>
                </c:pt>
                <c:pt idx="24969">
                  <c:v>5.8000000000000003E-2</c:v>
                </c:pt>
                <c:pt idx="24970">
                  <c:v>5.8000000000000003E-2</c:v>
                </c:pt>
                <c:pt idx="24971">
                  <c:v>5.8000000000000003E-2</c:v>
                </c:pt>
                <c:pt idx="24972">
                  <c:v>5.8000000000000003E-2</c:v>
                </c:pt>
                <c:pt idx="24973">
                  <c:v>5.8000000000000003E-2</c:v>
                </c:pt>
                <c:pt idx="24974">
                  <c:v>5.8000000000000003E-2</c:v>
                </c:pt>
                <c:pt idx="24975">
                  <c:v>5.8000000000000003E-2</c:v>
                </c:pt>
                <c:pt idx="24976">
                  <c:v>5.8000000000000003E-2</c:v>
                </c:pt>
                <c:pt idx="24977">
                  <c:v>5.8000000000000003E-2</c:v>
                </c:pt>
                <c:pt idx="24978">
                  <c:v>5.8000000000000003E-2</c:v>
                </c:pt>
                <c:pt idx="24979">
                  <c:v>5.8000000000000003E-2</c:v>
                </c:pt>
                <c:pt idx="24980">
                  <c:v>5.8000000000000003E-2</c:v>
                </c:pt>
                <c:pt idx="24981">
                  <c:v>5.8000000000000003E-2</c:v>
                </c:pt>
                <c:pt idx="24982">
                  <c:v>5.8000000000000003E-2</c:v>
                </c:pt>
                <c:pt idx="24983">
                  <c:v>5.8000000000000003E-2</c:v>
                </c:pt>
                <c:pt idx="24984">
                  <c:v>5.8000000000000003E-2</c:v>
                </c:pt>
                <c:pt idx="24985">
                  <c:v>5.8000000000000003E-2</c:v>
                </c:pt>
                <c:pt idx="24986">
                  <c:v>5.8000000000000003E-2</c:v>
                </c:pt>
                <c:pt idx="24987">
                  <c:v>5.8000000000000003E-2</c:v>
                </c:pt>
                <c:pt idx="24988">
                  <c:v>5.8000000000000003E-2</c:v>
                </c:pt>
                <c:pt idx="24989">
                  <c:v>5.8000000000000003E-2</c:v>
                </c:pt>
                <c:pt idx="24990">
                  <c:v>5.8000000000000003E-2</c:v>
                </c:pt>
                <c:pt idx="24991">
                  <c:v>5.8000000000000003E-2</c:v>
                </c:pt>
                <c:pt idx="24992">
                  <c:v>5.8000000000000003E-2</c:v>
                </c:pt>
                <c:pt idx="24993">
                  <c:v>5.8000000000000003E-2</c:v>
                </c:pt>
                <c:pt idx="24994">
                  <c:v>5.8000000000000003E-2</c:v>
                </c:pt>
                <c:pt idx="24995">
                  <c:v>5.8000000000000003E-2</c:v>
                </c:pt>
                <c:pt idx="24996">
                  <c:v>5.8000000000000003E-2</c:v>
                </c:pt>
                <c:pt idx="24997">
                  <c:v>5.8000000000000003E-2</c:v>
                </c:pt>
                <c:pt idx="24998">
                  <c:v>5.8000000000000003E-2</c:v>
                </c:pt>
                <c:pt idx="24999">
                  <c:v>5.8000000000000003E-2</c:v>
                </c:pt>
                <c:pt idx="25000">
                  <c:v>5.8000000000000003E-2</c:v>
                </c:pt>
                <c:pt idx="25001">
                  <c:v>5.8000000000000003E-2</c:v>
                </c:pt>
                <c:pt idx="25002">
                  <c:v>5.8000000000000003E-2</c:v>
                </c:pt>
                <c:pt idx="25003">
                  <c:v>5.8000000000000003E-2</c:v>
                </c:pt>
                <c:pt idx="25004">
                  <c:v>5.8000000000000003E-2</c:v>
                </c:pt>
                <c:pt idx="25005">
                  <c:v>5.8000000000000003E-2</c:v>
                </c:pt>
                <c:pt idx="25006">
                  <c:v>5.8000000000000003E-2</c:v>
                </c:pt>
                <c:pt idx="25007">
                  <c:v>5.8000000000000003E-2</c:v>
                </c:pt>
                <c:pt idx="25008">
                  <c:v>5.8000000000000003E-2</c:v>
                </c:pt>
                <c:pt idx="25009">
                  <c:v>5.8000000000000003E-2</c:v>
                </c:pt>
                <c:pt idx="25010">
                  <c:v>5.8000000000000003E-2</c:v>
                </c:pt>
                <c:pt idx="25011">
                  <c:v>5.8000000000000003E-2</c:v>
                </c:pt>
                <c:pt idx="25012">
                  <c:v>5.8000000000000003E-2</c:v>
                </c:pt>
                <c:pt idx="25013">
                  <c:v>5.8000000000000003E-2</c:v>
                </c:pt>
                <c:pt idx="25014">
                  <c:v>5.8000000000000003E-2</c:v>
                </c:pt>
                <c:pt idx="25015">
                  <c:v>5.8000000000000003E-2</c:v>
                </c:pt>
                <c:pt idx="25016">
                  <c:v>5.8000000000000003E-2</c:v>
                </c:pt>
                <c:pt idx="25017">
                  <c:v>5.8000000000000003E-2</c:v>
                </c:pt>
                <c:pt idx="25018">
                  <c:v>5.8000000000000003E-2</c:v>
                </c:pt>
                <c:pt idx="25019">
                  <c:v>5.8000000000000003E-2</c:v>
                </c:pt>
                <c:pt idx="25020">
                  <c:v>5.8000000000000003E-2</c:v>
                </c:pt>
                <c:pt idx="25021">
                  <c:v>5.8000000000000003E-2</c:v>
                </c:pt>
                <c:pt idx="25022">
                  <c:v>5.8000000000000003E-2</c:v>
                </c:pt>
                <c:pt idx="25023">
                  <c:v>5.8000000000000003E-2</c:v>
                </c:pt>
                <c:pt idx="25024">
                  <c:v>5.8000000000000003E-2</c:v>
                </c:pt>
                <c:pt idx="25025">
                  <c:v>5.8000000000000003E-2</c:v>
                </c:pt>
                <c:pt idx="25026">
                  <c:v>5.8000000000000003E-2</c:v>
                </c:pt>
                <c:pt idx="25027">
                  <c:v>5.8000000000000003E-2</c:v>
                </c:pt>
                <c:pt idx="25028">
                  <c:v>5.8000000000000003E-2</c:v>
                </c:pt>
                <c:pt idx="25029">
                  <c:v>5.8999999999999997E-2</c:v>
                </c:pt>
                <c:pt idx="25030">
                  <c:v>5.8999999999999997E-2</c:v>
                </c:pt>
                <c:pt idx="25031">
                  <c:v>5.8999999999999997E-2</c:v>
                </c:pt>
                <c:pt idx="25032">
                  <c:v>5.8999999999999997E-2</c:v>
                </c:pt>
                <c:pt idx="25033">
                  <c:v>5.8999999999999997E-2</c:v>
                </c:pt>
                <c:pt idx="25034">
                  <c:v>5.8999999999999997E-2</c:v>
                </c:pt>
                <c:pt idx="25035">
                  <c:v>5.8999999999999997E-2</c:v>
                </c:pt>
                <c:pt idx="25036">
                  <c:v>5.8999999999999997E-2</c:v>
                </c:pt>
                <c:pt idx="25037">
                  <c:v>5.8999999999999997E-2</c:v>
                </c:pt>
                <c:pt idx="25038">
                  <c:v>5.8999999999999997E-2</c:v>
                </c:pt>
                <c:pt idx="25039">
                  <c:v>5.8999999999999997E-2</c:v>
                </c:pt>
                <c:pt idx="25040">
                  <c:v>5.8999999999999997E-2</c:v>
                </c:pt>
                <c:pt idx="25041">
                  <c:v>5.8999999999999997E-2</c:v>
                </c:pt>
                <c:pt idx="25042">
                  <c:v>5.8999999999999997E-2</c:v>
                </c:pt>
                <c:pt idx="25043">
                  <c:v>5.8999999999999997E-2</c:v>
                </c:pt>
                <c:pt idx="25044">
                  <c:v>5.8999999999999997E-2</c:v>
                </c:pt>
                <c:pt idx="25045">
                  <c:v>5.8999999999999997E-2</c:v>
                </c:pt>
                <c:pt idx="25046">
                  <c:v>5.8999999999999997E-2</c:v>
                </c:pt>
                <c:pt idx="25047">
                  <c:v>5.8999999999999997E-2</c:v>
                </c:pt>
                <c:pt idx="25048">
                  <c:v>5.8999999999999997E-2</c:v>
                </c:pt>
                <c:pt idx="25049">
                  <c:v>5.8999999999999997E-2</c:v>
                </c:pt>
                <c:pt idx="25050">
                  <c:v>5.8999999999999997E-2</c:v>
                </c:pt>
                <c:pt idx="25051">
                  <c:v>5.8999999999999997E-2</c:v>
                </c:pt>
                <c:pt idx="25052">
                  <c:v>5.8999999999999997E-2</c:v>
                </c:pt>
                <c:pt idx="25053">
                  <c:v>5.8999999999999997E-2</c:v>
                </c:pt>
                <c:pt idx="25054">
                  <c:v>5.8999999999999997E-2</c:v>
                </c:pt>
                <c:pt idx="25055">
                  <c:v>5.8999999999999997E-2</c:v>
                </c:pt>
                <c:pt idx="25056">
                  <c:v>5.8999999999999997E-2</c:v>
                </c:pt>
                <c:pt idx="25057">
                  <c:v>5.8999999999999997E-2</c:v>
                </c:pt>
                <c:pt idx="25058">
                  <c:v>5.8999999999999997E-2</c:v>
                </c:pt>
                <c:pt idx="25059">
                  <c:v>5.8999999999999997E-2</c:v>
                </c:pt>
                <c:pt idx="25060">
                  <c:v>5.8999999999999997E-2</c:v>
                </c:pt>
                <c:pt idx="25061">
                  <c:v>5.8999999999999997E-2</c:v>
                </c:pt>
                <c:pt idx="25062">
                  <c:v>5.8999999999999997E-2</c:v>
                </c:pt>
                <c:pt idx="25063">
                  <c:v>5.8999999999999997E-2</c:v>
                </c:pt>
                <c:pt idx="25064">
                  <c:v>5.8999999999999997E-2</c:v>
                </c:pt>
                <c:pt idx="25065">
                  <c:v>5.8999999999999997E-2</c:v>
                </c:pt>
                <c:pt idx="25066">
                  <c:v>5.8999999999999997E-2</c:v>
                </c:pt>
                <c:pt idx="25067">
                  <c:v>5.8999999999999997E-2</c:v>
                </c:pt>
                <c:pt idx="25068">
                  <c:v>5.8999999999999997E-2</c:v>
                </c:pt>
                <c:pt idx="25069">
                  <c:v>5.8999999999999997E-2</c:v>
                </c:pt>
                <c:pt idx="25070">
                  <c:v>5.8999999999999997E-2</c:v>
                </c:pt>
                <c:pt idx="25071">
                  <c:v>5.8999999999999997E-2</c:v>
                </c:pt>
                <c:pt idx="25072">
                  <c:v>5.8999999999999997E-2</c:v>
                </c:pt>
                <c:pt idx="25073">
                  <c:v>5.8999999999999997E-2</c:v>
                </c:pt>
                <c:pt idx="25074">
                  <c:v>5.8999999999999997E-2</c:v>
                </c:pt>
                <c:pt idx="25075">
                  <c:v>5.8999999999999997E-2</c:v>
                </c:pt>
                <c:pt idx="25076">
                  <c:v>5.8999999999999997E-2</c:v>
                </c:pt>
                <c:pt idx="25077">
                  <c:v>5.8999999999999997E-2</c:v>
                </c:pt>
                <c:pt idx="25078">
                  <c:v>5.8999999999999997E-2</c:v>
                </c:pt>
                <c:pt idx="25079">
                  <c:v>5.8999999999999997E-2</c:v>
                </c:pt>
                <c:pt idx="25080">
                  <c:v>5.8999999999999997E-2</c:v>
                </c:pt>
                <c:pt idx="25081">
                  <c:v>5.8999999999999997E-2</c:v>
                </c:pt>
                <c:pt idx="25082">
                  <c:v>5.8999999999999997E-2</c:v>
                </c:pt>
                <c:pt idx="25083">
                  <c:v>5.8999999999999997E-2</c:v>
                </c:pt>
                <c:pt idx="25084">
                  <c:v>5.8999999999999997E-2</c:v>
                </c:pt>
                <c:pt idx="25085">
                  <c:v>5.8999999999999997E-2</c:v>
                </c:pt>
                <c:pt idx="25086">
                  <c:v>5.8999999999999997E-2</c:v>
                </c:pt>
                <c:pt idx="25087">
                  <c:v>5.8999999999999997E-2</c:v>
                </c:pt>
                <c:pt idx="25088">
                  <c:v>5.8999999999999997E-2</c:v>
                </c:pt>
                <c:pt idx="25089">
                  <c:v>5.8999999999999997E-2</c:v>
                </c:pt>
                <c:pt idx="25090">
                  <c:v>5.8999999999999997E-2</c:v>
                </c:pt>
                <c:pt idx="25091">
                  <c:v>5.8999999999999997E-2</c:v>
                </c:pt>
                <c:pt idx="25092">
                  <c:v>5.8999999999999997E-2</c:v>
                </c:pt>
                <c:pt idx="25093">
                  <c:v>5.8999999999999997E-2</c:v>
                </c:pt>
                <c:pt idx="25094">
                  <c:v>5.8999999999999997E-2</c:v>
                </c:pt>
                <c:pt idx="25095">
                  <c:v>5.8999999999999997E-2</c:v>
                </c:pt>
                <c:pt idx="25096">
                  <c:v>5.8999999999999997E-2</c:v>
                </c:pt>
                <c:pt idx="25097">
                  <c:v>5.8999999999999997E-2</c:v>
                </c:pt>
                <c:pt idx="25098">
                  <c:v>5.8999999999999997E-2</c:v>
                </c:pt>
                <c:pt idx="25099">
                  <c:v>5.8999999999999997E-2</c:v>
                </c:pt>
                <c:pt idx="25100">
                  <c:v>5.8999999999999997E-2</c:v>
                </c:pt>
                <c:pt idx="25101">
                  <c:v>5.8999999999999997E-2</c:v>
                </c:pt>
                <c:pt idx="25102">
                  <c:v>5.8999999999999997E-2</c:v>
                </c:pt>
                <c:pt idx="25103">
                  <c:v>5.8999999999999997E-2</c:v>
                </c:pt>
                <c:pt idx="25104">
                  <c:v>5.8999999999999997E-2</c:v>
                </c:pt>
                <c:pt idx="25105">
                  <c:v>5.8999999999999997E-2</c:v>
                </c:pt>
                <c:pt idx="25106">
                  <c:v>5.8999999999999997E-2</c:v>
                </c:pt>
                <c:pt idx="25107">
                  <c:v>5.8999999999999997E-2</c:v>
                </c:pt>
                <c:pt idx="25108">
                  <c:v>5.8999999999999997E-2</c:v>
                </c:pt>
                <c:pt idx="25109">
                  <c:v>5.8999999999999997E-2</c:v>
                </c:pt>
                <c:pt idx="25110">
                  <c:v>0.06</c:v>
                </c:pt>
                <c:pt idx="25111">
                  <c:v>0.06</c:v>
                </c:pt>
                <c:pt idx="25112">
                  <c:v>0.06</c:v>
                </c:pt>
                <c:pt idx="25113">
                  <c:v>0.06</c:v>
                </c:pt>
                <c:pt idx="25114">
                  <c:v>0.06</c:v>
                </c:pt>
                <c:pt idx="25115">
                  <c:v>0.06</c:v>
                </c:pt>
                <c:pt idx="25116">
                  <c:v>0.06</c:v>
                </c:pt>
                <c:pt idx="25117">
                  <c:v>0.06</c:v>
                </c:pt>
                <c:pt idx="25118">
                  <c:v>0.06</c:v>
                </c:pt>
                <c:pt idx="25119">
                  <c:v>0.06</c:v>
                </c:pt>
                <c:pt idx="25120">
                  <c:v>0.06</c:v>
                </c:pt>
                <c:pt idx="25121">
                  <c:v>0.06</c:v>
                </c:pt>
                <c:pt idx="25122">
                  <c:v>0.06</c:v>
                </c:pt>
                <c:pt idx="25123">
                  <c:v>0.06</c:v>
                </c:pt>
                <c:pt idx="25124">
                  <c:v>0.06</c:v>
                </c:pt>
                <c:pt idx="25125">
                  <c:v>0.06</c:v>
                </c:pt>
                <c:pt idx="25126">
                  <c:v>0.06</c:v>
                </c:pt>
                <c:pt idx="25127">
                  <c:v>0.06</c:v>
                </c:pt>
                <c:pt idx="25128">
                  <c:v>0.06</c:v>
                </c:pt>
                <c:pt idx="25129">
                  <c:v>0.06</c:v>
                </c:pt>
                <c:pt idx="25130">
                  <c:v>0.06</c:v>
                </c:pt>
                <c:pt idx="25131">
                  <c:v>0.06</c:v>
                </c:pt>
                <c:pt idx="25132">
                  <c:v>0.06</c:v>
                </c:pt>
                <c:pt idx="25133">
                  <c:v>0.06</c:v>
                </c:pt>
                <c:pt idx="25134">
                  <c:v>0.06</c:v>
                </c:pt>
                <c:pt idx="25135">
                  <c:v>0.06</c:v>
                </c:pt>
                <c:pt idx="25136">
                  <c:v>0.06</c:v>
                </c:pt>
                <c:pt idx="25137">
                  <c:v>0.06</c:v>
                </c:pt>
                <c:pt idx="25138">
                  <c:v>0.06</c:v>
                </c:pt>
                <c:pt idx="25139">
                  <c:v>0.06</c:v>
                </c:pt>
                <c:pt idx="25140">
                  <c:v>0.06</c:v>
                </c:pt>
                <c:pt idx="25141">
                  <c:v>0.06</c:v>
                </c:pt>
                <c:pt idx="25142">
                  <c:v>0.06</c:v>
                </c:pt>
                <c:pt idx="25143">
                  <c:v>0.06</c:v>
                </c:pt>
                <c:pt idx="25144">
                  <c:v>0.06</c:v>
                </c:pt>
                <c:pt idx="25145">
                  <c:v>0.06</c:v>
                </c:pt>
                <c:pt idx="25146">
                  <c:v>0.06</c:v>
                </c:pt>
                <c:pt idx="25147">
                  <c:v>0.06</c:v>
                </c:pt>
                <c:pt idx="25148">
                  <c:v>0.06</c:v>
                </c:pt>
                <c:pt idx="25149">
                  <c:v>0.06</c:v>
                </c:pt>
                <c:pt idx="25150">
                  <c:v>0.06</c:v>
                </c:pt>
                <c:pt idx="25151">
                  <c:v>0.06</c:v>
                </c:pt>
                <c:pt idx="25152">
                  <c:v>0.06</c:v>
                </c:pt>
                <c:pt idx="25153">
                  <c:v>0.06</c:v>
                </c:pt>
                <c:pt idx="25154">
                  <c:v>0.06</c:v>
                </c:pt>
                <c:pt idx="25155">
                  <c:v>0.06</c:v>
                </c:pt>
                <c:pt idx="25156">
                  <c:v>0.06</c:v>
                </c:pt>
                <c:pt idx="25157">
                  <c:v>0.06</c:v>
                </c:pt>
                <c:pt idx="25158">
                  <c:v>0.06</c:v>
                </c:pt>
                <c:pt idx="25159">
                  <c:v>0.06</c:v>
                </c:pt>
                <c:pt idx="25160">
                  <c:v>0.06</c:v>
                </c:pt>
                <c:pt idx="25161">
                  <c:v>0.06</c:v>
                </c:pt>
                <c:pt idx="25162">
                  <c:v>0.06</c:v>
                </c:pt>
                <c:pt idx="25163">
                  <c:v>0.06</c:v>
                </c:pt>
                <c:pt idx="25164">
                  <c:v>0.06</c:v>
                </c:pt>
                <c:pt idx="25165">
                  <c:v>0.06</c:v>
                </c:pt>
                <c:pt idx="25166">
                  <c:v>0.06</c:v>
                </c:pt>
                <c:pt idx="25167">
                  <c:v>0.06</c:v>
                </c:pt>
                <c:pt idx="25168">
                  <c:v>0.06</c:v>
                </c:pt>
                <c:pt idx="25169">
                  <c:v>0.06</c:v>
                </c:pt>
                <c:pt idx="25170">
                  <c:v>0.06</c:v>
                </c:pt>
                <c:pt idx="25171">
                  <c:v>0.06</c:v>
                </c:pt>
                <c:pt idx="25172">
                  <c:v>0.06</c:v>
                </c:pt>
                <c:pt idx="25173">
                  <c:v>0.06</c:v>
                </c:pt>
                <c:pt idx="25174">
                  <c:v>0.06</c:v>
                </c:pt>
                <c:pt idx="25175">
                  <c:v>0.06</c:v>
                </c:pt>
                <c:pt idx="25176">
                  <c:v>0.06</c:v>
                </c:pt>
                <c:pt idx="25177">
                  <c:v>0.06</c:v>
                </c:pt>
                <c:pt idx="25178">
                  <c:v>0.06</c:v>
                </c:pt>
                <c:pt idx="25179">
                  <c:v>0.06</c:v>
                </c:pt>
                <c:pt idx="25180">
                  <c:v>0.06</c:v>
                </c:pt>
                <c:pt idx="25181">
                  <c:v>0.06</c:v>
                </c:pt>
                <c:pt idx="25182">
                  <c:v>0.06</c:v>
                </c:pt>
                <c:pt idx="25183">
                  <c:v>0.06</c:v>
                </c:pt>
                <c:pt idx="25184">
                  <c:v>0.06</c:v>
                </c:pt>
                <c:pt idx="25185">
                  <c:v>0.06</c:v>
                </c:pt>
                <c:pt idx="25186">
                  <c:v>0.06</c:v>
                </c:pt>
                <c:pt idx="25187">
                  <c:v>0.06</c:v>
                </c:pt>
                <c:pt idx="25188">
                  <c:v>0.06</c:v>
                </c:pt>
                <c:pt idx="25189">
                  <c:v>0.06</c:v>
                </c:pt>
                <c:pt idx="25190">
                  <c:v>0.06</c:v>
                </c:pt>
                <c:pt idx="25191">
                  <c:v>6.0999999999999999E-2</c:v>
                </c:pt>
                <c:pt idx="25192">
                  <c:v>6.0999999999999999E-2</c:v>
                </c:pt>
                <c:pt idx="25193">
                  <c:v>6.0999999999999999E-2</c:v>
                </c:pt>
                <c:pt idx="25194">
                  <c:v>6.0999999999999999E-2</c:v>
                </c:pt>
                <c:pt idx="25195">
                  <c:v>6.0999999999999999E-2</c:v>
                </c:pt>
                <c:pt idx="25196">
                  <c:v>6.0999999999999999E-2</c:v>
                </c:pt>
                <c:pt idx="25197">
                  <c:v>6.0999999999999999E-2</c:v>
                </c:pt>
                <c:pt idx="25198">
                  <c:v>6.0999999999999999E-2</c:v>
                </c:pt>
                <c:pt idx="25199">
                  <c:v>6.0999999999999999E-2</c:v>
                </c:pt>
                <c:pt idx="25200">
                  <c:v>6.0999999999999999E-2</c:v>
                </c:pt>
                <c:pt idx="25201">
                  <c:v>6.0999999999999999E-2</c:v>
                </c:pt>
                <c:pt idx="25202">
                  <c:v>6.0999999999999999E-2</c:v>
                </c:pt>
                <c:pt idx="25203">
                  <c:v>6.0999999999999999E-2</c:v>
                </c:pt>
                <c:pt idx="25204">
                  <c:v>6.0999999999999999E-2</c:v>
                </c:pt>
                <c:pt idx="25205">
                  <c:v>6.0999999999999999E-2</c:v>
                </c:pt>
                <c:pt idx="25206">
                  <c:v>6.0999999999999999E-2</c:v>
                </c:pt>
                <c:pt idx="25207">
                  <c:v>6.0999999999999999E-2</c:v>
                </c:pt>
                <c:pt idx="25208">
                  <c:v>6.0999999999999999E-2</c:v>
                </c:pt>
                <c:pt idx="25209">
                  <c:v>6.0999999999999999E-2</c:v>
                </c:pt>
                <c:pt idx="25210">
                  <c:v>6.0999999999999999E-2</c:v>
                </c:pt>
                <c:pt idx="25211">
                  <c:v>6.0999999999999999E-2</c:v>
                </c:pt>
                <c:pt idx="25212">
                  <c:v>6.0999999999999999E-2</c:v>
                </c:pt>
                <c:pt idx="25213">
                  <c:v>6.0999999999999999E-2</c:v>
                </c:pt>
                <c:pt idx="25214">
                  <c:v>6.0999999999999999E-2</c:v>
                </c:pt>
                <c:pt idx="25215">
                  <c:v>6.0999999999999999E-2</c:v>
                </c:pt>
                <c:pt idx="25216">
                  <c:v>6.0999999999999999E-2</c:v>
                </c:pt>
                <c:pt idx="25217">
                  <c:v>6.0999999999999999E-2</c:v>
                </c:pt>
                <c:pt idx="25218">
                  <c:v>6.0999999999999999E-2</c:v>
                </c:pt>
                <c:pt idx="25219">
                  <c:v>6.0999999999999999E-2</c:v>
                </c:pt>
                <c:pt idx="25220">
                  <c:v>6.0999999999999999E-2</c:v>
                </c:pt>
                <c:pt idx="25221">
                  <c:v>6.0999999999999999E-2</c:v>
                </c:pt>
                <c:pt idx="25222">
                  <c:v>6.0999999999999999E-2</c:v>
                </c:pt>
                <c:pt idx="25223">
                  <c:v>6.0999999999999999E-2</c:v>
                </c:pt>
                <c:pt idx="25224">
                  <c:v>6.0999999999999999E-2</c:v>
                </c:pt>
                <c:pt idx="25225">
                  <c:v>6.0999999999999999E-2</c:v>
                </c:pt>
                <c:pt idx="25226">
                  <c:v>6.0999999999999999E-2</c:v>
                </c:pt>
                <c:pt idx="25227">
                  <c:v>6.0999999999999999E-2</c:v>
                </c:pt>
                <c:pt idx="25228">
                  <c:v>6.0999999999999999E-2</c:v>
                </c:pt>
                <c:pt idx="25229">
                  <c:v>6.0999999999999999E-2</c:v>
                </c:pt>
                <c:pt idx="25230">
                  <c:v>6.0999999999999999E-2</c:v>
                </c:pt>
                <c:pt idx="25231">
                  <c:v>6.0999999999999999E-2</c:v>
                </c:pt>
                <c:pt idx="25232">
                  <c:v>6.0999999999999999E-2</c:v>
                </c:pt>
                <c:pt idx="25233">
                  <c:v>6.0999999999999999E-2</c:v>
                </c:pt>
                <c:pt idx="25234">
                  <c:v>6.0999999999999999E-2</c:v>
                </c:pt>
                <c:pt idx="25235">
                  <c:v>6.0999999999999999E-2</c:v>
                </c:pt>
                <c:pt idx="25236">
                  <c:v>6.0999999999999999E-2</c:v>
                </c:pt>
                <c:pt idx="25237">
                  <c:v>6.0999999999999999E-2</c:v>
                </c:pt>
                <c:pt idx="25238">
                  <c:v>6.0999999999999999E-2</c:v>
                </c:pt>
                <c:pt idx="25239">
                  <c:v>6.0999999999999999E-2</c:v>
                </c:pt>
                <c:pt idx="25240">
                  <c:v>6.0999999999999999E-2</c:v>
                </c:pt>
                <c:pt idx="25241">
                  <c:v>6.0999999999999999E-2</c:v>
                </c:pt>
                <c:pt idx="25242">
                  <c:v>6.0999999999999999E-2</c:v>
                </c:pt>
                <c:pt idx="25243">
                  <c:v>6.0999999999999999E-2</c:v>
                </c:pt>
                <c:pt idx="25244">
                  <c:v>6.0999999999999999E-2</c:v>
                </c:pt>
                <c:pt idx="25245">
                  <c:v>6.0999999999999999E-2</c:v>
                </c:pt>
                <c:pt idx="25246">
                  <c:v>6.0999999999999999E-2</c:v>
                </c:pt>
                <c:pt idx="25247">
                  <c:v>6.0999999999999999E-2</c:v>
                </c:pt>
                <c:pt idx="25248">
                  <c:v>6.0999999999999999E-2</c:v>
                </c:pt>
                <c:pt idx="25249">
                  <c:v>6.0999999999999999E-2</c:v>
                </c:pt>
                <c:pt idx="25250">
                  <c:v>6.0999999999999999E-2</c:v>
                </c:pt>
                <c:pt idx="25251">
                  <c:v>6.0999999999999999E-2</c:v>
                </c:pt>
                <c:pt idx="25252">
                  <c:v>6.0999999999999999E-2</c:v>
                </c:pt>
                <c:pt idx="25253">
                  <c:v>6.0999999999999999E-2</c:v>
                </c:pt>
                <c:pt idx="25254">
                  <c:v>6.0999999999999999E-2</c:v>
                </c:pt>
                <c:pt idx="25255">
                  <c:v>6.0999999999999999E-2</c:v>
                </c:pt>
                <c:pt idx="25256">
                  <c:v>6.0999999999999999E-2</c:v>
                </c:pt>
                <c:pt idx="25257">
                  <c:v>6.0999999999999999E-2</c:v>
                </c:pt>
                <c:pt idx="25258">
                  <c:v>6.0999999999999999E-2</c:v>
                </c:pt>
                <c:pt idx="25259">
                  <c:v>6.0999999999999999E-2</c:v>
                </c:pt>
                <c:pt idx="25260">
                  <c:v>6.0999999999999999E-2</c:v>
                </c:pt>
                <c:pt idx="25261">
                  <c:v>6.0999999999999999E-2</c:v>
                </c:pt>
                <c:pt idx="25262">
                  <c:v>6.0999999999999999E-2</c:v>
                </c:pt>
                <c:pt idx="25263">
                  <c:v>6.0999999999999999E-2</c:v>
                </c:pt>
                <c:pt idx="25264">
                  <c:v>6.0999999999999999E-2</c:v>
                </c:pt>
                <c:pt idx="25265">
                  <c:v>6.0999999999999999E-2</c:v>
                </c:pt>
                <c:pt idx="25266">
                  <c:v>6.0999999999999999E-2</c:v>
                </c:pt>
                <c:pt idx="25267">
                  <c:v>6.0999999999999999E-2</c:v>
                </c:pt>
                <c:pt idx="25268">
                  <c:v>6.0999999999999999E-2</c:v>
                </c:pt>
                <c:pt idx="25269">
                  <c:v>6.0999999999999999E-2</c:v>
                </c:pt>
                <c:pt idx="25270">
                  <c:v>6.0999999999999999E-2</c:v>
                </c:pt>
                <c:pt idx="25271">
                  <c:v>6.0999999999999999E-2</c:v>
                </c:pt>
                <c:pt idx="25272">
                  <c:v>6.2E-2</c:v>
                </c:pt>
                <c:pt idx="25273">
                  <c:v>6.2E-2</c:v>
                </c:pt>
                <c:pt idx="25274">
                  <c:v>6.2E-2</c:v>
                </c:pt>
                <c:pt idx="25275">
                  <c:v>6.2E-2</c:v>
                </c:pt>
                <c:pt idx="25276">
                  <c:v>6.2E-2</c:v>
                </c:pt>
                <c:pt idx="25277">
                  <c:v>6.2E-2</c:v>
                </c:pt>
                <c:pt idx="25278">
                  <c:v>6.2E-2</c:v>
                </c:pt>
                <c:pt idx="25279">
                  <c:v>6.2E-2</c:v>
                </c:pt>
                <c:pt idx="25280">
                  <c:v>6.2E-2</c:v>
                </c:pt>
                <c:pt idx="25281">
                  <c:v>6.2E-2</c:v>
                </c:pt>
                <c:pt idx="25282">
                  <c:v>6.2E-2</c:v>
                </c:pt>
                <c:pt idx="25283">
                  <c:v>6.2E-2</c:v>
                </c:pt>
                <c:pt idx="25284">
                  <c:v>6.2E-2</c:v>
                </c:pt>
                <c:pt idx="25285">
                  <c:v>6.2E-2</c:v>
                </c:pt>
                <c:pt idx="25286">
                  <c:v>6.2E-2</c:v>
                </c:pt>
                <c:pt idx="25287">
                  <c:v>6.2E-2</c:v>
                </c:pt>
                <c:pt idx="25288">
                  <c:v>6.2E-2</c:v>
                </c:pt>
                <c:pt idx="25289">
                  <c:v>6.2E-2</c:v>
                </c:pt>
                <c:pt idx="25290">
                  <c:v>6.2E-2</c:v>
                </c:pt>
                <c:pt idx="25291">
                  <c:v>6.2E-2</c:v>
                </c:pt>
                <c:pt idx="25292">
                  <c:v>6.2E-2</c:v>
                </c:pt>
                <c:pt idx="25293">
                  <c:v>6.2E-2</c:v>
                </c:pt>
                <c:pt idx="25294">
                  <c:v>6.2E-2</c:v>
                </c:pt>
                <c:pt idx="25295">
                  <c:v>6.2E-2</c:v>
                </c:pt>
                <c:pt idx="25296">
                  <c:v>6.2E-2</c:v>
                </c:pt>
                <c:pt idx="25297">
                  <c:v>6.2E-2</c:v>
                </c:pt>
                <c:pt idx="25298">
                  <c:v>6.2E-2</c:v>
                </c:pt>
                <c:pt idx="25299">
                  <c:v>6.2E-2</c:v>
                </c:pt>
                <c:pt idx="25300">
                  <c:v>6.2E-2</c:v>
                </c:pt>
                <c:pt idx="25301">
                  <c:v>6.2E-2</c:v>
                </c:pt>
                <c:pt idx="25302">
                  <c:v>6.2E-2</c:v>
                </c:pt>
                <c:pt idx="25303">
                  <c:v>6.2E-2</c:v>
                </c:pt>
                <c:pt idx="25304">
                  <c:v>6.2E-2</c:v>
                </c:pt>
                <c:pt idx="25305">
                  <c:v>6.2E-2</c:v>
                </c:pt>
                <c:pt idx="25306">
                  <c:v>6.2E-2</c:v>
                </c:pt>
                <c:pt idx="25307">
                  <c:v>6.2E-2</c:v>
                </c:pt>
                <c:pt idx="25308">
                  <c:v>6.2E-2</c:v>
                </c:pt>
                <c:pt idx="25309">
                  <c:v>6.2E-2</c:v>
                </c:pt>
                <c:pt idx="25310">
                  <c:v>6.2E-2</c:v>
                </c:pt>
                <c:pt idx="25311">
                  <c:v>6.2E-2</c:v>
                </c:pt>
                <c:pt idx="25312">
                  <c:v>6.2E-2</c:v>
                </c:pt>
                <c:pt idx="25313">
                  <c:v>6.2E-2</c:v>
                </c:pt>
                <c:pt idx="25314">
                  <c:v>6.2E-2</c:v>
                </c:pt>
                <c:pt idx="25315">
                  <c:v>6.2E-2</c:v>
                </c:pt>
                <c:pt idx="25316">
                  <c:v>6.2E-2</c:v>
                </c:pt>
                <c:pt idx="25317">
                  <c:v>6.2E-2</c:v>
                </c:pt>
                <c:pt idx="25318">
                  <c:v>6.2E-2</c:v>
                </c:pt>
                <c:pt idx="25319">
                  <c:v>6.2E-2</c:v>
                </c:pt>
                <c:pt idx="25320">
                  <c:v>6.2E-2</c:v>
                </c:pt>
                <c:pt idx="25321">
                  <c:v>6.2E-2</c:v>
                </c:pt>
                <c:pt idx="25322">
                  <c:v>6.2E-2</c:v>
                </c:pt>
                <c:pt idx="25323">
                  <c:v>6.2E-2</c:v>
                </c:pt>
                <c:pt idx="25324">
                  <c:v>6.2E-2</c:v>
                </c:pt>
                <c:pt idx="25325">
                  <c:v>6.2E-2</c:v>
                </c:pt>
                <c:pt idx="25326">
                  <c:v>6.2E-2</c:v>
                </c:pt>
                <c:pt idx="25327">
                  <c:v>6.2E-2</c:v>
                </c:pt>
                <c:pt idx="25328">
                  <c:v>6.2E-2</c:v>
                </c:pt>
                <c:pt idx="25329">
                  <c:v>6.2E-2</c:v>
                </c:pt>
                <c:pt idx="25330">
                  <c:v>6.2E-2</c:v>
                </c:pt>
                <c:pt idx="25331">
                  <c:v>6.2E-2</c:v>
                </c:pt>
                <c:pt idx="25332">
                  <c:v>6.2E-2</c:v>
                </c:pt>
                <c:pt idx="25333">
                  <c:v>6.2E-2</c:v>
                </c:pt>
                <c:pt idx="25334">
                  <c:v>6.2E-2</c:v>
                </c:pt>
                <c:pt idx="25335">
                  <c:v>6.2E-2</c:v>
                </c:pt>
                <c:pt idx="25336">
                  <c:v>6.2E-2</c:v>
                </c:pt>
                <c:pt idx="25337">
                  <c:v>6.2E-2</c:v>
                </c:pt>
                <c:pt idx="25338">
                  <c:v>6.2E-2</c:v>
                </c:pt>
                <c:pt idx="25339">
                  <c:v>6.2E-2</c:v>
                </c:pt>
                <c:pt idx="25340">
                  <c:v>6.2E-2</c:v>
                </c:pt>
                <c:pt idx="25341">
                  <c:v>6.2E-2</c:v>
                </c:pt>
                <c:pt idx="25342">
                  <c:v>6.2E-2</c:v>
                </c:pt>
                <c:pt idx="25343">
                  <c:v>6.2E-2</c:v>
                </c:pt>
                <c:pt idx="25344">
                  <c:v>6.2E-2</c:v>
                </c:pt>
                <c:pt idx="25345">
                  <c:v>6.2E-2</c:v>
                </c:pt>
                <c:pt idx="25346">
                  <c:v>6.2E-2</c:v>
                </c:pt>
                <c:pt idx="25347">
                  <c:v>6.2E-2</c:v>
                </c:pt>
                <c:pt idx="25348">
                  <c:v>6.2E-2</c:v>
                </c:pt>
                <c:pt idx="25349">
                  <c:v>6.2E-2</c:v>
                </c:pt>
                <c:pt idx="25350">
                  <c:v>6.2E-2</c:v>
                </c:pt>
                <c:pt idx="25351">
                  <c:v>6.2E-2</c:v>
                </c:pt>
                <c:pt idx="25352">
                  <c:v>6.2E-2</c:v>
                </c:pt>
                <c:pt idx="25353">
                  <c:v>6.3E-2</c:v>
                </c:pt>
                <c:pt idx="25354">
                  <c:v>6.3E-2</c:v>
                </c:pt>
                <c:pt idx="25355">
                  <c:v>6.3E-2</c:v>
                </c:pt>
                <c:pt idx="25356">
                  <c:v>6.3E-2</c:v>
                </c:pt>
                <c:pt idx="25357">
                  <c:v>6.3E-2</c:v>
                </c:pt>
                <c:pt idx="25358">
                  <c:v>6.3E-2</c:v>
                </c:pt>
                <c:pt idx="25359">
                  <c:v>6.3E-2</c:v>
                </c:pt>
                <c:pt idx="25360">
                  <c:v>6.3E-2</c:v>
                </c:pt>
                <c:pt idx="25361">
                  <c:v>6.3E-2</c:v>
                </c:pt>
                <c:pt idx="25362">
                  <c:v>6.3E-2</c:v>
                </c:pt>
                <c:pt idx="25363">
                  <c:v>6.3E-2</c:v>
                </c:pt>
                <c:pt idx="25364">
                  <c:v>6.3E-2</c:v>
                </c:pt>
                <c:pt idx="25365">
                  <c:v>6.3E-2</c:v>
                </c:pt>
                <c:pt idx="25366">
                  <c:v>6.3E-2</c:v>
                </c:pt>
                <c:pt idx="25367">
                  <c:v>6.3E-2</c:v>
                </c:pt>
                <c:pt idx="25368">
                  <c:v>6.3E-2</c:v>
                </c:pt>
                <c:pt idx="25369">
                  <c:v>6.3E-2</c:v>
                </c:pt>
                <c:pt idx="25370">
                  <c:v>6.3E-2</c:v>
                </c:pt>
                <c:pt idx="25371">
                  <c:v>6.3E-2</c:v>
                </c:pt>
                <c:pt idx="25372">
                  <c:v>6.3E-2</c:v>
                </c:pt>
                <c:pt idx="25373">
                  <c:v>6.3E-2</c:v>
                </c:pt>
                <c:pt idx="25374">
                  <c:v>6.3E-2</c:v>
                </c:pt>
                <c:pt idx="25375">
                  <c:v>6.3E-2</c:v>
                </c:pt>
                <c:pt idx="25376">
                  <c:v>6.3E-2</c:v>
                </c:pt>
                <c:pt idx="25377">
                  <c:v>6.3E-2</c:v>
                </c:pt>
                <c:pt idx="25378">
                  <c:v>6.3E-2</c:v>
                </c:pt>
                <c:pt idx="25379">
                  <c:v>6.3E-2</c:v>
                </c:pt>
                <c:pt idx="25380">
                  <c:v>6.3E-2</c:v>
                </c:pt>
                <c:pt idx="25381">
                  <c:v>6.3E-2</c:v>
                </c:pt>
                <c:pt idx="25382">
                  <c:v>6.3E-2</c:v>
                </c:pt>
                <c:pt idx="25383">
                  <c:v>6.3E-2</c:v>
                </c:pt>
                <c:pt idx="25384">
                  <c:v>6.3E-2</c:v>
                </c:pt>
                <c:pt idx="25385">
                  <c:v>6.3E-2</c:v>
                </c:pt>
                <c:pt idx="25386">
                  <c:v>6.3E-2</c:v>
                </c:pt>
                <c:pt idx="25387">
                  <c:v>6.3E-2</c:v>
                </c:pt>
                <c:pt idx="25388">
                  <c:v>6.3E-2</c:v>
                </c:pt>
                <c:pt idx="25389">
                  <c:v>6.3E-2</c:v>
                </c:pt>
                <c:pt idx="25390">
                  <c:v>6.3E-2</c:v>
                </c:pt>
                <c:pt idx="25391">
                  <c:v>6.3E-2</c:v>
                </c:pt>
                <c:pt idx="25392">
                  <c:v>6.3E-2</c:v>
                </c:pt>
                <c:pt idx="25393">
                  <c:v>6.3E-2</c:v>
                </c:pt>
                <c:pt idx="25394">
                  <c:v>6.3E-2</c:v>
                </c:pt>
                <c:pt idx="25395">
                  <c:v>6.3E-2</c:v>
                </c:pt>
                <c:pt idx="25396">
                  <c:v>6.3E-2</c:v>
                </c:pt>
                <c:pt idx="25397">
                  <c:v>6.3E-2</c:v>
                </c:pt>
                <c:pt idx="25398">
                  <c:v>6.3E-2</c:v>
                </c:pt>
                <c:pt idx="25399">
                  <c:v>6.3E-2</c:v>
                </c:pt>
                <c:pt idx="25400">
                  <c:v>6.3E-2</c:v>
                </c:pt>
                <c:pt idx="25401">
                  <c:v>6.3E-2</c:v>
                </c:pt>
                <c:pt idx="25402">
                  <c:v>6.3E-2</c:v>
                </c:pt>
                <c:pt idx="25403">
                  <c:v>6.3E-2</c:v>
                </c:pt>
                <c:pt idx="25404">
                  <c:v>6.3E-2</c:v>
                </c:pt>
                <c:pt idx="25405">
                  <c:v>6.3E-2</c:v>
                </c:pt>
                <c:pt idx="25406">
                  <c:v>6.3E-2</c:v>
                </c:pt>
                <c:pt idx="25407">
                  <c:v>6.3E-2</c:v>
                </c:pt>
                <c:pt idx="25408">
                  <c:v>6.3E-2</c:v>
                </c:pt>
                <c:pt idx="25409">
                  <c:v>6.3E-2</c:v>
                </c:pt>
                <c:pt idx="25410">
                  <c:v>6.3E-2</c:v>
                </c:pt>
                <c:pt idx="25411">
                  <c:v>6.3E-2</c:v>
                </c:pt>
                <c:pt idx="25412">
                  <c:v>6.3E-2</c:v>
                </c:pt>
                <c:pt idx="25413">
                  <c:v>6.3E-2</c:v>
                </c:pt>
                <c:pt idx="25414">
                  <c:v>6.3E-2</c:v>
                </c:pt>
                <c:pt idx="25415">
                  <c:v>6.3E-2</c:v>
                </c:pt>
                <c:pt idx="25416">
                  <c:v>6.3E-2</c:v>
                </c:pt>
                <c:pt idx="25417">
                  <c:v>6.3E-2</c:v>
                </c:pt>
                <c:pt idx="25418">
                  <c:v>6.3E-2</c:v>
                </c:pt>
                <c:pt idx="25419">
                  <c:v>6.3E-2</c:v>
                </c:pt>
                <c:pt idx="25420">
                  <c:v>6.3E-2</c:v>
                </c:pt>
                <c:pt idx="25421">
                  <c:v>6.3E-2</c:v>
                </c:pt>
                <c:pt idx="25422">
                  <c:v>6.3E-2</c:v>
                </c:pt>
                <c:pt idx="25423">
                  <c:v>6.3E-2</c:v>
                </c:pt>
                <c:pt idx="25424">
                  <c:v>6.3E-2</c:v>
                </c:pt>
                <c:pt idx="25425">
                  <c:v>6.3E-2</c:v>
                </c:pt>
                <c:pt idx="25426">
                  <c:v>6.3E-2</c:v>
                </c:pt>
                <c:pt idx="25427">
                  <c:v>6.3E-2</c:v>
                </c:pt>
                <c:pt idx="25428">
                  <c:v>6.3E-2</c:v>
                </c:pt>
                <c:pt idx="25429">
                  <c:v>6.3E-2</c:v>
                </c:pt>
                <c:pt idx="25430">
                  <c:v>6.3E-2</c:v>
                </c:pt>
                <c:pt idx="25431">
                  <c:v>6.3E-2</c:v>
                </c:pt>
                <c:pt idx="25432">
                  <c:v>6.3E-2</c:v>
                </c:pt>
                <c:pt idx="25433">
                  <c:v>6.3E-2</c:v>
                </c:pt>
                <c:pt idx="25434">
                  <c:v>6.4000000000000001E-2</c:v>
                </c:pt>
                <c:pt idx="25435">
                  <c:v>6.4000000000000001E-2</c:v>
                </c:pt>
                <c:pt idx="25436">
                  <c:v>6.4000000000000001E-2</c:v>
                </c:pt>
                <c:pt idx="25437">
                  <c:v>6.4000000000000001E-2</c:v>
                </c:pt>
                <c:pt idx="25438">
                  <c:v>6.4000000000000001E-2</c:v>
                </c:pt>
                <c:pt idx="25439">
                  <c:v>6.4000000000000001E-2</c:v>
                </c:pt>
                <c:pt idx="25440">
                  <c:v>6.4000000000000001E-2</c:v>
                </c:pt>
                <c:pt idx="25441">
                  <c:v>6.4000000000000001E-2</c:v>
                </c:pt>
                <c:pt idx="25442">
                  <c:v>6.4000000000000001E-2</c:v>
                </c:pt>
                <c:pt idx="25443">
                  <c:v>6.4000000000000001E-2</c:v>
                </c:pt>
                <c:pt idx="25444">
                  <c:v>6.4000000000000001E-2</c:v>
                </c:pt>
                <c:pt idx="25445">
                  <c:v>6.4000000000000001E-2</c:v>
                </c:pt>
                <c:pt idx="25446">
                  <c:v>6.4000000000000001E-2</c:v>
                </c:pt>
                <c:pt idx="25447">
                  <c:v>6.4000000000000001E-2</c:v>
                </c:pt>
                <c:pt idx="25448">
                  <c:v>6.4000000000000001E-2</c:v>
                </c:pt>
                <c:pt idx="25449">
                  <c:v>6.4000000000000001E-2</c:v>
                </c:pt>
                <c:pt idx="25450">
                  <c:v>6.4000000000000001E-2</c:v>
                </c:pt>
                <c:pt idx="25451">
                  <c:v>6.4000000000000001E-2</c:v>
                </c:pt>
                <c:pt idx="25452">
                  <c:v>6.4000000000000001E-2</c:v>
                </c:pt>
                <c:pt idx="25453">
                  <c:v>6.4000000000000001E-2</c:v>
                </c:pt>
                <c:pt idx="25454">
                  <c:v>6.4000000000000001E-2</c:v>
                </c:pt>
                <c:pt idx="25455">
                  <c:v>6.4000000000000001E-2</c:v>
                </c:pt>
                <c:pt idx="25456">
                  <c:v>6.4000000000000001E-2</c:v>
                </c:pt>
                <c:pt idx="25457">
                  <c:v>6.4000000000000001E-2</c:v>
                </c:pt>
                <c:pt idx="25458">
                  <c:v>6.4000000000000001E-2</c:v>
                </c:pt>
                <c:pt idx="25459">
                  <c:v>6.4000000000000001E-2</c:v>
                </c:pt>
                <c:pt idx="25460">
                  <c:v>6.4000000000000001E-2</c:v>
                </c:pt>
                <c:pt idx="25461">
                  <c:v>6.4000000000000001E-2</c:v>
                </c:pt>
                <c:pt idx="25462">
                  <c:v>6.4000000000000001E-2</c:v>
                </c:pt>
                <c:pt idx="25463">
                  <c:v>6.4000000000000001E-2</c:v>
                </c:pt>
                <c:pt idx="25464">
                  <c:v>6.4000000000000001E-2</c:v>
                </c:pt>
                <c:pt idx="25465">
                  <c:v>6.4000000000000001E-2</c:v>
                </c:pt>
                <c:pt idx="25466">
                  <c:v>6.4000000000000001E-2</c:v>
                </c:pt>
                <c:pt idx="25467">
                  <c:v>6.4000000000000001E-2</c:v>
                </c:pt>
                <c:pt idx="25468">
                  <c:v>6.4000000000000001E-2</c:v>
                </c:pt>
                <c:pt idx="25469">
                  <c:v>6.4000000000000001E-2</c:v>
                </c:pt>
                <c:pt idx="25470">
                  <c:v>6.4000000000000001E-2</c:v>
                </c:pt>
                <c:pt idx="25471">
                  <c:v>6.4000000000000001E-2</c:v>
                </c:pt>
                <c:pt idx="25472">
                  <c:v>6.4000000000000001E-2</c:v>
                </c:pt>
                <c:pt idx="25473">
                  <c:v>6.4000000000000001E-2</c:v>
                </c:pt>
                <c:pt idx="25474">
                  <c:v>6.4000000000000001E-2</c:v>
                </c:pt>
                <c:pt idx="25475">
                  <c:v>6.4000000000000001E-2</c:v>
                </c:pt>
                <c:pt idx="25476">
                  <c:v>6.4000000000000001E-2</c:v>
                </c:pt>
                <c:pt idx="25477">
                  <c:v>6.4000000000000001E-2</c:v>
                </c:pt>
                <c:pt idx="25478">
                  <c:v>6.4000000000000001E-2</c:v>
                </c:pt>
                <c:pt idx="25479">
                  <c:v>6.4000000000000001E-2</c:v>
                </c:pt>
                <c:pt idx="25480">
                  <c:v>6.4000000000000001E-2</c:v>
                </c:pt>
                <c:pt idx="25481">
                  <c:v>6.4000000000000001E-2</c:v>
                </c:pt>
                <c:pt idx="25482">
                  <c:v>6.4000000000000001E-2</c:v>
                </c:pt>
                <c:pt idx="25483">
                  <c:v>6.4000000000000001E-2</c:v>
                </c:pt>
                <c:pt idx="25484">
                  <c:v>6.4000000000000001E-2</c:v>
                </c:pt>
                <c:pt idx="25485">
                  <c:v>6.4000000000000001E-2</c:v>
                </c:pt>
                <c:pt idx="25486">
                  <c:v>6.4000000000000001E-2</c:v>
                </c:pt>
                <c:pt idx="25487">
                  <c:v>6.4000000000000001E-2</c:v>
                </c:pt>
                <c:pt idx="25488">
                  <c:v>6.4000000000000001E-2</c:v>
                </c:pt>
                <c:pt idx="25489">
                  <c:v>6.4000000000000001E-2</c:v>
                </c:pt>
                <c:pt idx="25490">
                  <c:v>6.4000000000000001E-2</c:v>
                </c:pt>
                <c:pt idx="25491">
                  <c:v>6.4000000000000001E-2</c:v>
                </c:pt>
                <c:pt idx="25492">
                  <c:v>6.4000000000000001E-2</c:v>
                </c:pt>
                <c:pt idx="25493">
                  <c:v>6.4000000000000001E-2</c:v>
                </c:pt>
                <c:pt idx="25494">
                  <c:v>6.4000000000000001E-2</c:v>
                </c:pt>
                <c:pt idx="25495">
                  <c:v>6.4000000000000001E-2</c:v>
                </c:pt>
                <c:pt idx="25496">
                  <c:v>6.4000000000000001E-2</c:v>
                </c:pt>
                <c:pt idx="25497">
                  <c:v>6.4000000000000001E-2</c:v>
                </c:pt>
                <c:pt idx="25498">
                  <c:v>6.4000000000000001E-2</c:v>
                </c:pt>
                <c:pt idx="25499">
                  <c:v>6.4000000000000001E-2</c:v>
                </c:pt>
                <c:pt idx="25500">
                  <c:v>6.4000000000000001E-2</c:v>
                </c:pt>
                <c:pt idx="25501">
                  <c:v>6.4000000000000001E-2</c:v>
                </c:pt>
                <c:pt idx="25502">
                  <c:v>6.4000000000000001E-2</c:v>
                </c:pt>
                <c:pt idx="25503">
                  <c:v>6.4000000000000001E-2</c:v>
                </c:pt>
                <c:pt idx="25504">
                  <c:v>6.4000000000000001E-2</c:v>
                </c:pt>
                <c:pt idx="25505">
                  <c:v>6.4000000000000001E-2</c:v>
                </c:pt>
                <c:pt idx="25506">
                  <c:v>6.4000000000000001E-2</c:v>
                </c:pt>
                <c:pt idx="25507">
                  <c:v>6.4000000000000001E-2</c:v>
                </c:pt>
                <c:pt idx="25508">
                  <c:v>6.4000000000000001E-2</c:v>
                </c:pt>
                <c:pt idx="25509">
                  <c:v>6.4000000000000001E-2</c:v>
                </c:pt>
                <c:pt idx="25510">
                  <c:v>6.4000000000000001E-2</c:v>
                </c:pt>
                <c:pt idx="25511">
                  <c:v>6.4000000000000001E-2</c:v>
                </c:pt>
                <c:pt idx="25512">
                  <c:v>6.4000000000000001E-2</c:v>
                </c:pt>
                <c:pt idx="25513">
                  <c:v>6.4000000000000001E-2</c:v>
                </c:pt>
                <c:pt idx="25514">
                  <c:v>6.4000000000000001E-2</c:v>
                </c:pt>
                <c:pt idx="25515">
                  <c:v>6.5000000000000002E-2</c:v>
                </c:pt>
                <c:pt idx="25516">
                  <c:v>6.5000000000000002E-2</c:v>
                </c:pt>
                <c:pt idx="25517">
                  <c:v>6.5000000000000002E-2</c:v>
                </c:pt>
                <c:pt idx="25518">
                  <c:v>6.5000000000000002E-2</c:v>
                </c:pt>
                <c:pt idx="25519">
                  <c:v>6.5000000000000002E-2</c:v>
                </c:pt>
                <c:pt idx="25520">
                  <c:v>6.5000000000000002E-2</c:v>
                </c:pt>
                <c:pt idx="25521">
                  <c:v>6.5000000000000002E-2</c:v>
                </c:pt>
                <c:pt idx="25522">
                  <c:v>6.5000000000000002E-2</c:v>
                </c:pt>
                <c:pt idx="25523">
                  <c:v>6.5000000000000002E-2</c:v>
                </c:pt>
                <c:pt idx="25524">
                  <c:v>6.5000000000000002E-2</c:v>
                </c:pt>
                <c:pt idx="25525">
                  <c:v>6.5000000000000002E-2</c:v>
                </c:pt>
                <c:pt idx="25526">
                  <c:v>6.5000000000000002E-2</c:v>
                </c:pt>
                <c:pt idx="25527">
                  <c:v>6.5000000000000002E-2</c:v>
                </c:pt>
                <c:pt idx="25528">
                  <c:v>6.5000000000000002E-2</c:v>
                </c:pt>
                <c:pt idx="25529">
                  <c:v>6.5000000000000002E-2</c:v>
                </c:pt>
                <c:pt idx="25530">
                  <c:v>6.5000000000000002E-2</c:v>
                </c:pt>
                <c:pt idx="25531">
                  <c:v>6.5000000000000002E-2</c:v>
                </c:pt>
                <c:pt idx="25532">
                  <c:v>6.5000000000000002E-2</c:v>
                </c:pt>
                <c:pt idx="25533">
                  <c:v>6.5000000000000002E-2</c:v>
                </c:pt>
                <c:pt idx="25534">
                  <c:v>6.5000000000000002E-2</c:v>
                </c:pt>
                <c:pt idx="25535">
                  <c:v>6.5000000000000002E-2</c:v>
                </c:pt>
                <c:pt idx="25536">
                  <c:v>6.5000000000000002E-2</c:v>
                </c:pt>
                <c:pt idx="25537">
                  <c:v>6.5000000000000002E-2</c:v>
                </c:pt>
                <c:pt idx="25538">
                  <c:v>6.5000000000000002E-2</c:v>
                </c:pt>
                <c:pt idx="25539">
                  <c:v>6.5000000000000002E-2</c:v>
                </c:pt>
                <c:pt idx="25540">
                  <c:v>6.5000000000000002E-2</c:v>
                </c:pt>
                <c:pt idx="25541">
                  <c:v>6.5000000000000002E-2</c:v>
                </c:pt>
                <c:pt idx="25542">
                  <c:v>6.5000000000000002E-2</c:v>
                </c:pt>
                <c:pt idx="25543">
                  <c:v>6.5000000000000002E-2</c:v>
                </c:pt>
                <c:pt idx="25544">
                  <c:v>6.5000000000000002E-2</c:v>
                </c:pt>
                <c:pt idx="25545">
                  <c:v>6.5000000000000002E-2</c:v>
                </c:pt>
                <c:pt idx="25546">
                  <c:v>6.5000000000000002E-2</c:v>
                </c:pt>
                <c:pt idx="25547">
                  <c:v>6.5000000000000002E-2</c:v>
                </c:pt>
                <c:pt idx="25548">
                  <c:v>6.5000000000000002E-2</c:v>
                </c:pt>
                <c:pt idx="25549">
                  <c:v>6.5000000000000002E-2</c:v>
                </c:pt>
                <c:pt idx="25550">
                  <c:v>6.5000000000000002E-2</c:v>
                </c:pt>
                <c:pt idx="25551">
                  <c:v>6.5000000000000002E-2</c:v>
                </c:pt>
                <c:pt idx="25552">
                  <c:v>6.5000000000000002E-2</c:v>
                </c:pt>
                <c:pt idx="25553">
                  <c:v>6.5000000000000002E-2</c:v>
                </c:pt>
                <c:pt idx="25554">
                  <c:v>6.5000000000000002E-2</c:v>
                </c:pt>
                <c:pt idx="25555">
                  <c:v>6.5000000000000002E-2</c:v>
                </c:pt>
                <c:pt idx="25556">
                  <c:v>6.5000000000000002E-2</c:v>
                </c:pt>
                <c:pt idx="25557">
                  <c:v>6.5000000000000002E-2</c:v>
                </c:pt>
                <c:pt idx="25558">
                  <c:v>6.5000000000000002E-2</c:v>
                </c:pt>
                <c:pt idx="25559">
                  <c:v>6.5000000000000002E-2</c:v>
                </c:pt>
                <c:pt idx="25560">
                  <c:v>6.5000000000000002E-2</c:v>
                </c:pt>
                <c:pt idx="25561">
                  <c:v>6.5000000000000002E-2</c:v>
                </c:pt>
                <c:pt idx="25562">
                  <c:v>6.5000000000000002E-2</c:v>
                </c:pt>
                <c:pt idx="25563">
                  <c:v>6.5000000000000002E-2</c:v>
                </c:pt>
                <c:pt idx="25564">
                  <c:v>6.5000000000000002E-2</c:v>
                </c:pt>
                <c:pt idx="25565">
                  <c:v>6.5000000000000002E-2</c:v>
                </c:pt>
                <c:pt idx="25566">
                  <c:v>6.5000000000000002E-2</c:v>
                </c:pt>
                <c:pt idx="25567">
                  <c:v>6.5000000000000002E-2</c:v>
                </c:pt>
                <c:pt idx="25568">
                  <c:v>6.5000000000000002E-2</c:v>
                </c:pt>
                <c:pt idx="25569">
                  <c:v>6.5000000000000002E-2</c:v>
                </c:pt>
                <c:pt idx="25570">
                  <c:v>6.5000000000000002E-2</c:v>
                </c:pt>
                <c:pt idx="25571">
                  <c:v>6.5000000000000002E-2</c:v>
                </c:pt>
                <c:pt idx="25572">
                  <c:v>6.5000000000000002E-2</c:v>
                </c:pt>
                <c:pt idx="25573">
                  <c:v>6.5000000000000002E-2</c:v>
                </c:pt>
                <c:pt idx="25574">
                  <c:v>6.5000000000000002E-2</c:v>
                </c:pt>
                <c:pt idx="25575">
                  <c:v>6.5000000000000002E-2</c:v>
                </c:pt>
                <c:pt idx="25576">
                  <c:v>6.5000000000000002E-2</c:v>
                </c:pt>
                <c:pt idx="25577">
                  <c:v>6.5000000000000002E-2</c:v>
                </c:pt>
                <c:pt idx="25578">
                  <c:v>6.5000000000000002E-2</c:v>
                </c:pt>
                <c:pt idx="25579">
                  <c:v>6.5000000000000002E-2</c:v>
                </c:pt>
                <c:pt idx="25580">
                  <c:v>6.5000000000000002E-2</c:v>
                </c:pt>
                <c:pt idx="25581">
                  <c:v>6.5000000000000002E-2</c:v>
                </c:pt>
                <c:pt idx="25582">
                  <c:v>6.5000000000000002E-2</c:v>
                </c:pt>
                <c:pt idx="25583">
                  <c:v>6.5000000000000002E-2</c:v>
                </c:pt>
                <c:pt idx="25584">
                  <c:v>6.5000000000000002E-2</c:v>
                </c:pt>
                <c:pt idx="25585">
                  <c:v>6.5000000000000002E-2</c:v>
                </c:pt>
                <c:pt idx="25586">
                  <c:v>6.5000000000000002E-2</c:v>
                </c:pt>
                <c:pt idx="25587">
                  <c:v>6.5000000000000002E-2</c:v>
                </c:pt>
                <c:pt idx="25588">
                  <c:v>6.5000000000000002E-2</c:v>
                </c:pt>
                <c:pt idx="25589">
                  <c:v>6.5000000000000002E-2</c:v>
                </c:pt>
                <c:pt idx="25590">
                  <c:v>6.5000000000000002E-2</c:v>
                </c:pt>
                <c:pt idx="25591">
                  <c:v>6.5000000000000002E-2</c:v>
                </c:pt>
                <c:pt idx="25592">
                  <c:v>6.5000000000000002E-2</c:v>
                </c:pt>
                <c:pt idx="25593">
                  <c:v>6.5000000000000002E-2</c:v>
                </c:pt>
                <c:pt idx="25594">
                  <c:v>6.5000000000000002E-2</c:v>
                </c:pt>
                <c:pt idx="25595">
                  <c:v>6.5000000000000002E-2</c:v>
                </c:pt>
                <c:pt idx="25596">
                  <c:v>6.6000000000000003E-2</c:v>
                </c:pt>
                <c:pt idx="25597">
                  <c:v>6.6000000000000003E-2</c:v>
                </c:pt>
                <c:pt idx="25598">
                  <c:v>6.6000000000000003E-2</c:v>
                </c:pt>
                <c:pt idx="25599">
                  <c:v>6.6000000000000003E-2</c:v>
                </c:pt>
                <c:pt idx="25600">
                  <c:v>6.6000000000000003E-2</c:v>
                </c:pt>
                <c:pt idx="25601">
                  <c:v>6.6000000000000003E-2</c:v>
                </c:pt>
                <c:pt idx="25602">
                  <c:v>6.6000000000000003E-2</c:v>
                </c:pt>
                <c:pt idx="25603">
                  <c:v>6.6000000000000003E-2</c:v>
                </c:pt>
                <c:pt idx="25604">
                  <c:v>6.6000000000000003E-2</c:v>
                </c:pt>
                <c:pt idx="25605">
                  <c:v>6.6000000000000003E-2</c:v>
                </c:pt>
                <c:pt idx="25606">
                  <c:v>6.6000000000000003E-2</c:v>
                </c:pt>
                <c:pt idx="25607">
                  <c:v>6.6000000000000003E-2</c:v>
                </c:pt>
                <c:pt idx="25608">
                  <c:v>6.6000000000000003E-2</c:v>
                </c:pt>
                <c:pt idx="25609">
                  <c:v>6.6000000000000003E-2</c:v>
                </c:pt>
                <c:pt idx="25610">
                  <c:v>6.6000000000000003E-2</c:v>
                </c:pt>
                <c:pt idx="25611">
                  <c:v>6.6000000000000003E-2</c:v>
                </c:pt>
                <c:pt idx="25612">
                  <c:v>6.6000000000000003E-2</c:v>
                </c:pt>
                <c:pt idx="25613">
                  <c:v>6.6000000000000003E-2</c:v>
                </c:pt>
                <c:pt idx="25614">
                  <c:v>6.6000000000000003E-2</c:v>
                </c:pt>
                <c:pt idx="25615">
                  <c:v>6.6000000000000003E-2</c:v>
                </c:pt>
                <c:pt idx="25616">
                  <c:v>6.6000000000000003E-2</c:v>
                </c:pt>
                <c:pt idx="25617">
                  <c:v>6.6000000000000003E-2</c:v>
                </c:pt>
                <c:pt idx="25618">
                  <c:v>6.6000000000000003E-2</c:v>
                </c:pt>
                <c:pt idx="25619">
                  <c:v>6.6000000000000003E-2</c:v>
                </c:pt>
                <c:pt idx="25620">
                  <c:v>6.6000000000000003E-2</c:v>
                </c:pt>
                <c:pt idx="25621">
                  <c:v>6.6000000000000003E-2</c:v>
                </c:pt>
                <c:pt idx="25622">
                  <c:v>6.6000000000000003E-2</c:v>
                </c:pt>
                <c:pt idx="25623">
                  <c:v>6.6000000000000003E-2</c:v>
                </c:pt>
                <c:pt idx="25624">
                  <c:v>6.6000000000000003E-2</c:v>
                </c:pt>
                <c:pt idx="25625">
                  <c:v>6.6000000000000003E-2</c:v>
                </c:pt>
                <c:pt idx="25626">
                  <c:v>6.6000000000000003E-2</c:v>
                </c:pt>
                <c:pt idx="25627">
                  <c:v>6.6000000000000003E-2</c:v>
                </c:pt>
                <c:pt idx="25628">
                  <c:v>6.6000000000000003E-2</c:v>
                </c:pt>
                <c:pt idx="25629">
                  <c:v>6.6000000000000003E-2</c:v>
                </c:pt>
                <c:pt idx="25630">
                  <c:v>6.6000000000000003E-2</c:v>
                </c:pt>
                <c:pt idx="25631">
                  <c:v>6.6000000000000003E-2</c:v>
                </c:pt>
                <c:pt idx="25632">
                  <c:v>6.6000000000000003E-2</c:v>
                </c:pt>
                <c:pt idx="25633">
                  <c:v>6.6000000000000003E-2</c:v>
                </c:pt>
                <c:pt idx="25634">
                  <c:v>6.6000000000000003E-2</c:v>
                </c:pt>
                <c:pt idx="25635">
                  <c:v>6.6000000000000003E-2</c:v>
                </c:pt>
                <c:pt idx="25636">
                  <c:v>6.6000000000000003E-2</c:v>
                </c:pt>
                <c:pt idx="25637">
                  <c:v>6.6000000000000003E-2</c:v>
                </c:pt>
                <c:pt idx="25638">
                  <c:v>6.6000000000000003E-2</c:v>
                </c:pt>
                <c:pt idx="25639">
                  <c:v>6.6000000000000003E-2</c:v>
                </c:pt>
                <c:pt idx="25640">
                  <c:v>6.6000000000000003E-2</c:v>
                </c:pt>
                <c:pt idx="25641">
                  <c:v>6.6000000000000003E-2</c:v>
                </c:pt>
                <c:pt idx="25642">
                  <c:v>6.6000000000000003E-2</c:v>
                </c:pt>
                <c:pt idx="25643">
                  <c:v>6.6000000000000003E-2</c:v>
                </c:pt>
                <c:pt idx="25644">
                  <c:v>6.6000000000000003E-2</c:v>
                </c:pt>
                <c:pt idx="25645">
                  <c:v>6.6000000000000003E-2</c:v>
                </c:pt>
                <c:pt idx="25646">
                  <c:v>6.6000000000000003E-2</c:v>
                </c:pt>
                <c:pt idx="25647">
                  <c:v>6.6000000000000003E-2</c:v>
                </c:pt>
                <c:pt idx="25648">
                  <c:v>6.6000000000000003E-2</c:v>
                </c:pt>
                <c:pt idx="25649">
                  <c:v>6.6000000000000003E-2</c:v>
                </c:pt>
                <c:pt idx="25650">
                  <c:v>6.6000000000000003E-2</c:v>
                </c:pt>
                <c:pt idx="25651">
                  <c:v>6.6000000000000003E-2</c:v>
                </c:pt>
                <c:pt idx="25652">
                  <c:v>6.6000000000000003E-2</c:v>
                </c:pt>
                <c:pt idx="25653">
                  <c:v>6.6000000000000003E-2</c:v>
                </c:pt>
                <c:pt idx="25654">
                  <c:v>6.6000000000000003E-2</c:v>
                </c:pt>
                <c:pt idx="25655">
                  <c:v>6.6000000000000003E-2</c:v>
                </c:pt>
                <c:pt idx="25656">
                  <c:v>6.6000000000000003E-2</c:v>
                </c:pt>
                <c:pt idx="25657">
                  <c:v>6.6000000000000003E-2</c:v>
                </c:pt>
                <c:pt idx="25658">
                  <c:v>6.6000000000000003E-2</c:v>
                </c:pt>
                <c:pt idx="25659">
                  <c:v>6.6000000000000003E-2</c:v>
                </c:pt>
                <c:pt idx="25660">
                  <c:v>6.6000000000000003E-2</c:v>
                </c:pt>
                <c:pt idx="25661">
                  <c:v>6.6000000000000003E-2</c:v>
                </c:pt>
                <c:pt idx="25662">
                  <c:v>6.6000000000000003E-2</c:v>
                </c:pt>
                <c:pt idx="25663">
                  <c:v>6.6000000000000003E-2</c:v>
                </c:pt>
                <c:pt idx="25664">
                  <c:v>6.6000000000000003E-2</c:v>
                </c:pt>
                <c:pt idx="25665">
                  <c:v>6.6000000000000003E-2</c:v>
                </c:pt>
                <c:pt idx="25666">
                  <c:v>6.6000000000000003E-2</c:v>
                </c:pt>
                <c:pt idx="25667">
                  <c:v>6.6000000000000003E-2</c:v>
                </c:pt>
                <c:pt idx="25668">
                  <c:v>6.6000000000000003E-2</c:v>
                </c:pt>
                <c:pt idx="25669">
                  <c:v>6.6000000000000003E-2</c:v>
                </c:pt>
                <c:pt idx="25670">
                  <c:v>6.6000000000000003E-2</c:v>
                </c:pt>
                <c:pt idx="25671">
                  <c:v>6.6000000000000003E-2</c:v>
                </c:pt>
                <c:pt idx="25672">
                  <c:v>6.6000000000000003E-2</c:v>
                </c:pt>
                <c:pt idx="25673">
                  <c:v>6.6000000000000003E-2</c:v>
                </c:pt>
                <c:pt idx="25674">
                  <c:v>6.6000000000000003E-2</c:v>
                </c:pt>
                <c:pt idx="25675">
                  <c:v>6.6000000000000003E-2</c:v>
                </c:pt>
                <c:pt idx="25676">
                  <c:v>6.6000000000000003E-2</c:v>
                </c:pt>
                <c:pt idx="25677">
                  <c:v>6.7000000000000004E-2</c:v>
                </c:pt>
                <c:pt idx="25678">
                  <c:v>6.7000000000000004E-2</c:v>
                </c:pt>
                <c:pt idx="25679">
                  <c:v>6.7000000000000004E-2</c:v>
                </c:pt>
                <c:pt idx="25680">
                  <c:v>6.7000000000000004E-2</c:v>
                </c:pt>
                <c:pt idx="25681">
                  <c:v>6.7000000000000004E-2</c:v>
                </c:pt>
                <c:pt idx="25682">
                  <c:v>6.7000000000000004E-2</c:v>
                </c:pt>
                <c:pt idx="25683">
                  <c:v>6.7000000000000004E-2</c:v>
                </c:pt>
                <c:pt idx="25684">
                  <c:v>6.7000000000000004E-2</c:v>
                </c:pt>
                <c:pt idx="25685">
                  <c:v>6.7000000000000004E-2</c:v>
                </c:pt>
                <c:pt idx="25686">
                  <c:v>6.7000000000000004E-2</c:v>
                </c:pt>
                <c:pt idx="25687">
                  <c:v>6.7000000000000004E-2</c:v>
                </c:pt>
                <c:pt idx="25688">
                  <c:v>6.7000000000000004E-2</c:v>
                </c:pt>
                <c:pt idx="25689">
                  <c:v>6.7000000000000004E-2</c:v>
                </c:pt>
                <c:pt idx="25690">
                  <c:v>6.7000000000000004E-2</c:v>
                </c:pt>
                <c:pt idx="25691">
                  <c:v>6.7000000000000004E-2</c:v>
                </c:pt>
                <c:pt idx="25692">
                  <c:v>6.7000000000000004E-2</c:v>
                </c:pt>
                <c:pt idx="25693">
                  <c:v>6.7000000000000004E-2</c:v>
                </c:pt>
                <c:pt idx="25694">
                  <c:v>6.7000000000000004E-2</c:v>
                </c:pt>
                <c:pt idx="25695">
                  <c:v>6.7000000000000004E-2</c:v>
                </c:pt>
                <c:pt idx="25696">
                  <c:v>6.7000000000000004E-2</c:v>
                </c:pt>
                <c:pt idx="25697">
                  <c:v>6.7000000000000004E-2</c:v>
                </c:pt>
                <c:pt idx="25698">
                  <c:v>6.7000000000000004E-2</c:v>
                </c:pt>
                <c:pt idx="25699">
                  <c:v>6.7000000000000004E-2</c:v>
                </c:pt>
                <c:pt idx="25700">
                  <c:v>6.7000000000000004E-2</c:v>
                </c:pt>
                <c:pt idx="25701">
                  <c:v>6.7000000000000004E-2</c:v>
                </c:pt>
                <c:pt idx="25702">
                  <c:v>6.7000000000000004E-2</c:v>
                </c:pt>
                <c:pt idx="25703">
                  <c:v>6.7000000000000004E-2</c:v>
                </c:pt>
                <c:pt idx="25704">
                  <c:v>6.7000000000000004E-2</c:v>
                </c:pt>
                <c:pt idx="25705">
                  <c:v>6.7000000000000004E-2</c:v>
                </c:pt>
                <c:pt idx="25706">
                  <c:v>6.7000000000000004E-2</c:v>
                </c:pt>
                <c:pt idx="25707">
                  <c:v>6.7000000000000004E-2</c:v>
                </c:pt>
                <c:pt idx="25708">
                  <c:v>6.7000000000000004E-2</c:v>
                </c:pt>
                <c:pt idx="25709">
                  <c:v>6.7000000000000004E-2</c:v>
                </c:pt>
                <c:pt idx="25710">
                  <c:v>6.7000000000000004E-2</c:v>
                </c:pt>
                <c:pt idx="25711">
                  <c:v>6.7000000000000004E-2</c:v>
                </c:pt>
                <c:pt idx="25712">
                  <c:v>6.7000000000000004E-2</c:v>
                </c:pt>
                <c:pt idx="25713">
                  <c:v>6.7000000000000004E-2</c:v>
                </c:pt>
                <c:pt idx="25714">
                  <c:v>6.7000000000000004E-2</c:v>
                </c:pt>
                <c:pt idx="25715">
                  <c:v>6.7000000000000004E-2</c:v>
                </c:pt>
                <c:pt idx="25716">
                  <c:v>6.7000000000000004E-2</c:v>
                </c:pt>
                <c:pt idx="25717">
                  <c:v>6.7000000000000004E-2</c:v>
                </c:pt>
                <c:pt idx="25718">
                  <c:v>6.7000000000000004E-2</c:v>
                </c:pt>
                <c:pt idx="25719">
                  <c:v>6.7000000000000004E-2</c:v>
                </c:pt>
                <c:pt idx="25720">
                  <c:v>6.7000000000000004E-2</c:v>
                </c:pt>
                <c:pt idx="25721">
                  <c:v>6.7000000000000004E-2</c:v>
                </c:pt>
                <c:pt idx="25722">
                  <c:v>6.7000000000000004E-2</c:v>
                </c:pt>
                <c:pt idx="25723">
                  <c:v>6.7000000000000004E-2</c:v>
                </c:pt>
                <c:pt idx="25724">
                  <c:v>6.7000000000000004E-2</c:v>
                </c:pt>
                <c:pt idx="25725">
                  <c:v>6.7000000000000004E-2</c:v>
                </c:pt>
                <c:pt idx="25726">
                  <c:v>6.7000000000000004E-2</c:v>
                </c:pt>
                <c:pt idx="25727">
                  <c:v>6.7000000000000004E-2</c:v>
                </c:pt>
                <c:pt idx="25728">
                  <c:v>6.7000000000000004E-2</c:v>
                </c:pt>
                <c:pt idx="25729">
                  <c:v>6.7000000000000004E-2</c:v>
                </c:pt>
                <c:pt idx="25730">
                  <c:v>6.7000000000000004E-2</c:v>
                </c:pt>
                <c:pt idx="25731">
                  <c:v>6.7000000000000004E-2</c:v>
                </c:pt>
                <c:pt idx="25732">
                  <c:v>6.7000000000000004E-2</c:v>
                </c:pt>
                <c:pt idx="25733">
                  <c:v>6.7000000000000004E-2</c:v>
                </c:pt>
                <c:pt idx="25734">
                  <c:v>6.7000000000000004E-2</c:v>
                </c:pt>
                <c:pt idx="25735">
                  <c:v>6.7000000000000004E-2</c:v>
                </c:pt>
                <c:pt idx="25736">
                  <c:v>6.7000000000000004E-2</c:v>
                </c:pt>
                <c:pt idx="25737">
                  <c:v>6.7000000000000004E-2</c:v>
                </c:pt>
                <c:pt idx="25738">
                  <c:v>6.7000000000000004E-2</c:v>
                </c:pt>
                <c:pt idx="25739">
                  <c:v>6.7000000000000004E-2</c:v>
                </c:pt>
                <c:pt idx="25740">
                  <c:v>6.7000000000000004E-2</c:v>
                </c:pt>
                <c:pt idx="25741">
                  <c:v>6.7000000000000004E-2</c:v>
                </c:pt>
                <c:pt idx="25742">
                  <c:v>6.7000000000000004E-2</c:v>
                </c:pt>
                <c:pt idx="25743">
                  <c:v>6.7000000000000004E-2</c:v>
                </c:pt>
                <c:pt idx="25744">
                  <c:v>6.7000000000000004E-2</c:v>
                </c:pt>
                <c:pt idx="25745">
                  <c:v>6.7000000000000004E-2</c:v>
                </c:pt>
                <c:pt idx="25746">
                  <c:v>6.7000000000000004E-2</c:v>
                </c:pt>
                <c:pt idx="25747">
                  <c:v>6.7000000000000004E-2</c:v>
                </c:pt>
                <c:pt idx="25748">
                  <c:v>6.7000000000000004E-2</c:v>
                </c:pt>
                <c:pt idx="25749">
                  <c:v>6.7000000000000004E-2</c:v>
                </c:pt>
                <c:pt idx="25750">
                  <c:v>6.7000000000000004E-2</c:v>
                </c:pt>
                <c:pt idx="25751">
                  <c:v>6.7000000000000004E-2</c:v>
                </c:pt>
                <c:pt idx="25752">
                  <c:v>6.7000000000000004E-2</c:v>
                </c:pt>
                <c:pt idx="25753">
                  <c:v>6.7000000000000004E-2</c:v>
                </c:pt>
                <c:pt idx="25754">
                  <c:v>6.7000000000000004E-2</c:v>
                </c:pt>
                <c:pt idx="25755">
                  <c:v>6.7000000000000004E-2</c:v>
                </c:pt>
                <c:pt idx="25756">
                  <c:v>6.7000000000000004E-2</c:v>
                </c:pt>
                <c:pt idx="25757">
                  <c:v>6.7000000000000004E-2</c:v>
                </c:pt>
                <c:pt idx="25758">
                  <c:v>6.8000000000000005E-2</c:v>
                </c:pt>
                <c:pt idx="25759">
                  <c:v>6.8000000000000005E-2</c:v>
                </c:pt>
                <c:pt idx="25760">
                  <c:v>6.8000000000000005E-2</c:v>
                </c:pt>
                <c:pt idx="25761">
                  <c:v>6.8000000000000005E-2</c:v>
                </c:pt>
                <c:pt idx="25762">
                  <c:v>6.8000000000000005E-2</c:v>
                </c:pt>
                <c:pt idx="25763">
                  <c:v>6.8000000000000005E-2</c:v>
                </c:pt>
                <c:pt idx="25764">
                  <c:v>6.8000000000000005E-2</c:v>
                </c:pt>
                <c:pt idx="25765">
                  <c:v>6.8000000000000005E-2</c:v>
                </c:pt>
                <c:pt idx="25766">
                  <c:v>6.8000000000000005E-2</c:v>
                </c:pt>
                <c:pt idx="25767">
                  <c:v>6.8000000000000005E-2</c:v>
                </c:pt>
                <c:pt idx="25768">
                  <c:v>6.8000000000000005E-2</c:v>
                </c:pt>
                <c:pt idx="25769">
                  <c:v>6.8000000000000005E-2</c:v>
                </c:pt>
                <c:pt idx="25770">
                  <c:v>6.8000000000000005E-2</c:v>
                </c:pt>
                <c:pt idx="25771">
                  <c:v>6.8000000000000005E-2</c:v>
                </c:pt>
                <c:pt idx="25772">
                  <c:v>6.8000000000000005E-2</c:v>
                </c:pt>
                <c:pt idx="25773">
                  <c:v>6.8000000000000005E-2</c:v>
                </c:pt>
                <c:pt idx="25774">
                  <c:v>6.8000000000000005E-2</c:v>
                </c:pt>
                <c:pt idx="25775">
                  <c:v>6.8000000000000005E-2</c:v>
                </c:pt>
                <c:pt idx="25776">
                  <c:v>6.8000000000000005E-2</c:v>
                </c:pt>
                <c:pt idx="25777">
                  <c:v>6.8000000000000005E-2</c:v>
                </c:pt>
                <c:pt idx="25778">
                  <c:v>6.8000000000000005E-2</c:v>
                </c:pt>
                <c:pt idx="25779">
                  <c:v>6.8000000000000005E-2</c:v>
                </c:pt>
                <c:pt idx="25780">
                  <c:v>6.8000000000000005E-2</c:v>
                </c:pt>
                <c:pt idx="25781">
                  <c:v>6.8000000000000005E-2</c:v>
                </c:pt>
                <c:pt idx="25782">
                  <c:v>6.8000000000000005E-2</c:v>
                </c:pt>
                <c:pt idx="25783">
                  <c:v>6.8000000000000005E-2</c:v>
                </c:pt>
                <c:pt idx="25784">
                  <c:v>6.8000000000000005E-2</c:v>
                </c:pt>
                <c:pt idx="25785">
                  <c:v>6.8000000000000005E-2</c:v>
                </c:pt>
                <c:pt idx="25786">
                  <c:v>6.8000000000000005E-2</c:v>
                </c:pt>
                <c:pt idx="25787">
                  <c:v>6.8000000000000005E-2</c:v>
                </c:pt>
                <c:pt idx="25788">
                  <c:v>6.8000000000000005E-2</c:v>
                </c:pt>
                <c:pt idx="25789">
                  <c:v>6.8000000000000005E-2</c:v>
                </c:pt>
                <c:pt idx="25790">
                  <c:v>6.8000000000000005E-2</c:v>
                </c:pt>
                <c:pt idx="25791">
                  <c:v>6.8000000000000005E-2</c:v>
                </c:pt>
                <c:pt idx="25792">
                  <c:v>6.8000000000000005E-2</c:v>
                </c:pt>
                <c:pt idx="25793">
                  <c:v>6.8000000000000005E-2</c:v>
                </c:pt>
                <c:pt idx="25794">
                  <c:v>6.8000000000000005E-2</c:v>
                </c:pt>
                <c:pt idx="25795">
                  <c:v>6.8000000000000005E-2</c:v>
                </c:pt>
                <c:pt idx="25796">
                  <c:v>6.8000000000000005E-2</c:v>
                </c:pt>
                <c:pt idx="25797">
                  <c:v>6.8000000000000005E-2</c:v>
                </c:pt>
                <c:pt idx="25798">
                  <c:v>6.8000000000000005E-2</c:v>
                </c:pt>
                <c:pt idx="25799">
                  <c:v>6.8000000000000005E-2</c:v>
                </c:pt>
                <c:pt idx="25800">
                  <c:v>6.8000000000000005E-2</c:v>
                </c:pt>
                <c:pt idx="25801">
                  <c:v>6.8000000000000005E-2</c:v>
                </c:pt>
                <c:pt idx="25802">
                  <c:v>6.8000000000000005E-2</c:v>
                </c:pt>
                <c:pt idx="25803">
                  <c:v>6.8000000000000005E-2</c:v>
                </c:pt>
                <c:pt idx="25804">
                  <c:v>6.8000000000000005E-2</c:v>
                </c:pt>
                <c:pt idx="25805">
                  <c:v>6.8000000000000005E-2</c:v>
                </c:pt>
                <c:pt idx="25806">
                  <c:v>6.8000000000000005E-2</c:v>
                </c:pt>
                <c:pt idx="25807">
                  <c:v>6.8000000000000005E-2</c:v>
                </c:pt>
                <c:pt idx="25808">
                  <c:v>6.8000000000000005E-2</c:v>
                </c:pt>
                <c:pt idx="25809">
                  <c:v>6.8000000000000005E-2</c:v>
                </c:pt>
                <c:pt idx="25810">
                  <c:v>6.8000000000000005E-2</c:v>
                </c:pt>
                <c:pt idx="25811">
                  <c:v>6.8000000000000005E-2</c:v>
                </c:pt>
                <c:pt idx="25812">
                  <c:v>6.8000000000000005E-2</c:v>
                </c:pt>
                <c:pt idx="25813">
                  <c:v>6.8000000000000005E-2</c:v>
                </c:pt>
                <c:pt idx="25814">
                  <c:v>6.8000000000000005E-2</c:v>
                </c:pt>
                <c:pt idx="25815">
                  <c:v>6.8000000000000005E-2</c:v>
                </c:pt>
                <c:pt idx="25816">
                  <c:v>6.8000000000000005E-2</c:v>
                </c:pt>
                <c:pt idx="25817">
                  <c:v>6.8000000000000005E-2</c:v>
                </c:pt>
                <c:pt idx="25818">
                  <c:v>6.8000000000000005E-2</c:v>
                </c:pt>
                <c:pt idx="25819">
                  <c:v>6.8000000000000005E-2</c:v>
                </c:pt>
                <c:pt idx="25820">
                  <c:v>6.8000000000000005E-2</c:v>
                </c:pt>
                <c:pt idx="25821">
                  <c:v>6.8000000000000005E-2</c:v>
                </c:pt>
                <c:pt idx="25822">
                  <c:v>6.8000000000000005E-2</c:v>
                </c:pt>
                <c:pt idx="25823">
                  <c:v>6.8000000000000005E-2</c:v>
                </c:pt>
                <c:pt idx="25824">
                  <c:v>6.8000000000000005E-2</c:v>
                </c:pt>
                <c:pt idx="25825">
                  <c:v>6.8000000000000005E-2</c:v>
                </c:pt>
                <c:pt idx="25826">
                  <c:v>6.8000000000000005E-2</c:v>
                </c:pt>
                <c:pt idx="25827">
                  <c:v>6.8000000000000005E-2</c:v>
                </c:pt>
                <c:pt idx="25828">
                  <c:v>6.8000000000000005E-2</c:v>
                </c:pt>
                <c:pt idx="25829">
                  <c:v>6.8000000000000005E-2</c:v>
                </c:pt>
                <c:pt idx="25830">
                  <c:v>6.8000000000000005E-2</c:v>
                </c:pt>
                <c:pt idx="25831">
                  <c:v>6.8000000000000005E-2</c:v>
                </c:pt>
                <c:pt idx="25832">
                  <c:v>6.8000000000000005E-2</c:v>
                </c:pt>
                <c:pt idx="25833">
                  <c:v>6.8000000000000005E-2</c:v>
                </c:pt>
                <c:pt idx="25834">
                  <c:v>6.8000000000000005E-2</c:v>
                </c:pt>
                <c:pt idx="25835">
                  <c:v>6.8000000000000005E-2</c:v>
                </c:pt>
                <c:pt idx="25836">
                  <c:v>6.8000000000000005E-2</c:v>
                </c:pt>
                <c:pt idx="25837">
                  <c:v>6.8000000000000005E-2</c:v>
                </c:pt>
                <c:pt idx="25838">
                  <c:v>6.8000000000000005E-2</c:v>
                </c:pt>
                <c:pt idx="25839">
                  <c:v>6.9000000000000006E-2</c:v>
                </c:pt>
                <c:pt idx="25840">
                  <c:v>6.9000000000000006E-2</c:v>
                </c:pt>
                <c:pt idx="25841">
                  <c:v>6.9000000000000006E-2</c:v>
                </c:pt>
                <c:pt idx="25842">
                  <c:v>6.9000000000000006E-2</c:v>
                </c:pt>
                <c:pt idx="25843">
                  <c:v>6.9000000000000006E-2</c:v>
                </c:pt>
                <c:pt idx="25844">
                  <c:v>6.9000000000000006E-2</c:v>
                </c:pt>
                <c:pt idx="25845">
                  <c:v>6.9000000000000006E-2</c:v>
                </c:pt>
                <c:pt idx="25846">
                  <c:v>6.9000000000000006E-2</c:v>
                </c:pt>
                <c:pt idx="25847">
                  <c:v>6.9000000000000006E-2</c:v>
                </c:pt>
                <c:pt idx="25848">
                  <c:v>6.9000000000000006E-2</c:v>
                </c:pt>
                <c:pt idx="25849">
                  <c:v>6.9000000000000006E-2</c:v>
                </c:pt>
                <c:pt idx="25850">
                  <c:v>6.9000000000000006E-2</c:v>
                </c:pt>
                <c:pt idx="25851">
                  <c:v>6.9000000000000006E-2</c:v>
                </c:pt>
                <c:pt idx="25852">
                  <c:v>6.9000000000000006E-2</c:v>
                </c:pt>
                <c:pt idx="25853">
                  <c:v>6.9000000000000006E-2</c:v>
                </c:pt>
                <c:pt idx="25854">
                  <c:v>6.9000000000000006E-2</c:v>
                </c:pt>
                <c:pt idx="25855">
                  <c:v>6.9000000000000006E-2</c:v>
                </c:pt>
                <c:pt idx="25856">
                  <c:v>6.9000000000000006E-2</c:v>
                </c:pt>
                <c:pt idx="25857">
                  <c:v>6.9000000000000006E-2</c:v>
                </c:pt>
                <c:pt idx="25858">
                  <c:v>6.9000000000000006E-2</c:v>
                </c:pt>
                <c:pt idx="25859">
                  <c:v>6.9000000000000006E-2</c:v>
                </c:pt>
                <c:pt idx="25860">
                  <c:v>6.9000000000000006E-2</c:v>
                </c:pt>
                <c:pt idx="25861">
                  <c:v>6.9000000000000006E-2</c:v>
                </c:pt>
                <c:pt idx="25862">
                  <c:v>6.9000000000000006E-2</c:v>
                </c:pt>
                <c:pt idx="25863">
                  <c:v>6.9000000000000006E-2</c:v>
                </c:pt>
                <c:pt idx="25864">
                  <c:v>6.9000000000000006E-2</c:v>
                </c:pt>
                <c:pt idx="25865">
                  <c:v>6.9000000000000006E-2</c:v>
                </c:pt>
                <c:pt idx="25866">
                  <c:v>6.9000000000000006E-2</c:v>
                </c:pt>
                <c:pt idx="25867">
                  <c:v>6.9000000000000006E-2</c:v>
                </c:pt>
                <c:pt idx="25868">
                  <c:v>6.9000000000000006E-2</c:v>
                </c:pt>
                <c:pt idx="25869">
                  <c:v>6.9000000000000006E-2</c:v>
                </c:pt>
                <c:pt idx="25870">
                  <c:v>6.9000000000000006E-2</c:v>
                </c:pt>
                <c:pt idx="25871">
                  <c:v>6.9000000000000006E-2</c:v>
                </c:pt>
                <c:pt idx="25872">
                  <c:v>6.9000000000000006E-2</c:v>
                </c:pt>
                <c:pt idx="25873">
                  <c:v>6.9000000000000006E-2</c:v>
                </c:pt>
                <c:pt idx="25874">
                  <c:v>6.9000000000000006E-2</c:v>
                </c:pt>
                <c:pt idx="25875">
                  <c:v>6.9000000000000006E-2</c:v>
                </c:pt>
                <c:pt idx="25876">
                  <c:v>6.9000000000000006E-2</c:v>
                </c:pt>
                <c:pt idx="25877">
                  <c:v>6.9000000000000006E-2</c:v>
                </c:pt>
                <c:pt idx="25878">
                  <c:v>6.9000000000000006E-2</c:v>
                </c:pt>
                <c:pt idx="25879">
                  <c:v>6.9000000000000006E-2</c:v>
                </c:pt>
                <c:pt idx="25880">
                  <c:v>6.9000000000000006E-2</c:v>
                </c:pt>
                <c:pt idx="25881">
                  <c:v>6.9000000000000006E-2</c:v>
                </c:pt>
                <c:pt idx="25882">
                  <c:v>6.9000000000000006E-2</c:v>
                </c:pt>
                <c:pt idx="25883">
                  <c:v>6.9000000000000006E-2</c:v>
                </c:pt>
                <c:pt idx="25884">
                  <c:v>6.9000000000000006E-2</c:v>
                </c:pt>
                <c:pt idx="25885">
                  <c:v>6.9000000000000006E-2</c:v>
                </c:pt>
                <c:pt idx="25886">
                  <c:v>6.9000000000000006E-2</c:v>
                </c:pt>
                <c:pt idx="25887">
                  <c:v>6.9000000000000006E-2</c:v>
                </c:pt>
                <c:pt idx="25888">
                  <c:v>6.9000000000000006E-2</c:v>
                </c:pt>
                <c:pt idx="25889">
                  <c:v>6.9000000000000006E-2</c:v>
                </c:pt>
                <c:pt idx="25890">
                  <c:v>6.9000000000000006E-2</c:v>
                </c:pt>
                <c:pt idx="25891">
                  <c:v>6.9000000000000006E-2</c:v>
                </c:pt>
                <c:pt idx="25892">
                  <c:v>6.9000000000000006E-2</c:v>
                </c:pt>
                <c:pt idx="25893">
                  <c:v>6.9000000000000006E-2</c:v>
                </c:pt>
                <c:pt idx="25894">
                  <c:v>6.9000000000000006E-2</c:v>
                </c:pt>
                <c:pt idx="25895">
                  <c:v>6.9000000000000006E-2</c:v>
                </c:pt>
                <c:pt idx="25896">
                  <c:v>6.9000000000000006E-2</c:v>
                </c:pt>
                <c:pt idx="25897">
                  <c:v>6.9000000000000006E-2</c:v>
                </c:pt>
                <c:pt idx="25898">
                  <c:v>6.9000000000000006E-2</c:v>
                </c:pt>
                <c:pt idx="25899">
                  <c:v>6.9000000000000006E-2</c:v>
                </c:pt>
                <c:pt idx="25900">
                  <c:v>6.9000000000000006E-2</c:v>
                </c:pt>
                <c:pt idx="25901">
                  <c:v>6.9000000000000006E-2</c:v>
                </c:pt>
                <c:pt idx="25902">
                  <c:v>6.9000000000000006E-2</c:v>
                </c:pt>
                <c:pt idx="25903">
                  <c:v>6.9000000000000006E-2</c:v>
                </c:pt>
                <c:pt idx="25904">
                  <c:v>6.9000000000000006E-2</c:v>
                </c:pt>
                <c:pt idx="25905">
                  <c:v>6.9000000000000006E-2</c:v>
                </c:pt>
                <c:pt idx="25906">
                  <c:v>6.9000000000000006E-2</c:v>
                </c:pt>
                <c:pt idx="25907">
                  <c:v>6.9000000000000006E-2</c:v>
                </c:pt>
                <c:pt idx="25908">
                  <c:v>6.9000000000000006E-2</c:v>
                </c:pt>
                <c:pt idx="25909">
                  <c:v>6.9000000000000006E-2</c:v>
                </c:pt>
                <c:pt idx="25910">
                  <c:v>6.9000000000000006E-2</c:v>
                </c:pt>
                <c:pt idx="25911">
                  <c:v>6.9000000000000006E-2</c:v>
                </c:pt>
                <c:pt idx="25912">
                  <c:v>6.9000000000000006E-2</c:v>
                </c:pt>
                <c:pt idx="25913">
                  <c:v>6.9000000000000006E-2</c:v>
                </c:pt>
                <c:pt idx="25914">
                  <c:v>6.9000000000000006E-2</c:v>
                </c:pt>
                <c:pt idx="25915">
                  <c:v>6.9000000000000006E-2</c:v>
                </c:pt>
                <c:pt idx="25916">
                  <c:v>6.9000000000000006E-2</c:v>
                </c:pt>
                <c:pt idx="25917">
                  <c:v>6.9000000000000006E-2</c:v>
                </c:pt>
                <c:pt idx="25918">
                  <c:v>6.9000000000000006E-2</c:v>
                </c:pt>
                <c:pt idx="25919">
                  <c:v>6.9000000000000006E-2</c:v>
                </c:pt>
                <c:pt idx="25920">
                  <c:v>7.0000000000000007E-2</c:v>
                </c:pt>
                <c:pt idx="25921">
                  <c:v>7.0000000000000007E-2</c:v>
                </c:pt>
                <c:pt idx="25922">
                  <c:v>7.0000000000000007E-2</c:v>
                </c:pt>
                <c:pt idx="25923">
                  <c:v>7.0000000000000007E-2</c:v>
                </c:pt>
                <c:pt idx="25924">
                  <c:v>7.0000000000000007E-2</c:v>
                </c:pt>
                <c:pt idx="25925">
                  <c:v>7.0000000000000007E-2</c:v>
                </c:pt>
                <c:pt idx="25926">
                  <c:v>7.0000000000000007E-2</c:v>
                </c:pt>
                <c:pt idx="25927">
                  <c:v>7.0000000000000007E-2</c:v>
                </c:pt>
                <c:pt idx="25928">
                  <c:v>7.0000000000000007E-2</c:v>
                </c:pt>
                <c:pt idx="25929">
                  <c:v>7.0000000000000007E-2</c:v>
                </c:pt>
                <c:pt idx="25930">
                  <c:v>7.0000000000000007E-2</c:v>
                </c:pt>
                <c:pt idx="25931">
                  <c:v>7.0000000000000007E-2</c:v>
                </c:pt>
                <c:pt idx="25932">
                  <c:v>7.0000000000000007E-2</c:v>
                </c:pt>
                <c:pt idx="25933">
                  <c:v>7.0000000000000007E-2</c:v>
                </c:pt>
                <c:pt idx="25934">
                  <c:v>7.0000000000000007E-2</c:v>
                </c:pt>
                <c:pt idx="25935">
                  <c:v>7.0000000000000007E-2</c:v>
                </c:pt>
                <c:pt idx="25936">
                  <c:v>7.0000000000000007E-2</c:v>
                </c:pt>
                <c:pt idx="25937">
                  <c:v>7.0000000000000007E-2</c:v>
                </c:pt>
                <c:pt idx="25938">
                  <c:v>7.0000000000000007E-2</c:v>
                </c:pt>
                <c:pt idx="25939">
                  <c:v>7.0000000000000007E-2</c:v>
                </c:pt>
                <c:pt idx="25940">
                  <c:v>7.0000000000000007E-2</c:v>
                </c:pt>
                <c:pt idx="25941">
                  <c:v>7.0000000000000007E-2</c:v>
                </c:pt>
                <c:pt idx="25942">
                  <c:v>7.0000000000000007E-2</c:v>
                </c:pt>
                <c:pt idx="25943">
                  <c:v>7.0000000000000007E-2</c:v>
                </c:pt>
                <c:pt idx="25944">
                  <c:v>7.0000000000000007E-2</c:v>
                </c:pt>
                <c:pt idx="25945">
                  <c:v>7.0000000000000007E-2</c:v>
                </c:pt>
                <c:pt idx="25946">
                  <c:v>7.0000000000000007E-2</c:v>
                </c:pt>
                <c:pt idx="25947">
                  <c:v>7.0000000000000007E-2</c:v>
                </c:pt>
                <c:pt idx="25948">
                  <c:v>7.0000000000000007E-2</c:v>
                </c:pt>
                <c:pt idx="25949">
                  <c:v>7.0000000000000007E-2</c:v>
                </c:pt>
                <c:pt idx="25950">
                  <c:v>7.0000000000000007E-2</c:v>
                </c:pt>
                <c:pt idx="25951">
                  <c:v>7.0000000000000007E-2</c:v>
                </c:pt>
                <c:pt idx="25952">
                  <c:v>7.0000000000000007E-2</c:v>
                </c:pt>
                <c:pt idx="25953">
                  <c:v>7.0000000000000007E-2</c:v>
                </c:pt>
                <c:pt idx="25954">
                  <c:v>7.0000000000000007E-2</c:v>
                </c:pt>
                <c:pt idx="25955">
                  <c:v>7.0000000000000007E-2</c:v>
                </c:pt>
                <c:pt idx="25956">
                  <c:v>7.0000000000000007E-2</c:v>
                </c:pt>
                <c:pt idx="25957">
                  <c:v>7.0000000000000007E-2</c:v>
                </c:pt>
                <c:pt idx="25958">
                  <c:v>7.0000000000000007E-2</c:v>
                </c:pt>
                <c:pt idx="25959">
                  <c:v>7.0000000000000007E-2</c:v>
                </c:pt>
                <c:pt idx="25960">
                  <c:v>7.0000000000000007E-2</c:v>
                </c:pt>
                <c:pt idx="25961">
                  <c:v>7.0000000000000007E-2</c:v>
                </c:pt>
                <c:pt idx="25962">
                  <c:v>7.0000000000000007E-2</c:v>
                </c:pt>
                <c:pt idx="25963">
                  <c:v>7.0000000000000007E-2</c:v>
                </c:pt>
                <c:pt idx="25964">
                  <c:v>7.0000000000000007E-2</c:v>
                </c:pt>
                <c:pt idx="25965">
                  <c:v>7.0000000000000007E-2</c:v>
                </c:pt>
                <c:pt idx="25966">
                  <c:v>7.0000000000000007E-2</c:v>
                </c:pt>
                <c:pt idx="25967">
                  <c:v>7.0000000000000007E-2</c:v>
                </c:pt>
                <c:pt idx="25968">
                  <c:v>7.0000000000000007E-2</c:v>
                </c:pt>
                <c:pt idx="25969">
                  <c:v>7.0000000000000007E-2</c:v>
                </c:pt>
                <c:pt idx="25970">
                  <c:v>7.0000000000000007E-2</c:v>
                </c:pt>
                <c:pt idx="25971">
                  <c:v>7.0000000000000007E-2</c:v>
                </c:pt>
                <c:pt idx="25972">
                  <c:v>7.0000000000000007E-2</c:v>
                </c:pt>
                <c:pt idx="25973">
                  <c:v>7.0000000000000007E-2</c:v>
                </c:pt>
                <c:pt idx="25974">
                  <c:v>7.0000000000000007E-2</c:v>
                </c:pt>
                <c:pt idx="25975">
                  <c:v>7.0000000000000007E-2</c:v>
                </c:pt>
                <c:pt idx="25976">
                  <c:v>7.0000000000000007E-2</c:v>
                </c:pt>
                <c:pt idx="25977">
                  <c:v>7.0000000000000007E-2</c:v>
                </c:pt>
                <c:pt idx="25978">
                  <c:v>7.0000000000000007E-2</c:v>
                </c:pt>
                <c:pt idx="25979">
                  <c:v>7.0000000000000007E-2</c:v>
                </c:pt>
                <c:pt idx="25980">
                  <c:v>7.0000000000000007E-2</c:v>
                </c:pt>
                <c:pt idx="25981">
                  <c:v>7.0000000000000007E-2</c:v>
                </c:pt>
                <c:pt idx="25982">
                  <c:v>7.0000000000000007E-2</c:v>
                </c:pt>
                <c:pt idx="25983">
                  <c:v>7.0000000000000007E-2</c:v>
                </c:pt>
                <c:pt idx="25984">
                  <c:v>7.0000000000000007E-2</c:v>
                </c:pt>
                <c:pt idx="25985">
                  <c:v>7.0000000000000007E-2</c:v>
                </c:pt>
                <c:pt idx="25986">
                  <c:v>7.0000000000000007E-2</c:v>
                </c:pt>
                <c:pt idx="25987">
                  <c:v>7.0000000000000007E-2</c:v>
                </c:pt>
                <c:pt idx="25988">
                  <c:v>7.0000000000000007E-2</c:v>
                </c:pt>
                <c:pt idx="25989">
                  <c:v>7.0000000000000007E-2</c:v>
                </c:pt>
                <c:pt idx="25990">
                  <c:v>7.0000000000000007E-2</c:v>
                </c:pt>
                <c:pt idx="25991">
                  <c:v>7.0000000000000007E-2</c:v>
                </c:pt>
                <c:pt idx="25992">
                  <c:v>7.0000000000000007E-2</c:v>
                </c:pt>
                <c:pt idx="25993">
                  <c:v>7.0000000000000007E-2</c:v>
                </c:pt>
                <c:pt idx="25994">
                  <c:v>7.0000000000000007E-2</c:v>
                </c:pt>
                <c:pt idx="25995">
                  <c:v>7.0000000000000007E-2</c:v>
                </c:pt>
                <c:pt idx="25996">
                  <c:v>7.0000000000000007E-2</c:v>
                </c:pt>
                <c:pt idx="25997">
                  <c:v>7.0000000000000007E-2</c:v>
                </c:pt>
                <c:pt idx="25998">
                  <c:v>7.0000000000000007E-2</c:v>
                </c:pt>
                <c:pt idx="25999">
                  <c:v>7.0000000000000007E-2</c:v>
                </c:pt>
                <c:pt idx="26000">
                  <c:v>7.0000000000000007E-2</c:v>
                </c:pt>
                <c:pt idx="26001">
                  <c:v>7.0999999999999994E-2</c:v>
                </c:pt>
                <c:pt idx="26002">
                  <c:v>7.0999999999999994E-2</c:v>
                </c:pt>
                <c:pt idx="26003">
                  <c:v>7.0999999999999994E-2</c:v>
                </c:pt>
                <c:pt idx="26004">
                  <c:v>7.0999999999999994E-2</c:v>
                </c:pt>
                <c:pt idx="26005">
                  <c:v>7.0999999999999994E-2</c:v>
                </c:pt>
                <c:pt idx="26006">
                  <c:v>7.0999999999999994E-2</c:v>
                </c:pt>
                <c:pt idx="26007">
                  <c:v>7.0999999999999994E-2</c:v>
                </c:pt>
                <c:pt idx="26008">
                  <c:v>7.0999999999999994E-2</c:v>
                </c:pt>
                <c:pt idx="26009">
                  <c:v>7.0999999999999994E-2</c:v>
                </c:pt>
                <c:pt idx="26010">
                  <c:v>7.0999999999999994E-2</c:v>
                </c:pt>
                <c:pt idx="26011">
                  <c:v>7.0999999999999994E-2</c:v>
                </c:pt>
                <c:pt idx="26012">
                  <c:v>7.0999999999999994E-2</c:v>
                </c:pt>
                <c:pt idx="26013">
                  <c:v>7.0999999999999994E-2</c:v>
                </c:pt>
                <c:pt idx="26014">
                  <c:v>7.0999999999999994E-2</c:v>
                </c:pt>
                <c:pt idx="26015">
                  <c:v>7.0999999999999994E-2</c:v>
                </c:pt>
                <c:pt idx="26016">
                  <c:v>7.0999999999999994E-2</c:v>
                </c:pt>
                <c:pt idx="26017">
                  <c:v>7.0999999999999994E-2</c:v>
                </c:pt>
                <c:pt idx="26018">
                  <c:v>7.0999999999999994E-2</c:v>
                </c:pt>
                <c:pt idx="26019">
                  <c:v>7.0999999999999994E-2</c:v>
                </c:pt>
                <c:pt idx="26020">
                  <c:v>7.0999999999999994E-2</c:v>
                </c:pt>
                <c:pt idx="26021">
                  <c:v>7.0999999999999994E-2</c:v>
                </c:pt>
                <c:pt idx="26022">
                  <c:v>7.0999999999999994E-2</c:v>
                </c:pt>
                <c:pt idx="26023">
                  <c:v>7.0999999999999994E-2</c:v>
                </c:pt>
                <c:pt idx="26024">
                  <c:v>7.0999999999999994E-2</c:v>
                </c:pt>
                <c:pt idx="26025">
                  <c:v>7.0999999999999994E-2</c:v>
                </c:pt>
                <c:pt idx="26026">
                  <c:v>7.0999999999999994E-2</c:v>
                </c:pt>
                <c:pt idx="26027">
                  <c:v>7.0999999999999994E-2</c:v>
                </c:pt>
                <c:pt idx="26028">
                  <c:v>7.0999999999999994E-2</c:v>
                </c:pt>
                <c:pt idx="26029">
                  <c:v>7.0999999999999994E-2</c:v>
                </c:pt>
                <c:pt idx="26030">
                  <c:v>7.0999999999999994E-2</c:v>
                </c:pt>
                <c:pt idx="26031">
                  <c:v>7.0999999999999994E-2</c:v>
                </c:pt>
                <c:pt idx="26032">
                  <c:v>7.0999999999999994E-2</c:v>
                </c:pt>
                <c:pt idx="26033">
                  <c:v>7.0999999999999994E-2</c:v>
                </c:pt>
                <c:pt idx="26034">
                  <c:v>7.0999999999999994E-2</c:v>
                </c:pt>
                <c:pt idx="26035">
                  <c:v>7.0999999999999994E-2</c:v>
                </c:pt>
                <c:pt idx="26036">
                  <c:v>7.0999999999999994E-2</c:v>
                </c:pt>
                <c:pt idx="26037">
                  <c:v>7.0999999999999994E-2</c:v>
                </c:pt>
                <c:pt idx="26038">
                  <c:v>7.0999999999999994E-2</c:v>
                </c:pt>
                <c:pt idx="26039">
                  <c:v>7.0999999999999994E-2</c:v>
                </c:pt>
                <c:pt idx="26040">
                  <c:v>7.0999999999999994E-2</c:v>
                </c:pt>
                <c:pt idx="26041">
                  <c:v>7.0999999999999994E-2</c:v>
                </c:pt>
                <c:pt idx="26042">
                  <c:v>7.0999999999999994E-2</c:v>
                </c:pt>
                <c:pt idx="26043">
                  <c:v>7.0999999999999994E-2</c:v>
                </c:pt>
                <c:pt idx="26044">
                  <c:v>7.0999999999999994E-2</c:v>
                </c:pt>
                <c:pt idx="26045">
                  <c:v>7.0999999999999994E-2</c:v>
                </c:pt>
                <c:pt idx="26046">
                  <c:v>7.0999999999999994E-2</c:v>
                </c:pt>
                <c:pt idx="26047">
                  <c:v>7.0999999999999994E-2</c:v>
                </c:pt>
                <c:pt idx="26048">
                  <c:v>7.0999999999999994E-2</c:v>
                </c:pt>
                <c:pt idx="26049">
                  <c:v>7.0999999999999994E-2</c:v>
                </c:pt>
                <c:pt idx="26050">
                  <c:v>7.0999999999999994E-2</c:v>
                </c:pt>
                <c:pt idx="26051">
                  <c:v>7.0999999999999994E-2</c:v>
                </c:pt>
                <c:pt idx="26052">
                  <c:v>7.0999999999999994E-2</c:v>
                </c:pt>
                <c:pt idx="26053">
                  <c:v>7.0999999999999994E-2</c:v>
                </c:pt>
                <c:pt idx="26054">
                  <c:v>7.0999999999999994E-2</c:v>
                </c:pt>
                <c:pt idx="26055">
                  <c:v>7.0999999999999994E-2</c:v>
                </c:pt>
                <c:pt idx="26056">
                  <c:v>7.0999999999999994E-2</c:v>
                </c:pt>
                <c:pt idx="26057">
                  <c:v>7.0999999999999994E-2</c:v>
                </c:pt>
                <c:pt idx="26058">
                  <c:v>7.0999999999999994E-2</c:v>
                </c:pt>
                <c:pt idx="26059">
                  <c:v>7.0999999999999994E-2</c:v>
                </c:pt>
                <c:pt idx="26060">
                  <c:v>7.0999999999999994E-2</c:v>
                </c:pt>
                <c:pt idx="26061">
                  <c:v>7.0999999999999994E-2</c:v>
                </c:pt>
                <c:pt idx="26062">
                  <c:v>7.0999999999999994E-2</c:v>
                </c:pt>
                <c:pt idx="26063">
                  <c:v>7.0999999999999994E-2</c:v>
                </c:pt>
                <c:pt idx="26064">
                  <c:v>7.0999999999999994E-2</c:v>
                </c:pt>
                <c:pt idx="26065">
                  <c:v>7.0999999999999994E-2</c:v>
                </c:pt>
                <c:pt idx="26066">
                  <c:v>7.0999999999999994E-2</c:v>
                </c:pt>
                <c:pt idx="26067">
                  <c:v>7.0999999999999994E-2</c:v>
                </c:pt>
                <c:pt idx="26068">
                  <c:v>7.0999999999999994E-2</c:v>
                </c:pt>
                <c:pt idx="26069">
                  <c:v>7.0999999999999994E-2</c:v>
                </c:pt>
                <c:pt idx="26070">
                  <c:v>7.0999999999999994E-2</c:v>
                </c:pt>
                <c:pt idx="26071">
                  <c:v>7.0999999999999994E-2</c:v>
                </c:pt>
                <c:pt idx="26072">
                  <c:v>7.0999999999999994E-2</c:v>
                </c:pt>
                <c:pt idx="26073">
                  <c:v>7.0999999999999994E-2</c:v>
                </c:pt>
                <c:pt idx="26074">
                  <c:v>7.0999999999999994E-2</c:v>
                </c:pt>
                <c:pt idx="26075">
                  <c:v>7.0999999999999994E-2</c:v>
                </c:pt>
                <c:pt idx="26076">
                  <c:v>7.0999999999999994E-2</c:v>
                </c:pt>
                <c:pt idx="26077">
                  <c:v>7.0999999999999994E-2</c:v>
                </c:pt>
                <c:pt idx="26078">
                  <c:v>7.0999999999999994E-2</c:v>
                </c:pt>
                <c:pt idx="26079">
                  <c:v>7.0999999999999994E-2</c:v>
                </c:pt>
                <c:pt idx="26080">
                  <c:v>7.0999999999999994E-2</c:v>
                </c:pt>
                <c:pt idx="26081">
                  <c:v>7.0999999999999994E-2</c:v>
                </c:pt>
                <c:pt idx="26082">
                  <c:v>7.1999999999999995E-2</c:v>
                </c:pt>
                <c:pt idx="26083">
                  <c:v>7.1999999999999995E-2</c:v>
                </c:pt>
                <c:pt idx="26084">
                  <c:v>7.1999999999999995E-2</c:v>
                </c:pt>
                <c:pt idx="26085">
                  <c:v>7.1999999999999995E-2</c:v>
                </c:pt>
                <c:pt idx="26086">
                  <c:v>7.1999999999999995E-2</c:v>
                </c:pt>
                <c:pt idx="26087">
                  <c:v>7.1999999999999995E-2</c:v>
                </c:pt>
                <c:pt idx="26088">
                  <c:v>7.1999999999999995E-2</c:v>
                </c:pt>
                <c:pt idx="26089">
                  <c:v>7.1999999999999995E-2</c:v>
                </c:pt>
                <c:pt idx="26090">
                  <c:v>7.1999999999999995E-2</c:v>
                </c:pt>
                <c:pt idx="26091">
                  <c:v>7.1999999999999995E-2</c:v>
                </c:pt>
                <c:pt idx="26092">
                  <c:v>7.1999999999999995E-2</c:v>
                </c:pt>
                <c:pt idx="26093">
                  <c:v>7.1999999999999995E-2</c:v>
                </c:pt>
                <c:pt idx="26094">
                  <c:v>7.1999999999999995E-2</c:v>
                </c:pt>
                <c:pt idx="26095">
                  <c:v>7.1999999999999995E-2</c:v>
                </c:pt>
                <c:pt idx="26096">
                  <c:v>7.1999999999999995E-2</c:v>
                </c:pt>
                <c:pt idx="26097">
                  <c:v>7.1999999999999995E-2</c:v>
                </c:pt>
                <c:pt idx="26098">
                  <c:v>7.1999999999999995E-2</c:v>
                </c:pt>
                <c:pt idx="26099">
                  <c:v>7.1999999999999995E-2</c:v>
                </c:pt>
                <c:pt idx="26100">
                  <c:v>7.1999999999999995E-2</c:v>
                </c:pt>
                <c:pt idx="26101">
                  <c:v>7.1999999999999995E-2</c:v>
                </c:pt>
                <c:pt idx="26102">
                  <c:v>7.1999999999999995E-2</c:v>
                </c:pt>
                <c:pt idx="26103">
                  <c:v>7.1999999999999995E-2</c:v>
                </c:pt>
                <c:pt idx="26104">
                  <c:v>7.1999999999999995E-2</c:v>
                </c:pt>
                <c:pt idx="26105">
                  <c:v>7.1999999999999995E-2</c:v>
                </c:pt>
                <c:pt idx="26106">
                  <c:v>7.1999999999999995E-2</c:v>
                </c:pt>
                <c:pt idx="26107">
                  <c:v>7.1999999999999995E-2</c:v>
                </c:pt>
                <c:pt idx="26108">
                  <c:v>7.1999999999999995E-2</c:v>
                </c:pt>
                <c:pt idx="26109">
                  <c:v>7.1999999999999995E-2</c:v>
                </c:pt>
                <c:pt idx="26110">
                  <c:v>7.1999999999999995E-2</c:v>
                </c:pt>
                <c:pt idx="26111">
                  <c:v>7.1999999999999995E-2</c:v>
                </c:pt>
                <c:pt idx="26112">
                  <c:v>7.1999999999999995E-2</c:v>
                </c:pt>
                <c:pt idx="26113">
                  <c:v>7.1999999999999995E-2</c:v>
                </c:pt>
                <c:pt idx="26114">
                  <c:v>7.1999999999999995E-2</c:v>
                </c:pt>
                <c:pt idx="26115">
                  <c:v>7.1999999999999995E-2</c:v>
                </c:pt>
                <c:pt idx="26116">
                  <c:v>7.1999999999999995E-2</c:v>
                </c:pt>
                <c:pt idx="26117">
                  <c:v>7.1999999999999995E-2</c:v>
                </c:pt>
                <c:pt idx="26118">
                  <c:v>7.1999999999999995E-2</c:v>
                </c:pt>
                <c:pt idx="26119">
                  <c:v>7.1999999999999995E-2</c:v>
                </c:pt>
                <c:pt idx="26120">
                  <c:v>7.1999999999999995E-2</c:v>
                </c:pt>
                <c:pt idx="26121">
                  <c:v>7.1999999999999995E-2</c:v>
                </c:pt>
                <c:pt idx="26122">
                  <c:v>7.1999999999999995E-2</c:v>
                </c:pt>
                <c:pt idx="26123">
                  <c:v>7.1999999999999995E-2</c:v>
                </c:pt>
                <c:pt idx="26124">
                  <c:v>7.1999999999999995E-2</c:v>
                </c:pt>
                <c:pt idx="26125">
                  <c:v>7.1999999999999995E-2</c:v>
                </c:pt>
                <c:pt idx="26126">
                  <c:v>7.1999999999999995E-2</c:v>
                </c:pt>
                <c:pt idx="26127">
                  <c:v>7.1999999999999995E-2</c:v>
                </c:pt>
                <c:pt idx="26128">
                  <c:v>7.1999999999999995E-2</c:v>
                </c:pt>
                <c:pt idx="26129">
                  <c:v>7.1999999999999995E-2</c:v>
                </c:pt>
                <c:pt idx="26130">
                  <c:v>7.1999999999999995E-2</c:v>
                </c:pt>
                <c:pt idx="26131">
                  <c:v>7.1999999999999995E-2</c:v>
                </c:pt>
                <c:pt idx="26132">
                  <c:v>7.1999999999999995E-2</c:v>
                </c:pt>
                <c:pt idx="26133">
                  <c:v>7.1999999999999995E-2</c:v>
                </c:pt>
                <c:pt idx="26134">
                  <c:v>7.1999999999999995E-2</c:v>
                </c:pt>
                <c:pt idx="26135">
                  <c:v>7.1999999999999995E-2</c:v>
                </c:pt>
                <c:pt idx="26136">
                  <c:v>7.1999999999999995E-2</c:v>
                </c:pt>
                <c:pt idx="26137">
                  <c:v>7.1999999999999995E-2</c:v>
                </c:pt>
                <c:pt idx="26138">
                  <c:v>7.1999999999999995E-2</c:v>
                </c:pt>
                <c:pt idx="26139">
                  <c:v>7.1999999999999995E-2</c:v>
                </c:pt>
                <c:pt idx="26140">
                  <c:v>7.1999999999999995E-2</c:v>
                </c:pt>
                <c:pt idx="26141">
                  <c:v>7.1999999999999995E-2</c:v>
                </c:pt>
                <c:pt idx="26142">
                  <c:v>7.1999999999999995E-2</c:v>
                </c:pt>
                <c:pt idx="26143">
                  <c:v>7.1999999999999995E-2</c:v>
                </c:pt>
                <c:pt idx="26144">
                  <c:v>7.1999999999999995E-2</c:v>
                </c:pt>
                <c:pt idx="26145">
                  <c:v>7.1999999999999995E-2</c:v>
                </c:pt>
                <c:pt idx="26146">
                  <c:v>7.1999999999999995E-2</c:v>
                </c:pt>
                <c:pt idx="26147">
                  <c:v>7.1999999999999995E-2</c:v>
                </c:pt>
                <c:pt idx="26148">
                  <c:v>7.1999999999999995E-2</c:v>
                </c:pt>
                <c:pt idx="26149">
                  <c:v>7.1999999999999995E-2</c:v>
                </c:pt>
                <c:pt idx="26150">
                  <c:v>7.1999999999999995E-2</c:v>
                </c:pt>
                <c:pt idx="26151">
                  <c:v>7.1999999999999995E-2</c:v>
                </c:pt>
                <c:pt idx="26152">
                  <c:v>7.1999999999999995E-2</c:v>
                </c:pt>
                <c:pt idx="26153">
                  <c:v>7.1999999999999995E-2</c:v>
                </c:pt>
                <c:pt idx="26154">
                  <c:v>7.1999999999999995E-2</c:v>
                </c:pt>
                <c:pt idx="26155">
                  <c:v>7.1999999999999995E-2</c:v>
                </c:pt>
                <c:pt idx="26156">
                  <c:v>7.1999999999999995E-2</c:v>
                </c:pt>
                <c:pt idx="26157">
                  <c:v>7.1999999999999995E-2</c:v>
                </c:pt>
                <c:pt idx="26158">
                  <c:v>7.1999999999999995E-2</c:v>
                </c:pt>
                <c:pt idx="26159">
                  <c:v>7.1999999999999995E-2</c:v>
                </c:pt>
                <c:pt idx="26160">
                  <c:v>7.1999999999999995E-2</c:v>
                </c:pt>
                <c:pt idx="26161">
                  <c:v>7.1999999999999995E-2</c:v>
                </c:pt>
                <c:pt idx="26162">
                  <c:v>7.1999999999999995E-2</c:v>
                </c:pt>
                <c:pt idx="26163">
                  <c:v>7.2999999999999995E-2</c:v>
                </c:pt>
                <c:pt idx="26164">
                  <c:v>7.2999999999999995E-2</c:v>
                </c:pt>
                <c:pt idx="26165">
                  <c:v>7.2999999999999995E-2</c:v>
                </c:pt>
                <c:pt idx="26166">
                  <c:v>7.2999999999999995E-2</c:v>
                </c:pt>
                <c:pt idx="26167">
                  <c:v>7.2999999999999995E-2</c:v>
                </c:pt>
                <c:pt idx="26168">
                  <c:v>7.2999999999999995E-2</c:v>
                </c:pt>
                <c:pt idx="26169">
                  <c:v>7.2999999999999995E-2</c:v>
                </c:pt>
                <c:pt idx="26170">
                  <c:v>7.2999999999999995E-2</c:v>
                </c:pt>
                <c:pt idx="26171">
                  <c:v>7.2999999999999995E-2</c:v>
                </c:pt>
                <c:pt idx="26172">
                  <c:v>7.2999999999999995E-2</c:v>
                </c:pt>
                <c:pt idx="26173">
                  <c:v>7.2999999999999995E-2</c:v>
                </c:pt>
                <c:pt idx="26174">
                  <c:v>7.2999999999999995E-2</c:v>
                </c:pt>
                <c:pt idx="26175">
                  <c:v>7.2999999999999995E-2</c:v>
                </c:pt>
                <c:pt idx="26176">
                  <c:v>7.2999999999999995E-2</c:v>
                </c:pt>
                <c:pt idx="26177">
                  <c:v>7.2999999999999995E-2</c:v>
                </c:pt>
                <c:pt idx="26178">
                  <c:v>7.2999999999999995E-2</c:v>
                </c:pt>
                <c:pt idx="26179">
                  <c:v>7.2999999999999995E-2</c:v>
                </c:pt>
                <c:pt idx="26180">
                  <c:v>7.2999999999999995E-2</c:v>
                </c:pt>
                <c:pt idx="26181">
                  <c:v>7.2999999999999995E-2</c:v>
                </c:pt>
                <c:pt idx="26182">
                  <c:v>7.2999999999999995E-2</c:v>
                </c:pt>
                <c:pt idx="26183">
                  <c:v>7.2999999999999995E-2</c:v>
                </c:pt>
                <c:pt idx="26184">
                  <c:v>7.2999999999999995E-2</c:v>
                </c:pt>
                <c:pt idx="26185">
                  <c:v>7.2999999999999995E-2</c:v>
                </c:pt>
                <c:pt idx="26186">
                  <c:v>7.2999999999999995E-2</c:v>
                </c:pt>
                <c:pt idx="26187">
                  <c:v>7.2999999999999995E-2</c:v>
                </c:pt>
                <c:pt idx="26188">
                  <c:v>7.2999999999999995E-2</c:v>
                </c:pt>
                <c:pt idx="26189">
                  <c:v>7.2999999999999995E-2</c:v>
                </c:pt>
                <c:pt idx="26190">
                  <c:v>7.2999999999999995E-2</c:v>
                </c:pt>
                <c:pt idx="26191">
                  <c:v>7.2999999999999995E-2</c:v>
                </c:pt>
                <c:pt idx="26192">
                  <c:v>7.2999999999999995E-2</c:v>
                </c:pt>
                <c:pt idx="26193">
                  <c:v>7.2999999999999995E-2</c:v>
                </c:pt>
                <c:pt idx="26194">
                  <c:v>7.2999999999999995E-2</c:v>
                </c:pt>
                <c:pt idx="26195">
                  <c:v>7.2999999999999995E-2</c:v>
                </c:pt>
                <c:pt idx="26196">
                  <c:v>7.2999999999999995E-2</c:v>
                </c:pt>
                <c:pt idx="26197">
                  <c:v>7.2999999999999995E-2</c:v>
                </c:pt>
                <c:pt idx="26198">
                  <c:v>7.2999999999999995E-2</c:v>
                </c:pt>
                <c:pt idx="26199">
                  <c:v>7.2999999999999995E-2</c:v>
                </c:pt>
                <c:pt idx="26200">
                  <c:v>7.2999999999999995E-2</c:v>
                </c:pt>
                <c:pt idx="26201">
                  <c:v>7.2999999999999995E-2</c:v>
                </c:pt>
                <c:pt idx="26202">
                  <c:v>7.2999999999999995E-2</c:v>
                </c:pt>
                <c:pt idx="26203">
                  <c:v>7.2999999999999995E-2</c:v>
                </c:pt>
                <c:pt idx="26204">
                  <c:v>7.2999999999999995E-2</c:v>
                </c:pt>
                <c:pt idx="26205">
                  <c:v>7.2999999999999995E-2</c:v>
                </c:pt>
                <c:pt idx="26206">
                  <c:v>7.2999999999999995E-2</c:v>
                </c:pt>
                <c:pt idx="26207">
                  <c:v>7.2999999999999995E-2</c:v>
                </c:pt>
                <c:pt idx="26208">
                  <c:v>7.2999999999999995E-2</c:v>
                </c:pt>
                <c:pt idx="26209">
                  <c:v>7.2999999999999995E-2</c:v>
                </c:pt>
                <c:pt idx="26210">
                  <c:v>7.2999999999999995E-2</c:v>
                </c:pt>
                <c:pt idx="26211">
                  <c:v>7.2999999999999995E-2</c:v>
                </c:pt>
                <c:pt idx="26212">
                  <c:v>7.2999999999999995E-2</c:v>
                </c:pt>
                <c:pt idx="26213">
                  <c:v>7.2999999999999995E-2</c:v>
                </c:pt>
                <c:pt idx="26214">
                  <c:v>7.2999999999999995E-2</c:v>
                </c:pt>
                <c:pt idx="26215">
                  <c:v>7.2999999999999995E-2</c:v>
                </c:pt>
                <c:pt idx="26216">
                  <c:v>7.2999999999999995E-2</c:v>
                </c:pt>
                <c:pt idx="26217">
                  <c:v>7.2999999999999995E-2</c:v>
                </c:pt>
                <c:pt idx="26218">
                  <c:v>7.2999999999999995E-2</c:v>
                </c:pt>
                <c:pt idx="26219">
                  <c:v>7.2999999999999995E-2</c:v>
                </c:pt>
                <c:pt idx="26220">
                  <c:v>7.2999999999999995E-2</c:v>
                </c:pt>
                <c:pt idx="26221">
                  <c:v>7.2999999999999995E-2</c:v>
                </c:pt>
                <c:pt idx="26222">
                  <c:v>7.2999999999999995E-2</c:v>
                </c:pt>
                <c:pt idx="26223">
                  <c:v>7.2999999999999995E-2</c:v>
                </c:pt>
                <c:pt idx="26224">
                  <c:v>7.2999999999999995E-2</c:v>
                </c:pt>
                <c:pt idx="26225">
                  <c:v>7.2999999999999995E-2</c:v>
                </c:pt>
                <c:pt idx="26226">
                  <c:v>7.2999999999999995E-2</c:v>
                </c:pt>
                <c:pt idx="26227">
                  <c:v>7.2999999999999995E-2</c:v>
                </c:pt>
                <c:pt idx="26228">
                  <c:v>7.2999999999999995E-2</c:v>
                </c:pt>
                <c:pt idx="26229">
                  <c:v>7.2999999999999995E-2</c:v>
                </c:pt>
                <c:pt idx="26230">
                  <c:v>7.2999999999999995E-2</c:v>
                </c:pt>
                <c:pt idx="26231">
                  <c:v>7.2999999999999995E-2</c:v>
                </c:pt>
                <c:pt idx="26232">
                  <c:v>7.2999999999999995E-2</c:v>
                </c:pt>
                <c:pt idx="26233">
                  <c:v>7.2999999999999995E-2</c:v>
                </c:pt>
                <c:pt idx="26234">
                  <c:v>7.2999999999999995E-2</c:v>
                </c:pt>
                <c:pt idx="26235">
                  <c:v>7.2999999999999995E-2</c:v>
                </c:pt>
                <c:pt idx="26236">
                  <c:v>7.2999999999999995E-2</c:v>
                </c:pt>
                <c:pt idx="26237">
                  <c:v>7.2999999999999995E-2</c:v>
                </c:pt>
                <c:pt idx="26238">
                  <c:v>7.2999999999999995E-2</c:v>
                </c:pt>
                <c:pt idx="26239">
                  <c:v>7.2999999999999995E-2</c:v>
                </c:pt>
                <c:pt idx="26240">
                  <c:v>7.2999999999999995E-2</c:v>
                </c:pt>
                <c:pt idx="26241">
                  <c:v>7.2999999999999995E-2</c:v>
                </c:pt>
                <c:pt idx="26242">
                  <c:v>7.2999999999999995E-2</c:v>
                </c:pt>
                <c:pt idx="26243">
                  <c:v>7.2999999999999995E-2</c:v>
                </c:pt>
                <c:pt idx="26244">
                  <c:v>7.3999999999999996E-2</c:v>
                </c:pt>
                <c:pt idx="26245">
                  <c:v>7.3999999999999996E-2</c:v>
                </c:pt>
                <c:pt idx="26246">
                  <c:v>7.3999999999999996E-2</c:v>
                </c:pt>
                <c:pt idx="26247">
                  <c:v>7.3999999999999996E-2</c:v>
                </c:pt>
                <c:pt idx="26248">
                  <c:v>7.3999999999999996E-2</c:v>
                </c:pt>
                <c:pt idx="26249">
                  <c:v>7.3999999999999996E-2</c:v>
                </c:pt>
                <c:pt idx="26250">
                  <c:v>7.3999999999999996E-2</c:v>
                </c:pt>
                <c:pt idx="26251">
                  <c:v>7.3999999999999996E-2</c:v>
                </c:pt>
                <c:pt idx="26252">
                  <c:v>7.3999999999999996E-2</c:v>
                </c:pt>
                <c:pt idx="26253">
                  <c:v>7.3999999999999996E-2</c:v>
                </c:pt>
                <c:pt idx="26254">
                  <c:v>7.3999999999999996E-2</c:v>
                </c:pt>
                <c:pt idx="26255">
                  <c:v>7.3999999999999996E-2</c:v>
                </c:pt>
                <c:pt idx="26256">
                  <c:v>7.3999999999999996E-2</c:v>
                </c:pt>
                <c:pt idx="26257">
                  <c:v>7.3999999999999996E-2</c:v>
                </c:pt>
                <c:pt idx="26258">
                  <c:v>7.3999999999999996E-2</c:v>
                </c:pt>
                <c:pt idx="26259">
                  <c:v>7.3999999999999996E-2</c:v>
                </c:pt>
                <c:pt idx="26260">
                  <c:v>7.3999999999999996E-2</c:v>
                </c:pt>
                <c:pt idx="26261">
                  <c:v>7.3999999999999996E-2</c:v>
                </c:pt>
                <c:pt idx="26262">
                  <c:v>7.3999999999999996E-2</c:v>
                </c:pt>
                <c:pt idx="26263">
                  <c:v>7.3999999999999996E-2</c:v>
                </c:pt>
                <c:pt idx="26264">
                  <c:v>7.3999999999999996E-2</c:v>
                </c:pt>
                <c:pt idx="26265">
                  <c:v>7.3999999999999996E-2</c:v>
                </c:pt>
                <c:pt idx="26266">
                  <c:v>7.3999999999999996E-2</c:v>
                </c:pt>
                <c:pt idx="26267">
                  <c:v>7.3999999999999996E-2</c:v>
                </c:pt>
                <c:pt idx="26268">
                  <c:v>7.3999999999999996E-2</c:v>
                </c:pt>
                <c:pt idx="26269">
                  <c:v>7.3999999999999996E-2</c:v>
                </c:pt>
                <c:pt idx="26270">
                  <c:v>7.3999999999999996E-2</c:v>
                </c:pt>
                <c:pt idx="26271">
                  <c:v>7.3999999999999996E-2</c:v>
                </c:pt>
                <c:pt idx="26272">
                  <c:v>7.3999999999999996E-2</c:v>
                </c:pt>
                <c:pt idx="26273">
                  <c:v>7.3999999999999996E-2</c:v>
                </c:pt>
                <c:pt idx="26274">
                  <c:v>7.3999999999999996E-2</c:v>
                </c:pt>
                <c:pt idx="26275">
                  <c:v>7.3999999999999996E-2</c:v>
                </c:pt>
                <c:pt idx="26276">
                  <c:v>7.3999999999999996E-2</c:v>
                </c:pt>
                <c:pt idx="26277">
                  <c:v>7.3999999999999996E-2</c:v>
                </c:pt>
                <c:pt idx="26278">
                  <c:v>7.3999999999999996E-2</c:v>
                </c:pt>
                <c:pt idx="26279">
                  <c:v>7.3999999999999996E-2</c:v>
                </c:pt>
                <c:pt idx="26280">
                  <c:v>7.3999999999999996E-2</c:v>
                </c:pt>
                <c:pt idx="26281">
                  <c:v>7.3999999999999996E-2</c:v>
                </c:pt>
                <c:pt idx="26282">
                  <c:v>7.3999999999999996E-2</c:v>
                </c:pt>
                <c:pt idx="26283">
                  <c:v>7.3999999999999996E-2</c:v>
                </c:pt>
                <c:pt idx="26284">
                  <c:v>7.3999999999999996E-2</c:v>
                </c:pt>
                <c:pt idx="26285">
                  <c:v>7.3999999999999996E-2</c:v>
                </c:pt>
                <c:pt idx="26286">
                  <c:v>7.3999999999999996E-2</c:v>
                </c:pt>
                <c:pt idx="26287">
                  <c:v>7.3999999999999996E-2</c:v>
                </c:pt>
                <c:pt idx="26288">
                  <c:v>7.3999999999999996E-2</c:v>
                </c:pt>
                <c:pt idx="26289">
                  <c:v>7.3999999999999996E-2</c:v>
                </c:pt>
                <c:pt idx="26290">
                  <c:v>7.3999999999999996E-2</c:v>
                </c:pt>
                <c:pt idx="26291">
                  <c:v>7.3999999999999996E-2</c:v>
                </c:pt>
                <c:pt idx="26292">
                  <c:v>7.3999999999999996E-2</c:v>
                </c:pt>
                <c:pt idx="26293">
                  <c:v>7.3999999999999996E-2</c:v>
                </c:pt>
                <c:pt idx="26294">
                  <c:v>7.3999999999999996E-2</c:v>
                </c:pt>
                <c:pt idx="26295">
                  <c:v>7.3999999999999996E-2</c:v>
                </c:pt>
                <c:pt idx="26296">
                  <c:v>7.3999999999999996E-2</c:v>
                </c:pt>
                <c:pt idx="26297">
                  <c:v>7.3999999999999996E-2</c:v>
                </c:pt>
                <c:pt idx="26298">
                  <c:v>7.3999999999999996E-2</c:v>
                </c:pt>
                <c:pt idx="26299">
                  <c:v>7.3999999999999996E-2</c:v>
                </c:pt>
                <c:pt idx="26300">
                  <c:v>7.3999999999999996E-2</c:v>
                </c:pt>
                <c:pt idx="26301">
                  <c:v>7.3999999999999996E-2</c:v>
                </c:pt>
                <c:pt idx="26302">
                  <c:v>7.3999999999999996E-2</c:v>
                </c:pt>
                <c:pt idx="26303">
                  <c:v>7.3999999999999996E-2</c:v>
                </c:pt>
                <c:pt idx="26304">
                  <c:v>7.3999999999999996E-2</c:v>
                </c:pt>
                <c:pt idx="26305">
                  <c:v>7.3999999999999996E-2</c:v>
                </c:pt>
                <c:pt idx="26306">
                  <c:v>7.3999999999999996E-2</c:v>
                </c:pt>
                <c:pt idx="26307">
                  <c:v>7.3999999999999996E-2</c:v>
                </c:pt>
                <c:pt idx="26308">
                  <c:v>7.3999999999999996E-2</c:v>
                </c:pt>
                <c:pt idx="26309">
                  <c:v>7.3999999999999996E-2</c:v>
                </c:pt>
                <c:pt idx="26310">
                  <c:v>7.3999999999999996E-2</c:v>
                </c:pt>
                <c:pt idx="26311">
                  <c:v>7.3999999999999996E-2</c:v>
                </c:pt>
                <c:pt idx="26312">
                  <c:v>7.3999999999999996E-2</c:v>
                </c:pt>
                <c:pt idx="26313">
                  <c:v>7.3999999999999996E-2</c:v>
                </c:pt>
                <c:pt idx="26314">
                  <c:v>7.3999999999999996E-2</c:v>
                </c:pt>
                <c:pt idx="26315">
                  <c:v>7.3999999999999996E-2</c:v>
                </c:pt>
                <c:pt idx="26316">
                  <c:v>7.3999999999999996E-2</c:v>
                </c:pt>
                <c:pt idx="26317">
                  <c:v>7.3999999999999996E-2</c:v>
                </c:pt>
                <c:pt idx="26318">
                  <c:v>7.3999999999999996E-2</c:v>
                </c:pt>
                <c:pt idx="26319">
                  <c:v>7.3999999999999996E-2</c:v>
                </c:pt>
                <c:pt idx="26320">
                  <c:v>7.3999999999999996E-2</c:v>
                </c:pt>
                <c:pt idx="26321">
                  <c:v>7.3999999999999996E-2</c:v>
                </c:pt>
                <c:pt idx="26322">
                  <c:v>7.3999999999999996E-2</c:v>
                </c:pt>
                <c:pt idx="26323">
                  <c:v>7.3999999999999996E-2</c:v>
                </c:pt>
                <c:pt idx="26324">
                  <c:v>7.3999999999999996E-2</c:v>
                </c:pt>
                <c:pt idx="26325">
                  <c:v>7.4999999999999997E-2</c:v>
                </c:pt>
                <c:pt idx="26326">
                  <c:v>7.4999999999999997E-2</c:v>
                </c:pt>
                <c:pt idx="26327">
                  <c:v>7.4999999999999997E-2</c:v>
                </c:pt>
                <c:pt idx="26328">
                  <c:v>7.4999999999999997E-2</c:v>
                </c:pt>
                <c:pt idx="26329">
                  <c:v>7.4999999999999997E-2</c:v>
                </c:pt>
                <c:pt idx="26330">
                  <c:v>7.4999999999999997E-2</c:v>
                </c:pt>
                <c:pt idx="26331">
                  <c:v>7.4999999999999997E-2</c:v>
                </c:pt>
                <c:pt idx="26332">
                  <c:v>7.4999999999999997E-2</c:v>
                </c:pt>
                <c:pt idx="26333">
                  <c:v>7.4999999999999997E-2</c:v>
                </c:pt>
                <c:pt idx="26334">
                  <c:v>7.4999999999999997E-2</c:v>
                </c:pt>
                <c:pt idx="26335">
                  <c:v>7.4999999999999997E-2</c:v>
                </c:pt>
                <c:pt idx="26336">
                  <c:v>7.4999999999999997E-2</c:v>
                </c:pt>
                <c:pt idx="26337">
                  <c:v>7.4999999999999997E-2</c:v>
                </c:pt>
                <c:pt idx="26338">
                  <c:v>7.4999999999999997E-2</c:v>
                </c:pt>
                <c:pt idx="26339">
                  <c:v>7.4999999999999997E-2</c:v>
                </c:pt>
                <c:pt idx="26340">
                  <c:v>7.4999999999999997E-2</c:v>
                </c:pt>
                <c:pt idx="26341">
                  <c:v>7.4999999999999997E-2</c:v>
                </c:pt>
                <c:pt idx="26342">
                  <c:v>7.4999999999999997E-2</c:v>
                </c:pt>
                <c:pt idx="26343">
                  <c:v>7.4999999999999997E-2</c:v>
                </c:pt>
                <c:pt idx="26344">
                  <c:v>7.4999999999999997E-2</c:v>
                </c:pt>
                <c:pt idx="26345">
                  <c:v>7.4999999999999997E-2</c:v>
                </c:pt>
                <c:pt idx="26346">
                  <c:v>7.4999999999999997E-2</c:v>
                </c:pt>
                <c:pt idx="26347">
                  <c:v>7.4999999999999997E-2</c:v>
                </c:pt>
                <c:pt idx="26348">
                  <c:v>7.4999999999999997E-2</c:v>
                </c:pt>
                <c:pt idx="26349">
                  <c:v>7.4999999999999997E-2</c:v>
                </c:pt>
                <c:pt idx="26350">
                  <c:v>7.4999999999999997E-2</c:v>
                </c:pt>
                <c:pt idx="26351">
                  <c:v>7.4999999999999997E-2</c:v>
                </c:pt>
                <c:pt idx="26352">
                  <c:v>7.4999999999999997E-2</c:v>
                </c:pt>
                <c:pt idx="26353">
                  <c:v>7.4999999999999997E-2</c:v>
                </c:pt>
                <c:pt idx="26354">
                  <c:v>7.4999999999999997E-2</c:v>
                </c:pt>
                <c:pt idx="26355">
                  <c:v>7.4999999999999997E-2</c:v>
                </c:pt>
                <c:pt idx="26356">
                  <c:v>7.4999999999999997E-2</c:v>
                </c:pt>
                <c:pt idx="26357">
                  <c:v>7.4999999999999997E-2</c:v>
                </c:pt>
                <c:pt idx="26358">
                  <c:v>7.4999999999999997E-2</c:v>
                </c:pt>
                <c:pt idx="26359">
                  <c:v>7.4999999999999997E-2</c:v>
                </c:pt>
                <c:pt idx="26360">
                  <c:v>7.4999999999999997E-2</c:v>
                </c:pt>
                <c:pt idx="26361">
                  <c:v>7.4999999999999997E-2</c:v>
                </c:pt>
                <c:pt idx="26362">
                  <c:v>7.4999999999999997E-2</c:v>
                </c:pt>
                <c:pt idx="26363">
                  <c:v>7.4999999999999997E-2</c:v>
                </c:pt>
                <c:pt idx="26364">
                  <c:v>7.4999999999999997E-2</c:v>
                </c:pt>
                <c:pt idx="26365">
                  <c:v>7.4999999999999997E-2</c:v>
                </c:pt>
                <c:pt idx="26366">
                  <c:v>7.4999999999999997E-2</c:v>
                </c:pt>
                <c:pt idx="26367">
                  <c:v>7.4999999999999997E-2</c:v>
                </c:pt>
                <c:pt idx="26368">
                  <c:v>7.4999999999999997E-2</c:v>
                </c:pt>
                <c:pt idx="26369">
                  <c:v>7.4999999999999997E-2</c:v>
                </c:pt>
                <c:pt idx="26370">
                  <c:v>7.4999999999999997E-2</c:v>
                </c:pt>
                <c:pt idx="26371">
                  <c:v>7.4999999999999997E-2</c:v>
                </c:pt>
                <c:pt idx="26372">
                  <c:v>7.4999999999999997E-2</c:v>
                </c:pt>
                <c:pt idx="26373">
                  <c:v>7.4999999999999997E-2</c:v>
                </c:pt>
                <c:pt idx="26374">
                  <c:v>7.4999999999999997E-2</c:v>
                </c:pt>
                <c:pt idx="26375">
                  <c:v>7.4999999999999997E-2</c:v>
                </c:pt>
                <c:pt idx="26376">
                  <c:v>7.4999999999999997E-2</c:v>
                </c:pt>
                <c:pt idx="26377">
                  <c:v>7.4999999999999997E-2</c:v>
                </c:pt>
                <c:pt idx="26378">
                  <c:v>7.4999999999999997E-2</c:v>
                </c:pt>
                <c:pt idx="26379">
                  <c:v>7.4999999999999997E-2</c:v>
                </c:pt>
                <c:pt idx="26380">
                  <c:v>7.4999999999999997E-2</c:v>
                </c:pt>
                <c:pt idx="26381">
                  <c:v>7.4999999999999997E-2</c:v>
                </c:pt>
                <c:pt idx="26382">
                  <c:v>7.4999999999999997E-2</c:v>
                </c:pt>
                <c:pt idx="26383">
                  <c:v>7.4999999999999997E-2</c:v>
                </c:pt>
                <c:pt idx="26384">
                  <c:v>7.4999999999999997E-2</c:v>
                </c:pt>
                <c:pt idx="26385">
                  <c:v>7.4999999999999997E-2</c:v>
                </c:pt>
                <c:pt idx="26386">
                  <c:v>7.4999999999999997E-2</c:v>
                </c:pt>
                <c:pt idx="26387">
                  <c:v>7.4999999999999997E-2</c:v>
                </c:pt>
                <c:pt idx="26388">
                  <c:v>7.4999999999999997E-2</c:v>
                </c:pt>
                <c:pt idx="26389">
                  <c:v>7.4999999999999997E-2</c:v>
                </c:pt>
                <c:pt idx="26390">
                  <c:v>7.4999999999999997E-2</c:v>
                </c:pt>
                <c:pt idx="26391">
                  <c:v>7.4999999999999997E-2</c:v>
                </c:pt>
                <c:pt idx="26392">
                  <c:v>7.4999999999999997E-2</c:v>
                </c:pt>
                <c:pt idx="26393">
                  <c:v>7.4999999999999997E-2</c:v>
                </c:pt>
                <c:pt idx="26394">
                  <c:v>7.4999999999999997E-2</c:v>
                </c:pt>
                <c:pt idx="26395">
                  <c:v>7.4999999999999997E-2</c:v>
                </c:pt>
                <c:pt idx="26396">
                  <c:v>7.4999999999999997E-2</c:v>
                </c:pt>
                <c:pt idx="26397">
                  <c:v>7.4999999999999997E-2</c:v>
                </c:pt>
                <c:pt idx="26398">
                  <c:v>7.4999999999999997E-2</c:v>
                </c:pt>
                <c:pt idx="26399">
                  <c:v>7.4999999999999997E-2</c:v>
                </c:pt>
                <c:pt idx="26400">
                  <c:v>7.4999999999999997E-2</c:v>
                </c:pt>
                <c:pt idx="26401">
                  <c:v>7.4999999999999997E-2</c:v>
                </c:pt>
                <c:pt idx="26402">
                  <c:v>7.4999999999999997E-2</c:v>
                </c:pt>
                <c:pt idx="26403">
                  <c:v>7.4999999999999997E-2</c:v>
                </c:pt>
                <c:pt idx="26404">
                  <c:v>7.4999999999999997E-2</c:v>
                </c:pt>
                <c:pt idx="26405">
                  <c:v>7.4999999999999997E-2</c:v>
                </c:pt>
                <c:pt idx="26406">
                  <c:v>7.5999999999999998E-2</c:v>
                </c:pt>
                <c:pt idx="26407">
                  <c:v>7.5999999999999998E-2</c:v>
                </c:pt>
                <c:pt idx="26408">
                  <c:v>7.5999999999999998E-2</c:v>
                </c:pt>
                <c:pt idx="26409">
                  <c:v>7.5999999999999998E-2</c:v>
                </c:pt>
                <c:pt idx="26410">
                  <c:v>7.5999999999999998E-2</c:v>
                </c:pt>
                <c:pt idx="26411">
                  <c:v>7.5999999999999998E-2</c:v>
                </c:pt>
                <c:pt idx="26412">
                  <c:v>7.5999999999999998E-2</c:v>
                </c:pt>
                <c:pt idx="26413">
                  <c:v>7.5999999999999998E-2</c:v>
                </c:pt>
                <c:pt idx="26414">
                  <c:v>7.5999999999999998E-2</c:v>
                </c:pt>
                <c:pt idx="26415">
                  <c:v>7.5999999999999998E-2</c:v>
                </c:pt>
                <c:pt idx="26416">
                  <c:v>7.5999999999999998E-2</c:v>
                </c:pt>
                <c:pt idx="26417">
                  <c:v>7.5999999999999998E-2</c:v>
                </c:pt>
                <c:pt idx="26418">
                  <c:v>7.5999999999999998E-2</c:v>
                </c:pt>
                <c:pt idx="26419">
                  <c:v>7.5999999999999998E-2</c:v>
                </c:pt>
                <c:pt idx="26420">
                  <c:v>7.5999999999999998E-2</c:v>
                </c:pt>
                <c:pt idx="26421">
                  <c:v>7.5999999999999998E-2</c:v>
                </c:pt>
                <c:pt idx="26422">
                  <c:v>7.5999999999999998E-2</c:v>
                </c:pt>
                <c:pt idx="26423">
                  <c:v>7.5999999999999998E-2</c:v>
                </c:pt>
                <c:pt idx="26424">
                  <c:v>7.5999999999999998E-2</c:v>
                </c:pt>
                <c:pt idx="26425">
                  <c:v>7.5999999999999998E-2</c:v>
                </c:pt>
                <c:pt idx="26426">
                  <c:v>7.5999999999999998E-2</c:v>
                </c:pt>
                <c:pt idx="26427">
                  <c:v>7.5999999999999998E-2</c:v>
                </c:pt>
                <c:pt idx="26428">
                  <c:v>7.5999999999999998E-2</c:v>
                </c:pt>
                <c:pt idx="26429">
                  <c:v>7.5999999999999998E-2</c:v>
                </c:pt>
                <c:pt idx="26430">
                  <c:v>7.5999999999999998E-2</c:v>
                </c:pt>
                <c:pt idx="26431">
                  <c:v>7.5999999999999998E-2</c:v>
                </c:pt>
                <c:pt idx="26432">
                  <c:v>7.5999999999999998E-2</c:v>
                </c:pt>
                <c:pt idx="26433">
                  <c:v>7.5999999999999998E-2</c:v>
                </c:pt>
                <c:pt idx="26434">
                  <c:v>7.5999999999999998E-2</c:v>
                </c:pt>
                <c:pt idx="26435">
                  <c:v>7.5999999999999998E-2</c:v>
                </c:pt>
                <c:pt idx="26436">
                  <c:v>7.5999999999999998E-2</c:v>
                </c:pt>
                <c:pt idx="26437">
                  <c:v>7.5999999999999998E-2</c:v>
                </c:pt>
                <c:pt idx="26438">
                  <c:v>7.5999999999999998E-2</c:v>
                </c:pt>
                <c:pt idx="26439">
                  <c:v>7.5999999999999998E-2</c:v>
                </c:pt>
                <c:pt idx="26440">
                  <c:v>7.5999999999999998E-2</c:v>
                </c:pt>
                <c:pt idx="26441">
                  <c:v>7.5999999999999998E-2</c:v>
                </c:pt>
                <c:pt idx="26442">
                  <c:v>7.5999999999999998E-2</c:v>
                </c:pt>
                <c:pt idx="26443">
                  <c:v>7.5999999999999998E-2</c:v>
                </c:pt>
                <c:pt idx="26444">
                  <c:v>7.5999999999999998E-2</c:v>
                </c:pt>
                <c:pt idx="26445">
                  <c:v>7.5999999999999998E-2</c:v>
                </c:pt>
                <c:pt idx="26446">
                  <c:v>7.5999999999999998E-2</c:v>
                </c:pt>
                <c:pt idx="26447">
                  <c:v>7.5999999999999998E-2</c:v>
                </c:pt>
                <c:pt idx="26448">
                  <c:v>7.5999999999999998E-2</c:v>
                </c:pt>
                <c:pt idx="26449">
                  <c:v>7.5999999999999998E-2</c:v>
                </c:pt>
                <c:pt idx="26450">
                  <c:v>7.5999999999999998E-2</c:v>
                </c:pt>
                <c:pt idx="26451">
                  <c:v>7.5999999999999998E-2</c:v>
                </c:pt>
                <c:pt idx="26452">
                  <c:v>7.5999999999999998E-2</c:v>
                </c:pt>
                <c:pt idx="26453">
                  <c:v>7.5999999999999998E-2</c:v>
                </c:pt>
                <c:pt idx="26454">
                  <c:v>7.5999999999999998E-2</c:v>
                </c:pt>
                <c:pt idx="26455">
                  <c:v>7.5999999999999998E-2</c:v>
                </c:pt>
                <c:pt idx="26456">
                  <c:v>7.5999999999999998E-2</c:v>
                </c:pt>
                <c:pt idx="26457">
                  <c:v>7.5999999999999998E-2</c:v>
                </c:pt>
                <c:pt idx="26458">
                  <c:v>7.5999999999999998E-2</c:v>
                </c:pt>
                <c:pt idx="26459">
                  <c:v>7.5999999999999998E-2</c:v>
                </c:pt>
                <c:pt idx="26460">
                  <c:v>7.5999999999999998E-2</c:v>
                </c:pt>
                <c:pt idx="26461">
                  <c:v>7.5999999999999998E-2</c:v>
                </c:pt>
                <c:pt idx="26462">
                  <c:v>7.5999999999999998E-2</c:v>
                </c:pt>
                <c:pt idx="26463">
                  <c:v>7.5999999999999998E-2</c:v>
                </c:pt>
                <c:pt idx="26464">
                  <c:v>7.5999999999999998E-2</c:v>
                </c:pt>
                <c:pt idx="26465">
                  <c:v>7.5999999999999998E-2</c:v>
                </c:pt>
                <c:pt idx="26466">
                  <c:v>7.5999999999999998E-2</c:v>
                </c:pt>
                <c:pt idx="26467">
                  <c:v>7.5999999999999998E-2</c:v>
                </c:pt>
                <c:pt idx="26468">
                  <c:v>7.5999999999999998E-2</c:v>
                </c:pt>
                <c:pt idx="26469">
                  <c:v>7.5999999999999998E-2</c:v>
                </c:pt>
                <c:pt idx="26470">
                  <c:v>7.5999999999999998E-2</c:v>
                </c:pt>
                <c:pt idx="26471">
                  <c:v>7.5999999999999998E-2</c:v>
                </c:pt>
                <c:pt idx="26472">
                  <c:v>7.5999999999999998E-2</c:v>
                </c:pt>
                <c:pt idx="26473">
                  <c:v>7.5999999999999998E-2</c:v>
                </c:pt>
                <c:pt idx="26474">
                  <c:v>7.5999999999999998E-2</c:v>
                </c:pt>
                <c:pt idx="26475">
                  <c:v>7.5999999999999998E-2</c:v>
                </c:pt>
                <c:pt idx="26476">
                  <c:v>7.5999999999999998E-2</c:v>
                </c:pt>
                <c:pt idx="26477">
                  <c:v>7.5999999999999998E-2</c:v>
                </c:pt>
                <c:pt idx="26478">
                  <c:v>7.5999999999999998E-2</c:v>
                </c:pt>
                <c:pt idx="26479">
                  <c:v>7.5999999999999998E-2</c:v>
                </c:pt>
                <c:pt idx="26480">
                  <c:v>7.5999999999999998E-2</c:v>
                </c:pt>
                <c:pt idx="26481">
                  <c:v>7.5999999999999998E-2</c:v>
                </c:pt>
                <c:pt idx="26482">
                  <c:v>7.5999999999999998E-2</c:v>
                </c:pt>
                <c:pt idx="26483">
                  <c:v>7.5999999999999998E-2</c:v>
                </c:pt>
                <c:pt idx="26484">
                  <c:v>7.5999999999999998E-2</c:v>
                </c:pt>
                <c:pt idx="26485">
                  <c:v>7.5999999999999998E-2</c:v>
                </c:pt>
                <c:pt idx="26486">
                  <c:v>7.5999999999999998E-2</c:v>
                </c:pt>
                <c:pt idx="26487">
                  <c:v>7.6999999999999999E-2</c:v>
                </c:pt>
                <c:pt idx="26488">
                  <c:v>7.6999999999999999E-2</c:v>
                </c:pt>
                <c:pt idx="26489">
                  <c:v>7.6999999999999999E-2</c:v>
                </c:pt>
                <c:pt idx="26490">
                  <c:v>7.6999999999999999E-2</c:v>
                </c:pt>
                <c:pt idx="26491">
                  <c:v>7.6999999999999999E-2</c:v>
                </c:pt>
                <c:pt idx="26492">
                  <c:v>7.6999999999999999E-2</c:v>
                </c:pt>
                <c:pt idx="26493">
                  <c:v>7.6999999999999999E-2</c:v>
                </c:pt>
                <c:pt idx="26494">
                  <c:v>7.6999999999999999E-2</c:v>
                </c:pt>
                <c:pt idx="26495">
                  <c:v>7.6999999999999999E-2</c:v>
                </c:pt>
                <c:pt idx="26496">
                  <c:v>7.6999999999999999E-2</c:v>
                </c:pt>
                <c:pt idx="26497">
                  <c:v>7.6999999999999999E-2</c:v>
                </c:pt>
                <c:pt idx="26498">
                  <c:v>7.6999999999999999E-2</c:v>
                </c:pt>
                <c:pt idx="26499">
                  <c:v>7.6999999999999999E-2</c:v>
                </c:pt>
                <c:pt idx="26500">
                  <c:v>7.6999999999999999E-2</c:v>
                </c:pt>
                <c:pt idx="26501">
                  <c:v>7.6999999999999999E-2</c:v>
                </c:pt>
                <c:pt idx="26502">
                  <c:v>7.6999999999999999E-2</c:v>
                </c:pt>
                <c:pt idx="26503">
                  <c:v>7.6999999999999999E-2</c:v>
                </c:pt>
                <c:pt idx="26504">
                  <c:v>7.6999999999999999E-2</c:v>
                </c:pt>
                <c:pt idx="26505">
                  <c:v>7.6999999999999999E-2</c:v>
                </c:pt>
                <c:pt idx="26506">
                  <c:v>7.6999999999999999E-2</c:v>
                </c:pt>
                <c:pt idx="26507">
                  <c:v>7.6999999999999999E-2</c:v>
                </c:pt>
                <c:pt idx="26508">
                  <c:v>7.6999999999999999E-2</c:v>
                </c:pt>
                <c:pt idx="26509">
                  <c:v>7.6999999999999999E-2</c:v>
                </c:pt>
                <c:pt idx="26510">
                  <c:v>7.6999999999999999E-2</c:v>
                </c:pt>
                <c:pt idx="26511">
                  <c:v>7.6999999999999999E-2</c:v>
                </c:pt>
                <c:pt idx="26512">
                  <c:v>7.6999999999999999E-2</c:v>
                </c:pt>
                <c:pt idx="26513">
                  <c:v>7.6999999999999999E-2</c:v>
                </c:pt>
                <c:pt idx="26514">
                  <c:v>7.6999999999999999E-2</c:v>
                </c:pt>
                <c:pt idx="26515">
                  <c:v>7.6999999999999999E-2</c:v>
                </c:pt>
                <c:pt idx="26516">
                  <c:v>7.6999999999999999E-2</c:v>
                </c:pt>
                <c:pt idx="26517">
                  <c:v>7.6999999999999999E-2</c:v>
                </c:pt>
                <c:pt idx="26518">
                  <c:v>7.6999999999999999E-2</c:v>
                </c:pt>
                <c:pt idx="26519">
                  <c:v>7.6999999999999999E-2</c:v>
                </c:pt>
                <c:pt idx="26520">
                  <c:v>7.6999999999999999E-2</c:v>
                </c:pt>
                <c:pt idx="26521">
                  <c:v>7.6999999999999999E-2</c:v>
                </c:pt>
                <c:pt idx="26522">
                  <c:v>7.6999999999999999E-2</c:v>
                </c:pt>
                <c:pt idx="26523">
                  <c:v>7.6999999999999999E-2</c:v>
                </c:pt>
                <c:pt idx="26524">
                  <c:v>7.6999999999999999E-2</c:v>
                </c:pt>
                <c:pt idx="26525">
                  <c:v>7.6999999999999999E-2</c:v>
                </c:pt>
                <c:pt idx="26526">
                  <c:v>7.6999999999999999E-2</c:v>
                </c:pt>
                <c:pt idx="26527">
                  <c:v>7.6999999999999999E-2</c:v>
                </c:pt>
                <c:pt idx="26528">
                  <c:v>7.6999999999999999E-2</c:v>
                </c:pt>
                <c:pt idx="26529">
                  <c:v>7.6999999999999999E-2</c:v>
                </c:pt>
                <c:pt idx="26530">
                  <c:v>7.6999999999999999E-2</c:v>
                </c:pt>
                <c:pt idx="26531">
                  <c:v>7.6999999999999999E-2</c:v>
                </c:pt>
                <c:pt idx="26532">
                  <c:v>7.6999999999999999E-2</c:v>
                </c:pt>
                <c:pt idx="26533">
                  <c:v>7.6999999999999999E-2</c:v>
                </c:pt>
                <c:pt idx="26534">
                  <c:v>7.6999999999999999E-2</c:v>
                </c:pt>
                <c:pt idx="26535">
                  <c:v>7.6999999999999999E-2</c:v>
                </c:pt>
                <c:pt idx="26536">
                  <c:v>7.6999999999999999E-2</c:v>
                </c:pt>
                <c:pt idx="26537">
                  <c:v>7.6999999999999999E-2</c:v>
                </c:pt>
                <c:pt idx="26538">
                  <c:v>7.6999999999999999E-2</c:v>
                </c:pt>
                <c:pt idx="26539">
                  <c:v>7.6999999999999999E-2</c:v>
                </c:pt>
                <c:pt idx="26540">
                  <c:v>7.6999999999999999E-2</c:v>
                </c:pt>
                <c:pt idx="26541">
                  <c:v>7.6999999999999999E-2</c:v>
                </c:pt>
                <c:pt idx="26542">
                  <c:v>7.6999999999999999E-2</c:v>
                </c:pt>
                <c:pt idx="26543">
                  <c:v>7.6999999999999999E-2</c:v>
                </c:pt>
                <c:pt idx="26544">
                  <c:v>7.6999999999999999E-2</c:v>
                </c:pt>
                <c:pt idx="26545">
                  <c:v>7.6999999999999999E-2</c:v>
                </c:pt>
                <c:pt idx="26546">
                  <c:v>7.6999999999999999E-2</c:v>
                </c:pt>
                <c:pt idx="26547">
                  <c:v>7.6999999999999999E-2</c:v>
                </c:pt>
                <c:pt idx="26548">
                  <c:v>7.6999999999999999E-2</c:v>
                </c:pt>
                <c:pt idx="26549">
                  <c:v>7.6999999999999999E-2</c:v>
                </c:pt>
                <c:pt idx="26550">
                  <c:v>7.6999999999999999E-2</c:v>
                </c:pt>
                <c:pt idx="26551">
                  <c:v>7.6999999999999999E-2</c:v>
                </c:pt>
                <c:pt idx="26552">
                  <c:v>7.6999999999999999E-2</c:v>
                </c:pt>
                <c:pt idx="26553">
                  <c:v>7.6999999999999999E-2</c:v>
                </c:pt>
                <c:pt idx="26554">
                  <c:v>7.6999999999999999E-2</c:v>
                </c:pt>
                <c:pt idx="26555">
                  <c:v>7.6999999999999999E-2</c:v>
                </c:pt>
                <c:pt idx="26556">
                  <c:v>7.6999999999999999E-2</c:v>
                </c:pt>
                <c:pt idx="26557">
                  <c:v>7.6999999999999999E-2</c:v>
                </c:pt>
                <c:pt idx="26558">
                  <c:v>7.6999999999999999E-2</c:v>
                </c:pt>
                <c:pt idx="26559">
                  <c:v>7.6999999999999999E-2</c:v>
                </c:pt>
                <c:pt idx="26560">
                  <c:v>7.6999999999999999E-2</c:v>
                </c:pt>
                <c:pt idx="26561">
                  <c:v>7.6999999999999999E-2</c:v>
                </c:pt>
                <c:pt idx="26562">
                  <c:v>7.6999999999999999E-2</c:v>
                </c:pt>
                <c:pt idx="26563">
                  <c:v>7.6999999999999999E-2</c:v>
                </c:pt>
                <c:pt idx="26564">
                  <c:v>7.6999999999999999E-2</c:v>
                </c:pt>
                <c:pt idx="26565">
                  <c:v>7.6999999999999999E-2</c:v>
                </c:pt>
                <c:pt idx="26566">
                  <c:v>7.6999999999999999E-2</c:v>
                </c:pt>
                <c:pt idx="26567">
                  <c:v>7.6999999999999999E-2</c:v>
                </c:pt>
                <c:pt idx="26568">
                  <c:v>7.8E-2</c:v>
                </c:pt>
                <c:pt idx="26569">
                  <c:v>7.8E-2</c:v>
                </c:pt>
                <c:pt idx="26570">
                  <c:v>7.8E-2</c:v>
                </c:pt>
                <c:pt idx="26571">
                  <c:v>7.8E-2</c:v>
                </c:pt>
                <c:pt idx="26572">
                  <c:v>7.8E-2</c:v>
                </c:pt>
                <c:pt idx="26573">
                  <c:v>7.8E-2</c:v>
                </c:pt>
                <c:pt idx="26574">
                  <c:v>7.8E-2</c:v>
                </c:pt>
                <c:pt idx="26575">
                  <c:v>7.8E-2</c:v>
                </c:pt>
                <c:pt idx="26576">
                  <c:v>7.8E-2</c:v>
                </c:pt>
                <c:pt idx="26577">
                  <c:v>7.8E-2</c:v>
                </c:pt>
                <c:pt idx="26578">
                  <c:v>7.8E-2</c:v>
                </c:pt>
                <c:pt idx="26579">
                  <c:v>7.8E-2</c:v>
                </c:pt>
                <c:pt idx="26580">
                  <c:v>7.8E-2</c:v>
                </c:pt>
                <c:pt idx="26581">
                  <c:v>7.8E-2</c:v>
                </c:pt>
                <c:pt idx="26582">
                  <c:v>7.8E-2</c:v>
                </c:pt>
                <c:pt idx="26583">
                  <c:v>7.8E-2</c:v>
                </c:pt>
                <c:pt idx="26584">
                  <c:v>7.8E-2</c:v>
                </c:pt>
                <c:pt idx="26585">
                  <c:v>7.8E-2</c:v>
                </c:pt>
                <c:pt idx="26586">
                  <c:v>7.8E-2</c:v>
                </c:pt>
                <c:pt idx="26587">
                  <c:v>7.8E-2</c:v>
                </c:pt>
                <c:pt idx="26588">
                  <c:v>7.8E-2</c:v>
                </c:pt>
                <c:pt idx="26589">
                  <c:v>7.8E-2</c:v>
                </c:pt>
                <c:pt idx="26590">
                  <c:v>7.8E-2</c:v>
                </c:pt>
                <c:pt idx="26591">
                  <c:v>7.8E-2</c:v>
                </c:pt>
                <c:pt idx="26592">
                  <c:v>7.8E-2</c:v>
                </c:pt>
                <c:pt idx="26593">
                  <c:v>7.8E-2</c:v>
                </c:pt>
                <c:pt idx="26594">
                  <c:v>7.8E-2</c:v>
                </c:pt>
                <c:pt idx="26595">
                  <c:v>7.8E-2</c:v>
                </c:pt>
                <c:pt idx="26596">
                  <c:v>7.8E-2</c:v>
                </c:pt>
                <c:pt idx="26597">
                  <c:v>7.8E-2</c:v>
                </c:pt>
                <c:pt idx="26598">
                  <c:v>7.8E-2</c:v>
                </c:pt>
                <c:pt idx="26599">
                  <c:v>7.8E-2</c:v>
                </c:pt>
                <c:pt idx="26600">
                  <c:v>7.8E-2</c:v>
                </c:pt>
                <c:pt idx="26601">
                  <c:v>7.8E-2</c:v>
                </c:pt>
                <c:pt idx="26602">
                  <c:v>7.8E-2</c:v>
                </c:pt>
                <c:pt idx="26603">
                  <c:v>7.8E-2</c:v>
                </c:pt>
                <c:pt idx="26604">
                  <c:v>7.8E-2</c:v>
                </c:pt>
                <c:pt idx="26605">
                  <c:v>7.8E-2</c:v>
                </c:pt>
                <c:pt idx="26606">
                  <c:v>7.8E-2</c:v>
                </c:pt>
                <c:pt idx="26607">
                  <c:v>7.8E-2</c:v>
                </c:pt>
                <c:pt idx="26608">
                  <c:v>7.8E-2</c:v>
                </c:pt>
                <c:pt idx="26609">
                  <c:v>7.8E-2</c:v>
                </c:pt>
                <c:pt idx="26610">
                  <c:v>7.8E-2</c:v>
                </c:pt>
                <c:pt idx="26611">
                  <c:v>7.8E-2</c:v>
                </c:pt>
                <c:pt idx="26612">
                  <c:v>7.8E-2</c:v>
                </c:pt>
                <c:pt idx="26613">
                  <c:v>7.8E-2</c:v>
                </c:pt>
                <c:pt idx="26614">
                  <c:v>7.8E-2</c:v>
                </c:pt>
                <c:pt idx="26615">
                  <c:v>7.8E-2</c:v>
                </c:pt>
                <c:pt idx="26616">
                  <c:v>7.8E-2</c:v>
                </c:pt>
                <c:pt idx="26617">
                  <c:v>7.8E-2</c:v>
                </c:pt>
                <c:pt idx="26618">
                  <c:v>7.8E-2</c:v>
                </c:pt>
                <c:pt idx="26619">
                  <c:v>7.8E-2</c:v>
                </c:pt>
                <c:pt idx="26620">
                  <c:v>7.8E-2</c:v>
                </c:pt>
                <c:pt idx="26621">
                  <c:v>7.8E-2</c:v>
                </c:pt>
                <c:pt idx="26622">
                  <c:v>7.8E-2</c:v>
                </c:pt>
                <c:pt idx="26623">
                  <c:v>7.8E-2</c:v>
                </c:pt>
                <c:pt idx="26624">
                  <c:v>7.8E-2</c:v>
                </c:pt>
                <c:pt idx="26625">
                  <c:v>7.8E-2</c:v>
                </c:pt>
                <c:pt idx="26626">
                  <c:v>7.8E-2</c:v>
                </c:pt>
                <c:pt idx="26627">
                  <c:v>7.8E-2</c:v>
                </c:pt>
                <c:pt idx="26628">
                  <c:v>7.8E-2</c:v>
                </c:pt>
                <c:pt idx="26629">
                  <c:v>7.8E-2</c:v>
                </c:pt>
                <c:pt idx="26630">
                  <c:v>7.8E-2</c:v>
                </c:pt>
                <c:pt idx="26631">
                  <c:v>7.8E-2</c:v>
                </c:pt>
                <c:pt idx="26632">
                  <c:v>7.8E-2</c:v>
                </c:pt>
                <c:pt idx="26633">
                  <c:v>7.8E-2</c:v>
                </c:pt>
                <c:pt idx="26634">
                  <c:v>7.8E-2</c:v>
                </c:pt>
                <c:pt idx="26635">
                  <c:v>7.8E-2</c:v>
                </c:pt>
                <c:pt idx="26636">
                  <c:v>7.8E-2</c:v>
                </c:pt>
                <c:pt idx="26637">
                  <c:v>7.8E-2</c:v>
                </c:pt>
                <c:pt idx="26638">
                  <c:v>7.8E-2</c:v>
                </c:pt>
                <c:pt idx="26639">
                  <c:v>7.8E-2</c:v>
                </c:pt>
                <c:pt idx="26640">
                  <c:v>7.8E-2</c:v>
                </c:pt>
                <c:pt idx="26641">
                  <c:v>7.8E-2</c:v>
                </c:pt>
                <c:pt idx="26642">
                  <c:v>7.8E-2</c:v>
                </c:pt>
                <c:pt idx="26643">
                  <c:v>7.8E-2</c:v>
                </c:pt>
                <c:pt idx="26644">
                  <c:v>7.8E-2</c:v>
                </c:pt>
                <c:pt idx="26645">
                  <c:v>7.8E-2</c:v>
                </c:pt>
                <c:pt idx="26646">
                  <c:v>7.8E-2</c:v>
                </c:pt>
                <c:pt idx="26647">
                  <c:v>7.8E-2</c:v>
                </c:pt>
                <c:pt idx="26648">
                  <c:v>7.8E-2</c:v>
                </c:pt>
                <c:pt idx="26649">
                  <c:v>7.9000000000000001E-2</c:v>
                </c:pt>
                <c:pt idx="26650">
                  <c:v>7.9000000000000001E-2</c:v>
                </c:pt>
                <c:pt idx="26651">
                  <c:v>7.9000000000000001E-2</c:v>
                </c:pt>
                <c:pt idx="26652">
                  <c:v>7.9000000000000001E-2</c:v>
                </c:pt>
                <c:pt idx="26653">
                  <c:v>7.9000000000000001E-2</c:v>
                </c:pt>
                <c:pt idx="26654">
                  <c:v>7.9000000000000001E-2</c:v>
                </c:pt>
                <c:pt idx="26655">
                  <c:v>7.9000000000000001E-2</c:v>
                </c:pt>
                <c:pt idx="26656">
                  <c:v>7.9000000000000001E-2</c:v>
                </c:pt>
                <c:pt idx="26657">
                  <c:v>7.9000000000000001E-2</c:v>
                </c:pt>
                <c:pt idx="26658">
                  <c:v>7.9000000000000001E-2</c:v>
                </c:pt>
                <c:pt idx="26659">
                  <c:v>7.9000000000000001E-2</c:v>
                </c:pt>
                <c:pt idx="26660">
                  <c:v>7.9000000000000001E-2</c:v>
                </c:pt>
                <c:pt idx="26661">
                  <c:v>7.9000000000000001E-2</c:v>
                </c:pt>
                <c:pt idx="26662">
                  <c:v>7.9000000000000001E-2</c:v>
                </c:pt>
                <c:pt idx="26663">
                  <c:v>7.9000000000000001E-2</c:v>
                </c:pt>
                <c:pt idx="26664">
                  <c:v>7.9000000000000001E-2</c:v>
                </c:pt>
                <c:pt idx="26665">
                  <c:v>7.9000000000000001E-2</c:v>
                </c:pt>
                <c:pt idx="26666">
                  <c:v>7.9000000000000001E-2</c:v>
                </c:pt>
                <c:pt idx="26667">
                  <c:v>7.9000000000000001E-2</c:v>
                </c:pt>
                <c:pt idx="26668">
                  <c:v>7.9000000000000001E-2</c:v>
                </c:pt>
                <c:pt idx="26669">
                  <c:v>7.9000000000000001E-2</c:v>
                </c:pt>
                <c:pt idx="26670">
                  <c:v>7.9000000000000001E-2</c:v>
                </c:pt>
                <c:pt idx="26671">
                  <c:v>7.9000000000000001E-2</c:v>
                </c:pt>
                <c:pt idx="26672">
                  <c:v>7.9000000000000001E-2</c:v>
                </c:pt>
                <c:pt idx="26673">
                  <c:v>7.9000000000000001E-2</c:v>
                </c:pt>
                <c:pt idx="26674">
                  <c:v>7.9000000000000001E-2</c:v>
                </c:pt>
                <c:pt idx="26675">
                  <c:v>7.9000000000000001E-2</c:v>
                </c:pt>
                <c:pt idx="26676">
                  <c:v>7.9000000000000001E-2</c:v>
                </c:pt>
                <c:pt idx="26677">
                  <c:v>7.9000000000000001E-2</c:v>
                </c:pt>
                <c:pt idx="26678">
                  <c:v>7.9000000000000001E-2</c:v>
                </c:pt>
                <c:pt idx="26679">
                  <c:v>7.9000000000000001E-2</c:v>
                </c:pt>
                <c:pt idx="26680">
                  <c:v>7.9000000000000001E-2</c:v>
                </c:pt>
                <c:pt idx="26681">
                  <c:v>7.9000000000000001E-2</c:v>
                </c:pt>
                <c:pt idx="26682">
                  <c:v>7.9000000000000001E-2</c:v>
                </c:pt>
                <c:pt idx="26683">
                  <c:v>7.9000000000000001E-2</c:v>
                </c:pt>
                <c:pt idx="26684">
                  <c:v>7.9000000000000001E-2</c:v>
                </c:pt>
                <c:pt idx="26685">
                  <c:v>7.9000000000000001E-2</c:v>
                </c:pt>
                <c:pt idx="26686">
                  <c:v>7.9000000000000001E-2</c:v>
                </c:pt>
                <c:pt idx="26687">
                  <c:v>7.9000000000000001E-2</c:v>
                </c:pt>
                <c:pt idx="26688">
                  <c:v>7.9000000000000001E-2</c:v>
                </c:pt>
                <c:pt idx="26689">
                  <c:v>7.9000000000000001E-2</c:v>
                </c:pt>
                <c:pt idx="26690">
                  <c:v>7.9000000000000001E-2</c:v>
                </c:pt>
                <c:pt idx="26691">
                  <c:v>7.9000000000000001E-2</c:v>
                </c:pt>
                <c:pt idx="26692">
                  <c:v>7.9000000000000001E-2</c:v>
                </c:pt>
                <c:pt idx="26693">
                  <c:v>7.9000000000000001E-2</c:v>
                </c:pt>
                <c:pt idx="26694">
                  <c:v>7.9000000000000001E-2</c:v>
                </c:pt>
                <c:pt idx="26695">
                  <c:v>7.9000000000000001E-2</c:v>
                </c:pt>
                <c:pt idx="26696">
                  <c:v>7.9000000000000001E-2</c:v>
                </c:pt>
                <c:pt idx="26697">
                  <c:v>7.9000000000000001E-2</c:v>
                </c:pt>
                <c:pt idx="26698">
                  <c:v>7.9000000000000001E-2</c:v>
                </c:pt>
                <c:pt idx="26699">
                  <c:v>7.9000000000000001E-2</c:v>
                </c:pt>
                <c:pt idx="26700">
                  <c:v>7.9000000000000001E-2</c:v>
                </c:pt>
                <c:pt idx="26701">
                  <c:v>7.9000000000000001E-2</c:v>
                </c:pt>
                <c:pt idx="26702">
                  <c:v>7.9000000000000001E-2</c:v>
                </c:pt>
                <c:pt idx="26703">
                  <c:v>7.9000000000000001E-2</c:v>
                </c:pt>
                <c:pt idx="26704">
                  <c:v>7.9000000000000001E-2</c:v>
                </c:pt>
                <c:pt idx="26705">
                  <c:v>7.9000000000000001E-2</c:v>
                </c:pt>
                <c:pt idx="26706">
                  <c:v>7.9000000000000001E-2</c:v>
                </c:pt>
                <c:pt idx="26707">
                  <c:v>7.9000000000000001E-2</c:v>
                </c:pt>
                <c:pt idx="26708">
                  <c:v>7.9000000000000001E-2</c:v>
                </c:pt>
                <c:pt idx="26709">
                  <c:v>7.9000000000000001E-2</c:v>
                </c:pt>
                <c:pt idx="26710">
                  <c:v>7.9000000000000001E-2</c:v>
                </c:pt>
                <c:pt idx="26711">
                  <c:v>7.9000000000000001E-2</c:v>
                </c:pt>
                <c:pt idx="26712">
                  <c:v>7.9000000000000001E-2</c:v>
                </c:pt>
                <c:pt idx="26713">
                  <c:v>7.9000000000000001E-2</c:v>
                </c:pt>
                <c:pt idx="26714">
                  <c:v>7.9000000000000001E-2</c:v>
                </c:pt>
                <c:pt idx="26715">
                  <c:v>7.9000000000000001E-2</c:v>
                </c:pt>
                <c:pt idx="26716">
                  <c:v>7.9000000000000001E-2</c:v>
                </c:pt>
                <c:pt idx="26717">
                  <c:v>7.9000000000000001E-2</c:v>
                </c:pt>
                <c:pt idx="26718">
                  <c:v>7.9000000000000001E-2</c:v>
                </c:pt>
                <c:pt idx="26719">
                  <c:v>7.9000000000000001E-2</c:v>
                </c:pt>
                <c:pt idx="26720">
                  <c:v>7.9000000000000001E-2</c:v>
                </c:pt>
                <c:pt idx="26721">
                  <c:v>7.9000000000000001E-2</c:v>
                </c:pt>
                <c:pt idx="26722">
                  <c:v>7.9000000000000001E-2</c:v>
                </c:pt>
                <c:pt idx="26723">
                  <c:v>7.9000000000000001E-2</c:v>
                </c:pt>
                <c:pt idx="26724">
                  <c:v>7.9000000000000001E-2</c:v>
                </c:pt>
                <c:pt idx="26725">
                  <c:v>7.9000000000000001E-2</c:v>
                </c:pt>
                <c:pt idx="26726">
                  <c:v>7.9000000000000001E-2</c:v>
                </c:pt>
                <c:pt idx="26727">
                  <c:v>7.9000000000000001E-2</c:v>
                </c:pt>
                <c:pt idx="26728">
                  <c:v>7.9000000000000001E-2</c:v>
                </c:pt>
                <c:pt idx="26729">
                  <c:v>7.9000000000000001E-2</c:v>
                </c:pt>
                <c:pt idx="26730">
                  <c:v>0.08</c:v>
                </c:pt>
                <c:pt idx="26731">
                  <c:v>0.08</c:v>
                </c:pt>
                <c:pt idx="26732">
                  <c:v>0.08</c:v>
                </c:pt>
                <c:pt idx="26733">
                  <c:v>0.08</c:v>
                </c:pt>
                <c:pt idx="26734">
                  <c:v>0.08</c:v>
                </c:pt>
                <c:pt idx="26735">
                  <c:v>0.08</c:v>
                </c:pt>
                <c:pt idx="26736">
                  <c:v>0.08</c:v>
                </c:pt>
                <c:pt idx="26737">
                  <c:v>0.08</c:v>
                </c:pt>
                <c:pt idx="26738">
                  <c:v>0.08</c:v>
                </c:pt>
                <c:pt idx="26739">
                  <c:v>0.08</c:v>
                </c:pt>
                <c:pt idx="26740">
                  <c:v>0.08</c:v>
                </c:pt>
                <c:pt idx="26741">
                  <c:v>0.08</c:v>
                </c:pt>
                <c:pt idx="26742">
                  <c:v>0.08</c:v>
                </c:pt>
                <c:pt idx="26743">
                  <c:v>0.08</c:v>
                </c:pt>
                <c:pt idx="26744">
                  <c:v>0.08</c:v>
                </c:pt>
                <c:pt idx="26745">
                  <c:v>0.08</c:v>
                </c:pt>
                <c:pt idx="26746">
                  <c:v>0.08</c:v>
                </c:pt>
                <c:pt idx="26747">
                  <c:v>0.08</c:v>
                </c:pt>
                <c:pt idx="26748">
                  <c:v>0.08</c:v>
                </c:pt>
                <c:pt idx="26749">
                  <c:v>0.08</c:v>
                </c:pt>
                <c:pt idx="26750">
                  <c:v>0.08</c:v>
                </c:pt>
                <c:pt idx="26751">
                  <c:v>0.08</c:v>
                </c:pt>
                <c:pt idx="26752">
                  <c:v>0.08</c:v>
                </c:pt>
                <c:pt idx="26753">
                  <c:v>0.08</c:v>
                </c:pt>
                <c:pt idx="26754">
                  <c:v>0.08</c:v>
                </c:pt>
                <c:pt idx="26755">
                  <c:v>0.08</c:v>
                </c:pt>
                <c:pt idx="26756">
                  <c:v>0.08</c:v>
                </c:pt>
                <c:pt idx="26757">
                  <c:v>0.08</c:v>
                </c:pt>
                <c:pt idx="26758">
                  <c:v>0.08</c:v>
                </c:pt>
                <c:pt idx="26759">
                  <c:v>0.08</c:v>
                </c:pt>
                <c:pt idx="26760">
                  <c:v>0.08</c:v>
                </c:pt>
                <c:pt idx="26761">
                  <c:v>0.08</c:v>
                </c:pt>
                <c:pt idx="26762">
                  <c:v>0.08</c:v>
                </c:pt>
                <c:pt idx="26763">
                  <c:v>0.08</c:v>
                </c:pt>
                <c:pt idx="26764">
                  <c:v>0.08</c:v>
                </c:pt>
                <c:pt idx="26765">
                  <c:v>0.08</c:v>
                </c:pt>
                <c:pt idx="26766">
                  <c:v>0.08</c:v>
                </c:pt>
                <c:pt idx="26767">
                  <c:v>0.08</c:v>
                </c:pt>
                <c:pt idx="26768">
                  <c:v>0.08</c:v>
                </c:pt>
                <c:pt idx="26769">
                  <c:v>0.08</c:v>
                </c:pt>
                <c:pt idx="26770">
                  <c:v>0.08</c:v>
                </c:pt>
                <c:pt idx="26771">
                  <c:v>0.08</c:v>
                </c:pt>
                <c:pt idx="26772">
                  <c:v>0.08</c:v>
                </c:pt>
                <c:pt idx="26773">
                  <c:v>0.08</c:v>
                </c:pt>
                <c:pt idx="26774">
                  <c:v>0.08</c:v>
                </c:pt>
                <c:pt idx="26775">
                  <c:v>0.08</c:v>
                </c:pt>
                <c:pt idx="26776">
                  <c:v>0.08</c:v>
                </c:pt>
                <c:pt idx="26777">
                  <c:v>0.08</c:v>
                </c:pt>
                <c:pt idx="26778">
                  <c:v>0.08</c:v>
                </c:pt>
                <c:pt idx="26779">
                  <c:v>0.08</c:v>
                </c:pt>
                <c:pt idx="26780">
                  <c:v>0.08</c:v>
                </c:pt>
                <c:pt idx="26781">
                  <c:v>0.08</c:v>
                </c:pt>
                <c:pt idx="26782">
                  <c:v>0.08</c:v>
                </c:pt>
                <c:pt idx="26783">
                  <c:v>0.08</c:v>
                </c:pt>
                <c:pt idx="26784">
                  <c:v>0.08</c:v>
                </c:pt>
                <c:pt idx="26785">
                  <c:v>0.08</c:v>
                </c:pt>
                <c:pt idx="26786">
                  <c:v>0.08</c:v>
                </c:pt>
                <c:pt idx="26787">
                  <c:v>0.08</c:v>
                </c:pt>
                <c:pt idx="26788">
                  <c:v>0.08</c:v>
                </c:pt>
                <c:pt idx="26789">
                  <c:v>0.08</c:v>
                </c:pt>
                <c:pt idx="26790">
                  <c:v>0.08</c:v>
                </c:pt>
                <c:pt idx="26791">
                  <c:v>0.08</c:v>
                </c:pt>
                <c:pt idx="26792">
                  <c:v>0.08</c:v>
                </c:pt>
                <c:pt idx="26793">
                  <c:v>0.08</c:v>
                </c:pt>
                <c:pt idx="26794">
                  <c:v>0.08</c:v>
                </c:pt>
                <c:pt idx="26795">
                  <c:v>0.08</c:v>
                </c:pt>
                <c:pt idx="26796">
                  <c:v>0.08</c:v>
                </c:pt>
                <c:pt idx="26797">
                  <c:v>0.08</c:v>
                </c:pt>
                <c:pt idx="26798">
                  <c:v>0.08</c:v>
                </c:pt>
                <c:pt idx="26799">
                  <c:v>0.08</c:v>
                </c:pt>
                <c:pt idx="26800">
                  <c:v>0.08</c:v>
                </c:pt>
                <c:pt idx="26801">
                  <c:v>0.08</c:v>
                </c:pt>
                <c:pt idx="26802">
                  <c:v>0.08</c:v>
                </c:pt>
                <c:pt idx="26803">
                  <c:v>0.08</c:v>
                </c:pt>
                <c:pt idx="26804">
                  <c:v>0.08</c:v>
                </c:pt>
                <c:pt idx="26805">
                  <c:v>0.08</c:v>
                </c:pt>
                <c:pt idx="26806">
                  <c:v>0.08</c:v>
                </c:pt>
                <c:pt idx="26807">
                  <c:v>0.08</c:v>
                </c:pt>
                <c:pt idx="26808">
                  <c:v>0.08</c:v>
                </c:pt>
                <c:pt idx="26809">
                  <c:v>0.08</c:v>
                </c:pt>
                <c:pt idx="26810">
                  <c:v>0.08</c:v>
                </c:pt>
                <c:pt idx="26811">
                  <c:v>8.1000000000000003E-2</c:v>
                </c:pt>
                <c:pt idx="26812">
                  <c:v>8.1000000000000003E-2</c:v>
                </c:pt>
                <c:pt idx="26813">
                  <c:v>8.1000000000000003E-2</c:v>
                </c:pt>
                <c:pt idx="26814">
                  <c:v>8.1000000000000003E-2</c:v>
                </c:pt>
                <c:pt idx="26815">
                  <c:v>8.1000000000000003E-2</c:v>
                </c:pt>
                <c:pt idx="26816">
                  <c:v>8.1000000000000003E-2</c:v>
                </c:pt>
                <c:pt idx="26817">
                  <c:v>8.1000000000000003E-2</c:v>
                </c:pt>
                <c:pt idx="26818">
                  <c:v>8.1000000000000003E-2</c:v>
                </c:pt>
                <c:pt idx="26819">
                  <c:v>8.1000000000000003E-2</c:v>
                </c:pt>
                <c:pt idx="26820">
                  <c:v>8.1000000000000003E-2</c:v>
                </c:pt>
                <c:pt idx="26821">
                  <c:v>8.1000000000000003E-2</c:v>
                </c:pt>
                <c:pt idx="26822">
                  <c:v>8.1000000000000003E-2</c:v>
                </c:pt>
                <c:pt idx="26823">
                  <c:v>8.1000000000000003E-2</c:v>
                </c:pt>
                <c:pt idx="26824">
                  <c:v>8.1000000000000003E-2</c:v>
                </c:pt>
                <c:pt idx="26825">
                  <c:v>8.1000000000000003E-2</c:v>
                </c:pt>
                <c:pt idx="26826">
                  <c:v>8.1000000000000003E-2</c:v>
                </c:pt>
                <c:pt idx="26827">
                  <c:v>8.1000000000000003E-2</c:v>
                </c:pt>
                <c:pt idx="26828">
                  <c:v>8.1000000000000003E-2</c:v>
                </c:pt>
                <c:pt idx="26829">
                  <c:v>8.1000000000000003E-2</c:v>
                </c:pt>
                <c:pt idx="26830">
                  <c:v>8.1000000000000003E-2</c:v>
                </c:pt>
                <c:pt idx="26831">
                  <c:v>8.1000000000000003E-2</c:v>
                </c:pt>
                <c:pt idx="26832">
                  <c:v>8.1000000000000003E-2</c:v>
                </c:pt>
                <c:pt idx="26833">
                  <c:v>8.1000000000000003E-2</c:v>
                </c:pt>
                <c:pt idx="26834">
                  <c:v>8.1000000000000003E-2</c:v>
                </c:pt>
                <c:pt idx="26835">
                  <c:v>8.1000000000000003E-2</c:v>
                </c:pt>
                <c:pt idx="26836">
                  <c:v>8.1000000000000003E-2</c:v>
                </c:pt>
                <c:pt idx="26837">
                  <c:v>8.1000000000000003E-2</c:v>
                </c:pt>
                <c:pt idx="26838">
                  <c:v>8.1000000000000003E-2</c:v>
                </c:pt>
                <c:pt idx="26839">
                  <c:v>8.1000000000000003E-2</c:v>
                </c:pt>
                <c:pt idx="26840">
                  <c:v>8.1000000000000003E-2</c:v>
                </c:pt>
                <c:pt idx="26841">
                  <c:v>8.1000000000000003E-2</c:v>
                </c:pt>
                <c:pt idx="26842">
                  <c:v>8.1000000000000003E-2</c:v>
                </c:pt>
                <c:pt idx="26843">
                  <c:v>8.1000000000000003E-2</c:v>
                </c:pt>
                <c:pt idx="26844">
                  <c:v>8.1000000000000003E-2</c:v>
                </c:pt>
                <c:pt idx="26845">
                  <c:v>8.1000000000000003E-2</c:v>
                </c:pt>
                <c:pt idx="26846">
                  <c:v>8.1000000000000003E-2</c:v>
                </c:pt>
                <c:pt idx="26847">
                  <c:v>8.1000000000000003E-2</c:v>
                </c:pt>
                <c:pt idx="26848">
                  <c:v>8.1000000000000003E-2</c:v>
                </c:pt>
                <c:pt idx="26849">
                  <c:v>8.1000000000000003E-2</c:v>
                </c:pt>
                <c:pt idx="26850">
                  <c:v>8.1000000000000003E-2</c:v>
                </c:pt>
                <c:pt idx="26851">
                  <c:v>8.1000000000000003E-2</c:v>
                </c:pt>
                <c:pt idx="26852">
                  <c:v>8.1000000000000003E-2</c:v>
                </c:pt>
                <c:pt idx="26853">
                  <c:v>8.1000000000000003E-2</c:v>
                </c:pt>
                <c:pt idx="26854">
                  <c:v>8.1000000000000003E-2</c:v>
                </c:pt>
                <c:pt idx="26855">
                  <c:v>8.1000000000000003E-2</c:v>
                </c:pt>
                <c:pt idx="26856">
                  <c:v>8.1000000000000003E-2</c:v>
                </c:pt>
                <c:pt idx="26857">
                  <c:v>8.1000000000000003E-2</c:v>
                </c:pt>
                <c:pt idx="26858">
                  <c:v>8.1000000000000003E-2</c:v>
                </c:pt>
                <c:pt idx="26859">
                  <c:v>8.1000000000000003E-2</c:v>
                </c:pt>
                <c:pt idx="26860">
                  <c:v>8.1000000000000003E-2</c:v>
                </c:pt>
                <c:pt idx="26861">
                  <c:v>8.1000000000000003E-2</c:v>
                </c:pt>
                <c:pt idx="26862">
                  <c:v>8.1000000000000003E-2</c:v>
                </c:pt>
                <c:pt idx="26863">
                  <c:v>8.1000000000000003E-2</c:v>
                </c:pt>
                <c:pt idx="26864">
                  <c:v>8.1000000000000003E-2</c:v>
                </c:pt>
                <c:pt idx="26865">
                  <c:v>8.1000000000000003E-2</c:v>
                </c:pt>
                <c:pt idx="26866">
                  <c:v>8.1000000000000003E-2</c:v>
                </c:pt>
                <c:pt idx="26867">
                  <c:v>8.1000000000000003E-2</c:v>
                </c:pt>
                <c:pt idx="26868">
                  <c:v>8.1000000000000003E-2</c:v>
                </c:pt>
                <c:pt idx="26869">
                  <c:v>8.1000000000000003E-2</c:v>
                </c:pt>
                <c:pt idx="26870">
                  <c:v>8.1000000000000003E-2</c:v>
                </c:pt>
                <c:pt idx="26871">
                  <c:v>8.1000000000000003E-2</c:v>
                </c:pt>
                <c:pt idx="26872">
                  <c:v>8.1000000000000003E-2</c:v>
                </c:pt>
                <c:pt idx="26873">
                  <c:v>8.1000000000000003E-2</c:v>
                </c:pt>
                <c:pt idx="26874">
                  <c:v>8.1000000000000003E-2</c:v>
                </c:pt>
                <c:pt idx="26875">
                  <c:v>8.1000000000000003E-2</c:v>
                </c:pt>
                <c:pt idx="26876">
                  <c:v>8.1000000000000003E-2</c:v>
                </c:pt>
                <c:pt idx="26877">
                  <c:v>8.1000000000000003E-2</c:v>
                </c:pt>
                <c:pt idx="26878">
                  <c:v>8.1000000000000003E-2</c:v>
                </c:pt>
                <c:pt idx="26879">
                  <c:v>8.1000000000000003E-2</c:v>
                </c:pt>
                <c:pt idx="26880">
                  <c:v>8.1000000000000003E-2</c:v>
                </c:pt>
                <c:pt idx="26881">
                  <c:v>8.1000000000000003E-2</c:v>
                </c:pt>
                <c:pt idx="26882">
                  <c:v>8.1000000000000003E-2</c:v>
                </c:pt>
                <c:pt idx="26883">
                  <c:v>8.1000000000000003E-2</c:v>
                </c:pt>
                <c:pt idx="26884">
                  <c:v>8.1000000000000003E-2</c:v>
                </c:pt>
                <c:pt idx="26885">
                  <c:v>8.1000000000000003E-2</c:v>
                </c:pt>
                <c:pt idx="26886">
                  <c:v>8.1000000000000003E-2</c:v>
                </c:pt>
                <c:pt idx="26887">
                  <c:v>8.1000000000000003E-2</c:v>
                </c:pt>
                <c:pt idx="26888">
                  <c:v>8.1000000000000003E-2</c:v>
                </c:pt>
                <c:pt idx="26889">
                  <c:v>8.1000000000000003E-2</c:v>
                </c:pt>
                <c:pt idx="26890">
                  <c:v>8.1000000000000003E-2</c:v>
                </c:pt>
                <c:pt idx="26891">
                  <c:v>8.1000000000000003E-2</c:v>
                </c:pt>
                <c:pt idx="26892">
                  <c:v>8.2000000000000003E-2</c:v>
                </c:pt>
                <c:pt idx="26893">
                  <c:v>8.2000000000000003E-2</c:v>
                </c:pt>
                <c:pt idx="26894">
                  <c:v>8.2000000000000003E-2</c:v>
                </c:pt>
                <c:pt idx="26895">
                  <c:v>8.2000000000000003E-2</c:v>
                </c:pt>
                <c:pt idx="26896">
                  <c:v>8.2000000000000003E-2</c:v>
                </c:pt>
                <c:pt idx="26897">
                  <c:v>8.2000000000000003E-2</c:v>
                </c:pt>
                <c:pt idx="26898">
                  <c:v>8.2000000000000003E-2</c:v>
                </c:pt>
                <c:pt idx="26899">
                  <c:v>8.2000000000000003E-2</c:v>
                </c:pt>
                <c:pt idx="26900">
                  <c:v>8.2000000000000003E-2</c:v>
                </c:pt>
                <c:pt idx="26901">
                  <c:v>8.2000000000000003E-2</c:v>
                </c:pt>
                <c:pt idx="26902">
                  <c:v>8.2000000000000003E-2</c:v>
                </c:pt>
                <c:pt idx="26903">
                  <c:v>8.2000000000000003E-2</c:v>
                </c:pt>
                <c:pt idx="26904">
                  <c:v>8.2000000000000003E-2</c:v>
                </c:pt>
                <c:pt idx="26905">
                  <c:v>8.2000000000000003E-2</c:v>
                </c:pt>
                <c:pt idx="26906">
                  <c:v>8.2000000000000003E-2</c:v>
                </c:pt>
                <c:pt idx="26907">
                  <c:v>8.2000000000000003E-2</c:v>
                </c:pt>
                <c:pt idx="26908">
                  <c:v>8.2000000000000003E-2</c:v>
                </c:pt>
                <c:pt idx="26909">
                  <c:v>8.2000000000000003E-2</c:v>
                </c:pt>
                <c:pt idx="26910">
                  <c:v>8.2000000000000003E-2</c:v>
                </c:pt>
                <c:pt idx="26911">
                  <c:v>8.2000000000000003E-2</c:v>
                </c:pt>
                <c:pt idx="26912">
                  <c:v>8.2000000000000003E-2</c:v>
                </c:pt>
                <c:pt idx="26913">
                  <c:v>8.2000000000000003E-2</c:v>
                </c:pt>
                <c:pt idx="26914">
                  <c:v>8.2000000000000003E-2</c:v>
                </c:pt>
                <c:pt idx="26915">
                  <c:v>8.2000000000000003E-2</c:v>
                </c:pt>
                <c:pt idx="26916">
                  <c:v>8.2000000000000003E-2</c:v>
                </c:pt>
                <c:pt idx="26917">
                  <c:v>8.2000000000000003E-2</c:v>
                </c:pt>
                <c:pt idx="26918">
                  <c:v>8.2000000000000003E-2</c:v>
                </c:pt>
                <c:pt idx="26919">
                  <c:v>8.2000000000000003E-2</c:v>
                </c:pt>
                <c:pt idx="26920">
                  <c:v>8.2000000000000003E-2</c:v>
                </c:pt>
                <c:pt idx="26921">
                  <c:v>8.2000000000000003E-2</c:v>
                </c:pt>
                <c:pt idx="26922">
                  <c:v>8.2000000000000003E-2</c:v>
                </c:pt>
                <c:pt idx="26923">
                  <c:v>8.2000000000000003E-2</c:v>
                </c:pt>
                <c:pt idx="26924">
                  <c:v>8.2000000000000003E-2</c:v>
                </c:pt>
                <c:pt idx="26925">
                  <c:v>8.2000000000000003E-2</c:v>
                </c:pt>
                <c:pt idx="26926">
                  <c:v>8.2000000000000003E-2</c:v>
                </c:pt>
                <c:pt idx="26927">
                  <c:v>8.2000000000000003E-2</c:v>
                </c:pt>
                <c:pt idx="26928">
                  <c:v>8.2000000000000003E-2</c:v>
                </c:pt>
                <c:pt idx="26929">
                  <c:v>8.2000000000000003E-2</c:v>
                </c:pt>
                <c:pt idx="26930">
                  <c:v>8.2000000000000003E-2</c:v>
                </c:pt>
                <c:pt idx="26931">
                  <c:v>8.2000000000000003E-2</c:v>
                </c:pt>
                <c:pt idx="26932">
                  <c:v>8.2000000000000003E-2</c:v>
                </c:pt>
                <c:pt idx="26933">
                  <c:v>8.2000000000000003E-2</c:v>
                </c:pt>
                <c:pt idx="26934">
                  <c:v>8.2000000000000003E-2</c:v>
                </c:pt>
                <c:pt idx="26935">
                  <c:v>8.2000000000000003E-2</c:v>
                </c:pt>
                <c:pt idx="26936">
                  <c:v>8.2000000000000003E-2</c:v>
                </c:pt>
                <c:pt idx="26937">
                  <c:v>8.2000000000000003E-2</c:v>
                </c:pt>
                <c:pt idx="26938">
                  <c:v>8.2000000000000003E-2</c:v>
                </c:pt>
                <c:pt idx="26939">
                  <c:v>8.2000000000000003E-2</c:v>
                </c:pt>
                <c:pt idx="26940">
                  <c:v>8.2000000000000003E-2</c:v>
                </c:pt>
                <c:pt idx="26941">
                  <c:v>8.2000000000000003E-2</c:v>
                </c:pt>
                <c:pt idx="26942">
                  <c:v>8.2000000000000003E-2</c:v>
                </c:pt>
                <c:pt idx="26943">
                  <c:v>8.2000000000000003E-2</c:v>
                </c:pt>
                <c:pt idx="26944">
                  <c:v>8.2000000000000003E-2</c:v>
                </c:pt>
                <c:pt idx="26945">
                  <c:v>8.2000000000000003E-2</c:v>
                </c:pt>
                <c:pt idx="26946">
                  <c:v>8.2000000000000003E-2</c:v>
                </c:pt>
                <c:pt idx="26947">
                  <c:v>8.2000000000000003E-2</c:v>
                </c:pt>
                <c:pt idx="26948">
                  <c:v>8.2000000000000003E-2</c:v>
                </c:pt>
                <c:pt idx="26949">
                  <c:v>8.2000000000000003E-2</c:v>
                </c:pt>
                <c:pt idx="26950">
                  <c:v>8.2000000000000003E-2</c:v>
                </c:pt>
                <c:pt idx="26951">
                  <c:v>8.2000000000000003E-2</c:v>
                </c:pt>
                <c:pt idx="26952">
                  <c:v>8.2000000000000003E-2</c:v>
                </c:pt>
                <c:pt idx="26953">
                  <c:v>8.2000000000000003E-2</c:v>
                </c:pt>
                <c:pt idx="26954">
                  <c:v>8.2000000000000003E-2</c:v>
                </c:pt>
                <c:pt idx="26955">
                  <c:v>8.2000000000000003E-2</c:v>
                </c:pt>
                <c:pt idx="26956">
                  <c:v>8.2000000000000003E-2</c:v>
                </c:pt>
                <c:pt idx="26957">
                  <c:v>8.2000000000000003E-2</c:v>
                </c:pt>
                <c:pt idx="26958">
                  <c:v>8.2000000000000003E-2</c:v>
                </c:pt>
                <c:pt idx="26959">
                  <c:v>8.2000000000000003E-2</c:v>
                </c:pt>
                <c:pt idx="26960">
                  <c:v>8.2000000000000003E-2</c:v>
                </c:pt>
                <c:pt idx="26961">
                  <c:v>8.2000000000000003E-2</c:v>
                </c:pt>
                <c:pt idx="26962">
                  <c:v>8.2000000000000003E-2</c:v>
                </c:pt>
                <c:pt idx="26963">
                  <c:v>8.2000000000000003E-2</c:v>
                </c:pt>
                <c:pt idx="26964">
                  <c:v>8.2000000000000003E-2</c:v>
                </c:pt>
                <c:pt idx="26965">
                  <c:v>8.2000000000000003E-2</c:v>
                </c:pt>
                <c:pt idx="26966">
                  <c:v>8.2000000000000003E-2</c:v>
                </c:pt>
                <c:pt idx="26967">
                  <c:v>8.2000000000000003E-2</c:v>
                </c:pt>
                <c:pt idx="26968">
                  <c:v>8.2000000000000003E-2</c:v>
                </c:pt>
                <c:pt idx="26969">
                  <c:v>8.2000000000000003E-2</c:v>
                </c:pt>
                <c:pt idx="26970">
                  <c:v>8.2000000000000003E-2</c:v>
                </c:pt>
                <c:pt idx="26971">
                  <c:v>8.2000000000000003E-2</c:v>
                </c:pt>
                <c:pt idx="26972">
                  <c:v>8.2000000000000003E-2</c:v>
                </c:pt>
                <c:pt idx="26973">
                  <c:v>8.3000000000000004E-2</c:v>
                </c:pt>
                <c:pt idx="26974">
                  <c:v>8.3000000000000004E-2</c:v>
                </c:pt>
                <c:pt idx="26975">
                  <c:v>8.3000000000000004E-2</c:v>
                </c:pt>
                <c:pt idx="26976">
                  <c:v>8.3000000000000004E-2</c:v>
                </c:pt>
                <c:pt idx="26977">
                  <c:v>8.3000000000000004E-2</c:v>
                </c:pt>
                <c:pt idx="26978">
                  <c:v>8.3000000000000004E-2</c:v>
                </c:pt>
                <c:pt idx="26979">
                  <c:v>8.3000000000000004E-2</c:v>
                </c:pt>
                <c:pt idx="26980">
                  <c:v>8.3000000000000004E-2</c:v>
                </c:pt>
                <c:pt idx="26981">
                  <c:v>8.3000000000000004E-2</c:v>
                </c:pt>
                <c:pt idx="26982">
                  <c:v>8.3000000000000004E-2</c:v>
                </c:pt>
                <c:pt idx="26983">
                  <c:v>8.3000000000000004E-2</c:v>
                </c:pt>
                <c:pt idx="26984">
                  <c:v>8.3000000000000004E-2</c:v>
                </c:pt>
                <c:pt idx="26985">
                  <c:v>8.3000000000000004E-2</c:v>
                </c:pt>
                <c:pt idx="26986">
                  <c:v>8.3000000000000004E-2</c:v>
                </c:pt>
                <c:pt idx="26987">
                  <c:v>8.3000000000000004E-2</c:v>
                </c:pt>
                <c:pt idx="26988">
                  <c:v>8.3000000000000004E-2</c:v>
                </c:pt>
                <c:pt idx="26989">
                  <c:v>8.3000000000000004E-2</c:v>
                </c:pt>
                <c:pt idx="26990">
                  <c:v>8.3000000000000004E-2</c:v>
                </c:pt>
                <c:pt idx="26991">
                  <c:v>8.3000000000000004E-2</c:v>
                </c:pt>
                <c:pt idx="26992">
                  <c:v>8.3000000000000004E-2</c:v>
                </c:pt>
                <c:pt idx="26993">
                  <c:v>8.3000000000000004E-2</c:v>
                </c:pt>
                <c:pt idx="26994">
                  <c:v>8.3000000000000004E-2</c:v>
                </c:pt>
                <c:pt idx="26995">
                  <c:v>8.3000000000000004E-2</c:v>
                </c:pt>
                <c:pt idx="26996">
                  <c:v>8.3000000000000004E-2</c:v>
                </c:pt>
                <c:pt idx="26997">
                  <c:v>8.3000000000000004E-2</c:v>
                </c:pt>
                <c:pt idx="26998">
                  <c:v>8.3000000000000004E-2</c:v>
                </c:pt>
                <c:pt idx="26999">
                  <c:v>8.3000000000000004E-2</c:v>
                </c:pt>
                <c:pt idx="27000">
                  <c:v>8.3000000000000004E-2</c:v>
                </c:pt>
                <c:pt idx="27001">
                  <c:v>8.3000000000000004E-2</c:v>
                </c:pt>
                <c:pt idx="27002">
                  <c:v>8.3000000000000004E-2</c:v>
                </c:pt>
                <c:pt idx="27003">
                  <c:v>8.3000000000000004E-2</c:v>
                </c:pt>
                <c:pt idx="27004">
                  <c:v>8.3000000000000004E-2</c:v>
                </c:pt>
                <c:pt idx="27005">
                  <c:v>8.3000000000000004E-2</c:v>
                </c:pt>
                <c:pt idx="27006">
                  <c:v>8.3000000000000004E-2</c:v>
                </c:pt>
                <c:pt idx="27007">
                  <c:v>8.3000000000000004E-2</c:v>
                </c:pt>
                <c:pt idx="27008">
                  <c:v>8.3000000000000004E-2</c:v>
                </c:pt>
                <c:pt idx="27009">
                  <c:v>8.3000000000000004E-2</c:v>
                </c:pt>
                <c:pt idx="27010">
                  <c:v>8.3000000000000004E-2</c:v>
                </c:pt>
                <c:pt idx="27011">
                  <c:v>8.3000000000000004E-2</c:v>
                </c:pt>
                <c:pt idx="27012">
                  <c:v>8.3000000000000004E-2</c:v>
                </c:pt>
                <c:pt idx="27013">
                  <c:v>8.3000000000000004E-2</c:v>
                </c:pt>
                <c:pt idx="27014">
                  <c:v>8.3000000000000004E-2</c:v>
                </c:pt>
                <c:pt idx="27015">
                  <c:v>8.3000000000000004E-2</c:v>
                </c:pt>
                <c:pt idx="27016">
                  <c:v>8.3000000000000004E-2</c:v>
                </c:pt>
                <c:pt idx="27017">
                  <c:v>8.3000000000000004E-2</c:v>
                </c:pt>
                <c:pt idx="27018">
                  <c:v>8.3000000000000004E-2</c:v>
                </c:pt>
                <c:pt idx="27019">
                  <c:v>8.3000000000000004E-2</c:v>
                </c:pt>
                <c:pt idx="27020">
                  <c:v>8.3000000000000004E-2</c:v>
                </c:pt>
                <c:pt idx="27021">
                  <c:v>8.3000000000000004E-2</c:v>
                </c:pt>
                <c:pt idx="27022">
                  <c:v>8.3000000000000004E-2</c:v>
                </c:pt>
                <c:pt idx="27023">
                  <c:v>8.3000000000000004E-2</c:v>
                </c:pt>
                <c:pt idx="27024">
                  <c:v>8.3000000000000004E-2</c:v>
                </c:pt>
                <c:pt idx="27025">
                  <c:v>8.3000000000000004E-2</c:v>
                </c:pt>
                <c:pt idx="27026">
                  <c:v>8.3000000000000004E-2</c:v>
                </c:pt>
                <c:pt idx="27027">
                  <c:v>8.3000000000000004E-2</c:v>
                </c:pt>
                <c:pt idx="27028">
                  <c:v>8.3000000000000004E-2</c:v>
                </c:pt>
                <c:pt idx="27029">
                  <c:v>8.3000000000000004E-2</c:v>
                </c:pt>
                <c:pt idx="27030">
                  <c:v>8.3000000000000004E-2</c:v>
                </c:pt>
                <c:pt idx="27031">
                  <c:v>8.3000000000000004E-2</c:v>
                </c:pt>
                <c:pt idx="27032">
                  <c:v>8.3000000000000004E-2</c:v>
                </c:pt>
                <c:pt idx="27033">
                  <c:v>8.3000000000000004E-2</c:v>
                </c:pt>
                <c:pt idx="27034">
                  <c:v>8.3000000000000004E-2</c:v>
                </c:pt>
                <c:pt idx="27035">
                  <c:v>8.3000000000000004E-2</c:v>
                </c:pt>
                <c:pt idx="27036">
                  <c:v>8.3000000000000004E-2</c:v>
                </c:pt>
                <c:pt idx="27037">
                  <c:v>8.3000000000000004E-2</c:v>
                </c:pt>
                <c:pt idx="27038">
                  <c:v>8.3000000000000004E-2</c:v>
                </c:pt>
                <c:pt idx="27039">
                  <c:v>8.3000000000000004E-2</c:v>
                </c:pt>
                <c:pt idx="27040">
                  <c:v>8.3000000000000004E-2</c:v>
                </c:pt>
                <c:pt idx="27041">
                  <c:v>8.3000000000000004E-2</c:v>
                </c:pt>
                <c:pt idx="27042">
                  <c:v>8.3000000000000004E-2</c:v>
                </c:pt>
                <c:pt idx="27043">
                  <c:v>8.3000000000000004E-2</c:v>
                </c:pt>
                <c:pt idx="27044">
                  <c:v>8.3000000000000004E-2</c:v>
                </c:pt>
                <c:pt idx="27045">
                  <c:v>8.3000000000000004E-2</c:v>
                </c:pt>
                <c:pt idx="27046">
                  <c:v>8.3000000000000004E-2</c:v>
                </c:pt>
                <c:pt idx="27047">
                  <c:v>8.3000000000000004E-2</c:v>
                </c:pt>
                <c:pt idx="27048">
                  <c:v>8.3000000000000004E-2</c:v>
                </c:pt>
                <c:pt idx="27049">
                  <c:v>8.3000000000000004E-2</c:v>
                </c:pt>
                <c:pt idx="27050">
                  <c:v>8.3000000000000004E-2</c:v>
                </c:pt>
                <c:pt idx="27051">
                  <c:v>8.3000000000000004E-2</c:v>
                </c:pt>
                <c:pt idx="27052">
                  <c:v>8.3000000000000004E-2</c:v>
                </c:pt>
                <c:pt idx="27053">
                  <c:v>8.3000000000000004E-2</c:v>
                </c:pt>
                <c:pt idx="27054">
                  <c:v>8.4000000000000005E-2</c:v>
                </c:pt>
                <c:pt idx="27055">
                  <c:v>8.4000000000000005E-2</c:v>
                </c:pt>
                <c:pt idx="27056">
                  <c:v>8.4000000000000005E-2</c:v>
                </c:pt>
                <c:pt idx="27057">
                  <c:v>8.4000000000000005E-2</c:v>
                </c:pt>
                <c:pt idx="27058">
                  <c:v>8.4000000000000005E-2</c:v>
                </c:pt>
                <c:pt idx="27059">
                  <c:v>8.4000000000000005E-2</c:v>
                </c:pt>
                <c:pt idx="27060">
                  <c:v>8.4000000000000005E-2</c:v>
                </c:pt>
                <c:pt idx="27061">
                  <c:v>8.4000000000000005E-2</c:v>
                </c:pt>
                <c:pt idx="27062">
                  <c:v>8.4000000000000005E-2</c:v>
                </c:pt>
                <c:pt idx="27063">
                  <c:v>8.4000000000000005E-2</c:v>
                </c:pt>
                <c:pt idx="27064">
                  <c:v>8.4000000000000005E-2</c:v>
                </c:pt>
                <c:pt idx="27065">
                  <c:v>8.4000000000000005E-2</c:v>
                </c:pt>
                <c:pt idx="27066">
                  <c:v>8.4000000000000005E-2</c:v>
                </c:pt>
                <c:pt idx="27067">
                  <c:v>8.4000000000000005E-2</c:v>
                </c:pt>
                <c:pt idx="27068">
                  <c:v>8.4000000000000005E-2</c:v>
                </c:pt>
                <c:pt idx="27069">
                  <c:v>8.4000000000000005E-2</c:v>
                </c:pt>
                <c:pt idx="27070">
                  <c:v>8.4000000000000005E-2</c:v>
                </c:pt>
                <c:pt idx="27071">
                  <c:v>8.4000000000000005E-2</c:v>
                </c:pt>
                <c:pt idx="27072">
                  <c:v>8.4000000000000005E-2</c:v>
                </c:pt>
                <c:pt idx="27073">
                  <c:v>8.4000000000000005E-2</c:v>
                </c:pt>
                <c:pt idx="27074">
                  <c:v>8.4000000000000005E-2</c:v>
                </c:pt>
                <c:pt idx="27075">
                  <c:v>8.4000000000000005E-2</c:v>
                </c:pt>
                <c:pt idx="27076">
                  <c:v>8.4000000000000005E-2</c:v>
                </c:pt>
                <c:pt idx="27077">
                  <c:v>8.4000000000000005E-2</c:v>
                </c:pt>
                <c:pt idx="27078">
                  <c:v>8.4000000000000005E-2</c:v>
                </c:pt>
                <c:pt idx="27079">
                  <c:v>8.4000000000000005E-2</c:v>
                </c:pt>
                <c:pt idx="27080">
                  <c:v>8.4000000000000005E-2</c:v>
                </c:pt>
                <c:pt idx="27081">
                  <c:v>8.4000000000000005E-2</c:v>
                </c:pt>
                <c:pt idx="27082">
                  <c:v>8.4000000000000005E-2</c:v>
                </c:pt>
                <c:pt idx="27083">
                  <c:v>8.4000000000000005E-2</c:v>
                </c:pt>
                <c:pt idx="27084">
                  <c:v>8.4000000000000005E-2</c:v>
                </c:pt>
                <c:pt idx="27085">
                  <c:v>8.4000000000000005E-2</c:v>
                </c:pt>
                <c:pt idx="27086">
                  <c:v>8.4000000000000005E-2</c:v>
                </c:pt>
                <c:pt idx="27087">
                  <c:v>8.4000000000000005E-2</c:v>
                </c:pt>
                <c:pt idx="27088">
                  <c:v>8.4000000000000005E-2</c:v>
                </c:pt>
                <c:pt idx="27089">
                  <c:v>8.4000000000000005E-2</c:v>
                </c:pt>
                <c:pt idx="27090">
                  <c:v>8.4000000000000005E-2</c:v>
                </c:pt>
                <c:pt idx="27091">
                  <c:v>8.4000000000000005E-2</c:v>
                </c:pt>
                <c:pt idx="27092">
                  <c:v>8.4000000000000005E-2</c:v>
                </c:pt>
                <c:pt idx="27093">
                  <c:v>8.4000000000000005E-2</c:v>
                </c:pt>
                <c:pt idx="27094">
                  <c:v>8.4000000000000005E-2</c:v>
                </c:pt>
                <c:pt idx="27095">
                  <c:v>8.4000000000000005E-2</c:v>
                </c:pt>
                <c:pt idx="27096">
                  <c:v>8.4000000000000005E-2</c:v>
                </c:pt>
                <c:pt idx="27097">
                  <c:v>8.4000000000000005E-2</c:v>
                </c:pt>
                <c:pt idx="27098">
                  <c:v>8.4000000000000005E-2</c:v>
                </c:pt>
                <c:pt idx="27099">
                  <c:v>8.4000000000000005E-2</c:v>
                </c:pt>
                <c:pt idx="27100">
                  <c:v>8.4000000000000005E-2</c:v>
                </c:pt>
                <c:pt idx="27101">
                  <c:v>8.4000000000000005E-2</c:v>
                </c:pt>
                <c:pt idx="27102">
                  <c:v>8.4000000000000005E-2</c:v>
                </c:pt>
                <c:pt idx="27103">
                  <c:v>8.4000000000000005E-2</c:v>
                </c:pt>
                <c:pt idx="27104">
                  <c:v>8.4000000000000005E-2</c:v>
                </c:pt>
                <c:pt idx="27105">
                  <c:v>8.4000000000000005E-2</c:v>
                </c:pt>
                <c:pt idx="27106">
                  <c:v>8.4000000000000005E-2</c:v>
                </c:pt>
                <c:pt idx="27107">
                  <c:v>8.4000000000000005E-2</c:v>
                </c:pt>
                <c:pt idx="27108">
                  <c:v>8.4000000000000005E-2</c:v>
                </c:pt>
                <c:pt idx="27109">
                  <c:v>8.4000000000000005E-2</c:v>
                </c:pt>
                <c:pt idx="27110">
                  <c:v>8.4000000000000005E-2</c:v>
                </c:pt>
                <c:pt idx="27111">
                  <c:v>8.4000000000000005E-2</c:v>
                </c:pt>
                <c:pt idx="27112">
                  <c:v>8.4000000000000005E-2</c:v>
                </c:pt>
                <c:pt idx="27113">
                  <c:v>8.4000000000000005E-2</c:v>
                </c:pt>
                <c:pt idx="27114">
                  <c:v>8.4000000000000005E-2</c:v>
                </c:pt>
                <c:pt idx="27115">
                  <c:v>8.4000000000000005E-2</c:v>
                </c:pt>
                <c:pt idx="27116">
                  <c:v>8.4000000000000005E-2</c:v>
                </c:pt>
                <c:pt idx="27117">
                  <c:v>8.4000000000000005E-2</c:v>
                </c:pt>
                <c:pt idx="27118">
                  <c:v>8.4000000000000005E-2</c:v>
                </c:pt>
                <c:pt idx="27119">
                  <c:v>8.4000000000000005E-2</c:v>
                </c:pt>
                <c:pt idx="27120">
                  <c:v>8.4000000000000005E-2</c:v>
                </c:pt>
                <c:pt idx="27121">
                  <c:v>8.4000000000000005E-2</c:v>
                </c:pt>
                <c:pt idx="27122">
                  <c:v>8.4000000000000005E-2</c:v>
                </c:pt>
                <c:pt idx="27123">
                  <c:v>8.4000000000000005E-2</c:v>
                </c:pt>
                <c:pt idx="27124">
                  <c:v>8.4000000000000005E-2</c:v>
                </c:pt>
                <c:pt idx="27125">
                  <c:v>8.4000000000000005E-2</c:v>
                </c:pt>
                <c:pt idx="27126">
                  <c:v>8.4000000000000005E-2</c:v>
                </c:pt>
                <c:pt idx="27127">
                  <c:v>8.4000000000000005E-2</c:v>
                </c:pt>
                <c:pt idx="27128">
                  <c:v>8.4000000000000005E-2</c:v>
                </c:pt>
                <c:pt idx="27129">
                  <c:v>8.4000000000000005E-2</c:v>
                </c:pt>
                <c:pt idx="27130">
                  <c:v>8.4000000000000005E-2</c:v>
                </c:pt>
                <c:pt idx="27131">
                  <c:v>8.4000000000000005E-2</c:v>
                </c:pt>
                <c:pt idx="27132">
                  <c:v>8.4000000000000005E-2</c:v>
                </c:pt>
                <c:pt idx="27133">
                  <c:v>8.4000000000000005E-2</c:v>
                </c:pt>
                <c:pt idx="27134">
                  <c:v>8.4000000000000005E-2</c:v>
                </c:pt>
                <c:pt idx="27135">
                  <c:v>8.5000000000000006E-2</c:v>
                </c:pt>
                <c:pt idx="27136">
                  <c:v>8.5000000000000006E-2</c:v>
                </c:pt>
                <c:pt idx="27137">
                  <c:v>8.5000000000000006E-2</c:v>
                </c:pt>
                <c:pt idx="27138">
                  <c:v>8.5000000000000006E-2</c:v>
                </c:pt>
                <c:pt idx="27139">
                  <c:v>8.5000000000000006E-2</c:v>
                </c:pt>
                <c:pt idx="27140">
                  <c:v>8.5000000000000006E-2</c:v>
                </c:pt>
                <c:pt idx="27141">
                  <c:v>8.5000000000000006E-2</c:v>
                </c:pt>
                <c:pt idx="27142">
                  <c:v>8.5000000000000006E-2</c:v>
                </c:pt>
                <c:pt idx="27143">
                  <c:v>8.5000000000000006E-2</c:v>
                </c:pt>
                <c:pt idx="27144">
                  <c:v>8.5000000000000006E-2</c:v>
                </c:pt>
                <c:pt idx="27145">
                  <c:v>8.5000000000000006E-2</c:v>
                </c:pt>
                <c:pt idx="27146">
                  <c:v>8.5000000000000006E-2</c:v>
                </c:pt>
                <c:pt idx="27147">
                  <c:v>8.5000000000000006E-2</c:v>
                </c:pt>
                <c:pt idx="27148">
                  <c:v>8.5000000000000006E-2</c:v>
                </c:pt>
                <c:pt idx="27149">
                  <c:v>8.5000000000000006E-2</c:v>
                </c:pt>
                <c:pt idx="27150">
                  <c:v>8.5000000000000006E-2</c:v>
                </c:pt>
                <c:pt idx="27151">
                  <c:v>8.5000000000000006E-2</c:v>
                </c:pt>
                <c:pt idx="27152">
                  <c:v>8.5000000000000006E-2</c:v>
                </c:pt>
                <c:pt idx="27153">
                  <c:v>8.5000000000000006E-2</c:v>
                </c:pt>
                <c:pt idx="27154">
                  <c:v>8.5000000000000006E-2</c:v>
                </c:pt>
                <c:pt idx="27155">
                  <c:v>8.5000000000000006E-2</c:v>
                </c:pt>
                <c:pt idx="27156">
                  <c:v>8.5000000000000006E-2</c:v>
                </c:pt>
                <c:pt idx="27157">
                  <c:v>8.5000000000000006E-2</c:v>
                </c:pt>
                <c:pt idx="27158">
                  <c:v>8.5000000000000006E-2</c:v>
                </c:pt>
                <c:pt idx="27159">
                  <c:v>8.5000000000000006E-2</c:v>
                </c:pt>
                <c:pt idx="27160">
                  <c:v>8.5000000000000006E-2</c:v>
                </c:pt>
                <c:pt idx="27161">
                  <c:v>8.5000000000000006E-2</c:v>
                </c:pt>
                <c:pt idx="27162">
                  <c:v>8.5000000000000006E-2</c:v>
                </c:pt>
                <c:pt idx="27163">
                  <c:v>8.5000000000000006E-2</c:v>
                </c:pt>
                <c:pt idx="27164">
                  <c:v>8.5000000000000006E-2</c:v>
                </c:pt>
                <c:pt idx="27165">
                  <c:v>8.5000000000000006E-2</c:v>
                </c:pt>
                <c:pt idx="27166">
                  <c:v>8.5000000000000006E-2</c:v>
                </c:pt>
                <c:pt idx="27167">
                  <c:v>8.5000000000000006E-2</c:v>
                </c:pt>
                <c:pt idx="27168">
                  <c:v>8.5000000000000006E-2</c:v>
                </c:pt>
                <c:pt idx="27169">
                  <c:v>8.5000000000000006E-2</c:v>
                </c:pt>
                <c:pt idx="27170">
                  <c:v>8.5000000000000006E-2</c:v>
                </c:pt>
                <c:pt idx="27171">
                  <c:v>8.5000000000000006E-2</c:v>
                </c:pt>
                <c:pt idx="27172">
                  <c:v>8.5000000000000006E-2</c:v>
                </c:pt>
                <c:pt idx="27173">
                  <c:v>8.5000000000000006E-2</c:v>
                </c:pt>
                <c:pt idx="27174">
                  <c:v>8.5000000000000006E-2</c:v>
                </c:pt>
                <c:pt idx="27175">
                  <c:v>8.5000000000000006E-2</c:v>
                </c:pt>
                <c:pt idx="27176">
                  <c:v>8.5000000000000006E-2</c:v>
                </c:pt>
                <c:pt idx="27177">
                  <c:v>8.5000000000000006E-2</c:v>
                </c:pt>
                <c:pt idx="27178">
                  <c:v>8.5000000000000006E-2</c:v>
                </c:pt>
                <c:pt idx="27179">
                  <c:v>8.5000000000000006E-2</c:v>
                </c:pt>
                <c:pt idx="27180">
                  <c:v>8.5000000000000006E-2</c:v>
                </c:pt>
                <c:pt idx="27181">
                  <c:v>8.5000000000000006E-2</c:v>
                </c:pt>
                <c:pt idx="27182">
                  <c:v>8.5000000000000006E-2</c:v>
                </c:pt>
                <c:pt idx="27183">
                  <c:v>8.5000000000000006E-2</c:v>
                </c:pt>
                <c:pt idx="27184">
                  <c:v>8.5000000000000006E-2</c:v>
                </c:pt>
                <c:pt idx="27185">
                  <c:v>8.5000000000000006E-2</c:v>
                </c:pt>
                <c:pt idx="27186">
                  <c:v>8.5000000000000006E-2</c:v>
                </c:pt>
                <c:pt idx="27187">
                  <c:v>8.5000000000000006E-2</c:v>
                </c:pt>
                <c:pt idx="27188">
                  <c:v>8.5000000000000006E-2</c:v>
                </c:pt>
                <c:pt idx="27189">
                  <c:v>8.5000000000000006E-2</c:v>
                </c:pt>
                <c:pt idx="27190">
                  <c:v>8.5000000000000006E-2</c:v>
                </c:pt>
                <c:pt idx="27191">
                  <c:v>8.5000000000000006E-2</c:v>
                </c:pt>
                <c:pt idx="27192">
                  <c:v>8.5000000000000006E-2</c:v>
                </c:pt>
                <c:pt idx="27193">
                  <c:v>8.5000000000000006E-2</c:v>
                </c:pt>
                <c:pt idx="27194">
                  <c:v>8.5000000000000006E-2</c:v>
                </c:pt>
                <c:pt idx="27195">
                  <c:v>8.5000000000000006E-2</c:v>
                </c:pt>
                <c:pt idx="27196">
                  <c:v>8.5000000000000006E-2</c:v>
                </c:pt>
                <c:pt idx="27197">
                  <c:v>8.5000000000000006E-2</c:v>
                </c:pt>
                <c:pt idx="27198">
                  <c:v>8.5000000000000006E-2</c:v>
                </c:pt>
                <c:pt idx="27199">
                  <c:v>8.5000000000000006E-2</c:v>
                </c:pt>
                <c:pt idx="27200">
                  <c:v>8.5000000000000006E-2</c:v>
                </c:pt>
                <c:pt idx="27201">
                  <c:v>8.5000000000000006E-2</c:v>
                </c:pt>
                <c:pt idx="27202">
                  <c:v>8.5000000000000006E-2</c:v>
                </c:pt>
                <c:pt idx="27203">
                  <c:v>8.5000000000000006E-2</c:v>
                </c:pt>
                <c:pt idx="27204">
                  <c:v>8.5000000000000006E-2</c:v>
                </c:pt>
                <c:pt idx="27205">
                  <c:v>8.5000000000000006E-2</c:v>
                </c:pt>
                <c:pt idx="27206">
                  <c:v>8.5000000000000006E-2</c:v>
                </c:pt>
                <c:pt idx="27207">
                  <c:v>8.5000000000000006E-2</c:v>
                </c:pt>
                <c:pt idx="27208">
                  <c:v>8.5000000000000006E-2</c:v>
                </c:pt>
                <c:pt idx="27209">
                  <c:v>8.5000000000000006E-2</c:v>
                </c:pt>
                <c:pt idx="27210">
                  <c:v>8.5000000000000006E-2</c:v>
                </c:pt>
                <c:pt idx="27211">
                  <c:v>8.5000000000000006E-2</c:v>
                </c:pt>
                <c:pt idx="27212">
                  <c:v>8.5000000000000006E-2</c:v>
                </c:pt>
                <c:pt idx="27213">
                  <c:v>8.5000000000000006E-2</c:v>
                </c:pt>
                <c:pt idx="27214">
                  <c:v>8.5000000000000006E-2</c:v>
                </c:pt>
                <c:pt idx="27215">
                  <c:v>8.5000000000000006E-2</c:v>
                </c:pt>
                <c:pt idx="27216">
                  <c:v>8.5999999999999993E-2</c:v>
                </c:pt>
                <c:pt idx="27217">
                  <c:v>8.5999999999999993E-2</c:v>
                </c:pt>
                <c:pt idx="27218">
                  <c:v>8.5999999999999993E-2</c:v>
                </c:pt>
                <c:pt idx="27219">
                  <c:v>8.5999999999999993E-2</c:v>
                </c:pt>
                <c:pt idx="27220">
                  <c:v>8.5999999999999993E-2</c:v>
                </c:pt>
                <c:pt idx="27221">
                  <c:v>8.5999999999999993E-2</c:v>
                </c:pt>
                <c:pt idx="27222">
                  <c:v>8.5999999999999993E-2</c:v>
                </c:pt>
                <c:pt idx="27223">
                  <c:v>8.5999999999999993E-2</c:v>
                </c:pt>
                <c:pt idx="27224">
                  <c:v>8.5999999999999993E-2</c:v>
                </c:pt>
                <c:pt idx="27225">
                  <c:v>8.5999999999999993E-2</c:v>
                </c:pt>
                <c:pt idx="27226">
                  <c:v>8.5999999999999993E-2</c:v>
                </c:pt>
                <c:pt idx="27227">
                  <c:v>8.5999999999999993E-2</c:v>
                </c:pt>
                <c:pt idx="27228">
                  <c:v>8.5999999999999993E-2</c:v>
                </c:pt>
                <c:pt idx="27229">
                  <c:v>8.5999999999999993E-2</c:v>
                </c:pt>
                <c:pt idx="27230">
                  <c:v>8.5999999999999993E-2</c:v>
                </c:pt>
                <c:pt idx="27231">
                  <c:v>8.5999999999999993E-2</c:v>
                </c:pt>
                <c:pt idx="27232">
                  <c:v>8.5999999999999993E-2</c:v>
                </c:pt>
                <c:pt idx="27233">
                  <c:v>8.5999999999999993E-2</c:v>
                </c:pt>
                <c:pt idx="27234">
                  <c:v>8.5999999999999993E-2</c:v>
                </c:pt>
                <c:pt idx="27235">
                  <c:v>8.5999999999999993E-2</c:v>
                </c:pt>
                <c:pt idx="27236">
                  <c:v>8.5999999999999993E-2</c:v>
                </c:pt>
                <c:pt idx="27237">
                  <c:v>8.5999999999999993E-2</c:v>
                </c:pt>
                <c:pt idx="27238">
                  <c:v>8.5999999999999993E-2</c:v>
                </c:pt>
                <c:pt idx="27239">
                  <c:v>8.5999999999999993E-2</c:v>
                </c:pt>
                <c:pt idx="27240">
                  <c:v>8.5999999999999993E-2</c:v>
                </c:pt>
                <c:pt idx="27241">
                  <c:v>8.5999999999999993E-2</c:v>
                </c:pt>
                <c:pt idx="27242">
                  <c:v>8.5999999999999993E-2</c:v>
                </c:pt>
                <c:pt idx="27243">
                  <c:v>8.5999999999999993E-2</c:v>
                </c:pt>
                <c:pt idx="27244">
                  <c:v>8.5999999999999993E-2</c:v>
                </c:pt>
                <c:pt idx="27245">
                  <c:v>8.5999999999999993E-2</c:v>
                </c:pt>
                <c:pt idx="27246">
                  <c:v>8.5999999999999993E-2</c:v>
                </c:pt>
                <c:pt idx="27247">
                  <c:v>8.5999999999999993E-2</c:v>
                </c:pt>
                <c:pt idx="27248">
                  <c:v>8.5999999999999993E-2</c:v>
                </c:pt>
                <c:pt idx="27249">
                  <c:v>8.5999999999999993E-2</c:v>
                </c:pt>
                <c:pt idx="27250">
                  <c:v>8.5999999999999993E-2</c:v>
                </c:pt>
                <c:pt idx="27251">
                  <c:v>8.5999999999999993E-2</c:v>
                </c:pt>
                <c:pt idx="27252">
                  <c:v>8.5999999999999993E-2</c:v>
                </c:pt>
                <c:pt idx="27253">
                  <c:v>8.5999999999999993E-2</c:v>
                </c:pt>
                <c:pt idx="27254">
                  <c:v>8.5999999999999993E-2</c:v>
                </c:pt>
                <c:pt idx="27255">
                  <c:v>8.5999999999999993E-2</c:v>
                </c:pt>
                <c:pt idx="27256">
                  <c:v>8.5999999999999993E-2</c:v>
                </c:pt>
                <c:pt idx="27257">
                  <c:v>8.5999999999999993E-2</c:v>
                </c:pt>
                <c:pt idx="27258">
                  <c:v>8.5999999999999993E-2</c:v>
                </c:pt>
                <c:pt idx="27259">
                  <c:v>8.5999999999999993E-2</c:v>
                </c:pt>
                <c:pt idx="27260">
                  <c:v>8.5999999999999993E-2</c:v>
                </c:pt>
                <c:pt idx="27261">
                  <c:v>8.5999999999999993E-2</c:v>
                </c:pt>
                <c:pt idx="27262">
                  <c:v>8.5999999999999993E-2</c:v>
                </c:pt>
                <c:pt idx="27263">
                  <c:v>8.5999999999999993E-2</c:v>
                </c:pt>
                <c:pt idx="27264">
                  <c:v>8.5999999999999993E-2</c:v>
                </c:pt>
                <c:pt idx="27265">
                  <c:v>8.5999999999999993E-2</c:v>
                </c:pt>
                <c:pt idx="27266">
                  <c:v>8.5999999999999993E-2</c:v>
                </c:pt>
                <c:pt idx="27267">
                  <c:v>8.5999999999999993E-2</c:v>
                </c:pt>
                <c:pt idx="27268">
                  <c:v>8.5999999999999993E-2</c:v>
                </c:pt>
                <c:pt idx="27269">
                  <c:v>8.5999999999999993E-2</c:v>
                </c:pt>
                <c:pt idx="27270">
                  <c:v>8.5999999999999993E-2</c:v>
                </c:pt>
                <c:pt idx="27271">
                  <c:v>8.5999999999999993E-2</c:v>
                </c:pt>
                <c:pt idx="27272">
                  <c:v>8.5999999999999993E-2</c:v>
                </c:pt>
                <c:pt idx="27273">
                  <c:v>8.5999999999999993E-2</c:v>
                </c:pt>
                <c:pt idx="27274">
                  <c:v>8.5999999999999993E-2</c:v>
                </c:pt>
                <c:pt idx="27275">
                  <c:v>8.5999999999999993E-2</c:v>
                </c:pt>
                <c:pt idx="27276">
                  <c:v>8.5999999999999993E-2</c:v>
                </c:pt>
                <c:pt idx="27277">
                  <c:v>8.5999999999999993E-2</c:v>
                </c:pt>
                <c:pt idx="27278">
                  <c:v>8.5999999999999993E-2</c:v>
                </c:pt>
                <c:pt idx="27279">
                  <c:v>8.5999999999999993E-2</c:v>
                </c:pt>
                <c:pt idx="27280">
                  <c:v>8.5999999999999993E-2</c:v>
                </c:pt>
                <c:pt idx="27281">
                  <c:v>8.5999999999999993E-2</c:v>
                </c:pt>
                <c:pt idx="27282">
                  <c:v>8.5999999999999993E-2</c:v>
                </c:pt>
                <c:pt idx="27283">
                  <c:v>8.5999999999999993E-2</c:v>
                </c:pt>
                <c:pt idx="27284">
                  <c:v>8.5999999999999993E-2</c:v>
                </c:pt>
                <c:pt idx="27285">
                  <c:v>8.5999999999999993E-2</c:v>
                </c:pt>
                <c:pt idx="27286">
                  <c:v>8.5999999999999993E-2</c:v>
                </c:pt>
                <c:pt idx="27287">
                  <c:v>8.5999999999999993E-2</c:v>
                </c:pt>
                <c:pt idx="27288">
                  <c:v>8.5999999999999993E-2</c:v>
                </c:pt>
                <c:pt idx="27289">
                  <c:v>8.5999999999999993E-2</c:v>
                </c:pt>
                <c:pt idx="27290">
                  <c:v>8.5999999999999993E-2</c:v>
                </c:pt>
                <c:pt idx="27291">
                  <c:v>8.5999999999999993E-2</c:v>
                </c:pt>
                <c:pt idx="27292">
                  <c:v>8.5999999999999993E-2</c:v>
                </c:pt>
                <c:pt idx="27293">
                  <c:v>8.5999999999999993E-2</c:v>
                </c:pt>
                <c:pt idx="27294">
                  <c:v>8.5999999999999993E-2</c:v>
                </c:pt>
                <c:pt idx="27295">
                  <c:v>8.5999999999999993E-2</c:v>
                </c:pt>
                <c:pt idx="27296">
                  <c:v>8.5999999999999993E-2</c:v>
                </c:pt>
                <c:pt idx="27297">
                  <c:v>8.6999999999999994E-2</c:v>
                </c:pt>
                <c:pt idx="27298">
                  <c:v>8.6999999999999994E-2</c:v>
                </c:pt>
                <c:pt idx="27299">
                  <c:v>8.6999999999999994E-2</c:v>
                </c:pt>
                <c:pt idx="27300">
                  <c:v>8.6999999999999994E-2</c:v>
                </c:pt>
                <c:pt idx="27301">
                  <c:v>8.6999999999999994E-2</c:v>
                </c:pt>
                <c:pt idx="27302">
                  <c:v>8.6999999999999994E-2</c:v>
                </c:pt>
                <c:pt idx="27303">
                  <c:v>8.6999999999999994E-2</c:v>
                </c:pt>
                <c:pt idx="27304">
                  <c:v>8.6999999999999994E-2</c:v>
                </c:pt>
                <c:pt idx="27305">
                  <c:v>8.6999999999999994E-2</c:v>
                </c:pt>
                <c:pt idx="27306">
                  <c:v>8.6999999999999994E-2</c:v>
                </c:pt>
                <c:pt idx="27307">
                  <c:v>8.6999999999999994E-2</c:v>
                </c:pt>
                <c:pt idx="27308">
                  <c:v>8.6999999999999994E-2</c:v>
                </c:pt>
                <c:pt idx="27309">
                  <c:v>8.6999999999999994E-2</c:v>
                </c:pt>
                <c:pt idx="27310">
                  <c:v>8.6999999999999994E-2</c:v>
                </c:pt>
                <c:pt idx="27311">
                  <c:v>8.6999999999999994E-2</c:v>
                </c:pt>
                <c:pt idx="27312">
                  <c:v>8.6999999999999994E-2</c:v>
                </c:pt>
                <c:pt idx="27313">
                  <c:v>8.6999999999999994E-2</c:v>
                </c:pt>
                <c:pt idx="27314">
                  <c:v>8.6999999999999994E-2</c:v>
                </c:pt>
                <c:pt idx="27315">
                  <c:v>8.6999999999999994E-2</c:v>
                </c:pt>
                <c:pt idx="27316">
                  <c:v>8.6999999999999994E-2</c:v>
                </c:pt>
                <c:pt idx="27317">
                  <c:v>8.6999999999999994E-2</c:v>
                </c:pt>
                <c:pt idx="27318">
                  <c:v>8.6999999999999994E-2</c:v>
                </c:pt>
                <c:pt idx="27319">
                  <c:v>8.6999999999999994E-2</c:v>
                </c:pt>
                <c:pt idx="27320">
                  <c:v>8.6999999999999994E-2</c:v>
                </c:pt>
                <c:pt idx="27321">
                  <c:v>8.6999999999999994E-2</c:v>
                </c:pt>
                <c:pt idx="27322">
                  <c:v>8.6999999999999994E-2</c:v>
                </c:pt>
                <c:pt idx="27323">
                  <c:v>8.6999999999999994E-2</c:v>
                </c:pt>
                <c:pt idx="27324">
                  <c:v>8.6999999999999994E-2</c:v>
                </c:pt>
                <c:pt idx="27325">
                  <c:v>8.6999999999999994E-2</c:v>
                </c:pt>
                <c:pt idx="27326">
                  <c:v>8.6999999999999994E-2</c:v>
                </c:pt>
                <c:pt idx="27327">
                  <c:v>8.6999999999999994E-2</c:v>
                </c:pt>
                <c:pt idx="27328">
                  <c:v>8.6999999999999994E-2</c:v>
                </c:pt>
                <c:pt idx="27329">
                  <c:v>8.6999999999999994E-2</c:v>
                </c:pt>
                <c:pt idx="27330">
                  <c:v>8.6999999999999994E-2</c:v>
                </c:pt>
                <c:pt idx="27331">
                  <c:v>8.6999999999999994E-2</c:v>
                </c:pt>
                <c:pt idx="27332">
                  <c:v>8.6999999999999994E-2</c:v>
                </c:pt>
                <c:pt idx="27333">
                  <c:v>8.6999999999999994E-2</c:v>
                </c:pt>
                <c:pt idx="27334">
                  <c:v>8.6999999999999994E-2</c:v>
                </c:pt>
                <c:pt idx="27335">
                  <c:v>8.6999999999999994E-2</c:v>
                </c:pt>
                <c:pt idx="27336">
                  <c:v>8.6999999999999994E-2</c:v>
                </c:pt>
                <c:pt idx="27337">
                  <c:v>8.6999999999999994E-2</c:v>
                </c:pt>
                <c:pt idx="27338">
                  <c:v>8.6999999999999994E-2</c:v>
                </c:pt>
                <c:pt idx="27339">
                  <c:v>8.6999999999999994E-2</c:v>
                </c:pt>
                <c:pt idx="27340">
                  <c:v>8.6999999999999994E-2</c:v>
                </c:pt>
                <c:pt idx="27341">
                  <c:v>8.6999999999999994E-2</c:v>
                </c:pt>
                <c:pt idx="27342">
                  <c:v>8.6999999999999994E-2</c:v>
                </c:pt>
                <c:pt idx="27343">
                  <c:v>8.6999999999999994E-2</c:v>
                </c:pt>
                <c:pt idx="27344">
                  <c:v>8.6999999999999994E-2</c:v>
                </c:pt>
                <c:pt idx="27345">
                  <c:v>8.6999999999999994E-2</c:v>
                </c:pt>
                <c:pt idx="27346">
                  <c:v>8.6999999999999994E-2</c:v>
                </c:pt>
                <c:pt idx="27347">
                  <c:v>8.6999999999999994E-2</c:v>
                </c:pt>
                <c:pt idx="27348">
                  <c:v>8.6999999999999994E-2</c:v>
                </c:pt>
                <c:pt idx="27349">
                  <c:v>8.6999999999999994E-2</c:v>
                </c:pt>
                <c:pt idx="27350">
                  <c:v>8.6999999999999994E-2</c:v>
                </c:pt>
                <c:pt idx="27351">
                  <c:v>8.6999999999999994E-2</c:v>
                </c:pt>
                <c:pt idx="27352">
                  <c:v>8.6999999999999994E-2</c:v>
                </c:pt>
                <c:pt idx="27353">
                  <c:v>8.6999999999999994E-2</c:v>
                </c:pt>
                <c:pt idx="27354">
                  <c:v>8.6999999999999994E-2</c:v>
                </c:pt>
                <c:pt idx="27355">
                  <c:v>8.6999999999999994E-2</c:v>
                </c:pt>
                <c:pt idx="27356">
                  <c:v>8.6999999999999994E-2</c:v>
                </c:pt>
                <c:pt idx="27357">
                  <c:v>8.6999999999999994E-2</c:v>
                </c:pt>
                <c:pt idx="27358">
                  <c:v>8.6999999999999994E-2</c:v>
                </c:pt>
                <c:pt idx="27359">
                  <c:v>8.6999999999999994E-2</c:v>
                </c:pt>
                <c:pt idx="27360">
                  <c:v>8.6999999999999994E-2</c:v>
                </c:pt>
                <c:pt idx="27361">
                  <c:v>8.6999999999999994E-2</c:v>
                </c:pt>
                <c:pt idx="27362">
                  <c:v>8.6999999999999994E-2</c:v>
                </c:pt>
                <c:pt idx="27363">
                  <c:v>8.6999999999999994E-2</c:v>
                </c:pt>
                <c:pt idx="27364">
                  <c:v>8.6999999999999994E-2</c:v>
                </c:pt>
                <c:pt idx="27365">
                  <c:v>8.6999999999999994E-2</c:v>
                </c:pt>
                <c:pt idx="27366">
                  <c:v>8.6999999999999994E-2</c:v>
                </c:pt>
                <c:pt idx="27367">
                  <c:v>8.6999999999999994E-2</c:v>
                </c:pt>
                <c:pt idx="27368">
                  <c:v>8.6999999999999994E-2</c:v>
                </c:pt>
                <c:pt idx="27369">
                  <c:v>8.6999999999999994E-2</c:v>
                </c:pt>
                <c:pt idx="27370">
                  <c:v>8.6999999999999994E-2</c:v>
                </c:pt>
                <c:pt idx="27371">
                  <c:v>8.6999999999999994E-2</c:v>
                </c:pt>
                <c:pt idx="27372">
                  <c:v>8.6999999999999994E-2</c:v>
                </c:pt>
                <c:pt idx="27373">
                  <c:v>8.6999999999999994E-2</c:v>
                </c:pt>
                <c:pt idx="27374">
                  <c:v>8.6999999999999994E-2</c:v>
                </c:pt>
                <c:pt idx="27375">
                  <c:v>8.6999999999999994E-2</c:v>
                </c:pt>
                <c:pt idx="27376">
                  <c:v>8.6999999999999994E-2</c:v>
                </c:pt>
                <c:pt idx="27377">
                  <c:v>8.6999999999999994E-2</c:v>
                </c:pt>
                <c:pt idx="27378">
                  <c:v>8.7999999999999995E-2</c:v>
                </c:pt>
                <c:pt idx="27379">
                  <c:v>8.7999999999999995E-2</c:v>
                </c:pt>
                <c:pt idx="27380">
                  <c:v>8.7999999999999995E-2</c:v>
                </c:pt>
                <c:pt idx="27381">
                  <c:v>8.7999999999999995E-2</c:v>
                </c:pt>
                <c:pt idx="27382">
                  <c:v>8.7999999999999995E-2</c:v>
                </c:pt>
                <c:pt idx="27383">
                  <c:v>8.7999999999999995E-2</c:v>
                </c:pt>
                <c:pt idx="27384">
                  <c:v>8.7999999999999995E-2</c:v>
                </c:pt>
                <c:pt idx="27385">
                  <c:v>8.7999999999999995E-2</c:v>
                </c:pt>
                <c:pt idx="27386">
                  <c:v>8.7999999999999995E-2</c:v>
                </c:pt>
                <c:pt idx="27387">
                  <c:v>8.7999999999999995E-2</c:v>
                </c:pt>
                <c:pt idx="27388">
                  <c:v>8.7999999999999995E-2</c:v>
                </c:pt>
                <c:pt idx="27389">
                  <c:v>8.7999999999999995E-2</c:v>
                </c:pt>
                <c:pt idx="27390">
                  <c:v>8.7999999999999995E-2</c:v>
                </c:pt>
                <c:pt idx="27391">
                  <c:v>8.7999999999999995E-2</c:v>
                </c:pt>
                <c:pt idx="27392">
                  <c:v>8.7999999999999995E-2</c:v>
                </c:pt>
                <c:pt idx="27393">
                  <c:v>8.7999999999999995E-2</c:v>
                </c:pt>
                <c:pt idx="27394">
                  <c:v>8.7999999999999995E-2</c:v>
                </c:pt>
                <c:pt idx="27395">
                  <c:v>8.7999999999999995E-2</c:v>
                </c:pt>
                <c:pt idx="27396">
                  <c:v>8.7999999999999995E-2</c:v>
                </c:pt>
                <c:pt idx="27397">
                  <c:v>8.7999999999999995E-2</c:v>
                </c:pt>
                <c:pt idx="27398">
                  <c:v>8.7999999999999995E-2</c:v>
                </c:pt>
                <c:pt idx="27399">
                  <c:v>8.7999999999999995E-2</c:v>
                </c:pt>
                <c:pt idx="27400">
                  <c:v>8.7999999999999995E-2</c:v>
                </c:pt>
                <c:pt idx="27401">
                  <c:v>8.7999999999999995E-2</c:v>
                </c:pt>
                <c:pt idx="27402">
                  <c:v>8.7999999999999995E-2</c:v>
                </c:pt>
                <c:pt idx="27403">
                  <c:v>8.7999999999999995E-2</c:v>
                </c:pt>
                <c:pt idx="27404">
                  <c:v>8.7999999999999995E-2</c:v>
                </c:pt>
                <c:pt idx="27405">
                  <c:v>8.7999999999999995E-2</c:v>
                </c:pt>
                <c:pt idx="27406">
                  <c:v>8.7999999999999995E-2</c:v>
                </c:pt>
                <c:pt idx="27407">
                  <c:v>8.7999999999999995E-2</c:v>
                </c:pt>
                <c:pt idx="27408">
                  <c:v>8.7999999999999995E-2</c:v>
                </c:pt>
                <c:pt idx="27409">
                  <c:v>8.7999999999999995E-2</c:v>
                </c:pt>
                <c:pt idx="27410">
                  <c:v>8.7999999999999995E-2</c:v>
                </c:pt>
                <c:pt idx="27411">
                  <c:v>8.7999999999999995E-2</c:v>
                </c:pt>
                <c:pt idx="27412">
                  <c:v>8.7999999999999995E-2</c:v>
                </c:pt>
                <c:pt idx="27413">
                  <c:v>8.7999999999999995E-2</c:v>
                </c:pt>
                <c:pt idx="27414">
                  <c:v>8.7999999999999995E-2</c:v>
                </c:pt>
                <c:pt idx="27415">
                  <c:v>8.7999999999999995E-2</c:v>
                </c:pt>
                <c:pt idx="27416">
                  <c:v>8.7999999999999995E-2</c:v>
                </c:pt>
                <c:pt idx="27417">
                  <c:v>8.7999999999999995E-2</c:v>
                </c:pt>
                <c:pt idx="27418">
                  <c:v>8.7999999999999995E-2</c:v>
                </c:pt>
                <c:pt idx="27419">
                  <c:v>8.7999999999999995E-2</c:v>
                </c:pt>
                <c:pt idx="27420">
                  <c:v>8.7999999999999995E-2</c:v>
                </c:pt>
                <c:pt idx="27421">
                  <c:v>8.7999999999999995E-2</c:v>
                </c:pt>
                <c:pt idx="27422">
                  <c:v>8.7999999999999995E-2</c:v>
                </c:pt>
                <c:pt idx="27423">
                  <c:v>8.7999999999999995E-2</c:v>
                </c:pt>
                <c:pt idx="27424">
                  <c:v>8.7999999999999995E-2</c:v>
                </c:pt>
                <c:pt idx="27425">
                  <c:v>8.7999999999999995E-2</c:v>
                </c:pt>
                <c:pt idx="27426">
                  <c:v>8.7999999999999995E-2</c:v>
                </c:pt>
                <c:pt idx="27427">
                  <c:v>8.7999999999999995E-2</c:v>
                </c:pt>
                <c:pt idx="27428">
                  <c:v>8.7999999999999995E-2</c:v>
                </c:pt>
                <c:pt idx="27429">
                  <c:v>8.7999999999999995E-2</c:v>
                </c:pt>
                <c:pt idx="27430">
                  <c:v>8.7999999999999995E-2</c:v>
                </c:pt>
                <c:pt idx="27431">
                  <c:v>8.7999999999999995E-2</c:v>
                </c:pt>
                <c:pt idx="27432">
                  <c:v>8.7999999999999995E-2</c:v>
                </c:pt>
                <c:pt idx="27433">
                  <c:v>8.7999999999999995E-2</c:v>
                </c:pt>
                <c:pt idx="27434">
                  <c:v>8.7999999999999995E-2</c:v>
                </c:pt>
                <c:pt idx="27435">
                  <c:v>8.7999999999999995E-2</c:v>
                </c:pt>
                <c:pt idx="27436">
                  <c:v>8.7999999999999995E-2</c:v>
                </c:pt>
                <c:pt idx="27437">
                  <c:v>8.7999999999999995E-2</c:v>
                </c:pt>
                <c:pt idx="27438">
                  <c:v>8.7999999999999995E-2</c:v>
                </c:pt>
                <c:pt idx="27439">
                  <c:v>8.7999999999999995E-2</c:v>
                </c:pt>
                <c:pt idx="27440">
                  <c:v>8.7999999999999995E-2</c:v>
                </c:pt>
                <c:pt idx="27441">
                  <c:v>8.7999999999999995E-2</c:v>
                </c:pt>
                <c:pt idx="27442">
                  <c:v>8.7999999999999995E-2</c:v>
                </c:pt>
                <c:pt idx="27443">
                  <c:v>8.7999999999999995E-2</c:v>
                </c:pt>
                <c:pt idx="27444">
                  <c:v>8.7999999999999995E-2</c:v>
                </c:pt>
                <c:pt idx="27445">
                  <c:v>8.7999999999999995E-2</c:v>
                </c:pt>
                <c:pt idx="27446">
                  <c:v>8.7999999999999995E-2</c:v>
                </c:pt>
                <c:pt idx="27447">
                  <c:v>8.7999999999999995E-2</c:v>
                </c:pt>
                <c:pt idx="27448">
                  <c:v>8.7999999999999995E-2</c:v>
                </c:pt>
                <c:pt idx="27449">
                  <c:v>8.7999999999999995E-2</c:v>
                </c:pt>
                <c:pt idx="27450">
                  <c:v>8.7999999999999995E-2</c:v>
                </c:pt>
                <c:pt idx="27451">
                  <c:v>8.7999999999999995E-2</c:v>
                </c:pt>
                <c:pt idx="27452">
                  <c:v>8.7999999999999995E-2</c:v>
                </c:pt>
                <c:pt idx="27453">
                  <c:v>8.7999999999999995E-2</c:v>
                </c:pt>
                <c:pt idx="27454">
                  <c:v>8.7999999999999995E-2</c:v>
                </c:pt>
                <c:pt idx="27455">
                  <c:v>8.7999999999999995E-2</c:v>
                </c:pt>
                <c:pt idx="27456">
                  <c:v>8.7999999999999995E-2</c:v>
                </c:pt>
                <c:pt idx="27457">
                  <c:v>8.7999999999999995E-2</c:v>
                </c:pt>
                <c:pt idx="27458">
                  <c:v>8.7999999999999995E-2</c:v>
                </c:pt>
                <c:pt idx="27459">
                  <c:v>8.8999999999999996E-2</c:v>
                </c:pt>
                <c:pt idx="27460">
                  <c:v>8.8999999999999996E-2</c:v>
                </c:pt>
                <c:pt idx="27461">
                  <c:v>8.8999999999999996E-2</c:v>
                </c:pt>
                <c:pt idx="27462">
                  <c:v>8.8999999999999996E-2</c:v>
                </c:pt>
                <c:pt idx="27463">
                  <c:v>8.8999999999999996E-2</c:v>
                </c:pt>
                <c:pt idx="27464">
                  <c:v>8.8999999999999996E-2</c:v>
                </c:pt>
                <c:pt idx="27465">
                  <c:v>8.8999999999999996E-2</c:v>
                </c:pt>
                <c:pt idx="27466">
                  <c:v>8.8999999999999996E-2</c:v>
                </c:pt>
                <c:pt idx="27467">
                  <c:v>8.8999999999999996E-2</c:v>
                </c:pt>
                <c:pt idx="27468">
                  <c:v>8.8999999999999996E-2</c:v>
                </c:pt>
                <c:pt idx="27469">
                  <c:v>8.8999999999999996E-2</c:v>
                </c:pt>
                <c:pt idx="27470">
                  <c:v>8.8999999999999996E-2</c:v>
                </c:pt>
                <c:pt idx="27471">
                  <c:v>8.8999999999999996E-2</c:v>
                </c:pt>
                <c:pt idx="27472">
                  <c:v>8.8999999999999996E-2</c:v>
                </c:pt>
                <c:pt idx="27473">
                  <c:v>8.8999999999999996E-2</c:v>
                </c:pt>
                <c:pt idx="27474">
                  <c:v>8.8999999999999996E-2</c:v>
                </c:pt>
                <c:pt idx="27475">
                  <c:v>8.8999999999999996E-2</c:v>
                </c:pt>
                <c:pt idx="27476">
                  <c:v>8.8999999999999996E-2</c:v>
                </c:pt>
                <c:pt idx="27477">
                  <c:v>8.8999999999999996E-2</c:v>
                </c:pt>
                <c:pt idx="27478">
                  <c:v>8.8999999999999996E-2</c:v>
                </c:pt>
                <c:pt idx="27479">
                  <c:v>8.8999999999999996E-2</c:v>
                </c:pt>
                <c:pt idx="27480">
                  <c:v>8.8999999999999996E-2</c:v>
                </c:pt>
                <c:pt idx="27481">
                  <c:v>8.8999999999999996E-2</c:v>
                </c:pt>
                <c:pt idx="27482">
                  <c:v>8.8999999999999996E-2</c:v>
                </c:pt>
                <c:pt idx="27483">
                  <c:v>8.8999999999999996E-2</c:v>
                </c:pt>
                <c:pt idx="27484">
                  <c:v>8.8999999999999996E-2</c:v>
                </c:pt>
                <c:pt idx="27485">
                  <c:v>8.8999999999999996E-2</c:v>
                </c:pt>
                <c:pt idx="27486">
                  <c:v>8.8999999999999996E-2</c:v>
                </c:pt>
                <c:pt idx="27487">
                  <c:v>8.8999999999999996E-2</c:v>
                </c:pt>
                <c:pt idx="27488">
                  <c:v>8.8999999999999996E-2</c:v>
                </c:pt>
                <c:pt idx="27489">
                  <c:v>8.8999999999999996E-2</c:v>
                </c:pt>
                <c:pt idx="27490">
                  <c:v>8.8999999999999996E-2</c:v>
                </c:pt>
                <c:pt idx="27491">
                  <c:v>8.8999999999999996E-2</c:v>
                </c:pt>
                <c:pt idx="27492">
                  <c:v>8.8999999999999996E-2</c:v>
                </c:pt>
                <c:pt idx="27493">
                  <c:v>8.8999999999999996E-2</c:v>
                </c:pt>
                <c:pt idx="27494">
                  <c:v>8.8999999999999996E-2</c:v>
                </c:pt>
                <c:pt idx="27495">
                  <c:v>8.8999999999999996E-2</c:v>
                </c:pt>
                <c:pt idx="27496">
                  <c:v>8.8999999999999996E-2</c:v>
                </c:pt>
                <c:pt idx="27497">
                  <c:v>8.8999999999999996E-2</c:v>
                </c:pt>
                <c:pt idx="27498">
                  <c:v>8.8999999999999996E-2</c:v>
                </c:pt>
                <c:pt idx="27499">
                  <c:v>8.8999999999999996E-2</c:v>
                </c:pt>
                <c:pt idx="27500">
                  <c:v>8.8999999999999996E-2</c:v>
                </c:pt>
                <c:pt idx="27501">
                  <c:v>8.8999999999999996E-2</c:v>
                </c:pt>
                <c:pt idx="27502">
                  <c:v>8.8999999999999996E-2</c:v>
                </c:pt>
                <c:pt idx="27503">
                  <c:v>8.8999999999999996E-2</c:v>
                </c:pt>
                <c:pt idx="27504">
                  <c:v>8.8999999999999996E-2</c:v>
                </c:pt>
                <c:pt idx="27505">
                  <c:v>8.8999999999999996E-2</c:v>
                </c:pt>
                <c:pt idx="27506">
                  <c:v>8.8999999999999996E-2</c:v>
                </c:pt>
                <c:pt idx="27507">
                  <c:v>8.8999999999999996E-2</c:v>
                </c:pt>
                <c:pt idx="27508">
                  <c:v>8.8999999999999996E-2</c:v>
                </c:pt>
                <c:pt idx="27509">
                  <c:v>8.8999999999999996E-2</c:v>
                </c:pt>
                <c:pt idx="27510">
                  <c:v>8.8999999999999996E-2</c:v>
                </c:pt>
                <c:pt idx="27511">
                  <c:v>8.8999999999999996E-2</c:v>
                </c:pt>
                <c:pt idx="27512">
                  <c:v>8.8999999999999996E-2</c:v>
                </c:pt>
                <c:pt idx="27513">
                  <c:v>8.8999999999999996E-2</c:v>
                </c:pt>
                <c:pt idx="27514">
                  <c:v>8.8999999999999996E-2</c:v>
                </c:pt>
                <c:pt idx="27515">
                  <c:v>8.8999999999999996E-2</c:v>
                </c:pt>
                <c:pt idx="27516">
                  <c:v>8.8999999999999996E-2</c:v>
                </c:pt>
                <c:pt idx="27517">
                  <c:v>8.8999999999999996E-2</c:v>
                </c:pt>
                <c:pt idx="27518">
                  <c:v>8.8999999999999996E-2</c:v>
                </c:pt>
                <c:pt idx="27519">
                  <c:v>8.8999999999999996E-2</c:v>
                </c:pt>
                <c:pt idx="27520">
                  <c:v>8.8999999999999996E-2</c:v>
                </c:pt>
                <c:pt idx="27521">
                  <c:v>8.8999999999999996E-2</c:v>
                </c:pt>
                <c:pt idx="27522">
                  <c:v>8.8999999999999996E-2</c:v>
                </c:pt>
                <c:pt idx="27523">
                  <c:v>8.8999999999999996E-2</c:v>
                </c:pt>
                <c:pt idx="27524">
                  <c:v>8.8999999999999996E-2</c:v>
                </c:pt>
                <c:pt idx="27525">
                  <c:v>8.8999999999999996E-2</c:v>
                </c:pt>
                <c:pt idx="27526">
                  <c:v>8.8999999999999996E-2</c:v>
                </c:pt>
                <c:pt idx="27527">
                  <c:v>8.8999999999999996E-2</c:v>
                </c:pt>
                <c:pt idx="27528">
                  <c:v>8.8999999999999996E-2</c:v>
                </c:pt>
                <c:pt idx="27529">
                  <c:v>8.8999999999999996E-2</c:v>
                </c:pt>
                <c:pt idx="27530">
                  <c:v>8.8999999999999996E-2</c:v>
                </c:pt>
                <c:pt idx="27531">
                  <c:v>8.8999999999999996E-2</c:v>
                </c:pt>
                <c:pt idx="27532">
                  <c:v>8.8999999999999996E-2</c:v>
                </c:pt>
                <c:pt idx="27533">
                  <c:v>8.8999999999999996E-2</c:v>
                </c:pt>
                <c:pt idx="27534">
                  <c:v>8.8999999999999996E-2</c:v>
                </c:pt>
                <c:pt idx="27535">
                  <c:v>8.8999999999999996E-2</c:v>
                </c:pt>
                <c:pt idx="27536">
                  <c:v>8.8999999999999996E-2</c:v>
                </c:pt>
                <c:pt idx="27537">
                  <c:v>8.8999999999999996E-2</c:v>
                </c:pt>
                <c:pt idx="27538">
                  <c:v>8.8999999999999996E-2</c:v>
                </c:pt>
                <c:pt idx="27539">
                  <c:v>8.8999999999999996E-2</c:v>
                </c:pt>
                <c:pt idx="27540">
                  <c:v>0.09</c:v>
                </c:pt>
                <c:pt idx="27541">
                  <c:v>0.09</c:v>
                </c:pt>
                <c:pt idx="27542">
                  <c:v>0.09</c:v>
                </c:pt>
                <c:pt idx="27543">
                  <c:v>0.09</c:v>
                </c:pt>
                <c:pt idx="27544">
                  <c:v>0.09</c:v>
                </c:pt>
                <c:pt idx="27545">
                  <c:v>0.09</c:v>
                </c:pt>
                <c:pt idx="27546">
                  <c:v>0.09</c:v>
                </c:pt>
                <c:pt idx="27547">
                  <c:v>0.09</c:v>
                </c:pt>
                <c:pt idx="27548">
                  <c:v>0.09</c:v>
                </c:pt>
                <c:pt idx="27549">
                  <c:v>0.09</c:v>
                </c:pt>
                <c:pt idx="27550">
                  <c:v>0.09</c:v>
                </c:pt>
                <c:pt idx="27551">
                  <c:v>0.09</c:v>
                </c:pt>
                <c:pt idx="27552">
                  <c:v>0.09</c:v>
                </c:pt>
                <c:pt idx="27553">
                  <c:v>0.09</c:v>
                </c:pt>
                <c:pt idx="27554">
                  <c:v>0.09</c:v>
                </c:pt>
                <c:pt idx="27555">
                  <c:v>0.09</c:v>
                </c:pt>
                <c:pt idx="27556">
                  <c:v>0.09</c:v>
                </c:pt>
                <c:pt idx="27557">
                  <c:v>0.09</c:v>
                </c:pt>
                <c:pt idx="27558">
                  <c:v>0.09</c:v>
                </c:pt>
                <c:pt idx="27559">
                  <c:v>0.09</c:v>
                </c:pt>
                <c:pt idx="27560">
                  <c:v>0.09</c:v>
                </c:pt>
                <c:pt idx="27561">
                  <c:v>0.09</c:v>
                </c:pt>
                <c:pt idx="27562">
                  <c:v>0.09</c:v>
                </c:pt>
                <c:pt idx="27563">
                  <c:v>0.09</c:v>
                </c:pt>
                <c:pt idx="27564">
                  <c:v>0.09</c:v>
                </c:pt>
                <c:pt idx="27565">
                  <c:v>0.09</c:v>
                </c:pt>
                <c:pt idx="27566">
                  <c:v>0.09</c:v>
                </c:pt>
                <c:pt idx="27567">
                  <c:v>0.09</c:v>
                </c:pt>
                <c:pt idx="27568">
                  <c:v>0.09</c:v>
                </c:pt>
                <c:pt idx="27569">
                  <c:v>0.09</c:v>
                </c:pt>
                <c:pt idx="27570">
                  <c:v>0.09</c:v>
                </c:pt>
                <c:pt idx="27571">
                  <c:v>0.09</c:v>
                </c:pt>
                <c:pt idx="27572">
                  <c:v>0.09</c:v>
                </c:pt>
                <c:pt idx="27573">
                  <c:v>0.09</c:v>
                </c:pt>
                <c:pt idx="27574">
                  <c:v>0.09</c:v>
                </c:pt>
                <c:pt idx="27575">
                  <c:v>0.09</c:v>
                </c:pt>
                <c:pt idx="27576">
                  <c:v>0.09</c:v>
                </c:pt>
                <c:pt idx="27577">
                  <c:v>0.09</c:v>
                </c:pt>
                <c:pt idx="27578">
                  <c:v>0.09</c:v>
                </c:pt>
                <c:pt idx="27579">
                  <c:v>0.09</c:v>
                </c:pt>
                <c:pt idx="27580">
                  <c:v>0.09</c:v>
                </c:pt>
                <c:pt idx="27581">
                  <c:v>0.09</c:v>
                </c:pt>
                <c:pt idx="27582">
                  <c:v>0.09</c:v>
                </c:pt>
                <c:pt idx="27583">
                  <c:v>0.09</c:v>
                </c:pt>
                <c:pt idx="27584">
                  <c:v>0.09</c:v>
                </c:pt>
                <c:pt idx="27585">
                  <c:v>0.09</c:v>
                </c:pt>
                <c:pt idx="27586">
                  <c:v>0.09</c:v>
                </c:pt>
                <c:pt idx="27587">
                  <c:v>0.09</c:v>
                </c:pt>
                <c:pt idx="27588">
                  <c:v>0.09</c:v>
                </c:pt>
                <c:pt idx="27589">
                  <c:v>0.09</c:v>
                </c:pt>
                <c:pt idx="27590">
                  <c:v>0.09</c:v>
                </c:pt>
                <c:pt idx="27591">
                  <c:v>0.09</c:v>
                </c:pt>
                <c:pt idx="27592">
                  <c:v>0.09</c:v>
                </c:pt>
                <c:pt idx="27593">
                  <c:v>0.09</c:v>
                </c:pt>
                <c:pt idx="27594">
                  <c:v>0.09</c:v>
                </c:pt>
                <c:pt idx="27595">
                  <c:v>0.09</c:v>
                </c:pt>
                <c:pt idx="27596">
                  <c:v>0.09</c:v>
                </c:pt>
                <c:pt idx="27597">
                  <c:v>0.09</c:v>
                </c:pt>
                <c:pt idx="27598">
                  <c:v>0.09</c:v>
                </c:pt>
                <c:pt idx="27599">
                  <c:v>0.09</c:v>
                </c:pt>
                <c:pt idx="27600">
                  <c:v>0.09</c:v>
                </c:pt>
                <c:pt idx="27601">
                  <c:v>0.09</c:v>
                </c:pt>
                <c:pt idx="27602">
                  <c:v>0.09</c:v>
                </c:pt>
                <c:pt idx="27603">
                  <c:v>0.09</c:v>
                </c:pt>
                <c:pt idx="27604">
                  <c:v>0.09</c:v>
                </c:pt>
                <c:pt idx="27605">
                  <c:v>0.09</c:v>
                </c:pt>
                <c:pt idx="27606">
                  <c:v>0.09</c:v>
                </c:pt>
                <c:pt idx="27607">
                  <c:v>0.09</c:v>
                </c:pt>
                <c:pt idx="27608">
                  <c:v>0.09</c:v>
                </c:pt>
                <c:pt idx="27609">
                  <c:v>0.09</c:v>
                </c:pt>
                <c:pt idx="27610">
                  <c:v>0.09</c:v>
                </c:pt>
                <c:pt idx="27611">
                  <c:v>0.09</c:v>
                </c:pt>
                <c:pt idx="27612">
                  <c:v>0.09</c:v>
                </c:pt>
                <c:pt idx="27613">
                  <c:v>0.09</c:v>
                </c:pt>
                <c:pt idx="27614">
                  <c:v>0.09</c:v>
                </c:pt>
                <c:pt idx="27615">
                  <c:v>0.09</c:v>
                </c:pt>
                <c:pt idx="27616">
                  <c:v>0.09</c:v>
                </c:pt>
                <c:pt idx="27617">
                  <c:v>0.09</c:v>
                </c:pt>
                <c:pt idx="27618">
                  <c:v>0.09</c:v>
                </c:pt>
                <c:pt idx="27619">
                  <c:v>0.09</c:v>
                </c:pt>
                <c:pt idx="27620">
                  <c:v>0.09</c:v>
                </c:pt>
                <c:pt idx="27621">
                  <c:v>9.0999999999999998E-2</c:v>
                </c:pt>
                <c:pt idx="27622">
                  <c:v>9.0999999999999998E-2</c:v>
                </c:pt>
                <c:pt idx="27623">
                  <c:v>9.0999999999999998E-2</c:v>
                </c:pt>
                <c:pt idx="27624">
                  <c:v>9.0999999999999998E-2</c:v>
                </c:pt>
                <c:pt idx="27625">
                  <c:v>9.0999999999999998E-2</c:v>
                </c:pt>
                <c:pt idx="27626">
                  <c:v>9.0999999999999998E-2</c:v>
                </c:pt>
                <c:pt idx="27627">
                  <c:v>9.0999999999999998E-2</c:v>
                </c:pt>
                <c:pt idx="27628">
                  <c:v>9.0999999999999998E-2</c:v>
                </c:pt>
                <c:pt idx="27629">
                  <c:v>9.0999999999999998E-2</c:v>
                </c:pt>
                <c:pt idx="27630">
                  <c:v>9.0999999999999998E-2</c:v>
                </c:pt>
                <c:pt idx="27631">
                  <c:v>9.0999999999999998E-2</c:v>
                </c:pt>
                <c:pt idx="27632">
                  <c:v>9.0999999999999998E-2</c:v>
                </c:pt>
                <c:pt idx="27633">
                  <c:v>9.0999999999999998E-2</c:v>
                </c:pt>
                <c:pt idx="27634">
                  <c:v>9.0999999999999998E-2</c:v>
                </c:pt>
                <c:pt idx="27635">
                  <c:v>9.0999999999999998E-2</c:v>
                </c:pt>
                <c:pt idx="27636">
                  <c:v>9.0999999999999998E-2</c:v>
                </c:pt>
                <c:pt idx="27637">
                  <c:v>9.0999999999999998E-2</c:v>
                </c:pt>
                <c:pt idx="27638">
                  <c:v>9.0999999999999998E-2</c:v>
                </c:pt>
                <c:pt idx="27639">
                  <c:v>9.0999999999999998E-2</c:v>
                </c:pt>
                <c:pt idx="27640">
                  <c:v>9.0999999999999998E-2</c:v>
                </c:pt>
                <c:pt idx="27641">
                  <c:v>9.0999999999999998E-2</c:v>
                </c:pt>
                <c:pt idx="27642">
                  <c:v>9.0999999999999998E-2</c:v>
                </c:pt>
                <c:pt idx="27643">
                  <c:v>9.0999999999999998E-2</c:v>
                </c:pt>
                <c:pt idx="27644">
                  <c:v>9.0999999999999998E-2</c:v>
                </c:pt>
                <c:pt idx="27645">
                  <c:v>9.0999999999999998E-2</c:v>
                </c:pt>
                <c:pt idx="27646">
                  <c:v>9.0999999999999998E-2</c:v>
                </c:pt>
                <c:pt idx="27647">
                  <c:v>9.0999999999999998E-2</c:v>
                </c:pt>
                <c:pt idx="27648">
                  <c:v>9.0999999999999998E-2</c:v>
                </c:pt>
                <c:pt idx="27649">
                  <c:v>9.0999999999999998E-2</c:v>
                </c:pt>
                <c:pt idx="27650">
                  <c:v>9.0999999999999998E-2</c:v>
                </c:pt>
                <c:pt idx="27651">
                  <c:v>9.0999999999999998E-2</c:v>
                </c:pt>
                <c:pt idx="27652">
                  <c:v>9.0999999999999998E-2</c:v>
                </c:pt>
                <c:pt idx="27653">
                  <c:v>9.0999999999999998E-2</c:v>
                </c:pt>
                <c:pt idx="27654">
                  <c:v>9.0999999999999998E-2</c:v>
                </c:pt>
                <c:pt idx="27655">
                  <c:v>9.0999999999999998E-2</c:v>
                </c:pt>
                <c:pt idx="27656">
                  <c:v>9.0999999999999998E-2</c:v>
                </c:pt>
                <c:pt idx="27657">
                  <c:v>9.0999999999999998E-2</c:v>
                </c:pt>
                <c:pt idx="27658">
                  <c:v>9.0999999999999998E-2</c:v>
                </c:pt>
                <c:pt idx="27659">
                  <c:v>9.0999999999999998E-2</c:v>
                </c:pt>
                <c:pt idx="27660">
                  <c:v>9.0999999999999998E-2</c:v>
                </c:pt>
                <c:pt idx="27661">
                  <c:v>9.0999999999999998E-2</c:v>
                </c:pt>
                <c:pt idx="27662">
                  <c:v>9.0999999999999998E-2</c:v>
                </c:pt>
                <c:pt idx="27663">
                  <c:v>9.0999999999999998E-2</c:v>
                </c:pt>
                <c:pt idx="27664">
                  <c:v>9.0999999999999998E-2</c:v>
                </c:pt>
                <c:pt idx="27665">
                  <c:v>9.0999999999999998E-2</c:v>
                </c:pt>
                <c:pt idx="27666">
                  <c:v>9.0999999999999998E-2</c:v>
                </c:pt>
                <c:pt idx="27667">
                  <c:v>9.0999999999999998E-2</c:v>
                </c:pt>
                <c:pt idx="27668">
                  <c:v>9.0999999999999998E-2</c:v>
                </c:pt>
                <c:pt idx="27669">
                  <c:v>9.0999999999999998E-2</c:v>
                </c:pt>
                <c:pt idx="27670">
                  <c:v>9.0999999999999998E-2</c:v>
                </c:pt>
                <c:pt idx="27671">
                  <c:v>9.0999999999999998E-2</c:v>
                </c:pt>
                <c:pt idx="27672">
                  <c:v>9.0999999999999998E-2</c:v>
                </c:pt>
                <c:pt idx="27673">
                  <c:v>9.0999999999999998E-2</c:v>
                </c:pt>
                <c:pt idx="27674">
                  <c:v>9.0999999999999998E-2</c:v>
                </c:pt>
                <c:pt idx="27675">
                  <c:v>9.0999999999999998E-2</c:v>
                </c:pt>
                <c:pt idx="27676">
                  <c:v>9.0999999999999998E-2</c:v>
                </c:pt>
                <c:pt idx="27677">
                  <c:v>9.0999999999999998E-2</c:v>
                </c:pt>
                <c:pt idx="27678">
                  <c:v>9.0999999999999998E-2</c:v>
                </c:pt>
                <c:pt idx="27679">
                  <c:v>9.0999999999999998E-2</c:v>
                </c:pt>
                <c:pt idx="27680">
                  <c:v>9.0999999999999998E-2</c:v>
                </c:pt>
                <c:pt idx="27681">
                  <c:v>9.0999999999999998E-2</c:v>
                </c:pt>
                <c:pt idx="27682">
                  <c:v>9.0999999999999998E-2</c:v>
                </c:pt>
                <c:pt idx="27683">
                  <c:v>9.0999999999999998E-2</c:v>
                </c:pt>
                <c:pt idx="27684">
                  <c:v>9.0999999999999998E-2</c:v>
                </c:pt>
                <c:pt idx="27685">
                  <c:v>9.0999999999999998E-2</c:v>
                </c:pt>
                <c:pt idx="27686">
                  <c:v>9.0999999999999998E-2</c:v>
                </c:pt>
                <c:pt idx="27687">
                  <c:v>9.0999999999999998E-2</c:v>
                </c:pt>
                <c:pt idx="27688">
                  <c:v>9.0999999999999998E-2</c:v>
                </c:pt>
                <c:pt idx="27689">
                  <c:v>9.0999999999999998E-2</c:v>
                </c:pt>
                <c:pt idx="27690">
                  <c:v>9.0999999999999998E-2</c:v>
                </c:pt>
                <c:pt idx="27691">
                  <c:v>9.0999999999999998E-2</c:v>
                </c:pt>
                <c:pt idx="27692">
                  <c:v>9.0999999999999998E-2</c:v>
                </c:pt>
                <c:pt idx="27693">
                  <c:v>9.0999999999999998E-2</c:v>
                </c:pt>
                <c:pt idx="27694">
                  <c:v>9.0999999999999998E-2</c:v>
                </c:pt>
                <c:pt idx="27695">
                  <c:v>9.0999999999999998E-2</c:v>
                </c:pt>
                <c:pt idx="27696">
                  <c:v>9.0999999999999998E-2</c:v>
                </c:pt>
                <c:pt idx="27697">
                  <c:v>9.0999999999999998E-2</c:v>
                </c:pt>
                <c:pt idx="27698">
                  <c:v>9.0999999999999998E-2</c:v>
                </c:pt>
                <c:pt idx="27699">
                  <c:v>9.0999999999999998E-2</c:v>
                </c:pt>
                <c:pt idx="27700">
                  <c:v>9.0999999999999998E-2</c:v>
                </c:pt>
                <c:pt idx="27701">
                  <c:v>9.0999999999999998E-2</c:v>
                </c:pt>
                <c:pt idx="27702">
                  <c:v>9.1999999999999998E-2</c:v>
                </c:pt>
                <c:pt idx="27703">
                  <c:v>9.1999999999999998E-2</c:v>
                </c:pt>
                <c:pt idx="27704">
                  <c:v>9.1999999999999998E-2</c:v>
                </c:pt>
                <c:pt idx="27705">
                  <c:v>9.1999999999999998E-2</c:v>
                </c:pt>
                <c:pt idx="27706">
                  <c:v>9.1999999999999998E-2</c:v>
                </c:pt>
                <c:pt idx="27707">
                  <c:v>9.1999999999999998E-2</c:v>
                </c:pt>
                <c:pt idx="27708">
                  <c:v>9.1999999999999998E-2</c:v>
                </c:pt>
                <c:pt idx="27709">
                  <c:v>9.1999999999999998E-2</c:v>
                </c:pt>
                <c:pt idx="27710">
                  <c:v>9.1999999999999998E-2</c:v>
                </c:pt>
                <c:pt idx="27711">
                  <c:v>9.1999999999999998E-2</c:v>
                </c:pt>
                <c:pt idx="27712">
                  <c:v>9.1999999999999998E-2</c:v>
                </c:pt>
                <c:pt idx="27713">
                  <c:v>9.1999999999999998E-2</c:v>
                </c:pt>
                <c:pt idx="27714">
                  <c:v>9.1999999999999998E-2</c:v>
                </c:pt>
                <c:pt idx="27715">
                  <c:v>9.1999999999999998E-2</c:v>
                </c:pt>
                <c:pt idx="27716">
                  <c:v>9.1999999999999998E-2</c:v>
                </c:pt>
                <c:pt idx="27717">
                  <c:v>9.1999999999999998E-2</c:v>
                </c:pt>
                <c:pt idx="27718">
                  <c:v>9.1999999999999998E-2</c:v>
                </c:pt>
                <c:pt idx="27719">
                  <c:v>9.1999999999999998E-2</c:v>
                </c:pt>
                <c:pt idx="27720">
                  <c:v>9.1999999999999998E-2</c:v>
                </c:pt>
                <c:pt idx="27721">
                  <c:v>9.1999999999999998E-2</c:v>
                </c:pt>
                <c:pt idx="27722">
                  <c:v>9.1999999999999998E-2</c:v>
                </c:pt>
                <c:pt idx="27723">
                  <c:v>9.1999999999999998E-2</c:v>
                </c:pt>
                <c:pt idx="27724">
                  <c:v>9.1999999999999998E-2</c:v>
                </c:pt>
                <c:pt idx="27725">
                  <c:v>9.1999999999999998E-2</c:v>
                </c:pt>
                <c:pt idx="27726">
                  <c:v>9.1999999999999998E-2</c:v>
                </c:pt>
                <c:pt idx="27727">
                  <c:v>9.1999999999999998E-2</c:v>
                </c:pt>
                <c:pt idx="27728">
                  <c:v>9.1999999999999998E-2</c:v>
                </c:pt>
                <c:pt idx="27729">
                  <c:v>9.1999999999999998E-2</c:v>
                </c:pt>
                <c:pt idx="27730">
                  <c:v>9.1999999999999998E-2</c:v>
                </c:pt>
                <c:pt idx="27731">
                  <c:v>9.1999999999999998E-2</c:v>
                </c:pt>
                <c:pt idx="27732">
                  <c:v>9.1999999999999998E-2</c:v>
                </c:pt>
                <c:pt idx="27733">
                  <c:v>9.1999999999999998E-2</c:v>
                </c:pt>
                <c:pt idx="27734">
                  <c:v>9.1999999999999998E-2</c:v>
                </c:pt>
                <c:pt idx="27735">
                  <c:v>9.1999999999999998E-2</c:v>
                </c:pt>
                <c:pt idx="27736">
                  <c:v>9.1999999999999998E-2</c:v>
                </c:pt>
                <c:pt idx="27737">
                  <c:v>9.1999999999999998E-2</c:v>
                </c:pt>
                <c:pt idx="27738">
                  <c:v>9.1999999999999998E-2</c:v>
                </c:pt>
                <c:pt idx="27739">
                  <c:v>9.1999999999999998E-2</c:v>
                </c:pt>
                <c:pt idx="27740">
                  <c:v>9.1999999999999998E-2</c:v>
                </c:pt>
                <c:pt idx="27741">
                  <c:v>9.1999999999999998E-2</c:v>
                </c:pt>
                <c:pt idx="27742">
                  <c:v>9.1999999999999998E-2</c:v>
                </c:pt>
                <c:pt idx="27743">
                  <c:v>9.1999999999999998E-2</c:v>
                </c:pt>
                <c:pt idx="27744">
                  <c:v>9.1999999999999998E-2</c:v>
                </c:pt>
                <c:pt idx="27745">
                  <c:v>9.1999999999999998E-2</c:v>
                </c:pt>
                <c:pt idx="27746">
                  <c:v>9.1999999999999998E-2</c:v>
                </c:pt>
                <c:pt idx="27747">
                  <c:v>9.1999999999999998E-2</c:v>
                </c:pt>
                <c:pt idx="27748">
                  <c:v>9.1999999999999998E-2</c:v>
                </c:pt>
                <c:pt idx="27749">
                  <c:v>9.1999999999999998E-2</c:v>
                </c:pt>
                <c:pt idx="27750">
                  <c:v>9.1999999999999998E-2</c:v>
                </c:pt>
                <c:pt idx="27751">
                  <c:v>9.1999999999999998E-2</c:v>
                </c:pt>
                <c:pt idx="27752">
                  <c:v>9.1999999999999998E-2</c:v>
                </c:pt>
                <c:pt idx="27753">
                  <c:v>9.1999999999999998E-2</c:v>
                </c:pt>
                <c:pt idx="27754">
                  <c:v>9.1999999999999998E-2</c:v>
                </c:pt>
                <c:pt idx="27755">
                  <c:v>9.1999999999999998E-2</c:v>
                </c:pt>
                <c:pt idx="27756">
                  <c:v>9.1999999999999998E-2</c:v>
                </c:pt>
                <c:pt idx="27757">
                  <c:v>9.1999999999999998E-2</c:v>
                </c:pt>
                <c:pt idx="27758">
                  <c:v>9.1999999999999998E-2</c:v>
                </c:pt>
                <c:pt idx="27759">
                  <c:v>9.1999999999999998E-2</c:v>
                </c:pt>
                <c:pt idx="27760">
                  <c:v>9.1999999999999998E-2</c:v>
                </c:pt>
                <c:pt idx="27761">
                  <c:v>9.1999999999999998E-2</c:v>
                </c:pt>
                <c:pt idx="27762">
                  <c:v>9.1999999999999998E-2</c:v>
                </c:pt>
                <c:pt idx="27763">
                  <c:v>9.1999999999999998E-2</c:v>
                </c:pt>
                <c:pt idx="27764">
                  <c:v>9.1999999999999998E-2</c:v>
                </c:pt>
                <c:pt idx="27765">
                  <c:v>9.1999999999999998E-2</c:v>
                </c:pt>
                <c:pt idx="27766">
                  <c:v>9.1999999999999998E-2</c:v>
                </c:pt>
                <c:pt idx="27767">
                  <c:v>9.1999999999999998E-2</c:v>
                </c:pt>
                <c:pt idx="27768">
                  <c:v>9.1999999999999998E-2</c:v>
                </c:pt>
                <c:pt idx="27769">
                  <c:v>9.1999999999999998E-2</c:v>
                </c:pt>
                <c:pt idx="27770">
                  <c:v>9.1999999999999998E-2</c:v>
                </c:pt>
                <c:pt idx="27771">
                  <c:v>9.1999999999999998E-2</c:v>
                </c:pt>
                <c:pt idx="27772">
                  <c:v>9.1999999999999998E-2</c:v>
                </c:pt>
                <c:pt idx="27773">
                  <c:v>9.1999999999999998E-2</c:v>
                </c:pt>
                <c:pt idx="27774">
                  <c:v>9.1999999999999998E-2</c:v>
                </c:pt>
                <c:pt idx="27775">
                  <c:v>9.1999999999999998E-2</c:v>
                </c:pt>
                <c:pt idx="27776">
                  <c:v>9.1999999999999998E-2</c:v>
                </c:pt>
                <c:pt idx="27777">
                  <c:v>9.1999999999999998E-2</c:v>
                </c:pt>
                <c:pt idx="27778">
                  <c:v>9.1999999999999998E-2</c:v>
                </c:pt>
                <c:pt idx="27779">
                  <c:v>9.1999999999999998E-2</c:v>
                </c:pt>
                <c:pt idx="27780">
                  <c:v>9.1999999999999998E-2</c:v>
                </c:pt>
                <c:pt idx="27781">
                  <c:v>9.1999999999999998E-2</c:v>
                </c:pt>
                <c:pt idx="27782">
                  <c:v>9.1999999999999998E-2</c:v>
                </c:pt>
                <c:pt idx="27783">
                  <c:v>9.2999999999999999E-2</c:v>
                </c:pt>
                <c:pt idx="27784">
                  <c:v>9.2999999999999999E-2</c:v>
                </c:pt>
                <c:pt idx="27785">
                  <c:v>9.2999999999999999E-2</c:v>
                </c:pt>
                <c:pt idx="27786">
                  <c:v>9.2999999999999999E-2</c:v>
                </c:pt>
                <c:pt idx="27787">
                  <c:v>9.2999999999999999E-2</c:v>
                </c:pt>
                <c:pt idx="27788">
                  <c:v>9.2999999999999999E-2</c:v>
                </c:pt>
                <c:pt idx="27789">
                  <c:v>9.2999999999999999E-2</c:v>
                </c:pt>
                <c:pt idx="27790">
                  <c:v>9.2999999999999999E-2</c:v>
                </c:pt>
                <c:pt idx="27791">
                  <c:v>9.2999999999999999E-2</c:v>
                </c:pt>
                <c:pt idx="27792">
                  <c:v>9.2999999999999999E-2</c:v>
                </c:pt>
                <c:pt idx="27793">
                  <c:v>9.2999999999999999E-2</c:v>
                </c:pt>
                <c:pt idx="27794">
                  <c:v>9.2999999999999999E-2</c:v>
                </c:pt>
                <c:pt idx="27795">
                  <c:v>9.2999999999999999E-2</c:v>
                </c:pt>
                <c:pt idx="27796">
                  <c:v>9.2999999999999999E-2</c:v>
                </c:pt>
                <c:pt idx="27797">
                  <c:v>9.2999999999999999E-2</c:v>
                </c:pt>
                <c:pt idx="27798">
                  <c:v>9.2999999999999999E-2</c:v>
                </c:pt>
                <c:pt idx="27799">
                  <c:v>9.2999999999999999E-2</c:v>
                </c:pt>
                <c:pt idx="27800">
                  <c:v>9.2999999999999999E-2</c:v>
                </c:pt>
                <c:pt idx="27801">
                  <c:v>9.2999999999999999E-2</c:v>
                </c:pt>
                <c:pt idx="27802">
                  <c:v>9.2999999999999999E-2</c:v>
                </c:pt>
                <c:pt idx="27803">
                  <c:v>9.2999999999999999E-2</c:v>
                </c:pt>
                <c:pt idx="27804">
                  <c:v>9.2999999999999999E-2</c:v>
                </c:pt>
                <c:pt idx="27805">
                  <c:v>9.2999999999999999E-2</c:v>
                </c:pt>
                <c:pt idx="27806">
                  <c:v>9.2999999999999999E-2</c:v>
                </c:pt>
                <c:pt idx="27807">
                  <c:v>9.2999999999999999E-2</c:v>
                </c:pt>
                <c:pt idx="27808">
                  <c:v>9.2999999999999999E-2</c:v>
                </c:pt>
                <c:pt idx="27809">
                  <c:v>9.2999999999999999E-2</c:v>
                </c:pt>
                <c:pt idx="27810">
                  <c:v>9.2999999999999999E-2</c:v>
                </c:pt>
                <c:pt idx="27811">
                  <c:v>9.2999999999999999E-2</c:v>
                </c:pt>
                <c:pt idx="27812">
                  <c:v>9.2999999999999999E-2</c:v>
                </c:pt>
                <c:pt idx="27813">
                  <c:v>9.2999999999999999E-2</c:v>
                </c:pt>
                <c:pt idx="27814">
                  <c:v>9.2999999999999999E-2</c:v>
                </c:pt>
                <c:pt idx="27815">
                  <c:v>9.2999999999999999E-2</c:v>
                </c:pt>
                <c:pt idx="27816">
                  <c:v>9.2999999999999999E-2</c:v>
                </c:pt>
                <c:pt idx="27817">
                  <c:v>9.2999999999999999E-2</c:v>
                </c:pt>
                <c:pt idx="27818">
                  <c:v>9.2999999999999999E-2</c:v>
                </c:pt>
                <c:pt idx="27819">
                  <c:v>9.2999999999999999E-2</c:v>
                </c:pt>
                <c:pt idx="27820">
                  <c:v>9.2999999999999999E-2</c:v>
                </c:pt>
                <c:pt idx="27821">
                  <c:v>9.2999999999999999E-2</c:v>
                </c:pt>
                <c:pt idx="27822">
                  <c:v>9.2999999999999999E-2</c:v>
                </c:pt>
                <c:pt idx="27823">
                  <c:v>9.2999999999999999E-2</c:v>
                </c:pt>
                <c:pt idx="27824">
                  <c:v>9.2999999999999999E-2</c:v>
                </c:pt>
                <c:pt idx="27825">
                  <c:v>9.2999999999999999E-2</c:v>
                </c:pt>
                <c:pt idx="27826">
                  <c:v>9.2999999999999999E-2</c:v>
                </c:pt>
                <c:pt idx="27827">
                  <c:v>9.2999999999999999E-2</c:v>
                </c:pt>
                <c:pt idx="27828">
                  <c:v>9.2999999999999999E-2</c:v>
                </c:pt>
                <c:pt idx="27829">
                  <c:v>9.2999999999999999E-2</c:v>
                </c:pt>
                <c:pt idx="27830">
                  <c:v>9.2999999999999999E-2</c:v>
                </c:pt>
                <c:pt idx="27831">
                  <c:v>9.2999999999999999E-2</c:v>
                </c:pt>
                <c:pt idx="27832">
                  <c:v>9.2999999999999999E-2</c:v>
                </c:pt>
                <c:pt idx="27833">
                  <c:v>9.2999999999999999E-2</c:v>
                </c:pt>
                <c:pt idx="27834">
                  <c:v>9.2999999999999999E-2</c:v>
                </c:pt>
                <c:pt idx="27835">
                  <c:v>9.2999999999999999E-2</c:v>
                </c:pt>
                <c:pt idx="27836">
                  <c:v>9.2999999999999999E-2</c:v>
                </c:pt>
                <c:pt idx="27837">
                  <c:v>9.2999999999999999E-2</c:v>
                </c:pt>
                <c:pt idx="27838">
                  <c:v>9.2999999999999999E-2</c:v>
                </c:pt>
                <c:pt idx="27839">
                  <c:v>9.2999999999999999E-2</c:v>
                </c:pt>
                <c:pt idx="27840">
                  <c:v>9.2999999999999999E-2</c:v>
                </c:pt>
                <c:pt idx="27841">
                  <c:v>9.2999999999999999E-2</c:v>
                </c:pt>
                <c:pt idx="27842">
                  <c:v>9.2999999999999999E-2</c:v>
                </c:pt>
                <c:pt idx="27843">
                  <c:v>9.2999999999999999E-2</c:v>
                </c:pt>
                <c:pt idx="27844">
                  <c:v>9.2999999999999999E-2</c:v>
                </c:pt>
                <c:pt idx="27845">
                  <c:v>9.2999999999999999E-2</c:v>
                </c:pt>
                <c:pt idx="27846">
                  <c:v>9.2999999999999999E-2</c:v>
                </c:pt>
                <c:pt idx="27847">
                  <c:v>9.2999999999999999E-2</c:v>
                </c:pt>
                <c:pt idx="27848">
                  <c:v>9.2999999999999999E-2</c:v>
                </c:pt>
                <c:pt idx="27849">
                  <c:v>9.2999999999999999E-2</c:v>
                </c:pt>
                <c:pt idx="27850">
                  <c:v>9.2999999999999999E-2</c:v>
                </c:pt>
                <c:pt idx="27851">
                  <c:v>9.2999999999999999E-2</c:v>
                </c:pt>
                <c:pt idx="27852">
                  <c:v>9.2999999999999999E-2</c:v>
                </c:pt>
                <c:pt idx="27853">
                  <c:v>9.2999999999999999E-2</c:v>
                </c:pt>
                <c:pt idx="27854">
                  <c:v>9.2999999999999999E-2</c:v>
                </c:pt>
                <c:pt idx="27855">
                  <c:v>9.2999999999999999E-2</c:v>
                </c:pt>
                <c:pt idx="27856">
                  <c:v>9.2999999999999999E-2</c:v>
                </c:pt>
                <c:pt idx="27857">
                  <c:v>9.2999999999999999E-2</c:v>
                </c:pt>
                <c:pt idx="27858">
                  <c:v>9.2999999999999999E-2</c:v>
                </c:pt>
                <c:pt idx="27859">
                  <c:v>9.2999999999999999E-2</c:v>
                </c:pt>
                <c:pt idx="27860">
                  <c:v>9.2999999999999999E-2</c:v>
                </c:pt>
                <c:pt idx="27861">
                  <c:v>9.2999999999999999E-2</c:v>
                </c:pt>
                <c:pt idx="27862">
                  <c:v>9.2999999999999999E-2</c:v>
                </c:pt>
                <c:pt idx="27863">
                  <c:v>9.2999999999999999E-2</c:v>
                </c:pt>
                <c:pt idx="27864">
                  <c:v>9.4E-2</c:v>
                </c:pt>
                <c:pt idx="27865">
                  <c:v>9.4E-2</c:v>
                </c:pt>
                <c:pt idx="27866">
                  <c:v>9.4E-2</c:v>
                </c:pt>
                <c:pt idx="27867">
                  <c:v>9.4E-2</c:v>
                </c:pt>
                <c:pt idx="27868">
                  <c:v>9.4E-2</c:v>
                </c:pt>
                <c:pt idx="27869">
                  <c:v>9.4E-2</c:v>
                </c:pt>
                <c:pt idx="27870">
                  <c:v>9.4E-2</c:v>
                </c:pt>
                <c:pt idx="27871">
                  <c:v>9.4E-2</c:v>
                </c:pt>
                <c:pt idx="27872">
                  <c:v>9.4E-2</c:v>
                </c:pt>
                <c:pt idx="27873">
                  <c:v>9.4E-2</c:v>
                </c:pt>
                <c:pt idx="27874">
                  <c:v>9.4E-2</c:v>
                </c:pt>
                <c:pt idx="27875">
                  <c:v>9.4E-2</c:v>
                </c:pt>
                <c:pt idx="27876">
                  <c:v>9.4E-2</c:v>
                </c:pt>
                <c:pt idx="27877">
                  <c:v>9.4E-2</c:v>
                </c:pt>
                <c:pt idx="27878">
                  <c:v>9.4E-2</c:v>
                </c:pt>
                <c:pt idx="27879">
                  <c:v>9.4E-2</c:v>
                </c:pt>
                <c:pt idx="27880">
                  <c:v>9.4E-2</c:v>
                </c:pt>
                <c:pt idx="27881">
                  <c:v>9.4E-2</c:v>
                </c:pt>
                <c:pt idx="27882">
                  <c:v>9.4E-2</c:v>
                </c:pt>
                <c:pt idx="27883">
                  <c:v>9.4E-2</c:v>
                </c:pt>
                <c:pt idx="27884">
                  <c:v>9.4E-2</c:v>
                </c:pt>
                <c:pt idx="27885">
                  <c:v>9.4E-2</c:v>
                </c:pt>
                <c:pt idx="27886">
                  <c:v>9.4E-2</c:v>
                </c:pt>
                <c:pt idx="27887">
                  <c:v>9.4E-2</c:v>
                </c:pt>
                <c:pt idx="27888">
                  <c:v>9.4E-2</c:v>
                </c:pt>
                <c:pt idx="27889">
                  <c:v>9.4E-2</c:v>
                </c:pt>
                <c:pt idx="27890">
                  <c:v>9.4E-2</c:v>
                </c:pt>
                <c:pt idx="27891">
                  <c:v>9.4E-2</c:v>
                </c:pt>
                <c:pt idx="27892">
                  <c:v>9.4E-2</c:v>
                </c:pt>
                <c:pt idx="27893">
                  <c:v>9.4E-2</c:v>
                </c:pt>
                <c:pt idx="27894">
                  <c:v>9.4E-2</c:v>
                </c:pt>
                <c:pt idx="27895">
                  <c:v>9.4E-2</c:v>
                </c:pt>
                <c:pt idx="27896">
                  <c:v>9.4E-2</c:v>
                </c:pt>
                <c:pt idx="27897">
                  <c:v>9.4E-2</c:v>
                </c:pt>
                <c:pt idx="27898">
                  <c:v>9.4E-2</c:v>
                </c:pt>
                <c:pt idx="27899">
                  <c:v>9.4E-2</c:v>
                </c:pt>
                <c:pt idx="27900">
                  <c:v>9.4E-2</c:v>
                </c:pt>
                <c:pt idx="27901">
                  <c:v>9.4E-2</c:v>
                </c:pt>
                <c:pt idx="27902">
                  <c:v>9.4E-2</c:v>
                </c:pt>
                <c:pt idx="27903">
                  <c:v>9.4E-2</c:v>
                </c:pt>
                <c:pt idx="27904">
                  <c:v>9.4E-2</c:v>
                </c:pt>
                <c:pt idx="27905">
                  <c:v>9.4E-2</c:v>
                </c:pt>
                <c:pt idx="27906">
                  <c:v>9.4E-2</c:v>
                </c:pt>
                <c:pt idx="27907">
                  <c:v>9.4E-2</c:v>
                </c:pt>
                <c:pt idx="27908">
                  <c:v>9.4E-2</c:v>
                </c:pt>
                <c:pt idx="27909">
                  <c:v>9.4E-2</c:v>
                </c:pt>
                <c:pt idx="27910">
                  <c:v>9.4E-2</c:v>
                </c:pt>
                <c:pt idx="27911">
                  <c:v>9.4E-2</c:v>
                </c:pt>
                <c:pt idx="27912">
                  <c:v>9.4E-2</c:v>
                </c:pt>
                <c:pt idx="27913">
                  <c:v>9.4E-2</c:v>
                </c:pt>
                <c:pt idx="27914">
                  <c:v>9.4E-2</c:v>
                </c:pt>
                <c:pt idx="27915">
                  <c:v>9.4E-2</c:v>
                </c:pt>
                <c:pt idx="27916">
                  <c:v>9.4E-2</c:v>
                </c:pt>
                <c:pt idx="27917">
                  <c:v>9.4E-2</c:v>
                </c:pt>
                <c:pt idx="27918">
                  <c:v>9.4E-2</c:v>
                </c:pt>
                <c:pt idx="27919">
                  <c:v>9.4E-2</c:v>
                </c:pt>
                <c:pt idx="27920">
                  <c:v>9.4E-2</c:v>
                </c:pt>
                <c:pt idx="27921">
                  <c:v>9.4E-2</c:v>
                </c:pt>
                <c:pt idx="27922">
                  <c:v>9.4E-2</c:v>
                </c:pt>
                <c:pt idx="27923">
                  <c:v>9.4E-2</c:v>
                </c:pt>
                <c:pt idx="27924">
                  <c:v>9.4E-2</c:v>
                </c:pt>
                <c:pt idx="27925">
                  <c:v>9.4E-2</c:v>
                </c:pt>
                <c:pt idx="27926">
                  <c:v>9.4E-2</c:v>
                </c:pt>
                <c:pt idx="27927">
                  <c:v>9.4E-2</c:v>
                </c:pt>
                <c:pt idx="27928">
                  <c:v>9.4E-2</c:v>
                </c:pt>
                <c:pt idx="27929">
                  <c:v>9.4E-2</c:v>
                </c:pt>
                <c:pt idx="27930">
                  <c:v>9.4E-2</c:v>
                </c:pt>
                <c:pt idx="27931">
                  <c:v>9.4E-2</c:v>
                </c:pt>
                <c:pt idx="27932">
                  <c:v>9.4E-2</c:v>
                </c:pt>
                <c:pt idx="27933">
                  <c:v>9.4E-2</c:v>
                </c:pt>
                <c:pt idx="27934">
                  <c:v>9.4E-2</c:v>
                </c:pt>
                <c:pt idx="27935">
                  <c:v>9.4E-2</c:v>
                </c:pt>
                <c:pt idx="27936">
                  <c:v>9.4E-2</c:v>
                </c:pt>
                <c:pt idx="27937">
                  <c:v>9.4E-2</c:v>
                </c:pt>
                <c:pt idx="27938">
                  <c:v>9.4E-2</c:v>
                </c:pt>
                <c:pt idx="27939">
                  <c:v>9.4E-2</c:v>
                </c:pt>
                <c:pt idx="27940">
                  <c:v>9.4E-2</c:v>
                </c:pt>
                <c:pt idx="27941">
                  <c:v>9.4E-2</c:v>
                </c:pt>
                <c:pt idx="27942">
                  <c:v>9.4E-2</c:v>
                </c:pt>
                <c:pt idx="27943">
                  <c:v>9.4E-2</c:v>
                </c:pt>
                <c:pt idx="27944">
                  <c:v>9.4E-2</c:v>
                </c:pt>
                <c:pt idx="27945">
                  <c:v>9.5000000000000001E-2</c:v>
                </c:pt>
                <c:pt idx="27946">
                  <c:v>9.5000000000000001E-2</c:v>
                </c:pt>
                <c:pt idx="27947">
                  <c:v>9.5000000000000001E-2</c:v>
                </c:pt>
                <c:pt idx="27948">
                  <c:v>9.5000000000000001E-2</c:v>
                </c:pt>
                <c:pt idx="27949">
                  <c:v>9.5000000000000001E-2</c:v>
                </c:pt>
                <c:pt idx="27950">
                  <c:v>9.5000000000000001E-2</c:v>
                </c:pt>
                <c:pt idx="27951">
                  <c:v>9.5000000000000001E-2</c:v>
                </c:pt>
                <c:pt idx="27952">
                  <c:v>9.5000000000000001E-2</c:v>
                </c:pt>
                <c:pt idx="27953">
                  <c:v>9.5000000000000001E-2</c:v>
                </c:pt>
                <c:pt idx="27954">
                  <c:v>9.5000000000000001E-2</c:v>
                </c:pt>
                <c:pt idx="27955">
                  <c:v>9.5000000000000001E-2</c:v>
                </c:pt>
                <c:pt idx="27956">
                  <c:v>9.5000000000000001E-2</c:v>
                </c:pt>
                <c:pt idx="27957">
                  <c:v>9.5000000000000001E-2</c:v>
                </c:pt>
                <c:pt idx="27958">
                  <c:v>9.5000000000000001E-2</c:v>
                </c:pt>
                <c:pt idx="27959">
                  <c:v>9.5000000000000001E-2</c:v>
                </c:pt>
                <c:pt idx="27960">
                  <c:v>9.5000000000000001E-2</c:v>
                </c:pt>
                <c:pt idx="27961">
                  <c:v>9.5000000000000001E-2</c:v>
                </c:pt>
                <c:pt idx="27962">
                  <c:v>9.5000000000000001E-2</c:v>
                </c:pt>
                <c:pt idx="27963">
                  <c:v>9.5000000000000001E-2</c:v>
                </c:pt>
                <c:pt idx="27964">
                  <c:v>9.5000000000000001E-2</c:v>
                </c:pt>
                <c:pt idx="27965">
                  <c:v>9.5000000000000001E-2</c:v>
                </c:pt>
                <c:pt idx="27966">
                  <c:v>9.5000000000000001E-2</c:v>
                </c:pt>
                <c:pt idx="27967">
                  <c:v>9.5000000000000001E-2</c:v>
                </c:pt>
                <c:pt idx="27968">
                  <c:v>9.5000000000000001E-2</c:v>
                </c:pt>
                <c:pt idx="27969">
                  <c:v>9.5000000000000001E-2</c:v>
                </c:pt>
                <c:pt idx="27970">
                  <c:v>9.5000000000000001E-2</c:v>
                </c:pt>
                <c:pt idx="27971">
                  <c:v>9.5000000000000001E-2</c:v>
                </c:pt>
                <c:pt idx="27972">
                  <c:v>9.5000000000000001E-2</c:v>
                </c:pt>
                <c:pt idx="27973">
                  <c:v>9.5000000000000001E-2</c:v>
                </c:pt>
                <c:pt idx="27974">
                  <c:v>9.5000000000000001E-2</c:v>
                </c:pt>
                <c:pt idx="27975">
                  <c:v>9.5000000000000001E-2</c:v>
                </c:pt>
                <c:pt idx="27976">
                  <c:v>9.5000000000000001E-2</c:v>
                </c:pt>
                <c:pt idx="27977">
                  <c:v>9.5000000000000001E-2</c:v>
                </c:pt>
                <c:pt idx="27978">
                  <c:v>9.5000000000000001E-2</c:v>
                </c:pt>
                <c:pt idx="27979">
                  <c:v>9.5000000000000001E-2</c:v>
                </c:pt>
                <c:pt idx="27980">
                  <c:v>9.5000000000000001E-2</c:v>
                </c:pt>
                <c:pt idx="27981">
                  <c:v>9.5000000000000001E-2</c:v>
                </c:pt>
                <c:pt idx="27982">
                  <c:v>9.5000000000000001E-2</c:v>
                </c:pt>
                <c:pt idx="27983">
                  <c:v>9.5000000000000001E-2</c:v>
                </c:pt>
                <c:pt idx="27984">
                  <c:v>9.5000000000000001E-2</c:v>
                </c:pt>
                <c:pt idx="27985">
                  <c:v>9.5000000000000001E-2</c:v>
                </c:pt>
                <c:pt idx="27986">
                  <c:v>9.5000000000000001E-2</c:v>
                </c:pt>
                <c:pt idx="27987">
                  <c:v>9.5000000000000001E-2</c:v>
                </c:pt>
                <c:pt idx="27988">
                  <c:v>9.5000000000000001E-2</c:v>
                </c:pt>
                <c:pt idx="27989">
                  <c:v>9.5000000000000001E-2</c:v>
                </c:pt>
                <c:pt idx="27990">
                  <c:v>9.5000000000000001E-2</c:v>
                </c:pt>
                <c:pt idx="27991">
                  <c:v>9.5000000000000001E-2</c:v>
                </c:pt>
                <c:pt idx="27992">
                  <c:v>9.5000000000000001E-2</c:v>
                </c:pt>
                <c:pt idx="27993">
                  <c:v>9.5000000000000001E-2</c:v>
                </c:pt>
                <c:pt idx="27994">
                  <c:v>9.5000000000000001E-2</c:v>
                </c:pt>
                <c:pt idx="27995">
                  <c:v>9.5000000000000001E-2</c:v>
                </c:pt>
                <c:pt idx="27996">
                  <c:v>9.5000000000000001E-2</c:v>
                </c:pt>
                <c:pt idx="27997">
                  <c:v>9.5000000000000001E-2</c:v>
                </c:pt>
                <c:pt idx="27998">
                  <c:v>9.5000000000000001E-2</c:v>
                </c:pt>
                <c:pt idx="27999">
                  <c:v>9.5000000000000001E-2</c:v>
                </c:pt>
                <c:pt idx="28000">
                  <c:v>9.5000000000000001E-2</c:v>
                </c:pt>
                <c:pt idx="28001">
                  <c:v>9.5000000000000001E-2</c:v>
                </c:pt>
                <c:pt idx="28002">
                  <c:v>9.5000000000000001E-2</c:v>
                </c:pt>
                <c:pt idx="28003">
                  <c:v>9.5000000000000001E-2</c:v>
                </c:pt>
                <c:pt idx="28004">
                  <c:v>9.5000000000000001E-2</c:v>
                </c:pt>
                <c:pt idx="28005">
                  <c:v>9.5000000000000001E-2</c:v>
                </c:pt>
                <c:pt idx="28006">
                  <c:v>9.5000000000000001E-2</c:v>
                </c:pt>
                <c:pt idx="28007">
                  <c:v>9.5000000000000001E-2</c:v>
                </c:pt>
                <c:pt idx="28008">
                  <c:v>9.5000000000000001E-2</c:v>
                </c:pt>
                <c:pt idx="28009">
                  <c:v>9.5000000000000001E-2</c:v>
                </c:pt>
                <c:pt idx="28010">
                  <c:v>9.5000000000000001E-2</c:v>
                </c:pt>
                <c:pt idx="28011">
                  <c:v>9.5000000000000001E-2</c:v>
                </c:pt>
                <c:pt idx="28012">
                  <c:v>9.5000000000000001E-2</c:v>
                </c:pt>
                <c:pt idx="28013">
                  <c:v>9.5000000000000001E-2</c:v>
                </c:pt>
                <c:pt idx="28014">
                  <c:v>9.5000000000000001E-2</c:v>
                </c:pt>
                <c:pt idx="28015">
                  <c:v>9.5000000000000001E-2</c:v>
                </c:pt>
                <c:pt idx="28016">
                  <c:v>9.5000000000000001E-2</c:v>
                </c:pt>
                <c:pt idx="28017">
                  <c:v>9.5000000000000001E-2</c:v>
                </c:pt>
                <c:pt idx="28018">
                  <c:v>9.5000000000000001E-2</c:v>
                </c:pt>
                <c:pt idx="28019">
                  <c:v>9.5000000000000001E-2</c:v>
                </c:pt>
                <c:pt idx="28020">
                  <c:v>9.5000000000000001E-2</c:v>
                </c:pt>
                <c:pt idx="28021">
                  <c:v>9.5000000000000001E-2</c:v>
                </c:pt>
                <c:pt idx="28022">
                  <c:v>9.5000000000000001E-2</c:v>
                </c:pt>
                <c:pt idx="28023">
                  <c:v>9.5000000000000001E-2</c:v>
                </c:pt>
                <c:pt idx="28024">
                  <c:v>9.5000000000000001E-2</c:v>
                </c:pt>
                <c:pt idx="28025">
                  <c:v>9.5000000000000001E-2</c:v>
                </c:pt>
                <c:pt idx="28026">
                  <c:v>9.6000000000000002E-2</c:v>
                </c:pt>
                <c:pt idx="28027">
                  <c:v>9.6000000000000002E-2</c:v>
                </c:pt>
                <c:pt idx="28028">
                  <c:v>9.6000000000000002E-2</c:v>
                </c:pt>
                <c:pt idx="28029">
                  <c:v>9.6000000000000002E-2</c:v>
                </c:pt>
                <c:pt idx="28030">
                  <c:v>9.6000000000000002E-2</c:v>
                </c:pt>
                <c:pt idx="28031">
                  <c:v>9.6000000000000002E-2</c:v>
                </c:pt>
                <c:pt idx="28032">
                  <c:v>9.6000000000000002E-2</c:v>
                </c:pt>
                <c:pt idx="28033">
                  <c:v>9.6000000000000002E-2</c:v>
                </c:pt>
                <c:pt idx="28034">
                  <c:v>9.6000000000000002E-2</c:v>
                </c:pt>
                <c:pt idx="28035">
                  <c:v>9.6000000000000002E-2</c:v>
                </c:pt>
                <c:pt idx="28036">
                  <c:v>9.6000000000000002E-2</c:v>
                </c:pt>
                <c:pt idx="28037">
                  <c:v>9.6000000000000002E-2</c:v>
                </c:pt>
                <c:pt idx="28038">
                  <c:v>9.6000000000000002E-2</c:v>
                </c:pt>
                <c:pt idx="28039">
                  <c:v>9.6000000000000002E-2</c:v>
                </c:pt>
                <c:pt idx="28040">
                  <c:v>9.6000000000000002E-2</c:v>
                </c:pt>
                <c:pt idx="28041">
                  <c:v>9.6000000000000002E-2</c:v>
                </c:pt>
                <c:pt idx="28042">
                  <c:v>9.6000000000000002E-2</c:v>
                </c:pt>
                <c:pt idx="28043">
                  <c:v>9.6000000000000002E-2</c:v>
                </c:pt>
                <c:pt idx="28044">
                  <c:v>9.6000000000000002E-2</c:v>
                </c:pt>
                <c:pt idx="28045">
                  <c:v>9.6000000000000002E-2</c:v>
                </c:pt>
                <c:pt idx="28046">
                  <c:v>9.6000000000000002E-2</c:v>
                </c:pt>
                <c:pt idx="28047">
                  <c:v>9.6000000000000002E-2</c:v>
                </c:pt>
                <c:pt idx="28048">
                  <c:v>9.6000000000000002E-2</c:v>
                </c:pt>
                <c:pt idx="28049">
                  <c:v>9.6000000000000002E-2</c:v>
                </c:pt>
                <c:pt idx="28050">
                  <c:v>9.6000000000000002E-2</c:v>
                </c:pt>
                <c:pt idx="28051">
                  <c:v>9.6000000000000002E-2</c:v>
                </c:pt>
                <c:pt idx="28052">
                  <c:v>9.6000000000000002E-2</c:v>
                </c:pt>
                <c:pt idx="28053">
                  <c:v>9.6000000000000002E-2</c:v>
                </c:pt>
                <c:pt idx="28054">
                  <c:v>9.6000000000000002E-2</c:v>
                </c:pt>
                <c:pt idx="28055">
                  <c:v>9.6000000000000002E-2</c:v>
                </c:pt>
                <c:pt idx="28056">
                  <c:v>9.6000000000000002E-2</c:v>
                </c:pt>
                <c:pt idx="28057">
                  <c:v>9.6000000000000002E-2</c:v>
                </c:pt>
                <c:pt idx="28058">
                  <c:v>9.6000000000000002E-2</c:v>
                </c:pt>
                <c:pt idx="28059">
                  <c:v>9.6000000000000002E-2</c:v>
                </c:pt>
                <c:pt idx="28060">
                  <c:v>9.6000000000000002E-2</c:v>
                </c:pt>
                <c:pt idx="28061">
                  <c:v>9.6000000000000002E-2</c:v>
                </c:pt>
                <c:pt idx="28062">
                  <c:v>9.6000000000000002E-2</c:v>
                </c:pt>
                <c:pt idx="28063">
                  <c:v>9.6000000000000002E-2</c:v>
                </c:pt>
                <c:pt idx="28064">
                  <c:v>9.6000000000000002E-2</c:v>
                </c:pt>
                <c:pt idx="28065">
                  <c:v>9.6000000000000002E-2</c:v>
                </c:pt>
                <c:pt idx="28066">
                  <c:v>9.6000000000000002E-2</c:v>
                </c:pt>
                <c:pt idx="28067">
                  <c:v>9.6000000000000002E-2</c:v>
                </c:pt>
                <c:pt idx="28068">
                  <c:v>9.6000000000000002E-2</c:v>
                </c:pt>
                <c:pt idx="28069">
                  <c:v>9.6000000000000002E-2</c:v>
                </c:pt>
                <c:pt idx="28070">
                  <c:v>9.6000000000000002E-2</c:v>
                </c:pt>
                <c:pt idx="28071">
                  <c:v>9.6000000000000002E-2</c:v>
                </c:pt>
                <c:pt idx="28072">
                  <c:v>9.6000000000000002E-2</c:v>
                </c:pt>
                <c:pt idx="28073">
                  <c:v>9.6000000000000002E-2</c:v>
                </c:pt>
                <c:pt idx="28074">
                  <c:v>9.6000000000000002E-2</c:v>
                </c:pt>
                <c:pt idx="28075">
                  <c:v>9.6000000000000002E-2</c:v>
                </c:pt>
                <c:pt idx="28076">
                  <c:v>9.6000000000000002E-2</c:v>
                </c:pt>
                <c:pt idx="28077">
                  <c:v>9.6000000000000002E-2</c:v>
                </c:pt>
                <c:pt idx="28078">
                  <c:v>9.6000000000000002E-2</c:v>
                </c:pt>
                <c:pt idx="28079">
                  <c:v>9.6000000000000002E-2</c:v>
                </c:pt>
                <c:pt idx="28080">
                  <c:v>9.6000000000000002E-2</c:v>
                </c:pt>
                <c:pt idx="28081">
                  <c:v>9.6000000000000002E-2</c:v>
                </c:pt>
                <c:pt idx="28082">
                  <c:v>9.6000000000000002E-2</c:v>
                </c:pt>
                <c:pt idx="28083">
                  <c:v>9.6000000000000002E-2</c:v>
                </c:pt>
                <c:pt idx="28084">
                  <c:v>9.6000000000000002E-2</c:v>
                </c:pt>
                <c:pt idx="28085">
                  <c:v>9.6000000000000002E-2</c:v>
                </c:pt>
                <c:pt idx="28086">
                  <c:v>9.6000000000000002E-2</c:v>
                </c:pt>
                <c:pt idx="28087">
                  <c:v>9.6000000000000002E-2</c:v>
                </c:pt>
                <c:pt idx="28088">
                  <c:v>9.6000000000000002E-2</c:v>
                </c:pt>
                <c:pt idx="28089">
                  <c:v>9.6000000000000002E-2</c:v>
                </c:pt>
                <c:pt idx="28090">
                  <c:v>9.6000000000000002E-2</c:v>
                </c:pt>
                <c:pt idx="28091">
                  <c:v>9.6000000000000002E-2</c:v>
                </c:pt>
                <c:pt idx="28092">
                  <c:v>9.6000000000000002E-2</c:v>
                </c:pt>
                <c:pt idx="28093">
                  <c:v>9.6000000000000002E-2</c:v>
                </c:pt>
                <c:pt idx="28094">
                  <c:v>9.6000000000000002E-2</c:v>
                </c:pt>
                <c:pt idx="28095">
                  <c:v>9.6000000000000002E-2</c:v>
                </c:pt>
                <c:pt idx="28096">
                  <c:v>9.6000000000000002E-2</c:v>
                </c:pt>
                <c:pt idx="28097">
                  <c:v>9.6000000000000002E-2</c:v>
                </c:pt>
                <c:pt idx="28098">
                  <c:v>9.6000000000000002E-2</c:v>
                </c:pt>
                <c:pt idx="28099">
                  <c:v>9.6000000000000002E-2</c:v>
                </c:pt>
                <c:pt idx="28100">
                  <c:v>9.6000000000000002E-2</c:v>
                </c:pt>
                <c:pt idx="28101">
                  <c:v>9.6000000000000002E-2</c:v>
                </c:pt>
                <c:pt idx="28102">
                  <c:v>9.6000000000000002E-2</c:v>
                </c:pt>
                <c:pt idx="28103">
                  <c:v>9.6000000000000002E-2</c:v>
                </c:pt>
                <c:pt idx="28104">
                  <c:v>9.6000000000000002E-2</c:v>
                </c:pt>
                <c:pt idx="28105">
                  <c:v>9.6000000000000002E-2</c:v>
                </c:pt>
                <c:pt idx="28106">
                  <c:v>9.6000000000000002E-2</c:v>
                </c:pt>
                <c:pt idx="28107">
                  <c:v>9.7000000000000003E-2</c:v>
                </c:pt>
                <c:pt idx="28108">
                  <c:v>9.7000000000000003E-2</c:v>
                </c:pt>
                <c:pt idx="28109">
                  <c:v>9.7000000000000003E-2</c:v>
                </c:pt>
                <c:pt idx="28110">
                  <c:v>9.7000000000000003E-2</c:v>
                </c:pt>
                <c:pt idx="28111">
                  <c:v>9.7000000000000003E-2</c:v>
                </c:pt>
                <c:pt idx="28112">
                  <c:v>9.7000000000000003E-2</c:v>
                </c:pt>
                <c:pt idx="28113">
                  <c:v>9.7000000000000003E-2</c:v>
                </c:pt>
                <c:pt idx="28114">
                  <c:v>9.7000000000000003E-2</c:v>
                </c:pt>
                <c:pt idx="28115">
                  <c:v>9.7000000000000003E-2</c:v>
                </c:pt>
                <c:pt idx="28116">
                  <c:v>9.7000000000000003E-2</c:v>
                </c:pt>
                <c:pt idx="28117">
                  <c:v>9.7000000000000003E-2</c:v>
                </c:pt>
                <c:pt idx="28118">
                  <c:v>9.7000000000000003E-2</c:v>
                </c:pt>
                <c:pt idx="28119">
                  <c:v>9.7000000000000003E-2</c:v>
                </c:pt>
                <c:pt idx="28120">
                  <c:v>9.7000000000000003E-2</c:v>
                </c:pt>
                <c:pt idx="28121">
                  <c:v>9.7000000000000003E-2</c:v>
                </c:pt>
                <c:pt idx="28122">
                  <c:v>9.7000000000000003E-2</c:v>
                </c:pt>
                <c:pt idx="28123">
                  <c:v>9.7000000000000003E-2</c:v>
                </c:pt>
                <c:pt idx="28124">
                  <c:v>9.7000000000000003E-2</c:v>
                </c:pt>
                <c:pt idx="28125">
                  <c:v>9.7000000000000003E-2</c:v>
                </c:pt>
                <c:pt idx="28126">
                  <c:v>9.7000000000000003E-2</c:v>
                </c:pt>
                <c:pt idx="28127">
                  <c:v>9.7000000000000003E-2</c:v>
                </c:pt>
                <c:pt idx="28128">
                  <c:v>9.7000000000000003E-2</c:v>
                </c:pt>
                <c:pt idx="28129">
                  <c:v>9.7000000000000003E-2</c:v>
                </c:pt>
                <c:pt idx="28130">
                  <c:v>9.7000000000000003E-2</c:v>
                </c:pt>
                <c:pt idx="28131">
                  <c:v>9.7000000000000003E-2</c:v>
                </c:pt>
                <c:pt idx="28132">
                  <c:v>9.7000000000000003E-2</c:v>
                </c:pt>
                <c:pt idx="28133">
                  <c:v>9.7000000000000003E-2</c:v>
                </c:pt>
                <c:pt idx="28134">
                  <c:v>9.7000000000000003E-2</c:v>
                </c:pt>
                <c:pt idx="28135">
                  <c:v>9.7000000000000003E-2</c:v>
                </c:pt>
                <c:pt idx="28136">
                  <c:v>9.7000000000000003E-2</c:v>
                </c:pt>
                <c:pt idx="28137">
                  <c:v>9.7000000000000003E-2</c:v>
                </c:pt>
                <c:pt idx="28138">
                  <c:v>9.7000000000000003E-2</c:v>
                </c:pt>
                <c:pt idx="28139">
                  <c:v>9.7000000000000003E-2</c:v>
                </c:pt>
                <c:pt idx="28140">
                  <c:v>9.7000000000000003E-2</c:v>
                </c:pt>
                <c:pt idx="28141">
                  <c:v>9.7000000000000003E-2</c:v>
                </c:pt>
                <c:pt idx="28142">
                  <c:v>9.7000000000000003E-2</c:v>
                </c:pt>
                <c:pt idx="28143">
                  <c:v>9.7000000000000003E-2</c:v>
                </c:pt>
                <c:pt idx="28144">
                  <c:v>9.7000000000000003E-2</c:v>
                </c:pt>
                <c:pt idx="28145">
                  <c:v>9.7000000000000003E-2</c:v>
                </c:pt>
                <c:pt idx="28146">
                  <c:v>9.7000000000000003E-2</c:v>
                </c:pt>
                <c:pt idx="28147">
                  <c:v>9.7000000000000003E-2</c:v>
                </c:pt>
                <c:pt idx="28148">
                  <c:v>9.7000000000000003E-2</c:v>
                </c:pt>
                <c:pt idx="28149">
                  <c:v>9.7000000000000003E-2</c:v>
                </c:pt>
                <c:pt idx="28150">
                  <c:v>9.7000000000000003E-2</c:v>
                </c:pt>
                <c:pt idx="28151">
                  <c:v>9.7000000000000003E-2</c:v>
                </c:pt>
                <c:pt idx="28152">
                  <c:v>9.7000000000000003E-2</c:v>
                </c:pt>
                <c:pt idx="28153">
                  <c:v>9.7000000000000003E-2</c:v>
                </c:pt>
                <c:pt idx="28154">
                  <c:v>9.7000000000000003E-2</c:v>
                </c:pt>
                <c:pt idx="28155">
                  <c:v>9.7000000000000003E-2</c:v>
                </c:pt>
                <c:pt idx="28156">
                  <c:v>9.7000000000000003E-2</c:v>
                </c:pt>
                <c:pt idx="28157">
                  <c:v>9.7000000000000003E-2</c:v>
                </c:pt>
                <c:pt idx="28158">
                  <c:v>9.7000000000000003E-2</c:v>
                </c:pt>
                <c:pt idx="28159">
                  <c:v>9.7000000000000003E-2</c:v>
                </c:pt>
                <c:pt idx="28160">
                  <c:v>9.7000000000000003E-2</c:v>
                </c:pt>
                <c:pt idx="28161">
                  <c:v>9.7000000000000003E-2</c:v>
                </c:pt>
                <c:pt idx="28162">
                  <c:v>9.7000000000000003E-2</c:v>
                </c:pt>
                <c:pt idx="28163">
                  <c:v>9.7000000000000003E-2</c:v>
                </c:pt>
                <c:pt idx="28164">
                  <c:v>9.7000000000000003E-2</c:v>
                </c:pt>
                <c:pt idx="28165">
                  <c:v>9.7000000000000003E-2</c:v>
                </c:pt>
                <c:pt idx="28166">
                  <c:v>9.7000000000000003E-2</c:v>
                </c:pt>
                <c:pt idx="28167">
                  <c:v>9.7000000000000003E-2</c:v>
                </c:pt>
                <c:pt idx="28168">
                  <c:v>9.7000000000000003E-2</c:v>
                </c:pt>
                <c:pt idx="28169">
                  <c:v>9.7000000000000003E-2</c:v>
                </c:pt>
                <c:pt idx="28170">
                  <c:v>9.7000000000000003E-2</c:v>
                </c:pt>
                <c:pt idx="28171">
                  <c:v>9.7000000000000003E-2</c:v>
                </c:pt>
                <c:pt idx="28172">
                  <c:v>9.7000000000000003E-2</c:v>
                </c:pt>
                <c:pt idx="28173">
                  <c:v>9.7000000000000003E-2</c:v>
                </c:pt>
                <c:pt idx="28174">
                  <c:v>9.7000000000000003E-2</c:v>
                </c:pt>
                <c:pt idx="28175">
                  <c:v>9.7000000000000003E-2</c:v>
                </c:pt>
                <c:pt idx="28176">
                  <c:v>9.7000000000000003E-2</c:v>
                </c:pt>
                <c:pt idx="28177">
                  <c:v>9.7000000000000003E-2</c:v>
                </c:pt>
                <c:pt idx="28178">
                  <c:v>9.7000000000000003E-2</c:v>
                </c:pt>
                <c:pt idx="28179">
                  <c:v>9.7000000000000003E-2</c:v>
                </c:pt>
                <c:pt idx="28180">
                  <c:v>9.7000000000000003E-2</c:v>
                </c:pt>
                <c:pt idx="28181">
                  <c:v>9.7000000000000003E-2</c:v>
                </c:pt>
                <c:pt idx="28182">
                  <c:v>9.7000000000000003E-2</c:v>
                </c:pt>
                <c:pt idx="28183">
                  <c:v>9.7000000000000003E-2</c:v>
                </c:pt>
                <c:pt idx="28184">
                  <c:v>9.7000000000000003E-2</c:v>
                </c:pt>
                <c:pt idx="28185">
                  <c:v>9.7000000000000003E-2</c:v>
                </c:pt>
                <c:pt idx="28186">
                  <c:v>9.7000000000000003E-2</c:v>
                </c:pt>
                <c:pt idx="28187">
                  <c:v>9.7000000000000003E-2</c:v>
                </c:pt>
                <c:pt idx="28188">
                  <c:v>9.8000000000000004E-2</c:v>
                </c:pt>
                <c:pt idx="28189">
                  <c:v>9.8000000000000004E-2</c:v>
                </c:pt>
                <c:pt idx="28190">
                  <c:v>9.8000000000000004E-2</c:v>
                </c:pt>
                <c:pt idx="28191">
                  <c:v>9.8000000000000004E-2</c:v>
                </c:pt>
                <c:pt idx="28192">
                  <c:v>9.8000000000000004E-2</c:v>
                </c:pt>
                <c:pt idx="28193">
                  <c:v>9.8000000000000004E-2</c:v>
                </c:pt>
                <c:pt idx="28194">
                  <c:v>9.8000000000000004E-2</c:v>
                </c:pt>
                <c:pt idx="28195">
                  <c:v>9.8000000000000004E-2</c:v>
                </c:pt>
                <c:pt idx="28196">
                  <c:v>9.8000000000000004E-2</c:v>
                </c:pt>
                <c:pt idx="28197">
                  <c:v>9.8000000000000004E-2</c:v>
                </c:pt>
                <c:pt idx="28198">
                  <c:v>9.8000000000000004E-2</c:v>
                </c:pt>
                <c:pt idx="28199">
                  <c:v>9.8000000000000004E-2</c:v>
                </c:pt>
                <c:pt idx="28200">
                  <c:v>9.8000000000000004E-2</c:v>
                </c:pt>
                <c:pt idx="28201">
                  <c:v>9.8000000000000004E-2</c:v>
                </c:pt>
                <c:pt idx="28202">
                  <c:v>9.8000000000000004E-2</c:v>
                </c:pt>
                <c:pt idx="28203">
                  <c:v>9.8000000000000004E-2</c:v>
                </c:pt>
                <c:pt idx="28204">
                  <c:v>9.8000000000000004E-2</c:v>
                </c:pt>
                <c:pt idx="28205">
                  <c:v>9.8000000000000004E-2</c:v>
                </c:pt>
                <c:pt idx="28206">
                  <c:v>9.8000000000000004E-2</c:v>
                </c:pt>
                <c:pt idx="28207">
                  <c:v>9.8000000000000004E-2</c:v>
                </c:pt>
                <c:pt idx="28208">
                  <c:v>9.8000000000000004E-2</c:v>
                </c:pt>
                <c:pt idx="28209">
                  <c:v>9.8000000000000004E-2</c:v>
                </c:pt>
                <c:pt idx="28210">
                  <c:v>9.8000000000000004E-2</c:v>
                </c:pt>
                <c:pt idx="28211">
                  <c:v>9.8000000000000004E-2</c:v>
                </c:pt>
                <c:pt idx="28212">
                  <c:v>9.8000000000000004E-2</c:v>
                </c:pt>
                <c:pt idx="28213">
                  <c:v>9.8000000000000004E-2</c:v>
                </c:pt>
                <c:pt idx="28214">
                  <c:v>9.8000000000000004E-2</c:v>
                </c:pt>
                <c:pt idx="28215">
                  <c:v>9.8000000000000004E-2</c:v>
                </c:pt>
                <c:pt idx="28216">
                  <c:v>9.8000000000000004E-2</c:v>
                </c:pt>
                <c:pt idx="28217">
                  <c:v>9.8000000000000004E-2</c:v>
                </c:pt>
                <c:pt idx="28218">
                  <c:v>9.8000000000000004E-2</c:v>
                </c:pt>
                <c:pt idx="28219">
                  <c:v>9.8000000000000004E-2</c:v>
                </c:pt>
                <c:pt idx="28220">
                  <c:v>9.8000000000000004E-2</c:v>
                </c:pt>
                <c:pt idx="28221">
                  <c:v>9.8000000000000004E-2</c:v>
                </c:pt>
                <c:pt idx="28222">
                  <c:v>9.8000000000000004E-2</c:v>
                </c:pt>
                <c:pt idx="28223">
                  <c:v>9.8000000000000004E-2</c:v>
                </c:pt>
                <c:pt idx="28224">
                  <c:v>9.8000000000000004E-2</c:v>
                </c:pt>
                <c:pt idx="28225">
                  <c:v>9.8000000000000004E-2</c:v>
                </c:pt>
                <c:pt idx="28226">
                  <c:v>9.8000000000000004E-2</c:v>
                </c:pt>
                <c:pt idx="28227">
                  <c:v>9.8000000000000004E-2</c:v>
                </c:pt>
                <c:pt idx="28228">
                  <c:v>9.8000000000000004E-2</c:v>
                </c:pt>
                <c:pt idx="28229">
                  <c:v>9.8000000000000004E-2</c:v>
                </c:pt>
                <c:pt idx="28230">
                  <c:v>9.8000000000000004E-2</c:v>
                </c:pt>
                <c:pt idx="28231">
                  <c:v>9.8000000000000004E-2</c:v>
                </c:pt>
                <c:pt idx="28232">
                  <c:v>9.8000000000000004E-2</c:v>
                </c:pt>
                <c:pt idx="28233">
                  <c:v>9.8000000000000004E-2</c:v>
                </c:pt>
                <c:pt idx="28234">
                  <c:v>9.8000000000000004E-2</c:v>
                </c:pt>
                <c:pt idx="28235">
                  <c:v>9.8000000000000004E-2</c:v>
                </c:pt>
                <c:pt idx="28236">
                  <c:v>9.8000000000000004E-2</c:v>
                </c:pt>
                <c:pt idx="28237">
                  <c:v>9.8000000000000004E-2</c:v>
                </c:pt>
                <c:pt idx="28238">
                  <c:v>9.8000000000000004E-2</c:v>
                </c:pt>
                <c:pt idx="28239">
                  <c:v>9.8000000000000004E-2</c:v>
                </c:pt>
                <c:pt idx="28240">
                  <c:v>9.8000000000000004E-2</c:v>
                </c:pt>
                <c:pt idx="28241">
                  <c:v>9.8000000000000004E-2</c:v>
                </c:pt>
                <c:pt idx="28242">
                  <c:v>9.8000000000000004E-2</c:v>
                </c:pt>
                <c:pt idx="28243">
                  <c:v>9.8000000000000004E-2</c:v>
                </c:pt>
                <c:pt idx="28244">
                  <c:v>9.8000000000000004E-2</c:v>
                </c:pt>
                <c:pt idx="28245">
                  <c:v>9.8000000000000004E-2</c:v>
                </c:pt>
                <c:pt idx="28246">
                  <c:v>9.8000000000000004E-2</c:v>
                </c:pt>
                <c:pt idx="28247">
                  <c:v>9.8000000000000004E-2</c:v>
                </c:pt>
                <c:pt idx="28248">
                  <c:v>9.8000000000000004E-2</c:v>
                </c:pt>
                <c:pt idx="28249">
                  <c:v>9.8000000000000004E-2</c:v>
                </c:pt>
                <c:pt idx="28250">
                  <c:v>9.8000000000000004E-2</c:v>
                </c:pt>
                <c:pt idx="28251">
                  <c:v>9.8000000000000004E-2</c:v>
                </c:pt>
                <c:pt idx="28252">
                  <c:v>9.8000000000000004E-2</c:v>
                </c:pt>
                <c:pt idx="28253">
                  <c:v>9.8000000000000004E-2</c:v>
                </c:pt>
                <c:pt idx="28254">
                  <c:v>9.8000000000000004E-2</c:v>
                </c:pt>
                <c:pt idx="28255">
                  <c:v>9.8000000000000004E-2</c:v>
                </c:pt>
                <c:pt idx="28256">
                  <c:v>9.8000000000000004E-2</c:v>
                </c:pt>
                <c:pt idx="28257">
                  <c:v>9.8000000000000004E-2</c:v>
                </c:pt>
                <c:pt idx="28258">
                  <c:v>9.8000000000000004E-2</c:v>
                </c:pt>
                <c:pt idx="28259">
                  <c:v>9.8000000000000004E-2</c:v>
                </c:pt>
                <c:pt idx="28260">
                  <c:v>9.8000000000000004E-2</c:v>
                </c:pt>
                <c:pt idx="28261">
                  <c:v>9.8000000000000004E-2</c:v>
                </c:pt>
                <c:pt idx="28262">
                  <c:v>9.8000000000000004E-2</c:v>
                </c:pt>
                <c:pt idx="28263">
                  <c:v>9.8000000000000004E-2</c:v>
                </c:pt>
                <c:pt idx="28264">
                  <c:v>9.8000000000000004E-2</c:v>
                </c:pt>
                <c:pt idx="28265">
                  <c:v>9.8000000000000004E-2</c:v>
                </c:pt>
                <c:pt idx="28266">
                  <c:v>9.8000000000000004E-2</c:v>
                </c:pt>
                <c:pt idx="28267">
                  <c:v>9.8000000000000004E-2</c:v>
                </c:pt>
                <c:pt idx="28268">
                  <c:v>9.8000000000000004E-2</c:v>
                </c:pt>
                <c:pt idx="28269">
                  <c:v>9.9000000000000005E-2</c:v>
                </c:pt>
                <c:pt idx="28270">
                  <c:v>9.9000000000000005E-2</c:v>
                </c:pt>
                <c:pt idx="28271">
                  <c:v>9.9000000000000005E-2</c:v>
                </c:pt>
                <c:pt idx="28272">
                  <c:v>9.9000000000000005E-2</c:v>
                </c:pt>
                <c:pt idx="28273">
                  <c:v>9.9000000000000005E-2</c:v>
                </c:pt>
                <c:pt idx="28274">
                  <c:v>9.9000000000000005E-2</c:v>
                </c:pt>
                <c:pt idx="28275">
                  <c:v>9.9000000000000005E-2</c:v>
                </c:pt>
                <c:pt idx="28276">
                  <c:v>9.9000000000000005E-2</c:v>
                </c:pt>
                <c:pt idx="28277">
                  <c:v>9.9000000000000005E-2</c:v>
                </c:pt>
                <c:pt idx="28278">
                  <c:v>9.9000000000000005E-2</c:v>
                </c:pt>
                <c:pt idx="28279">
                  <c:v>9.9000000000000005E-2</c:v>
                </c:pt>
                <c:pt idx="28280">
                  <c:v>9.9000000000000005E-2</c:v>
                </c:pt>
                <c:pt idx="28281">
                  <c:v>9.9000000000000005E-2</c:v>
                </c:pt>
                <c:pt idx="28282">
                  <c:v>9.9000000000000005E-2</c:v>
                </c:pt>
                <c:pt idx="28283">
                  <c:v>9.9000000000000005E-2</c:v>
                </c:pt>
                <c:pt idx="28284">
                  <c:v>9.9000000000000005E-2</c:v>
                </c:pt>
                <c:pt idx="28285">
                  <c:v>9.9000000000000005E-2</c:v>
                </c:pt>
                <c:pt idx="28286">
                  <c:v>9.9000000000000005E-2</c:v>
                </c:pt>
                <c:pt idx="28287">
                  <c:v>9.9000000000000005E-2</c:v>
                </c:pt>
                <c:pt idx="28288">
                  <c:v>9.9000000000000005E-2</c:v>
                </c:pt>
                <c:pt idx="28289">
                  <c:v>9.9000000000000005E-2</c:v>
                </c:pt>
                <c:pt idx="28290">
                  <c:v>9.9000000000000005E-2</c:v>
                </c:pt>
                <c:pt idx="28291">
                  <c:v>9.9000000000000005E-2</c:v>
                </c:pt>
                <c:pt idx="28292">
                  <c:v>9.9000000000000005E-2</c:v>
                </c:pt>
                <c:pt idx="28293">
                  <c:v>9.9000000000000005E-2</c:v>
                </c:pt>
                <c:pt idx="28294">
                  <c:v>9.9000000000000005E-2</c:v>
                </c:pt>
                <c:pt idx="28295">
                  <c:v>9.9000000000000005E-2</c:v>
                </c:pt>
                <c:pt idx="28296">
                  <c:v>9.9000000000000005E-2</c:v>
                </c:pt>
                <c:pt idx="28297">
                  <c:v>9.9000000000000005E-2</c:v>
                </c:pt>
                <c:pt idx="28298">
                  <c:v>9.9000000000000005E-2</c:v>
                </c:pt>
                <c:pt idx="28299">
                  <c:v>9.9000000000000005E-2</c:v>
                </c:pt>
                <c:pt idx="28300">
                  <c:v>9.9000000000000005E-2</c:v>
                </c:pt>
                <c:pt idx="28301">
                  <c:v>9.9000000000000005E-2</c:v>
                </c:pt>
                <c:pt idx="28302">
                  <c:v>9.9000000000000005E-2</c:v>
                </c:pt>
                <c:pt idx="28303">
                  <c:v>9.9000000000000005E-2</c:v>
                </c:pt>
                <c:pt idx="28304">
                  <c:v>9.9000000000000005E-2</c:v>
                </c:pt>
                <c:pt idx="28305">
                  <c:v>9.9000000000000005E-2</c:v>
                </c:pt>
                <c:pt idx="28306">
                  <c:v>9.9000000000000005E-2</c:v>
                </c:pt>
                <c:pt idx="28307">
                  <c:v>9.9000000000000005E-2</c:v>
                </c:pt>
                <c:pt idx="28308">
                  <c:v>9.9000000000000005E-2</c:v>
                </c:pt>
                <c:pt idx="28309">
                  <c:v>9.9000000000000005E-2</c:v>
                </c:pt>
                <c:pt idx="28310">
                  <c:v>9.9000000000000005E-2</c:v>
                </c:pt>
                <c:pt idx="28311">
                  <c:v>9.9000000000000005E-2</c:v>
                </c:pt>
                <c:pt idx="28312">
                  <c:v>9.9000000000000005E-2</c:v>
                </c:pt>
                <c:pt idx="28313">
                  <c:v>9.9000000000000005E-2</c:v>
                </c:pt>
                <c:pt idx="28314">
                  <c:v>9.9000000000000005E-2</c:v>
                </c:pt>
                <c:pt idx="28315">
                  <c:v>9.9000000000000005E-2</c:v>
                </c:pt>
                <c:pt idx="28316">
                  <c:v>9.9000000000000005E-2</c:v>
                </c:pt>
                <c:pt idx="28317">
                  <c:v>9.9000000000000005E-2</c:v>
                </c:pt>
                <c:pt idx="28318">
                  <c:v>9.9000000000000005E-2</c:v>
                </c:pt>
                <c:pt idx="28319">
                  <c:v>9.9000000000000005E-2</c:v>
                </c:pt>
                <c:pt idx="28320">
                  <c:v>9.9000000000000005E-2</c:v>
                </c:pt>
                <c:pt idx="28321">
                  <c:v>9.9000000000000005E-2</c:v>
                </c:pt>
                <c:pt idx="28322">
                  <c:v>9.9000000000000005E-2</c:v>
                </c:pt>
                <c:pt idx="28323">
                  <c:v>9.9000000000000005E-2</c:v>
                </c:pt>
                <c:pt idx="28324">
                  <c:v>9.9000000000000005E-2</c:v>
                </c:pt>
                <c:pt idx="28325">
                  <c:v>9.9000000000000005E-2</c:v>
                </c:pt>
                <c:pt idx="28326">
                  <c:v>9.9000000000000005E-2</c:v>
                </c:pt>
                <c:pt idx="28327">
                  <c:v>9.9000000000000005E-2</c:v>
                </c:pt>
                <c:pt idx="28328">
                  <c:v>9.9000000000000005E-2</c:v>
                </c:pt>
                <c:pt idx="28329">
                  <c:v>9.9000000000000005E-2</c:v>
                </c:pt>
                <c:pt idx="28330">
                  <c:v>9.9000000000000005E-2</c:v>
                </c:pt>
                <c:pt idx="28331">
                  <c:v>9.9000000000000005E-2</c:v>
                </c:pt>
                <c:pt idx="28332">
                  <c:v>9.9000000000000005E-2</c:v>
                </c:pt>
                <c:pt idx="28333">
                  <c:v>9.9000000000000005E-2</c:v>
                </c:pt>
                <c:pt idx="28334">
                  <c:v>9.9000000000000005E-2</c:v>
                </c:pt>
                <c:pt idx="28335">
                  <c:v>9.9000000000000005E-2</c:v>
                </c:pt>
                <c:pt idx="28336">
                  <c:v>9.9000000000000005E-2</c:v>
                </c:pt>
                <c:pt idx="28337">
                  <c:v>9.9000000000000005E-2</c:v>
                </c:pt>
                <c:pt idx="28338">
                  <c:v>9.9000000000000005E-2</c:v>
                </c:pt>
                <c:pt idx="28339">
                  <c:v>9.9000000000000005E-2</c:v>
                </c:pt>
                <c:pt idx="28340">
                  <c:v>9.9000000000000005E-2</c:v>
                </c:pt>
                <c:pt idx="28341">
                  <c:v>9.9000000000000005E-2</c:v>
                </c:pt>
                <c:pt idx="28342">
                  <c:v>9.9000000000000005E-2</c:v>
                </c:pt>
                <c:pt idx="28343">
                  <c:v>9.9000000000000005E-2</c:v>
                </c:pt>
                <c:pt idx="28344">
                  <c:v>9.9000000000000005E-2</c:v>
                </c:pt>
                <c:pt idx="28345">
                  <c:v>9.9000000000000005E-2</c:v>
                </c:pt>
                <c:pt idx="28346">
                  <c:v>9.9000000000000005E-2</c:v>
                </c:pt>
                <c:pt idx="28347">
                  <c:v>9.9000000000000005E-2</c:v>
                </c:pt>
                <c:pt idx="28348">
                  <c:v>9.9000000000000005E-2</c:v>
                </c:pt>
                <c:pt idx="28349">
                  <c:v>9.9000000000000005E-2</c:v>
                </c:pt>
                <c:pt idx="28350">
                  <c:v>0.1</c:v>
                </c:pt>
                <c:pt idx="28351">
                  <c:v>0.1</c:v>
                </c:pt>
                <c:pt idx="28352">
                  <c:v>0.1</c:v>
                </c:pt>
                <c:pt idx="28353">
                  <c:v>0.1</c:v>
                </c:pt>
                <c:pt idx="28354">
                  <c:v>0.1</c:v>
                </c:pt>
                <c:pt idx="28355">
                  <c:v>0.1</c:v>
                </c:pt>
                <c:pt idx="28356">
                  <c:v>0.1</c:v>
                </c:pt>
                <c:pt idx="28357">
                  <c:v>0.1</c:v>
                </c:pt>
                <c:pt idx="28358">
                  <c:v>0.1</c:v>
                </c:pt>
                <c:pt idx="28359">
                  <c:v>0.1</c:v>
                </c:pt>
                <c:pt idx="28360">
                  <c:v>0.1</c:v>
                </c:pt>
                <c:pt idx="28361">
                  <c:v>0.1</c:v>
                </c:pt>
                <c:pt idx="28362">
                  <c:v>0.1</c:v>
                </c:pt>
                <c:pt idx="28363">
                  <c:v>0.1</c:v>
                </c:pt>
                <c:pt idx="28364">
                  <c:v>0.1</c:v>
                </c:pt>
                <c:pt idx="28365">
                  <c:v>0.1</c:v>
                </c:pt>
                <c:pt idx="28366">
                  <c:v>0.1</c:v>
                </c:pt>
                <c:pt idx="28367">
                  <c:v>0.1</c:v>
                </c:pt>
                <c:pt idx="28368">
                  <c:v>0.1</c:v>
                </c:pt>
                <c:pt idx="28369">
                  <c:v>0.1</c:v>
                </c:pt>
                <c:pt idx="28370">
                  <c:v>0.1</c:v>
                </c:pt>
                <c:pt idx="28371">
                  <c:v>0.1</c:v>
                </c:pt>
                <c:pt idx="28372">
                  <c:v>0.1</c:v>
                </c:pt>
                <c:pt idx="28373">
                  <c:v>0.1</c:v>
                </c:pt>
                <c:pt idx="28374">
                  <c:v>0.1</c:v>
                </c:pt>
                <c:pt idx="28375">
                  <c:v>0.1</c:v>
                </c:pt>
                <c:pt idx="28376">
                  <c:v>0.1</c:v>
                </c:pt>
                <c:pt idx="28377">
                  <c:v>0.1</c:v>
                </c:pt>
                <c:pt idx="28378">
                  <c:v>0.1</c:v>
                </c:pt>
                <c:pt idx="28379">
                  <c:v>0.1</c:v>
                </c:pt>
                <c:pt idx="28380">
                  <c:v>0.1</c:v>
                </c:pt>
                <c:pt idx="28381">
                  <c:v>0.1</c:v>
                </c:pt>
                <c:pt idx="28382">
                  <c:v>0.1</c:v>
                </c:pt>
                <c:pt idx="28383">
                  <c:v>0.1</c:v>
                </c:pt>
                <c:pt idx="28384">
                  <c:v>0.1</c:v>
                </c:pt>
                <c:pt idx="28385">
                  <c:v>0.1</c:v>
                </c:pt>
                <c:pt idx="28386">
                  <c:v>0.1</c:v>
                </c:pt>
                <c:pt idx="28387">
                  <c:v>0.1</c:v>
                </c:pt>
                <c:pt idx="28388">
                  <c:v>0.1</c:v>
                </c:pt>
                <c:pt idx="28389">
                  <c:v>0.1</c:v>
                </c:pt>
                <c:pt idx="28390">
                  <c:v>0.1</c:v>
                </c:pt>
                <c:pt idx="28391">
                  <c:v>0.1</c:v>
                </c:pt>
                <c:pt idx="28392">
                  <c:v>0.1</c:v>
                </c:pt>
                <c:pt idx="28393">
                  <c:v>0.1</c:v>
                </c:pt>
                <c:pt idx="28394">
                  <c:v>0.1</c:v>
                </c:pt>
                <c:pt idx="28395">
                  <c:v>0.1</c:v>
                </c:pt>
                <c:pt idx="28396">
                  <c:v>0.1</c:v>
                </c:pt>
                <c:pt idx="28397">
                  <c:v>0.1</c:v>
                </c:pt>
                <c:pt idx="28398">
                  <c:v>0.1</c:v>
                </c:pt>
                <c:pt idx="28399">
                  <c:v>0.1</c:v>
                </c:pt>
                <c:pt idx="28400">
                  <c:v>0.1</c:v>
                </c:pt>
                <c:pt idx="28401">
                  <c:v>0.1</c:v>
                </c:pt>
                <c:pt idx="28402">
                  <c:v>0.1</c:v>
                </c:pt>
                <c:pt idx="28403">
                  <c:v>0.1</c:v>
                </c:pt>
                <c:pt idx="28404">
                  <c:v>0.1</c:v>
                </c:pt>
                <c:pt idx="28405">
                  <c:v>0.1</c:v>
                </c:pt>
                <c:pt idx="28406">
                  <c:v>0.1</c:v>
                </c:pt>
                <c:pt idx="28407">
                  <c:v>0.1</c:v>
                </c:pt>
                <c:pt idx="28408">
                  <c:v>0.1</c:v>
                </c:pt>
                <c:pt idx="28409">
                  <c:v>0.1</c:v>
                </c:pt>
                <c:pt idx="28410">
                  <c:v>0.1</c:v>
                </c:pt>
                <c:pt idx="28411">
                  <c:v>0.1</c:v>
                </c:pt>
                <c:pt idx="28412">
                  <c:v>0.1</c:v>
                </c:pt>
                <c:pt idx="28413">
                  <c:v>0.1</c:v>
                </c:pt>
                <c:pt idx="28414">
                  <c:v>0.1</c:v>
                </c:pt>
                <c:pt idx="28415">
                  <c:v>0.1</c:v>
                </c:pt>
                <c:pt idx="28416">
                  <c:v>0.1</c:v>
                </c:pt>
                <c:pt idx="28417">
                  <c:v>0.1</c:v>
                </c:pt>
                <c:pt idx="28418">
                  <c:v>0.1</c:v>
                </c:pt>
                <c:pt idx="28419">
                  <c:v>0.1</c:v>
                </c:pt>
                <c:pt idx="28420">
                  <c:v>0.1</c:v>
                </c:pt>
                <c:pt idx="28421">
                  <c:v>0.1</c:v>
                </c:pt>
                <c:pt idx="28422">
                  <c:v>0.1</c:v>
                </c:pt>
                <c:pt idx="28423">
                  <c:v>0.1</c:v>
                </c:pt>
                <c:pt idx="28424">
                  <c:v>0.1</c:v>
                </c:pt>
                <c:pt idx="28425">
                  <c:v>0.1</c:v>
                </c:pt>
                <c:pt idx="28426">
                  <c:v>0.1</c:v>
                </c:pt>
                <c:pt idx="28427">
                  <c:v>0.1</c:v>
                </c:pt>
                <c:pt idx="28428">
                  <c:v>0.1</c:v>
                </c:pt>
                <c:pt idx="28429">
                  <c:v>0.1</c:v>
                </c:pt>
                <c:pt idx="28430">
                  <c:v>0.1</c:v>
                </c:pt>
                <c:pt idx="28431">
                  <c:v>0.10100000000000001</c:v>
                </c:pt>
                <c:pt idx="28432">
                  <c:v>0.10100000000000001</c:v>
                </c:pt>
                <c:pt idx="28433">
                  <c:v>0.10100000000000001</c:v>
                </c:pt>
                <c:pt idx="28434">
                  <c:v>0.10100000000000001</c:v>
                </c:pt>
                <c:pt idx="28435">
                  <c:v>0.10100000000000001</c:v>
                </c:pt>
                <c:pt idx="28436">
                  <c:v>0.10100000000000001</c:v>
                </c:pt>
                <c:pt idx="28437">
                  <c:v>0.10100000000000001</c:v>
                </c:pt>
                <c:pt idx="28438">
                  <c:v>0.10100000000000001</c:v>
                </c:pt>
                <c:pt idx="28439">
                  <c:v>0.10100000000000001</c:v>
                </c:pt>
                <c:pt idx="28440">
                  <c:v>0.10100000000000001</c:v>
                </c:pt>
                <c:pt idx="28441">
                  <c:v>0.10100000000000001</c:v>
                </c:pt>
                <c:pt idx="28442">
                  <c:v>0.10100000000000001</c:v>
                </c:pt>
                <c:pt idx="28443">
                  <c:v>0.10100000000000001</c:v>
                </c:pt>
                <c:pt idx="28444">
                  <c:v>0.10100000000000001</c:v>
                </c:pt>
                <c:pt idx="28445">
                  <c:v>0.10100000000000001</c:v>
                </c:pt>
                <c:pt idx="28446">
                  <c:v>0.10100000000000001</c:v>
                </c:pt>
                <c:pt idx="28447">
                  <c:v>0.10100000000000001</c:v>
                </c:pt>
                <c:pt idx="28448">
                  <c:v>0.10100000000000001</c:v>
                </c:pt>
                <c:pt idx="28449">
                  <c:v>0.10100000000000001</c:v>
                </c:pt>
                <c:pt idx="28450">
                  <c:v>0.10100000000000001</c:v>
                </c:pt>
                <c:pt idx="28451">
                  <c:v>0.10100000000000001</c:v>
                </c:pt>
                <c:pt idx="28452">
                  <c:v>0.10100000000000001</c:v>
                </c:pt>
                <c:pt idx="28453">
                  <c:v>0.10100000000000001</c:v>
                </c:pt>
                <c:pt idx="28454">
                  <c:v>0.10100000000000001</c:v>
                </c:pt>
                <c:pt idx="28455">
                  <c:v>0.10100000000000001</c:v>
                </c:pt>
                <c:pt idx="28456">
                  <c:v>0.10100000000000001</c:v>
                </c:pt>
                <c:pt idx="28457">
                  <c:v>0.10100000000000001</c:v>
                </c:pt>
                <c:pt idx="28458">
                  <c:v>0.10100000000000001</c:v>
                </c:pt>
                <c:pt idx="28459">
                  <c:v>0.10100000000000001</c:v>
                </c:pt>
                <c:pt idx="28460">
                  <c:v>0.10100000000000001</c:v>
                </c:pt>
                <c:pt idx="28461">
                  <c:v>0.10100000000000001</c:v>
                </c:pt>
                <c:pt idx="28462">
                  <c:v>0.10100000000000001</c:v>
                </c:pt>
                <c:pt idx="28463">
                  <c:v>0.10100000000000001</c:v>
                </c:pt>
                <c:pt idx="28464">
                  <c:v>0.10100000000000001</c:v>
                </c:pt>
                <c:pt idx="28465">
                  <c:v>0.10100000000000001</c:v>
                </c:pt>
                <c:pt idx="28466">
                  <c:v>0.10100000000000001</c:v>
                </c:pt>
                <c:pt idx="28467">
                  <c:v>0.10100000000000001</c:v>
                </c:pt>
                <c:pt idx="28468">
                  <c:v>0.10100000000000001</c:v>
                </c:pt>
                <c:pt idx="28469">
                  <c:v>0.10100000000000001</c:v>
                </c:pt>
                <c:pt idx="28470">
                  <c:v>0.10100000000000001</c:v>
                </c:pt>
                <c:pt idx="28471">
                  <c:v>0.10100000000000001</c:v>
                </c:pt>
                <c:pt idx="28472">
                  <c:v>0.10100000000000001</c:v>
                </c:pt>
                <c:pt idx="28473">
                  <c:v>0.10100000000000001</c:v>
                </c:pt>
                <c:pt idx="28474">
                  <c:v>0.10100000000000001</c:v>
                </c:pt>
                <c:pt idx="28475">
                  <c:v>0.10100000000000001</c:v>
                </c:pt>
                <c:pt idx="28476">
                  <c:v>0.10100000000000001</c:v>
                </c:pt>
                <c:pt idx="28477">
                  <c:v>0.10100000000000001</c:v>
                </c:pt>
                <c:pt idx="28478">
                  <c:v>0.10100000000000001</c:v>
                </c:pt>
                <c:pt idx="28479">
                  <c:v>0.10100000000000001</c:v>
                </c:pt>
                <c:pt idx="28480">
                  <c:v>0.10100000000000001</c:v>
                </c:pt>
                <c:pt idx="28481">
                  <c:v>0.10100000000000001</c:v>
                </c:pt>
                <c:pt idx="28482">
                  <c:v>0.10100000000000001</c:v>
                </c:pt>
                <c:pt idx="28483">
                  <c:v>0.10100000000000001</c:v>
                </c:pt>
                <c:pt idx="28484">
                  <c:v>0.10100000000000001</c:v>
                </c:pt>
                <c:pt idx="28485">
                  <c:v>0.10100000000000001</c:v>
                </c:pt>
                <c:pt idx="28486">
                  <c:v>0.10100000000000001</c:v>
                </c:pt>
                <c:pt idx="28487">
                  <c:v>0.10100000000000001</c:v>
                </c:pt>
                <c:pt idx="28488">
                  <c:v>0.10100000000000001</c:v>
                </c:pt>
                <c:pt idx="28489">
                  <c:v>0.10100000000000001</c:v>
                </c:pt>
                <c:pt idx="28490">
                  <c:v>0.10100000000000001</c:v>
                </c:pt>
                <c:pt idx="28491">
                  <c:v>0.10100000000000001</c:v>
                </c:pt>
                <c:pt idx="28492">
                  <c:v>0.10100000000000001</c:v>
                </c:pt>
                <c:pt idx="28493">
                  <c:v>0.10100000000000001</c:v>
                </c:pt>
                <c:pt idx="28494">
                  <c:v>0.10100000000000001</c:v>
                </c:pt>
                <c:pt idx="28495">
                  <c:v>0.10100000000000001</c:v>
                </c:pt>
                <c:pt idx="28496">
                  <c:v>0.10100000000000001</c:v>
                </c:pt>
                <c:pt idx="28497">
                  <c:v>0.10100000000000001</c:v>
                </c:pt>
                <c:pt idx="28498">
                  <c:v>0.10100000000000001</c:v>
                </c:pt>
                <c:pt idx="28499">
                  <c:v>0.10100000000000001</c:v>
                </c:pt>
                <c:pt idx="28500">
                  <c:v>0.10100000000000001</c:v>
                </c:pt>
                <c:pt idx="28501">
                  <c:v>0.10100000000000001</c:v>
                </c:pt>
                <c:pt idx="28502">
                  <c:v>0.10100000000000001</c:v>
                </c:pt>
                <c:pt idx="28503">
                  <c:v>0.10100000000000001</c:v>
                </c:pt>
                <c:pt idx="28504">
                  <c:v>0.10100000000000001</c:v>
                </c:pt>
                <c:pt idx="28505">
                  <c:v>0.10100000000000001</c:v>
                </c:pt>
                <c:pt idx="28506">
                  <c:v>0.10100000000000001</c:v>
                </c:pt>
                <c:pt idx="28507">
                  <c:v>0.10100000000000001</c:v>
                </c:pt>
                <c:pt idx="28508">
                  <c:v>0.10100000000000001</c:v>
                </c:pt>
                <c:pt idx="28509">
                  <c:v>0.10100000000000001</c:v>
                </c:pt>
                <c:pt idx="28510">
                  <c:v>0.10100000000000001</c:v>
                </c:pt>
                <c:pt idx="28511">
                  <c:v>0.10100000000000001</c:v>
                </c:pt>
                <c:pt idx="28512">
                  <c:v>0.10199999999999999</c:v>
                </c:pt>
                <c:pt idx="28513">
                  <c:v>0.10199999999999999</c:v>
                </c:pt>
                <c:pt idx="28514">
                  <c:v>0.10199999999999999</c:v>
                </c:pt>
                <c:pt idx="28515">
                  <c:v>0.10199999999999999</c:v>
                </c:pt>
                <c:pt idx="28516">
                  <c:v>0.10199999999999999</c:v>
                </c:pt>
                <c:pt idx="28517">
                  <c:v>0.10199999999999999</c:v>
                </c:pt>
                <c:pt idx="28518">
                  <c:v>0.10199999999999999</c:v>
                </c:pt>
                <c:pt idx="28519">
                  <c:v>0.10199999999999999</c:v>
                </c:pt>
                <c:pt idx="28520">
                  <c:v>0.10199999999999999</c:v>
                </c:pt>
                <c:pt idx="28521">
                  <c:v>0.10199999999999999</c:v>
                </c:pt>
                <c:pt idx="28522">
                  <c:v>0.10199999999999999</c:v>
                </c:pt>
                <c:pt idx="28523">
                  <c:v>0.10199999999999999</c:v>
                </c:pt>
                <c:pt idx="28524">
                  <c:v>0.10199999999999999</c:v>
                </c:pt>
                <c:pt idx="28525">
                  <c:v>0.10199999999999999</c:v>
                </c:pt>
                <c:pt idx="28526">
                  <c:v>0.10199999999999999</c:v>
                </c:pt>
                <c:pt idx="28527">
                  <c:v>0.10199999999999999</c:v>
                </c:pt>
                <c:pt idx="28528">
                  <c:v>0.10199999999999999</c:v>
                </c:pt>
                <c:pt idx="28529">
                  <c:v>0.10199999999999999</c:v>
                </c:pt>
                <c:pt idx="28530">
                  <c:v>0.10199999999999999</c:v>
                </c:pt>
                <c:pt idx="28531">
                  <c:v>0.10199999999999999</c:v>
                </c:pt>
                <c:pt idx="28532">
                  <c:v>0.10199999999999999</c:v>
                </c:pt>
                <c:pt idx="28533">
                  <c:v>0.10199999999999999</c:v>
                </c:pt>
                <c:pt idx="28534">
                  <c:v>0.10199999999999999</c:v>
                </c:pt>
                <c:pt idx="28535">
                  <c:v>0.10199999999999999</c:v>
                </c:pt>
                <c:pt idx="28536">
                  <c:v>0.10199999999999999</c:v>
                </c:pt>
                <c:pt idx="28537">
                  <c:v>0.10199999999999999</c:v>
                </c:pt>
                <c:pt idx="28538">
                  <c:v>0.10199999999999999</c:v>
                </c:pt>
                <c:pt idx="28539">
                  <c:v>0.10199999999999999</c:v>
                </c:pt>
                <c:pt idx="28540">
                  <c:v>0.10199999999999999</c:v>
                </c:pt>
                <c:pt idx="28541">
                  <c:v>0.10199999999999999</c:v>
                </c:pt>
                <c:pt idx="28542">
                  <c:v>0.10199999999999999</c:v>
                </c:pt>
                <c:pt idx="28543">
                  <c:v>0.10199999999999999</c:v>
                </c:pt>
                <c:pt idx="28544">
                  <c:v>0.10199999999999999</c:v>
                </c:pt>
                <c:pt idx="28545">
                  <c:v>0.10199999999999999</c:v>
                </c:pt>
                <c:pt idx="28546">
                  <c:v>0.10199999999999999</c:v>
                </c:pt>
                <c:pt idx="28547">
                  <c:v>0.10199999999999999</c:v>
                </c:pt>
                <c:pt idx="28548">
                  <c:v>0.10199999999999999</c:v>
                </c:pt>
                <c:pt idx="28549">
                  <c:v>0.10199999999999999</c:v>
                </c:pt>
                <c:pt idx="28550">
                  <c:v>0.10199999999999999</c:v>
                </c:pt>
                <c:pt idx="28551">
                  <c:v>0.10199999999999999</c:v>
                </c:pt>
                <c:pt idx="28552">
                  <c:v>0.10199999999999999</c:v>
                </c:pt>
                <c:pt idx="28553">
                  <c:v>0.10199999999999999</c:v>
                </c:pt>
                <c:pt idx="28554">
                  <c:v>0.10199999999999999</c:v>
                </c:pt>
                <c:pt idx="28555">
                  <c:v>0.10199999999999999</c:v>
                </c:pt>
                <c:pt idx="28556">
                  <c:v>0.10199999999999999</c:v>
                </c:pt>
                <c:pt idx="28557">
                  <c:v>0.10199999999999999</c:v>
                </c:pt>
                <c:pt idx="28558">
                  <c:v>0.10199999999999999</c:v>
                </c:pt>
                <c:pt idx="28559">
                  <c:v>0.10199999999999999</c:v>
                </c:pt>
                <c:pt idx="28560">
                  <c:v>0.10199999999999999</c:v>
                </c:pt>
                <c:pt idx="28561">
                  <c:v>0.10199999999999999</c:v>
                </c:pt>
                <c:pt idx="28562">
                  <c:v>0.10199999999999999</c:v>
                </c:pt>
                <c:pt idx="28563">
                  <c:v>0.10199999999999999</c:v>
                </c:pt>
                <c:pt idx="28564">
                  <c:v>0.10199999999999999</c:v>
                </c:pt>
                <c:pt idx="28565">
                  <c:v>0.10199999999999999</c:v>
                </c:pt>
                <c:pt idx="28566">
                  <c:v>0.10199999999999999</c:v>
                </c:pt>
                <c:pt idx="28567">
                  <c:v>0.10199999999999999</c:v>
                </c:pt>
                <c:pt idx="28568">
                  <c:v>0.10199999999999999</c:v>
                </c:pt>
                <c:pt idx="28569">
                  <c:v>0.10199999999999999</c:v>
                </c:pt>
                <c:pt idx="28570">
                  <c:v>0.10199999999999999</c:v>
                </c:pt>
                <c:pt idx="28571">
                  <c:v>0.10199999999999999</c:v>
                </c:pt>
                <c:pt idx="28572">
                  <c:v>0.10199999999999999</c:v>
                </c:pt>
                <c:pt idx="28573">
                  <c:v>0.10199999999999999</c:v>
                </c:pt>
                <c:pt idx="28574">
                  <c:v>0.10199999999999999</c:v>
                </c:pt>
                <c:pt idx="28575">
                  <c:v>0.10199999999999999</c:v>
                </c:pt>
                <c:pt idx="28576">
                  <c:v>0.10199999999999999</c:v>
                </c:pt>
                <c:pt idx="28577">
                  <c:v>0.10199999999999999</c:v>
                </c:pt>
                <c:pt idx="28578">
                  <c:v>0.10199999999999999</c:v>
                </c:pt>
                <c:pt idx="28579">
                  <c:v>0.10199999999999999</c:v>
                </c:pt>
                <c:pt idx="28580">
                  <c:v>0.10199999999999999</c:v>
                </c:pt>
                <c:pt idx="28581">
                  <c:v>0.10199999999999999</c:v>
                </c:pt>
                <c:pt idx="28582">
                  <c:v>0.10199999999999999</c:v>
                </c:pt>
                <c:pt idx="28583">
                  <c:v>0.10199999999999999</c:v>
                </c:pt>
                <c:pt idx="28584">
                  <c:v>0.10199999999999999</c:v>
                </c:pt>
                <c:pt idx="28585">
                  <c:v>0.10199999999999999</c:v>
                </c:pt>
                <c:pt idx="28586">
                  <c:v>0.10199999999999999</c:v>
                </c:pt>
                <c:pt idx="28587">
                  <c:v>0.10199999999999999</c:v>
                </c:pt>
                <c:pt idx="28588">
                  <c:v>0.10199999999999999</c:v>
                </c:pt>
                <c:pt idx="28589">
                  <c:v>0.10199999999999999</c:v>
                </c:pt>
                <c:pt idx="28590">
                  <c:v>0.10199999999999999</c:v>
                </c:pt>
                <c:pt idx="28591">
                  <c:v>0.10199999999999999</c:v>
                </c:pt>
                <c:pt idx="28592">
                  <c:v>0.10199999999999999</c:v>
                </c:pt>
                <c:pt idx="28593">
                  <c:v>0.10299999999999999</c:v>
                </c:pt>
                <c:pt idx="28594">
                  <c:v>0.10299999999999999</c:v>
                </c:pt>
                <c:pt idx="28595">
                  <c:v>0.10299999999999999</c:v>
                </c:pt>
                <c:pt idx="28596">
                  <c:v>0.10299999999999999</c:v>
                </c:pt>
                <c:pt idx="28597">
                  <c:v>0.10299999999999999</c:v>
                </c:pt>
                <c:pt idx="28598">
                  <c:v>0.10299999999999999</c:v>
                </c:pt>
                <c:pt idx="28599">
                  <c:v>0.10299999999999999</c:v>
                </c:pt>
                <c:pt idx="28600">
                  <c:v>0.10299999999999999</c:v>
                </c:pt>
                <c:pt idx="28601">
                  <c:v>0.10299999999999999</c:v>
                </c:pt>
                <c:pt idx="28602">
                  <c:v>0.10299999999999999</c:v>
                </c:pt>
                <c:pt idx="28603">
                  <c:v>0.10299999999999999</c:v>
                </c:pt>
                <c:pt idx="28604">
                  <c:v>0.10299999999999999</c:v>
                </c:pt>
                <c:pt idx="28605">
                  <c:v>0.10299999999999999</c:v>
                </c:pt>
                <c:pt idx="28606">
                  <c:v>0.10299999999999999</c:v>
                </c:pt>
                <c:pt idx="28607">
                  <c:v>0.10299999999999999</c:v>
                </c:pt>
                <c:pt idx="28608">
                  <c:v>0.10299999999999999</c:v>
                </c:pt>
                <c:pt idx="28609">
                  <c:v>0.10299999999999999</c:v>
                </c:pt>
                <c:pt idx="28610">
                  <c:v>0.10299999999999999</c:v>
                </c:pt>
                <c:pt idx="28611">
                  <c:v>0.10299999999999999</c:v>
                </c:pt>
                <c:pt idx="28612">
                  <c:v>0.10299999999999999</c:v>
                </c:pt>
                <c:pt idx="28613">
                  <c:v>0.10299999999999999</c:v>
                </c:pt>
                <c:pt idx="28614">
                  <c:v>0.10299999999999999</c:v>
                </c:pt>
                <c:pt idx="28615">
                  <c:v>0.10299999999999999</c:v>
                </c:pt>
                <c:pt idx="28616">
                  <c:v>0.10299999999999999</c:v>
                </c:pt>
                <c:pt idx="28617">
                  <c:v>0.10299999999999999</c:v>
                </c:pt>
                <c:pt idx="28618">
                  <c:v>0.10299999999999999</c:v>
                </c:pt>
                <c:pt idx="28619">
                  <c:v>0.10299999999999999</c:v>
                </c:pt>
                <c:pt idx="28620">
                  <c:v>0.10299999999999999</c:v>
                </c:pt>
                <c:pt idx="28621">
                  <c:v>0.10299999999999999</c:v>
                </c:pt>
                <c:pt idx="28622">
                  <c:v>0.10299999999999999</c:v>
                </c:pt>
                <c:pt idx="28623">
                  <c:v>0.10299999999999999</c:v>
                </c:pt>
                <c:pt idx="28624">
                  <c:v>0.10299999999999999</c:v>
                </c:pt>
                <c:pt idx="28625">
                  <c:v>0.10299999999999999</c:v>
                </c:pt>
                <c:pt idx="28626">
                  <c:v>0.10299999999999999</c:v>
                </c:pt>
                <c:pt idx="28627">
                  <c:v>0.10299999999999999</c:v>
                </c:pt>
                <c:pt idx="28628">
                  <c:v>0.10299999999999999</c:v>
                </c:pt>
                <c:pt idx="28629">
                  <c:v>0.10299999999999999</c:v>
                </c:pt>
                <c:pt idx="28630">
                  <c:v>0.10299999999999999</c:v>
                </c:pt>
                <c:pt idx="28631">
                  <c:v>0.10299999999999999</c:v>
                </c:pt>
                <c:pt idx="28632">
                  <c:v>0.10299999999999999</c:v>
                </c:pt>
                <c:pt idx="28633">
                  <c:v>0.10299999999999999</c:v>
                </c:pt>
                <c:pt idx="28634">
                  <c:v>0.10299999999999999</c:v>
                </c:pt>
                <c:pt idx="28635">
                  <c:v>0.10299999999999999</c:v>
                </c:pt>
                <c:pt idx="28636">
                  <c:v>0.10299999999999999</c:v>
                </c:pt>
                <c:pt idx="28637">
                  <c:v>0.10299999999999999</c:v>
                </c:pt>
                <c:pt idx="28638">
                  <c:v>0.10299999999999999</c:v>
                </c:pt>
                <c:pt idx="28639">
                  <c:v>0.10299999999999999</c:v>
                </c:pt>
                <c:pt idx="28640">
                  <c:v>0.10299999999999999</c:v>
                </c:pt>
                <c:pt idx="28641">
                  <c:v>0.10299999999999999</c:v>
                </c:pt>
                <c:pt idx="28642">
                  <c:v>0.10299999999999999</c:v>
                </c:pt>
                <c:pt idx="28643">
                  <c:v>0.10299999999999999</c:v>
                </c:pt>
                <c:pt idx="28644">
                  <c:v>0.10299999999999999</c:v>
                </c:pt>
                <c:pt idx="28645">
                  <c:v>0.10299999999999999</c:v>
                </c:pt>
                <c:pt idx="28646">
                  <c:v>0.10299999999999999</c:v>
                </c:pt>
                <c:pt idx="28647">
                  <c:v>0.10299999999999999</c:v>
                </c:pt>
                <c:pt idx="28648">
                  <c:v>0.10299999999999999</c:v>
                </c:pt>
                <c:pt idx="28649">
                  <c:v>0.10299999999999999</c:v>
                </c:pt>
                <c:pt idx="28650">
                  <c:v>0.10299999999999999</c:v>
                </c:pt>
                <c:pt idx="28651">
                  <c:v>0.10299999999999999</c:v>
                </c:pt>
                <c:pt idx="28652">
                  <c:v>0.10299999999999999</c:v>
                </c:pt>
                <c:pt idx="28653">
                  <c:v>0.10299999999999999</c:v>
                </c:pt>
                <c:pt idx="28654">
                  <c:v>0.10299999999999999</c:v>
                </c:pt>
                <c:pt idx="28655">
                  <c:v>0.10299999999999999</c:v>
                </c:pt>
                <c:pt idx="28656">
                  <c:v>0.10299999999999999</c:v>
                </c:pt>
                <c:pt idx="28657">
                  <c:v>0.10299999999999999</c:v>
                </c:pt>
                <c:pt idx="28658">
                  <c:v>0.10299999999999999</c:v>
                </c:pt>
                <c:pt idx="28659">
                  <c:v>0.10299999999999999</c:v>
                </c:pt>
                <c:pt idx="28660">
                  <c:v>0.10299999999999999</c:v>
                </c:pt>
                <c:pt idx="28661">
                  <c:v>0.10299999999999999</c:v>
                </c:pt>
                <c:pt idx="28662">
                  <c:v>0.10299999999999999</c:v>
                </c:pt>
                <c:pt idx="28663">
                  <c:v>0.10299999999999999</c:v>
                </c:pt>
                <c:pt idx="28664">
                  <c:v>0.10299999999999999</c:v>
                </c:pt>
                <c:pt idx="28665">
                  <c:v>0.10299999999999999</c:v>
                </c:pt>
                <c:pt idx="28666">
                  <c:v>0.10299999999999999</c:v>
                </c:pt>
                <c:pt idx="28667">
                  <c:v>0.10299999999999999</c:v>
                </c:pt>
                <c:pt idx="28668">
                  <c:v>0.10299999999999999</c:v>
                </c:pt>
                <c:pt idx="28669">
                  <c:v>0.10299999999999999</c:v>
                </c:pt>
                <c:pt idx="28670">
                  <c:v>0.10299999999999999</c:v>
                </c:pt>
                <c:pt idx="28671">
                  <c:v>0.10299999999999999</c:v>
                </c:pt>
                <c:pt idx="28672">
                  <c:v>0.10299999999999999</c:v>
                </c:pt>
                <c:pt idx="28673">
                  <c:v>0.10299999999999999</c:v>
                </c:pt>
                <c:pt idx="28674">
                  <c:v>0.104</c:v>
                </c:pt>
                <c:pt idx="28675">
                  <c:v>0.104</c:v>
                </c:pt>
                <c:pt idx="28676">
                  <c:v>0.104</c:v>
                </c:pt>
                <c:pt idx="28677">
                  <c:v>0.104</c:v>
                </c:pt>
                <c:pt idx="28678">
                  <c:v>0.104</c:v>
                </c:pt>
                <c:pt idx="28679">
                  <c:v>0.104</c:v>
                </c:pt>
                <c:pt idx="28680">
                  <c:v>0.104</c:v>
                </c:pt>
                <c:pt idx="28681">
                  <c:v>0.104</c:v>
                </c:pt>
                <c:pt idx="28682">
                  <c:v>0.104</c:v>
                </c:pt>
                <c:pt idx="28683">
                  <c:v>0.104</c:v>
                </c:pt>
                <c:pt idx="28684">
                  <c:v>0.104</c:v>
                </c:pt>
                <c:pt idx="28685">
                  <c:v>0.104</c:v>
                </c:pt>
                <c:pt idx="28686">
                  <c:v>0.104</c:v>
                </c:pt>
                <c:pt idx="28687">
                  <c:v>0.104</c:v>
                </c:pt>
                <c:pt idx="28688">
                  <c:v>0.104</c:v>
                </c:pt>
                <c:pt idx="28689">
                  <c:v>0.104</c:v>
                </c:pt>
                <c:pt idx="28690">
                  <c:v>0.104</c:v>
                </c:pt>
                <c:pt idx="28691">
                  <c:v>0.104</c:v>
                </c:pt>
                <c:pt idx="28692">
                  <c:v>0.104</c:v>
                </c:pt>
                <c:pt idx="28693">
                  <c:v>0.104</c:v>
                </c:pt>
                <c:pt idx="28694">
                  <c:v>0.104</c:v>
                </c:pt>
                <c:pt idx="28695">
                  <c:v>0.104</c:v>
                </c:pt>
                <c:pt idx="28696">
                  <c:v>0.104</c:v>
                </c:pt>
                <c:pt idx="28697">
                  <c:v>0.104</c:v>
                </c:pt>
                <c:pt idx="28698">
                  <c:v>0.104</c:v>
                </c:pt>
                <c:pt idx="28699">
                  <c:v>0.104</c:v>
                </c:pt>
                <c:pt idx="28700">
                  <c:v>0.104</c:v>
                </c:pt>
                <c:pt idx="28701">
                  <c:v>0.104</c:v>
                </c:pt>
                <c:pt idx="28702">
                  <c:v>0.104</c:v>
                </c:pt>
                <c:pt idx="28703">
                  <c:v>0.104</c:v>
                </c:pt>
                <c:pt idx="28704">
                  <c:v>0.104</c:v>
                </c:pt>
                <c:pt idx="28705">
                  <c:v>0.104</c:v>
                </c:pt>
                <c:pt idx="28706">
                  <c:v>0.104</c:v>
                </c:pt>
                <c:pt idx="28707">
                  <c:v>0.104</c:v>
                </c:pt>
                <c:pt idx="28708">
                  <c:v>0.104</c:v>
                </c:pt>
                <c:pt idx="28709">
                  <c:v>0.104</c:v>
                </c:pt>
                <c:pt idx="28710">
                  <c:v>0.104</c:v>
                </c:pt>
                <c:pt idx="28711">
                  <c:v>0.104</c:v>
                </c:pt>
                <c:pt idx="28712">
                  <c:v>0.104</c:v>
                </c:pt>
                <c:pt idx="28713">
                  <c:v>0.104</c:v>
                </c:pt>
                <c:pt idx="28714">
                  <c:v>0.104</c:v>
                </c:pt>
                <c:pt idx="28715">
                  <c:v>0.104</c:v>
                </c:pt>
                <c:pt idx="28716">
                  <c:v>0.104</c:v>
                </c:pt>
                <c:pt idx="28717">
                  <c:v>0.104</c:v>
                </c:pt>
                <c:pt idx="28718">
                  <c:v>0.104</c:v>
                </c:pt>
                <c:pt idx="28719">
                  <c:v>0.104</c:v>
                </c:pt>
                <c:pt idx="28720">
                  <c:v>0.104</c:v>
                </c:pt>
                <c:pt idx="28721">
                  <c:v>0.104</c:v>
                </c:pt>
                <c:pt idx="28722">
                  <c:v>0.104</c:v>
                </c:pt>
                <c:pt idx="28723">
                  <c:v>0.104</c:v>
                </c:pt>
                <c:pt idx="28724">
                  <c:v>0.104</c:v>
                </c:pt>
                <c:pt idx="28725">
                  <c:v>0.104</c:v>
                </c:pt>
                <c:pt idx="28726">
                  <c:v>0.104</c:v>
                </c:pt>
                <c:pt idx="28727">
                  <c:v>0.104</c:v>
                </c:pt>
                <c:pt idx="28728">
                  <c:v>0.104</c:v>
                </c:pt>
                <c:pt idx="28729">
                  <c:v>0.104</c:v>
                </c:pt>
                <c:pt idx="28730">
                  <c:v>0.104</c:v>
                </c:pt>
                <c:pt idx="28731">
                  <c:v>0.104</c:v>
                </c:pt>
                <c:pt idx="28732">
                  <c:v>0.104</c:v>
                </c:pt>
                <c:pt idx="28733">
                  <c:v>0.104</c:v>
                </c:pt>
                <c:pt idx="28734">
                  <c:v>0.104</c:v>
                </c:pt>
                <c:pt idx="28735">
                  <c:v>0.104</c:v>
                </c:pt>
                <c:pt idx="28736">
                  <c:v>0.104</c:v>
                </c:pt>
                <c:pt idx="28737">
                  <c:v>0.104</c:v>
                </c:pt>
                <c:pt idx="28738">
                  <c:v>0.104</c:v>
                </c:pt>
                <c:pt idx="28739">
                  <c:v>0.104</c:v>
                </c:pt>
                <c:pt idx="28740">
                  <c:v>0.104</c:v>
                </c:pt>
                <c:pt idx="28741">
                  <c:v>0.104</c:v>
                </c:pt>
                <c:pt idx="28742">
                  <c:v>0.104</c:v>
                </c:pt>
                <c:pt idx="28743">
                  <c:v>0.104</c:v>
                </c:pt>
                <c:pt idx="28744">
                  <c:v>0.104</c:v>
                </c:pt>
                <c:pt idx="28745">
                  <c:v>0.104</c:v>
                </c:pt>
                <c:pt idx="28746">
                  <c:v>0.104</c:v>
                </c:pt>
                <c:pt idx="28747">
                  <c:v>0.104</c:v>
                </c:pt>
                <c:pt idx="28748">
                  <c:v>0.104</c:v>
                </c:pt>
                <c:pt idx="28749">
                  <c:v>0.104</c:v>
                </c:pt>
                <c:pt idx="28750">
                  <c:v>0.104</c:v>
                </c:pt>
                <c:pt idx="28751">
                  <c:v>0.104</c:v>
                </c:pt>
                <c:pt idx="28752">
                  <c:v>0.104</c:v>
                </c:pt>
                <c:pt idx="28753">
                  <c:v>0.104</c:v>
                </c:pt>
                <c:pt idx="28754">
                  <c:v>0.104</c:v>
                </c:pt>
                <c:pt idx="28755">
                  <c:v>0.105</c:v>
                </c:pt>
                <c:pt idx="28756">
                  <c:v>0.105</c:v>
                </c:pt>
                <c:pt idx="28757">
                  <c:v>0.105</c:v>
                </c:pt>
                <c:pt idx="28758">
                  <c:v>0.105</c:v>
                </c:pt>
                <c:pt idx="28759">
                  <c:v>0.105</c:v>
                </c:pt>
                <c:pt idx="28760">
                  <c:v>0.105</c:v>
                </c:pt>
                <c:pt idx="28761">
                  <c:v>0.105</c:v>
                </c:pt>
                <c:pt idx="28762">
                  <c:v>0.105</c:v>
                </c:pt>
                <c:pt idx="28763">
                  <c:v>0.105</c:v>
                </c:pt>
                <c:pt idx="28764">
                  <c:v>0.105</c:v>
                </c:pt>
                <c:pt idx="28765">
                  <c:v>0.105</c:v>
                </c:pt>
                <c:pt idx="28766">
                  <c:v>0.105</c:v>
                </c:pt>
                <c:pt idx="28767">
                  <c:v>0.105</c:v>
                </c:pt>
                <c:pt idx="28768">
                  <c:v>0.105</c:v>
                </c:pt>
                <c:pt idx="28769">
                  <c:v>0.105</c:v>
                </c:pt>
                <c:pt idx="28770">
                  <c:v>0.105</c:v>
                </c:pt>
                <c:pt idx="28771">
                  <c:v>0.105</c:v>
                </c:pt>
                <c:pt idx="28772">
                  <c:v>0.105</c:v>
                </c:pt>
                <c:pt idx="28773">
                  <c:v>0.105</c:v>
                </c:pt>
                <c:pt idx="28774">
                  <c:v>0.105</c:v>
                </c:pt>
                <c:pt idx="28775">
                  <c:v>0.105</c:v>
                </c:pt>
                <c:pt idx="28776">
                  <c:v>0.105</c:v>
                </c:pt>
                <c:pt idx="28777">
                  <c:v>0.105</c:v>
                </c:pt>
                <c:pt idx="28778">
                  <c:v>0.105</c:v>
                </c:pt>
                <c:pt idx="28779">
                  <c:v>0.105</c:v>
                </c:pt>
                <c:pt idx="28780">
                  <c:v>0.105</c:v>
                </c:pt>
                <c:pt idx="28781">
                  <c:v>0.105</c:v>
                </c:pt>
                <c:pt idx="28782">
                  <c:v>0.105</c:v>
                </c:pt>
                <c:pt idx="28783">
                  <c:v>0.105</c:v>
                </c:pt>
                <c:pt idx="28784">
                  <c:v>0.105</c:v>
                </c:pt>
                <c:pt idx="28785">
                  <c:v>0.105</c:v>
                </c:pt>
                <c:pt idx="28786">
                  <c:v>0.105</c:v>
                </c:pt>
                <c:pt idx="28787">
                  <c:v>0.105</c:v>
                </c:pt>
                <c:pt idx="28788">
                  <c:v>0.105</c:v>
                </c:pt>
                <c:pt idx="28789">
                  <c:v>0.105</c:v>
                </c:pt>
                <c:pt idx="28790">
                  <c:v>0.105</c:v>
                </c:pt>
                <c:pt idx="28791">
                  <c:v>0.105</c:v>
                </c:pt>
                <c:pt idx="28792">
                  <c:v>0.105</c:v>
                </c:pt>
                <c:pt idx="28793">
                  <c:v>0.105</c:v>
                </c:pt>
                <c:pt idx="28794">
                  <c:v>0.105</c:v>
                </c:pt>
                <c:pt idx="28795">
                  <c:v>0.105</c:v>
                </c:pt>
                <c:pt idx="28796">
                  <c:v>0.105</c:v>
                </c:pt>
                <c:pt idx="28797">
                  <c:v>0.105</c:v>
                </c:pt>
                <c:pt idx="28798">
                  <c:v>0.105</c:v>
                </c:pt>
                <c:pt idx="28799">
                  <c:v>0.105</c:v>
                </c:pt>
                <c:pt idx="28800">
                  <c:v>0.105</c:v>
                </c:pt>
                <c:pt idx="28801">
                  <c:v>0.105</c:v>
                </c:pt>
                <c:pt idx="28802">
                  <c:v>0.105</c:v>
                </c:pt>
                <c:pt idx="28803">
                  <c:v>0.105</c:v>
                </c:pt>
                <c:pt idx="28804">
                  <c:v>0.105</c:v>
                </c:pt>
                <c:pt idx="28805">
                  <c:v>0.105</c:v>
                </c:pt>
                <c:pt idx="28806">
                  <c:v>0.105</c:v>
                </c:pt>
                <c:pt idx="28807">
                  <c:v>0.105</c:v>
                </c:pt>
                <c:pt idx="28808">
                  <c:v>0.105</c:v>
                </c:pt>
                <c:pt idx="28809">
                  <c:v>0.105</c:v>
                </c:pt>
                <c:pt idx="28810">
                  <c:v>0.105</c:v>
                </c:pt>
                <c:pt idx="28811">
                  <c:v>0.105</c:v>
                </c:pt>
                <c:pt idx="28812">
                  <c:v>0.105</c:v>
                </c:pt>
                <c:pt idx="28813">
                  <c:v>0.105</c:v>
                </c:pt>
                <c:pt idx="28814">
                  <c:v>0.105</c:v>
                </c:pt>
                <c:pt idx="28815">
                  <c:v>0.105</c:v>
                </c:pt>
                <c:pt idx="28816">
                  <c:v>0.105</c:v>
                </c:pt>
                <c:pt idx="28817">
                  <c:v>0.105</c:v>
                </c:pt>
                <c:pt idx="28818">
                  <c:v>0.105</c:v>
                </c:pt>
                <c:pt idx="28819">
                  <c:v>0.105</c:v>
                </c:pt>
                <c:pt idx="28820">
                  <c:v>0.105</c:v>
                </c:pt>
                <c:pt idx="28821">
                  <c:v>0.105</c:v>
                </c:pt>
                <c:pt idx="28822">
                  <c:v>0.105</c:v>
                </c:pt>
                <c:pt idx="28823">
                  <c:v>0.105</c:v>
                </c:pt>
                <c:pt idx="28824">
                  <c:v>0.105</c:v>
                </c:pt>
                <c:pt idx="28825">
                  <c:v>0.105</c:v>
                </c:pt>
                <c:pt idx="28826">
                  <c:v>0.105</c:v>
                </c:pt>
                <c:pt idx="28827">
                  <c:v>0.105</c:v>
                </c:pt>
                <c:pt idx="28828">
                  <c:v>0.105</c:v>
                </c:pt>
                <c:pt idx="28829">
                  <c:v>0.105</c:v>
                </c:pt>
                <c:pt idx="28830">
                  <c:v>0.105</c:v>
                </c:pt>
                <c:pt idx="28831">
                  <c:v>0.105</c:v>
                </c:pt>
                <c:pt idx="28832">
                  <c:v>0.105</c:v>
                </c:pt>
                <c:pt idx="28833">
                  <c:v>0.105</c:v>
                </c:pt>
                <c:pt idx="28834">
                  <c:v>0.105</c:v>
                </c:pt>
                <c:pt idx="28835">
                  <c:v>0.105</c:v>
                </c:pt>
                <c:pt idx="28836">
                  <c:v>0.106</c:v>
                </c:pt>
                <c:pt idx="28837">
                  <c:v>0.106</c:v>
                </c:pt>
                <c:pt idx="28838">
                  <c:v>0.106</c:v>
                </c:pt>
                <c:pt idx="28839">
                  <c:v>0.106</c:v>
                </c:pt>
                <c:pt idx="28840">
                  <c:v>0.106</c:v>
                </c:pt>
                <c:pt idx="28841">
                  <c:v>0.106</c:v>
                </c:pt>
                <c:pt idx="28842">
                  <c:v>0.106</c:v>
                </c:pt>
                <c:pt idx="28843">
                  <c:v>0.106</c:v>
                </c:pt>
                <c:pt idx="28844">
                  <c:v>0.106</c:v>
                </c:pt>
                <c:pt idx="28845">
                  <c:v>0.106</c:v>
                </c:pt>
                <c:pt idx="28846">
                  <c:v>0.106</c:v>
                </c:pt>
                <c:pt idx="28847">
                  <c:v>0.106</c:v>
                </c:pt>
                <c:pt idx="28848">
                  <c:v>0.106</c:v>
                </c:pt>
                <c:pt idx="28849">
                  <c:v>0.106</c:v>
                </c:pt>
                <c:pt idx="28850">
                  <c:v>0.106</c:v>
                </c:pt>
                <c:pt idx="28851">
                  <c:v>0.106</c:v>
                </c:pt>
                <c:pt idx="28852">
                  <c:v>0.106</c:v>
                </c:pt>
                <c:pt idx="28853">
                  <c:v>0.106</c:v>
                </c:pt>
                <c:pt idx="28854">
                  <c:v>0.106</c:v>
                </c:pt>
                <c:pt idx="28855">
                  <c:v>0.106</c:v>
                </c:pt>
                <c:pt idx="28856">
                  <c:v>0.106</c:v>
                </c:pt>
                <c:pt idx="28857">
                  <c:v>0.106</c:v>
                </c:pt>
                <c:pt idx="28858">
                  <c:v>0.106</c:v>
                </c:pt>
                <c:pt idx="28859">
                  <c:v>0.106</c:v>
                </c:pt>
                <c:pt idx="28860">
                  <c:v>0.106</c:v>
                </c:pt>
                <c:pt idx="28861">
                  <c:v>0.106</c:v>
                </c:pt>
                <c:pt idx="28862">
                  <c:v>0.106</c:v>
                </c:pt>
                <c:pt idx="28863">
                  <c:v>0.106</c:v>
                </c:pt>
                <c:pt idx="28864">
                  <c:v>0.106</c:v>
                </c:pt>
                <c:pt idx="28865">
                  <c:v>0.106</c:v>
                </c:pt>
                <c:pt idx="28866">
                  <c:v>0.106</c:v>
                </c:pt>
                <c:pt idx="28867">
                  <c:v>0.106</c:v>
                </c:pt>
                <c:pt idx="28868">
                  <c:v>0.106</c:v>
                </c:pt>
                <c:pt idx="28869">
                  <c:v>0.106</c:v>
                </c:pt>
                <c:pt idx="28870">
                  <c:v>0.106</c:v>
                </c:pt>
                <c:pt idx="28871">
                  <c:v>0.106</c:v>
                </c:pt>
                <c:pt idx="28872">
                  <c:v>0.106</c:v>
                </c:pt>
                <c:pt idx="28873">
                  <c:v>0.106</c:v>
                </c:pt>
                <c:pt idx="28874">
                  <c:v>0.106</c:v>
                </c:pt>
                <c:pt idx="28875">
                  <c:v>0.106</c:v>
                </c:pt>
                <c:pt idx="28876">
                  <c:v>0.106</c:v>
                </c:pt>
                <c:pt idx="28877">
                  <c:v>0.106</c:v>
                </c:pt>
                <c:pt idx="28878">
                  <c:v>0.106</c:v>
                </c:pt>
                <c:pt idx="28879">
                  <c:v>0.106</c:v>
                </c:pt>
                <c:pt idx="28880">
                  <c:v>0.106</c:v>
                </c:pt>
                <c:pt idx="28881">
                  <c:v>0.106</c:v>
                </c:pt>
                <c:pt idx="28882">
                  <c:v>0.106</c:v>
                </c:pt>
                <c:pt idx="28883">
                  <c:v>0.106</c:v>
                </c:pt>
                <c:pt idx="28884">
                  <c:v>0.106</c:v>
                </c:pt>
                <c:pt idx="28885">
                  <c:v>0.106</c:v>
                </c:pt>
                <c:pt idx="28886">
                  <c:v>0.106</c:v>
                </c:pt>
                <c:pt idx="28887">
                  <c:v>0.106</c:v>
                </c:pt>
                <c:pt idx="28888">
                  <c:v>0.106</c:v>
                </c:pt>
                <c:pt idx="28889">
                  <c:v>0.106</c:v>
                </c:pt>
                <c:pt idx="28890">
                  <c:v>0.106</c:v>
                </c:pt>
                <c:pt idx="28891">
                  <c:v>0.106</c:v>
                </c:pt>
                <c:pt idx="28892">
                  <c:v>0.106</c:v>
                </c:pt>
                <c:pt idx="28893">
                  <c:v>0.106</c:v>
                </c:pt>
                <c:pt idx="28894">
                  <c:v>0.106</c:v>
                </c:pt>
                <c:pt idx="28895">
                  <c:v>0.106</c:v>
                </c:pt>
                <c:pt idx="28896">
                  <c:v>0.106</c:v>
                </c:pt>
                <c:pt idx="28897">
                  <c:v>0.106</c:v>
                </c:pt>
                <c:pt idx="28898">
                  <c:v>0.106</c:v>
                </c:pt>
                <c:pt idx="28899">
                  <c:v>0.106</c:v>
                </c:pt>
                <c:pt idx="28900">
                  <c:v>0.106</c:v>
                </c:pt>
                <c:pt idx="28901">
                  <c:v>0.106</c:v>
                </c:pt>
                <c:pt idx="28902">
                  <c:v>0.106</c:v>
                </c:pt>
                <c:pt idx="28903">
                  <c:v>0.106</c:v>
                </c:pt>
                <c:pt idx="28904">
                  <c:v>0.106</c:v>
                </c:pt>
                <c:pt idx="28905">
                  <c:v>0.106</c:v>
                </c:pt>
                <c:pt idx="28906">
                  <c:v>0.106</c:v>
                </c:pt>
                <c:pt idx="28907">
                  <c:v>0.106</c:v>
                </c:pt>
                <c:pt idx="28908">
                  <c:v>0.106</c:v>
                </c:pt>
                <c:pt idx="28909">
                  <c:v>0.106</c:v>
                </c:pt>
                <c:pt idx="28910">
                  <c:v>0.106</c:v>
                </c:pt>
                <c:pt idx="28911">
                  <c:v>0.106</c:v>
                </c:pt>
                <c:pt idx="28912">
                  <c:v>0.106</c:v>
                </c:pt>
                <c:pt idx="28913">
                  <c:v>0.106</c:v>
                </c:pt>
                <c:pt idx="28914">
                  <c:v>0.106</c:v>
                </c:pt>
                <c:pt idx="28915">
                  <c:v>0.106</c:v>
                </c:pt>
                <c:pt idx="28916">
                  <c:v>0.106</c:v>
                </c:pt>
                <c:pt idx="28917">
                  <c:v>0.107</c:v>
                </c:pt>
                <c:pt idx="28918">
                  <c:v>0.107</c:v>
                </c:pt>
                <c:pt idx="28919">
                  <c:v>0.107</c:v>
                </c:pt>
                <c:pt idx="28920">
                  <c:v>0.107</c:v>
                </c:pt>
                <c:pt idx="28921">
                  <c:v>0.107</c:v>
                </c:pt>
                <c:pt idx="28922">
                  <c:v>0.107</c:v>
                </c:pt>
                <c:pt idx="28923">
                  <c:v>0.107</c:v>
                </c:pt>
                <c:pt idx="28924">
                  <c:v>0.107</c:v>
                </c:pt>
                <c:pt idx="28925">
                  <c:v>0.107</c:v>
                </c:pt>
                <c:pt idx="28926">
                  <c:v>0.107</c:v>
                </c:pt>
                <c:pt idx="28927">
                  <c:v>0.107</c:v>
                </c:pt>
                <c:pt idx="28928">
                  <c:v>0.107</c:v>
                </c:pt>
                <c:pt idx="28929">
                  <c:v>0.107</c:v>
                </c:pt>
                <c:pt idx="28930">
                  <c:v>0.107</c:v>
                </c:pt>
                <c:pt idx="28931">
                  <c:v>0.107</c:v>
                </c:pt>
                <c:pt idx="28932">
                  <c:v>0.107</c:v>
                </c:pt>
                <c:pt idx="28933">
                  <c:v>0.107</c:v>
                </c:pt>
                <c:pt idx="28934">
                  <c:v>0.107</c:v>
                </c:pt>
                <c:pt idx="28935">
                  <c:v>0.107</c:v>
                </c:pt>
                <c:pt idx="28936">
                  <c:v>0.107</c:v>
                </c:pt>
                <c:pt idx="28937">
                  <c:v>0.107</c:v>
                </c:pt>
                <c:pt idx="28938">
                  <c:v>0.107</c:v>
                </c:pt>
                <c:pt idx="28939">
                  <c:v>0.107</c:v>
                </c:pt>
                <c:pt idx="28940">
                  <c:v>0.107</c:v>
                </c:pt>
                <c:pt idx="28941">
                  <c:v>0.107</c:v>
                </c:pt>
                <c:pt idx="28942">
                  <c:v>0.107</c:v>
                </c:pt>
                <c:pt idx="28943">
                  <c:v>0.107</c:v>
                </c:pt>
                <c:pt idx="28944">
                  <c:v>0.107</c:v>
                </c:pt>
                <c:pt idx="28945">
                  <c:v>0.107</c:v>
                </c:pt>
                <c:pt idx="28946">
                  <c:v>0.107</c:v>
                </c:pt>
                <c:pt idx="28947">
                  <c:v>0.107</c:v>
                </c:pt>
                <c:pt idx="28948">
                  <c:v>0.107</c:v>
                </c:pt>
                <c:pt idx="28949">
                  <c:v>0.107</c:v>
                </c:pt>
                <c:pt idx="28950">
                  <c:v>0.107</c:v>
                </c:pt>
                <c:pt idx="28951">
                  <c:v>0.107</c:v>
                </c:pt>
                <c:pt idx="28952">
                  <c:v>0.107</c:v>
                </c:pt>
                <c:pt idx="28953">
                  <c:v>0.107</c:v>
                </c:pt>
                <c:pt idx="28954">
                  <c:v>0.107</c:v>
                </c:pt>
                <c:pt idx="28955">
                  <c:v>0.107</c:v>
                </c:pt>
                <c:pt idx="28956">
                  <c:v>0.107</c:v>
                </c:pt>
                <c:pt idx="28957">
                  <c:v>0.107</c:v>
                </c:pt>
                <c:pt idx="28958">
                  <c:v>0.107</c:v>
                </c:pt>
                <c:pt idx="28959">
                  <c:v>0.107</c:v>
                </c:pt>
                <c:pt idx="28960">
                  <c:v>0.107</c:v>
                </c:pt>
                <c:pt idx="28961">
                  <c:v>0.107</c:v>
                </c:pt>
                <c:pt idx="28962">
                  <c:v>0.107</c:v>
                </c:pt>
                <c:pt idx="28963">
                  <c:v>0.107</c:v>
                </c:pt>
                <c:pt idx="28964">
                  <c:v>0.107</c:v>
                </c:pt>
                <c:pt idx="28965">
                  <c:v>0.107</c:v>
                </c:pt>
                <c:pt idx="28966">
                  <c:v>0.107</c:v>
                </c:pt>
                <c:pt idx="28967">
                  <c:v>0.107</c:v>
                </c:pt>
                <c:pt idx="28968">
                  <c:v>0.107</c:v>
                </c:pt>
                <c:pt idx="28969">
                  <c:v>0.107</c:v>
                </c:pt>
                <c:pt idx="28970">
                  <c:v>0.107</c:v>
                </c:pt>
                <c:pt idx="28971">
                  <c:v>0.107</c:v>
                </c:pt>
                <c:pt idx="28972">
                  <c:v>0.107</c:v>
                </c:pt>
                <c:pt idx="28973">
                  <c:v>0.107</c:v>
                </c:pt>
                <c:pt idx="28974">
                  <c:v>0.107</c:v>
                </c:pt>
                <c:pt idx="28975">
                  <c:v>0.107</c:v>
                </c:pt>
                <c:pt idx="28976">
                  <c:v>0.107</c:v>
                </c:pt>
                <c:pt idx="28977">
                  <c:v>0.107</c:v>
                </c:pt>
                <c:pt idx="28978">
                  <c:v>0.107</c:v>
                </c:pt>
                <c:pt idx="28979">
                  <c:v>0.107</c:v>
                </c:pt>
                <c:pt idx="28980">
                  <c:v>0.107</c:v>
                </c:pt>
                <c:pt idx="28981">
                  <c:v>0.107</c:v>
                </c:pt>
                <c:pt idx="28982">
                  <c:v>0.107</c:v>
                </c:pt>
                <c:pt idx="28983">
                  <c:v>0.107</c:v>
                </c:pt>
                <c:pt idx="28984">
                  <c:v>0.107</c:v>
                </c:pt>
                <c:pt idx="28985">
                  <c:v>0.107</c:v>
                </c:pt>
                <c:pt idx="28986">
                  <c:v>0.107</c:v>
                </c:pt>
                <c:pt idx="28987">
                  <c:v>0.107</c:v>
                </c:pt>
                <c:pt idx="28988">
                  <c:v>0.107</c:v>
                </c:pt>
                <c:pt idx="28989">
                  <c:v>0.107</c:v>
                </c:pt>
                <c:pt idx="28990">
                  <c:v>0.107</c:v>
                </c:pt>
                <c:pt idx="28991">
                  <c:v>0.107</c:v>
                </c:pt>
                <c:pt idx="28992">
                  <c:v>0.107</c:v>
                </c:pt>
                <c:pt idx="28993">
                  <c:v>0.107</c:v>
                </c:pt>
                <c:pt idx="28994">
                  <c:v>0.107</c:v>
                </c:pt>
                <c:pt idx="28995">
                  <c:v>0.107</c:v>
                </c:pt>
                <c:pt idx="28996">
                  <c:v>0.107</c:v>
                </c:pt>
                <c:pt idx="28997">
                  <c:v>0.107</c:v>
                </c:pt>
                <c:pt idx="28998">
                  <c:v>0.108</c:v>
                </c:pt>
                <c:pt idx="28999">
                  <c:v>0.108</c:v>
                </c:pt>
                <c:pt idx="29000">
                  <c:v>0.108</c:v>
                </c:pt>
                <c:pt idx="29001">
                  <c:v>0.108</c:v>
                </c:pt>
                <c:pt idx="29002">
                  <c:v>0.108</c:v>
                </c:pt>
                <c:pt idx="29003">
                  <c:v>0.108</c:v>
                </c:pt>
                <c:pt idx="29004">
                  <c:v>0.108</c:v>
                </c:pt>
                <c:pt idx="29005">
                  <c:v>0.108</c:v>
                </c:pt>
                <c:pt idx="29006">
                  <c:v>0.108</c:v>
                </c:pt>
                <c:pt idx="29007">
                  <c:v>0.108</c:v>
                </c:pt>
                <c:pt idx="29008">
                  <c:v>0.108</c:v>
                </c:pt>
                <c:pt idx="29009">
                  <c:v>0.108</c:v>
                </c:pt>
                <c:pt idx="29010">
                  <c:v>0.108</c:v>
                </c:pt>
                <c:pt idx="29011">
                  <c:v>0.108</c:v>
                </c:pt>
                <c:pt idx="29012">
                  <c:v>0.108</c:v>
                </c:pt>
                <c:pt idx="29013">
                  <c:v>0.108</c:v>
                </c:pt>
                <c:pt idx="29014">
                  <c:v>0.108</c:v>
                </c:pt>
                <c:pt idx="29015">
                  <c:v>0.108</c:v>
                </c:pt>
                <c:pt idx="29016">
                  <c:v>0.108</c:v>
                </c:pt>
                <c:pt idx="29017">
                  <c:v>0.108</c:v>
                </c:pt>
                <c:pt idx="29018">
                  <c:v>0.108</c:v>
                </c:pt>
                <c:pt idx="29019">
                  <c:v>0.108</c:v>
                </c:pt>
                <c:pt idx="29020">
                  <c:v>0.108</c:v>
                </c:pt>
                <c:pt idx="29021">
                  <c:v>0.108</c:v>
                </c:pt>
                <c:pt idx="29022">
                  <c:v>0.108</c:v>
                </c:pt>
                <c:pt idx="29023">
                  <c:v>0.108</c:v>
                </c:pt>
                <c:pt idx="29024">
                  <c:v>0.108</c:v>
                </c:pt>
                <c:pt idx="29025">
                  <c:v>0.108</c:v>
                </c:pt>
                <c:pt idx="29026">
                  <c:v>0.108</c:v>
                </c:pt>
                <c:pt idx="29027">
                  <c:v>0.108</c:v>
                </c:pt>
                <c:pt idx="29028">
                  <c:v>0.108</c:v>
                </c:pt>
                <c:pt idx="29029">
                  <c:v>0.108</c:v>
                </c:pt>
                <c:pt idx="29030">
                  <c:v>0.108</c:v>
                </c:pt>
                <c:pt idx="29031">
                  <c:v>0.108</c:v>
                </c:pt>
                <c:pt idx="29032">
                  <c:v>0.108</c:v>
                </c:pt>
                <c:pt idx="29033">
                  <c:v>0.108</c:v>
                </c:pt>
                <c:pt idx="29034">
                  <c:v>0.108</c:v>
                </c:pt>
                <c:pt idx="29035">
                  <c:v>0.108</c:v>
                </c:pt>
                <c:pt idx="29036">
                  <c:v>0.108</c:v>
                </c:pt>
                <c:pt idx="29037">
                  <c:v>0.108</c:v>
                </c:pt>
                <c:pt idx="29038">
                  <c:v>0.108</c:v>
                </c:pt>
                <c:pt idx="29039">
                  <c:v>0.108</c:v>
                </c:pt>
                <c:pt idx="29040">
                  <c:v>0.108</c:v>
                </c:pt>
                <c:pt idx="29041">
                  <c:v>0.108</c:v>
                </c:pt>
                <c:pt idx="29042">
                  <c:v>0.108</c:v>
                </c:pt>
                <c:pt idx="29043">
                  <c:v>0.108</c:v>
                </c:pt>
                <c:pt idx="29044">
                  <c:v>0.108</c:v>
                </c:pt>
                <c:pt idx="29045">
                  <c:v>0.108</c:v>
                </c:pt>
                <c:pt idx="29046">
                  <c:v>0.108</c:v>
                </c:pt>
                <c:pt idx="29047">
                  <c:v>0.108</c:v>
                </c:pt>
                <c:pt idx="29048">
                  <c:v>0.108</c:v>
                </c:pt>
                <c:pt idx="29049">
                  <c:v>0.108</c:v>
                </c:pt>
                <c:pt idx="29050">
                  <c:v>0.108</c:v>
                </c:pt>
                <c:pt idx="29051">
                  <c:v>0.108</c:v>
                </c:pt>
                <c:pt idx="29052">
                  <c:v>0.108</c:v>
                </c:pt>
                <c:pt idx="29053">
                  <c:v>0.108</c:v>
                </c:pt>
                <c:pt idx="29054">
                  <c:v>0.108</c:v>
                </c:pt>
                <c:pt idx="29055">
                  <c:v>0.108</c:v>
                </c:pt>
                <c:pt idx="29056">
                  <c:v>0.108</c:v>
                </c:pt>
                <c:pt idx="29057">
                  <c:v>0.108</c:v>
                </c:pt>
                <c:pt idx="29058">
                  <c:v>0.108</c:v>
                </c:pt>
                <c:pt idx="29059">
                  <c:v>0.108</c:v>
                </c:pt>
                <c:pt idx="29060">
                  <c:v>0.108</c:v>
                </c:pt>
                <c:pt idx="29061">
                  <c:v>0.108</c:v>
                </c:pt>
                <c:pt idx="29062">
                  <c:v>0.108</c:v>
                </c:pt>
                <c:pt idx="29063">
                  <c:v>0.108</c:v>
                </c:pt>
                <c:pt idx="29064">
                  <c:v>0.108</c:v>
                </c:pt>
                <c:pt idx="29065">
                  <c:v>0.108</c:v>
                </c:pt>
                <c:pt idx="29066">
                  <c:v>0.108</c:v>
                </c:pt>
                <c:pt idx="29067">
                  <c:v>0.108</c:v>
                </c:pt>
                <c:pt idx="29068">
                  <c:v>0.108</c:v>
                </c:pt>
                <c:pt idx="29069">
                  <c:v>0.108</c:v>
                </c:pt>
                <c:pt idx="29070">
                  <c:v>0.108</c:v>
                </c:pt>
                <c:pt idx="29071">
                  <c:v>0.108</c:v>
                </c:pt>
                <c:pt idx="29072">
                  <c:v>0.108</c:v>
                </c:pt>
                <c:pt idx="29073">
                  <c:v>0.108</c:v>
                </c:pt>
                <c:pt idx="29074">
                  <c:v>0.108</c:v>
                </c:pt>
                <c:pt idx="29075">
                  <c:v>0.108</c:v>
                </c:pt>
                <c:pt idx="29076">
                  <c:v>0.108</c:v>
                </c:pt>
                <c:pt idx="29077">
                  <c:v>0.108</c:v>
                </c:pt>
                <c:pt idx="29078">
                  <c:v>0.108</c:v>
                </c:pt>
                <c:pt idx="29079">
                  <c:v>0.109</c:v>
                </c:pt>
                <c:pt idx="29080">
                  <c:v>0.109</c:v>
                </c:pt>
                <c:pt idx="29081">
                  <c:v>0.109</c:v>
                </c:pt>
                <c:pt idx="29082">
                  <c:v>0.109</c:v>
                </c:pt>
                <c:pt idx="29083">
                  <c:v>0.109</c:v>
                </c:pt>
                <c:pt idx="29084">
                  <c:v>0.109</c:v>
                </c:pt>
                <c:pt idx="29085">
                  <c:v>0.109</c:v>
                </c:pt>
                <c:pt idx="29086">
                  <c:v>0.109</c:v>
                </c:pt>
                <c:pt idx="29087">
                  <c:v>0.109</c:v>
                </c:pt>
                <c:pt idx="29088">
                  <c:v>0.109</c:v>
                </c:pt>
                <c:pt idx="29089">
                  <c:v>0.109</c:v>
                </c:pt>
                <c:pt idx="29090">
                  <c:v>0.109</c:v>
                </c:pt>
                <c:pt idx="29091">
                  <c:v>0.109</c:v>
                </c:pt>
                <c:pt idx="29092">
                  <c:v>0.109</c:v>
                </c:pt>
                <c:pt idx="29093">
                  <c:v>0.109</c:v>
                </c:pt>
                <c:pt idx="29094">
                  <c:v>0.109</c:v>
                </c:pt>
                <c:pt idx="29095">
                  <c:v>0.109</c:v>
                </c:pt>
                <c:pt idx="29096">
                  <c:v>0.109</c:v>
                </c:pt>
                <c:pt idx="29097">
                  <c:v>0.109</c:v>
                </c:pt>
                <c:pt idx="29098">
                  <c:v>0.109</c:v>
                </c:pt>
                <c:pt idx="29099">
                  <c:v>0.109</c:v>
                </c:pt>
                <c:pt idx="29100">
                  <c:v>0.109</c:v>
                </c:pt>
                <c:pt idx="29101">
                  <c:v>0.109</c:v>
                </c:pt>
                <c:pt idx="29102">
                  <c:v>0.109</c:v>
                </c:pt>
                <c:pt idx="29103">
                  <c:v>0.109</c:v>
                </c:pt>
                <c:pt idx="29104">
                  <c:v>0.109</c:v>
                </c:pt>
                <c:pt idx="29105">
                  <c:v>0.109</c:v>
                </c:pt>
                <c:pt idx="29106">
                  <c:v>0.109</c:v>
                </c:pt>
                <c:pt idx="29107">
                  <c:v>0.109</c:v>
                </c:pt>
                <c:pt idx="29108">
                  <c:v>0.109</c:v>
                </c:pt>
                <c:pt idx="29109">
                  <c:v>0.109</c:v>
                </c:pt>
                <c:pt idx="29110">
                  <c:v>0.109</c:v>
                </c:pt>
                <c:pt idx="29111">
                  <c:v>0.109</c:v>
                </c:pt>
                <c:pt idx="29112">
                  <c:v>0.109</c:v>
                </c:pt>
                <c:pt idx="29113">
                  <c:v>0.109</c:v>
                </c:pt>
                <c:pt idx="29114">
                  <c:v>0.109</c:v>
                </c:pt>
                <c:pt idx="29115">
                  <c:v>0.109</c:v>
                </c:pt>
                <c:pt idx="29116">
                  <c:v>0.109</c:v>
                </c:pt>
                <c:pt idx="29117">
                  <c:v>0.109</c:v>
                </c:pt>
                <c:pt idx="29118">
                  <c:v>0.109</c:v>
                </c:pt>
                <c:pt idx="29119">
                  <c:v>0.109</c:v>
                </c:pt>
                <c:pt idx="29120">
                  <c:v>0.109</c:v>
                </c:pt>
                <c:pt idx="29121">
                  <c:v>0.109</c:v>
                </c:pt>
                <c:pt idx="29122">
                  <c:v>0.109</c:v>
                </c:pt>
                <c:pt idx="29123">
                  <c:v>0.109</c:v>
                </c:pt>
                <c:pt idx="29124">
                  <c:v>0.109</c:v>
                </c:pt>
                <c:pt idx="29125">
                  <c:v>0.109</c:v>
                </c:pt>
                <c:pt idx="29126">
                  <c:v>0.109</c:v>
                </c:pt>
                <c:pt idx="29127">
                  <c:v>0.109</c:v>
                </c:pt>
                <c:pt idx="29128">
                  <c:v>0.109</c:v>
                </c:pt>
                <c:pt idx="29129">
                  <c:v>0.109</c:v>
                </c:pt>
                <c:pt idx="29130">
                  <c:v>0.109</c:v>
                </c:pt>
                <c:pt idx="29131">
                  <c:v>0.109</c:v>
                </c:pt>
                <c:pt idx="29132">
                  <c:v>0.109</c:v>
                </c:pt>
                <c:pt idx="29133">
                  <c:v>0.109</c:v>
                </c:pt>
                <c:pt idx="29134">
                  <c:v>0.109</c:v>
                </c:pt>
                <c:pt idx="29135">
                  <c:v>0.109</c:v>
                </c:pt>
                <c:pt idx="29136">
                  <c:v>0.109</c:v>
                </c:pt>
                <c:pt idx="29137">
                  <c:v>0.109</c:v>
                </c:pt>
                <c:pt idx="29138">
                  <c:v>0.109</c:v>
                </c:pt>
                <c:pt idx="29139">
                  <c:v>0.109</c:v>
                </c:pt>
                <c:pt idx="29140">
                  <c:v>0.109</c:v>
                </c:pt>
                <c:pt idx="29141">
                  <c:v>0.109</c:v>
                </c:pt>
                <c:pt idx="29142">
                  <c:v>0.109</c:v>
                </c:pt>
                <c:pt idx="29143">
                  <c:v>0.109</c:v>
                </c:pt>
                <c:pt idx="29144">
                  <c:v>0.109</c:v>
                </c:pt>
                <c:pt idx="29145">
                  <c:v>0.109</c:v>
                </c:pt>
                <c:pt idx="29146">
                  <c:v>0.109</c:v>
                </c:pt>
                <c:pt idx="29147">
                  <c:v>0.109</c:v>
                </c:pt>
                <c:pt idx="29148">
                  <c:v>0.109</c:v>
                </c:pt>
                <c:pt idx="29149">
                  <c:v>0.109</c:v>
                </c:pt>
                <c:pt idx="29150">
                  <c:v>0.109</c:v>
                </c:pt>
                <c:pt idx="29151">
                  <c:v>0.109</c:v>
                </c:pt>
                <c:pt idx="29152">
                  <c:v>0.109</c:v>
                </c:pt>
                <c:pt idx="29153">
                  <c:v>0.109</c:v>
                </c:pt>
                <c:pt idx="29154">
                  <c:v>0.109</c:v>
                </c:pt>
                <c:pt idx="29155">
                  <c:v>0.109</c:v>
                </c:pt>
                <c:pt idx="29156">
                  <c:v>0.109</c:v>
                </c:pt>
                <c:pt idx="29157">
                  <c:v>0.109</c:v>
                </c:pt>
                <c:pt idx="29158">
                  <c:v>0.109</c:v>
                </c:pt>
                <c:pt idx="29159">
                  <c:v>0.109</c:v>
                </c:pt>
                <c:pt idx="29160">
                  <c:v>0.11</c:v>
                </c:pt>
                <c:pt idx="29161">
                  <c:v>0.11</c:v>
                </c:pt>
                <c:pt idx="29162">
                  <c:v>0.11</c:v>
                </c:pt>
                <c:pt idx="29163">
                  <c:v>0.11</c:v>
                </c:pt>
                <c:pt idx="29164">
                  <c:v>0.11</c:v>
                </c:pt>
                <c:pt idx="29165">
                  <c:v>0.11</c:v>
                </c:pt>
                <c:pt idx="29166">
                  <c:v>0.11</c:v>
                </c:pt>
                <c:pt idx="29167">
                  <c:v>0.11</c:v>
                </c:pt>
                <c:pt idx="29168">
                  <c:v>0.11</c:v>
                </c:pt>
                <c:pt idx="29169">
                  <c:v>0.11</c:v>
                </c:pt>
                <c:pt idx="29170">
                  <c:v>0.11</c:v>
                </c:pt>
                <c:pt idx="29171">
                  <c:v>0.11</c:v>
                </c:pt>
                <c:pt idx="29172">
                  <c:v>0.11</c:v>
                </c:pt>
                <c:pt idx="29173">
                  <c:v>0.11</c:v>
                </c:pt>
                <c:pt idx="29174">
                  <c:v>0.11</c:v>
                </c:pt>
                <c:pt idx="29175">
                  <c:v>0.11</c:v>
                </c:pt>
                <c:pt idx="29176">
                  <c:v>0.11</c:v>
                </c:pt>
                <c:pt idx="29177">
                  <c:v>0.11</c:v>
                </c:pt>
                <c:pt idx="29178">
                  <c:v>0.11</c:v>
                </c:pt>
                <c:pt idx="29179">
                  <c:v>0.11</c:v>
                </c:pt>
                <c:pt idx="29180">
                  <c:v>0.11</c:v>
                </c:pt>
                <c:pt idx="29181">
                  <c:v>0.11</c:v>
                </c:pt>
                <c:pt idx="29182">
                  <c:v>0.11</c:v>
                </c:pt>
                <c:pt idx="29183">
                  <c:v>0.11</c:v>
                </c:pt>
                <c:pt idx="29184">
                  <c:v>0.11</c:v>
                </c:pt>
                <c:pt idx="29185">
                  <c:v>0.11</c:v>
                </c:pt>
                <c:pt idx="29186">
                  <c:v>0.11</c:v>
                </c:pt>
                <c:pt idx="29187">
                  <c:v>0.11</c:v>
                </c:pt>
                <c:pt idx="29188">
                  <c:v>0.11</c:v>
                </c:pt>
                <c:pt idx="29189">
                  <c:v>0.11</c:v>
                </c:pt>
                <c:pt idx="29190">
                  <c:v>0.11</c:v>
                </c:pt>
                <c:pt idx="29191">
                  <c:v>0.11</c:v>
                </c:pt>
                <c:pt idx="29192">
                  <c:v>0.11</c:v>
                </c:pt>
                <c:pt idx="29193">
                  <c:v>0.11</c:v>
                </c:pt>
                <c:pt idx="29194">
                  <c:v>0.11</c:v>
                </c:pt>
                <c:pt idx="29195">
                  <c:v>0.11</c:v>
                </c:pt>
                <c:pt idx="29196">
                  <c:v>0.11</c:v>
                </c:pt>
                <c:pt idx="29197">
                  <c:v>0.11</c:v>
                </c:pt>
                <c:pt idx="29198">
                  <c:v>0.11</c:v>
                </c:pt>
                <c:pt idx="29199">
                  <c:v>0.11</c:v>
                </c:pt>
                <c:pt idx="29200">
                  <c:v>0.11</c:v>
                </c:pt>
                <c:pt idx="29201">
                  <c:v>0.11</c:v>
                </c:pt>
                <c:pt idx="29202">
                  <c:v>0.11</c:v>
                </c:pt>
                <c:pt idx="29203">
                  <c:v>0.11</c:v>
                </c:pt>
                <c:pt idx="29204">
                  <c:v>0.11</c:v>
                </c:pt>
                <c:pt idx="29205">
                  <c:v>0.11</c:v>
                </c:pt>
                <c:pt idx="29206">
                  <c:v>0.11</c:v>
                </c:pt>
                <c:pt idx="29207">
                  <c:v>0.11</c:v>
                </c:pt>
                <c:pt idx="29208">
                  <c:v>0.11</c:v>
                </c:pt>
                <c:pt idx="29209">
                  <c:v>0.11</c:v>
                </c:pt>
                <c:pt idx="29210">
                  <c:v>0.11</c:v>
                </c:pt>
                <c:pt idx="29211">
                  <c:v>0.11</c:v>
                </c:pt>
                <c:pt idx="29212">
                  <c:v>0.11</c:v>
                </c:pt>
                <c:pt idx="29213">
                  <c:v>0.11</c:v>
                </c:pt>
                <c:pt idx="29214">
                  <c:v>0.11</c:v>
                </c:pt>
                <c:pt idx="29215">
                  <c:v>0.11</c:v>
                </c:pt>
                <c:pt idx="29216">
                  <c:v>0.11</c:v>
                </c:pt>
                <c:pt idx="29217">
                  <c:v>0.11</c:v>
                </c:pt>
                <c:pt idx="29218">
                  <c:v>0.11</c:v>
                </c:pt>
                <c:pt idx="29219">
                  <c:v>0.11</c:v>
                </c:pt>
                <c:pt idx="29220">
                  <c:v>0.11</c:v>
                </c:pt>
                <c:pt idx="29221">
                  <c:v>0.11</c:v>
                </c:pt>
                <c:pt idx="29222">
                  <c:v>0.11</c:v>
                </c:pt>
                <c:pt idx="29223">
                  <c:v>0.11</c:v>
                </c:pt>
                <c:pt idx="29224">
                  <c:v>0.11</c:v>
                </c:pt>
                <c:pt idx="29225">
                  <c:v>0.11</c:v>
                </c:pt>
                <c:pt idx="29226">
                  <c:v>0.11</c:v>
                </c:pt>
                <c:pt idx="29227">
                  <c:v>0.11</c:v>
                </c:pt>
                <c:pt idx="29228">
                  <c:v>0.11</c:v>
                </c:pt>
                <c:pt idx="29229">
                  <c:v>0.11</c:v>
                </c:pt>
                <c:pt idx="29230">
                  <c:v>0.11</c:v>
                </c:pt>
                <c:pt idx="29231">
                  <c:v>0.11</c:v>
                </c:pt>
                <c:pt idx="29232">
                  <c:v>0.11</c:v>
                </c:pt>
                <c:pt idx="29233">
                  <c:v>0.11</c:v>
                </c:pt>
                <c:pt idx="29234">
                  <c:v>0.11</c:v>
                </c:pt>
                <c:pt idx="29235">
                  <c:v>0.11</c:v>
                </c:pt>
                <c:pt idx="29236">
                  <c:v>0.11</c:v>
                </c:pt>
                <c:pt idx="29237">
                  <c:v>0.11</c:v>
                </c:pt>
                <c:pt idx="29238">
                  <c:v>0.11</c:v>
                </c:pt>
                <c:pt idx="29239">
                  <c:v>0.11</c:v>
                </c:pt>
                <c:pt idx="29240">
                  <c:v>0.11</c:v>
                </c:pt>
                <c:pt idx="29241">
                  <c:v>0.111</c:v>
                </c:pt>
                <c:pt idx="29242">
                  <c:v>0.111</c:v>
                </c:pt>
                <c:pt idx="29243">
                  <c:v>0.111</c:v>
                </c:pt>
                <c:pt idx="29244">
                  <c:v>0.111</c:v>
                </c:pt>
                <c:pt idx="29245">
                  <c:v>0.111</c:v>
                </c:pt>
                <c:pt idx="29246">
                  <c:v>0.111</c:v>
                </c:pt>
                <c:pt idx="29247">
                  <c:v>0.111</c:v>
                </c:pt>
                <c:pt idx="29248">
                  <c:v>0.111</c:v>
                </c:pt>
                <c:pt idx="29249">
                  <c:v>0.111</c:v>
                </c:pt>
                <c:pt idx="29250">
                  <c:v>0.111</c:v>
                </c:pt>
                <c:pt idx="29251">
                  <c:v>0.111</c:v>
                </c:pt>
                <c:pt idx="29252">
                  <c:v>0.111</c:v>
                </c:pt>
                <c:pt idx="29253">
                  <c:v>0.111</c:v>
                </c:pt>
                <c:pt idx="29254">
                  <c:v>0.111</c:v>
                </c:pt>
                <c:pt idx="29255">
                  <c:v>0.111</c:v>
                </c:pt>
                <c:pt idx="29256">
                  <c:v>0.111</c:v>
                </c:pt>
                <c:pt idx="29257">
                  <c:v>0.111</c:v>
                </c:pt>
                <c:pt idx="29258">
                  <c:v>0.111</c:v>
                </c:pt>
                <c:pt idx="29259">
                  <c:v>0.111</c:v>
                </c:pt>
                <c:pt idx="29260">
                  <c:v>0.111</c:v>
                </c:pt>
                <c:pt idx="29261">
                  <c:v>0.111</c:v>
                </c:pt>
                <c:pt idx="29262">
                  <c:v>0.111</c:v>
                </c:pt>
                <c:pt idx="29263">
                  <c:v>0.111</c:v>
                </c:pt>
                <c:pt idx="29264">
                  <c:v>0.111</c:v>
                </c:pt>
                <c:pt idx="29265">
                  <c:v>0.111</c:v>
                </c:pt>
                <c:pt idx="29266">
                  <c:v>0.111</c:v>
                </c:pt>
                <c:pt idx="29267">
                  <c:v>0.111</c:v>
                </c:pt>
                <c:pt idx="29268">
                  <c:v>0.111</c:v>
                </c:pt>
                <c:pt idx="29269">
                  <c:v>0.111</c:v>
                </c:pt>
                <c:pt idx="29270">
                  <c:v>0.111</c:v>
                </c:pt>
                <c:pt idx="29271">
                  <c:v>0.111</c:v>
                </c:pt>
                <c:pt idx="29272">
                  <c:v>0.111</c:v>
                </c:pt>
                <c:pt idx="29273">
                  <c:v>0.111</c:v>
                </c:pt>
                <c:pt idx="29274">
                  <c:v>0.111</c:v>
                </c:pt>
                <c:pt idx="29275">
                  <c:v>0.111</c:v>
                </c:pt>
                <c:pt idx="29276">
                  <c:v>0.111</c:v>
                </c:pt>
                <c:pt idx="29277">
                  <c:v>0.111</c:v>
                </c:pt>
                <c:pt idx="29278">
                  <c:v>0.111</c:v>
                </c:pt>
                <c:pt idx="29279">
                  <c:v>0.111</c:v>
                </c:pt>
                <c:pt idx="29280">
                  <c:v>0.111</c:v>
                </c:pt>
                <c:pt idx="29281">
                  <c:v>0.111</c:v>
                </c:pt>
                <c:pt idx="29282">
                  <c:v>0.111</c:v>
                </c:pt>
                <c:pt idx="29283">
                  <c:v>0.111</c:v>
                </c:pt>
                <c:pt idx="29284">
                  <c:v>0.111</c:v>
                </c:pt>
                <c:pt idx="29285">
                  <c:v>0.111</c:v>
                </c:pt>
                <c:pt idx="29286">
                  <c:v>0.111</c:v>
                </c:pt>
                <c:pt idx="29287">
                  <c:v>0.111</c:v>
                </c:pt>
                <c:pt idx="29288">
                  <c:v>0.111</c:v>
                </c:pt>
                <c:pt idx="29289">
                  <c:v>0.111</c:v>
                </c:pt>
                <c:pt idx="29290">
                  <c:v>0.111</c:v>
                </c:pt>
                <c:pt idx="29291">
                  <c:v>0.111</c:v>
                </c:pt>
                <c:pt idx="29292">
                  <c:v>0.111</c:v>
                </c:pt>
                <c:pt idx="29293">
                  <c:v>0.111</c:v>
                </c:pt>
                <c:pt idx="29294">
                  <c:v>0.111</c:v>
                </c:pt>
                <c:pt idx="29295">
                  <c:v>0.111</c:v>
                </c:pt>
                <c:pt idx="29296">
                  <c:v>0.111</c:v>
                </c:pt>
                <c:pt idx="29297">
                  <c:v>0.111</c:v>
                </c:pt>
                <c:pt idx="29298">
                  <c:v>0.111</c:v>
                </c:pt>
                <c:pt idx="29299">
                  <c:v>0.111</c:v>
                </c:pt>
                <c:pt idx="29300">
                  <c:v>0.111</c:v>
                </c:pt>
                <c:pt idx="29301">
                  <c:v>0.111</c:v>
                </c:pt>
                <c:pt idx="29302">
                  <c:v>0.111</c:v>
                </c:pt>
                <c:pt idx="29303">
                  <c:v>0.111</c:v>
                </c:pt>
                <c:pt idx="29304">
                  <c:v>0.111</c:v>
                </c:pt>
                <c:pt idx="29305">
                  <c:v>0.111</c:v>
                </c:pt>
                <c:pt idx="29306">
                  <c:v>0.111</c:v>
                </c:pt>
                <c:pt idx="29307">
                  <c:v>0.111</c:v>
                </c:pt>
                <c:pt idx="29308">
                  <c:v>0.111</c:v>
                </c:pt>
                <c:pt idx="29309">
                  <c:v>0.111</c:v>
                </c:pt>
                <c:pt idx="29310">
                  <c:v>0.111</c:v>
                </c:pt>
                <c:pt idx="29311">
                  <c:v>0.111</c:v>
                </c:pt>
                <c:pt idx="29312">
                  <c:v>0.111</c:v>
                </c:pt>
                <c:pt idx="29313">
                  <c:v>0.111</c:v>
                </c:pt>
                <c:pt idx="29314">
                  <c:v>0.111</c:v>
                </c:pt>
                <c:pt idx="29315">
                  <c:v>0.111</c:v>
                </c:pt>
                <c:pt idx="29316">
                  <c:v>0.111</c:v>
                </c:pt>
                <c:pt idx="29317">
                  <c:v>0.111</c:v>
                </c:pt>
                <c:pt idx="29318">
                  <c:v>0.111</c:v>
                </c:pt>
                <c:pt idx="29319">
                  <c:v>0.111</c:v>
                </c:pt>
                <c:pt idx="29320">
                  <c:v>0.111</c:v>
                </c:pt>
                <c:pt idx="29321">
                  <c:v>0.111</c:v>
                </c:pt>
                <c:pt idx="29322">
                  <c:v>0.112</c:v>
                </c:pt>
                <c:pt idx="29323">
                  <c:v>0.112</c:v>
                </c:pt>
                <c:pt idx="29324">
                  <c:v>0.112</c:v>
                </c:pt>
                <c:pt idx="29325">
                  <c:v>0.112</c:v>
                </c:pt>
                <c:pt idx="29326">
                  <c:v>0.112</c:v>
                </c:pt>
                <c:pt idx="29327">
                  <c:v>0.112</c:v>
                </c:pt>
                <c:pt idx="29328">
                  <c:v>0.112</c:v>
                </c:pt>
                <c:pt idx="29329">
                  <c:v>0.112</c:v>
                </c:pt>
                <c:pt idx="29330">
                  <c:v>0.112</c:v>
                </c:pt>
                <c:pt idx="29331">
                  <c:v>0.112</c:v>
                </c:pt>
                <c:pt idx="29332">
                  <c:v>0.112</c:v>
                </c:pt>
                <c:pt idx="29333">
                  <c:v>0.112</c:v>
                </c:pt>
                <c:pt idx="29334">
                  <c:v>0.112</c:v>
                </c:pt>
                <c:pt idx="29335">
                  <c:v>0.112</c:v>
                </c:pt>
                <c:pt idx="29336">
                  <c:v>0.112</c:v>
                </c:pt>
                <c:pt idx="29337">
                  <c:v>0.112</c:v>
                </c:pt>
                <c:pt idx="29338">
                  <c:v>0.112</c:v>
                </c:pt>
                <c:pt idx="29339">
                  <c:v>0.112</c:v>
                </c:pt>
                <c:pt idx="29340">
                  <c:v>0.112</c:v>
                </c:pt>
                <c:pt idx="29341">
                  <c:v>0.112</c:v>
                </c:pt>
                <c:pt idx="29342">
                  <c:v>0.112</c:v>
                </c:pt>
                <c:pt idx="29343">
                  <c:v>0.112</c:v>
                </c:pt>
                <c:pt idx="29344">
                  <c:v>0.112</c:v>
                </c:pt>
                <c:pt idx="29345">
                  <c:v>0.112</c:v>
                </c:pt>
                <c:pt idx="29346">
                  <c:v>0.112</c:v>
                </c:pt>
                <c:pt idx="29347">
                  <c:v>0.112</c:v>
                </c:pt>
                <c:pt idx="29348">
                  <c:v>0.112</c:v>
                </c:pt>
                <c:pt idx="29349">
                  <c:v>0.112</c:v>
                </c:pt>
                <c:pt idx="29350">
                  <c:v>0.112</c:v>
                </c:pt>
                <c:pt idx="29351">
                  <c:v>0.112</c:v>
                </c:pt>
                <c:pt idx="29352">
                  <c:v>0.112</c:v>
                </c:pt>
                <c:pt idx="29353">
                  <c:v>0.112</c:v>
                </c:pt>
                <c:pt idx="29354">
                  <c:v>0.112</c:v>
                </c:pt>
                <c:pt idx="29355">
                  <c:v>0.112</c:v>
                </c:pt>
                <c:pt idx="29356">
                  <c:v>0.112</c:v>
                </c:pt>
                <c:pt idx="29357">
                  <c:v>0.112</c:v>
                </c:pt>
                <c:pt idx="29358">
                  <c:v>0.112</c:v>
                </c:pt>
                <c:pt idx="29359">
                  <c:v>0.112</c:v>
                </c:pt>
                <c:pt idx="29360">
                  <c:v>0.112</c:v>
                </c:pt>
                <c:pt idx="29361">
                  <c:v>0.112</c:v>
                </c:pt>
                <c:pt idx="29362">
                  <c:v>0.112</c:v>
                </c:pt>
                <c:pt idx="29363">
                  <c:v>0.112</c:v>
                </c:pt>
                <c:pt idx="29364">
                  <c:v>0.112</c:v>
                </c:pt>
                <c:pt idx="29365">
                  <c:v>0.112</c:v>
                </c:pt>
                <c:pt idx="29366">
                  <c:v>0.112</c:v>
                </c:pt>
                <c:pt idx="29367">
                  <c:v>0.112</c:v>
                </c:pt>
                <c:pt idx="29368">
                  <c:v>0.112</c:v>
                </c:pt>
                <c:pt idx="29369">
                  <c:v>0.112</c:v>
                </c:pt>
                <c:pt idx="29370">
                  <c:v>0.112</c:v>
                </c:pt>
                <c:pt idx="29371">
                  <c:v>0.112</c:v>
                </c:pt>
                <c:pt idx="29372">
                  <c:v>0.112</c:v>
                </c:pt>
                <c:pt idx="29373">
                  <c:v>0.112</c:v>
                </c:pt>
                <c:pt idx="29374">
                  <c:v>0.112</c:v>
                </c:pt>
                <c:pt idx="29375">
                  <c:v>0.112</c:v>
                </c:pt>
                <c:pt idx="29376">
                  <c:v>0.112</c:v>
                </c:pt>
                <c:pt idx="29377">
                  <c:v>0.112</c:v>
                </c:pt>
                <c:pt idx="29378">
                  <c:v>0.112</c:v>
                </c:pt>
                <c:pt idx="29379">
                  <c:v>0.112</c:v>
                </c:pt>
                <c:pt idx="29380">
                  <c:v>0.112</c:v>
                </c:pt>
                <c:pt idx="29381">
                  <c:v>0.112</c:v>
                </c:pt>
                <c:pt idx="29382">
                  <c:v>0.112</c:v>
                </c:pt>
                <c:pt idx="29383">
                  <c:v>0.112</c:v>
                </c:pt>
                <c:pt idx="29384">
                  <c:v>0.112</c:v>
                </c:pt>
                <c:pt idx="29385">
                  <c:v>0.112</c:v>
                </c:pt>
                <c:pt idx="29386">
                  <c:v>0.112</c:v>
                </c:pt>
                <c:pt idx="29387">
                  <c:v>0.112</c:v>
                </c:pt>
                <c:pt idx="29388">
                  <c:v>0.112</c:v>
                </c:pt>
                <c:pt idx="29389">
                  <c:v>0.112</c:v>
                </c:pt>
                <c:pt idx="29390">
                  <c:v>0.112</c:v>
                </c:pt>
                <c:pt idx="29391">
                  <c:v>0.112</c:v>
                </c:pt>
                <c:pt idx="29392">
                  <c:v>0.112</c:v>
                </c:pt>
                <c:pt idx="29393">
                  <c:v>0.112</c:v>
                </c:pt>
                <c:pt idx="29394">
                  <c:v>0.112</c:v>
                </c:pt>
                <c:pt idx="29395">
                  <c:v>0.112</c:v>
                </c:pt>
                <c:pt idx="29396">
                  <c:v>0.112</c:v>
                </c:pt>
                <c:pt idx="29397">
                  <c:v>0.112</c:v>
                </c:pt>
                <c:pt idx="29398">
                  <c:v>0.112</c:v>
                </c:pt>
                <c:pt idx="29399">
                  <c:v>0.112</c:v>
                </c:pt>
                <c:pt idx="29400">
                  <c:v>0.112</c:v>
                </c:pt>
                <c:pt idx="29401">
                  <c:v>0.112</c:v>
                </c:pt>
                <c:pt idx="29402">
                  <c:v>0.112</c:v>
                </c:pt>
                <c:pt idx="29403">
                  <c:v>0.113</c:v>
                </c:pt>
                <c:pt idx="29404">
                  <c:v>0.113</c:v>
                </c:pt>
                <c:pt idx="29405">
                  <c:v>0.113</c:v>
                </c:pt>
                <c:pt idx="29406">
                  <c:v>0.113</c:v>
                </c:pt>
                <c:pt idx="29407">
                  <c:v>0.113</c:v>
                </c:pt>
                <c:pt idx="29408">
                  <c:v>0.113</c:v>
                </c:pt>
                <c:pt idx="29409">
                  <c:v>0.113</c:v>
                </c:pt>
                <c:pt idx="29410">
                  <c:v>0.113</c:v>
                </c:pt>
                <c:pt idx="29411">
                  <c:v>0.113</c:v>
                </c:pt>
                <c:pt idx="29412">
                  <c:v>0.113</c:v>
                </c:pt>
                <c:pt idx="29413">
                  <c:v>0.113</c:v>
                </c:pt>
                <c:pt idx="29414">
                  <c:v>0.113</c:v>
                </c:pt>
                <c:pt idx="29415">
                  <c:v>0.113</c:v>
                </c:pt>
                <c:pt idx="29416">
                  <c:v>0.113</c:v>
                </c:pt>
                <c:pt idx="29417">
                  <c:v>0.113</c:v>
                </c:pt>
                <c:pt idx="29418">
                  <c:v>0.113</c:v>
                </c:pt>
                <c:pt idx="29419">
                  <c:v>0.113</c:v>
                </c:pt>
                <c:pt idx="29420">
                  <c:v>0.113</c:v>
                </c:pt>
                <c:pt idx="29421">
                  <c:v>0.113</c:v>
                </c:pt>
                <c:pt idx="29422">
                  <c:v>0.113</c:v>
                </c:pt>
                <c:pt idx="29423">
                  <c:v>0.113</c:v>
                </c:pt>
                <c:pt idx="29424">
                  <c:v>0.113</c:v>
                </c:pt>
                <c:pt idx="29425">
                  <c:v>0.113</c:v>
                </c:pt>
                <c:pt idx="29426">
                  <c:v>0.113</c:v>
                </c:pt>
                <c:pt idx="29427">
                  <c:v>0.113</c:v>
                </c:pt>
                <c:pt idx="29428">
                  <c:v>0.113</c:v>
                </c:pt>
                <c:pt idx="29429">
                  <c:v>0.113</c:v>
                </c:pt>
                <c:pt idx="29430">
                  <c:v>0.113</c:v>
                </c:pt>
                <c:pt idx="29431">
                  <c:v>0.113</c:v>
                </c:pt>
                <c:pt idx="29432">
                  <c:v>0.113</c:v>
                </c:pt>
                <c:pt idx="29433">
                  <c:v>0.113</c:v>
                </c:pt>
                <c:pt idx="29434">
                  <c:v>0.113</c:v>
                </c:pt>
                <c:pt idx="29435">
                  <c:v>0.113</c:v>
                </c:pt>
                <c:pt idx="29436">
                  <c:v>0.113</c:v>
                </c:pt>
                <c:pt idx="29437">
                  <c:v>0.113</c:v>
                </c:pt>
                <c:pt idx="29438">
                  <c:v>0.113</c:v>
                </c:pt>
                <c:pt idx="29439">
                  <c:v>0.113</c:v>
                </c:pt>
                <c:pt idx="29440">
                  <c:v>0.113</c:v>
                </c:pt>
                <c:pt idx="29441">
                  <c:v>0.113</c:v>
                </c:pt>
                <c:pt idx="29442">
                  <c:v>0.113</c:v>
                </c:pt>
                <c:pt idx="29443">
                  <c:v>0.113</c:v>
                </c:pt>
                <c:pt idx="29444">
                  <c:v>0.113</c:v>
                </c:pt>
                <c:pt idx="29445">
                  <c:v>0.113</c:v>
                </c:pt>
                <c:pt idx="29446">
                  <c:v>0.113</c:v>
                </c:pt>
                <c:pt idx="29447">
                  <c:v>0.113</c:v>
                </c:pt>
                <c:pt idx="29448">
                  <c:v>0.113</c:v>
                </c:pt>
                <c:pt idx="29449">
                  <c:v>0.113</c:v>
                </c:pt>
                <c:pt idx="29450">
                  <c:v>0.113</c:v>
                </c:pt>
                <c:pt idx="29451">
                  <c:v>0.113</c:v>
                </c:pt>
                <c:pt idx="29452">
                  <c:v>0.113</c:v>
                </c:pt>
                <c:pt idx="29453">
                  <c:v>0.113</c:v>
                </c:pt>
                <c:pt idx="29454">
                  <c:v>0.113</c:v>
                </c:pt>
                <c:pt idx="29455">
                  <c:v>0.113</c:v>
                </c:pt>
                <c:pt idx="29456">
                  <c:v>0.113</c:v>
                </c:pt>
                <c:pt idx="29457">
                  <c:v>0.113</c:v>
                </c:pt>
                <c:pt idx="29458">
                  <c:v>0.113</c:v>
                </c:pt>
                <c:pt idx="29459">
                  <c:v>0.113</c:v>
                </c:pt>
                <c:pt idx="29460">
                  <c:v>0.113</c:v>
                </c:pt>
                <c:pt idx="29461">
                  <c:v>0.113</c:v>
                </c:pt>
                <c:pt idx="29462">
                  <c:v>0.113</c:v>
                </c:pt>
                <c:pt idx="29463">
                  <c:v>0.113</c:v>
                </c:pt>
                <c:pt idx="29464">
                  <c:v>0.113</c:v>
                </c:pt>
                <c:pt idx="29465">
                  <c:v>0.113</c:v>
                </c:pt>
                <c:pt idx="29466">
                  <c:v>0.113</c:v>
                </c:pt>
                <c:pt idx="29467">
                  <c:v>0.113</c:v>
                </c:pt>
                <c:pt idx="29468">
                  <c:v>0.113</c:v>
                </c:pt>
                <c:pt idx="29469">
                  <c:v>0.113</c:v>
                </c:pt>
                <c:pt idx="29470">
                  <c:v>0.113</c:v>
                </c:pt>
                <c:pt idx="29471">
                  <c:v>0.113</c:v>
                </c:pt>
                <c:pt idx="29472">
                  <c:v>0.113</c:v>
                </c:pt>
                <c:pt idx="29473">
                  <c:v>0.113</c:v>
                </c:pt>
                <c:pt idx="29474">
                  <c:v>0.113</c:v>
                </c:pt>
                <c:pt idx="29475">
                  <c:v>0.113</c:v>
                </c:pt>
                <c:pt idx="29476">
                  <c:v>0.113</c:v>
                </c:pt>
                <c:pt idx="29477">
                  <c:v>0.113</c:v>
                </c:pt>
                <c:pt idx="29478">
                  <c:v>0.113</c:v>
                </c:pt>
                <c:pt idx="29479">
                  <c:v>0.113</c:v>
                </c:pt>
                <c:pt idx="29480">
                  <c:v>0.113</c:v>
                </c:pt>
                <c:pt idx="29481">
                  <c:v>0.113</c:v>
                </c:pt>
                <c:pt idx="29482">
                  <c:v>0.113</c:v>
                </c:pt>
                <c:pt idx="29483">
                  <c:v>0.113</c:v>
                </c:pt>
                <c:pt idx="29484">
                  <c:v>0.114</c:v>
                </c:pt>
                <c:pt idx="29485">
                  <c:v>0.114</c:v>
                </c:pt>
                <c:pt idx="29486">
                  <c:v>0.114</c:v>
                </c:pt>
                <c:pt idx="29487">
                  <c:v>0.114</c:v>
                </c:pt>
                <c:pt idx="29488">
                  <c:v>0.114</c:v>
                </c:pt>
                <c:pt idx="29489">
                  <c:v>0.114</c:v>
                </c:pt>
                <c:pt idx="29490">
                  <c:v>0.114</c:v>
                </c:pt>
                <c:pt idx="29491">
                  <c:v>0.114</c:v>
                </c:pt>
                <c:pt idx="29492">
                  <c:v>0.114</c:v>
                </c:pt>
                <c:pt idx="29493">
                  <c:v>0.114</c:v>
                </c:pt>
                <c:pt idx="29494">
                  <c:v>0.114</c:v>
                </c:pt>
                <c:pt idx="29495">
                  <c:v>0.114</c:v>
                </c:pt>
                <c:pt idx="29496">
                  <c:v>0.114</c:v>
                </c:pt>
                <c:pt idx="29497">
                  <c:v>0.114</c:v>
                </c:pt>
                <c:pt idx="29498">
                  <c:v>0.114</c:v>
                </c:pt>
                <c:pt idx="29499">
                  <c:v>0.114</c:v>
                </c:pt>
                <c:pt idx="29500">
                  <c:v>0.114</c:v>
                </c:pt>
                <c:pt idx="29501">
                  <c:v>0.114</c:v>
                </c:pt>
                <c:pt idx="29502">
                  <c:v>0.114</c:v>
                </c:pt>
                <c:pt idx="29503">
                  <c:v>0.114</c:v>
                </c:pt>
                <c:pt idx="29504">
                  <c:v>0.114</c:v>
                </c:pt>
                <c:pt idx="29505">
                  <c:v>0.114</c:v>
                </c:pt>
                <c:pt idx="29506">
                  <c:v>0.114</c:v>
                </c:pt>
                <c:pt idx="29507">
                  <c:v>0.114</c:v>
                </c:pt>
                <c:pt idx="29508">
                  <c:v>0.114</c:v>
                </c:pt>
                <c:pt idx="29509">
                  <c:v>0.114</c:v>
                </c:pt>
                <c:pt idx="29510">
                  <c:v>0.114</c:v>
                </c:pt>
                <c:pt idx="29511">
                  <c:v>0.114</c:v>
                </c:pt>
                <c:pt idx="29512">
                  <c:v>0.114</c:v>
                </c:pt>
                <c:pt idx="29513">
                  <c:v>0.114</c:v>
                </c:pt>
                <c:pt idx="29514">
                  <c:v>0.114</c:v>
                </c:pt>
                <c:pt idx="29515">
                  <c:v>0.114</c:v>
                </c:pt>
                <c:pt idx="29516">
                  <c:v>0.114</c:v>
                </c:pt>
                <c:pt idx="29517">
                  <c:v>0.114</c:v>
                </c:pt>
                <c:pt idx="29518">
                  <c:v>0.114</c:v>
                </c:pt>
                <c:pt idx="29519">
                  <c:v>0.114</c:v>
                </c:pt>
                <c:pt idx="29520">
                  <c:v>0.114</c:v>
                </c:pt>
                <c:pt idx="29521">
                  <c:v>0.114</c:v>
                </c:pt>
                <c:pt idx="29522">
                  <c:v>0.114</c:v>
                </c:pt>
                <c:pt idx="29523">
                  <c:v>0.114</c:v>
                </c:pt>
                <c:pt idx="29524">
                  <c:v>0.114</c:v>
                </c:pt>
                <c:pt idx="29525">
                  <c:v>0.114</c:v>
                </c:pt>
                <c:pt idx="29526">
                  <c:v>0.114</c:v>
                </c:pt>
                <c:pt idx="29527">
                  <c:v>0.114</c:v>
                </c:pt>
                <c:pt idx="29528">
                  <c:v>0.114</c:v>
                </c:pt>
                <c:pt idx="29529">
                  <c:v>0.114</c:v>
                </c:pt>
                <c:pt idx="29530">
                  <c:v>0.114</c:v>
                </c:pt>
                <c:pt idx="29531">
                  <c:v>0.114</c:v>
                </c:pt>
                <c:pt idx="29532">
                  <c:v>0.114</c:v>
                </c:pt>
                <c:pt idx="29533">
                  <c:v>0.114</c:v>
                </c:pt>
                <c:pt idx="29534">
                  <c:v>0.114</c:v>
                </c:pt>
                <c:pt idx="29535">
                  <c:v>0.114</c:v>
                </c:pt>
                <c:pt idx="29536">
                  <c:v>0.114</c:v>
                </c:pt>
                <c:pt idx="29537">
                  <c:v>0.114</c:v>
                </c:pt>
                <c:pt idx="29538">
                  <c:v>0.114</c:v>
                </c:pt>
                <c:pt idx="29539">
                  <c:v>0.114</c:v>
                </c:pt>
                <c:pt idx="29540">
                  <c:v>0.114</c:v>
                </c:pt>
                <c:pt idx="29541">
                  <c:v>0.114</c:v>
                </c:pt>
                <c:pt idx="29542">
                  <c:v>0.114</c:v>
                </c:pt>
                <c:pt idx="29543">
                  <c:v>0.114</c:v>
                </c:pt>
                <c:pt idx="29544">
                  <c:v>0.114</c:v>
                </c:pt>
                <c:pt idx="29545">
                  <c:v>0.114</c:v>
                </c:pt>
                <c:pt idx="29546">
                  <c:v>0.114</c:v>
                </c:pt>
                <c:pt idx="29547">
                  <c:v>0.114</c:v>
                </c:pt>
                <c:pt idx="29548">
                  <c:v>0.114</c:v>
                </c:pt>
                <c:pt idx="29549">
                  <c:v>0.114</c:v>
                </c:pt>
                <c:pt idx="29550">
                  <c:v>0.114</c:v>
                </c:pt>
                <c:pt idx="29551">
                  <c:v>0.114</c:v>
                </c:pt>
                <c:pt idx="29552">
                  <c:v>0.114</c:v>
                </c:pt>
                <c:pt idx="29553">
                  <c:v>0.114</c:v>
                </c:pt>
                <c:pt idx="29554">
                  <c:v>0.114</c:v>
                </c:pt>
                <c:pt idx="29555">
                  <c:v>0.114</c:v>
                </c:pt>
                <c:pt idx="29556">
                  <c:v>0.114</c:v>
                </c:pt>
                <c:pt idx="29557">
                  <c:v>0.114</c:v>
                </c:pt>
                <c:pt idx="29558">
                  <c:v>0.114</c:v>
                </c:pt>
                <c:pt idx="29559">
                  <c:v>0.114</c:v>
                </c:pt>
                <c:pt idx="29560">
                  <c:v>0.114</c:v>
                </c:pt>
                <c:pt idx="29561">
                  <c:v>0.114</c:v>
                </c:pt>
                <c:pt idx="29562">
                  <c:v>0.114</c:v>
                </c:pt>
                <c:pt idx="29563">
                  <c:v>0.114</c:v>
                </c:pt>
                <c:pt idx="29564">
                  <c:v>0.114</c:v>
                </c:pt>
                <c:pt idx="29565">
                  <c:v>0.115</c:v>
                </c:pt>
                <c:pt idx="29566">
                  <c:v>0.115</c:v>
                </c:pt>
                <c:pt idx="29567">
                  <c:v>0.115</c:v>
                </c:pt>
                <c:pt idx="29568">
                  <c:v>0.115</c:v>
                </c:pt>
                <c:pt idx="29569">
                  <c:v>0.115</c:v>
                </c:pt>
                <c:pt idx="29570">
                  <c:v>0.115</c:v>
                </c:pt>
                <c:pt idx="29571">
                  <c:v>0.115</c:v>
                </c:pt>
                <c:pt idx="29572">
                  <c:v>0.115</c:v>
                </c:pt>
                <c:pt idx="29573">
                  <c:v>0.115</c:v>
                </c:pt>
                <c:pt idx="29574">
                  <c:v>0.115</c:v>
                </c:pt>
                <c:pt idx="29575">
                  <c:v>0.115</c:v>
                </c:pt>
                <c:pt idx="29576">
                  <c:v>0.115</c:v>
                </c:pt>
                <c:pt idx="29577">
                  <c:v>0.115</c:v>
                </c:pt>
                <c:pt idx="29578">
                  <c:v>0.115</c:v>
                </c:pt>
                <c:pt idx="29579">
                  <c:v>0.115</c:v>
                </c:pt>
                <c:pt idx="29580">
                  <c:v>0.115</c:v>
                </c:pt>
                <c:pt idx="29581">
                  <c:v>0.115</c:v>
                </c:pt>
                <c:pt idx="29582">
                  <c:v>0.115</c:v>
                </c:pt>
                <c:pt idx="29583">
                  <c:v>0.115</c:v>
                </c:pt>
                <c:pt idx="29584">
                  <c:v>0.115</c:v>
                </c:pt>
                <c:pt idx="29585">
                  <c:v>0.115</c:v>
                </c:pt>
                <c:pt idx="29586">
                  <c:v>0.115</c:v>
                </c:pt>
                <c:pt idx="29587">
                  <c:v>0.115</c:v>
                </c:pt>
                <c:pt idx="29588">
                  <c:v>0.115</c:v>
                </c:pt>
                <c:pt idx="29589">
                  <c:v>0.115</c:v>
                </c:pt>
                <c:pt idx="29590">
                  <c:v>0.115</c:v>
                </c:pt>
                <c:pt idx="29591">
                  <c:v>0.115</c:v>
                </c:pt>
                <c:pt idx="29592">
                  <c:v>0.115</c:v>
                </c:pt>
                <c:pt idx="29593">
                  <c:v>0.115</c:v>
                </c:pt>
                <c:pt idx="29594">
                  <c:v>0.115</c:v>
                </c:pt>
                <c:pt idx="29595">
                  <c:v>0.115</c:v>
                </c:pt>
                <c:pt idx="29596">
                  <c:v>0.115</c:v>
                </c:pt>
                <c:pt idx="29597">
                  <c:v>0.115</c:v>
                </c:pt>
                <c:pt idx="29598">
                  <c:v>0.115</c:v>
                </c:pt>
                <c:pt idx="29599">
                  <c:v>0.115</c:v>
                </c:pt>
                <c:pt idx="29600">
                  <c:v>0.115</c:v>
                </c:pt>
                <c:pt idx="29601">
                  <c:v>0.115</c:v>
                </c:pt>
                <c:pt idx="29602">
                  <c:v>0.115</c:v>
                </c:pt>
                <c:pt idx="29603">
                  <c:v>0.115</c:v>
                </c:pt>
                <c:pt idx="29604">
                  <c:v>0.115</c:v>
                </c:pt>
                <c:pt idx="29605">
                  <c:v>0.115</c:v>
                </c:pt>
                <c:pt idx="29606">
                  <c:v>0.115</c:v>
                </c:pt>
                <c:pt idx="29607">
                  <c:v>0.115</c:v>
                </c:pt>
                <c:pt idx="29608">
                  <c:v>0.115</c:v>
                </c:pt>
                <c:pt idx="29609">
                  <c:v>0.115</c:v>
                </c:pt>
                <c:pt idx="29610">
                  <c:v>0.115</c:v>
                </c:pt>
                <c:pt idx="29611">
                  <c:v>0.115</c:v>
                </c:pt>
                <c:pt idx="29612">
                  <c:v>0.115</c:v>
                </c:pt>
                <c:pt idx="29613">
                  <c:v>0.115</c:v>
                </c:pt>
                <c:pt idx="29614">
                  <c:v>0.115</c:v>
                </c:pt>
                <c:pt idx="29615">
                  <c:v>0.115</c:v>
                </c:pt>
                <c:pt idx="29616">
                  <c:v>0.115</c:v>
                </c:pt>
                <c:pt idx="29617">
                  <c:v>0.115</c:v>
                </c:pt>
                <c:pt idx="29618">
                  <c:v>0.115</c:v>
                </c:pt>
                <c:pt idx="29619">
                  <c:v>0.115</c:v>
                </c:pt>
                <c:pt idx="29620">
                  <c:v>0.115</c:v>
                </c:pt>
                <c:pt idx="29621">
                  <c:v>0.115</c:v>
                </c:pt>
                <c:pt idx="29622">
                  <c:v>0.115</c:v>
                </c:pt>
                <c:pt idx="29623">
                  <c:v>0.115</c:v>
                </c:pt>
                <c:pt idx="29624">
                  <c:v>0.115</c:v>
                </c:pt>
                <c:pt idx="29625">
                  <c:v>0.115</c:v>
                </c:pt>
                <c:pt idx="29626">
                  <c:v>0.115</c:v>
                </c:pt>
                <c:pt idx="29627">
                  <c:v>0.115</c:v>
                </c:pt>
                <c:pt idx="29628">
                  <c:v>0.115</c:v>
                </c:pt>
                <c:pt idx="29629">
                  <c:v>0.115</c:v>
                </c:pt>
                <c:pt idx="29630">
                  <c:v>0.115</c:v>
                </c:pt>
                <c:pt idx="29631">
                  <c:v>0.115</c:v>
                </c:pt>
                <c:pt idx="29632">
                  <c:v>0.115</c:v>
                </c:pt>
                <c:pt idx="29633">
                  <c:v>0.115</c:v>
                </c:pt>
                <c:pt idx="29634">
                  <c:v>0.115</c:v>
                </c:pt>
                <c:pt idx="29635">
                  <c:v>0.115</c:v>
                </c:pt>
                <c:pt idx="29636">
                  <c:v>0.115</c:v>
                </c:pt>
                <c:pt idx="29637">
                  <c:v>0.115</c:v>
                </c:pt>
                <c:pt idx="29638">
                  <c:v>0.115</c:v>
                </c:pt>
                <c:pt idx="29639">
                  <c:v>0.115</c:v>
                </c:pt>
                <c:pt idx="29640">
                  <c:v>0.115</c:v>
                </c:pt>
                <c:pt idx="29641">
                  <c:v>0.115</c:v>
                </c:pt>
                <c:pt idx="29642">
                  <c:v>0.115</c:v>
                </c:pt>
                <c:pt idx="29643">
                  <c:v>0.115</c:v>
                </c:pt>
                <c:pt idx="29644">
                  <c:v>0.115</c:v>
                </c:pt>
                <c:pt idx="29645">
                  <c:v>0.115</c:v>
                </c:pt>
                <c:pt idx="29646">
                  <c:v>0.11600000000000001</c:v>
                </c:pt>
                <c:pt idx="29647">
                  <c:v>0.11600000000000001</c:v>
                </c:pt>
                <c:pt idx="29648">
                  <c:v>0.11600000000000001</c:v>
                </c:pt>
                <c:pt idx="29649">
                  <c:v>0.11600000000000001</c:v>
                </c:pt>
                <c:pt idx="29650">
                  <c:v>0.11600000000000001</c:v>
                </c:pt>
                <c:pt idx="29651">
                  <c:v>0.11600000000000001</c:v>
                </c:pt>
                <c:pt idx="29652">
                  <c:v>0.11600000000000001</c:v>
                </c:pt>
                <c:pt idx="29653">
                  <c:v>0.11600000000000001</c:v>
                </c:pt>
                <c:pt idx="29654">
                  <c:v>0.11600000000000001</c:v>
                </c:pt>
                <c:pt idx="29655">
                  <c:v>0.11600000000000001</c:v>
                </c:pt>
                <c:pt idx="29656">
                  <c:v>0.11600000000000001</c:v>
                </c:pt>
                <c:pt idx="29657">
                  <c:v>0.11600000000000001</c:v>
                </c:pt>
                <c:pt idx="29658">
                  <c:v>0.11600000000000001</c:v>
                </c:pt>
                <c:pt idx="29659">
                  <c:v>0.11600000000000001</c:v>
                </c:pt>
                <c:pt idx="29660">
                  <c:v>0.11600000000000001</c:v>
                </c:pt>
                <c:pt idx="29661">
                  <c:v>0.11600000000000001</c:v>
                </c:pt>
                <c:pt idx="29662">
                  <c:v>0.11600000000000001</c:v>
                </c:pt>
                <c:pt idx="29663">
                  <c:v>0.11600000000000001</c:v>
                </c:pt>
                <c:pt idx="29664">
                  <c:v>0.11600000000000001</c:v>
                </c:pt>
                <c:pt idx="29665">
                  <c:v>0.11600000000000001</c:v>
                </c:pt>
                <c:pt idx="29666">
                  <c:v>0.11600000000000001</c:v>
                </c:pt>
                <c:pt idx="29667">
                  <c:v>0.11600000000000001</c:v>
                </c:pt>
                <c:pt idx="29668">
                  <c:v>0.11600000000000001</c:v>
                </c:pt>
                <c:pt idx="29669">
                  <c:v>0.11600000000000001</c:v>
                </c:pt>
                <c:pt idx="29670">
                  <c:v>0.11600000000000001</c:v>
                </c:pt>
                <c:pt idx="29671">
                  <c:v>0.11600000000000001</c:v>
                </c:pt>
                <c:pt idx="29672">
                  <c:v>0.11600000000000001</c:v>
                </c:pt>
                <c:pt idx="29673">
                  <c:v>0.11600000000000001</c:v>
                </c:pt>
                <c:pt idx="29674">
                  <c:v>0.11600000000000001</c:v>
                </c:pt>
                <c:pt idx="29675">
                  <c:v>0.11600000000000001</c:v>
                </c:pt>
                <c:pt idx="29676">
                  <c:v>0.11600000000000001</c:v>
                </c:pt>
                <c:pt idx="29677">
                  <c:v>0.11600000000000001</c:v>
                </c:pt>
                <c:pt idx="29678">
                  <c:v>0.11600000000000001</c:v>
                </c:pt>
                <c:pt idx="29679">
                  <c:v>0.11600000000000001</c:v>
                </c:pt>
                <c:pt idx="29680">
                  <c:v>0.11600000000000001</c:v>
                </c:pt>
                <c:pt idx="29681">
                  <c:v>0.11600000000000001</c:v>
                </c:pt>
                <c:pt idx="29682">
                  <c:v>0.11600000000000001</c:v>
                </c:pt>
                <c:pt idx="29683">
                  <c:v>0.11600000000000001</c:v>
                </c:pt>
                <c:pt idx="29684">
                  <c:v>0.11600000000000001</c:v>
                </c:pt>
                <c:pt idx="29685">
                  <c:v>0.11600000000000001</c:v>
                </c:pt>
                <c:pt idx="29686">
                  <c:v>0.11600000000000001</c:v>
                </c:pt>
                <c:pt idx="29687">
                  <c:v>0.11600000000000001</c:v>
                </c:pt>
                <c:pt idx="29688">
                  <c:v>0.11600000000000001</c:v>
                </c:pt>
                <c:pt idx="29689">
                  <c:v>0.11600000000000001</c:v>
                </c:pt>
                <c:pt idx="29690">
                  <c:v>0.11600000000000001</c:v>
                </c:pt>
                <c:pt idx="29691">
                  <c:v>0.11600000000000001</c:v>
                </c:pt>
                <c:pt idx="29692">
                  <c:v>0.11600000000000001</c:v>
                </c:pt>
                <c:pt idx="29693">
                  <c:v>0.11600000000000001</c:v>
                </c:pt>
                <c:pt idx="29694">
                  <c:v>0.11600000000000001</c:v>
                </c:pt>
                <c:pt idx="29695">
                  <c:v>0.11600000000000001</c:v>
                </c:pt>
                <c:pt idx="29696">
                  <c:v>0.11600000000000001</c:v>
                </c:pt>
                <c:pt idx="29697">
                  <c:v>0.11600000000000001</c:v>
                </c:pt>
                <c:pt idx="29698">
                  <c:v>0.11600000000000001</c:v>
                </c:pt>
                <c:pt idx="29699">
                  <c:v>0.11600000000000001</c:v>
                </c:pt>
                <c:pt idx="29700">
                  <c:v>0.11600000000000001</c:v>
                </c:pt>
                <c:pt idx="29701">
                  <c:v>0.11600000000000001</c:v>
                </c:pt>
                <c:pt idx="29702">
                  <c:v>0.11600000000000001</c:v>
                </c:pt>
                <c:pt idx="29703">
                  <c:v>0.11600000000000001</c:v>
                </c:pt>
                <c:pt idx="29704">
                  <c:v>0.11600000000000001</c:v>
                </c:pt>
                <c:pt idx="29705">
                  <c:v>0.11600000000000001</c:v>
                </c:pt>
                <c:pt idx="29706">
                  <c:v>0.11600000000000001</c:v>
                </c:pt>
                <c:pt idx="29707">
                  <c:v>0.11600000000000001</c:v>
                </c:pt>
                <c:pt idx="29708">
                  <c:v>0.11600000000000001</c:v>
                </c:pt>
                <c:pt idx="29709">
                  <c:v>0.11600000000000001</c:v>
                </c:pt>
                <c:pt idx="29710">
                  <c:v>0.11600000000000001</c:v>
                </c:pt>
                <c:pt idx="29711">
                  <c:v>0.11600000000000001</c:v>
                </c:pt>
                <c:pt idx="29712">
                  <c:v>0.11600000000000001</c:v>
                </c:pt>
                <c:pt idx="29713">
                  <c:v>0.11600000000000001</c:v>
                </c:pt>
                <c:pt idx="29714">
                  <c:v>0.11600000000000001</c:v>
                </c:pt>
                <c:pt idx="29715">
                  <c:v>0.11600000000000001</c:v>
                </c:pt>
                <c:pt idx="29716">
                  <c:v>0.11600000000000001</c:v>
                </c:pt>
                <c:pt idx="29717">
                  <c:v>0.11600000000000001</c:v>
                </c:pt>
                <c:pt idx="29718">
                  <c:v>0.11600000000000001</c:v>
                </c:pt>
                <c:pt idx="29719">
                  <c:v>0.11600000000000001</c:v>
                </c:pt>
                <c:pt idx="29720">
                  <c:v>0.11600000000000001</c:v>
                </c:pt>
                <c:pt idx="29721">
                  <c:v>0.11600000000000001</c:v>
                </c:pt>
                <c:pt idx="29722">
                  <c:v>0.11600000000000001</c:v>
                </c:pt>
                <c:pt idx="29723">
                  <c:v>0.11600000000000001</c:v>
                </c:pt>
                <c:pt idx="29724">
                  <c:v>0.11600000000000001</c:v>
                </c:pt>
                <c:pt idx="29725">
                  <c:v>0.11600000000000001</c:v>
                </c:pt>
                <c:pt idx="29726">
                  <c:v>0.11600000000000001</c:v>
                </c:pt>
                <c:pt idx="29727">
                  <c:v>0.11700000000000001</c:v>
                </c:pt>
                <c:pt idx="29728">
                  <c:v>0.11700000000000001</c:v>
                </c:pt>
                <c:pt idx="29729">
                  <c:v>0.11700000000000001</c:v>
                </c:pt>
                <c:pt idx="29730">
                  <c:v>0.11700000000000001</c:v>
                </c:pt>
                <c:pt idx="29731">
                  <c:v>0.11700000000000001</c:v>
                </c:pt>
                <c:pt idx="29732">
                  <c:v>0.11700000000000001</c:v>
                </c:pt>
                <c:pt idx="29733">
                  <c:v>0.11700000000000001</c:v>
                </c:pt>
                <c:pt idx="29734">
                  <c:v>0.11700000000000001</c:v>
                </c:pt>
                <c:pt idx="29735">
                  <c:v>0.11700000000000001</c:v>
                </c:pt>
                <c:pt idx="29736">
                  <c:v>0.11700000000000001</c:v>
                </c:pt>
                <c:pt idx="29737">
                  <c:v>0.11700000000000001</c:v>
                </c:pt>
                <c:pt idx="29738">
                  <c:v>0.11700000000000001</c:v>
                </c:pt>
                <c:pt idx="29739">
                  <c:v>0.11700000000000001</c:v>
                </c:pt>
                <c:pt idx="29740">
                  <c:v>0.11700000000000001</c:v>
                </c:pt>
                <c:pt idx="29741">
                  <c:v>0.11700000000000001</c:v>
                </c:pt>
                <c:pt idx="29742">
                  <c:v>0.11700000000000001</c:v>
                </c:pt>
                <c:pt idx="29743">
                  <c:v>0.11700000000000001</c:v>
                </c:pt>
                <c:pt idx="29744">
                  <c:v>0.11700000000000001</c:v>
                </c:pt>
                <c:pt idx="29745">
                  <c:v>0.11700000000000001</c:v>
                </c:pt>
                <c:pt idx="29746">
                  <c:v>0.11700000000000001</c:v>
                </c:pt>
                <c:pt idx="29747">
                  <c:v>0.11700000000000001</c:v>
                </c:pt>
                <c:pt idx="29748">
                  <c:v>0.11700000000000001</c:v>
                </c:pt>
                <c:pt idx="29749">
                  <c:v>0.11700000000000001</c:v>
                </c:pt>
                <c:pt idx="29750">
                  <c:v>0.11700000000000001</c:v>
                </c:pt>
                <c:pt idx="29751">
                  <c:v>0.11700000000000001</c:v>
                </c:pt>
                <c:pt idx="29752">
                  <c:v>0.11700000000000001</c:v>
                </c:pt>
                <c:pt idx="29753">
                  <c:v>0.11700000000000001</c:v>
                </c:pt>
                <c:pt idx="29754">
                  <c:v>0.11700000000000001</c:v>
                </c:pt>
                <c:pt idx="29755">
                  <c:v>0.11700000000000001</c:v>
                </c:pt>
                <c:pt idx="29756">
                  <c:v>0.11700000000000001</c:v>
                </c:pt>
                <c:pt idx="29757">
                  <c:v>0.11700000000000001</c:v>
                </c:pt>
                <c:pt idx="29758">
                  <c:v>0.11700000000000001</c:v>
                </c:pt>
                <c:pt idx="29759">
                  <c:v>0.11700000000000001</c:v>
                </c:pt>
                <c:pt idx="29760">
                  <c:v>0.11700000000000001</c:v>
                </c:pt>
                <c:pt idx="29761">
                  <c:v>0.11700000000000001</c:v>
                </c:pt>
                <c:pt idx="29762">
                  <c:v>0.11700000000000001</c:v>
                </c:pt>
                <c:pt idx="29763">
                  <c:v>0.11700000000000001</c:v>
                </c:pt>
                <c:pt idx="29764">
                  <c:v>0.11700000000000001</c:v>
                </c:pt>
                <c:pt idx="29765">
                  <c:v>0.11700000000000001</c:v>
                </c:pt>
                <c:pt idx="29766">
                  <c:v>0.11700000000000001</c:v>
                </c:pt>
                <c:pt idx="29767">
                  <c:v>0.11700000000000001</c:v>
                </c:pt>
                <c:pt idx="29768">
                  <c:v>0.11700000000000001</c:v>
                </c:pt>
                <c:pt idx="29769">
                  <c:v>0.11700000000000001</c:v>
                </c:pt>
                <c:pt idx="29770">
                  <c:v>0.11700000000000001</c:v>
                </c:pt>
                <c:pt idx="29771">
                  <c:v>0.11700000000000001</c:v>
                </c:pt>
                <c:pt idx="29772">
                  <c:v>0.11700000000000001</c:v>
                </c:pt>
                <c:pt idx="29773">
                  <c:v>0.11700000000000001</c:v>
                </c:pt>
                <c:pt idx="29774">
                  <c:v>0.11700000000000001</c:v>
                </c:pt>
                <c:pt idx="29775">
                  <c:v>0.11700000000000001</c:v>
                </c:pt>
                <c:pt idx="29776">
                  <c:v>0.11700000000000001</c:v>
                </c:pt>
                <c:pt idx="29777">
                  <c:v>0.11700000000000001</c:v>
                </c:pt>
                <c:pt idx="29778">
                  <c:v>0.11700000000000001</c:v>
                </c:pt>
                <c:pt idx="29779">
                  <c:v>0.11700000000000001</c:v>
                </c:pt>
                <c:pt idx="29780">
                  <c:v>0.11700000000000001</c:v>
                </c:pt>
                <c:pt idx="29781">
                  <c:v>0.11700000000000001</c:v>
                </c:pt>
                <c:pt idx="29782">
                  <c:v>0.11700000000000001</c:v>
                </c:pt>
                <c:pt idx="29783">
                  <c:v>0.11700000000000001</c:v>
                </c:pt>
                <c:pt idx="29784">
                  <c:v>0.11700000000000001</c:v>
                </c:pt>
                <c:pt idx="29785">
                  <c:v>0.11700000000000001</c:v>
                </c:pt>
                <c:pt idx="29786">
                  <c:v>0.11700000000000001</c:v>
                </c:pt>
                <c:pt idx="29787">
                  <c:v>0.11700000000000001</c:v>
                </c:pt>
                <c:pt idx="29788">
                  <c:v>0.11700000000000001</c:v>
                </c:pt>
                <c:pt idx="29789">
                  <c:v>0.11700000000000001</c:v>
                </c:pt>
                <c:pt idx="29790">
                  <c:v>0.11700000000000001</c:v>
                </c:pt>
                <c:pt idx="29791">
                  <c:v>0.11700000000000001</c:v>
                </c:pt>
                <c:pt idx="29792">
                  <c:v>0.11700000000000001</c:v>
                </c:pt>
                <c:pt idx="29793">
                  <c:v>0.11700000000000001</c:v>
                </c:pt>
                <c:pt idx="29794">
                  <c:v>0.11700000000000001</c:v>
                </c:pt>
                <c:pt idx="29795">
                  <c:v>0.11700000000000001</c:v>
                </c:pt>
                <c:pt idx="29796">
                  <c:v>0.11700000000000001</c:v>
                </c:pt>
                <c:pt idx="29797">
                  <c:v>0.11700000000000001</c:v>
                </c:pt>
                <c:pt idx="29798">
                  <c:v>0.11700000000000001</c:v>
                </c:pt>
                <c:pt idx="29799">
                  <c:v>0.11700000000000001</c:v>
                </c:pt>
                <c:pt idx="29800">
                  <c:v>0.11700000000000001</c:v>
                </c:pt>
                <c:pt idx="29801">
                  <c:v>0.11700000000000001</c:v>
                </c:pt>
                <c:pt idx="29802">
                  <c:v>0.11700000000000001</c:v>
                </c:pt>
                <c:pt idx="29803">
                  <c:v>0.11700000000000001</c:v>
                </c:pt>
                <c:pt idx="29804">
                  <c:v>0.11700000000000001</c:v>
                </c:pt>
                <c:pt idx="29805">
                  <c:v>0.11700000000000001</c:v>
                </c:pt>
                <c:pt idx="29806">
                  <c:v>0.11700000000000001</c:v>
                </c:pt>
                <c:pt idx="29807">
                  <c:v>0.11700000000000001</c:v>
                </c:pt>
                <c:pt idx="29808">
                  <c:v>0.11799999999999999</c:v>
                </c:pt>
                <c:pt idx="29809">
                  <c:v>0.11799999999999999</c:v>
                </c:pt>
                <c:pt idx="29810">
                  <c:v>0.11799999999999999</c:v>
                </c:pt>
                <c:pt idx="29811">
                  <c:v>0.11799999999999999</c:v>
                </c:pt>
                <c:pt idx="29812">
                  <c:v>0.11799999999999999</c:v>
                </c:pt>
                <c:pt idx="29813">
                  <c:v>0.11799999999999999</c:v>
                </c:pt>
                <c:pt idx="29814">
                  <c:v>0.11799999999999999</c:v>
                </c:pt>
                <c:pt idx="29815">
                  <c:v>0.11799999999999999</c:v>
                </c:pt>
                <c:pt idx="29816">
                  <c:v>0.11799999999999999</c:v>
                </c:pt>
                <c:pt idx="29817">
                  <c:v>0.11799999999999999</c:v>
                </c:pt>
                <c:pt idx="29818">
                  <c:v>0.11799999999999999</c:v>
                </c:pt>
                <c:pt idx="29819">
                  <c:v>0.11799999999999999</c:v>
                </c:pt>
                <c:pt idx="29820">
                  <c:v>0.11799999999999999</c:v>
                </c:pt>
                <c:pt idx="29821">
                  <c:v>0.11799999999999999</c:v>
                </c:pt>
                <c:pt idx="29822">
                  <c:v>0.11799999999999999</c:v>
                </c:pt>
                <c:pt idx="29823">
                  <c:v>0.11799999999999999</c:v>
                </c:pt>
                <c:pt idx="29824">
                  <c:v>0.11799999999999999</c:v>
                </c:pt>
                <c:pt idx="29825">
                  <c:v>0.11799999999999999</c:v>
                </c:pt>
                <c:pt idx="29826">
                  <c:v>0.11799999999999999</c:v>
                </c:pt>
                <c:pt idx="29827">
                  <c:v>0.11799999999999999</c:v>
                </c:pt>
                <c:pt idx="29828">
                  <c:v>0.11799999999999999</c:v>
                </c:pt>
                <c:pt idx="29829">
                  <c:v>0.11799999999999999</c:v>
                </c:pt>
                <c:pt idx="29830">
                  <c:v>0.11799999999999999</c:v>
                </c:pt>
                <c:pt idx="29831">
                  <c:v>0.11799999999999999</c:v>
                </c:pt>
                <c:pt idx="29832">
                  <c:v>0.11799999999999999</c:v>
                </c:pt>
                <c:pt idx="29833">
                  <c:v>0.11799999999999999</c:v>
                </c:pt>
                <c:pt idx="29834">
                  <c:v>0.11799999999999999</c:v>
                </c:pt>
                <c:pt idx="29835">
                  <c:v>0.11799999999999999</c:v>
                </c:pt>
                <c:pt idx="29836">
                  <c:v>0.11799999999999999</c:v>
                </c:pt>
                <c:pt idx="29837">
                  <c:v>0.11799999999999999</c:v>
                </c:pt>
                <c:pt idx="29838">
                  <c:v>0.11799999999999999</c:v>
                </c:pt>
                <c:pt idx="29839">
                  <c:v>0.11799999999999999</c:v>
                </c:pt>
                <c:pt idx="29840">
                  <c:v>0.11799999999999999</c:v>
                </c:pt>
                <c:pt idx="29841">
                  <c:v>0.11799999999999999</c:v>
                </c:pt>
                <c:pt idx="29842">
                  <c:v>0.11799999999999999</c:v>
                </c:pt>
                <c:pt idx="29843">
                  <c:v>0.11799999999999999</c:v>
                </c:pt>
                <c:pt idx="29844">
                  <c:v>0.11799999999999999</c:v>
                </c:pt>
                <c:pt idx="29845">
                  <c:v>0.11799999999999999</c:v>
                </c:pt>
                <c:pt idx="29846">
                  <c:v>0.11799999999999999</c:v>
                </c:pt>
                <c:pt idx="29847">
                  <c:v>0.11799999999999999</c:v>
                </c:pt>
                <c:pt idx="29848">
                  <c:v>0.11799999999999999</c:v>
                </c:pt>
                <c:pt idx="29849">
                  <c:v>0.11799999999999999</c:v>
                </c:pt>
                <c:pt idx="29850">
                  <c:v>0.11799999999999999</c:v>
                </c:pt>
                <c:pt idx="29851">
                  <c:v>0.11799999999999999</c:v>
                </c:pt>
                <c:pt idx="29852">
                  <c:v>0.11799999999999999</c:v>
                </c:pt>
                <c:pt idx="29853">
                  <c:v>0.11799999999999999</c:v>
                </c:pt>
                <c:pt idx="29854">
                  <c:v>0.11799999999999999</c:v>
                </c:pt>
                <c:pt idx="29855">
                  <c:v>0.11799999999999999</c:v>
                </c:pt>
                <c:pt idx="29856">
                  <c:v>0.11799999999999999</c:v>
                </c:pt>
                <c:pt idx="29857">
                  <c:v>0.11799999999999999</c:v>
                </c:pt>
                <c:pt idx="29858">
                  <c:v>0.11799999999999999</c:v>
                </c:pt>
                <c:pt idx="29859">
                  <c:v>0.11799999999999999</c:v>
                </c:pt>
                <c:pt idx="29860">
                  <c:v>0.11799999999999999</c:v>
                </c:pt>
                <c:pt idx="29861">
                  <c:v>0.11799999999999999</c:v>
                </c:pt>
                <c:pt idx="29862">
                  <c:v>0.11799999999999999</c:v>
                </c:pt>
                <c:pt idx="29863">
                  <c:v>0.11799999999999999</c:v>
                </c:pt>
                <c:pt idx="29864">
                  <c:v>0.11799999999999999</c:v>
                </c:pt>
                <c:pt idx="29865">
                  <c:v>0.11799999999999999</c:v>
                </c:pt>
                <c:pt idx="29866">
                  <c:v>0.11799999999999999</c:v>
                </c:pt>
                <c:pt idx="29867">
                  <c:v>0.11799999999999999</c:v>
                </c:pt>
                <c:pt idx="29868">
                  <c:v>0.11799999999999999</c:v>
                </c:pt>
                <c:pt idx="29869">
                  <c:v>0.11799999999999999</c:v>
                </c:pt>
                <c:pt idx="29870">
                  <c:v>0.11799999999999999</c:v>
                </c:pt>
                <c:pt idx="29871">
                  <c:v>0.11799999999999999</c:v>
                </c:pt>
                <c:pt idx="29872">
                  <c:v>0.11799999999999999</c:v>
                </c:pt>
                <c:pt idx="29873">
                  <c:v>0.11799999999999999</c:v>
                </c:pt>
                <c:pt idx="29874">
                  <c:v>0.11799999999999999</c:v>
                </c:pt>
                <c:pt idx="29875">
                  <c:v>0.11799999999999999</c:v>
                </c:pt>
                <c:pt idx="29876">
                  <c:v>0.11799999999999999</c:v>
                </c:pt>
                <c:pt idx="29877">
                  <c:v>0.11799999999999999</c:v>
                </c:pt>
                <c:pt idx="29878">
                  <c:v>0.11799999999999999</c:v>
                </c:pt>
                <c:pt idx="29879">
                  <c:v>0.11799999999999999</c:v>
                </c:pt>
                <c:pt idx="29880">
                  <c:v>0.11799999999999999</c:v>
                </c:pt>
                <c:pt idx="29881">
                  <c:v>0.11799999999999999</c:v>
                </c:pt>
                <c:pt idx="29882">
                  <c:v>0.11799999999999999</c:v>
                </c:pt>
                <c:pt idx="29883">
                  <c:v>0.11799999999999999</c:v>
                </c:pt>
                <c:pt idx="29884">
                  <c:v>0.11799999999999999</c:v>
                </c:pt>
                <c:pt idx="29885">
                  <c:v>0.11799999999999999</c:v>
                </c:pt>
                <c:pt idx="29886">
                  <c:v>0.11799999999999999</c:v>
                </c:pt>
                <c:pt idx="29887">
                  <c:v>0.11799999999999999</c:v>
                </c:pt>
                <c:pt idx="29888">
                  <c:v>0.11799999999999999</c:v>
                </c:pt>
                <c:pt idx="29889">
                  <c:v>0.11899999999999999</c:v>
                </c:pt>
                <c:pt idx="29890">
                  <c:v>0.11899999999999999</c:v>
                </c:pt>
                <c:pt idx="29891">
                  <c:v>0.11899999999999999</c:v>
                </c:pt>
                <c:pt idx="29892">
                  <c:v>0.11899999999999999</c:v>
                </c:pt>
                <c:pt idx="29893">
                  <c:v>0.11899999999999999</c:v>
                </c:pt>
                <c:pt idx="29894">
                  <c:v>0.11899999999999999</c:v>
                </c:pt>
                <c:pt idx="29895">
                  <c:v>0.11899999999999999</c:v>
                </c:pt>
                <c:pt idx="29896">
                  <c:v>0.11899999999999999</c:v>
                </c:pt>
                <c:pt idx="29897">
                  <c:v>0.11899999999999999</c:v>
                </c:pt>
                <c:pt idx="29898">
                  <c:v>0.11899999999999999</c:v>
                </c:pt>
                <c:pt idx="29899">
                  <c:v>0.11899999999999999</c:v>
                </c:pt>
                <c:pt idx="29900">
                  <c:v>0.11899999999999999</c:v>
                </c:pt>
                <c:pt idx="29901">
                  <c:v>0.11899999999999999</c:v>
                </c:pt>
                <c:pt idx="29902">
                  <c:v>0.11899999999999999</c:v>
                </c:pt>
                <c:pt idx="29903">
                  <c:v>0.11899999999999999</c:v>
                </c:pt>
                <c:pt idx="29904">
                  <c:v>0.11899999999999999</c:v>
                </c:pt>
                <c:pt idx="29905">
                  <c:v>0.11899999999999999</c:v>
                </c:pt>
                <c:pt idx="29906">
                  <c:v>0.11899999999999999</c:v>
                </c:pt>
                <c:pt idx="29907">
                  <c:v>0.11899999999999999</c:v>
                </c:pt>
                <c:pt idx="29908">
                  <c:v>0.11899999999999999</c:v>
                </c:pt>
                <c:pt idx="29909">
                  <c:v>0.11899999999999999</c:v>
                </c:pt>
                <c:pt idx="29910">
                  <c:v>0.11899999999999999</c:v>
                </c:pt>
                <c:pt idx="29911">
                  <c:v>0.11899999999999999</c:v>
                </c:pt>
                <c:pt idx="29912">
                  <c:v>0.11899999999999999</c:v>
                </c:pt>
                <c:pt idx="29913">
                  <c:v>0.11899999999999999</c:v>
                </c:pt>
                <c:pt idx="29914">
                  <c:v>0.11899999999999999</c:v>
                </c:pt>
                <c:pt idx="29915">
                  <c:v>0.11899999999999999</c:v>
                </c:pt>
                <c:pt idx="29916">
                  <c:v>0.11899999999999999</c:v>
                </c:pt>
                <c:pt idx="29917">
                  <c:v>0.11899999999999999</c:v>
                </c:pt>
                <c:pt idx="29918">
                  <c:v>0.11899999999999999</c:v>
                </c:pt>
                <c:pt idx="29919">
                  <c:v>0.11899999999999999</c:v>
                </c:pt>
                <c:pt idx="29920">
                  <c:v>0.11899999999999999</c:v>
                </c:pt>
                <c:pt idx="29921">
                  <c:v>0.11899999999999999</c:v>
                </c:pt>
                <c:pt idx="29922">
                  <c:v>0.11899999999999999</c:v>
                </c:pt>
                <c:pt idx="29923">
                  <c:v>0.11899999999999999</c:v>
                </c:pt>
                <c:pt idx="29924">
                  <c:v>0.11899999999999999</c:v>
                </c:pt>
                <c:pt idx="29925">
                  <c:v>0.11899999999999999</c:v>
                </c:pt>
                <c:pt idx="29926">
                  <c:v>0.11899999999999999</c:v>
                </c:pt>
                <c:pt idx="29927">
                  <c:v>0.11899999999999999</c:v>
                </c:pt>
                <c:pt idx="29928">
                  <c:v>0.11899999999999999</c:v>
                </c:pt>
                <c:pt idx="29929">
                  <c:v>0.11899999999999999</c:v>
                </c:pt>
                <c:pt idx="29930">
                  <c:v>0.11899999999999999</c:v>
                </c:pt>
                <c:pt idx="29931">
                  <c:v>0.11899999999999999</c:v>
                </c:pt>
                <c:pt idx="29932">
                  <c:v>0.11899999999999999</c:v>
                </c:pt>
                <c:pt idx="29933">
                  <c:v>0.11899999999999999</c:v>
                </c:pt>
                <c:pt idx="29934">
                  <c:v>0.11899999999999999</c:v>
                </c:pt>
                <c:pt idx="29935">
                  <c:v>0.11899999999999999</c:v>
                </c:pt>
                <c:pt idx="29936">
                  <c:v>0.11899999999999999</c:v>
                </c:pt>
                <c:pt idx="29937">
                  <c:v>0.11899999999999999</c:v>
                </c:pt>
                <c:pt idx="29938">
                  <c:v>0.11899999999999999</c:v>
                </c:pt>
                <c:pt idx="29939">
                  <c:v>0.11899999999999999</c:v>
                </c:pt>
                <c:pt idx="29940">
                  <c:v>0.11899999999999999</c:v>
                </c:pt>
                <c:pt idx="29941">
                  <c:v>0.11899999999999999</c:v>
                </c:pt>
                <c:pt idx="29942">
                  <c:v>0.11899999999999999</c:v>
                </c:pt>
                <c:pt idx="29943">
                  <c:v>0.11899999999999999</c:v>
                </c:pt>
                <c:pt idx="29944">
                  <c:v>0.11899999999999999</c:v>
                </c:pt>
                <c:pt idx="29945">
                  <c:v>0.11899999999999999</c:v>
                </c:pt>
                <c:pt idx="29946">
                  <c:v>0.11899999999999999</c:v>
                </c:pt>
                <c:pt idx="29947">
                  <c:v>0.11899999999999999</c:v>
                </c:pt>
                <c:pt idx="29948">
                  <c:v>0.11899999999999999</c:v>
                </c:pt>
                <c:pt idx="29949">
                  <c:v>0.11899999999999999</c:v>
                </c:pt>
                <c:pt idx="29950">
                  <c:v>0.11899999999999999</c:v>
                </c:pt>
                <c:pt idx="29951">
                  <c:v>0.11899999999999999</c:v>
                </c:pt>
                <c:pt idx="29952">
                  <c:v>0.11899999999999999</c:v>
                </c:pt>
                <c:pt idx="29953">
                  <c:v>0.11899999999999999</c:v>
                </c:pt>
                <c:pt idx="29954">
                  <c:v>0.11899999999999999</c:v>
                </c:pt>
                <c:pt idx="29955">
                  <c:v>0.11899999999999999</c:v>
                </c:pt>
                <c:pt idx="29956">
                  <c:v>0.11899999999999999</c:v>
                </c:pt>
                <c:pt idx="29957">
                  <c:v>0.11899999999999999</c:v>
                </c:pt>
                <c:pt idx="29958">
                  <c:v>0.11899999999999999</c:v>
                </c:pt>
                <c:pt idx="29959">
                  <c:v>0.11899999999999999</c:v>
                </c:pt>
                <c:pt idx="29960">
                  <c:v>0.11899999999999999</c:v>
                </c:pt>
                <c:pt idx="29961">
                  <c:v>0.11899999999999999</c:v>
                </c:pt>
                <c:pt idx="29962">
                  <c:v>0.11899999999999999</c:v>
                </c:pt>
                <c:pt idx="29963">
                  <c:v>0.11899999999999999</c:v>
                </c:pt>
                <c:pt idx="29964">
                  <c:v>0.11899999999999999</c:v>
                </c:pt>
                <c:pt idx="29965">
                  <c:v>0.11899999999999999</c:v>
                </c:pt>
                <c:pt idx="29966">
                  <c:v>0.11899999999999999</c:v>
                </c:pt>
                <c:pt idx="29967">
                  <c:v>0.11899999999999999</c:v>
                </c:pt>
                <c:pt idx="29968">
                  <c:v>0.11899999999999999</c:v>
                </c:pt>
                <c:pt idx="29969">
                  <c:v>0.11899999999999999</c:v>
                </c:pt>
                <c:pt idx="29970">
                  <c:v>0.12</c:v>
                </c:pt>
                <c:pt idx="29971">
                  <c:v>0.12</c:v>
                </c:pt>
                <c:pt idx="29972">
                  <c:v>0.12</c:v>
                </c:pt>
                <c:pt idx="29973">
                  <c:v>0.12</c:v>
                </c:pt>
                <c:pt idx="29974">
                  <c:v>0.12</c:v>
                </c:pt>
                <c:pt idx="29975">
                  <c:v>0.12</c:v>
                </c:pt>
                <c:pt idx="29976">
                  <c:v>0.12</c:v>
                </c:pt>
                <c:pt idx="29977">
                  <c:v>0.12</c:v>
                </c:pt>
                <c:pt idx="29978">
                  <c:v>0.12</c:v>
                </c:pt>
                <c:pt idx="29979">
                  <c:v>0.12</c:v>
                </c:pt>
                <c:pt idx="29980">
                  <c:v>0.12</c:v>
                </c:pt>
                <c:pt idx="29981">
                  <c:v>0.12</c:v>
                </c:pt>
                <c:pt idx="29982">
                  <c:v>0.12</c:v>
                </c:pt>
                <c:pt idx="29983">
                  <c:v>0.12</c:v>
                </c:pt>
                <c:pt idx="29984">
                  <c:v>0.12</c:v>
                </c:pt>
                <c:pt idx="29985">
                  <c:v>0.12</c:v>
                </c:pt>
                <c:pt idx="29986">
                  <c:v>0.12</c:v>
                </c:pt>
                <c:pt idx="29987">
                  <c:v>0.12</c:v>
                </c:pt>
                <c:pt idx="29988">
                  <c:v>0.12</c:v>
                </c:pt>
                <c:pt idx="29989">
                  <c:v>0.12</c:v>
                </c:pt>
                <c:pt idx="29990">
                  <c:v>0.12</c:v>
                </c:pt>
                <c:pt idx="29991">
                  <c:v>0.12</c:v>
                </c:pt>
                <c:pt idx="29992">
                  <c:v>0.12</c:v>
                </c:pt>
                <c:pt idx="29993">
                  <c:v>0.12</c:v>
                </c:pt>
                <c:pt idx="29994">
                  <c:v>0.12</c:v>
                </c:pt>
                <c:pt idx="29995">
                  <c:v>0.12</c:v>
                </c:pt>
                <c:pt idx="29996">
                  <c:v>0.12</c:v>
                </c:pt>
                <c:pt idx="29997">
                  <c:v>0.12</c:v>
                </c:pt>
                <c:pt idx="29998">
                  <c:v>0.12</c:v>
                </c:pt>
                <c:pt idx="29999">
                  <c:v>0.12</c:v>
                </c:pt>
                <c:pt idx="30000">
                  <c:v>0.12</c:v>
                </c:pt>
                <c:pt idx="30001">
                  <c:v>0.12</c:v>
                </c:pt>
                <c:pt idx="30002">
                  <c:v>0.12</c:v>
                </c:pt>
                <c:pt idx="30003">
                  <c:v>0.12</c:v>
                </c:pt>
                <c:pt idx="30004">
                  <c:v>0.12</c:v>
                </c:pt>
                <c:pt idx="30005">
                  <c:v>0.12</c:v>
                </c:pt>
                <c:pt idx="30006">
                  <c:v>0.12</c:v>
                </c:pt>
                <c:pt idx="30007">
                  <c:v>0.12</c:v>
                </c:pt>
                <c:pt idx="30008">
                  <c:v>0.12</c:v>
                </c:pt>
                <c:pt idx="30009">
                  <c:v>0.12</c:v>
                </c:pt>
                <c:pt idx="30010">
                  <c:v>0.12</c:v>
                </c:pt>
                <c:pt idx="30011">
                  <c:v>0.12</c:v>
                </c:pt>
                <c:pt idx="30012">
                  <c:v>0.12</c:v>
                </c:pt>
                <c:pt idx="30013">
                  <c:v>0.12</c:v>
                </c:pt>
                <c:pt idx="30014">
                  <c:v>0.12</c:v>
                </c:pt>
                <c:pt idx="30015">
                  <c:v>0.12</c:v>
                </c:pt>
                <c:pt idx="30016">
                  <c:v>0.12</c:v>
                </c:pt>
                <c:pt idx="30017">
                  <c:v>0.12</c:v>
                </c:pt>
                <c:pt idx="30018">
                  <c:v>0.12</c:v>
                </c:pt>
                <c:pt idx="30019">
                  <c:v>0.12</c:v>
                </c:pt>
                <c:pt idx="30020">
                  <c:v>0.12</c:v>
                </c:pt>
                <c:pt idx="30021">
                  <c:v>0.12</c:v>
                </c:pt>
                <c:pt idx="30022">
                  <c:v>0.12</c:v>
                </c:pt>
                <c:pt idx="30023">
                  <c:v>0.12</c:v>
                </c:pt>
                <c:pt idx="30024">
                  <c:v>0.12</c:v>
                </c:pt>
                <c:pt idx="30025">
                  <c:v>0.12</c:v>
                </c:pt>
                <c:pt idx="30026">
                  <c:v>0.12</c:v>
                </c:pt>
                <c:pt idx="30027">
                  <c:v>0.12</c:v>
                </c:pt>
                <c:pt idx="30028">
                  <c:v>0.12</c:v>
                </c:pt>
                <c:pt idx="30029">
                  <c:v>0.12</c:v>
                </c:pt>
                <c:pt idx="30030">
                  <c:v>0.12</c:v>
                </c:pt>
                <c:pt idx="30031">
                  <c:v>0.12</c:v>
                </c:pt>
                <c:pt idx="30032">
                  <c:v>0.12</c:v>
                </c:pt>
                <c:pt idx="30033">
                  <c:v>0.12</c:v>
                </c:pt>
                <c:pt idx="30034">
                  <c:v>0.12</c:v>
                </c:pt>
                <c:pt idx="30035">
                  <c:v>0.12</c:v>
                </c:pt>
                <c:pt idx="30036">
                  <c:v>0.12</c:v>
                </c:pt>
                <c:pt idx="30037">
                  <c:v>0.12</c:v>
                </c:pt>
                <c:pt idx="30038">
                  <c:v>0.12</c:v>
                </c:pt>
                <c:pt idx="30039">
                  <c:v>0.12</c:v>
                </c:pt>
                <c:pt idx="30040">
                  <c:v>0.12</c:v>
                </c:pt>
                <c:pt idx="30041">
                  <c:v>0.12</c:v>
                </c:pt>
                <c:pt idx="30042">
                  <c:v>0.12</c:v>
                </c:pt>
                <c:pt idx="30043">
                  <c:v>0.12</c:v>
                </c:pt>
                <c:pt idx="30044">
                  <c:v>0.12</c:v>
                </c:pt>
                <c:pt idx="30045">
                  <c:v>0.12</c:v>
                </c:pt>
                <c:pt idx="30046">
                  <c:v>0.12</c:v>
                </c:pt>
                <c:pt idx="30047">
                  <c:v>0.12</c:v>
                </c:pt>
                <c:pt idx="30048">
                  <c:v>0.12</c:v>
                </c:pt>
                <c:pt idx="30049">
                  <c:v>0.12</c:v>
                </c:pt>
                <c:pt idx="30050">
                  <c:v>0.12</c:v>
                </c:pt>
                <c:pt idx="30051">
                  <c:v>0.121</c:v>
                </c:pt>
                <c:pt idx="30052">
                  <c:v>0.121</c:v>
                </c:pt>
                <c:pt idx="30053">
                  <c:v>0.121</c:v>
                </c:pt>
                <c:pt idx="30054">
                  <c:v>0.121</c:v>
                </c:pt>
                <c:pt idx="30055">
                  <c:v>0.121</c:v>
                </c:pt>
                <c:pt idx="30056">
                  <c:v>0.121</c:v>
                </c:pt>
                <c:pt idx="30057">
                  <c:v>0.121</c:v>
                </c:pt>
                <c:pt idx="30058">
                  <c:v>0.121</c:v>
                </c:pt>
                <c:pt idx="30059">
                  <c:v>0.121</c:v>
                </c:pt>
                <c:pt idx="30060">
                  <c:v>0.121</c:v>
                </c:pt>
                <c:pt idx="30061">
                  <c:v>0.121</c:v>
                </c:pt>
                <c:pt idx="30062">
                  <c:v>0.121</c:v>
                </c:pt>
                <c:pt idx="30063">
                  <c:v>0.121</c:v>
                </c:pt>
                <c:pt idx="30064">
                  <c:v>0.121</c:v>
                </c:pt>
                <c:pt idx="30065">
                  <c:v>0.121</c:v>
                </c:pt>
                <c:pt idx="30066">
                  <c:v>0.121</c:v>
                </c:pt>
                <c:pt idx="30067">
                  <c:v>0.121</c:v>
                </c:pt>
                <c:pt idx="30068">
                  <c:v>0.121</c:v>
                </c:pt>
                <c:pt idx="30069">
                  <c:v>0.121</c:v>
                </c:pt>
                <c:pt idx="30070">
                  <c:v>0.121</c:v>
                </c:pt>
                <c:pt idx="30071">
                  <c:v>0.121</c:v>
                </c:pt>
                <c:pt idx="30072">
                  <c:v>0.121</c:v>
                </c:pt>
                <c:pt idx="30073">
                  <c:v>0.121</c:v>
                </c:pt>
                <c:pt idx="30074">
                  <c:v>0.121</c:v>
                </c:pt>
                <c:pt idx="30075">
                  <c:v>0.121</c:v>
                </c:pt>
                <c:pt idx="30076">
                  <c:v>0.121</c:v>
                </c:pt>
                <c:pt idx="30077">
                  <c:v>0.121</c:v>
                </c:pt>
                <c:pt idx="30078">
                  <c:v>0.121</c:v>
                </c:pt>
                <c:pt idx="30079">
                  <c:v>0.121</c:v>
                </c:pt>
                <c:pt idx="30080">
                  <c:v>0.121</c:v>
                </c:pt>
                <c:pt idx="30081">
                  <c:v>0.121</c:v>
                </c:pt>
                <c:pt idx="30082">
                  <c:v>0.121</c:v>
                </c:pt>
                <c:pt idx="30083">
                  <c:v>0.121</c:v>
                </c:pt>
                <c:pt idx="30084">
                  <c:v>0.121</c:v>
                </c:pt>
                <c:pt idx="30085">
                  <c:v>0.121</c:v>
                </c:pt>
                <c:pt idx="30086">
                  <c:v>0.121</c:v>
                </c:pt>
                <c:pt idx="30087">
                  <c:v>0.121</c:v>
                </c:pt>
                <c:pt idx="30088">
                  <c:v>0.121</c:v>
                </c:pt>
                <c:pt idx="30089">
                  <c:v>0.121</c:v>
                </c:pt>
                <c:pt idx="30090">
                  <c:v>0.121</c:v>
                </c:pt>
                <c:pt idx="30091">
                  <c:v>0.121</c:v>
                </c:pt>
                <c:pt idx="30092">
                  <c:v>0.121</c:v>
                </c:pt>
                <c:pt idx="30093">
                  <c:v>0.121</c:v>
                </c:pt>
                <c:pt idx="30094">
                  <c:v>0.121</c:v>
                </c:pt>
                <c:pt idx="30095">
                  <c:v>0.121</c:v>
                </c:pt>
                <c:pt idx="30096">
                  <c:v>0.121</c:v>
                </c:pt>
                <c:pt idx="30097">
                  <c:v>0.121</c:v>
                </c:pt>
                <c:pt idx="30098">
                  <c:v>0.121</c:v>
                </c:pt>
                <c:pt idx="30099">
                  <c:v>0.121</c:v>
                </c:pt>
                <c:pt idx="30100">
                  <c:v>0.121</c:v>
                </c:pt>
                <c:pt idx="30101">
                  <c:v>0.121</c:v>
                </c:pt>
                <c:pt idx="30102">
                  <c:v>0.121</c:v>
                </c:pt>
                <c:pt idx="30103">
                  <c:v>0.121</c:v>
                </c:pt>
                <c:pt idx="30104">
                  <c:v>0.121</c:v>
                </c:pt>
                <c:pt idx="30105">
                  <c:v>0.121</c:v>
                </c:pt>
                <c:pt idx="30106">
                  <c:v>0.121</c:v>
                </c:pt>
                <c:pt idx="30107">
                  <c:v>0.121</c:v>
                </c:pt>
                <c:pt idx="30108">
                  <c:v>0.121</c:v>
                </c:pt>
                <c:pt idx="30109">
                  <c:v>0.121</c:v>
                </c:pt>
                <c:pt idx="30110">
                  <c:v>0.121</c:v>
                </c:pt>
                <c:pt idx="30111">
                  <c:v>0.121</c:v>
                </c:pt>
                <c:pt idx="30112">
                  <c:v>0.121</c:v>
                </c:pt>
                <c:pt idx="30113">
                  <c:v>0.121</c:v>
                </c:pt>
                <c:pt idx="30114">
                  <c:v>0.121</c:v>
                </c:pt>
                <c:pt idx="30115">
                  <c:v>0.121</c:v>
                </c:pt>
                <c:pt idx="30116">
                  <c:v>0.121</c:v>
                </c:pt>
                <c:pt idx="30117">
                  <c:v>0.121</c:v>
                </c:pt>
                <c:pt idx="30118">
                  <c:v>0.121</c:v>
                </c:pt>
                <c:pt idx="30119">
                  <c:v>0.121</c:v>
                </c:pt>
                <c:pt idx="30120">
                  <c:v>0.121</c:v>
                </c:pt>
                <c:pt idx="30121">
                  <c:v>0.121</c:v>
                </c:pt>
                <c:pt idx="30122">
                  <c:v>0.121</c:v>
                </c:pt>
                <c:pt idx="30123">
                  <c:v>0.121</c:v>
                </c:pt>
                <c:pt idx="30124">
                  <c:v>0.121</c:v>
                </c:pt>
                <c:pt idx="30125">
                  <c:v>0.121</c:v>
                </c:pt>
                <c:pt idx="30126">
                  <c:v>0.121</c:v>
                </c:pt>
                <c:pt idx="30127">
                  <c:v>0.121</c:v>
                </c:pt>
                <c:pt idx="30128">
                  <c:v>0.121</c:v>
                </c:pt>
                <c:pt idx="30129">
                  <c:v>0.121</c:v>
                </c:pt>
                <c:pt idx="30130">
                  <c:v>0.121</c:v>
                </c:pt>
                <c:pt idx="30131">
                  <c:v>0.121</c:v>
                </c:pt>
                <c:pt idx="30132">
                  <c:v>0.122</c:v>
                </c:pt>
                <c:pt idx="30133">
                  <c:v>0.122</c:v>
                </c:pt>
                <c:pt idx="30134">
                  <c:v>0.122</c:v>
                </c:pt>
                <c:pt idx="30135">
                  <c:v>0.122</c:v>
                </c:pt>
                <c:pt idx="30136">
                  <c:v>0.122</c:v>
                </c:pt>
                <c:pt idx="30137">
                  <c:v>0.122</c:v>
                </c:pt>
                <c:pt idx="30138">
                  <c:v>0.122</c:v>
                </c:pt>
                <c:pt idx="30139">
                  <c:v>0.122</c:v>
                </c:pt>
                <c:pt idx="30140">
                  <c:v>0.122</c:v>
                </c:pt>
                <c:pt idx="30141">
                  <c:v>0.122</c:v>
                </c:pt>
                <c:pt idx="30142">
                  <c:v>0.122</c:v>
                </c:pt>
                <c:pt idx="30143">
                  <c:v>0.122</c:v>
                </c:pt>
                <c:pt idx="30144">
                  <c:v>0.122</c:v>
                </c:pt>
                <c:pt idx="30145">
                  <c:v>0.122</c:v>
                </c:pt>
                <c:pt idx="30146">
                  <c:v>0.122</c:v>
                </c:pt>
                <c:pt idx="30147">
                  <c:v>0.122</c:v>
                </c:pt>
                <c:pt idx="30148">
                  <c:v>0.122</c:v>
                </c:pt>
                <c:pt idx="30149">
                  <c:v>0.122</c:v>
                </c:pt>
                <c:pt idx="30150">
                  <c:v>0.122</c:v>
                </c:pt>
                <c:pt idx="30151">
                  <c:v>0.122</c:v>
                </c:pt>
                <c:pt idx="30152">
                  <c:v>0.122</c:v>
                </c:pt>
                <c:pt idx="30153">
                  <c:v>0.122</c:v>
                </c:pt>
                <c:pt idx="30154">
                  <c:v>0.122</c:v>
                </c:pt>
                <c:pt idx="30155">
                  <c:v>0.122</c:v>
                </c:pt>
                <c:pt idx="30156">
                  <c:v>0.122</c:v>
                </c:pt>
                <c:pt idx="30157">
                  <c:v>0.122</c:v>
                </c:pt>
                <c:pt idx="30158">
                  <c:v>0.122</c:v>
                </c:pt>
                <c:pt idx="30159">
                  <c:v>0.122</c:v>
                </c:pt>
                <c:pt idx="30160">
                  <c:v>0.122</c:v>
                </c:pt>
                <c:pt idx="30161">
                  <c:v>0.122</c:v>
                </c:pt>
                <c:pt idx="30162">
                  <c:v>0.122</c:v>
                </c:pt>
                <c:pt idx="30163">
                  <c:v>0.122</c:v>
                </c:pt>
                <c:pt idx="30164">
                  <c:v>0.122</c:v>
                </c:pt>
                <c:pt idx="30165">
                  <c:v>0.122</c:v>
                </c:pt>
                <c:pt idx="30166">
                  <c:v>0.122</c:v>
                </c:pt>
                <c:pt idx="30167">
                  <c:v>0.122</c:v>
                </c:pt>
                <c:pt idx="30168">
                  <c:v>0.122</c:v>
                </c:pt>
                <c:pt idx="30169">
                  <c:v>0.122</c:v>
                </c:pt>
                <c:pt idx="30170">
                  <c:v>0.122</c:v>
                </c:pt>
                <c:pt idx="30171">
                  <c:v>0.122</c:v>
                </c:pt>
                <c:pt idx="30172">
                  <c:v>0.122</c:v>
                </c:pt>
                <c:pt idx="30173">
                  <c:v>0.122</c:v>
                </c:pt>
                <c:pt idx="30174">
                  <c:v>0.122</c:v>
                </c:pt>
                <c:pt idx="30175">
                  <c:v>0.122</c:v>
                </c:pt>
                <c:pt idx="30176">
                  <c:v>0.122</c:v>
                </c:pt>
                <c:pt idx="30177">
                  <c:v>0.122</c:v>
                </c:pt>
                <c:pt idx="30178">
                  <c:v>0.122</c:v>
                </c:pt>
                <c:pt idx="30179">
                  <c:v>0.122</c:v>
                </c:pt>
                <c:pt idx="30180">
                  <c:v>0.122</c:v>
                </c:pt>
                <c:pt idx="30181">
                  <c:v>0.122</c:v>
                </c:pt>
                <c:pt idx="30182">
                  <c:v>0.122</c:v>
                </c:pt>
                <c:pt idx="30183">
                  <c:v>0.122</c:v>
                </c:pt>
                <c:pt idx="30184">
                  <c:v>0.122</c:v>
                </c:pt>
                <c:pt idx="30185">
                  <c:v>0.122</c:v>
                </c:pt>
                <c:pt idx="30186">
                  <c:v>0.122</c:v>
                </c:pt>
                <c:pt idx="30187">
                  <c:v>0.122</c:v>
                </c:pt>
                <c:pt idx="30188">
                  <c:v>0.122</c:v>
                </c:pt>
                <c:pt idx="30189">
                  <c:v>0.122</c:v>
                </c:pt>
                <c:pt idx="30190">
                  <c:v>0.122</c:v>
                </c:pt>
                <c:pt idx="30191">
                  <c:v>0.122</c:v>
                </c:pt>
                <c:pt idx="30192">
                  <c:v>0.122</c:v>
                </c:pt>
                <c:pt idx="30193">
                  <c:v>0.122</c:v>
                </c:pt>
                <c:pt idx="30194">
                  <c:v>0.122</c:v>
                </c:pt>
                <c:pt idx="30195">
                  <c:v>0.122</c:v>
                </c:pt>
                <c:pt idx="30196">
                  <c:v>0.122</c:v>
                </c:pt>
                <c:pt idx="30197">
                  <c:v>0.122</c:v>
                </c:pt>
                <c:pt idx="30198">
                  <c:v>0.122</c:v>
                </c:pt>
                <c:pt idx="30199">
                  <c:v>0.122</c:v>
                </c:pt>
                <c:pt idx="30200">
                  <c:v>0.122</c:v>
                </c:pt>
                <c:pt idx="30201">
                  <c:v>0.122</c:v>
                </c:pt>
                <c:pt idx="30202">
                  <c:v>0.122</c:v>
                </c:pt>
                <c:pt idx="30203">
                  <c:v>0.122</c:v>
                </c:pt>
                <c:pt idx="30204">
                  <c:v>0.122</c:v>
                </c:pt>
                <c:pt idx="30205">
                  <c:v>0.122</c:v>
                </c:pt>
                <c:pt idx="30206">
                  <c:v>0.122</c:v>
                </c:pt>
                <c:pt idx="30207">
                  <c:v>0.122</c:v>
                </c:pt>
                <c:pt idx="30208">
                  <c:v>0.122</c:v>
                </c:pt>
                <c:pt idx="30209">
                  <c:v>0.122</c:v>
                </c:pt>
                <c:pt idx="30210">
                  <c:v>0.122</c:v>
                </c:pt>
                <c:pt idx="30211">
                  <c:v>0.122</c:v>
                </c:pt>
                <c:pt idx="30212">
                  <c:v>0.122</c:v>
                </c:pt>
                <c:pt idx="30213">
                  <c:v>0.123</c:v>
                </c:pt>
                <c:pt idx="30214">
                  <c:v>0.123</c:v>
                </c:pt>
                <c:pt idx="30215">
                  <c:v>0.123</c:v>
                </c:pt>
                <c:pt idx="30216">
                  <c:v>0.123</c:v>
                </c:pt>
                <c:pt idx="30217">
                  <c:v>0.123</c:v>
                </c:pt>
                <c:pt idx="30218">
                  <c:v>0.123</c:v>
                </c:pt>
                <c:pt idx="30219">
                  <c:v>0.123</c:v>
                </c:pt>
                <c:pt idx="30220">
                  <c:v>0.123</c:v>
                </c:pt>
                <c:pt idx="30221">
                  <c:v>0.123</c:v>
                </c:pt>
                <c:pt idx="30222">
                  <c:v>0.123</c:v>
                </c:pt>
                <c:pt idx="30223">
                  <c:v>0.123</c:v>
                </c:pt>
                <c:pt idx="30224">
                  <c:v>0.123</c:v>
                </c:pt>
                <c:pt idx="30225">
                  <c:v>0.123</c:v>
                </c:pt>
                <c:pt idx="30226">
                  <c:v>0.123</c:v>
                </c:pt>
                <c:pt idx="30227">
                  <c:v>0.123</c:v>
                </c:pt>
                <c:pt idx="30228">
                  <c:v>0.123</c:v>
                </c:pt>
                <c:pt idx="30229">
                  <c:v>0.123</c:v>
                </c:pt>
                <c:pt idx="30230">
                  <c:v>0.123</c:v>
                </c:pt>
                <c:pt idx="30231">
                  <c:v>0.123</c:v>
                </c:pt>
                <c:pt idx="30232">
                  <c:v>0.123</c:v>
                </c:pt>
                <c:pt idx="30233">
                  <c:v>0.123</c:v>
                </c:pt>
                <c:pt idx="30234">
                  <c:v>0.123</c:v>
                </c:pt>
                <c:pt idx="30235">
                  <c:v>0.123</c:v>
                </c:pt>
                <c:pt idx="30236">
                  <c:v>0.123</c:v>
                </c:pt>
                <c:pt idx="30237">
                  <c:v>0.123</c:v>
                </c:pt>
                <c:pt idx="30238">
                  <c:v>0.123</c:v>
                </c:pt>
                <c:pt idx="30239">
                  <c:v>0.123</c:v>
                </c:pt>
                <c:pt idx="30240">
                  <c:v>0.123</c:v>
                </c:pt>
                <c:pt idx="30241">
                  <c:v>0.123</c:v>
                </c:pt>
                <c:pt idx="30242">
                  <c:v>0.123</c:v>
                </c:pt>
                <c:pt idx="30243">
                  <c:v>0.123</c:v>
                </c:pt>
                <c:pt idx="30244">
                  <c:v>0.123</c:v>
                </c:pt>
                <c:pt idx="30245">
                  <c:v>0.123</c:v>
                </c:pt>
                <c:pt idx="30246">
                  <c:v>0.123</c:v>
                </c:pt>
                <c:pt idx="30247">
                  <c:v>0.123</c:v>
                </c:pt>
                <c:pt idx="30248">
                  <c:v>0.123</c:v>
                </c:pt>
                <c:pt idx="30249">
                  <c:v>0.123</c:v>
                </c:pt>
                <c:pt idx="30250">
                  <c:v>0.123</c:v>
                </c:pt>
                <c:pt idx="30251">
                  <c:v>0.123</c:v>
                </c:pt>
                <c:pt idx="30252">
                  <c:v>0.123</c:v>
                </c:pt>
                <c:pt idx="30253">
                  <c:v>0.123</c:v>
                </c:pt>
                <c:pt idx="30254">
                  <c:v>0.123</c:v>
                </c:pt>
                <c:pt idx="30255">
                  <c:v>0.123</c:v>
                </c:pt>
                <c:pt idx="30256">
                  <c:v>0.123</c:v>
                </c:pt>
                <c:pt idx="30257">
                  <c:v>0.123</c:v>
                </c:pt>
                <c:pt idx="30258">
                  <c:v>0.123</c:v>
                </c:pt>
                <c:pt idx="30259">
                  <c:v>0.123</c:v>
                </c:pt>
                <c:pt idx="30260">
                  <c:v>0.123</c:v>
                </c:pt>
                <c:pt idx="30261">
                  <c:v>0.123</c:v>
                </c:pt>
                <c:pt idx="30262">
                  <c:v>0.123</c:v>
                </c:pt>
                <c:pt idx="30263">
                  <c:v>0.123</c:v>
                </c:pt>
                <c:pt idx="30264">
                  <c:v>0.123</c:v>
                </c:pt>
                <c:pt idx="30265">
                  <c:v>0.123</c:v>
                </c:pt>
                <c:pt idx="30266">
                  <c:v>0.123</c:v>
                </c:pt>
                <c:pt idx="30267">
                  <c:v>0.123</c:v>
                </c:pt>
                <c:pt idx="30268">
                  <c:v>0.123</c:v>
                </c:pt>
                <c:pt idx="30269">
                  <c:v>0.123</c:v>
                </c:pt>
                <c:pt idx="30270">
                  <c:v>0.123</c:v>
                </c:pt>
                <c:pt idx="30271">
                  <c:v>0.123</c:v>
                </c:pt>
                <c:pt idx="30272">
                  <c:v>0.123</c:v>
                </c:pt>
                <c:pt idx="30273">
                  <c:v>0.123</c:v>
                </c:pt>
                <c:pt idx="30274">
                  <c:v>0.123</c:v>
                </c:pt>
                <c:pt idx="30275">
                  <c:v>0.123</c:v>
                </c:pt>
                <c:pt idx="30276">
                  <c:v>0.123</c:v>
                </c:pt>
                <c:pt idx="30277">
                  <c:v>0.123</c:v>
                </c:pt>
                <c:pt idx="30278">
                  <c:v>0.123</c:v>
                </c:pt>
                <c:pt idx="30279">
                  <c:v>0.123</c:v>
                </c:pt>
                <c:pt idx="30280">
                  <c:v>0.123</c:v>
                </c:pt>
                <c:pt idx="30281">
                  <c:v>0.123</c:v>
                </c:pt>
                <c:pt idx="30282">
                  <c:v>0.123</c:v>
                </c:pt>
                <c:pt idx="30283">
                  <c:v>0.123</c:v>
                </c:pt>
                <c:pt idx="30284">
                  <c:v>0.123</c:v>
                </c:pt>
                <c:pt idx="30285">
                  <c:v>0.123</c:v>
                </c:pt>
                <c:pt idx="30286">
                  <c:v>0.123</c:v>
                </c:pt>
                <c:pt idx="30287">
                  <c:v>0.123</c:v>
                </c:pt>
                <c:pt idx="30288">
                  <c:v>0.123</c:v>
                </c:pt>
                <c:pt idx="30289">
                  <c:v>0.123</c:v>
                </c:pt>
                <c:pt idx="30290">
                  <c:v>0.123</c:v>
                </c:pt>
                <c:pt idx="30291">
                  <c:v>0.123</c:v>
                </c:pt>
                <c:pt idx="30292">
                  <c:v>0.123</c:v>
                </c:pt>
                <c:pt idx="30293">
                  <c:v>0.123</c:v>
                </c:pt>
                <c:pt idx="30294">
                  <c:v>0.124</c:v>
                </c:pt>
                <c:pt idx="30295">
                  <c:v>0.124</c:v>
                </c:pt>
                <c:pt idx="30296">
                  <c:v>0.124</c:v>
                </c:pt>
                <c:pt idx="30297">
                  <c:v>0.124</c:v>
                </c:pt>
                <c:pt idx="30298">
                  <c:v>0.124</c:v>
                </c:pt>
                <c:pt idx="30299">
                  <c:v>0.124</c:v>
                </c:pt>
                <c:pt idx="30300">
                  <c:v>0.124</c:v>
                </c:pt>
                <c:pt idx="30301">
                  <c:v>0.124</c:v>
                </c:pt>
                <c:pt idx="30302">
                  <c:v>0.124</c:v>
                </c:pt>
                <c:pt idx="30303">
                  <c:v>0.124</c:v>
                </c:pt>
                <c:pt idx="30304">
                  <c:v>0.124</c:v>
                </c:pt>
                <c:pt idx="30305">
                  <c:v>0.124</c:v>
                </c:pt>
                <c:pt idx="30306">
                  <c:v>0.124</c:v>
                </c:pt>
                <c:pt idx="30307">
                  <c:v>0.124</c:v>
                </c:pt>
                <c:pt idx="30308">
                  <c:v>0.124</c:v>
                </c:pt>
                <c:pt idx="30309">
                  <c:v>0.124</c:v>
                </c:pt>
                <c:pt idx="30310">
                  <c:v>0.124</c:v>
                </c:pt>
                <c:pt idx="30311">
                  <c:v>0.124</c:v>
                </c:pt>
                <c:pt idx="30312">
                  <c:v>0.124</c:v>
                </c:pt>
                <c:pt idx="30313">
                  <c:v>0.124</c:v>
                </c:pt>
                <c:pt idx="30314">
                  <c:v>0.124</c:v>
                </c:pt>
                <c:pt idx="30315">
                  <c:v>0.124</c:v>
                </c:pt>
                <c:pt idx="30316">
                  <c:v>0.124</c:v>
                </c:pt>
                <c:pt idx="30317">
                  <c:v>0.124</c:v>
                </c:pt>
                <c:pt idx="30318">
                  <c:v>0.124</c:v>
                </c:pt>
                <c:pt idx="30319">
                  <c:v>0.124</c:v>
                </c:pt>
                <c:pt idx="30320">
                  <c:v>0.124</c:v>
                </c:pt>
                <c:pt idx="30321">
                  <c:v>0.124</c:v>
                </c:pt>
                <c:pt idx="30322">
                  <c:v>0.124</c:v>
                </c:pt>
                <c:pt idx="30323">
                  <c:v>0.124</c:v>
                </c:pt>
                <c:pt idx="30324">
                  <c:v>0.124</c:v>
                </c:pt>
                <c:pt idx="30325">
                  <c:v>0.124</c:v>
                </c:pt>
                <c:pt idx="30326">
                  <c:v>0.124</c:v>
                </c:pt>
                <c:pt idx="30327">
                  <c:v>0.124</c:v>
                </c:pt>
                <c:pt idx="30328">
                  <c:v>0.124</c:v>
                </c:pt>
                <c:pt idx="30329">
                  <c:v>0.124</c:v>
                </c:pt>
                <c:pt idx="30330">
                  <c:v>0.124</c:v>
                </c:pt>
                <c:pt idx="30331">
                  <c:v>0.124</c:v>
                </c:pt>
                <c:pt idx="30332">
                  <c:v>0.124</c:v>
                </c:pt>
                <c:pt idx="30333">
                  <c:v>0.124</c:v>
                </c:pt>
                <c:pt idx="30334">
                  <c:v>0.124</c:v>
                </c:pt>
                <c:pt idx="30335">
                  <c:v>0.124</c:v>
                </c:pt>
                <c:pt idx="30336">
                  <c:v>0.124</c:v>
                </c:pt>
                <c:pt idx="30337">
                  <c:v>0.124</c:v>
                </c:pt>
                <c:pt idx="30338">
                  <c:v>0.124</c:v>
                </c:pt>
                <c:pt idx="30339">
                  <c:v>0.124</c:v>
                </c:pt>
                <c:pt idx="30340">
                  <c:v>0.124</c:v>
                </c:pt>
                <c:pt idx="30341">
                  <c:v>0.124</c:v>
                </c:pt>
                <c:pt idx="30342">
                  <c:v>0.124</c:v>
                </c:pt>
                <c:pt idx="30343">
                  <c:v>0.124</c:v>
                </c:pt>
                <c:pt idx="30344">
                  <c:v>0.124</c:v>
                </c:pt>
                <c:pt idx="30345">
                  <c:v>0.124</c:v>
                </c:pt>
                <c:pt idx="30346">
                  <c:v>0.124</c:v>
                </c:pt>
                <c:pt idx="30347">
                  <c:v>0.124</c:v>
                </c:pt>
                <c:pt idx="30348">
                  <c:v>0.124</c:v>
                </c:pt>
                <c:pt idx="30349">
                  <c:v>0.124</c:v>
                </c:pt>
                <c:pt idx="30350">
                  <c:v>0.124</c:v>
                </c:pt>
                <c:pt idx="30351">
                  <c:v>0.124</c:v>
                </c:pt>
                <c:pt idx="30352">
                  <c:v>0.124</c:v>
                </c:pt>
                <c:pt idx="30353">
                  <c:v>0.124</c:v>
                </c:pt>
                <c:pt idx="30354">
                  <c:v>0.124</c:v>
                </c:pt>
                <c:pt idx="30355">
                  <c:v>0.124</c:v>
                </c:pt>
                <c:pt idx="30356">
                  <c:v>0.124</c:v>
                </c:pt>
                <c:pt idx="30357">
                  <c:v>0.124</c:v>
                </c:pt>
                <c:pt idx="30358">
                  <c:v>0.124</c:v>
                </c:pt>
                <c:pt idx="30359">
                  <c:v>0.124</c:v>
                </c:pt>
                <c:pt idx="30360">
                  <c:v>0.124</c:v>
                </c:pt>
                <c:pt idx="30361">
                  <c:v>0.124</c:v>
                </c:pt>
                <c:pt idx="30362">
                  <c:v>0.124</c:v>
                </c:pt>
                <c:pt idx="30363">
                  <c:v>0.124</c:v>
                </c:pt>
                <c:pt idx="30364">
                  <c:v>0.124</c:v>
                </c:pt>
                <c:pt idx="30365">
                  <c:v>0.124</c:v>
                </c:pt>
                <c:pt idx="30366">
                  <c:v>0.124</c:v>
                </c:pt>
                <c:pt idx="30367">
                  <c:v>0.124</c:v>
                </c:pt>
                <c:pt idx="30368">
                  <c:v>0.124</c:v>
                </c:pt>
                <c:pt idx="30369">
                  <c:v>0.124</c:v>
                </c:pt>
                <c:pt idx="30370">
                  <c:v>0.124</c:v>
                </c:pt>
                <c:pt idx="30371">
                  <c:v>0.124</c:v>
                </c:pt>
                <c:pt idx="30372">
                  <c:v>0.124</c:v>
                </c:pt>
                <c:pt idx="30373">
                  <c:v>0.124</c:v>
                </c:pt>
                <c:pt idx="30374">
                  <c:v>0.124</c:v>
                </c:pt>
                <c:pt idx="30375">
                  <c:v>0.125</c:v>
                </c:pt>
                <c:pt idx="30376">
                  <c:v>0.125</c:v>
                </c:pt>
                <c:pt idx="30377">
                  <c:v>0.125</c:v>
                </c:pt>
                <c:pt idx="30378">
                  <c:v>0.125</c:v>
                </c:pt>
                <c:pt idx="30379">
                  <c:v>0.125</c:v>
                </c:pt>
                <c:pt idx="30380">
                  <c:v>0.125</c:v>
                </c:pt>
                <c:pt idx="30381">
                  <c:v>0.125</c:v>
                </c:pt>
                <c:pt idx="30382">
                  <c:v>0.125</c:v>
                </c:pt>
                <c:pt idx="30383">
                  <c:v>0.125</c:v>
                </c:pt>
                <c:pt idx="30384">
                  <c:v>0.125</c:v>
                </c:pt>
                <c:pt idx="30385">
                  <c:v>0.125</c:v>
                </c:pt>
                <c:pt idx="30386">
                  <c:v>0.125</c:v>
                </c:pt>
                <c:pt idx="30387">
                  <c:v>0.125</c:v>
                </c:pt>
                <c:pt idx="30388">
                  <c:v>0.125</c:v>
                </c:pt>
                <c:pt idx="30389">
                  <c:v>0.125</c:v>
                </c:pt>
                <c:pt idx="30390">
                  <c:v>0.125</c:v>
                </c:pt>
                <c:pt idx="30391">
                  <c:v>0.125</c:v>
                </c:pt>
                <c:pt idx="30392">
                  <c:v>0.125</c:v>
                </c:pt>
                <c:pt idx="30393">
                  <c:v>0.125</c:v>
                </c:pt>
                <c:pt idx="30394">
                  <c:v>0.125</c:v>
                </c:pt>
                <c:pt idx="30395">
                  <c:v>0.125</c:v>
                </c:pt>
                <c:pt idx="30396">
                  <c:v>0.125</c:v>
                </c:pt>
                <c:pt idx="30397">
                  <c:v>0.125</c:v>
                </c:pt>
                <c:pt idx="30398">
                  <c:v>0.125</c:v>
                </c:pt>
                <c:pt idx="30399">
                  <c:v>0.125</c:v>
                </c:pt>
                <c:pt idx="30400">
                  <c:v>0.125</c:v>
                </c:pt>
                <c:pt idx="30401">
                  <c:v>0.125</c:v>
                </c:pt>
                <c:pt idx="30402">
                  <c:v>0.125</c:v>
                </c:pt>
                <c:pt idx="30403">
                  <c:v>0.125</c:v>
                </c:pt>
                <c:pt idx="30404">
                  <c:v>0.125</c:v>
                </c:pt>
                <c:pt idx="30405">
                  <c:v>0.125</c:v>
                </c:pt>
                <c:pt idx="30406">
                  <c:v>0.125</c:v>
                </c:pt>
                <c:pt idx="30407">
                  <c:v>0.125</c:v>
                </c:pt>
                <c:pt idx="30408">
                  <c:v>0.125</c:v>
                </c:pt>
                <c:pt idx="30409">
                  <c:v>0.125</c:v>
                </c:pt>
                <c:pt idx="30410">
                  <c:v>0.125</c:v>
                </c:pt>
                <c:pt idx="30411">
                  <c:v>0.125</c:v>
                </c:pt>
                <c:pt idx="30412">
                  <c:v>0.125</c:v>
                </c:pt>
                <c:pt idx="30413">
                  <c:v>0.125</c:v>
                </c:pt>
                <c:pt idx="30414">
                  <c:v>0.125</c:v>
                </c:pt>
                <c:pt idx="30415">
                  <c:v>0.125</c:v>
                </c:pt>
                <c:pt idx="30416">
                  <c:v>0.125</c:v>
                </c:pt>
                <c:pt idx="30417">
                  <c:v>0.125</c:v>
                </c:pt>
                <c:pt idx="30418">
                  <c:v>0.125</c:v>
                </c:pt>
                <c:pt idx="30419">
                  <c:v>0.125</c:v>
                </c:pt>
                <c:pt idx="30420">
                  <c:v>0.125</c:v>
                </c:pt>
                <c:pt idx="30421">
                  <c:v>0.125</c:v>
                </c:pt>
                <c:pt idx="30422">
                  <c:v>0.125</c:v>
                </c:pt>
                <c:pt idx="30423">
                  <c:v>0.125</c:v>
                </c:pt>
                <c:pt idx="30424">
                  <c:v>0.125</c:v>
                </c:pt>
                <c:pt idx="30425">
                  <c:v>0.125</c:v>
                </c:pt>
                <c:pt idx="30426">
                  <c:v>0.125</c:v>
                </c:pt>
                <c:pt idx="30427">
                  <c:v>0.125</c:v>
                </c:pt>
                <c:pt idx="30428">
                  <c:v>0.125</c:v>
                </c:pt>
                <c:pt idx="30429">
                  <c:v>0.125</c:v>
                </c:pt>
                <c:pt idx="30430">
                  <c:v>0.125</c:v>
                </c:pt>
                <c:pt idx="30431">
                  <c:v>0.125</c:v>
                </c:pt>
                <c:pt idx="30432">
                  <c:v>0.125</c:v>
                </c:pt>
                <c:pt idx="30433">
                  <c:v>0.125</c:v>
                </c:pt>
                <c:pt idx="30434">
                  <c:v>0.125</c:v>
                </c:pt>
                <c:pt idx="30435">
                  <c:v>0.125</c:v>
                </c:pt>
                <c:pt idx="30436">
                  <c:v>0.125</c:v>
                </c:pt>
                <c:pt idx="30437">
                  <c:v>0.125</c:v>
                </c:pt>
                <c:pt idx="30438">
                  <c:v>0.125</c:v>
                </c:pt>
                <c:pt idx="30439">
                  <c:v>0.125</c:v>
                </c:pt>
                <c:pt idx="30440">
                  <c:v>0.125</c:v>
                </c:pt>
                <c:pt idx="30441">
                  <c:v>0.125</c:v>
                </c:pt>
                <c:pt idx="30442">
                  <c:v>0.125</c:v>
                </c:pt>
                <c:pt idx="30443">
                  <c:v>0.125</c:v>
                </c:pt>
                <c:pt idx="30444">
                  <c:v>0.125</c:v>
                </c:pt>
                <c:pt idx="30445">
                  <c:v>0.125</c:v>
                </c:pt>
                <c:pt idx="30446">
                  <c:v>0.125</c:v>
                </c:pt>
                <c:pt idx="30447">
                  <c:v>0.125</c:v>
                </c:pt>
                <c:pt idx="30448">
                  <c:v>0.125</c:v>
                </c:pt>
                <c:pt idx="30449">
                  <c:v>0.125</c:v>
                </c:pt>
                <c:pt idx="30450">
                  <c:v>0.125</c:v>
                </c:pt>
                <c:pt idx="30451">
                  <c:v>0.125</c:v>
                </c:pt>
                <c:pt idx="30452">
                  <c:v>0.125</c:v>
                </c:pt>
                <c:pt idx="30453">
                  <c:v>0.125</c:v>
                </c:pt>
                <c:pt idx="30454">
                  <c:v>0.125</c:v>
                </c:pt>
                <c:pt idx="30455">
                  <c:v>0.125</c:v>
                </c:pt>
                <c:pt idx="30456">
                  <c:v>0.126</c:v>
                </c:pt>
                <c:pt idx="30457">
                  <c:v>0.126</c:v>
                </c:pt>
                <c:pt idx="30458">
                  <c:v>0.126</c:v>
                </c:pt>
                <c:pt idx="30459">
                  <c:v>0.126</c:v>
                </c:pt>
                <c:pt idx="30460">
                  <c:v>0.126</c:v>
                </c:pt>
                <c:pt idx="30461">
                  <c:v>0.126</c:v>
                </c:pt>
                <c:pt idx="30462">
                  <c:v>0.126</c:v>
                </c:pt>
                <c:pt idx="30463">
                  <c:v>0.126</c:v>
                </c:pt>
                <c:pt idx="30464">
                  <c:v>0.126</c:v>
                </c:pt>
                <c:pt idx="30465">
                  <c:v>0.126</c:v>
                </c:pt>
                <c:pt idx="30466">
                  <c:v>0.126</c:v>
                </c:pt>
                <c:pt idx="30467">
                  <c:v>0.126</c:v>
                </c:pt>
                <c:pt idx="30468">
                  <c:v>0.126</c:v>
                </c:pt>
                <c:pt idx="30469">
                  <c:v>0.126</c:v>
                </c:pt>
                <c:pt idx="30470">
                  <c:v>0.126</c:v>
                </c:pt>
                <c:pt idx="30471">
                  <c:v>0.126</c:v>
                </c:pt>
                <c:pt idx="30472">
                  <c:v>0.126</c:v>
                </c:pt>
                <c:pt idx="30473">
                  <c:v>0.126</c:v>
                </c:pt>
                <c:pt idx="30474">
                  <c:v>0.126</c:v>
                </c:pt>
                <c:pt idx="30475">
                  <c:v>0.126</c:v>
                </c:pt>
                <c:pt idx="30476">
                  <c:v>0.126</c:v>
                </c:pt>
                <c:pt idx="30477">
                  <c:v>0.126</c:v>
                </c:pt>
                <c:pt idx="30478">
                  <c:v>0.126</c:v>
                </c:pt>
                <c:pt idx="30479">
                  <c:v>0.126</c:v>
                </c:pt>
                <c:pt idx="30480">
                  <c:v>0.126</c:v>
                </c:pt>
                <c:pt idx="30481">
                  <c:v>0.126</c:v>
                </c:pt>
                <c:pt idx="30482">
                  <c:v>0.126</c:v>
                </c:pt>
                <c:pt idx="30483">
                  <c:v>0.126</c:v>
                </c:pt>
                <c:pt idx="30484">
                  <c:v>0.126</c:v>
                </c:pt>
                <c:pt idx="30485">
                  <c:v>0.126</c:v>
                </c:pt>
                <c:pt idx="30486">
                  <c:v>0.126</c:v>
                </c:pt>
                <c:pt idx="30487">
                  <c:v>0.126</c:v>
                </c:pt>
                <c:pt idx="30488">
                  <c:v>0.126</c:v>
                </c:pt>
                <c:pt idx="30489">
                  <c:v>0.126</c:v>
                </c:pt>
                <c:pt idx="30490">
                  <c:v>0.126</c:v>
                </c:pt>
                <c:pt idx="30491">
                  <c:v>0.126</c:v>
                </c:pt>
                <c:pt idx="30492">
                  <c:v>0.126</c:v>
                </c:pt>
                <c:pt idx="30493">
                  <c:v>0.126</c:v>
                </c:pt>
                <c:pt idx="30494">
                  <c:v>0.126</c:v>
                </c:pt>
                <c:pt idx="30495">
                  <c:v>0.126</c:v>
                </c:pt>
                <c:pt idx="30496">
                  <c:v>0.126</c:v>
                </c:pt>
                <c:pt idx="30497">
                  <c:v>0.126</c:v>
                </c:pt>
                <c:pt idx="30498">
                  <c:v>0.126</c:v>
                </c:pt>
                <c:pt idx="30499">
                  <c:v>0.126</c:v>
                </c:pt>
                <c:pt idx="30500">
                  <c:v>0.126</c:v>
                </c:pt>
                <c:pt idx="30501">
                  <c:v>0.126</c:v>
                </c:pt>
                <c:pt idx="30502">
                  <c:v>0.126</c:v>
                </c:pt>
                <c:pt idx="30503">
                  <c:v>0.126</c:v>
                </c:pt>
                <c:pt idx="30504">
                  <c:v>0.126</c:v>
                </c:pt>
                <c:pt idx="30505">
                  <c:v>0.126</c:v>
                </c:pt>
                <c:pt idx="30506">
                  <c:v>0.126</c:v>
                </c:pt>
                <c:pt idx="30507">
                  <c:v>0.126</c:v>
                </c:pt>
                <c:pt idx="30508">
                  <c:v>0.126</c:v>
                </c:pt>
                <c:pt idx="30509">
                  <c:v>0.126</c:v>
                </c:pt>
                <c:pt idx="30510">
                  <c:v>0.126</c:v>
                </c:pt>
                <c:pt idx="30511">
                  <c:v>0.126</c:v>
                </c:pt>
                <c:pt idx="30512">
                  <c:v>0.126</c:v>
                </c:pt>
                <c:pt idx="30513">
                  <c:v>0.126</c:v>
                </c:pt>
                <c:pt idx="30514">
                  <c:v>0.126</c:v>
                </c:pt>
                <c:pt idx="30515">
                  <c:v>0.126</c:v>
                </c:pt>
                <c:pt idx="30516">
                  <c:v>0.126</c:v>
                </c:pt>
                <c:pt idx="30517">
                  <c:v>0.126</c:v>
                </c:pt>
                <c:pt idx="30518">
                  <c:v>0.126</c:v>
                </c:pt>
                <c:pt idx="30519">
                  <c:v>0.126</c:v>
                </c:pt>
                <c:pt idx="30520">
                  <c:v>0.126</c:v>
                </c:pt>
                <c:pt idx="30521">
                  <c:v>0.126</c:v>
                </c:pt>
                <c:pt idx="30522">
                  <c:v>0.126</c:v>
                </c:pt>
                <c:pt idx="30523">
                  <c:v>0.126</c:v>
                </c:pt>
                <c:pt idx="30524">
                  <c:v>0.126</c:v>
                </c:pt>
                <c:pt idx="30525">
                  <c:v>0.126</c:v>
                </c:pt>
                <c:pt idx="30526">
                  <c:v>0.126</c:v>
                </c:pt>
                <c:pt idx="30527">
                  <c:v>0.126</c:v>
                </c:pt>
                <c:pt idx="30528">
                  <c:v>0.126</c:v>
                </c:pt>
                <c:pt idx="30529">
                  <c:v>0.126</c:v>
                </c:pt>
                <c:pt idx="30530">
                  <c:v>0.126</c:v>
                </c:pt>
                <c:pt idx="30531">
                  <c:v>0.126</c:v>
                </c:pt>
                <c:pt idx="30532">
                  <c:v>0.126</c:v>
                </c:pt>
                <c:pt idx="30533">
                  <c:v>0.126</c:v>
                </c:pt>
                <c:pt idx="30534">
                  <c:v>0.126</c:v>
                </c:pt>
                <c:pt idx="30535">
                  <c:v>0.126</c:v>
                </c:pt>
                <c:pt idx="30536">
                  <c:v>0.126</c:v>
                </c:pt>
                <c:pt idx="30537">
                  <c:v>0.127</c:v>
                </c:pt>
                <c:pt idx="30538">
                  <c:v>0.127</c:v>
                </c:pt>
                <c:pt idx="30539">
                  <c:v>0.127</c:v>
                </c:pt>
                <c:pt idx="30540">
                  <c:v>0.127</c:v>
                </c:pt>
                <c:pt idx="30541">
                  <c:v>0.127</c:v>
                </c:pt>
                <c:pt idx="30542">
                  <c:v>0.127</c:v>
                </c:pt>
                <c:pt idx="30543">
                  <c:v>0.127</c:v>
                </c:pt>
                <c:pt idx="30544">
                  <c:v>0.127</c:v>
                </c:pt>
                <c:pt idx="30545">
                  <c:v>0.127</c:v>
                </c:pt>
                <c:pt idx="30546">
                  <c:v>0.127</c:v>
                </c:pt>
                <c:pt idx="30547">
                  <c:v>0.127</c:v>
                </c:pt>
                <c:pt idx="30548">
                  <c:v>0.127</c:v>
                </c:pt>
                <c:pt idx="30549">
                  <c:v>0.127</c:v>
                </c:pt>
                <c:pt idx="30550">
                  <c:v>0.127</c:v>
                </c:pt>
                <c:pt idx="30551">
                  <c:v>0.127</c:v>
                </c:pt>
                <c:pt idx="30552">
                  <c:v>0.127</c:v>
                </c:pt>
                <c:pt idx="30553">
                  <c:v>0.127</c:v>
                </c:pt>
                <c:pt idx="30554">
                  <c:v>0.127</c:v>
                </c:pt>
                <c:pt idx="30555">
                  <c:v>0.127</c:v>
                </c:pt>
                <c:pt idx="30556">
                  <c:v>0.127</c:v>
                </c:pt>
                <c:pt idx="30557">
                  <c:v>0.127</c:v>
                </c:pt>
                <c:pt idx="30558">
                  <c:v>0.127</c:v>
                </c:pt>
                <c:pt idx="30559">
                  <c:v>0.127</c:v>
                </c:pt>
                <c:pt idx="30560">
                  <c:v>0.127</c:v>
                </c:pt>
                <c:pt idx="30561">
                  <c:v>0.127</c:v>
                </c:pt>
                <c:pt idx="30562">
                  <c:v>0.127</c:v>
                </c:pt>
                <c:pt idx="30563">
                  <c:v>0.127</c:v>
                </c:pt>
                <c:pt idx="30564">
                  <c:v>0.127</c:v>
                </c:pt>
                <c:pt idx="30565">
                  <c:v>0.127</c:v>
                </c:pt>
                <c:pt idx="30566">
                  <c:v>0.127</c:v>
                </c:pt>
                <c:pt idx="30567">
                  <c:v>0.127</c:v>
                </c:pt>
                <c:pt idx="30568">
                  <c:v>0.127</c:v>
                </c:pt>
                <c:pt idx="30569">
                  <c:v>0.127</c:v>
                </c:pt>
                <c:pt idx="30570">
                  <c:v>0.127</c:v>
                </c:pt>
                <c:pt idx="30571">
                  <c:v>0.127</c:v>
                </c:pt>
                <c:pt idx="30572">
                  <c:v>0.127</c:v>
                </c:pt>
                <c:pt idx="30573">
                  <c:v>0.127</c:v>
                </c:pt>
                <c:pt idx="30574">
                  <c:v>0.127</c:v>
                </c:pt>
                <c:pt idx="30575">
                  <c:v>0.127</c:v>
                </c:pt>
                <c:pt idx="30576">
                  <c:v>0.127</c:v>
                </c:pt>
                <c:pt idx="30577">
                  <c:v>0.127</c:v>
                </c:pt>
                <c:pt idx="30578">
                  <c:v>0.127</c:v>
                </c:pt>
                <c:pt idx="30579">
                  <c:v>0.127</c:v>
                </c:pt>
                <c:pt idx="30580">
                  <c:v>0.127</c:v>
                </c:pt>
                <c:pt idx="30581">
                  <c:v>0.127</c:v>
                </c:pt>
                <c:pt idx="30582">
                  <c:v>0.127</c:v>
                </c:pt>
                <c:pt idx="30583">
                  <c:v>0.127</c:v>
                </c:pt>
                <c:pt idx="30584">
                  <c:v>0.127</c:v>
                </c:pt>
                <c:pt idx="30585">
                  <c:v>0.127</c:v>
                </c:pt>
                <c:pt idx="30586">
                  <c:v>0.127</c:v>
                </c:pt>
                <c:pt idx="30587">
                  <c:v>0.127</c:v>
                </c:pt>
                <c:pt idx="30588">
                  <c:v>0.127</c:v>
                </c:pt>
                <c:pt idx="30589">
                  <c:v>0.127</c:v>
                </c:pt>
                <c:pt idx="30590">
                  <c:v>0.127</c:v>
                </c:pt>
                <c:pt idx="30591">
                  <c:v>0.127</c:v>
                </c:pt>
                <c:pt idx="30592">
                  <c:v>0.127</c:v>
                </c:pt>
                <c:pt idx="30593">
                  <c:v>0.127</c:v>
                </c:pt>
                <c:pt idx="30594">
                  <c:v>0.127</c:v>
                </c:pt>
                <c:pt idx="30595">
                  <c:v>0.127</c:v>
                </c:pt>
                <c:pt idx="30596">
                  <c:v>0.127</c:v>
                </c:pt>
                <c:pt idx="30597">
                  <c:v>0.127</c:v>
                </c:pt>
                <c:pt idx="30598">
                  <c:v>0.127</c:v>
                </c:pt>
                <c:pt idx="30599">
                  <c:v>0.127</c:v>
                </c:pt>
                <c:pt idx="30600">
                  <c:v>0.127</c:v>
                </c:pt>
                <c:pt idx="30601">
                  <c:v>0.127</c:v>
                </c:pt>
                <c:pt idx="30602">
                  <c:v>0.127</c:v>
                </c:pt>
                <c:pt idx="30603">
                  <c:v>0.127</c:v>
                </c:pt>
                <c:pt idx="30604">
                  <c:v>0.127</c:v>
                </c:pt>
                <c:pt idx="30605">
                  <c:v>0.127</c:v>
                </c:pt>
                <c:pt idx="30606">
                  <c:v>0.127</c:v>
                </c:pt>
                <c:pt idx="30607">
                  <c:v>0.127</c:v>
                </c:pt>
                <c:pt idx="30608">
                  <c:v>0.127</c:v>
                </c:pt>
                <c:pt idx="30609">
                  <c:v>0.127</c:v>
                </c:pt>
                <c:pt idx="30610">
                  <c:v>0.127</c:v>
                </c:pt>
                <c:pt idx="30611">
                  <c:v>0.127</c:v>
                </c:pt>
                <c:pt idx="30612">
                  <c:v>0.127</c:v>
                </c:pt>
                <c:pt idx="30613">
                  <c:v>0.127</c:v>
                </c:pt>
                <c:pt idx="30614">
                  <c:v>0.127</c:v>
                </c:pt>
                <c:pt idx="30615">
                  <c:v>0.127</c:v>
                </c:pt>
                <c:pt idx="30616">
                  <c:v>0.127</c:v>
                </c:pt>
                <c:pt idx="30617">
                  <c:v>0.127</c:v>
                </c:pt>
                <c:pt idx="30618">
                  <c:v>0.128</c:v>
                </c:pt>
                <c:pt idx="30619">
                  <c:v>0.128</c:v>
                </c:pt>
                <c:pt idx="30620">
                  <c:v>0.128</c:v>
                </c:pt>
                <c:pt idx="30621">
                  <c:v>0.128</c:v>
                </c:pt>
                <c:pt idx="30622">
                  <c:v>0.128</c:v>
                </c:pt>
                <c:pt idx="30623">
                  <c:v>0.128</c:v>
                </c:pt>
                <c:pt idx="30624">
                  <c:v>0.128</c:v>
                </c:pt>
                <c:pt idx="30625">
                  <c:v>0.128</c:v>
                </c:pt>
                <c:pt idx="30626">
                  <c:v>0.128</c:v>
                </c:pt>
                <c:pt idx="30627">
                  <c:v>0.128</c:v>
                </c:pt>
                <c:pt idx="30628">
                  <c:v>0.128</c:v>
                </c:pt>
                <c:pt idx="30629">
                  <c:v>0.128</c:v>
                </c:pt>
                <c:pt idx="30630">
                  <c:v>0.128</c:v>
                </c:pt>
                <c:pt idx="30631">
                  <c:v>0.128</c:v>
                </c:pt>
                <c:pt idx="30632">
                  <c:v>0.128</c:v>
                </c:pt>
                <c:pt idx="30633">
                  <c:v>0.128</c:v>
                </c:pt>
                <c:pt idx="30634">
                  <c:v>0.128</c:v>
                </c:pt>
                <c:pt idx="30635">
                  <c:v>0.128</c:v>
                </c:pt>
                <c:pt idx="30636">
                  <c:v>0.128</c:v>
                </c:pt>
                <c:pt idx="30637">
                  <c:v>0.128</c:v>
                </c:pt>
                <c:pt idx="30638">
                  <c:v>0.128</c:v>
                </c:pt>
                <c:pt idx="30639">
                  <c:v>0.128</c:v>
                </c:pt>
                <c:pt idx="30640">
                  <c:v>0.128</c:v>
                </c:pt>
                <c:pt idx="30641">
                  <c:v>0.128</c:v>
                </c:pt>
                <c:pt idx="30642">
                  <c:v>0.128</c:v>
                </c:pt>
                <c:pt idx="30643">
                  <c:v>0.128</c:v>
                </c:pt>
                <c:pt idx="30644">
                  <c:v>0.128</c:v>
                </c:pt>
                <c:pt idx="30645">
                  <c:v>0.128</c:v>
                </c:pt>
                <c:pt idx="30646">
                  <c:v>0.128</c:v>
                </c:pt>
                <c:pt idx="30647">
                  <c:v>0.128</c:v>
                </c:pt>
                <c:pt idx="30648">
                  <c:v>0.128</c:v>
                </c:pt>
                <c:pt idx="30649">
                  <c:v>0.128</c:v>
                </c:pt>
                <c:pt idx="30650">
                  <c:v>0.128</c:v>
                </c:pt>
                <c:pt idx="30651">
                  <c:v>0.128</c:v>
                </c:pt>
                <c:pt idx="30652">
                  <c:v>0.128</c:v>
                </c:pt>
                <c:pt idx="30653">
                  <c:v>0.128</c:v>
                </c:pt>
                <c:pt idx="30654">
                  <c:v>0.128</c:v>
                </c:pt>
                <c:pt idx="30655">
                  <c:v>0.128</c:v>
                </c:pt>
                <c:pt idx="30656">
                  <c:v>0.128</c:v>
                </c:pt>
                <c:pt idx="30657">
                  <c:v>0.128</c:v>
                </c:pt>
                <c:pt idx="30658">
                  <c:v>0.128</c:v>
                </c:pt>
                <c:pt idx="30659">
                  <c:v>0.128</c:v>
                </c:pt>
                <c:pt idx="30660">
                  <c:v>0.128</c:v>
                </c:pt>
                <c:pt idx="30661">
                  <c:v>0.128</c:v>
                </c:pt>
                <c:pt idx="30662">
                  <c:v>0.128</c:v>
                </c:pt>
                <c:pt idx="30663">
                  <c:v>0.128</c:v>
                </c:pt>
                <c:pt idx="30664">
                  <c:v>0.128</c:v>
                </c:pt>
                <c:pt idx="30665">
                  <c:v>0.128</c:v>
                </c:pt>
                <c:pt idx="30666">
                  <c:v>0.128</c:v>
                </c:pt>
                <c:pt idx="30667">
                  <c:v>0.128</c:v>
                </c:pt>
                <c:pt idx="30668">
                  <c:v>0.128</c:v>
                </c:pt>
                <c:pt idx="30669">
                  <c:v>0.128</c:v>
                </c:pt>
                <c:pt idx="30670">
                  <c:v>0.128</c:v>
                </c:pt>
                <c:pt idx="30671">
                  <c:v>0.128</c:v>
                </c:pt>
                <c:pt idx="30672">
                  <c:v>0.128</c:v>
                </c:pt>
                <c:pt idx="30673">
                  <c:v>0.128</c:v>
                </c:pt>
                <c:pt idx="30674">
                  <c:v>0.128</c:v>
                </c:pt>
                <c:pt idx="30675">
                  <c:v>0.128</c:v>
                </c:pt>
                <c:pt idx="30676">
                  <c:v>0.128</c:v>
                </c:pt>
                <c:pt idx="30677">
                  <c:v>0.128</c:v>
                </c:pt>
                <c:pt idx="30678">
                  <c:v>0.128</c:v>
                </c:pt>
                <c:pt idx="30679">
                  <c:v>0.128</c:v>
                </c:pt>
                <c:pt idx="30680">
                  <c:v>0.128</c:v>
                </c:pt>
                <c:pt idx="30681">
                  <c:v>0.128</c:v>
                </c:pt>
                <c:pt idx="30682">
                  <c:v>0.128</c:v>
                </c:pt>
                <c:pt idx="30683">
                  <c:v>0.128</c:v>
                </c:pt>
                <c:pt idx="30684">
                  <c:v>0.128</c:v>
                </c:pt>
                <c:pt idx="30685">
                  <c:v>0.128</c:v>
                </c:pt>
                <c:pt idx="30686">
                  <c:v>0.128</c:v>
                </c:pt>
                <c:pt idx="30687">
                  <c:v>0.128</c:v>
                </c:pt>
                <c:pt idx="30688">
                  <c:v>0.128</c:v>
                </c:pt>
                <c:pt idx="30689">
                  <c:v>0.128</c:v>
                </c:pt>
                <c:pt idx="30690">
                  <c:v>0.128</c:v>
                </c:pt>
                <c:pt idx="30691">
                  <c:v>0.128</c:v>
                </c:pt>
                <c:pt idx="30692">
                  <c:v>0.128</c:v>
                </c:pt>
                <c:pt idx="30693">
                  <c:v>0.128</c:v>
                </c:pt>
                <c:pt idx="30694">
                  <c:v>0.128</c:v>
                </c:pt>
                <c:pt idx="30695">
                  <c:v>0.128</c:v>
                </c:pt>
                <c:pt idx="30696">
                  <c:v>0.128</c:v>
                </c:pt>
                <c:pt idx="30697">
                  <c:v>0.128</c:v>
                </c:pt>
                <c:pt idx="30698">
                  <c:v>0.128</c:v>
                </c:pt>
                <c:pt idx="30699">
                  <c:v>0.129</c:v>
                </c:pt>
                <c:pt idx="30700">
                  <c:v>0.129</c:v>
                </c:pt>
                <c:pt idx="30701">
                  <c:v>0.129</c:v>
                </c:pt>
                <c:pt idx="30702">
                  <c:v>0.129</c:v>
                </c:pt>
                <c:pt idx="30703">
                  <c:v>0.129</c:v>
                </c:pt>
                <c:pt idx="30704">
                  <c:v>0.129</c:v>
                </c:pt>
                <c:pt idx="30705">
                  <c:v>0.129</c:v>
                </c:pt>
                <c:pt idx="30706">
                  <c:v>0.129</c:v>
                </c:pt>
                <c:pt idx="30707">
                  <c:v>0.129</c:v>
                </c:pt>
                <c:pt idx="30708">
                  <c:v>0.129</c:v>
                </c:pt>
                <c:pt idx="30709">
                  <c:v>0.129</c:v>
                </c:pt>
                <c:pt idx="30710">
                  <c:v>0.129</c:v>
                </c:pt>
                <c:pt idx="30711">
                  <c:v>0.129</c:v>
                </c:pt>
                <c:pt idx="30712">
                  <c:v>0.129</c:v>
                </c:pt>
                <c:pt idx="30713">
                  <c:v>0.129</c:v>
                </c:pt>
                <c:pt idx="30714">
                  <c:v>0.129</c:v>
                </c:pt>
                <c:pt idx="30715">
                  <c:v>0.129</c:v>
                </c:pt>
                <c:pt idx="30716">
                  <c:v>0.129</c:v>
                </c:pt>
                <c:pt idx="30717">
                  <c:v>0.129</c:v>
                </c:pt>
                <c:pt idx="30718">
                  <c:v>0.129</c:v>
                </c:pt>
                <c:pt idx="30719">
                  <c:v>0.129</c:v>
                </c:pt>
                <c:pt idx="30720">
                  <c:v>0.129</c:v>
                </c:pt>
                <c:pt idx="30721">
                  <c:v>0.129</c:v>
                </c:pt>
                <c:pt idx="30722">
                  <c:v>0.129</c:v>
                </c:pt>
                <c:pt idx="30723">
                  <c:v>0.129</c:v>
                </c:pt>
                <c:pt idx="30724">
                  <c:v>0.129</c:v>
                </c:pt>
                <c:pt idx="30725">
                  <c:v>0.129</c:v>
                </c:pt>
                <c:pt idx="30726">
                  <c:v>0.129</c:v>
                </c:pt>
                <c:pt idx="30727">
                  <c:v>0.129</c:v>
                </c:pt>
                <c:pt idx="30728">
                  <c:v>0.129</c:v>
                </c:pt>
                <c:pt idx="30729">
                  <c:v>0.129</c:v>
                </c:pt>
                <c:pt idx="30730">
                  <c:v>0.129</c:v>
                </c:pt>
                <c:pt idx="30731">
                  <c:v>0.129</c:v>
                </c:pt>
                <c:pt idx="30732">
                  <c:v>0.129</c:v>
                </c:pt>
                <c:pt idx="30733">
                  <c:v>0.129</c:v>
                </c:pt>
                <c:pt idx="30734">
                  <c:v>0.129</c:v>
                </c:pt>
                <c:pt idx="30735">
                  <c:v>0.129</c:v>
                </c:pt>
                <c:pt idx="30736">
                  <c:v>0.129</c:v>
                </c:pt>
                <c:pt idx="30737">
                  <c:v>0.129</c:v>
                </c:pt>
                <c:pt idx="30738">
                  <c:v>0.129</c:v>
                </c:pt>
                <c:pt idx="30739">
                  <c:v>0.129</c:v>
                </c:pt>
                <c:pt idx="30740">
                  <c:v>0.129</c:v>
                </c:pt>
                <c:pt idx="30741">
                  <c:v>0.129</c:v>
                </c:pt>
                <c:pt idx="30742">
                  <c:v>0.129</c:v>
                </c:pt>
                <c:pt idx="30743">
                  <c:v>0.129</c:v>
                </c:pt>
                <c:pt idx="30744">
                  <c:v>0.129</c:v>
                </c:pt>
                <c:pt idx="30745">
                  <c:v>0.129</c:v>
                </c:pt>
                <c:pt idx="30746">
                  <c:v>0.129</c:v>
                </c:pt>
                <c:pt idx="30747">
                  <c:v>0.129</c:v>
                </c:pt>
                <c:pt idx="30748">
                  <c:v>0.129</c:v>
                </c:pt>
                <c:pt idx="30749">
                  <c:v>0.129</c:v>
                </c:pt>
                <c:pt idx="30750">
                  <c:v>0.129</c:v>
                </c:pt>
                <c:pt idx="30751">
                  <c:v>0.129</c:v>
                </c:pt>
                <c:pt idx="30752">
                  <c:v>0.129</c:v>
                </c:pt>
                <c:pt idx="30753">
                  <c:v>0.129</c:v>
                </c:pt>
                <c:pt idx="30754">
                  <c:v>0.129</c:v>
                </c:pt>
                <c:pt idx="30755">
                  <c:v>0.129</c:v>
                </c:pt>
                <c:pt idx="30756">
                  <c:v>0.129</c:v>
                </c:pt>
                <c:pt idx="30757">
                  <c:v>0.129</c:v>
                </c:pt>
                <c:pt idx="30758">
                  <c:v>0.129</c:v>
                </c:pt>
                <c:pt idx="30759">
                  <c:v>0.129</c:v>
                </c:pt>
                <c:pt idx="30760">
                  <c:v>0.129</c:v>
                </c:pt>
                <c:pt idx="30761">
                  <c:v>0.129</c:v>
                </c:pt>
                <c:pt idx="30762">
                  <c:v>0.129</c:v>
                </c:pt>
                <c:pt idx="30763">
                  <c:v>0.129</c:v>
                </c:pt>
                <c:pt idx="30764">
                  <c:v>0.129</c:v>
                </c:pt>
                <c:pt idx="30765">
                  <c:v>0.129</c:v>
                </c:pt>
                <c:pt idx="30766">
                  <c:v>0.129</c:v>
                </c:pt>
                <c:pt idx="30767">
                  <c:v>0.129</c:v>
                </c:pt>
                <c:pt idx="30768">
                  <c:v>0.129</c:v>
                </c:pt>
                <c:pt idx="30769">
                  <c:v>0.129</c:v>
                </c:pt>
                <c:pt idx="30770">
                  <c:v>0.129</c:v>
                </c:pt>
                <c:pt idx="30771">
                  <c:v>0.129</c:v>
                </c:pt>
                <c:pt idx="30772">
                  <c:v>0.129</c:v>
                </c:pt>
                <c:pt idx="30773">
                  <c:v>0.129</c:v>
                </c:pt>
                <c:pt idx="30774">
                  <c:v>0.129</c:v>
                </c:pt>
                <c:pt idx="30775">
                  <c:v>0.129</c:v>
                </c:pt>
                <c:pt idx="30776">
                  <c:v>0.129</c:v>
                </c:pt>
                <c:pt idx="30777">
                  <c:v>0.129</c:v>
                </c:pt>
                <c:pt idx="30778">
                  <c:v>0.129</c:v>
                </c:pt>
                <c:pt idx="30779">
                  <c:v>0.129</c:v>
                </c:pt>
                <c:pt idx="30780">
                  <c:v>0.13</c:v>
                </c:pt>
                <c:pt idx="30781">
                  <c:v>0.13</c:v>
                </c:pt>
                <c:pt idx="30782">
                  <c:v>0.13</c:v>
                </c:pt>
                <c:pt idx="30783">
                  <c:v>0.13</c:v>
                </c:pt>
                <c:pt idx="30784">
                  <c:v>0.13</c:v>
                </c:pt>
                <c:pt idx="30785">
                  <c:v>0.13</c:v>
                </c:pt>
                <c:pt idx="30786">
                  <c:v>0.13</c:v>
                </c:pt>
                <c:pt idx="30787">
                  <c:v>0.13</c:v>
                </c:pt>
                <c:pt idx="30788">
                  <c:v>0.13</c:v>
                </c:pt>
                <c:pt idx="30789">
                  <c:v>0.13</c:v>
                </c:pt>
                <c:pt idx="30790">
                  <c:v>0.13</c:v>
                </c:pt>
                <c:pt idx="30791">
                  <c:v>0.13</c:v>
                </c:pt>
                <c:pt idx="30792">
                  <c:v>0.13</c:v>
                </c:pt>
                <c:pt idx="30793">
                  <c:v>0.13</c:v>
                </c:pt>
                <c:pt idx="30794">
                  <c:v>0.13</c:v>
                </c:pt>
                <c:pt idx="30795">
                  <c:v>0.13</c:v>
                </c:pt>
                <c:pt idx="30796">
                  <c:v>0.13</c:v>
                </c:pt>
                <c:pt idx="30797">
                  <c:v>0.13</c:v>
                </c:pt>
                <c:pt idx="30798">
                  <c:v>0.13</c:v>
                </c:pt>
                <c:pt idx="30799">
                  <c:v>0.13</c:v>
                </c:pt>
                <c:pt idx="30800">
                  <c:v>0.13</c:v>
                </c:pt>
                <c:pt idx="30801">
                  <c:v>0.13</c:v>
                </c:pt>
                <c:pt idx="30802">
                  <c:v>0.13</c:v>
                </c:pt>
                <c:pt idx="30803">
                  <c:v>0.13</c:v>
                </c:pt>
                <c:pt idx="30804">
                  <c:v>0.13</c:v>
                </c:pt>
                <c:pt idx="30805">
                  <c:v>0.13</c:v>
                </c:pt>
                <c:pt idx="30806">
                  <c:v>0.13</c:v>
                </c:pt>
                <c:pt idx="30807">
                  <c:v>0.13</c:v>
                </c:pt>
                <c:pt idx="30808">
                  <c:v>0.13</c:v>
                </c:pt>
                <c:pt idx="30809">
                  <c:v>0.13</c:v>
                </c:pt>
                <c:pt idx="30810">
                  <c:v>0.13</c:v>
                </c:pt>
                <c:pt idx="30811">
                  <c:v>0.13</c:v>
                </c:pt>
                <c:pt idx="30812">
                  <c:v>0.13</c:v>
                </c:pt>
                <c:pt idx="30813">
                  <c:v>0.13</c:v>
                </c:pt>
                <c:pt idx="30814">
                  <c:v>0.13</c:v>
                </c:pt>
                <c:pt idx="30815">
                  <c:v>0.13</c:v>
                </c:pt>
                <c:pt idx="30816">
                  <c:v>0.13</c:v>
                </c:pt>
                <c:pt idx="30817">
                  <c:v>0.13</c:v>
                </c:pt>
                <c:pt idx="30818">
                  <c:v>0.13</c:v>
                </c:pt>
                <c:pt idx="30819">
                  <c:v>0.13</c:v>
                </c:pt>
                <c:pt idx="30820">
                  <c:v>0.13</c:v>
                </c:pt>
                <c:pt idx="30821">
                  <c:v>0.13</c:v>
                </c:pt>
                <c:pt idx="30822">
                  <c:v>0.13</c:v>
                </c:pt>
                <c:pt idx="30823">
                  <c:v>0.13</c:v>
                </c:pt>
                <c:pt idx="30824">
                  <c:v>0.13</c:v>
                </c:pt>
                <c:pt idx="30825">
                  <c:v>0.13</c:v>
                </c:pt>
                <c:pt idx="30826">
                  <c:v>0.13</c:v>
                </c:pt>
                <c:pt idx="30827">
                  <c:v>0.13</c:v>
                </c:pt>
                <c:pt idx="30828">
                  <c:v>0.13</c:v>
                </c:pt>
                <c:pt idx="30829">
                  <c:v>0.13</c:v>
                </c:pt>
                <c:pt idx="30830">
                  <c:v>0.13</c:v>
                </c:pt>
                <c:pt idx="30831">
                  <c:v>0.13</c:v>
                </c:pt>
                <c:pt idx="30832">
                  <c:v>0.13</c:v>
                </c:pt>
                <c:pt idx="30833">
                  <c:v>0.13</c:v>
                </c:pt>
                <c:pt idx="30834">
                  <c:v>0.13</c:v>
                </c:pt>
                <c:pt idx="30835">
                  <c:v>0.13</c:v>
                </c:pt>
                <c:pt idx="30836">
                  <c:v>0.13</c:v>
                </c:pt>
                <c:pt idx="30837">
                  <c:v>0.13</c:v>
                </c:pt>
                <c:pt idx="30838">
                  <c:v>0.13</c:v>
                </c:pt>
                <c:pt idx="30839">
                  <c:v>0.13</c:v>
                </c:pt>
                <c:pt idx="30840">
                  <c:v>0.13</c:v>
                </c:pt>
                <c:pt idx="30841">
                  <c:v>0.13</c:v>
                </c:pt>
                <c:pt idx="30842">
                  <c:v>0.13</c:v>
                </c:pt>
                <c:pt idx="30843">
                  <c:v>0.13</c:v>
                </c:pt>
                <c:pt idx="30844">
                  <c:v>0.13</c:v>
                </c:pt>
                <c:pt idx="30845">
                  <c:v>0.13</c:v>
                </c:pt>
                <c:pt idx="30846">
                  <c:v>0.13</c:v>
                </c:pt>
                <c:pt idx="30847">
                  <c:v>0.13</c:v>
                </c:pt>
                <c:pt idx="30848">
                  <c:v>0.13</c:v>
                </c:pt>
                <c:pt idx="30849">
                  <c:v>0.13</c:v>
                </c:pt>
                <c:pt idx="30850">
                  <c:v>0.13</c:v>
                </c:pt>
                <c:pt idx="30851">
                  <c:v>0.13</c:v>
                </c:pt>
                <c:pt idx="30852">
                  <c:v>0.13</c:v>
                </c:pt>
                <c:pt idx="30853">
                  <c:v>0.13</c:v>
                </c:pt>
                <c:pt idx="30854">
                  <c:v>0.13</c:v>
                </c:pt>
                <c:pt idx="30855">
                  <c:v>0.13</c:v>
                </c:pt>
                <c:pt idx="30856">
                  <c:v>0.13</c:v>
                </c:pt>
                <c:pt idx="30857">
                  <c:v>0.13</c:v>
                </c:pt>
                <c:pt idx="30858">
                  <c:v>0.13</c:v>
                </c:pt>
                <c:pt idx="30859">
                  <c:v>0.13</c:v>
                </c:pt>
                <c:pt idx="30860">
                  <c:v>0.13</c:v>
                </c:pt>
                <c:pt idx="30861">
                  <c:v>0.13100000000000001</c:v>
                </c:pt>
                <c:pt idx="30862">
                  <c:v>0.13100000000000001</c:v>
                </c:pt>
                <c:pt idx="30863">
                  <c:v>0.13100000000000001</c:v>
                </c:pt>
                <c:pt idx="30864">
                  <c:v>0.13100000000000001</c:v>
                </c:pt>
                <c:pt idx="30865">
                  <c:v>0.13100000000000001</c:v>
                </c:pt>
                <c:pt idx="30866">
                  <c:v>0.13100000000000001</c:v>
                </c:pt>
                <c:pt idx="30867">
                  <c:v>0.13100000000000001</c:v>
                </c:pt>
                <c:pt idx="30868">
                  <c:v>0.13100000000000001</c:v>
                </c:pt>
                <c:pt idx="30869">
                  <c:v>0.13100000000000001</c:v>
                </c:pt>
                <c:pt idx="30870">
                  <c:v>0.13100000000000001</c:v>
                </c:pt>
                <c:pt idx="30871">
                  <c:v>0.13100000000000001</c:v>
                </c:pt>
                <c:pt idx="30872">
                  <c:v>0.13100000000000001</c:v>
                </c:pt>
                <c:pt idx="30873">
                  <c:v>0.13100000000000001</c:v>
                </c:pt>
                <c:pt idx="30874">
                  <c:v>0.13100000000000001</c:v>
                </c:pt>
                <c:pt idx="30875">
                  <c:v>0.13100000000000001</c:v>
                </c:pt>
                <c:pt idx="30876">
                  <c:v>0.13100000000000001</c:v>
                </c:pt>
                <c:pt idx="30877">
                  <c:v>0.13100000000000001</c:v>
                </c:pt>
                <c:pt idx="30878">
                  <c:v>0.13100000000000001</c:v>
                </c:pt>
                <c:pt idx="30879">
                  <c:v>0.13100000000000001</c:v>
                </c:pt>
                <c:pt idx="30880">
                  <c:v>0.13100000000000001</c:v>
                </c:pt>
                <c:pt idx="30881">
                  <c:v>0.13100000000000001</c:v>
                </c:pt>
                <c:pt idx="30882">
                  <c:v>0.13100000000000001</c:v>
                </c:pt>
                <c:pt idx="30883">
                  <c:v>0.13100000000000001</c:v>
                </c:pt>
                <c:pt idx="30884">
                  <c:v>0.13100000000000001</c:v>
                </c:pt>
                <c:pt idx="30885">
                  <c:v>0.13100000000000001</c:v>
                </c:pt>
                <c:pt idx="30886">
                  <c:v>0.13100000000000001</c:v>
                </c:pt>
                <c:pt idx="30887">
                  <c:v>0.13100000000000001</c:v>
                </c:pt>
                <c:pt idx="30888">
                  <c:v>0.13100000000000001</c:v>
                </c:pt>
                <c:pt idx="30889">
                  <c:v>0.13100000000000001</c:v>
                </c:pt>
                <c:pt idx="30890">
                  <c:v>0.13100000000000001</c:v>
                </c:pt>
                <c:pt idx="30891">
                  <c:v>0.13100000000000001</c:v>
                </c:pt>
                <c:pt idx="30892">
                  <c:v>0.13100000000000001</c:v>
                </c:pt>
                <c:pt idx="30893">
                  <c:v>0.13100000000000001</c:v>
                </c:pt>
                <c:pt idx="30894">
                  <c:v>0.13100000000000001</c:v>
                </c:pt>
                <c:pt idx="30895">
                  <c:v>0.13100000000000001</c:v>
                </c:pt>
                <c:pt idx="30896">
                  <c:v>0.13100000000000001</c:v>
                </c:pt>
                <c:pt idx="30897">
                  <c:v>0.13100000000000001</c:v>
                </c:pt>
                <c:pt idx="30898">
                  <c:v>0.13100000000000001</c:v>
                </c:pt>
                <c:pt idx="30899">
                  <c:v>0.13100000000000001</c:v>
                </c:pt>
                <c:pt idx="30900">
                  <c:v>0.13100000000000001</c:v>
                </c:pt>
                <c:pt idx="30901">
                  <c:v>0.13100000000000001</c:v>
                </c:pt>
                <c:pt idx="30902">
                  <c:v>0.13100000000000001</c:v>
                </c:pt>
                <c:pt idx="30903">
                  <c:v>0.13100000000000001</c:v>
                </c:pt>
                <c:pt idx="30904">
                  <c:v>0.13100000000000001</c:v>
                </c:pt>
                <c:pt idx="30905">
                  <c:v>0.13100000000000001</c:v>
                </c:pt>
                <c:pt idx="30906">
                  <c:v>0.13100000000000001</c:v>
                </c:pt>
                <c:pt idx="30907">
                  <c:v>0.13100000000000001</c:v>
                </c:pt>
                <c:pt idx="30908">
                  <c:v>0.13100000000000001</c:v>
                </c:pt>
                <c:pt idx="30909">
                  <c:v>0.13100000000000001</c:v>
                </c:pt>
                <c:pt idx="30910">
                  <c:v>0.13100000000000001</c:v>
                </c:pt>
                <c:pt idx="30911">
                  <c:v>0.13100000000000001</c:v>
                </c:pt>
                <c:pt idx="30912">
                  <c:v>0.13100000000000001</c:v>
                </c:pt>
                <c:pt idx="30913">
                  <c:v>0.13100000000000001</c:v>
                </c:pt>
                <c:pt idx="30914">
                  <c:v>0.13100000000000001</c:v>
                </c:pt>
                <c:pt idx="30915">
                  <c:v>0.13100000000000001</c:v>
                </c:pt>
                <c:pt idx="30916">
                  <c:v>0.13100000000000001</c:v>
                </c:pt>
                <c:pt idx="30917">
                  <c:v>0.13100000000000001</c:v>
                </c:pt>
                <c:pt idx="30918">
                  <c:v>0.13100000000000001</c:v>
                </c:pt>
                <c:pt idx="30919">
                  <c:v>0.13100000000000001</c:v>
                </c:pt>
                <c:pt idx="30920">
                  <c:v>0.13100000000000001</c:v>
                </c:pt>
                <c:pt idx="30921">
                  <c:v>0.13100000000000001</c:v>
                </c:pt>
                <c:pt idx="30922">
                  <c:v>0.13100000000000001</c:v>
                </c:pt>
                <c:pt idx="30923">
                  <c:v>0.13100000000000001</c:v>
                </c:pt>
                <c:pt idx="30924">
                  <c:v>0.13100000000000001</c:v>
                </c:pt>
                <c:pt idx="30925">
                  <c:v>0.13100000000000001</c:v>
                </c:pt>
                <c:pt idx="30926">
                  <c:v>0.13100000000000001</c:v>
                </c:pt>
                <c:pt idx="30927">
                  <c:v>0.13100000000000001</c:v>
                </c:pt>
                <c:pt idx="30928">
                  <c:v>0.13100000000000001</c:v>
                </c:pt>
                <c:pt idx="30929">
                  <c:v>0.13100000000000001</c:v>
                </c:pt>
                <c:pt idx="30930">
                  <c:v>0.13100000000000001</c:v>
                </c:pt>
                <c:pt idx="30931">
                  <c:v>0.13100000000000001</c:v>
                </c:pt>
                <c:pt idx="30932">
                  <c:v>0.13100000000000001</c:v>
                </c:pt>
                <c:pt idx="30933">
                  <c:v>0.13100000000000001</c:v>
                </c:pt>
                <c:pt idx="30934">
                  <c:v>0.13100000000000001</c:v>
                </c:pt>
                <c:pt idx="30935">
                  <c:v>0.13100000000000001</c:v>
                </c:pt>
                <c:pt idx="30936">
                  <c:v>0.13100000000000001</c:v>
                </c:pt>
                <c:pt idx="30937">
                  <c:v>0.13100000000000001</c:v>
                </c:pt>
                <c:pt idx="30938">
                  <c:v>0.13100000000000001</c:v>
                </c:pt>
                <c:pt idx="30939">
                  <c:v>0.13100000000000001</c:v>
                </c:pt>
                <c:pt idx="30940">
                  <c:v>0.13100000000000001</c:v>
                </c:pt>
                <c:pt idx="30941">
                  <c:v>0.13100000000000001</c:v>
                </c:pt>
                <c:pt idx="30942">
                  <c:v>0.13200000000000001</c:v>
                </c:pt>
                <c:pt idx="30943">
                  <c:v>0.13200000000000001</c:v>
                </c:pt>
                <c:pt idx="30944">
                  <c:v>0.13200000000000001</c:v>
                </c:pt>
                <c:pt idx="30945">
                  <c:v>0.13200000000000001</c:v>
                </c:pt>
                <c:pt idx="30946">
                  <c:v>0.13200000000000001</c:v>
                </c:pt>
                <c:pt idx="30947">
                  <c:v>0.13200000000000001</c:v>
                </c:pt>
                <c:pt idx="30948">
                  <c:v>0.13200000000000001</c:v>
                </c:pt>
                <c:pt idx="30949">
                  <c:v>0.13200000000000001</c:v>
                </c:pt>
                <c:pt idx="30950">
                  <c:v>0.13200000000000001</c:v>
                </c:pt>
                <c:pt idx="30951">
                  <c:v>0.13200000000000001</c:v>
                </c:pt>
                <c:pt idx="30952">
                  <c:v>0.13200000000000001</c:v>
                </c:pt>
                <c:pt idx="30953">
                  <c:v>0.13200000000000001</c:v>
                </c:pt>
                <c:pt idx="30954">
                  <c:v>0.13200000000000001</c:v>
                </c:pt>
                <c:pt idx="30955">
                  <c:v>0.13200000000000001</c:v>
                </c:pt>
                <c:pt idx="30956">
                  <c:v>0.13200000000000001</c:v>
                </c:pt>
                <c:pt idx="30957">
                  <c:v>0.13200000000000001</c:v>
                </c:pt>
                <c:pt idx="30958">
                  <c:v>0.13200000000000001</c:v>
                </c:pt>
                <c:pt idx="30959">
                  <c:v>0.13200000000000001</c:v>
                </c:pt>
                <c:pt idx="30960">
                  <c:v>0.13200000000000001</c:v>
                </c:pt>
                <c:pt idx="30961">
                  <c:v>0.13200000000000001</c:v>
                </c:pt>
                <c:pt idx="30962">
                  <c:v>0.13200000000000001</c:v>
                </c:pt>
                <c:pt idx="30963">
                  <c:v>0.13200000000000001</c:v>
                </c:pt>
                <c:pt idx="30964">
                  <c:v>0.13200000000000001</c:v>
                </c:pt>
                <c:pt idx="30965">
                  <c:v>0.13200000000000001</c:v>
                </c:pt>
                <c:pt idx="30966">
                  <c:v>0.13200000000000001</c:v>
                </c:pt>
                <c:pt idx="30967">
                  <c:v>0.13200000000000001</c:v>
                </c:pt>
                <c:pt idx="30968">
                  <c:v>0.13200000000000001</c:v>
                </c:pt>
                <c:pt idx="30969">
                  <c:v>0.13200000000000001</c:v>
                </c:pt>
                <c:pt idx="30970">
                  <c:v>0.13200000000000001</c:v>
                </c:pt>
                <c:pt idx="30971">
                  <c:v>0.13200000000000001</c:v>
                </c:pt>
                <c:pt idx="30972">
                  <c:v>0.13200000000000001</c:v>
                </c:pt>
                <c:pt idx="30973">
                  <c:v>0.13200000000000001</c:v>
                </c:pt>
                <c:pt idx="30974">
                  <c:v>0.13200000000000001</c:v>
                </c:pt>
                <c:pt idx="30975">
                  <c:v>0.13200000000000001</c:v>
                </c:pt>
                <c:pt idx="30976">
                  <c:v>0.13200000000000001</c:v>
                </c:pt>
                <c:pt idx="30977">
                  <c:v>0.13200000000000001</c:v>
                </c:pt>
                <c:pt idx="30978">
                  <c:v>0.13200000000000001</c:v>
                </c:pt>
                <c:pt idx="30979">
                  <c:v>0.13200000000000001</c:v>
                </c:pt>
                <c:pt idx="30980">
                  <c:v>0.13200000000000001</c:v>
                </c:pt>
                <c:pt idx="30981">
                  <c:v>0.13200000000000001</c:v>
                </c:pt>
                <c:pt idx="30982">
                  <c:v>0.13200000000000001</c:v>
                </c:pt>
                <c:pt idx="30983">
                  <c:v>0.13200000000000001</c:v>
                </c:pt>
                <c:pt idx="30984">
                  <c:v>0.13200000000000001</c:v>
                </c:pt>
                <c:pt idx="30985">
                  <c:v>0.13200000000000001</c:v>
                </c:pt>
                <c:pt idx="30986">
                  <c:v>0.13200000000000001</c:v>
                </c:pt>
                <c:pt idx="30987">
                  <c:v>0.13200000000000001</c:v>
                </c:pt>
                <c:pt idx="30988">
                  <c:v>0.13200000000000001</c:v>
                </c:pt>
                <c:pt idx="30989">
                  <c:v>0.13200000000000001</c:v>
                </c:pt>
                <c:pt idx="30990">
                  <c:v>0.13200000000000001</c:v>
                </c:pt>
                <c:pt idx="30991">
                  <c:v>0.13200000000000001</c:v>
                </c:pt>
                <c:pt idx="30992">
                  <c:v>0.13200000000000001</c:v>
                </c:pt>
                <c:pt idx="30993">
                  <c:v>0.13200000000000001</c:v>
                </c:pt>
                <c:pt idx="30994">
                  <c:v>0.13200000000000001</c:v>
                </c:pt>
                <c:pt idx="30995">
                  <c:v>0.13200000000000001</c:v>
                </c:pt>
                <c:pt idx="30996">
                  <c:v>0.13200000000000001</c:v>
                </c:pt>
                <c:pt idx="30997">
                  <c:v>0.13200000000000001</c:v>
                </c:pt>
                <c:pt idx="30998">
                  <c:v>0.13200000000000001</c:v>
                </c:pt>
                <c:pt idx="30999">
                  <c:v>0.13200000000000001</c:v>
                </c:pt>
                <c:pt idx="31000">
                  <c:v>0.13200000000000001</c:v>
                </c:pt>
                <c:pt idx="31001">
                  <c:v>0.13200000000000001</c:v>
                </c:pt>
                <c:pt idx="31002">
                  <c:v>0.13200000000000001</c:v>
                </c:pt>
                <c:pt idx="31003">
                  <c:v>0.13200000000000001</c:v>
                </c:pt>
                <c:pt idx="31004">
                  <c:v>0.13200000000000001</c:v>
                </c:pt>
                <c:pt idx="31005">
                  <c:v>0.13200000000000001</c:v>
                </c:pt>
                <c:pt idx="31006">
                  <c:v>0.13200000000000001</c:v>
                </c:pt>
                <c:pt idx="31007">
                  <c:v>0.13200000000000001</c:v>
                </c:pt>
                <c:pt idx="31008">
                  <c:v>0.13200000000000001</c:v>
                </c:pt>
                <c:pt idx="31009">
                  <c:v>0.13200000000000001</c:v>
                </c:pt>
                <c:pt idx="31010">
                  <c:v>0.13200000000000001</c:v>
                </c:pt>
                <c:pt idx="31011">
                  <c:v>0.13200000000000001</c:v>
                </c:pt>
                <c:pt idx="31012">
                  <c:v>0.13200000000000001</c:v>
                </c:pt>
                <c:pt idx="31013">
                  <c:v>0.13200000000000001</c:v>
                </c:pt>
                <c:pt idx="31014">
                  <c:v>0.13200000000000001</c:v>
                </c:pt>
                <c:pt idx="31015">
                  <c:v>0.13200000000000001</c:v>
                </c:pt>
                <c:pt idx="31016">
                  <c:v>0.13200000000000001</c:v>
                </c:pt>
                <c:pt idx="31017">
                  <c:v>0.13200000000000001</c:v>
                </c:pt>
                <c:pt idx="31018">
                  <c:v>0.13200000000000001</c:v>
                </c:pt>
                <c:pt idx="31019">
                  <c:v>0.13200000000000001</c:v>
                </c:pt>
                <c:pt idx="31020">
                  <c:v>0.13200000000000001</c:v>
                </c:pt>
                <c:pt idx="31021">
                  <c:v>0.13200000000000001</c:v>
                </c:pt>
                <c:pt idx="31022">
                  <c:v>0.13200000000000001</c:v>
                </c:pt>
                <c:pt idx="31023">
                  <c:v>0.13300000000000001</c:v>
                </c:pt>
                <c:pt idx="31024">
                  <c:v>0.13300000000000001</c:v>
                </c:pt>
                <c:pt idx="31025">
                  <c:v>0.13300000000000001</c:v>
                </c:pt>
                <c:pt idx="31026">
                  <c:v>0.13300000000000001</c:v>
                </c:pt>
                <c:pt idx="31027">
                  <c:v>0.13300000000000001</c:v>
                </c:pt>
                <c:pt idx="31028">
                  <c:v>0.13300000000000001</c:v>
                </c:pt>
                <c:pt idx="31029">
                  <c:v>0.13300000000000001</c:v>
                </c:pt>
                <c:pt idx="31030">
                  <c:v>0.13300000000000001</c:v>
                </c:pt>
                <c:pt idx="31031">
                  <c:v>0.13300000000000001</c:v>
                </c:pt>
                <c:pt idx="31032">
                  <c:v>0.13300000000000001</c:v>
                </c:pt>
                <c:pt idx="31033">
                  <c:v>0.13300000000000001</c:v>
                </c:pt>
                <c:pt idx="31034">
                  <c:v>0.13300000000000001</c:v>
                </c:pt>
                <c:pt idx="31035">
                  <c:v>0.13300000000000001</c:v>
                </c:pt>
                <c:pt idx="31036">
                  <c:v>0.13300000000000001</c:v>
                </c:pt>
                <c:pt idx="31037">
                  <c:v>0.13300000000000001</c:v>
                </c:pt>
                <c:pt idx="31038">
                  <c:v>0.13300000000000001</c:v>
                </c:pt>
                <c:pt idx="31039">
                  <c:v>0.13300000000000001</c:v>
                </c:pt>
                <c:pt idx="31040">
                  <c:v>0.13300000000000001</c:v>
                </c:pt>
                <c:pt idx="31041">
                  <c:v>0.13300000000000001</c:v>
                </c:pt>
                <c:pt idx="31042">
                  <c:v>0.13300000000000001</c:v>
                </c:pt>
                <c:pt idx="31043">
                  <c:v>0.13300000000000001</c:v>
                </c:pt>
                <c:pt idx="31044">
                  <c:v>0.13300000000000001</c:v>
                </c:pt>
                <c:pt idx="31045">
                  <c:v>0.13300000000000001</c:v>
                </c:pt>
                <c:pt idx="31046">
                  <c:v>0.13300000000000001</c:v>
                </c:pt>
                <c:pt idx="31047">
                  <c:v>0.13300000000000001</c:v>
                </c:pt>
                <c:pt idx="31048">
                  <c:v>0.13300000000000001</c:v>
                </c:pt>
                <c:pt idx="31049">
                  <c:v>0.13300000000000001</c:v>
                </c:pt>
                <c:pt idx="31050">
                  <c:v>0.13300000000000001</c:v>
                </c:pt>
                <c:pt idx="31051">
                  <c:v>0.13300000000000001</c:v>
                </c:pt>
                <c:pt idx="31052">
                  <c:v>0.13300000000000001</c:v>
                </c:pt>
                <c:pt idx="31053">
                  <c:v>0.13300000000000001</c:v>
                </c:pt>
                <c:pt idx="31054">
                  <c:v>0.13300000000000001</c:v>
                </c:pt>
                <c:pt idx="31055">
                  <c:v>0.13300000000000001</c:v>
                </c:pt>
                <c:pt idx="31056">
                  <c:v>0.13300000000000001</c:v>
                </c:pt>
                <c:pt idx="31057">
                  <c:v>0.13300000000000001</c:v>
                </c:pt>
                <c:pt idx="31058">
                  <c:v>0.13300000000000001</c:v>
                </c:pt>
                <c:pt idx="31059">
                  <c:v>0.13300000000000001</c:v>
                </c:pt>
                <c:pt idx="31060">
                  <c:v>0.13300000000000001</c:v>
                </c:pt>
                <c:pt idx="31061">
                  <c:v>0.13300000000000001</c:v>
                </c:pt>
                <c:pt idx="31062">
                  <c:v>0.13300000000000001</c:v>
                </c:pt>
                <c:pt idx="31063">
                  <c:v>0.13300000000000001</c:v>
                </c:pt>
                <c:pt idx="31064">
                  <c:v>0.13300000000000001</c:v>
                </c:pt>
                <c:pt idx="31065">
                  <c:v>0.13300000000000001</c:v>
                </c:pt>
                <c:pt idx="31066">
                  <c:v>0.13300000000000001</c:v>
                </c:pt>
                <c:pt idx="31067">
                  <c:v>0.13300000000000001</c:v>
                </c:pt>
                <c:pt idx="31068">
                  <c:v>0.13300000000000001</c:v>
                </c:pt>
                <c:pt idx="31069">
                  <c:v>0.13300000000000001</c:v>
                </c:pt>
                <c:pt idx="31070">
                  <c:v>0.13300000000000001</c:v>
                </c:pt>
                <c:pt idx="31071">
                  <c:v>0.13300000000000001</c:v>
                </c:pt>
                <c:pt idx="31072">
                  <c:v>0.13300000000000001</c:v>
                </c:pt>
                <c:pt idx="31073">
                  <c:v>0.13300000000000001</c:v>
                </c:pt>
                <c:pt idx="31074">
                  <c:v>0.13300000000000001</c:v>
                </c:pt>
                <c:pt idx="31075">
                  <c:v>0.13300000000000001</c:v>
                </c:pt>
                <c:pt idx="31076">
                  <c:v>0.13300000000000001</c:v>
                </c:pt>
                <c:pt idx="31077">
                  <c:v>0.13300000000000001</c:v>
                </c:pt>
                <c:pt idx="31078">
                  <c:v>0.13300000000000001</c:v>
                </c:pt>
                <c:pt idx="31079">
                  <c:v>0.13300000000000001</c:v>
                </c:pt>
                <c:pt idx="31080">
                  <c:v>0.13300000000000001</c:v>
                </c:pt>
                <c:pt idx="31081">
                  <c:v>0.13300000000000001</c:v>
                </c:pt>
                <c:pt idx="31082">
                  <c:v>0.13300000000000001</c:v>
                </c:pt>
                <c:pt idx="31083">
                  <c:v>0.13300000000000001</c:v>
                </c:pt>
                <c:pt idx="31084">
                  <c:v>0.13300000000000001</c:v>
                </c:pt>
                <c:pt idx="31085">
                  <c:v>0.13300000000000001</c:v>
                </c:pt>
                <c:pt idx="31086">
                  <c:v>0.13300000000000001</c:v>
                </c:pt>
                <c:pt idx="31087">
                  <c:v>0.13300000000000001</c:v>
                </c:pt>
                <c:pt idx="31088">
                  <c:v>0.13300000000000001</c:v>
                </c:pt>
                <c:pt idx="31089">
                  <c:v>0.13300000000000001</c:v>
                </c:pt>
                <c:pt idx="31090">
                  <c:v>0.13300000000000001</c:v>
                </c:pt>
                <c:pt idx="31091">
                  <c:v>0.13300000000000001</c:v>
                </c:pt>
                <c:pt idx="31092">
                  <c:v>0.13300000000000001</c:v>
                </c:pt>
                <c:pt idx="31093">
                  <c:v>0.13300000000000001</c:v>
                </c:pt>
                <c:pt idx="31094">
                  <c:v>0.13300000000000001</c:v>
                </c:pt>
                <c:pt idx="31095">
                  <c:v>0.13300000000000001</c:v>
                </c:pt>
                <c:pt idx="31096">
                  <c:v>0.13300000000000001</c:v>
                </c:pt>
                <c:pt idx="31097">
                  <c:v>0.13300000000000001</c:v>
                </c:pt>
                <c:pt idx="31098">
                  <c:v>0.13300000000000001</c:v>
                </c:pt>
                <c:pt idx="31099">
                  <c:v>0.13300000000000001</c:v>
                </c:pt>
                <c:pt idx="31100">
                  <c:v>0.13300000000000001</c:v>
                </c:pt>
                <c:pt idx="31101">
                  <c:v>0.13300000000000001</c:v>
                </c:pt>
                <c:pt idx="31102">
                  <c:v>0.13300000000000001</c:v>
                </c:pt>
                <c:pt idx="31103">
                  <c:v>0.13300000000000001</c:v>
                </c:pt>
                <c:pt idx="31104">
                  <c:v>0.13400000000000001</c:v>
                </c:pt>
                <c:pt idx="31105">
                  <c:v>0.13400000000000001</c:v>
                </c:pt>
                <c:pt idx="31106">
                  <c:v>0.13400000000000001</c:v>
                </c:pt>
                <c:pt idx="31107">
                  <c:v>0.13400000000000001</c:v>
                </c:pt>
                <c:pt idx="31108">
                  <c:v>0.13400000000000001</c:v>
                </c:pt>
                <c:pt idx="31109">
                  <c:v>0.13400000000000001</c:v>
                </c:pt>
                <c:pt idx="31110">
                  <c:v>0.13400000000000001</c:v>
                </c:pt>
                <c:pt idx="31111">
                  <c:v>0.13400000000000001</c:v>
                </c:pt>
                <c:pt idx="31112">
                  <c:v>0.13400000000000001</c:v>
                </c:pt>
                <c:pt idx="31113">
                  <c:v>0.13400000000000001</c:v>
                </c:pt>
                <c:pt idx="31114">
                  <c:v>0.13400000000000001</c:v>
                </c:pt>
                <c:pt idx="31115">
                  <c:v>0.13400000000000001</c:v>
                </c:pt>
                <c:pt idx="31116">
                  <c:v>0.13400000000000001</c:v>
                </c:pt>
                <c:pt idx="31117">
                  <c:v>0.13400000000000001</c:v>
                </c:pt>
                <c:pt idx="31118">
                  <c:v>0.13400000000000001</c:v>
                </c:pt>
                <c:pt idx="31119">
                  <c:v>0.13400000000000001</c:v>
                </c:pt>
                <c:pt idx="31120">
                  <c:v>0.13400000000000001</c:v>
                </c:pt>
                <c:pt idx="31121">
                  <c:v>0.13400000000000001</c:v>
                </c:pt>
                <c:pt idx="31122">
                  <c:v>0.13400000000000001</c:v>
                </c:pt>
                <c:pt idx="31123">
                  <c:v>0.13400000000000001</c:v>
                </c:pt>
                <c:pt idx="31124">
                  <c:v>0.13400000000000001</c:v>
                </c:pt>
                <c:pt idx="31125">
                  <c:v>0.13400000000000001</c:v>
                </c:pt>
                <c:pt idx="31126">
                  <c:v>0.13400000000000001</c:v>
                </c:pt>
                <c:pt idx="31127">
                  <c:v>0.13400000000000001</c:v>
                </c:pt>
                <c:pt idx="31128">
                  <c:v>0.13400000000000001</c:v>
                </c:pt>
                <c:pt idx="31129">
                  <c:v>0.13400000000000001</c:v>
                </c:pt>
                <c:pt idx="31130">
                  <c:v>0.13400000000000001</c:v>
                </c:pt>
                <c:pt idx="31131">
                  <c:v>0.13400000000000001</c:v>
                </c:pt>
                <c:pt idx="31132">
                  <c:v>0.13400000000000001</c:v>
                </c:pt>
                <c:pt idx="31133">
                  <c:v>0.13400000000000001</c:v>
                </c:pt>
                <c:pt idx="31134">
                  <c:v>0.13400000000000001</c:v>
                </c:pt>
                <c:pt idx="31135">
                  <c:v>0.13400000000000001</c:v>
                </c:pt>
                <c:pt idx="31136">
                  <c:v>0.13400000000000001</c:v>
                </c:pt>
                <c:pt idx="31137">
                  <c:v>0.13400000000000001</c:v>
                </c:pt>
                <c:pt idx="31138">
                  <c:v>0.13400000000000001</c:v>
                </c:pt>
                <c:pt idx="31139">
                  <c:v>0.13400000000000001</c:v>
                </c:pt>
                <c:pt idx="31140">
                  <c:v>0.13400000000000001</c:v>
                </c:pt>
                <c:pt idx="31141">
                  <c:v>0.13400000000000001</c:v>
                </c:pt>
                <c:pt idx="31142">
                  <c:v>0.13400000000000001</c:v>
                </c:pt>
                <c:pt idx="31143">
                  <c:v>0.13400000000000001</c:v>
                </c:pt>
                <c:pt idx="31144">
                  <c:v>0.13400000000000001</c:v>
                </c:pt>
                <c:pt idx="31145">
                  <c:v>0.13400000000000001</c:v>
                </c:pt>
                <c:pt idx="31146">
                  <c:v>0.13400000000000001</c:v>
                </c:pt>
                <c:pt idx="31147">
                  <c:v>0.13400000000000001</c:v>
                </c:pt>
                <c:pt idx="31148">
                  <c:v>0.13400000000000001</c:v>
                </c:pt>
                <c:pt idx="31149">
                  <c:v>0.13400000000000001</c:v>
                </c:pt>
                <c:pt idx="31150">
                  <c:v>0.13400000000000001</c:v>
                </c:pt>
                <c:pt idx="31151">
                  <c:v>0.13400000000000001</c:v>
                </c:pt>
                <c:pt idx="31152">
                  <c:v>0.13400000000000001</c:v>
                </c:pt>
                <c:pt idx="31153">
                  <c:v>0.13400000000000001</c:v>
                </c:pt>
                <c:pt idx="31154">
                  <c:v>0.13400000000000001</c:v>
                </c:pt>
                <c:pt idx="31155">
                  <c:v>0.13400000000000001</c:v>
                </c:pt>
                <c:pt idx="31156">
                  <c:v>0.13400000000000001</c:v>
                </c:pt>
                <c:pt idx="31157">
                  <c:v>0.13400000000000001</c:v>
                </c:pt>
                <c:pt idx="31158">
                  <c:v>0.13400000000000001</c:v>
                </c:pt>
                <c:pt idx="31159">
                  <c:v>0.13400000000000001</c:v>
                </c:pt>
                <c:pt idx="31160">
                  <c:v>0.13400000000000001</c:v>
                </c:pt>
                <c:pt idx="31161">
                  <c:v>0.13400000000000001</c:v>
                </c:pt>
                <c:pt idx="31162">
                  <c:v>0.13400000000000001</c:v>
                </c:pt>
                <c:pt idx="31163">
                  <c:v>0.13400000000000001</c:v>
                </c:pt>
                <c:pt idx="31164">
                  <c:v>0.13400000000000001</c:v>
                </c:pt>
                <c:pt idx="31165">
                  <c:v>0.13400000000000001</c:v>
                </c:pt>
                <c:pt idx="31166">
                  <c:v>0.13400000000000001</c:v>
                </c:pt>
                <c:pt idx="31167">
                  <c:v>0.13400000000000001</c:v>
                </c:pt>
                <c:pt idx="31168">
                  <c:v>0.13400000000000001</c:v>
                </c:pt>
                <c:pt idx="31169">
                  <c:v>0.13400000000000001</c:v>
                </c:pt>
                <c:pt idx="31170">
                  <c:v>0.13400000000000001</c:v>
                </c:pt>
                <c:pt idx="31171">
                  <c:v>0.13400000000000001</c:v>
                </c:pt>
                <c:pt idx="31172">
                  <c:v>0.13400000000000001</c:v>
                </c:pt>
                <c:pt idx="31173">
                  <c:v>0.13400000000000001</c:v>
                </c:pt>
                <c:pt idx="31174">
                  <c:v>0.13400000000000001</c:v>
                </c:pt>
                <c:pt idx="31175">
                  <c:v>0.13400000000000001</c:v>
                </c:pt>
                <c:pt idx="31176">
                  <c:v>0.13400000000000001</c:v>
                </c:pt>
                <c:pt idx="31177">
                  <c:v>0.13400000000000001</c:v>
                </c:pt>
                <c:pt idx="31178">
                  <c:v>0.13400000000000001</c:v>
                </c:pt>
                <c:pt idx="31179">
                  <c:v>0.13400000000000001</c:v>
                </c:pt>
                <c:pt idx="31180">
                  <c:v>0.13400000000000001</c:v>
                </c:pt>
                <c:pt idx="31181">
                  <c:v>0.13400000000000001</c:v>
                </c:pt>
                <c:pt idx="31182">
                  <c:v>0.13400000000000001</c:v>
                </c:pt>
                <c:pt idx="31183">
                  <c:v>0.13400000000000001</c:v>
                </c:pt>
                <c:pt idx="31184">
                  <c:v>0.13400000000000001</c:v>
                </c:pt>
                <c:pt idx="31185">
                  <c:v>0.13500000000000001</c:v>
                </c:pt>
                <c:pt idx="31186">
                  <c:v>0.13500000000000001</c:v>
                </c:pt>
                <c:pt idx="31187">
                  <c:v>0.13500000000000001</c:v>
                </c:pt>
                <c:pt idx="31188">
                  <c:v>0.13500000000000001</c:v>
                </c:pt>
                <c:pt idx="31189">
                  <c:v>0.13500000000000001</c:v>
                </c:pt>
                <c:pt idx="31190">
                  <c:v>0.13500000000000001</c:v>
                </c:pt>
                <c:pt idx="31191">
                  <c:v>0.13500000000000001</c:v>
                </c:pt>
                <c:pt idx="31192">
                  <c:v>0.13500000000000001</c:v>
                </c:pt>
                <c:pt idx="31193">
                  <c:v>0.13500000000000001</c:v>
                </c:pt>
                <c:pt idx="31194">
                  <c:v>0.13500000000000001</c:v>
                </c:pt>
                <c:pt idx="31195">
                  <c:v>0.13500000000000001</c:v>
                </c:pt>
                <c:pt idx="31196">
                  <c:v>0.13500000000000001</c:v>
                </c:pt>
                <c:pt idx="31197">
                  <c:v>0.13500000000000001</c:v>
                </c:pt>
                <c:pt idx="31198">
                  <c:v>0.13500000000000001</c:v>
                </c:pt>
                <c:pt idx="31199">
                  <c:v>0.13500000000000001</c:v>
                </c:pt>
                <c:pt idx="31200">
                  <c:v>0.13500000000000001</c:v>
                </c:pt>
                <c:pt idx="31201">
                  <c:v>0.13500000000000001</c:v>
                </c:pt>
                <c:pt idx="31202">
                  <c:v>0.13500000000000001</c:v>
                </c:pt>
                <c:pt idx="31203">
                  <c:v>0.13500000000000001</c:v>
                </c:pt>
                <c:pt idx="31204">
                  <c:v>0.13500000000000001</c:v>
                </c:pt>
                <c:pt idx="31205">
                  <c:v>0.13500000000000001</c:v>
                </c:pt>
                <c:pt idx="31206">
                  <c:v>0.13500000000000001</c:v>
                </c:pt>
                <c:pt idx="31207">
                  <c:v>0.13500000000000001</c:v>
                </c:pt>
                <c:pt idx="31208">
                  <c:v>0.13500000000000001</c:v>
                </c:pt>
                <c:pt idx="31209">
                  <c:v>0.13500000000000001</c:v>
                </c:pt>
                <c:pt idx="31210">
                  <c:v>0.13500000000000001</c:v>
                </c:pt>
                <c:pt idx="31211">
                  <c:v>0.13500000000000001</c:v>
                </c:pt>
                <c:pt idx="31212">
                  <c:v>0.13500000000000001</c:v>
                </c:pt>
                <c:pt idx="31213">
                  <c:v>0.13500000000000001</c:v>
                </c:pt>
                <c:pt idx="31214">
                  <c:v>0.13500000000000001</c:v>
                </c:pt>
                <c:pt idx="31215">
                  <c:v>0.13500000000000001</c:v>
                </c:pt>
                <c:pt idx="31216">
                  <c:v>0.13500000000000001</c:v>
                </c:pt>
                <c:pt idx="31217">
                  <c:v>0.13500000000000001</c:v>
                </c:pt>
                <c:pt idx="31218">
                  <c:v>0.13500000000000001</c:v>
                </c:pt>
                <c:pt idx="31219">
                  <c:v>0.13500000000000001</c:v>
                </c:pt>
                <c:pt idx="31220">
                  <c:v>0.13500000000000001</c:v>
                </c:pt>
                <c:pt idx="31221">
                  <c:v>0.13500000000000001</c:v>
                </c:pt>
                <c:pt idx="31222">
                  <c:v>0.13500000000000001</c:v>
                </c:pt>
                <c:pt idx="31223">
                  <c:v>0.13500000000000001</c:v>
                </c:pt>
                <c:pt idx="31224">
                  <c:v>0.13500000000000001</c:v>
                </c:pt>
                <c:pt idx="31225">
                  <c:v>0.13500000000000001</c:v>
                </c:pt>
                <c:pt idx="31226">
                  <c:v>0.13500000000000001</c:v>
                </c:pt>
                <c:pt idx="31227">
                  <c:v>0.13500000000000001</c:v>
                </c:pt>
                <c:pt idx="31228">
                  <c:v>0.13500000000000001</c:v>
                </c:pt>
                <c:pt idx="31229">
                  <c:v>0.13500000000000001</c:v>
                </c:pt>
                <c:pt idx="31230">
                  <c:v>0.13500000000000001</c:v>
                </c:pt>
                <c:pt idx="31231">
                  <c:v>0.13500000000000001</c:v>
                </c:pt>
                <c:pt idx="31232">
                  <c:v>0.13500000000000001</c:v>
                </c:pt>
                <c:pt idx="31233">
                  <c:v>0.13500000000000001</c:v>
                </c:pt>
                <c:pt idx="31234">
                  <c:v>0.13500000000000001</c:v>
                </c:pt>
                <c:pt idx="31235">
                  <c:v>0.13500000000000001</c:v>
                </c:pt>
                <c:pt idx="31236">
                  <c:v>0.13500000000000001</c:v>
                </c:pt>
                <c:pt idx="31237">
                  <c:v>0.13500000000000001</c:v>
                </c:pt>
                <c:pt idx="31238">
                  <c:v>0.13500000000000001</c:v>
                </c:pt>
                <c:pt idx="31239">
                  <c:v>0.13500000000000001</c:v>
                </c:pt>
                <c:pt idx="31240">
                  <c:v>0.13500000000000001</c:v>
                </c:pt>
                <c:pt idx="31241">
                  <c:v>0.13500000000000001</c:v>
                </c:pt>
                <c:pt idx="31242">
                  <c:v>0.13500000000000001</c:v>
                </c:pt>
                <c:pt idx="31243">
                  <c:v>0.13500000000000001</c:v>
                </c:pt>
                <c:pt idx="31244">
                  <c:v>0.13500000000000001</c:v>
                </c:pt>
                <c:pt idx="31245">
                  <c:v>0.13500000000000001</c:v>
                </c:pt>
                <c:pt idx="31246">
                  <c:v>0.13500000000000001</c:v>
                </c:pt>
                <c:pt idx="31247">
                  <c:v>0.13500000000000001</c:v>
                </c:pt>
                <c:pt idx="31248">
                  <c:v>0.13500000000000001</c:v>
                </c:pt>
                <c:pt idx="31249">
                  <c:v>0.13500000000000001</c:v>
                </c:pt>
                <c:pt idx="31250">
                  <c:v>0.13500000000000001</c:v>
                </c:pt>
                <c:pt idx="31251">
                  <c:v>0.13500000000000001</c:v>
                </c:pt>
                <c:pt idx="31252">
                  <c:v>0.13500000000000001</c:v>
                </c:pt>
                <c:pt idx="31253">
                  <c:v>0.13500000000000001</c:v>
                </c:pt>
                <c:pt idx="31254">
                  <c:v>0.13500000000000001</c:v>
                </c:pt>
                <c:pt idx="31255">
                  <c:v>0.13500000000000001</c:v>
                </c:pt>
                <c:pt idx="31256">
                  <c:v>0.13500000000000001</c:v>
                </c:pt>
                <c:pt idx="31257">
                  <c:v>0.13500000000000001</c:v>
                </c:pt>
                <c:pt idx="31258">
                  <c:v>0.13500000000000001</c:v>
                </c:pt>
                <c:pt idx="31259">
                  <c:v>0.13500000000000001</c:v>
                </c:pt>
                <c:pt idx="31260">
                  <c:v>0.13500000000000001</c:v>
                </c:pt>
                <c:pt idx="31261">
                  <c:v>0.13500000000000001</c:v>
                </c:pt>
                <c:pt idx="31262">
                  <c:v>0.13500000000000001</c:v>
                </c:pt>
                <c:pt idx="31263">
                  <c:v>0.13500000000000001</c:v>
                </c:pt>
                <c:pt idx="31264">
                  <c:v>0.13500000000000001</c:v>
                </c:pt>
                <c:pt idx="31265">
                  <c:v>0.13500000000000001</c:v>
                </c:pt>
                <c:pt idx="31266">
                  <c:v>0.13600000000000001</c:v>
                </c:pt>
                <c:pt idx="31267">
                  <c:v>0.13600000000000001</c:v>
                </c:pt>
                <c:pt idx="31268">
                  <c:v>0.13600000000000001</c:v>
                </c:pt>
                <c:pt idx="31269">
                  <c:v>0.13600000000000001</c:v>
                </c:pt>
                <c:pt idx="31270">
                  <c:v>0.13600000000000001</c:v>
                </c:pt>
                <c:pt idx="31271">
                  <c:v>0.13600000000000001</c:v>
                </c:pt>
                <c:pt idx="31272">
                  <c:v>0.13600000000000001</c:v>
                </c:pt>
                <c:pt idx="31273">
                  <c:v>0.13600000000000001</c:v>
                </c:pt>
                <c:pt idx="31274">
                  <c:v>0.13600000000000001</c:v>
                </c:pt>
                <c:pt idx="31275">
                  <c:v>0.13600000000000001</c:v>
                </c:pt>
                <c:pt idx="31276">
                  <c:v>0.13600000000000001</c:v>
                </c:pt>
                <c:pt idx="31277">
                  <c:v>0.13600000000000001</c:v>
                </c:pt>
                <c:pt idx="31278">
                  <c:v>0.13600000000000001</c:v>
                </c:pt>
                <c:pt idx="31279">
                  <c:v>0.13600000000000001</c:v>
                </c:pt>
                <c:pt idx="31280">
                  <c:v>0.13600000000000001</c:v>
                </c:pt>
                <c:pt idx="31281">
                  <c:v>0.13600000000000001</c:v>
                </c:pt>
                <c:pt idx="31282">
                  <c:v>0.13600000000000001</c:v>
                </c:pt>
                <c:pt idx="31283">
                  <c:v>0.13600000000000001</c:v>
                </c:pt>
                <c:pt idx="31284">
                  <c:v>0.13600000000000001</c:v>
                </c:pt>
                <c:pt idx="31285">
                  <c:v>0.13600000000000001</c:v>
                </c:pt>
                <c:pt idx="31286">
                  <c:v>0.13600000000000001</c:v>
                </c:pt>
                <c:pt idx="31287">
                  <c:v>0.13600000000000001</c:v>
                </c:pt>
                <c:pt idx="31288">
                  <c:v>0.13600000000000001</c:v>
                </c:pt>
                <c:pt idx="31289">
                  <c:v>0.13600000000000001</c:v>
                </c:pt>
                <c:pt idx="31290">
                  <c:v>0.13600000000000001</c:v>
                </c:pt>
                <c:pt idx="31291">
                  <c:v>0.13600000000000001</c:v>
                </c:pt>
                <c:pt idx="31292">
                  <c:v>0.13600000000000001</c:v>
                </c:pt>
                <c:pt idx="31293">
                  <c:v>0.13600000000000001</c:v>
                </c:pt>
                <c:pt idx="31294">
                  <c:v>0.13600000000000001</c:v>
                </c:pt>
                <c:pt idx="31295">
                  <c:v>0.13600000000000001</c:v>
                </c:pt>
                <c:pt idx="31296">
                  <c:v>0.13600000000000001</c:v>
                </c:pt>
                <c:pt idx="31297">
                  <c:v>0.13600000000000001</c:v>
                </c:pt>
                <c:pt idx="31298">
                  <c:v>0.13600000000000001</c:v>
                </c:pt>
                <c:pt idx="31299">
                  <c:v>0.13600000000000001</c:v>
                </c:pt>
                <c:pt idx="31300">
                  <c:v>0.13600000000000001</c:v>
                </c:pt>
                <c:pt idx="31301">
                  <c:v>0.13600000000000001</c:v>
                </c:pt>
                <c:pt idx="31302">
                  <c:v>0.13600000000000001</c:v>
                </c:pt>
                <c:pt idx="31303">
                  <c:v>0.13600000000000001</c:v>
                </c:pt>
                <c:pt idx="31304">
                  <c:v>0.13600000000000001</c:v>
                </c:pt>
                <c:pt idx="31305">
                  <c:v>0.13600000000000001</c:v>
                </c:pt>
                <c:pt idx="31306">
                  <c:v>0.13600000000000001</c:v>
                </c:pt>
                <c:pt idx="31307">
                  <c:v>0.13600000000000001</c:v>
                </c:pt>
                <c:pt idx="31308">
                  <c:v>0.13600000000000001</c:v>
                </c:pt>
                <c:pt idx="31309">
                  <c:v>0.13600000000000001</c:v>
                </c:pt>
                <c:pt idx="31310">
                  <c:v>0.13600000000000001</c:v>
                </c:pt>
                <c:pt idx="31311">
                  <c:v>0.13600000000000001</c:v>
                </c:pt>
                <c:pt idx="31312">
                  <c:v>0.13600000000000001</c:v>
                </c:pt>
                <c:pt idx="31313">
                  <c:v>0.13600000000000001</c:v>
                </c:pt>
                <c:pt idx="31314">
                  <c:v>0.13600000000000001</c:v>
                </c:pt>
                <c:pt idx="31315">
                  <c:v>0.13600000000000001</c:v>
                </c:pt>
                <c:pt idx="31316">
                  <c:v>0.13600000000000001</c:v>
                </c:pt>
                <c:pt idx="31317">
                  <c:v>0.13600000000000001</c:v>
                </c:pt>
                <c:pt idx="31318">
                  <c:v>0.13600000000000001</c:v>
                </c:pt>
                <c:pt idx="31319">
                  <c:v>0.13600000000000001</c:v>
                </c:pt>
                <c:pt idx="31320">
                  <c:v>0.13600000000000001</c:v>
                </c:pt>
                <c:pt idx="31321">
                  <c:v>0.13600000000000001</c:v>
                </c:pt>
                <c:pt idx="31322">
                  <c:v>0.13600000000000001</c:v>
                </c:pt>
                <c:pt idx="31323">
                  <c:v>0.13600000000000001</c:v>
                </c:pt>
                <c:pt idx="31324">
                  <c:v>0.13600000000000001</c:v>
                </c:pt>
                <c:pt idx="31325">
                  <c:v>0.13600000000000001</c:v>
                </c:pt>
                <c:pt idx="31326">
                  <c:v>0.13600000000000001</c:v>
                </c:pt>
                <c:pt idx="31327">
                  <c:v>0.13600000000000001</c:v>
                </c:pt>
                <c:pt idx="31328">
                  <c:v>0.13600000000000001</c:v>
                </c:pt>
                <c:pt idx="31329">
                  <c:v>0.13600000000000001</c:v>
                </c:pt>
                <c:pt idx="31330">
                  <c:v>0.13600000000000001</c:v>
                </c:pt>
                <c:pt idx="31331">
                  <c:v>0.13600000000000001</c:v>
                </c:pt>
                <c:pt idx="31332">
                  <c:v>0.13600000000000001</c:v>
                </c:pt>
                <c:pt idx="31333">
                  <c:v>0.13600000000000001</c:v>
                </c:pt>
                <c:pt idx="31334">
                  <c:v>0.13600000000000001</c:v>
                </c:pt>
                <c:pt idx="31335">
                  <c:v>0.13600000000000001</c:v>
                </c:pt>
                <c:pt idx="31336">
                  <c:v>0.13600000000000001</c:v>
                </c:pt>
                <c:pt idx="31337">
                  <c:v>0.13600000000000001</c:v>
                </c:pt>
                <c:pt idx="31338">
                  <c:v>0.13600000000000001</c:v>
                </c:pt>
                <c:pt idx="31339">
                  <c:v>0.13600000000000001</c:v>
                </c:pt>
                <c:pt idx="31340">
                  <c:v>0.13600000000000001</c:v>
                </c:pt>
                <c:pt idx="31341">
                  <c:v>0.13600000000000001</c:v>
                </c:pt>
                <c:pt idx="31342">
                  <c:v>0.13600000000000001</c:v>
                </c:pt>
                <c:pt idx="31343">
                  <c:v>0.13600000000000001</c:v>
                </c:pt>
                <c:pt idx="31344">
                  <c:v>0.13600000000000001</c:v>
                </c:pt>
                <c:pt idx="31345">
                  <c:v>0.13600000000000001</c:v>
                </c:pt>
                <c:pt idx="31346">
                  <c:v>0.13600000000000001</c:v>
                </c:pt>
                <c:pt idx="31347">
                  <c:v>0.13700000000000001</c:v>
                </c:pt>
                <c:pt idx="31348">
                  <c:v>0.13700000000000001</c:v>
                </c:pt>
                <c:pt idx="31349">
                  <c:v>0.13700000000000001</c:v>
                </c:pt>
                <c:pt idx="31350">
                  <c:v>0.13700000000000001</c:v>
                </c:pt>
                <c:pt idx="31351">
                  <c:v>0.13700000000000001</c:v>
                </c:pt>
                <c:pt idx="31352">
                  <c:v>0.13700000000000001</c:v>
                </c:pt>
                <c:pt idx="31353">
                  <c:v>0.13700000000000001</c:v>
                </c:pt>
                <c:pt idx="31354">
                  <c:v>0.13700000000000001</c:v>
                </c:pt>
                <c:pt idx="31355">
                  <c:v>0.13700000000000001</c:v>
                </c:pt>
                <c:pt idx="31356">
                  <c:v>0.13700000000000001</c:v>
                </c:pt>
                <c:pt idx="31357">
                  <c:v>0.13700000000000001</c:v>
                </c:pt>
                <c:pt idx="31358">
                  <c:v>0.13700000000000001</c:v>
                </c:pt>
                <c:pt idx="31359">
                  <c:v>0.13700000000000001</c:v>
                </c:pt>
                <c:pt idx="31360">
                  <c:v>0.13700000000000001</c:v>
                </c:pt>
                <c:pt idx="31361">
                  <c:v>0.13700000000000001</c:v>
                </c:pt>
                <c:pt idx="31362">
                  <c:v>0.13700000000000001</c:v>
                </c:pt>
                <c:pt idx="31363">
                  <c:v>0.13700000000000001</c:v>
                </c:pt>
                <c:pt idx="31364">
                  <c:v>0.13700000000000001</c:v>
                </c:pt>
                <c:pt idx="31365">
                  <c:v>0.13700000000000001</c:v>
                </c:pt>
                <c:pt idx="31366">
                  <c:v>0.13700000000000001</c:v>
                </c:pt>
                <c:pt idx="31367">
                  <c:v>0.13700000000000001</c:v>
                </c:pt>
                <c:pt idx="31368">
                  <c:v>0.13700000000000001</c:v>
                </c:pt>
                <c:pt idx="31369">
                  <c:v>0.13700000000000001</c:v>
                </c:pt>
                <c:pt idx="31370">
                  <c:v>0.13700000000000001</c:v>
                </c:pt>
                <c:pt idx="31371">
                  <c:v>0.13700000000000001</c:v>
                </c:pt>
                <c:pt idx="31372">
                  <c:v>0.13700000000000001</c:v>
                </c:pt>
                <c:pt idx="31373">
                  <c:v>0.13700000000000001</c:v>
                </c:pt>
                <c:pt idx="31374">
                  <c:v>0.13700000000000001</c:v>
                </c:pt>
                <c:pt idx="31375">
                  <c:v>0.13700000000000001</c:v>
                </c:pt>
                <c:pt idx="31376">
                  <c:v>0.13700000000000001</c:v>
                </c:pt>
                <c:pt idx="31377">
                  <c:v>0.13700000000000001</c:v>
                </c:pt>
                <c:pt idx="31378">
                  <c:v>0.13700000000000001</c:v>
                </c:pt>
                <c:pt idx="31379">
                  <c:v>0.13700000000000001</c:v>
                </c:pt>
                <c:pt idx="31380">
                  <c:v>0.13700000000000001</c:v>
                </c:pt>
                <c:pt idx="31381">
                  <c:v>0.13700000000000001</c:v>
                </c:pt>
                <c:pt idx="31382">
                  <c:v>0.13700000000000001</c:v>
                </c:pt>
                <c:pt idx="31383">
                  <c:v>0.13700000000000001</c:v>
                </c:pt>
                <c:pt idx="31384">
                  <c:v>0.13700000000000001</c:v>
                </c:pt>
                <c:pt idx="31385">
                  <c:v>0.13700000000000001</c:v>
                </c:pt>
                <c:pt idx="31386">
                  <c:v>0.13700000000000001</c:v>
                </c:pt>
                <c:pt idx="31387">
                  <c:v>0.13700000000000001</c:v>
                </c:pt>
                <c:pt idx="31388">
                  <c:v>0.13700000000000001</c:v>
                </c:pt>
                <c:pt idx="31389">
                  <c:v>0.13700000000000001</c:v>
                </c:pt>
                <c:pt idx="31390">
                  <c:v>0.13700000000000001</c:v>
                </c:pt>
                <c:pt idx="31391">
                  <c:v>0.13700000000000001</c:v>
                </c:pt>
                <c:pt idx="31392">
                  <c:v>0.13700000000000001</c:v>
                </c:pt>
                <c:pt idx="31393">
                  <c:v>0.13700000000000001</c:v>
                </c:pt>
                <c:pt idx="31394">
                  <c:v>0.13700000000000001</c:v>
                </c:pt>
                <c:pt idx="31395">
                  <c:v>0.13700000000000001</c:v>
                </c:pt>
                <c:pt idx="31396">
                  <c:v>0.13700000000000001</c:v>
                </c:pt>
                <c:pt idx="31397">
                  <c:v>0.13700000000000001</c:v>
                </c:pt>
                <c:pt idx="31398">
                  <c:v>0.13700000000000001</c:v>
                </c:pt>
                <c:pt idx="31399">
                  <c:v>0.13700000000000001</c:v>
                </c:pt>
                <c:pt idx="31400">
                  <c:v>0.13700000000000001</c:v>
                </c:pt>
                <c:pt idx="31401">
                  <c:v>0.13700000000000001</c:v>
                </c:pt>
                <c:pt idx="31402">
                  <c:v>0.13700000000000001</c:v>
                </c:pt>
                <c:pt idx="31403">
                  <c:v>0.13700000000000001</c:v>
                </c:pt>
                <c:pt idx="31404">
                  <c:v>0.13700000000000001</c:v>
                </c:pt>
                <c:pt idx="31405">
                  <c:v>0.13700000000000001</c:v>
                </c:pt>
                <c:pt idx="31406">
                  <c:v>0.13700000000000001</c:v>
                </c:pt>
                <c:pt idx="31407">
                  <c:v>0.13700000000000001</c:v>
                </c:pt>
                <c:pt idx="31408">
                  <c:v>0.13700000000000001</c:v>
                </c:pt>
                <c:pt idx="31409">
                  <c:v>0.13700000000000001</c:v>
                </c:pt>
                <c:pt idx="31410">
                  <c:v>0.13700000000000001</c:v>
                </c:pt>
                <c:pt idx="31411">
                  <c:v>0.13700000000000001</c:v>
                </c:pt>
                <c:pt idx="31412">
                  <c:v>0.13700000000000001</c:v>
                </c:pt>
                <c:pt idx="31413">
                  <c:v>0.13700000000000001</c:v>
                </c:pt>
                <c:pt idx="31414">
                  <c:v>0.13700000000000001</c:v>
                </c:pt>
                <c:pt idx="31415">
                  <c:v>0.13700000000000001</c:v>
                </c:pt>
                <c:pt idx="31416">
                  <c:v>0.13700000000000001</c:v>
                </c:pt>
                <c:pt idx="31417">
                  <c:v>0.13700000000000001</c:v>
                </c:pt>
                <c:pt idx="31418">
                  <c:v>0.13700000000000001</c:v>
                </c:pt>
                <c:pt idx="31419">
                  <c:v>0.13700000000000001</c:v>
                </c:pt>
                <c:pt idx="31420">
                  <c:v>0.13700000000000001</c:v>
                </c:pt>
                <c:pt idx="31421">
                  <c:v>0.13700000000000001</c:v>
                </c:pt>
                <c:pt idx="31422">
                  <c:v>0.13700000000000001</c:v>
                </c:pt>
                <c:pt idx="31423">
                  <c:v>0.13700000000000001</c:v>
                </c:pt>
                <c:pt idx="31424">
                  <c:v>0.13700000000000001</c:v>
                </c:pt>
                <c:pt idx="31425">
                  <c:v>0.13700000000000001</c:v>
                </c:pt>
                <c:pt idx="31426">
                  <c:v>0.13700000000000001</c:v>
                </c:pt>
                <c:pt idx="31427">
                  <c:v>0.13700000000000001</c:v>
                </c:pt>
                <c:pt idx="31428">
                  <c:v>0.13800000000000001</c:v>
                </c:pt>
                <c:pt idx="31429">
                  <c:v>0.13800000000000001</c:v>
                </c:pt>
                <c:pt idx="31430">
                  <c:v>0.13800000000000001</c:v>
                </c:pt>
                <c:pt idx="31431">
                  <c:v>0.13800000000000001</c:v>
                </c:pt>
                <c:pt idx="31432">
                  <c:v>0.13800000000000001</c:v>
                </c:pt>
                <c:pt idx="31433">
                  <c:v>0.13800000000000001</c:v>
                </c:pt>
                <c:pt idx="31434">
                  <c:v>0.13800000000000001</c:v>
                </c:pt>
                <c:pt idx="31435">
                  <c:v>0.13800000000000001</c:v>
                </c:pt>
                <c:pt idx="31436">
                  <c:v>0.13800000000000001</c:v>
                </c:pt>
                <c:pt idx="31437">
                  <c:v>0.13800000000000001</c:v>
                </c:pt>
                <c:pt idx="31438">
                  <c:v>0.13800000000000001</c:v>
                </c:pt>
                <c:pt idx="31439">
                  <c:v>0.13800000000000001</c:v>
                </c:pt>
                <c:pt idx="31440">
                  <c:v>0.13800000000000001</c:v>
                </c:pt>
                <c:pt idx="31441">
                  <c:v>0.13800000000000001</c:v>
                </c:pt>
                <c:pt idx="31442">
                  <c:v>0.13800000000000001</c:v>
                </c:pt>
                <c:pt idx="31443">
                  <c:v>0.13800000000000001</c:v>
                </c:pt>
                <c:pt idx="31444">
                  <c:v>0.13800000000000001</c:v>
                </c:pt>
                <c:pt idx="31445">
                  <c:v>0.13800000000000001</c:v>
                </c:pt>
                <c:pt idx="31446">
                  <c:v>0.13800000000000001</c:v>
                </c:pt>
                <c:pt idx="31447">
                  <c:v>0.13800000000000001</c:v>
                </c:pt>
                <c:pt idx="31448">
                  <c:v>0.13800000000000001</c:v>
                </c:pt>
                <c:pt idx="31449">
                  <c:v>0.13800000000000001</c:v>
                </c:pt>
                <c:pt idx="31450">
                  <c:v>0.13800000000000001</c:v>
                </c:pt>
                <c:pt idx="31451">
                  <c:v>0.13800000000000001</c:v>
                </c:pt>
                <c:pt idx="31452">
                  <c:v>0.13800000000000001</c:v>
                </c:pt>
                <c:pt idx="31453">
                  <c:v>0.13800000000000001</c:v>
                </c:pt>
                <c:pt idx="31454">
                  <c:v>0.13800000000000001</c:v>
                </c:pt>
                <c:pt idx="31455">
                  <c:v>0.13800000000000001</c:v>
                </c:pt>
                <c:pt idx="31456">
                  <c:v>0.13800000000000001</c:v>
                </c:pt>
                <c:pt idx="31457">
                  <c:v>0.13800000000000001</c:v>
                </c:pt>
                <c:pt idx="31458">
                  <c:v>0.13800000000000001</c:v>
                </c:pt>
                <c:pt idx="31459">
                  <c:v>0.13800000000000001</c:v>
                </c:pt>
                <c:pt idx="31460">
                  <c:v>0.13800000000000001</c:v>
                </c:pt>
                <c:pt idx="31461">
                  <c:v>0.13800000000000001</c:v>
                </c:pt>
                <c:pt idx="31462">
                  <c:v>0.13800000000000001</c:v>
                </c:pt>
                <c:pt idx="31463">
                  <c:v>0.13800000000000001</c:v>
                </c:pt>
                <c:pt idx="31464">
                  <c:v>0.13800000000000001</c:v>
                </c:pt>
                <c:pt idx="31465">
                  <c:v>0.13800000000000001</c:v>
                </c:pt>
                <c:pt idx="31466">
                  <c:v>0.13800000000000001</c:v>
                </c:pt>
                <c:pt idx="31467">
                  <c:v>0.13800000000000001</c:v>
                </c:pt>
                <c:pt idx="31468">
                  <c:v>0.13800000000000001</c:v>
                </c:pt>
                <c:pt idx="31469">
                  <c:v>0.13800000000000001</c:v>
                </c:pt>
                <c:pt idx="31470">
                  <c:v>0.13800000000000001</c:v>
                </c:pt>
                <c:pt idx="31471">
                  <c:v>0.13800000000000001</c:v>
                </c:pt>
                <c:pt idx="31472">
                  <c:v>0.13800000000000001</c:v>
                </c:pt>
                <c:pt idx="31473">
                  <c:v>0.13800000000000001</c:v>
                </c:pt>
                <c:pt idx="31474">
                  <c:v>0.13800000000000001</c:v>
                </c:pt>
                <c:pt idx="31475">
                  <c:v>0.13800000000000001</c:v>
                </c:pt>
                <c:pt idx="31476">
                  <c:v>0.13800000000000001</c:v>
                </c:pt>
                <c:pt idx="31477">
                  <c:v>0.13800000000000001</c:v>
                </c:pt>
                <c:pt idx="31478">
                  <c:v>0.13800000000000001</c:v>
                </c:pt>
                <c:pt idx="31479">
                  <c:v>0.13800000000000001</c:v>
                </c:pt>
                <c:pt idx="31480">
                  <c:v>0.13800000000000001</c:v>
                </c:pt>
                <c:pt idx="31481">
                  <c:v>0.13800000000000001</c:v>
                </c:pt>
                <c:pt idx="31482">
                  <c:v>0.13800000000000001</c:v>
                </c:pt>
                <c:pt idx="31483">
                  <c:v>0.13800000000000001</c:v>
                </c:pt>
                <c:pt idx="31484">
                  <c:v>0.13800000000000001</c:v>
                </c:pt>
                <c:pt idx="31485">
                  <c:v>0.13800000000000001</c:v>
                </c:pt>
                <c:pt idx="31486">
                  <c:v>0.13800000000000001</c:v>
                </c:pt>
                <c:pt idx="31487">
                  <c:v>0.13800000000000001</c:v>
                </c:pt>
                <c:pt idx="31488">
                  <c:v>0.13800000000000001</c:v>
                </c:pt>
                <c:pt idx="31489">
                  <c:v>0.13800000000000001</c:v>
                </c:pt>
                <c:pt idx="31490">
                  <c:v>0.13800000000000001</c:v>
                </c:pt>
                <c:pt idx="31491">
                  <c:v>0.13800000000000001</c:v>
                </c:pt>
                <c:pt idx="31492">
                  <c:v>0.13800000000000001</c:v>
                </c:pt>
                <c:pt idx="31493">
                  <c:v>0.13800000000000001</c:v>
                </c:pt>
                <c:pt idx="31494">
                  <c:v>0.13800000000000001</c:v>
                </c:pt>
                <c:pt idx="31495">
                  <c:v>0.13800000000000001</c:v>
                </c:pt>
                <c:pt idx="31496">
                  <c:v>0.13800000000000001</c:v>
                </c:pt>
                <c:pt idx="31497">
                  <c:v>0.13800000000000001</c:v>
                </c:pt>
                <c:pt idx="31498">
                  <c:v>0.13800000000000001</c:v>
                </c:pt>
                <c:pt idx="31499">
                  <c:v>0.13800000000000001</c:v>
                </c:pt>
                <c:pt idx="31500">
                  <c:v>0.13800000000000001</c:v>
                </c:pt>
                <c:pt idx="31501">
                  <c:v>0.13800000000000001</c:v>
                </c:pt>
                <c:pt idx="31502">
                  <c:v>0.13800000000000001</c:v>
                </c:pt>
                <c:pt idx="31503">
                  <c:v>0.13800000000000001</c:v>
                </c:pt>
                <c:pt idx="31504">
                  <c:v>0.13800000000000001</c:v>
                </c:pt>
                <c:pt idx="31505">
                  <c:v>0.13800000000000001</c:v>
                </c:pt>
                <c:pt idx="31506">
                  <c:v>0.13800000000000001</c:v>
                </c:pt>
                <c:pt idx="31507">
                  <c:v>0.13800000000000001</c:v>
                </c:pt>
                <c:pt idx="31508">
                  <c:v>0.13800000000000001</c:v>
                </c:pt>
                <c:pt idx="31509">
                  <c:v>0.13900000000000001</c:v>
                </c:pt>
                <c:pt idx="31510">
                  <c:v>0.13900000000000001</c:v>
                </c:pt>
                <c:pt idx="31511">
                  <c:v>0.13900000000000001</c:v>
                </c:pt>
                <c:pt idx="31512">
                  <c:v>0.13900000000000001</c:v>
                </c:pt>
                <c:pt idx="31513">
                  <c:v>0.13900000000000001</c:v>
                </c:pt>
                <c:pt idx="31514">
                  <c:v>0.13900000000000001</c:v>
                </c:pt>
                <c:pt idx="31515">
                  <c:v>0.13900000000000001</c:v>
                </c:pt>
                <c:pt idx="31516">
                  <c:v>0.13900000000000001</c:v>
                </c:pt>
                <c:pt idx="31517">
                  <c:v>0.13900000000000001</c:v>
                </c:pt>
                <c:pt idx="31518">
                  <c:v>0.13900000000000001</c:v>
                </c:pt>
                <c:pt idx="31519">
                  <c:v>0.13900000000000001</c:v>
                </c:pt>
                <c:pt idx="31520">
                  <c:v>0.13900000000000001</c:v>
                </c:pt>
                <c:pt idx="31521">
                  <c:v>0.13900000000000001</c:v>
                </c:pt>
                <c:pt idx="31522">
                  <c:v>0.13900000000000001</c:v>
                </c:pt>
                <c:pt idx="31523">
                  <c:v>0.13900000000000001</c:v>
                </c:pt>
                <c:pt idx="31524">
                  <c:v>0.13900000000000001</c:v>
                </c:pt>
                <c:pt idx="31525">
                  <c:v>0.13900000000000001</c:v>
                </c:pt>
                <c:pt idx="31526">
                  <c:v>0.13900000000000001</c:v>
                </c:pt>
                <c:pt idx="31527">
                  <c:v>0.13900000000000001</c:v>
                </c:pt>
                <c:pt idx="31528">
                  <c:v>0.13900000000000001</c:v>
                </c:pt>
                <c:pt idx="31529">
                  <c:v>0.13900000000000001</c:v>
                </c:pt>
                <c:pt idx="31530">
                  <c:v>0.13900000000000001</c:v>
                </c:pt>
                <c:pt idx="31531">
                  <c:v>0.13900000000000001</c:v>
                </c:pt>
                <c:pt idx="31532">
                  <c:v>0.13900000000000001</c:v>
                </c:pt>
                <c:pt idx="31533">
                  <c:v>0.13900000000000001</c:v>
                </c:pt>
                <c:pt idx="31534">
                  <c:v>0.13900000000000001</c:v>
                </c:pt>
                <c:pt idx="31535">
                  <c:v>0.13900000000000001</c:v>
                </c:pt>
                <c:pt idx="31536">
                  <c:v>0.13900000000000001</c:v>
                </c:pt>
                <c:pt idx="31537">
                  <c:v>0.13900000000000001</c:v>
                </c:pt>
                <c:pt idx="31538">
                  <c:v>0.13900000000000001</c:v>
                </c:pt>
                <c:pt idx="31539">
                  <c:v>0.13900000000000001</c:v>
                </c:pt>
                <c:pt idx="31540">
                  <c:v>0.13900000000000001</c:v>
                </c:pt>
                <c:pt idx="31541">
                  <c:v>0.13900000000000001</c:v>
                </c:pt>
                <c:pt idx="31542">
                  <c:v>0.13900000000000001</c:v>
                </c:pt>
                <c:pt idx="31543">
                  <c:v>0.13900000000000001</c:v>
                </c:pt>
                <c:pt idx="31544">
                  <c:v>0.13900000000000001</c:v>
                </c:pt>
                <c:pt idx="31545">
                  <c:v>0.13900000000000001</c:v>
                </c:pt>
                <c:pt idx="31546">
                  <c:v>0.13900000000000001</c:v>
                </c:pt>
                <c:pt idx="31547">
                  <c:v>0.13900000000000001</c:v>
                </c:pt>
                <c:pt idx="31548">
                  <c:v>0.13900000000000001</c:v>
                </c:pt>
                <c:pt idx="31549">
                  <c:v>0.13900000000000001</c:v>
                </c:pt>
                <c:pt idx="31550">
                  <c:v>0.13900000000000001</c:v>
                </c:pt>
                <c:pt idx="31551">
                  <c:v>0.13900000000000001</c:v>
                </c:pt>
                <c:pt idx="31552">
                  <c:v>0.13900000000000001</c:v>
                </c:pt>
                <c:pt idx="31553">
                  <c:v>0.13900000000000001</c:v>
                </c:pt>
                <c:pt idx="31554">
                  <c:v>0.13900000000000001</c:v>
                </c:pt>
                <c:pt idx="31555">
                  <c:v>0.13900000000000001</c:v>
                </c:pt>
                <c:pt idx="31556">
                  <c:v>0.13900000000000001</c:v>
                </c:pt>
                <c:pt idx="31557">
                  <c:v>0.13900000000000001</c:v>
                </c:pt>
                <c:pt idx="31558">
                  <c:v>0.13900000000000001</c:v>
                </c:pt>
                <c:pt idx="31559">
                  <c:v>0.13900000000000001</c:v>
                </c:pt>
                <c:pt idx="31560">
                  <c:v>0.13900000000000001</c:v>
                </c:pt>
                <c:pt idx="31561">
                  <c:v>0.13900000000000001</c:v>
                </c:pt>
                <c:pt idx="31562">
                  <c:v>0.13900000000000001</c:v>
                </c:pt>
                <c:pt idx="31563">
                  <c:v>0.13900000000000001</c:v>
                </c:pt>
                <c:pt idx="31564">
                  <c:v>0.13900000000000001</c:v>
                </c:pt>
                <c:pt idx="31565">
                  <c:v>0.13900000000000001</c:v>
                </c:pt>
                <c:pt idx="31566">
                  <c:v>0.13900000000000001</c:v>
                </c:pt>
                <c:pt idx="31567">
                  <c:v>0.13900000000000001</c:v>
                </c:pt>
                <c:pt idx="31568">
                  <c:v>0.13900000000000001</c:v>
                </c:pt>
                <c:pt idx="31569">
                  <c:v>0.13900000000000001</c:v>
                </c:pt>
                <c:pt idx="31570">
                  <c:v>0.13900000000000001</c:v>
                </c:pt>
                <c:pt idx="31571">
                  <c:v>0.13900000000000001</c:v>
                </c:pt>
                <c:pt idx="31572">
                  <c:v>0.13900000000000001</c:v>
                </c:pt>
                <c:pt idx="31573">
                  <c:v>0.13900000000000001</c:v>
                </c:pt>
                <c:pt idx="31574">
                  <c:v>0.13900000000000001</c:v>
                </c:pt>
                <c:pt idx="31575">
                  <c:v>0.13900000000000001</c:v>
                </c:pt>
                <c:pt idx="31576">
                  <c:v>0.13900000000000001</c:v>
                </c:pt>
                <c:pt idx="31577">
                  <c:v>0.13900000000000001</c:v>
                </c:pt>
                <c:pt idx="31578">
                  <c:v>0.13900000000000001</c:v>
                </c:pt>
                <c:pt idx="31579">
                  <c:v>0.13900000000000001</c:v>
                </c:pt>
                <c:pt idx="31580">
                  <c:v>0.13900000000000001</c:v>
                </c:pt>
                <c:pt idx="31581">
                  <c:v>0.13900000000000001</c:v>
                </c:pt>
                <c:pt idx="31582">
                  <c:v>0.13900000000000001</c:v>
                </c:pt>
                <c:pt idx="31583">
                  <c:v>0.13900000000000001</c:v>
                </c:pt>
                <c:pt idx="31584">
                  <c:v>0.13900000000000001</c:v>
                </c:pt>
                <c:pt idx="31585">
                  <c:v>0.13900000000000001</c:v>
                </c:pt>
                <c:pt idx="31586">
                  <c:v>0.13900000000000001</c:v>
                </c:pt>
                <c:pt idx="31587">
                  <c:v>0.13900000000000001</c:v>
                </c:pt>
                <c:pt idx="31588">
                  <c:v>0.13900000000000001</c:v>
                </c:pt>
                <c:pt idx="31589">
                  <c:v>0.13900000000000001</c:v>
                </c:pt>
                <c:pt idx="31590">
                  <c:v>0.14000000000000001</c:v>
                </c:pt>
                <c:pt idx="31591">
                  <c:v>0.14000000000000001</c:v>
                </c:pt>
                <c:pt idx="31592">
                  <c:v>0.14000000000000001</c:v>
                </c:pt>
                <c:pt idx="31593">
                  <c:v>0.14000000000000001</c:v>
                </c:pt>
                <c:pt idx="31594">
                  <c:v>0.14000000000000001</c:v>
                </c:pt>
                <c:pt idx="31595">
                  <c:v>0.14000000000000001</c:v>
                </c:pt>
                <c:pt idx="31596">
                  <c:v>0.14000000000000001</c:v>
                </c:pt>
                <c:pt idx="31597">
                  <c:v>0.14000000000000001</c:v>
                </c:pt>
                <c:pt idx="31598">
                  <c:v>0.14000000000000001</c:v>
                </c:pt>
                <c:pt idx="31599">
                  <c:v>0.14000000000000001</c:v>
                </c:pt>
                <c:pt idx="31600">
                  <c:v>0.14000000000000001</c:v>
                </c:pt>
                <c:pt idx="31601">
                  <c:v>0.14000000000000001</c:v>
                </c:pt>
                <c:pt idx="31602">
                  <c:v>0.14000000000000001</c:v>
                </c:pt>
                <c:pt idx="31603">
                  <c:v>0.14000000000000001</c:v>
                </c:pt>
                <c:pt idx="31604">
                  <c:v>0.14000000000000001</c:v>
                </c:pt>
                <c:pt idx="31605">
                  <c:v>0.14000000000000001</c:v>
                </c:pt>
                <c:pt idx="31606">
                  <c:v>0.14000000000000001</c:v>
                </c:pt>
                <c:pt idx="31607">
                  <c:v>0.14000000000000001</c:v>
                </c:pt>
                <c:pt idx="31608">
                  <c:v>0.14000000000000001</c:v>
                </c:pt>
                <c:pt idx="31609">
                  <c:v>0.14000000000000001</c:v>
                </c:pt>
                <c:pt idx="31610">
                  <c:v>0.14000000000000001</c:v>
                </c:pt>
                <c:pt idx="31611">
                  <c:v>0.14000000000000001</c:v>
                </c:pt>
                <c:pt idx="31612">
                  <c:v>0.14000000000000001</c:v>
                </c:pt>
                <c:pt idx="31613">
                  <c:v>0.14000000000000001</c:v>
                </c:pt>
                <c:pt idx="31614">
                  <c:v>0.14000000000000001</c:v>
                </c:pt>
                <c:pt idx="31615">
                  <c:v>0.14000000000000001</c:v>
                </c:pt>
                <c:pt idx="31616">
                  <c:v>0.14000000000000001</c:v>
                </c:pt>
                <c:pt idx="31617">
                  <c:v>0.14000000000000001</c:v>
                </c:pt>
                <c:pt idx="31618">
                  <c:v>0.14000000000000001</c:v>
                </c:pt>
                <c:pt idx="31619">
                  <c:v>0.14000000000000001</c:v>
                </c:pt>
                <c:pt idx="31620">
                  <c:v>0.14000000000000001</c:v>
                </c:pt>
                <c:pt idx="31621">
                  <c:v>0.14000000000000001</c:v>
                </c:pt>
                <c:pt idx="31622">
                  <c:v>0.14000000000000001</c:v>
                </c:pt>
                <c:pt idx="31623">
                  <c:v>0.14000000000000001</c:v>
                </c:pt>
                <c:pt idx="31624">
                  <c:v>0.14000000000000001</c:v>
                </c:pt>
                <c:pt idx="31625">
                  <c:v>0.14000000000000001</c:v>
                </c:pt>
                <c:pt idx="31626">
                  <c:v>0.14000000000000001</c:v>
                </c:pt>
                <c:pt idx="31627">
                  <c:v>0.14000000000000001</c:v>
                </c:pt>
                <c:pt idx="31628">
                  <c:v>0.14000000000000001</c:v>
                </c:pt>
                <c:pt idx="31629">
                  <c:v>0.14000000000000001</c:v>
                </c:pt>
                <c:pt idx="31630">
                  <c:v>0.14000000000000001</c:v>
                </c:pt>
                <c:pt idx="31631">
                  <c:v>0.14000000000000001</c:v>
                </c:pt>
                <c:pt idx="31632">
                  <c:v>0.14000000000000001</c:v>
                </c:pt>
                <c:pt idx="31633">
                  <c:v>0.14000000000000001</c:v>
                </c:pt>
                <c:pt idx="31634">
                  <c:v>0.14000000000000001</c:v>
                </c:pt>
                <c:pt idx="31635">
                  <c:v>0.14000000000000001</c:v>
                </c:pt>
                <c:pt idx="31636">
                  <c:v>0.14000000000000001</c:v>
                </c:pt>
                <c:pt idx="31637">
                  <c:v>0.14000000000000001</c:v>
                </c:pt>
                <c:pt idx="31638">
                  <c:v>0.14000000000000001</c:v>
                </c:pt>
                <c:pt idx="31639">
                  <c:v>0.14000000000000001</c:v>
                </c:pt>
                <c:pt idx="31640">
                  <c:v>0.14000000000000001</c:v>
                </c:pt>
                <c:pt idx="31641">
                  <c:v>0.14000000000000001</c:v>
                </c:pt>
                <c:pt idx="31642">
                  <c:v>0.14000000000000001</c:v>
                </c:pt>
                <c:pt idx="31643">
                  <c:v>0.14000000000000001</c:v>
                </c:pt>
                <c:pt idx="31644">
                  <c:v>0.14000000000000001</c:v>
                </c:pt>
                <c:pt idx="31645">
                  <c:v>0.14000000000000001</c:v>
                </c:pt>
                <c:pt idx="31646">
                  <c:v>0.14000000000000001</c:v>
                </c:pt>
                <c:pt idx="31647">
                  <c:v>0.14000000000000001</c:v>
                </c:pt>
                <c:pt idx="31648">
                  <c:v>0.14000000000000001</c:v>
                </c:pt>
                <c:pt idx="31649">
                  <c:v>0.14000000000000001</c:v>
                </c:pt>
                <c:pt idx="31650">
                  <c:v>0.14000000000000001</c:v>
                </c:pt>
                <c:pt idx="31651">
                  <c:v>0.14000000000000001</c:v>
                </c:pt>
                <c:pt idx="31652">
                  <c:v>0.14000000000000001</c:v>
                </c:pt>
                <c:pt idx="31653">
                  <c:v>0.14000000000000001</c:v>
                </c:pt>
                <c:pt idx="31654">
                  <c:v>0.14000000000000001</c:v>
                </c:pt>
                <c:pt idx="31655">
                  <c:v>0.14000000000000001</c:v>
                </c:pt>
                <c:pt idx="31656">
                  <c:v>0.14000000000000001</c:v>
                </c:pt>
                <c:pt idx="31657">
                  <c:v>0.14000000000000001</c:v>
                </c:pt>
                <c:pt idx="31658">
                  <c:v>0.14000000000000001</c:v>
                </c:pt>
                <c:pt idx="31659">
                  <c:v>0.14000000000000001</c:v>
                </c:pt>
                <c:pt idx="31660">
                  <c:v>0.14000000000000001</c:v>
                </c:pt>
                <c:pt idx="31661">
                  <c:v>0.14000000000000001</c:v>
                </c:pt>
                <c:pt idx="31662">
                  <c:v>0.14000000000000001</c:v>
                </c:pt>
                <c:pt idx="31663">
                  <c:v>0.14000000000000001</c:v>
                </c:pt>
                <c:pt idx="31664">
                  <c:v>0.14000000000000001</c:v>
                </c:pt>
                <c:pt idx="31665">
                  <c:v>0.14000000000000001</c:v>
                </c:pt>
                <c:pt idx="31666">
                  <c:v>0.14000000000000001</c:v>
                </c:pt>
                <c:pt idx="31667">
                  <c:v>0.14000000000000001</c:v>
                </c:pt>
                <c:pt idx="31668">
                  <c:v>0.14000000000000001</c:v>
                </c:pt>
                <c:pt idx="31669">
                  <c:v>0.14000000000000001</c:v>
                </c:pt>
                <c:pt idx="31670">
                  <c:v>0.14000000000000001</c:v>
                </c:pt>
                <c:pt idx="31671">
                  <c:v>0.14099999999999999</c:v>
                </c:pt>
                <c:pt idx="31672">
                  <c:v>0.14099999999999999</c:v>
                </c:pt>
                <c:pt idx="31673">
                  <c:v>0.14099999999999999</c:v>
                </c:pt>
                <c:pt idx="31674">
                  <c:v>0.14099999999999999</c:v>
                </c:pt>
                <c:pt idx="31675">
                  <c:v>0.14099999999999999</c:v>
                </c:pt>
                <c:pt idx="31676">
                  <c:v>0.14099999999999999</c:v>
                </c:pt>
                <c:pt idx="31677">
                  <c:v>0.14099999999999999</c:v>
                </c:pt>
                <c:pt idx="31678">
                  <c:v>0.14099999999999999</c:v>
                </c:pt>
                <c:pt idx="31679">
                  <c:v>0.14099999999999999</c:v>
                </c:pt>
                <c:pt idx="31680">
                  <c:v>0.14099999999999999</c:v>
                </c:pt>
                <c:pt idx="31681">
                  <c:v>0.14099999999999999</c:v>
                </c:pt>
                <c:pt idx="31682">
                  <c:v>0.14099999999999999</c:v>
                </c:pt>
                <c:pt idx="31683">
                  <c:v>0.14099999999999999</c:v>
                </c:pt>
                <c:pt idx="31684">
                  <c:v>0.14099999999999999</c:v>
                </c:pt>
                <c:pt idx="31685">
                  <c:v>0.14099999999999999</c:v>
                </c:pt>
                <c:pt idx="31686">
                  <c:v>0.14099999999999999</c:v>
                </c:pt>
                <c:pt idx="31687">
                  <c:v>0.14099999999999999</c:v>
                </c:pt>
                <c:pt idx="31688">
                  <c:v>0.14099999999999999</c:v>
                </c:pt>
                <c:pt idx="31689">
                  <c:v>0.14099999999999999</c:v>
                </c:pt>
                <c:pt idx="31690">
                  <c:v>0.14099999999999999</c:v>
                </c:pt>
                <c:pt idx="31691">
                  <c:v>0.14099999999999999</c:v>
                </c:pt>
                <c:pt idx="31692">
                  <c:v>0.14099999999999999</c:v>
                </c:pt>
                <c:pt idx="31693">
                  <c:v>0.14099999999999999</c:v>
                </c:pt>
                <c:pt idx="31694">
                  <c:v>0.14099999999999999</c:v>
                </c:pt>
                <c:pt idx="31695">
                  <c:v>0.14099999999999999</c:v>
                </c:pt>
                <c:pt idx="31696">
                  <c:v>0.14099999999999999</c:v>
                </c:pt>
                <c:pt idx="31697">
                  <c:v>0.14099999999999999</c:v>
                </c:pt>
                <c:pt idx="31698">
                  <c:v>0.14099999999999999</c:v>
                </c:pt>
                <c:pt idx="31699">
                  <c:v>0.14099999999999999</c:v>
                </c:pt>
                <c:pt idx="31700">
                  <c:v>0.14099999999999999</c:v>
                </c:pt>
                <c:pt idx="31701">
                  <c:v>0.14099999999999999</c:v>
                </c:pt>
                <c:pt idx="31702">
                  <c:v>0.14099999999999999</c:v>
                </c:pt>
                <c:pt idx="31703">
                  <c:v>0.14099999999999999</c:v>
                </c:pt>
                <c:pt idx="31704">
                  <c:v>0.14099999999999999</c:v>
                </c:pt>
                <c:pt idx="31705">
                  <c:v>0.14099999999999999</c:v>
                </c:pt>
                <c:pt idx="31706">
                  <c:v>0.14099999999999999</c:v>
                </c:pt>
                <c:pt idx="31707">
                  <c:v>0.14099999999999999</c:v>
                </c:pt>
                <c:pt idx="31708">
                  <c:v>0.14099999999999999</c:v>
                </c:pt>
                <c:pt idx="31709">
                  <c:v>0.14099999999999999</c:v>
                </c:pt>
                <c:pt idx="31710">
                  <c:v>0.14099999999999999</c:v>
                </c:pt>
                <c:pt idx="31711">
                  <c:v>0.14099999999999999</c:v>
                </c:pt>
                <c:pt idx="31712">
                  <c:v>0.14099999999999999</c:v>
                </c:pt>
                <c:pt idx="31713">
                  <c:v>0.14099999999999999</c:v>
                </c:pt>
                <c:pt idx="31714">
                  <c:v>0.14099999999999999</c:v>
                </c:pt>
                <c:pt idx="31715">
                  <c:v>0.14099999999999999</c:v>
                </c:pt>
                <c:pt idx="31716">
                  <c:v>0.14099999999999999</c:v>
                </c:pt>
                <c:pt idx="31717">
                  <c:v>0.14099999999999999</c:v>
                </c:pt>
                <c:pt idx="31718">
                  <c:v>0.14099999999999999</c:v>
                </c:pt>
                <c:pt idx="31719">
                  <c:v>0.14099999999999999</c:v>
                </c:pt>
                <c:pt idx="31720">
                  <c:v>0.14099999999999999</c:v>
                </c:pt>
                <c:pt idx="31721">
                  <c:v>0.14099999999999999</c:v>
                </c:pt>
                <c:pt idx="31722">
                  <c:v>0.14099999999999999</c:v>
                </c:pt>
                <c:pt idx="31723">
                  <c:v>0.14099999999999999</c:v>
                </c:pt>
                <c:pt idx="31724">
                  <c:v>0.14099999999999999</c:v>
                </c:pt>
                <c:pt idx="31725">
                  <c:v>0.14099999999999999</c:v>
                </c:pt>
                <c:pt idx="31726">
                  <c:v>0.14099999999999999</c:v>
                </c:pt>
                <c:pt idx="31727">
                  <c:v>0.14099999999999999</c:v>
                </c:pt>
                <c:pt idx="31728">
                  <c:v>0.14099999999999999</c:v>
                </c:pt>
                <c:pt idx="31729">
                  <c:v>0.14099999999999999</c:v>
                </c:pt>
                <c:pt idx="31730">
                  <c:v>0.14099999999999999</c:v>
                </c:pt>
                <c:pt idx="31731">
                  <c:v>0.14099999999999999</c:v>
                </c:pt>
                <c:pt idx="31732">
                  <c:v>0.14099999999999999</c:v>
                </c:pt>
                <c:pt idx="31733">
                  <c:v>0.14099999999999999</c:v>
                </c:pt>
                <c:pt idx="31734">
                  <c:v>0.14099999999999999</c:v>
                </c:pt>
                <c:pt idx="31735">
                  <c:v>0.14099999999999999</c:v>
                </c:pt>
                <c:pt idx="31736">
                  <c:v>0.14099999999999999</c:v>
                </c:pt>
                <c:pt idx="31737">
                  <c:v>0.14099999999999999</c:v>
                </c:pt>
                <c:pt idx="31738">
                  <c:v>0.14099999999999999</c:v>
                </c:pt>
                <c:pt idx="31739">
                  <c:v>0.14099999999999999</c:v>
                </c:pt>
                <c:pt idx="31740">
                  <c:v>0.14099999999999999</c:v>
                </c:pt>
                <c:pt idx="31741">
                  <c:v>0.14099999999999999</c:v>
                </c:pt>
                <c:pt idx="31742">
                  <c:v>0.14099999999999999</c:v>
                </c:pt>
                <c:pt idx="31743">
                  <c:v>0.14099999999999999</c:v>
                </c:pt>
                <c:pt idx="31744">
                  <c:v>0.14099999999999999</c:v>
                </c:pt>
                <c:pt idx="31745">
                  <c:v>0.14099999999999999</c:v>
                </c:pt>
                <c:pt idx="31746">
                  <c:v>0.14099999999999999</c:v>
                </c:pt>
                <c:pt idx="31747">
                  <c:v>0.14099999999999999</c:v>
                </c:pt>
                <c:pt idx="31748">
                  <c:v>0.14099999999999999</c:v>
                </c:pt>
                <c:pt idx="31749">
                  <c:v>0.14099999999999999</c:v>
                </c:pt>
                <c:pt idx="31750">
                  <c:v>0.14099999999999999</c:v>
                </c:pt>
                <c:pt idx="31751">
                  <c:v>0.14099999999999999</c:v>
                </c:pt>
                <c:pt idx="31752">
                  <c:v>0.14199999999999999</c:v>
                </c:pt>
                <c:pt idx="31753">
                  <c:v>0.14199999999999999</c:v>
                </c:pt>
                <c:pt idx="31754">
                  <c:v>0.14199999999999999</c:v>
                </c:pt>
                <c:pt idx="31755">
                  <c:v>0.14199999999999999</c:v>
                </c:pt>
                <c:pt idx="31756">
                  <c:v>0.14199999999999999</c:v>
                </c:pt>
                <c:pt idx="31757">
                  <c:v>0.14199999999999999</c:v>
                </c:pt>
                <c:pt idx="31758">
                  <c:v>0.14199999999999999</c:v>
                </c:pt>
                <c:pt idx="31759">
                  <c:v>0.14199999999999999</c:v>
                </c:pt>
                <c:pt idx="31760">
                  <c:v>0.14199999999999999</c:v>
                </c:pt>
                <c:pt idx="31761">
                  <c:v>0.14199999999999999</c:v>
                </c:pt>
                <c:pt idx="31762">
                  <c:v>0.14199999999999999</c:v>
                </c:pt>
                <c:pt idx="31763">
                  <c:v>0.14199999999999999</c:v>
                </c:pt>
                <c:pt idx="31764">
                  <c:v>0.14199999999999999</c:v>
                </c:pt>
                <c:pt idx="31765">
                  <c:v>0.14199999999999999</c:v>
                </c:pt>
                <c:pt idx="31766">
                  <c:v>0.14199999999999999</c:v>
                </c:pt>
                <c:pt idx="31767">
                  <c:v>0.14199999999999999</c:v>
                </c:pt>
                <c:pt idx="31768">
                  <c:v>0.14199999999999999</c:v>
                </c:pt>
                <c:pt idx="31769">
                  <c:v>0.14199999999999999</c:v>
                </c:pt>
                <c:pt idx="31770">
                  <c:v>0.14199999999999999</c:v>
                </c:pt>
                <c:pt idx="31771">
                  <c:v>0.14199999999999999</c:v>
                </c:pt>
                <c:pt idx="31772">
                  <c:v>0.14199999999999999</c:v>
                </c:pt>
                <c:pt idx="31773">
                  <c:v>0.14199999999999999</c:v>
                </c:pt>
                <c:pt idx="31774">
                  <c:v>0.14199999999999999</c:v>
                </c:pt>
                <c:pt idx="31775">
                  <c:v>0.14199999999999999</c:v>
                </c:pt>
                <c:pt idx="31776">
                  <c:v>0.14199999999999999</c:v>
                </c:pt>
                <c:pt idx="31777">
                  <c:v>0.14199999999999999</c:v>
                </c:pt>
                <c:pt idx="31778">
                  <c:v>0.14199999999999999</c:v>
                </c:pt>
                <c:pt idx="31779">
                  <c:v>0.14199999999999999</c:v>
                </c:pt>
                <c:pt idx="31780">
                  <c:v>0.14199999999999999</c:v>
                </c:pt>
                <c:pt idx="31781">
                  <c:v>0.14199999999999999</c:v>
                </c:pt>
                <c:pt idx="31782">
                  <c:v>0.14199999999999999</c:v>
                </c:pt>
                <c:pt idx="31783">
                  <c:v>0.14199999999999999</c:v>
                </c:pt>
                <c:pt idx="31784">
                  <c:v>0.14199999999999999</c:v>
                </c:pt>
                <c:pt idx="31785">
                  <c:v>0.14199999999999999</c:v>
                </c:pt>
                <c:pt idx="31786">
                  <c:v>0.14199999999999999</c:v>
                </c:pt>
                <c:pt idx="31787">
                  <c:v>0.14199999999999999</c:v>
                </c:pt>
                <c:pt idx="31788">
                  <c:v>0.14199999999999999</c:v>
                </c:pt>
                <c:pt idx="31789">
                  <c:v>0.14199999999999999</c:v>
                </c:pt>
                <c:pt idx="31790">
                  <c:v>0.14199999999999999</c:v>
                </c:pt>
                <c:pt idx="31791">
                  <c:v>0.14199999999999999</c:v>
                </c:pt>
                <c:pt idx="31792">
                  <c:v>0.14199999999999999</c:v>
                </c:pt>
                <c:pt idx="31793">
                  <c:v>0.14199999999999999</c:v>
                </c:pt>
                <c:pt idx="31794">
                  <c:v>0.14199999999999999</c:v>
                </c:pt>
                <c:pt idx="31795">
                  <c:v>0.14199999999999999</c:v>
                </c:pt>
                <c:pt idx="31796">
                  <c:v>0.14199999999999999</c:v>
                </c:pt>
                <c:pt idx="31797">
                  <c:v>0.14199999999999999</c:v>
                </c:pt>
                <c:pt idx="31798">
                  <c:v>0.14199999999999999</c:v>
                </c:pt>
                <c:pt idx="31799">
                  <c:v>0.14199999999999999</c:v>
                </c:pt>
                <c:pt idx="31800">
                  <c:v>0.14199999999999999</c:v>
                </c:pt>
                <c:pt idx="31801">
                  <c:v>0.14199999999999999</c:v>
                </c:pt>
                <c:pt idx="31802">
                  <c:v>0.14199999999999999</c:v>
                </c:pt>
                <c:pt idx="31803">
                  <c:v>0.14199999999999999</c:v>
                </c:pt>
                <c:pt idx="31804">
                  <c:v>0.14199999999999999</c:v>
                </c:pt>
                <c:pt idx="31805">
                  <c:v>0.14199999999999999</c:v>
                </c:pt>
                <c:pt idx="31806">
                  <c:v>0.14199999999999999</c:v>
                </c:pt>
                <c:pt idx="31807">
                  <c:v>0.14199999999999999</c:v>
                </c:pt>
                <c:pt idx="31808">
                  <c:v>0.14199999999999999</c:v>
                </c:pt>
                <c:pt idx="31809">
                  <c:v>0.14199999999999999</c:v>
                </c:pt>
                <c:pt idx="31810">
                  <c:v>0.14199999999999999</c:v>
                </c:pt>
                <c:pt idx="31811">
                  <c:v>0.14199999999999999</c:v>
                </c:pt>
                <c:pt idx="31812">
                  <c:v>0.14199999999999999</c:v>
                </c:pt>
                <c:pt idx="31813">
                  <c:v>0.14199999999999999</c:v>
                </c:pt>
                <c:pt idx="31814">
                  <c:v>0.14199999999999999</c:v>
                </c:pt>
                <c:pt idx="31815">
                  <c:v>0.14199999999999999</c:v>
                </c:pt>
                <c:pt idx="31816">
                  <c:v>0.14199999999999999</c:v>
                </c:pt>
                <c:pt idx="31817">
                  <c:v>0.14199999999999999</c:v>
                </c:pt>
                <c:pt idx="31818">
                  <c:v>0.14199999999999999</c:v>
                </c:pt>
                <c:pt idx="31819">
                  <c:v>0.14199999999999999</c:v>
                </c:pt>
                <c:pt idx="31820">
                  <c:v>0.14199999999999999</c:v>
                </c:pt>
                <c:pt idx="31821">
                  <c:v>0.14199999999999999</c:v>
                </c:pt>
                <c:pt idx="31822">
                  <c:v>0.14199999999999999</c:v>
                </c:pt>
                <c:pt idx="31823">
                  <c:v>0.14199999999999999</c:v>
                </c:pt>
                <c:pt idx="31824">
                  <c:v>0.14199999999999999</c:v>
                </c:pt>
                <c:pt idx="31825">
                  <c:v>0.14199999999999999</c:v>
                </c:pt>
                <c:pt idx="31826">
                  <c:v>0.14199999999999999</c:v>
                </c:pt>
                <c:pt idx="31827">
                  <c:v>0.14199999999999999</c:v>
                </c:pt>
                <c:pt idx="31828">
                  <c:v>0.14199999999999999</c:v>
                </c:pt>
                <c:pt idx="31829">
                  <c:v>0.14199999999999999</c:v>
                </c:pt>
                <c:pt idx="31830">
                  <c:v>0.14199999999999999</c:v>
                </c:pt>
                <c:pt idx="31831">
                  <c:v>0.14199999999999999</c:v>
                </c:pt>
                <c:pt idx="31832">
                  <c:v>0.14199999999999999</c:v>
                </c:pt>
                <c:pt idx="31833">
                  <c:v>0.14299999999999999</c:v>
                </c:pt>
                <c:pt idx="31834">
                  <c:v>0.14299999999999999</c:v>
                </c:pt>
                <c:pt idx="31835">
                  <c:v>0.14299999999999999</c:v>
                </c:pt>
                <c:pt idx="31836">
                  <c:v>0.14299999999999999</c:v>
                </c:pt>
                <c:pt idx="31837">
                  <c:v>0.14299999999999999</c:v>
                </c:pt>
                <c:pt idx="31838">
                  <c:v>0.14299999999999999</c:v>
                </c:pt>
                <c:pt idx="31839">
                  <c:v>0.14299999999999999</c:v>
                </c:pt>
                <c:pt idx="31840">
                  <c:v>0.14299999999999999</c:v>
                </c:pt>
                <c:pt idx="31841">
                  <c:v>0.14299999999999999</c:v>
                </c:pt>
                <c:pt idx="31842">
                  <c:v>0.14299999999999999</c:v>
                </c:pt>
                <c:pt idx="31843">
                  <c:v>0.14299999999999999</c:v>
                </c:pt>
                <c:pt idx="31844">
                  <c:v>0.14299999999999999</c:v>
                </c:pt>
                <c:pt idx="31845">
                  <c:v>0.14299999999999999</c:v>
                </c:pt>
                <c:pt idx="31846">
                  <c:v>0.14299999999999999</c:v>
                </c:pt>
                <c:pt idx="31847">
                  <c:v>0.14299999999999999</c:v>
                </c:pt>
                <c:pt idx="31848">
                  <c:v>0.14299999999999999</c:v>
                </c:pt>
                <c:pt idx="31849">
                  <c:v>0.14299999999999999</c:v>
                </c:pt>
                <c:pt idx="31850">
                  <c:v>0.14299999999999999</c:v>
                </c:pt>
                <c:pt idx="31851">
                  <c:v>0.14299999999999999</c:v>
                </c:pt>
                <c:pt idx="31852">
                  <c:v>0.14299999999999999</c:v>
                </c:pt>
                <c:pt idx="31853">
                  <c:v>0.14299999999999999</c:v>
                </c:pt>
                <c:pt idx="31854">
                  <c:v>0.14299999999999999</c:v>
                </c:pt>
                <c:pt idx="31855">
                  <c:v>0.14299999999999999</c:v>
                </c:pt>
                <c:pt idx="31856">
                  <c:v>0.14299999999999999</c:v>
                </c:pt>
                <c:pt idx="31857">
                  <c:v>0.14299999999999999</c:v>
                </c:pt>
                <c:pt idx="31858">
                  <c:v>0.14299999999999999</c:v>
                </c:pt>
                <c:pt idx="31859">
                  <c:v>0.14299999999999999</c:v>
                </c:pt>
                <c:pt idx="31860">
                  <c:v>0.14299999999999999</c:v>
                </c:pt>
                <c:pt idx="31861">
                  <c:v>0.14299999999999999</c:v>
                </c:pt>
                <c:pt idx="31862">
                  <c:v>0.14299999999999999</c:v>
                </c:pt>
                <c:pt idx="31863">
                  <c:v>0.14299999999999999</c:v>
                </c:pt>
                <c:pt idx="31864">
                  <c:v>0.14299999999999999</c:v>
                </c:pt>
                <c:pt idx="31865">
                  <c:v>0.14299999999999999</c:v>
                </c:pt>
                <c:pt idx="31866">
                  <c:v>0.14299999999999999</c:v>
                </c:pt>
                <c:pt idx="31867">
                  <c:v>0.14299999999999999</c:v>
                </c:pt>
                <c:pt idx="31868">
                  <c:v>0.14299999999999999</c:v>
                </c:pt>
                <c:pt idx="31869">
                  <c:v>0.14299999999999999</c:v>
                </c:pt>
                <c:pt idx="31870">
                  <c:v>0.14299999999999999</c:v>
                </c:pt>
                <c:pt idx="31871">
                  <c:v>0.14299999999999999</c:v>
                </c:pt>
                <c:pt idx="31872">
                  <c:v>0.14299999999999999</c:v>
                </c:pt>
                <c:pt idx="31873">
                  <c:v>0.14299999999999999</c:v>
                </c:pt>
                <c:pt idx="31874">
                  <c:v>0.14299999999999999</c:v>
                </c:pt>
                <c:pt idx="31875">
                  <c:v>0.14299999999999999</c:v>
                </c:pt>
                <c:pt idx="31876">
                  <c:v>0.14299999999999999</c:v>
                </c:pt>
                <c:pt idx="31877">
                  <c:v>0.14299999999999999</c:v>
                </c:pt>
                <c:pt idx="31878">
                  <c:v>0.14299999999999999</c:v>
                </c:pt>
                <c:pt idx="31879">
                  <c:v>0.14299999999999999</c:v>
                </c:pt>
                <c:pt idx="31880">
                  <c:v>0.14299999999999999</c:v>
                </c:pt>
                <c:pt idx="31881">
                  <c:v>0.14299999999999999</c:v>
                </c:pt>
                <c:pt idx="31882">
                  <c:v>0.14299999999999999</c:v>
                </c:pt>
                <c:pt idx="31883">
                  <c:v>0.14299999999999999</c:v>
                </c:pt>
                <c:pt idx="31884">
                  <c:v>0.14299999999999999</c:v>
                </c:pt>
                <c:pt idx="31885">
                  <c:v>0.14299999999999999</c:v>
                </c:pt>
                <c:pt idx="31886">
                  <c:v>0.14299999999999999</c:v>
                </c:pt>
                <c:pt idx="31887">
                  <c:v>0.14299999999999999</c:v>
                </c:pt>
                <c:pt idx="31888">
                  <c:v>0.14299999999999999</c:v>
                </c:pt>
                <c:pt idx="31889">
                  <c:v>0.14299999999999999</c:v>
                </c:pt>
                <c:pt idx="31890">
                  <c:v>0.14299999999999999</c:v>
                </c:pt>
                <c:pt idx="31891">
                  <c:v>0.14299999999999999</c:v>
                </c:pt>
                <c:pt idx="31892">
                  <c:v>0.14299999999999999</c:v>
                </c:pt>
                <c:pt idx="31893">
                  <c:v>0.14299999999999999</c:v>
                </c:pt>
                <c:pt idx="31894">
                  <c:v>0.14299999999999999</c:v>
                </c:pt>
                <c:pt idx="31895">
                  <c:v>0.14299999999999999</c:v>
                </c:pt>
                <c:pt idx="31896">
                  <c:v>0.14299999999999999</c:v>
                </c:pt>
                <c:pt idx="31897">
                  <c:v>0.14299999999999999</c:v>
                </c:pt>
                <c:pt idx="31898">
                  <c:v>0.14299999999999999</c:v>
                </c:pt>
                <c:pt idx="31899">
                  <c:v>0.14299999999999999</c:v>
                </c:pt>
                <c:pt idx="31900">
                  <c:v>0.14299999999999999</c:v>
                </c:pt>
                <c:pt idx="31901">
                  <c:v>0.14299999999999999</c:v>
                </c:pt>
                <c:pt idx="31902">
                  <c:v>0.14299999999999999</c:v>
                </c:pt>
                <c:pt idx="31903">
                  <c:v>0.14299999999999999</c:v>
                </c:pt>
                <c:pt idx="31904">
                  <c:v>0.14299999999999999</c:v>
                </c:pt>
                <c:pt idx="31905">
                  <c:v>0.14299999999999999</c:v>
                </c:pt>
                <c:pt idx="31906">
                  <c:v>0.14299999999999999</c:v>
                </c:pt>
                <c:pt idx="31907">
                  <c:v>0.14299999999999999</c:v>
                </c:pt>
                <c:pt idx="31908">
                  <c:v>0.14299999999999999</c:v>
                </c:pt>
                <c:pt idx="31909">
                  <c:v>0.14299999999999999</c:v>
                </c:pt>
                <c:pt idx="31910">
                  <c:v>0.14299999999999999</c:v>
                </c:pt>
                <c:pt idx="31911">
                  <c:v>0.14299999999999999</c:v>
                </c:pt>
                <c:pt idx="31912">
                  <c:v>0.14299999999999999</c:v>
                </c:pt>
                <c:pt idx="31913">
                  <c:v>0.14299999999999999</c:v>
                </c:pt>
                <c:pt idx="31914">
                  <c:v>0.14399999999999999</c:v>
                </c:pt>
                <c:pt idx="31915">
                  <c:v>0.14399999999999999</c:v>
                </c:pt>
                <c:pt idx="31916">
                  <c:v>0.14399999999999999</c:v>
                </c:pt>
                <c:pt idx="31917">
                  <c:v>0.14399999999999999</c:v>
                </c:pt>
                <c:pt idx="31918">
                  <c:v>0.14399999999999999</c:v>
                </c:pt>
                <c:pt idx="31919">
                  <c:v>0.14399999999999999</c:v>
                </c:pt>
                <c:pt idx="31920">
                  <c:v>0.14399999999999999</c:v>
                </c:pt>
                <c:pt idx="31921">
                  <c:v>0.14399999999999999</c:v>
                </c:pt>
                <c:pt idx="31922">
                  <c:v>0.14399999999999999</c:v>
                </c:pt>
                <c:pt idx="31923">
                  <c:v>0.14399999999999999</c:v>
                </c:pt>
                <c:pt idx="31924">
                  <c:v>0.14399999999999999</c:v>
                </c:pt>
                <c:pt idx="31925">
                  <c:v>0.14399999999999999</c:v>
                </c:pt>
                <c:pt idx="31926">
                  <c:v>0.14399999999999999</c:v>
                </c:pt>
                <c:pt idx="31927">
                  <c:v>0.14399999999999999</c:v>
                </c:pt>
                <c:pt idx="31928">
                  <c:v>0.14399999999999999</c:v>
                </c:pt>
                <c:pt idx="31929">
                  <c:v>0.14399999999999999</c:v>
                </c:pt>
                <c:pt idx="31930">
                  <c:v>0.14399999999999999</c:v>
                </c:pt>
                <c:pt idx="31931">
                  <c:v>0.14399999999999999</c:v>
                </c:pt>
                <c:pt idx="31932">
                  <c:v>0.14399999999999999</c:v>
                </c:pt>
                <c:pt idx="31933">
                  <c:v>0.14399999999999999</c:v>
                </c:pt>
                <c:pt idx="31934">
                  <c:v>0.14399999999999999</c:v>
                </c:pt>
                <c:pt idx="31935">
                  <c:v>0.14399999999999999</c:v>
                </c:pt>
                <c:pt idx="31936">
                  <c:v>0.14399999999999999</c:v>
                </c:pt>
                <c:pt idx="31937">
                  <c:v>0.14399999999999999</c:v>
                </c:pt>
                <c:pt idx="31938">
                  <c:v>0.14399999999999999</c:v>
                </c:pt>
                <c:pt idx="31939">
                  <c:v>0.14399999999999999</c:v>
                </c:pt>
                <c:pt idx="31940">
                  <c:v>0.14399999999999999</c:v>
                </c:pt>
                <c:pt idx="31941">
                  <c:v>0.14399999999999999</c:v>
                </c:pt>
                <c:pt idx="31942">
                  <c:v>0.14399999999999999</c:v>
                </c:pt>
                <c:pt idx="31943">
                  <c:v>0.14399999999999999</c:v>
                </c:pt>
                <c:pt idx="31944">
                  <c:v>0.14399999999999999</c:v>
                </c:pt>
                <c:pt idx="31945">
                  <c:v>0.14399999999999999</c:v>
                </c:pt>
                <c:pt idx="31946">
                  <c:v>0.14399999999999999</c:v>
                </c:pt>
                <c:pt idx="31947">
                  <c:v>0.14399999999999999</c:v>
                </c:pt>
                <c:pt idx="31948">
                  <c:v>0.14399999999999999</c:v>
                </c:pt>
                <c:pt idx="31949">
                  <c:v>0.14399999999999999</c:v>
                </c:pt>
                <c:pt idx="31950">
                  <c:v>0.14399999999999999</c:v>
                </c:pt>
                <c:pt idx="31951">
                  <c:v>0.14399999999999999</c:v>
                </c:pt>
                <c:pt idx="31952">
                  <c:v>0.14399999999999999</c:v>
                </c:pt>
                <c:pt idx="31953">
                  <c:v>0.14399999999999999</c:v>
                </c:pt>
                <c:pt idx="31954">
                  <c:v>0.14399999999999999</c:v>
                </c:pt>
                <c:pt idx="31955">
                  <c:v>0.14399999999999999</c:v>
                </c:pt>
                <c:pt idx="31956">
                  <c:v>0.14399999999999999</c:v>
                </c:pt>
                <c:pt idx="31957">
                  <c:v>0.14399999999999999</c:v>
                </c:pt>
                <c:pt idx="31958">
                  <c:v>0.14399999999999999</c:v>
                </c:pt>
                <c:pt idx="31959">
                  <c:v>0.14399999999999999</c:v>
                </c:pt>
                <c:pt idx="31960">
                  <c:v>0.14399999999999999</c:v>
                </c:pt>
                <c:pt idx="31961">
                  <c:v>0.14399999999999999</c:v>
                </c:pt>
                <c:pt idx="31962">
                  <c:v>0.14399999999999999</c:v>
                </c:pt>
                <c:pt idx="31963">
                  <c:v>0.14399999999999999</c:v>
                </c:pt>
                <c:pt idx="31964">
                  <c:v>0.14399999999999999</c:v>
                </c:pt>
                <c:pt idx="31965">
                  <c:v>0.14399999999999999</c:v>
                </c:pt>
                <c:pt idx="31966">
                  <c:v>0.14399999999999999</c:v>
                </c:pt>
                <c:pt idx="31967">
                  <c:v>0.14399999999999999</c:v>
                </c:pt>
                <c:pt idx="31968">
                  <c:v>0.14399999999999999</c:v>
                </c:pt>
                <c:pt idx="31969">
                  <c:v>0.14399999999999999</c:v>
                </c:pt>
                <c:pt idx="31970">
                  <c:v>0.14399999999999999</c:v>
                </c:pt>
                <c:pt idx="31971">
                  <c:v>0.14399999999999999</c:v>
                </c:pt>
                <c:pt idx="31972">
                  <c:v>0.14399999999999999</c:v>
                </c:pt>
                <c:pt idx="31973">
                  <c:v>0.14399999999999999</c:v>
                </c:pt>
                <c:pt idx="31974">
                  <c:v>0.14399999999999999</c:v>
                </c:pt>
                <c:pt idx="31975">
                  <c:v>0.14399999999999999</c:v>
                </c:pt>
                <c:pt idx="31976">
                  <c:v>0.14399999999999999</c:v>
                </c:pt>
                <c:pt idx="31977">
                  <c:v>0.14399999999999999</c:v>
                </c:pt>
                <c:pt idx="31978">
                  <c:v>0.14399999999999999</c:v>
                </c:pt>
                <c:pt idx="31979">
                  <c:v>0.14399999999999999</c:v>
                </c:pt>
                <c:pt idx="31980">
                  <c:v>0.14399999999999999</c:v>
                </c:pt>
                <c:pt idx="31981">
                  <c:v>0.14399999999999999</c:v>
                </c:pt>
                <c:pt idx="31982">
                  <c:v>0.14399999999999999</c:v>
                </c:pt>
                <c:pt idx="31983">
                  <c:v>0.14399999999999999</c:v>
                </c:pt>
                <c:pt idx="31984">
                  <c:v>0.14399999999999999</c:v>
                </c:pt>
                <c:pt idx="31985">
                  <c:v>0.14399999999999999</c:v>
                </c:pt>
                <c:pt idx="31986">
                  <c:v>0.14399999999999999</c:v>
                </c:pt>
                <c:pt idx="31987">
                  <c:v>0.14399999999999999</c:v>
                </c:pt>
                <c:pt idx="31988">
                  <c:v>0.14399999999999999</c:v>
                </c:pt>
                <c:pt idx="31989">
                  <c:v>0.14399999999999999</c:v>
                </c:pt>
                <c:pt idx="31990">
                  <c:v>0.14399999999999999</c:v>
                </c:pt>
                <c:pt idx="31991">
                  <c:v>0.14399999999999999</c:v>
                </c:pt>
                <c:pt idx="31992">
                  <c:v>0.14399999999999999</c:v>
                </c:pt>
                <c:pt idx="31993">
                  <c:v>0.14399999999999999</c:v>
                </c:pt>
                <c:pt idx="31994">
                  <c:v>0.14399999999999999</c:v>
                </c:pt>
                <c:pt idx="31995">
                  <c:v>0.14499999999999999</c:v>
                </c:pt>
                <c:pt idx="31996">
                  <c:v>0.14499999999999999</c:v>
                </c:pt>
                <c:pt idx="31997">
                  <c:v>0.14499999999999999</c:v>
                </c:pt>
                <c:pt idx="31998">
                  <c:v>0.14499999999999999</c:v>
                </c:pt>
                <c:pt idx="31999">
                  <c:v>0.14499999999999999</c:v>
                </c:pt>
                <c:pt idx="32000">
                  <c:v>0.14499999999999999</c:v>
                </c:pt>
                <c:pt idx="32001">
                  <c:v>0.14499999999999999</c:v>
                </c:pt>
                <c:pt idx="32002">
                  <c:v>0.14499999999999999</c:v>
                </c:pt>
                <c:pt idx="32003">
                  <c:v>0.14499999999999999</c:v>
                </c:pt>
                <c:pt idx="32004">
                  <c:v>0.14499999999999999</c:v>
                </c:pt>
                <c:pt idx="32005">
                  <c:v>0.14499999999999999</c:v>
                </c:pt>
                <c:pt idx="32006">
                  <c:v>0.14499999999999999</c:v>
                </c:pt>
                <c:pt idx="32007">
                  <c:v>0.14499999999999999</c:v>
                </c:pt>
                <c:pt idx="32008">
                  <c:v>0.14499999999999999</c:v>
                </c:pt>
                <c:pt idx="32009">
                  <c:v>0.14499999999999999</c:v>
                </c:pt>
                <c:pt idx="32010">
                  <c:v>0.14499999999999999</c:v>
                </c:pt>
                <c:pt idx="32011">
                  <c:v>0.14499999999999999</c:v>
                </c:pt>
                <c:pt idx="32012">
                  <c:v>0.14499999999999999</c:v>
                </c:pt>
                <c:pt idx="32013">
                  <c:v>0.14499999999999999</c:v>
                </c:pt>
                <c:pt idx="32014">
                  <c:v>0.14499999999999999</c:v>
                </c:pt>
                <c:pt idx="32015">
                  <c:v>0.14499999999999999</c:v>
                </c:pt>
                <c:pt idx="32016">
                  <c:v>0.14499999999999999</c:v>
                </c:pt>
                <c:pt idx="32017">
                  <c:v>0.14499999999999999</c:v>
                </c:pt>
                <c:pt idx="32018">
                  <c:v>0.14499999999999999</c:v>
                </c:pt>
                <c:pt idx="32019">
                  <c:v>0.14499999999999999</c:v>
                </c:pt>
                <c:pt idx="32020">
                  <c:v>0.14499999999999999</c:v>
                </c:pt>
                <c:pt idx="32021">
                  <c:v>0.14499999999999999</c:v>
                </c:pt>
                <c:pt idx="32022">
                  <c:v>0.14499999999999999</c:v>
                </c:pt>
                <c:pt idx="32023">
                  <c:v>0.14499999999999999</c:v>
                </c:pt>
                <c:pt idx="32024">
                  <c:v>0.14499999999999999</c:v>
                </c:pt>
                <c:pt idx="32025">
                  <c:v>0.14499999999999999</c:v>
                </c:pt>
                <c:pt idx="32026">
                  <c:v>0.14499999999999999</c:v>
                </c:pt>
                <c:pt idx="32027">
                  <c:v>0.14499999999999999</c:v>
                </c:pt>
                <c:pt idx="32028">
                  <c:v>0.14499999999999999</c:v>
                </c:pt>
                <c:pt idx="32029">
                  <c:v>0.14499999999999999</c:v>
                </c:pt>
                <c:pt idx="32030">
                  <c:v>0.14499999999999999</c:v>
                </c:pt>
                <c:pt idx="32031">
                  <c:v>0.14499999999999999</c:v>
                </c:pt>
                <c:pt idx="32032">
                  <c:v>0.14499999999999999</c:v>
                </c:pt>
                <c:pt idx="32033">
                  <c:v>0.14499999999999999</c:v>
                </c:pt>
                <c:pt idx="32034">
                  <c:v>0.14499999999999999</c:v>
                </c:pt>
                <c:pt idx="32035">
                  <c:v>0.14499999999999999</c:v>
                </c:pt>
                <c:pt idx="32036">
                  <c:v>0.14499999999999999</c:v>
                </c:pt>
                <c:pt idx="32037">
                  <c:v>0.14499999999999999</c:v>
                </c:pt>
                <c:pt idx="32038">
                  <c:v>0.14499999999999999</c:v>
                </c:pt>
                <c:pt idx="32039">
                  <c:v>0.14499999999999999</c:v>
                </c:pt>
                <c:pt idx="32040">
                  <c:v>0.14499999999999999</c:v>
                </c:pt>
                <c:pt idx="32041">
                  <c:v>0.14499999999999999</c:v>
                </c:pt>
                <c:pt idx="32042">
                  <c:v>0.14499999999999999</c:v>
                </c:pt>
                <c:pt idx="32043">
                  <c:v>0.14499999999999999</c:v>
                </c:pt>
                <c:pt idx="32044">
                  <c:v>0.14499999999999999</c:v>
                </c:pt>
                <c:pt idx="32045">
                  <c:v>0.14499999999999999</c:v>
                </c:pt>
                <c:pt idx="32046">
                  <c:v>0.14499999999999999</c:v>
                </c:pt>
                <c:pt idx="32047">
                  <c:v>0.14499999999999999</c:v>
                </c:pt>
                <c:pt idx="32048">
                  <c:v>0.14499999999999999</c:v>
                </c:pt>
                <c:pt idx="32049">
                  <c:v>0.14499999999999999</c:v>
                </c:pt>
                <c:pt idx="32050">
                  <c:v>0.14499999999999999</c:v>
                </c:pt>
                <c:pt idx="32051">
                  <c:v>0.14499999999999999</c:v>
                </c:pt>
                <c:pt idx="32052">
                  <c:v>0.14499999999999999</c:v>
                </c:pt>
                <c:pt idx="32053">
                  <c:v>0.14499999999999999</c:v>
                </c:pt>
                <c:pt idx="32054">
                  <c:v>0.14499999999999999</c:v>
                </c:pt>
                <c:pt idx="32055">
                  <c:v>0.14499999999999999</c:v>
                </c:pt>
                <c:pt idx="32056">
                  <c:v>0.14499999999999999</c:v>
                </c:pt>
                <c:pt idx="32057">
                  <c:v>0.14499999999999999</c:v>
                </c:pt>
                <c:pt idx="32058">
                  <c:v>0.14499999999999999</c:v>
                </c:pt>
                <c:pt idx="32059">
                  <c:v>0.14499999999999999</c:v>
                </c:pt>
                <c:pt idx="32060">
                  <c:v>0.14499999999999999</c:v>
                </c:pt>
                <c:pt idx="32061">
                  <c:v>0.14499999999999999</c:v>
                </c:pt>
                <c:pt idx="32062">
                  <c:v>0.14499999999999999</c:v>
                </c:pt>
                <c:pt idx="32063">
                  <c:v>0.14499999999999999</c:v>
                </c:pt>
                <c:pt idx="32064">
                  <c:v>0.14499999999999999</c:v>
                </c:pt>
                <c:pt idx="32065">
                  <c:v>0.14499999999999999</c:v>
                </c:pt>
                <c:pt idx="32066">
                  <c:v>0.14499999999999999</c:v>
                </c:pt>
                <c:pt idx="32067">
                  <c:v>0.14499999999999999</c:v>
                </c:pt>
                <c:pt idx="32068">
                  <c:v>0.14499999999999999</c:v>
                </c:pt>
                <c:pt idx="32069">
                  <c:v>0.14499999999999999</c:v>
                </c:pt>
                <c:pt idx="32070">
                  <c:v>0.14499999999999999</c:v>
                </c:pt>
                <c:pt idx="32071">
                  <c:v>0.14499999999999999</c:v>
                </c:pt>
                <c:pt idx="32072">
                  <c:v>0.14499999999999999</c:v>
                </c:pt>
                <c:pt idx="32073">
                  <c:v>0.14499999999999999</c:v>
                </c:pt>
                <c:pt idx="32074">
                  <c:v>0.14499999999999999</c:v>
                </c:pt>
                <c:pt idx="32075">
                  <c:v>0.14499999999999999</c:v>
                </c:pt>
                <c:pt idx="32076">
                  <c:v>0.14599999999999999</c:v>
                </c:pt>
                <c:pt idx="32077">
                  <c:v>0.14599999999999999</c:v>
                </c:pt>
                <c:pt idx="32078">
                  <c:v>0.14599999999999999</c:v>
                </c:pt>
                <c:pt idx="32079">
                  <c:v>0.14599999999999999</c:v>
                </c:pt>
                <c:pt idx="32080">
                  <c:v>0.14599999999999999</c:v>
                </c:pt>
                <c:pt idx="32081">
                  <c:v>0.14599999999999999</c:v>
                </c:pt>
                <c:pt idx="32082">
                  <c:v>0.14599999999999999</c:v>
                </c:pt>
                <c:pt idx="32083">
                  <c:v>0.14599999999999999</c:v>
                </c:pt>
                <c:pt idx="32084">
                  <c:v>0.14599999999999999</c:v>
                </c:pt>
                <c:pt idx="32085">
                  <c:v>0.14599999999999999</c:v>
                </c:pt>
                <c:pt idx="32086">
                  <c:v>0.14599999999999999</c:v>
                </c:pt>
                <c:pt idx="32087">
                  <c:v>0.14599999999999999</c:v>
                </c:pt>
                <c:pt idx="32088">
                  <c:v>0.14599999999999999</c:v>
                </c:pt>
                <c:pt idx="32089">
                  <c:v>0.14599999999999999</c:v>
                </c:pt>
                <c:pt idx="32090">
                  <c:v>0.14599999999999999</c:v>
                </c:pt>
                <c:pt idx="32091">
                  <c:v>0.14599999999999999</c:v>
                </c:pt>
                <c:pt idx="32092">
                  <c:v>0.14599999999999999</c:v>
                </c:pt>
                <c:pt idx="32093">
                  <c:v>0.14599999999999999</c:v>
                </c:pt>
                <c:pt idx="32094">
                  <c:v>0.14599999999999999</c:v>
                </c:pt>
                <c:pt idx="32095">
                  <c:v>0.14599999999999999</c:v>
                </c:pt>
                <c:pt idx="32096">
                  <c:v>0.14599999999999999</c:v>
                </c:pt>
                <c:pt idx="32097">
                  <c:v>0.14599999999999999</c:v>
                </c:pt>
                <c:pt idx="32098">
                  <c:v>0.14599999999999999</c:v>
                </c:pt>
                <c:pt idx="32099">
                  <c:v>0.14599999999999999</c:v>
                </c:pt>
                <c:pt idx="32100">
                  <c:v>0.14599999999999999</c:v>
                </c:pt>
                <c:pt idx="32101">
                  <c:v>0.14599999999999999</c:v>
                </c:pt>
                <c:pt idx="32102">
                  <c:v>0.14599999999999999</c:v>
                </c:pt>
                <c:pt idx="32103">
                  <c:v>0.14599999999999999</c:v>
                </c:pt>
                <c:pt idx="32104">
                  <c:v>0.14599999999999999</c:v>
                </c:pt>
                <c:pt idx="32105">
                  <c:v>0.14599999999999999</c:v>
                </c:pt>
                <c:pt idx="32106">
                  <c:v>0.14599999999999999</c:v>
                </c:pt>
                <c:pt idx="32107">
                  <c:v>0.14599999999999999</c:v>
                </c:pt>
                <c:pt idx="32108">
                  <c:v>0.14599999999999999</c:v>
                </c:pt>
                <c:pt idx="32109">
                  <c:v>0.14599999999999999</c:v>
                </c:pt>
                <c:pt idx="32110">
                  <c:v>0.14599999999999999</c:v>
                </c:pt>
                <c:pt idx="32111">
                  <c:v>0.14599999999999999</c:v>
                </c:pt>
                <c:pt idx="32112">
                  <c:v>0.14599999999999999</c:v>
                </c:pt>
                <c:pt idx="32113">
                  <c:v>0.14599999999999999</c:v>
                </c:pt>
                <c:pt idx="32114">
                  <c:v>0.14599999999999999</c:v>
                </c:pt>
                <c:pt idx="32115">
                  <c:v>0.14599999999999999</c:v>
                </c:pt>
                <c:pt idx="32116">
                  <c:v>0.14599999999999999</c:v>
                </c:pt>
                <c:pt idx="32117">
                  <c:v>0.14599999999999999</c:v>
                </c:pt>
                <c:pt idx="32118">
                  <c:v>0.14599999999999999</c:v>
                </c:pt>
                <c:pt idx="32119">
                  <c:v>0.14599999999999999</c:v>
                </c:pt>
                <c:pt idx="32120">
                  <c:v>0.14599999999999999</c:v>
                </c:pt>
                <c:pt idx="32121">
                  <c:v>0.14599999999999999</c:v>
                </c:pt>
                <c:pt idx="32122">
                  <c:v>0.14599999999999999</c:v>
                </c:pt>
                <c:pt idx="32123">
                  <c:v>0.14599999999999999</c:v>
                </c:pt>
                <c:pt idx="32124">
                  <c:v>0.14599999999999999</c:v>
                </c:pt>
                <c:pt idx="32125">
                  <c:v>0.14599999999999999</c:v>
                </c:pt>
                <c:pt idx="32126">
                  <c:v>0.14599999999999999</c:v>
                </c:pt>
                <c:pt idx="32127">
                  <c:v>0.14599999999999999</c:v>
                </c:pt>
                <c:pt idx="32128">
                  <c:v>0.14599999999999999</c:v>
                </c:pt>
                <c:pt idx="32129">
                  <c:v>0.14599999999999999</c:v>
                </c:pt>
                <c:pt idx="32130">
                  <c:v>0.14599999999999999</c:v>
                </c:pt>
                <c:pt idx="32131">
                  <c:v>0.14599999999999999</c:v>
                </c:pt>
                <c:pt idx="32132">
                  <c:v>0.14599999999999999</c:v>
                </c:pt>
                <c:pt idx="32133">
                  <c:v>0.14599999999999999</c:v>
                </c:pt>
                <c:pt idx="32134">
                  <c:v>0.14599999999999999</c:v>
                </c:pt>
                <c:pt idx="32135">
                  <c:v>0.14599999999999999</c:v>
                </c:pt>
                <c:pt idx="32136">
                  <c:v>0.14599999999999999</c:v>
                </c:pt>
                <c:pt idx="32137">
                  <c:v>0.14599999999999999</c:v>
                </c:pt>
                <c:pt idx="32138">
                  <c:v>0.14599999999999999</c:v>
                </c:pt>
                <c:pt idx="32139">
                  <c:v>0.14599999999999999</c:v>
                </c:pt>
                <c:pt idx="32140">
                  <c:v>0.14599999999999999</c:v>
                </c:pt>
                <c:pt idx="32141">
                  <c:v>0.14599999999999999</c:v>
                </c:pt>
                <c:pt idx="32142">
                  <c:v>0.14599999999999999</c:v>
                </c:pt>
                <c:pt idx="32143">
                  <c:v>0.14599999999999999</c:v>
                </c:pt>
                <c:pt idx="32144">
                  <c:v>0.14599999999999999</c:v>
                </c:pt>
                <c:pt idx="32145">
                  <c:v>0.14599999999999999</c:v>
                </c:pt>
                <c:pt idx="32146">
                  <c:v>0.14599999999999999</c:v>
                </c:pt>
                <c:pt idx="32147">
                  <c:v>0.14599999999999999</c:v>
                </c:pt>
                <c:pt idx="32148">
                  <c:v>0.14599999999999999</c:v>
                </c:pt>
                <c:pt idx="32149">
                  <c:v>0.14599999999999999</c:v>
                </c:pt>
                <c:pt idx="32150">
                  <c:v>0.14599999999999999</c:v>
                </c:pt>
                <c:pt idx="32151">
                  <c:v>0.14599999999999999</c:v>
                </c:pt>
                <c:pt idx="32152">
                  <c:v>0.14599999999999999</c:v>
                </c:pt>
                <c:pt idx="32153">
                  <c:v>0.14599999999999999</c:v>
                </c:pt>
                <c:pt idx="32154">
                  <c:v>0.14599999999999999</c:v>
                </c:pt>
                <c:pt idx="32155">
                  <c:v>0.14599999999999999</c:v>
                </c:pt>
                <c:pt idx="32156">
                  <c:v>0.14599999999999999</c:v>
                </c:pt>
                <c:pt idx="32157">
                  <c:v>0.14699999999999999</c:v>
                </c:pt>
                <c:pt idx="32158">
                  <c:v>0.14699999999999999</c:v>
                </c:pt>
                <c:pt idx="32159">
                  <c:v>0.14699999999999999</c:v>
                </c:pt>
                <c:pt idx="32160">
                  <c:v>0.14699999999999999</c:v>
                </c:pt>
                <c:pt idx="32161">
                  <c:v>0.14699999999999999</c:v>
                </c:pt>
                <c:pt idx="32162">
                  <c:v>0.14699999999999999</c:v>
                </c:pt>
                <c:pt idx="32163">
                  <c:v>0.14699999999999999</c:v>
                </c:pt>
                <c:pt idx="32164">
                  <c:v>0.14699999999999999</c:v>
                </c:pt>
                <c:pt idx="32165">
                  <c:v>0.14699999999999999</c:v>
                </c:pt>
                <c:pt idx="32166">
                  <c:v>0.14699999999999999</c:v>
                </c:pt>
                <c:pt idx="32167">
                  <c:v>0.14699999999999999</c:v>
                </c:pt>
                <c:pt idx="32168">
                  <c:v>0.14699999999999999</c:v>
                </c:pt>
                <c:pt idx="32169">
                  <c:v>0.14699999999999999</c:v>
                </c:pt>
                <c:pt idx="32170">
                  <c:v>0.14699999999999999</c:v>
                </c:pt>
                <c:pt idx="32171">
                  <c:v>0.14699999999999999</c:v>
                </c:pt>
                <c:pt idx="32172">
                  <c:v>0.14699999999999999</c:v>
                </c:pt>
                <c:pt idx="32173">
                  <c:v>0.14699999999999999</c:v>
                </c:pt>
                <c:pt idx="32174">
                  <c:v>0.14699999999999999</c:v>
                </c:pt>
                <c:pt idx="32175">
                  <c:v>0.14699999999999999</c:v>
                </c:pt>
                <c:pt idx="32176">
                  <c:v>0.14699999999999999</c:v>
                </c:pt>
                <c:pt idx="32177">
                  <c:v>0.14699999999999999</c:v>
                </c:pt>
                <c:pt idx="32178">
                  <c:v>0.14699999999999999</c:v>
                </c:pt>
                <c:pt idx="32179">
                  <c:v>0.14699999999999999</c:v>
                </c:pt>
                <c:pt idx="32180">
                  <c:v>0.14699999999999999</c:v>
                </c:pt>
                <c:pt idx="32181">
                  <c:v>0.14699999999999999</c:v>
                </c:pt>
                <c:pt idx="32182">
                  <c:v>0.14699999999999999</c:v>
                </c:pt>
                <c:pt idx="32183">
                  <c:v>0.14699999999999999</c:v>
                </c:pt>
                <c:pt idx="32184">
                  <c:v>0.14699999999999999</c:v>
                </c:pt>
                <c:pt idx="32185">
                  <c:v>0.14699999999999999</c:v>
                </c:pt>
                <c:pt idx="32186">
                  <c:v>0.14699999999999999</c:v>
                </c:pt>
                <c:pt idx="32187">
                  <c:v>0.14699999999999999</c:v>
                </c:pt>
                <c:pt idx="32188">
                  <c:v>0.14699999999999999</c:v>
                </c:pt>
                <c:pt idx="32189">
                  <c:v>0.14699999999999999</c:v>
                </c:pt>
                <c:pt idx="32190">
                  <c:v>0.14699999999999999</c:v>
                </c:pt>
                <c:pt idx="32191">
                  <c:v>0.14699999999999999</c:v>
                </c:pt>
                <c:pt idx="32192">
                  <c:v>0.14699999999999999</c:v>
                </c:pt>
                <c:pt idx="32193">
                  <c:v>0.14699999999999999</c:v>
                </c:pt>
                <c:pt idx="32194">
                  <c:v>0.14699999999999999</c:v>
                </c:pt>
                <c:pt idx="32195">
                  <c:v>0.14699999999999999</c:v>
                </c:pt>
                <c:pt idx="32196">
                  <c:v>0.14699999999999999</c:v>
                </c:pt>
                <c:pt idx="32197">
                  <c:v>0.14699999999999999</c:v>
                </c:pt>
                <c:pt idx="32198">
                  <c:v>0.14699999999999999</c:v>
                </c:pt>
                <c:pt idx="32199">
                  <c:v>0.14699999999999999</c:v>
                </c:pt>
                <c:pt idx="32200">
                  <c:v>0.14699999999999999</c:v>
                </c:pt>
                <c:pt idx="32201">
                  <c:v>0.14699999999999999</c:v>
                </c:pt>
                <c:pt idx="32202">
                  <c:v>0.14699999999999999</c:v>
                </c:pt>
                <c:pt idx="32203">
                  <c:v>0.14699999999999999</c:v>
                </c:pt>
                <c:pt idx="32204">
                  <c:v>0.14699999999999999</c:v>
                </c:pt>
                <c:pt idx="32205">
                  <c:v>0.14699999999999999</c:v>
                </c:pt>
                <c:pt idx="32206">
                  <c:v>0.14699999999999999</c:v>
                </c:pt>
                <c:pt idx="32207">
                  <c:v>0.14699999999999999</c:v>
                </c:pt>
                <c:pt idx="32208">
                  <c:v>0.14699999999999999</c:v>
                </c:pt>
                <c:pt idx="32209">
                  <c:v>0.14699999999999999</c:v>
                </c:pt>
                <c:pt idx="32210">
                  <c:v>0.14699999999999999</c:v>
                </c:pt>
                <c:pt idx="32211">
                  <c:v>0.14699999999999999</c:v>
                </c:pt>
                <c:pt idx="32212">
                  <c:v>0.14699999999999999</c:v>
                </c:pt>
                <c:pt idx="32213">
                  <c:v>0.14699999999999999</c:v>
                </c:pt>
                <c:pt idx="32214">
                  <c:v>0.14699999999999999</c:v>
                </c:pt>
                <c:pt idx="32215">
                  <c:v>0.14699999999999999</c:v>
                </c:pt>
                <c:pt idx="32216">
                  <c:v>0.14699999999999999</c:v>
                </c:pt>
                <c:pt idx="32217">
                  <c:v>0.14699999999999999</c:v>
                </c:pt>
                <c:pt idx="32218">
                  <c:v>0.14699999999999999</c:v>
                </c:pt>
                <c:pt idx="32219">
                  <c:v>0.14699999999999999</c:v>
                </c:pt>
                <c:pt idx="32220">
                  <c:v>0.14699999999999999</c:v>
                </c:pt>
                <c:pt idx="32221">
                  <c:v>0.14699999999999999</c:v>
                </c:pt>
                <c:pt idx="32222">
                  <c:v>0.14699999999999999</c:v>
                </c:pt>
                <c:pt idx="32223">
                  <c:v>0.14699999999999999</c:v>
                </c:pt>
                <c:pt idx="32224">
                  <c:v>0.14699999999999999</c:v>
                </c:pt>
                <c:pt idx="32225">
                  <c:v>0.14699999999999999</c:v>
                </c:pt>
                <c:pt idx="32226">
                  <c:v>0.14699999999999999</c:v>
                </c:pt>
                <c:pt idx="32227">
                  <c:v>0.14699999999999999</c:v>
                </c:pt>
                <c:pt idx="32228">
                  <c:v>0.14699999999999999</c:v>
                </c:pt>
                <c:pt idx="32229">
                  <c:v>0.14699999999999999</c:v>
                </c:pt>
                <c:pt idx="32230">
                  <c:v>0.14699999999999999</c:v>
                </c:pt>
                <c:pt idx="32231">
                  <c:v>0.14699999999999999</c:v>
                </c:pt>
                <c:pt idx="32232">
                  <c:v>0.14699999999999999</c:v>
                </c:pt>
                <c:pt idx="32233">
                  <c:v>0.14699999999999999</c:v>
                </c:pt>
                <c:pt idx="32234">
                  <c:v>0.14699999999999999</c:v>
                </c:pt>
                <c:pt idx="32235">
                  <c:v>0.14699999999999999</c:v>
                </c:pt>
                <c:pt idx="32236">
                  <c:v>0.14699999999999999</c:v>
                </c:pt>
                <c:pt idx="32237">
                  <c:v>0.14699999999999999</c:v>
                </c:pt>
                <c:pt idx="32238">
                  <c:v>0.14799999999999999</c:v>
                </c:pt>
                <c:pt idx="32239">
                  <c:v>0.14799999999999999</c:v>
                </c:pt>
                <c:pt idx="32240">
                  <c:v>0.14799999999999999</c:v>
                </c:pt>
                <c:pt idx="32241">
                  <c:v>0.14799999999999999</c:v>
                </c:pt>
                <c:pt idx="32242">
                  <c:v>0.14799999999999999</c:v>
                </c:pt>
                <c:pt idx="32243">
                  <c:v>0.14799999999999999</c:v>
                </c:pt>
                <c:pt idx="32244">
                  <c:v>0.14799999999999999</c:v>
                </c:pt>
                <c:pt idx="32245">
                  <c:v>0.14799999999999999</c:v>
                </c:pt>
                <c:pt idx="32246">
                  <c:v>0.14799999999999999</c:v>
                </c:pt>
                <c:pt idx="32247">
                  <c:v>0.14799999999999999</c:v>
                </c:pt>
                <c:pt idx="32248">
                  <c:v>0.14799999999999999</c:v>
                </c:pt>
                <c:pt idx="32249">
                  <c:v>0.14799999999999999</c:v>
                </c:pt>
                <c:pt idx="32250">
                  <c:v>0.14799999999999999</c:v>
                </c:pt>
                <c:pt idx="32251">
                  <c:v>0.14799999999999999</c:v>
                </c:pt>
                <c:pt idx="32252">
                  <c:v>0.14799999999999999</c:v>
                </c:pt>
                <c:pt idx="32253">
                  <c:v>0.14799999999999999</c:v>
                </c:pt>
                <c:pt idx="32254">
                  <c:v>0.14799999999999999</c:v>
                </c:pt>
                <c:pt idx="32255">
                  <c:v>0.14799999999999999</c:v>
                </c:pt>
                <c:pt idx="32256">
                  <c:v>0.14799999999999999</c:v>
                </c:pt>
                <c:pt idx="32257">
                  <c:v>0.14799999999999999</c:v>
                </c:pt>
                <c:pt idx="32258">
                  <c:v>0.14799999999999999</c:v>
                </c:pt>
                <c:pt idx="32259">
                  <c:v>0.14799999999999999</c:v>
                </c:pt>
                <c:pt idx="32260">
                  <c:v>0.14799999999999999</c:v>
                </c:pt>
                <c:pt idx="32261">
                  <c:v>0.14799999999999999</c:v>
                </c:pt>
                <c:pt idx="32262">
                  <c:v>0.14799999999999999</c:v>
                </c:pt>
                <c:pt idx="32263">
                  <c:v>0.14799999999999999</c:v>
                </c:pt>
                <c:pt idx="32264">
                  <c:v>0.14799999999999999</c:v>
                </c:pt>
                <c:pt idx="32265">
                  <c:v>0.14799999999999999</c:v>
                </c:pt>
                <c:pt idx="32266">
                  <c:v>0.14799999999999999</c:v>
                </c:pt>
                <c:pt idx="32267">
                  <c:v>0.14799999999999999</c:v>
                </c:pt>
                <c:pt idx="32268">
                  <c:v>0.14799999999999999</c:v>
                </c:pt>
                <c:pt idx="32269">
                  <c:v>0.14799999999999999</c:v>
                </c:pt>
                <c:pt idx="32270">
                  <c:v>0.14799999999999999</c:v>
                </c:pt>
                <c:pt idx="32271">
                  <c:v>0.14799999999999999</c:v>
                </c:pt>
                <c:pt idx="32272">
                  <c:v>0.14799999999999999</c:v>
                </c:pt>
                <c:pt idx="32273">
                  <c:v>0.14799999999999999</c:v>
                </c:pt>
                <c:pt idx="32274">
                  <c:v>0.14799999999999999</c:v>
                </c:pt>
                <c:pt idx="32275">
                  <c:v>0.14799999999999999</c:v>
                </c:pt>
                <c:pt idx="32276">
                  <c:v>0.14799999999999999</c:v>
                </c:pt>
                <c:pt idx="32277">
                  <c:v>0.14799999999999999</c:v>
                </c:pt>
                <c:pt idx="32278">
                  <c:v>0.14799999999999999</c:v>
                </c:pt>
                <c:pt idx="32279">
                  <c:v>0.14799999999999999</c:v>
                </c:pt>
                <c:pt idx="32280">
                  <c:v>0.14799999999999999</c:v>
                </c:pt>
                <c:pt idx="32281">
                  <c:v>0.14799999999999999</c:v>
                </c:pt>
                <c:pt idx="32282">
                  <c:v>0.14799999999999999</c:v>
                </c:pt>
                <c:pt idx="32283">
                  <c:v>0.14799999999999999</c:v>
                </c:pt>
                <c:pt idx="32284">
                  <c:v>0.14799999999999999</c:v>
                </c:pt>
                <c:pt idx="32285">
                  <c:v>0.14799999999999999</c:v>
                </c:pt>
                <c:pt idx="32286">
                  <c:v>0.14799999999999999</c:v>
                </c:pt>
                <c:pt idx="32287">
                  <c:v>0.14799999999999999</c:v>
                </c:pt>
                <c:pt idx="32288">
                  <c:v>0.14799999999999999</c:v>
                </c:pt>
                <c:pt idx="32289">
                  <c:v>0.14799999999999999</c:v>
                </c:pt>
                <c:pt idx="32290">
                  <c:v>0.14799999999999999</c:v>
                </c:pt>
                <c:pt idx="32291">
                  <c:v>0.14799999999999999</c:v>
                </c:pt>
                <c:pt idx="32292">
                  <c:v>0.14799999999999999</c:v>
                </c:pt>
                <c:pt idx="32293">
                  <c:v>0.14799999999999999</c:v>
                </c:pt>
                <c:pt idx="32294">
                  <c:v>0.14799999999999999</c:v>
                </c:pt>
                <c:pt idx="32295">
                  <c:v>0.14799999999999999</c:v>
                </c:pt>
                <c:pt idx="32296">
                  <c:v>0.14799999999999999</c:v>
                </c:pt>
                <c:pt idx="32297">
                  <c:v>0.14799999999999999</c:v>
                </c:pt>
                <c:pt idx="32298">
                  <c:v>0.14799999999999999</c:v>
                </c:pt>
                <c:pt idx="32299">
                  <c:v>0.14799999999999999</c:v>
                </c:pt>
                <c:pt idx="32300">
                  <c:v>0.14799999999999999</c:v>
                </c:pt>
                <c:pt idx="32301">
                  <c:v>0.14799999999999999</c:v>
                </c:pt>
                <c:pt idx="32302">
                  <c:v>0.14799999999999999</c:v>
                </c:pt>
                <c:pt idx="32303">
                  <c:v>0.14799999999999999</c:v>
                </c:pt>
                <c:pt idx="32304">
                  <c:v>0.14799999999999999</c:v>
                </c:pt>
                <c:pt idx="32305">
                  <c:v>0.14799999999999999</c:v>
                </c:pt>
                <c:pt idx="32306">
                  <c:v>0.14799999999999999</c:v>
                </c:pt>
                <c:pt idx="32307">
                  <c:v>0.14799999999999999</c:v>
                </c:pt>
                <c:pt idx="32308">
                  <c:v>0.14799999999999999</c:v>
                </c:pt>
                <c:pt idx="32309">
                  <c:v>0.14799999999999999</c:v>
                </c:pt>
                <c:pt idx="32310">
                  <c:v>0.14799999999999999</c:v>
                </c:pt>
                <c:pt idx="32311">
                  <c:v>0.14799999999999999</c:v>
                </c:pt>
                <c:pt idx="32312">
                  <c:v>0.14799999999999999</c:v>
                </c:pt>
                <c:pt idx="32313">
                  <c:v>0.14799999999999999</c:v>
                </c:pt>
                <c:pt idx="32314">
                  <c:v>0.14799999999999999</c:v>
                </c:pt>
                <c:pt idx="32315">
                  <c:v>0.14799999999999999</c:v>
                </c:pt>
                <c:pt idx="32316">
                  <c:v>0.14799999999999999</c:v>
                </c:pt>
                <c:pt idx="32317">
                  <c:v>0.14799999999999999</c:v>
                </c:pt>
                <c:pt idx="32318">
                  <c:v>0.14799999999999999</c:v>
                </c:pt>
                <c:pt idx="32319">
                  <c:v>0.14899999999999999</c:v>
                </c:pt>
                <c:pt idx="32320">
                  <c:v>0.14899999999999999</c:v>
                </c:pt>
                <c:pt idx="32321">
                  <c:v>0.14899999999999999</c:v>
                </c:pt>
                <c:pt idx="32322">
                  <c:v>0.14899999999999999</c:v>
                </c:pt>
                <c:pt idx="32323">
                  <c:v>0.14899999999999999</c:v>
                </c:pt>
                <c:pt idx="32324">
                  <c:v>0.14899999999999999</c:v>
                </c:pt>
                <c:pt idx="32325">
                  <c:v>0.14899999999999999</c:v>
                </c:pt>
                <c:pt idx="32326">
                  <c:v>0.14899999999999999</c:v>
                </c:pt>
                <c:pt idx="32327">
                  <c:v>0.14899999999999999</c:v>
                </c:pt>
                <c:pt idx="32328">
                  <c:v>0.14899999999999999</c:v>
                </c:pt>
                <c:pt idx="32329">
                  <c:v>0.14899999999999999</c:v>
                </c:pt>
                <c:pt idx="32330">
                  <c:v>0.14899999999999999</c:v>
                </c:pt>
                <c:pt idx="32331">
                  <c:v>0.14899999999999999</c:v>
                </c:pt>
                <c:pt idx="32332">
                  <c:v>0.14899999999999999</c:v>
                </c:pt>
                <c:pt idx="32333">
                  <c:v>0.14899999999999999</c:v>
                </c:pt>
                <c:pt idx="32334">
                  <c:v>0.14899999999999999</c:v>
                </c:pt>
                <c:pt idx="32335">
                  <c:v>0.14899999999999999</c:v>
                </c:pt>
                <c:pt idx="32336">
                  <c:v>0.14899999999999999</c:v>
                </c:pt>
                <c:pt idx="32337">
                  <c:v>0.14899999999999999</c:v>
                </c:pt>
                <c:pt idx="32338">
                  <c:v>0.14899999999999999</c:v>
                </c:pt>
                <c:pt idx="32339">
                  <c:v>0.14899999999999999</c:v>
                </c:pt>
                <c:pt idx="32340">
                  <c:v>0.14899999999999999</c:v>
                </c:pt>
                <c:pt idx="32341">
                  <c:v>0.14899999999999999</c:v>
                </c:pt>
                <c:pt idx="32342">
                  <c:v>0.14899999999999999</c:v>
                </c:pt>
                <c:pt idx="32343">
                  <c:v>0.14899999999999999</c:v>
                </c:pt>
                <c:pt idx="32344">
                  <c:v>0.14899999999999999</c:v>
                </c:pt>
                <c:pt idx="32345">
                  <c:v>0.14899999999999999</c:v>
                </c:pt>
                <c:pt idx="32346">
                  <c:v>0.14899999999999999</c:v>
                </c:pt>
                <c:pt idx="32347">
                  <c:v>0.14899999999999999</c:v>
                </c:pt>
                <c:pt idx="32348">
                  <c:v>0.14899999999999999</c:v>
                </c:pt>
                <c:pt idx="32349">
                  <c:v>0.14899999999999999</c:v>
                </c:pt>
                <c:pt idx="32350">
                  <c:v>0.14899999999999999</c:v>
                </c:pt>
                <c:pt idx="32351">
                  <c:v>0.14899999999999999</c:v>
                </c:pt>
                <c:pt idx="32352">
                  <c:v>0.14899999999999999</c:v>
                </c:pt>
                <c:pt idx="32353">
                  <c:v>0.14899999999999999</c:v>
                </c:pt>
                <c:pt idx="32354">
                  <c:v>0.14899999999999999</c:v>
                </c:pt>
                <c:pt idx="32355">
                  <c:v>0.14899999999999999</c:v>
                </c:pt>
                <c:pt idx="32356">
                  <c:v>0.14899999999999999</c:v>
                </c:pt>
                <c:pt idx="32357">
                  <c:v>0.14899999999999999</c:v>
                </c:pt>
                <c:pt idx="32358">
                  <c:v>0.14899999999999999</c:v>
                </c:pt>
                <c:pt idx="32359">
                  <c:v>0.14899999999999999</c:v>
                </c:pt>
                <c:pt idx="32360">
                  <c:v>0.14899999999999999</c:v>
                </c:pt>
                <c:pt idx="32361">
                  <c:v>0.14899999999999999</c:v>
                </c:pt>
                <c:pt idx="32362">
                  <c:v>0.14899999999999999</c:v>
                </c:pt>
                <c:pt idx="32363">
                  <c:v>0.14899999999999999</c:v>
                </c:pt>
                <c:pt idx="32364">
                  <c:v>0.14899999999999999</c:v>
                </c:pt>
                <c:pt idx="32365">
                  <c:v>0.14899999999999999</c:v>
                </c:pt>
                <c:pt idx="32366">
                  <c:v>0.14899999999999999</c:v>
                </c:pt>
                <c:pt idx="32367">
                  <c:v>0.14899999999999999</c:v>
                </c:pt>
                <c:pt idx="32368">
                  <c:v>0.14899999999999999</c:v>
                </c:pt>
                <c:pt idx="32369">
                  <c:v>0.14899999999999999</c:v>
                </c:pt>
                <c:pt idx="32370">
                  <c:v>0.14899999999999999</c:v>
                </c:pt>
                <c:pt idx="32371">
                  <c:v>0.14899999999999999</c:v>
                </c:pt>
                <c:pt idx="32372">
                  <c:v>0.14899999999999999</c:v>
                </c:pt>
                <c:pt idx="32373">
                  <c:v>0.14899999999999999</c:v>
                </c:pt>
                <c:pt idx="32374">
                  <c:v>0.14899999999999999</c:v>
                </c:pt>
                <c:pt idx="32375">
                  <c:v>0.14899999999999999</c:v>
                </c:pt>
                <c:pt idx="32376">
                  <c:v>0.14899999999999999</c:v>
                </c:pt>
                <c:pt idx="32377">
                  <c:v>0.14899999999999999</c:v>
                </c:pt>
                <c:pt idx="32378">
                  <c:v>0.14899999999999999</c:v>
                </c:pt>
                <c:pt idx="32379">
                  <c:v>0.14899999999999999</c:v>
                </c:pt>
                <c:pt idx="32380">
                  <c:v>0.14899999999999999</c:v>
                </c:pt>
                <c:pt idx="32381">
                  <c:v>0.14899999999999999</c:v>
                </c:pt>
                <c:pt idx="32382">
                  <c:v>0.14899999999999999</c:v>
                </c:pt>
                <c:pt idx="32383">
                  <c:v>0.14899999999999999</c:v>
                </c:pt>
                <c:pt idx="32384">
                  <c:v>0.14899999999999999</c:v>
                </c:pt>
                <c:pt idx="32385">
                  <c:v>0.14899999999999999</c:v>
                </c:pt>
                <c:pt idx="32386">
                  <c:v>0.14899999999999999</c:v>
                </c:pt>
                <c:pt idx="32387">
                  <c:v>0.14899999999999999</c:v>
                </c:pt>
                <c:pt idx="32388">
                  <c:v>0.14899999999999999</c:v>
                </c:pt>
                <c:pt idx="32389">
                  <c:v>0.14899999999999999</c:v>
                </c:pt>
                <c:pt idx="32390">
                  <c:v>0.14899999999999999</c:v>
                </c:pt>
                <c:pt idx="32391">
                  <c:v>0.14899999999999999</c:v>
                </c:pt>
                <c:pt idx="32392">
                  <c:v>0.14899999999999999</c:v>
                </c:pt>
                <c:pt idx="32393">
                  <c:v>0.14899999999999999</c:v>
                </c:pt>
                <c:pt idx="32394">
                  <c:v>0.14899999999999999</c:v>
                </c:pt>
                <c:pt idx="32395">
                  <c:v>0.14899999999999999</c:v>
                </c:pt>
                <c:pt idx="32396">
                  <c:v>0.14899999999999999</c:v>
                </c:pt>
                <c:pt idx="32397">
                  <c:v>0.14899999999999999</c:v>
                </c:pt>
                <c:pt idx="32398">
                  <c:v>0.14899999999999999</c:v>
                </c:pt>
                <c:pt idx="32399">
                  <c:v>0.14899999999999999</c:v>
                </c:pt>
                <c:pt idx="32400">
                  <c:v>0.15</c:v>
                </c:pt>
                <c:pt idx="32401">
                  <c:v>0.15</c:v>
                </c:pt>
                <c:pt idx="32402">
                  <c:v>0.15</c:v>
                </c:pt>
                <c:pt idx="32403">
                  <c:v>0.15</c:v>
                </c:pt>
                <c:pt idx="32404">
                  <c:v>0.15</c:v>
                </c:pt>
                <c:pt idx="32405">
                  <c:v>0.15</c:v>
                </c:pt>
                <c:pt idx="32406">
                  <c:v>0.15</c:v>
                </c:pt>
                <c:pt idx="32407">
                  <c:v>0.15</c:v>
                </c:pt>
                <c:pt idx="32408">
                  <c:v>0.15</c:v>
                </c:pt>
                <c:pt idx="32409">
                  <c:v>0.15</c:v>
                </c:pt>
                <c:pt idx="32410">
                  <c:v>0.15</c:v>
                </c:pt>
                <c:pt idx="32411">
                  <c:v>0.15</c:v>
                </c:pt>
                <c:pt idx="32412">
                  <c:v>0.15</c:v>
                </c:pt>
                <c:pt idx="32413">
                  <c:v>0.15</c:v>
                </c:pt>
                <c:pt idx="32414">
                  <c:v>0.15</c:v>
                </c:pt>
                <c:pt idx="32415">
                  <c:v>0.15</c:v>
                </c:pt>
                <c:pt idx="32416">
                  <c:v>0.15</c:v>
                </c:pt>
                <c:pt idx="32417">
                  <c:v>0.15</c:v>
                </c:pt>
                <c:pt idx="32418">
                  <c:v>0.15</c:v>
                </c:pt>
                <c:pt idx="32419">
                  <c:v>0.15</c:v>
                </c:pt>
                <c:pt idx="32420">
                  <c:v>0.15</c:v>
                </c:pt>
                <c:pt idx="32421">
                  <c:v>0.15</c:v>
                </c:pt>
                <c:pt idx="32422">
                  <c:v>0.15</c:v>
                </c:pt>
                <c:pt idx="32423">
                  <c:v>0.15</c:v>
                </c:pt>
                <c:pt idx="32424">
                  <c:v>0.15</c:v>
                </c:pt>
                <c:pt idx="32425">
                  <c:v>0.15</c:v>
                </c:pt>
                <c:pt idx="32426">
                  <c:v>0.15</c:v>
                </c:pt>
                <c:pt idx="32427">
                  <c:v>0.15</c:v>
                </c:pt>
                <c:pt idx="32428">
                  <c:v>0.15</c:v>
                </c:pt>
                <c:pt idx="32429">
                  <c:v>0.15</c:v>
                </c:pt>
                <c:pt idx="32430">
                  <c:v>0.15</c:v>
                </c:pt>
                <c:pt idx="32431">
                  <c:v>0.15</c:v>
                </c:pt>
                <c:pt idx="32432">
                  <c:v>0.15</c:v>
                </c:pt>
                <c:pt idx="32433">
                  <c:v>0.15</c:v>
                </c:pt>
                <c:pt idx="32434">
                  <c:v>0.15</c:v>
                </c:pt>
                <c:pt idx="32435">
                  <c:v>0.15</c:v>
                </c:pt>
                <c:pt idx="32436">
                  <c:v>0.15</c:v>
                </c:pt>
                <c:pt idx="32437">
                  <c:v>0.15</c:v>
                </c:pt>
                <c:pt idx="32438">
                  <c:v>0.15</c:v>
                </c:pt>
                <c:pt idx="32439">
                  <c:v>0.15</c:v>
                </c:pt>
                <c:pt idx="32440">
                  <c:v>0.15</c:v>
                </c:pt>
                <c:pt idx="32441">
                  <c:v>0.15</c:v>
                </c:pt>
                <c:pt idx="32442">
                  <c:v>0.15</c:v>
                </c:pt>
                <c:pt idx="32443">
                  <c:v>0.15</c:v>
                </c:pt>
                <c:pt idx="32444">
                  <c:v>0.15</c:v>
                </c:pt>
                <c:pt idx="32445">
                  <c:v>0.15</c:v>
                </c:pt>
                <c:pt idx="32446">
                  <c:v>0.15</c:v>
                </c:pt>
                <c:pt idx="32447">
                  <c:v>0.15</c:v>
                </c:pt>
                <c:pt idx="32448">
                  <c:v>0.15</c:v>
                </c:pt>
                <c:pt idx="32449">
                  <c:v>0.15</c:v>
                </c:pt>
                <c:pt idx="32450">
                  <c:v>0.15</c:v>
                </c:pt>
                <c:pt idx="32451">
                  <c:v>0.15</c:v>
                </c:pt>
                <c:pt idx="32452">
                  <c:v>0.15</c:v>
                </c:pt>
                <c:pt idx="32453">
                  <c:v>0.15</c:v>
                </c:pt>
                <c:pt idx="32454">
                  <c:v>0.15</c:v>
                </c:pt>
                <c:pt idx="32455">
                  <c:v>0.15</c:v>
                </c:pt>
                <c:pt idx="32456">
                  <c:v>0.15</c:v>
                </c:pt>
                <c:pt idx="32457">
                  <c:v>0.15</c:v>
                </c:pt>
                <c:pt idx="32458">
                  <c:v>0.15</c:v>
                </c:pt>
                <c:pt idx="32459">
                  <c:v>0.15</c:v>
                </c:pt>
                <c:pt idx="32460">
                  <c:v>0.15</c:v>
                </c:pt>
                <c:pt idx="32461">
                  <c:v>0.15</c:v>
                </c:pt>
                <c:pt idx="32462">
                  <c:v>0.15</c:v>
                </c:pt>
                <c:pt idx="32463">
                  <c:v>0.15</c:v>
                </c:pt>
                <c:pt idx="32464">
                  <c:v>0.15</c:v>
                </c:pt>
                <c:pt idx="32465">
                  <c:v>0.15</c:v>
                </c:pt>
                <c:pt idx="32466">
                  <c:v>0.15</c:v>
                </c:pt>
                <c:pt idx="32467">
                  <c:v>0.15</c:v>
                </c:pt>
                <c:pt idx="32468">
                  <c:v>0.15</c:v>
                </c:pt>
                <c:pt idx="32469">
                  <c:v>0.15</c:v>
                </c:pt>
                <c:pt idx="32470">
                  <c:v>0.15</c:v>
                </c:pt>
                <c:pt idx="32471">
                  <c:v>0.15</c:v>
                </c:pt>
                <c:pt idx="32472">
                  <c:v>0.15</c:v>
                </c:pt>
                <c:pt idx="32473">
                  <c:v>0.15</c:v>
                </c:pt>
                <c:pt idx="32474">
                  <c:v>0.15</c:v>
                </c:pt>
                <c:pt idx="32475">
                  <c:v>0.15</c:v>
                </c:pt>
                <c:pt idx="32476">
                  <c:v>0.15</c:v>
                </c:pt>
                <c:pt idx="32477">
                  <c:v>0.15</c:v>
                </c:pt>
                <c:pt idx="32478">
                  <c:v>0.15</c:v>
                </c:pt>
                <c:pt idx="32479">
                  <c:v>0.15</c:v>
                </c:pt>
                <c:pt idx="32480">
                  <c:v>0.15</c:v>
                </c:pt>
                <c:pt idx="32481">
                  <c:v>0.151</c:v>
                </c:pt>
                <c:pt idx="32482">
                  <c:v>0.151</c:v>
                </c:pt>
                <c:pt idx="32483">
                  <c:v>0.151</c:v>
                </c:pt>
                <c:pt idx="32484">
                  <c:v>0.151</c:v>
                </c:pt>
                <c:pt idx="32485">
                  <c:v>0.151</c:v>
                </c:pt>
                <c:pt idx="32486">
                  <c:v>0.151</c:v>
                </c:pt>
                <c:pt idx="32487">
                  <c:v>0.151</c:v>
                </c:pt>
                <c:pt idx="32488">
                  <c:v>0.151</c:v>
                </c:pt>
                <c:pt idx="32489">
                  <c:v>0.151</c:v>
                </c:pt>
                <c:pt idx="32490">
                  <c:v>0.151</c:v>
                </c:pt>
                <c:pt idx="32491">
                  <c:v>0.151</c:v>
                </c:pt>
                <c:pt idx="32492">
                  <c:v>0.151</c:v>
                </c:pt>
                <c:pt idx="32493">
                  <c:v>0.151</c:v>
                </c:pt>
                <c:pt idx="32494">
                  <c:v>0.151</c:v>
                </c:pt>
                <c:pt idx="32495">
                  <c:v>0.151</c:v>
                </c:pt>
                <c:pt idx="32496">
                  <c:v>0.151</c:v>
                </c:pt>
                <c:pt idx="32497">
                  <c:v>0.151</c:v>
                </c:pt>
                <c:pt idx="32498">
                  <c:v>0.151</c:v>
                </c:pt>
                <c:pt idx="32499">
                  <c:v>0.151</c:v>
                </c:pt>
                <c:pt idx="32500">
                  <c:v>0.151</c:v>
                </c:pt>
                <c:pt idx="32501">
                  <c:v>0.151</c:v>
                </c:pt>
                <c:pt idx="32502">
                  <c:v>0.151</c:v>
                </c:pt>
                <c:pt idx="32503">
                  <c:v>0.151</c:v>
                </c:pt>
                <c:pt idx="32504">
                  <c:v>0.151</c:v>
                </c:pt>
                <c:pt idx="32505">
                  <c:v>0.151</c:v>
                </c:pt>
                <c:pt idx="32506">
                  <c:v>0.151</c:v>
                </c:pt>
                <c:pt idx="32507">
                  <c:v>0.151</c:v>
                </c:pt>
                <c:pt idx="32508">
                  <c:v>0.151</c:v>
                </c:pt>
                <c:pt idx="32509">
                  <c:v>0.151</c:v>
                </c:pt>
                <c:pt idx="32510">
                  <c:v>0.151</c:v>
                </c:pt>
                <c:pt idx="32511">
                  <c:v>0.151</c:v>
                </c:pt>
                <c:pt idx="32512">
                  <c:v>0.151</c:v>
                </c:pt>
                <c:pt idx="32513">
                  <c:v>0.151</c:v>
                </c:pt>
                <c:pt idx="32514">
                  <c:v>0.151</c:v>
                </c:pt>
                <c:pt idx="32515">
                  <c:v>0.151</c:v>
                </c:pt>
                <c:pt idx="32516">
                  <c:v>0.151</c:v>
                </c:pt>
                <c:pt idx="32517">
                  <c:v>0.151</c:v>
                </c:pt>
                <c:pt idx="32518">
                  <c:v>0.151</c:v>
                </c:pt>
                <c:pt idx="32519">
                  <c:v>0.151</c:v>
                </c:pt>
                <c:pt idx="32520">
                  <c:v>0.151</c:v>
                </c:pt>
                <c:pt idx="32521">
                  <c:v>0.151</c:v>
                </c:pt>
                <c:pt idx="32522">
                  <c:v>0.151</c:v>
                </c:pt>
                <c:pt idx="32523">
                  <c:v>0.151</c:v>
                </c:pt>
                <c:pt idx="32524">
                  <c:v>0.151</c:v>
                </c:pt>
                <c:pt idx="32525">
                  <c:v>0.151</c:v>
                </c:pt>
                <c:pt idx="32526">
                  <c:v>0.151</c:v>
                </c:pt>
                <c:pt idx="32527">
                  <c:v>0.151</c:v>
                </c:pt>
                <c:pt idx="32528">
                  <c:v>0.151</c:v>
                </c:pt>
                <c:pt idx="32529">
                  <c:v>0.151</c:v>
                </c:pt>
                <c:pt idx="32530">
                  <c:v>0.151</c:v>
                </c:pt>
                <c:pt idx="32531">
                  <c:v>0.151</c:v>
                </c:pt>
                <c:pt idx="32532">
                  <c:v>0.151</c:v>
                </c:pt>
                <c:pt idx="32533">
                  <c:v>0.151</c:v>
                </c:pt>
                <c:pt idx="32534">
                  <c:v>0.151</c:v>
                </c:pt>
                <c:pt idx="32535">
                  <c:v>0.151</c:v>
                </c:pt>
                <c:pt idx="32536">
                  <c:v>0.151</c:v>
                </c:pt>
                <c:pt idx="32537">
                  <c:v>0.151</c:v>
                </c:pt>
                <c:pt idx="32538">
                  <c:v>0.151</c:v>
                </c:pt>
                <c:pt idx="32539">
                  <c:v>0.151</c:v>
                </c:pt>
                <c:pt idx="32540">
                  <c:v>0.151</c:v>
                </c:pt>
                <c:pt idx="32541">
                  <c:v>0.151</c:v>
                </c:pt>
                <c:pt idx="32542">
                  <c:v>0.151</c:v>
                </c:pt>
                <c:pt idx="32543">
                  <c:v>0.151</c:v>
                </c:pt>
                <c:pt idx="32544">
                  <c:v>0.151</c:v>
                </c:pt>
                <c:pt idx="32545">
                  <c:v>0.151</c:v>
                </c:pt>
                <c:pt idx="32546">
                  <c:v>0.151</c:v>
                </c:pt>
                <c:pt idx="32547">
                  <c:v>0.151</c:v>
                </c:pt>
                <c:pt idx="32548">
                  <c:v>0.151</c:v>
                </c:pt>
                <c:pt idx="32549">
                  <c:v>0.151</c:v>
                </c:pt>
                <c:pt idx="32550">
                  <c:v>0.151</c:v>
                </c:pt>
                <c:pt idx="32551">
                  <c:v>0.151</c:v>
                </c:pt>
                <c:pt idx="32552">
                  <c:v>0.151</c:v>
                </c:pt>
                <c:pt idx="32553">
                  <c:v>0.151</c:v>
                </c:pt>
                <c:pt idx="32554">
                  <c:v>0.151</c:v>
                </c:pt>
                <c:pt idx="32555">
                  <c:v>0.151</c:v>
                </c:pt>
                <c:pt idx="32556">
                  <c:v>0.151</c:v>
                </c:pt>
                <c:pt idx="32557">
                  <c:v>0.151</c:v>
                </c:pt>
                <c:pt idx="32558">
                  <c:v>0.151</c:v>
                </c:pt>
                <c:pt idx="32559">
                  <c:v>0.151</c:v>
                </c:pt>
                <c:pt idx="32560">
                  <c:v>0.151</c:v>
                </c:pt>
                <c:pt idx="32561">
                  <c:v>0.151</c:v>
                </c:pt>
                <c:pt idx="32562">
                  <c:v>0.152</c:v>
                </c:pt>
                <c:pt idx="32563">
                  <c:v>0.152</c:v>
                </c:pt>
                <c:pt idx="32564">
                  <c:v>0.152</c:v>
                </c:pt>
                <c:pt idx="32565">
                  <c:v>0.152</c:v>
                </c:pt>
                <c:pt idx="32566">
                  <c:v>0.152</c:v>
                </c:pt>
                <c:pt idx="32567">
                  <c:v>0.152</c:v>
                </c:pt>
                <c:pt idx="32568">
                  <c:v>0.152</c:v>
                </c:pt>
                <c:pt idx="32569">
                  <c:v>0.152</c:v>
                </c:pt>
                <c:pt idx="32570">
                  <c:v>0.152</c:v>
                </c:pt>
                <c:pt idx="32571">
                  <c:v>0.152</c:v>
                </c:pt>
                <c:pt idx="32572">
                  <c:v>0.152</c:v>
                </c:pt>
                <c:pt idx="32573">
                  <c:v>0.152</c:v>
                </c:pt>
                <c:pt idx="32574">
                  <c:v>0.152</c:v>
                </c:pt>
                <c:pt idx="32575">
                  <c:v>0.152</c:v>
                </c:pt>
                <c:pt idx="32576">
                  <c:v>0.152</c:v>
                </c:pt>
                <c:pt idx="32577">
                  <c:v>0.152</c:v>
                </c:pt>
                <c:pt idx="32578">
                  <c:v>0.152</c:v>
                </c:pt>
                <c:pt idx="32579">
                  <c:v>0.152</c:v>
                </c:pt>
                <c:pt idx="32580">
                  <c:v>0.152</c:v>
                </c:pt>
                <c:pt idx="32581">
                  <c:v>0.152</c:v>
                </c:pt>
                <c:pt idx="32582">
                  <c:v>0.152</c:v>
                </c:pt>
                <c:pt idx="32583">
                  <c:v>0.152</c:v>
                </c:pt>
                <c:pt idx="32584">
                  <c:v>0.152</c:v>
                </c:pt>
                <c:pt idx="32585">
                  <c:v>0.152</c:v>
                </c:pt>
                <c:pt idx="32586">
                  <c:v>0.152</c:v>
                </c:pt>
                <c:pt idx="32587">
                  <c:v>0.152</c:v>
                </c:pt>
                <c:pt idx="32588">
                  <c:v>0.152</c:v>
                </c:pt>
                <c:pt idx="32589">
                  <c:v>0.152</c:v>
                </c:pt>
                <c:pt idx="32590">
                  <c:v>0.152</c:v>
                </c:pt>
                <c:pt idx="32591">
                  <c:v>0.152</c:v>
                </c:pt>
                <c:pt idx="32592">
                  <c:v>0.152</c:v>
                </c:pt>
                <c:pt idx="32593">
                  <c:v>0.152</c:v>
                </c:pt>
                <c:pt idx="32594">
                  <c:v>0.152</c:v>
                </c:pt>
                <c:pt idx="32595">
                  <c:v>0.152</c:v>
                </c:pt>
                <c:pt idx="32596">
                  <c:v>0.152</c:v>
                </c:pt>
                <c:pt idx="32597">
                  <c:v>0.152</c:v>
                </c:pt>
                <c:pt idx="32598">
                  <c:v>0.152</c:v>
                </c:pt>
                <c:pt idx="32599">
                  <c:v>0.152</c:v>
                </c:pt>
                <c:pt idx="32600">
                  <c:v>0.152</c:v>
                </c:pt>
                <c:pt idx="32601">
                  <c:v>0.152</c:v>
                </c:pt>
                <c:pt idx="32602">
                  <c:v>0.152</c:v>
                </c:pt>
                <c:pt idx="32603">
                  <c:v>0.152</c:v>
                </c:pt>
                <c:pt idx="32604">
                  <c:v>0.152</c:v>
                </c:pt>
                <c:pt idx="32605">
                  <c:v>0.152</c:v>
                </c:pt>
                <c:pt idx="32606">
                  <c:v>0.152</c:v>
                </c:pt>
                <c:pt idx="32607">
                  <c:v>0.152</c:v>
                </c:pt>
                <c:pt idx="32608">
                  <c:v>0.152</c:v>
                </c:pt>
                <c:pt idx="32609">
                  <c:v>0.152</c:v>
                </c:pt>
                <c:pt idx="32610">
                  <c:v>0.152</c:v>
                </c:pt>
                <c:pt idx="32611">
                  <c:v>0.152</c:v>
                </c:pt>
                <c:pt idx="32612">
                  <c:v>0.152</c:v>
                </c:pt>
                <c:pt idx="32613">
                  <c:v>0.152</c:v>
                </c:pt>
                <c:pt idx="32614">
                  <c:v>0.152</c:v>
                </c:pt>
                <c:pt idx="32615">
                  <c:v>0.152</c:v>
                </c:pt>
                <c:pt idx="32616">
                  <c:v>0.152</c:v>
                </c:pt>
                <c:pt idx="32617">
                  <c:v>0.152</c:v>
                </c:pt>
                <c:pt idx="32618">
                  <c:v>0.152</c:v>
                </c:pt>
                <c:pt idx="32619">
                  <c:v>0.152</c:v>
                </c:pt>
                <c:pt idx="32620">
                  <c:v>0.152</c:v>
                </c:pt>
                <c:pt idx="32621">
                  <c:v>0.152</c:v>
                </c:pt>
                <c:pt idx="32622">
                  <c:v>0.152</c:v>
                </c:pt>
                <c:pt idx="32623">
                  <c:v>0.152</c:v>
                </c:pt>
                <c:pt idx="32624">
                  <c:v>0.152</c:v>
                </c:pt>
                <c:pt idx="32625">
                  <c:v>0.152</c:v>
                </c:pt>
                <c:pt idx="32626">
                  <c:v>0.152</c:v>
                </c:pt>
                <c:pt idx="32627">
                  <c:v>0.152</c:v>
                </c:pt>
                <c:pt idx="32628">
                  <c:v>0.152</c:v>
                </c:pt>
                <c:pt idx="32629">
                  <c:v>0.152</c:v>
                </c:pt>
                <c:pt idx="32630">
                  <c:v>0.152</c:v>
                </c:pt>
                <c:pt idx="32631">
                  <c:v>0.152</c:v>
                </c:pt>
                <c:pt idx="32632">
                  <c:v>0.152</c:v>
                </c:pt>
                <c:pt idx="32633">
                  <c:v>0.152</c:v>
                </c:pt>
                <c:pt idx="32634">
                  <c:v>0.152</c:v>
                </c:pt>
                <c:pt idx="32635">
                  <c:v>0.152</c:v>
                </c:pt>
                <c:pt idx="32636">
                  <c:v>0.152</c:v>
                </c:pt>
                <c:pt idx="32637">
                  <c:v>0.152</c:v>
                </c:pt>
                <c:pt idx="32638">
                  <c:v>0.152</c:v>
                </c:pt>
                <c:pt idx="32639">
                  <c:v>0.152</c:v>
                </c:pt>
                <c:pt idx="32640">
                  <c:v>0.152</c:v>
                </c:pt>
                <c:pt idx="32641">
                  <c:v>0.152</c:v>
                </c:pt>
                <c:pt idx="32642">
                  <c:v>0.152</c:v>
                </c:pt>
                <c:pt idx="32643">
                  <c:v>0.153</c:v>
                </c:pt>
                <c:pt idx="32644">
                  <c:v>0.153</c:v>
                </c:pt>
                <c:pt idx="32645">
                  <c:v>0.153</c:v>
                </c:pt>
                <c:pt idx="32646">
                  <c:v>0.153</c:v>
                </c:pt>
                <c:pt idx="32647">
                  <c:v>0.153</c:v>
                </c:pt>
                <c:pt idx="32648">
                  <c:v>0.153</c:v>
                </c:pt>
                <c:pt idx="32649">
                  <c:v>0.153</c:v>
                </c:pt>
                <c:pt idx="32650">
                  <c:v>0.153</c:v>
                </c:pt>
                <c:pt idx="32651">
                  <c:v>0.153</c:v>
                </c:pt>
                <c:pt idx="32652">
                  <c:v>0.153</c:v>
                </c:pt>
                <c:pt idx="32653">
                  <c:v>0.153</c:v>
                </c:pt>
                <c:pt idx="32654">
                  <c:v>0.153</c:v>
                </c:pt>
                <c:pt idx="32655">
                  <c:v>0.153</c:v>
                </c:pt>
                <c:pt idx="32656">
                  <c:v>0.153</c:v>
                </c:pt>
                <c:pt idx="32657">
                  <c:v>0.153</c:v>
                </c:pt>
                <c:pt idx="32658">
                  <c:v>0.153</c:v>
                </c:pt>
                <c:pt idx="32659">
                  <c:v>0.153</c:v>
                </c:pt>
                <c:pt idx="32660">
                  <c:v>0.153</c:v>
                </c:pt>
                <c:pt idx="32661">
                  <c:v>0.153</c:v>
                </c:pt>
                <c:pt idx="32662">
                  <c:v>0.153</c:v>
                </c:pt>
                <c:pt idx="32663">
                  <c:v>0.153</c:v>
                </c:pt>
                <c:pt idx="32664">
                  <c:v>0.153</c:v>
                </c:pt>
                <c:pt idx="32665">
                  <c:v>0.153</c:v>
                </c:pt>
                <c:pt idx="32666">
                  <c:v>0.153</c:v>
                </c:pt>
                <c:pt idx="32667">
                  <c:v>0.153</c:v>
                </c:pt>
                <c:pt idx="32668">
                  <c:v>0.153</c:v>
                </c:pt>
                <c:pt idx="32669">
                  <c:v>0.153</c:v>
                </c:pt>
                <c:pt idx="32670">
                  <c:v>0.153</c:v>
                </c:pt>
                <c:pt idx="32671">
                  <c:v>0.153</c:v>
                </c:pt>
                <c:pt idx="32672">
                  <c:v>0.153</c:v>
                </c:pt>
                <c:pt idx="32673">
                  <c:v>0.153</c:v>
                </c:pt>
                <c:pt idx="32674">
                  <c:v>0.153</c:v>
                </c:pt>
                <c:pt idx="32675">
                  <c:v>0.153</c:v>
                </c:pt>
                <c:pt idx="32676">
                  <c:v>0.153</c:v>
                </c:pt>
                <c:pt idx="32677">
                  <c:v>0.153</c:v>
                </c:pt>
                <c:pt idx="32678">
                  <c:v>0.153</c:v>
                </c:pt>
                <c:pt idx="32679">
                  <c:v>0.153</c:v>
                </c:pt>
                <c:pt idx="32680">
                  <c:v>0.153</c:v>
                </c:pt>
                <c:pt idx="32681">
                  <c:v>0.153</c:v>
                </c:pt>
                <c:pt idx="32682">
                  <c:v>0.153</c:v>
                </c:pt>
                <c:pt idx="32683">
                  <c:v>0.153</c:v>
                </c:pt>
                <c:pt idx="32684">
                  <c:v>0.153</c:v>
                </c:pt>
                <c:pt idx="32685">
                  <c:v>0.153</c:v>
                </c:pt>
                <c:pt idx="32686">
                  <c:v>0.153</c:v>
                </c:pt>
                <c:pt idx="32687">
                  <c:v>0.153</c:v>
                </c:pt>
                <c:pt idx="32688">
                  <c:v>0.153</c:v>
                </c:pt>
                <c:pt idx="32689">
                  <c:v>0.153</c:v>
                </c:pt>
                <c:pt idx="32690">
                  <c:v>0.153</c:v>
                </c:pt>
                <c:pt idx="32691">
                  <c:v>0.153</c:v>
                </c:pt>
                <c:pt idx="32692">
                  <c:v>0.153</c:v>
                </c:pt>
                <c:pt idx="32693">
                  <c:v>0.153</c:v>
                </c:pt>
                <c:pt idx="32694">
                  <c:v>0.153</c:v>
                </c:pt>
                <c:pt idx="32695">
                  <c:v>0.153</c:v>
                </c:pt>
                <c:pt idx="32696">
                  <c:v>0.153</c:v>
                </c:pt>
                <c:pt idx="32697">
                  <c:v>0.153</c:v>
                </c:pt>
                <c:pt idx="32698">
                  <c:v>0.153</c:v>
                </c:pt>
                <c:pt idx="32699">
                  <c:v>0.153</c:v>
                </c:pt>
                <c:pt idx="32700">
                  <c:v>0.153</c:v>
                </c:pt>
                <c:pt idx="32701">
                  <c:v>0.153</c:v>
                </c:pt>
                <c:pt idx="32702">
                  <c:v>0.153</c:v>
                </c:pt>
                <c:pt idx="32703">
                  <c:v>0.153</c:v>
                </c:pt>
                <c:pt idx="32704">
                  <c:v>0.153</c:v>
                </c:pt>
                <c:pt idx="32705">
                  <c:v>0.153</c:v>
                </c:pt>
                <c:pt idx="32706">
                  <c:v>0.153</c:v>
                </c:pt>
                <c:pt idx="32707">
                  <c:v>0.153</c:v>
                </c:pt>
                <c:pt idx="32708">
                  <c:v>0.153</c:v>
                </c:pt>
                <c:pt idx="32709">
                  <c:v>0.153</c:v>
                </c:pt>
                <c:pt idx="32710">
                  <c:v>0.153</c:v>
                </c:pt>
                <c:pt idx="32711">
                  <c:v>0.153</c:v>
                </c:pt>
                <c:pt idx="32712">
                  <c:v>0.153</c:v>
                </c:pt>
                <c:pt idx="32713">
                  <c:v>0.153</c:v>
                </c:pt>
                <c:pt idx="32714">
                  <c:v>0.153</c:v>
                </c:pt>
                <c:pt idx="32715">
                  <c:v>0.153</c:v>
                </c:pt>
                <c:pt idx="32716">
                  <c:v>0.153</c:v>
                </c:pt>
                <c:pt idx="32717">
                  <c:v>0.153</c:v>
                </c:pt>
                <c:pt idx="32718">
                  <c:v>0.153</c:v>
                </c:pt>
                <c:pt idx="32719">
                  <c:v>0.153</c:v>
                </c:pt>
                <c:pt idx="32720">
                  <c:v>0.153</c:v>
                </c:pt>
                <c:pt idx="32721">
                  <c:v>0.153</c:v>
                </c:pt>
                <c:pt idx="32722">
                  <c:v>0.153</c:v>
                </c:pt>
                <c:pt idx="32723">
                  <c:v>0.153</c:v>
                </c:pt>
                <c:pt idx="32724">
                  <c:v>0.154</c:v>
                </c:pt>
                <c:pt idx="32725">
                  <c:v>0.154</c:v>
                </c:pt>
                <c:pt idx="32726">
                  <c:v>0.154</c:v>
                </c:pt>
                <c:pt idx="32727">
                  <c:v>0.154</c:v>
                </c:pt>
                <c:pt idx="32728">
                  <c:v>0.154</c:v>
                </c:pt>
                <c:pt idx="32729">
                  <c:v>0.154</c:v>
                </c:pt>
                <c:pt idx="32730">
                  <c:v>0.154</c:v>
                </c:pt>
                <c:pt idx="32731">
                  <c:v>0.154</c:v>
                </c:pt>
                <c:pt idx="32732">
                  <c:v>0.154</c:v>
                </c:pt>
                <c:pt idx="32733">
                  <c:v>0.154</c:v>
                </c:pt>
                <c:pt idx="32734">
                  <c:v>0.154</c:v>
                </c:pt>
                <c:pt idx="32735">
                  <c:v>0.154</c:v>
                </c:pt>
                <c:pt idx="32736">
                  <c:v>0.154</c:v>
                </c:pt>
                <c:pt idx="32737">
                  <c:v>0.154</c:v>
                </c:pt>
                <c:pt idx="32738">
                  <c:v>0.154</c:v>
                </c:pt>
                <c:pt idx="32739">
                  <c:v>0.154</c:v>
                </c:pt>
                <c:pt idx="32740">
                  <c:v>0.154</c:v>
                </c:pt>
                <c:pt idx="32741">
                  <c:v>0.154</c:v>
                </c:pt>
                <c:pt idx="32742">
                  <c:v>0.154</c:v>
                </c:pt>
                <c:pt idx="32743">
                  <c:v>0.154</c:v>
                </c:pt>
                <c:pt idx="32744">
                  <c:v>0.154</c:v>
                </c:pt>
                <c:pt idx="32745">
                  <c:v>0.154</c:v>
                </c:pt>
                <c:pt idx="32746">
                  <c:v>0.154</c:v>
                </c:pt>
                <c:pt idx="32747">
                  <c:v>0.154</c:v>
                </c:pt>
                <c:pt idx="32748">
                  <c:v>0.154</c:v>
                </c:pt>
                <c:pt idx="32749">
                  <c:v>0.154</c:v>
                </c:pt>
                <c:pt idx="32750">
                  <c:v>0.154</c:v>
                </c:pt>
                <c:pt idx="32751">
                  <c:v>0.154</c:v>
                </c:pt>
                <c:pt idx="32752">
                  <c:v>0.154</c:v>
                </c:pt>
                <c:pt idx="32753">
                  <c:v>0.154</c:v>
                </c:pt>
                <c:pt idx="32754">
                  <c:v>0.154</c:v>
                </c:pt>
                <c:pt idx="32755">
                  <c:v>0.154</c:v>
                </c:pt>
                <c:pt idx="32756">
                  <c:v>0.154</c:v>
                </c:pt>
                <c:pt idx="32757">
                  <c:v>0.154</c:v>
                </c:pt>
                <c:pt idx="32758">
                  <c:v>0.154</c:v>
                </c:pt>
                <c:pt idx="32759">
                  <c:v>0.154</c:v>
                </c:pt>
                <c:pt idx="32760">
                  <c:v>0.154</c:v>
                </c:pt>
                <c:pt idx="32761">
                  <c:v>0.154</c:v>
                </c:pt>
                <c:pt idx="32762">
                  <c:v>0.154</c:v>
                </c:pt>
                <c:pt idx="32763">
                  <c:v>0.154</c:v>
                </c:pt>
                <c:pt idx="32764">
                  <c:v>0.154</c:v>
                </c:pt>
                <c:pt idx="32765">
                  <c:v>0.154</c:v>
                </c:pt>
                <c:pt idx="32766">
                  <c:v>0.154</c:v>
                </c:pt>
                <c:pt idx="32767">
                  <c:v>0.154</c:v>
                </c:pt>
                <c:pt idx="32768">
                  <c:v>0.154</c:v>
                </c:pt>
                <c:pt idx="32769">
                  <c:v>0.154</c:v>
                </c:pt>
                <c:pt idx="32770">
                  <c:v>0.154</c:v>
                </c:pt>
                <c:pt idx="32771">
                  <c:v>0.154</c:v>
                </c:pt>
                <c:pt idx="32772">
                  <c:v>0.154</c:v>
                </c:pt>
                <c:pt idx="32773">
                  <c:v>0.154</c:v>
                </c:pt>
                <c:pt idx="32774">
                  <c:v>0.154</c:v>
                </c:pt>
                <c:pt idx="32775">
                  <c:v>0.154</c:v>
                </c:pt>
                <c:pt idx="32776">
                  <c:v>0.154</c:v>
                </c:pt>
                <c:pt idx="32777">
                  <c:v>0.154</c:v>
                </c:pt>
                <c:pt idx="32778">
                  <c:v>0.154</c:v>
                </c:pt>
                <c:pt idx="32779">
                  <c:v>0.154</c:v>
                </c:pt>
                <c:pt idx="32780">
                  <c:v>0.154</c:v>
                </c:pt>
                <c:pt idx="32781">
                  <c:v>0.154</c:v>
                </c:pt>
                <c:pt idx="32782">
                  <c:v>0.154</c:v>
                </c:pt>
                <c:pt idx="32783">
                  <c:v>0.154</c:v>
                </c:pt>
                <c:pt idx="32784">
                  <c:v>0.154</c:v>
                </c:pt>
                <c:pt idx="32785">
                  <c:v>0.154</c:v>
                </c:pt>
                <c:pt idx="32786">
                  <c:v>0.154</c:v>
                </c:pt>
                <c:pt idx="32787">
                  <c:v>0.154</c:v>
                </c:pt>
                <c:pt idx="32788">
                  <c:v>0.154</c:v>
                </c:pt>
                <c:pt idx="32789">
                  <c:v>0.154</c:v>
                </c:pt>
                <c:pt idx="32790">
                  <c:v>0.154</c:v>
                </c:pt>
                <c:pt idx="32791">
                  <c:v>0.154</c:v>
                </c:pt>
                <c:pt idx="32792">
                  <c:v>0.154</c:v>
                </c:pt>
                <c:pt idx="32793">
                  <c:v>0.154</c:v>
                </c:pt>
                <c:pt idx="32794">
                  <c:v>0.154</c:v>
                </c:pt>
                <c:pt idx="32795">
                  <c:v>0.154</c:v>
                </c:pt>
                <c:pt idx="32796">
                  <c:v>0.154</c:v>
                </c:pt>
                <c:pt idx="32797">
                  <c:v>0.154</c:v>
                </c:pt>
                <c:pt idx="32798">
                  <c:v>0.154</c:v>
                </c:pt>
                <c:pt idx="32799">
                  <c:v>0.154</c:v>
                </c:pt>
                <c:pt idx="32800">
                  <c:v>0.154</c:v>
                </c:pt>
                <c:pt idx="32801">
                  <c:v>0.154</c:v>
                </c:pt>
                <c:pt idx="32802">
                  <c:v>0.154</c:v>
                </c:pt>
                <c:pt idx="32803">
                  <c:v>0.154</c:v>
                </c:pt>
                <c:pt idx="32804">
                  <c:v>0.154</c:v>
                </c:pt>
                <c:pt idx="32805">
                  <c:v>0.155</c:v>
                </c:pt>
                <c:pt idx="32806">
                  <c:v>0.155</c:v>
                </c:pt>
                <c:pt idx="32807">
                  <c:v>0.155</c:v>
                </c:pt>
                <c:pt idx="32808">
                  <c:v>0.155</c:v>
                </c:pt>
                <c:pt idx="32809">
                  <c:v>0.155</c:v>
                </c:pt>
                <c:pt idx="32810">
                  <c:v>0.155</c:v>
                </c:pt>
                <c:pt idx="32811">
                  <c:v>0.155</c:v>
                </c:pt>
                <c:pt idx="32812">
                  <c:v>0.155</c:v>
                </c:pt>
                <c:pt idx="32813">
                  <c:v>0.155</c:v>
                </c:pt>
                <c:pt idx="32814">
                  <c:v>0.155</c:v>
                </c:pt>
                <c:pt idx="32815">
                  <c:v>0.155</c:v>
                </c:pt>
                <c:pt idx="32816">
                  <c:v>0.155</c:v>
                </c:pt>
                <c:pt idx="32817">
                  <c:v>0.155</c:v>
                </c:pt>
                <c:pt idx="32818">
                  <c:v>0.155</c:v>
                </c:pt>
                <c:pt idx="32819">
                  <c:v>0.155</c:v>
                </c:pt>
                <c:pt idx="32820">
                  <c:v>0.155</c:v>
                </c:pt>
                <c:pt idx="32821">
                  <c:v>0.155</c:v>
                </c:pt>
                <c:pt idx="32822">
                  <c:v>0.155</c:v>
                </c:pt>
                <c:pt idx="32823">
                  <c:v>0.155</c:v>
                </c:pt>
                <c:pt idx="32824">
                  <c:v>0.155</c:v>
                </c:pt>
                <c:pt idx="32825">
                  <c:v>0.155</c:v>
                </c:pt>
                <c:pt idx="32826">
                  <c:v>0.155</c:v>
                </c:pt>
                <c:pt idx="32827">
                  <c:v>0.155</c:v>
                </c:pt>
                <c:pt idx="32828">
                  <c:v>0.155</c:v>
                </c:pt>
                <c:pt idx="32829">
                  <c:v>0.155</c:v>
                </c:pt>
                <c:pt idx="32830">
                  <c:v>0.155</c:v>
                </c:pt>
                <c:pt idx="32831">
                  <c:v>0.155</c:v>
                </c:pt>
                <c:pt idx="32832">
                  <c:v>0.155</c:v>
                </c:pt>
                <c:pt idx="32833">
                  <c:v>0.155</c:v>
                </c:pt>
                <c:pt idx="32834">
                  <c:v>0.155</c:v>
                </c:pt>
                <c:pt idx="32835">
                  <c:v>0.155</c:v>
                </c:pt>
                <c:pt idx="32836">
                  <c:v>0.155</c:v>
                </c:pt>
                <c:pt idx="32837">
                  <c:v>0.155</c:v>
                </c:pt>
                <c:pt idx="32838">
                  <c:v>0.155</c:v>
                </c:pt>
                <c:pt idx="32839">
                  <c:v>0.155</c:v>
                </c:pt>
                <c:pt idx="32840">
                  <c:v>0.155</c:v>
                </c:pt>
                <c:pt idx="32841">
                  <c:v>0.155</c:v>
                </c:pt>
                <c:pt idx="32842">
                  <c:v>0.155</c:v>
                </c:pt>
                <c:pt idx="32843">
                  <c:v>0.155</c:v>
                </c:pt>
                <c:pt idx="32844">
                  <c:v>0.155</c:v>
                </c:pt>
                <c:pt idx="32845">
                  <c:v>0.155</c:v>
                </c:pt>
                <c:pt idx="32846">
                  <c:v>0.155</c:v>
                </c:pt>
                <c:pt idx="32847">
                  <c:v>0.155</c:v>
                </c:pt>
                <c:pt idx="32848">
                  <c:v>0.155</c:v>
                </c:pt>
                <c:pt idx="32849">
                  <c:v>0.155</c:v>
                </c:pt>
                <c:pt idx="32850">
                  <c:v>0.155</c:v>
                </c:pt>
                <c:pt idx="32851">
                  <c:v>0.155</c:v>
                </c:pt>
                <c:pt idx="32852">
                  <c:v>0.155</c:v>
                </c:pt>
                <c:pt idx="32853">
                  <c:v>0.155</c:v>
                </c:pt>
                <c:pt idx="32854">
                  <c:v>0.155</c:v>
                </c:pt>
                <c:pt idx="32855">
                  <c:v>0.155</c:v>
                </c:pt>
                <c:pt idx="32856">
                  <c:v>0.155</c:v>
                </c:pt>
                <c:pt idx="32857">
                  <c:v>0.155</c:v>
                </c:pt>
                <c:pt idx="32858">
                  <c:v>0.155</c:v>
                </c:pt>
                <c:pt idx="32859">
                  <c:v>0.155</c:v>
                </c:pt>
                <c:pt idx="32860">
                  <c:v>0.155</c:v>
                </c:pt>
                <c:pt idx="32861">
                  <c:v>0.155</c:v>
                </c:pt>
                <c:pt idx="32862">
                  <c:v>0.155</c:v>
                </c:pt>
                <c:pt idx="32863">
                  <c:v>0.155</c:v>
                </c:pt>
                <c:pt idx="32864">
                  <c:v>0.155</c:v>
                </c:pt>
                <c:pt idx="32865">
                  <c:v>0.155</c:v>
                </c:pt>
                <c:pt idx="32866">
                  <c:v>0.155</c:v>
                </c:pt>
                <c:pt idx="32867">
                  <c:v>0.155</c:v>
                </c:pt>
                <c:pt idx="32868">
                  <c:v>0.155</c:v>
                </c:pt>
                <c:pt idx="32869">
                  <c:v>0.155</c:v>
                </c:pt>
                <c:pt idx="32870">
                  <c:v>0.155</c:v>
                </c:pt>
                <c:pt idx="32871">
                  <c:v>0.155</c:v>
                </c:pt>
                <c:pt idx="32872">
                  <c:v>0.155</c:v>
                </c:pt>
                <c:pt idx="32873">
                  <c:v>0.155</c:v>
                </c:pt>
                <c:pt idx="32874">
                  <c:v>0.155</c:v>
                </c:pt>
                <c:pt idx="32875">
                  <c:v>0.155</c:v>
                </c:pt>
                <c:pt idx="32876">
                  <c:v>0.155</c:v>
                </c:pt>
                <c:pt idx="32877">
                  <c:v>0.155</c:v>
                </c:pt>
                <c:pt idx="32878">
                  <c:v>0.155</c:v>
                </c:pt>
                <c:pt idx="32879">
                  <c:v>0.155</c:v>
                </c:pt>
                <c:pt idx="32880">
                  <c:v>0.155</c:v>
                </c:pt>
                <c:pt idx="32881">
                  <c:v>0.155</c:v>
                </c:pt>
                <c:pt idx="32882">
                  <c:v>0.155</c:v>
                </c:pt>
                <c:pt idx="32883">
                  <c:v>0.155</c:v>
                </c:pt>
                <c:pt idx="32884">
                  <c:v>0.155</c:v>
                </c:pt>
                <c:pt idx="32885">
                  <c:v>0.155</c:v>
                </c:pt>
                <c:pt idx="32886">
                  <c:v>0.156</c:v>
                </c:pt>
                <c:pt idx="32887">
                  <c:v>0.156</c:v>
                </c:pt>
                <c:pt idx="32888">
                  <c:v>0.156</c:v>
                </c:pt>
                <c:pt idx="32889">
                  <c:v>0.156</c:v>
                </c:pt>
                <c:pt idx="32890">
                  <c:v>0.156</c:v>
                </c:pt>
                <c:pt idx="32891">
                  <c:v>0.156</c:v>
                </c:pt>
                <c:pt idx="32892">
                  <c:v>0.156</c:v>
                </c:pt>
                <c:pt idx="32893">
                  <c:v>0.156</c:v>
                </c:pt>
                <c:pt idx="32894">
                  <c:v>0.156</c:v>
                </c:pt>
                <c:pt idx="32895">
                  <c:v>0.156</c:v>
                </c:pt>
                <c:pt idx="32896">
                  <c:v>0.156</c:v>
                </c:pt>
                <c:pt idx="32897">
                  <c:v>0.156</c:v>
                </c:pt>
                <c:pt idx="32898">
                  <c:v>0.156</c:v>
                </c:pt>
                <c:pt idx="32899">
                  <c:v>0.156</c:v>
                </c:pt>
                <c:pt idx="32900">
                  <c:v>0.156</c:v>
                </c:pt>
                <c:pt idx="32901">
                  <c:v>0.156</c:v>
                </c:pt>
                <c:pt idx="32902">
                  <c:v>0.156</c:v>
                </c:pt>
                <c:pt idx="32903">
                  <c:v>0.156</c:v>
                </c:pt>
                <c:pt idx="32904">
                  <c:v>0.156</c:v>
                </c:pt>
                <c:pt idx="32905">
                  <c:v>0.156</c:v>
                </c:pt>
                <c:pt idx="32906">
                  <c:v>0.156</c:v>
                </c:pt>
                <c:pt idx="32907">
                  <c:v>0.156</c:v>
                </c:pt>
                <c:pt idx="32908">
                  <c:v>0.156</c:v>
                </c:pt>
                <c:pt idx="32909">
                  <c:v>0.156</c:v>
                </c:pt>
                <c:pt idx="32910">
                  <c:v>0.156</c:v>
                </c:pt>
                <c:pt idx="32911">
                  <c:v>0.156</c:v>
                </c:pt>
                <c:pt idx="32912">
                  <c:v>0.156</c:v>
                </c:pt>
                <c:pt idx="32913">
                  <c:v>0.156</c:v>
                </c:pt>
                <c:pt idx="32914">
                  <c:v>0.156</c:v>
                </c:pt>
                <c:pt idx="32915">
                  <c:v>0.156</c:v>
                </c:pt>
                <c:pt idx="32916">
                  <c:v>0.156</c:v>
                </c:pt>
                <c:pt idx="32917">
                  <c:v>0.156</c:v>
                </c:pt>
                <c:pt idx="32918">
                  <c:v>0.156</c:v>
                </c:pt>
                <c:pt idx="32919">
                  <c:v>0.156</c:v>
                </c:pt>
                <c:pt idx="32920">
                  <c:v>0.156</c:v>
                </c:pt>
                <c:pt idx="32921">
                  <c:v>0.156</c:v>
                </c:pt>
                <c:pt idx="32922">
                  <c:v>0.156</c:v>
                </c:pt>
                <c:pt idx="32923">
                  <c:v>0.156</c:v>
                </c:pt>
                <c:pt idx="32924">
                  <c:v>0.156</c:v>
                </c:pt>
                <c:pt idx="32925">
                  <c:v>0.156</c:v>
                </c:pt>
                <c:pt idx="32926">
                  <c:v>0.156</c:v>
                </c:pt>
                <c:pt idx="32927">
                  <c:v>0.156</c:v>
                </c:pt>
                <c:pt idx="32928">
                  <c:v>0.156</c:v>
                </c:pt>
                <c:pt idx="32929">
                  <c:v>0.156</c:v>
                </c:pt>
                <c:pt idx="32930">
                  <c:v>0.156</c:v>
                </c:pt>
                <c:pt idx="32931">
                  <c:v>0.156</c:v>
                </c:pt>
                <c:pt idx="32932">
                  <c:v>0.156</c:v>
                </c:pt>
                <c:pt idx="32933">
                  <c:v>0.156</c:v>
                </c:pt>
                <c:pt idx="32934">
                  <c:v>0.156</c:v>
                </c:pt>
                <c:pt idx="32935">
                  <c:v>0.156</c:v>
                </c:pt>
                <c:pt idx="32936">
                  <c:v>0.156</c:v>
                </c:pt>
                <c:pt idx="32937">
                  <c:v>0.156</c:v>
                </c:pt>
                <c:pt idx="32938">
                  <c:v>0.156</c:v>
                </c:pt>
                <c:pt idx="32939">
                  <c:v>0.156</c:v>
                </c:pt>
                <c:pt idx="32940">
                  <c:v>0.156</c:v>
                </c:pt>
                <c:pt idx="32941">
                  <c:v>0.156</c:v>
                </c:pt>
                <c:pt idx="32942">
                  <c:v>0.156</c:v>
                </c:pt>
                <c:pt idx="32943">
                  <c:v>0.156</c:v>
                </c:pt>
                <c:pt idx="32944">
                  <c:v>0.156</c:v>
                </c:pt>
                <c:pt idx="32945">
                  <c:v>0.156</c:v>
                </c:pt>
                <c:pt idx="32946">
                  <c:v>0.156</c:v>
                </c:pt>
                <c:pt idx="32947">
                  <c:v>0.156</c:v>
                </c:pt>
                <c:pt idx="32948">
                  <c:v>0.156</c:v>
                </c:pt>
                <c:pt idx="32949">
                  <c:v>0.156</c:v>
                </c:pt>
                <c:pt idx="32950">
                  <c:v>0.156</c:v>
                </c:pt>
                <c:pt idx="32951">
                  <c:v>0.156</c:v>
                </c:pt>
                <c:pt idx="32952">
                  <c:v>0.156</c:v>
                </c:pt>
                <c:pt idx="32953">
                  <c:v>0.156</c:v>
                </c:pt>
                <c:pt idx="32954">
                  <c:v>0.156</c:v>
                </c:pt>
                <c:pt idx="32955">
                  <c:v>0.156</c:v>
                </c:pt>
                <c:pt idx="32956">
                  <c:v>0.156</c:v>
                </c:pt>
                <c:pt idx="32957">
                  <c:v>0.156</c:v>
                </c:pt>
                <c:pt idx="32958">
                  <c:v>0.156</c:v>
                </c:pt>
                <c:pt idx="32959">
                  <c:v>0.156</c:v>
                </c:pt>
                <c:pt idx="32960">
                  <c:v>0.156</c:v>
                </c:pt>
                <c:pt idx="32961">
                  <c:v>0.156</c:v>
                </c:pt>
                <c:pt idx="32962">
                  <c:v>0.156</c:v>
                </c:pt>
                <c:pt idx="32963">
                  <c:v>0.156</c:v>
                </c:pt>
                <c:pt idx="32964">
                  <c:v>0.156</c:v>
                </c:pt>
                <c:pt idx="32965">
                  <c:v>0.156</c:v>
                </c:pt>
                <c:pt idx="32966">
                  <c:v>0.156</c:v>
                </c:pt>
                <c:pt idx="32967">
                  <c:v>0.157</c:v>
                </c:pt>
                <c:pt idx="32968">
                  <c:v>0.157</c:v>
                </c:pt>
                <c:pt idx="32969">
                  <c:v>0.157</c:v>
                </c:pt>
                <c:pt idx="32970">
                  <c:v>0.157</c:v>
                </c:pt>
                <c:pt idx="32971">
                  <c:v>0.157</c:v>
                </c:pt>
                <c:pt idx="32972">
                  <c:v>0.157</c:v>
                </c:pt>
                <c:pt idx="32973">
                  <c:v>0.157</c:v>
                </c:pt>
                <c:pt idx="32974">
                  <c:v>0.157</c:v>
                </c:pt>
                <c:pt idx="32975">
                  <c:v>0.157</c:v>
                </c:pt>
                <c:pt idx="32976">
                  <c:v>0.157</c:v>
                </c:pt>
                <c:pt idx="32977">
                  <c:v>0.157</c:v>
                </c:pt>
                <c:pt idx="32978">
                  <c:v>0.157</c:v>
                </c:pt>
                <c:pt idx="32979">
                  <c:v>0.157</c:v>
                </c:pt>
                <c:pt idx="32980">
                  <c:v>0.157</c:v>
                </c:pt>
                <c:pt idx="32981">
                  <c:v>0.157</c:v>
                </c:pt>
                <c:pt idx="32982">
                  <c:v>0.157</c:v>
                </c:pt>
                <c:pt idx="32983">
                  <c:v>0.157</c:v>
                </c:pt>
                <c:pt idx="32984">
                  <c:v>0.157</c:v>
                </c:pt>
                <c:pt idx="32985">
                  <c:v>0.157</c:v>
                </c:pt>
                <c:pt idx="32986">
                  <c:v>0.157</c:v>
                </c:pt>
                <c:pt idx="32987">
                  <c:v>0.157</c:v>
                </c:pt>
                <c:pt idx="32988">
                  <c:v>0.157</c:v>
                </c:pt>
                <c:pt idx="32989">
                  <c:v>0.157</c:v>
                </c:pt>
                <c:pt idx="32990">
                  <c:v>0.157</c:v>
                </c:pt>
                <c:pt idx="32991">
                  <c:v>0.157</c:v>
                </c:pt>
                <c:pt idx="32992">
                  <c:v>0.157</c:v>
                </c:pt>
                <c:pt idx="32993">
                  <c:v>0.157</c:v>
                </c:pt>
                <c:pt idx="32994">
                  <c:v>0.157</c:v>
                </c:pt>
                <c:pt idx="32995">
                  <c:v>0.157</c:v>
                </c:pt>
                <c:pt idx="32996">
                  <c:v>0.157</c:v>
                </c:pt>
                <c:pt idx="32997">
                  <c:v>0.157</c:v>
                </c:pt>
                <c:pt idx="32998">
                  <c:v>0.157</c:v>
                </c:pt>
                <c:pt idx="32999">
                  <c:v>0.157</c:v>
                </c:pt>
                <c:pt idx="33000">
                  <c:v>0.157</c:v>
                </c:pt>
                <c:pt idx="33001">
                  <c:v>0.157</c:v>
                </c:pt>
                <c:pt idx="33002">
                  <c:v>0.157</c:v>
                </c:pt>
                <c:pt idx="33003">
                  <c:v>0.157</c:v>
                </c:pt>
                <c:pt idx="33004">
                  <c:v>0.157</c:v>
                </c:pt>
                <c:pt idx="33005">
                  <c:v>0.157</c:v>
                </c:pt>
                <c:pt idx="33006">
                  <c:v>0.157</c:v>
                </c:pt>
                <c:pt idx="33007">
                  <c:v>0.157</c:v>
                </c:pt>
                <c:pt idx="33008">
                  <c:v>0.157</c:v>
                </c:pt>
                <c:pt idx="33009">
                  <c:v>0.157</c:v>
                </c:pt>
                <c:pt idx="33010">
                  <c:v>0.157</c:v>
                </c:pt>
                <c:pt idx="33011">
                  <c:v>0.157</c:v>
                </c:pt>
                <c:pt idx="33012">
                  <c:v>0.157</c:v>
                </c:pt>
                <c:pt idx="33013">
                  <c:v>0.157</c:v>
                </c:pt>
                <c:pt idx="33014">
                  <c:v>0.157</c:v>
                </c:pt>
                <c:pt idx="33015">
                  <c:v>0.157</c:v>
                </c:pt>
                <c:pt idx="33016">
                  <c:v>0.157</c:v>
                </c:pt>
                <c:pt idx="33017">
                  <c:v>0.157</c:v>
                </c:pt>
                <c:pt idx="33018">
                  <c:v>0.157</c:v>
                </c:pt>
                <c:pt idx="33019">
                  <c:v>0.157</c:v>
                </c:pt>
                <c:pt idx="33020">
                  <c:v>0.157</c:v>
                </c:pt>
                <c:pt idx="33021">
                  <c:v>0.157</c:v>
                </c:pt>
                <c:pt idx="33022">
                  <c:v>0.157</c:v>
                </c:pt>
                <c:pt idx="33023">
                  <c:v>0.157</c:v>
                </c:pt>
                <c:pt idx="33024">
                  <c:v>0.157</c:v>
                </c:pt>
                <c:pt idx="33025">
                  <c:v>0.157</c:v>
                </c:pt>
                <c:pt idx="33026">
                  <c:v>0.157</c:v>
                </c:pt>
                <c:pt idx="33027">
                  <c:v>0.157</c:v>
                </c:pt>
                <c:pt idx="33028">
                  <c:v>0.157</c:v>
                </c:pt>
                <c:pt idx="33029">
                  <c:v>0.157</c:v>
                </c:pt>
                <c:pt idx="33030">
                  <c:v>0.157</c:v>
                </c:pt>
                <c:pt idx="33031">
                  <c:v>0.157</c:v>
                </c:pt>
                <c:pt idx="33032">
                  <c:v>0.157</c:v>
                </c:pt>
                <c:pt idx="33033">
                  <c:v>0.157</c:v>
                </c:pt>
                <c:pt idx="33034">
                  <c:v>0.157</c:v>
                </c:pt>
                <c:pt idx="33035">
                  <c:v>0.157</c:v>
                </c:pt>
                <c:pt idx="33036">
                  <c:v>0.157</c:v>
                </c:pt>
                <c:pt idx="33037">
                  <c:v>0.157</c:v>
                </c:pt>
                <c:pt idx="33038">
                  <c:v>0.157</c:v>
                </c:pt>
                <c:pt idx="33039">
                  <c:v>0.157</c:v>
                </c:pt>
                <c:pt idx="33040">
                  <c:v>0.157</c:v>
                </c:pt>
                <c:pt idx="33041">
                  <c:v>0.157</c:v>
                </c:pt>
                <c:pt idx="33042">
                  <c:v>0.157</c:v>
                </c:pt>
                <c:pt idx="33043">
                  <c:v>0.157</c:v>
                </c:pt>
                <c:pt idx="33044">
                  <c:v>0.157</c:v>
                </c:pt>
                <c:pt idx="33045">
                  <c:v>0.157</c:v>
                </c:pt>
                <c:pt idx="33046">
                  <c:v>0.157</c:v>
                </c:pt>
                <c:pt idx="33047">
                  <c:v>0.157</c:v>
                </c:pt>
                <c:pt idx="33048">
                  <c:v>0.158</c:v>
                </c:pt>
                <c:pt idx="33049">
                  <c:v>0.158</c:v>
                </c:pt>
                <c:pt idx="33050">
                  <c:v>0.158</c:v>
                </c:pt>
                <c:pt idx="33051">
                  <c:v>0.158</c:v>
                </c:pt>
                <c:pt idx="33052">
                  <c:v>0.158</c:v>
                </c:pt>
                <c:pt idx="33053">
                  <c:v>0.158</c:v>
                </c:pt>
                <c:pt idx="33054">
                  <c:v>0.158</c:v>
                </c:pt>
                <c:pt idx="33055">
                  <c:v>0.158</c:v>
                </c:pt>
                <c:pt idx="33056">
                  <c:v>0.158</c:v>
                </c:pt>
                <c:pt idx="33057">
                  <c:v>0.158</c:v>
                </c:pt>
                <c:pt idx="33058">
                  <c:v>0.158</c:v>
                </c:pt>
                <c:pt idx="33059">
                  <c:v>0.158</c:v>
                </c:pt>
                <c:pt idx="33060">
                  <c:v>0.158</c:v>
                </c:pt>
                <c:pt idx="33061">
                  <c:v>0.158</c:v>
                </c:pt>
                <c:pt idx="33062">
                  <c:v>0.158</c:v>
                </c:pt>
                <c:pt idx="33063">
                  <c:v>0.158</c:v>
                </c:pt>
                <c:pt idx="33064">
                  <c:v>0.158</c:v>
                </c:pt>
                <c:pt idx="33065">
                  <c:v>0.158</c:v>
                </c:pt>
                <c:pt idx="33066">
                  <c:v>0.158</c:v>
                </c:pt>
                <c:pt idx="33067">
                  <c:v>0.158</c:v>
                </c:pt>
                <c:pt idx="33068">
                  <c:v>0.158</c:v>
                </c:pt>
                <c:pt idx="33069">
                  <c:v>0.158</c:v>
                </c:pt>
                <c:pt idx="33070">
                  <c:v>0.158</c:v>
                </c:pt>
                <c:pt idx="33071">
                  <c:v>0.158</c:v>
                </c:pt>
                <c:pt idx="33072">
                  <c:v>0.158</c:v>
                </c:pt>
                <c:pt idx="33073">
                  <c:v>0.158</c:v>
                </c:pt>
                <c:pt idx="33074">
                  <c:v>0.158</c:v>
                </c:pt>
                <c:pt idx="33075">
                  <c:v>0.158</c:v>
                </c:pt>
                <c:pt idx="33076">
                  <c:v>0.158</c:v>
                </c:pt>
                <c:pt idx="33077">
                  <c:v>0.158</c:v>
                </c:pt>
                <c:pt idx="33078">
                  <c:v>0.158</c:v>
                </c:pt>
                <c:pt idx="33079">
                  <c:v>0.158</c:v>
                </c:pt>
                <c:pt idx="33080">
                  <c:v>0.158</c:v>
                </c:pt>
                <c:pt idx="33081">
                  <c:v>0.158</c:v>
                </c:pt>
                <c:pt idx="33082">
                  <c:v>0.158</c:v>
                </c:pt>
                <c:pt idx="33083">
                  <c:v>0.158</c:v>
                </c:pt>
                <c:pt idx="33084">
                  <c:v>0.158</c:v>
                </c:pt>
                <c:pt idx="33085">
                  <c:v>0.158</c:v>
                </c:pt>
                <c:pt idx="33086">
                  <c:v>0.158</c:v>
                </c:pt>
                <c:pt idx="33087">
                  <c:v>0.158</c:v>
                </c:pt>
                <c:pt idx="33088">
                  <c:v>0.158</c:v>
                </c:pt>
                <c:pt idx="33089">
                  <c:v>0.158</c:v>
                </c:pt>
                <c:pt idx="33090">
                  <c:v>0.158</c:v>
                </c:pt>
                <c:pt idx="33091">
                  <c:v>0.158</c:v>
                </c:pt>
                <c:pt idx="33092">
                  <c:v>0.158</c:v>
                </c:pt>
                <c:pt idx="33093">
                  <c:v>0.158</c:v>
                </c:pt>
                <c:pt idx="33094">
                  <c:v>0.158</c:v>
                </c:pt>
                <c:pt idx="33095">
                  <c:v>0.158</c:v>
                </c:pt>
                <c:pt idx="33096">
                  <c:v>0.158</c:v>
                </c:pt>
                <c:pt idx="33097">
                  <c:v>0.158</c:v>
                </c:pt>
                <c:pt idx="33098">
                  <c:v>0.158</c:v>
                </c:pt>
                <c:pt idx="33099">
                  <c:v>0.158</c:v>
                </c:pt>
                <c:pt idx="33100">
                  <c:v>0.158</c:v>
                </c:pt>
                <c:pt idx="33101">
                  <c:v>0.158</c:v>
                </c:pt>
                <c:pt idx="33102">
                  <c:v>0.158</c:v>
                </c:pt>
                <c:pt idx="33103">
                  <c:v>0.158</c:v>
                </c:pt>
                <c:pt idx="33104">
                  <c:v>0.158</c:v>
                </c:pt>
                <c:pt idx="33105">
                  <c:v>0.158</c:v>
                </c:pt>
                <c:pt idx="33106">
                  <c:v>0.158</c:v>
                </c:pt>
                <c:pt idx="33107">
                  <c:v>0.158</c:v>
                </c:pt>
                <c:pt idx="33108">
                  <c:v>0.158</c:v>
                </c:pt>
                <c:pt idx="33109">
                  <c:v>0.158</c:v>
                </c:pt>
                <c:pt idx="33110">
                  <c:v>0.158</c:v>
                </c:pt>
                <c:pt idx="33111">
                  <c:v>0.158</c:v>
                </c:pt>
                <c:pt idx="33112">
                  <c:v>0.158</c:v>
                </c:pt>
                <c:pt idx="33113">
                  <c:v>0.158</c:v>
                </c:pt>
                <c:pt idx="33114">
                  <c:v>0.158</c:v>
                </c:pt>
                <c:pt idx="33115">
                  <c:v>0.158</c:v>
                </c:pt>
                <c:pt idx="33116">
                  <c:v>0.158</c:v>
                </c:pt>
                <c:pt idx="33117">
                  <c:v>0.158</c:v>
                </c:pt>
                <c:pt idx="33118">
                  <c:v>0.158</c:v>
                </c:pt>
                <c:pt idx="33119">
                  <c:v>0.158</c:v>
                </c:pt>
                <c:pt idx="33120">
                  <c:v>0.158</c:v>
                </c:pt>
                <c:pt idx="33121">
                  <c:v>0.158</c:v>
                </c:pt>
                <c:pt idx="33122">
                  <c:v>0.158</c:v>
                </c:pt>
                <c:pt idx="33123">
                  <c:v>0.158</c:v>
                </c:pt>
                <c:pt idx="33124">
                  <c:v>0.158</c:v>
                </c:pt>
                <c:pt idx="33125">
                  <c:v>0.158</c:v>
                </c:pt>
                <c:pt idx="33126">
                  <c:v>0.158</c:v>
                </c:pt>
                <c:pt idx="33127">
                  <c:v>0.158</c:v>
                </c:pt>
                <c:pt idx="33128">
                  <c:v>0.158</c:v>
                </c:pt>
                <c:pt idx="33129">
                  <c:v>0.159</c:v>
                </c:pt>
                <c:pt idx="33130">
                  <c:v>0.159</c:v>
                </c:pt>
                <c:pt idx="33131">
                  <c:v>0.159</c:v>
                </c:pt>
                <c:pt idx="33132">
                  <c:v>0.159</c:v>
                </c:pt>
                <c:pt idx="33133">
                  <c:v>0.159</c:v>
                </c:pt>
                <c:pt idx="33134">
                  <c:v>0.159</c:v>
                </c:pt>
                <c:pt idx="33135">
                  <c:v>0.159</c:v>
                </c:pt>
                <c:pt idx="33136">
                  <c:v>0.159</c:v>
                </c:pt>
                <c:pt idx="33137">
                  <c:v>0.159</c:v>
                </c:pt>
                <c:pt idx="33138">
                  <c:v>0.159</c:v>
                </c:pt>
                <c:pt idx="33139">
                  <c:v>0.159</c:v>
                </c:pt>
                <c:pt idx="33140">
                  <c:v>0.159</c:v>
                </c:pt>
                <c:pt idx="33141">
                  <c:v>0.159</c:v>
                </c:pt>
                <c:pt idx="33142">
                  <c:v>0.159</c:v>
                </c:pt>
                <c:pt idx="33143">
                  <c:v>0.159</c:v>
                </c:pt>
                <c:pt idx="33144">
                  <c:v>0.159</c:v>
                </c:pt>
                <c:pt idx="33145">
                  <c:v>0.159</c:v>
                </c:pt>
                <c:pt idx="33146">
                  <c:v>0.159</c:v>
                </c:pt>
                <c:pt idx="33147">
                  <c:v>0.159</c:v>
                </c:pt>
                <c:pt idx="33148">
                  <c:v>0.159</c:v>
                </c:pt>
                <c:pt idx="33149">
                  <c:v>0.159</c:v>
                </c:pt>
                <c:pt idx="33150">
                  <c:v>0.159</c:v>
                </c:pt>
                <c:pt idx="33151">
                  <c:v>0.159</c:v>
                </c:pt>
                <c:pt idx="33152">
                  <c:v>0.159</c:v>
                </c:pt>
                <c:pt idx="33153">
                  <c:v>0.159</c:v>
                </c:pt>
                <c:pt idx="33154">
                  <c:v>0.159</c:v>
                </c:pt>
                <c:pt idx="33155">
                  <c:v>0.159</c:v>
                </c:pt>
                <c:pt idx="33156">
                  <c:v>0.159</c:v>
                </c:pt>
                <c:pt idx="33157">
                  <c:v>0.159</c:v>
                </c:pt>
                <c:pt idx="33158">
                  <c:v>0.159</c:v>
                </c:pt>
                <c:pt idx="33159">
                  <c:v>0.159</c:v>
                </c:pt>
                <c:pt idx="33160">
                  <c:v>0.159</c:v>
                </c:pt>
                <c:pt idx="33161">
                  <c:v>0.159</c:v>
                </c:pt>
                <c:pt idx="33162">
                  <c:v>0.159</c:v>
                </c:pt>
                <c:pt idx="33163">
                  <c:v>0.159</c:v>
                </c:pt>
                <c:pt idx="33164">
                  <c:v>0.159</c:v>
                </c:pt>
                <c:pt idx="33165">
                  <c:v>0.159</c:v>
                </c:pt>
                <c:pt idx="33166">
                  <c:v>0.159</c:v>
                </c:pt>
                <c:pt idx="33167">
                  <c:v>0.159</c:v>
                </c:pt>
                <c:pt idx="33168">
                  <c:v>0.159</c:v>
                </c:pt>
                <c:pt idx="33169">
                  <c:v>0.159</c:v>
                </c:pt>
                <c:pt idx="33170">
                  <c:v>0.159</c:v>
                </c:pt>
                <c:pt idx="33171">
                  <c:v>0.159</c:v>
                </c:pt>
                <c:pt idx="33172">
                  <c:v>0.159</c:v>
                </c:pt>
                <c:pt idx="33173">
                  <c:v>0.159</c:v>
                </c:pt>
                <c:pt idx="33174">
                  <c:v>0.159</c:v>
                </c:pt>
                <c:pt idx="33175">
                  <c:v>0.159</c:v>
                </c:pt>
                <c:pt idx="33176">
                  <c:v>0.159</c:v>
                </c:pt>
                <c:pt idx="33177">
                  <c:v>0.159</c:v>
                </c:pt>
                <c:pt idx="33178">
                  <c:v>0.159</c:v>
                </c:pt>
                <c:pt idx="33179">
                  <c:v>0.159</c:v>
                </c:pt>
                <c:pt idx="33180">
                  <c:v>0.159</c:v>
                </c:pt>
                <c:pt idx="33181">
                  <c:v>0.159</c:v>
                </c:pt>
                <c:pt idx="33182">
                  <c:v>0.159</c:v>
                </c:pt>
                <c:pt idx="33183">
                  <c:v>0.159</c:v>
                </c:pt>
                <c:pt idx="33184">
                  <c:v>0.159</c:v>
                </c:pt>
                <c:pt idx="33185">
                  <c:v>0.159</c:v>
                </c:pt>
                <c:pt idx="33186">
                  <c:v>0.159</c:v>
                </c:pt>
                <c:pt idx="33187">
                  <c:v>0.159</c:v>
                </c:pt>
                <c:pt idx="33188">
                  <c:v>0.159</c:v>
                </c:pt>
                <c:pt idx="33189">
                  <c:v>0.159</c:v>
                </c:pt>
                <c:pt idx="33190">
                  <c:v>0.159</c:v>
                </c:pt>
                <c:pt idx="33191">
                  <c:v>0.159</c:v>
                </c:pt>
                <c:pt idx="33192">
                  <c:v>0.159</c:v>
                </c:pt>
                <c:pt idx="33193">
                  <c:v>0.159</c:v>
                </c:pt>
                <c:pt idx="33194">
                  <c:v>0.159</c:v>
                </c:pt>
                <c:pt idx="33195">
                  <c:v>0.159</c:v>
                </c:pt>
                <c:pt idx="33196">
                  <c:v>0.159</c:v>
                </c:pt>
                <c:pt idx="33197">
                  <c:v>0.159</c:v>
                </c:pt>
                <c:pt idx="33198">
                  <c:v>0.159</c:v>
                </c:pt>
                <c:pt idx="33199">
                  <c:v>0.159</c:v>
                </c:pt>
                <c:pt idx="33200">
                  <c:v>0.159</c:v>
                </c:pt>
                <c:pt idx="33201">
                  <c:v>0.159</c:v>
                </c:pt>
                <c:pt idx="33202">
                  <c:v>0.159</c:v>
                </c:pt>
                <c:pt idx="33203">
                  <c:v>0.159</c:v>
                </c:pt>
                <c:pt idx="33204">
                  <c:v>0.159</c:v>
                </c:pt>
                <c:pt idx="33205">
                  <c:v>0.159</c:v>
                </c:pt>
                <c:pt idx="33206">
                  <c:v>0.159</c:v>
                </c:pt>
                <c:pt idx="33207">
                  <c:v>0.159</c:v>
                </c:pt>
                <c:pt idx="33208">
                  <c:v>0.159</c:v>
                </c:pt>
                <c:pt idx="33209">
                  <c:v>0.159</c:v>
                </c:pt>
                <c:pt idx="33210">
                  <c:v>0.16</c:v>
                </c:pt>
                <c:pt idx="33211">
                  <c:v>0.16</c:v>
                </c:pt>
                <c:pt idx="33212">
                  <c:v>0.16</c:v>
                </c:pt>
                <c:pt idx="33213">
                  <c:v>0.16</c:v>
                </c:pt>
                <c:pt idx="33214">
                  <c:v>0.16</c:v>
                </c:pt>
                <c:pt idx="33215">
                  <c:v>0.16</c:v>
                </c:pt>
                <c:pt idx="33216">
                  <c:v>0.16</c:v>
                </c:pt>
                <c:pt idx="33217">
                  <c:v>0.16</c:v>
                </c:pt>
                <c:pt idx="33218">
                  <c:v>0.16</c:v>
                </c:pt>
                <c:pt idx="33219">
                  <c:v>0.16</c:v>
                </c:pt>
                <c:pt idx="33220">
                  <c:v>0.16</c:v>
                </c:pt>
                <c:pt idx="33221">
                  <c:v>0.16</c:v>
                </c:pt>
                <c:pt idx="33222">
                  <c:v>0.16</c:v>
                </c:pt>
                <c:pt idx="33223">
                  <c:v>0.16</c:v>
                </c:pt>
                <c:pt idx="33224">
                  <c:v>0.16</c:v>
                </c:pt>
                <c:pt idx="33225">
                  <c:v>0.16</c:v>
                </c:pt>
                <c:pt idx="33226">
                  <c:v>0.16</c:v>
                </c:pt>
                <c:pt idx="33227">
                  <c:v>0.16</c:v>
                </c:pt>
                <c:pt idx="33228">
                  <c:v>0.16</c:v>
                </c:pt>
                <c:pt idx="33229">
                  <c:v>0.16</c:v>
                </c:pt>
                <c:pt idx="33230">
                  <c:v>0.16</c:v>
                </c:pt>
                <c:pt idx="33231">
                  <c:v>0.16</c:v>
                </c:pt>
                <c:pt idx="33232">
                  <c:v>0.16</c:v>
                </c:pt>
                <c:pt idx="33233">
                  <c:v>0.16</c:v>
                </c:pt>
                <c:pt idx="33234">
                  <c:v>0.16</c:v>
                </c:pt>
                <c:pt idx="33235">
                  <c:v>0.16</c:v>
                </c:pt>
                <c:pt idx="33236">
                  <c:v>0.16</c:v>
                </c:pt>
                <c:pt idx="33237">
                  <c:v>0.16</c:v>
                </c:pt>
                <c:pt idx="33238">
                  <c:v>0.16</c:v>
                </c:pt>
                <c:pt idx="33239">
                  <c:v>0.16</c:v>
                </c:pt>
                <c:pt idx="33240">
                  <c:v>0.16</c:v>
                </c:pt>
                <c:pt idx="33241">
                  <c:v>0.16</c:v>
                </c:pt>
                <c:pt idx="33242">
                  <c:v>0.16</c:v>
                </c:pt>
                <c:pt idx="33243">
                  <c:v>0.16</c:v>
                </c:pt>
                <c:pt idx="33244">
                  <c:v>0.16</c:v>
                </c:pt>
                <c:pt idx="33245">
                  <c:v>0.16</c:v>
                </c:pt>
                <c:pt idx="33246">
                  <c:v>0.16</c:v>
                </c:pt>
                <c:pt idx="33247">
                  <c:v>0.16</c:v>
                </c:pt>
                <c:pt idx="33248">
                  <c:v>0.16</c:v>
                </c:pt>
                <c:pt idx="33249">
                  <c:v>0.16</c:v>
                </c:pt>
                <c:pt idx="33250">
                  <c:v>0.16</c:v>
                </c:pt>
                <c:pt idx="33251">
                  <c:v>0.16</c:v>
                </c:pt>
                <c:pt idx="33252">
                  <c:v>0.16</c:v>
                </c:pt>
                <c:pt idx="33253">
                  <c:v>0.16</c:v>
                </c:pt>
                <c:pt idx="33254">
                  <c:v>0.16</c:v>
                </c:pt>
                <c:pt idx="33255">
                  <c:v>0.16</c:v>
                </c:pt>
                <c:pt idx="33256">
                  <c:v>0.16</c:v>
                </c:pt>
                <c:pt idx="33257">
                  <c:v>0.16</c:v>
                </c:pt>
                <c:pt idx="33258">
                  <c:v>0.16</c:v>
                </c:pt>
                <c:pt idx="33259">
                  <c:v>0.16</c:v>
                </c:pt>
                <c:pt idx="33260">
                  <c:v>0.16</c:v>
                </c:pt>
                <c:pt idx="33261">
                  <c:v>0.16</c:v>
                </c:pt>
                <c:pt idx="33262">
                  <c:v>0.16</c:v>
                </c:pt>
                <c:pt idx="33263">
                  <c:v>0.16</c:v>
                </c:pt>
                <c:pt idx="33264">
                  <c:v>0.16</c:v>
                </c:pt>
                <c:pt idx="33265">
                  <c:v>0.16</c:v>
                </c:pt>
                <c:pt idx="33266">
                  <c:v>0.16</c:v>
                </c:pt>
                <c:pt idx="33267">
                  <c:v>0.16</c:v>
                </c:pt>
                <c:pt idx="33268">
                  <c:v>0.16</c:v>
                </c:pt>
                <c:pt idx="33269">
                  <c:v>0.16</c:v>
                </c:pt>
                <c:pt idx="33270">
                  <c:v>0.16</c:v>
                </c:pt>
                <c:pt idx="33271">
                  <c:v>0.16</c:v>
                </c:pt>
                <c:pt idx="33272">
                  <c:v>0.16</c:v>
                </c:pt>
                <c:pt idx="33273">
                  <c:v>0.16</c:v>
                </c:pt>
                <c:pt idx="33274">
                  <c:v>0.16</c:v>
                </c:pt>
                <c:pt idx="33275">
                  <c:v>0.16</c:v>
                </c:pt>
                <c:pt idx="33276">
                  <c:v>0.16</c:v>
                </c:pt>
                <c:pt idx="33277">
                  <c:v>0.16</c:v>
                </c:pt>
                <c:pt idx="33278">
                  <c:v>0.16</c:v>
                </c:pt>
                <c:pt idx="33279">
                  <c:v>0.16</c:v>
                </c:pt>
                <c:pt idx="33280">
                  <c:v>0.16</c:v>
                </c:pt>
                <c:pt idx="33281">
                  <c:v>0.16</c:v>
                </c:pt>
                <c:pt idx="33282">
                  <c:v>0.16</c:v>
                </c:pt>
                <c:pt idx="33283">
                  <c:v>0.16</c:v>
                </c:pt>
                <c:pt idx="33284">
                  <c:v>0.16</c:v>
                </c:pt>
                <c:pt idx="33285">
                  <c:v>0.16</c:v>
                </c:pt>
                <c:pt idx="33286">
                  <c:v>0.16</c:v>
                </c:pt>
                <c:pt idx="33287">
                  <c:v>0.16</c:v>
                </c:pt>
                <c:pt idx="33288">
                  <c:v>0.16</c:v>
                </c:pt>
                <c:pt idx="33289">
                  <c:v>0.16</c:v>
                </c:pt>
                <c:pt idx="33290">
                  <c:v>0.16</c:v>
                </c:pt>
                <c:pt idx="33291">
                  <c:v>0.161</c:v>
                </c:pt>
                <c:pt idx="33292">
                  <c:v>0.161</c:v>
                </c:pt>
                <c:pt idx="33293">
                  <c:v>0.161</c:v>
                </c:pt>
                <c:pt idx="33294">
                  <c:v>0.161</c:v>
                </c:pt>
                <c:pt idx="33295">
                  <c:v>0.161</c:v>
                </c:pt>
                <c:pt idx="33296">
                  <c:v>0.161</c:v>
                </c:pt>
                <c:pt idx="33297">
                  <c:v>0.161</c:v>
                </c:pt>
                <c:pt idx="33298">
                  <c:v>0.161</c:v>
                </c:pt>
                <c:pt idx="33299">
                  <c:v>0.161</c:v>
                </c:pt>
                <c:pt idx="33300">
                  <c:v>0.161</c:v>
                </c:pt>
                <c:pt idx="33301">
                  <c:v>0.161</c:v>
                </c:pt>
                <c:pt idx="33302">
                  <c:v>0.161</c:v>
                </c:pt>
                <c:pt idx="33303">
                  <c:v>0.161</c:v>
                </c:pt>
                <c:pt idx="33304">
                  <c:v>0.161</c:v>
                </c:pt>
                <c:pt idx="33305">
                  <c:v>0.161</c:v>
                </c:pt>
                <c:pt idx="33306">
                  <c:v>0.161</c:v>
                </c:pt>
                <c:pt idx="33307">
                  <c:v>0.161</c:v>
                </c:pt>
                <c:pt idx="33308">
                  <c:v>0.161</c:v>
                </c:pt>
                <c:pt idx="33309">
                  <c:v>0.161</c:v>
                </c:pt>
                <c:pt idx="33310">
                  <c:v>0.161</c:v>
                </c:pt>
                <c:pt idx="33311">
                  <c:v>0.161</c:v>
                </c:pt>
                <c:pt idx="33312">
                  <c:v>0.161</c:v>
                </c:pt>
                <c:pt idx="33313">
                  <c:v>0.161</c:v>
                </c:pt>
                <c:pt idx="33314">
                  <c:v>0.161</c:v>
                </c:pt>
                <c:pt idx="33315">
                  <c:v>0.161</c:v>
                </c:pt>
                <c:pt idx="33316">
                  <c:v>0.161</c:v>
                </c:pt>
                <c:pt idx="33317">
                  <c:v>0.161</c:v>
                </c:pt>
                <c:pt idx="33318">
                  <c:v>0.161</c:v>
                </c:pt>
                <c:pt idx="33319">
                  <c:v>0.161</c:v>
                </c:pt>
                <c:pt idx="33320">
                  <c:v>0.161</c:v>
                </c:pt>
                <c:pt idx="33321">
                  <c:v>0.161</c:v>
                </c:pt>
                <c:pt idx="33322">
                  <c:v>0.161</c:v>
                </c:pt>
                <c:pt idx="33323">
                  <c:v>0.161</c:v>
                </c:pt>
                <c:pt idx="33324">
                  <c:v>0.161</c:v>
                </c:pt>
                <c:pt idx="33325">
                  <c:v>0.161</c:v>
                </c:pt>
                <c:pt idx="33326">
                  <c:v>0.161</c:v>
                </c:pt>
                <c:pt idx="33327">
                  <c:v>0.161</c:v>
                </c:pt>
                <c:pt idx="33328">
                  <c:v>0.161</c:v>
                </c:pt>
                <c:pt idx="33329">
                  <c:v>0.161</c:v>
                </c:pt>
                <c:pt idx="33330">
                  <c:v>0.161</c:v>
                </c:pt>
                <c:pt idx="33331">
                  <c:v>0.161</c:v>
                </c:pt>
                <c:pt idx="33332">
                  <c:v>0.161</c:v>
                </c:pt>
                <c:pt idx="33333">
                  <c:v>0.161</c:v>
                </c:pt>
                <c:pt idx="33334">
                  <c:v>0.161</c:v>
                </c:pt>
                <c:pt idx="33335">
                  <c:v>0.161</c:v>
                </c:pt>
                <c:pt idx="33336">
                  <c:v>0.161</c:v>
                </c:pt>
                <c:pt idx="33337">
                  <c:v>0.161</c:v>
                </c:pt>
                <c:pt idx="33338">
                  <c:v>0.161</c:v>
                </c:pt>
                <c:pt idx="33339">
                  <c:v>0.161</c:v>
                </c:pt>
                <c:pt idx="33340">
                  <c:v>0.161</c:v>
                </c:pt>
                <c:pt idx="33341">
                  <c:v>0.161</c:v>
                </c:pt>
                <c:pt idx="33342">
                  <c:v>0.161</c:v>
                </c:pt>
                <c:pt idx="33343">
                  <c:v>0.161</c:v>
                </c:pt>
                <c:pt idx="33344">
                  <c:v>0.161</c:v>
                </c:pt>
                <c:pt idx="33345">
                  <c:v>0.161</c:v>
                </c:pt>
                <c:pt idx="33346">
                  <c:v>0.161</c:v>
                </c:pt>
                <c:pt idx="33347">
                  <c:v>0.161</c:v>
                </c:pt>
                <c:pt idx="33348">
                  <c:v>0.161</c:v>
                </c:pt>
                <c:pt idx="33349">
                  <c:v>0.161</c:v>
                </c:pt>
                <c:pt idx="33350">
                  <c:v>0.161</c:v>
                </c:pt>
                <c:pt idx="33351">
                  <c:v>0.161</c:v>
                </c:pt>
                <c:pt idx="33352">
                  <c:v>0.161</c:v>
                </c:pt>
                <c:pt idx="33353">
                  <c:v>0.161</c:v>
                </c:pt>
                <c:pt idx="33354">
                  <c:v>0.161</c:v>
                </c:pt>
                <c:pt idx="33355">
                  <c:v>0.161</c:v>
                </c:pt>
                <c:pt idx="33356">
                  <c:v>0.161</c:v>
                </c:pt>
                <c:pt idx="33357">
                  <c:v>0.161</c:v>
                </c:pt>
                <c:pt idx="33358">
                  <c:v>0.161</c:v>
                </c:pt>
                <c:pt idx="33359">
                  <c:v>0.161</c:v>
                </c:pt>
                <c:pt idx="33360">
                  <c:v>0.161</c:v>
                </c:pt>
                <c:pt idx="33361">
                  <c:v>0.161</c:v>
                </c:pt>
                <c:pt idx="33362">
                  <c:v>0.161</c:v>
                </c:pt>
                <c:pt idx="33363">
                  <c:v>0.161</c:v>
                </c:pt>
                <c:pt idx="33364">
                  <c:v>0.161</c:v>
                </c:pt>
                <c:pt idx="33365">
                  <c:v>0.161</c:v>
                </c:pt>
                <c:pt idx="33366">
                  <c:v>0.161</c:v>
                </c:pt>
                <c:pt idx="33367">
                  <c:v>0.161</c:v>
                </c:pt>
                <c:pt idx="33368">
                  <c:v>0.161</c:v>
                </c:pt>
                <c:pt idx="33369">
                  <c:v>0.161</c:v>
                </c:pt>
                <c:pt idx="33370">
                  <c:v>0.161</c:v>
                </c:pt>
                <c:pt idx="33371">
                  <c:v>0.161</c:v>
                </c:pt>
                <c:pt idx="33372">
                  <c:v>0.16200000000000001</c:v>
                </c:pt>
                <c:pt idx="33373">
                  <c:v>0.16200000000000001</c:v>
                </c:pt>
                <c:pt idx="33374">
                  <c:v>0.16200000000000001</c:v>
                </c:pt>
                <c:pt idx="33375">
                  <c:v>0.16200000000000001</c:v>
                </c:pt>
                <c:pt idx="33376">
                  <c:v>0.16200000000000001</c:v>
                </c:pt>
                <c:pt idx="33377">
                  <c:v>0.16200000000000001</c:v>
                </c:pt>
                <c:pt idx="33378">
                  <c:v>0.16200000000000001</c:v>
                </c:pt>
                <c:pt idx="33379">
                  <c:v>0.16200000000000001</c:v>
                </c:pt>
                <c:pt idx="33380">
                  <c:v>0.16200000000000001</c:v>
                </c:pt>
                <c:pt idx="33381">
                  <c:v>0.16200000000000001</c:v>
                </c:pt>
                <c:pt idx="33382">
                  <c:v>0.16200000000000001</c:v>
                </c:pt>
                <c:pt idx="33383">
                  <c:v>0.16200000000000001</c:v>
                </c:pt>
                <c:pt idx="33384">
                  <c:v>0.16200000000000001</c:v>
                </c:pt>
                <c:pt idx="33385">
                  <c:v>0.16200000000000001</c:v>
                </c:pt>
                <c:pt idx="33386">
                  <c:v>0.16200000000000001</c:v>
                </c:pt>
                <c:pt idx="33387">
                  <c:v>0.16200000000000001</c:v>
                </c:pt>
                <c:pt idx="33388">
                  <c:v>0.16200000000000001</c:v>
                </c:pt>
                <c:pt idx="33389">
                  <c:v>0.16200000000000001</c:v>
                </c:pt>
                <c:pt idx="33390">
                  <c:v>0.16200000000000001</c:v>
                </c:pt>
                <c:pt idx="33391">
                  <c:v>0.16200000000000001</c:v>
                </c:pt>
                <c:pt idx="33392">
                  <c:v>0.16200000000000001</c:v>
                </c:pt>
                <c:pt idx="33393">
                  <c:v>0.16200000000000001</c:v>
                </c:pt>
                <c:pt idx="33394">
                  <c:v>0.16200000000000001</c:v>
                </c:pt>
                <c:pt idx="33395">
                  <c:v>0.16200000000000001</c:v>
                </c:pt>
                <c:pt idx="33396">
                  <c:v>0.16200000000000001</c:v>
                </c:pt>
                <c:pt idx="33397">
                  <c:v>0.16200000000000001</c:v>
                </c:pt>
                <c:pt idx="33398">
                  <c:v>0.16200000000000001</c:v>
                </c:pt>
                <c:pt idx="33399">
                  <c:v>0.16200000000000001</c:v>
                </c:pt>
                <c:pt idx="33400">
                  <c:v>0.16200000000000001</c:v>
                </c:pt>
                <c:pt idx="33401">
                  <c:v>0.16200000000000001</c:v>
                </c:pt>
                <c:pt idx="33402">
                  <c:v>0.16200000000000001</c:v>
                </c:pt>
                <c:pt idx="33403">
                  <c:v>0.16200000000000001</c:v>
                </c:pt>
                <c:pt idx="33404">
                  <c:v>0.16200000000000001</c:v>
                </c:pt>
                <c:pt idx="33405">
                  <c:v>0.16200000000000001</c:v>
                </c:pt>
                <c:pt idx="33406">
                  <c:v>0.16200000000000001</c:v>
                </c:pt>
                <c:pt idx="33407">
                  <c:v>0.16200000000000001</c:v>
                </c:pt>
                <c:pt idx="33408">
                  <c:v>0.16200000000000001</c:v>
                </c:pt>
                <c:pt idx="33409">
                  <c:v>0.16200000000000001</c:v>
                </c:pt>
                <c:pt idx="33410">
                  <c:v>0.16200000000000001</c:v>
                </c:pt>
                <c:pt idx="33411">
                  <c:v>0.16200000000000001</c:v>
                </c:pt>
                <c:pt idx="33412">
                  <c:v>0.16200000000000001</c:v>
                </c:pt>
                <c:pt idx="33413">
                  <c:v>0.16200000000000001</c:v>
                </c:pt>
                <c:pt idx="33414">
                  <c:v>0.16200000000000001</c:v>
                </c:pt>
                <c:pt idx="33415">
                  <c:v>0.16200000000000001</c:v>
                </c:pt>
                <c:pt idx="33416">
                  <c:v>0.16200000000000001</c:v>
                </c:pt>
                <c:pt idx="33417">
                  <c:v>0.16200000000000001</c:v>
                </c:pt>
                <c:pt idx="33418">
                  <c:v>0.16200000000000001</c:v>
                </c:pt>
                <c:pt idx="33419">
                  <c:v>0.16200000000000001</c:v>
                </c:pt>
                <c:pt idx="33420">
                  <c:v>0.16200000000000001</c:v>
                </c:pt>
                <c:pt idx="33421">
                  <c:v>0.16200000000000001</c:v>
                </c:pt>
                <c:pt idx="33422">
                  <c:v>0.16200000000000001</c:v>
                </c:pt>
                <c:pt idx="33423">
                  <c:v>0.16200000000000001</c:v>
                </c:pt>
                <c:pt idx="33424">
                  <c:v>0.16200000000000001</c:v>
                </c:pt>
                <c:pt idx="33425">
                  <c:v>0.16200000000000001</c:v>
                </c:pt>
                <c:pt idx="33426">
                  <c:v>0.16200000000000001</c:v>
                </c:pt>
                <c:pt idx="33427">
                  <c:v>0.16200000000000001</c:v>
                </c:pt>
                <c:pt idx="33428">
                  <c:v>0.16200000000000001</c:v>
                </c:pt>
                <c:pt idx="33429">
                  <c:v>0.16200000000000001</c:v>
                </c:pt>
                <c:pt idx="33430">
                  <c:v>0.16200000000000001</c:v>
                </c:pt>
                <c:pt idx="33431">
                  <c:v>0.16200000000000001</c:v>
                </c:pt>
                <c:pt idx="33432">
                  <c:v>0.16200000000000001</c:v>
                </c:pt>
                <c:pt idx="33433">
                  <c:v>0.16200000000000001</c:v>
                </c:pt>
                <c:pt idx="33434">
                  <c:v>0.16200000000000001</c:v>
                </c:pt>
                <c:pt idx="33435">
                  <c:v>0.16200000000000001</c:v>
                </c:pt>
                <c:pt idx="33436">
                  <c:v>0.16200000000000001</c:v>
                </c:pt>
                <c:pt idx="33437">
                  <c:v>0.16200000000000001</c:v>
                </c:pt>
                <c:pt idx="33438">
                  <c:v>0.16200000000000001</c:v>
                </c:pt>
                <c:pt idx="33439">
                  <c:v>0.16200000000000001</c:v>
                </c:pt>
                <c:pt idx="33440">
                  <c:v>0.16200000000000001</c:v>
                </c:pt>
                <c:pt idx="33441">
                  <c:v>0.16200000000000001</c:v>
                </c:pt>
                <c:pt idx="33442">
                  <c:v>0.16200000000000001</c:v>
                </c:pt>
                <c:pt idx="33443">
                  <c:v>0.16200000000000001</c:v>
                </c:pt>
                <c:pt idx="33444">
                  <c:v>0.16200000000000001</c:v>
                </c:pt>
                <c:pt idx="33445">
                  <c:v>0.16200000000000001</c:v>
                </c:pt>
                <c:pt idx="33446">
                  <c:v>0.16200000000000001</c:v>
                </c:pt>
                <c:pt idx="33447">
                  <c:v>0.16200000000000001</c:v>
                </c:pt>
                <c:pt idx="33448">
                  <c:v>0.16200000000000001</c:v>
                </c:pt>
                <c:pt idx="33449">
                  <c:v>0.16200000000000001</c:v>
                </c:pt>
                <c:pt idx="33450">
                  <c:v>0.16200000000000001</c:v>
                </c:pt>
                <c:pt idx="33451">
                  <c:v>0.16200000000000001</c:v>
                </c:pt>
                <c:pt idx="33452">
                  <c:v>0.16200000000000001</c:v>
                </c:pt>
                <c:pt idx="33453">
                  <c:v>0.16300000000000001</c:v>
                </c:pt>
                <c:pt idx="33454">
                  <c:v>0.16300000000000001</c:v>
                </c:pt>
                <c:pt idx="33455">
                  <c:v>0.16300000000000001</c:v>
                </c:pt>
                <c:pt idx="33456">
                  <c:v>0.16300000000000001</c:v>
                </c:pt>
                <c:pt idx="33457">
                  <c:v>0.16300000000000001</c:v>
                </c:pt>
                <c:pt idx="33458">
                  <c:v>0.16300000000000001</c:v>
                </c:pt>
                <c:pt idx="33459">
                  <c:v>0.16300000000000001</c:v>
                </c:pt>
                <c:pt idx="33460">
                  <c:v>0.16300000000000001</c:v>
                </c:pt>
                <c:pt idx="33461">
                  <c:v>0.16300000000000001</c:v>
                </c:pt>
                <c:pt idx="33462">
                  <c:v>0.16300000000000001</c:v>
                </c:pt>
                <c:pt idx="33463">
                  <c:v>0.16300000000000001</c:v>
                </c:pt>
                <c:pt idx="33464">
                  <c:v>0.16300000000000001</c:v>
                </c:pt>
                <c:pt idx="33465">
                  <c:v>0.16300000000000001</c:v>
                </c:pt>
                <c:pt idx="33466">
                  <c:v>0.16300000000000001</c:v>
                </c:pt>
                <c:pt idx="33467">
                  <c:v>0.16300000000000001</c:v>
                </c:pt>
                <c:pt idx="33468">
                  <c:v>0.16300000000000001</c:v>
                </c:pt>
                <c:pt idx="33469">
                  <c:v>0.16300000000000001</c:v>
                </c:pt>
                <c:pt idx="33470">
                  <c:v>0.16300000000000001</c:v>
                </c:pt>
                <c:pt idx="33471">
                  <c:v>0.16300000000000001</c:v>
                </c:pt>
                <c:pt idx="33472">
                  <c:v>0.16300000000000001</c:v>
                </c:pt>
                <c:pt idx="33473">
                  <c:v>0.16300000000000001</c:v>
                </c:pt>
                <c:pt idx="33474">
                  <c:v>0.16300000000000001</c:v>
                </c:pt>
                <c:pt idx="33475">
                  <c:v>0.16300000000000001</c:v>
                </c:pt>
                <c:pt idx="33476">
                  <c:v>0.16300000000000001</c:v>
                </c:pt>
                <c:pt idx="33477">
                  <c:v>0.16300000000000001</c:v>
                </c:pt>
                <c:pt idx="33478">
                  <c:v>0.16300000000000001</c:v>
                </c:pt>
                <c:pt idx="33479">
                  <c:v>0.16300000000000001</c:v>
                </c:pt>
                <c:pt idx="33480">
                  <c:v>0.16300000000000001</c:v>
                </c:pt>
                <c:pt idx="33481">
                  <c:v>0.16300000000000001</c:v>
                </c:pt>
                <c:pt idx="33482">
                  <c:v>0.16300000000000001</c:v>
                </c:pt>
                <c:pt idx="33483">
                  <c:v>0.16300000000000001</c:v>
                </c:pt>
                <c:pt idx="33484">
                  <c:v>0.16300000000000001</c:v>
                </c:pt>
                <c:pt idx="33485">
                  <c:v>0.16300000000000001</c:v>
                </c:pt>
                <c:pt idx="33486">
                  <c:v>0.16300000000000001</c:v>
                </c:pt>
                <c:pt idx="33487">
                  <c:v>0.16300000000000001</c:v>
                </c:pt>
                <c:pt idx="33488">
                  <c:v>0.16300000000000001</c:v>
                </c:pt>
                <c:pt idx="33489">
                  <c:v>0.16300000000000001</c:v>
                </c:pt>
                <c:pt idx="33490">
                  <c:v>0.16300000000000001</c:v>
                </c:pt>
                <c:pt idx="33491">
                  <c:v>0.16300000000000001</c:v>
                </c:pt>
                <c:pt idx="33492">
                  <c:v>0.16300000000000001</c:v>
                </c:pt>
                <c:pt idx="33493">
                  <c:v>0.16300000000000001</c:v>
                </c:pt>
                <c:pt idx="33494">
                  <c:v>0.16300000000000001</c:v>
                </c:pt>
                <c:pt idx="33495">
                  <c:v>0.16300000000000001</c:v>
                </c:pt>
                <c:pt idx="33496">
                  <c:v>0.16300000000000001</c:v>
                </c:pt>
                <c:pt idx="33497">
                  <c:v>0.16300000000000001</c:v>
                </c:pt>
                <c:pt idx="33498">
                  <c:v>0.16300000000000001</c:v>
                </c:pt>
                <c:pt idx="33499">
                  <c:v>0.16300000000000001</c:v>
                </c:pt>
                <c:pt idx="33500">
                  <c:v>0.16300000000000001</c:v>
                </c:pt>
                <c:pt idx="33501">
                  <c:v>0.16300000000000001</c:v>
                </c:pt>
                <c:pt idx="33502">
                  <c:v>0.16300000000000001</c:v>
                </c:pt>
                <c:pt idx="33503">
                  <c:v>0.16300000000000001</c:v>
                </c:pt>
                <c:pt idx="33504">
                  <c:v>0.16300000000000001</c:v>
                </c:pt>
                <c:pt idx="33505">
                  <c:v>0.16300000000000001</c:v>
                </c:pt>
                <c:pt idx="33506">
                  <c:v>0.16300000000000001</c:v>
                </c:pt>
                <c:pt idx="33507">
                  <c:v>0.16300000000000001</c:v>
                </c:pt>
                <c:pt idx="33508">
                  <c:v>0.16300000000000001</c:v>
                </c:pt>
                <c:pt idx="33509">
                  <c:v>0.16300000000000001</c:v>
                </c:pt>
                <c:pt idx="33510">
                  <c:v>0.16300000000000001</c:v>
                </c:pt>
                <c:pt idx="33511">
                  <c:v>0.16300000000000001</c:v>
                </c:pt>
                <c:pt idx="33512">
                  <c:v>0.16300000000000001</c:v>
                </c:pt>
                <c:pt idx="33513">
                  <c:v>0.16300000000000001</c:v>
                </c:pt>
                <c:pt idx="33514">
                  <c:v>0.16300000000000001</c:v>
                </c:pt>
                <c:pt idx="33515">
                  <c:v>0.16300000000000001</c:v>
                </c:pt>
                <c:pt idx="33516">
                  <c:v>0.16300000000000001</c:v>
                </c:pt>
                <c:pt idx="33517">
                  <c:v>0.16300000000000001</c:v>
                </c:pt>
                <c:pt idx="33518">
                  <c:v>0.16300000000000001</c:v>
                </c:pt>
                <c:pt idx="33519">
                  <c:v>0.16300000000000001</c:v>
                </c:pt>
                <c:pt idx="33520">
                  <c:v>0.16300000000000001</c:v>
                </c:pt>
                <c:pt idx="33521">
                  <c:v>0.16300000000000001</c:v>
                </c:pt>
                <c:pt idx="33522">
                  <c:v>0.16300000000000001</c:v>
                </c:pt>
                <c:pt idx="33523">
                  <c:v>0.16300000000000001</c:v>
                </c:pt>
                <c:pt idx="33524">
                  <c:v>0.16300000000000001</c:v>
                </c:pt>
                <c:pt idx="33525">
                  <c:v>0.16300000000000001</c:v>
                </c:pt>
                <c:pt idx="33526">
                  <c:v>0.16300000000000001</c:v>
                </c:pt>
                <c:pt idx="33527">
                  <c:v>0.16300000000000001</c:v>
                </c:pt>
                <c:pt idx="33528">
                  <c:v>0.16300000000000001</c:v>
                </c:pt>
                <c:pt idx="33529">
                  <c:v>0.16300000000000001</c:v>
                </c:pt>
                <c:pt idx="33530">
                  <c:v>0.16300000000000001</c:v>
                </c:pt>
                <c:pt idx="33531">
                  <c:v>0.16300000000000001</c:v>
                </c:pt>
                <c:pt idx="33532">
                  <c:v>0.16300000000000001</c:v>
                </c:pt>
                <c:pt idx="33533">
                  <c:v>0.16300000000000001</c:v>
                </c:pt>
                <c:pt idx="33534">
                  <c:v>0.16400000000000001</c:v>
                </c:pt>
                <c:pt idx="33535">
                  <c:v>0.16400000000000001</c:v>
                </c:pt>
                <c:pt idx="33536">
                  <c:v>0.16400000000000001</c:v>
                </c:pt>
                <c:pt idx="33537">
                  <c:v>0.16400000000000001</c:v>
                </c:pt>
                <c:pt idx="33538">
                  <c:v>0.16400000000000001</c:v>
                </c:pt>
                <c:pt idx="33539">
                  <c:v>0.16400000000000001</c:v>
                </c:pt>
                <c:pt idx="33540">
                  <c:v>0.16400000000000001</c:v>
                </c:pt>
                <c:pt idx="33541">
                  <c:v>0.16400000000000001</c:v>
                </c:pt>
                <c:pt idx="33542">
                  <c:v>0.16400000000000001</c:v>
                </c:pt>
                <c:pt idx="33543">
                  <c:v>0.16400000000000001</c:v>
                </c:pt>
                <c:pt idx="33544">
                  <c:v>0.16400000000000001</c:v>
                </c:pt>
                <c:pt idx="33545">
                  <c:v>0.16400000000000001</c:v>
                </c:pt>
                <c:pt idx="33546">
                  <c:v>0.16400000000000001</c:v>
                </c:pt>
                <c:pt idx="33547">
                  <c:v>0.16400000000000001</c:v>
                </c:pt>
                <c:pt idx="33548">
                  <c:v>0.16400000000000001</c:v>
                </c:pt>
                <c:pt idx="33549">
                  <c:v>0.16400000000000001</c:v>
                </c:pt>
                <c:pt idx="33550">
                  <c:v>0.16400000000000001</c:v>
                </c:pt>
                <c:pt idx="33551">
                  <c:v>0.16400000000000001</c:v>
                </c:pt>
                <c:pt idx="33552">
                  <c:v>0.16400000000000001</c:v>
                </c:pt>
                <c:pt idx="33553">
                  <c:v>0.16400000000000001</c:v>
                </c:pt>
                <c:pt idx="33554">
                  <c:v>0.16400000000000001</c:v>
                </c:pt>
                <c:pt idx="33555">
                  <c:v>0.16400000000000001</c:v>
                </c:pt>
                <c:pt idx="33556">
                  <c:v>0.16400000000000001</c:v>
                </c:pt>
                <c:pt idx="33557">
                  <c:v>0.16400000000000001</c:v>
                </c:pt>
                <c:pt idx="33558">
                  <c:v>0.16400000000000001</c:v>
                </c:pt>
                <c:pt idx="33559">
                  <c:v>0.16400000000000001</c:v>
                </c:pt>
                <c:pt idx="33560">
                  <c:v>0.16400000000000001</c:v>
                </c:pt>
                <c:pt idx="33561">
                  <c:v>0.16400000000000001</c:v>
                </c:pt>
                <c:pt idx="33562">
                  <c:v>0.16400000000000001</c:v>
                </c:pt>
                <c:pt idx="33563">
                  <c:v>0.16400000000000001</c:v>
                </c:pt>
                <c:pt idx="33564">
                  <c:v>0.16400000000000001</c:v>
                </c:pt>
                <c:pt idx="33565">
                  <c:v>0.16400000000000001</c:v>
                </c:pt>
                <c:pt idx="33566">
                  <c:v>0.16400000000000001</c:v>
                </c:pt>
                <c:pt idx="33567">
                  <c:v>0.16400000000000001</c:v>
                </c:pt>
                <c:pt idx="33568">
                  <c:v>0.16400000000000001</c:v>
                </c:pt>
                <c:pt idx="33569">
                  <c:v>0.16400000000000001</c:v>
                </c:pt>
                <c:pt idx="33570">
                  <c:v>0.16400000000000001</c:v>
                </c:pt>
                <c:pt idx="33571">
                  <c:v>0.16400000000000001</c:v>
                </c:pt>
                <c:pt idx="33572">
                  <c:v>0.16400000000000001</c:v>
                </c:pt>
                <c:pt idx="33573">
                  <c:v>0.16400000000000001</c:v>
                </c:pt>
                <c:pt idx="33574">
                  <c:v>0.16400000000000001</c:v>
                </c:pt>
                <c:pt idx="33575">
                  <c:v>0.16400000000000001</c:v>
                </c:pt>
                <c:pt idx="33576">
                  <c:v>0.16400000000000001</c:v>
                </c:pt>
                <c:pt idx="33577">
                  <c:v>0.16400000000000001</c:v>
                </c:pt>
                <c:pt idx="33578">
                  <c:v>0.16400000000000001</c:v>
                </c:pt>
                <c:pt idx="33579">
                  <c:v>0.16400000000000001</c:v>
                </c:pt>
                <c:pt idx="33580">
                  <c:v>0.16400000000000001</c:v>
                </c:pt>
                <c:pt idx="33581">
                  <c:v>0.16400000000000001</c:v>
                </c:pt>
                <c:pt idx="33582">
                  <c:v>0.16400000000000001</c:v>
                </c:pt>
                <c:pt idx="33583">
                  <c:v>0.16400000000000001</c:v>
                </c:pt>
                <c:pt idx="33584">
                  <c:v>0.16400000000000001</c:v>
                </c:pt>
                <c:pt idx="33585">
                  <c:v>0.16400000000000001</c:v>
                </c:pt>
                <c:pt idx="33586">
                  <c:v>0.16400000000000001</c:v>
                </c:pt>
                <c:pt idx="33587">
                  <c:v>0.16400000000000001</c:v>
                </c:pt>
                <c:pt idx="33588">
                  <c:v>0.16400000000000001</c:v>
                </c:pt>
                <c:pt idx="33589">
                  <c:v>0.16400000000000001</c:v>
                </c:pt>
                <c:pt idx="33590">
                  <c:v>0.16400000000000001</c:v>
                </c:pt>
                <c:pt idx="33591">
                  <c:v>0.16400000000000001</c:v>
                </c:pt>
                <c:pt idx="33592">
                  <c:v>0.16400000000000001</c:v>
                </c:pt>
                <c:pt idx="33593">
                  <c:v>0.16400000000000001</c:v>
                </c:pt>
                <c:pt idx="33594">
                  <c:v>0.16400000000000001</c:v>
                </c:pt>
                <c:pt idx="33595">
                  <c:v>0.16400000000000001</c:v>
                </c:pt>
                <c:pt idx="33596">
                  <c:v>0.16400000000000001</c:v>
                </c:pt>
                <c:pt idx="33597">
                  <c:v>0.16400000000000001</c:v>
                </c:pt>
                <c:pt idx="33598">
                  <c:v>0.16400000000000001</c:v>
                </c:pt>
                <c:pt idx="33599">
                  <c:v>0.16400000000000001</c:v>
                </c:pt>
                <c:pt idx="33600">
                  <c:v>0.16400000000000001</c:v>
                </c:pt>
                <c:pt idx="33601">
                  <c:v>0.16400000000000001</c:v>
                </c:pt>
                <c:pt idx="33602">
                  <c:v>0.16400000000000001</c:v>
                </c:pt>
                <c:pt idx="33603">
                  <c:v>0.16400000000000001</c:v>
                </c:pt>
                <c:pt idx="33604">
                  <c:v>0.16400000000000001</c:v>
                </c:pt>
                <c:pt idx="33605">
                  <c:v>0.16400000000000001</c:v>
                </c:pt>
                <c:pt idx="33606">
                  <c:v>0.16400000000000001</c:v>
                </c:pt>
                <c:pt idx="33607">
                  <c:v>0.16400000000000001</c:v>
                </c:pt>
                <c:pt idx="33608">
                  <c:v>0.16400000000000001</c:v>
                </c:pt>
                <c:pt idx="33609">
                  <c:v>0.16400000000000001</c:v>
                </c:pt>
                <c:pt idx="33610">
                  <c:v>0.16400000000000001</c:v>
                </c:pt>
                <c:pt idx="33611">
                  <c:v>0.16400000000000001</c:v>
                </c:pt>
                <c:pt idx="33612">
                  <c:v>0.16400000000000001</c:v>
                </c:pt>
                <c:pt idx="33613">
                  <c:v>0.16400000000000001</c:v>
                </c:pt>
                <c:pt idx="33614">
                  <c:v>0.16400000000000001</c:v>
                </c:pt>
                <c:pt idx="33615">
                  <c:v>0.16500000000000001</c:v>
                </c:pt>
                <c:pt idx="33616">
                  <c:v>0.16500000000000001</c:v>
                </c:pt>
                <c:pt idx="33617">
                  <c:v>0.16500000000000001</c:v>
                </c:pt>
                <c:pt idx="33618">
                  <c:v>0.16500000000000001</c:v>
                </c:pt>
                <c:pt idx="33619">
                  <c:v>0.16500000000000001</c:v>
                </c:pt>
                <c:pt idx="33620">
                  <c:v>0.16500000000000001</c:v>
                </c:pt>
                <c:pt idx="33621">
                  <c:v>0.16500000000000001</c:v>
                </c:pt>
                <c:pt idx="33622">
                  <c:v>0.16500000000000001</c:v>
                </c:pt>
                <c:pt idx="33623">
                  <c:v>0.16500000000000001</c:v>
                </c:pt>
                <c:pt idx="33624">
                  <c:v>0.16500000000000001</c:v>
                </c:pt>
                <c:pt idx="33625">
                  <c:v>0.16500000000000001</c:v>
                </c:pt>
                <c:pt idx="33626">
                  <c:v>0.16500000000000001</c:v>
                </c:pt>
                <c:pt idx="33627">
                  <c:v>0.16500000000000001</c:v>
                </c:pt>
                <c:pt idx="33628">
                  <c:v>0.16500000000000001</c:v>
                </c:pt>
                <c:pt idx="33629">
                  <c:v>0.16500000000000001</c:v>
                </c:pt>
                <c:pt idx="33630">
                  <c:v>0.16500000000000001</c:v>
                </c:pt>
                <c:pt idx="33631">
                  <c:v>0.16500000000000001</c:v>
                </c:pt>
                <c:pt idx="33632">
                  <c:v>0.16500000000000001</c:v>
                </c:pt>
                <c:pt idx="33633">
                  <c:v>0.16500000000000001</c:v>
                </c:pt>
                <c:pt idx="33634">
                  <c:v>0.16500000000000001</c:v>
                </c:pt>
                <c:pt idx="33635">
                  <c:v>0.16500000000000001</c:v>
                </c:pt>
                <c:pt idx="33636">
                  <c:v>0.16500000000000001</c:v>
                </c:pt>
                <c:pt idx="33637">
                  <c:v>0.16500000000000001</c:v>
                </c:pt>
                <c:pt idx="33638">
                  <c:v>0.16500000000000001</c:v>
                </c:pt>
                <c:pt idx="33639">
                  <c:v>0.16500000000000001</c:v>
                </c:pt>
                <c:pt idx="33640">
                  <c:v>0.16500000000000001</c:v>
                </c:pt>
                <c:pt idx="33641">
                  <c:v>0.16500000000000001</c:v>
                </c:pt>
                <c:pt idx="33642">
                  <c:v>0.16500000000000001</c:v>
                </c:pt>
                <c:pt idx="33643">
                  <c:v>0.16500000000000001</c:v>
                </c:pt>
                <c:pt idx="33644">
                  <c:v>0.16500000000000001</c:v>
                </c:pt>
                <c:pt idx="33645">
                  <c:v>0.16500000000000001</c:v>
                </c:pt>
                <c:pt idx="33646">
                  <c:v>0.16500000000000001</c:v>
                </c:pt>
                <c:pt idx="33647">
                  <c:v>0.16500000000000001</c:v>
                </c:pt>
                <c:pt idx="33648">
                  <c:v>0.16500000000000001</c:v>
                </c:pt>
                <c:pt idx="33649">
                  <c:v>0.16500000000000001</c:v>
                </c:pt>
                <c:pt idx="33650">
                  <c:v>0.16500000000000001</c:v>
                </c:pt>
                <c:pt idx="33651">
                  <c:v>0.16500000000000001</c:v>
                </c:pt>
                <c:pt idx="33652">
                  <c:v>0.16500000000000001</c:v>
                </c:pt>
                <c:pt idx="33653">
                  <c:v>0.16500000000000001</c:v>
                </c:pt>
                <c:pt idx="33654">
                  <c:v>0.16500000000000001</c:v>
                </c:pt>
                <c:pt idx="33655">
                  <c:v>0.16500000000000001</c:v>
                </c:pt>
                <c:pt idx="33656">
                  <c:v>0.16500000000000001</c:v>
                </c:pt>
                <c:pt idx="33657">
                  <c:v>0.16500000000000001</c:v>
                </c:pt>
                <c:pt idx="33658">
                  <c:v>0.16500000000000001</c:v>
                </c:pt>
                <c:pt idx="33659">
                  <c:v>0.16500000000000001</c:v>
                </c:pt>
                <c:pt idx="33660">
                  <c:v>0.16500000000000001</c:v>
                </c:pt>
                <c:pt idx="33661">
                  <c:v>0.16500000000000001</c:v>
                </c:pt>
                <c:pt idx="33662">
                  <c:v>0.16500000000000001</c:v>
                </c:pt>
                <c:pt idx="33663">
                  <c:v>0.16500000000000001</c:v>
                </c:pt>
                <c:pt idx="33664">
                  <c:v>0.16500000000000001</c:v>
                </c:pt>
                <c:pt idx="33665">
                  <c:v>0.16500000000000001</c:v>
                </c:pt>
                <c:pt idx="33666">
                  <c:v>0.16500000000000001</c:v>
                </c:pt>
                <c:pt idx="33667">
                  <c:v>0.16500000000000001</c:v>
                </c:pt>
                <c:pt idx="33668">
                  <c:v>0.16500000000000001</c:v>
                </c:pt>
                <c:pt idx="33669">
                  <c:v>0.16500000000000001</c:v>
                </c:pt>
                <c:pt idx="33670">
                  <c:v>0.16500000000000001</c:v>
                </c:pt>
                <c:pt idx="33671">
                  <c:v>0.16500000000000001</c:v>
                </c:pt>
                <c:pt idx="33672">
                  <c:v>0.16500000000000001</c:v>
                </c:pt>
                <c:pt idx="33673">
                  <c:v>0.16500000000000001</c:v>
                </c:pt>
                <c:pt idx="33674">
                  <c:v>0.16500000000000001</c:v>
                </c:pt>
                <c:pt idx="33675">
                  <c:v>0.16500000000000001</c:v>
                </c:pt>
                <c:pt idx="33676">
                  <c:v>0.16500000000000001</c:v>
                </c:pt>
                <c:pt idx="33677">
                  <c:v>0.16500000000000001</c:v>
                </c:pt>
                <c:pt idx="33678">
                  <c:v>0.16500000000000001</c:v>
                </c:pt>
                <c:pt idx="33679">
                  <c:v>0.16500000000000001</c:v>
                </c:pt>
                <c:pt idx="33680">
                  <c:v>0.16500000000000001</c:v>
                </c:pt>
                <c:pt idx="33681">
                  <c:v>0.16500000000000001</c:v>
                </c:pt>
                <c:pt idx="33682">
                  <c:v>0.16500000000000001</c:v>
                </c:pt>
                <c:pt idx="33683">
                  <c:v>0.16500000000000001</c:v>
                </c:pt>
                <c:pt idx="33684">
                  <c:v>0.16500000000000001</c:v>
                </c:pt>
                <c:pt idx="33685">
                  <c:v>0.16500000000000001</c:v>
                </c:pt>
                <c:pt idx="33686">
                  <c:v>0.16500000000000001</c:v>
                </c:pt>
                <c:pt idx="33687">
                  <c:v>0.16500000000000001</c:v>
                </c:pt>
                <c:pt idx="33688">
                  <c:v>0.16500000000000001</c:v>
                </c:pt>
                <c:pt idx="33689">
                  <c:v>0.16500000000000001</c:v>
                </c:pt>
                <c:pt idx="33690">
                  <c:v>0.16500000000000001</c:v>
                </c:pt>
                <c:pt idx="33691">
                  <c:v>0.16500000000000001</c:v>
                </c:pt>
                <c:pt idx="33692">
                  <c:v>0.16500000000000001</c:v>
                </c:pt>
                <c:pt idx="33693">
                  <c:v>0.16500000000000001</c:v>
                </c:pt>
                <c:pt idx="33694">
                  <c:v>0.16500000000000001</c:v>
                </c:pt>
                <c:pt idx="33695">
                  <c:v>0.16500000000000001</c:v>
                </c:pt>
                <c:pt idx="33696">
                  <c:v>0.16600000000000001</c:v>
                </c:pt>
                <c:pt idx="33697">
                  <c:v>0.16600000000000001</c:v>
                </c:pt>
                <c:pt idx="33698">
                  <c:v>0.16600000000000001</c:v>
                </c:pt>
                <c:pt idx="33699">
                  <c:v>0.16600000000000001</c:v>
                </c:pt>
                <c:pt idx="33700">
                  <c:v>0.16600000000000001</c:v>
                </c:pt>
                <c:pt idx="33701">
                  <c:v>0.16600000000000001</c:v>
                </c:pt>
                <c:pt idx="33702">
                  <c:v>0.16600000000000001</c:v>
                </c:pt>
                <c:pt idx="33703">
                  <c:v>0.16600000000000001</c:v>
                </c:pt>
                <c:pt idx="33704">
                  <c:v>0.16600000000000001</c:v>
                </c:pt>
                <c:pt idx="33705">
                  <c:v>0.16600000000000001</c:v>
                </c:pt>
                <c:pt idx="33706">
                  <c:v>0.16600000000000001</c:v>
                </c:pt>
                <c:pt idx="33707">
                  <c:v>0.16600000000000001</c:v>
                </c:pt>
                <c:pt idx="33708">
                  <c:v>0.16600000000000001</c:v>
                </c:pt>
                <c:pt idx="33709">
                  <c:v>0.16600000000000001</c:v>
                </c:pt>
                <c:pt idx="33710">
                  <c:v>0.16600000000000001</c:v>
                </c:pt>
                <c:pt idx="33711">
                  <c:v>0.16600000000000001</c:v>
                </c:pt>
                <c:pt idx="33712">
                  <c:v>0.16600000000000001</c:v>
                </c:pt>
                <c:pt idx="33713">
                  <c:v>0.16600000000000001</c:v>
                </c:pt>
                <c:pt idx="33714">
                  <c:v>0.16600000000000001</c:v>
                </c:pt>
                <c:pt idx="33715">
                  <c:v>0.16600000000000001</c:v>
                </c:pt>
                <c:pt idx="33716">
                  <c:v>0.16600000000000001</c:v>
                </c:pt>
                <c:pt idx="33717">
                  <c:v>0.16600000000000001</c:v>
                </c:pt>
                <c:pt idx="33718">
                  <c:v>0.16600000000000001</c:v>
                </c:pt>
                <c:pt idx="33719">
                  <c:v>0.16600000000000001</c:v>
                </c:pt>
                <c:pt idx="33720">
                  <c:v>0.16600000000000001</c:v>
                </c:pt>
                <c:pt idx="33721">
                  <c:v>0.16600000000000001</c:v>
                </c:pt>
                <c:pt idx="33722">
                  <c:v>0.16600000000000001</c:v>
                </c:pt>
                <c:pt idx="33723">
                  <c:v>0.16600000000000001</c:v>
                </c:pt>
                <c:pt idx="33724">
                  <c:v>0.16600000000000001</c:v>
                </c:pt>
                <c:pt idx="33725">
                  <c:v>0.16600000000000001</c:v>
                </c:pt>
                <c:pt idx="33726">
                  <c:v>0.16600000000000001</c:v>
                </c:pt>
                <c:pt idx="33727">
                  <c:v>0.16600000000000001</c:v>
                </c:pt>
                <c:pt idx="33728">
                  <c:v>0.16600000000000001</c:v>
                </c:pt>
                <c:pt idx="33729">
                  <c:v>0.16600000000000001</c:v>
                </c:pt>
                <c:pt idx="33730">
                  <c:v>0.16600000000000001</c:v>
                </c:pt>
                <c:pt idx="33731">
                  <c:v>0.16600000000000001</c:v>
                </c:pt>
                <c:pt idx="33732">
                  <c:v>0.16600000000000001</c:v>
                </c:pt>
                <c:pt idx="33733">
                  <c:v>0.16600000000000001</c:v>
                </c:pt>
                <c:pt idx="33734">
                  <c:v>0.16600000000000001</c:v>
                </c:pt>
                <c:pt idx="33735">
                  <c:v>0.16600000000000001</c:v>
                </c:pt>
                <c:pt idx="33736">
                  <c:v>0.16600000000000001</c:v>
                </c:pt>
                <c:pt idx="33737">
                  <c:v>0.16600000000000001</c:v>
                </c:pt>
                <c:pt idx="33738">
                  <c:v>0.16600000000000001</c:v>
                </c:pt>
                <c:pt idx="33739">
                  <c:v>0.16600000000000001</c:v>
                </c:pt>
                <c:pt idx="33740">
                  <c:v>0.16600000000000001</c:v>
                </c:pt>
                <c:pt idx="33741">
                  <c:v>0.16600000000000001</c:v>
                </c:pt>
                <c:pt idx="33742">
                  <c:v>0.16600000000000001</c:v>
                </c:pt>
                <c:pt idx="33743">
                  <c:v>0.16600000000000001</c:v>
                </c:pt>
                <c:pt idx="33744">
                  <c:v>0.16600000000000001</c:v>
                </c:pt>
                <c:pt idx="33745">
                  <c:v>0.16600000000000001</c:v>
                </c:pt>
                <c:pt idx="33746">
                  <c:v>0.16600000000000001</c:v>
                </c:pt>
                <c:pt idx="33747">
                  <c:v>0.16600000000000001</c:v>
                </c:pt>
                <c:pt idx="33748">
                  <c:v>0.16600000000000001</c:v>
                </c:pt>
                <c:pt idx="33749">
                  <c:v>0.16600000000000001</c:v>
                </c:pt>
                <c:pt idx="33750">
                  <c:v>0.16600000000000001</c:v>
                </c:pt>
                <c:pt idx="33751">
                  <c:v>0.16600000000000001</c:v>
                </c:pt>
                <c:pt idx="33752">
                  <c:v>0.16600000000000001</c:v>
                </c:pt>
                <c:pt idx="33753">
                  <c:v>0.16600000000000001</c:v>
                </c:pt>
                <c:pt idx="33754">
                  <c:v>0.16600000000000001</c:v>
                </c:pt>
                <c:pt idx="33755">
                  <c:v>0.16600000000000001</c:v>
                </c:pt>
                <c:pt idx="33756">
                  <c:v>0.16600000000000001</c:v>
                </c:pt>
                <c:pt idx="33757">
                  <c:v>0.16600000000000001</c:v>
                </c:pt>
                <c:pt idx="33758">
                  <c:v>0.16600000000000001</c:v>
                </c:pt>
                <c:pt idx="33759">
                  <c:v>0.16600000000000001</c:v>
                </c:pt>
                <c:pt idx="33760">
                  <c:v>0.16600000000000001</c:v>
                </c:pt>
                <c:pt idx="33761">
                  <c:v>0.16600000000000001</c:v>
                </c:pt>
                <c:pt idx="33762">
                  <c:v>0.16600000000000001</c:v>
                </c:pt>
                <c:pt idx="33763">
                  <c:v>0.16600000000000001</c:v>
                </c:pt>
                <c:pt idx="33764">
                  <c:v>0.16600000000000001</c:v>
                </c:pt>
                <c:pt idx="33765">
                  <c:v>0.16600000000000001</c:v>
                </c:pt>
                <c:pt idx="33766">
                  <c:v>0.16600000000000001</c:v>
                </c:pt>
                <c:pt idx="33767">
                  <c:v>0.16600000000000001</c:v>
                </c:pt>
                <c:pt idx="33768">
                  <c:v>0.16600000000000001</c:v>
                </c:pt>
                <c:pt idx="33769">
                  <c:v>0.16600000000000001</c:v>
                </c:pt>
                <c:pt idx="33770">
                  <c:v>0.16600000000000001</c:v>
                </c:pt>
                <c:pt idx="33771">
                  <c:v>0.16600000000000001</c:v>
                </c:pt>
                <c:pt idx="33772">
                  <c:v>0.16600000000000001</c:v>
                </c:pt>
                <c:pt idx="33773">
                  <c:v>0.16600000000000001</c:v>
                </c:pt>
                <c:pt idx="33774">
                  <c:v>0.16600000000000001</c:v>
                </c:pt>
                <c:pt idx="33775">
                  <c:v>0.16600000000000001</c:v>
                </c:pt>
                <c:pt idx="33776">
                  <c:v>0.16600000000000001</c:v>
                </c:pt>
                <c:pt idx="33777">
                  <c:v>0.16700000000000001</c:v>
                </c:pt>
                <c:pt idx="33778">
                  <c:v>0.16700000000000001</c:v>
                </c:pt>
                <c:pt idx="33779">
                  <c:v>0.16700000000000001</c:v>
                </c:pt>
                <c:pt idx="33780">
                  <c:v>0.16700000000000001</c:v>
                </c:pt>
                <c:pt idx="33781">
                  <c:v>0.16700000000000001</c:v>
                </c:pt>
                <c:pt idx="33782">
                  <c:v>0.16700000000000001</c:v>
                </c:pt>
                <c:pt idx="33783">
                  <c:v>0.16700000000000001</c:v>
                </c:pt>
                <c:pt idx="33784">
                  <c:v>0.16700000000000001</c:v>
                </c:pt>
                <c:pt idx="33785">
                  <c:v>0.16700000000000001</c:v>
                </c:pt>
                <c:pt idx="33786">
                  <c:v>0.16700000000000001</c:v>
                </c:pt>
                <c:pt idx="33787">
                  <c:v>0.16700000000000001</c:v>
                </c:pt>
                <c:pt idx="33788">
                  <c:v>0.16700000000000001</c:v>
                </c:pt>
                <c:pt idx="33789">
                  <c:v>0.16700000000000001</c:v>
                </c:pt>
                <c:pt idx="33790">
                  <c:v>0.16700000000000001</c:v>
                </c:pt>
                <c:pt idx="33791">
                  <c:v>0.16700000000000001</c:v>
                </c:pt>
                <c:pt idx="33792">
                  <c:v>0.16700000000000001</c:v>
                </c:pt>
                <c:pt idx="33793">
                  <c:v>0.16700000000000001</c:v>
                </c:pt>
                <c:pt idx="33794">
                  <c:v>0.16700000000000001</c:v>
                </c:pt>
                <c:pt idx="33795">
                  <c:v>0.16700000000000001</c:v>
                </c:pt>
                <c:pt idx="33796">
                  <c:v>0.16700000000000001</c:v>
                </c:pt>
                <c:pt idx="33797">
                  <c:v>0.16700000000000001</c:v>
                </c:pt>
                <c:pt idx="33798">
                  <c:v>0.16700000000000001</c:v>
                </c:pt>
                <c:pt idx="33799">
                  <c:v>0.16700000000000001</c:v>
                </c:pt>
                <c:pt idx="33800">
                  <c:v>0.16700000000000001</c:v>
                </c:pt>
                <c:pt idx="33801">
                  <c:v>0.16700000000000001</c:v>
                </c:pt>
                <c:pt idx="33802">
                  <c:v>0.16700000000000001</c:v>
                </c:pt>
                <c:pt idx="33803">
                  <c:v>0.16700000000000001</c:v>
                </c:pt>
                <c:pt idx="33804">
                  <c:v>0.16700000000000001</c:v>
                </c:pt>
                <c:pt idx="33805">
                  <c:v>0.16700000000000001</c:v>
                </c:pt>
                <c:pt idx="33806">
                  <c:v>0.16700000000000001</c:v>
                </c:pt>
                <c:pt idx="33807">
                  <c:v>0.16700000000000001</c:v>
                </c:pt>
                <c:pt idx="33808">
                  <c:v>0.16700000000000001</c:v>
                </c:pt>
                <c:pt idx="33809">
                  <c:v>0.16700000000000001</c:v>
                </c:pt>
                <c:pt idx="33810">
                  <c:v>0.16700000000000001</c:v>
                </c:pt>
                <c:pt idx="33811">
                  <c:v>0.16700000000000001</c:v>
                </c:pt>
                <c:pt idx="33812">
                  <c:v>0.16700000000000001</c:v>
                </c:pt>
                <c:pt idx="33813">
                  <c:v>0.16700000000000001</c:v>
                </c:pt>
                <c:pt idx="33814">
                  <c:v>0.16700000000000001</c:v>
                </c:pt>
                <c:pt idx="33815">
                  <c:v>0.16700000000000001</c:v>
                </c:pt>
                <c:pt idx="33816">
                  <c:v>0.16700000000000001</c:v>
                </c:pt>
                <c:pt idx="33817">
                  <c:v>0.16700000000000001</c:v>
                </c:pt>
                <c:pt idx="33818">
                  <c:v>0.16700000000000001</c:v>
                </c:pt>
                <c:pt idx="33819">
                  <c:v>0.16700000000000001</c:v>
                </c:pt>
                <c:pt idx="33820">
                  <c:v>0.16700000000000001</c:v>
                </c:pt>
                <c:pt idx="33821">
                  <c:v>0.16700000000000001</c:v>
                </c:pt>
                <c:pt idx="33822">
                  <c:v>0.16700000000000001</c:v>
                </c:pt>
                <c:pt idx="33823">
                  <c:v>0.16700000000000001</c:v>
                </c:pt>
                <c:pt idx="33824">
                  <c:v>0.16700000000000001</c:v>
                </c:pt>
                <c:pt idx="33825">
                  <c:v>0.16700000000000001</c:v>
                </c:pt>
                <c:pt idx="33826">
                  <c:v>0.16700000000000001</c:v>
                </c:pt>
                <c:pt idx="33827">
                  <c:v>0.16700000000000001</c:v>
                </c:pt>
                <c:pt idx="33828">
                  <c:v>0.16700000000000001</c:v>
                </c:pt>
                <c:pt idx="33829">
                  <c:v>0.16700000000000001</c:v>
                </c:pt>
                <c:pt idx="33830">
                  <c:v>0.16700000000000001</c:v>
                </c:pt>
                <c:pt idx="33831">
                  <c:v>0.16700000000000001</c:v>
                </c:pt>
                <c:pt idx="33832">
                  <c:v>0.16700000000000001</c:v>
                </c:pt>
                <c:pt idx="33833">
                  <c:v>0.16700000000000001</c:v>
                </c:pt>
                <c:pt idx="33834">
                  <c:v>0.16700000000000001</c:v>
                </c:pt>
                <c:pt idx="33835">
                  <c:v>0.16700000000000001</c:v>
                </c:pt>
                <c:pt idx="33836">
                  <c:v>0.16700000000000001</c:v>
                </c:pt>
                <c:pt idx="33837">
                  <c:v>0.16700000000000001</c:v>
                </c:pt>
                <c:pt idx="33838">
                  <c:v>0.16700000000000001</c:v>
                </c:pt>
                <c:pt idx="33839">
                  <c:v>0.16700000000000001</c:v>
                </c:pt>
                <c:pt idx="33840">
                  <c:v>0.16700000000000001</c:v>
                </c:pt>
                <c:pt idx="33841">
                  <c:v>0.16700000000000001</c:v>
                </c:pt>
                <c:pt idx="33842">
                  <c:v>0.16700000000000001</c:v>
                </c:pt>
                <c:pt idx="33843">
                  <c:v>0.16700000000000001</c:v>
                </c:pt>
                <c:pt idx="33844">
                  <c:v>0.16700000000000001</c:v>
                </c:pt>
                <c:pt idx="33845">
                  <c:v>0.16700000000000001</c:v>
                </c:pt>
                <c:pt idx="33846">
                  <c:v>0.16700000000000001</c:v>
                </c:pt>
                <c:pt idx="33847">
                  <c:v>0.16700000000000001</c:v>
                </c:pt>
                <c:pt idx="33848">
                  <c:v>0.16700000000000001</c:v>
                </c:pt>
                <c:pt idx="33849">
                  <c:v>0.16700000000000001</c:v>
                </c:pt>
                <c:pt idx="33850">
                  <c:v>0.16700000000000001</c:v>
                </c:pt>
                <c:pt idx="33851">
                  <c:v>0.16700000000000001</c:v>
                </c:pt>
                <c:pt idx="33852">
                  <c:v>0.16700000000000001</c:v>
                </c:pt>
                <c:pt idx="33853">
                  <c:v>0.16700000000000001</c:v>
                </c:pt>
                <c:pt idx="33854">
                  <c:v>0.16700000000000001</c:v>
                </c:pt>
                <c:pt idx="33855">
                  <c:v>0.16700000000000001</c:v>
                </c:pt>
                <c:pt idx="33856">
                  <c:v>0.16700000000000001</c:v>
                </c:pt>
                <c:pt idx="33857">
                  <c:v>0.16700000000000001</c:v>
                </c:pt>
                <c:pt idx="33858">
                  <c:v>0.16800000000000001</c:v>
                </c:pt>
                <c:pt idx="33859">
                  <c:v>0.16800000000000001</c:v>
                </c:pt>
                <c:pt idx="33860">
                  <c:v>0.16800000000000001</c:v>
                </c:pt>
                <c:pt idx="33861">
                  <c:v>0.16800000000000001</c:v>
                </c:pt>
                <c:pt idx="33862">
                  <c:v>0.16800000000000001</c:v>
                </c:pt>
                <c:pt idx="33863">
                  <c:v>0.16800000000000001</c:v>
                </c:pt>
                <c:pt idx="33864">
                  <c:v>0.16800000000000001</c:v>
                </c:pt>
                <c:pt idx="33865">
                  <c:v>0.16800000000000001</c:v>
                </c:pt>
                <c:pt idx="33866">
                  <c:v>0.16800000000000001</c:v>
                </c:pt>
                <c:pt idx="33867">
                  <c:v>0.16800000000000001</c:v>
                </c:pt>
                <c:pt idx="33868">
                  <c:v>0.16800000000000001</c:v>
                </c:pt>
                <c:pt idx="33869">
                  <c:v>0.16800000000000001</c:v>
                </c:pt>
                <c:pt idx="33870">
                  <c:v>0.16800000000000001</c:v>
                </c:pt>
                <c:pt idx="33871">
                  <c:v>0.16800000000000001</c:v>
                </c:pt>
                <c:pt idx="33872">
                  <c:v>0.16800000000000001</c:v>
                </c:pt>
                <c:pt idx="33873">
                  <c:v>0.16800000000000001</c:v>
                </c:pt>
                <c:pt idx="33874">
                  <c:v>0.16800000000000001</c:v>
                </c:pt>
                <c:pt idx="33875">
                  <c:v>0.16800000000000001</c:v>
                </c:pt>
                <c:pt idx="33876">
                  <c:v>0.16800000000000001</c:v>
                </c:pt>
                <c:pt idx="33877">
                  <c:v>0.16800000000000001</c:v>
                </c:pt>
                <c:pt idx="33878">
                  <c:v>0.16800000000000001</c:v>
                </c:pt>
                <c:pt idx="33879">
                  <c:v>0.16800000000000001</c:v>
                </c:pt>
                <c:pt idx="33880">
                  <c:v>0.16800000000000001</c:v>
                </c:pt>
                <c:pt idx="33881">
                  <c:v>0.16800000000000001</c:v>
                </c:pt>
                <c:pt idx="33882">
                  <c:v>0.16800000000000001</c:v>
                </c:pt>
                <c:pt idx="33883">
                  <c:v>0.16800000000000001</c:v>
                </c:pt>
                <c:pt idx="33884">
                  <c:v>0.16800000000000001</c:v>
                </c:pt>
                <c:pt idx="33885">
                  <c:v>0.16800000000000001</c:v>
                </c:pt>
                <c:pt idx="33886">
                  <c:v>0.16800000000000001</c:v>
                </c:pt>
                <c:pt idx="33887">
                  <c:v>0.16800000000000001</c:v>
                </c:pt>
                <c:pt idx="33888">
                  <c:v>0.16800000000000001</c:v>
                </c:pt>
                <c:pt idx="33889">
                  <c:v>0.16800000000000001</c:v>
                </c:pt>
                <c:pt idx="33890">
                  <c:v>0.16800000000000001</c:v>
                </c:pt>
                <c:pt idx="33891">
                  <c:v>0.16800000000000001</c:v>
                </c:pt>
                <c:pt idx="33892">
                  <c:v>0.16800000000000001</c:v>
                </c:pt>
                <c:pt idx="33893">
                  <c:v>0.16800000000000001</c:v>
                </c:pt>
                <c:pt idx="33894">
                  <c:v>0.16800000000000001</c:v>
                </c:pt>
                <c:pt idx="33895">
                  <c:v>0.16800000000000001</c:v>
                </c:pt>
                <c:pt idx="33896">
                  <c:v>0.16800000000000001</c:v>
                </c:pt>
                <c:pt idx="33897">
                  <c:v>0.16800000000000001</c:v>
                </c:pt>
                <c:pt idx="33898">
                  <c:v>0.16800000000000001</c:v>
                </c:pt>
                <c:pt idx="33899">
                  <c:v>0.16800000000000001</c:v>
                </c:pt>
                <c:pt idx="33900">
                  <c:v>0.16800000000000001</c:v>
                </c:pt>
                <c:pt idx="33901">
                  <c:v>0.16800000000000001</c:v>
                </c:pt>
                <c:pt idx="33902">
                  <c:v>0.16800000000000001</c:v>
                </c:pt>
                <c:pt idx="33903">
                  <c:v>0.16800000000000001</c:v>
                </c:pt>
                <c:pt idx="33904">
                  <c:v>0.16800000000000001</c:v>
                </c:pt>
                <c:pt idx="33905">
                  <c:v>0.16800000000000001</c:v>
                </c:pt>
                <c:pt idx="33906">
                  <c:v>0.16800000000000001</c:v>
                </c:pt>
                <c:pt idx="33907">
                  <c:v>0.16800000000000001</c:v>
                </c:pt>
                <c:pt idx="33908">
                  <c:v>0.16800000000000001</c:v>
                </c:pt>
                <c:pt idx="33909">
                  <c:v>0.16800000000000001</c:v>
                </c:pt>
                <c:pt idx="33910">
                  <c:v>0.16800000000000001</c:v>
                </c:pt>
                <c:pt idx="33911">
                  <c:v>0.16800000000000001</c:v>
                </c:pt>
                <c:pt idx="33912">
                  <c:v>0.16800000000000001</c:v>
                </c:pt>
                <c:pt idx="33913">
                  <c:v>0.16800000000000001</c:v>
                </c:pt>
                <c:pt idx="33914">
                  <c:v>0.16800000000000001</c:v>
                </c:pt>
                <c:pt idx="33915">
                  <c:v>0.16800000000000001</c:v>
                </c:pt>
                <c:pt idx="33916">
                  <c:v>0.16800000000000001</c:v>
                </c:pt>
                <c:pt idx="33917">
                  <c:v>0.16800000000000001</c:v>
                </c:pt>
                <c:pt idx="33918">
                  <c:v>0.16800000000000001</c:v>
                </c:pt>
                <c:pt idx="33919">
                  <c:v>0.16800000000000001</c:v>
                </c:pt>
                <c:pt idx="33920">
                  <c:v>0.16800000000000001</c:v>
                </c:pt>
                <c:pt idx="33921">
                  <c:v>0.16800000000000001</c:v>
                </c:pt>
                <c:pt idx="33922">
                  <c:v>0.16800000000000001</c:v>
                </c:pt>
                <c:pt idx="33923">
                  <c:v>0.16800000000000001</c:v>
                </c:pt>
                <c:pt idx="33924">
                  <c:v>0.16800000000000001</c:v>
                </c:pt>
                <c:pt idx="33925">
                  <c:v>0.16800000000000001</c:v>
                </c:pt>
                <c:pt idx="33926">
                  <c:v>0.16800000000000001</c:v>
                </c:pt>
                <c:pt idx="33927">
                  <c:v>0.16800000000000001</c:v>
                </c:pt>
                <c:pt idx="33928">
                  <c:v>0.16800000000000001</c:v>
                </c:pt>
                <c:pt idx="33929">
                  <c:v>0.16800000000000001</c:v>
                </c:pt>
                <c:pt idx="33930">
                  <c:v>0.16800000000000001</c:v>
                </c:pt>
                <c:pt idx="33931">
                  <c:v>0.16800000000000001</c:v>
                </c:pt>
                <c:pt idx="33932">
                  <c:v>0.16800000000000001</c:v>
                </c:pt>
                <c:pt idx="33933">
                  <c:v>0.16800000000000001</c:v>
                </c:pt>
                <c:pt idx="33934">
                  <c:v>0.16800000000000001</c:v>
                </c:pt>
                <c:pt idx="33935">
                  <c:v>0.16800000000000001</c:v>
                </c:pt>
                <c:pt idx="33936">
                  <c:v>0.16800000000000001</c:v>
                </c:pt>
                <c:pt idx="33937">
                  <c:v>0.16800000000000001</c:v>
                </c:pt>
                <c:pt idx="33938">
                  <c:v>0.16800000000000001</c:v>
                </c:pt>
                <c:pt idx="33939">
                  <c:v>0.16900000000000001</c:v>
                </c:pt>
                <c:pt idx="33940">
                  <c:v>0.16900000000000001</c:v>
                </c:pt>
                <c:pt idx="33941">
                  <c:v>0.16900000000000001</c:v>
                </c:pt>
                <c:pt idx="33942">
                  <c:v>0.16900000000000001</c:v>
                </c:pt>
                <c:pt idx="33943">
                  <c:v>0.16900000000000001</c:v>
                </c:pt>
                <c:pt idx="33944">
                  <c:v>0.16900000000000001</c:v>
                </c:pt>
                <c:pt idx="33945">
                  <c:v>0.16900000000000001</c:v>
                </c:pt>
                <c:pt idx="33946">
                  <c:v>0.16900000000000001</c:v>
                </c:pt>
                <c:pt idx="33947">
                  <c:v>0.16900000000000001</c:v>
                </c:pt>
                <c:pt idx="33948">
                  <c:v>0.16900000000000001</c:v>
                </c:pt>
                <c:pt idx="33949">
                  <c:v>0.16900000000000001</c:v>
                </c:pt>
                <c:pt idx="33950">
                  <c:v>0.16900000000000001</c:v>
                </c:pt>
                <c:pt idx="33951">
                  <c:v>0.16900000000000001</c:v>
                </c:pt>
                <c:pt idx="33952">
                  <c:v>0.16900000000000001</c:v>
                </c:pt>
                <c:pt idx="33953">
                  <c:v>0.16900000000000001</c:v>
                </c:pt>
                <c:pt idx="33954">
                  <c:v>0.16900000000000001</c:v>
                </c:pt>
                <c:pt idx="33955">
                  <c:v>0.16900000000000001</c:v>
                </c:pt>
                <c:pt idx="33956">
                  <c:v>0.16900000000000001</c:v>
                </c:pt>
                <c:pt idx="33957">
                  <c:v>0.16900000000000001</c:v>
                </c:pt>
                <c:pt idx="33958">
                  <c:v>0.16900000000000001</c:v>
                </c:pt>
                <c:pt idx="33959">
                  <c:v>0.16900000000000001</c:v>
                </c:pt>
                <c:pt idx="33960">
                  <c:v>0.16900000000000001</c:v>
                </c:pt>
                <c:pt idx="33961">
                  <c:v>0.16900000000000001</c:v>
                </c:pt>
                <c:pt idx="33962">
                  <c:v>0.16900000000000001</c:v>
                </c:pt>
                <c:pt idx="33963">
                  <c:v>0.16900000000000001</c:v>
                </c:pt>
                <c:pt idx="33964">
                  <c:v>0.16900000000000001</c:v>
                </c:pt>
                <c:pt idx="33965">
                  <c:v>0.16900000000000001</c:v>
                </c:pt>
                <c:pt idx="33966">
                  <c:v>0.16900000000000001</c:v>
                </c:pt>
                <c:pt idx="33967">
                  <c:v>0.16900000000000001</c:v>
                </c:pt>
                <c:pt idx="33968">
                  <c:v>0.16900000000000001</c:v>
                </c:pt>
                <c:pt idx="33969">
                  <c:v>0.16900000000000001</c:v>
                </c:pt>
                <c:pt idx="33970">
                  <c:v>0.16900000000000001</c:v>
                </c:pt>
                <c:pt idx="33971">
                  <c:v>0.16900000000000001</c:v>
                </c:pt>
                <c:pt idx="33972">
                  <c:v>0.16900000000000001</c:v>
                </c:pt>
                <c:pt idx="33973">
                  <c:v>0.16900000000000001</c:v>
                </c:pt>
                <c:pt idx="33974">
                  <c:v>0.16900000000000001</c:v>
                </c:pt>
                <c:pt idx="33975">
                  <c:v>0.16900000000000001</c:v>
                </c:pt>
                <c:pt idx="33976">
                  <c:v>0.16900000000000001</c:v>
                </c:pt>
                <c:pt idx="33977">
                  <c:v>0.16900000000000001</c:v>
                </c:pt>
                <c:pt idx="33978">
                  <c:v>0.16900000000000001</c:v>
                </c:pt>
                <c:pt idx="33979">
                  <c:v>0.16900000000000001</c:v>
                </c:pt>
                <c:pt idx="33980">
                  <c:v>0.16900000000000001</c:v>
                </c:pt>
                <c:pt idx="33981">
                  <c:v>0.16900000000000001</c:v>
                </c:pt>
                <c:pt idx="33982">
                  <c:v>0.16900000000000001</c:v>
                </c:pt>
                <c:pt idx="33983">
                  <c:v>0.16900000000000001</c:v>
                </c:pt>
                <c:pt idx="33984">
                  <c:v>0.16900000000000001</c:v>
                </c:pt>
                <c:pt idx="33985">
                  <c:v>0.16900000000000001</c:v>
                </c:pt>
                <c:pt idx="33986">
                  <c:v>0.16900000000000001</c:v>
                </c:pt>
                <c:pt idx="33987">
                  <c:v>0.16900000000000001</c:v>
                </c:pt>
                <c:pt idx="33988">
                  <c:v>0.16900000000000001</c:v>
                </c:pt>
                <c:pt idx="33989">
                  <c:v>0.16900000000000001</c:v>
                </c:pt>
                <c:pt idx="33990">
                  <c:v>0.16900000000000001</c:v>
                </c:pt>
                <c:pt idx="33991">
                  <c:v>0.16900000000000001</c:v>
                </c:pt>
                <c:pt idx="33992">
                  <c:v>0.16900000000000001</c:v>
                </c:pt>
                <c:pt idx="33993">
                  <c:v>0.16900000000000001</c:v>
                </c:pt>
                <c:pt idx="33994">
                  <c:v>0.16900000000000001</c:v>
                </c:pt>
                <c:pt idx="33995">
                  <c:v>0.16900000000000001</c:v>
                </c:pt>
                <c:pt idx="33996">
                  <c:v>0.16900000000000001</c:v>
                </c:pt>
                <c:pt idx="33997">
                  <c:v>0.16900000000000001</c:v>
                </c:pt>
                <c:pt idx="33998">
                  <c:v>0.16900000000000001</c:v>
                </c:pt>
                <c:pt idx="33999">
                  <c:v>0.16900000000000001</c:v>
                </c:pt>
                <c:pt idx="34000">
                  <c:v>0.16900000000000001</c:v>
                </c:pt>
                <c:pt idx="34001">
                  <c:v>0.16900000000000001</c:v>
                </c:pt>
                <c:pt idx="34002">
                  <c:v>0.16900000000000001</c:v>
                </c:pt>
                <c:pt idx="34003">
                  <c:v>0.16900000000000001</c:v>
                </c:pt>
                <c:pt idx="34004">
                  <c:v>0.16900000000000001</c:v>
                </c:pt>
                <c:pt idx="34005">
                  <c:v>0.16900000000000001</c:v>
                </c:pt>
                <c:pt idx="34006">
                  <c:v>0.16900000000000001</c:v>
                </c:pt>
                <c:pt idx="34007">
                  <c:v>0.16900000000000001</c:v>
                </c:pt>
                <c:pt idx="34008">
                  <c:v>0.16900000000000001</c:v>
                </c:pt>
                <c:pt idx="34009">
                  <c:v>0.16900000000000001</c:v>
                </c:pt>
                <c:pt idx="34010">
                  <c:v>0.16900000000000001</c:v>
                </c:pt>
                <c:pt idx="34011">
                  <c:v>0.16900000000000001</c:v>
                </c:pt>
                <c:pt idx="34012">
                  <c:v>0.16900000000000001</c:v>
                </c:pt>
                <c:pt idx="34013">
                  <c:v>0.16900000000000001</c:v>
                </c:pt>
                <c:pt idx="34014">
                  <c:v>0.16900000000000001</c:v>
                </c:pt>
                <c:pt idx="34015">
                  <c:v>0.16900000000000001</c:v>
                </c:pt>
                <c:pt idx="34016">
                  <c:v>0.16900000000000001</c:v>
                </c:pt>
                <c:pt idx="34017">
                  <c:v>0.16900000000000001</c:v>
                </c:pt>
                <c:pt idx="34018">
                  <c:v>0.16900000000000001</c:v>
                </c:pt>
                <c:pt idx="34019">
                  <c:v>0.16900000000000001</c:v>
                </c:pt>
                <c:pt idx="34020">
                  <c:v>0.17</c:v>
                </c:pt>
                <c:pt idx="34021">
                  <c:v>0.17</c:v>
                </c:pt>
                <c:pt idx="34022">
                  <c:v>0.17</c:v>
                </c:pt>
                <c:pt idx="34023">
                  <c:v>0.17</c:v>
                </c:pt>
                <c:pt idx="34024">
                  <c:v>0.17</c:v>
                </c:pt>
                <c:pt idx="34025">
                  <c:v>0.17</c:v>
                </c:pt>
                <c:pt idx="34026">
                  <c:v>0.17</c:v>
                </c:pt>
                <c:pt idx="34027">
                  <c:v>0.17</c:v>
                </c:pt>
                <c:pt idx="34028">
                  <c:v>0.17</c:v>
                </c:pt>
                <c:pt idx="34029">
                  <c:v>0.17</c:v>
                </c:pt>
                <c:pt idx="34030">
                  <c:v>0.17</c:v>
                </c:pt>
                <c:pt idx="34031">
                  <c:v>0.17</c:v>
                </c:pt>
                <c:pt idx="34032">
                  <c:v>0.17</c:v>
                </c:pt>
                <c:pt idx="34033">
                  <c:v>0.17</c:v>
                </c:pt>
                <c:pt idx="34034">
                  <c:v>0.17</c:v>
                </c:pt>
                <c:pt idx="34035">
                  <c:v>0.17</c:v>
                </c:pt>
                <c:pt idx="34036">
                  <c:v>0.17</c:v>
                </c:pt>
                <c:pt idx="34037">
                  <c:v>0.17</c:v>
                </c:pt>
                <c:pt idx="34038">
                  <c:v>0.17</c:v>
                </c:pt>
                <c:pt idx="34039">
                  <c:v>0.17</c:v>
                </c:pt>
                <c:pt idx="34040">
                  <c:v>0.17</c:v>
                </c:pt>
                <c:pt idx="34041">
                  <c:v>0.17</c:v>
                </c:pt>
                <c:pt idx="34042">
                  <c:v>0.17</c:v>
                </c:pt>
                <c:pt idx="34043">
                  <c:v>0.17</c:v>
                </c:pt>
                <c:pt idx="34044">
                  <c:v>0.17</c:v>
                </c:pt>
                <c:pt idx="34045">
                  <c:v>0.17</c:v>
                </c:pt>
                <c:pt idx="34046">
                  <c:v>0.17</c:v>
                </c:pt>
                <c:pt idx="34047">
                  <c:v>0.17</c:v>
                </c:pt>
                <c:pt idx="34048">
                  <c:v>0.17</c:v>
                </c:pt>
                <c:pt idx="34049">
                  <c:v>0.17</c:v>
                </c:pt>
                <c:pt idx="34050">
                  <c:v>0.17</c:v>
                </c:pt>
                <c:pt idx="34051">
                  <c:v>0.17</c:v>
                </c:pt>
                <c:pt idx="34052">
                  <c:v>0.17</c:v>
                </c:pt>
                <c:pt idx="34053">
                  <c:v>0.17</c:v>
                </c:pt>
                <c:pt idx="34054">
                  <c:v>0.17</c:v>
                </c:pt>
                <c:pt idx="34055">
                  <c:v>0.17</c:v>
                </c:pt>
                <c:pt idx="34056">
                  <c:v>0.17</c:v>
                </c:pt>
                <c:pt idx="34057">
                  <c:v>0.17</c:v>
                </c:pt>
                <c:pt idx="34058">
                  <c:v>0.17</c:v>
                </c:pt>
                <c:pt idx="34059">
                  <c:v>0.17</c:v>
                </c:pt>
                <c:pt idx="34060">
                  <c:v>0.17</c:v>
                </c:pt>
                <c:pt idx="34061">
                  <c:v>0.17</c:v>
                </c:pt>
                <c:pt idx="34062">
                  <c:v>0.17</c:v>
                </c:pt>
                <c:pt idx="34063">
                  <c:v>0.17</c:v>
                </c:pt>
                <c:pt idx="34064">
                  <c:v>0.17</c:v>
                </c:pt>
                <c:pt idx="34065">
                  <c:v>0.17</c:v>
                </c:pt>
                <c:pt idx="34066">
                  <c:v>0.17</c:v>
                </c:pt>
                <c:pt idx="34067">
                  <c:v>0.17</c:v>
                </c:pt>
                <c:pt idx="34068">
                  <c:v>0.17</c:v>
                </c:pt>
                <c:pt idx="34069">
                  <c:v>0.17</c:v>
                </c:pt>
                <c:pt idx="34070">
                  <c:v>0.17</c:v>
                </c:pt>
                <c:pt idx="34071">
                  <c:v>0.17</c:v>
                </c:pt>
                <c:pt idx="34072">
                  <c:v>0.17</c:v>
                </c:pt>
                <c:pt idx="34073">
                  <c:v>0.17</c:v>
                </c:pt>
                <c:pt idx="34074">
                  <c:v>0.17</c:v>
                </c:pt>
                <c:pt idx="34075">
                  <c:v>0.17</c:v>
                </c:pt>
                <c:pt idx="34076">
                  <c:v>0.17</c:v>
                </c:pt>
                <c:pt idx="34077">
                  <c:v>0.17</c:v>
                </c:pt>
                <c:pt idx="34078">
                  <c:v>0.17</c:v>
                </c:pt>
                <c:pt idx="34079">
                  <c:v>0.17</c:v>
                </c:pt>
                <c:pt idx="34080">
                  <c:v>0.17</c:v>
                </c:pt>
                <c:pt idx="34081">
                  <c:v>0.17</c:v>
                </c:pt>
                <c:pt idx="34082">
                  <c:v>0.17</c:v>
                </c:pt>
                <c:pt idx="34083">
                  <c:v>0.17</c:v>
                </c:pt>
                <c:pt idx="34084">
                  <c:v>0.17</c:v>
                </c:pt>
                <c:pt idx="34085">
                  <c:v>0.17</c:v>
                </c:pt>
                <c:pt idx="34086">
                  <c:v>0.17</c:v>
                </c:pt>
                <c:pt idx="34087">
                  <c:v>0.17</c:v>
                </c:pt>
                <c:pt idx="34088">
                  <c:v>0.17</c:v>
                </c:pt>
                <c:pt idx="34089">
                  <c:v>0.17</c:v>
                </c:pt>
                <c:pt idx="34090">
                  <c:v>0.17</c:v>
                </c:pt>
                <c:pt idx="34091">
                  <c:v>0.17</c:v>
                </c:pt>
                <c:pt idx="34092">
                  <c:v>0.17</c:v>
                </c:pt>
                <c:pt idx="34093">
                  <c:v>0.17</c:v>
                </c:pt>
                <c:pt idx="34094">
                  <c:v>0.17</c:v>
                </c:pt>
                <c:pt idx="34095">
                  <c:v>0.17</c:v>
                </c:pt>
                <c:pt idx="34096">
                  <c:v>0.17</c:v>
                </c:pt>
                <c:pt idx="34097">
                  <c:v>0.17</c:v>
                </c:pt>
                <c:pt idx="34098">
                  <c:v>0.17</c:v>
                </c:pt>
                <c:pt idx="34099">
                  <c:v>0.17</c:v>
                </c:pt>
                <c:pt idx="34100">
                  <c:v>0.17</c:v>
                </c:pt>
                <c:pt idx="34101">
                  <c:v>0.17100000000000001</c:v>
                </c:pt>
                <c:pt idx="34102">
                  <c:v>0.17100000000000001</c:v>
                </c:pt>
                <c:pt idx="34103">
                  <c:v>0.17100000000000001</c:v>
                </c:pt>
                <c:pt idx="34104">
                  <c:v>0.17100000000000001</c:v>
                </c:pt>
                <c:pt idx="34105">
                  <c:v>0.17100000000000001</c:v>
                </c:pt>
                <c:pt idx="34106">
                  <c:v>0.17100000000000001</c:v>
                </c:pt>
                <c:pt idx="34107">
                  <c:v>0.17100000000000001</c:v>
                </c:pt>
                <c:pt idx="34108">
                  <c:v>0.17100000000000001</c:v>
                </c:pt>
                <c:pt idx="34109">
                  <c:v>0.17100000000000001</c:v>
                </c:pt>
                <c:pt idx="34110">
                  <c:v>0.17100000000000001</c:v>
                </c:pt>
                <c:pt idx="34111">
                  <c:v>0.17100000000000001</c:v>
                </c:pt>
                <c:pt idx="34112">
                  <c:v>0.17100000000000001</c:v>
                </c:pt>
                <c:pt idx="34113">
                  <c:v>0.17100000000000001</c:v>
                </c:pt>
                <c:pt idx="34114">
                  <c:v>0.17100000000000001</c:v>
                </c:pt>
                <c:pt idx="34115">
                  <c:v>0.17100000000000001</c:v>
                </c:pt>
                <c:pt idx="34116">
                  <c:v>0.17100000000000001</c:v>
                </c:pt>
                <c:pt idx="34117">
                  <c:v>0.17100000000000001</c:v>
                </c:pt>
                <c:pt idx="34118">
                  <c:v>0.17100000000000001</c:v>
                </c:pt>
                <c:pt idx="34119">
                  <c:v>0.17100000000000001</c:v>
                </c:pt>
                <c:pt idx="34120">
                  <c:v>0.17100000000000001</c:v>
                </c:pt>
                <c:pt idx="34121">
                  <c:v>0.17100000000000001</c:v>
                </c:pt>
                <c:pt idx="34122">
                  <c:v>0.17100000000000001</c:v>
                </c:pt>
                <c:pt idx="34123">
                  <c:v>0.17100000000000001</c:v>
                </c:pt>
                <c:pt idx="34124">
                  <c:v>0.17100000000000001</c:v>
                </c:pt>
                <c:pt idx="34125">
                  <c:v>0.17100000000000001</c:v>
                </c:pt>
                <c:pt idx="34126">
                  <c:v>0.17100000000000001</c:v>
                </c:pt>
                <c:pt idx="34127">
                  <c:v>0.17100000000000001</c:v>
                </c:pt>
                <c:pt idx="34128">
                  <c:v>0.17100000000000001</c:v>
                </c:pt>
                <c:pt idx="34129">
                  <c:v>0.17100000000000001</c:v>
                </c:pt>
                <c:pt idx="34130">
                  <c:v>0.17100000000000001</c:v>
                </c:pt>
                <c:pt idx="34131">
                  <c:v>0.17100000000000001</c:v>
                </c:pt>
                <c:pt idx="34132">
                  <c:v>0.17100000000000001</c:v>
                </c:pt>
                <c:pt idx="34133">
                  <c:v>0.17100000000000001</c:v>
                </c:pt>
                <c:pt idx="34134">
                  <c:v>0.17100000000000001</c:v>
                </c:pt>
                <c:pt idx="34135">
                  <c:v>0.17100000000000001</c:v>
                </c:pt>
                <c:pt idx="34136">
                  <c:v>0.17100000000000001</c:v>
                </c:pt>
                <c:pt idx="34137">
                  <c:v>0.17100000000000001</c:v>
                </c:pt>
                <c:pt idx="34138">
                  <c:v>0.17100000000000001</c:v>
                </c:pt>
                <c:pt idx="34139">
                  <c:v>0.17100000000000001</c:v>
                </c:pt>
                <c:pt idx="34140">
                  <c:v>0.17100000000000001</c:v>
                </c:pt>
                <c:pt idx="34141">
                  <c:v>0.17100000000000001</c:v>
                </c:pt>
                <c:pt idx="34142">
                  <c:v>0.17100000000000001</c:v>
                </c:pt>
                <c:pt idx="34143">
                  <c:v>0.17100000000000001</c:v>
                </c:pt>
                <c:pt idx="34144">
                  <c:v>0.17100000000000001</c:v>
                </c:pt>
                <c:pt idx="34145">
                  <c:v>0.17100000000000001</c:v>
                </c:pt>
                <c:pt idx="34146">
                  <c:v>0.17100000000000001</c:v>
                </c:pt>
                <c:pt idx="34147">
                  <c:v>0.17100000000000001</c:v>
                </c:pt>
                <c:pt idx="34148">
                  <c:v>0.17100000000000001</c:v>
                </c:pt>
                <c:pt idx="34149">
                  <c:v>0.17100000000000001</c:v>
                </c:pt>
                <c:pt idx="34150">
                  <c:v>0.17100000000000001</c:v>
                </c:pt>
                <c:pt idx="34151">
                  <c:v>0.17100000000000001</c:v>
                </c:pt>
                <c:pt idx="34152">
                  <c:v>0.17100000000000001</c:v>
                </c:pt>
                <c:pt idx="34153">
                  <c:v>0.17100000000000001</c:v>
                </c:pt>
                <c:pt idx="34154">
                  <c:v>0.17100000000000001</c:v>
                </c:pt>
                <c:pt idx="34155">
                  <c:v>0.17100000000000001</c:v>
                </c:pt>
                <c:pt idx="34156">
                  <c:v>0.17100000000000001</c:v>
                </c:pt>
                <c:pt idx="34157">
                  <c:v>0.17100000000000001</c:v>
                </c:pt>
                <c:pt idx="34158">
                  <c:v>0.17100000000000001</c:v>
                </c:pt>
                <c:pt idx="34159">
                  <c:v>0.17100000000000001</c:v>
                </c:pt>
                <c:pt idx="34160">
                  <c:v>0.17100000000000001</c:v>
                </c:pt>
                <c:pt idx="34161">
                  <c:v>0.17100000000000001</c:v>
                </c:pt>
                <c:pt idx="34162">
                  <c:v>0.17100000000000001</c:v>
                </c:pt>
                <c:pt idx="34163">
                  <c:v>0.17100000000000001</c:v>
                </c:pt>
                <c:pt idx="34164">
                  <c:v>0.17100000000000001</c:v>
                </c:pt>
                <c:pt idx="34165">
                  <c:v>0.17100000000000001</c:v>
                </c:pt>
                <c:pt idx="34166">
                  <c:v>0.17100000000000001</c:v>
                </c:pt>
                <c:pt idx="34167">
                  <c:v>0.17100000000000001</c:v>
                </c:pt>
                <c:pt idx="34168">
                  <c:v>0.17100000000000001</c:v>
                </c:pt>
                <c:pt idx="34169">
                  <c:v>0.17100000000000001</c:v>
                </c:pt>
                <c:pt idx="34170">
                  <c:v>0.17100000000000001</c:v>
                </c:pt>
                <c:pt idx="34171">
                  <c:v>0.17100000000000001</c:v>
                </c:pt>
                <c:pt idx="34172">
                  <c:v>0.17100000000000001</c:v>
                </c:pt>
                <c:pt idx="34173">
                  <c:v>0.17100000000000001</c:v>
                </c:pt>
                <c:pt idx="34174">
                  <c:v>0.17100000000000001</c:v>
                </c:pt>
                <c:pt idx="34175">
                  <c:v>0.17100000000000001</c:v>
                </c:pt>
                <c:pt idx="34176">
                  <c:v>0.17100000000000001</c:v>
                </c:pt>
                <c:pt idx="34177">
                  <c:v>0.17100000000000001</c:v>
                </c:pt>
                <c:pt idx="34178">
                  <c:v>0.17100000000000001</c:v>
                </c:pt>
                <c:pt idx="34179">
                  <c:v>0.17100000000000001</c:v>
                </c:pt>
                <c:pt idx="34180">
                  <c:v>0.17100000000000001</c:v>
                </c:pt>
                <c:pt idx="34181">
                  <c:v>0.17100000000000001</c:v>
                </c:pt>
                <c:pt idx="34182">
                  <c:v>0.17199999999999999</c:v>
                </c:pt>
                <c:pt idx="34183">
                  <c:v>0.17199999999999999</c:v>
                </c:pt>
                <c:pt idx="34184">
                  <c:v>0.17199999999999999</c:v>
                </c:pt>
                <c:pt idx="34185">
                  <c:v>0.17199999999999999</c:v>
                </c:pt>
                <c:pt idx="34186">
                  <c:v>0.17199999999999999</c:v>
                </c:pt>
                <c:pt idx="34187">
                  <c:v>0.17199999999999999</c:v>
                </c:pt>
                <c:pt idx="34188">
                  <c:v>0.17199999999999999</c:v>
                </c:pt>
                <c:pt idx="34189">
                  <c:v>0.17199999999999999</c:v>
                </c:pt>
                <c:pt idx="34190">
                  <c:v>0.17199999999999999</c:v>
                </c:pt>
                <c:pt idx="34191">
                  <c:v>0.17199999999999999</c:v>
                </c:pt>
                <c:pt idx="34192">
                  <c:v>0.17199999999999999</c:v>
                </c:pt>
                <c:pt idx="34193">
                  <c:v>0.17199999999999999</c:v>
                </c:pt>
                <c:pt idx="34194">
                  <c:v>0.17199999999999999</c:v>
                </c:pt>
                <c:pt idx="34195">
                  <c:v>0.17199999999999999</c:v>
                </c:pt>
                <c:pt idx="34196">
                  <c:v>0.17199999999999999</c:v>
                </c:pt>
                <c:pt idx="34197">
                  <c:v>0.17199999999999999</c:v>
                </c:pt>
                <c:pt idx="34198">
                  <c:v>0.17199999999999999</c:v>
                </c:pt>
                <c:pt idx="34199">
                  <c:v>0.17199999999999999</c:v>
                </c:pt>
                <c:pt idx="34200">
                  <c:v>0.17199999999999999</c:v>
                </c:pt>
                <c:pt idx="34201">
                  <c:v>0.17199999999999999</c:v>
                </c:pt>
                <c:pt idx="34202">
                  <c:v>0.17199999999999999</c:v>
                </c:pt>
                <c:pt idx="34203">
                  <c:v>0.17199999999999999</c:v>
                </c:pt>
                <c:pt idx="34204">
                  <c:v>0.17199999999999999</c:v>
                </c:pt>
                <c:pt idx="34205">
                  <c:v>0.17199999999999999</c:v>
                </c:pt>
                <c:pt idx="34206">
                  <c:v>0.17199999999999999</c:v>
                </c:pt>
                <c:pt idx="34207">
                  <c:v>0.17199999999999999</c:v>
                </c:pt>
                <c:pt idx="34208">
                  <c:v>0.17199999999999999</c:v>
                </c:pt>
                <c:pt idx="34209">
                  <c:v>0.17199999999999999</c:v>
                </c:pt>
                <c:pt idx="34210">
                  <c:v>0.17199999999999999</c:v>
                </c:pt>
                <c:pt idx="34211">
                  <c:v>0.17199999999999999</c:v>
                </c:pt>
                <c:pt idx="34212">
                  <c:v>0.17199999999999999</c:v>
                </c:pt>
                <c:pt idx="34213">
                  <c:v>0.17199999999999999</c:v>
                </c:pt>
                <c:pt idx="34214">
                  <c:v>0.17199999999999999</c:v>
                </c:pt>
                <c:pt idx="34215">
                  <c:v>0.17199999999999999</c:v>
                </c:pt>
                <c:pt idx="34216">
                  <c:v>0.17199999999999999</c:v>
                </c:pt>
                <c:pt idx="34217">
                  <c:v>0.17199999999999999</c:v>
                </c:pt>
                <c:pt idx="34218">
                  <c:v>0.17199999999999999</c:v>
                </c:pt>
                <c:pt idx="34219">
                  <c:v>0.17199999999999999</c:v>
                </c:pt>
                <c:pt idx="34220">
                  <c:v>0.17199999999999999</c:v>
                </c:pt>
                <c:pt idx="34221">
                  <c:v>0.17199999999999999</c:v>
                </c:pt>
                <c:pt idx="34222">
                  <c:v>0.17199999999999999</c:v>
                </c:pt>
                <c:pt idx="34223">
                  <c:v>0.17199999999999999</c:v>
                </c:pt>
                <c:pt idx="34224">
                  <c:v>0.17199999999999999</c:v>
                </c:pt>
                <c:pt idx="34225">
                  <c:v>0.17199999999999999</c:v>
                </c:pt>
                <c:pt idx="34226">
                  <c:v>0.17199999999999999</c:v>
                </c:pt>
                <c:pt idx="34227">
                  <c:v>0.17199999999999999</c:v>
                </c:pt>
                <c:pt idx="34228">
                  <c:v>0.17199999999999999</c:v>
                </c:pt>
                <c:pt idx="34229">
                  <c:v>0.17199999999999999</c:v>
                </c:pt>
                <c:pt idx="34230">
                  <c:v>0.17199999999999999</c:v>
                </c:pt>
                <c:pt idx="34231">
                  <c:v>0.17199999999999999</c:v>
                </c:pt>
                <c:pt idx="34232">
                  <c:v>0.17199999999999999</c:v>
                </c:pt>
                <c:pt idx="34233">
                  <c:v>0.17199999999999999</c:v>
                </c:pt>
                <c:pt idx="34234">
                  <c:v>0.17199999999999999</c:v>
                </c:pt>
                <c:pt idx="34235">
                  <c:v>0.17199999999999999</c:v>
                </c:pt>
                <c:pt idx="34236">
                  <c:v>0.17199999999999999</c:v>
                </c:pt>
                <c:pt idx="34237">
                  <c:v>0.17199999999999999</c:v>
                </c:pt>
                <c:pt idx="34238">
                  <c:v>0.17199999999999999</c:v>
                </c:pt>
                <c:pt idx="34239">
                  <c:v>0.17199999999999999</c:v>
                </c:pt>
                <c:pt idx="34240">
                  <c:v>0.17199999999999999</c:v>
                </c:pt>
                <c:pt idx="34241">
                  <c:v>0.17199999999999999</c:v>
                </c:pt>
                <c:pt idx="34242">
                  <c:v>0.17199999999999999</c:v>
                </c:pt>
                <c:pt idx="34243">
                  <c:v>0.17199999999999999</c:v>
                </c:pt>
                <c:pt idx="34244">
                  <c:v>0.17199999999999999</c:v>
                </c:pt>
                <c:pt idx="34245">
                  <c:v>0.17199999999999999</c:v>
                </c:pt>
                <c:pt idx="34246">
                  <c:v>0.17199999999999999</c:v>
                </c:pt>
                <c:pt idx="34247">
                  <c:v>0.17199999999999999</c:v>
                </c:pt>
                <c:pt idx="34248">
                  <c:v>0.17199999999999999</c:v>
                </c:pt>
                <c:pt idx="34249">
                  <c:v>0.17199999999999999</c:v>
                </c:pt>
                <c:pt idx="34250">
                  <c:v>0.17199999999999999</c:v>
                </c:pt>
                <c:pt idx="34251">
                  <c:v>0.17199999999999999</c:v>
                </c:pt>
                <c:pt idx="34252">
                  <c:v>0.17199999999999999</c:v>
                </c:pt>
                <c:pt idx="34253">
                  <c:v>0.17199999999999999</c:v>
                </c:pt>
                <c:pt idx="34254">
                  <c:v>0.17199999999999999</c:v>
                </c:pt>
                <c:pt idx="34255">
                  <c:v>0.17199999999999999</c:v>
                </c:pt>
                <c:pt idx="34256">
                  <c:v>0.17199999999999999</c:v>
                </c:pt>
                <c:pt idx="34257">
                  <c:v>0.17199999999999999</c:v>
                </c:pt>
                <c:pt idx="34258">
                  <c:v>0.17199999999999999</c:v>
                </c:pt>
                <c:pt idx="34259">
                  <c:v>0.17199999999999999</c:v>
                </c:pt>
                <c:pt idx="34260">
                  <c:v>0.17199999999999999</c:v>
                </c:pt>
                <c:pt idx="34261">
                  <c:v>0.17199999999999999</c:v>
                </c:pt>
                <c:pt idx="34262">
                  <c:v>0.17199999999999999</c:v>
                </c:pt>
                <c:pt idx="34263">
                  <c:v>0.17299999999999999</c:v>
                </c:pt>
                <c:pt idx="34264">
                  <c:v>0.17299999999999999</c:v>
                </c:pt>
                <c:pt idx="34265">
                  <c:v>0.17299999999999999</c:v>
                </c:pt>
                <c:pt idx="34266">
                  <c:v>0.17299999999999999</c:v>
                </c:pt>
                <c:pt idx="34267">
                  <c:v>0.17299999999999999</c:v>
                </c:pt>
                <c:pt idx="34268">
                  <c:v>0.17299999999999999</c:v>
                </c:pt>
                <c:pt idx="34269">
                  <c:v>0.17299999999999999</c:v>
                </c:pt>
                <c:pt idx="34270">
                  <c:v>0.17299999999999999</c:v>
                </c:pt>
                <c:pt idx="34271">
                  <c:v>0.17299999999999999</c:v>
                </c:pt>
                <c:pt idx="34272">
                  <c:v>0.17299999999999999</c:v>
                </c:pt>
                <c:pt idx="34273">
                  <c:v>0.17299999999999999</c:v>
                </c:pt>
                <c:pt idx="34274">
                  <c:v>0.17299999999999999</c:v>
                </c:pt>
                <c:pt idx="34275">
                  <c:v>0.17299999999999999</c:v>
                </c:pt>
                <c:pt idx="34276">
                  <c:v>0.17299999999999999</c:v>
                </c:pt>
                <c:pt idx="34277">
                  <c:v>0.17299999999999999</c:v>
                </c:pt>
                <c:pt idx="34278">
                  <c:v>0.17299999999999999</c:v>
                </c:pt>
                <c:pt idx="34279">
                  <c:v>0.17299999999999999</c:v>
                </c:pt>
                <c:pt idx="34280">
                  <c:v>0.17299999999999999</c:v>
                </c:pt>
                <c:pt idx="34281">
                  <c:v>0.17299999999999999</c:v>
                </c:pt>
                <c:pt idx="34282">
                  <c:v>0.17299999999999999</c:v>
                </c:pt>
                <c:pt idx="34283">
                  <c:v>0.17299999999999999</c:v>
                </c:pt>
                <c:pt idx="34284">
                  <c:v>0.17299999999999999</c:v>
                </c:pt>
                <c:pt idx="34285">
                  <c:v>0.17299999999999999</c:v>
                </c:pt>
                <c:pt idx="34286">
                  <c:v>0.17299999999999999</c:v>
                </c:pt>
                <c:pt idx="34287">
                  <c:v>0.17299999999999999</c:v>
                </c:pt>
                <c:pt idx="34288">
                  <c:v>0.17299999999999999</c:v>
                </c:pt>
                <c:pt idx="34289">
                  <c:v>0.17299999999999999</c:v>
                </c:pt>
                <c:pt idx="34290">
                  <c:v>0.17299999999999999</c:v>
                </c:pt>
                <c:pt idx="34291">
                  <c:v>0.17299999999999999</c:v>
                </c:pt>
                <c:pt idx="34292">
                  <c:v>0.17299999999999999</c:v>
                </c:pt>
                <c:pt idx="34293">
                  <c:v>0.17299999999999999</c:v>
                </c:pt>
                <c:pt idx="34294">
                  <c:v>0.17299999999999999</c:v>
                </c:pt>
                <c:pt idx="34295">
                  <c:v>0.17299999999999999</c:v>
                </c:pt>
                <c:pt idx="34296">
                  <c:v>0.17299999999999999</c:v>
                </c:pt>
                <c:pt idx="34297">
                  <c:v>0.17299999999999999</c:v>
                </c:pt>
                <c:pt idx="34298">
                  <c:v>0.17299999999999999</c:v>
                </c:pt>
                <c:pt idx="34299">
                  <c:v>0.17299999999999999</c:v>
                </c:pt>
                <c:pt idx="34300">
                  <c:v>0.17299999999999999</c:v>
                </c:pt>
                <c:pt idx="34301">
                  <c:v>0.17299999999999999</c:v>
                </c:pt>
                <c:pt idx="34302">
                  <c:v>0.17299999999999999</c:v>
                </c:pt>
                <c:pt idx="34303">
                  <c:v>0.17299999999999999</c:v>
                </c:pt>
                <c:pt idx="34304">
                  <c:v>0.17299999999999999</c:v>
                </c:pt>
                <c:pt idx="34305">
                  <c:v>0.17299999999999999</c:v>
                </c:pt>
                <c:pt idx="34306">
                  <c:v>0.17299999999999999</c:v>
                </c:pt>
                <c:pt idx="34307">
                  <c:v>0.17299999999999999</c:v>
                </c:pt>
                <c:pt idx="34308">
                  <c:v>0.17299999999999999</c:v>
                </c:pt>
                <c:pt idx="34309">
                  <c:v>0.17299999999999999</c:v>
                </c:pt>
                <c:pt idx="34310">
                  <c:v>0.17299999999999999</c:v>
                </c:pt>
                <c:pt idx="34311">
                  <c:v>0.17299999999999999</c:v>
                </c:pt>
                <c:pt idx="34312">
                  <c:v>0.17299999999999999</c:v>
                </c:pt>
                <c:pt idx="34313">
                  <c:v>0.17299999999999999</c:v>
                </c:pt>
                <c:pt idx="34314">
                  <c:v>0.17299999999999999</c:v>
                </c:pt>
                <c:pt idx="34315">
                  <c:v>0.17299999999999999</c:v>
                </c:pt>
                <c:pt idx="34316">
                  <c:v>0.17299999999999999</c:v>
                </c:pt>
                <c:pt idx="34317">
                  <c:v>0.17299999999999999</c:v>
                </c:pt>
                <c:pt idx="34318">
                  <c:v>0.17299999999999999</c:v>
                </c:pt>
                <c:pt idx="34319">
                  <c:v>0.17299999999999999</c:v>
                </c:pt>
                <c:pt idx="34320">
                  <c:v>0.17299999999999999</c:v>
                </c:pt>
                <c:pt idx="34321">
                  <c:v>0.17299999999999999</c:v>
                </c:pt>
                <c:pt idx="34322">
                  <c:v>0.17299999999999999</c:v>
                </c:pt>
                <c:pt idx="34323">
                  <c:v>0.17299999999999999</c:v>
                </c:pt>
                <c:pt idx="34324">
                  <c:v>0.17299999999999999</c:v>
                </c:pt>
                <c:pt idx="34325">
                  <c:v>0.17299999999999999</c:v>
                </c:pt>
                <c:pt idx="34326">
                  <c:v>0.17299999999999999</c:v>
                </c:pt>
                <c:pt idx="34327">
                  <c:v>0.17299999999999999</c:v>
                </c:pt>
                <c:pt idx="34328">
                  <c:v>0.17299999999999999</c:v>
                </c:pt>
                <c:pt idx="34329">
                  <c:v>0.17299999999999999</c:v>
                </c:pt>
                <c:pt idx="34330">
                  <c:v>0.17299999999999999</c:v>
                </c:pt>
                <c:pt idx="34331">
                  <c:v>0.17299999999999999</c:v>
                </c:pt>
                <c:pt idx="34332">
                  <c:v>0.17299999999999999</c:v>
                </c:pt>
                <c:pt idx="34333">
                  <c:v>0.17299999999999999</c:v>
                </c:pt>
                <c:pt idx="34334">
                  <c:v>0.17299999999999999</c:v>
                </c:pt>
                <c:pt idx="34335">
                  <c:v>0.17299999999999999</c:v>
                </c:pt>
                <c:pt idx="34336">
                  <c:v>0.17299999999999999</c:v>
                </c:pt>
                <c:pt idx="34337">
                  <c:v>0.17299999999999999</c:v>
                </c:pt>
                <c:pt idx="34338">
                  <c:v>0.17299999999999999</c:v>
                </c:pt>
                <c:pt idx="34339">
                  <c:v>0.17299999999999999</c:v>
                </c:pt>
                <c:pt idx="34340">
                  <c:v>0.17299999999999999</c:v>
                </c:pt>
                <c:pt idx="34341">
                  <c:v>0.17299999999999999</c:v>
                </c:pt>
                <c:pt idx="34342">
                  <c:v>0.17299999999999999</c:v>
                </c:pt>
                <c:pt idx="34343">
                  <c:v>0.17299999999999999</c:v>
                </c:pt>
                <c:pt idx="34344">
                  <c:v>0.17399999999999999</c:v>
                </c:pt>
                <c:pt idx="34345">
                  <c:v>0.17399999999999999</c:v>
                </c:pt>
                <c:pt idx="34346">
                  <c:v>0.17399999999999999</c:v>
                </c:pt>
                <c:pt idx="34347">
                  <c:v>0.17399999999999999</c:v>
                </c:pt>
                <c:pt idx="34348">
                  <c:v>0.17399999999999999</c:v>
                </c:pt>
                <c:pt idx="34349">
                  <c:v>0.17399999999999999</c:v>
                </c:pt>
                <c:pt idx="34350">
                  <c:v>0.17399999999999999</c:v>
                </c:pt>
                <c:pt idx="34351">
                  <c:v>0.17399999999999999</c:v>
                </c:pt>
                <c:pt idx="34352">
                  <c:v>0.17399999999999999</c:v>
                </c:pt>
                <c:pt idx="34353">
                  <c:v>0.17399999999999999</c:v>
                </c:pt>
                <c:pt idx="34354">
                  <c:v>0.17399999999999999</c:v>
                </c:pt>
                <c:pt idx="34355">
                  <c:v>0.17399999999999999</c:v>
                </c:pt>
                <c:pt idx="34356">
                  <c:v>0.17399999999999999</c:v>
                </c:pt>
                <c:pt idx="34357">
                  <c:v>0.17399999999999999</c:v>
                </c:pt>
                <c:pt idx="34358">
                  <c:v>0.17399999999999999</c:v>
                </c:pt>
                <c:pt idx="34359">
                  <c:v>0.17399999999999999</c:v>
                </c:pt>
                <c:pt idx="34360">
                  <c:v>0.17399999999999999</c:v>
                </c:pt>
                <c:pt idx="34361">
                  <c:v>0.17399999999999999</c:v>
                </c:pt>
                <c:pt idx="34362">
                  <c:v>0.17399999999999999</c:v>
                </c:pt>
                <c:pt idx="34363">
                  <c:v>0.17399999999999999</c:v>
                </c:pt>
                <c:pt idx="34364">
                  <c:v>0.17399999999999999</c:v>
                </c:pt>
                <c:pt idx="34365">
                  <c:v>0.17399999999999999</c:v>
                </c:pt>
                <c:pt idx="34366">
                  <c:v>0.17399999999999999</c:v>
                </c:pt>
                <c:pt idx="34367">
                  <c:v>0.17399999999999999</c:v>
                </c:pt>
                <c:pt idx="34368">
                  <c:v>0.17399999999999999</c:v>
                </c:pt>
                <c:pt idx="34369">
                  <c:v>0.17399999999999999</c:v>
                </c:pt>
                <c:pt idx="34370">
                  <c:v>0.17399999999999999</c:v>
                </c:pt>
                <c:pt idx="34371">
                  <c:v>0.17399999999999999</c:v>
                </c:pt>
                <c:pt idx="34372">
                  <c:v>0.17399999999999999</c:v>
                </c:pt>
                <c:pt idx="34373">
                  <c:v>0.17399999999999999</c:v>
                </c:pt>
                <c:pt idx="34374">
                  <c:v>0.17399999999999999</c:v>
                </c:pt>
                <c:pt idx="34375">
                  <c:v>0.17399999999999999</c:v>
                </c:pt>
                <c:pt idx="34376">
                  <c:v>0.17399999999999999</c:v>
                </c:pt>
                <c:pt idx="34377">
                  <c:v>0.17399999999999999</c:v>
                </c:pt>
                <c:pt idx="34378">
                  <c:v>0.17399999999999999</c:v>
                </c:pt>
                <c:pt idx="34379">
                  <c:v>0.17399999999999999</c:v>
                </c:pt>
                <c:pt idx="34380">
                  <c:v>0.17399999999999999</c:v>
                </c:pt>
                <c:pt idx="34381">
                  <c:v>0.17399999999999999</c:v>
                </c:pt>
                <c:pt idx="34382">
                  <c:v>0.17399999999999999</c:v>
                </c:pt>
                <c:pt idx="34383">
                  <c:v>0.17399999999999999</c:v>
                </c:pt>
                <c:pt idx="34384">
                  <c:v>0.17399999999999999</c:v>
                </c:pt>
                <c:pt idx="34385">
                  <c:v>0.17399999999999999</c:v>
                </c:pt>
                <c:pt idx="34386">
                  <c:v>0.17399999999999999</c:v>
                </c:pt>
                <c:pt idx="34387">
                  <c:v>0.17399999999999999</c:v>
                </c:pt>
                <c:pt idx="34388">
                  <c:v>0.17399999999999999</c:v>
                </c:pt>
                <c:pt idx="34389">
                  <c:v>0.17399999999999999</c:v>
                </c:pt>
                <c:pt idx="34390">
                  <c:v>0.17399999999999999</c:v>
                </c:pt>
                <c:pt idx="34391">
                  <c:v>0.17399999999999999</c:v>
                </c:pt>
                <c:pt idx="34392">
                  <c:v>0.17399999999999999</c:v>
                </c:pt>
                <c:pt idx="34393">
                  <c:v>0.17399999999999999</c:v>
                </c:pt>
                <c:pt idx="34394">
                  <c:v>0.17399999999999999</c:v>
                </c:pt>
                <c:pt idx="34395">
                  <c:v>0.17399999999999999</c:v>
                </c:pt>
                <c:pt idx="34396">
                  <c:v>0.17399999999999999</c:v>
                </c:pt>
                <c:pt idx="34397">
                  <c:v>0.17399999999999999</c:v>
                </c:pt>
                <c:pt idx="34398">
                  <c:v>0.17399999999999999</c:v>
                </c:pt>
                <c:pt idx="34399">
                  <c:v>0.17399999999999999</c:v>
                </c:pt>
                <c:pt idx="34400">
                  <c:v>0.17399999999999999</c:v>
                </c:pt>
                <c:pt idx="34401">
                  <c:v>0.17399999999999999</c:v>
                </c:pt>
                <c:pt idx="34402">
                  <c:v>0.17399999999999999</c:v>
                </c:pt>
                <c:pt idx="34403">
                  <c:v>0.17399999999999999</c:v>
                </c:pt>
                <c:pt idx="34404">
                  <c:v>0.17399999999999999</c:v>
                </c:pt>
                <c:pt idx="34405">
                  <c:v>0.17399999999999999</c:v>
                </c:pt>
                <c:pt idx="34406">
                  <c:v>0.17399999999999999</c:v>
                </c:pt>
                <c:pt idx="34407">
                  <c:v>0.17399999999999999</c:v>
                </c:pt>
                <c:pt idx="34408">
                  <c:v>0.17399999999999999</c:v>
                </c:pt>
                <c:pt idx="34409">
                  <c:v>0.17399999999999999</c:v>
                </c:pt>
                <c:pt idx="34410">
                  <c:v>0.17399999999999999</c:v>
                </c:pt>
                <c:pt idx="34411">
                  <c:v>0.17399999999999999</c:v>
                </c:pt>
                <c:pt idx="34412">
                  <c:v>0.17399999999999999</c:v>
                </c:pt>
                <c:pt idx="34413">
                  <c:v>0.17399999999999999</c:v>
                </c:pt>
                <c:pt idx="34414">
                  <c:v>0.17399999999999999</c:v>
                </c:pt>
                <c:pt idx="34415">
                  <c:v>0.17399999999999999</c:v>
                </c:pt>
                <c:pt idx="34416">
                  <c:v>0.17399999999999999</c:v>
                </c:pt>
                <c:pt idx="34417">
                  <c:v>0.17399999999999999</c:v>
                </c:pt>
                <c:pt idx="34418">
                  <c:v>0.17399999999999999</c:v>
                </c:pt>
                <c:pt idx="34419">
                  <c:v>0.17399999999999999</c:v>
                </c:pt>
                <c:pt idx="34420">
                  <c:v>0.17399999999999999</c:v>
                </c:pt>
                <c:pt idx="34421">
                  <c:v>0.17399999999999999</c:v>
                </c:pt>
                <c:pt idx="34422">
                  <c:v>0.17399999999999999</c:v>
                </c:pt>
                <c:pt idx="34423">
                  <c:v>0.17399999999999999</c:v>
                </c:pt>
                <c:pt idx="34424">
                  <c:v>0.17399999999999999</c:v>
                </c:pt>
                <c:pt idx="34425">
                  <c:v>0.17499999999999999</c:v>
                </c:pt>
                <c:pt idx="34426">
                  <c:v>0.17499999999999999</c:v>
                </c:pt>
                <c:pt idx="34427">
                  <c:v>0.17499999999999999</c:v>
                </c:pt>
                <c:pt idx="34428">
                  <c:v>0.17499999999999999</c:v>
                </c:pt>
                <c:pt idx="34429">
                  <c:v>0.17499999999999999</c:v>
                </c:pt>
                <c:pt idx="34430">
                  <c:v>0.17499999999999999</c:v>
                </c:pt>
                <c:pt idx="34431">
                  <c:v>0.17499999999999999</c:v>
                </c:pt>
                <c:pt idx="34432">
                  <c:v>0.17499999999999999</c:v>
                </c:pt>
                <c:pt idx="34433">
                  <c:v>0.17499999999999999</c:v>
                </c:pt>
                <c:pt idx="34434">
                  <c:v>0.17499999999999999</c:v>
                </c:pt>
                <c:pt idx="34435">
                  <c:v>0.17499999999999999</c:v>
                </c:pt>
                <c:pt idx="34436">
                  <c:v>0.17499999999999999</c:v>
                </c:pt>
                <c:pt idx="34437">
                  <c:v>0.17499999999999999</c:v>
                </c:pt>
                <c:pt idx="34438">
                  <c:v>0.17499999999999999</c:v>
                </c:pt>
                <c:pt idx="34439">
                  <c:v>0.17499999999999999</c:v>
                </c:pt>
                <c:pt idx="34440">
                  <c:v>0.17499999999999999</c:v>
                </c:pt>
                <c:pt idx="34441">
                  <c:v>0.17499999999999999</c:v>
                </c:pt>
                <c:pt idx="34442">
                  <c:v>0.17499999999999999</c:v>
                </c:pt>
                <c:pt idx="34443">
                  <c:v>0.17499999999999999</c:v>
                </c:pt>
                <c:pt idx="34444">
                  <c:v>0.17499999999999999</c:v>
                </c:pt>
                <c:pt idx="34445">
                  <c:v>0.17499999999999999</c:v>
                </c:pt>
                <c:pt idx="34446">
                  <c:v>0.17499999999999999</c:v>
                </c:pt>
                <c:pt idx="34447">
                  <c:v>0.17499999999999999</c:v>
                </c:pt>
                <c:pt idx="34448">
                  <c:v>0.17499999999999999</c:v>
                </c:pt>
                <c:pt idx="34449">
                  <c:v>0.17499999999999999</c:v>
                </c:pt>
                <c:pt idx="34450">
                  <c:v>0.17499999999999999</c:v>
                </c:pt>
                <c:pt idx="34451">
                  <c:v>0.17499999999999999</c:v>
                </c:pt>
                <c:pt idx="34452">
                  <c:v>0.17499999999999999</c:v>
                </c:pt>
                <c:pt idx="34453">
                  <c:v>0.17499999999999999</c:v>
                </c:pt>
                <c:pt idx="34454">
                  <c:v>0.17499999999999999</c:v>
                </c:pt>
                <c:pt idx="34455">
                  <c:v>0.17499999999999999</c:v>
                </c:pt>
                <c:pt idx="34456">
                  <c:v>0.17499999999999999</c:v>
                </c:pt>
                <c:pt idx="34457">
                  <c:v>0.17499999999999999</c:v>
                </c:pt>
                <c:pt idx="34458">
                  <c:v>0.17499999999999999</c:v>
                </c:pt>
                <c:pt idx="34459">
                  <c:v>0.17499999999999999</c:v>
                </c:pt>
                <c:pt idx="34460">
                  <c:v>0.17499999999999999</c:v>
                </c:pt>
                <c:pt idx="34461">
                  <c:v>0.17499999999999999</c:v>
                </c:pt>
                <c:pt idx="34462">
                  <c:v>0.17499999999999999</c:v>
                </c:pt>
                <c:pt idx="34463">
                  <c:v>0.17499999999999999</c:v>
                </c:pt>
                <c:pt idx="34464">
                  <c:v>0.17499999999999999</c:v>
                </c:pt>
                <c:pt idx="34465">
                  <c:v>0.17499999999999999</c:v>
                </c:pt>
                <c:pt idx="34466">
                  <c:v>0.17499999999999999</c:v>
                </c:pt>
                <c:pt idx="34467">
                  <c:v>0.17499999999999999</c:v>
                </c:pt>
                <c:pt idx="34468">
                  <c:v>0.17499999999999999</c:v>
                </c:pt>
                <c:pt idx="34469">
                  <c:v>0.17499999999999999</c:v>
                </c:pt>
                <c:pt idx="34470">
                  <c:v>0.17499999999999999</c:v>
                </c:pt>
                <c:pt idx="34471">
                  <c:v>0.17499999999999999</c:v>
                </c:pt>
                <c:pt idx="34472">
                  <c:v>0.17499999999999999</c:v>
                </c:pt>
                <c:pt idx="34473">
                  <c:v>0.17499999999999999</c:v>
                </c:pt>
                <c:pt idx="34474">
                  <c:v>0.17499999999999999</c:v>
                </c:pt>
                <c:pt idx="34475">
                  <c:v>0.17499999999999999</c:v>
                </c:pt>
                <c:pt idx="34476">
                  <c:v>0.17499999999999999</c:v>
                </c:pt>
                <c:pt idx="34477">
                  <c:v>0.17499999999999999</c:v>
                </c:pt>
                <c:pt idx="34478">
                  <c:v>0.17499999999999999</c:v>
                </c:pt>
                <c:pt idx="34479">
                  <c:v>0.17499999999999999</c:v>
                </c:pt>
                <c:pt idx="34480">
                  <c:v>0.17499999999999999</c:v>
                </c:pt>
                <c:pt idx="34481">
                  <c:v>0.17499999999999999</c:v>
                </c:pt>
                <c:pt idx="34482">
                  <c:v>0.17499999999999999</c:v>
                </c:pt>
                <c:pt idx="34483">
                  <c:v>0.17499999999999999</c:v>
                </c:pt>
                <c:pt idx="34484">
                  <c:v>0.17499999999999999</c:v>
                </c:pt>
                <c:pt idx="34485">
                  <c:v>0.17499999999999999</c:v>
                </c:pt>
                <c:pt idx="34486">
                  <c:v>0.17499999999999999</c:v>
                </c:pt>
                <c:pt idx="34487">
                  <c:v>0.17499999999999999</c:v>
                </c:pt>
                <c:pt idx="34488">
                  <c:v>0.17499999999999999</c:v>
                </c:pt>
                <c:pt idx="34489">
                  <c:v>0.17499999999999999</c:v>
                </c:pt>
                <c:pt idx="34490">
                  <c:v>0.17499999999999999</c:v>
                </c:pt>
                <c:pt idx="34491">
                  <c:v>0.17499999999999999</c:v>
                </c:pt>
                <c:pt idx="34492">
                  <c:v>0.17499999999999999</c:v>
                </c:pt>
                <c:pt idx="34493">
                  <c:v>0.17499999999999999</c:v>
                </c:pt>
                <c:pt idx="34494">
                  <c:v>0.17499999999999999</c:v>
                </c:pt>
                <c:pt idx="34495">
                  <c:v>0.17499999999999999</c:v>
                </c:pt>
                <c:pt idx="34496">
                  <c:v>0.17499999999999999</c:v>
                </c:pt>
                <c:pt idx="34497">
                  <c:v>0.17499999999999999</c:v>
                </c:pt>
                <c:pt idx="34498">
                  <c:v>0.17499999999999999</c:v>
                </c:pt>
                <c:pt idx="34499">
                  <c:v>0.17499999999999999</c:v>
                </c:pt>
                <c:pt idx="34500">
                  <c:v>0.17499999999999999</c:v>
                </c:pt>
                <c:pt idx="34501">
                  <c:v>0.17499999999999999</c:v>
                </c:pt>
                <c:pt idx="34502">
                  <c:v>0.17499999999999999</c:v>
                </c:pt>
                <c:pt idx="34503">
                  <c:v>0.17499999999999999</c:v>
                </c:pt>
                <c:pt idx="34504">
                  <c:v>0.17499999999999999</c:v>
                </c:pt>
                <c:pt idx="34505">
                  <c:v>0.17499999999999999</c:v>
                </c:pt>
                <c:pt idx="34506">
                  <c:v>0.17599999999999999</c:v>
                </c:pt>
                <c:pt idx="34507">
                  <c:v>0.17599999999999999</c:v>
                </c:pt>
                <c:pt idx="34508">
                  <c:v>0.17599999999999999</c:v>
                </c:pt>
                <c:pt idx="34509">
                  <c:v>0.17599999999999999</c:v>
                </c:pt>
                <c:pt idx="34510">
                  <c:v>0.17599999999999999</c:v>
                </c:pt>
                <c:pt idx="34511">
                  <c:v>0.17599999999999999</c:v>
                </c:pt>
                <c:pt idx="34512">
                  <c:v>0.17599999999999999</c:v>
                </c:pt>
                <c:pt idx="34513">
                  <c:v>0.17599999999999999</c:v>
                </c:pt>
                <c:pt idx="34514">
                  <c:v>0.17599999999999999</c:v>
                </c:pt>
                <c:pt idx="34515">
                  <c:v>0.17599999999999999</c:v>
                </c:pt>
                <c:pt idx="34516">
                  <c:v>0.17599999999999999</c:v>
                </c:pt>
                <c:pt idx="34517">
                  <c:v>0.17599999999999999</c:v>
                </c:pt>
                <c:pt idx="34518">
                  <c:v>0.17599999999999999</c:v>
                </c:pt>
                <c:pt idx="34519">
                  <c:v>0.17599999999999999</c:v>
                </c:pt>
                <c:pt idx="34520">
                  <c:v>0.17599999999999999</c:v>
                </c:pt>
                <c:pt idx="34521">
                  <c:v>0.17599999999999999</c:v>
                </c:pt>
                <c:pt idx="34522">
                  <c:v>0.17599999999999999</c:v>
                </c:pt>
                <c:pt idx="34523">
                  <c:v>0.17599999999999999</c:v>
                </c:pt>
                <c:pt idx="34524">
                  <c:v>0.17599999999999999</c:v>
                </c:pt>
                <c:pt idx="34525">
                  <c:v>0.17599999999999999</c:v>
                </c:pt>
                <c:pt idx="34526">
                  <c:v>0.17599999999999999</c:v>
                </c:pt>
                <c:pt idx="34527">
                  <c:v>0.17599999999999999</c:v>
                </c:pt>
                <c:pt idx="34528">
                  <c:v>0.17599999999999999</c:v>
                </c:pt>
                <c:pt idx="34529">
                  <c:v>0.17599999999999999</c:v>
                </c:pt>
                <c:pt idx="34530">
                  <c:v>0.17599999999999999</c:v>
                </c:pt>
                <c:pt idx="34531">
                  <c:v>0.17599999999999999</c:v>
                </c:pt>
                <c:pt idx="34532">
                  <c:v>0.17599999999999999</c:v>
                </c:pt>
                <c:pt idx="34533">
                  <c:v>0.17599999999999999</c:v>
                </c:pt>
                <c:pt idx="34534">
                  <c:v>0.17599999999999999</c:v>
                </c:pt>
                <c:pt idx="34535">
                  <c:v>0.17599999999999999</c:v>
                </c:pt>
                <c:pt idx="34536">
                  <c:v>0.17599999999999999</c:v>
                </c:pt>
                <c:pt idx="34537">
                  <c:v>0.17599999999999999</c:v>
                </c:pt>
                <c:pt idx="34538">
                  <c:v>0.17599999999999999</c:v>
                </c:pt>
                <c:pt idx="34539">
                  <c:v>0.17599999999999999</c:v>
                </c:pt>
                <c:pt idx="34540">
                  <c:v>0.17599999999999999</c:v>
                </c:pt>
                <c:pt idx="34541">
                  <c:v>0.17599999999999999</c:v>
                </c:pt>
                <c:pt idx="34542">
                  <c:v>0.17599999999999999</c:v>
                </c:pt>
                <c:pt idx="34543">
                  <c:v>0.17599999999999999</c:v>
                </c:pt>
                <c:pt idx="34544">
                  <c:v>0.17599999999999999</c:v>
                </c:pt>
                <c:pt idx="34545">
                  <c:v>0.17599999999999999</c:v>
                </c:pt>
                <c:pt idx="34546">
                  <c:v>0.17599999999999999</c:v>
                </c:pt>
                <c:pt idx="34547">
                  <c:v>0.17599999999999999</c:v>
                </c:pt>
                <c:pt idx="34548">
                  <c:v>0.17599999999999999</c:v>
                </c:pt>
                <c:pt idx="34549">
                  <c:v>0.17599999999999999</c:v>
                </c:pt>
                <c:pt idx="34550">
                  <c:v>0.17599999999999999</c:v>
                </c:pt>
                <c:pt idx="34551">
                  <c:v>0.17599999999999999</c:v>
                </c:pt>
                <c:pt idx="34552">
                  <c:v>0.17599999999999999</c:v>
                </c:pt>
                <c:pt idx="34553">
                  <c:v>0.17599999999999999</c:v>
                </c:pt>
                <c:pt idx="34554">
                  <c:v>0.17599999999999999</c:v>
                </c:pt>
                <c:pt idx="34555">
                  <c:v>0.17599999999999999</c:v>
                </c:pt>
                <c:pt idx="34556">
                  <c:v>0.17599999999999999</c:v>
                </c:pt>
                <c:pt idx="34557">
                  <c:v>0.17599999999999999</c:v>
                </c:pt>
                <c:pt idx="34558">
                  <c:v>0.17599999999999999</c:v>
                </c:pt>
                <c:pt idx="34559">
                  <c:v>0.17599999999999999</c:v>
                </c:pt>
                <c:pt idx="34560">
                  <c:v>0.17599999999999999</c:v>
                </c:pt>
                <c:pt idx="34561">
                  <c:v>0.17599999999999999</c:v>
                </c:pt>
                <c:pt idx="34562">
                  <c:v>0.17599999999999999</c:v>
                </c:pt>
                <c:pt idx="34563">
                  <c:v>0.17599999999999999</c:v>
                </c:pt>
                <c:pt idx="34564">
                  <c:v>0.17599999999999999</c:v>
                </c:pt>
                <c:pt idx="34565">
                  <c:v>0.17599999999999999</c:v>
                </c:pt>
                <c:pt idx="34566">
                  <c:v>0.17599999999999999</c:v>
                </c:pt>
                <c:pt idx="34567">
                  <c:v>0.17599999999999999</c:v>
                </c:pt>
                <c:pt idx="34568">
                  <c:v>0.17599999999999999</c:v>
                </c:pt>
                <c:pt idx="34569">
                  <c:v>0.17599999999999999</c:v>
                </c:pt>
                <c:pt idx="34570">
                  <c:v>0.17599999999999999</c:v>
                </c:pt>
                <c:pt idx="34571">
                  <c:v>0.17599999999999999</c:v>
                </c:pt>
                <c:pt idx="34572">
                  <c:v>0.17599999999999999</c:v>
                </c:pt>
                <c:pt idx="34573">
                  <c:v>0.17599999999999999</c:v>
                </c:pt>
                <c:pt idx="34574">
                  <c:v>0.17599999999999999</c:v>
                </c:pt>
                <c:pt idx="34575">
                  <c:v>0.17599999999999999</c:v>
                </c:pt>
                <c:pt idx="34576">
                  <c:v>0.17599999999999999</c:v>
                </c:pt>
                <c:pt idx="34577">
                  <c:v>0.17599999999999999</c:v>
                </c:pt>
                <c:pt idx="34578">
                  <c:v>0.17599999999999999</c:v>
                </c:pt>
                <c:pt idx="34579">
                  <c:v>0.17599999999999999</c:v>
                </c:pt>
                <c:pt idx="34580">
                  <c:v>0.17599999999999999</c:v>
                </c:pt>
                <c:pt idx="34581">
                  <c:v>0.17599999999999999</c:v>
                </c:pt>
                <c:pt idx="34582">
                  <c:v>0.17599999999999999</c:v>
                </c:pt>
                <c:pt idx="34583">
                  <c:v>0.17599999999999999</c:v>
                </c:pt>
                <c:pt idx="34584">
                  <c:v>0.17599999999999999</c:v>
                </c:pt>
                <c:pt idx="34585">
                  <c:v>0.17599999999999999</c:v>
                </c:pt>
                <c:pt idx="34586">
                  <c:v>0.17599999999999999</c:v>
                </c:pt>
                <c:pt idx="34587">
                  <c:v>0.17699999999999999</c:v>
                </c:pt>
                <c:pt idx="34588">
                  <c:v>0.17699999999999999</c:v>
                </c:pt>
                <c:pt idx="34589">
                  <c:v>0.17699999999999999</c:v>
                </c:pt>
                <c:pt idx="34590">
                  <c:v>0.17699999999999999</c:v>
                </c:pt>
                <c:pt idx="34591">
                  <c:v>0.17699999999999999</c:v>
                </c:pt>
                <c:pt idx="34592">
                  <c:v>0.17699999999999999</c:v>
                </c:pt>
                <c:pt idx="34593">
                  <c:v>0.17699999999999999</c:v>
                </c:pt>
                <c:pt idx="34594">
                  <c:v>0.17699999999999999</c:v>
                </c:pt>
                <c:pt idx="34595">
                  <c:v>0.17699999999999999</c:v>
                </c:pt>
                <c:pt idx="34596">
                  <c:v>0.17699999999999999</c:v>
                </c:pt>
                <c:pt idx="34597">
                  <c:v>0.17699999999999999</c:v>
                </c:pt>
                <c:pt idx="34598">
                  <c:v>0.17699999999999999</c:v>
                </c:pt>
                <c:pt idx="34599">
                  <c:v>0.17699999999999999</c:v>
                </c:pt>
                <c:pt idx="34600">
                  <c:v>0.17699999999999999</c:v>
                </c:pt>
                <c:pt idx="34601">
                  <c:v>0.17699999999999999</c:v>
                </c:pt>
                <c:pt idx="34602">
                  <c:v>0.17699999999999999</c:v>
                </c:pt>
                <c:pt idx="34603">
                  <c:v>0.17699999999999999</c:v>
                </c:pt>
                <c:pt idx="34604">
                  <c:v>0.17699999999999999</c:v>
                </c:pt>
                <c:pt idx="34605">
                  <c:v>0.17699999999999999</c:v>
                </c:pt>
                <c:pt idx="34606">
                  <c:v>0.17699999999999999</c:v>
                </c:pt>
                <c:pt idx="34607">
                  <c:v>0.17699999999999999</c:v>
                </c:pt>
                <c:pt idx="34608">
                  <c:v>0.17699999999999999</c:v>
                </c:pt>
                <c:pt idx="34609">
                  <c:v>0.17699999999999999</c:v>
                </c:pt>
                <c:pt idx="34610">
                  <c:v>0.17699999999999999</c:v>
                </c:pt>
                <c:pt idx="34611">
                  <c:v>0.17699999999999999</c:v>
                </c:pt>
                <c:pt idx="34612">
                  <c:v>0.17699999999999999</c:v>
                </c:pt>
                <c:pt idx="34613">
                  <c:v>0.17699999999999999</c:v>
                </c:pt>
                <c:pt idx="34614">
                  <c:v>0.17699999999999999</c:v>
                </c:pt>
                <c:pt idx="34615">
                  <c:v>0.17699999999999999</c:v>
                </c:pt>
                <c:pt idx="34616">
                  <c:v>0.17699999999999999</c:v>
                </c:pt>
                <c:pt idx="34617">
                  <c:v>0.17699999999999999</c:v>
                </c:pt>
                <c:pt idx="34618">
                  <c:v>0.17699999999999999</c:v>
                </c:pt>
                <c:pt idx="34619">
                  <c:v>0.17699999999999999</c:v>
                </c:pt>
                <c:pt idx="34620">
                  <c:v>0.17699999999999999</c:v>
                </c:pt>
                <c:pt idx="34621">
                  <c:v>0.17699999999999999</c:v>
                </c:pt>
                <c:pt idx="34622">
                  <c:v>0.17699999999999999</c:v>
                </c:pt>
                <c:pt idx="34623">
                  <c:v>0.17699999999999999</c:v>
                </c:pt>
                <c:pt idx="34624">
                  <c:v>0.17699999999999999</c:v>
                </c:pt>
                <c:pt idx="34625">
                  <c:v>0.17699999999999999</c:v>
                </c:pt>
                <c:pt idx="34626">
                  <c:v>0.17699999999999999</c:v>
                </c:pt>
                <c:pt idx="34627">
                  <c:v>0.17699999999999999</c:v>
                </c:pt>
                <c:pt idx="34628">
                  <c:v>0.17699999999999999</c:v>
                </c:pt>
                <c:pt idx="34629">
                  <c:v>0.17699999999999999</c:v>
                </c:pt>
                <c:pt idx="34630">
                  <c:v>0.17699999999999999</c:v>
                </c:pt>
                <c:pt idx="34631">
                  <c:v>0.17699999999999999</c:v>
                </c:pt>
                <c:pt idx="34632">
                  <c:v>0.17699999999999999</c:v>
                </c:pt>
                <c:pt idx="34633">
                  <c:v>0.17699999999999999</c:v>
                </c:pt>
                <c:pt idx="34634">
                  <c:v>0.17699999999999999</c:v>
                </c:pt>
                <c:pt idx="34635">
                  <c:v>0.17699999999999999</c:v>
                </c:pt>
                <c:pt idx="34636">
                  <c:v>0.17699999999999999</c:v>
                </c:pt>
                <c:pt idx="34637">
                  <c:v>0.17699999999999999</c:v>
                </c:pt>
                <c:pt idx="34638">
                  <c:v>0.17699999999999999</c:v>
                </c:pt>
                <c:pt idx="34639">
                  <c:v>0.17699999999999999</c:v>
                </c:pt>
                <c:pt idx="34640">
                  <c:v>0.17699999999999999</c:v>
                </c:pt>
                <c:pt idx="34641">
                  <c:v>0.17699999999999999</c:v>
                </c:pt>
                <c:pt idx="34642">
                  <c:v>0.17699999999999999</c:v>
                </c:pt>
                <c:pt idx="34643">
                  <c:v>0.17699999999999999</c:v>
                </c:pt>
                <c:pt idx="34644">
                  <c:v>0.17699999999999999</c:v>
                </c:pt>
                <c:pt idx="34645">
                  <c:v>0.17699999999999999</c:v>
                </c:pt>
                <c:pt idx="34646">
                  <c:v>0.17699999999999999</c:v>
                </c:pt>
                <c:pt idx="34647">
                  <c:v>0.17699999999999999</c:v>
                </c:pt>
                <c:pt idx="34648">
                  <c:v>0.17699999999999999</c:v>
                </c:pt>
                <c:pt idx="34649">
                  <c:v>0.17699999999999999</c:v>
                </c:pt>
                <c:pt idx="34650">
                  <c:v>0.17699999999999999</c:v>
                </c:pt>
                <c:pt idx="34651">
                  <c:v>0.17699999999999999</c:v>
                </c:pt>
                <c:pt idx="34652">
                  <c:v>0.17699999999999999</c:v>
                </c:pt>
                <c:pt idx="34653">
                  <c:v>0.17699999999999999</c:v>
                </c:pt>
                <c:pt idx="34654">
                  <c:v>0.17699999999999999</c:v>
                </c:pt>
                <c:pt idx="34655">
                  <c:v>0.17699999999999999</c:v>
                </c:pt>
                <c:pt idx="34656">
                  <c:v>0.17699999999999999</c:v>
                </c:pt>
                <c:pt idx="34657">
                  <c:v>0.17699999999999999</c:v>
                </c:pt>
                <c:pt idx="34658">
                  <c:v>0.17699999999999999</c:v>
                </c:pt>
                <c:pt idx="34659">
                  <c:v>0.17699999999999999</c:v>
                </c:pt>
                <c:pt idx="34660">
                  <c:v>0.17699999999999999</c:v>
                </c:pt>
                <c:pt idx="34661">
                  <c:v>0.17699999999999999</c:v>
                </c:pt>
                <c:pt idx="34662">
                  <c:v>0.17699999999999999</c:v>
                </c:pt>
                <c:pt idx="34663">
                  <c:v>0.17699999999999999</c:v>
                </c:pt>
                <c:pt idx="34664">
                  <c:v>0.17699999999999999</c:v>
                </c:pt>
                <c:pt idx="34665">
                  <c:v>0.17699999999999999</c:v>
                </c:pt>
                <c:pt idx="34666">
                  <c:v>0.17699999999999999</c:v>
                </c:pt>
                <c:pt idx="34667">
                  <c:v>0.17699999999999999</c:v>
                </c:pt>
                <c:pt idx="34668">
                  <c:v>0.17799999999999999</c:v>
                </c:pt>
                <c:pt idx="34669">
                  <c:v>0.17799999999999999</c:v>
                </c:pt>
                <c:pt idx="34670">
                  <c:v>0.17799999999999999</c:v>
                </c:pt>
                <c:pt idx="34671">
                  <c:v>0.17799999999999999</c:v>
                </c:pt>
                <c:pt idx="34672">
                  <c:v>0.17799999999999999</c:v>
                </c:pt>
                <c:pt idx="34673">
                  <c:v>0.17799999999999999</c:v>
                </c:pt>
                <c:pt idx="34674">
                  <c:v>0.17799999999999999</c:v>
                </c:pt>
                <c:pt idx="34675">
                  <c:v>0.17799999999999999</c:v>
                </c:pt>
                <c:pt idx="34676">
                  <c:v>0.17799999999999999</c:v>
                </c:pt>
                <c:pt idx="34677">
                  <c:v>0.17799999999999999</c:v>
                </c:pt>
                <c:pt idx="34678">
                  <c:v>0.17799999999999999</c:v>
                </c:pt>
                <c:pt idx="34679">
                  <c:v>0.17799999999999999</c:v>
                </c:pt>
                <c:pt idx="34680">
                  <c:v>0.17799999999999999</c:v>
                </c:pt>
                <c:pt idx="34681">
                  <c:v>0.17799999999999999</c:v>
                </c:pt>
                <c:pt idx="34682">
                  <c:v>0.17799999999999999</c:v>
                </c:pt>
                <c:pt idx="34683">
                  <c:v>0.17799999999999999</c:v>
                </c:pt>
                <c:pt idx="34684">
                  <c:v>0.17799999999999999</c:v>
                </c:pt>
                <c:pt idx="34685">
                  <c:v>0.17799999999999999</c:v>
                </c:pt>
                <c:pt idx="34686">
                  <c:v>0.17799999999999999</c:v>
                </c:pt>
                <c:pt idx="34687">
                  <c:v>0.17799999999999999</c:v>
                </c:pt>
                <c:pt idx="34688">
                  <c:v>0.17799999999999999</c:v>
                </c:pt>
                <c:pt idx="34689">
                  <c:v>0.17799999999999999</c:v>
                </c:pt>
                <c:pt idx="34690">
                  <c:v>0.17799999999999999</c:v>
                </c:pt>
                <c:pt idx="34691">
                  <c:v>0.17799999999999999</c:v>
                </c:pt>
                <c:pt idx="34692">
                  <c:v>0.17799999999999999</c:v>
                </c:pt>
                <c:pt idx="34693">
                  <c:v>0.17799999999999999</c:v>
                </c:pt>
                <c:pt idx="34694">
                  <c:v>0.17799999999999999</c:v>
                </c:pt>
                <c:pt idx="34695">
                  <c:v>0.17799999999999999</c:v>
                </c:pt>
                <c:pt idx="34696">
                  <c:v>0.17799999999999999</c:v>
                </c:pt>
                <c:pt idx="34697">
                  <c:v>0.17799999999999999</c:v>
                </c:pt>
                <c:pt idx="34698">
                  <c:v>0.17799999999999999</c:v>
                </c:pt>
                <c:pt idx="34699">
                  <c:v>0.17799999999999999</c:v>
                </c:pt>
                <c:pt idx="34700">
                  <c:v>0.17799999999999999</c:v>
                </c:pt>
                <c:pt idx="34701">
                  <c:v>0.17799999999999999</c:v>
                </c:pt>
                <c:pt idx="34702">
                  <c:v>0.17799999999999999</c:v>
                </c:pt>
                <c:pt idx="34703">
                  <c:v>0.17799999999999999</c:v>
                </c:pt>
                <c:pt idx="34704">
                  <c:v>0.17799999999999999</c:v>
                </c:pt>
                <c:pt idx="34705">
                  <c:v>0.17799999999999999</c:v>
                </c:pt>
                <c:pt idx="34706">
                  <c:v>0.17799999999999999</c:v>
                </c:pt>
                <c:pt idx="34707">
                  <c:v>0.17799999999999999</c:v>
                </c:pt>
                <c:pt idx="34708">
                  <c:v>0.17799999999999999</c:v>
                </c:pt>
                <c:pt idx="34709">
                  <c:v>0.17799999999999999</c:v>
                </c:pt>
                <c:pt idx="34710">
                  <c:v>0.17799999999999999</c:v>
                </c:pt>
                <c:pt idx="34711">
                  <c:v>0.17799999999999999</c:v>
                </c:pt>
                <c:pt idx="34712">
                  <c:v>0.17799999999999999</c:v>
                </c:pt>
                <c:pt idx="34713">
                  <c:v>0.17799999999999999</c:v>
                </c:pt>
                <c:pt idx="34714">
                  <c:v>0.17799999999999999</c:v>
                </c:pt>
                <c:pt idx="34715">
                  <c:v>0.17799999999999999</c:v>
                </c:pt>
                <c:pt idx="34716">
                  <c:v>0.17799999999999999</c:v>
                </c:pt>
                <c:pt idx="34717">
                  <c:v>0.17799999999999999</c:v>
                </c:pt>
                <c:pt idx="34718">
                  <c:v>0.17799999999999999</c:v>
                </c:pt>
                <c:pt idx="34719">
                  <c:v>0.17799999999999999</c:v>
                </c:pt>
                <c:pt idx="34720">
                  <c:v>0.17799999999999999</c:v>
                </c:pt>
                <c:pt idx="34721">
                  <c:v>0.17799999999999999</c:v>
                </c:pt>
                <c:pt idx="34722">
                  <c:v>0.17799999999999999</c:v>
                </c:pt>
                <c:pt idx="34723">
                  <c:v>0.17799999999999999</c:v>
                </c:pt>
                <c:pt idx="34724">
                  <c:v>0.17799999999999999</c:v>
                </c:pt>
                <c:pt idx="34725">
                  <c:v>0.17799999999999999</c:v>
                </c:pt>
                <c:pt idx="34726">
                  <c:v>0.17799999999999999</c:v>
                </c:pt>
                <c:pt idx="34727">
                  <c:v>0.17799999999999999</c:v>
                </c:pt>
                <c:pt idx="34728">
                  <c:v>0.17799999999999999</c:v>
                </c:pt>
                <c:pt idx="34729">
                  <c:v>0.17799999999999999</c:v>
                </c:pt>
                <c:pt idx="34730">
                  <c:v>0.17799999999999999</c:v>
                </c:pt>
                <c:pt idx="34731">
                  <c:v>0.17799999999999999</c:v>
                </c:pt>
                <c:pt idx="34732">
                  <c:v>0.17799999999999999</c:v>
                </c:pt>
                <c:pt idx="34733">
                  <c:v>0.17799999999999999</c:v>
                </c:pt>
                <c:pt idx="34734">
                  <c:v>0.17799999999999999</c:v>
                </c:pt>
                <c:pt idx="34735">
                  <c:v>0.17799999999999999</c:v>
                </c:pt>
                <c:pt idx="34736">
                  <c:v>0.17799999999999999</c:v>
                </c:pt>
                <c:pt idx="34737">
                  <c:v>0.17799999999999999</c:v>
                </c:pt>
                <c:pt idx="34738">
                  <c:v>0.17799999999999999</c:v>
                </c:pt>
                <c:pt idx="34739">
                  <c:v>0.17799999999999999</c:v>
                </c:pt>
                <c:pt idx="34740">
                  <c:v>0.17799999999999999</c:v>
                </c:pt>
                <c:pt idx="34741">
                  <c:v>0.17799999999999999</c:v>
                </c:pt>
                <c:pt idx="34742">
                  <c:v>0.17799999999999999</c:v>
                </c:pt>
                <c:pt idx="34743">
                  <c:v>0.17799999999999999</c:v>
                </c:pt>
                <c:pt idx="34744">
                  <c:v>0.17799999999999999</c:v>
                </c:pt>
                <c:pt idx="34745">
                  <c:v>0.17799999999999999</c:v>
                </c:pt>
                <c:pt idx="34746">
                  <c:v>0.17799999999999999</c:v>
                </c:pt>
                <c:pt idx="34747">
                  <c:v>0.17799999999999999</c:v>
                </c:pt>
                <c:pt idx="34748">
                  <c:v>0.17799999999999999</c:v>
                </c:pt>
                <c:pt idx="34749">
                  <c:v>0.17899999999999999</c:v>
                </c:pt>
                <c:pt idx="34750">
                  <c:v>0.17899999999999999</c:v>
                </c:pt>
                <c:pt idx="34751">
                  <c:v>0.17899999999999999</c:v>
                </c:pt>
                <c:pt idx="34752">
                  <c:v>0.17899999999999999</c:v>
                </c:pt>
                <c:pt idx="34753">
                  <c:v>0.17899999999999999</c:v>
                </c:pt>
                <c:pt idx="34754">
                  <c:v>0.17899999999999999</c:v>
                </c:pt>
                <c:pt idx="34755">
                  <c:v>0.17899999999999999</c:v>
                </c:pt>
                <c:pt idx="34756">
                  <c:v>0.17899999999999999</c:v>
                </c:pt>
                <c:pt idx="34757">
                  <c:v>0.17899999999999999</c:v>
                </c:pt>
                <c:pt idx="34758">
                  <c:v>0.17899999999999999</c:v>
                </c:pt>
                <c:pt idx="34759">
                  <c:v>0.17899999999999999</c:v>
                </c:pt>
                <c:pt idx="34760">
                  <c:v>0.17899999999999999</c:v>
                </c:pt>
                <c:pt idx="34761">
                  <c:v>0.17899999999999999</c:v>
                </c:pt>
                <c:pt idx="34762">
                  <c:v>0.17899999999999999</c:v>
                </c:pt>
                <c:pt idx="34763">
                  <c:v>0.17899999999999999</c:v>
                </c:pt>
                <c:pt idx="34764">
                  <c:v>0.17899999999999999</c:v>
                </c:pt>
                <c:pt idx="34765">
                  <c:v>0.17899999999999999</c:v>
                </c:pt>
                <c:pt idx="34766">
                  <c:v>0.17899999999999999</c:v>
                </c:pt>
                <c:pt idx="34767">
                  <c:v>0.17899999999999999</c:v>
                </c:pt>
                <c:pt idx="34768">
                  <c:v>0.17899999999999999</c:v>
                </c:pt>
                <c:pt idx="34769">
                  <c:v>0.17899999999999999</c:v>
                </c:pt>
                <c:pt idx="34770">
                  <c:v>0.17899999999999999</c:v>
                </c:pt>
                <c:pt idx="34771">
                  <c:v>0.17899999999999999</c:v>
                </c:pt>
                <c:pt idx="34772">
                  <c:v>0.17899999999999999</c:v>
                </c:pt>
                <c:pt idx="34773">
                  <c:v>0.17899999999999999</c:v>
                </c:pt>
                <c:pt idx="34774">
                  <c:v>0.17899999999999999</c:v>
                </c:pt>
                <c:pt idx="34775">
                  <c:v>0.17899999999999999</c:v>
                </c:pt>
                <c:pt idx="34776">
                  <c:v>0.17899999999999999</c:v>
                </c:pt>
                <c:pt idx="34777">
                  <c:v>0.17899999999999999</c:v>
                </c:pt>
                <c:pt idx="34778">
                  <c:v>0.17899999999999999</c:v>
                </c:pt>
                <c:pt idx="34779">
                  <c:v>0.17899999999999999</c:v>
                </c:pt>
                <c:pt idx="34780">
                  <c:v>0.17899999999999999</c:v>
                </c:pt>
                <c:pt idx="34781">
                  <c:v>0.17899999999999999</c:v>
                </c:pt>
                <c:pt idx="34782">
                  <c:v>0.17899999999999999</c:v>
                </c:pt>
                <c:pt idx="34783">
                  <c:v>0.17899999999999999</c:v>
                </c:pt>
                <c:pt idx="34784">
                  <c:v>0.17899999999999999</c:v>
                </c:pt>
                <c:pt idx="34785">
                  <c:v>0.17899999999999999</c:v>
                </c:pt>
                <c:pt idx="34786">
                  <c:v>0.17899999999999999</c:v>
                </c:pt>
                <c:pt idx="34787">
                  <c:v>0.17899999999999999</c:v>
                </c:pt>
                <c:pt idx="34788">
                  <c:v>0.17899999999999999</c:v>
                </c:pt>
                <c:pt idx="34789">
                  <c:v>0.17899999999999999</c:v>
                </c:pt>
                <c:pt idx="34790">
                  <c:v>0.17899999999999999</c:v>
                </c:pt>
                <c:pt idx="34791">
                  <c:v>0.17899999999999999</c:v>
                </c:pt>
                <c:pt idx="34792">
                  <c:v>0.17899999999999999</c:v>
                </c:pt>
                <c:pt idx="34793">
                  <c:v>0.17899999999999999</c:v>
                </c:pt>
                <c:pt idx="34794">
                  <c:v>0.17899999999999999</c:v>
                </c:pt>
                <c:pt idx="34795">
                  <c:v>0.17899999999999999</c:v>
                </c:pt>
                <c:pt idx="34796">
                  <c:v>0.17899999999999999</c:v>
                </c:pt>
                <c:pt idx="34797">
                  <c:v>0.17899999999999999</c:v>
                </c:pt>
                <c:pt idx="34798">
                  <c:v>0.17899999999999999</c:v>
                </c:pt>
                <c:pt idx="34799">
                  <c:v>0.17899999999999999</c:v>
                </c:pt>
                <c:pt idx="34800">
                  <c:v>0.17899999999999999</c:v>
                </c:pt>
                <c:pt idx="34801">
                  <c:v>0.17899999999999999</c:v>
                </c:pt>
                <c:pt idx="34802">
                  <c:v>0.17899999999999999</c:v>
                </c:pt>
                <c:pt idx="34803">
                  <c:v>0.17899999999999999</c:v>
                </c:pt>
                <c:pt idx="34804">
                  <c:v>0.17899999999999999</c:v>
                </c:pt>
                <c:pt idx="34805">
                  <c:v>0.17899999999999999</c:v>
                </c:pt>
                <c:pt idx="34806">
                  <c:v>0.17899999999999999</c:v>
                </c:pt>
                <c:pt idx="34807">
                  <c:v>0.17899999999999999</c:v>
                </c:pt>
                <c:pt idx="34808">
                  <c:v>0.17899999999999999</c:v>
                </c:pt>
                <c:pt idx="34809">
                  <c:v>0.17899999999999999</c:v>
                </c:pt>
                <c:pt idx="34810">
                  <c:v>0.17899999999999999</c:v>
                </c:pt>
                <c:pt idx="34811">
                  <c:v>0.17899999999999999</c:v>
                </c:pt>
                <c:pt idx="34812">
                  <c:v>0.17899999999999999</c:v>
                </c:pt>
                <c:pt idx="34813">
                  <c:v>0.17899999999999999</c:v>
                </c:pt>
                <c:pt idx="34814">
                  <c:v>0.17899999999999999</c:v>
                </c:pt>
                <c:pt idx="34815">
                  <c:v>0.17899999999999999</c:v>
                </c:pt>
                <c:pt idx="34816">
                  <c:v>0.17899999999999999</c:v>
                </c:pt>
                <c:pt idx="34817">
                  <c:v>0.17899999999999999</c:v>
                </c:pt>
                <c:pt idx="34818">
                  <c:v>0.17899999999999999</c:v>
                </c:pt>
                <c:pt idx="34819">
                  <c:v>0.17899999999999999</c:v>
                </c:pt>
                <c:pt idx="34820">
                  <c:v>0.17899999999999999</c:v>
                </c:pt>
                <c:pt idx="34821">
                  <c:v>0.17899999999999999</c:v>
                </c:pt>
                <c:pt idx="34822">
                  <c:v>0.17899999999999999</c:v>
                </c:pt>
                <c:pt idx="34823">
                  <c:v>0.17899999999999999</c:v>
                </c:pt>
                <c:pt idx="34824">
                  <c:v>0.17899999999999999</c:v>
                </c:pt>
                <c:pt idx="34825">
                  <c:v>0.17899999999999999</c:v>
                </c:pt>
                <c:pt idx="34826">
                  <c:v>0.17899999999999999</c:v>
                </c:pt>
                <c:pt idx="34827">
                  <c:v>0.17899999999999999</c:v>
                </c:pt>
                <c:pt idx="34828">
                  <c:v>0.17899999999999999</c:v>
                </c:pt>
                <c:pt idx="34829">
                  <c:v>0.17899999999999999</c:v>
                </c:pt>
                <c:pt idx="34830">
                  <c:v>0.18</c:v>
                </c:pt>
                <c:pt idx="34831">
                  <c:v>0.18</c:v>
                </c:pt>
                <c:pt idx="34832">
                  <c:v>0.18</c:v>
                </c:pt>
                <c:pt idx="34833">
                  <c:v>0.18</c:v>
                </c:pt>
                <c:pt idx="34834">
                  <c:v>0.18</c:v>
                </c:pt>
                <c:pt idx="34835">
                  <c:v>0.18</c:v>
                </c:pt>
                <c:pt idx="34836">
                  <c:v>0.18</c:v>
                </c:pt>
                <c:pt idx="34837">
                  <c:v>0.18</c:v>
                </c:pt>
                <c:pt idx="34838">
                  <c:v>0.18</c:v>
                </c:pt>
                <c:pt idx="34839">
                  <c:v>0.18</c:v>
                </c:pt>
                <c:pt idx="34840">
                  <c:v>0.18</c:v>
                </c:pt>
                <c:pt idx="34841">
                  <c:v>0.18</c:v>
                </c:pt>
                <c:pt idx="34842">
                  <c:v>0.18</c:v>
                </c:pt>
                <c:pt idx="34843">
                  <c:v>0.18</c:v>
                </c:pt>
                <c:pt idx="34844">
                  <c:v>0.18</c:v>
                </c:pt>
                <c:pt idx="34845">
                  <c:v>0.18</c:v>
                </c:pt>
                <c:pt idx="34846">
                  <c:v>0.18</c:v>
                </c:pt>
                <c:pt idx="34847">
                  <c:v>0.18</c:v>
                </c:pt>
                <c:pt idx="34848">
                  <c:v>0.18</c:v>
                </c:pt>
                <c:pt idx="34849">
                  <c:v>0.18</c:v>
                </c:pt>
                <c:pt idx="34850">
                  <c:v>0.18</c:v>
                </c:pt>
                <c:pt idx="34851">
                  <c:v>0.18</c:v>
                </c:pt>
                <c:pt idx="34852">
                  <c:v>0.18</c:v>
                </c:pt>
                <c:pt idx="34853">
                  <c:v>0.18</c:v>
                </c:pt>
                <c:pt idx="34854">
                  <c:v>0.18</c:v>
                </c:pt>
                <c:pt idx="34855">
                  <c:v>0.18</c:v>
                </c:pt>
                <c:pt idx="34856">
                  <c:v>0.18</c:v>
                </c:pt>
                <c:pt idx="34857">
                  <c:v>0.18</c:v>
                </c:pt>
                <c:pt idx="34858">
                  <c:v>0.18</c:v>
                </c:pt>
                <c:pt idx="34859">
                  <c:v>0.18</c:v>
                </c:pt>
                <c:pt idx="34860">
                  <c:v>0.18</c:v>
                </c:pt>
                <c:pt idx="34861">
                  <c:v>0.18</c:v>
                </c:pt>
                <c:pt idx="34862">
                  <c:v>0.18</c:v>
                </c:pt>
                <c:pt idx="34863">
                  <c:v>0.18</c:v>
                </c:pt>
                <c:pt idx="34864">
                  <c:v>0.18</c:v>
                </c:pt>
                <c:pt idx="34865">
                  <c:v>0.18</c:v>
                </c:pt>
                <c:pt idx="34866">
                  <c:v>0.18</c:v>
                </c:pt>
                <c:pt idx="34867">
                  <c:v>0.18</c:v>
                </c:pt>
                <c:pt idx="34868">
                  <c:v>0.18</c:v>
                </c:pt>
                <c:pt idx="34869">
                  <c:v>0.18</c:v>
                </c:pt>
                <c:pt idx="34870">
                  <c:v>0.18</c:v>
                </c:pt>
                <c:pt idx="34871">
                  <c:v>0.18</c:v>
                </c:pt>
                <c:pt idx="34872">
                  <c:v>0.18</c:v>
                </c:pt>
                <c:pt idx="34873">
                  <c:v>0.18</c:v>
                </c:pt>
                <c:pt idx="34874">
                  <c:v>0.18</c:v>
                </c:pt>
                <c:pt idx="34875">
                  <c:v>0.18</c:v>
                </c:pt>
                <c:pt idx="34876">
                  <c:v>0.18</c:v>
                </c:pt>
                <c:pt idx="34877">
                  <c:v>0.18</c:v>
                </c:pt>
                <c:pt idx="34878">
                  <c:v>0.18</c:v>
                </c:pt>
                <c:pt idx="34879">
                  <c:v>0.18</c:v>
                </c:pt>
                <c:pt idx="34880">
                  <c:v>0.18</c:v>
                </c:pt>
                <c:pt idx="34881">
                  <c:v>0.18</c:v>
                </c:pt>
                <c:pt idx="34882">
                  <c:v>0.18</c:v>
                </c:pt>
                <c:pt idx="34883">
                  <c:v>0.18</c:v>
                </c:pt>
                <c:pt idx="34884">
                  <c:v>0.18</c:v>
                </c:pt>
                <c:pt idx="34885">
                  <c:v>0.18</c:v>
                </c:pt>
                <c:pt idx="34886">
                  <c:v>0.18</c:v>
                </c:pt>
                <c:pt idx="34887">
                  <c:v>0.18</c:v>
                </c:pt>
                <c:pt idx="34888">
                  <c:v>0.18</c:v>
                </c:pt>
                <c:pt idx="34889">
                  <c:v>0.18</c:v>
                </c:pt>
                <c:pt idx="34890">
                  <c:v>0.18</c:v>
                </c:pt>
                <c:pt idx="34891">
                  <c:v>0.18</c:v>
                </c:pt>
                <c:pt idx="34892">
                  <c:v>0.18</c:v>
                </c:pt>
                <c:pt idx="34893">
                  <c:v>0.18</c:v>
                </c:pt>
                <c:pt idx="34894">
                  <c:v>0.18</c:v>
                </c:pt>
                <c:pt idx="34895">
                  <c:v>0.18</c:v>
                </c:pt>
                <c:pt idx="34896">
                  <c:v>0.18</c:v>
                </c:pt>
                <c:pt idx="34897">
                  <c:v>0.18</c:v>
                </c:pt>
                <c:pt idx="34898">
                  <c:v>0.18</c:v>
                </c:pt>
                <c:pt idx="34899">
                  <c:v>0.18</c:v>
                </c:pt>
                <c:pt idx="34900">
                  <c:v>0.18</c:v>
                </c:pt>
                <c:pt idx="34901">
                  <c:v>0.18</c:v>
                </c:pt>
                <c:pt idx="34902">
                  <c:v>0.18</c:v>
                </c:pt>
                <c:pt idx="34903">
                  <c:v>0.18</c:v>
                </c:pt>
                <c:pt idx="34904">
                  <c:v>0.18</c:v>
                </c:pt>
                <c:pt idx="34905">
                  <c:v>0.18</c:v>
                </c:pt>
                <c:pt idx="34906">
                  <c:v>0.18</c:v>
                </c:pt>
                <c:pt idx="34907">
                  <c:v>0.18</c:v>
                </c:pt>
                <c:pt idx="34908">
                  <c:v>0.18</c:v>
                </c:pt>
                <c:pt idx="34909">
                  <c:v>0.18</c:v>
                </c:pt>
                <c:pt idx="34910">
                  <c:v>0.18</c:v>
                </c:pt>
                <c:pt idx="34911">
                  <c:v>0.18099999999999999</c:v>
                </c:pt>
                <c:pt idx="34912">
                  <c:v>0.18099999999999999</c:v>
                </c:pt>
                <c:pt idx="34913">
                  <c:v>0.18099999999999999</c:v>
                </c:pt>
                <c:pt idx="34914">
                  <c:v>0.18099999999999999</c:v>
                </c:pt>
                <c:pt idx="34915">
                  <c:v>0.18099999999999999</c:v>
                </c:pt>
                <c:pt idx="34916">
                  <c:v>0.18099999999999999</c:v>
                </c:pt>
                <c:pt idx="34917">
                  <c:v>0.18099999999999999</c:v>
                </c:pt>
                <c:pt idx="34918">
                  <c:v>0.18099999999999999</c:v>
                </c:pt>
                <c:pt idx="34919">
                  <c:v>0.18099999999999999</c:v>
                </c:pt>
                <c:pt idx="34920">
                  <c:v>0.18099999999999999</c:v>
                </c:pt>
                <c:pt idx="34921">
                  <c:v>0.18099999999999999</c:v>
                </c:pt>
                <c:pt idx="34922">
                  <c:v>0.18099999999999999</c:v>
                </c:pt>
                <c:pt idx="34923">
                  <c:v>0.18099999999999999</c:v>
                </c:pt>
                <c:pt idx="34924">
                  <c:v>0.18099999999999999</c:v>
                </c:pt>
                <c:pt idx="34925">
                  <c:v>0.18099999999999999</c:v>
                </c:pt>
                <c:pt idx="34926">
                  <c:v>0.18099999999999999</c:v>
                </c:pt>
                <c:pt idx="34927">
                  <c:v>0.18099999999999999</c:v>
                </c:pt>
                <c:pt idx="34928">
                  <c:v>0.18099999999999999</c:v>
                </c:pt>
                <c:pt idx="34929">
                  <c:v>0.18099999999999999</c:v>
                </c:pt>
                <c:pt idx="34930">
                  <c:v>0.18099999999999999</c:v>
                </c:pt>
                <c:pt idx="34931">
                  <c:v>0.18099999999999999</c:v>
                </c:pt>
                <c:pt idx="34932">
                  <c:v>0.18099999999999999</c:v>
                </c:pt>
                <c:pt idx="34933">
                  <c:v>0.18099999999999999</c:v>
                </c:pt>
                <c:pt idx="34934">
                  <c:v>0.18099999999999999</c:v>
                </c:pt>
                <c:pt idx="34935">
                  <c:v>0.18099999999999999</c:v>
                </c:pt>
                <c:pt idx="34936">
                  <c:v>0.18099999999999999</c:v>
                </c:pt>
                <c:pt idx="34937">
                  <c:v>0.18099999999999999</c:v>
                </c:pt>
                <c:pt idx="34938">
                  <c:v>0.18099999999999999</c:v>
                </c:pt>
                <c:pt idx="34939">
                  <c:v>0.18099999999999999</c:v>
                </c:pt>
                <c:pt idx="34940">
                  <c:v>0.18099999999999999</c:v>
                </c:pt>
                <c:pt idx="34941">
                  <c:v>0.18099999999999999</c:v>
                </c:pt>
                <c:pt idx="34942">
                  <c:v>0.18099999999999999</c:v>
                </c:pt>
                <c:pt idx="34943">
                  <c:v>0.18099999999999999</c:v>
                </c:pt>
                <c:pt idx="34944">
                  <c:v>0.18099999999999999</c:v>
                </c:pt>
                <c:pt idx="34945">
                  <c:v>0.18099999999999999</c:v>
                </c:pt>
                <c:pt idx="34946">
                  <c:v>0.18099999999999999</c:v>
                </c:pt>
                <c:pt idx="34947">
                  <c:v>0.18099999999999999</c:v>
                </c:pt>
                <c:pt idx="34948">
                  <c:v>0.18099999999999999</c:v>
                </c:pt>
                <c:pt idx="34949">
                  <c:v>0.18099999999999999</c:v>
                </c:pt>
                <c:pt idx="34950">
                  <c:v>0.18099999999999999</c:v>
                </c:pt>
                <c:pt idx="34951">
                  <c:v>0.18099999999999999</c:v>
                </c:pt>
                <c:pt idx="34952">
                  <c:v>0.18099999999999999</c:v>
                </c:pt>
                <c:pt idx="34953">
                  <c:v>0.18099999999999999</c:v>
                </c:pt>
                <c:pt idx="34954">
                  <c:v>0.18099999999999999</c:v>
                </c:pt>
                <c:pt idx="34955">
                  <c:v>0.18099999999999999</c:v>
                </c:pt>
                <c:pt idx="34956">
                  <c:v>0.18099999999999999</c:v>
                </c:pt>
                <c:pt idx="34957">
                  <c:v>0.18099999999999999</c:v>
                </c:pt>
                <c:pt idx="34958">
                  <c:v>0.18099999999999999</c:v>
                </c:pt>
                <c:pt idx="34959">
                  <c:v>0.18099999999999999</c:v>
                </c:pt>
                <c:pt idx="34960">
                  <c:v>0.18099999999999999</c:v>
                </c:pt>
                <c:pt idx="34961">
                  <c:v>0.18099999999999999</c:v>
                </c:pt>
                <c:pt idx="34962">
                  <c:v>0.18099999999999999</c:v>
                </c:pt>
                <c:pt idx="34963">
                  <c:v>0.18099999999999999</c:v>
                </c:pt>
                <c:pt idx="34964">
                  <c:v>0.18099999999999999</c:v>
                </c:pt>
                <c:pt idx="34965">
                  <c:v>0.18099999999999999</c:v>
                </c:pt>
                <c:pt idx="34966">
                  <c:v>0.18099999999999999</c:v>
                </c:pt>
                <c:pt idx="34967">
                  <c:v>0.18099999999999999</c:v>
                </c:pt>
                <c:pt idx="34968">
                  <c:v>0.18099999999999999</c:v>
                </c:pt>
                <c:pt idx="34969">
                  <c:v>0.18099999999999999</c:v>
                </c:pt>
                <c:pt idx="34970">
                  <c:v>0.18099999999999999</c:v>
                </c:pt>
                <c:pt idx="34971">
                  <c:v>0.18099999999999999</c:v>
                </c:pt>
                <c:pt idx="34972">
                  <c:v>0.18099999999999999</c:v>
                </c:pt>
                <c:pt idx="34973">
                  <c:v>0.18099999999999999</c:v>
                </c:pt>
                <c:pt idx="34974">
                  <c:v>0.18099999999999999</c:v>
                </c:pt>
                <c:pt idx="34975">
                  <c:v>0.18099999999999999</c:v>
                </c:pt>
                <c:pt idx="34976">
                  <c:v>0.18099999999999999</c:v>
                </c:pt>
                <c:pt idx="34977">
                  <c:v>0.18099999999999999</c:v>
                </c:pt>
                <c:pt idx="34978">
                  <c:v>0.18099999999999999</c:v>
                </c:pt>
                <c:pt idx="34979">
                  <c:v>0.18099999999999999</c:v>
                </c:pt>
                <c:pt idx="34980">
                  <c:v>0.18099999999999999</c:v>
                </c:pt>
                <c:pt idx="34981">
                  <c:v>0.18099999999999999</c:v>
                </c:pt>
                <c:pt idx="34982">
                  <c:v>0.18099999999999999</c:v>
                </c:pt>
                <c:pt idx="34983">
                  <c:v>0.18099999999999999</c:v>
                </c:pt>
                <c:pt idx="34984">
                  <c:v>0.18099999999999999</c:v>
                </c:pt>
                <c:pt idx="34985">
                  <c:v>0.18099999999999999</c:v>
                </c:pt>
                <c:pt idx="34986">
                  <c:v>0.18099999999999999</c:v>
                </c:pt>
                <c:pt idx="34987">
                  <c:v>0.18099999999999999</c:v>
                </c:pt>
                <c:pt idx="34988">
                  <c:v>0.18099999999999999</c:v>
                </c:pt>
                <c:pt idx="34989">
                  <c:v>0.18099999999999999</c:v>
                </c:pt>
                <c:pt idx="34990">
                  <c:v>0.18099999999999999</c:v>
                </c:pt>
                <c:pt idx="34991">
                  <c:v>0.18099999999999999</c:v>
                </c:pt>
                <c:pt idx="34992">
                  <c:v>0.182</c:v>
                </c:pt>
                <c:pt idx="34993">
                  <c:v>0.182</c:v>
                </c:pt>
                <c:pt idx="34994">
                  <c:v>0.182</c:v>
                </c:pt>
                <c:pt idx="34995">
                  <c:v>0.182</c:v>
                </c:pt>
                <c:pt idx="34996">
                  <c:v>0.182</c:v>
                </c:pt>
                <c:pt idx="34997">
                  <c:v>0.182</c:v>
                </c:pt>
                <c:pt idx="34998">
                  <c:v>0.182</c:v>
                </c:pt>
                <c:pt idx="34999">
                  <c:v>0.182</c:v>
                </c:pt>
                <c:pt idx="35000">
                  <c:v>0.182</c:v>
                </c:pt>
                <c:pt idx="35001">
                  <c:v>0.182</c:v>
                </c:pt>
                <c:pt idx="35002">
                  <c:v>0.182</c:v>
                </c:pt>
                <c:pt idx="35003">
                  <c:v>0.182</c:v>
                </c:pt>
                <c:pt idx="35004">
                  <c:v>0.182</c:v>
                </c:pt>
                <c:pt idx="35005">
                  <c:v>0.182</c:v>
                </c:pt>
                <c:pt idx="35006">
                  <c:v>0.182</c:v>
                </c:pt>
                <c:pt idx="35007">
                  <c:v>0.182</c:v>
                </c:pt>
                <c:pt idx="35008">
                  <c:v>0.182</c:v>
                </c:pt>
                <c:pt idx="35009">
                  <c:v>0.182</c:v>
                </c:pt>
                <c:pt idx="35010">
                  <c:v>0.182</c:v>
                </c:pt>
                <c:pt idx="35011">
                  <c:v>0.182</c:v>
                </c:pt>
                <c:pt idx="35012">
                  <c:v>0.182</c:v>
                </c:pt>
                <c:pt idx="35013">
                  <c:v>0.182</c:v>
                </c:pt>
                <c:pt idx="35014">
                  <c:v>0.182</c:v>
                </c:pt>
                <c:pt idx="35015">
                  <c:v>0.182</c:v>
                </c:pt>
                <c:pt idx="35016">
                  <c:v>0.182</c:v>
                </c:pt>
                <c:pt idx="35017">
                  <c:v>0.182</c:v>
                </c:pt>
                <c:pt idx="35018">
                  <c:v>0.182</c:v>
                </c:pt>
                <c:pt idx="35019">
                  <c:v>0.182</c:v>
                </c:pt>
                <c:pt idx="35020">
                  <c:v>0.182</c:v>
                </c:pt>
                <c:pt idx="35021">
                  <c:v>0.182</c:v>
                </c:pt>
                <c:pt idx="35022">
                  <c:v>0.182</c:v>
                </c:pt>
                <c:pt idx="35023">
                  <c:v>0.182</c:v>
                </c:pt>
                <c:pt idx="35024">
                  <c:v>0.182</c:v>
                </c:pt>
                <c:pt idx="35025">
                  <c:v>0.182</c:v>
                </c:pt>
                <c:pt idx="35026">
                  <c:v>0.182</c:v>
                </c:pt>
                <c:pt idx="35027">
                  <c:v>0.182</c:v>
                </c:pt>
                <c:pt idx="35028">
                  <c:v>0.182</c:v>
                </c:pt>
                <c:pt idx="35029">
                  <c:v>0.182</c:v>
                </c:pt>
                <c:pt idx="35030">
                  <c:v>0.182</c:v>
                </c:pt>
                <c:pt idx="35031">
                  <c:v>0.182</c:v>
                </c:pt>
                <c:pt idx="35032">
                  <c:v>0.182</c:v>
                </c:pt>
                <c:pt idx="35033">
                  <c:v>0.182</c:v>
                </c:pt>
                <c:pt idx="35034">
                  <c:v>0.182</c:v>
                </c:pt>
                <c:pt idx="35035">
                  <c:v>0.182</c:v>
                </c:pt>
                <c:pt idx="35036">
                  <c:v>0.182</c:v>
                </c:pt>
                <c:pt idx="35037">
                  <c:v>0.182</c:v>
                </c:pt>
                <c:pt idx="35038">
                  <c:v>0.182</c:v>
                </c:pt>
                <c:pt idx="35039">
                  <c:v>0.182</c:v>
                </c:pt>
                <c:pt idx="35040">
                  <c:v>0.182</c:v>
                </c:pt>
                <c:pt idx="35041">
                  <c:v>0.182</c:v>
                </c:pt>
                <c:pt idx="35042">
                  <c:v>0.182</c:v>
                </c:pt>
                <c:pt idx="35043">
                  <c:v>0.182</c:v>
                </c:pt>
                <c:pt idx="35044">
                  <c:v>0.182</c:v>
                </c:pt>
                <c:pt idx="35045">
                  <c:v>0.182</c:v>
                </c:pt>
                <c:pt idx="35046">
                  <c:v>0.182</c:v>
                </c:pt>
                <c:pt idx="35047">
                  <c:v>0.182</c:v>
                </c:pt>
                <c:pt idx="35048">
                  <c:v>0.182</c:v>
                </c:pt>
                <c:pt idx="35049">
                  <c:v>0.182</c:v>
                </c:pt>
                <c:pt idx="35050">
                  <c:v>0.182</c:v>
                </c:pt>
                <c:pt idx="35051">
                  <c:v>0.182</c:v>
                </c:pt>
                <c:pt idx="35052">
                  <c:v>0.182</c:v>
                </c:pt>
                <c:pt idx="35053">
                  <c:v>0.182</c:v>
                </c:pt>
                <c:pt idx="35054">
                  <c:v>0.182</c:v>
                </c:pt>
                <c:pt idx="35055">
                  <c:v>0.182</c:v>
                </c:pt>
                <c:pt idx="35056">
                  <c:v>0.182</c:v>
                </c:pt>
                <c:pt idx="35057">
                  <c:v>0.182</c:v>
                </c:pt>
                <c:pt idx="35058">
                  <c:v>0.182</c:v>
                </c:pt>
                <c:pt idx="35059">
                  <c:v>0.182</c:v>
                </c:pt>
                <c:pt idx="35060">
                  <c:v>0.182</c:v>
                </c:pt>
                <c:pt idx="35061">
                  <c:v>0.182</c:v>
                </c:pt>
                <c:pt idx="35062">
                  <c:v>0.182</c:v>
                </c:pt>
                <c:pt idx="35063">
                  <c:v>0.182</c:v>
                </c:pt>
                <c:pt idx="35064">
                  <c:v>0.182</c:v>
                </c:pt>
                <c:pt idx="35065">
                  <c:v>0.182</c:v>
                </c:pt>
                <c:pt idx="35066">
                  <c:v>0.182</c:v>
                </c:pt>
                <c:pt idx="35067">
                  <c:v>0.182</c:v>
                </c:pt>
                <c:pt idx="35068">
                  <c:v>0.182</c:v>
                </c:pt>
                <c:pt idx="35069">
                  <c:v>0.182</c:v>
                </c:pt>
                <c:pt idx="35070">
                  <c:v>0.182</c:v>
                </c:pt>
                <c:pt idx="35071">
                  <c:v>0.182</c:v>
                </c:pt>
                <c:pt idx="35072">
                  <c:v>0.182</c:v>
                </c:pt>
                <c:pt idx="35073">
                  <c:v>0.183</c:v>
                </c:pt>
                <c:pt idx="35074">
                  <c:v>0.183</c:v>
                </c:pt>
                <c:pt idx="35075">
                  <c:v>0.183</c:v>
                </c:pt>
                <c:pt idx="35076">
                  <c:v>0.183</c:v>
                </c:pt>
                <c:pt idx="35077">
                  <c:v>0.183</c:v>
                </c:pt>
                <c:pt idx="35078">
                  <c:v>0.183</c:v>
                </c:pt>
                <c:pt idx="35079">
                  <c:v>0.183</c:v>
                </c:pt>
                <c:pt idx="35080">
                  <c:v>0.183</c:v>
                </c:pt>
                <c:pt idx="35081">
                  <c:v>0.183</c:v>
                </c:pt>
                <c:pt idx="35082">
                  <c:v>0.183</c:v>
                </c:pt>
                <c:pt idx="35083">
                  <c:v>0.183</c:v>
                </c:pt>
                <c:pt idx="35084">
                  <c:v>0.183</c:v>
                </c:pt>
                <c:pt idx="35085">
                  <c:v>0.183</c:v>
                </c:pt>
                <c:pt idx="35086">
                  <c:v>0.183</c:v>
                </c:pt>
                <c:pt idx="35087">
                  <c:v>0.183</c:v>
                </c:pt>
                <c:pt idx="35088">
                  <c:v>0.183</c:v>
                </c:pt>
                <c:pt idx="35089">
                  <c:v>0.183</c:v>
                </c:pt>
                <c:pt idx="35090">
                  <c:v>0.183</c:v>
                </c:pt>
                <c:pt idx="35091">
                  <c:v>0.183</c:v>
                </c:pt>
                <c:pt idx="35092">
                  <c:v>0.183</c:v>
                </c:pt>
                <c:pt idx="35093">
                  <c:v>0.183</c:v>
                </c:pt>
                <c:pt idx="35094">
                  <c:v>0.183</c:v>
                </c:pt>
                <c:pt idx="35095">
                  <c:v>0.183</c:v>
                </c:pt>
                <c:pt idx="35096">
                  <c:v>0.183</c:v>
                </c:pt>
                <c:pt idx="35097">
                  <c:v>0.183</c:v>
                </c:pt>
                <c:pt idx="35098">
                  <c:v>0.183</c:v>
                </c:pt>
                <c:pt idx="35099">
                  <c:v>0.183</c:v>
                </c:pt>
                <c:pt idx="35100">
                  <c:v>0.183</c:v>
                </c:pt>
                <c:pt idx="35101">
                  <c:v>0.183</c:v>
                </c:pt>
                <c:pt idx="35102">
                  <c:v>0.183</c:v>
                </c:pt>
                <c:pt idx="35103">
                  <c:v>0.183</c:v>
                </c:pt>
                <c:pt idx="35104">
                  <c:v>0.183</c:v>
                </c:pt>
                <c:pt idx="35105">
                  <c:v>0.183</c:v>
                </c:pt>
                <c:pt idx="35106">
                  <c:v>0.183</c:v>
                </c:pt>
                <c:pt idx="35107">
                  <c:v>0.183</c:v>
                </c:pt>
                <c:pt idx="35108">
                  <c:v>0.183</c:v>
                </c:pt>
                <c:pt idx="35109">
                  <c:v>0.183</c:v>
                </c:pt>
                <c:pt idx="35110">
                  <c:v>0.183</c:v>
                </c:pt>
                <c:pt idx="35111">
                  <c:v>0.183</c:v>
                </c:pt>
                <c:pt idx="35112">
                  <c:v>0.183</c:v>
                </c:pt>
                <c:pt idx="35113">
                  <c:v>0.183</c:v>
                </c:pt>
                <c:pt idx="35114">
                  <c:v>0.183</c:v>
                </c:pt>
                <c:pt idx="35115">
                  <c:v>0.183</c:v>
                </c:pt>
                <c:pt idx="35116">
                  <c:v>0.183</c:v>
                </c:pt>
                <c:pt idx="35117">
                  <c:v>0.183</c:v>
                </c:pt>
                <c:pt idx="35118">
                  <c:v>0.183</c:v>
                </c:pt>
                <c:pt idx="35119">
                  <c:v>0.183</c:v>
                </c:pt>
                <c:pt idx="35120">
                  <c:v>0.183</c:v>
                </c:pt>
                <c:pt idx="35121">
                  <c:v>0.183</c:v>
                </c:pt>
                <c:pt idx="35122">
                  <c:v>0.183</c:v>
                </c:pt>
                <c:pt idx="35123">
                  <c:v>0.183</c:v>
                </c:pt>
                <c:pt idx="35124">
                  <c:v>0.183</c:v>
                </c:pt>
                <c:pt idx="35125">
                  <c:v>0.183</c:v>
                </c:pt>
                <c:pt idx="35126">
                  <c:v>0.183</c:v>
                </c:pt>
                <c:pt idx="35127">
                  <c:v>0.183</c:v>
                </c:pt>
                <c:pt idx="35128">
                  <c:v>0.183</c:v>
                </c:pt>
                <c:pt idx="35129">
                  <c:v>0.183</c:v>
                </c:pt>
                <c:pt idx="35130">
                  <c:v>0.183</c:v>
                </c:pt>
                <c:pt idx="35131">
                  <c:v>0.183</c:v>
                </c:pt>
                <c:pt idx="35132">
                  <c:v>0.183</c:v>
                </c:pt>
                <c:pt idx="35133">
                  <c:v>0.183</c:v>
                </c:pt>
                <c:pt idx="35134">
                  <c:v>0.183</c:v>
                </c:pt>
                <c:pt idx="35135">
                  <c:v>0.183</c:v>
                </c:pt>
                <c:pt idx="35136">
                  <c:v>0.183</c:v>
                </c:pt>
                <c:pt idx="35137">
                  <c:v>0.183</c:v>
                </c:pt>
                <c:pt idx="35138">
                  <c:v>0.183</c:v>
                </c:pt>
                <c:pt idx="35139">
                  <c:v>0.183</c:v>
                </c:pt>
                <c:pt idx="35140">
                  <c:v>0.183</c:v>
                </c:pt>
                <c:pt idx="35141">
                  <c:v>0.183</c:v>
                </c:pt>
                <c:pt idx="35142">
                  <c:v>0.183</c:v>
                </c:pt>
                <c:pt idx="35143">
                  <c:v>0.183</c:v>
                </c:pt>
                <c:pt idx="35144">
                  <c:v>0.183</c:v>
                </c:pt>
                <c:pt idx="35145">
                  <c:v>0.183</c:v>
                </c:pt>
                <c:pt idx="35146">
                  <c:v>0.183</c:v>
                </c:pt>
                <c:pt idx="35147">
                  <c:v>0.183</c:v>
                </c:pt>
                <c:pt idx="35148">
                  <c:v>0.183</c:v>
                </c:pt>
                <c:pt idx="35149">
                  <c:v>0.183</c:v>
                </c:pt>
                <c:pt idx="35150">
                  <c:v>0.183</c:v>
                </c:pt>
                <c:pt idx="35151">
                  <c:v>0.183</c:v>
                </c:pt>
                <c:pt idx="35152">
                  <c:v>0.183</c:v>
                </c:pt>
                <c:pt idx="35153">
                  <c:v>0.183</c:v>
                </c:pt>
                <c:pt idx="35154">
                  <c:v>0.184</c:v>
                </c:pt>
                <c:pt idx="35155">
                  <c:v>0.184</c:v>
                </c:pt>
                <c:pt idx="35156">
                  <c:v>0.184</c:v>
                </c:pt>
                <c:pt idx="35157">
                  <c:v>0.184</c:v>
                </c:pt>
                <c:pt idx="35158">
                  <c:v>0.184</c:v>
                </c:pt>
                <c:pt idx="35159">
                  <c:v>0.184</c:v>
                </c:pt>
                <c:pt idx="35160">
                  <c:v>0.184</c:v>
                </c:pt>
                <c:pt idx="35161">
                  <c:v>0.184</c:v>
                </c:pt>
                <c:pt idx="35162">
                  <c:v>0.184</c:v>
                </c:pt>
                <c:pt idx="35163">
                  <c:v>0.184</c:v>
                </c:pt>
                <c:pt idx="35164">
                  <c:v>0.184</c:v>
                </c:pt>
                <c:pt idx="35165">
                  <c:v>0.184</c:v>
                </c:pt>
                <c:pt idx="35166">
                  <c:v>0.184</c:v>
                </c:pt>
                <c:pt idx="35167">
                  <c:v>0.184</c:v>
                </c:pt>
                <c:pt idx="35168">
                  <c:v>0.184</c:v>
                </c:pt>
                <c:pt idx="35169">
                  <c:v>0.184</c:v>
                </c:pt>
                <c:pt idx="35170">
                  <c:v>0.184</c:v>
                </c:pt>
                <c:pt idx="35171">
                  <c:v>0.184</c:v>
                </c:pt>
                <c:pt idx="35172">
                  <c:v>0.184</c:v>
                </c:pt>
                <c:pt idx="35173">
                  <c:v>0.184</c:v>
                </c:pt>
                <c:pt idx="35174">
                  <c:v>0.184</c:v>
                </c:pt>
                <c:pt idx="35175">
                  <c:v>0.184</c:v>
                </c:pt>
                <c:pt idx="35176">
                  <c:v>0.184</c:v>
                </c:pt>
                <c:pt idx="35177">
                  <c:v>0.184</c:v>
                </c:pt>
                <c:pt idx="35178">
                  <c:v>0.184</c:v>
                </c:pt>
                <c:pt idx="35179">
                  <c:v>0.184</c:v>
                </c:pt>
                <c:pt idx="35180">
                  <c:v>0.184</c:v>
                </c:pt>
                <c:pt idx="35181">
                  <c:v>0.184</c:v>
                </c:pt>
                <c:pt idx="35182">
                  <c:v>0.184</c:v>
                </c:pt>
                <c:pt idx="35183">
                  <c:v>0.184</c:v>
                </c:pt>
                <c:pt idx="35184">
                  <c:v>0.184</c:v>
                </c:pt>
                <c:pt idx="35185">
                  <c:v>0.184</c:v>
                </c:pt>
                <c:pt idx="35186">
                  <c:v>0.184</c:v>
                </c:pt>
                <c:pt idx="35187">
                  <c:v>0.184</c:v>
                </c:pt>
                <c:pt idx="35188">
                  <c:v>0.184</c:v>
                </c:pt>
                <c:pt idx="35189">
                  <c:v>0.184</c:v>
                </c:pt>
                <c:pt idx="35190">
                  <c:v>0.184</c:v>
                </c:pt>
                <c:pt idx="35191">
                  <c:v>0.184</c:v>
                </c:pt>
                <c:pt idx="35192">
                  <c:v>0.184</c:v>
                </c:pt>
                <c:pt idx="35193">
                  <c:v>0.184</c:v>
                </c:pt>
                <c:pt idx="35194">
                  <c:v>0.184</c:v>
                </c:pt>
                <c:pt idx="35195">
                  <c:v>0.184</c:v>
                </c:pt>
                <c:pt idx="35196">
                  <c:v>0.184</c:v>
                </c:pt>
                <c:pt idx="35197">
                  <c:v>0.184</c:v>
                </c:pt>
                <c:pt idx="35198">
                  <c:v>0.184</c:v>
                </c:pt>
                <c:pt idx="35199">
                  <c:v>0.184</c:v>
                </c:pt>
                <c:pt idx="35200">
                  <c:v>0.184</c:v>
                </c:pt>
                <c:pt idx="35201">
                  <c:v>0.184</c:v>
                </c:pt>
                <c:pt idx="35202">
                  <c:v>0.184</c:v>
                </c:pt>
                <c:pt idx="35203">
                  <c:v>0.184</c:v>
                </c:pt>
                <c:pt idx="35204">
                  <c:v>0.184</c:v>
                </c:pt>
                <c:pt idx="35205">
                  <c:v>0.184</c:v>
                </c:pt>
                <c:pt idx="35206">
                  <c:v>0.184</c:v>
                </c:pt>
                <c:pt idx="35207">
                  <c:v>0.184</c:v>
                </c:pt>
                <c:pt idx="35208">
                  <c:v>0.184</c:v>
                </c:pt>
                <c:pt idx="35209">
                  <c:v>0.184</c:v>
                </c:pt>
                <c:pt idx="35210">
                  <c:v>0.184</c:v>
                </c:pt>
                <c:pt idx="35211">
                  <c:v>0.184</c:v>
                </c:pt>
                <c:pt idx="35212">
                  <c:v>0.184</c:v>
                </c:pt>
                <c:pt idx="35213">
                  <c:v>0.184</c:v>
                </c:pt>
                <c:pt idx="35214">
                  <c:v>0.184</c:v>
                </c:pt>
                <c:pt idx="35215">
                  <c:v>0.184</c:v>
                </c:pt>
                <c:pt idx="35216">
                  <c:v>0.184</c:v>
                </c:pt>
                <c:pt idx="35217">
                  <c:v>0.184</c:v>
                </c:pt>
                <c:pt idx="35218">
                  <c:v>0.184</c:v>
                </c:pt>
                <c:pt idx="35219">
                  <c:v>0.184</c:v>
                </c:pt>
                <c:pt idx="35220">
                  <c:v>0.184</c:v>
                </c:pt>
                <c:pt idx="35221">
                  <c:v>0.184</c:v>
                </c:pt>
                <c:pt idx="35222">
                  <c:v>0.184</c:v>
                </c:pt>
                <c:pt idx="35223">
                  <c:v>0.184</c:v>
                </c:pt>
                <c:pt idx="35224">
                  <c:v>0.184</c:v>
                </c:pt>
                <c:pt idx="35225">
                  <c:v>0.184</c:v>
                </c:pt>
                <c:pt idx="35226">
                  <c:v>0.184</c:v>
                </c:pt>
                <c:pt idx="35227">
                  <c:v>0.184</c:v>
                </c:pt>
                <c:pt idx="35228">
                  <c:v>0.184</c:v>
                </c:pt>
                <c:pt idx="35229">
                  <c:v>0.184</c:v>
                </c:pt>
                <c:pt idx="35230">
                  <c:v>0.184</c:v>
                </c:pt>
                <c:pt idx="35231">
                  <c:v>0.184</c:v>
                </c:pt>
                <c:pt idx="35232">
                  <c:v>0.184</c:v>
                </c:pt>
                <c:pt idx="35233">
                  <c:v>0.184</c:v>
                </c:pt>
                <c:pt idx="35234">
                  <c:v>0.184</c:v>
                </c:pt>
                <c:pt idx="35235">
                  <c:v>0.185</c:v>
                </c:pt>
                <c:pt idx="35236">
                  <c:v>0.185</c:v>
                </c:pt>
                <c:pt idx="35237">
                  <c:v>0.185</c:v>
                </c:pt>
                <c:pt idx="35238">
                  <c:v>0.185</c:v>
                </c:pt>
                <c:pt idx="35239">
                  <c:v>0.185</c:v>
                </c:pt>
                <c:pt idx="35240">
                  <c:v>0.185</c:v>
                </c:pt>
                <c:pt idx="35241">
                  <c:v>0.185</c:v>
                </c:pt>
                <c:pt idx="35242">
                  <c:v>0.185</c:v>
                </c:pt>
                <c:pt idx="35243">
                  <c:v>0.185</c:v>
                </c:pt>
                <c:pt idx="35244">
                  <c:v>0.185</c:v>
                </c:pt>
                <c:pt idx="35245">
                  <c:v>0.185</c:v>
                </c:pt>
                <c:pt idx="35246">
                  <c:v>0.185</c:v>
                </c:pt>
                <c:pt idx="35247">
                  <c:v>0.185</c:v>
                </c:pt>
                <c:pt idx="35248">
                  <c:v>0.185</c:v>
                </c:pt>
                <c:pt idx="35249">
                  <c:v>0.185</c:v>
                </c:pt>
                <c:pt idx="35250">
                  <c:v>0.185</c:v>
                </c:pt>
                <c:pt idx="35251">
                  <c:v>0.185</c:v>
                </c:pt>
                <c:pt idx="35252">
                  <c:v>0.185</c:v>
                </c:pt>
                <c:pt idx="35253">
                  <c:v>0.185</c:v>
                </c:pt>
                <c:pt idx="35254">
                  <c:v>0.185</c:v>
                </c:pt>
                <c:pt idx="35255">
                  <c:v>0.185</c:v>
                </c:pt>
                <c:pt idx="35256">
                  <c:v>0.185</c:v>
                </c:pt>
                <c:pt idx="35257">
                  <c:v>0.185</c:v>
                </c:pt>
                <c:pt idx="35258">
                  <c:v>0.185</c:v>
                </c:pt>
                <c:pt idx="35259">
                  <c:v>0.185</c:v>
                </c:pt>
                <c:pt idx="35260">
                  <c:v>0.185</c:v>
                </c:pt>
                <c:pt idx="35261">
                  <c:v>0.185</c:v>
                </c:pt>
                <c:pt idx="35262">
                  <c:v>0.185</c:v>
                </c:pt>
                <c:pt idx="35263">
                  <c:v>0.185</c:v>
                </c:pt>
                <c:pt idx="35264">
                  <c:v>0.185</c:v>
                </c:pt>
                <c:pt idx="35265">
                  <c:v>0.185</c:v>
                </c:pt>
                <c:pt idx="35266">
                  <c:v>0.185</c:v>
                </c:pt>
                <c:pt idx="35267">
                  <c:v>0.185</c:v>
                </c:pt>
                <c:pt idx="35268">
                  <c:v>0.185</c:v>
                </c:pt>
                <c:pt idx="35269">
                  <c:v>0.185</c:v>
                </c:pt>
                <c:pt idx="35270">
                  <c:v>0.185</c:v>
                </c:pt>
                <c:pt idx="35271">
                  <c:v>0.185</c:v>
                </c:pt>
                <c:pt idx="35272">
                  <c:v>0.185</c:v>
                </c:pt>
                <c:pt idx="35273">
                  <c:v>0.185</c:v>
                </c:pt>
                <c:pt idx="35274">
                  <c:v>0.185</c:v>
                </c:pt>
                <c:pt idx="35275">
                  <c:v>0.185</c:v>
                </c:pt>
                <c:pt idx="35276">
                  <c:v>0.185</c:v>
                </c:pt>
                <c:pt idx="35277">
                  <c:v>0.185</c:v>
                </c:pt>
                <c:pt idx="35278">
                  <c:v>0.185</c:v>
                </c:pt>
                <c:pt idx="35279">
                  <c:v>0.185</c:v>
                </c:pt>
                <c:pt idx="35280">
                  <c:v>0.185</c:v>
                </c:pt>
                <c:pt idx="35281">
                  <c:v>0.185</c:v>
                </c:pt>
                <c:pt idx="35282">
                  <c:v>0.185</c:v>
                </c:pt>
                <c:pt idx="35283">
                  <c:v>0.185</c:v>
                </c:pt>
                <c:pt idx="35284">
                  <c:v>0.185</c:v>
                </c:pt>
                <c:pt idx="35285">
                  <c:v>0.185</c:v>
                </c:pt>
                <c:pt idx="35286">
                  <c:v>0.185</c:v>
                </c:pt>
                <c:pt idx="35287">
                  <c:v>0.185</c:v>
                </c:pt>
                <c:pt idx="35288">
                  <c:v>0.185</c:v>
                </c:pt>
                <c:pt idx="35289">
                  <c:v>0.185</c:v>
                </c:pt>
                <c:pt idx="35290">
                  <c:v>0.185</c:v>
                </c:pt>
                <c:pt idx="35291">
                  <c:v>0.185</c:v>
                </c:pt>
                <c:pt idx="35292">
                  <c:v>0.185</c:v>
                </c:pt>
                <c:pt idx="35293">
                  <c:v>0.185</c:v>
                </c:pt>
                <c:pt idx="35294">
                  <c:v>0.185</c:v>
                </c:pt>
                <c:pt idx="35295">
                  <c:v>0.185</c:v>
                </c:pt>
                <c:pt idx="35296">
                  <c:v>0.185</c:v>
                </c:pt>
                <c:pt idx="35297">
                  <c:v>0.185</c:v>
                </c:pt>
                <c:pt idx="35298">
                  <c:v>0.185</c:v>
                </c:pt>
                <c:pt idx="35299">
                  <c:v>0.185</c:v>
                </c:pt>
                <c:pt idx="35300">
                  <c:v>0.185</c:v>
                </c:pt>
                <c:pt idx="35301">
                  <c:v>0.185</c:v>
                </c:pt>
                <c:pt idx="35302">
                  <c:v>0.185</c:v>
                </c:pt>
                <c:pt idx="35303">
                  <c:v>0.185</c:v>
                </c:pt>
                <c:pt idx="35304">
                  <c:v>0.185</c:v>
                </c:pt>
                <c:pt idx="35305">
                  <c:v>0.185</c:v>
                </c:pt>
                <c:pt idx="35306">
                  <c:v>0.185</c:v>
                </c:pt>
                <c:pt idx="35307">
                  <c:v>0.185</c:v>
                </c:pt>
                <c:pt idx="35308">
                  <c:v>0.185</c:v>
                </c:pt>
                <c:pt idx="35309">
                  <c:v>0.185</c:v>
                </c:pt>
                <c:pt idx="35310">
                  <c:v>0.185</c:v>
                </c:pt>
                <c:pt idx="35311">
                  <c:v>0.185</c:v>
                </c:pt>
                <c:pt idx="35312">
                  <c:v>0.185</c:v>
                </c:pt>
                <c:pt idx="35313">
                  <c:v>0.185</c:v>
                </c:pt>
                <c:pt idx="35314">
                  <c:v>0.185</c:v>
                </c:pt>
                <c:pt idx="35315">
                  <c:v>0.185</c:v>
                </c:pt>
                <c:pt idx="35316">
                  <c:v>0.186</c:v>
                </c:pt>
                <c:pt idx="35317">
                  <c:v>0.186</c:v>
                </c:pt>
                <c:pt idx="35318">
                  <c:v>0.186</c:v>
                </c:pt>
                <c:pt idx="35319">
                  <c:v>0.186</c:v>
                </c:pt>
                <c:pt idx="35320">
                  <c:v>0.186</c:v>
                </c:pt>
                <c:pt idx="35321">
                  <c:v>0.186</c:v>
                </c:pt>
                <c:pt idx="35322">
                  <c:v>0.186</c:v>
                </c:pt>
                <c:pt idx="35323">
                  <c:v>0.186</c:v>
                </c:pt>
                <c:pt idx="35324">
                  <c:v>0.186</c:v>
                </c:pt>
                <c:pt idx="35325">
                  <c:v>0.186</c:v>
                </c:pt>
                <c:pt idx="35326">
                  <c:v>0.186</c:v>
                </c:pt>
                <c:pt idx="35327">
                  <c:v>0.186</c:v>
                </c:pt>
                <c:pt idx="35328">
                  <c:v>0.186</c:v>
                </c:pt>
                <c:pt idx="35329">
                  <c:v>0.186</c:v>
                </c:pt>
                <c:pt idx="35330">
                  <c:v>0.186</c:v>
                </c:pt>
                <c:pt idx="35331">
                  <c:v>0.186</c:v>
                </c:pt>
                <c:pt idx="35332">
                  <c:v>0.186</c:v>
                </c:pt>
                <c:pt idx="35333">
                  <c:v>0.186</c:v>
                </c:pt>
                <c:pt idx="35334">
                  <c:v>0.186</c:v>
                </c:pt>
                <c:pt idx="35335">
                  <c:v>0.186</c:v>
                </c:pt>
                <c:pt idx="35336">
                  <c:v>0.186</c:v>
                </c:pt>
                <c:pt idx="35337">
                  <c:v>0.186</c:v>
                </c:pt>
                <c:pt idx="35338">
                  <c:v>0.186</c:v>
                </c:pt>
                <c:pt idx="35339">
                  <c:v>0.186</c:v>
                </c:pt>
                <c:pt idx="35340">
                  <c:v>0.186</c:v>
                </c:pt>
                <c:pt idx="35341">
                  <c:v>0.186</c:v>
                </c:pt>
                <c:pt idx="35342">
                  <c:v>0.186</c:v>
                </c:pt>
                <c:pt idx="35343">
                  <c:v>0.186</c:v>
                </c:pt>
                <c:pt idx="35344">
                  <c:v>0.186</c:v>
                </c:pt>
                <c:pt idx="35345">
                  <c:v>0.186</c:v>
                </c:pt>
                <c:pt idx="35346">
                  <c:v>0.186</c:v>
                </c:pt>
                <c:pt idx="35347">
                  <c:v>0.186</c:v>
                </c:pt>
                <c:pt idx="35348">
                  <c:v>0.186</c:v>
                </c:pt>
                <c:pt idx="35349">
                  <c:v>0.186</c:v>
                </c:pt>
                <c:pt idx="35350">
                  <c:v>0.186</c:v>
                </c:pt>
                <c:pt idx="35351">
                  <c:v>0.186</c:v>
                </c:pt>
                <c:pt idx="35352">
                  <c:v>0.186</c:v>
                </c:pt>
                <c:pt idx="35353">
                  <c:v>0.186</c:v>
                </c:pt>
                <c:pt idx="35354">
                  <c:v>0.186</c:v>
                </c:pt>
                <c:pt idx="35355">
                  <c:v>0.186</c:v>
                </c:pt>
                <c:pt idx="35356">
                  <c:v>0.186</c:v>
                </c:pt>
                <c:pt idx="35357">
                  <c:v>0.186</c:v>
                </c:pt>
                <c:pt idx="35358">
                  <c:v>0.186</c:v>
                </c:pt>
                <c:pt idx="35359">
                  <c:v>0.186</c:v>
                </c:pt>
                <c:pt idx="35360">
                  <c:v>0.186</c:v>
                </c:pt>
                <c:pt idx="35361">
                  <c:v>0.186</c:v>
                </c:pt>
                <c:pt idx="35362">
                  <c:v>0.186</c:v>
                </c:pt>
                <c:pt idx="35363">
                  <c:v>0.186</c:v>
                </c:pt>
                <c:pt idx="35364">
                  <c:v>0.186</c:v>
                </c:pt>
                <c:pt idx="35365">
                  <c:v>0.186</c:v>
                </c:pt>
                <c:pt idx="35366">
                  <c:v>0.186</c:v>
                </c:pt>
                <c:pt idx="35367">
                  <c:v>0.186</c:v>
                </c:pt>
                <c:pt idx="35368">
                  <c:v>0.186</c:v>
                </c:pt>
                <c:pt idx="35369">
                  <c:v>0.186</c:v>
                </c:pt>
                <c:pt idx="35370">
                  <c:v>0.186</c:v>
                </c:pt>
                <c:pt idx="35371">
                  <c:v>0.186</c:v>
                </c:pt>
                <c:pt idx="35372">
                  <c:v>0.186</c:v>
                </c:pt>
                <c:pt idx="35373">
                  <c:v>0.186</c:v>
                </c:pt>
                <c:pt idx="35374">
                  <c:v>0.186</c:v>
                </c:pt>
                <c:pt idx="35375">
                  <c:v>0.186</c:v>
                </c:pt>
                <c:pt idx="35376">
                  <c:v>0.186</c:v>
                </c:pt>
                <c:pt idx="35377">
                  <c:v>0.186</c:v>
                </c:pt>
                <c:pt idx="35378">
                  <c:v>0.186</c:v>
                </c:pt>
                <c:pt idx="35379">
                  <c:v>0.186</c:v>
                </c:pt>
                <c:pt idx="35380">
                  <c:v>0.186</c:v>
                </c:pt>
                <c:pt idx="35381">
                  <c:v>0.186</c:v>
                </c:pt>
                <c:pt idx="35382">
                  <c:v>0.186</c:v>
                </c:pt>
                <c:pt idx="35383">
                  <c:v>0.186</c:v>
                </c:pt>
                <c:pt idx="35384">
                  <c:v>0.186</c:v>
                </c:pt>
                <c:pt idx="35385">
                  <c:v>0.186</c:v>
                </c:pt>
                <c:pt idx="35386">
                  <c:v>0.186</c:v>
                </c:pt>
                <c:pt idx="35387">
                  <c:v>0.186</c:v>
                </c:pt>
                <c:pt idx="35388">
                  <c:v>0.186</c:v>
                </c:pt>
                <c:pt idx="35389">
                  <c:v>0.186</c:v>
                </c:pt>
                <c:pt idx="35390">
                  <c:v>0.186</c:v>
                </c:pt>
                <c:pt idx="35391">
                  <c:v>0.186</c:v>
                </c:pt>
                <c:pt idx="35392">
                  <c:v>0.186</c:v>
                </c:pt>
                <c:pt idx="35393">
                  <c:v>0.186</c:v>
                </c:pt>
                <c:pt idx="35394">
                  <c:v>0.186</c:v>
                </c:pt>
                <c:pt idx="35395">
                  <c:v>0.186</c:v>
                </c:pt>
                <c:pt idx="35396">
                  <c:v>0.186</c:v>
                </c:pt>
                <c:pt idx="35397">
                  <c:v>0.187</c:v>
                </c:pt>
                <c:pt idx="35398">
                  <c:v>0.187</c:v>
                </c:pt>
                <c:pt idx="35399">
                  <c:v>0.187</c:v>
                </c:pt>
                <c:pt idx="35400">
                  <c:v>0.187</c:v>
                </c:pt>
                <c:pt idx="35401">
                  <c:v>0.187</c:v>
                </c:pt>
                <c:pt idx="35402">
                  <c:v>0.187</c:v>
                </c:pt>
                <c:pt idx="35403">
                  <c:v>0.187</c:v>
                </c:pt>
                <c:pt idx="35404">
                  <c:v>0.187</c:v>
                </c:pt>
                <c:pt idx="35405">
                  <c:v>0.187</c:v>
                </c:pt>
                <c:pt idx="35406">
                  <c:v>0.187</c:v>
                </c:pt>
                <c:pt idx="35407">
                  <c:v>0.187</c:v>
                </c:pt>
                <c:pt idx="35408">
                  <c:v>0.187</c:v>
                </c:pt>
                <c:pt idx="35409">
                  <c:v>0.187</c:v>
                </c:pt>
                <c:pt idx="35410">
                  <c:v>0.187</c:v>
                </c:pt>
                <c:pt idx="35411">
                  <c:v>0.187</c:v>
                </c:pt>
                <c:pt idx="35412">
                  <c:v>0.187</c:v>
                </c:pt>
                <c:pt idx="35413">
                  <c:v>0.187</c:v>
                </c:pt>
                <c:pt idx="35414">
                  <c:v>0.187</c:v>
                </c:pt>
                <c:pt idx="35415">
                  <c:v>0.187</c:v>
                </c:pt>
                <c:pt idx="35416">
                  <c:v>0.187</c:v>
                </c:pt>
                <c:pt idx="35417">
                  <c:v>0.187</c:v>
                </c:pt>
                <c:pt idx="35418">
                  <c:v>0.187</c:v>
                </c:pt>
                <c:pt idx="35419">
                  <c:v>0.187</c:v>
                </c:pt>
                <c:pt idx="35420">
                  <c:v>0.187</c:v>
                </c:pt>
                <c:pt idx="35421">
                  <c:v>0.187</c:v>
                </c:pt>
                <c:pt idx="35422">
                  <c:v>0.187</c:v>
                </c:pt>
                <c:pt idx="35423">
                  <c:v>0.187</c:v>
                </c:pt>
                <c:pt idx="35424">
                  <c:v>0.187</c:v>
                </c:pt>
                <c:pt idx="35425">
                  <c:v>0.187</c:v>
                </c:pt>
                <c:pt idx="35426">
                  <c:v>0.187</c:v>
                </c:pt>
                <c:pt idx="35427">
                  <c:v>0.187</c:v>
                </c:pt>
                <c:pt idx="35428">
                  <c:v>0.187</c:v>
                </c:pt>
                <c:pt idx="35429">
                  <c:v>0.187</c:v>
                </c:pt>
                <c:pt idx="35430">
                  <c:v>0.187</c:v>
                </c:pt>
                <c:pt idx="35431">
                  <c:v>0.187</c:v>
                </c:pt>
                <c:pt idx="35432">
                  <c:v>0.187</c:v>
                </c:pt>
                <c:pt idx="35433">
                  <c:v>0.187</c:v>
                </c:pt>
                <c:pt idx="35434">
                  <c:v>0.187</c:v>
                </c:pt>
                <c:pt idx="35435">
                  <c:v>0.187</c:v>
                </c:pt>
                <c:pt idx="35436">
                  <c:v>0.187</c:v>
                </c:pt>
                <c:pt idx="35437">
                  <c:v>0.187</c:v>
                </c:pt>
                <c:pt idx="35438">
                  <c:v>0.187</c:v>
                </c:pt>
                <c:pt idx="35439">
                  <c:v>0.187</c:v>
                </c:pt>
                <c:pt idx="35440">
                  <c:v>0.187</c:v>
                </c:pt>
                <c:pt idx="35441">
                  <c:v>0.187</c:v>
                </c:pt>
                <c:pt idx="35442">
                  <c:v>0.187</c:v>
                </c:pt>
                <c:pt idx="35443">
                  <c:v>0.187</c:v>
                </c:pt>
                <c:pt idx="35444">
                  <c:v>0.187</c:v>
                </c:pt>
                <c:pt idx="35445">
                  <c:v>0.187</c:v>
                </c:pt>
                <c:pt idx="35446">
                  <c:v>0.187</c:v>
                </c:pt>
                <c:pt idx="35447">
                  <c:v>0.187</c:v>
                </c:pt>
                <c:pt idx="35448">
                  <c:v>0.187</c:v>
                </c:pt>
                <c:pt idx="35449">
                  <c:v>0.187</c:v>
                </c:pt>
                <c:pt idx="35450">
                  <c:v>0.187</c:v>
                </c:pt>
                <c:pt idx="35451">
                  <c:v>0.187</c:v>
                </c:pt>
                <c:pt idx="35452">
                  <c:v>0.187</c:v>
                </c:pt>
                <c:pt idx="35453">
                  <c:v>0.187</c:v>
                </c:pt>
                <c:pt idx="35454">
                  <c:v>0.187</c:v>
                </c:pt>
                <c:pt idx="35455">
                  <c:v>0.187</c:v>
                </c:pt>
                <c:pt idx="35456">
                  <c:v>0.187</c:v>
                </c:pt>
                <c:pt idx="35457">
                  <c:v>0.187</c:v>
                </c:pt>
                <c:pt idx="35458">
                  <c:v>0.187</c:v>
                </c:pt>
                <c:pt idx="35459">
                  <c:v>0.187</c:v>
                </c:pt>
                <c:pt idx="35460">
                  <c:v>0.187</c:v>
                </c:pt>
                <c:pt idx="35461">
                  <c:v>0.187</c:v>
                </c:pt>
                <c:pt idx="35462">
                  <c:v>0.187</c:v>
                </c:pt>
                <c:pt idx="35463">
                  <c:v>0.187</c:v>
                </c:pt>
                <c:pt idx="35464">
                  <c:v>0.187</c:v>
                </c:pt>
                <c:pt idx="35465">
                  <c:v>0.187</c:v>
                </c:pt>
                <c:pt idx="35466">
                  <c:v>0.187</c:v>
                </c:pt>
                <c:pt idx="35467">
                  <c:v>0.187</c:v>
                </c:pt>
                <c:pt idx="35468">
                  <c:v>0.187</c:v>
                </c:pt>
                <c:pt idx="35469">
                  <c:v>0.187</c:v>
                </c:pt>
                <c:pt idx="35470">
                  <c:v>0.187</c:v>
                </c:pt>
                <c:pt idx="35471">
                  <c:v>0.187</c:v>
                </c:pt>
                <c:pt idx="35472">
                  <c:v>0.187</c:v>
                </c:pt>
                <c:pt idx="35473">
                  <c:v>0.187</c:v>
                </c:pt>
                <c:pt idx="35474">
                  <c:v>0.187</c:v>
                </c:pt>
                <c:pt idx="35475">
                  <c:v>0.187</c:v>
                </c:pt>
                <c:pt idx="35476">
                  <c:v>0.187</c:v>
                </c:pt>
                <c:pt idx="35477">
                  <c:v>0.187</c:v>
                </c:pt>
                <c:pt idx="35478">
                  <c:v>0.188</c:v>
                </c:pt>
                <c:pt idx="35479">
                  <c:v>0.188</c:v>
                </c:pt>
                <c:pt idx="35480">
                  <c:v>0.188</c:v>
                </c:pt>
                <c:pt idx="35481">
                  <c:v>0.188</c:v>
                </c:pt>
                <c:pt idx="35482">
                  <c:v>0.188</c:v>
                </c:pt>
                <c:pt idx="35483">
                  <c:v>0.188</c:v>
                </c:pt>
                <c:pt idx="35484">
                  <c:v>0.188</c:v>
                </c:pt>
                <c:pt idx="35485">
                  <c:v>0.188</c:v>
                </c:pt>
                <c:pt idx="35486">
                  <c:v>0.188</c:v>
                </c:pt>
                <c:pt idx="35487">
                  <c:v>0.188</c:v>
                </c:pt>
                <c:pt idx="35488">
                  <c:v>0.188</c:v>
                </c:pt>
                <c:pt idx="35489">
                  <c:v>0.188</c:v>
                </c:pt>
                <c:pt idx="35490">
                  <c:v>0.188</c:v>
                </c:pt>
                <c:pt idx="35491">
                  <c:v>0.188</c:v>
                </c:pt>
                <c:pt idx="35492">
                  <c:v>0.188</c:v>
                </c:pt>
                <c:pt idx="35493">
                  <c:v>0.188</c:v>
                </c:pt>
                <c:pt idx="35494">
                  <c:v>0.188</c:v>
                </c:pt>
                <c:pt idx="35495">
                  <c:v>0.188</c:v>
                </c:pt>
                <c:pt idx="35496">
                  <c:v>0.188</c:v>
                </c:pt>
                <c:pt idx="35497">
                  <c:v>0.188</c:v>
                </c:pt>
                <c:pt idx="35498">
                  <c:v>0.188</c:v>
                </c:pt>
                <c:pt idx="35499">
                  <c:v>0.188</c:v>
                </c:pt>
                <c:pt idx="35500">
                  <c:v>0.188</c:v>
                </c:pt>
                <c:pt idx="35501">
                  <c:v>0.188</c:v>
                </c:pt>
                <c:pt idx="35502">
                  <c:v>0.188</c:v>
                </c:pt>
                <c:pt idx="35503">
                  <c:v>0.188</c:v>
                </c:pt>
                <c:pt idx="35504">
                  <c:v>0.188</c:v>
                </c:pt>
                <c:pt idx="35505">
                  <c:v>0.188</c:v>
                </c:pt>
                <c:pt idx="35506">
                  <c:v>0.188</c:v>
                </c:pt>
                <c:pt idx="35507">
                  <c:v>0.188</c:v>
                </c:pt>
                <c:pt idx="35508">
                  <c:v>0.188</c:v>
                </c:pt>
                <c:pt idx="35509">
                  <c:v>0.188</c:v>
                </c:pt>
                <c:pt idx="35510">
                  <c:v>0.188</c:v>
                </c:pt>
                <c:pt idx="35511">
                  <c:v>0.188</c:v>
                </c:pt>
                <c:pt idx="35512">
                  <c:v>0.188</c:v>
                </c:pt>
                <c:pt idx="35513">
                  <c:v>0.188</c:v>
                </c:pt>
                <c:pt idx="35514">
                  <c:v>0.188</c:v>
                </c:pt>
                <c:pt idx="35515">
                  <c:v>0.188</c:v>
                </c:pt>
                <c:pt idx="35516">
                  <c:v>0.188</c:v>
                </c:pt>
                <c:pt idx="35517">
                  <c:v>0.188</c:v>
                </c:pt>
                <c:pt idx="35518">
                  <c:v>0.188</c:v>
                </c:pt>
                <c:pt idx="35519">
                  <c:v>0.188</c:v>
                </c:pt>
                <c:pt idx="35520">
                  <c:v>0.188</c:v>
                </c:pt>
                <c:pt idx="35521">
                  <c:v>0.188</c:v>
                </c:pt>
                <c:pt idx="35522">
                  <c:v>0.188</c:v>
                </c:pt>
                <c:pt idx="35523">
                  <c:v>0.188</c:v>
                </c:pt>
                <c:pt idx="35524">
                  <c:v>0.188</c:v>
                </c:pt>
                <c:pt idx="35525">
                  <c:v>0.188</c:v>
                </c:pt>
                <c:pt idx="35526">
                  <c:v>0.188</c:v>
                </c:pt>
                <c:pt idx="35527">
                  <c:v>0.188</c:v>
                </c:pt>
                <c:pt idx="35528">
                  <c:v>0.188</c:v>
                </c:pt>
                <c:pt idx="35529">
                  <c:v>0.188</c:v>
                </c:pt>
                <c:pt idx="35530">
                  <c:v>0.188</c:v>
                </c:pt>
                <c:pt idx="35531">
                  <c:v>0.188</c:v>
                </c:pt>
                <c:pt idx="35532">
                  <c:v>0.188</c:v>
                </c:pt>
                <c:pt idx="35533">
                  <c:v>0.188</c:v>
                </c:pt>
                <c:pt idx="35534">
                  <c:v>0.188</c:v>
                </c:pt>
                <c:pt idx="35535">
                  <c:v>0.188</c:v>
                </c:pt>
                <c:pt idx="35536">
                  <c:v>0.188</c:v>
                </c:pt>
                <c:pt idx="35537">
                  <c:v>0.188</c:v>
                </c:pt>
                <c:pt idx="35538">
                  <c:v>0.188</c:v>
                </c:pt>
                <c:pt idx="35539">
                  <c:v>0.188</c:v>
                </c:pt>
                <c:pt idx="35540">
                  <c:v>0.188</c:v>
                </c:pt>
                <c:pt idx="35541">
                  <c:v>0.188</c:v>
                </c:pt>
                <c:pt idx="35542">
                  <c:v>0.188</c:v>
                </c:pt>
                <c:pt idx="35543">
                  <c:v>0.188</c:v>
                </c:pt>
                <c:pt idx="35544">
                  <c:v>0.188</c:v>
                </c:pt>
                <c:pt idx="35545">
                  <c:v>0.188</c:v>
                </c:pt>
                <c:pt idx="35546">
                  <c:v>0.188</c:v>
                </c:pt>
                <c:pt idx="35547">
                  <c:v>0.188</c:v>
                </c:pt>
                <c:pt idx="35548">
                  <c:v>0.188</c:v>
                </c:pt>
                <c:pt idx="35549">
                  <c:v>0.188</c:v>
                </c:pt>
                <c:pt idx="35550">
                  <c:v>0.188</c:v>
                </c:pt>
                <c:pt idx="35551">
                  <c:v>0.188</c:v>
                </c:pt>
                <c:pt idx="35552">
                  <c:v>0.188</c:v>
                </c:pt>
                <c:pt idx="35553">
                  <c:v>0.188</c:v>
                </c:pt>
                <c:pt idx="35554">
                  <c:v>0.188</c:v>
                </c:pt>
                <c:pt idx="35555">
                  <c:v>0.188</c:v>
                </c:pt>
                <c:pt idx="35556">
                  <c:v>0.188</c:v>
                </c:pt>
                <c:pt idx="35557">
                  <c:v>0.188</c:v>
                </c:pt>
                <c:pt idx="35558">
                  <c:v>0.188</c:v>
                </c:pt>
                <c:pt idx="35559">
                  <c:v>0.189</c:v>
                </c:pt>
                <c:pt idx="35560">
                  <c:v>0.189</c:v>
                </c:pt>
                <c:pt idx="35561">
                  <c:v>0.189</c:v>
                </c:pt>
                <c:pt idx="35562">
                  <c:v>0.189</c:v>
                </c:pt>
                <c:pt idx="35563">
                  <c:v>0.189</c:v>
                </c:pt>
                <c:pt idx="35564">
                  <c:v>0.189</c:v>
                </c:pt>
                <c:pt idx="35565">
                  <c:v>0.189</c:v>
                </c:pt>
                <c:pt idx="35566">
                  <c:v>0.189</c:v>
                </c:pt>
                <c:pt idx="35567">
                  <c:v>0.189</c:v>
                </c:pt>
                <c:pt idx="35568">
                  <c:v>0.189</c:v>
                </c:pt>
                <c:pt idx="35569">
                  <c:v>0.189</c:v>
                </c:pt>
                <c:pt idx="35570">
                  <c:v>0.189</c:v>
                </c:pt>
                <c:pt idx="35571">
                  <c:v>0.189</c:v>
                </c:pt>
                <c:pt idx="35572">
                  <c:v>0.189</c:v>
                </c:pt>
                <c:pt idx="35573">
                  <c:v>0.189</c:v>
                </c:pt>
                <c:pt idx="35574">
                  <c:v>0.189</c:v>
                </c:pt>
                <c:pt idx="35575">
                  <c:v>0.189</c:v>
                </c:pt>
                <c:pt idx="35576">
                  <c:v>0.189</c:v>
                </c:pt>
                <c:pt idx="35577">
                  <c:v>0.189</c:v>
                </c:pt>
                <c:pt idx="35578">
                  <c:v>0.189</c:v>
                </c:pt>
                <c:pt idx="35579">
                  <c:v>0.189</c:v>
                </c:pt>
                <c:pt idx="35580">
                  <c:v>0.189</c:v>
                </c:pt>
                <c:pt idx="35581">
                  <c:v>0.189</c:v>
                </c:pt>
                <c:pt idx="35582">
                  <c:v>0.189</c:v>
                </c:pt>
                <c:pt idx="35583">
                  <c:v>0.189</c:v>
                </c:pt>
                <c:pt idx="35584">
                  <c:v>0.189</c:v>
                </c:pt>
                <c:pt idx="35585">
                  <c:v>0.189</c:v>
                </c:pt>
                <c:pt idx="35586">
                  <c:v>0.189</c:v>
                </c:pt>
                <c:pt idx="35587">
                  <c:v>0.189</c:v>
                </c:pt>
                <c:pt idx="35588">
                  <c:v>0.189</c:v>
                </c:pt>
                <c:pt idx="35589">
                  <c:v>0.189</c:v>
                </c:pt>
                <c:pt idx="35590">
                  <c:v>0.189</c:v>
                </c:pt>
                <c:pt idx="35591">
                  <c:v>0.189</c:v>
                </c:pt>
                <c:pt idx="35592">
                  <c:v>0.189</c:v>
                </c:pt>
                <c:pt idx="35593">
                  <c:v>0.189</c:v>
                </c:pt>
                <c:pt idx="35594">
                  <c:v>0.189</c:v>
                </c:pt>
                <c:pt idx="35595">
                  <c:v>0.189</c:v>
                </c:pt>
                <c:pt idx="35596">
                  <c:v>0.189</c:v>
                </c:pt>
                <c:pt idx="35597">
                  <c:v>0.189</c:v>
                </c:pt>
                <c:pt idx="35598">
                  <c:v>0.189</c:v>
                </c:pt>
                <c:pt idx="35599">
                  <c:v>0.189</c:v>
                </c:pt>
                <c:pt idx="35600">
                  <c:v>0.189</c:v>
                </c:pt>
                <c:pt idx="35601">
                  <c:v>0.189</c:v>
                </c:pt>
                <c:pt idx="35602">
                  <c:v>0.189</c:v>
                </c:pt>
                <c:pt idx="35603">
                  <c:v>0.189</c:v>
                </c:pt>
                <c:pt idx="35604">
                  <c:v>0.189</c:v>
                </c:pt>
                <c:pt idx="35605">
                  <c:v>0.189</c:v>
                </c:pt>
                <c:pt idx="35606">
                  <c:v>0.189</c:v>
                </c:pt>
                <c:pt idx="35607">
                  <c:v>0.189</c:v>
                </c:pt>
                <c:pt idx="35608">
                  <c:v>0.189</c:v>
                </c:pt>
                <c:pt idx="35609">
                  <c:v>0.189</c:v>
                </c:pt>
                <c:pt idx="35610">
                  <c:v>0.189</c:v>
                </c:pt>
                <c:pt idx="35611">
                  <c:v>0.189</c:v>
                </c:pt>
                <c:pt idx="35612">
                  <c:v>0.189</c:v>
                </c:pt>
                <c:pt idx="35613">
                  <c:v>0.189</c:v>
                </c:pt>
                <c:pt idx="35614">
                  <c:v>0.189</c:v>
                </c:pt>
                <c:pt idx="35615">
                  <c:v>0.189</c:v>
                </c:pt>
                <c:pt idx="35616">
                  <c:v>0.189</c:v>
                </c:pt>
                <c:pt idx="35617">
                  <c:v>0.189</c:v>
                </c:pt>
                <c:pt idx="35618">
                  <c:v>0.189</c:v>
                </c:pt>
                <c:pt idx="35619">
                  <c:v>0.189</c:v>
                </c:pt>
                <c:pt idx="35620">
                  <c:v>0.189</c:v>
                </c:pt>
                <c:pt idx="35621">
                  <c:v>0.189</c:v>
                </c:pt>
                <c:pt idx="35622">
                  <c:v>0.189</c:v>
                </c:pt>
                <c:pt idx="35623">
                  <c:v>0.189</c:v>
                </c:pt>
                <c:pt idx="35624">
                  <c:v>0.189</c:v>
                </c:pt>
                <c:pt idx="35625">
                  <c:v>0.189</c:v>
                </c:pt>
                <c:pt idx="35626">
                  <c:v>0.189</c:v>
                </c:pt>
                <c:pt idx="35627">
                  <c:v>0.189</c:v>
                </c:pt>
                <c:pt idx="35628">
                  <c:v>0.189</c:v>
                </c:pt>
                <c:pt idx="35629">
                  <c:v>0.189</c:v>
                </c:pt>
                <c:pt idx="35630">
                  <c:v>0.189</c:v>
                </c:pt>
                <c:pt idx="35631">
                  <c:v>0.189</c:v>
                </c:pt>
                <c:pt idx="35632">
                  <c:v>0.189</c:v>
                </c:pt>
                <c:pt idx="35633">
                  <c:v>0.189</c:v>
                </c:pt>
                <c:pt idx="35634">
                  <c:v>0.189</c:v>
                </c:pt>
                <c:pt idx="35635">
                  <c:v>0.189</c:v>
                </c:pt>
                <c:pt idx="35636">
                  <c:v>0.189</c:v>
                </c:pt>
                <c:pt idx="35637">
                  <c:v>0.189</c:v>
                </c:pt>
                <c:pt idx="35638">
                  <c:v>0.189</c:v>
                </c:pt>
                <c:pt idx="35639">
                  <c:v>0.189</c:v>
                </c:pt>
                <c:pt idx="35640">
                  <c:v>0.19</c:v>
                </c:pt>
                <c:pt idx="35641">
                  <c:v>0.19</c:v>
                </c:pt>
                <c:pt idx="35642">
                  <c:v>0.19</c:v>
                </c:pt>
                <c:pt idx="35643">
                  <c:v>0.19</c:v>
                </c:pt>
                <c:pt idx="35644">
                  <c:v>0.19</c:v>
                </c:pt>
                <c:pt idx="35645">
                  <c:v>0.19</c:v>
                </c:pt>
                <c:pt idx="35646">
                  <c:v>0.19</c:v>
                </c:pt>
                <c:pt idx="35647">
                  <c:v>0.19</c:v>
                </c:pt>
                <c:pt idx="35648">
                  <c:v>0.19</c:v>
                </c:pt>
                <c:pt idx="35649">
                  <c:v>0.19</c:v>
                </c:pt>
                <c:pt idx="35650">
                  <c:v>0.19</c:v>
                </c:pt>
                <c:pt idx="35651">
                  <c:v>0.19</c:v>
                </c:pt>
                <c:pt idx="35652">
                  <c:v>0.19</c:v>
                </c:pt>
                <c:pt idx="35653">
                  <c:v>0.19</c:v>
                </c:pt>
                <c:pt idx="35654">
                  <c:v>0.19</c:v>
                </c:pt>
                <c:pt idx="35655">
                  <c:v>0.19</c:v>
                </c:pt>
                <c:pt idx="35656">
                  <c:v>0.19</c:v>
                </c:pt>
                <c:pt idx="35657">
                  <c:v>0.19</c:v>
                </c:pt>
                <c:pt idx="35658">
                  <c:v>0.19</c:v>
                </c:pt>
                <c:pt idx="35659">
                  <c:v>0.19</c:v>
                </c:pt>
                <c:pt idx="35660">
                  <c:v>0.19</c:v>
                </c:pt>
                <c:pt idx="35661">
                  <c:v>0.19</c:v>
                </c:pt>
                <c:pt idx="35662">
                  <c:v>0.19</c:v>
                </c:pt>
                <c:pt idx="35663">
                  <c:v>0.19</c:v>
                </c:pt>
                <c:pt idx="35664">
                  <c:v>0.19</c:v>
                </c:pt>
                <c:pt idx="35665">
                  <c:v>0.19</c:v>
                </c:pt>
                <c:pt idx="35666">
                  <c:v>0.19</c:v>
                </c:pt>
                <c:pt idx="35667">
                  <c:v>0.19</c:v>
                </c:pt>
                <c:pt idx="35668">
                  <c:v>0.19</c:v>
                </c:pt>
                <c:pt idx="35669">
                  <c:v>0.19</c:v>
                </c:pt>
                <c:pt idx="35670">
                  <c:v>0.19</c:v>
                </c:pt>
                <c:pt idx="35671">
                  <c:v>0.19</c:v>
                </c:pt>
                <c:pt idx="35672">
                  <c:v>0.19</c:v>
                </c:pt>
                <c:pt idx="35673">
                  <c:v>0.19</c:v>
                </c:pt>
                <c:pt idx="35674">
                  <c:v>0.19</c:v>
                </c:pt>
                <c:pt idx="35675">
                  <c:v>0.19</c:v>
                </c:pt>
                <c:pt idx="35676">
                  <c:v>0.19</c:v>
                </c:pt>
                <c:pt idx="35677">
                  <c:v>0.19</c:v>
                </c:pt>
                <c:pt idx="35678">
                  <c:v>0.19</c:v>
                </c:pt>
                <c:pt idx="35679">
                  <c:v>0.19</c:v>
                </c:pt>
                <c:pt idx="35680">
                  <c:v>0.19</c:v>
                </c:pt>
                <c:pt idx="35681">
                  <c:v>0.19</c:v>
                </c:pt>
                <c:pt idx="35682">
                  <c:v>0.19</c:v>
                </c:pt>
                <c:pt idx="35683">
                  <c:v>0.19</c:v>
                </c:pt>
                <c:pt idx="35684">
                  <c:v>0.19</c:v>
                </c:pt>
                <c:pt idx="35685">
                  <c:v>0.19</c:v>
                </c:pt>
                <c:pt idx="35686">
                  <c:v>0.19</c:v>
                </c:pt>
                <c:pt idx="35687">
                  <c:v>0.19</c:v>
                </c:pt>
                <c:pt idx="35688">
                  <c:v>0.19</c:v>
                </c:pt>
                <c:pt idx="35689">
                  <c:v>0.19</c:v>
                </c:pt>
                <c:pt idx="35690">
                  <c:v>0.19</c:v>
                </c:pt>
                <c:pt idx="35691">
                  <c:v>0.19</c:v>
                </c:pt>
                <c:pt idx="35692">
                  <c:v>0.19</c:v>
                </c:pt>
                <c:pt idx="35693">
                  <c:v>0.19</c:v>
                </c:pt>
                <c:pt idx="35694">
                  <c:v>0.19</c:v>
                </c:pt>
                <c:pt idx="35695">
                  <c:v>0.19</c:v>
                </c:pt>
                <c:pt idx="35696">
                  <c:v>0.19</c:v>
                </c:pt>
                <c:pt idx="35697">
                  <c:v>0.19</c:v>
                </c:pt>
                <c:pt idx="35698">
                  <c:v>0.19</c:v>
                </c:pt>
                <c:pt idx="35699">
                  <c:v>0.19</c:v>
                </c:pt>
                <c:pt idx="35700">
                  <c:v>0.19</c:v>
                </c:pt>
                <c:pt idx="35701">
                  <c:v>0.19</c:v>
                </c:pt>
                <c:pt idx="35702">
                  <c:v>0.19</c:v>
                </c:pt>
                <c:pt idx="35703">
                  <c:v>0.19</c:v>
                </c:pt>
                <c:pt idx="35704">
                  <c:v>0.19</c:v>
                </c:pt>
                <c:pt idx="35705">
                  <c:v>0.19</c:v>
                </c:pt>
                <c:pt idx="35706">
                  <c:v>0.19</c:v>
                </c:pt>
                <c:pt idx="35707">
                  <c:v>0.19</c:v>
                </c:pt>
                <c:pt idx="35708">
                  <c:v>0.19</c:v>
                </c:pt>
                <c:pt idx="35709">
                  <c:v>0.19</c:v>
                </c:pt>
                <c:pt idx="35710">
                  <c:v>0.19</c:v>
                </c:pt>
                <c:pt idx="35711">
                  <c:v>0.19</c:v>
                </c:pt>
                <c:pt idx="35712">
                  <c:v>0.19</c:v>
                </c:pt>
                <c:pt idx="35713">
                  <c:v>0.19</c:v>
                </c:pt>
                <c:pt idx="35714">
                  <c:v>0.19</c:v>
                </c:pt>
                <c:pt idx="35715">
                  <c:v>0.19</c:v>
                </c:pt>
                <c:pt idx="35716">
                  <c:v>0.19</c:v>
                </c:pt>
                <c:pt idx="35717">
                  <c:v>0.19</c:v>
                </c:pt>
                <c:pt idx="35718">
                  <c:v>0.19</c:v>
                </c:pt>
                <c:pt idx="35719">
                  <c:v>0.19</c:v>
                </c:pt>
                <c:pt idx="35720">
                  <c:v>0.19</c:v>
                </c:pt>
                <c:pt idx="35721">
                  <c:v>0.191</c:v>
                </c:pt>
                <c:pt idx="35722">
                  <c:v>0.191</c:v>
                </c:pt>
                <c:pt idx="35723">
                  <c:v>0.191</c:v>
                </c:pt>
                <c:pt idx="35724">
                  <c:v>0.191</c:v>
                </c:pt>
                <c:pt idx="35725">
                  <c:v>0.191</c:v>
                </c:pt>
                <c:pt idx="35726">
                  <c:v>0.191</c:v>
                </c:pt>
                <c:pt idx="35727">
                  <c:v>0.191</c:v>
                </c:pt>
                <c:pt idx="35728">
                  <c:v>0.191</c:v>
                </c:pt>
                <c:pt idx="35729">
                  <c:v>0.191</c:v>
                </c:pt>
                <c:pt idx="35730">
                  <c:v>0.191</c:v>
                </c:pt>
                <c:pt idx="35731">
                  <c:v>0.191</c:v>
                </c:pt>
                <c:pt idx="35732">
                  <c:v>0.191</c:v>
                </c:pt>
                <c:pt idx="35733">
                  <c:v>0.191</c:v>
                </c:pt>
                <c:pt idx="35734">
                  <c:v>0.191</c:v>
                </c:pt>
                <c:pt idx="35735">
                  <c:v>0.191</c:v>
                </c:pt>
                <c:pt idx="35736">
                  <c:v>0.191</c:v>
                </c:pt>
                <c:pt idx="35737">
                  <c:v>0.191</c:v>
                </c:pt>
                <c:pt idx="35738">
                  <c:v>0.191</c:v>
                </c:pt>
                <c:pt idx="35739">
                  <c:v>0.191</c:v>
                </c:pt>
                <c:pt idx="35740">
                  <c:v>0.191</c:v>
                </c:pt>
                <c:pt idx="35741">
                  <c:v>0.191</c:v>
                </c:pt>
                <c:pt idx="35742">
                  <c:v>0.191</c:v>
                </c:pt>
                <c:pt idx="35743">
                  <c:v>0.191</c:v>
                </c:pt>
                <c:pt idx="35744">
                  <c:v>0.191</c:v>
                </c:pt>
                <c:pt idx="35745">
                  <c:v>0.191</c:v>
                </c:pt>
                <c:pt idx="35746">
                  <c:v>0.191</c:v>
                </c:pt>
                <c:pt idx="35747">
                  <c:v>0.191</c:v>
                </c:pt>
                <c:pt idx="35748">
                  <c:v>0.191</c:v>
                </c:pt>
                <c:pt idx="35749">
                  <c:v>0.191</c:v>
                </c:pt>
                <c:pt idx="35750">
                  <c:v>0.191</c:v>
                </c:pt>
                <c:pt idx="35751">
                  <c:v>0.191</c:v>
                </c:pt>
                <c:pt idx="35752">
                  <c:v>0.191</c:v>
                </c:pt>
                <c:pt idx="35753">
                  <c:v>0.191</c:v>
                </c:pt>
                <c:pt idx="35754">
                  <c:v>0.191</c:v>
                </c:pt>
                <c:pt idx="35755">
                  <c:v>0.191</c:v>
                </c:pt>
                <c:pt idx="35756">
                  <c:v>0.191</c:v>
                </c:pt>
                <c:pt idx="35757">
                  <c:v>0.191</c:v>
                </c:pt>
                <c:pt idx="35758">
                  <c:v>0.191</c:v>
                </c:pt>
                <c:pt idx="35759">
                  <c:v>0.191</c:v>
                </c:pt>
                <c:pt idx="35760">
                  <c:v>0.191</c:v>
                </c:pt>
                <c:pt idx="35761">
                  <c:v>0.191</c:v>
                </c:pt>
                <c:pt idx="35762">
                  <c:v>0.191</c:v>
                </c:pt>
                <c:pt idx="35763">
                  <c:v>0.191</c:v>
                </c:pt>
                <c:pt idx="35764">
                  <c:v>0.191</c:v>
                </c:pt>
                <c:pt idx="35765">
                  <c:v>0.191</c:v>
                </c:pt>
                <c:pt idx="35766">
                  <c:v>0.191</c:v>
                </c:pt>
                <c:pt idx="35767">
                  <c:v>0.191</c:v>
                </c:pt>
                <c:pt idx="35768">
                  <c:v>0.191</c:v>
                </c:pt>
                <c:pt idx="35769">
                  <c:v>0.191</c:v>
                </c:pt>
                <c:pt idx="35770">
                  <c:v>0.191</c:v>
                </c:pt>
                <c:pt idx="35771">
                  <c:v>0.191</c:v>
                </c:pt>
                <c:pt idx="35772">
                  <c:v>0.191</c:v>
                </c:pt>
                <c:pt idx="35773">
                  <c:v>0.191</c:v>
                </c:pt>
                <c:pt idx="35774">
                  <c:v>0.191</c:v>
                </c:pt>
                <c:pt idx="35775">
                  <c:v>0.191</c:v>
                </c:pt>
                <c:pt idx="35776">
                  <c:v>0.191</c:v>
                </c:pt>
                <c:pt idx="35777">
                  <c:v>0.191</c:v>
                </c:pt>
                <c:pt idx="35778">
                  <c:v>0.191</c:v>
                </c:pt>
                <c:pt idx="35779">
                  <c:v>0.191</c:v>
                </c:pt>
                <c:pt idx="35780">
                  <c:v>0.191</c:v>
                </c:pt>
                <c:pt idx="35781">
                  <c:v>0.191</c:v>
                </c:pt>
                <c:pt idx="35782">
                  <c:v>0.191</c:v>
                </c:pt>
                <c:pt idx="35783">
                  <c:v>0.191</c:v>
                </c:pt>
                <c:pt idx="35784">
                  <c:v>0.191</c:v>
                </c:pt>
                <c:pt idx="35785">
                  <c:v>0.191</c:v>
                </c:pt>
                <c:pt idx="35786">
                  <c:v>0.191</c:v>
                </c:pt>
                <c:pt idx="35787">
                  <c:v>0.191</c:v>
                </c:pt>
                <c:pt idx="35788">
                  <c:v>0.191</c:v>
                </c:pt>
                <c:pt idx="35789">
                  <c:v>0.191</c:v>
                </c:pt>
                <c:pt idx="35790">
                  <c:v>0.191</c:v>
                </c:pt>
                <c:pt idx="35791">
                  <c:v>0.191</c:v>
                </c:pt>
                <c:pt idx="35792">
                  <c:v>0.191</c:v>
                </c:pt>
                <c:pt idx="35793">
                  <c:v>0.191</c:v>
                </c:pt>
                <c:pt idx="35794">
                  <c:v>0.191</c:v>
                </c:pt>
                <c:pt idx="35795">
                  <c:v>0.191</c:v>
                </c:pt>
                <c:pt idx="35796">
                  <c:v>0.191</c:v>
                </c:pt>
                <c:pt idx="35797">
                  <c:v>0.191</c:v>
                </c:pt>
                <c:pt idx="35798">
                  <c:v>0.191</c:v>
                </c:pt>
                <c:pt idx="35799">
                  <c:v>0.191</c:v>
                </c:pt>
                <c:pt idx="35800">
                  <c:v>0.191</c:v>
                </c:pt>
                <c:pt idx="35801">
                  <c:v>0.191</c:v>
                </c:pt>
                <c:pt idx="35802">
                  <c:v>0.192</c:v>
                </c:pt>
                <c:pt idx="35803">
                  <c:v>0.192</c:v>
                </c:pt>
                <c:pt idx="35804">
                  <c:v>0.192</c:v>
                </c:pt>
                <c:pt idx="35805">
                  <c:v>0.192</c:v>
                </c:pt>
                <c:pt idx="35806">
                  <c:v>0.192</c:v>
                </c:pt>
                <c:pt idx="35807">
                  <c:v>0.192</c:v>
                </c:pt>
                <c:pt idx="35808">
                  <c:v>0.192</c:v>
                </c:pt>
                <c:pt idx="35809">
                  <c:v>0.192</c:v>
                </c:pt>
                <c:pt idx="35810">
                  <c:v>0.192</c:v>
                </c:pt>
                <c:pt idx="35811">
                  <c:v>0.192</c:v>
                </c:pt>
                <c:pt idx="35812">
                  <c:v>0.192</c:v>
                </c:pt>
                <c:pt idx="35813">
                  <c:v>0.192</c:v>
                </c:pt>
                <c:pt idx="35814">
                  <c:v>0.192</c:v>
                </c:pt>
                <c:pt idx="35815">
                  <c:v>0.192</c:v>
                </c:pt>
                <c:pt idx="35816">
                  <c:v>0.192</c:v>
                </c:pt>
                <c:pt idx="35817">
                  <c:v>0.192</c:v>
                </c:pt>
                <c:pt idx="35818">
                  <c:v>0.192</c:v>
                </c:pt>
                <c:pt idx="35819">
                  <c:v>0.192</c:v>
                </c:pt>
                <c:pt idx="35820">
                  <c:v>0.192</c:v>
                </c:pt>
                <c:pt idx="35821">
                  <c:v>0.192</c:v>
                </c:pt>
                <c:pt idx="35822">
                  <c:v>0.192</c:v>
                </c:pt>
                <c:pt idx="35823">
                  <c:v>0.192</c:v>
                </c:pt>
                <c:pt idx="35824">
                  <c:v>0.192</c:v>
                </c:pt>
                <c:pt idx="35825">
                  <c:v>0.192</c:v>
                </c:pt>
                <c:pt idx="35826">
                  <c:v>0.192</c:v>
                </c:pt>
                <c:pt idx="35827">
                  <c:v>0.192</c:v>
                </c:pt>
                <c:pt idx="35828">
                  <c:v>0.192</c:v>
                </c:pt>
                <c:pt idx="35829">
                  <c:v>0.192</c:v>
                </c:pt>
                <c:pt idx="35830">
                  <c:v>0.192</c:v>
                </c:pt>
                <c:pt idx="35831">
                  <c:v>0.192</c:v>
                </c:pt>
                <c:pt idx="35832">
                  <c:v>0.192</c:v>
                </c:pt>
                <c:pt idx="35833">
                  <c:v>0.192</c:v>
                </c:pt>
                <c:pt idx="35834">
                  <c:v>0.192</c:v>
                </c:pt>
                <c:pt idx="35835">
                  <c:v>0.192</c:v>
                </c:pt>
                <c:pt idx="35836">
                  <c:v>0.192</c:v>
                </c:pt>
                <c:pt idx="35837">
                  <c:v>0.192</c:v>
                </c:pt>
                <c:pt idx="35838">
                  <c:v>0.192</c:v>
                </c:pt>
                <c:pt idx="35839">
                  <c:v>0.192</c:v>
                </c:pt>
                <c:pt idx="35840">
                  <c:v>0.192</c:v>
                </c:pt>
                <c:pt idx="35841">
                  <c:v>0.192</c:v>
                </c:pt>
                <c:pt idx="35842">
                  <c:v>0.192</c:v>
                </c:pt>
                <c:pt idx="35843">
                  <c:v>0.192</c:v>
                </c:pt>
                <c:pt idx="35844">
                  <c:v>0.192</c:v>
                </c:pt>
                <c:pt idx="35845">
                  <c:v>0.192</c:v>
                </c:pt>
                <c:pt idx="35846">
                  <c:v>0.192</c:v>
                </c:pt>
                <c:pt idx="35847">
                  <c:v>0.192</c:v>
                </c:pt>
                <c:pt idx="35848">
                  <c:v>0.192</c:v>
                </c:pt>
                <c:pt idx="35849">
                  <c:v>0.192</c:v>
                </c:pt>
                <c:pt idx="35850">
                  <c:v>0.192</c:v>
                </c:pt>
                <c:pt idx="35851">
                  <c:v>0.192</c:v>
                </c:pt>
                <c:pt idx="35852">
                  <c:v>0.192</c:v>
                </c:pt>
                <c:pt idx="35853">
                  <c:v>0.192</c:v>
                </c:pt>
                <c:pt idx="35854">
                  <c:v>0.192</c:v>
                </c:pt>
                <c:pt idx="35855">
                  <c:v>0.192</c:v>
                </c:pt>
                <c:pt idx="35856">
                  <c:v>0.192</c:v>
                </c:pt>
                <c:pt idx="35857">
                  <c:v>0.192</c:v>
                </c:pt>
                <c:pt idx="35858">
                  <c:v>0.192</c:v>
                </c:pt>
                <c:pt idx="35859">
                  <c:v>0.192</c:v>
                </c:pt>
                <c:pt idx="35860">
                  <c:v>0.192</c:v>
                </c:pt>
                <c:pt idx="35861">
                  <c:v>0.192</c:v>
                </c:pt>
                <c:pt idx="35862">
                  <c:v>0.192</c:v>
                </c:pt>
                <c:pt idx="35863">
                  <c:v>0.192</c:v>
                </c:pt>
                <c:pt idx="35864">
                  <c:v>0.192</c:v>
                </c:pt>
                <c:pt idx="35865">
                  <c:v>0.192</c:v>
                </c:pt>
                <c:pt idx="35866">
                  <c:v>0.192</c:v>
                </c:pt>
                <c:pt idx="35867">
                  <c:v>0.192</c:v>
                </c:pt>
                <c:pt idx="35868">
                  <c:v>0.192</c:v>
                </c:pt>
                <c:pt idx="35869">
                  <c:v>0.192</c:v>
                </c:pt>
                <c:pt idx="35870">
                  <c:v>0.192</c:v>
                </c:pt>
                <c:pt idx="35871">
                  <c:v>0.192</c:v>
                </c:pt>
                <c:pt idx="35872">
                  <c:v>0.192</c:v>
                </c:pt>
                <c:pt idx="35873">
                  <c:v>0.192</c:v>
                </c:pt>
                <c:pt idx="35874">
                  <c:v>0.192</c:v>
                </c:pt>
                <c:pt idx="35875">
                  <c:v>0.192</c:v>
                </c:pt>
                <c:pt idx="35876">
                  <c:v>0.192</c:v>
                </c:pt>
                <c:pt idx="35877">
                  <c:v>0.192</c:v>
                </c:pt>
                <c:pt idx="35878">
                  <c:v>0.192</c:v>
                </c:pt>
                <c:pt idx="35879">
                  <c:v>0.192</c:v>
                </c:pt>
                <c:pt idx="35880">
                  <c:v>0.192</c:v>
                </c:pt>
                <c:pt idx="35881">
                  <c:v>0.192</c:v>
                </c:pt>
                <c:pt idx="35882">
                  <c:v>0.192</c:v>
                </c:pt>
                <c:pt idx="35883">
                  <c:v>0.193</c:v>
                </c:pt>
                <c:pt idx="35884">
                  <c:v>0.193</c:v>
                </c:pt>
                <c:pt idx="35885">
                  <c:v>0.193</c:v>
                </c:pt>
                <c:pt idx="35886">
                  <c:v>0.193</c:v>
                </c:pt>
                <c:pt idx="35887">
                  <c:v>0.193</c:v>
                </c:pt>
                <c:pt idx="35888">
                  <c:v>0.193</c:v>
                </c:pt>
                <c:pt idx="35889">
                  <c:v>0.193</c:v>
                </c:pt>
                <c:pt idx="35890">
                  <c:v>0.193</c:v>
                </c:pt>
                <c:pt idx="35891">
                  <c:v>0.193</c:v>
                </c:pt>
                <c:pt idx="35892">
                  <c:v>0.193</c:v>
                </c:pt>
                <c:pt idx="35893">
                  <c:v>0.193</c:v>
                </c:pt>
                <c:pt idx="35894">
                  <c:v>0.193</c:v>
                </c:pt>
                <c:pt idx="35895">
                  <c:v>0.193</c:v>
                </c:pt>
                <c:pt idx="35896">
                  <c:v>0.193</c:v>
                </c:pt>
                <c:pt idx="35897">
                  <c:v>0.193</c:v>
                </c:pt>
                <c:pt idx="35898">
                  <c:v>0.193</c:v>
                </c:pt>
                <c:pt idx="35899">
                  <c:v>0.193</c:v>
                </c:pt>
                <c:pt idx="35900">
                  <c:v>0.193</c:v>
                </c:pt>
                <c:pt idx="35901">
                  <c:v>0.193</c:v>
                </c:pt>
                <c:pt idx="35902">
                  <c:v>0.193</c:v>
                </c:pt>
                <c:pt idx="35903">
                  <c:v>0.193</c:v>
                </c:pt>
                <c:pt idx="35904">
                  <c:v>0.193</c:v>
                </c:pt>
                <c:pt idx="35905">
                  <c:v>0.193</c:v>
                </c:pt>
                <c:pt idx="35906">
                  <c:v>0.193</c:v>
                </c:pt>
                <c:pt idx="35907">
                  <c:v>0.193</c:v>
                </c:pt>
                <c:pt idx="35908">
                  <c:v>0.193</c:v>
                </c:pt>
                <c:pt idx="35909">
                  <c:v>0.193</c:v>
                </c:pt>
                <c:pt idx="35910">
                  <c:v>0.193</c:v>
                </c:pt>
                <c:pt idx="35911">
                  <c:v>0.193</c:v>
                </c:pt>
                <c:pt idx="35912">
                  <c:v>0.193</c:v>
                </c:pt>
                <c:pt idx="35913">
                  <c:v>0.193</c:v>
                </c:pt>
                <c:pt idx="35914">
                  <c:v>0.193</c:v>
                </c:pt>
                <c:pt idx="35915">
                  <c:v>0.193</c:v>
                </c:pt>
                <c:pt idx="35916">
                  <c:v>0.193</c:v>
                </c:pt>
                <c:pt idx="35917">
                  <c:v>0.193</c:v>
                </c:pt>
                <c:pt idx="35918">
                  <c:v>0.193</c:v>
                </c:pt>
                <c:pt idx="35919">
                  <c:v>0.193</c:v>
                </c:pt>
                <c:pt idx="35920">
                  <c:v>0.193</c:v>
                </c:pt>
                <c:pt idx="35921">
                  <c:v>0.193</c:v>
                </c:pt>
                <c:pt idx="35922">
                  <c:v>0.193</c:v>
                </c:pt>
                <c:pt idx="35923">
                  <c:v>0.193</c:v>
                </c:pt>
                <c:pt idx="35924">
                  <c:v>0.193</c:v>
                </c:pt>
                <c:pt idx="35925">
                  <c:v>0.193</c:v>
                </c:pt>
                <c:pt idx="35926">
                  <c:v>0.193</c:v>
                </c:pt>
                <c:pt idx="35927">
                  <c:v>0.193</c:v>
                </c:pt>
                <c:pt idx="35928">
                  <c:v>0.193</c:v>
                </c:pt>
                <c:pt idx="35929">
                  <c:v>0.193</c:v>
                </c:pt>
                <c:pt idx="35930">
                  <c:v>0.193</c:v>
                </c:pt>
                <c:pt idx="35931">
                  <c:v>0.193</c:v>
                </c:pt>
                <c:pt idx="35932">
                  <c:v>0.193</c:v>
                </c:pt>
                <c:pt idx="35933">
                  <c:v>0.193</c:v>
                </c:pt>
                <c:pt idx="35934">
                  <c:v>0.193</c:v>
                </c:pt>
                <c:pt idx="35935">
                  <c:v>0.193</c:v>
                </c:pt>
                <c:pt idx="35936">
                  <c:v>0.193</c:v>
                </c:pt>
                <c:pt idx="35937">
                  <c:v>0.193</c:v>
                </c:pt>
                <c:pt idx="35938">
                  <c:v>0.193</c:v>
                </c:pt>
                <c:pt idx="35939">
                  <c:v>0.193</c:v>
                </c:pt>
                <c:pt idx="35940">
                  <c:v>0.193</c:v>
                </c:pt>
                <c:pt idx="35941">
                  <c:v>0.193</c:v>
                </c:pt>
                <c:pt idx="35942">
                  <c:v>0.193</c:v>
                </c:pt>
                <c:pt idx="35943">
                  <c:v>0.193</c:v>
                </c:pt>
                <c:pt idx="35944">
                  <c:v>0.193</c:v>
                </c:pt>
                <c:pt idx="35945">
                  <c:v>0.193</c:v>
                </c:pt>
                <c:pt idx="35946">
                  <c:v>0.193</c:v>
                </c:pt>
                <c:pt idx="35947">
                  <c:v>0.193</c:v>
                </c:pt>
                <c:pt idx="35948">
                  <c:v>0.193</c:v>
                </c:pt>
                <c:pt idx="35949">
                  <c:v>0.193</c:v>
                </c:pt>
                <c:pt idx="35950">
                  <c:v>0.193</c:v>
                </c:pt>
                <c:pt idx="35951">
                  <c:v>0.193</c:v>
                </c:pt>
                <c:pt idx="35952">
                  <c:v>0.193</c:v>
                </c:pt>
                <c:pt idx="35953">
                  <c:v>0.193</c:v>
                </c:pt>
                <c:pt idx="35954">
                  <c:v>0.193</c:v>
                </c:pt>
                <c:pt idx="35955">
                  <c:v>0.193</c:v>
                </c:pt>
                <c:pt idx="35956">
                  <c:v>0.193</c:v>
                </c:pt>
                <c:pt idx="35957">
                  <c:v>0.193</c:v>
                </c:pt>
                <c:pt idx="35958">
                  <c:v>0.193</c:v>
                </c:pt>
                <c:pt idx="35959">
                  <c:v>0.193</c:v>
                </c:pt>
                <c:pt idx="35960">
                  <c:v>0.193</c:v>
                </c:pt>
                <c:pt idx="35961">
                  <c:v>0.193</c:v>
                </c:pt>
                <c:pt idx="35962">
                  <c:v>0.193</c:v>
                </c:pt>
                <c:pt idx="35963">
                  <c:v>0.193</c:v>
                </c:pt>
                <c:pt idx="35964">
                  <c:v>0.19400000000000001</c:v>
                </c:pt>
                <c:pt idx="35965">
                  <c:v>0.19400000000000001</c:v>
                </c:pt>
                <c:pt idx="35966">
                  <c:v>0.19400000000000001</c:v>
                </c:pt>
                <c:pt idx="35967">
                  <c:v>0.19400000000000001</c:v>
                </c:pt>
                <c:pt idx="35968">
                  <c:v>0.19400000000000001</c:v>
                </c:pt>
                <c:pt idx="35969">
                  <c:v>0.19400000000000001</c:v>
                </c:pt>
                <c:pt idx="35970">
                  <c:v>0.19400000000000001</c:v>
                </c:pt>
                <c:pt idx="35971">
                  <c:v>0.19400000000000001</c:v>
                </c:pt>
                <c:pt idx="35972">
                  <c:v>0.19400000000000001</c:v>
                </c:pt>
                <c:pt idx="35973">
                  <c:v>0.19400000000000001</c:v>
                </c:pt>
                <c:pt idx="35974">
                  <c:v>0.19400000000000001</c:v>
                </c:pt>
                <c:pt idx="35975">
                  <c:v>0.19400000000000001</c:v>
                </c:pt>
                <c:pt idx="35976">
                  <c:v>0.19400000000000001</c:v>
                </c:pt>
                <c:pt idx="35977">
                  <c:v>0.19400000000000001</c:v>
                </c:pt>
                <c:pt idx="35978">
                  <c:v>0.19400000000000001</c:v>
                </c:pt>
                <c:pt idx="35979">
                  <c:v>0.19400000000000001</c:v>
                </c:pt>
                <c:pt idx="35980">
                  <c:v>0.19400000000000001</c:v>
                </c:pt>
                <c:pt idx="35981">
                  <c:v>0.19400000000000001</c:v>
                </c:pt>
                <c:pt idx="35982">
                  <c:v>0.19400000000000001</c:v>
                </c:pt>
                <c:pt idx="35983">
                  <c:v>0.19400000000000001</c:v>
                </c:pt>
                <c:pt idx="35984">
                  <c:v>0.19400000000000001</c:v>
                </c:pt>
                <c:pt idx="35985">
                  <c:v>0.19400000000000001</c:v>
                </c:pt>
                <c:pt idx="35986">
                  <c:v>0.19400000000000001</c:v>
                </c:pt>
                <c:pt idx="35987">
                  <c:v>0.19400000000000001</c:v>
                </c:pt>
                <c:pt idx="35988">
                  <c:v>0.19400000000000001</c:v>
                </c:pt>
                <c:pt idx="35989">
                  <c:v>0.19400000000000001</c:v>
                </c:pt>
                <c:pt idx="35990">
                  <c:v>0.19400000000000001</c:v>
                </c:pt>
                <c:pt idx="35991">
                  <c:v>0.19400000000000001</c:v>
                </c:pt>
                <c:pt idx="35992">
                  <c:v>0.19400000000000001</c:v>
                </c:pt>
                <c:pt idx="35993">
                  <c:v>0.19400000000000001</c:v>
                </c:pt>
                <c:pt idx="35994">
                  <c:v>0.19400000000000001</c:v>
                </c:pt>
                <c:pt idx="35995">
                  <c:v>0.19400000000000001</c:v>
                </c:pt>
                <c:pt idx="35996">
                  <c:v>0.19400000000000001</c:v>
                </c:pt>
                <c:pt idx="35997">
                  <c:v>0.19400000000000001</c:v>
                </c:pt>
                <c:pt idx="35998">
                  <c:v>0.19400000000000001</c:v>
                </c:pt>
                <c:pt idx="35999">
                  <c:v>0.19400000000000001</c:v>
                </c:pt>
                <c:pt idx="36000">
                  <c:v>0.19400000000000001</c:v>
                </c:pt>
                <c:pt idx="36001">
                  <c:v>0.19400000000000001</c:v>
                </c:pt>
                <c:pt idx="36002">
                  <c:v>0.19400000000000001</c:v>
                </c:pt>
                <c:pt idx="36003">
                  <c:v>0.19400000000000001</c:v>
                </c:pt>
                <c:pt idx="36004">
                  <c:v>0.19400000000000001</c:v>
                </c:pt>
                <c:pt idx="36005">
                  <c:v>0.19400000000000001</c:v>
                </c:pt>
                <c:pt idx="36006">
                  <c:v>0.19400000000000001</c:v>
                </c:pt>
                <c:pt idx="36007">
                  <c:v>0.19400000000000001</c:v>
                </c:pt>
                <c:pt idx="36008">
                  <c:v>0.19400000000000001</c:v>
                </c:pt>
                <c:pt idx="36009">
                  <c:v>0.19400000000000001</c:v>
                </c:pt>
                <c:pt idx="36010">
                  <c:v>0.19400000000000001</c:v>
                </c:pt>
                <c:pt idx="36011">
                  <c:v>0.19400000000000001</c:v>
                </c:pt>
                <c:pt idx="36012">
                  <c:v>0.19400000000000001</c:v>
                </c:pt>
                <c:pt idx="36013">
                  <c:v>0.19400000000000001</c:v>
                </c:pt>
                <c:pt idx="36014">
                  <c:v>0.19400000000000001</c:v>
                </c:pt>
                <c:pt idx="36015">
                  <c:v>0.19400000000000001</c:v>
                </c:pt>
                <c:pt idx="36016">
                  <c:v>0.19400000000000001</c:v>
                </c:pt>
                <c:pt idx="36017">
                  <c:v>0.19400000000000001</c:v>
                </c:pt>
                <c:pt idx="36018">
                  <c:v>0.19400000000000001</c:v>
                </c:pt>
                <c:pt idx="36019">
                  <c:v>0.19400000000000001</c:v>
                </c:pt>
                <c:pt idx="36020">
                  <c:v>0.19400000000000001</c:v>
                </c:pt>
                <c:pt idx="36021">
                  <c:v>0.19400000000000001</c:v>
                </c:pt>
                <c:pt idx="36022">
                  <c:v>0.19400000000000001</c:v>
                </c:pt>
                <c:pt idx="36023">
                  <c:v>0.19400000000000001</c:v>
                </c:pt>
                <c:pt idx="36024">
                  <c:v>0.19400000000000001</c:v>
                </c:pt>
                <c:pt idx="36025">
                  <c:v>0.19400000000000001</c:v>
                </c:pt>
                <c:pt idx="36026">
                  <c:v>0.19400000000000001</c:v>
                </c:pt>
                <c:pt idx="36027">
                  <c:v>0.19400000000000001</c:v>
                </c:pt>
                <c:pt idx="36028">
                  <c:v>0.19400000000000001</c:v>
                </c:pt>
                <c:pt idx="36029">
                  <c:v>0.19400000000000001</c:v>
                </c:pt>
                <c:pt idx="36030">
                  <c:v>0.19400000000000001</c:v>
                </c:pt>
                <c:pt idx="36031">
                  <c:v>0.19400000000000001</c:v>
                </c:pt>
                <c:pt idx="36032">
                  <c:v>0.19400000000000001</c:v>
                </c:pt>
                <c:pt idx="36033">
                  <c:v>0.19400000000000001</c:v>
                </c:pt>
                <c:pt idx="36034">
                  <c:v>0.19400000000000001</c:v>
                </c:pt>
                <c:pt idx="36035">
                  <c:v>0.19400000000000001</c:v>
                </c:pt>
                <c:pt idx="36036">
                  <c:v>0.19400000000000001</c:v>
                </c:pt>
                <c:pt idx="36037">
                  <c:v>0.19400000000000001</c:v>
                </c:pt>
                <c:pt idx="36038">
                  <c:v>0.19400000000000001</c:v>
                </c:pt>
                <c:pt idx="36039">
                  <c:v>0.19400000000000001</c:v>
                </c:pt>
                <c:pt idx="36040">
                  <c:v>0.19400000000000001</c:v>
                </c:pt>
                <c:pt idx="36041">
                  <c:v>0.19400000000000001</c:v>
                </c:pt>
                <c:pt idx="36042">
                  <c:v>0.19400000000000001</c:v>
                </c:pt>
                <c:pt idx="36043">
                  <c:v>0.19400000000000001</c:v>
                </c:pt>
                <c:pt idx="36044">
                  <c:v>0.19400000000000001</c:v>
                </c:pt>
                <c:pt idx="36045">
                  <c:v>0.19500000000000001</c:v>
                </c:pt>
                <c:pt idx="36046">
                  <c:v>0.19500000000000001</c:v>
                </c:pt>
                <c:pt idx="36047">
                  <c:v>0.19500000000000001</c:v>
                </c:pt>
                <c:pt idx="36048">
                  <c:v>0.19500000000000001</c:v>
                </c:pt>
                <c:pt idx="36049">
                  <c:v>0.19500000000000001</c:v>
                </c:pt>
                <c:pt idx="36050">
                  <c:v>0.19500000000000001</c:v>
                </c:pt>
                <c:pt idx="36051">
                  <c:v>0.19500000000000001</c:v>
                </c:pt>
                <c:pt idx="36052">
                  <c:v>0.19500000000000001</c:v>
                </c:pt>
                <c:pt idx="36053">
                  <c:v>0.19500000000000001</c:v>
                </c:pt>
                <c:pt idx="36054">
                  <c:v>0.19500000000000001</c:v>
                </c:pt>
                <c:pt idx="36055">
                  <c:v>0.19500000000000001</c:v>
                </c:pt>
                <c:pt idx="36056">
                  <c:v>0.19500000000000001</c:v>
                </c:pt>
                <c:pt idx="36057">
                  <c:v>0.19500000000000001</c:v>
                </c:pt>
                <c:pt idx="36058">
                  <c:v>0.19500000000000001</c:v>
                </c:pt>
                <c:pt idx="36059">
                  <c:v>0.19500000000000001</c:v>
                </c:pt>
                <c:pt idx="36060">
                  <c:v>0.19500000000000001</c:v>
                </c:pt>
                <c:pt idx="36061">
                  <c:v>0.19500000000000001</c:v>
                </c:pt>
                <c:pt idx="36062">
                  <c:v>0.19500000000000001</c:v>
                </c:pt>
                <c:pt idx="36063">
                  <c:v>0.19500000000000001</c:v>
                </c:pt>
                <c:pt idx="36064">
                  <c:v>0.19500000000000001</c:v>
                </c:pt>
                <c:pt idx="36065">
                  <c:v>0.19500000000000001</c:v>
                </c:pt>
                <c:pt idx="36066">
                  <c:v>0.19500000000000001</c:v>
                </c:pt>
                <c:pt idx="36067">
                  <c:v>0.19500000000000001</c:v>
                </c:pt>
                <c:pt idx="36068">
                  <c:v>0.19500000000000001</c:v>
                </c:pt>
                <c:pt idx="36069">
                  <c:v>0.19500000000000001</c:v>
                </c:pt>
                <c:pt idx="36070">
                  <c:v>0.19500000000000001</c:v>
                </c:pt>
                <c:pt idx="36071">
                  <c:v>0.19500000000000001</c:v>
                </c:pt>
                <c:pt idx="36072">
                  <c:v>0.19500000000000001</c:v>
                </c:pt>
                <c:pt idx="36073">
                  <c:v>0.19500000000000001</c:v>
                </c:pt>
                <c:pt idx="36074">
                  <c:v>0.19500000000000001</c:v>
                </c:pt>
                <c:pt idx="36075">
                  <c:v>0.19500000000000001</c:v>
                </c:pt>
                <c:pt idx="36076">
                  <c:v>0.19500000000000001</c:v>
                </c:pt>
                <c:pt idx="36077">
                  <c:v>0.19500000000000001</c:v>
                </c:pt>
                <c:pt idx="36078">
                  <c:v>0.19500000000000001</c:v>
                </c:pt>
                <c:pt idx="36079">
                  <c:v>0.19500000000000001</c:v>
                </c:pt>
                <c:pt idx="36080">
                  <c:v>0.19500000000000001</c:v>
                </c:pt>
                <c:pt idx="36081">
                  <c:v>0.19500000000000001</c:v>
                </c:pt>
                <c:pt idx="36082">
                  <c:v>0.19500000000000001</c:v>
                </c:pt>
                <c:pt idx="36083">
                  <c:v>0.19500000000000001</c:v>
                </c:pt>
                <c:pt idx="36084">
                  <c:v>0.19500000000000001</c:v>
                </c:pt>
                <c:pt idx="36085">
                  <c:v>0.19500000000000001</c:v>
                </c:pt>
                <c:pt idx="36086">
                  <c:v>0.19500000000000001</c:v>
                </c:pt>
                <c:pt idx="36087">
                  <c:v>0.19500000000000001</c:v>
                </c:pt>
                <c:pt idx="36088">
                  <c:v>0.19500000000000001</c:v>
                </c:pt>
                <c:pt idx="36089">
                  <c:v>0.19500000000000001</c:v>
                </c:pt>
                <c:pt idx="36090">
                  <c:v>0.19500000000000001</c:v>
                </c:pt>
                <c:pt idx="36091">
                  <c:v>0.19500000000000001</c:v>
                </c:pt>
                <c:pt idx="36092">
                  <c:v>0.19500000000000001</c:v>
                </c:pt>
                <c:pt idx="36093">
                  <c:v>0.19500000000000001</c:v>
                </c:pt>
                <c:pt idx="36094">
                  <c:v>0.19500000000000001</c:v>
                </c:pt>
                <c:pt idx="36095">
                  <c:v>0.19500000000000001</c:v>
                </c:pt>
                <c:pt idx="36096">
                  <c:v>0.19500000000000001</c:v>
                </c:pt>
                <c:pt idx="36097">
                  <c:v>0.19500000000000001</c:v>
                </c:pt>
                <c:pt idx="36098">
                  <c:v>0.19500000000000001</c:v>
                </c:pt>
                <c:pt idx="36099">
                  <c:v>0.19500000000000001</c:v>
                </c:pt>
                <c:pt idx="36100">
                  <c:v>0.19500000000000001</c:v>
                </c:pt>
                <c:pt idx="36101">
                  <c:v>0.19500000000000001</c:v>
                </c:pt>
                <c:pt idx="36102">
                  <c:v>0.19500000000000001</c:v>
                </c:pt>
                <c:pt idx="36103">
                  <c:v>0.19500000000000001</c:v>
                </c:pt>
                <c:pt idx="36104">
                  <c:v>0.19500000000000001</c:v>
                </c:pt>
                <c:pt idx="36105">
                  <c:v>0.19500000000000001</c:v>
                </c:pt>
                <c:pt idx="36106">
                  <c:v>0.19500000000000001</c:v>
                </c:pt>
                <c:pt idx="36107">
                  <c:v>0.19500000000000001</c:v>
                </c:pt>
                <c:pt idx="36108">
                  <c:v>0.19500000000000001</c:v>
                </c:pt>
                <c:pt idx="36109">
                  <c:v>0.19500000000000001</c:v>
                </c:pt>
                <c:pt idx="36110">
                  <c:v>0.19500000000000001</c:v>
                </c:pt>
                <c:pt idx="36111">
                  <c:v>0.19500000000000001</c:v>
                </c:pt>
                <c:pt idx="36112">
                  <c:v>0.19500000000000001</c:v>
                </c:pt>
                <c:pt idx="36113">
                  <c:v>0.19500000000000001</c:v>
                </c:pt>
                <c:pt idx="36114">
                  <c:v>0.19500000000000001</c:v>
                </c:pt>
                <c:pt idx="36115">
                  <c:v>0.19500000000000001</c:v>
                </c:pt>
                <c:pt idx="36116">
                  <c:v>0.19500000000000001</c:v>
                </c:pt>
                <c:pt idx="36117">
                  <c:v>0.19500000000000001</c:v>
                </c:pt>
                <c:pt idx="36118">
                  <c:v>0.19500000000000001</c:v>
                </c:pt>
                <c:pt idx="36119">
                  <c:v>0.19500000000000001</c:v>
                </c:pt>
                <c:pt idx="36120">
                  <c:v>0.19500000000000001</c:v>
                </c:pt>
                <c:pt idx="36121">
                  <c:v>0.19500000000000001</c:v>
                </c:pt>
                <c:pt idx="36122">
                  <c:v>0.19500000000000001</c:v>
                </c:pt>
                <c:pt idx="36123">
                  <c:v>0.19500000000000001</c:v>
                </c:pt>
                <c:pt idx="36124">
                  <c:v>0.19500000000000001</c:v>
                </c:pt>
                <c:pt idx="36125">
                  <c:v>0.19500000000000001</c:v>
                </c:pt>
                <c:pt idx="36126">
                  <c:v>0.19600000000000001</c:v>
                </c:pt>
                <c:pt idx="36127">
                  <c:v>0.19600000000000001</c:v>
                </c:pt>
                <c:pt idx="36128">
                  <c:v>0.19600000000000001</c:v>
                </c:pt>
                <c:pt idx="36129">
                  <c:v>0.19600000000000001</c:v>
                </c:pt>
                <c:pt idx="36130">
                  <c:v>0.19600000000000001</c:v>
                </c:pt>
                <c:pt idx="36131">
                  <c:v>0.19600000000000001</c:v>
                </c:pt>
                <c:pt idx="36132">
                  <c:v>0.19600000000000001</c:v>
                </c:pt>
                <c:pt idx="36133">
                  <c:v>0.19600000000000001</c:v>
                </c:pt>
                <c:pt idx="36134">
                  <c:v>0.19600000000000001</c:v>
                </c:pt>
                <c:pt idx="36135">
                  <c:v>0.19600000000000001</c:v>
                </c:pt>
                <c:pt idx="36136">
                  <c:v>0.19600000000000001</c:v>
                </c:pt>
                <c:pt idx="36137">
                  <c:v>0.19600000000000001</c:v>
                </c:pt>
                <c:pt idx="36138">
                  <c:v>0.19600000000000001</c:v>
                </c:pt>
                <c:pt idx="36139">
                  <c:v>0.19600000000000001</c:v>
                </c:pt>
                <c:pt idx="36140">
                  <c:v>0.19600000000000001</c:v>
                </c:pt>
                <c:pt idx="36141">
                  <c:v>0.19600000000000001</c:v>
                </c:pt>
                <c:pt idx="36142">
                  <c:v>0.19600000000000001</c:v>
                </c:pt>
                <c:pt idx="36143">
                  <c:v>0.19600000000000001</c:v>
                </c:pt>
                <c:pt idx="36144">
                  <c:v>0.19600000000000001</c:v>
                </c:pt>
                <c:pt idx="36145">
                  <c:v>0.19600000000000001</c:v>
                </c:pt>
                <c:pt idx="36146">
                  <c:v>0.19600000000000001</c:v>
                </c:pt>
                <c:pt idx="36147">
                  <c:v>0.19600000000000001</c:v>
                </c:pt>
                <c:pt idx="36148">
                  <c:v>0.19600000000000001</c:v>
                </c:pt>
                <c:pt idx="36149">
                  <c:v>0.19600000000000001</c:v>
                </c:pt>
                <c:pt idx="36150">
                  <c:v>0.19600000000000001</c:v>
                </c:pt>
                <c:pt idx="36151">
                  <c:v>0.19600000000000001</c:v>
                </c:pt>
                <c:pt idx="36152">
                  <c:v>0.19600000000000001</c:v>
                </c:pt>
                <c:pt idx="36153">
                  <c:v>0.19600000000000001</c:v>
                </c:pt>
                <c:pt idx="36154">
                  <c:v>0.19600000000000001</c:v>
                </c:pt>
                <c:pt idx="36155">
                  <c:v>0.19600000000000001</c:v>
                </c:pt>
                <c:pt idx="36156">
                  <c:v>0.19600000000000001</c:v>
                </c:pt>
                <c:pt idx="36157">
                  <c:v>0.19600000000000001</c:v>
                </c:pt>
                <c:pt idx="36158">
                  <c:v>0.19600000000000001</c:v>
                </c:pt>
                <c:pt idx="36159">
                  <c:v>0.19600000000000001</c:v>
                </c:pt>
                <c:pt idx="36160">
                  <c:v>0.19600000000000001</c:v>
                </c:pt>
                <c:pt idx="36161">
                  <c:v>0.19600000000000001</c:v>
                </c:pt>
                <c:pt idx="36162">
                  <c:v>0.19600000000000001</c:v>
                </c:pt>
                <c:pt idx="36163">
                  <c:v>0.19600000000000001</c:v>
                </c:pt>
                <c:pt idx="36164">
                  <c:v>0.19600000000000001</c:v>
                </c:pt>
                <c:pt idx="36165">
                  <c:v>0.19600000000000001</c:v>
                </c:pt>
                <c:pt idx="36166">
                  <c:v>0.19600000000000001</c:v>
                </c:pt>
                <c:pt idx="36167">
                  <c:v>0.19600000000000001</c:v>
                </c:pt>
                <c:pt idx="36168">
                  <c:v>0.19600000000000001</c:v>
                </c:pt>
                <c:pt idx="36169">
                  <c:v>0.19600000000000001</c:v>
                </c:pt>
                <c:pt idx="36170">
                  <c:v>0.19600000000000001</c:v>
                </c:pt>
                <c:pt idx="36171">
                  <c:v>0.19600000000000001</c:v>
                </c:pt>
                <c:pt idx="36172">
                  <c:v>0.19600000000000001</c:v>
                </c:pt>
                <c:pt idx="36173">
                  <c:v>0.19600000000000001</c:v>
                </c:pt>
                <c:pt idx="36174">
                  <c:v>0.19600000000000001</c:v>
                </c:pt>
                <c:pt idx="36175">
                  <c:v>0.19600000000000001</c:v>
                </c:pt>
                <c:pt idx="36176">
                  <c:v>0.19600000000000001</c:v>
                </c:pt>
                <c:pt idx="36177">
                  <c:v>0.19600000000000001</c:v>
                </c:pt>
                <c:pt idx="36178">
                  <c:v>0.19600000000000001</c:v>
                </c:pt>
                <c:pt idx="36179">
                  <c:v>0.19600000000000001</c:v>
                </c:pt>
                <c:pt idx="36180">
                  <c:v>0.19600000000000001</c:v>
                </c:pt>
                <c:pt idx="36181">
                  <c:v>0.19600000000000001</c:v>
                </c:pt>
                <c:pt idx="36182">
                  <c:v>0.19600000000000001</c:v>
                </c:pt>
                <c:pt idx="36183">
                  <c:v>0.19600000000000001</c:v>
                </c:pt>
                <c:pt idx="36184">
                  <c:v>0.19600000000000001</c:v>
                </c:pt>
                <c:pt idx="36185">
                  <c:v>0.19600000000000001</c:v>
                </c:pt>
                <c:pt idx="36186">
                  <c:v>0.19600000000000001</c:v>
                </c:pt>
                <c:pt idx="36187">
                  <c:v>0.19600000000000001</c:v>
                </c:pt>
                <c:pt idx="36188">
                  <c:v>0.19600000000000001</c:v>
                </c:pt>
                <c:pt idx="36189">
                  <c:v>0.19600000000000001</c:v>
                </c:pt>
                <c:pt idx="36190">
                  <c:v>0.19600000000000001</c:v>
                </c:pt>
                <c:pt idx="36191">
                  <c:v>0.19600000000000001</c:v>
                </c:pt>
                <c:pt idx="36192">
                  <c:v>0.19600000000000001</c:v>
                </c:pt>
                <c:pt idx="36193">
                  <c:v>0.19600000000000001</c:v>
                </c:pt>
                <c:pt idx="36194">
                  <c:v>0.19600000000000001</c:v>
                </c:pt>
                <c:pt idx="36195">
                  <c:v>0.19600000000000001</c:v>
                </c:pt>
                <c:pt idx="36196">
                  <c:v>0.19600000000000001</c:v>
                </c:pt>
                <c:pt idx="36197">
                  <c:v>0.19600000000000001</c:v>
                </c:pt>
                <c:pt idx="36198">
                  <c:v>0.19600000000000001</c:v>
                </c:pt>
                <c:pt idx="36199">
                  <c:v>0.19600000000000001</c:v>
                </c:pt>
                <c:pt idx="36200">
                  <c:v>0.19600000000000001</c:v>
                </c:pt>
                <c:pt idx="36201">
                  <c:v>0.19600000000000001</c:v>
                </c:pt>
                <c:pt idx="36202">
                  <c:v>0.19600000000000001</c:v>
                </c:pt>
                <c:pt idx="36203">
                  <c:v>0.19600000000000001</c:v>
                </c:pt>
                <c:pt idx="36204">
                  <c:v>0.19600000000000001</c:v>
                </c:pt>
                <c:pt idx="36205">
                  <c:v>0.19600000000000001</c:v>
                </c:pt>
                <c:pt idx="36206">
                  <c:v>0.19600000000000001</c:v>
                </c:pt>
                <c:pt idx="36207">
                  <c:v>0.19700000000000001</c:v>
                </c:pt>
                <c:pt idx="36208">
                  <c:v>0.19700000000000001</c:v>
                </c:pt>
                <c:pt idx="36209">
                  <c:v>0.19700000000000001</c:v>
                </c:pt>
                <c:pt idx="36210">
                  <c:v>0.19700000000000001</c:v>
                </c:pt>
                <c:pt idx="36211">
                  <c:v>0.19700000000000001</c:v>
                </c:pt>
                <c:pt idx="36212">
                  <c:v>0.19700000000000001</c:v>
                </c:pt>
                <c:pt idx="36213">
                  <c:v>0.19700000000000001</c:v>
                </c:pt>
                <c:pt idx="36214">
                  <c:v>0.19700000000000001</c:v>
                </c:pt>
                <c:pt idx="36215">
                  <c:v>0.19700000000000001</c:v>
                </c:pt>
                <c:pt idx="36216">
                  <c:v>0.19700000000000001</c:v>
                </c:pt>
                <c:pt idx="36217">
                  <c:v>0.19700000000000001</c:v>
                </c:pt>
                <c:pt idx="36218">
                  <c:v>0.19700000000000001</c:v>
                </c:pt>
                <c:pt idx="36219">
                  <c:v>0.19700000000000001</c:v>
                </c:pt>
                <c:pt idx="36220">
                  <c:v>0.19700000000000001</c:v>
                </c:pt>
                <c:pt idx="36221">
                  <c:v>0.19700000000000001</c:v>
                </c:pt>
                <c:pt idx="36222">
                  <c:v>0.19700000000000001</c:v>
                </c:pt>
                <c:pt idx="36223">
                  <c:v>0.19700000000000001</c:v>
                </c:pt>
                <c:pt idx="36224">
                  <c:v>0.19700000000000001</c:v>
                </c:pt>
                <c:pt idx="36225">
                  <c:v>0.19700000000000001</c:v>
                </c:pt>
                <c:pt idx="36226">
                  <c:v>0.19700000000000001</c:v>
                </c:pt>
                <c:pt idx="36227">
                  <c:v>0.19700000000000001</c:v>
                </c:pt>
                <c:pt idx="36228">
                  <c:v>0.19700000000000001</c:v>
                </c:pt>
                <c:pt idx="36229">
                  <c:v>0.19700000000000001</c:v>
                </c:pt>
                <c:pt idx="36230">
                  <c:v>0.19700000000000001</c:v>
                </c:pt>
                <c:pt idx="36231">
                  <c:v>0.19700000000000001</c:v>
                </c:pt>
                <c:pt idx="36232">
                  <c:v>0.19700000000000001</c:v>
                </c:pt>
                <c:pt idx="36233">
                  <c:v>0.19700000000000001</c:v>
                </c:pt>
                <c:pt idx="36234">
                  <c:v>0.19700000000000001</c:v>
                </c:pt>
                <c:pt idx="36235">
                  <c:v>0.19700000000000001</c:v>
                </c:pt>
                <c:pt idx="36236">
                  <c:v>0.19700000000000001</c:v>
                </c:pt>
                <c:pt idx="36237">
                  <c:v>0.19700000000000001</c:v>
                </c:pt>
                <c:pt idx="36238">
                  <c:v>0.19700000000000001</c:v>
                </c:pt>
                <c:pt idx="36239">
                  <c:v>0.19700000000000001</c:v>
                </c:pt>
                <c:pt idx="36240">
                  <c:v>0.19700000000000001</c:v>
                </c:pt>
                <c:pt idx="36241">
                  <c:v>0.19700000000000001</c:v>
                </c:pt>
                <c:pt idx="36242">
                  <c:v>0.19700000000000001</c:v>
                </c:pt>
                <c:pt idx="36243">
                  <c:v>0.19700000000000001</c:v>
                </c:pt>
                <c:pt idx="36244">
                  <c:v>0.19700000000000001</c:v>
                </c:pt>
                <c:pt idx="36245">
                  <c:v>0.19700000000000001</c:v>
                </c:pt>
                <c:pt idx="36246">
                  <c:v>0.19700000000000001</c:v>
                </c:pt>
                <c:pt idx="36247">
                  <c:v>0.19700000000000001</c:v>
                </c:pt>
                <c:pt idx="36248">
                  <c:v>0.19700000000000001</c:v>
                </c:pt>
                <c:pt idx="36249">
                  <c:v>0.19700000000000001</c:v>
                </c:pt>
                <c:pt idx="36250">
                  <c:v>0.19700000000000001</c:v>
                </c:pt>
                <c:pt idx="36251">
                  <c:v>0.19700000000000001</c:v>
                </c:pt>
                <c:pt idx="36252">
                  <c:v>0.19700000000000001</c:v>
                </c:pt>
                <c:pt idx="36253">
                  <c:v>0.19700000000000001</c:v>
                </c:pt>
                <c:pt idx="36254">
                  <c:v>0.19700000000000001</c:v>
                </c:pt>
                <c:pt idx="36255">
                  <c:v>0.19700000000000001</c:v>
                </c:pt>
                <c:pt idx="36256">
                  <c:v>0.19700000000000001</c:v>
                </c:pt>
                <c:pt idx="36257">
                  <c:v>0.19700000000000001</c:v>
                </c:pt>
                <c:pt idx="36258">
                  <c:v>0.19700000000000001</c:v>
                </c:pt>
                <c:pt idx="36259">
                  <c:v>0.19700000000000001</c:v>
                </c:pt>
                <c:pt idx="36260">
                  <c:v>0.19700000000000001</c:v>
                </c:pt>
                <c:pt idx="36261">
                  <c:v>0.19700000000000001</c:v>
                </c:pt>
                <c:pt idx="36262">
                  <c:v>0.19700000000000001</c:v>
                </c:pt>
                <c:pt idx="36263">
                  <c:v>0.19700000000000001</c:v>
                </c:pt>
                <c:pt idx="36264">
                  <c:v>0.19700000000000001</c:v>
                </c:pt>
                <c:pt idx="36265">
                  <c:v>0.19700000000000001</c:v>
                </c:pt>
                <c:pt idx="36266">
                  <c:v>0.19700000000000001</c:v>
                </c:pt>
                <c:pt idx="36267">
                  <c:v>0.19700000000000001</c:v>
                </c:pt>
                <c:pt idx="36268">
                  <c:v>0.19700000000000001</c:v>
                </c:pt>
                <c:pt idx="36269">
                  <c:v>0.19700000000000001</c:v>
                </c:pt>
                <c:pt idx="36270">
                  <c:v>0.19700000000000001</c:v>
                </c:pt>
                <c:pt idx="36271">
                  <c:v>0.19700000000000001</c:v>
                </c:pt>
                <c:pt idx="36272">
                  <c:v>0.19700000000000001</c:v>
                </c:pt>
                <c:pt idx="36273">
                  <c:v>0.19700000000000001</c:v>
                </c:pt>
                <c:pt idx="36274">
                  <c:v>0.19700000000000001</c:v>
                </c:pt>
                <c:pt idx="36275">
                  <c:v>0.19700000000000001</c:v>
                </c:pt>
                <c:pt idx="36276">
                  <c:v>0.19700000000000001</c:v>
                </c:pt>
                <c:pt idx="36277">
                  <c:v>0.19700000000000001</c:v>
                </c:pt>
                <c:pt idx="36278">
                  <c:v>0.19700000000000001</c:v>
                </c:pt>
                <c:pt idx="36279">
                  <c:v>0.19700000000000001</c:v>
                </c:pt>
                <c:pt idx="36280">
                  <c:v>0.19700000000000001</c:v>
                </c:pt>
                <c:pt idx="36281">
                  <c:v>0.19700000000000001</c:v>
                </c:pt>
                <c:pt idx="36282">
                  <c:v>0.19700000000000001</c:v>
                </c:pt>
                <c:pt idx="36283">
                  <c:v>0.19700000000000001</c:v>
                </c:pt>
                <c:pt idx="36284">
                  <c:v>0.19700000000000001</c:v>
                </c:pt>
                <c:pt idx="36285">
                  <c:v>0.19700000000000001</c:v>
                </c:pt>
                <c:pt idx="36286">
                  <c:v>0.19700000000000001</c:v>
                </c:pt>
                <c:pt idx="36287">
                  <c:v>0.19700000000000001</c:v>
                </c:pt>
                <c:pt idx="36288">
                  <c:v>0.19800000000000001</c:v>
                </c:pt>
                <c:pt idx="36289">
                  <c:v>0.19800000000000001</c:v>
                </c:pt>
                <c:pt idx="36290">
                  <c:v>0.19800000000000001</c:v>
                </c:pt>
                <c:pt idx="36291">
                  <c:v>0.19800000000000001</c:v>
                </c:pt>
                <c:pt idx="36292">
                  <c:v>0.19800000000000001</c:v>
                </c:pt>
                <c:pt idx="36293">
                  <c:v>0.19800000000000001</c:v>
                </c:pt>
                <c:pt idx="36294">
                  <c:v>0.19800000000000001</c:v>
                </c:pt>
                <c:pt idx="36295">
                  <c:v>0.19800000000000001</c:v>
                </c:pt>
                <c:pt idx="36296">
                  <c:v>0.19800000000000001</c:v>
                </c:pt>
                <c:pt idx="36297">
                  <c:v>0.19800000000000001</c:v>
                </c:pt>
                <c:pt idx="36298">
                  <c:v>0.19800000000000001</c:v>
                </c:pt>
                <c:pt idx="36299">
                  <c:v>0.19800000000000001</c:v>
                </c:pt>
                <c:pt idx="36300">
                  <c:v>0.19800000000000001</c:v>
                </c:pt>
                <c:pt idx="36301">
                  <c:v>0.19800000000000001</c:v>
                </c:pt>
                <c:pt idx="36302">
                  <c:v>0.19800000000000001</c:v>
                </c:pt>
                <c:pt idx="36303">
                  <c:v>0.19800000000000001</c:v>
                </c:pt>
                <c:pt idx="36304">
                  <c:v>0.19800000000000001</c:v>
                </c:pt>
                <c:pt idx="36305">
                  <c:v>0.19800000000000001</c:v>
                </c:pt>
                <c:pt idx="36306">
                  <c:v>0.19800000000000001</c:v>
                </c:pt>
                <c:pt idx="36307">
                  <c:v>0.19800000000000001</c:v>
                </c:pt>
                <c:pt idx="36308">
                  <c:v>0.19800000000000001</c:v>
                </c:pt>
                <c:pt idx="36309">
                  <c:v>0.19800000000000001</c:v>
                </c:pt>
                <c:pt idx="36310">
                  <c:v>0.19800000000000001</c:v>
                </c:pt>
                <c:pt idx="36311">
                  <c:v>0.19800000000000001</c:v>
                </c:pt>
                <c:pt idx="36312">
                  <c:v>0.19800000000000001</c:v>
                </c:pt>
                <c:pt idx="36313">
                  <c:v>0.19800000000000001</c:v>
                </c:pt>
                <c:pt idx="36314">
                  <c:v>0.19800000000000001</c:v>
                </c:pt>
                <c:pt idx="36315">
                  <c:v>0.19800000000000001</c:v>
                </c:pt>
                <c:pt idx="36316">
                  <c:v>0.19800000000000001</c:v>
                </c:pt>
                <c:pt idx="36317">
                  <c:v>0.19800000000000001</c:v>
                </c:pt>
                <c:pt idx="36318">
                  <c:v>0.19800000000000001</c:v>
                </c:pt>
                <c:pt idx="36319">
                  <c:v>0.19800000000000001</c:v>
                </c:pt>
                <c:pt idx="36320">
                  <c:v>0.19800000000000001</c:v>
                </c:pt>
                <c:pt idx="36321">
                  <c:v>0.19800000000000001</c:v>
                </c:pt>
                <c:pt idx="36322">
                  <c:v>0.19800000000000001</c:v>
                </c:pt>
                <c:pt idx="36323">
                  <c:v>0.19800000000000001</c:v>
                </c:pt>
                <c:pt idx="36324">
                  <c:v>0.19800000000000001</c:v>
                </c:pt>
                <c:pt idx="36325">
                  <c:v>0.19800000000000001</c:v>
                </c:pt>
                <c:pt idx="36326">
                  <c:v>0.19800000000000001</c:v>
                </c:pt>
                <c:pt idx="36327">
                  <c:v>0.19800000000000001</c:v>
                </c:pt>
                <c:pt idx="36328">
                  <c:v>0.19800000000000001</c:v>
                </c:pt>
                <c:pt idx="36329">
                  <c:v>0.19800000000000001</c:v>
                </c:pt>
                <c:pt idx="36330">
                  <c:v>0.19800000000000001</c:v>
                </c:pt>
                <c:pt idx="36331">
                  <c:v>0.19800000000000001</c:v>
                </c:pt>
                <c:pt idx="36332">
                  <c:v>0.19800000000000001</c:v>
                </c:pt>
                <c:pt idx="36333">
                  <c:v>0.19800000000000001</c:v>
                </c:pt>
                <c:pt idx="36334">
                  <c:v>0.19800000000000001</c:v>
                </c:pt>
                <c:pt idx="36335">
                  <c:v>0.19800000000000001</c:v>
                </c:pt>
                <c:pt idx="36336">
                  <c:v>0.19800000000000001</c:v>
                </c:pt>
                <c:pt idx="36337">
                  <c:v>0.19800000000000001</c:v>
                </c:pt>
                <c:pt idx="36338">
                  <c:v>0.19800000000000001</c:v>
                </c:pt>
                <c:pt idx="36339">
                  <c:v>0.19800000000000001</c:v>
                </c:pt>
                <c:pt idx="36340">
                  <c:v>0.19800000000000001</c:v>
                </c:pt>
                <c:pt idx="36341">
                  <c:v>0.19800000000000001</c:v>
                </c:pt>
                <c:pt idx="36342">
                  <c:v>0.19800000000000001</c:v>
                </c:pt>
                <c:pt idx="36343">
                  <c:v>0.19800000000000001</c:v>
                </c:pt>
                <c:pt idx="36344">
                  <c:v>0.19800000000000001</c:v>
                </c:pt>
                <c:pt idx="36345">
                  <c:v>0.19800000000000001</c:v>
                </c:pt>
                <c:pt idx="36346">
                  <c:v>0.19800000000000001</c:v>
                </c:pt>
                <c:pt idx="36347">
                  <c:v>0.19800000000000001</c:v>
                </c:pt>
                <c:pt idx="36348">
                  <c:v>0.19800000000000001</c:v>
                </c:pt>
                <c:pt idx="36349">
                  <c:v>0.19800000000000001</c:v>
                </c:pt>
                <c:pt idx="36350">
                  <c:v>0.19800000000000001</c:v>
                </c:pt>
                <c:pt idx="36351">
                  <c:v>0.19800000000000001</c:v>
                </c:pt>
                <c:pt idx="36352">
                  <c:v>0.19800000000000001</c:v>
                </c:pt>
                <c:pt idx="36353">
                  <c:v>0.19800000000000001</c:v>
                </c:pt>
                <c:pt idx="36354">
                  <c:v>0.19800000000000001</c:v>
                </c:pt>
                <c:pt idx="36355">
                  <c:v>0.19800000000000001</c:v>
                </c:pt>
                <c:pt idx="36356">
                  <c:v>0.19800000000000001</c:v>
                </c:pt>
                <c:pt idx="36357">
                  <c:v>0.19800000000000001</c:v>
                </c:pt>
                <c:pt idx="36358">
                  <c:v>0.19800000000000001</c:v>
                </c:pt>
                <c:pt idx="36359">
                  <c:v>0.19800000000000001</c:v>
                </c:pt>
                <c:pt idx="36360">
                  <c:v>0.19800000000000001</c:v>
                </c:pt>
                <c:pt idx="36361">
                  <c:v>0.19800000000000001</c:v>
                </c:pt>
                <c:pt idx="36362">
                  <c:v>0.19800000000000001</c:v>
                </c:pt>
                <c:pt idx="36363">
                  <c:v>0.19800000000000001</c:v>
                </c:pt>
                <c:pt idx="36364">
                  <c:v>0.19800000000000001</c:v>
                </c:pt>
                <c:pt idx="36365">
                  <c:v>0.19800000000000001</c:v>
                </c:pt>
                <c:pt idx="36366">
                  <c:v>0.19800000000000001</c:v>
                </c:pt>
                <c:pt idx="36367">
                  <c:v>0.19800000000000001</c:v>
                </c:pt>
                <c:pt idx="36368">
                  <c:v>0.19800000000000001</c:v>
                </c:pt>
                <c:pt idx="36369">
                  <c:v>0.19900000000000001</c:v>
                </c:pt>
                <c:pt idx="36370">
                  <c:v>0.19900000000000001</c:v>
                </c:pt>
                <c:pt idx="36371">
                  <c:v>0.19900000000000001</c:v>
                </c:pt>
                <c:pt idx="36372">
                  <c:v>0.19900000000000001</c:v>
                </c:pt>
                <c:pt idx="36373">
                  <c:v>0.19900000000000001</c:v>
                </c:pt>
                <c:pt idx="36374">
                  <c:v>0.19900000000000001</c:v>
                </c:pt>
                <c:pt idx="36375">
                  <c:v>0.19900000000000001</c:v>
                </c:pt>
                <c:pt idx="36376">
                  <c:v>0.19900000000000001</c:v>
                </c:pt>
                <c:pt idx="36377">
                  <c:v>0.19900000000000001</c:v>
                </c:pt>
                <c:pt idx="36378">
                  <c:v>0.19900000000000001</c:v>
                </c:pt>
                <c:pt idx="36379">
                  <c:v>0.19900000000000001</c:v>
                </c:pt>
                <c:pt idx="36380">
                  <c:v>0.19900000000000001</c:v>
                </c:pt>
                <c:pt idx="36381">
                  <c:v>0.19900000000000001</c:v>
                </c:pt>
                <c:pt idx="36382">
                  <c:v>0.19900000000000001</c:v>
                </c:pt>
                <c:pt idx="36383">
                  <c:v>0.19900000000000001</c:v>
                </c:pt>
                <c:pt idx="36384">
                  <c:v>0.19900000000000001</c:v>
                </c:pt>
                <c:pt idx="36385">
                  <c:v>0.19900000000000001</c:v>
                </c:pt>
                <c:pt idx="36386">
                  <c:v>0.19900000000000001</c:v>
                </c:pt>
                <c:pt idx="36387">
                  <c:v>0.19900000000000001</c:v>
                </c:pt>
                <c:pt idx="36388">
                  <c:v>0.19900000000000001</c:v>
                </c:pt>
                <c:pt idx="36389">
                  <c:v>0.19900000000000001</c:v>
                </c:pt>
                <c:pt idx="36390">
                  <c:v>0.19900000000000001</c:v>
                </c:pt>
                <c:pt idx="36391">
                  <c:v>0.19900000000000001</c:v>
                </c:pt>
                <c:pt idx="36392">
                  <c:v>0.19900000000000001</c:v>
                </c:pt>
                <c:pt idx="36393">
                  <c:v>0.19900000000000001</c:v>
                </c:pt>
                <c:pt idx="36394">
                  <c:v>0.19900000000000001</c:v>
                </c:pt>
                <c:pt idx="36395">
                  <c:v>0.19900000000000001</c:v>
                </c:pt>
                <c:pt idx="36396">
                  <c:v>0.19900000000000001</c:v>
                </c:pt>
                <c:pt idx="36397">
                  <c:v>0.19900000000000001</c:v>
                </c:pt>
                <c:pt idx="36398">
                  <c:v>0.19900000000000001</c:v>
                </c:pt>
                <c:pt idx="36399">
                  <c:v>0.19900000000000001</c:v>
                </c:pt>
                <c:pt idx="36400">
                  <c:v>0.19900000000000001</c:v>
                </c:pt>
                <c:pt idx="36401">
                  <c:v>0.19900000000000001</c:v>
                </c:pt>
                <c:pt idx="36402">
                  <c:v>0.19900000000000001</c:v>
                </c:pt>
                <c:pt idx="36403">
                  <c:v>0.19900000000000001</c:v>
                </c:pt>
                <c:pt idx="36404">
                  <c:v>0.19900000000000001</c:v>
                </c:pt>
                <c:pt idx="36405">
                  <c:v>0.19900000000000001</c:v>
                </c:pt>
                <c:pt idx="36406">
                  <c:v>0.19900000000000001</c:v>
                </c:pt>
                <c:pt idx="36407">
                  <c:v>0.19900000000000001</c:v>
                </c:pt>
                <c:pt idx="36408">
                  <c:v>0.19900000000000001</c:v>
                </c:pt>
                <c:pt idx="36409">
                  <c:v>0.19900000000000001</c:v>
                </c:pt>
                <c:pt idx="36410">
                  <c:v>0.19900000000000001</c:v>
                </c:pt>
                <c:pt idx="36411">
                  <c:v>0.19900000000000001</c:v>
                </c:pt>
                <c:pt idx="36412">
                  <c:v>0.19900000000000001</c:v>
                </c:pt>
                <c:pt idx="36413">
                  <c:v>0.19900000000000001</c:v>
                </c:pt>
                <c:pt idx="36414">
                  <c:v>0.19900000000000001</c:v>
                </c:pt>
                <c:pt idx="36415">
                  <c:v>0.19900000000000001</c:v>
                </c:pt>
                <c:pt idx="36416">
                  <c:v>0.19900000000000001</c:v>
                </c:pt>
                <c:pt idx="36417">
                  <c:v>0.19900000000000001</c:v>
                </c:pt>
                <c:pt idx="36418">
                  <c:v>0.19900000000000001</c:v>
                </c:pt>
                <c:pt idx="36419">
                  <c:v>0.19900000000000001</c:v>
                </c:pt>
                <c:pt idx="36420">
                  <c:v>0.19900000000000001</c:v>
                </c:pt>
                <c:pt idx="36421">
                  <c:v>0.19900000000000001</c:v>
                </c:pt>
                <c:pt idx="36422">
                  <c:v>0.19900000000000001</c:v>
                </c:pt>
                <c:pt idx="36423">
                  <c:v>0.19900000000000001</c:v>
                </c:pt>
                <c:pt idx="36424">
                  <c:v>0.19900000000000001</c:v>
                </c:pt>
                <c:pt idx="36425">
                  <c:v>0.19900000000000001</c:v>
                </c:pt>
                <c:pt idx="36426">
                  <c:v>0.19900000000000001</c:v>
                </c:pt>
                <c:pt idx="36427">
                  <c:v>0.19900000000000001</c:v>
                </c:pt>
                <c:pt idx="36428">
                  <c:v>0.19900000000000001</c:v>
                </c:pt>
                <c:pt idx="36429">
                  <c:v>0.19900000000000001</c:v>
                </c:pt>
                <c:pt idx="36430">
                  <c:v>0.19900000000000001</c:v>
                </c:pt>
                <c:pt idx="36431">
                  <c:v>0.19900000000000001</c:v>
                </c:pt>
                <c:pt idx="36432">
                  <c:v>0.19900000000000001</c:v>
                </c:pt>
                <c:pt idx="36433">
                  <c:v>0.19900000000000001</c:v>
                </c:pt>
                <c:pt idx="36434">
                  <c:v>0.19900000000000001</c:v>
                </c:pt>
                <c:pt idx="36435">
                  <c:v>0.19900000000000001</c:v>
                </c:pt>
                <c:pt idx="36436">
                  <c:v>0.19900000000000001</c:v>
                </c:pt>
                <c:pt idx="36437">
                  <c:v>0.19900000000000001</c:v>
                </c:pt>
                <c:pt idx="36438">
                  <c:v>0.19900000000000001</c:v>
                </c:pt>
                <c:pt idx="36439">
                  <c:v>0.19900000000000001</c:v>
                </c:pt>
                <c:pt idx="36440">
                  <c:v>0.19900000000000001</c:v>
                </c:pt>
                <c:pt idx="36441">
                  <c:v>0.19900000000000001</c:v>
                </c:pt>
                <c:pt idx="36442">
                  <c:v>0.19900000000000001</c:v>
                </c:pt>
                <c:pt idx="36443">
                  <c:v>0.19900000000000001</c:v>
                </c:pt>
                <c:pt idx="36444">
                  <c:v>0.19900000000000001</c:v>
                </c:pt>
                <c:pt idx="36445">
                  <c:v>0.19900000000000001</c:v>
                </c:pt>
                <c:pt idx="36446">
                  <c:v>0.19900000000000001</c:v>
                </c:pt>
                <c:pt idx="36447">
                  <c:v>0.19900000000000001</c:v>
                </c:pt>
                <c:pt idx="36448">
                  <c:v>0.19900000000000001</c:v>
                </c:pt>
                <c:pt idx="36449">
                  <c:v>0.19900000000000001</c:v>
                </c:pt>
                <c:pt idx="36450">
                  <c:v>0.2</c:v>
                </c:pt>
                <c:pt idx="36451">
                  <c:v>0.2</c:v>
                </c:pt>
                <c:pt idx="36452">
                  <c:v>0.2</c:v>
                </c:pt>
                <c:pt idx="36453">
                  <c:v>0.2</c:v>
                </c:pt>
                <c:pt idx="36454">
                  <c:v>0.2</c:v>
                </c:pt>
                <c:pt idx="36455">
                  <c:v>0.2</c:v>
                </c:pt>
                <c:pt idx="36456">
                  <c:v>0.2</c:v>
                </c:pt>
                <c:pt idx="36457">
                  <c:v>0.2</c:v>
                </c:pt>
                <c:pt idx="36458">
                  <c:v>0.2</c:v>
                </c:pt>
                <c:pt idx="36459">
                  <c:v>0.2</c:v>
                </c:pt>
                <c:pt idx="36460">
                  <c:v>0.2</c:v>
                </c:pt>
                <c:pt idx="36461">
                  <c:v>0.2</c:v>
                </c:pt>
                <c:pt idx="36462">
                  <c:v>0.2</c:v>
                </c:pt>
                <c:pt idx="36463">
                  <c:v>0.2</c:v>
                </c:pt>
                <c:pt idx="36464">
                  <c:v>0.2</c:v>
                </c:pt>
                <c:pt idx="36465">
                  <c:v>0.2</c:v>
                </c:pt>
                <c:pt idx="36466">
                  <c:v>0.2</c:v>
                </c:pt>
                <c:pt idx="36467">
                  <c:v>0.2</c:v>
                </c:pt>
                <c:pt idx="36468">
                  <c:v>0.2</c:v>
                </c:pt>
                <c:pt idx="36469">
                  <c:v>0.2</c:v>
                </c:pt>
                <c:pt idx="36470">
                  <c:v>0.2</c:v>
                </c:pt>
                <c:pt idx="36471">
                  <c:v>0.2</c:v>
                </c:pt>
                <c:pt idx="36472">
                  <c:v>0.2</c:v>
                </c:pt>
                <c:pt idx="36473">
                  <c:v>0.2</c:v>
                </c:pt>
                <c:pt idx="36474">
                  <c:v>0.2</c:v>
                </c:pt>
                <c:pt idx="36475">
                  <c:v>0.2</c:v>
                </c:pt>
                <c:pt idx="36476">
                  <c:v>0.2</c:v>
                </c:pt>
                <c:pt idx="36477">
                  <c:v>0.2</c:v>
                </c:pt>
                <c:pt idx="36478">
                  <c:v>0.2</c:v>
                </c:pt>
                <c:pt idx="36479">
                  <c:v>0.2</c:v>
                </c:pt>
                <c:pt idx="36480">
                  <c:v>0.2</c:v>
                </c:pt>
                <c:pt idx="36481">
                  <c:v>0.2</c:v>
                </c:pt>
                <c:pt idx="36482">
                  <c:v>0.2</c:v>
                </c:pt>
                <c:pt idx="36483">
                  <c:v>0.2</c:v>
                </c:pt>
                <c:pt idx="36484">
                  <c:v>0.2</c:v>
                </c:pt>
                <c:pt idx="36485">
                  <c:v>0.2</c:v>
                </c:pt>
                <c:pt idx="36486">
                  <c:v>0.2</c:v>
                </c:pt>
                <c:pt idx="36487">
                  <c:v>0.2</c:v>
                </c:pt>
                <c:pt idx="36488">
                  <c:v>0.2</c:v>
                </c:pt>
                <c:pt idx="36489">
                  <c:v>0.2</c:v>
                </c:pt>
                <c:pt idx="36490">
                  <c:v>0.2</c:v>
                </c:pt>
                <c:pt idx="36491">
                  <c:v>0.2</c:v>
                </c:pt>
                <c:pt idx="36492">
                  <c:v>0.2</c:v>
                </c:pt>
                <c:pt idx="36493">
                  <c:v>0.2</c:v>
                </c:pt>
                <c:pt idx="36494">
                  <c:v>0.2</c:v>
                </c:pt>
                <c:pt idx="36495">
                  <c:v>0.2</c:v>
                </c:pt>
                <c:pt idx="36496">
                  <c:v>0.2</c:v>
                </c:pt>
                <c:pt idx="36497">
                  <c:v>0.2</c:v>
                </c:pt>
                <c:pt idx="36498">
                  <c:v>0.2</c:v>
                </c:pt>
                <c:pt idx="36499">
                  <c:v>0.2</c:v>
                </c:pt>
                <c:pt idx="36500">
                  <c:v>0.2</c:v>
                </c:pt>
                <c:pt idx="36501">
                  <c:v>0.2</c:v>
                </c:pt>
                <c:pt idx="36502">
                  <c:v>0.2</c:v>
                </c:pt>
                <c:pt idx="36503">
                  <c:v>0.2</c:v>
                </c:pt>
                <c:pt idx="36504">
                  <c:v>0.2</c:v>
                </c:pt>
                <c:pt idx="36505">
                  <c:v>0.2</c:v>
                </c:pt>
                <c:pt idx="36506">
                  <c:v>0.2</c:v>
                </c:pt>
                <c:pt idx="36507">
                  <c:v>0.2</c:v>
                </c:pt>
                <c:pt idx="36508">
                  <c:v>0.2</c:v>
                </c:pt>
                <c:pt idx="36509">
                  <c:v>0.2</c:v>
                </c:pt>
                <c:pt idx="36510">
                  <c:v>0.2</c:v>
                </c:pt>
                <c:pt idx="36511">
                  <c:v>0.2</c:v>
                </c:pt>
                <c:pt idx="36512">
                  <c:v>0.2</c:v>
                </c:pt>
                <c:pt idx="36513">
                  <c:v>0.2</c:v>
                </c:pt>
                <c:pt idx="36514">
                  <c:v>0.2</c:v>
                </c:pt>
                <c:pt idx="36515">
                  <c:v>0.2</c:v>
                </c:pt>
                <c:pt idx="36516">
                  <c:v>0.2</c:v>
                </c:pt>
                <c:pt idx="36517">
                  <c:v>0.2</c:v>
                </c:pt>
                <c:pt idx="36518">
                  <c:v>0.2</c:v>
                </c:pt>
                <c:pt idx="36519">
                  <c:v>0.2</c:v>
                </c:pt>
                <c:pt idx="36520">
                  <c:v>0.2</c:v>
                </c:pt>
                <c:pt idx="36521">
                  <c:v>0.2</c:v>
                </c:pt>
                <c:pt idx="36522">
                  <c:v>0.2</c:v>
                </c:pt>
                <c:pt idx="36523">
                  <c:v>0.2</c:v>
                </c:pt>
                <c:pt idx="36524">
                  <c:v>0.2</c:v>
                </c:pt>
                <c:pt idx="36525">
                  <c:v>0.2</c:v>
                </c:pt>
                <c:pt idx="36526">
                  <c:v>0.2</c:v>
                </c:pt>
                <c:pt idx="36527">
                  <c:v>0.2</c:v>
                </c:pt>
                <c:pt idx="36528">
                  <c:v>0.2</c:v>
                </c:pt>
                <c:pt idx="36529">
                  <c:v>0.2</c:v>
                </c:pt>
                <c:pt idx="36530">
                  <c:v>0.2</c:v>
                </c:pt>
                <c:pt idx="36531">
                  <c:v>0.20100000000000001</c:v>
                </c:pt>
                <c:pt idx="36532">
                  <c:v>0.20100000000000001</c:v>
                </c:pt>
                <c:pt idx="36533">
                  <c:v>0.20100000000000001</c:v>
                </c:pt>
                <c:pt idx="36534">
                  <c:v>0.20100000000000001</c:v>
                </c:pt>
                <c:pt idx="36535">
                  <c:v>0.20100000000000001</c:v>
                </c:pt>
                <c:pt idx="36536">
                  <c:v>0.20100000000000001</c:v>
                </c:pt>
                <c:pt idx="36537">
                  <c:v>0.20100000000000001</c:v>
                </c:pt>
                <c:pt idx="36538">
                  <c:v>0.20100000000000001</c:v>
                </c:pt>
                <c:pt idx="36539">
                  <c:v>0.20100000000000001</c:v>
                </c:pt>
                <c:pt idx="36540">
                  <c:v>0.20100000000000001</c:v>
                </c:pt>
                <c:pt idx="36541">
                  <c:v>0.20100000000000001</c:v>
                </c:pt>
                <c:pt idx="36542">
                  <c:v>0.20100000000000001</c:v>
                </c:pt>
                <c:pt idx="36543">
                  <c:v>0.20100000000000001</c:v>
                </c:pt>
                <c:pt idx="36544">
                  <c:v>0.20100000000000001</c:v>
                </c:pt>
                <c:pt idx="36545">
                  <c:v>0.20100000000000001</c:v>
                </c:pt>
                <c:pt idx="36546">
                  <c:v>0.20100000000000001</c:v>
                </c:pt>
                <c:pt idx="36547">
                  <c:v>0.20100000000000001</c:v>
                </c:pt>
                <c:pt idx="36548">
                  <c:v>0.20100000000000001</c:v>
                </c:pt>
                <c:pt idx="36549">
                  <c:v>0.20100000000000001</c:v>
                </c:pt>
                <c:pt idx="36550">
                  <c:v>0.20100000000000001</c:v>
                </c:pt>
                <c:pt idx="36551">
                  <c:v>0.20100000000000001</c:v>
                </c:pt>
                <c:pt idx="36552">
                  <c:v>0.20100000000000001</c:v>
                </c:pt>
                <c:pt idx="36553">
                  <c:v>0.20100000000000001</c:v>
                </c:pt>
                <c:pt idx="36554">
                  <c:v>0.20100000000000001</c:v>
                </c:pt>
                <c:pt idx="36555">
                  <c:v>0.20100000000000001</c:v>
                </c:pt>
                <c:pt idx="36556">
                  <c:v>0.20100000000000001</c:v>
                </c:pt>
                <c:pt idx="36557">
                  <c:v>0.20100000000000001</c:v>
                </c:pt>
                <c:pt idx="36558">
                  <c:v>0.20100000000000001</c:v>
                </c:pt>
                <c:pt idx="36559">
                  <c:v>0.20100000000000001</c:v>
                </c:pt>
                <c:pt idx="36560">
                  <c:v>0.20100000000000001</c:v>
                </c:pt>
                <c:pt idx="36561">
                  <c:v>0.20100000000000001</c:v>
                </c:pt>
                <c:pt idx="36562">
                  <c:v>0.20100000000000001</c:v>
                </c:pt>
                <c:pt idx="36563">
                  <c:v>0.20100000000000001</c:v>
                </c:pt>
                <c:pt idx="36564">
                  <c:v>0.20100000000000001</c:v>
                </c:pt>
                <c:pt idx="36565">
                  <c:v>0.20100000000000001</c:v>
                </c:pt>
                <c:pt idx="36566">
                  <c:v>0.20100000000000001</c:v>
                </c:pt>
                <c:pt idx="36567">
                  <c:v>0.20100000000000001</c:v>
                </c:pt>
                <c:pt idx="36568">
                  <c:v>0.20100000000000001</c:v>
                </c:pt>
                <c:pt idx="36569">
                  <c:v>0.20100000000000001</c:v>
                </c:pt>
                <c:pt idx="36570">
                  <c:v>0.20100000000000001</c:v>
                </c:pt>
                <c:pt idx="36571">
                  <c:v>0.20100000000000001</c:v>
                </c:pt>
                <c:pt idx="36572">
                  <c:v>0.20100000000000001</c:v>
                </c:pt>
                <c:pt idx="36573">
                  <c:v>0.20100000000000001</c:v>
                </c:pt>
                <c:pt idx="36574">
                  <c:v>0.20100000000000001</c:v>
                </c:pt>
                <c:pt idx="36575">
                  <c:v>0.20100000000000001</c:v>
                </c:pt>
                <c:pt idx="36576">
                  <c:v>0.20100000000000001</c:v>
                </c:pt>
                <c:pt idx="36577">
                  <c:v>0.20100000000000001</c:v>
                </c:pt>
                <c:pt idx="36578">
                  <c:v>0.20100000000000001</c:v>
                </c:pt>
                <c:pt idx="36579">
                  <c:v>0.20100000000000001</c:v>
                </c:pt>
                <c:pt idx="36580">
                  <c:v>0.20100000000000001</c:v>
                </c:pt>
                <c:pt idx="36581">
                  <c:v>0.20100000000000001</c:v>
                </c:pt>
                <c:pt idx="36582">
                  <c:v>0.20100000000000001</c:v>
                </c:pt>
                <c:pt idx="36583">
                  <c:v>0.20100000000000001</c:v>
                </c:pt>
                <c:pt idx="36584">
                  <c:v>0.20100000000000001</c:v>
                </c:pt>
                <c:pt idx="36585">
                  <c:v>0.20100000000000001</c:v>
                </c:pt>
                <c:pt idx="36586">
                  <c:v>0.20100000000000001</c:v>
                </c:pt>
                <c:pt idx="36587">
                  <c:v>0.20100000000000001</c:v>
                </c:pt>
                <c:pt idx="36588">
                  <c:v>0.20100000000000001</c:v>
                </c:pt>
                <c:pt idx="36589">
                  <c:v>0.20100000000000001</c:v>
                </c:pt>
                <c:pt idx="36590">
                  <c:v>0.20100000000000001</c:v>
                </c:pt>
                <c:pt idx="36591">
                  <c:v>0.20100000000000001</c:v>
                </c:pt>
                <c:pt idx="36592">
                  <c:v>0.20100000000000001</c:v>
                </c:pt>
                <c:pt idx="36593">
                  <c:v>0.20100000000000001</c:v>
                </c:pt>
                <c:pt idx="36594">
                  <c:v>0.20100000000000001</c:v>
                </c:pt>
                <c:pt idx="36595">
                  <c:v>0.20100000000000001</c:v>
                </c:pt>
                <c:pt idx="36596">
                  <c:v>0.20100000000000001</c:v>
                </c:pt>
                <c:pt idx="36597">
                  <c:v>0.20100000000000001</c:v>
                </c:pt>
                <c:pt idx="36598">
                  <c:v>0.20100000000000001</c:v>
                </c:pt>
                <c:pt idx="36599">
                  <c:v>0.20100000000000001</c:v>
                </c:pt>
                <c:pt idx="36600">
                  <c:v>0.20100000000000001</c:v>
                </c:pt>
                <c:pt idx="36601">
                  <c:v>0.20100000000000001</c:v>
                </c:pt>
                <c:pt idx="36602">
                  <c:v>0.20100000000000001</c:v>
                </c:pt>
                <c:pt idx="36603">
                  <c:v>0.20100000000000001</c:v>
                </c:pt>
                <c:pt idx="36604">
                  <c:v>0.20100000000000001</c:v>
                </c:pt>
                <c:pt idx="36605">
                  <c:v>0.20100000000000001</c:v>
                </c:pt>
                <c:pt idx="36606">
                  <c:v>0.20100000000000001</c:v>
                </c:pt>
                <c:pt idx="36607">
                  <c:v>0.20100000000000001</c:v>
                </c:pt>
                <c:pt idx="36608">
                  <c:v>0.20100000000000001</c:v>
                </c:pt>
                <c:pt idx="36609">
                  <c:v>0.20100000000000001</c:v>
                </c:pt>
                <c:pt idx="36610">
                  <c:v>0.20100000000000001</c:v>
                </c:pt>
                <c:pt idx="36611">
                  <c:v>0.20100000000000001</c:v>
                </c:pt>
                <c:pt idx="36612">
                  <c:v>0.20200000000000001</c:v>
                </c:pt>
                <c:pt idx="36613">
                  <c:v>0.20200000000000001</c:v>
                </c:pt>
                <c:pt idx="36614">
                  <c:v>0.20200000000000001</c:v>
                </c:pt>
                <c:pt idx="36615">
                  <c:v>0.20200000000000001</c:v>
                </c:pt>
                <c:pt idx="36616">
                  <c:v>0.20200000000000001</c:v>
                </c:pt>
                <c:pt idx="36617">
                  <c:v>0.20200000000000001</c:v>
                </c:pt>
                <c:pt idx="36618">
                  <c:v>0.20200000000000001</c:v>
                </c:pt>
                <c:pt idx="36619">
                  <c:v>0.20200000000000001</c:v>
                </c:pt>
                <c:pt idx="36620">
                  <c:v>0.20200000000000001</c:v>
                </c:pt>
                <c:pt idx="36621">
                  <c:v>0.20200000000000001</c:v>
                </c:pt>
                <c:pt idx="36622">
                  <c:v>0.20200000000000001</c:v>
                </c:pt>
                <c:pt idx="36623">
                  <c:v>0.20200000000000001</c:v>
                </c:pt>
                <c:pt idx="36624">
                  <c:v>0.20200000000000001</c:v>
                </c:pt>
                <c:pt idx="36625">
                  <c:v>0.20200000000000001</c:v>
                </c:pt>
                <c:pt idx="36626">
                  <c:v>0.20200000000000001</c:v>
                </c:pt>
                <c:pt idx="36627">
                  <c:v>0.20200000000000001</c:v>
                </c:pt>
                <c:pt idx="36628">
                  <c:v>0.20200000000000001</c:v>
                </c:pt>
                <c:pt idx="36629">
                  <c:v>0.20200000000000001</c:v>
                </c:pt>
                <c:pt idx="36630">
                  <c:v>0.20200000000000001</c:v>
                </c:pt>
                <c:pt idx="36631">
                  <c:v>0.20200000000000001</c:v>
                </c:pt>
                <c:pt idx="36632">
                  <c:v>0.20200000000000001</c:v>
                </c:pt>
                <c:pt idx="36633">
                  <c:v>0.20200000000000001</c:v>
                </c:pt>
                <c:pt idx="36634">
                  <c:v>0.20200000000000001</c:v>
                </c:pt>
                <c:pt idx="36635">
                  <c:v>0.20200000000000001</c:v>
                </c:pt>
                <c:pt idx="36636">
                  <c:v>0.20200000000000001</c:v>
                </c:pt>
                <c:pt idx="36637">
                  <c:v>0.20200000000000001</c:v>
                </c:pt>
                <c:pt idx="36638">
                  <c:v>0.20200000000000001</c:v>
                </c:pt>
                <c:pt idx="36639">
                  <c:v>0.20200000000000001</c:v>
                </c:pt>
                <c:pt idx="36640">
                  <c:v>0.20200000000000001</c:v>
                </c:pt>
                <c:pt idx="36641">
                  <c:v>0.20200000000000001</c:v>
                </c:pt>
                <c:pt idx="36642">
                  <c:v>0.20200000000000001</c:v>
                </c:pt>
                <c:pt idx="36643">
                  <c:v>0.20200000000000001</c:v>
                </c:pt>
                <c:pt idx="36644">
                  <c:v>0.20200000000000001</c:v>
                </c:pt>
                <c:pt idx="36645">
                  <c:v>0.20200000000000001</c:v>
                </c:pt>
                <c:pt idx="36646">
                  <c:v>0.20200000000000001</c:v>
                </c:pt>
                <c:pt idx="36647">
                  <c:v>0.20200000000000001</c:v>
                </c:pt>
                <c:pt idx="36648">
                  <c:v>0.20200000000000001</c:v>
                </c:pt>
                <c:pt idx="36649">
                  <c:v>0.20200000000000001</c:v>
                </c:pt>
                <c:pt idx="36650">
                  <c:v>0.20200000000000001</c:v>
                </c:pt>
                <c:pt idx="36651">
                  <c:v>0.20200000000000001</c:v>
                </c:pt>
                <c:pt idx="36652">
                  <c:v>0.20200000000000001</c:v>
                </c:pt>
                <c:pt idx="36653">
                  <c:v>0.20200000000000001</c:v>
                </c:pt>
                <c:pt idx="36654">
                  <c:v>0.20200000000000001</c:v>
                </c:pt>
                <c:pt idx="36655">
                  <c:v>0.20200000000000001</c:v>
                </c:pt>
                <c:pt idx="36656">
                  <c:v>0.20200000000000001</c:v>
                </c:pt>
                <c:pt idx="36657">
                  <c:v>0.20200000000000001</c:v>
                </c:pt>
                <c:pt idx="36658">
                  <c:v>0.20200000000000001</c:v>
                </c:pt>
                <c:pt idx="36659">
                  <c:v>0.20200000000000001</c:v>
                </c:pt>
                <c:pt idx="36660">
                  <c:v>0.20200000000000001</c:v>
                </c:pt>
                <c:pt idx="36661">
                  <c:v>0.20200000000000001</c:v>
                </c:pt>
                <c:pt idx="36662">
                  <c:v>0.20200000000000001</c:v>
                </c:pt>
                <c:pt idx="36663">
                  <c:v>0.20200000000000001</c:v>
                </c:pt>
                <c:pt idx="36664">
                  <c:v>0.20200000000000001</c:v>
                </c:pt>
                <c:pt idx="36665">
                  <c:v>0.20200000000000001</c:v>
                </c:pt>
                <c:pt idx="36666">
                  <c:v>0.20200000000000001</c:v>
                </c:pt>
                <c:pt idx="36667">
                  <c:v>0.20200000000000001</c:v>
                </c:pt>
                <c:pt idx="36668">
                  <c:v>0.20200000000000001</c:v>
                </c:pt>
                <c:pt idx="36669">
                  <c:v>0.20200000000000001</c:v>
                </c:pt>
                <c:pt idx="36670">
                  <c:v>0.20200000000000001</c:v>
                </c:pt>
                <c:pt idx="36671">
                  <c:v>0.20200000000000001</c:v>
                </c:pt>
                <c:pt idx="36672">
                  <c:v>0.20200000000000001</c:v>
                </c:pt>
                <c:pt idx="36673">
                  <c:v>0.20200000000000001</c:v>
                </c:pt>
                <c:pt idx="36674">
                  <c:v>0.20200000000000001</c:v>
                </c:pt>
                <c:pt idx="36675">
                  <c:v>0.20200000000000001</c:v>
                </c:pt>
                <c:pt idx="36676">
                  <c:v>0.20200000000000001</c:v>
                </c:pt>
                <c:pt idx="36677">
                  <c:v>0.20200000000000001</c:v>
                </c:pt>
                <c:pt idx="36678">
                  <c:v>0.20200000000000001</c:v>
                </c:pt>
                <c:pt idx="36679">
                  <c:v>0.20200000000000001</c:v>
                </c:pt>
                <c:pt idx="36680">
                  <c:v>0.20200000000000001</c:v>
                </c:pt>
                <c:pt idx="36681">
                  <c:v>0.20200000000000001</c:v>
                </c:pt>
                <c:pt idx="36682">
                  <c:v>0.20200000000000001</c:v>
                </c:pt>
                <c:pt idx="36683">
                  <c:v>0.20200000000000001</c:v>
                </c:pt>
                <c:pt idx="36684">
                  <c:v>0.20200000000000001</c:v>
                </c:pt>
                <c:pt idx="36685">
                  <c:v>0.20200000000000001</c:v>
                </c:pt>
                <c:pt idx="36686">
                  <c:v>0.20200000000000001</c:v>
                </c:pt>
                <c:pt idx="36687">
                  <c:v>0.20200000000000001</c:v>
                </c:pt>
                <c:pt idx="36688">
                  <c:v>0.20200000000000001</c:v>
                </c:pt>
                <c:pt idx="36689">
                  <c:v>0.20200000000000001</c:v>
                </c:pt>
                <c:pt idx="36690">
                  <c:v>0.20200000000000001</c:v>
                </c:pt>
                <c:pt idx="36691">
                  <c:v>0.20200000000000001</c:v>
                </c:pt>
                <c:pt idx="36692">
                  <c:v>0.20200000000000001</c:v>
                </c:pt>
                <c:pt idx="36693">
                  <c:v>0.20300000000000001</c:v>
                </c:pt>
                <c:pt idx="36694">
                  <c:v>0.20300000000000001</c:v>
                </c:pt>
                <c:pt idx="36695">
                  <c:v>0.20300000000000001</c:v>
                </c:pt>
                <c:pt idx="36696">
                  <c:v>0.20300000000000001</c:v>
                </c:pt>
                <c:pt idx="36697">
                  <c:v>0.20300000000000001</c:v>
                </c:pt>
                <c:pt idx="36698">
                  <c:v>0.20300000000000001</c:v>
                </c:pt>
                <c:pt idx="36699">
                  <c:v>0.20300000000000001</c:v>
                </c:pt>
                <c:pt idx="36700">
                  <c:v>0.20300000000000001</c:v>
                </c:pt>
                <c:pt idx="36701">
                  <c:v>0.20300000000000001</c:v>
                </c:pt>
                <c:pt idx="36702">
                  <c:v>0.20300000000000001</c:v>
                </c:pt>
                <c:pt idx="36703">
                  <c:v>0.20300000000000001</c:v>
                </c:pt>
                <c:pt idx="36704">
                  <c:v>0.20300000000000001</c:v>
                </c:pt>
                <c:pt idx="36705">
                  <c:v>0.20300000000000001</c:v>
                </c:pt>
                <c:pt idx="36706">
                  <c:v>0.20300000000000001</c:v>
                </c:pt>
                <c:pt idx="36707">
                  <c:v>0.20300000000000001</c:v>
                </c:pt>
                <c:pt idx="36708">
                  <c:v>0.20300000000000001</c:v>
                </c:pt>
                <c:pt idx="36709">
                  <c:v>0.20300000000000001</c:v>
                </c:pt>
                <c:pt idx="36710">
                  <c:v>0.20300000000000001</c:v>
                </c:pt>
                <c:pt idx="36711">
                  <c:v>0.20300000000000001</c:v>
                </c:pt>
                <c:pt idx="36712">
                  <c:v>0.20300000000000001</c:v>
                </c:pt>
                <c:pt idx="36713">
                  <c:v>0.20300000000000001</c:v>
                </c:pt>
                <c:pt idx="36714">
                  <c:v>0.20300000000000001</c:v>
                </c:pt>
                <c:pt idx="36715">
                  <c:v>0.20300000000000001</c:v>
                </c:pt>
                <c:pt idx="36716">
                  <c:v>0.20300000000000001</c:v>
                </c:pt>
                <c:pt idx="36717">
                  <c:v>0.20300000000000001</c:v>
                </c:pt>
                <c:pt idx="36718">
                  <c:v>0.20300000000000001</c:v>
                </c:pt>
                <c:pt idx="36719">
                  <c:v>0.20300000000000001</c:v>
                </c:pt>
                <c:pt idx="36720">
                  <c:v>0.20300000000000001</c:v>
                </c:pt>
                <c:pt idx="36721">
                  <c:v>0.20300000000000001</c:v>
                </c:pt>
                <c:pt idx="36722">
                  <c:v>0.20300000000000001</c:v>
                </c:pt>
                <c:pt idx="36723">
                  <c:v>0.20300000000000001</c:v>
                </c:pt>
                <c:pt idx="36724">
                  <c:v>0.20300000000000001</c:v>
                </c:pt>
                <c:pt idx="36725">
                  <c:v>0.20300000000000001</c:v>
                </c:pt>
                <c:pt idx="36726">
                  <c:v>0.20300000000000001</c:v>
                </c:pt>
                <c:pt idx="36727">
                  <c:v>0.20300000000000001</c:v>
                </c:pt>
                <c:pt idx="36728">
                  <c:v>0.20300000000000001</c:v>
                </c:pt>
                <c:pt idx="36729">
                  <c:v>0.20300000000000001</c:v>
                </c:pt>
                <c:pt idx="36730">
                  <c:v>0.20300000000000001</c:v>
                </c:pt>
                <c:pt idx="36731">
                  <c:v>0.20300000000000001</c:v>
                </c:pt>
                <c:pt idx="36732">
                  <c:v>0.20300000000000001</c:v>
                </c:pt>
                <c:pt idx="36733">
                  <c:v>0.20300000000000001</c:v>
                </c:pt>
                <c:pt idx="36734">
                  <c:v>0.20300000000000001</c:v>
                </c:pt>
                <c:pt idx="36735">
                  <c:v>0.20300000000000001</c:v>
                </c:pt>
                <c:pt idx="36736">
                  <c:v>0.20300000000000001</c:v>
                </c:pt>
                <c:pt idx="36737">
                  <c:v>0.20300000000000001</c:v>
                </c:pt>
                <c:pt idx="36738">
                  <c:v>0.20300000000000001</c:v>
                </c:pt>
                <c:pt idx="36739">
                  <c:v>0.20300000000000001</c:v>
                </c:pt>
                <c:pt idx="36740">
                  <c:v>0.20300000000000001</c:v>
                </c:pt>
                <c:pt idx="36741">
                  <c:v>0.20300000000000001</c:v>
                </c:pt>
                <c:pt idx="36742">
                  <c:v>0.20300000000000001</c:v>
                </c:pt>
                <c:pt idx="36743">
                  <c:v>0.20300000000000001</c:v>
                </c:pt>
                <c:pt idx="36744">
                  <c:v>0.20300000000000001</c:v>
                </c:pt>
                <c:pt idx="36745">
                  <c:v>0.20300000000000001</c:v>
                </c:pt>
                <c:pt idx="36746">
                  <c:v>0.20300000000000001</c:v>
                </c:pt>
                <c:pt idx="36747">
                  <c:v>0.20300000000000001</c:v>
                </c:pt>
                <c:pt idx="36748">
                  <c:v>0.20300000000000001</c:v>
                </c:pt>
                <c:pt idx="36749">
                  <c:v>0.20300000000000001</c:v>
                </c:pt>
                <c:pt idx="36750">
                  <c:v>0.20300000000000001</c:v>
                </c:pt>
                <c:pt idx="36751">
                  <c:v>0.20300000000000001</c:v>
                </c:pt>
                <c:pt idx="36752">
                  <c:v>0.20300000000000001</c:v>
                </c:pt>
                <c:pt idx="36753">
                  <c:v>0.20300000000000001</c:v>
                </c:pt>
                <c:pt idx="36754">
                  <c:v>0.20300000000000001</c:v>
                </c:pt>
                <c:pt idx="36755">
                  <c:v>0.20300000000000001</c:v>
                </c:pt>
                <c:pt idx="36756">
                  <c:v>0.20300000000000001</c:v>
                </c:pt>
                <c:pt idx="36757">
                  <c:v>0.20300000000000001</c:v>
                </c:pt>
                <c:pt idx="36758">
                  <c:v>0.20300000000000001</c:v>
                </c:pt>
                <c:pt idx="36759">
                  <c:v>0.20300000000000001</c:v>
                </c:pt>
                <c:pt idx="36760">
                  <c:v>0.20300000000000001</c:v>
                </c:pt>
                <c:pt idx="36761">
                  <c:v>0.20300000000000001</c:v>
                </c:pt>
                <c:pt idx="36762">
                  <c:v>0.20300000000000001</c:v>
                </c:pt>
                <c:pt idx="36763">
                  <c:v>0.20300000000000001</c:v>
                </c:pt>
                <c:pt idx="36764">
                  <c:v>0.20300000000000001</c:v>
                </c:pt>
                <c:pt idx="36765">
                  <c:v>0.20300000000000001</c:v>
                </c:pt>
                <c:pt idx="36766">
                  <c:v>0.20300000000000001</c:v>
                </c:pt>
                <c:pt idx="36767">
                  <c:v>0.20300000000000001</c:v>
                </c:pt>
                <c:pt idx="36768">
                  <c:v>0.20300000000000001</c:v>
                </c:pt>
                <c:pt idx="36769">
                  <c:v>0.20300000000000001</c:v>
                </c:pt>
                <c:pt idx="36770">
                  <c:v>0.20300000000000001</c:v>
                </c:pt>
                <c:pt idx="36771">
                  <c:v>0.20300000000000001</c:v>
                </c:pt>
                <c:pt idx="36772">
                  <c:v>0.20300000000000001</c:v>
                </c:pt>
                <c:pt idx="36773">
                  <c:v>0.20300000000000001</c:v>
                </c:pt>
                <c:pt idx="36774">
                  <c:v>0.20399999999999999</c:v>
                </c:pt>
                <c:pt idx="36775">
                  <c:v>0.20399999999999999</c:v>
                </c:pt>
                <c:pt idx="36776">
                  <c:v>0.20399999999999999</c:v>
                </c:pt>
                <c:pt idx="36777">
                  <c:v>0.20399999999999999</c:v>
                </c:pt>
                <c:pt idx="36778">
                  <c:v>0.20399999999999999</c:v>
                </c:pt>
                <c:pt idx="36779">
                  <c:v>0.20399999999999999</c:v>
                </c:pt>
                <c:pt idx="36780">
                  <c:v>0.20399999999999999</c:v>
                </c:pt>
                <c:pt idx="36781">
                  <c:v>0.20399999999999999</c:v>
                </c:pt>
                <c:pt idx="36782">
                  <c:v>0.20399999999999999</c:v>
                </c:pt>
                <c:pt idx="36783">
                  <c:v>0.20399999999999999</c:v>
                </c:pt>
                <c:pt idx="36784">
                  <c:v>0.20399999999999999</c:v>
                </c:pt>
                <c:pt idx="36785">
                  <c:v>0.20399999999999999</c:v>
                </c:pt>
                <c:pt idx="36786">
                  <c:v>0.20399999999999999</c:v>
                </c:pt>
                <c:pt idx="36787">
                  <c:v>0.20399999999999999</c:v>
                </c:pt>
                <c:pt idx="36788">
                  <c:v>0.20399999999999999</c:v>
                </c:pt>
                <c:pt idx="36789">
                  <c:v>0.20399999999999999</c:v>
                </c:pt>
                <c:pt idx="36790">
                  <c:v>0.20399999999999999</c:v>
                </c:pt>
                <c:pt idx="36791">
                  <c:v>0.20399999999999999</c:v>
                </c:pt>
                <c:pt idx="36792">
                  <c:v>0.20399999999999999</c:v>
                </c:pt>
                <c:pt idx="36793">
                  <c:v>0.20399999999999999</c:v>
                </c:pt>
                <c:pt idx="36794">
                  <c:v>0.20399999999999999</c:v>
                </c:pt>
                <c:pt idx="36795">
                  <c:v>0.20399999999999999</c:v>
                </c:pt>
                <c:pt idx="36796">
                  <c:v>0.20399999999999999</c:v>
                </c:pt>
                <c:pt idx="36797">
                  <c:v>0.20399999999999999</c:v>
                </c:pt>
                <c:pt idx="36798">
                  <c:v>0.20399999999999999</c:v>
                </c:pt>
                <c:pt idx="36799">
                  <c:v>0.20399999999999999</c:v>
                </c:pt>
                <c:pt idx="36800">
                  <c:v>0.20399999999999999</c:v>
                </c:pt>
                <c:pt idx="36801">
                  <c:v>0.20399999999999999</c:v>
                </c:pt>
                <c:pt idx="36802">
                  <c:v>0.20399999999999999</c:v>
                </c:pt>
                <c:pt idx="36803">
                  <c:v>0.20399999999999999</c:v>
                </c:pt>
                <c:pt idx="36804">
                  <c:v>0.20399999999999999</c:v>
                </c:pt>
                <c:pt idx="36805">
                  <c:v>0.20399999999999999</c:v>
                </c:pt>
                <c:pt idx="36806">
                  <c:v>0.20399999999999999</c:v>
                </c:pt>
                <c:pt idx="36807">
                  <c:v>0.20399999999999999</c:v>
                </c:pt>
                <c:pt idx="36808">
                  <c:v>0.20399999999999999</c:v>
                </c:pt>
                <c:pt idx="36809">
                  <c:v>0.20399999999999999</c:v>
                </c:pt>
                <c:pt idx="36810">
                  <c:v>0.20399999999999999</c:v>
                </c:pt>
                <c:pt idx="36811">
                  <c:v>0.20399999999999999</c:v>
                </c:pt>
                <c:pt idx="36812">
                  <c:v>0.20399999999999999</c:v>
                </c:pt>
                <c:pt idx="36813">
                  <c:v>0.20399999999999999</c:v>
                </c:pt>
                <c:pt idx="36814">
                  <c:v>0.20399999999999999</c:v>
                </c:pt>
                <c:pt idx="36815">
                  <c:v>0.20399999999999999</c:v>
                </c:pt>
                <c:pt idx="36816">
                  <c:v>0.20399999999999999</c:v>
                </c:pt>
                <c:pt idx="36817">
                  <c:v>0.20399999999999999</c:v>
                </c:pt>
                <c:pt idx="36818">
                  <c:v>0.20399999999999999</c:v>
                </c:pt>
                <c:pt idx="36819">
                  <c:v>0.20399999999999999</c:v>
                </c:pt>
                <c:pt idx="36820">
                  <c:v>0.20399999999999999</c:v>
                </c:pt>
                <c:pt idx="36821">
                  <c:v>0.20399999999999999</c:v>
                </c:pt>
                <c:pt idx="36822">
                  <c:v>0.20399999999999999</c:v>
                </c:pt>
                <c:pt idx="36823">
                  <c:v>0.20399999999999999</c:v>
                </c:pt>
                <c:pt idx="36824">
                  <c:v>0.20399999999999999</c:v>
                </c:pt>
                <c:pt idx="36825">
                  <c:v>0.20399999999999999</c:v>
                </c:pt>
                <c:pt idx="36826">
                  <c:v>0.20399999999999999</c:v>
                </c:pt>
                <c:pt idx="36827">
                  <c:v>0.20399999999999999</c:v>
                </c:pt>
                <c:pt idx="36828">
                  <c:v>0.20399999999999999</c:v>
                </c:pt>
                <c:pt idx="36829">
                  <c:v>0.20399999999999999</c:v>
                </c:pt>
                <c:pt idx="36830">
                  <c:v>0.20399999999999999</c:v>
                </c:pt>
                <c:pt idx="36831">
                  <c:v>0.20399999999999999</c:v>
                </c:pt>
                <c:pt idx="36832">
                  <c:v>0.20399999999999999</c:v>
                </c:pt>
                <c:pt idx="36833">
                  <c:v>0.20399999999999999</c:v>
                </c:pt>
                <c:pt idx="36834">
                  <c:v>0.20399999999999999</c:v>
                </c:pt>
                <c:pt idx="36835">
                  <c:v>0.20399999999999999</c:v>
                </c:pt>
                <c:pt idx="36836">
                  <c:v>0.20399999999999999</c:v>
                </c:pt>
                <c:pt idx="36837">
                  <c:v>0.20399999999999999</c:v>
                </c:pt>
                <c:pt idx="36838">
                  <c:v>0.20399999999999999</c:v>
                </c:pt>
                <c:pt idx="36839">
                  <c:v>0.20399999999999999</c:v>
                </c:pt>
                <c:pt idx="36840">
                  <c:v>0.20399999999999999</c:v>
                </c:pt>
                <c:pt idx="36841">
                  <c:v>0.20399999999999999</c:v>
                </c:pt>
                <c:pt idx="36842">
                  <c:v>0.20399999999999999</c:v>
                </c:pt>
                <c:pt idx="36843">
                  <c:v>0.20399999999999999</c:v>
                </c:pt>
                <c:pt idx="36844">
                  <c:v>0.20399999999999999</c:v>
                </c:pt>
                <c:pt idx="36845">
                  <c:v>0.20399999999999999</c:v>
                </c:pt>
                <c:pt idx="36846">
                  <c:v>0.20399999999999999</c:v>
                </c:pt>
                <c:pt idx="36847">
                  <c:v>0.20399999999999999</c:v>
                </c:pt>
                <c:pt idx="36848">
                  <c:v>0.20399999999999999</c:v>
                </c:pt>
                <c:pt idx="36849">
                  <c:v>0.20399999999999999</c:v>
                </c:pt>
                <c:pt idx="36850">
                  <c:v>0.20399999999999999</c:v>
                </c:pt>
                <c:pt idx="36851">
                  <c:v>0.20399999999999999</c:v>
                </c:pt>
                <c:pt idx="36852">
                  <c:v>0.20399999999999999</c:v>
                </c:pt>
                <c:pt idx="36853">
                  <c:v>0.20399999999999999</c:v>
                </c:pt>
                <c:pt idx="36854">
                  <c:v>0.20399999999999999</c:v>
                </c:pt>
                <c:pt idx="36855">
                  <c:v>0.20499999999999999</c:v>
                </c:pt>
                <c:pt idx="36856">
                  <c:v>0.20499999999999999</c:v>
                </c:pt>
                <c:pt idx="36857">
                  <c:v>0.20499999999999999</c:v>
                </c:pt>
                <c:pt idx="36858">
                  <c:v>0.20499999999999999</c:v>
                </c:pt>
                <c:pt idx="36859">
                  <c:v>0.20499999999999999</c:v>
                </c:pt>
                <c:pt idx="36860">
                  <c:v>0.20499999999999999</c:v>
                </c:pt>
                <c:pt idx="36861">
                  <c:v>0.20499999999999999</c:v>
                </c:pt>
                <c:pt idx="36862">
                  <c:v>0.20499999999999999</c:v>
                </c:pt>
                <c:pt idx="36863">
                  <c:v>0.20499999999999999</c:v>
                </c:pt>
                <c:pt idx="36864">
                  <c:v>0.20499999999999999</c:v>
                </c:pt>
                <c:pt idx="36865">
                  <c:v>0.20499999999999999</c:v>
                </c:pt>
                <c:pt idx="36866">
                  <c:v>0.20499999999999999</c:v>
                </c:pt>
                <c:pt idx="36867">
                  <c:v>0.20499999999999999</c:v>
                </c:pt>
                <c:pt idx="36868">
                  <c:v>0.20499999999999999</c:v>
                </c:pt>
                <c:pt idx="36869">
                  <c:v>0.20499999999999999</c:v>
                </c:pt>
                <c:pt idx="36870">
                  <c:v>0.20499999999999999</c:v>
                </c:pt>
                <c:pt idx="36871">
                  <c:v>0.20499999999999999</c:v>
                </c:pt>
                <c:pt idx="36872">
                  <c:v>0.20499999999999999</c:v>
                </c:pt>
                <c:pt idx="36873">
                  <c:v>0.20499999999999999</c:v>
                </c:pt>
                <c:pt idx="36874">
                  <c:v>0.20499999999999999</c:v>
                </c:pt>
                <c:pt idx="36875">
                  <c:v>0.20499999999999999</c:v>
                </c:pt>
                <c:pt idx="36876">
                  <c:v>0.20499999999999999</c:v>
                </c:pt>
                <c:pt idx="36877">
                  <c:v>0.20499999999999999</c:v>
                </c:pt>
                <c:pt idx="36878">
                  <c:v>0.20499999999999999</c:v>
                </c:pt>
                <c:pt idx="36879">
                  <c:v>0.20499999999999999</c:v>
                </c:pt>
                <c:pt idx="36880">
                  <c:v>0.20499999999999999</c:v>
                </c:pt>
                <c:pt idx="36881">
                  <c:v>0.20499999999999999</c:v>
                </c:pt>
                <c:pt idx="36882">
                  <c:v>0.20499999999999999</c:v>
                </c:pt>
                <c:pt idx="36883">
                  <c:v>0.20499999999999999</c:v>
                </c:pt>
                <c:pt idx="36884">
                  <c:v>0.20499999999999999</c:v>
                </c:pt>
                <c:pt idx="36885">
                  <c:v>0.20499999999999999</c:v>
                </c:pt>
                <c:pt idx="36886">
                  <c:v>0.20499999999999999</c:v>
                </c:pt>
                <c:pt idx="36887">
                  <c:v>0.20499999999999999</c:v>
                </c:pt>
                <c:pt idx="36888">
                  <c:v>0.20499999999999999</c:v>
                </c:pt>
                <c:pt idx="36889">
                  <c:v>0.20499999999999999</c:v>
                </c:pt>
                <c:pt idx="36890">
                  <c:v>0.20499999999999999</c:v>
                </c:pt>
                <c:pt idx="36891">
                  <c:v>0.20499999999999999</c:v>
                </c:pt>
                <c:pt idx="36892">
                  <c:v>0.20499999999999999</c:v>
                </c:pt>
                <c:pt idx="36893">
                  <c:v>0.20499999999999999</c:v>
                </c:pt>
                <c:pt idx="36894">
                  <c:v>0.20499999999999999</c:v>
                </c:pt>
                <c:pt idx="36895">
                  <c:v>0.20499999999999999</c:v>
                </c:pt>
                <c:pt idx="36896">
                  <c:v>0.20499999999999999</c:v>
                </c:pt>
                <c:pt idx="36897">
                  <c:v>0.20499999999999999</c:v>
                </c:pt>
                <c:pt idx="36898">
                  <c:v>0.20499999999999999</c:v>
                </c:pt>
                <c:pt idx="36899">
                  <c:v>0.20499999999999999</c:v>
                </c:pt>
                <c:pt idx="36900">
                  <c:v>0.20499999999999999</c:v>
                </c:pt>
                <c:pt idx="36901">
                  <c:v>0.20499999999999999</c:v>
                </c:pt>
                <c:pt idx="36902">
                  <c:v>0.20499999999999999</c:v>
                </c:pt>
                <c:pt idx="36903">
                  <c:v>0.20499999999999999</c:v>
                </c:pt>
                <c:pt idx="36904">
                  <c:v>0.20499999999999999</c:v>
                </c:pt>
                <c:pt idx="36905">
                  <c:v>0.20499999999999999</c:v>
                </c:pt>
                <c:pt idx="36906">
                  <c:v>0.20499999999999999</c:v>
                </c:pt>
                <c:pt idx="36907">
                  <c:v>0.20499999999999999</c:v>
                </c:pt>
                <c:pt idx="36908">
                  <c:v>0.20499999999999999</c:v>
                </c:pt>
                <c:pt idx="36909">
                  <c:v>0.20499999999999999</c:v>
                </c:pt>
                <c:pt idx="36910">
                  <c:v>0.20499999999999999</c:v>
                </c:pt>
                <c:pt idx="36911">
                  <c:v>0.20499999999999999</c:v>
                </c:pt>
                <c:pt idx="36912">
                  <c:v>0.20499999999999999</c:v>
                </c:pt>
                <c:pt idx="36913">
                  <c:v>0.20499999999999999</c:v>
                </c:pt>
                <c:pt idx="36914">
                  <c:v>0.20499999999999999</c:v>
                </c:pt>
                <c:pt idx="36915">
                  <c:v>0.20499999999999999</c:v>
                </c:pt>
                <c:pt idx="36916">
                  <c:v>0.20499999999999999</c:v>
                </c:pt>
                <c:pt idx="36917">
                  <c:v>0.20499999999999999</c:v>
                </c:pt>
                <c:pt idx="36918">
                  <c:v>0.20499999999999999</c:v>
                </c:pt>
                <c:pt idx="36919">
                  <c:v>0.20499999999999999</c:v>
                </c:pt>
                <c:pt idx="36920">
                  <c:v>0.20499999999999999</c:v>
                </c:pt>
                <c:pt idx="36921">
                  <c:v>0.20499999999999999</c:v>
                </c:pt>
                <c:pt idx="36922">
                  <c:v>0.20499999999999999</c:v>
                </c:pt>
                <c:pt idx="36923">
                  <c:v>0.20499999999999999</c:v>
                </c:pt>
                <c:pt idx="36924">
                  <c:v>0.20499999999999999</c:v>
                </c:pt>
                <c:pt idx="36925">
                  <c:v>0.20499999999999999</c:v>
                </c:pt>
                <c:pt idx="36926">
                  <c:v>0.20499999999999999</c:v>
                </c:pt>
                <c:pt idx="36927">
                  <c:v>0.20499999999999999</c:v>
                </c:pt>
                <c:pt idx="36928">
                  <c:v>0.20499999999999999</c:v>
                </c:pt>
                <c:pt idx="36929">
                  <c:v>0.20499999999999999</c:v>
                </c:pt>
                <c:pt idx="36930">
                  <c:v>0.20499999999999999</c:v>
                </c:pt>
                <c:pt idx="36931">
                  <c:v>0.20499999999999999</c:v>
                </c:pt>
                <c:pt idx="36932">
                  <c:v>0.20499999999999999</c:v>
                </c:pt>
                <c:pt idx="36933">
                  <c:v>0.20499999999999999</c:v>
                </c:pt>
                <c:pt idx="36934">
                  <c:v>0.20499999999999999</c:v>
                </c:pt>
                <c:pt idx="36935">
                  <c:v>0.20499999999999999</c:v>
                </c:pt>
                <c:pt idx="36936">
                  <c:v>0.20599999999999999</c:v>
                </c:pt>
                <c:pt idx="36937">
                  <c:v>0.20599999999999999</c:v>
                </c:pt>
                <c:pt idx="36938">
                  <c:v>0.20599999999999999</c:v>
                </c:pt>
                <c:pt idx="36939">
                  <c:v>0.20599999999999999</c:v>
                </c:pt>
                <c:pt idx="36940">
                  <c:v>0.20599999999999999</c:v>
                </c:pt>
                <c:pt idx="36941">
                  <c:v>0.20599999999999999</c:v>
                </c:pt>
                <c:pt idx="36942">
                  <c:v>0.20599999999999999</c:v>
                </c:pt>
                <c:pt idx="36943">
                  <c:v>0.20599999999999999</c:v>
                </c:pt>
                <c:pt idx="36944">
                  <c:v>0.20599999999999999</c:v>
                </c:pt>
                <c:pt idx="36945">
                  <c:v>0.20599999999999999</c:v>
                </c:pt>
                <c:pt idx="36946">
                  <c:v>0.20599999999999999</c:v>
                </c:pt>
                <c:pt idx="36947">
                  <c:v>0.20599999999999999</c:v>
                </c:pt>
                <c:pt idx="36948">
                  <c:v>0.20599999999999999</c:v>
                </c:pt>
                <c:pt idx="36949">
                  <c:v>0.20599999999999999</c:v>
                </c:pt>
                <c:pt idx="36950">
                  <c:v>0.20599999999999999</c:v>
                </c:pt>
                <c:pt idx="36951">
                  <c:v>0.20599999999999999</c:v>
                </c:pt>
                <c:pt idx="36952">
                  <c:v>0.20599999999999999</c:v>
                </c:pt>
                <c:pt idx="36953">
                  <c:v>0.20599999999999999</c:v>
                </c:pt>
                <c:pt idx="36954">
                  <c:v>0.20599999999999999</c:v>
                </c:pt>
                <c:pt idx="36955">
                  <c:v>0.20599999999999999</c:v>
                </c:pt>
                <c:pt idx="36956">
                  <c:v>0.20599999999999999</c:v>
                </c:pt>
                <c:pt idx="36957">
                  <c:v>0.20599999999999999</c:v>
                </c:pt>
                <c:pt idx="36958">
                  <c:v>0.20599999999999999</c:v>
                </c:pt>
                <c:pt idx="36959">
                  <c:v>0.20599999999999999</c:v>
                </c:pt>
                <c:pt idx="36960">
                  <c:v>0.20599999999999999</c:v>
                </c:pt>
                <c:pt idx="36961">
                  <c:v>0.20599999999999999</c:v>
                </c:pt>
                <c:pt idx="36962">
                  <c:v>0.20599999999999999</c:v>
                </c:pt>
                <c:pt idx="36963">
                  <c:v>0.20599999999999999</c:v>
                </c:pt>
                <c:pt idx="36964">
                  <c:v>0.20599999999999999</c:v>
                </c:pt>
                <c:pt idx="36965">
                  <c:v>0.20599999999999999</c:v>
                </c:pt>
                <c:pt idx="36966">
                  <c:v>0.20599999999999999</c:v>
                </c:pt>
                <c:pt idx="36967">
                  <c:v>0.20599999999999999</c:v>
                </c:pt>
                <c:pt idx="36968">
                  <c:v>0.20599999999999999</c:v>
                </c:pt>
                <c:pt idx="36969">
                  <c:v>0.20599999999999999</c:v>
                </c:pt>
                <c:pt idx="36970">
                  <c:v>0.20599999999999999</c:v>
                </c:pt>
                <c:pt idx="36971">
                  <c:v>0.20599999999999999</c:v>
                </c:pt>
                <c:pt idx="36972">
                  <c:v>0.20599999999999999</c:v>
                </c:pt>
                <c:pt idx="36973">
                  <c:v>0.20599999999999999</c:v>
                </c:pt>
                <c:pt idx="36974">
                  <c:v>0.20599999999999999</c:v>
                </c:pt>
                <c:pt idx="36975">
                  <c:v>0.20599999999999999</c:v>
                </c:pt>
                <c:pt idx="36976">
                  <c:v>0.20599999999999999</c:v>
                </c:pt>
                <c:pt idx="36977">
                  <c:v>0.20599999999999999</c:v>
                </c:pt>
                <c:pt idx="36978">
                  <c:v>0.20599999999999999</c:v>
                </c:pt>
                <c:pt idx="36979">
                  <c:v>0.20599999999999999</c:v>
                </c:pt>
                <c:pt idx="36980">
                  <c:v>0.20599999999999999</c:v>
                </c:pt>
                <c:pt idx="36981">
                  <c:v>0.20599999999999999</c:v>
                </c:pt>
                <c:pt idx="36982">
                  <c:v>0.20599999999999999</c:v>
                </c:pt>
                <c:pt idx="36983">
                  <c:v>0.20599999999999999</c:v>
                </c:pt>
                <c:pt idx="36984">
                  <c:v>0.20599999999999999</c:v>
                </c:pt>
                <c:pt idx="36985">
                  <c:v>0.20599999999999999</c:v>
                </c:pt>
                <c:pt idx="36986">
                  <c:v>0.20599999999999999</c:v>
                </c:pt>
                <c:pt idx="36987">
                  <c:v>0.20599999999999999</c:v>
                </c:pt>
                <c:pt idx="36988">
                  <c:v>0.20599999999999999</c:v>
                </c:pt>
                <c:pt idx="36989">
                  <c:v>0.20599999999999999</c:v>
                </c:pt>
                <c:pt idx="36990">
                  <c:v>0.20599999999999999</c:v>
                </c:pt>
                <c:pt idx="36991">
                  <c:v>0.20599999999999999</c:v>
                </c:pt>
                <c:pt idx="36992">
                  <c:v>0.20599999999999999</c:v>
                </c:pt>
                <c:pt idx="36993">
                  <c:v>0.20599999999999999</c:v>
                </c:pt>
                <c:pt idx="36994">
                  <c:v>0.20599999999999999</c:v>
                </c:pt>
                <c:pt idx="36995">
                  <c:v>0.20599999999999999</c:v>
                </c:pt>
                <c:pt idx="36996">
                  <c:v>0.20599999999999999</c:v>
                </c:pt>
                <c:pt idx="36997">
                  <c:v>0.20599999999999999</c:v>
                </c:pt>
                <c:pt idx="36998">
                  <c:v>0.20599999999999999</c:v>
                </c:pt>
                <c:pt idx="36999">
                  <c:v>0.20599999999999999</c:v>
                </c:pt>
                <c:pt idx="37000">
                  <c:v>0.20599999999999999</c:v>
                </c:pt>
                <c:pt idx="37001">
                  <c:v>0.20599999999999999</c:v>
                </c:pt>
                <c:pt idx="37002">
                  <c:v>0.20599999999999999</c:v>
                </c:pt>
                <c:pt idx="37003">
                  <c:v>0.20599999999999999</c:v>
                </c:pt>
                <c:pt idx="37004">
                  <c:v>0.20599999999999999</c:v>
                </c:pt>
                <c:pt idx="37005">
                  <c:v>0.20599999999999999</c:v>
                </c:pt>
                <c:pt idx="37006">
                  <c:v>0.20599999999999999</c:v>
                </c:pt>
                <c:pt idx="37007">
                  <c:v>0.20599999999999999</c:v>
                </c:pt>
                <c:pt idx="37008">
                  <c:v>0.20599999999999999</c:v>
                </c:pt>
                <c:pt idx="37009">
                  <c:v>0.20599999999999999</c:v>
                </c:pt>
                <c:pt idx="37010">
                  <c:v>0.20599999999999999</c:v>
                </c:pt>
                <c:pt idx="37011">
                  <c:v>0.20599999999999999</c:v>
                </c:pt>
                <c:pt idx="37012">
                  <c:v>0.20599999999999999</c:v>
                </c:pt>
                <c:pt idx="37013">
                  <c:v>0.20599999999999999</c:v>
                </c:pt>
                <c:pt idx="37014">
                  <c:v>0.20599999999999999</c:v>
                </c:pt>
                <c:pt idx="37015">
                  <c:v>0.20599999999999999</c:v>
                </c:pt>
                <c:pt idx="37016">
                  <c:v>0.20599999999999999</c:v>
                </c:pt>
                <c:pt idx="37017">
                  <c:v>0.20699999999999999</c:v>
                </c:pt>
                <c:pt idx="37018">
                  <c:v>0.20699999999999999</c:v>
                </c:pt>
                <c:pt idx="37019">
                  <c:v>0.20699999999999999</c:v>
                </c:pt>
                <c:pt idx="37020">
                  <c:v>0.20699999999999999</c:v>
                </c:pt>
                <c:pt idx="37021">
                  <c:v>0.20699999999999999</c:v>
                </c:pt>
                <c:pt idx="37022">
                  <c:v>0.20699999999999999</c:v>
                </c:pt>
                <c:pt idx="37023">
                  <c:v>0.20699999999999999</c:v>
                </c:pt>
                <c:pt idx="37024">
                  <c:v>0.20699999999999999</c:v>
                </c:pt>
                <c:pt idx="37025">
                  <c:v>0.20699999999999999</c:v>
                </c:pt>
                <c:pt idx="37026">
                  <c:v>0.20699999999999999</c:v>
                </c:pt>
                <c:pt idx="37027">
                  <c:v>0.20699999999999999</c:v>
                </c:pt>
                <c:pt idx="37028">
                  <c:v>0.20699999999999999</c:v>
                </c:pt>
                <c:pt idx="37029">
                  <c:v>0.20699999999999999</c:v>
                </c:pt>
                <c:pt idx="37030">
                  <c:v>0.20699999999999999</c:v>
                </c:pt>
                <c:pt idx="37031">
                  <c:v>0.20699999999999999</c:v>
                </c:pt>
                <c:pt idx="37032">
                  <c:v>0.20699999999999999</c:v>
                </c:pt>
                <c:pt idx="37033">
                  <c:v>0.20699999999999999</c:v>
                </c:pt>
                <c:pt idx="37034">
                  <c:v>0.20699999999999999</c:v>
                </c:pt>
                <c:pt idx="37035">
                  <c:v>0.20699999999999999</c:v>
                </c:pt>
                <c:pt idx="37036">
                  <c:v>0.20699999999999999</c:v>
                </c:pt>
                <c:pt idx="37037">
                  <c:v>0.20699999999999999</c:v>
                </c:pt>
                <c:pt idx="37038">
                  <c:v>0.20699999999999999</c:v>
                </c:pt>
                <c:pt idx="37039">
                  <c:v>0.20699999999999999</c:v>
                </c:pt>
                <c:pt idx="37040">
                  <c:v>0.20699999999999999</c:v>
                </c:pt>
                <c:pt idx="37041">
                  <c:v>0.20699999999999999</c:v>
                </c:pt>
                <c:pt idx="37042">
                  <c:v>0.20699999999999999</c:v>
                </c:pt>
                <c:pt idx="37043">
                  <c:v>0.20699999999999999</c:v>
                </c:pt>
                <c:pt idx="37044">
                  <c:v>0.20699999999999999</c:v>
                </c:pt>
                <c:pt idx="37045">
                  <c:v>0.20699999999999999</c:v>
                </c:pt>
                <c:pt idx="37046">
                  <c:v>0.20699999999999999</c:v>
                </c:pt>
                <c:pt idx="37047">
                  <c:v>0.20699999999999999</c:v>
                </c:pt>
                <c:pt idx="37048">
                  <c:v>0.20699999999999999</c:v>
                </c:pt>
                <c:pt idx="37049">
                  <c:v>0.20699999999999999</c:v>
                </c:pt>
                <c:pt idx="37050">
                  <c:v>0.20699999999999999</c:v>
                </c:pt>
                <c:pt idx="37051">
                  <c:v>0.20699999999999999</c:v>
                </c:pt>
                <c:pt idx="37052">
                  <c:v>0.20699999999999999</c:v>
                </c:pt>
                <c:pt idx="37053">
                  <c:v>0.20699999999999999</c:v>
                </c:pt>
                <c:pt idx="37054">
                  <c:v>0.20699999999999999</c:v>
                </c:pt>
                <c:pt idx="37055">
                  <c:v>0.20699999999999999</c:v>
                </c:pt>
                <c:pt idx="37056">
                  <c:v>0.20699999999999999</c:v>
                </c:pt>
                <c:pt idx="37057">
                  <c:v>0.20699999999999999</c:v>
                </c:pt>
                <c:pt idx="37058">
                  <c:v>0.20699999999999999</c:v>
                </c:pt>
                <c:pt idx="37059">
                  <c:v>0.20699999999999999</c:v>
                </c:pt>
                <c:pt idx="37060">
                  <c:v>0.20699999999999999</c:v>
                </c:pt>
                <c:pt idx="37061">
                  <c:v>0.20699999999999999</c:v>
                </c:pt>
                <c:pt idx="37062">
                  <c:v>0.20699999999999999</c:v>
                </c:pt>
                <c:pt idx="37063">
                  <c:v>0.20699999999999999</c:v>
                </c:pt>
                <c:pt idx="37064">
                  <c:v>0.20699999999999999</c:v>
                </c:pt>
                <c:pt idx="37065">
                  <c:v>0.20699999999999999</c:v>
                </c:pt>
                <c:pt idx="37066">
                  <c:v>0.20699999999999999</c:v>
                </c:pt>
                <c:pt idx="37067">
                  <c:v>0.20699999999999999</c:v>
                </c:pt>
                <c:pt idx="37068">
                  <c:v>0.20699999999999999</c:v>
                </c:pt>
                <c:pt idx="37069">
                  <c:v>0.20699999999999999</c:v>
                </c:pt>
                <c:pt idx="37070">
                  <c:v>0.20699999999999999</c:v>
                </c:pt>
                <c:pt idx="37071">
                  <c:v>0.20699999999999999</c:v>
                </c:pt>
                <c:pt idx="37072">
                  <c:v>0.20699999999999999</c:v>
                </c:pt>
                <c:pt idx="37073">
                  <c:v>0.20699999999999999</c:v>
                </c:pt>
                <c:pt idx="37074">
                  <c:v>0.20699999999999999</c:v>
                </c:pt>
                <c:pt idx="37075">
                  <c:v>0.20699999999999999</c:v>
                </c:pt>
                <c:pt idx="37076">
                  <c:v>0.20699999999999999</c:v>
                </c:pt>
                <c:pt idx="37077">
                  <c:v>0.20699999999999999</c:v>
                </c:pt>
                <c:pt idx="37078">
                  <c:v>0.20699999999999999</c:v>
                </c:pt>
                <c:pt idx="37079">
                  <c:v>0.20699999999999999</c:v>
                </c:pt>
                <c:pt idx="37080">
                  <c:v>0.20699999999999999</c:v>
                </c:pt>
                <c:pt idx="37081">
                  <c:v>0.20699999999999999</c:v>
                </c:pt>
                <c:pt idx="37082">
                  <c:v>0.20699999999999999</c:v>
                </c:pt>
                <c:pt idx="37083">
                  <c:v>0.20699999999999999</c:v>
                </c:pt>
                <c:pt idx="37084">
                  <c:v>0.20699999999999999</c:v>
                </c:pt>
                <c:pt idx="37085">
                  <c:v>0.20699999999999999</c:v>
                </c:pt>
                <c:pt idx="37086">
                  <c:v>0.20699999999999999</c:v>
                </c:pt>
                <c:pt idx="37087">
                  <c:v>0.20699999999999999</c:v>
                </c:pt>
                <c:pt idx="37088">
                  <c:v>0.20699999999999999</c:v>
                </c:pt>
                <c:pt idx="37089">
                  <c:v>0.20699999999999999</c:v>
                </c:pt>
                <c:pt idx="37090">
                  <c:v>0.20699999999999999</c:v>
                </c:pt>
                <c:pt idx="37091">
                  <c:v>0.20699999999999999</c:v>
                </c:pt>
                <c:pt idx="37092">
                  <c:v>0.20699999999999999</c:v>
                </c:pt>
                <c:pt idx="37093">
                  <c:v>0.20699999999999999</c:v>
                </c:pt>
                <c:pt idx="37094">
                  <c:v>0.20699999999999999</c:v>
                </c:pt>
                <c:pt idx="37095">
                  <c:v>0.20699999999999999</c:v>
                </c:pt>
                <c:pt idx="37096">
                  <c:v>0.20699999999999999</c:v>
                </c:pt>
                <c:pt idx="37097">
                  <c:v>0.20699999999999999</c:v>
                </c:pt>
                <c:pt idx="37098">
                  <c:v>0.20799999999999999</c:v>
                </c:pt>
                <c:pt idx="37099">
                  <c:v>0.20799999999999999</c:v>
                </c:pt>
                <c:pt idx="37100">
                  <c:v>0.20799999999999999</c:v>
                </c:pt>
                <c:pt idx="37101">
                  <c:v>0.20799999999999999</c:v>
                </c:pt>
                <c:pt idx="37102">
                  <c:v>0.20799999999999999</c:v>
                </c:pt>
                <c:pt idx="37103">
                  <c:v>0.20799999999999999</c:v>
                </c:pt>
                <c:pt idx="37104">
                  <c:v>0.20799999999999999</c:v>
                </c:pt>
                <c:pt idx="37105">
                  <c:v>0.20799999999999999</c:v>
                </c:pt>
                <c:pt idx="37106">
                  <c:v>0.20799999999999999</c:v>
                </c:pt>
                <c:pt idx="37107">
                  <c:v>0.20799999999999999</c:v>
                </c:pt>
                <c:pt idx="37108">
                  <c:v>0.20799999999999999</c:v>
                </c:pt>
                <c:pt idx="37109">
                  <c:v>0.20799999999999999</c:v>
                </c:pt>
                <c:pt idx="37110">
                  <c:v>0.20799999999999999</c:v>
                </c:pt>
                <c:pt idx="37111">
                  <c:v>0.20799999999999999</c:v>
                </c:pt>
                <c:pt idx="37112">
                  <c:v>0.20799999999999999</c:v>
                </c:pt>
                <c:pt idx="37113">
                  <c:v>0.20799999999999999</c:v>
                </c:pt>
                <c:pt idx="37114">
                  <c:v>0.20799999999999999</c:v>
                </c:pt>
                <c:pt idx="37115">
                  <c:v>0.20799999999999999</c:v>
                </c:pt>
                <c:pt idx="37116">
                  <c:v>0.20799999999999999</c:v>
                </c:pt>
                <c:pt idx="37117">
                  <c:v>0.20799999999999999</c:v>
                </c:pt>
                <c:pt idx="37118">
                  <c:v>0.20799999999999999</c:v>
                </c:pt>
                <c:pt idx="37119">
                  <c:v>0.20799999999999999</c:v>
                </c:pt>
                <c:pt idx="37120">
                  <c:v>0.20799999999999999</c:v>
                </c:pt>
                <c:pt idx="37121">
                  <c:v>0.20799999999999999</c:v>
                </c:pt>
                <c:pt idx="37122">
                  <c:v>0.20799999999999999</c:v>
                </c:pt>
                <c:pt idx="37123">
                  <c:v>0.20799999999999999</c:v>
                </c:pt>
                <c:pt idx="37124">
                  <c:v>0.20799999999999999</c:v>
                </c:pt>
                <c:pt idx="37125">
                  <c:v>0.20799999999999999</c:v>
                </c:pt>
                <c:pt idx="37126">
                  <c:v>0.20799999999999999</c:v>
                </c:pt>
                <c:pt idx="37127">
                  <c:v>0.20799999999999999</c:v>
                </c:pt>
                <c:pt idx="37128">
                  <c:v>0.20799999999999999</c:v>
                </c:pt>
                <c:pt idx="37129">
                  <c:v>0.20799999999999999</c:v>
                </c:pt>
                <c:pt idx="37130">
                  <c:v>0.20799999999999999</c:v>
                </c:pt>
                <c:pt idx="37131">
                  <c:v>0.20799999999999999</c:v>
                </c:pt>
                <c:pt idx="37132">
                  <c:v>0.20799999999999999</c:v>
                </c:pt>
                <c:pt idx="37133">
                  <c:v>0.20799999999999999</c:v>
                </c:pt>
                <c:pt idx="37134">
                  <c:v>0.20799999999999999</c:v>
                </c:pt>
                <c:pt idx="37135">
                  <c:v>0.20799999999999999</c:v>
                </c:pt>
                <c:pt idx="37136">
                  <c:v>0.20799999999999999</c:v>
                </c:pt>
                <c:pt idx="37137">
                  <c:v>0.20799999999999999</c:v>
                </c:pt>
                <c:pt idx="37138">
                  <c:v>0.20799999999999999</c:v>
                </c:pt>
                <c:pt idx="37139">
                  <c:v>0.20799999999999999</c:v>
                </c:pt>
                <c:pt idx="37140">
                  <c:v>0.20799999999999999</c:v>
                </c:pt>
                <c:pt idx="37141">
                  <c:v>0.20799999999999999</c:v>
                </c:pt>
                <c:pt idx="37142">
                  <c:v>0.20799999999999999</c:v>
                </c:pt>
                <c:pt idx="37143">
                  <c:v>0.20799999999999999</c:v>
                </c:pt>
                <c:pt idx="37144">
                  <c:v>0.20799999999999999</c:v>
                </c:pt>
                <c:pt idx="37145">
                  <c:v>0.20799999999999999</c:v>
                </c:pt>
                <c:pt idx="37146">
                  <c:v>0.20799999999999999</c:v>
                </c:pt>
                <c:pt idx="37147">
                  <c:v>0.20799999999999999</c:v>
                </c:pt>
                <c:pt idx="37148">
                  <c:v>0.20799999999999999</c:v>
                </c:pt>
                <c:pt idx="37149">
                  <c:v>0.20799999999999999</c:v>
                </c:pt>
                <c:pt idx="37150">
                  <c:v>0.20799999999999999</c:v>
                </c:pt>
                <c:pt idx="37151">
                  <c:v>0.20799999999999999</c:v>
                </c:pt>
                <c:pt idx="37152">
                  <c:v>0.20799999999999999</c:v>
                </c:pt>
                <c:pt idx="37153">
                  <c:v>0.20799999999999999</c:v>
                </c:pt>
                <c:pt idx="37154">
                  <c:v>0.20799999999999999</c:v>
                </c:pt>
                <c:pt idx="37155">
                  <c:v>0.20799999999999999</c:v>
                </c:pt>
                <c:pt idx="37156">
                  <c:v>0.20799999999999999</c:v>
                </c:pt>
                <c:pt idx="37157">
                  <c:v>0.20799999999999999</c:v>
                </c:pt>
                <c:pt idx="37158">
                  <c:v>0.20799999999999999</c:v>
                </c:pt>
                <c:pt idx="37159">
                  <c:v>0.20799999999999999</c:v>
                </c:pt>
                <c:pt idx="37160">
                  <c:v>0.20799999999999999</c:v>
                </c:pt>
                <c:pt idx="37161">
                  <c:v>0.20799999999999999</c:v>
                </c:pt>
                <c:pt idx="37162">
                  <c:v>0.20799999999999999</c:v>
                </c:pt>
                <c:pt idx="37163">
                  <c:v>0.20799999999999999</c:v>
                </c:pt>
                <c:pt idx="37164">
                  <c:v>0.20799999999999999</c:v>
                </c:pt>
                <c:pt idx="37165">
                  <c:v>0.20799999999999999</c:v>
                </c:pt>
                <c:pt idx="37166">
                  <c:v>0.20799999999999999</c:v>
                </c:pt>
                <c:pt idx="37167">
                  <c:v>0.20799999999999999</c:v>
                </c:pt>
                <c:pt idx="37168">
                  <c:v>0.20799999999999999</c:v>
                </c:pt>
                <c:pt idx="37169">
                  <c:v>0.20799999999999999</c:v>
                </c:pt>
                <c:pt idx="37170">
                  <c:v>0.20799999999999999</c:v>
                </c:pt>
                <c:pt idx="37171">
                  <c:v>0.20799999999999999</c:v>
                </c:pt>
                <c:pt idx="37172">
                  <c:v>0.20799999999999999</c:v>
                </c:pt>
                <c:pt idx="37173">
                  <c:v>0.20799999999999999</c:v>
                </c:pt>
                <c:pt idx="37174">
                  <c:v>0.20799999999999999</c:v>
                </c:pt>
                <c:pt idx="37175">
                  <c:v>0.20799999999999999</c:v>
                </c:pt>
                <c:pt idx="37176">
                  <c:v>0.20799999999999999</c:v>
                </c:pt>
                <c:pt idx="37177">
                  <c:v>0.20799999999999999</c:v>
                </c:pt>
                <c:pt idx="37178">
                  <c:v>0.20799999999999999</c:v>
                </c:pt>
                <c:pt idx="37179">
                  <c:v>0.20899999999999999</c:v>
                </c:pt>
                <c:pt idx="37180">
                  <c:v>0.20899999999999999</c:v>
                </c:pt>
                <c:pt idx="37181">
                  <c:v>0.20899999999999999</c:v>
                </c:pt>
                <c:pt idx="37182">
                  <c:v>0.20899999999999999</c:v>
                </c:pt>
                <c:pt idx="37183">
                  <c:v>0.20899999999999999</c:v>
                </c:pt>
                <c:pt idx="37184">
                  <c:v>0.20899999999999999</c:v>
                </c:pt>
                <c:pt idx="37185">
                  <c:v>0.20899999999999999</c:v>
                </c:pt>
                <c:pt idx="37186">
                  <c:v>0.20899999999999999</c:v>
                </c:pt>
                <c:pt idx="37187">
                  <c:v>0.20899999999999999</c:v>
                </c:pt>
                <c:pt idx="37188">
                  <c:v>0.20899999999999999</c:v>
                </c:pt>
                <c:pt idx="37189">
                  <c:v>0.20899999999999999</c:v>
                </c:pt>
                <c:pt idx="37190">
                  <c:v>0.20899999999999999</c:v>
                </c:pt>
                <c:pt idx="37191">
                  <c:v>0.20899999999999999</c:v>
                </c:pt>
                <c:pt idx="37192">
                  <c:v>0.20899999999999999</c:v>
                </c:pt>
                <c:pt idx="37193">
                  <c:v>0.20899999999999999</c:v>
                </c:pt>
                <c:pt idx="37194">
                  <c:v>0.20899999999999999</c:v>
                </c:pt>
                <c:pt idx="37195">
                  <c:v>0.20899999999999999</c:v>
                </c:pt>
                <c:pt idx="37196">
                  <c:v>0.20899999999999999</c:v>
                </c:pt>
                <c:pt idx="37197">
                  <c:v>0.20899999999999999</c:v>
                </c:pt>
                <c:pt idx="37198">
                  <c:v>0.20899999999999999</c:v>
                </c:pt>
                <c:pt idx="37199">
                  <c:v>0.20899999999999999</c:v>
                </c:pt>
                <c:pt idx="37200">
                  <c:v>0.20899999999999999</c:v>
                </c:pt>
                <c:pt idx="37201">
                  <c:v>0.20899999999999999</c:v>
                </c:pt>
                <c:pt idx="37202">
                  <c:v>0.20899999999999999</c:v>
                </c:pt>
                <c:pt idx="37203">
                  <c:v>0.20899999999999999</c:v>
                </c:pt>
                <c:pt idx="37204">
                  <c:v>0.20899999999999999</c:v>
                </c:pt>
                <c:pt idx="37205">
                  <c:v>0.20899999999999999</c:v>
                </c:pt>
                <c:pt idx="37206">
                  <c:v>0.20899999999999999</c:v>
                </c:pt>
                <c:pt idx="37207">
                  <c:v>0.20899999999999999</c:v>
                </c:pt>
                <c:pt idx="37208">
                  <c:v>0.20899999999999999</c:v>
                </c:pt>
                <c:pt idx="37209">
                  <c:v>0.20899999999999999</c:v>
                </c:pt>
                <c:pt idx="37210">
                  <c:v>0.20899999999999999</c:v>
                </c:pt>
                <c:pt idx="37211">
                  <c:v>0.20899999999999999</c:v>
                </c:pt>
                <c:pt idx="37212">
                  <c:v>0.20899999999999999</c:v>
                </c:pt>
                <c:pt idx="37213">
                  <c:v>0.20899999999999999</c:v>
                </c:pt>
                <c:pt idx="37214">
                  <c:v>0.20899999999999999</c:v>
                </c:pt>
                <c:pt idx="37215">
                  <c:v>0.20899999999999999</c:v>
                </c:pt>
                <c:pt idx="37216">
                  <c:v>0.20899999999999999</c:v>
                </c:pt>
                <c:pt idx="37217">
                  <c:v>0.20899999999999999</c:v>
                </c:pt>
                <c:pt idx="37218">
                  <c:v>0.20899999999999999</c:v>
                </c:pt>
                <c:pt idx="37219">
                  <c:v>0.20899999999999999</c:v>
                </c:pt>
                <c:pt idx="37220">
                  <c:v>0.20899999999999999</c:v>
                </c:pt>
                <c:pt idx="37221">
                  <c:v>0.20899999999999999</c:v>
                </c:pt>
                <c:pt idx="37222">
                  <c:v>0.20899999999999999</c:v>
                </c:pt>
                <c:pt idx="37223">
                  <c:v>0.20899999999999999</c:v>
                </c:pt>
                <c:pt idx="37224">
                  <c:v>0.20899999999999999</c:v>
                </c:pt>
                <c:pt idx="37225">
                  <c:v>0.20899999999999999</c:v>
                </c:pt>
                <c:pt idx="37226">
                  <c:v>0.20899999999999999</c:v>
                </c:pt>
                <c:pt idx="37227">
                  <c:v>0.20899999999999999</c:v>
                </c:pt>
                <c:pt idx="37228">
                  <c:v>0.20899999999999999</c:v>
                </c:pt>
                <c:pt idx="37229">
                  <c:v>0.20899999999999999</c:v>
                </c:pt>
                <c:pt idx="37230">
                  <c:v>0.20899999999999999</c:v>
                </c:pt>
                <c:pt idx="37231">
                  <c:v>0.20899999999999999</c:v>
                </c:pt>
                <c:pt idx="37232">
                  <c:v>0.20899999999999999</c:v>
                </c:pt>
                <c:pt idx="37233">
                  <c:v>0.20899999999999999</c:v>
                </c:pt>
                <c:pt idx="37234">
                  <c:v>0.20899999999999999</c:v>
                </c:pt>
                <c:pt idx="37235">
                  <c:v>0.20899999999999999</c:v>
                </c:pt>
                <c:pt idx="37236">
                  <c:v>0.20899999999999999</c:v>
                </c:pt>
                <c:pt idx="37237">
                  <c:v>0.20899999999999999</c:v>
                </c:pt>
                <c:pt idx="37238">
                  <c:v>0.20899999999999999</c:v>
                </c:pt>
                <c:pt idx="37239">
                  <c:v>0.20899999999999999</c:v>
                </c:pt>
                <c:pt idx="37240">
                  <c:v>0.20899999999999999</c:v>
                </c:pt>
                <c:pt idx="37241">
                  <c:v>0.20899999999999999</c:v>
                </c:pt>
                <c:pt idx="37242">
                  <c:v>0.20899999999999999</c:v>
                </c:pt>
                <c:pt idx="37243">
                  <c:v>0.20899999999999999</c:v>
                </c:pt>
                <c:pt idx="37244">
                  <c:v>0.20899999999999999</c:v>
                </c:pt>
                <c:pt idx="37245">
                  <c:v>0.20899999999999999</c:v>
                </c:pt>
                <c:pt idx="37246">
                  <c:v>0.20899999999999999</c:v>
                </c:pt>
                <c:pt idx="37247">
                  <c:v>0.20899999999999999</c:v>
                </c:pt>
                <c:pt idx="37248">
                  <c:v>0.20899999999999999</c:v>
                </c:pt>
                <c:pt idx="37249">
                  <c:v>0.20899999999999999</c:v>
                </c:pt>
                <c:pt idx="37250">
                  <c:v>0.20899999999999999</c:v>
                </c:pt>
                <c:pt idx="37251">
                  <c:v>0.20899999999999999</c:v>
                </c:pt>
                <c:pt idx="37252">
                  <c:v>0.20899999999999999</c:v>
                </c:pt>
                <c:pt idx="37253">
                  <c:v>0.20899999999999999</c:v>
                </c:pt>
                <c:pt idx="37254">
                  <c:v>0.20899999999999999</c:v>
                </c:pt>
                <c:pt idx="37255">
                  <c:v>0.20899999999999999</c:v>
                </c:pt>
                <c:pt idx="37256">
                  <c:v>0.20899999999999999</c:v>
                </c:pt>
                <c:pt idx="37257">
                  <c:v>0.20899999999999999</c:v>
                </c:pt>
                <c:pt idx="37258">
                  <c:v>0.20899999999999999</c:v>
                </c:pt>
                <c:pt idx="37259">
                  <c:v>0.20899999999999999</c:v>
                </c:pt>
                <c:pt idx="37260">
                  <c:v>0.21</c:v>
                </c:pt>
                <c:pt idx="37261">
                  <c:v>0.21</c:v>
                </c:pt>
                <c:pt idx="37262">
                  <c:v>0.21</c:v>
                </c:pt>
                <c:pt idx="37263">
                  <c:v>0.21</c:v>
                </c:pt>
                <c:pt idx="37264">
                  <c:v>0.21</c:v>
                </c:pt>
                <c:pt idx="37265">
                  <c:v>0.21</c:v>
                </c:pt>
                <c:pt idx="37266">
                  <c:v>0.21</c:v>
                </c:pt>
                <c:pt idx="37267">
                  <c:v>0.21</c:v>
                </c:pt>
                <c:pt idx="37268">
                  <c:v>0.21</c:v>
                </c:pt>
                <c:pt idx="37269">
                  <c:v>0.21</c:v>
                </c:pt>
                <c:pt idx="37270">
                  <c:v>0.21</c:v>
                </c:pt>
                <c:pt idx="37271">
                  <c:v>0.21</c:v>
                </c:pt>
                <c:pt idx="37272">
                  <c:v>0.21</c:v>
                </c:pt>
                <c:pt idx="37273">
                  <c:v>0.21</c:v>
                </c:pt>
                <c:pt idx="37274">
                  <c:v>0.21</c:v>
                </c:pt>
                <c:pt idx="37275">
                  <c:v>0.21</c:v>
                </c:pt>
                <c:pt idx="37276">
                  <c:v>0.21</c:v>
                </c:pt>
                <c:pt idx="37277">
                  <c:v>0.21</c:v>
                </c:pt>
                <c:pt idx="37278">
                  <c:v>0.21</c:v>
                </c:pt>
                <c:pt idx="37279">
                  <c:v>0.21</c:v>
                </c:pt>
                <c:pt idx="37280">
                  <c:v>0.21</c:v>
                </c:pt>
                <c:pt idx="37281">
                  <c:v>0.21</c:v>
                </c:pt>
                <c:pt idx="37282">
                  <c:v>0.21</c:v>
                </c:pt>
                <c:pt idx="37283">
                  <c:v>0.21</c:v>
                </c:pt>
                <c:pt idx="37284">
                  <c:v>0.21</c:v>
                </c:pt>
                <c:pt idx="37285">
                  <c:v>0.21</c:v>
                </c:pt>
                <c:pt idx="37286">
                  <c:v>0.21</c:v>
                </c:pt>
                <c:pt idx="37287">
                  <c:v>0.21</c:v>
                </c:pt>
                <c:pt idx="37288">
                  <c:v>0.21</c:v>
                </c:pt>
                <c:pt idx="37289">
                  <c:v>0.21</c:v>
                </c:pt>
                <c:pt idx="37290">
                  <c:v>0.21</c:v>
                </c:pt>
                <c:pt idx="37291">
                  <c:v>0.21</c:v>
                </c:pt>
                <c:pt idx="37292">
                  <c:v>0.21</c:v>
                </c:pt>
                <c:pt idx="37293">
                  <c:v>0.21</c:v>
                </c:pt>
                <c:pt idx="37294">
                  <c:v>0.21</c:v>
                </c:pt>
                <c:pt idx="37295">
                  <c:v>0.21</c:v>
                </c:pt>
                <c:pt idx="37296">
                  <c:v>0.21</c:v>
                </c:pt>
                <c:pt idx="37297">
                  <c:v>0.21</c:v>
                </c:pt>
                <c:pt idx="37298">
                  <c:v>0.21</c:v>
                </c:pt>
                <c:pt idx="37299">
                  <c:v>0.21</c:v>
                </c:pt>
                <c:pt idx="37300">
                  <c:v>0.21</c:v>
                </c:pt>
                <c:pt idx="37301">
                  <c:v>0.21</c:v>
                </c:pt>
                <c:pt idx="37302">
                  <c:v>0.21</c:v>
                </c:pt>
                <c:pt idx="37303">
                  <c:v>0.21</c:v>
                </c:pt>
                <c:pt idx="37304">
                  <c:v>0.21</c:v>
                </c:pt>
                <c:pt idx="37305">
                  <c:v>0.21</c:v>
                </c:pt>
                <c:pt idx="37306">
                  <c:v>0.21</c:v>
                </c:pt>
                <c:pt idx="37307">
                  <c:v>0.21</c:v>
                </c:pt>
                <c:pt idx="37308">
                  <c:v>0.21</c:v>
                </c:pt>
                <c:pt idx="37309">
                  <c:v>0.21</c:v>
                </c:pt>
                <c:pt idx="37310">
                  <c:v>0.21</c:v>
                </c:pt>
                <c:pt idx="37311">
                  <c:v>0.21</c:v>
                </c:pt>
                <c:pt idx="37312">
                  <c:v>0.21</c:v>
                </c:pt>
                <c:pt idx="37313">
                  <c:v>0.21</c:v>
                </c:pt>
                <c:pt idx="37314">
                  <c:v>0.21</c:v>
                </c:pt>
                <c:pt idx="37315">
                  <c:v>0.21</c:v>
                </c:pt>
                <c:pt idx="37316">
                  <c:v>0.21</c:v>
                </c:pt>
                <c:pt idx="37317">
                  <c:v>0.21</c:v>
                </c:pt>
                <c:pt idx="37318">
                  <c:v>0.21</c:v>
                </c:pt>
                <c:pt idx="37319">
                  <c:v>0.21</c:v>
                </c:pt>
                <c:pt idx="37320">
                  <c:v>0.21</c:v>
                </c:pt>
                <c:pt idx="37321">
                  <c:v>0.21</c:v>
                </c:pt>
                <c:pt idx="37322">
                  <c:v>0.21</c:v>
                </c:pt>
                <c:pt idx="37323">
                  <c:v>0.21</c:v>
                </c:pt>
                <c:pt idx="37324">
                  <c:v>0.21</c:v>
                </c:pt>
                <c:pt idx="37325">
                  <c:v>0.21</c:v>
                </c:pt>
                <c:pt idx="37326">
                  <c:v>0.21</c:v>
                </c:pt>
                <c:pt idx="37327">
                  <c:v>0.21</c:v>
                </c:pt>
                <c:pt idx="37328">
                  <c:v>0.21</c:v>
                </c:pt>
                <c:pt idx="37329">
                  <c:v>0.21</c:v>
                </c:pt>
                <c:pt idx="37330">
                  <c:v>0.21</c:v>
                </c:pt>
                <c:pt idx="37331">
                  <c:v>0.21</c:v>
                </c:pt>
                <c:pt idx="37332">
                  <c:v>0.21</c:v>
                </c:pt>
                <c:pt idx="37333">
                  <c:v>0.21</c:v>
                </c:pt>
                <c:pt idx="37334">
                  <c:v>0.21</c:v>
                </c:pt>
                <c:pt idx="37335">
                  <c:v>0.21</c:v>
                </c:pt>
                <c:pt idx="37336">
                  <c:v>0.21</c:v>
                </c:pt>
                <c:pt idx="37337">
                  <c:v>0.21</c:v>
                </c:pt>
                <c:pt idx="37338">
                  <c:v>0.21</c:v>
                </c:pt>
                <c:pt idx="37339">
                  <c:v>0.21</c:v>
                </c:pt>
                <c:pt idx="37340">
                  <c:v>0.21</c:v>
                </c:pt>
                <c:pt idx="37341">
                  <c:v>0.21099999999999999</c:v>
                </c:pt>
                <c:pt idx="37342">
                  <c:v>0.21099999999999999</c:v>
                </c:pt>
                <c:pt idx="37343">
                  <c:v>0.21099999999999999</c:v>
                </c:pt>
                <c:pt idx="37344">
                  <c:v>0.21099999999999999</c:v>
                </c:pt>
                <c:pt idx="37345">
                  <c:v>0.21099999999999999</c:v>
                </c:pt>
                <c:pt idx="37346">
                  <c:v>0.21099999999999999</c:v>
                </c:pt>
                <c:pt idx="37347">
                  <c:v>0.21099999999999999</c:v>
                </c:pt>
                <c:pt idx="37348">
                  <c:v>0.21099999999999999</c:v>
                </c:pt>
                <c:pt idx="37349">
                  <c:v>0.21099999999999999</c:v>
                </c:pt>
                <c:pt idx="37350">
                  <c:v>0.21099999999999999</c:v>
                </c:pt>
                <c:pt idx="37351">
                  <c:v>0.21099999999999999</c:v>
                </c:pt>
                <c:pt idx="37352">
                  <c:v>0.21099999999999999</c:v>
                </c:pt>
                <c:pt idx="37353">
                  <c:v>0.21099999999999999</c:v>
                </c:pt>
                <c:pt idx="37354">
                  <c:v>0.21099999999999999</c:v>
                </c:pt>
                <c:pt idx="37355">
                  <c:v>0.21099999999999999</c:v>
                </c:pt>
                <c:pt idx="37356">
                  <c:v>0.21099999999999999</c:v>
                </c:pt>
                <c:pt idx="37357">
                  <c:v>0.21099999999999999</c:v>
                </c:pt>
                <c:pt idx="37358">
                  <c:v>0.21099999999999999</c:v>
                </c:pt>
                <c:pt idx="37359">
                  <c:v>0.21099999999999999</c:v>
                </c:pt>
                <c:pt idx="37360">
                  <c:v>0.21099999999999999</c:v>
                </c:pt>
                <c:pt idx="37361">
                  <c:v>0.21099999999999999</c:v>
                </c:pt>
                <c:pt idx="37362">
                  <c:v>0.21099999999999999</c:v>
                </c:pt>
                <c:pt idx="37363">
                  <c:v>0.21099999999999999</c:v>
                </c:pt>
                <c:pt idx="37364">
                  <c:v>0.21099999999999999</c:v>
                </c:pt>
                <c:pt idx="37365">
                  <c:v>0.21099999999999999</c:v>
                </c:pt>
                <c:pt idx="37366">
                  <c:v>0.21099999999999999</c:v>
                </c:pt>
                <c:pt idx="37367">
                  <c:v>0.21099999999999999</c:v>
                </c:pt>
                <c:pt idx="37368">
                  <c:v>0.21099999999999999</c:v>
                </c:pt>
                <c:pt idx="37369">
                  <c:v>0.21099999999999999</c:v>
                </c:pt>
                <c:pt idx="37370">
                  <c:v>0.21099999999999999</c:v>
                </c:pt>
                <c:pt idx="37371">
                  <c:v>0.21099999999999999</c:v>
                </c:pt>
                <c:pt idx="37372">
                  <c:v>0.21099999999999999</c:v>
                </c:pt>
                <c:pt idx="37373">
                  <c:v>0.21099999999999999</c:v>
                </c:pt>
                <c:pt idx="37374">
                  <c:v>0.21099999999999999</c:v>
                </c:pt>
                <c:pt idx="37375">
                  <c:v>0.21099999999999999</c:v>
                </c:pt>
                <c:pt idx="37376">
                  <c:v>0.21099999999999999</c:v>
                </c:pt>
                <c:pt idx="37377">
                  <c:v>0.21099999999999999</c:v>
                </c:pt>
                <c:pt idx="37378">
                  <c:v>0.21099999999999999</c:v>
                </c:pt>
                <c:pt idx="37379">
                  <c:v>0.21099999999999999</c:v>
                </c:pt>
                <c:pt idx="37380">
                  <c:v>0.21099999999999999</c:v>
                </c:pt>
                <c:pt idx="37381">
                  <c:v>0.21099999999999999</c:v>
                </c:pt>
                <c:pt idx="37382">
                  <c:v>0.21099999999999999</c:v>
                </c:pt>
                <c:pt idx="37383">
                  <c:v>0.21099999999999999</c:v>
                </c:pt>
                <c:pt idx="37384">
                  <c:v>0.21099999999999999</c:v>
                </c:pt>
                <c:pt idx="37385">
                  <c:v>0.21099999999999999</c:v>
                </c:pt>
                <c:pt idx="37386">
                  <c:v>0.21099999999999999</c:v>
                </c:pt>
                <c:pt idx="37387">
                  <c:v>0.21099999999999999</c:v>
                </c:pt>
                <c:pt idx="37388">
                  <c:v>0.21099999999999999</c:v>
                </c:pt>
                <c:pt idx="37389">
                  <c:v>0.21099999999999999</c:v>
                </c:pt>
                <c:pt idx="37390">
                  <c:v>0.21099999999999999</c:v>
                </c:pt>
                <c:pt idx="37391">
                  <c:v>0.21099999999999999</c:v>
                </c:pt>
                <c:pt idx="37392">
                  <c:v>0.21099999999999999</c:v>
                </c:pt>
                <c:pt idx="37393">
                  <c:v>0.21099999999999999</c:v>
                </c:pt>
                <c:pt idx="37394">
                  <c:v>0.21099999999999999</c:v>
                </c:pt>
                <c:pt idx="37395">
                  <c:v>0.21099999999999999</c:v>
                </c:pt>
                <c:pt idx="37396">
                  <c:v>0.21099999999999999</c:v>
                </c:pt>
                <c:pt idx="37397">
                  <c:v>0.21099999999999999</c:v>
                </c:pt>
                <c:pt idx="37398">
                  <c:v>0.21099999999999999</c:v>
                </c:pt>
                <c:pt idx="37399">
                  <c:v>0.21099999999999999</c:v>
                </c:pt>
                <c:pt idx="37400">
                  <c:v>0.21099999999999999</c:v>
                </c:pt>
                <c:pt idx="37401">
                  <c:v>0.21099999999999999</c:v>
                </c:pt>
                <c:pt idx="37402">
                  <c:v>0.21099999999999999</c:v>
                </c:pt>
                <c:pt idx="37403">
                  <c:v>0.21099999999999999</c:v>
                </c:pt>
                <c:pt idx="37404">
                  <c:v>0.21099999999999999</c:v>
                </c:pt>
                <c:pt idx="37405">
                  <c:v>0.21099999999999999</c:v>
                </c:pt>
                <c:pt idx="37406">
                  <c:v>0.21099999999999999</c:v>
                </c:pt>
                <c:pt idx="37407">
                  <c:v>0.21099999999999999</c:v>
                </c:pt>
                <c:pt idx="37408">
                  <c:v>0.21099999999999999</c:v>
                </c:pt>
                <c:pt idx="37409">
                  <c:v>0.21099999999999999</c:v>
                </c:pt>
                <c:pt idx="37410">
                  <c:v>0.21099999999999999</c:v>
                </c:pt>
                <c:pt idx="37411">
                  <c:v>0.21099999999999999</c:v>
                </c:pt>
                <c:pt idx="37412">
                  <c:v>0.21099999999999999</c:v>
                </c:pt>
                <c:pt idx="37413">
                  <c:v>0.21099999999999999</c:v>
                </c:pt>
                <c:pt idx="37414">
                  <c:v>0.21099999999999999</c:v>
                </c:pt>
                <c:pt idx="37415">
                  <c:v>0.21099999999999999</c:v>
                </c:pt>
                <c:pt idx="37416">
                  <c:v>0.21099999999999999</c:v>
                </c:pt>
                <c:pt idx="37417">
                  <c:v>0.21099999999999999</c:v>
                </c:pt>
                <c:pt idx="37418">
                  <c:v>0.21099999999999999</c:v>
                </c:pt>
                <c:pt idx="37419">
                  <c:v>0.21099999999999999</c:v>
                </c:pt>
                <c:pt idx="37420">
                  <c:v>0.21099999999999999</c:v>
                </c:pt>
                <c:pt idx="37421">
                  <c:v>0.21099999999999999</c:v>
                </c:pt>
                <c:pt idx="37422">
                  <c:v>0.21199999999999999</c:v>
                </c:pt>
                <c:pt idx="37423">
                  <c:v>0.21199999999999999</c:v>
                </c:pt>
                <c:pt idx="37424">
                  <c:v>0.21199999999999999</c:v>
                </c:pt>
                <c:pt idx="37425">
                  <c:v>0.21199999999999999</c:v>
                </c:pt>
                <c:pt idx="37426">
                  <c:v>0.21199999999999999</c:v>
                </c:pt>
                <c:pt idx="37427">
                  <c:v>0.21199999999999999</c:v>
                </c:pt>
                <c:pt idx="37428">
                  <c:v>0.21199999999999999</c:v>
                </c:pt>
                <c:pt idx="37429">
                  <c:v>0.21199999999999999</c:v>
                </c:pt>
                <c:pt idx="37430">
                  <c:v>0.21199999999999999</c:v>
                </c:pt>
                <c:pt idx="37431">
                  <c:v>0.21199999999999999</c:v>
                </c:pt>
                <c:pt idx="37432">
                  <c:v>0.21199999999999999</c:v>
                </c:pt>
                <c:pt idx="37433">
                  <c:v>0.21199999999999999</c:v>
                </c:pt>
                <c:pt idx="37434">
                  <c:v>0.21199999999999999</c:v>
                </c:pt>
                <c:pt idx="37435">
                  <c:v>0.21199999999999999</c:v>
                </c:pt>
                <c:pt idx="37436">
                  <c:v>0.21199999999999999</c:v>
                </c:pt>
                <c:pt idx="37437">
                  <c:v>0.21199999999999999</c:v>
                </c:pt>
                <c:pt idx="37438">
                  <c:v>0.21199999999999999</c:v>
                </c:pt>
                <c:pt idx="37439">
                  <c:v>0.21199999999999999</c:v>
                </c:pt>
                <c:pt idx="37440">
                  <c:v>0.21199999999999999</c:v>
                </c:pt>
                <c:pt idx="37441">
                  <c:v>0.21199999999999999</c:v>
                </c:pt>
                <c:pt idx="37442">
                  <c:v>0.21199999999999999</c:v>
                </c:pt>
                <c:pt idx="37443">
                  <c:v>0.21199999999999999</c:v>
                </c:pt>
                <c:pt idx="37444">
                  <c:v>0.21199999999999999</c:v>
                </c:pt>
                <c:pt idx="37445">
                  <c:v>0.21199999999999999</c:v>
                </c:pt>
                <c:pt idx="37446">
                  <c:v>0.21199999999999999</c:v>
                </c:pt>
                <c:pt idx="37447">
                  <c:v>0.21199999999999999</c:v>
                </c:pt>
                <c:pt idx="37448">
                  <c:v>0.21199999999999999</c:v>
                </c:pt>
                <c:pt idx="37449">
                  <c:v>0.21199999999999999</c:v>
                </c:pt>
                <c:pt idx="37450">
                  <c:v>0.21199999999999999</c:v>
                </c:pt>
                <c:pt idx="37451">
                  <c:v>0.21199999999999999</c:v>
                </c:pt>
                <c:pt idx="37452">
                  <c:v>0.21199999999999999</c:v>
                </c:pt>
                <c:pt idx="37453">
                  <c:v>0.21199999999999999</c:v>
                </c:pt>
                <c:pt idx="37454">
                  <c:v>0.21199999999999999</c:v>
                </c:pt>
                <c:pt idx="37455">
                  <c:v>0.21199999999999999</c:v>
                </c:pt>
                <c:pt idx="37456">
                  <c:v>0.21199999999999999</c:v>
                </c:pt>
                <c:pt idx="37457">
                  <c:v>0.21199999999999999</c:v>
                </c:pt>
                <c:pt idx="37458">
                  <c:v>0.21199999999999999</c:v>
                </c:pt>
                <c:pt idx="37459">
                  <c:v>0.21199999999999999</c:v>
                </c:pt>
                <c:pt idx="37460">
                  <c:v>0.21199999999999999</c:v>
                </c:pt>
                <c:pt idx="37461">
                  <c:v>0.21199999999999999</c:v>
                </c:pt>
                <c:pt idx="37462">
                  <c:v>0.21199999999999999</c:v>
                </c:pt>
                <c:pt idx="37463">
                  <c:v>0.21199999999999999</c:v>
                </c:pt>
                <c:pt idx="37464">
                  <c:v>0.21199999999999999</c:v>
                </c:pt>
                <c:pt idx="37465">
                  <c:v>0.21199999999999999</c:v>
                </c:pt>
                <c:pt idx="37466">
                  <c:v>0.21199999999999999</c:v>
                </c:pt>
                <c:pt idx="37467">
                  <c:v>0.21199999999999999</c:v>
                </c:pt>
                <c:pt idx="37468">
                  <c:v>0.21199999999999999</c:v>
                </c:pt>
                <c:pt idx="37469">
                  <c:v>0.21199999999999999</c:v>
                </c:pt>
                <c:pt idx="37470">
                  <c:v>0.21199999999999999</c:v>
                </c:pt>
                <c:pt idx="37471">
                  <c:v>0.21199999999999999</c:v>
                </c:pt>
                <c:pt idx="37472">
                  <c:v>0.21199999999999999</c:v>
                </c:pt>
                <c:pt idx="37473">
                  <c:v>0.21199999999999999</c:v>
                </c:pt>
                <c:pt idx="37474">
                  <c:v>0.21199999999999999</c:v>
                </c:pt>
                <c:pt idx="37475">
                  <c:v>0.21199999999999999</c:v>
                </c:pt>
                <c:pt idx="37476">
                  <c:v>0.21199999999999999</c:v>
                </c:pt>
                <c:pt idx="37477">
                  <c:v>0.21199999999999999</c:v>
                </c:pt>
                <c:pt idx="37478">
                  <c:v>0.21199999999999999</c:v>
                </c:pt>
                <c:pt idx="37479">
                  <c:v>0.21199999999999999</c:v>
                </c:pt>
                <c:pt idx="37480">
                  <c:v>0.21199999999999999</c:v>
                </c:pt>
                <c:pt idx="37481">
                  <c:v>0.21199999999999999</c:v>
                </c:pt>
                <c:pt idx="37482">
                  <c:v>0.21199999999999999</c:v>
                </c:pt>
                <c:pt idx="37483">
                  <c:v>0.21199999999999999</c:v>
                </c:pt>
                <c:pt idx="37484">
                  <c:v>0.21199999999999999</c:v>
                </c:pt>
                <c:pt idx="37485">
                  <c:v>0.21199999999999999</c:v>
                </c:pt>
                <c:pt idx="37486">
                  <c:v>0.21199999999999999</c:v>
                </c:pt>
                <c:pt idx="37487">
                  <c:v>0.21199999999999999</c:v>
                </c:pt>
                <c:pt idx="37488">
                  <c:v>0.21199999999999999</c:v>
                </c:pt>
                <c:pt idx="37489">
                  <c:v>0.21199999999999999</c:v>
                </c:pt>
                <c:pt idx="37490">
                  <c:v>0.21199999999999999</c:v>
                </c:pt>
                <c:pt idx="37491">
                  <c:v>0.21199999999999999</c:v>
                </c:pt>
                <c:pt idx="37492">
                  <c:v>0.21199999999999999</c:v>
                </c:pt>
                <c:pt idx="37493">
                  <c:v>0.21199999999999999</c:v>
                </c:pt>
                <c:pt idx="37494">
                  <c:v>0.21199999999999999</c:v>
                </c:pt>
                <c:pt idx="37495">
                  <c:v>0.21199999999999999</c:v>
                </c:pt>
                <c:pt idx="37496">
                  <c:v>0.21199999999999999</c:v>
                </c:pt>
                <c:pt idx="37497">
                  <c:v>0.21199999999999999</c:v>
                </c:pt>
                <c:pt idx="37498">
                  <c:v>0.21199999999999999</c:v>
                </c:pt>
                <c:pt idx="37499">
                  <c:v>0.21199999999999999</c:v>
                </c:pt>
                <c:pt idx="37500">
                  <c:v>0.21199999999999999</c:v>
                </c:pt>
                <c:pt idx="37501">
                  <c:v>0.21199999999999999</c:v>
                </c:pt>
                <c:pt idx="37502">
                  <c:v>0.21199999999999999</c:v>
                </c:pt>
                <c:pt idx="37503">
                  <c:v>0.21299999999999999</c:v>
                </c:pt>
                <c:pt idx="37504">
                  <c:v>0.21299999999999999</c:v>
                </c:pt>
                <c:pt idx="37505">
                  <c:v>0.21299999999999999</c:v>
                </c:pt>
                <c:pt idx="37506">
                  <c:v>0.21299999999999999</c:v>
                </c:pt>
                <c:pt idx="37507">
                  <c:v>0.21299999999999999</c:v>
                </c:pt>
                <c:pt idx="37508">
                  <c:v>0.21299999999999999</c:v>
                </c:pt>
                <c:pt idx="37509">
                  <c:v>0.21299999999999999</c:v>
                </c:pt>
                <c:pt idx="37510">
                  <c:v>0.21299999999999999</c:v>
                </c:pt>
                <c:pt idx="37511">
                  <c:v>0.21299999999999999</c:v>
                </c:pt>
                <c:pt idx="37512">
                  <c:v>0.21299999999999999</c:v>
                </c:pt>
                <c:pt idx="37513">
                  <c:v>0.21299999999999999</c:v>
                </c:pt>
                <c:pt idx="37514">
                  <c:v>0.21299999999999999</c:v>
                </c:pt>
                <c:pt idx="37515">
                  <c:v>0.21299999999999999</c:v>
                </c:pt>
                <c:pt idx="37516">
                  <c:v>0.21299999999999999</c:v>
                </c:pt>
                <c:pt idx="37517">
                  <c:v>0.21299999999999999</c:v>
                </c:pt>
                <c:pt idx="37518">
                  <c:v>0.21299999999999999</c:v>
                </c:pt>
                <c:pt idx="37519">
                  <c:v>0.21299999999999999</c:v>
                </c:pt>
                <c:pt idx="37520">
                  <c:v>0.21299999999999999</c:v>
                </c:pt>
                <c:pt idx="37521">
                  <c:v>0.21299999999999999</c:v>
                </c:pt>
                <c:pt idx="37522">
                  <c:v>0.21299999999999999</c:v>
                </c:pt>
                <c:pt idx="37523">
                  <c:v>0.21299999999999999</c:v>
                </c:pt>
                <c:pt idx="37524">
                  <c:v>0.21299999999999999</c:v>
                </c:pt>
                <c:pt idx="37525">
                  <c:v>0.21299999999999999</c:v>
                </c:pt>
                <c:pt idx="37526">
                  <c:v>0.21299999999999999</c:v>
                </c:pt>
                <c:pt idx="37527">
                  <c:v>0.21299999999999999</c:v>
                </c:pt>
                <c:pt idx="37528">
                  <c:v>0.21299999999999999</c:v>
                </c:pt>
                <c:pt idx="37529">
                  <c:v>0.21299999999999999</c:v>
                </c:pt>
                <c:pt idx="37530">
                  <c:v>0.21299999999999999</c:v>
                </c:pt>
                <c:pt idx="37531">
                  <c:v>0.21299999999999999</c:v>
                </c:pt>
                <c:pt idx="37532">
                  <c:v>0.21299999999999999</c:v>
                </c:pt>
                <c:pt idx="37533">
                  <c:v>0.21299999999999999</c:v>
                </c:pt>
                <c:pt idx="37534">
                  <c:v>0.21299999999999999</c:v>
                </c:pt>
                <c:pt idx="37535">
                  <c:v>0.21299999999999999</c:v>
                </c:pt>
                <c:pt idx="37536">
                  <c:v>0.21299999999999999</c:v>
                </c:pt>
                <c:pt idx="37537">
                  <c:v>0.21299999999999999</c:v>
                </c:pt>
                <c:pt idx="37538">
                  <c:v>0.21299999999999999</c:v>
                </c:pt>
                <c:pt idx="37539">
                  <c:v>0.21299999999999999</c:v>
                </c:pt>
                <c:pt idx="37540">
                  <c:v>0.21299999999999999</c:v>
                </c:pt>
                <c:pt idx="37541">
                  <c:v>0.21299999999999999</c:v>
                </c:pt>
                <c:pt idx="37542">
                  <c:v>0.21299999999999999</c:v>
                </c:pt>
                <c:pt idx="37543">
                  <c:v>0.21299999999999999</c:v>
                </c:pt>
                <c:pt idx="37544">
                  <c:v>0.21299999999999999</c:v>
                </c:pt>
                <c:pt idx="37545">
                  <c:v>0.21299999999999999</c:v>
                </c:pt>
                <c:pt idx="37546">
                  <c:v>0.21299999999999999</c:v>
                </c:pt>
                <c:pt idx="37547">
                  <c:v>0.21299999999999999</c:v>
                </c:pt>
                <c:pt idx="37548">
                  <c:v>0.21299999999999999</c:v>
                </c:pt>
                <c:pt idx="37549">
                  <c:v>0.21299999999999999</c:v>
                </c:pt>
                <c:pt idx="37550">
                  <c:v>0.21299999999999999</c:v>
                </c:pt>
                <c:pt idx="37551">
                  <c:v>0.21299999999999999</c:v>
                </c:pt>
                <c:pt idx="37552">
                  <c:v>0.21299999999999999</c:v>
                </c:pt>
                <c:pt idx="37553">
                  <c:v>0.21299999999999999</c:v>
                </c:pt>
                <c:pt idx="37554">
                  <c:v>0.21299999999999999</c:v>
                </c:pt>
                <c:pt idx="37555">
                  <c:v>0.21299999999999999</c:v>
                </c:pt>
                <c:pt idx="37556">
                  <c:v>0.21299999999999999</c:v>
                </c:pt>
                <c:pt idx="37557">
                  <c:v>0.21299999999999999</c:v>
                </c:pt>
                <c:pt idx="37558">
                  <c:v>0.21299999999999999</c:v>
                </c:pt>
                <c:pt idx="37559">
                  <c:v>0.21299999999999999</c:v>
                </c:pt>
                <c:pt idx="37560">
                  <c:v>0.21299999999999999</c:v>
                </c:pt>
                <c:pt idx="37561">
                  <c:v>0.21299999999999999</c:v>
                </c:pt>
                <c:pt idx="37562">
                  <c:v>0.21299999999999999</c:v>
                </c:pt>
                <c:pt idx="37563">
                  <c:v>0.21299999999999999</c:v>
                </c:pt>
                <c:pt idx="37564">
                  <c:v>0.21299999999999999</c:v>
                </c:pt>
                <c:pt idx="37565">
                  <c:v>0.21299999999999999</c:v>
                </c:pt>
                <c:pt idx="37566">
                  <c:v>0.21299999999999999</c:v>
                </c:pt>
                <c:pt idx="37567">
                  <c:v>0.21299999999999999</c:v>
                </c:pt>
                <c:pt idx="37568">
                  <c:v>0.21299999999999999</c:v>
                </c:pt>
                <c:pt idx="37569">
                  <c:v>0.21299999999999999</c:v>
                </c:pt>
                <c:pt idx="37570">
                  <c:v>0.21299999999999999</c:v>
                </c:pt>
                <c:pt idx="37571">
                  <c:v>0.21299999999999999</c:v>
                </c:pt>
                <c:pt idx="37572">
                  <c:v>0.21299999999999999</c:v>
                </c:pt>
                <c:pt idx="37573">
                  <c:v>0.21299999999999999</c:v>
                </c:pt>
                <c:pt idx="37574">
                  <c:v>0.21299999999999999</c:v>
                </c:pt>
                <c:pt idx="37575">
                  <c:v>0.21299999999999999</c:v>
                </c:pt>
                <c:pt idx="37576">
                  <c:v>0.21299999999999999</c:v>
                </c:pt>
                <c:pt idx="37577">
                  <c:v>0.21299999999999999</c:v>
                </c:pt>
                <c:pt idx="37578">
                  <c:v>0.21299999999999999</c:v>
                </c:pt>
                <c:pt idx="37579">
                  <c:v>0.21299999999999999</c:v>
                </c:pt>
                <c:pt idx="37580">
                  <c:v>0.21299999999999999</c:v>
                </c:pt>
                <c:pt idx="37581">
                  <c:v>0.21299999999999999</c:v>
                </c:pt>
                <c:pt idx="37582">
                  <c:v>0.21299999999999999</c:v>
                </c:pt>
                <c:pt idx="37583">
                  <c:v>0.21299999999999999</c:v>
                </c:pt>
                <c:pt idx="37584">
                  <c:v>0.214</c:v>
                </c:pt>
                <c:pt idx="37585">
                  <c:v>0.214</c:v>
                </c:pt>
                <c:pt idx="37586">
                  <c:v>0.214</c:v>
                </c:pt>
                <c:pt idx="37587">
                  <c:v>0.214</c:v>
                </c:pt>
                <c:pt idx="37588">
                  <c:v>0.214</c:v>
                </c:pt>
                <c:pt idx="37589">
                  <c:v>0.214</c:v>
                </c:pt>
                <c:pt idx="37590">
                  <c:v>0.214</c:v>
                </c:pt>
                <c:pt idx="37591">
                  <c:v>0.214</c:v>
                </c:pt>
                <c:pt idx="37592">
                  <c:v>0.214</c:v>
                </c:pt>
                <c:pt idx="37593">
                  <c:v>0.214</c:v>
                </c:pt>
                <c:pt idx="37594">
                  <c:v>0.214</c:v>
                </c:pt>
                <c:pt idx="37595">
                  <c:v>0.214</c:v>
                </c:pt>
                <c:pt idx="37596">
                  <c:v>0.214</c:v>
                </c:pt>
                <c:pt idx="37597">
                  <c:v>0.214</c:v>
                </c:pt>
                <c:pt idx="37598">
                  <c:v>0.214</c:v>
                </c:pt>
                <c:pt idx="37599">
                  <c:v>0.214</c:v>
                </c:pt>
                <c:pt idx="37600">
                  <c:v>0.214</c:v>
                </c:pt>
                <c:pt idx="37601">
                  <c:v>0.214</c:v>
                </c:pt>
                <c:pt idx="37602">
                  <c:v>0.214</c:v>
                </c:pt>
                <c:pt idx="37603">
                  <c:v>0.214</c:v>
                </c:pt>
                <c:pt idx="37604">
                  <c:v>0.214</c:v>
                </c:pt>
                <c:pt idx="37605">
                  <c:v>0.214</c:v>
                </c:pt>
                <c:pt idx="37606">
                  <c:v>0.214</c:v>
                </c:pt>
                <c:pt idx="37607">
                  <c:v>0.214</c:v>
                </c:pt>
                <c:pt idx="37608">
                  <c:v>0.214</c:v>
                </c:pt>
                <c:pt idx="37609">
                  <c:v>0.214</c:v>
                </c:pt>
                <c:pt idx="37610">
                  <c:v>0.214</c:v>
                </c:pt>
                <c:pt idx="37611">
                  <c:v>0.214</c:v>
                </c:pt>
                <c:pt idx="37612">
                  <c:v>0.214</c:v>
                </c:pt>
                <c:pt idx="37613">
                  <c:v>0.214</c:v>
                </c:pt>
                <c:pt idx="37614">
                  <c:v>0.214</c:v>
                </c:pt>
                <c:pt idx="37615">
                  <c:v>0.214</c:v>
                </c:pt>
                <c:pt idx="37616">
                  <c:v>0.214</c:v>
                </c:pt>
                <c:pt idx="37617">
                  <c:v>0.214</c:v>
                </c:pt>
                <c:pt idx="37618">
                  <c:v>0.214</c:v>
                </c:pt>
                <c:pt idx="37619">
                  <c:v>0.214</c:v>
                </c:pt>
                <c:pt idx="37620">
                  <c:v>0.214</c:v>
                </c:pt>
                <c:pt idx="37621">
                  <c:v>0.214</c:v>
                </c:pt>
                <c:pt idx="37622">
                  <c:v>0.214</c:v>
                </c:pt>
                <c:pt idx="37623">
                  <c:v>0.214</c:v>
                </c:pt>
                <c:pt idx="37624">
                  <c:v>0.214</c:v>
                </c:pt>
                <c:pt idx="37625">
                  <c:v>0.214</c:v>
                </c:pt>
                <c:pt idx="37626">
                  <c:v>0.214</c:v>
                </c:pt>
                <c:pt idx="37627">
                  <c:v>0.214</c:v>
                </c:pt>
                <c:pt idx="37628">
                  <c:v>0.214</c:v>
                </c:pt>
                <c:pt idx="37629">
                  <c:v>0.214</c:v>
                </c:pt>
                <c:pt idx="37630">
                  <c:v>0.214</c:v>
                </c:pt>
                <c:pt idx="37631">
                  <c:v>0.214</c:v>
                </c:pt>
                <c:pt idx="37632">
                  <c:v>0.214</c:v>
                </c:pt>
                <c:pt idx="37633">
                  <c:v>0.214</c:v>
                </c:pt>
                <c:pt idx="37634">
                  <c:v>0.214</c:v>
                </c:pt>
                <c:pt idx="37635">
                  <c:v>0.214</c:v>
                </c:pt>
                <c:pt idx="37636">
                  <c:v>0.214</c:v>
                </c:pt>
                <c:pt idx="37637">
                  <c:v>0.214</c:v>
                </c:pt>
                <c:pt idx="37638">
                  <c:v>0.214</c:v>
                </c:pt>
                <c:pt idx="37639">
                  <c:v>0.214</c:v>
                </c:pt>
                <c:pt idx="37640">
                  <c:v>0.214</c:v>
                </c:pt>
                <c:pt idx="37641">
                  <c:v>0.214</c:v>
                </c:pt>
                <c:pt idx="37642">
                  <c:v>0.214</c:v>
                </c:pt>
                <c:pt idx="37643">
                  <c:v>0.214</c:v>
                </c:pt>
                <c:pt idx="37644">
                  <c:v>0.214</c:v>
                </c:pt>
                <c:pt idx="37645">
                  <c:v>0.214</c:v>
                </c:pt>
                <c:pt idx="37646">
                  <c:v>0.214</c:v>
                </c:pt>
                <c:pt idx="37647">
                  <c:v>0.214</c:v>
                </c:pt>
                <c:pt idx="37648">
                  <c:v>0.214</c:v>
                </c:pt>
                <c:pt idx="37649">
                  <c:v>0.214</c:v>
                </c:pt>
                <c:pt idx="37650">
                  <c:v>0.214</c:v>
                </c:pt>
                <c:pt idx="37651">
                  <c:v>0.214</c:v>
                </c:pt>
                <c:pt idx="37652">
                  <c:v>0.214</c:v>
                </c:pt>
                <c:pt idx="37653">
                  <c:v>0.214</c:v>
                </c:pt>
                <c:pt idx="37654">
                  <c:v>0.214</c:v>
                </c:pt>
                <c:pt idx="37655">
                  <c:v>0.214</c:v>
                </c:pt>
                <c:pt idx="37656">
                  <c:v>0.214</c:v>
                </c:pt>
                <c:pt idx="37657">
                  <c:v>0.214</c:v>
                </c:pt>
                <c:pt idx="37658">
                  <c:v>0.214</c:v>
                </c:pt>
                <c:pt idx="37659">
                  <c:v>0.214</c:v>
                </c:pt>
                <c:pt idx="37660">
                  <c:v>0.214</c:v>
                </c:pt>
                <c:pt idx="37661">
                  <c:v>0.214</c:v>
                </c:pt>
                <c:pt idx="37662">
                  <c:v>0.214</c:v>
                </c:pt>
                <c:pt idx="37663">
                  <c:v>0.214</c:v>
                </c:pt>
                <c:pt idx="37664">
                  <c:v>0.214</c:v>
                </c:pt>
                <c:pt idx="37665">
                  <c:v>0.215</c:v>
                </c:pt>
                <c:pt idx="37666">
                  <c:v>0.215</c:v>
                </c:pt>
                <c:pt idx="37667">
                  <c:v>0.215</c:v>
                </c:pt>
                <c:pt idx="37668">
                  <c:v>0.215</c:v>
                </c:pt>
                <c:pt idx="37669">
                  <c:v>0.215</c:v>
                </c:pt>
                <c:pt idx="37670">
                  <c:v>0.215</c:v>
                </c:pt>
                <c:pt idx="37671">
                  <c:v>0.215</c:v>
                </c:pt>
                <c:pt idx="37672">
                  <c:v>0.215</c:v>
                </c:pt>
                <c:pt idx="37673">
                  <c:v>0.215</c:v>
                </c:pt>
                <c:pt idx="37674">
                  <c:v>0.215</c:v>
                </c:pt>
                <c:pt idx="37675">
                  <c:v>0.215</c:v>
                </c:pt>
                <c:pt idx="37676">
                  <c:v>0.215</c:v>
                </c:pt>
                <c:pt idx="37677">
                  <c:v>0.215</c:v>
                </c:pt>
                <c:pt idx="37678">
                  <c:v>0.215</c:v>
                </c:pt>
                <c:pt idx="37679">
                  <c:v>0.215</c:v>
                </c:pt>
                <c:pt idx="37680">
                  <c:v>0.215</c:v>
                </c:pt>
                <c:pt idx="37681">
                  <c:v>0.215</c:v>
                </c:pt>
                <c:pt idx="37682">
                  <c:v>0.215</c:v>
                </c:pt>
                <c:pt idx="37683">
                  <c:v>0.215</c:v>
                </c:pt>
                <c:pt idx="37684">
                  <c:v>0.215</c:v>
                </c:pt>
                <c:pt idx="37685">
                  <c:v>0.215</c:v>
                </c:pt>
                <c:pt idx="37686">
                  <c:v>0.215</c:v>
                </c:pt>
                <c:pt idx="37687">
                  <c:v>0.215</c:v>
                </c:pt>
                <c:pt idx="37688">
                  <c:v>0.215</c:v>
                </c:pt>
                <c:pt idx="37689">
                  <c:v>0.215</c:v>
                </c:pt>
                <c:pt idx="37690">
                  <c:v>0.215</c:v>
                </c:pt>
                <c:pt idx="37691">
                  <c:v>0.215</c:v>
                </c:pt>
                <c:pt idx="37692">
                  <c:v>0.215</c:v>
                </c:pt>
                <c:pt idx="37693">
                  <c:v>0.215</c:v>
                </c:pt>
                <c:pt idx="37694">
                  <c:v>0.215</c:v>
                </c:pt>
                <c:pt idx="37695">
                  <c:v>0.215</c:v>
                </c:pt>
                <c:pt idx="37696">
                  <c:v>0.215</c:v>
                </c:pt>
                <c:pt idx="37697">
                  <c:v>0.215</c:v>
                </c:pt>
                <c:pt idx="37698">
                  <c:v>0.215</c:v>
                </c:pt>
                <c:pt idx="37699">
                  <c:v>0.215</c:v>
                </c:pt>
                <c:pt idx="37700">
                  <c:v>0.215</c:v>
                </c:pt>
                <c:pt idx="37701">
                  <c:v>0.215</c:v>
                </c:pt>
                <c:pt idx="37702">
                  <c:v>0.215</c:v>
                </c:pt>
                <c:pt idx="37703">
                  <c:v>0.215</c:v>
                </c:pt>
                <c:pt idx="37704">
                  <c:v>0.215</c:v>
                </c:pt>
                <c:pt idx="37705">
                  <c:v>0.215</c:v>
                </c:pt>
                <c:pt idx="37706">
                  <c:v>0.215</c:v>
                </c:pt>
                <c:pt idx="37707">
                  <c:v>0.215</c:v>
                </c:pt>
                <c:pt idx="37708">
                  <c:v>0.215</c:v>
                </c:pt>
                <c:pt idx="37709">
                  <c:v>0.215</c:v>
                </c:pt>
                <c:pt idx="37710">
                  <c:v>0.215</c:v>
                </c:pt>
                <c:pt idx="37711">
                  <c:v>0.215</c:v>
                </c:pt>
                <c:pt idx="37712">
                  <c:v>0.215</c:v>
                </c:pt>
                <c:pt idx="37713">
                  <c:v>0.215</c:v>
                </c:pt>
                <c:pt idx="37714">
                  <c:v>0.215</c:v>
                </c:pt>
                <c:pt idx="37715">
                  <c:v>0.215</c:v>
                </c:pt>
                <c:pt idx="37716">
                  <c:v>0.215</c:v>
                </c:pt>
                <c:pt idx="37717">
                  <c:v>0.215</c:v>
                </c:pt>
                <c:pt idx="37718">
                  <c:v>0.215</c:v>
                </c:pt>
                <c:pt idx="37719">
                  <c:v>0.215</c:v>
                </c:pt>
                <c:pt idx="37720">
                  <c:v>0.215</c:v>
                </c:pt>
                <c:pt idx="37721">
                  <c:v>0.215</c:v>
                </c:pt>
                <c:pt idx="37722">
                  <c:v>0.215</c:v>
                </c:pt>
                <c:pt idx="37723">
                  <c:v>0.215</c:v>
                </c:pt>
                <c:pt idx="37724">
                  <c:v>0.215</c:v>
                </c:pt>
                <c:pt idx="37725">
                  <c:v>0.215</c:v>
                </c:pt>
                <c:pt idx="37726">
                  <c:v>0.215</c:v>
                </c:pt>
                <c:pt idx="37727">
                  <c:v>0.215</c:v>
                </c:pt>
                <c:pt idx="37728">
                  <c:v>0.215</c:v>
                </c:pt>
                <c:pt idx="37729">
                  <c:v>0.215</c:v>
                </c:pt>
                <c:pt idx="37730">
                  <c:v>0.215</c:v>
                </c:pt>
                <c:pt idx="37731">
                  <c:v>0.215</c:v>
                </c:pt>
                <c:pt idx="37732">
                  <c:v>0.215</c:v>
                </c:pt>
                <c:pt idx="37733">
                  <c:v>0.215</c:v>
                </c:pt>
                <c:pt idx="37734">
                  <c:v>0.215</c:v>
                </c:pt>
                <c:pt idx="37735">
                  <c:v>0.215</c:v>
                </c:pt>
                <c:pt idx="37736">
                  <c:v>0.215</c:v>
                </c:pt>
                <c:pt idx="37737">
                  <c:v>0.215</c:v>
                </c:pt>
                <c:pt idx="37738">
                  <c:v>0.215</c:v>
                </c:pt>
                <c:pt idx="37739">
                  <c:v>0.215</c:v>
                </c:pt>
                <c:pt idx="37740">
                  <c:v>0.215</c:v>
                </c:pt>
                <c:pt idx="37741">
                  <c:v>0.215</c:v>
                </c:pt>
                <c:pt idx="37742">
                  <c:v>0.215</c:v>
                </c:pt>
                <c:pt idx="37743">
                  <c:v>0.215</c:v>
                </c:pt>
                <c:pt idx="37744">
                  <c:v>0.215</c:v>
                </c:pt>
                <c:pt idx="37745">
                  <c:v>0.215</c:v>
                </c:pt>
                <c:pt idx="37746">
                  <c:v>0.216</c:v>
                </c:pt>
                <c:pt idx="37747">
                  <c:v>0.216</c:v>
                </c:pt>
                <c:pt idx="37748">
                  <c:v>0.216</c:v>
                </c:pt>
                <c:pt idx="37749">
                  <c:v>0.216</c:v>
                </c:pt>
                <c:pt idx="37750">
                  <c:v>0.216</c:v>
                </c:pt>
                <c:pt idx="37751">
                  <c:v>0.216</c:v>
                </c:pt>
                <c:pt idx="37752">
                  <c:v>0.216</c:v>
                </c:pt>
                <c:pt idx="37753">
                  <c:v>0.216</c:v>
                </c:pt>
                <c:pt idx="37754">
                  <c:v>0.216</c:v>
                </c:pt>
                <c:pt idx="37755">
                  <c:v>0.216</c:v>
                </c:pt>
                <c:pt idx="37756">
                  <c:v>0.216</c:v>
                </c:pt>
                <c:pt idx="37757">
                  <c:v>0.216</c:v>
                </c:pt>
                <c:pt idx="37758">
                  <c:v>0.216</c:v>
                </c:pt>
                <c:pt idx="37759">
                  <c:v>0.216</c:v>
                </c:pt>
                <c:pt idx="37760">
                  <c:v>0.216</c:v>
                </c:pt>
                <c:pt idx="37761">
                  <c:v>0.216</c:v>
                </c:pt>
                <c:pt idx="37762">
                  <c:v>0.216</c:v>
                </c:pt>
                <c:pt idx="37763">
                  <c:v>0.216</c:v>
                </c:pt>
                <c:pt idx="37764">
                  <c:v>0.216</c:v>
                </c:pt>
                <c:pt idx="37765">
                  <c:v>0.216</c:v>
                </c:pt>
                <c:pt idx="37766">
                  <c:v>0.216</c:v>
                </c:pt>
                <c:pt idx="37767">
                  <c:v>0.216</c:v>
                </c:pt>
                <c:pt idx="37768">
                  <c:v>0.216</c:v>
                </c:pt>
                <c:pt idx="37769">
                  <c:v>0.216</c:v>
                </c:pt>
                <c:pt idx="37770">
                  <c:v>0.216</c:v>
                </c:pt>
                <c:pt idx="37771">
                  <c:v>0.216</c:v>
                </c:pt>
                <c:pt idx="37772">
                  <c:v>0.216</c:v>
                </c:pt>
                <c:pt idx="37773">
                  <c:v>0.216</c:v>
                </c:pt>
                <c:pt idx="37774">
                  <c:v>0.216</c:v>
                </c:pt>
                <c:pt idx="37775">
                  <c:v>0.216</c:v>
                </c:pt>
                <c:pt idx="37776">
                  <c:v>0.216</c:v>
                </c:pt>
                <c:pt idx="37777">
                  <c:v>0.216</c:v>
                </c:pt>
                <c:pt idx="37778">
                  <c:v>0.216</c:v>
                </c:pt>
                <c:pt idx="37779">
                  <c:v>0.216</c:v>
                </c:pt>
                <c:pt idx="37780">
                  <c:v>0.216</c:v>
                </c:pt>
                <c:pt idx="37781">
                  <c:v>0.216</c:v>
                </c:pt>
                <c:pt idx="37782">
                  <c:v>0.216</c:v>
                </c:pt>
                <c:pt idx="37783">
                  <c:v>0.216</c:v>
                </c:pt>
                <c:pt idx="37784">
                  <c:v>0.216</c:v>
                </c:pt>
                <c:pt idx="37785">
                  <c:v>0.216</c:v>
                </c:pt>
                <c:pt idx="37786">
                  <c:v>0.216</c:v>
                </c:pt>
                <c:pt idx="37787">
                  <c:v>0.216</c:v>
                </c:pt>
                <c:pt idx="37788">
                  <c:v>0.216</c:v>
                </c:pt>
                <c:pt idx="37789">
                  <c:v>0.216</c:v>
                </c:pt>
                <c:pt idx="37790">
                  <c:v>0.216</c:v>
                </c:pt>
                <c:pt idx="37791">
                  <c:v>0.216</c:v>
                </c:pt>
                <c:pt idx="37792">
                  <c:v>0.216</c:v>
                </c:pt>
                <c:pt idx="37793">
                  <c:v>0.216</c:v>
                </c:pt>
                <c:pt idx="37794">
                  <c:v>0.216</c:v>
                </c:pt>
                <c:pt idx="37795">
                  <c:v>0.216</c:v>
                </c:pt>
                <c:pt idx="37796">
                  <c:v>0.216</c:v>
                </c:pt>
                <c:pt idx="37797">
                  <c:v>0.216</c:v>
                </c:pt>
                <c:pt idx="37798">
                  <c:v>0.216</c:v>
                </c:pt>
                <c:pt idx="37799">
                  <c:v>0.216</c:v>
                </c:pt>
                <c:pt idx="37800">
                  <c:v>0.216</c:v>
                </c:pt>
                <c:pt idx="37801">
                  <c:v>0.216</c:v>
                </c:pt>
                <c:pt idx="37802">
                  <c:v>0.216</c:v>
                </c:pt>
                <c:pt idx="37803">
                  <c:v>0.216</c:v>
                </c:pt>
                <c:pt idx="37804">
                  <c:v>0.216</c:v>
                </c:pt>
                <c:pt idx="37805">
                  <c:v>0.216</c:v>
                </c:pt>
                <c:pt idx="37806">
                  <c:v>0.216</c:v>
                </c:pt>
                <c:pt idx="37807">
                  <c:v>0.216</c:v>
                </c:pt>
                <c:pt idx="37808">
                  <c:v>0.216</c:v>
                </c:pt>
                <c:pt idx="37809">
                  <c:v>0.216</c:v>
                </c:pt>
                <c:pt idx="37810">
                  <c:v>0.216</c:v>
                </c:pt>
                <c:pt idx="37811">
                  <c:v>0.216</c:v>
                </c:pt>
                <c:pt idx="37812">
                  <c:v>0.216</c:v>
                </c:pt>
                <c:pt idx="37813">
                  <c:v>0.216</c:v>
                </c:pt>
                <c:pt idx="37814">
                  <c:v>0.216</c:v>
                </c:pt>
                <c:pt idx="37815">
                  <c:v>0.216</c:v>
                </c:pt>
                <c:pt idx="37816">
                  <c:v>0.216</c:v>
                </c:pt>
                <c:pt idx="37817">
                  <c:v>0.216</c:v>
                </c:pt>
                <c:pt idx="37818">
                  <c:v>0.216</c:v>
                </c:pt>
                <c:pt idx="37819">
                  <c:v>0.216</c:v>
                </c:pt>
                <c:pt idx="37820">
                  <c:v>0.216</c:v>
                </c:pt>
                <c:pt idx="37821">
                  <c:v>0.216</c:v>
                </c:pt>
                <c:pt idx="37822">
                  <c:v>0.216</c:v>
                </c:pt>
                <c:pt idx="37823">
                  <c:v>0.216</c:v>
                </c:pt>
                <c:pt idx="37824">
                  <c:v>0.216</c:v>
                </c:pt>
                <c:pt idx="37825">
                  <c:v>0.216</c:v>
                </c:pt>
                <c:pt idx="37826">
                  <c:v>0.216</c:v>
                </c:pt>
                <c:pt idx="37827">
                  <c:v>0.217</c:v>
                </c:pt>
                <c:pt idx="37828">
                  <c:v>0.217</c:v>
                </c:pt>
                <c:pt idx="37829">
                  <c:v>0.217</c:v>
                </c:pt>
                <c:pt idx="37830">
                  <c:v>0.217</c:v>
                </c:pt>
                <c:pt idx="37831">
                  <c:v>0.217</c:v>
                </c:pt>
                <c:pt idx="37832">
                  <c:v>0.217</c:v>
                </c:pt>
                <c:pt idx="37833">
                  <c:v>0.217</c:v>
                </c:pt>
                <c:pt idx="37834">
                  <c:v>0.217</c:v>
                </c:pt>
                <c:pt idx="37835">
                  <c:v>0.217</c:v>
                </c:pt>
                <c:pt idx="37836">
                  <c:v>0.217</c:v>
                </c:pt>
                <c:pt idx="37837">
                  <c:v>0.217</c:v>
                </c:pt>
                <c:pt idx="37838">
                  <c:v>0.217</c:v>
                </c:pt>
                <c:pt idx="37839">
                  <c:v>0.217</c:v>
                </c:pt>
                <c:pt idx="37840">
                  <c:v>0.217</c:v>
                </c:pt>
                <c:pt idx="37841">
                  <c:v>0.217</c:v>
                </c:pt>
                <c:pt idx="37842">
                  <c:v>0.217</c:v>
                </c:pt>
                <c:pt idx="37843">
                  <c:v>0.217</c:v>
                </c:pt>
                <c:pt idx="37844">
                  <c:v>0.217</c:v>
                </c:pt>
                <c:pt idx="37845">
                  <c:v>0.217</c:v>
                </c:pt>
                <c:pt idx="37846">
                  <c:v>0.217</c:v>
                </c:pt>
                <c:pt idx="37847">
                  <c:v>0.217</c:v>
                </c:pt>
                <c:pt idx="37848">
                  <c:v>0.217</c:v>
                </c:pt>
                <c:pt idx="37849">
                  <c:v>0.217</c:v>
                </c:pt>
                <c:pt idx="37850">
                  <c:v>0.217</c:v>
                </c:pt>
                <c:pt idx="37851">
                  <c:v>0.217</c:v>
                </c:pt>
                <c:pt idx="37852">
                  <c:v>0.217</c:v>
                </c:pt>
                <c:pt idx="37853">
                  <c:v>0.217</c:v>
                </c:pt>
                <c:pt idx="37854">
                  <c:v>0.217</c:v>
                </c:pt>
                <c:pt idx="37855">
                  <c:v>0.217</c:v>
                </c:pt>
                <c:pt idx="37856">
                  <c:v>0.217</c:v>
                </c:pt>
                <c:pt idx="37857">
                  <c:v>0.217</c:v>
                </c:pt>
                <c:pt idx="37858">
                  <c:v>0.217</c:v>
                </c:pt>
                <c:pt idx="37859">
                  <c:v>0.217</c:v>
                </c:pt>
                <c:pt idx="37860">
                  <c:v>0.217</c:v>
                </c:pt>
                <c:pt idx="37861">
                  <c:v>0.217</c:v>
                </c:pt>
                <c:pt idx="37862">
                  <c:v>0.217</c:v>
                </c:pt>
                <c:pt idx="37863">
                  <c:v>0.217</c:v>
                </c:pt>
                <c:pt idx="37864">
                  <c:v>0.217</c:v>
                </c:pt>
                <c:pt idx="37865">
                  <c:v>0.217</c:v>
                </c:pt>
                <c:pt idx="37866">
                  <c:v>0.217</c:v>
                </c:pt>
                <c:pt idx="37867">
                  <c:v>0.217</c:v>
                </c:pt>
                <c:pt idx="37868">
                  <c:v>0.217</c:v>
                </c:pt>
                <c:pt idx="37869">
                  <c:v>0.217</c:v>
                </c:pt>
                <c:pt idx="37870">
                  <c:v>0.217</c:v>
                </c:pt>
                <c:pt idx="37871">
                  <c:v>0.217</c:v>
                </c:pt>
                <c:pt idx="37872">
                  <c:v>0.217</c:v>
                </c:pt>
                <c:pt idx="37873">
                  <c:v>0.217</c:v>
                </c:pt>
                <c:pt idx="37874">
                  <c:v>0.217</c:v>
                </c:pt>
                <c:pt idx="37875">
                  <c:v>0.217</c:v>
                </c:pt>
                <c:pt idx="37876">
                  <c:v>0.217</c:v>
                </c:pt>
                <c:pt idx="37877">
                  <c:v>0.217</c:v>
                </c:pt>
                <c:pt idx="37878">
                  <c:v>0.217</c:v>
                </c:pt>
                <c:pt idx="37879">
                  <c:v>0.217</c:v>
                </c:pt>
                <c:pt idx="37880">
                  <c:v>0.217</c:v>
                </c:pt>
                <c:pt idx="37881">
                  <c:v>0.217</c:v>
                </c:pt>
                <c:pt idx="37882">
                  <c:v>0.217</c:v>
                </c:pt>
                <c:pt idx="37883">
                  <c:v>0.217</c:v>
                </c:pt>
                <c:pt idx="37884">
                  <c:v>0.217</c:v>
                </c:pt>
                <c:pt idx="37885">
                  <c:v>0.217</c:v>
                </c:pt>
                <c:pt idx="37886">
                  <c:v>0.217</c:v>
                </c:pt>
                <c:pt idx="37887">
                  <c:v>0.217</c:v>
                </c:pt>
                <c:pt idx="37888">
                  <c:v>0.217</c:v>
                </c:pt>
                <c:pt idx="37889">
                  <c:v>0.217</c:v>
                </c:pt>
                <c:pt idx="37890">
                  <c:v>0.217</c:v>
                </c:pt>
                <c:pt idx="37891">
                  <c:v>0.217</c:v>
                </c:pt>
                <c:pt idx="37892">
                  <c:v>0.217</c:v>
                </c:pt>
                <c:pt idx="37893">
                  <c:v>0.217</c:v>
                </c:pt>
                <c:pt idx="37894">
                  <c:v>0.217</c:v>
                </c:pt>
                <c:pt idx="37895">
                  <c:v>0.217</c:v>
                </c:pt>
                <c:pt idx="37896">
                  <c:v>0.217</c:v>
                </c:pt>
                <c:pt idx="37897">
                  <c:v>0.217</c:v>
                </c:pt>
                <c:pt idx="37898">
                  <c:v>0.217</c:v>
                </c:pt>
                <c:pt idx="37899">
                  <c:v>0.217</c:v>
                </c:pt>
                <c:pt idx="37900">
                  <c:v>0.217</c:v>
                </c:pt>
                <c:pt idx="37901">
                  <c:v>0.217</c:v>
                </c:pt>
                <c:pt idx="37902">
                  <c:v>0.217</c:v>
                </c:pt>
                <c:pt idx="37903">
                  <c:v>0.217</c:v>
                </c:pt>
                <c:pt idx="37904">
                  <c:v>0.217</c:v>
                </c:pt>
                <c:pt idx="37905">
                  <c:v>0.217</c:v>
                </c:pt>
                <c:pt idx="37906">
                  <c:v>0.217</c:v>
                </c:pt>
                <c:pt idx="37907">
                  <c:v>0.217</c:v>
                </c:pt>
                <c:pt idx="37908">
                  <c:v>0.218</c:v>
                </c:pt>
                <c:pt idx="37909">
                  <c:v>0.218</c:v>
                </c:pt>
                <c:pt idx="37910">
                  <c:v>0.218</c:v>
                </c:pt>
                <c:pt idx="37911">
                  <c:v>0.218</c:v>
                </c:pt>
                <c:pt idx="37912">
                  <c:v>0.218</c:v>
                </c:pt>
                <c:pt idx="37913">
                  <c:v>0.218</c:v>
                </c:pt>
                <c:pt idx="37914">
                  <c:v>0.218</c:v>
                </c:pt>
                <c:pt idx="37915">
                  <c:v>0.218</c:v>
                </c:pt>
                <c:pt idx="37916">
                  <c:v>0.218</c:v>
                </c:pt>
                <c:pt idx="37917">
                  <c:v>0.218</c:v>
                </c:pt>
                <c:pt idx="37918">
                  <c:v>0.218</c:v>
                </c:pt>
                <c:pt idx="37919">
                  <c:v>0.218</c:v>
                </c:pt>
                <c:pt idx="37920">
                  <c:v>0.218</c:v>
                </c:pt>
                <c:pt idx="37921">
                  <c:v>0.218</c:v>
                </c:pt>
                <c:pt idx="37922">
                  <c:v>0.218</c:v>
                </c:pt>
                <c:pt idx="37923">
                  <c:v>0.218</c:v>
                </c:pt>
                <c:pt idx="37924">
                  <c:v>0.218</c:v>
                </c:pt>
                <c:pt idx="37925">
                  <c:v>0.218</c:v>
                </c:pt>
                <c:pt idx="37926">
                  <c:v>0.218</c:v>
                </c:pt>
                <c:pt idx="37927">
                  <c:v>0.218</c:v>
                </c:pt>
                <c:pt idx="37928">
                  <c:v>0.218</c:v>
                </c:pt>
                <c:pt idx="37929">
                  <c:v>0.218</c:v>
                </c:pt>
                <c:pt idx="37930">
                  <c:v>0.218</c:v>
                </c:pt>
                <c:pt idx="37931">
                  <c:v>0.218</c:v>
                </c:pt>
                <c:pt idx="37932">
                  <c:v>0.218</c:v>
                </c:pt>
                <c:pt idx="37933">
                  <c:v>0.218</c:v>
                </c:pt>
                <c:pt idx="37934">
                  <c:v>0.218</c:v>
                </c:pt>
                <c:pt idx="37935">
                  <c:v>0.218</c:v>
                </c:pt>
                <c:pt idx="37936">
                  <c:v>0.218</c:v>
                </c:pt>
                <c:pt idx="37937">
                  <c:v>0.218</c:v>
                </c:pt>
                <c:pt idx="37938">
                  <c:v>0.218</c:v>
                </c:pt>
                <c:pt idx="37939">
                  <c:v>0.218</c:v>
                </c:pt>
                <c:pt idx="37940">
                  <c:v>0.218</c:v>
                </c:pt>
                <c:pt idx="37941">
                  <c:v>0.218</c:v>
                </c:pt>
                <c:pt idx="37942">
                  <c:v>0.218</c:v>
                </c:pt>
                <c:pt idx="37943">
                  <c:v>0.218</c:v>
                </c:pt>
                <c:pt idx="37944">
                  <c:v>0.218</c:v>
                </c:pt>
                <c:pt idx="37945">
                  <c:v>0.218</c:v>
                </c:pt>
                <c:pt idx="37946">
                  <c:v>0.218</c:v>
                </c:pt>
                <c:pt idx="37947">
                  <c:v>0.218</c:v>
                </c:pt>
                <c:pt idx="37948">
                  <c:v>0.218</c:v>
                </c:pt>
                <c:pt idx="37949">
                  <c:v>0.218</c:v>
                </c:pt>
                <c:pt idx="37950">
                  <c:v>0.218</c:v>
                </c:pt>
                <c:pt idx="37951">
                  <c:v>0.218</c:v>
                </c:pt>
                <c:pt idx="37952">
                  <c:v>0.218</c:v>
                </c:pt>
                <c:pt idx="37953">
                  <c:v>0.218</c:v>
                </c:pt>
                <c:pt idx="37954">
                  <c:v>0.218</c:v>
                </c:pt>
                <c:pt idx="37955">
                  <c:v>0.218</c:v>
                </c:pt>
                <c:pt idx="37956">
                  <c:v>0.218</c:v>
                </c:pt>
                <c:pt idx="37957">
                  <c:v>0.218</c:v>
                </c:pt>
                <c:pt idx="37958">
                  <c:v>0.218</c:v>
                </c:pt>
                <c:pt idx="37959">
                  <c:v>0.218</c:v>
                </c:pt>
                <c:pt idx="37960">
                  <c:v>0.218</c:v>
                </c:pt>
                <c:pt idx="37961">
                  <c:v>0.218</c:v>
                </c:pt>
                <c:pt idx="37962">
                  <c:v>0.218</c:v>
                </c:pt>
                <c:pt idx="37963">
                  <c:v>0.218</c:v>
                </c:pt>
                <c:pt idx="37964">
                  <c:v>0.218</c:v>
                </c:pt>
                <c:pt idx="37965">
                  <c:v>0.218</c:v>
                </c:pt>
                <c:pt idx="37966">
                  <c:v>0.218</c:v>
                </c:pt>
                <c:pt idx="37967">
                  <c:v>0.218</c:v>
                </c:pt>
                <c:pt idx="37968">
                  <c:v>0.218</c:v>
                </c:pt>
                <c:pt idx="37969">
                  <c:v>0.218</c:v>
                </c:pt>
                <c:pt idx="37970">
                  <c:v>0.218</c:v>
                </c:pt>
                <c:pt idx="37971">
                  <c:v>0.218</c:v>
                </c:pt>
                <c:pt idx="37972">
                  <c:v>0.218</c:v>
                </c:pt>
                <c:pt idx="37973">
                  <c:v>0.218</c:v>
                </c:pt>
                <c:pt idx="37974">
                  <c:v>0.218</c:v>
                </c:pt>
                <c:pt idx="37975">
                  <c:v>0.218</c:v>
                </c:pt>
                <c:pt idx="37976">
                  <c:v>0.218</c:v>
                </c:pt>
                <c:pt idx="37977">
                  <c:v>0.218</c:v>
                </c:pt>
                <c:pt idx="37978">
                  <c:v>0.218</c:v>
                </c:pt>
                <c:pt idx="37979">
                  <c:v>0.218</c:v>
                </c:pt>
                <c:pt idx="37980">
                  <c:v>0.218</c:v>
                </c:pt>
                <c:pt idx="37981">
                  <c:v>0.218</c:v>
                </c:pt>
                <c:pt idx="37982">
                  <c:v>0.218</c:v>
                </c:pt>
                <c:pt idx="37983">
                  <c:v>0.218</c:v>
                </c:pt>
                <c:pt idx="37984">
                  <c:v>0.218</c:v>
                </c:pt>
                <c:pt idx="37985">
                  <c:v>0.218</c:v>
                </c:pt>
                <c:pt idx="37986">
                  <c:v>0.218</c:v>
                </c:pt>
                <c:pt idx="37987">
                  <c:v>0.218</c:v>
                </c:pt>
                <c:pt idx="37988">
                  <c:v>0.218</c:v>
                </c:pt>
                <c:pt idx="37989">
                  <c:v>0.219</c:v>
                </c:pt>
                <c:pt idx="37990">
                  <c:v>0.219</c:v>
                </c:pt>
                <c:pt idx="37991">
                  <c:v>0.219</c:v>
                </c:pt>
                <c:pt idx="37992">
                  <c:v>0.219</c:v>
                </c:pt>
                <c:pt idx="37993">
                  <c:v>0.219</c:v>
                </c:pt>
                <c:pt idx="37994">
                  <c:v>0.219</c:v>
                </c:pt>
                <c:pt idx="37995">
                  <c:v>0.219</c:v>
                </c:pt>
                <c:pt idx="37996">
                  <c:v>0.219</c:v>
                </c:pt>
                <c:pt idx="37997">
                  <c:v>0.219</c:v>
                </c:pt>
                <c:pt idx="37998">
                  <c:v>0.219</c:v>
                </c:pt>
                <c:pt idx="37999">
                  <c:v>0.219</c:v>
                </c:pt>
                <c:pt idx="38000">
                  <c:v>0.219</c:v>
                </c:pt>
                <c:pt idx="38001">
                  <c:v>0.219</c:v>
                </c:pt>
                <c:pt idx="38002">
                  <c:v>0.219</c:v>
                </c:pt>
                <c:pt idx="38003">
                  <c:v>0.219</c:v>
                </c:pt>
                <c:pt idx="38004">
                  <c:v>0.219</c:v>
                </c:pt>
                <c:pt idx="38005">
                  <c:v>0.219</c:v>
                </c:pt>
                <c:pt idx="38006">
                  <c:v>0.219</c:v>
                </c:pt>
                <c:pt idx="38007">
                  <c:v>0.219</c:v>
                </c:pt>
                <c:pt idx="38008">
                  <c:v>0.219</c:v>
                </c:pt>
                <c:pt idx="38009">
                  <c:v>0.219</c:v>
                </c:pt>
                <c:pt idx="38010">
                  <c:v>0.219</c:v>
                </c:pt>
                <c:pt idx="38011">
                  <c:v>0.219</c:v>
                </c:pt>
                <c:pt idx="38012">
                  <c:v>0.219</c:v>
                </c:pt>
                <c:pt idx="38013">
                  <c:v>0.219</c:v>
                </c:pt>
                <c:pt idx="38014">
                  <c:v>0.219</c:v>
                </c:pt>
                <c:pt idx="38015">
                  <c:v>0.219</c:v>
                </c:pt>
                <c:pt idx="38016">
                  <c:v>0.219</c:v>
                </c:pt>
                <c:pt idx="38017">
                  <c:v>0.219</c:v>
                </c:pt>
                <c:pt idx="38018">
                  <c:v>0.219</c:v>
                </c:pt>
                <c:pt idx="38019">
                  <c:v>0.219</c:v>
                </c:pt>
                <c:pt idx="38020">
                  <c:v>0.219</c:v>
                </c:pt>
                <c:pt idx="38021">
                  <c:v>0.219</c:v>
                </c:pt>
                <c:pt idx="38022">
                  <c:v>0.219</c:v>
                </c:pt>
                <c:pt idx="38023">
                  <c:v>0.219</c:v>
                </c:pt>
                <c:pt idx="38024">
                  <c:v>0.219</c:v>
                </c:pt>
                <c:pt idx="38025">
                  <c:v>0.219</c:v>
                </c:pt>
                <c:pt idx="38026">
                  <c:v>0.219</c:v>
                </c:pt>
                <c:pt idx="38027">
                  <c:v>0.219</c:v>
                </c:pt>
                <c:pt idx="38028">
                  <c:v>0.219</c:v>
                </c:pt>
                <c:pt idx="38029">
                  <c:v>0.219</c:v>
                </c:pt>
                <c:pt idx="38030">
                  <c:v>0.219</c:v>
                </c:pt>
                <c:pt idx="38031">
                  <c:v>0.219</c:v>
                </c:pt>
                <c:pt idx="38032">
                  <c:v>0.219</c:v>
                </c:pt>
                <c:pt idx="38033">
                  <c:v>0.219</c:v>
                </c:pt>
                <c:pt idx="38034">
                  <c:v>0.219</c:v>
                </c:pt>
                <c:pt idx="38035">
                  <c:v>0.219</c:v>
                </c:pt>
                <c:pt idx="38036">
                  <c:v>0.219</c:v>
                </c:pt>
                <c:pt idx="38037">
                  <c:v>0.219</c:v>
                </c:pt>
                <c:pt idx="38038">
                  <c:v>0.219</c:v>
                </c:pt>
                <c:pt idx="38039">
                  <c:v>0.219</c:v>
                </c:pt>
                <c:pt idx="38040">
                  <c:v>0.219</c:v>
                </c:pt>
                <c:pt idx="38041">
                  <c:v>0.219</c:v>
                </c:pt>
                <c:pt idx="38042">
                  <c:v>0.219</c:v>
                </c:pt>
                <c:pt idx="38043">
                  <c:v>0.219</c:v>
                </c:pt>
                <c:pt idx="38044">
                  <c:v>0.219</c:v>
                </c:pt>
                <c:pt idx="38045">
                  <c:v>0.219</c:v>
                </c:pt>
                <c:pt idx="38046">
                  <c:v>0.219</c:v>
                </c:pt>
                <c:pt idx="38047">
                  <c:v>0.219</c:v>
                </c:pt>
                <c:pt idx="38048">
                  <c:v>0.219</c:v>
                </c:pt>
                <c:pt idx="38049">
                  <c:v>0.219</c:v>
                </c:pt>
                <c:pt idx="38050">
                  <c:v>0.219</c:v>
                </c:pt>
                <c:pt idx="38051">
                  <c:v>0.219</c:v>
                </c:pt>
                <c:pt idx="38052">
                  <c:v>0.219</c:v>
                </c:pt>
                <c:pt idx="38053">
                  <c:v>0.219</c:v>
                </c:pt>
                <c:pt idx="38054">
                  <c:v>0.219</c:v>
                </c:pt>
                <c:pt idx="38055">
                  <c:v>0.219</c:v>
                </c:pt>
                <c:pt idx="38056">
                  <c:v>0.219</c:v>
                </c:pt>
                <c:pt idx="38057">
                  <c:v>0.219</c:v>
                </c:pt>
                <c:pt idx="38058">
                  <c:v>0.219</c:v>
                </c:pt>
                <c:pt idx="38059">
                  <c:v>0.219</c:v>
                </c:pt>
                <c:pt idx="38060">
                  <c:v>0.219</c:v>
                </c:pt>
                <c:pt idx="38061">
                  <c:v>0.219</c:v>
                </c:pt>
                <c:pt idx="38062">
                  <c:v>0.219</c:v>
                </c:pt>
                <c:pt idx="38063">
                  <c:v>0.219</c:v>
                </c:pt>
                <c:pt idx="38064">
                  <c:v>0.219</c:v>
                </c:pt>
                <c:pt idx="38065">
                  <c:v>0.219</c:v>
                </c:pt>
                <c:pt idx="38066">
                  <c:v>0.219</c:v>
                </c:pt>
                <c:pt idx="38067">
                  <c:v>0.219</c:v>
                </c:pt>
                <c:pt idx="38068">
                  <c:v>0.219</c:v>
                </c:pt>
                <c:pt idx="38069">
                  <c:v>0.219</c:v>
                </c:pt>
                <c:pt idx="38070">
                  <c:v>0.22</c:v>
                </c:pt>
                <c:pt idx="38071">
                  <c:v>0.22</c:v>
                </c:pt>
                <c:pt idx="38072">
                  <c:v>0.22</c:v>
                </c:pt>
                <c:pt idx="38073">
                  <c:v>0.22</c:v>
                </c:pt>
                <c:pt idx="38074">
                  <c:v>0.22</c:v>
                </c:pt>
                <c:pt idx="38075">
                  <c:v>0.22</c:v>
                </c:pt>
                <c:pt idx="38076">
                  <c:v>0.22</c:v>
                </c:pt>
                <c:pt idx="38077">
                  <c:v>0.22</c:v>
                </c:pt>
                <c:pt idx="38078">
                  <c:v>0.22</c:v>
                </c:pt>
                <c:pt idx="38079">
                  <c:v>0.22</c:v>
                </c:pt>
                <c:pt idx="38080">
                  <c:v>0.22</c:v>
                </c:pt>
                <c:pt idx="38081">
                  <c:v>0.22</c:v>
                </c:pt>
                <c:pt idx="38082">
                  <c:v>0.22</c:v>
                </c:pt>
                <c:pt idx="38083">
                  <c:v>0.22</c:v>
                </c:pt>
                <c:pt idx="38084">
                  <c:v>0.22</c:v>
                </c:pt>
                <c:pt idx="38085">
                  <c:v>0.22</c:v>
                </c:pt>
                <c:pt idx="38086">
                  <c:v>0.22</c:v>
                </c:pt>
                <c:pt idx="38087">
                  <c:v>0.22</c:v>
                </c:pt>
                <c:pt idx="38088">
                  <c:v>0.22</c:v>
                </c:pt>
                <c:pt idx="38089">
                  <c:v>0.22</c:v>
                </c:pt>
                <c:pt idx="38090">
                  <c:v>0.22</c:v>
                </c:pt>
                <c:pt idx="38091">
                  <c:v>0.22</c:v>
                </c:pt>
                <c:pt idx="38092">
                  <c:v>0.22</c:v>
                </c:pt>
                <c:pt idx="38093">
                  <c:v>0.22</c:v>
                </c:pt>
                <c:pt idx="38094">
                  <c:v>0.22</c:v>
                </c:pt>
                <c:pt idx="38095">
                  <c:v>0.22</c:v>
                </c:pt>
                <c:pt idx="38096">
                  <c:v>0.22</c:v>
                </c:pt>
                <c:pt idx="38097">
                  <c:v>0.22</c:v>
                </c:pt>
                <c:pt idx="38098">
                  <c:v>0.22</c:v>
                </c:pt>
                <c:pt idx="38099">
                  <c:v>0.22</c:v>
                </c:pt>
                <c:pt idx="38100">
                  <c:v>0.22</c:v>
                </c:pt>
                <c:pt idx="38101">
                  <c:v>0.22</c:v>
                </c:pt>
                <c:pt idx="38102">
                  <c:v>0.22</c:v>
                </c:pt>
                <c:pt idx="38103">
                  <c:v>0.22</c:v>
                </c:pt>
                <c:pt idx="38104">
                  <c:v>0.22</c:v>
                </c:pt>
                <c:pt idx="38105">
                  <c:v>0.22</c:v>
                </c:pt>
                <c:pt idx="38106">
                  <c:v>0.22</c:v>
                </c:pt>
                <c:pt idx="38107">
                  <c:v>0.22</c:v>
                </c:pt>
                <c:pt idx="38108">
                  <c:v>0.22</c:v>
                </c:pt>
                <c:pt idx="38109">
                  <c:v>0.22</c:v>
                </c:pt>
                <c:pt idx="38110">
                  <c:v>0.22</c:v>
                </c:pt>
                <c:pt idx="38111">
                  <c:v>0.22</c:v>
                </c:pt>
                <c:pt idx="38112">
                  <c:v>0.22</c:v>
                </c:pt>
                <c:pt idx="38113">
                  <c:v>0.22</c:v>
                </c:pt>
                <c:pt idx="38114">
                  <c:v>0.22</c:v>
                </c:pt>
                <c:pt idx="38115">
                  <c:v>0.22</c:v>
                </c:pt>
                <c:pt idx="38116">
                  <c:v>0.22</c:v>
                </c:pt>
                <c:pt idx="38117">
                  <c:v>0.22</c:v>
                </c:pt>
                <c:pt idx="38118">
                  <c:v>0.22</c:v>
                </c:pt>
                <c:pt idx="38119">
                  <c:v>0.22</c:v>
                </c:pt>
                <c:pt idx="38120">
                  <c:v>0.22</c:v>
                </c:pt>
                <c:pt idx="38121">
                  <c:v>0.22</c:v>
                </c:pt>
                <c:pt idx="38122">
                  <c:v>0.22</c:v>
                </c:pt>
                <c:pt idx="38123">
                  <c:v>0.22</c:v>
                </c:pt>
                <c:pt idx="38124">
                  <c:v>0.22</c:v>
                </c:pt>
                <c:pt idx="38125">
                  <c:v>0.22</c:v>
                </c:pt>
                <c:pt idx="38126">
                  <c:v>0.22</c:v>
                </c:pt>
                <c:pt idx="38127">
                  <c:v>0.22</c:v>
                </c:pt>
                <c:pt idx="38128">
                  <c:v>0.22</c:v>
                </c:pt>
                <c:pt idx="38129">
                  <c:v>0.22</c:v>
                </c:pt>
                <c:pt idx="38130">
                  <c:v>0.22</c:v>
                </c:pt>
                <c:pt idx="38131">
                  <c:v>0.22</c:v>
                </c:pt>
                <c:pt idx="38132">
                  <c:v>0.22</c:v>
                </c:pt>
                <c:pt idx="38133">
                  <c:v>0.22</c:v>
                </c:pt>
                <c:pt idx="38134">
                  <c:v>0.22</c:v>
                </c:pt>
                <c:pt idx="38135">
                  <c:v>0.22</c:v>
                </c:pt>
                <c:pt idx="38136">
                  <c:v>0.22</c:v>
                </c:pt>
                <c:pt idx="38137">
                  <c:v>0.22</c:v>
                </c:pt>
                <c:pt idx="38138">
                  <c:v>0.22</c:v>
                </c:pt>
                <c:pt idx="38139">
                  <c:v>0.22</c:v>
                </c:pt>
                <c:pt idx="38140">
                  <c:v>0.22</c:v>
                </c:pt>
                <c:pt idx="38141">
                  <c:v>0.22</c:v>
                </c:pt>
                <c:pt idx="38142">
                  <c:v>0.22</c:v>
                </c:pt>
                <c:pt idx="38143">
                  <c:v>0.22</c:v>
                </c:pt>
                <c:pt idx="38144">
                  <c:v>0.22</c:v>
                </c:pt>
                <c:pt idx="38145">
                  <c:v>0.22</c:v>
                </c:pt>
                <c:pt idx="38146">
                  <c:v>0.22</c:v>
                </c:pt>
                <c:pt idx="38147">
                  <c:v>0.22</c:v>
                </c:pt>
                <c:pt idx="38148">
                  <c:v>0.22</c:v>
                </c:pt>
                <c:pt idx="38149">
                  <c:v>0.22</c:v>
                </c:pt>
                <c:pt idx="38150">
                  <c:v>0.22</c:v>
                </c:pt>
                <c:pt idx="38151">
                  <c:v>0.221</c:v>
                </c:pt>
                <c:pt idx="38152">
                  <c:v>0.221</c:v>
                </c:pt>
                <c:pt idx="38153">
                  <c:v>0.221</c:v>
                </c:pt>
                <c:pt idx="38154">
                  <c:v>0.221</c:v>
                </c:pt>
                <c:pt idx="38155">
                  <c:v>0.221</c:v>
                </c:pt>
                <c:pt idx="38156">
                  <c:v>0.221</c:v>
                </c:pt>
                <c:pt idx="38157">
                  <c:v>0.221</c:v>
                </c:pt>
                <c:pt idx="38158">
                  <c:v>0.221</c:v>
                </c:pt>
                <c:pt idx="38159">
                  <c:v>0.221</c:v>
                </c:pt>
                <c:pt idx="38160">
                  <c:v>0.221</c:v>
                </c:pt>
                <c:pt idx="38161">
                  <c:v>0.221</c:v>
                </c:pt>
                <c:pt idx="38162">
                  <c:v>0.221</c:v>
                </c:pt>
                <c:pt idx="38163">
                  <c:v>0.221</c:v>
                </c:pt>
                <c:pt idx="38164">
                  <c:v>0.221</c:v>
                </c:pt>
                <c:pt idx="38165">
                  <c:v>0.221</c:v>
                </c:pt>
                <c:pt idx="38166">
                  <c:v>0.221</c:v>
                </c:pt>
                <c:pt idx="38167">
                  <c:v>0.221</c:v>
                </c:pt>
                <c:pt idx="38168">
                  <c:v>0.221</c:v>
                </c:pt>
                <c:pt idx="38169">
                  <c:v>0.221</c:v>
                </c:pt>
                <c:pt idx="38170">
                  <c:v>0.221</c:v>
                </c:pt>
                <c:pt idx="38171">
                  <c:v>0.221</c:v>
                </c:pt>
                <c:pt idx="38172">
                  <c:v>0.221</c:v>
                </c:pt>
                <c:pt idx="38173">
                  <c:v>0.221</c:v>
                </c:pt>
                <c:pt idx="38174">
                  <c:v>0.221</c:v>
                </c:pt>
                <c:pt idx="38175">
                  <c:v>0.221</c:v>
                </c:pt>
                <c:pt idx="38176">
                  <c:v>0.221</c:v>
                </c:pt>
                <c:pt idx="38177">
                  <c:v>0.221</c:v>
                </c:pt>
                <c:pt idx="38178">
                  <c:v>0.221</c:v>
                </c:pt>
                <c:pt idx="38179">
                  <c:v>0.221</c:v>
                </c:pt>
                <c:pt idx="38180">
                  <c:v>0.221</c:v>
                </c:pt>
                <c:pt idx="38181">
                  <c:v>0.221</c:v>
                </c:pt>
                <c:pt idx="38182">
                  <c:v>0.221</c:v>
                </c:pt>
                <c:pt idx="38183">
                  <c:v>0.221</c:v>
                </c:pt>
                <c:pt idx="38184">
                  <c:v>0.221</c:v>
                </c:pt>
                <c:pt idx="38185">
                  <c:v>0.221</c:v>
                </c:pt>
                <c:pt idx="38186">
                  <c:v>0.221</c:v>
                </c:pt>
                <c:pt idx="38187">
                  <c:v>0.221</c:v>
                </c:pt>
                <c:pt idx="38188">
                  <c:v>0.221</c:v>
                </c:pt>
                <c:pt idx="38189">
                  <c:v>0.221</c:v>
                </c:pt>
                <c:pt idx="38190">
                  <c:v>0.221</c:v>
                </c:pt>
                <c:pt idx="38191">
                  <c:v>0.221</c:v>
                </c:pt>
                <c:pt idx="38192">
                  <c:v>0.221</c:v>
                </c:pt>
                <c:pt idx="38193">
                  <c:v>0.221</c:v>
                </c:pt>
                <c:pt idx="38194">
                  <c:v>0.221</c:v>
                </c:pt>
                <c:pt idx="38195">
                  <c:v>0.221</c:v>
                </c:pt>
                <c:pt idx="38196">
                  <c:v>0.221</c:v>
                </c:pt>
                <c:pt idx="38197">
                  <c:v>0.221</c:v>
                </c:pt>
                <c:pt idx="38198">
                  <c:v>0.221</c:v>
                </c:pt>
                <c:pt idx="38199">
                  <c:v>0.221</c:v>
                </c:pt>
                <c:pt idx="38200">
                  <c:v>0.221</c:v>
                </c:pt>
                <c:pt idx="38201">
                  <c:v>0.221</c:v>
                </c:pt>
                <c:pt idx="38202">
                  <c:v>0.221</c:v>
                </c:pt>
                <c:pt idx="38203">
                  <c:v>0.221</c:v>
                </c:pt>
                <c:pt idx="38204">
                  <c:v>0.221</c:v>
                </c:pt>
                <c:pt idx="38205">
                  <c:v>0.221</c:v>
                </c:pt>
                <c:pt idx="38206">
                  <c:v>0.221</c:v>
                </c:pt>
                <c:pt idx="38207">
                  <c:v>0.221</c:v>
                </c:pt>
                <c:pt idx="38208">
                  <c:v>0.221</c:v>
                </c:pt>
                <c:pt idx="38209">
                  <c:v>0.221</c:v>
                </c:pt>
                <c:pt idx="38210">
                  <c:v>0.221</c:v>
                </c:pt>
                <c:pt idx="38211">
                  <c:v>0.221</c:v>
                </c:pt>
                <c:pt idx="38212">
                  <c:v>0.221</c:v>
                </c:pt>
                <c:pt idx="38213">
                  <c:v>0.221</c:v>
                </c:pt>
                <c:pt idx="38214">
                  <c:v>0.221</c:v>
                </c:pt>
                <c:pt idx="38215">
                  <c:v>0.221</c:v>
                </c:pt>
                <c:pt idx="38216">
                  <c:v>0.221</c:v>
                </c:pt>
                <c:pt idx="38217">
                  <c:v>0.221</c:v>
                </c:pt>
                <c:pt idx="38218">
                  <c:v>0.221</c:v>
                </c:pt>
                <c:pt idx="38219">
                  <c:v>0.221</c:v>
                </c:pt>
                <c:pt idx="38220">
                  <c:v>0.221</c:v>
                </c:pt>
                <c:pt idx="38221">
                  <c:v>0.221</c:v>
                </c:pt>
                <c:pt idx="38222">
                  <c:v>0.221</c:v>
                </c:pt>
                <c:pt idx="38223">
                  <c:v>0.221</c:v>
                </c:pt>
                <c:pt idx="38224">
                  <c:v>0.221</c:v>
                </c:pt>
                <c:pt idx="38225">
                  <c:v>0.221</c:v>
                </c:pt>
                <c:pt idx="38226">
                  <c:v>0.221</c:v>
                </c:pt>
                <c:pt idx="38227">
                  <c:v>0.221</c:v>
                </c:pt>
                <c:pt idx="38228">
                  <c:v>0.221</c:v>
                </c:pt>
                <c:pt idx="38229">
                  <c:v>0.221</c:v>
                </c:pt>
                <c:pt idx="38230">
                  <c:v>0.221</c:v>
                </c:pt>
                <c:pt idx="38231">
                  <c:v>0.221</c:v>
                </c:pt>
                <c:pt idx="38232">
                  <c:v>0.222</c:v>
                </c:pt>
                <c:pt idx="38233">
                  <c:v>0.222</c:v>
                </c:pt>
                <c:pt idx="38234">
                  <c:v>0.222</c:v>
                </c:pt>
                <c:pt idx="38235">
                  <c:v>0.222</c:v>
                </c:pt>
                <c:pt idx="38236">
                  <c:v>0.222</c:v>
                </c:pt>
                <c:pt idx="38237">
                  <c:v>0.222</c:v>
                </c:pt>
                <c:pt idx="38238">
                  <c:v>0.222</c:v>
                </c:pt>
                <c:pt idx="38239">
                  <c:v>0.222</c:v>
                </c:pt>
                <c:pt idx="38240">
                  <c:v>0.222</c:v>
                </c:pt>
                <c:pt idx="38241">
                  <c:v>0.222</c:v>
                </c:pt>
                <c:pt idx="38242">
                  <c:v>0.222</c:v>
                </c:pt>
                <c:pt idx="38243">
                  <c:v>0.222</c:v>
                </c:pt>
                <c:pt idx="38244">
                  <c:v>0.222</c:v>
                </c:pt>
                <c:pt idx="38245">
                  <c:v>0.222</c:v>
                </c:pt>
                <c:pt idx="38246">
                  <c:v>0.222</c:v>
                </c:pt>
                <c:pt idx="38247">
                  <c:v>0.222</c:v>
                </c:pt>
                <c:pt idx="38248">
                  <c:v>0.222</c:v>
                </c:pt>
                <c:pt idx="38249">
                  <c:v>0.222</c:v>
                </c:pt>
                <c:pt idx="38250">
                  <c:v>0.222</c:v>
                </c:pt>
                <c:pt idx="38251">
                  <c:v>0.222</c:v>
                </c:pt>
                <c:pt idx="38252">
                  <c:v>0.222</c:v>
                </c:pt>
                <c:pt idx="38253">
                  <c:v>0.222</c:v>
                </c:pt>
                <c:pt idx="38254">
                  <c:v>0.222</c:v>
                </c:pt>
                <c:pt idx="38255">
                  <c:v>0.222</c:v>
                </c:pt>
                <c:pt idx="38256">
                  <c:v>0.222</c:v>
                </c:pt>
                <c:pt idx="38257">
                  <c:v>0.222</c:v>
                </c:pt>
                <c:pt idx="38258">
                  <c:v>0.222</c:v>
                </c:pt>
                <c:pt idx="38259">
                  <c:v>0.222</c:v>
                </c:pt>
                <c:pt idx="38260">
                  <c:v>0.222</c:v>
                </c:pt>
                <c:pt idx="38261">
                  <c:v>0.222</c:v>
                </c:pt>
                <c:pt idx="38262">
                  <c:v>0.222</c:v>
                </c:pt>
                <c:pt idx="38263">
                  <c:v>0.222</c:v>
                </c:pt>
                <c:pt idx="38264">
                  <c:v>0.222</c:v>
                </c:pt>
                <c:pt idx="38265">
                  <c:v>0.222</c:v>
                </c:pt>
                <c:pt idx="38266">
                  <c:v>0.222</c:v>
                </c:pt>
                <c:pt idx="38267">
                  <c:v>0.222</c:v>
                </c:pt>
                <c:pt idx="38268">
                  <c:v>0.222</c:v>
                </c:pt>
                <c:pt idx="38269">
                  <c:v>0.222</c:v>
                </c:pt>
                <c:pt idx="38270">
                  <c:v>0.222</c:v>
                </c:pt>
                <c:pt idx="38271">
                  <c:v>0.222</c:v>
                </c:pt>
                <c:pt idx="38272">
                  <c:v>0.222</c:v>
                </c:pt>
                <c:pt idx="38273">
                  <c:v>0.222</c:v>
                </c:pt>
                <c:pt idx="38274">
                  <c:v>0.222</c:v>
                </c:pt>
                <c:pt idx="38275">
                  <c:v>0.222</c:v>
                </c:pt>
                <c:pt idx="38276">
                  <c:v>0.222</c:v>
                </c:pt>
                <c:pt idx="38277">
                  <c:v>0.222</c:v>
                </c:pt>
                <c:pt idx="38278">
                  <c:v>0.222</c:v>
                </c:pt>
                <c:pt idx="38279">
                  <c:v>0.222</c:v>
                </c:pt>
                <c:pt idx="38280">
                  <c:v>0.222</c:v>
                </c:pt>
                <c:pt idx="38281">
                  <c:v>0.222</c:v>
                </c:pt>
                <c:pt idx="38282">
                  <c:v>0.222</c:v>
                </c:pt>
                <c:pt idx="38283">
                  <c:v>0.222</c:v>
                </c:pt>
                <c:pt idx="38284">
                  <c:v>0.222</c:v>
                </c:pt>
                <c:pt idx="38285">
                  <c:v>0.222</c:v>
                </c:pt>
                <c:pt idx="38286">
                  <c:v>0.222</c:v>
                </c:pt>
                <c:pt idx="38287">
                  <c:v>0.222</c:v>
                </c:pt>
                <c:pt idx="38288">
                  <c:v>0.222</c:v>
                </c:pt>
                <c:pt idx="38289">
                  <c:v>0.222</c:v>
                </c:pt>
                <c:pt idx="38290">
                  <c:v>0.222</c:v>
                </c:pt>
                <c:pt idx="38291">
                  <c:v>0.222</c:v>
                </c:pt>
                <c:pt idx="38292">
                  <c:v>0.222</c:v>
                </c:pt>
                <c:pt idx="38293">
                  <c:v>0.222</c:v>
                </c:pt>
                <c:pt idx="38294">
                  <c:v>0.222</c:v>
                </c:pt>
                <c:pt idx="38295">
                  <c:v>0.222</c:v>
                </c:pt>
                <c:pt idx="38296">
                  <c:v>0.222</c:v>
                </c:pt>
                <c:pt idx="38297">
                  <c:v>0.222</c:v>
                </c:pt>
                <c:pt idx="38298">
                  <c:v>0.222</c:v>
                </c:pt>
                <c:pt idx="38299">
                  <c:v>0.222</c:v>
                </c:pt>
                <c:pt idx="38300">
                  <c:v>0.222</c:v>
                </c:pt>
                <c:pt idx="38301">
                  <c:v>0.222</c:v>
                </c:pt>
                <c:pt idx="38302">
                  <c:v>0.222</c:v>
                </c:pt>
                <c:pt idx="38303">
                  <c:v>0.222</c:v>
                </c:pt>
                <c:pt idx="38304">
                  <c:v>0.222</c:v>
                </c:pt>
                <c:pt idx="38305">
                  <c:v>0.222</c:v>
                </c:pt>
                <c:pt idx="38306">
                  <c:v>0.222</c:v>
                </c:pt>
                <c:pt idx="38307">
                  <c:v>0.222</c:v>
                </c:pt>
                <c:pt idx="38308">
                  <c:v>0.222</c:v>
                </c:pt>
                <c:pt idx="38309">
                  <c:v>0.222</c:v>
                </c:pt>
                <c:pt idx="38310">
                  <c:v>0.222</c:v>
                </c:pt>
                <c:pt idx="38311">
                  <c:v>0.222</c:v>
                </c:pt>
                <c:pt idx="38312">
                  <c:v>0.222</c:v>
                </c:pt>
                <c:pt idx="38313">
                  <c:v>0.223</c:v>
                </c:pt>
                <c:pt idx="38314">
                  <c:v>0.223</c:v>
                </c:pt>
                <c:pt idx="38315">
                  <c:v>0.223</c:v>
                </c:pt>
                <c:pt idx="38316">
                  <c:v>0.223</c:v>
                </c:pt>
                <c:pt idx="38317">
                  <c:v>0.223</c:v>
                </c:pt>
                <c:pt idx="38318">
                  <c:v>0.223</c:v>
                </c:pt>
                <c:pt idx="38319">
                  <c:v>0.223</c:v>
                </c:pt>
                <c:pt idx="38320">
                  <c:v>0.223</c:v>
                </c:pt>
                <c:pt idx="38321">
                  <c:v>0.223</c:v>
                </c:pt>
                <c:pt idx="38322">
                  <c:v>0.223</c:v>
                </c:pt>
                <c:pt idx="38323">
                  <c:v>0.223</c:v>
                </c:pt>
                <c:pt idx="38324">
                  <c:v>0.223</c:v>
                </c:pt>
                <c:pt idx="38325">
                  <c:v>0.223</c:v>
                </c:pt>
                <c:pt idx="38326">
                  <c:v>0.223</c:v>
                </c:pt>
                <c:pt idx="38327">
                  <c:v>0.223</c:v>
                </c:pt>
                <c:pt idx="38328">
                  <c:v>0.223</c:v>
                </c:pt>
                <c:pt idx="38329">
                  <c:v>0.223</c:v>
                </c:pt>
                <c:pt idx="38330">
                  <c:v>0.223</c:v>
                </c:pt>
                <c:pt idx="38331">
                  <c:v>0.223</c:v>
                </c:pt>
                <c:pt idx="38332">
                  <c:v>0.223</c:v>
                </c:pt>
                <c:pt idx="38333">
                  <c:v>0.223</c:v>
                </c:pt>
                <c:pt idx="38334">
                  <c:v>0.223</c:v>
                </c:pt>
                <c:pt idx="38335">
                  <c:v>0.223</c:v>
                </c:pt>
                <c:pt idx="38336">
                  <c:v>0.223</c:v>
                </c:pt>
                <c:pt idx="38337">
                  <c:v>0.223</c:v>
                </c:pt>
                <c:pt idx="38338">
                  <c:v>0.223</c:v>
                </c:pt>
                <c:pt idx="38339">
                  <c:v>0.223</c:v>
                </c:pt>
                <c:pt idx="38340">
                  <c:v>0.223</c:v>
                </c:pt>
                <c:pt idx="38341">
                  <c:v>0.223</c:v>
                </c:pt>
                <c:pt idx="38342">
                  <c:v>0.223</c:v>
                </c:pt>
                <c:pt idx="38343">
                  <c:v>0.223</c:v>
                </c:pt>
                <c:pt idx="38344">
                  <c:v>0.223</c:v>
                </c:pt>
                <c:pt idx="38345">
                  <c:v>0.223</c:v>
                </c:pt>
                <c:pt idx="38346">
                  <c:v>0.223</c:v>
                </c:pt>
                <c:pt idx="38347">
                  <c:v>0.223</c:v>
                </c:pt>
                <c:pt idx="38348">
                  <c:v>0.223</c:v>
                </c:pt>
                <c:pt idx="38349">
                  <c:v>0.223</c:v>
                </c:pt>
                <c:pt idx="38350">
                  <c:v>0.223</c:v>
                </c:pt>
                <c:pt idx="38351">
                  <c:v>0.223</c:v>
                </c:pt>
                <c:pt idx="38352">
                  <c:v>0.223</c:v>
                </c:pt>
                <c:pt idx="38353">
                  <c:v>0.223</c:v>
                </c:pt>
                <c:pt idx="38354">
                  <c:v>0.223</c:v>
                </c:pt>
                <c:pt idx="38355">
                  <c:v>0.223</c:v>
                </c:pt>
                <c:pt idx="38356">
                  <c:v>0.223</c:v>
                </c:pt>
                <c:pt idx="38357">
                  <c:v>0.223</c:v>
                </c:pt>
                <c:pt idx="38358">
                  <c:v>0.223</c:v>
                </c:pt>
                <c:pt idx="38359">
                  <c:v>0.223</c:v>
                </c:pt>
                <c:pt idx="38360">
                  <c:v>0.223</c:v>
                </c:pt>
                <c:pt idx="38361">
                  <c:v>0.223</c:v>
                </c:pt>
                <c:pt idx="38362">
                  <c:v>0.223</c:v>
                </c:pt>
                <c:pt idx="38363">
                  <c:v>0.223</c:v>
                </c:pt>
                <c:pt idx="38364">
                  <c:v>0.223</c:v>
                </c:pt>
                <c:pt idx="38365">
                  <c:v>0.223</c:v>
                </c:pt>
                <c:pt idx="38366">
                  <c:v>0.223</c:v>
                </c:pt>
                <c:pt idx="38367">
                  <c:v>0.223</c:v>
                </c:pt>
                <c:pt idx="38368">
                  <c:v>0.223</c:v>
                </c:pt>
                <c:pt idx="38369">
                  <c:v>0.223</c:v>
                </c:pt>
                <c:pt idx="38370">
                  <c:v>0.223</c:v>
                </c:pt>
                <c:pt idx="38371">
                  <c:v>0.223</c:v>
                </c:pt>
                <c:pt idx="38372">
                  <c:v>0.223</c:v>
                </c:pt>
                <c:pt idx="38373">
                  <c:v>0.223</c:v>
                </c:pt>
                <c:pt idx="38374">
                  <c:v>0.223</c:v>
                </c:pt>
                <c:pt idx="38375">
                  <c:v>0.223</c:v>
                </c:pt>
                <c:pt idx="38376">
                  <c:v>0.223</c:v>
                </c:pt>
                <c:pt idx="38377">
                  <c:v>0.223</c:v>
                </c:pt>
                <c:pt idx="38378">
                  <c:v>0.223</c:v>
                </c:pt>
                <c:pt idx="38379">
                  <c:v>0.223</c:v>
                </c:pt>
                <c:pt idx="38380">
                  <c:v>0.223</c:v>
                </c:pt>
                <c:pt idx="38381">
                  <c:v>0.223</c:v>
                </c:pt>
                <c:pt idx="38382">
                  <c:v>0.223</c:v>
                </c:pt>
                <c:pt idx="38383">
                  <c:v>0.223</c:v>
                </c:pt>
                <c:pt idx="38384">
                  <c:v>0.223</c:v>
                </c:pt>
                <c:pt idx="38385">
                  <c:v>0.223</c:v>
                </c:pt>
                <c:pt idx="38386">
                  <c:v>0.223</c:v>
                </c:pt>
                <c:pt idx="38387">
                  <c:v>0.223</c:v>
                </c:pt>
                <c:pt idx="38388">
                  <c:v>0.223</c:v>
                </c:pt>
                <c:pt idx="38389">
                  <c:v>0.223</c:v>
                </c:pt>
                <c:pt idx="38390">
                  <c:v>0.223</c:v>
                </c:pt>
                <c:pt idx="38391">
                  <c:v>0.223</c:v>
                </c:pt>
                <c:pt idx="38392">
                  <c:v>0.223</c:v>
                </c:pt>
                <c:pt idx="38393">
                  <c:v>0.223</c:v>
                </c:pt>
                <c:pt idx="38394">
                  <c:v>0.224</c:v>
                </c:pt>
                <c:pt idx="38395">
                  <c:v>0.224</c:v>
                </c:pt>
                <c:pt idx="38396">
                  <c:v>0.224</c:v>
                </c:pt>
                <c:pt idx="38397">
                  <c:v>0.224</c:v>
                </c:pt>
                <c:pt idx="38398">
                  <c:v>0.224</c:v>
                </c:pt>
                <c:pt idx="38399">
                  <c:v>0.224</c:v>
                </c:pt>
                <c:pt idx="38400">
                  <c:v>0.224</c:v>
                </c:pt>
                <c:pt idx="38401">
                  <c:v>0.224</c:v>
                </c:pt>
                <c:pt idx="38402">
                  <c:v>0.224</c:v>
                </c:pt>
                <c:pt idx="38403">
                  <c:v>0.224</c:v>
                </c:pt>
                <c:pt idx="38404">
                  <c:v>0.224</c:v>
                </c:pt>
                <c:pt idx="38405">
                  <c:v>0.224</c:v>
                </c:pt>
                <c:pt idx="38406">
                  <c:v>0.224</c:v>
                </c:pt>
                <c:pt idx="38407">
                  <c:v>0.224</c:v>
                </c:pt>
                <c:pt idx="38408">
                  <c:v>0.224</c:v>
                </c:pt>
                <c:pt idx="38409">
                  <c:v>0.224</c:v>
                </c:pt>
                <c:pt idx="38410">
                  <c:v>0.224</c:v>
                </c:pt>
                <c:pt idx="38411">
                  <c:v>0.224</c:v>
                </c:pt>
                <c:pt idx="38412">
                  <c:v>0.224</c:v>
                </c:pt>
                <c:pt idx="38413">
                  <c:v>0.224</c:v>
                </c:pt>
                <c:pt idx="38414">
                  <c:v>0.224</c:v>
                </c:pt>
                <c:pt idx="38415">
                  <c:v>0.224</c:v>
                </c:pt>
                <c:pt idx="38416">
                  <c:v>0.224</c:v>
                </c:pt>
                <c:pt idx="38417">
                  <c:v>0.224</c:v>
                </c:pt>
                <c:pt idx="38418">
                  <c:v>0.224</c:v>
                </c:pt>
                <c:pt idx="38419">
                  <c:v>0.224</c:v>
                </c:pt>
                <c:pt idx="38420">
                  <c:v>0.224</c:v>
                </c:pt>
                <c:pt idx="38421">
                  <c:v>0.224</c:v>
                </c:pt>
                <c:pt idx="38422">
                  <c:v>0.224</c:v>
                </c:pt>
                <c:pt idx="38423">
                  <c:v>0.224</c:v>
                </c:pt>
                <c:pt idx="38424">
                  <c:v>0.224</c:v>
                </c:pt>
                <c:pt idx="38425">
                  <c:v>0.224</c:v>
                </c:pt>
                <c:pt idx="38426">
                  <c:v>0.224</c:v>
                </c:pt>
                <c:pt idx="38427">
                  <c:v>0.224</c:v>
                </c:pt>
                <c:pt idx="38428">
                  <c:v>0.224</c:v>
                </c:pt>
                <c:pt idx="38429">
                  <c:v>0.224</c:v>
                </c:pt>
                <c:pt idx="38430">
                  <c:v>0.224</c:v>
                </c:pt>
                <c:pt idx="38431">
                  <c:v>0.224</c:v>
                </c:pt>
                <c:pt idx="38432">
                  <c:v>0.224</c:v>
                </c:pt>
                <c:pt idx="38433">
                  <c:v>0.224</c:v>
                </c:pt>
                <c:pt idx="38434">
                  <c:v>0.224</c:v>
                </c:pt>
                <c:pt idx="38435">
                  <c:v>0.224</c:v>
                </c:pt>
                <c:pt idx="38436">
                  <c:v>0.224</c:v>
                </c:pt>
                <c:pt idx="38437">
                  <c:v>0.224</c:v>
                </c:pt>
                <c:pt idx="38438">
                  <c:v>0.224</c:v>
                </c:pt>
                <c:pt idx="38439">
                  <c:v>0.224</c:v>
                </c:pt>
                <c:pt idx="38440">
                  <c:v>0.224</c:v>
                </c:pt>
                <c:pt idx="38441">
                  <c:v>0.224</c:v>
                </c:pt>
                <c:pt idx="38442">
                  <c:v>0.224</c:v>
                </c:pt>
                <c:pt idx="38443">
                  <c:v>0.224</c:v>
                </c:pt>
                <c:pt idx="38444">
                  <c:v>0.224</c:v>
                </c:pt>
                <c:pt idx="38445">
                  <c:v>0.224</c:v>
                </c:pt>
                <c:pt idx="38446">
                  <c:v>0.224</c:v>
                </c:pt>
                <c:pt idx="38447">
                  <c:v>0.224</c:v>
                </c:pt>
                <c:pt idx="38448">
                  <c:v>0.224</c:v>
                </c:pt>
                <c:pt idx="38449">
                  <c:v>0.224</c:v>
                </c:pt>
                <c:pt idx="38450">
                  <c:v>0.224</c:v>
                </c:pt>
                <c:pt idx="38451">
                  <c:v>0.224</c:v>
                </c:pt>
                <c:pt idx="38452">
                  <c:v>0.224</c:v>
                </c:pt>
                <c:pt idx="38453">
                  <c:v>0.224</c:v>
                </c:pt>
                <c:pt idx="38454">
                  <c:v>0.224</c:v>
                </c:pt>
                <c:pt idx="38455">
                  <c:v>0.224</c:v>
                </c:pt>
                <c:pt idx="38456">
                  <c:v>0.224</c:v>
                </c:pt>
                <c:pt idx="38457">
                  <c:v>0.224</c:v>
                </c:pt>
                <c:pt idx="38458">
                  <c:v>0.224</c:v>
                </c:pt>
                <c:pt idx="38459">
                  <c:v>0.224</c:v>
                </c:pt>
                <c:pt idx="38460">
                  <c:v>0.224</c:v>
                </c:pt>
                <c:pt idx="38461">
                  <c:v>0.224</c:v>
                </c:pt>
                <c:pt idx="38462">
                  <c:v>0.224</c:v>
                </c:pt>
                <c:pt idx="38463">
                  <c:v>0.224</c:v>
                </c:pt>
                <c:pt idx="38464">
                  <c:v>0.224</c:v>
                </c:pt>
                <c:pt idx="38465">
                  <c:v>0.224</c:v>
                </c:pt>
                <c:pt idx="38466">
                  <c:v>0.224</c:v>
                </c:pt>
                <c:pt idx="38467">
                  <c:v>0.224</c:v>
                </c:pt>
                <c:pt idx="38468">
                  <c:v>0.224</c:v>
                </c:pt>
                <c:pt idx="38469">
                  <c:v>0.224</c:v>
                </c:pt>
                <c:pt idx="38470">
                  <c:v>0.224</c:v>
                </c:pt>
                <c:pt idx="38471">
                  <c:v>0.224</c:v>
                </c:pt>
                <c:pt idx="38472">
                  <c:v>0.224</c:v>
                </c:pt>
                <c:pt idx="38473">
                  <c:v>0.224</c:v>
                </c:pt>
                <c:pt idx="38474">
                  <c:v>0.224</c:v>
                </c:pt>
                <c:pt idx="38475">
                  <c:v>0.22500000000000001</c:v>
                </c:pt>
                <c:pt idx="38476">
                  <c:v>0.22500000000000001</c:v>
                </c:pt>
                <c:pt idx="38477">
                  <c:v>0.22500000000000001</c:v>
                </c:pt>
                <c:pt idx="38478">
                  <c:v>0.22500000000000001</c:v>
                </c:pt>
                <c:pt idx="38479">
                  <c:v>0.22500000000000001</c:v>
                </c:pt>
                <c:pt idx="38480">
                  <c:v>0.22500000000000001</c:v>
                </c:pt>
                <c:pt idx="38481">
                  <c:v>0.22500000000000001</c:v>
                </c:pt>
                <c:pt idx="38482">
                  <c:v>0.22500000000000001</c:v>
                </c:pt>
                <c:pt idx="38483">
                  <c:v>0.22500000000000001</c:v>
                </c:pt>
                <c:pt idx="38484">
                  <c:v>0.22500000000000001</c:v>
                </c:pt>
                <c:pt idx="38485">
                  <c:v>0.22500000000000001</c:v>
                </c:pt>
                <c:pt idx="38486">
                  <c:v>0.22500000000000001</c:v>
                </c:pt>
                <c:pt idx="38487">
                  <c:v>0.22500000000000001</c:v>
                </c:pt>
                <c:pt idx="38488">
                  <c:v>0.22500000000000001</c:v>
                </c:pt>
                <c:pt idx="38489">
                  <c:v>0.22500000000000001</c:v>
                </c:pt>
                <c:pt idx="38490">
                  <c:v>0.22500000000000001</c:v>
                </c:pt>
                <c:pt idx="38491">
                  <c:v>0.22500000000000001</c:v>
                </c:pt>
                <c:pt idx="38492">
                  <c:v>0.22500000000000001</c:v>
                </c:pt>
                <c:pt idx="38493">
                  <c:v>0.22500000000000001</c:v>
                </c:pt>
                <c:pt idx="38494">
                  <c:v>0.22500000000000001</c:v>
                </c:pt>
                <c:pt idx="38495">
                  <c:v>0.22500000000000001</c:v>
                </c:pt>
                <c:pt idx="38496">
                  <c:v>0.22500000000000001</c:v>
                </c:pt>
                <c:pt idx="38497">
                  <c:v>0.22500000000000001</c:v>
                </c:pt>
                <c:pt idx="38498">
                  <c:v>0.22500000000000001</c:v>
                </c:pt>
                <c:pt idx="38499">
                  <c:v>0.22500000000000001</c:v>
                </c:pt>
                <c:pt idx="38500">
                  <c:v>0.22500000000000001</c:v>
                </c:pt>
                <c:pt idx="38501">
                  <c:v>0.22500000000000001</c:v>
                </c:pt>
                <c:pt idx="38502">
                  <c:v>0.22500000000000001</c:v>
                </c:pt>
                <c:pt idx="38503">
                  <c:v>0.22500000000000001</c:v>
                </c:pt>
                <c:pt idx="38504">
                  <c:v>0.22500000000000001</c:v>
                </c:pt>
                <c:pt idx="38505">
                  <c:v>0.22500000000000001</c:v>
                </c:pt>
                <c:pt idx="38506">
                  <c:v>0.22500000000000001</c:v>
                </c:pt>
                <c:pt idx="38507">
                  <c:v>0.22500000000000001</c:v>
                </c:pt>
                <c:pt idx="38508">
                  <c:v>0.22500000000000001</c:v>
                </c:pt>
                <c:pt idx="38509">
                  <c:v>0.22500000000000001</c:v>
                </c:pt>
                <c:pt idx="38510">
                  <c:v>0.22500000000000001</c:v>
                </c:pt>
                <c:pt idx="38511">
                  <c:v>0.22500000000000001</c:v>
                </c:pt>
                <c:pt idx="38512">
                  <c:v>0.22500000000000001</c:v>
                </c:pt>
                <c:pt idx="38513">
                  <c:v>0.22500000000000001</c:v>
                </c:pt>
                <c:pt idx="38514">
                  <c:v>0.22500000000000001</c:v>
                </c:pt>
                <c:pt idx="38515">
                  <c:v>0.22500000000000001</c:v>
                </c:pt>
                <c:pt idx="38516">
                  <c:v>0.22500000000000001</c:v>
                </c:pt>
                <c:pt idx="38517">
                  <c:v>0.22500000000000001</c:v>
                </c:pt>
                <c:pt idx="38518">
                  <c:v>0.22500000000000001</c:v>
                </c:pt>
                <c:pt idx="38519">
                  <c:v>0.22500000000000001</c:v>
                </c:pt>
                <c:pt idx="38520">
                  <c:v>0.22500000000000001</c:v>
                </c:pt>
                <c:pt idx="38521">
                  <c:v>0.22500000000000001</c:v>
                </c:pt>
                <c:pt idx="38522">
                  <c:v>0.22500000000000001</c:v>
                </c:pt>
                <c:pt idx="38523">
                  <c:v>0.22500000000000001</c:v>
                </c:pt>
                <c:pt idx="38524">
                  <c:v>0.22500000000000001</c:v>
                </c:pt>
                <c:pt idx="38525">
                  <c:v>0.22500000000000001</c:v>
                </c:pt>
                <c:pt idx="38526">
                  <c:v>0.22500000000000001</c:v>
                </c:pt>
                <c:pt idx="38527">
                  <c:v>0.22500000000000001</c:v>
                </c:pt>
                <c:pt idx="38528">
                  <c:v>0.22500000000000001</c:v>
                </c:pt>
                <c:pt idx="38529">
                  <c:v>0.22500000000000001</c:v>
                </c:pt>
                <c:pt idx="38530">
                  <c:v>0.22500000000000001</c:v>
                </c:pt>
                <c:pt idx="38531">
                  <c:v>0.22500000000000001</c:v>
                </c:pt>
                <c:pt idx="38532">
                  <c:v>0.22500000000000001</c:v>
                </c:pt>
                <c:pt idx="38533">
                  <c:v>0.22500000000000001</c:v>
                </c:pt>
                <c:pt idx="38534">
                  <c:v>0.22500000000000001</c:v>
                </c:pt>
                <c:pt idx="38535">
                  <c:v>0.22500000000000001</c:v>
                </c:pt>
                <c:pt idx="38536">
                  <c:v>0.22500000000000001</c:v>
                </c:pt>
                <c:pt idx="38537">
                  <c:v>0.22500000000000001</c:v>
                </c:pt>
                <c:pt idx="38538">
                  <c:v>0.22500000000000001</c:v>
                </c:pt>
                <c:pt idx="38539">
                  <c:v>0.22500000000000001</c:v>
                </c:pt>
                <c:pt idx="38540">
                  <c:v>0.22500000000000001</c:v>
                </c:pt>
                <c:pt idx="38541">
                  <c:v>0.22500000000000001</c:v>
                </c:pt>
                <c:pt idx="38542">
                  <c:v>0.22500000000000001</c:v>
                </c:pt>
                <c:pt idx="38543">
                  <c:v>0.22500000000000001</c:v>
                </c:pt>
                <c:pt idx="38544">
                  <c:v>0.22500000000000001</c:v>
                </c:pt>
                <c:pt idx="38545">
                  <c:v>0.22500000000000001</c:v>
                </c:pt>
                <c:pt idx="38546">
                  <c:v>0.22500000000000001</c:v>
                </c:pt>
                <c:pt idx="38547">
                  <c:v>0.22500000000000001</c:v>
                </c:pt>
                <c:pt idx="38548">
                  <c:v>0.22500000000000001</c:v>
                </c:pt>
                <c:pt idx="38549">
                  <c:v>0.22500000000000001</c:v>
                </c:pt>
                <c:pt idx="38550">
                  <c:v>0.22500000000000001</c:v>
                </c:pt>
                <c:pt idx="38551">
                  <c:v>0.22500000000000001</c:v>
                </c:pt>
                <c:pt idx="38552">
                  <c:v>0.22500000000000001</c:v>
                </c:pt>
                <c:pt idx="38553">
                  <c:v>0.22500000000000001</c:v>
                </c:pt>
                <c:pt idx="38554">
                  <c:v>0.22500000000000001</c:v>
                </c:pt>
                <c:pt idx="38555">
                  <c:v>0.22500000000000001</c:v>
                </c:pt>
                <c:pt idx="38556">
                  <c:v>0.22600000000000001</c:v>
                </c:pt>
                <c:pt idx="38557">
                  <c:v>0.22600000000000001</c:v>
                </c:pt>
                <c:pt idx="38558">
                  <c:v>0.22600000000000001</c:v>
                </c:pt>
                <c:pt idx="38559">
                  <c:v>0.22600000000000001</c:v>
                </c:pt>
                <c:pt idx="38560">
                  <c:v>0.22600000000000001</c:v>
                </c:pt>
                <c:pt idx="38561">
                  <c:v>0.22600000000000001</c:v>
                </c:pt>
                <c:pt idx="38562">
                  <c:v>0.22600000000000001</c:v>
                </c:pt>
                <c:pt idx="38563">
                  <c:v>0.22600000000000001</c:v>
                </c:pt>
                <c:pt idx="38564">
                  <c:v>0.22600000000000001</c:v>
                </c:pt>
                <c:pt idx="38565">
                  <c:v>0.22600000000000001</c:v>
                </c:pt>
                <c:pt idx="38566">
                  <c:v>0.22600000000000001</c:v>
                </c:pt>
                <c:pt idx="38567">
                  <c:v>0.22600000000000001</c:v>
                </c:pt>
                <c:pt idx="38568">
                  <c:v>0.22600000000000001</c:v>
                </c:pt>
                <c:pt idx="38569">
                  <c:v>0.22600000000000001</c:v>
                </c:pt>
                <c:pt idx="38570">
                  <c:v>0.22600000000000001</c:v>
                </c:pt>
                <c:pt idx="38571">
                  <c:v>0.22600000000000001</c:v>
                </c:pt>
                <c:pt idx="38572">
                  <c:v>0.22600000000000001</c:v>
                </c:pt>
                <c:pt idx="38573">
                  <c:v>0.22600000000000001</c:v>
                </c:pt>
                <c:pt idx="38574">
                  <c:v>0.22600000000000001</c:v>
                </c:pt>
                <c:pt idx="38575">
                  <c:v>0.22600000000000001</c:v>
                </c:pt>
                <c:pt idx="38576">
                  <c:v>0.22600000000000001</c:v>
                </c:pt>
                <c:pt idx="38577">
                  <c:v>0.22600000000000001</c:v>
                </c:pt>
                <c:pt idx="38578">
                  <c:v>0.22600000000000001</c:v>
                </c:pt>
                <c:pt idx="38579">
                  <c:v>0.22600000000000001</c:v>
                </c:pt>
                <c:pt idx="38580">
                  <c:v>0.22600000000000001</c:v>
                </c:pt>
                <c:pt idx="38581">
                  <c:v>0.22600000000000001</c:v>
                </c:pt>
                <c:pt idx="38582">
                  <c:v>0.22600000000000001</c:v>
                </c:pt>
                <c:pt idx="38583">
                  <c:v>0.22600000000000001</c:v>
                </c:pt>
                <c:pt idx="38584">
                  <c:v>0.22600000000000001</c:v>
                </c:pt>
                <c:pt idx="38585">
                  <c:v>0.22600000000000001</c:v>
                </c:pt>
                <c:pt idx="38586">
                  <c:v>0.22600000000000001</c:v>
                </c:pt>
                <c:pt idx="38587">
                  <c:v>0.22600000000000001</c:v>
                </c:pt>
                <c:pt idx="38588">
                  <c:v>0.22600000000000001</c:v>
                </c:pt>
                <c:pt idx="38589">
                  <c:v>0.22600000000000001</c:v>
                </c:pt>
                <c:pt idx="38590">
                  <c:v>0.22600000000000001</c:v>
                </c:pt>
                <c:pt idx="38591">
                  <c:v>0.22600000000000001</c:v>
                </c:pt>
                <c:pt idx="38592">
                  <c:v>0.22600000000000001</c:v>
                </c:pt>
                <c:pt idx="38593">
                  <c:v>0.22600000000000001</c:v>
                </c:pt>
                <c:pt idx="38594">
                  <c:v>0.22600000000000001</c:v>
                </c:pt>
                <c:pt idx="38595">
                  <c:v>0.22600000000000001</c:v>
                </c:pt>
                <c:pt idx="38596">
                  <c:v>0.22600000000000001</c:v>
                </c:pt>
                <c:pt idx="38597">
                  <c:v>0.22600000000000001</c:v>
                </c:pt>
                <c:pt idx="38598">
                  <c:v>0.22600000000000001</c:v>
                </c:pt>
                <c:pt idx="38599">
                  <c:v>0.22600000000000001</c:v>
                </c:pt>
                <c:pt idx="38600">
                  <c:v>0.22600000000000001</c:v>
                </c:pt>
                <c:pt idx="38601">
                  <c:v>0.22600000000000001</c:v>
                </c:pt>
                <c:pt idx="38602">
                  <c:v>0.22600000000000001</c:v>
                </c:pt>
                <c:pt idx="38603">
                  <c:v>0.22600000000000001</c:v>
                </c:pt>
                <c:pt idx="38604">
                  <c:v>0.22600000000000001</c:v>
                </c:pt>
                <c:pt idx="38605">
                  <c:v>0.22600000000000001</c:v>
                </c:pt>
                <c:pt idx="38606">
                  <c:v>0.22600000000000001</c:v>
                </c:pt>
                <c:pt idx="38607">
                  <c:v>0.22600000000000001</c:v>
                </c:pt>
                <c:pt idx="38608">
                  <c:v>0.22600000000000001</c:v>
                </c:pt>
                <c:pt idx="38609">
                  <c:v>0.22600000000000001</c:v>
                </c:pt>
                <c:pt idx="38610">
                  <c:v>0.22600000000000001</c:v>
                </c:pt>
                <c:pt idx="38611">
                  <c:v>0.22600000000000001</c:v>
                </c:pt>
                <c:pt idx="38612">
                  <c:v>0.22600000000000001</c:v>
                </c:pt>
                <c:pt idx="38613">
                  <c:v>0.22600000000000001</c:v>
                </c:pt>
                <c:pt idx="38614">
                  <c:v>0.22600000000000001</c:v>
                </c:pt>
                <c:pt idx="38615">
                  <c:v>0.22600000000000001</c:v>
                </c:pt>
                <c:pt idx="38616">
                  <c:v>0.22600000000000001</c:v>
                </c:pt>
                <c:pt idx="38617">
                  <c:v>0.22600000000000001</c:v>
                </c:pt>
                <c:pt idx="38618">
                  <c:v>0.22600000000000001</c:v>
                </c:pt>
                <c:pt idx="38619">
                  <c:v>0.22600000000000001</c:v>
                </c:pt>
                <c:pt idx="38620">
                  <c:v>0.22600000000000001</c:v>
                </c:pt>
                <c:pt idx="38621">
                  <c:v>0.22600000000000001</c:v>
                </c:pt>
                <c:pt idx="38622">
                  <c:v>0.22600000000000001</c:v>
                </c:pt>
                <c:pt idx="38623">
                  <c:v>0.22600000000000001</c:v>
                </c:pt>
                <c:pt idx="38624">
                  <c:v>0.22600000000000001</c:v>
                </c:pt>
                <c:pt idx="38625">
                  <c:v>0.22600000000000001</c:v>
                </c:pt>
                <c:pt idx="38626">
                  <c:v>0.22600000000000001</c:v>
                </c:pt>
                <c:pt idx="38627">
                  <c:v>0.22600000000000001</c:v>
                </c:pt>
                <c:pt idx="38628">
                  <c:v>0.22600000000000001</c:v>
                </c:pt>
                <c:pt idx="38629">
                  <c:v>0.22600000000000001</c:v>
                </c:pt>
                <c:pt idx="38630">
                  <c:v>0.22600000000000001</c:v>
                </c:pt>
                <c:pt idx="38631">
                  <c:v>0.22600000000000001</c:v>
                </c:pt>
                <c:pt idx="38632">
                  <c:v>0.22600000000000001</c:v>
                </c:pt>
                <c:pt idx="38633">
                  <c:v>0.22600000000000001</c:v>
                </c:pt>
                <c:pt idx="38634">
                  <c:v>0.22600000000000001</c:v>
                </c:pt>
                <c:pt idx="38635">
                  <c:v>0.22600000000000001</c:v>
                </c:pt>
                <c:pt idx="38636">
                  <c:v>0.22600000000000001</c:v>
                </c:pt>
                <c:pt idx="38637">
                  <c:v>0.22700000000000001</c:v>
                </c:pt>
                <c:pt idx="38638">
                  <c:v>0.22700000000000001</c:v>
                </c:pt>
                <c:pt idx="38639">
                  <c:v>0.22700000000000001</c:v>
                </c:pt>
                <c:pt idx="38640">
                  <c:v>0.22700000000000001</c:v>
                </c:pt>
                <c:pt idx="38641">
                  <c:v>0.22700000000000001</c:v>
                </c:pt>
                <c:pt idx="38642">
                  <c:v>0.22700000000000001</c:v>
                </c:pt>
                <c:pt idx="38643">
                  <c:v>0.22700000000000001</c:v>
                </c:pt>
                <c:pt idx="38644">
                  <c:v>0.22700000000000001</c:v>
                </c:pt>
                <c:pt idx="38645">
                  <c:v>0.22700000000000001</c:v>
                </c:pt>
                <c:pt idx="38646">
                  <c:v>0.22700000000000001</c:v>
                </c:pt>
                <c:pt idx="38647">
                  <c:v>0.22700000000000001</c:v>
                </c:pt>
                <c:pt idx="38648">
                  <c:v>0.22700000000000001</c:v>
                </c:pt>
                <c:pt idx="38649">
                  <c:v>0.22700000000000001</c:v>
                </c:pt>
                <c:pt idx="38650">
                  <c:v>0.22700000000000001</c:v>
                </c:pt>
                <c:pt idx="38651">
                  <c:v>0.22700000000000001</c:v>
                </c:pt>
                <c:pt idx="38652">
                  <c:v>0.22700000000000001</c:v>
                </c:pt>
                <c:pt idx="38653">
                  <c:v>0.22700000000000001</c:v>
                </c:pt>
                <c:pt idx="38654">
                  <c:v>0.22700000000000001</c:v>
                </c:pt>
                <c:pt idx="38655">
                  <c:v>0.22700000000000001</c:v>
                </c:pt>
                <c:pt idx="38656">
                  <c:v>0.22700000000000001</c:v>
                </c:pt>
                <c:pt idx="38657">
                  <c:v>0.22700000000000001</c:v>
                </c:pt>
                <c:pt idx="38658">
                  <c:v>0.22700000000000001</c:v>
                </c:pt>
                <c:pt idx="38659">
                  <c:v>0.22700000000000001</c:v>
                </c:pt>
                <c:pt idx="38660">
                  <c:v>0.22700000000000001</c:v>
                </c:pt>
                <c:pt idx="38661">
                  <c:v>0.22700000000000001</c:v>
                </c:pt>
                <c:pt idx="38662">
                  <c:v>0.22700000000000001</c:v>
                </c:pt>
                <c:pt idx="38663">
                  <c:v>0.22700000000000001</c:v>
                </c:pt>
                <c:pt idx="38664">
                  <c:v>0.22700000000000001</c:v>
                </c:pt>
                <c:pt idx="38665">
                  <c:v>0.22700000000000001</c:v>
                </c:pt>
                <c:pt idx="38666">
                  <c:v>0.22700000000000001</c:v>
                </c:pt>
                <c:pt idx="38667">
                  <c:v>0.22700000000000001</c:v>
                </c:pt>
                <c:pt idx="38668">
                  <c:v>0.22700000000000001</c:v>
                </c:pt>
                <c:pt idx="38669">
                  <c:v>0.22700000000000001</c:v>
                </c:pt>
                <c:pt idx="38670">
                  <c:v>0.22700000000000001</c:v>
                </c:pt>
                <c:pt idx="38671">
                  <c:v>0.22700000000000001</c:v>
                </c:pt>
                <c:pt idx="38672">
                  <c:v>0.22700000000000001</c:v>
                </c:pt>
                <c:pt idx="38673">
                  <c:v>0.22700000000000001</c:v>
                </c:pt>
                <c:pt idx="38674">
                  <c:v>0.22700000000000001</c:v>
                </c:pt>
                <c:pt idx="38675">
                  <c:v>0.22700000000000001</c:v>
                </c:pt>
                <c:pt idx="38676">
                  <c:v>0.22700000000000001</c:v>
                </c:pt>
                <c:pt idx="38677">
                  <c:v>0.22700000000000001</c:v>
                </c:pt>
                <c:pt idx="38678">
                  <c:v>0.22700000000000001</c:v>
                </c:pt>
                <c:pt idx="38679">
                  <c:v>0.22700000000000001</c:v>
                </c:pt>
                <c:pt idx="38680">
                  <c:v>0.22700000000000001</c:v>
                </c:pt>
                <c:pt idx="38681">
                  <c:v>0.22700000000000001</c:v>
                </c:pt>
                <c:pt idx="38682">
                  <c:v>0.22700000000000001</c:v>
                </c:pt>
                <c:pt idx="38683">
                  <c:v>0.22700000000000001</c:v>
                </c:pt>
                <c:pt idx="38684">
                  <c:v>0.22700000000000001</c:v>
                </c:pt>
                <c:pt idx="38685">
                  <c:v>0.22700000000000001</c:v>
                </c:pt>
                <c:pt idx="38686">
                  <c:v>0.22700000000000001</c:v>
                </c:pt>
                <c:pt idx="38687">
                  <c:v>0.22700000000000001</c:v>
                </c:pt>
                <c:pt idx="38688">
                  <c:v>0.22700000000000001</c:v>
                </c:pt>
                <c:pt idx="38689">
                  <c:v>0.22700000000000001</c:v>
                </c:pt>
                <c:pt idx="38690">
                  <c:v>0.22700000000000001</c:v>
                </c:pt>
                <c:pt idx="38691">
                  <c:v>0.22700000000000001</c:v>
                </c:pt>
                <c:pt idx="38692">
                  <c:v>0.22700000000000001</c:v>
                </c:pt>
                <c:pt idx="38693">
                  <c:v>0.22700000000000001</c:v>
                </c:pt>
                <c:pt idx="38694">
                  <c:v>0.22700000000000001</c:v>
                </c:pt>
                <c:pt idx="38695">
                  <c:v>0.22700000000000001</c:v>
                </c:pt>
                <c:pt idx="38696">
                  <c:v>0.22700000000000001</c:v>
                </c:pt>
                <c:pt idx="38697">
                  <c:v>0.22700000000000001</c:v>
                </c:pt>
                <c:pt idx="38698">
                  <c:v>0.22700000000000001</c:v>
                </c:pt>
                <c:pt idx="38699">
                  <c:v>0.22700000000000001</c:v>
                </c:pt>
                <c:pt idx="38700">
                  <c:v>0.22700000000000001</c:v>
                </c:pt>
                <c:pt idx="38701">
                  <c:v>0.22700000000000001</c:v>
                </c:pt>
                <c:pt idx="38702">
                  <c:v>0.22700000000000001</c:v>
                </c:pt>
                <c:pt idx="38703">
                  <c:v>0.22700000000000001</c:v>
                </c:pt>
                <c:pt idx="38704">
                  <c:v>0.22700000000000001</c:v>
                </c:pt>
                <c:pt idx="38705">
                  <c:v>0.22700000000000001</c:v>
                </c:pt>
                <c:pt idx="38706">
                  <c:v>0.22700000000000001</c:v>
                </c:pt>
                <c:pt idx="38707">
                  <c:v>0.22700000000000001</c:v>
                </c:pt>
                <c:pt idx="38708">
                  <c:v>0.22700000000000001</c:v>
                </c:pt>
                <c:pt idx="38709">
                  <c:v>0.22700000000000001</c:v>
                </c:pt>
                <c:pt idx="38710">
                  <c:v>0.22700000000000001</c:v>
                </c:pt>
                <c:pt idx="38711">
                  <c:v>0.22700000000000001</c:v>
                </c:pt>
                <c:pt idx="38712">
                  <c:v>0.22700000000000001</c:v>
                </c:pt>
                <c:pt idx="38713">
                  <c:v>0.22700000000000001</c:v>
                </c:pt>
                <c:pt idx="38714">
                  <c:v>0.22700000000000001</c:v>
                </c:pt>
                <c:pt idx="38715">
                  <c:v>0.22700000000000001</c:v>
                </c:pt>
                <c:pt idx="38716">
                  <c:v>0.22700000000000001</c:v>
                </c:pt>
                <c:pt idx="38717">
                  <c:v>0.22700000000000001</c:v>
                </c:pt>
                <c:pt idx="38718">
                  <c:v>0.22800000000000001</c:v>
                </c:pt>
                <c:pt idx="38719">
                  <c:v>0.22800000000000001</c:v>
                </c:pt>
                <c:pt idx="38720">
                  <c:v>0.22800000000000001</c:v>
                </c:pt>
                <c:pt idx="38721">
                  <c:v>0.22800000000000001</c:v>
                </c:pt>
                <c:pt idx="38722">
                  <c:v>0.22800000000000001</c:v>
                </c:pt>
                <c:pt idx="38723">
                  <c:v>0.22800000000000001</c:v>
                </c:pt>
                <c:pt idx="38724">
                  <c:v>0.22800000000000001</c:v>
                </c:pt>
                <c:pt idx="38725">
                  <c:v>0.22800000000000001</c:v>
                </c:pt>
                <c:pt idx="38726">
                  <c:v>0.22800000000000001</c:v>
                </c:pt>
                <c:pt idx="38727">
                  <c:v>0.22800000000000001</c:v>
                </c:pt>
                <c:pt idx="38728">
                  <c:v>0.22800000000000001</c:v>
                </c:pt>
                <c:pt idx="38729">
                  <c:v>0.22800000000000001</c:v>
                </c:pt>
                <c:pt idx="38730">
                  <c:v>0.22800000000000001</c:v>
                </c:pt>
                <c:pt idx="38731">
                  <c:v>0.22800000000000001</c:v>
                </c:pt>
                <c:pt idx="38732">
                  <c:v>0.22800000000000001</c:v>
                </c:pt>
                <c:pt idx="38733">
                  <c:v>0.22800000000000001</c:v>
                </c:pt>
                <c:pt idx="38734">
                  <c:v>0.22800000000000001</c:v>
                </c:pt>
                <c:pt idx="38735">
                  <c:v>0.22800000000000001</c:v>
                </c:pt>
                <c:pt idx="38736">
                  <c:v>0.22800000000000001</c:v>
                </c:pt>
                <c:pt idx="38737">
                  <c:v>0.22800000000000001</c:v>
                </c:pt>
                <c:pt idx="38738">
                  <c:v>0.22800000000000001</c:v>
                </c:pt>
                <c:pt idx="38739">
                  <c:v>0.22800000000000001</c:v>
                </c:pt>
                <c:pt idx="38740">
                  <c:v>0.22800000000000001</c:v>
                </c:pt>
                <c:pt idx="38741">
                  <c:v>0.22800000000000001</c:v>
                </c:pt>
                <c:pt idx="38742">
                  <c:v>0.22800000000000001</c:v>
                </c:pt>
                <c:pt idx="38743">
                  <c:v>0.22800000000000001</c:v>
                </c:pt>
                <c:pt idx="38744">
                  <c:v>0.22800000000000001</c:v>
                </c:pt>
                <c:pt idx="38745">
                  <c:v>0.22800000000000001</c:v>
                </c:pt>
                <c:pt idx="38746">
                  <c:v>0.22800000000000001</c:v>
                </c:pt>
                <c:pt idx="38747">
                  <c:v>0.22800000000000001</c:v>
                </c:pt>
                <c:pt idx="38748">
                  <c:v>0.22800000000000001</c:v>
                </c:pt>
                <c:pt idx="38749">
                  <c:v>0.22800000000000001</c:v>
                </c:pt>
                <c:pt idx="38750">
                  <c:v>0.22800000000000001</c:v>
                </c:pt>
                <c:pt idx="38751">
                  <c:v>0.22800000000000001</c:v>
                </c:pt>
                <c:pt idx="38752">
                  <c:v>0.22800000000000001</c:v>
                </c:pt>
                <c:pt idx="38753">
                  <c:v>0.22800000000000001</c:v>
                </c:pt>
                <c:pt idx="38754">
                  <c:v>0.22800000000000001</c:v>
                </c:pt>
                <c:pt idx="38755">
                  <c:v>0.22800000000000001</c:v>
                </c:pt>
                <c:pt idx="38756">
                  <c:v>0.22800000000000001</c:v>
                </c:pt>
                <c:pt idx="38757">
                  <c:v>0.22800000000000001</c:v>
                </c:pt>
                <c:pt idx="38758">
                  <c:v>0.22800000000000001</c:v>
                </c:pt>
                <c:pt idx="38759">
                  <c:v>0.22800000000000001</c:v>
                </c:pt>
                <c:pt idx="38760">
                  <c:v>0.22800000000000001</c:v>
                </c:pt>
                <c:pt idx="38761">
                  <c:v>0.22800000000000001</c:v>
                </c:pt>
                <c:pt idx="38762">
                  <c:v>0.22800000000000001</c:v>
                </c:pt>
                <c:pt idx="38763">
                  <c:v>0.22800000000000001</c:v>
                </c:pt>
                <c:pt idx="38764">
                  <c:v>0.22800000000000001</c:v>
                </c:pt>
                <c:pt idx="38765">
                  <c:v>0.22800000000000001</c:v>
                </c:pt>
                <c:pt idx="38766">
                  <c:v>0.22800000000000001</c:v>
                </c:pt>
                <c:pt idx="38767">
                  <c:v>0.22800000000000001</c:v>
                </c:pt>
                <c:pt idx="38768">
                  <c:v>0.22800000000000001</c:v>
                </c:pt>
                <c:pt idx="38769">
                  <c:v>0.22800000000000001</c:v>
                </c:pt>
                <c:pt idx="38770">
                  <c:v>0.22800000000000001</c:v>
                </c:pt>
                <c:pt idx="38771">
                  <c:v>0.22800000000000001</c:v>
                </c:pt>
                <c:pt idx="38772">
                  <c:v>0.22800000000000001</c:v>
                </c:pt>
                <c:pt idx="38773">
                  <c:v>0.22800000000000001</c:v>
                </c:pt>
                <c:pt idx="38774">
                  <c:v>0.22800000000000001</c:v>
                </c:pt>
                <c:pt idx="38775">
                  <c:v>0.22800000000000001</c:v>
                </c:pt>
                <c:pt idx="38776">
                  <c:v>0.22800000000000001</c:v>
                </c:pt>
                <c:pt idx="38777">
                  <c:v>0.22800000000000001</c:v>
                </c:pt>
                <c:pt idx="38778">
                  <c:v>0.22800000000000001</c:v>
                </c:pt>
                <c:pt idx="38779">
                  <c:v>0.22800000000000001</c:v>
                </c:pt>
                <c:pt idx="38780">
                  <c:v>0.22800000000000001</c:v>
                </c:pt>
                <c:pt idx="38781">
                  <c:v>0.22800000000000001</c:v>
                </c:pt>
                <c:pt idx="38782">
                  <c:v>0.22800000000000001</c:v>
                </c:pt>
                <c:pt idx="38783">
                  <c:v>0.22800000000000001</c:v>
                </c:pt>
                <c:pt idx="38784">
                  <c:v>0.22800000000000001</c:v>
                </c:pt>
                <c:pt idx="38785">
                  <c:v>0.22800000000000001</c:v>
                </c:pt>
                <c:pt idx="38786">
                  <c:v>0.22800000000000001</c:v>
                </c:pt>
                <c:pt idx="38787">
                  <c:v>0.22800000000000001</c:v>
                </c:pt>
                <c:pt idx="38788">
                  <c:v>0.22800000000000001</c:v>
                </c:pt>
                <c:pt idx="38789">
                  <c:v>0.22800000000000001</c:v>
                </c:pt>
                <c:pt idx="38790">
                  <c:v>0.22800000000000001</c:v>
                </c:pt>
                <c:pt idx="38791">
                  <c:v>0.22800000000000001</c:v>
                </c:pt>
                <c:pt idx="38792">
                  <c:v>0.22800000000000001</c:v>
                </c:pt>
                <c:pt idx="38793">
                  <c:v>0.22800000000000001</c:v>
                </c:pt>
                <c:pt idx="38794">
                  <c:v>0.22800000000000001</c:v>
                </c:pt>
                <c:pt idx="38795">
                  <c:v>0.22800000000000001</c:v>
                </c:pt>
                <c:pt idx="38796">
                  <c:v>0.22800000000000001</c:v>
                </c:pt>
                <c:pt idx="38797">
                  <c:v>0.22800000000000001</c:v>
                </c:pt>
                <c:pt idx="38798">
                  <c:v>0.22800000000000001</c:v>
                </c:pt>
                <c:pt idx="38799">
                  <c:v>0.22900000000000001</c:v>
                </c:pt>
                <c:pt idx="38800">
                  <c:v>0.22900000000000001</c:v>
                </c:pt>
                <c:pt idx="38801">
                  <c:v>0.22900000000000001</c:v>
                </c:pt>
                <c:pt idx="38802">
                  <c:v>0.22900000000000001</c:v>
                </c:pt>
                <c:pt idx="38803">
                  <c:v>0.22900000000000001</c:v>
                </c:pt>
                <c:pt idx="38804">
                  <c:v>0.22900000000000001</c:v>
                </c:pt>
                <c:pt idx="38805">
                  <c:v>0.22900000000000001</c:v>
                </c:pt>
                <c:pt idx="38806">
                  <c:v>0.22900000000000001</c:v>
                </c:pt>
                <c:pt idx="38807">
                  <c:v>0.22900000000000001</c:v>
                </c:pt>
                <c:pt idx="38808">
                  <c:v>0.22900000000000001</c:v>
                </c:pt>
                <c:pt idx="38809">
                  <c:v>0.22900000000000001</c:v>
                </c:pt>
                <c:pt idx="38810">
                  <c:v>0.22900000000000001</c:v>
                </c:pt>
                <c:pt idx="38811">
                  <c:v>0.22900000000000001</c:v>
                </c:pt>
                <c:pt idx="38812">
                  <c:v>0.22900000000000001</c:v>
                </c:pt>
                <c:pt idx="38813">
                  <c:v>0.22900000000000001</c:v>
                </c:pt>
                <c:pt idx="38814">
                  <c:v>0.22900000000000001</c:v>
                </c:pt>
                <c:pt idx="38815">
                  <c:v>0.22900000000000001</c:v>
                </c:pt>
                <c:pt idx="38816">
                  <c:v>0.22900000000000001</c:v>
                </c:pt>
                <c:pt idx="38817">
                  <c:v>0.22900000000000001</c:v>
                </c:pt>
                <c:pt idx="38818">
                  <c:v>0.22900000000000001</c:v>
                </c:pt>
                <c:pt idx="38819">
                  <c:v>0.22900000000000001</c:v>
                </c:pt>
                <c:pt idx="38820">
                  <c:v>0.22900000000000001</c:v>
                </c:pt>
                <c:pt idx="38821">
                  <c:v>0.22900000000000001</c:v>
                </c:pt>
                <c:pt idx="38822">
                  <c:v>0.22900000000000001</c:v>
                </c:pt>
                <c:pt idx="38823">
                  <c:v>0.22900000000000001</c:v>
                </c:pt>
                <c:pt idx="38824">
                  <c:v>0.22900000000000001</c:v>
                </c:pt>
                <c:pt idx="38825">
                  <c:v>0.22900000000000001</c:v>
                </c:pt>
                <c:pt idx="38826">
                  <c:v>0.22900000000000001</c:v>
                </c:pt>
                <c:pt idx="38827">
                  <c:v>0.22900000000000001</c:v>
                </c:pt>
                <c:pt idx="38828">
                  <c:v>0.22900000000000001</c:v>
                </c:pt>
                <c:pt idx="38829">
                  <c:v>0.22900000000000001</c:v>
                </c:pt>
                <c:pt idx="38830">
                  <c:v>0.22900000000000001</c:v>
                </c:pt>
                <c:pt idx="38831">
                  <c:v>0.22900000000000001</c:v>
                </c:pt>
                <c:pt idx="38832">
                  <c:v>0.22900000000000001</c:v>
                </c:pt>
                <c:pt idx="38833">
                  <c:v>0.22900000000000001</c:v>
                </c:pt>
                <c:pt idx="38834">
                  <c:v>0.22900000000000001</c:v>
                </c:pt>
                <c:pt idx="38835">
                  <c:v>0.22900000000000001</c:v>
                </c:pt>
                <c:pt idx="38836">
                  <c:v>0.22900000000000001</c:v>
                </c:pt>
                <c:pt idx="38837">
                  <c:v>0.22900000000000001</c:v>
                </c:pt>
                <c:pt idx="38838">
                  <c:v>0.22900000000000001</c:v>
                </c:pt>
                <c:pt idx="38839">
                  <c:v>0.22900000000000001</c:v>
                </c:pt>
                <c:pt idx="38840">
                  <c:v>0.22900000000000001</c:v>
                </c:pt>
                <c:pt idx="38841">
                  <c:v>0.22900000000000001</c:v>
                </c:pt>
                <c:pt idx="38842">
                  <c:v>0.22900000000000001</c:v>
                </c:pt>
                <c:pt idx="38843">
                  <c:v>0.22900000000000001</c:v>
                </c:pt>
                <c:pt idx="38844">
                  <c:v>0.22900000000000001</c:v>
                </c:pt>
                <c:pt idx="38845">
                  <c:v>0.22900000000000001</c:v>
                </c:pt>
                <c:pt idx="38846">
                  <c:v>0.22900000000000001</c:v>
                </c:pt>
                <c:pt idx="38847">
                  <c:v>0.22900000000000001</c:v>
                </c:pt>
                <c:pt idx="38848">
                  <c:v>0.22900000000000001</c:v>
                </c:pt>
                <c:pt idx="38849">
                  <c:v>0.22900000000000001</c:v>
                </c:pt>
                <c:pt idx="38850">
                  <c:v>0.22900000000000001</c:v>
                </c:pt>
                <c:pt idx="38851">
                  <c:v>0.22900000000000001</c:v>
                </c:pt>
                <c:pt idx="38852">
                  <c:v>0.22900000000000001</c:v>
                </c:pt>
                <c:pt idx="38853">
                  <c:v>0.22900000000000001</c:v>
                </c:pt>
                <c:pt idx="38854">
                  <c:v>0.22900000000000001</c:v>
                </c:pt>
                <c:pt idx="38855">
                  <c:v>0.22900000000000001</c:v>
                </c:pt>
                <c:pt idx="38856">
                  <c:v>0.22900000000000001</c:v>
                </c:pt>
                <c:pt idx="38857">
                  <c:v>0.22900000000000001</c:v>
                </c:pt>
                <c:pt idx="38858">
                  <c:v>0.22900000000000001</c:v>
                </c:pt>
                <c:pt idx="38859">
                  <c:v>0.22900000000000001</c:v>
                </c:pt>
                <c:pt idx="38860">
                  <c:v>0.22900000000000001</c:v>
                </c:pt>
                <c:pt idx="38861">
                  <c:v>0.22900000000000001</c:v>
                </c:pt>
                <c:pt idx="38862">
                  <c:v>0.22900000000000001</c:v>
                </c:pt>
                <c:pt idx="38863">
                  <c:v>0.22900000000000001</c:v>
                </c:pt>
                <c:pt idx="38864">
                  <c:v>0.22900000000000001</c:v>
                </c:pt>
                <c:pt idx="38865">
                  <c:v>0.22900000000000001</c:v>
                </c:pt>
                <c:pt idx="38866">
                  <c:v>0.22900000000000001</c:v>
                </c:pt>
                <c:pt idx="38867">
                  <c:v>0.22900000000000001</c:v>
                </c:pt>
                <c:pt idx="38868">
                  <c:v>0.22900000000000001</c:v>
                </c:pt>
                <c:pt idx="38869">
                  <c:v>0.22900000000000001</c:v>
                </c:pt>
                <c:pt idx="38870">
                  <c:v>0.22900000000000001</c:v>
                </c:pt>
                <c:pt idx="38871">
                  <c:v>0.22900000000000001</c:v>
                </c:pt>
                <c:pt idx="38872">
                  <c:v>0.22900000000000001</c:v>
                </c:pt>
                <c:pt idx="38873">
                  <c:v>0.22900000000000001</c:v>
                </c:pt>
                <c:pt idx="38874">
                  <c:v>0.22900000000000001</c:v>
                </c:pt>
                <c:pt idx="38875">
                  <c:v>0.22900000000000001</c:v>
                </c:pt>
                <c:pt idx="38876">
                  <c:v>0.22900000000000001</c:v>
                </c:pt>
                <c:pt idx="38877">
                  <c:v>0.22900000000000001</c:v>
                </c:pt>
                <c:pt idx="38878">
                  <c:v>0.22900000000000001</c:v>
                </c:pt>
                <c:pt idx="38879">
                  <c:v>0.22900000000000001</c:v>
                </c:pt>
                <c:pt idx="38880">
                  <c:v>0.23</c:v>
                </c:pt>
                <c:pt idx="38881">
                  <c:v>0.23</c:v>
                </c:pt>
                <c:pt idx="38882">
                  <c:v>0.23</c:v>
                </c:pt>
                <c:pt idx="38883">
                  <c:v>0.23</c:v>
                </c:pt>
                <c:pt idx="38884">
                  <c:v>0.23</c:v>
                </c:pt>
                <c:pt idx="38885">
                  <c:v>0.23</c:v>
                </c:pt>
                <c:pt idx="38886">
                  <c:v>0.23</c:v>
                </c:pt>
                <c:pt idx="38887">
                  <c:v>0.23</c:v>
                </c:pt>
                <c:pt idx="38888">
                  <c:v>0.23</c:v>
                </c:pt>
                <c:pt idx="38889">
                  <c:v>0.23</c:v>
                </c:pt>
                <c:pt idx="38890">
                  <c:v>0.23</c:v>
                </c:pt>
                <c:pt idx="38891">
                  <c:v>0.23</c:v>
                </c:pt>
                <c:pt idx="38892">
                  <c:v>0.23</c:v>
                </c:pt>
                <c:pt idx="38893">
                  <c:v>0.23</c:v>
                </c:pt>
                <c:pt idx="38894">
                  <c:v>0.23</c:v>
                </c:pt>
                <c:pt idx="38895">
                  <c:v>0.23</c:v>
                </c:pt>
                <c:pt idx="38896">
                  <c:v>0.23</c:v>
                </c:pt>
                <c:pt idx="38897">
                  <c:v>0.23</c:v>
                </c:pt>
                <c:pt idx="38898">
                  <c:v>0.23</c:v>
                </c:pt>
                <c:pt idx="38899">
                  <c:v>0.23</c:v>
                </c:pt>
                <c:pt idx="38900">
                  <c:v>0.23</c:v>
                </c:pt>
                <c:pt idx="38901">
                  <c:v>0.23</c:v>
                </c:pt>
                <c:pt idx="38902">
                  <c:v>0.23</c:v>
                </c:pt>
                <c:pt idx="38903">
                  <c:v>0.23</c:v>
                </c:pt>
                <c:pt idx="38904">
                  <c:v>0.23</c:v>
                </c:pt>
                <c:pt idx="38905">
                  <c:v>0.23</c:v>
                </c:pt>
                <c:pt idx="38906">
                  <c:v>0.23</c:v>
                </c:pt>
                <c:pt idx="38907">
                  <c:v>0.23</c:v>
                </c:pt>
                <c:pt idx="38908">
                  <c:v>0.23</c:v>
                </c:pt>
                <c:pt idx="38909">
                  <c:v>0.23</c:v>
                </c:pt>
                <c:pt idx="38910">
                  <c:v>0.23</c:v>
                </c:pt>
                <c:pt idx="38911">
                  <c:v>0.23</c:v>
                </c:pt>
                <c:pt idx="38912">
                  <c:v>0.23</c:v>
                </c:pt>
                <c:pt idx="38913">
                  <c:v>0.23</c:v>
                </c:pt>
                <c:pt idx="38914">
                  <c:v>0.23</c:v>
                </c:pt>
                <c:pt idx="38915">
                  <c:v>0.23</c:v>
                </c:pt>
                <c:pt idx="38916">
                  <c:v>0.23</c:v>
                </c:pt>
                <c:pt idx="38917">
                  <c:v>0.23</c:v>
                </c:pt>
                <c:pt idx="38918">
                  <c:v>0.23</c:v>
                </c:pt>
                <c:pt idx="38919">
                  <c:v>0.23</c:v>
                </c:pt>
                <c:pt idx="38920">
                  <c:v>0.23</c:v>
                </c:pt>
                <c:pt idx="38921">
                  <c:v>0.23</c:v>
                </c:pt>
                <c:pt idx="38922">
                  <c:v>0.23</c:v>
                </c:pt>
                <c:pt idx="38923">
                  <c:v>0.23</c:v>
                </c:pt>
                <c:pt idx="38924">
                  <c:v>0.23</c:v>
                </c:pt>
                <c:pt idx="38925">
                  <c:v>0.23</c:v>
                </c:pt>
                <c:pt idx="38926">
                  <c:v>0.23</c:v>
                </c:pt>
                <c:pt idx="38927">
                  <c:v>0.23</c:v>
                </c:pt>
                <c:pt idx="38928">
                  <c:v>0.23</c:v>
                </c:pt>
                <c:pt idx="38929">
                  <c:v>0.23</c:v>
                </c:pt>
                <c:pt idx="38930">
                  <c:v>0.23</c:v>
                </c:pt>
                <c:pt idx="38931">
                  <c:v>0.23</c:v>
                </c:pt>
                <c:pt idx="38932">
                  <c:v>0.23</c:v>
                </c:pt>
                <c:pt idx="38933">
                  <c:v>0.23</c:v>
                </c:pt>
                <c:pt idx="38934">
                  <c:v>0.23</c:v>
                </c:pt>
                <c:pt idx="38935">
                  <c:v>0.23</c:v>
                </c:pt>
                <c:pt idx="38936">
                  <c:v>0.23</c:v>
                </c:pt>
                <c:pt idx="38937">
                  <c:v>0.23</c:v>
                </c:pt>
                <c:pt idx="38938">
                  <c:v>0.23</c:v>
                </c:pt>
                <c:pt idx="38939">
                  <c:v>0.23</c:v>
                </c:pt>
                <c:pt idx="38940">
                  <c:v>0.23</c:v>
                </c:pt>
                <c:pt idx="38941">
                  <c:v>0.23</c:v>
                </c:pt>
                <c:pt idx="38942">
                  <c:v>0.23</c:v>
                </c:pt>
                <c:pt idx="38943">
                  <c:v>0.23</c:v>
                </c:pt>
                <c:pt idx="38944">
                  <c:v>0.23</c:v>
                </c:pt>
                <c:pt idx="38945">
                  <c:v>0.23</c:v>
                </c:pt>
                <c:pt idx="38946">
                  <c:v>0.23</c:v>
                </c:pt>
                <c:pt idx="38947">
                  <c:v>0.23</c:v>
                </c:pt>
                <c:pt idx="38948">
                  <c:v>0.23</c:v>
                </c:pt>
                <c:pt idx="38949">
                  <c:v>0.23</c:v>
                </c:pt>
                <c:pt idx="38950">
                  <c:v>0.23</c:v>
                </c:pt>
                <c:pt idx="38951">
                  <c:v>0.23</c:v>
                </c:pt>
                <c:pt idx="38952">
                  <c:v>0.23</c:v>
                </c:pt>
                <c:pt idx="38953">
                  <c:v>0.23</c:v>
                </c:pt>
                <c:pt idx="38954">
                  <c:v>0.23</c:v>
                </c:pt>
                <c:pt idx="38955">
                  <c:v>0.23</c:v>
                </c:pt>
                <c:pt idx="38956">
                  <c:v>0.23</c:v>
                </c:pt>
                <c:pt idx="38957">
                  <c:v>0.23</c:v>
                </c:pt>
                <c:pt idx="38958">
                  <c:v>0.23</c:v>
                </c:pt>
                <c:pt idx="38959">
                  <c:v>0.23</c:v>
                </c:pt>
                <c:pt idx="38960">
                  <c:v>0.23</c:v>
                </c:pt>
                <c:pt idx="38961">
                  <c:v>0.23100000000000001</c:v>
                </c:pt>
                <c:pt idx="38962">
                  <c:v>0.23100000000000001</c:v>
                </c:pt>
                <c:pt idx="38963">
                  <c:v>0.23100000000000001</c:v>
                </c:pt>
                <c:pt idx="38964">
                  <c:v>0.23100000000000001</c:v>
                </c:pt>
                <c:pt idx="38965">
                  <c:v>0.23100000000000001</c:v>
                </c:pt>
                <c:pt idx="38966">
                  <c:v>0.23100000000000001</c:v>
                </c:pt>
                <c:pt idx="38967">
                  <c:v>0.23100000000000001</c:v>
                </c:pt>
                <c:pt idx="38968">
                  <c:v>0.23100000000000001</c:v>
                </c:pt>
                <c:pt idx="38969">
                  <c:v>0.23100000000000001</c:v>
                </c:pt>
                <c:pt idx="38970">
                  <c:v>0.23100000000000001</c:v>
                </c:pt>
                <c:pt idx="38971">
                  <c:v>0.23100000000000001</c:v>
                </c:pt>
                <c:pt idx="38972">
                  <c:v>0.23100000000000001</c:v>
                </c:pt>
                <c:pt idx="38973">
                  <c:v>0.23100000000000001</c:v>
                </c:pt>
                <c:pt idx="38974">
                  <c:v>0.23100000000000001</c:v>
                </c:pt>
                <c:pt idx="38975">
                  <c:v>0.23100000000000001</c:v>
                </c:pt>
                <c:pt idx="38976">
                  <c:v>0.23100000000000001</c:v>
                </c:pt>
                <c:pt idx="38977">
                  <c:v>0.23100000000000001</c:v>
                </c:pt>
                <c:pt idx="38978">
                  <c:v>0.23100000000000001</c:v>
                </c:pt>
                <c:pt idx="38979">
                  <c:v>0.23100000000000001</c:v>
                </c:pt>
                <c:pt idx="38980">
                  <c:v>0.23100000000000001</c:v>
                </c:pt>
                <c:pt idx="38981">
                  <c:v>0.23100000000000001</c:v>
                </c:pt>
                <c:pt idx="38982">
                  <c:v>0.23100000000000001</c:v>
                </c:pt>
                <c:pt idx="38983">
                  <c:v>0.23100000000000001</c:v>
                </c:pt>
                <c:pt idx="38984">
                  <c:v>0.23100000000000001</c:v>
                </c:pt>
                <c:pt idx="38985">
                  <c:v>0.23100000000000001</c:v>
                </c:pt>
                <c:pt idx="38986">
                  <c:v>0.23100000000000001</c:v>
                </c:pt>
                <c:pt idx="38987">
                  <c:v>0.23100000000000001</c:v>
                </c:pt>
                <c:pt idx="38988">
                  <c:v>0.23100000000000001</c:v>
                </c:pt>
                <c:pt idx="38989">
                  <c:v>0.23100000000000001</c:v>
                </c:pt>
                <c:pt idx="38990">
                  <c:v>0.23100000000000001</c:v>
                </c:pt>
                <c:pt idx="38991">
                  <c:v>0.23100000000000001</c:v>
                </c:pt>
                <c:pt idx="38992">
                  <c:v>0.23100000000000001</c:v>
                </c:pt>
                <c:pt idx="38993">
                  <c:v>0.23100000000000001</c:v>
                </c:pt>
                <c:pt idx="38994">
                  <c:v>0.23100000000000001</c:v>
                </c:pt>
                <c:pt idx="38995">
                  <c:v>0.23100000000000001</c:v>
                </c:pt>
                <c:pt idx="38996">
                  <c:v>0.23100000000000001</c:v>
                </c:pt>
                <c:pt idx="38997">
                  <c:v>0.23100000000000001</c:v>
                </c:pt>
                <c:pt idx="38998">
                  <c:v>0.23100000000000001</c:v>
                </c:pt>
                <c:pt idx="38999">
                  <c:v>0.23100000000000001</c:v>
                </c:pt>
                <c:pt idx="39000">
                  <c:v>0.23100000000000001</c:v>
                </c:pt>
                <c:pt idx="39001">
                  <c:v>0.23100000000000001</c:v>
                </c:pt>
                <c:pt idx="39002">
                  <c:v>0.23100000000000001</c:v>
                </c:pt>
                <c:pt idx="39003">
                  <c:v>0.23100000000000001</c:v>
                </c:pt>
                <c:pt idx="39004">
                  <c:v>0.23100000000000001</c:v>
                </c:pt>
                <c:pt idx="39005">
                  <c:v>0.23100000000000001</c:v>
                </c:pt>
                <c:pt idx="39006">
                  <c:v>0.23100000000000001</c:v>
                </c:pt>
                <c:pt idx="39007">
                  <c:v>0.23100000000000001</c:v>
                </c:pt>
                <c:pt idx="39008">
                  <c:v>0.23100000000000001</c:v>
                </c:pt>
                <c:pt idx="39009">
                  <c:v>0.23100000000000001</c:v>
                </c:pt>
                <c:pt idx="39010">
                  <c:v>0.23100000000000001</c:v>
                </c:pt>
                <c:pt idx="39011">
                  <c:v>0.23100000000000001</c:v>
                </c:pt>
                <c:pt idx="39012">
                  <c:v>0.23100000000000001</c:v>
                </c:pt>
                <c:pt idx="39013">
                  <c:v>0.23100000000000001</c:v>
                </c:pt>
                <c:pt idx="39014">
                  <c:v>0.23100000000000001</c:v>
                </c:pt>
                <c:pt idx="39015">
                  <c:v>0.23100000000000001</c:v>
                </c:pt>
                <c:pt idx="39016">
                  <c:v>0.23100000000000001</c:v>
                </c:pt>
                <c:pt idx="39017">
                  <c:v>0.23100000000000001</c:v>
                </c:pt>
                <c:pt idx="39018">
                  <c:v>0.23100000000000001</c:v>
                </c:pt>
                <c:pt idx="39019">
                  <c:v>0.23100000000000001</c:v>
                </c:pt>
                <c:pt idx="39020">
                  <c:v>0.23100000000000001</c:v>
                </c:pt>
                <c:pt idx="39021">
                  <c:v>0.23100000000000001</c:v>
                </c:pt>
                <c:pt idx="39022">
                  <c:v>0.23100000000000001</c:v>
                </c:pt>
                <c:pt idx="39023">
                  <c:v>0.23100000000000001</c:v>
                </c:pt>
                <c:pt idx="39024">
                  <c:v>0.23100000000000001</c:v>
                </c:pt>
                <c:pt idx="39025">
                  <c:v>0.23100000000000001</c:v>
                </c:pt>
                <c:pt idx="39026">
                  <c:v>0.23100000000000001</c:v>
                </c:pt>
                <c:pt idx="39027">
                  <c:v>0.23100000000000001</c:v>
                </c:pt>
                <c:pt idx="39028">
                  <c:v>0.23100000000000001</c:v>
                </c:pt>
                <c:pt idx="39029">
                  <c:v>0.23100000000000001</c:v>
                </c:pt>
                <c:pt idx="39030">
                  <c:v>0.23100000000000001</c:v>
                </c:pt>
                <c:pt idx="39031">
                  <c:v>0.23100000000000001</c:v>
                </c:pt>
                <c:pt idx="39032">
                  <c:v>0.23100000000000001</c:v>
                </c:pt>
                <c:pt idx="39033">
                  <c:v>0.23100000000000001</c:v>
                </c:pt>
                <c:pt idx="39034">
                  <c:v>0.23100000000000001</c:v>
                </c:pt>
                <c:pt idx="39035">
                  <c:v>0.23100000000000001</c:v>
                </c:pt>
                <c:pt idx="39036">
                  <c:v>0.23100000000000001</c:v>
                </c:pt>
                <c:pt idx="39037">
                  <c:v>0.23100000000000001</c:v>
                </c:pt>
                <c:pt idx="39038">
                  <c:v>0.23100000000000001</c:v>
                </c:pt>
                <c:pt idx="39039">
                  <c:v>0.23100000000000001</c:v>
                </c:pt>
                <c:pt idx="39040">
                  <c:v>0.23100000000000001</c:v>
                </c:pt>
                <c:pt idx="39041">
                  <c:v>0.23100000000000001</c:v>
                </c:pt>
                <c:pt idx="39042">
                  <c:v>0.23200000000000001</c:v>
                </c:pt>
                <c:pt idx="39043">
                  <c:v>0.23200000000000001</c:v>
                </c:pt>
                <c:pt idx="39044">
                  <c:v>0.23200000000000001</c:v>
                </c:pt>
                <c:pt idx="39045">
                  <c:v>0.23200000000000001</c:v>
                </c:pt>
                <c:pt idx="39046">
                  <c:v>0.23200000000000001</c:v>
                </c:pt>
                <c:pt idx="39047">
                  <c:v>0.23200000000000001</c:v>
                </c:pt>
                <c:pt idx="39048">
                  <c:v>0.23200000000000001</c:v>
                </c:pt>
                <c:pt idx="39049">
                  <c:v>0.23200000000000001</c:v>
                </c:pt>
                <c:pt idx="39050">
                  <c:v>0.23200000000000001</c:v>
                </c:pt>
                <c:pt idx="39051">
                  <c:v>0.23200000000000001</c:v>
                </c:pt>
                <c:pt idx="39052">
                  <c:v>0.23200000000000001</c:v>
                </c:pt>
                <c:pt idx="39053">
                  <c:v>0.23200000000000001</c:v>
                </c:pt>
                <c:pt idx="39054">
                  <c:v>0.23200000000000001</c:v>
                </c:pt>
                <c:pt idx="39055">
                  <c:v>0.23200000000000001</c:v>
                </c:pt>
                <c:pt idx="39056">
                  <c:v>0.23200000000000001</c:v>
                </c:pt>
                <c:pt idx="39057">
                  <c:v>0.23200000000000001</c:v>
                </c:pt>
                <c:pt idx="39058">
                  <c:v>0.23200000000000001</c:v>
                </c:pt>
                <c:pt idx="39059">
                  <c:v>0.23200000000000001</c:v>
                </c:pt>
                <c:pt idx="39060">
                  <c:v>0.23200000000000001</c:v>
                </c:pt>
                <c:pt idx="39061">
                  <c:v>0.23200000000000001</c:v>
                </c:pt>
                <c:pt idx="39062">
                  <c:v>0.23200000000000001</c:v>
                </c:pt>
                <c:pt idx="39063">
                  <c:v>0.23200000000000001</c:v>
                </c:pt>
                <c:pt idx="39064">
                  <c:v>0.23200000000000001</c:v>
                </c:pt>
                <c:pt idx="39065">
                  <c:v>0.23200000000000001</c:v>
                </c:pt>
                <c:pt idx="39066">
                  <c:v>0.23200000000000001</c:v>
                </c:pt>
                <c:pt idx="39067">
                  <c:v>0.23200000000000001</c:v>
                </c:pt>
                <c:pt idx="39068">
                  <c:v>0.23200000000000001</c:v>
                </c:pt>
                <c:pt idx="39069">
                  <c:v>0.23200000000000001</c:v>
                </c:pt>
                <c:pt idx="39070">
                  <c:v>0.23200000000000001</c:v>
                </c:pt>
                <c:pt idx="39071">
                  <c:v>0.23200000000000001</c:v>
                </c:pt>
                <c:pt idx="39072">
                  <c:v>0.23200000000000001</c:v>
                </c:pt>
                <c:pt idx="39073">
                  <c:v>0.23200000000000001</c:v>
                </c:pt>
                <c:pt idx="39074">
                  <c:v>0.23200000000000001</c:v>
                </c:pt>
                <c:pt idx="39075">
                  <c:v>0.23200000000000001</c:v>
                </c:pt>
                <c:pt idx="39076">
                  <c:v>0.23200000000000001</c:v>
                </c:pt>
                <c:pt idx="39077">
                  <c:v>0.23200000000000001</c:v>
                </c:pt>
                <c:pt idx="39078">
                  <c:v>0.23200000000000001</c:v>
                </c:pt>
                <c:pt idx="39079">
                  <c:v>0.23200000000000001</c:v>
                </c:pt>
                <c:pt idx="39080">
                  <c:v>0.23200000000000001</c:v>
                </c:pt>
                <c:pt idx="39081">
                  <c:v>0.23200000000000001</c:v>
                </c:pt>
                <c:pt idx="39082">
                  <c:v>0.23200000000000001</c:v>
                </c:pt>
                <c:pt idx="39083">
                  <c:v>0.23200000000000001</c:v>
                </c:pt>
                <c:pt idx="39084">
                  <c:v>0.23200000000000001</c:v>
                </c:pt>
                <c:pt idx="39085">
                  <c:v>0.23200000000000001</c:v>
                </c:pt>
                <c:pt idx="39086">
                  <c:v>0.23200000000000001</c:v>
                </c:pt>
                <c:pt idx="39087">
                  <c:v>0.23200000000000001</c:v>
                </c:pt>
                <c:pt idx="39088">
                  <c:v>0.23200000000000001</c:v>
                </c:pt>
                <c:pt idx="39089">
                  <c:v>0.23200000000000001</c:v>
                </c:pt>
                <c:pt idx="39090">
                  <c:v>0.23200000000000001</c:v>
                </c:pt>
                <c:pt idx="39091">
                  <c:v>0.23200000000000001</c:v>
                </c:pt>
                <c:pt idx="39092">
                  <c:v>0.23200000000000001</c:v>
                </c:pt>
                <c:pt idx="39093">
                  <c:v>0.23200000000000001</c:v>
                </c:pt>
                <c:pt idx="39094">
                  <c:v>0.23200000000000001</c:v>
                </c:pt>
                <c:pt idx="39095">
                  <c:v>0.23200000000000001</c:v>
                </c:pt>
                <c:pt idx="39096">
                  <c:v>0.23200000000000001</c:v>
                </c:pt>
                <c:pt idx="39097">
                  <c:v>0.23200000000000001</c:v>
                </c:pt>
                <c:pt idx="39098">
                  <c:v>0.23200000000000001</c:v>
                </c:pt>
                <c:pt idx="39099">
                  <c:v>0.23200000000000001</c:v>
                </c:pt>
                <c:pt idx="39100">
                  <c:v>0.23200000000000001</c:v>
                </c:pt>
                <c:pt idx="39101">
                  <c:v>0.23200000000000001</c:v>
                </c:pt>
                <c:pt idx="39102">
                  <c:v>0.23200000000000001</c:v>
                </c:pt>
                <c:pt idx="39103">
                  <c:v>0.23200000000000001</c:v>
                </c:pt>
                <c:pt idx="39104">
                  <c:v>0.23200000000000001</c:v>
                </c:pt>
                <c:pt idx="39105">
                  <c:v>0.23200000000000001</c:v>
                </c:pt>
                <c:pt idx="39106">
                  <c:v>0.23200000000000001</c:v>
                </c:pt>
                <c:pt idx="39107">
                  <c:v>0.23200000000000001</c:v>
                </c:pt>
                <c:pt idx="39108">
                  <c:v>0.23200000000000001</c:v>
                </c:pt>
                <c:pt idx="39109">
                  <c:v>0.23200000000000001</c:v>
                </c:pt>
                <c:pt idx="39110">
                  <c:v>0.23200000000000001</c:v>
                </c:pt>
                <c:pt idx="39111">
                  <c:v>0.23200000000000001</c:v>
                </c:pt>
                <c:pt idx="39112">
                  <c:v>0.23200000000000001</c:v>
                </c:pt>
                <c:pt idx="39113">
                  <c:v>0.23200000000000001</c:v>
                </c:pt>
                <c:pt idx="39114">
                  <c:v>0.23200000000000001</c:v>
                </c:pt>
                <c:pt idx="39115">
                  <c:v>0.23200000000000001</c:v>
                </c:pt>
                <c:pt idx="39116">
                  <c:v>0.23200000000000001</c:v>
                </c:pt>
                <c:pt idx="39117">
                  <c:v>0.23200000000000001</c:v>
                </c:pt>
                <c:pt idx="39118">
                  <c:v>0.23200000000000001</c:v>
                </c:pt>
                <c:pt idx="39119">
                  <c:v>0.23200000000000001</c:v>
                </c:pt>
                <c:pt idx="39120">
                  <c:v>0.23200000000000001</c:v>
                </c:pt>
                <c:pt idx="39121">
                  <c:v>0.23200000000000001</c:v>
                </c:pt>
                <c:pt idx="39122">
                  <c:v>0.23200000000000001</c:v>
                </c:pt>
                <c:pt idx="39123">
                  <c:v>0.23300000000000001</c:v>
                </c:pt>
                <c:pt idx="39124">
                  <c:v>0.23300000000000001</c:v>
                </c:pt>
                <c:pt idx="39125">
                  <c:v>0.23300000000000001</c:v>
                </c:pt>
                <c:pt idx="39126">
                  <c:v>0.23300000000000001</c:v>
                </c:pt>
                <c:pt idx="39127">
                  <c:v>0.23300000000000001</c:v>
                </c:pt>
                <c:pt idx="39128">
                  <c:v>0.23300000000000001</c:v>
                </c:pt>
                <c:pt idx="39129">
                  <c:v>0.23300000000000001</c:v>
                </c:pt>
                <c:pt idx="39130">
                  <c:v>0.23300000000000001</c:v>
                </c:pt>
                <c:pt idx="39131">
                  <c:v>0.23300000000000001</c:v>
                </c:pt>
                <c:pt idx="39132">
                  <c:v>0.23300000000000001</c:v>
                </c:pt>
                <c:pt idx="39133">
                  <c:v>0.23300000000000001</c:v>
                </c:pt>
                <c:pt idx="39134">
                  <c:v>0.23300000000000001</c:v>
                </c:pt>
                <c:pt idx="39135">
                  <c:v>0.23300000000000001</c:v>
                </c:pt>
                <c:pt idx="39136">
                  <c:v>0.23300000000000001</c:v>
                </c:pt>
                <c:pt idx="39137">
                  <c:v>0.23300000000000001</c:v>
                </c:pt>
                <c:pt idx="39138">
                  <c:v>0.23300000000000001</c:v>
                </c:pt>
                <c:pt idx="39139">
                  <c:v>0.23300000000000001</c:v>
                </c:pt>
                <c:pt idx="39140">
                  <c:v>0.23300000000000001</c:v>
                </c:pt>
                <c:pt idx="39141">
                  <c:v>0.23300000000000001</c:v>
                </c:pt>
                <c:pt idx="39142">
                  <c:v>0.23300000000000001</c:v>
                </c:pt>
                <c:pt idx="39143">
                  <c:v>0.23300000000000001</c:v>
                </c:pt>
                <c:pt idx="39144">
                  <c:v>0.23300000000000001</c:v>
                </c:pt>
                <c:pt idx="39145">
                  <c:v>0.23300000000000001</c:v>
                </c:pt>
                <c:pt idx="39146">
                  <c:v>0.23300000000000001</c:v>
                </c:pt>
                <c:pt idx="39147">
                  <c:v>0.23300000000000001</c:v>
                </c:pt>
                <c:pt idx="39148">
                  <c:v>0.23300000000000001</c:v>
                </c:pt>
                <c:pt idx="39149">
                  <c:v>0.23300000000000001</c:v>
                </c:pt>
                <c:pt idx="39150">
                  <c:v>0.23300000000000001</c:v>
                </c:pt>
                <c:pt idx="39151">
                  <c:v>0.23300000000000001</c:v>
                </c:pt>
                <c:pt idx="39152">
                  <c:v>0.23300000000000001</c:v>
                </c:pt>
                <c:pt idx="39153">
                  <c:v>0.23300000000000001</c:v>
                </c:pt>
                <c:pt idx="39154">
                  <c:v>0.23300000000000001</c:v>
                </c:pt>
                <c:pt idx="39155">
                  <c:v>0.23300000000000001</c:v>
                </c:pt>
                <c:pt idx="39156">
                  <c:v>0.23300000000000001</c:v>
                </c:pt>
                <c:pt idx="39157">
                  <c:v>0.23300000000000001</c:v>
                </c:pt>
                <c:pt idx="39158">
                  <c:v>0.23300000000000001</c:v>
                </c:pt>
                <c:pt idx="39159">
                  <c:v>0.23300000000000001</c:v>
                </c:pt>
                <c:pt idx="39160">
                  <c:v>0.23300000000000001</c:v>
                </c:pt>
                <c:pt idx="39161">
                  <c:v>0.23300000000000001</c:v>
                </c:pt>
                <c:pt idx="39162">
                  <c:v>0.23300000000000001</c:v>
                </c:pt>
                <c:pt idx="39163">
                  <c:v>0.23300000000000001</c:v>
                </c:pt>
                <c:pt idx="39164">
                  <c:v>0.23300000000000001</c:v>
                </c:pt>
                <c:pt idx="39165">
                  <c:v>0.23300000000000001</c:v>
                </c:pt>
                <c:pt idx="39166">
                  <c:v>0.23300000000000001</c:v>
                </c:pt>
                <c:pt idx="39167">
                  <c:v>0.23300000000000001</c:v>
                </c:pt>
                <c:pt idx="39168">
                  <c:v>0.23300000000000001</c:v>
                </c:pt>
                <c:pt idx="39169">
                  <c:v>0.23300000000000001</c:v>
                </c:pt>
                <c:pt idx="39170">
                  <c:v>0.23300000000000001</c:v>
                </c:pt>
                <c:pt idx="39171">
                  <c:v>0.23300000000000001</c:v>
                </c:pt>
                <c:pt idx="39172">
                  <c:v>0.23300000000000001</c:v>
                </c:pt>
                <c:pt idx="39173">
                  <c:v>0.23300000000000001</c:v>
                </c:pt>
                <c:pt idx="39174">
                  <c:v>0.23300000000000001</c:v>
                </c:pt>
                <c:pt idx="39175">
                  <c:v>0.23300000000000001</c:v>
                </c:pt>
                <c:pt idx="39176">
                  <c:v>0.23300000000000001</c:v>
                </c:pt>
                <c:pt idx="39177">
                  <c:v>0.23300000000000001</c:v>
                </c:pt>
                <c:pt idx="39178">
                  <c:v>0.23300000000000001</c:v>
                </c:pt>
                <c:pt idx="39179">
                  <c:v>0.23300000000000001</c:v>
                </c:pt>
                <c:pt idx="39180">
                  <c:v>0.23300000000000001</c:v>
                </c:pt>
                <c:pt idx="39181">
                  <c:v>0.23300000000000001</c:v>
                </c:pt>
                <c:pt idx="39182">
                  <c:v>0.23300000000000001</c:v>
                </c:pt>
                <c:pt idx="39183">
                  <c:v>0.23300000000000001</c:v>
                </c:pt>
                <c:pt idx="39184">
                  <c:v>0.23300000000000001</c:v>
                </c:pt>
                <c:pt idx="39185">
                  <c:v>0.23300000000000001</c:v>
                </c:pt>
                <c:pt idx="39186">
                  <c:v>0.23300000000000001</c:v>
                </c:pt>
                <c:pt idx="39187">
                  <c:v>0.23300000000000001</c:v>
                </c:pt>
                <c:pt idx="39188">
                  <c:v>0.23300000000000001</c:v>
                </c:pt>
                <c:pt idx="39189">
                  <c:v>0.23300000000000001</c:v>
                </c:pt>
                <c:pt idx="39190">
                  <c:v>0.23300000000000001</c:v>
                </c:pt>
                <c:pt idx="39191">
                  <c:v>0.23300000000000001</c:v>
                </c:pt>
                <c:pt idx="39192">
                  <c:v>0.23300000000000001</c:v>
                </c:pt>
                <c:pt idx="39193">
                  <c:v>0.23300000000000001</c:v>
                </c:pt>
                <c:pt idx="39194">
                  <c:v>0.23300000000000001</c:v>
                </c:pt>
                <c:pt idx="39195">
                  <c:v>0.23300000000000001</c:v>
                </c:pt>
                <c:pt idx="39196">
                  <c:v>0.23300000000000001</c:v>
                </c:pt>
                <c:pt idx="39197">
                  <c:v>0.23300000000000001</c:v>
                </c:pt>
                <c:pt idx="39198">
                  <c:v>0.23300000000000001</c:v>
                </c:pt>
                <c:pt idx="39199">
                  <c:v>0.23300000000000001</c:v>
                </c:pt>
                <c:pt idx="39200">
                  <c:v>0.23300000000000001</c:v>
                </c:pt>
                <c:pt idx="39201">
                  <c:v>0.23300000000000001</c:v>
                </c:pt>
                <c:pt idx="39202">
                  <c:v>0.23300000000000001</c:v>
                </c:pt>
                <c:pt idx="39203">
                  <c:v>0.23300000000000001</c:v>
                </c:pt>
                <c:pt idx="39204">
                  <c:v>0.23400000000000001</c:v>
                </c:pt>
                <c:pt idx="39205">
                  <c:v>0.23400000000000001</c:v>
                </c:pt>
                <c:pt idx="39206">
                  <c:v>0.23400000000000001</c:v>
                </c:pt>
                <c:pt idx="39207">
                  <c:v>0.23400000000000001</c:v>
                </c:pt>
                <c:pt idx="39208">
                  <c:v>0.23400000000000001</c:v>
                </c:pt>
                <c:pt idx="39209">
                  <c:v>0.23400000000000001</c:v>
                </c:pt>
                <c:pt idx="39210">
                  <c:v>0.23400000000000001</c:v>
                </c:pt>
                <c:pt idx="39211">
                  <c:v>0.23400000000000001</c:v>
                </c:pt>
                <c:pt idx="39212">
                  <c:v>0.23400000000000001</c:v>
                </c:pt>
                <c:pt idx="39213">
                  <c:v>0.23400000000000001</c:v>
                </c:pt>
                <c:pt idx="39214">
                  <c:v>0.23400000000000001</c:v>
                </c:pt>
                <c:pt idx="39215">
                  <c:v>0.23400000000000001</c:v>
                </c:pt>
                <c:pt idx="39216">
                  <c:v>0.23400000000000001</c:v>
                </c:pt>
                <c:pt idx="39217">
                  <c:v>0.23400000000000001</c:v>
                </c:pt>
                <c:pt idx="39218">
                  <c:v>0.23400000000000001</c:v>
                </c:pt>
                <c:pt idx="39219">
                  <c:v>0.23400000000000001</c:v>
                </c:pt>
                <c:pt idx="39220">
                  <c:v>0.23400000000000001</c:v>
                </c:pt>
                <c:pt idx="39221">
                  <c:v>0.23400000000000001</c:v>
                </c:pt>
                <c:pt idx="39222">
                  <c:v>0.23400000000000001</c:v>
                </c:pt>
                <c:pt idx="39223">
                  <c:v>0.23400000000000001</c:v>
                </c:pt>
                <c:pt idx="39224">
                  <c:v>0.23400000000000001</c:v>
                </c:pt>
                <c:pt idx="39225">
                  <c:v>0.23400000000000001</c:v>
                </c:pt>
                <c:pt idx="39226">
                  <c:v>0.23400000000000001</c:v>
                </c:pt>
                <c:pt idx="39227">
                  <c:v>0.23400000000000001</c:v>
                </c:pt>
                <c:pt idx="39228">
                  <c:v>0.23400000000000001</c:v>
                </c:pt>
                <c:pt idx="39229">
                  <c:v>0.23400000000000001</c:v>
                </c:pt>
                <c:pt idx="39230">
                  <c:v>0.23400000000000001</c:v>
                </c:pt>
                <c:pt idx="39231">
                  <c:v>0.23400000000000001</c:v>
                </c:pt>
                <c:pt idx="39232">
                  <c:v>0.23400000000000001</c:v>
                </c:pt>
                <c:pt idx="39233">
                  <c:v>0.23400000000000001</c:v>
                </c:pt>
                <c:pt idx="39234">
                  <c:v>0.23400000000000001</c:v>
                </c:pt>
                <c:pt idx="39235">
                  <c:v>0.23400000000000001</c:v>
                </c:pt>
                <c:pt idx="39236">
                  <c:v>0.23400000000000001</c:v>
                </c:pt>
                <c:pt idx="39237">
                  <c:v>0.23400000000000001</c:v>
                </c:pt>
                <c:pt idx="39238">
                  <c:v>0.23400000000000001</c:v>
                </c:pt>
                <c:pt idx="39239">
                  <c:v>0.23400000000000001</c:v>
                </c:pt>
                <c:pt idx="39240">
                  <c:v>0.23400000000000001</c:v>
                </c:pt>
                <c:pt idx="39241">
                  <c:v>0.23400000000000001</c:v>
                </c:pt>
                <c:pt idx="39242">
                  <c:v>0.23400000000000001</c:v>
                </c:pt>
                <c:pt idx="39243">
                  <c:v>0.23400000000000001</c:v>
                </c:pt>
                <c:pt idx="39244">
                  <c:v>0.23400000000000001</c:v>
                </c:pt>
                <c:pt idx="39245">
                  <c:v>0.23400000000000001</c:v>
                </c:pt>
                <c:pt idx="39246">
                  <c:v>0.23400000000000001</c:v>
                </c:pt>
                <c:pt idx="39247">
                  <c:v>0.23400000000000001</c:v>
                </c:pt>
                <c:pt idx="39248">
                  <c:v>0.23400000000000001</c:v>
                </c:pt>
                <c:pt idx="39249">
                  <c:v>0.23400000000000001</c:v>
                </c:pt>
                <c:pt idx="39250">
                  <c:v>0.23400000000000001</c:v>
                </c:pt>
                <c:pt idx="39251">
                  <c:v>0.23400000000000001</c:v>
                </c:pt>
                <c:pt idx="39252">
                  <c:v>0.23400000000000001</c:v>
                </c:pt>
                <c:pt idx="39253">
                  <c:v>0.23400000000000001</c:v>
                </c:pt>
                <c:pt idx="39254">
                  <c:v>0.23400000000000001</c:v>
                </c:pt>
                <c:pt idx="39255">
                  <c:v>0.23400000000000001</c:v>
                </c:pt>
                <c:pt idx="39256">
                  <c:v>0.23400000000000001</c:v>
                </c:pt>
                <c:pt idx="39257">
                  <c:v>0.23400000000000001</c:v>
                </c:pt>
                <c:pt idx="39258">
                  <c:v>0.23400000000000001</c:v>
                </c:pt>
                <c:pt idx="39259">
                  <c:v>0.23400000000000001</c:v>
                </c:pt>
                <c:pt idx="39260">
                  <c:v>0.23400000000000001</c:v>
                </c:pt>
                <c:pt idx="39261">
                  <c:v>0.23400000000000001</c:v>
                </c:pt>
                <c:pt idx="39262">
                  <c:v>0.23400000000000001</c:v>
                </c:pt>
                <c:pt idx="39263">
                  <c:v>0.23400000000000001</c:v>
                </c:pt>
                <c:pt idx="39264">
                  <c:v>0.23400000000000001</c:v>
                </c:pt>
                <c:pt idx="39265">
                  <c:v>0.23400000000000001</c:v>
                </c:pt>
                <c:pt idx="39266">
                  <c:v>0.23400000000000001</c:v>
                </c:pt>
                <c:pt idx="39267">
                  <c:v>0.23400000000000001</c:v>
                </c:pt>
                <c:pt idx="39268">
                  <c:v>0.23400000000000001</c:v>
                </c:pt>
                <c:pt idx="39269">
                  <c:v>0.23400000000000001</c:v>
                </c:pt>
                <c:pt idx="39270">
                  <c:v>0.23400000000000001</c:v>
                </c:pt>
                <c:pt idx="39271">
                  <c:v>0.23400000000000001</c:v>
                </c:pt>
                <c:pt idx="39272">
                  <c:v>0.23400000000000001</c:v>
                </c:pt>
                <c:pt idx="39273">
                  <c:v>0.23400000000000001</c:v>
                </c:pt>
                <c:pt idx="39274">
                  <c:v>0.23400000000000001</c:v>
                </c:pt>
                <c:pt idx="39275">
                  <c:v>0.23400000000000001</c:v>
                </c:pt>
                <c:pt idx="39276">
                  <c:v>0.23400000000000001</c:v>
                </c:pt>
                <c:pt idx="39277">
                  <c:v>0.23400000000000001</c:v>
                </c:pt>
                <c:pt idx="39278">
                  <c:v>0.23400000000000001</c:v>
                </c:pt>
                <c:pt idx="39279">
                  <c:v>0.23400000000000001</c:v>
                </c:pt>
                <c:pt idx="39280">
                  <c:v>0.23400000000000001</c:v>
                </c:pt>
                <c:pt idx="39281">
                  <c:v>0.23400000000000001</c:v>
                </c:pt>
                <c:pt idx="39282">
                  <c:v>0.23400000000000001</c:v>
                </c:pt>
                <c:pt idx="39283">
                  <c:v>0.23400000000000001</c:v>
                </c:pt>
                <c:pt idx="39284">
                  <c:v>0.23400000000000001</c:v>
                </c:pt>
                <c:pt idx="39285">
                  <c:v>0.23499999999999999</c:v>
                </c:pt>
                <c:pt idx="39286">
                  <c:v>0.23499999999999999</c:v>
                </c:pt>
                <c:pt idx="39287">
                  <c:v>0.23499999999999999</c:v>
                </c:pt>
                <c:pt idx="39288">
                  <c:v>0.23499999999999999</c:v>
                </c:pt>
                <c:pt idx="39289">
                  <c:v>0.23499999999999999</c:v>
                </c:pt>
                <c:pt idx="39290">
                  <c:v>0.23499999999999999</c:v>
                </c:pt>
                <c:pt idx="39291">
                  <c:v>0.23499999999999999</c:v>
                </c:pt>
                <c:pt idx="39292">
                  <c:v>0.23499999999999999</c:v>
                </c:pt>
                <c:pt idx="39293">
                  <c:v>0.23499999999999999</c:v>
                </c:pt>
                <c:pt idx="39294">
                  <c:v>0.23499999999999999</c:v>
                </c:pt>
                <c:pt idx="39295">
                  <c:v>0.23499999999999999</c:v>
                </c:pt>
                <c:pt idx="39296">
                  <c:v>0.23499999999999999</c:v>
                </c:pt>
                <c:pt idx="39297">
                  <c:v>0.23499999999999999</c:v>
                </c:pt>
                <c:pt idx="39298">
                  <c:v>0.23499999999999999</c:v>
                </c:pt>
                <c:pt idx="39299">
                  <c:v>0.23499999999999999</c:v>
                </c:pt>
                <c:pt idx="39300">
                  <c:v>0.23499999999999999</c:v>
                </c:pt>
                <c:pt idx="39301">
                  <c:v>0.23499999999999999</c:v>
                </c:pt>
                <c:pt idx="39302">
                  <c:v>0.23499999999999999</c:v>
                </c:pt>
                <c:pt idx="39303">
                  <c:v>0.23499999999999999</c:v>
                </c:pt>
                <c:pt idx="39304">
                  <c:v>0.23499999999999999</c:v>
                </c:pt>
                <c:pt idx="39305">
                  <c:v>0.23499999999999999</c:v>
                </c:pt>
                <c:pt idx="39306">
                  <c:v>0.23499999999999999</c:v>
                </c:pt>
                <c:pt idx="39307">
                  <c:v>0.23499999999999999</c:v>
                </c:pt>
                <c:pt idx="39308">
                  <c:v>0.23499999999999999</c:v>
                </c:pt>
                <c:pt idx="39309">
                  <c:v>0.23499999999999999</c:v>
                </c:pt>
                <c:pt idx="39310">
                  <c:v>0.23499999999999999</c:v>
                </c:pt>
                <c:pt idx="39311">
                  <c:v>0.23499999999999999</c:v>
                </c:pt>
                <c:pt idx="39312">
                  <c:v>0.23499999999999999</c:v>
                </c:pt>
                <c:pt idx="39313">
                  <c:v>0.23499999999999999</c:v>
                </c:pt>
                <c:pt idx="39314">
                  <c:v>0.23499999999999999</c:v>
                </c:pt>
                <c:pt idx="39315">
                  <c:v>0.23499999999999999</c:v>
                </c:pt>
                <c:pt idx="39316">
                  <c:v>0.23499999999999999</c:v>
                </c:pt>
                <c:pt idx="39317">
                  <c:v>0.23499999999999999</c:v>
                </c:pt>
                <c:pt idx="39318">
                  <c:v>0.23499999999999999</c:v>
                </c:pt>
                <c:pt idx="39319">
                  <c:v>0.23499999999999999</c:v>
                </c:pt>
                <c:pt idx="39320">
                  <c:v>0.23499999999999999</c:v>
                </c:pt>
                <c:pt idx="39321">
                  <c:v>0.23499999999999999</c:v>
                </c:pt>
                <c:pt idx="39322">
                  <c:v>0.23499999999999999</c:v>
                </c:pt>
                <c:pt idx="39323">
                  <c:v>0.23499999999999999</c:v>
                </c:pt>
                <c:pt idx="39324">
                  <c:v>0.23499999999999999</c:v>
                </c:pt>
                <c:pt idx="39325">
                  <c:v>0.23499999999999999</c:v>
                </c:pt>
                <c:pt idx="39326">
                  <c:v>0.23499999999999999</c:v>
                </c:pt>
                <c:pt idx="39327">
                  <c:v>0.23499999999999999</c:v>
                </c:pt>
                <c:pt idx="39328">
                  <c:v>0.23499999999999999</c:v>
                </c:pt>
                <c:pt idx="39329">
                  <c:v>0.23499999999999999</c:v>
                </c:pt>
                <c:pt idx="39330">
                  <c:v>0.23499999999999999</c:v>
                </c:pt>
                <c:pt idx="39331">
                  <c:v>0.23499999999999999</c:v>
                </c:pt>
                <c:pt idx="39332">
                  <c:v>0.23499999999999999</c:v>
                </c:pt>
                <c:pt idx="39333">
                  <c:v>0.23499999999999999</c:v>
                </c:pt>
                <c:pt idx="39334">
                  <c:v>0.23499999999999999</c:v>
                </c:pt>
                <c:pt idx="39335">
                  <c:v>0.23499999999999999</c:v>
                </c:pt>
                <c:pt idx="39336">
                  <c:v>0.23499999999999999</c:v>
                </c:pt>
                <c:pt idx="39337">
                  <c:v>0.23499999999999999</c:v>
                </c:pt>
                <c:pt idx="39338">
                  <c:v>0.23499999999999999</c:v>
                </c:pt>
                <c:pt idx="39339">
                  <c:v>0.23499999999999999</c:v>
                </c:pt>
                <c:pt idx="39340">
                  <c:v>0.23499999999999999</c:v>
                </c:pt>
                <c:pt idx="39341">
                  <c:v>0.23499999999999999</c:v>
                </c:pt>
                <c:pt idx="39342">
                  <c:v>0.23499999999999999</c:v>
                </c:pt>
                <c:pt idx="39343">
                  <c:v>0.23499999999999999</c:v>
                </c:pt>
                <c:pt idx="39344">
                  <c:v>0.23499999999999999</c:v>
                </c:pt>
                <c:pt idx="39345">
                  <c:v>0.23499999999999999</c:v>
                </c:pt>
                <c:pt idx="39346">
                  <c:v>0.23499999999999999</c:v>
                </c:pt>
                <c:pt idx="39347">
                  <c:v>0.23499999999999999</c:v>
                </c:pt>
                <c:pt idx="39348">
                  <c:v>0.23499999999999999</c:v>
                </c:pt>
                <c:pt idx="39349">
                  <c:v>0.23499999999999999</c:v>
                </c:pt>
                <c:pt idx="39350">
                  <c:v>0.23499999999999999</c:v>
                </c:pt>
                <c:pt idx="39351">
                  <c:v>0.23499999999999999</c:v>
                </c:pt>
                <c:pt idx="39352">
                  <c:v>0.23499999999999999</c:v>
                </c:pt>
                <c:pt idx="39353">
                  <c:v>0.23499999999999999</c:v>
                </c:pt>
                <c:pt idx="39354">
                  <c:v>0.23499999999999999</c:v>
                </c:pt>
                <c:pt idx="39355">
                  <c:v>0.23499999999999999</c:v>
                </c:pt>
                <c:pt idx="39356">
                  <c:v>0.23499999999999999</c:v>
                </c:pt>
                <c:pt idx="39357">
                  <c:v>0.23499999999999999</c:v>
                </c:pt>
                <c:pt idx="39358">
                  <c:v>0.23499999999999999</c:v>
                </c:pt>
                <c:pt idx="39359">
                  <c:v>0.23499999999999999</c:v>
                </c:pt>
                <c:pt idx="39360">
                  <c:v>0.23499999999999999</c:v>
                </c:pt>
                <c:pt idx="39361">
                  <c:v>0.23499999999999999</c:v>
                </c:pt>
                <c:pt idx="39362">
                  <c:v>0.23499999999999999</c:v>
                </c:pt>
                <c:pt idx="39363">
                  <c:v>0.23499999999999999</c:v>
                </c:pt>
                <c:pt idx="39364">
                  <c:v>0.23499999999999999</c:v>
                </c:pt>
                <c:pt idx="39365">
                  <c:v>0.23499999999999999</c:v>
                </c:pt>
                <c:pt idx="39366">
                  <c:v>0.23599999999999999</c:v>
                </c:pt>
                <c:pt idx="39367">
                  <c:v>0.23599999999999999</c:v>
                </c:pt>
                <c:pt idx="39368">
                  <c:v>0.23599999999999999</c:v>
                </c:pt>
                <c:pt idx="39369">
                  <c:v>0.23599999999999999</c:v>
                </c:pt>
                <c:pt idx="39370">
                  <c:v>0.23599999999999999</c:v>
                </c:pt>
                <c:pt idx="39371">
                  <c:v>0.23599999999999999</c:v>
                </c:pt>
                <c:pt idx="39372">
                  <c:v>0.23599999999999999</c:v>
                </c:pt>
                <c:pt idx="39373">
                  <c:v>0.23599999999999999</c:v>
                </c:pt>
                <c:pt idx="39374">
                  <c:v>0.23599999999999999</c:v>
                </c:pt>
                <c:pt idx="39375">
                  <c:v>0.23599999999999999</c:v>
                </c:pt>
                <c:pt idx="39376">
                  <c:v>0.23599999999999999</c:v>
                </c:pt>
                <c:pt idx="39377">
                  <c:v>0.23599999999999999</c:v>
                </c:pt>
                <c:pt idx="39378">
                  <c:v>0.23599999999999999</c:v>
                </c:pt>
                <c:pt idx="39379">
                  <c:v>0.23599999999999999</c:v>
                </c:pt>
                <c:pt idx="39380">
                  <c:v>0.23599999999999999</c:v>
                </c:pt>
                <c:pt idx="39381">
                  <c:v>0.23599999999999999</c:v>
                </c:pt>
                <c:pt idx="39382">
                  <c:v>0.23599999999999999</c:v>
                </c:pt>
                <c:pt idx="39383">
                  <c:v>0.23599999999999999</c:v>
                </c:pt>
                <c:pt idx="39384">
                  <c:v>0.23599999999999999</c:v>
                </c:pt>
                <c:pt idx="39385">
                  <c:v>0.23599999999999999</c:v>
                </c:pt>
                <c:pt idx="39386">
                  <c:v>0.23599999999999999</c:v>
                </c:pt>
                <c:pt idx="39387">
                  <c:v>0.23599999999999999</c:v>
                </c:pt>
                <c:pt idx="39388">
                  <c:v>0.23599999999999999</c:v>
                </c:pt>
                <c:pt idx="39389">
                  <c:v>0.23599999999999999</c:v>
                </c:pt>
                <c:pt idx="39390">
                  <c:v>0.23599999999999999</c:v>
                </c:pt>
                <c:pt idx="39391">
                  <c:v>0.23599999999999999</c:v>
                </c:pt>
                <c:pt idx="39392">
                  <c:v>0.23599999999999999</c:v>
                </c:pt>
                <c:pt idx="39393">
                  <c:v>0.23599999999999999</c:v>
                </c:pt>
                <c:pt idx="39394">
                  <c:v>0.23599999999999999</c:v>
                </c:pt>
                <c:pt idx="39395">
                  <c:v>0.23599999999999999</c:v>
                </c:pt>
                <c:pt idx="39396">
                  <c:v>0.23599999999999999</c:v>
                </c:pt>
                <c:pt idx="39397">
                  <c:v>0.23599999999999999</c:v>
                </c:pt>
                <c:pt idx="39398">
                  <c:v>0.23599999999999999</c:v>
                </c:pt>
                <c:pt idx="39399">
                  <c:v>0.23599999999999999</c:v>
                </c:pt>
                <c:pt idx="39400">
                  <c:v>0.23599999999999999</c:v>
                </c:pt>
                <c:pt idx="39401">
                  <c:v>0.23599999999999999</c:v>
                </c:pt>
                <c:pt idx="39402">
                  <c:v>0.23599999999999999</c:v>
                </c:pt>
                <c:pt idx="39403">
                  <c:v>0.23599999999999999</c:v>
                </c:pt>
                <c:pt idx="39404">
                  <c:v>0.23599999999999999</c:v>
                </c:pt>
                <c:pt idx="39405">
                  <c:v>0.23599999999999999</c:v>
                </c:pt>
                <c:pt idx="39406">
                  <c:v>0.23599999999999999</c:v>
                </c:pt>
                <c:pt idx="39407">
                  <c:v>0.23599999999999999</c:v>
                </c:pt>
                <c:pt idx="39408">
                  <c:v>0.23599999999999999</c:v>
                </c:pt>
                <c:pt idx="39409">
                  <c:v>0.23599999999999999</c:v>
                </c:pt>
                <c:pt idx="39410">
                  <c:v>0.23599999999999999</c:v>
                </c:pt>
                <c:pt idx="39411">
                  <c:v>0.23599999999999999</c:v>
                </c:pt>
                <c:pt idx="39412">
                  <c:v>0.23599999999999999</c:v>
                </c:pt>
                <c:pt idx="39413">
                  <c:v>0.23599999999999999</c:v>
                </c:pt>
                <c:pt idx="39414">
                  <c:v>0.23599999999999999</c:v>
                </c:pt>
                <c:pt idx="39415">
                  <c:v>0.23599999999999999</c:v>
                </c:pt>
                <c:pt idx="39416">
                  <c:v>0.23599999999999999</c:v>
                </c:pt>
                <c:pt idx="39417">
                  <c:v>0.23599999999999999</c:v>
                </c:pt>
                <c:pt idx="39418">
                  <c:v>0.23599999999999999</c:v>
                </c:pt>
                <c:pt idx="39419">
                  <c:v>0.23599999999999999</c:v>
                </c:pt>
                <c:pt idx="39420">
                  <c:v>0.23599999999999999</c:v>
                </c:pt>
                <c:pt idx="39421">
                  <c:v>0.23599999999999999</c:v>
                </c:pt>
                <c:pt idx="39422">
                  <c:v>0.23599999999999999</c:v>
                </c:pt>
                <c:pt idx="39423">
                  <c:v>0.23599999999999999</c:v>
                </c:pt>
                <c:pt idx="39424">
                  <c:v>0.23599999999999999</c:v>
                </c:pt>
                <c:pt idx="39425">
                  <c:v>0.23599999999999999</c:v>
                </c:pt>
                <c:pt idx="39426">
                  <c:v>0.23599999999999999</c:v>
                </c:pt>
                <c:pt idx="39427">
                  <c:v>0.23599999999999999</c:v>
                </c:pt>
                <c:pt idx="39428">
                  <c:v>0.23599999999999999</c:v>
                </c:pt>
                <c:pt idx="39429">
                  <c:v>0.23599999999999999</c:v>
                </c:pt>
                <c:pt idx="39430">
                  <c:v>0.23599999999999999</c:v>
                </c:pt>
                <c:pt idx="39431">
                  <c:v>0.23599999999999999</c:v>
                </c:pt>
                <c:pt idx="39432">
                  <c:v>0.23599999999999999</c:v>
                </c:pt>
                <c:pt idx="39433">
                  <c:v>0.23599999999999999</c:v>
                </c:pt>
                <c:pt idx="39434">
                  <c:v>0.23599999999999999</c:v>
                </c:pt>
                <c:pt idx="39435">
                  <c:v>0.23599999999999999</c:v>
                </c:pt>
                <c:pt idx="39436">
                  <c:v>0.23599999999999999</c:v>
                </c:pt>
                <c:pt idx="39437">
                  <c:v>0.23599999999999999</c:v>
                </c:pt>
                <c:pt idx="39438">
                  <c:v>0.23599999999999999</c:v>
                </c:pt>
                <c:pt idx="39439">
                  <c:v>0.23599999999999999</c:v>
                </c:pt>
                <c:pt idx="39440">
                  <c:v>0.23599999999999999</c:v>
                </c:pt>
                <c:pt idx="39441">
                  <c:v>0.23599999999999999</c:v>
                </c:pt>
                <c:pt idx="39442">
                  <c:v>0.23599999999999999</c:v>
                </c:pt>
                <c:pt idx="39443">
                  <c:v>0.23599999999999999</c:v>
                </c:pt>
                <c:pt idx="39444">
                  <c:v>0.23599999999999999</c:v>
                </c:pt>
                <c:pt idx="39445">
                  <c:v>0.23599999999999999</c:v>
                </c:pt>
                <c:pt idx="39446">
                  <c:v>0.23599999999999999</c:v>
                </c:pt>
                <c:pt idx="39447">
                  <c:v>0.23699999999999999</c:v>
                </c:pt>
                <c:pt idx="39448">
                  <c:v>0.23699999999999999</c:v>
                </c:pt>
                <c:pt idx="39449">
                  <c:v>0.23699999999999999</c:v>
                </c:pt>
                <c:pt idx="39450">
                  <c:v>0.23699999999999999</c:v>
                </c:pt>
                <c:pt idx="39451">
                  <c:v>0.23699999999999999</c:v>
                </c:pt>
                <c:pt idx="39452">
                  <c:v>0.23699999999999999</c:v>
                </c:pt>
                <c:pt idx="39453">
                  <c:v>0.23699999999999999</c:v>
                </c:pt>
                <c:pt idx="39454">
                  <c:v>0.23699999999999999</c:v>
                </c:pt>
                <c:pt idx="39455">
                  <c:v>0.23699999999999999</c:v>
                </c:pt>
                <c:pt idx="39456">
                  <c:v>0.23699999999999999</c:v>
                </c:pt>
                <c:pt idx="39457">
                  <c:v>0.23699999999999999</c:v>
                </c:pt>
                <c:pt idx="39458">
                  <c:v>0.23699999999999999</c:v>
                </c:pt>
                <c:pt idx="39459">
                  <c:v>0.23699999999999999</c:v>
                </c:pt>
                <c:pt idx="39460">
                  <c:v>0.23699999999999999</c:v>
                </c:pt>
                <c:pt idx="39461">
                  <c:v>0.23699999999999999</c:v>
                </c:pt>
                <c:pt idx="39462">
                  <c:v>0.23699999999999999</c:v>
                </c:pt>
                <c:pt idx="39463">
                  <c:v>0.23699999999999999</c:v>
                </c:pt>
                <c:pt idx="39464">
                  <c:v>0.23699999999999999</c:v>
                </c:pt>
                <c:pt idx="39465">
                  <c:v>0.23699999999999999</c:v>
                </c:pt>
                <c:pt idx="39466">
                  <c:v>0.23699999999999999</c:v>
                </c:pt>
                <c:pt idx="39467">
                  <c:v>0.23699999999999999</c:v>
                </c:pt>
                <c:pt idx="39468">
                  <c:v>0.23699999999999999</c:v>
                </c:pt>
                <c:pt idx="39469">
                  <c:v>0.23699999999999999</c:v>
                </c:pt>
                <c:pt idx="39470">
                  <c:v>0.23699999999999999</c:v>
                </c:pt>
                <c:pt idx="39471">
                  <c:v>0.23699999999999999</c:v>
                </c:pt>
                <c:pt idx="39472">
                  <c:v>0.23699999999999999</c:v>
                </c:pt>
                <c:pt idx="39473">
                  <c:v>0.23699999999999999</c:v>
                </c:pt>
                <c:pt idx="39474">
                  <c:v>0.23699999999999999</c:v>
                </c:pt>
                <c:pt idx="39475">
                  <c:v>0.23699999999999999</c:v>
                </c:pt>
                <c:pt idx="39476">
                  <c:v>0.23699999999999999</c:v>
                </c:pt>
                <c:pt idx="39477">
                  <c:v>0.23699999999999999</c:v>
                </c:pt>
                <c:pt idx="39478">
                  <c:v>0.23699999999999999</c:v>
                </c:pt>
                <c:pt idx="39479">
                  <c:v>0.23699999999999999</c:v>
                </c:pt>
                <c:pt idx="39480">
                  <c:v>0.23699999999999999</c:v>
                </c:pt>
                <c:pt idx="39481">
                  <c:v>0.23699999999999999</c:v>
                </c:pt>
                <c:pt idx="39482">
                  <c:v>0.23699999999999999</c:v>
                </c:pt>
                <c:pt idx="39483">
                  <c:v>0.23699999999999999</c:v>
                </c:pt>
                <c:pt idx="39484">
                  <c:v>0.23699999999999999</c:v>
                </c:pt>
                <c:pt idx="39485">
                  <c:v>0.23699999999999999</c:v>
                </c:pt>
                <c:pt idx="39486">
                  <c:v>0.23699999999999999</c:v>
                </c:pt>
                <c:pt idx="39487">
                  <c:v>0.23699999999999999</c:v>
                </c:pt>
                <c:pt idx="39488">
                  <c:v>0.23699999999999999</c:v>
                </c:pt>
                <c:pt idx="39489">
                  <c:v>0.23699999999999999</c:v>
                </c:pt>
                <c:pt idx="39490">
                  <c:v>0.23699999999999999</c:v>
                </c:pt>
                <c:pt idx="39491">
                  <c:v>0.23699999999999999</c:v>
                </c:pt>
                <c:pt idx="39492">
                  <c:v>0.23699999999999999</c:v>
                </c:pt>
                <c:pt idx="39493">
                  <c:v>0.23699999999999999</c:v>
                </c:pt>
                <c:pt idx="39494">
                  <c:v>0.23699999999999999</c:v>
                </c:pt>
                <c:pt idx="39495">
                  <c:v>0.23699999999999999</c:v>
                </c:pt>
                <c:pt idx="39496">
                  <c:v>0.23699999999999999</c:v>
                </c:pt>
                <c:pt idx="39497">
                  <c:v>0.23699999999999999</c:v>
                </c:pt>
                <c:pt idx="39498">
                  <c:v>0.23699999999999999</c:v>
                </c:pt>
                <c:pt idx="39499">
                  <c:v>0.23699999999999999</c:v>
                </c:pt>
                <c:pt idx="39500">
                  <c:v>0.23699999999999999</c:v>
                </c:pt>
                <c:pt idx="39501">
                  <c:v>0.23699999999999999</c:v>
                </c:pt>
                <c:pt idx="39502">
                  <c:v>0.23699999999999999</c:v>
                </c:pt>
                <c:pt idx="39503">
                  <c:v>0.23699999999999999</c:v>
                </c:pt>
                <c:pt idx="39504">
                  <c:v>0.23699999999999999</c:v>
                </c:pt>
                <c:pt idx="39505">
                  <c:v>0.23699999999999999</c:v>
                </c:pt>
                <c:pt idx="39506">
                  <c:v>0.23699999999999999</c:v>
                </c:pt>
                <c:pt idx="39507">
                  <c:v>0.23699999999999999</c:v>
                </c:pt>
                <c:pt idx="39508">
                  <c:v>0.23699999999999999</c:v>
                </c:pt>
                <c:pt idx="39509">
                  <c:v>0.23699999999999999</c:v>
                </c:pt>
                <c:pt idx="39510">
                  <c:v>0.23699999999999999</c:v>
                </c:pt>
                <c:pt idx="39511">
                  <c:v>0.23699999999999999</c:v>
                </c:pt>
                <c:pt idx="39512">
                  <c:v>0.23699999999999999</c:v>
                </c:pt>
                <c:pt idx="39513">
                  <c:v>0.23699999999999999</c:v>
                </c:pt>
                <c:pt idx="39514">
                  <c:v>0.23699999999999999</c:v>
                </c:pt>
                <c:pt idx="39515">
                  <c:v>0.23699999999999999</c:v>
                </c:pt>
                <c:pt idx="39516">
                  <c:v>0.23699999999999999</c:v>
                </c:pt>
                <c:pt idx="39517">
                  <c:v>0.23699999999999999</c:v>
                </c:pt>
                <c:pt idx="39518">
                  <c:v>0.23699999999999999</c:v>
                </c:pt>
                <c:pt idx="39519">
                  <c:v>0.23699999999999999</c:v>
                </c:pt>
                <c:pt idx="39520">
                  <c:v>0.23699999999999999</c:v>
                </c:pt>
                <c:pt idx="39521">
                  <c:v>0.23699999999999999</c:v>
                </c:pt>
                <c:pt idx="39522">
                  <c:v>0.23699999999999999</c:v>
                </c:pt>
                <c:pt idx="39523">
                  <c:v>0.23699999999999999</c:v>
                </c:pt>
                <c:pt idx="39524">
                  <c:v>0.23699999999999999</c:v>
                </c:pt>
                <c:pt idx="39525">
                  <c:v>0.23699999999999999</c:v>
                </c:pt>
                <c:pt idx="39526">
                  <c:v>0.23699999999999999</c:v>
                </c:pt>
                <c:pt idx="39527">
                  <c:v>0.23699999999999999</c:v>
                </c:pt>
                <c:pt idx="39528">
                  <c:v>0.23799999999999999</c:v>
                </c:pt>
                <c:pt idx="39529">
                  <c:v>0.23799999999999999</c:v>
                </c:pt>
                <c:pt idx="39530">
                  <c:v>0.23799999999999999</c:v>
                </c:pt>
                <c:pt idx="39531">
                  <c:v>0.23799999999999999</c:v>
                </c:pt>
                <c:pt idx="39532">
                  <c:v>0.23799999999999999</c:v>
                </c:pt>
                <c:pt idx="39533">
                  <c:v>0.23799999999999999</c:v>
                </c:pt>
                <c:pt idx="39534">
                  <c:v>0.23799999999999999</c:v>
                </c:pt>
                <c:pt idx="39535">
                  <c:v>0.23799999999999999</c:v>
                </c:pt>
                <c:pt idx="39536">
                  <c:v>0.23799999999999999</c:v>
                </c:pt>
                <c:pt idx="39537">
                  <c:v>0.23799999999999999</c:v>
                </c:pt>
                <c:pt idx="39538">
                  <c:v>0.23799999999999999</c:v>
                </c:pt>
                <c:pt idx="39539">
                  <c:v>0.23799999999999999</c:v>
                </c:pt>
                <c:pt idx="39540">
                  <c:v>0.23799999999999999</c:v>
                </c:pt>
                <c:pt idx="39541">
                  <c:v>0.23799999999999999</c:v>
                </c:pt>
                <c:pt idx="39542">
                  <c:v>0.23799999999999999</c:v>
                </c:pt>
                <c:pt idx="39543">
                  <c:v>0.23799999999999999</c:v>
                </c:pt>
                <c:pt idx="39544">
                  <c:v>0.23799999999999999</c:v>
                </c:pt>
                <c:pt idx="39545">
                  <c:v>0.23799999999999999</c:v>
                </c:pt>
                <c:pt idx="39546">
                  <c:v>0.23799999999999999</c:v>
                </c:pt>
                <c:pt idx="39547">
                  <c:v>0.23799999999999999</c:v>
                </c:pt>
                <c:pt idx="39548">
                  <c:v>0.23799999999999999</c:v>
                </c:pt>
                <c:pt idx="39549">
                  <c:v>0.23799999999999999</c:v>
                </c:pt>
                <c:pt idx="39550">
                  <c:v>0.23799999999999999</c:v>
                </c:pt>
                <c:pt idx="39551">
                  <c:v>0.23799999999999999</c:v>
                </c:pt>
                <c:pt idx="39552">
                  <c:v>0.23799999999999999</c:v>
                </c:pt>
                <c:pt idx="39553">
                  <c:v>0.23799999999999999</c:v>
                </c:pt>
                <c:pt idx="39554">
                  <c:v>0.23799999999999999</c:v>
                </c:pt>
                <c:pt idx="39555">
                  <c:v>0.23799999999999999</c:v>
                </c:pt>
                <c:pt idx="39556">
                  <c:v>0.23799999999999999</c:v>
                </c:pt>
                <c:pt idx="39557">
                  <c:v>0.23799999999999999</c:v>
                </c:pt>
                <c:pt idx="39558">
                  <c:v>0.23799999999999999</c:v>
                </c:pt>
                <c:pt idx="39559">
                  <c:v>0.23799999999999999</c:v>
                </c:pt>
                <c:pt idx="39560">
                  <c:v>0.23799999999999999</c:v>
                </c:pt>
                <c:pt idx="39561">
                  <c:v>0.23799999999999999</c:v>
                </c:pt>
                <c:pt idx="39562">
                  <c:v>0.23799999999999999</c:v>
                </c:pt>
                <c:pt idx="39563">
                  <c:v>0.23799999999999999</c:v>
                </c:pt>
                <c:pt idx="39564">
                  <c:v>0.23799999999999999</c:v>
                </c:pt>
                <c:pt idx="39565">
                  <c:v>0.23799999999999999</c:v>
                </c:pt>
                <c:pt idx="39566">
                  <c:v>0.23799999999999999</c:v>
                </c:pt>
                <c:pt idx="39567">
                  <c:v>0.23799999999999999</c:v>
                </c:pt>
                <c:pt idx="39568">
                  <c:v>0.23799999999999999</c:v>
                </c:pt>
                <c:pt idx="39569">
                  <c:v>0.23799999999999999</c:v>
                </c:pt>
                <c:pt idx="39570">
                  <c:v>0.23799999999999999</c:v>
                </c:pt>
                <c:pt idx="39571">
                  <c:v>0.23799999999999999</c:v>
                </c:pt>
                <c:pt idx="39572">
                  <c:v>0.23799999999999999</c:v>
                </c:pt>
                <c:pt idx="39573">
                  <c:v>0.23799999999999999</c:v>
                </c:pt>
                <c:pt idx="39574">
                  <c:v>0.23799999999999999</c:v>
                </c:pt>
                <c:pt idx="39575">
                  <c:v>0.23799999999999999</c:v>
                </c:pt>
                <c:pt idx="39576">
                  <c:v>0.23799999999999999</c:v>
                </c:pt>
                <c:pt idx="39577">
                  <c:v>0.23799999999999999</c:v>
                </c:pt>
                <c:pt idx="39578">
                  <c:v>0.23799999999999999</c:v>
                </c:pt>
                <c:pt idx="39579">
                  <c:v>0.23799999999999999</c:v>
                </c:pt>
                <c:pt idx="39580">
                  <c:v>0.23799999999999999</c:v>
                </c:pt>
                <c:pt idx="39581">
                  <c:v>0.23799999999999999</c:v>
                </c:pt>
                <c:pt idx="39582">
                  <c:v>0.23799999999999999</c:v>
                </c:pt>
                <c:pt idx="39583">
                  <c:v>0.23799999999999999</c:v>
                </c:pt>
                <c:pt idx="39584">
                  <c:v>0.23799999999999999</c:v>
                </c:pt>
                <c:pt idx="39585">
                  <c:v>0.23799999999999999</c:v>
                </c:pt>
                <c:pt idx="39586">
                  <c:v>0.23799999999999999</c:v>
                </c:pt>
                <c:pt idx="39587">
                  <c:v>0.23799999999999999</c:v>
                </c:pt>
                <c:pt idx="39588">
                  <c:v>0.23799999999999999</c:v>
                </c:pt>
                <c:pt idx="39589">
                  <c:v>0.23799999999999999</c:v>
                </c:pt>
                <c:pt idx="39590">
                  <c:v>0.23799999999999999</c:v>
                </c:pt>
                <c:pt idx="39591">
                  <c:v>0.23799999999999999</c:v>
                </c:pt>
                <c:pt idx="39592">
                  <c:v>0.23799999999999999</c:v>
                </c:pt>
                <c:pt idx="39593">
                  <c:v>0.23799999999999999</c:v>
                </c:pt>
                <c:pt idx="39594">
                  <c:v>0.23799999999999999</c:v>
                </c:pt>
                <c:pt idx="39595">
                  <c:v>0.23799999999999999</c:v>
                </c:pt>
                <c:pt idx="39596">
                  <c:v>0.23799999999999999</c:v>
                </c:pt>
                <c:pt idx="39597">
                  <c:v>0.23799999999999999</c:v>
                </c:pt>
                <c:pt idx="39598">
                  <c:v>0.23799999999999999</c:v>
                </c:pt>
                <c:pt idx="39599">
                  <c:v>0.23799999999999999</c:v>
                </c:pt>
                <c:pt idx="39600">
                  <c:v>0.23799999999999999</c:v>
                </c:pt>
                <c:pt idx="39601">
                  <c:v>0.23799999999999999</c:v>
                </c:pt>
                <c:pt idx="39602">
                  <c:v>0.23799999999999999</c:v>
                </c:pt>
                <c:pt idx="39603">
                  <c:v>0.23799999999999999</c:v>
                </c:pt>
                <c:pt idx="39604">
                  <c:v>0.23799999999999999</c:v>
                </c:pt>
                <c:pt idx="39605">
                  <c:v>0.23799999999999999</c:v>
                </c:pt>
                <c:pt idx="39606">
                  <c:v>0.23799999999999999</c:v>
                </c:pt>
                <c:pt idx="39607">
                  <c:v>0.23799999999999999</c:v>
                </c:pt>
                <c:pt idx="39608">
                  <c:v>0.23799999999999999</c:v>
                </c:pt>
                <c:pt idx="39609">
                  <c:v>0.23899999999999999</c:v>
                </c:pt>
                <c:pt idx="39610">
                  <c:v>0.23899999999999999</c:v>
                </c:pt>
                <c:pt idx="39611">
                  <c:v>0.23899999999999999</c:v>
                </c:pt>
                <c:pt idx="39612">
                  <c:v>0.23899999999999999</c:v>
                </c:pt>
                <c:pt idx="39613">
                  <c:v>0.23899999999999999</c:v>
                </c:pt>
                <c:pt idx="39614">
                  <c:v>0.23899999999999999</c:v>
                </c:pt>
                <c:pt idx="39615">
                  <c:v>0.23899999999999999</c:v>
                </c:pt>
                <c:pt idx="39616">
                  <c:v>0.23899999999999999</c:v>
                </c:pt>
                <c:pt idx="39617">
                  <c:v>0.23899999999999999</c:v>
                </c:pt>
                <c:pt idx="39618">
                  <c:v>0.23899999999999999</c:v>
                </c:pt>
                <c:pt idx="39619">
                  <c:v>0.23899999999999999</c:v>
                </c:pt>
                <c:pt idx="39620">
                  <c:v>0.23899999999999999</c:v>
                </c:pt>
                <c:pt idx="39621">
                  <c:v>0.23899999999999999</c:v>
                </c:pt>
                <c:pt idx="39622">
                  <c:v>0.23899999999999999</c:v>
                </c:pt>
                <c:pt idx="39623">
                  <c:v>0.23899999999999999</c:v>
                </c:pt>
                <c:pt idx="39624">
                  <c:v>0.23899999999999999</c:v>
                </c:pt>
                <c:pt idx="39625">
                  <c:v>0.23899999999999999</c:v>
                </c:pt>
                <c:pt idx="39626">
                  <c:v>0.23899999999999999</c:v>
                </c:pt>
                <c:pt idx="39627">
                  <c:v>0.23899999999999999</c:v>
                </c:pt>
                <c:pt idx="39628">
                  <c:v>0.23899999999999999</c:v>
                </c:pt>
                <c:pt idx="39629">
                  <c:v>0.23899999999999999</c:v>
                </c:pt>
                <c:pt idx="39630">
                  <c:v>0.23899999999999999</c:v>
                </c:pt>
                <c:pt idx="39631">
                  <c:v>0.23899999999999999</c:v>
                </c:pt>
                <c:pt idx="39632">
                  <c:v>0.23899999999999999</c:v>
                </c:pt>
                <c:pt idx="39633">
                  <c:v>0.23899999999999999</c:v>
                </c:pt>
                <c:pt idx="39634">
                  <c:v>0.23899999999999999</c:v>
                </c:pt>
                <c:pt idx="39635">
                  <c:v>0.23899999999999999</c:v>
                </c:pt>
                <c:pt idx="39636">
                  <c:v>0.23899999999999999</c:v>
                </c:pt>
                <c:pt idx="39637">
                  <c:v>0.23899999999999999</c:v>
                </c:pt>
                <c:pt idx="39638">
                  <c:v>0.23899999999999999</c:v>
                </c:pt>
                <c:pt idx="39639">
                  <c:v>0.23899999999999999</c:v>
                </c:pt>
                <c:pt idx="39640">
                  <c:v>0.23899999999999999</c:v>
                </c:pt>
                <c:pt idx="39641">
                  <c:v>0.23899999999999999</c:v>
                </c:pt>
                <c:pt idx="39642">
                  <c:v>0.23899999999999999</c:v>
                </c:pt>
                <c:pt idx="39643">
                  <c:v>0.23899999999999999</c:v>
                </c:pt>
                <c:pt idx="39644">
                  <c:v>0.23899999999999999</c:v>
                </c:pt>
                <c:pt idx="39645">
                  <c:v>0.23899999999999999</c:v>
                </c:pt>
                <c:pt idx="39646">
                  <c:v>0.23899999999999999</c:v>
                </c:pt>
                <c:pt idx="39647">
                  <c:v>0.23899999999999999</c:v>
                </c:pt>
                <c:pt idx="39648">
                  <c:v>0.23899999999999999</c:v>
                </c:pt>
                <c:pt idx="39649">
                  <c:v>0.23899999999999999</c:v>
                </c:pt>
                <c:pt idx="39650">
                  <c:v>0.23899999999999999</c:v>
                </c:pt>
                <c:pt idx="39651">
                  <c:v>0.23899999999999999</c:v>
                </c:pt>
                <c:pt idx="39652">
                  <c:v>0.23899999999999999</c:v>
                </c:pt>
                <c:pt idx="39653">
                  <c:v>0.23899999999999999</c:v>
                </c:pt>
                <c:pt idx="39654">
                  <c:v>0.23899999999999999</c:v>
                </c:pt>
                <c:pt idx="39655">
                  <c:v>0.23899999999999999</c:v>
                </c:pt>
                <c:pt idx="39656">
                  <c:v>0.23899999999999999</c:v>
                </c:pt>
                <c:pt idx="39657">
                  <c:v>0.23899999999999999</c:v>
                </c:pt>
                <c:pt idx="39658">
                  <c:v>0.23899999999999999</c:v>
                </c:pt>
                <c:pt idx="39659">
                  <c:v>0.23899999999999999</c:v>
                </c:pt>
                <c:pt idx="39660">
                  <c:v>0.23899999999999999</c:v>
                </c:pt>
                <c:pt idx="39661">
                  <c:v>0.23899999999999999</c:v>
                </c:pt>
                <c:pt idx="39662">
                  <c:v>0.23899999999999999</c:v>
                </c:pt>
                <c:pt idx="39663">
                  <c:v>0.23899999999999999</c:v>
                </c:pt>
                <c:pt idx="39664">
                  <c:v>0.23899999999999999</c:v>
                </c:pt>
                <c:pt idx="39665">
                  <c:v>0.23899999999999999</c:v>
                </c:pt>
                <c:pt idx="39666">
                  <c:v>0.23899999999999999</c:v>
                </c:pt>
                <c:pt idx="39667">
                  <c:v>0.23899999999999999</c:v>
                </c:pt>
                <c:pt idx="39668">
                  <c:v>0.23899999999999999</c:v>
                </c:pt>
                <c:pt idx="39669">
                  <c:v>0.23899999999999999</c:v>
                </c:pt>
                <c:pt idx="39670">
                  <c:v>0.23899999999999999</c:v>
                </c:pt>
                <c:pt idx="39671">
                  <c:v>0.23899999999999999</c:v>
                </c:pt>
                <c:pt idx="39672">
                  <c:v>0.23899999999999999</c:v>
                </c:pt>
                <c:pt idx="39673">
                  <c:v>0.23899999999999999</c:v>
                </c:pt>
                <c:pt idx="39674">
                  <c:v>0.23899999999999999</c:v>
                </c:pt>
                <c:pt idx="39675">
                  <c:v>0.23899999999999999</c:v>
                </c:pt>
                <c:pt idx="39676">
                  <c:v>0.23899999999999999</c:v>
                </c:pt>
                <c:pt idx="39677">
                  <c:v>0.23899999999999999</c:v>
                </c:pt>
                <c:pt idx="39678">
                  <c:v>0.23899999999999999</c:v>
                </c:pt>
                <c:pt idx="39679">
                  <c:v>0.23899999999999999</c:v>
                </c:pt>
                <c:pt idx="39680">
                  <c:v>0.23899999999999999</c:v>
                </c:pt>
                <c:pt idx="39681">
                  <c:v>0.23899999999999999</c:v>
                </c:pt>
                <c:pt idx="39682">
                  <c:v>0.23899999999999999</c:v>
                </c:pt>
                <c:pt idx="39683">
                  <c:v>0.23899999999999999</c:v>
                </c:pt>
                <c:pt idx="39684">
                  <c:v>0.23899999999999999</c:v>
                </c:pt>
                <c:pt idx="39685">
                  <c:v>0.23899999999999999</c:v>
                </c:pt>
                <c:pt idx="39686">
                  <c:v>0.23899999999999999</c:v>
                </c:pt>
                <c:pt idx="39687">
                  <c:v>0.23899999999999999</c:v>
                </c:pt>
                <c:pt idx="39688">
                  <c:v>0.23899999999999999</c:v>
                </c:pt>
                <c:pt idx="39689">
                  <c:v>0.23899999999999999</c:v>
                </c:pt>
                <c:pt idx="39690">
                  <c:v>0.24</c:v>
                </c:pt>
                <c:pt idx="39691">
                  <c:v>0.24</c:v>
                </c:pt>
                <c:pt idx="39692">
                  <c:v>0.24</c:v>
                </c:pt>
                <c:pt idx="39693">
                  <c:v>0.24</c:v>
                </c:pt>
                <c:pt idx="39694">
                  <c:v>0.24</c:v>
                </c:pt>
                <c:pt idx="39695">
                  <c:v>0.24</c:v>
                </c:pt>
                <c:pt idx="39696">
                  <c:v>0.24</c:v>
                </c:pt>
                <c:pt idx="39697">
                  <c:v>0.24</c:v>
                </c:pt>
                <c:pt idx="39698">
                  <c:v>0.24</c:v>
                </c:pt>
                <c:pt idx="39699">
                  <c:v>0.24</c:v>
                </c:pt>
                <c:pt idx="39700">
                  <c:v>0.24</c:v>
                </c:pt>
                <c:pt idx="39701">
                  <c:v>0.24</c:v>
                </c:pt>
                <c:pt idx="39702">
                  <c:v>0.24</c:v>
                </c:pt>
                <c:pt idx="39703">
                  <c:v>0.24</c:v>
                </c:pt>
                <c:pt idx="39704">
                  <c:v>0.24</c:v>
                </c:pt>
                <c:pt idx="39705">
                  <c:v>0.24</c:v>
                </c:pt>
                <c:pt idx="39706">
                  <c:v>0.24</c:v>
                </c:pt>
                <c:pt idx="39707">
                  <c:v>0.24</c:v>
                </c:pt>
                <c:pt idx="39708">
                  <c:v>0.24</c:v>
                </c:pt>
                <c:pt idx="39709">
                  <c:v>0.24</c:v>
                </c:pt>
                <c:pt idx="39710">
                  <c:v>0.24</c:v>
                </c:pt>
                <c:pt idx="39711">
                  <c:v>0.24</c:v>
                </c:pt>
                <c:pt idx="39712">
                  <c:v>0.24</c:v>
                </c:pt>
                <c:pt idx="39713">
                  <c:v>0.24</c:v>
                </c:pt>
                <c:pt idx="39714">
                  <c:v>0.24</c:v>
                </c:pt>
                <c:pt idx="39715">
                  <c:v>0.24</c:v>
                </c:pt>
                <c:pt idx="39716">
                  <c:v>0.24</c:v>
                </c:pt>
                <c:pt idx="39717">
                  <c:v>0.24</c:v>
                </c:pt>
                <c:pt idx="39718">
                  <c:v>0.24</c:v>
                </c:pt>
                <c:pt idx="39719">
                  <c:v>0.24</c:v>
                </c:pt>
                <c:pt idx="39720">
                  <c:v>0.24</c:v>
                </c:pt>
                <c:pt idx="39721">
                  <c:v>0.24</c:v>
                </c:pt>
                <c:pt idx="39722">
                  <c:v>0.24</c:v>
                </c:pt>
                <c:pt idx="39723">
                  <c:v>0.24</c:v>
                </c:pt>
                <c:pt idx="39724">
                  <c:v>0.24</c:v>
                </c:pt>
                <c:pt idx="39725">
                  <c:v>0.24</c:v>
                </c:pt>
                <c:pt idx="39726">
                  <c:v>0.24</c:v>
                </c:pt>
                <c:pt idx="39727">
                  <c:v>0.24</c:v>
                </c:pt>
                <c:pt idx="39728">
                  <c:v>0.24</c:v>
                </c:pt>
                <c:pt idx="39729">
                  <c:v>0.24</c:v>
                </c:pt>
                <c:pt idx="39730">
                  <c:v>0.24</c:v>
                </c:pt>
                <c:pt idx="39731">
                  <c:v>0.24</c:v>
                </c:pt>
                <c:pt idx="39732">
                  <c:v>0.24</c:v>
                </c:pt>
                <c:pt idx="39733">
                  <c:v>0.24</c:v>
                </c:pt>
                <c:pt idx="39734">
                  <c:v>0.24</c:v>
                </c:pt>
                <c:pt idx="39735">
                  <c:v>0.24</c:v>
                </c:pt>
                <c:pt idx="39736">
                  <c:v>0.24</c:v>
                </c:pt>
                <c:pt idx="39737">
                  <c:v>0.24</c:v>
                </c:pt>
                <c:pt idx="39738">
                  <c:v>0.24</c:v>
                </c:pt>
                <c:pt idx="39739">
                  <c:v>0.24</c:v>
                </c:pt>
                <c:pt idx="39740">
                  <c:v>0.24</c:v>
                </c:pt>
                <c:pt idx="39741">
                  <c:v>0.24</c:v>
                </c:pt>
                <c:pt idx="39742">
                  <c:v>0.24</c:v>
                </c:pt>
                <c:pt idx="39743">
                  <c:v>0.24</c:v>
                </c:pt>
                <c:pt idx="39744">
                  <c:v>0.24</c:v>
                </c:pt>
                <c:pt idx="39745">
                  <c:v>0.24</c:v>
                </c:pt>
                <c:pt idx="39746">
                  <c:v>0.24</c:v>
                </c:pt>
                <c:pt idx="39747">
                  <c:v>0.24</c:v>
                </c:pt>
                <c:pt idx="39748">
                  <c:v>0.24</c:v>
                </c:pt>
                <c:pt idx="39749">
                  <c:v>0.24</c:v>
                </c:pt>
                <c:pt idx="39750">
                  <c:v>0.24</c:v>
                </c:pt>
                <c:pt idx="39751">
                  <c:v>0.24</c:v>
                </c:pt>
                <c:pt idx="39752">
                  <c:v>0.24</c:v>
                </c:pt>
                <c:pt idx="39753">
                  <c:v>0.24</c:v>
                </c:pt>
                <c:pt idx="39754">
                  <c:v>0.24</c:v>
                </c:pt>
                <c:pt idx="39755">
                  <c:v>0.24</c:v>
                </c:pt>
                <c:pt idx="39756">
                  <c:v>0.24</c:v>
                </c:pt>
                <c:pt idx="39757">
                  <c:v>0.24</c:v>
                </c:pt>
                <c:pt idx="39758">
                  <c:v>0.24</c:v>
                </c:pt>
                <c:pt idx="39759">
                  <c:v>0.24</c:v>
                </c:pt>
                <c:pt idx="39760">
                  <c:v>0.24</c:v>
                </c:pt>
                <c:pt idx="39761">
                  <c:v>0.24</c:v>
                </c:pt>
                <c:pt idx="39762">
                  <c:v>0.24</c:v>
                </c:pt>
                <c:pt idx="39763">
                  <c:v>0.24</c:v>
                </c:pt>
                <c:pt idx="39764">
                  <c:v>0.24</c:v>
                </c:pt>
                <c:pt idx="39765">
                  <c:v>0.24</c:v>
                </c:pt>
                <c:pt idx="39766">
                  <c:v>0.24</c:v>
                </c:pt>
                <c:pt idx="39767">
                  <c:v>0.24</c:v>
                </c:pt>
                <c:pt idx="39768">
                  <c:v>0.24</c:v>
                </c:pt>
                <c:pt idx="39769">
                  <c:v>0.24</c:v>
                </c:pt>
                <c:pt idx="39770">
                  <c:v>0.24</c:v>
                </c:pt>
                <c:pt idx="39771">
                  <c:v>0.24099999999999999</c:v>
                </c:pt>
                <c:pt idx="39772">
                  <c:v>0.24099999999999999</c:v>
                </c:pt>
                <c:pt idx="39773">
                  <c:v>0.24099999999999999</c:v>
                </c:pt>
                <c:pt idx="39774">
                  <c:v>0.24099999999999999</c:v>
                </c:pt>
                <c:pt idx="39775">
                  <c:v>0.24099999999999999</c:v>
                </c:pt>
                <c:pt idx="39776">
                  <c:v>0.24099999999999999</c:v>
                </c:pt>
                <c:pt idx="39777">
                  <c:v>0.24099999999999999</c:v>
                </c:pt>
                <c:pt idx="39778">
                  <c:v>0.24099999999999999</c:v>
                </c:pt>
                <c:pt idx="39779">
                  <c:v>0.24099999999999999</c:v>
                </c:pt>
                <c:pt idx="39780">
                  <c:v>0.24099999999999999</c:v>
                </c:pt>
                <c:pt idx="39781">
                  <c:v>0.24099999999999999</c:v>
                </c:pt>
                <c:pt idx="39782">
                  <c:v>0.24099999999999999</c:v>
                </c:pt>
                <c:pt idx="39783">
                  <c:v>0.24099999999999999</c:v>
                </c:pt>
                <c:pt idx="39784">
                  <c:v>0.24099999999999999</c:v>
                </c:pt>
                <c:pt idx="39785">
                  <c:v>0.24099999999999999</c:v>
                </c:pt>
                <c:pt idx="39786">
                  <c:v>0.24099999999999999</c:v>
                </c:pt>
                <c:pt idx="39787">
                  <c:v>0.24099999999999999</c:v>
                </c:pt>
                <c:pt idx="39788">
                  <c:v>0.24099999999999999</c:v>
                </c:pt>
                <c:pt idx="39789">
                  <c:v>0.24099999999999999</c:v>
                </c:pt>
                <c:pt idx="39790">
                  <c:v>0.24099999999999999</c:v>
                </c:pt>
                <c:pt idx="39791">
                  <c:v>0.24099999999999999</c:v>
                </c:pt>
                <c:pt idx="39792">
                  <c:v>0.24099999999999999</c:v>
                </c:pt>
                <c:pt idx="39793">
                  <c:v>0.24099999999999999</c:v>
                </c:pt>
                <c:pt idx="39794">
                  <c:v>0.24099999999999999</c:v>
                </c:pt>
                <c:pt idx="39795">
                  <c:v>0.24099999999999999</c:v>
                </c:pt>
                <c:pt idx="39796">
                  <c:v>0.24099999999999999</c:v>
                </c:pt>
                <c:pt idx="39797">
                  <c:v>0.24099999999999999</c:v>
                </c:pt>
                <c:pt idx="39798">
                  <c:v>0.24099999999999999</c:v>
                </c:pt>
                <c:pt idx="39799">
                  <c:v>0.24099999999999999</c:v>
                </c:pt>
                <c:pt idx="39800">
                  <c:v>0.24099999999999999</c:v>
                </c:pt>
                <c:pt idx="39801">
                  <c:v>0.24099999999999999</c:v>
                </c:pt>
                <c:pt idx="39802">
                  <c:v>0.24099999999999999</c:v>
                </c:pt>
                <c:pt idx="39803">
                  <c:v>0.24099999999999999</c:v>
                </c:pt>
                <c:pt idx="39804">
                  <c:v>0.24099999999999999</c:v>
                </c:pt>
                <c:pt idx="39805">
                  <c:v>0.24099999999999999</c:v>
                </c:pt>
                <c:pt idx="39806">
                  <c:v>0.24099999999999999</c:v>
                </c:pt>
                <c:pt idx="39807">
                  <c:v>0.24099999999999999</c:v>
                </c:pt>
                <c:pt idx="39808">
                  <c:v>0.24099999999999999</c:v>
                </c:pt>
                <c:pt idx="39809">
                  <c:v>0.24099999999999999</c:v>
                </c:pt>
                <c:pt idx="39810">
                  <c:v>0.24099999999999999</c:v>
                </c:pt>
                <c:pt idx="39811">
                  <c:v>0.24099999999999999</c:v>
                </c:pt>
                <c:pt idx="39812">
                  <c:v>0.24099999999999999</c:v>
                </c:pt>
                <c:pt idx="39813">
                  <c:v>0.24099999999999999</c:v>
                </c:pt>
                <c:pt idx="39814">
                  <c:v>0.24099999999999999</c:v>
                </c:pt>
                <c:pt idx="39815">
                  <c:v>0.24099999999999999</c:v>
                </c:pt>
                <c:pt idx="39816">
                  <c:v>0.24099999999999999</c:v>
                </c:pt>
                <c:pt idx="39817">
                  <c:v>0.24099999999999999</c:v>
                </c:pt>
                <c:pt idx="39818">
                  <c:v>0.24099999999999999</c:v>
                </c:pt>
                <c:pt idx="39819">
                  <c:v>0.24099999999999999</c:v>
                </c:pt>
                <c:pt idx="39820">
                  <c:v>0.24099999999999999</c:v>
                </c:pt>
                <c:pt idx="39821">
                  <c:v>0.24099999999999999</c:v>
                </c:pt>
                <c:pt idx="39822">
                  <c:v>0.24099999999999999</c:v>
                </c:pt>
                <c:pt idx="39823">
                  <c:v>0.24099999999999999</c:v>
                </c:pt>
                <c:pt idx="39824">
                  <c:v>0.24099999999999999</c:v>
                </c:pt>
                <c:pt idx="39825">
                  <c:v>0.24099999999999999</c:v>
                </c:pt>
                <c:pt idx="39826">
                  <c:v>0.24099999999999999</c:v>
                </c:pt>
                <c:pt idx="39827">
                  <c:v>0.24099999999999999</c:v>
                </c:pt>
                <c:pt idx="39828">
                  <c:v>0.24099999999999999</c:v>
                </c:pt>
                <c:pt idx="39829">
                  <c:v>0.24099999999999999</c:v>
                </c:pt>
                <c:pt idx="39830">
                  <c:v>0.24099999999999999</c:v>
                </c:pt>
                <c:pt idx="39831">
                  <c:v>0.24099999999999999</c:v>
                </c:pt>
                <c:pt idx="39832">
                  <c:v>0.24099999999999999</c:v>
                </c:pt>
                <c:pt idx="39833">
                  <c:v>0.24099999999999999</c:v>
                </c:pt>
                <c:pt idx="39834">
                  <c:v>0.24099999999999999</c:v>
                </c:pt>
                <c:pt idx="39835">
                  <c:v>0.24099999999999999</c:v>
                </c:pt>
                <c:pt idx="39836">
                  <c:v>0.24099999999999999</c:v>
                </c:pt>
                <c:pt idx="39837">
                  <c:v>0.24099999999999999</c:v>
                </c:pt>
                <c:pt idx="39838">
                  <c:v>0.24099999999999999</c:v>
                </c:pt>
                <c:pt idx="39839">
                  <c:v>0.24099999999999999</c:v>
                </c:pt>
                <c:pt idx="39840">
                  <c:v>0.24099999999999999</c:v>
                </c:pt>
                <c:pt idx="39841">
                  <c:v>0.24099999999999999</c:v>
                </c:pt>
                <c:pt idx="39842">
                  <c:v>0.24099999999999999</c:v>
                </c:pt>
                <c:pt idx="39843">
                  <c:v>0.24099999999999999</c:v>
                </c:pt>
                <c:pt idx="39844">
                  <c:v>0.24099999999999999</c:v>
                </c:pt>
                <c:pt idx="39845">
                  <c:v>0.24099999999999999</c:v>
                </c:pt>
                <c:pt idx="39846">
                  <c:v>0.24099999999999999</c:v>
                </c:pt>
                <c:pt idx="39847">
                  <c:v>0.24099999999999999</c:v>
                </c:pt>
                <c:pt idx="39848">
                  <c:v>0.24099999999999999</c:v>
                </c:pt>
                <c:pt idx="39849">
                  <c:v>0.24099999999999999</c:v>
                </c:pt>
                <c:pt idx="39850">
                  <c:v>0.24099999999999999</c:v>
                </c:pt>
                <c:pt idx="39851">
                  <c:v>0.24099999999999999</c:v>
                </c:pt>
                <c:pt idx="39852">
                  <c:v>0.24199999999999999</c:v>
                </c:pt>
                <c:pt idx="39853">
                  <c:v>0.24199999999999999</c:v>
                </c:pt>
                <c:pt idx="39854">
                  <c:v>0.24199999999999999</c:v>
                </c:pt>
                <c:pt idx="39855">
                  <c:v>0.24199999999999999</c:v>
                </c:pt>
                <c:pt idx="39856">
                  <c:v>0.24199999999999999</c:v>
                </c:pt>
                <c:pt idx="39857">
                  <c:v>0.24199999999999999</c:v>
                </c:pt>
                <c:pt idx="39858">
                  <c:v>0.24199999999999999</c:v>
                </c:pt>
                <c:pt idx="39859">
                  <c:v>0.24199999999999999</c:v>
                </c:pt>
                <c:pt idx="39860">
                  <c:v>0.24199999999999999</c:v>
                </c:pt>
                <c:pt idx="39861">
                  <c:v>0.24199999999999999</c:v>
                </c:pt>
                <c:pt idx="39862">
                  <c:v>0.24199999999999999</c:v>
                </c:pt>
                <c:pt idx="39863">
                  <c:v>0.24199999999999999</c:v>
                </c:pt>
                <c:pt idx="39864">
                  <c:v>0.24199999999999999</c:v>
                </c:pt>
                <c:pt idx="39865">
                  <c:v>0.24199999999999999</c:v>
                </c:pt>
                <c:pt idx="39866">
                  <c:v>0.24199999999999999</c:v>
                </c:pt>
                <c:pt idx="39867">
                  <c:v>0.24199999999999999</c:v>
                </c:pt>
                <c:pt idx="39868">
                  <c:v>0.24199999999999999</c:v>
                </c:pt>
                <c:pt idx="39869">
                  <c:v>0.24199999999999999</c:v>
                </c:pt>
                <c:pt idx="39870">
                  <c:v>0.24199999999999999</c:v>
                </c:pt>
                <c:pt idx="39871">
                  <c:v>0.24199999999999999</c:v>
                </c:pt>
                <c:pt idx="39872">
                  <c:v>0.24199999999999999</c:v>
                </c:pt>
                <c:pt idx="39873">
                  <c:v>0.24199999999999999</c:v>
                </c:pt>
                <c:pt idx="39874">
                  <c:v>0.24199999999999999</c:v>
                </c:pt>
                <c:pt idx="39875">
                  <c:v>0.24199999999999999</c:v>
                </c:pt>
                <c:pt idx="39876">
                  <c:v>0.24199999999999999</c:v>
                </c:pt>
                <c:pt idx="39877">
                  <c:v>0.24199999999999999</c:v>
                </c:pt>
                <c:pt idx="39878">
                  <c:v>0.24199999999999999</c:v>
                </c:pt>
                <c:pt idx="39879">
                  <c:v>0.24199999999999999</c:v>
                </c:pt>
                <c:pt idx="39880">
                  <c:v>0.24199999999999999</c:v>
                </c:pt>
                <c:pt idx="39881">
                  <c:v>0.24199999999999999</c:v>
                </c:pt>
                <c:pt idx="39882">
                  <c:v>0.24199999999999999</c:v>
                </c:pt>
                <c:pt idx="39883">
                  <c:v>0.24199999999999999</c:v>
                </c:pt>
                <c:pt idx="39884">
                  <c:v>0.24199999999999999</c:v>
                </c:pt>
                <c:pt idx="39885">
                  <c:v>0.24199999999999999</c:v>
                </c:pt>
                <c:pt idx="39886">
                  <c:v>0.24199999999999999</c:v>
                </c:pt>
                <c:pt idx="39887">
                  <c:v>0.24199999999999999</c:v>
                </c:pt>
                <c:pt idx="39888">
                  <c:v>0.24199999999999999</c:v>
                </c:pt>
                <c:pt idx="39889">
                  <c:v>0.24199999999999999</c:v>
                </c:pt>
                <c:pt idx="39890">
                  <c:v>0.24199999999999999</c:v>
                </c:pt>
                <c:pt idx="39891">
                  <c:v>0.24199999999999999</c:v>
                </c:pt>
                <c:pt idx="39892">
                  <c:v>0.24199999999999999</c:v>
                </c:pt>
                <c:pt idx="39893">
                  <c:v>0.24199999999999999</c:v>
                </c:pt>
                <c:pt idx="39894">
                  <c:v>0.24199999999999999</c:v>
                </c:pt>
                <c:pt idx="39895">
                  <c:v>0.24199999999999999</c:v>
                </c:pt>
                <c:pt idx="39896">
                  <c:v>0.24199999999999999</c:v>
                </c:pt>
                <c:pt idx="39897">
                  <c:v>0.24199999999999999</c:v>
                </c:pt>
                <c:pt idx="39898">
                  <c:v>0.24199999999999999</c:v>
                </c:pt>
                <c:pt idx="39899">
                  <c:v>0.24199999999999999</c:v>
                </c:pt>
                <c:pt idx="39900">
                  <c:v>0.24199999999999999</c:v>
                </c:pt>
                <c:pt idx="39901">
                  <c:v>0.24199999999999999</c:v>
                </c:pt>
                <c:pt idx="39902">
                  <c:v>0.24199999999999999</c:v>
                </c:pt>
                <c:pt idx="39903">
                  <c:v>0.24199999999999999</c:v>
                </c:pt>
                <c:pt idx="39904">
                  <c:v>0.24199999999999999</c:v>
                </c:pt>
                <c:pt idx="39905">
                  <c:v>0.24199999999999999</c:v>
                </c:pt>
                <c:pt idx="39906">
                  <c:v>0.24199999999999999</c:v>
                </c:pt>
                <c:pt idx="39907">
                  <c:v>0.24199999999999999</c:v>
                </c:pt>
                <c:pt idx="39908">
                  <c:v>0.24199999999999999</c:v>
                </c:pt>
                <c:pt idx="39909">
                  <c:v>0.24199999999999999</c:v>
                </c:pt>
                <c:pt idx="39910">
                  <c:v>0.24199999999999999</c:v>
                </c:pt>
                <c:pt idx="39911">
                  <c:v>0.24199999999999999</c:v>
                </c:pt>
                <c:pt idx="39912">
                  <c:v>0.24199999999999999</c:v>
                </c:pt>
                <c:pt idx="39913">
                  <c:v>0.24199999999999999</c:v>
                </c:pt>
                <c:pt idx="39914">
                  <c:v>0.24199999999999999</c:v>
                </c:pt>
                <c:pt idx="39915">
                  <c:v>0.24199999999999999</c:v>
                </c:pt>
                <c:pt idx="39916">
                  <c:v>0.24199999999999999</c:v>
                </c:pt>
                <c:pt idx="39917">
                  <c:v>0.24199999999999999</c:v>
                </c:pt>
                <c:pt idx="39918">
                  <c:v>0.24199999999999999</c:v>
                </c:pt>
                <c:pt idx="39919">
                  <c:v>0.24199999999999999</c:v>
                </c:pt>
                <c:pt idx="39920">
                  <c:v>0.24199999999999999</c:v>
                </c:pt>
                <c:pt idx="39921">
                  <c:v>0.24199999999999999</c:v>
                </c:pt>
                <c:pt idx="39922">
                  <c:v>0.24199999999999999</c:v>
                </c:pt>
                <c:pt idx="39923">
                  <c:v>0.24199999999999999</c:v>
                </c:pt>
                <c:pt idx="39924">
                  <c:v>0.24199999999999999</c:v>
                </c:pt>
                <c:pt idx="39925">
                  <c:v>0.24199999999999999</c:v>
                </c:pt>
                <c:pt idx="39926">
                  <c:v>0.24199999999999999</c:v>
                </c:pt>
                <c:pt idx="39927">
                  <c:v>0.24199999999999999</c:v>
                </c:pt>
                <c:pt idx="39928">
                  <c:v>0.24199999999999999</c:v>
                </c:pt>
                <c:pt idx="39929">
                  <c:v>0.24199999999999999</c:v>
                </c:pt>
                <c:pt idx="39930">
                  <c:v>0.24199999999999999</c:v>
                </c:pt>
                <c:pt idx="39931">
                  <c:v>0.24199999999999999</c:v>
                </c:pt>
                <c:pt idx="39932">
                  <c:v>0.24199999999999999</c:v>
                </c:pt>
                <c:pt idx="39933">
                  <c:v>0.24299999999999999</c:v>
                </c:pt>
                <c:pt idx="39934">
                  <c:v>0.24299999999999999</c:v>
                </c:pt>
                <c:pt idx="39935">
                  <c:v>0.24299999999999999</c:v>
                </c:pt>
                <c:pt idx="39936">
                  <c:v>0.24299999999999999</c:v>
                </c:pt>
                <c:pt idx="39937">
                  <c:v>0.24299999999999999</c:v>
                </c:pt>
                <c:pt idx="39938">
                  <c:v>0.24299999999999999</c:v>
                </c:pt>
                <c:pt idx="39939">
                  <c:v>0.24299999999999999</c:v>
                </c:pt>
                <c:pt idx="39940">
                  <c:v>0.24299999999999999</c:v>
                </c:pt>
                <c:pt idx="39941">
                  <c:v>0.24299999999999999</c:v>
                </c:pt>
                <c:pt idx="39942">
                  <c:v>0.24299999999999999</c:v>
                </c:pt>
                <c:pt idx="39943">
                  <c:v>0.24299999999999999</c:v>
                </c:pt>
                <c:pt idx="39944">
                  <c:v>0.24299999999999999</c:v>
                </c:pt>
                <c:pt idx="39945">
                  <c:v>0.24299999999999999</c:v>
                </c:pt>
                <c:pt idx="39946">
                  <c:v>0.24299999999999999</c:v>
                </c:pt>
                <c:pt idx="39947">
                  <c:v>0.24299999999999999</c:v>
                </c:pt>
                <c:pt idx="39948">
                  <c:v>0.24299999999999999</c:v>
                </c:pt>
                <c:pt idx="39949">
                  <c:v>0.24299999999999999</c:v>
                </c:pt>
                <c:pt idx="39950">
                  <c:v>0.24299999999999999</c:v>
                </c:pt>
                <c:pt idx="39951">
                  <c:v>0.24299999999999999</c:v>
                </c:pt>
                <c:pt idx="39952">
                  <c:v>0.24299999999999999</c:v>
                </c:pt>
                <c:pt idx="39953">
                  <c:v>0.24299999999999999</c:v>
                </c:pt>
                <c:pt idx="39954">
                  <c:v>0.24299999999999999</c:v>
                </c:pt>
                <c:pt idx="39955">
                  <c:v>0.24299999999999999</c:v>
                </c:pt>
                <c:pt idx="39956">
                  <c:v>0.24299999999999999</c:v>
                </c:pt>
                <c:pt idx="39957">
                  <c:v>0.24299999999999999</c:v>
                </c:pt>
                <c:pt idx="39958">
                  <c:v>0.24299999999999999</c:v>
                </c:pt>
                <c:pt idx="39959">
                  <c:v>0.24299999999999999</c:v>
                </c:pt>
                <c:pt idx="39960">
                  <c:v>0.24299999999999999</c:v>
                </c:pt>
                <c:pt idx="39961">
                  <c:v>0.24299999999999999</c:v>
                </c:pt>
                <c:pt idx="39962">
                  <c:v>0.24299999999999999</c:v>
                </c:pt>
                <c:pt idx="39963">
                  <c:v>0.24299999999999999</c:v>
                </c:pt>
                <c:pt idx="39964">
                  <c:v>0.24299999999999999</c:v>
                </c:pt>
                <c:pt idx="39965">
                  <c:v>0.24299999999999999</c:v>
                </c:pt>
                <c:pt idx="39966">
                  <c:v>0.24299999999999999</c:v>
                </c:pt>
                <c:pt idx="39967">
                  <c:v>0.24299999999999999</c:v>
                </c:pt>
                <c:pt idx="39968">
                  <c:v>0.24299999999999999</c:v>
                </c:pt>
                <c:pt idx="39969">
                  <c:v>0.24299999999999999</c:v>
                </c:pt>
                <c:pt idx="39970">
                  <c:v>0.24299999999999999</c:v>
                </c:pt>
                <c:pt idx="39971">
                  <c:v>0.24299999999999999</c:v>
                </c:pt>
                <c:pt idx="39972">
                  <c:v>0.24299999999999999</c:v>
                </c:pt>
                <c:pt idx="39973">
                  <c:v>0.24299999999999999</c:v>
                </c:pt>
                <c:pt idx="39974">
                  <c:v>0.24299999999999999</c:v>
                </c:pt>
                <c:pt idx="39975">
                  <c:v>0.24299999999999999</c:v>
                </c:pt>
                <c:pt idx="39976">
                  <c:v>0.24299999999999999</c:v>
                </c:pt>
                <c:pt idx="39977">
                  <c:v>0.24299999999999999</c:v>
                </c:pt>
                <c:pt idx="39978">
                  <c:v>0.24299999999999999</c:v>
                </c:pt>
                <c:pt idx="39979">
                  <c:v>0.24299999999999999</c:v>
                </c:pt>
                <c:pt idx="39980">
                  <c:v>0.24299999999999999</c:v>
                </c:pt>
                <c:pt idx="39981">
                  <c:v>0.24299999999999999</c:v>
                </c:pt>
                <c:pt idx="39982">
                  <c:v>0.24299999999999999</c:v>
                </c:pt>
                <c:pt idx="39983">
                  <c:v>0.24299999999999999</c:v>
                </c:pt>
                <c:pt idx="39984">
                  <c:v>0.24299999999999999</c:v>
                </c:pt>
                <c:pt idx="39985">
                  <c:v>0.24299999999999999</c:v>
                </c:pt>
                <c:pt idx="39986">
                  <c:v>0.24299999999999999</c:v>
                </c:pt>
                <c:pt idx="39987">
                  <c:v>0.24299999999999999</c:v>
                </c:pt>
                <c:pt idx="39988">
                  <c:v>0.24299999999999999</c:v>
                </c:pt>
                <c:pt idx="39989">
                  <c:v>0.24299999999999999</c:v>
                </c:pt>
                <c:pt idx="39990">
                  <c:v>0.24299999999999999</c:v>
                </c:pt>
                <c:pt idx="39991">
                  <c:v>0.24299999999999999</c:v>
                </c:pt>
                <c:pt idx="39992">
                  <c:v>0.24299999999999999</c:v>
                </c:pt>
                <c:pt idx="39993">
                  <c:v>0.24299999999999999</c:v>
                </c:pt>
                <c:pt idx="39994">
                  <c:v>0.24299999999999999</c:v>
                </c:pt>
                <c:pt idx="39995">
                  <c:v>0.24299999999999999</c:v>
                </c:pt>
                <c:pt idx="39996">
                  <c:v>0.24299999999999999</c:v>
                </c:pt>
                <c:pt idx="39997">
                  <c:v>0.24299999999999999</c:v>
                </c:pt>
                <c:pt idx="39998">
                  <c:v>0.24299999999999999</c:v>
                </c:pt>
                <c:pt idx="39999">
                  <c:v>0.24299999999999999</c:v>
                </c:pt>
                <c:pt idx="40000">
                  <c:v>0.24299999999999999</c:v>
                </c:pt>
                <c:pt idx="40001">
                  <c:v>0.24299999999999999</c:v>
                </c:pt>
                <c:pt idx="40002">
                  <c:v>0.24299999999999999</c:v>
                </c:pt>
                <c:pt idx="40003">
                  <c:v>0.24299999999999999</c:v>
                </c:pt>
                <c:pt idx="40004">
                  <c:v>0.24299999999999999</c:v>
                </c:pt>
                <c:pt idx="40005">
                  <c:v>0.24299999999999999</c:v>
                </c:pt>
                <c:pt idx="40006">
                  <c:v>0.24299999999999999</c:v>
                </c:pt>
                <c:pt idx="40007">
                  <c:v>0.24299999999999999</c:v>
                </c:pt>
                <c:pt idx="40008">
                  <c:v>0.24299999999999999</c:v>
                </c:pt>
                <c:pt idx="40009">
                  <c:v>0.24299999999999999</c:v>
                </c:pt>
                <c:pt idx="40010">
                  <c:v>0.24299999999999999</c:v>
                </c:pt>
                <c:pt idx="40011">
                  <c:v>0.24299999999999999</c:v>
                </c:pt>
                <c:pt idx="40012">
                  <c:v>0.24299999999999999</c:v>
                </c:pt>
                <c:pt idx="40013">
                  <c:v>0.24299999999999999</c:v>
                </c:pt>
                <c:pt idx="40014">
                  <c:v>0.24399999999999999</c:v>
                </c:pt>
                <c:pt idx="40015">
                  <c:v>0.24399999999999999</c:v>
                </c:pt>
                <c:pt idx="40016">
                  <c:v>0.24399999999999999</c:v>
                </c:pt>
                <c:pt idx="40017">
                  <c:v>0.24399999999999999</c:v>
                </c:pt>
                <c:pt idx="40018">
                  <c:v>0.24399999999999999</c:v>
                </c:pt>
                <c:pt idx="40019">
                  <c:v>0.24399999999999999</c:v>
                </c:pt>
                <c:pt idx="40020">
                  <c:v>0.24399999999999999</c:v>
                </c:pt>
                <c:pt idx="40021">
                  <c:v>0.24399999999999999</c:v>
                </c:pt>
                <c:pt idx="40022">
                  <c:v>0.24399999999999999</c:v>
                </c:pt>
                <c:pt idx="40023">
                  <c:v>0.24399999999999999</c:v>
                </c:pt>
                <c:pt idx="40024">
                  <c:v>0.24399999999999999</c:v>
                </c:pt>
                <c:pt idx="40025">
                  <c:v>0.24399999999999999</c:v>
                </c:pt>
                <c:pt idx="40026">
                  <c:v>0.24399999999999999</c:v>
                </c:pt>
                <c:pt idx="40027">
                  <c:v>0.24399999999999999</c:v>
                </c:pt>
                <c:pt idx="40028">
                  <c:v>0.24399999999999999</c:v>
                </c:pt>
                <c:pt idx="40029">
                  <c:v>0.24399999999999999</c:v>
                </c:pt>
                <c:pt idx="40030">
                  <c:v>0.24399999999999999</c:v>
                </c:pt>
                <c:pt idx="40031">
                  <c:v>0.24399999999999999</c:v>
                </c:pt>
                <c:pt idx="40032">
                  <c:v>0.24399999999999999</c:v>
                </c:pt>
                <c:pt idx="40033">
                  <c:v>0.24399999999999999</c:v>
                </c:pt>
                <c:pt idx="40034">
                  <c:v>0.24399999999999999</c:v>
                </c:pt>
                <c:pt idx="40035">
                  <c:v>0.24399999999999999</c:v>
                </c:pt>
                <c:pt idx="40036">
                  <c:v>0.24399999999999999</c:v>
                </c:pt>
                <c:pt idx="40037">
                  <c:v>0.24399999999999999</c:v>
                </c:pt>
                <c:pt idx="40038">
                  <c:v>0.24399999999999999</c:v>
                </c:pt>
                <c:pt idx="40039">
                  <c:v>0.24399999999999999</c:v>
                </c:pt>
                <c:pt idx="40040">
                  <c:v>0.24399999999999999</c:v>
                </c:pt>
                <c:pt idx="40041">
                  <c:v>0.24399999999999999</c:v>
                </c:pt>
                <c:pt idx="40042">
                  <c:v>0.24399999999999999</c:v>
                </c:pt>
                <c:pt idx="40043">
                  <c:v>0.24399999999999999</c:v>
                </c:pt>
                <c:pt idx="40044">
                  <c:v>0.24399999999999999</c:v>
                </c:pt>
                <c:pt idx="40045">
                  <c:v>0.24399999999999999</c:v>
                </c:pt>
                <c:pt idx="40046">
                  <c:v>0.24399999999999999</c:v>
                </c:pt>
                <c:pt idx="40047">
                  <c:v>0.24399999999999999</c:v>
                </c:pt>
                <c:pt idx="40048">
                  <c:v>0.24399999999999999</c:v>
                </c:pt>
                <c:pt idx="40049">
                  <c:v>0.24399999999999999</c:v>
                </c:pt>
                <c:pt idx="40050">
                  <c:v>0.24399999999999999</c:v>
                </c:pt>
                <c:pt idx="40051">
                  <c:v>0.24399999999999999</c:v>
                </c:pt>
                <c:pt idx="40052">
                  <c:v>0.24399999999999999</c:v>
                </c:pt>
                <c:pt idx="40053">
                  <c:v>0.24399999999999999</c:v>
                </c:pt>
                <c:pt idx="40054">
                  <c:v>0.24399999999999999</c:v>
                </c:pt>
                <c:pt idx="40055">
                  <c:v>0.24399999999999999</c:v>
                </c:pt>
                <c:pt idx="40056">
                  <c:v>0.24399999999999999</c:v>
                </c:pt>
                <c:pt idx="40057">
                  <c:v>0.24399999999999999</c:v>
                </c:pt>
                <c:pt idx="40058">
                  <c:v>0.24399999999999999</c:v>
                </c:pt>
                <c:pt idx="40059">
                  <c:v>0.24399999999999999</c:v>
                </c:pt>
                <c:pt idx="40060">
                  <c:v>0.24399999999999999</c:v>
                </c:pt>
                <c:pt idx="40061">
                  <c:v>0.24399999999999999</c:v>
                </c:pt>
                <c:pt idx="40062">
                  <c:v>0.24399999999999999</c:v>
                </c:pt>
                <c:pt idx="40063">
                  <c:v>0.24399999999999999</c:v>
                </c:pt>
                <c:pt idx="40064">
                  <c:v>0.24399999999999999</c:v>
                </c:pt>
                <c:pt idx="40065">
                  <c:v>0.24399999999999999</c:v>
                </c:pt>
                <c:pt idx="40066">
                  <c:v>0.24399999999999999</c:v>
                </c:pt>
                <c:pt idx="40067">
                  <c:v>0.24399999999999999</c:v>
                </c:pt>
                <c:pt idx="40068">
                  <c:v>0.24399999999999999</c:v>
                </c:pt>
                <c:pt idx="40069">
                  <c:v>0.24399999999999999</c:v>
                </c:pt>
                <c:pt idx="40070">
                  <c:v>0.24399999999999999</c:v>
                </c:pt>
                <c:pt idx="40071">
                  <c:v>0.24399999999999999</c:v>
                </c:pt>
                <c:pt idx="40072">
                  <c:v>0.24399999999999999</c:v>
                </c:pt>
                <c:pt idx="40073">
                  <c:v>0.24399999999999999</c:v>
                </c:pt>
                <c:pt idx="40074">
                  <c:v>0.24399999999999999</c:v>
                </c:pt>
                <c:pt idx="40075">
                  <c:v>0.24399999999999999</c:v>
                </c:pt>
                <c:pt idx="40076">
                  <c:v>0.24399999999999999</c:v>
                </c:pt>
                <c:pt idx="40077">
                  <c:v>0.24399999999999999</c:v>
                </c:pt>
                <c:pt idx="40078">
                  <c:v>0.24399999999999999</c:v>
                </c:pt>
                <c:pt idx="40079">
                  <c:v>0.24399999999999999</c:v>
                </c:pt>
                <c:pt idx="40080">
                  <c:v>0.24399999999999999</c:v>
                </c:pt>
                <c:pt idx="40081">
                  <c:v>0.24399999999999999</c:v>
                </c:pt>
                <c:pt idx="40082">
                  <c:v>0.24399999999999999</c:v>
                </c:pt>
                <c:pt idx="40083">
                  <c:v>0.24399999999999999</c:v>
                </c:pt>
                <c:pt idx="40084">
                  <c:v>0.24399999999999999</c:v>
                </c:pt>
                <c:pt idx="40085">
                  <c:v>0.24399999999999999</c:v>
                </c:pt>
                <c:pt idx="40086">
                  <c:v>0.24399999999999999</c:v>
                </c:pt>
                <c:pt idx="40087">
                  <c:v>0.24399999999999999</c:v>
                </c:pt>
                <c:pt idx="40088">
                  <c:v>0.24399999999999999</c:v>
                </c:pt>
                <c:pt idx="40089">
                  <c:v>0.24399999999999999</c:v>
                </c:pt>
                <c:pt idx="40090">
                  <c:v>0.24399999999999999</c:v>
                </c:pt>
                <c:pt idx="40091">
                  <c:v>0.24399999999999999</c:v>
                </c:pt>
                <c:pt idx="40092">
                  <c:v>0.24399999999999999</c:v>
                </c:pt>
                <c:pt idx="40093">
                  <c:v>0.24399999999999999</c:v>
                </c:pt>
                <c:pt idx="40094">
                  <c:v>0.24399999999999999</c:v>
                </c:pt>
                <c:pt idx="40095">
                  <c:v>0.245</c:v>
                </c:pt>
                <c:pt idx="40096">
                  <c:v>0.245</c:v>
                </c:pt>
                <c:pt idx="40097">
                  <c:v>0.245</c:v>
                </c:pt>
                <c:pt idx="40098">
                  <c:v>0.245</c:v>
                </c:pt>
                <c:pt idx="40099">
                  <c:v>0.245</c:v>
                </c:pt>
                <c:pt idx="40100">
                  <c:v>0.245</c:v>
                </c:pt>
                <c:pt idx="40101">
                  <c:v>0.245</c:v>
                </c:pt>
                <c:pt idx="40102">
                  <c:v>0.245</c:v>
                </c:pt>
                <c:pt idx="40103">
                  <c:v>0.245</c:v>
                </c:pt>
                <c:pt idx="40104">
                  <c:v>0.245</c:v>
                </c:pt>
                <c:pt idx="40105">
                  <c:v>0.245</c:v>
                </c:pt>
                <c:pt idx="40106">
                  <c:v>0.245</c:v>
                </c:pt>
                <c:pt idx="40107">
                  <c:v>0.245</c:v>
                </c:pt>
                <c:pt idx="40108">
                  <c:v>0.245</c:v>
                </c:pt>
                <c:pt idx="40109">
                  <c:v>0.245</c:v>
                </c:pt>
                <c:pt idx="40110">
                  <c:v>0.245</c:v>
                </c:pt>
                <c:pt idx="40111">
                  <c:v>0.245</c:v>
                </c:pt>
                <c:pt idx="40112">
                  <c:v>0.245</c:v>
                </c:pt>
                <c:pt idx="40113">
                  <c:v>0.245</c:v>
                </c:pt>
                <c:pt idx="40114">
                  <c:v>0.245</c:v>
                </c:pt>
                <c:pt idx="40115">
                  <c:v>0.245</c:v>
                </c:pt>
                <c:pt idx="40116">
                  <c:v>0.245</c:v>
                </c:pt>
                <c:pt idx="40117">
                  <c:v>0.245</c:v>
                </c:pt>
                <c:pt idx="40118">
                  <c:v>0.245</c:v>
                </c:pt>
                <c:pt idx="40119">
                  <c:v>0.245</c:v>
                </c:pt>
                <c:pt idx="40120">
                  <c:v>0.245</c:v>
                </c:pt>
                <c:pt idx="40121">
                  <c:v>0.245</c:v>
                </c:pt>
                <c:pt idx="40122">
                  <c:v>0.245</c:v>
                </c:pt>
                <c:pt idx="40123">
                  <c:v>0.245</c:v>
                </c:pt>
                <c:pt idx="40124">
                  <c:v>0.245</c:v>
                </c:pt>
                <c:pt idx="40125">
                  <c:v>0.245</c:v>
                </c:pt>
                <c:pt idx="40126">
                  <c:v>0.245</c:v>
                </c:pt>
                <c:pt idx="40127">
                  <c:v>0.245</c:v>
                </c:pt>
                <c:pt idx="40128">
                  <c:v>0.245</c:v>
                </c:pt>
                <c:pt idx="40129">
                  <c:v>0.245</c:v>
                </c:pt>
                <c:pt idx="40130">
                  <c:v>0.245</c:v>
                </c:pt>
                <c:pt idx="40131">
                  <c:v>0.245</c:v>
                </c:pt>
                <c:pt idx="40132">
                  <c:v>0.245</c:v>
                </c:pt>
                <c:pt idx="40133">
                  <c:v>0.245</c:v>
                </c:pt>
                <c:pt idx="40134">
                  <c:v>0.245</c:v>
                </c:pt>
                <c:pt idx="40135">
                  <c:v>0.245</c:v>
                </c:pt>
                <c:pt idx="40136">
                  <c:v>0.245</c:v>
                </c:pt>
                <c:pt idx="40137">
                  <c:v>0.245</c:v>
                </c:pt>
                <c:pt idx="40138">
                  <c:v>0.245</c:v>
                </c:pt>
                <c:pt idx="40139">
                  <c:v>0.245</c:v>
                </c:pt>
                <c:pt idx="40140">
                  <c:v>0.245</c:v>
                </c:pt>
                <c:pt idx="40141">
                  <c:v>0.245</c:v>
                </c:pt>
                <c:pt idx="40142">
                  <c:v>0.245</c:v>
                </c:pt>
                <c:pt idx="40143">
                  <c:v>0.245</c:v>
                </c:pt>
                <c:pt idx="40144">
                  <c:v>0.245</c:v>
                </c:pt>
                <c:pt idx="40145">
                  <c:v>0.245</c:v>
                </c:pt>
                <c:pt idx="40146">
                  <c:v>0.245</c:v>
                </c:pt>
                <c:pt idx="40147">
                  <c:v>0.245</c:v>
                </c:pt>
                <c:pt idx="40148">
                  <c:v>0.245</c:v>
                </c:pt>
                <c:pt idx="40149">
                  <c:v>0.245</c:v>
                </c:pt>
                <c:pt idx="40150">
                  <c:v>0.245</c:v>
                </c:pt>
                <c:pt idx="40151">
                  <c:v>0.245</c:v>
                </c:pt>
                <c:pt idx="40152">
                  <c:v>0.245</c:v>
                </c:pt>
                <c:pt idx="40153">
                  <c:v>0.245</c:v>
                </c:pt>
                <c:pt idx="40154">
                  <c:v>0.245</c:v>
                </c:pt>
                <c:pt idx="40155">
                  <c:v>0.245</c:v>
                </c:pt>
                <c:pt idx="40156">
                  <c:v>0.245</c:v>
                </c:pt>
                <c:pt idx="40157">
                  <c:v>0.245</c:v>
                </c:pt>
                <c:pt idx="40158">
                  <c:v>0.245</c:v>
                </c:pt>
                <c:pt idx="40159">
                  <c:v>0.245</c:v>
                </c:pt>
                <c:pt idx="40160">
                  <c:v>0.245</c:v>
                </c:pt>
                <c:pt idx="40161">
                  <c:v>0.245</c:v>
                </c:pt>
                <c:pt idx="40162">
                  <c:v>0.245</c:v>
                </c:pt>
                <c:pt idx="40163">
                  <c:v>0.245</c:v>
                </c:pt>
                <c:pt idx="40164">
                  <c:v>0.245</c:v>
                </c:pt>
                <c:pt idx="40165">
                  <c:v>0.245</c:v>
                </c:pt>
                <c:pt idx="40166">
                  <c:v>0.245</c:v>
                </c:pt>
                <c:pt idx="40167">
                  <c:v>0.245</c:v>
                </c:pt>
                <c:pt idx="40168">
                  <c:v>0.245</c:v>
                </c:pt>
                <c:pt idx="40169">
                  <c:v>0.245</c:v>
                </c:pt>
                <c:pt idx="40170">
                  <c:v>0.245</c:v>
                </c:pt>
                <c:pt idx="40171">
                  <c:v>0.245</c:v>
                </c:pt>
                <c:pt idx="40172">
                  <c:v>0.245</c:v>
                </c:pt>
                <c:pt idx="40173">
                  <c:v>0.245</c:v>
                </c:pt>
                <c:pt idx="40174">
                  <c:v>0.245</c:v>
                </c:pt>
                <c:pt idx="40175">
                  <c:v>0.245</c:v>
                </c:pt>
                <c:pt idx="40176">
                  <c:v>0.246</c:v>
                </c:pt>
                <c:pt idx="40177">
                  <c:v>0.246</c:v>
                </c:pt>
                <c:pt idx="40178">
                  <c:v>0.246</c:v>
                </c:pt>
                <c:pt idx="40179">
                  <c:v>0.246</c:v>
                </c:pt>
                <c:pt idx="40180">
                  <c:v>0.246</c:v>
                </c:pt>
                <c:pt idx="40181">
                  <c:v>0.246</c:v>
                </c:pt>
                <c:pt idx="40182">
                  <c:v>0.246</c:v>
                </c:pt>
                <c:pt idx="40183">
                  <c:v>0.246</c:v>
                </c:pt>
                <c:pt idx="40184">
                  <c:v>0.246</c:v>
                </c:pt>
                <c:pt idx="40185">
                  <c:v>0.246</c:v>
                </c:pt>
                <c:pt idx="40186">
                  <c:v>0.246</c:v>
                </c:pt>
                <c:pt idx="40187">
                  <c:v>0.246</c:v>
                </c:pt>
                <c:pt idx="40188">
                  <c:v>0.246</c:v>
                </c:pt>
                <c:pt idx="40189">
                  <c:v>0.246</c:v>
                </c:pt>
                <c:pt idx="40190">
                  <c:v>0.246</c:v>
                </c:pt>
                <c:pt idx="40191">
                  <c:v>0.246</c:v>
                </c:pt>
                <c:pt idx="40192">
                  <c:v>0.246</c:v>
                </c:pt>
                <c:pt idx="40193">
                  <c:v>0.246</c:v>
                </c:pt>
                <c:pt idx="40194">
                  <c:v>0.246</c:v>
                </c:pt>
                <c:pt idx="40195">
                  <c:v>0.246</c:v>
                </c:pt>
                <c:pt idx="40196">
                  <c:v>0.246</c:v>
                </c:pt>
                <c:pt idx="40197">
                  <c:v>0.246</c:v>
                </c:pt>
                <c:pt idx="40198">
                  <c:v>0.246</c:v>
                </c:pt>
                <c:pt idx="40199">
                  <c:v>0.246</c:v>
                </c:pt>
                <c:pt idx="40200">
                  <c:v>0.246</c:v>
                </c:pt>
                <c:pt idx="40201">
                  <c:v>0.246</c:v>
                </c:pt>
                <c:pt idx="40202">
                  <c:v>0.246</c:v>
                </c:pt>
                <c:pt idx="40203">
                  <c:v>0.246</c:v>
                </c:pt>
                <c:pt idx="40204">
                  <c:v>0.246</c:v>
                </c:pt>
                <c:pt idx="40205">
                  <c:v>0.246</c:v>
                </c:pt>
                <c:pt idx="40206">
                  <c:v>0.246</c:v>
                </c:pt>
                <c:pt idx="40207">
                  <c:v>0.246</c:v>
                </c:pt>
                <c:pt idx="40208">
                  <c:v>0.246</c:v>
                </c:pt>
                <c:pt idx="40209">
                  <c:v>0.246</c:v>
                </c:pt>
                <c:pt idx="40210">
                  <c:v>0.246</c:v>
                </c:pt>
                <c:pt idx="40211">
                  <c:v>0.246</c:v>
                </c:pt>
                <c:pt idx="40212">
                  <c:v>0.246</c:v>
                </c:pt>
                <c:pt idx="40213">
                  <c:v>0.246</c:v>
                </c:pt>
                <c:pt idx="40214">
                  <c:v>0.246</c:v>
                </c:pt>
                <c:pt idx="40215">
                  <c:v>0.246</c:v>
                </c:pt>
                <c:pt idx="40216">
                  <c:v>0.246</c:v>
                </c:pt>
                <c:pt idx="40217">
                  <c:v>0.246</c:v>
                </c:pt>
                <c:pt idx="40218">
                  <c:v>0.246</c:v>
                </c:pt>
                <c:pt idx="40219">
                  <c:v>0.246</c:v>
                </c:pt>
                <c:pt idx="40220">
                  <c:v>0.246</c:v>
                </c:pt>
                <c:pt idx="40221">
                  <c:v>0.246</c:v>
                </c:pt>
                <c:pt idx="40222">
                  <c:v>0.246</c:v>
                </c:pt>
                <c:pt idx="40223">
                  <c:v>0.246</c:v>
                </c:pt>
                <c:pt idx="40224">
                  <c:v>0.246</c:v>
                </c:pt>
                <c:pt idx="40225">
                  <c:v>0.246</c:v>
                </c:pt>
                <c:pt idx="40226">
                  <c:v>0.246</c:v>
                </c:pt>
                <c:pt idx="40227">
                  <c:v>0.246</c:v>
                </c:pt>
                <c:pt idx="40228">
                  <c:v>0.246</c:v>
                </c:pt>
                <c:pt idx="40229">
                  <c:v>0.246</c:v>
                </c:pt>
                <c:pt idx="40230">
                  <c:v>0.246</c:v>
                </c:pt>
                <c:pt idx="40231">
                  <c:v>0.246</c:v>
                </c:pt>
                <c:pt idx="40232">
                  <c:v>0.246</c:v>
                </c:pt>
                <c:pt idx="40233">
                  <c:v>0.246</c:v>
                </c:pt>
                <c:pt idx="40234">
                  <c:v>0.246</c:v>
                </c:pt>
                <c:pt idx="40235">
                  <c:v>0.246</c:v>
                </c:pt>
                <c:pt idx="40236">
                  <c:v>0.246</c:v>
                </c:pt>
                <c:pt idx="40237">
                  <c:v>0.246</c:v>
                </c:pt>
                <c:pt idx="40238">
                  <c:v>0.246</c:v>
                </c:pt>
                <c:pt idx="40239">
                  <c:v>0.246</c:v>
                </c:pt>
                <c:pt idx="40240">
                  <c:v>0.246</c:v>
                </c:pt>
                <c:pt idx="40241">
                  <c:v>0.246</c:v>
                </c:pt>
                <c:pt idx="40242">
                  <c:v>0.246</c:v>
                </c:pt>
                <c:pt idx="40243">
                  <c:v>0.246</c:v>
                </c:pt>
                <c:pt idx="40244">
                  <c:v>0.246</c:v>
                </c:pt>
                <c:pt idx="40245">
                  <c:v>0.246</c:v>
                </c:pt>
                <c:pt idx="40246">
                  <c:v>0.246</c:v>
                </c:pt>
                <c:pt idx="40247">
                  <c:v>0.246</c:v>
                </c:pt>
                <c:pt idx="40248">
                  <c:v>0.246</c:v>
                </c:pt>
                <c:pt idx="40249">
                  <c:v>0.246</c:v>
                </c:pt>
                <c:pt idx="40250">
                  <c:v>0.246</c:v>
                </c:pt>
                <c:pt idx="40251">
                  <c:v>0.246</c:v>
                </c:pt>
                <c:pt idx="40252">
                  <c:v>0.246</c:v>
                </c:pt>
                <c:pt idx="40253">
                  <c:v>0.246</c:v>
                </c:pt>
                <c:pt idx="40254">
                  <c:v>0.246</c:v>
                </c:pt>
                <c:pt idx="40255">
                  <c:v>0.246</c:v>
                </c:pt>
                <c:pt idx="40256">
                  <c:v>0.246</c:v>
                </c:pt>
                <c:pt idx="40257">
                  <c:v>0.247</c:v>
                </c:pt>
                <c:pt idx="40258">
                  <c:v>0.247</c:v>
                </c:pt>
                <c:pt idx="40259">
                  <c:v>0.247</c:v>
                </c:pt>
                <c:pt idx="40260">
                  <c:v>0.247</c:v>
                </c:pt>
                <c:pt idx="40261">
                  <c:v>0.247</c:v>
                </c:pt>
                <c:pt idx="40262">
                  <c:v>0.247</c:v>
                </c:pt>
                <c:pt idx="40263">
                  <c:v>0.247</c:v>
                </c:pt>
                <c:pt idx="40264">
                  <c:v>0.247</c:v>
                </c:pt>
                <c:pt idx="40265">
                  <c:v>0.247</c:v>
                </c:pt>
                <c:pt idx="40266">
                  <c:v>0.247</c:v>
                </c:pt>
                <c:pt idx="40267">
                  <c:v>0.247</c:v>
                </c:pt>
                <c:pt idx="40268">
                  <c:v>0.247</c:v>
                </c:pt>
                <c:pt idx="40269">
                  <c:v>0.247</c:v>
                </c:pt>
                <c:pt idx="40270">
                  <c:v>0.247</c:v>
                </c:pt>
                <c:pt idx="40271">
                  <c:v>0.247</c:v>
                </c:pt>
                <c:pt idx="40272">
                  <c:v>0.247</c:v>
                </c:pt>
                <c:pt idx="40273">
                  <c:v>0.247</c:v>
                </c:pt>
                <c:pt idx="40274">
                  <c:v>0.247</c:v>
                </c:pt>
                <c:pt idx="40275">
                  <c:v>0.247</c:v>
                </c:pt>
                <c:pt idx="40276">
                  <c:v>0.247</c:v>
                </c:pt>
                <c:pt idx="40277">
                  <c:v>0.247</c:v>
                </c:pt>
                <c:pt idx="40278">
                  <c:v>0.247</c:v>
                </c:pt>
                <c:pt idx="40279">
                  <c:v>0.247</c:v>
                </c:pt>
                <c:pt idx="40280">
                  <c:v>0.247</c:v>
                </c:pt>
                <c:pt idx="40281">
                  <c:v>0.247</c:v>
                </c:pt>
                <c:pt idx="40282">
                  <c:v>0.247</c:v>
                </c:pt>
                <c:pt idx="40283">
                  <c:v>0.247</c:v>
                </c:pt>
                <c:pt idx="40284">
                  <c:v>0.247</c:v>
                </c:pt>
                <c:pt idx="40285">
                  <c:v>0.247</c:v>
                </c:pt>
                <c:pt idx="40286">
                  <c:v>0.247</c:v>
                </c:pt>
                <c:pt idx="40287">
                  <c:v>0.247</c:v>
                </c:pt>
                <c:pt idx="40288">
                  <c:v>0.247</c:v>
                </c:pt>
                <c:pt idx="40289">
                  <c:v>0.247</c:v>
                </c:pt>
                <c:pt idx="40290">
                  <c:v>0.247</c:v>
                </c:pt>
                <c:pt idx="40291">
                  <c:v>0.247</c:v>
                </c:pt>
                <c:pt idx="40292">
                  <c:v>0.247</c:v>
                </c:pt>
                <c:pt idx="40293">
                  <c:v>0.247</c:v>
                </c:pt>
                <c:pt idx="40294">
                  <c:v>0.247</c:v>
                </c:pt>
                <c:pt idx="40295">
                  <c:v>0.247</c:v>
                </c:pt>
                <c:pt idx="40296">
                  <c:v>0.247</c:v>
                </c:pt>
                <c:pt idx="40297">
                  <c:v>0.247</c:v>
                </c:pt>
                <c:pt idx="40298">
                  <c:v>0.247</c:v>
                </c:pt>
                <c:pt idx="40299">
                  <c:v>0.247</c:v>
                </c:pt>
                <c:pt idx="40300">
                  <c:v>0.247</c:v>
                </c:pt>
                <c:pt idx="40301">
                  <c:v>0.247</c:v>
                </c:pt>
                <c:pt idx="40302">
                  <c:v>0.247</c:v>
                </c:pt>
                <c:pt idx="40303">
                  <c:v>0.247</c:v>
                </c:pt>
                <c:pt idx="40304">
                  <c:v>0.247</c:v>
                </c:pt>
                <c:pt idx="40305">
                  <c:v>0.247</c:v>
                </c:pt>
                <c:pt idx="40306">
                  <c:v>0.247</c:v>
                </c:pt>
                <c:pt idx="40307">
                  <c:v>0.247</c:v>
                </c:pt>
                <c:pt idx="40308">
                  <c:v>0.247</c:v>
                </c:pt>
                <c:pt idx="40309">
                  <c:v>0.247</c:v>
                </c:pt>
                <c:pt idx="40310">
                  <c:v>0.247</c:v>
                </c:pt>
                <c:pt idx="40311">
                  <c:v>0.247</c:v>
                </c:pt>
                <c:pt idx="40312">
                  <c:v>0.247</c:v>
                </c:pt>
                <c:pt idx="40313">
                  <c:v>0.247</c:v>
                </c:pt>
                <c:pt idx="40314">
                  <c:v>0.247</c:v>
                </c:pt>
                <c:pt idx="40315">
                  <c:v>0.247</c:v>
                </c:pt>
                <c:pt idx="40316">
                  <c:v>0.247</c:v>
                </c:pt>
                <c:pt idx="40317">
                  <c:v>0.247</c:v>
                </c:pt>
                <c:pt idx="40318">
                  <c:v>0.247</c:v>
                </c:pt>
                <c:pt idx="40319">
                  <c:v>0.247</c:v>
                </c:pt>
                <c:pt idx="40320">
                  <c:v>0.247</c:v>
                </c:pt>
                <c:pt idx="40321">
                  <c:v>0.247</c:v>
                </c:pt>
                <c:pt idx="40322">
                  <c:v>0.247</c:v>
                </c:pt>
                <c:pt idx="40323">
                  <c:v>0.247</c:v>
                </c:pt>
                <c:pt idx="40324">
                  <c:v>0.247</c:v>
                </c:pt>
                <c:pt idx="40325">
                  <c:v>0.247</c:v>
                </c:pt>
                <c:pt idx="40326">
                  <c:v>0.247</c:v>
                </c:pt>
                <c:pt idx="40327">
                  <c:v>0.247</c:v>
                </c:pt>
                <c:pt idx="40328">
                  <c:v>0.247</c:v>
                </c:pt>
                <c:pt idx="40329">
                  <c:v>0.247</c:v>
                </c:pt>
                <c:pt idx="40330">
                  <c:v>0.247</c:v>
                </c:pt>
                <c:pt idx="40331">
                  <c:v>0.247</c:v>
                </c:pt>
                <c:pt idx="40332">
                  <c:v>0.247</c:v>
                </c:pt>
                <c:pt idx="40333">
                  <c:v>0.247</c:v>
                </c:pt>
                <c:pt idx="40334">
                  <c:v>0.247</c:v>
                </c:pt>
                <c:pt idx="40335">
                  <c:v>0.247</c:v>
                </c:pt>
                <c:pt idx="40336">
                  <c:v>0.247</c:v>
                </c:pt>
                <c:pt idx="40337">
                  <c:v>0.247</c:v>
                </c:pt>
                <c:pt idx="40338">
                  <c:v>0.248</c:v>
                </c:pt>
                <c:pt idx="40339">
                  <c:v>0.248</c:v>
                </c:pt>
                <c:pt idx="40340">
                  <c:v>0.248</c:v>
                </c:pt>
                <c:pt idx="40341">
                  <c:v>0.248</c:v>
                </c:pt>
                <c:pt idx="40342">
                  <c:v>0.248</c:v>
                </c:pt>
                <c:pt idx="40343">
                  <c:v>0.248</c:v>
                </c:pt>
                <c:pt idx="40344">
                  <c:v>0.248</c:v>
                </c:pt>
                <c:pt idx="40345">
                  <c:v>0.248</c:v>
                </c:pt>
                <c:pt idx="40346">
                  <c:v>0.248</c:v>
                </c:pt>
                <c:pt idx="40347">
                  <c:v>0.248</c:v>
                </c:pt>
                <c:pt idx="40348">
                  <c:v>0.248</c:v>
                </c:pt>
                <c:pt idx="40349">
                  <c:v>0.248</c:v>
                </c:pt>
                <c:pt idx="40350">
                  <c:v>0.248</c:v>
                </c:pt>
                <c:pt idx="40351">
                  <c:v>0.248</c:v>
                </c:pt>
                <c:pt idx="40352">
                  <c:v>0.248</c:v>
                </c:pt>
                <c:pt idx="40353">
                  <c:v>0.248</c:v>
                </c:pt>
                <c:pt idx="40354">
                  <c:v>0.248</c:v>
                </c:pt>
                <c:pt idx="40355">
                  <c:v>0.248</c:v>
                </c:pt>
                <c:pt idx="40356">
                  <c:v>0.248</c:v>
                </c:pt>
                <c:pt idx="40357">
                  <c:v>0.248</c:v>
                </c:pt>
                <c:pt idx="40358">
                  <c:v>0.248</c:v>
                </c:pt>
                <c:pt idx="40359">
                  <c:v>0.248</c:v>
                </c:pt>
                <c:pt idx="40360">
                  <c:v>0.248</c:v>
                </c:pt>
                <c:pt idx="40361">
                  <c:v>0.248</c:v>
                </c:pt>
                <c:pt idx="40362">
                  <c:v>0.248</c:v>
                </c:pt>
                <c:pt idx="40363">
                  <c:v>0.248</c:v>
                </c:pt>
                <c:pt idx="40364">
                  <c:v>0.248</c:v>
                </c:pt>
                <c:pt idx="40365">
                  <c:v>0.248</c:v>
                </c:pt>
                <c:pt idx="40366">
                  <c:v>0.248</c:v>
                </c:pt>
                <c:pt idx="40367">
                  <c:v>0.248</c:v>
                </c:pt>
                <c:pt idx="40368">
                  <c:v>0.248</c:v>
                </c:pt>
                <c:pt idx="40369">
                  <c:v>0.248</c:v>
                </c:pt>
                <c:pt idx="40370">
                  <c:v>0.248</c:v>
                </c:pt>
                <c:pt idx="40371">
                  <c:v>0.248</c:v>
                </c:pt>
                <c:pt idx="40372">
                  <c:v>0.248</c:v>
                </c:pt>
                <c:pt idx="40373">
                  <c:v>0.248</c:v>
                </c:pt>
                <c:pt idx="40374">
                  <c:v>0.248</c:v>
                </c:pt>
                <c:pt idx="40375">
                  <c:v>0.248</c:v>
                </c:pt>
                <c:pt idx="40376">
                  <c:v>0.248</c:v>
                </c:pt>
                <c:pt idx="40377">
                  <c:v>0.248</c:v>
                </c:pt>
                <c:pt idx="40378">
                  <c:v>0.248</c:v>
                </c:pt>
                <c:pt idx="40379">
                  <c:v>0.248</c:v>
                </c:pt>
                <c:pt idx="40380">
                  <c:v>0.248</c:v>
                </c:pt>
                <c:pt idx="40381">
                  <c:v>0.248</c:v>
                </c:pt>
                <c:pt idx="40382">
                  <c:v>0.248</c:v>
                </c:pt>
                <c:pt idx="40383">
                  <c:v>0.248</c:v>
                </c:pt>
                <c:pt idx="40384">
                  <c:v>0.248</c:v>
                </c:pt>
                <c:pt idx="40385">
                  <c:v>0.248</c:v>
                </c:pt>
                <c:pt idx="40386">
                  <c:v>0.248</c:v>
                </c:pt>
                <c:pt idx="40387">
                  <c:v>0.248</c:v>
                </c:pt>
                <c:pt idx="40388">
                  <c:v>0.248</c:v>
                </c:pt>
                <c:pt idx="40389">
                  <c:v>0.248</c:v>
                </c:pt>
                <c:pt idx="40390">
                  <c:v>0.248</c:v>
                </c:pt>
                <c:pt idx="40391">
                  <c:v>0.248</c:v>
                </c:pt>
                <c:pt idx="40392">
                  <c:v>0.248</c:v>
                </c:pt>
                <c:pt idx="40393">
                  <c:v>0.248</c:v>
                </c:pt>
                <c:pt idx="40394">
                  <c:v>0.248</c:v>
                </c:pt>
                <c:pt idx="40395">
                  <c:v>0.248</c:v>
                </c:pt>
                <c:pt idx="40396">
                  <c:v>0.248</c:v>
                </c:pt>
                <c:pt idx="40397">
                  <c:v>0.248</c:v>
                </c:pt>
                <c:pt idx="40398">
                  <c:v>0.248</c:v>
                </c:pt>
                <c:pt idx="40399">
                  <c:v>0.248</c:v>
                </c:pt>
                <c:pt idx="40400">
                  <c:v>0.248</c:v>
                </c:pt>
                <c:pt idx="40401">
                  <c:v>0.248</c:v>
                </c:pt>
                <c:pt idx="40402">
                  <c:v>0.248</c:v>
                </c:pt>
                <c:pt idx="40403">
                  <c:v>0.248</c:v>
                </c:pt>
                <c:pt idx="40404">
                  <c:v>0.248</c:v>
                </c:pt>
                <c:pt idx="40405">
                  <c:v>0.248</c:v>
                </c:pt>
                <c:pt idx="40406">
                  <c:v>0.248</c:v>
                </c:pt>
                <c:pt idx="40407">
                  <c:v>0.248</c:v>
                </c:pt>
                <c:pt idx="40408">
                  <c:v>0.248</c:v>
                </c:pt>
                <c:pt idx="40409">
                  <c:v>0.248</c:v>
                </c:pt>
                <c:pt idx="40410">
                  <c:v>0.248</c:v>
                </c:pt>
                <c:pt idx="40411">
                  <c:v>0.248</c:v>
                </c:pt>
                <c:pt idx="40412">
                  <c:v>0.248</c:v>
                </c:pt>
                <c:pt idx="40413">
                  <c:v>0.248</c:v>
                </c:pt>
                <c:pt idx="40414">
                  <c:v>0.248</c:v>
                </c:pt>
                <c:pt idx="40415">
                  <c:v>0.248</c:v>
                </c:pt>
                <c:pt idx="40416">
                  <c:v>0.248</c:v>
                </c:pt>
                <c:pt idx="40417">
                  <c:v>0.248</c:v>
                </c:pt>
                <c:pt idx="40418">
                  <c:v>0.248</c:v>
                </c:pt>
                <c:pt idx="40419">
                  <c:v>0.249</c:v>
                </c:pt>
                <c:pt idx="40420">
                  <c:v>0.249</c:v>
                </c:pt>
                <c:pt idx="40421">
                  <c:v>0.249</c:v>
                </c:pt>
                <c:pt idx="40422">
                  <c:v>0.249</c:v>
                </c:pt>
                <c:pt idx="40423">
                  <c:v>0.249</c:v>
                </c:pt>
                <c:pt idx="40424">
                  <c:v>0.249</c:v>
                </c:pt>
                <c:pt idx="40425">
                  <c:v>0.249</c:v>
                </c:pt>
                <c:pt idx="40426">
                  <c:v>0.249</c:v>
                </c:pt>
                <c:pt idx="40427">
                  <c:v>0.249</c:v>
                </c:pt>
                <c:pt idx="40428">
                  <c:v>0.249</c:v>
                </c:pt>
                <c:pt idx="40429">
                  <c:v>0.249</c:v>
                </c:pt>
                <c:pt idx="40430">
                  <c:v>0.249</c:v>
                </c:pt>
                <c:pt idx="40431">
                  <c:v>0.249</c:v>
                </c:pt>
                <c:pt idx="40432">
                  <c:v>0.249</c:v>
                </c:pt>
                <c:pt idx="40433">
                  <c:v>0.249</c:v>
                </c:pt>
                <c:pt idx="40434">
                  <c:v>0.249</c:v>
                </c:pt>
                <c:pt idx="40435">
                  <c:v>0.249</c:v>
                </c:pt>
                <c:pt idx="40436">
                  <c:v>0.249</c:v>
                </c:pt>
                <c:pt idx="40437">
                  <c:v>0.249</c:v>
                </c:pt>
                <c:pt idx="40438">
                  <c:v>0.249</c:v>
                </c:pt>
                <c:pt idx="40439">
                  <c:v>0.249</c:v>
                </c:pt>
                <c:pt idx="40440">
                  <c:v>0.249</c:v>
                </c:pt>
                <c:pt idx="40441">
                  <c:v>0.249</c:v>
                </c:pt>
                <c:pt idx="40442">
                  <c:v>0.249</c:v>
                </c:pt>
                <c:pt idx="40443">
                  <c:v>0.249</c:v>
                </c:pt>
                <c:pt idx="40444">
                  <c:v>0.249</c:v>
                </c:pt>
                <c:pt idx="40445">
                  <c:v>0.249</c:v>
                </c:pt>
                <c:pt idx="40446">
                  <c:v>0.249</c:v>
                </c:pt>
                <c:pt idx="40447">
                  <c:v>0.249</c:v>
                </c:pt>
                <c:pt idx="40448">
                  <c:v>0.249</c:v>
                </c:pt>
                <c:pt idx="40449">
                  <c:v>0.249</c:v>
                </c:pt>
                <c:pt idx="40450">
                  <c:v>0.249</c:v>
                </c:pt>
                <c:pt idx="40451">
                  <c:v>0.249</c:v>
                </c:pt>
                <c:pt idx="40452">
                  <c:v>0.249</c:v>
                </c:pt>
                <c:pt idx="40453">
                  <c:v>0.249</c:v>
                </c:pt>
                <c:pt idx="40454">
                  <c:v>0.249</c:v>
                </c:pt>
                <c:pt idx="40455">
                  <c:v>0.249</c:v>
                </c:pt>
                <c:pt idx="40456">
                  <c:v>0.249</c:v>
                </c:pt>
                <c:pt idx="40457">
                  <c:v>0.249</c:v>
                </c:pt>
                <c:pt idx="40458">
                  <c:v>0.249</c:v>
                </c:pt>
                <c:pt idx="40459">
                  <c:v>0.249</c:v>
                </c:pt>
                <c:pt idx="40460">
                  <c:v>0.249</c:v>
                </c:pt>
                <c:pt idx="40461">
                  <c:v>0.249</c:v>
                </c:pt>
                <c:pt idx="40462">
                  <c:v>0.249</c:v>
                </c:pt>
                <c:pt idx="40463">
                  <c:v>0.249</c:v>
                </c:pt>
                <c:pt idx="40464">
                  <c:v>0.249</c:v>
                </c:pt>
                <c:pt idx="40465">
                  <c:v>0.249</c:v>
                </c:pt>
                <c:pt idx="40466">
                  <c:v>0.249</c:v>
                </c:pt>
                <c:pt idx="40467">
                  <c:v>0.249</c:v>
                </c:pt>
                <c:pt idx="40468">
                  <c:v>0.249</c:v>
                </c:pt>
                <c:pt idx="40469">
                  <c:v>0.249</c:v>
                </c:pt>
                <c:pt idx="40470">
                  <c:v>0.249</c:v>
                </c:pt>
                <c:pt idx="40471">
                  <c:v>0.249</c:v>
                </c:pt>
                <c:pt idx="40472">
                  <c:v>0.249</c:v>
                </c:pt>
                <c:pt idx="40473">
                  <c:v>0.249</c:v>
                </c:pt>
                <c:pt idx="40474">
                  <c:v>0.249</c:v>
                </c:pt>
                <c:pt idx="40475">
                  <c:v>0.249</c:v>
                </c:pt>
                <c:pt idx="40476">
                  <c:v>0.249</c:v>
                </c:pt>
                <c:pt idx="40477">
                  <c:v>0.249</c:v>
                </c:pt>
                <c:pt idx="40478">
                  <c:v>0.249</c:v>
                </c:pt>
                <c:pt idx="40479">
                  <c:v>0.249</c:v>
                </c:pt>
                <c:pt idx="40480">
                  <c:v>0.249</c:v>
                </c:pt>
                <c:pt idx="40481">
                  <c:v>0.249</c:v>
                </c:pt>
                <c:pt idx="40482">
                  <c:v>0.249</c:v>
                </c:pt>
                <c:pt idx="40483">
                  <c:v>0.249</c:v>
                </c:pt>
                <c:pt idx="40484">
                  <c:v>0.249</c:v>
                </c:pt>
                <c:pt idx="40485">
                  <c:v>0.249</c:v>
                </c:pt>
                <c:pt idx="40486">
                  <c:v>0.249</c:v>
                </c:pt>
                <c:pt idx="40487">
                  <c:v>0.249</c:v>
                </c:pt>
                <c:pt idx="40488">
                  <c:v>0.249</c:v>
                </c:pt>
                <c:pt idx="40489">
                  <c:v>0.249</c:v>
                </c:pt>
                <c:pt idx="40490">
                  <c:v>0.249</c:v>
                </c:pt>
                <c:pt idx="40491">
                  <c:v>0.249</c:v>
                </c:pt>
                <c:pt idx="40492">
                  <c:v>0.249</c:v>
                </c:pt>
                <c:pt idx="40493">
                  <c:v>0.249</c:v>
                </c:pt>
                <c:pt idx="40494">
                  <c:v>0.249</c:v>
                </c:pt>
                <c:pt idx="40495">
                  <c:v>0.249</c:v>
                </c:pt>
                <c:pt idx="40496">
                  <c:v>0.249</c:v>
                </c:pt>
                <c:pt idx="40497">
                  <c:v>0.249</c:v>
                </c:pt>
                <c:pt idx="40498">
                  <c:v>0.249</c:v>
                </c:pt>
                <c:pt idx="40499">
                  <c:v>0.249</c:v>
                </c:pt>
                <c:pt idx="40500">
                  <c:v>0.25</c:v>
                </c:pt>
                <c:pt idx="40501">
                  <c:v>0.25</c:v>
                </c:pt>
                <c:pt idx="40502">
                  <c:v>0.25</c:v>
                </c:pt>
                <c:pt idx="40503">
                  <c:v>0.25</c:v>
                </c:pt>
                <c:pt idx="40504">
                  <c:v>0.25</c:v>
                </c:pt>
                <c:pt idx="40505">
                  <c:v>0.25</c:v>
                </c:pt>
                <c:pt idx="40506">
                  <c:v>0.25</c:v>
                </c:pt>
                <c:pt idx="40507">
                  <c:v>0.25</c:v>
                </c:pt>
                <c:pt idx="40508">
                  <c:v>0.25</c:v>
                </c:pt>
                <c:pt idx="40509">
                  <c:v>0.25</c:v>
                </c:pt>
                <c:pt idx="40510">
                  <c:v>0.25</c:v>
                </c:pt>
                <c:pt idx="40511">
                  <c:v>0.25</c:v>
                </c:pt>
                <c:pt idx="40512">
                  <c:v>0.25</c:v>
                </c:pt>
                <c:pt idx="40513">
                  <c:v>0.25</c:v>
                </c:pt>
                <c:pt idx="40514">
                  <c:v>0.25</c:v>
                </c:pt>
                <c:pt idx="40515">
                  <c:v>0.25</c:v>
                </c:pt>
                <c:pt idx="40516">
                  <c:v>0.25</c:v>
                </c:pt>
                <c:pt idx="40517">
                  <c:v>0.25</c:v>
                </c:pt>
                <c:pt idx="40518">
                  <c:v>0.25</c:v>
                </c:pt>
                <c:pt idx="40519">
                  <c:v>0.25</c:v>
                </c:pt>
                <c:pt idx="40520">
                  <c:v>0.25</c:v>
                </c:pt>
                <c:pt idx="40521">
                  <c:v>0.25</c:v>
                </c:pt>
                <c:pt idx="40522">
                  <c:v>0.25</c:v>
                </c:pt>
                <c:pt idx="40523">
                  <c:v>0.25</c:v>
                </c:pt>
                <c:pt idx="40524">
                  <c:v>0.25</c:v>
                </c:pt>
                <c:pt idx="40525">
                  <c:v>0.25</c:v>
                </c:pt>
                <c:pt idx="40526">
                  <c:v>0.25</c:v>
                </c:pt>
                <c:pt idx="40527">
                  <c:v>0.25</c:v>
                </c:pt>
                <c:pt idx="40528">
                  <c:v>0.25</c:v>
                </c:pt>
                <c:pt idx="40529">
                  <c:v>0.25</c:v>
                </c:pt>
                <c:pt idx="40530">
                  <c:v>0.25</c:v>
                </c:pt>
                <c:pt idx="40531">
                  <c:v>0.25</c:v>
                </c:pt>
                <c:pt idx="40532">
                  <c:v>0.25</c:v>
                </c:pt>
                <c:pt idx="40533">
                  <c:v>0.25</c:v>
                </c:pt>
                <c:pt idx="40534">
                  <c:v>0.25</c:v>
                </c:pt>
                <c:pt idx="40535">
                  <c:v>0.25</c:v>
                </c:pt>
                <c:pt idx="40536">
                  <c:v>0.25</c:v>
                </c:pt>
                <c:pt idx="40537">
                  <c:v>0.25</c:v>
                </c:pt>
                <c:pt idx="40538">
                  <c:v>0.25</c:v>
                </c:pt>
                <c:pt idx="40539">
                  <c:v>0.25</c:v>
                </c:pt>
                <c:pt idx="40540">
                  <c:v>0.25</c:v>
                </c:pt>
                <c:pt idx="40541">
                  <c:v>0.25</c:v>
                </c:pt>
                <c:pt idx="40542">
                  <c:v>0.25</c:v>
                </c:pt>
                <c:pt idx="40543">
                  <c:v>0.25</c:v>
                </c:pt>
                <c:pt idx="40544">
                  <c:v>0.25</c:v>
                </c:pt>
                <c:pt idx="40545">
                  <c:v>0.25</c:v>
                </c:pt>
                <c:pt idx="40546">
                  <c:v>0.25</c:v>
                </c:pt>
                <c:pt idx="40547">
                  <c:v>0.25</c:v>
                </c:pt>
                <c:pt idx="40548">
                  <c:v>0.25</c:v>
                </c:pt>
                <c:pt idx="40549">
                  <c:v>0.25</c:v>
                </c:pt>
                <c:pt idx="40550">
                  <c:v>0.25</c:v>
                </c:pt>
                <c:pt idx="40551">
                  <c:v>0.25</c:v>
                </c:pt>
                <c:pt idx="40552">
                  <c:v>0.25</c:v>
                </c:pt>
                <c:pt idx="40553">
                  <c:v>0.25</c:v>
                </c:pt>
                <c:pt idx="40554">
                  <c:v>0.25</c:v>
                </c:pt>
                <c:pt idx="40555">
                  <c:v>0.25</c:v>
                </c:pt>
                <c:pt idx="40556">
                  <c:v>0.25</c:v>
                </c:pt>
                <c:pt idx="40557">
                  <c:v>0.25</c:v>
                </c:pt>
                <c:pt idx="40558">
                  <c:v>0.25</c:v>
                </c:pt>
                <c:pt idx="40559">
                  <c:v>0.25</c:v>
                </c:pt>
                <c:pt idx="40560">
                  <c:v>0.25</c:v>
                </c:pt>
                <c:pt idx="40561">
                  <c:v>0.25</c:v>
                </c:pt>
                <c:pt idx="40562">
                  <c:v>0.25</c:v>
                </c:pt>
                <c:pt idx="40563">
                  <c:v>0.25</c:v>
                </c:pt>
                <c:pt idx="40564">
                  <c:v>0.25</c:v>
                </c:pt>
                <c:pt idx="40565">
                  <c:v>0.25</c:v>
                </c:pt>
                <c:pt idx="40566">
                  <c:v>0.25</c:v>
                </c:pt>
                <c:pt idx="40567">
                  <c:v>0.25</c:v>
                </c:pt>
                <c:pt idx="40568">
                  <c:v>0.25</c:v>
                </c:pt>
                <c:pt idx="40569">
                  <c:v>0.25</c:v>
                </c:pt>
                <c:pt idx="40570">
                  <c:v>0.25</c:v>
                </c:pt>
                <c:pt idx="40571">
                  <c:v>0.25</c:v>
                </c:pt>
                <c:pt idx="40572">
                  <c:v>0.25</c:v>
                </c:pt>
                <c:pt idx="40573">
                  <c:v>0.25</c:v>
                </c:pt>
                <c:pt idx="40574">
                  <c:v>0.25</c:v>
                </c:pt>
                <c:pt idx="40575">
                  <c:v>0.25</c:v>
                </c:pt>
                <c:pt idx="40576">
                  <c:v>0.25</c:v>
                </c:pt>
                <c:pt idx="40577">
                  <c:v>0.25</c:v>
                </c:pt>
                <c:pt idx="40578">
                  <c:v>0.25</c:v>
                </c:pt>
                <c:pt idx="40579">
                  <c:v>0.25</c:v>
                </c:pt>
                <c:pt idx="40580">
                  <c:v>0.25</c:v>
                </c:pt>
              </c:numCache>
            </c:numRef>
          </c:xVal>
          <c:yVal>
            <c:numRef>
              <c:f>'test at 200keV'!$G$3:$G$40583</c:f>
              <c:numCache>
                <c:formatCode>General</c:formatCode>
                <c:ptCount val="4058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-1.5991796732940167E-8</c:v>
                </c:pt>
                <c:pt idx="2917">
                  <c:v>-1.608091540662035E-8</c:v>
                </c:pt>
                <c:pt idx="2918">
                  <c:v>-1.6046347709046464E-8</c:v>
                </c:pt>
                <c:pt idx="2919">
                  <c:v>-1.5913963175279222E-8</c:v>
                </c:pt>
                <c:pt idx="2920">
                  <c:v>-1.5781541149432181E-8</c:v>
                </c:pt>
                <c:pt idx="2921">
                  <c:v>-1.5649156615664942E-8</c:v>
                </c:pt>
                <c:pt idx="2922">
                  <c:v>-1.55167345898179E-8</c:v>
                </c:pt>
                <c:pt idx="2923">
                  <c:v>-1.5384350056050661E-8</c:v>
                </c:pt>
                <c:pt idx="2924">
                  <c:v>-1.525192803020362E-8</c:v>
                </c:pt>
                <c:pt idx="2925">
                  <c:v>-1.5717617153376351E-8</c:v>
                </c:pt>
                <c:pt idx="2926">
                  <c:v>-1.5806773319136333E-8</c:v>
                </c:pt>
                <c:pt idx="2927">
                  <c:v>-1.5895891992816516E-8</c:v>
                </c:pt>
                <c:pt idx="2928">
                  <c:v>-1.5985048158576502E-8</c:v>
                </c:pt>
                <c:pt idx="2929">
                  <c:v>-1.6074166832256688E-8</c:v>
                </c:pt>
                <c:pt idx="2930">
                  <c:v>-1.6163285505936871E-8</c:v>
                </c:pt>
                <c:pt idx="2931">
                  <c:v>-1.6064981272706141E-8</c:v>
                </c:pt>
                <c:pt idx="2932">
                  <c:v>-1.59325592468591E-8</c:v>
                </c:pt>
                <c:pt idx="2933">
                  <c:v>-1.5800174713091857E-8</c:v>
                </c:pt>
                <c:pt idx="2934">
                  <c:v>-1.5443475065892331E-8</c:v>
                </c:pt>
                <c:pt idx="2935">
                  <c:v>-1.5532593739572514E-8</c:v>
                </c:pt>
                <c:pt idx="2936">
                  <c:v>-1.5621749905332496E-8</c:v>
                </c:pt>
                <c:pt idx="2937">
                  <c:v>-1.5710868579012683E-8</c:v>
                </c:pt>
                <c:pt idx="2938">
                  <c:v>-1.5800024744772668E-8</c:v>
                </c:pt>
                <c:pt idx="2939">
                  <c:v>-1.5889143418452851E-8</c:v>
                </c:pt>
                <c:pt idx="2940">
                  <c:v>-1.5978262092133038E-8</c:v>
                </c:pt>
                <c:pt idx="2941">
                  <c:v>-1.606741825789302E-8</c:v>
                </c:pt>
                <c:pt idx="2942">
                  <c:v>-1.6156536931573206E-8</c:v>
                </c:pt>
                <c:pt idx="2943">
                  <c:v>-1.5169332978408312E-8</c:v>
                </c:pt>
                <c:pt idx="2944">
                  <c:v>-1.5258451652088495E-8</c:v>
                </c:pt>
                <c:pt idx="2945">
                  <c:v>-1.5347570325768681E-8</c:v>
                </c:pt>
                <c:pt idx="2946">
                  <c:v>-1.5436726491528666E-8</c:v>
                </c:pt>
                <c:pt idx="2947">
                  <c:v>-1.5525845165208849E-8</c:v>
                </c:pt>
                <c:pt idx="2948">
                  <c:v>-1.5615001330968831E-8</c:v>
                </c:pt>
                <c:pt idx="2949">
                  <c:v>-1.5704120004649018E-8</c:v>
                </c:pt>
                <c:pt idx="2950">
                  <c:v>-1.5793238678329204E-8</c:v>
                </c:pt>
                <c:pt idx="2951">
                  <c:v>-1.5882394844089186E-8</c:v>
                </c:pt>
                <c:pt idx="2952">
                  <c:v>-1.4895153398844494E-8</c:v>
                </c:pt>
                <c:pt idx="2953">
                  <c:v>-1.4984309564604478E-8</c:v>
                </c:pt>
                <c:pt idx="2954">
                  <c:v>-1.5073428238284661E-8</c:v>
                </c:pt>
                <c:pt idx="2955">
                  <c:v>-1.5162546911964848E-8</c:v>
                </c:pt>
                <c:pt idx="2956">
                  <c:v>-1.5251703077724833E-8</c:v>
                </c:pt>
                <c:pt idx="2957">
                  <c:v>-1.5340821751405016E-8</c:v>
                </c:pt>
                <c:pt idx="2958">
                  <c:v>-1.5429977917164998E-8</c:v>
                </c:pt>
                <c:pt idx="2959">
                  <c:v>-1.5519096590845184E-8</c:v>
                </c:pt>
                <c:pt idx="2960">
                  <c:v>-1.560825275660517E-8</c:v>
                </c:pt>
                <c:pt idx="2961">
                  <c:v>-1.4621011311360475E-8</c:v>
                </c:pt>
                <c:pt idx="2962">
                  <c:v>-1.4710129985040661E-8</c:v>
                </c:pt>
                <c:pt idx="2963">
                  <c:v>-1.4799286150800641E-8</c:v>
                </c:pt>
                <c:pt idx="2964">
                  <c:v>-1.4888404824480828E-8</c:v>
                </c:pt>
                <c:pt idx="2965">
                  <c:v>-1.4977560990240813E-8</c:v>
                </c:pt>
                <c:pt idx="2966">
                  <c:v>-1.5066679663920996E-8</c:v>
                </c:pt>
                <c:pt idx="2967">
                  <c:v>-1.5155798337601183E-8</c:v>
                </c:pt>
                <c:pt idx="2968">
                  <c:v>-1.5244954503361165E-8</c:v>
                </c:pt>
                <c:pt idx="2969">
                  <c:v>-1.5334073177041351E-8</c:v>
                </c:pt>
                <c:pt idx="2970">
                  <c:v>-1.4346869223876455E-8</c:v>
                </c:pt>
                <c:pt idx="2971">
                  <c:v>-1.4435987897556641E-8</c:v>
                </c:pt>
                <c:pt idx="2972">
                  <c:v>-1.4525106571236826E-8</c:v>
                </c:pt>
                <c:pt idx="2973">
                  <c:v>-1.4614262736996811E-8</c:v>
                </c:pt>
                <c:pt idx="2974">
                  <c:v>-1.4703381410676993E-8</c:v>
                </c:pt>
                <c:pt idx="2975">
                  <c:v>-1.4792537576436978E-8</c:v>
                </c:pt>
                <c:pt idx="2976">
                  <c:v>-1.4881656250117163E-8</c:v>
                </c:pt>
                <c:pt idx="2977">
                  <c:v>-1.4970774923797349E-8</c:v>
                </c:pt>
                <c:pt idx="2978">
                  <c:v>-1.5059931089557331E-8</c:v>
                </c:pt>
                <c:pt idx="2979">
                  <c:v>-1.4072689644312639E-8</c:v>
                </c:pt>
                <c:pt idx="2980">
                  <c:v>-1.4161845810072622E-8</c:v>
                </c:pt>
                <c:pt idx="2981">
                  <c:v>-1.4250964483752806E-8</c:v>
                </c:pt>
                <c:pt idx="2982">
                  <c:v>-1.4340083157432993E-8</c:v>
                </c:pt>
                <c:pt idx="2983">
                  <c:v>-1.4429239323192976E-8</c:v>
                </c:pt>
                <c:pt idx="2984">
                  <c:v>-1.4518357996873161E-8</c:v>
                </c:pt>
                <c:pt idx="2985">
                  <c:v>-1.4607514162633143E-8</c:v>
                </c:pt>
                <c:pt idx="2986">
                  <c:v>-1.4696632836313329E-8</c:v>
                </c:pt>
                <c:pt idx="2987">
                  <c:v>-1.4785751509993514E-8</c:v>
                </c:pt>
                <c:pt idx="2988">
                  <c:v>-1.379854755682862E-8</c:v>
                </c:pt>
                <c:pt idx="2989">
                  <c:v>-1.3887666230508806E-8</c:v>
                </c:pt>
                <c:pt idx="2990">
                  <c:v>-1.3976822396268786E-8</c:v>
                </c:pt>
                <c:pt idx="2991">
                  <c:v>-1.4065941069948973E-8</c:v>
                </c:pt>
                <c:pt idx="2992">
                  <c:v>-1.4155059743629158E-8</c:v>
                </c:pt>
                <c:pt idx="2993">
                  <c:v>-1.4244215909389143E-8</c:v>
                </c:pt>
                <c:pt idx="2994">
                  <c:v>-1.4333334583069328E-8</c:v>
                </c:pt>
                <c:pt idx="2995">
                  <c:v>-1.442249074882931E-8</c:v>
                </c:pt>
                <c:pt idx="2996">
                  <c:v>-1.4511609422509494E-8</c:v>
                </c:pt>
                <c:pt idx="2997">
                  <c:v>-2.8505978112123816E-8</c:v>
                </c:pt>
                <c:pt idx="2998">
                  <c:v>-3.0221165778729249E-8</c:v>
                </c:pt>
                <c:pt idx="2999">
                  <c:v>-3.1936315953254869E-8</c:v>
                </c:pt>
                <c:pt idx="3000">
                  <c:v>-3.2146946457560838E-8</c:v>
                </c:pt>
                <c:pt idx="3001">
                  <c:v>-3.0221915620325201E-8</c:v>
                </c:pt>
                <c:pt idx="3002">
                  <c:v>-2.422325783678198E-8</c:v>
                </c:pt>
                <c:pt idx="3003">
                  <c:v>-1.822463754531855E-8</c:v>
                </c:pt>
                <c:pt idx="3004">
                  <c:v>-1.2226017253855124E-8</c:v>
                </c:pt>
                <c:pt idx="3005">
                  <c:v>-6.2273594703118969E-9</c:v>
                </c:pt>
                <c:pt idx="3006">
                  <c:v>-2.8689726795214508E-8</c:v>
                </c:pt>
                <c:pt idx="3007">
                  <c:v>-3.0404876969740142E-8</c:v>
                </c:pt>
                <c:pt idx="3008">
                  <c:v>-3.1839398926976677E-8</c:v>
                </c:pt>
                <c:pt idx="3009">
                  <c:v>-3.17077642348054E-8</c:v>
                </c:pt>
                <c:pt idx="3010">
                  <c:v>-2.8001447194280209E-8</c:v>
                </c:pt>
                <c:pt idx="3011">
                  <c:v>-2.2002789410736984E-8</c:v>
                </c:pt>
                <c:pt idx="3012">
                  <c:v>-1.6004169119273551E-8</c:v>
                </c:pt>
                <c:pt idx="3013">
                  <c:v>-1.0005548827810124E-8</c:v>
                </c:pt>
                <c:pt idx="3014">
                  <c:v>-4.0069285363466969E-9</c:v>
                </c:pt>
                <c:pt idx="3015">
                  <c:v>-2.8873437986225408E-8</c:v>
                </c:pt>
                <c:pt idx="3016">
                  <c:v>-3.0588625652830838E-8</c:v>
                </c:pt>
                <c:pt idx="3017">
                  <c:v>-3.1400141720061642E-8</c:v>
                </c:pt>
                <c:pt idx="3018">
                  <c:v>-3.1268507027890358E-8</c:v>
                </c:pt>
                <c:pt idx="3019">
                  <c:v>-2.578097876823521E-8</c:v>
                </c:pt>
                <c:pt idx="3020">
                  <c:v>-1.9782358476771784E-8</c:v>
                </c:pt>
                <c:pt idx="3021">
                  <c:v>-1.3783738185308355E-8</c:v>
                </c:pt>
                <c:pt idx="3022">
                  <c:v>-7.785080401765128E-9</c:v>
                </c:pt>
                <c:pt idx="3023">
                  <c:v>-1.7864638595096784E-9</c:v>
                </c:pt>
                <c:pt idx="3024">
                  <c:v>-2.9057186669316104E-8</c:v>
                </c:pt>
                <c:pt idx="3025">
                  <c:v>-3.0772336843841738E-8</c:v>
                </c:pt>
                <c:pt idx="3026">
                  <c:v>-3.0960959497306197E-8</c:v>
                </c:pt>
                <c:pt idx="3027">
                  <c:v>-2.9821800144719427E-8</c:v>
                </c:pt>
                <c:pt idx="3028">
                  <c:v>-2.3560547834270013E-8</c:v>
                </c:pt>
                <c:pt idx="3029">
                  <c:v>-1.7561890050726782E-8</c:v>
                </c:pt>
                <c:pt idx="3030">
                  <c:v>-1.1563269759263356E-8</c:v>
                </c:pt>
                <c:pt idx="3031">
                  <c:v>-5.5646494677999272E-9</c:v>
                </c:pt>
                <c:pt idx="3032">
                  <c:v>4.3399706811935977E-10</c:v>
                </c:pt>
                <c:pt idx="3033">
                  <c:v>-2.9240897860327004E-8</c:v>
                </c:pt>
                <c:pt idx="3034">
                  <c:v>-3.0653374474642234E-8</c:v>
                </c:pt>
                <c:pt idx="3035">
                  <c:v>-3.0521739782470951E-8</c:v>
                </c:pt>
                <c:pt idx="3036">
                  <c:v>-2.7338737191768239E-8</c:v>
                </c:pt>
                <c:pt idx="3037">
                  <c:v>-2.1340079408225014E-8</c:v>
                </c:pt>
                <c:pt idx="3038">
                  <c:v>-1.5341459116761585E-8</c:v>
                </c:pt>
                <c:pt idx="3039">
                  <c:v>-9.3428388252981556E-9</c:v>
                </c:pt>
                <c:pt idx="3040">
                  <c:v>-3.3441772925469491E-9</c:v>
                </c:pt>
                <c:pt idx="3041">
                  <c:v>2.6544542465404182E-9</c:v>
                </c:pt>
                <c:pt idx="3042">
                  <c:v>-2.9424646543417706E-8</c:v>
                </c:pt>
                <c:pt idx="3043">
                  <c:v>-3.0214154759806988E-8</c:v>
                </c:pt>
                <c:pt idx="3044">
                  <c:v>-3.0082482575555916E-8</c:v>
                </c:pt>
                <c:pt idx="3045">
                  <c:v>-2.5118268765723243E-8</c:v>
                </c:pt>
                <c:pt idx="3046">
                  <c:v>-1.9119648474259814E-8</c:v>
                </c:pt>
                <c:pt idx="3047">
                  <c:v>-1.3120990690716586E-8</c:v>
                </c:pt>
                <c:pt idx="3048">
                  <c:v>-7.1223703992531575E-9</c:v>
                </c:pt>
                <c:pt idx="3049">
                  <c:v>-1.1237313617498303E-9</c:v>
                </c:pt>
                <c:pt idx="3050">
                  <c:v>4.8749076757534968E-9</c:v>
                </c:pt>
                <c:pt idx="3051">
                  <c:v>-2.96083577344286E-8</c:v>
                </c:pt>
                <c:pt idx="3052">
                  <c:v>-2.977497253705155E-8</c:v>
                </c:pt>
                <c:pt idx="3053">
                  <c:v>-2.9527599794543403E-8</c:v>
                </c:pt>
                <c:pt idx="3054">
                  <c:v>-2.2897800339678244E-8</c:v>
                </c:pt>
                <c:pt idx="3055">
                  <c:v>-1.6899180048214815E-8</c:v>
                </c:pt>
                <c:pt idx="3056">
                  <c:v>-1.0900522264671589E-8</c:v>
                </c:pt>
                <c:pt idx="3057">
                  <c:v>-4.9019019732081593E-9</c:v>
                </c:pt>
                <c:pt idx="3058">
                  <c:v>1.096729565879208E-9</c:v>
                </c:pt>
                <c:pt idx="3059">
                  <c:v>7.0953761017984957E-9</c:v>
                </c:pt>
                <c:pt idx="3060">
                  <c:v>-2.9467350022307788E-8</c:v>
                </c:pt>
                <c:pt idx="3061">
                  <c:v>-2.9335752822216307E-8</c:v>
                </c:pt>
                <c:pt idx="3062">
                  <c:v>-2.6675989697176474E-8</c:v>
                </c:pt>
                <c:pt idx="3063">
                  <c:v>-2.0677369405713044E-8</c:v>
                </c:pt>
                <c:pt idx="3064">
                  <c:v>-1.4678711622169816E-8</c:v>
                </c:pt>
                <c:pt idx="3065">
                  <c:v>-8.6800913307063886E-9</c:v>
                </c:pt>
                <c:pt idx="3066">
                  <c:v>-2.681452293203061E-9</c:v>
                </c:pt>
                <c:pt idx="3067">
                  <c:v>3.3171792458843071E-9</c:v>
                </c:pt>
                <c:pt idx="3068">
                  <c:v>9.315807035763695E-9</c:v>
                </c:pt>
                <c:pt idx="3069">
                  <c:v>-2.9028130307472545E-8</c:v>
                </c:pt>
                <c:pt idx="3070">
                  <c:v>-2.8896495615301268E-8</c:v>
                </c:pt>
                <c:pt idx="3071">
                  <c:v>-2.4455521271131471E-8</c:v>
                </c:pt>
                <c:pt idx="3072">
                  <c:v>-1.8456900979668045E-8</c:v>
                </c:pt>
                <c:pt idx="3073">
                  <c:v>-1.2458280688204616E-8</c:v>
                </c:pt>
                <c:pt idx="3074">
                  <c:v>-6.4596229046613904E-9</c:v>
                </c:pt>
                <c:pt idx="3075">
                  <c:v>-4.6099511478200235E-10</c:v>
                </c:pt>
                <c:pt idx="3076">
                  <c:v>5.5376176782654665E-9</c:v>
                </c:pt>
                <c:pt idx="3077">
                  <c:v>1.1536275461808692E-8</c:v>
                </c:pt>
                <c:pt idx="3078">
                  <c:v>1.0962084259700139E-8</c:v>
                </c:pt>
                <c:pt idx="3079">
                  <c:v>1.1093718951871417E-8</c:v>
                </c:pt>
                <c:pt idx="3080">
                  <c:v>1.1225353644042697E-8</c:v>
                </c:pt>
                <c:pt idx="3081">
                  <c:v>1.4069165388811614E-8</c:v>
                </c:pt>
                <c:pt idx="3082">
                  <c:v>2.3492874630234365E-8</c:v>
                </c:pt>
                <c:pt idx="3083">
                  <c:v>3.2916621363736909E-8</c:v>
                </c:pt>
                <c:pt idx="3084">
                  <c:v>4.0197133355578633E-8</c:v>
                </c:pt>
                <c:pt idx="3085">
                  <c:v>4.6195491202483476E-8</c:v>
                </c:pt>
                <c:pt idx="3086">
                  <c:v>5.2194223970186302E-8</c:v>
                </c:pt>
                <c:pt idx="3087">
                  <c:v>1.1401303974535379E-8</c:v>
                </c:pt>
                <c:pt idx="3088">
                  <c:v>1.1532938666706659E-8</c:v>
                </c:pt>
                <c:pt idx="3089">
                  <c:v>1.1664573358877937E-8</c:v>
                </c:pt>
                <c:pt idx="3090">
                  <c:v>1.7308481083371137E-8</c:v>
                </c:pt>
                <c:pt idx="3091">
                  <c:v>2.6732190324793889E-8</c:v>
                </c:pt>
                <c:pt idx="3092">
                  <c:v>3.6155937058296433E-8</c:v>
                </c:pt>
                <c:pt idx="3093">
                  <c:v>4.2417414321224641E-8</c:v>
                </c:pt>
                <c:pt idx="3094">
                  <c:v>4.8416147088927467E-8</c:v>
                </c:pt>
                <c:pt idx="3095">
                  <c:v>5.441487985663028E-8</c:v>
                </c:pt>
                <c:pt idx="3096">
                  <c:v>1.1840523689370622E-8</c:v>
                </c:pt>
                <c:pt idx="3097">
                  <c:v>1.19721583815419E-8</c:v>
                </c:pt>
                <c:pt idx="3098">
                  <c:v>1.2103793073713178E-8</c:v>
                </c:pt>
                <c:pt idx="3099">
                  <c:v>2.054779677793066E-8</c:v>
                </c:pt>
                <c:pt idx="3100">
                  <c:v>2.9971506019353412E-8</c:v>
                </c:pt>
                <c:pt idx="3101">
                  <c:v>3.8639337439965805E-8</c:v>
                </c:pt>
                <c:pt idx="3102">
                  <c:v>4.4638070207668631E-8</c:v>
                </c:pt>
                <c:pt idx="3103">
                  <c:v>5.0636428054573474E-8</c:v>
                </c:pt>
                <c:pt idx="3104">
                  <c:v>5.6635160822276294E-8</c:v>
                </c:pt>
                <c:pt idx="3105">
                  <c:v>1.2279743404205862E-8</c:v>
                </c:pt>
                <c:pt idx="3106">
                  <c:v>1.2411378096377142E-8</c:v>
                </c:pt>
                <c:pt idx="3107">
                  <c:v>1.4363403231067435E-8</c:v>
                </c:pt>
                <c:pt idx="3108">
                  <c:v>2.3787112472490184E-8</c:v>
                </c:pt>
                <c:pt idx="3109">
                  <c:v>3.3210859205992732E-8</c:v>
                </c:pt>
                <c:pt idx="3110">
                  <c:v>4.0859618405611812E-8</c:v>
                </c:pt>
                <c:pt idx="3111">
                  <c:v>4.6858351173314638E-8</c:v>
                </c:pt>
                <c:pt idx="3112">
                  <c:v>5.2857083941017458E-8</c:v>
                </c:pt>
                <c:pt idx="3113">
                  <c:v>5.8855816708720284E-8</c:v>
                </c:pt>
                <c:pt idx="3114">
                  <c:v>1.2718925626961304E-8</c:v>
                </c:pt>
                <c:pt idx="3115">
                  <c:v>1.2850597811212381E-8</c:v>
                </c:pt>
                <c:pt idx="3116">
                  <c:v>1.7602718925626962E-8</c:v>
                </c:pt>
                <c:pt idx="3117">
                  <c:v>2.7026428167049711E-8</c:v>
                </c:pt>
                <c:pt idx="3118">
                  <c:v>3.645013740847246E-8</c:v>
                </c:pt>
                <c:pt idx="3119">
                  <c:v>4.3080274292055803E-8</c:v>
                </c:pt>
                <c:pt idx="3120">
                  <c:v>4.9079007059758622E-8</c:v>
                </c:pt>
                <c:pt idx="3121">
                  <c:v>5.5077364906663472E-8</c:v>
                </c:pt>
                <c:pt idx="3122">
                  <c:v>6.1076097674366292E-8</c:v>
                </c:pt>
                <c:pt idx="3123">
                  <c:v>1.3158107849716747E-8</c:v>
                </c:pt>
                <c:pt idx="3124">
                  <c:v>1.3289817526047623E-8</c:v>
                </c:pt>
                <c:pt idx="3125">
                  <c:v>2.0842034620186486E-8</c:v>
                </c:pt>
                <c:pt idx="3126">
                  <c:v>3.0265706369529433E-8</c:v>
                </c:pt>
                <c:pt idx="3127">
                  <c:v>3.9302197410796974E-8</c:v>
                </c:pt>
                <c:pt idx="3128">
                  <c:v>4.530055525770181E-8</c:v>
                </c:pt>
                <c:pt idx="3129">
                  <c:v>5.1299288025404636E-8</c:v>
                </c:pt>
                <c:pt idx="3130">
                  <c:v>5.7298020793107449E-8</c:v>
                </c:pt>
                <c:pt idx="3131">
                  <c:v>6.3296753560810275E-8</c:v>
                </c:pt>
                <c:pt idx="3132">
                  <c:v>1.3597327564551988E-8</c:v>
                </c:pt>
                <c:pt idx="3133">
                  <c:v>1.465760358124346E-8</c:v>
                </c:pt>
                <c:pt idx="3134">
                  <c:v>2.4081312822666214E-8</c:v>
                </c:pt>
                <c:pt idx="3135">
                  <c:v>3.3505022064088963E-8</c:v>
                </c:pt>
                <c:pt idx="3136">
                  <c:v>4.1522478376442975E-8</c:v>
                </c:pt>
                <c:pt idx="3137">
                  <c:v>4.7521211144145801E-8</c:v>
                </c:pt>
                <c:pt idx="3138">
                  <c:v>5.351994391184862E-8</c:v>
                </c:pt>
                <c:pt idx="3139">
                  <c:v>5.9518301758753464E-8</c:v>
                </c:pt>
                <c:pt idx="3140">
                  <c:v>6.5517034526456276E-8</c:v>
                </c:pt>
                <c:pt idx="3141">
                  <c:v>1.4036584771467029E-8</c:v>
                </c:pt>
                <c:pt idx="3142">
                  <c:v>1.7896919275802986E-8</c:v>
                </c:pt>
                <c:pt idx="3143">
                  <c:v>2.7320591025145939E-8</c:v>
                </c:pt>
                <c:pt idx="3144">
                  <c:v>3.6744337758648487E-8</c:v>
                </c:pt>
                <c:pt idx="3145">
                  <c:v>4.3743134262886965E-8</c:v>
                </c:pt>
                <c:pt idx="3146">
                  <c:v>4.9741492109791808E-8</c:v>
                </c:pt>
                <c:pt idx="3147">
                  <c:v>5.5740224877494628E-8</c:v>
                </c:pt>
                <c:pt idx="3148">
                  <c:v>6.1738957645197461E-8</c:v>
                </c:pt>
                <c:pt idx="3149">
                  <c:v>6.7737315492102291E-8</c:v>
                </c:pt>
                <c:pt idx="3150">
                  <c:v>1.447576699422247E-8</c:v>
                </c:pt>
                <c:pt idx="3151">
                  <c:v>2.1136234970362513E-8</c:v>
                </c:pt>
                <c:pt idx="3152">
                  <c:v>3.0559906719705459E-8</c:v>
                </c:pt>
                <c:pt idx="3153">
                  <c:v>3.9964682460830146E-8</c:v>
                </c:pt>
                <c:pt idx="3154">
                  <c:v>4.5963415228532973E-8</c:v>
                </c:pt>
                <c:pt idx="3155">
                  <c:v>5.1962147996235792E-8</c:v>
                </c:pt>
                <c:pt idx="3156">
                  <c:v>5.7960505843140642E-8</c:v>
                </c:pt>
                <c:pt idx="3157">
                  <c:v>6.3959238610843461E-8</c:v>
                </c:pt>
                <c:pt idx="3158">
                  <c:v>6.9957971378546288E-8</c:v>
                </c:pt>
                <c:pt idx="3159">
                  <c:v>5.4466244005953739E-8</c:v>
                </c:pt>
                <c:pt idx="3160">
                  <c:v>5.4597841206045227E-8</c:v>
                </c:pt>
                <c:pt idx="3161">
                  <c:v>5.8254443748758073E-8</c:v>
                </c:pt>
                <c:pt idx="3162">
                  <c:v>6.7678078006021237E-8</c:v>
                </c:pt>
                <c:pt idx="3163">
                  <c:v>7.7101712263284375E-8</c:v>
                </c:pt>
                <c:pt idx="3164">
                  <c:v>8.6525346520547526E-8</c:v>
                </c:pt>
                <c:pt idx="3165">
                  <c:v>9.5949355698608673E-8</c:v>
                </c:pt>
                <c:pt idx="3166">
                  <c:v>1.0461714962714128E-7</c:v>
                </c:pt>
                <c:pt idx="3167">
                  <c:v>1.106158823948441E-7</c:v>
                </c:pt>
                <c:pt idx="3168">
                  <c:v>5.4905276260389988E-8</c:v>
                </c:pt>
                <c:pt idx="3169">
                  <c:v>5.5036873460481475E-8</c:v>
                </c:pt>
                <c:pt idx="3170">
                  <c:v>6.1493759443317596E-8</c:v>
                </c:pt>
                <c:pt idx="3171">
                  <c:v>7.0917393700580747E-8</c:v>
                </c:pt>
                <c:pt idx="3172">
                  <c:v>8.0341027957843912E-8</c:v>
                </c:pt>
                <c:pt idx="3173">
                  <c:v>8.9764662215107063E-8</c:v>
                </c:pt>
                <c:pt idx="3174">
                  <c:v>9.9188671393168183E-8</c:v>
                </c:pt>
                <c:pt idx="3175">
                  <c:v>1.0683780551358526E-7</c:v>
                </c:pt>
                <c:pt idx="3176">
                  <c:v>1.1283653828128807E-7</c:v>
                </c:pt>
                <c:pt idx="3177">
                  <c:v>5.5344308514826243E-8</c:v>
                </c:pt>
                <c:pt idx="3178">
                  <c:v>5.54762806357157E-8</c:v>
                </c:pt>
                <c:pt idx="3179">
                  <c:v>6.473307513787712E-8</c:v>
                </c:pt>
                <c:pt idx="3180">
                  <c:v>7.4156709395140271E-8</c:v>
                </c:pt>
                <c:pt idx="3181">
                  <c:v>8.3580343652403422E-8</c:v>
                </c:pt>
                <c:pt idx="3182">
                  <c:v>9.3004352830464569E-8</c:v>
                </c:pt>
                <c:pt idx="3183">
                  <c:v>1.0242798708772773E-7</c:v>
                </c:pt>
                <c:pt idx="3184">
                  <c:v>1.0905808647923126E-7</c:v>
                </c:pt>
                <c:pt idx="3185">
                  <c:v>1.1505681924693409E-7</c:v>
                </c:pt>
                <c:pt idx="3186">
                  <c:v>5.5783715690060474E-8</c:v>
                </c:pt>
                <c:pt idx="3187">
                  <c:v>5.8548756575173493E-8</c:v>
                </c:pt>
                <c:pt idx="3188">
                  <c:v>6.7972390832436644E-8</c:v>
                </c:pt>
                <c:pt idx="3189">
                  <c:v>7.7396025089699808E-8</c:v>
                </c:pt>
                <c:pt idx="3190">
                  <c:v>8.6819659346962959E-8</c:v>
                </c:pt>
                <c:pt idx="3191">
                  <c:v>9.624329360422611E-8</c:v>
                </c:pt>
                <c:pt idx="3192">
                  <c:v>1.0528000959797243E-7</c:v>
                </c:pt>
                <c:pt idx="3193">
                  <c:v>1.1127874236567526E-7</c:v>
                </c:pt>
                <c:pt idx="3194">
                  <c:v>1.1727747513337806E-7</c:v>
                </c:pt>
                <c:pt idx="3195">
                  <c:v>5.6222747944496729E-8</c:v>
                </c:pt>
                <c:pt idx="3196">
                  <c:v>6.1787697348935034E-8</c:v>
                </c:pt>
                <c:pt idx="3197">
                  <c:v>7.1211706526996168E-8</c:v>
                </c:pt>
                <c:pt idx="3198">
                  <c:v>8.0635340784259319E-8</c:v>
                </c:pt>
                <c:pt idx="3199">
                  <c:v>9.0058975041522483E-8</c:v>
                </c:pt>
                <c:pt idx="3200">
                  <c:v>9.9482609298785634E-8</c:v>
                </c:pt>
                <c:pt idx="3201">
                  <c:v>1.0750066548441642E-7</c:v>
                </c:pt>
                <c:pt idx="3202">
                  <c:v>1.1349902333132126E-7</c:v>
                </c:pt>
                <c:pt idx="3203">
                  <c:v>1.194977560990241E-7</c:v>
                </c:pt>
                <c:pt idx="3204">
                  <c:v>5.6662155119730954E-8</c:v>
                </c:pt>
                <c:pt idx="3205">
                  <c:v>6.5027013043494571E-8</c:v>
                </c:pt>
                <c:pt idx="3206">
                  <c:v>7.4451022221555705E-8</c:v>
                </c:pt>
                <c:pt idx="3207">
                  <c:v>8.3874656478818842E-8</c:v>
                </c:pt>
                <c:pt idx="3208">
                  <c:v>9.3298290736082007E-8</c:v>
                </c:pt>
                <c:pt idx="3209">
                  <c:v>1.0272192499334514E-7</c:v>
                </c:pt>
                <c:pt idx="3210">
                  <c:v>1.0972094645006242E-7</c:v>
                </c:pt>
                <c:pt idx="3211">
                  <c:v>1.1571967921776526E-7</c:v>
                </c:pt>
                <c:pt idx="3212">
                  <c:v>1.217180370646701E-7</c:v>
                </c:pt>
                <c:pt idx="3213">
                  <c:v>5.8842694480790937E-8</c:v>
                </c:pt>
                <c:pt idx="3214">
                  <c:v>6.8266328738054081E-8</c:v>
                </c:pt>
                <c:pt idx="3215">
                  <c:v>7.7690337916115228E-8</c:v>
                </c:pt>
                <c:pt idx="3216">
                  <c:v>8.7113972173378379E-8</c:v>
                </c:pt>
                <c:pt idx="3217">
                  <c:v>9.653760643064153E-8</c:v>
                </c:pt>
                <c:pt idx="3218">
                  <c:v>1.0594286956880359E-7</c:v>
                </c:pt>
                <c:pt idx="3219">
                  <c:v>1.1194160233650641E-7</c:v>
                </c:pt>
                <c:pt idx="3220">
                  <c:v>1.1793996018341126E-7</c:v>
                </c:pt>
                <c:pt idx="3221">
                  <c:v>1.2393869295111408E-7</c:v>
                </c:pt>
                <c:pt idx="3222">
                  <c:v>6.2082010175350467E-8</c:v>
                </c:pt>
                <c:pt idx="3223">
                  <c:v>7.1505644432613605E-8</c:v>
                </c:pt>
                <c:pt idx="3224">
                  <c:v>8.0929653610674739E-8</c:v>
                </c:pt>
                <c:pt idx="3225">
                  <c:v>9.0353287867937903E-8</c:v>
                </c:pt>
                <c:pt idx="3226">
                  <c:v>9.9776922125201041E-8</c:v>
                </c:pt>
                <c:pt idx="3227">
                  <c:v>1.0816315053444959E-7</c:v>
                </c:pt>
                <c:pt idx="3228">
                  <c:v>1.1416188330215241E-7</c:v>
                </c:pt>
                <c:pt idx="3229">
                  <c:v>1.2016061606985525E-7</c:v>
                </c:pt>
                <c:pt idx="3230">
                  <c:v>1.2615897391676008E-7</c:v>
                </c:pt>
                <c:pt idx="3231">
                  <c:v>6.5321325869909978E-8</c:v>
                </c:pt>
                <c:pt idx="3232">
                  <c:v>7.4744960127173142E-8</c:v>
                </c:pt>
                <c:pt idx="3233">
                  <c:v>8.4168969305234276E-8</c:v>
                </c:pt>
                <c:pt idx="3234">
                  <c:v>9.3592603562497414E-8</c:v>
                </c:pt>
                <c:pt idx="3235">
                  <c:v>1.0301623781976058E-7</c:v>
                </c:pt>
                <c:pt idx="3236">
                  <c:v>1.1038380642089359E-7</c:v>
                </c:pt>
                <c:pt idx="3237">
                  <c:v>1.1638216426779844E-7</c:v>
                </c:pt>
                <c:pt idx="3238">
                  <c:v>1.2238089703550125E-7</c:v>
                </c:pt>
                <c:pt idx="3239">
                  <c:v>1.2837962980320407E-7</c:v>
                </c:pt>
                <c:pt idx="3240">
                  <c:v>9.797017879972856E-8</c:v>
                </c:pt>
                <c:pt idx="3241">
                  <c:v>1.0243960963246514E-7</c:v>
                </c:pt>
                <c:pt idx="3242">
                  <c:v>1.1186324388972829E-7</c:v>
                </c:pt>
                <c:pt idx="3243">
                  <c:v>1.2128687814699145E-7</c:v>
                </c:pt>
                <c:pt idx="3244">
                  <c:v>1.3071051240425459E-7</c:v>
                </c:pt>
                <c:pt idx="3245">
                  <c:v>1.4013452158231574E-7</c:v>
                </c:pt>
                <c:pt idx="3246">
                  <c:v>1.4955815583957887E-7</c:v>
                </c:pt>
                <c:pt idx="3247">
                  <c:v>1.4567922526366305E-7</c:v>
                </c:pt>
                <c:pt idx="3248">
                  <c:v>1.2976271262695754E-7</c:v>
                </c:pt>
                <c:pt idx="3249">
                  <c:v>9.8409211054164808E-8</c:v>
                </c:pt>
                <c:pt idx="3250">
                  <c:v>1.0567892532702467E-7</c:v>
                </c:pt>
                <c:pt idx="3251">
                  <c:v>1.1510255958428781E-7</c:v>
                </c:pt>
                <c:pt idx="3252">
                  <c:v>1.2452619384155097E-7</c:v>
                </c:pt>
                <c:pt idx="3253">
                  <c:v>1.3394982809881414E-7</c:v>
                </c:pt>
                <c:pt idx="3254">
                  <c:v>1.4337383727687526E-7</c:v>
                </c:pt>
                <c:pt idx="3255">
                  <c:v>1.5279747153413842E-7</c:v>
                </c:pt>
                <c:pt idx="3256">
                  <c:v>1.6222110579140156E-7</c:v>
                </c:pt>
                <c:pt idx="3257">
                  <c:v>1.7112734934745036E-7</c:v>
                </c:pt>
                <c:pt idx="3258">
                  <c:v>9.9494606764321046E-8</c:v>
                </c:pt>
                <c:pt idx="3259">
                  <c:v>1.0891824102158418E-7</c:v>
                </c:pt>
                <c:pt idx="3260">
                  <c:v>1.1834187527884735E-7</c:v>
                </c:pt>
                <c:pt idx="3261">
                  <c:v>1.277655095361105E-7</c:v>
                </c:pt>
                <c:pt idx="3262">
                  <c:v>1.3718914379337364E-7</c:v>
                </c:pt>
                <c:pt idx="3263">
                  <c:v>1.4661315297143478E-7</c:v>
                </c:pt>
                <c:pt idx="3264">
                  <c:v>1.5603678722869795E-7</c:v>
                </c:pt>
                <c:pt idx="3265">
                  <c:v>1.6546042148596109E-7</c:v>
                </c:pt>
                <c:pt idx="3266">
                  <c:v>1.7347847767159188E-7</c:v>
                </c:pt>
                <c:pt idx="3267">
                  <c:v>1.0273354753808257E-7</c:v>
                </c:pt>
                <c:pt idx="3268">
                  <c:v>1.1215755671614372E-7</c:v>
                </c:pt>
                <c:pt idx="3269">
                  <c:v>1.2158119097340686E-7</c:v>
                </c:pt>
                <c:pt idx="3270">
                  <c:v>1.3100482523067002E-7</c:v>
                </c:pt>
                <c:pt idx="3271">
                  <c:v>1.4042845948793319E-7</c:v>
                </c:pt>
                <c:pt idx="3272">
                  <c:v>1.4985246866599431E-7</c:v>
                </c:pt>
                <c:pt idx="3273">
                  <c:v>1.5927610292325744E-7</c:v>
                </c:pt>
                <c:pt idx="3274">
                  <c:v>1.6869973718052061E-7</c:v>
                </c:pt>
                <c:pt idx="3275">
                  <c:v>1.7569913355803586E-7</c:v>
                </c:pt>
                <c:pt idx="3276">
                  <c:v>1.0597286323264211E-7</c:v>
                </c:pt>
                <c:pt idx="3277">
                  <c:v>1.1539687241070324E-7</c:v>
                </c:pt>
                <c:pt idx="3278">
                  <c:v>1.2482050666796641E-7</c:v>
                </c:pt>
                <c:pt idx="3279">
                  <c:v>1.3424414092522955E-7</c:v>
                </c:pt>
                <c:pt idx="3280">
                  <c:v>1.4366777518249271E-7</c:v>
                </c:pt>
                <c:pt idx="3281">
                  <c:v>1.5309178436055383E-7</c:v>
                </c:pt>
                <c:pt idx="3282">
                  <c:v>1.6251541861781699E-7</c:v>
                </c:pt>
                <c:pt idx="3283">
                  <c:v>1.7192068175597905E-7</c:v>
                </c:pt>
                <c:pt idx="3284">
                  <c:v>1.7791941452368186E-7</c:v>
                </c:pt>
                <c:pt idx="3285">
                  <c:v>1.0921217892720163E-7</c:v>
                </c:pt>
                <c:pt idx="3286">
                  <c:v>1.1863618810526275E-7</c:v>
                </c:pt>
                <c:pt idx="3287">
                  <c:v>1.2805982236252593E-7</c:v>
                </c:pt>
                <c:pt idx="3288">
                  <c:v>1.3748345661978907E-7</c:v>
                </c:pt>
                <c:pt idx="3289">
                  <c:v>1.4690709087705221E-7</c:v>
                </c:pt>
                <c:pt idx="3290">
                  <c:v>1.5633110005511335E-7</c:v>
                </c:pt>
                <c:pt idx="3291">
                  <c:v>1.6575473431237652E-7</c:v>
                </c:pt>
                <c:pt idx="3292">
                  <c:v>1.7414133764242304E-7</c:v>
                </c:pt>
                <c:pt idx="3293">
                  <c:v>1.8014007041012585E-7</c:v>
                </c:pt>
                <c:pt idx="3294">
                  <c:v>1.1245149462176114E-7</c:v>
                </c:pt>
                <c:pt idx="3295">
                  <c:v>1.2187550379982229E-7</c:v>
                </c:pt>
                <c:pt idx="3296">
                  <c:v>1.3129913805708543E-7</c:v>
                </c:pt>
                <c:pt idx="3297">
                  <c:v>1.4072277231434859E-7</c:v>
                </c:pt>
                <c:pt idx="3298">
                  <c:v>1.5014640657161176E-7</c:v>
                </c:pt>
                <c:pt idx="3299">
                  <c:v>1.5957041574967288E-7</c:v>
                </c:pt>
                <c:pt idx="3300">
                  <c:v>1.6899405000693602E-7</c:v>
                </c:pt>
                <c:pt idx="3301">
                  <c:v>1.7636161860806904E-7</c:v>
                </c:pt>
                <c:pt idx="3302">
                  <c:v>1.8236035137577188E-7</c:v>
                </c:pt>
                <c:pt idx="3303">
                  <c:v>1.1569081031632068E-7</c:v>
                </c:pt>
                <c:pt idx="3304">
                  <c:v>1.2511481949438182E-7</c:v>
                </c:pt>
                <c:pt idx="3305">
                  <c:v>1.3453845375164498E-7</c:v>
                </c:pt>
                <c:pt idx="3306">
                  <c:v>1.4396208800890812E-7</c:v>
                </c:pt>
                <c:pt idx="3307">
                  <c:v>1.5338572226617128E-7</c:v>
                </c:pt>
                <c:pt idx="3308">
                  <c:v>1.628097314442324E-7</c:v>
                </c:pt>
                <c:pt idx="3309">
                  <c:v>1.7223336570149557E-7</c:v>
                </c:pt>
                <c:pt idx="3310">
                  <c:v>1.7858227449451305E-7</c:v>
                </c:pt>
                <c:pt idx="3311">
                  <c:v>1.8458063234141788E-7</c:v>
                </c:pt>
                <c:pt idx="3312">
                  <c:v>1.1893012601088021E-7</c:v>
                </c:pt>
                <c:pt idx="3313">
                  <c:v>1.2835413518894134E-7</c:v>
                </c:pt>
                <c:pt idx="3314">
                  <c:v>1.377777694462045E-7</c:v>
                </c:pt>
                <c:pt idx="3315">
                  <c:v>1.4720140370346764E-7</c:v>
                </c:pt>
                <c:pt idx="3316">
                  <c:v>1.5662503796073078E-7</c:v>
                </c:pt>
                <c:pt idx="3317">
                  <c:v>1.6604904713879193E-7</c:v>
                </c:pt>
                <c:pt idx="3318">
                  <c:v>1.7480382269245621E-7</c:v>
                </c:pt>
                <c:pt idx="3319">
                  <c:v>1.8080255546015905E-7</c:v>
                </c:pt>
                <c:pt idx="3320">
                  <c:v>1.8680128822786186E-7</c:v>
                </c:pt>
                <c:pt idx="3321">
                  <c:v>1.4662402567457623E-7</c:v>
                </c:pt>
                <c:pt idx="3322">
                  <c:v>1.560476599318394E-7</c:v>
                </c:pt>
                <c:pt idx="3323">
                  <c:v>1.6547129418910256E-7</c:v>
                </c:pt>
                <c:pt idx="3324">
                  <c:v>1.748949284463657E-7</c:v>
                </c:pt>
                <c:pt idx="3325">
                  <c:v>1.6524521694791974E-7</c:v>
                </c:pt>
                <c:pt idx="3326">
                  <c:v>1.5070541348140206E-7</c:v>
                </c:pt>
                <c:pt idx="3327">
                  <c:v>1.3616561001488435E-7</c:v>
                </c:pt>
                <c:pt idx="3328">
                  <c:v>1.2113391046141503E-7</c:v>
                </c:pt>
                <c:pt idx="3329">
                  <c:v>1.0009223051630343E-7</c:v>
                </c:pt>
                <c:pt idx="3330">
                  <c:v>1.4986296644833777E-7</c:v>
                </c:pt>
                <c:pt idx="3331">
                  <c:v>1.5928697562639892E-7</c:v>
                </c:pt>
                <c:pt idx="3332">
                  <c:v>1.6871060988366209E-7</c:v>
                </c:pt>
                <c:pt idx="3333">
                  <c:v>1.7813424414092525E-7</c:v>
                </c:pt>
                <c:pt idx="3334">
                  <c:v>1.8755787839818839E-7</c:v>
                </c:pt>
                <c:pt idx="3335">
                  <c:v>1.9270554095447334E-7</c:v>
                </c:pt>
                <c:pt idx="3336">
                  <c:v>1.7816536256715769E-7</c:v>
                </c:pt>
                <c:pt idx="3337">
                  <c:v>1.6362555910063998E-7</c:v>
                </c:pt>
                <c:pt idx="3338">
                  <c:v>1.4535454385261114E-7</c:v>
                </c:pt>
                <c:pt idx="3339">
                  <c:v>1.5310265706369531E-7</c:v>
                </c:pt>
                <c:pt idx="3340">
                  <c:v>1.6252629132095844E-7</c:v>
                </c:pt>
                <c:pt idx="3341">
                  <c:v>1.7194992557822158E-7</c:v>
                </c:pt>
                <c:pt idx="3342">
                  <c:v>1.8137355983548475E-7</c:v>
                </c:pt>
                <c:pt idx="3343">
                  <c:v>1.9079756901354589E-7</c:v>
                </c:pt>
                <c:pt idx="3344">
                  <c:v>2.0022120327080903E-7</c:v>
                </c:pt>
                <c:pt idx="3345">
                  <c:v>2.096448375280722E-7</c:v>
                </c:pt>
                <c:pt idx="3346">
                  <c:v>2.0562531165291333E-7</c:v>
                </c:pt>
                <c:pt idx="3347">
                  <c:v>1.9061723210971683E-7</c:v>
                </c:pt>
                <c:pt idx="3348">
                  <c:v>1.563419727582548E-7</c:v>
                </c:pt>
                <c:pt idx="3349">
                  <c:v>1.6576560701551797E-7</c:v>
                </c:pt>
                <c:pt idx="3350">
                  <c:v>1.7518924127278113E-7</c:v>
                </c:pt>
                <c:pt idx="3351">
                  <c:v>1.8461287553004427E-7</c:v>
                </c:pt>
                <c:pt idx="3352">
                  <c:v>1.9403688470810542E-7</c:v>
                </c:pt>
                <c:pt idx="3353">
                  <c:v>2.0346051896536858E-7</c:v>
                </c:pt>
                <c:pt idx="3354">
                  <c:v>2.1288415322263169E-7</c:v>
                </c:pt>
                <c:pt idx="3355">
                  <c:v>2.2230778747989486E-7</c:v>
                </c:pt>
                <c:pt idx="3356">
                  <c:v>2.31731796657956E-7</c:v>
                </c:pt>
                <c:pt idx="3357">
                  <c:v>1.5958091353201635E-7</c:v>
                </c:pt>
                <c:pt idx="3358">
                  <c:v>1.6900492271007749E-7</c:v>
                </c:pt>
                <c:pt idx="3359">
                  <c:v>1.7842855696734066E-7</c:v>
                </c:pt>
                <c:pt idx="3360">
                  <c:v>1.8785219122460379E-7</c:v>
                </c:pt>
                <c:pt idx="3361">
                  <c:v>1.9727620040266494E-7</c:v>
                </c:pt>
                <c:pt idx="3362">
                  <c:v>2.0669983465992811E-7</c:v>
                </c:pt>
                <c:pt idx="3363">
                  <c:v>2.1612346891719127E-7</c:v>
                </c:pt>
                <c:pt idx="3364">
                  <c:v>2.2554710317445438E-7</c:v>
                </c:pt>
                <c:pt idx="3365">
                  <c:v>2.3497111235251553E-7</c:v>
                </c:pt>
                <c:pt idx="3366">
                  <c:v>1.628202292265759E-7</c:v>
                </c:pt>
                <c:pt idx="3367">
                  <c:v>1.7224423840463702E-7</c:v>
                </c:pt>
                <c:pt idx="3368">
                  <c:v>1.8166787266190015E-7</c:v>
                </c:pt>
                <c:pt idx="3369">
                  <c:v>1.9109150691916334E-7</c:v>
                </c:pt>
                <c:pt idx="3370">
                  <c:v>2.0051551609722446E-7</c:v>
                </c:pt>
                <c:pt idx="3371">
                  <c:v>2.0993915035448763E-7</c:v>
                </c:pt>
                <c:pt idx="3372">
                  <c:v>2.1936278461175077E-7</c:v>
                </c:pt>
                <c:pt idx="3373">
                  <c:v>2.2878641886901393E-7</c:v>
                </c:pt>
                <c:pt idx="3374">
                  <c:v>2.3821042804707505E-7</c:v>
                </c:pt>
                <c:pt idx="3375">
                  <c:v>1.6605954492113542E-7</c:v>
                </c:pt>
                <c:pt idx="3376">
                  <c:v>1.7548355409919654E-7</c:v>
                </c:pt>
                <c:pt idx="3377">
                  <c:v>1.849071883564597E-7</c:v>
                </c:pt>
                <c:pt idx="3378">
                  <c:v>1.9433082261372287E-7</c:v>
                </c:pt>
                <c:pt idx="3379">
                  <c:v>2.0375483179178396E-7</c:v>
                </c:pt>
                <c:pt idx="3380">
                  <c:v>2.1317846604904713E-7</c:v>
                </c:pt>
                <c:pt idx="3381">
                  <c:v>2.2260210030631029E-7</c:v>
                </c:pt>
                <c:pt idx="3382">
                  <c:v>2.3202573456357345E-7</c:v>
                </c:pt>
                <c:pt idx="3383">
                  <c:v>2.407812599588337E-7</c:v>
                </c:pt>
                <c:pt idx="3384">
                  <c:v>1.6929886061569494E-7</c:v>
                </c:pt>
                <c:pt idx="3385">
                  <c:v>1.7872286979375606E-7</c:v>
                </c:pt>
                <c:pt idx="3386">
                  <c:v>1.8814650405101923E-7</c:v>
                </c:pt>
                <c:pt idx="3387">
                  <c:v>1.9757013830828239E-7</c:v>
                </c:pt>
                <c:pt idx="3388">
                  <c:v>2.0699377256554553E-7</c:v>
                </c:pt>
                <c:pt idx="3389">
                  <c:v>2.1641778174360665E-7</c:v>
                </c:pt>
                <c:pt idx="3390">
                  <c:v>2.2584141600086981E-7</c:v>
                </c:pt>
                <c:pt idx="3391">
                  <c:v>2.3526505025813298E-7</c:v>
                </c:pt>
                <c:pt idx="3392">
                  <c:v>2.4300154092447968E-7</c:v>
                </c:pt>
                <c:pt idx="3393">
                  <c:v>1.7253855123105245E-7</c:v>
                </c:pt>
                <c:pt idx="3394">
                  <c:v>1.8196218548831559E-7</c:v>
                </c:pt>
                <c:pt idx="3395">
                  <c:v>1.9138581974557875E-7</c:v>
                </c:pt>
                <c:pt idx="3396">
                  <c:v>2.0080945400284189E-7</c:v>
                </c:pt>
                <c:pt idx="3397">
                  <c:v>2.1023308826010505E-7</c:v>
                </c:pt>
                <c:pt idx="3398">
                  <c:v>2.1965709743816617E-7</c:v>
                </c:pt>
                <c:pt idx="3399">
                  <c:v>2.2908073169542934E-7</c:v>
                </c:pt>
                <c:pt idx="3400">
                  <c:v>2.385043659526925E-7</c:v>
                </c:pt>
                <c:pt idx="3401">
                  <c:v>2.439759600784334E-7</c:v>
                </c:pt>
                <c:pt idx="3402">
                  <c:v>1.9935138701949213E-7</c:v>
                </c:pt>
                <c:pt idx="3403">
                  <c:v>1.8481158355297445E-7</c:v>
                </c:pt>
                <c:pt idx="3404">
                  <c:v>1.7027140516565875E-7</c:v>
                </c:pt>
                <c:pt idx="3405">
                  <c:v>1.5573160169914106E-7</c:v>
                </c:pt>
                <c:pt idx="3406">
                  <c:v>1.4119179823262335E-7</c:v>
                </c:pt>
                <c:pt idx="3407">
                  <c:v>1.2665161984530768E-7</c:v>
                </c:pt>
                <c:pt idx="3408">
                  <c:v>1.1211181637878998E-7</c:v>
                </c:pt>
                <c:pt idx="3409">
                  <c:v>9.3607975315214658E-8</c:v>
                </c:pt>
                <c:pt idx="3410">
                  <c:v>7.2565920449305084E-8</c:v>
                </c:pt>
                <c:pt idx="3411">
                  <c:v>2.03472141510106E-7</c:v>
                </c:pt>
                <c:pt idx="3412">
                  <c:v>2.1289577576736914E-7</c:v>
                </c:pt>
                <c:pt idx="3413">
                  <c:v>2.122711577179321E-7</c:v>
                </c:pt>
                <c:pt idx="3414">
                  <c:v>1.9773135425141436E-7</c:v>
                </c:pt>
                <c:pt idx="3415">
                  <c:v>1.831915507848967E-7</c:v>
                </c:pt>
                <c:pt idx="3416">
                  <c:v>1.6865174731837899E-7</c:v>
                </c:pt>
                <c:pt idx="3417">
                  <c:v>1.5411156893106332E-7</c:v>
                </c:pt>
                <c:pt idx="3418">
                  <c:v>1.3887028865152235E-7</c:v>
                </c:pt>
                <c:pt idx="3419">
                  <c:v>1.1782860870641077E-7</c:v>
                </c:pt>
                <c:pt idx="3420">
                  <c:v>2.0671145720466552E-7</c:v>
                </c:pt>
                <c:pt idx="3421">
                  <c:v>2.1613509146192869E-7</c:v>
                </c:pt>
                <c:pt idx="3422">
                  <c:v>2.255587257191918E-7</c:v>
                </c:pt>
                <c:pt idx="3423">
                  <c:v>2.3498273489725297E-7</c:v>
                </c:pt>
                <c:pt idx="3424">
                  <c:v>2.2519130333717002E-7</c:v>
                </c:pt>
                <c:pt idx="3425">
                  <c:v>2.1065149987065234E-7</c:v>
                </c:pt>
                <c:pt idx="3426">
                  <c:v>1.9611132148333667E-7</c:v>
                </c:pt>
                <c:pt idx="3427">
                  <c:v>1.8157151801681893E-7</c:v>
                </c:pt>
                <c:pt idx="3428">
                  <c:v>1.6309092204271849E-7</c:v>
                </c:pt>
                <c:pt idx="3429">
                  <c:v>2.0995077289922504E-7</c:v>
                </c:pt>
                <c:pt idx="3430">
                  <c:v>2.1937440715648821E-7</c:v>
                </c:pt>
                <c:pt idx="3431">
                  <c:v>2.2879804141375137E-7</c:v>
                </c:pt>
                <c:pt idx="3432">
                  <c:v>2.3822205059181247E-7</c:v>
                </c:pt>
                <c:pt idx="3433">
                  <c:v>2.4764568484907566E-7</c:v>
                </c:pt>
                <c:pt idx="3434">
                  <c:v>2.5265125242292563E-7</c:v>
                </c:pt>
                <c:pt idx="3435">
                  <c:v>2.3811144895640797E-7</c:v>
                </c:pt>
                <c:pt idx="3436">
                  <c:v>2.2357127056909225E-7</c:v>
                </c:pt>
                <c:pt idx="3437">
                  <c:v>2.0835361029982415E-7</c:v>
                </c:pt>
                <c:pt idx="3438">
                  <c:v>2.1319008859378457E-7</c:v>
                </c:pt>
                <c:pt idx="3439">
                  <c:v>2.2261372285104773E-7</c:v>
                </c:pt>
                <c:pt idx="3440">
                  <c:v>2.3203735710831087E-7</c:v>
                </c:pt>
                <c:pt idx="3441">
                  <c:v>2.4146099136557406E-7</c:v>
                </c:pt>
                <c:pt idx="3442">
                  <c:v>2.5088500054363513E-7</c:v>
                </c:pt>
                <c:pt idx="3443">
                  <c:v>2.6030863480089829E-7</c:v>
                </c:pt>
                <c:pt idx="3444">
                  <c:v>2.6973226905816146E-7</c:v>
                </c:pt>
                <c:pt idx="3445">
                  <c:v>2.6557102312136565E-7</c:v>
                </c:pt>
                <c:pt idx="3446">
                  <c:v>2.5103121965484791E-7</c:v>
                </c:pt>
                <c:pt idx="3447">
                  <c:v>2.1642940428834407E-7</c:v>
                </c:pt>
                <c:pt idx="3448">
                  <c:v>2.2585303854560723E-7</c:v>
                </c:pt>
                <c:pt idx="3449">
                  <c:v>2.3527667280287039E-7</c:v>
                </c:pt>
                <c:pt idx="3450">
                  <c:v>2.4470068198093149E-7</c:v>
                </c:pt>
                <c:pt idx="3451">
                  <c:v>2.5412431623819465E-7</c:v>
                </c:pt>
                <c:pt idx="3452">
                  <c:v>2.6354795049545782E-7</c:v>
                </c:pt>
                <c:pt idx="3453">
                  <c:v>2.7297158475272098E-7</c:v>
                </c:pt>
                <c:pt idx="3454">
                  <c:v>2.8239559393078215E-7</c:v>
                </c:pt>
                <c:pt idx="3455">
                  <c:v>2.9181922818804527E-7</c:v>
                </c:pt>
                <c:pt idx="3456">
                  <c:v>2.1966871998290359E-7</c:v>
                </c:pt>
                <c:pt idx="3457">
                  <c:v>2.2909235424016675E-7</c:v>
                </c:pt>
                <c:pt idx="3458">
                  <c:v>2.3851598849742989E-7</c:v>
                </c:pt>
                <c:pt idx="3459">
                  <c:v>2.4793999767549106E-7</c:v>
                </c:pt>
                <c:pt idx="3460">
                  <c:v>2.5736363193275418E-7</c:v>
                </c:pt>
                <c:pt idx="3461">
                  <c:v>2.6678726619001734E-7</c:v>
                </c:pt>
                <c:pt idx="3462">
                  <c:v>2.762109004472805E-7</c:v>
                </c:pt>
                <c:pt idx="3463">
                  <c:v>2.8563453470454367E-7</c:v>
                </c:pt>
                <c:pt idx="3464">
                  <c:v>2.9505854388260484E-7</c:v>
                </c:pt>
                <c:pt idx="3465">
                  <c:v>2.2290803567746317E-7</c:v>
                </c:pt>
                <c:pt idx="3466">
                  <c:v>2.3233166993472628E-7</c:v>
                </c:pt>
                <c:pt idx="3467">
                  <c:v>2.4175530419198942E-7</c:v>
                </c:pt>
                <c:pt idx="3468">
                  <c:v>2.5117931337005059E-7</c:v>
                </c:pt>
                <c:pt idx="3469">
                  <c:v>2.6060294762731375E-7</c:v>
                </c:pt>
                <c:pt idx="3470">
                  <c:v>2.7002658188457686E-7</c:v>
                </c:pt>
                <c:pt idx="3471">
                  <c:v>2.7945021614184003E-7</c:v>
                </c:pt>
                <c:pt idx="3472">
                  <c:v>2.888742253199012E-7</c:v>
                </c:pt>
                <c:pt idx="3473">
                  <c:v>2.9098765385812246E-7</c:v>
                </c:pt>
                <c:pt idx="3474">
                  <c:v>2.2510319694964439E-7</c:v>
                </c:pt>
                <c:pt idx="3475">
                  <c:v>2.2175515422367024E-7</c:v>
                </c:pt>
                <c:pt idx="3476">
                  <c:v>2.1840711149769611E-7</c:v>
                </c:pt>
                <c:pt idx="3477">
                  <c:v>2.1505906877172198E-7</c:v>
                </c:pt>
                <c:pt idx="3478">
                  <c:v>2.1171102604574785E-7</c:v>
                </c:pt>
                <c:pt idx="3479">
                  <c:v>2.0836298331977369E-7</c:v>
                </c:pt>
                <c:pt idx="3480">
                  <c:v>2.0501494059379956E-7</c:v>
                </c:pt>
                <c:pt idx="3481">
                  <c:v>2.0166727278862339E-7</c:v>
                </c:pt>
                <c:pt idx="3482">
                  <c:v>2.2867844167919526E-7</c:v>
                </c:pt>
                <c:pt idx="3483">
                  <c:v>1.7529759338339776E-7</c:v>
                </c:pt>
                <c:pt idx="3484">
                  <c:v>1.6075778991688004E-7</c:v>
                </c:pt>
                <c:pt idx="3485">
                  <c:v>1.4621761152956437E-7</c:v>
                </c:pt>
                <c:pt idx="3486">
                  <c:v>1.3167780806304669E-7</c:v>
                </c:pt>
                <c:pt idx="3487">
                  <c:v>1.1713800459652898E-7</c:v>
                </c:pt>
                <c:pt idx="3488">
                  <c:v>1.0259820113001128E-7</c:v>
                </c:pt>
                <c:pt idx="3489">
                  <c:v>8.7123345193327911E-8</c:v>
                </c:pt>
                <c:pt idx="3490">
                  <c:v>6.6081665248216307E-8</c:v>
                </c:pt>
                <c:pt idx="3491">
                  <c:v>4.5039985303104722E-8</c:v>
                </c:pt>
                <c:pt idx="3492">
                  <c:v>2.172973459356711E-7</c:v>
                </c:pt>
                <c:pt idx="3493">
                  <c:v>2.0275754246915339E-7</c:v>
                </c:pt>
                <c:pt idx="3494">
                  <c:v>1.8821773900263571E-7</c:v>
                </c:pt>
                <c:pt idx="3495">
                  <c:v>1.7367756061532001E-7</c:v>
                </c:pt>
                <c:pt idx="3496">
                  <c:v>1.591377571488023E-7</c:v>
                </c:pt>
                <c:pt idx="3497">
                  <c:v>1.4459795368228461E-7</c:v>
                </c:pt>
                <c:pt idx="3498">
                  <c:v>1.3005815021576693E-7</c:v>
                </c:pt>
                <c:pt idx="3499">
                  <c:v>1.1134435350532199E-7</c:v>
                </c:pt>
                <c:pt idx="3500">
                  <c:v>9.0302673560210402E-8</c:v>
                </c:pt>
                <c:pt idx="3501">
                  <c:v>2.5929709848794445E-7</c:v>
                </c:pt>
                <c:pt idx="3502">
                  <c:v>2.4475729502142671E-7</c:v>
                </c:pt>
                <c:pt idx="3503">
                  <c:v>2.3021749155490903E-7</c:v>
                </c:pt>
                <c:pt idx="3504">
                  <c:v>2.1567731316759336E-7</c:v>
                </c:pt>
                <c:pt idx="3505">
                  <c:v>2.0113750970107562E-7</c:v>
                </c:pt>
                <c:pt idx="3506">
                  <c:v>1.8659770623455796E-7</c:v>
                </c:pt>
                <c:pt idx="3507">
                  <c:v>1.7205790276804025E-7</c:v>
                </c:pt>
                <c:pt idx="3508">
                  <c:v>1.5660666684162972E-7</c:v>
                </c:pt>
                <c:pt idx="3509">
                  <c:v>1.3556498689651811E-7</c:v>
                </c:pt>
                <c:pt idx="3510">
                  <c:v>2.6355957304019526E-7</c:v>
                </c:pt>
                <c:pt idx="3511">
                  <c:v>2.7298320729745842E-7</c:v>
                </c:pt>
                <c:pt idx="3512">
                  <c:v>2.7221724410718238E-7</c:v>
                </c:pt>
                <c:pt idx="3513">
                  <c:v>2.5767706571986668E-7</c:v>
                </c:pt>
                <c:pt idx="3514">
                  <c:v>2.43137262253349E-7</c:v>
                </c:pt>
                <c:pt idx="3515">
                  <c:v>2.2859745878683128E-7</c:v>
                </c:pt>
                <c:pt idx="3516">
                  <c:v>2.140576553203136E-7</c:v>
                </c:pt>
                <c:pt idx="3517">
                  <c:v>1.9951785185379589E-7</c:v>
                </c:pt>
                <c:pt idx="3518">
                  <c:v>1.8082767515362379E-7</c:v>
                </c:pt>
                <c:pt idx="3519">
                  <c:v>2.6679888873475478E-7</c:v>
                </c:pt>
                <c:pt idx="3520">
                  <c:v>2.7622252299201795E-7</c:v>
                </c:pt>
                <c:pt idx="3521">
                  <c:v>2.8564615724928111E-7</c:v>
                </c:pt>
                <c:pt idx="3522">
                  <c:v>2.9507016642734223E-7</c:v>
                </c:pt>
                <c:pt idx="3523">
                  <c:v>2.8513701480562235E-7</c:v>
                </c:pt>
                <c:pt idx="3524">
                  <c:v>2.7059721133910461E-7</c:v>
                </c:pt>
                <c:pt idx="3525">
                  <c:v>2.5605740787258692E-7</c:v>
                </c:pt>
                <c:pt idx="3526">
                  <c:v>2.4151760440606918E-7</c:v>
                </c:pt>
                <c:pt idx="3527">
                  <c:v>2.260899884899315E-7</c:v>
                </c:pt>
                <c:pt idx="3528">
                  <c:v>2.7003820442931431E-7</c:v>
                </c:pt>
                <c:pt idx="3529">
                  <c:v>2.7946183868657747E-7</c:v>
                </c:pt>
                <c:pt idx="3530">
                  <c:v>2.8888584786463859E-7</c:v>
                </c:pt>
                <c:pt idx="3531">
                  <c:v>2.9830948212190176E-7</c:v>
                </c:pt>
                <c:pt idx="3532">
                  <c:v>3.0773311637916492E-7</c:v>
                </c:pt>
                <c:pt idx="3533">
                  <c:v>3.125969638913779E-7</c:v>
                </c:pt>
                <c:pt idx="3534">
                  <c:v>2.9805716042486027E-7</c:v>
                </c:pt>
                <c:pt idx="3535">
                  <c:v>2.8351735695834258E-7</c:v>
                </c:pt>
                <c:pt idx="3536">
                  <c:v>2.6897717857102684E-7</c:v>
                </c:pt>
                <c:pt idx="3537">
                  <c:v>2.7327752012387383E-7</c:v>
                </c:pt>
                <c:pt idx="3538">
                  <c:v>2.8270115438113694E-7</c:v>
                </c:pt>
                <c:pt idx="3539">
                  <c:v>2.9212478863840011E-7</c:v>
                </c:pt>
                <c:pt idx="3540">
                  <c:v>3.0154879781646128E-7</c:v>
                </c:pt>
                <c:pt idx="3541">
                  <c:v>3.1097243207372444E-7</c:v>
                </c:pt>
                <c:pt idx="3542">
                  <c:v>3.2039606633098761E-7</c:v>
                </c:pt>
                <c:pt idx="3543">
                  <c:v>3.2981970058825072E-7</c:v>
                </c:pt>
                <c:pt idx="3544">
                  <c:v>3.3468467286285768E-7</c:v>
                </c:pt>
                <c:pt idx="3545">
                  <c:v>3.9461538749939074E-7</c:v>
                </c:pt>
                <c:pt idx="3546">
                  <c:v>2.7651683581843335E-7</c:v>
                </c:pt>
                <c:pt idx="3547">
                  <c:v>2.7584835203563248E-7</c:v>
                </c:pt>
                <c:pt idx="3548">
                  <c:v>2.7250030930965835E-7</c:v>
                </c:pt>
                <c:pt idx="3549">
                  <c:v>2.6915226658368417E-7</c:v>
                </c:pt>
                <c:pt idx="3550">
                  <c:v>2.6580422385771004E-7</c:v>
                </c:pt>
                <c:pt idx="3551">
                  <c:v>2.6245618113173591E-7</c:v>
                </c:pt>
                <c:pt idx="3552">
                  <c:v>2.5910813840576178E-7</c:v>
                </c:pt>
                <c:pt idx="3553">
                  <c:v>2.5576047060058561E-7</c:v>
                </c:pt>
                <c:pt idx="3554">
                  <c:v>3.3537602681433548E-7</c:v>
                </c:pt>
                <c:pt idx="3555">
                  <c:v>1.8652797096613339E-7</c:v>
                </c:pt>
                <c:pt idx="3556">
                  <c:v>1.8317992824015926E-7</c:v>
                </c:pt>
                <c:pt idx="3557">
                  <c:v>1.7983188551418513E-7</c:v>
                </c:pt>
                <c:pt idx="3558">
                  <c:v>1.76483842788211E-7</c:v>
                </c:pt>
                <c:pt idx="3559">
                  <c:v>1.7313580006223684E-7</c:v>
                </c:pt>
                <c:pt idx="3560">
                  <c:v>1.6978775733626271E-7</c:v>
                </c:pt>
                <c:pt idx="3561">
                  <c:v>1.6644008953108657E-7</c:v>
                </c:pt>
                <c:pt idx="3562">
                  <c:v>1.6309204680511241E-7</c:v>
                </c:pt>
                <c:pt idx="3563">
                  <c:v>1.8757999872526927E-7</c:v>
                </c:pt>
                <c:pt idx="3564">
                  <c:v>1.5124379974730338E-7</c:v>
                </c:pt>
                <c:pt idx="3565">
                  <c:v>1.3670399628078567E-7</c:v>
                </c:pt>
                <c:pt idx="3566">
                  <c:v>1.2216419281426798E-7</c:v>
                </c:pt>
                <c:pt idx="3567">
                  <c:v>1.076240144269523E-7</c:v>
                </c:pt>
                <c:pt idx="3568">
                  <c:v>9.3084210960434614E-8</c:v>
                </c:pt>
                <c:pt idx="3569">
                  <c:v>7.8544407493916901E-8</c:v>
                </c:pt>
                <c:pt idx="3570">
                  <c:v>5.9597410047127543E-8</c:v>
                </c:pt>
                <c:pt idx="3571">
                  <c:v>3.8555730102015951E-8</c:v>
                </c:pt>
                <c:pt idx="3572">
                  <c:v>1.7513900188585161E-8</c:v>
                </c:pt>
                <c:pt idx="3573">
                  <c:v>1.9324355229957673E-7</c:v>
                </c:pt>
                <c:pt idx="3574">
                  <c:v>1.7870374883305902E-7</c:v>
                </c:pt>
                <c:pt idx="3575">
                  <c:v>1.6416394536654133E-7</c:v>
                </c:pt>
                <c:pt idx="3576">
                  <c:v>1.4962414190002362E-7</c:v>
                </c:pt>
                <c:pt idx="3577">
                  <c:v>1.3508396351270795E-7</c:v>
                </c:pt>
                <c:pt idx="3578">
                  <c:v>1.2054416004619024E-7</c:v>
                </c:pt>
                <c:pt idx="3579">
                  <c:v>1.0486009830423323E-7</c:v>
                </c:pt>
                <c:pt idx="3580">
                  <c:v>8.3818043438323655E-8</c:v>
                </c:pt>
                <c:pt idx="3581">
                  <c:v>6.2776363493212064E-8</c:v>
                </c:pt>
                <c:pt idx="3582">
                  <c:v>2.3524367977264803E-7</c:v>
                </c:pt>
                <c:pt idx="3583">
                  <c:v>2.2070350138533237E-7</c:v>
                </c:pt>
                <c:pt idx="3584">
                  <c:v>2.0616369791881465E-7</c:v>
                </c:pt>
                <c:pt idx="3585">
                  <c:v>1.9162389445229697E-7</c:v>
                </c:pt>
                <c:pt idx="3586">
                  <c:v>1.7708371606498127E-7</c:v>
                </c:pt>
                <c:pt idx="3587">
                  <c:v>1.6254391259846356E-7</c:v>
                </c:pt>
                <c:pt idx="3588">
                  <c:v>1.4800410913194587E-7</c:v>
                </c:pt>
                <c:pt idx="3589">
                  <c:v>1.2908073169542934E-7</c:v>
                </c:pt>
                <c:pt idx="3590">
                  <c:v>1.0803905175031775E-7</c:v>
                </c:pt>
                <c:pt idx="3591">
                  <c:v>2.7724343232492138E-7</c:v>
                </c:pt>
                <c:pt idx="3592">
                  <c:v>2.6270325393760569E-7</c:v>
                </c:pt>
                <c:pt idx="3593">
                  <c:v>2.4816345047108795E-7</c:v>
                </c:pt>
                <c:pt idx="3594">
                  <c:v>2.3362364700457029E-7</c:v>
                </c:pt>
                <c:pt idx="3595">
                  <c:v>2.1908346861725462E-7</c:v>
                </c:pt>
                <c:pt idx="3596">
                  <c:v>2.0454366515073688E-7</c:v>
                </c:pt>
                <c:pt idx="3597">
                  <c:v>1.9000386168421922E-7</c:v>
                </c:pt>
                <c:pt idx="3598">
                  <c:v>1.7434304503173705E-7</c:v>
                </c:pt>
                <c:pt idx="3599">
                  <c:v>1.5330136508662543E-7</c:v>
                </c:pt>
                <c:pt idx="3600">
                  <c:v>3.1924318487719468E-7</c:v>
                </c:pt>
                <c:pt idx="3601">
                  <c:v>3.0470338141067699E-7</c:v>
                </c:pt>
                <c:pt idx="3602">
                  <c:v>2.901632030233613E-7</c:v>
                </c:pt>
                <c:pt idx="3603">
                  <c:v>2.7562339955684361E-7</c:v>
                </c:pt>
                <c:pt idx="3604">
                  <c:v>2.6108359609032593E-7</c:v>
                </c:pt>
                <c:pt idx="3605">
                  <c:v>2.4654341770301023E-7</c:v>
                </c:pt>
                <c:pt idx="3606">
                  <c:v>2.7888371081609012E-7</c:v>
                </c:pt>
                <c:pt idx="3607">
                  <c:v>3.388151752942191E-7</c:v>
                </c:pt>
                <c:pt idx="3608">
                  <c:v>2.8469423334320626E-7</c:v>
                </c:pt>
                <c:pt idx="3609">
                  <c:v>3.2364700457028452E-7</c:v>
                </c:pt>
                <c:pt idx="3610">
                  <c:v>3.3307063882754768E-7</c:v>
                </c:pt>
                <c:pt idx="3611">
                  <c:v>3.3216295557563465E-7</c:v>
                </c:pt>
                <c:pt idx="3612">
                  <c:v>3.1762315210911696E-7</c:v>
                </c:pt>
                <c:pt idx="3613">
                  <c:v>3.1714887729967047E-7</c:v>
                </c:pt>
                <c:pt idx="3614">
                  <c:v>3.7708034177779944E-7</c:v>
                </c:pt>
                <c:pt idx="3615">
                  <c:v>4.3701143133513046E-7</c:v>
                </c:pt>
                <c:pt idx="3616">
                  <c:v>4.9694252089246148E-7</c:v>
                </c:pt>
                <c:pt idx="3617">
                  <c:v>4.9329454152810217E-7</c:v>
                </c:pt>
                <c:pt idx="3618">
                  <c:v>3.2688632026484404E-7</c:v>
                </c:pt>
                <c:pt idx="3619">
                  <c:v>3.299415498475947E-7</c:v>
                </c:pt>
                <c:pt idx="3620">
                  <c:v>3.2659350712162057E-7</c:v>
                </c:pt>
                <c:pt idx="3621">
                  <c:v>3.2798671280691953E-7</c:v>
                </c:pt>
                <c:pt idx="3622">
                  <c:v>4.6315090937039552E-7</c:v>
                </c:pt>
                <c:pt idx="3623">
                  <c:v>5.3521068674242564E-7</c:v>
                </c:pt>
                <c:pt idx="3624">
                  <c:v>5.9514177629975665E-7</c:v>
                </c:pt>
                <c:pt idx="3625">
                  <c:v>6.5507286585708767E-7</c:v>
                </c:pt>
                <c:pt idx="3626">
                  <c:v>7.018929751090082E-7</c:v>
                </c:pt>
                <c:pt idx="3627">
                  <c:v>2.4062116877809563E-7</c:v>
                </c:pt>
                <c:pt idx="3628">
                  <c:v>2.372731260521215E-7</c:v>
                </c:pt>
                <c:pt idx="3629">
                  <c:v>2.3392508332614737E-7</c:v>
                </c:pt>
                <c:pt idx="3630">
                  <c:v>2.3057704060017324E-7</c:v>
                </c:pt>
                <c:pt idx="3631">
                  <c:v>2.5029450028681443E-7</c:v>
                </c:pt>
                <c:pt idx="3632">
                  <c:v>3.8545607240470451E-7</c:v>
                </c:pt>
                <c:pt idx="3633">
                  <c:v>5.206225184929684E-7</c:v>
                </c:pt>
                <c:pt idx="3634">
                  <c:v>6.5578521537325246E-7</c:v>
                </c:pt>
                <c:pt idx="3635">
                  <c:v>7.9094791225353652E-7</c:v>
                </c:pt>
                <c:pt idx="3636">
                  <c:v>1.4795274498262241E-7</c:v>
                </c:pt>
                <c:pt idx="3637">
                  <c:v>1.4460470225664828E-7</c:v>
                </c:pt>
                <c:pt idx="3638">
                  <c:v>1.4125665953067415E-7</c:v>
                </c:pt>
                <c:pt idx="3639">
                  <c:v>1.3790861680469999E-7</c:v>
                </c:pt>
                <c:pt idx="3640">
                  <c:v>1.3456057407872586E-7</c:v>
                </c:pt>
                <c:pt idx="3641">
                  <c:v>1.7260191284591129E-7</c:v>
                </c:pt>
                <c:pt idx="3642">
                  <c:v>3.0776535956779129E-7</c:v>
                </c:pt>
                <c:pt idx="3643">
                  <c:v>4.35789189533711E-7</c:v>
                </c:pt>
                <c:pt idx="3644">
                  <c:v>3.1341991504294718E-7</c:v>
                </c:pt>
                <c:pt idx="3645">
                  <c:v>1.2719000611120901E-7</c:v>
                </c:pt>
                <c:pt idx="3646">
                  <c:v>1.1265020264469131E-7</c:v>
                </c:pt>
                <c:pt idx="3647">
                  <c:v>9.8110399178173607E-8</c:v>
                </c:pt>
                <c:pt idx="3648">
                  <c:v>8.3570220790857925E-8</c:v>
                </c:pt>
                <c:pt idx="3649">
                  <c:v>6.9030417324340239E-8</c:v>
                </c:pt>
                <c:pt idx="3650">
                  <c:v>5.3113154846038779E-8</c:v>
                </c:pt>
                <c:pt idx="3651">
                  <c:v>3.2071362424687787E-8</c:v>
                </c:pt>
                <c:pt idx="3652">
                  <c:v>1.1029570003336796E-8</c:v>
                </c:pt>
                <c:pt idx="3653">
                  <c:v>-1.0012184925934397E-8</c:v>
                </c:pt>
                <c:pt idx="3654">
                  <c:v>1.6919013358428031E-7</c:v>
                </c:pt>
                <c:pt idx="3655">
                  <c:v>1.5464995519696464E-7</c:v>
                </c:pt>
                <c:pt idx="3656">
                  <c:v>1.4011015173044693E-7</c:v>
                </c:pt>
                <c:pt idx="3657">
                  <c:v>1.2557034826392924E-7</c:v>
                </c:pt>
                <c:pt idx="3658">
                  <c:v>1.1103016987661356E-7</c:v>
                </c:pt>
                <c:pt idx="3659">
                  <c:v>9.6490366410095862E-8</c:v>
                </c:pt>
                <c:pt idx="3660">
                  <c:v>7.7333788237234892E-8</c:v>
                </c:pt>
                <c:pt idx="3661">
                  <c:v>5.6292108292123287E-8</c:v>
                </c:pt>
                <c:pt idx="3662">
                  <c:v>3.5250353362852098E-8</c:v>
                </c:pt>
                <c:pt idx="3663">
                  <c:v>2.1118988613655366E-7</c:v>
                </c:pt>
                <c:pt idx="3664">
                  <c:v>1.9664970774923799E-7</c:v>
                </c:pt>
                <c:pt idx="3665">
                  <c:v>1.8210990428272028E-7</c:v>
                </c:pt>
                <c:pt idx="3666">
                  <c:v>1.6757010081620259E-7</c:v>
                </c:pt>
                <c:pt idx="3667">
                  <c:v>1.6315128429119349E-7</c:v>
                </c:pt>
                <c:pt idx="3668">
                  <c:v>2.2308274876932249E-7</c:v>
                </c:pt>
                <c:pt idx="3669">
                  <c:v>2.3454895153398847E-7</c:v>
                </c:pt>
                <c:pt idx="3670">
                  <c:v>1.5328449365071628E-7</c:v>
                </c:pt>
                <c:pt idx="3671">
                  <c:v>8.05127416833194E-8</c:v>
                </c:pt>
                <c:pt idx="3672">
                  <c:v>2.5318963868882701E-7</c:v>
                </c:pt>
                <c:pt idx="3673">
                  <c:v>2.3864946030151131E-7</c:v>
                </c:pt>
                <c:pt idx="3674">
                  <c:v>2.241096568349936E-7</c:v>
                </c:pt>
                <c:pt idx="3675">
                  <c:v>2.6134791525290281E-7</c:v>
                </c:pt>
                <c:pt idx="3676">
                  <c:v>3.2127975465182979E-7</c:v>
                </c:pt>
                <c:pt idx="3677">
                  <c:v>3.8121196897155479E-7</c:v>
                </c:pt>
                <c:pt idx="3678">
                  <c:v>4.411430585288858E-7</c:v>
                </c:pt>
                <c:pt idx="3679">
                  <c:v>3.6188330215242032E-7</c:v>
                </c:pt>
                <c:pt idx="3680">
                  <c:v>2.8061846934835017E-7</c:v>
                </c:pt>
                <c:pt idx="3681">
                  <c:v>2.951893912411003E-7</c:v>
                </c:pt>
                <c:pt idx="3682">
                  <c:v>2.9961345665728117E-7</c:v>
                </c:pt>
                <c:pt idx="3683">
                  <c:v>3.5954492113541014E-7</c:v>
                </c:pt>
                <c:pt idx="3684">
                  <c:v>4.1947638561353917E-7</c:v>
                </c:pt>
                <c:pt idx="3685">
                  <c:v>4.7940747517087018E-7</c:v>
                </c:pt>
                <c:pt idx="3686">
                  <c:v>5.393385647282011E-7</c:v>
                </c:pt>
                <c:pt idx="3687">
                  <c:v>5.99273403493512E-7</c:v>
                </c:pt>
                <c:pt idx="3688">
                  <c:v>5.7048323541651823E-7</c:v>
                </c:pt>
                <c:pt idx="3689">
                  <c:v>4.892191524540441E-7</c:v>
                </c:pt>
                <c:pt idx="3690">
                  <c:v>3.9780971269819253E-7</c:v>
                </c:pt>
                <c:pt idx="3691">
                  <c:v>4.5774080225552355E-7</c:v>
                </c:pt>
                <c:pt idx="3692">
                  <c:v>5.1767189181285446E-7</c:v>
                </c:pt>
                <c:pt idx="3693">
                  <c:v>5.7760673057816536E-7</c:v>
                </c:pt>
                <c:pt idx="3694">
                  <c:v>6.3753782013549638E-7</c:v>
                </c:pt>
                <c:pt idx="3695">
                  <c:v>6.9746890969282739E-7</c:v>
                </c:pt>
                <c:pt idx="3696">
                  <c:v>7.5739999925015852E-7</c:v>
                </c:pt>
                <c:pt idx="3697">
                  <c:v>7.7908166899742426E-7</c:v>
                </c:pt>
                <c:pt idx="3698">
                  <c:v>6.9781758603495013E-7</c:v>
                </c:pt>
                <c:pt idx="3699">
                  <c:v>3.7807013268447038E-7</c:v>
                </c:pt>
                <c:pt idx="3700">
                  <c:v>5.1323282956475444E-7</c:v>
                </c:pt>
                <c:pt idx="3701">
                  <c:v>6.483955264450385E-7</c:v>
                </c:pt>
                <c:pt idx="3702">
                  <c:v>7.3573332633481177E-7</c:v>
                </c:pt>
                <c:pt idx="3703">
                  <c:v>7.9566441589214279E-7</c:v>
                </c:pt>
                <c:pt idx="3704">
                  <c:v>8.5559550544947381E-7</c:v>
                </c:pt>
                <c:pt idx="3705">
                  <c:v>9.1553034421478471E-7</c:v>
                </c:pt>
                <c:pt idx="3706">
                  <c:v>9.7546143377211562E-7</c:v>
                </c:pt>
                <c:pt idx="3707">
                  <c:v>9.0641601961585605E-7</c:v>
                </c:pt>
                <c:pt idx="3708">
                  <c:v>2.0204594279458465E-7</c:v>
                </c:pt>
                <c:pt idx="3709">
                  <c:v>3.0037642048117335E-7</c:v>
                </c:pt>
                <c:pt idx="3710">
                  <c:v>4.3553799259906349E-7</c:v>
                </c:pt>
                <c:pt idx="3711">
                  <c:v>5.7070443868732732E-7</c:v>
                </c:pt>
                <c:pt idx="3712">
                  <c:v>7.0586713556761138E-7</c:v>
                </c:pt>
                <c:pt idx="3713">
                  <c:v>8.4102983244789533E-7</c:v>
                </c:pt>
                <c:pt idx="3714">
                  <c:v>9.761925293281795E-7</c:v>
                </c:pt>
                <c:pt idx="3715">
                  <c:v>1.1113552262084636E-6</c:v>
                </c:pt>
                <c:pt idx="3716">
                  <c:v>1.355364929158715E-6</c:v>
                </c:pt>
                <c:pt idx="3717">
                  <c:v>1.0937751899911144E-7</c:v>
                </c:pt>
                <c:pt idx="3718">
                  <c:v>1.0602947627313728E-7</c:v>
                </c:pt>
                <c:pt idx="3719">
                  <c:v>2.2268383304027024E-7</c:v>
                </c:pt>
                <c:pt idx="3720">
                  <c:v>3.5784727976215026E-7</c:v>
                </c:pt>
                <c:pt idx="3721">
                  <c:v>4.9300960172163626E-7</c:v>
                </c:pt>
                <c:pt idx="3722">
                  <c:v>6.2817229860192042E-7</c:v>
                </c:pt>
                <c:pt idx="3723">
                  <c:v>7.6333499548220438E-7</c:v>
                </c:pt>
                <c:pt idx="3724">
                  <c:v>7.5682262122126692E-7</c:v>
                </c:pt>
                <c:pt idx="3725">
                  <c:v>6.3445222196810924E-7</c:v>
                </c:pt>
                <c:pt idx="3726">
                  <c:v>1.031365873959126E-7</c:v>
                </c:pt>
                <c:pt idx="3727">
                  <c:v>8.8596409008596931E-8</c:v>
                </c:pt>
                <c:pt idx="3728">
                  <c:v>7.4056605542079245E-8</c:v>
                </c:pt>
                <c:pt idx="3729">
                  <c:v>1.0735032224442587E-7</c:v>
                </c:pt>
                <c:pt idx="3730">
                  <c:v>1.6728216164335284E-7</c:v>
                </c:pt>
                <c:pt idx="3731">
                  <c:v>1.0313921184149849E-7</c:v>
                </c:pt>
                <c:pt idx="3732">
                  <c:v>2.1874341545348545E-8</c:v>
                </c:pt>
                <c:pt idx="3733">
                  <c:v>-1.6496477619102966E-8</c:v>
                </c:pt>
                <c:pt idx="3734">
                  <c:v>-3.753819505629436E-8</c:v>
                </c:pt>
                <c:pt idx="3735">
                  <c:v>1.4513633994818596E-7</c:v>
                </c:pt>
                <c:pt idx="3736">
                  <c:v>1.456154887280062E-7</c:v>
                </c:pt>
                <c:pt idx="3737">
                  <c:v>2.0554732812693319E-7</c:v>
                </c:pt>
                <c:pt idx="3738">
                  <c:v>2.6547879260506219E-7</c:v>
                </c:pt>
                <c:pt idx="3739">
                  <c:v>3.2541063200398917E-7</c:v>
                </c:pt>
                <c:pt idx="3740">
                  <c:v>3.1173802034320253E-7</c:v>
                </c:pt>
                <c:pt idx="3741">
                  <c:v>2.3047318753913233E-7</c:v>
                </c:pt>
                <c:pt idx="3742">
                  <c:v>1.492087296558602E-7</c:v>
                </c:pt>
                <c:pt idx="3743">
                  <c:v>6.794352193099207E-8</c:v>
                </c:pt>
                <c:pt idx="3744">
                  <c:v>2.4381249461051351E-7</c:v>
                </c:pt>
                <c:pt idx="3745">
                  <c:v>3.0374395908864253E-7</c:v>
                </c:pt>
                <c:pt idx="3746">
                  <c:v>3.6367579848756946E-7</c:v>
                </c:pt>
                <c:pt idx="3747">
                  <c:v>4.2360801280729451E-7</c:v>
                </c:pt>
                <c:pt idx="3748">
                  <c:v>4.8353910236462542E-7</c:v>
                </c:pt>
                <c:pt idx="3749">
                  <c:v>5.2033757868650248E-7</c:v>
                </c:pt>
                <c:pt idx="3750">
                  <c:v>4.3907349572402836E-7</c:v>
                </c:pt>
                <c:pt idx="3751">
                  <c:v>3.5780753815756418E-7</c:v>
                </c:pt>
                <c:pt idx="3752">
                  <c:v>2.7654270535349409E-7</c:v>
                </c:pt>
                <c:pt idx="3753">
                  <c:v>4.0194133989194787E-7</c:v>
                </c:pt>
                <c:pt idx="3754">
                  <c:v>4.6187242944927878E-7</c:v>
                </c:pt>
                <c:pt idx="3755">
                  <c:v>5.218035190066098E-7</c:v>
                </c:pt>
                <c:pt idx="3756">
                  <c:v>5.8173460856394082E-7</c:v>
                </c:pt>
                <c:pt idx="3757">
                  <c:v>6.4166944732925161E-7</c:v>
                </c:pt>
                <c:pt idx="3758">
                  <c:v>7.0160053688658274E-7</c:v>
                </c:pt>
                <c:pt idx="3759">
                  <c:v>6.4767192930493428E-7</c:v>
                </c:pt>
                <c:pt idx="3760">
                  <c:v>5.6640784634246015E-7</c:v>
                </c:pt>
                <c:pt idx="3761">
                  <c:v>4.8514001417200615E-7</c:v>
                </c:pt>
                <c:pt idx="3762">
                  <c:v>5.6006793564859418E-7</c:v>
                </c:pt>
                <c:pt idx="3763">
                  <c:v>6.2000277441390508E-7</c:v>
                </c:pt>
                <c:pt idx="3764">
                  <c:v>6.799338639712361E-7</c:v>
                </c:pt>
                <c:pt idx="3765">
                  <c:v>7.3986495352856712E-7</c:v>
                </c:pt>
                <c:pt idx="3766">
                  <c:v>7.9979604308589803E-7</c:v>
                </c:pt>
                <c:pt idx="3767">
                  <c:v>8.5972713264322905E-7</c:v>
                </c:pt>
                <c:pt idx="3768">
                  <c:v>8.5627036288584031E-7</c:v>
                </c:pt>
                <c:pt idx="3769">
                  <c:v>7.7500627992336618E-7</c:v>
                </c:pt>
                <c:pt idx="3770">
                  <c:v>6.9374219696089206E-7</c:v>
                </c:pt>
                <c:pt idx="3771">
                  <c:v>7.1819828061322048E-7</c:v>
                </c:pt>
                <c:pt idx="3772">
                  <c:v>7.781293701705515E-7</c:v>
                </c:pt>
                <c:pt idx="3773">
                  <c:v>8.3806045972788252E-7</c:v>
                </c:pt>
                <c:pt idx="3774">
                  <c:v>8.9799154928521353E-7</c:v>
                </c:pt>
                <c:pt idx="3775">
                  <c:v>9.5792638805052422E-7</c:v>
                </c:pt>
                <c:pt idx="3776">
                  <c:v>1.0178574776078552E-6</c:v>
                </c:pt>
                <c:pt idx="3777">
                  <c:v>1.0648687964667466E-6</c:v>
                </c:pt>
                <c:pt idx="3778">
                  <c:v>9.8360471350427221E-7</c:v>
                </c:pt>
                <c:pt idx="3779">
                  <c:v>9.0234063054179809E-7</c:v>
                </c:pt>
                <c:pt idx="3780">
                  <c:v>8.3364014351968148E-7</c:v>
                </c:pt>
                <c:pt idx="3781">
                  <c:v>9.3625971513517769E-7</c:v>
                </c:pt>
                <c:pt idx="3782">
                  <c:v>9.9619080469250871E-7</c:v>
                </c:pt>
                <c:pt idx="3783">
                  <c:v>1.0561218942498397E-6</c:v>
                </c:pt>
                <c:pt idx="3784">
                  <c:v>1.1160529838071707E-6</c:v>
                </c:pt>
                <c:pt idx="3785">
                  <c:v>1.1759840733645018E-6</c:v>
                </c:pt>
                <c:pt idx="3786">
                  <c:v>1.2359151629218328E-6</c:v>
                </c:pt>
                <c:pt idx="3787">
                  <c:v>1.1922031470851781E-6</c:v>
                </c:pt>
                <c:pt idx="3788">
                  <c:v>1.296888532297552E-6</c:v>
                </c:pt>
                <c:pt idx="3789">
                  <c:v>6.2078635888168624E-7</c:v>
                </c:pt>
                <c:pt idx="3790">
                  <c:v>7.559490557619703E-7</c:v>
                </c:pt>
                <c:pt idx="3791">
                  <c:v>8.9111175264225425E-7</c:v>
                </c:pt>
                <c:pt idx="3792">
                  <c:v>1.0262744495225384E-6</c:v>
                </c:pt>
                <c:pt idx="3793">
                  <c:v>1.1614371464028225E-6</c:v>
                </c:pt>
                <c:pt idx="3794">
                  <c:v>1.2965998432831065E-6</c:v>
                </c:pt>
                <c:pt idx="3795">
                  <c:v>1.3940455078864591E-6</c:v>
                </c:pt>
                <c:pt idx="3796">
                  <c:v>1.4674062604274848E-6</c:v>
                </c:pt>
                <c:pt idx="3797">
                  <c:v>2.1136609891160495E-6</c:v>
                </c:pt>
                <c:pt idx="3798">
                  <c:v>4.0792882503571117E-7</c:v>
                </c:pt>
                <c:pt idx="3799">
                  <c:v>5.4309152191599529E-7</c:v>
                </c:pt>
                <c:pt idx="3800">
                  <c:v>6.7825421879627924E-7</c:v>
                </c:pt>
                <c:pt idx="3801">
                  <c:v>8.134169156765634E-7</c:v>
                </c:pt>
                <c:pt idx="3802">
                  <c:v>9.4858336176482713E-7</c:v>
                </c:pt>
                <c:pt idx="3803">
                  <c:v>1.0837460586451112E-6</c:v>
                </c:pt>
                <c:pt idx="3804">
                  <c:v>1.2002264521619809E-6</c:v>
                </c:pt>
                <c:pt idx="3805">
                  <c:v>1.0778560529088231E-6</c:v>
                </c:pt>
                <c:pt idx="3806">
                  <c:v>9.9049575777117082E-7</c:v>
                </c:pt>
                <c:pt idx="3807">
                  <c:v>2.4794337196267288E-7</c:v>
                </c:pt>
                <c:pt idx="3808">
                  <c:v>3.0787521136159987E-7</c:v>
                </c:pt>
                <c:pt idx="3809">
                  <c:v>3.6780667583972889E-7</c:v>
                </c:pt>
                <c:pt idx="3810">
                  <c:v>4.2773964000104975E-7</c:v>
                </c:pt>
                <c:pt idx="3811">
                  <c:v>3.8892783899401256E-7</c:v>
                </c:pt>
                <c:pt idx="3812">
                  <c:v>3.076622563483464E-7</c:v>
                </c:pt>
                <c:pt idx="3813">
                  <c:v>2.2639742354427628E-7</c:v>
                </c:pt>
                <c:pt idx="3814">
                  <c:v>1.4513296566100412E-7</c:v>
                </c:pt>
                <c:pt idx="3815">
                  <c:v>6.3867757936135988E-8</c:v>
                </c:pt>
                <c:pt idx="3816">
                  <c:v>4.0607296708570316E-7</c:v>
                </c:pt>
                <c:pt idx="3817">
                  <c:v>4.6600405664303413E-7</c:v>
                </c:pt>
                <c:pt idx="3818">
                  <c:v>5.2593514620036515E-7</c:v>
                </c:pt>
                <c:pt idx="3819">
                  <c:v>5.8586623575769616E-7</c:v>
                </c:pt>
                <c:pt idx="3820">
                  <c:v>5.9752627257491854E-7</c:v>
                </c:pt>
                <c:pt idx="3821">
                  <c:v>5.1626218961244431E-7</c:v>
                </c:pt>
                <c:pt idx="3822">
                  <c:v>4.3499810664997018E-7</c:v>
                </c:pt>
                <c:pt idx="3823">
                  <c:v>3.537317741627081E-7</c:v>
                </c:pt>
                <c:pt idx="3824">
                  <c:v>2.7246694135863801E-7</c:v>
                </c:pt>
                <c:pt idx="3825">
                  <c:v>5.6419956284234953E-7</c:v>
                </c:pt>
                <c:pt idx="3826">
                  <c:v>6.2413065239968054E-7</c:v>
                </c:pt>
                <c:pt idx="3827">
                  <c:v>6.8406549116499134E-7</c:v>
                </c:pt>
                <c:pt idx="3828">
                  <c:v>7.4399658072232246E-7</c:v>
                </c:pt>
                <c:pt idx="3829">
                  <c:v>8.0392767027965348E-7</c:v>
                </c:pt>
                <c:pt idx="3830">
                  <c:v>7.2486062319335044E-7</c:v>
                </c:pt>
                <c:pt idx="3831">
                  <c:v>6.4359654023087621E-7</c:v>
                </c:pt>
                <c:pt idx="3832">
                  <c:v>5.6233245726840208E-7</c:v>
                </c:pt>
                <c:pt idx="3833">
                  <c:v>4.8106462509794807E-7</c:v>
                </c:pt>
                <c:pt idx="3834">
                  <c:v>7.2232990780697582E-7</c:v>
                </c:pt>
                <c:pt idx="3835">
                  <c:v>7.8226099736430673E-7</c:v>
                </c:pt>
                <c:pt idx="3836">
                  <c:v>8.4219208692163775E-7</c:v>
                </c:pt>
                <c:pt idx="3837">
                  <c:v>9.0212317647896877E-7</c:v>
                </c:pt>
                <c:pt idx="3838">
                  <c:v>9.6205426603629979E-7</c:v>
                </c:pt>
                <c:pt idx="3839">
                  <c:v>9.3345905677425637E-7</c:v>
                </c:pt>
                <c:pt idx="3840">
                  <c:v>8.5219497381178234E-7</c:v>
                </c:pt>
                <c:pt idx="3841">
                  <c:v>7.7093089084930801E-7</c:v>
                </c:pt>
                <c:pt idx="3842">
                  <c:v>6.896630586788541E-7</c:v>
                </c:pt>
                <c:pt idx="3843">
                  <c:v>8.8045650356362224E-7</c:v>
                </c:pt>
                <c:pt idx="3844">
                  <c:v>9.4038759312095326E-7</c:v>
                </c:pt>
                <c:pt idx="3845">
                  <c:v>1.000322431886264E-6</c:v>
                </c:pt>
                <c:pt idx="3846">
                  <c:v>1.0602535214435951E-6</c:v>
                </c:pt>
                <c:pt idx="3847">
                  <c:v>1.1201846110009261E-6</c:v>
                </c:pt>
                <c:pt idx="3848">
                  <c:v>1.1420574903551624E-6</c:v>
                </c:pt>
                <c:pt idx="3849">
                  <c:v>1.0607934073926883E-6</c:v>
                </c:pt>
                <c:pt idx="3850">
                  <c:v>9.7952932443021414E-7</c:v>
                </c:pt>
                <c:pt idx="3851">
                  <c:v>8.9826524146773991E-7</c:v>
                </c:pt>
                <c:pt idx="3852">
                  <c:v>1.0385868485282485E-6</c:v>
                </c:pt>
                <c:pt idx="3853">
                  <c:v>1.0985179380855796E-6</c:v>
                </c:pt>
                <c:pt idx="3854">
                  <c:v>1.1584490276429106E-6</c:v>
                </c:pt>
                <c:pt idx="3855">
                  <c:v>1.2183801172002414E-6</c:v>
                </c:pt>
                <c:pt idx="3856">
                  <c:v>1.2783112067575724E-6</c:v>
                </c:pt>
                <c:pt idx="3857">
                  <c:v>1.3382460455228832E-6</c:v>
                </c:pt>
                <c:pt idx="3858">
                  <c:v>1.2693918409735942E-6</c:v>
                </c:pt>
                <c:pt idx="3859">
                  <c:v>1.1881277580111203E-6</c:v>
                </c:pt>
                <c:pt idx="3860">
                  <c:v>1.1068636750486459E-6</c:v>
                </c:pt>
                <c:pt idx="3861">
                  <c:v>1.1967134442848948E-6</c:v>
                </c:pt>
                <c:pt idx="3862">
                  <c:v>1.2566482830502056E-6</c:v>
                </c:pt>
                <c:pt idx="3863">
                  <c:v>1.3165793726075367E-6</c:v>
                </c:pt>
                <c:pt idx="3864">
                  <c:v>1.3765104621648677E-6</c:v>
                </c:pt>
                <c:pt idx="3865">
                  <c:v>1.4364415517221987E-6</c:v>
                </c:pt>
                <c:pt idx="3866">
                  <c:v>1.4963726412795297E-6</c:v>
                </c:pt>
                <c:pt idx="3867">
                  <c:v>1.4779902745545005E-6</c:v>
                </c:pt>
                <c:pt idx="3868">
                  <c:v>1.3967261915920262E-6</c:v>
                </c:pt>
                <c:pt idx="3869">
                  <c:v>1.9891085508186396E-6</c:v>
                </c:pt>
                <c:pt idx="3870">
                  <c:v>1.0763563697168973E-6</c:v>
                </c:pt>
                <c:pt idx="3871">
                  <c:v>1.2115190665971812E-6</c:v>
                </c:pt>
                <c:pt idx="3872">
                  <c:v>1.3466817634774655E-6</c:v>
                </c:pt>
                <c:pt idx="3873">
                  <c:v>1.4818444603577495E-6</c:v>
                </c:pt>
                <c:pt idx="3874">
                  <c:v>1.594571896686825E-6</c:v>
                </c:pt>
                <c:pt idx="3875">
                  <c:v>1.6545029862441558E-6</c:v>
                </c:pt>
                <c:pt idx="3876">
                  <c:v>1.6865887081354065E-6</c:v>
                </c:pt>
                <c:pt idx="3877">
                  <c:v>2.1596262789485722E-6</c:v>
                </c:pt>
                <c:pt idx="3878">
                  <c:v>2.8719570490733833E-6</c:v>
                </c:pt>
                <c:pt idx="3879">
                  <c:v>8.6349883587092233E-7</c:v>
                </c:pt>
                <c:pt idx="3880">
                  <c:v>9.9866528195918627E-7</c:v>
                </c:pt>
                <c:pt idx="3881">
                  <c:v>1.1338279788394701E-6</c:v>
                </c:pt>
                <c:pt idx="3882">
                  <c:v>1.2689906757197542E-6</c:v>
                </c:pt>
                <c:pt idx="3883">
                  <c:v>1.4041533726000382E-6</c:v>
                </c:pt>
                <c:pt idx="3884">
                  <c:v>1.5393160694803223E-6</c:v>
                </c:pt>
                <c:pt idx="3885">
                  <c:v>1.5212598838495368E-6</c:v>
                </c:pt>
                <c:pt idx="3886">
                  <c:v>1.4679686416244569E-6</c:v>
                </c:pt>
                <c:pt idx="3887">
                  <c:v>1.748791817728505E-6</c:v>
                </c:pt>
                <c:pt idx="3888">
                  <c:v>5.6832744082812509E-7</c:v>
                </c:pt>
                <c:pt idx="3889">
                  <c:v>6.2825853038545611E-7</c:v>
                </c:pt>
                <c:pt idx="3890">
                  <c:v>6.8818961994278713E-7</c:v>
                </c:pt>
                <c:pt idx="3891">
                  <c:v>6.7471121725535482E-7</c:v>
                </c:pt>
                <c:pt idx="3892">
                  <c:v>5.9344713429288058E-7</c:v>
                </c:pt>
                <c:pt idx="3893">
                  <c:v>5.1218305133040646E-7</c:v>
                </c:pt>
                <c:pt idx="3894">
                  <c:v>4.3091896836793222E-7</c:v>
                </c:pt>
                <c:pt idx="3895">
                  <c:v>3.4965301080146821E-7</c:v>
                </c:pt>
                <c:pt idx="3896">
                  <c:v>2.6838817799739801E-7</c:v>
                </c:pt>
                <c:pt idx="3897">
                  <c:v>7.264540365847714E-7</c:v>
                </c:pt>
                <c:pt idx="3898">
                  <c:v>7.863888753500823E-7</c:v>
                </c:pt>
                <c:pt idx="3899">
                  <c:v>8.4631996490741332E-7</c:v>
                </c:pt>
                <c:pt idx="3900">
                  <c:v>8.8330965083626074E-7</c:v>
                </c:pt>
                <c:pt idx="3901">
                  <c:v>8.0204556787378672E-7</c:v>
                </c:pt>
                <c:pt idx="3902">
                  <c:v>7.2078148491131249E-7</c:v>
                </c:pt>
                <c:pt idx="3903">
                  <c:v>6.3951740194883836E-7</c:v>
                </c:pt>
                <c:pt idx="3904">
                  <c:v>5.5825331898636413E-7</c:v>
                </c:pt>
                <c:pt idx="3905">
                  <c:v>4.7698548681591012E-7</c:v>
                </c:pt>
                <c:pt idx="3906">
                  <c:v>8.8458438154939759E-7</c:v>
                </c:pt>
                <c:pt idx="3907">
                  <c:v>9.4451547110672872E-7</c:v>
                </c:pt>
                <c:pt idx="3908">
                  <c:v>1.0044465606640596E-6</c:v>
                </c:pt>
                <c:pt idx="3909">
                  <c:v>1.0643776502213906E-6</c:v>
                </c:pt>
                <c:pt idx="3910">
                  <c:v>1.0106440014546927E-6</c:v>
                </c:pt>
                <c:pt idx="3911">
                  <c:v>9.2937991849221852E-7</c:v>
                </c:pt>
                <c:pt idx="3912">
                  <c:v>8.4811583552974428E-7</c:v>
                </c:pt>
                <c:pt idx="3913">
                  <c:v>7.6685175256727026E-7</c:v>
                </c:pt>
                <c:pt idx="3914">
                  <c:v>6.8558766960479593E-7</c:v>
                </c:pt>
                <c:pt idx="3915">
                  <c:v>1.0427109773060441E-6</c:v>
                </c:pt>
                <c:pt idx="3916">
                  <c:v>1.1026458160713549E-6</c:v>
                </c:pt>
                <c:pt idx="3917">
                  <c:v>1.1625769056286859E-6</c:v>
                </c:pt>
                <c:pt idx="3918">
                  <c:v>1.2225079951860169E-6</c:v>
                </c:pt>
                <c:pt idx="3919">
                  <c:v>1.2192461842435784E-6</c:v>
                </c:pt>
                <c:pt idx="3920">
                  <c:v>1.1379783520731245E-6</c:v>
                </c:pt>
                <c:pt idx="3921">
                  <c:v>1.0567142691106502E-6</c:v>
                </c:pt>
                <c:pt idx="3922">
                  <c:v>9.7545018614817629E-7</c:v>
                </c:pt>
                <c:pt idx="3923">
                  <c:v>8.9418610318570196E-7</c:v>
                </c:pt>
                <c:pt idx="3924">
                  <c:v>1.2008413222706704E-6</c:v>
                </c:pt>
                <c:pt idx="3925">
                  <c:v>1.2607724118280012E-6</c:v>
                </c:pt>
                <c:pt idx="3926">
                  <c:v>1.3207035013853322E-6</c:v>
                </c:pt>
                <c:pt idx="3927">
                  <c:v>1.3806345909426633E-6</c:v>
                </c:pt>
                <c:pt idx="3928">
                  <c:v>1.4278446178244846E-6</c:v>
                </c:pt>
                <c:pt idx="3929">
                  <c:v>1.3465805348620105E-6</c:v>
                </c:pt>
                <c:pt idx="3930">
                  <c:v>1.2653127026915563E-6</c:v>
                </c:pt>
                <c:pt idx="3931">
                  <c:v>1.1840486197290822E-6</c:v>
                </c:pt>
                <c:pt idx="3932">
                  <c:v>1.1027845367666081E-6</c:v>
                </c:pt>
                <c:pt idx="3933">
                  <c:v>1.3589679180273167E-6</c:v>
                </c:pt>
                <c:pt idx="3934">
                  <c:v>1.4189027567926275E-6</c:v>
                </c:pt>
                <c:pt idx="3935">
                  <c:v>1.4788338463499585E-6</c:v>
                </c:pt>
                <c:pt idx="3936">
                  <c:v>1.5387649359072896E-6</c:v>
                </c:pt>
                <c:pt idx="3937">
                  <c:v>1.5986960254646208E-6</c:v>
                </c:pt>
                <c:pt idx="3938">
                  <c:v>1.5551789684429164E-6</c:v>
                </c:pt>
                <c:pt idx="3939">
                  <c:v>1.4739148854804423E-6</c:v>
                </c:pt>
                <c:pt idx="3940">
                  <c:v>1.3926470533099884E-6</c:v>
                </c:pt>
                <c:pt idx="3941">
                  <c:v>1.7213213708604059E-6</c:v>
                </c:pt>
                <c:pt idx="3942">
                  <c:v>1.517098262991943E-6</c:v>
                </c:pt>
                <c:pt idx="3943">
                  <c:v>1.5770293525492738E-6</c:v>
                </c:pt>
                <c:pt idx="3944">
                  <c:v>1.6369604421066051E-6</c:v>
                </c:pt>
                <c:pt idx="3945">
                  <c:v>1.6968915316639359E-6</c:v>
                </c:pt>
                <c:pt idx="3946">
                  <c:v>1.7568263704292469E-6</c:v>
                </c:pt>
                <c:pt idx="3947">
                  <c:v>1.7637774020238223E-6</c:v>
                </c:pt>
                <c:pt idx="3948">
                  <c:v>1.6825133190613484E-6</c:v>
                </c:pt>
                <c:pt idx="3949">
                  <c:v>1.8918390989903382E-6</c:v>
                </c:pt>
                <c:pt idx="3950">
                  <c:v>2.6813210709237674E-6</c:v>
                </c:pt>
                <c:pt idx="3951">
                  <c:v>1.5319226313441285E-6</c:v>
                </c:pt>
                <c:pt idx="3952">
                  <c:v>1.6670853282244127E-6</c:v>
                </c:pt>
                <c:pt idx="3953">
                  <c:v>1.7950907870712311E-6</c:v>
                </c:pt>
                <c:pt idx="3954">
                  <c:v>1.8550218766285624E-6</c:v>
                </c:pt>
                <c:pt idx="3955">
                  <c:v>1.914952966185893E-6</c:v>
                </c:pt>
                <c:pt idx="3956">
                  <c:v>1.9723758356047282E-6</c:v>
                </c:pt>
                <c:pt idx="3957">
                  <c:v>2.0623568271202708E-6</c:v>
                </c:pt>
                <c:pt idx="3958">
                  <c:v>2.85183504984572E-6</c:v>
                </c:pt>
                <c:pt idx="3959">
                  <c:v>3.6302418614067775E-6</c:v>
                </c:pt>
                <c:pt idx="3960">
                  <c:v>1.3190650974981535E-6</c:v>
                </c:pt>
                <c:pt idx="3961">
                  <c:v>1.4542277943784376E-6</c:v>
                </c:pt>
                <c:pt idx="3962">
                  <c:v>1.5893904912587217E-6</c:v>
                </c:pt>
                <c:pt idx="3963">
                  <c:v>1.7245531881390057E-6</c:v>
                </c:pt>
                <c:pt idx="3964">
                  <c:v>1.8597196342272696E-6</c:v>
                </c:pt>
                <c:pt idx="3965">
                  <c:v>1.9646562163742912E-6</c:v>
                </c:pt>
                <c:pt idx="3966">
                  <c:v>1.9454340270617833E-6</c:v>
                </c:pt>
                <c:pt idx="3967">
                  <c:v>2.2262534539578513E-6</c:v>
                </c:pt>
                <c:pt idx="3968">
                  <c:v>2.5070766300618997E-6</c:v>
                </c:pt>
                <c:pt idx="3969">
                  <c:v>3.5667152813968046E-7</c:v>
                </c:pt>
                <c:pt idx="3970">
                  <c:v>5.6937721906247297E-7</c:v>
                </c:pt>
                <c:pt idx="3971">
                  <c:v>6.5560525339022132E-7</c:v>
                </c:pt>
                <c:pt idx="3972">
                  <c:v>5.1469876988486176E-7</c:v>
                </c:pt>
                <c:pt idx="3973">
                  <c:v>4.0031418362870845E-7</c:v>
                </c:pt>
                <c:pt idx="3974">
                  <c:v>2.8592922245175703E-7</c:v>
                </c:pt>
                <c:pt idx="3975">
                  <c:v>1.7154538603719964E-7</c:v>
                </c:pt>
                <c:pt idx="3976">
                  <c:v>5.7161174701844228E-8</c:v>
                </c:pt>
                <c:pt idx="3977">
                  <c:v>-5.7223036633511175E-8</c:v>
                </c:pt>
                <c:pt idx="3978">
                  <c:v>5.8394664127203133E-7</c:v>
                </c:pt>
                <c:pt idx="3979">
                  <c:v>7.9665420679881373E-7</c:v>
                </c:pt>
                <c:pt idx="3980">
                  <c:v>1.0093580231176164E-6</c:v>
                </c:pt>
                <c:pt idx="3981">
                  <c:v>8.7738590222815442E-7</c:v>
                </c:pt>
                <c:pt idx="3982">
                  <c:v>7.6300131597200085E-7</c:v>
                </c:pt>
                <c:pt idx="3983">
                  <c:v>6.4861672971584759E-7</c:v>
                </c:pt>
                <c:pt idx="3984">
                  <c:v>5.3423589266767401E-7</c:v>
                </c:pt>
                <c:pt idx="3985">
                  <c:v>4.1985130641152055E-7</c:v>
                </c:pt>
                <c:pt idx="3986">
                  <c:v>3.0546597031377122E-7</c:v>
                </c:pt>
                <c:pt idx="3987">
                  <c:v>8.1122362900837198E-7</c:v>
                </c:pt>
                <c:pt idx="3988">
                  <c:v>1.0239274453271747E-6</c:v>
                </c:pt>
                <c:pt idx="3989">
                  <c:v>1.2366350108539571E-6</c:v>
                </c:pt>
                <c:pt idx="3990">
                  <c:v>1.2400767837794265E-6</c:v>
                </c:pt>
                <c:pt idx="3991">
                  <c:v>1.1256921975232731E-6</c:v>
                </c:pt>
                <c:pt idx="3992">
                  <c:v>1.0113076112671198E-6</c:v>
                </c:pt>
                <c:pt idx="3993">
                  <c:v>8.9692302501096646E-7</c:v>
                </c:pt>
                <c:pt idx="3994">
                  <c:v>7.8253843875481299E-7</c:v>
                </c:pt>
                <c:pt idx="3995">
                  <c:v>6.6815385249865963E-7</c:v>
                </c:pt>
                <c:pt idx="3996">
                  <c:v>1.0384968675367329E-6</c:v>
                </c:pt>
                <c:pt idx="3997">
                  <c:v>1.2512044330635153E-6</c:v>
                </c:pt>
                <c:pt idx="3998">
                  <c:v>1.4639082493823181E-6</c:v>
                </c:pt>
                <c:pt idx="3999">
                  <c:v>1.5050333117129006E-6</c:v>
                </c:pt>
                <c:pt idx="4000">
                  <c:v>1.4237692287504265E-6</c:v>
                </c:pt>
                <c:pt idx="4001">
                  <c:v>1.3425013965799726E-6</c:v>
                </c:pt>
                <c:pt idx="4002">
                  <c:v>1.2596139065622387E-6</c:v>
                </c:pt>
                <c:pt idx="4003">
                  <c:v>1.1452293203060854E-6</c:v>
                </c:pt>
                <c:pt idx="4004">
                  <c:v>1.030844734049932E-6</c:v>
                </c:pt>
                <c:pt idx="4005">
                  <c:v>1.2657738552730736E-6</c:v>
                </c:pt>
                <c:pt idx="4006">
                  <c:v>1.4784776715918762E-6</c:v>
                </c:pt>
                <c:pt idx="4007">
                  <c:v>1.6410920693003602E-6</c:v>
                </c:pt>
                <c:pt idx="4008">
                  <c:v>1.7010231588576914E-6</c:v>
                </c:pt>
                <c:pt idx="4009">
                  <c:v>1.6323676623313326E-6</c:v>
                </c:pt>
                <c:pt idx="4010">
                  <c:v>1.5510998301608783E-6</c:v>
                </c:pt>
                <c:pt idx="4011">
                  <c:v>1.4698357471984042E-6</c:v>
                </c:pt>
                <c:pt idx="4012">
                  <c:v>1.3885716642359303E-6</c:v>
                </c:pt>
                <c:pt idx="4013">
                  <c:v>1.4535454385261112E-6</c:v>
                </c:pt>
                <c:pt idx="4014">
                  <c:v>1.4930470938014344E-6</c:v>
                </c:pt>
                <c:pt idx="4015">
                  <c:v>1.705754659328217E-6</c:v>
                </c:pt>
                <c:pt idx="4016">
                  <c:v>1.7992224142649865E-6</c:v>
                </c:pt>
                <c:pt idx="4017">
                  <c:v>1.8591535038223173E-6</c:v>
                </c:pt>
                <c:pt idx="4018">
                  <c:v>1.8409660959122386E-6</c:v>
                </c:pt>
                <c:pt idx="4019">
                  <c:v>1.7597020129497644E-6</c:v>
                </c:pt>
                <c:pt idx="4020">
                  <c:v>1.6784341807793103E-6</c:v>
                </c:pt>
                <c:pt idx="4021">
                  <c:v>1.624063166656044E-6</c:v>
                </c:pt>
                <c:pt idx="4022">
                  <c:v>2.4135413893814934E-6</c:v>
                </c:pt>
                <c:pt idx="4023">
                  <c:v>1.7203240815377752E-6</c:v>
                </c:pt>
                <c:pt idx="4024">
                  <c:v>1.897417920464302E-6</c:v>
                </c:pt>
                <c:pt idx="4025">
                  <c:v>1.9573490100216328E-6</c:v>
                </c:pt>
                <c:pt idx="4026">
                  <c:v>2.017280099578964E-6</c:v>
                </c:pt>
                <c:pt idx="4027">
                  <c:v>2.0495645294931445E-6</c:v>
                </c:pt>
                <c:pt idx="4028">
                  <c:v>1.9683004465306704E-6</c:v>
                </c:pt>
                <c:pt idx="4029">
                  <c:v>1.887036363568196E-6</c:v>
                </c:pt>
                <c:pt idx="4030">
                  <c:v>2.5840628667194056E-6</c:v>
                </c:pt>
                <c:pt idx="4031">
                  <c:v>3.3735410894448552E-6</c:v>
                </c:pt>
                <c:pt idx="4032">
                  <c:v>1.9632952538776184E-6</c:v>
                </c:pt>
                <c:pt idx="4033">
                  <c:v>2.0555445162209483E-6</c:v>
                </c:pt>
                <c:pt idx="4034">
                  <c:v>2.1154793549862591E-6</c:v>
                </c:pt>
                <c:pt idx="4035">
                  <c:v>2.1754104445435903E-6</c:v>
                </c:pt>
                <c:pt idx="4036">
                  <c:v>2.2353415341009211E-6</c:v>
                </c:pt>
                <c:pt idx="4037">
                  <c:v>2.1768988801115763E-6</c:v>
                </c:pt>
                <c:pt idx="4038">
                  <c:v>2.7545805948493381E-6</c:v>
                </c:pt>
                <c:pt idx="4039">
                  <c:v>3.5440588175747869E-6</c:v>
                </c:pt>
                <c:pt idx="4040">
                  <c:v>4.3335220434683174E-6</c:v>
                </c:pt>
                <c:pt idx="4041">
                  <c:v>1.6349208729655861E-6</c:v>
                </c:pt>
                <c:pt idx="4042">
                  <c:v>1.8664832054228545E-6</c:v>
                </c:pt>
                <c:pt idx="4043">
                  <c:v>2.0449642513019125E-6</c:v>
                </c:pt>
                <c:pt idx="4044">
                  <c:v>2.1801269481821964E-6</c:v>
                </c:pt>
                <c:pt idx="4045">
                  <c:v>2.3152896450624807E-6</c:v>
                </c:pt>
                <c:pt idx="4046">
                  <c:v>2.4229069109150692E-6</c:v>
                </c:pt>
                <c:pt idx="4047">
                  <c:v>2.7037300870191171E-6</c:v>
                </c:pt>
                <c:pt idx="4048">
                  <c:v>2.9845532631231651E-6</c:v>
                </c:pt>
                <c:pt idx="4049">
                  <c:v>3.2653726900192335E-6</c:v>
                </c:pt>
                <c:pt idx="4050">
                  <c:v>2.1518204279345987E-8</c:v>
                </c:pt>
                <c:pt idx="4051">
                  <c:v>2.3422389520213855E-7</c:v>
                </c:pt>
                <c:pt idx="4052">
                  <c:v>2.7648609231299885E-8</c:v>
                </c:pt>
                <c:pt idx="4053">
                  <c:v>-2.0557469734518583E-7</c:v>
                </c:pt>
                <c:pt idx="4054">
                  <c:v>-3.1995890868054123E-7</c:v>
                </c:pt>
                <c:pt idx="4055">
                  <c:v>-4.3434199525350271E-7</c:v>
                </c:pt>
                <c:pt idx="4056">
                  <c:v>-5.4872658150965613E-7</c:v>
                </c:pt>
                <c:pt idx="4057">
                  <c:v>-6.6311116776580949E-7</c:v>
                </c:pt>
                <c:pt idx="4058">
                  <c:v>-7.7749575402196285E-7</c:v>
                </c:pt>
                <c:pt idx="4059">
                  <c:v>2.4879331741169677E-7</c:v>
                </c:pt>
                <c:pt idx="4060">
                  <c:v>4.6149750865129741E-7</c:v>
                </c:pt>
                <c:pt idx="4061">
                  <c:v>4.0614420203731964E-7</c:v>
                </c:pt>
                <c:pt idx="4062">
                  <c:v>1.5791851471376672E-7</c:v>
                </c:pt>
                <c:pt idx="4063">
                  <c:v>4.2730098266741155E-8</c:v>
                </c:pt>
                <c:pt idx="4064">
                  <c:v>-7.1654113068614262E-8</c:v>
                </c:pt>
                <c:pt idx="4065">
                  <c:v>-1.8603832440396965E-7</c:v>
                </c:pt>
                <c:pt idx="4066">
                  <c:v>-3.0042253573932506E-7</c:v>
                </c:pt>
                <c:pt idx="4067">
                  <c:v>-4.1480487247069052E-7</c:v>
                </c:pt>
                <c:pt idx="4068">
                  <c:v>4.7606693086085561E-7</c:v>
                </c:pt>
                <c:pt idx="4069">
                  <c:v>6.8877449638763817E-7</c:v>
                </c:pt>
                <c:pt idx="4070">
                  <c:v>7.8463799522350907E-7</c:v>
                </c:pt>
                <c:pt idx="4071">
                  <c:v>5.3641418250394601E-7</c:v>
                </c:pt>
                <c:pt idx="4072">
                  <c:v>4.0542060489721547E-7</c:v>
                </c:pt>
                <c:pt idx="4073">
                  <c:v>2.9103489387866814E-7</c:v>
                </c:pt>
                <c:pt idx="4074">
                  <c:v>1.7665068254331271E-7</c:v>
                </c:pt>
                <c:pt idx="4075">
                  <c:v>6.226647120795732E-8</c:v>
                </c:pt>
                <c:pt idx="4076">
                  <c:v>-5.2117740127398083E-8</c:v>
                </c:pt>
                <c:pt idx="4077">
                  <c:v>7.0334391859719631E-7</c:v>
                </c:pt>
                <c:pt idx="4078">
                  <c:v>9.1605148412397882E-7</c:v>
                </c:pt>
                <c:pt idx="4079">
                  <c:v>1.1287553004427816E-6</c:v>
                </c:pt>
                <c:pt idx="4080">
                  <c:v>9.1490797569013538E-7</c:v>
                </c:pt>
                <c:pt idx="4081">
                  <c:v>7.6810773724050792E-7</c:v>
                </c:pt>
                <c:pt idx="4082">
                  <c:v>6.5372315098435456E-7</c:v>
                </c:pt>
                <c:pt idx="4083">
                  <c:v>5.393385647282011E-7</c:v>
                </c:pt>
                <c:pt idx="4084">
                  <c:v>4.2495397847204779E-7</c:v>
                </c:pt>
                <c:pt idx="4085">
                  <c:v>3.1057089189908631E-7</c:v>
                </c:pt>
                <c:pt idx="4086">
                  <c:v>9.3062090633353707E-7</c:v>
                </c:pt>
                <c:pt idx="4087">
                  <c:v>1.1433247226523397E-6</c:v>
                </c:pt>
                <c:pt idx="4088">
                  <c:v>1.3560322881791221E-6</c:v>
                </c:pt>
                <c:pt idx="4089">
                  <c:v>1.2934055180843046E-6</c:v>
                </c:pt>
                <c:pt idx="4090">
                  <c:v>1.1307986187917803E-6</c:v>
                </c:pt>
                <c:pt idx="4091">
                  <c:v>1.0164140325356268E-6</c:v>
                </c:pt>
                <c:pt idx="4092">
                  <c:v>9.0202944627947353E-7</c:v>
                </c:pt>
                <c:pt idx="4093">
                  <c:v>7.8764486002332017E-7</c:v>
                </c:pt>
                <c:pt idx="4094">
                  <c:v>1.7487280811928478E-6</c:v>
                </c:pt>
                <c:pt idx="4095">
                  <c:v>1.1578941448618978E-6</c:v>
                </c:pt>
                <c:pt idx="4096">
                  <c:v>1.3706017103886805E-6</c:v>
                </c:pt>
                <c:pt idx="4097">
                  <c:v>1.5833055267074831E-6</c:v>
                </c:pt>
                <c:pt idx="4098">
                  <c:v>1.6718993112704942E-6</c:v>
                </c:pt>
                <c:pt idx="4099">
                  <c:v>1.4934857511350728E-6</c:v>
                </c:pt>
                <c:pt idx="4100">
                  <c:v>1.3791011648789193E-6</c:v>
                </c:pt>
                <c:pt idx="4101">
                  <c:v>1.2647165786227659E-6</c:v>
                </c:pt>
                <c:pt idx="4102">
                  <c:v>2.0254083824792015E-6</c:v>
                </c:pt>
                <c:pt idx="4103">
                  <c:v>3.1057651571105604E-6</c:v>
                </c:pt>
                <c:pt idx="4104">
                  <c:v>1.3851711325982386E-6</c:v>
                </c:pt>
                <c:pt idx="4105">
                  <c:v>1.5978749489170412E-6</c:v>
                </c:pt>
                <c:pt idx="4106">
                  <c:v>1.8105825144438238E-6</c:v>
                </c:pt>
                <c:pt idx="4107">
                  <c:v>2.0232863307626265E-6</c:v>
                </c:pt>
                <c:pt idx="4108">
                  <c:v>1.8561766326863449E-6</c:v>
                </c:pt>
                <c:pt idx="4109">
                  <c:v>1.7417920464301917E-6</c:v>
                </c:pt>
                <c:pt idx="4110">
                  <c:v>2.3020849345575744E-6</c:v>
                </c:pt>
                <c:pt idx="4111">
                  <c:v>3.2762828852404929E-6</c:v>
                </c:pt>
                <c:pt idx="4112">
                  <c:v>4.0657536095499826E-6</c:v>
                </c:pt>
                <c:pt idx="4113">
                  <c:v>2.0121099417748002E-6</c:v>
                </c:pt>
                <c:pt idx="4114">
                  <c:v>2.0060699677193192E-6</c:v>
                </c:pt>
                <c:pt idx="4115">
                  <c:v>2.0378557529721846E-6</c:v>
                </c:pt>
                <c:pt idx="4116">
                  <c:v>2.250563318498967E-6</c:v>
                </c:pt>
                <c:pt idx="4117">
                  <c:v>2.2188637650296375E-6</c:v>
                </c:pt>
                <c:pt idx="4118">
                  <c:v>2.5787577374279686E-6</c:v>
                </c:pt>
                <c:pt idx="4119">
                  <c:v>3.4468006133704255E-6</c:v>
                </c:pt>
                <c:pt idx="4120">
                  <c:v>4.2362675884719347E-6</c:v>
                </c:pt>
                <c:pt idx="4121">
                  <c:v>5.0257758048612226E-6</c:v>
                </c:pt>
                <c:pt idx="4122">
                  <c:v>1.8568177472508933E-6</c:v>
                </c:pt>
                <c:pt idx="4123">
                  <c:v>2.0883763305001815E-6</c:v>
                </c:pt>
                <c:pt idx="4124">
                  <c:v>2.3199386629574503E-6</c:v>
                </c:pt>
                <c:pt idx="4125">
                  <c:v>2.5514972462067387E-6</c:v>
                </c:pt>
                <c:pt idx="4126">
                  <c:v>2.8278363695669288E-6</c:v>
                </c:pt>
                <c:pt idx="4127">
                  <c:v>3.181202970872403E-6</c:v>
                </c:pt>
                <c:pt idx="4128">
                  <c:v>3.4620261469764509E-6</c:v>
                </c:pt>
                <c:pt idx="4129">
                  <c:v>3.7428493230804997E-6</c:v>
                </c:pt>
                <c:pt idx="4130">
                  <c:v>4.0236874960164668E-6</c:v>
                </c:pt>
                <c:pt idx="4131">
                  <c:v>-3.136351195809885E-7</c:v>
                </c:pt>
                <c:pt idx="4132">
                  <c:v>-3.5208249757238783E-7</c:v>
                </c:pt>
                <c:pt idx="4133">
                  <c:v>-6.0030818489594067E-7</c:v>
                </c:pt>
                <c:pt idx="4134">
                  <c:v>-8.4853199761550372E-7</c:v>
                </c:pt>
                <c:pt idx="4135">
                  <c:v>-1.0402327508313868E-6</c:v>
                </c:pt>
                <c:pt idx="4136">
                  <c:v>-1.1546135878795605E-6</c:v>
                </c:pt>
                <c:pt idx="4137">
                  <c:v>-1.2689981741357139E-6</c:v>
                </c:pt>
                <c:pt idx="4138">
                  <c:v>-1.3833827603918672E-6</c:v>
                </c:pt>
                <c:pt idx="4139">
                  <c:v>-1.4977673466480204E-6</c:v>
                </c:pt>
                <c:pt idx="4140">
                  <c:v>-8.636000644863772E-8</c:v>
                </c:pt>
                <c:pt idx="4141">
                  <c:v>2.6412307899956135E-8</c:v>
                </c:pt>
                <c:pt idx="4142">
                  <c:v>-2.218125171057614E-7</c:v>
                </c:pt>
                <c:pt idx="4143">
                  <c:v>-4.700382044293143E-7</c:v>
                </c:pt>
                <c:pt idx="4144">
                  <c:v>-6.7754186928011466E-7</c:v>
                </c:pt>
                <c:pt idx="4145">
                  <c:v>-7.9192645553626792E-7</c:v>
                </c:pt>
                <c:pt idx="4146">
                  <c:v>-9.0631104179242128E-7</c:v>
                </c:pt>
                <c:pt idx="4147">
                  <c:v>-1.0206956280485748E-6</c:v>
                </c:pt>
                <c:pt idx="4148">
                  <c:v>-1.1350802143047281E-6</c:v>
                </c:pt>
                <c:pt idx="4149">
                  <c:v>1.4091510668371306E-7</c:v>
                </c:pt>
                <c:pt idx="4150">
                  <c:v>3.5362117252730361E-7</c:v>
                </c:pt>
                <c:pt idx="4151">
                  <c:v>1.5668240084282194E-7</c:v>
                </c:pt>
                <c:pt idx="4152">
                  <c:v>-9.1542911559932965E-8</c:v>
                </c:pt>
                <c:pt idx="4153">
                  <c:v>-3.1485361217442814E-7</c:v>
                </c:pt>
                <c:pt idx="4154">
                  <c:v>-4.2923932319297547E-7</c:v>
                </c:pt>
                <c:pt idx="4155">
                  <c:v>-5.4362016024114905E-7</c:v>
                </c:pt>
                <c:pt idx="4156">
                  <c:v>-6.5800474649730241E-7</c:v>
                </c:pt>
                <c:pt idx="4157">
                  <c:v>-7.7238933275345588E-7</c:v>
                </c:pt>
                <c:pt idx="4158">
                  <c:v>3.6819059473686181E-7</c:v>
                </c:pt>
                <c:pt idx="4159">
                  <c:v>5.808947859764625E-7</c:v>
                </c:pt>
                <c:pt idx="4160">
                  <c:v>5.3517694387060734E-7</c:v>
                </c:pt>
                <c:pt idx="4161">
                  <c:v>2.8695200638865041E-7</c:v>
                </c:pt>
                <c:pt idx="4162">
                  <c:v>4.783539477285424E-8</c:v>
                </c:pt>
                <c:pt idx="4163">
                  <c:v>-6.6548816562501164E-8</c:v>
                </c:pt>
                <c:pt idx="4164">
                  <c:v>-1.8093302789785658E-7</c:v>
                </c:pt>
                <c:pt idx="4165">
                  <c:v>-2.95316864312414E-7</c:v>
                </c:pt>
                <c:pt idx="4166">
                  <c:v>1.1749755364179316E-7</c:v>
                </c:pt>
                <c:pt idx="4167">
                  <c:v>5.9546420818602075E-7</c:v>
                </c:pt>
                <c:pt idx="4168">
                  <c:v>8.0817177371280315E-7</c:v>
                </c:pt>
                <c:pt idx="4169">
                  <c:v>9.1367073705679682E-7</c:v>
                </c:pt>
                <c:pt idx="4170">
                  <c:v>6.6544692433723376E-7</c:v>
                </c:pt>
                <c:pt idx="4171">
                  <c:v>4.1722311161767075E-7</c:v>
                </c:pt>
                <c:pt idx="4172">
                  <c:v>2.9614019038478118E-7</c:v>
                </c:pt>
                <c:pt idx="4173">
                  <c:v>1.8175635397022379E-7</c:v>
                </c:pt>
                <c:pt idx="4174">
                  <c:v>3.9417298095777266E-7</c:v>
                </c:pt>
                <c:pt idx="4175">
                  <c:v>1.8360696302906012E-6</c:v>
                </c:pt>
                <c:pt idx="4176">
                  <c:v>8.2274119592236151E-7</c:v>
                </c:pt>
                <c:pt idx="4177">
                  <c:v>1.0354450122411639E-6</c:v>
                </c:pt>
                <c:pt idx="4178">
                  <c:v>1.2481525777679465E-6</c:v>
                </c:pt>
                <c:pt idx="4179">
                  <c:v>1.0439407175234232E-6</c:v>
                </c:pt>
                <c:pt idx="4180">
                  <c:v>7.9571690480386018E-7</c:v>
                </c:pt>
                <c:pt idx="4181">
                  <c:v>6.5882957225286153E-7</c:v>
                </c:pt>
                <c:pt idx="4182">
                  <c:v>6.7085328224412596E-7</c:v>
                </c:pt>
                <c:pt idx="4183">
                  <c:v>2.1127461823689745E-6</c:v>
                </c:pt>
                <c:pt idx="4184">
                  <c:v>3.5546390824938231E-6</c:v>
                </c:pt>
                <c:pt idx="4185">
                  <c:v>1.3797085365716493E-6</c:v>
                </c:pt>
                <c:pt idx="4186">
                  <c:v>1.3736685625161685E-6</c:v>
                </c:pt>
                <c:pt idx="4187">
                  <c:v>1.4754295655042871E-6</c:v>
                </c:pt>
                <c:pt idx="4188">
                  <c:v>1.4224382599175924E-6</c:v>
                </c:pt>
                <c:pt idx="4189">
                  <c:v>1.1742106979900494E-6</c:v>
                </c:pt>
                <c:pt idx="4190">
                  <c:v>1.021516704596154E-6</c:v>
                </c:pt>
                <c:pt idx="4191">
                  <c:v>2.3894227344473482E-6</c:v>
                </c:pt>
                <c:pt idx="4192">
                  <c:v>3.8313156345721968E-6</c:v>
                </c:pt>
                <c:pt idx="4193">
                  <c:v>4.7579698788630904E-6</c:v>
                </c:pt>
                <c:pt idx="4194">
                  <c:v>2.0277928787543634E-6</c:v>
                </c:pt>
                <c:pt idx="4195">
                  <c:v>2.0217529046988823E-6</c:v>
                </c:pt>
                <c:pt idx="4196">
                  <c:v>2.0157129306434013E-6</c:v>
                </c:pt>
                <c:pt idx="4197">
                  <c:v>2.6017366331362497E-6</c:v>
                </c:pt>
                <c:pt idx="4198">
                  <c:v>2.1221154531105302E-6</c:v>
                </c:pt>
                <c:pt idx="4199">
                  <c:v>2.6660992865257215E-6</c:v>
                </c:pt>
                <c:pt idx="4200">
                  <c:v>4.1080071834824892E-6</c:v>
                </c:pt>
                <c:pt idx="4201">
                  <c:v>4.9284838577850434E-6</c:v>
                </c:pt>
                <c:pt idx="4202">
                  <c:v>5.7179920741743312E-6</c:v>
                </c:pt>
                <c:pt idx="4203">
                  <c:v>2.0787108723282208E-6</c:v>
                </c:pt>
                <c:pt idx="4204">
                  <c:v>2.3102732047854892E-6</c:v>
                </c:pt>
                <c:pt idx="4205">
                  <c:v>2.3089234899127559E-6</c:v>
                </c:pt>
                <c:pt idx="4206">
                  <c:v>3.614416454523982E-6</c:v>
                </c:pt>
                <c:pt idx="4207">
                  <c:v>4.2640117275225609E-6</c:v>
                </c:pt>
                <c:pt idx="4208">
                  <c:v>3.7788267228547972E-6</c:v>
                </c:pt>
                <c:pt idx="4209">
                  <c:v>4.2203334545577251E-6</c:v>
                </c:pt>
                <c:pt idx="4210">
                  <c:v>4.5011491322458131E-6</c:v>
                </c:pt>
                <c:pt idx="4211">
                  <c:v>4.7819648099339011E-6</c:v>
                </c:pt>
                <c:pt idx="4212">
                  <c:v>-7.3181540399590587E-7</c:v>
                </c:pt>
                <c:pt idx="4213">
                  <c:v>-9.8003921671546871E-7</c:v>
                </c:pt>
                <c:pt idx="4214">
                  <c:v>-1.2282630294350319E-6</c:v>
                </c:pt>
                <c:pt idx="4215">
                  <c:v>-1.4764868421545948E-6</c:v>
                </c:pt>
                <c:pt idx="4216">
                  <c:v>-1.7247144040821376E-6</c:v>
                </c:pt>
                <c:pt idx="4217">
                  <c:v>-1.8748889297135979E-6</c:v>
                </c:pt>
                <c:pt idx="4218">
                  <c:v>-1.9892735159697514E-6</c:v>
                </c:pt>
                <c:pt idx="4219">
                  <c:v>-2.1036581022259047E-6</c:v>
                </c:pt>
                <c:pt idx="4220">
                  <c:v>-2.2180389392740784E-6</c:v>
                </c:pt>
                <c:pt idx="4221">
                  <c:v>-4.2151220554657832E-7</c:v>
                </c:pt>
                <c:pt idx="4222">
                  <c:v>-6.0154542352927945E-7</c:v>
                </c:pt>
                <c:pt idx="4223">
                  <c:v>-8.497692362488424E-7</c:v>
                </c:pt>
                <c:pt idx="4224">
                  <c:v>-1.0979930489684055E-6</c:v>
                </c:pt>
                <c:pt idx="4225">
                  <c:v>-1.3462206108959482E-6</c:v>
                </c:pt>
                <c:pt idx="4226">
                  <c:v>-1.5121980481623258E-6</c:v>
                </c:pt>
                <c:pt idx="4227">
                  <c:v>-1.6265826344184791E-6</c:v>
                </c:pt>
                <c:pt idx="4228">
                  <c:v>-1.7409672206746326E-6</c:v>
                </c:pt>
                <c:pt idx="4229">
                  <c:v>-1.8553518069307858E-6</c:v>
                </c:pt>
                <c:pt idx="4230">
                  <c:v>-1.9423821717662145E-7</c:v>
                </c:pt>
                <c:pt idx="4231">
                  <c:v>-2.2304900589750414E-7</c:v>
                </c:pt>
                <c:pt idx="4232">
                  <c:v>-4.7127544306265297E-7</c:v>
                </c:pt>
                <c:pt idx="4233">
                  <c:v>-7.1949925578221598E-7</c:v>
                </c:pt>
                <c:pt idx="4234">
                  <c:v>-9.6772306850177903E-7</c:v>
                </c:pt>
                <c:pt idx="4235">
                  <c:v>-1.1495109158190333E-6</c:v>
                </c:pt>
                <c:pt idx="4236">
                  <c:v>-1.2638955020751867E-6</c:v>
                </c:pt>
                <c:pt idx="4237">
                  <c:v>-1.37828008833134E-6</c:v>
                </c:pt>
                <c:pt idx="4238">
                  <c:v>-1.4926646745874935E-6</c:v>
                </c:pt>
                <c:pt idx="4239">
                  <c:v>3.3037195892367738E-8</c:v>
                </c:pt>
                <c:pt idx="4240">
                  <c:v>1.5544591205107921E-7</c:v>
                </c:pt>
                <c:pt idx="4241">
                  <c:v>-9.27794003516757E-8</c:v>
                </c:pt>
                <c:pt idx="4242">
                  <c:v>-3.4100433783363268E-7</c:v>
                </c:pt>
                <c:pt idx="4243">
                  <c:v>-5.8922927531558955E-7</c:v>
                </c:pt>
                <c:pt idx="4244">
                  <c:v>-7.8682003426776095E-7</c:v>
                </c:pt>
                <c:pt idx="4245">
                  <c:v>-9.0120462052391431E-7</c:v>
                </c:pt>
                <c:pt idx="4246">
                  <c:v>-1.0155892067800677E-6</c:v>
                </c:pt>
                <c:pt idx="4247">
                  <c:v>2.0483535353156646E-7</c:v>
                </c:pt>
                <c:pt idx="4248">
                  <c:v>2.6031200908808017E-7</c:v>
                </c:pt>
                <c:pt idx="4249">
                  <c:v>4.730188247732666E-7</c:v>
                </c:pt>
                <c:pt idx="4250">
                  <c:v>2.8571551759690765E-7</c:v>
                </c:pt>
                <c:pt idx="4251">
                  <c:v>3.7490467638711322E-8</c:v>
                </c:pt>
                <c:pt idx="4252">
                  <c:v>-2.1073435736700623E-7</c:v>
                </c:pt>
                <c:pt idx="4253">
                  <c:v>-4.2413290192446845E-7</c:v>
                </c:pt>
                <c:pt idx="4254">
                  <c:v>-5.3851748818062186E-7</c:v>
                </c:pt>
                <c:pt idx="4255">
                  <c:v>4.8151453005552581E-7</c:v>
                </c:pt>
                <c:pt idx="4256">
                  <c:v>1.9234074301803741E-6</c:v>
                </c:pt>
                <c:pt idx="4257">
                  <c:v>7.4731088057647824E-7</c:v>
                </c:pt>
                <c:pt idx="4258">
                  <c:v>7.4126715731301761E-7</c:v>
                </c:pt>
                <c:pt idx="4259">
                  <c:v>6.6420968570389508E-7</c:v>
                </c:pt>
                <c:pt idx="4260">
                  <c:v>4.1598587298433203E-7</c:v>
                </c:pt>
                <c:pt idx="4261">
                  <c:v>1.6776018566077916E-7</c:v>
                </c:pt>
                <c:pt idx="4262">
                  <c:v>-6.1443520056388092E-8</c:v>
                </c:pt>
                <c:pt idx="4263">
                  <c:v>7.5819108213389912E-7</c:v>
                </c:pt>
                <c:pt idx="4264">
                  <c:v>2.2000839822587478E-6</c:v>
                </c:pt>
                <c:pt idx="4265">
                  <c:v>3.6419768823835969E-6</c:v>
                </c:pt>
                <c:pt idx="4266">
                  <c:v>1.3953952227591921E-6</c:v>
                </c:pt>
                <c:pt idx="4267">
                  <c:v>1.3893514994957315E-6</c:v>
                </c:pt>
                <c:pt idx="4268">
                  <c:v>2.4862722749819101E-6</c:v>
                </c:pt>
                <c:pt idx="4269">
                  <c:v>2.1853458456900979E-6</c:v>
                </c:pt>
                <c:pt idx="4270">
                  <c:v>1.7057284148723582E-6</c:v>
                </c:pt>
                <c:pt idx="4271">
                  <c:v>1.4051619095466083E-6</c:v>
                </c:pt>
                <c:pt idx="4272">
                  <c:v>2.4767605343371212E-6</c:v>
                </c:pt>
                <c:pt idx="4273">
                  <c:v>3.9186346884220711E-6</c:v>
                </c:pt>
                <c:pt idx="4274">
                  <c:v>5.3605425853788393E-6</c:v>
                </c:pt>
                <c:pt idx="4275">
                  <c:v>2.0434795649419061E-6</c:v>
                </c:pt>
                <c:pt idx="4276">
                  <c:v>2.643626533894715E-6</c:v>
                </c:pt>
                <c:pt idx="4277">
                  <c:v>3.7916115220659634E-6</c:v>
                </c:pt>
                <c:pt idx="4278">
                  <c:v>4.6558414534929502E-6</c:v>
                </c:pt>
                <c:pt idx="4279">
                  <c:v>4.2031995740899737E-6</c:v>
                </c:pt>
                <c:pt idx="4280">
                  <c:v>4.1915020451929534E-6</c:v>
                </c:pt>
                <c:pt idx="4281">
                  <c:v>4.1953262373323635E-6</c:v>
                </c:pt>
                <c:pt idx="4282">
                  <c:v>5.6207376191779485E-6</c:v>
                </c:pt>
                <c:pt idx="4283">
                  <c:v>6.4102083434874382E-6</c:v>
                </c:pt>
                <c:pt idx="4284">
                  <c:v>1.9244984497025001E-6</c:v>
                </c:pt>
                <c:pt idx="4285">
                  <c:v>2.4561173952002638E-6</c:v>
                </c:pt>
                <c:pt idx="4286">
                  <c:v>3.8486744675187364E-6</c:v>
                </c:pt>
                <c:pt idx="4287">
                  <c:v>5.2412427874611487E-6</c:v>
                </c:pt>
                <c:pt idx="4288">
                  <c:v>5.6298856866486951E-6</c:v>
                </c:pt>
                <c:pt idx="4289">
                  <c:v>5.1079959358585503E-6</c:v>
                </c:pt>
                <c:pt idx="4290">
                  <c:v>4.5861061850684046E-6</c:v>
                </c:pt>
                <c:pt idx="4291">
                  <c:v>5.2594264461632482E-6</c:v>
                </c:pt>
                <c:pt idx="4292">
                  <c:v>5.5402796159311344E-6</c:v>
                </c:pt>
                <c:pt idx="4293">
                  <c:v>-1.359770248534997E-6</c:v>
                </c:pt>
                <c:pt idx="4294">
                  <c:v>-1.6079940612545601E-6</c:v>
                </c:pt>
                <c:pt idx="4295">
                  <c:v>-1.8562216231821027E-6</c:v>
                </c:pt>
                <c:pt idx="4296">
                  <c:v>-2.1044454359016656E-6</c:v>
                </c:pt>
                <c:pt idx="4297">
                  <c:v>-2.3526692486212286E-6</c:v>
                </c:pt>
                <c:pt idx="4298">
                  <c:v>-2.5951605223396559E-6</c:v>
                </c:pt>
                <c:pt idx="4299">
                  <c:v>-2.7095451085958091E-6</c:v>
                </c:pt>
                <c:pt idx="4300">
                  <c:v>-2.8239296948519624E-6</c:v>
                </c:pt>
                <c:pt idx="4301">
                  <c:v>-2.9637414096272163E-6</c:v>
                </c:pt>
                <c:pt idx="4302">
                  <c:v>-9.812764553488076E-7</c:v>
                </c:pt>
                <c:pt idx="4303">
                  <c:v>-1.2295002680683706E-6</c:v>
                </c:pt>
                <c:pt idx="4304">
                  <c:v>-1.4777240807879335E-6</c:v>
                </c:pt>
                <c:pt idx="4305">
                  <c:v>-1.7259516427154764E-6</c:v>
                </c:pt>
                <c:pt idx="4306">
                  <c:v>-1.9741754554350392E-6</c:v>
                </c:pt>
                <c:pt idx="4307">
                  <c:v>-2.2223992681546021E-6</c:v>
                </c:pt>
                <c:pt idx="4308">
                  <c:v>-2.3468542270445366E-6</c:v>
                </c:pt>
                <c:pt idx="4309">
                  <c:v>-2.4612388133006903E-6</c:v>
                </c:pt>
                <c:pt idx="4310">
                  <c:v>-2.5756233995568439E-6</c:v>
                </c:pt>
                <c:pt idx="4311">
                  <c:v>-6.0277891295463834E-7</c:v>
                </c:pt>
                <c:pt idx="4312">
                  <c:v>-8.5100647488218107E-7</c:v>
                </c:pt>
                <c:pt idx="4313">
                  <c:v>-1.0992302876017441E-6</c:v>
                </c:pt>
                <c:pt idx="4314">
                  <c:v>-1.3474541003213071E-6</c:v>
                </c:pt>
                <c:pt idx="4315">
                  <c:v>-1.59568166224885E-6</c:v>
                </c:pt>
                <c:pt idx="4316">
                  <c:v>-1.843905474968413E-6</c:v>
                </c:pt>
                <c:pt idx="4317">
                  <c:v>-1.9841670947012444E-6</c:v>
                </c:pt>
                <c:pt idx="4318">
                  <c:v>-2.0985516809573977E-6</c:v>
                </c:pt>
                <c:pt idx="4319">
                  <c:v>-1.4263974235442764E-6</c:v>
                </c:pt>
                <c:pt idx="4320">
                  <c:v>-3.0211642790460516E-7</c:v>
                </c:pt>
                <c:pt idx="4321">
                  <c:v>-4.7250893248801187E-7</c:v>
                </c:pt>
                <c:pt idx="4322">
                  <c:v>-7.2073649441555465E-7</c:v>
                </c:pt>
                <c:pt idx="4323">
                  <c:v>-9.6896030713511771E-7</c:v>
                </c:pt>
                <c:pt idx="4324">
                  <c:v>-1.2171841198546807E-6</c:v>
                </c:pt>
                <c:pt idx="4325">
                  <c:v>-1.4654116817822234E-6</c:v>
                </c:pt>
                <c:pt idx="4326">
                  <c:v>-1.6214799623579519E-6</c:v>
                </c:pt>
                <c:pt idx="4327">
                  <c:v>-1.1497208714659028E-6</c:v>
                </c:pt>
                <c:pt idx="4328">
                  <c:v>2.9217427818373368E-7</c:v>
                </c:pt>
                <c:pt idx="4329">
                  <c:v>1.1490797569013545E-7</c:v>
                </c:pt>
                <c:pt idx="4330">
                  <c:v>2.5770893398769509E-7</c:v>
                </c:pt>
                <c:pt idx="4331">
                  <c:v>-2.219111212756305E-7</c:v>
                </c:pt>
                <c:pt idx="4332">
                  <c:v>-5.9046651394892833E-7</c:v>
                </c:pt>
                <c:pt idx="4333">
                  <c:v>-8.3869032666849129E-7</c:v>
                </c:pt>
                <c:pt idx="4334">
                  <c:v>-1.0869141393880542E-6</c:v>
                </c:pt>
                <c:pt idx="4335">
                  <c:v>-8.7304057017954954E-7</c:v>
                </c:pt>
                <c:pt idx="4336">
                  <c:v>5.6885232994529909E-7</c:v>
                </c:pt>
                <c:pt idx="4337">
                  <c:v>2.0107452300701479E-6</c:v>
                </c:pt>
                <c:pt idx="4338">
                  <c:v>1.0872965586019954E-6</c:v>
                </c:pt>
                <c:pt idx="4339">
                  <c:v>2.2352777975652643E-6</c:v>
                </c:pt>
                <c:pt idx="4340">
                  <c:v>2.2485799874776456E-6</c:v>
                </c:pt>
                <c:pt idx="4341">
                  <c:v>1.7689588074519256E-6</c:v>
                </c:pt>
                <c:pt idx="4342">
                  <c:v>1.2893376274262061E-6</c:v>
                </c:pt>
                <c:pt idx="4343">
                  <c:v>8.097164474004866E-7</c:v>
                </c:pt>
                <c:pt idx="4344">
                  <c:v>8.455288820236725E-7</c:v>
                </c:pt>
                <c:pt idx="4345">
                  <c:v>2.2874217821485208E-6</c:v>
                </c:pt>
                <c:pt idx="4346">
                  <c:v>3.7293146822733694E-6</c:v>
                </c:pt>
                <c:pt idx="4347">
                  <c:v>2.3926283072700892E-6</c:v>
                </c:pt>
                <c:pt idx="4348">
                  <c:v>3.5406095462333577E-6</c:v>
                </c:pt>
                <c:pt idx="4349">
                  <c:v>4.6885720391567284E-6</c:v>
                </c:pt>
                <c:pt idx="4350">
                  <c:v>4.2394544152547775E-6</c:v>
                </c:pt>
                <c:pt idx="4351">
                  <c:v>3.7598182383971385E-6</c:v>
                </c:pt>
                <c:pt idx="4352">
                  <c:v>3.5899041327519563E-6</c:v>
                </c:pt>
                <c:pt idx="4353">
                  <c:v>3.5782216006868547E-6</c:v>
                </c:pt>
                <c:pt idx="4354">
                  <c:v>4.0059912343517436E-6</c:v>
                </c:pt>
                <c:pt idx="4355">
                  <c:v>5.4478991313085109E-6</c:v>
                </c:pt>
                <c:pt idx="4356">
                  <c:v>3.6979638051461626E-6</c:v>
                </c:pt>
                <c:pt idx="4357">
                  <c:v>4.8459262980695329E-6</c:v>
                </c:pt>
                <c:pt idx="4358">
                  <c:v>5.99393378148866E-6</c:v>
                </c:pt>
                <c:pt idx="4359">
                  <c:v>6.7099200293937903E-6</c:v>
                </c:pt>
                <c:pt idx="4360">
                  <c:v>6.3879380480873412E-6</c:v>
                </c:pt>
                <c:pt idx="4361">
                  <c:v>6.3762405191903217E-6</c:v>
                </c:pt>
                <c:pt idx="4362">
                  <c:v>6.3645804823730987E-6</c:v>
                </c:pt>
                <c:pt idx="4363">
                  <c:v>6.3528829534760783E-6</c:v>
                </c:pt>
                <c:pt idx="4364">
                  <c:v>7.102424612800546E-6</c:v>
                </c:pt>
                <c:pt idx="4365">
                  <c:v>2.6903791574029986E-6</c:v>
                </c:pt>
                <c:pt idx="4366">
                  <c:v>4.0829249820975321E-6</c:v>
                </c:pt>
                <c:pt idx="4367">
                  <c:v>5.4754933020399444E-6</c:v>
                </c:pt>
                <c:pt idx="4368">
                  <c:v>6.8680616219823557E-6</c:v>
                </c:pt>
                <c:pt idx="4369">
                  <c:v>6.9957596457748311E-6</c:v>
                </c:pt>
                <c:pt idx="4370">
                  <c:v>6.4738698949846837E-6</c:v>
                </c:pt>
                <c:pt idx="4371">
                  <c:v>5.9519801441945388E-6</c:v>
                </c:pt>
                <c:pt idx="4372">
                  <c:v>5.4300903934043931E-6</c:v>
                </c:pt>
                <c:pt idx="4373">
                  <c:v>6.2029146342835069E-6</c:v>
                </c:pt>
                <c:pt idx="4374">
                  <c:v>-1.9877250930740882E-6</c:v>
                </c:pt>
                <c:pt idx="4375">
                  <c:v>-2.2359526550016307E-6</c:v>
                </c:pt>
                <c:pt idx="4376">
                  <c:v>-2.4841764677211941E-6</c:v>
                </c:pt>
                <c:pt idx="4377">
                  <c:v>-2.732400280440757E-6</c:v>
                </c:pt>
                <c:pt idx="4378">
                  <c:v>-2.9806278423683E-6</c:v>
                </c:pt>
                <c:pt idx="4379">
                  <c:v>-3.2288516550878629E-6</c:v>
                </c:pt>
                <c:pt idx="4380">
                  <c:v>-3.4298167012218672E-6</c:v>
                </c:pt>
                <c:pt idx="4381">
                  <c:v>-3.6275874221570697E-6</c:v>
                </c:pt>
                <c:pt idx="4382">
                  <c:v>-3.8755187966542072E-6</c:v>
                </c:pt>
                <c:pt idx="4383">
                  <c:v>-1.6092312998878986E-6</c:v>
                </c:pt>
                <c:pt idx="4384">
                  <c:v>-1.8574551126074616E-6</c:v>
                </c:pt>
                <c:pt idx="4385">
                  <c:v>-2.1056826745350047E-6</c:v>
                </c:pt>
                <c:pt idx="4386">
                  <c:v>-2.3539064872545677E-6</c:v>
                </c:pt>
                <c:pt idx="4387">
                  <c:v>-2.6021302999741306E-6</c:v>
                </c:pt>
                <c:pt idx="4388">
                  <c:v>-2.8503578619016735E-6</c:v>
                </c:pt>
                <c:pt idx="4389">
                  <c:v>-3.0671295688785743E-6</c:v>
                </c:pt>
                <c:pt idx="4390">
                  <c:v>-3.1815141551347279E-6</c:v>
                </c:pt>
                <c:pt idx="4391">
                  <c:v>-3.0576290758577253E-6</c:v>
                </c:pt>
                <c:pt idx="4392">
                  <c:v>-1.2307375067017092E-6</c:v>
                </c:pt>
                <c:pt idx="4393">
                  <c:v>-1.4789613194212722E-6</c:v>
                </c:pt>
                <c:pt idx="4394">
                  <c:v>-1.7271851321408351E-6</c:v>
                </c:pt>
                <c:pt idx="4395">
                  <c:v>-1.9754126940683783E-6</c:v>
                </c:pt>
                <c:pt idx="4396">
                  <c:v>-2.2236365067879412E-6</c:v>
                </c:pt>
                <c:pt idx="4397">
                  <c:v>-2.4718603195075042E-6</c:v>
                </c:pt>
                <c:pt idx="4398">
                  <c:v>-2.7044386873273022E-6</c:v>
                </c:pt>
                <c:pt idx="4399">
                  <c:v>-2.7809525237793516E-6</c:v>
                </c:pt>
                <c:pt idx="4400">
                  <c:v>-1.339059623654503E-6</c:v>
                </c:pt>
                <c:pt idx="4401">
                  <c:v>3.2094007640885865E-7</c:v>
                </c:pt>
                <c:pt idx="4402">
                  <c:v>-1.58679978854467E-7</c:v>
                </c:pt>
                <c:pt idx="4403">
                  <c:v>-6.3829890935539867E-7</c:v>
                </c:pt>
                <c:pt idx="4404">
                  <c:v>-1.1179200893811183E-6</c:v>
                </c:pt>
                <c:pt idx="4405">
                  <c:v>-1.5975412694068378E-6</c:v>
                </c:pt>
                <c:pt idx="4406">
                  <c:v>-2.0771624494325571E-6</c:v>
                </c:pt>
                <c:pt idx="4407">
                  <c:v>-2.3415903390408778E-6</c:v>
                </c:pt>
                <c:pt idx="4408">
                  <c:v>-1.0623793223681499E-6</c:v>
                </c:pt>
                <c:pt idx="4409">
                  <c:v>2.944106807436929E-7</c:v>
                </c:pt>
                <c:pt idx="4410">
                  <c:v>1.9842833201486186E-6</c:v>
                </c:pt>
                <c:pt idx="4411">
                  <c:v>2.3118103800572128E-6</c:v>
                </c:pt>
                <c:pt idx="4412">
                  <c:v>1.8321892000314933E-6</c:v>
                </c:pt>
                <c:pt idx="4413">
                  <c:v>1.3525680200057738E-6</c:v>
                </c:pt>
                <c:pt idx="4414">
                  <c:v>8.7295058918803407E-7</c:v>
                </c:pt>
                <c:pt idx="4415">
                  <c:v>3.9332940916231445E-7</c:v>
                </c:pt>
                <c:pt idx="4416">
                  <c:v>1.9027642910435173E-7</c:v>
                </c:pt>
                <c:pt idx="4417">
                  <c:v>6.5619012983507236E-7</c:v>
                </c:pt>
                <c:pt idx="4418">
                  <c:v>1.9161939540272116E-6</c:v>
                </c:pt>
                <c:pt idx="4419">
                  <c:v>3.2896150688167124E-6</c:v>
                </c:pt>
                <c:pt idx="4420">
                  <c:v>4.4376000569879613E-6</c:v>
                </c:pt>
                <c:pt idx="4421">
                  <c:v>4.3026660617944457E-6</c:v>
                </c:pt>
                <c:pt idx="4422">
                  <c:v>3.8230673770166048E-6</c:v>
                </c:pt>
                <c:pt idx="4423">
                  <c:v>3.3434386985749258E-6</c:v>
                </c:pt>
                <c:pt idx="4424">
                  <c:v>2.9883062203109593E-6</c:v>
                </c:pt>
                <c:pt idx="4425">
                  <c:v>2.9766199390378781E-6</c:v>
                </c:pt>
                <c:pt idx="4426">
                  <c:v>2.9649374069727773E-6</c:v>
                </c:pt>
                <c:pt idx="4427">
                  <c:v>3.5379776022315285E-6</c:v>
                </c:pt>
                <c:pt idx="4428">
                  <c:v>4.5949543159007666E-6</c:v>
                </c:pt>
                <c:pt idx="4429">
                  <c:v>5.7429243072400956E-6</c:v>
                </c:pt>
                <c:pt idx="4430">
                  <c:v>6.7731691680132575E-6</c:v>
                </c:pt>
                <c:pt idx="4431">
                  <c:v>6.2935329911556185E-6</c:v>
                </c:pt>
                <c:pt idx="4432">
                  <c:v>5.8139343063777776E-6</c:v>
                </c:pt>
                <c:pt idx="4433">
                  <c:v>5.7746426067493246E-6</c:v>
                </c:pt>
                <c:pt idx="4434">
                  <c:v>5.7629450778523035E-6</c:v>
                </c:pt>
                <c:pt idx="4435">
                  <c:v>5.7512850410350813E-6</c:v>
                </c:pt>
                <c:pt idx="4436">
                  <c:v>-3.3130138758187337E-5</c:v>
                </c:pt>
                <c:pt idx="4437">
                  <c:v>5.9002785661529001E-6</c:v>
                </c:pt>
                <c:pt idx="4438">
                  <c:v>7.048248557492229E-6</c:v>
                </c:pt>
                <c:pt idx="4439">
                  <c:v>8.196256040911357E-6</c:v>
                </c:pt>
                <c:pt idx="4440">
                  <c:v>8.7640360973744295E-6</c:v>
                </c:pt>
                <c:pt idx="4441">
                  <c:v>8.5726765220847095E-6</c:v>
                </c:pt>
                <c:pt idx="4442">
                  <c:v>8.5609789931876892E-6</c:v>
                </c:pt>
                <c:pt idx="4443">
                  <c:v>8.5493189563704678E-6</c:v>
                </c:pt>
                <c:pt idx="4444">
                  <c:v>9.287313055117107E-6</c:v>
                </c:pt>
                <c:pt idx="4445">
                  <c:v>-7.5908714284107489E-6</c:v>
                </c:pt>
                <c:pt idx="4446">
                  <c:v>4.3172129887561252E-6</c:v>
                </c:pt>
                <c:pt idx="4447">
                  <c:v>5.7097813086985374E-6</c:v>
                </c:pt>
                <c:pt idx="4448">
                  <c:v>7.1023496286409496E-6</c:v>
                </c:pt>
                <c:pt idx="4449">
                  <c:v>8.562553660539211E-6</c:v>
                </c:pt>
                <c:pt idx="4450">
                  <c:v>8.3616336049009644E-6</c:v>
                </c:pt>
                <c:pt idx="4451">
                  <c:v>7.8397438541108187E-6</c:v>
                </c:pt>
                <c:pt idx="4452">
                  <c:v>7.317854103320673E-6</c:v>
                </c:pt>
                <c:pt idx="4453">
                  <c:v>1.5361517379453591E-5</c:v>
                </c:pt>
                <c:pt idx="4454">
                  <c:v>2.2082422588228235E-5</c:v>
                </c:pt>
                <c:pt idx="4455">
                  <c:v>-2.6156836868211592E-6</c:v>
                </c:pt>
                <c:pt idx="4456">
                  <c:v>-2.8639074995407221E-6</c:v>
                </c:pt>
                <c:pt idx="4457">
                  <c:v>-3.1121313122602851E-6</c:v>
                </c:pt>
                <c:pt idx="4458">
                  <c:v>-3.3953089909756563E-6</c:v>
                </c:pt>
                <c:pt idx="4459">
                  <c:v>-3.6877922038969269E-6</c:v>
                </c:pt>
                <c:pt idx="4460">
                  <c:v>-3.9802716676102174E-6</c:v>
                </c:pt>
                <c:pt idx="4461">
                  <c:v>-4.2727473821155284E-6</c:v>
                </c:pt>
                <c:pt idx="4462">
                  <c:v>-4.5393910536399187E-6</c:v>
                </c:pt>
                <c:pt idx="4463">
                  <c:v>-3.9439418422858164E-6</c:v>
                </c:pt>
                <c:pt idx="4464">
                  <c:v>-2.2371861444269898E-6</c:v>
                </c:pt>
                <c:pt idx="4465">
                  <c:v>-2.4854137063545327E-6</c:v>
                </c:pt>
                <c:pt idx="4466">
                  <c:v>-2.7336375190740957E-6</c:v>
                </c:pt>
                <c:pt idx="4467">
                  <c:v>-2.9818613317936587E-6</c:v>
                </c:pt>
                <c:pt idx="4468">
                  <c:v>-3.2300888937212012E-6</c:v>
                </c:pt>
                <c:pt idx="4469">
                  <c:v>-3.4783127064407641E-6</c:v>
                </c:pt>
                <c:pt idx="4470">
                  <c:v>-3.7265365191603271E-6</c:v>
                </c:pt>
                <c:pt idx="4471">
                  <c:v>-3.9018007445927052E-6</c:v>
                </c:pt>
                <c:pt idx="4472">
                  <c:v>-3.3831090682093405E-6</c:v>
                </c:pt>
                <c:pt idx="4473">
                  <c:v>-9.5448461512505491E-8</c:v>
                </c:pt>
                <c:pt idx="4474">
                  <c:v>-5.7506851677583119E-7</c:v>
                </c:pt>
                <c:pt idx="4475">
                  <c:v>-1.0546896968015506E-6</c:v>
                </c:pt>
                <c:pt idx="4476">
                  <c:v>-1.5343071276192903E-6</c:v>
                </c:pt>
                <c:pt idx="4477">
                  <c:v>-2.0139283076450103E-6</c:v>
                </c:pt>
                <c:pt idx="4478">
                  <c:v>-2.4935494876707298E-6</c:v>
                </c:pt>
                <c:pt idx="4479">
                  <c:v>-2.9731706676964493E-6</c:v>
                </c:pt>
                <c:pt idx="4480">
                  <c:v>-2.6936147238895782E-6</c:v>
                </c:pt>
                <c:pt idx="4481">
                  <c:v>-1.761325420005024E-6</c:v>
                </c:pt>
                <c:pt idx="4482">
                  <c:v>2.3750407726367805E-6</c:v>
                </c:pt>
                <c:pt idx="4483">
                  <c:v>1.8954195926110608E-6</c:v>
                </c:pt>
                <c:pt idx="4484">
                  <c:v>1.4157984125853415E-6</c:v>
                </c:pt>
                <c:pt idx="4485">
                  <c:v>9.3618098176760155E-7</c:v>
                </c:pt>
                <c:pt idx="4486">
                  <c:v>4.5655980174188209E-7</c:v>
                </c:pt>
                <c:pt idx="4487">
                  <c:v>-2.3059353711528439E-8</c:v>
                </c:pt>
                <c:pt idx="4488">
                  <c:v>-4.1132185825744309E-7</c:v>
                </c:pt>
                <c:pt idx="4489">
                  <c:v>-4.2300813953052421E-7</c:v>
                </c:pt>
                <c:pt idx="4490">
                  <c:v>-1.7006219936038511E-5</c:v>
                </c:pt>
                <c:pt idx="4491">
                  <c:v>4.1865905827393969E-6</c:v>
                </c:pt>
                <c:pt idx="4492">
                  <c:v>4.3659152004139129E-6</c:v>
                </c:pt>
                <c:pt idx="4493">
                  <c:v>3.8862790235562738E-6</c:v>
                </c:pt>
                <c:pt idx="4494">
                  <c:v>3.4066690911544939E-6</c:v>
                </c:pt>
                <c:pt idx="4495">
                  <c:v>2.9270516603367539E-6</c:v>
                </c:pt>
                <c:pt idx="4496">
                  <c:v>2.4474304803110344E-6</c:v>
                </c:pt>
                <c:pt idx="4497">
                  <c:v>2.3750182773889015E-6</c:v>
                </c:pt>
                <c:pt idx="4498">
                  <c:v>3.1142908560566583E-6</c:v>
                </c:pt>
                <c:pt idx="4499">
                  <c:v>-6.2721625056706777E-5</c:v>
                </c:pt>
                <c:pt idx="4500">
                  <c:v>5.4919523250713293E-6</c:v>
                </c:pt>
                <c:pt idx="4501">
                  <c:v>6.6399223164106583E-6</c:v>
                </c:pt>
                <c:pt idx="4502">
                  <c:v>6.356782129775084E-6</c:v>
                </c:pt>
                <c:pt idx="4503">
                  <c:v>5.8771459529174466E-6</c:v>
                </c:pt>
                <c:pt idx="4504">
                  <c:v>5.3975472681396058E-6</c:v>
                </c:pt>
                <c:pt idx="4505">
                  <c:v>5.1730446943083276E-6</c:v>
                </c:pt>
                <c:pt idx="4506">
                  <c:v>5.5732726461534999E-6</c:v>
                </c:pt>
                <c:pt idx="4507">
                  <c:v>6.7321528327140891E-6</c:v>
                </c:pt>
                <c:pt idx="4508">
                  <c:v>-7.1701728009957897E-5</c:v>
                </c:pt>
                <c:pt idx="4509">
                  <c:v>6.7972765753234628E-6</c:v>
                </c:pt>
                <c:pt idx="4510">
                  <c:v>7.9452465666627926E-6</c:v>
                </c:pt>
                <c:pt idx="4511">
                  <c:v>8.8272852359938958E-6</c:v>
                </c:pt>
                <c:pt idx="4512">
                  <c:v>8.3476490591362576E-6</c:v>
                </c:pt>
                <c:pt idx="4513">
                  <c:v>7.9710786096437125E-6</c:v>
                </c:pt>
                <c:pt idx="4514">
                  <c:v>8.0322656838742814E-6</c:v>
                </c:pt>
                <c:pt idx="4515">
                  <c:v>9.1911458704348707E-6</c:v>
                </c:pt>
                <c:pt idx="4516">
                  <c:v>1.0349988564915661E-5</c:v>
                </c:pt>
                <c:pt idx="4517">
                  <c:v>-7.1338054835915919E-5</c:v>
                </c:pt>
                <c:pt idx="4518">
                  <c:v>8.1026008255755962E-6</c:v>
                </c:pt>
                <c:pt idx="4519">
                  <c:v>9.2505708169149277E-6</c:v>
                </c:pt>
                <c:pt idx="4520">
                  <c:v>1.0398578300334053E-5</c:v>
                </c:pt>
                <c:pt idx="4521">
                  <c:v>1.0818152165355069E-5</c:v>
                </c:pt>
                <c:pt idx="4522">
                  <c:v>1.0757414996082077E-5</c:v>
                </c:pt>
                <c:pt idx="4523">
                  <c:v>1.1650138908155652E-5</c:v>
                </c:pt>
                <c:pt idx="4524">
                  <c:v>1.2932667973890516E-5</c:v>
                </c:pt>
                <c:pt idx="4525">
                  <c:v>1.7272151258046737E-5</c:v>
                </c:pt>
                <c:pt idx="4526">
                  <c:v>2.4185503312425252E-5</c:v>
                </c:pt>
                <c:pt idx="4527">
                  <c:v>5.9440318232773331E-6</c:v>
                </c:pt>
                <c:pt idx="4528">
                  <c:v>7.3366001432197453E-6</c:v>
                </c:pt>
                <c:pt idx="4529">
                  <c:v>8.7291684631621558E-6</c:v>
                </c:pt>
                <c:pt idx="4530">
                  <c:v>1.0249397314817244E-5</c:v>
                </c:pt>
                <c:pt idx="4531">
                  <c:v>9.7275075640270987E-6</c:v>
                </c:pt>
                <c:pt idx="4532">
                  <c:v>1.9517476932997906E-5</c:v>
                </c:pt>
                <c:pt idx="4533">
                  <c:v>2.9340701776749661E-5</c:v>
                </c:pt>
                <c:pt idx="4534">
                  <c:v>3.9163851636341822E-5</c:v>
                </c:pt>
                <c:pt idx="4535">
                  <c:v>4.693221057051698E-5</c:v>
                </c:pt>
                <c:pt idx="4536">
                  <c:v>-1.7768433918334752E-5</c:v>
                </c:pt>
                <c:pt idx="4537">
                  <c:v>-1.8979915492852136E-5</c:v>
                </c:pt>
                <c:pt idx="4538">
                  <c:v>-2.0191397067369517E-5</c:v>
                </c:pt>
                <c:pt idx="4539">
                  <c:v>-2.1402878641886902E-5</c:v>
                </c:pt>
                <c:pt idx="4540">
                  <c:v>-2.2614360216404286E-5</c:v>
                </c:pt>
                <c:pt idx="4541">
                  <c:v>-2.3825841790921667E-5</c:v>
                </c:pt>
                <c:pt idx="4542">
                  <c:v>-2.503728587335925E-5</c:v>
                </c:pt>
                <c:pt idx="4543">
                  <c:v>-3.6278461175076761E-6</c:v>
                </c:pt>
                <c:pt idx="4544">
                  <c:v>-3.9316819321918251E-6</c:v>
                </c:pt>
                <c:pt idx="4545">
                  <c:v>9.6490741330893854E-6</c:v>
                </c:pt>
                <c:pt idx="4546">
                  <c:v>9.1620145244317143E-6</c:v>
                </c:pt>
                <c:pt idx="4547">
                  <c:v>8.6749549157740433E-6</c:v>
                </c:pt>
                <c:pt idx="4548">
                  <c:v>8.1878578150365731E-6</c:v>
                </c:pt>
                <c:pt idx="4549">
                  <c:v>7.7007982063789021E-6</c:v>
                </c:pt>
                <c:pt idx="4550">
                  <c:v>7.2137385977212318E-6</c:v>
                </c:pt>
                <c:pt idx="4551">
                  <c:v>3.4276796526733727E-6</c:v>
                </c:pt>
                <c:pt idx="4552">
                  <c:v>6.4702331632442649E-5</c:v>
                </c:pt>
                <c:pt idx="4553">
                  <c:v>-1.3060890886800163E-5</c:v>
                </c:pt>
                <c:pt idx="4554">
                  <c:v>1.280459502930006E-5</c:v>
                </c:pt>
                <c:pt idx="4555">
                  <c:v>1.2317497928562591E-5</c:v>
                </c:pt>
                <c:pt idx="4556">
                  <c:v>1.183043831990492E-5</c:v>
                </c:pt>
                <c:pt idx="4557">
                  <c:v>1.1343378711247249E-5</c:v>
                </c:pt>
                <c:pt idx="4558">
                  <c:v>1.0856281610509779E-5</c:v>
                </c:pt>
                <c:pt idx="4559">
                  <c:v>1.0369222001852109E-5</c:v>
                </c:pt>
                <c:pt idx="4560">
                  <c:v>9.788769622417264E-6</c:v>
                </c:pt>
                <c:pt idx="4561">
                  <c:v>-1.9157590459015533E-5</c:v>
                </c:pt>
                <c:pt idx="4562">
                  <c:v>-9.2059927340349348E-5</c:v>
                </c:pt>
                <c:pt idx="4563">
                  <c:v>1.5960115925510734E-5</c:v>
                </c:pt>
                <c:pt idx="4564">
                  <c:v>1.5473018824773265E-5</c:v>
                </c:pt>
                <c:pt idx="4565">
                  <c:v>1.4985921724035797E-5</c:v>
                </c:pt>
                <c:pt idx="4566">
                  <c:v>1.4498899607457925E-5</c:v>
                </c:pt>
                <c:pt idx="4567">
                  <c:v>1.4011839998800252E-5</c:v>
                </c:pt>
                <c:pt idx="4568">
                  <c:v>1.3524742898062784E-5</c:v>
                </c:pt>
                <c:pt idx="4569">
                  <c:v>3.018048687214826E-6</c:v>
                </c:pt>
                <c:pt idx="4570">
                  <c:v>-1.8793692332494761E-5</c:v>
                </c:pt>
                <c:pt idx="4571">
                  <c:v>-1.1063687795953105E-4</c:v>
                </c:pt>
                <c:pt idx="4572">
                  <c:v>-2.0621843635531992E-5</c:v>
                </c:pt>
                <c:pt idx="4573">
                  <c:v>1.8628539720983941E-5</c:v>
                </c:pt>
                <c:pt idx="4574">
                  <c:v>1.8141480112326273E-5</c:v>
                </c:pt>
                <c:pt idx="4575">
                  <c:v>1.7654383011588802E-5</c:v>
                </c:pt>
                <c:pt idx="4576">
                  <c:v>1.7167323402931131E-5</c:v>
                </c:pt>
                <c:pt idx="4577">
                  <c:v>8.7492642179339617E-6</c:v>
                </c:pt>
                <c:pt idx="4578">
                  <c:v>6.6358731717924591E-6</c:v>
                </c:pt>
                <c:pt idx="4579">
                  <c:v>-1.8429831698053786E-5</c:v>
                </c:pt>
                <c:pt idx="4580">
                  <c:v>-1.1027282986469108E-4</c:v>
                </c:pt>
                <c:pt idx="4581">
                  <c:v>-4.1661199071696105E-5</c:v>
                </c:pt>
                <c:pt idx="4582">
                  <c:v>7.4615612451869548E-7</c:v>
                </c:pt>
                <c:pt idx="4583">
                  <c:v>2.1296963516457149E-5</c:v>
                </c:pt>
                <c:pt idx="4584">
                  <c:v>2.0809903907799477E-5</c:v>
                </c:pt>
                <c:pt idx="4585">
                  <c:v>1.8890159453815383E-5</c:v>
                </c:pt>
                <c:pt idx="4586">
                  <c:v>9.0948662095132406E-6</c:v>
                </c:pt>
                <c:pt idx="4587">
                  <c:v>1.025374639607383E-5</c:v>
                </c:pt>
                <c:pt idx="4588">
                  <c:v>-1.8065933571533014E-5</c:v>
                </c:pt>
                <c:pt idx="4589">
                  <c:v>-1.0990915669064911E-4</c:v>
                </c:pt>
                <c:pt idx="4590">
                  <c:v>-4.8419146455311317E-5</c:v>
                </c:pt>
                <c:pt idx="4591">
                  <c:v>-3.9016507762735125E-5</c:v>
                </c:pt>
                <c:pt idx="4592">
                  <c:v>2.2114140887737466E-5</c:v>
                </c:pt>
                <c:pt idx="4593">
                  <c:v>2.3965424804010153E-5</c:v>
                </c:pt>
                <c:pt idx="4594">
                  <c:v>1.155389673931382E-5</c:v>
                </c:pt>
                <c:pt idx="4595">
                  <c:v>1.2712739433794611E-5</c:v>
                </c:pt>
                <c:pt idx="4596">
                  <c:v>1.3871582128275402E-5</c:v>
                </c:pt>
                <c:pt idx="4597">
                  <c:v>-1.7702072937092039E-5</c:v>
                </c:pt>
                <c:pt idx="4598">
                  <c:v>-1.0954510859580914E-4</c:v>
                </c:pt>
                <c:pt idx="4599">
                  <c:v>-5.5177093838926522E-5</c:v>
                </c:pt>
                <c:pt idx="4600">
                  <c:v>-4.5774455146350329E-5</c:v>
                </c:pt>
                <c:pt idx="4601">
                  <c:v>-2.5366916238944525E-5</c:v>
                </c:pt>
                <c:pt idx="4602">
                  <c:v>1.7850654049332079E-5</c:v>
                </c:pt>
                <c:pt idx="4603">
                  <c:v>1.5171732471515393E-5</c:v>
                </c:pt>
                <c:pt idx="4604">
                  <c:v>1.900567255167346E-5</c:v>
                </c:pt>
                <c:pt idx="4605">
                  <c:v>2.3345155835829681E-5</c:v>
                </c:pt>
                <c:pt idx="4606">
                  <c:v>2.8029941174926794E-5</c:v>
                </c:pt>
                <c:pt idx="4607">
                  <c:v>3.6661405278134993E-5</c:v>
                </c:pt>
                <c:pt idx="4608">
                  <c:v>2.1837711783385759E-5</c:v>
                </c:pt>
                <c:pt idx="4609">
                  <c:v>2.1489035441263033E-5</c:v>
                </c:pt>
                <c:pt idx="4610">
                  <c:v>2.1140396591220104E-5</c:v>
                </c:pt>
                <c:pt idx="4611">
                  <c:v>1.8784881693742198E-5</c:v>
                </c:pt>
                <c:pt idx="4612">
                  <c:v>3.3496286409495993E-5</c:v>
                </c:pt>
                <c:pt idx="4613">
                  <c:v>4.3319473761167954E-5</c:v>
                </c:pt>
                <c:pt idx="4614">
                  <c:v>4.8665844340383095E-5</c:v>
                </c:pt>
                <c:pt idx="4615">
                  <c:v>5.300517765622013E-5</c:v>
                </c:pt>
                <c:pt idx="4616">
                  <c:v>5.8493643217870219E-5</c:v>
                </c:pt>
                <c:pt idx="4617">
                  <c:v>-1.6912939641500733E-5</c:v>
                </c:pt>
                <c:pt idx="4618">
                  <c:v>-2.5051195434964366E-5</c:v>
                </c:pt>
                <c:pt idx="4619">
                  <c:v>-3.3189488720507792E-5</c:v>
                </c:pt>
                <c:pt idx="4620">
                  <c:v>-4.1327894482290617E-5</c:v>
                </c:pt>
                <c:pt idx="4621">
                  <c:v>-4.9465925323275463E-5</c:v>
                </c:pt>
                <c:pt idx="4622">
                  <c:v>9.4805847264765316E-5</c:v>
                </c:pt>
                <c:pt idx="4623">
                  <c:v>1.192533077387402E-4</c:v>
                </c:pt>
                <c:pt idx="4624">
                  <c:v>-1.5018802278018768E-5</c:v>
                </c:pt>
                <c:pt idx="4625">
                  <c:v>-9.0154954765805727E-5</c:v>
                </c:pt>
                <c:pt idx="4626">
                  <c:v>4.7853390971157343E-5</c:v>
                </c:pt>
                <c:pt idx="4627">
                  <c:v>4.5121343116266692E-5</c:v>
                </c:pt>
                <c:pt idx="4628">
                  <c:v>3.6982899862404073E-5</c:v>
                </c:pt>
                <c:pt idx="4629">
                  <c:v>2.8844644068940437E-5</c:v>
                </c:pt>
                <c:pt idx="4630">
                  <c:v>2.0706388275476808E-5</c:v>
                </c:pt>
                <c:pt idx="4631">
                  <c:v>2.497013755844078E-5</c:v>
                </c:pt>
                <c:pt idx="4632">
                  <c:v>1.4206761321670797E-5</c:v>
                </c:pt>
                <c:pt idx="4633">
                  <c:v>3.3241865155985795E-4</c:v>
                </c:pt>
                <c:pt idx="4634">
                  <c:v>1.4018326128605334E-4</c:v>
                </c:pt>
                <c:pt idx="4635">
                  <c:v>5.1008724406969025E-5</c:v>
                </c:pt>
                <c:pt idx="4636">
                  <c:v>5.0521702290391151E-5</c:v>
                </c:pt>
                <c:pt idx="4637">
                  <c:v>5.0034680173813284E-5</c:v>
                </c:pt>
                <c:pt idx="4638">
                  <c:v>4.9547658057235411E-5</c:v>
                </c:pt>
                <c:pt idx="4639">
                  <c:v>4.9060635940657537E-5</c:v>
                </c:pt>
                <c:pt idx="4640">
                  <c:v>4.8573238903281683E-5</c:v>
                </c:pt>
                <c:pt idx="4641">
                  <c:v>1.4137513450283626E-4</c:v>
                </c:pt>
                <c:pt idx="4642">
                  <c:v>2.3730124511197009E-4</c:v>
                </c:pt>
                <c:pt idx="4643">
                  <c:v>4.1180925529481894E-5</c:v>
                </c:pt>
                <c:pt idx="4644">
                  <c:v>1.8156551928405127E-5</c:v>
                </c:pt>
                <c:pt idx="4645">
                  <c:v>5.3677035726202847E-5</c:v>
                </c:pt>
                <c:pt idx="4646">
                  <c:v>5.3190013609624967E-5</c:v>
                </c:pt>
                <c:pt idx="4647">
                  <c:v>5.2702991493047093E-5</c:v>
                </c:pt>
                <c:pt idx="4648">
                  <c:v>5.2215969376469219E-5</c:v>
                </c:pt>
                <c:pt idx="4649">
                  <c:v>3.8015844152922695E-5</c:v>
                </c:pt>
                <c:pt idx="4650">
                  <c:v>1.6694398308357359E-5</c:v>
                </c:pt>
                <c:pt idx="4651">
                  <c:v>-5.7001458441904148E-5</c:v>
                </c:pt>
                <c:pt idx="4652">
                  <c:v>-1.4884468156102024E-4</c:v>
                </c:pt>
                <c:pt idx="4653">
                  <c:v>-2.9324505198276861E-5</c:v>
                </c:pt>
                <c:pt idx="4654">
                  <c:v>3.9524525443999959E-5</c:v>
                </c:pt>
                <c:pt idx="4655">
                  <c:v>5.6345721966234636E-5</c:v>
                </c:pt>
                <c:pt idx="4656">
                  <c:v>5.5858699849656762E-5</c:v>
                </c:pt>
                <c:pt idx="4657">
                  <c:v>4.8156701896724313E-5</c:v>
                </c:pt>
                <c:pt idx="4658">
                  <c:v>2.6835293544238782E-5</c:v>
                </c:pt>
                <c:pt idx="4659">
                  <c:v>1.1316421905872384E-5</c:v>
                </c:pt>
                <c:pt idx="4660">
                  <c:v>-5.6637785267862163E-5</c:v>
                </c:pt>
                <c:pt idx="4661">
                  <c:v>-1.4848063346618027E-4</c:v>
                </c:pt>
                <c:pt idx="4662">
                  <c:v>-7.6805524832879055E-5</c:v>
                </c:pt>
                <c:pt idx="4663">
                  <c:v>-7.9565316826820338E-6</c:v>
                </c:pt>
                <c:pt idx="4664">
                  <c:v>5.9501055402046318E-5</c:v>
                </c:pt>
                <c:pt idx="4665">
                  <c:v>5.8297559640525939E-5</c:v>
                </c:pt>
                <c:pt idx="4666">
                  <c:v>3.6976188780120198E-5</c:v>
                </c:pt>
                <c:pt idx="4667">
                  <c:v>1.5654892903874058E-5</c:v>
                </c:pt>
                <c:pt idx="4668">
                  <c:v>1.4934257638073957E-5</c:v>
                </c:pt>
                <c:pt idx="4669">
                  <c:v>-5.6273737173022198E-5</c:v>
                </c:pt>
                <c:pt idx="4670">
                  <c:v>-1.4811696029213829E-4</c:v>
                </c:pt>
                <c:pt idx="4671">
                  <c:v>-1.2428661945164084E-4</c:v>
                </c:pt>
                <c:pt idx="4672">
                  <c:v>-5.5437663793523625E-5</c:v>
                </c:pt>
                <c:pt idx="4673">
                  <c:v>1.5649943949340702E-5</c:v>
                </c:pt>
                <c:pt idx="4674">
                  <c:v>4.7117046523921823E-5</c:v>
                </c:pt>
                <c:pt idx="4675">
                  <c:v>2.5795788139755474E-5</c:v>
                </c:pt>
                <c:pt idx="4676">
                  <c:v>1.7393250675794739E-5</c:v>
                </c:pt>
                <c:pt idx="4677">
                  <c:v>1.8552093370275529E-5</c:v>
                </c:pt>
                <c:pt idx="4678">
                  <c:v>-5.5909689078182233E-5</c:v>
                </c:pt>
                <c:pt idx="4679">
                  <c:v>-1.0991628018581076E-4</c:v>
                </c:pt>
                <c:pt idx="4680">
                  <c:v>-1.6677601856607792E-4</c:v>
                </c:pt>
                <c:pt idx="4681">
                  <c:v>-5.4963388984077108E-5</c:v>
                </c:pt>
                <c:pt idx="4682">
                  <c:v>5.1269294361566121E-5</c:v>
                </c:pt>
                <c:pt idx="4683">
                  <c:v>3.2643679022806433E-5</c:v>
                </c:pt>
                <c:pt idx="4684">
                  <c:v>2.5539492282255373E-5</c:v>
                </c:pt>
                <c:pt idx="4685">
                  <c:v>2.9418272889852017E-5</c:v>
                </c:pt>
                <c:pt idx="4686">
                  <c:v>3.3757756174008238E-5</c:v>
                </c:pt>
                <c:pt idx="4687">
                  <c:v>3.9702987743839113E-5</c:v>
                </c:pt>
                <c:pt idx="4688">
                  <c:v>4.8334414354967514E-5</c:v>
                </c:pt>
                <c:pt idx="4689">
                  <c:v>-1.9797505277010231E-5</c:v>
                </c:pt>
                <c:pt idx="4690">
                  <c:v>7.479557443490063E-6</c:v>
                </c:pt>
                <c:pt idx="4691">
                  <c:v>2.9158152840212506E-5</c:v>
                </c:pt>
                <c:pt idx="4692">
                  <c:v>-2.9197819460638942E-5</c:v>
                </c:pt>
                <c:pt idx="4693">
                  <c:v>5.4415254777428267E-5</c:v>
                </c:pt>
                <c:pt idx="4694">
                  <c:v>5.4738811426086238E-5</c:v>
                </c:pt>
                <c:pt idx="4695">
                  <c:v>5.9078144741923267E-5</c:v>
                </c:pt>
                <c:pt idx="4696">
                  <c:v>6.3417852978558275E-5</c:v>
                </c:pt>
                <c:pt idx="4697">
                  <c:v>7.0166427342223964E-5</c:v>
                </c:pt>
                <c:pt idx="4698">
                  <c:v>-1.5910738856416582E-5</c:v>
                </c:pt>
                <c:pt idx="4699">
                  <c:v>-2.4049032141960012E-5</c:v>
                </c:pt>
                <c:pt idx="4700">
                  <c:v>-3.2187325427503442E-5</c:v>
                </c:pt>
                <c:pt idx="4701">
                  <c:v>3.8277163949115744E-5</c:v>
                </c:pt>
                <c:pt idx="4702">
                  <c:v>2.0188060272267484E-4</c:v>
                </c:pt>
                <c:pt idx="4703">
                  <c:v>1.7699336015266774E-4</c:v>
                </c:pt>
                <c:pt idx="4704">
                  <c:v>3.7111047791154115E-5</c:v>
                </c:pt>
                <c:pt idx="4705">
                  <c:v>-6.1687218575076015E-5</c:v>
                </c:pt>
                <c:pt idx="4706">
                  <c:v>1.7037675790989155E-4</c:v>
                </c:pt>
                <c:pt idx="4707">
                  <c:v>5.4261537250255888E-5</c:v>
                </c:pt>
                <c:pt idx="4708">
                  <c:v>4.6123506409271043E-5</c:v>
                </c:pt>
                <c:pt idx="4709">
                  <c:v>3.7985100647488217E-5</c:v>
                </c:pt>
                <c:pt idx="4710">
                  <c:v>2.984676986986499E-5</c:v>
                </c:pt>
                <c:pt idx="4711">
                  <c:v>1.355811084908313E-4</c:v>
                </c:pt>
                <c:pt idx="4712">
                  <c:v>6.6336611390843683E-5</c:v>
                </c:pt>
                <c:pt idx="4713">
                  <c:v>2.0177375029525014E-4</c:v>
                </c:pt>
                <c:pt idx="4714">
                  <c:v>5.8263816768707604E-4</c:v>
                </c:pt>
                <c:pt idx="4715">
                  <c:v>4.2587628363508211E-4</c:v>
                </c:pt>
                <c:pt idx="4716">
                  <c:v>5.6934722539863458E-5</c:v>
                </c:pt>
                <c:pt idx="4717">
                  <c:v>8.8725756683900517E-5</c:v>
                </c:pt>
                <c:pt idx="4718">
                  <c:v>8.823873456732265E-5</c:v>
                </c:pt>
                <c:pt idx="4719">
                  <c:v>8.7751712450744783E-5</c:v>
                </c:pt>
                <c:pt idx="4720">
                  <c:v>8.7264690334166902E-5</c:v>
                </c:pt>
                <c:pt idx="4721">
                  <c:v>3.2502671310685619E-4</c:v>
                </c:pt>
                <c:pt idx="4722">
                  <c:v>6.0199157927887732E-4</c:v>
                </c:pt>
                <c:pt idx="4723">
                  <c:v>6.7838544107557287E-4</c:v>
                </c:pt>
                <c:pt idx="4724">
                  <c:v>4.4606576860638187E-4</c:v>
                </c:pt>
                <c:pt idx="4725">
                  <c:v>9.4538153815006581E-6</c:v>
                </c:pt>
                <c:pt idx="4726">
                  <c:v>7.8302958500016875E-5</c:v>
                </c:pt>
                <c:pt idx="4727">
                  <c:v>9.1394442923932326E-5</c:v>
                </c:pt>
                <c:pt idx="4728">
                  <c:v>9.0907045886556465E-5</c:v>
                </c:pt>
                <c:pt idx="4729">
                  <c:v>7.742301938715446E-5</c:v>
                </c:pt>
                <c:pt idx="4730">
                  <c:v>1.4452709365146615E-4</c:v>
                </c:pt>
                <c:pt idx="4731">
                  <c:v>4.2149345950667923E-4</c:v>
                </c:pt>
                <c:pt idx="4732">
                  <c:v>3.6425692572444071E-4</c:v>
                </c:pt>
                <c:pt idx="4733">
                  <c:v>1.6813660614195251E-4</c:v>
                </c:pt>
                <c:pt idx="4734">
                  <c:v>-3.8027091776862138E-5</c:v>
                </c:pt>
                <c:pt idx="4735">
                  <c:v>3.0821826389175286E-5</c:v>
                </c:pt>
                <c:pt idx="4736">
                  <c:v>9.4549776359744008E-5</c:v>
                </c:pt>
                <c:pt idx="4737">
                  <c:v>8.7563877130956085E-5</c:v>
                </c:pt>
                <c:pt idx="4738">
                  <c:v>6.6242506270550351E-5</c:v>
                </c:pt>
                <c:pt idx="4739">
                  <c:v>4.492151033094259E-5</c:v>
                </c:pt>
                <c:pt idx="4740">
                  <c:v>2.4099309020969321E-4</c:v>
                </c:pt>
                <c:pt idx="4741">
                  <c:v>5.0128035452510656E-5</c:v>
                </c:pt>
                <c:pt idx="4742">
                  <c:v>-1.4599228412997753E-4</c:v>
                </c:pt>
                <c:pt idx="4743">
                  <c:v>-8.550818639562392E-5</c:v>
                </c:pt>
                <c:pt idx="4744">
                  <c:v>-1.6659230737506702E-5</c:v>
                </c:pt>
                <c:pt idx="4745">
                  <c:v>8.2618671805581069E-5</c:v>
                </c:pt>
                <c:pt idx="4746">
                  <c:v>7.6383738935149957E-5</c:v>
                </c:pt>
                <c:pt idx="4747">
                  <c:v>5.5062368074744209E-5</c:v>
                </c:pt>
                <c:pt idx="4748">
                  <c:v>3.3740922230178873E-5</c:v>
                </c:pt>
                <c:pt idx="4749">
                  <c:v>-2.6384676237144903E-6</c:v>
                </c:pt>
                <c:pt idx="4750">
                  <c:v>-9.4481540774511385E-5</c:v>
                </c:pt>
                <c:pt idx="4751">
                  <c:v>-1.8632476389362747E-4</c:v>
                </c:pt>
                <c:pt idx="4752">
                  <c:v>-1.2105142788585911E-4</c:v>
                </c:pt>
                <c:pt idx="4753">
                  <c:v>1.2005001443445072E-5</c:v>
                </c:pt>
                <c:pt idx="4754">
                  <c:v>8.042613497898569E-5</c:v>
                </c:pt>
                <c:pt idx="4755">
                  <c:v>6.180081957686438E-5</c:v>
                </c:pt>
                <c:pt idx="4756">
                  <c:v>4.3175129253945104E-5</c:v>
                </c:pt>
                <c:pt idx="4757">
                  <c:v>2.2560521589814153E-5</c:v>
                </c:pt>
                <c:pt idx="4758">
                  <c:v>-2.2745844940256372E-6</c:v>
                </c:pt>
                <c:pt idx="4759">
                  <c:v>-5.4564098334226891E-5</c:v>
                </c:pt>
                <c:pt idx="4760">
                  <c:v>-7.8140242873692939E-5</c:v>
                </c:pt>
                <c:pt idx="4761">
                  <c:v>-5.8608368982052546E-5</c:v>
                </c:pt>
                <c:pt idx="4762">
                  <c:v>7.4448022855171846E-5</c:v>
                </c:pt>
                <c:pt idx="4763">
                  <c:v>6.5664003479264999E-5</c:v>
                </c:pt>
                <c:pt idx="4764">
                  <c:v>4.7038313156345723E-5</c:v>
                </c:pt>
                <c:pt idx="4765">
                  <c:v>1.7006144951878916E-5</c:v>
                </c:pt>
                <c:pt idx="4766">
                  <c:v>4.1043329596622713E-5</c:v>
                </c:pt>
                <c:pt idx="4767">
                  <c:v>4.4170543972585793E-5</c:v>
                </c:pt>
                <c:pt idx="4768">
                  <c:v>5.1376146788990831E-5</c:v>
                </c:pt>
                <c:pt idx="4769">
                  <c:v>6.0007573400119225E-5</c:v>
                </c:pt>
                <c:pt idx="4770">
                  <c:v>3.8345024613550387E-6</c:v>
                </c:pt>
                <c:pt idx="4771">
                  <c:v>6.9527187381665618E-5</c:v>
                </c:pt>
                <c:pt idx="4772">
                  <c:v>5.0901497058746335E-5</c:v>
                </c:pt>
                <c:pt idx="4773">
                  <c:v>-7.385264862797734E-6</c:v>
                </c:pt>
                <c:pt idx="4774">
                  <c:v>-3.253371475275848E-5</c:v>
                </c:pt>
                <c:pt idx="4775">
                  <c:v>6.9918979615556212E-5</c:v>
                </c:pt>
                <c:pt idx="4776">
                  <c:v>6.9978217101637272E-5</c:v>
                </c:pt>
                <c:pt idx="4777">
                  <c:v>7.3830528300896441E-5</c:v>
                </c:pt>
                <c:pt idx="4778">
                  <c:v>8.1839586387375668E-5</c:v>
                </c:pt>
                <c:pt idx="4779">
                  <c:v>-4.0960472100268818E-5</c:v>
                </c:pt>
                <c:pt idx="4780">
                  <c:v>-1.8251369398214625E-5</c:v>
                </c:pt>
                <c:pt idx="4781">
                  <c:v>1.488881723735861E-4</c:v>
                </c:pt>
                <c:pt idx="4782">
                  <c:v>2.5962065513660237E-4</c:v>
                </c:pt>
                <c:pt idx="4783">
                  <c:v>2.347334125665953E-4</c:v>
                </c:pt>
                <c:pt idx="4784">
                  <c:v>8.9240897860327014E-5</c:v>
                </c:pt>
                <c:pt idx="4785">
                  <c:v>-5.8407036513536516E-5</c:v>
                </c:pt>
                <c:pt idx="4786">
                  <c:v>1.8853192263134413E-4</c:v>
                </c:pt>
                <c:pt idx="4787">
                  <c:v>4.5606865549652637E-4</c:v>
                </c:pt>
                <c:pt idx="4788">
                  <c:v>1.8315255902190663E-5</c:v>
                </c:pt>
                <c:pt idx="4789">
                  <c:v>4.7125669702275393E-5</c:v>
                </c:pt>
                <c:pt idx="4790">
                  <c:v>7.9052425175181739E-5</c:v>
                </c:pt>
                <c:pt idx="4791">
                  <c:v>2.0183711191010899E-4</c:v>
                </c:pt>
                <c:pt idx="4792">
                  <c:v>1.1846634898377717E-4</c:v>
                </c:pt>
                <c:pt idx="4793">
                  <c:v>7.1129223951440254E-5</c:v>
                </c:pt>
                <c:pt idx="4794">
                  <c:v>4.5199326642246821E-4</c:v>
                </c:pt>
                <c:pt idx="4795">
                  <c:v>8.3285655905190035E-4</c:v>
                </c:pt>
                <c:pt idx="4796">
                  <c:v>7.1156968090490885E-4</c:v>
                </c:pt>
                <c:pt idx="4797">
                  <c:v>7.0335891542911555E-5</c:v>
                </c:pt>
                <c:pt idx="4798">
                  <c:v>1.0863929994788602E-4</c:v>
                </c:pt>
                <c:pt idx="4799">
                  <c:v>1.0915969001548423E-4</c:v>
                </c:pt>
                <c:pt idx="4800">
                  <c:v>1.4405356868361558E-4</c:v>
                </c:pt>
                <c:pt idx="4801">
                  <c:v>3.3459019282176637E-4</c:v>
                </c:pt>
                <c:pt idx="4802">
                  <c:v>7.1545386037199642E-4</c:v>
                </c:pt>
                <c:pt idx="4803">
                  <c:v>1.0626117732628981E-3</c:v>
                </c:pt>
                <c:pt idx="4804">
                  <c:v>1.1051727822497498E-3</c:v>
                </c:pt>
                <c:pt idx="4805">
                  <c:v>8.3110192971734716E-4</c:v>
                </c:pt>
                <c:pt idx="4806">
                  <c:v>5.6127143141011461E-5</c:v>
                </c:pt>
                <c:pt idx="4807">
                  <c:v>6.9600296937271996E-5</c:v>
                </c:pt>
                <c:pt idx="4808">
                  <c:v>1.2959849731744168E-4</c:v>
                </c:pt>
                <c:pt idx="4809">
                  <c:v>1.168305695421842E-4</c:v>
                </c:pt>
                <c:pt idx="4810">
                  <c:v>3.2817867225548602E-4</c:v>
                </c:pt>
                <c:pt idx="4811">
                  <c:v>6.0514466318990117E-4</c:v>
                </c:pt>
                <c:pt idx="4812">
                  <c:v>8.8210990428272027E-4</c:v>
                </c:pt>
                <c:pt idx="4813">
                  <c:v>8.0534112168804343E-4</c:v>
                </c:pt>
                <c:pt idx="4814">
                  <c:v>6.0922005226395927E-4</c:v>
                </c:pt>
                <c:pt idx="4815">
                  <c:v>-4.6730128260404991E-5</c:v>
                </c:pt>
                <c:pt idx="4816">
                  <c:v>2.211912733435062E-5</c:v>
                </c:pt>
                <c:pt idx="4817">
                  <c:v>1.2434548201692392E-4</c:v>
                </c:pt>
                <c:pt idx="4818">
                  <c:v>1.056500564255801E-4</c:v>
                </c:pt>
                <c:pt idx="4819">
                  <c:v>1.4767905280009598E-4</c:v>
                </c:pt>
                <c:pt idx="4820">
                  <c:v>4.2464654341770307E-4</c:v>
                </c:pt>
                <c:pt idx="4821">
                  <c:v>6.8733480052338939E-4</c:v>
                </c:pt>
                <c:pt idx="4822">
                  <c:v>4.9121373109930534E-4</c:v>
                </c:pt>
                <c:pt idx="4823">
                  <c:v>2.950922867544231E-4</c:v>
                </c:pt>
                <c:pt idx="4824">
                  <c:v>-5.4083074950416726E-5</c:v>
                </c:pt>
                <c:pt idx="4825">
                  <c:v>7.8973316886807651E-5</c:v>
                </c:pt>
                <c:pt idx="4826">
                  <c:v>1.0958335051720323E-4</c:v>
                </c:pt>
                <c:pt idx="4827">
                  <c:v>9.0957660194283956E-5</c:v>
                </c:pt>
                <c:pt idx="4828">
                  <c:v>7.2331969871364666E-5</c:v>
                </c:pt>
                <c:pt idx="4829">
                  <c:v>2.4414504935832307E-4</c:v>
                </c:pt>
                <c:pt idx="4830">
                  <c:v>3.7320403564746949E-4</c:v>
                </c:pt>
                <c:pt idx="4831">
                  <c:v>1.7708371606498126E-4</c:v>
                </c:pt>
                <c:pt idx="4832">
                  <c:v>-3.7354896278161237E-6</c:v>
                </c:pt>
                <c:pt idx="4833">
                  <c:v>8.3599464613100472E-6</c:v>
                </c:pt>
                <c:pt idx="4834">
                  <c:v>1.1344653441960386E-4</c:v>
                </c:pt>
                <c:pt idx="4835">
                  <c:v>9.4820844096684575E-5</c:v>
                </c:pt>
                <c:pt idx="4836">
                  <c:v>1.0727908729280939E-4</c:v>
                </c:pt>
                <c:pt idx="4837">
                  <c:v>1.8335314164882668E-4</c:v>
                </c:pt>
                <c:pt idx="4838">
                  <c:v>2.5942682108404602E-4</c:v>
                </c:pt>
                <c:pt idx="4839">
                  <c:v>2.2766240631666559E-4</c:v>
                </c:pt>
                <c:pt idx="4840">
                  <c:v>2.1081833962575407E-4</c:v>
                </c:pt>
                <c:pt idx="4841">
                  <c:v>1.9397427293484253E-4</c:v>
                </c:pt>
                <c:pt idx="4842">
                  <c:v>7.0803042857196422E-5</c:v>
                </c:pt>
                <c:pt idx="4843">
                  <c:v>1.1557196042336057E-4</c:v>
                </c:pt>
                <c:pt idx="4844">
                  <c:v>1.9164601477937785E-4</c:v>
                </c:pt>
                <c:pt idx="4845">
                  <c:v>2.6771969421459719E-4</c:v>
                </c:pt>
                <c:pt idx="4846">
                  <c:v>2.9177236308829764E-4</c:v>
                </c:pt>
                <c:pt idx="4847">
                  <c:v>2.2782549686378752E-4</c:v>
                </c:pt>
                <c:pt idx="4848">
                  <c:v>2.8470023207597393E-4</c:v>
                </c:pt>
                <c:pt idx="4849">
                  <c:v>2.9716297432167451E-4</c:v>
                </c:pt>
                <c:pt idx="4850">
                  <c:v>3.1182125276035436E-4</c:v>
                </c:pt>
                <c:pt idx="4851">
                  <c:v>1.9993888790992902E-4</c:v>
                </c:pt>
                <c:pt idx="4852">
                  <c:v>2.760125673451483E-4</c:v>
                </c:pt>
                <c:pt idx="4853">
                  <c:v>3.3805858512389256E-4</c:v>
                </c:pt>
                <c:pt idx="4854">
                  <c:v>2.7662143872107017E-4</c:v>
                </c:pt>
                <c:pt idx="4855">
                  <c:v>2.1518429231824778E-4</c:v>
                </c:pt>
                <c:pt idx="4856">
                  <c:v>2.6401547673054072E-4</c:v>
                </c:pt>
                <c:pt idx="4857">
                  <c:v>3.2070612583091825E-4</c:v>
                </c:pt>
                <c:pt idx="4858">
                  <c:v>3.2392857008956856E-4</c:v>
                </c:pt>
                <c:pt idx="4859">
                  <c:v>3.3845787577374282E-4</c:v>
                </c:pt>
                <c:pt idx="4860">
                  <c:v>4.3629533261098596E-4</c:v>
                </c:pt>
                <c:pt idx="4861">
                  <c:v>7.9144280770687193E-4</c:v>
                </c:pt>
                <c:pt idx="4862">
                  <c:v>1.0909332903424151E-3</c:v>
                </c:pt>
                <c:pt idx="4863">
                  <c:v>1.1688343337469961E-3</c:v>
                </c:pt>
                <c:pt idx="4864">
                  <c:v>1.1542311686656194E-3</c:v>
                </c:pt>
                <c:pt idx="4865">
                  <c:v>1.0891786610078621E-3</c:v>
                </c:pt>
                <c:pt idx="4866">
                  <c:v>1.0241299025580846E-3</c:v>
                </c:pt>
                <c:pt idx="4867">
                  <c:v>8.4952178852217464E-4</c:v>
                </c:pt>
                <c:pt idx="4868">
                  <c:v>7.4176205276635311E-4</c:v>
                </c:pt>
                <c:pt idx="4869">
                  <c:v>4.348968780345152E-4</c:v>
                </c:pt>
                <c:pt idx="4870">
                  <c:v>3.8754813045744089E-4</c:v>
                </c:pt>
                <c:pt idx="4871">
                  <c:v>8.7909554106694958E-4</c:v>
                </c:pt>
                <c:pt idx="4872">
                  <c:v>9.3066964603727464E-4</c:v>
                </c:pt>
                <c:pt idx="4873">
                  <c:v>8.8001409702200407E-4</c:v>
                </c:pt>
                <c:pt idx="4874">
                  <c:v>7.6189529961795573E-4</c:v>
                </c:pt>
                <c:pt idx="4875">
                  <c:v>7.0221165778729241E-4</c:v>
                </c:pt>
                <c:pt idx="4876">
                  <c:v>1.0830749504167245E-3</c:v>
                </c:pt>
                <c:pt idx="4877">
                  <c:v>9.9726307817473553E-4</c:v>
                </c:pt>
                <c:pt idx="4878">
                  <c:v>4.2540013422164572E-4</c:v>
                </c:pt>
                <c:pt idx="4879">
                  <c:v>3.7792016436527786E-4</c:v>
                </c:pt>
                <c:pt idx="4880">
                  <c:v>6.5338947147415105E-4</c:v>
                </c:pt>
                <c:pt idx="4881">
                  <c:v>6.7084578382816632E-4</c:v>
                </c:pt>
                <c:pt idx="4882">
                  <c:v>5.8480895910738859E-4</c:v>
                </c:pt>
                <c:pt idx="4883">
                  <c:v>9.6567225173682062E-4</c:v>
                </c:pt>
                <c:pt idx="4884">
                  <c:v>1.3465355443662526E-3</c:v>
                </c:pt>
                <c:pt idx="4885">
                  <c:v>1.4629784458033239E-3</c:v>
                </c:pt>
                <c:pt idx="4886">
                  <c:v>1.2161418400362923E-3</c:v>
                </c:pt>
                <c:pt idx="4887">
                  <c:v>4.3680522489624064E-4</c:v>
                </c:pt>
                <c:pt idx="4888">
                  <c:v>3.7479894872208242E-4</c:v>
                </c:pt>
                <c:pt idx="4889">
                  <c:v>5.3055791963947609E-4</c:v>
                </c:pt>
                <c:pt idx="4890">
                  <c:v>5.1254672450444841E-4</c:v>
                </c:pt>
                <c:pt idx="4891">
                  <c:v>7.887958668731231E-4</c:v>
                </c:pt>
                <c:pt idx="4892">
                  <c:v>1.0657611079659423E-3</c:v>
                </c:pt>
                <c:pt idx="4893">
                  <c:v>1.3427300982667412E-3</c:v>
                </c:pt>
                <c:pt idx="4894">
                  <c:v>1.2464279420972321E-3</c:v>
                </c:pt>
                <c:pt idx="4895">
                  <c:v>1.0503068726731477E-3</c:v>
                </c:pt>
                <c:pt idx="4896">
                  <c:v>3.4800148468636002E-4</c:v>
                </c:pt>
                <c:pt idx="4897">
                  <c:v>6.2189612444371123E-4</c:v>
                </c:pt>
                <c:pt idx="4898">
                  <c:v>7.2341717812112187E-4</c:v>
                </c:pt>
                <c:pt idx="4899">
                  <c:v>7.5786490103965545E-4</c:v>
                </c:pt>
                <c:pt idx="4900">
                  <c:v>6.9979716784829206E-4</c:v>
                </c:pt>
                <c:pt idx="4901">
                  <c:v>8.8526298819374401E-4</c:v>
                </c:pt>
                <c:pt idx="4902">
                  <c:v>1.1284178717245982E-3</c:v>
                </c:pt>
                <c:pt idx="4903">
                  <c:v>9.322968023005141E-4</c:v>
                </c:pt>
                <c:pt idx="4904">
                  <c:v>7.3617573287642984E-4</c:v>
                </c:pt>
                <c:pt idx="4905">
                  <c:v>7.1323807845592615E-4</c:v>
                </c:pt>
                <c:pt idx="4906">
                  <c:v>8.263816768707611E-4</c:v>
                </c:pt>
                <c:pt idx="4907">
                  <c:v>8.838570352013137E-4</c:v>
                </c:pt>
                <c:pt idx="4908">
                  <c:v>9.5993221431972498E-4</c:v>
                </c:pt>
                <c:pt idx="4909">
                  <c:v>9.4860210780472619E-4</c:v>
                </c:pt>
                <c:pt idx="4910">
                  <c:v>8.8704386198415583E-4</c:v>
                </c:pt>
                <c:pt idx="4911">
                  <c:v>8.7661731459229232E-4</c:v>
                </c:pt>
                <c:pt idx="4912">
                  <c:v>8.5693022349028769E-4</c:v>
                </c:pt>
                <c:pt idx="4913">
                  <c:v>8.3723938318030317E-4</c:v>
                </c:pt>
                <c:pt idx="4914">
                  <c:v>9.4535904290218679E-4</c:v>
                </c:pt>
                <c:pt idx="4915">
                  <c:v>9.6822546237107412E-4</c:v>
                </c:pt>
                <c:pt idx="4916">
                  <c:v>1.0442968922815055E-3</c:v>
                </c:pt>
                <c:pt idx="4917">
                  <c:v>1.1203720713999167E-3</c:v>
                </c:pt>
                <c:pt idx="4918">
                  <c:v>1.1964472505183279E-3</c:v>
                </c:pt>
                <c:pt idx="4919">
                  <c:v>1.1393393145697971E-3</c:v>
                </c:pt>
                <c:pt idx="4920">
                  <c:v>1.0674257563089797E-3</c:v>
                </c:pt>
                <c:pt idx="4921">
                  <c:v>1.052743857860027E-3</c:v>
                </c:pt>
                <c:pt idx="4922">
                  <c:v>1.0358986664067216E-3</c:v>
                </c:pt>
                <c:pt idx="4923">
                  <c:v>1.0871953299865405E-3</c:v>
                </c:pt>
                <c:pt idx="4924">
                  <c:v>1.1286653194512658E-3</c:v>
                </c:pt>
                <c:pt idx="4925">
                  <c:v>1.2047367493616973E-3</c:v>
                </c:pt>
                <c:pt idx="4926">
                  <c:v>1.2587178458550632E-3</c:v>
                </c:pt>
                <c:pt idx="4927">
                  <c:v>1.1752042381047005E-3</c:v>
                </c:pt>
                <c:pt idx="4928">
                  <c:v>1.0273392245888056E-3</c:v>
                </c:pt>
                <c:pt idx="4929">
                  <c:v>1.0990315795788139E-3</c:v>
                </c:pt>
                <c:pt idx="4930">
                  <c:v>1.1087195329986541E-3</c:v>
                </c:pt>
                <c:pt idx="4931">
                  <c:v>1.1233789361997277E-3</c:v>
                </c:pt>
                <c:pt idx="4932">
                  <c:v>1.2290278678629139E-3</c:v>
                </c:pt>
                <c:pt idx="4933">
                  <c:v>1.2891051765314579E-3</c:v>
                </c:pt>
                <c:pt idx="4934">
                  <c:v>1.2435672964086336E-3</c:v>
                </c:pt>
                <c:pt idx="4935">
                  <c:v>1.1821290252434175E-3</c:v>
                </c:pt>
                <c:pt idx="4936">
                  <c:v>1.0261507256592046E-3</c:v>
                </c:pt>
                <c:pt idx="4937">
                  <c:v>1.063526580009973E-3</c:v>
                </c:pt>
                <c:pt idx="4938">
                  <c:v>1.1350389730169501E-3</c:v>
                </c:pt>
                <c:pt idx="4939">
                  <c:v>1.1382595426716105E-3</c:v>
                </c:pt>
                <c:pt idx="4940">
                  <c:v>1.1500133096883282E-3</c:v>
                </c:pt>
                <c:pt idx="4941">
                  <c:v>1.3591403815943883E-4</c:v>
                </c:pt>
                <c:pt idx="4942">
                  <c:v>1.1260146294095373E-3</c:v>
                </c:pt>
                <c:pt idx="4943">
                  <c:v>2.2007813349429932E-3</c:v>
                </c:pt>
                <c:pt idx="4944">
                  <c:v>2.3119978404562039E-3</c:v>
                </c:pt>
                <c:pt idx="4945">
                  <c:v>2.3166581059751129E-3</c:v>
                </c:pt>
                <c:pt idx="4946">
                  <c:v>2.2644766293120578E-3</c:v>
                </c:pt>
                <c:pt idx="4947">
                  <c:v>2.1994278708622802E-3</c:v>
                </c:pt>
                <c:pt idx="4948">
                  <c:v>1.514248864927284E-3</c:v>
                </c:pt>
                <c:pt idx="4949">
                  <c:v>-2.0666271750092793E-4</c:v>
                </c:pt>
                <c:pt idx="4950">
                  <c:v>5.4352268083367389E-4</c:v>
                </c:pt>
                <c:pt idx="4951">
                  <c:v>1.1046966328363134E-3</c:v>
                </c:pt>
                <c:pt idx="4952">
                  <c:v>1.829755964052594E-3</c:v>
                </c:pt>
                <c:pt idx="4953">
                  <c:v>2.0928041451243424E-3</c:v>
                </c:pt>
                <c:pt idx="4954">
                  <c:v>2.0553083161182198E-3</c:v>
                </c:pt>
                <c:pt idx="4955">
                  <c:v>1.9350299749177986E-3</c:v>
                </c:pt>
                <c:pt idx="4956">
                  <c:v>1.7330451442132851E-3</c:v>
                </c:pt>
                <c:pt idx="4957">
                  <c:v>1.531064062716751E-3</c:v>
                </c:pt>
                <c:pt idx="4958">
                  <c:v>9.6912152307824964E-4</c:v>
                </c:pt>
                <c:pt idx="4959">
                  <c:v>9.1225353644042693E-4</c:v>
                </c:pt>
                <c:pt idx="4960">
                  <c:v>8.6490478886335268E-4</c:v>
                </c:pt>
                <c:pt idx="4961">
                  <c:v>1.3981996303280932E-3</c:v>
                </c:pt>
                <c:pt idx="4962">
                  <c:v>1.8461400029243821E-3</c:v>
                </c:pt>
                <c:pt idx="4963">
                  <c:v>1.645418655309066E-3</c:v>
                </c:pt>
                <c:pt idx="4964">
                  <c:v>1.4434338246045522E-3</c:v>
                </c:pt>
                <c:pt idx="4965">
                  <c:v>1.5967576849390567E-3</c:v>
                </c:pt>
                <c:pt idx="4966">
                  <c:v>1.7486718430731506E-3</c:v>
                </c:pt>
                <c:pt idx="4967">
                  <c:v>1.508235135327662E-3</c:v>
                </c:pt>
                <c:pt idx="4968">
                  <c:v>9.1672634156034531E-4</c:v>
                </c:pt>
                <c:pt idx="4969">
                  <c:v>8.6166547316879317E-4</c:v>
                </c:pt>
                <c:pt idx="4970">
                  <c:v>8.7774582619421654E-4</c:v>
                </c:pt>
                <c:pt idx="4971">
                  <c:v>1.1326019878300708E-3</c:v>
                </c:pt>
                <c:pt idx="4972">
                  <c:v>1.3467829920929203E-3</c:v>
                </c:pt>
                <c:pt idx="4973">
                  <c:v>1.5263813019499631E-3</c:v>
                </c:pt>
                <c:pt idx="4974">
                  <c:v>1.8033465430427821E-3</c:v>
                </c:pt>
                <c:pt idx="4975">
                  <c:v>1.6875110132984405E-3</c:v>
                </c:pt>
                <c:pt idx="4976">
                  <c:v>1.4607776607191731E-3</c:v>
                </c:pt>
                <c:pt idx="4977">
                  <c:v>8.5505936870836031E-4</c:v>
                </c:pt>
                <c:pt idx="4978">
                  <c:v>1.0446680638715072E-3</c:v>
                </c:pt>
                <c:pt idx="4979">
                  <c:v>1.6270400377920162E-3</c:v>
                </c:pt>
                <c:pt idx="4980">
                  <c:v>1.6233808108037178E-3</c:v>
                </c:pt>
                <c:pt idx="4981">
                  <c:v>1.5393798060159792E-3</c:v>
                </c:pt>
                <c:pt idx="4982">
                  <c:v>1.5340296862287842E-3</c:v>
                </c:pt>
                <c:pt idx="4983">
                  <c:v>1.569500942925807E-3</c:v>
                </c:pt>
                <c:pt idx="4984">
                  <c:v>1.5070578840220004E-3</c:v>
                </c:pt>
                <c:pt idx="4985">
                  <c:v>1.4873707929199955E-3</c:v>
                </c:pt>
                <c:pt idx="4986">
                  <c:v>1.1360062686757422E-3</c:v>
                </c:pt>
                <c:pt idx="4987">
                  <c:v>1.7183819918042314E-3</c:v>
                </c:pt>
                <c:pt idx="4988">
                  <c:v>1.8969492694668254E-3</c:v>
                </c:pt>
                <c:pt idx="4989">
                  <c:v>1.9132395781391181E-3</c:v>
                </c:pt>
                <c:pt idx="4990">
                  <c:v>1.8141180175687886E-3</c:v>
                </c:pt>
                <c:pt idx="4991">
                  <c:v>1.7266302493598226E-3</c:v>
                </c:pt>
                <c:pt idx="4992">
                  <c:v>1.7175909089204905E-3</c:v>
                </c:pt>
                <c:pt idx="4993">
                  <c:v>1.6979038178184858E-3</c:v>
                </c:pt>
                <c:pt idx="4994">
                  <c:v>1.6787153713777967E-3</c:v>
                </c:pt>
                <c:pt idx="4995">
                  <c:v>1.8097201966084664E-3</c:v>
                </c:pt>
                <c:pt idx="4996">
                  <c:v>2.0028531472726387E-3</c:v>
                </c:pt>
                <c:pt idx="4997">
                  <c:v>2.057389126547017E-3</c:v>
                </c:pt>
                <c:pt idx="4998">
                  <c:v>2.1334643056654281E-3</c:v>
                </c:pt>
                <c:pt idx="4999">
                  <c:v>2.103976784904189E-3</c:v>
                </c:pt>
                <c:pt idx="5000">
                  <c:v>1.948647098300484E-3</c:v>
                </c:pt>
                <c:pt idx="5001">
                  <c:v>1.8789830648275553E-3</c:v>
                </c:pt>
                <c:pt idx="5002">
                  <c:v>1.8936387188206493E-3</c:v>
                </c:pt>
                <c:pt idx="5003">
                  <c:v>1.8778245595617927E-3</c:v>
                </c:pt>
                <c:pt idx="5004">
                  <c:v>1.8227636911702402E-3</c:v>
                </c:pt>
                <c:pt idx="5005">
                  <c:v>2.1446894343569922E-3</c:v>
                </c:pt>
                <c:pt idx="5006">
                  <c:v>2.2178289836272086E-3</c:v>
                </c:pt>
                <c:pt idx="5007">
                  <c:v>2.1642228079318242E-3</c:v>
                </c:pt>
                <c:pt idx="5008">
                  <c:v>1.9824124653666912E-3</c:v>
                </c:pt>
                <c:pt idx="5009">
                  <c:v>1.8268503278682379E-3</c:v>
                </c:pt>
                <c:pt idx="5010">
                  <c:v>1.913367051210432E-3</c:v>
                </c:pt>
                <c:pt idx="5011">
                  <c:v>1.9202768415172294E-3</c:v>
                </c:pt>
                <c:pt idx="5012">
                  <c:v>1.6613490400152967E-3</c:v>
                </c:pt>
                <c:pt idx="5013">
                  <c:v>1.1808467961143209E-3</c:v>
                </c:pt>
                <c:pt idx="5014">
                  <c:v>1.9653198261867181E-3</c:v>
                </c:pt>
                <c:pt idx="5015">
                  <c:v>2.1490722584853947E-3</c:v>
                </c:pt>
                <c:pt idx="5016">
                  <c:v>2.0161815816408784E-3</c:v>
                </c:pt>
                <c:pt idx="5017">
                  <c:v>1.8333589529211953E-3</c:v>
                </c:pt>
                <c:pt idx="5018">
                  <c:v>1.8630414324973849E-3</c:v>
                </c:pt>
                <c:pt idx="5019">
                  <c:v>1.9493706954405881E-3</c:v>
                </c:pt>
                <c:pt idx="5020">
                  <c:v>1.5403508508827512E-3</c:v>
                </c:pt>
                <c:pt idx="5021">
                  <c:v>9.7948808314243622E-4</c:v>
                </c:pt>
                <c:pt idx="5022">
                  <c:v>-4.3075400321682046E-4</c:v>
                </c:pt>
                <c:pt idx="5023">
                  <c:v>5.1373522343404956E-4</c:v>
                </c:pt>
                <c:pt idx="5024">
                  <c:v>2.2992692793647345E-3</c:v>
                </c:pt>
                <c:pt idx="5025">
                  <c:v>3.4156109521863505E-3</c:v>
                </c:pt>
                <c:pt idx="5026">
                  <c:v>3.4787926050621806E-3</c:v>
                </c:pt>
                <c:pt idx="5027">
                  <c:v>3.4204211860244522E-3</c:v>
                </c:pt>
                <c:pt idx="5028">
                  <c:v>2.2578330327718268E-3</c:v>
                </c:pt>
                <c:pt idx="5029">
                  <c:v>2.1548572863982484E-4</c:v>
                </c:pt>
                <c:pt idx="5030">
                  <c:v>-1.5054232293428014E-3</c:v>
                </c:pt>
                <c:pt idx="5031">
                  <c:v>2.4314476066930862E-4</c:v>
                </c:pt>
                <c:pt idx="5032">
                  <c:v>7.2683270659073271E-4</c:v>
                </c:pt>
                <c:pt idx="5033">
                  <c:v>2.5123667625214174E-3</c:v>
                </c:pt>
                <c:pt idx="5034">
                  <c:v>3.2100118849892958E-3</c:v>
                </c:pt>
                <c:pt idx="5035">
                  <c:v>3.2306062844224158E-3</c:v>
                </c:pt>
                <c:pt idx="5036">
                  <c:v>3.1081683994256216E-3</c:v>
                </c:pt>
                <c:pt idx="5037">
                  <c:v>2.7837794265961314E-3</c:v>
                </c:pt>
                <c:pt idx="5038">
                  <c:v>6.4045095473581209E-4</c:v>
                </c:pt>
                <c:pt idx="5039">
                  <c:v>6.4035347532833688E-4</c:v>
                </c:pt>
                <c:pt idx="5040">
                  <c:v>6.5264337908616801E-4</c:v>
                </c:pt>
                <c:pt idx="5041">
                  <c:v>9.9202543462693503E-4</c:v>
                </c:pt>
                <c:pt idx="5042">
                  <c:v>2.1430097891820352E-3</c:v>
                </c:pt>
                <c:pt idx="5043">
                  <c:v>2.868072869606296E-3</c:v>
                </c:pt>
                <c:pt idx="5044">
                  <c:v>2.8185533306089089E-3</c:v>
                </c:pt>
                <c:pt idx="5045">
                  <c:v>2.616572249112375E-3</c:v>
                </c:pt>
                <c:pt idx="5046">
                  <c:v>2.4145874184078615E-3</c:v>
                </c:pt>
                <c:pt idx="5047">
                  <c:v>1.7803638981265209E-3</c:v>
                </c:pt>
                <c:pt idx="5048">
                  <c:v>1.2251774312676447E-3</c:v>
                </c:pt>
                <c:pt idx="5049">
                  <c:v>1.1280616969665158E-3</c:v>
                </c:pt>
                <c:pt idx="5050">
                  <c:v>1.3422651964772442E-3</c:v>
                </c:pt>
                <c:pt idx="5051">
                  <c:v>1.6390487509513616E-3</c:v>
                </c:pt>
                <c:pt idx="5052">
                  <c:v>1.7156075778991689E-3</c:v>
                </c:pt>
                <c:pt idx="5053">
                  <c:v>1.8429494269335601E-3</c:v>
                </c:pt>
                <c:pt idx="5054">
                  <c:v>2.0978055885694149E-3</c:v>
                </c:pt>
                <c:pt idx="5055">
                  <c:v>2.2639629878188233E-3</c:v>
                </c:pt>
                <c:pt idx="5056">
                  <c:v>2.1026045747835772E-3</c:v>
                </c:pt>
                <c:pt idx="5057">
                  <c:v>1.697461411276868E-3</c:v>
                </c:pt>
                <c:pt idx="5058">
                  <c:v>1.0281902948002235E-3</c:v>
                </c:pt>
                <c:pt idx="5059">
                  <c:v>1.4674362540913232E-3</c:v>
                </c:pt>
                <c:pt idx="5060">
                  <c:v>1.9268754475617025E-3</c:v>
                </c:pt>
                <c:pt idx="5061">
                  <c:v>1.9933451558358296E-3</c:v>
                </c:pt>
                <c:pt idx="5062">
                  <c:v>2.1638028966380852E-3</c:v>
                </c:pt>
                <c:pt idx="5063">
                  <c:v>2.3736160736044509E-3</c:v>
                </c:pt>
                <c:pt idx="5064">
                  <c:v>2.3677223186601829E-3</c:v>
                </c:pt>
                <c:pt idx="5065">
                  <c:v>2.3480352275581785E-3</c:v>
                </c:pt>
                <c:pt idx="5066">
                  <c:v>1.9102627070031455E-3</c:v>
                </c:pt>
                <c:pt idx="5067">
                  <c:v>1.2004401570168302E-3</c:v>
                </c:pt>
                <c:pt idx="5068">
                  <c:v>2.1411501820240474E-3</c:v>
                </c:pt>
                <c:pt idx="5069">
                  <c:v>2.7133393070713813E-3</c:v>
                </c:pt>
                <c:pt idx="5070">
                  <c:v>2.7787554879031805E-3</c:v>
                </c:pt>
                <c:pt idx="5071">
                  <c:v>2.6796301781248709E-3</c:v>
                </c:pt>
                <c:pt idx="5072">
                  <c:v>2.5805086175545418E-3</c:v>
                </c:pt>
                <c:pt idx="5073">
                  <c:v>2.5585682524566686E-3</c:v>
                </c:pt>
                <c:pt idx="5074">
                  <c:v>2.5388774121466841E-3</c:v>
                </c:pt>
                <c:pt idx="5075">
                  <c:v>1.9989389741417126E-3</c:v>
                </c:pt>
                <c:pt idx="5076">
                  <c:v>1.801269481821965E-3</c:v>
                </c:pt>
                <c:pt idx="5077">
                  <c:v>2.7939997675491051E-3</c:v>
                </c:pt>
                <c:pt idx="5078">
                  <c:v>3.0704813608125286E-3</c:v>
                </c:pt>
                <c:pt idx="5079">
                  <c:v>3.0686142552385806E-3</c:v>
                </c:pt>
                <c:pt idx="5080">
                  <c:v>2.9386779542821579E-3</c:v>
                </c:pt>
                <c:pt idx="5081">
                  <c:v>2.7558553255624747E-3</c:v>
                </c:pt>
                <c:pt idx="5082">
                  <c:v>2.6916913801959333E-3</c:v>
                </c:pt>
                <c:pt idx="5083">
                  <c:v>2.7051960273392246E-3</c:v>
                </c:pt>
                <c:pt idx="5084">
                  <c:v>1.9226650870003709E-3</c:v>
                </c:pt>
                <c:pt idx="5085">
                  <c:v>1.4111831375621898E-3</c:v>
                </c:pt>
                <c:pt idx="5086">
                  <c:v>2.521900998414085E-3</c:v>
                </c:pt>
                <c:pt idx="5087">
                  <c:v>3.1311697903817818E-3</c:v>
                </c:pt>
                <c:pt idx="5088">
                  <c:v>2.972443321348365E-3</c:v>
                </c:pt>
                <c:pt idx="5089">
                  <c:v>2.789624441836662E-3</c:v>
                </c:pt>
                <c:pt idx="5090">
                  <c:v>2.5953967224423844E-3</c:v>
                </c:pt>
                <c:pt idx="5091">
                  <c:v>2.5673226530895351E-3</c:v>
                </c:pt>
                <c:pt idx="5092">
                  <c:v>2.0434270760301887E-3</c:v>
                </c:pt>
                <c:pt idx="5093">
                  <c:v>1.2389857642573006E-3</c:v>
                </c:pt>
                <c:pt idx="5094">
                  <c:v>1.46245730589413E-4</c:v>
                </c:pt>
                <c:pt idx="5095">
                  <c:v>9.5388474184828452E-4</c:v>
                </c:pt>
                <c:pt idx="5096">
                  <c:v>1.7593495873996618E-3</c:v>
                </c:pt>
                <c:pt idx="5097">
                  <c:v>1.5934471342928806E-3</c:v>
                </c:pt>
                <c:pt idx="5098">
                  <c:v>1.3205160409863416E-3</c:v>
                </c:pt>
                <c:pt idx="5099">
                  <c:v>1.33124627422457E-3</c:v>
                </c:pt>
                <c:pt idx="5100">
                  <c:v>1.1681369810627505E-3</c:v>
                </c:pt>
                <c:pt idx="5101">
                  <c:v>4.8920040641414503E-4</c:v>
                </c:pt>
                <c:pt idx="5102">
                  <c:v>2.6749586649820226E-4</c:v>
                </c:pt>
                <c:pt idx="5103">
                  <c:v>-1.0430259107763484E-3</c:v>
                </c:pt>
                <c:pt idx="5104">
                  <c:v>-9.8536309204680516E-5</c:v>
                </c:pt>
                <c:pt idx="5105">
                  <c:v>1.686997371805206E-3</c:v>
                </c:pt>
                <c:pt idx="5106">
                  <c:v>2.3150796894156112E-3</c:v>
                </c:pt>
                <c:pt idx="5107">
                  <c:v>2.5410294575270976E-3</c:v>
                </c:pt>
                <c:pt idx="5108">
                  <c:v>2.3275495551564732E-3</c:v>
                </c:pt>
                <c:pt idx="5109">
                  <c:v>9.5909239173224651E-4</c:v>
                </c:pt>
                <c:pt idx="5110">
                  <c:v>-1.0832549123997554E-3</c:v>
                </c:pt>
                <c:pt idx="5111">
                  <c:v>-2.8041676195903614E-3</c:v>
                </c:pt>
                <c:pt idx="5112">
                  <c:v>-1.9986540343352468E-4</c:v>
                </c:pt>
                <c:pt idx="5113">
                  <c:v>1.1456117395200263E-4</c:v>
                </c:pt>
                <c:pt idx="5114">
                  <c:v>1.9000948549618892E-3</c:v>
                </c:pt>
                <c:pt idx="5115">
                  <c:v>3.685632660100554E-3</c:v>
                </c:pt>
                <c:pt idx="5116">
                  <c:v>4.4027324227756889E-3</c:v>
                </c:pt>
                <c:pt idx="5117">
                  <c:v>3.6283710066248509E-3</c:v>
                </c:pt>
                <c:pt idx="5118">
                  <c:v>1.4850387855565512E-3</c:v>
                </c:pt>
                <c:pt idx="5119">
                  <c:v>-6.5828968630376832E-4</c:v>
                </c:pt>
                <c:pt idx="5120">
                  <c:v>-3.3244527093651466E-4</c:v>
                </c:pt>
                <c:pt idx="5121">
                  <c:v>4.3906974651604846E-4</c:v>
                </c:pt>
                <c:pt idx="5122">
                  <c:v>5.204238104700382E-4</c:v>
                </c:pt>
                <c:pt idx="5123">
                  <c:v>2.1131923381185725E-3</c:v>
                </c:pt>
                <c:pt idx="5124">
                  <c:v>3.6128717808362985E-3</c:v>
                </c:pt>
                <c:pt idx="5125">
                  <c:v>3.7947608567690076E-3</c:v>
                </c:pt>
                <c:pt idx="5126">
                  <c:v>3.7896994259962583E-3</c:v>
                </c:pt>
                <c:pt idx="5127">
                  <c:v>1.9100040116525384E-3</c:v>
                </c:pt>
                <c:pt idx="5128">
                  <c:v>9.1047266265001522E-4</c:v>
                </c:pt>
                <c:pt idx="5129">
                  <c:v>9.7221461966159645E-4</c:v>
                </c:pt>
                <c:pt idx="5130">
                  <c:v>1.135083963512708E-3</c:v>
                </c:pt>
                <c:pt idx="5131">
                  <c:v>1.2345804448810188E-3</c:v>
                </c:pt>
                <c:pt idx="5132">
                  <c:v>2.7909291662136376E-3</c:v>
                </c:pt>
                <c:pt idx="5133">
                  <c:v>3.4742673110305447E-3</c:v>
                </c:pt>
                <c:pt idx="5134">
                  <c:v>4.0618169411711777E-3</c:v>
                </c:pt>
                <c:pt idx="5135">
                  <c:v>4.6493928157676691E-3</c:v>
                </c:pt>
                <c:pt idx="5136">
                  <c:v>4.9453927857740056E-3</c:v>
                </c:pt>
                <c:pt idx="5137">
                  <c:v>2.3125864661090343E-3</c:v>
                </c:pt>
                <c:pt idx="5138">
                  <c:v>1.9074433026023253E-3</c:v>
                </c:pt>
                <c:pt idx="5139">
                  <c:v>9.4492038556854869E-4</c:v>
                </c:pt>
                <c:pt idx="5140">
                  <c:v>1.5010179099665196E-3</c:v>
                </c:pt>
                <c:pt idx="5141">
                  <c:v>3.1092819141956261E-3</c:v>
                </c:pt>
                <c:pt idx="5142">
                  <c:v>3.1388406699084819E-3</c:v>
                </c:pt>
                <c:pt idx="5143">
                  <c:v>3.4185540804505046E-3</c:v>
                </c:pt>
                <c:pt idx="5144">
                  <c:v>3.6982674909925273E-3</c:v>
                </c:pt>
                <c:pt idx="5145">
                  <c:v>3.9779846507425306E-3</c:v>
                </c:pt>
                <c:pt idx="5146">
                  <c:v>2.6186380627092527E-3</c:v>
                </c:pt>
                <c:pt idx="5147">
                  <c:v>2.1202483475365828E-3</c:v>
                </c:pt>
                <c:pt idx="5148">
                  <c:v>1.1091131998365346E-3</c:v>
                </c:pt>
                <c:pt idx="5149">
                  <c:v>2.1018434855636747E-3</c:v>
                </c:pt>
                <c:pt idx="5150">
                  <c:v>3.8828297522148446E-3</c:v>
                </c:pt>
                <c:pt idx="5151">
                  <c:v>3.5387461898673902E-3</c:v>
                </c:pt>
                <c:pt idx="5152">
                  <c:v>3.1946551291039764E-3</c:v>
                </c:pt>
                <c:pt idx="5153">
                  <c:v>3.2084747097175723E-3</c:v>
                </c:pt>
                <c:pt idx="5154">
                  <c:v>3.399530599160927E-3</c:v>
                </c:pt>
                <c:pt idx="5155">
                  <c:v>2.9329341676570825E-3</c:v>
                </c:pt>
                <c:pt idx="5156">
                  <c:v>2.2089208654671698E-3</c:v>
                </c:pt>
                <c:pt idx="5157">
                  <c:v>1.7099425246416696E-3</c:v>
                </c:pt>
                <c:pt idx="5158">
                  <c:v>2.7026728103688095E-3</c:v>
                </c:pt>
                <c:pt idx="5159">
                  <c:v>4.6564038346899221E-3</c:v>
                </c:pt>
                <c:pt idx="5160">
                  <c:v>4.2919808190519755E-3</c:v>
                </c:pt>
                <c:pt idx="5161">
                  <c:v>3.4495337859877105E-3</c:v>
                </c:pt>
                <c:pt idx="5162">
                  <c:v>3.1766026926811708E-3</c:v>
                </c:pt>
                <c:pt idx="5163">
                  <c:v>2.9607870337391229E-3</c:v>
                </c:pt>
                <c:pt idx="5164">
                  <c:v>2.4163757906142326E-3</c:v>
                </c:pt>
                <c:pt idx="5165">
                  <c:v>1.6212887527509816E-3</c:v>
                </c:pt>
                <c:pt idx="5166">
                  <c:v>1.1808168024504825E-3</c:v>
                </c:pt>
                <c:pt idx="5167">
                  <c:v>1.3804096384638744E-3</c:v>
                </c:pt>
                <c:pt idx="5168">
                  <c:v>1.9721321370860406E-3</c:v>
                </c:pt>
                <c:pt idx="5169">
                  <c:v>2.2015949130746127E-3</c:v>
                </c:pt>
                <c:pt idx="5170">
                  <c:v>1.9286638197680739E-3</c:v>
                </c:pt>
                <c:pt idx="5171">
                  <c:v>1.6813548137955857E-3</c:v>
                </c:pt>
                <c:pt idx="5172">
                  <c:v>8.2605174656853741E-4</c:v>
                </c:pt>
                <c:pt idx="5173">
                  <c:v>8.4077863551324785E-4</c:v>
                </c:pt>
                <c:pt idx="5174">
                  <c:v>8.1662998691526406E-4</c:v>
                </c:pt>
                <c:pt idx="5175">
                  <c:v>-1.4505873134300379E-3</c:v>
                </c:pt>
                <c:pt idx="5176">
                  <c:v>-6.4294417804238856E-4</c:v>
                </c:pt>
                <c:pt idx="5177">
                  <c:v>8.4662739996175813E-4</c:v>
                </c:pt>
                <c:pt idx="5178">
                  <c:v>6.8072494685497687E-4</c:v>
                </c:pt>
                <c:pt idx="5179">
                  <c:v>4.0779385354843792E-4</c:v>
                </c:pt>
                <c:pt idx="5180">
                  <c:v>4.107032389407738E-4</c:v>
                </c:pt>
                <c:pt idx="5181">
                  <c:v>-1.5976312503983533E-3</c:v>
                </c:pt>
                <c:pt idx="5182">
                  <c:v>-7.1344803410279577E-4</c:v>
                </c:pt>
                <c:pt idx="5183">
                  <c:v>-9.3515369878113244E-4</c:v>
                </c:pt>
                <c:pt idx="5184">
                  <c:v>-6.3095046171496273E-4</c:v>
                </c:pt>
                <c:pt idx="5185">
                  <c:v>1.9548595359230361E-4</c:v>
                </c:pt>
                <c:pt idx="5186">
                  <c:v>8.5594418179159651E-4</c:v>
                </c:pt>
                <c:pt idx="5187">
                  <c:v>-6.4326660992865267E-5</c:v>
                </c:pt>
                <c:pt idx="5188">
                  <c:v>-3.5873096808299249E-4</c:v>
                </c:pt>
                <c:pt idx="5189">
                  <c:v>2.8133719251808052E-4</c:v>
                </c:pt>
                <c:pt idx="5190">
                  <c:v>-3.3966999471361672E-4</c:v>
                </c:pt>
                <c:pt idx="5191">
                  <c:v>-2.3820180486872149E-3</c:v>
                </c:pt>
                <c:pt idx="5192">
                  <c:v>-4.1029457527097402E-3</c:v>
                </c:pt>
                <c:pt idx="5193">
                  <c:v>1.3736948069720272E-4</c:v>
                </c:pt>
                <c:pt idx="5194">
                  <c:v>6.6266501201621159E-4</c:v>
                </c:pt>
                <c:pt idx="5195">
                  <c:v>2.1665585645032487E-3</c:v>
                </c:pt>
                <c:pt idx="5196">
                  <c:v>3.6704558661982659E-3</c:v>
                </c:pt>
                <c:pt idx="5197">
                  <c:v>2.7267914653029547E-3</c:v>
                </c:pt>
                <c:pt idx="5198">
                  <c:v>2.3296078703373912E-3</c:v>
                </c:pt>
                <c:pt idx="5199">
                  <c:v>1.8627827371467778E-4</c:v>
                </c:pt>
                <c:pt idx="5200">
                  <c:v>-1.9570528225912277E-3</c:v>
                </c:pt>
                <c:pt idx="5201">
                  <c:v>-1.5983585967464372E-3</c:v>
                </c:pt>
                <c:pt idx="5202">
                  <c:v>2.2549723870832287E-4</c:v>
                </c:pt>
                <c:pt idx="5203">
                  <c:v>1.1718074556749886E-3</c:v>
                </c:pt>
                <c:pt idx="5204">
                  <c:v>3.3974685347720295E-3</c:v>
                </c:pt>
                <c:pt idx="5205">
                  <c:v>6.0555332685970093E-3</c:v>
                </c:pt>
                <c:pt idx="5206">
                  <c:v>7.7257304394446674E-3</c:v>
                </c:pt>
                <c:pt idx="5207">
                  <c:v>7.0186673065314956E-3</c:v>
                </c:pt>
                <c:pt idx="5208">
                  <c:v>3.6939221589439232E-3</c:v>
                </c:pt>
                <c:pt idx="5209">
                  <c:v>3.0832286679438972E-4</c:v>
                </c:pt>
                <c:pt idx="5210">
                  <c:v>7.1925180805554832E-4</c:v>
                </c:pt>
                <c:pt idx="5211">
                  <c:v>9.2151408015056816E-4</c:v>
                </c:pt>
                <c:pt idx="5212">
                  <c:v>4.1938640462202362E-3</c:v>
                </c:pt>
                <c:pt idx="5213">
                  <c:v>6.8805839766349353E-3</c:v>
                </c:pt>
                <c:pt idx="5214">
                  <c:v>8.6055195839878831E-3</c:v>
                </c:pt>
                <c:pt idx="5215">
                  <c:v>9.1930579665045753E-3</c:v>
                </c:pt>
                <c:pt idx="5216">
                  <c:v>9.7806338411010676E-3</c:v>
                </c:pt>
                <c:pt idx="5217">
                  <c:v>9.4676124668663739E-3</c:v>
                </c:pt>
                <c:pt idx="5218">
                  <c:v>4.6765370815415241E-3</c:v>
                </c:pt>
                <c:pt idx="5219">
                  <c:v>1.9839983803421526E-3</c:v>
                </c:pt>
                <c:pt idx="5220">
                  <c:v>9.7874948917041284E-4</c:v>
                </c:pt>
                <c:pt idx="5221">
                  <c:v>4.9644012702316637E-3</c:v>
                </c:pt>
                <c:pt idx="5222">
                  <c:v>7.5772992955238207E-3</c:v>
                </c:pt>
                <c:pt idx="5223">
                  <c:v>8.2532440022045333E-3</c:v>
                </c:pt>
                <c:pt idx="5224">
                  <c:v>8.6774668851205185E-3</c:v>
                </c:pt>
                <c:pt idx="5225">
                  <c:v>8.9571952924944603E-3</c:v>
                </c:pt>
                <c:pt idx="5226">
                  <c:v>8.2984219583612951E-3</c:v>
                </c:pt>
                <c:pt idx="5227">
                  <c:v>3.7816011367598594E-3</c:v>
                </c:pt>
                <c:pt idx="5228">
                  <c:v>2.3302339880700205E-3</c:v>
                </c:pt>
                <c:pt idx="5229">
                  <c:v>1.0177899918642186E-3</c:v>
                </c:pt>
                <c:pt idx="5230">
                  <c:v>4.214334721790022E-3</c:v>
                </c:pt>
                <c:pt idx="5231">
                  <c:v>7.8363320748491873E-3</c:v>
                </c:pt>
                <c:pt idx="5232">
                  <c:v>7.4922672585416329E-3</c:v>
                </c:pt>
                <c:pt idx="5233">
                  <c:v>7.1481649501542793E-3</c:v>
                </c:pt>
                <c:pt idx="5234">
                  <c:v>7.7997772970459988E-3</c:v>
                </c:pt>
                <c:pt idx="5235">
                  <c:v>7.1291939577764196E-3</c:v>
                </c:pt>
                <c:pt idx="5236">
                  <c:v>3.1429198081905194E-3</c:v>
                </c:pt>
                <c:pt idx="5237">
                  <c:v>2.4189102552085871E-3</c:v>
                </c:pt>
                <c:pt idx="5238">
                  <c:v>1.6186155674613738E-3</c:v>
                </c:pt>
                <c:pt idx="5239">
                  <c:v>3.5075040397715982E-3</c:v>
                </c:pt>
                <c:pt idx="5240">
                  <c:v>8.6099061573242652E-3</c:v>
                </c:pt>
                <c:pt idx="5241">
                  <c:v>7.8359946461310052E-3</c:v>
                </c:pt>
                <c:pt idx="5242">
                  <c:v>5.9906719705462219E-3</c:v>
                </c:pt>
                <c:pt idx="5243">
                  <c:v>4.1453492949614394E-3</c:v>
                </c:pt>
                <c:pt idx="5244">
                  <c:v>2.5608327740764764E-3</c:v>
                </c:pt>
                <c:pt idx="5245">
                  <c:v>2.02281393055717E-3</c:v>
                </c:pt>
                <c:pt idx="5246">
                  <c:v>1.3199124185015916E-3</c:v>
                </c:pt>
                <c:pt idx="5247">
                  <c:v>7.6699797167848296E-4</c:v>
                </c:pt>
                <c:pt idx="5248">
                  <c:v>-8.0487621989854644E-5</c:v>
                </c:pt>
                <c:pt idx="5249">
                  <c:v>5.7051697828833659E-4</c:v>
                </c:pt>
                <c:pt idx="5250">
                  <c:v>1.0822051341654074E-3</c:v>
                </c:pt>
                <c:pt idx="5251">
                  <c:v>4.7781781098742891E-4</c:v>
                </c:pt>
                <c:pt idx="5252">
                  <c:v>3.1038830547046932E-4</c:v>
                </c:pt>
                <c:pt idx="5253">
                  <c:v>-2.1720136621138785E-3</c:v>
                </c:pt>
                <c:pt idx="5254">
                  <c:v>-3.6188967580598599E-4</c:v>
                </c:pt>
                <c:pt idx="5255">
                  <c:v>1.9534310876827268E-4</c:v>
                </c:pt>
                <c:pt idx="5256">
                  <c:v>-3.04743872856859E-3</c:v>
                </c:pt>
                <c:pt idx="5257">
                  <c:v>-2.2397993423889204E-3</c:v>
                </c:pt>
                <c:pt idx="5258">
                  <c:v>-3.6416919425771303E-3</c:v>
                </c:pt>
                <c:pt idx="5259">
                  <c:v>-7.7832057977752199E-4</c:v>
                </c:pt>
                <c:pt idx="5260">
                  <c:v>-9.6583346767995253E-4</c:v>
                </c:pt>
                <c:pt idx="5261">
                  <c:v>-2.0468238584599005E-3</c:v>
                </c:pt>
                <c:pt idx="5262">
                  <c:v>-4.5820195483704061E-3</c:v>
                </c:pt>
                <c:pt idx="5263">
                  <c:v>-1.9161152206596357E-3</c:v>
                </c:pt>
                <c:pt idx="5264">
                  <c:v>-2.1378208853379725E-3</c:v>
                </c:pt>
                <c:pt idx="5265">
                  <c:v>-1.0469213378673755E-3</c:v>
                </c:pt>
                <c:pt idx="5266">
                  <c:v>-1.3944879144280771E-3</c:v>
                </c:pt>
                <c:pt idx="5267">
                  <c:v>-3.6881708739028882E-3</c:v>
                </c:pt>
                <c:pt idx="5268">
                  <c:v>-4.907938198055661E-3</c:v>
                </c:pt>
                <c:pt idx="5269">
                  <c:v>-4.2184963426476155E-3</c:v>
                </c:pt>
                <c:pt idx="5270">
                  <c:v>-2.1993941279904619E-3</c:v>
                </c:pt>
                <c:pt idx="5271">
                  <c:v>-1.638430131634692E-3</c:v>
                </c:pt>
                <c:pt idx="5272">
                  <c:v>-3.6807774357666941E-3</c:v>
                </c:pt>
                <c:pt idx="5273">
                  <c:v>-5.4016713969174011E-3</c:v>
                </c:pt>
                <c:pt idx="5274">
                  <c:v>2.3415266025052207E-4</c:v>
                </c:pt>
                <c:pt idx="5275">
                  <c:v>1.3459506679214016E-3</c:v>
                </c:pt>
                <c:pt idx="5276">
                  <c:v>4.0336978813225706E-3</c:v>
                </c:pt>
                <c:pt idx="5277">
                  <c:v>6.3773652815842657E-3</c:v>
                </c:pt>
                <c:pt idx="5278">
                  <c:v>7.0424372851235172E-3</c:v>
                </c:pt>
                <c:pt idx="5279">
                  <c:v>4.6531795158272814E-3</c:v>
                </c:pt>
                <c:pt idx="5280">
                  <c:v>1.3284043745758708E-3</c:v>
                </c:pt>
                <c:pt idx="5281">
                  <c:v>-1.9963482714276609E-3</c:v>
                </c:pt>
                <c:pt idx="5282">
                  <c:v>-2.8067845667602721E-3</c:v>
                </c:pt>
                <c:pt idx="5283">
                  <c:v>5.5769093778939205E-4</c:v>
                </c:pt>
                <c:pt idx="5284">
                  <c:v>5.680012597338812E-3</c:v>
                </c:pt>
                <c:pt idx="5285">
                  <c:v>7.4871308436092882E-3</c:v>
                </c:pt>
                <c:pt idx="5286">
                  <c:v>1.0145169332978408E-2</c:v>
                </c:pt>
                <c:pt idx="5287">
                  <c:v>1.2803245314427326E-2</c:v>
                </c:pt>
                <c:pt idx="5288">
                  <c:v>1.0967895532068851E-2</c:v>
                </c:pt>
                <c:pt idx="5289">
                  <c:v>7.6431353876493593E-3</c:v>
                </c:pt>
                <c:pt idx="5290">
                  <c:v>4.2358551755941557E-3</c:v>
                </c:pt>
                <c:pt idx="5291">
                  <c:v>7.5975075265350192E-4</c:v>
                </c:pt>
                <c:pt idx="5292">
                  <c:v>2.8786606329412913E-3</c:v>
                </c:pt>
                <c:pt idx="5293">
                  <c:v>8.6849653010801463E-3</c:v>
                </c:pt>
                <c:pt idx="5294">
                  <c:v>1.1616958417534295E-2</c:v>
                </c:pt>
                <c:pt idx="5295">
                  <c:v>1.3628296022465255E-2</c:v>
                </c:pt>
                <c:pt idx="5296">
                  <c:v>1.4324298991837974E-2</c:v>
                </c:pt>
                <c:pt idx="5297">
                  <c:v>1.4911874866434466E-2</c:v>
                </c:pt>
                <c:pt idx="5298">
                  <c:v>1.3516907053384972E-2</c:v>
                </c:pt>
                <c:pt idx="5299">
                  <c:v>8.6163922871293451E-3</c:v>
                </c:pt>
                <c:pt idx="5300">
                  <c:v>3.7159000161215944E-3</c:v>
                </c:pt>
                <c:pt idx="5301">
                  <c:v>4.1834037559565539E-3</c:v>
                </c:pt>
                <c:pt idx="5302">
                  <c:v>9.6200552633256223E-3</c:v>
                </c:pt>
                <c:pt idx="5303">
                  <c:v>1.2621296251166942E-2</c:v>
                </c:pt>
                <c:pt idx="5304">
                  <c:v>1.3297240957847655E-2</c:v>
                </c:pt>
                <c:pt idx="5305">
                  <c:v>1.3936368442166593E-2</c:v>
                </c:pt>
                <c:pt idx="5306">
                  <c:v>1.4216096849540534E-2</c:v>
                </c:pt>
                <c:pt idx="5307">
                  <c:v>1.2589652935817309E-2</c:v>
                </c:pt>
                <c:pt idx="5308">
                  <c:v>8.0728696062956698E-3</c:v>
                </c:pt>
                <c:pt idx="5309">
                  <c:v>3.5560862767740312E-3</c:v>
                </c:pt>
                <c:pt idx="5310">
                  <c:v>2.8583361764827181E-3</c:v>
                </c:pt>
                <c:pt idx="5311">
                  <c:v>9.3505996858163718E-3</c:v>
                </c:pt>
                <c:pt idx="5312">
                  <c:v>1.178987188956333E-2</c:v>
                </c:pt>
                <c:pt idx="5313">
                  <c:v>1.1491847347247895E-2</c:v>
                </c:pt>
                <c:pt idx="5314">
                  <c:v>1.2167792053928607E-2</c:v>
                </c:pt>
                <c:pt idx="5315">
                  <c:v>1.284373676060932E-2</c:v>
                </c:pt>
                <c:pt idx="5316">
                  <c:v>1.1196147313879943E-2</c:v>
                </c:pt>
                <c:pt idx="5317">
                  <c:v>6.7360895010928944E-3</c:v>
                </c:pt>
                <c:pt idx="5318">
                  <c:v>2.6288958957420244E-3</c:v>
                </c:pt>
                <c:pt idx="5319">
                  <c:v>2.1514942468403549E-3</c:v>
                </c:pt>
                <c:pt idx="5320">
                  <c:v>8.6437615053819878E-3</c:v>
                </c:pt>
                <c:pt idx="5321">
                  <c:v>1.2563408479958609E-2</c:v>
                </c:pt>
                <c:pt idx="5322">
                  <c:v>1.1380045965289833E-2</c:v>
                </c:pt>
                <c:pt idx="5323">
                  <c:v>9.5346857976252516E-3</c:v>
                </c:pt>
                <c:pt idx="5324">
                  <c:v>7.1613621622432259E-3</c:v>
                </c:pt>
                <c:pt idx="5325">
                  <c:v>6.742013249701001E-3</c:v>
                </c:pt>
                <c:pt idx="5326">
                  <c:v>3.3166168646873349E-3</c:v>
                </c:pt>
                <c:pt idx="5327">
                  <c:v>1.0513641493234555E-3</c:v>
                </c:pt>
                <c:pt idx="5328">
                  <c:v>-5.2940691278967312E-4</c:v>
                </c:pt>
                <c:pt idx="5329">
                  <c:v>2.2703628858403661E-3</c:v>
                </c:pt>
                <c:pt idx="5330">
                  <c:v>4.5874184078613395E-3</c:v>
                </c:pt>
                <c:pt idx="5331">
                  <c:v>4.6262227104524175E-3</c:v>
                </c:pt>
                <c:pt idx="5332">
                  <c:v>2.7808962856596545E-3</c:v>
                </c:pt>
                <c:pt idx="5333">
                  <c:v>1.6931310760601823E-3</c:v>
                </c:pt>
                <c:pt idx="5334">
                  <c:v>-1.6554965263588068E-3</c:v>
                </c:pt>
                <c:pt idx="5335">
                  <c:v>-1.5234531705177281E-3</c:v>
                </c:pt>
                <c:pt idx="5336">
                  <c:v>-8.829572252861584E-4</c:v>
                </c:pt>
                <c:pt idx="5337">
                  <c:v>-4.6067643210371805E-3</c:v>
                </c:pt>
                <c:pt idx="5338">
                  <c:v>-4.9789856892731412E-3</c:v>
                </c:pt>
                <c:pt idx="5339">
                  <c:v>-5.646907090877052E-3</c:v>
                </c:pt>
                <c:pt idx="5340">
                  <c:v>-4.4903139211841499E-3</c:v>
                </c:pt>
                <c:pt idx="5341">
                  <c:v>-2.502236402559959E-3</c:v>
                </c:pt>
                <c:pt idx="5342">
                  <c:v>-5.3892615185042155E-3</c:v>
                </c:pt>
                <c:pt idx="5343">
                  <c:v>-7.6392362113503519E-3</c:v>
                </c:pt>
                <c:pt idx="5344">
                  <c:v>-3.3393295666290495E-3</c:v>
                </c:pt>
                <c:pt idx="5345">
                  <c:v>-3.3404880718948126E-3</c:v>
                </c:pt>
                <c:pt idx="5346">
                  <c:v>-4.1224041421249764E-3</c:v>
                </c:pt>
                <c:pt idx="5347">
                  <c:v>-4.5783078324703906E-3</c:v>
                </c:pt>
                <c:pt idx="5348">
                  <c:v>-3.4157909141693818E-3</c:v>
                </c:pt>
                <c:pt idx="5349">
                  <c:v>-9.169250495832756E-4</c:v>
                </c:pt>
                <c:pt idx="5350">
                  <c:v>6.9423709241422753E-4</c:v>
                </c:pt>
                <c:pt idx="5351">
                  <c:v>-2.5851463878255718E-4</c:v>
                </c:pt>
                <c:pt idx="5352">
                  <c:v>-1.6571386794539654E-3</c:v>
                </c:pt>
                <c:pt idx="5353">
                  <c:v>-4.3618660557957134E-3</c:v>
                </c:pt>
                <c:pt idx="5354">
                  <c:v>-6.6892993855048131E-3</c:v>
                </c:pt>
                <c:pt idx="5355">
                  <c:v>1.9419772573043945E-3</c:v>
                </c:pt>
                <c:pt idx="5356">
                  <c:v>5.8386790790445516E-3</c:v>
                </c:pt>
                <c:pt idx="5357">
                  <c:v>8.5719641725685459E-3</c:v>
                </c:pt>
                <c:pt idx="5358">
                  <c:v>1.1783535728077445E-2</c:v>
                </c:pt>
                <c:pt idx="5359">
                  <c:v>1.0630016908927989E-2</c:v>
                </c:pt>
                <c:pt idx="5360">
                  <c:v>7.7969653910611378E-3</c:v>
                </c:pt>
                <c:pt idx="5361">
                  <c:v>5.2776101048653476E-3</c:v>
                </c:pt>
                <c:pt idx="5362">
                  <c:v>1.952864957277775E-3</c:v>
                </c:pt>
                <c:pt idx="5363">
                  <c:v>-1.5082913734473593E-3</c:v>
                </c:pt>
                <c:pt idx="5364">
                  <c:v>5.6681276080428012E-3</c:v>
                </c:pt>
                <c:pt idx="5365">
                  <c:v>1.0790445518384241E-2</c:v>
                </c:pt>
                <c:pt idx="5366">
                  <c:v>1.162153245126967E-2</c:v>
                </c:pt>
                <c:pt idx="5367">
                  <c:v>1.4234805397359808E-2</c:v>
                </c:pt>
                <c:pt idx="5368">
                  <c:v>1.701919219564867E-2</c:v>
                </c:pt>
                <c:pt idx="5369">
                  <c:v>1.4917123757606206E-2</c:v>
                </c:pt>
                <c:pt idx="5370">
                  <c:v>1.1592363613186715E-2</c:v>
                </c:pt>
                <c:pt idx="5371">
                  <c:v>8.1633754869283853E-3</c:v>
                </c:pt>
                <c:pt idx="5372">
                  <c:v>4.6872598163637934E-3</c:v>
                </c:pt>
                <c:pt idx="5373">
                  <c:v>6.9220502168916816E-3</c:v>
                </c:pt>
                <c:pt idx="5374">
                  <c:v>1.3176066555940056E-2</c:v>
                </c:pt>
                <c:pt idx="5375">
                  <c:v>1.6448600233200734E-2</c:v>
                </c:pt>
                <c:pt idx="5376">
                  <c:v>1.7717932086846654E-2</c:v>
                </c:pt>
                <c:pt idx="5377">
                  <c:v>1.9455540017171372E-2</c:v>
                </c:pt>
                <c:pt idx="5378">
                  <c:v>2.0043115891767865E-2</c:v>
                </c:pt>
                <c:pt idx="5379">
                  <c:v>1.745679975105259E-2</c:v>
                </c:pt>
                <c:pt idx="5380">
                  <c:v>1.2556284984796962E-2</c:v>
                </c:pt>
                <c:pt idx="5381">
                  <c:v>7.6557702185413336E-3</c:v>
                </c:pt>
                <c:pt idx="5382">
                  <c:v>8.8235360280140823E-3</c:v>
                </c:pt>
                <c:pt idx="5383">
                  <c:v>1.4078988313718727E-2</c:v>
                </c:pt>
                <c:pt idx="5384">
                  <c:v>1.722506120582027E-2</c:v>
                </c:pt>
                <c:pt idx="5385">
                  <c:v>1.8341237913490776E-2</c:v>
                </c:pt>
                <c:pt idx="5386">
                  <c:v>1.9017182620171488E-2</c:v>
                </c:pt>
                <c:pt idx="5387">
                  <c:v>1.9474998406586608E-2</c:v>
                </c:pt>
                <c:pt idx="5388">
                  <c:v>1.6880921405353119E-2</c:v>
                </c:pt>
                <c:pt idx="5389">
                  <c:v>1.236413807583148E-2</c:v>
                </c:pt>
                <c:pt idx="5390">
                  <c:v>7.8473172542300428E-3</c:v>
                </c:pt>
                <c:pt idx="5391">
                  <c:v>8.0601597912440988E-3</c:v>
                </c:pt>
                <c:pt idx="5392">
                  <c:v>1.448690214192252E-2</c:v>
                </c:pt>
                <c:pt idx="5393">
                  <c:v>1.5859862104130502E-2</c:v>
                </c:pt>
                <c:pt idx="5394">
                  <c:v>1.6535844302891015E-2</c:v>
                </c:pt>
                <c:pt idx="5395">
                  <c:v>1.721178900957173E-2</c:v>
                </c:pt>
                <c:pt idx="5396">
                  <c:v>1.6530895348357659E-2</c:v>
                </c:pt>
                <c:pt idx="5397">
                  <c:v>1.4527618540583301E-2</c:v>
                </c:pt>
                <c:pt idx="5398">
                  <c:v>1.0636765483291654E-2</c:v>
                </c:pt>
                <c:pt idx="5399">
                  <c:v>6.1767451625844034E-3</c:v>
                </c:pt>
                <c:pt idx="5400">
                  <c:v>7.2877854553225633E-3</c:v>
                </c:pt>
                <c:pt idx="5401">
                  <c:v>1.3780063961488134E-2</c:v>
                </c:pt>
                <c:pt idx="5402">
                  <c:v>1.6516910802592953E-2</c:v>
                </c:pt>
                <c:pt idx="5403">
                  <c:v>1.4924059792368863E-2</c:v>
                </c:pt>
                <c:pt idx="5404">
                  <c:v>1.2748919290799819E-2</c:v>
                </c:pt>
                <c:pt idx="5405">
                  <c:v>1.0956910352687994E-2</c:v>
                </c:pt>
                <c:pt idx="5406">
                  <c:v>9.9887523760605577E-3</c:v>
                </c:pt>
                <c:pt idx="5407">
                  <c:v>6.5412056703021493E-3</c:v>
                </c:pt>
                <c:pt idx="5408">
                  <c:v>3.7547942997041873E-3</c:v>
                </c:pt>
                <c:pt idx="5409">
                  <c:v>1.8328715558838195E-3</c:v>
                </c:pt>
                <c:pt idx="5410">
                  <c:v>7.0298399463113422E-3</c:v>
                </c:pt>
                <c:pt idx="5411">
                  <c:v>8.5891355451160941E-3</c:v>
                </c:pt>
                <c:pt idx="5412">
                  <c:v>8.1702365375314473E-3</c:v>
                </c:pt>
                <c:pt idx="5413">
                  <c:v>6.0765663253637674E-3</c:v>
                </c:pt>
                <c:pt idx="5414">
                  <c:v>6.6700284564885672E-3</c:v>
                </c:pt>
                <c:pt idx="5415">
                  <c:v>4.9823224843751754E-3</c:v>
                </c:pt>
                <c:pt idx="5416">
                  <c:v>1.3411704277471385E-3</c:v>
                </c:pt>
                <c:pt idx="5417">
                  <c:v>-1.4452371936428431E-3</c:v>
                </c:pt>
                <c:pt idx="5418">
                  <c:v>-5.9031654562973577E-3</c:v>
                </c:pt>
                <c:pt idx="5419">
                  <c:v>-3.2033083011213876E-3</c:v>
                </c:pt>
                <c:pt idx="5420">
                  <c:v>-1.5963752657251154E-3</c:v>
                </c:pt>
                <c:pt idx="5421">
                  <c:v>-4.8861927917727378E-4</c:v>
                </c:pt>
                <c:pt idx="5422">
                  <c:v>-5.957753924483453E-4</c:v>
                </c:pt>
                <c:pt idx="5423">
                  <c:v>-3.1799357385752262E-3</c:v>
                </c:pt>
                <c:pt idx="5424">
                  <c:v>-5.8718220775861099E-3</c:v>
                </c:pt>
                <c:pt idx="5425">
                  <c:v>-5.351656962466679E-3</c:v>
                </c:pt>
                <c:pt idx="5426">
                  <c:v>-4.4292393231929756E-3</c:v>
                </c:pt>
                <c:pt idx="5427">
                  <c:v>-3.6750411475575786E-3</c:v>
                </c:pt>
                <c:pt idx="5428">
                  <c:v>1.17359582788136E-3</c:v>
                </c:pt>
                <c:pt idx="5429">
                  <c:v>2.3361239938063084E-3</c:v>
                </c:pt>
                <c:pt idx="5430">
                  <c:v>4.9963820142994789E-3</c:v>
                </c:pt>
                <c:pt idx="5431">
                  <c:v>5.6069780258920301E-3</c:v>
                </c:pt>
                <c:pt idx="5432">
                  <c:v>2.7965979686791166E-3</c:v>
                </c:pt>
                <c:pt idx="5433">
                  <c:v>1.3720376570449493E-3</c:v>
                </c:pt>
                <c:pt idx="5434">
                  <c:v>-4.1265282709027724E-4</c:v>
                </c:pt>
                <c:pt idx="5435">
                  <c:v>-3.7763522455881195E-3</c:v>
                </c:pt>
                <c:pt idx="5436">
                  <c:v>7.0456990960659563E-3</c:v>
                </c:pt>
                <c:pt idx="5437">
                  <c:v>1.1070173925758185E-2</c:v>
                </c:pt>
                <c:pt idx="5438">
                  <c:v>1.3110192971734722E-2</c:v>
                </c:pt>
                <c:pt idx="5439">
                  <c:v>1.623879455465033E-2</c:v>
                </c:pt>
                <c:pt idx="5440">
                  <c:v>1.4136388687889682E-2</c:v>
                </c:pt>
                <c:pt idx="5441">
                  <c:v>1.0826137978352073E-2</c:v>
                </c:pt>
                <c:pt idx="5442">
                  <c:v>9.2268383304027011E-3</c:v>
                </c:pt>
                <c:pt idx="5443">
                  <c:v>5.8953296116195453E-3</c:v>
                </c:pt>
                <c:pt idx="5444">
                  <c:v>2.4192289378868717E-3</c:v>
                </c:pt>
                <c:pt idx="5445">
                  <c:v>1.051026720605272E-2</c:v>
                </c:pt>
                <c:pt idx="5446">
                  <c:v>1.590087843942967E-2</c:v>
                </c:pt>
                <c:pt idx="5447">
                  <c:v>1.6776618439354685E-2</c:v>
                </c:pt>
                <c:pt idx="5448">
                  <c:v>1.8345886931385745E-2</c:v>
                </c:pt>
                <c:pt idx="5449">
                  <c:v>2.1188948834558699E-2</c:v>
                </c:pt>
                <c:pt idx="5450">
                  <c:v>1.8866314491063765E-2</c:v>
                </c:pt>
                <c:pt idx="5451">
                  <c:v>1.5541554346644271E-2</c:v>
                </c:pt>
                <c:pt idx="5452">
                  <c:v>1.2090895798262617E-2</c:v>
                </c:pt>
                <c:pt idx="5453">
                  <c:v>8.614780127698023E-3</c:v>
                </c:pt>
                <c:pt idx="5454">
                  <c:v>1.1413151471751593E-2</c:v>
                </c:pt>
                <c:pt idx="5455">
                  <c:v>1.766716781079997E-2</c:v>
                </c:pt>
                <c:pt idx="5456">
                  <c:v>2.0644151423011889E-2</c:v>
                </c:pt>
                <c:pt idx="5457">
                  <c:v>2.2559471811579804E-2</c:v>
                </c:pt>
                <c:pt idx="5458">
                  <c:v>2.4465644132676972E-2</c:v>
                </c:pt>
                <c:pt idx="5459">
                  <c:v>2.5174356917101265E-2</c:v>
                </c:pt>
                <c:pt idx="5460">
                  <c:v>2.139665495664041E-2</c:v>
                </c:pt>
                <c:pt idx="5461">
                  <c:v>1.6496177682464579E-2</c:v>
                </c:pt>
                <c:pt idx="5462">
                  <c:v>1.159566291620895E-2</c:v>
                </c:pt>
                <c:pt idx="5463">
                  <c:v>1.2742133224356354E-2</c:v>
                </c:pt>
                <c:pt idx="5464">
                  <c:v>1.8570089568578637E-2</c:v>
                </c:pt>
                <c:pt idx="5465">
                  <c:v>2.1420612395631422E-2</c:v>
                </c:pt>
                <c:pt idx="5466">
                  <c:v>2.3385234869133898E-2</c:v>
                </c:pt>
                <c:pt idx="5467">
                  <c:v>2.406117957581461E-2</c:v>
                </c:pt>
                <c:pt idx="5468">
                  <c:v>2.4733899963632684E-2</c:v>
                </c:pt>
                <c:pt idx="5469">
                  <c:v>2.1172152382809131E-2</c:v>
                </c:pt>
                <c:pt idx="5470">
                  <c:v>1.6655369053287492E-2</c:v>
                </c:pt>
                <c:pt idx="5471">
                  <c:v>1.2138585723765855E-2</c:v>
                </c:pt>
                <c:pt idx="5472">
                  <c:v>1.3507908954233417E-2</c:v>
                </c:pt>
                <c:pt idx="5473">
                  <c:v>1.9483546600780586E-2</c:v>
                </c:pt>
                <c:pt idx="5474">
                  <c:v>2.0903859059773624E-2</c:v>
                </c:pt>
                <c:pt idx="5475">
                  <c:v>2.1579841258534134E-2</c:v>
                </c:pt>
                <c:pt idx="5476">
                  <c:v>2.2118414984834453E-2</c:v>
                </c:pt>
                <c:pt idx="5477">
                  <c:v>2.004724002054566E-2</c:v>
                </c:pt>
                <c:pt idx="5478">
                  <c:v>1.7752199847782153E-2</c:v>
                </c:pt>
                <c:pt idx="5479">
                  <c:v>1.4537478957570214E-2</c:v>
                </c:pt>
                <c:pt idx="5480">
                  <c:v>1.0077421144783164E-2</c:v>
                </c:pt>
                <c:pt idx="5481">
                  <c:v>1.2424050419348914E-2</c:v>
                </c:pt>
                <c:pt idx="5482">
                  <c:v>1.8916328925514484E-2</c:v>
                </c:pt>
                <c:pt idx="5483">
                  <c:v>2.0313396295032673E-2</c:v>
                </c:pt>
                <c:pt idx="5484">
                  <c:v>1.8336476419356412E-2</c:v>
                </c:pt>
                <c:pt idx="5485">
                  <c:v>1.5446062019398401E-2</c:v>
                </c:pt>
                <c:pt idx="5486">
                  <c:v>1.5760395616426028E-2</c:v>
                </c:pt>
                <c:pt idx="5487">
                  <c:v>1.3235528994499911E-2</c:v>
                </c:pt>
                <c:pt idx="5488">
                  <c:v>9.7657869775010023E-3</c:v>
                </c:pt>
                <c:pt idx="5489">
                  <c:v>6.9793756069030412E-3</c:v>
                </c:pt>
                <c:pt idx="5490">
                  <c:v>6.5923448671468153E-3</c:v>
                </c:pt>
                <c:pt idx="5491">
                  <c:v>1.1205445349669883E-2</c:v>
                </c:pt>
                <c:pt idx="5492">
                  <c:v>1.259081519029105E-2</c:v>
                </c:pt>
                <c:pt idx="5493">
                  <c:v>1.166412345392036E-2</c:v>
                </c:pt>
                <c:pt idx="5494">
                  <c:v>9.8889859517177006E-3</c:v>
                </c:pt>
                <c:pt idx="5495">
                  <c:v>1.14735512123064E-2</c:v>
                </c:pt>
                <c:pt idx="5496">
                  <c:v>9.433194737611679E-3</c:v>
                </c:pt>
                <c:pt idx="5497">
                  <c:v>4.5657479857380131E-3</c:v>
                </c:pt>
                <c:pt idx="5498">
                  <c:v>1.7793403643480315E-3</c:v>
                </c:pt>
                <c:pt idx="5499">
                  <c:v>-1.839762600150718E-3</c:v>
                </c:pt>
                <c:pt idx="5500">
                  <c:v>8.9236398810751223E-4</c:v>
                </c:pt>
                <c:pt idx="5501">
                  <c:v>2.4053118778658011E-3</c:v>
                </c:pt>
                <c:pt idx="5502">
                  <c:v>3.5130678644136426E-3</c:v>
                </c:pt>
                <c:pt idx="5503">
                  <c:v>6.6908365607765358E-3</c:v>
                </c:pt>
                <c:pt idx="5504">
                  <c:v>2.5043772003164331E-3</c:v>
                </c:pt>
                <c:pt idx="5505">
                  <c:v>7.6597068869201383E-4</c:v>
                </c:pt>
                <c:pt idx="5506">
                  <c:v>3.8740940976218774E-4</c:v>
                </c:pt>
                <c:pt idx="5507">
                  <c:v>-3.4206873797910193E-3</c:v>
                </c:pt>
                <c:pt idx="5508">
                  <c:v>-1.132943165756234E-3</c:v>
                </c:pt>
                <c:pt idx="5509">
                  <c:v>4.278446178244846E-3</c:v>
                </c:pt>
                <c:pt idx="5510">
                  <c:v>8.3626833831353126E-3</c:v>
                </c:pt>
                <c:pt idx="5511">
                  <c:v>1.0043115891767864E-2</c:v>
                </c:pt>
                <c:pt idx="5512">
                  <c:v>1.0268218338875913E-2</c:v>
                </c:pt>
                <c:pt idx="5513">
                  <c:v>6.3841888401075268E-3</c:v>
                </c:pt>
                <c:pt idx="5514">
                  <c:v>4.4011952475039645E-3</c:v>
                </c:pt>
                <c:pt idx="5515">
                  <c:v>3.002583204298092E-3</c:v>
                </c:pt>
                <c:pt idx="5516">
                  <c:v>1.5118381241962636E-4</c:v>
                </c:pt>
                <c:pt idx="5517">
                  <c:v>9.5877745826194218E-3</c:v>
                </c:pt>
                <c:pt idx="5518">
                  <c:v>1.3567371392793274E-2</c:v>
                </c:pt>
                <c:pt idx="5519">
                  <c:v>1.8183058828822412E-2</c:v>
                </c:pt>
                <c:pt idx="5520">
                  <c:v>1.9737630425572601E-2</c:v>
                </c:pt>
                <c:pt idx="5521">
                  <c:v>1.7635262050891751E-2</c:v>
                </c:pt>
                <c:pt idx="5522">
                  <c:v>1.3921221641928142E-2</c:v>
                </c:pt>
                <c:pt idx="5523">
                  <c:v>1.2456706020853095E-2</c:v>
                </c:pt>
                <c:pt idx="5524">
                  <c:v>9.8228499229537757E-3</c:v>
                </c:pt>
                <c:pt idx="5525">
                  <c:v>6.346734252389183E-3</c:v>
                </c:pt>
                <c:pt idx="5526">
                  <c:v>1.5001368460912632E-2</c:v>
                </c:pt>
                <c:pt idx="5527">
                  <c:v>2.1011311360475099E-2</c:v>
                </c:pt>
                <c:pt idx="5528">
                  <c:v>2.196121069424084E-2</c:v>
                </c:pt>
                <c:pt idx="5529">
                  <c:v>2.3041844910262708E-2</c:v>
                </c:pt>
                <c:pt idx="5530">
                  <c:v>2.4687822197560768E-2</c:v>
                </c:pt>
                <c:pt idx="5531">
                  <c:v>2.1910821338992137E-2</c:v>
                </c:pt>
                <c:pt idx="5532">
                  <c:v>1.9490782572181627E-2</c:v>
                </c:pt>
                <c:pt idx="5533">
                  <c:v>1.601841610959685E-2</c:v>
                </c:pt>
                <c:pt idx="5534">
                  <c:v>1.2542300439032253E-2</c:v>
                </c:pt>
                <c:pt idx="5535">
                  <c:v>1.5904252726611504E-2</c:v>
                </c:pt>
                <c:pt idx="5536">
                  <c:v>2.2158269065659878E-2</c:v>
                </c:pt>
                <c:pt idx="5537">
                  <c:v>2.4839702612823041E-2</c:v>
                </c:pt>
                <c:pt idx="5538">
                  <c:v>2.7225436126618253E-2</c:v>
                </c:pt>
                <c:pt idx="5539">
                  <c:v>2.8555280197058372E-2</c:v>
                </c:pt>
                <c:pt idx="5540">
                  <c:v>2.9130258732842688E-2</c:v>
                </c:pt>
                <c:pt idx="5541">
                  <c:v>2.5336547654308025E-2</c:v>
                </c:pt>
                <c:pt idx="5542">
                  <c:v>2.0436032888052399E-2</c:v>
                </c:pt>
                <c:pt idx="5543">
                  <c:v>1.5535555613876569E-2</c:v>
                </c:pt>
                <c:pt idx="5544">
                  <c:v>1.6807174484390171E-2</c:v>
                </c:pt>
                <c:pt idx="5545">
                  <c:v>2.3061190823438549E-2</c:v>
                </c:pt>
                <c:pt idx="5546">
                  <c:v>2.5616163585442574E-2</c:v>
                </c:pt>
                <c:pt idx="5547">
                  <c:v>2.8001859607157984E-2</c:v>
                </c:pt>
                <c:pt idx="5548">
                  <c:v>2.9105139039377934E-2</c:v>
                </c:pt>
                <c:pt idx="5549">
                  <c:v>2.9137607180483121E-2</c:v>
                </c:pt>
                <c:pt idx="5550">
                  <c:v>2.523025760808029E-2</c:v>
                </c:pt>
                <c:pt idx="5551">
                  <c:v>2.0770199795293244E-2</c:v>
                </c:pt>
                <c:pt idx="5552">
                  <c:v>1.6310141982506195E-2</c:v>
                </c:pt>
                <c:pt idx="5553">
                  <c:v>1.8687027365469046E-2</c:v>
                </c:pt>
                <c:pt idx="5554">
                  <c:v>2.3964112581217219E-2</c:v>
                </c:pt>
                <c:pt idx="5555">
                  <c:v>2.5947856015416743E-2</c:v>
                </c:pt>
                <c:pt idx="5556">
                  <c:v>2.6623800722097458E-2</c:v>
                </c:pt>
                <c:pt idx="5557">
                  <c:v>2.4815595205512832E-2</c:v>
                </c:pt>
                <c:pt idx="5558">
                  <c:v>2.4850762776363493E-2</c:v>
                </c:pt>
                <c:pt idx="5559">
                  <c:v>2.0976781154981011E-2</c:v>
                </c:pt>
                <c:pt idx="5560">
                  <c:v>1.8190369784383049E-2</c:v>
                </c:pt>
                <c:pt idx="5561">
                  <c:v>1.3978134619061723E-2</c:v>
                </c:pt>
                <c:pt idx="5562">
                  <c:v>1.7560315383375262E-2</c:v>
                </c:pt>
                <c:pt idx="5563">
                  <c:v>2.4052593889540834E-2</c:v>
                </c:pt>
                <c:pt idx="5564">
                  <c:v>2.3857447614191504E-2</c:v>
                </c:pt>
                <c:pt idx="5565">
                  <c:v>2.1033619147954995E-2</c:v>
                </c:pt>
                <c:pt idx="5566">
                  <c:v>2.0678944073064566E-2</c:v>
                </c:pt>
                <c:pt idx="5567">
                  <c:v>2.0563918372243861E-2</c:v>
                </c:pt>
                <c:pt idx="5568">
                  <c:v>1.6482305612939264E-2</c:v>
                </c:pt>
                <c:pt idx="5569">
                  <c:v>1.2990368284699858E-2</c:v>
                </c:pt>
                <c:pt idx="5570">
                  <c:v>1.0203956914101895E-2</c:v>
                </c:pt>
                <c:pt idx="5571">
                  <c:v>1.1351851921281629E-2</c:v>
                </c:pt>
                <c:pt idx="5572">
                  <c:v>1.5301117638898782E-2</c:v>
                </c:pt>
                <c:pt idx="5573">
                  <c:v>1.6592494835466008E-2</c:v>
                </c:pt>
                <c:pt idx="5574">
                  <c:v>1.7849229350299749E-2</c:v>
                </c:pt>
                <c:pt idx="5575">
                  <c:v>1.8288561541374385E-2</c:v>
                </c:pt>
                <c:pt idx="5576">
                  <c:v>1.6277036476044435E-2</c:v>
                </c:pt>
                <c:pt idx="5577">
                  <c:v>1.2679933863971237E-2</c:v>
                </c:pt>
                <c:pt idx="5578">
                  <c:v>7.790329292936867E-3</c:v>
                </c:pt>
                <c:pt idx="5579">
                  <c:v>5.0039179223389059E-3</c:v>
                </c:pt>
                <c:pt idx="5580">
                  <c:v>2.9197257079441969E-3</c:v>
                </c:pt>
                <c:pt idx="5581">
                  <c:v>4.9880212805044934E-3</c:v>
                </c:pt>
                <c:pt idx="5582">
                  <c:v>6.4069840246247988E-3</c:v>
                </c:pt>
                <c:pt idx="5583">
                  <c:v>1.0030780997514276E-2</c:v>
                </c:pt>
                <c:pt idx="5584">
                  <c:v>1.1746793489875264E-2</c:v>
                </c:pt>
                <c:pt idx="5585">
                  <c:v>8.1886826407921321E-3</c:v>
                </c:pt>
                <c:pt idx="5586">
                  <c:v>7.4037859502180158E-3</c:v>
                </c:pt>
                <c:pt idx="5587">
                  <c:v>3.6341672821616432E-3</c:v>
                </c:pt>
                <c:pt idx="5588">
                  <c:v>-1.9610569767136691E-4</c:v>
                </c:pt>
                <c:pt idx="5589">
                  <c:v>1.0075171619995276E-2</c:v>
                </c:pt>
                <c:pt idx="5590">
                  <c:v>1.2044743048031104E-2</c:v>
                </c:pt>
                <c:pt idx="5591">
                  <c:v>1.7617190868429045E-2</c:v>
                </c:pt>
                <c:pt idx="5592">
                  <c:v>1.8155202213532392E-2</c:v>
                </c:pt>
                <c:pt idx="5593">
                  <c:v>1.7897706609478748E-2</c:v>
                </c:pt>
                <c:pt idx="5594">
                  <c:v>1.4184828454988882E-2</c:v>
                </c:pt>
                <c:pt idx="5595">
                  <c:v>1.3320785983960888E-2</c:v>
                </c:pt>
                <c:pt idx="5596">
                  <c:v>1.3010838960269644E-2</c:v>
                </c:pt>
                <c:pt idx="5597">
                  <c:v>1.2095019927040413E-2</c:v>
                </c:pt>
                <c:pt idx="5598">
                  <c:v>1.9424196638460126E-2</c:v>
                </c:pt>
                <c:pt idx="5599">
                  <c:v>2.1004562786111434E-2</c:v>
                </c:pt>
                <c:pt idx="5600">
                  <c:v>2.5712405754284406E-2</c:v>
                </c:pt>
                <c:pt idx="5601">
                  <c:v>2.5268874450272379E-2</c:v>
                </c:pt>
                <c:pt idx="5602">
                  <c:v>2.2837100662485052E-2</c:v>
                </c:pt>
                <c:pt idx="5603">
                  <c:v>1.9910918818399612E-2</c:v>
                </c:pt>
                <c:pt idx="5604">
                  <c:v>1.932278056260615E-2</c:v>
                </c:pt>
                <c:pt idx="5605">
                  <c:v>1.8643986457860778E-2</c:v>
                </c:pt>
                <c:pt idx="5606">
                  <c:v>1.6977163574194952E-2</c:v>
                </c:pt>
                <c:pt idx="5607">
                  <c:v>2.4532792447595445E-2</c:v>
                </c:pt>
                <c:pt idx="5608">
                  <c:v>2.8560004199112938E-2</c:v>
                </c:pt>
                <c:pt idx="5609">
                  <c:v>2.8994687372292605E-2</c:v>
                </c:pt>
                <c:pt idx="5610">
                  <c:v>2.9511178263591818E-2</c:v>
                </c:pt>
                <c:pt idx="5611">
                  <c:v>2.871777087090352E-2</c:v>
                </c:pt>
                <c:pt idx="5612">
                  <c:v>2.5637009181810343E-2</c:v>
                </c:pt>
                <c:pt idx="5613">
                  <c:v>2.5192915496601343E-2</c:v>
                </c:pt>
                <c:pt idx="5614">
                  <c:v>2.3526130105015315E-2</c:v>
                </c:pt>
                <c:pt idx="5615">
                  <c:v>2.1111340229376545E-2</c:v>
                </c:pt>
                <c:pt idx="5616">
                  <c:v>2.2716188705136042E-2</c:v>
                </c:pt>
                <c:pt idx="5617">
                  <c:v>2.7925900653486952E-2</c:v>
                </c:pt>
                <c:pt idx="5618">
                  <c:v>2.9760875515047448E-2</c:v>
                </c:pt>
                <c:pt idx="5619">
                  <c:v>3.1595850376607941E-2</c:v>
                </c:pt>
                <c:pt idx="5620">
                  <c:v>3.3559648024354856E-2</c:v>
                </c:pt>
                <c:pt idx="5621">
                  <c:v>3.2995504699632208E-2</c:v>
                </c:pt>
                <c:pt idx="5622">
                  <c:v>2.9693464755570387E-2</c:v>
                </c:pt>
                <c:pt idx="5623">
                  <c:v>2.6455686236282583E-2</c:v>
                </c:pt>
                <c:pt idx="5624">
                  <c:v>2.3217870224914988E-2</c:v>
                </c:pt>
                <c:pt idx="5625">
                  <c:v>2.1298275739250083E-2</c:v>
                </c:pt>
                <c:pt idx="5626">
                  <c:v>2.7425981261458513E-2</c:v>
                </c:pt>
                <c:pt idx="5627">
                  <c:v>2.9811714775253725E-2</c:v>
                </c:pt>
                <c:pt idx="5628">
                  <c:v>3.2197410796969139E-2</c:v>
                </c:pt>
                <c:pt idx="5629">
                  <c:v>3.4149135995021056E-2</c:v>
                </c:pt>
                <c:pt idx="5630">
                  <c:v>3.2577168073244525E-2</c:v>
                </c:pt>
                <c:pt idx="5631">
                  <c:v>2.9591486298519439E-2</c:v>
                </c:pt>
                <c:pt idx="5632">
                  <c:v>2.6793452383184053E-2</c:v>
                </c:pt>
                <c:pt idx="5633">
                  <c:v>2.3995455959928465E-2</c:v>
                </c:pt>
                <c:pt idx="5634">
                  <c:v>2.2605624561811317E-2</c:v>
                </c:pt>
                <c:pt idx="5635">
                  <c:v>2.820244223407805E-2</c:v>
                </c:pt>
                <c:pt idx="5636">
                  <c:v>3.0588175747873262E-2</c:v>
                </c:pt>
                <c:pt idx="5637">
                  <c:v>3.046955080739194E-2</c:v>
                </c:pt>
                <c:pt idx="5638">
                  <c:v>3.1468902194411431E-2</c:v>
                </c:pt>
                <c:pt idx="5639">
                  <c:v>2.9342201459941587E-2</c:v>
                </c:pt>
                <c:pt idx="5640">
                  <c:v>2.5733401318971366E-2</c:v>
                </c:pt>
                <c:pt idx="5641">
                  <c:v>2.4313238828297522E-2</c:v>
                </c:pt>
                <c:pt idx="5642">
                  <c:v>2.2023110117987573E-2</c:v>
                </c:pt>
                <c:pt idx="5643">
                  <c:v>2.2832414152510284E-2</c:v>
                </c:pt>
                <c:pt idx="5644">
                  <c:v>2.8721557570963133E-2</c:v>
                </c:pt>
                <c:pt idx="5645">
                  <c:v>2.7639836084627122E-2</c:v>
                </c:pt>
                <c:pt idx="5646">
                  <c:v>2.8639187471646614E-2</c:v>
                </c:pt>
                <c:pt idx="5647">
                  <c:v>3.0071084983297278E-2</c:v>
                </c:pt>
                <c:pt idx="5648">
                  <c:v>2.6817447314254866E-2</c:v>
                </c:pt>
                <c:pt idx="5649">
                  <c:v>2.2140835248553741E-2</c:v>
                </c:pt>
                <c:pt idx="5650">
                  <c:v>2.0229601496683826E-2</c:v>
                </c:pt>
                <c:pt idx="5651">
                  <c:v>1.8824548314168632E-2</c:v>
                </c:pt>
                <c:pt idx="5652">
                  <c:v>1.6111358975416441E-2</c:v>
                </c:pt>
                <c:pt idx="5653">
                  <c:v>1.9396827420207482E-2</c:v>
                </c:pt>
                <c:pt idx="5654">
                  <c:v>2.2750081545273561E-2</c:v>
                </c:pt>
                <c:pt idx="5655">
                  <c:v>2.7167510863330122E-2</c:v>
                </c:pt>
                <c:pt idx="5656">
                  <c:v>2.7790329292936865E-2</c:v>
                </c:pt>
                <c:pt idx="5657">
                  <c:v>2.4214034785151637E-2</c:v>
                </c:pt>
                <c:pt idx="5658">
                  <c:v>1.9616081102867017E-2</c:v>
                </c:pt>
                <c:pt idx="5659">
                  <c:v>1.6130817364831677E-2</c:v>
                </c:pt>
                <c:pt idx="5660">
                  <c:v>1.4725764182316485E-2</c:v>
                </c:pt>
                <c:pt idx="5661">
                  <c:v>1.0219853555936308E-2</c:v>
                </c:pt>
                <c:pt idx="5662">
                  <c:v>9.7131480974644111E-3</c:v>
                </c:pt>
                <c:pt idx="5663">
                  <c:v>1.2950326743475441E-2</c:v>
                </c:pt>
                <c:pt idx="5664">
                  <c:v>1.8485020039516652E-2</c:v>
                </c:pt>
                <c:pt idx="5665">
                  <c:v>2.1449893709953774E-2</c:v>
                </c:pt>
                <c:pt idx="5666">
                  <c:v>1.8017418820274217E-2</c:v>
                </c:pt>
                <c:pt idx="5667">
                  <c:v>1.7091326957180297E-2</c:v>
                </c:pt>
                <c:pt idx="5668">
                  <c:v>1.2414714891479176E-2</c:v>
                </c:pt>
                <c:pt idx="5669">
                  <c:v>1.0627017542544137E-2</c:v>
                </c:pt>
                <c:pt idx="5670">
                  <c:v>2.8753013425913774E-2</c:v>
                </c:pt>
                <c:pt idx="5671">
                  <c:v>2.9532473764917157E-2</c:v>
                </c:pt>
                <c:pt idx="5672">
                  <c:v>3.1386269650536321E-2</c:v>
                </c:pt>
                <c:pt idx="5673">
                  <c:v>3.2339618255643493E-2</c:v>
                </c:pt>
                <c:pt idx="5674">
                  <c:v>3.2391469802004323E-2</c:v>
                </c:pt>
                <c:pt idx="5675">
                  <c:v>3.0557694686997369E-2</c:v>
                </c:pt>
                <c:pt idx="5676">
                  <c:v>3.1092331744918884E-2</c:v>
                </c:pt>
                <c:pt idx="5677">
                  <c:v>3.1664610850957738E-2</c:v>
                </c:pt>
                <c:pt idx="5678">
                  <c:v>3.0896098199255408E-2</c:v>
                </c:pt>
                <c:pt idx="5679">
                  <c:v>3.2330395204013151E-2</c:v>
                </c:pt>
                <c:pt idx="5680">
                  <c:v>3.5528057197916942E-2</c:v>
                </c:pt>
                <c:pt idx="5681">
                  <c:v>3.7341811542311684E-2</c:v>
                </c:pt>
                <c:pt idx="5682">
                  <c:v>3.734886005331374E-2</c:v>
                </c:pt>
                <c:pt idx="5683">
                  <c:v>3.7330826362930829E-2</c:v>
                </c:pt>
                <c:pt idx="5684">
                  <c:v>3.6837917989824651E-2</c:v>
                </c:pt>
                <c:pt idx="5685">
                  <c:v>3.7410197095863504E-2</c:v>
                </c:pt>
                <c:pt idx="5686">
                  <c:v>3.7330301473813658E-2</c:v>
                </c:pt>
                <c:pt idx="5687">
                  <c:v>3.4155884569384717E-2</c:v>
                </c:pt>
                <c:pt idx="5688">
                  <c:v>3.8572226617127135E-2</c:v>
                </c:pt>
                <c:pt idx="5689">
                  <c:v>4.0358724219508632E-2</c:v>
                </c:pt>
                <c:pt idx="5690">
                  <c:v>4.0786883770803417E-2</c:v>
                </c:pt>
                <c:pt idx="5691">
                  <c:v>4.1215418242896186E-2</c:v>
                </c:pt>
                <c:pt idx="5692">
                  <c:v>4.2611998215376999E-2</c:v>
                </c:pt>
                <c:pt idx="5693">
                  <c:v>4.2677984275821736E-2</c:v>
                </c:pt>
                <c:pt idx="5694">
                  <c:v>4.2559884224457584E-2</c:v>
                </c:pt>
                <c:pt idx="5695">
                  <c:v>3.9578514038909281E-2</c:v>
                </c:pt>
                <c:pt idx="5696">
                  <c:v>3.6403909674081351E-2</c:v>
                </c:pt>
                <c:pt idx="5697">
                  <c:v>4.0759889473348757E-2</c:v>
                </c:pt>
                <c:pt idx="5698">
                  <c:v>4.2791210356812125E-2</c:v>
                </c:pt>
                <c:pt idx="5699">
                  <c:v>4.4232030983454747E-2</c:v>
                </c:pt>
                <c:pt idx="5700">
                  <c:v>4.4691308960981994E-2</c:v>
                </c:pt>
                <c:pt idx="5701">
                  <c:v>4.690634103545626E-2</c:v>
                </c:pt>
                <c:pt idx="5702">
                  <c:v>4.7692549948823312E-2</c:v>
                </c:pt>
                <c:pt idx="5703">
                  <c:v>4.4808284249952195E-2</c:v>
                </c:pt>
                <c:pt idx="5704">
                  <c:v>4.1826539143605915E-2</c:v>
                </c:pt>
                <c:pt idx="5705">
                  <c:v>3.8652084747097179E-2</c:v>
                </c:pt>
                <c:pt idx="5706">
                  <c:v>3.8943398207128742E-2</c:v>
                </c:pt>
                <c:pt idx="5707">
                  <c:v>4.1426498652159728E-2</c:v>
                </c:pt>
                <c:pt idx="5708">
                  <c:v>4.3261361037480829E-2</c:v>
                </c:pt>
                <c:pt idx="5709">
                  <c:v>4.4961626856326604E-2</c:v>
                </c:pt>
                <c:pt idx="5710">
                  <c:v>4.6175995320988442E-2</c:v>
                </c:pt>
                <c:pt idx="5711">
                  <c:v>4.6432816067605721E-2</c:v>
                </c:pt>
                <c:pt idx="5712">
                  <c:v>4.4683060703426404E-2</c:v>
                </c:pt>
                <c:pt idx="5713">
                  <c:v>4.254076326376053E-2</c:v>
                </c:pt>
                <c:pt idx="5714">
                  <c:v>3.9951935153698784E-2</c:v>
                </c:pt>
                <c:pt idx="5715">
                  <c:v>3.7126794464669335E-2</c:v>
                </c:pt>
                <c:pt idx="5716">
                  <c:v>4.0062161868305322E-2</c:v>
                </c:pt>
                <c:pt idx="5717">
                  <c:v>4.1732434023312573E-2</c:v>
                </c:pt>
                <c:pt idx="5718">
                  <c:v>4.2571131848397024E-2</c:v>
                </c:pt>
                <c:pt idx="5719">
                  <c:v>4.3282356602167789E-2</c:v>
                </c:pt>
                <c:pt idx="5720">
                  <c:v>4.378924952103868E-2</c:v>
                </c:pt>
                <c:pt idx="5721">
                  <c:v>4.156559426821084E-2</c:v>
                </c:pt>
                <c:pt idx="5722">
                  <c:v>3.9370432996029589E-2</c:v>
                </c:pt>
                <c:pt idx="5723">
                  <c:v>3.7175046771369548E-2</c:v>
                </c:pt>
                <c:pt idx="5724">
                  <c:v>3.7609055087112847E-2</c:v>
                </c:pt>
                <c:pt idx="5725">
                  <c:v>3.9296573598827246E-2</c:v>
                </c:pt>
                <c:pt idx="5726">
                  <c:v>3.8966268375805614E-2</c:v>
                </c:pt>
                <c:pt idx="5727">
                  <c:v>3.9990926916688853E-2</c:v>
                </c:pt>
                <c:pt idx="5728">
                  <c:v>4.1528477109210676E-2</c:v>
                </c:pt>
                <c:pt idx="5729">
                  <c:v>4.1217292846886099E-2</c:v>
                </c:pt>
                <c:pt idx="5730">
                  <c:v>3.8062334331872394E-2</c:v>
                </c:pt>
                <c:pt idx="5731">
                  <c:v>3.6199952759979455E-2</c:v>
                </c:pt>
                <c:pt idx="5732">
                  <c:v>3.4004604027399216E-2</c:v>
                </c:pt>
                <c:pt idx="5733">
                  <c:v>3.4097659369458203E-2</c:v>
                </c:pt>
                <c:pt idx="5734">
                  <c:v>3.5091349452428172E-2</c:v>
                </c:pt>
                <c:pt idx="5735">
                  <c:v>3.4549401438946019E-2</c:v>
                </c:pt>
                <c:pt idx="5736">
                  <c:v>3.8624715528844535E-2</c:v>
                </c:pt>
                <c:pt idx="5737">
                  <c:v>4.0161890800568381E-2</c:v>
                </c:pt>
                <c:pt idx="5738">
                  <c:v>3.8605969488945457E-2</c:v>
                </c:pt>
                <c:pt idx="5739">
                  <c:v>3.4063241640203509E-2</c:v>
                </c:pt>
                <c:pt idx="5740">
                  <c:v>3.255860949374445E-2</c:v>
                </c:pt>
                <c:pt idx="5741">
                  <c:v>3.0834198775508671E-2</c:v>
                </c:pt>
                <c:pt idx="5742">
                  <c:v>2.9278914829242324E-2</c:v>
                </c:pt>
                <c:pt idx="5743">
                  <c:v>2.9264105457722057E-2</c:v>
                </c:pt>
                <c:pt idx="5744">
                  <c:v>2.8248707460548961E-2</c:v>
                </c:pt>
                <c:pt idx="5745">
                  <c:v>3.0685092774151459E-2</c:v>
                </c:pt>
                <c:pt idx="5746">
                  <c:v>3.6219786070192675E-2</c:v>
                </c:pt>
                <c:pt idx="5747">
                  <c:v>3.4626110234213026E-2</c:v>
                </c:pt>
                <c:pt idx="5748">
                  <c:v>3.1538487494516779E-2</c:v>
                </c:pt>
                <c:pt idx="5749">
                  <c:v>2.8459862853972097E-2</c:v>
                </c:pt>
                <c:pt idx="5750">
                  <c:v>2.7054772179377108E-2</c:v>
                </c:pt>
                <c:pt idx="5751">
                  <c:v>4.4488476809274043E-2</c:v>
                </c:pt>
                <c:pt idx="5752">
                  <c:v>4.6041023833715125E-2</c:v>
                </c:pt>
                <c:pt idx="5753">
                  <c:v>4.7788904593904537E-2</c:v>
                </c:pt>
                <c:pt idx="5754">
                  <c:v>4.7640061037105913E-2</c:v>
                </c:pt>
                <c:pt idx="5755">
                  <c:v>4.7373117428943137E-2</c:v>
                </c:pt>
                <c:pt idx="5756">
                  <c:v>4.7436853964599977E-2</c:v>
                </c:pt>
                <c:pt idx="5757">
                  <c:v>4.7891257971753469E-2</c:v>
                </c:pt>
                <c:pt idx="5758">
                  <c:v>4.8345661978906954E-2</c:v>
                </c:pt>
                <c:pt idx="5759">
                  <c:v>4.695133153121403E-2</c:v>
                </c:pt>
                <c:pt idx="5760">
                  <c:v>4.7245269436831466E-2</c:v>
                </c:pt>
                <c:pt idx="5761">
                  <c:v>4.8797816461272556E-2</c:v>
                </c:pt>
                <c:pt idx="5762">
                  <c:v>5.0926991673009077E-2</c:v>
                </c:pt>
                <c:pt idx="5763">
                  <c:v>5.2909572852734857E-2</c:v>
                </c:pt>
                <c:pt idx="5764">
                  <c:v>5.2858583624209386E-2</c:v>
                </c:pt>
                <c:pt idx="5765">
                  <c:v>5.2963561447644185E-2</c:v>
                </c:pt>
                <c:pt idx="5766">
                  <c:v>5.3417965454797676E-2</c:v>
                </c:pt>
                <c:pt idx="5767">
                  <c:v>5.2083622334781775E-2</c:v>
                </c:pt>
                <c:pt idx="5768">
                  <c:v>4.9199356635910664E-2</c:v>
                </c:pt>
                <c:pt idx="5769">
                  <c:v>5.1478500166839754E-2</c:v>
                </c:pt>
                <c:pt idx="5770">
                  <c:v>5.2316073229530261E-2</c:v>
                </c:pt>
                <c:pt idx="5771">
                  <c:v>5.453148022480251E-2</c:v>
                </c:pt>
                <c:pt idx="5772">
                  <c:v>5.6746512299276776E-2</c:v>
                </c:pt>
                <c:pt idx="5773">
                  <c:v>5.8344049819475635E-2</c:v>
                </c:pt>
                <c:pt idx="5774">
                  <c:v>5.8489894009890409E-2</c:v>
                </c:pt>
                <c:pt idx="5775">
                  <c:v>5.7215913138349526E-2</c:v>
                </c:pt>
                <c:pt idx="5776">
                  <c:v>5.4331647439478409E-2</c:v>
                </c:pt>
                <c:pt idx="5777">
                  <c:v>5.1447756661405275E-2</c:v>
                </c:pt>
                <c:pt idx="5778">
                  <c:v>5.5174469393340655E-2</c:v>
                </c:pt>
                <c:pt idx="5779">
                  <c:v>5.5920561781323694E-2</c:v>
                </c:pt>
                <c:pt idx="5780">
                  <c:v>5.813559385579796E-2</c:v>
                </c:pt>
                <c:pt idx="5781">
                  <c:v>6.0350625930272232E-2</c:v>
                </c:pt>
                <c:pt idx="5782">
                  <c:v>6.2565658004746491E-2</c:v>
                </c:pt>
                <c:pt idx="5783">
                  <c:v>6.2348578862715248E-2</c:v>
                </c:pt>
                <c:pt idx="5784">
                  <c:v>5.9464313163844137E-2</c:v>
                </c:pt>
                <c:pt idx="5785">
                  <c:v>5.6580047464973027E-2</c:v>
                </c:pt>
                <c:pt idx="5786">
                  <c:v>5.3695781766101909E-2</c:v>
                </c:pt>
                <c:pt idx="5787">
                  <c:v>5.4456870986004206E-2</c:v>
                </c:pt>
                <c:pt idx="5788">
                  <c:v>5.6131267269789259E-2</c:v>
                </c:pt>
                <c:pt idx="5789">
                  <c:v>5.7798165137614682E-2</c:v>
                </c:pt>
                <c:pt idx="5790">
                  <c:v>5.9465063005440098E-2</c:v>
                </c:pt>
                <c:pt idx="5791">
                  <c:v>6.0266268750726409E-2</c:v>
                </c:pt>
                <c:pt idx="5792">
                  <c:v>6.0265143988332465E-2</c:v>
                </c:pt>
                <c:pt idx="5793">
                  <c:v>5.8515013703355163E-2</c:v>
                </c:pt>
                <c:pt idx="5794">
                  <c:v>5.6764883418377869E-2</c:v>
                </c:pt>
                <c:pt idx="5795">
                  <c:v>5.5014753133400568E-2</c:v>
                </c:pt>
                <c:pt idx="5796">
                  <c:v>5.4130314970962386E-2</c:v>
                </c:pt>
                <c:pt idx="5797">
                  <c:v>5.5087112847410982E-2</c:v>
                </c:pt>
                <c:pt idx="5798">
                  <c:v>5.5950180524364228E-2</c:v>
                </c:pt>
                <c:pt idx="5799">
                  <c:v>5.6661405278134992E-2</c:v>
                </c:pt>
                <c:pt idx="5800">
                  <c:v>5.7372630031905757E-2</c:v>
                </c:pt>
                <c:pt idx="5801">
                  <c:v>5.7798914979210643E-2</c:v>
                </c:pt>
                <c:pt idx="5802">
                  <c:v>5.6048784694233342E-2</c:v>
                </c:pt>
                <c:pt idx="5803">
                  <c:v>5.4298654409256047E-2</c:v>
                </c:pt>
                <c:pt idx="5804">
                  <c:v>5.2232465891580405E-2</c:v>
                </c:pt>
                <c:pt idx="5805">
                  <c:v>5.5534018438604844E-2</c:v>
                </c:pt>
                <c:pt idx="5806">
                  <c:v>5.6541805543578919E-2</c:v>
                </c:pt>
                <c:pt idx="5807">
                  <c:v>5.4139313070113937E-2</c:v>
                </c:pt>
                <c:pt idx="5808">
                  <c:v>5.3767766559314346E-2</c:v>
                </c:pt>
                <c:pt idx="5809">
                  <c:v>5.4478991313085111E-2</c:v>
                </c:pt>
                <c:pt idx="5810">
                  <c:v>5.5190216066855875E-2</c:v>
                </c:pt>
                <c:pt idx="5811">
                  <c:v>5.3452833089009943E-2</c:v>
                </c:pt>
                <c:pt idx="5812">
                  <c:v>5.1257296896030716E-2</c:v>
                </c:pt>
                <c:pt idx="5813">
                  <c:v>4.9062135623849465E-2</c:v>
                </c:pt>
                <c:pt idx="5814">
                  <c:v>5.2134611563307252E-2</c:v>
                </c:pt>
                <c:pt idx="5815">
                  <c:v>5.2976308754775554E-2</c:v>
                </c:pt>
                <c:pt idx="5816">
                  <c:v>5.2481788222238049E-2</c:v>
                </c:pt>
                <c:pt idx="5817">
                  <c:v>5.0874127840493694E-2</c:v>
                </c:pt>
                <c:pt idx="5818">
                  <c:v>5.1619470386880771E-2</c:v>
                </c:pt>
                <c:pt idx="5819">
                  <c:v>5.2998429081856459E-2</c:v>
                </c:pt>
                <c:pt idx="5820">
                  <c:v>5.0282127900481026E-2</c:v>
                </c:pt>
                <c:pt idx="5821">
                  <c:v>4.8086966628299775E-2</c:v>
                </c:pt>
                <c:pt idx="5822">
                  <c:v>4.5940545059856105E-2</c:v>
                </c:pt>
                <c:pt idx="5823">
                  <c:v>4.7301882477326668E-2</c:v>
                </c:pt>
                <c:pt idx="5824">
                  <c:v>4.7961368160975994E-2</c:v>
                </c:pt>
                <c:pt idx="5825">
                  <c:v>4.7466847628438495E-2</c:v>
                </c:pt>
                <c:pt idx="5826">
                  <c:v>4.6600780585101399E-2</c:v>
                </c:pt>
                <c:pt idx="5827">
                  <c:v>4.841989629690728E-2</c:v>
                </c:pt>
                <c:pt idx="5828">
                  <c:v>5.0387480644713802E-2</c:v>
                </c:pt>
                <c:pt idx="5829">
                  <c:v>4.6292970609958649E-2</c:v>
                </c:pt>
                <c:pt idx="5830">
                  <c:v>4.4887767459124261E-2</c:v>
                </c:pt>
                <c:pt idx="5831">
                  <c:v>4.3996205801524427E-2</c:v>
                </c:pt>
                <c:pt idx="5832">
                  <c:v>6.0453354228919141E-2</c:v>
                </c:pt>
                <c:pt idx="5833">
                  <c:v>6.22203559498056E-2</c:v>
                </c:pt>
                <c:pt idx="5834">
                  <c:v>6.3987357670692066E-2</c:v>
                </c:pt>
                <c:pt idx="5835">
                  <c:v>6.4055968176722669E-2</c:v>
                </c:pt>
                <c:pt idx="5836">
                  <c:v>6.3639806090963286E-2</c:v>
                </c:pt>
                <c:pt idx="5837">
                  <c:v>6.3372487562002533E-2</c:v>
                </c:pt>
                <c:pt idx="5838">
                  <c:v>6.3703167705822142E-2</c:v>
                </c:pt>
                <c:pt idx="5839">
                  <c:v>6.4157571712975633E-2</c:v>
                </c:pt>
                <c:pt idx="5840">
                  <c:v>6.1607360445105973E-2</c:v>
                </c:pt>
                <c:pt idx="5841">
                  <c:v>6.3229642737971603E-2</c:v>
                </c:pt>
                <c:pt idx="5842">
                  <c:v>6.4996644458858069E-2</c:v>
                </c:pt>
                <c:pt idx="5843">
                  <c:v>6.6763646179744535E-2</c:v>
                </c:pt>
                <c:pt idx="5844">
                  <c:v>6.86416244568335E-2</c:v>
                </c:pt>
                <c:pt idx="5845">
                  <c:v>6.8590635228308022E-2</c:v>
                </c:pt>
                <c:pt idx="5846">
                  <c:v>6.8775471181712858E-2</c:v>
                </c:pt>
                <c:pt idx="5847">
                  <c:v>6.9229875188866349E-2</c:v>
                </c:pt>
                <c:pt idx="5848">
                  <c:v>6.6739651248673718E-2</c:v>
                </c:pt>
                <c:pt idx="5849">
                  <c:v>6.3855385549802607E-2</c:v>
                </c:pt>
                <c:pt idx="5850">
                  <c:v>6.6005556326226081E-2</c:v>
                </c:pt>
                <c:pt idx="5851">
                  <c:v>6.7975390198820498E-2</c:v>
                </c:pt>
                <c:pt idx="5852">
                  <c:v>7.0190797194092741E-2</c:v>
                </c:pt>
                <c:pt idx="5853">
                  <c:v>7.2405829268567021E-2</c:v>
                </c:pt>
                <c:pt idx="5854">
                  <c:v>7.4076101423574264E-2</c:v>
                </c:pt>
                <c:pt idx="5855">
                  <c:v>7.4301803743959088E-2</c:v>
                </c:pt>
                <c:pt idx="5856">
                  <c:v>7.1871942052241469E-2</c:v>
                </c:pt>
                <c:pt idx="5857">
                  <c:v>6.8988051274168335E-2</c:v>
                </c:pt>
                <c:pt idx="5858">
                  <c:v>6.6103785575297225E-2</c:v>
                </c:pt>
                <c:pt idx="5859">
                  <c:v>6.9364846676139666E-2</c:v>
                </c:pt>
                <c:pt idx="5860">
                  <c:v>7.1579878750613932E-2</c:v>
                </c:pt>
                <c:pt idx="5861">
                  <c:v>7.3794910825088197E-2</c:v>
                </c:pt>
                <c:pt idx="5862">
                  <c:v>7.5530419198944224E-2</c:v>
                </c:pt>
                <c:pt idx="5863">
                  <c:v>7.7197317066769647E-2</c:v>
                </c:pt>
                <c:pt idx="5864">
                  <c:v>7.6563325997383053E-2</c:v>
                </c:pt>
                <c:pt idx="5865">
                  <c:v>7.4120342077736073E-2</c:v>
                </c:pt>
                <c:pt idx="5866">
                  <c:v>7.1236076378864963E-2</c:v>
                </c:pt>
                <c:pt idx="5867">
                  <c:v>6.8351810679993852E-2</c:v>
                </c:pt>
                <c:pt idx="5868">
                  <c:v>6.9508816262564527E-2</c:v>
                </c:pt>
                <c:pt idx="5869">
                  <c:v>7.0634328498104776E-2</c:v>
                </c:pt>
                <c:pt idx="5870">
                  <c:v>7.2301226365930199E-2</c:v>
                </c:pt>
                <c:pt idx="5871">
                  <c:v>7.3645317426693613E-2</c:v>
                </c:pt>
                <c:pt idx="5872">
                  <c:v>7.4356542180464377E-2</c:v>
                </c:pt>
                <c:pt idx="5873">
                  <c:v>7.4097096988261224E-2</c:v>
                </c:pt>
                <c:pt idx="5874">
                  <c:v>7.234696670328393E-2</c:v>
                </c:pt>
                <c:pt idx="5875">
                  <c:v>7.0596836418306635E-2</c:v>
                </c:pt>
                <c:pt idx="5876">
                  <c:v>6.8846706133329327E-2</c:v>
                </c:pt>
                <c:pt idx="5877">
                  <c:v>7.1706601980331658E-2</c:v>
                </c:pt>
                <c:pt idx="5878">
                  <c:v>7.2663399856780261E-2</c:v>
                </c:pt>
                <c:pt idx="5879">
                  <c:v>7.2292228266778641E-2</c:v>
                </c:pt>
                <c:pt idx="5880">
                  <c:v>7.0751678707872967E-2</c:v>
                </c:pt>
                <c:pt idx="5881">
                  <c:v>7.1462903461643731E-2</c:v>
                </c:pt>
                <c:pt idx="5882">
                  <c:v>7.1630867979139409E-2</c:v>
                </c:pt>
                <c:pt idx="5883">
                  <c:v>6.9880737694162115E-2</c:v>
                </c:pt>
                <c:pt idx="5884">
                  <c:v>6.8130607409184807E-2</c:v>
                </c:pt>
                <c:pt idx="5885">
                  <c:v>6.6380477124207513E-2</c:v>
                </c:pt>
                <c:pt idx="5886">
                  <c:v>7.3463105918874644E-2</c:v>
                </c:pt>
                <c:pt idx="5887">
                  <c:v>7.3786662567532607E-2</c:v>
                </c:pt>
                <c:pt idx="5888">
                  <c:v>7.1384545014865616E-2</c:v>
                </c:pt>
                <c:pt idx="5889">
                  <c:v>6.8982052541400635E-2</c:v>
                </c:pt>
                <c:pt idx="5890">
                  <c:v>6.8569264742823072E-2</c:v>
                </c:pt>
                <c:pt idx="5891">
                  <c:v>6.9164638970017581E-2</c:v>
                </c:pt>
                <c:pt idx="5892">
                  <c:v>6.7414508685040286E-2</c:v>
                </c:pt>
                <c:pt idx="5893">
                  <c:v>6.5664378400062992E-2</c:v>
                </c:pt>
                <c:pt idx="5894">
                  <c:v>6.5003018112423747E-2</c:v>
                </c:pt>
                <c:pt idx="5895">
                  <c:v>7.0352013137224764E-2</c:v>
                </c:pt>
                <c:pt idx="5896">
                  <c:v>7.0815040322731823E-2</c:v>
                </c:pt>
                <c:pt idx="5897">
                  <c:v>7.0320894710992302E-2</c:v>
                </c:pt>
                <c:pt idx="5898">
                  <c:v>6.8074369289487596E-2</c:v>
                </c:pt>
                <c:pt idx="5899">
                  <c:v>6.5675626024002426E-2</c:v>
                </c:pt>
                <c:pt idx="5900">
                  <c:v>6.638685077777319E-2</c:v>
                </c:pt>
                <c:pt idx="5901">
                  <c:v>6.4948279675918458E-2</c:v>
                </c:pt>
                <c:pt idx="5902">
                  <c:v>6.3292254511234505E-2</c:v>
                </c:pt>
                <c:pt idx="5903">
                  <c:v>6.3072176002819405E-2</c:v>
                </c:pt>
                <c:pt idx="5904">
                  <c:v>6.5519284051244173E-2</c:v>
                </c:pt>
                <c:pt idx="5905">
                  <c:v>6.5800099728932263E-2</c:v>
                </c:pt>
                <c:pt idx="5906">
                  <c:v>6.5305579196394764E-2</c:v>
                </c:pt>
                <c:pt idx="5907">
                  <c:v>6.4811433584655243E-2</c:v>
                </c:pt>
                <c:pt idx="5908">
                  <c:v>6.4316913052117744E-2</c:v>
                </c:pt>
                <c:pt idx="5909">
                  <c:v>6.3493212058952544E-2</c:v>
                </c:pt>
                <c:pt idx="5910">
                  <c:v>6.216936672128013E-2</c:v>
                </c:pt>
                <c:pt idx="5911">
                  <c:v>6.1333293341781552E-2</c:v>
                </c:pt>
                <c:pt idx="5912">
                  <c:v>6.11042167342149E-2</c:v>
                </c:pt>
                <c:pt idx="5913">
                  <c:v>7.79632802570457E-2</c:v>
                </c:pt>
                <c:pt idx="5914">
                  <c:v>7.8419183947391113E-2</c:v>
                </c:pt>
                <c:pt idx="5915">
                  <c:v>8.0186185668277579E-2</c:v>
                </c:pt>
                <c:pt idx="5916">
                  <c:v>8.0315158422783181E-2</c:v>
                </c:pt>
                <c:pt idx="5917">
                  <c:v>8.0071459904095255E-2</c:v>
                </c:pt>
                <c:pt idx="5918">
                  <c:v>7.9871252197973183E-2</c:v>
                </c:pt>
                <c:pt idx="5919">
                  <c:v>7.9865253465205469E-2</c:v>
                </c:pt>
                <c:pt idx="5920">
                  <c:v>7.9833010276579075E-2</c:v>
                </c:pt>
                <c:pt idx="5921">
                  <c:v>7.9690165452548145E-2</c:v>
                </c:pt>
                <c:pt idx="5922">
                  <c:v>8.0235300292813144E-2</c:v>
                </c:pt>
                <c:pt idx="5923">
                  <c:v>8.1195097535645591E-2</c:v>
                </c:pt>
                <c:pt idx="5924">
                  <c:v>8.2962099256532057E-2</c:v>
                </c:pt>
                <c:pt idx="5925">
                  <c:v>8.4656741263408108E-2</c:v>
                </c:pt>
                <c:pt idx="5926">
                  <c:v>8.4322311911608674E-2</c:v>
                </c:pt>
                <c:pt idx="5927">
                  <c:v>8.4587380915781538E-2</c:v>
                </c:pt>
                <c:pt idx="5928">
                  <c:v>8.4279945861436778E-2</c:v>
                </c:pt>
                <c:pt idx="5929">
                  <c:v>8.1732359039152977E-2</c:v>
                </c:pt>
                <c:pt idx="5930">
                  <c:v>8.1589514215122061E-2</c:v>
                </c:pt>
                <c:pt idx="5931">
                  <c:v>8.2507320328580588E-2</c:v>
                </c:pt>
                <c:pt idx="5932">
                  <c:v>8.397138604469806E-2</c:v>
                </c:pt>
                <c:pt idx="5933">
                  <c:v>8.5850114163382979E-2</c:v>
                </c:pt>
                <c:pt idx="5934">
                  <c:v>8.8065146237857259E-2</c:v>
                </c:pt>
                <c:pt idx="5935">
                  <c:v>8.9807778106874916E-2</c:v>
                </c:pt>
                <c:pt idx="5936">
                  <c:v>8.9412611585802493E-2</c:v>
                </c:pt>
                <c:pt idx="5937">
                  <c:v>8.6528345886931382E-2</c:v>
                </c:pt>
                <c:pt idx="5938">
                  <c:v>8.3644080188060271E-2</c:v>
                </c:pt>
                <c:pt idx="5939">
                  <c:v>8.3488862977695963E-2</c:v>
                </c:pt>
                <c:pt idx="5940">
                  <c:v>8.5024163645429904E-2</c:v>
                </c:pt>
                <c:pt idx="5941">
                  <c:v>8.6700059612406885E-2</c:v>
                </c:pt>
                <c:pt idx="5942">
                  <c:v>8.8366957480232294E-2</c:v>
                </c:pt>
                <c:pt idx="5943">
                  <c:v>9.0033855348057718E-2</c:v>
                </c:pt>
                <c:pt idx="5944">
                  <c:v>9.1340829249820982E-2</c:v>
                </c:pt>
                <c:pt idx="5945">
                  <c:v>9.0395278997311812E-2</c:v>
                </c:pt>
                <c:pt idx="5946">
                  <c:v>8.8645148712334518E-2</c:v>
                </c:pt>
                <c:pt idx="5947">
                  <c:v>8.5892105292756898E-2</c:v>
                </c:pt>
                <c:pt idx="5948">
                  <c:v>8.5388586661067856E-2</c:v>
                </c:pt>
                <c:pt idx="5949">
                  <c:v>8.7084728351135829E-2</c:v>
                </c:pt>
                <c:pt idx="5950">
                  <c:v>8.8041901148382409E-2</c:v>
                </c:pt>
                <c:pt idx="5951">
                  <c:v>8.8998699024830999E-2</c:v>
                </c:pt>
                <c:pt idx="5952">
                  <c:v>8.8042650989978363E-2</c:v>
                </c:pt>
                <c:pt idx="5953">
                  <c:v>8.8447190531000322E-2</c:v>
                </c:pt>
                <c:pt idx="5954">
                  <c:v>8.7929049988189997E-2</c:v>
                </c:pt>
                <c:pt idx="5955">
                  <c:v>8.6178919703212703E-2</c:v>
                </c:pt>
                <c:pt idx="5956">
                  <c:v>8.4990420773611575E-2</c:v>
                </c:pt>
                <c:pt idx="5957">
                  <c:v>8.5276485342471398E-2</c:v>
                </c:pt>
                <c:pt idx="5958">
                  <c:v>8.9282514068902946E-2</c:v>
                </c:pt>
                <c:pt idx="5959">
                  <c:v>9.023931194535155E-2</c:v>
                </c:pt>
                <c:pt idx="5960">
                  <c:v>8.9537085290732329E-2</c:v>
                </c:pt>
                <c:pt idx="5961">
                  <c:v>8.7134967738065339E-2</c:v>
                </c:pt>
                <c:pt idx="5962">
                  <c:v>8.5553176891381699E-2</c:v>
                </c:pt>
                <c:pt idx="5963">
                  <c:v>8.5462820979068169E-2</c:v>
                </c:pt>
                <c:pt idx="5964">
                  <c:v>8.3712690694090874E-2</c:v>
                </c:pt>
                <c:pt idx="5965">
                  <c:v>8.3746433565909204E-2</c:v>
                </c:pt>
                <c:pt idx="5966">
                  <c:v>8.4150598186133185E-2</c:v>
                </c:pt>
                <c:pt idx="5967">
                  <c:v>9.1391818478346445E-2</c:v>
                </c:pt>
                <c:pt idx="5968">
                  <c:v>9.1031894512284287E-2</c:v>
                </c:pt>
                <c:pt idx="5969">
                  <c:v>8.8629402038819305E-2</c:v>
                </c:pt>
                <c:pt idx="5970">
                  <c:v>8.62272844861523E-2</c:v>
                </c:pt>
                <c:pt idx="5971">
                  <c:v>8.3824792012687319E-2</c:v>
                </c:pt>
                <c:pt idx="5972">
                  <c:v>8.2996591969946354E-2</c:v>
                </c:pt>
                <c:pt idx="5973">
                  <c:v>8.2099031579578818E-2</c:v>
                </c:pt>
                <c:pt idx="5974">
                  <c:v>8.2502821279004809E-2</c:v>
                </c:pt>
                <c:pt idx="5975">
                  <c:v>8.29066109784308E-2</c:v>
                </c:pt>
                <c:pt idx="5976">
                  <c:v>8.8569789631940246E-2</c:v>
                </c:pt>
                <c:pt idx="5977">
                  <c:v>8.8653771890688099E-2</c:v>
                </c:pt>
                <c:pt idx="5978">
                  <c:v>8.7722093707704243E-2</c:v>
                </c:pt>
                <c:pt idx="5979">
                  <c:v>8.5319601234239262E-2</c:v>
                </c:pt>
                <c:pt idx="5980">
                  <c:v>8.2917483681572271E-2</c:v>
                </c:pt>
                <c:pt idx="5981">
                  <c:v>8.0514991208107289E-2</c:v>
                </c:pt>
                <c:pt idx="5982">
                  <c:v>8.0855044371876447E-2</c:v>
                </c:pt>
                <c:pt idx="5983">
                  <c:v>8.1258834071302438E-2</c:v>
                </c:pt>
                <c:pt idx="5984">
                  <c:v>8.1489410362061018E-2</c:v>
                </c:pt>
                <c:pt idx="5985">
                  <c:v>8.3736685625161691E-2</c:v>
                </c:pt>
                <c:pt idx="5986">
                  <c:v>8.3638831296888538E-2</c:v>
                </c:pt>
                <c:pt idx="5987">
                  <c:v>8.3144310764351026E-2</c:v>
                </c:pt>
                <c:pt idx="5988">
                  <c:v>8.2650165152611504E-2</c:v>
                </c:pt>
                <c:pt idx="5989">
                  <c:v>8.2009800429659233E-2</c:v>
                </c:pt>
                <c:pt idx="5990">
                  <c:v>7.9728032453144276E-2</c:v>
                </c:pt>
                <c:pt idx="5991">
                  <c:v>7.9611432084972053E-2</c:v>
                </c:pt>
                <c:pt idx="5992">
                  <c:v>7.9741904522669591E-2</c:v>
                </c:pt>
                <c:pt idx="5993">
                  <c:v>7.9521451093456513E-2</c:v>
                </c:pt>
                <c:pt idx="5994">
                  <c:v>9.7281449293836683E-2</c:v>
                </c:pt>
                <c:pt idx="5995">
                  <c:v>9.7388676642059371E-2</c:v>
                </c:pt>
                <c:pt idx="5996">
                  <c:v>9.7420169989089811E-2</c:v>
                </c:pt>
                <c:pt idx="5997">
                  <c:v>9.6768182721400101E-2</c:v>
                </c:pt>
                <c:pt idx="5998">
                  <c:v>9.6454748934287626E-2</c:v>
                </c:pt>
                <c:pt idx="5999">
                  <c:v>9.6561976282510315E-2</c:v>
                </c:pt>
                <c:pt idx="6000">
                  <c:v>9.7168598133644271E-2</c:v>
                </c:pt>
                <c:pt idx="6001">
                  <c:v>9.7774845063980237E-2</c:v>
                </c:pt>
                <c:pt idx="6002">
                  <c:v>9.838146691511418E-2</c:v>
                </c:pt>
                <c:pt idx="6003">
                  <c:v>9.9553469329604127E-2</c:v>
                </c:pt>
                <c:pt idx="6004">
                  <c:v>9.9660696677826816E-2</c:v>
                </c:pt>
                <c:pt idx="6005">
                  <c:v>9.9767924026049504E-2</c:v>
                </c:pt>
                <c:pt idx="6006">
                  <c:v>0.10091593150946862</c:v>
                </c:pt>
                <c:pt idx="6007">
                  <c:v>0.10073297016005368</c:v>
                </c:pt>
                <c:pt idx="6008">
                  <c:v>0.10063474091098255</c:v>
                </c:pt>
                <c:pt idx="6009">
                  <c:v>0.10065836092125538</c:v>
                </c:pt>
                <c:pt idx="6010">
                  <c:v>0.10051589101802244</c:v>
                </c:pt>
                <c:pt idx="6011">
                  <c:v>0.10037304619399152</c:v>
                </c:pt>
                <c:pt idx="6012">
                  <c:v>0.10182548936537157</c:v>
                </c:pt>
                <c:pt idx="6013">
                  <c:v>0.10193271671359426</c:v>
                </c:pt>
                <c:pt idx="6014">
                  <c:v>0.10203994406181695</c:v>
                </c:pt>
                <c:pt idx="6015">
                  <c:v>0.1037244632071475</c:v>
                </c:pt>
                <c:pt idx="6016">
                  <c:v>0.10553982971097356</c:v>
                </c:pt>
                <c:pt idx="6017">
                  <c:v>0.10406864049969444</c:v>
                </c:pt>
                <c:pt idx="6018">
                  <c:v>0.10255808460462727</c:v>
                </c:pt>
                <c:pt idx="6019">
                  <c:v>0.10241523978059634</c:v>
                </c:pt>
                <c:pt idx="6020">
                  <c:v>0.10227239495656543</c:v>
                </c:pt>
                <c:pt idx="6021">
                  <c:v>0.10327680777435767</c:v>
                </c:pt>
                <c:pt idx="6022">
                  <c:v>0.10351188311469202</c:v>
                </c:pt>
                <c:pt idx="6023">
                  <c:v>0.10437682539563517</c:v>
                </c:pt>
                <c:pt idx="6024">
                  <c:v>0.10533362327208377</c:v>
                </c:pt>
                <c:pt idx="6025">
                  <c:v>0.10543110267955895</c:v>
                </c:pt>
                <c:pt idx="6026">
                  <c:v>0.10422723199724059</c:v>
                </c:pt>
                <c:pt idx="6027">
                  <c:v>0.10362660887887434</c:v>
                </c:pt>
                <c:pt idx="6028">
                  <c:v>0.1032258185458322</c:v>
                </c:pt>
                <c:pt idx="6029">
                  <c:v>0.10282540313358803</c:v>
                </c:pt>
                <c:pt idx="6030">
                  <c:v>0.10466101536050509</c:v>
                </c:pt>
                <c:pt idx="6031">
                  <c:v>0.1056178132369537</c:v>
                </c:pt>
                <c:pt idx="6032">
                  <c:v>0.10657461111340229</c:v>
                </c:pt>
                <c:pt idx="6033">
                  <c:v>0.10528750801393205</c:v>
                </c:pt>
                <c:pt idx="6034">
                  <c:v>0.10288539046126506</c:v>
                </c:pt>
                <c:pt idx="6035">
                  <c:v>0.10208643424076663</c:v>
                </c:pt>
                <c:pt idx="6036">
                  <c:v>0.10249022394019264</c:v>
                </c:pt>
                <c:pt idx="6037">
                  <c:v>0.10272417451813304</c:v>
                </c:pt>
                <c:pt idx="6038">
                  <c:v>0.1023233841850909</c:v>
                </c:pt>
                <c:pt idx="6039">
                  <c:v>0.10685880107827221</c:v>
                </c:pt>
                <c:pt idx="6040">
                  <c:v>0.10781559895472081</c:v>
                </c:pt>
                <c:pt idx="6041">
                  <c:v>0.10678231723548401</c:v>
                </c:pt>
                <c:pt idx="6042">
                  <c:v>0.10437982476201903</c:v>
                </c:pt>
                <c:pt idx="6043">
                  <c:v>0.10197770720935202</c:v>
                </c:pt>
                <c:pt idx="6044">
                  <c:v>0.10084282195386225</c:v>
                </c:pt>
                <c:pt idx="6045">
                  <c:v>0.10124661165328824</c:v>
                </c:pt>
                <c:pt idx="6046">
                  <c:v>0.10165040135271423</c:v>
                </c:pt>
                <c:pt idx="6047">
                  <c:v>0.10182174015739175</c:v>
                </c:pt>
                <c:pt idx="6048">
                  <c:v>0.10905658679603934</c:v>
                </c:pt>
                <c:pt idx="6049">
                  <c:v>0.10827675153623798</c:v>
                </c:pt>
                <c:pt idx="6050">
                  <c:v>0.10587463398357097</c:v>
                </c:pt>
                <c:pt idx="6051">
                  <c:v>0.10347251643090397</c:v>
                </c:pt>
                <c:pt idx="6052">
                  <c:v>0.10107002395743898</c:v>
                </c:pt>
                <c:pt idx="6053">
                  <c:v>9.963820142994792E-2</c:v>
                </c:pt>
                <c:pt idx="6054">
                  <c:v>0.10000262444558587</c:v>
                </c:pt>
                <c:pt idx="6055">
                  <c:v>0.10040641414501186</c:v>
                </c:pt>
                <c:pt idx="6056">
                  <c:v>0.10081020384443787</c:v>
                </c:pt>
                <c:pt idx="6057">
                  <c:v>0.10678719120585776</c:v>
                </c:pt>
                <c:pt idx="6058">
                  <c:v>0.10649250345864436</c:v>
                </c:pt>
                <c:pt idx="6059">
                  <c:v>0.10496695073165793</c:v>
                </c:pt>
                <c:pt idx="6060">
                  <c:v>0.10256483317899094</c:v>
                </c:pt>
                <c:pt idx="6061">
                  <c:v>0.10021295501325345</c:v>
                </c:pt>
                <c:pt idx="6062">
                  <c:v>9.8535934283882534E-2</c:v>
                </c:pt>
                <c:pt idx="6063">
                  <c:v>9.8759012158681478E-2</c:v>
                </c:pt>
                <c:pt idx="6064">
                  <c:v>9.9162801858107469E-2</c:v>
                </c:pt>
                <c:pt idx="6065">
                  <c:v>9.9566591557533474E-2</c:v>
                </c:pt>
                <c:pt idx="6066">
                  <c:v>0.10195446211987717</c:v>
                </c:pt>
                <c:pt idx="6067">
                  <c:v>0.1014775628648448</c:v>
                </c:pt>
                <c:pt idx="6068">
                  <c:v>0.10098341725310528</c:v>
                </c:pt>
                <c:pt idx="6069">
                  <c:v>0.10048889672056778</c:v>
                </c:pt>
                <c:pt idx="6070">
                  <c:v>9.9442867694199605E-2</c:v>
                </c:pt>
                <c:pt idx="6071">
                  <c:v>9.7592633556161254E-2</c:v>
                </c:pt>
                <c:pt idx="6072">
                  <c:v>9.7521773525342775E-2</c:v>
                </c:pt>
                <c:pt idx="6073">
                  <c:v>9.7918814650405098E-2</c:v>
                </c:pt>
                <c:pt idx="6074">
                  <c:v>9.7939060373496103E-2</c:v>
                </c:pt>
                <c:pt idx="6075">
                  <c:v>0.11659999325142564</c:v>
                </c:pt>
                <c:pt idx="6076">
                  <c:v>0.11668397551017348</c:v>
                </c:pt>
                <c:pt idx="6077">
                  <c:v>0.11603198824248377</c:v>
                </c:pt>
                <c:pt idx="6078">
                  <c:v>0.11532338793429887</c:v>
                </c:pt>
                <c:pt idx="6079">
                  <c:v>0.1138514488814238</c:v>
                </c:pt>
                <c:pt idx="6080">
                  <c:v>0.11412964011352601</c:v>
                </c:pt>
                <c:pt idx="6081">
                  <c:v>0.11485548677841806</c:v>
                </c:pt>
                <c:pt idx="6082">
                  <c:v>0.11553671786835031</c:v>
                </c:pt>
                <c:pt idx="6083">
                  <c:v>0.11614296479868627</c:v>
                </c:pt>
                <c:pt idx="6084">
                  <c:v>0.11887201328719309</c:v>
                </c:pt>
                <c:pt idx="6085">
                  <c:v>0.11897886571461778</c:v>
                </c:pt>
                <c:pt idx="6086">
                  <c:v>0.11908609306284047</c:v>
                </c:pt>
                <c:pt idx="6087">
                  <c:v>0.11873066814635408</c:v>
                </c:pt>
                <c:pt idx="6088">
                  <c:v>0.11761977782193511</c:v>
                </c:pt>
                <c:pt idx="6089">
                  <c:v>0.11814541678070507</c:v>
                </c:pt>
                <c:pt idx="6090">
                  <c:v>0.11879103039482909</c:v>
                </c:pt>
                <c:pt idx="6091">
                  <c:v>0.11929904807609393</c:v>
                </c:pt>
                <c:pt idx="6092">
                  <c:v>0.11915657817286099</c:v>
                </c:pt>
                <c:pt idx="6093">
                  <c:v>0.12083884779340365</c:v>
                </c:pt>
                <c:pt idx="6094">
                  <c:v>0.12107354821294002</c:v>
                </c:pt>
                <c:pt idx="6095">
                  <c:v>0.12130862355327438</c:v>
                </c:pt>
                <c:pt idx="6096">
                  <c:v>0.12146534044683061</c:v>
                </c:pt>
                <c:pt idx="6097">
                  <c:v>0.12143497186219411</c:v>
                </c:pt>
                <c:pt idx="6098">
                  <c:v>0.12148408648672968</c:v>
                </c:pt>
                <c:pt idx="6099">
                  <c:v>0.12117515174919298</c:v>
                </c:pt>
                <c:pt idx="6100">
                  <c:v>0.12077473633694882</c:v>
                </c:pt>
                <c:pt idx="6101">
                  <c:v>0.12037432092470465</c:v>
                </c:pt>
                <c:pt idx="6102">
                  <c:v>0.12173753294616513</c:v>
                </c:pt>
                <c:pt idx="6103">
                  <c:v>0.12197260828649947</c:v>
                </c:pt>
                <c:pt idx="6104">
                  <c:v>0.12220730870603586</c:v>
                </c:pt>
                <c:pt idx="6105">
                  <c:v>0.12290991028145304</c:v>
                </c:pt>
                <c:pt idx="6106">
                  <c:v>0.12115940507567777</c:v>
                </c:pt>
                <c:pt idx="6107">
                  <c:v>0.12107392313373799</c:v>
                </c:pt>
                <c:pt idx="6108">
                  <c:v>0.12067350772149384</c:v>
                </c:pt>
                <c:pt idx="6109">
                  <c:v>0.12027309230924967</c:v>
                </c:pt>
                <c:pt idx="6110">
                  <c:v>0.11987230197620753</c:v>
                </c:pt>
                <c:pt idx="6111">
                  <c:v>0.12263659301972459</c:v>
                </c:pt>
                <c:pt idx="6112">
                  <c:v>0.12319410024632296</c:v>
                </c:pt>
                <c:pt idx="6113">
                  <c:v>0.12415089812277157</c:v>
                </c:pt>
                <c:pt idx="6114">
                  <c:v>0.12253273995868373</c:v>
                </c:pt>
                <c:pt idx="6115">
                  <c:v>0.12038894283582594</c:v>
                </c:pt>
                <c:pt idx="6116">
                  <c:v>0.11999040202757168</c:v>
                </c:pt>
                <c:pt idx="6117">
                  <c:v>0.1201714887729967</c:v>
                </c:pt>
                <c:pt idx="6118">
                  <c:v>0.11977107336075254</c:v>
                </c:pt>
                <c:pt idx="6119">
                  <c:v>0.11937065794850837</c:v>
                </c:pt>
                <c:pt idx="6120">
                  <c:v>0.1244347131668435</c:v>
                </c:pt>
                <c:pt idx="6121">
                  <c:v>0.1253915110432921</c:v>
                </c:pt>
                <c:pt idx="6122">
                  <c:v>0.1240271742594377</c:v>
                </c:pt>
                <c:pt idx="6123">
                  <c:v>0.12162505670677069</c:v>
                </c:pt>
                <c:pt idx="6124">
                  <c:v>0.1196184805959741</c:v>
                </c:pt>
                <c:pt idx="6125">
                  <c:v>0.11881989929627366</c:v>
                </c:pt>
                <c:pt idx="6126">
                  <c:v>0.1191502045192953</c:v>
                </c:pt>
                <c:pt idx="6127">
                  <c:v>0.11926942933305339</c:v>
                </c:pt>
                <c:pt idx="6128">
                  <c:v>0.11886863900001125</c:v>
                </c:pt>
                <c:pt idx="6129">
                  <c:v>0.12663249888461062</c:v>
                </c:pt>
                <c:pt idx="6130">
                  <c:v>0.12552198348098964</c:v>
                </c:pt>
                <c:pt idx="6131">
                  <c:v>0.12311986592832264</c:v>
                </c:pt>
                <c:pt idx="6132">
                  <c:v>0.12071737345485767</c:v>
                </c:pt>
                <c:pt idx="6133">
                  <c:v>0.11884801835612227</c:v>
                </c:pt>
                <c:pt idx="6134">
                  <c:v>0.11771763215020827</c:v>
                </c:pt>
                <c:pt idx="6135">
                  <c:v>0.1179065922323909</c:v>
                </c:pt>
                <c:pt idx="6136">
                  <c:v>0.11831038193181691</c:v>
                </c:pt>
                <c:pt idx="6137">
                  <c:v>0.1183669949723121</c:v>
                </c:pt>
                <c:pt idx="6138">
                  <c:v>0.12482575555913814</c:v>
                </c:pt>
                <c:pt idx="6139">
                  <c:v>0.12433160994739861</c:v>
                </c:pt>
                <c:pt idx="6140">
                  <c:v>0.12221218267640961</c:v>
                </c:pt>
                <c:pt idx="6141">
                  <c:v>0.11992779025430877</c:v>
                </c:pt>
                <c:pt idx="6142">
                  <c:v>0.11807793103706841</c:v>
                </c:pt>
                <c:pt idx="6143">
                  <c:v>0.11661573992494086</c:v>
                </c:pt>
                <c:pt idx="6144">
                  <c:v>0.1167038463124665</c:v>
                </c:pt>
                <c:pt idx="6145">
                  <c:v>0.11706639472411454</c:v>
                </c:pt>
                <c:pt idx="6146">
                  <c:v>0.11747018442354053</c:v>
                </c:pt>
                <c:pt idx="6147">
                  <c:v>0.11981081496533857</c:v>
                </c:pt>
                <c:pt idx="6148">
                  <c:v>0.11931629443280108</c:v>
                </c:pt>
                <c:pt idx="6149">
                  <c:v>0.11886788915841529</c:v>
                </c:pt>
                <c:pt idx="6150">
                  <c:v>0.11895787014993082</c:v>
                </c:pt>
                <c:pt idx="6151">
                  <c:v>0.11730746879721658</c:v>
                </c:pt>
                <c:pt idx="6152">
                  <c:v>0.11551347277887546</c:v>
                </c:pt>
                <c:pt idx="6153">
                  <c:v>0.1156015791664011</c:v>
                </c:pt>
                <c:pt idx="6154">
                  <c:v>0.11582278243721014</c:v>
                </c:pt>
                <c:pt idx="6155">
                  <c:v>0.11622657213663613</c:v>
                </c:pt>
                <c:pt idx="6156">
                  <c:v>0.13591816228821663</c:v>
                </c:pt>
                <c:pt idx="6157">
                  <c:v>0.13529579376356746</c:v>
                </c:pt>
                <c:pt idx="6158">
                  <c:v>0.13403193575357206</c:v>
                </c:pt>
                <c:pt idx="6159">
                  <c:v>0.13255999670069699</c:v>
                </c:pt>
                <c:pt idx="6160">
                  <c:v>0.13108805764782189</c:v>
                </c:pt>
                <c:pt idx="6161">
                  <c:v>0.13153721276380365</c:v>
                </c:pt>
                <c:pt idx="6162">
                  <c:v>0.13226343434949367</c:v>
                </c:pt>
                <c:pt idx="6163">
                  <c:v>0.1329892810143857</c:v>
                </c:pt>
                <c:pt idx="6164">
                  <c:v>0.13371512767927776</c:v>
                </c:pt>
                <c:pt idx="6165">
                  <c:v>0.13819018232398406</c:v>
                </c:pt>
                <c:pt idx="6166">
                  <c:v>0.13829740967220674</c:v>
                </c:pt>
                <c:pt idx="6167">
                  <c:v>0.13780026469408338</c:v>
                </c:pt>
                <c:pt idx="6168">
                  <c:v>0.13694469543308976</c:v>
                </c:pt>
                <c:pt idx="6169">
                  <c:v>0.13714490313921185</c:v>
                </c:pt>
                <c:pt idx="6170">
                  <c:v>0.13737135530119263</c:v>
                </c:pt>
                <c:pt idx="6171">
                  <c:v>0.13759743254237541</c:v>
                </c:pt>
                <c:pt idx="6172">
                  <c:v>0.13782388470435619</c:v>
                </c:pt>
                <c:pt idx="6173">
                  <c:v>0.138050336866337</c:v>
                </c:pt>
                <c:pt idx="6174">
                  <c:v>0.13929957296521109</c:v>
                </c:pt>
                <c:pt idx="6175">
                  <c:v>0.13953464830554546</c:v>
                </c:pt>
                <c:pt idx="6176">
                  <c:v>0.13976934872508182</c:v>
                </c:pt>
                <c:pt idx="6177">
                  <c:v>0.14218533834727415</c:v>
                </c:pt>
                <c:pt idx="6178">
                  <c:v>0.14427214750883877</c:v>
                </c:pt>
                <c:pt idx="6179">
                  <c:v>0.14308589810402553</c:v>
                </c:pt>
                <c:pt idx="6180">
                  <c:v>0.1418992737784143</c:v>
                </c:pt>
                <c:pt idx="6181">
                  <c:v>0.13952977433517169</c:v>
                </c:pt>
                <c:pt idx="6182">
                  <c:v>0.13742121976732416</c:v>
                </c:pt>
                <c:pt idx="6183">
                  <c:v>0.14019863303877056</c:v>
                </c:pt>
                <c:pt idx="6184">
                  <c:v>0.14043333345830694</c:v>
                </c:pt>
                <c:pt idx="6185">
                  <c:v>0.14066840879864129</c:v>
                </c:pt>
                <c:pt idx="6186">
                  <c:v>0.14246165497538646</c:v>
                </c:pt>
                <c:pt idx="6187">
                  <c:v>0.14141450118662433</c:v>
                </c:pt>
                <c:pt idx="6188">
                  <c:v>0.14297754599340889</c:v>
                </c:pt>
                <c:pt idx="6189">
                  <c:v>0.14044083187426656</c:v>
                </c:pt>
                <c:pt idx="6190">
                  <c:v>0.13790411775512423</c:v>
                </c:pt>
                <c:pt idx="6191">
                  <c:v>0.13691957573962502</c:v>
                </c:pt>
                <c:pt idx="6192">
                  <c:v>0.14109731819153204</c:v>
                </c:pt>
                <c:pt idx="6193">
                  <c:v>0.14133239353186638</c:v>
                </c:pt>
                <c:pt idx="6194">
                  <c:v>0.14172681021134284</c:v>
                </c:pt>
                <c:pt idx="6195">
                  <c:v>0.14010340315608327</c:v>
                </c:pt>
                <c:pt idx="6196">
                  <c:v>0.13850136658630866</c:v>
                </c:pt>
                <c:pt idx="6197">
                  <c:v>0.13988932338043589</c:v>
                </c:pt>
                <c:pt idx="6198">
                  <c:v>0.13881480037342112</c:v>
                </c:pt>
                <c:pt idx="6199">
                  <c:v>0.13681797220337205</c:v>
                </c:pt>
                <c:pt idx="6200">
                  <c:v>0.13641755679112788</c:v>
                </c:pt>
                <c:pt idx="6201">
                  <c:v>0.14201100017621276</c:v>
                </c:pt>
                <c:pt idx="6202">
                  <c:v>0.14296779805266138</c:v>
                </c:pt>
                <c:pt idx="6203">
                  <c:v>0.14127240620418938</c:v>
                </c:pt>
                <c:pt idx="6204">
                  <c:v>0.13933331583702943</c:v>
                </c:pt>
                <c:pt idx="6205">
                  <c:v>0.13748308169899109</c:v>
                </c:pt>
                <c:pt idx="6206">
                  <c:v>0.136899704937332</c:v>
                </c:pt>
                <c:pt idx="6207">
                  <c:v>0.13718914379337366</c:v>
                </c:pt>
                <c:pt idx="6208">
                  <c:v>0.13631632817567288</c:v>
                </c:pt>
                <c:pt idx="6209">
                  <c:v>0.13591591276342874</c:v>
                </c:pt>
                <c:pt idx="6210">
                  <c:v>0.1442087858939799</c:v>
                </c:pt>
                <c:pt idx="6211">
                  <c:v>0.14276721542574131</c:v>
                </c:pt>
                <c:pt idx="6212">
                  <c:v>0.14041271281441794</c:v>
                </c:pt>
                <c:pt idx="6213">
                  <c:v>0.1385628535971776</c:v>
                </c:pt>
                <c:pt idx="6214">
                  <c:v>0.13671299437993722</c:v>
                </c:pt>
                <c:pt idx="6215">
                  <c:v>0.1357974377912666</c:v>
                </c:pt>
                <c:pt idx="6216">
                  <c:v>0.13588554417879223</c:v>
                </c:pt>
                <c:pt idx="6217">
                  <c:v>0.13581430922717577</c:v>
                </c:pt>
                <c:pt idx="6218">
                  <c:v>0.1354138938149316</c:v>
                </c:pt>
                <c:pt idx="6219">
                  <c:v>0.1426644871270944</c:v>
                </c:pt>
                <c:pt idx="6220">
                  <c:v>0.14185953217382827</c:v>
                </c:pt>
                <c:pt idx="6221">
                  <c:v>0.13964225057456611</c:v>
                </c:pt>
                <c:pt idx="6222">
                  <c:v>0.13779239135732577</c:v>
                </c:pt>
                <c:pt idx="6223">
                  <c:v>0.13594253214008542</c:v>
                </c:pt>
                <c:pt idx="6224">
                  <c:v>0.1346951706452012</c:v>
                </c:pt>
                <c:pt idx="6225">
                  <c:v>0.13478327703272683</c:v>
                </c:pt>
                <c:pt idx="6226">
                  <c:v>0.13497036251091957</c:v>
                </c:pt>
                <c:pt idx="6227">
                  <c:v>0.13491224978723246</c:v>
                </c:pt>
                <c:pt idx="6228">
                  <c:v>0.13764954653329484</c:v>
                </c:pt>
                <c:pt idx="6229">
                  <c:v>0.13765517034526456</c:v>
                </c:pt>
                <c:pt idx="6230">
                  <c:v>0.13774477641598212</c:v>
                </c:pt>
                <c:pt idx="6231">
                  <c:v>0.13702192911747393</c:v>
                </c:pt>
                <c:pt idx="6232">
                  <c:v>0.13517206990023359</c:v>
                </c:pt>
                <c:pt idx="6233">
                  <c:v>0.1335929034991358</c:v>
                </c:pt>
                <c:pt idx="6234">
                  <c:v>0.13368100988666146</c:v>
                </c:pt>
                <c:pt idx="6235">
                  <c:v>0.13376911627418708</c:v>
                </c:pt>
                <c:pt idx="6236">
                  <c:v>0.13413016500264319</c:v>
                </c:pt>
                <c:pt idx="6237">
                  <c:v>0.1539885949093254</c:v>
                </c:pt>
                <c:pt idx="6238">
                  <c:v>0.1528825785552802</c:v>
                </c:pt>
                <c:pt idx="6239">
                  <c:v>0.15308278626140229</c:v>
                </c:pt>
                <c:pt idx="6240">
                  <c:v>0.15328299396752437</c:v>
                </c:pt>
                <c:pt idx="6241">
                  <c:v>0.15348357659444442</c:v>
                </c:pt>
                <c:pt idx="6242">
                  <c:v>0.15370965383562724</c:v>
                </c:pt>
                <c:pt idx="6243">
                  <c:v>0.15393610599760801</c:v>
                </c:pt>
                <c:pt idx="6244">
                  <c:v>0.1541621832387908</c:v>
                </c:pt>
                <c:pt idx="6245">
                  <c:v>0.15453148022480251</c:v>
                </c:pt>
                <c:pt idx="6246">
                  <c:v>0.15695271873816657</c:v>
                </c:pt>
                <c:pt idx="6247">
                  <c:v>0.15962140497819835</c:v>
                </c:pt>
                <c:pt idx="6248">
                  <c:v>0.160355124979848</c:v>
                </c:pt>
                <c:pt idx="6249">
                  <c:v>0.16055533268597008</c:v>
                </c:pt>
                <c:pt idx="6250">
                  <c:v>0.16075928960007199</c:v>
                </c:pt>
                <c:pt idx="6251">
                  <c:v>0.16098574176205277</c:v>
                </c:pt>
                <c:pt idx="6252">
                  <c:v>0.16121181900323556</c:v>
                </c:pt>
                <c:pt idx="6253">
                  <c:v>0.16143827116521633</c:v>
                </c:pt>
                <c:pt idx="6254">
                  <c:v>0.16100261319796194</c:v>
                </c:pt>
                <c:pt idx="6255">
                  <c:v>0.15776029813701856</c:v>
                </c:pt>
                <c:pt idx="6256">
                  <c:v>0.1598973466855127</c:v>
                </c:pt>
                <c:pt idx="6257">
                  <c:v>0.16256603292554447</c:v>
                </c:pt>
                <c:pt idx="6258">
                  <c:v>0.16523471916557628</c:v>
                </c:pt>
                <c:pt idx="6259">
                  <c:v>0.16699909644087688</c:v>
                </c:pt>
                <c:pt idx="6260">
                  <c:v>0.16581284703606364</c:v>
                </c:pt>
                <c:pt idx="6261">
                  <c:v>0.16462622271045241</c:v>
                </c:pt>
                <c:pt idx="6262">
                  <c:v>0.1634399733056392</c:v>
                </c:pt>
                <c:pt idx="6263">
                  <c:v>0.16225334898002797</c:v>
                </c:pt>
                <c:pt idx="6264">
                  <c:v>0.15865935821057803</c:v>
                </c:pt>
                <c:pt idx="6265">
                  <c:v>0.16017366331362501</c:v>
                </c:pt>
                <c:pt idx="6266">
                  <c:v>0.16284234955365678</c:v>
                </c:pt>
                <c:pt idx="6267">
                  <c:v>0.16474732212820042</c:v>
                </c:pt>
                <c:pt idx="6268">
                  <c:v>0.16392774526381301</c:v>
                </c:pt>
                <c:pt idx="6269">
                  <c:v>0.16626462659763125</c:v>
                </c:pt>
                <c:pt idx="6270">
                  <c:v>0.16580534862010401</c:v>
                </c:pt>
                <c:pt idx="6271">
                  <c:v>0.16326863450096168</c:v>
                </c:pt>
                <c:pt idx="6272">
                  <c:v>0.16073192038181935</c:v>
                </c:pt>
                <c:pt idx="6273">
                  <c:v>0.15955804336333951</c:v>
                </c:pt>
                <c:pt idx="6274">
                  <c:v>0.16044960502093933</c:v>
                </c:pt>
                <c:pt idx="6275">
                  <c:v>0.16293158070357636</c:v>
                </c:pt>
                <c:pt idx="6276">
                  <c:v>0.16183418752788473</c:v>
                </c:pt>
                <c:pt idx="6277">
                  <c:v>0.1607367943521931</c:v>
                </c:pt>
                <c:pt idx="6278">
                  <c:v>0.16279023556273736</c:v>
                </c:pt>
                <c:pt idx="6279">
                  <c:v>0.16417969204005653</c:v>
                </c:pt>
                <c:pt idx="6280">
                  <c:v>0.16164260300011624</c:v>
                </c:pt>
                <c:pt idx="6281">
                  <c:v>0.15910588888097391</c:v>
                </c:pt>
                <c:pt idx="6282">
                  <c:v>0.16045710343689895</c:v>
                </c:pt>
                <c:pt idx="6283">
                  <c:v>0.16072554672825365</c:v>
                </c:pt>
                <c:pt idx="6284">
                  <c:v>0.16001844610326069</c:v>
                </c:pt>
                <c:pt idx="6285">
                  <c:v>0.15892105292756906</c:v>
                </c:pt>
                <c:pt idx="6286">
                  <c:v>0.15782365975187743</c:v>
                </c:pt>
                <c:pt idx="6287">
                  <c:v>0.15927047911128775</c:v>
                </c:pt>
                <c:pt idx="6288">
                  <c:v>0.16113908436842717</c:v>
                </c:pt>
                <c:pt idx="6289">
                  <c:v>0.16001694642006875</c:v>
                </c:pt>
                <c:pt idx="6290">
                  <c:v>0.15748023230092642</c:v>
                </c:pt>
                <c:pt idx="6291">
                  <c:v>0.16178469798255118</c:v>
                </c:pt>
                <c:pt idx="6292">
                  <c:v>0.16012754805547327</c:v>
                </c:pt>
                <c:pt idx="6293">
                  <c:v>0.15827731391743494</c:v>
                </c:pt>
                <c:pt idx="6294">
                  <c:v>0.15642745470019459</c:v>
                </c:pt>
                <c:pt idx="6295">
                  <c:v>0.15491015023076374</c:v>
                </c:pt>
                <c:pt idx="6296">
                  <c:v>0.15563862134124165</c:v>
                </c:pt>
                <c:pt idx="6297">
                  <c:v>0.15750722659838109</c:v>
                </c:pt>
                <c:pt idx="6298">
                  <c:v>0.1583909149192233</c:v>
                </c:pt>
                <c:pt idx="6299">
                  <c:v>0.15585420080008097</c:v>
                </c:pt>
                <c:pt idx="6300">
                  <c:v>0.16050321869505066</c:v>
                </c:pt>
                <c:pt idx="6301">
                  <c:v>0.15935708581562144</c:v>
                </c:pt>
                <c:pt idx="6302">
                  <c:v>0.15750722659838109</c:v>
                </c:pt>
                <c:pt idx="6303">
                  <c:v>0.15565699246034276</c:v>
                </c:pt>
                <c:pt idx="6304">
                  <c:v>0.15380713324310238</c:v>
                </c:pt>
                <c:pt idx="6305">
                  <c:v>0.15277460136546156</c:v>
                </c:pt>
                <c:pt idx="6306">
                  <c:v>0.15387536882833502</c:v>
                </c:pt>
                <c:pt idx="6307">
                  <c:v>0.15574397408547444</c:v>
                </c:pt>
                <c:pt idx="6308">
                  <c:v>0.15422854422003351</c:v>
                </c:pt>
                <c:pt idx="6309">
                  <c:v>0.15563749657884771</c:v>
                </c:pt>
                <c:pt idx="6310">
                  <c:v>0.1565320576028314</c:v>
                </c:pt>
                <c:pt idx="6311">
                  <c:v>0.15662203859434695</c:v>
                </c:pt>
                <c:pt idx="6312">
                  <c:v>0.15488690514128892</c:v>
                </c:pt>
                <c:pt idx="6313">
                  <c:v>0.15303667100325055</c:v>
                </c:pt>
                <c:pt idx="6314">
                  <c:v>0.15167233421939616</c:v>
                </c:pt>
                <c:pt idx="6315">
                  <c:v>0.15176044060692179</c:v>
                </c:pt>
                <c:pt idx="6316">
                  <c:v>0.15211211631542837</c:v>
                </c:pt>
                <c:pt idx="6317">
                  <c:v>0.15260251271918807</c:v>
                </c:pt>
                <c:pt idx="6318">
                  <c:v>0.17811287365544029</c:v>
                </c:pt>
                <c:pt idx="6319">
                  <c:v>0.17649284088736256</c:v>
                </c:pt>
                <c:pt idx="6320">
                  <c:v>0.1766934235142826</c:v>
                </c:pt>
                <c:pt idx="6321">
                  <c:v>0.17689363122040469</c:v>
                </c:pt>
                <c:pt idx="6322">
                  <c:v>0.17709721321370861</c:v>
                </c:pt>
                <c:pt idx="6323">
                  <c:v>0.17732366537568939</c:v>
                </c:pt>
                <c:pt idx="6324">
                  <c:v>0.17754974261687217</c:v>
                </c:pt>
                <c:pt idx="6325">
                  <c:v>0.17808737904117755</c:v>
                </c:pt>
                <c:pt idx="6326">
                  <c:v>0.180420136246218</c:v>
                </c:pt>
                <c:pt idx="6327">
                  <c:v>0.1805509836047135</c:v>
                </c:pt>
                <c:pt idx="6328">
                  <c:v>0.18267003595490452</c:v>
                </c:pt>
                <c:pt idx="6329">
                  <c:v>0.18396538731193035</c:v>
                </c:pt>
                <c:pt idx="6330">
                  <c:v>0.18416596993885043</c:v>
                </c:pt>
                <c:pt idx="6331">
                  <c:v>0.18437330114013414</c:v>
                </c:pt>
                <c:pt idx="6332">
                  <c:v>0.18459937838131696</c:v>
                </c:pt>
                <c:pt idx="6333">
                  <c:v>0.18482583054329774</c:v>
                </c:pt>
                <c:pt idx="6334">
                  <c:v>0.18491581153481326</c:v>
                </c:pt>
                <c:pt idx="6335">
                  <c:v>0.18386190917168749</c:v>
                </c:pt>
                <c:pt idx="6336">
                  <c:v>0.18053598677279425</c:v>
                </c:pt>
                <c:pt idx="6337">
                  <c:v>0.18294635258301684</c:v>
                </c:pt>
                <c:pt idx="6338">
                  <c:v>0.18561503882304864</c:v>
                </c:pt>
                <c:pt idx="6339">
                  <c:v>0.18828372506308041</c:v>
                </c:pt>
                <c:pt idx="6340">
                  <c:v>0.18972604537291496</c:v>
                </c:pt>
                <c:pt idx="6341">
                  <c:v>0.18853942104730376</c:v>
                </c:pt>
                <c:pt idx="6342">
                  <c:v>0.18735317164249052</c:v>
                </c:pt>
                <c:pt idx="6343">
                  <c:v>0.18616654731687932</c:v>
                </c:pt>
                <c:pt idx="6344">
                  <c:v>0.18497992299126809</c:v>
                </c:pt>
                <c:pt idx="6345">
                  <c:v>0.18055360805029938</c:v>
                </c:pt>
                <c:pt idx="6346">
                  <c:v>0.18322229429033116</c:v>
                </c:pt>
                <c:pt idx="6347">
                  <c:v>0.18589098053036296</c:v>
                </c:pt>
                <c:pt idx="6348">
                  <c:v>0.1869823749732869</c:v>
                </c:pt>
                <c:pt idx="6349">
                  <c:v>0.18648672967835545</c:v>
                </c:pt>
                <c:pt idx="6350">
                  <c:v>0.18882398593297167</c:v>
                </c:pt>
                <c:pt idx="6351">
                  <c:v>0.18860390742455657</c:v>
                </c:pt>
                <c:pt idx="6352">
                  <c:v>0.18741728309894534</c:v>
                </c:pt>
                <c:pt idx="6353">
                  <c:v>0.18609606220685881</c:v>
                </c:pt>
                <c:pt idx="6354">
                  <c:v>0.18082992467841169</c:v>
                </c:pt>
                <c:pt idx="6355">
                  <c:v>0.18349861091844347</c:v>
                </c:pt>
                <c:pt idx="6356">
                  <c:v>0.18516663354866283</c:v>
                </c:pt>
                <c:pt idx="6357">
                  <c:v>0.1840692403729712</c:v>
                </c:pt>
                <c:pt idx="6358">
                  <c:v>0.18301233864346156</c:v>
                </c:pt>
                <c:pt idx="6359">
                  <c:v>0.18534921997727979</c:v>
                </c:pt>
                <c:pt idx="6360">
                  <c:v>0.18768610131109803</c:v>
                </c:pt>
                <c:pt idx="6361">
                  <c:v>0.18700711974595366</c:v>
                </c:pt>
                <c:pt idx="6362">
                  <c:v>0.18447003070601337</c:v>
                </c:pt>
                <c:pt idx="6363">
                  <c:v>0.18110586638572601</c:v>
                </c:pt>
                <c:pt idx="6364">
                  <c:v>0.18335126704483679</c:v>
                </c:pt>
                <c:pt idx="6365">
                  <c:v>0.18225349894834716</c:v>
                </c:pt>
                <c:pt idx="6366">
                  <c:v>0.18115610577265553</c:v>
                </c:pt>
                <c:pt idx="6367">
                  <c:v>0.1800587125969639</c:v>
                </c:pt>
                <c:pt idx="6368">
                  <c:v>0.18187482894238591</c:v>
                </c:pt>
                <c:pt idx="6369">
                  <c:v>0.18415134802772914</c:v>
                </c:pt>
                <c:pt idx="6370">
                  <c:v>0.18538108824510821</c:v>
                </c:pt>
                <c:pt idx="6371">
                  <c:v>0.18284437412596588</c:v>
                </c:pt>
                <c:pt idx="6372">
                  <c:v>0.18138218301383832</c:v>
                </c:pt>
                <c:pt idx="6373">
                  <c:v>0.18043813244452109</c:v>
                </c:pt>
                <c:pt idx="6374">
                  <c:v>0.17934036434803147</c:v>
                </c:pt>
                <c:pt idx="6375">
                  <c:v>0.17824297117233984</c:v>
                </c:pt>
                <c:pt idx="6376">
                  <c:v>0.17714557799664821</c:v>
                </c:pt>
                <c:pt idx="6377">
                  <c:v>0.17840006298669406</c:v>
                </c:pt>
                <c:pt idx="6378">
                  <c:v>0.18051986517848104</c:v>
                </c:pt>
                <c:pt idx="6379">
                  <c:v>0.18238809551482249</c:v>
                </c:pt>
                <c:pt idx="6380">
                  <c:v>0.18121834262512043</c:v>
                </c:pt>
                <c:pt idx="6381">
                  <c:v>0.17905467469996963</c:v>
                </c:pt>
                <c:pt idx="6382">
                  <c:v>0.17752499784420542</c:v>
                </c:pt>
                <c:pt idx="6383">
                  <c:v>0.1764272297477158</c:v>
                </c:pt>
                <c:pt idx="6384">
                  <c:v>0.17532983657202417</c:v>
                </c:pt>
                <c:pt idx="6385">
                  <c:v>0.17423206847553455</c:v>
                </c:pt>
                <c:pt idx="6386">
                  <c:v>0.17492567195180017</c:v>
                </c:pt>
                <c:pt idx="6387">
                  <c:v>0.17688800740843497</c:v>
                </c:pt>
                <c:pt idx="6388">
                  <c:v>0.17875661266557441</c:v>
                </c:pt>
                <c:pt idx="6389">
                  <c:v>0.17959268604507297</c:v>
                </c:pt>
                <c:pt idx="6390">
                  <c:v>0.17175346708007933</c:v>
                </c:pt>
                <c:pt idx="6391">
                  <c:v>0.17522448382779138</c:v>
                </c:pt>
                <c:pt idx="6392">
                  <c:v>0.17460099054074826</c:v>
                </c:pt>
                <c:pt idx="6393">
                  <c:v>0.17275113132350792</c:v>
                </c:pt>
                <c:pt idx="6394">
                  <c:v>0.17131893387521885</c:v>
                </c:pt>
                <c:pt idx="6395">
                  <c:v>0.17138754438124945</c:v>
                </c:pt>
                <c:pt idx="6396">
                  <c:v>0.1732561496383889</c:v>
                </c:pt>
                <c:pt idx="6397">
                  <c:v>0.17512475489552831</c:v>
                </c:pt>
                <c:pt idx="6398">
                  <c:v>0.17699336015266776</c:v>
                </c:pt>
                <c:pt idx="6399">
                  <c:v>0.20384368802090558</c:v>
                </c:pt>
                <c:pt idx="6400">
                  <c:v>0.2015967876786029</c:v>
                </c:pt>
                <c:pt idx="6401">
                  <c:v>0.20030406076716295</c:v>
                </c:pt>
                <c:pt idx="6402">
                  <c:v>0.20050426847328501</c:v>
                </c:pt>
                <c:pt idx="6403">
                  <c:v>0.20071159967456875</c:v>
                </c:pt>
                <c:pt idx="6404">
                  <c:v>0.20093767691575154</c:v>
                </c:pt>
                <c:pt idx="6405">
                  <c:v>0.20164365277835058</c:v>
                </c:pt>
                <c:pt idx="6406">
                  <c:v>0.203976409983391</c:v>
                </c:pt>
                <c:pt idx="6407">
                  <c:v>0.20578202854646957</c:v>
                </c:pt>
                <c:pt idx="6408">
                  <c:v>0.20515666065543653</c:v>
                </c:pt>
                <c:pt idx="6409">
                  <c:v>0.20580827300232826</c:v>
                </c:pt>
                <c:pt idx="6410">
                  <c:v>0.20757639948560866</c:v>
                </c:pt>
                <c:pt idx="6411">
                  <c:v>0.20777660719173074</c:v>
                </c:pt>
                <c:pt idx="6412">
                  <c:v>0.2079873126801963</c:v>
                </c:pt>
                <c:pt idx="6413">
                  <c:v>0.2082137648421771</c:v>
                </c:pt>
                <c:pt idx="6414">
                  <c:v>0.20843984208335989</c:v>
                </c:pt>
                <c:pt idx="6415">
                  <c:v>0.20780585101397331</c:v>
                </c:pt>
                <c:pt idx="6416">
                  <c:v>0.20680256295857499</c:v>
                </c:pt>
                <c:pt idx="6417">
                  <c:v>0.20514128890271929</c:v>
                </c:pt>
                <c:pt idx="6418">
                  <c:v>0.20599573340131896</c:v>
                </c:pt>
                <c:pt idx="6419">
                  <c:v>0.20866441964135077</c:v>
                </c:pt>
                <c:pt idx="6420">
                  <c:v>0.21133310588138257</c:v>
                </c:pt>
                <c:pt idx="6421">
                  <c:v>0.21245299430495307</c:v>
                </c:pt>
                <c:pt idx="6422">
                  <c:v>0.21126674490013986</c:v>
                </c:pt>
                <c:pt idx="6423">
                  <c:v>0.21008012057452863</c:v>
                </c:pt>
                <c:pt idx="6424">
                  <c:v>0.20889349624891743</c:v>
                </c:pt>
                <c:pt idx="6425">
                  <c:v>0.20782309737068044</c:v>
                </c:pt>
                <c:pt idx="6426">
                  <c:v>0.20512629207080005</c:v>
                </c:pt>
                <c:pt idx="6427">
                  <c:v>0.20627167510863331</c:v>
                </c:pt>
                <c:pt idx="6428">
                  <c:v>0.20894036134866509</c:v>
                </c:pt>
                <c:pt idx="6429">
                  <c:v>0.20921780273917134</c:v>
                </c:pt>
                <c:pt idx="6430">
                  <c:v>0.20904646393449383</c:v>
                </c:pt>
                <c:pt idx="6431">
                  <c:v>0.21138334526831207</c:v>
                </c:pt>
                <c:pt idx="6432">
                  <c:v>0.21133085635659468</c:v>
                </c:pt>
                <c:pt idx="6433">
                  <c:v>0.21014460695178144</c:v>
                </c:pt>
                <c:pt idx="6434">
                  <c:v>0.20895798262617021</c:v>
                </c:pt>
                <c:pt idx="6435">
                  <c:v>0.20511129523888078</c:v>
                </c:pt>
                <c:pt idx="6436">
                  <c:v>0.20654761681594763</c:v>
                </c:pt>
                <c:pt idx="6437">
                  <c:v>0.2074020613145473</c:v>
                </c:pt>
                <c:pt idx="6438">
                  <c:v>0.20630466813885567</c:v>
                </c:pt>
                <c:pt idx="6439">
                  <c:v>0.20557169797880198</c:v>
                </c:pt>
                <c:pt idx="6440">
                  <c:v>0.20790857931262022</c:v>
                </c:pt>
                <c:pt idx="6441">
                  <c:v>0.21024583556723642</c:v>
                </c:pt>
                <c:pt idx="6442">
                  <c:v>0.21139534273384747</c:v>
                </c:pt>
                <c:pt idx="6443">
                  <c:v>0.20983492237264878</c:v>
                </c:pt>
                <c:pt idx="6444">
                  <c:v>0.20509629840696153</c:v>
                </c:pt>
                <c:pt idx="6445">
                  <c:v>0.20558669481072123</c:v>
                </c:pt>
                <c:pt idx="6446">
                  <c:v>0.20448892671423161</c:v>
                </c:pt>
                <c:pt idx="6447">
                  <c:v>0.20339153353853998</c:v>
                </c:pt>
                <c:pt idx="6448">
                  <c:v>0.20229414036284835</c:v>
                </c:pt>
                <c:pt idx="6449">
                  <c:v>0.20443418827772633</c:v>
                </c:pt>
                <c:pt idx="6450">
                  <c:v>0.20677106961154457</c:v>
                </c:pt>
                <c:pt idx="6451">
                  <c:v>0.20903296678576649</c:v>
                </c:pt>
                <c:pt idx="6452">
                  <c:v>0.20820889087180333</c:v>
                </c:pt>
                <c:pt idx="6453">
                  <c:v>0.205914750508955</c:v>
                </c:pt>
                <c:pt idx="6454">
                  <c:v>0.20275191865718367</c:v>
                </c:pt>
                <c:pt idx="6455">
                  <c:v>0.20157579211391594</c:v>
                </c:pt>
                <c:pt idx="6456">
                  <c:v>0.20047839893822431</c:v>
                </c:pt>
                <c:pt idx="6457">
                  <c:v>0.19938100576253268</c:v>
                </c:pt>
                <c:pt idx="6458">
                  <c:v>0.20095942232203448</c:v>
                </c:pt>
                <c:pt idx="6459">
                  <c:v>0.20329667857665068</c:v>
                </c:pt>
                <c:pt idx="6460">
                  <c:v>0.20540110901572042</c:v>
                </c:pt>
                <c:pt idx="6461">
                  <c:v>0.20658323429175587</c:v>
                </c:pt>
                <c:pt idx="6462">
                  <c:v>0.20481548272927344</c:v>
                </c:pt>
                <c:pt idx="6463">
                  <c:v>0.20206168946809985</c:v>
                </c:pt>
                <c:pt idx="6464">
                  <c:v>0.19866265751360024</c:v>
                </c:pt>
                <c:pt idx="6465">
                  <c:v>0.19756526433790861</c:v>
                </c:pt>
                <c:pt idx="6466">
                  <c:v>0.19646749624141899</c:v>
                </c:pt>
                <c:pt idx="6467">
                  <c:v>0.19748503128714059</c:v>
                </c:pt>
                <c:pt idx="6468">
                  <c:v>0.19982191262095883</c:v>
                </c:pt>
                <c:pt idx="6469">
                  <c:v>0.20176925124567435</c:v>
                </c:pt>
                <c:pt idx="6470">
                  <c:v>0.20363785650281377</c:v>
                </c:pt>
                <c:pt idx="6471">
                  <c:v>0.20011884989296011</c:v>
                </c:pt>
                <c:pt idx="6472">
                  <c:v>0.2000041241287778</c:v>
                </c:pt>
                <c:pt idx="6473">
                  <c:v>0.19767511613171718</c:v>
                </c:pt>
                <c:pt idx="6474">
                  <c:v>0.19465212973759294</c:v>
                </c:pt>
                <c:pt idx="6475">
                  <c:v>0.19355436164110332</c:v>
                </c:pt>
                <c:pt idx="6476">
                  <c:v>0.19401026533144874</c:v>
                </c:pt>
                <c:pt idx="6477">
                  <c:v>0.19626916313928683</c:v>
                </c:pt>
                <c:pt idx="6478">
                  <c:v>0.19813776839642624</c:v>
                </c:pt>
                <c:pt idx="6479">
                  <c:v>0.20000637365356569</c:v>
                </c:pt>
                <c:pt idx="6480">
                  <c:v>0.22813968049249597</c:v>
                </c:pt>
                <c:pt idx="6481">
                  <c:v>0.22735309665833092</c:v>
                </c:pt>
                <c:pt idx="6482">
                  <c:v>0.22508107662256349</c:v>
                </c:pt>
                <c:pt idx="6483">
                  <c:v>0.22411528064696332</c:v>
                </c:pt>
                <c:pt idx="6484">
                  <c:v>0.2243256112146309</c:v>
                </c:pt>
                <c:pt idx="6485">
                  <c:v>0.22519992651552359</c:v>
                </c:pt>
                <c:pt idx="6486">
                  <c:v>0.22753268372056404</c:v>
                </c:pt>
                <c:pt idx="6487">
                  <c:v>0.22972634530955335</c:v>
                </c:pt>
                <c:pt idx="6488">
                  <c:v>0.22872268233335707</c:v>
                </c:pt>
                <c:pt idx="6489">
                  <c:v>0.2297619627853616</c:v>
                </c:pt>
                <c:pt idx="6490">
                  <c:v>0.23041395005305129</c:v>
                </c:pt>
                <c:pt idx="6491">
                  <c:v>0.231187036738489</c:v>
                </c:pt>
                <c:pt idx="6492">
                  <c:v>0.23138761936540905</c:v>
                </c:pt>
                <c:pt idx="6493">
                  <c:v>0.23160169914105644</c:v>
                </c:pt>
                <c:pt idx="6494">
                  <c:v>0.23182777638223925</c:v>
                </c:pt>
                <c:pt idx="6495">
                  <c:v>0.23175016777705709</c:v>
                </c:pt>
                <c:pt idx="6496">
                  <c:v>0.2307468797216588</c:v>
                </c:pt>
                <c:pt idx="6497">
                  <c:v>0.22974321674546253</c:v>
                </c:pt>
                <c:pt idx="6498">
                  <c:v>0.22974696595344232</c:v>
                </c:pt>
                <c:pt idx="6499">
                  <c:v>0.23039857830033406</c:v>
                </c:pt>
                <c:pt idx="6500">
                  <c:v>0.23171342553885491</c:v>
                </c:pt>
                <c:pt idx="6501">
                  <c:v>0.23436636510537148</c:v>
                </c:pt>
                <c:pt idx="6502">
                  <c:v>0.23508021430472811</c:v>
                </c:pt>
                <c:pt idx="6503">
                  <c:v>0.23399369383217794</c:v>
                </c:pt>
                <c:pt idx="6504">
                  <c:v>0.23280706950656674</c:v>
                </c:pt>
                <c:pt idx="6505">
                  <c:v>0.23176741413376425</c:v>
                </c:pt>
                <c:pt idx="6506">
                  <c:v>0.23076375115756798</c:v>
                </c:pt>
                <c:pt idx="6507">
                  <c:v>0.22973196912152308</c:v>
                </c:pt>
                <c:pt idx="6508">
                  <c:v>0.23038358146841481</c:v>
                </c:pt>
                <c:pt idx="6509">
                  <c:v>0.23198974216696722</c:v>
                </c:pt>
                <c:pt idx="6510">
                  <c:v>0.23145323050505581</c:v>
                </c:pt>
                <c:pt idx="6511">
                  <c:v>0.23160582326983425</c:v>
                </c:pt>
                <c:pt idx="6512">
                  <c:v>0.23394270460365249</c:v>
                </c:pt>
                <c:pt idx="6513">
                  <c:v>0.23405818020943076</c:v>
                </c:pt>
                <c:pt idx="6514">
                  <c:v>0.23287155588381955</c:v>
                </c:pt>
                <c:pt idx="6515">
                  <c:v>0.23178466049047139</c:v>
                </c:pt>
                <c:pt idx="6516">
                  <c:v>0.22977133580531112</c:v>
                </c:pt>
                <c:pt idx="6517">
                  <c:v>0.23048331040067785</c:v>
                </c:pt>
                <c:pt idx="6518">
                  <c:v>0.22963748908043177</c:v>
                </c:pt>
                <c:pt idx="6519">
                  <c:v>0.22854009590474011</c:v>
                </c:pt>
                <c:pt idx="6520">
                  <c:v>0.22813105731414238</c:v>
                </c:pt>
                <c:pt idx="6521">
                  <c:v>0.2304683135687586</c:v>
                </c:pt>
                <c:pt idx="6522">
                  <c:v>0.23280519490257684</c:v>
                </c:pt>
                <c:pt idx="6523">
                  <c:v>0.23412229166588558</c:v>
                </c:pt>
                <c:pt idx="6524">
                  <c:v>0.23293604226107234</c:v>
                </c:pt>
                <c:pt idx="6525">
                  <c:v>0.23096920775486179</c:v>
                </c:pt>
                <c:pt idx="6526">
                  <c:v>0.23133625521608561</c:v>
                </c:pt>
                <c:pt idx="6527">
                  <c:v>0.22763991106878673</c:v>
                </c:pt>
                <c:pt idx="6528">
                  <c:v>0.22562696130442444</c:v>
                </c:pt>
                <c:pt idx="6529">
                  <c:v>0.22465666627924852</c:v>
                </c:pt>
                <c:pt idx="6530">
                  <c:v>0.22699354761306673</c:v>
                </c:pt>
                <c:pt idx="6531">
                  <c:v>0.22933080386768295</c:v>
                </c:pt>
                <c:pt idx="6532">
                  <c:v>0.23166768520150119</c:v>
                </c:pt>
                <c:pt idx="6533">
                  <c:v>0.23357340761764078</c:v>
                </c:pt>
                <c:pt idx="6534">
                  <c:v>0.23216707970441244</c:v>
                </c:pt>
                <c:pt idx="6535">
                  <c:v>0.23064602602700179</c:v>
                </c:pt>
                <c:pt idx="6536">
                  <c:v>0.22694968187970291</c:v>
                </c:pt>
                <c:pt idx="6537">
                  <c:v>0.22325333773240402</c:v>
                </c:pt>
                <c:pt idx="6538">
                  <c:v>0.22161643352841712</c:v>
                </c:pt>
                <c:pt idx="6539">
                  <c:v>0.22351915657817287</c:v>
                </c:pt>
                <c:pt idx="6540">
                  <c:v>0.2258560379119911</c:v>
                </c:pt>
                <c:pt idx="6541">
                  <c:v>0.22819291924580931</c:v>
                </c:pt>
                <c:pt idx="6542">
                  <c:v>0.2302827277737578</c:v>
                </c:pt>
                <c:pt idx="6543">
                  <c:v>0.23154883530854106</c:v>
                </c:pt>
                <c:pt idx="6544">
                  <c:v>0.22964423765479541</c:v>
                </c:pt>
                <c:pt idx="6545">
                  <c:v>0.22625945269061912</c:v>
                </c:pt>
                <c:pt idx="6546">
                  <c:v>0.22256310854332023</c:v>
                </c:pt>
                <c:pt idx="6547">
                  <c:v>0.21886638947522336</c:v>
                </c:pt>
                <c:pt idx="6548">
                  <c:v>0.22004439062248099</c:v>
                </c:pt>
                <c:pt idx="6549">
                  <c:v>0.22238164687709722</c:v>
                </c:pt>
                <c:pt idx="6550">
                  <c:v>0.22471852821091545</c:v>
                </c:pt>
                <c:pt idx="6551">
                  <c:v>0.22665087000371173</c:v>
                </c:pt>
                <c:pt idx="6552">
                  <c:v>0.22852734859760876</c:v>
                </c:pt>
                <c:pt idx="6553">
                  <c:v>0.22673785162884341</c:v>
                </c:pt>
                <c:pt idx="6554">
                  <c:v>0.22483325397509776</c:v>
                </c:pt>
                <c:pt idx="6555">
                  <c:v>0.22187287935423641</c:v>
                </c:pt>
                <c:pt idx="6556">
                  <c:v>0.21817653520693753</c:v>
                </c:pt>
                <c:pt idx="6557">
                  <c:v>0.21719124334984236</c:v>
                </c:pt>
                <c:pt idx="6558">
                  <c:v>0.21890688092140537</c:v>
                </c:pt>
                <c:pt idx="6559">
                  <c:v>0.22115040697652621</c:v>
                </c:pt>
                <c:pt idx="6560">
                  <c:v>0.22315548340413088</c:v>
                </c:pt>
                <c:pt idx="6561">
                  <c:v>0.25243529804328835</c:v>
                </c:pt>
                <c:pt idx="6562">
                  <c:v>0.25309215928135181</c:v>
                </c:pt>
                <c:pt idx="6563">
                  <c:v>0.25083738560229152</c:v>
                </c:pt>
                <c:pt idx="6564">
                  <c:v>0.24856536556652406</c:v>
                </c:pt>
                <c:pt idx="6565">
                  <c:v>0.24875620025269662</c:v>
                </c:pt>
                <c:pt idx="6566">
                  <c:v>0.25108895745773707</c:v>
                </c:pt>
                <c:pt idx="6567">
                  <c:v>0.25342208958357548</c:v>
                </c:pt>
                <c:pt idx="6568">
                  <c:v>0.25266699909644086</c:v>
                </c:pt>
                <c:pt idx="6569">
                  <c:v>0.25166333612024461</c:v>
                </c:pt>
                <c:pt idx="6570">
                  <c:v>0.25409507241595214</c:v>
                </c:pt>
                <c:pt idx="6571">
                  <c:v>0.25475193365401561</c:v>
                </c:pt>
                <c:pt idx="6572">
                  <c:v>0.25540879489207907</c:v>
                </c:pt>
                <c:pt idx="6573">
                  <c:v>0.2549982566182894</c:v>
                </c:pt>
                <c:pt idx="6574">
                  <c:v>0.25526782467203801</c:v>
                </c:pt>
                <c:pt idx="6575">
                  <c:v>0.25569448454014088</c:v>
                </c:pt>
                <c:pt idx="6576">
                  <c:v>0.25469082156394462</c:v>
                </c:pt>
                <c:pt idx="6577">
                  <c:v>0.25368753350854634</c:v>
                </c:pt>
                <c:pt idx="6578">
                  <c:v>0.25268424545314805</c:v>
                </c:pt>
                <c:pt idx="6579">
                  <c:v>0.25435264300416538</c:v>
                </c:pt>
                <c:pt idx="6580">
                  <c:v>0.25500425535105709</c:v>
                </c:pt>
                <c:pt idx="6581">
                  <c:v>0.25565586769794879</c:v>
                </c:pt>
                <c:pt idx="6582">
                  <c:v>0.25660179287125595</c:v>
                </c:pt>
                <c:pt idx="6583">
                  <c:v>0.25763994856086653</c:v>
                </c:pt>
                <c:pt idx="6584">
                  <c:v>0.25672064276421608</c:v>
                </c:pt>
                <c:pt idx="6585">
                  <c:v>0.25571173089684807</c:v>
                </c:pt>
                <c:pt idx="6586">
                  <c:v>0.25470806792065176</c:v>
                </c:pt>
                <c:pt idx="6587">
                  <c:v>0.25370477986525347</c:v>
                </c:pt>
                <c:pt idx="6588">
                  <c:v>0.25482579305121794</c:v>
                </c:pt>
                <c:pt idx="6589">
                  <c:v>0.25553776764658465</c:v>
                </c:pt>
                <c:pt idx="6590">
                  <c:v>0.25624974224195141</c:v>
                </c:pt>
                <c:pt idx="6591">
                  <c:v>0.25368865827094028</c:v>
                </c:pt>
                <c:pt idx="6592">
                  <c:v>0.25416518260517468</c:v>
                </c:pt>
                <c:pt idx="6593">
                  <c:v>0.25650206393899289</c:v>
                </c:pt>
                <c:pt idx="6594">
                  <c:v>0.25678512914146884</c:v>
                </c:pt>
                <c:pt idx="6595">
                  <c:v>0.25572860233275718</c:v>
                </c:pt>
                <c:pt idx="6596">
                  <c:v>0.25472531427735889</c:v>
                </c:pt>
                <c:pt idx="6597">
                  <c:v>0.25602366500076856</c:v>
                </c:pt>
                <c:pt idx="6598">
                  <c:v>0.25673563959613532</c:v>
                </c:pt>
                <c:pt idx="6599">
                  <c:v>0.25622424762768864</c:v>
                </c:pt>
                <c:pt idx="6600">
                  <c:v>0.25252790348038978</c:v>
                </c:pt>
                <c:pt idx="6601">
                  <c:v>0.25069079157028079</c:v>
                </c:pt>
                <c:pt idx="6602">
                  <c:v>0.253027672904099</c:v>
                </c:pt>
                <c:pt idx="6603">
                  <c:v>0.25536455423791726</c:v>
                </c:pt>
                <c:pt idx="6604">
                  <c:v>0.25684961551872165</c:v>
                </c:pt>
                <c:pt idx="6605">
                  <c:v>0.25574584868946437</c:v>
                </c:pt>
                <c:pt idx="6606">
                  <c:v>0.2572219118711172</c:v>
                </c:pt>
                <c:pt idx="6607">
                  <c:v>0.25793388646648396</c:v>
                </c:pt>
                <c:pt idx="6608">
                  <c:v>0.25553401843860485</c:v>
                </c:pt>
                <c:pt idx="6609">
                  <c:v>0.25183767429130594</c:v>
                </c:pt>
                <c:pt idx="6610">
                  <c:v>0.24896165684999044</c:v>
                </c:pt>
                <c:pt idx="6611">
                  <c:v>0.24996382014299479</c:v>
                </c:pt>
                <c:pt idx="6612">
                  <c:v>0.25189016320302338</c:v>
                </c:pt>
                <c:pt idx="6613">
                  <c:v>0.25422704453684158</c:v>
                </c:pt>
                <c:pt idx="6614">
                  <c:v>0.25656392587065985</c:v>
                </c:pt>
                <c:pt idx="6615">
                  <c:v>0.25818358371793959</c:v>
                </c:pt>
                <c:pt idx="6616">
                  <c:v>0.25854050831761788</c:v>
                </c:pt>
                <c:pt idx="6617">
                  <c:v>0.25484378924952106</c:v>
                </c:pt>
                <c:pt idx="6618">
                  <c:v>0.25114744510222214</c:v>
                </c:pt>
                <c:pt idx="6619">
                  <c:v>0.24771579503829816</c:v>
                </c:pt>
                <c:pt idx="6620">
                  <c:v>0.24871833325210049</c:v>
                </c:pt>
                <c:pt idx="6621">
                  <c:v>0.24972049654510484</c:v>
                </c:pt>
                <c:pt idx="6622">
                  <c:v>0.2507526535019477</c:v>
                </c:pt>
                <c:pt idx="6623">
                  <c:v>0.25308953483576596</c:v>
                </c:pt>
                <c:pt idx="6624">
                  <c:v>0.25828256280860667</c:v>
                </c:pt>
                <c:pt idx="6625">
                  <c:v>0.25637796515486105</c:v>
                </c:pt>
                <c:pt idx="6626">
                  <c:v>0.25415393498123523</c:v>
                </c:pt>
                <c:pt idx="6627">
                  <c:v>0.25045721591313835</c:v>
                </c:pt>
                <c:pt idx="6628">
                  <c:v>0.24676087176583947</c:v>
                </c:pt>
                <c:pt idx="6629">
                  <c:v>0.24747247144040821</c:v>
                </c:pt>
                <c:pt idx="6630">
                  <c:v>0.24847500965421054</c:v>
                </c:pt>
                <c:pt idx="6631">
                  <c:v>0.24947717294721491</c:v>
                </c:pt>
                <c:pt idx="6632">
                  <c:v>0.25038823048630976</c:v>
                </c:pt>
                <c:pt idx="6633">
                  <c:v>0.25537580186185671</c:v>
                </c:pt>
                <c:pt idx="6634">
                  <c:v>0.25347120420811103</c:v>
                </c:pt>
                <c:pt idx="6635">
                  <c:v>0.25156660655436541</c:v>
                </c:pt>
                <c:pt idx="6636">
                  <c:v>0.24966200890061974</c:v>
                </c:pt>
                <c:pt idx="6637">
                  <c:v>0.24607064257675565</c:v>
                </c:pt>
                <c:pt idx="6638">
                  <c:v>0.24622698454951392</c:v>
                </c:pt>
                <c:pt idx="6639">
                  <c:v>0.24722914784251826</c:v>
                </c:pt>
                <c:pt idx="6640">
                  <c:v>0.24789913130851107</c:v>
                </c:pt>
                <c:pt idx="6641">
                  <c:v>0.24641369510690866</c:v>
                </c:pt>
                <c:pt idx="6642">
                  <c:v>0.27673129051487871</c:v>
                </c:pt>
                <c:pt idx="6643">
                  <c:v>0.27738815175294218</c:v>
                </c:pt>
                <c:pt idx="6644">
                  <c:v>0.27659331966122158</c:v>
                </c:pt>
                <c:pt idx="6645">
                  <c:v>0.27295621300000372</c:v>
                </c:pt>
                <c:pt idx="6646">
                  <c:v>0.2724751896161936</c:v>
                </c:pt>
                <c:pt idx="6647">
                  <c:v>0.27697836332074849</c:v>
                </c:pt>
                <c:pt idx="6648">
                  <c:v>0.27661094093872668</c:v>
                </c:pt>
                <c:pt idx="6649">
                  <c:v>0.27560765288332839</c:v>
                </c:pt>
                <c:pt idx="6650">
                  <c:v>0.2746043648279301</c:v>
                </c:pt>
                <c:pt idx="6651">
                  <c:v>0.27839106488754251</c:v>
                </c:pt>
                <c:pt idx="6652">
                  <c:v>0.27904792612560597</c:v>
                </c:pt>
                <c:pt idx="6653">
                  <c:v>0.27971790959159876</c:v>
                </c:pt>
                <c:pt idx="6654">
                  <c:v>0.28092665424429092</c:v>
                </c:pt>
                <c:pt idx="6655">
                  <c:v>0.28007970816165084</c:v>
                </c:pt>
                <c:pt idx="6656">
                  <c:v>0.27863513832702841</c:v>
                </c:pt>
                <c:pt idx="6657">
                  <c:v>0.27763185027163012</c:v>
                </c:pt>
                <c:pt idx="6658">
                  <c:v>0.27662818729543381</c:v>
                </c:pt>
                <c:pt idx="6659">
                  <c:v>0.27562489924003553</c:v>
                </c:pt>
                <c:pt idx="6660">
                  <c:v>0.27988062521792273</c:v>
                </c:pt>
                <c:pt idx="6661">
                  <c:v>0.28059259981328943</c:v>
                </c:pt>
                <c:pt idx="6662">
                  <c:v>0.28130457440865619</c:v>
                </c:pt>
                <c:pt idx="6663">
                  <c:v>0.28180209430757752</c:v>
                </c:pt>
                <c:pt idx="6664">
                  <c:v>0.28150665671876818</c:v>
                </c:pt>
                <c:pt idx="6665">
                  <c:v>0.28080517990574488</c:v>
                </c:pt>
                <c:pt idx="6666">
                  <c:v>0.27925525732688972</c:v>
                </c:pt>
                <c:pt idx="6667">
                  <c:v>0.27770570966883246</c:v>
                </c:pt>
                <c:pt idx="6668">
                  <c:v>0.276645433652141</c:v>
                </c:pt>
                <c:pt idx="6669">
                  <c:v>0.28107849716747335</c:v>
                </c:pt>
                <c:pt idx="6670">
                  <c:v>0.28179047176284011</c:v>
                </c:pt>
                <c:pt idx="6671">
                  <c:v>0.28250244635820682</c:v>
                </c:pt>
                <c:pt idx="6672">
                  <c:v>0.28111224003929169</c:v>
                </c:pt>
                <c:pt idx="6673">
                  <c:v>0.28048837183145059</c:v>
                </c:pt>
                <c:pt idx="6674">
                  <c:v>0.28149053512445493</c:v>
                </c:pt>
                <c:pt idx="6675">
                  <c:v>0.2814267985887981</c:v>
                </c:pt>
                <c:pt idx="6676">
                  <c:v>0.27998072907098376</c:v>
                </c:pt>
                <c:pt idx="6677">
                  <c:v>0.27843080649212854</c:v>
                </c:pt>
                <c:pt idx="6678">
                  <c:v>0.28227636911702403</c:v>
                </c:pt>
                <c:pt idx="6679">
                  <c:v>0.28298834371239073</c:v>
                </c:pt>
                <c:pt idx="6680">
                  <c:v>0.28370031830775749</c:v>
                </c:pt>
                <c:pt idx="6681">
                  <c:v>0.2804220108502079</c:v>
                </c:pt>
                <c:pt idx="6682">
                  <c:v>0.27924288494055632</c:v>
                </c:pt>
                <c:pt idx="6683">
                  <c:v>0.28024504823356067</c:v>
                </c:pt>
                <c:pt idx="6684">
                  <c:v>0.28124721152656501</c:v>
                </c:pt>
                <c:pt idx="6685">
                  <c:v>0.28144142049991938</c:v>
                </c:pt>
                <c:pt idx="6686">
                  <c:v>0.2807062008150778</c:v>
                </c:pt>
                <c:pt idx="6687">
                  <c:v>0.28347424106657471</c:v>
                </c:pt>
                <c:pt idx="6688">
                  <c:v>0.28418621566194141</c:v>
                </c:pt>
                <c:pt idx="6689">
                  <c:v>0.28342850072922093</c:v>
                </c:pt>
                <c:pt idx="6690">
                  <c:v>0.27973178166112411</c:v>
                </c:pt>
                <c:pt idx="6691">
                  <c:v>0.27799702312886404</c:v>
                </c:pt>
                <c:pt idx="6692">
                  <c:v>0.27899956134266635</c:v>
                </c:pt>
                <c:pt idx="6693">
                  <c:v>0.28000172463567069</c:v>
                </c:pt>
                <c:pt idx="6694">
                  <c:v>0.28100388792867509</c:v>
                </c:pt>
                <c:pt idx="6695">
                  <c:v>0.28145604241104066</c:v>
                </c:pt>
                <c:pt idx="6696">
                  <c:v>0.28414497437416347</c:v>
                </c:pt>
                <c:pt idx="6697">
                  <c:v>0.28528510852082495</c:v>
                </c:pt>
                <c:pt idx="6698">
                  <c:v>0.28273827154013714</c:v>
                </c:pt>
                <c:pt idx="6699">
                  <c:v>0.27904155247204027</c:v>
                </c:pt>
                <c:pt idx="6700">
                  <c:v>0.27675153623796972</c:v>
                </c:pt>
                <c:pt idx="6701">
                  <c:v>0.27775369953097406</c:v>
                </c:pt>
                <c:pt idx="6702">
                  <c:v>0.27875623774477643</c:v>
                </c:pt>
                <c:pt idx="6703">
                  <c:v>0.27975840103778077</c:v>
                </c:pt>
                <c:pt idx="6704">
                  <c:v>0.28067395762645142</c:v>
                </c:pt>
                <c:pt idx="6705">
                  <c:v>0.28473060066061046</c:v>
                </c:pt>
                <c:pt idx="6706">
                  <c:v>0.28311131773412868</c:v>
                </c:pt>
                <c:pt idx="6707">
                  <c:v>0.281206720080383</c:v>
                </c:pt>
                <c:pt idx="6708">
                  <c:v>0.27835169820375444</c:v>
                </c:pt>
                <c:pt idx="6709">
                  <c:v>0.27550604934707545</c:v>
                </c:pt>
                <c:pt idx="6710">
                  <c:v>0.2765082126400798</c:v>
                </c:pt>
                <c:pt idx="6711">
                  <c:v>0.27751037593308414</c:v>
                </c:pt>
                <c:pt idx="6712">
                  <c:v>0.27818448352785474</c:v>
                </c:pt>
                <c:pt idx="6713">
                  <c:v>0.27884846826107984</c:v>
                </c:pt>
                <c:pt idx="6714">
                  <c:v>0.28210915444112433</c:v>
                </c:pt>
                <c:pt idx="6715">
                  <c:v>0.28020455678737866</c:v>
                </c:pt>
                <c:pt idx="6716">
                  <c:v>0.278300334054431</c:v>
                </c:pt>
                <c:pt idx="6717">
                  <c:v>0.27639573640068538</c:v>
                </c:pt>
                <c:pt idx="6718">
                  <c:v>0.27426018753538317</c:v>
                </c:pt>
                <c:pt idx="6719">
                  <c:v>0.27503102469603297</c:v>
                </c:pt>
                <c:pt idx="6720">
                  <c:v>0.27569500942925806</c:v>
                </c:pt>
                <c:pt idx="6721">
                  <c:v>0.27635899416248316</c:v>
                </c:pt>
                <c:pt idx="6722">
                  <c:v>0.27491779861504256</c:v>
                </c:pt>
                <c:pt idx="6723">
                  <c:v>0.30161065974812823</c:v>
                </c:pt>
                <c:pt idx="6724">
                  <c:v>0.30230126385800998</c:v>
                </c:pt>
                <c:pt idx="6725">
                  <c:v>0.30699039827836372</c:v>
                </c:pt>
                <c:pt idx="6726">
                  <c:v>0.30984729475898215</c:v>
                </c:pt>
                <c:pt idx="6727">
                  <c:v>0.30978918203529504</c:v>
                </c:pt>
                <c:pt idx="6728">
                  <c:v>0.30748079468212342</c:v>
                </c:pt>
                <c:pt idx="6729">
                  <c:v>0.30529463150909369</c:v>
                </c:pt>
                <c:pt idx="6730">
                  <c:v>0.30374470893023847</c:v>
                </c:pt>
                <c:pt idx="6731">
                  <c:v>0.30219516127218127</c:v>
                </c:pt>
                <c:pt idx="6732">
                  <c:v>0.30364497999797541</c:v>
                </c:pt>
                <c:pt idx="6733">
                  <c:v>0.30433558410785722</c:v>
                </c:pt>
                <c:pt idx="6734">
                  <c:v>0.30575465932821694</c:v>
                </c:pt>
                <c:pt idx="6735">
                  <c:v>0.31087045361667348</c:v>
                </c:pt>
                <c:pt idx="6736">
                  <c:v>0.30976893631220404</c:v>
                </c:pt>
                <c:pt idx="6737">
                  <c:v>0.30869328854279532</c:v>
                </c:pt>
                <c:pt idx="6738">
                  <c:v>0.307569650911245</c:v>
                </c:pt>
                <c:pt idx="6739">
                  <c:v>0.30602010325318779</c:v>
                </c:pt>
                <c:pt idx="6740">
                  <c:v>0.30447018067433257</c:v>
                </c:pt>
                <c:pt idx="6741">
                  <c:v>0.30567930024782264</c:v>
                </c:pt>
                <c:pt idx="6742">
                  <c:v>0.30637027927850241</c:v>
                </c:pt>
                <c:pt idx="6743">
                  <c:v>0.30706088338838422</c:v>
                </c:pt>
                <c:pt idx="6744">
                  <c:v>0.30956497939810212</c:v>
                </c:pt>
                <c:pt idx="6745">
                  <c:v>0.30889687053609927</c:v>
                </c:pt>
                <c:pt idx="6746">
                  <c:v>0.30880239049500791</c:v>
                </c:pt>
                <c:pt idx="6747">
                  <c:v>0.3087079104539166</c:v>
                </c:pt>
                <c:pt idx="6748">
                  <c:v>0.30829512265533904</c:v>
                </c:pt>
                <c:pt idx="6749">
                  <c:v>0.30674520007648387</c:v>
                </c:pt>
                <c:pt idx="6750">
                  <c:v>0.30733082636293085</c:v>
                </c:pt>
                <c:pt idx="6751">
                  <c:v>0.30804280095829756</c:v>
                </c:pt>
                <c:pt idx="6752">
                  <c:v>0.30875477555366426</c:v>
                </c:pt>
                <c:pt idx="6753">
                  <c:v>0.30900634740910982</c:v>
                </c:pt>
                <c:pt idx="6754">
                  <c:v>0.30900559756751389</c:v>
                </c:pt>
                <c:pt idx="6755">
                  <c:v>0.30891149244722055</c:v>
                </c:pt>
                <c:pt idx="6756">
                  <c:v>0.30881701240612919</c:v>
                </c:pt>
                <c:pt idx="6757">
                  <c:v>0.30872253236503788</c:v>
                </c:pt>
                <c:pt idx="6758">
                  <c:v>0.30862805232394658</c:v>
                </c:pt>
                <c:pt idx="6759">
                  <c:v>0.30852907323327949</c:v>
                </c:pt>
                <c:pt idx="6760">
                  <c:v>0.3092410478286462</c:v>
                </c:pt>
                <c:pt idx="6761">
                  <c:v>0.3099530224240129</c:v>
                </c:pt>
                <c:pt idx="6762">
                  <c:v>0.30831611822002603</c:v>
                </c:pt>
                <c:pt idx="6763">
                  <c:v>0.30827825121942992</c:v>
                </c:pt>
                <c:pt idx="6764">
                  <c:v>0.30902021947863512</c:v>
                </c:pt>
                <c:pt idx="6765">
                  <c:v>0.30892573943754381</c:v>
                </c:pt>
                <c:pt idx="6766">
                  <c:v>0.30883163431725047</c:v>
                </c:pt>
                <c:pt idx="6767">
                  <c:v>0.30873715427615916</c:v>
                </c:pt>
                <c:pt idx="6768">
                  <c:v>0.30952111366473833</c:v>
                </c:pt>
                <c:pt idx="6769">
                  <c:v>0.31043891977819688</c:v>
                </c:pt>
                <c:pt idx="6770">
                  <c:v>0.31115089437356358</c:v>
                </c:pt>
                <c:pt idx="6771">
                  <c:v>0.3076262639517402</c:v>
                </c:pt>
                <c:pt idx="6772">
                  <c:v>0.3070327643285356</c:v>
                </c:pt>
                <c:pt idx="6773">
                  <c:v>0.30803492762153994</c:v>
                </c:pt>
                <c:pt idx="6774">
                  <c:v>0.3090348413897564</c:v>
                </c:pt>
                <c:pt idx="6775">
                  <c:v>0.30894073626946306</c:v>
                </c:pt>
                <c:pt idx="6776">
                  <c:v>0.30914731762915082</c:v>
                </c:pt>
                <c:pt idx="6777">
                  <c:v>0.31010636503038735</c:v>
                </c:pt>
                <c:pt idx="6778">
                  <c:v>0.31124649917704883</c:v>
                </c:pt>
                <c:pt idx="6779">
                  <c:v>0.31063237890995526</c:v>
                </c:pt>
                <c:pt idx="6780">
                  <c:v>0.30693603476265641</c:v>
                </c:pt>
                <c:pt idx="6781">
                  <c:v>0.30578690251684332</c:v>
                </c:pt>
                <c:pt idx="6782">
                  <c:v>0.30678944073064562</c:v>
                </c:pt>
                <c:pt idx="6783">
                  <c:v>0.30779160402365002</c:v>
                </c:pt>
                <c:pt idx="6784">
                  <c:v>0.30854931895637044</c:v>
                </c:pt>
                <c:pt idx="6785">
                  <c:v>0.3097415670939514</c:v>
                </c:pt>
                <c:pt idx="6786">
                  <c:v>0.31069199131683434</c:v>
                </c:pt>
                <c:pt idx="6787">
                  <c:v>0.30984504523419426</c:v>
                </c:pt>
                <c:pt idx="6788">
                  <c:v>0.30794044758044864</c:v>
                </c:pt>
                <c:pt idx="6789">
                  <c:v>0.30603584992670296</c:v>
                </c:pt>
                <c:pt idx="6790">
                  <c:v>0.304541415625949</c:v>
                </c:pt>
                <c:pt idx="6791">
                  <c:v>0.30531637691537661</c:v>
                </c:pt>
                <c:pt idx="6792">
                  <c:v>0.30598036164860171</c:v>
                </c:pt>
                <c:pt idx="6793">
                  <c:v>0.30664434638182686</c:v>
                </c:pt>
                <c:pt idx="6794">
                  <c:v>0.30783546975701381</c:v>
                </c:pt>
                <c:pt idx="6795">
                  <c:v>0.30884288194118992</c:v>
                </c:pt>
                <c:pt idx="6796">
                  <c:v>0.3069382842874443</c:v>
                </c:pt>
                <c:pt idx="6797">
                  <c:v>0.30503368663369862</c:v>
                </c:pt>
                <c:pt idx="6798">
                  <c:v>0.30283477615353754</c:v>
                </c:pt>
                <c:pt idx="6799">
                  <c:v>0.30282690281677993</c:v>
                </c:pt>
                <c:pt idx="6800">
                  <c:v>0.30349088755000508</c:v>
                </c:pt>
                <c:pt idx="6801">
                  <c:v>0.30415487228323018</c:v>
                </c:pt>
                <c:pt idx="6802">
                  <c:v>0.30481923193725324</c:v>
                </c:pt>
                <c:pt idx="6803">
                  <c:v>0.30572391582278241</c:v>
                </c:pt>
                <c:pt idx="6804">
                  <c:v>0.3280924404719503</c:v>
                </c:pt>
                <c:pt idx="6805">
                  <c:v>0.3314993457632075</c:v>
                </c:pt>
                <c:pt idx="6806">
                  <c:v>0.3366151400516641</c:v>
                </c:pt>
                <c:pt idx="6807">
                  <c:v>0.34040708900244826</c:v>
                </c:pt>
                <c:pt idx="6808">
                  <c:v>0.33937493204560537</c:v>
                </c:pt>
                <c:pt idx="6809">
                  <c:v>0.33794498412210422</c:v>
                </c:pt>
                <c:pt idx="6810">
                  <c:v>0.33650866254503736</c:v>
                </c:pt>
                <c:pt idx="6811">
                  <c:v>0.33433412191674511</c:v>
                </c:pt>
                <c:pt idx="6812">
                  <c:v>0.33278457425868785</c:v>
                </c:pt>
                <c:pt idx="6813">
                  <c:v>0.32935292419476386</c:v>
                </c:pt>
                <c:pt idx="6814">
                  <c:v>0.3301938715446362</c:v>
                </c:pt>
                <c:pt idx="6815">
                  <c:v>0.33530929091229478</c:v>
                </c:pt>
                <c:pt idx="6816">
                  <c:v>0.34004978948197195</c:v>
                </c:pt>
                <c:pt idx="6817">
                  <c:v>0.33858684852824839</c:v>
                </c:pt>
                <c:pt idx="6818">
                  <c:v>0.33712353265372691</c:v>
                </c:pt>
                <c:pt idx="6819">
                  <c:v>0.3359890223190351</c:v>
                </c:pt>
                <c:pt idx="6820">
                  <c:v>0.33589491719874176</c:v>
                </c:pt>
                <c:pt idx="6821">
                  <c:v>0.33505959366083915</c:v>
                </c:pt>
                <c:pt idx="6822">
                  <c:v>0.33098795379476087</c:v>
                </c:pt>
                <c:pt idx="6823">
                  <c:v>0.33167855790464262</c:v>
                </c:pt>
                <c:pt idx="6824">
                  <c:v>0.33400381669372348</c:v>
                </c:pt>
                <c:pt idx="6825">
                  <c:v>0.33875743749132997</c:v>
                </c:pt>
                <c:pt idx="6826">
                  <c:v>0.33729412161680844</c:v>
                </c:pt>
                <c:pt idx="6827">
                  <c:v>0.33619260431233899</c:v>
                </c:pt>
                <c:pt idx="6828">
                  <c:v>0.33609812427124769</c:v>
                </c:pt>
                <c:pt idx="6829">
                  <c:v>0.33600364423015638</c:v>
                </c:pt>
                <c:pt idx="6830">
                  <c:v>0.33590953910986304</c:v>
                </c:pt>
                <c:pt idx="6831">
                  <c:v>0.3330222740446081</c:v>
                </c:pt>
                <c:pt idx="6832">
                  <c:v>0.33371287815448986</c:v>
                </c:pt>
                <c:pt idx="6833">
                  <c:v>0.33440385718516963</c:v>
                </c:pt>
                <c:pt idx="6834">
                  <c:v>0.33746508550068799</c:v>
                </c:pt>
                <c:pt idx="6835">
                  <c:v>0.33639581138484498</c:v>
                </c:pt>
                <c:pt idx="6836">
                  <c:v>0.33630133134375362</c:v>
                </c:pt>
                <c:pt idx="6837">
                  <c:v>0.33620722622346028</c:v>
                </c:pt>
                <c:pt idx="6838">
                  <c:v>0.33611274618236897</c:v>
                </c:pt>
                <c:pt idx="6839">
                  <c:v>0.33612024459832862</c:v>
                </c:pt>
                <c:pt idx="6840">
                  <c:v>0.33478140242873694</c:v>
                </c:pt>
                <c:pt idx="6841">
                  <c:v>0.33549337702410365</c:v>
                </c:pt>
                <c:pt idx="6842">
                  <c:v>0.33620535161947041</c:v>
                </c:pt>
                <c:pt idx="6843">
                  <c:v>0.33631145420529912</c:v>
                </c:pt>
                <c:pt idx="6844">
                  <c:v>0.33650491333705757</c:v>
                </c:pt>
                <c:pt idx="6845">
                  <c:v>0.3364104332959662</c:v>
                </c:pt>
                <c:pt idx="6846">
                  <c:v>0.3363159532548749</c:v>
                </c:pt>
                <c:pt idx="6847">
                  <c:v>0.33634294755232957</c:v>
                </c:pt>
                <c:pt idx="6848">
                  <c:v>0.33671486898392716</c:v>
                </c:pt>
                <c:pt idx="6849">
                  <c:v>0.33548250432096222</c:v>
                </c:pt>
                <c:pt idx="6850">
                  <c:v>0.33662263846762369</c:v>
                </c:pt>
                <c:pt idx="6851">
                  <c:v>0.33740359848981905</c:v>
                </c:pt>
                <c:pt idx="6852">
                  <c:v>0.33552037132155832</c:v>
                </c:pt>
                <c:pt idx="6853">
                  <c:v>0.3360681306074092</c:v>
                </c:pt>
                <c:pt idx="6854">
                  <c:v>0.33651953524817885</c:v>
                </c:pt>
                <c:pt idx="6855">
                  <c:v>0.33656565050633053</c:v>
                </c:pt>
                <c:pt idx="6856">
                  <c:v>0.33693757193792812</c:v>
                </c:pt>
                <c:pt idx="6857">
                  <c:v>0.3373094933695257</c:v>
                </c:pt>
                <c:pt idx="6858">
                  <c:v>0.3360681306074092</c:v>
                </c:pt>
                <c:pt idx="6859">
                  <c:v>0.33720826475407073</c:v>
                </c:pt>
                <c:pt idx="6860">
                  <c:v>0.33758056110646628</c:v>
                </c:pt>
                <c:pt idx="6861">
                  <c:v>0.33483014213247453</c:v>
                </c:pt>
                <c:pt idx="6862">
                  <c:v>0.33482264371651488</c:v>
                </c:pt>
                <c:pt idx="6863">
                  <c:v>0.33560172913472031</c:v>
                </c:pt>
                <c:pt idx="6864">
                  <c:v>0.33675498550931116</c:v>
                </c:pt>
                <c:pt idx="6865">
                  <c:v>0.33753182140272869</c:v>
                </c:pt>
                <c:pt idx="6866">
                  <c:v>0.33790411775512424</c:v>
                </c:pt>
                <c:pt idx="6867">
                  <c:v>0.33665375689385618</c:v>
                </c:pt>
                <c:pt idx="6868">
                  <c:v>0.33657839781346188</c:v>
                </c:pt>
                <c:pt idx="6869">
                  <c:v>0.33467380015971626</c:v>
                </c:pt>
                <c:pt idx="6870">
                  <c:v>0.33227205752784722</c:v>
                </c:pt>
                <c:pt idx="6871">
                  <c:v>0.33311225503612363</c:v>
                </c:pt>
                <c:pt idx="6872">
                  <c:v>0.33377623976934873</c:v>
                </c:pt>
                <c:pt idx="6873">
                  <c:v>0.33464343157507975</c:v>
                </c:pt>
                <c:pt idx="6874">
                  <c:v>0.33604113630995452</c:v>
                </c:pt>
                <c:pt idx="6875">
                  <c:v>0.33743921596562726</c:v>
                </c:pt>
                <c:pt idx="6876">
                  <c:v>0.33557623452045754</c:v>
                </c:pt>
                <c:pt idx="6877">
                  <c:v>0.33367163686671192</c:v>
                </c:pt>
                <c:pt idx="6878">
                  <c:v>0.33062278093752695</c:v>
                </c:pt>
                <c:pt idx="6879">
                  <c:v>0.32620283965012392</c:v>
                </c:pt>
                <c:pt idx="6880">
                  <c:v>0.331125924648418</c:v>
                </c:pt>
                <c:pt idx="6881">
                  <c:v>0.33195112532477516</c:v>
                </c:pt>
                <c:pt idx="6882">
                  <c:v>0.33261511005800026</c:v>
                </c:pt>
                <c:pt idx="6883">
                  <c:v>0.33392958237572312</c:v>
                </c:pt>
                <c:pt idx="6884">
                  <c:v>0.33532766203139586</c:v>
                </c:pt>
                <c:pt idx="6885">
                  <c:v>0.35982386220910834</c:v>
                </c:pt>
                <c:pt idx="6886">
                  <c:v>0.36105360242648743</c:v>
                </c:pt>
                <c:pt idx="6887">
                  <c:v>0.36616939671494397</c:v>
                </c:pt>
                <c:pt idx="6888">
                  <c:v>0.3701593038470623</c:v>
                </c:pt>
                <c:pt idx="6889">
                  <c:v>0.36869636289333879</c:v>
                </c:pt>
                <c:pt idx="6890">
                  <c:v>0.36723304701881726</c:v>
                </c:pt>
                <c:pt idx="6891">
                  <c:v>0.36577010606509375</c:v>
                </c:pt>
                <c:pt idx="6892">
                  <c:v>0.36430679019057222</c:v>
                </c:pt>
                <c:pt idx="6893">
                  <c:v>0.36308117410197094</c:v>
                </c:pt>
                <c:pt idx="6894">
                  <c:v>0.36070192671798085</c:v>
                </c:pt>
                <c:pt idx="6895">
                  <c:v>0.36035475005905004</c:v>
                </c:pt>
                <c:pt idx="6896">
                  <c:v>0.36486354757557465</c:v>
                </c:pt>
                <c:pt idx="6897">
                  <c:v>0.36886695185642032</c:v>
                </c:pt>
                <c:pt idx="6898">
                  <c:v>0.36740401090269681</c:v>
                </c:pt>
                <c:pt idx="6899">
                  <c:v>0.36594069502817528</c:v>
                </c:pt>
                <c:pt idx="6900">
                  <c:v>0.36447775407445177</c:v>
                </c:pt>
                <c:pt idx="6901">
                  <c:v>0.36328438117447687</c:v>
                </c:pt>
                <c:pt idx="6902">
                  <c:v>0.36319027605418358</c:v>
                </c:pt>
                <c:pt idx="6903">
                  <c:v>0.36196241044079436</c:v>
                </c:pt>
                <c:pt idx="6904">
                  <c:v>0.36056807999310148</c:v>
                </c:pt>
                <c:pt idx="6905">
                  <c:v>0.36355807335700335</c:v>
                </c:pt>
                <c:pt idx="6906">
                  <c:v>0.36757459986577834</c:v>
                </c:pt>
                <c:pt idx="6907">
                  <c:v>0.36611128399125686</c:v>
                </c:pt>
                <c:pt idx="6908">
                  <c:v>0.3646483430375333</c:v>
                </c:pt>
                <c:pt idx="6909">
                  <c:v>0.36348796316778081</c:v>
                </c:pt>
                <c:pt idx="6910">
                  <c:v>0.36339348312668951</c:v>
                </c:pt>
                <c:pt idx="6911">
                  <c:v>0.36368779595310491</c:v>
                </c:pt>
                <c:pt idx="6912">
                  <c:v>0.36322289416360792</c:v>
                </c:pt>
                <c:pt idx="6913">
                  <c:v>0.36176295257626828</c:v>
                </c:pt>
                <c:pt idx="6914">
                  <c:v>0.362252599138432</c:v>
                </c:pt>
                <c:pt idx="6915">
                  <c:v>0.36628224787513636</c:v>
                </c:pt>
                <c:pt idx="6916">
                  <c:v>0.36481893200061488</c:v>
                </c:pt>
                <c:pt idx="6917">
                  <c:v>0.36369117024028674</c:v>
                </c:pt>
                <c:pt idx="6918">
                  <c:v>0.36359669019919544</c:v>
                </c:pt>
                <c:pt idx="6919">
                  <c:v>0.3639101239863079</c:v>
                </c:pt>
                <c:pt idx="6920">
                  <c:v>0.36428204541790549</c:v>
                </c:pt>
                <c:pt idx="6921">
                  <c:v>0.36220948324666413</c:v>
                </c:pt>
                <c:pt idx="6922">
                  <c:v>0.36302343629908179</c:v>
                </c:pt>
                <c:pt idx="6923">
                  <c:v>0.36174608114035911</c:v>
                </c:pt>
                <c:pt idx="6924">
                  <c:v>0.36498989588449438</c:v>
                </c:pt>
                <c:pt idx="6925">
                  <c:v>0.36389437731279267</c:v>
                </c:pt>
                <c:pt idx="6926">
                  <c:v>0.36380027219249933</c:v>
                </c:pt>
                <c:pt idx="6927">
                  <c:v>0.36413282694030885</c:v>
                </c:pt>
                <c:pt idx="6928">
                  <c:v>0.36450474837190644</c:v>
                </c:pt>
                <c:pt idx="6929">
                  <c:v>0.36487666980350403</c:v>
                </c:pt>
                <c:pt idx="6930">
                  <c:v>0.3619256682025922</c:v>
                </c:pt>
                <c:pt idx="6931">
                  <c:v>0.36273699680942401</c:v>
                </c:pt>
                <c:pt idx="6932">
                  <c:v>0.36365555276447853</c:v>
                </c:pt>
                <c:pt idx="6933">
                  <c:v>0.36409795930609656</c:v>
                </c:pt>
                <c:pt idx="6934">
                  <c:v>0.36400347926500526</c:v>
                </c:pt>
                <c:pt idx="6935">
                  <c:v>0.3643555298943098</c:v>
                </c:pt>
                <c:pt idx="6936">
                  <c:v>0.36472745132590739</c:v>
                </c:pt>
                <c:pt idx="6937">
                  <c:v>0.36509937275750498</c:v>
                </c:pt>
                <c:pt idx="6938">
                  <c:v>0.36547129418910257</c:v>
                </c:pt>
                <c:pt idx="6939">
                  <c:v>0.36220723372187624</c:v>
                </c:pt>
                <c:pt idx="6940">
                  <c:v>0.36316928048949659</c:v>
                </c:pt>
                <c:pt idx="6941">
                  <c:v>0.36430941463615812</c:v>
                </c:pt>
                <c:pt idx="6942">
                  <c:v>0.3624929233699381</c:v>
                </c:pt>
                <c:pt idx="6943">
                  <c:v>0.36356182256498315</c:v>
                </c:pt>
                <c:pt idx="6944">
                  <c:v>0.36494977935911038</c:v>
                </c:pt>
                <c:pt idx="6945">
                  <c:v>0.36532170079070797</c:v>
                </c:pt>
                <c:pt idx="6946">
                  <c:v>0.36569362222230556</c:v>
                </c:pt>
                <c:pt idx="6947">
                  <c:v>0.36606591857470111</c:v>
                </c:pt>
                <c:pt idx="6948">
                  <c:v>0.36261477262928205</c:v>
                </c:pt>
                <c:pt idx="6949">
                  <c:v>0.36331137547193154</c:v>
                </c:pt>
                <c:pt idx="6950">
                  <c:v>0.36005968739103866</c:v>
                </c:pt>
                <c:pt idx="6951">
                  <c:v>0.3579994976061307</c:v>
                </c:pt>
                <c:pt idx="6952">
                  <c:v>0.36157174296929773</c:v>
                </c:pt>
                <c:pt idx="6953">
                  <c:v>0.36284834828642448</c:v>
                </c:pt>
                <c:pt idx="6954">
                  <c:v>0.36424642794209722</c:v>
                </c:pt>
                <c:pt idx="6955">
                  <c:v>0.36564413267697199</c:v>
                </c:pt>
                <c:pt idx="6956">
                  <c:v>0.36666016803950163</c:v>
                </c:pt>
                <c:pt idx="6957">
                  <c:v>0.3623092121789272</c:v>
                </c:pt>
                <c:pt idx="6958">
                  <c:v>0.35841078572151636</c:v>
                </c:pt>
                <c:pt idx="6959">
                  <c:v>0.35399046951331531</c:v>
                </c:pt>
                <c:pt idx="6960">
                  <c:v>0.35350569692152534</c:v>
                </c:pt>
                <c:pt idx="6961">
                  <c:v>0.35913438286162047</c:v>
                </c:pt>
                <c:pt idx="6962">
                  <c:v>0.36073679435219308</c:v>
                </c:pt>
                <c:pt idx="6963">
                  <c:v>0.36213449908706785</c:v>
                </c:pt>
                <c:pt idx="6964">
                  <c:v>0.36353257874274059</c:v>
                </c:pt>
                <c:pt idx="6965">
                  <c:v>0.36493065839841332</c:v>
                </c:pt>
                <c:pt idx="6966">
                  <c:v>0.39188221488210617</c:v>
                </c:pt>
                <c:pt idx="6967">
                  <c:v>0.39220089756039039</c:v>
                </c:pt>
                <c:pt idx="6968">
                  <c:v>0.39572515306141576</c:v>
                </c:pt>
                <c:pt idx="6969">
                  <c:v>0.39897571637991475</c:v>
                </c:pt>
                <c:pt idx="6970">
                  <c:v>0.39751352526778716</c:v>
                </c:pt>
                <c:pt idx="6971">
                  <c:v>0.39605133415565963</c:v>
                </c:pt>
                <c:pt idx="6972">
                  <c:v>0.39458914304353204</c:v>
                </c:pt>
                <c:pt idx="6973">
                  <c:v>0.39312320272342466</c:v>
                </c:pt>
                <c:pt idx="6974">
                  <c:v>0.39178848468261079</c:v>
                </c:pt>
                <c:pt idx="6975">
                  <c:v>0.39209591973695557</c:v>
                </c:pt>
                <c:pt idx="6976">
                  <c:v>0.39241460241523979</c:v>
                </c:pt>
                <c:pt idx="6977">
                  <c:v>0.39441667947646059</c:v>
                </c:pt>
                <c:pt idx="6978">
                  <c:v>0.39768598883485862</c:v>
                </c:pt>
                <c:pt idx="6979">
                  <c:v>0.39622004851475123</c:v>
                </c:pt>
                <c:pt idx="6980">
                  <c:v>0.3947578574026237</c:v>
                </c:pt>
                <c:pt idx="6981">
                  <c:v>0.39329566629049612</c:v>
                </c:pt>
                <c:pt idx="6982">
                  <c:v>0.3919684466656419</c:v>
                </c:pt>
                <c:pt idx="6983">
                  <c:v>0.39021756653906864</c:v>
                </c:pt>
                <c:pt idx="6984">
                  <c:v>0.39331066312241542</c:v>
                </c:pt>
                <c:pt idx="6985">
                  <c:v>0.39262830727008918</c:v>
                </c:pt>
                <c:pt idx="6986">
                  <c:v>0.39311195509948521</c:v>
                </c:pt>
                <c:pt idx="6987">
                  <c:v>0.39639251208182269</c:v>
                </c:pt>
                <c:pt idx="6988">
                  <c:v>0.39493032096969516</c:v>
                </c:pt>
                <c:pt idx="6989">
                  <c:v>0.39346438064958777</c:v>
                </c:pt>
                <c:pt idx="6990">
                  <c:v>0.39214840864867295</c:v>
                </c:pt>
                <c:pt idx="6991">
                  <c:v>0.39043127139391803</c:v>
                </c:pt>
                <c:pt idx="6992">
                  <c:v>0.39104239229462778</c:v>
                </c:pt>
                <c:pt idx="6993">
                  <c:v>0.39298073282019175</c:v>
                </c:pt>
                <c:pt idx="6994">
                  <c:v>0.39311195509948521</c:v>
                </c:pt>
                <c:pt idx="6995">
                  <c:v>0.393156945595243</c:v>
                </c:pt>
                <c:pt idx="6996">
                  <c:v>0.39509903532878682</c:v>
                </c:pt>
                <c:pt idx="6997">
                  <c:v>0.39363684421665923</c:v>
                </c:pt>
                <c:pt idx="6998">
                  <c:v>0.39232837063170406</c:v>
                </c:pt>
                <c:pt idx="6999">
                  <c:v>0.39064497624876743</c:v>
                </c:pt>
                <c:pt idx="7000">
                  <c:v>0.39125609714947718</c:v>
                </c:pt>
                <c:pt idx="7001">
                  <c:v>0.39186721805018687</c:v>
                </c:pt>
                <c:pt idx="7002">
                  <c:v>0.38998136643634035</c:v>
                </c:pt>
                <c:pt idx="7003">
                  <c:v>0.39215215785665281</c:v>
                </c:pt>
                <c:pt idx="7004">
                  <c:v>0.3933706504500924</c:v>
                </c:pt>
                <c:pt idx="7005">
                  <c:v>0.39380555857575089</c:v>
                </c:pt>
                <c:pt idx="7006">
                  <c:v>0.39250833261473511</c:v>
                </c:pt>
                <c:pt idx="7007">
                  <c:v>0.39086243031159668</c:v>
                </c:pt>
                <c:pt idx="7008">
                  <c:v>0.39146980200432657</c:v>
                </c:pt>
                <c:pt idx="7009">
                  <c:v>0.39208092290503632</c:v>
                </c:pt>
                <c:pt idx="7010">
                  <c:v>0.39269204380574602</c:v>
                </c:pt>
                <c:pt idx="7011">
                  <c:v>0.38903281681744734</c:v>
                </c:pt>
                <c:pt idx="7012">
                  <c:v>0.38984264574108718</c:v>
                </c:pt>
                <c:pt idx="7013">
                  <c:v>0.39132358289311381</c:v>
                </c:pt>
                <c:pt idx="7014">
                  <c:v>0.39180723072250989</c:v>
                </c:pt>
                <c:pt idx="7015">
                  <c:v>0.39107613516644607</c:v>
                </c:pt>
                <c:pt idx="7016">
                  <c:v>0.39168350685917602</c:v>
                </c:pt>
                <c:pt idx="7017">
                  <c:v>0.39229462775988572</c:v>
                </c:pt>
                <c:pt idx="7018">
                  <c:v>0.39290574866059547</c:v>
                </c:pt>
                <c:pt idx="7019">
                  <c:v>0.39351686956130516</c:v>
                </c:pt>
                <c:pt idx="7020">
                  <c:v>0.38931400741593336</c:v>
                </c:pt>
                <c:pt idx="7021">
                  <c:v>0.39012383633957326</c:v>
                </c:pt>
                <c:pt idx="7022">
                  <c:v>0.39181847834644934</c:v>
                </c:pt>
                <c:pt idx="7023">
                  <c:v>0.39372307600019496</c:v>
                </c:pt>
                <c:pt idx="7024">
                  <c:v>0.39279702162918084</c:v>
                </c:pt>
                <c:pt idx="7025">
                  <c:v>0.39250833261473511</c:v>
                </c:pt>
                <c:pt idx="7026">
                  <c:v>0.39311945351544486</c:v>
                </c:pt>
                <c:pt idx="7027">
                  <c:v>0.39373057441615461</c:v>
                </c:pt>
                <c:pt idx="7028">
                  <c:v>0.39422921907746988</c:v>
                </c:pt>
                <c:pt idx="7029">
                  <c:v>0.38959519801441944</c:v>
                </c:pt>
                <c:pt idx="7030">
                  <c:v>0.39164226557139803</c:v>
                </c:pt>
                <c:pt idx="7031">
                  <c:v>0.39490407651383647</c:v>
                </c:pt>
                <c:pt idx="7032">
                  <c:v>0.39500530512929144</c:v>
                </c:pt>
                <c:pt idx="7033">
                  <c:v>0.39172849735493376</c:v>
                </c:pt>
                <c:pt idx="7034">
                  <c:v>0.39284576133291843</c:v>
                </c:pt>
                <c:pt idx="7035">
                  <c:v>0.39395927610292325</c:v>
                </c:pt>
                <c:pt idx="7036">
                  <c:v>0.39445042234827893</c:v>
                </c:pt>
                <c:pt idx="7037">
                  <c:v>0.39482159393828054</c:v>
                </c:pt>
                <c:pt idx="7038">
                  <c:v>0.39146605279634678</c:v>
                </c:pt>
                <c:pt idx="7039">
                  <c:v>0.39491907334575571</c:v>
                </c:pt>
                <c:pt idx="7040">
                  <c:v>0.3935506124331235</c:v>
                </c:pt>
                <c:pt idx="7041">
                  <c:v>0.39262080885412959</c:v>
                </c:pt>
                <c:pt idx="7042">
                  <c:v>0.39259081519029104</c:v>
                </c:pt>
                <c:pt idx="7043">
                  <c:v>0.39098990338291034</c:v>
                </c:pt>
                <c:pt idx="7044">
                  <c:v>0.39210716736089501</c:v>
                </c:pt>
                <c:pt idx="7045">
                  <c:v>0.39322068213089983</c:v>
                </c:pt>
                <c:pt idx="7046">
                  <c:v>0.39453290492383486</c:v>
                </c:pt>
                <c:pt idx="7047">
                  <c:v>0.42394169231749795</c:v>
                </c:pt>
                <c:pt idx="7048">
                  <c:v>0.42426037499578212</c:v>
                </c:pt>
                <c:pt idx="7049">
                  <c:v>0.42528015956629162</c:v>
                </c:pt>
                <c:pt idx="7050">
                  <c:v>0.42779587812074699</c:v>
                </c:pt>
                <c:pt idx="7051">
                  <c:v>0.4263299378006396</c:v>
                </c:pt>
                <c:pt idx="7052">
                  <c:v>0.42486774668851207</c:v>
                </c:pt>
                <c:pt idx="7053">
                  <c:v>0.42357426993547614</c:v>
                </c:pt>
                <c:pt idx="7054">
                  <c:v>0.42230328843031911</c:v>
                </c:pt>
                <c:pt idx="7055">
                  <c:v>0.42102855771718223</c:v>
                </c:pt>
                <c:pt idx="7056">
                  <c:v>0.42415539717234735</c:v>
                </c:pt>
                <c:pt idx="7057">
                  <c:v>0.42447407985063157</c:v>
                </c:pt>
                <c:pt idx="7058">
                  <c:v>0.42478901332093594</c:v>
                </c:pt>
                <c:pt idx="7059">
                  <c:v>0.42650240136771106</c:v>
                </c:pt>
                <c:pt idx="7060">
                  <c:v>0.42504021025558353</c:v>
                </c:pt>
                <c:pt idx="7061">
                  <c:v>0.4237542319185072</c:v>
                </c:pt>
                <c:pt idx="7062">
                  <c:v>0.42248325041335016</c:v>
                </c:pt>
                <c:pt idx="7063">
                  <c:v>0.42120851970021334</c:v>
                </c:pt>
                <c:pt idx="7064">
                  <c:v>0.41900773461606233</c:v>
                </c:pt>
                <c:pt idx="7065">
                  <c:v>0.4237504827105274</c:v>
                </c:pt>
                <c:pt idx="7066">
                  <c:v>0.42468778470548096</c:v>
                </c:pt>
                <c:pt idx="7067">
                  <c:v>0.42500271817578539</c:v>
                </c:pt>
                <c:pt idx="7068">
                  <c:v>0.42520892461467513</c:v>
                </c:pt>
                <c:pt idx="7069">
                  <c:v>0.4239341939015383</c:v>
                </c:pt>
                <c:pt idx="7070">
                  <c:v>0.42265946318840147</c:v>
                </c:pt>
                <c:pt idx="7071">
                  <c:v>0.42138848168324439</c:v>
                </c:pt>
                <c:pt idx="7072">
                  <c:v>0.4191539537272751</c:v>
                </c:pt>
                <c:pt idx="7073">
                  <c:v>0.41681444794787104</c:v>
                </c:pt>
                <c:pt idx="7074">
                  <c:v>0.420751116326676</c:v>
                </c:pt>
                <c:pt idx="7075">
                  <c:v>0.42223955189466228</c:v>
                </c:pt>
                <c:pt idx="7076">
                  <c:v>0.4231468602257773</c:v>
                </c:pt>
                <c:pt idx="7077">
                  <c:v>0.42337556191254599</c:v>
                </c:pt>
                <c:pt idx="7078">
                  <c:v>0.42283942517143253</c:v>
                </c:pt>
                <c:pt idx="7079">
                  <c:v>0.42156844366627549</c:v>
                </c:pt>
                <c:pt idx="7080">
                  <c:v>0.41929642363050806</c:v>
                </c:pt>
                <c:pt idx="7081">
                  <c:v>0.41695691785110395</c:v>
                </c:pt>
                <c:pt idx="7082">
                  <c:v>0.417541794295955</c:v>
                </c:pt>
                <c:pt idx="7083">
                  <c:v>0.4177517499428246</c:v>
                </c:pt>
                <c:pt idx="7084">
                  <c:v>0.41966009680455002</c:v>
                </c:pt>
                <c:pt idx="7085">
                  <c:v>0.42026746849727997</c:v>
                </c:pt>
                <c:pt idx="7086">
                  <c:v>0.42012124938606721</c:v>
                </c:pt>
                <c:pt idx="7087">
                  <c:v>0.42034245265687625</c:v>
                </c:pt>
                <c:pt idx="7088">
                  <c:v>0.41944264274172083</c:v>
                </c:pt>
                <c:pt idx="7089">
                  <c:v>0.41714437825009465</c:v>
                </c:pt>
                <c:pt idx="7090">
                  <c:v>0.4177554991508044</c:v>
                </c:pt>
                <c:pt idx="7091">
                  <c:v>0.41836662005151409</c:v>
                </c:pt>
                <c:pt idx="7092">
                  <c:v>0.41613959051150445</c:v>
                </c:pt>
                <c:pt idx="7093">
                  <c:v>0.41694941943514435</c:v>
                </c:pt>
                <c:pt idx="7094">
                  <c:v>0.41708814013039747</c:v>
                </c:pt>
                <c:pt idx="7095">
                  <c:v>0.41690817814736636</c:v>
                </c:pt>
                <c:pt idx="7096">
                  <c:v>0.41759803241565219</c:v>
                </c:pt>
                <c:pt idx="7097">
                  <c:v>0.4173580831049441</c:v>
                </c:pt>
                <c:pt idx="7098">
                  <c:v>0.41796920400565379</c:v>
                </c:pt>
                <c:pt idx="7099">
                  <c:v>0.41858032490636354</c:v>
                </c:pt>
                <c:pt idx="7100">
                  <c:v>0.41919144580707324</c:v>
                </c:pt>
                <c:pt idx="7101">
                  <c:v>0.41649201606160696</c:v>
                </c:pt>
                <c:pt idx="7102">
                  <c:v>0.41865530906595982</c:v>
                </c:pt>
                <c:pt idx="7103">
                  <c:v>0.42036869711273495</c:v>
                </c:pt>
                <c:pt idx="7104">
                  <c:v>0.42000127473071314</c:v>
                </c:pt>
                <c:pt idx="7105">
                  <c:v>0.42019623354566349</c:v>
                </c:pt>
                <c:pt idx="7106">
                  <c:v>0.41974632858808575</c:v>
                </c:pt>
                <c:pt idx="7107">
                  <c:v>0.41879402976121294</c:v>
                </c:pt>
                <c:pt idx="7108">
                  <c:v>0.41940515066192269</c:v>
                </c:pt>
                <c:pt idx="7109">
                  <c:v>0.42001627156263238</c:v>
                </c:pt>
                <c:pt idx="7110">
                  <c:v>0.41847909629090857</c:v>
                </c:pt>
                <c:pt idx="7111">
                  <c:v>0.42064238929526138</c:v>
                </c:pt>
                <c:pt idx="7112">
                  <c:v>0.42318435230557544</c:v>
                </c:pt>
                <c:pt idx="7113">
                  <c:v>0.42470278153740021</c:v>
                </c:pt>
                <c:pt idx="7114">
                  <c:v>0.42478526411295614</c:v>
                </c:pt>
                <c:pt idx="7115">
                  <c:v>0.42365675251103202</c:v>
                </c:pt>
                <c:pt idx="7116">
                  <c:v>0.4225619837809263</c:v>
                </c:pt>
                <c:pt idx="7117">
                  <c:v>0.42142222455506273</c:v>
                </c:pt>
                <c:pt idx="7118">
                  <c:v>0.42083734811021173</c:v>
                </c:pt>
                <c:pt idx="7119">
                  <c:v>0.42046992572818992</c:v>
                </c:pt>
                <c:pt idx="7120">
                  <c:v>0.42319934913749468</c:v>
                </c:pt>
                <c:pt idx="7121">
                  <c:v>0.42683608087791453</c:v>
                </c:pt>
                <c:pt idx="7122">
                  <c:v>0.42956175507923949</c:v>
                </c:pt>
                <c:pt idx="7123">
                  <c:v>0.42601125512235538</c:v>
                </c:pt>
                <c:pt idx="7124">
                  <c:v>0.42180464376900378</c:v>
                </c:pt>
                <c:pt idx="7125">
                  <c:v>0.42291815853900866</c:v>
                </c:pt>
                <c:pt idx="7126">
                  <c:v>0.42403167330901348</c:v>
                </c:pt>
                <c:pt idx="7127">
                  <c:v>0.42424162895588308</c:v>
                </c:pt>
                <c:pt idx="7128">
                  <c:v>0.45556626162723124</c:v>
                </c:pt>
                <c:pt idx="7129">
                  <c:v>0.4563198524311739</c:v>
                </c:pt>
                <c:pt idx="7130">
                  <c:v>0.45663478590147832</c:v>
                </c:pt>
                <c:pt idx="7131">
                  <c:v>0.45663478590147832</c:v>
                </c:pt>
                <c:pt idx="7132">
                  <c:v>0.45536005518834144</c:v>
                </c:pt>
                <c:pt idx="7133">
                  <c:v>0.45408907368318441</c:v>
                </c:pt>
                <c:pt idx="7134">
                  <c:v>0.45281434297004758</c:v>
                </c:pt>
                <c:pt idx="7135">
                  <c:v>0.45154336146489055</c:v>
                </c:pt>
                <c:pt idx="7136">
                  <c:v>0.45026863075175372</c:v>
                </c:pt>
                <c:pt idx="7137">
                  <c:v>0.45299055574509883</c:v>
                </c:pt>
                <c:pt idx="7138">
                  <c:v>0.45389786407621391</c:v>
                </c:pt>
                <c:pt idx="7139">
                  <c:v>0.45480517240732893</c:v>
                </c:pt>
                <c:pt idx="7140">
                  <c:v>0.4549438931025821</c:v>
                </c:pt>
                <c:pt idx="7141">
                  <c:v>0.45426903566621551</c:v>
                </c:pt>
                <c:pt idx="7142">
                  <c:v>0.45299430495307869</c:v>
                </c:pt>
                <c:pt idx="7143">
                  <c:v>0.45172332344792165</c:v>
                </c:pt>
                <c:pt idx="7144">
                  <c:v>0.45042984669488573</c:v>
                </c:pt>
                <c:pt idx="7145">
                  <c:v>0.44809034091548161</c:v>
                </c:pt>
                <c:pt idx="7146">
                  <c:v>0.45041110065498663</c:v>
                </c:pt>
                <c:pt idx="7147">
                  <c:v>0.4513184089861017</c:v>
                </c:pt>
                <c:pt idx="7148">
                  <c:v>0.45179080919155828</c:v>
                </c:pt>
                <c:pt idx="7149">
                  <c:v>0.45168958057610331</c:v>
                </c:pt>
                <c:pt idx="7150">
                  <c:v>0.45191078384691236</c:v>
                </c:pt>
                <c:pt idx="7151">
                  <c:v>0.45190328543095271</c:v>
                </c:pt>
                <c:pt idx="7152">
                  <c:v>0.45057606580609844</c:v>
                </c:pt>
                <c:pt idx="7153">
                  <c:v>0.44823656002669438</c:v>
                </c:pt>
                <c:pt idx="7154">
                  <c:v>0.44589705424729026</c:v>
                </c:pt>
                <c:pt idx="7155">
                  <c:v>0.44783164556487443</c:v>
                </c:pt>
                <c:pt idx="7156">
                  <c:v>0.44873895389598945</c:v>
                </c:pt>
                <c:pt idx="7157">
                  <c:v>0.44861148082467578</c:v>
                </c:pt>
                <c:pt idx="7158">
                  <c:v>0.44843526804962452</c:v>
                </c:pt>
                <c:pt idx="7159">
                  <c:v>0.44865647132043357</c:v>
                </c:pt>
                <c:pt idx="7160">
                  <c:v>0.44887767459124261</c:v>
                </c:pt>
                <c:pt idx="7161">
                  <c:v>0.44838277913790714</c:v>
                </c:pt>
                <c:pt idx="7162">
                  <c:v>0.44604327335850302</c:v>
                </c:pt>
                <c:pt idx="7163">
                  <c:v>0.44370376757909891</c:v>
                </c:pt>
                <c:pt idx="7164">
                  <c:v>0.44525219047476222</c:v>
                </c:pt>
                <c:pt idx="7165">
                  <c:v>0.44561586364880418</c:v>
                </c:pt>
                <c:pt idx="7166">
                  <c:v>0.44543590166577313</c:v>
                </c:pt>
                <c:pt idx="7167">
                  <c:v>0.44525593968274202</c:v>
                </c:pt>
                <c:pt idx="7168">
                  <c:v>0.44540215879395478</c:v>
                </c:pt>
                <c:pt idx="7169">
                  <c:v>0.44618574326173593</c:v>
                </c:pt>
                <c:pt idx="7170">
                  <c:v>0.44618949246971579</c:v>
                </c:pt>
                <c:pt idx="7171">
                  <c:v>0.44384998669031167</c:v>
                </c:pt>
                <c:pt idx="7172">
                  <c:v>0.44404119629728223</c:v>
                </c:pt>
                <c:pt idx="7173">
                  <c:v>0.44350880876414855</c:v>
                </c:pt>
                <c:pt idx="7174">
                  <c:v>0.44340008173273399</c:v>
                </c:pt>
                <c:pt idx="7175">
                  <c:v>0.44272147508838755</c:v>
                </c:pt>
                <c:pt idx="7176">
                  <c:v>0.44207661131585951</c:v>
                </c:pt>
                <c:pt idx="7177">
                  <c:v>0.44257900518515464</c:v>
                </c:pt>
                <c:pt idx="7178">
                  <c:v>0.44352380559606785</c:v>
                </c:pt>
                <c:pt idx="7179">
                  <c:v>0.44399620580152444</c:v>
                </c:pt>
                <c:pt idx="7180">
                  <c:v>0.44425490115213162</c:v>
                </c:pt>
                <c:pt idx="7181">
                  <c:v>0.44486602205284131</c:v>
                </c:pt>
                <c:pt idx="7182">
                  <c:v>0.44549588899345011</c:v>
                </c:pt>
                <c:pt idx="7183">
                  <c:v>0.44747922001477186</c:v>
                </c:pt>
                <c:pt idx="7184">
                  <c:v>0.44680061337042548</c:v>
                </c:pt>
                <c:pt idx="7185">
                  <c:v>0.4463244639569891</c:v>
                </c:pt>
                <c:pt idx="7186">
                  <c:v>0.44644443861234312</c:v>
                </c:pt>
                <c:pt idx="7187">
                  <c:v>0.44681561020234478</c:v>
                </c:pt>
                <c:pt idx="7188">
                  <c:v>0.44669188633901086</c:v>
                </c:pt>
                <c:pt idx="7189">
                  <c:v>0.44555587632112714</c:v>
                </c:pt>
                <c:pt idx="7190">
                  <c:v>0.44569084780840046</c:v>
                </c:pt>
                <c:pt idx="7191">
                  <c:v>0.44748296922275171</c:v>
                </c:pt>
                <c:pt idx="7192">
                  <c:v>0.44964626222710452</c:v>
                </c:pt>
                <c:pt idx="7193">
                  <c:v>0.45087975165246341</c:v>
                </c:pt>
                <c:pt idx="7194">
                  <c:v>0.4509247421482212</c:v>
                </c:pt>
                <c:pt idx="7195">
                  <c:v>0.45104471680357522</c:v>
                </c:pt>
                <c:pt idx="7196">
                  <c:v>0.45121718037064668</c:v>
                </c:pt>
                <c:pt idx="7197">
                  <c:v>0.45064730075771492</c:v>
                </c:pt>
                <c:pt idx="7198">
                  <c:v>0.4495112907398312</c:v>
                </c:pt>
                <c:pt idx="7199">
                  <c:v>0.44837153151396769</c:v>
                </c:pt>
                <c:pt idx="7200">
                  <c:v>0.44947004945205327</c:v>
                </c:pt>
                <c:pt idx="7201">
                  <c:v>0.45163334245640607</c:v>
                </c:pt>
                <c:pt idx="7202">
                  <c:v>0.45511635666965355</c:v>
                </c:pt>
                <c:pt idx="7203">
                  <c:v>0.45568623628258531</c:v>
                </c:pt>
                <c:pt idx="7204">
                  <c:v>0.45578746489804028</c:v>
                </c:pt>
                <c:pt idx="7205">
                  <c:v>0.45516884558137094</c:v>
                </c:pt>
                <c:pt idx="7206">
                  <c:v>0.45372914971712225</c:v>
                </c:pt>
                <c:pt idx="7207">
                  <c:v>0.45346670515853527</c:v>
                </c:pt>
                <c:pt idx="7208">
                  <c:v>0.4523269459326717</c:v>
                </c:pt>
                <c:pt idx="7209">
                  <c:v>0.48206941283653826</c:v>
                </c:pt>
                <c:pt idx="7210">
                  <c:v>0.48297672116765333</c:v>
                </c:pt>
                <c:pt idx="7211">
                  <c:v>0.4833141498858366</c:v>
                </c:pt>
                <c:pt idx="7212">
                  <c:v>0.48325791176613941</c:v>
                </c:pt>
                <c:pt idx="7213">
                  <c:v>0.48347911503694846</c:v>
                </c:pt>
                <c:pt idx="7214">
                  <c:v>0.4833291467177559</c:v>
                </c:pt>
                <c:pt idx="7215">
                  <c:v>0.48205816521259887</c:v>
                </c:pt>
                <c:pt idx="7216">
                  <c:v>0.48078343449946198</c:v>
                </c:pt>
                <c:pt idx="7217">
                  <c:v>0.47936998309107204</c:v>
                </c:pt>
                <c:pt idx="7218">
                  <c:v>0.47948995774642605</c:v>
                </c:pt>
                <c:pt idx="7219">
                  <c:v>0.4803147835019852</c:v>
                </c:pt>
                <c:pt idx="7220">
                  <c:v>0.48013482151895415</c:v>
                </c:pt>
                <c:pt idx="7221">
                  <c:v>0.48000359923966063</c:v>
                </c:pt>
                <c:pt idx="7222">
                  <c:v>0.48022480251046967</c:v>
                </c:pt>
                <c:pt idx="7223">
                  <c:v>0.48044600578127872</c:v>
                </c:pt>
                <c:pt idx="7224">
                  <c:v>0.48066720905208776</c:v>
                </c:pt>
                <c:pt idx="7225">
                  <c:v>0.47951245299430495</c:v>
                </c:pt>
                <c:pt idx="7226">
                  <c:v>0.47717294721490083</c:v>
                </c:pt>
                <c:pt idx="7227">
                  <c:v>0.47691050265631385</c:v>
                </c:pt>
                <c:pt idx="7228">
                  <c:v>0.47713920434308255</c:v>
                </c:pt>
                <c:pt idx="7229">
                  <c:v>0.47695924236005144</c:v>
                </c:pt>
                <c:pt idx="7230">
                  <c:v>0.47677928037702033</c:v>
                </c:pt>
                <c:pt idx="7231">
                  <c:v>0.47697048998399089</c:v>
                </c:pt>
                <c:pt idx="7232">
                  <c:v>0.47719169325479993</c:v>
                </c:pt>
                <c:pt idx="7233">
                  <c:v>0.47743914098146767</c:v>
                </c:pt>
                <c:pt idx="7234">
                  <c:v>0.4773191663261136</c:v>
                </c:pt>
                <c:pt idx="7235">
                  <c:v>0.47497966054670948</c:v>
                </c:pt>
                <c:pt idx="7236">
                  <c:v>0.47413983795923109</c:v>
                </c:pt>
                <c:pt idx="7237">
                  <c:v>0.47395987597620004</c:v>
                </c:pt>
                <c:pt idx="7238">
                  <c:v>0.47377991399316893</c:v>
                </c:pt>
                <c:pt idx="7239">
                  <c:v>0.47359995201013788</c:v>
                </c:pt>
                <c:pt idx="7240">
                  <c:v>0.4737161774575121</c:v>
                </c:pt>
                <c:pt idx="7241">
                  <c:v>0.47393738072832114</c:v>
                </c:pt>
                <c:pt idx="7242">
                  <c:v>0.47477720331579953</c:v>
                </c:pt>
                <c:pt idx="7243">
                  <c:v>0.47512587965792225</c:v>
                </c:pt>
                <c:pt idx="7244">
                  <c:v>0.47278637387851818</c:v>
                </c:pt>
                <c:pt idx="7245">
                  <c:v>0.47096425880032844</c:v>
                </c:pt>
                <c:pt idx="7246">
                  <c:v>0.47078429681729733</c:v>
                </c:pt>
                <c:pt idx="7247">
                  <c:v>0.47060433483426628</c:v>
                </c:pt>
                <c:pt idx="7248">
                  <c:v>0.47042437285123517</c:v>
                </c:pt>
                <c:pt idx="7249">
                  <c:v>0.47046186493103331</c:v>
                </c:pt>
                <c:pt idx="7250">
                  <c:v>0.47117046523921824</c:v>
                </c:pt>
                <c:pt idx="7251">
                  <c:v>0.4721152656501314</c:v>
                </c:pt>
                <c:pt idx="7252">
                  <c:v>0.47293259298973089</c:v>
                </c:pt>
                <c:pt idx="7253">
                  <c:v>0.47059308721032683</c:v>
                </c:pt>
                <c:pt idx="7254">
                  <c:v>0.4705068554267911</c:v>
                </c:pt>
                <c:pt idx="7255">
                  <c:v>0.46982824878244472</c:v>
                </c:pt>
                <c:pt idx="7256">
                  <c:v>0.46914964213809834</c:v>
                </c:pt>
                <c:pt idx="7257">
                  <c:v>0.46847478470173176</c:v>
                </c:pt>
                <c:pt idx="7258">
                  <c:v>0.46824608301496307</c:v>
                </c:pt>
                <c:pt idx="7259">
                  <c:v>0.46863974985284357</c:v>
                </c:pt>
                <c:pt idx="7260">
                  <c:v>0.46945332798446326</c:v>
                </c:pt>
                <c:pt idx="7261">
                  <c:v>0.47039812839537648</c:v>
                </c:pt>
                <c:pt idx="7262">
                  <c:v>0.47054059829860939</c:v>
                </c:pt>
                <c:pt idx="7263">
                  <c:v>0.47449976192529331</c:v>
                </c:pt>
                <c:pt idx="7264">
                  <c:v>0.47390738706448265</c:v>
                </c:pt>
                <c:pt idx="7265">
                  <c:v>0.47322878042013622</c:v>
                </c:pt>
                <c:pt idx="7266">
                  <c:v>0.47264765318326502</c:v>
                </c:pt>
                <c:pt idx="7267">
                  <c:v>0.47276762783861909</c:v>
                </c:pt>
                <c:pt idx="7268">
                  <c:v>0.47304132002114552</c:v>
                </c:pt>
                <c:pt idx="7269">
                  <c:v>0.47343498685902602</c:v>
                </c:pt>
                <c:pt idx="7270">
                  <c:v>0.47364119329791582</c:v>
                </c:pt>
                <c:pt idx="7271">
                  <c:v>0.4725051832800321</c:v>
                </c:pt>
                <c:pt idx="7272">
                  <c:v>0.47648684215459486</c:v>
                </c:pt>
                <c:pt idx="7273">
                  <c:v>0.47798652534652053</c:v>
                </c:pt>
                <c:pt idx="7274">
                  <c:v>0.47730791870217415</c:v>
                </c:pt>
                <c:pt idx="7275">
                  <c:v>0.47724793137449711</c:v>
                </c:pt>
                <c:pt idx="7276">
                  <c:v>0.47736790602985119</c:v>
                </c:pt>
                <c:pt idx="7277">
                  <c:v>0.47748788068520526</c:v>
                </c:pt>
                <c:pt idx="7278">
                  <c:v>0.47783655702732797</c:v>
                </c:pt>
                <c:pt idx="7279">
                  <c:v>0.47759660771661988</c:v>
                </c:pt>
                <c:pt idx="7280">
                  <c:v>0.47646059769873617</c:v>
                </c:pt>
                <c:pt idx="7281">
                  <c:v>0.47847392238389641</c:v>
                </c:pt>
                <c:pt idx="7282">
                  <c:v>0.48063721538824922</c:v>
                </c:pt>
                <c:pt idx="7283">
                  <c:v>0.4817282349103752</c:v>
                </c:pt>
                <c:pt idx="7284">
                  <c:v>0.48184820956572921</c:v>
                </c:pt>
                <c:pt idx="7285">
                  <c:v>0.48196818422108328</c:v>
                </c:pt>
                <c:pt idx="7286">
                  <c:v>0.48208815887643736</c:v>
                </c:pt>
                <c:pt idx="7287">
                  <c:v>0.48223812719562992</c:v>
                </c:pt>
                <c:pt idx="7288">
                  <c:v>0.48155202213532389</c:v>
                </c:pt>
                <c:pt idx="7289">
                  <c:v>0.48041601211744017</c:v>
                </c:pt>
                <c:pt idx="7290">
                  <c:v>0.50688167124694905</c:v>
                </c:pt>
                <c:pt idx="7291">
                  <c:v>0.50786021452968055</c:v>
                </c:pt>
                <c:pt idx="7292">
                  <c:v>0.50802892888877227</c:v>
                </c:pt>
                <c:pt idx="7293">
                  <c:v>0.50816764958402538</c:v>
                </c:pt>
                <c:pt idx="7294">
                  <c:v>0.50853882117402693</c:v>
                </c:pt>
                <c:pt idx="7295">
                  <c:v>0.50876002444483603</c:v>
                </c:pt>
                <c:pt idx="7296">
                  <c:v>0.50898122771564502</c:v>
                </c:pt>
                <c:pt idx="7297">
                  <c:v>0.50920243098645412</c:v>
                </c:pt>
                <c:pt idx="7298">
                  <c:v>0.50845258939049121</c:v>
                </c:pt>
                <c:pt idx="7299">
                  <c:v>0.50481960685805127</c:v>
                </c:pt>
                <c:pt idx="7300">
                  <c:v>0.5051045466645171</c:v>
                </c:pt>
                <c:pt idx="7301">
                  <c:v>0.50527701023158855</c:v>
                </c:pt>
                <c:pt idx="7302">
                  <c:v>0.50512329270441614</c:v>
                </c:pt>
                <c:pt idx="7303">
                  <c:v>0.50528450864754826</c:v>
                </c:pt>
                <c:pt idx="7304">
                  <c:v>0.50550571191835725</c:v>
                </c:pt>
                <c:pt idx="7305">
                  <c:v>0.50572691518916624</c:v>
                </c:pt>
                <c:pt idx="7306">
                  <c:v>0.50602685182755147</c:v>
                </c:pt>
                <c:pt idx="7307">
                  <c:v>0.50625930272229991</c:v>
                </c:pt>
                <c:pt idx="7308">
                  <c:v>0.50217641523228218</c:v>
                </c:pt>
                <c:pt idx="7309">
                  <c:v>0.5023076375115757</c:v>
                </c:pt>
                <c:pt idx="7310">
                  <c:v>0.50212767552854465</c:v>
                </c:pt>
                <c:pt idx="7311">
                  <c:v>0.50194771354551349</c:v>
                </c:pt>
                <c:pt idx="7312">
                  <c:v>0.50203019612106947</c:v>
                </c:pt>
                <c:pt idx="7313">
                  <c:v>0.50225139939187846</c:v>
                </c:pt>
                <c:pt idx="7314">
                  <c:v>0.50247260266268756</c:v>
                </c:pt>
                <c:pt idx="7315">
                  <c:v>0.50336491416188334</c:v>
                </c:pt>
                <c:pt idx="7316">
                  <c:v>0.50406601605410861</c:v>
                </c:pt>
                <c:pt idx="7317">
                  <c:v>0.49930827112772425</c:v>
                </c:pt>
                <c:pt idx="7318">
                  <c:v>0.49912830914469319</c:v>
                </c:pt>
                <c:pt idx="7319">
                  <c:v>0.49894834716166209</c:v>
                </c:pt>
                <c:pt idx="7320">
                  <c:v>0.49876838517863104</c:v>
                </c:pt>
                <c:pt idx="7321">
                  <c:v>0.49877963280257048</c:v>
                </c:pt>
                <c:pt idx="7322">
                  <c:v>0.49899708686539967</c:v>
                </c:pt>
                <c:pt idx="7323">
                  <c:v>0.49975817608530199</c:v>
                </c:pt>
                <c:pt idx="7324">
                  <c:v>0.50070672570419494</c:v>
                </c:pt>
                <c:pt idx="7325">
                  <c:v>0.50165152611510822</c:v>
                </c:pt>
                <c:pt idx="7326">
                  <c:v>0.49613269196882159</c:v>
                </c:pt>
                <c:pt idx="7327">
                  <c:v>0.49595272998579049</c:v>
                </c:pt>
                <c:pt idx="7328">
                  <c:v>0.49577276800275943</c:v>
                </c:pt>
                <c:pt idx="7329">
                  <c:v>0.49559280601972833</c:v>
                </c:pt>
                <c:pt idx="7330">
                  <c:v>0.4955253202760917</c:v>
                </c:pt>
                <c:pt idx="7331">
                  <c:v>0.49615143800872064</c:v>
                </c:pt>
                <c:pt idx="7332">
                  <c:v>0.49709623841963385</c:v>
                </c:pt>
                <c:pt idx="7333">
                  <c:v>0.49804478803852686</c:v>
                </c:pt>
                <c:pt idx="7334">
                  <c:v>0.49898958844944008</c:v>
                </c:pt>
                <c:pt idx="7335">
                  <c:v>0.49693877168448164</c:v>
                </c:pt>
                <c:pt idx="7336">
                  <c:v>0.49626016504013526</c:v>
                </c:pt>
                <c:pt idx="7337">
                  <c:v>0.49558155839578888</c:v>
                </c:pt>
                <c:pt idx="7338">
                  <c:v>0.4949029517514425</c:v>
                </c:pt>
                <c:pt idx="7339">
                  <c:v>0.4944867896656831</c:v>
                </c:pt>
                <c:pt idx="7340">
                  <c:v>0.49486545967164436</c:v>
                </c:pt>
                <c:pt idx="7341">
                  <c:v>0.49525912650952486</c:v>
                </c:pt>
                <c:pt idx="7342">
                  <c:v>0.49565654255538516</c:v>
                </c:pt>
                <c:pt idx="7343">
                  <c:v>0.49632765078377195</c:v>
                </c:pt>
                <c:pt idx="7344">
                  <c:v>0.50101416075853977</c:v>
                </c:pt>
                <c:pt idx="7345">
                  <c:v>0.50033930332217325</c:v>
                </c:pt>
                <c:pt idx="7346">
                  <c:v>0.49966069667782681</c:v>
                </c:pt>
                <c:pt idx="7347">
                  <c:v>0.49898209003348043</c:v>
                </c:pt>
                <c:pt idx="7348">
                  <c:v>0.4990870678569152</c:v>
                </c:pt>
                <c:pt idx="7349">
                  <c:v>0.49926702983994631</c:v>
                </c:pt>
                <c:pt idx="7350">
                  <c:v>0.49966069667782681</c:v>
                </c:pt>
                <c:pt idx="7351">
                  <c:v>0.50005811272368716</c:v>
                </c:pt>
                <c:pt idx="7352">
                  <c:v>0.50045177956156761</c:v>
                </c:pt>
                <c:pt idx="7353">
                  <c:v>0.50509329904057765</c:v>
                </c:pt>
                <c:pt idx="7354">
                  <c:v>0.50441469239623127</c:v>
                </c:pt>
                <c:pt idx="7355">
                  <c:v>0.50373983495986474</c:v>
                </c:pt>
                <c:pt idx="7356">
                  <c:v>0.50357112060077314</c:v>
                </c:pt>
                <c:pt idx="7357">
                  <c:v>0.5036910952561271</c:v>
                </c:pt>
                <c:pt idx="7358">
                  <c:v>0.50381106991148117</c:v>
                </c:pt>
                <c:pt idx="7359">
                  <c:v>0.50406226684612876</c:v>
                </c:pt>
                <c:pt idx="7360">
                  <c:v>0.50445968289198906</c:v>
                </c:pt>
                <c:pt idx="7361">
                  <c:v>0.50454591467552479</c:v>
                </c:pt>
                <c:pt idx="7362">
                  <c:v>0.50777773195412468</c:v>
                </c:pt>
                <c:pt idx="7363">
                  <c:v>0.50849383067826925</c:v>
                </c:pt>
                <c:pt idx="7364">
                  <c:v>0.50805142413665116</c:v>
                </c:pt>
                <c:pt idx="7365">
                  <c:v>0.50817139879200524</c:v>
                </c:pt>
                <c:pt idx="7366">
                  <c:v>0.5082913734473592</c:v>
                </c:pt>
                <c:pt idx="7367">
                  <c:v>0.50841134810271327</c:v>
                </c:pt>
                <c:pt idx="7368">
                  <c:v>0.50853132275806734</c:v>
                </c:pt>
                <c:pt idx="7369">
                  <c:v>0.50885750385231121</c:v>
                </c:pt>
                <c:pt idx="7370">
                  <c:v>0.50852382434210774</c:v>
                </c:pt>
                <c:pt idx="7371">
                  <c:v>0.53147272638655085</c:v>
                </c:pt>
                <c:pt idx="7372">
                  <c:v>0.53194137738402758</c:v>
                </c:pt>
                <c:pt idx="7373">
                  <c:v>0.53190763451220935</c:v>
                </c:pt>
                <c:pt idx="7374">
                  <c:v>0.53144648193069211</c:v>
                </c:pt>
                <c:pt idx="7375">
                  <c:v>0.53239503154958512</c:v>
                </c:pt>
                <c:pt idx="7376">
                  <c:v>0.53303614611413341</c:v>
                </c:pt>
                <c:pt idx="7377">
                  <c:v>0.53367351147070186</c:v>
                </c:pt>
                <c:pt idx="7378">
                  <c:v>0.53426213712353265</c:v>
                </c:pt>
                <c:pt idx="7379">
                  <c:v>0.53461831188161502</c:v>
                </c:pt>
                <c:pt idx="7380">
                  <c:v>0.52901699515977252</c:v>
                </c:pt>
                <c:pt idx="7381">
                  <c:v>0.52918570951886412</c:v>
                </c:pt>
                <c:pt idx="7382">
                  <c:v>0.52935817308593558</c:v>
                </c:pt>
                <c:pt idx="7383">
                  <c:v>0.52917071268694493</c:v>
                </c:pt>
                <c:pt idx="7384">
                  <c:v>0.52974059229987669</c:v>
                </c:pt>
                <c:pt idx="7385">
                  <c:v>0.53037795765644513</c:v>
                </c:pt>
                <c:pt idx="7386">
                  <c:v>0.53078662132624488</c:v>
                </c:pt>
                <c:pt idx="7387">
                  <c:v>0.53101157380503372</c:v>
                </c:pt>
                <c:pt idx="7388">
                  <c:v>0.53195637421594688</c:v>
                </c:pt>
                <c:pt idx="7389">
                  <c:v>0.52626132729460906</c:v>
                </c:pt>
                <c:pt idx="7390">
                  <c:v>0.52643379086168052</c:v>
                </c:pt>
                <c:pt idx="7391">
                  <c:v>0.52660250522077212</c:v>
                </c:pt>
                <c:pt idx="7392">
                  <c:v>0.52677496878784358</c:v>
                </c:pt>
                <c:pt idx="7393">
                  <c:v>0.5270824038421883</c:v>
                </c:pt>
                <c:pt idx="7394">
                  <c:v>0.52731485473693684</c:v>
                </c:pt>
                <c:pt idx="7395">
                  <c:v>0.52753605800774583</c:v>
                </c:pt>
                <c:pt idx="7396">
                  <c:v>0.52834963613936559</c:v>
                </c:pt>
                <c:pt idx="7397">
                  <c:v>0.52929443655027875</c:v>
                </c:pt>
                <c:pt idx="7398">
                  <c:v>0.52350565942944549</c:v>
                </c:pt>
                <c:pt idx="7399">
                  <c:v>0.52367812299651695</c:v>
                </c:pt>
                <c:pt idx="7400">
                  <c:v>0.52384683735560866</c:v>
                </c:pt>
                <c:pt idx="7401">
                  <c:v>0.52393681834712413</c:v>
                </c:pt>
                <c:pt idx="7402">
                  <c:v>0.52383933893964896</c:v>
                </c:pt>
                <c:pt idx="7403">
                  <c:v>0.52406054221045806</c:v>
                </c:pt>
                <c:pt idx="7404">
                  <c:v>0.52473914885480444</c:v>
                </c:pt>
                <c:pt idx="7405">
                  <c:v>0.52568769847369745</c:v>
                </c:pt>
                <c:pt idx="7406">
                  <c:v>0.52663249888461061</c:v>
                </c:pt>
                <c:pt idx="7407">
                  <c:v>0.52043505809397761</c:v>
                </c:pt>
                <c:pt idx="7408">
                  <c:v>0.52092245513135349</c:v>
                </c:pt>
                <c:pt idx="7409">
                  <c:v>0.52094120117125253</c:v>
                </c:pt>
                <c:pt idx="7410">
                  <c:v>0.52076123918822148</c:v>
                </c:pt>
                <c:pt idx="7411">
                  <c:v>0.52058502641317017</c:v>
                </c:pt>
                <c:pt idx="7412">
                  <c:v>0.52113241077822314</c:v>
                </c:pt>
                <c:pt idx="7413">
                  <c:v>0.5220772111891363</c:v>
                </c:pt>
                <c:pt idx="7414">
                  <c:v>0.52302576080802932</c:v>
                </c:pt>
                <c:pt idx="7415">
                  <c:v>0.52392557072318469</c:v>
                </c:pt>
                <c:pt idx="7416">
                  <c:v>0.52151857920014399</c:v>
                </c:pt>
                <c:pt idx="7417">
                  <c:v>0.52218218901257107</c:v>
                </c:pt>
                <c:pt idx="7418">
                  <c:v>0.52200972544549962</c:v>
                </c:pt>
                <c:pt idx="7419">
                  <c:v>0.52133111880115324</c:v>
                </c:pt>
                <c:pt idx="7420">
                  <c:v>0.52080997889195912</c:v>
                </c:pt>
                <c:pt idx="7421">
                  <c:v>0.52109116949044509</c:v>
                </c:pt>
                <c:pt idx="7422">
                  <c:v>0.52148483632832565</c:v>
                </c:pt>
                <c:pt idx="7423">
                  <c:v>0.52188225237418595</c:v>
                </c:pt>
                <c:pt idx="7424">
                  <c:v>0.5218710047502465</c:v>
                </c:pt>
                <c:pt idx="7425">
                  <c:v>0.52510282202884639</c:v>
                </c:pt>
                <c:pt idx="7426">
                  <c:v>0.52576643184127358</c:v>
                </c:pt>
                <c:pt idx="7427">
                  <c:v>0.5260888637275376</c:v>
                </c:pt>
                <c:pt idx="7428">
                  <c:v>0.52541025708319122</c:v>
                </c:pt>
                <c:pt idx="7429">
                  <c:v>0.52541025708319122</c:v>
                </c:pt>
                <c:pt idx="7430">
                  <c:v>0.52553023173854518</c:v>
                </c:pt>
                <c:pt idx="7431">
                  <c:v>0.52588640649662755</c:v>
                </c:pt>
                <c:pt idx="7432">
                  <c:v>0.52594264461632478</c:v>
                </c:pt>
                <c:pt idx="7433">
                  <c:v>0.52516655856450323</c:v>
                </c:pt>
                <c:pt idx="7434">
                  <c:v>0.52868706485754879</c:v>
                </c:pt>
                <c:pt idx="7435">
                  <c:v>0.52934692546199613</c:v>
                </c:pt>
                <c:pt idx="7436">
                  <c:v>0.53001053527442332</c:v>
                </c:pt>
                <c:pt idx="7437">
                  <c:v>0.52989056061906925</c:v>
                </c:pt>
                <c:pt idx="7438">
                  <c:v>0.53001053527442332</c:v>
                </c:pt>
                <c:pt idx="7439">
                  <c:v>0.53013425913775714</c:v>
                </c:pt>
                <c:pt idx="7440">
                  <c:v>0.53001803369038292</c:v>
                </c:pt>
                <c:pt idx="7441">
                  <c:v>0.52924194763856136</c:v>
                </c:pt>
                <c:pt idx="7442">
                  <c:v>0.52880329030492312</c:v>
                </c:pt>
                <c:pt idx="7443">
                  <c:v>0.53305489215403246</c:v>
                </c:pt>
                <c:pt idx="7444">
                  <c:v>0.53293116829069864</c:v>
                </c:pt>
                <c:pt idx="7445">
                  <c:v>0.53380473374999526</c:v>
                </c:pt>
                <c:pt idx="7446">
                  <c:v>0.5348920040641415</c:v>
                </c:pt>
                <c:pt idx="7447">
                  <c:v>0.53507946446313215</c:v>
                </c:pt>
                <c:pt idx="7448">
                  <c:v>0.53526692486212291</c:v>
                </c:pt>
                <c:pt idx="7449">
                  <c:v>0.5344870896023215</c:v>
                </c:pt>
                <c:pt idx="7450">
                  <c:v>0.53253750145281809</c:v>
                </c:pt>
                <c:pt idx="7451">
                  <c:v>0.53298740641039577</c:v>
                </c:pt>
                <c:pt idx="7452">
                  <c:v>0.55577134330372713</c:v>
                </c:pt>
                <c:pt idx="7453">
                  <c:v>0.55578634013564632</c:v>
                </c:pt>
                <c:pt idx="7454">
                  <c:v>0.55503649853968351</c:v>
                </c:pt>
                <c:pt idx="7455">
                  <c:v>0.55472531427735894</c:v>
                </c:pt>
                <c:pt idx="7456">
                  <c:v>0.55569260993615099</c:v>
                </c:pt>
                <c:pt idx="7457">
                  <c:v>0.55661491509918526</c:v>
                </c:pt>
                <c:pt idx="7458">
                  <c:v>0.5572522804557537</c:v>
                </c:pt>
                <c:pt idx="7459">
                  <c:v>0.55788964581232214</c:v>
                </c:pt>
                <c:pt idx="7460">
                  <c:v>0.55658492143534677</c:v>
                </c:pt>
                <c:pt idx="7461">
                  <c:v>0.55267074830442064</c:v>
                </c:pt>
                <c:pt idx="7462">
                  <c:v>0.55322563108543321</c:v>
                </c:pt>
                <c:pt idx="7463">
                  <c:v>0.5530494183103819</c:v>
                </c:pt>
                <c:pt idx="7464">
                  <c:v>0.55229957671441909</c:v>
                </c:pt>
                <c:pt idx="7465">
                  <c:v>0.55307941197422039</c:v>
                </c:pt>
                <c:pt idx="7466">
                  <c:v>0.55395672664149698</c:v>
                </c:pt>
                <c:pt idx="7467">
                  <c:v>0.55459409199806542</c:v>
                </c:pt>
                <c:pt idx="7468">
                  <c:v>0.55409169812877035</c:v>
                </c:pt>
                <c:pt idx="7469">
                  <c:v>0.55324062791735251</c:v>
                </c:pt>
                <c:pt idx="7470">
                  <c:v>0.54956640409713453</c:v>
                </c:pt>
                <c:pt idx="7471">
                  <c:v>0.55012128687814699</c:v>
                </c:pt>
                <c:pt idx="7472">
                  <c:v>0.5506799188671393</c:v>
                </c:pt>
                <c:pt idx="7473">
                  <c:v>0.55031249648511749</c:v>
                </c:pt>
                <c:pt idx="7474">
                  <c:v>0.55046246480431005</c:v>
                </c:pt>
                <c:pt idx="7475">
                  <c:v>0.5512985381838087</c:v>
                </c:pt>
                <c:pt idx="7476">
                  <c:v>0.55159472561421397</c:v>
                </c:pt>
                <c:pt idx="7477">
                  <c:v>0.55068741728309889</c:v>
                </c:pt>
                <c:pt idx="7478">
                  <c:v>0.55031624569309734</c:v>
                </c:pt>
                <c:pt idx="7479">
                  <c:v>0.54646580909782805</c:v>
                </c:pt>
                <c:pt idx="7480">
                  <c:v>0.54702069187884061</c:v>
                </c:pt>
                <c:pt idx="7481">
                  <c:v>0.54757557465985307</c:v>
                </c:pt>
                <c:pt idx="7482">
                  <c:v>0.54810421298500689</c:v>
                </c:pt>
                <c:pt idx="7483">
                  <c:v>0.5478455176343997</c:v>
                </c:pt>
                <c:pt idx="7484">
                  <c:v>0.5486403497261203</c:v>
                </c:pt>
                <c:pt idx="7485">
                  <c:v>0.54813795585682523</c:v>
                </c:pt>
                <c:pt idx="7486">
                  <c:v>0.54776678426682368</c:v>
                </c:pt>
                <c:pt idx="7487">
                  <c:v>0.54739561267682202</c:v>
                </c:pt>
                <c:pt idx="7488">
                  <c:v>0.54336146489054182</c:v>
                </c:pt>
                <c:pt idx="7489">
                  <c:v>0.54391634767155439</c:v>
                </c:pt>
                <c:pt idx="7490">
                  <c:v>0.54447123045256685</c:v>
                </c:pt>
                <c:pt idx="7491">
                  <c:v>0.54502986244155927</c:v>
                </c:pt>
                <c:pt idx="7492">
                  <c:v>0.54552100868691489</c:v>
                </c:pt>
                <c:pt idx="7493">
                  <c:v>0.54558849443055157</c:v>
                </c:pt>
                <c:pt idx="7494">
                  <c:v>0.54521732284054991</c:v>
                </c:pt>
                <c:pt idx="7495">
                  <c:v>0.54484240204256851</c:v>
                </c:pt>
                <c:pt idx="7496">
                  <c:v>0.54447123045256685</c:v>
                </c:pt>
                <c:pt idx="7497">
                  <c:v>0.5438863540077159</c:v>
                </c:pt>
                <c:pt idx="7498">
                  <c:v>0.54454621461216313</c:v>
                </c:pt>
                <c:pt idx="7499">
                  <c:v>0.54520982442459032</c:v>
                </c:pt>
                <c:pt idx="7500">
                  <c:v>0.5458734342370174</c:v>
                </c:pt>
                <c:pt idx="7501">
                  <c:v>0.54655579008934363</c:v>
                </c:pt>
                <c:pt idx="7502">
                  <c:v>0.54610588513176594</c:v>
                </c:pt>
                <c:pt idx="7503">
                  <c:v>0.54500736719368037</c:v>
                </c:pt>
                <c:pt idx="7504">
                  <c:v>0.54418254143812117</c:v>
                </c:pt>
                <c:pt idx="7505">
                  <c:v>0.54381136984811962</c:v>
                </c:pt>
                <c:pt idx="7506">
                  <c:v>0.54746684762843845</c:v>
                </c:pt>
                <c:pt idx="7507">
                  <c:v>0.54813045744086564</c:v>
                </c:pt>
                <c:pt idx="7508">
                  <c:v>0.54879406725329272</c:v>
                </c:pt>
                <c:pt idx="7509">
                  <c:v>0.5490527626038999</c:v>
                </c:pt>
                <c:pt idx="7510">
                  <c:v>0.55141476363118291</c:v>
                </c:pt>
                <c:pt idx="7511">
                  <c:v>0.54976886132804448</c:v>
                </c:pt>
                <c:pt idx="7512">
                  <c:v>0.54862160368622126</c:v>
                </c:pt>
                <c:pt idx="7513">
                  <c:v>0.54784176842641996</c:v>
                </c:pt>
                <c:pt idx="7514">
                  <c:v>0.54650330117762624</c:v>
                </c:pt>
                <c:pt idx="7515">
                  <c:v>0.55151224303865809</c:v>
                </c:pt>
                <c:pt idx="7516">
                  <c:v>0.55171470026956804</c:v>
                </c:pt>
                <c:pt idx="7517">
                  <c:v>0.55178593522118458</c:v>
                </c:pt>
                <c:pt idx="7518">
                  <c:v>0.5532781199971506</c:v>
                </c:pt>
                <c:pt idx="7519">
                  <c:v>0.5562737371730222</c:v>
                </c:pt>
                <c:pt idx="7520">
                  <c:v>0.55475530794119743</c:v>
                </c:pt>
                <c:pt idx="7521">
                  <c:v>0.55191715750047798</c:v>
                </c:pt>
                <c:pt idx="7522">
                  <c:v>0.55113732224067669</c:v>
                </c:pt>
                <c:pt idx="7523">
                  <c:v>0.55174469393340653</c:v>
                </c:pt>
                <c:pt idx="7524">
                  <c:v>0.55543016537756396</c:v>
                </c:pt>
                <c:pt idx="7525">
                  <c:v>0.55452285704644899</c:v>
                </c:pt>
                <c:pt idx="7526">
                  <c:v>0.55514147636311828</c:v>
                </c:pt>
                <c:pt idx="7527">
                  <c:v>0.55813709353898988</c:v>
                </c:pt>
                <c:pt idx="7528">
                  <c:v>0.56112896150688163</c:v>
                </c:pt>
                <c:pt idx="7529">
                  <c:v>0.55973800534637053</c:v>
                </c:pt>
                <c:pt idx="7530">
                  <c:v>0.55528019705837139</c:v>
                </c:pt>
                <c:pt idx="7531">
                  <c:v>0.55504774616362296</c:v>
                </c:pt>
                <c:pt idx="7532">
                  <c:v>0.55593255924685914</c:v>
                </c:pt>
                <c:pt idx="7533">
                  <c:v>0.57735178443553803</c:v>
                </c:pt>
                <c:pt idx="7534">
                  <c:v>0.57831908009433008</c:v>
                </c:pt>
                <c:pt idx="7535">
                  <c:v>0.57816911177513752</c:v>
                </c:pt>
                <c:pt idx="7536">
                  <c:v>0.57800039741604581</c:v>
                </c:pt>
                <c:pt idx="7537">
                  <c:v>0.57897144228281772</c:v>
                </c:pt>
                <c:pt idx="7538">
                  <c:v>0.57994248714958962</c:v>
                </c:pt>
                <c:pt idx="7539">
                  <c:v>0.58057235409019847</c:v>
                </c:pt>
                <c:pt idx="7540">
                  <c:v>0.5792451344653442</c:v>
                </c:pt>
                <c:pt idx="7541">
                  <c:v>0.57791791484048993</c:v>
                </c:pt>
                <c:pt idx="7542">
                  <c:v>0.57525222796684206</c:v>
                </c:pt>
                <c:pt idx="7543">
                  <c:v>0.57558590747704552</c:v>
                </c:pt>
                <c:pt idx="7544">
                  <c:v>0.57569088530048029</c:v>
                </c:pt>
                <c:pt idx="7545">
                  <c:v>0.57543218994987311</c:v>
                </c:pt>
                <c:pt idx="7546">
                  <c:v>0.57635824432088723</c:v>
                </c:pt>
                <c:pt idx="7547">
                  <c:v>0.57693187314179883</c:v>
                </c:pt>
                <c:pt idx="7548">
                  <c:v>0.57674816195078793</c:v>
                </c:pt>
                <c:pt idx="7549">
                  <c:v>0.57542094232593366</c:v>
                </c:pt>
                <c:pt idx="7550">
                  <c:v>0.57409372270107939</c:v>
                </c:pt>
                <c:pt idx="7551">
                  <c:v>0.57249281089369874</c:v>
                </c:pt>
                <c:pt idx="7552">
                  <c:v>0.57284898565178111</c:v>
                </c:pt>
                <c:pt idx="7553">
                  <c:v>0.57295396347521588</c:v>
                </c:pt>
                <c:pt idx="7554">
                  <c:v>0.5730626905066305</c:v>
                </c:pt>
                <c:pt idx="7555">
                  <c:v>0.57288272852359934</c:v>
                </c:pt>
                <c:pt idx="7556">
                  <c:v>0.57278524911612427</c:v>
                </c:pt>
                <c:pt idx="7557">
                  <c:v>0.57292771901935713</c:v>
                </c:pt>
                <c:pt idx="7558">
                  <c:v>0.57160049939450286</c:v>
                </c:pt>
                <c:pt idx="7559">
                  <c:v>0.57086565463045935</c:v>
                </c:pt>
                <c:pt idx="7560">
                  <c:v>0.56939221589439226</c:v>
                </c:pt>
                <c:pt idx="7561">
                  <c:v>0.56994709867540483</c:v>
                </c:pt>
                <c:pt idx="7562">
                  <c:v>0.57022079085793131</c:v>
                </c:pt>
                <c:pt idx="7563">
                  <c:v>0.57032576868136609</c:v>
                </c:pt>
                <c:pt idx="7564">
                  <c:v>0.56938846668641252</c:v>
                </c:pt>
                <c:pt idx="7565">
                  <c:v>0.5690735332161081</c:v>
                </c:pt>
                <c:pt idx="7566">
                  <c:v>0.56910352687994659</c:v>
                </c:pt>
                <c:pt idx="7567">
                  <c:v>0.56831244399620584</c:v>
                </c:pt>
                <c:pt idx="7568">
                  <c:v>0.56794127240620418</c:v>
                </c:pt>
                <c:pt idx="7569">
                  <c:v>0.56628787168710615</c:v>
                </c:pt>
                <c:pt idx="7570">
                  <c:v>0.56684650367609846</c:v>
                </c:pt>
                <c:pt idx="7571">
                  <c:v>0.56740138645711091</c:v>
                </c:pt>
                <c:pt idx="7572">
                  <c:v>0.56738638962519172</c:v>
                </c:pt>
                <c:pt idx="7573">
                  <c:v>0.56668903694094619</c:v>
                </c:pt>
                <c:pt idx="7574">
                  <c:v>0.5660704176242769</c:v>
                </c:pt>
                <c:pt idx="7575">
                  <c:v>0.56582296989760916</c:v>
                </c:pt>
                <c:pt idx="7576">
                  <c:v>0.5654517983076075</c:v>
                </c:pt>
                <c:pt idx="7577">
                  <c:v>0.5650768775096261</c:v>
                </c:pt>
                <c:pt idx="7578">
                  <c:v>0.56625037960730795</c:v>
                </c:pt>
                <c:pt idx="7579">
                  <c:v>0.56691398941973503</c:v>
                </c:pt>
                <c:pt idx="7580">
                  <c:v>0.56754385636034388</c:v>
                </c:pt>
                <c:pt idx="7581">
                  <c:v>0.56752511032044484</c:v>
                </c:pt>
                <c:pt idx="7582">
                  <c:v>0.56736014516933297</c:v>
                </c:pt>
                <c:pt idx="7583">
                  <c:v>0.56683900526013875</c:v>
                </c:pt>
                <c:pt idx="7584">
                  <c:v>0.56677526872448192</c:v>
                </c:pt>
                <c:pt idx="7585">
                  <c:v>0.56640034792650051</c:v>
                </c:pt>
                <c:pt idx="7586">
                  <c:v>0.56602917633649896</c:v>
                </c:pt>
                <c:pt idx="7587">
                  <c:v>0.56996584471530387</c:v>
                </c:pt>
                <c:pt idx="7588">
                  <c:v>0.57028077818560829</c:v>
                </c:pt>
                <c:pt idx="7589">
                  <c:v>0.57032951788934583</c:v>
                </c:pt>
                <c:pt idx="7590">
                  <c:v>0.57037825759308347</c:v>
                </c:pt>
                <c:pt idx="7591">
                  <c:v>0.57078692126288322</c:v>
                </c:pt>
                <c:pt idx="7592">
                  <c:v>0.57096313403793453</c:v>
                </c:pt>
                <c:pt idx="7593">
                  <c:v>0.56962091758116096</c:v>
                </c:pt>
                <c:pt idx="7594">
                  <c:v>0.5682787011243875</c:v>
                </c:pt>
                <c:pt idx="7595">
                  <c:v>0.56697772595539198</c:v>
                </c:pt>
                <c:pt idx="7596">
                  <c:v>0.57373004952703743</c:v>
                </c:pt>
                <c:pt idx="7597">
                  <c:v>0.5730626905066305</c:v>
                </c:pt>
                <c:pt idx="7598">
                  <c:v>0.57311143021036803</c:v>
                </c:pt>
                <c:pt idx="7599">
                  <c:v>0.57461861181825336</c:v>
                </c:pt>
                <c:pt idx="7600">
                  <c:v>0.57535720579027683</c:v>
                </c:pt>
                <c:pt idx="7601">
                  <c:v>0.57554841539724733</c:v>
                </c:pt>
                <c:pt idx="7602">
                  <c:v>0.57379753527067412</c:v>
                </c:pt>
                <c:pt idx="7603">
                  <c:v>0.57256029663733532</c:v>
                </c:pt>
                <c:pt idx="7604">
                  <c:v>0.5722603599989502</c:v>
                </c:pt>
                <c:pt idx="7605">
                  <c:v>0.57713807958068863</c:v>
                </c:pt>
                <c:pt idx="7606">
                  <c:v>0.57621577441765426</c:v>
                </c:pt>
                <c:pt idx="7607">
                  <c:v>0.57648196818422104</c:v>
                </c:pt>
                <c:pt idx="7608">
                  <c:v>0.57947758536009264</c:v>
                </c:pt>
                <c:pt idx="7609">
                  <c:v>0.58014869358847942</c:v>
                </c:pt>
                <c:pt idx="7610">
                  <c:v>0.58038114448322797</c:v>
                </c:pt>
                <c:pt idx="7611">
                  <c:v>0.57711183512482989</c:v>
                </c:pt>
                <c:pt idx="7612">
                  <c:v>0.57799289900008621</c:v>
                </c:pt>
                <c:pt idx="7613">
                  <c:v>0.57840156266988596</c:v>
                </c:pt>
                <c:pt idx="7614">
                  <c:v>0.59817488555542642</c:v>
                </c:pt>
                <c:pt idx="7615">
                  <c:v>0.59971955924310993</c:v>
                </c:pt>
                <c:pt idx="7616">
                  <c:v>0.60048064846301219</c:v>
                </c:pt>
                <c:pt idx="7617">
                  <c:v>0.59941587339674496</c:v>
                </c:pt>
                <c:pt idx="7618">
                  <c:v>0.59928840032543129</c:v>
                </c:pt>
                <c:pt idx="7619">
                  <c:v>0.59919092091795612</c:v>
                </c:pt>
                <c:pt idx="7620">
                  <c:v>0.59964457508351365</c:v>
                </c:pt>
                <c:pt idx="7621">
                  <c:v>0.60057812787048737</c:v>
                </c:pt>
                <c:pt idx="7622">
                  <c:v>0.59963332745957421</c:v>
                </c:pt>
                <c:pt idx="7623">
                  <c:v>0.59607157987875059</c:v>
                </c:pt>
                <c:pt idx="7624">
                  <c:v>0.59761625356643411</c:v>
                </c:pt>
                <c:pt idx="7625">
                  <c:v>0.59758625990259562</c:v>
                </c:pt>
                <c:pt idx="7626">
                  <c:v>0.59678767860289517</c:v>
                </c:pt>
                <c:pt idx="7627">
                  <c:v>0.59514177629975673</c:v>
                </c:pt>
                <c:pt idx="7628">
                  <c:v>0.59504429689228155</c:v>
                </c:pt>
                <c:pt idx="7629">
                  <c:v>0.59595910363935622</c:v>
                </c:pt>
                <c:pt idx="7630">
                  <c:v>0.59675393573107682</c:v>
                </c:pt>
                <c:pt idx="7631">
                  <c:v>0.59542671610622255</c:v>
                </c:pt>
                <c:pt idx="7632">
                  <c:v>0.59397202341005462</c:v>
                </c:pt>
                <c:pt idx="7633">
                  <c:v>0.59490557619702833</c:v>
                </c:pt>
                <c:pt idx="7634">
                  <c:v>0.59462063639056251</c:v>
                </c:pt>
                <c:pt idx="7635">
                  <c:v>0.59392328370631708</c:v>
                </c:pt>
                <c:pt idx="7636">
                  <c:v>0.59246859101014915</c:v>
                </c:pt>
                <c:pt idx="7637">
                  <c:v>0.59121260633691131</c:v>
                </c:pt>
                <c:pt idx="7638">
                  <c:v>0.59227738140317854</c:v>
                </c:pt>
                <c:pt idx="7639">
                  <c:v>0.59292974359166628</c:v>
                </c:pt>
                <c:pt idx="7640">
                  <c:v>0.59160252396681201</c:v>
                </c:pt>
                <c:pt idx="7641">
                  <c:v>0.59186871773337879</c:v>
                </c:pt>
                <c:pt idx="7642">
                  <c:v>0.59217240357974377</c:v>
                </c:pt>
                <c:pt idx="7643">
                  <c:v>0.59165126367054954</c:v>
                </c:pt>
                <c:pt idx="7644">
                  <c:v>0.59095766019428397</c:v>
                </c:pt>
                <c:pt idx="7645">
                  <c:v>0.5898441454242791</c:v>
                </c:pt>
                <c:pt idx="7646">
                  <c:v>0.58894808471710347</c:v>
                </c:pt>
                <c:pt idx="7647">
                  <c:v>0.58872688144629448</c:v>
                </c:pt>
                <c:pt idx="7648">
                  <c:v>0.58910930066023548</c:v>
                </c:pt>
                <c:pt idx="7649">
                  <c:v>0.58848693213558634</c:v>
                </c:pt>
                <c:pt idx="7650">
                  <c:v>0.5892180276916501</c:v>
                </c:pt>
                <c:pt idx="7651">
                  <c:v>0.58938299284276197</c:v>
                </c:pt>
                <c:pt idx="7652">
                  <c:v>0.58868564015851654</c:v>
                </c:pt>
                <c:pt idx="7653">
                  <c:v>0.58799203668225086</c:v>
                </c:pt>
                <c:pt idx="7654">
                  <c:v>0.58721595063042931</c:v>
                </c:pt>
                <c:pt idx="7655">
                  <c:v>0.58674355042497273</c:v>
                </c:pt>
                <c:pt idx="7656">
                  <c:v>0.58727218875012654</c:v>
                </c:pt>
                <c:pt idx="7657">
                  <c:v>0.58766960479598684</c:v>
                </c:pt>
                <c:pt idx="7658">
                  <c:v>0.58729468399800544</c:v>
                </c:pt>
                <c:pt idx="7659">
                  <c:v>0.58861815441487986</c:v>
                </c:pt>
                <c:pt idx="7660">
                  <c:v>0.58879061798195131</c:v>
                </c:pt>
                <c:pt idx="7661">
                  <c:v>0.58849068134356619</c:v>
                </c:pt>
                <c:pt idx="7662">
                  <c:v>0.58818699549720121</c:v>
                </c:pt>
                <c:pt idx="7663">
                  <c:v>0.58814575420942328</c:v>
                </c:pt>
                <c:pt idx="7664">
                  <c:v>0.58767710321194644</c:v>
                </c:pt>
                <c:pt idx="7665">
                  <c:v>0.58854317025528358</c:v>
                </c:pt>
                <c:pt idx="7666">
                  <c:v>0.58861815441487986</c:v>
                </c:pt>
                <c:pt idx="7667">
                  <c:v>0.5882469828248782</c:v>
                </c:pt>
                <c:pt idx="7668">
                  <c:v>0.59203368288449065</c:v>
                </c:pt>
                <c:pt idx="7669">
                  <c:v>0.59160627317479186</c:v>
                </c:pt>
                <c:pt idx="7670">
                  <c:v>0.59141506356782125</c:v>
                </c:pt>
                <c:pt idx="7671">
                  <c:v>0.59111137772145639</c:v>
                </c:pt>
                <c:pt idx="7672">
                  <c:v>0.59157253030297352</c:v>
                </c:pt>
                <c:pt idx="7673">
                  <c:v>0.5914638032715589</c:v>
                </c:pt>
                <c:pt idx="7674">
                  <c:v>0.59006159948710835</c:v>
                </c:pt>
                <c:pt idx="7675">
                  <c:v>0.58957045324175272</c:v>
                </c:pt>
                <c:pt idx="7676">
                  <c:v>0.58919553244377121</c:v>
                </c:pt>
                <c:pt idx="7677">
                  <c:v>0.59502180164440266</c:v>
                </c:pt>
                <c:pt idx="7678">
                  <c:v>0.59451565856712774</c:v>
                </c:pt>
                <c:pt idx="7679">
                  <c:v>0.59433944579207643</c:v>
                </c:pt>
                <c:pt idx="7680">
                  <c:v>0.59449316331924884</c:v>
                </c:pt>
                <c:pt idx="7681">
                  <c:v>0.59499930639652376</c:v>
                </c:pt>
                <c:pt idx="7682">
                  <c:v>0.59550919868177843</c:v>
                </c:pt>
                <c:pt idx="7683">
                  <c:v>0.59423446796864166</c:v>
                </c:pt>
                <c:pt idx="7684">
                  <c:v>0.59289225151186808</c:v>
                </c:pt>
                <c:pt idx="7685">
                  <c:v>0.59203743209247051</c:v>
                </c:pt>
                <c:pt idx="7686">
                  <c:v>0.59799492357239536</c:v>
                </c:pt>
                <c:pt idx="7687">
                  <c:v>0.59762000277441385</c:v>
                </c:pt>
                <c:pt idx="7688">
                  <c:v>0.59781121238138446</c:v>
                </c:pt>
                <c:pt idx="7689">
                  <c:v>0.5980436632761329</c:v>
                </c:pt>
                <c:pt idx="7690">
                  <c:v>0.59830235862674008</c:v>
                </c:pt>
                <c:pt idx="7691">
                  <c:v>0.59860979368108491</c:v>
                </c:pt>
                <c:pt idx="7692">
                  <c:v>0.59877100962421692</c:v>
                </c:pt>
                <c:pt idx="7693">
                  <c:v>0.5984710729858318</c:v>
                </c:pt>
                <c:pt idx="7694">
                  <c:v>0.59817488555542642</c:v>
                </c:pt>
                <c:pt idx="7695">
                  <c:v>0.61876553578056637</c:v>
                </c:pt>
                <c:pt idx="7696">
                  <c:v>0.6188292723162232</c:v>
                </c:pt>
                <c:pt idx="7697">
                  <c:v>0.61930542172965963</c:v>
                </c:pt>
                <c:pt idx="7698">
                  <c:v>0.61987155213461154</c:v>
                </c:pt>
                <c:pt idx="7699">
                  <c:v>0.61817691012773557</c:v>
                </c:pt>
                <c:pt idx="7700">
                  <c:v>0.61729959546045898</c:v>
                </c:pt>
                <c:pt idx="7701">
                  <c:v>0.61809817676015943</c:v>
                </c:pt>
                <c:pt idx="7702">
                  <c:v>0.61852933567783808</c:v>
                </c:pt>
                <c:pt idx="7703">
                  <c:v>0.61809817676015943</c:v>
                </c:pt>
                <c:pt idx="7704">
                  <c:v>0.61628356009792928</c:v>
                </c:pt>
                <c:pt idx="7705">
                  <c:v>0.61634729663358612</c:v>
                </c:pt>
                <c:pt idx="7706">
                  <c:v>0.61725835417268105</c:v>
                </c:pt>
                <c:pt idx="7707">
                  <c:v>0.61724335734076174</c:v>
                </c:pt>
                <c:pt idx="7708">
                  <c:v>0.61554871533388567</c:v>
                </c:pt>
                <c:pt idx="7709">
                  <c:v>0.6140302861020609</c:v>
                </c:pt>
                <c:pt idx="7710">
                  <c:v>0.61441270531600201</c:v>
                </c:pt>
                <c:pt idx="7711">
                  <c:v>0.61548122959024909</c:v>
                </c:pt>
                <c:pt idx="7712">
                  <c:v>0.61557495978974441</c:v>
                </c:pt>
                <c:pt idx="7713">
                  <c:v>0.61380158441529231</c:v>
                </c:pt>
                <c:pt idx="7714">
                  <c:v>0.6140302861020609</c:v>
                </c:pt>
                <c:pt idx="7715">
                  <c:v>0.61521128661570246</c:v>
                </c:pt>
                <c:pt idx="7716">
                  <c:v>0.61452518155539637</c:v>
                </c:pt>
                <c:pt idx="7717">
                  <c:v>0.61292426974801573</c:v>
                </c:pt>
                <c:pt idx="7718">
                  <c:v>0.61182575180993015</c:v>
                </c:pt>
                <c:pt idx="7719">
                  <c:v>0.61160454853912116</c:v>
                </c:pt>
                <c:pt idx="7720">
                  <c:v>0.61179575814609166</c:v>
                </c:pt>
                <c:pt idx="7721">
                  <c:v>0.61286053321235889</c:v>
                </c:pt>
                <c:pt idx="7722">
                  <c:v>0.61131960873265523</c:v>
                </c:pt>
                <c:pt idx="7723">
                  <c:v>0.61198321854508231</c:v>
                </c:pt>
                <c:pt idx="7724">
                  <c:v>0.61225691072760879</c:v>
                </c:pt>
                <c:pt idx="7725">
                  <c:v>0.61155955804336337</c:v>
                </c:pt>
                <c:pt idx="7726">
                  <c:v>0.61029607495416593</c:v>
                </c:pt>
                <c:pt idx="7727">
                  <c:v>0.60962496672577915</c:v>
                </c:pt>
                <c:pt idx="7728">
                  <c:v>0.60940001424699031</c:v>
                </c:pt>
                <c:pt idx="7729">
                  <c:v>0.60917506176820146</c:v>
                </c:pt>
                <c:pt idx="7730">
                  <c:v>0.60911507444052448</c:v>
                </c:pt>
                <c:pt idx="7731">
                  <c:v>0.60883763305001815</c:v>
                </c:pt>
                <c:pt idx="7732">
                  <c:v>0.60993615098810372</c:v>
                </c:pt>
                <c:pt idx="7733">
                  <c:v>0.60929128721557568</c:v>
                </c:pt>
                <c:pt idx="7734">
                  <c:v>0.60859393453133026</c:v>
                </c:pt>
                <c:pt idx="7735">
                  <c:v>0.607671629368296</c:v>
                </c:pt>
                <c:pt idx="7736">
                  <c:v>0.60742043243364841</c:v>
                </c:pt>
                <c:pt idx="7737">
                  <c:v>0.60811028670193423</c:v>
                </c:pt>
                <c:pt idx="7738">
                  <c:v>0.60897260453729152</c:v>
                </c:pt>
                <c:pt idx="7739">
                  <c:v>0.60951249048638478</c:v>
                </c:pt>
                <c:pt idx="7740">
                  <c:v>0.60866516948294669</c:v>
                </c:pt>
                <c:pt idx="7741">
                  <c:v>0.6094075126629499</c:v>
                </c:pt>
                <c:pt idx="7742">
                  <c:v>0.60915256652032257</c:v>
                </c:pt>
                <c:pt idx="7743">
                  <c:v>0.60885262988193745</c:v>
                </c:pt>
                <c:pt idx="7744">
                  <c:v>0.60893136324951358</c:v>
                </c:pt>
                <c:pt idx="7745">
                  <c:v>0.60851520116375413</c:v>
                </c:pt>
                <c:pt idx="7746">
                  <c:v>0.60937751899911141</c:v>
                </c:pt>
                <c:pt idx="7747">
                  <c:v>0.61024358604244855</c:v>
                </c:pt>
                <c:pt idx="7748">
                  <c:v>0.61046478931325754</c:v>
                </c:pt>
                <c:pt idx="7749">
                  <c:v>0.61121463090922046</c:v>
                </c:pt>
                <c:pt idx="7750">
                  <c:v>0.61149582150770654</c:v>
                </c:pt>
                <c:pt idx="7751">
                  <c:v>0.61207694874457774</c:v>
                </c:pt>
                <c:pt idx="7752">
                  <c:v>0.61184824705780905</c:v>
                </c:pt>
                <c:pt idx="7753">
                  <c:v>0.61235813934306382</c:v>
                </c:pt>
                <c:pt idx="7754">
                  <c:v>0.61196447250518327</c:v>
                </c:pt>
                <c:pt idx="7755">
                  <c:v>0.61064850050426844</c:v>
                </c:pt>
                <c:pt idx="7756">
                  <c:v>0.61151081833962573</c:v>
                </c:pt>
                <c:pt idx="7757">
                  <c:v>0.61141333893215055</c:v>
                </c:pt>
                <c:pt idx="7758">
                  <c:v>0.6146489054187303</c:v>
                </c:pt>
                <c:pt idx="7759">
                  <c:v>0.61358787956044281</c:v>
                </c:pt>
                <c:pt idx="7760">
                  <c:v>0.61433022274044613</c:v>
                </c:pt>
                <c:pt idx="7761">
                  <c:v>0.61474638482620547</c:v>
                </c:pt>
                <c:pt idx="7762">
                  <c:v>0.61505756908853004</c:v>
                </c:pt>
                <c:pt idx="7763">
                  <c:v>0.61526377552741984</c:v>
                </c:pt>
                <c:pt idx="7764">
                  <c:v>0.61472763878630643</c:v>
                </c:pt>
                <c:pt idx="7765">
                  <c:v>0.61332543500185588</c:v>
                </c:pt>
                <c:pt idx="7766">
                  <c:v>0.61241062825478121</c:v>
                </c:pt>
                <c:pt idx="7767">
                  <c:v>0.61808317992824013</c:v>
                </c:pt>
                <c:pt idx="7768">
                  <c:v>0.61638478871338431</c:v>
                </c:pt>
                <c:pt idx="7769">
                  <c:v>0.61617483306651466</c:v>
                </c:pt>
                <c:pt idx="7770">
                  <c:v>0.61648601732883923</c:v>
                </c:pt>
                <c:pt idx="7771">
                  <c:v>0.61679720159116391</c:v>
                </c:pt>
                <c:pt idx="7772">
                  <c:v>0.61701090644601331</c:v>
                </c:pt>
                <c:pt idx="7773">
                  <c:v>0.61735208437217637</c:v>
                </c:pt>
                <c:pt idx="7774">
                  <c:v>0.6178507290334917</c:v>
                </c:pt>
                <c:pt idx="7775">
                  <c:v>0.61792571319308798</c:v>
                </c:pt>
                <c:pt idx="7776">
                  <c:v>0.63607562902336878</c:v>
                </c:pt>
                <c:pt idx="7777">
                  <c:v>0.63613561635104587</c:v>
                </c:pt>
                <c:pt idx="7778">
                  <c:v>0.63663051180438135</c:v>
                </c:pt>
                <c:pt idx="7779">
                  <c:v>0.63698668656246371</c:v>
                </c:pt>
                <c:pt idx="7780">
                  <c:v>0.63734286132054607</c:v>
                </c:pt>
                <c:pt idx="7781">
                  <c:v>0.63693794685872607</c:v>
                </c:pt>
                <c:pt idx="7782">
                  <c:v>0.63665675626023999</c:v>
                </c:pt>
                <c:pt idx="7783">
                  <c:v>0.63627433704629899</c:v>
                </c:pt>
                <c:pt idx="7784">
                  <c:v>0.63591441308023677</c:v>
                </c:pt>
                <c:pt idx="7785">
                  <c:v>0.63359365334073181</c:v>
                </c:pt>
                <c:pt idx="7786">
                  <c:v>0.63365364066840879</c:v>
                </c:pt>
                <c:pt idx="7787">
                  <c:v>0.6346096887032614</c:v>
                </c:pt>
                <c:pt idx="7788">
                  <c:v>0.63530329217952708</c:v>
                </c:pt>
                <c:pt idx="7789">
                  <c:v>0.63565946693760944</c:v>
                </c:pt>
                <c:pt idx="7790">
                  <c:v>0.63470341890275683</c:v>
                </c:pt>
                <c:pt idx="7791">
                  <c:v>0.63448221563194773</c:v>
                </c:pt>
                <c:pt idx="7792">
                  <c:v>0.63358990413275196</c:v>
                </c:pt>
                <c:pt idx="7793">
                  <c:v>0.63334995482204381</c:v>
                </c:pt>
                <c:pt idx="7794">
                  <c:v>0.63111167765809473</c:v>
                </c:pt>
                <c:pt idx="7795">
                  <c:v>0.63137787142466151</c:v>
                </c:pt>
                <c:pt idx="7796">
                  <c:v>0.63256262114628281</c:v>
                </c:pt>
                <c:pt idx="7797">
                  <c:v>0.63361989779659045</c:v>
                </c:pt>
                <c:pt idx="7798">
                  <c:v>0.6333799484858823</c:v>
                </c:pt>
                <c:pt idx="7799">
                  <c:v>0.63250263381860583</c:v>
                </c:pt>
                <c:pt idx="7800">
                  <c:v>0.63227768133981699</c:v>
                </c:pt>
                <c:pt idx="7801">
                  <c:v>0.63136662380072206</c:v>
                </c:pt>
                <c:pt idx="7802">
                  <c:v>0.63058303933294091</c:v>
                </c:pt>
                <c:pt idx="7803">
                  <c:v>0.62862970197545764</c:v>
                </c:pt>
                <c:pt idx="7804">
                  <c:v>0.62931580703576373</c:v>
                </c:pt>
                <c:pt idx="7805">
                  <c:v>0.63051555358930422</c:v>
                </c:pt>
                <c:pt idx="7806">
                  <c:v>0.63169655410294578</c:v>
                </c:pt>
                <c:pt idx="7807">
                  <c:v>0.63075175369203251</c:v>
                </c:pt>
                <c:pt idx="7808">
                  <c:v>0.63029809952647509</c:v>
                </c:pt>
                <c:pt idx="7809">
                  <c:v>0.63007314704768613</c:v>
                </c:pt>
                <c:pt idx="7810">
                  <c:v>0.62927456574798579</c:v>
                </c:pt>
                <c:pt idx="7811">
                  <c:v>0.62876842267071076</c:v>
                </c:pt>
                <c:pt idx="7812">
                  <c:v>0.62656763758655987</c:v>
                </c:pt>
                <c:pt idx="7813">
                  <c:v>0.62725374264686584</c:v>
                </c:pt>
                <c:pt idx="7814">
                  <c:v>0.62846098761636604</c:v>
                </c:pt>
                <c:pt idx="7815">
                  <c:v>0.6291995815883894</c:v>
                </c:pt>
                <c:pt idx="7816">
                  <c:v>0.62831851771313307</c:v>
                </c:pt>
                <c:pt idx="7817">
                  <c:v>0.62809356523434423</c:v>
                </c:pt>
                <c:pt idx="7818">
                  <c:v>0.62894838465374192</c:v>
                </c:pt>
                <c:pt idx="7819">
                  <c:v>0.62939828961131961</c:v>
                </c:pt>
                <c:pt idx="7820">
                  <c:v>0.62946952456293603</c:v>
                </c:pt>
                <c:pt idx="7821">
                  <c:v>0.6278011270119187</c:v>
                </c:pt>
                <c:pt idx="7822">
                  <c:v>0.62821728909767816</c:v>
                </c:pt>
                <c:pt idx="7823">
                  <c:v>0.62882840999838785</c:v>
                </c:pt>
                <c:pt idx="7824">
                  <c:v>0.62951451505869382</c:v>
                </c:pt>
                <c:pt idx="7825">
                  <c:v>0.62970197545768458</c:v>
                </c:pt>
                <c:pt idx="7826">
                  <c:v>0.62935329911556182</c:v>
                </c:pt>
                <c:pt idx="7827">
                  <c:v>0.6302156169509191</c:v>
                </c:pt>
                <c:pt idx="7828">
                  <c:v>0.63077424893991141</c:v>
                </c:pt>
                <c:pt idx="7829">
                  <c:v>0.63084548389152795</c:v>
                </c:pt>
                <c:pt idx="7830">
                  <c:v>0.62943203248313795</c:v>
                </c:pt>
                <c:pt idx="7831">
                  <c:v>0.63017812487112101</c:v>
                </c:pt>
                <c:pt idx="7832">
                  <c:v>0.63092046805112423</c:v>
                </c:pt>
                <c:pt idx="7833">
                  <c:v>0.63150159528799543</c:v>
                </c:pt>
                <c:pt idx="7834">
                  <c:v>0.6317977827184007</c:v>
                </c:pt>
                <c:pt idx="7835">
                  <c:v>0.63182402717425945</c:v>
                </c:pt>
                <c:pt idx="7836">
                  <c:v>0.63148659845607613</c:v>
                </c:pt>
                <c:pt idx="7837">
                  <c:v>0.63215020826850332</c:v>
                </c:pt>
                <c:pt idx="7838">
                  <c:v>0.6322101955961803</c:v>
                </c:pt>
                <c:pt idx="7839">
                  <c:v>0.63152409053587433</c:v>
                </c:pt>
                <c:pt idx="7840">
                  <c:v>0.63226643371587754</c:v>
                </c:pt>
                <c:pt idx="7841">
                  <c:v>0.63279507204103136</c:v>
                </c:pt>
                <c:pt idx="7842">
                  <c:v>0.63324122779062919</c:v>
                </c:pt>
                <c:pt idx="7843">
                  <c:v>0.63349992314123638</c:v>
                </c:pt>
                <c:pt idx="7844">
                  <c:v>0.63352616759709512</c:v>
                </c:pt>
                <c:pt idx="7845">
                  <c:v>0.63355241205295376</c:v>
                </c:pt>
                <c:pt idx="7846">
                  <c:v>0.63355241205295376</c:v>
                </c:pt>
                <c:pt idx="7847">
                  <c:v>0.63354491363699417</c:v>
                </c:pt>
                <c:pt idx="7848">
                  <c:v>0.63508958732467768</c:v>
                </c:pt>
                <c:pt idx="7849">
                  <c:v>0.63488338088578788</c:v>
                </c:pt>
                <c:pt idx="7850">
                  <c:v>0.63467342523891823</c:v>
                </c:pt>
                <c:pt idx="7851">
                  <c:v>0.63498460950124291</c:v>
                </c:pt>
                <c:pt idx="7852">
                  <c:v>0.63519831435609231</c:v>
                </c:pt>
                <c:pt idx="7853">
                  <c:v>0.63547950495457839</c:v>
                </c:pt>
                <c:pt idx="7854">
                  <c:v>0.63582068288074145</c:v>
                </c:pt>
                <c:pt idx="7855">
                  <c:v>0.63616186080690451</c:v>
                </c:pt>
                <c:pt idx="7856">
                  <c:v>0.63613936555902562</c:v>
                </c:pt>
                <c:pt idx="7857">
                  <c:v>0.65328449365071628</c:v>
                </c:pt>
                <c:pt idx="7858">
                  <c:v>0.6534157159300098</c:v>
                </c:pt>
                <c:pt idx="7859">
                  <c:v>0.65352444296142442</c:v>
                </c:pt>
                <c:pt idx="7860">
                  <c:v>0.65368565890455643</c:v>
                </c:pt>
                <c:pt idx="7861">
                  <c:v>0.65384687484768844</c:v>
                </c:pt>
                <c:pt idx="7862">
                  <c:v>0.65400809079082045</c:v>
                </c:pt>
                <c:pt idx="7863">
                  <c:v>0.65362567157687934</c:v>
                </c:pt>
                <c:pt idx="7864">
                  <c:v>0.65351694454546472</c:v>
                </c:pt>
                <c:pt idx="7865">
                  <c:v>0.65340446830607035</c:v>
                </c:pt>
                <c:pt idx="7866">
                  <c:v>0.65090374658353423</c:v>
                </c:pt>
                <c:pt idx="7867">
                  <c:v>0.65096373391121121</c:v>
                </c:pt>
                <c:pt idx="7868">
                  <c:v>0.65194977560990242</c:v>
                </c:pt>
                <c:pt idx="7869">
                  <c:v>0.65202850897747855</c:v>
                </c:pt>
                <c:pt idx="7870">
                  <c:v>0.65218972492061056</c:v>
                </c:pt>
                <c:pt idx="7871">
                  <c:v>0.65235094086374257</c:v>
                </c:pt>
                <c:pt idx="7872">
                  <c:v>0.65124492450969729</c:v>
                </c:pt>
                <c:pt idx="7873">
                  <c:v>0.65061505756908855</c:v>
                </c:pt>
                <c:pt idx="7874">
                  <c:v>0.65050633053767393</c:v>
                </c:pt>
                <c:pt idx="7875">
                  <c:v>0.64842177090089714</c:v>
                </c:pt>
                <c:pt idx="7876">
                  <c:v>0.64868046625150433</c:v>
                </c:pt>
                <c:pt idx="7877">
                  <c:v>0.64988771122100453</c:v>
                </c:pt>
                <c:pt idx="7878">
                  <c:v>0.65037510825838041</c:v>
                </c:pt>
                <c:pt idx="7879">
                  <c:v>0.65053632420151242</c:v>
                </c:pt>
                <c:pt idx="7880">
                  <c:v>0.65025888281100619</c:v>
                </c:pt>
                <c:pt idx="7881">
                  <c:v>0.64915286645696102</c:v>
                </c:pt>
                <c:pt idx="7882">
                  <c:v>0.64805059931089559</c:v>
                </c:pt>
                <c:pt idx="7883">
                  <c:v>0.64768317692887378</c:v>
                </c:pt>
                <c:pt idx="7884">
                  <c:v>0.64586481105866389</c:v>
                </c:pt>
                <c:pt idx="7885">
                  <c:v>0.64661840186260655</c:v>
                </c:pt>
                <c:pt idx="7886">
                  <c:v>0.64782564683210675</c:v>
                </c:pt>
                <c:pt idx="7887">
                  <c:v>0.6488379329866566</c:v>
                </c:pt>
                <c:pt idx="7888">
                  <c:v>0.64887917427443453</c:v>
                </c:pt>
                <c:pt idx="7889">
                  <c:v>0.64816682475826981</c:v>
                </c:pt>
                <c:pt idx="7890">
                  <c:v>0.64734574821069046</c:v>
                </c:pt>
                <c:pt idx="7891">
                  <c:v>0.64750696415382247</c:v>
                </c:pt>
                <c:pt idx="7892">
                  <c:v>0.64676837018179911</c:v>
                </c:pt>
                <c:pt idx="7893">
                  <c:v>0.64577483006714831</c:v>
                </c:pt>
                <c:pt idx="7894">
                  <c:v>0.64599603333795741</c:v>
                </c:pt>
                <c:pt idx="7895">
                  <c:v>0.64641219542371675</c:v>
                </c:pt>
                <c:pt idx="7896">
                  <c:v>0.64697082741270906</c:v>
                </c:pt>
                <c:pt idx="7897">
                  <c:v>0.64740573553836755</c:v>
                </c:pt>
                <c:pt idx="7898">
                  <c:v>0.64760069435331791</c:v>
                </c:pt>
                <c:pt idx="7899">
                  <c:v>0.64776191029644992</c:v>
                </c:pt>
                <c:pt idx="7900">
                  <c:v>0.64792312623958193</c:v>
                </c:pt>
                <c:pt idx="7901">
                  <c:v>0.64738324029048866</c:v>
                </c:pt>
                <c:pt idx="7902">
                  <c:v>0.64697457662068891</c:v>
                </c:pt>
                <c:pt idx="7903">
                  <c:v>0.64739073870644825</c:v>
                </c:pt>
                <c:pt idx="7904">
                  <c:v>0.6478069007922076</c:v>
                </c:pt>
                <c:pt idx="7905">
                  <c:v>0.64769067534483338</c:v>
                </c:pt>
                <c:pt idx="7906">
                  <c:v>0.64781814841614704</c:v>
                </c:pt>
                <c:pt idx="7907">
                  <c:v>0.64801685643907725</c:v>
                </c:pt>
                <c:pt idx="7908">
                  <c:v>0.64817807238220926</c:v>
                </c:pt>
                <c:pt idx="7909">
                  <c:v>0.64833928832534127</c:v>
                </c:pt>
                <c:pt idx="7910">
                  <c:v>0.64815182792635051</c:v>
                </c:pt>
                <c:pt idx="7911">
                  <c:v>0.64836553278120002</c:v>
                </c:pt>
                <c:pt idx="7912">
                  <c:v>0.64885667902655564</c:v>
                </c:pt>
                <c:pt idx="7913">
                  <c:v>0.64942655863948739</c:v>
                </c:pt>
                <c:pt idx="7914">
                  <c:v>0.64971149844595333</c:v>
                </c:pt>
                <c:pt idx="7915">
                  <c:v>0.64968525399009458</c:v>
                </c:pt>
                <c:pt idx="7916">
                  <c:v>0.64942655863948739</c:v>
                </c:pt>
                <c:pt idx="7917">
                  <c:v>0.64932533002403248</c:v>
                </c:pt>
                <c:pt idx="7918">
                  <c:v>0.64940031418362876</c:v>
                </c:pt>
                <c:pt idx="7919">
                  <c:v>0.64939281576766905</c:v>
                </c:pt>
                <c:pt idx="7920">
                  <c:v>0.65020264469130895</c:v>
                </c:pt>
                <c:pt idx="7921">
                  <c:v>0.65071628618454347</c:v>
                </c:pt>
                <c:pt idx="7922">
                  <c:v>0.6512299276777781</c:v>
                </c:pt>
                <c:pt idx="7923">
                  <c:v>0.65172857233909331</c:v>
                </c:pt>
                <c:pt idx="7924">
                  <c:v>0.65146987698848613</c:v>
                </c:pt>
                <c:pt idx="7925">
                  <c:v>0.65121118163787894</c:v>
                </c:pt>
                <c:pt idx="7926">
                  <c:v>0.65095248628727176</c:v>
                </c:pt>
                <c:pt idx="7927">
                  <c:v>0.65077627351222056</c:v>
                </c:pt>
                <c:pt idx="7928">
                  <c:v>0.65072753380848292</c:v>
                </c:pt>
                <c:pt idx="7929">
                  <c:v>0.65352444296142442</c:v>
                </c:pt>
                <c:pt idx="7930">
                  <c:v>0.6533782238502116</c:v>
                </c:pt>
                <c:pt idx="7931">
                  <c:v>0.6531720174113218</c:v>
                </c:pt>
                <c:pt idx="7932">
                  <c:v>0.65343446196990884</c:v>
                </c:pt>
                <c:pt idx="7933">
                  <c:v>0.65335572860233271</c:v>
                </c:pt>
                <c:pt idx="7934">
                  <c:v>0.65336322701829241</c:v>
                </c:pt>
                <c:pt idx="7935">
                  <c:v>0.65336697622627216</c:v>
                </c:pt>
                <c:pt idx="7936">
                  <c:v>0.65337447464223186</c:v>
                </c:pt>
                <c:pt idx="7937">
                  <c:v>0.65313077612354387</c:v>
                </c:pt>
                <c:pt idx="7938">
                  <c:v>0.67027590421523453</c:v>
                </c:pt>
                <c:pt idx="7939">
                  <c:v>0.67040712649452805</c:v>
                </c:pt>
                <c:pt idx="7940">
                  <c:v>0.67038463124664915</c:v>
                </c:pt>
                <c:pt idx="7941">
                  <c:v>0.6702046692636181</c:v>
                </c:pt>
                <c:pt idx="7942">
                  <c:v>0.6702121676795777</c:v>
                </c:pt>
                <c:pt idx="7943">
                  <c:v>0.67033589154291151</c:v>
                </c:pt>
                <c:pt idx="7944">
                  <c:v>0.67063207897331689</c:v>
                </c:pt>
                <c:pt idx="7945">
                  <c:v>0.67053085035786186</c:v>
                </c:pt>
                <c:pt idx="7946">
                  <c:v>0.67047086303018488</c:v>
                </c:pt>
                <c:pt idx="7947">
                  <c:v>0.66821383982633664</c:v>
                </c:pt>
                <c:pt idx="7948">
                  <c:v>0.66827382715401373</c:v>
                </c:pt>
                <c:pt idx="7949">
                  <c:v>0.66846503676098423</c:v>
                </c:pt>
                <c:pt idx="7950">
                  <c:v>0.66838255418542836</c:v>
                </c:pt>
                <c:pt idx="7951">
                  <c:v>0.66830382081785222</c:v>
                </c:pt>
                <c:pt idx="7952">
                  <c:v>0.66845753834502464</c:v>
                </c:pt>
                <c:pt idx="7953">
                  <c:v>0.66792890001987082</c:v>
                </c:pt>
                <c:pt idx="7954">
                  <c:v>0.66764396021340489</c:v>
                </c:pt>
                <c:pt idx="7955">
                  <c:v>0.66768520150118282</c:v>
                </c:pt>
                <c:pt idx="7956">
                  <c:v>0.66564938156814368</c:v>
                </c:pt>
                <c:pt idx="7957">
                  <c:v>0.66598306107834715</c:v>
                </c:pt>
                <c:pt idx="7958">
                  <c:v>0.66694660752915946</c:v>
                </c:pt>
                <c:pt idx="7959">
                  <c:v>0.66686787416158333</c:v>
                </c:pt>
                <c:pt idx="7960">
                  <c:v>0.66678539158602745</c:v>
                </c:pt>
                <c:pt idx="7961">
                  <c:v>0.66680038841794675</c:v>
                </c:pt>
                <c:pt idx="7962">
                  <c:v>0.66583684196713444</c:v>
                </c:pt>
                <c:pt idx="7963">
                  <c:v>0.66547316879309248</c:v>
                </c:pt>
                <c:pt idx="7964">
                  <c:v>0.66486954630834239</c:v>
                </c:pt>
                <c:pt idx="7965">
                  <c:v>0.66419093966399601</c:v>
                </c:pt>
                <c:pt idx="7966">
                  <c:v>0.66392099668944937</c:v>
                </c:pt>
                <c:pt idx="7967">
                  <c:v>0.66512824165894957</c:v>
                </c:pt>
                <c:pt idx="7968">
                  <c:v>0.66534944492975856</c:v>
                </c:pt>
                <c:pt idx="7969">
                  <c:v>0.66527071156218254</c:v>
                </c:pt>
                <c:pt idx="7970">
                  <c:v>0.6660093055342059</c:v>
                </c:pt>
                <c:pt idx="7971">
                  <c:v>0.66624175642895433</c:v>
                </c:pt>
                <c:pt idx="7972">
                  <c:v>0.66608803890178203</c:v>
                </c:pt>
                <c:pt idx="7973">
                  <c:v>0.66428841907147118</c:v>
                </c:pt>
                <c:pt idx="7974">
                  <c:v>0.66497827333975701</c:v>
                </c:pt>
                <c:pt idx="7975">
                  <c:v>0.66516948294672751</c:v>
                </c:pt>
                <c:pt idx="7976">
                  <c:v>0.66528195918612199</c:v>
                </c:pt>
                <c:pt idx="7977">
                  <c:v>0.66453961600611866</c:v>
                </c:pt>
                <c:pt idx="7978">
                  <c:v>0.66463709541359384</c:v>
                </c:pt>
                <c:pt idx="7979">
                  <c:v>0.66609553731774163</c:v>
                </c:pt>
                <c:pt idx="7980">
                  <c:v>0.66665791851471379</c:v>
                </c:pt>
                <c:pt idx="7981">
                  <c:v>0.66670290901047158</c:v>
                </c:pt>
                <c:pt idx="7982">
                  <c:v>0.66490328918016073</c:v>
                </c:pt>
                <c:pt idx="7983">
                  <c:v>0.66614802622945901</c:v>
                </c:pt>
                <c:pt idx="7984">
                  <c:v>0.66621926118107555</c:v>
                </c:pt>
                <c:pt idx="7985">
                  <c:v>0.66553315612076946</c:v>
                </c:pt>
                <c:pt idx="7986">
                  <c:v>0.66484705106046349</c:v>
                </c:pt>
                <c:pt idx="7987">
                  <c:v>0.66489953997218088</c:v>
                </c:pt>
                <c:pt idx="7988">
                  <c:v>0.66618551830925721</c:v>
                </c:pt>
                <c:pt idx="7989">
                  <c:v>0.66707408060047313</c:v>
                </c:pt>
                <c:pt idx="7990">
                  <c:v>0.66723529654360514</c:v>
                </c:pt>
                <c:pt idx="7991">
                  <c:v>0.6658180959272354</c:v>
                </c:pt>
                <c:pt idx="7992">
                  <c:v>0.66715656317602912</c:v>
                </c:pt>
                <c:pt idx="7993">
                  <c:v>0.66647420732370288</c:v>
                </c:pt>
                <c:pt idx="7994">
                  <c:v>0.66581059751127569</c:v>
                </c:pt>
                <c:pt idx="7995">
                  <c:v>0.66600555632622604</c:v>
                </c:pt>
                <c:pt idx="7996">
                  <c:v>0.66627924850875253</c:v>
                </c:pt>
                <c:pt idx="7997">
                  <c:v>0.66627175009279294</c:v>
                </c:pt>
                <c:pt idx="7998">
                  <c:v>0.6674152585266363</c:v>
                </c:pt>
                <c:pt idx="7999">
                  <c:v>0.66765145862936459</c:v>
                </c:pt>
                <c:pt idx="8000">
                  <c:v>0.66679289000198705</c:v>
                </c:pt>
                <c:pt idx="8001">
                  <c:v>0.66744150298249494</c:v>
                </c:pt>
                <c:pt idx="8002">
                  <c:v>0.66763646179744529</c:v>
                </c:pt>
                <c:pt idx="8003">
                  <c:v>0.66783142061239564</c:v>
                </c:pt>
                <c:pt idx="8004">
                  <c:v>0.66803762705128544</c:v>
                </c:pt>
                <c:pt idx="8005">
                  <c:v>0.66819134457845775</c:v>
                </c:pt>
                <c:pt idx="8006">
                  <c:v>0.66810886200290187</c:v>
                </c:pt>
                <c:pt idx="8007">
                  <c:v>0.66802263021936614</c:v>
                </c:pt>
                <c:pt idx="8008">
                  <c:v>0.66806762071512393</c:v>
                </c:pt>
                <c:pt idx="8009">
                  <c:v>0.66791765239593137</c:v>
                </c:pt>
                <c:pt idx="8010">
                  <c:v>0.66990473262523287</c:v>
                </c:pt>
                <c:pt idx="8011">
                  <c:v>0.66994597391301092</c:v>
                </c:pt>
                <c:pt idx="8012">
                  <c:v>0.66998721520078885</c:v>
                </c:pt>
                <c:pt idx="8013">
                  <c:v>0.67008094540028418</c:v>
                </c:pt>
                <c:pt idx="8014">
                  <c:v>0.67042587253442709</c:v>
                </c:pt>
                <c:pt idx="8015">
                  <c:v>0.67033214233493177</c:v>
                </c:pt>
                <c:pt idx="8016">
                  <c:v>0.67031714550301247</c:v>
                </c:pt>
                <c:pt idx="8017">
                  <c:v>0.67049335827806378</c:v>
                </c:pt>
                <c:pt idx="8018">
                  <c:v>0.6701971708476584</c:v>
                </c:pt>
                <c:pt idx="8019">
                  <c:v>0.68715108933237856</c:v>
                </c:pt>
                <c:pt idx="8020">
                  <c:v>0.68754475617025901</c:v>
                </c:pt>
                <c:pt idx="8021">
                  <c:v>0.68748851805056177</c:v>
                </c:pt>
                <c:pt idx="8022">
                  <c:v>0.68710234962864092</c:v>
                </c:pt>
                <c:pt idx="8023">
                  <c:v>0.68697487655732725</c:v>
                </c:pt>
                <c:pt idx="8024">
                  <c:v>0.68684365427803373</c:v>
                </c:pt>
                <c:pt idx="8025">
                  <c:v>0.68715108933237856</c:v>
                </c:pt>
                <c:pt idx="8026">
                  <c:v>0.68682115903015484</c:v>
                </c:pt>
                <c:pt idx="8027">
                  <c:v>0.68698237497328685</c:v>
                </c:pt>
                <c:pt idx="8028">
                  <c:v>0.68507777731954123</c:v>
                </c:pt>
                <c:pt idx="8029">
                  <c:v>0.6853964599978255</c:v>
                </c:pt>
                <c:pt idx="8030">
                  <c:v>0.68520525039085489</c:v>
                </c:pt>
                <c:pt idx="8031">
                  <c:v>0.68507777731954123</c:v>
                </c:pt>
                <c:pt idx="8032">
                  <c:v>0.68494655504024771</c:v>
                </c:pt>
                <c:pt idx="8033">
                  <c:v>0.6848153327609543</c:v>
                </c:pt>
                <c:pt idx="8034">
                  <c:v>0.68477409147317625</c:v>
                </c:pt>
                <c:pt idx="8035">
                  <c:v>0.68482283117691389</c:v>
                </c:pt>
                <c:pt idx="8036">
                  <c:v>0.68487157088065143</c:v>
                </c:pt>
                <c:pt idx="8037">
                  <c:v>0.68279450965983435</c:v>
                </c:pt>
                <c:pt idx="8038">
                  <c:v>0.68328190669721023</c:v>
                </c:pt>
                <c:pt idx="8039">
                  <c:v>0.68345811947226154</c:v>
                </c:pt>
                <c:pt idx="8040">
                  <c:v>0.68337563689670555</c:v>
                </c:pt>
                <c:pt idx="8041">
                  <c:v>0.68329690352912942</c:v>
                </c:pt>
                <c:pt idx="8042">
                  <c:v>0.6832181701615534</c:v>
                </c:pt>
                <c:pt idx="8043">
                  <c:v>0.68461287553004424</c:v>
                </c:pt>
                <c:pt idx="8044">
                  <c:v>0.68299321768276455</c:v>
                </c:pt>
                <c:pt idx="8045">
                  <c:v>0.68205591568781099</c:v>
                </c:pt>
                <c:pt idx="8046">
                  <c:v>0.68339813214458445</c:v>
                </c:pt>
                <c:pt idx="8047">
                  <c:v>0.6829519763949865</c:v>
                </c:pt>
                <c:pt idx="8048">
                  <c:v>0.68224712529478149</c:v>
                </c:pt>
                <c:pt idx="8049">
                  <c:v>0.68186095687286064</c:v>
                </c:pt>
                <c:pt idx="8050">
                  <c:v>0.6817822235052845</c:v>
                </c:pt>
                <c:pt idx="8051">
                  <c:v>0.68335314164882666</c:v>
                </c:pt>
                <c:pt idx="8052">
                  <c:v>0.68470285652155982</c:v>
                </c:pt>
                <c:pt idx="8053">
                  <c:v>0.6836080877914541</c:v>
                </c:pt>
                <c:pt idx="8054">
                  <c:v>0.68180846796114325</c:v>
                </c:pt>
                <c:pt idx="8055">
                  <c:v>0.68381054502236405</c:v>
                </c:pt>
                <c:pt idx="8056">
                  <c:v>0.68324816382539189</c:v>
                </c:pt>
                <c:pt idx="8057">
                  <c:v>0.68256580797306565</c:v>
                </c:pt>
                <c:pt idx="8058">
                  <c:v>0.68172223617760752</c:v>
                </c:pt>
                <c:pt idx="8059">
                  <c:v>0.68184970924892119</c:v>
                </c:pt>
                <c:pt idx="8060">
                  <c:v>0.68361558620741369</c:v>
                </c:pt>
                <c:pt idx="8061">
                  <c:v>0.68478908830509555</c:v>
                </c:pt>
                <c:pt idx="8062">
                  <c:v>0.68421920869216379</c:v>
                </c:pt>
                <c:pt idx="8063">
                  <c:v>0.68250582064538867</c:v>
                </c:pt>
                <c:pt idx="8064">
                  <c:v>0.68402050066923359</c:v>
                </c:pt>
                <c:pt idx="8065">
                  <c:v>0.68350310996801922</c:v>
                </c:pt>
                <c:pt idx="8066">
                  <c:v>0.68281700490771324</c:v>
                </c:pt>
                <c:pt idx="8067">
                  <c:v>0.68206716331175044</c:v>
                </c:pt>
                <c:pt idx="8068">
                  <c:v>0.68218338875912465</c:v>
                </c:pt>
                <c:pt idx="8069">
                  <c:v>0.68373181165478791</c:v>
                </c:pt>
                <c:pt idx="8070">
                  <c:v>0.68487532008863128</c:v>
                </c:pt>
                <c:pt idx="8071">
                  <c:v>0.68481158355297445</c:v>
                </c:pt>
                <c:pt idx="8072">
                  <c:v>0.68348061472014032</c:v>
                </c:pt>
                <c:pt idx="8073">
                  <c:v>0.68423795473206284</c:v>
                </c:pt>
                <c:pt idx="8074">
                  <c:v>0.68375805611064666</c:v>
                </c:pt>
                <c:pt idx="8075">
                  <c:v>0.68307195105034058</c:v>
                </c:pt>
                <c:pt idx="8076">
                  <c:v>0.6823858459900346</c:v>
                </c:pt>
                <c:pt idx="8077">
                  <c:v>0.68280950649175365</c:v>
                </c:pt>
                <c:pt idx="8078">
                  <c:v>0.68381804343832364</c:v>
                </c:pt>
                <c:pt idx="8079">
                  <c:v>0.68496530108014686</c:v>
                </c:pt>
                <c:pt idx="8080">
                  <c:v>0.68493155820832852</c:v>
                </c:pt>
                <c:pt idx="8081">
                  <c:v>0.68442541513105359</c:v>
                </c:pt>
                <c:pt idx="8082">
                  <c:v>0.68445540879489208</c:v>
                </c:pt>
                <c:pt idx="8083">
                  <c:v>0.68400925304529414</c:v>
                </c:pt>
                <c:pt idx="8084">
                  <c:v>0.68412547849266847</c:v>
                </c:pt>
                <c:pt idx="8085">
                  <c:v>0.68433543413953801</c:v>
                </c:pt>
                <c:pt idx="8086">
                  <c:v>0.68467661206570107</c:v>
                </c:pt>
                <c:pt idx="8087">
                  <c:v>0.68465786602580203</c:v>
                </c:pt>
                <c:pt idx="8088">
                  <c:v>0.68505153286368259</c:v>
                </c:pt>
                <c:pt idx="8089">
                  <c:v>0.68505153286368259</c:v>
                </c:pt>
                <c:pt idx="8090">
                  <c:v>0.68532147583822922</c:v>
                </c:pt>
                <c:pt idx="8091">
                  <c:v>0.68628502228904142</c:v>
                </c:pt>
                <c:pt idx="8092">
                  <c:v>0.68637125407257715</c:v>
                </c:pt>
                <c:pt idx="8093">
                  <c:v>0.68641249536035509</c:v>
                </c:pt>
                <c:pt idx="8094">
                  <c:v>0.6863675048645973</c:v>
                </c:pt>
                <c:pt idx="8095">
                  <c:v>0.68709110200470147</c:v>
                </c:pt>
                <c:pt idx="8096">
                  <c:v>0.68743977834682424</c:v>
                </c:pt>
                <c:pt idx="8097">
                  <c:v>0.68682865744611454</c:v>
                </c:pt>
                <c:pt idx="8098">
                  <c:v>0.68622503496136444</c:v>
                </c:pt>
                <c:pt idx="8099">
                  <c:v>0.68617254604964706</c:v>
                </c:pt>
                <c:pt idx="8100">
                  <c:v>0.7029502517593158</c:v>
                </c:pt>
                <c:pt idx="8101">
                  <c:v>0.70320519790194325</c:v>
                </c:pt>
                <c:pt idx="8102">
                  <c:v>0.70306272799871028</c:v>
                </c:pt>
                <c:pt idx="8103">
                  <c:v>0.70325393760568078</c:v>
                </c:pt>
                <c:pt idx="8104">
                  <c:v>0.70365510285952093</c:v>
                </c:pt>
                <c:pt idx="8105">
                  <c:v>0.70283777551992144</c:v>
                </c:pt>
                <c:pt idx="8106">
                  <c:v>0.70224540065911079</c:v>
                </c:pt>
                <c:pt idx="8107">
                  <c:v>0.70288276601567923</c:v>
                </c:pt>
                <c:pt idx="8108">
                  <c:v>0.7033476678051761</c:v>
                </c:pt>
                <c:pt idx="8109">
                  <c:v>0.70101566044173169</c:v>
                </c:pt>
                <c:pt idx="8110">
                  <c:v>0.70135308915991501</c:v>
                </c:pt>
                <c:pt idx="8111">
                  <c:v>0.70156304480678455</c:v>
                </c:pt>
                <c:pt idx="8112">
                  <c:v>0.70187797827708898</c:v>
                </c:pt>
                <c:pt idx="8113">
                  <c:v>0.70172800995789641</c:v>
                </c:pt>
                <c:pt idx="8114">
                  <c:v>0.70128935262425818</c:v>
                </c:pt>
                <c:pt idx="8115">
                  <c:v>0.70081695241880149</c:v>
                </c:pt>
                <c:pt idx="8116">
                  <c:v>0.7011993716327426</c:v>
                </c:pt>
                <c:pt idx="8117">
                  <c:v>0.7015592955988047</c:v>
                </c:pt>
                <c:pt idx="8118">
                  <c:v>0.69975592656051411</c:v>
                </c:pt>
                <c:pt idx="8119">
                  <c:v>0.69984215834404984</c:v>
                </c:pt>
                <c:pt idx="8120">
                  <c:v>0.7000071234951617</c:v>
                </c:pt>
                <c:pt idx="8121">
                  <c:v>0.69989089804778737</c:v>
                </c:pt>
                <c:pt idx="8122">
                  <c:v>0.69981216468021135</c:v>
                </c:pt>
                <c:pt idx="8123">
                  <c:v>0.70029581250960737</c:v>
                </c:pt>
                <c:pt idx="8124">
                  <c:v>0.70027331726172848</c:v>
                </c:pt>
                <c:pt idx="8125">
                  <c:v>0.70017208864627345</c:v>
                </c:pt>
                <c:pt idx="8126">
                  <c:v>0.69924228506727959</c:v>
                </c:pt>
                <c:pt idx="8127">
                  <c:v>0.69970343764879672</c:v>
                </c:pt>
                <c:pt idx="8128">
                  <c:v>0.70002212032708089</c:v>
                </c:pt>
                <c:pt idx="8129">
                  <c:v>0.69942599625829038</c:v>
                </c:pt>
                <c:pt idx="8130">
                  <c:v>0.6985561800069735</c:v>
                </c:pt>
                <c:pt idx="8131">
                  <c:v>0.6987998785256615</c:v>
                </c:pt>
                <c:pt idx="8132">
                  <c:v>0.70043453320486049</c:v>
                </c:pt>
                <c:pt idx="8133">
                  <c:v>0.70047577449263843</c:v>
                </c:pt>
                <c:pt idx="8134">
                  <c:v>0.70029206330162752</c:v>
                </c:pt>
                <c:pt idx="8135">
                  <c:v>0.69932851685081532</c:v>
                </c:pt>
                <c:pt idx="8136">
                  <c:v>0.70025457122182944</c:v>
                </c:pt>
                <c:pt idx="8137">
                  <c:v>0.7003745458771834</c:v>
                </c:pt>
                <c:pt idx="8138">
                  <c:v>0.6997709233924333</c:v>
                </c:pt>
                <c:pt idx="8139">
                  <c:v>0.69890110714111642</c:v>
                </c:pt>
                <c:pt idx="8140">
                  <c:v>0.69906232308424843</c:v>
                </c:pt>
                <c:pt idx="8141">
                  <c:v>0.70057700310809345</c:v>
                </c:pt>
                <c:pt idx="8142">
                  <c:v>0.70057700310809345</c:v>
                </c:pt>
                <c:pt idx="8143">
                  <c:v>0.70041578716496145</c:v>
                </c:pt>
                <c:pt idx="8144">
                  <c:v>0.70015709181435426</c:v>
                </c:pt>
                <c:pt idx="8145">
                  <c:v>0.70070822538738686</c:v>
                </c:pt>
                <c:pt idx="8146">
                  <c:v>0.70059199994001264</c:v>
                </c:pt>
                <c:pt idx="8147">
                  <c:v>0.70010085369465702</c:v>
                </c:pt>
                <c:pt idx="8148">
                  <c:v>0.69924603427525933</c:v>
                </c:pt>
                <c:pt idx="8149">
                  <c:v>0.69950098041788678</c:v>
                </c:pt>
                <c:pt idx="8150">
                  <c:v>0.70071572380334657</c:v>
                </c:pt>
                <c:pt idx="8151">
                  <c:v>0.70068198093152823</c:v>
                </c:pt>
                <c:pt idx="8152">
                  <c:v>0.70053576182031541</c:v>
                </c:pt>
                <c:pt idx="8153">
                  <c:v>0.70053201261233566</c:v>
                </c:pt>
                <c:pt idx="8154">
                  <c:v>0.70092567945021611</c:v>
                </c:pt>
                <c:pt idx="8155">
                  <c:v>0.70080945400284189</c:v>
                </c:pt>
                <c:pt idx="8156">
                  <c:v>0.70035579983728435</c:v>
                </c:pt>
                <c:pt idx="8157">
                  <c:v>0.69959096140940225</c:v>
                </c:pt>
                <c:pt idx="8158">
                  <c:v>0.70012709815051566</c:v>
                </c:pt>
                <c:pt idx="8159">
                  <c:v>0.70085819370657954</c:v>
                </c:pt>
                <c:pt idx="8160">
                  <c:v>0.700786958754963</c:v>
                </c:pt>
                <c:pt idx="8161">
                  <c:v>0.70065573647566948</c:v>
                </c:pt>
                <c:pt idx="8162">
                  <c:v>0.70068947934748782</c:v>
                </c:pt>
                <c:pt idx="8163">
                  <c:v>0.70114313351304536</c:v>
                </c:pt>
                <c:pt idx="8164">
                  <c:v>0.70102690806567114</c:v>
                </c:pt>
                <c:pt idx="8165">
                  <c:v>0.7006107459799118</c:v>
                </c:pt>
                <c:pt idx="8166">
                  <c:v>0.70063699043577043</c:v>
                </c:pt>
                <c:pt idx="8167">
                  <c:v>0.7009781683619335</c:v>
                </c:pt>
                <c:pt idx="8168">
                  <c:v>0.70112063826516646</c:v>
                </c:pt>
                <c:pt idx="8169">
                  <c:v>0.70088818737041803</c:v>
                </c:pt>
                <c:pt idx="8170">
                  <c:v>0.70080945400284189</c:v>
                </c:pt>
                <c:pt idx="8171">
                  <c:v>0.70085069529061983</c:v>
                </c:pt>
                <c:pt idx="8172">
                  <c:v>0.70264656591295094</c:v>
                </c:pt>
                <c:pt idx="8173">
                  <c:v>0.70274779452840586</c:v>
                </c:pt>
                <c:pt idx="8174">
                  <c:v>0.70283402631194158</c:v>
                </c:pt>
                <c:pt idx="8175">
                  <c:v>0.70265406432891053</c:v>
                </c:pt>
                <c:pt idx="8176">
                  <c:v>0.7029502517593158</c:v>
                </c:pt>
                <c:pt idx="8177">
                  <c:v>0.7029502517593158</c:v>
                </c:pt>
                <c:pt idx="8178">
                  <c:v>0.70280778185608295</c:v>
                </c:pt>
                <c:pt idx="8179">
                  <c:v>0.70242911185012169</c:v>
                </c:pt>
                <c:pt idx="8180">
                  <c:v>0.70229788957082817</c:v>
                </c:pt>
                <c:pt idx="8181">
                  <c:v>0.71840073784413039</c:v>
                </c:pt>
                <c:pt idx="8182">
                  <c:v>0.71831450606059466</c:v>
                </c:pt>
                <c:pt idx="8183">
                  <c:v>0.71845697596382763</c:v>
                </c:pt>
                <c:pt idx="8184">
                  <c:v>0.71901185874484019</c:v>
                </c:pt>
                <c:pt idx="8185">
                  <c:v>0.71908684290443647</c:v>
                </c:pt>
                <c:pt idx="8186">
                  <c:v>0.71856570299524225</c:v>
                </c:pt>
                <c:pt idx="8187">
                  <c:v>0.7179733281344316</c:v>
                </c:pt>
                <c:pt idx="8188">
                  <c:v>0.71864818557079813</c:v>
                </c:pt>
                <c:pt idx="8189">
                  <c:v>0.71870817289847522</c:v>
                </c:pt>
                <c:pt idx="8190">
                  <c:v>0.71693104831604326</c:v>
                </c:pt>
                <c:pt idx="8191">
                  <c:v>0.71684856574048728</c:v>
                </c:pt>
                <c:pt idx="8192">
                  <c:v>0.717178496042711</c:v>
                </c:pt>
                <c:pt idx="8193">
                  <c:v>0.71772588040776386</c:v>
                </c:pt>
                <c:pt idx="8194">
                  <c:v>0.71789834397483532</c:v>
                </c:pt>
                <c:pt idx="8195">
                  <c:v>0.71708101663523582</c:v>
                </c:pt>
                <c:pt idx="8196">
                  <c:v>0.71702102930755873</c:v>
                </c:pt>
                <c:pt idx="8197">
                  <c:v>0.71696479118786161</c:v>
                </c:pt>
                <c:pt idx="8198">
                  <c:v>0.71729847069806507</c:v>
                </c:pt>
                <c:pt idx="8199">
                  <c:v>0.71572755255452281</c:v>
                </c:pt>
                <c:pt idx="8200">
                  <c:v>0.7155738350273505</c:v>
                </c:pt>
                <c:pt idx="8201">
                  <c:v>0.7159562542412915</c:v>
                </c:pt>
                <c:pt idx="8202">
                  <c:v>0.71643990207068753</c:v>
                </c:pt>
                <c:pt idx="8203">
                  <c:v>0.71640240999088944</c:v>
                </c:pt>
                <c:pt idx="8204">
                  <c:v>0.71612871780836296</c:v>
                </c:pt>
                <c:pt idx="8205">
                  <c:v>0.71607247968866572</c:v>
                </c:pt>
                <c:pt idx="8206">
                  <c:v>0.71601624156896859</c:v>
                </c:pt>
                <c:pt idx="8207">
                  <c:v>0.71591876216149342</c:v>
                </c:pt>
                <c:pt idx="8208">
                  <c:v>0.71575754621836141</c:v>
                </c:pt>
                <c:pt idx="8209">
                  <c:v>0.71566756522684583</c:v>
                </c:pt>
                <c:pt idx="8210">
                  <c:v>0.71580628592209894</c:v>
                </c:pt>
                <c:pt idx="8211">
                  <c:v>0.71573880017846225</c:v>
                </c:pt>
                <c:pt idx="8212">
                  <c:v>0.71601249236098874</c:v>
                </c:pt>
                <c:pt idx="8213">
                  <c:v>0.71609122572856487</c:v>
                </c:pt>
                <c:pt idx="8214">
                  <c:v>0.71602373998492819</c:v>
                </c:pt>
                <c:pt idx="8215">
                  <c:v>0.7159562542412915</c:v>
                </c:pt>
                <c:pt idx="8216">
                  <c:v>0.71584752720987688</c:v>
                </c:pt>
                <c:pt idx="8217">
                  <c:v>0.71561132710714859</c:v>
                </c:pt>
                <c:pt idx="8218">
                  <c:v>0.71592626057745301</c:v>
                </c:pt>
                <c:pt idx="8219">
                  <c:v>0.71620370196795924</c:v>
                </c:pt>
                <c:pt idx="8220">
                  <c:v>0.71608372731260517</c:v>
                </c:pt>
                <c:pt idx="8221">
                  <c:v>0.71619620355199964</c:v>
                </c:pt>
                <c:pt idx="8222">
                  <c:v>0.71625619087967662</c:v>
                </c:pt>
                <c:pt idx="8223">
                  <c:v>0.71628993375149497</c:v>
                </c:pt>
                <c:pt idx="8224">
                  <c:v>0.71613996543230241</c:v>
                </c:pt>
                <c:pt idx="8225">
                  <c:v>0.71601249236098874</c:v>
                </c:pt>
                <c:pt idx="8226">
                  <c:v>0.71615871147220145</c:v>
                </c:pt>
                <c:pt idx="8227">
                  <c:v>0.71634617187119221</c:v>
                </c:pt>
                <c:pt idx="8228">
                  <c:v>0.7165973688058398</c:v>
                </c:pt>
                <c:pt idx="8229">
                  <c:v>0.71642865444674808</c:v>
                </c:pt>
                <c:pt idx="8230">
                  <c:v>0.71649614019038477</c:v>
                </c:pt>
                <c:pt idx="8231">
                  <c:v>0.71639491157492985</c:v>
                </c:pt>
                <c:pt idx="8232">
                  <c:v>0.71642865444674808</c:v>
                </c:pt>
                <c:pt idx="8233">
                  <c:v>0.71625994008765648</c:v>
                </c:pt>
                <c:pt idx="8234">
                  <c:v>0.71617370830412075</c:v>
                </c:pt>
                <c:pt idx="8235">
                  <c:v>0.71660861642977924</c:v>
                </c:pt>
                <c:pt idx="8236">
                  <c:v>0.71679607682876989</c:v>
                </c:pt>
                <c:pt idx="8237">
                  <c:v>0.7169947848517001</c:v>
                </c:pt>
                <c:pt idx="8238">
                  <c:v>0.71687106098836617</c:v>
                </c:pt>
                <c:pt idx="8239">
                  <c:v>0.71682607049260849</c:v>
                </c:pt>
                <c:pt idx="8240">
                  <c:v>0.7165373814781627</c:v>
                </c:pt>
                <c:pt idx="8241">
                  <c:v>0.71653363227018296</c:v>
                </c:pt>
                <c:pt idx="8242">
                  <c:v>0.71641365761482889</c:v>
                </c:pt>
                <c:pt idx="8243">
                  <c:v>0.71633867345523261</c:v>
                </c:pt>
                <c:pt idx="8244">
                  <c:v>0.71705852138735693</c:v>
                </c:pt>
                <c:pt idx="8245">
                  <c:v>0.71724598178634769</c:v>
                </c:pt>
                <c:pt idx="8246">
                  <c:v>0.71743344218533833</c:v>
                </c:pt>
                <c:pt idx="8247">
                  <c:v>0.71745218822523738</c:v>
                </c:pt>
                <c:pt idx="8248">
                  <c:v>0.7171560007948321</c:v>
                </c:pt>
                <c:pt idx="8249">
                  <c:v>0.71703977534745789</c:v>
                </c:pt>
                <c:pt idx="8250">
                  <c:v>0.71709601346715501</c:v>
                </c:pt>
                <c:pt idx="8251">
                  <c:v>0.71687106098836617</c:v>
                </c:pt>
                <c:pt idx="8252">
                  <c:v>0.71670984504523416</c:v>
                </c:pt>
                <c:pt idx="8253">
                  <c:v>0.718348248932413</c:v>
                </c:pt>
                <c:pt idx="8254">
                  <c:v>0.71845697596382763</c:v>
                </c:pt>
                <c:pt idx="8255">
                  <c:v>0.71859944586706059</c:v>
                </c:pt>
                <c:pt idx="8256">
                  <c:v>0.71858819824312115</c:v>
                </c:pt>
                <c:pt idx="8257">
                  <c:v>0.71823202348503878</c:v>
                </c:pt>
                <c:pt idx="8258">
                  <c:v>0.71820202982120029</c:v>
                </c:pt>
                <c:pt idx="8259">
                  <c:v>0.71852071249948446</c:v>
                </c:pt>
                <c:pt idx="8260">
                  <c:v>0.71867443002665687</c:v>
                </c:pt>
                <c:pt idx="8261">
                  <c:v>0.71849821725160556</c:v>
                </c:pt>
                <c:pt idx="8262">
                  <c:v>0.73407617640773382</c:v>
                </c:pt>
                <c:pt idx="8263">
                  <c:v>0.7339374557124807</c:v>
                </c:pt>
                <c:pt idx="8264">
                  <c:v>0.73401243987207698</c:v>
                </c:pt>
                <c:pt idx="8265">
                  <c:v>0.73437986225409879</c:v>
                </c:pt>
                <c:pt idx="8266">
                  <c:v>0.734334871758341</c:v>
                </c:pt>
                <c:pt idx="8267">
                  <c:v>0.73426363680672457</c:v>
                </c:pt>
                <c:pt idx="8268">
                  <c:v>0.73408367482369352</c:v>
                </c:pt>
                <c:pt idx="8269">
                  <c:v>0.73388121759278357</c:v>
                </c:pt>
                <c:pt idx="8270">
                  <c:v>0.73385872234490468</c:v>
                </c:pt>
                <c:pt idx="8271">
                  <c:v>0.73258399163176779</c:v>
                </c:pt>
                <c:pt idx="8272">
                  <c:v>0.73252400430409081</c:v>
                </c:pt>
                <c:pt idx="8273">
                  <c:v>0.73281269331853649</c:v>
                </c:pt>
                <c:pt idx="8274">
                  <c:v>0.73322885540429583</c:v>
                </c:pt>
                <c:pt idx="8275">
                  <c:v>0.73317261728459859</c:v>
                </c:pt>
                <c:pt idx="8276">
                  <c:v>0.73312012837288121</c:v>
                </c:pt>
                <c:pt idx="8277">
                  <c:v>0.73294766480580975</c:v>
                </c:pt>
                <c:pt idx="8278">
                  <c:v>0.7327527059908594</c:v>
                </c:pt>
                <c:pt idx="8279">
                  <c:v>0.73250150905621192</c:v>
                </c:pt>
                <c:pt idx="8280">
                  <c:v>0.73159420072509684</c:v>
                </c:pt>
                <c:pt idx="8281">
                  <c:v>0.73142548636600513</c:v>
                </c:pt>
                <c:pt idx="8282">
                  <c:v>0.73160919755701603</c:v>
                </c:pt>
                <c:pt idx="8283">
                  <c:v>0.73207035013853328</c:v>
                </c:pt>
                <c:pt idx="8284">
                  <c:v>0.73216033113004875</c:v>
                </c:pt>
                <c:pt idx="8285">
                  <c:v>0.73198411835499755</c:v>
                </c:pt>
                <c:pt idx="8286">
                  <c:v>0.73181165478792609</c:v>
                </c:pt>
                <c:pt idx="8287">
                  <c:v>0.73162419438893533</c:v>
                </c:pt>
                <c:pt idx="8288">
                  <c:v>0.73141423874206579</c:v>
                </c:pt>
                <c:pt idx="8289">
                  <c:v>0.73162419438893533</c:v>
                </c:pt>
                <c:pt idx="8290">
                  <c:v>0.73151921656550056</c:v>
                </c:pt>
                <c:pt idx="8291">
                  <c:v>0.73161294676499589</c:v>
                </c:pt>
                <c:pt idx="8292">
                  <c:v>0.73168043250863257</c:v>
                </c:pt>
                <c:pt idx="8293">
                  <c:v>0.73170292775651147</c:v>
                </c:pt>
                <c:pt idx="8294">
                  <c:v>0.73165418805277382</c:v>
                </c:pt>
                <c:pt idx="8295">
                  <c:v>0.73160544834903629</c:v>
                </c:pt>
                <c:pt idx="8296">
                  <c:v>0.73154921022933905</c:v>
                </c:pt>
                <c:pt idx="8297">
                  <c:v>0.7313392545824694</c:v>
                </c:pt>
                <c:pt idx="8298">
                  <c:v>0.73165418805277382</c:v>
                </c:pt>
                <c:pt idx="8299">
                  <c:v>0.73161294676499589</c:v>
                </c:pt>
                <c:pt idx="8300">
                  <c:v>0.73171792458843066</c:v>
                </c:pt>
                <c:pt idx="8301">
                  <c:v>0.73187914053156267</c:v>
                </c:pt>
                <c:pt idx="8302">
                  <c:v>0.73187164211560307</c:v>
                </c:pt>
                <c:pt idx="8303">
                  <c:v>0.73187539132358292</c:v>
                </c:pt>
                <c:pt idx="8304">
                  <c:v>0.73182665161984528</c:v>
                </c:pt>
                <c:pt idx="8305">
                  <c:v>0.7317666642921683</c:v>
                </c:pt>
                <c:pt idx="8306">
                  <c:v>0.73153421339741975</c:v>
                </c:pt>
                <c:pt idx="8307">
                  <c:v>0.73160544834903629</c:v>
                </c:pt>
                <c:pt idx="8308">
                  <c:v>0.73183789924378473</c:v>
                </c:pt>
                <c:pt idx="8309">
                  <c:v>0.73211159142631121</c:v>
                </c:pt>
                <c:pt idx="8310">
                  <c:v>0.73221656924974599</c:v>
                </c:pt>
                <c:pt idx="8311">
                  <c:v>0.7321790771699479</c:v>
                </c:pt>
                <c:pt idx="8312">
                  <c:v>0.73212283905025066</c:v>
                </c:pt>
                <c:pt idx="8313">
                  <c:v>0.73204785489065438</c:v>
                </c:pt>
                <c:pt idx="8314">
                  <c:v>0.7319428770672195</c:v>
                </c:pt>
                <c:pt idx="8315">
                  <c:v>0.73189038815550211</c:v>
                </c:pt>
                <c:pt idx="8316">
                  <c:v>0.73203285805873508</c:v>
                </c:pt>
                <c:pt idx="8317">
                  <c:v>0.73223531528964503</c:v>
                </c:pt>
                <c:pt idx="8318">
                  <c:v>0.73244902014449442</c:v>
                </c:pt>
                <c:pt idx="8319">
                  <c:v>0.73254275034398986</c:v>
                </c:pt>
                <c:pt idx="8320">
                  <c:v>0.73248651222429262</c:v>
                </c:pt>
                <c:pt idx="8321">
                  <c:v>0.73243402331257523</c:v>
                </c:pt>
                <c:pt idx="8322">
                  <c:v>0.73227280736944322</c:v>
                </c:pt>
                <c:pt idx="8323">
                  <c:v>0.7321790771699479</c:v>
                </c:pt>
                <c:pt idx="8324">
                  <c:v>0.73210409301035151</c:v>
                </c:pt>
                <c:pt idx="8325">
                  <c:v>0.73279769648661719</c:v>
                </c:pt>
                <c:pt idx="8326">
                  <c:v>0.73290642351803181</c:v>
                </c:pt>
                <c:pt idx="8327">
                  <c:v>0.73285393460631443</c:v>
                </c:pt>
                <c:pt idx="8328">
                  <c:v>0.73285018539833457</c:v>
                </c:pt>
                <c:pt idx="8329">
                  <c:v>0.73293266797389056</c:v>
                </c:pt>
                <c:pt idx="8330">
                  <c:v>0.73301140134146658</c:v>
                </c:pt>
                <c:pt idx="8331">
                  <c:v>0.73304514421328493</c:v>
                </c:pt>
                <c:pt idx="8332">
                  <c:v>0.73312387758086106</c:v>
                </c:pt>
                <c:pt idx="8333">
                  <c:v>0.7329589124297492</c:v>
                </c:pt>
                <c:pt idx="8334">
                  <c:v>0.73423739235086583</c:v>
                </c:pt>
                <c:pt idx="8335">
                  <c:v>0.73428238284662362</c:v>
                </c:pt>
                <c:pt idx="8336">
                  <c:v>0.73407617640773382</c:v>
                </c:pt>
                <c:pt idx="8337">
                  <c:v>0.73403868432793573</c:v>
                </c:pt>
                <c:pt idx="8338">
                  <c:v>0.73409492244763297</c:v>
                </c:pt>
                <c:pt idx="8339">
                  <c:v>0.73407992561571367</c:v>
                </c:pt>
                <c:pt idx="8340">
                  <c:v>0.73427488443066402</c:v>
                </c:pt>
                <c:pt idx="8341">
                  <c:v>0.7343573670062199</c:v>
                </c:pt>
                <c:pt idx="8342">
                  <c:v>0.73428238284662362</c:v>
                </c:pt>
                <c:pt idx="8343">
                  <c:v>0.74969537685164012</c:v>
                </c:pt>
                <c:pt idx="8344">
                  <c:v>0.74961289427608413</c:v>
                </c:pt>
                <c:pt idx="8345">
                  <c:v>0.74961289427608413</c:v>
                </c:pt>
                <c:pt idx="8346">
                  <c:v>0.74948917041275032</c:v>
                </c:pt>
                <c:pt idx="8347">
                  <c:v>0.74945542754093197</c:v>
                </c:pt>
                <c:pt idx="8348">
                  <c:v>0.74968412922770067</c:v>
                </c:pt>
                <c:pt idx="8349">
                  <c:v>0.74958664982022549</c:v>
                </c:pt>
                <c:pt idx="8350">
                  <c:v>0.74933920209355775</c:v>
                </c:pt>
                <c:pt idx="8351">
                  <c:v>0.74910300199082946</c:v>
                </c:pt>
                <c:pt idx="8352">
                  <c:v>0.74823318573951247</c:v>
                </c:pt>
                <c:pt idx="8353">
                  <c:v>0.74819944286769424</c:v>
                </c:pt>
                <c:pt idx="8354">
                  <c:v>0.74846188742628117</c:v>
                </c:pt>
                <c:pt idx="8355">
                  <c:v>0.74838690326668489</c:v>
                </c:pt>
                <c:pt idx="8356">
                  <c:v>0.7485406207938573</c:v>
                </c:pt>
                <c:pt idx="8357">
                  <c:v>0.74866059544921137</c:v>
                </c:pt>
                <c:pt idx="8358">
                  <c:v>0.74845813821830143</c:v>
                </c:pt>
                <c:pt idx="8359">
                  <c:v>0.74824443336345192</c:v>
                </c:pt>
                <c:pt idx="8360">
                  <c:v>0.74802323009264293</c:v>
                </c:pt>
                <c:pt idx="8361">
                  <c:v>0.74746084889567077</c:v>
                </c:pt>
                <c:pt idx="8362">
                  <c:v>0.74728088691263972</c:v>
                </c:pt>
                <c:pt idx="8363">
                  <c:v>0.7473708679041553</c:v>
                </c:pt>
                <c:pt idx="8364">
                  <c:v>0.74747959493556981</c:v>
                </c:pt>
                <c:pt idx="8365">
                  <c:v>0.74762206483880278</c:v>
                </c:pt>
                <c:pt idx="8366">
                  <c:v>0.7475245854313276</c:v>
                </c:pt>
                <c:pt idx="8367">
                  <c:v>0.74732962661637725</c:v>
                </c:pt>
                <c:pt idx="8368">
                  <c:v>0.74711592176152786</c:v>
                </c:pt>
                <c:pt idx="8369">
                  <c:v>0.74694720740243625</c:v>
                </c:pt>
                <c:pt idx="8370">
                  <c:v>0.74749084255950926</c:v>
                </c:pt>
                <c:pt idx="8371">
                  <c:v>0.74736711869617545</c:v>
                </c:pt>
                <c:pt idx="8372">
                  <c:v>0.74741585839991298</c:v>
                </c:pt>
                <c:pt idx="8373">
                  <c:v>0.7473333758243571</c:v>
                </c:pt>
                <c:pt idx="8374">
                  <c:v>0.74728088691263972</c:v>
                </c:pt>
                <c:pt idx="8375">
                  <c:v>0.74728838532859931</c:v>
                </c:pt>
                <c:pt idx="8376">
                  <c:v>0.74722464879294248</c:v>
                </c:pt>
                <c:pt idx="8377">
                  <c:v>0.74714591542536635</c:v>
                </c:pt>
                <c:pt idx="8378">
                  <c:v>0.74687972165879957</c:v>
                </c:pt>
                <c:pt idx="8379">
                  <c:v>0.74751708701536801</c:v>
                </c:pt>
                <c:pt idx="8380">
                  <c:v>0.74746459810365062</c:v>
                </c:pt>
                <c:pt idx="8381">
                  <c:v>0.74742335681587269</c:v>
                </c:pt>
                <c:pt idx="8382">
                  <c:v>0.747355871072236</c:v>
                </c:pt>
                <c:pt idx="8383">
                  <c:v>0.74738586473607449</c:v>
                </c:pt>
                <c:pt idx="8384">
                  <c:v>0.74750958859940841</c:v>
                </c:pt>
                <c:pt idx="8385">
                  <c:v>0.74744585206375158</c:v>
                </c:pt>
                <c:pt idx="8386">
                  <c:v>0.7473333758243571</c:v>
                </c:pt>
                <c:pt idx="8387">
                  <c:v>0.74695095661041599</c:v>
                </c:pt>
                <c:pt idx="8388">
                  <c:v>0.7475470806792065</c:v>
                </c:pt>
                <c:pt idx="8389">
                  <c:v>0.74749459176748911</c:v>
                </c:pt>
                <c:pt idx="8390">
                  <c:v>0.74743085523183228</c:v>
                </c:pt>
                <c:pt idx="8391">
                  <c:v>0.74744960127173132</c:v>
                </c:pt>
                <c:pt idx="8392">
                  <c:v>0.74749459176748911</c:v>
                </c:pt>
                <c:pt idx="8393">
                  <c:v>0.74763706167072208</c:v>
                </c:pt>
                <c:pt idx="8394">
                  <c:v>0.74766705533456057</c:v>
                </c:pt>
                <c:pt idx="8395">
                  <c:v>0.74743085523183228</c:v>
                </c:pt>
                <c:pt idx="8396">
                  <c:v>0.74714591542536635</c:v>
                </c:pt>
                <c:pt idx="8397">
                  <c:v>0.74754333147122676</c:v>
                </c:pt>
                <c:pt idx="8398">
                  <c:v>0.74757707434304499</c:v>
                </c:pt>
                <c:pt idx="8399">
                  <c:v>0.74768205216647987</c:v>
                </c:pt>
                <c:pt idx="8400">
                  <c:v>0.74777953157395505</c:v>
                </c:pt>
                <c:pt idx="8401">
                  <c:v>0.74772704266223755</c:v>
                </c:pt>
                <c:pt idx="8402">
                  <c:v>0.74774203949415685</c:v>
                </c:pt>
                <c:pt idx="8403">
                  <c:v>0.74769329979041932</c:v>
                </c:pt>
                <c:pt idx="8404">
                  <c:v>0.74755457909516609</c:v>
                </c:pt>
                <c:pt idx="8405">
                  <c:v>0.74750209018344871</c:v>
                </c:pt>
                <c:pt idx="8406">
                  <c:v>0.74841314772254364</c:v>
                </c:pt>
                <c:pt idx="8407">
                  <c:v>0.74845063980234172</c:v>
                </c:pt>
                <c:pt idx="8408">
                  <c:v>0.74845813821830143</c:v>
                </c:pt>
                <c:pt idx="8409">
                  <c:v>0.74842064613850323</c:v>
                </c:pt>
                <c:pt idx="8410">
                  <c:v>0.74849937950607937</c:v>
                </c:pt>
                <c:pt idx="8411">
                  <c:v>0.74851062713001881</c:v>
                </c:pt>
                <c:pt idx="8412">
                  <c:v>0.74836440801880599</c:v>
                </c:pt>
                <c:pt idx="8413">
                  <c:v>0.74847688425820047</c:v>
                </c:pt>
                <c:pt idx="8414">
                  <c:v>0.74838315405870515</c:v>
                </c:pt>
                <c:pt idx="8415">
                  <c:v>0.74951166566062921</c:v>
                </c:pt>
                <c:pt idx="8416">
                  <c:v>0.74945917674891183</c:v>
                </c:pt>
                <c:pt idx="8417">
                  <c:v>0.7495641545723466</c:v>
                </c:pt>
                <c:pt idx="8418">
                  <c:v>0.74964288793992273</c:v>
                </c:pt>
                <c:pt idx="8419">
                  <c:v>0.74965788477184192</c:v>
                </c:pt>
                <c:pt idx="8420">
                  <c:v>0.74959039902820535</c:v>
                </c:pt>
                <c:pt idx="8421">
                  <c:v>0.74948167199679072</c:v>
                </c:pt>
                <c:pt idx="8422">
                  <c:v>0.74950041803668976</c:v>
                </c:pt>
                <c:pt idx="8423">
                  <c:v>0.74947417358083102</c:v>
                </c:pt>
                <c:pt idx="8424">
                  <c:v>0.76472970085069525</c:v>
                </c:pt>
                <c:pt idx="8425">
                  <c:v>0.76478218976241275</c:v>
                </c:pt>
                <c:pt idx="8426">
                  <c:v>0.7647409484746347</c:v>
                </c:pt>
                <c:pt idx="8427">
                  <c:v>0.7647709421384733</c:v>
                </c:pt>
                <c:pt idx="8428">
                  <c:v>0.76490591362574656</c:v>
                </c:pt>
                <c:pt idx="8429">
                  <c:v>0.76467346273099812</c:v>
                </c:pt>
                <c:pt idx="8430">
                  <c:v>0.76464346906715952</c:v>
                </c:pt>
                <c:pt idx="8431">
                  <c:v>0.7647334500586751</c:v>
                </c:pt>
                <c:pt idx="8432">
                  <c:v>0.76462097381928062</c:v>
                </c:pt>
                <c:pt idx="8433">
                  <c:v>0.76362743370462993</c:v>
                </c:pt>
                <c:pt idx="8434">
                  <c:v>0.763747408359984</c:v>
                </c:pt>
                <c:pt idx="8435">
                  <c:v>0.76372866232008485</c:v>
                </c:pt>
                <c:pt idx="8436">
                  <c:v>0.76386363380735822</c:v>
                </c:pt>
                <c:pt idx="8437">
                  <c:v>0.76399485608665174</c:v>
                </c:pt>
                <c:pt idx="8438">
                  <c:v>0.76387113222331782</c:v>
                </c:pt>
                <c:pt idx="8439">
                  <c:v>0.76381114489564084</c:v>
                </c:pt>
                <c:pt idx="8440">
                  <c:v>0.76372491311210511</c:v>
                </c:pt>
                <c:pt idx="8441">
                  <c:v>0.76355619875301339</c:v>
                </c:pt>
                <c:pt idx="8442">
                  <c:v>0.76285134765280838</c:v>
                </c:pt>
                <c:pt idx="8443">
                  <c:v>0.7631287890433146</c:v>
                </c:pt>
                <c:pt idx="8444">
                  <c:v>0.76305380488371832</c:v>
                </c:pt>
                <c:pt idx="8445">
                  <c:v>0.76295257626826329</c:v>
                </c:pt>
                <c:pt idx="8446">
                  <c:v>0.76308754775553667</c:v>
                </c:pt>
                <c:pt idx="8447">
                  <c:v>0.76303505884381928</c:v>
                </c:pt>
                <c:pt idx="8448">
                  <c:v>0.76282135398896977</c:v>
                </c:pt>
                <c:pt idx="8449">
                  <c:v>0.76260389992614064</c:v>
                </c:pt>
                <c:pt idx="8450">
                  <c:v>0.7625476618064434</c:v>
                </c:pt>
                <c:pt idx="8451">
                  <c:v>0.76278761111715154</c:v>
                </c:pt>
                <c:pt idx="8452">
                  <c:v>0.76305380488371832</c:v>
                </c:pt>
                <c:pt idx="8453">
                  <c:v>0.76307630013159722</c:v>
                </c:pt>
                <c:pt idx="8454">
                  <c:v>0.76296757310018259</c:v>
                </c:pt>
                <c:pt idx="8455">
                  <c:v>0.76285509686078812</c:v>
                </c:pt>
                <c:pt idx="8456">
                  <c:v>0.76284010002886893</c:v>
                </c:pt>
                <c:pt idx="8457">
                  <c:v>0.76282135398896977</c:v>
                </c:pt>
                <c:pt idx="8458">
                  <c:v>0.76274262062139375</c:v>
                </c:pt>
                <c:pt idx="8459">
                  <c:v>0.76250642051866546</c:v>
                </c:pt>
                <c:pt idx="8460">
                  <c:v>0.7627388714134139</c:v>
                </c:pt>
                <c:pt idx="8461">
                  <c:v>0.76296757310018259</c:v>
                </c:pt>
                <c:pt idx="8462">
                  <c:v>0.76309129696351641</c:v>
                </c:pt>
                <c:pt idx="8463">
                  <c:v>0.76299006834806149</c:v>
                </c:pt>
                <c:pt idx="8464">
                  <c:v>0.7629225826044248</c:v>
                </c:pt>
                <c:pt idx="8465">
                  <c:v>0.76286259527674782</c:v>
                </c:pt>
                <c:pt idx="8466">
                  <c:v>0.76285134765280838</c:v>
                </c:pt>
                <c:pt idx="8467">
                  <c:v>0.76281385557301018</c:v>
                </c:pt>
                <c:pt idx="8468">
                  <c:v>0.76246517923088752</c:v>
                </c:pt>
                <c:pt idx="8469">
                  <c:v>0.76268638250169651</c:v>
                </c:pt>
                <c:pt idx="8470">
                  <c:v>0.76288134131664687</c:v>
                </c:pt>
                <c:pt idx="8471">
                  <c:v>0.76304255725977888</c:v>
                </c:pt>
                <c:pt idx="8472">
                  <c:v>0.76301256359594039</c:v>
                </c:pt>
                <c:pt idx="8473">
                  <c:v>0.76296382389220274</c:v>
                </c:pt>
                <c:pt idx="8474">
                  <c:v>0.76289633814856617</c:v>
                </c:pt>
                <c:pt idx="8475">
                  <c:v>0.76287384290068727</c:v>
                </c:pt>
                <c:pt idx="8476">
                  <c:v>0.76281385557301018</c:v>
                </c:pt>
                <c:pt idx="8477">
                  <c:v>0.76255890943038285</c:v>
                </c:pt>
                <c:pt idx="8478">
                  <c:v>0.76263389358997913</c:v>
                </c:pt>
                <c:pt idx="8479">
                  <c:v>0.76279510953311114</c:v>
                </c:pt>
                <c:pt idx="8480">
                  <c:v>0.76295632547624315</c:v>
                </c:pt>
                <c:pt idx="8481">
                  <c:v>0.76303880805179902</c:v>
                </c:pt>
                <c:pt idx="8482">
                  <c:v>0.76300881438796053</c:v>
                </c:pt>
                <c:pt idx="8483">
                  <c:v>0.76294132864432385</c:v>
                </c:pt>
                <c:pt idx="8484">
                  <c:v>0.76288509052462672</c:v>
                </c:pt>
                <c:pt idx="8485">
                  <c:v>0.76281385557301018</c:v>
                </c:pt>
                <c:pt idx="8486">
                  <c:v>0.76276136666129279</c:v>
                </c:pt>
                <c:pt idx="8487">
                  <c:v>0.76342872568169973</c:v>
                </c:pt>
                <c:pt idx="8488">
                  <c:v>0.76352995429715476</c:v>
                </c:pt>
                <c:pt idx="8489">
                  <c:v>0.76370616707220595</c:v>
                </c:pt>
                <c:pt idx="8490">
                  <c:v>0.76383738935149947</c:v>
                </c:pt>
                <c:pt idx="8491">
                  <c:v>0.76379989727170139</c:v>
                </c:pt>
                <c:pt idx="8492">
                  <c:v>0.76369491944826651</c:v>
                </c:pt>
                <c:pt idx="8493">
                  <c:v>0.76364243053654912</c:v>
                </c:pt>
                <c:pt idx="8494">
                  <c:v>0.76370616707220595</c:v>
                </c:pt>
                <c:pt idx="8495">
                  <c:v>0.76384488776745918</c:v>
                </c:pt>
                <c:pt idx="8496">
                  <c:v>0.76451599599584585</c:v>
                </c:pt>
                <c:pt idx="8497">
                  <c:v>0.76452349441180556</c:v>
                </c:pt>
                <c:pt idx="8498">
                  <c:v>0.76467721193897786</c:v>
                </c:pt>
                <c:pt idx="8499">
                  <c:v>0.7647334500586751</c:v>
                </c:pt>
                <c:pt idx="8500">
                  <c:v>0.764755945306554</c:v>
                </c:pt>
                <c:pt idx="8501">
                  <c:v>0.76472970085069525</c:v>
                </c:pt>
                <c:pt idx="8502">
                  <c:v>0.76460597698736144</c:v>
                </c:pt>
                <c:pt idx="8503">
                  <c:v>0.76472595164271551</c:v>
                </c:pt>
                <c:pt idx="8504">
                  <c:v>0.76480843421827138</c:v>
                </c:pt>
                <c:pt idx="8505">
                  <c:v>0.77969278989813406</c:v>
                </c:pt>
                <c:pt idx="8506">
                  <c:v>0.77970028831409366</c:v>
                </c:pt>
                <c:pt idx="8507">
                  <c:v>0.77969278989813406</c:v>
                </c:pt>
                <c:pt idx="8508">
                  <c:v>0.77965154861035602</c:v>
                </c:pt>
                <c:pt idx="8509">
                  <c:v>0.77972278356197255</c:v>
                </c:pt>
                <c:pt idx="8510">
                  <c:v>0.77965529781833587</c:v>
                </c:pt>
                <c:pt idx="8511">
                  <c:v>0.77973778039389174</c:v>
                </c:pt>
                <c:pt idx="8512">
                  <c:v>0.77976402484975049</c:v>
                </c:pt>
                <c:pt idx="8513">
                  <c:v>0.7797565264337909</c:v>
                </c:pt>
                <c:pt idx="8514">
                  <c:v>0.77868050374358422</c:v>
                </c:pt>
                <c:pt idx="8515">
                  <c:v>0.77862801483186672</c:v>
                </c:pt>
                <c:pt idx="8516">
                  <c:v>0.77865800849570532</c:v>
                </c:pt>
                <c:pt idx="8517">
                  <c:v>0.7787329926553016</c:v>
                </c:pt>
                <c:pt idx="8518">
                  <c:v>0.77883422127075652</c:v>
                </c:pt>
                <c:pt idx="8519">
                  <c:v>0.77884171968671623</c:v>
                </c:pt>
                <c:pt idx="8520">
                  <c:v>0.77879297998297858</c:v>
                </c:pt>
                <c:pt idx="8521">
                  <c:v>0.77882297364681707</c:v>
                </c:pt>
                <c:pt idx="8522">
                  <c:v>0.77882297364681707</c:v>
                </c:pt>
                <c:pt idx="8523">
                  <c:v>0.7779306621476213</c:v>
                </c:pt>
                <c:pt idx="8524">
                  <c:v>0.77798315105933868</c:v>
                </c:pt>
                <c:pt idx="8525">
                  <c:v>0.77788942085984336</c:v>
                </c:pt>
                <c:pt idx="8526">
                  <c:v>0.77787067481994432</c:v>
                </c:pt>
                <c:pt idx="8527">
                  <c:v>0.77791191610772226</c:v>
                </c:pt>
                <c:pt idx="8528">
                  <c:v>0.77788192244388377</c:v>
                </c:pt>
                <c:pt idx="8529">
                  <c:v>0.77786317640398461</c:v>
                </c:pt>
                <c:pt idx="8530">
                  <c:v>0.77785192878004517</c:v>
                </c:pt>
                <c:pt idx="8531">
                  <c:v>0.77778069382842874</c:v>
                </c:pt>
                <c:pt idx="8532">
                  <c:v>0.77792691293964145</c:v>
                </c:pt>
                <c:pt idx="8533">
                  <c:v>0.77801689393115703</c:v>
                </c:pt>
                <c:pt idx="8534">
                  <c:v>0.77791191610772226</c:v>
                </c:pt>
                <c:pt idx="8535">
                  <c:v>0.77777319541246914</c:v>
                </c:pt>
                <c:pt idx="8536">
                  <c:v>0.77758573501347839</c:v>
                </c:pt>
                <c:pt idx="8537">
                  <c:v>0.77766071917307467</c:v>
                </c:pt>
                <c:pt idx="8538">
                  <c:v>0.77781068749226723</c:v>
                </c:pt>
                <c:pt idx="8539">
                  <c:v>0.77788567165186351</c:v>
                </c:pt>
                <c:pt idx="8540">
                  <c:v>0.77777694462044888</c:v>
                </c:pt>
                <c:pt idx="8541">
                  <c:v>0.77782568432418653</c:v>
                </c:pt>
                <c:pt idx="8542">
                  <c:v>0.77802814155509648</c:v>
                </c:pt>
                <c:pt idx="8543">
                  <c:v>0.7779306621476213</c:v>
                </c:pt>
                <c:pt idx="8544">
                  <c:v>0.77778819224438833</c:v>
                </c:pt>
                <c:pt idx="8545">
                  <c:v>0.77764572234115548</c:v>
                </c:pt>
                <c:pt idx="8546">
                  <c:v>0.77783318274014612</c:v>
                </c:pt>
                <c:pt idx="8547">
                  <c:v>0.77798315105933868</c:v>
                </c:pt>
                <c:pt idx="8548">
                  <c:v>0.77790441769176266</c:v>
                </c:pt>
                <c:pt idx="8549">
                  <c:v>0.77778069382842874</c:v>
                </c:pt>
                <c:pt idx="8550">
                  <c:v>0.77777319541246914</c:v>
                </c:pt>
                <c:pt idx="8551">
                  <c:v>0.77796065581145979</c:v>
                </c:pt>
                <c:pt idx="8552">
                  <c:v>0.77793816056358089</c:v>
                </c:pt>
                <c:pt idx="8553">
                  <c:v>0.77779569066034804</c:v>
                </c:pt>
                <c:pt idx="8554">
                  <c:v>0.77779194145236819</c:v>
                </c:pt>
                <c:pt idx="8555">
                  <c:v>0.77800564630721758</c:v>
                </c:pt>
                <c:pt idx="8556">
                  <c:v>0.77807313205085427</c:v>
                </c:pt>
                <c:pt idx="8557">
                  <c:v>0.77791941452368185</c:v>
                </c:pt>
                <c:pt idx="8558">
                  <c:v>0.77774695095661039</c:v>
                </c:pt>
                <c:pt idx="8559">
                  <c:v>0.77771320808479205</c:v>
                </c:pt>
                <c:pt idx="8560">
                  <c:v>0.77787442402792406</c:v>
                </c:pt>
                <c:pt idx="8561">
                  <c:v>0.77793816056358089</c:v>
                </c:pt>
                <c:pt idx="8562">
                  <c:v>0.77779194145236819</c:v>
                </c:pt>
                <c:pt idx="8563">
                  <c:v>0.77793816056358089</c:v>
                </c:pt>
                <c:pt idx="8564">
                  <c:v>0.77813311937853125</c:v>
                </c:pt>
                <c:pt idx="8565">
                  <c:v>0.77807313205085427</c:v>
                </c:pt>
                <c:pt idx="8566">
                  <c:v>0.77796815422741949</c:v>
                </c:pt>
                <c:pt idx="8567">
                  <c:v>0.77792691293964145</c:v>
                </c:pt>
                <c:pt idx="8568">
                  <c:v>0.77846304968075497</c:v>
                </c:pt>
                <c:pt idx="8569">
                  <c:v>0.77858302433610904</c:v>
                </c:pt>
                <c:pt idx="8570">
                  <c:v>0.77867675453560437</c:v>
                </c:pt>
                <c:pt idx="8571">
                  <c:v>0.7787554879031805</c:v>
                </c:pt>
                <c:pt idx="8572">
                  <c:v>0.77886421493459501</c:v>
                </c:pt>
                <c:pt idx="8573">
                  <c:v>0.77887546255853446</c:v>
                </c:pt>
                <c:pt idx="8574">
                  <c:v>0.77884921810267582</c:v>
                </c:pt>
                <c:pt idx="8575">
                  <c:v>0.77882297364681707</c:v>
                </c:pt>
                <c:pt idx="8576">
                  <c:v>0.77884921810267582</c:v>
                </c:pt>
                <c:pt idx="8577">
                  <c:v>0.7795428215789415</c:v>
                </c:pt>
                <c:pt idx="8578">
                  <c:v>0.77954657078692124</c:v>
                </c:pt>
                <c:pt idx="8579">
                  <c:v>0.77958781207469918</c:v>
                </c:pt>
                <c:pt idx="8580">
                  <c:v>0.7797415296018716</c:v>
                </c:pt>
                <c:pt idx="8581">
                  <c:v>0.77976777405773035</c:v>
                </c:pt>
                <c:pt idx="8582">
                  <c:v>0.77977152326571009</c:v>
                </c:pt>
                <c:pt idx="8583">
                  <c:v>0.77968904069015421</c:v>
                </c:pt>
                <c:pt idx="8584">
                  <c:v>0.77969278989813406</c:v>
                </c:pt>
                <c:pt idx="8585">
                  <c:v>0.77978277088964953</c:v>
                </c:pt>
                <c:pt idx="8586">
                  <c:v>0.7945209074582994</c:v>
                </c:pt>
                <c:pt idx="8587">
                  <c:v>0.794550901122138</c:v>
                </c:pt>
                <c:pt idx="8588">
                  <c:v>0.79461463765779483</c:v>
                </c:pt>
                <c:pt idx="8589">
                  <c:v>0.79457714557799664</c:v>
                </c:pt>
                <c:pt idx="8590">
                  <c:v>0.794550901122138</c:v>
                </c:pt>
                <c:pt idx="8591">
                  <c:v>0.7945359042902187</c:v>
                </c:pt>
                <c:pt idx="8592">
                  <c:v>0.79459214240991594</c:v>
                </c:pt>
                <c:pt idx="8593">
                  <c:v>0.79457714557799664</c:v>
                </c:pt>
                <c:pt idx="8594">
                  <c:v>0.79439343438698573</c:v>
                </c:pt>
                <c:pt idx="8595">
                  <c:v>0.79354986259152749</c:v>
                </c:pt>
                <c:pt idx="8596">
                  <c:v>0.7935273673436487</c:v>
                </c:pt>
                <c:pt idx="8597">
                  <c:v>0.79357985625536609</c:v>
                </c:pt>
                <c:pt idx="8598">
                  <c:v>0.79359860229526513</c:v>
                </c:pt>
                <c:pt idx="8599">
                  <c:v>0.79359485308728528</c:v>
                </c:pt>
                <c:pt idx="8600">
                  <c:v>0.79355736100748719</c:v>
                </c:pt>
                <c:pt idx="8601">
                  <c:v>0.79357235783940638</c:v>
                </c:pt>
                <c:pt idx="8602">
                  <c:v>0.79354986259152749</c:v>
                </c:pt>
                <c:pt idx="8603">
                  <c:v>0.79338864664839548</c:v>
                </c:pt>
                <c:pt idx="8604">
                  <c:v>0.79261630980455378</c:v>
                </c:pt>
                <c:pt idx="8605">
                  <c:v>0.79266504950829142</c:v>
                </c:pt>
                <c:pt idx="8606">
                  <c:v>0.79263505584445282</c:v>
                </c:pt>
                <c:pt idx="8607">
                  <c:v>0.79267629713223087</c:v>
                </c:pt>
                <c:pt idx="8608">
                  <c:v>0.79263880505243267</c:v>
                </c:pt>
                <c:pt idx="8609">
                  <c:v>0.79259756376465473</c:v>
                </c:pt>
                <c:pt idx="8610">
                  <c:v>0.79258256693273543</c:v>
                </c:pt>
                <c:pt idx="8611">
                  <c:v>0.79258631614071529</c:v>
                </c:pt>
                <c:pt idx="8612">
                  <c:v>0.79262380822051337</c:v>
                </c:pt>
                <c:pt idx="8613">
                  <c:v>0.7926875447561702</c:v>
                </c:pt>
                <c:pt idx="8614">
                  <c:v>0.7927400336678877</c:v>
                </c:pt>
                <c:pt idx="8615">
                  <c:v>0.79263880505243267</c:v>
                </c:pt>
                <c:pt idx="8616">
                  <c:v>0.79245509386142177</c:v>
                </c:pt>
                <c:pt idx="8617">
                  <c:v>0.79236886207788604</c:v>
                </c:pt>
                <c:pt idx="8618">
                  <c:v>0.79238010970182549</c:v>
                </c:pt>
                <c:pt idx="8619">
                  <c:v>0.79246259227738136</c:v>
                </c:pt>
                <c:pt idx="8620">
                  <c:v>0.79248508752526026</c:v>
                </c:pt>
                <c:pt idx="8621">
                  <c:v>0.79254882406091709</c:v>
                </c:pt>
                <c:pt idx="8622">
                  <c:v>0.79275877970778674</c:v>
                </c:pt>
                <c:pt idx="8623">
                  <c:v>0.79274753208384729</c:v>
                </c:pt>
                <c:pt idx="8624">
                  <c:v>0.79263880505243267</c:v>
                </c:pt>
                <c:pt idx="8625">
                  <c:v>0.79246259227738136</c:v>
                </c:pt>
                <c:pt idx="8626">
                  <c:v>0.79226388425445127</c:v>
                </c:pt>
                <c:pt idx="8627">
                  <c:v>0.79240260494970438</c:v>
                </c:pt>
                <c:pt idx="8628">
                  <c:v>0.7924963351491997</c:v>
                </c:pt>
                <c:pt idx="8629">
                  <c:v>0.79246634148536121</c:v>
                </c:pt>
                <c:pt idx="8630">
                  <c:v>0.79246259227738136</c:v>
                </c:pt>
                <c:pt idx="8631">
                  <c:v>0.79283001465940317</c:v>
                </c:pt>
                <c:pt idx="8632">
                  <c:v>0.79275503049980689</c:v>
                </c:pt>
                <c:pt idx="8633">
                  <c:v>0.79261630980455378</c:v>
                </c:pt>
                <c:pt idx="8634">
                  <c:v>0.79246634148536121</c:v>
                </c:pt>
                <c:pt idx="8635">
                  <c:v>0.79239135732576493</c:v>
                </c:pt>
                <c:pt idx="8636">
                  <c:v>0.79257506851677584</c:v>
                </c:pt>
                <c:pt idx="8637">
                  <c:v>0.79261256059657392</c:v>
                </c:pt>
                <c:pt idx="8638">
                  <c:v>0.79248133831728051</c:v>
                </c:pt>
                <c:pt idx="8639">
                  <c:v>0.79241760178162368</c:v>
                </c:pt>
                <c:pt idx="8640">
                  <c:v>0.79278877337162523</c:v>
                </c:pt>
                <c:pt idx="8641">
                  <c:v>0.7927400336678877</c:v>
                </c:pt>
                <c:pt idx="8642">
                  <c:v>0.79259381455667488</c:v>
                </c:pt>
                <c:pt idx="8643">
                  <c:v>0.79260506218061433</c:v>
                </c:pt>
                <c:pt idx="8644">
                  <c:v>0.79269129396415006</c:v>
                </c:pt>
                <c:pt idx="8645">
                  <c:v>0.79275503049980689</c:v>
                </c:pt>
                <c:pt idx="8646">
                  <c:v>0.7927175384200088</c:v>
                </c:pt>
                <c:pt idx="8647">
                  <c:v>0.79267254792425101</c:v>
                </c:pt>
                <c:pt idx="8648">
                  <c:v>0.79262755742849322</c:v>
                </c:pt>
                <c:pt idx="8649">
                  <c:v>0.7934973736798101</c:v>
                </c:pt>
                <c:pt idx="8650">
                  <c:v>0.79350862130374955</c:v>
                </c:pt>
                <c:pt idx="8651">
                  <c:v>0.79352361813566885</c:v>
                </c:pt>
                <c:pt idx="8652">
                  <c:v>0.79358360546334583</c:v>
                </c:pt>
                <c:pt idx="8653">
                  <c:v>0.79369233249476046</c:v>
                </c:pt>
                <c:pt idx="8654">
                  <c:v>0.7937185769506192</c:v>
                </c:pt>
                <c:pt idx="8655">
                  <c:v>0.79364734199900266</c:v>
                </c:pt>
                <c:pt idx="8656">
                  <c:v>0.79361734833516417</c:v>
                </c:pt>
                <c:pt idx="8657">
                  <c:v>0.79357610704738624</c:v>
                </c:pt>
                <c:pt idx="8658">
                  <c:v>0.79447216775456186</c:v>
                </c:pt>
                <c:pt idx="8659">
                  <c:v>0.79441967884284448</c:v>
                </c:pt>
                <c:pt idx="8660">
                  <c:v>0.79448716458648105</c:v>
                </c:pt>
                <c:pt idx="8661">
                  <c:v>0.79458464399395623</c:v>
                </c:pt>
                <c:pt idx="8662">
                  <c:v>0.79467837419345166</c:v>
                </c:pt>
                <c:pt idx="8663">
                  <c:v>0.79464463132163332</c:v>
                </c:pt>
                <c:pt idx="8664">
                  <c:v>0.79456214874607745</c:v>
                </c:pt>
                <c:pt idx="8665">
                  <c:v>0.79451715825031966</c:v>
                </c:pt>
                <c:pt idx="8666">
                  <c:v>0.79455839953809759</c:v>
                </c:pt>
                <c:pt idx="8667">
                  <c:v>0.80939401551422263</c:v>
                </c:pt>
                <c:pt idx="8668">
                  <c:v>0.80942025997008127</c:v>
                </c:pt>
                <c:pt idx="8669">
                  <c:v>0.80931903135462635</c:v>
                </c:pt>
                <c:pt idx="8670">
                  <c:v>0.80927029165088871</c:v>
                </c:pt>
                <c:pt idx="8671">
                  <c:v>0.80923279957109062</c:v>
                </c:pt>
                <c:pt idx="8672">
                  <c:v>0.80918780907533283</c:v>
                </c:pt>
                <c:pt idx="8673">
                  <c:v>0.80936777105836388</c:v>
                </c:pt>
                <c:pt idx="8674">
                  <c:v>0.80924029798705022</c:v>
                </c:pt>
                <c:pt idx="8675">
                  <c:v>0.80907533283593835</c:v>
                </c:pt>
                <c:pt idx="8676">
                  <c:v>0.80829549757613706</c:v>
                </c:pt>
                <c:pt idx="8677">
                  <c:v>0.80842671985543058</c:v>
                </c:pt>
                <c:pt idx="8678">
                  <c:v>0.80837423094371319</c:v>
                </c:pt>
                <c:pt idx="8679">
                  <c:v>0.80833673886391499</c:v>
                </c:pt>
                <c:pt idx="8680">
                  <c:v>0.80830299599209665</c:v>
                </c:pt>
                <c:pt idx="8681">
                  <c:v>0.80825425628835912</c:v>
                </c:pt>
                <c:pt idx="8682">
                  <c:v>0.8083292404479554</c:v>
                </c:pt>
                <c:pt idx="8683">
                  <c:v>0.80818302133674258</c:v>
                </c:pt>
                <c:pt idx="8684">
                  <c:v>0.80803680222552987</c:v>
                </c:pt>
                <c:pt idx="8685">
                  <c:v>0.80728321142158721</c:v>
                </c:pt>
                <c:pt idx="8686">
                  <c:v>0.80735444637320364</c:v>
                </c:pt>
                <c:pt idx="8687">
                  <c:v>0.80743692894875962</c:v>
                </c:pt>
                <c:pt idx="8688">
                  <c:v>0.80740318607694128</c:v>
                </c:pt>
                <c:pt idx="8689">
                  <c:v>0.80736194478916334</c:v>
                </c:pt>
                <c:pt idx="8690">
                  <c:v>0.80732445270936515</c:v>
                </c:pt>
                <c:pt idx="8691">
                  <c:v>0.80727196379764776</c:v>
                </c:pt>
                <c:pt idx="8692">
                  <c:v>0.8073207035013853</c:v>
                </c:pt>
                <c:pt idx="8693">
                  <c:v>0.80737694162108253</c:v>
                </c:pt>
                <c:pt idx="8694">
                  <c:v>0.80712574468643494</c:v>
                </c:pt>
                <c:pt idx="8695">
                  <c:v>0.8072982082535064</c:v>
                </c:pt>
                <c:pt idx="8696">
                  <c:v>0.8073132050854257</c:v>
                </c:pt>
                <c:pt idx="8697">
                  <c:v>0.80721572567795052</c:v>
                </c:pt>
                <c:pt idx="8698">
                  <c:v>0.80716323676623314</c:v>
                </c:pt>
                <c:pt idx="8699">
                  <c:v>0.80713324310239465</c:v>
                </c:pt>
                <c:pt idx="8700">
                  <c:v>0.80717073518219273</c:v>
                </c:pt>
                <c:pt idx="8701">
                  <c:v>0.80721947488593038</c:v>
                </c:pt>
                <c:pt idx="8702">
                  <c:v>0.80727571300562762</c:v>
                </c:pt>
                <c:pt idx="8703">
                  <c:v>0.80718198280613218</c:v>
                </c:pt>
                <c:pt idx="8704">
                  <c:v>0.80730570666946611</c:v>
                </c:pt>
                <c:pt idx="8705">
                  <c:v>0.8072907098375468</c:v>
                </c:pt>
                <c:pt idx="8706">
                  <c:v>0.80713324310239465</c:v>
                </c:pt>
                <c:pt idx="8707">
                  <c:v>0.80704326211087907</c:v>
                </c:pt>
                <c:pt idx="8708">
                  <c:v>0.80707325577471756</c:v>
                </c:pt>
                <c:pt idx="8709">
                  <c:v>0.80708825260663686</c:v>
                </c:pt>
                <c:pt idx="8710">
                  <c:v>0.8071144970624955</c:v>
                </c:pt>
                <c:pt idx="8711">
                  <c:v>0.80717823359815244</c:v>
                </c:pt>
                <c:pt idx="8712">
                  <c:v>0.80723822092582942</c:v>
                </c:pt>
                <c:pt idx="8713">
                  <c:v>0.80730195746148625</c:v>
                </c:pt>
                <c:pt idx="8714">
                  <c:v>0.80726821458966791</c:v>
                </c:pt>
                <c:pt idx="8715">
                  <c:v>0.80711824627047535</c:v>
                </c:pt>
                <c:pt idx="8716">
                  <c:v>0.80698702399118183</c:v>
                </c:pt>
                <c:pt idx="8717">
                  <c:v>0.80707325577471756</c:v>
                </c:pt>
                <c:pt idx="8718">
                  <c:v>0.807084503398657</c:v>
                </c:pt>
                <c:pt idx="8719">
                  <c:v>0.80704326211087907</c:v>
                </c:pt>
                <c:pt idx="8720">
                  <c:v>0.807084503398657</c:v>
                </c:pt>
                <c:pt idx="8721">
                  <c:v>0.80726071617370831</c:v>
                </c:pt>
                <c:pt idx="8722">
                  <c:v>0.80730195746148625</c:v>
                </c:pt>
                <c:pt idx="8723">
                  <c:v>0.80742568132482018</c:v>
                </c:pt>
                <c:pt idx="8724">
                  <c:v>0.80744442736471922</c:v>
                </c:pt>
                <c:pt idx="8725">
                  <c:v>0.8075194115243155</c:v>
                </c:pt>
                <c:pt idx="8726">
                  <c:v>0.80739943686896143</c:v>
                </c:pt>
                <c:pt idx="8727">
                  <c:v>0.80735819558118349</c:v>
                </c:pt>
                <c:pt idx="8728">
                  <c:v>0.80738069082906239</c:v>
                </c:pt>
                <c:pt idx="8729">
                  <c:v>0.8073207035013853</c:v>
                </c:pt>
                <c:pt idx="8730">
                  <c:v>0.80816052608886368</c:v>
                </c:pt>
                <c:pt idx="8731">
                  <c:v>0.80813803084098479</c:v>
                </c:pt>
                <c:pt idx="8732">
                  <c:v>0.80835923411179389</c:v>
                </c:pt>
                <c:pt idx="8733">
                  <c:v>0.80841547223149113</c:v>
                </c:pt>
                <c:pt idx="8734">
                  <c:v>0.80847171035118837</c:v>
                </c:pt>
                <c:pt idx="8735">
                  <c:v>0.8083142436160361</c:v>
                </c:pt>
                <c:pt idx="8736">
                  <c:v>0.80816052608886368</c:v>
                </c:pt>
                <c:pt idx="8737">
                  <c:v>0.80832174203199569</c:v>
                </c:pt>
                <c:pt idx="8738">
                  <c:v>0.80826175470431871</c:v>
                </c:pt>
                <c:pt idx="8739">
                  <c:v>0.80913532016361545</c:v>
                </c:pt>
                <c:pt idx="8740">
                  <c:v>0.80908283125189806</c:v>
                </c:pt>
                <c:pt idx="8741">
                  <c:v>0.80926654244290896</c:v>
                </c:pt>
                <c:pt idx="8742">
                  <c:v>0.8093152821466465</c:v>
                </c:pt>
                <c:pt idx="8743">
                  <c:v>0.80937901868230333</c:v>
                </c:pt>
                <c:pt idx="8744">
                  <c:v>0.80940151393018223</c:v>
                </c:pt>
                <c:pt idx="8745">
                  <c:v>0.80913532016361545</c:v>
                </c:pt>
                <c:pt idx="8746">
                  <c:v>0.80924404719503007</c:v>
                </c:pt>
                <c:pt idx="8747">
                  <c:v>0.80920280590725213</c:v>
                </c:pt>
                <c:pt idx="8748">
                  <c:v>0.82382096782054792</c:v>
                </c:pt>
                <c:pt idx="8749">
                  <c:v>0.82385471069236627</c:v>
                </c:pt>
                <c:pt idx="8750">
                  <c:v>0.82378722494872958</c:v>
                </c:pt>
                <c:pt idx="8751">
                  <c:v>0.82365600266943606</c:v>
                </c:pt>
                <c:pt idx="8752">
                  <c:v>0.82374223445297179</c:v>
                </c:pt>
                <c:pt idx="8753">
                  <c:v>0.82371598999711315</c:v>
                </c:pt>
                <c:pt idx="8754">
                  <c:v>0.82380222178064888</c:v>
                </c:pt>
                <c:pt idx="8755">
                  <c:v>0.8237047423731737</c:v>
                </c:pt>
                <c:pt idx="8756">
                  <c:v>0.8236747487093351</c:v>
                </c:pt>
                <c:pt idx="8757">
                  <c:v>0.8226737101787247</c:v>
                </c:pt>
                <c:pt idx="8758">
                  <c:v>0.82270745305054305</c:v>
                </c:pt>
                <c:pt idx="8759">
                  <c:v>0.82266621176276511</c:v>
                </c:pt>
                <c:pt idx="8760">
                  <c:v>0.82256873235528993</c:v>
                </c:pt>
                <c:pt idx="8761">
                  <c:v>0.82262497047498717</c:v>
                </c:pt>
                <c:pt idx="8762">
                  <c:v>0.82271495146650275</c:v>
                </c:pt>
                <c:pt idx="8763">
                  <c:v>0.82275994196226043</c:v>
                </c:pt>
                <c:pt idx="8764">
                  <c:v>0.82264746572286607</c:v>
                </c:pt>
                <c:pt idx="8765">
                  <c:v>0.82252374185953214</c:v>
                </c:pt>
                <c:pt idx="8766">
                  <c:v>0.82181514155134727</c:v>
                </c:pt>
                <c:pt idx="8767">
                  <c:v>0.82174765580771059</c:v>
                </c:pt>
                <c:pt idx="8768">
                  <c:v>0.82166892244013456</c:v>
                </c:pt>
                <c:pt idx="8769">
                  <c:v>0.82162018273639692</c:v>
                </c:pt>
                <c:pt idx="8770">
                  <c:v>0.82164267798427582</c:v>
                </c:pt>
                <c:pt idx="8771">
                  <c:v>0.82166517323215471</c:v>
                </c:pt>
                <c:pt idx="8772">
                  <c:v>0.8215264525369016</c:v>
                </c:pt>
                <c:pt idx="8773">
                  <c:v>0.82154894778478049</c:v>
                </c:pt>
                <c:pt idx="8774">
                  <c:v>0.82168766848003361</c:v>
                </c:pt>
                <c:pt idx="8775">
                  <c:v>0.82149645887306311</c:v>
                </c:pt>
                <c:pt idx="8776">
                  <c:v>0.82130150005811275</c:v>
                </c:pt>
                <c:pt idx="8777">
                  <c:v>0.82136148738578973</c:v>
                </c:pt>
                <c:pt idx="8778">
                  <c:v>0.82157144303265939</c:v>
                </c:pt>
                <c:pt idx="8779">
                  <c:v>0.82160143669649788</c:v>
                </c:pt>
                <c:pt idx="8780">
                  <c:v>0.82162768115235651</c:v>
                </c:pt>
                <c:pt idx="8781">
                  <c:v>0.82140272867356767</c:v>
                </c:pt>
                <c:pt idx="8782">
                  <c:v>0.82153395095286119</c:v>
                </c:pt>
                <c:pt idx="8783">
                  <c:v>0.82171391293589224</c:v>
                </c:pt>
                <c:pt idx="8784">
                  <c:v>0.82121151906659717</c:v>
                </c:pt>
                <c:pt idx="8785">
                  <c:v>0.8213127476820522</c:v>
                </c:pt>
                <c:pt idx="8786">
                  <c:v>0.82135398896983014</c:v>
                </c:pt>
                <c:pt idx="8787">
                  <c:v>0.82144022075336587</c:v>
                </c:pt>
                <c:pt idx="8788">
                  <c:v>0.82156019540871994</c:v>
                </c:pt>
                <c:pt idx="8789">
                  <c:v>0.82159018907255843</c:v>
                </c:pt>
                <c:pt idx="8790">
                  <c:v>0.82162018273639692</c:v>
                </c:pt>
                <c:pt idx="8791">
                  <c:v>0.821518954120942</c:v>
                </c:pt>
                <c:pt idx="8792">
                  <c:v>0.82163143036033637</c:v>
                </c:pt>
                <c:pt idx="8793">
                  <c:v>0.82123776352245592</c:v>
                </c:pt>
                <c:pt idx="8794">
                  <c:v>0.82131649689003194</c:v>
                </c:pt>
                <c:pt idx="8795">
                  <c:v>0.82135773817780999</c:v>
                </c:pt>
                <c:pt idx="8796">
                  <c:v>0.82139897946558793</c:v>
                </c:pt>
                <c:pt idx="8797">
                  <c:v>0.8214889604571034</c:v>
                </c:pt>
                <c:pt idx="8798">
                  <c:v>0.82154519857680064</c:v>
                </c:pt>
                <c:pt idx="8799">
                  <c:v>0.82158269065659884</c:v>
                </c:pt>
                <c:pt idx="8800">
                  <c:v>0.8215039572890227</c:v>
                </c:pt>
                <c:pt idx="8801">
                  <c:v>0.8215039572890227</c:v>
                </c:pt>
                <c:pt idx="8802">
                  <c:v>0.82126775718629441</c:v>
                </c:pt>
                <c:pt idx="8803">
                  <c:v>0.82133149372195124</c:v>
                </c:pt>
                <c:pt idx="8804">
                  <c:v>0.8215039572890227</c:v>
                </c:pt>
                <c:pt idx="8805">
                  <c:v>0.82175140501569044</c:v>
                </c:pt>
                <c:pt idx="8806">
                  <c:v>0.82205884007003516</c:v>
                </c:pt>
                <c:pt idx="8807">
                  <c:v>0.82200635115831777</c:v>
                </c:pt>
                <c:pt idx="8808">
                  <c:v>0.82198010670245913</c:v>
                </c:pt>
                <c:pt idx="8809">
                  <c:v>0.8219163701668023</c:v>
                </c:pt>
                <c:pt idx="8810">
                  <c:v>0.8216951668959932</c:v>
                </c:pt>
                <c:pt idx="8811">
                  <c:v>0.82237002433235984</c:v>
                </c:pt>
                <c:pt idx="8812">
                  <c:v>0.8221075797737728</c:v>
                </c:pt>
                <c:pt idx="8813">
                  <c:v>0.82235502750044054</c:v>
                </c:pt>
                <c:pt idx="8814">
                  <c:v>0.82292115790539244</c:v>
                </c:pt>
                <c:pt idx="8815">
                  <c:v>0.82295490077721078</c:v>
                </c:pt>
                <c:pt idx="8816">
                  <c:v>0.82283492612185671</c:v>
                </c:pt>
                <c:pt idx="8817">
                  <c:v>0.82270370384256331</c:v>
                </c:pt>
                <c:pt idx="8818">
                  <c:v>0.82287616740963476</c:v>
                </c:pt>
                <c:pt idx="8819">
                  <c:v>0.82268120859468441</c:v>
                </c:pt>
                <c:pt idx="8820">
                  <c:v>0.82362225979761772</c:v>
                </c:pt>
                <c:pt idx="8821">
                  <c:v>0.8232923294953941</c:v>
                </c:pt>
                <c:pt idx="8822">
                  <c:v>0.82352852959812239</c:v>
                </c:pt>
                <c:pt idx="8823">
                  <c:v>0.8238959519801442</c:v>
                </c:pt>
                <c:pt idx="8824">
                  <c:v>0.82386220910832586</c:v>
                </c:pt>
                <c:pt idx="8825">
                  <c:v>0.82375348207691124</c:v>
                </c:pt>
                <c:pt idx="8826">
                  <c:v>0.82355102484600129</c:v>
                </c:pt>
                <c:pt idx="8827">
                  <c:v>0.82372348841307275</c:v>
                </c:pt>
                <c:pt idx="8828">
                  <c:v>0.82370099316519385</c:v>
                </c:pt>
                <c:pt idx="8829">
                  <c:v>0.83798922477626603</c:v>
                </c:pt>
                <c:pt idx="8830">
                  <c:v>0.83804546289596327</c:v>
                </c:pt>
                <c:pt idx="8831">
                  <c:v>0.83797047873636699</c:v>
                </c:pt>
                <c:pt idx="8832">
                  <c:v>0.83781301200121472</c:v>
                </c:pt>
                <c:pt idx="8833">
                  <c:v>0.83782425962515417</c:v>
                </c:pt>
                <c:pt idx="8834">
                  <c:v>0.83785050408101291</c:v>
                </c:pt>
                <c:pt idx="8835">
                  <c:v>0.83792173903262934</c:v>
                </c:pt>
                <c:pt idx="8836">
                  <c:v>0.83797797715232658</c:v>
                </c:pt>
                <c:pt idx="8837">
                  <c:v>0.8378804977448514</c:v>
                </c:pt>
                <c:pt idx="8838">
                  <c:v>0.83690570367009964</c:v>
                </c:pt>
                <c:pt idx="8839">
                  <c:v>0.8370931640690904</c:v>
                </c:pt>
                <c:pt idx="8840">
                  <c:v>0.83701068149353453</c:v>
                </c:pt>
                <c:pt idx="8841">
                  <c:v>0.83665825594343191</c:v>
                </c:pt>
                <c:pt idx="8842">
                  <c:v>0.83662076386363382</c:v>
                </c:pt>
                <c:pt idx="8843">
                  <c:v>0.83671449406312914</c:v>
                </c:pt>
                <c:pt idx="8844">
                  <c:v>0.83675198614292734</c:v>
                </c:pt>
                <c:pt idx="8845">
                  <c:v>0.83667700198333106</c:v>
                </c:pt>
                <c:pt idx="8846">
                  <c:v>0.83651578604019905</c:v>
                </c:pt>
                <c:pt idx="8847">
                  <c:v>0.83599464613100483</c:v>
                </c:pt>
                <c:pt idx="8848">
                  <c:v>0.83614461445019739</c:v>
                </c:pt>
                <c:pt idx="8849">
                  <c:v>0.83604713504272221</c:v>
                </c:pt>
                <c:pt idx="8850">
                  <c:v>0.83576969365221598</c:v>
                </c:pt>
                <c:pt idx="8851">
                  <c:v>0.83587467147565075</c:v>
                </c:pt>
                <c:pt idx="8852">
                  <c:v>0.83572095394847834</c:v>
                </c:pt>
                <c:pt idx="8853">
                  <c:v>0.83545476018191156</c:v>
                </c:pt>
                <c:pt idx="8854">
                  <c:v>0.83532728711059789</c:v>
                </c:pt>
                <c:pt idx="8855">
                  <c:v>0.83533103631857775</c:v>
                </c:pt>
                <c:pt idx="8856">
                  <c:v>0.83549975067766935</c:v>
                </c:pt>
                <c:pt idx="8857">
                  <c:v>0.83542851572605292</c:v>
                </c:pt>
                <c:pt idx="8858">
                  <c:v>0.83542476651807307</c:v>
                </c:pt>
                <c:pt idx="8859">
                  <c:v>0.83563847137292246</c:v>
                </c:pt>
                <c:pt idx="8860">
                  <c:v>0.83583343018787282</c:v>
                </c:pt>
                <c:pt idx="8861">
                  <c:v>0.83586342385171131</c:v>
                </c:pt>
                <c:pt idx="8862">
                  <c:v>0.83536102998241624</c:v>
                </c:pt>
                <c:pt idx="8863">
                  <c:v>0.83517731879140533</c:v>
                </c:pt>
                <c:pt idx="8864">
                  <c:v>0.83544351255797211</c:v>
                </c:pt>
                <c:pt idx="8865">
                  <c:v>0.83521106166322368</c:v>
                </c:pt>
                <c:pt idx="8866">
                  <c:v>0.83531603948665845</c:v>
                </c:pt>
                <c:pt idx="8867">
                  <c:v>0.83537227760635568</c:v>
                </c:pt>
                <c:pt idx="8868">
                  <c:v>0.83542851572605292</c:v>
                </c:pt>
                <c:pt idx="8869">
                  <c:v>0.83561972533302342</c:v>
                </c:pt>
                <c:pt idx="8870">
                  <c:v>0.83568346186868026</c:v>
                </c:pt>
                <c:pt idx="8871">
                  <c:v>0.83553349354948769</c:v>
                </c:pt>
                <c:pt idx="8872">
                  <c:v>0.83516232195948603</c:v>
                </c:pt>
                <c:pt idx="8873">
                  <c:v>0.83555598879736659</c:v>
                </c:pt>
                <c:pt idx="8874">
                  <c:v>0.83524480453504202</c:v>
                </c:pt>
                <c:pt idx="8875">
                  <c:v>0.83534603315049694</c:v>
                </c:pt>
                <c:pt idx="8876">
                  <c:v>0.83538727443827487</c:v>
                </c:pt>
                <c:pt idx="8877">
                  <c:v>0.83534603315049694</c:v>
                </c:pt>
                <c:pt idx="8878">
                  <c:v>0.83537977602231528</c:v>
                </c:pt>
                <c:pt idx="8879">
                  <c:v>0.83545101097393171</c:v>
                </c:pt>
                <c:pt idx="8880">
                  <c:v>0.83542101731009322</c:v>
                </c:pt>
                <c:pt idx="8881">
                  <c:v>0.83526729978292091</c:v>
                </c:pt>
                <c:pt idx="8882">
                  <c:v>0.83545850938989141</c:v>
                </c:pt>
                <c:pt idx="8883">
                  <c:v>0.83527479819888051</c:v>
                </c:pt>
                <c:pt idx="8884">
                  <c:v>0.83536102998241624</c:v>
                </c:pt>
                <c:pt idx="8885">
                  <c:v>0.83546975701383086</c:v>
                </c:pt>
                <c:pt idx="8886">
                  <c:v>0.83578469048413517</c:v>
                </c:pt>
                <c:pt idx="8887">
                  <c:v>0.83573969998837749</c:v>
                </c:pt>
                <c:pt idx="8888">
                  <c:v>0.83563472216494261</c:v>
                </c:pt>
                <c:pt idx="8889">
                  <c:v>0.83561222691706372</c:v>
                </c:pt>
                <c:pt idx="8890">
                  <c:v>0.83576969365221598</c:v>
                </c:pt>
                <c:pt idx="8891">
                  <c:v>0.83560847770908397</c:v>
                </c:pt>
                <c:pt idx="8892">
                  <c:v>0.83657577336787603</c:v>
                </c:pt>
                <c:pt idx="8893">
                  <c:v>0.83618210652999558</c:v>
                </c:pt>
                <c:pt idx="8894">
                  <c:v>0.8364970400002999</c:v>
                </c:pt>
                <c:pt idx="8895">
                  <c:v>0.83693194812595839</c:v>
                </c:pt>
                <c:pt idx="8896">
                  <c:v>0.83702192911747397</c:v>
                </c:pt>
                <c:pt idx="8897">
                  <c:v>0.83676323376686679</c:v>
                </c:pt>
                <c:pt idx="8898">
                  <c:v>0.83673698931100804</c:v>
                </c:pt>
                <c:pt idx="8899">
                  <c:v>0.83676323376686679</c:v>
                </c:pt>
                <c:pt idx="8900">
                  <c:v>0.83663950990353286</c:v>
                </c:pt>
                <c:pt idx="8901">
                  <c:v>0.83789924378475045</c:v>
                </c:pt>
                <c:pt idx="8902">
                  <c:v>0.83768553892990105</c:v>
                </c:pt>
                <c:pt idx="8903">
                  <c:v>0.83768928813788091</c:v>
                </c:pt>
                <c:pt idx="8904">
                  <c:v>0.8380717073518219</c:v>
                </c:pt>
                <c:pt idx="8905">
                  <c:v>0.83801172002414492</c:v>
                </c:pt>
                <c:pt idx="8906">
                  <c:v>0.83798172636030643</c:v>
                </c:pt>
                <c:pt idx="8907">
                  <c:v>0.83787674853687155</c:v>
                </c:pt>
                <c:pt idx="8908">
                  <c:v>0.83782051041717442</c:v>
                </c:pt>
                <c:pt idx="8909">
                  <c:v>0.83773802784161844</c:v>
                </c:pt>
                <c:pt idx="8910">
                  <c:v>0.85198126895693282</c:v>
                </c:pt>
                <c:pt idx="8911">
                  <c:v>0.85176006568612384</c:v>
                </c:pt>
                <c:pt idx="8912">
                  <c:v>0.85180505618188163</c:v>
                </c:pt>
                <c:pt idx="8913">
                  <c:v>0.85196252291703378</c:v>
                </c:pt>
                <c:pt idx="8914">
                  <c:v>0.85206750074046855</c:v>
                </c:pt>
                <c:pt idx="8915">
                  <c:v>0.85206750074046855</c:v>
                </c:pt>
                <c:pt idx="8916">
                  <c:v>0.85198501816491268</c:v>
                </c:pt>
                <c:pt idx="8917">
                  <c:v>0.85188378954945765</c:v>
                </c:pt>
                <c:pt idx="8918">
                  <c:v>0.85175631647814398</c:v>
                </c:pt>
                <c:pt idx="8919">
                  <c:v>0.85047783655702736</c:v>
                </c:pt>
                <c:pt idx="8920">
                  <c:v>0.85076277636349318</c:v>
                </c:pt>
                <c:pt idx="8921">
                  <c:v>0.85088275101884725</c:v>
                </c:pt>
                <c:pt idx="8922">
                  <c:v>0.85071403665975565</c:v>
                </c:pt>
                <c:pt idx="8923">
                  <c:v>0.85073653190763454</c:v>
                </c:pt>
                <c:pt idx="8924">
                  <c:v>0.85066904616399786</c:v>
                </c:pt>
                <c:pt idx="8925">
                  <c:v>0.85064655091611896</c:v>
                </c:pt>
                <c:pt idx="8926">
                  <c:v>0.85061655725228047</c:v>
                </c:pt>
                <c:pt idx="8927">
                  <c:v>0.85062030646026032</c:v>
                </c:pt>
                <c:pt idx="8928">
                  <c:v>0.84956677901793243</c:v>
                </c:pt>
                <c:pt idx="8929">
                  <c:v>0.84984796961641851</c:v>
                </c:pt>
                <c:pt idx="8930">
                  <c:v>0.84992670298399464</c:v>
                </c:pt>
                <c:pt idx="8931">
                  <c:v>0.84964176317752871</c:v>
                </c:pt>
                <c:pt idx="8932">
                  <c:v>0.84998294110369188</c:v>
                </c:pt>
                <c:pt idx="8933">
                  <c:v>0.8496792552573269</c:v>
                </c:pt>
                <c:pt idx="8934">
                  <c:v>0.84934932495510318</c:v>
                </c:pt>
                <c:pt idx="8935">
                  <c:v>0.8492893376274262</c:v>
                </c:pt>
                <c:pt idx="8936">
                  <c:v>0.8492893376274262</c:v>
                </c:pt>
                <c:pt idx="8937">
                  <c:v>0.84918061059601158</c:v>
                </c:pt>
                <c:pt idx="8938">
                  <c:v>0.84910937564439515</c:v>
                </c:pt>
                <c:pt idx="8939">
                  <c:v>0.84880943900601002</c:v>
                </c:pt>
                <c:pt idx="8940">
                  <c:v>0.84944680436257836</c:v>
                </c:pt>
                <c:pt idx="8941">
                  <c:v>0.84974299179298374</c:v>
                </c:pt>
                <c:pt idx="8942">
                  <c:v>0.84960802030571037</c:v>
                </c:pt>
                <c:pt idx="8943">
                  <c:v>0.84925559475560786</c:v>
                </c:pt>
                <c:pt idx="8944">
                  <c:v>0.84882068662994947</c:v>
                </c:pt>
                <c:pt idx="8945">
                  <c:v>0.84901564544489971</c:v>
                </c:pt>
                <c:pt idx="8946">
                  <c:v>0.84921435346782992</c:v>
                </c:pt>
                <c:pt idx="8947">
                  <c:v>0.84932308049924454</c:v>
                </c:pt>
                <c:pt idx="8948">
                  <c:v>0.84914686772419323</c:v>
                </c:pt>
                <c:pt idx="8949">
                  <c:v>0.84931183287530509</c:v>
                </c:pt>
                <c:pt idx="8950">
                  <c:v>0.84950304248227559</c:v>
                </c:pt>
                <c:pt idx="8951">
                  <c:v>0.84949179485833615</c:v>
                </c:pt>
                <c:pt idx="8952">
                  <c:v>0.84913936930823364</c:v>
                </c:pt>
                <c:pt idx="8953">
                  <c:v>0.8489069184134852</c:v>
                </c:pt>
                <c:pt idx="8954">
                  <c:v>0.84915436614015294</c:v>
                </c:pt>
                <c:pt idx="8955">
                  <c:v>0.84924809633964826</c:v>
                </c:pt>
                <c:pt idx="8956">
                  <c:v>0.84935307416308303</c:v>
                </c:pt>
                <c:pt idx="8957">
                  <c:v>0.84934182653914359</c:v>
                </c:pt>
                <c:pt idx="8958">
                  <c:v>0.84921435346782992</c:v>
                </c:pt>
                <c:pt idx="8959">
                  <c:v>0.84926309317156745</c:v>
                </c:pt>
                <c:pt idx="8960">
                  <c:v>0.84935307416308303</c:v>
                </c:pt>
                <c:pt idx="8961">
                  <c:v>0.84902689306883916</c:v>
                </c:pt>
                <c:pt idx="8962">
                  <c:v>0.8491206232683346</c:v>
                </c:pt>
                <c:pt idx="8963">
                  <c:v>0.84929683604338579</c:v>
                </c:pt>
                <c:pt idx="8964">
                  <c:v>0.84935307416308303</c:v>
                </c:pt>
                <c:pt idx="8965">
                  <c:v>0.84938681703490138</c:v>
                </c:pt>
                <c:pt idx="8966">
                  <c:v>0.84941681069873987</c:v>
                </c:pt>
                <c:pt idx="8967">
                  <c:v>0.84937182020298208</c:v>
                </c:pt>
                <c:pt idx="8968">
                  <c:v>0.8493268297072244</c:v>
                </c:pt>
                <c:pt idx="8969">
                  <c:v>0.84926309317156745</c:v>
                </c:pt>
                <c:pt idx="8970">
                  <c:v>0.84936057257904263</c:v>
                </c:pt>
                <c:pt idx="8971">
                  <c:v>0.84952178852217464</c:v>
                </c:pt>
                <c:pt idx="8972">
                  <c:v>0.84957427743389213</c:v>
                </c:pt>
                <c:pt idx="8973">
                  <c:v>0.8504965825969264</c:v>
                </c:pt>
                <c:pt idx="8974">
                  <c:v>0.85041410002137052</c:v>
                </c:pt>
                <c:pt idx="8975">
                  <c:v>0.85057531596450253</c:v>
                </c:pt>
                <c:pt idx="8976">
                  <c:v>0.85069154141187675</c:v>
                </c:pt>
                <c:pt idx="8977">
                  <c:v>0.85064655091611896</c:v>
                </c:pt>
                <c:pt idx="8978">
                  <c:v>0.85039535398147137</c:v>
                </c:pt>
                <c:pt idx="8979">
                  <c:v>0.85050783022086585</c:v>
                </c:pt>
                <c:pt idx="8980">
                  <c:v>0.85068404299591716</c:v>
                </c:pt>
                <c:pt idx="8981">
                  <c:v>0.85068404299591716</c:v>
                </c:pt>
                <c:pt idx="8982">
                  <c:v>0.85173382123026509</c:v>
                </c:pt>
                <c:pt idx="8983">
                  <c:v>0.85192878004521544</c:v>
                </c:pt>
                <c:pt idx="8984">
                  <c:v>0.85189878638137695</c:v>
                </c:pt>
                <c:pt idx="8985">
                  <c:v>0.85193252925319529</c:v>
                </c:pt>
                <c:pt idx="8986">
                  <c:v>0.85192503083723559</c:v>
                </c:pt>
                <c:pt idx="8987">
                  <c:v>0.85177506251804302</c:v>
                </c:pt>
                <c:pt idx="8988">
                  <c:v>0.85171132598238619</c:v>
                </c:pt>
                <c:pt idx="8989">
                  <c:v>0.85176381489410358</c:v>
                </c:pt>
                <c:pt idx="8990">
                  <c:v>0.85189878638137695</c:v>
                </c:pt>
                <c:pt idx="8991">
                  <c:v>0.8657033701630531</c:v>
                </c:pt>
                <c:pt idx="8992">
                  <c:v>0.86552340818002194</c:v>
                </c:pt>
                <c:pt idx="8993">
                  <c:v>0.86542217956456702</c:v>
                </c:pt>
                <c:pt idx="8994">
                  <c:v>0.86561713837951737</c:v>
                </c:pt>
                <c:pt idx="8995">
                  <c:v>0.86559089392365862</c:v>
                </c:pt>
                <c:pt idx="8996">
                  <c:v>0.86561338917153752</c:v>
                </c:pt>
                <c:pt idx="8997">
                  <c:v>0.86561713837951737</c:v>
                </c:pt>
                <c:pt idx="8998">
                  <c:v>0.86564338283537601</c:v>
                </c:pt>
                <c:pt idx="8999">
                  <c:v>0.86553090659598164</c:v>
                </c:pt>
                <c:pt idx="9000">
                  <c:v>0.86424867746688516</c:v>
                </c:pt>
                <c:pt idx="9001">
                  <c:v>0.86428242033870339</c:v>
                </c:pt>
                <c:pt idx="9002">
                  <c:v>0.86425617588284476</c:v>
                </c:pt>
                <c:pt idx="9003">
                  <c:v>0.86397123607637882</c:v>
                </c:pt>
                <c:pt idx="9004">
                  <c:v>0.86391874716466144</c:v>
                </c:pt>
                <c:pt idx="9005">
                  <c:v>0.86395998845243938</c:v>
                </c:pt>
                <c:pt idx="9006">
                  <c:v>0.86424492825890531</c:v>
                </c:pt>
                <c:pt idx="9007">
                  <c:v>0.86441364261799691</c:v>
                </c:pt>
                <c:pt idx="9008">
                  <c:v>0.86413245201951083</c:v>
                </c:pt>
                <c:pt idx="9009">
                  <c:v>0.86277898793879793</c:v>
                </c:pt>
                <c:pt idx="9010">
                  <c:v>0.86281648001859612</c:v>
                </c:pt>
                <c:pt idx="9011">
                  <c:v>0.86285772130637406</c:v>
                </c:pt>
                <c:pt idx="9012">
                  <c:v>0.86258027991586772</c:v>
                </c:pt>
                <c:pt idx="9013">
                  <c:v>0.86279773397869697</c:v>
                </c:pt>
                <c:pt idx="9014">
                  <c:v>0.86279398477071723</c:v>
                </c:pt>
                <c:pt idx="9015">
                  <c:v>0.8628914641781924</c:v>
                </c:pt>
                <c:pt idx="9016">
                  <c:v>0.86318390240061782</c:v>
                </c:pt>
                <c:pt idx="9017">
                  <c:v>0.86299644200162717</c:v>
                </c:pt>
                <c:pt idx="9018">
                  <c:v>0.86285772130637406</c:v>
                </c:pt>
                <c:pt idx="9019">
                  <c:v>0.86239656872485693</c:v>
                </c:pt>
                <c:pt idx="9020">
                  <c:v>0.86190917168748105</c:v>
                </c:pt>
                <c:pt idx="9021">
                  <c:v>0.86226159723758355</c:v>
                </c:pt>
                <c:pt idx="9022">
                  <c:v>0.86290271180213185</c:v>
                </c:pt>
                <c:pt idx="9023">
                  <c:v>0.8628914641781924</c:v>
                </c:pt>
                <c:pt idx="9024">
                  <c:v>0.86276774031485848</c:v>
                </c:pt>
                <c:pt idx="9025">
                  <c:v>0.86255028625202923</c:v>
                </c:pt>
                <c:pt idx="9026">
                  <c:v>0.86238532110091748</c:v>
                </c:pt>
                <c:pt idx="9027">
                  <c:v>0.8629139594260713</c:v>
                </c:pt>
                <c:pt idx="9028">
                  <c:v>0.8627077529871815</c:v>
                </c:pt>
                <c:pt idx="9029">
                  <c:v>0.862272844861523</c:v>
                </c:pt>
                <c:pt idx="9030">
                  <c:v>0.86226909565354315</c:v>
                </c:pt>
                <c:pt idx="9031">
                  <c:v>0.86290646101011159</c:v>
                </c:pt>
                <c:pt idx="9032">
                  <c:v>0.86298519437768773</c:v>
                </c:pt>
                <c:pt idx="9033">
                  <c:v>0.86274524506697958</c:v>
                </c:pt>
                <c:pt idx="9034">
                  <c:v>0.86263651803556496</c:v>
                </c:pt>
                <c:pt idx="9035">
                  <c:v>0.86247530209243295</c:v>
                </c:pt>
                <c:pt idx="9036">
                  <c:v>0.86293645467395008</c:v>
                </c:pt>
                <c:pt idx="9037">
                  <c:v>0.86301518804152622</c:v>
                </c:pt>
                <c:pt idx="9038">
                  <c:v>0.86270025457122179</c:v>
                </c:pt>
                <c:pt idx="9039">
                  <c:v>0.8626927561552622</c:v>
                </c:pt>
                <c:pt idx="9040">
                  <c:v>0.8629139594260713</c:v>
                </c:pt>
                <c:pt idx="9041">
                  <c:v>0.86298519437768773</c:v>
                </c:pt>
                <c:pt idx="9042">
                  <c:v>0.86285397209839421</c:v>
                </c:pt>
                <c:pt idx="9043">
                  <c:v>0.8626777593233429</c:v>
                </c:pt>
                <c:pt idx="9044">
                  <c:v>0.86250904496425129</c:v>
                </c:pt>
                <c:pt idx="9045">
                  <c:v>0.86296269912980883</c:v>
                </c:pt>
                <c:pt idx="9046">
                  <c:v>0.8630826737851629</c:v>
                </c:pt>
                <c:pt idx="9047">
                  <c:v>0.86312766428092069</c:v>
                </c:pt>
                <c:pt idx="9048">
                  <c:v>0.86312016586496099</c:v>
                </c:pt>
                <c:pt idx="9049">
                  <c:v>0.86303018487344552</c:v>
                </c:pt>
                <c:pt idx="9050">
                  <c:v>0.86300394041758677</c:v>
                </c:pt>
                <c:pt idx="9051">
                  <c:v>0.86292145784203089</c:v>
                </c:pt>
                <c:pt idx="9052">
                  <c:v>0.86284272447445476</c:v>
                </c:pt>
                <c:pt idx="9053">
                  <c:v>0.86272649902708054</c:v>
                </c:pt>
                <c:pt idx="9054">
                  <c:v>0.86420368697112737</c:v>
                </c:pt>
                <c:pt idx="9055">
                  <c:v>0.86433490925042089</c:v>
                </c:pt>
                <c:pt idx="9056">
                  <c:v>0.86430116637860255</c:v>
                </c:pt>
                <c:pt idx="9057">
                  <c:v>0.8642749219227438</c:v>
                </c:pt>
                <c:pt idx="9058">
                  <c:v>0.86422993142698601</c:v>
                </c:pt>
                <c:pt idx="9059">
                  <c:v>0.86419993776314752</c:v>
                </c:pt>
                <c:pt idx="9060">
                  <c:v>0.86433865845840063</c:v>
                </c:pt>
                <c:pt idx="9061">
                  <c:v>0.8642749219227438</c:v>
                </c:pt>
                <c:pt idx="9062">
                  <c:v>0.86389625191678254</c:v>
                </c:pt>
                <c:pt idx="9063">
                  <c:v>0.8654971637241633</c:v>
                </c:pt>
                <c:pt idx="9064">
                  <c:v>0.8657033701630531</c:v>
                </c:pt>
                <c:pt idx="9065">
                  <c:v>0.8656658780832549</c:v>
                </c:pt>
                <c:pt idx="9066">
                  <c:v>0.86559464313163847</c:v>
                </c:pt>
                <c:pt idx="9067">
                  <c:v>0.8654596716443651</c:v>
                </c:pt>
                <c:pt idx="9068">
                  <c:v>0.86552715738800179</c:v>
                </c:pt>
                <c:pt idx="9069">
                  <c:v>0.86554965263588068</c:v>
                </c:pt>
                <c:pt idx="9070">
                  <c:v>0.86556464946779987</c:v>
                </c:pt>
                <c:pt idx="9071">
                  <c:v>0.86533969698901103</c:v>
                </c:pt>
                <c:pt idx="9072">
                  <c:v>0.87881435046846357</c:v>
                </c:pt>
                <c:pt idx="9073">
                  <c:v>0.8786718805652306</c:v>
                </c:pt>
                <c:pt idx="9074">
                  <c:v>0.8786343884854324</c:v>
                </c:pt>
                <c:pt idx="9075">
                  <c:v>0.87866063294129115</c:v>
                </c:pt>
                <c:pt idx="9076">
                  <c:v>0.87863063927745266</c:v>
                </c:pt>
                <c:pt idx="9077">
                  <c:v>0.87866063294129115</c:v>
                </c:pt>
                <c:pt idx="9078">
                  <c:v>0.8786943758131095</c:v>
                </c:pt>
                <c:pt idx="9079">
                  <c:v>0.87886683938018095</c:v>
                </c:pt>
                <c:pt idx="9080">
                  <c:v>0.87874686472482688</c:v>
                </c:pt>
                <c:pt idx="9081">
                  <c:v>0.87713845450148653</c:v>
                </c:pt>
                <c:pt idx="9082">
                  <c:v>0.87710471162966819</c:v>
                </c:pt>
                <c:pt idx="9083">
                  <c:v>0.87712720687754708</c:v>
                </c:pt>
                <c:pt idx="9084">
                  <c:v>0.87701473063815272</c:v>
                </c:pt>
                <c:pt idx="9085">
                  <c:v>0.87697723855835452</c:v>
                </c:pt>
                <c:pt idx="9086">
                  <c:v>0.87692474964663714</c:v>
                </c:pt>
                <c:pt idx="9087">
                  <c:v>0.87711970846158749</c:v>
                </c:pt>
                <c:pt idx="9088">
                  <c:v>0.87752462292340738</c:v>
                </c:pt>
                <c:pt idx="9089">
                  <c:v>0.87724718153290115</c:v>
                </c:pt>
                <c:pt idx="9090">
                  <c:v>0.87552629507016644</c:v>
                </c:pt>
                <c:pt idx="9091">
                  <c:v>0.87562377447764161</c:v>
                </c:pt>
                <c:pt idx="9092">
                  <c:v>0.8756612665574397</c:v>
                </c:pt>
                <c:pt idx="9093">
                  <c:v>0.87551504744622699</c:v>
                </c:pt>
                <c:pt idx="9094">
                  <c:v>0.87543631407865086</c:v>
                </c:pt>
                <c:pt idx="9095">
                  <c:v>0.87548130457440865</c:v>
                </c:pt>
                <c:pt idx="9096">
                  <c:v>0.87551879665420684</c:v>
                </c:pt>
                <c:pt idx="9097">
                  <c:v>0.87595745398784508</c:v>
                </c:pt>
                <c:pt idx="9098">
                  <c:v>0.8759049650761277</c:v>
                </c:pt>
                <c:pt idx="9099">
                  <c:v>0.87548130457440865</c:v>
                </c:pt>
                <c:pt idx="9100">
                  <c:v>0.8754925521983481</c:v>
                </c:pt>
                <c:pt idx="9101">
                  <c:v>0.87519636476794282</c:v>
                </c:pt>
                <c:pt idx="9102">
                  <c:v>0.87507639011258875</c:v>
                </c:pt>
                <c:pt idx="9103">
                  <c:v>0.87554879031804533</c:v>
                </c:pt>
                <c:pt idx="9104">
                  <c:v>0.87559003160582327</c:v>
                </c:pt>
                <c:pt idx="9105">
                  <c:v>0.87552254586218659</c:v>
                </c:pt>
                <c:pt idx="9106">
                  <c:v>0.87545131091057016</c:v>
                </c:pt>
                <c:pt idx="9107">
                  <c:v>0.87541381883077196</c:v>
                </c:pt>
                <c:pt idx="9108">
                  <c:v>0.87552629507016644</c:v>
                </c:pt>
                <c:pt idx="9109">
                  <c:v>0.87557503477390397</c:v>
                </c:pt>
                <c:pt idx="9110">
                  <c:v>0.8755075490302674</c:v>
                </c:pt>
                <c:pt idx="9111">
                  <c:v>0.87539132358289307</c:v>
                </c:pt>
                <c:pt idx="9112">
                  <c:v>0.87565751734945996</c:v>
                </c:pt>
                <c:pt idx="9113">
                  <c:v>0.87570250784521775</c:v>
                </c:pt>
                <c:pt idx="9114">
                  <c:v>0.87564252051754066</c:v>
                </c:pt>
                <c:pt idx="9115">
                  <c:v>0.87561252685370217</c:v>
                </c:pt>
                <c:pt idx="9116">
                  <c:v>0.87555253952602508</c:v>
                </c:pt>
                <c:pt idx="9117">
                  <c:v>0.87557503477390397</c:v>
                </c:pt>
                <c:pt idx="9118">
                  <c:v>0.87559003160582327</c:v>
                </c:pt>
                <c:pt idx="9119">
                  <c:v>0.87559753002178287</c:v>
                </c:pt>
                <c:pt idx="9120">
                  <c:v>0.875676263389359</c:v>
                </c:pt>
                <c:pt idx="9121">
                  <c:v>0.87575124754895528</c:v>
                </c:pt>
                <c:pt idx="9122">
                  <c:v>0.87572875230107639</c:v>
                </c:pt>
                <c:pt idx="9123">
                  <c:v>0.87580373646067267</c:v>
                </c:pt>
                <c:pt idx="9124">
                  <c:v>0.87575124754895528</c:v>
                </c:pt>
                <c:pt idx="9125">
                  <c:v>0.87559003160582327</c:v>
                </c:pt>
                <c:pt idx="9126">
                  <c:v>0.87560877764572231</c:v>
                </c:pt>
                <c:pt idx="9127">
                  <c:v>0.87558628239784342</c:v>
                </c:pt>
                <c:pt idx="9128">
                  <c:v>0.87557128556592423</c:v>
                </c:pt>
                <c:pt idx="9129">
                  <c:v>0.87565001893350025</c:v>
                </c:pt>
                <c:pt idx="9130">
                  <c:v>0.87568376180531859</c:v>
                </c:pt>
                <c:pt idx="9131">
                  <c:v>0.87558628239784342</c:v>
                </c:pt>
                <c:pt idx="9132">
                  <c:v>0.87596870161178453</c:v>
                </c:pt>
                <c:pt idx="9133">
                  <c:v>0.87578873962875348</c:v>
                </c:pt>
                <c:pt idx="9134">
                  <c:v>0.8756912602212783</c:v>
                </c:pt>
                <c:pt idx="9135">
                  <c:v>0.87709346400572874</c:v>
                </c:pt>
                <c:pt idx="9136">
                  <c:v>0.87709721321370859</c:v>
                </c:pt>
                <c:pt idx="9137">
                  <c:v>0.87715720054138568</c:v>
                </c:pt>
                <c:pt idx="9138">
                  <c:v>0.8772809244047195</c:v>
                </c:pt>
                <c:pt idx="9139">
                  <c:v>0.87737465460421482</c:v>
                </c:pt>
                <c:pt idx="9140">
                  <c:v>0.8772809244047195</c:v>
                </c:pt>
                <c:pt idx="9141">
                  <c:v>0.87726217836482046</c:v>
                </c:pt>
                <c:pt idx="9142">
                  <c:v>0.87718344499724432</c:v>
                </c:pt>
                <c:pt idx="9143">
                  <c:v>0.87705972113391051</c:v>
                </c:pt>
                <c:pt idx="9144">
                  <c:v>0.87883684571634246</c:v>
                </c:pt>
                <c:pt idx="9145">
                  <c:v>0.87891557908391849</c:v>
                </c:pt>
                <c:pt idx="9146">
                  <c:v>0.87882559809240302</c:v>
                </c:pt>
                <c:pt idx="9147">
                  <c:v>0.87872436947694799</c:v>
                </c:pt>
                <c:pt idx="9148">
                  <c:v>0.87874311551684703</c:v>
                </c:pt>
                <c:pt idx="9149">
                  <c:v>0.87875436314078648</c:v>
                </c:pt>
                <c:pt idx="9150">
                  <c:v>0.87871687106098839</c:v>
                </c:pt>
                <c:pt idx="9151">
                  <c:v>0.87861939165351322</c:v>
                </c:pt>
                <c:pt idx="9152">
                  <c:v>0.87849941699815914</c:v>
                </c:pt>
                <c:pt idx="9153">
                  <c:v>0.89149792106417525</c:v>
                </c:pt>
                <c:pt idx="9154">
                  <c:v>0.89149042264821554</c:v>
                </c:pt>
                <c:pt idx="9155">
                  <c:v>0.89150167027215499</c:v>
                </c:pt>
                <c:pt idx="9156">
                  <c:v>0.89160289888761002</c:v>
                </c:pt>
                <c:pt idx="9157">
                  <c:v>0.89168913067114575</c:v>
                </c:pt>
                <c:pt idx="9158">
                  <c:v>0.8916703846312467</c:v>
                </c:pt>
                <c:pt idx="9159">
                  <c:v>0.89163289255144851</c:v>
                </c:pt>
                <c:pt idx="9160">
                  <c:v>0.89151291789609444</c:v>
                </c:pt>
                <c:pt idx="9161">
                  <c:v>0.8912579717534671</c:v>
                </c:pt>
                <c:pt idx="9162">
                  <c:v>0.88994199975255228</c:v>
                </c:pt>
                <c:pt idx="9163">
                  <c:v>0.88990075846477434</c:v>
                </c:pt>
                <c:pt idx="9164">
                  <c:v>0.88996074579245132</c:v>
                </c:pt>
                <c:pt idx="9165">
                  <c:v>0.89004697757598705</c:v>
                </c:pt>
                <c:pt idx="9166">
                  <c:v>0.89003198074406786</c:v>
                </c:pt>
                <c:pt idx="9167">
                  <c:v>0.88995699658447158</c:v>
                </c:pt>
                <c:pt idx="9168">
                  <c:v>0.88995699658447158</c:v>
                </c:pt>
                <c:pt idx="9169">
                  <c:v>0.88992700292063298</c:v>
                </c:pt>
                <c:pt idx="9170">
                  <c:v>0.8896833044019451</c:v>
                </c:pt>
                <c:pt idx="9171">
                  <c:v>0.88828859903345414</c:v>
                </c:pt>
                <c:pt idx="9172">
                  <c:v>0.88835233556911097</c:v>
                </c:pt>
                <c:pt idx="9173">
                  <c:v>0.8884610626005256</c:v>
                </c:pt>
                <c:pt idx="9174">
                  <c:v>0.888453564184566</c:v>
                </c:pt>
                <c:pt idx="9175">
                  <c:v>0.88837483081698987</c:v>
                </c:pt>
                <c:pt idx="9176">
                  <c:v>0.88829984665739359</c:v>
                </c:pt>
                <c:pt idx="9177">
                  <c:v>0.88822111328981757</c:v>
                </c:pt>
                <c:pt idx="9178">
                  <c:v>0.88841232289678806</c:v>
                </c:pt>
                <c:pt idx="9179">
                  <c:v>0.8884760594324449</c:v>
                </c:pt>
                <c:pt idx="9180">
                  <c:v>0.88808989101052405</c:v>
                </c:pt>
                <c:pt idx="9181">
                  <c:v>0.88812363388234239</c:v>
                </c:pt>
                <c:pt idx="9182">
                  <c:v>0.88813113229830198</c:v>
                </c:pt>
                <c:pt idx="9183">
                  <c:v>0.88808989101052405</c:v>
                </c:pt>
                <c:pt idx="9184">
                  <c:v>0.88818737041799922</c:v>
                </c:pt>
                <c:pt idx="9185">
                  <c:v>0.88822861170577716</c:v>
                </c:pt>
                <c:pt idx="9186">
                  <c:v>0.88827360220153495</c:v>
                </c:pt>
                <c:pt idx="9187">
                  <c:v>0.88824360853769646</c:v>
                </c:pt>
                <c:pt idx="9188">
                  <c:v>0.88808614180254419</c:v>
                </c:pt>
                <c:pt idx="9189">
                  <c:v>0.88813863071426158</c:v>
                </c:pt>
                <c:pt idx="9190">
                  <c:v>0.8880786433865846</c:v>
                </c:pt>
                <c:pt idx="9191">
                  <c:v>0.88808989101052405</c:v>
                </c:pt>
                <c:pt idx="9192">
                  <c:v>0.88813488150628184</c:v>
                </c:pt>
                <c:pt idx="9193">
                  <c:v>0.88797741477112957</c:v>
                </c:pt>
                <c:pt idx="9194">
                  <c:v>0.88798116397910942</c:v>
                </c:pt>
                <c:pt idx="9195">
                  <c:v>0.88814987833820103</c:v>
                </c:pt>
                <c:pt idx="9196">
                  <c:v>0.88840482448082847</c:v>
                </c:pt>
                <c:pt idx="9197">
                  <c:v>0.88810863705042309</c:v>
                </c:pt>
                <c:pt idx="9198">
                  <c:v>0.88816862437810018</c:v>
                </c:pt>
                <c:pt idx="9199">
                  <c:v>0.88806739576264515</c:v>
                </c:pt>
                <c:pt idx="9200">
                  <c:v>0.8880411513067864</c:v>
                </c:pt>
                <c:pt idx="9201">
                  <c:v>0.88811238625840294</c:v>
                </c:pt>
                <c:pt idx="9202">
                  <c:v>0.88784244328385631</c:v>
                </c:pt>
                <c:pt idx="9203">
                  <c:v>0.88769247496466375</c:v>
                </c:pt>
                <c:pt idx="9204">
                  <c:v>0.88802990368284695</c:v>
                </c:pt>
                <c:pt idx="9205">
                  <c:v>0.88847231022446505</c:v>
                </c:pt>
                <c:pt idx="9206">
                  <c:v>0.88816112596214047</c:v>
                </c:pt>
                <c:pt idx="9207">
                  <c:v>0.88816487517012033</c:v>
                </c:pt>
                <c:pt idx="9208">
                  <c:v>0.88806739576264515</c:v>
                </c:pt>
                <c:pt idx="9209">
                  <c:v>0.88800740843496806</c:v>
                </c:pt>
                <c:pt idx="9210">
                  <c:v>0.88808614180254419</c:v>
                </c:pt>
                <c:pt idx="9211">
                  <c:v>0.88779745278809852</c:v>
                </c:pt>
                <c:pt idx="9212">
                  <c:v>0.88766248130082515</c:v>
                </c:pt>
                <c:pt idx="9213">
                  <c:v>0.88798116397910942</c:v>
                </c:pt>
                <c:pt idx="9214">
                  <c:v>0.88835233556911097</c:v>
                </c:pt>
                <c:pt idx="9215">
                  <c:v>0.88846481180850545</c:v>
                </c:pt>
                <c:pt idx="9216">
                  <c:v>0.88983327272113766</c:v>
                </c:pt>
                <c:pt idx="9217">
                  <c:v>0.88969080281790469</c:v>
                </c:pt>
                <c:pt idx="9218">
                  <c:v>0.88970579964982399</c:v>
                </c:pt>
                <c:pt idx="9219">
                  <c:v>0.88982202509719821</c:v>
                </c:pt>
                <c:pt idx="9220">
                  <c:v>0.88964206311416716</c:v>
                </c:pt>
                <c:pt idx="9221">
                  <c:v>0.88971329806578359</c:v>
                </c:pt>
                <c:pt idx="9222">
                  <c:v>0.88999448866426967</c:v>
                </c:pt>
                <c:pt idx="9223">
                  <c:v>0.89014445698346223</c:v>
                </c:pt>
                <c:pt idx="9224">
                  <c:v>0.89009946648770444</c:v>
                </c:pt>
                <c:pt idx="9225">
                  <c:v>0.89155415918387237</c:v>
                </c:pt>
                <c:pt idx="9226">
                  <c:v>0.89142668611255871</c:v>
                </c:pt>
                <c:pt idx="9227">
                  <c:v>0.89155040997589263</c:v>
                </c:pt>
                <c:pt idx="9228">
                  <c:v>0.891662886215287</c:v>
                </c:pt>
                <c:pt idx="9229">
                  <c:v>0.89161789571952921</c:v>
                </c:pt>
                <c:pt idx="9230">
                  <c:v>0.89150167027215499</c:v>
                </c:pt>
                <c:pt idx="9231">
                  <c:v>0.89160289888761002</c:v>
                </c:pt>
                <c:pt idx="9232">
                  <c:v>0.89169662908710534</c:v>
                </c:pt>
                <c:pt idx="9233">
                  <c:v>0.8918840894860961</c:v>
                </c:pt>
                <c:pt idx="9234">
                  <c:v>0.90397528522099702</c:v>
                </c:pt>
                <c:pt idx="9235">
                  <c:v>0.90392279630927963</c:v>
                </c:pt>
                <c:pt idx="9236">
                  <c:v>0.90403527254867411</c:v>
                </c:pt>
                <c:pt idx="9237">
                  <c:v>0.90433895839503908</c:v>
                </c:pt>
                <c:pt idx="9238">
                  <c:v>0.90413275195614928</c:v>
                </c:pt>
                <c:pt idx="9239">
                  <c:v>0.90400902809281536</c:v>
                </c:pt>
                <c:pt idx="9240">
                  <c:v>0.9038590597736228</c:v>
                </c:pt>
                <c:pt idx="9241">
                  <c:v>0.9036828469985716</c:v>
                </c:pt>
                <c:pt idx="9242">
                  <c:v>0.90370909145443024</c:v>
                </c:pt>
                <c:pt idx="9243">
                  <c:v>0.90238937024553567</c:v>
                </c:pt>
                <c:pt idx="9244">
                  <c:v>0.9020406939034129</c:v>
                </c:pt>
                <c:pt idx="9245">
                  <c:v>0.9022543987582623</c:v>
                </c:pt>
                <c:pt idx="9246">
                  <c:v>0.9026293195562437</c:v>
                </c:pt>
                <c:pt idx="9247">
                  <c:v>0.90256558302058687</c:v>
                </c:pt>
                <c:pt idx="9248">
                  <c:v>0.90248684965301085</c:v>
                </c:pt>
                <c:pt idx="9249">
                  <c:v>0.90237437341361637</c:v>
                </c:pt>
                <c:pt idx="9250">
                  <c:v>0.9022319035103834</c:v>
                </c:pt>
                <c:pt idx="9251">
                  <c:v>0.9022469003423027</c:v>
                </c:pt>
                <c:pt idx="9252">
                  <c:v>0.90050351863168909</c:v>
                </c:pt>
                <c:pt idx="9253">
                  <c:v>0.90045477892795145</c:v>
                </c:pt>
                <c:pt idx="9254">
                  <c:v>0.90060849645512386</c:v>
                </c:pt>
                <c:pt idx="9255">
                  <c:v>0.90073222031845768</c:v>
                </c:pt>
                <c:pt idx="9256">
                  <c:v>0.9006572361588614</c:v>
                </c:pt>
                <c:pt idx="9257">
                  <c:v>0.90052601387956799</c:v>
                </c:pt>
                <c:pt idx="9258">
                  <c:v>0.90039854080825421</c:v>
                </c:pt>
                <c:pt idx="9259">
                  <c:v>0.90054850912744677</c:v>
                </c:pt>
                <c:pt idx="9260">
                  <c:v>0.90042103605613311</c:v>
                </c:pt>
                <c:pt idx="9261">
                  <c:v>0.89986615327512065</c:v>
                </c:pt>
                <c:pt idx="9262">
                  <c:v>0.89997113109855542</c:v>
                </c:pt>
                <c:pt idx="9263">
                  <c:v>0.89998237872249487</c:v>
                </c:pt>
                <c:pt idx="9264">
                  <c:v>0.90000862317835362</c:v>
                </c:pt>
                <c:pt idx="9265">
                  <c:v>0.90019233436936452</c:v>
                </c:pt>
                <c:pt idx="9266">
                  <c:v>0.90021108040926356</c:v>
                </c:pt>
                <c:pt idx="9267">
                  <c:v>0.90022982644916261</c:v>
                </c:pt>
                <c:pt idx="9268">
                  <c:v>0.90006486129805074</c:v>
                </c:pt>
                <c:pt idx="9269">
                  <c:v>0.89964120079633181</c:v>
                </c:pt>
                <c:pt idx="9270">
                  <c:v>0.90002736921825266</c:v>
                </c:pt>
                <c:pt idx="9271">
                  <c:v>0.90032730585663778</c:v>
                </c:pt>
                <c:pt idx="9272">
                  <c:v>0.90035355031249653</c:v>
                </c:pt>
                <c:pt idx="9273">
                  <c:v>0.90037979476835517</c:v>
                </c:pt>
                <c:pt idx="9274">
                  <c:v>0.89999737555441417</c:v>
                </c:pt>
                <c:pt idx="9275">
                  <c:v>0.89994488664269678</c:v>
                </c:pt>
                <c:pt idx="9276">
                  <c:v>0.90003486763421225</c:v>
                </c:pt>
                <c:pt idx="9277">
                  <c:v>0.90001237238633336</c:v>
                </c:pt>
                <c:pt idx="9278">
                  <c:v>0.89971243574794824</c:v>
                </c:pt>
                <c:pt idx="9279">
                  <c:v>0.90019233436936452</c:v>
                </c:pt>
                <c:pt idx="9280">
                  <c:v>0.90049227100774965</c:v>
                </c:pt>
                <c:pt idx="9281">
                  <c:v>0.90049227100774965</c:v>
                </c:pt>
                <c:pt idx="9282">
                  <c:v>0.90029731219279929</c:v>
                </c:pt>
                <c:pt idx="9283">
                  <c:v>0.89991489297885818</c:v>
                </c:pt>
                <c:pt idx="9284">
                  <c:v>0.89965244842027126</c:v>
                </c:pt>
                <c:pt idx="9285">
                  <c:v>0.89991489297885818</c:v>
                </c:pt>
                <c:pt idx="9286">
                  <c:v>0.89995613426663612</c:v>
                </c:pt>
                <c:pt idx="9287">
                  <c:v>0.89992614060279763</c:v>
                </c:pt>
                <c:pt idx="9288">
                  <c:v>0.90049227100774965</c:v>
                </c:pt>
                <c:pt idx="9289">
                  <c:v>0.90054475991946703</c:v>
                </c:pt>
                <c:pt idx="9290">
                  <c:v>0.90044728051199185</c:v>
                </c:pt>
                <c:pt idx="9291">
                  <c:v>0.9002898137768397</c:v>
                </c:pt>
                <c:pt idx="9292">
                  <c:v>0.90007235971401045</c:v>
                </c:pt>
                <c:pt idx="9293">
                  <c:v>0.89987365169108025</c:v>
                </c:pt>
                <c:pt idx="9294">
                  <c:v>0.90015484228956633</c:v>
                </c:pt>
                <c:pt idx="9295">
                  <c:v>0.90016608991350577</c:v>
                </c:pt>
                <c:pt idx="9296">
                  <c:v>0.89997113109855542</c:v>
                </c:pt>
                <c:pt idx="9297">
                  <c:v>0.90238562103755582</c:v>
                </c:pt>
                <c:pt idx="9298">
                  <c:v>0.9022543987582623</c:v>
                </c:pt>
                <c:pt idx="9299">
                  <c:v>0.90221315747048436</c:v>
                </c:pt>
                <c:pt idx="9300">
                  <c:v>0.90211942727098904</c:v>
                </c:pt>
                <c:pt idx="9301">
                  <c:v>0.90191322083209924</c:v>
                </c:pt>
                <c:pt idx="9302">
                  <c:v>0.90195071291189732</c:v>
                </c:pt>
                <c:pt idx="9303">
                  <c:v>0.90210068123108988</c:v>
                </c:pt>
                <c:pt idx="9304">
                  <c:v>0.90213442410290823</c:v>
                </c:pt>
                <c:pt idx="9305">
                  <c:v>0.9020256970714936</c:v>
                </c:pt>
                <c:pt idx="9306">
                  <c:v>0.90409900908433094</c:v>
                </c:pt>
                <c:pt idx="9307">
                  <c:v>0.90397153601301727</c:v>
                </c:pt>
                <c:pt idx="9308">
                  <c:v>0.90399778046887591</c:v>
                </c:pt>
                <c:pt idx="9309">
                  <c:v>0.90388530422948155</c:v>
                </c:pt>
                <c:pt idx="9310">
                  <c:v>0.9038365645257439</c:v>
                </c:pt>
                <c:pt idx="9311">
                  <c:v>0.90395278997311823</c:v>
                </c:pt>
                <c:pt idx="9312">
                  <c:v>0.9038515613576632</c:v>
                </c:pt>
                <c:pt idx="9313">
                  <c:v>0.90396028838907783</c:v>
                </c:pt>
                <c:pt idx="9314">
                  <c:v>0.90397153601301727</c:v>
                </c:pt>
                <c:pt idx="9315">
                  <c:v>0.91598399838034217</c:v>
                </c:pt>
                <c:pt idx="9316">
                  <c:v>0.91625019214690895</c:v>
                </c:pt>
                <c:pt idx="9317">
                  <c:v>0.91577029352549277</c:v>
                </c:pt>
                <c:pt idx="9318">
                  <c:v>0.91573655065367443</c:v>
                </c:pt>
                <c:pt idx="9319">
                  <c:v>0.91580403639731112</c:v>
                </c:pt>
                <c:pt idx="9320">
                  <c:v>0.91577779194145237</c:v>
                </c:pt>
                <c:pt idx="9321">
                  <c:v>0.91590526501276603</c:v>
                </c:pt>
                <c:pt idx="9322">
                  <c:v>0.91577029352549277</c:v>
                </c:pt>
                <c:pt idx="9323">
                  <c:v>0.91580028718933126</c:v>
                </c:pt>
                <c:pt idx="9324">
                  <c:v>0.91374197200841323</c:v>
                </c:pt>
                <c:pt idx="9325">
                  <c:v>0.91371572755255448</c:v>
                </c:pt>
                <c:pt idx="9326">
                  <c:v>0.91375321963235268</c:v>
                </c:pt>
                <c:pt idx="9327">
                  <c:v>0.91383570220790855</c:v>
                </c:pt>
                <c:pt idx="9328">
                  <c:v>0.91379446092013061</c:v>
                </c:pt>
                <c:pt idx="9329">
                  <c:v>0.91372322596851419</c:v>
                </c:pt>
                <c:pt idx="9330">
                  <c:v>0.91371947676053433</c:v>
                </c:pt>
                <c:pt idx="9331">
                  <c:v>0.9140381594388185</c:v>
                </c:pt>
                <c:pt idx="9332">
                  <c:v>0.91400066735902041</c:v>
                </c:pt>
                <c:pt idx="9333">
                  <c:v>0.91225353644042695</c:v>
                </c:pt>
                <c:pt idx="9334">
                  <c:v>0.91185612039456665</c:v>
                </c:pt>
                <c:pt idx="9335">
                  <c:v>0.91189361247436485</c:v>
                </c:pt>
                <c:pt idx="9336">
                  <c:v>0.91196109821800142</c:v>
                </c:pt>
                <c:pt idx="9337">
                  <c:v>0.91180363148284926</c:v>
                </c:pt>
                <c:pt idx="9338">
                  <c:v>0.9116761584115356</c:v>
                </c:pt>
                <c:pt idx="9339">
                  <c:v>0.91169490445143464</c:v>
                </c:pt>
                <c:pt idx="9340">
                  <c:v>0.91208857128931509</c:v>
                </c:pt>
                <c:pt idx="9341">
                  <c:v>0.91218605069679026</c:v>
                </c:pt>
                <c:pt idx="9342">
                  <c:v>0.9106751198809252</c:v>
                </c:pt>
                <c:pt idx="9343">
                  <c:v>0.91054014839365183</c:v>
                </c:pt>
                <c:pt idx="9344">
                  <c:v>0.91051390393779319</c:v>
                </c:pt>
                <c:pt idx="9345">
                  <c:v>0.91055514522557113</c:v>
                </c:pt>
                <c:pt idx="9346">
                  <c:v>0.91126749474173585</c:v>
                </c:pt>
                <c:pt idx="9347">
                  <c:v>0.91167240920355574</c:v>
                </c:pt>
                <c:pt idx="9348">
                  <c:v>0.91166491078759615</c:v>
                </c:pt>
                <c:pt idx="9349">
                  <c:v>0.91148869801254484</c:v>
                </c:pt>
                <c:pt idx="9350">
                  <c:v>0.911263745533756</c:v>
                </c:pt>
                <c:pt idx="9351">
                  <c:v>0.91090007235971404</c:v>
                </c:pt>
                <c:pt idx="9352">
                  <c:v>0.91096005968739102</c:v>
                </c:pt>
                <c:pt idx="9353">
                  <c:v>0.91088507552779474</c:v>
                </c:pt>
                <c:pt idx="9354">
                  <c:v>0.91097130731133047</c:v>
                </c:pt>
                <c:pt idx="9355">
                  <c:v>0.91114752008638178</c:v>
                </c:pt>
                <c:pt idx="9356">
                  <c:v>0.91166491078759615</c:v>
                </c:pt>
                <c:pt idx="9357">
                  <c:v>0.9116386663317374</c:v>
                </c:pt>
                <c:pt idx="9358">
                  <c:v>0.91143620910082745</c:v>
                </c:pt>
                <c:pt idx="9359">
                  <c:v>0.91138746939708981</c:v>
                </c:pt>
                <c:pt idx="9360">
                  <c:v>0.91131248523749353</c:v>
                </c:pt>
                <c:pt idx="9361">
                  <c:v>0.91142496147688801</c:v>
                </c:pt>
                <c:pt idx="9362">
                  <c:v>0.9112562471177964</c:v>
                </c:pt>
                <c:pt idx="9363">
                  <c:v>0.91138746939708981</c:v>
                </c:pt>
                <c:pt idx="9364">
                  <c:v>0.91156368217214112</c:v>
                </c:pt>
                <c:pt idx="9365">
                  <c:v>0.91161617108385851</c:v>
                </c:pt>
                <c:pt idx="9366">
                  <c:v>0.91158992662799987</c:v>
                </c:pt>
                <c:pt idx="9367">
                  <c:v>0.91148869801254484</c:v>
                </c:pt>
                <c:pt idx="9368">
                  <c:v>0.91142871068486786</c:v>
                </c:pt>
                <c:pt idx="9369">
                  <c:v>0.91211106653719398</c:v>
                </c:pt>
                <c:pt idx="9370">
                  <c:v>0.91221979356860861</c:v>
                </c:pt>
                <c:pt idx="9371">
                  <c:v>0.91215605703295177</c:v>
                </c:pt>
                <c:pt idx="9372">
                  <c:v>0.9122422888164875</c:v>
                </c:pt>
                <c:pt idx="9373">
                  <c:v>0.91228727931224529</c:v>
                </c:pt>
                <c:pt idx="9374">
                  <c:v>0.91212606336911328</c:v>
                </c:pt>
                <c:pt idx="9375">
                  <c:v>0.91219354911274997</c:v>
                </c:pt>
                <c:pt idx="9376">
                  <c:v>0.91191610772224363</c:v>
                </c:pt>
                <c:pt idx="9377">
                  <c:v>0.91161617108385851</c:v>
                </c:pt>
                <c:pt idx="9378">
                  <c:v>0.91337080041841157</c:v>
                </c:pt>
                <c:pt idx="9379">
                  <c:v>0.91364449260093805</c:v>
                </c:pt>
                <c:pt idx="9380">
                  <c:v>0.91385069903982785</c:v>
                </c:pt>
                <c:pt idx="9381">
                  <c:v>0.91387319428770675</c:v>
                </c:pt>
                <c:pt idx="9382">
                  <c:v>0.91401191498295986</c:v>
                </c:pt>
                <c:pt idx="9383">
                  <c:v>0.91412064201437448</c:v>
                </c:pt>
                <c:pt idx="9384">
                  <c:v>0.91392568319942413</c:v>
                </c:pt>
                <c:pt idx="9385">
                  <c:v>0.91396317527922222</c:v>
                </c:pt>
                <c:pt idx="9386">
                  <c:v>0.91374947042437282</c:v>
                </c:pt>
                <c:pt idx="9387">
                  <c:v>0.91555283946266353</c:v>
                </c:pt>
                <c:pt idx="9388">
                  <c:v>0.91570655698983594</c:v>
                </c:pt>
                <c:pt idx="9389">
                  <c:v>0.91588276976488714</c:v>
                </c:pt>
                <c:pt idx="9390">
                  <c:v>0.91571030619781568</c:v>
                </c:pt>
                <c:pt idx="9391">
                  <c:v>0.91583777926912935</c:v>
                </c:pt>
                <c:pt idx="9392">
                  <c:v>0.91616770957135307</c:v>
                </c:pt>
                <c:pt idx="9393">
                  <c:v>0.91562032520630021</c:v>
                </c:pt>
                <c:pt idx="9394">
                  <c:v>0.91566906491003774</c:v>
                </c:pt>
                <c:pt idx="9395">
                  <c:v>0.91562782362225981</c:v>
                </c:pt>
                <c:pt idx="9396">
                  <c:v>0.92692793647341998</c:v>
                </c:pt>
                <c:pt idx="9397">
                  <c:v>0.9268454538978641</c:v>
                </c:pt>
                <c:pt idx="9398">
                  <c:v>0.92695793013725847</c:v>
                </c:pt>
                <c:pt idx="9399">
                  <c:v>0.92694293330533928</c:v>
                </c:pt>
                <c:pt idx="9400">
                  <c:v>0.92674047607442933</c:v>
                </c:pt>
                <c:pt idx="9401">
                  <c:v>0.92674422528240907</c:v>
                </c:pt>
                <c:pt idx="9402">
                  <c:v>0.92710040004049143</c:v>
                </c:pt>
                <c:pt idx="9403">
                  <c:v>0.92704791112877405</c:v>
                </c:pt>
                <c:pt idx="9404">
                  <c:v>0.92695043172129887</c:v>
                </c:pt>
                <c:pt idx="9405">
                  <c:v>0.92494460545209822</c:v>
                </c:pt>
                <c:pt idx="9406">
                  <c:v>0.92469715772543049</c:v>
                </c:pt>
                <c:pt idx="9407">
                  <c:v>0.92496710069997712</c:v>
                </c:pt>
                <c:pt idx="9408">
                  <c:v>0.92502708802765421</c:v>
                </c:pt>
                <c:pt idx="9409">
                  <c:v>0.92487711970846154</c:v>
                </c:pt>
                <c:pt idx="9410">
                  <c:v>0.9248358784206836</c:v>
                </c:pt>
                <c:pt idx="9411">
                  <c:v>0.92492960862017903</c:v>
                </c:pt>
                <c:pt idx="9412">
                  <c:v>0.92513956426704858</c:v>
                </c:pt>
                <c:pt idx="9413">
                  <c:v>0.92511331981118994</c:v>
                </c:pt>
                <c:pt idx="9414">
                  <c:v>0.92357989374744587</c:v>
                </c:pt>
                <c:pt idx="9415">
                  <c:v>0.92329870314895979</c:v>
                </c:pt>
                <c:pt idx="9416">
                  <c:v>0.92315248403774708</c:v>
                </c:pt>
                <c:pt idx="9417">
                  <c:v>0.92316748086966627</c:v>
                </c:pt>
                <c:pt idx="9418">
                  <c:v>0.92301376334249385</c:v>
                </c:pt>
                <c:pt idx="9419">
                  <c:v>0.92299126809461496</c:v>
                </c:pt>
                <c:pt idx="9420">
                  <c:v>0.92309249671006999</c:v>
                </c:pt>
                <c:pt idx="9421">
                  <c:v>0.9232312174053231</c:v>
                </c:pt>
                <c:pt idx="9422">
                  <c:v>0.92318997611754516</c:v>
                </c:pt>
                <c:pt idx="9423">
                  <c:v>0.92219268679491462</c:v>
                </c:pt>
                <c:pt idx="9424">
                  <c:v>0.92173903262935708</c:v>
                </c:pt>
                <c:pt idx="9425">
                  <c:v>0.92125913400794079</c:v>
                </c:pt>
                <c:pt idx="9426">
                  <c:v>0.92135286420743623</c:v>
                </c:pt>
                <c:pt idx="9427">
                  <c:v>0.92209895659541918</c:v>
                </c:pt>
                <c:pt idx="9428">
                  <c:v>0.9228412997754224</c:v>
                </c:pt>
                <c:pt idx="9429">
                  <c:v>0.92301751255047371</c:v>
                </c:pt>
                <c:pt idx="9430">
                  <c:v>0.92227142016249064</c:v>
                </c:pt>
                <c:pt idx="9431">
                  <c:v>0.92197898194006511</c:v>
                </c:pt>
                <c:pt idx="9432">
                  <c:v>0.92193399144430743</c:v>
                </c:pt>
                <c:pt idx="9433">
                  <c:v>0.92155532143834618</c:v>
                </c:pt>
                <c:pt idx="9434">
                  <c:v>0.92143159757501225</c:v>
                </c:pt>
                <c:pt idx="9435">
                  <c:v>0.92151782935854798</c:v>
                </c:pt>
                <c:pt idx="9436">
                  <c:v>0.92194898827622662</c:v>
                </c:pt>
                <c:pt idx="9437">
                  <c:v>0.92269508066420969</c:v>
                </c:pt>
                <c:pt idx="9438">
                  <c:v>0.92250762026521893</c:v>
                </c:pt>
                <c:pt idx="9439">
                  <c:v>0.92205021689168165</c:v>
                </c:pt>
                <c:pt idx="9440">
                  <c:v>0.92239514402582456</c:v>
                </c:pt>
                <c:pt idx="9441">
                  <c:v>0.92292753155895813</c:v>
                </c:pt>
                <c:pt idx="9442">
                  <c:v>0.92254886155299698</c:v>
                </c:pt>
                <c:pt idx="9443">
                  <c:v>0.92217394075501546</c:v>
                </c:pt>
                <c:pt idx="9444">
                  <c:v>0.92225642333057145</c:v>
                </c:pt>
                <c:pt idx="9445">
                  <c:v>0.9222526741225916</c:v>
                </c:pt>
                <c:pt idx="9446">
                  <c:v>0.92217394075501546</c:v>
                </c:pt>
                <c:pt idx="9447">
                  <c:v>0.92203147085178261</c:v>
                </c:pt>
                <c:pt idx="9448">
                  <c:v>0.92237639798592552</c:v>
                </c:pt>
                <c:pt idx="9449">
                  <c:v>0.92272132512006844</c:v>
                </c:pt>
                <c:pt idx="9450">
                  <c:v>0.92372611285865858</c:v>
                </c:pt>
                <c:pt idx="9451">
                  <c:v>0.92354615087562753</c:v>
                </c:pt>
                <c:pt idx="9452">
                  <c:v>0.92353490325168808</c:v>
                </c:pt>
                <c:pt idx="9453">
                  <c:v>0.92372236365067883</c:v>
                </c:pt>
                <c:pt idx="9454">
                  <c:v>0.92371861444269898</c:v>
                </c:pt>
                <c:pt idx="9455">
                  <c:v>0.92323496661330295</c:v>
                </c:pt>
                <c:pt idx="9456">
                  <c:v>0.92307749987815069</c:v>
                </c:pt>
                <c:pt idx="9457">
                  <c:v>0.92320872215744421</c:v>
                </c:pt>
                <c:pt idx="9458">
                  <c:v>0.92331744918885883</c:v>
                </c:pt>
                <c:pt idx="9459">
                  <c:v>0.92452469415835903</c:v>
                </c:pt>
                <c:pt idx="9460">
                  <c:v>0.92462592277381406</c:v>
                </c:pt>
                <c:pt idx="9461">
                  <c:v>0.92492960862017903</c:v>
                </c:pt>
                <c:pt idx="9462">
                  <c:v>0.92518830397078622</c:v>
                </c:pt>
                <c:pt idx="9463">
                  <c:v>0.92518830397078622</c:v>
                </c:pt>
                <c:pt idx="9464">
                  <c:v>0.9248433768366433</c:v>
                </c:pt>
                <c:pt idx="9465">
                  <c:v>0.92539076120169617</c:v>
                </c:pt>
                <c:pt idx="9466">
                  <c:v>0.9254170056575548</c:v>
                </c:pt>
                <c:pt idx="9467">
                  <c:v>0.92519580238674581</c:v>
                </c:pt>
                <c:pt idx="9468">
                  <c:v>0.92654176805149913</c:v>
                </c:pt>
                <c:pt idx="9469">
                  <c:v>0.92659800617119636</c:v>
                </c:pt>
                <c:pt idx="9470">
                  <c:v>0.92673297765846963</c:v>
                </c:pt>
                <c:pt idx="9471">
                  <c:v>0.92682295864998521</c:v>
                </c:pt>
                <c:pt idx="9472">
                  <c:v>0.92688294597766219</c:v>
                </c:pt>
                <c:pt idx="9473">
                  <c:v>0.92671423161857058</c:v>
                </c:pt>
                <c:pt idx="9474">
                  <c:v>0.92732160331130054</c:v>
                </c:pt>
                <c:pt idx="9475">
                  <c:v>0.92730285727140138</c:v>
                </c:pt>
                <c:pt idx="9476">
                  <c:v>0.92701041904897585</c:v>
                </c:pt>
                <c:pt idx="9477">
                  <c:v>0.9374219696089201</c:v>
                </c:pt>
                <c:pt idx="9478">
                  <c:v>0.93747820772861734</c:v>
                </c:pt>
                <c:pt idx="9479">
                  <c:v>0.93722326158599001</c:v>
                </c:pt>
                <c:pt idx="9480">
                  <c:v>0.93706954405881759</c:v>
                </c:pt>
                <c:pt idx="9481">
                  <c:v>0.93751944901639528</c:v>
                </c:pt>
                <c:pt idx="9482">
                  <c:v>0.93769941099942633</c:v>
                </c:pt>
                <c:pt idx="9483">
                  <c:v>0.93801434446973075</c:v>
                </c:pt>
                <c:pt idx="9484">
                  <c:v>0.93738447752912202</c:v>
                </c:pt>
                <c:pt idx="9485">
                  <c:v>0.93705454722689829</c:v>
                </c:pt>
                <c:pt idx="9486">
                  <c:v>0.93587729592123658</c:v>
                </c:pt>
                <c:pt idx="9487">
                  <c:v>0.93569358473022579</c:v>
                </c:pt>
                <c:pt idx="9488">
                  <c:v>0.93566359106638719</c:v>
                </c:pt>
                <c:pt idx="9489">
                  <c:v>0.93567483869032664</c:v>
                </c:pt>
                <c:pt idx="9490">
                  <c:v>0.93579481334568071</c:v>
                </c:pt>
                <c:pt idx="9491">
                  <c:v>0.93549487670729559</c:v>
                </c:pt>
                <c:pt idx="9492">
                  <c:v>0.93540114650780026</c:v>
                </c:pt>
                <c:pt idx="9493">
                  <c:v>0.93517994323699116</c:v>
                </c:pt>
                <c:pt idx="9494">
                  <c:v>0.93513495274123337</c:v>
                </c:pt>
                <c:pt idx="9495">
                  <c:v>0.93438136193729071</c:v>
                </c:pt>
                <c:pt idx="9496">
                  <c:v>0.93423889203405786</c:v>
                </c:pt>
                <c:pt idx="9497">
                  <c:v>0.93421639678617896</c:v>
                </c:pt>
                <c:pt idx="9498">
                  <c:v>0.9342501396579973</c:v>
                </c:pt>
                <c:pt idx="9499">
                  <c:v>0.93407017767496614</c:v>
                </c:pt>
                <c:pt idx="9500">
                  <c:v>0.93352654251789313</c:v>
                </c:pt>
                <c:pt idx="9501">
                  <c:v>0.93343656152637755</c:v>
                </c:pt>
                <c:pt idx="9502">
                  <c:v>0.93339906944657935</c:v>
                </c:pt>
                <c:pt idx="9503">
                  <c:v>0.93338032340668031</c:v>
                </c:pt>
                <c:pt idx="9504">
                  <c:v>0.93287418032940539</c:v>
                </c:pt>
                <c:pt idx="9505">
                  <c:v>0.93273920884213213</c:v>
                </c:pt>
                <c:pt idx="9506">
                  <c:v>0.93255549765112122</c:v>
                </c:pt>
                <c:pt idx="9507">
                  <c:v>0.93251800557132303</c:v>
                </c:pt>
                <c:pt idx="9508">
                  <c:v>0.93249176111546439</c:v>
                </c:pt>
                <c:pt idx="9509">
                  <c:v>0.93254799923516152</c:v>
                </c:pt>
                <c:pt idx="9510">
                  <c:v>0.93259298973091931</c:v>
                </c:pt>
                <c:pt idx="9511">
                  <c:v>0.93193312912647208</c:v>
                </c:pt>
                <c:pt idx="9512">
                  <c:v>0.9318581449668758</c:v>
                </c:pt>
                <c:pt idx="9513">
                  <c:v>0.93161444644818781</c:v>
                </c:pt>
                <c:pt idx="9514">
                  <c:v>0.93200811328606836</c:v>
                </c:pt>
                <c:pt idx="9515">
                  <c:v>0.93230430071647363</c:v>
                </c:pt>
                <c:pt idx="9516">
                  <c:v>0.93212433873344258</c:v>
                </c:pt>
                <c:pt idx="9517">
                  <c:v>0.9318656433828354</c:v>
                </c:pt>
                <c:pt idx="9518">
                  <c:v>0.93192188150253263</c:v>
                </c:pt>
                <c:pt idx="9519">
                  <c:v>0.93196687199829031</c:v>
                </c:pt>
                <c:pt idx="9520">
                  <c:v>0.93154696070455112</c:v>
                </c:pt>
                <c:pt idx="9521">
                  <c:v>0.9318281513030372</c:v>
                </c:pt>
                <c:pt idx="9522">
                  <c:v>0.93286293270546594</c:v>
                </c:pt>
                <c:pt idx="9523">
                  <c:v>0.93326034875132624</c:v>
                </c:pt>
                <c:pt idx="9524">
                  <c:v>0.93351529489395368</c:v>
                </c:pt>
                <c:pt idx="9525">
                  <c:v>0.93348155202213534</c:v>
                </c:pt>
                <c:pt idx="9526">
                  <c:v>0.93274295805011187</c:v>
                </c:pt>
                <c:pt idx="9527">
                  <c:v>0.93199311645414906</c:v>
                </c:pt>
                <c:pt idx="9528">
                  <c:v>0.93200811328606836</c:v>
                </c:pt>
                <c:pt idx="9529">
                  <c:v>0.932034357741927</c:v>
                </c:pt>
                <c:pt idx="9530">
                  <c:v>0.9322180689329379</c:v>
                </c:pt>
                <c:pt idx="9531">
                  <c:v>0.93411516817072393</c:v>
                </c:pt>
                <c:pt idx="9532">
                  <c:v>0.93449383817668519</c:v>
                </c:pt>
                <c:pt idx="9533">
                  <c:v>0.93453882867244298</c:v>
                </c:pt>
                <c:pt idx="9534">
                  <c:v>0.93461006362405941</c:v>
                </c:pt>
                <c:pt idx="9535">
                  <c:v>0.93410766975476434</c:v>
                </c:pt>
                <c:pt idx="9536">
                  <c:v>0.93345530756627659</c:v>
                </c:pt>
                <c:pt idx="9537">
                  <c:v>0.93340656786253906</c:v>
                </c:pt>
                <c:pt idx="9538">
                  <c:v>0.93338407261466017</c:v>
                </c:pt>
                <c:pt idx="9539">
                  <c:v>0.93347030439819589</c:v>
                </c:pt>
                <c:pt idx="9540">
                  <c:v>0.93535615601204247</c:v>
                </c:pt>
                <c:pt idx="9541">
                  <c:v>0.9354498862115378</c:v>
                </c:pt>
                <c:pt idx="9542">
                  <c:v>0.93548362908335614</c:v>
                </c:pt>
                <c:pt idx="9543">
                  <c:v>0.93552861957911393</c:v>
                </c:pt>
                <c:pt idx="9544">
                  <c:v>0.9354648830434571</c:v>
                </c:pt>
                <c:pt idx="9545">
                  <c:v>0.93516119719709212</c:v>
                </c:pt>
                <c:pt idx="9546">
                  <c:v>0.93511995590931418</c:v>
                </c:pt>
                <c:pt idx="9547">
                  <c:v>0.93511620670133433</c:v>
                </c:pt>
                <c:pt idx="9548">
                  <c:v>0.9352361813566884</c:v>
                </c:pt>
                <c:pt idx="9549">
                  <c:v>0.93775189991114372</c:v>
                </c:pt>
                <c:pt idx="9550">
                  <c:v>0.93760193159195115</c:v>
                </c:pt>
                <c:pt idx="9551">
                  <c:v>0.93736948069720272</c:v>
                </c:pt>
                <c:pt idx="9552">
                  <c:v>0.93724575683386879</c:v>
                </c:pt>
                <c:pt idx="9553">
                  <c:v>0.93769191258346674</c:v>
                </c:pt>
                <c:pt idx="9554">
                  <c:v>0.93773315387124467</c:v>
                </c:pt>
                <c:pt idx="9555">
                  <c:v>0.93743321723285955</c:v>
                </c:pt>
                <c:pt idx="9556">
                  <c:v>0.93741447119296051</c:v>
                </c:pt>
                <c:pt idx="9557">
                  <c:v>0.937444464856799</c:v>
                </c:pt>
                <c:pt idx="9558">
                  <c:v>0.94707243094896199</c:v>
                </c:pt>
                <c:pt idx="9559">
                  <c:v>0.9472411453080537</c:v>
                </c:pt>
                <c:pt idx="9560">
                  <c:v>0.94703868807714375</c:v>
                </c:pt>
                <c:pt idx="9561">
                  <c:v>0.9468437292621934</c:v>
                </c:pt>
                <c:pt idx="9562">
                  <c:v>0.94734612313148847</c:v>
                </c:pt>
                <c:pt idx="9563">
                  <c:v>0.94721115164421521</c:v>
                </c:pt>
                <c:pt idx="9564">
                  <c:v>0.94721115164421521</c:v>
                </c:pt>
                <c:pt idx="9565">
                  <c:v>0.94736861837936737</c:v>
                </c:pt>
                <c:pt idx="9566">
                  <c:v>0.9472186500601748</c:v>
                </c:pt>
                <c:pt idx="9567">
                  <c:v>0.94550526201339968</c:v>
                </c:pt>
                <c:pt idx="9568">
                  <c:v>0.94493163319248807</c:v>
                </c:pt>
                <c:pt idx="9569">
                  <c:v>0.9454302778538034</c:v>
                </c:pt>
                <c:pt idx="9570">
                  <c:v>0.94533654765430808</c:v>
                </c:pt>
                <c:pt idx="9571">
                  <c:v>0.9456289858767335</c:v>
                </c:pt>
                <c:pt idx="9572">
                  <c:v>0.94518283012713566</c:v>
                </c:pt>
                <c:pt idx="9573">
                  <c:v>0.94480790932915426</c:v>
                </c:pt>
                <c:pt idx="9574">
                  <c:v>0.94516033487925677</c:v>
                </c:pt>
                <c:pt idx="9575">
                  <c:v>0.94527281111865114</c:v>
                </c:pt>
                <c:pt idx="9576">
                  <c:v>0.94404682010925189</c:v>
                </c:pt>
                <c:pt idx="9577">
                  <c:v>0.94357816911177517</c:v>
                </c:pt>
                <c:pt idx="9578">
                  <c:v>0.94346569287238069</c:v>
                </c:pt>
                <c:pt idx="9579">
                  <c:v>0.94383686446238235</c:v>
                </c:pt>
                <c:pt idx="9580">
                  <c:v>0.94390060099803919</c:v>
                </c:pt>
                <c:pt idx="9581">
                  <c:v>0.94328198168136979</c:v>
                </c:pt>
                <c:pt idx="9582">
                  <c:v>0.9432294927696524</c:v>
                </c:pt>
                <c:pt idx="9583">
                  <c:v>0.94354442623995682</c:v>
                </c:pt>
                <c:pt idx="9584">
                  <c:v>0.94358566752773476</c:v>
                </c:pt>
                <c:pt idx="9585">
                  <c:v>0.94269335602853899</c:v>
                </c:pt>
                <c:pt idx="9586">
                  <c:v>0.94222470503106215</c:v>
                </c:pt>
                <c:pt idx="9587">
                  <c:v>0.94204849225601095</c:v>
                </c:pt>
                <c:pt idx="9588">
                  <c:v>0.94203349542409165</c:v>
                </c:pt>
                <c:pt idx="9589">
                  <c:v>0.94192476839267703</c:v>
                </c:pt>
                <c:pt idx="9590">
                  <c:v>0.94166607304206984</c:v>
                </c:pt>
                <c:pt idx="9591">
                  <c:v>0.94171106353782763</c:v>
                </c:pt>
                <c:pt idx="9592">
                  <c:v>0.94186853027297979</c:v>
                </c:pt>
                <c:pt idx="9593">
                  <c:v>0.94198100651237426</c:v>
                </c:pt>
                <c:pt idx="9594">
                  <c:v>0.94156484442661492</c:v>
                </c:pt>
                <c:pt idx="9595">
                  <c:v>0.94155734601065522</c:v>
                </c:pt>
                <c:pt idx="9596">
                  <c:v>0.94154609838671577</c:v>
                </c:pt>
                <c:pt idx="9597">
                  <c:v>0.94148611105903879</c:v>
                </c:pt>
                <c:pt idx="9598">
                  <c:v>0.94149735868297824</c:v>
                </c:pt>
                <c:pt idx="9599">
                  <c:v>0.94103995530944085</c:v>
                </c:pt>
                <c:pt idx="9600">
                  <c:v>0.94108119659721878</c:v>
                </c:pt>
                <c:pt idx="9601">
                  <c:v>0.94108494580519864</c:v>
                </c:pt>
                <c:pt idx="9602">
                  <c:v>0.94123116491641146</c:v>
                </c:pt>
                <c:pt idx="9603">
                  <c:v>0.94184978423308074</c:v>
                </c:pt>
                <c:pt idx="9604">
                  <c:v>0.94198100651237426</c:v>
                </c:pt>
                <c:pt idx="9605">
                  <c:v>0.94210473037570808</c:v>
                </c:pt>
                <c:pt idx="9606">
                  <c:v>0.94229593998267869</c:v>
                </c:pt>
                <c:pt idx="9607">
                  <c:v>0.94273084810833707</c:v>
                </c:pt>
                <c:pt idx="9608">
                  <c:v>0.94234467968641622</c:v>
                </c:pt>
                <c:pt idx="9609">
                  <c:v>0.94237842255823456</c:v>
                </c:pt>
                <c:pt idx="9610">
                  <c:v>0.94231468602257773</c:v>
                </c:pt>
                <c:pt idx="9611">
                  <c:v>0.94240091780611346</c:v>
                </c:pt>
                <c:pt idx="9612">
                  <c:v>0.94290331167540853</c:v>
                </c:pt>
                <c:pt idx="9613">
                  <c:v>0.94297454662702507</c:v>
                </c:pt>
                <c:pt idx="9614">
                  <c:v>0.94305327999460109</c:v>
                </c:pt>
                <c:pt idx="9615">
                  <c:v>0.94318450227389461</c:v>
                </c:pt>
                <c:pt idx="9616">
                  <c:v>0.94353692782399723</c:v>
                </c:pt>
                <c:pt idx="9617">
                  <c:v>0.94381436921450346</c:v>
                </c:pt>
                <c:pt idx="9618">
                  <c:v>0.94379187396662456</c:v>
                </c:pt>
                <c:pt idx="9619">
                  <c:v>0.94369814376712924</c:v>
                </c:pt>
                <c:pt idx="9620">
                  <c:v>0.94374688347086677</c:v>
                </c:pt>
                <c:pt idx="9621">
                  <c:v>0.94456796001844612</c:v>
                </c:pt>
                <c:pt idx="9622">
                  <c:v>0.94437300120349577</c:v>
                </c:pt>
                <c:pt idx="9623">
                  <c:v>0.94439174724339481</c:v>
                </c:pt>
                <c:pt idx="9624">
                  <c:v>0.944429239323193</c:v>
                </c:pt>
                <c:pt idx="9625">
                  <c:v>0.94474042358551757</c:v>
                </c:pt>
                <c:pt idx="9626">
                  <c:v>0.94522032220693375</c:v>
                </c:pt>
                <c:pt idx="9627">
                  <c:v>0.94515658567127692</c:v>
                </c:pt>
                <c:pt idx="9628">
                  <c:v>0.94508160151168064</c:v>
                </c:pt>
                <c:pt idx="9629">
                  <c:v>0.94509284913562008</c:v>
                </c:pt>
                <c:pt idx="9630">
                  <c:v>0.94730863105169028</c:v>
                </c:pt>
                <c:pt idx="9631">
                  <c:v>0.94728238659583164</c:v>
                </c:pt>
                <c:pt idx="9632">
                  <c:v>0.9474098596671453</c:v>
                </c:pt>
                <c:pt idx="9633">
                  <c:v>0.94739111362724626</c:v>
                </c:pt>
                <c:pt idx="9634">
                  <c:v>0.94783726937684409</c:v>
                </c:pt>
                <c:pt idx="9635">
                  <c:v>0.94772854234542958</c:v>
                </c:pt>
                <c:pt idx="9636">
                  <c:v>0.94707243094896199</c:v>
                </c:pt>
                <c:pt idx="9637">
                  <c:v>0.94735362154744807</c:v>
                </c:pt>
                <c:pt idx="9638">
                  <c:v>0.94777728204916711</c:v>
                </c:pt>
                <c:pt idx="9639">
                  <c:v>0.95643045406657845</c:v>
                </c:pt>
                <c:pt idx="9640">
                  <c:v>0.95679037803264055</c:v>
                </c:pt>
                <c:pt idx="9641">
                  <c:v>0.95672664149698372</c:v>
                </c:pt>
                <c:pt idx="9642">
                  <c:v>0.9566104160496095</c:v>
                </c:pt>
                <c:pt idx="9643">
                  <c:v>0.95655792713789212</c:v>
                </c:pt>
                <c:pt idx="9644">
                  <c:v>0.95654293030597282</c:v>
                </c:pt>
                <c:pt idx="9645">
                  <c:v>0.9566329112974884</c:v>
                </c:pt>
                <c:pt idx="9646">
                  <c:v>0.95658417159375086</c:v>
                </c:pt>
                <c:pt idx="9647">
                  <c:v>0.95643795248253805</c:v>
                </c:pt>
                <c:pt idx="9648">
                  <c:v>0.95445462146121629</c:v>
                </c:pt>
                <c:pt idx="9649">
                  <c:v>0.9536372941216168</c:v>
                </c:pt>
                <c:pt idx="9650">
                  <c:v>0.95392223392808273</c:v>
                </c:pt>
                <c:pt idx="9651">
                  <c:v>0.95447711670909519</c:v>
                </c:pt>
                <c:pt idx="9652">
                  <c:v>0.95464958027616664</c:v>
                </c:pt>
                <c:pt idx="9653">
                  <c:v>0.95457834532455021</c:v>
                </c:pt>
                <c:pt idx="9654">
                  <c:v>0.95458209453252996</c:v>
                </c:pt>
                <c:pt idx="9655">
                  <c:v>0.9544021325494989</c:v>
                </c:pt>
                <c:pt idx="9656">
                  <c:v>0.95417343086273021</c:v>
                </c:pt>
                <c:pt idx="9657">
                  <c:v>0.95283121440595675</c:v>
                </c:pt>
                <c:pt idx="9658">
                  <c:v>0.95242629994413686</c:v>
                </c:pt>
                <c:pt idx="9659">
                  <c:v>0.95224633796110569</c:v>
                </c:pt>
                <c:pt idx="9660">
                  <c:v>0.95250128410373314</c:v>
                </c:pt>
                <c:pt idx="9661">
                  <c:v>0.95298118272514931</c:v>
                </c:pt>
                <c:pt idx="9662">
                  <c:v>0.95290994777353288</c:v>
                </c:pt>
                <c:pt idx="9663">
                  <c:v>0.95291744618949248</c:v>
                </c:pt>
                <c:pt idx="9664">
                  <c:v>0.95279747153413841</c:v>
                </c:pt>
                <c:pt idx="9665">
                  <c:v>0.95258376667928901</c:v>
                </c:pt>
                <c:pt idx="9666">
                  <c:v>0.95117031527089901</c:v>
                </c:pt>
                <c:pt idx="9667">
                  <c:v>0.95192015686686182</c:v>
                </c:pt>
                <c:pt idx="9668">
                  <c:v>0.95182267745938676</c:v>
                </c:pt>
                <c:pt idx="9669">
                  <c:v>0.95137652170978881</c:v>
                </c:pt>
                <c:pt idx="9670">
                  <c:v>0.95108033427938343</c:v>
                </c:pt>
                <c:pt idx="9671">
                  <c:v>0.95127154388635404</c:v>
                </c:pt>
                <c:pt idx="9672">
                  <c:v>0.95121155655867695</c:v>
                </c:pt>
                <c:pt idx="9673">
                  <c:v>0.95115531843897971</c:v>
                </c:pt>
                <c:pt idx="9674">
                  <c:v>0.95102409615968631</c:v>
                </c:pt>
                <c:pt idx="9675">
                  <c:v>0.95060043565796726</c:v>
                </c:pt>
                <c:pt idx="9676">
                  <c:v>0.9514140137895869</c:v>
                </c:pt>
                <c:pt idx="9677">
                  <c:v>0.95139901695766771</c:v>
                </c:pt>
                <c:pt idx="9678">
                  <c:v>0.95095286120806977</c:v>
                </c:pt>
                <c:pt idx="9679">
                  <c:v>0.95062293090584615</c:v>
                </c:pt>
                <c:pt idx="9680">
                  <c:v>0.95115906764695957</c:v>
                </c:pt>
                <c:pt idx="9681">
                  <c:v>0.95070541348140203</c:v>
                </c:pt>
                <c:pt idx="9682">
                  <c:v>0.9502592577318042</c:v>
                </c:pt>
                <c:pt idx="9683">
                  <c:v>0.95020676882008681</c:v>
                </c:pt>
                <c:pt idx="9684">
                  <c:v>0.95050295625049208</c:v>
                </c:pt>
                <c:pt idx="9685">
                  <c:v>0.95091161992029183</c:v>
                </c:pt>
                <c:pt idx="9686">
                  <c:v>0.95090037229635238</c:v>
                </c:pt>
                <c:pt idx="9687">
                  <c:v>0.95099785170382756</c:v>
                </c:pt>
                <c:pt idx="9688">
                  <c:v>0.95133528042201088</c:v>
                </c:pt>
                <c:pt idx="9689">
                  <c:v>0.95259501430322846</c:v>
                </c:pt>
                <c:pt idx="9690">
                  <c:v>0.95234756657656072</c:v>
                </c:pt>
                <c:pt idx="9691">
                  <c:v>0.95169145518009324</c:v>
                </c:pt>
                <c:pt idx="9692">
                  <c:v>0.95139151854170811</c:v>
                </c:pt>
                <c:pt idx="9693">
                  <c:v>0.95217510300948927</c:v>
                </c:pt>
                <c:pt idx="9694">
                  <c:v>0.95180768062746746</c:v>
                </c:pt>
                <c:pt idx="9695">
                  <c:v>0.95156398210877957</c:v>
                </c:pt>
                <c:pt idx="9696">
                  <c:v>0.95176643933968952</c:v>
                </c:pt>
                <c:pt idx="9697">
                  <c:v>0.95199139181847836</c:v>
                </c:pt>
                <c:pt idx="9698">
                  <c:v>0.95399721808767901</c:v>
                </c:pt>
                <c:pt idx="9699">
                  <c:v>0.95398597046373956</c:v>
                </c:pt>
                <c:pt idx="9700">
                  <c:v>0.95283121440595675</c:v>
                </c:pt>
                <c:pt idx="9701">
                  <c:v>0.95260626192716791</c:v>
                </c:pt>
                <c:pt idx="9702">
                  <c:v>0.95388099264030468</c:v>
                </c:pt>
                <c:pt idx="9703">
                  <c:v>0.95373477352909197</c:v>
                </c:pt>
                <c:pt idx="9704">
                  <c:v>0.95424841502232649</c:v>
                </c:pt>
                <c:pt idx="9705">
                  <c:v>0.95400471650363861</c:v>
                </c:pt>
                <c:pt idx="9706">
                  <c:v>0.95273373499848157</c:v>
                </c:pt>
                <c:pt idx="9707">
                  <c:v>0.95503199949010775</c:v>
                </c:pt>
                <c:pt idx="9708">
                  <c:v>0.95540692028808916</c:v>
                </c:pt>
                <c:pt idx="9709">
                  <c:v>0.95396722442384041</c:v>
                </c:pt>
                <c:pt idx="9710">
                  <c:v>0.95371227828121308</c:v>
                </c:pt>
                <c:pt idx="9711">
                  <c:v>0.95682787011243875</c:v>
                </c:pt>
                <c:pt idx="9712">
                  <c:v>0.95682787011243875</c:v>
                </c:pt>
                <c:pt idx="9713">
                  <c:v>0.95675288595284247</c:v>
                </c:pt>
                <c:pt idx="9714">
                  <c:v>0.9566179144655691</c:v>
                </c:pt>
                <c:pt idx="9715">
                  <c:v>0.95647544456233624</c:v>
                </c:pt>
                <c:pt idx="9716">
                  <c:v>0.95650168901819488</c:v>
                </c:pt>
                <c:pt idx="9717">
                  <c:v>0.95670789545708468</c:v>
                </c:pt>
                <c:pt idx="9718">
                  <c:v>0.95669664783314523</c:v>
                </c:pt>
                <c:pt idx="9719">
                  <c:v>0.95678662882466081</c:v>
                </c:pt>
                <c:pt idx="9720">
                  <c:v>0.96473869894984687</c:v>
                </c:pt>
                <c:pt idx="9721">
                  <c:v>0.96497114984459531</c:v>
                </c:pt>
                <c:pt idx="9722">
                  <c:v>0.96538356272237491</c:v>
                </c:pt>
                <c:pt idx="9723">
                  <c:v>0.96492615934883752</c:v>
                </c:pt>
                <c:pt idx="9724">
                  <c:v>0.96493740697277697</c:v>
                </c:pt>
                <c:pt idx="9725">
                  <c:v>0.96475369578176606</c:v>
                </c:pt>
                <c:pt idx="9726">
                  <c:v>0.96471995290994772</c:v>
                </c:pt>
                <c:pt idx="9727">
                  <c:v>0.96486242281318069</c:v>
                </c:pt>
                <c:pt idx="9728">
                  <c:v>0.96475369578176606</c:v>
                </c:pt>
                <c:pt idx="9729">
                  <c:v>0.96262789485721145</c:v>
                </c:pt>
                <c:pt idx="9730">
                  <c:v>0.96210300574003738</c:v>
                </c:pt>
                <c:pt idx="9731">
                  <c:v>0.9616081102867019</c:v>
                </c:pt>
                <c:pt idx="9732">
                  <c:v>0.9619980279166026</c:v>
                </c:pt>
                <c:pt idx="9733">
                  <c:v>0.96205051682831999</c:v>
                </c:pt>
                <c:pt idx="9734">
                  <c:v>0.96187430405326879</c:v>
                </c:pt>
                <c:pt idx="9735">
                  <c:v>0.96215924385973461</c:v>
                </c:pt>
                <c:pt idx="9736">
                  <c:v>0.96218548831559336</c:v>
                </c:pt>
                <c:pt idx="9737">
                  <c:v>0.96197928187670356</c:v>
                </c:pt>
                <c:pt idx="9738">
                  <c:v>0.96070080195558694</c:v>
                </c:pt>
                <c:pt idx="9739">
                  <c:v>0.9600034492713414</c:v>
                </c:pt>
                <c:pt idx="9740">
                  <c:v>0.96099698938599221</c:v>
                </c:pt>
                <c:pt idx="9741">
                  <c:v>0.96058457650821261</c:v>
                </c:pt>
                <c:pt idx="9742">
                  <c:v>0.96031088432568623</c:v>
                </c:pt>
                <c:pt idx="9743">
                  <c:v>0.96013467155063492</c:v>
                </c:pt>
                <c:pt idx="9744">
                  <c:v>0.96058832571619246</c:v>
                </c:pt>
                <c:pt idx="9745">
                  <c:v>0.96052833838851548</c:v>
                </c:pt>
                <c:pt idx="9746">
                  <c:v>0.96045335422891909</c:v>
                </c:pt>
                <c:pt idx="9747">
                  <c:v>0.95884869321355859</c:v>
                </c:pt>
                <c:pt idx="9748">
                  <c:v>0.95941857282649046</c:v>
                </c:pt>
                <c:pt idx="9749">
                  <c:v>0.96044960502093935</c:v>
                </c:pt>
                <c:pt idx="9750">
                  <c:v>0.96023964937406969</c:v>
                </c:pt>
                <c:pt idx="9751">
                  <c:v>0.95855625499113317</c:v>
                </c:pt>
                <c:pt idx="9752">
                  <c:v>0.95845127716769829</c:v>
                </c:pt>
                <c:pt idx="9753">
                  <c:v>0.95860124548689085</c:v>
                </c:pt>
                <c:pt idx="9754">
                  <c:v>0.95851501370335512</c:v>
                </c:pt>
                <c:pt idx="9755">
                  <c:v>0.95876995984598257</c:v>
                </c:pt>
                <c:pt idx="9756">
                  <c:v>0.9580238674579995</c:v>
                </c:pt>
                <c:pt idx="9757">
                  <c:v>0.95885244242153844</c:v>
                </c:pt>
                <c:pt idx="9758">
                  <c:v>0.95990222065588648</c:v>
                </c:pt>
                <c:pt idx="9759">
                  <c:v>0.95921236638760066</c:v>
                </c:pt>
                <c:pt idx="9760">
                  <c:v>0.95789264517870598</c:v>
                </c:pt>
                <c:pt idx="9761">
                  <c:v>0.95797137854628212</c:v>
                </c:pt>
                <c:pt idx="9762">
                  <c:v>0.95771268319567493</c:v>
                </c:pt>
                <c:pt idx="9763">
                  <c:v>0.95730401952587518</c:v>
                </c:pt>
                <c:pt idx="9764">
                  <c:v>0.95751022596476498</c:v>
                </c:pt>
                <c:pt idx="9765">
                  <c:v>0.95933609025093447</c:v>
                </c:pt>
                <c:pt idx="9766">
                  <c:v>0.95934733787487392</c:v>
                </c:pt>
                <c:pt idx="9767">
                  <c:v>0.95912238539608508</c:v>
                </c:pt>
                <c:pt idx="9768">
                  <c:v>0.95870997251830548</c:v>
                </c:pt>
                <c:pt idx="9769">
                  <c:v>0.95957603956164261</c:v>
                </c:pt>
                <c:pt idx="9770">
                  <c:v>0.95952355064992523</c:v>
                </c:pt>
                <c:pt idx="9771">
                  <c:v>0.95917862351578231</c:v>
                </c:pt>
                <c:pt idx="9772">
                  <c:v>0.95879995350982106</c:v>
                </c:pt>
                <c:pt idx="9773">
                  <c:v>0.95896116945295307</c:v>
                </c:pt>
                <c:pt idx="9774">
                  <c:v>0.96050959234861633</c:v>
                </c:pt>
                <c:pt idx="9775">
                  <c:v>0.9604233605650806</c:v>
                </c:pt>
                <c:pt idx="9776">
                  <c:v>0.95985348095214884</c:v>
                </c:pt>
                <c:pt idx="9777">
                  <c:v>0.96010467788679643</c:v>
                </c:pt>
                <c:pt idx="9778">
                  <c:v>0.96034462719750457</c:v>
                </c:pt>
                <c:pt idx="9779">
                  <c:v>0.96112446245730587</c:v>
                </c:pt>
                <c:pt idx="9780">
                  <c:v>0.96081702740296115</c:v>
                </c:pt>
                <c:pt idx="9781">
                  <c:v>0.95994346194366442</c:v>
                </c:pt>
                <c:pt idx="9782">
                  <c:v>0.96052458918053563</c:v>
                </c:pt>
                <c:pt idx="9783">
                  <c:v>0.96176182781387431</c:v>
                </c:pt>
                <c:pt idx="9784">
                  <c:v>0.96175807860589446</c:v>
                </c:pt>
                <c:pt idx="9785">
                  <c:v>0.96248542495397849</c:v>
                </c:pt>
                <c:pt idx="9786">
                  <c:v>0.96201677395650165</c:v>
                </c:pt>
                <c:pt idx="9787">
                  <c:v>0.96133441810417553</c:v>
                </c:pt>
                <c:pt idx="9788">
                  <c:v>0.96272537426468663</c:v>
                </c:pt>
                <c:pt idx="9789">
                  <c:v>0.96245543129014</c:v>
                </c:pt>
                <c:pt idx="9790">
                  <c:v>0.96127068156851869</c:v>
                </c:pt>
                <c:pt idx="9791">
                  <c:v>0.96162685632660105</c:v>
                </c:pt>
                <c:pt idx="9792">
                  <c:v>0.96511736895580813</c:v>
                </c:pt>
                <c:pt idx="9793">
                  <c:v>0.96508737529196953</c:v>
                </c:pt>
                <c:pt idx="9794">
                  <c:v>0.96501988954833295</c:v>
                </c:pt>
                <c:pt idx="9795">
                  <c:v>0.9648174323174229</c:v>
                </c:pt>
                <c:pt idx="9796">
                  <c:v>0.96485117518924124</c:v>
                </c:pt>
                <c:pt idx="9797">
                  <c:v>0.9648324291493422</c:v>
                </c:pt>
                <c:pt idx="9798">
                  <c:v>0.9650161403403531</c:v>
                </c:pt>
                <c:pt idx="9799">
                  <c:v>0.96513611499570717</c:v>
                </c:pt>
                <c:pt idx="9800">
                  <c:v>0.96545854688197119</c:v>
                </c:pt>
                <c:pt idx="9801">
                  <c:v>0.97250330867604218</c:v>
                </c:pt>
                <c:pt idx="9802">
                  <c:v>0.9724283245164459</c:v>
                </c:pt>
                <c:pt idx="9803">
                  <c:v>0.97270201669897238</c:v>
                </c:pt>
                <c:pt idx="9804">
                  <c:v>0.97302819779321614</c:v>
                </c:pt>
                <c:pt idx="9805">
                  <c:v>0.97271326432291183</c:v>
                </c:pt>
                <c:pt idx="9806">
                  <c:v>0.97247706422018354</c:v>
                </c:pt>
                <c:pt idx="9807">
                  <c:v>0.97257454362765861</c:v>
                </c:pt>
                <c:pt idx="9808">
                  <c:v>0.97292696917776123</c:v>
                </c:pt>
                <c:pt idx="9809">
                  <c:v>0.97274700719473006</c:v>
                </c:pt>
                <c:pt idx="9810">
                  <c:v>0.97035126329562882</c:v>
                </c:pt>
                <c:pt idx="9811">
                  <c:v>0.97014880606471887</c:v>
                </c:pt>
                <c:pt idx="9812">
                  <c:v>0.96972889477097968</c:v>
                </c:pt>
                <c:pt idx="9813">
                  <c:v>0.96936897080491746</c:v>
                </c:pt>
                <c:pt idx="9814">
                  <c:v>0.96915526595006807</c:v>
                </c:pt>
                <c:pt idx="9815">
                  <c:v>0.96894156109521867</c:v>
                </c:pt>
                <c:pt idx="9816">
                  <c:v>0.96937272001289732</c:v>
                </c:pt>
                <c:pt idx="9817">
                  <c:v>0.9698076281385557</c:v>
                </c:pt>
                <c:pt idx="9818">
                  <c:v>0.9700063361614859</c:v>
                </c:pt>
                <c:pt idx="9819">
                  <c:v>0.96831919257056942</c:v>
                </c:pt>
                <c:pt idx="9820">
                  <c:v>0.96815797662743741</c:v>
                </c:pt>
                <c:pt idx="9821">
                  <c:v>0.96792927494066883</c:v>
                </c:pt>
                <c:pt idx="9822">
                  <c:v>0.96803800197208345</c:v>
                </c:pt>
                <c:pt idx="9823">
                  <c:v>0.96738563978359571</c:v>
                </c:pt>
                <c:pt idx="9824">
                  <c:v>0.96726191592026189</c:v>
                </c:pt>
                <c:pt idx="9825">
                  <c:v>0.9675993446384451</c:v>
                </c:pt>
                <c:pt idx="9826">
                  <c:v>0.96780180186935505</c:v>
                </c:pt>
                <c:pt idx="9827">
                  <c:v>0.96807924325986139</c:v>
                </c:pt>
                <c:pt idx="9828">
                  <c:v>0.96621213768591385</c:v>
                </c:pt>
                <c:pt idx="9829">
                  <c:v>0.96636585521308627</c:v>
                </c:pt>
                <c:pt idx="9830">
                  <c:v>0.96689074433026023</c:v>
                </c:pt>
                <c:pt idx="9831">
                  <c:v>0.96677076967490616</c:v>
                </c:pt>
                <c:pt idx="9832">
                  <c:v>0.9656272612410628</c:v>
                </c:pt>
                <c:pt idx="9833">
                  <c:v>0.965582270745305</c:v>
                </c:pt>
                <c:pt idx="9834">
                  <c:v>0.96572099144055823</c:v>
                </c:pt>
                <c:pt idx="9835">
                  <c:v>0.96578472797621506</c:v>
                </c:pt>
                <c:pt idx="9836">
                  <c:v>0.96603592491086254</c:v>
                </c:pt>
                <c:pt idx="9837">
                  <c:v>0.96611465827843868</c:v>
                </c:pt>
                <c:pt idx="9838">
                  <c:v>0.96596843916722597</c:v>
                </c:pt>
                <c:pt idx="9839">
                  <c:v>0.96585221371985164</c:v>
                </c:pt>
                <c:pt idx="9840">
                  <c:v>0.96550353737772898</c:v>
                </c:pt>
                <c:pt idx="9841">
                  <c:v>0.96469745766206894</c:v>
                </c:pt>
                <c:pt idx="9842">
                  <c:v>0.96470495607802853</c:v>
                </c:pt>
                <c:pt idx="9843">
                  <c:v>0.96471620370196798</c:v>
                </c:pt>
                <c:pt idx="9844">
                  <c:v>0.96435253052792602</c:v>
                </c:pt>
                <c:pt idx="9845">
                  <c:v>0.96455123855085612</c:v>
                </c:pt>
                <c:pt idx="9846">
                  <c:v>0.96688324591430064</c:v>
                </c:pt>
                <c:pt idx="9847">
                  <c:v>0.96691323957813913</c:v>
                </c:pt>
                <c:pt idx="9848">
                  <c:v>0.96588970579964983</c:v>
                </c:pt>
                <c:pt idx="9849">
                  <c:v>0.96577722956025536</c:v>
                </c:pt>
                <c:pt idx="9850">
                  <c:v>0.96632836313328807</c:v>
                </c:pt>
                <c:pt idx="9851">
                  <c:v>0.96615589956621661</c:v>
                </c:pt>
                <c:pt idx="9852">
                  <c:v>0.96615964877419647</c:v>
                </c:pt>
                <c:pt idx="9853">
                  <c:v>0.96582971847197274</c:v>
                </c:pt>
                <c:pt idx="9854">
                  <c:v>0.9660021820390442</c:v>
                </c:pt>
                <c:pt idx="9855">
                  <c:v>0.96765558275814234</c:v>
                </c:pt>
                <c:pt idx="9856">
                  <c:v>0.9678430431571331</c:v>
                </c:pt>
                <c:pt idx="9857">
                  <c:v>0.967239420672383</c:v>
                </c:pt>
                <c:pt idx="9858">
                  <c:v>0.96745687473521214</c:v>
                </c:pt>
                <c:pt idx="9859">
                  <c:v>0.96796301781248706</c:v>
                </c:pt>
                <c:pt idx="9860">
                  <c:v>0.9677905542454156</c:v>
                </c:pt>
                <c:pt idx="9861">
                  <c:v>0.96761809067834414</c:v>
                </c:pt>
                <c:pt idx="9862">
                  <c:v>0.96747562077511129</c:v>
                </c:pt>
                <c:pt idx="9863">
                  <c:v>0.96760684305440481</c:v>
                </c:pt>
                <c:pt idx="9864">
                  <c:v>0.96927898981340188</c:v>
                </c:pt>
                <c:pt idx="9865">
                  <c:v>0.96910652624633042</c:v>
                </c:pt>
                <c:pt idx="9866">
                  <c:v>0.96943645654855415</c:v>
                </c:pt>
                <c:pt idx="9867">
                  <c:v>0.96956392961986781</c:v>
                </c:pt>
                <c:pt idx="9868">
                  <c:v>0.96957892645178712</c:v>
                </c:pt>
                <c:pt idx="9869">
                  <c:v>0.9694327073405743</c:v>
                </c:pt>
                <c:pt idx="9870">
                  <c:v>0.96955643120390822</c:v>
                </c:pt>
                <c:pt idx="9871">
                  <c:v>0.96974764081087872</c:v>
                </c:pt>
                <c:pt idx="9872">
                  <c:v>0.96932398030915967</c:v>
                </c:pt>
                <c:pt idx="9873">
                  <c:v>0.97276200402664936</c:v>
                </c:pt>
                <c:pt idx="9874">
                  <c:v>0.97275825481866951</c:v>
                </c:pt>
                <c:pt idx="9875">
                  <c:v>0.97244707055634494</c:v>
                </c:pt>
                <c:pt idx="9876">
                  <c:v>0.97246581659624409</c:v>
                </c:pt>
                <c:pt idx="9877">
                  <c:v>0.97281449293836675</c:v>
                </c:pt>
                <c:pt idx="9878">
                  <c:v>0.97290072472190248</c:v>
                </c:pt>
                <c:pt idx="9879">
                  <c:v>0.97326814710392429</c:v>
                </c:pt>
                <c:pt idx="9880">
                  <c:v>0.97312942640867117</c:v>
                </c:pt>
                <c:pt idx="9881">
                  <c:v>0.97298320729745846</c:v>
                </c:pt>
                <c:pt idx="9882">
                  <c:v>0.9790006861050603</c:v>
                </c:pt>
                <c:pt idx="9883">
                  <c:v>0.97877948283425131</c:v>
                </c:pt>
                <c:pt idx="9884">
                  <c:v>0.979229387791829</c:v>
                </c:pt>
                <c:pt idx="9885">
                  <c:v>0.97921814016788955</c:v>
                </c:pt>
                <c:pt idx="9886">
                  <c:v>0.97924063541576845</c:v>
                </c:pt>
                <c:pt idx="9887">
                  <c:v>0.97975427690900296</c:v>
                </c:pt>
                <c:pt idx="9888">
                  <c:v>0.97936810848708211</c:v>
                </c:pt>
                <c:pt idx="9889">
                  <c:v>0.97882447333000899</c:v>
                </c:pt>
                <c:pt idx="9890">
                  <c:v>0.97915815284021246</c:v>
                </c:pt>
                <c:pt idx="9891">
                  <c:v>0.97632750081545272</c:v>
                </c:pt>
                <c:pt idx="9892">
                  <c:v>0.97610254833666388</c:v>
                </c:pt>
                <c:pt idx="9893">
                  <c:v>0.97593008476959242</c:v>
                </c:pt>
                <c:pt idx="9894">
                  <c:v>0.97585135140201629</c:v>
                </c:pt>
                <c:pt idx="9895">
                  <c:v>0.97590384031373367</c:v>
                </c:pt>
                <c:pt idx="9896">
                  <c:v>0.97603131338504745</c:v>
                </c:pt>
                <c:pt idx="9897">
                  <c:v>0.97566764021100538</c:v>
                </c:pt>
                <c:pt idx="9898">
                  <c:v>0.97568263704292468</c:v>
                </c:pt>
                <c:pt idx="9899">
                  <c:v>0.97565639258706593</c:v>
                </c:pt>
                <c:pt idx="9900">
                  <c:v>0.97422044593079715</c:v>
                </c:pt>
                <c:pt idx="9901">
                  <c:v>0.97436666504200986</c:v>
                </c:pt>
                <c:pt idx="9902">
                  <c:v>0.97443040157766669</c:v>
                </c:pt>
                <c:pt idx="9903">
                  <c:v>0.97443415078564655</c:v>
                </c:pt>
                <c:pt idx="9904">
                  <c:v>0.97446789365746489</c:v>
                </c:pt>
                <c:pt idx="9905">
                  <c:v>0.9743854110819089</c:v>
                </c:pt>
                <c:pt idx="9906">
                  <c:v>0.97453537940110146</c:v>
                </c:pt>
                <c:pt idx="9907">
                  <c:v>0.97450163652928323</c:v>
                </c:pt>
                <c:pt idx="9908">
                  <c:v>0.97432917296221178</c:v>
                </c:pt>
                <c:pt idx="9909">
                  <c:v>0.97243957214038534</c:v>
                </c:pt>
                <c:pt idx="9910">
                  <c:v>0.97272826115483102</c:v>
                </c:pt>
                <c:pt idx="9911">
                  <c:v>0.97293071838574097</c:v>
                </c:pt>
                <c:pt idx="9912">
                  <c:v>0.97305819145705474</c:v>
                </c:pt>
                <c:pt idx="9913">
                  <c:v>0.97274700719473006</c:v>
                </c:pt>
                <c:pt idx="9914">
                  <c:v>0.97274325798675032</c:v>
                </c:pt>
                <c:pt idx="9915">
                  <c:v>0.97273575957079073</c:v>
                </c:pt>
                <c:pt idx="9916">
                  <c:v>0.97299070571341806</c:v>
                </c:pt>
                <c:pt idx="9917">
                  <c:v>0.97300195333735751</c:v>
                </c:pt>
                <c:pt idx="9918">
                  <c:v>0.97190343539927193</c:v>
                </c:pt>
                <c:pt idx="9919">
                  <c:v>0.97212088946210118</c:v>
                </c:pt>
                <c:pt idx="9920">
                  <c:v>0.97215463233391941</c:v>
                </c:pt>
                <c:pt idx="9921">
                  <c:v>0.97179095915987745</c:v>
                </c:pt>
                <c:pt idx="9922">
                  <c:v>0.97143103519381535</c:v>
                </c:pt>
                <c:pt idx="9923">
                  <c:v>0.97143853360977495</c:v>
                </c:pt>
                <c:pt idx="9924">
                  <c:v>0.97144978123371439</c:v>
                </c:pt>
                <c:pt idx="9925">
                  <c:v>0.97139729232199701</c:v>
                </c:pt>
                <c:pt idx="9926">
                  <c:v>0.97159225113694736</c:v>
                </c:pt>
                <c:pt idx="9927">
                  <c:v>0.97298320729745846</c:v>
                </c:pt>
                <c:pt idx="9928">
                  <c:v>0.97331688680766193</c:v>
                </c:pt>
                <c:pt idx="9929">
                  <c:v>0.97311068036877213</c:v>
                </c:pt>
                <c:pt idx="9930">
                  <c:v>0.97290447392988233</c:v>
                </c:pt>
                <c:pt idx="9931">
                  <c:v>0.97296071204957957</c:v>
                </c:pt>
                <c:pt idx="9932">
                  <c:v>0.97288197868200343</c:v>
                </c:pt>
                <c:pt idx="9933">
                  <c:v>0.97289322630594288</c:v>
                </c:pt>
                <c:pt idx="9934">
                  <c:v>0.97286323264210439</c:v>
                </c:pt>
                <c:pt idx="9935">
                  <c:v>0.97284823581018509</c:v>
                </c:pt>
                <c:pt idx="9936">
                  <c:v>0.97395800137221011</c:v>
                </c:pt>
                <c:pt idx="9937">
                  <c:v>0.97432917296221178</c:v>
                </c:pt>
                <c:pt idx="9938">
                  <c:v>0.97464785564049594</c:v>
                </c:pt>
                <c:pt idx="9939">
                  <c:v>0.97485781128736559</c:v>
                </c:pt>
                <c:pt idx="9940">
                  <c:v>0.9744004079138282</c:v>
                </c:pt>
                <c:pt idx="9941">
                  <c:v>0.9741942014749384</c:v>
                </c:pt>
                <c:pt idx="9942">
                  <c:v>0.97413046493928157</c:v>
                </c:pt>
                <c:pt idx="9943">
                  <c:v>0.97455037623302077</c:v>
                </c:pt>
                <c:pt idx="9944">
                  <c:v>0.97448289048938408</c:v>
                </c:pt>
                <c:pt idx="9945">
                  <c:v>0.97603881180100704</c:v>
                </c:pt>
                <c:pt idx="9946">
                  <c:v>0.97566389100302564</c:v>
                </c:pt>
                <c:pt idx="9947">
                  <c:v>0.9766236882458581</c:v>
                </c:pt>
                <c:pt idx="9948">
                  <c:v>0.9768298946847479</c:v>
                </c:pt>
                <c:pt idx="9949">
                  <c:v>0.97576137041050082</c:v>
                </c:pt>
                <c:pt idx="9950">
                  <c:v>0.97582510694615765</c:v>
                </c:pt>
                <c:pt idx="9951">
                  <c:v>0.9760425610089869</c:v>
                </c:pt>
                <c:pt idx="9952">
                  <c:v>0.97614004041646207</c:v>
                </c:pt>
                <c:pt idx="9953">
                  <c:v>0.97617378328828031</c:v>
                </c:pt>
                <c:pt idx="9954">
                  <c:v>0.97933811482324362</c:v>
                </c:pt>
                <c:pt idx="9955">
                  <c:v>0.9794056005668802</c:v>
                </c:pt>
                <c:pt idx="9956">
                  <c:v>0.97927062907960694</c:v>
                </c:pt>
                <c:pt idx="9957">
                  <c:v>0.97909066709657588</c:v>
                </c:pt>
                <c:pt idx="9958">
                  <c:v>0.97949558155839578</c:v>
                </c:pt>
                <c:pt idx="9959">
                  <c:v>0.97975427690900296</c:v>
                </c:pt>
                <c:pt idx="9960">
                  <c:v>0.97980301661274061</c:v>
                </c:pt>
                <c:pt idx="9961">
                  <c:v>0.97956681651001221</c:v>
                </c:pt>
                <c:pt idx="9962">
                  <c:v>0.97924063541576845</c:v>
                </c:pt>
                <c:pt idx="9963">
                  <c:v>0.98494692996104571</c:v>
                </c:pt>
                <c:pt idx="9964">
                  <c:v>0.98497317441690446</c:v>
                </c:pt>
                <c:pt idx="9965">
                  <c:v>0.98493943154508612</c:v>
                </c:pt>
                <c:pt idx="9966">
                  <c:v>0.98495067916902557</c:v>
                </c:pt>
                <c:pt idx="9967">
                  <c:v>0.98488694263336873</c:v>
                </c:pt>
                <c:pt idx="9968">
                  <c:v>0.98492443471316682</c:v>
                </c:pt>
                <c:pt idx="9969">
                  <c:v>0.98450452341942762</c:v>
                </c:pt>
                <c:pt idx="9970">
                  <c:v>0.98408836133366828</c:v>
                </c:pt>
                <c:pt idx="9971">
                  <c:v>0.98471447906629728</c:v>
                </c:pt>
                <c:pt idx="9972">
                  <c:v>0.98210877952032638</c:v>
                </c:pt>
                <c:pt idx="9973">
                  <c:v>0.98232623358315552</c:v>
                </c:pt>
                <c:pt idx="9974">
                  <c:v>0.98225499863153909</c:v>
                </c:pt>
                <c:pt idx="9975">
                  <c:v>0.98224000179961979</c:v>
                </c:pt>
                <c:pt idx="9976">
                  <c:v>0.98204879219264929</c:v>
                </c:pt>
                <c:pt idx="9977">
                  <c:v>0.98105525207799849</c:v>
                </c:pt>
                <c:pt idx="9978">
                  <c:v>0.98066908365607763</c:v>
                </c:pt>
                <c:pt idx="9979">
                  <c:v>0.98149765861961658</c:v>
                </c:pt>
                <c:pt idx="9980">
                  <c:v>0.98160263644305146</c:v>
                </c:pt>
                <c:pt idx="9981">
                  <c:v>0.98038789305759155</c:v>
                </c:pt>
                <c:pt idx="9982">
                  <c:v>0.98067658207203723</c:v>
                </c:pt>
                <c:pt idx="9983">
                  <c:v>0.9805903502885015</c:v>
                </c:pt>
                <c:pt idx="9984">
                  <c:v>0.98057160424860246</c:v>
                </c:pt>
                <c:pt idx="9985">
                  <c:v>0.9804141375134503</c:v>
                </c:pt>
                <c:pt idx="9986">
                  <c:v>0.97976927374092226</c:v>
                </c:pt>
                <c:pt idx="9987">
                  <c:v>0.97977302294890201</c:v>
                </c:pt>
                <c:pt idx="9988">
                  <c:v>0.98012919770698437</c:v>
                </c:pt>
                <c:pt idx="9989">
                  <c:v>0.98024917236233844</c:v>
                </c:pt>
                <c:pt idx="9990">
                  <c:v>0.97865200976293754</c:v>
                </c:pt>
                <c:pt idx="9991">
                  <c:v>0.97898194006516126</c:v>
                </c:pt>
                <c:pt idx="9992">
                  <c:v>0.97904567660081809</c:v>
                </c:pt>
                <c:pt idx="9993">
                  <c:v>0.97890320669758513</c:v>
                </c:pt>
                <c:pt idx="9994">
                  <c:v>0.97878323204223106</c:v>
                </c:pt>
                <c:pt idx="9995">
                  <c:v>0.97864451134697794</c:v>
                </c:pt>
                <c:pt idx="9996">
                  <c:v>0.97867075580283669</c:v>
                </c:pt>
                <c:pt idx="9997">
                  <c:v>0.97876073679435216</c:v>
                </c:pt>
                <c:pt idx="9998">
                  <c:v>0.97888820986566583</c:v>
                </c:pt>
                <c:pt idx="9999">
                  <c:v>0.97733603776202282</c:v>
                </c:pt>
                <c:pt idx="10000">
                  <c:v>0.97745226320939704</c:v>
                </c:pt>
                <c:pt idx="10001">
                  <c:v>0.97754224420091251</c:v>
                </c:pt>
                <c:pt idx="10002">
                  <c:v>0.97736978063384106</c:v>
                </c:pt>
                <c:pt idx="10003">
                  <c:v>0.97763222519242809</c:v>
                </c:pt>
                <c:pt idx="10004">
                  <c:v>0.97765097123232714</c:v>
                </c:pt>
                <c:pt idx="10005">
                  <c:v>0.97767346648020603</c:v>
                </c:pt>
                <c:pt idx="10006">
                  <c:v>0.97759848232060975</c:v>
                </c:pt>
                <c:pt idx="10007">
                  <c:v>0.97759473311263001</c:v>
                </c:pt>
                <c:pt idx="10008">
                  <c:v>0.97864076213899809</c:v>
                </c:pt>
                <c:pt idx="10009">
                  <c:v>0.97878323204223106</c:v>
                </c:pt>
                <c:pt idx="10010">
                  <c:v>0.97884696857788789</c:v>
                </c:pt>
                <c:pt idx="10011">
                  <c:v>0.97891820352950443</c:v>
                </c:pt>
                <c:pt idx="10012">
                  <c:v>0.97899318768910071</c:v>
                </c:pt>
                <c:pt idx="10013">
                  <c:v>0.9790156829369796</c:v>
                </c:pt>
                <c:pt idx="10014">
                  <c:v>0.9790381781848585</c:v>
                </c:pt>
                <c:pt idx="10015">
                  <c:v>0.97908316868061618</c:v>
                </c:pt>
                <c:pt idx="10016">
                  <c:v>0.97887696224172649</c:v>
                </c:pt>
                <c:pt idx="10017">
                  <c:v>0.97972053403718462</c:v>
                </c:pt>
                <c:pt idx="10018">
                  <c:v>0.98011420087506518</c:v>
                </c:pt>
                <c:pt idx="10019">
                  <c:v>0.98042913434536949</c:v>
                </c:pt>
                <c:pt idx="10020">
                  <c:v>0.98065033761617859</c:v>
                </c:pt>
                <c:pt idx="10021">
                  <c:v>0.98050036929698603</c:v>
                </c:pt>
                <c:pt idx="10022">
                  <c:v>0.98030166127405582</c:v>
                </c:pt>
                <c:pt idx="10023">
                  <c:v>0.98036539780971266</c:v>
                </c:pt>
                <c:pt idx="10024">
                  <c:v>0.98051911533688507</c:v>
                </c:pt>
                <c:pt idx="10025">
                  <c:v>0.98036539780971266</c:v>
                </c:pt>
                <c:pt idx="10026">
                  <c:v>0.98164762693880914</c:v>
                </c:pt>
                <c:pt idx="10027">
                  <c:v>0.98150890624355602</c:v>
                </c:pt>
                <c:pt idx="10028">
                  <c:v>0.98216501764002351</c:v>
                </c:pt>
                <c:pt idx="10029">
                  <c:v>0.98238622091083261</c:v>
                </c:pt>
                <c:pt idx="10030">
                  <c:v>0.9822250049677006</c:v>
                </c:pt>
                <c:pt idx="10031">
                  <c:v>0.98150140782759643</c:v>
                </c:pt>
                <c:pt idx="10032">
                  <c:v>0.98185008416971919</c:v>
                </c:pt>
                <c:pt idx="10033">
                  <c:v>0.98195506199315397</c:v>
                </c:pt>
                <c:pt idx="10034">
                  <c:v>0.98183508733779989</c:v>
                </c:pt>
                <c:pt idx="10035">
                  <c:v>0.98506315540841993</c:v>
                </c:pt>
                <c:pt idx="10036">
                  <c:v>0.98523561897549139</c:v>
                </c:pt>
                <c:pt idx="10037">
                  <c:v>0.9847707171859944</c:v>
                </c:pt>
                <c:pt idx="10038">
                  <c:v>0.9846244980747817</c:v>
                </c:pt>
                <c:pt idx="10039">
                  <c:v>0.98487569500942929</c:v>
                </c:pt>
                <c:pt idx="10040">
                  <c:v>0.98512314273609702</c:v>
                </c:pt>
                <c:pt idx="10041">
                  <c:v>0.98503316174458144</c:v>
                </c:pt>
                <c:pt idx="10042">
                  <c:v>0.98469948223437798</c:v>
                </c:pt>
                <c:pt idx="10043">
                  <c:v>0.98509314907225853</c:v>
                </c:pt>
                <c:pt idx="10044">
                  <c:v>0.98933725250540827</c:v>
                </c:pt>
                <c:pt idx="10045">
                  <c:v>0.98953221132035862</c:v>
                </c:pt>
                <c:pt idx="10046">
                  <c:v>0.98969717647147037</c:v>
                </c:pt>
                <c:pt idx="10047">
                  <c:v>0.98934475092136787</c:v>
                </c:pt>
                <c:pt idx="10048">
                  <c:v>0.989179785770256</c:v>
                </c:pt>
                <c:pt idx="10049">
                  <c:v>0.99001585914975465</c:v>
                </c:pt>
                <c:pt idx="10050">
                  <c:v>0.98975716379914747</c:v>
                </c:pt>
                <c:pt idx="10051">
                  <c:v>0.98939723983308525</c:v>
                </c:pt>
                <c:pt idx="10052">
                  <c:v>0.98955845577621726</c:v>
                </c:pt>
                <c:pt idx="10053">
                  <c:v>0.98638287661731461</c:v>
                </c:pt>
                <c:pt idx="10054">
                  <c:v>0.98641661948913295</c:v>
                </c:pt>
                <c:pt idx="10055">
                  <c:v>0.98629289562579903</c:v>
                </c:pt>
                <c:pt idx="10056">
                  <c:v>0.98635663216145586</c:v>
                </c:pt>
                <c:pt idx="10057">
                  <c:v>0.9863903750332742</c:v>
                </c:pt>
                <c:pt idx="10058">
                  <c:v>0.98624040671408164</c:v>
                </c:pt>
                <c:pt idx="10059">
                  <c:v>0.98606419393903033</c:v>
                </c:pt>
                <c:pt idx="10060">
                  <c:v>0.98723394682873244</c:v>
                </c:pt>
                <c:pt idx="10061">
                  <c:v>0.98718145791701506</c:v>
                </c:pt>
                <c:pt idx="10062">
                  <c:v>0.98512314273609702</c:v>
                </c:pt>
                <c:pt idx="10063">
                  <c:v>0.98492068550518708</c:v>
                </c:pt>
                <c:pt idx="10064">
                  <c:v>0.98466199015457989</c:v>
                </c:pt>
                <c:pt idx="10065">
                  <c:v>0.98481945688973205</c:v>
                </c:pt>
                <c:pt idx="10066">
                  <c:v>0.98508565065629883</c:v>
                </c:pt>
                <c:pt idx="10067">
                  <c:v>0.98481570768175219</c:v>
                </c:pt>
                <c:pt idx="10068">
                  <c:v>0.98473697431417617</c:v>
                </c:pt>
                <c:pt idx="10069">
                  <c:v>0.9853968349186234</c:v>
                </c:pt>
                <c:pt idx="10070">
                  <c:v>0.9853968349186234</c:v>
                </c:pt>
                <c:pt idx="10071">
                  <c:v>0.98366845003992909</c:v>
                </c:pt>
                <c:pt idx="10072">
                  <c:v>0.98342475152124109</c:v>
                </c:pt>
                <c:pt idx="10073">
                  <c:v>0.98323729112225045</c:v>
                </c:pt>
                <c:pt idx="10074">
                  <c:v>0.98327853241002838</c:v>
                </c:pt>
                <c:pt idx="10075">
                  <c:v>0.98367219924790883</c:v>
                </c:pt>
                <c:pt idx="10076">
                  <c:v>0.98355222459255487</c:v>
                </c:pt>
                <c:pt idx="10077">
                  <c:v>0.98349223726487778</c:v>
                </c:pt>
                <c:pt idx="10078">
                  <c:v>0.98355972300851446</c:v>
                </c:pt>
                <c:pt idx="10079">
                  <c:v>0.98361221192023185</c:v>
                </c:pt>
                <c:pt idx="10080">
                  <c:v>0.98227374467143813</c:v>
                </c:pt>
                <c:pt idx="10081">
                  <c:v>0.98208253506446763</c:v>
                </c:pt>
                <c:pt idx="10082">
                  <c:v>0.98189507466547687</c:v>
                </c:pt>
                <c:pt idx="10083">
                  <c:v>0.98175260476224402</c:v>
                </c:pt>
                <c:pt idx="10084">
                  <c:v>0.98239746853477206</c:v>
                </c:pt>
                <c:pt idx="10085">
                  <c:v>0.98267865913325814</c:v>
                </c:pt>
                <c:pt idx="10086">
                  <c:v>0.98226999546345839</c:v>
                </c:pt>
                <c:pt idx="10087">
                  <c:v>0.98212377635224557</c:v>
                </c:pt>
                <c:pt idx="10088">
                  <c:v>0.98205254140062914</c:v>
                </c:pt>
                <c:pt idx="10089">
                  <c:v>0.98338351023346315</c:v>
                </c:pt>
                <c:pt idx="10090">
                  <c:v>0.98319230062649265</c:v>
                </c:pt>
                <c:pt idx="10091">
                  <c:v>0.9830348338913405</c:v>
                </c:pt>
                <c:pt idx="10092">
                  <c:v>0.98323354191427059</c:v>
                </c:pt>
                <c:pt idx="10093">
                  <c:v>0.98379967231922261</c:v>
                </c:pt>
                <c:pt idx="10094">
                  <c:v>0.98385216123093999</c:v>
                </c:pt>
                <c:pt idx="10095">
                  <c:v>0.98347349122497874</c:v>
                </c:pt>
                <c:pt idx="10096">
                  <c:v>0.98311731646689637</c:v>
                </c:pt>
                <c:pt idx="10097">
                  <c:v>0.98308732280305788</c:v>
                </c:pt>
                <c:pt idx="10098">
                  <c:v>0.98518687927175386</c:v>
                </c:pt>
                <c:pt idx="10099">
                  <c:v>0.98448577737952858</c:v>
                </c:pt>
                <c:pt idx="10100">
                  <c:v>0.98452326945932667</c:v>
                </c:pt>
                <c:pt idx="10101">
                  <c:v>0.98472572669023672</c:v>
                </c:pt>
                <c:pt idx="10102">
                  <c:v>0.98517563164781441</c:v>
                </c:pt>
                <c:pt idx="10103">
                  <c:v>0.98493943154508612</c:v>
                </c:pt>
                <c:pt idx="10104">
                  <c:v>0.98468073619447893</c:v>
                </c:pt>
                <c:pt idx="10105">
                  <c:v>0.98498067283286406</c:v>
                </c:pt>
                <c:pt idx="10106">
                  <c:v>0.98493193312912652</c:v>
                </c:pt>
                <c:pt idx="10107">
                  <c:v>0.98727893732449024</c:v>
                </c:pt>
                <c:pt idx="10108">
                  <c:v>0.98654784176842647</c:v>
                </c:pt>
                <c:pt idx="10109">
                  <c:v>0.98647285760883019</c:v>
                </c:pt>
                <c:pt idx="10110">
                  <c:v>0.9863978734492338</c:v>
                </c:pt>
                <c:pt idx="10111">
                  <c:v>0.98627040037792013</c:v>
                </c:pt>
                <c:pt idx="10112">
                  <c:v>0.98602295265125239</c:v>
                </c:pt>
                <c:pt idx="10113">
                  <c:v>0.98637537820135501</c:v>
                </c:pt>
                <c:pt idx="10114">
                  <c:v>0.98684402919883174</c:v>
                </c:pt>
                <c:pt idx="10115">
                  <c:v>0.98677654345519505</c:v>
                </c:pt>
                <c:pt idx="10116">
                  <c:v>0.98941598587298429</c:v>
                </c:pt>
                <c:pt idx="10117">
                  <c:v>0.989805903502885</c:v>
                </c:pt>
                <c:pt idx="10118">
                  <c:v>0.98992587815823907</c:v>
                </c:pt>
                <c:pt idx="10119">
                  <c:v>0.98992587815823907</c:v>
                </c:pt>
                <c:pt idx="10120">
                  <c:v>0.99008334489339123</c:v>
                </c:pt>
                <c:pt idx="10121">
                  <c:v>0.98954345894429807</c:v>
                </c:pt>
                <c:pt idx="10122">
                  <c:v>0.98958844944005575</c:v>
                </c:pt>
                <c:pt idx="10123">
                  <c:v>0.98964093835177314</c:v>
                </c:pt>
                <c:pt idx="10124">
                  <c:v>0.98978715746298596</c:v>
                </c:pt>
                <c:pt idx="10125">
                  <c:v>0.99365259089017444</c:v>
                </c:pt>
                <c:pt idx="10126">
                  <c:v>0.99361884801835609</c:v>
                </c:pt>
                <c:pt idx="10127">
                  <c:v>0.9936113496023965</c:v>
                </c:pt>
                <c:pt idx="10128">
                  <c:v>0.99315769543683896</c:v>
                </c:pt>
                <c:pt idx="10129">
                  <c:v>0.99295898741390887</c:v>
                </c:pt>
                <c:pt idx="10130">
                  <c:v>0.99340889237148655</c:v>
                </c:pt>
                <c:pt idx="10131">
                  <c:v>0.99354761306673967</c:v>
                </c:pt>
                <c:pt idx="10132">
                  <c:v>0.9929852318697675</c:v>
                </c:pt>
                <c:pt idx="10133">
                  <c:v>0.9928165175106759</c:v>
                </c:pt>
                <c:pt idx="10134">
                  <c:v>0.9906082340105653</c:v>
                </c:pt>
                <c:pt idx="10135">
                  <c:v>0.99045451648339289</c:v>
                </c:pt>
                <c:pt idx="10136">
                  <c:v>0.99033454182803882</c:v>
                </c:pt>
                <c:pt idx="10137">
                  <c:v>0.99035328786793786</c:v>
                </c:pt>
                <c:pt idx="10138">
                  <c:v>0.99036828469985716</c:v>
                </c:pt>
                <c:pt idx="10139">
                  <c:v>0.99024831004450309</c:v>
                </c:pt>
                <c:pt idx="10140">
                  <c:v>0.98992962736621892</c:v>
                </c:pt>
                <c:pt idx="10141">
                  <c:v>0.9906082340105653</c:v>
                </c:pt>
                <c:pt idx="10142">
                  <c:v>0.9910131484723852</c:v>
                </c:pt>
                <c:pt idx="10143">
                  <c:v>0.98905606190692219</c:v>
                </c:pt>
                <c:pt idx="10144">
                  <c:v>0.98890984279570937</c:v>
                </c:pt>
                <c:pt idx="10145">
                  <c:v>0.98893233804358827</c:v>
                </c:pt>
                <c:pt idx="10146">
                  <c:v>0.98903731586702304</c:v>
                </c:pt>
                <c:pt idx="10147">
                  <c:v>0.98905981111490193</c:v>
                </c:pt>
                <c:pt idx="10148">
                  <c:v>0.98867364269298108</c:v>
                </c:pt>
                <c:pt idx="10149">
                  <c:v>0.98888734754783048</c:v>
                </c:pt>
                <c:pt idx="10150">
                  <c:v>0.98945347795278249</c:v>
                </c:pt>
                <c:pt idx="10151">
                  <c:v>0.98979090667096581</c:v>
                </c:pt>
                <c:pt idx="10152">
                  <c:v>0.98749639138731948</c:v>
                </c:pt>
                <c:pt idx="10153">
                  <c:v>0.98757887396287536</c:v>
                </c:pt>
                <c:pt idx="10154">
                  <c:v>0.98759012158681481</c:v>
                </c:pt>
                <c:pt idx="10155">
                  <c:v>0.98767260416237068</c:v>
                </c:pt>
                <c:pt idx="10156">
                  <c:v>0.98771759465812847</c:v>
                </c:pt>
                <c:pt idx="10157">
                  <c:v>0.98709522613347933</c:v>
                </c:pt>
                <c:pt idx="10158">
                  <c:v>0.98761636604267344</c:v>
                </c:pt>
                <c:pt idx="10159">
                  <c:v>0.98809626466408973</c:v>
                </c:pt>
                <c:pt idx="10160">
                  <c:v>0.98829497268701982</c:v>
                </c:pt>
                <c:pt idx="10161">
                  <c:v>0.98607919077094963</c:v>
                </c:pt>
                <c:pt idx="10162">
                  <c:v>0.98626665116994039</c:v>
                </c:pt>
                <c:pt idx="10163">
                  <c:v>0.98625165433802109</c:v>
                </c:pt>
                <c:pt idx="10164">
                  <c:v>0.98615417493054591</c:v>
                </c:pt>
                <c:pt idx="10165">
                  <c:v>0.98645786077691089</c:v>
                </c:pt>
                <c:pt idx="10166">
                  <c:v>0.98607544156296978</c:v>
                </c:pt>
                <c:pt idx="10167">
                  <c:v>0.98634163532953667</c:v>
                </c:pt>
                <c:pt idx="10168">
                  <c:v>0.98671655612751807</c:v>
                </c:pt>
                <c:pt idx="10169">
                  <c:v>0.98667906404771988</c:v>
                </c:pt>
                <c:pt idx="10170">
                  <c:v>0.98693401019034732</c:v>
                </c:pt>
                <c:pt idx="10171">
                  <c:v>0.98734642306812681</c:v>
                </c:pt>
                <c:pt idx="10172">
                  <c:v>0.98738766435590486</c:v>
                </c:pt>
                <c:pt idx="10173">
                  <c:v>0.9876126168346937</c:v>
                </c:pt>
                <c:pt idx="10174">
                  <c:v>0.98772884228206792</c:v>
                </c:pt>
                <c:pt idx="10175">
                  <c:v>0.98752638505115797</c:v>
                </c:pt>
                <c:pt idx="10176">
                  <c:v>0.98751138821923867</c:v>
                </c:pt>
                <c:pt idx="10177">
                  <c:v>0.98729768336438928</c:v>
                </c:pt>
                <c:pt idx="10178">
                  <c:v>0.98729393415640943</c:v>
                </c:pt>
                <c:pt idx="10179">
                  <c:v>0.98844869021419224</c:v>
                </c:pt>
                <c:pt idx="10180">
                  <c:v>0.98856116645358671</c:v>
                </c:pt>
                <c:pt idx="10181">
                  <c:v>0.98868489031692053</c:v>
                </c:pt>
                <c:pt idx="10182">
                  <c:v>0.98875237606055721</c:v>
                </c:pt>
                <c:pt idx="10183">
                  <c:v>0.98888734754783048</c:v>
                </c:pt>
                <c:pt idx="10184">
                  <c:v>0.98881236338823419</c:v>
                </c:pt>
                <c:pt idx="10185">
                  <c:v>0.9885986585333848</c:v>
                </c:pt>
                <c:pt idx="10186">
                  <c:v>0.98893983645954797</c:v>
                </c:pt>
                <c:pt idx="10187">
                  <c:v>0.98927351596975144</c:v>
                </c:pt>
                <c:pt idx="10188">
                  <c:v>0.99064197688238365</c:v>
                </c:pt>
                <c:pt idx="10189">
                  <c:v>0.9907994436175358</c:v>
                </c:pt>
                <c:pt idx="10190">
                  <c:v>0.99015083063702791</c:v>
                </c:pt>
                <c:pt idx="10191">
                  <c:v>0.98972342092732912</c:v>
                </c:pt>
                <c:pt idx="10192">
                  <c:v>0.98995962103005741</c:v>
                </c:pt>
                <c:pt idx="10193">
                  <c:v>0.98989963370238032</c:v>
                </c:pt>
                <c:pt idx="10194">
                  <c:v>0.99024456083652324</c:v>
                </c:pt>
                <c:pt idx="10195">
                  <c:v>0.99068321817016158</c:v>
                </c:pt>
                <c:pt idx="10196">
                  <c:v>0.99064197688238365</c:v>
                </c:pt>
                <c:pt idx="10197">
                  <c:v>0.9936263464343158</c:v>
                </c:pt>
                <c:pt idx="10198">
                  <c:v>0.99389628940886243</c:v>
                </c:pt>
                <c:pt idx="10199">
                  <c:v>0.99327767009219303</c:v>
                </c:pt>
                <c:pt idx="10200">
                  <c:v>0.99324767642835454</c:v>
                </c:pt>
                <c:pt idx="10201">
                  <c:v>0.99336765108370861</c:v>
                </c:pt>
                <c:pt idx="10202">
                  <c:v>0.99333390821189027</c:v>
                </c:pt>
                <c:pt idx="10203">
                  <c:v>0.99328141930017289</c:v>
                </c:pt>
                <c:pt idx="10204">
                  <c:v>0.99310145731714172</c:v>
                </c:pt>
                <c:pt idx="10205">
                  <c:v>0.9930077271176464</c:v>
                </c:pt>
                <c:pt idx="10206">
                  <c:v>0.99573715052695122</c:v>
                </c:pt>
                <c:pt idx="10207">
                  <c:v>0.99583837914240614</c:v>
                </c:pt>
                <c:pt idx="10208">
                  <c:v>0.99582338231048695</c:v>
                </c:pt>
                <c:pt idx="10209">
                  <c:v>0.9959883474615987</c:v>
                </c:pt>
                <c:pt idx="10210">
                  <c:v>0.99606708082917483</c:v>
                </c:pt>
                <c:pt idx="10211">
                  <c:v>0.99585712518230529</c:v>
                </c:pt>
                <c:pt idx="10212">
                  <c:v>0.99585712518230529</c:v>
                </c:pt>
                <c:pt idx="10213">
                  <c:v>0.99614581419675097</c:v>
                </c:pt>
                <c:pt idx="10214">
                  <c:v>0.99581588389452724</c:v>
                </c:pt>
                <c:pt idx="10215">
                  <c:v>0.99316144464481881</c:v>
                </c:pt>
                <c:pt idx="10216">
                  <c:v>0.99286900642239329</c:v>
                </c:pt>
                <c:pt idx="10217">
                  <c:v>0.99274903176703921</c:v>
                </c:pt>
                <c:pt idx="10218">
                  <c:v>0.99349512415502228</c:v>
                </c:pt>
                <c:pt idx="10219">
                  <c:v>0.9939937688163375</c:v>
                </c:pt>
                <c:pt idx="10220">
                  <c:v>0.99348012732310298</c:v>
                </c:pt>
                <c:pt idx="10221">
                  <c:v>0.99309395890118213</c:v>
                </c:pt>
                <c:pt idx="10222">
                  <c:v>0.9930077271176464</c:v>
                </c:pt>
                <c:pt idx="10223">
                  <c:v>0.99346887969916353</c:v>
                </c:pt>
                <c:pt idx="10224">
                  <c:v>0.9923666125530981</c:v>
                </c:pt>
                <c:pt idx="10225">
                  <c:v>0.99202543462693504</c:v>
                </c:pt>
                <c:pt idx="10226">
                  <c:v>0.99173674561248937</c:v>
                </c:pt>
                <c:pt idx="10227">
                  <c:v>0.99231787284936057</c:v>
                </c:pt>
                <c:pt idx="10228">
                  <c:v>0.99245659354461369</c:v>
                </c:pt>
                <c:pt idx="10229">
                  <c:v>0.99184922185188384</c:v>
                </c:pt>
                <c:pt idx="10230">
                  <c:v>0.99159802491723625</c:v>
                </c:pt>
                <c:pt idx="10231">
                  <c:v>0.99196544729925806</c:v>
                </c:pt>
                <c:pt idx="10232">
                  <c:v>0.99234036809723947</c:v>
                </c:pt>
                <c:pt idx="10233">
                  <c:v>0.99125684699107308</c:v>
                </c:pt>
                <c:pt idx="10234">
                  <c:v>0.99120810728733555</c:v>
                </c:pt>
                <c:pt idx="10235">
                  <c:v>0.99093066589682932</c:v>
                </c:pt>
                <c:pt idx="10236">
                  <c:v>0.99114062154369886</c:v>
                </c:pt>
                <c:pt idx="10237">
                  <c:v>0.99091941827288987</c:v>
                </c:pt>
                <c:pt idx="10238">
                  <c:v>0.99027080529238198</c:v>
                </c:pt>
                <c:pt idx="10239">
                  <c:v>0.99053699905894876</c:v>
                </c:pt>
                <c:pt idx="10240">
                  <c:v>0.99092316748086962</c:v>
                </c:pt>
                <c:pt idx="10241">
                  <c:v>0.99114437075167872</c:v>
                </c:pt>
                <c:pt idx="10242">
                  <c:v>0.98972342092732912</c:v>
                </c:pt>
                <c:pt idx="10243">
                  <c:v>0.98991088132631977</c:v>
                </c:pt>
                <c:pt idx="10244">
                  <c:v>0.99010209093329038</c:v>
                </c:pt>
                <c:pt idx="10245">
                  <c:v>0.98993337657419866</c:v>
                </c:pt>
                <c:pt idx="10246">
                  <c:v>0.98963718914379339</c:v>
                </c:pt>
                <c:pt idx="10247">
                  <c:v>0.989179785770256</c:v>
                </c:pt>
                <c:pt idx="10248">
                  <c:v>0.98925851913783214</c:v>
                </c:pt>
                <c:pt idx="10249">
                  <c:v>0.98987338924652168</c:v>
                </c:pt>
                <c:pt idx="10250">
                  <c:v>0.98979090667096581</c:v>
                </c:pt>
                <c:pt idx="10251">
                  <c:v>0.99027455450036184</c:v>
                </c:pt>
                <c:pt idx="10252">
                  <c:v>0.99059698638662586</c:v>
                </c:pt>
                <c:pt idx="10253">
                  <c:v>0.99093441510480906</c:v>
                </c:pt>
                <c:pt idx="10254">
                  <c:v>0.99109188183996133</c:v>
                </c:pt>
                <c:pt idx="10255">
                  <c:v>0.99108438342400162</c:v>
                </c:pt>
                <c:pt idx="10256">
                  <c:v>0.99062698005046435</c:v>
                </c:pt>
                <c:pt idx="10257">
                  <c:v>0.99066447213026243</c:v>
                </c:pt>
                <c:pt idx="10258">
                  <c:v>0.9906082340105653</c:v>
                </c:pt>
                <c:pt idx="10259">
                  <c:v>0.99031204658015992</c:v>
                </c:pt>
                <c:pt idx="10260">
                  <c:v>0.99170675194865088</c:v>
                </c:pt>
                <c:pt idx="10261">
                  <c:v>0.99168050749279213</c:v>
                </c:pt>
                <c:pt idx="10262">
                  <c:v>0.99201793621097545</c:v>
                </c:pt>
                <c:pt idx="10263">
                  <c:v>0.99224288868976429</c:v>
                </c:pt>
                <c:pt idx="10264">
                  <c:v>0.99221664423390554</c:v>
                </c:pt>
                <c:pt idx="10265">
                  <c:v>0.99207042512269283</c:v>
                </c:pt>
                <c:pt idx="10266">
                  <c:v>0.9920291838349149</c:v>
                </c:pt>
                <c:pt idx="10267">
                  <c:v>0.99200293937905615</c:v>
                </c:pt>
                <c:pt idx="10268">
                  <c:v>0.99222789185784499</c:v>
                </c:pt>
                <c:pt idx="10269">
                  <c:v>0.99308271127724268</c:v>
                </c:pt>
                <c:pt idx="10270">
                  <c:v>0.99303772078148489</c:v>
                </c:pt>
                <c:pt idx="10271">
                  <c:v>0.99309020969320227</c:v>
                </c:pt>
                <c:pt idx="10272">
                  <c:v>0.99322518118047565</c:v>
                </c:pt>
                <c:pt idx="10273">
                  <c:v>0.993420139995426</c:v>
                </c:pt>
                <c:pt idx="10274">
                  <c:v>0.9934051431635067</c:v>
                </c:pt>
                <c:pt idx="10275">
                  <c:v>0.99350262257098187</c:v>
                </c:pt>
                <c:pt idx="10276">
                  <c:v>0.99393753069664037</c:v>
                </c:pt>
                <c:pt idx="10277">
                  <c:v>0.9939937688163375</c:v>
                </c:pt>
                <c:pt idx="10278">
                  <c:v>0.9960183411254373</c:v>
                </c:pt>
                <c:pt idx="10279">
                  <c:v>0.99602209033341704</c:v>
                </c:pt>
                <c:pt idx="10280">
                  <c:v>0.99647199529099473</c:v>
                </c:pt>
                <c:pt idx="10281">
                  <c:v>0.99654697945059101</c:v>
                </c:pt>
                <c:pt idx="10282">
                  <c:v>0.99622829677230684</c:v>
                </c:pt>
                <c:pt idx="10283">
                  <c:v>0.99610832211695277</c:v>
                </c:pt>
                <c:pt idx="10284">
                  <c:v>0.99609332528503358</c:v>
                </c:pt>
                <c:pt idx="10285">
                  <c:v>0.99605958241321524</c:v>
                </c:pt>
                <c:pt idx="10286">
                  <c:v>0.99595085538180061</c:v>
                </c:pt>
                <c:pt idx="10287">
                  <c:v>0.99787794828342513</c:v>
                </c:pt>
                <c:pt idx="10288">
                  <c:v>0.99805041185049659</c:v>
                </c:pt>
                <c:pt idx="10289">
                  <c:v>0.99789669432332417</c:v>
                </c:pt>
                <c:pt idx="10290">
                  <c:v>0.99773172917221242</c:v>
                </c:pt>
                <c:pt idx="10291">
                  <c:v>0.99745428778170608</c:v>
                </c:pt>
                <c:pt idx="10292">
                  <c:v>0.99760425610089865</c:v>
                </c:pt>
                <c:pt idx="10293">
                  <c:v>0.99767549105251518</c:v>
                </c:pt>
                <c:pt idx="10294">
                  <c:v>0.99775422442009121</c:v>
                </c:pt>
                <c:pt idx="10295">
                  <c:v>0.99767174184453533</c:v>
                </c:pt>
                <c:pt idx="10296">
                  <c:v>0.99519726457785795</c:v>
                </c:pt>
                <c:pt idx="10297">
                  <c:v>0.99499105813896815</c:v>
                </c:pt>
                <c:pt idx="10298">
                  <c:v>0.99501355338684705</c:v>
                </c:pt>
                <c:pt idx="10299">
                  <c:v>0.9954072202247275</c:v>
                </c:pt>
                <c:pt idx="10300">
                  <c:v>0.99594335696584102</c:v>
                </c:pt>
                <c:pt idx="10301">
                  <c:v>0.99617580786058946</c:v>
                </c:pt>
                <c:pt idx="10302">
                  <c:v>0.99627703647604449</c:v>
                </c:pt>
                <c:pt idx="10303">
                  <c:v>0.9959658522137198</c:v>
                </c:pt>
                <c:pt idx="10304">
                  <c:v>0.99558718220775866</c:v>
                </c:pt>
                <c:pt idx="10305">
                  <c:v>0.99440243248613736</c:v>
                </c:pt>
                <c:pt idx="10306">
                  <c:v>0.99415873396744936</c:v>
                </c:pt>
                <c:pt idx="10307">
                  <c:v>0.9940012672322972</c:v>
                </c:pt>
                <c:pt idx="10308">
                  <c:v>0.99422621971108605</c:v>
                </c:pt>
                <c:pt idx="10309">
                  <c:v>0.99464613100482524</c:v>
                </c:pt>
                <c:pt idx="10310">
                  <c:v>0.99497606130704885</c:v>
                </c:pt>
                <c:pt idx="10311">
                  <c:v>0.99469487070856277</c:v>
                </c:pt>
                <c:pt idx="10312">
                  <c:v>0.99465737862876469</c:v>
                </c:pt>
                <c:pt idx="10313">
                  <c:v>0.99421872129512645</c:v>
                </c:pt>
                <c:pt idx="10314">
                  <c:v>0.99360760039441665</c:v>
                </c:pt>
                <c:pt idx="10315">
                  <c:v>0.99335265425178931</c:v>
                </c:pt>
                <c:pt idx="10316">
                  <c:v>0.99289525087825192</c:v>
                </c:pt>
                <c:pt idx="10317">
                  <c:v>0.99306021602936378</c:v>
                </c:pt>
                <c:pt idx="10318">
                  <c:v>0.99332266058795082</c:v>
                </c:pt>
                <c:pt idx="10319">
                  <c:v>0.99345013365926449</c:v>
                </c:pt>
                <c:pt idx="10320">
                  <c:v>0.99326267326027373</c:v>
                </c:pt>
                <c:pt idx="10321">
                  <c:v>0.99327767009219303</c:v>
                </c:pt>
                <c:pt idx="10322">
                  <c:v>0.99285400959047398</c:v>
                </c:pt>
                <c:pt idx="10323">
                  <c:v>0.992794022262797</c:v>
                </c:pt>
                <c:pt idx="10324">
                  <c:v>0.99231412364138072</c:v>
                </c:pt>
                <c:pt idx="10325">
                  <c:v>0.99189046313966178</c:v>
                </c:pt>
                <c:pt idx="10326">
                  <c:v>0.99207417433067269</c:v>
                </c:pt>
                <c:pt idx="10327">
                  <c:v>0.99234036809723947</c:v>
                </c:pt>
                <c:pt idx="10328">
                  <c:v>0.99235911413713851</c:v>
                </c:pt>
                <c:pt idx="10329">
                  <c:v>0.99227288235360278</c:v>
                </c:pt>
                <c:pt idx="10330">
                  <c:v>0.99191670759552042</c:v>
                </c:pt>
                <c:pt idx="10331">
                  <c:v>0.99176299006834812</c:v>
                </c:pt>
                <c:pt idx="10332">
                  <c:v>0.99313145098098021</c:v>
                </c:pt>
                <c:pt idx="10333">
                  <c:v>0.99294399058198957</c:v>
                </c:pt>
                <c:pt idx="10334">
                  <c:v>0.99282776513461535</c:v>
                </c:pt>
                <c:pt idx="10335">
                  <c:v>0.99289150167027218</c:v>
                </c:pt>
                <c:pt idx="10336">
                  <c:v>0.99329641613209207</c:v>
                </c:pt>
                <c:pt idx="10337">
                  <c:v>0.99361509881037635</c:v>
                </c:pt>
                <c:pt idx="10338">
                  <c:v>0.99346138128320394</c:v>
                </c:pt>
                <c:pt idx="10339">
                  <c:v>0.99307521286128309</c:v>
                </c:pt>
                <c:pt idx="10340">
                  <c:v>0.99273403493511991</c:v>
                </c:pt>
                <c:pt idx="10341">
                  <c:v>0.99488608031553338</c:v>
                </c:pt>
                <c:pt idx="10342">
                  <c:v>0.99416248317542921</c:v>
                </c:pt>
                <c:pt idx="10343">
                  <c:v>0.99405375614401459</c:v>
                </c:pt>
                <c:pt idx="10344">
                  <c:v>0.99401251485623665</c:v>
                </c:pt>
                <c:pt idx="10345">
                  <c:v>0.99432369911856122</c:v>
                </c:pt>
                <c:pt idx="10346">
                  <c:v>0.99462363575694634</c:v>
                </c:pt>
                <c:pt idx="10347">
                  <c:v>0.99457864526118855</c:v>
                </c:pt>
                <c:pt idx="10348">
                  <c:v>0.9942299689190659</c:v>
                </c:pt>
                <c:pt idx="10349">
                  <c:v>0.99396377515249901</c:v>
                </c:pt>
                <c:pt idx="10350">
                  <c:v>0.99625454122816559</c:v>
                </c:pt>
                <c:pt idx="10351">
                  <c:v>0.9957821410227089</c:v>
                </c:pt>
                <c:pt idx="10352">
                  <c:v>0.99532098844119177</c:v>
                </c:pt>
                <c:pt idx="10353">
                  <c:v>0.9954072202247275</c:v>
                </c:pt>
                <c:pt idx="10354">
                  <c:v>0.99558343299977881</c:v>
                </c:pt>
                <c:pt idx="10355">
                  <c:v>0.99560217903967785</c:v>
                </c:pt>
                <c:pt idx="10356">
                  <c:v>0.99569590923917317</c:v>
                </c:pt>
                <c:pt idx="10357">
                  <c:v>0.99564342032745579</c:v>
                </c:pt>
                <c:pt idx="10358">
                  <c:v>0.99563967111947604</c:v>
                </c:pt>
                <c:pt idx="10359">
                  <c:v>0.99763424976473725</c:v>
                </c:pt>
                <c:pt idx="10360">
                  <c:v>0.99782920857968749</c:v>
                </c:pt>
                <c:pt idx="10361">
                  <c:v>0.99776172283605091</c:v>
                </c:pt>
                <c:pt idx="10362">
                  <c:v>0.99800167214675894</c:v>
                </c:pt>
                <c:pt idx="10363">
                  <c:v>0.99817038650585066</c:v>
                </c:pt>
                <c:pt idx="10364">
                  <c:v>0.99835409769686156</c:v>
                </c:pt>
                <c:pt idx="10365">
                  <c:v>0.99805791026645618</c:v>
                </c:pt>
                <c:pt idx="10366">
                  <c:v>0.99792668798716266</c:v>
                </c:pt>
                <c:pt idx="10367">
                  <c:v>0.99782171016372789</c:v>
                </c:pt>
                <c:pt idx="10368">
                  <c:v>0.99916767582848121</c:v>
                </c:pt>
                <c:pt idx="10369">
                  <c:v>0.99925765681999679</c:v>
                </c:pt>
                <c:pt idx="10370">
                  <c:v>0.99902520592524824</c:v>
                </c:pt>
                <c:pt idx="10371">
                  <c:v>0.99896521859757126</c:v>
                </c:pt>
                <c:pt idx="10372">
                  <c:v>0.99892772651777317</c:v>
                </c:pt>
                <c:pt idx="10373">
                  <c:v>0.9987777581985805</c:v>
                </c:pt>
                <c:pt idx="10374">
                  <c:v>0.99853780888787247</c:v>
                </c:pt>
                <c:pt idx="10375">
                  <c:v>0.99876651057464105</c:v>
                </c:pt>
                <c:pt idx="10376">
                  <c:v>0.99889023443797498</c:v>
                </c:pt>
                <c:pt idx="10377">
                  <c:v>0.99722183688695765</c:v>
                </c:pt>
                <c:pt idx="10378">
                  <c:v>0.99712810668746232</c:v>
                </c:pt>
                <c:pt idx="10379">
                  <c:v>0.99723683371887684</c:v>
                </c:pt>
                <c:pt idx="10380">
                  <c:v>0.99740554807796855</c:v>
                </c:pt>
                <c:pt idx="10381">
                  <c:v>0.99736430679019061</c:v>
                </c:pt>
                <c:pt idx="10382">
                  <c:v>0.99727432579867503</c:v>
                </c:pt>
                <c:pt idx="10383">
                  <c:v>0.99735305916625117</c:v>
                </c:pt>
                <c:pt idx="10384">
                  <c:v>0.99728557342261448</c:v>
                </c:pt>
                <c:pt idx="10385">
                  <c:v>0.99694439549645142</c:v>
                </c:pt>
                <c:pt idx="10386">
                  <c:v>0.99625079202018574</c:v>
                </c:pt>
                <c:pt idx="10387">
                  <c:v>0.99610457290897303</c:v>
                </c:pt>
                <c:pt idx="10388">
                  <c:v>0.99603708716533634</c:v>
                </c:pt>
                <c:pt idx="10389">
                  <c:v>0.99623579518826644</c:v>
                </c:pt>
                <c:pt idx="10390">
                  <c:v>0.9963782650914994</c:v>
                </c:pt>
                <c:pt idx="10391">
                  <c:v>0.99622079835634725</c:v>
                </c:pt>
                <c:pt idx="10392">
                  <c:v>0.99634452221968106</c:v>
                </c:pt>
                <c:pt idx="10393">
                  <c:v>0.99628828409998382</c:v>
                </c:pt>
                <c:pt idx="10394">
                  <c:v>0.99593210934190157</c:v>
                </c:pt>
                <c:pt idx="10395">
                  <c:v>0.99527599794543398</c:v>
                </c:pt>
                <c:pt idx="10396">
                  <c:v>0.9950248010107865</c:v>
                </c:pt>
                <c:pt idx="10397">
                  <c:v>0.99484108981977559</c:v>
                </c:pt>
                <c:pt idx="10398">
                  <c:v>0.99506979150654429</c:v>
                </c:pt>
                <c:pt idx="10399">
                  <c:v>0.99530224240129272</c:v>
                </c:pt>
                <c:pt idx="10400">
                  <c:v>0.99520476299381755</c:v>
                </c:pt>
                <c:pt idx="10401">
                  <c:v>0.99533598527311107</c:v>
                </c:pt>
                <c:pt idx="10402">
                  <c:v>0.99495731526714981</c:v>
                </c:pt>
                <c:pt idx="10403">
                  <c:v>0.99456739763724911</c:v>
                </c:pt>
                <c:pt idx="10404">
                  <c:v>0.99430495307866218</c:v>
                </c:pt>
                <c:pt idx="10405">
                  <c:v>0.99394877832057982</c:v>
                </c:pt>
                <c:pt idx="10406">
                  <c:v>0.99395252752855956</c:v>
                </c:pt>
                <c:pt idx="10407">
                  <c:v>0.99421872129512645</c:v>
                </c:pt>
                <c:pt idx="10408">
                  <c:v>0.99448491506169323</c:v>
                </c:pt>
                <c:pt idx="10409">
                  <c:v>0.99464238179684539</c:v>
                </c:pt>
                <c:pt idx="10410">
                  <c:v>0.99476610566017931</c:v>
                </c:pt>
                <c:pt idx="10411">
                  <c:v>0.99430870228664192</c:v>
                </c:pt>
                <c:pt idx="10412">
                  <c:v>0.99390003861684217</c:v>
                </c:pt>
                <c:pt idx="10413">
                  <c:v>0.99474361041230042</c:v>
                </c:pt>
                <c:pt idx="10414">
                  <c:v>0.99488608031553338</c:v>
                </c:pt>
                <c:pt idx="10415">
                  <c:v>0.99478860090805821</c:v>
                </c:pt>
                <c:pt idx="10416">
                  <c:v>0.99503229942674609</c:v>
                </c:pt>
                <c:pt idx="10417">
                  <c:v>0.99529849319331287</c:v>
                </c:pt>
                <c:pt idx="10418">
                  <c:v>0.99527224873745423</c:v>
                </c:pt>
                <c:pt idx="10419">
                  <c:v>0.99558343299977881</c:v>
                </c:pt>
                <c:pt idx="10420">
                  <c:v>0.99546720755240459</c:v>
                </c:pt>
                <c:pt idx="10421">
                  <c:v>0.99515977249805976</c:v>
                </c:pt>
                <c:pt idx="10422">
                  <c:v>0.99551969646412197</c:v>
                </c:pt>
                <c:pt idx="10423">
                  <c:v>0.99571465527907232</c:v>
                </c:pt>
                <c:pt idx="10424">
                  <c:v>0.99572590290301177</c:v>
                </c:pt>
                <c:pt idx="10425">
                  <c:v>0.99584962676634559</c:v>
                </c:pt>
                <c:pt idx="10426">
                  <c:v>0.99624704281220589</c:v>
                </c:pt>
                <c:pt idx="10427">
                  <c:v>0.99607457924513443</c:v>
                </c:pt>
                <c:pt idx="10428">
                  <c:v>0.99630328093190312</c:v>
                </c:pt>
                <c:pt idx="10429">
                  <c:v>0.99665570648200563</c:v>
                </c:pt>
                <c:pt idx="10430">
                  <c:v>0.99640450954735815</c:v>
                </c:pt>
                <c:pt idx="10431">
                  <c:v>0.99709436381564398</c:v>
                </c:pt>
                <c:pt idx="10432">
                  <c:v>0.99667445252190479</c:v>
                </c:pt>
                <c:pt idx="10433">
                  <c:v>0.99683191925705694</c:v>
                </c:pt>
                <c:pt idx="10434">
                  <c:v>0.99687690975281473</c:v>
                </c:pt>
                <c:pt idx="10435">
                  <c:v>0.99703437648796689</c:v>
                </c:pt>
                <c:pt idx="10436">
                  <c:v>0.99690315420867337</c:v>
                </c:pt>
                <c:pt idx="10437">
                  <c:v>0.99716934797524026</c:v>
                </c:pt>
                <c:pt idx="10438">
                  <c:v>0.99744304015776664</c:v>
                </c:pt>
                <c:pt idx="10439">
                  <c:v>0.99746178619766579</c:v>
                </c:pt>
                <c:pt idx="10440">
                  <c:v>0.99893147572575292</c:v>
                </c:pt>
                <c:pt idx="10441">
                  <c:v>0.99868402799908518</c:v>
                </c:pt>
                <c:pt idx="10442">
                  <c:v>0.99898021542949056</c:v>
                </c:pt>
                <c:pt idx="10443">
                  <c:v>0.99931014573171417</c:v>
                </c:pt>
                <c:pt idx="10444">
                  <c:v>0.99890148206191443</c:v>
                </c:pt>
                <c:pt idx="10445">
                  <c:v>0.99850406601605413</c:v>
                </c:pt>
                <c:pt idx="10446">
                  <c:v>0.99855655492777151</c:v>
                </c:pt>
                <c:pt idx="10447">
                  <c:v>0.99862778987938794</c:v>
                </c:pt>
                <c:pt idx="10448">
                  <c:v>0.9990064598853492</c:v>
                </c:pt>
                <c:pt idx="10449">
                  <c:v>0.99962132999403874</c:v>
                </c:pt>
                <c:pt idx="10450">
                  <c:v>0.99940762513918935</c:v>
                </c:pt>
                <c:pt idx="10451">
                  <c:v>0.99945261563494714</c:v>
                </c:pt>
                <c:pt idx="10452">
                  <c:v>0.99927265365191609</c:v>
                </c:pt>
                <c:pt idx="10453">
                  <c:v>0.99932139335565362</c:v>
                </c:pt>
                <c:pt idx="10454">
                  <c:v>0.99969256494565528</c:v>
                </c:pt>
                <c:pt idx="10455">
                  <c:v>0.99944886642696729</c:v>
                </c:pt>
                <c:pt idx="10456">
                  <c:v>0.99940762513918935</c:v>
                </c:pt>
                <c:pt idx="10457">
                  <c:v>0.99950885375464438</c:v>
                </c:pt>
                <c:pt idx="10458">
                  <c:v>0.99806915789039563</c:v>
                </c:pt>
                <c:pt idx="10459">
                  <c:v>0.99788169749140498</c:v>
                </c:pt>
                <c:pt idx="10460">
                  <c:v>0.99814414204999191</c:v>
                </c:pt>
                <c:pt idx="10461">
                  <c:v>0.99828286274524503</c:v>
                </c:pt>
                <c:pt idx="10462">
                  <c:v>0.99827536432928543</c:v>
                </c:pt>
                <c:pt idx="10463">
                  <c:v>0.99802416739463784</c:v>
                </c:pt>
                <c:pt idx="10464">
                  <c:v>0.99819288175372956</c:v>
                </c:pt>
                <c:pt idx="10465">
                  <c:v>0.99836159611282116</c:v>
                </c:pt>
                <c:pt idx="10466">
                  <c:v>0.99813664363403232</c:v>
                </c:pt>
                <c:pt idx="10467">
                  <c:v>0.99751427510938317</c:v>
                </c:pt>
                <c:pt idx="10468">
                  <c:v>0.99737180520615021</c:v>
                </c:pt>
                <c:pt idx="10469">
                  <c:v>0.99764924659665644</c:v>
                </c:pt>
                <c:pt idx="10470">
                  <c:v>0.99757801164504001</c:v>
                </c:pt>
                <c:pt idx="10471">
                  <c:v>0.99737555441413006</c:v>
                </c:pt>
                <c:pt idx="10472">
                  <c:v>0.99708311619170453</c:v>
                </c:pt>
                <c:pt idx="10473">
                  <c:v>0.9972255860949375</c:v>
                </c:pt>
                <c:pt idx="10474">
                  <c:v>0.99748803065352443</c:v>
                </c:pt>
                <c:pt idx="10475">
                  <c:v>0.99724058292685669</c:v>
                </c:pt>
                <c:pt idx="10476">
                  <c:v>0.99678692876129915</c:v>
                </c:pt>
                <c:pt idx="10477">
                  <c:v>0.99665570648200563</c:v>
                </c:pt>
                <c:pt idx="10478">
                  <c:v>0.99679442717725886</c:v>
                </c:pt>
                <c:pt idx="10479">
                  <c:v>0.99661071598624795</c:v>
                </c:pt>
                <c:pt idx="10480">
                  <c:v>0.99642700479523705</c:v>
                </c:pt>
                <c:pt idx="10481">
                  <c:v>0.99620205231644821</c:v>
                </c:pt>
                <c:pt idx="10482">
                  <c:v>0.99633327459574161</c:v>
                </c:pt>
                <c:pt idx="10483">
                  <c:v>0.9965919699463488</c:v>
                </c:pt>
                <c:pt idx="10484">
                  <c:v>0.99653573182665167</c:v>
                </c:pt>
                <c:pt idx="10485">
                  <c:v>0.99599959508553815</c:v>
                </c:pt>
                <c:pt idx="10486">
                  <c:v>0.99590961409402268</c:v>
                </c:pt>
                <c:pt idx="10487">
                  <c:v>0.99609707449301332</c:v>
                </c:pt>
                <c:pt idx="10488">
                  <c:v>0.99614206498877111</c:v>
                </c:pt>
                <c:pt idx="10489">
                  <c:v>0.99612331894887207</c:v>
                </c:pt>
                <c:pt idx="10490">
                  <c:v>0.99597709983765925</c:v>
                </c:pt>
                <c:pt idx="10491">
                  <c:v>0.99617580786058946</c:v>
                </c:pt>
                <c:pt idx="10492">
                  <c:v>0.99661446519422769</c:v>
                </c:pt>
                <c:pt idx="10493">
                  <c:v>0.99632577617978202</c:v>
                </c:pt>
                <c:pt idx="10494">
                  <c:v>0.99663321123412674</c:v>
                </c:pt>
                <c:pt idx="10495">
                  <c:v>0.99676443351342026</c:v>
                </c:pt>
                <c:pt idx="10496">
                  <c:v>0.99691065262463308</c:v>
                </c:pt>
                <c:pt idx="10497">
                  <c:v>0.99692190024857252</c:v>
                </c:pt>
                <c:pt idx="10498">
                  <c:v>0.99683191925705694</c:v>
                </c:pt>
                <c:pt idx="10499">
                  <c:v>0.99643450321119664</c:v>
                </c:pt>
                <c:pt idx="10500">
                  <c:v>0.99659571915432865</c:v>
                </c:pt>
                <c:pt idx="10501">
                  <c:v>0.99716184955928056</c:v>
                </c:pt>
                <c:pt idx="10502">
                  <c:v>0.99709061460766413</c:v>
                </c:pt>
                <c:pt idx="10503">
                  <c:v>0.99731931629443282</c:v>
                </c:pt>
                <c:pt idx="10504">
                  <c:v>0.99752927194130236</c:v>
                </c:pt>
                <c:pt idx="10505">
                  <c:v>0.99772423075625272</c:v>
                </c:pt>
                <c:pt idx="10506">
                  <c:v>0.99770548471635367</c:v>
                </c:pt>
                <c:pt idx="10507">
                  <c:v>0.99723308451089709</c:v>
                </c:pt>
                <c:pt idx="10508">
                  <c:v>0.9969818875762495</c:v>
                </c:pt>
                <c:pt idx="10509">
                  <c:v>0.9972030908470586</c:v>
                </c:pt>
                <c:pt idx="10510">
                  <c:v>0.9976080053088785</c:v>
                </c:pt>
                <c:pt idx="10511">
                  <c:v>0.99757801164504001</c:v>
                </c:pt>
                <c:pt idx="10512">
                  <c:v>0.99808415472231493</c:v>
                </c:pt>
                <c:pt idx="10513">
                  <c:v>0.99829036116120473</c:v>
                </c:pt>
                <c:pt idx="10514">
                  <c:v>0.99832035482504322</c:v>
                </c:pt>
                <c:pt idx="10515">
                  <c:v>0.99823787224948735</c:v>
                </c:pt>
                <c:pt idx="10516">
                  <c:v>0.99785545303554624</c:v>
                </c:pt>
                <c:pt idx="10517">
                  <c:v>0.99781046253978845</c:v>
                </c:pt>
                <c:pt idx="10518">
                  <c:v>0.99797542769090031</c:v>
                </c:pt>
                <c:pt idx="10519">
                  <c:v>0.99805416105847644</c:v>
                </c:pt>
                <c:pt idx="10520">
                  <c:v>0.99803541501857729</c:v>
                </c:pt>
                <c:pt idx="10521">
                  <c:v>0.99969631415363502</c:v>
                </c:pt>
                <c:pt idx="10522">
                  <c:v>0.99950510454666452</c:v>
                </c:pt>
                <c:pt idx="10523">
                  <c:v>0.99931014573171417</c:v>
                </c:pt>
                <c:pt idx="10524">
                  <c:v>0.99952385058656357</c:v>
                </c:pt>
                <c:pt idx="10525">
                  <c:v>0.99962882840999834</c:v>
                </c:pt>
                <c:pt idx="10526">
                  <c:v>0.99914518058060231</c:v>
                </c:pt>
                <c:pt idx="10527">
                  <c:v>0.99930264731575458</c:v>
                </c:pt>
                <c:pt idx="10528">
                  <c:v>0.99933639018757292</c:v>
                </c:pt>
                <c:pt idx="10529">
                  <c:v>0.9994038759312095</c:v>
                </c:pt>
                <c:pt idx="10530">
                  <c:v>0.9998312856409084</c:v>
                </c:pt>
                <c:pt idx="10531">
                  <c:v>0.99965882207383694</c:v>
                </c:pt>
                <c:pt idx="10532">
                  <c:v>0.99982003801696895</c:v>
                </c:pt>
                <c:pt idx="10533">
                  <c:v>0.99970006336161488</c:v>
                </c:pt>
                <c:pt idx="10534">
                  <c:v>0.99963257761797819</c:v>
                </c:pt>
                <c:pt idx="10535">
                  <c:v>0.99956884108232136</c:v>
                </c:pt>
                <c:pt idx="10536">
                  <c:v>0.99992126663242387</c:v>
                </c:pt>
                <c:pt idx="10537">
                  <c:v>0.99965882207383694</c:v>
                </c:pt>
                <c:pt idx="10538">
                  <c:v>0.99961383157807915</c:v>
                </c:pt>
                <c:pt idx="10539">
                  <c:v>0.99872901849484297</c:v>
                </c:pt>
                <c:pt idx="10540">
                  <c:v>0.99861279304746875</c:v>
                </c:pt>
                <c:pt idx="10541">
                  <c:v>0.99884899315019704</c:v>
                </c:pt>
                <c:pt idx="10542">
                  <c:v>0.99887523760605568</c:v>
                </c:pt>
                <c:pt idx="10543">
                  <c:v>0.99888273602201538</c:v>
                </c:pt>
                <c:pt idx="10544">
                  <c:v>0.99885649156615663</c:v>
                </c:pt>
                <c:pt idx="10545">
                  <c:v>0.99873651691080256</c:v>
                </c:pt>
                <c:pt idx="10546">
                  <c:v>0.99869152641504477</c:v>
                </c:pt>
                <c:pt idx="10547">
                  <c:v>0.99870277403898422</c:v>
                </c:pt>
                <c:pt idx="10548">
                  <c:v>0.99817788492181025</c:v>
                </c:pt>
                <c:pt idx="10549">
                  <c:v>0.99810290076221397</c:v>
                </c:pt>
                <c:pt idx="10550">
                  <c:v>0.998204129377669</c:v>
                </c:pt>
                <c:pt idx="10551">
                  <c:v>0.99822287541756805</c:v>
                </c:pt>
                <c:pt idx="10552">
                  <c:v>0.99822287541756805</c:v>
                </c:pt>
                <c:pt idx="10553">
                  <c:v>0.9981891325457497</c:v>
                </c:pt>
                <c:pt idx="10554">
                  <c:v>0.99803916422655714</c:v>
                </c:pt>
                <c:pt idx="10555">
                  <c:v>0.99790794194726362</c:v>
                </c:pt>
                <c:pt idx="10556">
                  <c:v>0.99793043719514252</c:v>
                </c:pt>
                <c:pt idx="10557">
                  <c:v>0.99763799897271699</c:v>
                </c:pt>
                <c:pt idx="10558">
                  <c:v>0.99750677669342347</c:v>
                </c:pt>
                <c:pt idx="10559">
                  <c:v>0.99755551639716111</c:v>
                </c:pt>
                <c:pt idx="10560">
                  <c:v>0.9975705132290803</c:v>
                </c:pt>
                <c:pt idx="10561">
                  <c:v>0.99744304015776664</c:v>
                </c:pt>
                <c:pt idx="10562">
                  <c:v>0.99740554807796855</c:v>
                </c:pt>
                <c:pt idx="10563">
                  <c:v>0.99737180520615021</c:v>
                </c:pt>
                <c:pt idx="10564">
                  <c:v>0.99733806233433187</c:v>
                </c:pt>
                <c:pt idx="10565">
                  <c:v>0.99738305283008966</c:v>
                </c:pt>
                <c:pt idx="10566">
                  <c:v>0.99715435114332096</c:v>
                </c:pt>
                <c:pt idx="10567">
                  <c:v>0.9972030908470586</c:v>
                </c:pt>
                <c:pt idx="10568">
                  <c:v>0.99738680203806951</c:v>
                </c:pt>
                <c:pt idx="10569">
                  <c:v>0.9975855100609996</c:v>
                </c:pt>
                <c:pt idx="10570">
                  <c:v>0.99754051956524181</c:v>
                </c:pt>
                <c:pt idx="10571">
                  <c:v>0.99746553540564553</c:v>
                </c:pt>
                <c:pt idx="10572">
                  <c:v>0.99745053857372634</c:v>
                </c:pt>
                <c:pt idx="10573">
                  <c:v>0.99728557342261448</c:v>
                </c:pt>
                <c:pt idx="10574">
                  <c:v>0.99724058292685669</c:v>
                </c:pt>
                <c:pt idx="10575">
                  <c:v>0.99772423075625272</c:v>
                </c:pt>
                <c:pt idx="10576">
                  <c:v>0.99766799263655548</c:v>
                </c:pt>
                <c:pt idx="10577">
                  <c:v>0.99783295778766734</c:v>
                </c:pt>
                <c:pt idx="10578">
                  <c:v>0.99803166581059755</c:v>
                </c:pt>
                <c:pt idx="10579">
                  <c:v>0.99794168481908196</c:v>
                </c:pt>
                <c:pt idx="10580">
                  <c:v>0.99788919590736458</c:v>
                </c:pt>
                <c:pt idx="10581">
                  <c:v>0.99790419273928388</c:v>
                </c:pt>
                <c:pt idx="10582">
                  <c:v>0.99775797362807106</c:v>
                </c:pt>
                <c:pt idx="10583">
                  <c:v>0.99767174184453533</c:v>
                </c:pt>
                <c:pt idx="10584">
                  <c:v>0.99826411670534598</c:v>
                </c:pt>
                <c:pt idx="10585">
                  <c:v>0.99821912620958819</c:v>
                </c:pt>
                <c:pt idx="10586">
                  <c:v>0.99827911353726528</c:v>
                </c:pt>
                <c:pt idx="10587">
                  <c:v>0.99844407868837703</c:v>
                </c:pt>
                <c:pt idx="10588">
                  <c:v>0.99834285007292212</c:v>
                </c:pt>
                <c:pt idx="10589">
                  <c:v>0.99834285007292212</c:v>
                </c:pt>
                <c:pt idx="10590">
                  <c:v>0.99835409769686156</c:v>
                </c:pt>
                <c:pt idx="10591">
                  <c:v>0.99823412304150749</c:v>
                </c:pt>
                <c:pt idx="10592">
                  <c:v>0.99810290076221397</c:v>
                </c:pt>
                <c:pt idx="10593">
                  <c:v>0.99881899948635855</c:v>
                </c:pt>
                <c:pt idx="10594">
                  <c:v>0.99876651057464105</c:v>
                </c:pt>
                <c:pt idx="10595">
                  <c:v>0.99872526928686312</c:v>
                </c:pt>
                <c:pt idx="10596">
                  <c:v>0.99882274869433829</c:v>
                </c:pt>
                <c:pt idx="10597">
                  <c:v>0.99874026611878242</c:v>
                </c:pt>
                <c:pt idx="10598">
                  <c:v>0.9988002534464594</c:v>
                </c:pt>
                <c:pt idx="10599">
                  <c:v>0.9988077518624191</c:v>
                </c:pt>
                <c:pt idx="10600">
                  <c:v>0.99875151374272186</c:v>
                </c:pt>
                <c:pt idx="10601">
                  <c:v>0.99879650423847965</c:v>
                </c:pt>
                <c:pt idx="10602">
                  <c:v>0.99953884741848287</c:v>
                </c:pt>
                <c:pt idx="10603">
                  <c:v>0.99974130464939281</c:v>
                </c:pt>
                <c:pt idx="10604">
                  <c:v>0.99967381890575613</c:v>
                </c:pt>
                <c:pt idx="10605">
                  <c:v>0.99969256494565528</c:v>
                </c:pt>
                <c:pt idx="10606">
                  <c:v>0.99991376821646427</c:v>
                </c:pt>
                <c:pt idx="10607">
                  <c:v>0.99985003168080744</c:v>
                </c:pt>
                <c:pt idx="10608">
                  <c:v>0.9998087903930295</c:v>
                </c:pt>
                <c:pt idx="10609">
                  <c:v>0.99995126029626247</c:v>
                </c:pt>
                <c:pt idx="10610">
                  <c:v>0.99996625712818166</c:v>
                </c:pt>
                <c:pt idx="10611">
                  <c:v>0.9998087903930295</c:v>
                </c:pt>
                <c:pt idx="10612">
                  <c:v>0.99986502851272674</c:v>
                </c:pt>
                <c:pt idx="10613">
                  <c:v>1</c:v>
                </c:pt>
                <c:pt idx="10614">
                  <c:v>0.99982753643292854</c:v>
                </c:pt>
                <c:pt idx="10615">
                  <c:v>0.99973755544141296</c:v>
                </c:pt>
                <c:pt idx="10616">
                  <c:v>0.99978629514515061</c:v>
                </c:pt>
                <c:pt idx="10617">
                  <c:v>0.99974130464939281</c:v>
                </c:pt>
                <c:pt idx="10618">
                  <c:v>0.99966257128181668</c:v>
                </c:pt>
                <c:pt idx="10619">
                  <c:v>0.99966257128181668</c:v>
                </c:pt>
                <c:pt idx="10620">
                  <c:v>0.99918267266040051</c:v>
                </c:pt>
                <c:pt idx="10621">
                  <c:v>0.99916767582848121</c:v>
                </c:pt>
                <c:pt idx="10622">
                  <c:v>0.99916767582848121</c:v>
                </c:pt>
                <c:pt idx="10623">
                  <c:v>0.99916392662050146</c:v>
                </c:pt>
                <c:pt idx="10624">
                  <c:v>0.99913393295666286</c:v>
                </c:pt>
                <c:pt idx="10625">
                  <c:v>0.99911143770878397</c:v>
                </c:pt>
                <c:pt idx="10626">
                  <c:v>0.9992276631561583</c:v>
                </c:pt>
                <c:pt idx="10627">
                  <c:v>0.99928390127585542</c:v>
                </c:pt>
                <c:pt idx="10628">
                  <c:v>0.99929139969181513</c:v>
                </c:pt>
                <c:pt idx="10629">
                  <c:v>0.99853031047191276</c:v>
                </c:pt>
                <c:pt idx="10630">
                  <c:v>0.99851156443201372</c:v>
                </c:pt>
                <c:pt idx="10631">
                  <c:v>0.99849281839211468</c:v>
                </c:pt>
                <c:pt idx="10632">
                  <c:v>0.99855280571979166</c:v>
                </c:pt>
                <c:pt idx="10633">
                  <c:v>0.99854905651181192</c:v>
                </c:pt>
                <c:pt idx="10634">
                  <c:v>0.99866528195918614</c:v>
                </c:pt>
                <c:pt idx="10635">
                  <c:v>0.99871402166292367</c:v>
                </c:pt>
                <c:pt idx="10636">
                  <c:v>0.99871402166292367</c:v>
                </c:pt>
                <c:pt idx="10637">
                  <c:v>0.99873651691080256</c:v>
                </c:pt>
                <c:pt idx="10638">
                  <c:v>0.99804291343453699</c:v>
                </c:pt>
                <c:pt idx="10639">
                  <c:v>0.99801291977069839</c:v>
                </c:pt>
                <c:pt idx="10640">
                  <c:v>0.99807665630635534</c:v>
                </c:pt>
                <c:pt idx="10641">
                  <c:v>0.99809165313827453</c:v>
                </c:pt>
                <c:pt idx="10642">
                  <c:v>0.99809915155423412</c:v>
                </c:pt>
                <c:pt idx="10643">
                  <c:v>0.99818163412979011</c:v>
                </c:pt>
                <c:pt idx="10644">
                  <c:v>0.99814039284201217</c:v>
                </c:pt>
                <c:pt idx="10645">
                  <c:v>0.99814414204999191</c:v>
                </c:pt>
                <c:pt idx="10646">
                  <c:v>0.9981741357138304</c:v>
                </c:pt>
                <c:pt idx="10647">
                  <c:v>0.99784420541160679</c:v>
                </c:pt>
                <c:pt idx="10648">
                  <c:v>0.99775797362807106</c:v>
                </c:pt>
                <c:pt idx="10649">
                  <c:v>0.99790044353130403</c:v>
                </c:pt>
                <c:pt idx="10650">
                  <c:v>0.99808415472231493</c:v>
                </c:pt>
                <c:pt idx="10651">
                  <c:v>0.99806540868241589</c:v>
                </c:pt>
                <c:pt idx="10652">
                  <c:v>0.99811789759413327</c:v>
                </c:pt>
                <c:pt idx="10653">
                  <c:v>0.99792668798716266</c:v>
                </c:pt>
                <c:pt idx="10654">
                  <c:v>0.99787794828342513</c:v>
                </c:pt>
                <c:pt idx="10655">
                  <c:v>0.99791918957120307</c:v>
                </c:pt>
                <c:pt idx="10656">
                  <c:v>0.99814039284201217</c:v>
                </c:pt>
                <c:pt idx="10657">
                  <c:v>0.9981741357138304</c:v>
                </c:pt>
                <c:pt idx="10658">
                  <c:v>0.99833535165696252</c:v>
                </c:pt>
                <c:pt idx="10659">
                  <c:v>0.99844407868837703</c:v>
                </c:pt>
                <c:pt idx="10660">
                  <c:v>0.99843658027241744</c:v>
                </c:pt>
                <c:pt idx="10661">
                  <c:v>0.99852656126393302</c:v>
                </c:pt>
                <c:pt idx="10662">
                  <c:v>0.99837659294474046</c:v>
                </c:pt>
                <c:pt idx="10663">
                  <c:v>0.99830535799312392</c:v>
                </c:pt>
                <c:pt idx="10664">
                  <c:v>0.99834659928090186</c:v>
                </c:pt>
                <c:pt idx="10665">
                  <c:v>0.99856780255171096</c:v>
                </c:pt>
                <c:pt idx="10666">
                  <c:v>0.9986240406714082</c:v>
                </c:pt>
                <c:pt idx="10667">
                  <c:v>0.99877025978262091</c:v>
                </c:pt>
                <c:pt idx="10668">
                  <c:v>0.99876651057464105</c:v>
                </c:pt>
                <c:pt idx="10669">
                  <c:v>0.9988077518624191</c:v>
                </c:pt>
                <c:pt idx="10670">
                  <c:v>0.99889773285393457</c:v>
                </c:pt>
                <c:pt idx="10671">
                  <c:v>0.99883774552625759</c:v>
                </c:pt>
                <c:pt idx="10672">
                  <c:v>0.99873651691080256</c:v>
                </c:pt>
                <c:pt idx="10673">
                  <c:v>0.99872152007888337</c:v>
                </c:pt>
                <c:pt idx="10674">
                  <c:v>0.99909269166888492</c:v>
                </c:pt>
                <c:pt idx="10675">
                  <c:v>0.99907394562898588</c:v>
                </c:pt>
                <c:pt idx="10676">
                  <c:v>0.99911893612474367</c:v>
                </c:pt>
                <c:pt idx="10677">
                  <c:v>0.99912643454070327</c:v>
                </c:pt>
                <c:pt idx="10678">
                  <c:v>0.99917517424444091</c:v>
                </c:pt>
                <c:pt idx="10679">
                  <c:v>0.99917892345242065</c:v>
                </c:pt>
                <c:pt idx="10680">
                  <c:v>0.99913018374868312</c:v>
                </c:pt>
                <c:pt idx="10681">
                  <c:v>0.99905145038110699</c:v>
                </c:pt>
                <c:pt idx="10682">
                  <c:v>0.99900271067736945</c:v>
                </c:pt>
                <c:pt idx="10683">
                  <c:v>0.99983878405686799</c:v>
                </c:pt>
                <c:pt idx="10684">
                  <c:v>0.99980129197706979</c:v>
                </c:pt>
                <c:pt idx="10685">
                  <c:v>0.99974130464939281</c:v>
                </c:pt>
                <c:pt idx="10686">
                  <c:v>0.99967006969777639</c:v>
                </c:pt>
                <c:pt idx="10687">
                  <c:v>0.99967006969777639</c:v>
                </c:pt>
                <c:pt idx="10688">
                  <c:v>0.99968881573767543</c:v>
                </c:pt>
                <c:pt idx="10689">
                  <c:v>0.99968881573767543</c:v>
                </c:pt>
                <c:pt idx="10690">
                  <c:v>0.99985003168080744</c:v>
                </c:pt>
                <c:pt idx="10691">
                  <c:v>0.99969256494565528</c:v>
                </c:pt>
                <c:pt idx="10692">
                  <c:v>0.99992126663242387</c:v>
                </c:pt>
                <c:pt idx="10693">
                  <c:v>0.99986502851272674</c:v>
                </c:pt>
                <c:pt idx="10694">
                  <c:v>0.99982753643292854</c:v>
                </c:pt>
                <c:pt idx="10695">
                  <c:v>0.99988752376060552</c:v>
                </c:pt>
                <c:pt idx="10696">
                  <c:v>0.99984628247282759</c:v>
                </c:pt>
                <c:pt idx="10697">
                  <c:v>0.99978629514515061</c:v>
                </c:pt>
                <c:pt idx="10698">
                  <c:v>0.99971880940151392</c:v>
                </c:pt>
                <c:pt idx="10699">
                  <c:v>0.99971880940151392</c:v>
                </c:pt>
                <c:pt idx="10700">
                  <c:v>0.99972255860949377</c:v>
                </c:pt>
                <c:pt idx="10701">
                  <c:v>0.99952385058656357</c:v>
                </c:pt>
                <c:pt idx="10702">
                  <c:v>0.99947136167484618</c:v>
                </c:pt>
                <c:pt idx="10703">
                  <c:v>0.9993813806833306</c:v>
                </c:pt>
                <c:pt idx="10704">
                  <c:v>0.99936263464343156</c:v>
                </c:pt>
                <c:pt idx="10705">
                  <c:v>0.99942637117908839</c:v>
                </c:pt>
                <c:pt idx="10706">
                  <c:v>0.99946386325888659</c:v>
                </c:pt>
                <c:pt idx="10707">
                  <c:v>0.99944886642696729</c:v>
                </c:pt>
                <c:pt idx="10708">
                  <c:v>0.9993963775152499</c:v>
                </c:pt>
                <c:pt idx="10709">
                  <c:v>0.99937013305939115</c:v>
                </c:pt>
                <c:pt idx="10710">
                  <c:v>0.99889773285393457</c:v>
                </c:pt>
                <c:pt idx="10711">
                  <c:v>0.99893897414171251</c:v>
                </c:pt>
                <c:pt idx="10712">
                  <c:v>0.99902895513322809</c:v>
                </c:pt>
                <c:pt idx="10713">
                  <c:v>0.99906644721302629</c:v>
                </c:pt>
                <c:pt idx="10714">
                  <c:v>0.99914518058060231</c:v>
                </c:pt>
                <c:pt idx="10715">
                  <c:v>0.99924265998807749</c:v>
                </c:pt>
                <c:pt idx="10716">
                  <c:v>0.9992276631561583</c:v>
                </c:pt>
                <c:pt idx="10717">
                  <c:v>0.99916767582848121</c:v>
                </c:pt>
                <c:pt idx="10718">
                  <c:v>0.99911518691676382</c:v>
                </c:pt>
                <c:pt idx="10719">
                  <c:v>0.99868777720706503</c:v>
                </c:pt>
                <c:pt idx="10720">
                  <c:v>0.99867278037514573</c:v>
                </c:pt>
                <c:pt idx="10721">
                  <c:v>0.99875526295070172</c:v>
                </c:pt>
                <c:pt idx="10722">
                  <c:v>0.99875901215868146</c:v>
                </c:pt>
                <c:pt idx="10723">
                  <c:v>0.99874776453474201</c:v>
                </c:pt>
                <c:pt idx="10724">
                  <c:v>0.99884149473423745</c:v>
                </c:pt>
                <c:pt idx="10725">
                  <c:v>0.99891647889383373</c:v>
                </c:pt>
                <c:pt idx="10726">
                  <c:v>0.99894272334969236</c:v>
                </c:pt>
                <c:pt idx="10727">
                  <c:v>0.99887898681403553</c:v>
                </c:pt>
                <c:pt idx="10728">
                  <c:v>0.99851531363999357</c:v>
                </c:pt>
                <c:pt idx="10729">
                  <c:v>0.99842908185645785</c:v>
                </c:pt>
                <c:pt idx="10730">
                  <c:v>0.99844782789635689</c:v>
                </c:pt>
                <c:pt idx="10731">
                  <c:v>0.99850031680807427</c:v>
                </c:pt>
                <c:pt idx="10732">
                  <c:v>0.99851156443201372</c:v>
                </c:pt>
                <c:pt idx="10733">
                  <c:v>0.99855280571979166</c:v>
                </c:pt>
                <c:pt idx="10734">
                  <c:v>0.99843283106443759</c:v>
                </c:pt>
                <c:pt idx="10735">
                  <c:v>0.99847407235221564</c:v>
                </c:pt>
                <c:pt idx="10736">
                  <c:v>0.99851156443201372</c:v>
                </c:pt>
                <c:pt idx="10737">
                  <c:v>0.99868402799908518</c:v>
                </c:pt>
                <c:pt idx="10738">
                  <c:v>0.99869902483100448</c:v>
                </c:pt>
                <c:pt idx="10739">
                  <c:v>0.99883399631827774</c:v>
                </c:pt>
                <c:pt idx="10740">
                  <c:v>0.99871402166292367</c:v>
                </c:pt>
                <c:pt idx="10741">
                  <c:v>0.99866903116716599</c:v>
                </c:pt>
                <c:pt idx="10742">
                  <c:v>0.99892397730979332</c:v>
                </c:pt>
                <c:pt idx="10743">
                  <c:v>0.99886773919009608</c:v>
                </c:pt>
                <c:pt idx="10744">
                  <c:v>0.99883774552625759</c:v>
                </c:pt>
                <c:pt idx="10745">
                  <c:v>0.99883399631827774</c:v>
                </c:pt>
                <c:pt idx="10746">
                  <c:v>0.99908894246090518</c:v>
                </c:pt>
                <c:pt idx="10747">
                  <c:v>0.99915267899656202</c:v>
                </c:pt>
                <c:pt idx="10748">
                  <c:v>0.99910019008484463</c:v>
                </c:pt>
                <c:pt idx="10749">
                  <c:v>0.99898021542949056</c:v>
                </c:pt>
                <c:pt idx="10750">
                  <c:v>0.99903645354918769</c:v>
                </c:pt>
                <c:pt idx="10751">
                  <c:v>0.99920891711625914</c:v>
                </c:pt>
                <c:pt idx="10752">
                  <c:v>0.99916392662050146</c:v>
                </c:pt>
                <c:pt idx="10753">
                  <c:v>0.99908519325292533</c:v>
                </c:pt>
                <c:pt idx="10754">
                  <c:v>0.99908519325292533</c:v>
                </c:pt>
                <c:pt idx="10755">
                  <c:v>0.99935888543545182</c:v>
                </c:pt>
                <c:pt idx="10756">
                  <c:v>0.99940762513918935</c:v>
                </c:pt>
                <c:pt idx="10757">
                  <c:v>0.99935888543545182</c:v>
                </c:pt>
                <c:pt idx="10758">
                  <c:v>0.99930264731575458</c:v>
                </c:pt>
                <c:pt idx="10759">
                  <c:v>0.9993813806833306</c:v>
                </c:pt>
                <c:pt idx="10760">
                  <c:v>0.99947136167484618</c:v>
                </c:pt>
                <c:pt idx="10761">
                  <c:v>0.99944511721898754</c:v>
                </c:pt>
                <c:pt idx="10762">
                  <c:v>0.99938887909929031</c:v>
                </c:pt>
                <c:pt idx="10763">
                  <c:v>0.99935138701949211</c:v>
                </c:pt>
                <c:pt idx="10764">
                  <c:v>0.99967381890575613</c:v>
                </c:pt>
                <c:pt idx="10765">
                  <c:v>0.99980129197706979</c:v>
                </c:pt>
                <c:pt idx="10766">
                  <c:v>0.99982378722494869</c:v>
                </c:pt>
                <c:pt idx="10767">
                  <c:v>0.99985753009676703</c:v>
                </c:pt>
                <c:pt idx="10768">
                  <c:v>0.99982003801696895</c:v>
                </c:pt>
                <c:pt idx="10769">
                  <c:v>0.99973380623343322</c:v>
                </c:pt>
                <c:pt idx="10770">
                  <c:v>0.99971880940151392</c:v>
                </c:pt>
                <c:pt idx="10771">
                  <c:v>0.9999625079202018</c:v>
                </c:pt>
                <c:pt idx="10772">
                  <c:v>0.99992501584040372</c:v>
                </c:pt>
                <c:pt idx="10773">
                  <c:v>0.99983878405686799</c:v>
                </c:pt>
                <c:pt idx="10774">
                  <c:v>0.99983878405686799</c:v>
                </c:pt>
                <c:pt idx="10775">
                  <c:v>0.99980129197706979</c:v>
                </c:pt>
                <c:pt idx="10776">
                  <c:v>0.9998312856409084</c:v>
                </c:pt>
                <c:pt idx="10777">
                  <c:v>0.99978629514515061</c:v>
                </c:pt>
                <c:pt idx="10778">
                  <c:v>0.99978254593717075</c:v>
                </c:pt>
                <c:pt idx="10779">
                  <c:v>0.99979004435313035</c:v>
                </c:pt>
                <c:pt idx="10780">
                  <c:v>0.99982003801696895</c:v>
                </c:pt>
                <c:pt idx="10781">
                  <c:v>0.99984628247282759</c:v>
                </c:pt>
                <c:pt idx="10782">
                  <c:v>0.99953509821050301</c:v>
                </c:pt>
                <c:pt idx="10783">
                  <c:v>0.99952010137858383</c:v>
                </c:pt>
                <c:pt idx="10784">
                  <c:v>0.99946761246686633</c:v>
                </c:pt>
                <c:pt idx="10785">
                  <c:v>0.99953134900252316</c:v>
                </c:pt>
                <c:pt idx="10786">
                  <c:v>0.99958383791424066</c:v>
                </c:pt>
                <c:pt idx="10787">
                  <c:v>0.99957633949828095</c:v>
                </c:pt>
                <c:pt idx="10788">
                  <c:v>0.99954634583444246</c:v>
                </c:pt>
                <c:pt idx="10789">
                  <c:v>0.99949385692272508</c:v>
                </c:pt>
                <c:pt idx="10790">
                  <c:v>0.99945261563494714</c:v>
                </c:pt>
                <c:pt idx="10791">
                  <c:v>0.99931389493969403</c:v>
                </c:pt>
                <c:pt idx="10792">
                  <c:v>0.99932139335565362</c:v>
                </c:pt>
                <c:pt idx="10793">
                  <c:v>0.99930264731575458</c:v>
                </c:pt>
                <c:pt idx="10794">
                  <c:v>0.99927265365191609</c:v>
                </c:pt>
                <c:pt idx="10795">
                  <c:v>0.99935138701949211</c:v>
                </c:pt>
                <c:pt idx="10796">
                  <c:v>0.99935513622747196</c:v>
                </c:pt>
                <c:pt idx="10797">
                  <c:v>0.99932139335565362</c:v>
                </c:pt>
                <c:pt idx="10798">
                  <c:v>0.99927265365191609</c:v>
                </c:pt>
                <c:pt idx="10799">
                  <c:v>0.99920891711625914</c:v>
                </c:pt>
                <c:pt idx="10800">
                  <c:v>0.99917892345242065</c:v>
                </c:pt>
                <c:pt idx="10801">
                  <c:v>0.9992051679082794</c:v>
                </c:pt>
                <c:pt idx="10802">
                  <c:v>0.99918267266040051</c:v>
                </c:pt>
                <c:pt idx="10803">
                  <c:v>0.99914518058060231</c:v>
                </c:pt>
                <c:pt idx="10804">
                  <c:v>0.99910768850080423</c:v>
                </c:pt>
                <c:pt idx="10805">
                  <c:v>0.99913018374868312</c:v>
                </c:pt>
                <c:pt idx="10806">
                  <c:v>0.99910019008484463</c:v>
                </c:pt>
                <c:pt idx="10807">
                  <c:v>0.99908144404494548</c:v>
                </c:pt>
                <c:pt idx="10808">
                  <c:v>0.99905519958908684</c:v>
                </c:pt>
                <c:pt idx="10809">
                  <c:v>0.99899521226140975</c:v>
                </c:pt>
                <c:pt idx="10810">
                  <c:v>0.99906644721302629</c:v>
                </c:pt>
                <c:pt idx="10811">
                  <c:v>0.99905894879706658</c:v>
                </c:pt>
                <c:pt idx="10812">
                  <c:v>0.9990214567172685</c:v>
                </c:pt>
                <c:pt idx="10813">
                  <c:v>0.9989839646374703</c:v>
                </c:pt>
                <c:pt idx="10814">
                  <c:v>0.99894272334969236</c:v>
                </c:pt>
                <c:pt idx="10815">
                  <c:v>0.99895772018161166</c:v>
                </c:pt>
                <c:pt idx="10816">
                  <c:v>0.99893522493373277</c:v>
                </c:pt>
                <c:pt idx="10817">
                  <c:v>0.99890898047787402</c:v>
                </c:pt>
                <c:pt idx="10818">
                  <c:v>0.99896521859757126</c:v>
                </c:pt>
                <c:pt idx="10819">
                  <c:v>0.99911518691676382</c:v>
                </c:pt>
                <c:pt idx="10820">
                  <c:v>0.99910768850080423</c:v>
                </c:pt>
                <c:pt idx="10821">
                  <c:v>0.99911893612474367</c:v>
                </c:pt>
                <c:pt idx="10822">
                  <c:v>0.99911893612474367</c:v>
                </c:pt>
                <c:pt idx="10823">
                  <c:v>0.99910393929282437</c:v>
                </c:pt>
                <c:pt idx="10824">
                  <c:v>0.99914518058060231</c:v>
                </c:pt>
                <c:pt idx="10825">
                  <c:v>0.99910393929282437</c:v>
                </c:pt>
                <c:pt idx="10826">
                  <c:v>0.99907019642100603</c:v>
                </c:pt>
                <c:pt idx="10827">
                  <c:v>0.99922016474019859</c:v>
                </c:pt>
                <c:pt idx="10828">
                  <c:v>0.99934388860353252</c:v>
                </c:pt>
                <c:pt idx="10829">
                  <c:v>0.99935513622747196</c:v>
                </c:pt>
                <c:pt idx="10830">
                  <c:v>0.99927640285989583</c:v>
                </c:pt>
                <c:pt idx="10831">
                  <c:v>0.99929139969181513</c:v>
                </c:pt>
                <c:pt idx="10832">
                  <c:v>0.99936263464343156</c:v>
                </c:pt>
                <c:pt idx="10833">
                  <c:v>0.99940762513918935</c:v>
                </c:pt>
                <c:pt idx="10834">
                  <c:v>0.99936263464343156</c:v>
                </c:pt>
                <c:pt idx="10835">
                  <c:v>0.99931764414767377</c:v>
                </c:pt>
                <c:pt idx="10836">
                  <c:v>0.99947886009080578</c:v>
                </c:pt>
                <c:pt idx="10837">
                  <c:v>0.99956134266636176</c:v>
                </c:pt>
                <c:pt idx="10838">
                  <c:v>0.9995650918743415</c:v>
                </c:pt>
                <c:pt idx="10839">
                  <c:v>0.99951260296262412</c:v>
                </c:pt>
                <c:pt idx="10840">
                  <c:v>0.99958008870626081</c:v>
                </c:pt>
                <c:pt idx="10841">
                  <c:v>0.99962882840999834</c:v>
                </c:pt>
                <c:pt idx="10842">
                  <c:v>0.99963632682595804</c:v>
                </c:pt>
                <c:pt idx="10843">
                  <c:v>0.99964007603393779</c:v>
                </c:pt>
                <c:pt idx="10844">
                  <c:v>0.99955759345838191</c:v>
                </c:pt>
                <c:pt idx="10845">
                  <c:v>0.99976754910525156</c:v>
                </c:pt>
                <c:pt idx="10846">
                  <c:v>0.9997937935611102</c:v>
                </c:pt>
                <c:pt idx="10847">
                  <c:v>0.99980129197706979</c:v>
                </c:pt>
                <c:pt idx="10848">
                  <c:v>0.99990252059252482</c:v>
                </c:pt>
                <c:pt idx="10849">
                  <c:v>0.99986502851272674</c:v>
                </c:pt>
                <c:pt idx="10850">
                  <c:v>0.99989502217656523</c:v>
                </c:pt>
                <c:pt idx="10851">
                  <c:v>0.99988002534464593</c:v>
                </c:pt>
                <c:pt idx="10852">
                  <c:v>0.99988752376060552</c:v>
                </c:pt>
                <c:pt idx="10853">
                  <c:v>0.99984628247282759</c:v>
                </c:pt>
                <c:pt idx="10854">
                  <c:v>0.99991751742444412</c:v>
                </c:pt>
                <c:pt idx="10855">
                  <c:v>0.99988752376060552</c:v>
                </c:pt>
                <c:pt idx="10856">
                  <c:v>0.99987252692868633</c:v>
                </c:pt>
                <c:pt idx="10857">
                  <c:v>0.99979754276909005</c:v>
                </c:pt>
                <c:pt idx="10858">
                  <c:v>0.99979004435313035</c:v>
                </c:pt>
                <c:pt idx="10859">
                  <c:v>0.9997937935611102</c:v>
                </c:pt>
                <c:pt idx="10860">
                  <c:v>0.9997937935611102</c:v>
                </c:pt>
                <c:pt idx="10861">
                  <c:v>0.99979754276909005</c:v>
                </c:pt>
                <c:pt idx="10862">
                  <c:v>0.99977879672919101</c:v>
                </c:pt>
                <c:pt idx="10863">
                  <c:v>0.9996250792020186</c:v>
                </c:pt>
                <c:pt idx="10864">
                  <c:v>0.9996250792020186</c:v>
                </c:pt>
                <c:pt idx="10865">
                  <c:v>0.99964757444989749</c:v>
                </c:pt>
                <c:pt idx="10866">
                  <c:v>0.99963257761797819</c:v>
                </c:pt>
                <c:pt idx="10867">
                  <c:v>0.99964382524191764</c:v>
                </c:pt>
                <c:pt idx="10868">
                  <c:v>0.99964757444989749</c:v>
                </c:pt>
                <c:pt idx="10869">
                  <c:v>0.99959508553818011</c:v>
                </c:pt>
                <c:pt idx="10870">
                  <c:v>0.99954634583444246</c:v>
                </c:pt>
                <c:pt idx="10871">
                  <c:v>0.99952759979454342</c:v>
                </c:pt>
                <c:pt idx="10872">
                  <c:v>0.99944136801100769</c:v>
                </c:pt>
                <c:pt idx="10873">
                  <c:v>0.99947511088282603</c:v>
                </c:pt>
                <c:pt idx="10874">
                  <c:v>0.99947511088282603</c:v>
                </c:pt>
                <c:pt idx="10875">
                  <c:v>0.99944511721898754</c:v>
                </c:pt>
                <c:pt idx="10876">
                  <c:v>0.9994338695950481</c:v>
                </c:pt>
                <c:pt idx="10877">
                  <c:v>0.99942262197110865</c:v>
                </c:pt>
                <c:pt idx="10878">
                  <c:v>0.99938512989131045</c:v>
                </c:pt>
                <c:pt idx="10879">
                  <c:v>0.99946011405090673</c:v>
                </c:pt>
                <c:pt idx="10880">
                  <c:v>0.99946386325888659</c:v>
                </c:pt>
                <c:pt idx="10881">
                  <c:v>0.99931764414767377</c:v>
                </c:pt>
                <c:pt idx="10882">
                  <c:v>0.99934013939555266</c:v>
                </c:pt>
                <c:pt idx="10883">
                  <c:v>0.99934763781151237</c:v>
                </c:pt>
                <c:pt idx="10884">
                  <c:v>0.99931014573171417</c:v>
                </c:pt>
                <c:pt idx="10885">
                  <c:v>0.99928015206787568</c:v>
                </c:pt>
                <c:pt idx="10886">
                  <c:v>0.99925765681999679</c:v>
                </c:pt>
                <c:pt idx="10887">
                  <c:v>0.99931014573171417</c:v>
                </c:pt>
                <c:pt idx="10888">
                  <c:v>0.99938512989131045</c:v>
                </c:pt>
                <c:pt idx="10889">
                  <c:v>0.99932514256363347</c:v>
                </c:pt>
                <c:pt idx="10890">
                  <c:v>0.9991901710763601</c:v>
                </c:pt>
                <c:pt idx="10891">
                  <c:v>0.9991976694923197</c:v>
                </c:pt>
                <c:pt idx="10892">
                  <c:v>0.999212666324239</c:v>
                </c:pt>
                <c:pt idx="10893">
                  <c:v>0.99917142503646106</c:v>
                </c:pt>
                <c:pt idx="10894">
                  <c:v>0.99912643454070327</c:v>
                </c:pt>
                <c:pt idx="10895">
                  <c:v>0.99912643454070327</c:v>
                </c:pt>
                <c:pt idx="10896">
                  <c:v>0.99923141236413804</c:v>
                </c:pt>
                <c:pt idx="10897">
                  <c:v>0.99926140602797664</c:v>
                </c:pt>
                <c:pt idx="10898">
                  <c:v>0.99917892345242065</c:v>
                </c:pt>
                <c:pt idx="10899">
                  <c:v>0.99925765681999679</c:v>
                </c:pt>
                <c:pt idx="10900">
                  <c:v>0.99927640285989583</c:v>
                </c:pt>
                <c:pt idx="10901">
                  <c:v>0.99932889177161321</c:v>
                </c:pt>
                <c:pt idx="10902">
                  <c:v>0.99932139335565362</c:v>
                </c:pt>
                <c:pt idx="10903">
                  <c:v>0.99930264731575458</c:v>
                </c:pt>
                <c:pt idx="10904">
                  <c:v>0.99925390761201693</c:v>
                </c:pt>
                <c:pt idx="10905">
                  <c:v>0.99925765681999679</c:v>
                </c:pt>
                <c:pt idx="10906">
                  <c:v>0.99926515523595638</c:v>
                </c:pt>
                <c:pt idx="10907">
                  <c:v>0.99925015840403719</c:v>
                </c:pt>
                <c:pt idx="10908">
                  <c:v>0.99938887909929031</c:v>
                </c:pt>
                <c:pt idx="10909">
                  <c:v>0.99942262197110865</c:v>
                </c:pt>
                <c:pt idx="10910">
                  <c:v>0.99947511088282603</c:v>
                </c:pt>
                <c:pt idx="10911">
                  <c:v>0.99952010137858383</c:v>
                </c:pt>
                <c:pt idx="10912">
                  <c:v>0.99948260929878563</c:v>
                </c:pt>
                <c:pt idx="10913">
                  <c:v>0.99943761880302784</c:v>
                </c:pt>
                <c:pt idx="10914">
                  <c:v>0.99948260929878563</c:v>
                </c:pt>
                <c:pt idx="10915">
                  <c:v>0.99953134900252316</c:v>
                </c:pt>
                <c:pt idx="10916">
                  <c:v>0.99944511721898754</c:v>
                </c:pt>
                <c:pt idx="10917">
                  <c:v>0.9995875871222204</c:v>
                </c:pt>
                <c:pt idx="10918">
                  <c:v>0.9995875871222204</c:v>
                </c:pt>
                <c:pt idx="10919">
                  <c:v>0.9996250792020186</c:v>
                </c:pt>
                <c:pt idx="10920">
                  <c:v>0.99964757444989749</c:v>
                </c:pt>
                <c:pt idx="10921">
                  <c:v>0.99966257128181668</c:v>
                </c:pt>
                <c:pt idx="10922">
                  <c:v>0.99961758078605889</c:v>
                </c:pt>
                <c:pt idx="10923">
                  <c:v>0.99971131098555432</c:v>
                </c:pt>
                <c:pt idx="10924">
                  <c:v>0.99971880940151392</c:v>
                </c:pt>
                <c:pt idx="10925">
                  <c:v>0.99967756811373598</c:v>
                </c:pt>
                <c:pt idx="10926">
                  <c:v>0.99984253326484784</c:v>
                </c:pt>
                <c:pt idx="10927">
                  <c:v>0.9998162888089891</c:v>
                </c:pt>
                <c:pt idx="10928">
                  <c:v>0.99980129197706979</c:v>
                </c:pt>
                <c:pt idx="10929">
                  <c:v>0.99976754910525156</c:v>
                </c:pt>
                <c:pt idx="10930">
                  <c:v>0.99978629514515061</c:v>
                </c:pt>
                <c:pt idx="10931">
                  <c:v>0.99986877772070648</c:v>
                </c:pt>
                <c:pt idx="10932">
                  <c:v>0.99987627613666608</c:v>
                </c:pt>
                <c:pt idx="10933">
                  <c:v>0.99988002534464593</c:v>
                </c:pt>
                <c:pt idx="10934">
                  <c:v>0.99988752376060552</c:v>
                </c:pt>
                <c:pt idx="10935">
                  <c:v>0.99987627613666608</c:v>
                </c:pt>
                <c:pt idx="10936">
                  <c:v>0.99982378722494869</c:v>
                </c:pt>
                <c:pt idx="10937">
                  <c:v>0.99981253960100924</c:v>
                </c:pt>
                <c:pt idx="10938">
                  <c:v>0.9998087903930295</c:v>
                </c:pt>
                <c:pt idx="10939">
                  <c:v>0.9998162888089891</c:v>
                </c:pt>
                <c:pt idx="10940">
                  <c:v>0.99979754276909005</c:v>
                </c:pt>
                <c:pt idx="10941">
                  <c:v>0.99978629514515061</c:v>
                </c:pt>
                <c:pt idx="10942">
                  <c:v>0.99976379989727171</c:v>
                </c:pt>
                <c:pt idx="10943">
                  <c:v>0.99977879672919101</c:v>
                </c:pt>
                <c:pt idx="10944">
                  <c:v>0.99970756177757447</c:v>
                </c:pt>
                <c:pt idx="10945">
                  <c:v>0.99968881573767543</c:v>
                </c:pt>
                <c:pt idx="10946">
                  <c:v>0.99968131732171583</c:v>
                </c:pt>
                <c:pt idx="10947">
                  <c:v>0.99965132365787723</c:v>
                </c:pt>
                <c:pt idx="10948">
                  <c:v>0.99966257128181668</c:v>
                </c:pt>
                <c:pt idx="10949">
                  <c:v>0.99966257128181668</c:v>
                </c:pt>
                <c:pt idx="10950">
                  <c:v>0.99967006969777639</c:v>
                </c:pt>
                <c:pt idx="10951">
                  <c:v>0.99969256494565528</c:v>
                </c:pt>
                <c:pt idx="10952">
                  <c:v>0.9996100823700993</c:v>
                </c:pt>
                <c:pt idx="10953">
                  <c:v>0.9995650918743415</c:v>
                </c:pt>
                <c:pt idx="10954">
                  <c:v>0.9996100823700993</c:v>
                </c:pt>
                <c:pt idx="10955">
                  <c:v>0.99960633316211955</c:v>
                </c:pt>
                <c:pt idx="10956">
                  <c:v>0.99957259029030121</c:v>
                </c:pt>
                <c:pt idx="10957">
                  <c:v>0.99958008870626081</c:v>
                </c:pt>
                <c:pt idx="10958">
                  <c:v>0.99957259029030121</c:v>
                </c:pt>
                <c:pt idx="10959">
                  <c:v>0.99960633316211955</c:v>
                </c:pt>
                <c:pt idx="10960">
                  <c:v>0.9996250792020186</c:v>
                </c:pt>
                <c:pt idx="10961">
                  <c:v>0.99954259662646261</c:v>
                </c:pt>
                <c:pt idx="10962">
                  <c:v>0.99942262197110865</c:v>
                </c:pt>
                <c:pt idx="10963">
                  <c:v>0.99947511088282603</c:v>
                </c:pt>
                <c:pt idx="10964">
                  <c:v>0.99949010771474522</c:v>
                </c:pt>
                <c:pt idx="10965">
                  <c:v>0.99946761246686633</c:v>
                </c:pt>
                <c:pt idx="10966">
                  <c:v>0.99947136167484618</c:v>
                </c:pt>
                <c:pt idx="10967">
                  <c:v>0.99944511721898754</c:v>
                </c:pt>
                <c:pt idx="10968">
                  <c:v>0.99954259662646261</c:v>
                </c:pt>
                <c:pt idx="10969">
                  <c:v>0.99955759345838191</c:v>
                </c:pt>
                <c:pt idx="10970">
                  <c:v>0.99949010771474522</c:v>
                </c:pt>
                <c:pt idx="10971">
                  <c:v>0.99928390127585542</c:v>
                </c:pt>
                <c:pt idx="10972">
                  <c:v>0.99932889177161321</c:v>
                </c:pt>
                <c:pt idx="10973">
                  <c:v>0.99935888543545182</c:v>
                </c:pt>
                <c:pt idx="10974">
                  <c:v>0.99931764414767377</c:v>
                </c:pt>
                <c:pt idx="10975">
                  <c:v>0.99931389493969403</c:v>
                </c:pt>
                <c:pt idx="10976">
                  <c:v>0.99931389493969403</c:v>
                </c:pt>
                <c:pt idx="10977">
                  <c:v>0.99946386325888659</c:v>
                </c:pt>
                <c:pt idx="10978">
                  <c:v>0.99949010771474522</c:v>
                </c:pt>
                <c:pt idx="10979">
                  <c:v>0.9994188727631288</c:v>
                </c:pt>
                <c:pt idx="10980">
                  <c:v>0.9994113743471692</c:v>
                </c:pt>
                <c:pt idx="10981">
                  <c:v>0.99945636484292688</c:v>
                </c:pt>
                <c:pt idx="10982">
                  <c:v>0.99950510454666452</c:v>
                </c:pt>
                <c:pt idx="10983">
                  <c:v>0.99950510454666452</c:v>
                </c:pt>
                <c:pt idx="10984">
                  <c:v>0.99945636484292688</c:v>
                </c:pt>
                <c:pt idx="10985">
                  <c:v>0.99940762513918935</c:v>
                </c:pt>
                <c:pt idx="10986">
                  <c:v>0.99942637117908839</c:v>
                </c:pt>
                <c:pt idx="10987">
                  <c:v>0.99945261563494714</c:v>
                </c:pt>
                <c:pt idx="10988">
                  <c:v>0.99949385692272508</c:v>
                </c:pt>
                <c:pt idx="10989">
                  <c:v>0.9995650918743415</c:v>
                </c:pt>
                <c:pt idx="10990">
                  <c:v>0.9996025839541397</c:v>
                </c:pt>
                <c:pt idx="10991">
                  <c:v>0.99962882840999834</c:v>
                </c:pt>
                <c:pt idx="10992">
                  <c:v>0.99963632682595804</c:v>
                </c:pt>
                <c:pt idx="10993">
                  <c:v>0.99963257761797819</c:v>
                </c:pt>
                <c:pt idx="10994">
                  <c:v>0.9995875871222204</c:v>
                </c:pt>
                <c:pt idx="10995">
                  <c:v>0.99958383791424066</c:v>
                </c:pt>
                <c:pt idx="10996">
                  <c:v>0.99957633949828095</c:v>
                </c:pt>
                <c:pt idx="10997">
                  <c:v>0.99961758078605889</c:v>
                </c:pt>
                <c:pt idx="10998">
                  <c:v>0.99964382524191764</c:v>
                </c:pt>
                <c:pt idx="10999">
                  <c:v>0.99966257128181668</c:v>
                </c:pt>
                <c:pt idx="11000">
                  <c:v>0.99967756811373598</c:v>
                </c:pt>
                <c:pt idx="11001">
                  <c:v>0.99968881573767543</c:v>
                </c:pt>
                <c:pt idx="11002">
                  <c:v>0.99970381256959462</c:v>
                </c:pt>
                <c:pt idx="11003">
                  <c:v>0.99973380623343322</c:v>
                </c:pt>
                <c:pt idx="11004">
                  <c:v>0.99970006336161488</c:v>
                </c:pt>
                <c:pt idx="11005">
                  <c:v>0.99971131098555432</c:v>
                </c:pt>
                <c:pt idx="11006">
                  <c:v>0.99973005702545337</c:v>
                </c:pt>
                <c:pt idx="11007">
                  <c:v>0.99974880306535241</c:v>
                </c:pt>
                <c:pt idx="11008">
                  <c:v>0.99976379989727171</c:v>
                </c:pt>
                <c:pt idx="11009">
                  <c:v>0.99977879672919101</c:v>
                </c:pt>
                <c:pt idx="11010">
                  <c:v>0.99980129197706979</c:v>
                </c:pt>
                <c:pt idx="11011">
                  <c:v>0.99980504118504965</c:v>
                </c:pt>
                <c:pt idx="11012">
                  <c:v>0.99982003801696895</c:v>
                </c:pt>
                <c:pt idx="11013">
                  <c:v>0.99983878405686799</c:v>
                </c:pt>
                <c:pt idx="11014">
                  <c:v>0.99985003168080744</c:v>
                </c:pt>
                <c:pt idx="11015">
                  <c:v>0.99985753009676703</c:v>
                </c:pt>
                <c:pt idx="11016">
                  <c:v>0.99983878405686799</c:v>
                </c:pt>
                <c:pt idx="11017">
                  <c:v>0.99985003168080744</c:v>
                </c:pt>
                <c:pt idx="11018">
                  <c:v>0.9998312856409084</c:v>
                </c:pt>
                <c:pt idx="11019">
                  <c:v>0.99982753643292854</c:v>
                </c:pt>
                <c:pt idx="11020">
                  <c:v>0.9998087903930295</c:v>
                </c:pt>
                <c:pt idx="11021">
                  <c:v>0.99979004435313035</c:v>
                </c:pt>
                <c:pt idx="11022">
                  <c:v>0.9997712983132313</c:v>
                </c:pt>
                <c:pt idx="11023">
                  <c:v>0.99976754910525156</c:v>
                </c:pt>
                <c:pt idx="11024">
                  <c:v>0.99974880306535241</c:v>
                </c:pt>
                <c:pt idx="11025">
                  <c:v>0.99973380623343322</c:v>
                </c:pt>
                <c:pt idx="11026">
                  <c:v>0.99972255860949377</c:v>
                </c:pt>
                <c:pt idx="11027">
                  <c:v>0.99972630781747351</c:v>
                </c:pt>
                <c:pt idx="11028">
                  <c:v>0.99971506019353407</c:v>
                </c:pt>
                <c:pt idx="11029">
                  <c:v>0.99971131098555432</c:v>
                </c:pt>
                <c:pt idx="11030">
                  <c:v>0.99968506652969558</c:v>
                </c:pt>
                <c:pt idx="11031">
                  <c:v>0.99968506652969558</c:v>
                </c:pt>
                <c:pt idx="11032">
                  <c:v>0.99970381256959462</c:v>
                </c:pt>
                <c:pt idx="11033">
                  <c:v>0.99967006969777639</c:v>
                </c:pt>
                <c:pt idx="11034">
                  <c:v>0.99967006969777639</c:v>
                </c:pt>
                <c:pt idx="11035">
                  <c:v>0.99967006969777639</c:v>
                </c:pt>
                <c:pt idx="11036">
                  <c:v>0.99967006969777639</c:v>
                </c:pt>
                <c:pt idx="11037">
                  <c:v>0.99965882207383694</c:v>
                </c:pt>
                <c:pt idx="11038">
                  <c:v>0.99967006969777639</c:v>
                </c:pt>
                <c:pt idx="11039">
                  <c:v>0.99964757444989749</c:v>
                </c:pt>
                <c:pt idx="11040">
                  <c:v>0.99962132999403874</c:v>
                </c:pt>
                <c:pt idx="11041">
                  <c:v>0.99964007603393779</c:v>
                </c:pt>
                <c:pt idx="11042">
                  <c:v>0.99960633316211955</c:v>
                </c:pt>
                <c:pt idx="11043">
                  <c:v>0.99954259662646261</c:v>
                </c:pt>
                <c:pt idx="11044">
                  <c:v>0.9996100823700993</c:v>
                </c:pt>
                <c:pt idx="11045">
                  <c:v>0.99960633316211955</c:v>
                </c:pt>
                <c:pt idx="11046">
                  <c:v>0.9996025839541397</c:v>
                </c:pt>
                <c:pt idx="11047">
                  <c:v>0.99961383157807915</c:v>
                </c:pt>
                <c:pt idx="11048">
                  <c:v>0.99961383157807915</c:v>
                </c:pt>
                <c:pt idx="11049">
                  <c:v>0.99958383791424066</c:v>
                </c:pt>
                <c:pt idx="11050">
                  <c:v>0.99957633949828095</c:v>
                </c:pt>
                <c:pt idx="11051">
                  <c:v>0.99955384425040206</c:v>
                </c:pt>
                <c:pt idx="11052">
                  <c:v>0.99944136801100769</c:v>
                </c:pt>
                <c:pt idx="11053">
                  <c:v>0.99948635850676548</c:v>
                </c:pt>
                <c:pt idx="11054">
                  <c:v>0.99952010137858383</c:v>
                </c:pt>
                <c:pt idx="11055">
                  <c:v>0.99949760613070493</c:v>
                </c:pt>
                <c:pt idx="11056">
                  <c:v>0.99950885375464438</c:v>
                </c:pt>
                <c:pt idx="11057">
                  <c:v>0.99953134900252316</c:v>
                </c:pt>
                <c:pt idx="11058">
                  <c:v>0.99955009504242232</c:v>
                </c:pt>
                <c:pt idx="11059">
                  <c:v>0.99952385058656357</c:v>
                </c:pt>
                <c:pt idx="11060">
                  <c:v>0.99949010771474522</c:v>
                </c:pt>
                <c:pt idx="11061">
                  <c:v>0.99959508553818011</c:v>
                </c:pt>
                <c:pt idx="11062">
                  <c:v>0.9996025839541397</c:v>
                </c:pt>
                <c:pt idx="11063">
                  <c:v>0.99961758078605889</c:v>
                </c:pt>
                <c:pt idx="11064">
                  <c:v>0.99961758078605889</c:v>
                </c:pt>
                <c:pt idx="11065">
                  <c:v>0.99960633316211955</c:v>
                </c:pt>
                <c:pt idx="11066">
                  <c:v>0.99957259029030121</c:v>
                </c:pt>
                <c:pt idx="11067">
                  <c:v>0.99955384425040206</c:v>
                </c:pt>
                <c:pt idx="11068">
                  <c:v>0.99953509821050301</c:v>
                </c:pt>
                <c:pt idx="11069">
                  <c:v>0.99955759345838191</c:v>
                </c:pt>
                <c:pt idx="11070">
                  <c:v>0.99964757444989749</c:v>
                </c:pt>
                <c:pt idx="11071">
                  <c:v>0.99965132365787723</c:v>
                </c:pt>
                <c:pt idx="11072">
                  <c:v>0.99966257128181668</c:v>
                </c:pt>
                <c:pt idx="11073">
                  <c:v>0.99967381890575613</c:v>
                </c:pt>
                <c:pt idx="11074">
                  <c:v>0.99967006969777639</c:v>
                </c:pt>
                <c:pt idx="11075">
                  <c:v>0.99969256494565528</c:v>
                </c:pt>
                <c:pt idx="11076">
                  <c:v>0.99962882840999834</c:v>
                </c:pt>
                <c:pt idx="11077">
                  <c:v>0.99962132999403874</c:v>
                </c:pt>
                <c:pt idx="11078">
                  <c:v>0.99964757444989749</c:v>
                </c:pt>
                <c:pt idx="11079">
                  <c:v>0.99968131732171583</c:v>
                </c:pt>
                <c:pt idx="11080">
                  <c:v>0.99970006336161488</c:v>
                </c:pt>
                <c:pt idx="11081">
                  <c:v>0.99971131098555432</c:v>
                </c:pt>
                <c:pt idx="11082">
                  <c:v>0.99972255860949377</c:v>
                </c:pt>
                <c:pt idx="11083">
                  <c:v>0.99973005702545337</c:v>
                </c:pt>
                <c:pt idx="11084">
                  <c:v>0.99975255227333226</c:v>
                </c:pt>
                <c:pt idx="11085">
                  <c:v>0.99970756177757447</c:v>
                </c:pt>
                <c:pt idx="11086">
                  <c:v>0.99973005702545337</c:v>
                </c:pt>
                <c:pt idx="11087">
                  <c:v>0.99975255227333226</c:v>
                </c:pt>
                <c:pt idx="11088">
                  <c:v>0.99974880306535241</c:v>
                </c:pt>
                <c:pt idx="11089">
                  <c:v>0.99976754910525156</c:v>
                </c:pt>
                <c:pt idx="11090">
                  <c:v>0.99978629514515061</c:v>
                </c:pt>
                <c:pt idx="11091">
                  <c:v>0.99978254593717075</c:v>
                </c:pt>
                <c:pt idx="11092">
                  <c:v>0.99979754276909005</c:v>
                </c:pt>
                <c:pt idx="11093">
                  <c:v>0.99982003801696895</c:v>
                </c:pt>
                <c:pt idx="11094">
                  <c:v>0.99983878405686799</c:v>
                </c:pt>
                <c:pt idx="11095">
                  <c:v>0.99986502851272674</c:v>
                </c:pt>
                <c:pt idx="11096">
                  <c:v>0.99987252692868633</c:v>
                </c:pt>
                <c:pt idx="11097">
                  <c:v>0.99985378088878729</c:v>
                </c:pt>
                <c:pt idx="11098">
                  <c:v>0.99982378722494869</c:v>
                </c:pt>
                <c:pt idx="11099">
                  <c:v>0.99980504118504965</c:v>
                </c:pt>
                <c:pt idx="11100">
                  <c:v>0.99980504118504965</c:v>
                </c:pt>
                <c:pt idx="11101">
                  <c:v>0.9997937935611102</c:v>
                </c:pt>
                <c:pt idx="11102">
                  <c:v>0.99978629514515061</c:v>
                </c:pt>
                <c:pt idx="11103">
                  <c:v>0.99978254593717075</c:v>
                </c:pt>
                <c:pt idx="11104">
                  <c:v>0.99977879672919101</c:v>
                </c:pt>
                <c:pt idx="11105">
                  <c:v>0.99973755544141296</c:v>
                </c:pt>
                <c:pt idx="11106">
                  <c:v>0.99976754910525156</c:v>
                </c:pt>
                <c:pt idx="11107">
                  <c:v>0.99975630148131212</c:v>
                </c:pt>
                <c:pt idx="11108">
                  <c:v>0.99975255227333226</c:v>
                </c:pt>
                <c:pt idx="11109">
                  <c:v>0.99975255227333226</c:v>
                </c:pt>
                <c:pt idx="11110">
                  <c:v>0.99975630148131212</c:v>
                </c:pt>
                <c:pt idx="11111">
                  <c:v>0.99973755544141296</c:v>
                </c:pt>
                <c:pt idx="11112">
                  <c:v>0.99970756177757447</c:v>
                </c:pt>
                <c:pt idx="11113">
                  <c:v>0.99971506019353407</c:v>
                </c:pt>
                <c:pt idx="11114">
                  <c:v>0.99968506652969558</c:v>
                </c:pt>
                <c:pt idx="11115">
                  <c:v>0.99968881573767543</c:v>
                </c:pt>
                <c:pt idx="11116">
                  <c:v>0.99969256494565528</c:v>
                </c:pt>
                <c:pt idx="11117">
                  <c:v>0.99969256494565528</c:v>
                </c:pt>
                <c:pt idx="11118">
                  <c:v>0.99970381256959462</c:v>
                </c:pt>
                <c:pt idx="11119">
                  <c:v>0.99971880940151392</c:v>
                </c:pt>
                <c:pt idx="11120">
                  <c:v>0.99970006336161488</c:v>
                </c:pt>
                <c:pt idx="11121">
                  <c:v>0.99967006969777639</c:v>
                </c:pt>
                <c:pt idx="11122">
                  <c:v>0.99965132365787723</c:v>
                </c:pt>
                <c:pt idx="11123">
                  <c:v>0.99964757444989749</c:v>
                </c:pt>
                <c:pt idx="11124">
                  <c:v>0.99962882840999834</c:v>
                </c:pt>
                <c:pt idx="11125">
                  <c:v>0.99963257761797819</c:v>
                </c:pt>
                <c:pt idx="11126">
                  <c:v>0.99963257761797819</c:v>
                </c:pt>
                <c:pt idx="11127">
                  <c:v>0.99965132365787723</c:v>
                </c:pt>
                <c:pt idx="11128">
                  <c:v>0.99967756811373598</c:v>
                </c:pt>
                <c:pt idx="11129">
                  <c:v>0.99966257128181668</c:v>
                </c:pt>
                <c:pt idx="11130">
                  <c:v>0.99963257761797819</c:v>
                </c:pt>
                <c:pt idx="11131">
                  <c:v>0.99960633316211955</c:v>
                </c:pt>
                <c:pt idx="11132">
                  <c:v>0.99959508553818011</c:v>
                </c:pt>
                <c:pt idx="11133">
                  <c:v>0.9996025839541397</c:v>
                </c:pt>
                <c:pt idx="11134">
                  <c:v>0.99959883474615985</c:v>
                </c:pt>
                <c:pt idx="11135">
                  <c:v>0.9996025839541397</c:v>
                </c:pt>
                <c:pt idx="11136">
                  <c:v>0.99960633316211955</c:v>
                </c:pt>
                <c:pt idx="11137">
                  <c:v>0.9996250792020186</c:v>
                </c:pt>
                <c:pt idx="11138">
                  <c:v>0.99962882840999834</c:v>
                </c:pt>
                <c:pt idx="11139">
                  <c:v>0.99959883474615985</c:v>
                </c:pt>
                <c:pt idx="11140">
                  <c:v>0.99956884108232136</c:v>
                </c:pt>
                <c:pt idx="11141">
                  <c:v>0.9995650918743415</c:v>
                </c:pt>
                <c:pt idx="11142">
                  <c:v>0.99965132365787723</c:v>
                </c:pt>
                <c:pt idx="11143">
                  <c:v>0.99963632682595804</c:v>
                </c:pt>
                <c:pt idx="11144">
                  <c:v>0.99963257761797819</c:v>
                </c:pt>
                <c:pt idx="11145">
                  <c:v>0.99964007603393779</c:v>
                </c:pt>
                <c:pt idx="11146">
                  <c:v>0.99964382524191764</c:v>
                </c:pt>
                <c:pt idx="11147">
                  <c:v>0.99965132365787723</c:v>
                </c:pt>
                <c:pt idx="11148">
                  <c:v>0.99965132365787723</c:v>
                </c:pt>
                <c:pt idx="11149">
                  <c:v>0.99963257761797819</c:v>
                </c:pt>
                <c:pt idx="11150">
                  <c:v>0.99964382524191764</c:v>
                </c:pt>
                <c:pt idx="11151">
                  <c:v>0.99968506652969558</c:v>
                </c:pt>
                <c:pt idx="11152">
                  <c:v>0.99968131732171583</c:v>
                </c:pt>
                <c:pt idx="11153">
                  <c:v>0.99967756811373598</c:v>
                </c:pt>
                <c:pt idx="11154">
                  <c:v>0.99968881573767543</c:v>
                </c:pt>
                <c:pt idx="11155">
                  <c:v>0.99969256494565528</c:v>
                </c:pt>
                <c:pt idx="11156">
                  <c:v>0.99970756177757447</c:v>
                </c:pt>
                <c:pt idx="11157">
                  <c:v>0.99971131098555432</c:v>
                </c:pt>
                <c:pt idx="11158">
                  <c:v>0.99972255860949377</c:v>
                </c:pt>
                <c:pt idx="11159">
                  <c:v>0.99970381256959462</c:v>
                </c:pt>
                <c:pt idx="11160">
                  <c:v>0.99970756177757447</c:v>
                </c:pt>
                <c:pt idx="11161">
                  <c:v>0.99972630781747351</c:v>
                </c:pt>
                <c:pt idx="11162">
                  <c:v>0.99972630781747351</c:v>
                </c:pt>
                <c:pt idx="11163">
                  <c:v>0.99973755544141296</c:v>
                </c:pt>
                <c:pt idx="11164">
                  <c:v>0.99973755544141296</c:v>
                </c:pt>
                <c:pt idx="11165">
                  <c:v>0.99976005068929186</c:v>
                </c:pt>
                <c:pt idx="11166">
                  <c:v>0.99976379989727171</c:v>
                </c:pt>
                <c:pt idx="11167">
                  <c:v>0.99976754910525156</c:v>
                </c:pt>
                <c:pt idx="11168">
                  <c:v>0.99976005068929186</c:v>
                </c:pt>
                <c:pt idx="11169">
                  <c:v>0.99975255227333226</c:v>
                </c:pt>
                <c:pt idx="11170">
                  <c:v>0.99976379989727171</c:v>
                </c:pt>
                <c:pt idx="11171">
                  <c:v>0.99978254593717075</c:v>
                </c:pt>
                <c:pt idx="11172">
                  <c:v>0.99978629514515061</c:v>
                </c:pt>
                <c:pt idx="11173">
                  <c:v>0.99980129197706979</c:v>
                </c:pt>
                <c:pt idx="11174">
                  <c:v>0.9998162888089891</c:v>
                </c:pt>
                <c:pt idx="11175">
                  <c:v>0.99982753643292854</c:v>
                </c:pt>
                <c:pt idx="11176">
                  <c:v>0.99983878405686799</c:v>
                </c:pt>
                <c:pt idx="11177">
                  <c:v>0.99985003168080744</c:v>
                </c:pt>
                <c:pt idx="11178">
                  <c:v>0.99985003168080744</c:v>
                </c:pt>
                <c:pt idx="11179">
                  <c:v>0.99982003801696895</c:v>
                </c:pt>
                <c:pt idx="11180">
                  <c:v>0.9998162888089891</c:v>
                </c:pt>
                <c:pt idx="11181">
                  <c:v>0.99981253960100924</c:v>
                </c:pt>
                <c:pt idx="11182">
                  <c:v>0.99980129197706979</c:v>
                </c:pt>
                <c:pt idx="11183">
                  <c:v>0.99979004435313035</c:v>
                </c:pt>
                <c:pt idx="11184">
                  <c:v>0.99977504752121116</c:v>
                </c:pt>
                <c:pt idx="11185">
                  <c:v>0.99976754910525156</c:v>
                </c:pt>
                <c:pt idx="11186">
                  <c:v>0.99975630148131212</c:v>
                </c:pt>
                <c:pt idx="11187">
                  <c:v>0.99977504752121116</c:v>
                </c:pt>
                <c:pt idx="11188">
                  <c:v>0.99976379989727171</c:v>
                </c:pt>
                <c:pt idx="11189">
                  <c:v>0.99976005068929186</c:v>
                </c:pt>
                <c:pt idx="11190">
                  <c:v>0.99976379989727171</c:v>
                </c:pt>
                <c:pt idx="11191">
                  <c:v>0.99976379989727171</c:v>
                </c:pt>
                <c:pt idx="11192">
                  <c:v>0.99974880306535241</c:v>
                </c:pt>
                <c:pt idx="11193">
                  <c:v>0.99973755544141296</c:v>
                </c:pt>
                <c:pt idx="11194">
                  <c:v>0.99972630781747351</c:v>
                </c:pt>
                <c:pt idx="11195">
                  <c:v>0.99970756177757447</c:v>
                </c:pt>
                <c:pt idx="11196">
                  <c:v>0.99970381256959462</c:v>
                </c:pt>
                <c:pt idx="11197">
                  <c:v>0.99970006336161488</c:v>
                </c:pt>
                <c:pt idx="11198">
                  <c:v>0.99970756177757447</c:v>
                </c:pt>
                <c:pt idx="11199">
                  <c:v>0.99971131098555432</c:v>
                </c:pt>
                <c:pt idx="11200">
                  <c:v>0.99972630781747351</c:v>
                </c:pt>
                <c:pt idx="11201">
                  <c:v>0.99971131098555432</c:v>
                </c:pt>
                <c:pt idx="11202">
                  <c:v>0.99970006336161488</c:v>
                </c:pt>
                <c:pt idx="11203">
                  <c:v>0.99968881573767543</c:v>
                </c:pt>
                <c:pt idx="11204">
                  <c:v>0.99967756811373598</c:v>
                </c:pt>
                <c:pt idx="11205">
                  <c:v>0.99964382524191764</c:v>
                </c:pt>
                <c:pt idx="11206">
                  <c:v>0.99965507286585709</c:v>
                </c:pt>
                <c:pt idx="11207">
                  <c:v>0.99966257128181668</c:v>
                </c:pt>
                <c:pt idx="11208">
                  <c:v>0.99966632048979653</c:v>
                </c:pt>
                <c:pt idx="11209">
                  <c:v>0.99968506652969558</c:v>
                </c:pt>
                <c:pt idx="11210">
                  <c:v>0.99967756811373598</c:v>
                </c:pt>
                <c:pt idx="11211">
                  <c:v>0.99967381890575613</c:v>
                </c:pt>
                <c:pt idx="11212">
                  <c:v>0.99965507286585709</c:v>
                </c:pt>
                <c:pt idx="11213">
                  <c:v>0.99963257761797819</c:v>
                </c:pt>
                <c:pt idx="11214">
                  <c:v>0.99963632682595804</c:v>
                </c:pt>
                <c:pt idx="11215">
                  <c:v>0.99964382524191764</c:v>
                </c:pt>
                <c:pt idx="11216">
                  <c:v>0.99965132365787723</c:v>
                </c:pt>
                <c:pt idx="11217">
                  <c:v>0.99964382524191764</c:v>
                </c:pt>
                <c:pt idx="11218">
                  <c:v>0.99964757444989749</c:v>
                </c:pt>
                <c:pt idx="11219">
                  <c:v>0.99965507286585709</c:v>
                </c:pt>
                <c:pt idx="11220">
                  <c:v>0.99965507286585709</c:v>
                </c:pt>
                <c:pt idx="11221">
                  <c:v>0.99964382524191764</c:v>
                </c:pt>
                <c:pt idx="11222">
                  <c:v>0.99964382524191764</c:v>
                </c:pt>
                <c:pt idx="11223">
                  <c:v>0.99965507286585709</c:v>
                </c:pt>
                <c:pt idx="11224">
                  <c:v>0.99965507286585709</c:v>
                </c:pt>
                <c:pt idx="11225">
                  <c:v>0.99966257128181668</c:v>
                </c:pt>
                <c:pt idx="11226">
                  <c:v>0.99966632048979653</c:v>
                </c:pt>
                <c:pt idx="11227">
                  <c:v>0.99967006969777639</c:v>
                </c:pt>
                <c:pt idx="11228">
                  <c:v>0.99967756811373598</c:v>
                </c:pt>
                <c:pt idx="11229">
                  <c:v>0.99969631415363502</c:v>
                </c:pt>
                <c:pt idx="11230">
                  <c:v>0.99971506019353407</c:v>
                </c:pt>
                <c:pt idx="11231">
                  <c:v>0.99970006336161488</c:v>
                </c:pt>
                <c:pt idx="11232">
                  <c:v>0.99968506652969558</c:v>
                </c:pt>
                <c:pt idx="11233">
                  <c:v>0.99968506652969558</c:v>
                </c:pt>
                <c:pt idx="11234">
                  <c:v>0.99968881573767543</c:v>
                </c:pt>
                <c:pt idx="11235">
                  <c:v>0.99970756177757447</c:v>
                </c:pt>
                <c:pt idx="11236">
                  <c:v>0.99970756177757447</c:v>
                </c:pt>
                <c:pt idx="11237">
                  <c:v>0.99971880940151392</c:v>
                </c:pt>
                <c:pt idx="11238">
                  <c:v>0.99974130464939281</c:v>
                </c:pt>
                <c:pt idx="11239">
                  <c:v>0.99975630148131212</c:v>
                </c:pt>
                <c:pt idx="11240">
                  <c:v>0.99975630148131212</c:v>
                </c:pt>
                <c:pt idx="11241">
                  <c:v>0.99971131098555432</c:v>
                </c:pt>
                <c:pt idx="11242">
                  <c:v>0.99972630781747351</c:v>
                </c:pt>
                <c:pt idx="11243">
                  <c:v>0.99973005702545337</c:v>
                </c:pt>
                <c:pt idx="11244">
                  <c:v>0.99975255227333226</c:v>
                </c:pt>
                <c:pt idx="11245">
                  <c:v>0.99975255227333226</c:v>
                </c:pt>
                <c:pt idx="11246">
                  <c:v>0.99976005068929186</c:v>
                </c:pt>
                <c:pt idx="11247">
                  <c:v>0.99978254593717075</c:v>
                </c:pt>
                <c:pt idx="11248">
                  <c:v>0.9997937935611102</c:v>
                </c:pt>
                <c:pt idx="11249">
                  <c:v>0.99979754276909005</c:v>
                </c:pt>
                <c:pt idx="11250">
                  <c:v>0.99974880306535241</c:v>
                </c:pt>
                <c:pt idx="11251">
                  <c:v>0.99976754910525156</c:v>
                </c:pt>
                <c:pt idx="11252">
                  <c:v>0.99978254593717075</c:v>
                </c:pt>
                <c:pt idx="11253">
                  <c:v>0.99978254593717075</c:v>
                </c:pt>
                <c:pt idx="11254">
                  <c:v>0.99980504118504965</c:v>
                </c:pt>
                <c:pt idx="11255">
                  <c:v>0.99981253960100924</c:v>
                </c:pt>
                <c:pt idx="11256">
                  <c:v>0.9998162888089891</c:v>
                </c:pt>
                <c:pt idx="11257">
                  <c:v>0.9998312856409084</c:v>
                </c:pt>
                <c:pt idx="11258">
                  <c:v>0.99985378088878729</c:v>
                </c:pt>
                <c:pt idx="11259">
                  <c:v>0.99984253326484784</c:v>
                </c:pt>
                <c:pt idx="11260">
                  <c:v>0.9998312856409084</c:v>
                </c:pt>
                <c:pt idx="11261">
                  <c:v>0.99982003801696895</c:v>
                </c:pt>
                <c:pt idx="11262">
                  <c:v>0.99980504118504965</c:v>
                </c:pt>
                <c:pt idx="11263">
                  <c:v>0.99978629514515061</c:v>
                </c:pt>
                <c:pt idx="11264">
                  <c:v>0.99978629514515061</c:v>
                </c:pt>
                <c:pt idx="11265">
                  <c:v>0.99977504752121116</c:v>
                </c:pt>
                <c:pt idx="11266">
                  <c:v>0.99976005068929186</c:v>
                </c:pt>
                <c:pt idx="11267">
                  <c:v>0.99974505385737267</c:v>
                </c:pt>
                <c:pt idx="11268">
                  <c:v>0.99979754276909005</c:v>
                </c:pt>
                <c:pt idx="11269">
                  <c:v>0.99978629514515061</c:v>
                </c:pt>
                <c:pt idx="11270">
                  <c:v>0.99977879672919101</c:v>
                </c:pt>
                <c:pt idx="11271">
                  <c:v>0.99977504752121116</c:v>
                </c:pt>
                <c:pt idx="11272">
                  <c:v>0.99976379989727171</c:v>
                </c:pt>
                <c:pt idx="11273">
                  <c:v>0.99975255227333226</c:v>
                </c:pt>
                <c:pt idx="11274">
                  <c:v>0.99974505385737267</c:v>
                </c:pt>
                <c:pt idx="11275">
                  <c:v>0.99973380623343322</c:v>
                </c:pt>
                <c:pt idx="11276">
                  <c:v>0.99971506019353407</c:v>
                </c:pt>
                <c:pt idx="11277">
                  <c:v>0.99973755544141296</c:v>
                </c:pt>
                <c:pt idx="11278">
                  <c:v>0.99972630781747351</c:v>
                </c:pt>
                <c:pt idx="11279">
                  <c:v>0.99973380623343322</c:v>
                </c:pt>
                <c:pt idx="11280">
                  <c:v>0.99973755544141296</c:v>
                </c:pt>
                <c:pt idx="11281">
                  <c:v>0.99974505385737267</c:v>
                </c:pt>
                <c:pt idx="11282">
                  <c:v>0.99972630781747351</c:v>
                </c:pt>
                <c:pt idx="11283">
                  <c:v>0.99972630781747351</c:v>
                </c:pt>
                <c:pt idx="11284">
                  <c:v>0.99971506019353407</c:v>
                </c:pt>
                <c:pt idx="11285">
                  <c:v>0.99969631415363502</c:v>
                </c:pt>
                <c:pt idx="11286">
                  <c:v>0.99967381890575613</c:v>
                </c:pt>
                <c:pt idx="11287">
                  <c:v>0.99968131732171583</c:v>
                </c:pt>
                <c:pt idx="11288">
                  <c:v>0.99968881573767543</c:v>
                </c:pt>
                <c:pt idx="11289">
                  <c:v>0.99969631415363502</c:v>
                </c:pt>
                <c:pt idx="11290">
                  <c:v>0.99970756177757447</c:v>
                </c:pt>
                <c:pt idx="11291">
                  <c:v>0.99970381256959462</c:v>
                </c:pt>
                <c:pt idx="11292">
                  <c:v>0.99970006336161488</c:v>
                </c:pt>
                <c:pt idx="11293">
                  <c:v>0.99969256494565528</c:v>
                </c:pt>
                <c:pt idx="11294">
                  <c:v>0.99967381890575613</c:v>
                </c:pt>
                <c:pt idx="11295">
                  <c:v>0.99967381890575613</c:v>
                </c:pt>
                <c:pt idx="11296">
                  <c:v>0.99968881573767543</c:v>
                </c:pt>
                <c:pt idx="11297">
                  <c:v>0.99969631415363502</c:v>
                </c:pt>
                <c:pt idx="11298">
                  <c:v>0.99968506652969558</c:v>
                </c:pt>
                <c:pt idx="11299">
                  <c:v>0.99968506652969558</c:v>
                </c:pt>
                <c:pt idx="11300">
                  <c:v>0.99968881573767543</c:v>
                </c:pt>
                <c:pt idx="11301">
                  <c:v>0.99969256494565528</c:v>
                </c:pt>
                <c:pt idx="11302">
                  <c:v>0.99970006336161488</c:v>
                </c:pt>
                <c:pt idx="11303">
                  <c:v>0.99969256494565528</c:v>
                </c:pt>
                <c:pt idx="11304">
                  <c:v>0.99968506652969558</c:v>
                </c:pt>
                <c:pt idx="11305">
                  <c:v>0.99970381256959462</c:v>
                </c:pt>
                <c:pt idx="11306">
                  <c:v>0.99970756177757447</c:v>
                </c:pt>
                <c:pt idx="11307">
                  <c:v>0.99970381256959462</c:v>
                </c:pt>
                <c:pt idx="11308">
                  <c:v>0.99970756177757447</c:v>
                </c:pt>
                <c:pt idx="11309">
                  <c:v>0.99971506019353407</c:v>
                </c:pt>
                <c:pt idx="11310">
                  <c:v>0.99972630781747351</c:v>
                </c:pt>
                <c:pt idx="11311">
                  <c:v>0.99973380623343322</c:v>
                </c:pt>
                <c:pt idx="11312">
                  <c:v>0.99974505385737267</c:v>
                </c:pt>
                <c:pt idx="11313">
                  <c:v>0.99969631415363502</c:v>
                </c:pt>
                <c:pt idx="11314">
                  <c:v>0.99971506019353407</c:v>
                </c:pt>
                <c:pt idx="11315">
                  <c:v>0.99971880940151392</c:v>
                </c:pt>
                <c:pt idx="11316">
                  <c:v>0.99972630781747351</c:v>
                </c:pt>
                <c:pt idx="11317">
                  <c:v>0.99973755544141296</c:v>
                </c:pt>
                <c:pt idx="11318">
                  <c:v>0.99974880306535241</c:v>
                </c:pt>
                <c:pt idx="11319">
                  <c:v>0.99975630148131212</c:v>
                </c:pt>
                <c:pt idx="11320">
                  <c:v>0.99976379989727171</c:v>
                </c:pt>
                <c:pt idx="11321">
                  <c:v>0.99977504752121116</c:v>
                </c:pt>
                <c:pt idx="11322">
                  <c:v>0.99971506019353407</c:v>
                </c:pt>
                <c:pt idx="11323">
                  <c:v>0.99973005702545337</c:v>
                </c:pt>
                <c:pt idx="11324">
                  <c:v>0.99974505385737267</c:v>
                </c:pt>
                <c:pt idx="11325">
                  <c:v>0.99976005068929186</c:v>
                </c:pt>
                <c:pt idx="11326">
                  <c:v>0.9997712983132313</c:v>
                </c:pt>
                <c:pt idx="11327">
                  <c:v>0.99977504752121116</c:v>
                </c:pt>
                <c:pt idx="11328">
                  <c:v>0.99978629514515061</c:v>
                </c:pt>
                <c:pt idx="11329">
                  <c:v>0.99979754276909005</c:v>
                </c:pt>
                <c:pt idx="11330">
                  <c:v>0.99980504118504965</c:v>
                </c:pt>
                <c:pt idx="11331">
                  <c:v>0.99975255227333226</c:v>
                </c:pt>
                <c:pt idx="11332">
                  <c:v>0.99976754910525156</c:v>
                </c:pt>
                <c:pt idx="11333">
                  <c:v>0.99977504752121116</c:v>
                </c:pt>
                <c:pt idx="11334">
                  <c:v>0.99979004435313035</c:v>
                </c:pt>
                <c:pt idx="11335">
                  <c:v>0.99979754276909005</c:v>
                </c:pt>
                <c:pt idx="11336">
                  <c:v>0.99980504118504965</c:v>
                </c:pt>
                <c:pt idx="11337">
                  <c:v>0.9998162888089891</c:v>
                </c:pt>
                <c:pt idx="11338">
                  <c:v>0.99982753643292854</c:v>
                </c:pt>
                <c:pt idx="11339">
                  <c:v>0.99983878405686799</c:v>
                </c:pt>
                <c:pt idx="11340">
                  <c:v>0.99984253326484784</c:v>
                </c:pt>
                <c:pt idx="11341">
                  <c:v>0.9998312856409084</c:v>
                </c:pt>
                <c:pt idx="11342">
                  <c:v>0.9998162888089891</c:v>
                </c:pt>
                <c:pt idx="11343">
                  <c:v>0.99980504118504965</c:v>
                </c:pt>
                <c:pt idx="11344">
                  <c:v>0.99979004435313035</c:v>
                </c:pt>
                <c:pt idx="11345">
                  <c:v>0.99977879672919101</c:v>
                </c:pt>
                <c:pt idx="11346">
                  <c:v>0.9997712983132313</c:v>
                </c:pt>
                <c:pt idx="11347">
                  <c:v>0.99976005068929186</c:v>
                </c:pt>
                <c:pt idx="11348">
                  <c:v>0.99974880306535241</c:v>
                </c:pt>
                <c:pt idx="11349">
                  <c:v>0.99979754276909005</c:v>
                </c:pt>
                <c:pt idx="11350">
                  <c:v>0.99980129197706979</c:v>
                </c:pt>
                <c:pt idx="11351">
                  <c:v>0.99979004435313035</c:v>
                </c:pt>
                <c:pt idx="11352">
                  <c:v>0.99977504752121116</c:v>
                </c:pt>
                <c:pt idx="11353">
                  <c:v>0.99977504752121116</c:v>
                </c:pt>
                <c:pt idx="11354">
                  <c:v>0.99976754910525156</c:v>
                </c:pt>
                <c:pt idx="11355">
                  <c:v>0.99976005068929186</c:v>
                </c:pt>
                <c:pt idx="11356">
                  <c:v>0.99974130464939281</c:v>
                </c:pt>
                <c:pt idx="11357">
                  <c:v>0.99972255860949377</c:v>
                </c:pt>
                <c:pt idx="11358">
                  <c:v>0.99976005068929186</c:v>
                </c:pt>
                <c:pt idx="11359">
                  <c:v>0.99976754910525156</c:v>
                </c:pt>
                <c:pt idx="11360">
                  <c:v>0.99976005068929186</c:v>
                </c:pt>
                <c:pt idx="11361">
                  <c:v>0.99975630148131212</c:v>
                </c:pt>
                <c:pt idx="11362">
                  <c:v>0.99976005068929186</c:v>
                </c:pt>
                <c:pt idx="11363">
                  <c:v>0.99975255227333226</c:v>
                </c:pt>
                <c:pt idx="11364">
                  <c:v>0.99974130464939281</c:v>
                </c:pt>
                <c:pt idx="11365">
                  <c:v>0.99972255860949377</c:v>
                </c:pt>
                <c:pt idx="11366">
                  <c:v>0.99970381256959462</c:v>
                </c:pt>
                <c:pt idx="11367">
                  <c:v>0.99970006336161488</c:v>
                </c:pt>
                <c:pt idx="11368">
                  <c:v>0.99971880940151392</c:v>
                </c:pt>
                <c:pt idx="11369">
                  <c:v>0.99973005702545337</c:v>
                </c:pt>
                <c:pt idx="11370">
                  <c:v>0.99972255860949377</c:v>
                </c:pt>
                <c:pt idx="11371">
                  <c:v>0.99973005702545337</c:v>
                </c:pt>
                <c:pt idx="11372">
                  <c:v>0.99973005702545337</c:v>
                </c:pt>
                <c:pt idx="11373">
                  <c:v>0.99972255860949377</c:v>
                </c:pt>
                <c:pt idx="11374">
                  <c:v>0.99970381256959462</c:v>
                </c:pt>
                <c:pt idx="11375">
                  <c:v>0.99969256494565528</c:v>
                </c:pt>
                <c:pt idx="11376">
                  <c:v>0.99970006336161488</c:v>
                </c:pt>
                <c:pt idx="11377">
                  <c:v>0.99973005702545337</c:v>
                </c:pt>
                <c:pt idx="11378">
                  <c:v>0.99974130464939281</c:v>
                </c:pt>
                <c:pt idx="11379">
                  <c:v>0.99973380623343322</c:v>
                </c:pt>
                <c:pt idx="11380">
                  <c:v>0.99972255860949377</c:v>
                </c:pt>
                <c:pt idx="11381">
                  <c:v>0.99972630781747351</c:v>
                </c:pt>
                <c:pt idx="11382">
                  <c:v>0.99972255860949377</c:v>
                </c:pt>
                <c:pt idx="11383">
                  <c:v>0.99971880940151392</c:v>
                </c:pt>
                <c:pt idx="11384">
                  <c:v>0.99969631415363502</c:v>
                </c:pt>
                <c:pt idx="11385">
                  <c:v>0.99971131098555432</c:v>
                </c:pt>
                <c:pt idx="11386">
                  <c:v>0.99973755544141296</c:v>
                </c:pt>
                <c:pt idx="11387">
                  <c:v>0.99974505385737267</c:v>
                </c:pt>
                <c:pt idx="11388">
                  <c:v>0.99974130464939281</c:v>
                </c:pt>
                <c:pt idx="11389">
                  <c:v>0.99974130464939281</c:v>
                </c:pt>
                <c:pt idx="11390">
                  <c:v>0.99973755544141296</c:v>
                </c:pt>
                <c:pt idx="11391">
                  <c:v>0.99973380623343322</c:v>
                </c:pt>
                <c:pt idx="11392">
                  <c:v>0.99973380623343322</c:v>
                </c:pt>
                <c:pt idx="11393">
                  <c:v>0.99974130464939281</c:v>
                </c:pt>
                <c:pt idx="11394">
                  <c:v>0.99971880940151392</c:v>
                </c:pt>
                <c:pt idx="11395">
                  <c:v>0.99974130464939281</c:v>
                </c:pt>
                <c:pt idx="11396">
                  <c:v>0.99974880306535241</c:v>
                </c:pt>
                <c:pt idx="11397">
                  <c:v>0.99974505385737267</c:v>
                </c:pt>
                <c:pt idx="11398">
                  <c:v>0.99975255227333226</c:v>
                </c:pt>
                <c:pt idx="11399">
                  <c:v>0.99974880306535241</c:v>
                </c:pt>
                <c:pt idx="11400">
                  <c:v>0.99975255227333226</c:v>
                </c:pt>
                <c:pt idx="11401">
                  <c:v>0.99976379989727171</c:v>
                </c:pt>
                <c:pt idx="11402">
                  <c:v>0.99977879672919101</c:v>
                </c:pt>
                <c:pt idx="11403">
                  <c:v>0.99972255860949377</c:v>
                </c:pt>
                <c:pt idx="11404">
                  <c:v>0.99974505385737267</c:v>
                </c:pt>
                <c:pt idx="11405">
                  <c:v>0.99974880306535241</c:v>
                </c:pt>
                <c:pt idx="11406">
                  <c:v>0.99976005068929186</c:v>
                </c:pt>
                <c:pt idx="11407">
                  <c:v>0.99976754910525156</c:v>
                </c:pt>
                <c:pt idx="11408">
                  <c:v>0.99977504752121116</c:v>
                </c:pt>
                <c:pt idx="11409">
                  <c:v>0.99978629514515061</c:v>
                </c:pt>
                <c:pt idx="11410">
                  <c:v>0.99979754276909005</c:v>
                </c:pt>
                <c:pt idx="11411">
                  <c:v>0.9998087903930295</c:v>
                </c:pt>
                <c:pt idx="11412">
                  <c:v>0.99974130464939281</c:v>
                </c:pt>
                <c:pt idx="11413">
                  <c:v>0.99975630148131212</c:v>
                </c:pt>
                <c:pt idx="11414">
                  <c:v>0.9997712983132313</c:v>
                </c:pt>
                <c:pt idx="11415">
                  <c:v>0.99978254593717075</c:v>
                </c:pt>
                <c:pt idx="11416">
                  <c:v>0.99979754276909005</c:v>
                </c:pt>
                <c:pt idx="11417">
                  <c:v>0.99980504118504965</c:v>
                </c:pt>
                <c:pt idx="11418">
                  <c:v>0.9998162888089891</c:v>
                </c:pt>
                <c:pt idx="11419">
                  <c:v>0.99982753643292854</c:v>
                </c:pt>
                <c:pt idx="11420">
                  <c:v>0.99984253326484784</c:v>
                </c:pt>
                <c:pt idx="11421">
                  <c:v>0.99984253326484784</c:v>
                </c:pt>
                <c:pt idx="11422">
                  <c:v>0.9998312856409084</c:v>
                </c:pt>
                <c:pt idx="11423">
                  <c:v>0.9998162888089891</c:v>
                </c:pt>
                <c:pt idx="11424">
                  <c:v>0.99980129197706979</c:v>
                </c:pt>
                <c:pt idx="11425">
                  <c:v>0.99979004435313035</c:v>
                </c:pt>
                <c:pt idx="11426">
                  <c:v>0.99978254593717075</c:v>
                </c:pt>
                <c:pt idx="11427">
                  <c:v>0.9997712983132313</c:v>
                </c:pt>
                <c:pt idx="11428">
                  <c:v>0.99975630148131212</c:v>
                </c:pt>
                <c:pt idx="11429">
                  <c:v>0.99974130464939281</c:v>
                </c:pt>
                <c:pt idx="11430">
                  <c:v>0.99980129197706979</c:v>
                </c:pt>
                <c:pt idx="11431">
                  <c:v>0.99980129197706979</c:v>
                </c:pt>
                <c:pt idx="11432">
                  <c:v>0.99979004435313035</c:v>
                </c:pt>
                <c:pt idx="11433">
                  <c:v>0.99978254593717075</c:v>
                </c:pt>
                <c:pt idx="11434">
                  <c:v>0.99977879672919101</c:v>
                </c:pt>
                <c:pt idx="11435">
                  <c:v>0.99976754910525156</c:v>
                </c:pt>
                <c:pt idx="11436">
                  <c:v>0.99975630148131212</c:v>
                </c:pt>
                <c:pt idx="11437">
                  <c:v>0.99974130464939281</c:v>
                </c:pt>
                <c:pt idx="11438">
                  <c:v>0.99972630781747351</c:v>
                </c:pt>
                <c:pt idx="11439">
                  <c:v>0.99976005068929186</c:v>
                </c:pt>
                <c:pt idx="11440">
                  <c:v>0.99976754910525156</c:v>
                </c:pt>
                <c:pt idx="11441">
                  <c:v>0.99976005068929186</c:v>
                </c:pt>
                <c:pt idx="11442">
                  <c:v>0.99976379989727171</c:v>
                </c:pt>
                <c:pt idx="11443">
                  <c:v>0.99976754910525156</c:v>
                </c:pt>
                <c:pt idx="11444">
                  <c:v>0.99975630148131212</c:v>
                </c:pt>
                <c:pt idx="11445">
                  <c:v>0.99974130464939281</c:v>
                </c:pt>
                <c:pt idx="11446">
                  <c:v>0.99973005702545337</c:v>
                </c:pt>
                <c:pt idx="11447">
                  <c:v>0.99971506019353407</c:v>
                </c:pt>
                <c:pt idx="11448">
                  <c:v>0.99971880940151392</c:v>
                </c:pt>
                <c:pt idx="11449">
                  <c:v>0.99973380623343322</c:v>
                </c:pt>
                <c:pt idx="11450">
                  <c:v>0.99974880306535241</c:v>
                </c:pt>
                <c:pt idx="11451">
                  <c:v>0.99974880306535241</c:v>
                </c:pt>
                <c:pt idx="11452">
                  <c:v>0.99974880306535241</c:v>
                </c:pt>
                <c:pt idx="11453">
                  <c:v>0.99974505385737267</c:v>
                </c:pt>
                <c:pt idx="11454">
                  <c:v>0.99973005702545337</c:v>
                </c:pt>
                <c:pt idx="11455">
                  <c:v>0.99971506019353407</c:v>
                </c:pt>
                <c:pt idx="11456">
                  <c:v>0.99970381256959462</c:v>
                </c:pt>
                <c:pt idx="11457">
                  <c:v>0.99971506019353407</c:v>
                </c:pt>
                <c:pt idx="11458">
                  <c:v>0.99973755544141296</c:v>
                </c:pt>
                <c:pt idx="11459">
                  <c:v>0.99974880306535241</c:v>
                </c:pt>
                <c:pt idx="11460">
                  <c:v>0.99974880306535241</c:v>
                </c:pt>
                <c:pt idx="11461">
                  <c:v>0.99974880306535241</c:v>
                </c:pt>
                <c:pt idx="11462">
                  <c:v>0.99975255227333226</c:v>
                </c:pt>
                <c:pt idx="11463">
                  <c:v>0.99974505385737267</c:v>
                </c:pt>
                <c:pt idx="11464">
                  <c:v>0.99973005702545337</c:v>
                </c:pt>
                <c:pt idx="11465">
                  <c:v>0.99970756177757447</c:v>
                </c:pt>
                <c:pt idx="11466">
                  <c:v>0.99971880940151392</c:v>
                </c:pt>
                <c:pt idx="11467">
                  <c:v>0.99973755544141296</c:v>
                </c:pt>
                <c:pt idx="11468">
                  <c:v>0.99975255227333226</c:v>
                </c:pt>
                <c:pt idx="11469">
                  <c:v>0.99974880306535241</c:v>
                </c:pt>
                <c:pt idx="11470">
                  <c:v>0.99975255227333226</c:v>
                </c:pt>
                <c:pt idx="11471">
                  <c:v>0.99976379989727171</c:v>
                </c:pt>
                <c:pt idx="11472">
                  <c:v>0.99976379989727171</c:v>
                </c:pt>
                <c:pt idx="11473">
                  <c:v>0.99975255227333226</c:v>
                </c:pt>
                <c:pt idx="11474">
                  <c:v>0.99973005702545337</c:v>
                </c:pt>
                <c:pt idx="11475">
                  <c:v>0.99972255860949377</c:v>
                </c:pt>
                <c:pt idx="11476">
                  <c:v>0.99974130464939281</c:v>
                </c:pt>
                <c:pt idx="11477">
                  <c:v>0.99975255227333226</c:v>
                </c:pt>
                <c:pt idx="11478">
                  <c:v>0.99975255227333226</c:v>
                </c:pt>
                <c:pt idx="11479">
                  <c:v>0.99976754910525156</c:v>
                </c:pt>
                <c:pt idx="11480">
                  <c:v>0.99977504752121116</c:v>
                </c:pt>
                <c:pt idx="11481">
                  <c:v>0.9997712983132313</c:v>
                </c:pt>
                <c:pt idx="11482">
                  <c:v>0.9997712983132313</c:v>
                </c:pt>
                <c:pt idx="11483">
                  <c:v>0.99976754910525156</c:v>
                </c:pt>
                <c:pt idx="11484">
                  <c:v>0.99972255860949377</c:v>
                </c:pt>
                <c:pt idx="11485">
                  <c:v>0.99974505385737267</c:v>
                </c:pt>
                <c:pt idx="11486">
                  <c:v>0.99975630148131212</c:v>
                </c:pt>
                <c:pt idx="11487">
                  <c:v>0.99976379989727171</c:v>
                </c:pt>
                <c:pt idx="11488">
                  <c:v>0.99977879672919101</c:v>
                </c:pt>
                <c:pt idx="11489">
                  <c:v>0.99978629514515061</c:v>
                </c:pt>
                <c:pt idx="11490">
                  <c:v>0.99978629514515061</c:v>
                </c:pt>
                <c:pt idx="11491">
                  <c:v>0.99979754276909005</c:v>
                </c:pt>
                <c:pt idx="11492">
                  <c:v>0.9998087903930295</c:v>
                </c:pt>
                <c:pt idx="11493">
                  <c:v>0.99974505385737267</c:v>
                </c:pt>
                <c:pt idx="11494">
                  <c:v>0.99975630148131212</c:v>
                </c:pt>
                <c:pt idx="11495">
                  <c:v>0.9997712983132313</c:v>
                </c:pt>
                <c:pt idx="11496">
                  <c:v>0.99978254593717075</c:v>
                </c:pt>
                <c:pt idx="11497">
                  <c:v>0.99979004435313035</c:v>
                </c:pt>
                <c:pt idx="11498">
                  <c:v>0.99980129197706979</c:v>
                </c:pt>
                <c:pt idx="11499">
                  <c:v>0.99981253960100924</c:v>
                </c:pt>
                <c:pt idx="11500">
                  <c:v>0.99982378722494869</c:v>
                </c:pt>
                <c:pt idx="11501">
                  <c:v>0.99983878405686799</c:v>
                </c:pt>
                <c:pt idx="11502">
                  <c:v>0.99983878405686799</c:v>
                </c:pt>
                <c:pt idx="11503">
                  <c:v>0.99982753643292854</c:v>
                </c:pt>
                <c:pt idx="11504">
                  <c:v>0.9998162888089891</c:v>
                </c:pt>
                <c:pt idx="11505">
                  <c:v>0.99979754276909005</c:v>
                </c:pt>
                <c:pt idx="11506">
                  <c:v>0.99979004435313035</c:v>
                </c:pt>
                <c:pt idx="11507">
                  <c:v>0.99978254593717075</c:v>
                </c:pt>
                <c:pt idx="11508">
                  <c:v>0.99976754910525156</c:v>
                </c:pt>
                <c:pt idx="11509">
                  <c:v>0.99975630148131212</c:v>
                </c:pt>
                <c:pt idx="11510">
                  <c:v>0.99974505385737267</c:v>
                </c:pt>
                <c:pt idx="11511">
                  <c:v>0.9998087903930295</c:v>
                </c:pt>
                <c:pt idx="11512">
                  <c:v>0.99979754276909005</c:v>
                </c:pt>
                <c:pt idx="11513">
                  <c:v>0.99979004435313035</c:v>
                </c:pt>
                <c:pt idx="11514">
                  <c:v>0.99979004435313035</c:v>
                </c:pt>
                <c:pt idx="11515">
                  <c:v>0.99977879672919101</c:v>
                </c:pt>
                <c:pt idx="11516">
                  <c:v>0.99976754910525156</c:v>
                </c:pt>
                <c:pt idx="11517">
                  <c:v>0.99976005068929186</c:v>
                </c:pt>
                <c:pt idx="11518">
                  <c:v>0.99974505385737267</c:v>
                </c:pt>
                <c:pt idx="11519">
                  <c:v>0.99973005702545337</c:v>
                </c:pt>
                <c:pt idx="11520">
                  <c:v>0.99976754910525156</c:v>
                </c:pt>
                <c:pt idx="11521">
                  <c:v>0.99977504752121116</c:v>
                </c:pt>
                <c:pt idx="11522">
                  <c:v>0.9997712983132313</c:v>
                </c:pt>
                <c:pt idx="11523">
                  <c:v>0.99977504752121116</c:v>
                </c:pt>
                <c:pt idx="11524">
                  <c:v>0.99976754910525156</c:v>
                </c:pt>
                <c:pt idx="11525">
                  <c:v>0.99976005068929186</c:v>
                </c:pt>
                <c:pt idx="11526">
                  <c:v>0.99975255227333226</c:v>
                </c:pt>
                <c:pt idx="11527">
                  <c:v>0.99973755544141296</c:v>
                </c:pt>
                <c:pt idx="11528">
                  <c:v>0.99972630781747351</c:v>
                </c:pt>
                <c:pt idx="11529">
                  <c:v>0.99973005702545337</c:v>
                </c:pt>
                <c:pt idx="11530">
                  <c:v>0.99974505385737267</c:v>
                </c:pt>
                <c:pt idx="11531">
                  <c:v>0.99975630148131212</c:v>
                </c:pt>
                <c:pt idx="11532">
                  <c:v>0.99975630148131212</c:v>
                </c:pt>
                <c:pt idx="11533">
                  <c:v>0.99975630148131212</c:v>
                </c:pt>
                <c:pt idx="11534">
                  <c:v>0.99975255227333226</c:v>
                </c:pt>
                <c:pt idx="11535">
                  <c:v>0.99974130464939281</c:v>
                </c:pt>
                <c:pt idx="11536">
                  <c:v>0.99972630781747351</c:v>
                </c:pt>
                <c:pt idx="11537">
                  <c:v>0.99971506019353407</c:v>
                </c:pt>
                <c:pt idx="11538">
                  <c:v>0.99971880940151392</c:v>
                </c:pt>
                <c:pt idx="11539">
                  <c:v>0.99973755544141296</c:v>
                </c:pt>
                <c:pt idx="11540">
                  <c:v>0.99975255227333226</c:v>
                </c:pt>
                <c:pt idx="11541">
                  <c:v>0.99975255227333226</c:v>
                </c:pt>
                <c:pt idx="11542">
                  <c:v>0.99975255227333226</c:v>
                </c:pt>
                <c:pt idx="11543">
                  <c:v>0.99975630148131212</c:v>
                </c:pt>
                <c:pt idx="11544">
                  <c:v>0.99975630148131212</c:v>
                </c:pt>
                <c:pt idx="11545">
                  <c:v>0.99973755544141296</c:v>
                </c:pt>
                <c:pt idx="11546">
                  <c:v>0.99971506019353407</c:v>
                </c:pt>
                <c:pt idx="11547">
                  <c:v>0.99971880940151392</c:v>
                </c:pt>
                <c:pt idx="11548">
                  <c:v>0.99974130464939281</c:v>
                </c:pt>
                <c:pt idx="11549">
                  <c:v>0.99975630148131212</c:v>
                </c:pt>
                <c:pt idx="11550">
                  <c:v>0.99975255227333226</c:v>
                </c:pt>
                <c:pt idx="11551">
                  <c:v>0.99975630148131212</c:v>
                </c:pt>
                <c:pt idx="11552">
                  <c:v>0.99976379989727171</c:v>
                </c:pt>
                <c:pt idx="11553">
                  <c:v>0.9997712983132313</c:v>
                </c:pt>
                <c:pt idx="11554">
                  <c:v>0.99976379989727171</c:v>
                </c:pt>
                <c:pt idx="11555">
                  <c:v>0.99974130464939281</c:v>
                </c:pt>
                <c:pt idx="11556">
                  <c:v>0.99972255860949377</c:v>
                </c:pt>
                <c:pt idx="11557">
                  <c:v>0.99974130464939281</c:v>
                </c:pt>
                <c:pt idx="11558">
                  <c:v>0.99975630148131212</c:v>
                </c:pt>
                <c:pt idx="11559">
                  <c:v>0.99975630148131212</c:v>
                </c:pt>
                <c:pt idx="11560">
                  <c:v>0.99976754910525156</c:v>
                </c:pt>
                <c:pt idx="11561">
                  <c:v>0.99977504752121116</c:v>
                </c:pt>
                <c:pt idx="11562">
                  <c:v>0.99977879672919101</c:v>
                </c:pt>
                <c:pt idx="11563">
                  <c:v>0.99978629514515061</c:v>
                </c:pt>
                <c:pt idx="11564">
                  <c:v>0.99977504752121116</c:v>
                </c:pt>
                <c:pt idx="11565">
                  <c:v>0.99972630781747351</c:v>
                </c:pt>
                <c:pt idx="11566">
                  <c:v>0.99974505385737267</c:v>
                </c:pt>
                <c:pt idx="11567">
                  <c:v>0.99975630148131212</c:v>
                </c:pt>
                <c:pt idx="11568">
                  <c:v>0.99976754910525156</c:v>
                </c:pt>
                <c:pt idx="11569">
                  <c:v>0.99977879672919101</c:v>
                </c:pt>
                <c:pt idx="11570">
                  <c:v>0.99978629514515061</c:v>
                </c:pt>
                <c:pt idx="11571">
                  <c:v>0.99979004435313035</c:v>
                </c:pt>
                <c:pt idx="11572">
                  <c:v>0.99979754276909005</c:v>
                </c:pt>
                <c:pt idx="11573">
                  <c:v>0.99981253960100924</c:v>
                </c:pt>
                <c:pt idx="11574">
                  <c:v>0.99974880306535241</c:v>
                </c:pt>
                <c:pt idx="11575">
                  <c:v>0.99975630148131212</c:v>
                </c:pt>
                <c:pt idx="11576">
                  <c:v>0.9997712983132313</c:v>
                </c:pt>
                <c:pt idx="11577">
                  <c:v>0.99977879672919101</c:v>
                </c:pt>
                <c:pt idx="11578">
                  <c:v>0.99979004435313035</c:v>
                </c:pt>
                <c:pt idx="11579">
                  <c:v>0.99979754276909005</c:v>
                </c:pt>
                <c:pt idx="11580">
                  <c:v>0.99981253960100924</c:v>
                </c:pt>
                <c:pt idx="11581">
                  <c:v>0.99982378722494869</c:v>
                </c:pt>
                <c:pt idx="11582">
                  <c:v>0.99983878405686799</c:v>
                </c:pt>
                <c:pt idx="11583">
                  <c:v>0.99983878405686799</c:v>
                </c:pt>
                <c:pt idx="11584">
                  <c:v>0.99982378722494869</c:v>
                </c:pt>
                <c:pt idx="11585">
                  <c:v>0.99981253960100924</c:v>
                </c:pt>
                <c:pt idx="11586">
                  <c:v>0.99980129197706979</c:v>
                </c:pt>
                <c:pt idx="11587">
                  <c:v>0.99979004435313035</c:v>
                </c:pt>
                <c:pt idx="11588">
                  <c:v>0.99977879672919101</c:v>
                </c:pt>
                <c:pt idx="11589">
                  <c:v>0.99976754910525156</c:v>
                </c:pt>
                <c:pt idx="11590">
                  <c:v>0.99975630148131212</c:v>
                </c:pt>
                <c:pt idx="11591">
                  <c:v>0.99974505385737267</c:v>
                </c:pt>
                <c:pt idx="11592">
                  <c:v>0.9998087903930295</c:v>
                </c:pt>
                <c:pt idx="11593">
                  <c:v>0.99980129197706979</c:v>
                </c:pt>
                <c:pt idx="11594">
                  <c:v>0.99979754276909005</c:v>
                </c:pt>
                <c:pt idx="11595">
                  <c:v>0.99979004435313035</c:v>
                </c:pt>
                <c:pt idx="11596">
                  <c:v>0.99977879672919101</c:v>
                </c:pt>
                <c:pt idx="11597">
                  <c:v>0.9997712983132313</c:v>
                </c:pt>
                <c:pt idx="11598">
                  <c:v>0.99976005068929186</c:v>
                </c:pt>
                <c:pt idx="11599">
                  <c:v>0.99974880306535241</c:v>
                </c:pt>
                <c:pt idx="11600">
                  <c:v>0.99973380623343322</c:v>
                </c:pt>
                <c:pt idx="11601">
                  <c:v>0.99977879672919101</c:v>
                </c:pt>
                <c:pt idx="11602">
                  <c:v>0.99978629514515061</c:v>
                </c:pt>
                <c:pt idx="11603">
                  <c:v>0.99978254593717075</c:v>
                </c:pt>
                <c:pt idx="11604">
                  <c:v>0.99977879672919101</c:v>
                </c:pt>
                <c:pt idx="11605">
                  <c:v>0.99976754910525156</c:v>
                </c:pt>
                <c:pt idx="11606">
                  <c:v>0.99976754910525156</c:v>
                </c:pt>
                <c:pt idx="11607">
                  <c:v>0.99975630148131212</c:v>
                </c:pt>
                <c:pt idx="11608">
                  <c:v>0.99974505385737267</c:v>
                </c:pt>
                <c:pt idx="11609">
                  <c:v>0.99973005702545337</c:v>
                </c:pt>
                <c:pt idx="11610">
                  <c:v>0.99974505385737267</c:v>
                </c:pt>
                <c:pt idx="11611">
                  <c:v>0.99976005068929186</c:v>
                </c:pt>
                <c:pt idx="11612">
                  <c:v>0.99976379989727171</c:v>
                </c:pt>
                <c:pt idx="11613">
                  <c:v>0.99976754910525156</c:v>
                </c:pt>
                <c:pt idx="11614">
                  <c:v>0.99976005068929186</c:v>
                </c:pt>
                <c:pt idx="11615">
                  <c:v>0.99976005068929186</c:v>
                </c:pt>
                <c:pt idx="11616">
                  <c:v>0.99975255227333226</c:v>
                </c:pt>
                <c:pt idx="11617">
                  <c:v>0.99973755544141296</c:v>
                </c:pt>
                <c:pt idx="11618">
                  <c:v>0.99972630781747351</c:v>
                </c:pt>
                <c:pt idx="11619">
                  <c:v>0.99972255860949377</c:v>
                </c:pt>
                <c:pt idx="11620">
                  <c:v>0.99973755544141296</c:v>
                </c:pt>
                <c:pt idx="11621">
                  <c:v>0.99975255227333226</c:v>
                </c:pt>
                <c:pt idx="11622">
                  <c:v>0.99975630148131212</c:v>
                </c:pt>
                <c:pt idx="11623">
                  <c:v>0.99975630148131212</c:v>
                </c:pt>
                <c:pt idx="11624">
                  <c:v>0.99976005068929186</c:v>
                </c:pt>
                <c:pt idx="11625">
                  <c:v>0.99976379989727171</c:v>
                </c:pt>
                <c:pt idx="11626">
                  <c:v>0.99974505385737267</c:v>
                </c:pt>
                <c:pt idx="11627">
                  <c:v>0.99972255860949377</c:v>
                </c:pt>
                <c:pt idx="11628">
                  <c:v>0.99972630781747351</c:v>
                </c:pt>
                <c:pt idx="11629">
                  <c:v>0.99974130464939281</c:v>
                </c:pt>
                <c:pt idx="11630">
                  <c:v>0.99975630148131212</c:v>
                </c:pt>
                <c:pt idx="11631">
                  <c:v>0.99976005068929186</c:v>
                </c:pt>
                <c:pt idx="11632">
                  <c:v>0.99976379989727171</c:v>
                </c:pt>
                <c:pt idx="11633">
                  <c:v>0.99976754910525156</c:v>
                </c:pt>
                <c:pt idx="11634">
                  <c:v>0.99977504752121116</c:v>
                </c:pt>
                <c:pt idx="11635">
                  <c:v>0.99976379989727171</c:v>
                </c:pt>
                <c:pt idx="11636">
                  <c:v>0.99974880306535241</c:v>
                </c:pt>
                <c:pt idx="11637">
                  <c:v>0.99972630781747351</c:v>
                </c:pt>
                <c:pt idx="11638">
                  <c:v>0.99974130464939281</c:v>
                </c:pt>
                <c:pt idx="11639">
                  <c:v>0.99975630148131212</c:v>
                </c:pt>
                <c:pt idx="11640">
                  <c:v>0.99976379989727171</c:v>
                </c:pt>
                <c:pt idx="11641">
                  <c:v>0.9997712983132313</c:v>
                </c:pt>
                <c:pt idx="11642">
                  <c:v>0.99977504752121116</c:v>
                </c:pt>
                <c:pt idx="11643">
                  <c:v>0.99978629514515061</c:v>
                </c:pt>
                <c:pt idx="11644">
                  <c:v>0.99977879672919101</c:v>
                </c:pt>
                <c:pt idx="11645">
                  <c:v>0.99977879672919101</c:v>
                </c:pt>
                <c:pt idx="11646">
                  <c:v>0.99973005702545337</c:v>
                </c:pt>
                <c:pt idx="11647">
                  <c:v>0.99974505385737267</c:v>
                </c:pt>
                <c:pt idx="11648">
                  <c:v>0.99976005068929186</c:v>
                </c:pt>
                <c:pt idx="11649">
                  <c:v>0.9997712983132313</c:v>
                </c:pt>
                <c:pt idx="11650">
                  <c:v>0.99977879672919101</c:v>
                </c:pt>
                <c:pt idx="11651">
                  <c:v>0.99978629514515061</c:v>
                </c:pt>
                <c:pt idx="11652">
                  <c:v>0.9997937935611102</c:v>
                </c:pt>
                <c:pt idx="11653">
                  <c:v>0.99979754276909005</c:v>
                </c:pt>
                <c:pt idx="11654">
                  <c:v>0.9998087903930295</c:v>
                </c:pt>
                <c:pt idx="11655">
                  <c:v>0.99974505385737267</c:v>
                </c:pt>
                <c:pt idx="11656">
                  <c:v>0.99975630148131212</c:v>
                </c:pt>
                <c:pt idx="11657">
                  <c:v>0.99976754910525156</c:v>
                </c:pt>
                <c:pt idx="11658">
                  <c:v>0.99977504752121116</c:v>
                </c:pt>
                <c:pt idx="11659">
                  <c:v>0.99979004435313035</c:v>
                </c:pt>
                <c:pt idx="11660">
                  <c:v>0.99979754276909005</c:v>
                </c:pt>
                <c:pt idx="11661">
                  <c:v>0.9998087903930295</c:v>
                </c:pt>
                <c:pt idx="11662">
                  <c:v>0.99982753643292854</c:v>
                </c:pt>
                <c:pt idx="11663">
                  <c:v>0.99984253326484784</c:v>
                </c:pt>
                <c:pt idx="11664">
                  <c:v>0.99983878405686799</c:v>
                </c:pt>
                <c:pt idx="11665">
                  <c:v>0.99982753643292854</c:v>
                </c:pt>
                <c:pt idx="11666">
                  <c:v>0.9998087903930295</c:v>
                </c:pt>
                <c:pt idx="11667">
                  <c:v>0.99980129197706979</c:v>
                </c:pt>
                <c:pt idx="11668">
                  <c:v>0.99979004435313035</c:v>
                </c:pt>
                <c:pt idx="11669">
                  <c:v>0.99977879672919101</c:v>
                </c:pt>
                <c:pt idx="11670">
                  <c:v>0.99976754910525156</c:v>
                </c:pt>
                <c:pt idx="11671">
                  <c:v>0.99975630148131212</c:v>
                </c:pt>
                <c:pt idx="11672">
                  <c:v>0.99974505385737267</c:v>
                </c:pt>
                <c:pt idx="11673">
                  <c:v>0.9998087903930295</c:v>
                </c:pt>
                <c:pt idx="11674">
                  <c:v>0.99980504118504965</c:v>
                </c:pt>
                <c:pt idx="11675">
                  <c:v>0.99979754276909005</c:v>
                </c:pt>
                <c:pt idx="11676">
                  <c:v>0.99979004435313035</c:v>
                </c:pt>
                <c:pt idx="11677">
                  <c:v>0.99978254593717075</c:v>
                </c:pt>
                <c:pt idx="11678">
                  <c:v>0.99977504752121116</c:v>
                </c:pt>
                <c:pt idx="11679">
                  <c:v>0.99976379989727171</c:v>
                </c:pt>
                <c:pt idx="11680">
                  <c:v>0.99974880306535241</c:v>
                </c:pt>
                <c:pt idx="11681">
                  <c:v>0.99973380623343322</c:v>
                </c:pt>
                <c:pt idx="11682">
                  <c:v>0.99977879672919101</c:v>
                </c:pt>
                <c:pt idx="11683">
                  <c:v>0.99979004435313035</c:v>
                </c:pt>
                <c:pt idx="11684">
                  <c:v>0.99978629514515061</c:v>
                </c:pt>
                <c:pt idx="11685">
                  <c:v>0.99977879672919101</c:v>
                </c:pt>
                <c:pt idx="11686">
                  <c:v>0.9997712983132313</c:v>
                </c:pt>
                <c:pt idx="11687">
                  <c:v>0.99976754910525156</c:v>
                </c:pt>
                <c:pt idx="11688">
                  <c:v>0.99976005068929186</c:v>
                </c:pt>
                <c:pt idx="11689">
                  <c:v>0.99974505385737267</c:v>
                </c:pt>
                <c:pt idx="11690">
                  <c:v>0.99973380623343322</c:v>
                </c:pt>
                <c:pt idx="11691">
                  <c:v>0.99975630148131212</c:v>
                </c:pt>
                <c:pt idx="11692">
                  <c:v>0.9997712983132313</c:v>
                </c:pt>
                <c:pt idx="11693">
                  <c:v>0.99977504752121116</c:v>
                </c:pt>
                <c:pt idx="11694">
                  <c:v>0.99976754910525156</c:v>
                </c:pt>
                <c:pt idx="11695">
                  <c:v>0.99976379989727171</c:v>
                </c:pt>
                <c:pt idx="11696">
                  <c:v>0.99976005068929186</c:v>
                </c:pt>
                <c:pt idx="11697">
                  <c:v>0.99975630148131212</c:v>
                </c:pt>
                <c:pt idx="11698">
                  <c:v>0.99974505385737267</c:v>
                </c:pt>
                <c:pt idx="11699">
                  <c:v>0.99973005702545337</c:v>
                </c:pt>
                <c:pt idx="11700">
                  <c:v>0.99972255860949377</c:v>
                </c:pt>
                <c:pt idx="11701">
                  <c:v>0.99973755544141296</c:v>
                </c:pt>
                <c:pt idx="11702">
                  <c:v>0.99975255227333226</c:v>
                </c:pt>
                <c:pt idx="11703">
                  <c:v>0.99976005068929186</c:v>
                </c:pt>
                <c:pt idx="11704">
                  <c:v>0.99976005068929186</c:v>
                </c:pt>
                <c:pt idx="11705">
                  <c:v>0.99976005068929186</c:v>
                </c:pt>
                <c:pt idx="11706">
                  <c:v>0.99976379989727171</c:v>
                </c:pt>
                <c:pt idx="11707">
                  <c:v>0.99974505385737267</c:v>
                </c:pt>
                <c:pt idx="11708">
                  <c:v>0.99973005702545337</c:v>
                </c:pt>
                <c:pt idx="11709">
                  <c:v>0.99972630781747351</c:v>
                </c:pt>
                <c:pt idx="11710">
                  <c:v>0.99974130464939281</c:v>
                </c:pt>
                <c:pt idx="11711">
                  <c:v>0.99975630148131212</c:v>
                </c:pt>
                <c:pt idx="11712">
                  <c:v>0.99976379989727171</c:v>
                </c:pt>
                <c:pt idx="11713">
                  <c:v>0.99976754910525156</c:v>
                </c:pt>
                <c:pt idx="11714">
                  <c:v>0.99976754910525156</c:v>
                </c:pt>
                <c:pt idx="11715">
                  <c:v>0.99977504752121116</c:v>
                </c:pt>
                <c:pt idx="11716">
                  <c:v>0.99976005068929186</c:v>
                </c:pt>
                <c:pt idx="11717">
                  <c:v>0.99974505385737267</c:v>
                </c:pt>
                <c:pt idx="11718">
                  <c:v>0.99973005702545337</c:v>
                </c:pt>
                <c:pt idx="11719">
                  <c:v>0.99974505385737267</c:v>
                </c:pt>
                <c:pt idx="11720">
                  <c:v>0.99976005068929186</c:v>
                </c:pt>
                <c:pt idx="11721">
                  <c:v>0.9997712983132313</c:v>
                </c:pt>
                <c:pt idx="11722">
                  <c:v>0.99977504752121116</c:v>
                </c:pt>
                <c:pt idx="11723">
                  <c:v>0.99977879672919101</c:v>
                </c:pt>
                <c:pt idx="11724">
                  <c:v>0.99978629514515061</c:v>
                </c:pt>
                <c:pt idx="11725">
                  <c:v>0.99977504752121116</c:v>
                </c:pt>
                <c:pt idx="11726">
                  <c:v>0.99977504752121116</c:v>
                </c:pt>
                <c:pt idx="11727">
                  <c:v>0.99973380623343322</c:v>
                </c:pt>
                <c:pt idx="11728">
                  <c:v>0.99974880306535241</c:v>
                </c:pt>
                <c:pt idx="11729">
                  <c:v>0.99976379989727171</c:v>
                </c:pt>
                <c:pt idx="11730">
                  <c:v>0.9997712983132313</c:v>
                </c:pt>
                <c:pt idx="11731">
                  <c:v>0.99978254593717075</c:v>
                </c:pt>
                <c:pt idx="11732">
                  <c:v>0.99978629514515061</c:v>
                </c:pt>
                <c:pt idx="11733">
                  <c:v>0.99979754276909005</c:v>
                </c:pt>
                <c:pt idx="11734">
                  <c:v>0.99979754276909005</c:v>
                </c:pt>
                <c:pt idx="11735">
                  <c:v>0.9998087903930295</c:v>
                </c:pt>
                <c:pt idx="11736">
                  <c:v>0.99974505385737267</c:v>
                </c:pt>
                <c:pt idx="11737">
                  <c:v>0.99975630148131212</c:v>
                </c:pt>
                <c:pt idx="11738">
                  <c:v>0.99976754910525156</c:v>
                </c:pt>
                <c:pt idx="11739">
                  <c:v>0.99977879672919101</c:v>
                </c:pt>
                <c:pt idx="11740">
                  <c:v>0.99979004435313035</c:v>
                </c:pt>
                <c:pt idx="11741">
                  <c:v>0.99980129197706979</c:v>
                </c:pt>
                <c:pt idx="11742">
                  <c:v>0.99981253960100924</c:v>
                </c:pt>
                <c:pt idx="11743">
                  <c:v>0.99982753643292854</c:v>
                </c:pt>
                <c:pt idx="11744">
                  <c:v>0.99984253326484784</c:v>
                </c:pt>
                <c:pt idx="11745">
                  <c:v>0.99983503484888814</c:v>
                </c:pt>
                <c:pt idx="11746">
                  <c:v>0.99982753643292854</c:v>
                </c:pt>
                <c:pt idx="11747">
                  <c:v>0.99981253960100924</c:v>
                </c:pt>
                <c:pt idx="11748">
                  <c:v>0.99979754276909005</c:v>
                </c:pt>
                <c:pt idx="11749">
                  <c:v>0.99979004435313035</c:v>
                </c:pt>
                <c:pt idx="11750">
                  <c:v>0.99977879672919101</c:v>
                </c:pt>
                <c:pt idx="11751">
                  <c:v>0.99976754910525156</c:v>
                </c:pt>
                <c:pt idx="11752">
                  <c:v>0.99976005068929186</c:v>
                </c:pt>
                <c:pt idx="11753">
                  <c:v>0.99974505385737267</c:v>
                </c:pt>
                <c:pt idx="11754">
                  <c:v>0.9998087903930295</c:v>
                </c:pt>
                <c:pt idx="11755">
                  <c:v>0.99980504118504965</c:v>
                </c:pt>
                <c:pt idx="11756">
                  <c:v>0.99979754276909005</c:v>
                </c:pt>
                <c:pt idx="11757">
                  <c:v>0.99979004435313035</c:v>
                </c:pt>
                <c:pt idx="11758">
                  <c:v>0.99978254593717075</c:v>
                </c:pt>
                <c:pt idx="11759">
                  <c:v>0.99977504752121116</c:v>
                </c:pt>
                <c:pt idx="11760">
                  <c:v>0.99976379989727171</c:v>
                </c:pt>
                <c:pt idx="11761">
                  <c:v>0.99975255227333226</c:v>
                </c:pt>
                <c:pt idx="11762">
                  <c:v>0.99973380623343322</c:v>
                </c:pt>
                <c:pt idx="11763">
                  <c:v>0.99977879672919101</c:v>
                </c:pt>
                <c:pt idx="11764">
                  <c:v>0.99977879672919101</c:v>
                </c:pt>
                <c:pt idx="11765">
                  <c:v>0.99978629514515061</c:v>
                </c:pt>
                <c:pt idx="11766">
                  <c:v>0.99977879672919101</c:v>
                </c:pt>
                <c:pt idx="11767">
                  <c:v>0.9997712983132313</c:v>
                </c:pt>
                <c:pt idx="11768">
                  <c:v>0.99976754910525156</c:v>
                </c:pt>
                <c:pt idx="11769">
                  <c:v>0.99976379989727171</c:v>
                </c:pt>
                <c:pt idx="11770">
                  <c:v>0.99975255227333226</c:v>
                </c:pt>
                <c:pt idx="11771">
                  <c:v>0.99973380623343322</c:v>
                </c:pt>
                <c:pt idx="11772">
                  <c:v>0.99974880306535241</c:v>
                </c:pt>
                <c:pt idx="11773">
                  <c:v>0.99976005068929186</c:v>
                </c:pt>
                <c:pt idx="11774">
                  <c:v>0.99977504752121116</c:v>
                </c:pt>
                <c:pt idx="11775">
                  <c:v>0.99976754910525156</c:v>
                </c:pt>
                <c:pt idx="11776">
                  <c:v>0.99976379989727171</c:v>
                </c:pt>
                <c:pt idx="11777">
                  <c:v>0.99976379989727171</c:v>
                </c:pt>
                <c:pt idx="11778">
                  <c:v>0.99976379989727171</c:v>
                </c:pt>
                <c:pt idx="11779">
                  <c:v>0.99975255227333226</c:v>
                </c:pt>
                <c:pt idx="11780">
                  <c:v>0.99973380623343322</c:v>
                </c:pt>
                <c:pt idx="11781">
                  <c:v>0.99972630781747351</c:v>
                </c:pt>
                <c:pt idx="11782">
                  <c:v>0.99974505385737267</c:v>
                </c:pt>
                <c:pt idx="11783">
                  <c:v>0.99976005068929186</c:v>
                </c:pt>
                <c:pt idx="11784">
                  <c:v>0.99976379989727171</c:v>
                </c:pt>
                <c:pt idx="11785">
                  <c:v>0.99976379989727171</c:v>
                </c:pt>
                <c:pt idx="11786">
                  <c:v>0.99976379989727171</c:v>
                </c:pt>
                <c:pt idx="11787">
                  <c:v>0.99976379989727171</c:v>
                </c:pt>
                <c:pt idx="11788">
                  <c:v>0.99974880306535241</c:v>
                </c:pt>
                <c:pt idx="11789">
                  <c:v>0.99972630781747351</c:v>
                </c:pt>
                <c:pt idx="11790">
                  <c:v>0.99972630781747351</c:v>
                </c:pt>
                <c:pt idx="11791">
                  <c:v>0.99974505385737267</c:v>
                </c:pt>
                <c:pt idx="11792">
                  <c:v>0.99976005068929186</c:v>
                </c:pt>
                <c:pt idx="11793">
                  <c:v>0.99976754910525156</c:v>
                </c:pt>
                <c:pt idx="11794">
                  <c:v>0.99976754910525156</c:v>
                </c:pt>
                <c:pt idx="11795">
                  <c:v>0.99976754910525156</c:v>
                </c:pt>
                <c:pt idx="11796">
                  <c:v>0.99977504752121116</c:v>
                </c:pt>
                <c:pt idx="11797">
                  <c:v>0.99976005068929186</c:v>
                </c:pt>
                <c:pt idx="11798">
                  <c:v>0.99976005068929186</c:v>
                </c:pt>
                <c:pt idx="11799">
                  <c:v>0.99973005702545337</c:v>
                </c:pt>
                <c:pt idx="11800">
                  <c:v>0.99974880306535241</c:v>
                </c:pt>
                <c:pt idx="11801">
                  <c:v>0.99976005068929186</c:v>
                </c:pt>
                <c:pt idx="11802">
                  <c:v>0.9997712983132313</c:v>
                </c:pt>
                <c:pt idx="11803">
                  <c:v>0.99977504752121116</c:v>
                </c:pt>
                <c:pt idx="11804">
                  <c:v>0.99977504752121116</c:v>
                </c:pt>
                <c:pt idx="11805">
                  <c:v>0.99978254593717075</c:v>
                </c:pt>
                <c:pt idx="11806">
                  <c:v>0.99978254593717075</c:v>
                </c:pt>
                <c:pt idx="11807">
                  <c:v>0.99977879672919101</c:v>
                </c:pt>
                <c:pt idx="11808">
                  <c:v>0.99973755544141296</c:v>
                </c:pt>
                <c:pt idx="11809">
                  <c:v>0.99975255227333226</c:v>
                </c:pt>
                <c:pt idx="11810">
                  <c:v>0.99976379989727171</c:v>
                </c:pt>
                <c:pt idx="11811">
                  <c:v>0.99977504752121116</c:v>
                </c:pt>
                <c:pt idx="11812">
                  <c:v>0.99978254593717075</c:v>
                </c:pt>
                <c:pt idx="11813">
                  <c:v>0.99979004435313035</c:v>
                </c:pt>
                <c:pt idx="11814">
                  <c:v>0.99979754276909005</c:v>
                </c:pt>
                <c:pt idx="11815">
                  <c:v>0.99980129197706979</c:v>
                </c:pt>
                <c:pt idx="11816">
                  <c:v>0.9998087903930295</c:v>
                </c:pt>
                <c:pt idx="11817">
                  <c:v>0.99974880306535241</c:v>
                </c:pt>
                <c:pt idx="11818">
                  <c:v>0.99975630148131212</c:v>
                </c:pt>
                <c:pt idx="11819">
                  <c:v>0.99976754910525156</c:v>
                </c:pt>
                <c:pt idx="11820">
                  <c:v>0.99977879672919101</c:v>
                </c:pt>
                <c:pt idx="11821">
                  <c:v>0.99979004435313035</c:v>
                </c:pt>
                <c:pt idx="11822">
                  <c:v>0.99980129197706979</c:v>
                </c:pt>
                <c:pt idx="11823">
                  <c:v>0.99981253960100924</c:v>
                </c:pt>
                <c:pt idx="11824">
                  <c:v>0.99982378722494869</c:v>
                </c:pt>
                <c:pt idx="11825">
                  <c:v>0.99983878405686799</c:v>
                </c:pt>
                <c:pt idx="11826">
                  <c:v>0.99984628247282759</c:v>
                </c:pt>
                <c:pt idx="11827">
                  <c:v>0.99982378722494869</c:v>
                </c:pt>
                <c:pt idx="11828">
                  <c:v>0.99981253960100924</c:v>
                </c:pt>
                <c:pt idx="11829">
                  <c:v>0.99980129197706979</c:v>
                </c:pt>
                <c:pt idx="11830">
                  <c:v>0.99979004435313035</c:v>
                </c:pt>
                <c:pt idx="11831">
                  <c:v>0.99977879672919101</c:v>
                </c:pt>
                <c:pt idx="11832">
                  <c:v>0.99976754910525156</c:v>
                </c:pt>
                <c:pt idx="11833">
                  <c:v>0.99975630148131212</c:v>
                </c:pt>
                <c:pt idx="11834">
                  <c:v>0.99974880306535241</c:v>
                </c:pt>
                <c:pt idx="11835">
                  <c:v>0.9998162888089891</c:v>
                </c:pt>
                <c:pt idx="11836">
                  <c:v>0.9998087903930295</c:v>
                </c:pt>
                <c:pt idx="11837">
                  <c:v>0.99979754276909005</c:v>
                </c:pt>
                <c:pt idx="11838">
                  <c:v>0.99979004435313035</c:v>
                </c:pt>
                <c:pt idx="11839">
                  <c:v>0.99978254593717075</c:v>
                </c:pt>
                <c:pt idx="11840">
                  <c:v>0.99977504752121116</c:v>
                </c:pt>
                <c:pt idx="11841">
                  <c:v>0.99976379989727171</c:v>
                </c:pt>
                <c:pt idx="11842">
                  <c:v>0.99975630148131212</c:v>
                </c:pt>
                <c:pt idx="11843">
                  <c:v>0.99973755544141296</c:v>
                </c:pt>
                <c:pt idx="11844">
                  <c:v>0.99978629514515061</c:v>
                </c:pt>
                <c:pt idx="11845">
                  <c:v>0.99978254593717075</c:v>
                </c:pt>
                <c:pt idx="11846">
                  <c:v>0.99978254593717075</c:v>
                </c:pt>
                <c:pt idx="11847">
                  <c:v>0.99978254593717075</c:v>
                </c:pt>
                <c:pt idx="11848">
                  <c:v>0.99977504752121116</c:v>
                </c:pt>
                <c:pt idx="11849">
                  <c:v>0.9997712983132313</c:v>
                </c:pt>
                <c:pt idx="11850">
                  <c:v>0.99976754910525156</c:v>
                </c:pt>
                <c:pt idx="11851">
                  <c:v>0.99975630148131212</c:v>
                </c:pt>
                <c:pt idx="11852">
                  <c:v>0.99973755544141296</c:v>
                </c:pt>
                <c:pt idx="11853">
                  <c:v>0.99975630148131212</c:v>
                </c:pt>
                <c:pt idx="11854">
                  <c:v>0.99976379989727171</c:v>
                </c:pt>
                <c:pt idx="11855">
                  <c:v>0.9997712983132313</c:v>
                </c:pt>
                <c:pt idx="11856">
                  <c:v>0.99977504752121116</c:v>
                </c:pt>
                <c:pt idx="11857">
                  <c:v>0.9997712983132313</c:v>
                </c:pt>
                <c:pt idx="11858">
                  <c:v>0.9997712983132313</c:v>
                </c:pt>
                <c:pt idx="11859">
                  <c:v>0.99976754910525156</c:v>
                </c:pt>
                <c:pt idx="11860">
                  <c:v>0.99975630148131212</c:v>
                </c:pt>
                <c:pt idx="11861">
                  <c:v>0.99973005702545337</c:v>
                </c:pt>
                <c:pt idx="11862">
                  <c:v>0.99973380623343322</c:v>
                </c:pt>
                <c:pt idx="11863">
                  <c:v>0.99974880306535241</c:v>
                </c:pt>
                <c:pt idx="11864">
                  <c:v>0.99976379989727171</c:v>
                </c:pt>
                <c:pt idx="11865">
                  <c:v>0.99976754910525156</c:v>
                </c:pt>
                <c:pt idx="11866">
                  <c:v>0.99976754910525156</c:v>
                </c:pt>
                <c:pt idx="11867">
                  <c:v>0.99976754910525156</c:v>
                </c:pt>
                <c:pt idx="11868">
                  <c:v>0.99976754910525156</c:v>
                </c:pt>
                <c:pt idx="11869">
                  <c:v>0.99975255227333226</c:v>
                </c:pt>
                <c:pt idx="11870">
                  <c:v>0.99972255860949377</c:v>
                </c:pt>
                <c:pt idx="11871">
                  <c:v>0.99973005702545337</c:v>
                </c:pt>
                <c:pt idx="11872">
                  <c:v>0.99975255227333226</c:v>
                </c:pt>
                <c:pt idx="11873">
                  <c:v>0.99976005068929186</c:v>
                </c:pt>
                <c:pt idx="11874">
                  <c:v>0.99976754910525156</c:v>
                </c:pt>
                <c:pt idx="11875">
                  <c:v>0.99976754910525156</c:v>
                </c:pt>
                <c:pt idx="11876">
                  <c:v>0.99976754910525156</c:v>
                </c:pt>
                <c:pt idx="11877">
                  <c:v>0.9997712983132313</c:v>
                </c:pt>
                <c:pt idx="11878">
                  <c:v>0.9997712983132313</c:v>
                </c:pt>
                <c:pt idx="11879">
                  <c:v>0.99975255227333226</c:v>
                </c:pt>
                <c:pt idx="11880">
                  <c:v>0.99972630781747351</c:v>
                </c:pt>
                <c:pt idx="11881">
                  <c:v>0.99975255227333226</c:v>
                </c:pt>
                <c:pt idx="11882">
                  <c:v>0.99976005068929186</c:v>
                </c:pt>
                <c:pt idx="11883">
                  <c:v>0.9997712983132313</c:v>
                </c:pt>
                <c:pt idx="11884">
                  <c:v>0.9997712983132313</c:v>
                </c:pt>
                <c:pt idx="11885">
                  <c:v>0.99977504752121116</c:v>
                </c:pt>
                <c:pt idx="11886">
                  <c:v>0.99978254593717075</c:v>
                </c:pt>
                <c:pt idx="11887">
                  <c:v>0.9997937935611102</c:v>
                </c:pt>
                <c:pt idx="11888">
                  <c:v>0.99979754276909005</c:v>
                </c:pt>
                <c:pt idx="11889">
                  <c:v>0.99973005702545337</c:v>
                </c:pt>
                <c:pt idx="11890">
                  <c:v>0.99975255227333226</c:v>
                </c:pt>
                <c:pt idx="11891">
                  <c:v>0.99976379989727171</c:v>
                </c:pt>
                <c:pt idx="11892">
                  <c:v>0.99977504752121116</c:v>
                </c:pt>
                <c:pt idx="11893">
                  <c:v>0.99977879672919101</c:v>
                </c:pt>
                <c:pt idx="11894">
                  <c:v>0.99979004435313035</c:v>
                </c:pt>
                <c:pt idx="11895">
                  <c:v>0.99979754276909005</c:v>
                </c:pt>
                <c:pt idx="11896">
                  <c:v>0.9998087903930295</c:v>
                </c:pt>
                <c:pt idx="11897">
                  <c:v>0.9998162888089891</c:v>
                </c:pt>
                <c:pt idx="11898">
                  <c:v>0.99974505385737267</c:v>
                </c:pt>
                <c:pt idx="11899">
                  <c:v>0.99975630148131212</c:v>
                </c:pt>
                <c:pt idx="11900">
                  <c:v>0.99976754910525156</c:v>
                </c:pt>
                <c:pt idx="11901">
                  <c:v>0.99977879672919101</c:v>
                </c:pt>
                <c:pt idx="11902">
                  <c:v>0.99979004435313035</c:v>
                </c:pt>
                <c:pt idx="11903">
                  <c:v>0.99980129197706979</c:v>
                </c:pt>
                <c:pt idx="11904">
                  <c:v>0.99981253960100924</c:v>
                </c:pt>
                <c:pt idx="11905">
                  <c:v>0.99982378722494869</c:v>
                </c:pt>
                <c:pt idx="11906">
                  <c:v>0.99983503484888814</c:v>
                </c:pt>
                <c:pt idx="11907">
                  <c:v>0.99984253326484784</c:v>
                </c:pt>
                <c:pt idx="11908">
                  <c:v>0.99982753643292854</c:v>
                </c:pt>
                <c:pt idx="11909">
                  <c:v>0.9998162888089891</c:v>
                </c:pt>
                <c:pt idx="11910">
                  <c:v>0.99980129197706979</c:v>
                </c:pt>
                <c:pt idx="11911">
                  <c:v>0.99979004435313035</c:v>
                </c:pt>
                <c:pt idx="11912">
                  <c:v>0.99977879672919101</c:v>
                </c:pt>
                <c:pt idx="11913">
                  <c:v>0.99976754910525156</c:v>
                </c:pt>
                <c:pt idx="11914">
                  <c:v>0.99975630148131212</c:v>
                </c:pt>
                <c:pt idx="11915">
                  <c:v>0.99974880306535241</c:v>
                </c:pt>
                <c:pt idx="11916">
                  <c:v>0.9998162888089891</c:v>
                </c:pt>
                <c:pt idx="11917">
                  <c:v>0.9998087903930295</c:v>
                </c:pt>
                <c:pt idx="11918">
                  <c:v>0.99979754276909005</c:v>
                </c:pt>
                <c:pt idx="11919">
                  <c:v>0.99979004435313035</c:v>
                </c:pt>
                <c:pt idx="11920">
                  <c:v>0.99978254593717075</c:v>
                </c:pt>
                <c:pt idx="11921">
                  <c:v>0.99977504752121116</c:v>
                </c:pt>
                <c:pt idx="11922">
                  <c:v>0.99976379989727171</c:v>
                </c:pt>
                <c:pt idx="11923">
                  <c:v>0.99975630148131212</c:v>
                </c:pt>
                <c:pt idx="11924">
                  <c:v>0.99973755544141296</c:v>
                </c:pt>
                <c:pt idx="11925">
                  <c:v>0.99979004435313035</c:v>
                </c:pt>
                <c:pt idx="11926">
                  <c:v>0.99979004435313035</c:v>
                </c:pt>
                <c:pt idx="11927">
                  <c:v>0.99978254593717075</c:v>
                </c:pt>
                <c:pt idx="11928">
                  <c:v>0.99978254593717075</c:v>
                </c:pt>
                <c:pt idx="11929">
                  <c:v>0.99977879672919101</c:v>
                </c:pt>
                <c:pt idx="11930">
                  <c:v>0.99977504752121116</c:v>
                </c:pt>
                <c:pt idx="11931">
                  <c:v>0.99976754910525156</c:v>
                </c:pt>
                <c:pt idx="11932">
                  <c:v>0.99975630148131212</c:v>
                </c:pt>
                <c:pt idx="11933">
                  <c:v>0.99973380623343322</c:v>
                </c:pt>
                <c:pt idx="11934">
                  <c:v>0.99974880306535241</c:v>
                </c:pt>
                <c:pt idx="11935">
                  <c:v>0.99976379989727171</c:v>
                </c:pt>
                <c:pt idx="11936">
                  <c:v>0.9997712983132313</c:v>
                </c:pt>
                <c:pt idx="11937">
                  <c:v>0.99977879672919101</c:v>
                </c:pt>
                <c:pt idx="11938">
                  <c:v>0.99977504752121116</c:v>
                </c:pt>
                <c:pt idx="11939">
                  <c:v>0.9997712983132313</c:v>
                </c:pt>
                <c:pt idx="11940">
                  <c:v>0.99976754910525156</c:v>
                </c:pt>
                <c:pt idx="11941">
                  <c:v>0.99975255227333226</c:v>
                </c:pt>
                <c:pt idx="11942">
                  <c:v>0.99973380623343322</c:v>
                </c:pt>
                <c:pt idx="11943">
                  <c:v>0.99972630781747351</c:v>
                </c:pt>
                <c:pt idx="11944">
                  <c:v>0.99975630148131212</c:v>
                </c:pt>
                <c:pt idx="11945">
                  <c:v>0.99976754910525156</c:v>
                </c:pt>
                <c:pt idx="11946">
                  <c:v>0.9997712983132313</c:v>
                </c:pt>
                <c:pt idx="11947">
                  <c:v>0.9997712983132313</c:v>
                </c:pt>
                <c:pt idx="11948">
                  <c:v>0.9997712983132313</c:v>
                </c:pt>
                <c:pt idx="11949">
                  <c:v>0.99976754910525156</c:v>
                </c:pt>
                <c:pt idx="11950">
                  <c:v>0.99975255227333226</c:v>
                </c:pt>
                <c:pt idx="11951">
                  <c:v>0.99971880940151392</c:v>
                </c:pt>
                <c:pt idx="11952">
                  <c:v>0.99972255860949377</c:v>
                </c:pt>
                <c:pt idx="11953">
                  <c:v>0.99976005068929186</c:v>
                </c:pt>
                <c:pt idx="11954">
                  <c:v>0.99976379989727171</c:v>
                </c:pt>
                <c:pt idx="11955">
                  <c:v>0.99976754910525156</c:v>
                </c:pt>
                <c:pt idx="11956">
                  <c:v>0.9997712983132313</c:v>
                </c:pt>
                <c:pt idx="11957">
                  <c:v>0.9997712983132313</c:v>
                </c:pt>
                <c:pt idx="11958">
                  <c:v>0.9997712983132313</c:v>
                </c:pt>
                <c:pt idx="11959">
                  <c:v>0.9997712983132313</c:v>
                </c:pt>
                <c:pt idx="11960">
                  <c:v>0.99974505385737267</c:v>
                </c:pt>
                <c:pt idx="11961">
                  <c:v>0.99972630781747351</c:v>
                </c:pt>
                <c:pt idx="11962">
                  <c:v>0.99975630148131212</c:v>
                </c:pt>
                <c:pt idx="11963">
                  <c:v>0.99976379989727171</c:v>
                </c:pt>
                <c:pt idx="11964">
                  <c:v>0.99976754910525156</c:v>
                </c:pt>
                <c:pt idx="11965">
                  <c:v>0.99977504752121116</c:v>
                </c:pt>
                <c:pt idx="11966">
                  <c:v>0.99977879672919101</c:v>
                </c:pt>
                <c:pt idx="11967">
                  <c:v>0.99978254593717075</c:v>
                </c:pt>
                <c:pt idx="11968">
                  <c:v>0.9997937935611102</c:v>
                </c:pt>
                <c:pt idx="11969">
                  <c:v>0.9997937935611102</c:v>
                </c:pt>
                <c:pt idx="11970">
                  <c:v>0.99973005702545337</c:v>
                </c:pt>
                <c:pt idx="11971">
                  <c:v>0.99975255227333226</c:v>
                </c:pt>
                <c:pt idx="11972">
                  <c:v>0.99976379989727171</c:v>
                </c:pt>
                <c:pt idx="11973">
                  <c:v>0.99977504752121116</c:v>
                </c:pt>
                <c:pt idx="11974">
                  <c:v>0.99978254593717075</c:v>
                </c:pt>
                <c:pt idx="11975">
                  <c:v>0.99979004435313035</c:v>
                </c:pt>
                <c:pt idx="11976">
                  <c:v>0.99979754276909005</c:v>
                </c:pt>
                <c:pt idx="11977">
                  <c:v>0.99980504118504965</c:v>
                </c:pt>
                <c:pt idx="11978">
                  <c:v>0.99981253960100924</c:v>
                </c:pt>
                <c:pt idx="11979">
                  <c:v>0.99974505385737267</c:v>
                </c:pt>
                <c:pt idx="11980">
                  <c:v>0.99975630148131212</c:v>
                </c:pt>
                <c:pt idx="11981">
                  <c:v>0.99976754910525156</c:v>
                </c:pt>
                <c:pt idx="11982">
                  <c:v>0.99977879672919101</c:v>
                </c:pt>
                <c:pt idx="11983">
                  <c:v>0.99979004435313035</c:v>
                </c:pt>
                <c:pt idx="11984">
                  <c:v>0.99980129197706979</c:v>
                </c:pt>
                <c:pt idx="11985">
                  <c:v>0.99981253960100924</c:v>
                </c:pt>
                <c:pt idx="11986">
                  <c:v>0.99982003801696895</c:v>
                </c:pt>
                <c:pt idx="11987">
                  <c:v>0.99983503484888814</c:v>
                </c:pt>
                <c:pt idx="11988">
                  <c:v>0.99983878405686799</c:v>
                </c:pt>
                <c:pt idx="11989">
                  <c:v>0.99982753643292854</c:v>
                </c:pt>
                <c:pt idx="11990">
                  <c:v>0.9998162888089891</c:v>
                </c:pt>
                <c:pt idx="11991">
                  <c:v>0.99980504118504965</c:v>
                </c:pt>
                <c:pt idx="11992">
                  <c:v>0.99979004435313035</c:v>
                </c:pt>
                <c:pt idx="11993">
                  <c:v>0.99977879672919101</c:v>
                </c:pt>
                <c:pt idx="11994">
                  <c:v>0.99976754910525156</c:v>
                </c:pt>
                <c:pt idx="11995">
                  <c:v>0.99976005068929186</c:v>
                </c:pt>
                <c:pt idx="11996">
                  <c:v>0.99974880306535241</c:v>
                </c:pt>
                <c:pt idx="11997">
                  <c:v>0.99982003801696895</c:v>
                </c:pt>
                <c:pt idx="11998">
                  <c:v>0.9998087903930295</c:v>
                </c:pt>
                <c:pt idx="11999">
                  <c:v>0.99979754276909005</c:v>
                </c:pt>
                <c:pt idx="12000">
                  <c:v>0.99979004435313035</c:v>
                </c:pt>
                <c:pt idx="12001">
                  <c:v>0.99978254593717075</c:v>
                </c:pt>
                <c:pt idx="12002">
                  <c:v>0.99977504752121116</c:v>
                </c:pt>
                <c:pt idx="12003">
                  <c:v>0.99976379989727171</c:v>
                </c:pt>
                <c:pt idx="12004">
                  <c:v>0.99975630148131212</c:v>
                </c:pt>
                <c:pt idx="12005">
                  <c:v>0.99973755544141296</c:v>
                </c:pt>
                <c:pt idx="12006">
                  <c:v>0.99979004435313035</c:v>
                </c:pt>
                <c:pt idx="12007">
                  <c:v>0.99979004435313035</c:v>
                </c:pt>
                <c:pt idx="12008">
                  <c:v>0.99978254593717075</c:v>
                </c:pt>
                <c:pt idx="12009">
                  <c:v>0.99977504752121116</c:v>
                </c:pt>
                <c:pt idx="12010">
                  <c:v>0.99977504752121116</c:v>
                </c:pt>
                <c:pt idx="12011">
                  <c:v>0.99977504752121116</c:v>
                </c:pt>
                <c:pt idx="12012">
                  <c:v>0.99976754910525156</c:v>
                </c:pt>
                <c:pt idx="12013">
                  <c:v>0.99975255227333226</c:v>
                </c:pt>
                <c:pt idx="12014">
                  <c:v>0.99973380623343322</c:v>
                </c:pt>
                <c:pt idx="12015">
                  <c:v>0.99974505385737267</c:v>
                </c:pt>
                <c:pt idx="12016">
                  <c:v>0.99976379989727171</c:v>
                </c:pt>
                <c:pt idx="12017">
                  <c:v>0.9997712983132313</c:v>
                </c:pt>
                <c:pt idx="12018">
                  <c:v>0.9997712983132313</c:v>
                </c:pt>
                <c:pt idx="12019">
                  <c:v>0.99977504752121116</c:v>
                </c:pt>
                <c:pt idx="12020">
                  <c:v>0.9997712983132313</c:v>
                </c:pt>
                <c:pt idx="12021">
                  <c:v>0.99976754910525156</c:v>
                </c:pt>
                <c:pt idx="12022">
                  <c:v>0.99975255227333226</c:v>
                </c:pt>
                <c:pt idx="12023">
                  <c:v>0.99973005702545337</c:v>
                </c:pt>
                <c:pt idx="12024">
                  <c:v>0.99972630781747351</c:v>
                </c:pt>
                <c:pt idx="12025">
                  <c:v>0.99976005068929186</c:v>
                </c:pt>
                <c:pt idx="12026">
                  <c:v>0.9997712983132313</c:v>
                </c:pt>
                <c:pt idx="12027">
                  <c:v>0.9997712983132313</c:v>
                </c:pt>
                <c:pt idx="12028">
                  <c:v>0.9997712983132313</c:v>
                </c:pt>
                <c:pt idx="12029">
                  <c:v>0.99976754910525156</c:v>
                </c:pt>
                <c:pt idx="12030">
                  <c:v>0.99976379989727171</c:v>
                </c:pt>
                <c:pt idx="12031">
                  <c:v>0.99975255227333226</c:v>
                </c:pt>
                <c:pt idx="12032">
                  <c:v>0.99973380623343322</c:v>
                </c:pt>
                <c:pt idx="12033">
                  <c:v>0.99973005702545337</c:v>
                </c:pt>
                <c:pt idx="12034">
                  <c:v>0.99976005068929186</c:v>
                </c:pt>
                <c:pt idx="12035">
                  <c:v>0.9997712983132313</c:v>
                </c:pt>
                <c:pt idx="12036">
                  <c:v>0.9997712983132313</c:v>
                </c:pt>
                <c:pt idx="12037">
                  <c:v>0.99977504752121116</c:v>
                </c:pt>
                <c:pt idx="12038">
                  <c:v>0.9997712983132313</c:v>
                </c:pt>
                <c:pt idx="12039">
                  <c:v>0.9997712983132313</c:v>
                </c:pt>
                <c:pt idx="12040">
                  <c:v>0.99977504752121116</c:v>
                </c:pt>
                <c:pt idx="12041">
                  <c:v>0.99976379989727171</c:v>
                </c:pt>
                <c:pt idx="12042">
                  <c:v>0.99973380623343322</c:v>
                </c:pt>
                <c:pt idx="12043">
                  <c:v>0.99975630148131212</c:v>
                </c:pt>
                <c:pt idx="12044">
                  <c:v>0.9997712983132313</c:v>
                </c:pt>
                <c:pt idx="12045">
                  <c:v>0.9997712983132313</c:v>
                </c:pt>
                <c:pt idx="12046">
                  <c:v>0.99977879672919101</c:v>
                </c:pt>
                <c:pt idx="12047">
                  <c:v>0.99977879672919101</c:v>
                </c:pt>
                <c:pt idx="12048">
                  <c:v>0.99978254593717075</c:v>
                </c:pt>
                <c:pt idx="12049">
                  <c:v>0.99979004435313035</c:v>
                </c:pt>
                <c:pt idx="12050">
                  <c:v>0.99978629514515061</c:v>
                </c:pt>
                <c:pt idx="12051">
                  <c:v>0.99973755544141296</c:v>
                </c:pt>
                <c:pt idx="12052">
                  <c:v>0.99975255227333226</c:v>
                </c:pt>
                <c:pt idx="12053">
                  <c:v>0.99976754910525156</c:v>
                </c:pt>
                <c:pt idx="12054">
                  <c:v>0.99977504752121116</c:v>
                </c:pt>
                <c:pt idx="12055">
                  <c:v>0.99978254593717075</c:v>
                </c:pt>
                <c:pt idx="12056">
                  <c:v>0.99979004435313035</c:v>
                </c:pt>
                <c:pt idx="12057">
                  <c:v>0.99979754276909005</c:v>
                </c:pt>
                <c:pt idx="12058">
                  <c:v>0.99980504118504965</c:v>
                </c:pt>
                <c:pt idx="12059">
                  <c:v>0.9998087903930295</c:v>
                </c:pt>
                <c:pt idx="12060">
                  <c:v>0.99974505385737267</c:v>
                </c:pt>
                <c:pt idx="12061">
                  <c:v>0.99975630148131212</c:v>
                </c:pt>
                <c:pt idx="12062">
                  <c:v>0.99976754910525156</c:v>
                </c:pt>
                <c:pt idx="12063">
                  <c:v>0.99977879672919101</c:v>
                </c:pt>
                <c:pt idx="12064">
                  <c:v>0.99979004435313035</c:v>
                </c:pt>
                <c:pt idx="12065">
                  <c:v>0.99980129197706979</c:v>
                </c:pt>
                <c:pt idx="12066">
                  <c:v>0.99981253960100924</c:v>
                </c:pt>
                <c:pt idx="12067">
                  <c:v>0.99982003801696895</c:v>
                </c:pt>
                <c:pt idx="12068">
                  <c:v>0.99984628247282759</c:v>
                </c:pt>
                <c:pt idx="12069">
                  <c:v>0.99984253326484784</c:v>
                </c:pt>
                <c:pt idx="12070">
                  <c:v>0.99982753643292854</c:v>
                </c:pt>
                <c:pt idx="12071">
                  <c:v>0.99981253960100924</c:v>
                </c:pt>
                <c:pt idx="12072">
                  <c:v>0.99980504118504965</c:v>
                </c:pt>
                <c:pt idx="12073">
                  <c:v>0.99979004435313035</c:v>
                </c:pt>
                <c:pt idx="12074">
                  <c:v>0.99977879672919101</c:v>
                </c:pt>
                <c:pt idx="12075">
                  <c:v>0.99976754910525156</c:v>
                </c:pt>
                <c:pt idx="12076">
                  <c:v>0.99976005068929186</c:v>
                </c:pt>
                <c:pt idx="12077">
                  <c:v>0.99974505385737267</c:v>
                </c:pt>
                <c:pt idx="12078">
                  <c:v>0.99982003801696895</c:v>
                </c:pt>
                <c:pt idx="12079">
                  <c:v>0.9998087903930295</c:v>
                </c:pt>
                <c:pt idx="12080">
                  <c:v>0.99979754276909005</c:v>
                </c:pt>
                <c:pt idx="12081">
                  <c:v>0.99979004435313035</c:v>
                </c:pt>
                <c:pt idx="12082">
                  <c:v>0.99978629514515061</c:v>
                </c:pt>
                <c:pt idx="12083">
                  <c:v>0.99977504752121116</c:v>
                </c:pt>
                <c:pt idx="12084">
                  <c:v>0.99976379989727171</c:v>
                </c:pt>
                <c:pt idx="12085">
                  <c:v>0.99975255227333226</c:v>
                </c:pt>
                <c:pt idx="12086">
                  <c:v>0.99973755544141296</c:v>
                </c:pt>
                <c:pt idx="12087">
                  <c:v>0.99978629514515061</c:v>
                </c:pt>
                <c:pt idx="12088">
                  <c:v>0.99979004435313035</c:v>
                </c:pt>
                <c:pt idx="12089">
                  <c:v>0.99978254593717075</c:v>
                </c:pt>
                <c:pt idx="12090">
                  <c:v>0.99977879672919101</c:v>
                </c:pt>
                <c:pt idx="12091">
                  <c:v>0.99977504752121116</c:v>
                </c:pt>
                <c:pt idx="12092">
                  <c:v>0.9997712983132313</c:v>
                </c:pt>
                <c:pt idx="12093">
                  <c:v>0.99976379989727171</c:v>
                </c:pt>
                <c:pt idx="12094">
                  <c:v>0.99975255227333226</c:v>
                </c:pt>
                <c:pt idx="12095">
                  <c:v>0.99973005702545337</c:v>
                </c:pt>
                <c:pt idx="12096">
                  <c:v>0.99974880306535241</c:v>
                </c:pt>
                <c:pt idx="12097">
                  <c:v>0.99976754910525156</c:v>
                </c:pt>
                <c:pt idx="12098">
                  <c:v>0.9997712983132313</c:v>
                </c:pt>
                <c:pt idx="12099">
                  <c:v>0.9997712983132313</c:v>
                </c:pt>
                <c:pt idx="12100">
                  <c:v>0.99977504752121116</c:v>
                </c:pt>
                <c:pt idx="12101">
                  <c:v>0.99976754910525156</c:v>
                </c:pt>
                <c:pt idx="12102">
                  <c:v>0.99976379989727171</c:v>
                </c:pt>
                <c:pt idx="12103">
                  <c:v>0.99975255227333226</c:v>
                </c:pt>
                <c:pt idx="12104">
                  <c:v>0.99973005702545337</c:v>
                </c:pt>
                <c:pt idx="12105">
                  <c:v>0.99974505385737267</c:v>
                </c:pt>
                <c:pt idx="12106">
                  <c:v>0.99976005068929186</c:v>
                </c:pt>
                <c:pt idx="12107">
                  <c:v>0.9997712983132313</c:v>
                </c:pt>
                <c:pt idx="12108">
                  <c:v>0.9997712983132313</c:v>
                </c:pt>
                <c:pt idx="12109">
                  <c:v>0.9997712983132313</c:v>
                </c:pt>
                <c:pt idx="12110">
                  <c:v>0.99976754910525156</c:v>
                </c:pt>
                <c:pt idx="12111">
                  <c:v>0.99976005068929186</c:v>
                </c:pt>
                <c:pt idx="12112">
                  <c:v>0.99975630148131212</c:v>
                </c:pt>
                <c:pt idx="12113">
                  <c:v>0.99974130464939281</c:v>
                </c:pt>
                <c:pt idx="12114">
                  <c:v>0.99974130464939281</c:v>
                </c:pt>
                <c:pt idx="12115">
                  <c:v>0.99975630148131212</c:v>
                </c:pt>
                <c:pt idx="12116">
                  <c:v>0.9997712983132313</c:v>
                </c:pt>
                <c:pt idx="12117">
                  <c:v>0.9997712983132313</c:v>
                </c:pt>
                <c:pt idx="12118">
                  <c:v>0.99977504752121116</c:v>
                </c:pt>
                <c:pt idx="12119">
                  <c:v>0.9997712983132313</c:v>
                </c:pt>
                <c:pt idx="12120">
                  <c:v>0.9997712983132313</c:v>
                </c:pt>
                <c:pt idx="12121">
                  <c:v>0.99977504752121116</c:v>
                </c:pt>
                <c:pt idx="12122">
                  <c:v>0.99976754910525156</c:v>
                </c:pt>
                <c:pt idx="12123">
                  <c:v>0.99973755544141296</c:v>
                </c:pt>
                <c:pt idx="12124">
                  <c:v>0.99975255227333226</c:v>
                </c:pt>
                <c:pt idx="12125">
                  <c:v>0.9997712983132313</c:v>
                </c:pt>
                <c:pt idx="12126">
                  <c:v>0.9997712983132313</c:v>
                </c:pt>
                <c:pt idx="12127">
                  <c:v>0.99977879672919101</c:v>
                </c:pt>
                <c:pt idx="12128">
                  <c:v>0.99978254593717075</c:v>
                </c:pt>
                <c:pt idx="12129">
                  <c:v>0.99978254593717075</c:v>
                </c:pt>
                <c:pt idx="12130">
                  <c:v>0.99979004435313035</c:v>
                </c:pt>
                <c:pt idx="12131">
                  <c:v>0.99978629514515061</c:v>
                </c:pt>
                <c:pt idx="12132">
                  <c:v>0.99973755544141296</c:v>
                </c:pt>
                <c:pt idx="12133">
                  <c:v>0.99975255227333226</c:v>
                </c:pt>
                <c:pt idx="12134">
                  <c:v>0.99976754910525156</c:v>
                </c:pt>
                <c:pt idx="12135">
                  <c:v>0.99977504752121116</c:v>
                </c:pt>
                <c:pt idx="12136">
                  <c:v>0.99978254593717075</c:v>
                </c:pt>
                <c:pt idx="12137">
                  <c:v>0.99979004435313035</c:v>
                </c:pt>
                <c:pt idx="12138">
                  <c:v>0.99979754276909005</c:v>
                </c:pt>
                <c:pt idx="12139">
                  <c:v>0.99980129197706979</c:v>
                </c:pt>
                <c:pt idx="12140">
                  <c:v>0.9998087903930295</c:v>
                </c:pt>
                <c:pt idx="12141">
                  <c:v>0.99974505385737267</c:v>
                </c:pt>
                <c:pt idx="12142">
                  <c:v>0.99975630148131212</c:v>
                </c:pt>
                <c:pt idx="12143">
                  <c:v>0.99976754910525156</c:v>
                </c:pt>
                <c:pt idx="12144">
                  <c:v>0.99977879672919101</c:v>
                </c:pt>
                <c:pt idx="12145">
                  <c:v>0.99979004435313035</c:v>
                </c:pt>
                <c:pt idx="12146">
                  <c:v>0.99980504118504965</c:v>
                </c:pt>
                <c:pt idx="12147">
                  <c:v>0.99981253960100924</c:v>
                </c:pt>
                <c:pt idx="12148">
                  <c:v>0.99982378722494869</c:v>
                </c:pt>
                <c:pt idx="12149">
                  <c:v>0.99984628247282759</c:v>
                </c:pt>
                <c:pt idx="12150">
                  <c:v>0.99984253326484784</c:v>
                </c:pt>
                <c:pt idx="12151">
                  <c:v>0.99982753643292854</c:v>
                </c:pt>
                <c:pt idx="12152">
                  <c:v>0.99981253960100924</c:v>
                </c:pt>
                <c:pt idx="12153">
                  <c:v>0.99980504118504965</c:v>
                </c:pt>
                <c:pt idx="12154">
                  <c:v>0.9997937935611102</c:v>
                </c:pt>
                <c:pt idx="12155">
                  <c:v>0.99977879672919101</c:v>
                </c:pt>
                <c:pt idx="12156">
                  <c:v>0.99976754910525156</c:v>
                </c:pt>
                <c:pt idx="12157">
                  <c:v>0.99976005068929186</c:v>
                </c:pt>
                <c:pt idx="12158">
                  <c:v>0.99974505385737267</c:v>
                </c:pt>
                <c:pt idx="12159">
                  <c:v>0.9998162888089891</c:v>
                </c:pt>
                <c:pt idx="12160">
                  <c:v>0.9998087903930295</c:v>
                </c:pt>
                <c:pt idx="12161">
                  <c:v>0.99979754276909005</c:v>
                </c:pt>
                <c:pt idx="12162">
                  <c:v>0.99979754276909005</c:v>
                </c:pt>
                <c:pt idx="12163">
                  <c:v>0.99978629514515061</c:v>
                </c:pt>
                <c:pt idx="12164">
                  <c:v>0.99977504752121116</c:v>
                </c:pt>
                <c:pt idx="12165">
                  <c:v>0.99976754910525156</c:v>
                </c:pt>
                <c:pt idx="12166">
                  <c:v>0.99975255227333226</c:v>
                </c:pt>
                <c:pt idx="12167">
                  <c:v>0.99973755544141296</c:v>
                </c:pt>
                <c:pt idx="12168">
                  <c:v>0.99978254593717075</c:v>
                </c:pt>
                <c:pt idx="12169">
                  <c:v>0.99979004435313035</c:v>
                </c:pt>
                <c:pt idx="12170">
                  <c:v>0.99978629514515061</c:v>
                </c:pt>
                <c:pt idx="12171">
                  <c:v>0.99978629514515061</c:v>
                </c:pt>
                <c:pt idx="12172">
                  <c:v>0.99977879672919101</c:v>
                </c:pt>
                <c:pt idx="12173">
                  <c:v>0.9997712983132313</c:v>
                </c:pt>
                <c:pt idx="12174">
                  <c:v>0.99976379989727171</c:v>
                </c:pt>
                <c:pt idx="12175">
                  <c:v>0.99975255227333226</c:v>
                </c:pt>
                <c:pt idx="12176">
                  <c:v>0.99973005702545337</c:v>
                </c:pt>
                <c:pt idx="12177">
                  <c:v>0.99975255227333226</c:v>
                </c:pt>
                <c:pt idx="12178">
                  <c:v>0.99977504752121116</c:v>
                </c:pt>
                <c:pt idx="12179">
                  <c:v>0.99977504752121116</c:v>
                </c:pt>
                <c:pt idx="12180">
                  <c:v>0.99977504752121116</c:v>
                </c:pt>
                <c:pt idx="12181">
                  <c:v>0.9997712983132313</c:v>
                </c:pt>
                <c:pt idx="12182">
                  <c:v>0.99976754910525156</c:v>
                </c:pt>
                <c:pt idx="12183">
                  <c:v>0.99976379989727171</c:v>
                </c:pt>
                <c:pt idx="12184">
                  <c:v>0.99975255227333226</c:v>
                </c:pt>
                <c:pt idx="12185">
                  <c:v>0.99973005702545337</c:v>
                </c:pt>
                <c:pt idx="12186">
                  <c:v>0.99974130464939281</c:v>
                </c:pt>
                <c:pt idx="12187">
                  <c:v>0.99976379989727171</c:v>
                </c:pt>
                <c:pt idx="12188">
                  <c:v>0.99976379989727171</c:v>
                </c:pt>
                <c:pt idx="12189">
                  <c:v>0.9997712983132313</c:v>
                </c:pt>
                <c:pt idx="12190">
                  <c:v>0.9997712983132313</c:v>
                </c:pt>
                <c:pt idx="12191">
                  <c:v>0.99976754910525156</c:v>
                </c:pt>
                <c:pt idx="12192">
                  <c:v>0.99976379989727171</c:v>
                </c:pt>
                <c:pt idx="12193">
                  <c:v>0.99975630148131212</c:v>
                </c:pt>
                <c:pt idx="12194">
                  <c:v>0.99974130464939281</c:v>
                </c:pt>
                <c:pt idx="12195">
                  <c:v>0.99973755544141296</c:v>
                </c:pt>
                <c:pt idx="12196">
                  <c:v>0.99975630148131212</c:v>
                </c:pt>
                <c:pt idx="12197">
                  <c:v>0.99976379989727171</c:v>
                </c:pt>
                <c:pt idx="12198">
                  <c:v>0.9997712983132313</c:v>
                </c:pt>
                <c:pt idx="12199">
                  <c:v>0.99977879672919101</c:v>
                </c:pt>
                <c:pt idx="12200">
                  <c:v>0.99977504752121116</c:v>
                </c:pt>
                <c:pt idx="12201">
                  <c:v>0.99977504752121116</c:v>
                </c:pt>
                <c:pt idx="12202">
                  <c:v>0.99977504752121116</c:v>
                </c:pt>
                <c:pt idx="12203">
                  <c:v>0.99976379989727171</c:v>
                </c:pt>
                <c:pt idx="12204">
                  <c:v>0.99973380623343322</c:v>
                </c:pt>
                <c:pt idx="12205">
                  <c:v>0.99975255227333226</c:v>
                </c:pt>
                <c:pt idx="12206">
                  <c:v>0.99976379989727171</c:v>
                </c:pt>
                <c:pt idx="12207">
                  <c:v>0.9997712983132313</c:v>
                </c:pt>
                <c:pt idx="12208">
                  <c:v>0.99978254593717075</c:v>
                </c:pt>
                <c:pt idx="12209">
                  <c:v>0.99978629514515061</c:v>
                </c:pt>
                <c:pt idx="12210">
                  <c:v>0.99979004435313035</c:v>
                </c:pt>
                <c:pt idx="12211">
                  <c:v>0.99978629514515061</c:v>
                </c:pt>
                <c:pt idx="12212">
                  <c:v>0.99978629514515061</c:v>
                </c:pt>
                <c:pt idx="12213">
                  <c:v>0.99973755544141296</c:v>
                </c:pt>
                <c:pt idx="12214">
                  <c:v>0.99975255227333226</c:v>
                </c:pt>
                <c:pt idx="12215">
                  <c:v>0.99976379989727171</c:v>
                </c:pt>
                <c:pt idx="12216">
                  <c:v>0.99977504752121116</c:v>
                </c:pt>
                <c:pt idx="12217">
                  <c:v>0.99978629514515061</c:v>
                </c:pt>
                <c:pt idx="12218">
                  <c:v>0.9997937935611102</c:v>
                </c:pt>
                <c:pt idx="12219">
                  <c:v>0.99980129197706979</c:v>
                </c:pt>
                <c:pt idx="12220">
                  <c:v>0.99980129197706979</c:v>
                </c:pt>
                <c:pt idx="12221">
                  <c:v>0.9998087903930295</c:v>
                </c:pt>
                <c:pt idx="12222">
                  <c:v>0.99974505385737267</c:v>
                </c:pt>
                <c:pt idx="12223">
                  <c:v>0.99975630148131212</c:v>
                </c:pt>
                <c:pt idx="12224">
                  <c:v>0.9997712983132313</c:v>
                </c:pt>
                <c:pt idx="12225">
                  <c:v>0.99977879672919101</c:v>
                </c:pt>
                <c:pt idx="12226">
                  <c:v>0.99979004435313035</c:v>
                </c:pt>
                <c:pt idx="12227">
                  <c:v>0.99980129197706979</c:v>
                </c:pt>
                <c:pt idx="12228">
                  <c:v>0.9998087903930295</c:v>
                </c:pt>
                <c:pt idx="12229">
                  <c:v>0.99982753643292854</c:v>
                </c:pt>
                <c:pt idx="12230">
                  <c:v>0.99984628247282759</c:v>
                </c:pt>
                <c:pt idx="12231">
                  <c:v>0.99984253326484784</c:v>
                </c:pt>
                <c:pt idx="12232">
                  <c:v>0.99982753643292854</c:v>
                </c:pt>
                <c:pt idx="12233">
                  <c:v>0.99981253960100924</c:v>
                </c:pt>
                <c:pt idx="12234">
                  <c:v>0.99980504118504965</c:v>
                </c:pt>
                <c:pt idx="12235">
                  <c:v>0.9997937935611102</c:v>
                </c:pt>
                <c:pt idx="12236">
                  <c:v>0.99978254593717075</c:v>
                </c:pt>
                <c:pt idx="12237">
                  <c:v>0.9997712983132313</c:v>
                </c:pt>
                <c:pt idx="12238">
                  <c:v>0.99976005068929186</c:v>
                </c:pt>
                <c:pt idx="12239">
                  <c:v>0.99974880306535241</c:v>
                </c:pt>
                <c:pt idx="12240">
                  <c:v>0.9998162888089891</c:v>
                </c:pt>
                <c:pt idx="12241">
                  <c:v>0.9998087903930295</c:v>
                </c:pt>
                <c:pt idx="12242">
                  <c:v>0.99979754276909005</c:v>
                </c:pt>
                <c:pt idx="12243">
                  <c:v>0.99979754276909005</c:v>
                </c:pt>
                <c:pt idx="12244">
                  <c:v>0.99978629514515061</c:v>
                </c:pt>
                <c:pt idx="12245">
                  <c:v>0.99977504752121116</c:v>
                </c:pt>
                <c:pt idx="12246">
                  <c:v>0.99976754910525156</c:v>
                </c:pt>
                <c:pt idx="12247">
                  <c:v>0.99975630148131212</c:v>
                </c:pt>
                <c:pt idx="12248">
                  <c:v>0.99974130464939281</c:v>
                </c:pt>
                <c:pt idx="12249">
                  <c:v>0.99977879672919101</c:v>
                </c:pt>
                <c:pt idx="12250">
                  <c:v>0.99979004435313035</c:v>
                </c:pt>
                <c:pt idx="12251">
                  <c:v>0.99979004435313035</c:v>
                </c:pt>
                <c:pt idx="12252">
                  <c:v>0.99979004435313035</c:v>
                </c:pt>
                <c:pt idx="12253">
                  <c:v>0.99977879672919101</c:v>
                </c:pt>
                <c:pt idx="12254">
                  <c:v>0.99976754910525156</c:v>
                </c:pt>
                <c:pt idx="12255">
                  <c:v>0.99976379989727171</c:v>
                </c:pt>
                <c:pt idx="12256">
                  <c:v>0.99975255227333226</c:v>
                </c:pt>
                <c:pt idx="12257">
                  <c:v>0.99973380623343322</c:v>
                </c:pt>
                <c:pt idx="12258">
                  <c:v>0.99975255227333226</c:v>
                </c:pt>
                <c:pt idx="12259">
                  <c:v>0.99977879672919101</c:v>
                </c:pt>
                <c:pt idx="12260">
                  <c:v>0.99977879672919101</c:v>
                </c:pt>
                <c:pt idx="12261">
                  <c:v>0.99977879672919101</c:v>
                </c:pt>
                <c:pt idx="12262">
                  <c:v>0.9997712983132313</c:v>
                </c:pt>
                <c:pt idx="12263">
                  <c:v>0.99976754910525156</c:v>
                </c:pt>
                <c:pt idx="12264">
                  <c:v>0.99976005068929186</c:v>
                </c:pt>
                <c:pt idx="12265">
                  <c:v>0.99975255227333226</c:v>
                </c:pt>
                <c:pt idx="12266">
                  <c:v>0.99973005702545337</c:v>
                </c:pt>
                <c:pt idx="12267">
                  <c:v>0.99974505385737267</c:v>
                </c:pt>
                <c:pt idx="12268">
                  <c:v>0.99976754910525156</c:v>
                </c:pt>
                <c:pt idx="12269">
                  <c:v>0.99976754910525156</c:v>
                </c:pt>
                <c:pt idx="12270">
                  <c:v>0.99976754910525156</c:v>
                </c:pt>
                <c:pt idx="12271">
                  <c:v>0.9997712983132313</c:v>
                </c:pt>
                <c:pt idx="12272">
                  <c:v>0.99976754910525156</c:v>
                </c:pt>
                <c:pt idx="12273">
                  <c:v>0.99976379989727171</c:v>
                </c:pt>
                <c:pt idx="12274">
                  <c:v>0.99975255227333226</c:v>
                </c:pt>
                <c:pt idx="12275">
                  <c:v>0.99973755544141296</c:v>
                </c:pt>
                <c:pt idx="12276">
                  <c:v>0.99973380623343322</c:v>
                </c:pt>
                <c:pt idx="12277">
                  <c:v>0.99975630148131212</c:v>
                </c:pt>
                <c:pt idx="12278">
                  <c:v>0.99975630148131212</c:v>
                </c:pt>
                <c:pt idx="12279">
                  <c:v>0.99976754910525156</c:v>
                </c:pt>
                <c:pt idx="12280">
                  <c:v>0.99977879672919101</c:v>
                </c:pt>
                <c:pt idx="12281">
                  <c:v>0.99978254593717075</c:v>
                </c:pt>
                <c:pt idx="12282">
                  <c:v>0.99977879672919101</c:v>
                </c:pt>
                <c:pt idx="12283">
                  <c:v>0.99977504752121116</c:v>
                </c:pt>
                <c:pt idx="12284">
                  <c:v>0.99976005068929186</c:v>
                </c:pt>
                <c:pt idx="12285">
                  <c:v>0.99973005702545337</c:v>
                </c:pt>
                <c:pt idx="12286">
                  <c:v>0.99974880306535241</c:v>
                </c:pt>
                <c:pt idx="12287">
                  <c:v>0.99976005068929186</c:v>
                </c:pt>
                <c:pt idx="12288">
                  <c:v>0.9997712983132313</c:v>
                </c:pt>
                <c:pt idx="12289">
                  <c:v>0.99978254593717075</c:v>
                </c:pt>
                <c:pt idx="12290">
                  <c:v>0.99978629514515061</c:v>
                </c:pt>
                <c:pt idx="12291">
                  <c:v>0.9997937935611102</c:v>
                </c:pt>
                <c:pt idx="12292">
                  <c:v>0.99979004435313035</c:v>
                </c:pt>
                <c:pt idx="12293">
                  <c:v>0.99978629514515061</c:v>
                </c:pt>
                <c:pt idx="12294">
                  <c:v>0.99973755544141296</c:v>
                </c:pt>
                <c:pt idx="12295">
                  <c:v>0.99975255227333226</c:v>
                </c:pt>
                <c:pt idx="12296">
                  <c:v>0.99976379989727171</c:v>
                </c:pt>
                <c:pt idx="12297">
                  <c:v>0.99977504752121116</c:v>
                </c:pt>
                <c:pt idx="12298">
                  <c:v>0.99978629514515061</c:v>
                </c:pt>
                <c:pt idx="12299">
                  <c:v>0.9997937935611102</c:v>
                </c:pt>
                <c:pt idx="12300">
                  <c:v>0.99979754276909005</c:v>
                </c:pt>
                <c:pt idx="12301">
                  <c:v>0.99980504118504965</c:v>
                </c:pt>
                <c:pt idx="12302">
                  <c:v>0.99981253960100924</c:v>
                </c:pt>
                <c:pt idx="12303">
                  <c:v>0.99974505385737267</c:v>
                </c:pt>
                <c:pt idx="12304">
                  <c:v>0.99976005068929186</c:v>
                </c:pt>
                <c:pt idx="12305">
                  <c:v>0.9997712983132313</c:v>
                </c:pt>
                <c:pt idx="12306">
                  <c:v>0.99977879672919101</c:v>
                </c:pt>
                <c:pt idx="12307">
                  <c:v>0.99979004435313035</c:v>
                </c:pt>
                <c:pt idx="12308">
                  <c:v>0.99980129197706979</c:v>
                </c:pt>
                <c:pt idx="12309">
                  <c:v>0.9998087903930295</c:v>
                </c:pt>
                <c:pt idx="12310">
                  <c:v>0.99982378722494869</c:v>
                </c:pt>
                <c:pt idx="12311">
                  <c:v>0.99984253326484784</c:v>
                </c:pt>
                <c:pt idx="12312">
                  <c:v>0.99984253326484784</c:v>
                </c:pt>
                <c:pt idx="12313">
                  <c:v>0.99982753643292854</c:v>
                </c:pt>
                <c:pt idx="12314">
                  <c:v>0.99981253960100924</c:v>
                </c:pt>
                <c:pt idx="12315">
                  <c:v>0.99980504118504965</c:v>
                </c:pt>
                <c:pt idx="12316">
                  <c:v>0.9997937935611102</c:v>
                </c:pt>
                <c:pt idx="12317">
                  <c:v>0.99978254593717075</c:v>
                </c:pt>
                <c:pt idx="12318">
                  <c:v>0.9997712983132313</c:v>
                </c:pt>
                <c:pt idx="12319">
                  <c:v>0.99976005068929186</c:v>
                </c:pt>
                <c:pt idx="12320">
                  <c:v>0.99974880306535241</c:v>
                </c:pt>
                <c:pt idx="12321">
                  <c:v>0.9998162888089891</c:v>
                </c:pt>
                <c:pt idx="12322">
                  <c:v>0.9998087903930295</c:v>
                </c:pt>
                <c:pt idx="12323">
                  <c:v>0.99980129197706979</c:v>
                </c:pt>
                <c:pt idx="12324">
                  <c:v>0.99979754276909005</c:v>
                </c:pt>
                <c:pt idx="12325">
                  <c:v>0.99978629514515061</c:v>
                </c:pt>
                <c:pt idx="12326">
                  <c:v>0.99977879672919101</c:v>
                </c:pt>
                <c:pt idx="12327">
                  <c:v>0.99976754910525156</c:v>
                </c:pt>
                <c:pt idx="12328">
                  <c:v>0.99975630148131212</c:v>
                </c:pt>
                <c:pt idx="12329">
                  <c:v>0.99974130464939281</c:v>
                </c:pt>
                <c:pt idx="12330">
                  <c:v>0.99979004435313035</c:v>
                </c:pt>
                <c:pt idx="12331">
                  <c:v>0.99978629514515061</c:v>
                </c:pt>
                <c:pt idx="12332">
                  <c:v>0.99979004435313035</c:v>
                </c:pt>
                <c:pt idx="12333">
                  <c:v>0.99979004435313035</c:v>
                </c:pt>
                <c:pt idx="12334">
                  <c:v>0.99977879672919101</c:v>
                </c:pt>
                <c:pt idx="12335">
                  <c:v>0.9997712983132313</c:v>
                </c:pt>
                <c:pt idx="12336">
                  <c:v>0.99976379989727171</c:v>
                </c:pt>
                <c:pt idx="12337">
                  <c:v>0.99975255227333226</c:v>
                </c:pt>
                <c:pt idx="12338">
                  <c:v>0.99973380623343322</c:v>
                </c:pt>
                <c:pt idx="12339">
                  <c:v>0.99976005068929186</c:v>
                </c:pt>
                <c:pt idx="12340">
                  <c:v>0.99976754910525156</c:v>
                </c:pt>
                <c:pt idx="12341">
                  <c:v>0.99977504752121116</c:v>
                </c:pt>
                <c:pt idx="12342">
                  <c:v>0.99977879672919101</c:v>
                </c:pt>
                <c:pt idx="12343">
                  <c:v>0.99977504752121116</c:v>
                </c:pt>
                <c:pt idx="12344">
                  <c:v>0.99976754910525156</c:v>
                </c:pt>
                <c:pt idx="12345">
                  <c:v>0.99976005068929186</c:v>
                </c:pt>
                <c:pt idx="12346">
                  <c:v>0.99975255227333226</c:v>
                </c:pt>
                <c:pt idx="12347">
                  <c:v>0.99973005702545337</c:v>
                </c:pt>
                <c:pt idx="12348">
                  <c:v>0.99974130464939281</c:v>
                </c:pt>
                <c:pt idx="12349">
                  <c:v>0.99975630148131212</c:v>
                </c:pt>
                <c:pt idx="12350">
                  <c:v>0.99976005068929186</c:v>
                </c:pt>
                <c:pt idx="12351">
                  <c:v>0.99976379989727171</c:v>
                </c:pt>
                <c:pt idx="12352">
                  <c:v>0.9997712983132313</c:v>
                </c:pt>
                <c:pt idx="12353">
                  <c:v>0.99976754910525156</c:v>
                </c:pt>
                <c:pt idx="12354">
                  <c:v>0.99976379989727171</c:v>
                </c:pt>
                <c:pt idx="12355">
                  <c:v>0.99975255227333226</c:v>
                </c:pt>
                <c:pt idx="12356">
                  <c:v>0.99973380623343322</c:v>
                </c:pt>
                <c:pt idx="12357">
                  <c:v>0.99973380623343322</c:v>
                </c:pt>
                <c:pt idx="12358">
                  <c:v>0.99974880306535241</c:v>
                </c:pt>
                <c:pt idx="12359">
                  <c:v>0.99975630148131212</c:v>
                </c:pt>
                <c:pt idx="12360">
                  <c:v>0.99976754910525156</c:v>
                </c:pt>
                <c:pt idx="12361">
                  <c:v>0.99977879672919101</c:v>
                </c:pt>
                <c:pt idx="12362">
                  <c:v>0.99977504752121116</c:v>
                </c:pt>
                <c:pt idx="12363">
                  <c:v>0.99977879672919101</c:v>
                </c:pt>
                <c:pt idx="12364">
                  <c:v>0.9997712983132313</c:v>
                </c:pt>
                <c:pt idx="12365">
                  <c:v>0.99975255227333226</c:v>
                </c:pt>
                <c:pt idx="12366">
                  <c:v>0.99973380623343322</c:v>
                </c:pt>
                <c:pt idx="12367">
                  <c:v>0.99974880306535241</c:v>
                </c:pt>
                <c:pt idx="12368">
                  <c:v>0.99976005068929186</c:v>
                </c:pt>
                <c:pt idx="12369">
                  <c:v>0.9997712983132313</c:v>
                </c:pt>
                <c:pt idx="12370">
                  <c:v>0.99978254593717075</c:v>
                </c:pt>
                <c:pt idx="12371">
                  <c:v>0.99978254593717075</c:v>
                </c:pt>
                <c:pt idx="12372">
                  <c:v>0.99978629514515061</c:v>
                </c:pt>
                <c:pt idx="12373">
                  <c:v>0.99979004435313035</c:v>
                </c:pt>
                <c:pt idx="12374">
                  <c:v>0.9997712983132313</c:v>
                </c:pt>
                <c:pt idx="12375">
                  <c:v>0.99973755544141296</c:v>
                </c:pt>
                <c:pt idx="12376">
                  <c:v>0.99975255227333226</c:v>
                </c:pt>
                <c:pt idx="12377">
                  <c:v>0.99976379989727171</c:v>
                </c:pt>
                <c:pt idx="12378">
                  <c:v>0.99977504752121116</c:v>
                </c:pt>
                <c:pt idx="12379">
                  <c:v>0.99978629514515061</c:v>
                </c:pt>
                <c:pt idx="12380">
                  <c:v>0.99978629514515061</c:v>
                </c:pt>
                <c:pt idx="12381">
                  <c:v>0.9997937935611102</c:v>
                </c:pt>
                <c:pt idx="12382">
                  <c:v>0.99980129197706979</c:v>
                </c:pt>
                <c:pt idx="12383">
                  <c:v>0.99981253960100924</c:v>
                </c:pt>
                <c:pt idx="12384">
                  <c:v>0.99974505385737267</c:v>
                </c:pt>
                <c:pt idx="12385">
                  <c:v>0.99976005068929186</c:v>
                </c:pt>
                <c:pt idx="12386">
                  <c:v>0.9997712983132313</c:v>
                </c:pt>
                <c:pt idx="12387">
                  <c:v>0.99977879672919101</c:v>
                </c:pt>
                <c:pt idx="12388">
                  <c:v>0.99979004435313035</c:v>
                </c:pt>
                <c:pt idx="12389">
                  <c:v>0.99980129197706979</c:v>
                </c:pt>
                <c:pt idx="12390">
                  <c:v>0.9998087903930295</c:v>
                </c:pt>
                <c:pt idx="12391">
                  <c:v>0.99982003801696895</c:v>
                </c:pt>
                <c:pt idx="12392">
                  <c:v>0.99984253326484784</c:v>
                </c:pt>
                <c:pt idx="12393">
                  <c:v>0.99984253326484784</c:v>
                </c:pt>
                <c:pt idx="12394">
                  <c:v>0.99982753643292854</c:v>
                </c:pt>
                <c:pt idx="12395">
                  <c:v>0.99981253960100924</c:v>
                </c:pt>
                <c:pt idx="12396">
                  <c:v>0.99980129197706979</c:v>
                </c:pt>
                <c:pt idx="12397">
                  <c:v>0.9997937935611102</c:v>
                </c:pt>
                <c:pt idx="12398">
                  <c:v>0.99978254593717075</c:v>
                </c:pt>
                <c:pt idx="12399">
                  <c:v>0.9997712983132313</c:v>
                </c:pt>
                <c:pt idx="12400">
                  <c:v>0.99976005068929186</c:v>
                </c:pt>
                <c:pt idx="12401">
                  <c:v>0.99974505385737267</c:v>
                </c:pt>
                <c:pt idx="12402">
                  <c:v>0.99982003801696895</c:v>
                </c:pt>
                <c:pt idx="12403">
                  <c:v>0.99980504118504965</c:v>
                </c:pt>
                <c:pt idx="12404">
                  <c:v>0.99980129197706979</c:v>
                </c:pt>
                <c:pt idx="12405">
                  <c:v>0.9997937935611102</c:v>
                </c:pt>
                <c:pt idx="12406">
                  <c:v>0.99978629514515061</c:v>
                </c:pt>
                <c:pt idx="12407">
                  <c:v>0.99977879672919101</c:v>
                </c:pt>
                <c:pt idx="12408">
                  <c:v>0.99976754910525156</c:v>
                </c:pt>
                <c:pt idx="12409">
                  <c:v>0.99975630148131212</c:v>
                </c:pt>
                <c:pt idx="12410">
                  <c:v>0.99974505385737267</c:v>
                </c:pt>
                <c:pt idx="12411">
                  <c:v>0.9997937935611102</c:v>
                </c:pt>
                <c:pt idx="12412">
                  <c:v>0.99978254593717075</c:v>
                </c:pt>
                <c:pt idx="12413">
                  <c:v>0.99978629514515061</c:v>
                </c:pt>
                <c:pt idx="12414">
                  <c:v>0.99979004435313035</c:v>
                </c:pt>
                <c:pt idx="12415">
                  <c:v>0.99977879672919101</c:v>
                </c:pt>
                <c:pt idx="12416">
                  <c:v>0.99977504752121116</c:v>
                </c:pt>
                <c:pt idx="12417">
                  <c:v>0.99976754910525156</c:v>
                </c:pt>
                <c:pt idx="12418">
                  <c:v>0.99975255227333226</c:v>
                </c:pt>
                <c:pt idx="12419">
                  <c:v>0.99973755544141296</c:v>
                </c:pt>
                <c:pt idx="12420">
                  <c:v>0.9997712983132313</c:v>
                </c:pt>
                <c:pt idx="12421">
                  <c:v>0.99976379989727171</c:v>
                </c:pt>
                <c:pt idx="12422">
                  <c:v>0.9997712983132313</c:v>
                </c:pt>
                <c:pt idx="12423">
                  <c:v>0.99978254593717075</c:v>
                </c:pt>
                <c:pt idx="12424">
                  <c:v>0.99977504752121116</c:v>
                </c:pt>
                <c:pt idx="12425">
                  <c:v>0.9997712983132313</c:v>
                </c:pt>
                <c:pt idx="12426">
                  <c:v>0.99976379989727171</c:v>
                </c:pt>
                <c:pt idx="12427">
                  <c:v>0.99975255227333226</c:v>
                </c:pt>
                <c:pt idx="12428">
                  <c:v>0.99973005702545337</c:v>
                </c:pt>
                <c:pt idx="12429">
                  <c:v>0.99974130464939281</c:v>
                </c:pt>
                <c:pt idx="12430">
                  <c:v>0.99974880306535241</c:v>
                </c:pt>
                <c:pt idx="12431">
                  <c:v>0.99975630148131212</c:v>
                </c:pt>
                <c:pt idx="12432">
                  <c:v>0.99976754910525156</c:v>
                </c:pt>
                <c:pt idx="12433">
                  <c:v>0.99976754910525156</c:v>
                </c:pt>
                <c:pt idx="12434">
                  <c:v>0.99976379989727171</c:v>
                </c:pt>
                <c:pt idx="12435">
                  <c:v>0.99976005068929186</c:v>
                </c:pt>
                <c:pt idx="12436">
                  <c:v>0.99975255227333226</c:v>
                </c:pt>
                <c:pt idx="12437">
                  <c:v>0.99972630781747351</c:v>
                </c:pt>
                <c:pt idx="12438">
                  <c:v>0.99973380623343322</c:v>
                </c:pt>
                <c:pt idx="12439">
                  <c:v>0.99974880306535241</c:v>
                </c:pt>
                <c:pt idx="12440">
                  <c:v>0.99976005068929186</c:v>
                </c:pt>
                <c:pt idx="12441">
                  <c:v>0.99976754910525156</c:v>
                </c:pt>
                <c:pt idx="12442">
                  <c:v>0.99977504752121116</c:v>
                </c:pt>
                <c:pt idx="12443">
                  <c:v>0.9997712983132313</c:v>
                </c:pt>
                <c:pt idx="12444">
                  <c:v>0.9997712983132313</c:v>
                </c:pt>
                <c:pt idx="12445">
                  <c:v>0.9997712983132313</c:v>
                </c:pt>
                <c:pt idx="12446">
                  <c:v>0.99975255227333226</c:v>
                </c:pt>
                <c:pt idx="12447">
                  <c:v>0.99973755544141296</c:v>
                </c:pt>
                <c:pt idx="12448">
                  <c:v>0.99974880306535241</c:v>
                </c:pt>
                <c:pt idx="12449">
                  <c:v>0.99976379989727171</c:v>
                </c:pt>
                <c:pt idx="12450">
                  <c:v>0.9997712983132313</c:v>
                </c:pt>
                <c:pt idx="12451">
                  <c:v>0.99978254593717075</c:v>
                </c:pt>
                <c:pt idx="12452">
                  <c:v>0.99977879672919101</c:v>
                </c:pt>
                <c:pt idx="12453">
                  <c:v>0.99978254593717075</c:v>
                </c:pt>
                <c:pt idx="12454">
                  <c:v>0.99979004435313035</c:v>
                </c:pt>
                <c:pt idx="12455">
                  <c:v>0.99978254593717075</c:v>
                </c:pt>
                <c:pt idx="12456">
                  <c:v>0.99973755544141296</c:v>
                </c:pt>
                <c:pt idx="12457">
                  <c:v>0.99975255227333226</c:v>
                </c:pt>
                <c:pt idx="12458">
                  <c:v>0.99976754910525156</c:v>
                </c:pt>
                <c:pt idx="12459">
                  <c:v>0.99977504752121116</c:v>
                </c:pt>
                <c:pt idx="12460">
                  <c:v>0.99978629514515061</c:v>
                </c:pt>
                <c:pt idx="12461">
                  <c:v>0.99979004435313035</c:v>
                </c:pt>
                <c:pt idx="12462">
                  <c:v>0.99979754276909005</c:v>
                </c:pt>
                <c:pt idx="12463">
                  <c:v>0.99980504118504965</c:v>
                </c:pt>
                <c:pt idx="12464">
                  <c:v>0.9998162888089891</c:v>
                </c:pt>
                <c:pt idx="12465">
                  <c:v>0.99974130464939281</c:v>
                </c:pt>
                <c:pt idx="12466">
                  <c:v>0.99975630148131212</c:v>
                </c:pt>
                <c:pt idx="12467">
                  <c:v>0.99976754910525156</c:v>
                </c:pt>
                <c:pt idx="12468">
                  <c:v>0.99977879672919101</c:v>
                </c:pt>
                <c:pt idx="12469">
                  <c:v>0.99979004435313035</c:v>
                </c:pt>
                <c:pt idx="12470">
                  <c:v>0.99980129197706979</c:v>
                </c:pt>
                <c:pt idx="12471">
                  <c:v>0.99981253960100924</c:v>
                </c:pt>
                <c:pt idx="12472">
                  <c:v>0.99982378722494869</c:v>
                </c:pt>
                <c:pt idx="12473">
                  <c:v>0.99983878405686799</c:v>
                </c:pt>
                <c:pt idx="12474">
                  <c:v>0.99983878405686799</c:v>
                </c:pt>
                <c:pt idx="12475">
                  <c:v>0.99982753643292854</c:v>
                </c:pt>
                <c:pt idx="12476">
                  <c:v>0.99981253960100924</c:v>
                </c:pt>
                <c:pt idx="12477">
                  <c:v>0.99980129197706979</c:v>
                </c:pt>
                <c:pt idx="12478">
                  <c:v>0.9997937935611102</c:v>
                </c:pt>
                <c:pt idx="12479">
                  <c:v>0.99978254593717075</c:v>
                </c:pt>
                <c:pt idx="12480">
                  <c:v>0.9997712983132313</c:v>
                </c:pt>
                <c:pt idx="12481">
                  <c:v>0.99976005068929186</c:v>
                </c:pt>
                <c:pt idx="12482">
                  <c:v>0.99974880306535241</c:v>
                </c:pt>
                <c:pt idx="12483">
                  <c:v>0.9998162888089891</c:v>
                </c:pt>
                <c:pt idx="12484">
                  <c:v>0.99980504118504965</c:v>
                </c:pt>
                <c:pt idx="12485">
                  <c:v>0.99980129197706979</c:v>
                </c:pt>
                <c:pt idx="12486">
                  <c:v>0.9997937935611102</c:v>
                </c:pt>
                <c:pt idx="12487">
                  <c:v>0.99978629514515061</c:v>
                </c:pt>
                <c:pt idx="12488">
                  <c:v>0.99978254593717075</c:v>
                </c:pt>
                <c:pt idx="12489">
                  <c:v>0.9997712983132313</c:v>
                </c:pt>
                <c:pt idx="12490">
                  <c:v>0.99975630148131212</c:v>
                </c:pt>
                <c:pt idx="12491">
                  <c:v>0.99974505385737267</c:v>
                </c:pt>
                <c:pt idx="12492">
                  <c:v>0.99979004435313035</c:v>
                </c:pt>
                <c:pt idx="12493">
                  <c:v>0.99978629514515061</c:v>
                </c:pt>
                <c:pt idx="12494">
                  <c:v>0.99979004435313035</c:v>
                </c:pt>
                <c:pt idx="12495">
                  <c:v>0.99978629514515061</c:v>
                </c:pt>
                <c:pt idx="12496">
                  <c:v>0.99977879672919101</c:v>
                </c:pt>
                <c:pt idx="12497">
                  <c:v>0.99977504752121116</c:v>
                </c:pt>
                <c:pt idx="12498">
                  <c:v>0.99976754910525156</c:v>
                </c:pt>
                <c:pt idx="12499">
                  <c:v>0.99975630148131212</c:v>
                </c:pt>
                <c:pt idx="12500">
                  <c:v>0.99973755544141296</c:v>
                </c:pt>
                <c:pt idx="12501">
                  <c:v>0.99976754910525156</c:v>
                </c:pt>
                <c:pt idx="12502">
                  <c:v>0.99976754910525156</c:v>
                </c:pt>
                <c:pt idx="12503">
                  <c:v>0.99977504752121116</c:v>
                </c:pt>
                <c:pt idx="12504">
                  <c:v>0.99977879672919101</c:v>
                </c:pt>
                <c:pt idx="12505">
                  <c:v>0.99977504752121116</c:v>
                </c:pt>
                <c:pt idx="12506">
                  <c:v>0.9997712983132313</c:v>
                </c:pt>
                <c:pt idx="12507">
                  <c:v>0.99976379989727171</c:v>
                </c:pt>
                <c:pt idx="12508">
                  <c:v>0.99975255227333226</c:v>
                </c:pt>
                <c:pt idx="12509">
                  <c:v>0.99973380623343322</c:v>
                </c:pt>
                <c:pt idx="12510">
                  <c:v>0.99974130464939281</c:v>
                </c:pt>
                <c:pt idx="12511">
                  <c:v>0.99975255227333226</c:v>
                </c:pt>
                <c:pt idx="12512">
                  <c:v>0.99976005068929186</c:v>
                </c:pt>
                <c:pt idx="12513">
                  <c:v>0.99976754910525156</c:v>
                </c:pt>
                <c:pt idx="12514">
                  <c:v>0.99976754910525156</c:v>
                </c:pt>
                <c:pt idx="12515">
                  <c:v>0.99976379989727171</c:v>
                </c:pt>
                <c:pt idx="12516">
                  <c:v>0.99976005068929186</c:v>
                </c:pt>
                <c:pt idx="12517">
                  <c:v>0.99975255227333226</c:v>
                </c:pt>
                <c:pt idx="12518">
                  <c:v>0.99972630781747351</c:v>
                </c:pt>
                <c:pt idx="12519">
                  <c:v>0.99973005702545337</c:v>
                </c:pt>
                <c:pt idx="12520">
                  <c:v>0.99974880306535241</c:v>
                </c:pt>
                <c:pt idx="12521">
                  <c:v>0.99976005068929186</c:v>
                </c:pt>
                <c:pt idx="12522">
                  <c:v>0.99976754910525156</c:v>
                </c:pt>
                <c:pt idx="12523">
                  <c:v>0.99977504752121116</c:v>
                </c:pt>
                <c:pt idx="12524">
                  <c:v>0.9997712983132313</c:v>
                </c:pt>
                <c:pt idx="12525">
                  <c:v>0.99976754910525156</c:v>
                </c:pt>
                <c:pt idx="12526">
                  <c:v>0.99977879672919101</c:v>
                </c:pt>
                <c:pt idx="12527">
                  <c:v>0.99976754910525156</c:v>
                </c:pt>
                <c:pt idx="12528">
                  <c:v>0.99973755544141296</c:v>
                </c:pt>
                <c:pt idx="12529">
                  <c:v>0.99974880306535241</c:v>
                </c:pt>
                <c:pt idx="12530">
                  <c:v>0.99976379989727171</c:v>
                </c:pt>
                <c:pt idx="12531">
                  <c:v>0.9997712983132313</c:v>
                </c:pt>
                <c:pt idx="12532">
                  <c:v>0.99978254593717075</c:v>
                </c:pt>
                <c:pt idx="12533">
                  <c:v>0.99977879672919101</c:v>
                </c:pt>
                <c:pt idx="12534">
                  <c:v>0.99978254593717075</c:v>
                </c:pt>
                <c:pt idx="12535">
                  <c:v>0.9997937935611102</c:v>
                </c:pt>
                <c:pt idx="12536">
                  <c:v>0.99979754276909005</c:v>
                </c:pt>
                <c:pt idx="12537">
                  <c:v>0.99974130464939281</c:v>
                </c:pt>
                <c:pt idx="12538">
                  <c:v>0.99975255227333226</c:v>
                </c:pt>
                <c:pt idx="12539">
                  <c:v>0.99976379989727171</c:v>
                </c:pt>
                <c:pt idx="12540">
                  <c:v>0.99977504752121116</c:v>
                </c:pt>
                <c:pt idx="12541">
                  <c:v>0.99978629514515061</c:v>
                </c:pt>
                <c:pt idx="12542">
                  <c:v>0.99979004435313035</c:v>
                </c:pt>
                <c:pt idx="12543">
                  <c:v>0.99979754276909005</c:v>
                </c:pt>
                <c:pt idx="12544">
                  <c:v>0.9998087903930295</c:v>
                </c:pt>
                <c:pt idx="12545">
                  <c:v>0.99982003801696895</c:v>
                </c:pt>
                <c:pt idx="12546">
                  <c:v>0.99974130464939281</c:v>
                </c:pt>
                <c:pt idx="12547">
                  <c:v>0.99975630148131212</c:v>
                </c:pt>
                <c:pt idx="12548">
                  <c:v>0.99976754910525156</c:v>
                </c:pt>
                <c:pt idx="12549">
                  <c:v>0.99977879672919101</c:v>
                </c:pt>
                <c:pt idx="12550">
                  <c:v>0.99979004435313035</c:v>
                </c:pt>
                <c:pt idx="12551">
                  <c:v>0.99980129197706979</c:v>
                </c:pt>
                <c:pt idx="12552">
                  <c:v>0.99981253960100924</c:v>
                </c:pt>
                <c:pt idx="12553">
                  <c:v>0.99982378722494869</c:v>
                </c:pt>
                <c:pt idx="12554">
                  <c:v>0.99983503484888814</c:v>
                </c:pt>
                <c:pt idx="12555">
                  <c:v>0.99983503484888814</c:v>
                </c:pt>
                <c:pt idx="12556">
                  <c:v>0.99982378722494869</c:v>
                </c:pt>
                <c:pt idx="12557">
                  <c:v>0.9998162888089891</c:v>
                </c:pt>
                <c:pt idx="12558">
                  <c:v>0.99980129197706979</c:v>
                </c:pt>
                <c:pt idx="12559">
                  <c:v>0.9997937935611102</c:v>
                </c:pt>
                <c:pt idx="12560">
                  <c:v>0.99978629514515061</c:v>
                </c:pt>
                <c:pt idx="12561">
                  <c:v>0.99977504752121116</c:v>
                </c:pt>
                <c:pt idx="12562">
                  <c:v>0.99976005068929186</c:v>
                </c:pt>
                <c:pt idx="12563">
                  <c:v>0.99974880306535241</c:v>
                </c:pt>
                <c:pt idx="12564">
                  <c:v>0.99981253960100924</c:v>
                </c:pt>
                <c:pt idx="12565">
                  <c:v>0.9998087903930295</c:v>
                </c:pt>
                <c:pt idx="12566">
                  <c:v>0.99980129197706979</c:v>
                </c:pt>
                <c:pt idx="12567">
                  <c:v>0.9997937935611102</c:v>
                </c:pt>
                <c:pt idx="12568">
                  <c:v>0.99978629514515061</c:v>
                </c:pt>
                <c:pt idx="12569">
                  <c:v>0.99978254593717075</c:v>
                </c:pt>
                <c:pt idx="12570">
                  <c:v>0.9997712983132313</c:v>
                </c:pt>
                <c:pt idx="12571">
                  <c:v>0.99976005068929186</c:v>
                </c:pt>
                <c:pt idx="12572">
                  <c:v>0.99974505385737267</c:v>
                </c:pt>
                <c:pt idx="12573">
                  <c:v>0.9997937935611102</c:v>
                </c:pt>
                <c:pt idx="12574">
                  <c:v>0.99979754276909005</c:v>
                </c:pt>
                <c:pt idx="12575">
                  <c:v>0.9997937935611102</c:v>
                </c:pt>
                <c:pt idx="12576">
                  <c:v>0.99978629514515061</c:v>
                </c:pt>
                <c:pt idx="12577">
                  <c:v>0.99977879672919101</c:v>
                </c:pt>
                <c:pt idx="12578">
                  <c:v>0.99977504752121116</c:v>
                </c:pt>
                <c:pt idx="12579">
                  <c:v>0.99976754910525156</c:v>
                </c:pt>
                <c:pt idx="12580">
                  <c:v>0.99975630148131212</c:v>
                </c:pt>
                <c:pt idx="12581">
                  <c:v>0.99974130464939281</c:v>
                </c:pt>
                <c:pt idx="12582">
                  <c:v>0.99976379989727171</c:v>
                </c:pt>
                <c:pt idx="12583">
                  <c:v>0.99977879672919101</c:v>
                </c:pt>
                <c:pt idx="12584">
                  <c:v>0.99978254593717075</c:v>
                </c:pt>
                <c:pt idx="12585">
                  <c:v>0.99977879672919101</c:v>
                </c:pt>
                <c:pt idx="12586">
                  <c:v>0.9997712983132313</c:v>
                </c:pt>
                <c:pt idx="12587">
                  <c:v>0.99976754910525156</c:v>
                </c:pt>
                <c:pt idx="12588">
                  <c:v>0.99976379989727171</c:v>
                </c:pt>
                <c:pt idx="12589">
                  <c:v>0.99975255227333226</c:v>
                </c:pt>
                <c:pt idx="12590">
                  <c:v>0.99973755544141296</c:v>
                </c:pt>
                <c:pt idx="12591">
                  <c:v>0.99973755544141296</c:v>
                </c:pt>
                <c:pt idx="12592">
                  <c:v>0.99975255227333226</c:v>
                </c:pt>
                <c:pt idx="12593">
                  <c:v>0.99976379989727171</c:v>
                </c:pt>
                <c:pt idx="12594">
                  <c:v>0.9997712983132313</c:v>
                </c:pt>
                <c:pt idx="12595">
                  <c:v>0.99976754910525156</c:v>
                </c:pt>
                <c:pt idx="12596">
                  <c:v>0.99976379989727171</c:v>
                </c:pt>
                <c:pt idx="12597">
                  <c:v>0.99976005068929186</c:v>
                </c:pt>
                <c:pt idx="12598">
                  <c:v>0.99975255227333226</c:v>
                </c:pt>
                <c:pt idx="12599">
                  <c:v>0.99973380623343322</c:v>
                </c:pt>
                <c:pt idx="12600">
                  <c:v>0.99973380623343322</c:v>
                </c:pt>
                <c:pt idx="12601">
                  <c:v>0.99974880306535241</c:v>
                </c:pt>
                <c:pt idx="12602">
                  <c:v>0.99975630148131212</c:v>
                </c:pt>
                <c:pt idx="12603">
                  <c:v>0.99976754910525156</c:v>
                </c:pt>
                <c:pt idx="12604">
                  <c:v>0.9997712983132313</c:v>
                </c:pt>
                <c:pt idx="12605">
                  <c:v>0.9997712983132313</c:v>
                </c:pt>
                <c:pt idx="12606">
                  <c:v>0.9997712983132313</c:v>
                </c:pt>
                <c:pt idx="12607">
                  <c:v>0.9997712983132313</c:v>
                </c:pt>
                <c:pt idx="12608">
                  <c:v>0.99976754910525156</c:v>
                </c:pt>
                <c:pt idx="12609">
                  <c:v>0.99973005702545337</c:v>
                </c:pt>
                <c:pt idx="12610">
                  <c:v>0.99974880306535241</c:v>
                </c:pt>
                <c:pt idx="12611">
                  <c:v>0.99976005068929186</c:v>
                </c:pt>
                <c:pt idx="12612">
                  <c:v>0.9997712983132313</c:v>
                </c:pt>
                <c:pt idx="12613">
                  <c:v>0.99977879672919101</c:v>
                </c:pt>
                <c:pt idx="12614">
                  <c:v>0.99977879672919101</c:v>
                </c:pt>
                <c:pt idx="12615">
                  <c:v>0.99978254593717075</c:v>
                </c:pt>
                <c:pt idx="12616">
                  <c:v>0.9997937935611102</c:v>
                </c:pt>
                <c:pt idx="12617">
                  <c:v>0.9997937935611102</c:v>
                </c:pt>
                <c:pt idx="12618">
                  <c:v>0.99973755544141296</c:v>
                </c:pt>
                <c:pt idx="12619">
                  <c:v>0.99975255227333226</c:v>
                </c:pt>
                <c:pt idx="12620">
                  <c:v>0.99976379989727171</c:v>
                </c:pt>
                <c:pt idx="12621">
                  <c:v>0.99977504752121116</c:v>
                </c:pt>
                <c:pt idx="12622">
                  <c:v>0.99978629514515061</c:v>
                </c:pt>
                <c:pt idx="12623">
                  <c:v>0.99979004435313035</c:v>
                </c:pt>
                <c:pt idx="12624">
                  <c:v>0.99979754276909005</c:v>
                </c:pt>
                <c:pt idx="12625">
                  <c:v>0.9998087903930295</c:v>
                </c:pt>
                <c:pt idx="12626">
                  <c:v>0.9998162888089891</c:v>
                </c:pt>
                <c:pt idx="12627">
                  <c:v>0.99974130464939281</c:v>
                </c:pt>
                <c:pt idx="12628">
                  <c:v>0.99975630148131212</c:v>
                </c:pt>
                <c:pt idx="12629">
                  <c:v>0.99976754910525156</c:v>
                </c:pt>
                <c:pt idx="12630">
                  <c:v>0.99977879672919101</c:v>
                </c:pt>
                <c:pt idx="12631">
                  <c:v>0.99979004435313035</c:v>
                </c:pt>
                <c:pt idx="12632">
                  <c:v>0.99980129197706979</c:v>
                </c:pt>
                <c:pt idx="12633">
                  <c:v>0.9998087903930295</c:v>
                </c:pt>
                <c:pt idx="12634">
                  <c:v>0.99982378722494869</c:v>
                </c:pt>
                <c:pt idx="12635">
                  <c:v>0.99983503484888814</c:v>
                </c:pt>
                <c:pt idx="12636">
                  <c:v>0.99983878405686799</c:v>
                </c:pt>
                <c:pt idx="12637">
                  <c:v>0.99982378722494869</c:v>
                </c:pt>
                <c:pt idx="12638">
                  <c:v>0.9998162888089891</c:v>
                </c:pt>
                <c:pt idx="12639">
                  <c:v>0.99980504118504965</c:v>
                </c:pt>
                <c:pt idx="12640">
                  <c:v>0.9997937935611102</c:v>
                </c:pt>
                <c:pt idx="12641">
                  <c:v>0.99978629514515061</c:v>
                </c:pt>
                <c:pt idx="12642">
                  <c:v>0.99977504752121116</c:v>
                </c:pt>
                <c:pt idx="12643">
                  <c:v>0.99976005068929186</c:v>
                </c:pt>
                <c:pt idx="12644">
                  <c:v>0.99974880306535241</c:v>
                </c:pt>
                <c:pt idx="12645">
                  <c:v>0.9998162888089891</c:v>
                </c:pt>
                <c:pt idx="12646">
                  <c:v>0.99980504118504965</c:v>
                </c:pt>
                <c:pt idx="12647">
                  <c:v>0.9997937935611102</c:v>
                </c:pt>
                <c:pt idx="12648">
                  <c:v>0.9997937935611102</c:v>
                </c:pt>
                <c:pt idx="12649">
                  <c:v>0.99979004435313035</c:v>
                </c:pt>
                <c:pt idx="12650">
                  <c:v>0.99978254593717075</c:v>
                </c:pt>
                <c:pt idx="12651">
                  <c:v>0.9997712983132313</c:v>
                </c:pt>
                <c:pt idx="12652">
                  <c:v>0.99976005068929186</c:v>
                </c:pt>
                <c:pt idx="12653">
                  <c:v>0.99974505385737267</c:v>
                </c:pt>
                <c:pt idx="12654">
                  <c:v>0.99978629514515061</c:v>
                </c:pt>
                <c:pt idx="12655">
                  <c:v>0.99979004435313035</c:v>
                </c:pt>
                <c:pt idx="12656">
                  <c:v>0.99978629514515061</c:v>
                </c:pt>
                <c:pt idx="12657">
                  <c:v>0.99978254593717075</c:v>
                </c:pt>
                <c:pt idx="12658">
                  <c:v>0.99977879672919101</c:v>
                </c:pt>
                <c:pt idx="12659">
                  <c:v>0.99977504752121116</c:v>
                </c:pt>
                <c:pt idx="12660">
                  <c:v>0.99976754910525156</c:v>
                </c:pt>
                <c:pt idx="12661">
                  <c:v>0.99975630148131212</c:v>
                </c:pt>
                <c:pt idx="12662">
                  <c:v>0.99974130464939281</c:v>
                </c:pt>
                <c:pt idx="12663">
                  <c:v>0.99975630148131212</c:v>
                </c:pt>
                <c:pt idx="12664">
                  <c:v>0.99977504752121116</c:v>
                </c:pt>
                <c:pt idx="12665">
                  <c:v>0.99977879672919101</c:v>
                </c:pt>
                <c:pt idx="12666">
                  <c:v>0.99977504752121116</c:v>
                </c:pt>
                <c:pt idx="12667">
                  <c:v>0.9997712983132313</c:v>
                </c:pt>
                <c:pt idx="12668">
                  <c:v>0.99976754910525156</c:v>
                </c:pt>
                <c:pt idx="12669">
                  <c:v>0.99976379989727171</c:v>
                </c:pt>
                <c:pt idx="12670">
                  <c:v>0.99975255227333226</c:v>
                </c:pt>
                <c:pt idx="12671">
                  <c:v>0.99974130464939281</c:v>
                </c:pt>
                <c:pt idx="12672">
                  <c:v>0.99974130464939281</c:v>
                </c:pt>
                <c:pt idx="12673">
                  <c:v>0.99976005068929186</c:v>
                </c:pt>
                <c:pt idx="12674">
                  <c:v>0.99976379989727171</c:v>
                </c:pt>
                <c:pt idx="12675">
                  <c:v>0.99976754910525156</c:v>
                </c:pt>
                <c:pt idx="12676">
                  <c:v>0.99976754910525156</c:v>
                </c:pt>
                <c:pt idx="12677">
                  <c:v>0.99976379989727171</c:v>
                </c:pt>
                <c:pt idx="12678">
                  <c:v>0.99976379989727171</c:v>
                </c:pt>
                <c:pt idx="12679">
                  <c:v>0.99975255227333226</c:v>
                </c:pt>
                <c:pt idx="12680">
                  <c:v>0.99973755544141296</c:v>
                </c:pt>
                <c:pt idx="12681">
                  <c:v>0.99973755544141296</c:v>
                </c:pt>
                <c:pt idx="12682">
                  <c:v>0.99975630148131212</c:v>
                </c:pt>
                <c:pt idx="12683">
                  <c:v>0.99976379989727171</c:v>
                </c:pt>
                <c:pt idx="12684">
                  <c:v>0.99976754910525156</c:v>
                </c:pt>
                <c:pt idx="12685">
                  <c:v>0.99977504752121116</c:v>
                </c:pt>
                <c:pt idx="12686">
                  <c:v>0.9997712983132313</c:v>
                </c:pt>
                <c:pt idx="12687">
                  <c:v>0.99977504752121116</c:v>
                </c:pt>
                <c:pt idx="12688">
                  <c:v>0.99976754910525156</c:v>
                </c:pt>
                <c:pt idx="12689">
                  <c:v>0.99976005068929186</c:v>
                </c:pt>
                <c:pt idx="12690">
                  <c:v>0.99973380623343322</c:v>
                </c:pt>
                <c:pt idx="12691">
                  <c:v>0.99975630148131212</c:v>
                </c:pt>
                <c:pt idx="12692">
                  <c:v>0.99976005068929186</c:v>
                </c:pt>
                <c:pt idx="12693">
                  <c:v>0.9997712983132313</c:v>
                </c:pt>
                <c:pt idx="12694">
                  <c:v>0.99978254593717075</c:v>
                </c:pt>
                <c:pt idx="12695">
                  <c:v>0.99978254593717075</c:v>
                </c:pt>
                <c:pt idx="12696">
                  <c:v>0.99978629514515061</c:v>
                </c:pt>
                <c:pt idx="12697">
                  <c:v>0.99978254593717075</c:v>
                </c:pt>
                <c:pt idx="12698">
                  <c:v>0.99978629514515061</c:v>
                </c:pt>
                <c:pt idx="12699">
                  <c:v>0.99973380623343322</c:v>
                </c:pt>
                <c:pt idx="12700">
                  <c:v>0.99975255227333226</c:v>
                </c:pt>
                <c:pt idx="12701">
                  <c:v>0.99976379989727171</c:v>
                </c:pt>
                <c:pt idx="12702">
                  <c:v>0.99977504752121116</c:v>
                </c:pt>
                <c:pt idx="12703">
                  <c:v>0.99978629514515061</c:v>
                </c:pt>
                <c:pt idx="12704">
                  <c:v>0.99979004435313035</c:v>
                </c:pt>
                <c:pt idx="12705">
                  <c:v>0.99979754276909005</c:v>
                </c:pt>
                <c:pt idx="12706">
                  <c:v>0.9998087903930295</c:v>
                </c:pt>
                <c:pt idx="12707">
                  <c:v>0.9998087903930295</c:v>
                </c:pt>
                <c:pt idx="12708">
                  <c:v>0.99974505385737267</c:v>
                </c:pt>
                <c:pt idx="12709">
                  <c:v>0.99975630148131212</c:v>
                </c:pt>
                <c:pt idx="12710">
                  <c:v>0.99976754910525156</c:v>
                </c:pt>
                <c:pt idx="12711">
                  <c:v>0.99977879672919101</c:v>
                </c:pt>
                <c:pt idx="12712">
                  <c:v>0.99979004435313035</c:v>
                </c:pt>
                <c:pt idx="12713">
                  <c:v>0.99980129197706979</c:v>
                </c:pt>
                <c:pt idx="12714">
                  <c:v>0.9998087903930295</c:v>
                </c:pt>
                <c:pt idx="12715">
                  <c:v>0.99982378722494869</c:v>
                </c:pt>
                <c:pt idx="12716">
                  <c:v>0.99983878405686799</c:v>
                </c:pt>
                <c:pt idx="12717">
                  <c:v>0.99984253326484784</c:v>
                </c:pt>
                <c:pt idx="12718">
                  <c:v>0.99982753643292854</c:v>
                </c:pt>
                <c:pt idx="12719">
                  <c:v>0.9998162888089891</c:v>
                </c:pt>
                <c:pt idx="12720">
                  <c:v>0.9998087903930295</c:v>
                </c:pt>
                <c:pt idx="12721">
                  <c:v>0.99979754276909005</c:v>
                </c:pt>
                <c:pt idx="12722">
                  <c:v>0.99978629514515061</c:v>
                </c:pt>
                <c:pt idx="12723">
                  <c:v>0.99977504752121116</c:v>
                </c:pt>
                <c:pt idx="12724">
                  <c:v>0.99976379989727171</c:v>
                </c:pt>
                <c:pt idx="12725">
                  <c:v>0.99974880306535241</c:v>
                </c:pt>
                <c:pt idx="12726">
                  <c:v>0.99982003801696895</c:v>
                </c:pt>
                <c:pt idx="12727">
                  <c:v>0.99980504118504965</c:v>
                </c:pt>
                <c:pt idx="12728">
                  <c:v>0.99979754276909005</c:v>
                </c:pt>
                <c:pt idx="12729">
                  <c:v>0.99979004435313035</c:v>
                </c:pt>
                <c:pt idx="12730">
                  <c:v>0.99978629514515061</c:v>
                </c:pt>
                <c:pt idx="12731">
                  <c:v>0.99978254593717075</c:v>
                </c:pt>
                <c:pt idx="12732">
                  <c:v>0.9997712983132313</c:v>
                </c:pt>
                <c:pt idx="12733">
                  <c:v>0.99976005068929186</c:v>
                </c:pt>
                <c:pt idx="12734">
                  <c:v>0.99974505385737267</c:v>
                </c:pt>
                <c:pt idx="12735">
                  <c:v>0.99978254593717075</c:v>
                </c:pt>
                <c:pt idx="12736">
                  <c:v>0.99978254593717075</c:v>
                </c:pt>
                <c:pt idx="12737">
                  <c:v>0.99977879672919101</c:v>
                </c:pt>
                <c:pt idx="12738">
                  <c:v>0.99977879672919101</c:v>
                </c:pt>
                <c:pt idx="12739">
                  <c:v>0.99978254593717075</c:v>
                </c:pt>
                <c:pt idx="12740">
                  <c:v>0.99977504752121116</c:v>
                </c:pt>
                <c:pt idx="12741">
                  <c:v>0.99976754910525156</c:v>
                </c:pt>
                <c:pt idx="12742">
                  <c:v>0.99975630148131212</c:v>
                </c:pt>
                <c:pt idx="12743">
                  <c:v>0.99974130464939281</c:v>
                </c:pt>
                <c:pt idx="12744">
                  <c:v>0.99974880306535241</c:v>
                </c:pt>
                <c:pt idx="12745">
                  <c:v>0.99976754910525156</c:v>
                </c:pt>
                <c:pt idx="12746">
                  <c:v>0.9997712983132313</c:v>
                </c:pt>
                <c:pt idx="12747">
                  <c:v>0.99977504752121116</c:v>
                </c:pt>
                <c:pt idx="12748">
                  <c:v>0.9997712983132313</c:v>
                </c:pt>
                <c:pt idx="12749">
                  <c:v>0.9997712983132313</c:v>
                </c:pt>
                <c:pt idx="12750">
                  <c:v>0.99976379989727171</c:v>
                </c:pt>
                <c:pt idx="12751">
                  <c:v>0.99975255227333226</c:v>
                </c:pt>
                <c:pt idx="12752">
                  <c:v>0.99974130464939281</c:v>
                </c:pt>
                <c:pt idx="12753">
                  <c:v>0.99974130464939281</c:v>
                </c:pt>
                <c:pt idx="12754">
                  <c:v>0.99976379989727171</c:v>
                </c:pt>
                <c:pt idx="12755">
                  <c:v>0.99976754910525156</c:v>
                </c:pt>
                <c:pt idx="12756">
                  <c:v>0.99976754910525156</c:v>
                </c:pt>
                <c:pt idx="12757">
                  <c:v>0.99976754910525156</c:v>
                </c:pt>
                <c:pt idx="12758">
                  <c:v>0.99976754910525156</c:v>
                </c:pt>
                <c:pt idx="12759">
                  <c:v>0.99976754910525156</c:v>
                </c:pt>
                <c:pt idx="12760">
                  <c:v>0.99975255227333226</c:v>
                </c:pt>
                <c:pt idx="12761">
                  <c:v>0.99973755544141296</c:v>
                </c:pt>
                <c:pt idx="12762">
                  <c:v>0.99973755544141296</c:v>
                </c:pt>
                <c:pt idx="12763">
                  <c:v>0.99976005068929186</c:v>
                </c:pt>
                <c:pt idx="12764">
                  <c:v>0.99976379989727171</c:v>
                </c:pt>
                <c:pt idx="12765">
                  <c:v>0.99976754910525156</c:v>
                </c:pt>
                <c:pt idx="12766">
                  <c:v>0.9997712983132313</c:v>
                </c:pt>
                <c:pt idx="12767">
                  <c:v>0.99977504752121116</c:v>
                </c:pt>
                <c:pt idx="12768">
                  <c:v>0.99977879672919101</c:v>
                </c:pt>
                <c:pt idx="12769">
                  <c:v>0.99976754910525156</c:v>
                </c:pt>
                <c:pt idx="12770">
                  <c:v>0.99975255227333226</c:v>
                </c:pt>
                <c:pt idx="12771">
                  <c:v>0.99973380623343322</c:v>
                </c:pt>
                <c:pt idx="12772">
                  <c:v>0.99975630148131212</c:v>
                </c:pt>
                <c:pt idx="12773">
                  <c:v>0.99976005068929186</c:v>
                </c:pt>
                <c:pt idx="12774">
                  <c:v>0.9997712983132313</c:v>
                </c:pt>
                <c:pt idx="12775">
                  <c:v>0.99977879672919101</c:v>
                </c:pt>
                <c:pt idx="12776">
                  <c:v>0.99978254593717075</c:v>
                </c:pt>
                <c:pt idx="12777">
                  <c:v>0.99979004435313035</c:v>
                </c:pt>
                <c:pt idx="12778">
                  <c:v>0.99978254593717075</c:v>
                </c:pt>
                <c:pt idx="12779">
                  <c:v>0.99977879672919101</c:v>
                </c:pt>
                <c:pt idx="12780">
                  <c:v>0.99973755544141296</c:v>
                </c:pt>
                <c:pt idx="12781">
                  <c:v>0.99975255227333226</c:v>
                </c:pt>
                <c:pt idx="12782">
                  <c:v>0.99976379989727171</c:v>
                </c:pt>
                <c:pt idx="12783">
                  <c:v>0.99977504752121116</c:v>
                </c:pt>
                <c:pt idx="12784">
                  <c:v>0.99978629514515061</c:v>
                </c:pt>
                <c:pt idx="12785">
                  <c:v>0.99979004435313035</c:v>
                </c:pt>
                <c:pt idx="12786">
                  <c:v>0.99980129197706979</c:v>
                </c:pt>
                <c:pt idx="12787">
                  <c:v>0.99980129197706979</c:v>
                </c:pt>
                <c:pt idx="12788">
                  <c:v>0.9998087903930295</c:v>
                </c:pt>
                <c:pt idx="12789">
                  <c:v>0.99974130464939281</c:v>
                </c:pt>
                <c:pt idx="12790">
                  <c:v>0.99975630148131212</c:v>
                </c:pt>
                <c:pt idx="12791">
                  <c:v>0.99976754910525156</c:v>
                </c:pt>
                <c:pt idx="12792">
                  <c:v>0.99977879672919101</c:v>
                </c:pt>
                <c:pt idx="12793">
                  <c:v>0.99979004435313035</c:v>
                </c:pt>
                <c:pt idx="12794">
                  <c:v>0.99980129197706979</c:v>
                </c:pt>
                <c:pt idx="12795">
                  <c:v>0.9998087903930295</c:v>
                </c:pt>
                <c:pt idx="12796">
                  <c:v>0.99982753643292854</c:v>
                </c:pt>
                <c:pt idx="12797">
                  <c:v>0.99984253326484784</c:v>
                </c:pt>
                <c:pt idx="12798">
                  <c:v>0.99984253326484784</c:v>
                </c:pt>
                <c:pt idx="12799">
                  <c:v>0.99982753643292854</c:v>
                </c:pt>
                <c:pt idx="12800">
                  <c:v>0.9998162888089891</c:v>
                </c:pt>
                <c:pt idx="12801">
                  <c:v>0.99980504118504965</c:v>
                </c:pt>
                <c:pt idx="12802">
                  <c:v>0.9997937935611102</c:v>
                </c:pt>
                <c:pt idx="12803">
                  <c:v>0.99978629514515061</c:v>
                </c:pt>
                <c:pt idx="12804">
                  <c:v>0.9997712983132313</c:v>
                </c:pt>
                <c:pt idx="12805">
                  <c:v>0.99976005068929186</c:v>
                </c:pt>
                <c:pt idx="12806">
                  <c:v>0.99974880306535241</c:v>
                </c:pt>
                <c:pt idx="12807">
                  <c:v>0.99982003801696895</c:v>
                </c:pt>
                <c:pt idx="12808">
                  <c:v>0.99980504118504965</c:v>
                </c:pt>
                <c:pt idx="12809">
                  <c:v>0.99979754276909005</c:v>
                </c:pt>
                <c:pt idx="12810">
                  <c:v>0.9997937935611102</c:v>
                </c:pt>
                <c:pt idx="12811">
                  <c:v>0.99979004435313035</c:v>
                </c:pt>
                <c:pt idx="12812">
                  <c:v>0.99978254593717075</c:v>
                </c:pt>
                <c:pt idx="12813">
                  <c:v>0.99976754910525156</c:v>
                </c:pt>
                <c:pt idx="12814">
                  <c:v>0.99975630148131212</c:v>
                </c:pt>
                <c:pt idx="12815">
                  <c:v>0.99974130464939281</c:v>
                </c:pt>
                <c:pt idx="12816">
                  <c:v>0.99978254593717075</c:v>
                </c:pt>
                <c:pt idx="12817">
                  <c:v>0.99978629514515061</c:v>
                </c:pt>
                <c:pt idx="12818">
                  <c:v>0.99978254593717075</c:v>
                </c:pt>
                <c:pt idx="12819">
                  <c:v>0.99977879672919101</c:v>
                </c:pt>
                <c:pt idx="12820">
                  <c:v>0.99977879672919101</c:v>
                </c:pt>
                <c:pt idx="12821">
                  <c:v>0.99977504752121116</c:v>
                </c:pt>
                <c:pt idx="12822">
                  <c:v>0.99976379989727171</c:v>
                </c:pt>
                <c:pt idx="12823">
                  <c:v>0.99975255227333226</c:v>
                </c:pt>
                <c:pt idx="12824">
                  <c:v>0.99973755544141296</c:v>
                </c:pt>
                <c:pt idx="12825">
                  <c:v>0.99975255227333226</c:v>
                </c:pt>
                <c:pt idx="12826">
                  <c:v>0.99976379989727171</c:v>
                </c:pt>
                <c:pt idx="12827">
                  <c:v>0.9997712983132313</c:v>
                </c:pt>
                <c:pt idx="12828">
                  <c:v>0.99977504752121116</c:v>
                </c:pt>
                <c:pt idx="12829">
                  <c:v>0.9997712983132313</c:v>
                </c:pt>
                <c:pt idx="12830">
                  <c:v>0.99976754910525156</c:v>
                </c:pt>
                <c:pt idx="12831">
                  <c:v>0.99976379989727171</c:v>
                </c:pt>
                <c:pt idx="12832">
                  <c:v>0.99974505385737267</c:v>
                </c:pt>
                <c:pt idx="12833">
                  <c:v>0.99973380623343322</c:v>
                </c:pt>
                <c:pt idx="12834">
                  <c:v>0.99973755544141296</c:v>
                </c:pt>
                <c:pt idx="12835">
                  <c:v>0.99976005068929186</c:v>
                </c:pt>
                <c:pt idx="12836">
                  <c:v>0.99976754910525156</c:v>
                </c:pt>
                <c:pt idx="12837">
                  <c:v>0.99976754910525156</c:v>
                </c:pt>
                <c:pt idx="12838">
                  <c:v>0.9997712983132313</c:v>
                </c:pt>
                <c:pt idx="12839">
                  <c:v>0.99976754910525156</c:v>
                </c:pt>
                <c:pt idx="12840">
                  <c:v>0.99976754910525156</c:v>
                </c:pt>
                <c:pt idx="12841">
                  <c:v>0.99975255227333226</c:v>
                </c:pt>
                <c:pt idx="12842">
                  <c:v>0.99974130464939281</c:v>
                </c:pt>
                <c:pt idx="12843">
                  <c:v>0.99973380623343322</c:v>
                </c:pt>
                <c:pt idx="12844">
                  <c:v>0.99975630148131212</c:v>
                </c:pt>
                <c:pt idx="12845">
                  <c:v>0.99976379989727171</c:v>
                </c:pt>
                <c:pt idx="12846">
                  <c:v>0.9997712983132313</c:v>
                </c:pt>
                <c:pt idx="12847">
                  <c:v>0.99977504752121116</c:v>
                </c:pt>
                <c:pt idx="12848">
                  <c:v>0.99977504752121116</c:v>
                </c:pt>
                <c:pt idx="12849">
                  <c:v>0.99977504752121116</c:v>
                </c:pt>
                <c:pt idx="12850">
                  <c:v>0.9997712983132313</c:v>
                </c:pt>
                <c:pt idx="12851">
                  <c:v>0.99976005068929186</c:v>
                </c:pt>
                <c:pt idx="12852">
                  <c:v>0.99973005702545337</c:v>
                </c:pt>
                <c:pt idx="12853">
                  <c:v>0.99975630148131212</c:v>
                </c:pt>
                <c:pt idx="12854">
                  <c:v>0.99976005068929186</c:v>
                </c:pt>
                <c:pt idx="12855">
                  <c:v>0.9997712983132313</c:v>
                </c:pt>
                <c:pt idx="12856">
                  <c:v>0.99977879672919101</c:v>
                </c:pt>
                <c:pt idx="12857">
                  <c:v>0.99978254593717075</c:v>
                </c:pt>
                <c:pt idx="12858">
                  <c:v>0.99978629514515061</c:v>
                </c:pt>
                <c:pt idx="12859">
                  <c:v>0.99978629514515061</c:v>
                </c:pt>
                <c:pt idx="12860">
                  <c:v>0.99977879672919101</c:v>
                </c:pt>
                <c:pt idx="12861">
                  <c:v>0.99973755544141296</c:v>
                </c:pt>
                <c:pt idx="12862">
                  <c:v>0.99975255227333226</c:v>
                </c:pt>
                <c:pt idx="12863">
                  <c:v>0.99976379989727171</c:v>
                </c:pt>
                <c:pt idx="12864">
                  <c:v>0.99977504752121116</c:v>
                </c:pt>
                <c:pt idx="12865">
                  <c:v>0.99978629514515061</c:v>
                </c:pt>
                <c:pt idx="12866">
                  <c:v>0.99979004435313035</c:v>
                </c:pt>
                <c:pt idx="12867">
                  <c:v>0.99979754276909005</c:v>
                </c:pt>
                <c:pt idx="12868">
                  <c:v>0.99980504118504965</c:v>
                </c:pt>
                <c:pt idx="12869">
                  <c:v>0.9998087903930295</c:v>
                </c:pt>
                <c:pt idx="12870">
                  <c:v>0.99974505385737267</c:v>
                </c:pt>
                <c:pt idx="12871">
                  <c:v>0.99975630148131212</c:v>
                </c:pt>
                <c:pt idx="12872">
                  <c:v>0.99976754910525156</c:v>
                </c:pt>
                <c:pt idx="12873">
                  <c:v>0.99977879672919101</c:v>
                </c:pt>
                <c:pt idx="12874">
                  <c:v>0.99979004435313035</c:v>
                </c:pt>
                <c:pt idx="12875">
                  <c:v>0.99980129197706979</c:v>
                </c:pt>
                <c:pt idx="12876">
                  <c:v>0.9998087903930295</c:v>
                </c:pt>
                <c:pt idx="12877">
                  <c:v>0.99982378722494869</c:v>
                </c:pt>
                <c:pt idx="12878">
                  <c:v>0.99984253326484784</c:v>
                </c:pt>
                <c:pt idx="12879">
                  <c:v>0.99983878405686799</c:v>
                </c:pt>
                <c:pt idx="12880">
                  <c:v>0.99982753643292854</c:v>
                </c:pt>
                <c:pt idx="12881">
                  <c:v>0.99981253960100924</c:v>
                </c:pt>
                <c:pt idx="12882">
                  <c:v>0.99980504118504965</c:v>
                </c:pt>
                <c:pt idx="12883">
                  <c:v>0.9997937935611102</c:v>
                </c:pt>
                <c:pt idx="12884">
                  <c:v>0.99978254593717075</c:v>
                </c:pt>
                <c:pt idx="12885">
                  <c:v>0.9997712983132313</c:v>
                </c:pt>
                <c:pt idx="12886">
                  <c:v>0.99976005068929186</c:v>
                </c:pt>
                <c:pt idx="12887">
                  <c:v>0.99974880306535241</c:v>
                </c:pt>
                <c:pt idx="12888">
                  <c:v>0.9998162888089891</c:v>
                </c:pt>
                <c:pt idx="12889">
                  <c:v>0.99980504118504965</c:v>
                </c:pt>
                <c:pt idx="12890">
                  <c:v>0.99980504118504965</c:v>
                </c:pt>
                <c:pt idx="12891">
                  <c:v>0.9997937935611102</c:v>
                </c:pt>
                <c:pt idx="12892">
                  <c:v>0.99978629514515061</c:v>
                </c:pt>
                <c:pt idx="12893">
                  <c:v>0.99977879672919101</c:v>
                </c:pt>
                <c:pt idx="12894">
                  <c:v>0.99976754910525156</c:v>
                </c:pt>
                <c:pt idx="12895">
                  <c:v>0.99975630148131212</c:v>
                </c:pt>
                <c:pt idx="12896">
                  <c:v>0.99974130464939281</c:v>
                </c:pt>
                <c:pt idx="12897">
                  <c:v>0.99979004435313035</c:v>
                </c:pt>
                <c:pt idx="12898">
                  <c:v>0.99978629514515061</c:v>
                </c:pt>
                <c:pt idx="12899">
                  <c:v>0.99979004435313035</c:v>
                </c:pt>
                <c:pt idx="12900">
                  <c:v>0.99978629514515061</c:v>
                </c:pt>
                <c:pt idx="12901">
                  <c:v>0.99977879672919101</c:v>
                </c:pt>
                <c:pt idx="12902">
                  <c:v>0.9997712983132313</c:v>
                </c:pt>
                <c:pt idx="12903">
                  <c:v>0.99976754910525156</c:v>
                </c:pt>
                <c:pt idx="12904">
                  <c:v>0.99975255227333226</c:v>
                </c:pt>
                <c:pt idx="12905">
                  <c:v>0.99973755544141296</c:v>
                </c:pt>
                <c:pt idx="12906">
                  <c:v>0.99976005068929186</c:v>
                </c:pt>
                <c:pt idx="12907">
                  <c:v>0.99976379989727171</c:v>
                </c:pt>
                <c:pt idx="12908">
                  <c:v>0.9997712983132313</c:v>
                </c:pt>
                <c:pt idx="12909">
                  <c:v>0.9997712983132313</c:v>
                </c:pt>
                <c:pt idx="12910">
                  <c:v>0.9997712983132313</c:v>
                </c:pt>
                <c:pt idx="12911">
                  <c:v>0.99976754910525156</c:v>
                </c:pt>
                <c:pt idx="12912">
                  <c:v>0.99976379989727171</c:v>
                </c:pt>
                <c:pt idx="12913">
                  <c:v>0.99974880306535241</c:v>
                </c:pt>
                <c:pt idx="12914">
                  <c:v>0.99973755544141296</c:v>
                </c:pt>
                <c:pt idx="12915">
                  <c:v>0.99973380623343322</c:v>
                </c:pt>
                <c:pt idx="12916">
                  <c:v>0.99974880306535241</c:v>
                </c:pt>
                <c:pt idx="12917">
                  <c:v>0.99976379989727171</c:v>
                </c:pt>
                <c:pt idx="12918">
                  <c:v>0.9997712983132313</c:v>
                </c:pt>
                <c:pt idx="12919">
                  <c:v>0.9997712983132313</c:v>
                </c:pt>
                <c:pt idx="12920">
                  <c:v>0.99976754910525156</c:v>
                </c:pt>
                <c:pt idx="12921">
                  <c:v>0.99976379989727171</c:v>
                </c:pt>
                <c:pt idx="12922">
                  <c:v>0.99975630148131212</c:v>
                </c:pt>
                <c:pt idx="12923">
                  <c:v>0.99975255227333226</c:v>
                </c:pt>
                <c:pt idx="12924">
                  <c:v>0.99973005702545337</c:v>
                </c:pt>
                <c:pt idx="12925">
                  <c:v>0.99974505385737267</c:v>
                </c:pt>
                <c:pt idx="12926">
                  <c:v>0.99976005068929186</c:v>
                </c:pt>
                <c:pt idx="12927">
                  <c:v>0.9997712983132313</c:v>
                </c:pt>
                <c:pt idx="12928">
                  <c:v>0.99977504752121116</c:v>
                </c:pt>
                <c:pt idx="12929">
                  <c:v>0.9997712983132313</c:v>
                </c:pt>
                <c:pt idx="12930">
                  <c:v>0.9997712983132313</c:v>
                </c:pt>
                <c:pt idx="12931">
                  <c:v>0.9997712983132313</c:v>
                </c:pt>
                <c:pt idx="12932">
                  <c:v>0.99976754910525156</c:v>
                </c:pt>
                <c:pt idx="12933">
                  <c:v>0.99973005702545337</c:v>
                </c:pt>
                <c:pt idx="12934">
                  <c:v>0.99974505385737267</c:v>
                </c:pt>
                <c:pt idx="12935">
                  <c:v>0.99976379989727171</c:v>
                </c:pt>
                <c:pt idx="12936">
                  <c:v>0.9997712983132313</c:v>
                </c:pt>
                <c:pt idx="12937">
                  <c:v>0.99978254593717075</c:v>
                </c:pt>
                <c:pt idx="12938">
                  <c:v>0.99977879672919101</c:v>
                </c:pt>
                <c:pt idx="12939">
                  <c:v>0.99978254593717075</c:v>
                </c:pt>
                <c:pt idx="12940">
                  <c:v>0.99978629514515061</c:v>
                </c:pt>
                <c:pt idx="12941">
                  <c:v>0.99978629514515061</c:v>
                </c:pt>
                <c:pt idx="12942">
                  <c:v>0.99973755544141296</c:v>
                </c:pt>
                <c:pt idx="12943">
                  <c:v>0.99974880306535241</c:v>
                </c:pt>
                <c:pt idx="12944">
                  <c:v>0.99976379989727171</c:v>
                </c:pt>
                <c:pt idx="12945">
                  <c:v>0.99977504752121116</c:v>
                </c:pt>
                <c:pt idx="12946">
                  <c:v>0.99978254593717075</c:v>
                </c:pt>
                <c:pt idx="12947">
                  <c:v>0.99979004435313035</c:v>
                </c:pt>
                <c:pt idx="12948">
                  <c:v>0.99979754276909005</c:v>
                </c:pt>
                <c:pt idx="12949">
                  <c:v>0.99980129197706979</c:v>
                </c:pt>
                <c:pt idx="12950">
                  <c:v>0.99981253960100924</c:v>
                </c:pt>
                <c:pt idx="12951">
                  <c:v>0.99974130464939281</c:v>
                </c:pt>
                <c:pt idx="12952">
                  <c:v>0.99975630148131212</c:v>
                </c:pt>
                <c:pt idx="12953">
                  <c:v>0.99976754910525156</c:v>
                </c:pt>
                <c:pt idx="12954">
                  <c:v>0.99977879672919101</c:v>
                </c:pt>
                <c:pt idx="12955">
                  <c:v>0.99979004435313035</c:v>
                </c:pt>
                <c:pt idx="12956">
                  <c:v>0.99980129197706979</c:v>
                </c:pt>
                <c:pt idx="12957">
                  <c:v>0.9998087903930295</c:v>
                </c:pt>
                <c:pt idx="12958">
                  <c:v>0.99982378722494869</c:v>
                </c:pt>
                <c:pt idx="12959">
                  <c:v>0.99984628247282759</c:v>
                </c:pt>
                <c:pt idx="12960">
                  <c:v>0.99984628247282759</c:v>
                </c:pt>
                <c:pt idx="12961">
                  <c:v>0.99982753643292854</c:v>
                </c:pt>
                <c:pt idx="12962">
                  <c:v>0.99981253960100924</c:v>
                </c:pt>
                <c:pt idx="12963">
                  <c:v>0.99980129197706979</c:v>
                </c:pt>
                <c:pt idx="12964">
                  <c:v>0.9997937935611102</c:v>
                </c:pt>
                <c:pt idx="12965">
                  <c:v>0.99978254593717075</c:v>
                </c:pt>
                <c:pt idx="12966">
                  <c:v>0.9997712983132313</c:v>
                </c:pt>
                <c:pt idx="12967">
                  <c:v>0.99976005068929186</c:v>
                </c:pt>
                <c:pt idx="12968">
                  <c:v>0.99974505385737267</c:v>
                </c:pt>
                <c:pt idx="12969">
                  <c:v>0.99981253960100924</c:v>
                </c:pt>
                <c:pt idx="12970">
                  <c:v>0.99980504118504965</c:v>
                </c:pt>
                <c:pt idx="12971">
                  <c:v>0.99980129197706979</c:v>
                </c:pt>
                <c:pt idx="12972">
                  <c:v>0.9997937935611102</c:v>
                </c:pt>
                <c:pt idx="12973">
                  <c:v>0.99978629514515061</c:v>
                </c:pt>
                <c:pt idx="12974">
                  <c:v>0.99977879672919101</c:v>
                </c:pt>
                <c:pt idx="12975">
                  <c:v>0.9997712983132313</c:v>
                </c:pt>
                <c:pt idx="12976">
                  <c:v>0.99975630148131212</c:v>
                </c:pt>
                <c:pt idx="12977">
                  <c:v>0.99974130464939281</c:v>
                </c:pt>
                <c:pt idx="12978">
                  <c:v>0.99978254593717075</c:v>
                </c:pt>
                <c:pt idx="12979">
                  <c:v>0.99978629514515061</c:v>
                </c:pt>
                <c:pt idx="12980">
                  <c:v>0.99979004435313035</c:v>
                </c:pt>
                <c:pt idx="12981">
                  <c:v>0.99978629514515061</c:v>
                </c:pt>
                <c:pt idx="12982">
                  <c:v>0.99977504752121116</c:v>
                </c:pt>
                <c:pt idx="12983">
                  <c:v>0.9997712983132313</c:v>
                </c:pt>
                <c:pt idx="12984">
                  <c:v>0.99976754910525156</c:v>
                </c:pt>
                <c:pt idx="12985">
                  <c:v>0.99975630148131212</c:v>
                </c:pt>
                <c:pt idx="12986">
                  <c:v>0.99973755544141296</c:v>
                </c:pt>
                <c:pt idx="12987">
                  <c:v>0.99975630148131212</c:v>
                </c:pt>
                <c:pt idx="12988">
                  <c:v>0.99976379989727171</c:v>
                </c:pt>
                <c:pt idx="12989">
                  <c:v>0.9997712983132313</c:v>
                </c:pt>
                <c:pt idx="12990">
                  <c:v>0.99977504752121116</c:v>
                </c:pt>
                <c:pt idx="12991">
                  <c:v>0.9997712983132313</c:v>
                </c:pt>
                <c:pt idx="12992">
                  <c:v>0.99976379989727171</c:v>
                </c:pt>
                <c:pt idx="12993">
                  <c:v>0.99976005068929186</c:v>
                </c:pt>
                <c:pt idx="12994">
                  <c:v>0.99975255227333226</c:v>
                </c:pt>
                <c:pt idx="12995">
                  <c:v>0.99973380623343322</c:v>
                </c:pt>
                <c:pt idx="12996">
                  <c:v>0.99973380623343322</c:v>
                </c:pt>
                <c:pt idx="12997">
                  <c:v>0.99974130464939281</c:v>
                </c:pt>
                <c:pt idx="12998">
                  <c:v>0.99975630148131212</c:v>
                </c:pt>
                <c:pt idx="12999">
                  <c:v>0.9997712983132313</c:v>
                </c:pt>
                <c:pt idx="13000">
                  <c:v>0.9997712983132313</c:v>
                </c:pt>
                <c:pt idx="13001">
                  <c:v>0.99976754910525156</c:v>
                </c:pt>
                <c:pt idx="13002">
                  <c:v>0.99976005068929186</c:v>
                </c:pt>
                <c:pt idx="13003">
                  <c:v>0.99976005068929186</c:v>
                </c:pt>
                <c:pt idx="13004">
                  <c:v>0.99974505385737267</c:v>
                </c:pt>
                <c:pt idx="13005">
                  <c:v>0.99972630781747351</c:v>
                </c:pt>
                <c:pt idx="13006">
                  <c:v>0.99974130464939281</c:v>
                </c:pt>
                <c:pt idx="13007">
                  <c:v>0.99975630148131212</c:v>
                </c:pt>
                <c:pt idx="13008">
                  <c:v>0.9997712983132313</c:v>
                </c:pt>
                <c:pt idx="13009">
                  <c:v>0.99977879672919101</c:v>
                </c:pt>
                <c:pt idx="13010">
                  <c:v>0.99977504752121116</c:v>
                </c:pt>
                <c:pt idx="13011">
                  <c:v>0.9997712983132313</c:v>
                </c:pt>
                <c:pt idx="13012">
                  <c:v>0.99977504752121116</c:v>
                </c:pt>
                <c:pt idx="13013">
                  <c:v>0.99976379989727171</c:v>
                </c:pt>
                <c:pt idx="13014">
                  <c:v>0.99973005702545337</c:v>
                </c:pt>
                <c:pt idx="13015">
                  <c:v>0.99974505385737267</c:v>
                </c:pt>
                <c:pt idx="13016">
                  <c:v>0.99976005068929186</c:v>
                </c:pt>
                <c:pt idx="13017">
                  <c:v>0.99977504752121116</c:v>
                </c:pt>
                <c:pt idx="13018">
                  <c:v>0.99978254593717075</c:v>
                </c:pt>
                <c:pt idx="13019">
                  <c:v>0.99977879672919101</c:v>
                </c:pt>
                <c:pt idx="13020">
                  <c:v>0.99978629514515061</c:v>
                </c:pt>
                <c:pt idx="13021">
                  <c:v>0.99979004435313035</c:v>
                </c:pt>
                <c:pt idx="13022">
                  <c:v>0.99978254593717075</c:v>
                </c:pt>
                <c:pt idx="13023">
                  <c:v>0.99973755544141296</c:v>
                </c:pt>
                <c:pt idx="13024">
                  <c:v>0.99974880306535241</c:v>
                </c:pt>
                <c:pt idx="13025">
                  <c:v>0.99976379989727171</c:v>
                </c:pt>
                <c:pt idx="13026">
                  <c:v>0.99977504752121116</c:v>
                </c:pt>
                <c:pt idx="13027">
                  <c:v>0.99978254593717075</c:v>
                </c:pt>
                <c:pt idx="13028">
                  <c:v>0.99979004435313035</c:v>
                </c:pt>
                <c:pt idx="13029">
                  <c:v>0.99980129197706979</c:v>
                </c:pt>
                <c:pt idx="13030">
                  <c:v>0.99980504118504965</c:v>
                </c:pt>
                <c:pt idx="13031">
                  <c:v>0.99980504118504965</c:v>
                </c:pt>
                <c:pt idx="13032">
                  <c:v>0.99974130464939281</c:v>
                </c:pt>
                <c:pt idx="13033">
                  <c:v>0.99975630148131212</c:v>
                </c:pt>
                <c:pt idx="13034">
                  <c:v>0.99976754910525156</c:v>
                </c:pt>
                <c:pt idx="13035">
                  <c:v>0.99978254593717075</c:v>
                </c:pt>
                <c:pt idx="13036">
                  <c:v>0.99979004435313035</c:v>
                </c:pt>
                <c:pt idx="13037">
                  <c:v>0.99980129197706979</c:v>
                </c:pt>
                <c:pt idx="13038">
                  <c:v>0.99981253960100924</c:v>
                </c:pt>
                <c:pt idx="13039">
                  <c:v>0.99982378722494869</c:v>
                </c:pt>
                <c:pt idx="13040">
                  <c:v>0.99984253326484784</c:v>
                </c:pt>
                <c:pt idx="13041">
                  <c:v>0.99985378088878729</c:v>
                </c:pt>
                <c:pt idx="13042">
                  <c:v>0.99982753643292854</c:v>
                </c:pt>
                <c:pt idx="13043">
                  <c:v>0.99981253960100924</c:v>
                </c:pt>
                <c:pt idx="13044">
                  <c:v>0.99980504118504965</c:v>
                </c:pt>
                <c:pt idx="13045">
                  <c:v>0.9997937935611102</c:v>
                </c:pt>
                <c:pt idx="13046">
                  <c:v>0.99978254593717075</c:v>
                </c:pt>
                <c:pt idx="13047">
                  <c:v>0.9997712983132313</c:v>
                </c:pt>
                <c:pt idx="13048">
                  <c:v>0.99976005068929186</c:v>
                </c:pt>
                <c:pt idx="13049">
                  <c:v>0.99974505385737267</c:v>
                </c:pt>
                <c:pt idx="13050">
                  <c:v>0.9998087903930295</c:v>
                </c:pt>
                <c:pt idx="13051">
                  <c:v>0.9998087903930295</c:v>
                </c:pt>
                <c:pt idx="13052">
                  <c:v>0.99980129197706979</c:v>
                </c:pt>
                <c:pt idx="13053">
                  <c:v>0.9997937935611102</c:v>
                </c:pt>
                <c:pt idx="13054">
                  <c:v>0.99978629514515061</c:v>
                </c:pt>
                <c:pt idx="13055">
                  <c:v>0.99977879672919101</c:v>
                </c:pt>
                <c:pt idx="13056">
                  <c:v>0.99976754910525156</c:v>
                </c:pt>
                <c:pt idx="13057">
                  <c:v>0.99975630148131212</c:v>
                </c:pt>
                <c:pt idx="13058">
                  <c:v>0.99974130464939281</c:v>
                </c:pt>
                <c:pt idx="13059">
                  <c:v>0.99978254593717075</c:v>
                </c:pt>
                <c:pt idx="13060">
                  <c:v>0.99979004435313035</c:v>
                </c:pt>
                <c:pt idx="13061">
                  <c:v>0.99978629514515061</c:v>
                </c:pt>
                <c:pt idx="13062">
                  <c:v>0.99978254593717075</c:v>
                </c:pt>
                <c:pt idx="13063">
                  <c:v>0.99977879672919101</c:v>
                </c:pt>
                <c:pt idx="13064">
                  <c:v>0.9997712983132313</c:v>
                </c:pt>
                <c:pt idx="13065">
                  <c:v>0.99976754910525156</c:v>
                </c:pt>
                <c:pt idx="13066">
                  <c:v>0.99975255227333226</c:v>
                </c:pt>
                <c:pt idx="13067">
                  <c:v>0.99973755544141296</c:v>
                </c:pt>
                <c:pt idx="13068">
                  <c:v>0.99976005068929186</c:v>
                </c:pt>
                <c:pt idx="13069">
                  <c:v>0.99976754910525156</c:v>
                </c:pt>
                <c:pt idx="13070">
                  <c:v>0.9997712983132313</c:v>
                </c:pt>
                <c:pt idx="13071">
                  <c:v>0.99977504752121116</c:v>
                </c:pt>
                <c:pt idx="13072">
                  <c:v>0.9997712983132313</c:v>
                </c:pt>
                <c:pt idx="13073">
                  <c:v>0.99976754910525156</c:v>
                </c:pt>
                <c:pt idx="13074">
                  <c:v>0.99976379989727171</c:v>
                </c:pt>
                <c:pt idx="13075">
                  <c:v>0.99975255227333226</c:v>
                </c:pt>
                <c:pt idx="13076">
                  <c:v>0.99973380623343322</c:v>
                </c:pt>
                <c:pt idx="13077">
                  <c:v>0.99974130464939281</c:v>
                </c:pt>
                <c:pt idx="13078">
                  <c:v>0.99974880306535241</c:v>
                </c:pt>
                <c:pt idx="13079">
                  <c:v>0.99976379989727171</c:v>
                </c:pt>
                <c:pt idx="13080">
                  <c:v>0.9997712983132313</c:v>
                </c:pt>
                <c:pt idx="13081">
                  <c:v>0.9997712983132313</c:v>
                </c:pt>
                <c:pt idx="13082">
                  <c:v>0.99976754910525156</c:v>
                </c:pt>
                <c:pt idx="13083">
                  <c:v>0.99976379989727171</c:v>
                </c:pt>
                <c:pt idx="13084">
                  <c:v>0.99975630148131212</c:v>
                </c:pt>
                <c:pt idx="13085">
                  <c:v>0.99973755544141296</c:v>
                </c:pt>
                <c:pt idx="13086">
                  <c:v>0.99973005702545337</c:v>
                </c:pt>
                <c:pt idx="13087">
                  <c:v>0.99974880306535241</c:v>
                </c:pt>
                <c:pt idx="13088">
                  <c:v>0.99976379989727171</c:v>
                </c:pt>
                <c:pt idx="13089">
                  <c:v>0.9997712983132313</c:v>
                </c:pt>
                <c:pt idx="13090">
                  <c:v>0.99977879672919101</c:v>
                </c:pt>
                <c:pt idx="13091">
                  <c:v>0.99977504752121116</c:v>
                </c:pt>
                <c:pt idx="13092">
                  <c:v>0.9997712983132313</c:v>
                </c:pt>
                <c:pt idx="13093">
                  <c:v>0.99977504752121116</c:v>
                </c:pt>
                <c:pt idx="13094">
                  <c:v>0.99975255227333226</c:v>
                </c:pt>
                <c:pt idx="13095">
                  <c:v>0.99973380623343322</c:v>
                </c:pt>
                <c:pt idx="13096">
                  <c:v>0.99975255227333226</c:v>
                </c:pt>
                <c:pt idx="13097">
                  <c:v>0.99976379989727171</c:v>
                </c:pt>
                <c:pt idx="13098">
                  <c:v>0.99977504752121116</c:v>
                </c:pt>
                <c:pt idx="13099">
                  <c:v>0.99978254593717075</c:v>
                </c:pt>
                <c:pt idx="13100">
                  <c:v>0.99978254593717075</c:v>
                </c:pt>
                <c:pt idx="13101">
                  <c:v>0.99978254593717075</c:v>
                </c:pt>
                <c:pt idx="13102">
                  <c:v>0.99979004435313035</c:v>
                </c:pt>
                <c:pt idx="13103">
                  <c:v>0.9997712983132313</c:v>
                </c:pt>
                <c:pt idx="13104">
                  <c:v>0.99973755544141296</c:v>
                </c:pt>
                <c:pt idx="13105">
                  <c:v>0.99975255227333226</c:v>
                </c:pt>
                <c:pt idx="13106">
                  <c:v>0.99976754910525156</c:v>
                </c:pt>
                <c:pt idx="13107">
                  <c:v>0.99977504752121116</c:v>
                </c:pt>
                <c:pt idx="13108">
                  <c:v>0.99978254593717075</c:v>
                </c:pt>
                <c:pt idx="13109">
                  <c:v>0.99979004435313035</c:v>
                </c:pt>
                <c:pt idx="13110">
                  <c:v>0.99979754276909005</c:v>
                </c:pt>
                <c:pt idx="13111">
                  <c:v>0.9998087903930295</c:v>
                </c:pt>
                <c:pt idx="13112">
                  <c:v>0.9998087903930295</c:v>
                </c:pt>
                <c:pt idx="13113">
                  <c:v>0.99974130464939281</c:v>
                </c:pt>
                <c:pt idx="13114">
                  <c:v>0.99975630148131212</c:v>
                </c:pt>
                <c:pt idx="13115">
                  <c:v>0.99976754910525156</c:v>
                </c:pt>
                <c:pt idx="13116">
                  <c:v>0.99977879672919101</c:v>
                </c:pt>
                <c:pt idx="13117">
                  <c:v>0.99979004435313035</c:v>
                </c:pt>
                <c:pt idx="13118">
                  <c:v>0.99980129197706979</c:v>
                </c:pt>
                <c:pt idx="13119">
                  <c:v>0.99981253960100924</c:v>
                </c:pt>
                <c:pt idx="13120">
                  <c:v>0.99982378722494869</c:v>
                </c:pt>
                <c:pt idx="13121">
                  <c:v>0.99983878405686799</c:v>
                </c:pt>
                <c:pt idx="13122">
                  <c:v>0.99983878405686799</c:v>
                </c:pt>
                <c:pt idx="13123">
                  <c:v>0.99982753643292854</c:v>
                </c:pt>
                <c:pt idx="13124">
                  <c:v>0.99981253960100924</c:v>
                </c:pt>
                <c:pt idx="13125">
                  <c:v>0.99980504118504965</c:v>
                </c:pt>
                <c:pt idx="13126">
                  <c:v>0.9997937935611102</c:v>
                </c:pt>
                <c:pt idx="13127">
                  <c:v>0.99978254593717075</c:v>
                </c:pt>
                <c:pt idx="13128">
                  <c:v>0.9997712983132313</c:v>
                </c:pt>
                <c:pt idx="13129">
                  <c:v>0.99975630148131212</c:v>
                </c:pt>
                <c:pt idx="13130">
                  <c:v>0.99974130464939281</c:v>
                </c:pt>
                <c:pt idx="13131">
                  <c:v>0.99981253960100924</c:v>
                </c:pt>
                <c:pt idx="13132">
                  <c:v>0.99980504118504965</c:v>
                </c:pt>
                <c:pt idx="13133">
                  <c:v>0.99979754276909005</c:v>
                </c:pt>
                <c:pt idx="13134">
                  <c:v>0.9997937935611102</c:v>
                </c:pt>
                <c:pt idx="13135">
                  <c:v>0.99978629514515061</c:v>
                </c:pt>
                <c:pt idx="13136">
                  <c:v>0.99977879672919101</c:v>
                </c:pt>
                <c:pt idx="13137">
                  <c:v>0.99976379989727171</c:v>
                </c:pt>
                <c:pt idx="13138">
                  <c:v>0.99974880306535241</c:v>
                </c:pt>
                <c:pt idx="13139">
                  <c:v>0.99973755544141296</c:v>
                </c:pt>
                <c:pt idx="13140">
                  <c:v>0.99979004435313035</c:v>
                </c:pt>
                <c:pt idx="13141">
                  <c:v>0.99979004435313035</c:v>
                </c:pt>
                <c:pt idx="13142">
                  <c:v>0.99977879672919101</c:v>
                </c:pt>
                <c:pt idx="13143">
                  <c:v>0.99978254593717075</c:v>
                </c:pt>
                <c:pt idx="13144">
                  <c:v>0.99977879672919101</c:v>
                </c:pt>
                <c:pt idx="13145">
                  <c:v>0.9997712983132313</c:v>
                </c:pt>
                <c:pt idx="13146">
                  <c:v>0.99976379989727171</c:v>
                </c:pt>
                <c:pt idx="13147">
                  <c:v>0.99974880306535241</c:v>
                </c:pt>
                <c:pt idx="13148">
                  <c:v>0.99973755544141296</c:v>
                </c:pt>
                <c:pt idx="13149">
                  <c:v>0.99976005068929186</c:v>
                </c:pt>
                <c:pt idx="13150">
                  <c:v>0.9997712983132313</c:v>
                </c:pt>
                <c:pt idx="13151">
                  <c:v>0.99976754910525156</c:v>
                </c:pt>
                <c:pt idx="13152">
                  <c:v>0.99977504752121116</c:v>
                </c:pt>
                <c:pt idx="13153">
                  <c:v>0.9997712983132313</c:v>
                </c:pt>
                <c:pt idx="13154">
                  <c:v>0.99976754910525156</c:v>
                </c:pt>
                <c:pt idx="13155">
                  <c:v>0.99976379989727171</c:v>
                </c:pt>
                <c:pt idx="13156">
                  <c:v>0.99975255227333226</c:v>
                </c:pt>
                <c:pt idx="13157">
                  <c:v>0.99973380623343322</c:v>
                </c:pt>
                <c:pt idx="13158">
                  <c:v>0.99972630781747351</c:v>
                </c:pt>
                <c:pt idx="13159">
                  <c:v>0.99975255227333226</c:v>
                </c:pt>
                <c:pt idx="13160">
                  <c:v>0.99976379989727171</c:v>
                </c:pt>
                <c:pt idx="13161">
                  <c:v>0.9997712983132313</c:v>
                </c:pt>
                <c:pt idx="13162">
                  <c:v>0.9997712983132313</c:v>
                </c:pt>
                <c:pt idx="13163">
                  <c:v>0.99976754910525156</c:v>
                </c:pt>
                <c:pt idx="13164">
                  <c:v>0.99976379989727171</c:v>
                </c:pt>
                <c:pt idx="13165">
                  <c:v>0.99975630148131212</c:v>
                </c:pt>
                <c:pt idx="13166">
                  <c:v>0.99973380623343322</c:v>
                </c:pt>
                <c:pt idx="13167">
                  <c:v>0.99972630781747351</c:v>
                </c:pt>
                <c:pt idx="13168">
                  <c:v>0.99975255227333226</c:v>
                </c:pt>
                <c:pt idx="13169">
                  <c:v>0.99976379989727171</c:v>
                </c:pt>
                <c:pt idx="13170">
                  <c:v>0.9997712983132313</c:v>
                </c:pt>
                <c:pt idx="13171">
                  <c:v>0.99977879672919101</c:v>
                </c:pt>
                <c:pt idx="13172">
                  <c:v>0.99977504752121116</c:v>
                </c:pt>
                <c:pt idx="13173">
                  <c:v>0.9997712983132313</c:v>
                </c:pt>
                <c:pt idx="13174">
                  <c:v>0.9997712983132313</c:v>
                </c:pt>
                <c:pt idx="13175">
                  <c:v>0.99975255227333226</c:v>
                </c:pt>
                <c:pt idx="13176">
                  <c:v>0.99973380623343322</c:v>
                </c:pt>
                <c:pt idx="13177">
                  <c:v>0.99975255227333226</c:v>
                </c:pt>
                <c:pt idx="13178">
                  <c:v>0.99976379989727171</c:v>
                </c:pt>
                <c:pt idx="13179">
                  <c:v>0.99977504752121116</c:v>
                </c:pt>
                <c:pt idx="13180">
                  <c:v>0.99978254593717075</c:v>
                </c:pt>
                <c:pt idx="13181">
                  <c:v>0.99978254593717075</c:v>
                </c:pt>
                <c:pt idx="13182">
                  <c:v>0.99978254593717075</c:v>
                </c:pt>
                <c:pt idx="13183">
                  <c:v>0.99979004435313035</c:v>
                </c:pt>
                <c:pt idx="13184">
                  <c:v>0.99977504752121116</c:v>
                </c:pt>
                <c:pt idx="13185">
                  <c:v>0.99973755544141296</c:v>
                </c:pt>
                <c:pt idx="13186">
                  <c:v>0.99975255227333226</c:v>
                </c:pt>
                <c:pt idx="13187">
                  <c:v>0.99976379989727171</c:v>
                </c:pt>
                <c:pt idx="13188">
                  <c:v>0.99977504752121116</c:v>
                </c:pt>
                <c:pt idx="13189">
                  <c:v>0.99978254593717075</c:v>
                </c:pt>
                <c:pt idx="13190">
                  <c:v>0.99979004435313035</c:v>
                </c:pt>
                <c:pt idx="13191">
                  <c:v>0.99979754276909005</c:v>
                </c:pt>
                <c:pt idx="13192">
                  <c:v>0.99980504118504965</c:v>
                </c:pt>
                <c:pt idx="13193">
                  <c:v>0.9998162888089891</c:v>
                </c:pt>
                <c:pt idx="13194">
                  <c:v>0.99974505385737267</c:v>
                </c:pt>
                <c:pt idx="13195">
                  <c:v>0.99975630148131212</c:v>
                </c:pt>
                <c:pt idx="13196">
                  <c:v>0.99976754910525156</c:v>
                </c:pt>
                <c:pt idx="13197">
                  <c:v>0.99977879672919101</c:v>
                </c:pt>
                <c:pt idx="13198">
                  <c:v>0.99979004435313035</c:v>
                </c:pt>
                <c:pt idx="13199">
                  <c:v>0.99980129197706979</c:v>
                </c:pt>
                <c:pt idx="13200">
                  <c:v>0.9998087903930295</c:v>
                </c:pt>
                <c:pt idx="13201">
                  <c:v>0.99982378722494869</c:v>
                </c:pt>
                <c:pt idx="13202">
                  <c:v>0.99984253326484784</c:v>
                </c:pt>
                <c:pt idx="13203">
                  <c:v>0.99983503484888814</c:v>
                </c:pt>
                <c:pt idx="13204">
                  <c:v>0.99982753643292854</c:v>
                </c:pt>
                <c:pt idx="13205">
                  <c:v>0.99981253960100924</c:v>
                </c:pt>
                <c:pt idx="13206">
                  <c:v>0.99980504118504965</c:v>
                </c:pt>
                <c:pt idx="13207">
                  <c:v>0.9997937935611102</c:v>
                </c:pt>
                <c:pt idx="13208">
                  <c:v>0.99978254593717075</c:v>
                </c:pt>
                <c:pt idx="13209">
                  <c:v>0.9997712983132313</c:v>
                </c:pt>
                <c:pt idx="13210">
                  <c:v>0.99976005068929186</c:v>
                </c:pt>
                <c:pt idx="13211">
                  <c:v>0.99974880306535241</c:v>
                </c:pt>
                <c:pt idx="13212">
                  <c:v>0.99981253960100924</c:v>
                </c:pt>
                <c:pt idx="13213">
                  <c:v>0.99980504118504965</c:v>
                </c:pt>
                <c:pt idx="13214">
                  <c:v>0.99980129197706979</c:v>
                </c:pt>
                <c:pt idx="13215">
                  <c:v>0.9997937935611102</c:v>
                </c:pt>
                <c:pt idx="13216">
                  <c:v>0.99978629514515061</c:v>
                </c:pt>
                <c:pt idx="13217">
                  <c:v>0.99977879672919101</c:v>
                </c:pt>
                <c:pt idx="13218">
                  <c:v>0.99976754910525156</c:v>
                </c:pt>
                <c:pt idx="13219">
                  <c:v>0.99975630148131212</c:v>
                </c:pt>
                <c:pt idx="13220">
                  <c:v>0.99974130464939281</c:v>
                </c:pt>
                <c:pt idx="13221">
                  <c:v>0.99979004435313035</c:v>
                </c:pt>
                <c:pt idx="13222">
                  <c:v>0.99979004435313035</c:v>
                </c:pt>
                <c:pt idx="13223">
                  <c:v>0.99978629514515061</c:v>
                </c:pt>
                <c:pt idx="13224">
                  <c:v>0.99978254593717075</c:v>
                </c:pt>
                <c:pt idx="13225">
                  <c:v>0.99977879672919101</c:v>
                </c:pt>
                <c:pt idx="13226">
                  <c:v>0.99977504752121116</c:v>
                </c:pt>
                <c:pt idx="13227">
                  <c:v>0.99976754910525156</c:v>
                </c:pt>
                <c:pt idx="13228">
                  <c:v>0.99975255227333226</c:v>
                </c:pt>
                <c:pt idx="13229">
                  <c:v>0.99973755544141296</c:v>
                </c:pt>
                <c:pt idx="13230">
                  <c:v>0.99976754910525156</c:v>
                </c:pt>
                <c:pt idx="13231">
                  <c:v>0.99977504752121116</c:v>
                </c:pt>
                <c:pt idx="13232">
                  <c:v>0.9997712983132313</c:v>
                </c:pt>
                <c:pt idx="13233">
                  <c:v>0.99977504752121116</c:v>
                </c:pt>
                <c:pt idx="13234">
                  <c:v>0.9997712983132313</c:v>
                </c:pt>
                <c:pt idx="13235">
                  <c:v>0.99976754910525156</c:v>
                </c:pt>
                <c:pt idx="13236">
                  <c:v>0.99976754910525156</c:v>
                </c:pt>
                <c:pt idx="13237">
                  <c:v>0.99975255227333226</c:v>
                </c:pt>
                <c:pt idx="13238">
                  <c:v>0.99973380623343322</c:v>
                </c:pt>
                <c:pt idx="13239">
                  <c:v>0.99973755544141296</c:v>
                </c:pt>
                <c:pt idx="13240">
                  <c:v>0.99974880306535241</c:v>
                </c:pt>
                <c:pt idx="13241">
                  <c:v>0.99976379989727171</c:v>
                </c:pt>
                <c:pt idx="13242">
                  <c:v>0.9997712983132313</c:v>
                </c:pt>
                <c:pt idx="13243">
                  <c:v>0.9997712983132313</c:v>
                </c:pt>
                <c:pt idx="13244">
                  <c:v>0.99976754910525156</c:v>
                </c:pt>
                <c:pt idx="13245">
                  <c:v>0.99976379989727171</c:v>
                </c:pt>
                <c:pt idx="13246">
                  <c:v>0.99975255227333226</c:v>
                </c:pt>
                <c:pt idx="13247">
                  <c:v>0.99973380623343322</c:v>
                </c:pt>
                <c:pt idx="13248">
                  <c:v>0.99973005702545337</c:v>
                </c:pt>
                <c:pt idx="13249">
                  <c:v>0.99974880306535241</c:v>
                </c:pt>
                <c:pt idx="13250">
                  <c:v>0.99976379989727171</c:v>
                </c:pt>
                <c:pt idx="13251">
                  <c:v>0.99977504752121116</c:v>
                </c:pt>
                <c:pt idx="13252">
                  <c:v>0.99977879672919101</c:v>
                </c:pt>
                <c:pt idx="13253">
                  <c:v>0.99977504752121116</c:v>
                </c:pt>
                <c:pt idx="13254">
                  <c:v>0.9997712983132313</c:v>
                </c:pt>
                <c:pt idx="13255">
                  <c:v>0.9997712983132313</c:v>
                </c:pt>
                <c:pt idx="13256">
                  <c:v>0.99975255227333226</c:v>
                </c:pt>
                <c:pt idx="13257">
                  <c:v>0.99973380623343322</c:v>
                </c:pt>
                <c:pt idx="13258">
                  <c:v>0.99975255227333226</c:v>
                </c:pt>
                <c:pt idx="13259">
                  <c:v>0.99976379989727171</c:v>
                </c:pt>
                <c:pt idx="13260">
                  <c:v>0.99977504752121116</c:v>
                </c:pt>
                <c:pt idx="13261">
                  <c:v>0.99978254593717075</c:v>
                </c:pt>
                <c:pt idx="13262">
                  <c:v>0.99977879672919101</c:v>
                </c:pt>
                <c:pt idx="13263">
                  <c:v>0.99978629514515061</c:v>
                </c:pt>
                <c:pt idx="13264">
                  <c:v>0.99978629514515061</c:v>
                </c:pt>
                <c:pt idx="13265">
                  <c:v>0.99977879672919101</c:v>
                </c:pt>
                <c:pt idx="13266">
                  <c:v>0.99973755544141296</c:v>
                </c:pt>
                <c:pt idx="13267">
                  <c:v>0.99974880306535241</c:v>
                </c:pt>
                <c:pt idx="13268">
                  <c:v>0.99976379989727171</c:v>
                </c:pt>
                <c:pt idx="13269">
                  <c:v>0.99977504752121116</c:v>
                </c:pt>
                <c:pt idx="13270">
                  <c:v>0.99978254593717075</c:v>
                </c:pt>
                <c:pt idx="13271">
                  <c:v>0.99979004435313035</c:v>
                </c:pt>
                <c:pt idx="13272">
                  <c:v>0.99979754276909005</c:v>
                </c:pt>
                <c:pt idx="13273">
                  <c:v>0.99980504118504965</c:v>
                </c:pt>
                <c:pt idx="13274">
                  <c:v>0.9998162888089891</c:v>
                </c:pt>
                <c:pt idx="13275">
                  <c:v>0.99974505385737267</c:v>
                </c:pt>
                <c:pt idx="13276">
                  <c:v>0.99975630148131212</c:v>
                </c:pt>
                <c:pt idx="13277">
                  <c:v>0.99976754910525156</c:v>
                </c:pt>
                <c:pt idx="13278">
                  <c:v>0.99977879672919101</c:v>
                </c:pt>
                <c:pt idx="13279">
                  <c:v>0.99979004435313035</c:v>
                </c:pt>
                <c:pt idx="13280">
                  <c:v>0.99980129197706979</c:v>
                </c:pt>
                <c:pt idx="13281">
                  <c:v>0.99981253960100924</c:v>
                </c:pt>
                <c:pt idx="13282">
                  <c:v>0.99982378722494869</c:v>
                </c:pt>
                <c:pt idx="13283">
                  <c:v>0.99984253326484784</c:v>
                </c:pt>
                <c:pt idx="13284">
                  <c:v>0.99984628247282759</c:v>
                </c:pt>
                <c:pt idx="13285">
                  <c:v>0.99982753643292854</c:v>
                </c:pt>
                <c:pt idx="13286">
                  <c:v>0.9998162888089891</c:v>
                </c:pt>
                <c:pt idx="13287">
                  <c:v>0.99980504118504965</c:v>
                </c:pt>
                <c:pt idx="13288">
                  <c:v>0.99979754276909005</c:v>
                </c:pt>
                <c:pt idx="13289">
                  <c:v>0.99978254593717075</c:v>
                </c:pt>
                <c:pt idx="13290">
                  <c:v>0.9997712983132313</c:v>
                </c:pt>
                <c:pt idx="13291">
                  <c:v>0.99976005068929186</c:v>
                </c:pt>
                <c:pt idx="13292">
                  <c:v>0.99974880306535241</c:v>
                </c:pt>
                <c:pt idx="13293">
                  <c:v>0.99981253960100924</c:v>
                </c:pt>
                <c:pt idx="13294">
                  <c:v>0.9998087903930295</c:v>
                </c:pt>
                <c:pt idx="13295">
                  <c:v>0.99980129197706979</c:v>
                </c:pt>
                <c:pt idx="13296">
                  <c:v>0.9997937935611102</c:v>
                </c:pt>
                <c:pt idx="13297">
                  <c:v>0.99978629514515061</c:v>
                </c:pt>
                <c:pt idx="13298">
                  <c:v>0.99977879672919101</c:v>
                </c:pt>
                <c:pt idx="13299">
                  <c:v>0.99976754910525156</c:v>
                </c:pt>
                <c:pt idx="13300">
                  <c:v>0.99975630148131212</c:v>
                </c:pt>
                <c:pt idx="13301">
                  <c:v>0.99974130464939281</c:v>
                </c:pt>
                <c:pt idx="13302">
                  <c:v>0.99978629514515061</c:v>
                </c:pt>
                <c:pt idx="13303">
                  <c:v>0.9997937935611102</c:v>
                </c:pt>
                <c:pt idx="13304">
                  <c:v>0.99979004435313035</c:v>
                </c:pt>
                <c:pt idx="13305">
                  <c:v>0.99978629514515061</c:v>
                </c:pt>
                <c:pt idx="13306">
                  <c:v>0.99977504752121116</c:v>
                </c:pt>
                <c:pt idx="13307">
                  <c:v>0.99977504752121116</c:v>
                </c:pt>
                <c:pt idx="13308">
                  <c:v>0.99976754910525156</c:v>
                </c:pt>
                <c:pt idx="13309">
                  <c:v>0.99975630148131212</c:v>
                </c:pt>
                <c:pt idx="13310">
                  <c:v>0.99973755544141296</c:v>
                </c:pt>
                <c:pt idx="13311">
                  <c:v>0.99976379989727171</c:v>
                </c:pt>
                <c:pt idx="13312">
                  <c:v>0.99976754910525156</c:v>
                </c:pt>
                <c:pt idx="13313">
                  <c:v>0.99977504752121116</c:v>
                </c:pt>
                <c:pt idx="13314">
                  <c:v>0.99977504752121116</c:v>
                </c:pt>
                <c:pt idx="13315">
                  <c:v>0.9997712983132313</c:v>
                </c:pt>
                <c:pt idx="13316">
                  <c:v>0.99976754910525156</c:v>
                </c:pt>
                <c:pt idx="13317">
                  <c:v>0.99976754910525156</c:v>
                </c:pt>
                <c:pt idx="13318">
                  <c:v>0.99975630148131212</c:v>
                </c:pt>
                <c:pt idx="13319">
                  <c:v>0.99973380623343322</c:v>
                </c:pt>
                <c:pt idx="13320">
                  <c:v>0.99974130464939281</c:v>
                </c:pt>
                <c:pt idx="13321">
                  <c:v>0.99974505385737267</c:v>
                </c:pt>
                <c:pt idx="13322">
                  <c:v>0.99976005068929186</c:v>
                </c:pt>
                <c:pt idx="13323">
                  <c:v>0.99977504752121116</c:v>
                </c:pt>
                <c:pt idx="13324">
                  <c:v>0.9997712983132313</c:v>
                </c:pt>
                <c:pt idx="13325">
                  <c:v>0.99976754910525156</c:v>
                </c:pt>
                <c:pt idx="13326">
                  <c:v>0.99976379989727171</c:v>
                </c:pt>
                <c:pt idx="13327">
                  <c:v>0.99975255227333226</c:v>
                </c:pt>
                <c:pt idx="13328">
                  <c:v>0.99973380623343322</c:v>
                </c:pt>
                <c:pt idx="13329">
                  <c:v>0.99972630781747351</c:v>
                </c:pt>
                <c:pt idx="13330">
                  <c:v>0.99974505385737267</c:v>
                </c:pt>
                <c:pt idx="13331">
                  <c:v>0.99976379989727171</c:v>
                </c:pt>
                <c:pt idx="13332">
                  <c:v>0.99977504752121116</c:v>
                </c:pt>
                <c:pt idx="13333">
                  <c:v>0.99977879672919101</c:v>
                </c:pt>
                <c:pt idx="13334">
                  <c:v>0.9997712983132313</c:v>
                </c:pt>
                <c:pt idx="13335">
                  <c:v>0.9997712983132313</c:v>
                </c:pt>
                <c:pt idx="13336">
                  <c:v>0.99976754910525156</c:v>
                </c:pt>
                <c:pt idx="13337">
                  <c:v>0.99974880306535241</c:v>
                </c:pt>
                <c:pt idx="13338">
                  <c:v>0.99973005702545337</c:v>
                </c:pt>
                <c:pt idx="13339">
                  <c:v>0.99974505385737267</c:v>
                </c:pt>
                <c:pt idx="13340">
                  <c:v>0.99976379989727171</c:v>
                </c:pt>
                <c:pt idx="13341">
                  <c:v>0.99977504752121116</c:v>
                </c:pt>
                <c:pt idx="13342">
                  <c:v>0.99978254593717075</c:v>
                </c:pt>
                <c:pt idx="13343">
                  <c:v>0.99977879672919101</c:v>
                </c:pt>
                <c:pt idx="13344">
                  <c:v>0.99978629514515061</c:v>
                </c:pt>
                <c:pt idx="13345">
                  <c:v>0.99978254593717075</c:v>
                </c:pt>
                <c:pt idx="13346">
                  <c:v>0.99977879672919101</c:v>
                </c:pt>
                <c:pt idx="13347">
                  <c:v>0.99973755544141296</c:v>
                </c:pt>
                <c:pt idx="13348">
                  <c:v>0.99974880306535241</c:v>
                </c:pt>
                <c:pt idx="13349">
                  <c:v>0.99976379989727171</c:v>
                </c:pt>
                <c:pt idx="13350">
                  <c:v>0.99977504752121116</c:v>
                </c:pt>
                <c:pt idx="13351">
                  <c:v>0.99978254593717075</c:v>
                </c:pt>
                <c:pt idx="13352">
                  <c:v>0.99979004435313035</c:v>
                </c:pt>
                <c:pt idx="13353">
                  <c:v>0.99980129197706979</c:v>
                </c:pt>
                <c:pt idx="13354">
                  <c:v>0.99980129197706979</c:v>
                </c:pt>
                <c:pt idx="13355">
                  <c:v>0.99981253960100924</c:v>
                </c:pt>
                <c:pt idx="13356">
                  <c:v>0.99974505385737267</c:v>
                </c:pt>
                <c:pt idx="13357">
                  <c:v>0.99976005068929186</c:v>
                </c:pt>
                <c:pt idx="13358">
                  <c:v>0.99976754910525156</c:v>
                </c:pt>
                <c:pt idx="13359">
                  <c:v>0.99977879672919101</c:v>
                </c:pt>
                <c:pt idx="13360">
                  <c:v>0.99979004435313035</c:v>
                </c:pt>
                <c:pt idx="13361">
                  <c:v>0.99980129197706979</c:v>
                </c:pt>
                <c:pt idx="13362">
                  <c:v>0.99981253960100924</c:v>
                </c:pt>
                <c:pt idx="13363">
                  <c:v>0.99982753643292854</c:v>
                </c:pt>
                <c:pt idx="13364">
                  <c:v>0.99984253326484784</c:v>
                </c:pt>
                <c:pt idx="13365">
                  <c:v>0.99984628247282759</c:v>
                </c:pt>
                <c:pt idx="13366">
                  <c:v>0.99982378722494869</c:v>
                </c:pt>
                <c:pt idx="13367">
                  <c:v>0.99981253960100924</c:v>
                </c:pt>
                <c:pt idx="13368">
                  <c:v>0.99980504118504965</c:v>
                </c:pt>
                <c:pt idx="13369">
                  <c:v>0.9997937935611102</c:v>
                </c:pt>
                <c:pt idx="13370">
                  <c:v>0.99978254593717075</c:v>
                </c:pt>
                <c:pt idx="13371">
                  <c:v>0.9997712983132313</c:v>
                </c:pt>
                <c:pt idx="13372">
                  <c:v>0.99975630148131212</c:v>
                </c:pt>
                <c:pt idx="13373">
                  <c:v>0.99974880306535241</c:v>
                </c:pt>
                <c:pt idx="13374">
                  <c:v>0.99981253960100924</c:v>
                </c:pt>
                <c:pt idx="13375">
                  <c:v>0.9998087903930295</c:v>
                </c:pt>
                <c:pt idx="13376">
                  <c:v>0.99980504118504965</c:v>
                </c:pt>
                <c:pt idx="13377">
                  <c:v>0.9997937935611102</c:v>
                </c:pt>
                <c:pt idx="13378">
                  <c:v>0.99978629514515061</c:v>
                </c:pt>
                <c:pt idx="13379">
                  <c:v>0.99977879672919101</c:v>
                </c:pt>
                <c:pt idx="13380">
                  <c:v>0.99976754910525156</c:v>
                </c:pt>
                <c:pt idx="13381">
                  <c:v>0.99975255227333226</c:v>
                </c:pt>
                <c:pt idx="13382">
                  <c:v>0.99973755544141296</c:v>
                </c:pt>
                <c:pt idx="13383">
                  <c:v>0.99978629514515061</c:v>
                </c:pt>
                <c:pt idx="13384">
                  <c:v>0.99979004435313035</c:v>
                </c:pt>
                <c:pt idx="13385">
                  <c:v>0.99979004435313035</c:v>
                </c:pt>
                <c:pt idx="13386">
                  <c:v>0.99978254593717075</c:v>
                </c:pt>
                <c:pt idx="13387">
                  <c:v>0.99977879672919101</c:v>
                </c:pt>
                <c:pt idx="13388">
                  <c:v>0.99977504752121116</c:v>
                </c:pt>
                <c:pt idx="13389">
                  <c:v>0.99976754910525156</c:v>
                </c:pt>
                <c:pt idx="13390">
                  <c:v>0.99975255227333226</c:v>
                </c:pt>
                <c:pt idx="13391">
                  <c:v>0.99973380623343322</c:v>
                </c:pt>
                <c:pt idx="13392">
                  <c:v>0.99976379989727171</c:v>
                </c:pt>
                <c:pt idx="13393">
                  <c:v>0.99976754910525156</c:v>
                </c:pt>
                <c:pt idx="13394">
                  <c:v>0.99977504752121116</c:v>
                </c:pt>
                <c:pt idx="13395">
                  <c:v>0.99977504752121116</c:v>
                </c:pt>
                <c:pt idx="13396">
                  <c:v>0.9997712983132313</c:v>
                </c:pt>
                <c:pt idx="13397">
                  <c:v>0.9997712983132313</c:v>
                </c:pt>
                <c:pt idx="13398">
                  <c:v>0.99976754910525156</c:v>
                </c:pt>
                <c:pt idx="13399">
                  <c:v>0.99975630148131212</c:v>
                </c:pt>
                <c:pt idx="13400">
                  <c:v>0.99973380623343322</c:v>
                </c:pt>
                <c:pt idx="13401">
                  <c:v>0.99974130464939281</c:v>
                </c:pt>
                <c:pt idx="13402">
                  <c:v>0.99974505385737267</c:v>
                </c:pt>
                <c:pt idx="13403">
                  <c:v>0.99976005068929186</c:v>
                </c:pt>
                <c:pt idx="13404">
                  <c:v>0.9997712983132313</c:v>
                </c:pt>
                <c:pt idx="13405">
                  <c:v>0.9997712983132313</c:v>
                </c:pt>
                <c:pt idx="13406">
                  <c:v>0.99976754910525156</c:v>
                </c:pt>
                <c:pt idx="13407">
                  <c:v>0.99976379989727171</c:v>
                </c:pt>
                <c:pt idx="13408">
                  <c:v>0.99975630148131212</c:v>
                </c:pt>
                <c:pt idx="13409">
                  <c:v>0.99973380623343322</c:v>
                </c:pt>
                <c:pt idx="13410">
                  <c:v>0.99973005702545337</c:v>
                </c:pt>
                <c:pt idx="13411">
                  <c:v>0.99974505385737267</c:v>
                </c:pt>
                <c:pt idx="13412">
                  <c:v>0.99976379989727171</c:v>
                </c:pt>
                <c:pt idx="13413">
                  <c:v>0.9997712983132313</c:v>
                </c:pt>
                <c:pt idx="13414">
                  <c:v>0.99977504752121116</c:v>
                </c:pt>
                <c:pt idx="13415">
                  <c:v>0.9997712983132313</c:v>
                </c:pt>
                <c:pt idx="13416">
                  <c:v>0.99976754910525156</c:v>
                </c:pt>
                <c:pt idx="13417">
                  <c:v>0.99976754910525156</c:v>
                </c:pt>
                <c:pt idx="13418">
                  <c:v>0.99975630148131212</c:v>
                </c:pt>
                <c:pt idx="13419">
                  <c:v>0.99973380623343322</c:v>
                </c:pt>
                <c:pt idx="13420">
                  <c:v>0.99974880306535241</c:v>
                </c:pt>
                <c:pt idx="13421">
                  <c:v>0.99976379989727171</c:v>
                </c:pt>
                <c:pt idx="13422">
                  <c:v>0.9997712983132313</c:v>
                </c:pt>
                <c:pt idx="13423">
                  <c:v>0.99977879672919101</c:v>
                </c:pt>
                <c:pt idx="13424">
                  <c:v>0.99977879672919101</c:v>
                </c:pt>
                <c:pt idx="13425">
                  <c:v>0.99978254593717075</c:v>
                </c:pt>
                <c:pt idx="13426">
                  <c:v>0.99978254593717075</c:v>
                </c:pt>
                <c:pt idx="13427">
                  <c:v>0.99977879672919101</c:v>
                </c:pt>
                <c:pt idx="13428">
                  <c:v>0.99973755544141296</c:v>
                </c:pt>
                <c:pt idx="13429">
                  <c:v>0.99975255227333226</c:v>
                </c:pt>
                <c:pt idx="13430">
                  <c:v>0.99976379989727171</c:v>
                </c:pt>
                <c:pt idx="13431">
                  <c:v>0.9997712983132313</c:v>
                </c:pt>
                <c:pt idx="13432">
                  <c:v>0.99978254593717075</c:v>
                </c:pt>
                <c:pt idx="13433">
                  <c:v>0.99979004435313035</c:v>
                </c:pt>
                <c:pt idx="13434">
                  <c:v>0.99979754276909005</c:v>
                </c:pt>
                <c:pt idx="13435">
                  <c:v>0.99980504118504965</c:v>
                </c:pt>
                <c:pt idx="13436">
                  <c:v>0.99981253960100924</c:v>
                </c:pt>
                <c:pt idx="13437">
                  <c:v>0.99974505385737267</c:v>
                </c:pt>
                <c:pt idx="13438">
                  <c:v>0.99975630148131212</c:v>
                </c:pt>
                <c:pt idx="13439">
                  <c:v>0.99976754910525156</c:v>
                </c:pt>
                <c:pt idx="13440">
                  <c:v>0.99977879672919101</c:v>
                </c:pt>
                <c:pt idx="13441">
                  <c:v>0.99979004435313035</c:v>
                </c:pt>
                <c:pt idx="13442">
                  <c:v>0.99980129197706979</c:v>
                </c:pt>
                <c:pt idx="13443">
                  <c:v>0.9998087903930295</c:v>
                </c:pt>
                <c:pt idx="13444">
                  <c:v>0.99982753643292854</c:v>
                </c:pt>
                <c:pt idx="13445">
                  <c:v>0.99984253326484784</c:v>
                </c:pt>
                <c:pt idx="13446">
                  <c:v>0.99984253326484784</c:v>
                </c:pt>
                <c:pt idx="13447">
                  <c:v>0.99982753643292854</c:v>
                </c:pt>
                <c:pt idx="13448">
                  <c:v>0.9998162888089891</c:v>
                </c:pt>
                <c:pt idx="13449">
                  <c:v>0.99980504118504965</c:v>
                </c:pt>
                <c:pt idx="13450">
                  <c:v>0.9997937935611102</c:v>
                </c:pt>
                <c:pt idx="13451">
                  <c:v>0.99978254593717075</c:v>
                </c:pt>
                <c:pt idx="13452">
                  <c:v>0.9997712983132313</c:v>
                </c:pt>
                <c:pt idx="13453">
                  <c:v>0.99975630148131212</c:v>
                </c:pt>
                <c:pt idx="13454">
                  <c:v>0.99974880306535241</c:v>
                </c:pt>
                <c:pt idx="13455">
                  <c:v>0.9998162888089891</c:v>
                </c:pt>
                <c:pt idx="13456">
                  <c:v>0.9998087903930295</c:v>
                </c:pt>
                <c:pt idx="13457">
                  <c:v>0.99980129197706979</c:v>
                </c:pt>
                <c:pt idx="13458">
                  <c:v>0.9997937935611102</c:v>
                </c:pt>
                <c:pt idx="13459">
                  <c:v>0.99978629514515061</c:v>
                </c:pt>
                <c:pt idx="13460">
                  <c:v>0.99977879672919101</c:v>
                </c:pt>
                <c:pt idx="13461">
                  <c:v>0.99976754910525156</c:v>
                </c:pt>
                <c:pt idx="13462">
                  <c:v>0.99975255227333226</c:v>
                </c:pt>
                <c:pt idx="13463">
                  <c:v>0.99973755544141296</c:v>
                </c:pt>
                <c:pt idx="13464">
                  <c:v>0.9997937935611102</c:v>
                </c:pt>
                <c:pt idx="13465">
                  <c:v>0.99978629514515061</c:v>
                </c:pt>
                <c:pt idx="13466">
                  <c:v>0.99978629514515061</c:v>
                </c:pt>
                <c:pt idx="13467">
                  <c:v>0.99978629514515061</c:v>
                </c:pt>
                <c:pt idx="13468">
                  <c:v>0.99977879672919101</c:v>
                </c:pt>
                <c:pt idx="13469">
                  <c:v>0.99977504752121116</c:v>
                </c:pt>
                <c:pt idx="13470">
                  <c:v>0.9997712983132313</c:v>
                </c:pt>
                <c:pt idx="13471">
                  <c:v>0.99975630148131212</c:v>
                </c:pt>
                <c:pt idx="13472">
                  <c:v>0.99973755544141296</c:v>
                </c:pt>
                <c:pt idx="13473">
                  <c:v>0.9997712983132313</c:v>
                </c:pt>
                <c:pt idx="13474">
                  <c:v>0.9997712983132313</c:v>
                </c:pt>
                <c:pt idx="13475">
                  <c:v>0.9997712983132313</c:v>
                </c:pt>
                <c:pt idx="13476">
                  <c:v>0.99977879672919101</c:v>
                </c:pt>
                <c:pt idx="13477">
                  <c:v>0.99977504752121116</c:v>
                </c:pt>
                <c:pt idx="13478">
                  <c:v>0.9997712983132313</c:v>
                </c:pt>
                <c:pt idx="13479">
                  <c:v>0.9997712983132313</c:v>
                </c:pt>
                <c:pt idx="13480">
                  <c:v>0.99976005068929186</c:v>
                </c:pt>
                <c:pt idx="13481">
                  <c:v>0.99973755544141296</c:v>
                </c:pt>
                <c:pt idx="13482">
                  <c:v>0.99974505385737267</c:v>
                </c:pt>
                <c:pt idx="13483">
                  <c:v>0.99975255227333226</c:v>
                </c:pt>
                <c:pt idx="13484">
                  <c:v>0.99976005068929186</c:v>
                </c:pt>
                <c:pt idx="13485">
                  <c:v>0.99976754910525156</c:v>
                </c:pt>
                <c:pt idx="13486">
                  <c:v>0.9997712983132313</c:v>
                </c:pt>
                <c:pt idx="13487">
                  <c:v>0.99976754910525156</c:v>
                </c:pt>
                <c:pt idx="13488">
                  <c:v>0.99976754910525156</c:v>
                </c:pt>
                <c:pt idx="13489">
                  <c:v>0.99976005068929186</c:v>
                </c:pt>
                <c:pt idx="13490">
                  <c:v>0.99973755544141296</c:v>
                </c:pt>
                <c:pt idx="13491">
                  <c:v>0.99973005702545337</c:v>
                </c:pt>
                <c:pt idx="13492">
                  <c:v>0.99974880306535241</c:v>
                </c:pt>
                <c:pt idx="13493">
                  <c:v>0.99976005068929186</c:v>
                </c:pt>
                <c:pt idx="13494">
                  <c:v>0.99976754910525156</c:v>
                </c:pt>
                <c:pt idx="13495">
                  <c:v>0.99977504752121116</c:v>
                </c:pt>
                <c:pt idx="13496">
                  <c:v>0.9997712983132313</c:v>
                </c:pt>
                <c:pt idx="13497">
                  <c:v>0.9997712983132313</c:v>
                </c:pt>
                <c:pt idx="13498">
                  <c:v>0.99976754910525156</c:v>
                </c:pt>
                <c:pt idx="13499">
                  <c:v>0.99975255227333226</c:v>
                </c:pt>
                <c:pt idx="13500">
                  <c:v>0.99973380623343322</c:v>
                </c:pt>
                <c:pt idx="13501">
                  <c:v>0.99975255227333226</c:v>
                </c:pt>
                <c:pt idx="13502">
                  <c:v>0.99976005068929186</c:v>
                </c:pt>
                <c:pt idx="13503">
                  <c:v>0.99976754910525156</c:v>
                </c:pt>
                <c:pt idx="13504">
                  <c:v>0.99977879672919101</c:v>
                </c:pt>
                <c:pt idx="13505">
                  <c:v>0.99977879672919101</c:v>
                </c:pt>
                <c:pt idx="13506">
                  <c:v>0.99977879672919101</c:v>
                </c:pt>
                <c:pt idx="13507">
                  <c:v>0.99979004435313035</c:v>
                </c:pt>
                <c:pt idx="13508">
                  <c:v>0.99977879672919101</c:v>
                </c:pt>
                <c:pt idx="13509">
                  <c:v>0.99974130464939281</c:v>
                </c:pt>
                <c:pt idx="13510">
                  <c:v>0.99975255227333226</c:v>
                </c:pt>
                <c:pt idx="13511">
                  <c:v>0.99976005068929186</c:v>
                </c:pt>
                <c:pt idx="13512">
                  <c:v>0.9997712983132313</c:v>
                </c:pt>
                <c:pt idx="13513">
                  <c:v>0.99978254593717075</c:v>
                </c:pt>
                <c:pt idx="13514">
                  <c:v>0.99978629514515061</c:v>
                </c:pt>
                <c:pt idx="13515">
                  <c:v>0.99979754276909005</c:v>
                </c:pt>
                <c:pt idx="13516">
                  <c:v>0.9998087903930295</c:v>
                </c:pt>
                <c:pt idx="13517">
                  <c:v>0.99980504118504965</c:v>
                </c:pt>
                <c:pt idx="13518">
                  <c:v>0.99974505385737267</c:v>
                </c:pt>
                <c:pt idx="13519">
                  <c:v>0.99975630148131212</c:v>
                </c:pt>
                <c:pt idx="13520">
                  <c:v>0.99976754910525156</c:v>
                </c:pt>
                <c:pt idx="13521">
                  <c:v>0.99977879672919101</c:v>
                </c:pt>
                <c:pt idx="13522">
                  <c:v>0.99979004435313035</c:v>
                </c:pt>
                <c:pt idx="13523">
                  <c:v>0.99980129197706979</c:v>
                </c:pt>
                <c:pt idx="13524">
                  <c:v>0.99981253960100924</c:v>
                </c:pt>
                <c:pt idx="13525">
                  <c:v>0.99982378722494869</c:v>
                </c:pt>
                <c:pt idx="13526">
                  <c:v>0.99984253326484784</c:v>
                </c:pt>
                <c:pt idx="13527">
                  <c:v>0.99983503484888814</c:v>
                </c:pt>
                <c:pt idx="13528">
                  <c:v>0.99982753643292854</c:v>
                </c:pt>
                <c:pt idx="13529">
                  <c:v>0.9998162888089891</c:v>
                </c:pt>
                <c:pt idx="13530">
                  <c:v>0.99980504118504965</c:v>
                </c:pt>
                <c:pt idx="13531">
                  <c:v>0.9997937935611102</c:v>
                </c:pt>
                <c:pt idx="13532">
                  <c:v>0.99978254593717075</c:v>
                </c:pt>
                <c:pt idx="13533">
                  <c:v>0.9997712983132313</c:v>
                </c:pt>
                <c:pt idx="13534">
                  <c:v>0.99976005068929186</c:v>
                </c:pt>
                <c:pt idx="13535">
                  <c:v>0.99974505385737267</c:v>
                </c:pt>
                <c:pt idx="13536">
                  <c:v>0.9998162888089891</c:v>
                </c:pt>
                <c:pt idx="13537">
                  <c:v>0.9998087903930295</c:v>
                </c:pt>
                <c:pt idx="13538">
                  <c:v>0.99980129197706979</c:v>
                </c:pt>
                <c:pt idx="13539">
                  <c:v>0.99979754276909005</c:v>
                </c:pt>
                <c:pt idx="13540">
                  <c:v>0.99978629514515061</c:v>
                </c:pt>
                <c:pt idx="13541">
                  <c:v>0.99977879672919101</c:v>
                </c:pt>
                <c:pt idx="13542">
                  <c:v>0.99976754910525156</c:v>
                </c:pt>
                <c:pt idx="13543">
                  <c:v>0.99975255227333226</c:v>
                </c:pt>
                <c:pt idx="13544">
                  <c:v>0.99973755544141296</c:v>
                </c:pt>
                <c:pt idx="13545">
                  <c:v>0.99979754276909005</c:v>
                </c:pt>
                <c:pt idx="13546">
                  <c:v>0.99979004435313035</c:v>
                </c:pt>
                <c:pt idx="13547">
                  <c:v>0.99978254593717075</c:v>
                </c:pt>
                <c:pt idx="13548">
                  <c:v>0.99979004435313035</c:v>
                </c:pt>
                <c:pt idx="13549">
                  <c:v>0.99978254593717075</c:v>
                </c:pt>
                <c:pt idx="13550">
                  <c:v>0.9997712983132313</c:v>
                </c:pt>
                <c:pt idx="13551">
                  <c:v>0.99976754910525156</c:v>
                </c:pt>
                <c:pt idx="13552">
                  <c:v>0.99975630148131212</c:v>
                </c:pt>
                <c:pt idx="13553">
                  <c:v>0.99974130464939281</c:v>
                </c:pt>
                <c:pt idx="13554">
                  <c:v>0.9997712983132313</c:v>
                </c:pt>
                <c:pt idx="13555">
                  <c:v>0.99976754910525156</c:v>
                </c:pt>
                <c:pt idx="13556">
                  <c:v>0.9997712983132313</c:v>
                </c:pt>
                <c:pt idx="13557">
                  <c:v>0.99977879672919101</c:v>
                </c:pt>
                <c:pt idx="13558">
                  <c:v>0.99977504752121116</c:v>
                </c:pt>
                <c:pt idx="13559">
                  <c:v>0.99976754910525156</c:v>
                </c:pt>
                <c:pt idx="13560">
                  <c:v>0.99976754910525156</c:v>
                </c:pt>
                <c:pt idx="13561">
                  <c:v>0.99975630148131212</c:v>
                </c:pt>
                <c:pt idx="13562">
                  <c:v>0.99973755544141296</c:v>
                </c:pt>
                <c:pt idx="13563">
                  <c:v>0.99973380623343322</c:v>
                </c:pt>
                <c:pt idx="13564">
                  <c:v>0.99975255227333226</c:v>
                </c:pt>
                <c:pt idx="13565">
                  <c:v>0.99976005068929186</c:v>
                </c:pt>
                <c:pt idx="13566">
                  <c:v>0.99976379989727171</c:v>
                </c:pt>
                <c:pt idx="13567">
                  <c:v>0.9997712983132313</c:v>
                </c:pt>
                <c:pt idx="13568">
                  <c:v>0.99976754910525156</c:v>
                </c:pt>
                <c:pt idx="13569">
                  <c:v>0.99976754910525156</c:v>
                </c:pt>
                <c:pt idx="13570">
                  <c:v>0.99976005068929186</c:v>
                </c:pt>
                <c:pt idx="13571">
                  <c:v>0.99973755544141296</c:v>
                </c:pt>
                <c:pt idx="13572">
                  <c:v>0.99972630781747351</c:v>
                </c:pt>
                <c:pt idx="13573">
                  <c:v>0.99974880306535241</c:v>
                </c:pt>
                <c:pt idx="13574">
                  <c:v>0.99976005068929186</c:v>
                </c:pt>
                <c:pt idx="13575">
                  <c:v>0.99976379989727171</c:v>
                </c:pt>
                <c:pt idx="13576">
                  <c:v>0.99977504752121116</c:v>
                </c:pt>
                <c:pt idx="13577">
                  <c:v>0.99977504752121116</c:v>
                </c:pt>
                <c:pt idx="13578">
                  <c:v>0.9997712983132313</c:v>
                </c:pt>
                <c:pt idx="13579">
                  <c:v>0.9997712983132313</c:v>
                </c:pt>
                <c:pt idx="13580">
                  <c:v>0.99975630148131212</c:v>
                </c:pt>
                <c:pt idx="13581">
                  <c:v>0.99973755544141296</c:v>
                </c:pt>
                <c:pt idx="13582">
                  <c:v>0.99974880306535241</c:v>
                </c:pt>
                <c:pt idx="13583">
                  <c:v>0.99976005068929186</c:v>
                </c:pt>
                <c:pt idx="13584">
                  <c:v>0.99976754910525156</c:v>
                </c:pt>
                <c:pt idx="13585">
                  <c:v>0.99977879672919101</c:v>
                </c:pt>
                <c:pt idx="13586">
                  <c:v>0.99978254593717075</c:v>
                </c:pt>
                <c:pt idx="13587">
                  <c:v>0.99977879672919101</c:v>
                </c:pt>
                <c:pt idx="13588">
                  <c:v>0.99978629514515061</c:v>
                </c:pt>
                <c:pt idx="13589">
                  <c:v>0.99978629514515061</c:v>
                </c:pt>
                <c:pt idx="13590">
                  <c:v>0.99974130464939281</c:v>
                </c:pt>
                <c:pt idx="13591">
                  <c:v>0.99974880306535241</c:v>
                </c:pt>
                <c:pt idx="13592">
                  <c:v>0.99976005068929186</c:v>
                </c:pt>
                <c:pt idx="13593">
                  <c:v>0.9997712983132313</c:v>
                </c:pt>
                <c:pt idx="13594">
                  <c:v>0.99978254593717075</c:v>
                </c:pt>
                <c:pt idx="13595">
                  <c:v>0.99979004435313035</c:v>
                </c:pt>
                <c:pt idx="13596">
                  <c:v>0.9997937935611102</c:v>
                </c:pt>
                <c:pt idx="13597">
                  <c:v>0.99980504118504965</c:v>
                </c:pt>
                <c:pt idx="13598">
                  <c:v>0.99981253960100924</c:v>
                </c:pt>
                <c:pt idx="13599">
                  <c:v>0.99974505385737267</c:v>
                </c:pt>
                <c:pt idx="13600">
                  <c:v>0.99975630148131212</c:v>
                </c:pt>
                <c:pt idx="13601">
                  <c:v>0.99976754910525156</c:v>
                </c:pt>
                <c:pt idx="13602">
                  <c:v>0.99977879672919101</c:v>
                </c:pt>
                <c:pt idx="13603">
                  <c:v>0.99978629514515061</c:v>
                </c:pt>
                <c:pt idx="13604">
                  <c:v>0.99980129197706979</c:v>
                </c:pt>
                <c:pt idx="13605">
                  <c:v>0.9998087903930295</c:v>
                </c:pt>
                <c:pt idx="13606">
                  <c:v>0.99982378722494869</c:v>
                </c:pt>
                <c:pt idx="13607">
                  <c:v>0.99983503484888814</c:v>
                </c:pt>
                <c:pt idx="13608">
                  <c:v>0.99984253326484784</c:v>
                </c:pt>
                <c:pt idx="13609">
                  <c:v>0.9998312856409084</c:v>
                </c:pt>
                <c:pt idx="13610">
                  <c:v>0.9998162888089891</c:v>
                </c:pt>
                <c:pt idx="13611">
                  <c:v>0.99980504118504965</c:v>
                </c:pt>
                <c:pt idx="13612">
                  <c:v>0.9997937935611102</c:v>
                </c:pt>
                <c:pt idx="13613">
                  <c:v>0.99978254593717075</c:v>
                </c:pt>
                <c:pt idx="13614">
                  <c:v>0.9997712983132313</c:v>
                </c:pt>
                <c:pt idx="13615">
                  <c:v>0.99975630148131212</c:v>
                </c:pt>
                <c:pt idx="13616">
                  <c:v>0.99974505385737267</c:v>
                </c:pt>
                <c:pt idx="13617">
                  <c:v>0.99981253960100924</c:v>
                </c:pt>
                <c:pt idx="13618">
                  <c:v>0.99980504118504965</c:v>
                </c:pt>
                <c:pt idx="13619">
                  <c:v>0.99980504118504965</c:v>
                </c:pt>
                <c:pt idx="13620">
                  <c:v>0.9997937935611102</c:v>
                </c:pt>
                <c:pt idx="13621">
                  <c:v>0.99978629514515061</c:v>
                </c:pt>
                <c:pt idx="13622">
                  <c:v>0.99977879672919101</c:v>
                </c:pt>
                <c:pt idx="13623">
                  <c:v>0.99976754910525156</c:v>
                </c:pt>
                <c:pt idx="13624">
                  <c:v>0.99975255227333226</c:v>
                </c:pt>
                <c:pt idx="13625">
                  <c:v>0.99973755544141296</c:v>
                </c:pt>
                <c:pt idx="13626">
                  <c:v>0.99979004435313035</c:v>
                </c:pt>
                <c:pt idx="13627">
                  <c:v>0.99978629514515061</c:v>
                </c:pt>
                <c:pt idx="13628">
                  <c:v>0.99978254593717075</c:v>
                </c:pt>
                <c:pt idx="13629">
                  <c:v>0.99978629514515061</c:v>
                </c:pt>
                <c:pt idx="13630">
                  <c:v>0.99978254593717075</c:v>
                </c:pt>
                <c:pt idx="13631">
                  <c:v>0.99977504752121116</c:v>
                </c:pt>
                <c:pt idx="13632">
                  <c:v>0.99976754910525156</c:v>
                </c:pt>
                <c:pt idx="13633">
                  <c:v>0.99975255227333226</c:v>
                </c:pt>
                <c:pt idx="13634">
                  <c:v>0.99973755544141296</c:v>
                </c:pt>
                <c:pt idx="13635">
                  <c:v>0.99976754910525156</c:v>
                </c:pt>
                <c:pt idx="13636">
                  <c:v>0.99976379989727171</c:v>
                </c:pt>
                <c:pt idx="13637">
                  <c:v>0.99976754910525156</c:v>
                </c:pt>
                <c:pt idx="13638">
                  <c:v>0.99977504752121116</c:v>
                </c:pt>
                <c:pt idx="13639">
                  <c:v>0.99977504752121116</c:v>
                </c:pt>
                <c:pt idx="13640">
                  <c:v>0.9997712983132313</c:v>
                </c:pt>
                <c:pt idx="13641">
                  <c:v>0.99976754910525156</c:v>
                </c:pt>
                <c:pt idx="13642">
                  <c:v>0.99975630148131212</c:v>
                </c:pt>
                <c:pt idx="13643">
                  <c:v>0.99973755544141296</c:v>
                </c:pt>
                <c:pt idx="13644">
                  <c:v>0.99974130464939281</c:v>
                </c:pt>
                <c:pt idx="13645">
                  <c:v>0.99975255227333226</c:v>
                </c:pt>
                <c:pt idx="13646">
                  <c:v>0.99976005068929186</c:v>
                </c:pt>
                <c:pt idx="13647">
                  <c:v>0.99976754910525156</c:v>
                </c:pt>
                <c:pt idx="13648">
                  <c:v>0.9997712983132313</c:v>
                </c:pt>
                <c:pt idx="13649">
                  <c:v>0.99976754910525156</c:v>
                </c:pt>
                <c:pt idx="13650">
                  <c:v>0.99976379989727171</c:v>
                </c:pt>
                <c:pt idx="13651">
                  <c:v>0.99975630148131212</c:v>
                </c:pt>
                <c:pt idx="13652">
                  <c:v>0.99973755544141296</c:v>
                </c:pt>
                <c:pt idx="13653">
                  <c:v>0.99973380623343322</c:v>
                </c:pt>
                <c:pt idx="13654">
                  <c:v>0.99974880306535241</c:v>
                </c:pt>
                <c:pt idx="13655">
                  <c:v>0.99976005068929186</c:v>
                </c:pt>
                <c:pt idx="13656">
                  <c:v>0.99976754910525156</c:v>
                </c:pt>
                <c:pt idx="13657">
                  <c:v>0.99977504752121116</c:v>
                </c:pt>
                <c:pt idx="13658">
                  <c:v>0.99977504752121116</c:v>
                </c:pt>
                <c:pt idx="13659">
                  <c:v>0.9997712983132313</c:v>
                </c:pt>
                <c:pt idx="13660">
                  <c:v>0.99977504752121116</c:v>
                </c:pt>
                <c:pt idx="13661">
                  <c:v>0.99976005068929186</c:v>
                </c:pt>
                <c:pt idx="13662">
                  <c:v>0.99973755544141296</c:v>
                </c:pt>
                <c:pt idx="13663">
                  <c:v>0.99974880306535241</c:v>
                </c:pt>
                <c:pt idx="13664">
                  <c:v>0.99976005068929186</c:v>
                </c:pt>
                <c:pt idx="13665">
                  <c:v>0.99976754910525156</c:v>
                </c:pt>
                <c:pt idx="13666">
                  <c:v>0.99977879672919101</c:v>
                </c:pt>
                <c:pt idx="13667">
                  <c:v>0.99978254593717075</c:v>
                </c:pt>
                <c:pt idx="13668">
                  <c:v>0.99978254593717075</c:v>
                </c:pt>
                <c:pt idx="13669">
                  <c:v>0.99979004435313035</c:v>
                </c:pt>
                <c:pt idx="13670">
                  <c:v>0.99979004435313035</c:v>
                </c:pt>
                <c:pt idx="13671">
                  <c:v>0.99974130464939281</c:v>
                </c:pt>
                <c:pt idx="13672">
                  <c:v>0.99975255227333226</c:v>
                </c:pt>
                <c:pt idx="13673">
                  <c:v>0.99976005068929186</c:v>
                </c:pt>
                <c:pt idx="13674">
                  <c:v>0.9997712983132313</c:v>
                </c:pt>
                <c:pt idx="13675">
                  <c:v>0.99978254593717075</c:v>
                </c:pt>
                <c:pt idx="13676">
                  <c:v>0.99979004435313035</c:v>
                </c:pt>
                <c:pt idx="13677">
                  <c:v>0.99979754276909005</c:v>
                </c:pt>
                <c:pt idx="13678">
                  <c:v>0.99980504118504965</c:v>
                </c:pt>
                <c:pt idx="13679">
                  <c:v>0.9998087903930295</c:v>
                </c:pt>
                <c:pt idx="13680">
                  <c:v>0.99974130464939281</c:v>
                </c:pt>
                <c:pt idx="13681">
                  <c:v>0.99975630148131212</c:v>
                </c:pt>
                <c:pt idx="13682">
                  <c:v>0.99976754910525156</c:v>
                </c:pt>
                <c:pt idx="13683">
                  <c:v>0.99977879672919101</c:v>
                </c:pt>
                <c:pt idx="13684">
                  <c:v>0.99978629514515061</c:v>
                </c:pt>
                <c:pt idx="13685">
                  <c:v>0.99979754276909005</c:v>
                </c:pt>
                <c:pt idx="13686">
                  <c:v>0.9998087903930295</c:v>
                </c:pt>
                <c:pt idx="13687">
                  <c:v>0.99982378722494869</c:v>
                </c:pt>
                <c:pt idx="13688">
                  <c:v>0.99983503484888814</c:v>
                </c:pt>
                <c:pt idx="13689">
                  <c:v>0.99984628247282759</c:v>
                </c:pt>
                <c:pt idx="13690">
                  <c:v>0.99982753643292854</c:v>
                </c:pt>
                <c:pt idx="13691">
                  <c:v>0.99982003801696895</c:v>
                </c:pt>
                <c:pt idx="13692">
                  <c:v>0.99980504118504965</c:v>
                </c:pt>
                <c:pt idx="13693">
                  <c:v>0.9997937935611102</c:v>
                </c:pt>
                <c:pt idx="13694">
                  <c:v>0.99978254593717075</c:v>
                </c:pt>
                <c:pt idx="13695">
                  <c:v>0.9997712983132313</c:v>
                </c:pt>
                <c:pt idx="13696">
                  <c:v>0.99976005068929186</c:v>
                </c:pt>
                <c:pt idx="13697">
                  <c:v>0.99974505385737267</c:v>
                </c:pt>
                <c:pt idx="13698">
                  <c:v>0.9998162888089891</c:v>
                </c:pt>
                <c:pt idx="13699">
                  <c:v>0.9998087903930295</c:v>
                </c:pt>
                <c:pt idx="13700">
                  <c:v>0.99980504118504965</c:v>
                </c:pt>
                <c:pt idx="13701">
                  <c:v>0.9997937935611102</c:v>
                </c:pt>
                <c:pt idx="13702">
                  <c:v>0.99978629514515061</c:v>
                </c:pt>
                <c:pt idx="13703">
                  <c:v>0.99977879672919101</c:v>
                </c:pt>
                <c:pt idx="13704">
                  <c:v>0.99976754910525156</c:v>
                </c:pt>
                <c:pt idx="13705">
                  <c:v>0.99975255227333226</c:v>
                </c:pt>
                <c:pt idx="13706">
                  <c:v>0.99973755544141296</c:v>
                </c:pt>
                <c:pt idx="13707">
                  <c:v>0.99979004435313035</c:v>
                </c:pt>
                <c:pt idx="13708">
                  <c:v>0.99978254593717075</c:v>
                </c:pt>
                <c:pt idx="13709">
                  <c:v>0.99978629514515061</c:v>
                </c:pt>
                <c:pt idx="13710">
                  <c:v>0.99978629514515061</c:v>
                </c:pt>
                <c:pt idx="13711">
                  <c:v>0.99978254593717075</c:v>
                </c:pt>
                <c:pt idx="13712">
                  <c:v>0.99977879672919101</c:v>
                </c:pt>
                <c:pt idx="13713">
                  <c:v>0.99976754910525156</c:v>
                </c:pt>
                <c:pt idx="13714">
                  <c:v>0.99975255227333226</c:v>
                </c:pt>
                <c:pt idx="13715">
                  <c:v>0.99973755544141296</c:v>
                </c:pt>
                <c:pt idx="13716">
                  <c:v>0.99976379989727171</c:v>
                </c:pt>
                <c:pt idx="13717">
                  <c:v>0.99976005068929186</c:v>
                </c:pt>
                <c:pt idx="13718">
                  <c:v>0.99976754910525156</c:v>
                </c:pt>
                <c:pt idx="13719">
                  <c:v>0.99977879672919101</c:v>
                </c:pt>
                <c:pt idx="13720">
                  <c:v>0.99977504752121116</c:v>
                </c:pt>
                <c:pt idx="13721">
                  <c:v>0.9997712983132313</c:v>
                </c:pt>
                <c:pt idx="13722">
                  <c:v>0.99976754910525156</c:v>
                </c:pt>
                <c:pt idx="13723">
                  <c:v>0.99975255227333226</c:v>
                </c:pt>
                <c:pt idx="13724">
                  <c:v>0.99973755544141296</c:v>
                </c:pt>
                <c:pt idx="13725">
                  <c:v>0.99973755544141296</c:v>
                </c:pt>
                <c:pt idx="13726">
                  <c:v>0.99974880306535241</c:v>
                </c:pt>
                <c:pt idx="13727">
                  <c:v>0.99976005068929186</c:v>
                </c:pt>
                <c:pt idx="13728">
                  <c:v>0.99976754910525156</c:v>
                </c:pt>
                <c:pt idx="13729">
                  <c:v>0.99976754910525156</c:v>
                </c:pt>
                <c:pt idx="13730">
                  <c:v>0.99976754910525156</c:v>
                </c:pt>
                <c:pt idx="13731">
                  <c:v>0.99976379989727171</c:v>
                </c:pt>
                <c:pt idx="13732">
                  <c:v>0.99975255227333226</c:v>
                </c:pt>
                <c:pt idx="13733">
                  <c:v>0.99973755544141296</c:v>
                </c:pt>
                <c:pt idx="13734">
                  <c:v>0.99973755544141296</c:v>
                </c:pt>
                <c:pt idx="13735">
                  <c:v>0.99974880306535241</c:v>
                </c:pt>
                <c:pt idx="13736">
                  <c:v>0.99976005068929186</c:v>
                </c:pt>
                <c:pt idx="13737">
                  <c:v>0.99976754910525156</c:v>
                </c:pt>
                <c:pt idx="13738">
                  <c:v>0.99977504752121116</c:v>
                </c:pt>
                <c:pt idx="13739">
                  <c:v>0.9997712983132313</c:v>
                </c:pt>
                <c:pt idx="13740">
                  <c:v>0.9997712983132313</c:v>
                </c:pt>
                <c:pt idx="13741">
                  <c:v>0.99977504752121116</c:v>
                </c:pt>
                <c:pt idx="13742">
                  <c:v>0.99976005068929186</c:v>
                </c:pt>
                <c:pt idx="13743">
                  <c:v>0.99973755544141296</c:v>
                </c:pt>
                <c:pt idx="13744">
                  <c:v>0.99974880306535241</c:v>
                </c:pt>
                <c:pt idx="13745">
                  <c:v>0.99976005068929186</c:v>
                </c:pt>
                <c:pt idx="13746">
                  <c:v>0.9997712983132313</c:v>
                </c:pt>
                <c:pt idx="13747">
                  <c:v>0.99977879672919101</c:v>
                </c:pt>
                <c:pt idx="13748">
                  <c:v>0.99977879672919101</c:v>
                </c:pt>
                <c:pt idx="13749">
                  <c:v>0.99978254593717075</c:v>
                </c:pt>
                <c:pt idx="13750">
                  <c:v>0.99979004435313035</c:v>
                </c:pt>
                <c:pt idx="13751">
                  <c:v>0.99979004435313035</c:v>
                </c:pt>
                <c:pt idx="13752">
                  <c:v>0.99973755544141296</c:v>
                </c:pt>
                <c:pt idx="13753">
                  <c:v>0.99974880306535241</c:v>
                </c:pt>
                <c:pt idx="13754">
                  <c:v>0.99976005068929186</c:v>
                </c:pt>
                <c:pt idx="13755">
                  <c:v>0.9997712983132313</c:v>
                </c:pt>
                <c:pt idx="13756">
                  <c:v>0.99978254593717075</c:v>
                </c:pt>
                <c:pt idx="13757">
                  <c:v>0.99979004435313035</c:v>
                </c:pt>
                <c:pt idx="13758">
                  <c:v>0.99979754276909005</c:v>
                </c:pt>
                <c:pt idx="13759">
                  <c:v>0.99980504118504965</c:v>
                </c:pt>
                <c:pt idx="13760">
                  <c:v>0.9998087903930295</c:v>
                </c:pt>
                <c:pt idx="13761">
                  <c:v>0.99974130464939281</c:v>
                </c:pt>
                <c:pt idx="13762">
                  <c:v>0.99975630148131212</c:v>
                </c:pt>
                <c:pt idx="13763">
                  <c:v>0.99976754910525156</c:v>
                </c:pt>
                <c:pt idx="13764">
                  <c:v>0.99977879672919101</c:v>
                </c:pt>
                <c:pt idx="13765">
                  <c:v>0.99978629514515061</c:v>
                </c:pt>
                <c:pt idx="13766">
                  <c:v>0.99979754276909005</c:v>
                </c:pt>
                <c:pt idx="13767">
                  <c:v>0.9998087903930295</c:v>
                </c:pt>
                <c:pt idx="13768">
                  <c:v>0.99982378722494869</c:v>
                </c:pt>
                <c:pt idx="13769">
                  <c:v>0.99983503484888814</c:v>
                </c:pt>
                <c:pt idx="13770">
                  <c:v>0.99984628247282759</c:v>
                </c:pt>
                <c:pt idx="13771">
                  <c:v>0.99982378722494869</c:v>
                </c:pt>
                <c:pt idx="13772">
                  <c:v>0.9998162888089891</c:v>
                </c:pt>
                <c:pt idx="13773">
                  <c:v>0.99980504118504965</c:v>
                </c:pt>
                <c:pt idx="13774">
                  <c:v>0.9997937935611102</c:v>
                </c:pt>
                <c:pt idx="13775">
                  <c:v>0.99978254593717075</c:v>
                </c:pt>
                <c:pt idx="13776">
                  <c:v>0.9997712983132313</c:v>
                </c:pt>
                <c:pt idx="13777">
                  <c:v>0.99976005068929186</c:v>
                </c:pt>
                <c:pt idx="13778">
                  <c:v>0.99974880306535241</c:v>
                </c:pt>
                <c:pt idx="13779">
                  <c:v>0.9998162888089891</c:v>
                </c:pt>
                <c:pt idx="13780">
                  <c:v>0.9998087903930295</c:v>
                </c:pt>
                <c:pt idx="13781">
                  <c:v>0.99980129197706979</c:v>
                </c:pt>
                <c:pt idx="13782">
                  <c:v>0.9997937935611102</c:v>
                </c:pt>
                <c:pt idx="13783">
                  <c:v>0.99978629514515061</c:v>
                </c:pt>
                <c:pt idx="13784">
                  <c:v>0.99977879672919101</c:v>
                </c:pt>
                <c:pt idx="13785">
                  <c:v>0.99976379989727171</c:v>
                </c:pt>
                <c:pt idx="13786">
                  <c:v>0.99975255227333226</c:v>
                </c:pt>
                <c:pt idx="13787">
                  <c:v>0.99973755544141296</c:v>
                </c:pt>
                <c:pt idx="13788">
                  <c:v>0.99978629514515061</c:v>
                </c:pt>
                <c:pt idx="13789">
                  <c:v>0.9997937935611102</c:v>
                </c:pt>
                <c:pt idx="13790">
                  <c:v>0.9997937935611102</c:v>
                </c:pt>
                <c:pt idx="13791">
                  <c:v>0.99978629514515061</c:v>
                </c:pt>
                <c:pt idx="13792">
                  <c:v>0.99977879672919101</c:v>
                </c:pt>
                <c:pt idx="13793">
                  <c:v>0.99977504752121116</c:v>
                </c:pt>
                <c:pt idx="13794">
                  <c:v>0.99976379989727171</c:v>
                </c:pt>
                <c:pt idx="13795">
                  <c:v>0.99975255227333226</c:v>
                </c:pt>
                <c:pt idx="13796">
                  <c:v>0.99973380623343322</c:v>
                </c:pt>
                <c:pt idx="13797">
                  <c:v>0.99976379989727171</c:v>
                </c:pt>
                <c:pt idx="13798">
                  <c:v>0.99977504752121116</c:v>
                </c:pt>
                <c:pt idx="13799">
                  <c:v>0.99977879672919101</c:v>
                </c:pt>
                <c:pt idx="13800">
                  <c:v>0.99977879672919101</c:v>
                </c:pt>
                <c:pt idx="13801">
                  <c:v>0.99977504752121116</c:v>
                </c:pt>
                <c:pt idx="13802">
                  <c:v>0.9997712983132313</c:v>
                </c:pt>
                <c:pt idx="13803">
                  <c:v>0.99976754910525156</c:v>
                </c:pt>
                <c:pt idx="13804">
                  <c:v>0.99975630148131212</c:v>
                </c:pt>
                <c:pt idx="13805">
                  <c:v>0.99973380623343322</c:v>
                </c:pt>
                <c:pt idx="13806">
                  <c:v>0.99973755544141296</c:v>
                </c:pt>
                <c:pt idx="13807">
                  <c:v>0.99974880306535241</c:v>
                </c:pt>
                <c:pt idx="13808">
                  <c:v>0.99976005068929186</c:v>
                </c:pt>
                <c:pt idx="13809">
                  <c:v>0.99976754910525156</c:v>
                </c:pt>
                <c:pt idx="13810">
                  <c:v>0.99976754910525156</c:v>
                </c:pt>
                <c:pt idx="13811">
                  <c:v>0.99976754910525156</c:v>
                </c:pt>
                <c:pt idx="13812">
                  <c:v>0.99976754910525156</c:v>
                </c:pt>
                <c:pt idx="13813">
                  <c:v>0.99975630148131212</c:v>
                </c:pt>
                <c:pt idx="13814">
                  <c:v>0.99973380623343322</c:v>
                </c:pt>
                <c:pt idx="13815">
                  <c:v>0.99973380623343322</c:v>
                </c:pt>
                <c:pt idx="13816">
                  <c:v>0.99974880306535241</c:v>
                </c:pt>
                <c:pt idx="13817">
                  <c:v>0.99976005068929186</c:v>
                </c:pt>
                <c:pt idx="13818">
                  <c:v>0.9997712983132313</c:v>
                </c:pt>
                <c:pt idx="13819">
                  <c:v>0.99977504752121116</c:v>
                </c:pt>
                <c:pt idx="13820">
                  <c:v>0.9997712983132313</c:v>
                </c:pt>
                <c:pt idx="13821">
                  <c:v>0.9997712983132313</c:v>
                </c:pt>
                <c:pt idx="13822">
                  <c:v>0.99977504752121116</c:v>
                </c:pt>
                <c:pt idx="13823">
                  <c:v>0.99976005068929186</c:v>
                </c:pt>
                <c:pt idx="13824">
                  <c:v>0.99973755544141296</c:v>
                </c:pt>
                <c:pt idx="13825">
                  <c:v>0.99974880306535241</c:v>
                </c:pt>
                <c:pt idx="13826">
                  <c:v>0.99976005068929186</c:v>
                </c:pt>
                <c:pt idx="13827">
                  <c:v>0.9997712983132313</c:v>
                </c:pt>
                <c:pt idx="13828">
                  <c:v>0.99977879672919101</c:v>
                </c:pt>
                <c:pt idx="13829">
                  <c:v>0.99977879672919101</c:v>
                </c:pt>
                <c:pt idx="13830">
                  <c:v>0.99978254593717075</c:v>
                </c:pt>
                <c:pt idx="13831">
                  <c:v>0.99979004435313035</c:v>
                </c:pt>
                <c:pt idx="13832">
                  <c:v>0.99978629514515061</c:v>
                </c:pt>
                <c:pt idx="13833">
                  <c:v>0.99973755544141296</c:v>
                </c:pt>
                <c:pt idx="13834">
                  <c:v>0.99974880306535241</c:v>
                </c:pt>
                <c:pt idx="13835">
                  <c:v>0.99976379989727171</c:v>
                </c:pt>
                <c:pt idx="13836">
                  <c:v>0.9997712983132313</c:v>
                </c:pt>
                <c:pt idx="13837">
                  <c:v>0.99978254593717075</c:v>
                </c:pt>
                <c:pt idx="13838">
                  <c:v>0.99979004435313035</c:v>
                </c:pt>
                <c:pt idx="13839">
                  <c:v>0.99979754276909005</c:v>
                </c:pt>
                <c:pt idx="13840">
                  <c:v>0.99980504118504965</c:v>
                </c:pt>
                <c:pt idx="13841">
                  <c:v>0.9998087903930295</c:v>
                </c:pt>
                <c:pt idx="13842">
                  <c:v>0.99974130464939281</c:v>
                </c:pt>
                <c:pt idx="13843">
                  <c:v>0.99975630148131212</c:v>
                </c:pt>
                <c:pt idx="13844">
                  <c:v>0.99976754910525156</c:v>
                </c:pt>
                <c:pt idx="13845">
                  <c:v>0.99977879672919101</c:v>
                </c:pt>
                <c:pt idx="13846">
                  <c:v>0.99978629514515061</c:v>
                </c:pt>
                <c:pt idx="13847">
                  <c:v>0.99979754276909005</c:v>
                </c:pt>
                <c:pt idx="13848">
                  <c:v>0.9998087903930295</c:v>
                </c:pt>
                <c:pt idx="13849">
                  <c:v>0.99982003801696895</c:v>
                </c:pt>
                <c:pt idx="13850">
                  <c:v>0.99983503484888814</c:v>
                </c:pt>
                <c:pt idx="13851">
                  <c:v>0.99984253326484784</c:v>
                </c:pt>
                <c:pt idx="13852">
                  <c:v>0.99982378722494869</c:v>
                </c:pt>
                <c:pt idx="13853">
                  <c:v>0.99981253960100924</c:v>
                </c:pt>
                <c:pt idx="13854">
                  <c:v>0.99980504118504965</c:v>
                </c:pt>
                <c:pt idx="13855">
                  <c:v>0.99979004435313035</c:v>
                </c:pt>
                <c:pt idx="13856">
                  <c:v>0.99978254593717075</c:v>
                </c:pt>
                <c:pt idx="13857">
                  <c:v>0.9997712983132313</c:v>
                </c:pt>
                <c:pt idx="13858">
                  <c:v>0.99976005068929186</c:v>
                </c:pt>
                <c:pt idx="13859">
                  <c:v>0.99974880306535241</c:v>
                </c:pt>
                <c:pt idx="13860">
                  <c:v>0.99982003801696895</c:v>
                </c:pt>
                <c:pt idx="13861">
                  <c:v>0.9998087903930295</c:v>
                </c:pt>
                <c:pt idx="13862">
                  <c:v>0.99980129197706979</c:v>
                </c:pt>
                <c:pt idx="13863">
                  <c:v>0.9997937935611102</c:v>
                </c:pt>
                <c:pt idx="13864">
                  <c:v>0.99978629514515061</c:v>
                </c:pt>
                <c:pt idx="13865">
                  <c:v>0.99977879672919101</c:v>
                </c:pt>
                <c:pt idx="13866">
                  <c:v>0.99976754910525156</c:v>
                </c:pt>
                <c:pt idx="13867">
                  <c:v>0.99975630148131212</c:v>
                </c:pt>
                <c:pt idx="13868">
                  <c:v>0.99973755544141296</c:v>
                </c:pt>
                <c:pt idx="13869">
                  <c:v>0.99978629514515061</c:v>
                </c:pt>
                <c:pt idx="13870">
                  <c:v>0.9997937935611102</c:v>
                </c:pt>
                <c:pt idx="13871">
                  <c:v>0.9997937935611102</c:v>
                </c:pt>
                <c:pt idx="13872">
                  <c:v>0.99978629514515061</c:v>
                </c:pt>
                <c:pt idx="13873">
                  <c:v>0.99977879672919101</c:v>
                </c:pt>
                <c:pt idx="13874">
                  <c:v>0.99977879672919101</c:v>
                </c:pt>
                <c:pt idx="13875">
                  <c:v>0.99976754910525156</c:v>
                </c:pt>
                <c:pt idx="13876">
                  <c:v>0.99975630148131212</c:v>
                </c:pt>
                <c:pt idx="13877">
                  <c:v>0.99973380623343322</c:v>
                </c:pt>
                <c:pt idx="13878">
                  <c:v>0.99976379989727171</c:v>
                </c:pt>
                <c:pt idx="13879">
                  <c:v>0.9997712983132313</c:v>
                </c:pt>
                <c:pt idx="13880">
                  <c:v>0.99978254593717075</c:v>
                </c:pt>
                <c:pt idx="13881">
                  <c:v>0.99977879672919101</c:v>
                </c:pt>
                <c:pt idx="13882">
                  <c:v>0.99977504752121116</c:v>
                </c:pt>
                <c:pt idx="13883">
                  <c:v>0.99977504752121116</c:v>
                </c:pt>
                <c:pt idx="13884">
                  <c:v>0.99976754910525156</c:v>
                </c:pt>
                <c:pt idx="13885">
                  <c:v>0.99975630148131212</c:v>
                </c:pt>
                <c:pt idx="13886">
                  <c:v>0.99972630781747351</c:v>
                </c:pt>
                <c:pt idx="13887">
                  <c:v>0.99973755544141296</c:v>
                </c:pt>
                <c:pt idx="13888">
                  <c:v>0.99974880306535241</c:v>
                </c:pt>
                <c:pt idx="13889">
                  <c:v>0.99976005068929186</c:v>
                </c:pt>
                <c:pt idx="13890">
                  <c:v>0.9997712983132313</c:v>
                </c:pt>
                <c:pt idx="13891">
                  <c:v>0.9997712983132313</c:v>
                </c:pt>
                <c:pt idx="13892">
                  <c:v>0.9997712983132313</c:v>
                </c:pt>
                <c:pt idx="13893">
                  <c:v>0.9997712983132313</c:v>
                </c:pt>
                <c:pt idx="13894">
                  <c:v>0.99975255227333226</c:v>
                </c:pt>
                <c:pt idx="13895">
                  <c:v>0.99972630781747351</c:v>
                </c:pt>
                <c:pt idx="13896">
                  <c:v>0.99973380623343322</c:v>
                </c:pt>
                <c:pt idx="13897">
                  <c:v>0.99974505385737267</c:v>
                </c:pt>
                <c:pt idx="13898">
                  <c:v>0.99976005068929186</c:v>
                </c:pt>
                <c:pt idx="13899">
                  <c:v>0.9997712983132313</c:v>
                </c:pt>
                <c:pt idx="13900">
                  <c:v>0.99977504752121116</c:v>
                </c:pt>
                <c:pt idx="13901">
                  <c:v>0.9997712983132313</c:v>
                </c:pt>
                <c:pt idx="13902">
                  <c:v>0.9997712983132313</c:v>
                </c:pt>
                <c:pt idx="13903">
                  <c:v>0.9997712983132313</c:v>
                </c:pt>
                <c:pt idx="13904">
                  <c:v>0.99975630148131212</c:v>
                </c:pt>
                <c:pt idx="13905">
                  <c:v>0.99973380623343322</c:v>
                </c:pt>
                <c:pt idx="13906">
                  <c:v>0.99974880306535241</c:v>
                </c:pt>
                <c:pt idx="13907">
                  <c:v>0.99976005068929186</c:v>
                </c:pt>
                <c:pt idx="13908">
                  <c:v>0.9997712983132313</c:v>
                </c:pt>
                <c:pt idx="13909">
                  <c:v>0.99977879672919101</c:v>
                </c:pt>
                <c:pt idx="13910">
                  <c:v>0.99977879672919101</c:v>
                </c:pt>
                <c:pt idx="13911">
                  <c:v>0.99978254593717075</c:v>
                </c:pt>
                <c:pt idx="13912">
                  <c:v>0.9997937935611102</c:v>
                </c:pt>
                <c:pt idx="13913">
                  <c:v>0.9997937935611102</c:v>
                </c:pt>
                <c:pt idx="13914">
                  <c:v>0.99973755544141296</c:v>
                </c:pt>
                <c:pt idx="13915">
                  <c:v>0.99974880306535241</c:v>
                </c:pt>
                <c:pt idx="13916">
                  <c:v>0.99976379989727171</c:v>
                </c:pt>
                <c:pt idx="13917">
                  <c:v>0.9997712983132313</c:v>
                </c:pt>
                <c:pt idx="13918">
                  <c:v>0.99978254593717075</c:v>
                </c:pt>
                <c:pt idx="13919">
                  <c:v>0.99978629514515061</c:v>
                </c:pt>
                <c:pt idx="13920">
                  <c:v>0.99979754276909005</c:v>
                </c:pt>
                <c:pt idx="13921">
                  <c:v>0.99980504118504965</c:v>
                </c:pt>
                <c:pt idx="13922">
                  <c:v>0.99981253960100924</c:v>
                </c:pt>
                <c:pt idx="13923">
                  <c:v>0.99974130464939281</c:v>
                </c:pt>
                <c:pt idx="13924">
                  <c:v>0.99975630148131212</c:v>
                </c:pt>
                <c:pt idx="13925">
                  <c:v>0.99976754910525156</c:v>
                </c:pt>
                <c:pt idx="13926">
                  <c:v>0.99977879672919101</c:v>
                </c:pt>
                <c:pt idx="13927">
                  <c:v>0.99979004435313035</c:v>
                </c:pt>
                <c:pt idx="13928">
                  <c:v>0.99980129197706979</c:v>
                </c:pt>
                <c:pt idx="13929">
                  <c:v>0.99981253960100924</c:v>
                </c:pt>
                <c:pt idx="13930">
                  <c:v>0.99982378722494869</c:v>
                </c:pt>
                <c:pt idx="13931">
                  <c:v>0.99983503484888814</c:v>
                </c:pt>
                <c:pt idx="13932">
                  <c:v>0.99984628247282759</c:v>
                </c:pt>
                <c:pt idx="13933">
                  <c:v>0.9998312856409084</c:v>
                </c:pt>
                <c:pt idx="13934">
                  <c:v>0.99981253960100924</c:v>
                </c:pt>
                <c:pt idx="13935">
                  <c:v>0.99980129197706979</c:v>
                </c:pt>
                <c:pt idx="13936">
                  <c:v>0.99979004435313035</c:v>
                </c:pt>
                <c:pt idx="13937">
                  <c:v>0.99978254593717075</c:v>
                </c:pt>
                <c:pt idx="13938">
                  <c:v>0.9997712983132313</c:v>
                </c:pt>
                <c:pt idx="13939">
                  <c:v>0.99976005068929186</c:v>
                </c:pt>
                <c:pt idx="13940">
                  <c:v>0.99974505385737267</c:v>
                </c:pt>
                <c:pt idx="13941">
                  <c:v>0.99982003801696895</c:v>
                </c:pt>
                <c:pt idx="13942">
                  <c:v>0.99981253960100924</c:v>
                </c:pt>
                <c:pt idx="13943">
                  <c:v>0.99980129197706979</c:v>
                </c:pt>
                <c:pt idx="13944">
                  <c:v>0.9997937935611102</c:v>
                </c:pt>
                <c:pt idx="13945">
                  <c:v>0.99978629514515061</c:v>
                </c:pt>
                <c:pt idx="13946">
                  <c:v>0.99977879672919101</c:v>
                </c:pt>
                <c:pt idx="13947">
                  <c:v>0.99976754910525156</c:v>
                </c:pt>
                <c:pt idx="13948">
                  <c:v>0.99975630148131212</c:v>
                </c:pt>
                <c:pt idx="13949">
                  <c:v>0.99974505385737267</c:v>
                </c:pt>
                <c:pt idx="13950">
                  <c:v>0.99979004435313035</c:v>
                </c:pt>
                <c:pt idx="13951">
                  <c:v>0.99978254593717075</c:v>
                </c:pt>
                <c:pt idx="13952">
                  <c:v>0.9997937935611102</c:v>
                </c:pt>
                <c:pt idx="13953">
                  <c:v>0.99978629514515061</c:v>
                </c:pt>
                <c:pt idx="13954">
                  <c:v>0.99978254593717075</c:v>
                </c:pt>
                <c:pt idx="13955">
                  <c:v>0.99977504752121116</c:v>
                </c:pt>
                <c:pt idx="13956">
                  <c:v>0.99976754910525156</c:v>
                </c:pt>
                <c:pt idx="13957">
                  <c:v>0.99975630148131212</c:v>
                </c:pt>
                <c:pt idx="13958">
                  <c:v>0.99974130464939281</c:v>
                </c:pt>
                <c:pt idx="13959">
                  <c:v>0.99975630148131212</c:v>
                </c:pt>
                <c:pt idx="13960">
                  <c:v>0.99976379989727171</c:v>
                </c:pt>
                <c:pt idx="13961">
                  <c:v>0.99977504752121116</c:v>
                </c:pt>
                <c:pt idx="13962">
                  <c:v>0.99977879672919101</c:v>
                </c:pt>
                <c:pt idx="13963">
                  <c:v>0.99977504752121116</c:v>
                </c:pt>
                <c:pt idx="13964">
                  <c:v>0.99977504752121116</c:v>
                </c:pt>
                <c:pt idx="13965">
                  <c:v>0.99976754910525156</c:v>
                </c:pt>
                <c:pt idx="13966">
                  <c:v>0.99975630148131212</c:v>
                </c:pt>
                <c:pt idx="13967">
                  <c:v>0.99973380623343322</c:v>
                </c:pt>
                <c:pt idx="13968">
                  <c:v>0.99973755544141296</c:v>
                </c:pt>
                <c:pt idx="13969">
                  <c:v>0.99974505385737267</c:v>
                </c:pt>
                <c:pt idx="13970">
                  <c:v>0.99976005068929186</c:v>
                </c:pt>
                <c:pt idx="13971">
                  <c:v>0.99976754910525156</c:v>
                </c:pt>
                <c:pt idx="13972">
                  <c:v>0.9997712983132313</c:v>
                </c:pt>
                <c:pt idx="13973">
                  <c:v>0.99976754910525156</c:v>
                </c:pt>
                <c:pt idx="13974">
                  <c:v>0.99976754910525156</c:v>
                </c:pt>
                <c:pt idx="13975">
                  <c:v>0.99975630148131212</c:v>
                </c:pt>
                <c:pt idx="13976">
                  <c:v>0.99972630781747351</c:v>
                </c:pt>
                <c:pt idx="13977">
                  <c:v>0.99973005702545337</c:v>
                </c:pt>
                <c:pt idx="13978">
                  <c:v>0.99974505385737267</c:v>
                </c:pt>
                <c:pt idx="13979">
                  <c:v>0.99976005068929186</c:v>
                </c:pt>
                <c:pt idx="13980">
                  <c:v>0.9997712983132313</c:v>
                </c:pt>
                <c:pt idx="13981">
                  <c:v>0.99977504752121116</c:v>
                </c:pt>
                <c:pt idx="13982">
                  <c:v>0.9997712983132313</c:v>
                </c:pt>
                <c:pt idx="13983">
                  <c:v>0.99977504752121116</c:v>
                </c:pt>
                <c:pt idx="13984">
                  <c:v>0.99977504752121116</c:v>
                </c:pt>
                <c:pt idx="13985">
                  <c:v>0.99975255227333226</c:v>
                </c:pt>
                <c:pt idx="13986">
                  <c:v>0.99973380623343322</c:v>
                </c:pt>
                <c:pt idx="13987">
                  <c:v>0.99974880306535241</c:v>
                </c:pt>
                <c:pt idx="13988">
                  <c:v>0.99976005068929186</c:v>
                </c:pt>
                <c:pt idx="13989">
                  <c:v>0.9997712983132313</c:v>
                </c:pt>
                <c:pt idx="13990">
                  <c:v>0.99977879672919101</c:v>
                </c:pt>
                <c:pt idx="13991">
                  <c:v>0.99977879672919101</c:v>
                </c:pt>
                <c:pt idx="13992">
                  <c:v>0.99978629514515061</c:v>
                </c:pt>
                <c:pt idx="13993">
                  <c:v>0.99979004435313035</c:v>
                </c:pt>
                <c:pt idx="13994">
                  <c:v>0.99978629514515061</c:v>
                </c:pt>
                <c:pt idx="13995">
                  <c:v>0.99973755544141296</c:v>
                </c:pt>
                <c:pt idx="13996">
                  <c:v>0.99974880306535241</c:v>
                </c:pt>
                <c:pt idx="13997">
                  <c:v>0.99976379989727171</c:v>
                </c:pt>
                <c:pt idx="13998">
                  <c:v>0.99977504752121116</c:v>
                </c:pt>
                <c:pt idx="13999">
                  <c:v>0.99978254593717075</c:v>
                </c:pt>
                <c:pt idx="14000">
                  <c:v>0.99979004435313035</c:v>
                </c:pt>
                <c:pt idx="14001">
                  <c:v>0.99979754276909005</c:v>
                </c:pt>
                <c:pt idx="14002">
                  <c:v>0.99980504118504965</c:v>
                </c:pt>
                <c:pt idx="14003">
                  <c:v>0.9998162888089891</c:v>
                </c:pt>
                <c:pt idx="14004">
                  <c:v>0.99974130464939281</c:v>
                </c:pt>
                <c:pt idx="14005">
                  <c:v>0.99975630148131212</c:v>
                </c:pt>
                <c:pt idx="14006">
                  <c:v>0.99976754910525156</c:v>
                </c:pt>
                <c:pt idx="14007">
                  <c:v>0.99977879672919101</c:v>
                </c:pt>
                <c:pt idx="14008">
                  <c:v>0.99978629514515061</c:v>
                </c:pt>
                <c:pt idx="14009">
                  <c:v>0.99980129197706979</c:v>
                </c:pt>
                <c:pt idx="14010">
                  <c:v>0.9998087903930295</c:v>
                </c:pt>
                <c:pt idx="14011">
                  <c:v>0.99982378722494869</c:v>
                </c:pt>
                <c:pt idx="14012">
                  <c:v>0.99983503484888814</c:v>
                </c:pt>
                <c:pt idx="14013">
                  <c:v>0.99984253326484784</c:v>
                </c:pt>
                <c:pt idx="14014">
                  <c:v>0.99982753643292854</c:v>
                </c:pt>
                <c:pt idx="14015">
                  <c:v>0.99981253960100924</c:v>
                </c:pt>
                <c:pt idx="14016">
                  <c:v>0.99980129197706979</c:v>
                </c:pt>
                <c:pt idx="14017">
                  <c:v>0.99979004435313035</c:v>
                </c:pt>
                <c:pt idx="14018">
                  <c:v>0.99978254593717075</c:v>
                </c:pt>
                <c:pt idx="14019">
                  <c:v>0.99976754910525156</c:v>
                </c:pt>
                <c:pt idx="14020">
                  <c:v>0.99976005068929186</c:v>
                </c:pt>
                <c:pt idx="14021">
                  <c:v>0.99974505385737267</c:v>
                </c:pt>
                <c:pt idx="14022">
                  <c:v>0.99981253960100924</c:v>
                </c:pt>
                <c:pt idx="14023">
                  <c:v>0.9998087903930295</c:v>
                </c:pt>
                <c:pt idx="14024">
                  <c:v>0.99980129197706979</c:v>
                </c:pt>
                <c:pt idx="14025">
                  <c:v>0.9997937935611102</c:v>
                </c:pt>
                <c:pt idx="14026">
                  <c:v>0.99978629514515061</c:v>
                </c:pt>
                <c:pt idx="14027">
                  <c:v>0.99977504752121116</c:v>
                </c:pt>
                <c:pt idx="14028">
                  <c:v>0.99976379989727171</c:v>
                </c:pt>
                <c:pt idx="14029">
                  <c:v>0.99975255227333226</c:v>
                </c:pt>
                <c:pt idx="14030">
                  <c:v>0.99973755544141296</c:v>
                </c:pt>
                <c:pt idx="14031">
                  <c:v>0.99978629514515061</c:v>
                </c:pt>
                <c:pt idx="14032">
                  <c:v>0.99978629514515061</c:v>
                </c:pt>
                <c:pt idx="14033">
                  <c:v>0.99979004435313035</c:v>
                </c:pt>
                <c:pt idx="14034">
                  <c:v>0.99979004435313035</c:v>
                </c:pt>
                <c:pt idx="14035">
                  <c:v>0.99978254593717075</c:v>
                </c:pt>
                <c:pt idx="14036">
                  <c:v>0.99977504752121116</c:v>
                </c:pt>
                <c:pt idx="14037">
                  <c:v>0.99976379989727171</c:v>
                </c:pt>
                <c:pt idx="14038">
                  <c:v>0.99975630148131212</c:v>
                </c:pt>
                <c:pt idx="14039">
                  <c:v>0.99974130464939281</c:v>
                </c:pt>
                <c:pt idx="14040">
                  <c:v>0.99976005068929186</c:v>
                </c:pt>
                <c:pt idx="14041">
                  <c:v>0.99976379989727171</c:v>
                </c:pt>
                <c:pt idx="14042">
                  <c:v>0.99977504752121116</c:v>
                </c:pt>
                <c:pt idx="14043">
                  <c:v>0.99977879672919101</c:v>
                </c:pt>
                <c:pt idx="14044">
                  <c:v>0.99977504752121116</c:v>
                </c:pt>
                <c:pt idx="14045">
                  <c:v>0.9997712983132313</c:v>
                </c:pt>
                <c:pt idx="14046">
                  <c:v>0.99976379989727171</c:v>
                </c:pt>
                <c:pt idx="14047">
                  <c:v>0.99975630148131212</c:v>
                </c:pt>
                <c:pt idx="14048">
                  <c:v>0.99973755544141296</c:v>
                </c:pt>
                <c:pt idx="14049">
                  <c:v>0.99973380623343322</c:v>
                </c:pt>
                <c:pt idx="14050">
                  <c:v>0.99974880306535241</c:v>
                </c:pt>
                <c:pt idx="14051">
                  <c:v>0.99976379989727171</c:v>
                </c:pt>
                <c:pt idx="14052">
                  <c:v>0.99976754910525156</c:v>
                </c:pt>
                <c:pt idx="14053">
                  <c:v>0.99976754910525156</c:v>
                </c:pt>
                <c:pt idx="14054">
                  <c:v>0.99976754910525156</c:v>
                </c:pt>
                <c:pt idx="14055">
                  <c:v>0.99976379989727171</c:v>
                </c:pt>
                <c:pt idx="14056">
                  <c:v>0.99975630148131212</c:v>
                </c:pt>
                <c:pt idx="14057">
                  <c:v>0.99973005702545337</c:v>
                </c:pt>
                <c:pt idx="14058">
                  <c:v>0.99973380623343322</c:v>
                </c:pt>
                <c:pt idx="14059">
                  <c:v>0.99974505385737267</c:v>
                </c:pt>
                <c:pt idx="14060">
                  <c:v>0.99976379989727171</c:v>
                </c:pt>
                <c:pt idx="14061">
                  <c:v>0.99976754910525156</c:v>
                </c:pt>
                <c:pt idx="14062">
                  <c:v>0.9997712983132313</c:v>
                </c:pt>
                <c:pt idx="14063">
                  <c:v>0.99977879672919101</c:v>
                </c:pt>
                <c:pt idx="14064">
                  <c:v>0.99977879672919101</c:v>
                </c:pt>
                <c:pt idx="14065">
                  <c:v>0.99976754910525156</c:v>
                </c:pt>
                <c:pt idx="14066">
                  <c:v>0.99976005068929186</c:v>
                </c:pt>
                <c:pt idx="14067">
                  <c:v>0.99973380623343322</c:v>
                </c:pt>
                <c:pt idx="14068">
                  <c:v>0.99974880306535241</c:v>
                </c:pt>
                <c:pt idx="14069">
                  <c:v>0.99976005068929186</c:v>
                </c:pt>
                <c:pt idx="14070">
                  <c:v>0.9997712983132313</c:v>
                </c:pt>
                <c:pt idx="14071">
                  <c:v>0.99977504752121116</c:v>
                </c:pt>
                <c:pt idx="14072">
                  <c:v>0.99978629514515061</c:v>
                </c:pt>
                <c:pt idx="14073">
                  <c:v>0.9997937935611102</c:v>
                </c:pt>
                <c:pt idx="14074">
                  <c:v>0.99978254593717075</c:v>
                </c:pt>
                <c:pt idx="14075">
                  <c:v>0.9997937935611102</c:v>
                </c:pt>
                <c:pt idx="14076">
                  <c:v>0.99973755544141296</c:v>
                </c:pt>
                <c:pt idx="14077">
                  <c:v>0.99975255227333226</c:v>
                </c:pt>
                <c:pt idx="14078">
                  <c:v>0.99976379989727171</c:v>
                </c:pt>
                <c:pt idx="14079">
                  <c:v>0.99977504752121116</c:v>
                </c:pt>
                <c:pt idx="14080">
                  <c:v>0.99978254593717075</c:v>
                </c:pt>
                <c:pt idx="14081">
                  <c:v>0.9997937935611102</c:v>
                </c:pt>
                <c:pt idx="14082">
                  <c:v>0.99980129197706979</c:v>
                </c:pt>
                <c:pt idx="14083">
                  <c:v>0.99980129197706979</c:v>
                </c:pt>
                <c:pt idx="14084">
                  <c:v>0.99981253960100924</c:v>
                </c:pt>
                <c:pt idx="14085">
                  <c:v>0.99974505385737267</c:v>
                </c:pt>
                <c:pt idx="14086">
                  <c:v>0.99975630148131212</c:v>
                </c:pt>
                <c:pt idx="14087">
                  <c:v>0.99976754910525156</c:v>
                </c:pt>
                <c:pt idx="14088">
                  <c:v>0.99977879672919101</c:v>
                </c:pt>
                <c:pt idx="14089">
                  <c:v>0.99979004435313035</c:v>
                </c:pt>
                <c:pt idx="14090">
                  <c:v>0.99979754276909005</c:v>
                </c:pt>
                <c:pt idx="14091">
                  <c:v>0.9998087903930295</c:v>
                </c:pt>
                <c:pt idx="14092">
                  <c:v>0.99982378722494869</c:v>
                </c:pt>
                <c:pt idx="14093">
                  <c:v>0.99983878405686799</c:v>
                </c:pt>
                <c:pt idx="14094">
                  <c:v>0.99983878405686799</c:v>
                </c:pt>
                <c:pt idx="14095">
                  <c:v>0.99982753643292854</c:v>
                </c:pt>
                <c:pt idx="14096">
                  <c:v>0.99981253960100924</c:v>
                </c:pt>
                <c:pt idx="14097">
                  <c:v>0.99980129197706979</c:v>
                </c:pt>
                <c:pt idx="14098">
                  <c:v>0.9997937935611102</c:v>
                </c:pt>
                <c:pt idx="14099">
                  <c:v>0.99977879672919101</c:v>
                </c:pt>
                <c:pt idx="14100">
                  <c:v>0.99976754910525156</c:v>
                </c:pt>
                <c:pt idx="14101">
                  <c:v>0.99976005068929186</c:v>
                </c:pt>
                <c:pt idx="14102">
                  <c:v>0.99974505385737267</c:v>
                </c:pt>
                <c:pt idx="14103">
                  <c:v>0.99982003801696895</c:v>
                </c:pt>
                <c:pt idx="14104">
                  <c:v>0.9998087903930295</c:v>
                </c:pt>
                <c:pt idx="14105">
                  <c:v>0.99980129197706979</c:v>
                </c:pt>
                <c:pt idx="14106">
                  <c:v>0.99979754276909005</c:v>
                </c:pt>
                <c:pt idx="14107">
                  <c:v>0.99978629514515061</c:v>
                </c:pt>
                <c:pt idx="14108">
                  <c:v>0.99977504752121116</c:v>
                </c:pt>
                <c:pt idx="14109">
                  <c:v>0.99976379989727171</c:v>
                </c:pt>
                <c:pt idx="14110">
                  <c:v>0.99975255227333226</c:v>
                </c:pt>
                <c:pt idx="14111">
                  <c:v>0.99973380623343322</c:v>
                </c:pt>
                <c:pt idx="14112">
                  <c:v>0.9997937935611102</c:v>
                </c:pt>
                <c:pt idx="14113">
                  <c:v>0.9997937935611102</c:v>
                </c:pt>
                <c:pt idx="14114">
                  <c:v>0.99978629514515061</c:v>
                </c:pt>
                <c:pt idx="14115">
                  <c:v>0.99979004435313035</c:v>
                </c:pt>
                <c:pt idx="14116">
                  <c:v>0.99978254593717075</c:v>
                </c:pt>
                <c:pt idx="14117">
                  <c:v>0.9997712983132313</c:v>
                </c:pt>
                <c:pt idx="14118">
                  <c:v>0.99976005068929186</c:v>
                </c:pt>
                <c:pt idx="14119">
                  <c:v>0.99975255227333226</c:v>
                </c:pt>
                <c:pt idx="14120">
                  <c:v>0.99973380623343322</c:v>
                </c:pt>
                <c:pt idx="14121">
                  <c:v>0.99976754910525156</c:v>
                </c:pt>
                <c:pt idx="14122">
                  <c:v>0.99976754910525156</c:v>
                </c:pt>
                <c:pt idx="14123">
                  <c:v>0.99977504752121116</c:v>
                </c:pt>
                <c:pt idx="14124">
                  <c:v>0.99977504752121116</c:v>
                </c:pt>
                <c:pt idx="14125">
                  <c:v>0.99977504752121116</c:v>
                </c:pt>
                <c:pt idx="14126">
                  <c:v>0.99976754910525156</c:v>
                </c:pt>
                <c:pt idx="14127">
                  <c:v>0.99976005068929186</c:v>
                </c:pt>
                <c:pt idx="14128">
                  <c:v>0.99975255227333226</c:v>
                </c:pt>
                <c:pt idx="14129">
                  <c:v>0.99973755544141296</c:v>
                </c:pt>
                <c:pt idx="14130">
                  <c:v>0.99973005702545337</c:v>
                </c:pt>
                <c:pt idx="14131">
                  <c:v>0.99975255227333226</c:v>
                </c:pt>
                <c:pt idx="14132">
                  <c:v>0.99976379989727171</c:v>
                </c:pt>
                <c:pt idx="14133">
                  <c:v>0.99976754910525156</c:v>
                </c:pt>
                <c:pt idx="14134">
                  <c:v>0.99976754910525156</c:v>
                </c:pt>
                <c:pt idx="14135">
                  <c:v>0.9997712983132313</c:v>
                </c:pt>
                <c:pt idx="14136">
                  <c:v>0.99976379989727171</c:v>
                </c:pt>
                <c:pt idx="14137">
                  <c:v>0.99975255227333226</c:v>
                </c:pt>
                <c:pt idx="14138">
                  <c:v>0.99973380623343322</c:v>
                </c:pt>
                <c:pt idx="14139">
                  <c:v>0.99973755544141296</c:v>
                </c:pt>
                <c:pt idx="14140">
                  <c:v>0.99975255227333226</c:v>
                </c:pt>
                <c:pt idx="14141">
                  <c:v>0.99976754910525156</c:v>
                </c:pt>
                <c:pt idx="14142">
                  <c:v>0.99976754910525156</c:v>
                </c:pt>
                <c:pt idx="14143">
                  <c:v>0.9997712983132313</c:v>
                </c:pt>
                <c:pt idx="14144">
                  <c:v>0.99977879672919101</c:v>
                </c:pt>
                <c:pt idx="14145">
                  <c:v>0.99977879672919101</c:v>
                </c:pt>
                <c:pt idx="14146">
                  <c:v>0.99976754910525156</c:v>
                </c:pt>
                <c:pt idx="14147">
                  <c:v>0.9997712983132313</c:v>
                </c:pt>
                <c:pt idx="14148">
                  <c:v>0.99973755544141296</c:v>
                </c:pt>
                <c:pt idx="14149">
                  <c:v>0.99975630148131212</c:v>
                </c:pt>
                <c:pt idx="14150">
                  <c:v>0.99976379989727171</c:v>
                </c:pt>
                <c:pt idx="14151">
                  <c:v>0.99976754910525156</c:v>
                </c:pt>
                <c:pt idx="14152">
                  <c:v>0.99977504752121116</c:v>
                </c:pt>
                <c:pt idx="14153">
                  <c:v>0.99978629514515061</c:v>
                </c:pt>
                <c:pt idx="14154">
                  <c:v>0.9997937935611102</c:v>
                </c:pt>
                <c:pt idx="14155">
                  <c:v>0.99978629514515061</c:v>
                </c:pt>
                <c:pt idx="14156">
                  <c:v>0.99979004435313035</c:v>
                </c:pt>
                <c:pt idx="14157">
                  <c:v>0.99973755544141296</c:v>
                </c:pt>
                <c:pt idx="14158">
                  <c:v>0.99975255227333226</c:v>
                </c:pt>
                <c:pt idx="14159">
                  <c:v>0.99976379989727171</c:v>
                </c:pt>
                <c:pt idx="14160">
                  <c:v>0.99977504752121116</c:v>
                </c:pt>
                <c:pt idx="14161">
                  <c:v>0.99978254593717075</c:v>
                </c:pt>
                <c:pt idx="14162">
                  <c:v>0.99979004435313035</c:v>
                </c:pt>
                <c:pt idx="14163">
                  <c:v>0.99980129197706979</c:v>
                </c:pt>
                <c:pt idx="14164">
                  <c:v>0.99980504118504965</c:v>
                </c:pt>
                <c:pt idx="14165">
                  <c:v>0.99981253960100924</c:v>
                </c:pt>
                <c:pt idx="14166">
                  <c:v>0.99974505385737267</c:v>
                </c:pt>
                <c:pt idx="14167">
                  <c:v>0.99975630148131212</c:v>
                </c:pt>
                <c:pt idx="14168">
                  <c:v>0.99976754910525156</c:v>
                </c:pt>
                <c:pt idx="14169">
                  <c:v>0.99977879672919101</c:v>
                </c:pt>
                <c:pt idx="14170">
                  <c:v>0.99979004435313035</c:v>
                </c:pt>
                <c:pt idx="14171">
                  <c:v>0.99979754276909005</c:v>
                </c:pt>
                <c:pt idx="14172">
                  <c:v>0.9998087903930295</c:v>
                </c:pt>
                <c:pt idx="14173">
                  <c:v>0.99982003801696895</c:v>
                </c:pt>
                <c:pt idx="14174">
                  <c:v>0.99983503484888814</c:v>
                </c:pt>
                <c:pt idx="14175">
                  <c:v>0.99983878405686799</c:v>
                </c:pt>
                <c:pt idx="14176">
                  <c:v>0.99982378722494869</c:v>
                </c:pt>
                <c:pt idx="14177">
                  <c:v>0.99981253960100924</c:v>
                </c:pt>
                <c:pt idx="14178">
                  <c:v>0.99980129197706979</c:v>
                </c:pt>
                <c:pt idx="14179">
                  <c:v>0.9997937935611102</c:v>
                </c:pt>
                <c:pt idx="14180">
                  <c:v>0.99978254593717075</c:v>
                </c:pt>
                <c:pt idx="14181">
                  <c:v>0.9997712983132313</c:v>
                </c:pt>
                <c:pt idx="14182">
                  <c:v>0.99976005068929186</c:v>
                </c:pt>
                <c:pt idx="14183">
                  <c:v>0.99974880306535241</c:v>
                </c:pt>
                <c:pt idx="14184">
                  <c:v>0.99982003801696895</c:v>
                </c:pt>
                <c:pt idx="14185">
                  <c:v>0.9998087903930295</c:v>
                </c:pt>
                <c:pt idx="14186">
                  <c:v>0.99979754276909005</c:v>
                </c:pt>
                <c:pt idx="14187">
                  <c:v>0.9997937935611102</c:v>
                </c:pt>
                <c:pt idx="14188">
                  <c:v>0.99978629514515061</c:v>
                </c:pt>
                <c:pt idx="14189">
                  <c:v>0.99977504752121116</c:v>
                </c:pt>
                <c:pt idx="14190">
                  <c:v>0.99976379989727171</c:v>
                </c:pt>
                <c:pt idx="14191">
                  <c:v>0.99975630148131212</c:v>
                </c:pt>
                <c:pt idx="14192">
                  <c:v>0.99973380623343322</c:v>
                </c:pt>
                <c:pt idx="14193">
                  <c:v>0.99979004435313035</c:v>
                </c:pt>
                <c:pt idx="14194">
                  <c:v>0.99979004435313035</c:v>
                </c:pt>
                <c:pt idx="14195">
                  <c:v>0.99978254593717075</c:v>
                </c:pt>
                <c:pt idx="14196">
                  <c:v>0.99977879672919101</c:v>
                </c:pt>
                <c:pt idx="14197">
                  <c:v>0.99977504752121116</c:v>
                </c:pt>
                <c:pt idx="14198">
                  <c:v>0.9997712983132313</c:v>
                </c:pt>
                <c:pt idx="14199">
                  <c:v>0.99976005068929186</c:v>
                </c:pt>
                <c:pt idx="14200">
                  <c:v>0.99975630148131212</c:v>
                </c:pt>
                <c:pt idx="14201">
                  <c:v>0.99973755544141296</c:v>
                </c:pt>
                <c:pt idx="14202">
                  <c:v>0.99974880306535241</c:v>
                </c:pt>
                <c:pt idx="14203">
                  <c:v>0.99977504752121116</c:v>
                </c:pt>
                <c:pt idx="14204">
                  <c:v>0.99976754910525156</c:v>
                </c:pt>
                <c:pt idx="14205">
                  <c:v>0.99976754910525156</c:v>
                </c:pt>
                <c:pt idx="14206">
                  <c:v>0.9997712983132313</c:v>
                </c:pt>
                <c:pt idx="14207">
                  <c:v>0.9997712983132313</c:v>
                </c:pt>
                <c:pt idx="14208">
                  <c:v>0.99976379989727171</c:v>
                </c:pt>
                <c:pt idx="14209">
                  <c:v>0.99975630148131212</c:v>
                </c:pt>
                <c:pt idx="14210">
                  <c:v>0.99973755544141296</c:v>
                </c:pt>
                <c:pt idx="14211">
                  <c:v>0.99972630781747351</c:v>
                </c:pt>
                <c:pt idx="14212">
                  <c:v>0.99975630148131212</c:v>
                </c:pt>
                <c:pt idx="14213">
                  <c:v>0.99976379989727171</c:v>
                </c:pt>
                <c:pt idx="14214">
                  <c:v>0.99976754910525156</c:v>
                </c:pt>
                <c:pt idx="14215">
                  <c:v>0.99976754910525156</c:v>
                </c:pt>
                <c:pt idx="14216">
                  <c:v>0.99976754910525156</c:v>
                </c:pt>
                <c:pt idx="14217">
                  <c:v>0.99976379989727171</c:v>
                </c:pt>
                <c:pt idx="14218">
                  <c:v>0.99975630148131212</c:v>
                </c:pt>
                <c:pt idx="14219">
                  <c:v>0.99973380623343322</c:v>
                </c:pt>
                <c:pt idx="14220">
                  <c:v>0.99973380623343322</c:v>
                </c:pt>
                <c:pt idx="14221">
                  <c:v>0.99975630148131212</c:v>
                </c:pt>
                <c:pt idx="14222">
                  <c:v>0.99976379989727171</c:v>
                </c:pt>
                <c:pt idx="14223">
                  <c:v>0.99976754910525156</c:v>
                </c:pt>
                <c:pt idx="14224">
                  <c:v>0.9997712983132313</c:v>
                </c:pt>
                <c:pt idx="14225">
                  <c:v>0.99977879672919101</c:v>
                </c:pt>
                <c:pt idx="14226">
                  <c:v>0.99977879672919101</c:v>
                </c:pt>
                <c:pt idx="14227">
                  <c:v>0.9997712983132313</c:v>
                </c:pt>
                <c:pt idx="14228">
                  <c:v>0.9997712983132313</c:v>
                </c:pt>
                <c:pt idx="14229">
                  <c:v>0.99974130464939281</c:v>
                </c:pt>
                <c:pt idx="14230">
                  <c:v>0.99975255227333226</c:v>
                </c:pt>
                <c:pt idx="14231">
                  <c:v>0.99976379989727171</c:v>
                </c:pt>
                <c:pt idx="14232">
                  <c:v>0.99976754910525156</c:v>
                </c:pt>
                <c:pt idx="14233">
                  <c:v>0.99977504752121116</c:v>
                </c:pt>
                <c:pt idx="14234">
                  <c:v>0.99978629514515061</c:v>
                </c:pt>
                <c:pt idx="14235">
                  <c:v>0.9997937935611102</c:v>
                </c:pt>
                <c:pt idx="14236">
                  <c:v>0.99979004435313035</c:v>
                </c:pt>
                <c:pt idx="14237">
                  <c:v>0.99979004435313035</c:v>
                </c:pt>
                <c:pt idx="14238">
                  <c:v>0.99973755544141296</c:v>
                </c:pt>
                <c:pt idx="14239">
                  <c:v>0.99975255227333226</c:v>
                </c:pt>
                <c:pt idx="14240">
                  <c:v>0.99976379989727171</c:v>
                </c:pt>
                <c:pt idx="14241">
                  <c:v>0.9997712983132313</c:v>
                </c:pt>
                <c:pt idx="14242">
                  <c:v>0.99978254593717075</c:v>
                </c:pt>
                <c:pt idx="14243">
                  <c:v>0.99979004435313035</c:v>
                </c:pt>
                <c:pt idx="14244">
                  <c:v>0.99979754276909005</c:v>
                </c:pt>
                <c:pt idx="14245">
                  <c:v>0.99980504118504965</c:v>
                </c:pt>
                <c:pt idx="14246">
                  <c:v>0.9998087903930295</c:v>
                </c:pt>
                <c:pt idx="14247">
                  <c:v>0.99974130464939281</c:v>
                </c:pt>
                <c:pt idx="14248">
                  <c:v>0.99975630148131212</c:v>
                </c:pt>
                <c:pt idx="14249">
                  <c:v>0.99976754910525156</c:v>
                </c:pt>
                <c:pt idx="14250">
                  <c:v>0.99977879672919101</c:v>
                </c:pt>
                <c:pt idx="14251">
                  <c:v>0.99978629514515061</c:v>
                </c:pt>
                <c:pt idx="14252">
                  <c:v>0.99980129197706979</c:v>
                </c:pt>
                <c:pt idx="14253">
                  <c:v>0.9998087903930295</c:v>
                </c:pt>
                <c:pt idx="14254">
                  <c:v>0.99982003801696895</c:v>
                </c:pt>
                <c:pt idx="14255">
                  <c:v>0.99984628247282759</c:v>
                </c:pt>
                <c:pt idx="14256">
                  <c:v>0.99983878405686799</c:v>
                </c:pt>
                <c:pt idx="14257">
                  <c:v>0.99982378722494869</c:v>
                </c:pt>
                <c:pt idx="14258">
                  <c:v>0.9998162888089891</c:v>
                </c:pt>
                <c:pt idx="14259">
                  <c:v>0.99980129197706979</c:v>
                </c:pt>
                <c:pt idx="14260">
                  <c:v>0.9997937935611102</c:v>
                </c:pt>
                <c:pt idx="14261">
                  <c:v>0.99978254593717075</c:v>
                </c:pt>
                <c:pt idx="14262">
                  <c:v>0.9997712983132313</c:v>
                </c:pt>
                <c:pt idx="14263">
                  <c:v>0.99976005068929186</c:v>
                </c:pt>
                <c:pt idx="14264">
                  <c:v>0.99974505385737267</c:v>
                </c:pt>
                <c:pt idx="14265">
                  <c:v>0.9998162888089891</c:v>
                </c:pt>
                <c:pt idx="14266">
                  <c:v>0.9998087903930295</c:v>
                </c:pt>
                <c:pt idx="14267">
                  <c:v>0.99979754276909005</c:v>
                </c:pt>
                <c:pt idx="14268">
                  <c:v>0.99979004435313035</c:v>
                </c:pt>
                <c:pt idx="14269">
                  <c:v>0.99978254593717075</c:v>
                </c:pt>
                <c:pt idx="14270">
                  <c:v>0.99977504752121116</c:v>
                </c:pt>
                <c:pt idx="14271">
                  <c:v>0.99976379989727171</c:v>
                </c:pt>
                <c:pt idx="14272">
                  <c:v>0.99975255227333226</c:v>
                </c:pt>
                <c:pt idx="14273">
                  <c:v>0.99973380623343322</c:v>
                </c:pt>
                <c:pt idx="14274">
                  <c:v>0.99978254593717075</c:v>
                </c:pt>
                <c:pt idx="14275">
                  <c:v>0.9997937935611102</c:v>
                </c:pt>
                <c:pt idx="14276">
                  <c:v>0.99978254593717075</c:v>
                </c:pt>
                <c:pt idx="14277">
                  <c:v>0.99977879672919101</c:v>
                </c:pt>
                <c:pt idx="14278">
                  <c:v>0.99977879672919101</c:v>
                </c:pt>
                <c:pt idx="14279">
                  <c:v>0.99977504752121116</c:v>
                </c:pt>
                <c:pt idx="14280">
                  <c:v>0.99976005068929186</c:v>
                </c:pt>
                <c:pt idx="14281">
                  <c:v>0.99975630148131212</c:v>
                </c:pt>
                <c:pt idx="14282">
                  <c:v>0.99973755544141296</c:v>
                </c:pt>
                <c:pt idx="14283">
                  <c:v>0.99974880306535241</c:v>
                </c:pt>
                <c:pt idx="14284">
                  <c:v>0.99977504752121116</c:v>
                </c:pt>
                <c:pt idx="14285">
                  <c:v>0.9997712983132313</c:v>
                </c:pt>
                <c:pt idx="14286">
                  <c:v>0.9997712983132313</c:v>
                </c:pt>
                <c:pt idx="14287">
                  <c:v>0.9997712983132313</c:v>
                </c:pt>
                <c:pt idx="14288">
                  <c:v>0.9997712983132313</c:v>
                </c:pt>
                <c:pt idx="14289">
                  <c:v>0.99976379989727171</c:v>
                </c:pt>
                <c:pt idx="14290">
                  <c:v>0.99976005068929186</c:v>
                </c:pt>
                <c:pt idx="14291">
                  <c:v>0.99973755544141296</c:v>
                </c:pt>
                <c:pt idx="14292">
                  <c:v>0.99973380623343322</c:v>
                </c:pt>
                <c:pt idx="14293">
                  <c:v>0.99975630148131212</c:v>
                </c:pt>
                <c:pt idx="14294">
                  <c:v>0.99976379989727171</c:v>
                </c:pt>
                <c:pt idx="14295">
                  <c:v>0.99976754910525156</c:v>
                </c:pt>
                <c:pt idx="14296">
                  <c:v>0.9997712983132313</c:v>
                </c:pt>
                <c:pt idx="14297">
                  <c:v>0.99976754910525156</c:v>
                </c:pt>
                <c:pt idx="14298">
                  <c:v>0.99976754910525156</c:v>
                </c:pt>
                <c:pt idx="14299">
                  <c:v>0.99976005068929186</c:v>
                </c:pt>
                <c:pt idx="14300">
                  <c:v>0.99973380623343322</c:v>
                </c:pt>
                <c:pt idx="14301">
                  <c:v>0.99973005702545337</c:v>
                </c:pt>
                <c:pt idx="14302">
                  <c:v>0.99975630148131212</c:v>
                </c:pt>
                <c:pt idx="14303">
                  <c:v>0.99976379989727171</c:v>
                </c:pt>
                <c:pt idx="14304">
                  <c:v>0.99976754910525156</c:v>
                </c:pt>
                <c:pt idx="14305">
                  <c:v>0.9997712983132313</c:v>
                </c:pt>
                <c:pt idx="14306">
                  <c:v>0.99977879672919101</c:v>
                </c:pt>
                <c:pt idx="14307">
                  <c:v>0.99977504752121116</c:v>
                </c:pt>
                <c:pt idx="14308">
                  <c:v>0.99976754910525156</c:v>
                </c:pt>
                <c:pt idx="14309">
                  <c:v>0.99976005068929186</c:v>
                </c:pt>
                <c:pt idx="14310">
                  <c:v>0.99973755544141296</c:v>
                </c:pt>
                <c:pt idx="14311">
                  <c:v>0.99975255227333226</c:v>
                </c:pt>
                <c:pt idx="14312">
                  <c:v>0.99976005068929186</c:v>
                </c:pt>
                <c:pt idx="14313">
                  <c:v>0.99976754910525156</c:v>
                </c:pt>
                <c:pt idx="14314">
                  <c:v>0.99977504752121116</c:v>
                </c:pt>
                <c:pt idx="14315">
                  <c:v>0.99978629514515061</c:v>
                </c:pt>
                <c:pt idx="14316">
                  <c:v>0.99979004435313035</c:v>
                </c:pt>
                <c:pt idx="14317">
                  <c:v>0.99978629514515061</c:v>
                </c:pt>
                <c:pt idx="14318">
                  <c:v>0.9997937935611102</c:v>
                </c:pt>
                <c:pt idx="14319">
                  <c:v>0.99973755544141296</c:v>
                </c:pt>
                <c:pt idx="14320">
                  <c:v>0.99975255227333226</c:v>
                </c:pt>
                <c:pt idx="14321">
                  <c:v>0.99976379989727171</c:v>
                </c:pt>
                <c:pt idx="14322">
                  <c:v>0.9997712983132313</c:v>
                </c:pt>
                <c:pt idx="14323">
                  <c:v>0.99978254593717075</c:v>
                </c:pt>
                <c:pt idx="14324">
                  <c:v>0.99979004435313035</c:v>
                </c:pt>
                <c:pt idx="14325">
                  <c:v>0.99980129197706979</c:v>
                </c:pt>
                <c:pt idx="14326">
                  <c:v>0.99980504118504965</c:v>
                </c:pt>
                <c:pt idx="14327">
                  <c:v>0.9998087903930295</c:v>
                </c:pt>
                <c:pt idx="14328">
                  <c:v>0.99974130464939281</c:v>
                </c:pt>
                <c:pt idx="14329">
                  <c:v>0.99975630148131212</c:v>
                </c:pt>
                <c:pt idx="14330">
                  <c:v>0.99976754910525156</c:v>
                </c:pt>
                <c:pt idx="14331">
                  <c:v>0.99977879672919101</c:v>
                </c:pt>
                <c:pt idx="14332">
                  <c:v>0.99979004435313035</c:v>
                </c:pt>
                <c:pt idx="14333">
                  <c:v>0.99980129197706979</c:v>
                </c:pt>
                <c:pt idx="14334">
                  <c:v>0.9998087903930295</c:v>
                </c:pt>
                <c:pt idx="14335">
                  <c:v>0.99982003801696895</c:v>
                </c:pt>
                <c:pt idx="14336">
                  <c:v>0.99983503484888814</c:v>
                </c:pt>
                <c:pt idx="14337">
                  <c:v>0.99984628247282759</c:v>
                </c:pt>
                <c:pt idx="14338">
                  <c:v>0.99982753643292854</c:v>
                </c:pt>
                <c:pt idx="14339">
                  <c:v>0.9998162888089891</c:v>
                </c:pt>
                <c:pt idx="14340">
                  <c:v>0.99980504118504965</c:v>
                </c:pt>
                <c:pt idx="14341">
                  <c:v>0.99979004435313035</c:v>
                </c:pt>
                <c:pt idx="14342">
                  <c:v>0.99978254593717075</c:v>
                </c:pt>
                <c:pt idx="14343">
                  <c:v>0.9997712983132313</c:v>
                </c:pt>
                <c:pt idx="14344">
                  <c:v>0.99976005068929186</c:v>
                </c:pt>
                <c:pt idx="14345">
                  <c:v>0.99974505385737267</c:v>
                </c:pt>
                <c:pt idx="14346">
                  <c:v>0.9998087903930295</c:v>
                </c:pt>
                <c:pt idx="14347">
                  <c:v>0.9998087903930295</c:v>
                </c:pt>
                <c:pt idx="14348">
                  <c:v>0.99980129197706979</c:v>
                </c:pt>
                <c:pt idx="14349">
                  <c:v>0.9997937935611102</c:v>
                </c:pt>
                <c:pt idx="14350">
                  <c:v>0.99978254593717075</c:v>
                </c:pt>
                <c:pt idx="14351">
                  <c:v>0.99977504752121116</c:v>
                </c:pt>
                <c:pt idx="14352">
                  <c:v>0.99976379989727171</c:v>
                </c:pt>
                <c:pt idx="14353">
                  <c:v>0.99975255227333226</c:v>
                </c:pt>
                <c:pt idx="14354">
                  <c:v>0.99973755544141296</c:v>
                </c:pt>
                <c:pt idx="14355">
                  <c:v>0.99979004435313035</c:v>
                </c:pt>
                <c:pt idx="14356">
                  <c:v>0.9997937935611102</c:v>
                </c:pt>
                <c:pt idx="14357">
                  <c:v>0.99978629514515061</c:v>
                </c:pt>
                <c:pt idx="14358">
                  <c:v>0.99978254593717075</c:v>
                </c:pt>
                <c:pt idx="14359">
                  <c:v>0.99977879672919101</c:v>
                </c:pt>
                <c:pt idx="14360">
                  <c:v>0.9997712983132313</c:v>
                </c:pt>
                <c:pt idx="14361">
                  <c:v>0.99976005068929186</c:v>
                </c:pt>
                <c:pt idx="14362">
                  <c:v>0.99975255227333226</c:v>
                </c:pt>
                <c:pt idx="14363">
                  <c:v>0.99973755544141296</c:v>
                </c:pt>
                <c:pt idx="14364">
                  <c:v>0.99975630148131212</c:v>
                </c:pt>
                <c:pt idx="14365">
                  <c:v>0.99977879672919101</c:v>
                </c:pt>
                <c:pt idx="14366">
                  <c:v>0.99976754910525156</c:v>
                </c:pt>
                <c:pt idx="14367">
                  <c:v>0.99977504752121116</c:v>
                </c:pt>
                <c:pt idx="14368">
                  <c:v>0.99977879672919101</c:v>
                </c:pt>
                <c:pt idx="14369">
                  <c:v>0.9997712983132313</c:v>
                </c:pt>
                <c:pt idx="14370">
                  <c:v>0.99976005068929186</c:v>
                </c:pt>
                <c:pt idx="14371">
                  <c:v>0.99975630148131212</c:v>
                </c:pt>
                <c:pt idx="14372">
                  <c:v>0.99974130464939281</c:v>
                </c:pt>
                <c:pt idx="14373">
                  <c:v>0.99973755544141296</c:v>
                </c:pt>
                <c:pt idx="14374">
                  <c:v>0.99975255227333226</c:v>
                </c:pt>
                <c:pt idx="14375">
                  <c:v>0.99976005068929186</c:v>
                </c:pt>
                <c:pt idx="14376">
                  <c:v>0.99976379989727171</c:v>
                </c:pt>
                <c:pt idx="14377">
                  <c:v>0.9997712983132313</c:v>
                </c:pt>
                <c:pt idx="14378">
                  <c:v>0.9997712983132313</c:v>
                </c:pt>
                <c:pt idx="14379">
                  <c:v>0.99976379989727171</c:v>
                </c:pt>
                <c:pt idx="14380">
                  <c:v>0.99976005068929186</c:v>
                </c:pt>
                <c:pt idx="14381">
                  <c:v>0.99973755544141296</c:v>
                </c:pt>
                <c:pt idx="14382">
                  <c:v>0.99973755544141296</c:v>
                </c:pt>
                <c:pt idx="14383">
                  <c:v>0.99975255227333226</c:v>
                </c:pt>
                <c:pt idx="14384">
                  <c:v>0.99976005068929186</c:v>
                </c:pt>
                <c:pt idx="14385">
                  <c:v>0.99976379989727171</c:v>
                </c:pt>
                <c:pt idx="14386">
                  <c:v>0.9997712983132313</c:v>
                </c:pt>
                <c:pt idx="14387">
                  <c:v>0.99977504752121116</c:v>
                </c:pt>
                <c:pt idx="14388">
                  <c:v>0.9997712983132313</c:v>
                </c:pt>
                <c:pt idx="14389">
                  <c:v>0.99976754910525156</c:v>
                </c:pt>
                <c:pt idx="14390">
                  <c:v>0.99975255227333226</c:v>
                </c:pt>
                <c:pt idx="14391">
                  <c:v>0.99973755544141296</c:v>
                </c:pt>
                <c:pt idx="14392">
                  <c:v>0.99974880306535241</c:v>
                </c:pt>
                <c:pt idx="14393">
                  <c:v>0.99976005068929186</c:v>
                </c:pt>
                <c:pt idx="14394">
                  <c:v>0.99976754910525156</c:v>
                </c:pt>
                <c:pt idx="14395">
                  <c:v>0.99977504752121116</c:v>
                </c:pt>
                <c:pt idx="14396">
                  <c:v>0.99978629514515061</c:v>
                </c:pt>
                <c:pt idx="14397">
                  <c:v>0.99978254593717075</c:v>
                </c:pt>
                <c:pt idx="14398">
                  <c:v>0.99978629514515061</c:v>
                </c:pt>
                <c:pt idx="14399">
                  <c:v>0.9997937935611102</c:v>
                </c:pt>
                <c:pt idx="14400">
                  <c:v>0.99973755544141296</c:v>
                </c:pt>
                <c:pt idx="14401">
                  <c:v>0.99975255227333226</c:v>
                </c:pt>
                <c:pt idx="14402">
                  <c:v>0.99976379989727171</c:v>
                </c:pt>
                <c:pt idx="14403">
                  <c:v>0.9997712983132313</c:v>
                </c:pt>
                <c:pt idx="14404">
                  <c:v>0.99978254593717075</c:v>
                </c:pt>
                <c:pt idx="14405">
                  <c:v>0.9997937935611102</c:v>
                </c:pt>
                <c:pt idx="14406">
                  <c:v>0.9997937935611102</c:v>
                </c:pt>
                <c:pt idx="14407">
                  <c:v>0.99980504118504965</c:v>
                </c:pt>
                <c:pt idx="14408">
                  <c:v>0.99981253960100924</c:v>
                </c:pt>
                <c:pt idx="14409">
                  <c:v>0.99974130464939281</c:v>
                </c:pt>
                <c:pt idx="14410">
                  <c:v>0.99975630148131212</c:v>
                </c:pt>
                <c:pt idx="14411">
                  <c:v>0.99976754910525156</c:v>
                </c:pt>
                <c:pt idx="14412">
                  <c:v>0.99977879672919101</c:v>
                </c:pt>
                <c:pt idx="14413">
                  <c:v>0.99979004435313035</c:v>
                </c:pt>
                <c:pt idx="14414">
                  <c:v>0.99979754276909005</c:v>
                </c:pt>
                <c:pt idx="14415">
                  <c:v>0.9998087903930295</c:v>
                </c:pt>
                <c:pt idx="14416">
                  <c:v>0.99982003801696895</c:v>
                </c:pt>
                <c:pt idx="14417">
                  <c:v>0.99983503484888814</c:v>
                </c:pt>
                <c:pt idx="14418">
                  <c:v>0.99984253326484784</c:v>
                </c:pt>
                <c:pt idx="14419">
                  <c:v>0.99982753643292854</c:v>
                </c:pt>
                <c:pt idx="14420">
                  <c:v>0.9998162888089891</c:v>
                </c:pt>
                <c:pt idx="14421">
                  <c:v>0.99980504118504965</c:v>
                </c:pt>
                <c:pt idx="14422">
                  <c:v>0.9997937935611102</c:v>
                </c:pt>
                <c:pt idx="14423">
                  <c:v>0.99978254593717075</c:v>
                </c:pt>
                <c:pt idx="14424">
                  <c:v>0.9997712983132313</c:v>
                </c:pt>
                <c:pt idx="14425">
                  <c:v>0.99976005068929186</c:v>
                </c:pt>
                <c:pt idx="14426">
                  <c:v>0.99974880306535241</c:v>
                </c:pt>
                <c:pt idx="14427">
                  <c:v>0.99979754276909005</c:v>
                </c:pt>
                <c:pt idx="14428">
                  <c:v>0.9998087903930295</c:v>
                </c:pt>
                <c:pt idx="14429">
                  <c:v>0.99980129197706979</c:v>
                </c:pt>
                <c:pt idx="14430">
                  <c:v>0.9997937935611102</c:v>
                </c:pt>
                <c:pt idx="14431">
                  <c:v>0.99978254593717075</c:v>
                </c:pt>
                <c:pt idx="14432">
                  <c:v>0.99977504752121116</c:v>
                </c:pt>
                <c:pt idx="14433">
                  <c:v>0.99976379989727171</c:v>
                </c:pt>
                <c:pt idx="14434">
                  <c:v>0.99975255227333226</c:v>
                </c:pt>
                <c:pt idx="14435">
                  <c:v>0.99974130464939281</c:v>
                </c:pt>
                <c:pt idx="14436">
                  <c:v>0.9997712983132313</c:v>
                </c:pt>
                <c:pt idx="14437">
                  <c:v>0.99979004435313035</c:v>
                </c:pt>
                <c:pt idx="14438">
                  <c:v>0.99978629514515061</c:v>
                </c:pt>
                <c:pt idx="14439">
                  <c:v>0.99977879672919101</c:v>
                </c:pt>
                <c:pt idx="14440">
                  <c:v>0.99977879672919101</c:v>
                </c:pt>
                <c:pt idx="14441">
                  <c:v>0.9997712983132313</c:v>
                </c:pt>
                <c:pt idx="14442">
                  <c:v>0.99976379989727171</c:v>
                </c:pt>
                <c:pt idx="14443">
                  <c:v>0.99975255227333226</c:v>
                </c:pt>
                <c:pt idx="14444">
                  <c:v>0.99973755544141296</c:v>
                </c:pt>
                <c:pt idx="14445">
                  <c:v>0.99975255227333226</c:v>
                </c:pt>
                <c:pt idx="14446">
                  <c:v>0.9997712983132313</c:v>
                </c:pt>
                <c:pt idx="14447">
                  <c:v>0.9997712983132313</c:v>
                </c:pt>
                <c:pt idx="14448">
                  <c:v>0.9997712983132313</c:v>
                </c:pt>
                <c:pt idx="14449">
                  <c:v>0.99977504752121116</c:v>
                </c:pt>
                <c:pt idx="14450">
                  <c:v>0.9997712983132313</c:v>
                </c:pt>
                <c:pt idx="14451">
                  <c:v>0.99976379989727171</c:v>
                </c:pt>
                <c:pt idx="14452">
                  <c:v>0.99975630148131212</c:v>
                </c:pt>
                <c:pt idx="14453">
                  <c:v>0.99974130464939281</c:v>
                </c:pt>
                <c:pt idx="14454">
                  <c:v>0.99973380623343322</c:v>
                </c:pt>
                <c:pt idx="14455">
                  <c:v>0.99975630148131212</c:v>
                </c:pt>
                <c:pt idx="14456">
                  <c:v>0.99976005068929186</c:v>
                </c:pt>
                <c:pt idx="14457">
                  <c:v>0.99976379989727171</c:v>
                </c:pt>
                <c:pt idx="14458">
                  <c:v>0.9997712983132313</c:v>
                </c:pt>
                <c:pt idx="14459">
                  <c:v>0.99976754910525156</c:v>
                </c:pt>
                <c:pt idx="14460">
                  <c:v>0.99976379989727171</c:v>
                </c:pt>
                <c:pt idx="14461">
                  <c:v>0.99976005068929186</c:v>
                </c:pt>
                <c:pt idx="14462">
                  <c:v>0.99974130464939281</c:v>
                </c:pt>
                <c:pt idx="14463">
                  <c:v>0.99973380623343322</c:v>
                </c:pt>
                <c:pt idx="14464">
                  <c:v>0.99974880306535241</c:v>
                </c:pt>
                <c:pt idx="14465">
                  <c:v>0.99976005068929186</c:v>
                </c:pt>
                <c:pt idx="14466">
                  <c:v>0.99976754910525156</c:v>
                </c:pt>
                <c:pt idx="14467">
                  <c:v>0.99977504752121116</c:v>
                </c:pt>
                <c:pt idx="14468">
                  <c:v>0.99977504752121116</c:v>
                </c:pt>
                <c:pt idx="14469">
                  <c:v>0.9997712983132313</c:v>
                </c:pt>
                <c:pt idx="14470">
                  <c:v>0.99976754910525156</c:v>
                </c:pt>
                <c:pt idx="14471">
                  <c:v>0.99975630148131212</c:v>
                </c:pt>
                <c:pt idx="14472">
                  <c:v>0.99973380623343322</c:v>
                </c:pt>
                <c:pt idx="14473">
                  <c:v>0.99974880306535241</c:v>
                </c:pt>
                <c:pt idx="14474">
                  <c:v>0.99976379989727171</c:v>
                </c:pt>
                <c:pt idx="14475">
                  <c:v>0.9997712983132313</c:v>
                </c:pt>
                <c:pt idx="14476">
                  <c:v>0.99977879672919101</c:v>
                </c:pt>
                <c:pt idx="14477">
                  <c:v>0.99978629514515061</c:v>
                </c:pt>
                <c:pt idx="14478">
                  <c:v>0.99977879672919101</c:v>
                </c:pt>
                <c:pt idx="14479">
                  <c:v>0.99978629514515061</c:v>
                </c:pt>
                <c:pt idx="14480">
                  <c:v>0.99977879672919101</c:v>
                </c:pt>
                <c:pt idx="14481">
                  <c:v>0.99973380623343322</c:v>
                </c:pt>
                <c:pt idx="14482">
                  <c:v>0.99975255227333226</c:v>
                </c:pt>
                <c:pt idx="14483">
                  <c:v>0.99976379989727171</c:v>
                </c:pt>
                <c:pt idx="14484">
                  <c:v>0.99977504752121116</c:v>
                </c:pt>
                <c:pt idx="14485">
                  <c:v>0.99978254593717075</c:v>
                </c:pt>
                <c:pt idx="14486">
                  <c:v>0.9997937935611102</c:v>
                </c:pt>
                <c:pt idx="14487">
                  <c:v>0.99979754276909005</c:v>
                </c:pt>
                <c:pt idx="14488">
                  <c:v>0.99980504118504965</c:v>
                </c:pt>
                <c:pt idx="14489">
                  <c:v>0.9998087903930295</c:v>
                </c:pt>
                <c:pt idx="14490">
                  <c:v>0.99974505385737267</c:v>
                </c:pt>
                <c:pt idx="14491">
                  <c:v>0.99975630148131212</c:v>
                </c:pt>
                <c:pt idx="14492">
                  <c:v>0.9997712983132313</c:v>
                </c:pt>
                <c:pt idx="14493">
                  <c:v>0.99977879672919101</c:v>
                </c:pt>
                <c:pt idx="14494">
                  <c:v>0.99979004435313035</c:v>
                </c:pt>
                <c:pt idx="14495">
                  <c:v>0.99980129197706979</c:v>
                </c:pt>
                <c:pt idx="14496">
                  <c:v>0.99981253960100924</c:v>
                </c:pt>
                <c:pt idx="14497">
                  <c:v>0.99982003801696895</c:v>
                </c:pt>
                <c:pt idx="14498">
                  <c:v>0.99983878405686799</c:v>
                </c:pt>
                <c:pt idx="14499">
                  <c:v>0.99984253326484784</c:v>
                </c:pt>
                <c:pt idx="14500">
                  <c:v>0.99982753643292854</c:v>
                </c:pt>
                <c:pt idx="14501">
                  <c:v>0.99981253960100924</c:v>
                </c:pt>
                <c:pt idx="14502">
                  <c:v>0.99980504118504965</c:v>
                </c:pt>
                <c:pt idx="14503">
                  <c:v>0.9997937935611102</c:v>
                </c:pt>
                <c:pt idx="14504">
                  <c:v>0.99978254593717075</c:v>
                </c:pt>
                <c:pt idx="14505">
                  <c:v>0.9997712983132313</c:v>
                </c:pt>
                <c:pt idx="14506">
                  <c:v>0.99975630148131212</c:v>
                </c:pt>
                <c:pt idx="14507">
                  <c:v>0.99974880306535241</c:v>
                </c:pt>
                <c:pt idx="14508">
                  <c:v>0.99981253960100924</c:v>
                </c:pt>
                <c:pt idx="14509">
                  <c:v>0.99980504118504965</c:v>
                </c:pt>
                <c:pt idx="14510">
                  <c:v>0.99980129197706979</c:v>
                </c:pt>
                <c:pt idx="14511">
                  <c:v>0.9997937935611102</c:v>
                </c:pt>
                <c:pt idx="14512">
                  <c:v>0.99978629514515061</c:v>
                </c:pt>
                <c:pt idx="14513">
                  <c:v>0.99977504752121116</c:v>
                </c:pt>
                <c:pt idx="14514">
                  <c:v>0.99976379989727171</c:v>
                </c:pt>
                <c:pt idx="14515">
                  <c:v>0.99975255227333226</c:v>
                </c:pt>
                <c:pt idx="14516">
                  <c:v>0.99974130464939281</c:v>
                </c:pt>
                <c:pt idx="14517">
                  <c:v>0.9997937935611102</c:v>
                </c:pt>
                <c:pt idx="14518">
                  <c:v>0.99979004435313035</c:v>
                </c:pt>
                <c:pt idx="14519">
                  <c:v>0.99978629514515061</c:v>
                </c:pt>
                <c:pt idx="14520">
                  <c:v>0.99977879672919101</c:v>
                </c:pt>
                <c:pt idx="14521">
                  <c:v>0.99977879672919101</c:v>
                </c:pt>
                <c:pt idx="14522">
                  <c:v>0.9997712983132313</c:v>
                </c:pt>
                <c:pt idx="14523">
                  <c:v>0.99976379989727171</c:v>
                </c:pt>
                <c:pt idx="14524">
                  <c:v>0.99975255227333226</c:v>
                </c:pt>
                <c:pt idx="14525">
                  <c:v>0.99974130464939281</c:v>
                </c:pt>
                <c:pt idx="14526">
                  <c:v>0.99976754910525156</c:v>
                </c:pt>
                <c:pt idx="14527">
                  <c:v>0.99977879672919101</c:v>
                </c:pt>
                <c:pt idx="14528">
                  <c:v>0.9997712983132313</c:v>
                </c:pt>
                <c:pt idx="14529">
                  <c:v>0.9997712983132313</c:v>
                </c:pt>
                <c:pt idx="14530">
                  <c:v>0.99977504752121116</c:v>
                </c:pt>
                <c:pt idx="14531">
                  <c:v>0.9997712983132313</c:v>
                </c:pt>
                <c:pt idx="14532">
                  <c:v>0.99976379989727171</c:v>
                </c:pt>
                <c:pt idx="14533">
                  <c:v>0.99975255227333226</c:v>
                </c:pt>
                <c:pt idx="14534">
                  <c:v>0.99973755544141296</c:v>
                </c:pt>
                <c:pt idx="14535">
                  <c:v>0.99973755544141296</c:v>
                </c:pt>
                <c:pt idx="14536">
                  <c:v>0.99975255227333226</c:v>
                </c:pt>
                <c:pt idx="14537">
                  <c:v>0.99976005068929186</c:v>
                </c:pt>
                <c:pt idx="14538">
                  <c:v>0.99976754910525156</c:v>
                </c:pt>
                <c:pt idx="14539">
                  <c:v>0.9997712983132313</c:v>
                </c:pt>
                <c:pt idx="14540">
                  <c:v>0.99976754910525156</c:v>
                </c:pt>
                <c:pt idx="14541">
                  <c:v>0.99976379989727171</c:v>
                </c:pt>
                <c:pt idx="14542">
                  <c:v>0.99975630148131212</c:v>
                </c:pt>
                <c:pt idx="14543">
                  <c:v>0.99974130464939281</c:v>
                </c:pt>
                <c:pt idx="14544">
                  <c:v>0.99972630781747351</c:v>
                </c:pt>
                <c:pt idx="14545">
                  <c:v>0.99974505385737267</c:v>
                </c:pt>
                <c:pt idx="14546">
                  <c:v>0.99976005068929186</c:v>
                </c:pt>
                <c:pt idx="14547">
                  <c:v>0.99976754910525156</c:v>
                </c:pt>
                <c:pt idx="14548">
                  <c:v>0.99977504752121116</c:v>
                </c:pt>
                <c:pt idx="14549">
                  <c:v>0.99977504752121116</c:v>
                </c:pt>
                <c:pt idx="14550">
                  <c:v>0.9997712983132313</c:v>
                </c:pt>
                <c:pt idx="14551">
                  <c:v>0.99976754910525156</c:v>
                </c:pt>
                <c:pt idx="14552">
                  <c:v>0.99975255227333226</c:v>
                </c:pt>
                <c:pt idx="14553">
                  <c:v>0.99972630781747351</c:v>
                </c:pt>
                <c:pt idx="14554">
                  <c:v>0.99974880306535241</c:v>
                </c:pt>
                <c:pt idx="14555">
                  <c:v>0.99976379989727171</c:v>
                </c:pt>
                <c:pt idx="14556">
                  <c:v>0.9997712983132313</c:v>
                </c:pt>
                <c:pt idx="14557">
                  <c:v>0.99977879672919101</c:v>
                </c:pt>
                <c:pt idx="14558">
                  <c:v>0.99978629514515061</c:v>
                </c:pt>
                <c:pt idx="14559">
                  <c:v>0.99978254593717075</c:v>
                </c:pt>
                <c:pt idx="14560">
                  <c:v>0.99979004435313035</c:v>
                </c:pt>
                <c:pt idx="14561">
                  <c:v>0.99977504752121116</c:v>
                </c:pt>
                <c:pt idx="14562">
                  <c:v>0.99973005702545337</c:v>
                </c:pt>
                <c:pt idx="14563">
                  <c:v>0.99975255227333226</c:v>
                </c:pt>
                <c:pt idx="14564">
                  <c:v>0.99976379989727171</c:v>
                </c:pt>
                <c:pt idx="14565">
                  <c:v>0.99977504752121116</c:v>
                </c:pt>
                <c:pt idx="14566">
                  <c:v>0.99978254593717075</c:v>
                </c:pt>
                <c:pt idx="14567">
                  <c:v>0.99979004435313035</c:v>
                </c:pt>
                <c:pt idx="14568">
                  <c:v>0.99980129197706979</c:v>
                </c:pt>
                <c:pt idx="14569">
                  <c:v>0.99980504118504965</c:v>
                </c:pt>
                <c:pt idx="14570">
                  <c:v>0.99980504118504965</c:v>
                </c:pt>
                <c:pt idx="14571">
                  <c:v>0.99974505385737267</c:v>
                </c:pt>
                <c:pt idx="14572">
                  <c:v>0.99976005068929186</c:v>
                </c:pt>
                <c:pt idx="14573">
                  <c:v>0.99976754910525156</c:v>
                </c:pt>
                <c:pt idx="14574">
                  <c:v>0.99977879672919101</c:v>
                </c:pt>
                <c:pt idx="14575">
                  <c:v>0.99979004435313035</c:v>
                </c:pt>
                <c:pt idx="14576">
                  <c:v>0.99980129197706979</c:v>
                </c:pt>
                <c:pt idx="14577">
                  <c:v>0.99981253960100924</c:v>
                </c:pt>
                <c:pt idx="14578">
                  <c:v>0.99982003801696895</c:v>
                </c:pt>
                <c:pt idx="14579">
                  <c:v>0.99983878405686799</c:v>
                </c:pt>
                <c:pt idx="14580">
                  <c:v>0.99983878405686799</c:v>
                </c:pt>
                <c:pt idx="14581">
                  <c:v>0.99982753643292854</c:v>
                </c:pt>
                <c:pt idx="14582">
                  <c:v>0.9998162888089891</c:v>
                </c:pt>
                <c:pt idx="14583">
                  <c:v>0.99980504118504965</c:v>
                </c:pt>
                <c:pt idx="14584">
                  <c:v>0.9997937935611102</c:v>
                </c:pt>
                <c:pt idx="14585">
                  <c:v>0.99978254593717075</c:v>
                </c:pt>
                <c:pt idx="14586">
                  <c:v>0.9997712983132313</c:v>
                </c:pt>
                <c:pt idx="14587">
                  <c:v>0.99975630148131212</c:v>
                </c:pt>
                <c:pt idx="14588">
                  <c:v>0.99974505385737267</c:v>
                </c:pt>
                <c:pt idx="14589">
                  <c:v>0.99981253960100924</c:v>
                </c:pt>
                <c:pt idx="14590">
                  <c:v>0.9998087903930295</c:v>
                </c:pt>
                <c:pt idx="14591">
                  <c:v>0.99980129197706979</c:v>
                </c:pt>
                <c:pt idx="14592">
                  <c:v>0.9997937935611102</c:v>
                </c:pt>
                <c:pt idx="14593">
                  <c:v>0.99978254593717075</c:v>
                </c:pt>
                <c:pt idx="14594">
                  <c:v>0.99977879672919101</c:v>
                </c:pt>
                <c:pt idx="14595">
                  <c:v>0.99976754910525156</c:v>
                </c:pt>
                <c:pt idx="14596">
                  <c:v>0.99975255227333226</c:v>
                </c:pt>
                <c:pt idx="14597">
                  <c:v>0.99973380623343322</c:v>
                </c:pt>
                <c:pt idx="14598">
                  <c:v>0.99979004435313035</c:v>
                </c:pt>
                <c:pt idx="14599">
                  <c:v>0.9997937935611102</c:v>
                </c:pt>
                <c:pt idx="14600">
                  <c:v>0.99979004435313035</c:v>
                </c:pt>
                <c:pt idx="14601">
                  <c:v>0.99978254593717075</c:v>
                </c:pt>
                <c:pt idx="14602">
                  <c:v>0.99977504752121116</c:v>
                </c:pt>
                <c:pt idx="14603">
                  <c:v>0.99977504752121116</c:v>
                </c:pt>
                <c:pt idx="14604">
                  <c:v>0.99976754910525156</c:v>
                </c:pt>
                <c:pt idx="14605">
                  <c:v>0.99975255227333226</c:v>
                </c:pt>
                <c:pt idx="14606">
                  <c:v>0.99973005702545337</c:v>
                </c:pt>
                <c:pt idx="14607">
                  <c:v>0.99976379989727171</c:v>
                </c:pt>
                <c:pt idx="14608">
                  <c:v>0.9997712983132313</c:v>
                </c:pt>
                <c:pt idx="14609">
                  <c:v>0.99977504752121116</c:v>
                </c:pt>
                <c:pt idx="14610">
                  <c:v>0.9997712983132313</c:v>
                </c:pt>
                <c:pt idx="14611">
                  <c:v>0.9997712983132313</c:v>
                </c:pt>
                <c:pt idx="14612">
                  <c:v>0.9997712983132313</c:v>
                </c:pt>
                <c:pt idx="14613">
                  <c:v>0.99976379989727171</c:v>
                </c:pt>
                <c:pt idx="14614">
                  <c:v>0.99975255227333226</c:v>
                </c:pt>
                <c:pt idx="14615">
                  <c:v>0.99973380623343322</c:v>
                </c:pt>
                <c:pt idx="14616">
                  <c:v>0.99974130464939281</c:v>
                </c:pt>
                <c:pt idx="14617">
                  <c:v>0.99974505385737267</c:v>
                </c:pt>
                <c:pt idx="14618">
                  <c:v>0.99975630148131212</c:v>
                </c:pt>
                <c:pt idx="14619">
                  <c:v>0.99976754910525156</c:v>
                </c:pt>
                <c:pt idx="14620">
                  <c:v>0.9997712983132313</c:v>
                </c:pt>
                <c:pt idx="14621">
                  <c:v>0.99976754910525156</c:v>
                </c:pt>
                <c:pt idx="14622">
                  <c:v>0.99976379989727171</c:v>
                </c:pt>
                <c:pt idx="14623">
                  <c:v>0.99975255227333226</c:v>
                </c:pt>
                <c:pt idx="14624">
                  <c:v>0.99973380623343322</c:v>
                </c:pt>
                <c:pt idx="14625">
                  <c:v>0.99972255860949377</c:v>
                </c:pt>
                <c:pt idx="14626">
                  <c:v>0.99974130464939281</c:v>
                </c:pt>
                <c:pt idx="14627">
                  <c:v>0.99976005068929186</c:v>
                </c:pt>
                <c:pt idx="14628">
                  <c:v>0.9997712983132313</c:v>
                </c:pt>
                <c:pt idx="14629">
                  <c:v>0.99977879672919101</c:v>
                </c:pt>
                <c:pt idx="14630">
                  <c:v>0.99977504752121116</c:v>
                </c:pt>
                <c:pt idx="14631">
                  <c:v>0.9997712983132313</c:v>
                </c:pt>
                <c:pt idx="14632">
                  <c:v>0.99976754910525156</c:v>
                </c:pt>
                <c:pt idx="14633">
                  <c:v>0.99975630148131212</c:v>
                </c:pt>
                <c:pt idx="14634">
                  <c:v>0.99972630781747351</c:v>
                </c:pt>
                <c:pt idx="14635">
                  <c:v>0.99974505385737267</c:v>
                </c:pt>
                <c:pt idx="14636">
                  <c:v>0.99976379989727171</c:v>
                </c:pt>
                <c:pt idx="14637">
                  <c:v>0.9997712983132313</c:v>
                </c:pt>
                <c:pt idx="14638">
                  <c:v>0.99977879672919101</c:v>
                </c:pt>
                <c:pt idx="14639">
                  <c:v>0.99978254593717075</c:v>
                </c:pt>
                <c:pt idx="14640">
                  <c:v>0.99978629514515061</c:v>
                </c:pt>
                <c:pt idx="14641">
                  <c:v>0.99979004435313035</c:v>
                </c:pt>
                <c:pt idx="14642">
                  <c:v>0.99977879672919101</c:v>
                </c:pt>
                <c:pt idx="14643">
                  <c:v>0.99973005702545337</c:v>
                </c:pt>
                <c:pt idx="14644">
                  <c:v>0.99974880306535241</c:v>
                </c:pt>
                <c:pt idx="14645">
                  <c:v>0.99976379989727171</c:v>
                </c:pt>
                <c:pt idx="14646">
                  <c:v>0.99977504752121116</c:v>
                </c:pt>
                <c:pt idx="14647">
                  <c:v>0.99978254593717075</c:v>
                </c:pt>
                <c:pt idx="14648">
                  <c:v>0.99979004435313035</c:v>
                </c:pt>
                <c:pt idx="14649">
                  <c:v>0.99980129197706979</c:v>
                </c:pt>
                <c:pt idx="14650">
                  <c:v>0.9998087903930295</c:v>
                </c:pt>
                <c:pt idx="14651">
                  <c:v>0.99980504118504965</c:v>
                </c:pt>
                <c:pt idx="14652">
                  <c:v>0.99974505385737267</c:v>
                </c:pt>
                <c:pt idx="14653">
                  <c:v>0.99975630148131212</c:v>
                </c:pt>
                <c:pt idx="14654">
                  <c:v>0.99976754910525156</c:v>
                </c:pt>
                <c:pt idx="14655">
                  <c:v>0.99977879672919101</c:v>
                </c:pt>
                <c:pt idx="14656">
                  <c:v>0.99979004435313035</c:v>
                </c:pt>
                <c:pt idx="14657">
                  <c:v>0.99979754276909005</c:v>
                </c:pt>
                <c:pt idx="14658">
                  <c:v>0.99981253960100924</c:v>
                </c:pt>
                <c:pt idx="14659">
                  <c:v>0.99982003801696895</c:v>
                </c:pt>
                <c:pt idx="14660">
                  <c:v>0.99983878405686799</c:v>
                </c:pt>
                <c:pt idx="14661">
                  <c:v>0.99984628247282759</c:v>
                </c:pt>
                <c:pt idx="14662">
                  <c:v>0.99982378722494869</c:v>
                </c:pt>
                <c:pt idx="14663">
                  <c:v>0.99981253960100924</c:v>
                </c:pt>
                <c:pt idx="14664">
                  <c:v>0.99980504118504965</c:v>
                </c:pt>
                <c:pt idx="14665">
                  <c:v>0.9997937935611102</c:v>
                </c:pt>
                <c:pt idx="14666">
                  <c:v>0.99978254593717075</c:v>
                </c:pt>
                <c:pt idx="14667">
                  <c:v>0.9997712983132313</c:v>
                </c:pt>
                <c:pt idx="14668">
                  <c:v>0.99975630148131212</c:v>
                </c:pt>
                <c:pt idx="14669">
                  <c:v>0.99974880306535241</c:v>
                </c:pt>
                <c:pt idx="14670">
                  <c:v>0.9998087903930295</c:v>
                </c:pt>
                <c:pt idx="14671">
                  <c:v>0.9998087903930295</c:v>
                </c:pt>
                <c:pt idx="14672">
                  <c:v>0.99980129197706979</c:v>
                </c:pt>
                <c:pt idx="14673">
                  <c:v>0.9997937935611102</c:v>
                </c:pt>
                <c:pt idx="14674">
                  <c:v>0.99978254593717075</c:v>
                </c:pt>
                <c:pt idx="14675">
                  <c:v>0.99977504752121116</c:v>
                </c:pt>
                <c:pt idx="14676">
                  <c:v>0.99976754910525156</c:v>
                </c:pt>
                <c:pt idx="14677">
                  <c:v>0.99975255227333226</c:v>
                </c:pt>
                <c:pt idx="14678">
                  <c:v>0.99973755544141296</c:v>
                </c:pt>
                <c:pt idx="14679">
                  <c:v>0.99978254593717075</c:v>
                </c:pt>
                <c:pt idx="14680">
                  <c:v>0.99979004435313035</c:v>
                </c:pt>
                <c:pt idx="14681">
                  <c:v>0.9997937935611102</c:v>
                </c:pt>
                <c:pt idx="14682">
                  <c:v>0.99978254593717075</c:v>
                </c:pt>
                <c:pt idx="14683">
                  <c:v>0.99977504752121116</c:v>
                </c:pt>
                <c:pt idx="14684">
                  <c:v>0.9997712983132313</c:v>
                </c:pt>
                <c:pt idx="14685">
                  <c:v>0.99976754910525156</c:v>
                </c:pt>
                <c:pt idx="14686">
                  <c:v>0.99975255227333226</c:v>
                </c:pt>
                <c:pt idx="14687">
                  <c:v>0.99973005702545337</c:v>
                </c:pt>
                <c:pt idx="14688">
                  <c:v>0.99975630148131212</c:v>
                </c:pt>
                <c:pt idx="14689">
                  <c:v>0.99976379989727171</c:v>
                </c:pt>
                <c:pt idx="14690">
                  <c:v>0.9997712983132313</c:v>
                </c:pt>
                <c:pt idx="14691">
                  <c:v>0.9997712983132313</c:v>
                </c:pt>
                <c:pt idx="14692">
                  <c:v>0.99976754910525156</c:v>
                </c:pt>
                <c:pt idx="14693">
                  <c:v>0.99976754910525156</c:v>
                </c:pt>
                <c:pt idx="14694">
                  <c:v>0.99976379989727171</c:v>
                </c:pt>
                <c:pt idx="14695">
                  <c:v>0.99974880306535241</c:v>
                </c:pt>
                <c:pt idx="14696">
                  <c:v>0.99972630781747351</c:v>
                </c:pt>
                <c:pt idx="14697">
                  <c:v>0.99973005702545337</c:v>
                </c:pt>
                <c:pt idx="14698">
                  <c:v>0.99973755544141296</c:v>
                </c:pt>
                <c:pt idx="14699">
                  <c:v>0.99975255227333226</c:v>
                </c:pt>
                <c:pt idx="14700">
                  <c:v>0.9997712983132313</c:v>
                </c:pt>
                <c:pt idx="14701">
                  <c:v>0.99976754910525156</c:v>
                </c:pt>
                <c:pt idx="14702">
                  <c:v>0.99976379989727171</c:v>
                </c:pt>
                <c:pt idx="14703">
                  <c:v>0.99976379989727171</c:v>
                </c:pt>
                <c:pt idx="14704">
                  <c:v>0.99974505385737267</c:v>
                </c:pt>
                <c:pt idx="14705">
                  <c:v>0.99972630781747351</c:v>
                </c:pt>
                <c:pt idx="14706">
                  <c:v>0.99971880940151392</c:v>
                </c:pt>
                <c:pt idx="14707">
                  <c:v>0.99973755544141296</c:v>
                </c:pt>
                <c:pt idx="14708">
                  <c:v>0.99975630148131212</c:v>
                </c:pt>
                <c:pt idx="14709">
                  <c:v>0.9997712983132313</c:v>
                </c:pt>
                <c:pt idx="14710">
                  <c:v>0.99977504752121116</c:v>
                </c:pt>
                <c:pt idx="14711">
                  <c:v>0.9997712983132313</c:v>
                </c:pt>
                <c:pt idx="14712">
                  <c:v>0.99977504752121116</c:v>
                </c:pt>
                <c:pt idx="14713">
                  <c:v>0.99977879672919101</c:v>
                </c:pt>
                <c:pt idx="14714">
                  <c:v>0.99976379989727171</c:v>
                </c:pt>
                <c:pt idx="14715">
                  <c:v>0.99972255860949377</c:v>
                </c:pt>
                <c:pt idx="14716">
                  <c:v>0.99974130464939281</c:v>
                </c:pt>
                <c:pt idx="14717">
                  <c:v>0.99976005068929186</c:v>
                </c:pt>
                <c:pt idx="14718">
                  <c:v>0.9997712983132313</c:v>
                </c:pt>
                <c:pt idx="14719">
                  <c:v>0.99978254593717075</c:v>
                </c:pt>
                <c:pt idx="14720">
                  <c:v>0.99977879672919101</c:v>
                </c:pt>
                <c:pt idx="14721">
                  <c:v>0.99978629514515061</c:v>
                </c:pt>
                <c:pt idx="14722">
                  <c:v>0.9997937935611102</c:v>
                </c:pt>
                <c:pt idx="14723">
                  <c:v>0.9997937935611102</c:v>
                </c:pt>
                <c:pt idx="14724">
                  <c:v>0.99973380623343322</c:v>
                </c:pt>
                <c:pt idx="14725">
                  <c:v>0.99974880306535241</c:v>
                </c:pt>
                <c:pt idx="14726">
                  <c:v>0.99976379989727171</c:v>
                </c:pt>
                <c:pt idx="14727">
                  <c:v>0.99977504752121116</c:v>
                </c:pt>
                <c:pt idx="14728">
                  <c:v>0.99978254593717075</c:v>
                </c:pt>
                <c:pt idx="14729">
                  <c:v>0.99979004435313035</c:v>
                </c:pt>
                <c:pt idx="14730">
                  <c:v>0.99980129197706979</c:v>
                </c:pt>
                <c:pt idx="14731">
                  <c:v>0.99980504118504965</c:v>
                </c:pt>
                <c:pt idx="14732">
                  <c:v>0.99981253960100924</c:v>
                </c:pt>
                <c:pt idx="14733">
                  <c:v>0.99974505385737267</c:v>
                </c:pt>
                <c:pt idx="14734">
                  <c:v>0.99975630148131212</c:v>
                </c:pt>
                <c:pt idx="14735">
                  <c:v>0.99976754910525156</c:v>
                </c:pt>
                <c:pt idx="14736">
                  <c:v>0.99977879672919101</c:v>
                </c:pt>
                <c:pt idx="14737">
                  <c:v>0.99978629514515061</c:v>
                </c:pt>
                <c:pt idx="14738">
                  <c:v>0.99980129197706979</c:v>
                </c:pt>
                <c:pt idx="14739">
                  <c:v>0.9998087903930295</c:v>
                </c:pt>
                <c:pt idx="14740">
                  <c:v>0.99982378722494869</c:v>
                </c:pt>
                <c:pt idx="14741">
                  <c:v>0.99983503484888814</c:v>
                </c:pt>
                <c:pt idx="14742">
                  <c:v>0.99983878405686799</c:v>
                </c:pt>
                <c:pt idx="14743">
                  <c:v>0.99982378722494869</c:v>
                </c:pt>
                <c:pt idx="14744">
                  <c:v>0.99981253960100924</c:v>
                </c:pt>
                <c:pt idx="14745">
                  <c:v>0.99980129197706979</c:v>
                </c:pt>
                <c:pt idx="14746">
                  <c:v>0.9997937935611102</c:v>
                </c:pt>
                <c:pt idx="14747">
                  <c:v>0.99978254593717075</c:v>
                </c:pt>
                <c:pt idx="14748">
                  <c:v>0.9997712983132313</c:v>
                </c:pt>
                <c:pt idx="14749">
                  <c:v>0.99976005068929186</c:v>
                </c:pt>
                <c:pt idx="14750">
                  <c:v>0.99974880306535241</c:v>
                </c:pt>
                <c:pt idx="14751">
                  <c:v>0.9998087903930295</c:v>
                </c:pt>
                <c:pt idx="14752">
                  <c:v>0.9998087903930295</c:v>
                </c:pt>
                <c:pt idx="14753">
                  <c:v>0.99980129197706979</c:v>
                </c:pt>
                <c:pt idx="14754">
                  <c:v>0.9997937935611102</c:v>
                </c:pt>
                <c:pt idx="14755">
                  <c:v>0.99978254593717075</c:v>
                </c:pt>
                <c:pt idx="14756">
                  <c:v>0.99977504752121116</c:v>
                </c:pt>
                <c:pt idx="14757">
                  <c:v>0.99976379989727171</c:v>
                </c:pt>
                <c:pt idx="14758">
                  <c:v>0.99975255227333226</c:v>
                </c:pt>
                <c:pt idx="14759">
                  <c:v>0.99973755544141296</c:v>
                </c:pt>
                <c:pt idx="14760">
                  <c:v>0.99978629514515061</c:v>
                </c:pt>
                <c:pt idx="14761">
                  <c:v>0.99979004435313035</c:v>
                </c:pt>
                <c:pt idx="14762">
                  <c:v>0.99979004435313035</c:v>
                </c:pt>
                <c:pt idx="14763">
                  <c:v>0.99978254593717075</c:v>
                </c:pt>
                <c:pt idx="14764">
                  <c:v>0.99977504752121116</c:v>
                </c:pt>
                <c:pt idx="14765">
                  <c:v>0.9997712983132313</c:v>
                </c:pt>
                <c:pt idx="14766">
                  <c:v>0.99976379989727171</c:v>
                </c:pt>
                <c:pt idx="14767">
                  <c:v>0.99975255227333226</c:v>
                </c:pt>
                <c:pt idx="14768">
                  <c:v>0.99973380623343322</c:v>
                </c:pt>
                <c:pt idx="14769">
                  <c:v>0.99976005068929186</c:v>
                </c:pt>
                <c:pt idx="14770">
                  <c:v>0.9997712983132313</c:v>
                </c:pt>
                <c:pt idx="14771">
                  <c:v>0.9997712983132313</c:v>
                </c:pt>
                <c:pt idx="14772">
                  <c:v>0.9997712983132313</c:v>
                </c:pt>
                <c:pt idx="14773">
                  <c:v>0.9997712983132313</c:v>
                </c:pt>
                <c:pt idx="14774">
                  <c:v>0.99976754910525156</c:v>
                </c:pt>
                <c:pt idx="14775">
                  <c:v>0.99976754910525156</c:v>
                </c:pt>
                <c:pt idx="14776">
                  <c:v>0.99975255227333226</c:v>
                </c:pt>
                <c:pt idx="14777">
                  <c:v>0.99972630781747351</c:v>
                </c:pt>
                <c:pt idx="14778">
                  <c:v>0.99973755544141296</c:v>
                </c:pt>
                <c:pt idx="14779">
                  <c:v>0.99974505385737267</c:v>
                </c:pt>
                <c:pt idx="14780">
                  <c:v>0.99976005068929186</c:v>
                </c:pt>
                <c:pt idx="14781">
                  <c:v>0.99976754910525156</c:v>
                </c:pt>
                <c:pt idx="14782">
                  <c:v>0.99976754910525156</c:v>
                </c:pt>
                <c:pt idx="14783">
                  <c:v>0.99976754910525156</c:v>
                </c:pt>
                <c:pt idx="14784">
                  <c:v>0.99976379989727171</c:v>
                </c:pt>
                <c:pt idx="14785">
                  <c:v>0.99974505385737267</c:v>
                </c:pt>
                <c:pt idx="14786">
                  <c:v>0.99972255860949377</c:v>
                </c:pt>
                <c:pt idx="14787">
                  <c:v>0.99972630781747351</c:v>
                </c:pt>
                <c:pt idx="14788">
                  <c:v>0.99974505385737267</c:v>
                </c:pt>
                <c:pt idx="14789">
                  <c:v>0.99976005068929186</c:v>
                </c:pt>
                <c:pt idx="14790">
                  <c:v>0.9997712983132313</c:v>
                </c:pt>
                <c:pt idx="14791">
                  <c:v>0.9997712983132313</c:v>
                </c:pt>
                <c:pt idx="14792">
                  <c:v>0.9997712983132313</c:v>
                </c:pt>
                <c:pt idx="14793">
                  <c:v>0.9997712983132313</c:v>
                </c:pt>
                <c:pt idx="14794">
                  <c:v>0.99977504752121116</c:v>
                </c:pt>
                <c:pt idx="14795">
                  <c:v>0.99975630148131212</c:v>
                </c:pt>
                <c:pt idx="14796">
                  <c:v>0.99973380623343322</c:v>
                </c:pt>
                <c:pt idx="14797">
                  <c:v>0.99975255227333226</c:v>
                </c:pt>
                <c:pt idx="14798">
                  <c:v>0.99976379989727171</c:v>
                </c:pt>
                <c:pt idx="14799">
                  <c:v>0.9997712983132313</c:v>
                </c:pt>
                <c:pt idx="14800">
                  <c:v>0.99977879672919101</c:v>
                </c:pt>
                <c:pt idx="14801">
                  <c:v>0.99977879672919101</c:v>
                </c:pt>
                <c:pt idx="14802">
                  <c:v>0.99978629514515061</c:v>
                </c:pt>
                <c:pt idx="14803">
                  <c:v>0.9997937935611102</c:v>
                </c:pt>
                <c:pt idx="14804">
                  <c:v>0.99979004435313035</c:v>
                </c:pt>
                <c:pt idx="14805">
                  <c:v>0.99973755544141296</c:v>
                </c:pt>
                <c:pt idx="14806">
                  <c:v>0.99975255227333226</c:v>
                </c:pt>
                <c:pt idx="14807">
                  <c:v>0.99976379989727171</c:v>
                </c:pt>
                <c:pt idx="14808">
                  <c:v>0.99977504752121116</c:v>
                </c:pt>
                <c:pt idx="14809">
                  <c:v>0.99978254593717075</c:v>
                </c:pt>
                <c:pt idx="14810">
                  <c:v>0.99979004435313035</c:v>
                </c:pt>
                <c:pt idx="14811">
                  <c:v>0.99980129197706979</c:v>
                </c:pt>
                <c:pt idx="14812">
                  <c:v>0.99980504118504965</c:v>
                </c:pt>
                <c:pt idx="14813">
                  <c:v>0.99981253960100924</c:v>
                </c:pt>
                <c:pt idx="14814">
                  <c:v>0.99974505385737267</c:v>
                </c:pt>
                <c:pt idx="14815">
                  <c:v>0.99975630148131212</c:v>
                </c:pt>
                <c:pt idx="14816">
                  <c:v>0.99976754910525156</c:v>
                </c:pt>
                <c:pt idx="14817">
                  <c:v>0.99977879672919101</c:v>
                </c:pt>
                <c:pt idx="14818">
                  <c:v>0.99979004435313035</c:v>
                </c:pt>
                <c:pt idx="14819">
                  <c:v>0.99980129197706979</c:v>
                </c:pt>
                <c:pt idx="14820">
                  <c:v>0.9998087903930295</c:v>
                </c:pt>
                <c:pt idx="14821">
                  <c:v>0.99982378722494869</c:v>
                </c:pt>
                <c:pt idx="14822">
                  <c:v>0.99983503484888814</c:v>
                </c:pt>
                <c:pt idx="14823">
                  <c:v>0.99983878405686799</c:v>
                </c:pt>
                <c:pt idx="14824">
                  <c:v>0.99983503484888814</c:v>
                </c:pt>
                <c:pt idx="14825">
                  <c:v>0.99981253960100924</c:v>
                </c:pt>
                <c:pt idx="14826">
                  <c:v>0.99980129197706979</c:v>
                </c:pt>
                <c:pt idx="14827">
                  <c:v>0.99979004435313035</c:v>
                </c:pt>
                <c:pt idx="14828">
                  <c:v>0.99978254593717075</c:v>
                </c:pt>
                <c:pt idx="14829">
                  <c:v>0.9997712983132313</c:v>
                </c:pt>
                <c:pt idx="14830">
                  <c:v>0.99976005068929186</c:v>
                </c:pt>
                <c:pt idx="14831">
                  <c:v>0.99974880306535241</c:v>
                </c:pt>
                <c:pt idx="14832">
                  <c:v>0.9998087903930295</c:v>
                </c:pt>
                <c:pt idx="14833">
                  <c:v>0.99980504118504965</c:v>
                </c:pt>
                <c:pt idx="14834">
                  <c:v>0.99980129197706979</c:v>
                </c:pt>
                <c:pt idx="14835">
                  <c:v>0.9997937935611102</c:v>
                </c:pt>
                <c:pt idx="14836">
                  <c:v>0.99978629514515061</c:v>
                </c:pt>
                <c:pt idx="14837">
                  <c:v>0.99977504752121116</c:v>
                </c:pt>
                <c:pt idx="14838">
                  <c:v>0.99976754910525156</c:v>
                </c:pt>
                <c:pt idx="14839">
                  <c:v>0.99975630148131212</c:v>
                </c:pt>
                <c:pt idx="14840">
                  <c:v>0.99973755544141296</c:v>
                </c:pt>
                <c:pt idx="14841">
                  <c:v>0.99979004435313035</c:v>
                </c:pt>
                <c:pt idx="14842">
                  <c:v>0.99978629514515061</c:v>
                </c:pt>
                <c:pt idx="14843">
                  <c:v>0.99978254593717075</c:v>
                </c:pt>
                <c:pt idx="14844">
                  <c:v>0.99978254593717075</c:v>
                </c:pt>
                <c:pt idx="14845">
                  <c:v>0.99977879672919101</c:v>
                </c:pt>
                <c:pt idx="14846">
                  <c:v>0.9997712983132313</c:v>
                </c:pt>
                <c:pt idx="14847">
                  <c:v>0.99976754910525156</c:v>
                </c:pt>
                <c:pt idx="14848">
                  <c:v>0.99975630148131212</c:v>
                </c:pt>
                <c:pt idx="14849">
                  <c:v>0.99973755544141296</c:v>
                </c:pt>
                <c:pt idx="14850">
                  <c:v>0.9997712983132313</c:v>
                </c:pt>
                <c:pt idx="14851">
                  <c:v>0.99976754910525156</c:v>
                </c:pt>
                <c:pt idx="14852">
                  <c:v>0.99976754910525156</c:v>
                </c:pt>
                <c:pt idx="14853">
                  <c:v>0.99977504752121116</c:v>
                </c:pt>
                <c:pt idx="14854">
                  <c:v>0.9997712983132313</c:v>
                </c:pt>
                <c:pt idx="14855">
                  <c:v>0.99976754910525156</c:v>
                </c:pt>
                <c:pt idx="14856">
                  <c:v>0.99976754910525156</c:v>
                </c:pt>
                <c:pt idx="14857">
                  <c:v>0.99975255227333226</c:v>
                </c:pt>
                <c:pt idx="14858">
                  <c:v>0.99973005702545337</c:v>
                </c:pt>
                <c:pt idx="14859">
                  <c:v>0.99973755544141296</c:v>
                </c:pt>
                <c:pt idx="14860">
                  <c:v>0.99974880306535241</c:v>
                </c:pt>
                <c:pt idx="14861">
                  <c:v>0.99975630148131212</c:v>
                </c:pt>
                <c:pt idx="14862">
                  <c:v>0.99976754910525156</c:v>
                </c:pt>
                <c:pt idx="14863">
                  <c:v>0.99976754910525156</c:v>
                </c:pt>
                <c:pt idx="14864">
                  <c:v>0.99976754910525156</c:v>
                </c:pt>
                <c:pt idx="14865">
                  <c:v>0.99976379989727171</c:v>
                </c:pt>
                <c:pt idx="14866">
                  <c:v>0.99974880306535241</c:v>
                </c:pt>
                <c:pt idx="14867">
                  <c:v>0.99972630781747351</c:v>
                </c:pt>
                <c:pt idx="14868">
                  <c:v>0.99973380623343322</c:v>
                </c:pt>
                <c:pt idx="14869">
                  <c:v>0.99974880306535241</c:v>
                </c:pt>
                <c:pt idx="14870">
                  <c:v>0.99976005068929186</c:v>
                </c:pt>
                <c:pt idx="14871">
                  <c:v>0.9997712983132313</c:v>
                </c:pt>
                <c:pt idx="14872">
                  <c:v>0.9997712983132313</c:v>
                </c:pt>
                <c:pt idx="14873">
                  <c:v>0.9997712983132313</c:v>
                </c:pt>
                <c:pt idx="14874">
                  <c:v>0.9997712983132313</c:v>
                </c:pt>
                <c:pt idx="14875">
                  <c:v>0.99977879672919101</c:v>
                </c:pt>
                <c:pt idx="14876">
                  <c:v>0.99975630148131212</c:v>
                </c:pt>
                <c:pt idx="14877">
                  <c:v>0.99973380623343322</c:v>
                </c:pt>
                <c:pt idx="14878">
                  <c:v>0.99974880306535241</c:v>
                </c:pt>
                <c:pt idx="14879">
                  <c:v>0.99976005068929186</c:v>
                </c:pt>
                <c:pt idx="14880">
                  <c:v>0.9997712983132313</c:v>
                </c:pt>
                <c:pt idx="14881">
                  <c:v>0.99977504752121116</c:v>
                </c:pt>
                <c:pt idx="14882">
                  <c:v>0.99977504752121116</c:v>
                </c:pt>
                <c:pt idx="14883">
                  <c:v>0.99978629514515061</c:v>
                </c:pt>
                <c:pt idx="14884">
                  <c:v>0.9997937935611102</c:v>
                </c:pt>
                <c:pt idx="14885">
                  <c:v>0.99978629514515061</c:v>
                </c:pt>
                <c:pt idx="14886">
                  <c:v>0.99973755544141296</c:v>
                </c:pt>
                <c:pt idx="14887">
                  <c:v>0.99975255227333226</c:v>
                </c:pt>
                <c:pt idx="14888">
                  <c:v>0.99976379989727171</c:v>
                </c:pt>
                <c:pt idx="14889">
                  <c:v>0.99977504752121116</c:v>
                </c:pt>
                <c:pt idx="14890">
                  <c:v>0.99978254593717075</c:v>
                </c:pt>
                <c:pt idx="14891">
                  <c:v>0.99979004435313035</c:v>
                </c:pt>
                <c:pt idx="14892">
                  <c:v>0.99979754276909005</c:v>
                </c:pt>
                <c:pt idx="14893">
                  <c:v>0.99980504118504965</c:v>
                </c:pt>
                <c:pt idx="14894">
                  <c:v>0.99981253960100924</c:v>
                </c:pt>
                <c:pt idx="14895">
                  <c:v>0.99974505385737267</c:v>
                </c:pt>
                <c:pt idx="14896">
                  <c:v>0.99975630148131212</c:v>
                </c:pt>
                <c:pt idx="14897">
                  <c:v>0.99976754910525156</c:v>
                </c:pt>
                <c:pt idx="14898">
                  <c:v>0.99977879672919101</c:v>
                </c:pt>
                <c:pt idx="14899">
                  <c:v>0.99979004435313035</c:v>
                </c:pt>
                <c:pt idx="14900">
                  <c:v>0.99980129197706979</c:v>
                </c:pt>
                <c:pt idx="14901">
                  <c:v>0.99981253960100924</c:v>
                </c:pt>
                <c:pt idx="14902">
                  <c:v>0.99982378722494869</c:v>
                </c:pt>
                <c:pt idx="14903">
                  <c:v>0.99983503484888814</c:v>
                </c:pt>
                <c:pt idx="14904">
                  <c:v>0.99983878405686799</c:v>
                </c:pt>
                <c:pt idx="14905">
                  <c:v>0.9998312856409084</c:v>
                </c:pt>
                <c:pt idx="14906">
                  <c:v>0.99981253960100924</c:v>
                </c:pt>
                <c:pt idx="14907">
                  <c:v>0.99980504118504965</c:v>
                </c:pt>
                <c:pt idx="14908">
                  <c:v>0.99979004435313035</c:v>
                </c:pt>
                <c:pt idx="14909">
                  <c:v>0.99977879672919101</c:v>
                </c:pt>
                <c:pt idx="14910">
                  <c:v>0.9997712983132313</c:v>
                </c:pt>
                <c:pt idx="14911">
                  <c:v>0.99976005068929186</c:v>
                </c:pt>
                <c:pt idx="14912">
                  <c:v>0.99974880306535241</c:v>
                </c:pt>
                <c:pt idx="14913">
                  <c:v>0.9998162888089891</c:v>
                </c:pt>
                <c:pt idx="14914">
                  <c:v>0.99980504118504965</c:v>
                </c:pt>
                <c:pt idx="14915">
                  <c:v>0.99980129197706979</c:v>
                </c:pt>
                <c:pt idx="14916">
                  <c:v>0.9997937935611102</c:v>
                </c:pt>
                <c:pt idx="14917">
                  <c:v>0.99978629514515061</c:v>
                </c:pt>
                <c:pt idx="14918">
                  <c:v>0.99977504752121116</c:v>
                </c:pt>
                <c:pt idx="14919">
                  <c:v>0.99976754910525156</c:v>
                </c:pt>
                <c:pt idx="14920">
                  <c:v>0.99975630148131212</c:v>
                </c:pt>
                <c:pt idx="14921">
                  <c:v>0.99973755544141296</c:v>
                </c:pt>
                <c:pt idx="14922">
                  <c:v>0.9997937935611102</c:v>
                </c:pt>
                <c:pt idx="14923">
                  <c:v>0.99978629514515061</c:v>
                </c:pt>
                <c:pt idx="14924">
                  <c:v>0.99978254593717075</c:v>
                </c:pt>
                <c:pt idx="14925">
                  <c:v>0.99978254593717075</c:v>
                </c:pt>
                <c:pt idx="14926">
                  <c:v>0.99977879672919101</c:v>
                </c:pt>
                <c:pt idx="14927">
                  <c:v>0.99976754910525156</c:v>
                </c:pt>
                <c:pt idx="14928">
                  <c:v>0.99976754910525156</c:v>
                </c:pt>
                <c:pt idx="14929">
                  <c:v>0.99975255227333226</c:v>
                </c:pt>
                <c:pt idx="14930">
                  <c:v>0.99973755544141296</c:v>
                </c:pt>
                <c:pt idx="14931">
                  <c:v>0.9997712983132313</c:v>
                </c:pt>
                <c:pt idx="14932">
                  <c:v>0.99976754910525156</c:v>
                </c:pt>
                <c:pt idx="14933">
                  <c:v>0.99976754910525156</c:v>
                </c:pt>
                <c:pt idx="14934">
                  <c:v>0.99977504752121116</c:v>
                </c:pt>
                <c:pt idx="14935">
                  <c:v>0.9997712983132313</c:v>
                </c:pt>
                <c:pt idx="14936">
                  <c:v>0.99976754910525156</c:v>
                </c:pt>
                <c:pt idx="14937">
                  <c:v>0.99976379989727171</c:v>
                </c:pt>
                <c:pt idx="14938">
                  <c:v>0.99975255227333226</c:v>
                </c:pt>
                <c:pt idx="14939">
                  <c:v>0.99973380623343322</c:v>
                </c:pt>
                <c:pt idx="14940">
                  <c:v>0.99973005702545337</c:v>
                </c:pt>
                <c:pt idx="14941">
                  <c:v>0.99974880306535241</c:v>
                </c:pt>
                <c:pt idx="14942">
                  <c:v>0.99975630148131212</c:v>
                </c:pt>
                <c:pt idx="14943">
                  <c:v>0.99976754910525156</c:v>
                </c:pt>
                <c:pt idx="14944">
                  <c:v>0.99976754910525156</c:v>
                </c:pt>
                <c:pt idx="14945">
                  <c:v>0.99976754910525156</c:v>
                </c:pt>
                <c:pt idx="14946">
                  <c:v>0.99976379989727171</c:v>
                </c:pt>
                <c:pt idx="14947">
                  <c:v>0.99975255227333226</c:v>
                </c:pt>
                <c:pt idx="14948">
                  <c:v>0.99973005702545337</c:v>
                </c:pt>
                <c:pt idx="14949">
                  <c:v>0.99973005702545337</c:v>
                </c:pt>
                <c:pt idx="14950">
                  <c:v>0.99974880306535241</c:v>
                </c:pt>
                <c:pt idx="14951">
                  <c:v>0.99976005068929186</c:v>
                </c:pt>
                <c:pt idx="14952">
                  <c:v>0.9997712983132313</c:v>
                </c:pt>
                <c:pt idx="14953">
                  <c:v>0.99977504752121116</c:v>
                </c:pt>
                <c:pt idx="14954">
                  <c:v>0.9997712983132313</c:v>
                </c:pt>
                <c:pt idx="14955">
                  <c:v>0.9997712983132313</c:v>
                </c:pt>
                <c:pt idx="14956">
                  <c:v>0.9997712983132313</c:v>
                </c:pt>
                <c:pt idx="14957">
                  <c:v>0.99974505385737267</c:v>
                </c:pt>
                <c:pt idx="14958">
                  <c:v>0.99973005702545337</c:v>
                </c:pt>
                <c:pt idx="14959">
                  <c:v>0.99974880306535241</c:v>
                </c:pt>
                <c:pt idx="14960">
                  <c:v>0.99976005068929186</c:v>
                </c:pt>
                <c:pt idx="14961">
                  <c:v>0.9997712983132313</c:v>
                </c:pt>
                <c:pt idx="14962">
                  <c:v>0.99977879672919101</c:v>
                </c:pt>
                <c:pt idx="14963">
                  <c:v>0.99977879672919101</c:v>
                </c:pt>
                <c:pt idx="14964">
                  <c:v>0.99978254593717075</c:v>
                </c:pt>
                <c:pt idx="14965">
                  <c:v>0.99979004435313035</c:v>
                </c:pt>
                <c:pt idx="14966">
                  <c:v>0.99976754910525156</c:v>
                </c:pt>
                <c:pt idx="14967">
                  <c:v>0.99973380623343322</c:v>
                </c:pt>
                <c:pt idx="14968">
                  <c:v>0.99975255227333226</c:v>
                </c:pt>
                <c:pt idx="14969">
                  <c:v>0.99976379989727171</c:v>
                </c:pt>
                <c:pt idx="14970">
                  <c:v>0.99977504752121116</c:v>
                </c:pt>
                <c:pt idx="14971">
                  <c:v>0.99978629514515061</c:v>
                </c:pt>
                <c:pt idx="14972">
                  <c:v>0.99979004435313035</c:v>
                </c:pt>
                <c:pt idx="14973">
                  <c:v>0.99979754276909005</c:v>
                </c:pt>
                <c:pt idx="14974">
                  <c:v>0.99980504118504965</c:v>
                </c:pt>
                <c:pt idx="14975">
                  <c:v>0.99981253960100924</c:v>
                </c:pt>
                <c:pt idx="14976">
                  <c:v>0.99974880306535241</c:v>
                </c:pt>
                <c:pt idx="14977">
                  <c:v>0.99975630148131212</c:v>
                </c:pt>
                <c:pt idx="14978">
                  <c:v>0.99976754910525156</c:v>
                </c:pt>
                <c:pt idx="14979">
                  <c:v>0.99978254593717075</c:v>
                </c:pt>
                <c:pt idx="14980">
                  <c:v>0.9997937935611102</c:v>
                </c:pt>
                <c:pt idx="14981">
                  <c:v>0.99980129197706979</c:v>
                </c:pt>
                <c:pt idx="14982">
                  <c:v>0.9998087903930295</c:v>
                </c:pt>
                <c:pt idx="14983">
                  <c:v>0.99982378722494869</c:v>
                </c:pt>
                <c:pt idx="14984">
                  <c:v>0.99983878405686799</c:v>
                </c:pt>
                <c:pt idx="14985">
                  <c:v>0.99983878405686799</c:v>
                </c:pt>
                <c:pt idx="14986">
                  <c:v>0.9998312856409084</c:v>
                </c:pt>
                <c:pt idx="14987">
                  <c:v>0.99981253960100924</c:v>
                </c:pt>
                <c:pt idx="14988">
                  <c:v>0.99980129197706979</c:v>
                </c:pt>
                <c:pt idx="14989">
                  <c:v>0.99979004435313035</c:v>
                </c:pt>
                <c:pt idx="14990">
                  <c:v>0.99978254593717075</c:v>
                </c:pt>
                <c:pt idx="14991">
                  <c:v>0.99977504752121116</c:v>
                </c:pt>
                <c:pt idx="14992">
                  <c:v>0.99976005068929186</c:v>
                </c:pt>
                <c:pt idx="14993">
                  <c:v>0.99974880306535241</c:v>
                </c:pt>
                <c:pt idx="14994">
                  <c:v>0.9998162888089891</c:v>
                </c:pt>
                <c:pt idx="14995">
                  <c:v>0.9998087903930295</c:v>
                </c:pt>
                <c:pt idx="14996">
                  <c:v>0.99980129197706979</c:v>
                </c:pt>
                <c:pt idx="14997">
                  <c:v>0.9997937935611102</c:v>
                </c:pt>
                <c:pt idx="14998">
                  <c:v>0.99978629514515061</c:v>
                </c:pt>
                <c:pt idx="14999">
                  <c:v>0.99977504752121116</c:v>
                </c:pt>
                <c:pt idx="15000">
                  <c:v>0.99976754910525156</c:v>
                </c:pt>
                <c:pt idx="15001">
                  <c:v>0.99975255227333226</c:v>
                </c:pt>
                <c:pt idx="15002">
                  <c:v>0.99973755544141296</c:v>
                </c:pt>
                <c:pt idx="15003">
                  <c:v>0.99979754276909005</c:v>
                </c:pt>
                <c:pt idx="15004">
                  <c:v>0.99978629514515061</c:v>
                </c:pt>
                <c:pt idx="15005">
                  <c:v>0.99978254593717075</c:v>
                </c:pt>
                <c:pt idx="15006">
                  <c:v>0.99978254593717075</c:v>
                </c:pt>
                <c:pt idx="15007">
                  <c:v>0.99977879672919101</c:v>
                </c:pt>
                <c:pt idx="15008">
                  <c:v>0.99976754910525156</c:v>
                </c:pt>
                <c:pt idx="15009">
                  <c:v>0.99976379989727171</c:v>
                </c:pt>
                <c:pt idx="15010">
                  <c:v>0.99975255227333226</c:v>
                </c:pt>
                <c:pt idx="15011">
                  <c:v>0.99973755544141296</c:v>
                </c:pt>
                <c:pt idx="15012">
                  <c:v>0.99976754910525156</c:v>
                </c:pt>
                <c:pt idx="15013">
                  <c:v>0.99976754910525156</c:v>
                </c:pt>
                <c:pt idx="15014">
                  <c:v>0.99976754910525156</c:v>
                </c:pt>
                <c:pt idx="15015">
                  <c:v>0.99977504752121116</c:v>
                </c:pt>
                <c:pt idx="15016">
                  <c:v>0.9997712983132313</c:v>
                </c:pt>
                <c:pt idx="15017">
                  <c:v>0.99976754910525156</c:v>
                </c:pt>
                <c:pt idx="15018">
                  <c:v>0.99976379989727171</c:v>
                </c:pt>
                <c:pt idx="15019">
                  <c:v>0.99975255227333226</c:v>
                </c:pt>
                <c:pt idx="15020">
                  <c:v>0.99973755544141296</c:v>
                </c:pt>
                <c:pt idx="15021">
                  <c:v>0.99973005702545337</c:v>
                </c:pt>
                <c:pt idx="15022">
                  <c:v>0.99975255227333226</c:v>
                </c:pt>
                <c:pt idx="15023">
                  <c:v>0.99976005068929186</c:v>
                </c:pt>
                <c:pt idx="15024">
                  <c:v>0.99976754910525156</c:v>
                </c:pt>
                <c:pt idx="15025">
                  <c:v>0.9997712983132313</c:v>
                </c:pt>
                <c:pt idx="15026">
                  <c:v>0.99976754910525156</c:v>
                </c:pt>
                <c:pt idx="15027">
                  <c:v>0.99976379989727171</c:v>
                </c:pt>
                <c:pt idx="15028">
                  <c:v>0.99975630148131212</c:v>
                </c:pt>
                <c:pt idx="15029">
                  <c:v>0.99973755544141296</c:v>
                </c:pt>
                <c:pt idx="15030">
                  <c:v>0.99973005702545337</c:v>
                </c:pt>
                <c:pt idx="15031">
                  <c:v>0.99975255227333226</c:v>
                </c:pt>
                <c:pt idx="15032">
                  <c:v>0.99976005068929186</c:v>
                </c:pt>
                <c:pt idx="15033">
                  <c:v>0.99976754910525156</c:v>
                </c:pt>
                <c:pt idx="15034">
                  <c:v>0.99977504752121116</c:v>
                </c:pt>
                <c:pt idx="15035">
                  <c:v>0.99977504752121116</c:v>
                </c:pt>
                <c:pt idx="15036">
                  <c:v>0.99977504752121116</c:v>
                </c:pt>
                <c:pt idx="15037">
                  <c:v>0.9997712983132313</c:v>
                </c:pt>
                <c:pt idx="15038">
                  <c:v>0.99974880306535241</c:v>
                </c:pt>
                <c:pt idx="15039">
                  <c:v>0.99973380623343322</c:v>
                </c:pt>
                <c:pt idx="15040">
                  <c:v>0.99975255227333226</c:v>
                </c:pt>
                <c:pt idx="15041">
                  <c:v>0.99976005068929186</c:v>
                </c:pt>
                <c:pt idx="15042">
                  <c:v>0.9997712983132313</c:v>
                </c:pt>
                <c:pt idx="15043">
                  <c:v>0.99977879672919101</c:v>
                </c:pt>
                <c:pt idx="15044">
                  <c:v>0.99977879672919101</c:v>
                </c:pt>
                <c:pt idx="15045">
                  <c:v>0.99978629514515061</c:v>
                </c:pt>
                <c:pt idx="15046">
                  <c:v>0.99978629514515061</c:v>
                </c:pt>
                <c:pt idx="15047">
                  <c:v>0.99976754910525156</c:v>
                </c:pt>
                <c:pt idx="15048">
                  <c:v>0.99973755544141296</c:v>
                </c:pt>
                <c:pt idx="15049">
                  <c:v>0.99975255227333226</c:v>
                </c:pt>
                <c:pt idx="15050">
                  <c:v>0.99976379989727171</c:v>
                </c:pt>
                <c:pt idx="15051">
                  <c:v>0.99977504752121116</c:v>
                </c:pt>
                <c:pt idx="15052">
                  <c:v>0.99978254593717075</c:v>
                </c:pt>
                <c:pt idx="15053">
                  <c:v>0.99979004435313035</c:v>
                </c:pt>
                <c:pt idx="15054">
                  <c:v>0.99979754276909005</c:v>
                </c:pt>
                <c:pt idx="15055">
                  <c:v>0.99980504118504965</c:v>
                </c:pt>
                <c:pt idx="15056">
                  <c:v>0.99981253960100924</c:v>
                </c:pt>
                <c:pt idx="15057">
                  <c:v>0.99974880306535241</c:v>
                </c:pt>
                <c:pt idx="15058">
                  <c:v>0.99975630148131212</c:v>
                </c:pt>
                <c:pt idx="15059">
                  <c:v>0.9997712983132313</c:v>
                </c:pt>
                <c:pt idx="15060">
                  <c:v>0.99977879672919101</c:v>
                </c:pt>
                <c:pt idx="15061">
                  <c:v>0.99979004435313035</c:v>
                </c:pt>
                <c:pt idx="15062">
                  <c:v>0.99980129197706979</c:v>
                </c:pt>
                <c:pt idx="15063">
                  <c:v>0.9998087903930295</c:v>
                </c:pt>
                <c:pt idx="15064">
                  <c:v>0.99982378722494869</c:v>
                </c:pt>
                <c:pt idx="15065">
                  <c:v>0.99983878405686799</c:v>
                </c:pt>
                <c:pt idx="15066">
                  <c:v>0.99984253326484784</c:v>
                </c:pt>
                <c:pt idx="15067">
                  <c:v>0.9998312856409084</c:v>
                </c:pt>
                <c:pt idx="15068">
                  <c:v>0.9998162888089891</c:v>
                </c:pt>
                <c:pt idx="15069">
                  <c:v>0.99980504118504965</c:v>
                </c:pt>
                <c:pt idx="15070">
                  <c:v>0.9997937935611102</c:v>
                </c:pt>
                <c:pt idx="15071">
                  <c:v>0.99978254593717075</c:v>
                </c:pt>
                <c:pt idx="15072">
                  <c:v>0.99977504752121116</c:v>
                </c:pt>
                <c:pt idx="15073">
                  <c:v>0.99976379989727171</c:v>
                </c:pt>
                <c:pt idx="15074">
                  <c:v>0.99974880306535241</c:v>
                </c:pt>
                <c:pt idx="15075">
                  <c:v>0.99982003801696895</c:v>
                </c:pt>
                <c:pt idx="15076">
                  <c:v>0.99981253960100924</c:v>
                </c:pt>
                <c:pt idx="15077">
                  <c:v>0.99979754276909005</c:v>
                </c:pt>
                <c:pt idx="15078">
                  <c:v>0.99979004435313035</c:v>
                </c:pt>
                <c:pt idx="15079">
                  <c:v>0.99978629514515061</c:v>
                </c:pt>
                <c:pt idx="15080">
                  <c:v>0.99977879672919101</c:v>
                </c:pt>
                <c:pt idx="15081">
                  <c:v>0.99976754910525156</c:v>
                </c:pt>
                <c:pt idx="15082">
                  <c:v>0.99975255227333226</c:v>
                </c:pt>
                <c:pt idx="15083">
                  <c:v>0.99973755544141296</c:v>
                </c:pt>
                <c:pt idx="15084">
                  <c:v>0.9997937935611102</c:v>
                </c:pt>
                <c:pt idx="15085">
                  <c:v>0.99979004435313035</c:v>
                </c:pt>
                <c:pt idx="15086">
                  <c:v>0.99978254593717075</c:v>
                </c:pt>
                <c:pt idx="15087">
                  <c:v>0.99978254593717075</c:v>
                </c:pt>
                <c:pt idx="15088">
                  <c:v>0.99977879672919101</c:v>
                </c:pt>
                <c:pt idx="15089">
                  <c:v>0.99977504752121116</c:v>
                </c:pt>
                <c:pt idx="15090">
                  <c:v>0.99976379989727171</c:v>
                </c:pt>
                <c:pt idx="15091">
                  <c:v>0.99975255227333226</c:v>
                </c:pt>
                <c:pt idx="15092">
                  <c:v>0.99973755544141296</c:v>
                </c:pt>
                <c:pt idx="15093">
                  <c:v>0.99976754910525156</c:v>
                </c:pt>
                <c:pt idx="15094">
                  <c:v>0.9997712983132313</c:v>
                </c:pt>
                <c:pt idx="15095">
                  <c:v>0.99976754910525156</c:v>
                </c:pt>
                <c:pt idx="15096">
                  <c:v>0.99977504752121116</c:v>
                </c:pt>
                <c:pt idx="15097">
                  <c:v>0.99977504752121116</c:v>
                </c:pt>
                <c:pt idx="15098">
                  <c:v>0.9997712983132313</c:v>
                </c:pt>
                <c:pt idx="15099">
                  <c:v>0.99976379989727171</c:v>
                </c:pt>
                <c:pt idx="15100">
                  <c:v>0.99975255227333226</c:v>
                </c:pt>
                <c:pt idx="15101">
                  <c:v>0.99973755544141296</c:v>
                </c:pt>
                <c:pt idx="15102">
                  <c:v>0.99973005702545337</c:v>
                </c:pt>
                <c:pt idx="15103">
                  <c:v>0.99975255227333226</c:v>
                </c:pt>
                <c:pt idx="15104">
                  <c:v>0.99976005068929186</c:v>
                </c:pt>
                <c:pt idx="15105">
                  <c:v>0.99976754910525156</c:v>
                </c:pt>
                <c:pt idx="15106">
                  <c:v>0.9997712983132313</c:v>
                </c:pt>
                <c:pt idx="15107">
                  <c:v>0.9997712983132313</c:v>
                </c:pt>
                <c:pt idx="15108">
                  <c:v>0.99976379989727171</c:v>
                </c:pt>
                <c:pt idx="15109">
                  <c:v>0.99975630148131212</c:v>
                </c:pt>
                <c:pt idx="15110">
                  <c:v>0.99974130464939281</c:v>
                </c:pt>
                <c:pt idx="15111">
                  <c:v>0.99973380623343322</c:v>
                </c:pt>
                <c:pt idx="15112">
                  <c:v>0.99975255227333226</c:v>
                </c:pt>
                <c:pt idx="15113">
                  <c:v>0.99976005068929186</c:v>
                </c:pt>
                <c:pt idx="15114">
                  <c:v>0.99976754910525156</c:v>
                </c:pt>
                <c:pt idx="15115">
                  <c:v>0.9997712983132313</c:v>
                </c:pt>
                <c:pt idx="15116">
                  <c:v>0.99977504752121116</c:v>
                </c:pt>
                <c:pt idx="15117">
                  <c:v>0.99977504752121116</c:v>
                </c:pt>
                <c:pt idx="15118">
                  <c:v>0.99977504752121116</c:v>
                </c:pt>
                <c:pt idx="15119">
                  <c:v>0.99975255227333226</c:v>
                </c:pt>
                <c:pt idx="15120">
                  <c:v>0.99973755544141296</c:v>
                </c:pt>
                <c:pt idx="15121">
                  <c:v>0.99975255227333226</c:v>
                </c:pt>
                <c:pt idx="15122">
                  <c:v>0.99976379989727171</c:v>
                </c:pt>
                <c:pt idx="15123">
                  <c:v>0.99976754910525156</c:v>
                </c:pt>
                <c:pt idx="15124">
                  <c:v>0.99977504752121116</c:v>
                </c:pt>
                <c:pt idx="15125">
                  <c:v>0.99978629514515061</c:v>
                </c:pt>
                <c:pt idx="15126">
                  <c:v>0.99979004435313035</c:v>
                </c:pt>
                <c:pt idx="15127">
                  <c:v>0.99978629514515061</c:v>
                </c:pt>
                <c:pt idx="15128">
                  <c:v>0.99977504752121116</c:v>
                </c:pt>
                <c:pt idx="15129">
                  <c:v>0.99974130464939281</c:v>
                </c:pt>
                <c:pt idx="15130">
                  <c:v>0.99975255227333226</c:v>
                </c:pt>
                <c:pt idx="15131">
                  <c:v>0.99976379989727171</c:v>
                </c:pt>
                <c:pt idx="15132">
                  <c:v>0.99977504752121116</c:v>
                </c:pt>
                <c:pt idx="15133">
                  <c:v>0.99978254593717075</c:v>
                </c:pt>
                <c:pt idx="15134">
                  <c:v>0.9997937935611102</c:v>
                </c:pt>
                <c:pt idx="15135">
                  <c:v>0.99980129197706979</c:v>
                </c:pt>
                <c:pt idx="15136">
                  <c:v>0.99980129197706979</c:v>
                </c:pt>
                <c:pt idx="15137">
                  <c:v>0.9998087903930295</c:v>
                </c:pt>
                <c:pt idx="15138">
                  <c:v>0.99974505385737267</c:v>
                </c:pt>
                <c:pt idx="15139">
                  <c:v>0.99975630148131212</c:v>
                </c:pt>
                <c:pt idx="15140">
                  <c:v>0.9997712983132313</c:v>
                </c:pt>
                <c:pt idx="15141">
                  <c:v>0.99977879672919101</c:v>
                </c:pt>
                <c:pt idx="15142">
                  <c:v>0.99979004435313035</c:v>
                </c:pt>
                <c:pt idx="15143">
                  <c:v>0.99980129197706979</c:v>
                </c:pt>
                <c:pt idx="15144">
                  <c:v>0.99981253960100924</c:v>
                </c:pt>
                <c:pt idx="15145">
                  <c:v>0.99982378722494869</c:v>
                </c:pt>
                <c:pt idx="15146">
                  <c:v>0.99983878405686799</c:v>
                </c:pt>
                <c:pt idx="15147">
                  <c:v>0.99984253326484784</c:v>
                </c:pt>
                <c:pt idx="15148">
                  <c:v>0.9998312856409084</c:v>
                </c:pt>
                <c:pt idx="15149">
                  <c:v>0.9998162888089891</c:v>
                </c:pt>
                <c:pt idx="15150">
                  <c:v>0.99980129197706979</c:v>
                </c:pt>
                <c:pt idx="15151">
                  <c:v>0.99979004435313035</c:v>
                </c:pt>
                <c:pt idx="15152">
                  <c:v>0.99977879672919101</c:v>
                </c:pt>
                <c:pt idx="15153">
                  <c:v>0.9997712983132313</c:v>
                </c:pt>
                <c:pt idx="15154">
                  <c:v>0.99976005068929186</c:v>
                </c:pt>
                <c:pt idx="15155">
                  <c:v>0.99974880306535241</c:v>
                </c:pt>
                <c:pt idx="15156">
                  <c:v>0.99982003801696895</c:v>
                </c:pt>
                <c:pt idx="15157">
                  <c:v>0.99981253960100924</c:v>
                </c:pt>
                <c:pt idx="15158">
                  <c:v>0.99979754276909005</c:v>
                </c:pt>
                <c:pt idx="15159">
                  <c:v>0.9997937935611102</c:v>
                </c:pt>
                <c:pt idx="15160">
                  <c:v>0.99978629514515061</c:v>
                </c:pt>
                <c:pt idx="15161">
                  <c:v>0.99977879672919101</c:v>
                </c:pt>
                <c:pt idx="15162">
                  <c:v>0.99976754910525156</c:v>
                </c:pt>
                <c:pt idx="15163">
                  <c:v>0.99975630148131212</c:v>
                </c:pt>
                <c:pt idx="15164">
                  <c:v>0.99973755544141296</c:v>
                </c:pt>
                <c:pt idx="15165">
                  <c:v>0.9997937935611102</c:v>
                </c:pt>
                <c:pt idx="15166">
                  <c:v>0.99979004435313035</c:v>
                </c:pt>
                <c:pt idx="15167">
                  <c:v>0.99978254593717075</c:v>
                </c:pt>
                <c:pt idx="15168">
                  <c:v>0.99978254593717075</c:v>
                </c:pt>
                <c:pt idx="15169">
                  <c:v>0.99977879672919101</c:v>
                </c:pt>
                <c:pt idx="15170">
                  <c:v>0.99977504752121116</c:v>
                </c:pt>
                <c:pt idx="15171">
                  <c:v>0.99976754910525156</c:v>
                </c:pt>
                <c:pt idx="15172">
                  <c:v>0.99975255227333226</c:v>
                </c:pt>
                <c:pt idx="15173">
                  <c:v>0.99973755544141296</c:v>
                </c:pt>
                <c:pt idx="15174">
                  <c:v>0.99976005068929186</c:v>
                </c:pt>
                <c:pt idx="15175">
                  <c:v>0.99976754910525156</c:v>
                </c:pt>
                <c:pt idx="15176">
                  <c:v>0.99976754910525156</c:v>
                </c:pt>
                <c:pt idx="15177">
                  <c:v>0.99977504752121116</c:v>
                </c:pt>
                <c:pt idx="15178">
                  <c:v>0.99977504752121116</c:v>
                </c:pt>
                <c:pt idx="15179">
                  <c:v>0.9997712983132313</c:v>
                </c:pt>
                <c:pt idx="15180">
                  <c:v>0.99976379989727171</c:v>
                </c:pt>
                <c:pt idx="15181">
                  <c:v>0.99975255227333226</c:v>
                </c:pt>
                <c:pt idx="15182">
                  <c:v>0.99973755544141296</c:v>
                </c:pt>
                <c:pt idx="15183">
                  <c:v>0.99973380623343322</c:v>
                </c:pt>
                <c:pt idx="15184">
                  <c:v>0.99975255227333226</c:v>
                </c:pt>
                <c:pt idx="15185">
                  <c:v>0.99976005068929186</c:v>
                </c:pt>
                <c:pt idx="15186">
                  <c:v>0.99976754910525156</c:v>
                </c:pt>
                <c:pt idx="15187">
                  <c:v>0.99977504752121116</c:v>
                </c:pt>
                <c:pt idx="15188">
                  <c:v>0.9997712983132313</c:v>
                </c:pt>
                <c:pt idx="15189">
                  <c:v>0.99976379989727171</c:v>
                </c:pt>
                <c:pt idx="15190">
                  <c:v>0.99976005068929186</c:v>
                </c:pt>
                <c:pt idx="15191">
                  <c:v>0.99974130464939281</c:v>
                </c:pt>
                <c:pt idx="15192">
                  <c:v>0.99973380623343322</c:v>
                </c:pt>
                <c:pt idx="15193">
                  <c:v>0.99975255227333226</c:v>
                </c:pt>
                <c:pt idx="15194">
                  <c:v>0.99976005068929186</c:v>
                </c:pt>
                <c:pt idx="15195">
                  <c:v>0.99976754910525156</c:v>
                </c:pt>
                <c:pt idx="15196">
                  <c:v>0.9997712983132313</c:v>
                </c:pt>
                <c:pt idx="15197">
                  <c:v>0.99977504752121116</c:v>
                </c:pt>
                <c:pt idx="15198">
                  <c:v>0.99977504752121116</c:v>
                </c:pt>
                <c:pt idx="15199">
                  <c:v>0.9997712983132313</c:v>
                </c:pt>
                <c:pt idx="15200">
                  <c:v>0.99975255227333226</c:v>
                </c:pt>
                <c:pt idx="15201">
                  <c:v>0.99973755544141296</c:v>
                </c:pt>
                <c:pt idx="15202">
                  <c:v>0.99975255227333226</c:v>
                </c:pt>
                <c:pt idx="15203">
                  <c:v>0.99976379989727171</c:v>
                </c:pt>
                <c:pt idx="15204">
                  <c:v>0.99976754910525156</c:v>
                </c:pt>
                <c:pt idx="15205">
                  <c:v>0.99977504752121116</c:v>
                </c:pt>
                <c:pt idx="15206">
                  <c:v>0.99978629514515061</c:v>
                </c:pt>
                <c:pt idx="15207">
                  <c:v>0.99979004435313035</c:v>
                </c:pt>
                <c:pt idx="15208">
                  <c:v>0.99978254593717075</c:v>
                </c:pt>
                <c:pt idx="15209">
                  <c:v>0.9997712983132313</c:v>
                </c:pt>
                <c:pt idx="15210">
                  <c:v>0.99973755544141296</c:v>
                </c:pt>
                <c:pt idx="15211">
                  <c:v>0.99974880306535241</c:v>
                </c:pt>
                <c:pt idx="15212">
                  <c:v>0.99976379989727171</c:v>
                </c:pt>
                <c:pt idx="15213">
                  <c:v>0.99977504752121116</c:v>
                </c:pt>
                <c:pt idx="15214">
                  <c:v>0.99978254593717075</c:v>
                </c:pt>
                <c:pt idx="15215">
                  <c:v>0.9997937935611102</c:v>
                </c:pt>
                <c:pt idx="15216">
                  <c:v>0.99980129197706979</c:v>
                </c:pt>
                <c:pt idx="15217">
                  <c:v>0.99979754276909005</c:v>
                </c:pt>
                <c:pt idx="15218">
                  <c:v>0.99980504118504965</c:v>
                </c:pt>
                <c:pt idx="15219">
                  <c:v>0.99974505385737267</c:v>
                </c:pt>
                <c:pt idx="15220">
                  <c:v>0.99976005068929186</c:v>
                </c:pt>
                <c:pt idx="15221">
                  <c:v>0.99976754910525156</c:v>
                </c:pt>
                <c:pt idx="15222">
                  <c:v>0.99977879672919101</c:v>
                </c:pt>
                <c:pt idx="15223">
                  <c:v>0.99979004435313035</c:v>
                </c:pt>
                <c:pt idx="15224">
                  <c:v>0.99980129197706979</c:v>
                </c:pt>
                <c:pt idx="15225">
                  <c:v>0.9998087903930295</c:v>
                </c:pt>
                <c:pt idx="15226">
                  <c:v>0.99982753643292854</c:v>
                </c:pt>
                <c:pt idx="15227">
                  <c:v>0.99984253326484784</c:v>
                </c:pt>
                <c:pt idx="15228">
                  <c:v>0.99983878405686799</c:v>
                </c:pt>
                <c:pt idx="15229">
                  <c:v>0.99982753643292854</c:v>
                </c:pt>
                <c:pt idx="15230">
                  <c:v>0.9998162888089891</c:v>
                </c:pt>
                <c:pt idx="15231">
                  <c:v>0.99980129197706979</c:v>
                </c:pt>
                <c:pt idx="15232">
                  <c:v>0.99979004435313035</c:v>
                </c:pt>
                <c:pt idx="15233">
                  <c:v>0.99978254593717075</c:v>
                </c:pt>
                <c:pt idx="15234">
                  <c:v>0.9997712983132313</c:v>
                </c:pt>
                <c:pt idx="15235">
                  <c:v>0.99976005068929186</c:v>
                </c:pt>
                <c:pt idx="15236">
                  <c:v>0.99974505385737267</c:v>
                </c:pt>
                <c:pt idx="15237">
                  <c:v>0.9998162888089891</c:v>
                </c:pt>
                <c:pt idx="15238">
                  <c:v>0.99980504118504965</c:v>
                </c:pt>
                <c:pt idx="15239">
                  <c:v>0.99979754276909005</c:v>
                </c:pt>
                <c:pt idx="15240">
                  <c:v>0.9997937935611102</c:v>
                </c:pt>
                <c:pt idx="15241">
                  <c:v>0.99978629514515061</c:v>
                </c:pt>
                <c:pt idx="15242">
                  <c:v>0.99977504752121116</c:v>
                </c:pt>
                <c:pt idx="15243">
                  <c:v>0.99976754910525156</c:v>
                </c:pt>
                <c:pt idx="15244">
                  <c:v>0.99975630148131212</c:v>
                </c:pt>
                <c:pt idx="15245">
                  <c:v>0.99973755544141296</c:v>
                </c:pt>
                <c:pt idx="15246">
                  <c:v>0.99978629514515061</c:v>
                </c:pt>
                <c:pt idx="15247">
                  <c:v>0.99977879672919101</c:v>
                </c:pt>
                <c:pt idx="15248">
                  <c:v>0.99978254593717075</c:v>
                </c:pt>
                <c:pt idx="15249">
                  <c:v>0.99978629514515061</c:v>
                </c:pt>
                <c:pt idx="15250">
                  <c:v>0.99977879672919101</c:v>
                </c:pt>
                <c:pt idx="15251">
                  <c:v>0.9997712983132313</c:v>
                </c:pt>
                <c:pt idx="15252">
                  <c:v>0.99976379989727171</c:v>
                </c:pt>
                <c:pt idx="15253">
                  <c:v>0.99975255227333226</c:v>
                </c:pt>
                <c:pt idx="15254">
                  <c:v>0.99973755544141296</c:v>
                </c:pt>
                <c:pt idx="15255">
                  <c:v>0.99976005068929186</c:v>
                </c:pt>
                <c:pt idx="15256">
                  <c:v>0.99976005068929186</c:v>
                </c:pt>
                <c:pt idx="15257">
                  <c:v>0.99976754910525156</c:v>
                </c:pt>
                <c:pt idx="15258">
                  <c:v>0.9997712983132313</c:v>
                </c:pt>
                <c:pt idx="15259">
                  <c:v>0.99977504752121116</c:v>
                </c:pt>
                <c:pt idx="15260">
                  <c:v>0.9997712983132313</c:v>
                </c:pt>
                <c:pt idx="15261">
                  <c:v>0.99976379989727171</c:v>
                </c:pt>
                <c:pt idx="15262">
                  <c:v>0.99975630148131212</c:v>
                </c:pt>
                <c:pt idx="15263">
                  <c:v>0.99973380623343322</c:v>
                </c:pt>
                <c:pt idx="15264">
                  <c:v>0.99974130464939281</c:v>
                </c:pt>
                <c:pt idx="15265">
                  <c:v>0.99975255227333226</c:v>
                </c:pt>
                <c:pt idx="15266">
                  <c:v>0.99976005068929186</c:v>
                </c:pt>
                <c:pt idx="15267">
                  <c:v>0.99976754910525156</c:v>
                </c:pt>
                <c:pt idx="15268">
                  <c:v>0.99977504752121116</c:v>
                </c:pt>
                <c:pt idx="15269">
                  <c:v>0.99976754910525156</c:v>
                </c:pt>
                <c:pt idx="15270">
                  <c:v>0.99976379989727171</c:v>
                </c:pt>
                <c:pt idx="15271">
                  <c:v>0.99976005068929186</c:v>
                </c:pt>
                <c:pt idx="15272">
                  <c:v>0.99973755544141296</c:v>
                </c:pt>
                <c:pt idx="15273">
                  <c:v>0.99973755544141296</c:v>
                </c:pt>
                <c:pt idx="15274">
                  <c:v>0.99975255227333226</c:v>
                </c:pt>
                <c:pt idx="15275">
                  <c:v>0.99976005068929186</c:v>
                </c:pt>
                <c:pt idx="15276">
                  <c:v>0.99976754910525156</c:v>
                </c:pt>
                <c:pt idx="15277">
                  <c:v>0.99977504752121116</c:v>
                </c:pt>
                <c:pt idx="15278">
                  <c:v>0.99977504752121116</c:v>
                </c:pt>
                <c:pt idx="15279">
                  <c:v>0.9997712983132313</c:v>
                </c:pt>
                <c:pt idx="15280">
                  <c:v>0.99977879672919101</c:v>
                </c:pt>
                <c:pt idx="15281">
                  <c:v>0.99976005068929186</c:v>
                </c:pt>
                <c:pt idx="15282">
                  <c:v>0.99973755544141296</c:v>
                </c:pt>
                <c:pt idx="15283">
                  <c:v>0.99975255227333226</c:v>
                </c:pt>
                <c:pt idx="15284">
                  <c:v>0.99976379989727171</c:v>
                </c:pt>
                <c:pt idx="15285">
                  <c:v>0.99976754910525156</c:v>
                </c:pt>
                <c:pt idx="15286">
                  <c:v>0.99977504752121116</c:v>
                </c:pt>
                <c:pt idx="15287">
                  <c:v>0.99978629514515061</c:v>
                </c:pt>
                <c:pt idx="15288">
                  <c:v>0.99978629514515061</c:v>
                </c:pt>
                <c:pt idx="15289">
                  <c:v>0.9997937935611102</c:v>
                </c:pt>
                <c:pt idx="15290">
                  <c:v>0.99977879672919101</c:v>
                </c:pt>
                <c:pt idx="15291">
                  <c:v>0.99973380623343322</c:v>
                </c:pt>
                <c:pt idx="15292">
                  <c:v>0.99975255227333226</c:v>
                </c:pt>
                <c:pt idx="15293">
                  <c:v>0.99976379989727171</c:v>
                </c:pt>
                <c:pt idx="15294">
                  <c:v>0.99977504752121116</c:v>
                </c:pt>
                <c:pt idx="15295">
                  <c:v>0.99978254593717075</c:v>
                </c:pt>
                <c:pt idx="15296">
                  <c:v>0.99979004435313035</c:v>
                </c:pt>
                <c:pt idx="15297">
                  <c:v>0.99979754276909005</c:v>
                </c:pt>
                <c:pt idx="15298">
                  <c:v>0.9998087903930295</c:v>
                </c:pt>
                <c:pt idx="15299">
                  <c:v>0.9998087903930295</c:v>
                </c:pt>
                <c:pt idx="15300">
                  <c:v>0.99974130464939281</c:v>
                </c:pt>
                <c:pt idx="15301">
                  <c:v>0.99975630148131212</c:v>
                </c:pt>
                <c:pt idx="15302">
                  <c:v>0.99976754910525156</c:v>
                </c:pt>
                <c:pt idx="15303">
                  <c:v>0.99977879672919101</c:v>
                </c:pt>
                <c:pt idx="15304">
                  <c:v>0.99979004435313035</c:v>
                </c:pt>
                <c:pt idx="15305">
                  <c:v>0.99979754276909005</c:v>
                </c:pt>
                <c:pt idx="15306">
                  <c:v>0.99981253960100924</c:v>
                </c:pt>
                <c:pt idx="15307">
                  <c:v>0.99982003801696895</c:v>
                </c:pt>
                <c:pt idx="15308">
                  <c:v>0.99984253326484784</c:v>
                </c:pt>
                <c:pt idx="15309">
                  <c:v>0.99984628247282759</c:v>
                </c:pt>
                <c:pt idx="15310">
                  <c:v>0.99982753643292854</c:v>
                </c:pt>
                <c:pt idx="15311">
                  <c:v>0.99981253960100924</c:v>
                </c:pt>
                <c:pt idx="15312">
                  <c:v>0.99980129197706979</c:v>
                </c:pt>
                <c:pt idx="15313">
                  <c:v>0.99979004435313035</c:v>
                </c:pt>
                <c:pt idx="15314">
                  <c:v>0.99978254593717075</c:v>
                </c:pt>
                <c:pt idx="15315">
                  <c:v>0.9997712983132313</c:v>
                </c:pt>
                <c:pt idx="15316">
                  <c:v>0.99976005068929186</c:v>
                </c:pt>
                <c:pt idx="15317">
                  <c:v>0.99974880306535241</c:v>
                </c:pt>
                <c:pt idx="15318">
                  <c:v>0.99981253960100924</c:v>
                </c:pt>
                <c:pt idx="15319">
                  <c:v>0.99980129197706979</c:v>
                </c:pt>
                <c:pt idx="15320">
                  <c:v>0.99980504118504965</c:v>
                </c:pt>
                <c:pt idx="15321">
                  <c:v>0.9997937935611102</c:v>
                </c:pt>
                <c:pt idx="15322">
                  <c:v>0.99978629514515061</c:v>
                </c:pt>
                <c:pt idx="15323">
                  <c:v>0.99977504752121116</c:v>
                </c:pt>
                <c:pt idx="15324">
                  <c:v>0.99976754910525156</c:v>
                </c:pt>
                <c:pt idx="15325">
                  <c:v>0.99975255227333226</c:v>
                </c:pt>
                <c:pt idx="15326">
                  <c:v>0.99973755544141296</c:v>
                </c:pt>
                <c:pt idx="15327">
                  <c:v>0.99977879672919101</c:v>
                </c:pt>
                <c:pt idx="15328">
                  <c:v>0.99977879672919101</c:v>
                </c:pt>
                <c:pt idx="15329">
                  <c:v>0.99978629514515061</c:v>
                </c:pt>
                <c:pt idx="15330">
                  <c:v>0.99979004435313035</c:v>
                </c:pt>
                <c:pt idx="15331">
                  <c:v>0.99977879672919101</c:v>
                </c:pt>
                <c:pt idx="15332">
                  <c:v>0.9997712983132313</c:v>
                </c:pt>
                <c:pt idx="15333">
                  <c:v>0.99976754910525156</c:v>
                </c:pt>
                <c:pt idx="15334">
                  <c:v>0.99975630148131212</c:v>
                </c:pt>
                <c:pt idx="15335">
                  <c:v>0.99973755544141296</c:v>
                </c:pt>
                <c:pt idx="15336">
                  <c:v>0.99974880306535241</c:v>
                </c:pt>
                <c:pt idx="15337">
                  <c:v>0.99975630148131212</c:v>
                </c:pt>
                <c:pt idx="15338">
                  <c:v>0.99976379989727171</c:v>
                </c:pt>
                <c:pt idx="15339">
                  <c:v>0.9997712983132313</c:v>
                </c:pt>
                <c:pt idx="15340">
                  <c:v>0.99977504752121116</c:v>
                </c:pt>
                <c:pt idx="15341">
                  <c:v>0.99976754910525156</c:v>
                </c:pt>
                <c:pt idx="15342">
                  <c:v>0.99976379989727171</c:v>
                </c:pt>
                <c:pt idx="15343">
                  <c:v>0.99975630148131212</c:v>
                </c:pt>
                <c:pt idx="15344">
                  <c:v>0.99973380623343322</c:v>
                </c:pt>
                <c:pt idx="15345">
                  <c:v>0.99974130464939281</c:v>
                </c:pt>
                <c:pt idx="15346">
                  <c:v>0.99975255227333226</c:v>
                </c:pt>
                <c:pt idx="15347">
                  <c:v>0.99976005068929186</c:v>
                </c:pt>
                <c:pt idx="15348">
                  <c:v>0.99976754910525156</c:v>
                </c:pt>
                <c:pt idx="15349">
                  <c:v>0.99977879672919101</c:v>
                </c:pt>
                <c:pt idx="15350">
                  <c:v>0.9997712983132313</c:v>
                </c:pt>
                <c:pt idx="15351">
                  <c:v>0.99976379989727171</c:v>
                </c:pt>
                <c:pt idx="15352">
                  <c:v>0.99976005068929186</c:v>
                </c:pt>
                <c:pt idx="15353">
                  <c:v>0.99973755544141296</c:v>
                </c:pt>
                <c:pt idx="15354">
                  <c:v>0.99974130464939281</c:v>
                </c:pt>
                <c:pt idx="15355">
                  <c:v>0.99975255227333226</c:v>
                </c:pt>
                <c:pt idx="15356">
                  <c:v>0.99976005068929186</c:v>
                </c:pt>
                <c:pt idx="15357">
                  <c:v>0.9997712983132313</c:v>
                </c:pt>
                <c:pt idx="15358">
                  <c:v>0.99977879672919101</c:v>
                </c:pt>
                <c:pt idx="15359">
                  <c:v>0.99977879672919101</c:v>
                </c:pt>
                <c:pt idx="15360">
                  <c:v>0.99977504752121116</c:v>
                </c:pt>
                <c:pt idx="15361">
                  <c:v>0.99977879672919101</c:v>
                </c:pt>
                <c:pt idx="15362">
                  <c:v>0.99975630148131212</c:v>
                </c:pt>
                <c:pt idx="15363">
                  <c:v>0.99973755544141296</c:v>
                </c:pt>
                <c:pt idx="15364">
                  <c:v>0.99974880306535241</c:v>
                </c:pt>
                <c:pt idx="15365">
                  <c:v>0.99976005068929186</c:v>
                </c:pt>
                <c:pt idx="15366">
                  <c:v>0.9997712983132313</c:v>
                </c:pt>
                <c:pt idx="15367">
                  <c:v>0.99977879672919101</c:v>
                </c:pt>
                <c:pt idx="15368">
                  <c:v>0.99978629514515061</c:v>
                </c:pt>
                <c:pt idx="15369">
                  <c:v>0.99978629514515061</c:v>
                </c:pt>
                <c:pt idx="15370">
                  <c:v>0.9997937935611102</c:v>
                </c:pt>
                <c:pt idx="15371">
                  <c:v>0.99977879672919101</c:v>
                </c:pt>
                <c:pt idx="15372">
                  <c:v>0.99973380623343322</c:v>
                </c:pt>
                <c:pt idx="15373">
                  <c:v>0.99974880306535241</c:v>
                </c:pt>
                <c:pt idx="15374">
                  <c:v>0.99976379989727171</c:v>
                </c:pt>
                <c:pt idx="15375">
                  <c:v>0.99977504752121116</c:v>
                </c:pt>
                <c:pt idx="15376">
                  <c:v>0.99978254593717075</c:v>
                </c:pt>
                <c:pt idx="15377">
                  <c:v>0.99979004435313035</c:v>
                </c:pt>
                <c:pt idx="15378">
                  <c:v>0.99979754276909005</c:v>
                </c:pt>
                <c:pt idx="15379">
                  <c:v>0.9998087903930295</c:v>
                </c:pt>
                <c:pt idx="15380">
                  <c:v>0.99980504118504965</c:v>
                </c:pt>
                <c:pt idx="15381">
                  <c:v>0.99974505385737267</c:v>
                </c:pt>
                <c:pt idx="15382">
                  <c:v>0.99975630148131212</c:v>
                </c:pt>
                <c:pt idx="15383">
                  <c:v>0.99976754910525156</c:v>
                </c:pt>
                <c:pt idx="15384">
                  <c:v>0.99977879672919101</c:v>
                </c:pt>
                <c:pt idx="15385">
                  <c:v>0.99979004435313035</c:v>
                </c:pt>
                <c:pt idx="15386">
                  <c:v>0.99980129197706979</c:v>
                </c:pt>
                <c:pt idx="15387">
                  <c:v>0.99981253960100924</c:v>
                </c:pt>
                <c:pt idx="15388">
                  <c:v>0.99982003801696895</c:v>
                </c:pt>
                <c:pt idx="15389">
                  <c:v>0.99984253326484784</c:v>
                </c:pt>
                <c:pt idx="15390">
                  <c:v>0.99984253326484784</c:v>
                </c:pt>
                <c:pt idx="15391">
                  <c:v>0.99982753643292854</c:v>
                </c:pt>
                <c:pt idx="15392">
                  <c:v>0.99981253960100924</c:v>
                </c:pt>
                <c:pt idx="15393">
                  <c:v>0.99980129197706979</c:v>
                </c:pt>
                <c:pt idx="15394">
                  <c:v>0.99979004435313035</c:v>
                </c:pt>
                <c:pt idx="15395">
                  <c:v>0.99978254593717075</c:v>
                </c:pt>
                <c:pt idx="15396">
                  <c:v>0.99976754910525156</c:v>
                </c:pt>
                <c:pt idx="15397">
                  <c:v>0.99975630148131212</c:v>
                </c:pt>
                <c:pt idx="15398">
                  <c:v>0.99974880306535241</c:v>
                </c:pt>
                <c:pt idx="15399">
                  <c:v>0.99981253960100924</c:v>
                </c:pt>
                <c:pt idx="15400">
                  <c:v>0.99980504118504965</c:v>
                </c:pt>
                <c:pt idx="15401">
                  <c:v>0.99980504118504965</c:v>
                </c:pt>
                <c:pt idx="15402">
                  <c:v>0.9997937935611102</c:v>
                </c:pt>
                <c:pt idx="15403">
                  <c:v>0.99978629514515061</c:v>
                </c:pt>
                <c:pt idx="15404">
                  <c:v>0.99977504752121116</c:v>
                </c:pt>
                <c:pt idx="15405">
                  <c:v>0.99976754910525156</c:v>
                </c:pt>
                <c:pt idx="15406">
                  <c:v>0.99975255227333226</c:v>
                </c:pt>
                <c:pt idx="15407">
                  <c:v>0.99973380623343322</c:v>
                </c:pt>
                <c:pt idx="15408">
                  <c:v>0.99978254593717075</c:v>
                </c:pt>
                <c:pt idx="15409">
                  <c:v>0.99978629514515061</c:v>
                </c:pt>
                <c:pt idx="15410">
                  <c:v>0.99978629514515061</c:v>
                </c:pt>
                <c:pt idx="15411">
                  <c:v>0.99978629514515061</c:v>
                </c:pt>
                <c:pt idx="15412">
                  <c:v>0.99977879672919101</c:v>
                </c:pt>
                <c:pt idx="15413">
                  <c:v>0.99977504752121116</c:v>
                </c:pt>
                <c:pt idx="15414">
                  <c:v>0.99976754910525156</c:v>
                </c:pt>
                <c:pt idx="15415">
                  <c:v>0.99975630148131212</c:v>
                </c:pt>
                <c:pt idx="15416">
                  <c:v>0.99973380623343322</c:v>
                </c:pt>
                <c:pt idx="15417">
                  <c:v>0.99975630148131212</c:v>
                </c:pt>
                <c:pt idx="15418">
                  <c:v>0.99976379989727171</c:v>
                </c:pt>
                <c:pt idx="15419">
                  <c:v>0.9997712983132313</c:v>
                </c:pt>
                <c:pt idx="15420">
                  <c:v>0.9997712983132313</c:v>
                </c:pt>
                <c:pt idx="15421">
                  <c:v>0.99977504752121116</c:v>
                </c:pt>
                <c:pt idx="15422">
                  <c:v>0.9997712983132313</c:v>
                </c:pt>
                <c:pt idx="15423">
                  <c:v>0.99976754910525156</c:v>
                </c:pt>
                <c:pt idx="15424">
                  <c:v>0.99975630148131212</c:v>
                </c:pt>
                <c:pt idx="15425">
                  <c:v>0.99973380623343322</c:v>
                </c:pt>
                <c:pt idx="15426">
                  <c:v>0.99974130464939281</c:v>
                </c:pt>
                <c:pt idx="15427">
                  <c:v>0.99975255227333226</c:v>
                </c:pt>
                <c:pt idx="15428">
                  <c:v>0.99976005068929186</c:v>
                </c:pt>
                <c:pt idx="15429">
                  <c:v>0.9997712983132313</c:v>
                </c:pt>
                <c:pt idx="15430">
                  <c:v>0.99977504752121116</c:v>
                </c:pt>
                <c:pt idx="15431">
                  <c:v>0.9997712983132313</c:v>
                </c:pt>
                <c:pt idx="15432">
                  <c:v>0.99976754910525156</c:v>
                </c:pt>
                <c:pt idx="15433">
                  <c:v>0.99976005068929186</c:v>
                </c:pt>
                <c:pt idx="15434">
                  <c:v>0.99973380623343322</c:v>
                </c:pt>
                <c:pt idx="15435">
                  <c:v>0.99974130464939281</c:v>
                </c:pt>
                <c:pt idx="15436">
                  <c:v>0.99975255227333226</c:v>
                </c:pt>
                <c:pt idx="15437">
                  <c:v>0.99976005068929186</c:v>
                </c:pt>
                <c:pt idx="15438">
                  <c:v>0.9997712983132313</c:v>
                </c:pt>
                <c:pt idx="15439">
                  <c:v>0.99977879672919101</c:v>
                </c:pt>
                <c:pt idx="15440">
                  <c:v>0.99977504752121116</c:v>
                </c:pt>
                <c:pt idx="15441">
                  <c:v>0.9997712983132313</c:v>
                </c:pt>
                <c:pt idx="15442">
                  <c:v>0.99977879672919101</c:v>
                </c:pt>
                <c:pt idx="15443">
                  <c:v>0.99976005068929186</c:v>
                </c:pt>
                <c:pt idx="15444">
                  <c:v>0.99973755544141296</c:v>
                </c:pt>
                <c:pt idx="15445">
                  <c:v>0.99975255227333226</c:v>
                </c:pt>
                <c:pt idx="15446">
                  <c:v>0.99976379989727171</c:v>
                </c:pt>
                <c:pt idx="15447">
                  <c:v>0.9997712983132313</c:v>
                </c:pt>
                <c:pt idx="15448">
                  <c:v>0.99978254593717075</c:v>
                </c:pt>
                <c:pt idx="15449">
                  <c:v>0.99977879672919101</c:v>
                </c:pt>
                <c:pt idx="15450">
                  <c:v>0.99978629514515061</c:v>
                </c:pt>
                <c:pt idx="15451">
                  <c:v>0.9997937935611102</c:v>
                </c:pt>
                <c:pt idx="15452">
                  <c:v>0.99978629514515061</c:v>
                </c:pt>
                <c:pt idx="15453">
                  <c:v>0.99973380623343322</c:v>
                </c:pt>
                <c:pt idx="15454">
                  <c:v>0.99974880306535241</c:v>
                </c:pt>
                <c:pt idx="15455">
                  <c:v>0.99976379989727171</c:v>
                </c:pt>
                <c:pt idx="15456">
                  <c:v>0.99977504752121116</c:v>
                </c:pt>
                <c:pt idx="15457">
                  <c:v>0.99978254593717075</c:v>
                </c:pt>
                <c:pt idx="15458">
                  <c:v>0.99979004435313035</c:v>
                </c:pt>
                <c:pt idx="15459">
                  <c:v>0.99979754276909005</c:v>
                </c:pt>
                <c:pt idx="15460">
                  <c:v>0.99980504118504965</c:v>
                </c:pt>
                <c:pt idx="15461">
                  <c:v>0.99981253960100924</c:v>
                </c:pt>
                <c:pt idx="15462">
                  <c:v>0.99974505385737267</c:v>
                </c:pt>
                <c:pt idx="15463">
                  <c:v>0.99975630148131212</c:v>
                </c:pt>
                <c:pt idx="15464">
                  <c:v>0.99976754910525156</c:v>
                </c:pt>
                <c:pt idx="15465">
                  <c:v>0.99977879672919101</c:v>
                </c:pt>
                <c:pt idx="15466">
                  <c:v>0.99978629514515061</c:v>
                </c:pt>
                <c:pt idx="15467">
                  <c:v>0.99980129197706979</c:v>
                </c:pt>
                <c:pt idx="15468">
                  <c:v>0.99981253960100924</c:v>
                </c:pt>
                <c:pt idx="15469">
                  <c:v>0.99982003801696895</c:v>
                </c:pt>
                <c:pt idx="15470">
                  <c:v>0.99983503484888814</c:v>
                </c:pt>
                <c:pt idx="15471">
                  <c:v>0.99983878405686799</c:v>
                </c:pt>
                <c:pt idx="15472">
                  <c:v>0.99982378722494869</c:v>
                </c:pt>
                <c:pt idx="15473">
                  <c:v>0.9998162888089891</c:v>
                </c:pt>
                <c:pt idx="15474">
                  <c:v>0.99980129197706979</c:v>
                </c:pt>
                <c:pt idx="15475">
                  <c:v>0.99979004435313035</c:v>
                </c:pt>
                <c:pt idx="15476">
                  <c:v>0.99977879672919101</c:v>
                </c:pt>
                <c:pt idx="15477">
                  <c:v>0.99976754910525156</c:v>
                </c:pt>
                <c:pt idx="15478">
                  <c:v>0.99975630148131212</c:v>
                </c:pt>
                <c:pt idx="15479">
                  <c:v>0.99974505385737267</c:v>
                </c:pt>
                <c:pt idx="15480">
                  <c:v>0.9998162888089891</c:v>
                </c:pt>
                <c:pt idx="15481">
                  <c:v>0.99980504118504965</c:v>
                </c:pt>
                <c:pt idx="15482">
                  <c:v>0.9997937935611102</c:v>
                </c:pt>
                <c:pt idx="15483">
                  <c:v>0.9997937935611102</c:v>
                </c:pt>
                <c:pt idx="15484">
                  <c:v>0.99978629514515061</c:v>
                </c:pt>
                <c:pt idx="15485">
                  <c:v>0.99977879672919101</c:v>
                </c:pt>
                <c:pt idx="15486">
                  <c:v>0.99976379989727171</c:v>
                </c:pt>
                <c:pt idx="15487">
                  <c:v>0.99975255227333226</c:v>
                </c:pt>
                <c:pt idx="15488">
                  <c:v>0.99973380623343322</c:v>
                </c:pt>
                <c:pt idx="15489">
                  <c:v>0.99979004435313035</c:v>
                </c:pt>
                <c:pt idx="15490">
                  <c:v>0.99978254593717075</c:v>
                </c:pt>
                <c:pt idx="15491">
                  <c:v>0.99977879672919101</c:v>
                </c:pt>
                <c:pt idx="15492">
                  <c:v>0.99978629514515061</c:v>
                </c:pt>
                <c:pt idx="15493">
                  <c:v>0.99977879672919101</c:v>
                </c:pt>
                <c:pt idx="15494">
                  <c:v>0.99977504752121116</c:v>
                </c:pt>
                <c:pt idx="15495">
                  <c:v>0.99976754910525156</c:v>
                </c:pt>
                <c:pt idx="15496">
                  <c:v>0.99975255227333226</c:v>
                </c:pt>
                <c:pt idx="15497">
                  <c:v>0.99973380623343322</c:v>
                </c:pt>
                <c:pt idx="15498">
                  <c:v>0.99976754910525156</c:v>
                </c:pt>
                <c:pt idx="15499">
                  <c:v>0.99976005068929186</c:v>
                </c:pt>
                <c:pt idx="15500">
                  <c:v>0.99976754910525156</c:v>
                </c:pt>
                <c:pt idx="15501">
                  <c:v>0.99977504752121116</c:v>
                </c:pt>
                <c:pt idx="15502">
                  <c:v>0.9997712983132313</c:v>
                </c:pt>
                <c:pt idx="15503">
                  <c:v>0.9997712983132313</c:v>
                </c:pt>
                <c:pt idx="15504">
                  <c:v>0.99976754910525156</c:v>
                </c:pt>
                <c:pt idx="15505">
                  <c:v>0.99975255227333226</c:v>
                </c:pt>
                <c:pt idx="15506">
                  <c:v>0.99973755544141296</c:v>
                </c:pt>
                <c:pt idx="15507">
                  <c:v>0.99974130464939281</c:v>
                </c:pt>
                <c:pt idx="15508">
                  <c:v>0.99975255227333226</c:v>
                </c:pt>
                <c:pt idx="15509">
                  <c:v>0.99976379989727171</c:v>
                </c:pt>
                <c:pt idx="15510">
                  <c:v>0.9997712983132313</c:v>
                </c:pt>
                <c:pt idx="15511">
                  <c:v>0.9997712983132313</c:v>
                </c:pt>
                <c:pt idx="15512">
                  <c:v>0.9997712983132313</c:v>
                </c:pt>
                <c:pt idx="15513">
                  <c:v>0.99976754910525156</c:v>
                </c:pt>
                <c:pt idx="15514">
                  <c:v>0.99976005068929186</c:v>
                </c:pt>
                <c:pt idx="15515">
                  <c:v>0.99973755544141296</c:v>
                </c:pt>
                <c:pt idx="15516">
                  <c:v>0.99974130464939281</c:v>
                </c:pt>
                <c:pt idx="15517">
                  <c:v>0.99975255227333226</c:v>
                </c:pt>
                <c:pt idx="15518">
                  <c:v>0.99976379989727171</c:v>
                </c:pt>
                <c:pt idx="15519">
                  <c:v>0.9997712983132313</c:v>
                </c:pt>
                <c:pt idx="15520">
                  <c:v>0.9997712983132313</c:v>
                </c:pt>
                <c:pt idx="15521">
                  <c:v>0.99977504752121116</c:v>
                </c:pt>
                <c:pt idx="15522">
                  <c:v>0.99977504752121116</c:v>
                </c:pt>
                <c:pt idx="15523">
                  <c:v>0.99978254593717075</c:v>
                </c:pt>
                <c:pt idx="15524">
                  <c:v>0.99976379989727171</c:v>
                </c:pt>
                <c:pt idx="15525">
                  <c:v>0.99974130464939281</c:v>
                </c:pt>
                <c:pt idx="15526">
                  <c:v>0.99975255227333226</c:v>
                </c:pt>
                <c:pt idx="15527">
                  <c:v>0.99976379989727171</c:v>
                </c:pt>
                <c:pt idx="15528">
                  <c:v>0.9997712983132313</c:v>
                </c:pt>
                <c:pt idx="15529">
                  <c:v>0.99977504752121116</c:v>
                </c:pt>
                <c:pt idx="15530">
                  <c:v>0.99977879672919101</c:v>
                </c:pt>
                <c:pt idx="15531">
                  <c:v>0.99978629514515061</c:v>
                </c:pt>
                <c:pt idx="15532">
                  <c:v>0.9997937935611102</c:v>
                </c:pt>
                <c:pt idx="15533">
                  <c:v>0.99979004435313035</c:v>
                </c:pt>
                <c:pt idx="15534">
                  <c:v>0.99974130464939281</c:v>
                </c:pt>
                <c:pt idx="15535">
                  <c:v>0.99975255227333226</c:v>
                </c:pt>
                <c:pt idx="15536">
                  <c:v>0.99976379989727171</c:v>
                </c:pt>
                <c:pt idx="15537">
                  <c:v>0.99977504752121116</c:v>
                </c:pt>
                <c:pt idx="15538">
                  <c:v>0.99978254593717075</c:v>
                </c:pt>
                <c:pt idx="15539">
                  <c:v>0.99979004435313035</c:v>
                </c:pt>
                <c:pt idx="15540">
                  <c:v>0.99980129197706979</c:v>
                </c:pt>
                <c:pt idx="15541">
                  <c:v>0.99980504118504965</c:v>
                </c:pt>
                <c:pt idx="15542">
                  <c:v>0.99981253960100924</c:v>
                </c:pt>
                <c:pt idx="15543">
                  <c:v>0.99974505385737267</c:v>
                </c:pt>
                <c:pt idx="15544">
                  <c:v>0.99975630148131212</c:v>
                </c:pt>
                <c:pt idx="15545">
                  <c:v>0.99976754910525156</c:v>
                </c:pt>
                <c:pt idx="15546">
                  <c:v>0.99977879672919101</c:v>
                </c:pt>
                <c:pt idx="15547">
                  <c:v>0.99979004435313035</c:v>
                </c:pt>
                <c:pt idx="15548">
                  <c:v>0.99980129197706979</c:v>
                </c:pt>
                <c:pt idx="15549">
                  <c:v>0.99981253960100924</c:v>
                </c:pt>
                <c:pt idx="15550">
                  <c:v>0.99982378722494869</c:v>
                </c:pt>
                <c:pt idx="15551">
                  <c:v>0.99983503484888814</c:v>
                </c:pt>
                <c:pt idx="15552">
                  <c:v>0.99983878405686799</c:v>
                </c:pt>
                <c:pt idx="15553">
                  <c:v>0.99982378722494869</c:v>
                </c:pt>
                <c:pt idx="15554">
                  <c:v>0.99981253960100924</c:v>
                </c:pt>
                <c:pt idx="15555">
                  <c:v>0.99980129197706979</c:v>
                </c:pt>
                <c:pt idx="15556">
                  <c:v>0.9997937935611102</c:v>
                </c:pt>
                <c:pt idx="15557">
                  <c:v>0.99978254593717075</c:v>
                </c:pt>
                <c:pt idx="15558">
                  <c:v>0.99976754910525156</c:v>
                </c:pt>
                <c:pt idx="15559">
                  <c:v>0.99975630148131212</c:v>
                </c:pt>
                <c:pt idx="15560">
                  <c:v>0.99974505385737267</c:v>
                </c:pt>
                <c:pt idx="15561">
                  <c:v>0.99981253960100924</c:v>
                </c:pt>
                <c:pt idx="15562">
                  <c:v>0.99980504118504965</c:v>
                </c:pt>
                <c:pt idx="15563">
                  <c:v>0.99979754276909005</c:v>
                </c:pt>
                <c:pt idx="15564">
                  <c:v>0.9997937935611102</c:v>
                </c:pt>
                <c:pt idx="15565">
                  <c:v>0.99978629514515061</c:v>
                </c:pt>
                <c:pt idx="15566">
                  <c:v>0.99977879672919101</c:v>
                </c:pt>
                <c:pt idx="15567">
                  <c:v>0.99976754910525156</c:v>
                </c:pt>
                <c:pt idx="15568">
                  <c:v>0.99975630148131212</c:v>
                </c:pt>
                <c:pt idx="15569">
                  <c:v>0.99973380623343322</c:v>
                </c:pt>
                <c:pt idx="15570">
                  <c:v>0.99979004435313035</c:v>
                </c:pt>
                <c:pt idx="15571">
                  <c:v>0.99978254593717075</c:v>
                </c:pt>
                <c:pt idx="15572">
                  <c:v>0.99978254593717075</c:v>
                </c:pt>
                <c:pt idx="15573">
                  <c:v>0.99978254593717075</c:v>
                </c:pt>
                <c:pt idx="15574">
                  <c:v>0.99977504752121116</c:v>
                </c:pt>
                <c:pt idx="15575">
                  <c:v>0.99977504752121116</c:v>
                </c:pt>
                <c:pt idx="15576">
                  <c:v>0.99976754910525156</c:v>
                </c:pt>
                <c:pt idx="15577">
                  <c:v>0.99975255227333226</c:v>
                </c:pt>
                <c:pt idx="15578">
                  <c:v>0.99973380623343322</c:v>
                </c:pt>
                <c:pt idx="15579">
                  <c:v>0.99976379989727171</c:v>
                </c:pt>
                <c:pt idx="15580">
                  <c:v>0.99976379989727171</c:v>
                </c:pt>
                <c:pt idx="15581">
                  <c:v>0.9997712983132313</c:v>
                </c:pt>
                <c:pt idx="15582">
                  <c:v>0.99977504752121116</c:v>
                </c:pt>
                <c:pt idx="15583">
                  <c:v>0.9997712983132313</c:v>
                </c:pt>
                <c:pt idx="15584">
                  <c:v>0.9997712983132313</c:v>
                </c:pt>
                <c:pt idx="15585">
                  <c:v>0.99976754910525156</c:v>
                </c:pt>
                <c:pt idx="15586">
                  <c:v>0.99975255227333226</c:v>
                </c:pt>
                <c:pt idx="15587">
                  <c:v>0.99973380623343322</c:v>
                </c:pt>
                <c:pt idx="15588">
                  <c:v>0.99974130464939281</c:v>
                </c:pt>
                <c:pt idx="15589">
                  <c:v>0.99975255227333226</c:v>
                </c:pt>
                <c:pt idx="15590">
                  <c:v>0.99976379989727171</c:v>
                </c:pt>
                <c:pt idx="15591">
                  <c:v>0.99976754910525156</c:v>
                </c:pt>
                <c:pt idx="15592">
                  <c:v>0.99976754910525156</c:v>
                </c:pt>
                <c:pt idx="15593">
                  <c:v>0.99976754910525156</c:v>
                </c:pt>
                <c:pt idx="15594">
                  <c:v>0.99976754910525156</c:v>
                </c:pt>
                <c:pt idx="15595">
                  <c:v>0.99975630148131212</c:v>
                </c:pt>
                <c:pt idx="15596">
                  <c:v>0.99973755544141296</c:v>
                </c:pt>
                <c:pt idx="15597">
                  <c:v>0.99974130464939281</c:v>
                </c:pt>
                <c:pt idx="15598">
                  <c:v>0.99975255227333226</c:v>
                </c:pt>
                <c:pt idx="15599">
                  <c:v>0.99976379989727171</c:v>
                </c:pt>
                <c:pt idx="15600">
                  <c:v>0.9997712983132313</c:v>
                </c:pt>
                <c:pt idx="15601">
                  <c:v>0.99976754910525156</c:v>
                </c:pt>
                <c:pt idx="15602">
                  <c:v>0.9997712983132313</c:v>
                </c:pt>
                <c:pt idx="15603">
                  <c:v>0.99977879672919101</c:v>
                </c:pt>
                <c:pt idx="15604">
                  <c:v>0.99977879672919101</c:v>
                </c:pt>
                <c:pt idx="15605">
                  <c:v>0.99976005068929186</c:v>
                </c:pt>
                <c:pt idx="15606">
                  <c:v>0.99973755544141296</c:v>
                </c:pt>
                <c:pt idx="15607">
                  <c:v>0.99975255227333226</c:v>
                </c:pt>
                <c:pt idx="15608">
                  <c:v>0.99976379989727171</c:v>
                </c:pt>
                <c:pt idx="15609">
                  <c:v>0.9997712983132313</c:v>
                </c:pt>
                <c:pt idx="15610">
                  <c:v>0.9997712983132313</c:v>
                </c:pt>
                <c:pt idx="15611">
                  <c:v>0.99977879672919101</c:v>
                </c:pt>
                <c:pt idx="15612">
                  <c:v>0.99979004435313035</c:v>
                </c:pt>
                <c:pt idx="15613">
                  <c:v>0.99979754276909005</c:v>
                </c:pt>
                <c:pt idx="15614">
                  <c:v>0.99979004435313035</c:v>
                </c:pt>
                <c:pt idx="15615">
                  <c:v>0.99973755544141296</c:v>
                </c:pt>
                <c:pt idx="15616">
                  <c:v>0.99975255227333226</c:v>
                </c:pt>
                <c:pt idx="15617">
                  <c:v>0.99976379989727171</c:v>
                </c:pt>
                <c:pt idx="15618">
                  <c:v>0.9997712983132313</c:v>
                </c:pt>
                <c:pt idx="15619">
                  <c:v>0.99978254593717075</c:v>
                </c:pt>
                <c:pt idx="15620">
                  <c:v>0.99979004435313035</c:v>
                </c:pt>
                <c:pt idx="15621">
                  <c:v>0.99980129197706979</c:v>
                </c:pt>
                <c:pt idx="15622">
                  <c:v>0.9998087903930295</c:v>
                </c:pt>
                <c:pt idx="15623">
                  <c:v>0.99982003801696895</c:v>
                </c:pt>
                <c:pt idx="15624">
                  <c:v>0.99974505385737267</c:v>
                </c:pt>
                <c:pt idx="15625">
                  <c:v>0.99975630148131212</c:v>
                </c:pt>
                <c:pt idx="15626">
                  <c:v>0.99976754910525156</c:v>
                </c:pt>
                <c:pt idx="15627">
                  <c:v>0.99977879672919101</c:v>
                </c:pt>
                <c:pt idx="15628">
                  <c:v>0.99979004435313035</c:v>
                </c:pt>
                <c:pt idx="15629">
                  <c:v>0.99980129197706979</c:v>
                </c:pt>
                <c:pt idx="15630">
                  <c:v>0.99981253960100924</c:v>
                </c:pt>
                <c:pt idx="15631">
                  <c:v>0.99982003801696895</c:v>
                </c:pt>
                <c:pt idx="15632">
                  <c:v>0.99983503484888814</c:v>
                </c:pt>
                <c:pt idx="15633">
                  <c:v>0.99984253326484784</c:v>
                </c:pt>
                <c:pt idx="15634">
                  <c:v>0.99982378722494869</c:v>
                </c:pt>
                <c:pt idx="15635">
                  <c:v>0.99981253960100924</c:v>
                </c:pt>
                <c:pt idx="15636">
                  <c:v>0.99980129197706979</c:v>
                </c:pt>
                <c:pt idx="15637">
                  <c:v>0.9997937935611102</c:v>
                </c:pt>
                <c:pt idx="15638">
                  <c:v>0.99978254593717075</c:v>
                </c:pt>
                <c:pt idx="15639">
                  <c:v>0.99976754910525156</c:v>
                </c:pt>
                <c:pt idx="15640">
                  <c:v>0.99975630148131212</c:v>
                </c:pt>
                <c:pt idx="15641">
                  <c:v>0.99974505385737267</c:v>
                </c:pt>
                <c:pt idx="15642">
                  <c:v>0.99981253960100924</c:v>
                </c:pt>
                <c:pt idx="15643">
                  <c:v>0.99980504118504965</c:v>
                </c:pt>
                <c:pt idx="15644">
                  <c:v>0.99980129197706979</c:v>
                </c:pt>
                <c:pt idx="15645">
                  <c:v>0.99979004435313035</c:v>
                </c:pt>
                <c:pt idx="15646">
                  <c:v>0.99978254593717075</c:v>
                </c:pt>
                <c:pt idx="15647">
                  <c:v>0.99977879672919101</c:v>
                </c:pt>
                <c:pt idx="15648">
                  <c:v>0.99976754910525156</c:v>
                </c:pt>
                <c:pt idx="15649">
                  <c:v>0.99975255227333226</c:v>
                </c:pt>
                <c:pt idx="15650">
                  <c:v>0.99973755544141296</c:v>
                </c:pt>
                <c:pt idx="15651">
                  <c:v>0.99978629514515061</c:v>
                </c:pt>
                <c:pt idx="15652">
                  <c:v>0.99978629514515061</c:v>
                </c:pt>
                <c:pt idx="15653">
                  <c:v>0.99979004435313035</c:v>
                </c:pt>
                <c:pt idx="15654">
                  <c:v>0.99978254593717075</c:v>
                </c:pt>
                <c:pt idx="15655">
                  <c:v>0.99977504752121116</c:v>
                </c:pt>
                <c:pt idx="15656">
                  <c:v>0.99977504752121116</c:v>
                </c:pt>
                <c:pt idx="15657">
                  <c:v>0.99976754910525156</c:v>
                </c:pt>
                <c:pt idx="15658">
                  <c:v>0.99975255227333226</c:v>
                </c:pt>
                <c:pt idx="15659">
                  <c:v>0.99973755544141296</c:v>
                </c:pt>
                <c:pt idx="15660">
                  <c:v>0.99975630148131212</c:v>
                </c:pt>
                <c:pt idx="15661">
                  <c:v>0.99976754910525156</c:v>
                </c:pt>
                <c:pt idx="15662">
                  <c:v>0.99977504752121116</c:v>
                </c:pt>
                <c:pt idx="15663">
                  <c:v>0.9997712983132313</c:v>
                </c:pt>
                <c:pt idx="15664">
                  <c:v>0.9997712983132313</c:v>
                </c:pt>
                <c:pt idx="15665">
                  <c:v>0.9997712983132313</c:v>
                </c:pt>
                <c:pt idx="15666">
                  <c:v>0.99976754910525156</c:v>
                </c:pt>
                <c:pt idx="15667">
                  <c:v>0.99975255227333226</c:v>
                </c:pt>
                <c:pt idx="15668">
                  <c:v>0.99973755544141296</c:v>
                </c:pt>
                <c:pt idx="15669">
                  <c:v>0.99973755544141296</c:v>
                </c:pt>
                <c:pt idx="15670">
                  <c:v>0.99975255227333226</c:v>
                </c:pt>
                <c:pt idx="15671">
                  <c:v>0.99976379989727171</c:v>
                </c:pt>
                <c:pt idx="15672">
                  <c:v>0.99976754910525156</c:v>
                </c:pt>
                <c:pt idx="15673">
                  <c:v>0.99976754910525156</c:v>
                </c:pt>
                <c:pt idx="15674">
                  <c:v>0.99976754910525156</c:v>
                </c:pt>
                <c:pt idx="15675">
                  <c:v>0.99976754910525156</c:v>
                </c:pt>
                <c:pt idx="15676">
                  <c:v>0.99975255227333226</c:v>
                </c:pt>
                <c:pt idx="15677">
                  <c:v>0.99973755544141296</c:v>
                </c:pt>
                <c:pt idx="15678">
                  <c:v>0.99973380623343322</c:v>
                </c:pt>
                <c:pt idx="15679">
                  <c:v>0.99975255227333226</c:v>
                </c:pt>
                <c:pt idx="15680">
                  <c:v>0.99976379989727171</c:v>
                </c:pt>
                <c:pt idx="15681">
                  <c:v>0.99976754910525156</c:v>
                </c:pt>
                <c:pt idx="15682">
                  <c:v>0.99976754910525156</c:v>
                </c:pt>
                <c:pt idx="15683">
                  <c:v>0.9997712983132313</c:v>
                </c:pt>
                <c:pt idx="15684">
                  <c:v>0.99977504752121116</c:v>
                </c:pt>
                <c:pt idx="15685">
                  <c:v>0.99978254593717075</c:v>
                </c:pt>
                <c:pt idx="15686">
                  <c:v>0.99976005068929186</c:v>
                </c:pt>
                <c:pt idx="15687">
                  <c:v>0.99973380623343322</c:v>
                </c:pt>
                <c:pt idx="15688">
                  <c:v>0.99975255227333226</c:v>
                </c:pt>
                <c:pt idx="15689">
                  <c:v>0.99976379989727171</c:v>
                </c:pt>
                <c:pt idx="15690">
                  <c:v>0.9997712983132313</c:v>
                </c:pt>
                <c:pt idx="15691">
                  <c:v>0.99977504752121116</c:v>
                </c:pt>
                <c:pt idx="15692">
                  <c:v>0.99977879672919101</c:v>
                </c:pt>
                <c:pt idx="15693">
                  <c:v>0.99978629514515061</c:v>
                </c:pt>
                <c:pt idx="15694">
                  <c:v>0.99979754276909005</c:v>
                </c:pt>
                <c:pt idx="15695">
                  <c:v>0.99979004435313035</c:v>
                </c:pt>
                <c:pt idx="15696">
                  <c:v>0.99973380623343322</c:v>
                </c:pt>
                <c:pt idx="15697">
                  <c:v>0.99975255227333226</c:v>
                </c:pt>
                <c:pt idx="15698">
                  <c:v>0.99976379989727171</c:v>
                </c:pt>
                <c:pt idx="15699">
                  <c:v>0.99977504752121116</c:v>
                </c:pt>
                <c:pt idx="15700">
                  <c:v>0.99978254593717075</c:v>
                </c:pt>
                <c:pt idx="15701">
                  <c:v>0.99979004435313035</c:v>
                </c:pt>
                <c:pt idx="15702">
                  <c:v>0.99980129197706979</c:v>
                </c:pt>
                <c:pt idx="15703">
                  <c:v>0.9998087903930295</c:v>
                </c:pt>
                <c:pt idx="15704">
                  <c:v>0.9998162888089891</c:v>
                </c:pt>
                <c:pt idx="15705">
                  <c:v>0.99974505385737267</c:v>
                </c:pt>
                <c:pt idx="15706">
                  <c:v>0.99975630148131212</c:v>
                </c:pt>
                <c:pt idx="15707">
                  <c:v>0.99976754910525156</c:v>
                </c:pt>
                <c:pt idx="15708">
                  <c:v>0.99977879672919101</c:v>
                </c:pt>
                <c:pt idx="15709">
                  <c:v>0.99979004435313035</c:v>
                </c:pt>
                <c:pt idx="15710">
                  <c:v>0.99980129197706979</c:v>
                </c:pt>
                <c:pt idx="15711">
                  <c:v>0.99981253960100924</c:v>
                </c:pt>
                <c:pt idx="15712">
                  <c:v>0.99982378722494869</c:v>
                </c:pt>
                <c:pt idx="15713">
                  <c:v>0.99983878405686799</c:v>
                </c:pt>
                <c:pt idx="15714">
                  <c:v>0.99983878405686799</c:v>
                </c:pt>
                <c:pt idx="15715">
                  <c:v>0.99982378722494869</c:v>
                </c:pt>
                <c:pt idx="15716">
                  <c:v>0.99981253960100924</c:v>
                </c:pt>
                <c:pt idx="15717">
                  <c:v>0.99980129197706979</c:v>
                </c:pt>
                <c:pt idx="15718">
                  <c:v>0.99979004435313035</c:v>
                </c:pt>
                <c:pt idx="15719">
                  <c:v>0.99977879672919101</c:v>
                </c:pt>
                <c:pt idx="15720">
                  <c:v>0.99976754910525156</c:v>
                </c:pt>
                <c:pt idx="15721">
                  <c:v>0.99975630148131212</c:v>
                </c:pt>
                <c:pt idx="15722">
                  <c:v>0.99974505385737267</c:v>
                </c:pt>
                <c:pt idx="15723">
                  <c:v>0.99981253960100924</c:v>
                </c:pt>
                <c:pt idx="15724">
                  <c:v>0.99980504118504965</c:v>
                </c:pt>
                <c:pt idx="15725">
                  <c:v>0.99979754276909005</c:v>
                </c:pt>
                <c:pt idx="15726">
                  <c:v>0.99979004435313035</c:v>
                </c:pt>
                <c:pt idx="15727">
                  <c:v>0.99978629514515061</c:v>
                </c:pt>
                <c:pt idx="15728">
                  <c:v>0.99977504752121116</c:v>
                </c:pt>
                <c:pt idx="15729">
                  <c:v>0.99976754910525156</c:v>
                </c:pt>
                <c:pt idx="15730">
                  <c:v>0.99975255227333226</c:v>
                </c:pt>
                <c:pt idx="15731">
                  <c:v>0.99974130464939281</c:v>
                </c:pt>
                <c:pt idx="15732">
                  <c:v>0.99978254593717075</c:v>
                </c:pt>
                <c:pt idx="15733">
                  <c:v>0.99978629514515061</c:v>
                </c:pt>
                <c:pt idx="15734">
                  <c:v>0.99979004435313035</c:v>
                </c:pt>
                <c:pt idx="15735">
                  <c:v>0.99977879672919101</c:v>
                </c:pt>
                <c:pt idx="15736">
                  <c:v>0.99977879672919101</c:v>
                </c:pt>
                <c:pt idx="15737">
                  <c:v>0.99977504752121116</c:v>
                </c:pt>
                <c:pt idx="15738">
                  <c:v>0.99976754910525156</c:v>
                </c:pt>
                <c:pt idx="15739">
                  <c:v>0.99975255227333226</c:v>
                </c:pt>
                <c:pt idx="15740">
                  <c:v>0.99973755544141296</c:v>
                </c:pt>
                <c:pt idx="15741">
                  <c:v>0.99975255227333226</c:v>
                </c:pt>
                <c:pt idx="15742">
                  <c:v>0.99976754910525156</c:v>
                </c:pt>
                <c:pt idx="15743">
                  <c:v>0.99977879672919101</c:v>
                </c:pt>
                <c:pt idx="15744">
                  <c:v>0.9997712983132313</c:v>
                </c:pt>
                <c:pt idx="15745">
                  <c:v>0.9997712983132313</c:v>
                </c:pt>
                <c:pt idx="15746">
                  <c:v>0.9997712983132313</c:v>
                </c:pt>
                <c:pt idx="15747">
                  <c:v>0.99976379989727171</c:v>
                </c:pt>
                <c:pt idx="15748">
                  <c:v>0.99975255227333226</c:v>
                </c:pt>
                <c:pt idx="15749">
                  <c:v>0.99973755544141296</c:v>
                </c:pt>
                <c:pt idx="15750">
                  <c:v>0.99973380623343322</c:v>
                </c:pt>
                <c:pt idx="15751">
                  <c:v>0.99974880306535241</c:v>
                </c:pt>
                <c:pt idx="15752">
                  <c:v>0.99976754910525156</c:v>
                </c:pt>
                <c:pt idx="15753">
                  <c:v>0.99976754910525156</c:v>
                </c:pt>
                <c:pt idx="15754">
                  <c:v>0.99976754910525156</c:v>
                </c:pt>
                <c:pt idx="15755">
                  <c:v>0.9997712983132313</c:v>
                </c:pt>
                <c:pt idx="15756">
                  <c:v>0.99976379989727171</c:v>
                </c:pt>
                <c:pt idx="15757">
                  <c:v>0.99975630148131212</c:v>
                </c:pt>
                <c:pt idx="15758">
                  <c:v>0.99973755544141296</c:v>
                </c:pt>
                <c:pt idx="15759">
                  <c:v>0.99973380623343322</c:v>
                </c:pt>
                <c:pt idx="15760">
                  <c:v>0.99974880306535241</c:v>
                </c:pt>
                <c:pt idx="15761">
                  <c:v>0.99976379989727171</c:v>
                </c:pt>
                <c:pt idx="15762">
                  <c:v>0.9997712983132313</c:v>
                </c:pt>
                <c:pt idx="15763">
                  <c:v>0.9997712983132313</c:v>
                </c:pt>
                <c:pt idx="15764">
                  <c:v>0.99977504752121116</c:v>
                </c:pt>
                <c:pt idx="15765">
                  <c:v>0.99977879672919101</c:v>
                </c:pt>
                <c:pt idx="15766">
                  <c:v>0.99977504752121116</c:v>
                </c:pt>
                <c:pt idx="15767">
                  <c:v>0.99976379989727171</c:v>
                </c:pt>
                <c:pt idx="15768">
                  <c:v>0.99973380623343322</c:v>
                </c:pt>
                <c:pt idx="15769">
                  <c:v>0.99974880306535241</c:v>
                </c:pt>
                <c:pt idx="15770">
                  <c:v>0.99976379989727171</c:v>
                </c:pt>
                <c:pt idx="15771">
                  <c:v>0.99977504752121116</c:v>
                </c:pt>
                <c:pt idx="15772">
                  <c:v>0.99977879672919101</c:v>
                </c:pt>
                <c:pt idx="15773">
                  <c:v>0.99978254593717075</c:v>
                </c:pt>
                <c:pt idx="15774">
                  <c:v>0.9997937935611102</c:v>
                </c:pt>
                <c:pt idx="15775">
                  <c:v>0.9997937935611102</c:v>
                </c:pt>
                <c:pt idx="15776">
                  <c:v>0.99979004435313035</c:v>
                </c:pt>
                <c:pt idx="15777">
                  <c:v>0.99973380623343322</c:v>
                </c:pt>
                <c:pt idx="15778">
                  <c:v>0.99975255227333226</c:v>
                </c:pt>
                <c:pt idx="15779">
                  <c:v>0.99976379989727171</c:v>
                </c:pt>
                <c:pt idx="15780">
                  <c:v>0.99977504752121116</c:v>
                </c:pt>
                <c:pt idx="15781">
                  <c:v>0.99978254593717075</c:v>
                </c:pt>
                <c:pt idx="15782">
                  <c:v>0.9997937935611102</c:v>
                </c:pt>
                <c:pt idx="15783">
                  <c:v>0.99980129197706979</c:v>
                </c:pt>
                <c:pt idx="15784">
                  <c:v>0.9998087903930295</c:v>
                </c:pt>
                <c:pt idx="15785">
                  <c:v>0.9998087903930295</c:v>
                </c:pt>
                <c:pt idx="15786">
                  <c:v>0.99974130464939281</c:v>
                </c:pt>
                <c:pt idx="15787">
                  <c:v>0.99975630148131212</c:v>
                </c:pt>
                <c:pt idx="15788">
                  <c:v>0.99976754910525156</c:v>
                </c:pt>
                <c:pt idx="15789">
                  <c:v>0.99977879672919101</c:v>
                </c:pt>
                <c:pt idx="15790">
                  <c:v>0.99978629514515061</c:v>
                </c:pt>
                <c:pt idx="15791">
                  <c:v>0.99980129197706979</c:v>
                </c:pt>
                <c:pt idx="15792">
                  <c:v>0.99981253960100924</c:v>
                </c:pt>
                <c:pt idx="15793">
                  <c:v>0.99982003801696895</c:v>
                </c:pt>
                <c:pt idx="15794">
                  <c:v>0.99983878405686799</c:v>
                </c:pt>
                <c:pt idx="15795">
                  <c:v>0.99984628247282759</c:v>
                </c:pt>
                <c:pt idx="15796">
                  <c:v>0.99982378722494869</c:v>
                </c:pt>
                <c:pt idx="15797">
                  <c:v>0.99981253960100924</c:v>
                </c:pt>
                <c:pt idx="15798">
                  <c:v>0.99980129197706979</c:v>
                </c:pt>
                <c:pt idx="15799">
                  <c:v>0.99979004435313035</c:v>
                </c:pt>
                <c:pt idx="15800">
                  <c:v>0.99977879672919101</c:v>
                </c:pt>
                <c:pt idx="15801">
                  <c:v>0.99976754910525156</c:v>
                </c:pt>
                <c:pt idx="15802">
                  <c:v>0.99975630148131212</c:v>
                </c:pt>
                <c:pt idx="15803">
                  <c:v>0.99974505385737267</c:v>
                </c:pt>
                <c:pt idx="15804">
                  <c:v>0.99981253960100924</c:v>
                </c:pt>
                <c:pt idx="15805">
                  <c:v>0.99980504118504965</c:v>
                </c:pt>
                <c:pt idx="15806">
                  <c:v>0.99979754276909005</c:v>
                </c:pt>
                <c:pt idx="15807">
                  <c:v>0.99979004435313035</c:v>
                </c:pt>
                <c:pt idx="15808">
                  <c:v>0.99978629514515061</c:v>
                </c:pt>
                <c:pt idx="15809">
                  <c:v>0.99977504752121116</c:v>
                </c:pt>
                <c:pt idx="15810">
                  <c:v>0.99976379989727171</c:v>
                </c:pt>
                <c:pt idx="15811">
                  <c:v>0.99975255227333226</c:v>
                </c:pt>
                <c:pt idx="15812">
                  <c:v>0.99973380623343322</c:v>
                </c:pt>
                <c:pt idx="15813">
                  <c:v>0.99978254593717075</c:v>
                </c:pt>
                <c:pt idx="15814">
                  <c:v>0.99978629514515061</c:v>
                </c:pt>
                <c:pt idx="15815">
                  <c:v>0.99978629514515061</c:v>
                </c:pt>
                <c:pt idx="15816">
                  <c:v>0.99978629514515061</c:v>
                </c:pt>
                <c:pt idx="15817">
                  <c:v>0.99978254593717075</c:v>
                </c:pt>
                <c:pt idx="15818">
                  <c:v>0.99977504752121116</c:v>
                </c:pt>
                <c:pt idx="15819">
                  <c:v>0.99976379989727171</c:v>
                </c:pt>
                <c:pt idx="15820">
                  <c:v>0.99975255227333226</c:v>
                </c:pt>
                <c:pt idx="15821">
                  <c:v>0.99973755544141296</c:v>
                </c:pt>
                <c:pt idx="15822">
                  <c:v>0.99975255227333226</c:v>
                </c:pt>
                <c:pt idx="15823">
                  <c:v>0.99976754910525156</c:v>
                </c:pt>
                <c:pt idx="15824">
                  <c:v>0.99977879672919101</c:v>
                </c:pt>
                <c:pt idx="15825">
                  <c:v>0.99977879672919101</c:v>
                </c:pt>
                <c:pt idx="15826">
                  <c:v>0.99977879672919101</c:v>
                </c:pt>
                <c:pt idx="15827">
                  <c:v>0.9997712983132313</c:v>
                </c:pt>
                <c:pt idx="15828">
                  <c:v>0.99976005068929186</c:v>
                </c:pt>
                <c:pt idx="15829">
                  <c:v>0.99975255227333226</c:v>
                </c:pt>
                <c:pt idx="15830">
                  <c:v>0.99973755544141296</c:v>
                </c:pt>
                <c:pt idx="15831">
                  <c:v>0.99973755544141296</c:v>
                </c:pt>
                <c:pt idx="15832">
                  <c:v>0.99975255227333226</c:v>
                </c:pt>
                <c:pt idx="15833">
                  <c:v>0.99976379989727171</c:v>
                </c:pt>
                <c:pt idx="15834">
                  <c:v>0.99976754910525156</c:v>
                </c:pt>
                <c:pt idx="15835">
                  <c:v>0.99977504752121116</c:v>
                </c:pt>
                <c:pt idx="15836">
                  <c:v>0.99976754910525156</c:v>
                </c:pt>
                <c:pt idx="15837">
                  <c:v>0.99976005068929186</c:v>
                </c:pt>
                <c:pt idx="15838">
                  <c:v>0.99974880306535241</c:v>
                </c:pt>
                <c:pt idx="15839">
                  <c:v>0.99973755544141296</c:v>
                </c:pt>
                <c:pt idx="15840">
                  <c:v>0.99973380623343322</c:v>
                </c:pt>
                <c:pt idx="15841">
                  <c:v>0.99974880306535241</c:v>
                </c:pt>
                <c:pt idx="15842">
                  <c:v>0.99976379989727171</c:v>
                </c:pt>
                <c:pt idx="15843">
                  <c:v>0.99976754910525156</c:v>
                </c:pt>
                <c:pt idx="15844">
                  <c:v>0.9997712983132313</c:v>
                </c:pt>
                <c:pt idx="15845">
                  <c:v>0.99977879672919101</c:v>
                </c:pt>
                <c:pt idx="15846">
                  <c:v>0.99977504752121116</c:v>
                </c:pt>
                <c:pt idx="15847">
                  <c:v>0.9997712983132313</c:v>
                </c:pt>
                <c:pt idx="15848">
                  <c:v>0.99976379989727171</c:v>
                </c:pt>
                <c:pt idx="15849">
                  <c:v>0.99973755544141296</c:v>
                </c:pt>
                <c:pt idx="15850">
                  <c:v>0.99974880306535241</c:v>
                </c:pt>
                <c:pt idx="15851">
                  <c:v>0.99976379989727171</c:v>
                </c:pt>
                <c:pt idx="15852">
                  <c:v>0.9997712983132313</c:v>
                </c:pt>
                <c:pt idx="15853">
                  <c:v>0.99977504752121116</c:v>
                </c:pt>
                <c:pt idx="15854">
                  <c:v>0.99978629514515061</c:v>
                </c:pt>
                <c:pt idx="15855">
                  <c:v>0.99979004435313035</c:v>
                </c:pt>
                <c:pt idx="15856">
                  <c:v>0.99979004435313035</c:v>
                </c:pt>
                <c:pt idx="15857">
                  <c:v>0.99978629514515061</c:v>
                </c:pt>
                <c:pt idx="15858">
                  <c:v>0.99973755544141296</c:v>
                </c:pt>
                <c:pt idx="15859">
                  <c:v>0.99975255227333226</c:v>
                </c:pt>
                <c:pt idx="15860">
                  <c:v>0.99976379989727171</c:v>
                </c:pt>
                <c:pt idx="15861">
                  <c:v>0.99977504752121116</c:v>
                </c:pt>
                <c:pt idx="15862">
                  <c:v>0.99978254593717075</c:v>
                </c:pt>
                <c:pt idx="15863">
                  <c:v>0.9997937935611102</c:v>
                </c:pt>
                <c:pt idx="15864">
                  <c:v>0.99980129197706979</c:v>
                </c:pt>
                <c:pt idx="15865">
                  <c:v>0.99980504118504965</c:v>
                </c:pt>
                <c:pt idx="15866">
                  <c:v>0.9998087903930295</c:v>
                </c:pt>
                <c:pt idx="15867">
                  <c:v>0.99974505385737267</c:v>
                </c:pt>
                <c:pt idx="15868">
                  <c:v>0.99975630148131212</c:v>
                </c:pt>
                <c:pt idx="15869">
                  <c:v>0.99976754910525156</c:v>
                </c:pt>
                <c:pt idx="15870">
                  <c:v>0.99977879672919101</c:v>
                </c:pt>
                <c:pt idx="15871">
                  <c:v>0.99979004435313035</c:v>
                </c:pt>
                <c:pt idx="15872">
                  <c:v>0.99980129197706979</c:v>
                </c:pt>
                <c:pt idx="15873">
                  <c:v>0.99981253960100924</c:v>
                </c:pt>
                <c:pt idx="15874">
                  <c:v>0.99982378722494869</c:v>
                </c:pt>
                <c:pt idx="15875">
                  <c:v>0.99984253326484784</c:v>
                </c:pt>
                <c:pt idx="15876">
                  <c:v>0.99984628247282759</c:v>
                </c:pt>
                <c:pt idx="15877">
                  <c:v>0.99982378722494869</c:v>
                </c:pt>
                <c:pt idx="15878">
                  <c:v>0.99981253960100924</c:v>
                </c:pt>
                <c:pt idx="15879">
                  <c:v>0.99980129197706979</c:v>
                </c:pt>
                <c:pt idx="15880">
                  <c:v>0.99979004435313035</c:v>
                </c:pt>
                <c:pt idx="15881">
                  <c:v>0.99977879672919101</c:v>
                </c:pt>
                <c:pt idx="15882">
                  <c:v>0.99976754910525156</c:v>
                </c:pt>
                <c:pt idx="15883">
                  <c:v>0.99975630148131212</c:v>
                </c:pt>
                <c:pt idx="15884">
                  <c:v>0.99974880306535241</c:v>
                </c:pt>
                <c:pt idx="15885">
                  <c:v>0.9998087903930295</c:v>
                </c:pt>
                <c:pt idx="15886">
                  <c:v>0.99980504118504965</c:v>
                </c:pt>
                <c:pt idx="15887">
                  <c:v>0.99979754276909005</c:v>
                </c:pt>
                <c:pt idx="15888">
                  <c:v>0.9997937935611102</c:v>
                </c:pt>
                <c:pt idx="15889">
                  <c:v>0.99978629514515061</c:v>
                </c:pt>
                <c:pt idx="15890">
                  <c:v>0.99977504752121116</c:v>
                </c:pt>
                <c:pt idx="15891">
                  <c:v>0.99976379989727171</c:v>
                </c:pt>
                <c:pt idx="15892">
                  <c:v>0.99975255227333226</c:v>
                </c:pt>
                <c:pt idx="15893">
                  <c:v>0.99973755544141296</c:v>
                </c:pt>
                <c:pt idx="15894">
                  <c:v>0.99978254593717075</c:v>
                </c:pt>
                <c:pt idx="15895">
                  <c:v>0.99978629514515061</c:v>
                </c:pt>
                <c:pt idx="15896">
                  <c:v>0.99979004435313035</c:v>
                </c:pt>
                <c:pt idx="15897">
                  <c:v>0.99978254593717075</c:v>
                </c:pt>
                <c:pt idx="15898">
                  <c:v>0.99978254593717075</c:v>
                </c:pt>
                <c:pt idx="15899">
                  <c:v>0.99977504752121116</c:v>
                </c:pt>
                <c:pt idx="15900">
                  <c:v>0.99976379989727171</c:v>
                </c:pt>
                <c:pt idx="15901">
                  <c:v>0.99975255227333226</c:v>
                </c:pt>
                <c:pt idx="15902">
                  <c:v>0.99973755544141296</c:v>
                </c:pt>
                <c:pt idx="15903">
                  <c:v>0.99975255227333226</c:v>
                </c:pt>
                <c:pt idx="15904">
                  <c:v>0.99976754910525156</c:v>
                </c:pt>
                <c:pt idx="15905">
                  <c:v>0.99977504752121116</c:v>
                </c:pt>
                <c:pt idx="15906">
                  <c:v>0.99977504752121116</c:v>
                </c:pt>
                <c:pt idx="15907">
                  <c:v>0.99977504752121116</c:v>
                </c:pt>
                <c:pt idx="15908">
                  <c:v>0.9997712983132313</c:v>
                </c:pt>
                <c:pt idx="15909">
                  <c:v>0.99976005068929186</c:v>
                </c:pt>
                <c:pt idx="15910">
                  <c:v>0.99974880306535241</c:v>
                </c:pt>
                <c:pt idx="15911">
                  <c:v>0.99973755544141296</c:v>
                </c:pt>
                <c:pt idx="15912">
                  <c:v>0.99974130464939281</c:v>
                </c:pt>
                <c:pt idx="15913">
                  <c:v>0.99975630148131212</c:v>
                </c:pt>
                <c:pt idx="15914">
                  <c:v>0.99976379989727171</c:v>
                </c:pt>
                <c:pt idx="15915">
                  <c:v>0.99976754910525156</c:v>
                </c:pt>
                <c:pt idx="15916">
                  <c:v>0.9997712983132313</c:v>
                </c:pt>
                <c:pt idx="15917">
                  <c:v>0.99976754910525156</c:v>
                </c:pt>
                <c:pt idx="15918">
                  <c:v>0.99975630148131212</c:v>
                </c:pt>
                <c:pt idx="15919">
                  <c:v>0.99974505385737267</c:v>
                </c:pt>
                <c:pt idx="15920">
                  <c:v>0.99974130464939281</c:v>
                </c:pt>
                <c:pt idx="15921">
                  <c:v>0.99974130464939281</c:v>
                </c:pt>
                <c:pt idx="15922">
                  <c:v>0.99975255227333226</c:v>
                </c:pt>
                <c:pt idx="15923">
                  <c:v>0.99976379989727171</c:v>
                </c:pt>
                <c:pt idx="15924">
                  <c:v>0.99976754910525156</c:v>
                </c:pt>
                <c:pt idx="15925">
                  <c:v>0.99977504752121116</c:v>
                </c:pt>
                <c:pt idx="15926">
                  <c:v>0.99977504752121116</c:v>
                </c:pt>
                <c:pt idx="15927">
                  <c:v>0.9997712983132313</c:v>
                </c:pt>
                <c:pt idx="15928">
                  <c:v>0.99976379989727171</c:v>
                </c:pt>
                <c:pt idx="15929">
                  <c:v>0.99976005068929186</c:v>
                </c:pt>
                <c:pt idx="15930">
                  <c:v>0.99974130464939281</c:v>
                </c:pt>
                <c:pt idx="15931">
                  <c:v>0.99975255227333226</c:v>
                </c:pt>
                <c:pt idx="15932">
                  <c:v>0.99976379989727171</c:v>
                </c:pt>
                <c:pt idx="15933">
                  <c:v>0.99976754910525156</c:v>
                </c:pt>
                <c:pt idx="15934">
                  <c:v>0.99977879672919101</c:v>
                </c:pt>
                <c:pt idx="15935">
                  <c:v>0.99978629514515061</c:v>
                </c:pt>
                <c:pt idx="15936">
                  <c:v>0.99979004435313035</c:v>
                </c:pt>
                <c:pt idx="15937">
                  <c:v>0.99978254593717075</c:v>
                </c:pt>
                <c:pt idx="15938">
                  <c:v>0.99978254593717075</c:v>
                </c:pt>
                <c:pt idx="15939">
                  <c:v>0.99974130464939281</c:v>
                </c:pt>
                <c:pt idx="15940">
                  <c:v>0.99975255227333226</c:v>
                </c:pt>
                <c:pt idx="15941">
                  <c:v>0.99976379989727171</c:v>
                </c:pt>
                <c:pt idx="15942">
                  <c:v>0.99977504752121116</c:v>
                </c:pt>
                <c:pt idx="15943">
                  <c:v>0.99978254593717075</c:v>
                </c:pt>
                <c:pt idx="15944">
                  <c:v>0.9997937935611102</c:v>
                </c:pt>
                <c:pt idx="15945">
                  <c:v>0.99980129197706979</c:v>
                </c:pt>
                <c:pt idx="15946">
                  <c:v>0.99980129197706979</c:v>
                </c:pt>
                <c:pt idx="15947">
                  <c:v>0.99981253960100924</c:v>
                </c:pt>
                <c:pt idx="15948">
                  <c:v>0.99974505385737267</c:v>
                </c:pt>
                <c:pt idx="15949">
                  <c:v>0.99975630148131212</c:v>
                </c:pt>
                <c:pt idx="15950">
                  <c:v>0.9997712983132313</c:v>
                </c:pt>
                <c:pt idx="15951">
                  <c:v>0.99977879672919101</c:v>
                </c:pt>
                <c:pt idx="15952">
                  <c:v>0.99979004435313035</c:v>
                </c:pt>
                <c:pt idx="15953">
                  <c:v>0.99979754276909005</c:v>
                </c:pt>
                <c:pt idx="15954">
                  <c:v>0.9998087903930295</c:v>
                </c:pt>
                <c:pt idx="15955">
                  <c:v>0.99982753643292854</c:v>
                </c:pt>
                <c:pt idx="15956">
                  <c:v>0.99984253326484784</c:v>
                </c:pt>
                <c:pt idx="15957">
                  <c:v>0.99984253326484784</c:v>
                </c:pt>
                <c:pt idx="15958">
                  <c:v>0.99982378722494869</c:v>
                </c:pt>
                <c:pt idx="15959">
                  <c:v>0.99981253960100924</c:v>
                </c:pt>
                <c:pt idx="15960">
                  <c:v>0.99980129197706979</c:v>
                </c:pt>
                <c:pt idx="15961">
                  <c:v>0.99979004435313035</c:v>
                </c:pt>
                <c:pt idx="15962">
                  <c:v>0.99977879672919101</c:v>
                </c:pt>
                <c:pt idx="15963">
                  <c:v>0.99976754910525156</c:v>
                </c:pt>
                <c:pt idx="15964">
                  <c:v>0.99975630148131212</c:v>
                </c:pt>
                <c:pt idx="15965">
                  <c:v>0.99974505385737267</c:v>
                </c:pt>
                <c:pt idx="15966">
                  <c:v>0.99981253960100924</c:v>
                </c:pt>
                <c:pt idx="15967">
                  <c:v>0.99980129197706979</c:v>
                </c:pt>
                <c:pt idx="15968">
                  <c:v>0.99979004435313035</c:v>
                </c:pt>
                <c:pt idx="15969">
                  <c:v>0.99979004435313035</c:v>
                </c:pt>
                <c:pt idx="15970">
                  <c:v>0.99978254593717075</c:v>
                </c:pt>
                <c:pt idx="15971">
                  <c:v>0.99977504752121116</c:v>
                </c:pt>
                <c:pt idx="15972">
                  <c:v>0.99976379989727171</c:v>
                </c:pt>
                <c:pt idx="15973">
                  <c:v>0.99975255227333226</c:v>
                </c:pt>
                <c:pt idx="15974">
                  <c:v>0.99973755544141296</c:v>
                </c:pt>
                <c:pt idx="15975">
                  <c:v>0.99978254593717075</c:v>
                </c:pt>
                <c:pt idx="15976">
                  <c:v>0.9997712983132313</c:v>
                </c:pt>
                <c:pt idx="15977">
                  <c:v>0.99978254593717075</c:v>
                </c:pt>
                <c:pt idx="15978">
                  <c:v>0.99978254593717075</c:v>
                </c:pt>
                <c:pt idx="15979">
                  <c:v>0.99977504752121116</c:v>
                </c:pt>
                <c:pt idx="15980">
                  <c:v>0.99977504752121116</c:v>
                </c:pt>
                <c:pt idx="15981">
                  <c:v>0.99976379989727171</c:v>
                </c:pt>
                <c:pt idx="15982">
                  <c:v>0.99975255227333226</c:v>
                </c:pt>
                <c:pt idx="15983">
                  <c:v>0.99973755544141296</c:v>
                </c:pt>
                <c:pt idx="15984">
                  <c:v>0.99975255227333226</c:v>
                </c:pt>
                <c:pt idx="15985">
                  <c:v>0.99976379989727171</c:v>
                </c:pt>
                <c:pt idx="15986">
                  <c:v>0.9997712983132313</c:v>
                </c:pt>
                <c:pt idx="15987">
                  <c:v>0.99977504752121116</c:v>
                </c:pt>
                <c:pt idx="15988">
                  <c:v>0.9997712983132313</c:v>
                </c:pt>
                <c:pt idx="15989">
                  <c:v>0.9997712983132313</c:v>
                </c:pt>
                <c:pt idx="15990">
                  <c:v>0.99976379989727171</c:v>
                </c:pt>
                <c:pt idx="15991">
                  <c:v>0.99974880306535241</c:v>
                </c:pt>
                <c:pt idx="15992">
                  <c:v>0.99973755544141296</c:v>
                </c:pt>
                <c:pt idx="15993">
                  <c:v>0.99974505385737267</c:v>
                </c:pt>
                <c:pt idx="15994">
                  <c:v>0.99975255227333226</c:v>
                </c:pt>
                <c:pt idx="15995">
                  <c:v>0.99976005068929186</c:v>
                </c:pt>
                <c:pt idx="15996">
                  <c:v>0.99976754910525156</c:v>
                </c:pt>
                <c:pt idx="15997">
                  <c:v>0.9997712983132313</c:v>
                </c:pt>
                <c:pt idx="15998">
                  <c:v>0.99976754910525156</c:v>
                </c:pt>
                <c:pt idx="15999">
                  <c:v>0.99976005068929186</c:v>
                </c:pt>
                <c:pt idx="16000">
                  <c:v>0.99974880306535241</c:v>
                </c:pt>
                <c:pt idx="16001">
                  <c:v>0.99973755544141296</c:v>
                </c:pt>
                <c:pt idx="16002">
                  <c:v>0.99974505385737267</c:v>
                </c:pt>
                <c:pt idx="16003">
                  <c:v>0.99975630148131212</c:v>
                </c:pt>
                <c:pt idx="16004">
                  <c:v>0.99976379989727171</c:v>
                </c:pt>
                <c:pt idx="16005">
                  <c:v>0.9997712983132313</c:v>
                </c:pt>
                <c:pt idx="16006">
                  <c:v>0.99977879672919101</c:v>
                </c:pt>
                <c:pt idx="16007">
                  <c:v>0.99977504752121116</c:v>
                </c:pt>
                <c:pt idx="16008">
                  <c:v>0.99977879672919101</c:v>
                </c:pt>
                <c:pt idx="16009">
                  <c:v>0.99976754910525156</c:v>
                </c:pt>
                <c:pt idx="16010">
                  <c:v>0.99976005068929186</c:v>
                </c:pt>
                <c:pt idx="16011">
                  <c:v>0.99974505385737267</c:v>
                </c:pt>
                <c:pt idx="16012">
                  <c:v>0.99975630148131212</c:v>
                </c:pt>
                <c:pt idx="16013">
                  <c:v>0.99976379989727171</c:v>
                </c:pt>
                <c:pt idx="16014">
                  <c:v>0.99977504752121116</c:v>
                </c:pt>
                <c:pt idx="16015">
                  <c:v>0.99978254593717075</c:v>
                </c:pt>
                <c:pt idx="16016">
                  <c:v>0.99978254593717075</c:v>
                </c:pt>
                <c:pt idx="16017">
                  <c:v>0.99979004435313035</c:v>
                </c:pt>
                <c:pt idx="16018">
                  <c:v>0.99978254593717075</c:v>
                </c:pt>
                <c:pt idx="16019">
                  <c:v>0.99978629514515061</c:v>
                </c:pt>
                <c:pt idx="16020">
                  <c:v>0.99974130464939281</c:v>
                </c:pt>
                <c:pt idx="16021">
                  <c:v>0.99975630148131212</c:v>
                </c:pt>
                <c:pt idx="16022">
                  <c:v>0.99976379989727171</c:v>
                </c:pt>
                <c:pt idx="16023">
                  <c:v>0.99977504752121116</c:v>
                </c:pt>
                <c:pt idx="16024">
                  <c:v>0.99978629514515061</c:v>
                </c:pt>
                <c:pt idx="16025">
                  <c:v>0.99979004435313035</c:v>
                </c:pt>
                <c:pt idx="16026">
                  <c:v>0.99979754276909005</c:v>
                </c:pt>
                <c:pt idx="16027">
                  <c:v>0.99980129197706979</c:v>
                </c:pt>
                <c:pt idx="16028">
                  <c:v>0.99981253960100924</c:v>
                </c:pt>
                <c:pt idx="16029">
                  <c:v>0.99974505385737267</c:v>
                </c:pt>
                <c:pt idx="16030">
                  <c:v>0.99976005068929186</c:v>
                </c:pt>
                <c:pt idx="16031">
                  <c:v>0.9997712983132313</c:v>
                </c:pt>
                <c:pt idx="16032">
                  <c:v>0.99977879672919101</c:v>
                </c:pt>
                <c:pt idx="16033">
                  <c:v>0.99979004435313035</c:v>
                </c:pt>
                <c:pt idx="16034">
                  <c:v>0.99979754276909005</c:v>
                </c:pt>
                <c:pt idx="16035">
                  <c:v>0.99981253960100924</c:v>
                </c:pt>
                <c:pt idx="16036">
                  <c:v>0.99982378722494869</c:v>
                </c:pt>
                <c:pt idx="16037">
                  <c:v>0.99984253326484784</c:v>
                </c:pt>
                <c:pt idx="16038">
                  <c:v>0.99984253326484784</c:v>
                </c:pt>
                <c:pt idx="16039">
                  <c:v>0.99982753643292854</c:v>
                </c:pt>
                <c:pt idx="16040">
                  <c:v>0.9998087903930295</c:v>
                </c:pt>
                <c:pt idx="16041">
                  <c:v>0.99980129197706979</c:v>
                </c:pt>
                <c:pt idx="16042">
                  <c:v>0.99979004435313035</c:v>
                </c:pt>
                <c:pt idx="16043">
                  <c:v>0.99977879672919101</c:v>
                </c:pt>
                <c:pt idx="16044">
                  <c:v>0.99976754910525156</c:v>
                </c:pt>
                <c:pt idx="16045">
                  <c:v>0.99975630148131212</c:v>
                </c:pt>
                <c:pt idx="16046">
                  <c:v>0.99974505385737267</c:v>
                </c:pt>
                <c:pt idx="16047">
                  <c:v>0.99981253960100924</c:v>
                </c:pt>
                <c:pt idx="16048">
                  <c:v>0.99979754276909005</c:v>
                </c:pt>
                <c:pt idx="16049">
                  <c:v>0.99980129197706979</c:v>
                </c:pt>
                <c:pt idx="16050">
                  <c:v>0.99979004435313035</c:v>
                </c:pt>
                <c:pt idx="16051">
                  <c:v>0.99978254593717075</c:v>
                </c:pt>
                <c:pt idx="16052">
                  <c:v>0.99977504752121116</c:v>
                </c:pt>
                <c:pt idx="16053">
                  <c:v>0.99976379989727171</c:v>
                </c:pt>
                <c:pt idx="16054">
                  <c:v>0.99975255227333226</c:v>
                </c:pt>
                <c:pt idx="16055">
                  <c:v>0.99973755544141296</c:v>
                </c:pt>
                <c:pt idx="16056">
                  <c:v>0.99978254593717075</c:v>
                </c:pt>
                <c:pt idx="16057">
                  <c:v>0.99977879672919101</c:v>
                </c:pt>
                <c:pt idx="16058">
                  <c:v>0.99978629514515061</c:v>
                </c:pt>
                <c:pt idx="16059">
                  <c:v>0.99978254593717075</c:v>
                </c:pt>
                <c:pt idx="16060">
                  <c:v>0.99977504752121116</c:v>
                </c:pt>
                <c:pt idx="16061">
                  <c:v>0.9997712983132313</c:v>
                </c:pt>
                <c:pt idx="16062">
                  <c:v>0.99976379989727171</c:v>
                </c:pt>
                <c:pt idx="16063">
                  <c:v>0.99975255227333226</c:v>
                </c:pt>
                <c:pt idx="16064">
                  <c:v>0.99973755544141296</c:v>
                </c:pt>
                <c:pt idx="16065">
                  <c:v>0.99975255227333226</c:v>
                </c:pt>
                <c:pt idx="16066">
                  <c:v>0.99976005068929186</c:v>
                </c:pt>
                <c:pt idx="16067">
                  <c:v>0.9997712983132313</c:v>
                </c:pt>
                <c:pt idx="16068">
                  <c:v>0.99977504752121116</c:v>
                </c:pt>
                <c:pt idx="16069">
                  <c:v>0.9997712983132313</c:v>
                </c:pt>
                <c:pt idx="16070">
                  <c:v>0.99976754910525156</c:v>
                </c:pt>
                <c:pt idx="16071">
                  <c:v>0.99976379989727171</c:v>
                </c:pt>
                <c:pt idx="16072">
                  <c:v>0.99974880306535241</c:v>
                </c:pt>
                <c:pt idx="16073">
                  <c:v>0.99973380623343322</c:v>
                </c:pt>
                <c:pt idx="16074">
                  <c:v>0.99974505385737267</c:v>
                </c:pt>
                <c:pt idx="16075">
                  <c:v>0.99975255227333226</c:v>
                </c:pt>
                <c:pt idx="16076">
                  <c:v>0.99976005068929186</c:v>
                </c:pt>
                <c:pt idx="16077">
                  <c:v>0.99976754910525156</c:v>
                </c:pt>
                <c:pt idx="16078">
                  <c:v>0.9997712983132313</c:v>
                </c:pt>
                <c:pt idx="16079">
                  <c:v>0.99976754910525156</c:v>
                </c:pt>
                <c:pt idx="16080">
                  <c:v>0.99976379989727171</c:v>
                </c:pt>
                <c:pt idx="16081">
                  <c:v>0.99974880306535241</c:v>
                </c:pt>
                <c:pt idx="16082">
                  <c:v>0.99973380623343322</c:v>
                </c:pt>
                <c:pt idx="16083">
                  <c:v>0.99974505385737267</c:v>
                </c:pt>
                <c:pt idx="16084">
                  <c:v>0.99975630148131212</c:v>
                </c:pt>
                <c:pt idx="16085">
                  <c:v>0.99976379989727171</c:v>
                </c:pt>
                <c:pt idx="16086">
                  <c:v>0.9997712983132313</c:v>
                </c:pt>
                <c:pt idx="16087">
                  <c:v>0.99977504752121116</c:v>
                </c:pt>
                <c:pt idx="16088">
                  <c:v>0.99977504752121116</c:v>
                </c:pt>
                <c:pt idx="16089">
                  <c:v>0.99977879672919101</c:v>
                </c:pt>
                <c:pt idx="16090">
                  <c:v>0.99976379989727171</c:v>
                </c:pt>
                <c:pt idx="16091">
                  <c:v>0.99975255227333226</c:v>
                </c:pt>
                <c:pt idx="16092">
                  <c:v>0.99974505385737267</c:v>
                </c:pt>
                <c:pt idx="16093">
                  <c:v>0.99975630148131212</c:v>
                </c:pt>
                <c:pt idx="16094">
                  <c:v>0.99976379989727171</c:v>
                </c:pt>
                <c:pt idx="16095">
                  <c:v>0.99977504752121116</c:v>
                </c:pt>
                <c:pt idx="16096">
                  <c:v>0.99978254593717075</c:v>
                </c:pt>
                <c:pt idx="16097">
                  <c:v>0.99978254593717075</c:v>
                </c:pt>
                <c:pt idx="16098">
                  <c:v>0.99979004435313035</c:v>
                </c:pt>
                <c:pt idx="16099">
                  <c:v>0.99978254593717075</c:v>
                </c:pt>
                <c:pt idx="16100">
                  <c:v>0.99978254593717075</c:v>
                </c:pt>
                <c:pt idx="16101">
                  <c:v>0.99974505385737267</c:v>
                </c:pt>
                <c:pt idx="16102">
                  <c:v>0.99975630148131212</c:v>
                </c:pt>
                <c:pt idx="16103">
                  <c:v>0.99976754910525156</c:v>
                </c:pt>
                <c:pt idx="16104">
                  <c:v>0.99977504752121116</c:v>
                </c:pt>
                <c:pt idx="16105">
                  <c:v>0.99978629514515061</c:v>
                </c:pt>
                <c:pt idx="16106">
                  <c:v>0.99979004435313035</c:v>
                </c:pt>
                <c:pt idx="16107">
                  <c:v>0.99980129197706979</c:v>
                </c:pt>
                <c:pt idx="16108">
                  <c:v>0.99980129197706979</c:v>
                </c:pt>
                <c:pt idx="16109">
                  <c:v>0.99981253960100924</c:v>
                </c:pt>
                <c:pt idx="16110">
                  <c:v>0.99974505385737267</c:v>
                </c:pt>
                <c:pt idx="16111">
                  <c:v>0.99976005068929186</c:v>
                </c:pt>
                <c:pt idx="16112">
                  <c:v>0.9997712983132313</c:v>
                </c:pt>
                <c:pt idx="16113">
                  <c:v>0.99978254593717075</c:v>
                </c:pt>
                <c:pt idx="16114">
                  <c:v>0.99979004435313035</c:v>
                </c:pt>
                <c:pt idx="16115">
                  <c:v>0.99980129197706979</c:v>
                </c:pt>
                <c:pt idx="16116">
                  <c:v>0.99981253960100924</c:v>
                </c:pt>
                <c:pt idx="16117">
                  <c:v>0.99982753643292854</c:v>
                </c:pt>
                <c:pt idx="16118">
                  <c:v>0.99984253326484784</c:v>
                </c:pt>
                <c:pt idx="16119">
                  <c:v>0.99983878405686799</c:v>
                </c:pt>
                <c:pt idx="16120">
                  <c:v>0.99982753643292854</c:v>
                </c:pt>
                <c:pt idx="16121">
                  <c:v>0.99981253960100924</c:v>
                </c:pt>
                <c:pt idx="16122">
                  <c:v>0.99980129197706979</c:v>
                </c:pt>
                <c:pt idx="16123">
                  <c:v>0.99979004435313035</c:v>
                </c:pt>
                <c:pt idx="16124">
                  <c:v>0.99978254593717075</c:v>
                </c:pt>
                <c:pt idx="16125">
                  <c:v>0.9997712983132313</c:v>
                </c:pt>
                <c:pt idx="16126">
                  <c:v>0.99975630148131212</c:v>
                </c:pt>
                <c:pt idx="16127">
                  <c:v>0.99974505385737267</c:v>
                </c:pt>
                <c:pt idx="16128">
                  <c:v>0.9998087903930295</c:v>
                </c:pt>
                <c:pt idx="16129">
                  <c:v>0.99980129197706979</c:v>
                </c:pt>
                <c:pt idx="16130">
                  <c:v>0.99980129197706979</c:v>
                </c:pt>
                <c:pt idx="16131">
                  <c:v>0.99979004435313035</c:v>
                </c:pt>
                <c:pt idx="16132">
                  <c:v>0.99978254593717075</c:v>
                </c:pt>
                <c:pt idx="16133">
                  <c:v>0.99977504752121116</c:v>
                </c:pt>
                <c:pt idx="16134">
                  <c:v>0.99976379989727171</c:v>
                </c:pt>
                <c:pt idx="16135">
                  <c:v>0.99975255227333226</c:v>
                </c:pt>
                <c:pt idx="16136">
                  <c:v>0.99973755544141296</c:v>
                </c:pt>
                <c:pt idx="16137">
                  <c:v>0.99977879672919101</c:v>
                </c:pt>
                <c:pt idx="16138">
                  <c:v>0.99978254593717075</c:v>
                </c:pt>
                <c:pt idx="16139">
                  <c:v>0.99979004435313035</c:v>
                </c:pt>
                <c:pt idx="16140">
                  <c:v>0.99978254593717075</c:v>
                </c:pt>
                <c:pt idx="16141">
                  <c:v>0.99977879672919101</c:v>
                </c:pt>
                <c:pt idx="16142">
                  <c:v>0.9997712983132313</c:v>
                </c:pt>
                <c:pt idx="16143">
                  <c:v>0.99976379989727171</c:v>
                </c:pt>
                <c:pt idx="16144">
                  <c:v>0.99975255227333226</c:v>
                </c:pt>
                <c:pt idx="16145">
                  <c:v>0.99973755544141296</c:v>
                </c:pt>
                <c:pt idx="16146">
                  <c:v>0.99974880306535241</c:v>
                </c:pt>
                <c:pt idx="16147">
                  <c:v>0.99976379989727171</c:v>
                </c:pt>
                <c:pt idx="16148">
                  <c:v>0.9997712983132313</c:v>
                </c:pt>
                <c:pt idx="16149">
                  <c:v>0.99977504752121116</c:v>
                </c:pt>
                <c:pt idx="16150">
                  <c:v>0.99977504752121116</c:v>
                </c:pt>
                <c:pt idx="16151">
                  <c:v>0.9997712983132313</c:v>
                </c:pt>
                <c:pt idx="16152">
                  <c:v>0.99976379989727171</c:v>
                </c:pt>
                <c:pt idx="16153">
                  <c:v>0.99974880306535241</c:v>
                </c:pt>
                <c:pt idx="16154">
                  <c:v>0.99973380623343322</c:v>
                </c:pt>
                <c:pt idx="16155">
                  <c:v>0.99973755544141296</c:v>
                </c:pt>
                <c:pt idx="16156">
                  <c:v>0.99975630148131212</c:v>
                </c:pt>
                <c:pt idx="16157">
                  <c:v>0.99976379989727171</c:v>
                </c:pt>
                <c:pt idx="16158">
                  <c:v>0.99976754910525156</c:v>
                </c:pt>
                <c:pt idx="16159">
                  <c:v>0.99976754910525156</c:v>
                </c:pt>
                <c:pt idx="16160">
                  <c:v>0.99976754910525156</c:v>
                </c:pt>
                <c:pt idx="16161">
                  <c:v>0.99976005068929186</c:v>
                </c:pt>
                <c:pt idx="16162">
                  <c:v>0.99974505385737267</c:v>
                </c:pt>
                <c:pt idx="16163">
                  <c:v>0.99973005702545337</c:v>
                </c:pt>
                <c:pt idx="16164">
                  <c:v>0.99973380623343322</c:v>
                </c:pt>
                <c:pt idx="16165">
                  <c:v>0.99975255227333226</c:v>
                </c:pt>
                <c:pt idx="16166">
                  <c:v>0.99976005068929186</c:v>
                </c:pt>
                <c:pt idx="16167">
                  <c:v>0.99976754910525156</c:v>
                </c:pt>
                <c:pt idx="16168">
                  <c:v>0.99977504752121116</c:v>
                </c:pt>
                <c:pt idx="16169">
                  <c:v>0.99977504752121116</c:v>
                </c:pt>
                <c:pt idx="16170">
                  <c:v>0.99977879672919101</c:v>
                </c:pt>
                <c:pt idx="16171">
                  <c:v>0.99976379989727171</c:v>
                </c:pt>
                <c:pt idx="16172">
                  <c:v>0.99974880306535241</c:v>
                </c:pt>
                <c:pt idx="16173">
                  <c:v>0.99973755544141296</c:v>
                </c:pt>
                <c:pt idx="16174">
                  <c:v>0.99975255227333226</c:v>
                </c:pt>
                <c:pt idx="16175">
                  <c:v>0.99976379989727171</c:v>
                </c:pt>
                <c:pt idx="16176">
                  <c:v>0.9997712983132313</c:v>
                </c:pt>
                <c:pt idx="16177">
                  <c:v>0.99977879672919101</c:v>
                </c:pt>
                <c:pt idx="16178">
                  <c:v>0.99977879672919101</c:v>
                </c:pt>
                <c:pt idx="16179">
                  <c:v>0.99979004435313035</c:v>
                </c:pt>
                <c:pt idx="16180">
                  <c:v>0.99977879672919101</c:v>
                </c:pt>
                <c:pt idx="16181">
                  <c:v>0.9997712983132313</c:v>
                </c:pt>
                <c:pt idx="16182">
                  <c:v>0.99973755544141296</c:v>
                </c:pt>
                <c:pt idx="16183">
                  <c:v>0.99975255227333226</c:v>
                </c:pt>
                <c:pt idx="16184">
                  <c:v>0.99976379989727171</c:v>
                </c:pt>
                <c:pt idx="16185">
                  <c:v>0.99977504752121116</c:v>
                </c:pt>
                <c:pt idx="16186">
                  <c:v>0.99978629514515061</c:v>
                </c:pt>
                <c:pt idx="16187">
                  <c:v>0.99979004435313035</c:v>
                </c:pt>
                <c:pt idx="16188">
                  <c:v>0.99980129197706979</c:v>
                </c:pt>
                <c:pt idx="16189">
                  <c:v>0.99979754276909005</c:v>
                </c:pt>
                <c:pt idx="16190">
                  <c:v>0.99980504118504965</c:v>
                </c:pt>
                <c:pt idx="16191">
                  <c:v>0.99974505385737267</c:v>
                </c:pt>
                <c:pt idx="16192">
                  <c:v>0.99976005068929186</c:v>
                </c:pt>
                <c:pt idx="16193">
                  <c:v>0.9997712983132313</c:v>
                </c:pt>
                <c:pt idx="16194">
                  <c:v>0.99978254593717075</c:v>
                </c:pt>
                <c:pt idx="16195">
                  <c:v>0.99979004435313035</c:v>
                </c:pt>
                <c:pt idx="16196">
                  <c:v>0.99980129197706979</c:v>
                </c:pt>
                <c:pt idx="16197">
                  <c:v>0.99981253960100924</c:v>
                </c:pt>
                <c:pt idx="16198">
                  <c:v>0.99982753643292854</c:v>
                </c:pt>
                <c:pt idx="16199">
                  <c:v>0.99983878405686799</c:v>
                </c:pt>
                <c:pt idx="16200">
                  <c:v>0.99983878405686799</c:v>
                </c:pt>
                <c:pt idx="16201">
                  <c:v>0.99982753643292854</c:v>
                </c:pt>
                <c:pt idx="16202">
                  <c:v>0.99981253960100924</c:v>
                </c:pt>
                <c:pt idx="16203">
                  <c:v>0.99980129197706979</c:v>
                </c:pt>
                <c:pt idx="16204">
                  <c:v>0.99979004435313035</c:v>
                </c:pt>
                <c:pt idx="16205">
                  <c:v>0.99978254593717075</c:v>
                </c:pt>
                <c:pt idx="16206">
                  <c:v>0.9997712983132313</c:v>
                </c:pt>
                <c:pt idx="16207">
                  <c:v>0.99976005068929186</c:v>
                </c:pt>
                <c:pt idx="16208">
                  <c:v>0.99974505385737267</c:v>
                </c:pt>
                <c:pt idx="16209">
                  <c:v>0.9998087903930295</c:v>
                </c:pt>
                <c:pt idx="16210">
                  <c:v>0.99980504118504965</c:v>
                </c:pt>
                <c:pt idx="16211">
                  <c:v>0.99979754276909005</c:v>
                </c:pt>
                <c:pt idx="16212">
                  <c:v>0.99979004435313035</c:v>
                </c:pt>
                <c:pt idx="16213">
                  <c:v>0.99978629514515061</c:v>
                </c:pt>
                <c:pt idx="16214">
                  <c:v>0.99977879672919101</c:v>
                </c:pt>
                <c:pt idx="16215">
                  <c:v>0.99976754910525156</c:v>
                </c:pt>
                <c:pt idx="16216">
                  <c:v>0.99975255227333226</c:v>
                </c:pt>
                <c:pt idx="16217">
                  <c:v>0.99973755544141296</c:v>
                </c:pt>
                <c:pt idx="16218">
                  <c:v>0.9997712983132313</c:v>
                </c:pt>
                <c:pt idx="16219">
                  <c:v>0.99978254593717075</c:v>
                </c:pt>
                <c:pt idx="16220">
                  <c:v>0.99979004435313035</c:v>
                </c:pt>
                <c:pt idx="16221">
                  <c:v>0.99978254593717075</c:v>
                </c:pt>
                <c:pt idx="16222">
                  <c:v>0.99978254593717075</c:v>
                </c:pt>
                <c:pt idx="16223">
                  <c:v>0.99977504752121116</c:v>
                </c:pt>
                <c:pt idx="16224">
                  <c:v>0.99976379989727171</c:v>
                </c:pt>
                <c:pt idx="16225">
                  <c:v>0.99975255227333226</c:v>
                </c:pt>
                <c:pt idx="16226">
                  <c:v>0.99973755544141296</c:v>
                </c:pt>
                <c:pt idx="16227">
                  <c:v>0.99974505385737267</c:v>
                </c:pt>
                <c:pt idx="16228">
                  <c:v>0.99976379989727171</c:v>
                </c:pt>
                <c:pt idx="16229">
                  <c:v>0.99977504752121116</c:v>
                </c:pt>
                <c:pt idx="16230">
                  <c:v>0.99977504752121116</c:v>
                </c:pt>
                <c:pt idx="16231">
                  <c:v>0.99977504752121116</c:v>
                </c:pt>
                <c:pt idx="16232">
                  <c:v>0.9997712983132313</c:v>
                </c:pt>
                <c:pt idx="16233">
                  <c:v>0.99976379989727171</c:v>
                </c:pt>
                <c:pt idx="16234">
                  <c:v>0.99974880306535241</c:v>
                </c:pt>
                <c:pt idx="16235">
                  <c:v>0.99973380623343322</c:v>
                </c:pt>
                <c:pt idx="16236">
                  <c:v>0.99973005702545337</c:v>
                </c:pt>
                <c:pt idx="16237">
                  <c:v>0.99975630148131212</c:v>
                </c:pt>
                <c:pt idx="16238">
                  <c:v>0.99976379989727171</c:v>
                </c:pt>
                <c:pt idx="16239">
                  <c:v>0.99976754910525156</c:v>
                </c:pt>
                <c:pt idx="16240">
                  <c:v>0.99976754910525156</c:v>
                </c:pt>
                <c:pt idx="16241">
                  <c:v>0.99976754910525156</c:v>
                </c:pt>
                <c:pt idx="16242">
                  <c:v>0.99976005068929186</c:v>
                </c:pt>
                <c:pt idx="16243">
                  <c:v>0.99974505385737267</c:v>
                </c:pt>
                <c:pt idx="16244">
                  <c:v>0.99973005702545337</c:v>
                </c:pt>
                <c:pt idx="16245">
                  <c:v>0.99972630781747351</c:v>
                </c:pt>
                <c:pt idx="16246">
                  <c:v>0.99974880306535241</c:v>
                </c:pt>
                <c:pt idx="16247">
                  <c:v>0.99976379989727171</c:v>
                </c:pt>
                <c:pt idx="16248">
                  <c:v>0.99976379989727171</c:v>
                </c:pt>
                <c:pt idx="16249">
                  <c:v>0.99976754910525156</c:v>
                </c:pt>
                <c:pt idx="16250">
                  <c:v>0.99977504752121116</c:v>
                </c:pt>
                <c:pt idx="16251">
                  <c:v>0.99977504752121116</c:v>
                </c:pt>
                <c:pt idx="16252">
                  <c:v>0.99976005068929186</c:v>
                </c:pt>
                <c:pt idx="16253">
                  <c:v>0.99975630148131212</c:v>
                </c:pt>
                <c:pt idx="16254">
                  <c:v>0.99972630781747351</c:v>
                </c:pt>
                <c:pt idx="16255">
                  <c:v>0.99974505385737267</c:v>
                </c:pt>
                <c:pt idx="16256">
                  <c:v>0.99976005068929186</c:v>
                </c:pt>
                <c:pt idx="16257">
                  <c:v>0.99976754910525156</c:v>
                </c:pt>
                <c:pt idx="16258">
                  <c:v>0.9997712983132313</c:v>
                </c:pt>
                <c:pt idx="16259">
                  <c:v>0.99977879672919101</c:v>
                </c:pt>
                <c:pt idx="16260">
                  <c:v>0.99979004435313035</c:v>
                </c:pt>
                <c:pt idx="16261">
                  <c:v>0.99979004435313035</c:v>
                </c:pt>
                <c:pt idx="16262">
                  <c:v>0.99978629514515061</c:v>
                </c:pt>
                <c:pt idx="16263">
                  <c:v>0.99973755544141296</c:v>
                </c:pt>
                <c:pt idx="16264">
                  <c:v>0.99975255227333226</c:v>
                </c:pt>
                <c:pt idx="16265">
                  <c:v>0.99976754910525156</c:v>
                </c:pt>
                <c:pt idx="16266">
                  <c:v>0.99977504752121116</c:v>
                </c:pt>
                <c:pt idx="16267">
                  <c:v>0.99978254593717075</c:v>
                </c:pt>
                <c:pt idx="16268">
                  <c:v>0.99979004435313035</c:v>
                </c:pt>
                <c:pt idx="16269">
                  <c:v>0.99980129197706979</c:v>
                </c:pt>
                <c:pt idx="16270">
                  <c:v>0.9998087903930295</c:v>
                </c:pt>
                <c:pt idx="16271">
                  <c:v>0.99981253960100924</c:v>
                </c:pt>
                <c:pt idx="16272">
                  <c:v>0.99974505385737267</c:v>
                </c:pt>
                <c:pt idx="16273">
                  <c:v>0.99976005068929186</c:v>
                </c:pt>
                <c:pt idx="16274">
                  <c:v>0.9997712983132313</c:v>
                </c:pt>
                <c:pt idx="16275">
                  <c:v>0.99977879672919101</c:v>
                </c:pt>
                <c:pt idx="16276">
                  <c:v>0.99979004435313035</c:v>
                </c:pt>
                <c:pt idx="16277">
                  <c:v>0.99980129197706979</c:v>
                </c:pt>
                <c:pt idx="16278">
                  <c:v>0.9998162888089891</c:v>
                </c:pt>
                <c:pt idx="16279">
                  <c:v>0.99982378722494869</c:v>
                </c:pt>
                <c:pt idx="16280">
                  <c:v>0.99983503484888814</c:v>
                </c:pt>
                <c:pt idx="16281">
                  <c:v>0.99983878405686799</c:v>
                </c:pt>
                <c:pt idx="16282">
                  <c:v>0.99982753643292854</c:v>
                </c:pt>
                <c:pt idx="16283">
                  <c:v>0.99981253960100924</c:v>
                </c:pt>
                <c:pt idx="16284">
                  <c:v>0.99980129197706979</c:v>
                </c:pt>
                <c:pt idx="16285">
                  <c:v>0.9997937935611102</c:v>
                </c:pt>
                <c:pt idx="16286">
                  <c:v>0.99978254593717075</c:v>
                </c:pt>
                <c:pt idx="16287">
                  <c:v>0.9997712983132313</c:v>
                </c:pt>
                <c:pt idx="16288">
                  <c:v>0.99975630148131212</c:v>
                </c:pt>
                <c:pt idx="16289">
                  <c:v>0.99974130464939281</c:v>
                </c:pt>
                <c:pt idx="16290">
                  <c:v>0.9998162888089891</c:v>
                </c:pt>
                <c:pt idx="16291">
                  <c:v>0.9998087903930295</c:v>
                </c:pt>
                <c:pt idx="16292">
                  <c:v>0.99979754276909005</c:v>
                </c:pt>
                <c:pt idx="16293">
                  <c:v>0.99979004435313035</c:v>
                </c:pt>
                <c:pt idx="16294">
                  <c:v>0.99978629514515061</c:v>
                </c:pt>
                <c:pt idx="16295">
                  <c:v>0.99977879672919101</c:v>
                </c:pt>
                <c:pt idx="16296">
                  <c:v>0.99976754910525156</c:v>
                </c:pt>
                <c:pt idx="16297">
                  <c:v>0.99975255227333226</c:v>
                </c:pt>
                <c:pt idx="16298">
                  <c:v>0.99973755544141296</c:v>
                </c:pt>
                <c:pt idx="16299">
                  <c:v>0.99978254593717075</c:v>
                </c:pt>
                <c:pt idx="16300">
                  <c:v>0.99978629514515061</c:v>
                </c:pt>
                <c:pt idx="16301">
                  <c:v>0.99978629514515061</c:v>
                </c:pt>
                <c:pt idx="16302">
                  <c:v>0.99977879672919101</c:v>
                </c:pt>
                <c:pt idx="16303">
                  <c:v>0.99977879672919101</c:v>
                </c:pt>
                <c:pt idx="16304">
                  <c:v>0.99977504752121116</c:v>
                </c:pt>
                <c:pt idx="16305">
                  <c:v>0.99976379989727171</c:v>
                </c:pt>
                <c:pt idx="16306">
                  <c:v>0.99975255227333226</c:v>
                </c:pt>
                <c:pt idx="16307">
                  <c:v>0.99973755544141296</c:v>
                </c:pt>
                <c:pt idx="16308">
                  <c:v>0.99974880306535241</c:v>
                </c:pt>
                <c:pt idx="16309">
                  <c:v>0.99976005068929186</c:v>
                </c:pt>
                <c:pt idx="16310">
                  <c:v>0.99977504752121116</c:v>
                </c:pt>
                <c:pt idx="16311">
                  <c:v>0.99977504752121116</c:v>
                </c:pt>
                <c:pt idx="16312">
                  <c:v>0.99977504752121116</c:v>
                </c:pt>
                <c:pt idx="16313">
                  <c:v>0.99977504752121116</c:v>
                </c:pt>
                <c:pt idx="16314">
                  <c:v>0.99976379989727171</c:v>
                </c:pt>
                <c:pt idx="16315">
                  <c:v>0.99974880306535241</c:v>
                </c:pt>
                <c:pt idx="16316">
                  <c:v>0.99973380623343322</c:v>
                </c:pt>
                <c:pt idx="16317">
                  <c:v>0.99972255860949377</c:v>
                </c:pt>
                <c:pt idx="16318">
                  <c:v>0.99974880306535241</c:v>
                </c:pt>
                <c:pt idx="16319">
                  <c:v>0.99976379989727171</c:v>
                </c:pt>
                <c:pt idx="16320">
                  <c:v>0.99976754910525156</c:v>
                </c:pt>
                <c:pt idx="16321">
                  <c:v>0.99976754910525156</c:v>
                </c:pt>
                <c:pt idx="16322">
                  <c:v>0.99976754910525156</c:v>
                </c:pt>
                <c:pt idx="16323">
                  <c:v>0.99976005068929186</c:v>
                </c:pt>
                <c:pt idx="16324">
                  <c:v>0.99974880306535241</c:v>
                </c:pt>
                <c:pt idx="16325">
                  <c:v>0.99973755544141296</c:v>
                </c:pt>
                <c:pt idx="16326">
                  <c:v>0.99972630781747351</c:v>
                </c:pt>
                <c:pt idx="16327">
                  <c:v>0.99974505385737267</c:v>
                </c:pt>
                <c:pt idx="16328">
                  <c:v>0.99976379989727171</c:v>
                </c:pt>
                <c:pt idx="16329">
                  <c:v>0.99976379989727171</c:v>
                </c:pt>
                <c:pt idx="16330">
                  <c:v>0.99976754910525156</c:v>
                </c:pt>
                <c:pt idx="16331">
                  <c:v>0.9997712983132313</c:v>
                </c:pt>
                <c:pt idx="16332">
                  <c:v>0.99977879672919101</c:v>
                </c:pt>
                <c:pt idx="16333">
                  <c:v>0.99977504752121116</c:v>
                </c:pt>
                <c:pt idx="16334">
                  <c:v>0.99976754910525156</c:v>
                </c:pt>
                <c:pt idx="16335">
                  <c:v>0.99973380623343322</c:v>
                </c:pt>
                <c:pt idx="16336">
                  <c:v>0.99975255227333226</c:v>
                </c:pt>
                <c:pt idx="16337">
                  <c:v>0.99976379989727171</c:v>
                </c:pt>
                <c:pt idx="16338">
                  <c:v>0.9997712983132313</c:v>
                </c:pt>
                <c:pt idx="16339">
                  <c:v>0.99977504752121116</c:v>
                </c:pt>
                <c:pt idx="16340">
                  <c:v>0.99977879672919101</c:v>
                </c:pt>
                <c:pt idx="16341">
                  <c:v>0.99979004435313035</c:v>
                </c:pt>
                <c:pt idx="16342">
                  <c:v>0.99979754276909005</c:v>
                </c:pt>
                <c:pt idx="16343">
                  <c:v>0.9997937935611102</c:v>
                </c:pt>
                <c:pt idx="16344">
                  <c:v>0.99973755544141296</c:v>
                </c:pt>
                <c:pt idx="16345">
                  <c:v>0.99975255227333226</c:v>
                </c:pt>
                <c:pt idx="16346">
                  <c:v>0.99976379989727171</c:v>
                </c:pt>
                <c:pt idx="16347">
                  <c:v>0.99977879672919101</c:v>
                </c:pt>
                <c:pt idx="16348">
                  <c:v>0.99978254593717075</c:v>
                </c:pt>
                <c:pt idx="16349">
                  <c:v>0.99979004435313035</c:v>
                </c:pt>
                <c:pt idx="16350">
                  <c:v>0.99980129197706979</c:v>
                </c:pt>
                <c:pt idx="16351">
                  <c:v>0.9998087903930295</c:v>
                </c:pt>
                <c:pt idx="16352">
                  <c:v>0.9998162888089891</c:v>
                </c:pt>
                <c:pt idx="16353">
                  <c:v>0.99974505385737267</c:v>
                </c:pt>
                <c:pt idx="16354">
                  <c:v>0.99975630148131212</c:v>
                </c:pt>
                <c:pt idx="16355">
                  <c:v>0.9997712983132313</c:v>
                </c:pt>
                <c:pt idx="16356">
                  <c:v>0.99977879672919101</c:v>
                </c:pt>
                <c:pt idx="16357">
                  <c:v>0.99979004435313035</c:v>
                </c:pt>
                <c:pt idx="16358">
                  <c:v>0.99980504118504965</c:v>
                </c:pt>
                <c:pt idx="16359">
                  <c:v>0.99981253960100924</c:v>
                </c:pt>
                <c:pt idx="16360">
                  <c:v>0.99982378722494869</c:v>
                </c:pt>
                <c:pt idx="16361">
                  <c:v>0.99983503484888814</c:v>
                </c:pt>
                <c:pt idx="16362">
                  <c:v>0.99983503484888814</c:v>
                </c:pt>
                <c:pt idx="16363">
                  <c:v>0.99982378722494869</c:v>
                </c:pt>
                <c:pt idx="16364">
                  <c:v>0.99981253960100924</c:v>
                </c:pt>
                <c:pt idx="16365">
                  <c:v>0.99980129197706979</c:v>
                </c:pt>
                <c:pt idx="16366">
                  <c:v>0.9997937935611102</c:v>
                </c:pt>
                <c:pt idx="16367">
                  <c:v>0.99977879672919101</c:v>
                </c:pt>
                <c:pt idx="16368">
                  <c:v>0.9997712983132313</c:v>
                </c:pt>
                <c:pt idx="16369">
                  <c:v>0.99975630148131212</c:v>
                </c:pt>
                <c:pt idx="16370">
                  <c:v>0.99974505385737267</c:v>
                </c:pt>
                <c:pt idx="16371">
                  <c:v>0.99982003801696895</c:v>
                </c:pt>
                <c:pt idx="16372">
                  <c:v>0.9998087903930295</c:v>
                </c:pt>
                <c:pt idx="16373">
                  <c:v>0.99980129197706979</c:v>
                </c:pt>
                <c:pt idx="16374">
                  <c:v>0.99979004435313035</c:v>
                </c:pt>
                <c:pt idx="16375">
                  <c:v>0.99978254593717075</c:v>
                </c:pt>
                <c:pt idx="16376">
                  <c:v>0.99977879672919101</c:v>
                </c:pt>
                <c:pt idx="16377">
                  <c:v>0.99976754910525156</c:v>
                </c:pt>
                <c:pt idx="16378">
                  <c:v>0.99975255227333226</c:v>
                </c:pt>
                <c:pt idx="16379">
                  <c:v>0.99973755544141296</c:v>
                </c:pt>
                <c:pt idx="16380">
                  <c:v>0.99979004435313035</c:v>
                </c:pt>
                <c:pt idx="16381">
                  <c:v>0.99979754276909005</c:v>
                </c:pt>
                <c:pt idx="16382">
                  <c:v>0.99978629514515061</c:v>
                </c:pt>
                <c:pt idx="16383">
                  <c:v>0.99977879672919101</c:v>
                </c:pt>
                <c:pt idx="16384">
                  <c:v>0.99977504752121116</c:v>
                </c:pt>
                <c:pt idx="16385">
                  <c:v>0.9997712983132313</c:v>
                </c:pt>
                <c:pt idx="16386">
                  <c:v>0.99976379989727171</c:v>
                </c:pt>
                <c:pt idx="16387">
                  <c:v>0.99975255227333226</c:v>
                </c:pt>
                <c:pt idx="16388">
                  <c:v>0.99973755544141296</c:v>
                </c:pt>
                <c:pt idx="16389">
                  <c:v>0.99975630148131212</c:v>
                </c:pt>
                <c:pt idx="16390">
                  <c:v>0.9997712983132313</c:v>
                </c:pt>
                <c:pt idx="16391">
                  <c:v>0.99977504752121116</c:v>
                </c:pt>
                <c:pt idx="16392">
                  <c:v>0.9997712983132313</c:v>
                </c:pt>
                <c:pt idx="16393">
                  <c:v>0.9997712983132313</c:v>
                </c:pt>
                <c:pt idx="16394">
                  <c:v>0.99976754910525156</c:v>
                </c:pt>
                <c:pt idx="16395">
                  <c:v>0.99976379989727171</c:v>
                </c:pt>
                <c:pt idx="16396">
                  <c:v>0.99974880306535241</c:v>
                </c:pt>
                <c:pt idx="16397">
                  <c:v>0.99973380623343322</c:v>
                </c:pt>
                <c:pt idx="16398">
                  <c:v>0.99972255860949377</c:v>
                </c:pt>
                <c:pt idx="16399">
                  <c:v>0.99974505385737267</c:v>
                </c:pt>
                <c:pt idx="16400">
                  <c:v>0.99976754910525156</c:v>
                </c:pt>
                <c:pt idx="16401">
                  <c:v>0.99976754910525156</c:v>
                </c:pt>
                <c:pt idx="16402">
                  <c:v>0.99976754910525156</c:v>
                </c:pt>
                <c:pt idx="16403">
                  <c:v>0.99976754910525156</c:v>
                </c:pt>
                <c:pt idx="16404">
                  <c:v>0.99976379989727171</c:v>
                </c:pt>
                <c:pt idx="16405">
                  <c:v>0.99975255227333226</c:v>
                </c:pt>
                <c:pt idx="16406">
                  <c:v>0.99974505385737267</c:v>
                </c:pt>
                <c:pt idx="16407">
                  <c:v>0.99973005702545337</c:v>
                </c:pt>
                <c:pt idx="16408">
                  <c:v>0.99975255227333226</c:v>
                </c:pt>
                <c:pt idx="16409">
                  <c:v>0.99976754910525156</c:v>
                </c:pt>
                <c:pt idx="16410">
                  <c:v>0.99977504752121116</c:v>
                </c:pt>
                <c:pt idx="16411">
                  <c:v>0.99977504752121116</c:v>
                </c:pt>
                <c:pt idx="16412">
                  <c:v>0.99977504752121116</c:v>
                </c:pt>
                <c:pt idx="16413">
                  <c:v>0.99977504752121116</c:v>
                </c:pt>
                <c:pt idx="16414">
                  <c:v>0.9997712983132313</c:v>
                </c:pt>
                <c:pt idx="16415">
                  <c:v>0.99976754910525156</c:v>
                </c:pt>
                <c:pt idx="16416">
                  <c:v>0.99973380623343322</c:v>
                </c:pt>
                <c:pt idx="16417">
                  <c:v>0.99975255227333226</c:v>
                </c:pt>
                <c:pt idx="16418">
                  <c:v>0.99976754910525156</c:v>
                </c:pt>
                <c:pt idx="16419">
                  <c:v>0.99977879672919101</c:v>
                </c:pt>
                <c:pt idx="16420">
                  <c:v>0.99978254593717075</c:v>
                </c:pt>
                <c:pt idx="16421">
                  <c:v>0.99977879672919101</c:v>
                </c:pt>
                <c:pt idx="16422">
                  <c:v>0.99978629514515061</c:v>
                </c:pt>
                <c:pt idx="16423">
                  <c:v>0.9997937935611102</c:v>
                </c:pt>
                <c:pt idx="16424">
                  <c:v>0.99979004435313035</c:v>
                </c:pt>
                <c:pt idx="16425">
                  <c:v>0.99973755544141296</c:v>
                </c:pt>
                <c:pt idx="16426">
                  <c:v>0.99975255227333226</c:v>
                </c:pt>
                <c:pt idx="16427">
                  <c:v>0.99976379989727171</c:v>
                </c:pt>
                <c:pt idx="16428">
                  <c:v>0.99977879672919101</c:v>
                </c:pt>
                <c:pt idx="16429">
                  <c:v>0.99979004435313035</c:v>
                </c:pt>
                <c:pt idx="16430">
                  <c:v>0.99979004435313035</c:v>
                </c:pt>
                <c:pt idx="16431">
                  <c:v>0.99979754276909005</c:v>
                </c:pt>
                <c:pt idx="16432">
                  <c:v>0.9998087903930295</c:v>
                </c:pt>
                <c:pt idx="16433">
                  <c:v>0.99981253960100924</c:v>
                </c:pt>
                <c:pt idx="16434">
                  <c:v>0.99974505385737267</c:v>
                </c:pt>
                <c:pt idx="16435">
                  <c:v>0.99976005068929186</c:v>
                </c:pt>
                <c:pt idx="16436">
                  <c:v>0.99976754910525156</c:v>
                </c:pt>
                <c:pt idx="16437">
                  <c:v>0.99977879672919101</c:v>
                </c:pt>
                <c:pt idx="16438">
                  <c:v>0.99979004435313035</c:v>
                </c:pt>
                <c:pt idx="16439">
                  <c:v>0.99980129197706979</c:v>
                </c:pt>
                <c:pt idx="16440">
                  <c:v>0.99981253960100924</c:v>
                </c:pt>
                <c:pt idx="16441">
                  <c:v>0.99982003801696895</c:v>
                </c:pt>
                <c:pt idx="16442">
                  <c:v>0.99983878405686799</c:v>
                </c:pt>
                <c:pt idx="16443">
                  <c:v>0.99983878405686799</c:v>
                </c:pt>
                <c:pt idx="16444">
                  <c:v>0.99982753643292854</c:v>
                </c:pt>
                <c:pt idx="16445">
                  <c:v>0.9998162888089891</c:v>
                </c:pt>
                <c:pt idx="16446">
                  <c:v>0.99980129197706979</c:v>
                </c:pt>
                <c:pt idx="16447">
                  <c:v>0.99979004435313035</c:v>
                </c:pt>
                <c:pt idx="16448">
                  <c:v>0.99978254593717075</c:v>
                </c:pt>
                <c:pt idx="16449">
                  <c:v>0.9997712983132313</c:v>
                </c:pt>
                <c:pt idx="16450">
                  <c:v>0.99975630148131212</c:v>
                </c:pt>
                <c:pt idx="16451">
                  <c:v>0.99974880306535241</c:v>
                </c:pt>
                <c:pt idx="16452">
                  <c:v>0.9998162888089891</c:v>
                </c:pt>
                <c:pt idx="16453">
                  <c:v>0.9998087903930295</c:v>
                </c:pt>
                <c:pt idx="16454">
                  <c:v>0.99980129197706979</c:v>
                </c:pt>
                <c:pt idx="16455">
                  <c:v>0.99979004435313035</c:v>
                </c:pt>
                <c:pt idx="16456">
                  <c:v>0.99978254593717075</c:v>
                </c:pt>
                <c:pt idx="16457">
                  <c:v>0.9997712983132313</c:v>
                </c:pt>
                <c:pt idx="16458">
                  <c:v>0.99976379989727171</c:v>
                </c:pt>
                <c:pt idx="16459">
                  <c:v>0.99975255227333226</c:v>
                </c:pt>
                <c:pt idx="16460">
                  <c:v>0.99973755544141296</c:v>
                </c:pt>
                <c:pt idx="16461">
                  <c:v>0.99978629514515061</c:v>
                </c:pt>
                <c:pt idx="16462">
                  <c:v>0.99979754276909005</c:v>
                </c:pt>
                <c:pt idx="16463">
                  <c:v>0.99978629514515061</c:v>
                </c:pt>
                <c:pt idx="16464">
                  <c:v>0.99977879672919101</c:v>
                </c:pt>
                <c:pt idx="16465">
                  <c:v>0.99976754910525156</c:v>
                </c:pt>
                <c:pt idx="16466">
                  <c:v>0.99976754910525156</c:v>
                </c:pt>
                <c:pt idx="16467">
                  <c:v>0.99976379989727171</c:v>
                </c:pt>
                <c:pt idx="16468">
                  <c:v>0.99975255227333226</c:v>
                </c:pt>
                <c:pt idx="16469">
                  <c:v>0.99973755544141296</c:v>
                </c:pt>
                <c:pt idx="16470">
                  <c:v>0.99975255227333226</c:v>
                </c:pt>
                <c:pt idx="16471">
                  <c:v>0.99976754910525156</c:v>
                </c:pt>
                <c:pt idx="16472">
                  <c:v>0.99977504752121116</c:v>
                </c:pt>
                <c:pt idx="16473">
                  <c:v>0.99976754910525156</c:v>
                </c:pt>
                <c:pt idx="16474">
                  <c:v>0.99976754910525156</c:v>
                </c:pt>
                <c:pt idx="16475">
                  <c:v>0.99976754910525156</c:v>
                </c:pt>
                <c:pt idx="16476">
                  <c:v>0.99976379989727171</c:v>
                </c:pt>
                <c:pt idx="16477">
                  <c:v>0.99975255227333226</c:v>
                </c:pt>
                <c:pt idx="16478">
                  <c:v>0.99973380623343322</c:v>
                </c:pt>
                <c:pt idx="16479">
                  <c:v>0.99972255860949377</c:v>
                </c:pt>
                <c:pt idx="16480">
                  <c:v>0.99974505385737267</c:v>
                </c:pt>
                <c:pt idx="16481">
                  <c:v>0.99976754910525156</c:v>
                </c:pt>
                <c:pt idx="16482">
                  <c:v>0.99976754910525156</c:v>
                </c:pt>
                <c:pt idx="16483">
                  <c:v>0.99976754910525156</c:v>
                </c:pt>
                <c:pt idx="16484">
                  <c:v>0.99976754910525156</c:v>
                </c:pt>
                <c:pt idx="16485">
                  <c:v>0.99976379989727171</c:v>
                </c:pt>
                <c:pt idx="16486">
                  <c:v>0.99975255227333226</c:v>
                </c:pt>
                <c:pt idx="16487">
                  <c:v>0.99974130464939281</c:v>
                </c:pt>
                <c:pt idx="16488">
                  <c:v>0.99973005702545337</c:v>
                </c:pt>
                <c:pt idx="16489">
                  <c:v>0.99975255227333226</c:v>
                </c:pt>
                <c:pt idx="16490">
                  <c:v>0.99976754910525156</c:v>
                </c:pt>
                <c:pt idx="16491">
                  <c:v>0.99977504752121116</c:v>
                </c:pt>
                <c:pt idx="16492">
                  <c:v>0.99977504752121116</c:v>
                </c:pt>
                <c:pt idx="16493">
                  <c:v>0.9997712983132313</c:v>
                </c:pt>
                <c:pt idx="16494">
                  <c:v>0.99977504752121116</c:v>
                </c:pt>
                <c:pt idx="16495">
                  <c:v>0.99976754910525156</c:v>
                </c:pt>
                <c:pt idx="16496">
                  <c:v>0.99976379989727171</c:v>
                </c:pt>
                <c:pt idx="16497">
                  <c:v>0.99973380623343322</c:v>
                </c:pt>
                <c:pt idx="16498">
                  <c:v>0.99975255227333226</c:v>
                </c:pt>
                <c:pt idx="16499">
                  <c:v>0.99976754910525156</c:v>
                </c:pt>
                <c:pt idx="16500">
                  <c:v>0.99977504752121116</c:v>
                </c:pt>
                <c:pt idx="16501">
                  <c:v>0.99978254593717075</c:v>
                </c:pt>
                <c:pt idx="16502">
                  <c:v>0.99977879672919101</c:v>
                </c:pt>
                <c:pt idx="16503">
                  <c:v>0.99978629514515061</c:v>
                </c:pt>
                <c:pt idx="16504">
                  <c:v>0.99979004435313035</c:v>
                </c:pt>
                <c:pt idx="16505">
                  <c:v>0.99978629514515061</c:v>
                </c:pt>
                <c:pt idx="16506">
                  <c:v>0.99973755544141296</c:v>
                </c:pt>
                <c:pt idx="16507">
                  <c:v>0.99975255227333226</c:v>
                </c:pt>
                <c:pt idx="16508">
                  <c:v>0.99976754910525156</c:v>
                </c:pt>
                <c:pt idx="16509">
                  <c:v>0.99977504752121116</c:v>
                </c:pt>
                <c:pt idx="16510">
                  <c:v>0.99978254593717075</c:v>
                </c:pt>
                <c:pt idx="16511">
                  <c:v>0.99979004435313035</c:v>
                </c:pt>
                <c:pt idx="16512">
                  <c:v>0.99979754276909005</c:v>
                </c:pt>
                <c:pt idx="16513">
                  <c:v>0.99980504118504965</c:v>
                </c:pt>
                <c:pt idx="16514">
                  <c:v>0.9998087903930295</c:v>
                </c:pt>
                <c:pt idx="16515">
                  <c:v>0.99974130464939281</c:v>
                </c:pt>
                <c:pt idx="16516">
                  <c:v>0.99975630148131212</c:v>
                </c:pt>
                <c:pt idx="16517">
                  <c:v>0.99976754910525156</c:v>
                </c:pt>
                <c:pt idx="16518">
                  <c:v>0.99977879672919101</c:v>
                </c:pt>
                <c:pt idx="16519">
                  <c:v>0.99979004435313035</c:v>
                </c:pt>
                <c:pt idx="16520">
                  <c:v>0.99980129197706979</c:v>
                </c:pt>
                <c:pt idx="16521">
                  <c:v>0.99981253960100924</c:v>
                </c:pt>
                <c:pt idx="16522">
                  <c:v>0.99982378722494869</c:v>
                </c:pt>
                <c:pt idx="16523">
                  <c:v>0.99983503484888814</c:v>
                </c:pt>
                <c:pt idx="16524">
                  <c:v>0.99984253326484784</c:v>
                </c:pt>
                <c:pt idx="16525">
                  <c:v>0.99982753643292854</c:v>
                </c:pt>
                <c:pt idx="16526">
                  <c:v>0.99981253960100924</c:v>
                </c:pt>
                <c:pt idx="16527">
                  <c:v>0.99980504118504965</c:v>
                </c:pt>
                <c:pt idx="16528">
                  <c:v>0.99979004435313035</c:v>
                </c:pt>
                <c:pt idx="16529">
                  <c:v>0.99978254593717075</c:v>
                </c:pt>
                <c:pt idx="16530">
                  <c:v>0.9997712983132313</c:v>
                </c:pt>
                <c:pt idx="16531">
                  <c:v>0.99976005068929186</c:v>
                </c:pt>
                <c:pt idx="16532">
                  <c:v>0.99974880306535241</c:v>
                </c:pt>
                <c:pt idx="16533">
                  <c:v>0.9998087903930295</c:v>
                </c:pt>
                <c:pt idx="16534">
                  <c:v>0.9998087903930295</c:v>
                </c:pt>
                <c:pt idx="16535">
                  <c:v>0.99980129197706979</c:v>
                </c:pt>
                <c:pt idx="16536">
                  <c:v>0.9997937935611102</c:v>
                </c:pt>
                <c:pt idx="16537">
                  <c:v>0.99978254593717075</c:v>
                </c:pt>
                <c:pt idx="16538">
                  <c:v>0.99977504752121116</c:v>
                </c:pt>
                <c:pt idx="16539">
                  <c:v>0.99976754910525156</c:v>
                </c:pt>
                <c:pt idx="16540">
                  <c:v>0.99975255227333226</c:v>
                </c:pt>
                <c:pt idx="16541">
                  <c:v>0.99973755544141296</c:v>
                </c:pt>
                <c:pt idx="16542">
                  <c:v>0.99977504752121116</c:v>
                </c:pt>
                <c:pt idx="16543">
                  <c:v>0.99979004435313035</c:v>
                </c:pt>
                <c:pt idx="16544">
                  <c:v>0.99979004435313035</c:v>
                </c:pt>
                <c:pt idx="16545">
                  <c:v>0.99978254593717075</c:v>
                </c:pt>
                <c:pt idx="16546">
                  <c:v>0.99977504752121116</c:v>
                </c:pt>
                <c:pt idx="16547">
                  <c:v>0.9997712983132313</c:v>
                </c:pt>
                <c:pt idx="16548">
                  <c:v>0.99976379989727171</c:v>
                </c:pt>
                <c:pt idx="16549">
                  <c:v>0.99975255227333226</c:v>
                </c:pt>
                <c:pt idx="16550">
                  <c:v>0.99973755544141296</c:v>
                </c:pt>
                <c:pt idx="16551">
                  <c:v>0.99974130464939281</c:v>
                </c:pt>
                <c:pt idx="16552">
                  <c:v>0.99976379989727171</c:v>
                </c:pt>
                <c:pt idx="16553">
                  <c:v>0.99977504752121116</c:v>
                </c:pt>
                <c:pt idx="16554">
                  <c:v>0.9997712983132313</c:v>
                </c:pt>
                <c:pt idx="16555">
                  <c:v>0.9997712983132313</c:v>
                </c:pt>
                <c:pt idx="16556">
                  <c:v>0.99976754910525156</c:v>
                </c:pt>
                <c:pt idx="16557">
                  <c:v>0.99976379989727171</c:v>
                </c:pt>
                <c:pt idx="16558">
                  <c:v>0.99974880306535241</c:v>
                </c:pt>
                <c:pt idx="16559">
                  <c:v>0.99973380623343322</c:v>
                </c:pt>
                <c:pt idx="16560">
                  <c:v>0.99972630781747351</c:v>
                </c:pt>
                <c:pt idx="16561">
                  <c:v>0.99975255227333226</c:v>
                </c:pt>
                <c:pt idx="16562">
                  <c:v>0.99976754910525156</c:v>
                </c:pt>
                <c:pt idx="16563">
                  <c:v>0.99977504752121116</c:v>
                </c:pt>
                <c:pt idx="16564">
                  <c:v>0.99976754910525156</c:v>
                </c:pt>
                <c:pt idx="16565">
                  <c:v>0.99976754910525156</c:v>
                </c:pt>
                <c:pt idx="16566">
                  <c:v>0.99976379989727171</c:v>
                </c:pt>
                <c:pt idx="16567">
                  <c:v>0.99974880306535241</c:v>
                </c:pt>
                <c:pt idx="16568">
                  <c:v>0.99973755544141296</c:v>
                </c:pt>
                <c:pt idx="16569">
                  <c:v>0.99972630781747351</c:v>
                </c:pt>
                <c:pt idx="16570">
                  <c:v>0.99975255227333226</c:v>
                </c:pt>
                <c:pt idx="16571">
                  <c:v>0.99976754910525156</c:v>
                </c:pt>
                <c:pt idx="16572">
                  <c:v>0.99977504752121116</c:v>
                </c:pt>
                <c:pt idx="16573">
                  <c:v>0.99977879672919101</c:v>
                </c:pt>
                <c:pt idx="16574">
                  <c:v>0.9997712983132313</c:v>
                </c:pt>
                <c:pt idx="16575">
                  <c:v>0.99977504752121116</c:v>
                </c:pt>
                <c:pt idx="16576">
                  <c:v>0.99976754910525156</c:v>
                </c:pt>
                <c:pt idx="16577">
                  <c:v>0.99976005068929186</c:v>
                </c:pt>
                <c:pt idx="16578">
                  <c:v>0.99973005702545337</c:v>
                </c:pt>
                <c:pt idx="16579">
                  <c:v>0.99975255227333226</c:v>
                </c:pt>
                <c:pt idx="16580">
                  <c:v>0.99976379989727171</c:v>
                </c:pt>
                <c:pt idx="16581">
                  <c:v>0.99977504752121116</c:v>
                </c:pt>
                <c:pt idx="16582">
                  <c:v>0.99978254593717075</c:v>
                </c:pt>
                <c:pt idx="16583">
                  <c:v>0.99978254593717075</c:v>
                </c:pt>
                <c:pt idx="16584">
                  <c:v>0.99978629514515061</c:v>
                </c:pt>
                <c:pt idx="16585">
                  <c:v>0.99979004435313035</c:v>
                </c:pt>
                <c:pt idx="16586">
                  <c:v>0.99978629514515061</c:v>
                </c:pt>
                <c:pt idx="16587">
                  <c:v>0.99973755544141296</c:v>
                </c:pt>
                <c:pt idx="16588">
                  <c:v>0.99975255227333226</c:v>
                </c:pt>
                <c:pt idx="16589">
                  <c:v>0.99976379989727171</c:v>
                </c:pt>
                <c:pt idx="16590">
                  <c:v>0.99977504752121116</c:v>
                </c:pt>
                <c:pt idx="16591">
                  <c:v>0.99978254593717075</c:v>
                </c:pt>
                <c:pt idx="16592">
                  <c:v>0.99979004435313035</c:v>
                </c:pt>
                <c:pt idx="16593">
                  <c:v>0.99980129197706979</c:v>
                </c:pt>
                <c:pt idx="16594">
                  <c:v>0.99980504118504965</c:v>
                </c:pt>
                <c:pt idx="16595">
                  <c:v>0.9998087903930295</c:v>
                </c:pt>
                <c:pt idx="16596">
                  <c:v>0.99974880306535241</c:v>
                </c:pt>
                <c:pt idx="16597">
                  <c:v>0.99975630148131212</c:v>
                </c:pt>
                <c:pt idx="16598">
                  <c:v>0.99976754910525156</c:v>
                </c:pt>
                <c:pt idx="16599">
                  <c:v>0.99977879672919101</c:v>
                </c:pt>
                <c:pt idx="16600">
                  <c:v>0.99979004435313035</c:v>
                </c:pt>
                <c:pt idx="16601">
                  <c:v>0.99980129197706979</c:v>
                </c:pt>
                <c:pt idx="16602">
                  <c:v>0.99981253960100924</c:v>
                </c:pt>
                <c:pt idx="16603">
                  <c:v>0.99982378722494869</c:v>
                </c:pt>
                <c:pt idx="16604">
                  <c:v>0.9998312856409084</c:v>
                </c:pt>
                <c:pt idx="16605">
                  <c:v>0.99984253326484784</c:v>
                </c:pt>
                <c:pt idx="16606">
                  <c:v>0.99982378722494869</c:v>
                </c:pt>
                <c:pt idx="16607">
                  <c:v>0.99981253960100924</c:v>
                </c:pt>
                <c:pt idx="16608">
                  <c:v>0.99980504118504965</c:v>
                </c:pt>
                <c:pt idx="16609">
                  <c:v>0.9997937935611102</c:v>
                </c:pt>
                <c:pt idx="16610">
                  <c:v>0.99978254593717075</c:v>
                </c:pt>
                <c:pt idx="16611">
                  <c:v>0.9997712983132313</c:v>
                </c:pt>
                <c:pt idx="16612">
                  <c:v>0.99976005068929186</c:v>
                </c:pt>
                <c:pt idx="16613">
                  <c:v>0.99974880306535241</c:v>
                </c:pt>
                <c:pt idx="16614">
                  <c:v>0.9998087903930295</c:v>
                </c:pt>
                <c:pt idx="16615">
                  <c:v>0.99981253960100924</c:v>
                </c:pt>
                <c:pt idx="16616">
                  <c:v>0.99980129197706979</c:v>
                </c:pt>
                <c:pt idx="16617">
                  <c:v>0.9997937935611102</c:v>
                </c:pt>
                <c:pt idx="16618">
                  <c:v>0.99978629514515061</c:v>
                </c:pt>
                <c:pt idx="16619">
                  <c:v>0.99977504752121116</c:v>
                </c:pt>
                <c:pt idx="16620">
                  <c:v>0.99976754910525156</c:v>
                </c:pt>
                <c:pt idx="16621">
                  <c:v>0.99975255227333226</c:v>
                </c:pt>
                <c:pt idx="16622">
                  <c:v>0.99973755544141296</c:v>
                </c:pt>
                <c:pt idx="16623">
                  <c:v>0.9997712983132313</c:v>
                </c:pt>
                <c:pt idx="16624">
                  <c:v>0.99979004435313035</c:v>
                </c:pt>
                <c:pt idx="16625">
                  <c:v>0.99979004435313035</c:v>
                </c:pt>
                <c:pt idx="16626">
                  <c:v>0.99978254593717075</c:v>
                </c:pt>
                <c:pt idx="16627">
                  <c:v>0.99977879672919101</c:v>
                </c:pt>
                <c:pt idx="16628">
                  <c:v>0.99977504752121116</c:v>
                </c:pt>
                <c:pt idx="16629">
                  <c:v>0.99976754910525156</c:v>
                </c:pt>
                <c:pt idx="16630">
                  <c:v>0.99975255227333226</c:v>
                </c:pt>
                <c:pt idx="16631">
                  <c:v>0.99973380623343322</c:v>
                </c:pt>
                <c:pt idx="16632">
                  <c:v>0.99974505385737267</c:v>
                </c:pt>
                <c:pt idx="16633">
                  <c:v>0.9997712983132313</c:v>
                </c:pt>
                <c:pt idx="16634">
                  <c:v>0.9997712983132313</c:v>
                </c:pt>
                <c:pt idx="16635">
                  <c:v>0.9997712983132313</c:v>
                </c:pt>
                <c:pt idx="16636">
                  <c:v>0.9997712983132313</c:v>
                </c:pt>
                <c:pt idx="16637">
                  <c:v>0.9997712983132313</c:v>
                </c:pt>
                <c:pt idx="16638">
                  <c:v>0.99976379989727171</c:v>
                </c:pt>
                <c:pt idx="16639">
                  <c:v>0.99974880306535241</c:v>
                </c:pt>
                <c:pt idx="16640">
                  <c:v>0.99973380623343322</c:v>
                </c:pt>
                <c:pt idx="16641">
                  <c:v>0.99973005702545337</c:v>
                </c:pt>
                <c:pt idx="16642">
                  <c:v>0.99976005068929186</c:v>
                </c:pt>
                <c:pt idx="16643">
                  <c:v>0.99976754910525156</c:v>
                </c:pt>
                <c:pt idx="16644">
                  <c:v>0.99977504752121116</c:v>
                </c:pt>
                <c:pt idx="16645">
                  <c:v>0.99977504752121116</c:v>
                </c:pt>
                <c:pt idx="16646">
                  <c:v>0.99976754910525156</c:v>
                </c:pt>
                <c:pt idx="16647">
                  <c:v>0.99976379989727171</c:v>
                </c:pt>
                <c:pt idx="16648">
                  <c:v>0.99974880306535241</c:v>
                </c:pt>
                <c:pt idx="16649">
                  <c:v>0.99973755544141296</c:v>
                </c:pt>
                <c:pt idx="16650">
                  <c:v>0.99973380623343322</c:v>
                </c:pt>
                <c:pt idx="16651">
                  <c:v>0.99975630148131212</c:v>
                </c:pt>
                <c:pt idx="16652">
                  <c:v>0.99976754910525156</c:v>
                </c:pt>
                <c:pt idx="16653">
                  <c:v>0.99977504752121116</c:v>
                </c:pt>
                <c:pt idx="16654">
                  <c:v>0.99978254593717075</c:v>
                </c:pt>
                <c:pt idx="16655">
                  <c:v>0.99977879672919101</c:v>
                </c:pt>
                <c:pt idx="16656">
                  <c:v>0.99977504752121116</c:v>
                </c:pt>
                <c:pt idx="16657">
                  <c:v>0.99977504752121116</c:v>
                </c:pt>
                <c:pt idx="16658">
                  <c:v>0.99976379989727171</c:v>
                </c:pt>
                <c:pt idx="16659">
                  <c:v>0.99973380623343322</c:v>
                </c:pt>
                <c:pt idx="16660">
                  <c:v>0.99975630148131212</c:v>
                </c:pt>
                <c:pt idx="16661">
                  <c:v>0.99976379989727171</c:v>
                </c:pt>
                <c:pt idx="16662">
                  <c:v>0.99977504752121116</c:v>
                </c:pt>
                <c:pt idx="16663">
                  <c:v>0.99978254593717075</c:v>
                </c:pt>
                <c:pt idx="16664">
                  <c:v>0.99978629514515061</c:v>
                </c:pt>
                <c:pt idx="16665">
                  <c:v>0.99978629514515061</c:v>
                </c:pt>
                <c:pt idx="16666">
                  <c:v>0.9997937935611102</c:v>
                </c:pt>
                <c:pt idx="16667">
                  <c:v>0.99978629514515061</c:v>
                </c:pt>
                <c:pt idx="16668">
                  <c:v>0.99973755544141296</c:v>
                </c:pt>
                <c:pt idx="16669">
                  <c:v>0.99975255227333226</c:v>
                </c:pt>
                <c:pt idx="16670">
                  <c:v>0.99976379989727171</c:v>
                </c:pt>
                <c:pt idx="16671">
                  <c:v>0.99977504752121116</c:v>
                </c:pt>
                <c:pt idx="16672">
                  <c:v>0.99978254593717075</c:v>
                </c:pt>
                <c:pt idx="16673">
                  <c:v>0.99979004435313035</c:v>
                </c:pt>
                <c:pt idx="16674">
                  <c:v>0.99980129197706979</c:v>
                </c:pt>
                <c:pt idx="16675">
                  <c:v>0.99980504118504965</c:v>
                </c:pt>
                <c:pt idx="16676">
                  <c:v>0.9998087903930295</c:v>
                </c:pt>
                <c:pt idx="16677">
                  <c:v>0.99974880306535241</c:v>
                </c:pt>
                <c:pt idx="16678">
                  <c:v>0.99975630148131212</c:v>
                </c:pt>
                <c:pt idx="16679">
                  <c:v>0.99976754910525156</c:v>
                </c:pt>
                <c:pt idx="16680">
                  <c:v>0.99977879672919101</c:v>
                </c:pt>
                <c:pt idx="16681">
                  <c:v>0.99979004435313035</c:v>
                </c:pt>
                <c:pt idx="16682">
                  <c:v>0.99979754276909005</c:v>
                </c:pt>
                <c:pt idx="16683">
                  <c:v>0.99981253960100924</c:v>
                </c:pt>
                <c:pt idx="16684">
                  <c:v>0.9998162888089891</c:v>
                </c:pt>
                <c:pt idx="16685">
                  <c:v>0.99983503484888814</c:v>
                </c:pt>
                <c:pt idx="16686">
                  <c:v>0.99984253326484784</c:v>
                </c:pt>
                <c:pt idx="16687">
                  <c:v>0.99982378722494869</c:v>
                </c:pt>
                <c:pt idx="16688">
                  <c:v>0.99981253960100924</c:v>
                </c:pt>
                <c:pt idx="16689">
                  <c:v>0.99980129197706979</c:v>
                </c:pt>
                <c:pt idx="16690">
                  <c:v>0.99979004435313035</c:v>
                </c:pt>
                <c:pt idx="16691">
                  <c:v>0.99977879672919101</c:v>
                </c:pt>
                <c:pt idx="16692">
                  <c:v>0.9997712983132313</c:v>
                </c:pt>
                <c:pt idx="16693">
                  <c:v>0.99976005068929186</c:v>
                </c:pt>
                <c:pt idx="16694">
                  <c:v>0.99974880306535241</c:v>
                </c:pt>
                <c:pt idx="16695">
                  <c:v>0.99982003801696895</c:v>
                </c:pt>
                <c:pt idx="16696">
                  <c:v>0.9998087903930295</c:v>
                </c:pt>
                <c:pt idx="16697">
                  <c:v>0.99980129197706979</c:v>
                </c:pt>
                <c:pt idx="16698">
                  <c:v>0.9997937935611102</c:v>
                </c:pt>
                <c:pt idx="16699">
                  <c:v>0.99978254593717075</c:v>
                </c:pt>
                <c:pt idx="16700">
                  <c:v>0.9997712983132313</c:v>
                </c:pt>
                <c:pt idx="16701">
                  <c:v>0.99976754910525156</c:v>
                </c:pt>
                <c:pt idx="16702">
                  <c:v>0.99975255227333226</c:v>
                </c:pt>
                <c:pt idx="16703">
                  <c:v>0.99973755544141296</c:v>
                </c:pt>
                <c:pt idx="16704">
                  <c:v>0.99979004435313035</c:v>
                </c:pt>
                <c:pt idx="16705">
                  <c:v>0.99978629514515061</c:v>
                </c:pt>
                <c:pt idx="16706">
                  <c:v>0.99979004435313035</c:v>
                </c:pt>
                <c:pt idx="16707">
                  <c:v>0.99978629514515061</c:v>
                </c:pt>
                <c:pt idx="16708">
                  <c:v>0.99977504752121116</c:v>
                </c:pt>
                <c:pt idx="16709">
                  <c:v>0.9997712983132313</c:v>
                </c:pt>
                <c:pt idx="16710">
                  <c:v>0.99976754910525156</c:v>
                </c:pt>
                <c:pt idx="16711">
                  <c:v>0.99975255227333226</c:v>
                </c:pt>
                <c:pt idx="16712">
                  <c:v>0.99973380623343322</c:v>
                </c:pt>
                <c:pt idx="16713">
                  <c:v>0.99975255227333226</c:v>
                </c:pt>
                <c:pt idx="16714">
                  <c:v>0.99976754910525156</c:v>
                </c:pt>
                <c:pt idx="16715">
                  <c:v>0.99976754910525156</c:v>
                </c:pt>
                <c:pt idx="16716">
                  <c:v>0.9997712983132313</c:v>
                </c:pt>
                <c:pt idx="16717">
                  <c:v>0.9997712983132313</c:v>
                </c:pt>
                <c:pt idx="16718">
                  <c:v>0.99976754910525156</c:v>
                </c:pt>
                <c:pt idx="16719">
                  <c:v>0.99976379989727171</c:v>
                </c:pt>
                <c:pt idx="16720">
                  <c:v>0.99975255227333226</c:v>
                </c:pt>
                <c:pt idx="16721">
                  <c:v>0.99973755544141296</c:v>
                </c:pt>
                <c:pt idx="16722">
                  <c:v>0.99973755544141296</c:v>
                </c:pt>
                <c:pt idx="16723">
                  <c:v>0.99976005068929186</c:v>
                </c:pt>
                <c:pt idx="16724">
                  <c:v>0.99976754910525156</c:v>
                </c:pt>
                <c:pt idx="16725">
                  <c:v>0.9997712983132313</c:v>
                </c:pt>
                <c:pt idx="16726">
                  <c:v>0.99977879672919101</c:v>
                </c:pt>
                <c:pt idx="16727">
                  <c:v>0.9997712983132313</c:v>
                </c:pt>
                <c:pt idx="16728">
                  <c:v>0.99976379989727171</c:v>
                </c:pt>
                <c:pt idx="16729">
                  <c:v>0.99974880306535241</c:v>
                </c:pt>
                <c:pt idx="16730">
                  <c:v>0.99973755544141296</c:v>
                </c:pt>
                <c:pt idx="16731">
                  <c:v>0.99974130464939281</c:v>
                </c:pt>
                <c:pt idx="16732">
                  <c:v>0.99975630148131212</c:v>
                </c:pt>
                <c:pt idx="16733">
                  <c:v>0.99976754910525156</c:v>
                </c:pt>
                <c:pt idx="16734">
                  <c:v>0.99977504752121116</c:v>
                </c:pt>
                <c:pt idx="16735">
                  <c:v>0.99978254593717075</c:v>
                </c:pt>
                <c:pt idx="16736">
                  <c:v>0.99977879672919101</c:v>
                </c:pt>
                <c:pt idx="16737">
                  <c:v>0.9997712983132313</c:v>
                </c:pt>
                <c:pt idx="16738">
                  <c:v>0.99976754910525156</c:v>
                </c:pt>
                <c:pt idx="16739">
                  <c:v>0.99976005068929186</c:v>
                </c:pt>
                <c:pt idx="16740">
                  <c:v>0.99974130464939281</c:v>
                </c:pt>
                <c:pt idx="16741">
                  <c:v>0.99975630148131212</c:v>
                </c:pt>
                <c:pt idx="16742">
                  <c:v>0.99976379989727171</c:v>
                </c:pt>
                <c:pt idx="16743">
                  <c:v>0.99977504752121116</c:v>
                </c:pt>
                <c:pt idx="16744">
                  <c:v>0.99978254593717075</c:v>
                </c:pt>
                <c:pt idx="16745">
                  <c:v>0.99978629514515061</c:v>
                </c:pt>
                <c:pt idx="16746">
                  <c:v>0.99978254593717075</c:v>
                </c:pt>
                <c:pt idx="16747">
                  <c:v>0.99978629514515061</c:v>
                </c:pt>
                <c:pt idx="16748">
                  <c:v>0.99978629514515061</c:v>
                </c:pt>
                <c:pt idx="16749">
                  <c:v>0.99974130464939281</c:v>
                </c:pt>
                <c:pt idx="16750">
                  <c:v>0.99975255227333226</c:v>
                </c:pt>
                <c:pt idx="16751">
                  <c:v>0.99976379989727171</c:v>
                </c:pt>
                <c:pt idx="16752">
                  <c:v>0.99977504752121116</c:v>
                </c:pt>
                <c:pt idx="16753">
                  <c:v>0.99978254593717075</c:v>
                </c:pt>
                <c:pt idx="16754">
                  <c:v>0.99979004435313035</c:v>
                </c:pt>
                <c:pt idx="16755">
                  <c:v>0.99979754276909005</c:v>
                </c:pt>
                <c:pt idx="16756">
                  <c:v>0.99980129197706979</c:v>
                </c:pt>
                <c:pt idx="16757">
                  <c:v>0.9998087903930295</c:v>
                </c:pt>
                <c:pt idx="16758">
                  <c:v>0.99974505385737267</c:v>
                </c:pt>
                <c:pt idx="16759">
                  <c:v>0.99975630148131212</c:v>
                </c:pt>
                <c:pt idx="16760">
                  <c:v>0.99976754910525156</c:v>
                </c:pt>
                <c:pt idx="16761">
                  <c:v>0.99977879672919101</c:v>
                </c:pt>
                <c:pt idx="16762">
                  <c:v>0.99978629514515061</c:v>
                </c:pt>
                <c:pt idx="16763">
                  <c:v>0.99979754276909005</c:v>
                </c:pt>
                <c:pt idx="16764">
                  <c:v>0.9998087903930295</c:v>
                </c:pt>
                <c:pt idx="16765">
                  <c:v>0.99982003801696895</c:v>
                </c:pt>
                <c:pt idx="16766">
                  <c:v>0.99983503484888814</c:v>
                </c:pt>
                <c:pt idx="16767">
                  <c:v>0.99984253326484784</c:v>
                </c:pt>
                <c:pt idx="16768">
                  <c:v>0.99982753643292854</c:v>
                </c:pt>
                <c:pt idx="16769">
                  <c:v>0.99981253960100924</c:v>
                </c:pt>
                <c:pt idx="16770">
                  <c:v>0.99980129197706979</c:v>
                </c:pt>
                <c:pt idx="16771">
                  <c:v>0.99979004435313035</c:v>
                </c:pt>
                <c:pt idx="16772">
                  <c:v>0.99978254593717075</c:v>
                </c:pt>
                <c:pt idx="16773">
                  <c:v>0.9997712983132313</c:v>
                </c:pt>
                <c:pt idx="16774">
                  <c:v>0.99976005068929186</c:v>
                </c:pt>
                <c:pt idx="16775">
                  <c:v>0.99974880306535241</c:v>
                </c:pt>
                <c:pt idx="16776">
                  <c:v>0.9998162888089891</c:v>
                </c:pt>
                <c:pt idx="16777">
                  <c:v>0.99980504118504965</c:v>
                </c:pt>
                <c:pt idx="16778">
                  <c:v>0.99980504118504965</c:v>
                </c:pt>
                <c:pt idx="16779">
                  <c:v>0.9997937935611102</c:v>
                </c:pt>
                <c:pt idx="16780">
                  <c:v>0.99978254593717075</c:v>
                </c:pt>
                <c:pt idx="16781">
                  <c:v>0.99977504752121116</c:v>
                </c:pt>
                <c:pt idx="16782">
                  <c:v>0.99976754910525156</c:v>
                </c:pt>
                <c:pt idx="16783">
                  <c:v>0.99975255227333226</c:v>
                </c:pt>
                <c:pt idx="16784">
                  <c:v>0.99974130464939281</c:v>
                </c:pt>
                <c:pt idx="16785">
                  <c:v>0.9997937935611102</c:v>
                </c:pt>
                <c:pt idx="16786">
                  <c:v>0.99978254593717075</c:v>
                </c:pt>
                <c:pt idx="16787">
                  <c:v>0.99978254593717075</c:v>
                </c:pt>
                <c:pt idx="16788">
                  <c:v>0.99978254593717075</c:v>
                </c:pt>
                <c:pt idx="16789">
                  <c:v>0.99977504752121116</c:v>
                </c:pt>
                <c:pt idx="16790">
                  <c:v>0.99976754910525156</c:v>
                </c:pt>
                <c:pt idx="16791">
                  <c:v>0.99976754910525156</c:v>
                </c:pt>
                <c:pt idx="16792">
                  <c:v>0.99975255227333226</c:v>
                </c:pt>
                <c:pt idx="16793">
                  <c:v>0.99973755544141296</c:v>
                </c:pt>
                <c:pt idx="16794">
                  <c:v>0.99976379989727171</c:v>
                </c:pt>
                <c:pt idx="16795">
                  <c:v>0.99976005068929186</c:v>
                </c:pt>
                <c:pt idx="16796">
                  <c:v>0.99976754910525156</c:v>
                </c:pt>
                <c:pt idx="16797">
                  <c:v>0.9997712983132313</c:v>
                </c:pt>
                <c:pt idx="16798">
                  <c:v>0.9997712983132313</c:v>
                </c:pt>
                <c:pt idx="16799">
                  <c:v>0.99976754910525156</c:v>
                </c:pt>
                <c:pt idx="16800">
                  <c:v>0.99976379989727171</c:v>
                </c:pt>
                <c:pt idx="16801">
                  <c:v>0.99975255227333226</c:v>
                </c:pt>
                <c:pt idx="16802">
                  <c:v>0.99973755544141296</c:v>
                </c:pt>
                <c:pt idx="16803">
                  <c:v>0.99973755544141296</c:v>
                </c:pt>
                <c:pt idx="16804">
                  <c:v>0.99976005068929186</c:v>
                </c:pt>
                <c:pt idx="16805">
                  <c:v>0.99976754910525156</c:v>
                </c:pt>
                <c:pt idx="16806">
                  <c:v>0.9997712983132313</c:v>
                </c:pt>
                <c:pt idx="16807">
                  <c:v>0.99977879672919101</c:v>
                </c:pt>
                <c:pt idx="16808">
                  <c:v>0.9997712983132313</c:v>
                </c:pt>
                <c:pt idx="16809">
                  <c:v>0.99976379989727171</c:v>
                </c:pt>
                <c:pt idx="16810">
                  <c:v>0.99974880306535241</c:v>
                </c:pt>
                <c:pt idx="16811">
                  <c:v>0.99973755544141296</c:v>
                </c:pt>
                <c:pt idx="16812">
                  <c:v>0.99974130464939281</c:v>
                </c:pt>
                <c:pt idx="16813">
                  <c:v>0.99975630148131212</c:v>
                </c:pt>
                <c:pt idx="16814">
                  <c:v>0.99976754910525156</c:v>
                </c:pt>
                <c:pt idx="16815">
                  <c:v>0.99977504752121116</c:v>
                </c:pt>
                <c:pt idx="16816">
                  <c:v>0.99978254593717075</c:v>
                </c:pt>
                <c:pt idx="16817">
                  <c:v>0.99977879672919101</c:v>
                </c:pt>
                <c:pt idx="16818">
                  <c:v>0.9997712983132313</c:v>
                </c:pt>
                <c:pt idx="16819">
                  <c:v>0.99975630148131212</c:v>
                </c:pt>
                <c:pt idx="16820">
                  <c:v>0.99975630148131212</c:v>
                </c:pt>
                <c:pt idx="16821">
                  <c:v>0.99974130464939281</c:v>
                </c:pt>
                <c:pt idx="16822">
                  <c:v>0.99975255227333226</c:v>
                </c:pt>
                <c:pt idx="16823">
                  <c:v>0.99976754910525156</c:v>
                </c:pt>
                <c:pt idx="16824">
                  <c:v>0.99977504752121116</c:v>
                </c:pt>
                <c:pt idx="16825">
                  <c:v>0.99978254593717075</c:v>
                </c:pt>
                <c:pt idx="16826">
                  <c:v>0.99978629514515061</c:v>
                </c:pt>
                <c:pt idx="16827">
                  <c:v>0.99977879672919101</c:v>
                </c:pt>
                <c:pt idx="16828">
                  <c:v>0.99977504752121116</c:v>
                </c:pt>
                <c:pt idx="16829">
                  <c:v>0.99978254593717075</c:v>
                </c:pt>
                <c:pt idx="16830">
                  <c:v>0.99974130464939281</c:v>
                </c:pt>
                <c:pt idx="16831">
                  <c:v>0.99975255227333226</c:v>
                </c:pt>
                <c:pt idx="16832">
                  <c:v>0.99976379989727171</c:v>
                </c:pt>
                <c:pt idx="16833">
                  <c:v>0.99977504752121116</c:v>
                </c:pt>
                <c:pt idx="16834">
                  <c:v>0.99978254593717075</c:v>
                </c:pt>
                <c:pt idx="16835">
                  <c:v>0.99979004435313035</c:v>
                </c:pt>
                <c:pt idx="16836">
                  <c:v>0.99979754276909005</c:v>
                </c:pt>
                <c:pt idx="16837">
                  <c:v>0.99980129197706979</c:v>
                </c:pt>
                <c:pt idx="16838">
                  <c:v>0.9998087903930295</c:v>
                </c:pt>
                <c:pt idx="16839">
                  <c:v>0.99974505385737267</c:v>
                </c:pt>
                <c:pt idx="16840">
                  <c:v>0.99975630148131212</c:v>
                </c:pt>
                <c:pt idx="16841">
                  <c:v>0.99976754910525156</c:v>
                </c:pt>
                <c:pt idx="16842">
                  <c:v>0.99977879672919101</c:v>
                </c:pt>
                <c:pt idx="16843">
                  <c:v>0.99979004435313035</c:v>
                </c:pt>
                <c:pt idx="16844">
                  <c:v>0.99980129197706979</c:v>
                </c:pt>
                <c:pt idx="16845">
                  <c:v>0.9998087903930295</c:v>
                </c:pt>
                <c:pt idx="16846">
                  <c:v>0.99982378722494869</c:v>
                </c:pt>
                <c:pt idx="16847">
                  <c:v>0.99983878405686799</c:v>
                </c:pt>
                <c:pt idx="16848">
                  <c:v>0.99983878405686799</c:v>
                </c:pt>
                <c:pt idx="16849">
                  <c:v>0.99982378722494869</c:v>
                </c:pt>
                <c:pt idx="16850">
                  <c:v>0.99981253960100924</c:v>
                </c:pt>
                <c:pt idx="16851">
                  <c:v>0.99980129197706979</c:v>
                </c:pt>
                <c:pt idx="16852">
                  <c:v>0.99979004435313035</c:v>
                </c:pt>
                <c:pt idx="16853">
                  <c:v>0.99978254593717075</c:v>
                </c:pt>
                <c:pt idx="16854">
                  <c:v>0.9997712983132313</c:v>
                </c:pt>
                <c:pt idx="16855">
                  <c:v>0.99976005068929186</c:v>
                </c:pt>
                <c:pt idx="16856">
                  <c:v>0.99974880306535241</c:v>
                </c:pt>
                <c:pt idx="16857">
                  <c:v>0.99981253960100924</c:v>
                </c:pt>
                <c:pt idx="16858">
                  <c:v>0.99980129197706979</c:v>
                </c:pt>
                <c:pt idx="16859">
                  <c:v>0.9997937935611102</c:v>
                </c:pt>
                <c:pt idx="16860">
                  <c:v>0.9997937935611102</c:v>
                </c:pt>
                <c:pt idx="16861">
                  <c:v>0.99978254593717075</c:v>
                </c:pt>
                <c:pt idx="16862">
                  <c:v>0.99977504752121116</c:v>
                </c:pt>
                <c:pt idx="16863">
                  <c:v>0.99976754910525156</c:v>
                </c:pt>
                <c:pt idx="16864">
                  <c:v>0.99975630148131212</c:v>
                </c:pt>
                <c:pt idx="16865">
                  <c:v>0.99974130464939281</c:v>
                </c:pt>
                <c:pt idx="16866">
                  <c:v>0.99979004435313035</c:v>
                </c:pt>
                <c:pt idx="16867">
                  <c:v>0.99978254593717075</c:v>
                </c:pt>
                <c:pt idx="16868">
                  <c:v>0.99978254593717075</c:v>
                </c:pt>
                <c:pt idx="16869">
                  <c:v>0.99978254593717075</c:v>
                </c:pt>
                <c:pt idx="16870">
                  <c:v>0.99977504752121116</c:v>
                </c:pt>
                <c:pt idx="16871">
                  <c:v>0.9997712983132313</c:v>
                </c:pt>
                <c:pt idx="16872">
                  <c:v>0.99976379989727171</c:v>
                </c:pt>
                <c:pt idx="16873">
                  <c:v>0.99975255227333226</c:v>
                </c:pt>
                <c:pt idx="16874">
                  <c:v>0.99974130464939281</c:v>
                </c:pt>
                <c:pt idx="16875">
                  <c:v>0.99976005068929186</c:v>
                </c:pt>
                <c:pt idx="16876">
                  <c:v>0.99976379989727171</c:v>
                </c:pt>
                <c:pt idx="16877">
                  <c:v>0.9997712983132313</c:v>
                </c:pt>
                <c:pt idx="16878">
                  <c:v>0.9997712983132313</c:v>
                </c:pt>
                <c:pt idx="16879">
                  <c:v>0.99977504752121116</c:v>
                </c:pt>
                <c:pt idx="16880">
                  <c:v>0.9997712983132313</c:v>
                </c:pt>
                <c:pt idx="16881">
                  <c:v>0.99976379989727171</c:v>
                </c:pt>
                <c:pt idx="16882">
                  <c:v>0.99974880306535241</c:v>
                </c:pt>
                <c:pt idx="16883">
                  <c:v>0.99973755544141296</c:v>
                </c:pt>
                <c:pt idx="16884">
                  <c:v>0.99973755544141296</c:v>
                </c:pt>
                <c:pt idx="16885">
                  <c:v>0.99975630148131212</c:v>
                </c:pt>
                <c:pt idx="16886">
                  <c:v>0.99976379989727171</c:v>
                </c:pt>
                <c:pt idx="16887">
                  <c:v>0.9997712983132313</c:v>
                </c:pt>
                <c:pt idx="16888">
                  <c:v>0.9997712983132313</c:v>
                </c:pt>
                <c:pt idx="16889">
                  <c:v>0.9997712983132313</c:v>
                </c:pt>
                <c:pt idx="16890">
                  <c:v>0.99976005068929186</c:v>
                </c:pt>
                <c:pt idx="16891">
                  <c:v>0.99974880306535241</c:v>
                </c:pt>
                <c:pt idx="16892">
                  <c:v>0.99973755544141296</c:v>
                </c:pt>
                <c:pt idx="16893">
                  <c:v>0.99973380623343322</c:v>
                </c:pt>
                <c:pt idx="16894">
                  <c:v>0.99975630148131212</c:v>
                </c:pt>
                <c:pt idx="16895">
                  <c:v>0.99976379989727171</c:v>
                </c:pt>
                <c:pt idx="16896">
                  <c:v>0.9997712983132313</c:v>
                </c:pt>
                <c:pt idx="16897">
                  <c:v>0.99977879672919101</c:v>
                </c:pt>
                <c:pt idx="16898">
                  <c:v>0.99977879672919101</c:v>
                </c:pt>
                <c:pt idx="16899">
                  <c:v>0.9997712983132313</c:v>
                </c:pt>
                <c:pt idx="16900">
                  <c:v>0.99976379989727171</c:v>
                </c:pt>
                <c:pt idx="16901">
                  <c:v>0.99976005068929186</c:v>
                </c:pt>
                <c:pt idx="16902">
                  <c:v>0.99973755544141296</c:v>
                </c:pt>
                <c:pt idx="16903">
                  <c:v>0.99975255227333226</c:v>
                </c:pt>
                <c:pt idx="16904">
                  <c:v>0.99976379989727171</c:v>
                </c:pt>
                <c:pt idx="16905">
                  <c:v>0.9997712983132313</c:v>
                </c:pt>
                <c:pt idx="16906">
                  <c:v>0.99978254593717075</c:v>
                </c:pt>
                <c:pt idx="16907">
                  <c:v>0.99978254593717075</c:v>
                </c:pt>
                <c:pt idx="16908">
                  <c:v>0.99979004435313035</c:v>
                </c:pt>
                <c:pt idx="16909">
                  <c:v>0.99979004435313035</c:v>
                </c:pt>
                <c:pt idx="16910">
                  <c:v>0.99978254593717075</c:v>
                </c:pt>
                <c:pt idx="16911">
                  <c:v>0.99973755544141296</c:v>
                </c:pt>
                <c:pt idx="16912">
                  <c:v>0.99974880306535241</c:v>
                </c:pt>
                <c:pt idx="16913">
                  <c:v>0.99976379989727171</c:v>
                </c:pt>
                <c:pt idx="16914">
                  <c:v>0.99977504752121116</c:v>
                </c:pt>
                <c:pt idx="16915">
                  <c:v>0.99978254593717075</c:v>
                </c:pt>
                <c:pt idx="16916">
                  <c:v>0.99979004435313035</c:v>
                </c:pt>
                <c:pt idx="16917">
                  <c:v>0.99979754276909005</c:v>
                </c:pt>
                <c:pt idx="16918">
                  <c:v>0.9998087903930295</c:v>
                </c:pt>
                <c:pt idx="16919">
                  <c:v>0.9998087903930295</c:v>
                </c:pt>
                <c:pt idx="16920">
                  <c:v>0.99974505385737267</c:v>
                </c:pt>
                <c:pt idx="16921">
                  <c:v>0.99975630148131212</c:v>
                </c:pt>
                <c:pt idx="16922">
                  <c:v>0.99976754910525156</c:v>
                </c:pt>
                <c:pt idx="16923">
                  <c:v>0.99977879672919101</c:v>
                </c:pt>
                <c:pt idx="16924">
                  <c:v>0.99979004435313035</c:v>
                </c:pt>
                <c:pt idx="16925">
                  <c:v>0.99980129197706979</c:v>
                </c:pt>
                <c:pt idx="16926">
                  <c:v>0.9998087903930295</c:v>
                </c:pt>
                <c:pt idx="16927">
                  <c:v>0.99982003801696895</c:v>
                </c:pt>
                <c:pt idx="16928">
                  <c:v>0.99983878405686799</c:v>
                </c:pt>
                <c:pt idx="16929">
                  <c:v>0.99983503484888814</c:v>
                </c:pt>
                <c:pt idx="16930">
                  <c:v>0.99982378722494869</c:v>
                </c:pt>
                <c:pt idx="16931">
                  <c:v>0.9998162888089891</c:v>
                </c:pt>
                <c:pt idx="16932">
                  <c:v>0.99980129197706979</c:v>
                </c:pt>
                <c:pt idx="16933">
                  <c:v>0.99979004435313035</c:v>
                </c:pt>
                <c:pt idx="16934">
                  <c:v>0.99978254593717075</c:v>
                </c:pt>
                <c:pt idx="16935">
                  <c:v>0.9997712983132313</c:v>
                </c:pt>
                <c:pt idx="16936">
                  <c:v>0.99976005068929186</c:v>
                </c:pt>
                <c:pt idx="16937">
                  <c:v>0.99974880306535241</c:v>
                </c:pt>
                <c:pt idx="16938">
                  <c:v>0.99982003801696895</c:v>
                </c:pt>
                <c:pt idx="16939">
                  <c:v>0.9998087903930295</c:v>
                </c:pt>
                <c:pt idx="16940">
                  <c:v>0.99979754276909005</c:v>
                </c:pt>
                <c:pt idx="16941">
                  <c:v>0.9997937935611102</c:v>
                </c:pt>
                <c:pt idx="16942">
                  <c:v>0.99978254593717075</c:v>
                </c:pt>
                <c:pt idx="16943">
                  <c:v>0.99977879672919101</c:v>
                </c:pt>
                <c:pt idx="16944">
                  <c:v>0.99976754910525156</c:v>
                </c:pt>
                <c:pt idx="16945">
                  <c:v>0.99975255227333226</c:v>
                </c:pt>
                <c:pt idx="16946">
                  <c:v>0.99974130464939281</c:v>
                </c:pt>
                <c:pt idx="16947">
                  <c:v>0.99979004435313035</c:v>
                </c:pt>
                <c:pt idx="16948">
                  <c:v>0.9997937935611102</c:v>
                </c:pt>
                <c:pt idx="16949">
                  <c:v>0.99978254593717075</c:v>
                </c:pt>
                <c:pt idx="16950">
                  <c:v>0.99977879672919101</c:v>
                </c:pt>
                <c:pt idx="16951">
                  <c:v>0.99977879672919101</c:v>
                </c:pt>
                <c:pt idx="16952">
                  <c:v>0.99977504752121116</c:v>
                </c:pt>
                <c:pt idx="16953">
                  <c:v>0.99976379989727171</c:v>
                </c:pt>
                <c:pt idx="16954">
                  <c:v>0.99975255227333226</c:v>
                </c:pt>
                <c:pt idx="16955">
                  <c:v>0.99973755544141296</c:v>
                </c:pt>
                <c:pt idx="16956">
                  <c:v>0.99976005068929186</c:v>
                </c:pt>
                <c:pt idx="16957">
                  <c:v>0.99977504752121116</c:v>
                </c:pt>
                <c:pt idx="16958">
                  <c:v>0.9997712983132313</c:v>
                </c:pt>
                <c:pt idx="16959">
                  <c:v>0.9997712983132313</c:v>
                </c:pt>
                <c:pt idx="16960">
                  <c:v>0.9997712983132313</c:v>
                </c:pt>
                <c:pt idx="16961">
                  <c:v>0.9997712983132313</c:v>
                </c:pt>
                <c:pt idx="16962">
                  <c:v>0.99976379989727171</c:v>
                </c:pt>
                <c:pt idx="16963">
                  <c:v>0.99974880306535241</c:v>
                </c:pt>
                <c:pt idx="16964">
                  <c:v>0.99973380623343322</c:v>
                </c:pt>
                <c:pt idx="16965">
                  <c:v>0.99973005702545337</c:v>
                </c:pt>
                <c:pt idx="16966">
                  <c:v>0.99975255227333226</c:v>
                </c:pt>
                <c:pt idx="16967">
                  <c:v>0.99976379989727171</c:v>
                </c:pt>
                <c:pt idx="16968">
                  <c:v>0.99976379989727171</c:v>
                </c:pt>
                <c:pt idx="16969">
                  <c:v>0.99976754910525156</c:v>
                </c:pt>
                <c:pt idx="16970">
                  <c:v>0.99976754910525156</c:v>
                </c:pt>
                <c:pt idx="16971">
                  <c:v>0.99976005068929186</c:v>
                </c:pt>
                <c:pt idx="16972">
                  <c:v>0.99974880306535241</c:v>
                </c:pt>
                <c:pt idx="16973">
                  <c:v>0.99973755544141296</c:v>
                </c:pt>
                <c:pt idx="16974">
                  <c:v>0.99973005702545337</c:v>
                </c:pt>
                <c:pt idx="16975">
                  <c:v>0.99975255227333226</c:v>
                </c:pt>
                <c:pt idx="16976">
                  <c:v>0.99976379989727171</c:v>
                </c:pt>
                <c:pt idx="16977">
                  <c:v>0.9997712983132313</c:v>
                </c:pt>
                <c:pt idx="16978">
                  <c:v>0.9997712983132313</c:v>
                </c:pt>
                <c:pt idx="16979">
                  <c:v>0.9997712983132313</c:v>
                </c:pt>
                <c:pt idx="16980">
                  <c:v>0.99977879672919101</c:v>
                </c:pt>
                <c:pt idx="16981">
                  <c:v>0.9997712983132313</c:v>
                </c:pt>
                <c:pt idx="16982">
                  <c:v>0.99976005068929186</c:v>
                </c:pt>
                <c:pt idx="16983">
                  <c:v>0.99973380623343322</c:v>
                </c:pt>
                <c:pt idx="16984">
                  <c:v>0.99974880306535241</c:v>
                </c:pt>
                <c:pt idx="16985">
                  <c:v>0.99976379989727171</c:v>
                </c:pt>
                <c:pt idx="16986">
                  <c:v>0.9997712983132313</c:v>
                </c:pt>
                <c:pt idx="16987">
                  <c:v>0.99977879672919101</c:v>
                </c:pt>
                <c:pt idx="16988">
                  <c:v>0.99978254593717075</c:v>
                </c:pt>
                <c:pt idx="16989">
                  <c:v>0.99979004435313035</c:v>
                </c:pt>
                <c:pt idx="16990">
                  <c:v>0.9997937935611102</c:v>
                </c:pt>
                <c:pt idx="16991">
                  <c:v>0.99978254593717075</c:v>
                </c:pt>
                <c:pt idx="16992">
                  <c:v>0.99974130464939281</c:v>
                </c:pt>
                <c:pt idx="16993">
                  <c:v>0.99975255227333226</c:v>
                </c:pt>
                <c:pt idx="16994">
                  <c:v>0.99976754910525156</c:v>
                </c:pt>
                <c:pt idx="16995">
                  <c:v>0.99977504752121116</c:v>
                </c:pt>
                <c:pt idx="16996">
                  <c:v>0.99978254593717075</c:v>
                </c:pt>
                <c:pt idx="16997">
                  <c:v>0.99979004435313035</c:v>
                </c:pt>
                <c:pt idx="16998">
                  <c:v>0.99979754276909005</c:v>
                </c:pt>
                <c:pt idx="16999">
                  <c:v>0.99980504118504965</c:v>
                </c:pt>
                <c:pt idx="17000">
                  <c:v>0.9998087903930295</c:v>
                </c:pt>
                <c:pt idx="17001">
                  <c:v>0.99974880306535241</c:v>
                </c:pt>
                <c:pt idx="17002">
                  <c:v>0.99975630148131212</c:v>
                </c:pt>
                <c:pt idx="17003">
                  <c:v>0.99976754910525156</c:v>
                </c:pt>
                <c:pt idx="17004">
                  <c:v>0.99977879672919101</c:v>
                </c:pt>
                <c:pt idx="17005">
                  <c:v>0.99978629514515061</c:v>
                </c:pt>
                <c:pt idx="17006">
                  <c:v>0.99979754276909005</c:v>
                </c:pt>
                <c:pt idx="17007">
                  <c:v>0.9998087903930295</c:v>
                </c:pt>
                <c:pt idx="17008">
                  <c:v>0.99982003801696895</c:v>
                </c:pt>
                <c:pt idx="17009">
                  <c:v>0.99983878405686799</c:v>
                </c:pt>
                <c:pt idx="17010">
                  <c:v>0.99983503484888814</c:v>
                </c:pt>
                <c:pt idx="17011">
                  <c:v>0.99982378722494869</c:v>
                </c:pt>
                <c:pt idx="17012">
                  <c:v>0.99981253960100924</c:v>
                </c:pt>
                <c:pt idx="17013">
                  <c:v>0.99980504118504965</c:v>
                </c:pt>
                <c:pt idx="17014">
                  <c:v>0.99979004435313035</c:v>
                </c:pt>
                <c:pt idx="17015">
                  <c:v>0.99978254593717075</c:v>
                </c:pt>
                <c:pt idx="17016">
                  <c:v>0.9997712983132313</c:v>
                </c:pt>
                <c:pt idx="17017">
                  <c:v>0.99976005068929186</c:v>
                </c:pt>
                <c:pt idx="17018">
                  <c:v>0.99974880306535241</c:v>
                </c:pt>
                <c:pt idx="17019">
                  <c:v>0.9998162888089891</c:v>
                </c:pt>
                <c:pt idx="17020">
                  <c:v>0.9998087903930295</c:v>
                </c:pt>
                <c:pt idx="17021">
                  <c:v>0.99979754276909005</c:v>
                </c:pt>
                <c:pt idx="17022">
                  <c:v>0.99979004435313035</c:v>
                </c:pt>
                <c:pt idx="17023">
                  <c:v>0.99978254593717075</c:v>
                </c:pt>
                <c:pt idx="17024">
                  <c:v>0.99977504752121116</c:v>
                </c:pt>
                <c:pt idx="17025">
                  <c:v>0.99976754910525156</c:v>
                </c:pt>
                <c:pt idx="17026">
                  <c:v>0.99975255227333226</c:v>
                </c:pt>
                <c:pt idx="17027">
                  <c:v>0.99974130464939281</c:v>
                </c:pt>
                <c:pt idx="17028">
                  <c:v>0.9997937935611102</c:v>
                </c:pt>
                <c:pt idx="17029">
                  <c:v>0.9997937935611102</c:v>
                </c:pt>
                <c:pt idx="17030">
                  <c:v>0.99978629514515061</c:v>
                </c:pt>
                <c:pt idx="17031">
                  <c:v>0.99977879672919101</c:v>
                </c:pt>
                <c:pt idx="17032">
                  <c:v>0.99977879672919101</c:v>
                </c:pt>
                <c:pt idx="17033">
                  <c:v>0.99977504752121116</c:v>
                </c:pt>
                <c:pt idx="17034">
                  <c:v>0.99976379989727171</c:v>
                </c:pt>
                <c:pt idx="17035">
                  <c:v>0.99974880306535241</c:v>
                </c:pt>
                <c:pt idx="17036">
                  <c:v>0.99973380623343322</c:v>
                </c:pt>
                <c:pt idx="17037">
                  <c:v>0.99976379989727171</c:v>
                </c:pt>
                <c:pt idx="17038">
                  <c:v>0.99978254593717075</c:v>
                </c:pt>
                <c:pt idx="17039">
                  <c:v>0.9997712983132313</c:v>
                </c:pt>
                <c:pt idx="17040">
                  <c:v>0.9997712983132313</c:v>
                </c:pt>
                <c:pt idx="17041">
                  <c:v>0.9997712983132313</c:v>
                </c:pt>
                <c:pt idx="17042">
                  <c:v>0.9997712983132313</c:v>
                </c:pt>
                <c:pt idx="17043">
                  <c:v>0.99976005068929186</c:v>
                </c:pt>
                <c:pt idx="17044">
                  <c:v>0.99974505385737267</c:v>
                </c:pt>
                <c:pt idx="17045">
                  <c:v>0.99973380623343322</c:v>
                </c:pt>
                <c:pt idx="17046">
                  <c:v>0.99973005702545337</c:v>
                </c:pt>
                <c:pt idx="17047">
                  <c:v>0.99975255227333226</c:v>
                </c:pt>
                <c:pt idx="17048">
                  <c:v>0.99976005068929186</c:v>
                </c:pt>
                <c:pt idx="17049">
                  <c:v>0.99976379989727171</c:v>
                </c:pt>
                <c:pt idx="17050">
                  <c:v>0.99976754910525156</c:v>
                </c:pt>
                <c:pt idx="17051">
                  <c:v>0.9997712983132313</c:v>
                </c:pt>
                <c:pt idx="17052">
                  <c:v>0.99975630148131212</c:v>
                </c:pt>
                <c:pt idx="17053">
                  <c:v>0.99974880306535241</c:v>
                </c:pt>
                <c:pt idx="17054">
                  <c:v>0.99973755544141296</c:v>
                </c:pt>
                <c:pt idx="17055">
                  <c:v>0.99972255860949377</c:v>
                </c:pt>
                <c:pt idx="17056">
                  <c:v>0.99974880306535241</c:v>
                </c:pt>
                <c:pt idx="17057">
                  <c:v>0.99976379989727171</c:v>
                </c:pt>
                <c:pt idx="17058">
                  <c:v>0.99976754910525156</c:v>
                </c:pt>
                <c:pt idx="17059">
                  <c:v>0.9997712983132313</c:v>
                </c:pt>
                <c:pt idx="17060">
                  <c:v>0.99977504752121116</c:v>
                </c:pt>
                <c:pt idx="17061">
                  <c:v>0.99977504752121116</c:v>
                </c:pt>
                <c:pt idx="17062">
                  <c:v>0.99976754910525156</c:v>
                </c:pt>
                <c:pt idx="17063">
                  <c:v>0.99976005068929186</c:v>
                </c:pt>
                <c:pt idx="17064">
                  <c:v>0.99973005702545337</c:v>
                </c:pt>
                <c:pt idx="17065">
                  <c:v>0.99974880306535241</c:v>
                </c:pt>
                <c:pt idx="17066">
                  <c:v>0.99976379989727171</c:v>
                </c:pt>
                <c:pt idx="17067">
                  <c:v>0.9997712983132313</c:v>
                </c:pt>
                <c:pt idx="17068">
                  <c:v>0.99977879672919101</c:v>
                </c:pt>
                <c:pt idx="17069">
                  <c:v>0.99977879672919101</c:v>
                </c:pt>
                <c:pt idx="17070">
                  <c:v>0.99979004435313035</c:v>
                </c:pt>
                <c:pt idx="17071">
                  <c:v>0.99979004435313035</c:v>
                </c:pt>
                <c:pt idx="17072">
                  <c:v>0.99978254593717075</c:v>
                </c:pt>
                <c:pt idx="17073">
                  <c:v>0.99973755544141296</c:v>
                </c:pt>
                <c:pt idx="17074">
                  <c:v>0.99974880306535241</c:v>
                </c:pt>
                <c:pt idx="17075">
                  <c:v>0.99976754910525156</c:v>
                </c:pt>
                <c:pt idx="17076">
                  <c:v>0.99977504752121116</c:v>
                </c:pt>
                <c:pt idx="17077">
                  <c:v>0.99978254593717075</c:v>
                </c:pt>
                <c:pt idx="17078">
                  <c:v>0.99979004435313035</c:v>
                </c:pt>
                <c:pt idx="17079">
                  <c:v>0.99980129197706979</c:v>
                </c:pt>
                <c:pt idx="17080">
                  <c:v>0.99980504118504965</c:v>
                </c:pt>
                <c:pt idx="17081">
                  <c:v>0.9998087903930295</c:v>
                </c:pt>
                <c:pt idx="17082">
                  <c:v>0.99974880306535241</c:v>
                </c:pt>
                <c:pt idx="17083">
                  <c:v>0.99976005068929186</c:v>
                </c:pt>
                <c:pt idx="17084">
                  <c:v>0.99976754910525156</c:v>
                </c:pt>
                <c:pt idx="17085">
                  <c:v>0.99977879672919101</c:v>
                </c:pt>
                <c:pt idx="17086">
                  <c:v>0.99978629514515061</c:v>
                </c:pt>
                <c:pt idx="17087">
                  <c:v>0.99979754276909005</c:v>
                </c:pt>
                <c:pt idx="17088">
                  <c:v>0.9998087903930295</c:v>
                </c:pt>
                <c:pt idx="17089">
                  <c:v>0.99982003801696895</c:v>
                </c:pt>
                <c:pt idx="17090">
                  <c:v>0.99983878405686799</c:v>
                </c:pt>
                <c:pt idx="17091">
                  <c:v>0.99983503484888814</c:v>
                </c:pt>
                <c:pt idx="17092">
                  <c:v>0.99982378722494869</c:v>
                </c:pt>
                <c:pt idx="17093">
                  <c:v>0.99981253960100924</c:v>
                </c:pt>
                <c:pt idx="17094">
                  <c:v>0.99980129197706979</c:v>
                </c:pt>
                <c:pt idx="17095">
                  <c:v>0.99979004435313035</c:v>
                </c:pt>
                <c:pt idx="17096">
                  <c:v>0.99978254593717075</c:v>
                </c:pt>
                <c:pt idx="17097">
                  <c:v>0.9997712983132313</c:v>
                </c:pt>
                <c:pt idx="17098">
                  <c:v>0.99976005068929186</c:v>
                </c:pt>
                <c:pt idx="17099">
                  <c:v>0.99974505385737267</c:v>
                </c:pt>
                <c:pt idx="17100">
                  <c:v>0.99981253960100924</c:v>
                </c:pt>
                <c:pt idx="17101">
                  <c:v>0.99980504118504965</c:v>
                </c:pt>
                <c:pt idx="17102">
                  <c:v>0.99979754276909005</c:v>
                </c:pt>
                <c:pt idx="17103">
                  <c:v>0.99979004435313035</c:v>
                </c:pt>
                <c:pt idx="17104">
                  <c:v>0.99978629514515061</c:v>
                </c:pt>
                <c:pt idx="17105">
                  <c:v>0.99977504752121116</c:v>
                </c:pt>
                <c:pt idx="17106">
                  <c:v>0.99976754910525156</c:v>
                </c:pt>
                <c:pt idx="17107">
                  <c:v>0.99975255227333226</c:v>
                </c:pt>
                <c:pt idx="17108">
                  <c:v>0.99974130464939281</c:v>
                </c:pt>
                <c:pt idx="17109">
                  <c:v>0.99979754276909005</c:v>
                </c:pt>
                <c:pt idx="17110">
                  <c:v>0.9997937935611102</c:v>
                </c:pt>
                <c:pt idx="17111">
                  <c:v>0.99978629514515061</c:v>
                </c:pt>
                <c:pt idx="17112">
                  <c:v>0.99978254593717075</c:v>
                </c:pt>
                <c:pt idx="17113">
                  <c:v>0.99978254593717075</c:v>
                </c:pt>
                <c:pt idx="17114">
                  <c:v>0.99977504752121116</c:v>
                </c:pt>
                <c:pt idx="17115">
                  <c:v>0.99976005068929186</c:v>
                </c:pt>
                <c:pt idx="17116">
                  <c:v>0.99974880306535241</c:v>
                </c:pt>
                <c:pt idx="17117">
                  <c:v>0.99973380623343322</c:v>
                </c:pt>
                <c:pt idx="17118">
                  <c:v>0.99976754910525156</c:v>
                </c:pt>
                <c:pt idx="17119">
                  <c:v>0.99977504752121116</c:v>
                </c:pt>
                <c:pt idx="17120">
                  <c:v>0.99977504752121116</c:v>
                </c:pt>
                <c:pt idx="17121">
                  <c:v>0.99977504752121116</c:v>
                </c:pt>
                <c:pt idx="17122">
                  <c:v>0.99977504752121116</c:v>
                </c:pt>
                <c:pt idx="17123">
                  <c:v>0.9997712983132313</c:v>
                </c:pt>
                <c:pt idx="17124">
                  <c:v>0.99975630148131212</c:v>
                </c:pt>
                <c:pt idx="17125">
                  <c:v>0.99974505385737267</c:v>
                </c:pt>
                <c:pt idx="17126">
                  <c:v>0.99973005702545337</c:v>
                </c:pt>
                <c:pt idx="17127">
                  <c:v>0.99973380623343322</c:v>
                </c:pt>
                <c:pt idx="17128">
                  <c:v>0.99975630148131212</c:v>
                </c:pt>
                <c:pt idx="17129">
                  <c:v>0.99976005068929186</c:v>
                </c:pt>
                <c:pt idx="17130">
                  <c:v>0.99976754910525156</c:v>
                </c:pt>
                <c:pt idx="17131">
                  <c:v>0.9997712983132313</c:v>
                </c:pt>
                <c:pt idx="17132">
                  <c:v>0.99976754910525156</c:v>
                </c:pt>
                <c:pt idx="17133">
                  <c:v>0.99975630148131212</c:v>
                </c:pt>
                <c:pt idx="17134">
                  <c:v>0.99974505385737267</c:v>
                </c:pt>
                <c:pt idx="17135">
                  <c:v>0.99973380623343322</c:v>
                </c:pt>
                <c:pt idx="17136">
                  <c:v>0.99972630781747351</c:v>
                </c:pt>
                <c:pt idx="17137">
                  <c:v>0.99974880306535241</c:v>
                </c:pt>
                <c:pt idx="17138">
                  <c:v>0.99976005068929186</c:v>
                </c:pt>
                <c:pt idx="17139">
                  <c:v>0.99976754910525156</c:v>
                </c:pt>
                <c:pt idx="17140">
                  <c:v>0.99977504752121116</c:v>
                </c:pt>
                <c:pt idx="17141">
                  <c:v>0.99977879672919101</c:v>
                </c:pt>
                <c:pt idx="17142">
                  <c:v>0.9997712983132313</c:v>
                </c:pt>
                <c:pt idx="17143">
                  <c:v>0.99976005068929186</c:v>
                </c:pt>
                <c:pt idx="17144">
                  <c:v>0.99975630148131212</c:v>
                </c:pt>
                <c:pt idx="17145">
                  <c:v>0.99973005702545337</c:v>
                </c:pt>
                <c:pt idx="17146">
                  <c:v>0.99974880306535241</c:v>
                </c:pt>
                <c:pt idx="17147">
                  <c:v>0.99976379989727171</c:v>
                </c:pt>
                <c:pt idx="17148">
                  <c:v>0.9997712983132313</c:v>
                </c:pt>
                <c:pt idx="17149">
                  <c:v>0.99977504752121116</c:v>
                </c:pt>
                <c:pt idx="17150">
                  <c:v>0.99978254593717075</c:v>
                </c:pt>
                <c:pt idx="17151">
                  <c:v>0.99978629514515061</c:v>
                </c:pt>
                <c:pt idx="17152">
                  <c:v>0.99977879672919101</c:v>
                </c:pt>
                <c:pt idx="17153">
                  <c:v>0.99978254593717075</c:v>
                </c:pt>
                <c:pt idx="17154">
                  <c:v>0.99973380623343322</c:v>
                </c:pt>
                <c:pt idx="17155">
                  <c:v>0.99974880306535241</c:v>
                </c:pt>
                <c:pt idx="17156">
                  <c:v>0.99976379989727171</c:v>
                </c:pt>
                <c:pt idx="17157">
                  <c:v>0.9997712983132313</c:v>
                </c:pt>
                <c:pt idx="17158">
                  <c:v>0.99977879672919101</c:v>
                </c:pt>
                <c:pt idx="17159">
                  <c:v>0.99979004435313035</c:v>
                </c:pt>
                <c:pt idx="17160">
                  <c:v>0.99979754276909005</c:v>
                </c:pt>
                <c:pt idx="17161">
                  <c:v>0.99979754276909005</c:v>
                </c:pt>
                <c:pt idx="17162">
                  <c:v>0.99980504118504965</c:v>
                </c:pt>
                <c:pt idx="17163">
                  <c:v>0.99974505385737267</c:v>
                </c:pt>
                <c:pt idx="17164">
                  <c:v>0.99975630148131212</c:v>
                </c:pt>
                <c:pt idx="17165">
                  <c:v>0.99976754910525156</c:v>
                </c:pt>
                <c:pt idx="17166">
                  <c:v>0.99977504752121116</c:v>
                </c:pt>
                <c:pt idx="17167">
                  <c:v>0.99978629514515061</c:v>
                </c:pt>
                <c:pt idx="17168">
                  <c:v>0.99979754276909005</c:v>
                </c:pt>
                <c:pt idx="17169">
                  <c:v>0.9998087903930295</c:v>
                </c:pt>
                <c:pt idx="17170">
                  <c:v>0.99982378722494869</c:v>
                </c:pt>
                <c:pt idx="17171">
                  <c:v>0.99983503484888814</c:v>
                </c:pt>
                <c:pt idx="17172">
                  <c:v>0.99983878405686799</c:v>
                </c:pt>
                <c:pt idx="17173">
                  <c:v>0.9998312856409084</c:v>
                </c:pt>
                <c:pt idx="17174">
                  <c:v>0.99981253960100924</c:v>
                </c:pt>
                <c:pt idx="17175">
                  <c:v>0.99980129197706979</c:v>
                </c:pt>
                <c:pt idx="17176">
                  <c:v>0.99979004435313035</c:v>
                </c:pt>
                <c:pt idx="17177">
                  <c:v>0.99977879672919101</c:v>
                </c:pt>
                <c:pt idx="17178">
                  <c:v>0.9997712983132313</c:v>
                </c:pt>
                <c:pt idx="17179">
                  <c:v>0.99976005068929186</c:v>
                </c:pt>
                <c:pt idx="17180">
                  <c:v>0.99974505385737267</c:v>
                </c:pt>
                <c:pt idx="17181">
                  <c:v>0.9998162888089891</c:v>
                </c:pt>
                <c:pt idx="17182">
                  <c:v>0.9998087903930295</c:v>
                </c:pt>
                <c:pt idx="17183">
                  <c:v>0.99980129197706979</c:v>
                </c:pt>
                <c:pt idx="17184">
                  <c:v>0.99979004435313035</c:v>
                </c:pt>
                <c:pt idx="17185">
                  <c:v>0.99978629514515061</c:v>
                </c:pt>
                <c:pt idx="17186">
                  <c:v>0.99977504752121116</c:v>
                </c:pt>
                <c:pt idx="17187">
                  <c:v>0.99976379989727171</c:v>
                </c:pt>
                <c:pt idx="17188">
                  <c:v>0.99975255227333226</c:v>
                </c:pt>
                <c:pt idx="17189">
                  <c:v>0.99974130464939281</c:v>
                </c:pt>
                <c:pt idx="17190">
                  <c:v>0.99978629514515061</c:v>
                </c:pt>
                <c:pt idx="17191">
                  <c:v>0.99978629514515061</c:v>
                </c:pt>
                <c:pt idx="17192">
                  <c:v>0.99978629514515061</c:v>
                </c:pt>
                <c:pt idx="17193">
                  <c:v>0.99978629514515061</c:v>
                </c:pt>
                <c:pt idx="17194">
                  <c:v>0.99978254593717075</c:v>
                </c:pt>
                <c:pt idx="17195">
                  <c:v>0.9997712983132313</c:v>
                </c:pt>
                <c:pt idx="17196">
                  <c:v>0.99976379989727171</c:v>
                </c:pt>
                <c:pt idx="17197">
                  <c:v>0.99974880306535241</c:v>
                </c:pt>
                <c:pt idx="17198">
                  <c:v>0.99973380623343322</c:v>
                </c:pt>
                <c:pt idx="17199">
                  <c:v>0.99976754910525156</c:v>
                </c:pt>
                <c:pt idx="17200">
                  <c:v>0.99976379989727171</c:v>
                </c:pt>
                <c:pt idx="17201">
                  <c:v>0.9997712983132313</c:v>
                </c:pt>
                <c:pt idx="17202">
                  <c:v>0.99977879672919101</c:v>
                </c:pt>
                <c:pt idx="17203">
                  <c:v>0.99977879672919101</c:v>
                </c:pt>
                <c:pt idx="17204">
                  <c:v>0.9997712983132313</c:v>
                </c:pt>
                <c:pt idx="17205">
                  <c:v>0.99975630148131212</c:v>
                </c:pt>
                <c:pt idx="17206">
                  <c:v>0.99974505385737267</c:v>
                </c:pt>
                <c:pt idx="17207">
                  <c:v>0.99973380623343322</c:v>
                </c:pt>
                <c:pt idx="17208">
                  <c:v>0.99973380623343322</c:v>
                </c:pt>
                <c:pt idx="17209">
                  <c:v>0.99974880306535241</c:v>
                </c:pt>
                <c:pt idx="17210">
                  <c:v>0.99975630148131212</c:v>
                </c:pt>
                <c:pt idx="17211">
                  <c:v>0.99976379989727171</c:v>
                </c:pt>
                <c:pt idx="17212">
                  <c:v>0.9997712983132313</c:v>
                </c:pt>
                <c:pt idx="17213">
                  <c:v>0.99976754910525156</c:v>
                </c:pt>
                <c:pt idx="17214">
                  <c:v>0.99975630148131212</c:v>
                </c:pt>
                <c:pt idx="17215">
                  <c:v>0.99974130464939281</c:v>
                </c:pt>
                <c:pt idx="17216">
                  <c:v>0.99973380623343322</c:v>
                </c:pt>
                <c:pt idx="17217">
                  <c:v>0.99973380623343322</c:v>
                </c:pt>
                <c:pt idx="17218">
                  <c:v>0.99974880306535241</c:v>
                </c:pt>
                <c:pt idx="17219">
                  <c:v>0.99975630148131212</c:v>
                </c:pt>
                <c:pt idx="17220">
                  <c:v>0.99976379989727171</c:v>
                </c:pt>
                <c:pt idx="17221">
                  <c:v>0.9997712983132313</c:v>
                </c:pt>
                <c:pt idx="17222">
                  <c:v>0.99977879672919101</c:v>
                </c:pt>
                <c:pt idx="17223">
                  <c:v>0.99976754910525156</c:v>
                </c:pt>
                <c:pt idx="17224">
                  <c:v>0.99975630148131212</c:v>
                </c:pt>
                <c:pt idx="17225">
                  <c:v>0.99975255227333226</c:v>
                </c:pt>
                <c:pt idx="17226">
                  <c:v>0.99973380623343322</c:v>
                </c:pt>
                <c:pt idx="17227">
                  <c:v>0.99974880306535241</c:v>
                </c:pt>
                <c:pt idx="17228">
                  <c:v>0.99976005068929186</c:v>
                </c:pt>
                <c:pt idx="17229">
                  <c:v>0.99976379989727171</c:v>
                </c:pt>
                <c:pt idx="17230">
                  <c:v>0.99977504752121116</c:v>
                </c:pt>
                <c:pt idx="17231">
                  <c:v>0.99978254593717075</c:v>
                </c:pt>
                <c:pt idx="17232">
                  <c:v>0.99978254593717075</c:v>
                </c:pt>
                <c:pt idx="17233">
                  <c:v>0.99977504752121116</c:v>
                </c:pt>
                <c:pt idx="17234">
                  <c:v>0.99978254593717075</c:v>
                </c:pt>
                <c:pt idx="17235">
                  <c:v>0.99973380623343322</c:v>
                </c:pt>
                <c:pt idx="17236">
                  <c:v>0.99974880306535241</c:v>
                </c:pt>
                <c:pt idx="17237">
                  <c:v>0.99976005068929186</c:v>
                </c:pt>
                <c:pt idx="17238">
                  <c:v>0.99976754910525156</c:v>
                </c:pt>
                <c:pt idx="17239">
                  <c:v>0.99977879672919101</c:v>
                </c:pt>
                <c:pt idx="17240">
                  <c:v>0.99978629514515061</c:v>
                </c:pt>
                <c:pt idx="17241">
                  <c:v>0.99979754276909005</c:v>
                </c:pt>
                <c:pt idx="17242">
                  <c:v>0.99980129197706979</c:v>
                </c:pt>
                <c:pt idx="17243">
                  <c:v>0.9998087903930295</c:v>
                </c:pt>
                <c:pt idx="17244">
                  <c:v>0.99974505385737267</c:v>
                </c:pt>
                <c:pt idx="17245">
                  <c:v>0.99975630148131212</c:v>
                </c:pt>
                <c:pt idx="17246">
                  <c:v>0.99976379989727171</c:v>
                </c:pt>
                <c:pt idx="17247">
                  <c:v>0.99977504752121116</c:v>
                </c:pt>
                <c:pt idx="17248">
                  <c:v>0.99978629514515061</c:v>
                </c:pt>
                <c:pt idx="17249">
                  <c:v>0.9997937935611102</c:v>
                </c:pt>
                <c:pt idx="17250">
                  <c:v>0.9998087903930295</c:v>
                </c:pt>
                <c:pt idx="17251">
                  <c:v>0.99982378722494869</c:v>
                </c:pt>
                <c:pt idx="17252">
                  <c:v>0.99983878405686799</c:v>
                </c:pt>
                <c:pt idx="17253">
                  <c:v>0.99984253326484784</c:v>
                </c:pt>
                <c:pt idx="17254">
                  <c:v>0.9998312856409084</c:v>
                </c:pt>
                <c:pt idx="17255">
                  <c:v>0.99981253960100924</c:v>
                </c:pt>
                <c:pt idx="17256">
                  <c:v>0.99980129197706979</c:v>
                </c:pt>
                <c:pt idx="17257">
                  <c:v>0.99979004435313035</c:v>
                </c:pt>
                <c:pt idx="17258">
                  <c:v>0.99977879672919101</c:v>
                </c:pt>
                <c:pt idx="17259">
                  <c:v>0.9997712983132313</c:v>
                </c:pt>
                <c:pt idx="17260">
                  <c:v>0.99976005068929186</c:v>
                </c:pt>
                <c:pt idx="17261">
                  <c:v>0.99974505385737267</c:v>
                </c:pt>
                <c:pt idx="17262">
                  <c:v>0.9998162888089891</c:v>
                </c:pt>
                <c:pt idx="17263">
                  <c:v>0.9998087903930295</c:v>
                </c:pt>
                <c:pt idx="17264">
                  <c:v>0.99980129197706979</c:v>
                </c:pt>
                <c:pt idx="17265">
                  <c:v>0.99979004435313035</c:v>
                </c:pt>
                <c:pt idx="17266">
                  <c:v>0.99978254593717075</c:v>
                </c:pt>
                <c:pt idx="17267">
                  <c:v>0.99977504752121116</c:v>
                </c:pt>
                <c:pt idx="17268">
                  <c:v>0.99976379989727171</c:v>
                </c:pt>
                <c:pt idx="17269">
                  <c:v>0.99975255227333226</c:v>
                </c:pt>
                <c:pt idx="17270">
                  <c:v>0.99974130464939281</c:v>
                </c:pt>
                <c:pt idx="17271">
                  <c:v>0.99978629514515061</c:v>
                </c:pt>
                <c:pt idx="17272">
                  <c:v>0.99978254593717075</c:v>
                </c:pt>
                <c:pt idx="17273">
                  <c:v>0.99979004435313035</c:v>
                </c:pt>
                <c:pt idx="17274">
                  <c:v>0.99978629514515061</c:v>
                </c:pt>
                <c:pt idx="17275">
                  <c:v>0.99977879672919101</c:v>
                </c:pt>
                <c:pt idx="17276">
                  <c:v>0.9997712983132313</c:v>
                </c:pt>
                <c:pt idx="17277">
                  <c:v>0.99976379989727171</c:v>
                </c:pt>
                <c:pt idx="17278">
                  <c:v>0.99975255227333226</c:v>
                </c:pt>
                <c:pt idx="17279">
                  <c:v>0.99973755544141296</c:v>
                </c:pt>
                <c:pt idx="17280">
                  <c:v>0.99976005068929186</c:v>
                </c:pt>
                <c:pt idx="17281">
                  <c:v>0.99976005068929186</c:v>
                </c:pt>
                <c:pt idx="17282">
                  <c:v>0.9997712983132313</c:v>
                </c:pt>
                <c:pt idx="17283">
                  <c:v>0.99978254593717075</c:v>
                </c:pt>
                <c:pt idx="17284">
                  <c:v>0.99977504752121116</c:v>
                </c:pt>
                <c:pt idx="17285">
                  <c:v>0.99976754910525156</c:v>
                </c:pt>
                <c:pt idx="17286">
                  <c:v>0.99976379989727171</c:v>
                </c:pt>
                <c:pt idx="17287">
                  <c:v>0.99974880306535241</c:v>
                </c:pt>
                <c:pt idx="17288">
                  <c:v>0.99973755544141296</c:v>
                </c:pt>
                <c:pt idx="17289">
                  <c:v>0.99973755544141296</c:v>
                </c:pt>
                <c:pt idx="17290">
                  <c:v>0.99974505385737267</c:v>
                </c:pt>
                <c:pt idx="17291">
                  <c:v>0.99975630148131212</c:v>
                </c:pt>
                <c:pt idx="17292">
                  <c:v>0.99976754910525156</c:v>
                </c:pt>
                <c:pt idx="17293">
                  <c:v>0.9997712983132313</c:v>
                </c:pt>
                <c:pt idx="17294">
                  <c:v>0.99976754910525156</c:v>
                </c:pt>
                <c:pt idx="17295">
                  <c:v>0.99976005068929186</c:v>
                </c:pt>
                <c:pt idx="17296">
                  <c:v>0.99974505385737267</c:v>
                </c:pt>
                <c:pt idx="17297">
                  <c:v>0.99973380623343322</c:v>
                </c:pt>
                <c:pt idx="17298">
                  <c:v>0.99973755544141296</c:v>
                </c:pt>
                <c:pt idx="17299">
                  <c:v>0.99974880306535241</c:v>
                </c:pt>
                <c:pt idx="17300">
                  <c:v>0.99975630148131212</c:v>
                </c:pt>
                <c:pt idx="17301">
                  <c:v>0.99976754910525156</c:v>
                </c:pt>
                <c:pt idx="17302">
                  <c:v>0.99977504752121116</c:v>
                </c:pt>
                <c:pt idx="17303">
                  <c:v>0.99977504752121116</c:v>
                </c:pt>
                <c:pt idx="17304">
                  <c:v>0.9997712983132313</c:v>
                </c:pt>
                <c:pt idx="17305">
                  <c:v>0.99975630148131212</c:v>
                </c:pt>
                <c:pt idx="17306">
                  <c:v>0.99974505385737267</c:v>
                </c:pt>
                <c:pt idx="17307">
                  <c:v>0.99973380623343322</c:v>
                </c:pt>
                <c:pt idx="17308">
                  <c:v>0.99974880306535241</c:v>
                </c:pt>
                <c:pt idx="17309">
                  <c:v>0.99976005068929186</c:v>
                </c:pt>
                <c:pt idx="17310">
                  <c:v>0.99976754910525156</c:v>
                </c:pt>
                <c:pt idx="17311">
                  <c:v>0.99977504752121116</c:v>
                </c:pt>
                <c:pt idx="17312">
                  <c:v>0.99978254593717075</c:v>
                </c:pt>
                <c:pt idx="17313">
                  <c:v>0.99978254593717075</c:v>
                </c:pt>
                <c:pt idx="17314">
                  <c:v>0.99977504752121116</c:v>
                </c:pt>
                <c:pt idx="17315">
                  <c:v>0.9997712983132313</c:v>
                </c:pt>
                <c:pt idx="17316">
                  <c:v>0.99973380623343322</c:v>
                </c:pt>
                <c:pt idx="17317">
                  <c:v>0.99974880306535241</c:v>
                </c:pt>
                <c:pt idx="17318">
                  <c:v>0.99976005068929186</c:v>
                </c:pt>
                <c:pt idx="17319">
                  <c:v>0.99976754910525156</c:v>
                </c:pt>
                <c:pt idx="17320">
                  <c:v>0.99977879672919101</c:v>
                </c:pt>
                <c:pt idx="17321">
                  <c:v>0.99978629514515061</c:v>
                </c:pt>
                <c:pt idx="17322">
                  <c:v>0.9997937935611102</c:v>
                </c:pt>
                <c:pt idx="17323">
                  <c:v>0.99979754276909005</c:v>
                </c:pt>
                <c:pt idx="17324">
                  <c:v>0.99980504118504965</c:v>
                </c:pt>
                <c:pt idx="17325">
                  <c:v>0.99974505385737267</c:v>
                </c:pt>
                <c:pt idx="17326">
                  <c:v>0.99975255227333226</c:v>
                </c:pt>
                <c:pt idx="17327">
                  <c:v>0.99976379989727171</c:v>
                </c:pt>
                <c:pt idx="17328">
                  <c:v>0.99977504752121116</c:v>
                </c:pt>
                <c:pt idx="17329">
                  <c:v>0.99978629514515061</c:v>
                </c:pt>
                <c:pt idx="17330">
                  <c:v>0.9997937935611102</c:v>
                </c:pt>
                <c:pt idx="17331">
                  <c:v>0.9998087903930295</c:v>
                </c:pt>
                <c:pt idx="17332">
                  <c:v>0.99982003801696895</c:v>
                </c:pt>
                <c:pt idx="17333">
                  <c:v>0.9998312856409084</c:v>
                </c:pt>
                <c:pt idx="17334">
                  <c:v>0.99984253326484784</c:v>
                </c:pt>
                <c:pt idx="17335">
                  <c:v>0.99982753643292854</c:v>
                </c:pt>
                <c:pt idx="17336">
                  <c:v>0.99981253960100924</c:v>
                </c:pt>
                <c:pt idx="17337">
                  <c:v>0.99980129197706979</c:v>
                </c:pt>
                <c:pt idx="17338">
                  <c:v>0.99979004435313035</c:v>
                </c:pt>
                <c:pt idx="17339">
                  <c:v>0.99977879672919101</c:v>
                </c:pt>
                <c:pt idx="17340">
                  <c:v>0.9997712983132313</c:v>
                </c:pt>
                <c:pt idx="17341">
                  <c:v>0.99976005068929186</c:v>
                </c:pt>
                <c:pt idx="17342">
                  <c:v>0.99974880306535241</c:v>
                </c:pt>
                <c:pt idx="17343">
                  <c:v>0.9998162888089891</c:v>
                </c:pt>
                <c:pt idx="17344">
                  <c:v>0.99980504118504965</c:v>
                </c:pt>
                <c:pt idx="17345">
                  <c:v>0.99980129197706979</c:v>
                </c:pt>
                <c:pt idx="17346">
                  <c:v>0.9997937935611102</c:v>
                </c:pt>
                <c:pt idx="17347">
                  <c:v>0.99978254593717075</c:v>
                </c:pt>
                <c:pt idx="17348">
                  <c:v>0.99977504752121116</c:v>
                </c:pt>
                <c:pt idx="17349">
                  <c:v>0.99976754910525156</c:v>
                </c:pt>
                <c:pt idx="17350">
                  <c:v>0.99975255227333226</c:v>
                </c:pt>
                <c:pt idx="17351">
                  <c:v>0.99973755544141296</c:v>
                </c:pt>
                <c:pt idx="17352">
                  <c:v>0.99978629514515061</c:v>
                </c:pt>
                <c:pt idx="17353">
                  <c:v>0.99978629514515061</c:v>
                </c:pt>
                <c:pt idx="17354">
                  <c:v>0.9997937935611102</c:v>
                </c:pt>
                <c:pt idx="17355">
                  <c:v>0.99978629514515061</c:v>
                </c:pt>
                <c:pt idx="17356">
                  <c:v>0.99977879672919101</c:v>
                </c:pt>
                <c:pt idx="17357">
                  <c:v>0.99976754910525156</c:v>
                </c:pt>
                <c:pt idx="17358">
                  <c:v>0.99976379989727171</c:v>
                </c:pt>
                <c:pt idx="17359">
                  <c:v>0.99975255227333226</c:v>
                </c:pt>
                <c:pt idx="17360">
                  <c:v>0.99973755544141296</c:v>
                </c:pt>
                <c:pt idx="17361">
                  <c:v>0.99975630148131212</c:v>
                </c:pt>
                <c:pt idx="17362">
                  <c:v>0.99976754910525156</c:v>
                </c:pt>
                <c:pt idx="17363">
                  <c:v>0.99977879672919101</c:v>
                </c:pt>
                <c:pt idx="17364">
                  <c:v>0.99977879672919101</c:v>
                </c:pt>
                <c:pt idx="17365">
                  <c:v>0.9997712983132313</c:v>
                </c:pt>
                <c:pt idx="17366">
                  <c:v>0.99976754910525156</c:v>
                </c:pt>
                <c:pt idx="17367">
                  <c:v>0.99976379989727171</c:v>
                </c:pt>
                <c:pt idx="17368">
                  <c:v>0.99975630148131212</c:v>
                </c:pt>
                <c:pt idx="17369">
                  <c:v>0.99973755544141296</c:v>
                </c:pt>
                <c:pt idx="17370">
                  <c:v>0.99973755544141296</c:v>
                </c:pt>
                <c:pt idx="17371">
                  <c:v>0.99974880306535241</c:v>
                </c:pt>
                <c:pt idx="17372">
                  <c:v>0.99976005068929186</c:v>
                </c:pt>
                <c:pt idx="17373">
                  <c:v>0.9997712983132313</c:v>
                </c:pt>
                <c:pt idx="17374">
                  <c:v>0.9997712983132313</c:v>
                </c:pt>
                <c:pt idx="17375">
                  <c:v>0.99976754910525156</c:v>
                </c:pt>
                <c:pt idx="17376">
                  <c:v>0.99976379989727171</c:v>
                </c:pt>
                <c:pt idx="17377">
                  <c:v>0.99975255227333226</c:v>
                </c:pt>
                <c:pt idx="17378">
                  <c:v>0.99973755544141296</c:v>
                </c:pt>
                <c:pt idx="17379">
                  <c:v>0.99973380623343322</c:v>
                </c:pt>
                <c:pt idx="17380">
                  <c:v>0.99974505385737267</c:v>
                </c:pt>
                <c:pt idx="17381">
                  <c:v>0.99975630148131212</c:v>
                </c:pt>
                <c:pt idx="17382">
                  <c:v>0.99976754910525156</c:v>
                </c:pt>
                <c:pt idx="17383">
                  <c:v>0.99977504752121116</c:v>
                </c:pt>
                <c:pt idx="17384">
                  <c:v>0.9997712983132313</c:v>
                </c:pt>
                <c:pt idx="17385">
                  <c:v>0.9997712983132313</c:v>
                </c:pt>
                <c:pt idx="17386">
                  <c:v>0.99976379989727171</c:v>
                </c:pt>
                <c:pt idx="17387">
                  <c:v>0.99975255227333226</c:v>
                </c:pt>
                <c:pt idx="17388">
                  <c:v>0.99973380623343322</c:v>
                </c:pt>
                <c:pt idx="17389">
                  <c:v>0.99974505385737267</c:v>
                </c:pt>
                <c:pt idx="17390">
                  <c:v>0.99975630148131212</c:v>
                </c:pt>
                <c:pt idx="17391">
                  <c:v>0.99976754910525156</c:v>
                </c:pt>
                <c:pt idx="17392">
                  <c:v>0.99977879672919101</c:v>
                </c:pt>
                <c:pt idx="17393">
                  <c:v>0.99977879672919101</c:v>
                </c:pt>
                <c:pt idx="17394">
                  <c:v>0.99977879672919101</c:v>
                </c:pt>
                <c:pt idx="17395">
                  <c:v>0.99978254593717075</c:v>
                </c:pt>
                <c:pt idx="17396">
                  <c:v>0.9997712983132313</c:v>
                </c:pt>
                <c:pt idx="17397">
                  <c:v>0.99973005702545337</c:v>
                </c:pt>
                <c:pt idx="17398">
                  <c:v>0.99974505385737267</c:v>
                </c:pt>
                <c:pt idx="17399">
                  <c:v>0.99976005068929186</c:v>
                </c:pt>
                <c:pt idx="17400">
                  <c:v>0.99976754910525156</c:v>
                </c:pt>
                <c:pt idx="17401">
                  <c:v>0.99977879672919101</c:v>
                </c:pt>
                <c:pt idx="17402">
                  <c:v>0.99979004435313035</c:v>
                </c:pt>
                <c:pt idx="17403">
                  <c:v>0.99979004435313035</c:v>
                </c:pt>
                <c:pt idx="17404">
                  <c:v>0.99980129197706979</c:v>
                </c:pt>
                <c:pt idx="17405">
                  <c:v>0.99980129197706979</c:v>
                </c:pt>
                <c:pt idx="17406">
                  <c:v>0.99974505385737267</c:v>
                </c:pt>
                <c:pt idx="17407">
                  <c:v>0.99975630148131212</c:v>
                </c:pt>
                <c:pt idx="17408">
                  <c:v>0.99976754910525156</c:v>
                </c:pt>
                <c:pt idx="17409">
                  <c:v>0.99977504752121116</c:v>
                </c:pt>
                <c:pt idx="17410">
                  <c:v>0.99978629514515061</c:v>
                </c:pt>
                <c:pt idx="17411">
                  <c:v>0.9997937935611102</c:v>
                </c:pt>
                <c:pt idx="17412">
                  <c:v>0.99980504118504965</c:v>
                </c:pt>
                <c:pt idx="17413">
                  <c:v>0.9998162888089891</c:v>
                </c:pt>
                <c:pt idx="17414">
                  <c:v>0.99983503484888814</c:v>
                </c:pt>
                <c:pt idx="17415">
                  <c:v>0.99983878405686799</c:v>
                </c:pt>
                <c:pt idx="17416">
                  <c:v>0.99982753643292854</c:v>
                </c:pt>
                <c:pt idx="17417">
                  <c:v>0.99981253960100924</c:v>
                </c:pt>
                <c:pt idx="17418">
                  <c:v>0.99980129197706979</c:v>
                </c:pt>
                <c:pt idx="17419">
                  <c:v>0.99979004435313035</c:v>
                </c:pt>
                <c:pt idx="17420">
                  <c:v>0.99977879672919101</c:v>
                </c:pt>
                <c:pt idx="17421">
                  <c:v>0.9997712983132313</c:v>
                </c:pt>
                <c:pt idx="17422">
                  <c:v>0.99976005068929186</c:v>
                </c:pt>
                <c:pt idx="17423">
                  <c:v>0.99974880306535241</c:v>
                </c:pt>
                <c:pt idx="17424">
                  <c:v>0.99981253960100924</c:v>
                </c:pt>
                <c:pt idx="17425">
                  <c:v>0.99980504118504965</c:v>
                </c:pt>
                <c:pt idx="17426">
                  <c:v>0.99980129197706979</c:v>
                </c:pt>
                <c:pt idx="17427">
                  <c:v>0.9997937935611102</c:v>
                </c:pt>
                <c:pt idx="17428">
                  <c:v>0.99978629514515061</c:v>
                </c:pt>
                <c:pt idx="17429">
                  <c:v>0.99977504752121116</c:v>
                </c:pt>
                <c:pt idx="17430">
                  <c:v>0.99976754910525156</c:v>
                </c:pt>
                <c:pt idx="17431">
                  <c:v>0.99975255227333226</c:v>
                </c:pt>
                <c:pt idx="17432">
                  <c:v>0.99973755544141296</c:v>
                </c:pt>
                <c:pt idx="17433">
                  <c:v>0.99978254593717075</c:v>
                </c:pt>
                <c:pt idx="17434">
                  <c:v>0.99978629514515061</c:v>
                </c:pt>
                <c:pt idx="17435">
                  <c:v>0.99979754276909005</c:v>
                </c:pt>
                <c:pt idx="17436">
                  <c:v>0.99978629514515061</c:v>
                </c:pt>
                <c:pt idx="17437">
                  <c:v>0.99977879672919101</c:v>
                </c:pt>
                <c:pt idx="17438">
                  <c:v>0.9997712983132313</c:v>
                </c:pt>
                <c:pt idx="17439">
                  <c:v>0.99976754910525156</c:v>
                </c:pt>
                <c:pt idx="17440">
                  <c:v>0.99975255227333226</c:v>
                </c:pt>
                <c:pt idx="17441">
                  <c:v>0.99973755544141296</c:v>
                </c:pt>
                <c:pt idx="17442">
                  <c:v>0.99975255227333226</c:v>
                </c:pt>
                <c:pt idx="17443">
                  <c:v>0.99976754910525156</c:v>
                </c:pt>
                <c:pt idx="17444">
                  <c:v>0.99977879672919101</c:v>
                </c:pt>
                <c:pt idx="17445">
                  <c:v>0.99978254593717075</c:v>
                </c:pt>
                <c:pt idx="17446">
                  <c:v>0.9997712983132313</c:v>
                </c:pt>
                <c:pt idx="17447">
                  <c:v>0.99976754910525156</c:v>
                </c:pt>
                <c:pt idx="17448">
                  <c:v>0.99976754910525156</c:v>
                </c:pt>
                <c:pt idx="17449">
                  <c:v>0.99975630148131212</c:v>
                </c:pt>
                <c:pt idx="17450">
                  <c:v>0.99973755544141296</c:v>
                </c:pt>
                <c:pt idx="17451">
                  <c:v>0.99973380623343322</c:v>
                </c:pt>
                <c:pt idx="17452">
                  <c:v>0.99974505385737267</c:v>
                </c:pt>
                <c:pt idx="17453">
                  <c:v>0.99976005068929186</c:v>
                </c:pt>
                <c:pt idx="17454">
                  <c:v>0.99977504752121116</c:v>
                </c:pt>
                <c:pt idx="17455">
                  <c:v>0.99976754910525156</c:v>
                </c:pt>
                <c:pt idx="17456">
                  <c:v>0.99976754910525156</c:v>
                </c:pt>
                <c:pt idx="17457">
                  <c:v>0.99976379989727171</c:v>
                </c:pt>
                <c:pt idx="17458">
                  <c:v>0.99975630148131212</c:v>
                </c:pt>
                <c:pt idx="17459">
                  <c:v>0.99973755544141296</c:v>
                </c:pt>
                <c:pt idx="17460">
                  <c:v>0.99973380623343322</c:v>
                </c:pt>
                <c:pt idx="17461">
                  <c:v>0.99974505385737267</c:v>
                </c:pt>
                <c:pt idx="17462">
                  <c:v>0.99975630148131212</c:v>
                </c:pt>
                <c:pt idx="17463">
                  <c:v>0.9997712983132313</c:v>
                </c:pt>
                <c:pt idx="17464">
                  <c:v>0.99977504752121116</c:v>
                </c:pt>
                <c:pt idx="17465">
                  <c:v>0.99977504752121116</c:v>
                </c:pt>
                <c:pt idx="17466">
                  <c:v>0.9997712983132313</c:v>
                </c:pt>
                <c:pt idx="17467">
                  <c:v>0.9997712983132313</c:v>
                </c:pt>
                <c:pt idx="17468">
                  <c:v>0.99976005068929186</c:v>
                </c:pt>
                <c:pt idx="17469">
                  <c:v>0.99973380623343322</c:v>
                </c:pt>
                <c:pt idx="17470">
                  <c:v>0.99974505385737267</c:v>
                </c:pt>
                <c:pt idx="17471">
                  <c:v>0.99976005068929186</c:v>
                </c:pt>
                <c:pt idx="17472">
                  <c:v>0.9997712983132313</c:v>
                </c:pt>
                <c:pt idx="17473">
                  <c:v>0.99978254593717075</c:v>
                </c:pt>
                <c:pt idx="17474">
                  <c:v>0.99978254593717075</c:v>
                </c:pt>
                <c:pt idx="17475">
                  <c:v>0.99977879672919101</c:v>
                </c:pt>
                <c:pt idx="17476">
                  <c:v>0.99979004435313035</c:v>
                </c:pt>
                <c:pt idx="17477">
                  <c:v>0.99978629514515061</c:v>
                </c:pt>
                <c:pt idx="17478">
                  <c:v>0.99973005702545337</c:v>
                </c:pt>
                <c:pt idx="17479">
                  <c:v>0.99974880306535241</c:v>
                </c:pt>
                <c:pt idx="17480">
                  <c:v>0.99976005068929186</c:v>
                </c:pt>
                <c:pt idx="17481">
                  <c:v>0.9997712983132313</c:v>
                </c:pt>
                <c:pt idx="17482">
                  <c:v>0.99978254593717075</c:v>
                </c:pt>
                <c:pt idx="17483">
                  <c:v>0.99979004435313035</c:v>
                </c:pt>
                <c:pt idx="17484">
                  <c:v>0.9997937935611102</c:v>
                </c:pt>
                <c:pt idx="17485">
                  <c:v>0.99980129197706979</c:v>
                </c:pt>
                <c:pt idx="17486">
                  <c:v>0.99980504118504965</c:v>
                </c:pt>
                <c:pt idx="17487">
                  <c:v>0.99974505385737267</c:v>
                </c:pt>
                <c:pt idx="17488">
                  <c:v>0.99975630148131212</c:v>
                </c:pt>
                <c:pt idx="17489">
                  <c:v>0.99976754910525156</c:v>
                </c:pt>
                <c:pt idx="17490">
                  <c:v>0.99977504752121116</c:v>
                </c:pt>
                <c:pt idx="17491">
                  <c:v>0.99978629514515061</c:v>
                </c:pt>
                <c:pt idx="17492">
                  <c:v>0.99979754276909005</c:v>
                </c:pt>
                <c:pt idx="17493">
                  <c:v>0.9998087903930295</c:v>
                </c:pt>
                <c:pt idx="17494">
                  <c:v>0.99982003801696895</c:v>
                </c:pt>
                <c:pt idx="17495">
                  <c:v>0.99983503484888814</c:v>
                </c:pt>
                <c:pt idx="17496">
                  <c:v>0.99983878405686799</c:v>
                </c:pt>
                <c:pt idx="17497">
                  <c:v>0.99982378722494869</c:v>
                </c:pt>
                <c:pt idx="17498">
                  <c:v>0.9998162888089891</c:v>
                </c:pt>
                <c:pt idx="17499">
                  <c:v>0.99980504118504965</c:v>
                </c:pt>
                <c:pt idx="17500">
                  <c:v>0.99979004435313035</c:v>
                </c:pt>
                <c:pt idx="17501">
                  <c:v>0.99978254593717075</c:v>
                </c:pt>
                <c:pt idx="17502">
                  <c:v>0.9997712983132313</c:v>
                </c:pt>
                <c:pt idx="17503">
                  <c:v>0.99976005068929186</c:v>
                </c:pt>
                <c:pt idx="17504">
                  <c:v>0.99974880306535241</c:v>
                </c:pt>
                <c:pt idx="17505">
                  <c:v>0.9998087903930295</c:v>
                </c:pt>
                <c:pt idx="17506">
                  <c:v>0.99980504118504965</c:v>
                </c:pt>
                <c:pt idx="17507">
                  <c:v>0.99980129197706979</c:v>
                </c:pt>
                <c:pt idx="17508">
                  <c:v>0.9997937935611102</c:v>
                </c:pt>
                <c:pt idx="17509">
                  <c:v>0.99978254593717075</c:v>
                </c:pt>
                <c:pt idx="17510">
                  <c:v>0.99977504752121116</c:v>
                </c:pt>
                <c:pt idx="17511">
                  <c:v>0.99976754910525156</c:v>
                </c:pt>
                <c:pt idx="17512">
                  <c:v>0.99975255227333226</c:v>
                </c:pt>
                <c:pt idx="17513">
                  <c:v>0.99973755544141296</c:v>
                </c:pt>
                <c:pt idx="17514">
                  <c:v>0.99977879672919101</c:v>
                </c:pt>
                <c:pt idx="17515">
                  <c:v>0.99977879672919101</c:v>
                </c:pt>
                <c:pt idx="17516">
                  <c:v>0.9997937935611102</c:v>
                </c:pt>
                <c:pt idx="17517">
                  <c:v>0.99978629514515061</c:v>
                </c:pt>
                <c:pt idx="17518">
                  <c:v>0.99977879672919101</c:v>
                </c:pt>
                <c:pt idx="17519">
                  <c:v>0.99976754910525156</c:v>
                </c:pt>
                <c:pt idx="17520">
                  <c:v>0.99976754910525156</c:v>
                </c:pt>
                <c:pt idx="17521">
                  <c:v>0.99975255227333226</c:v>
                </c:pt>
                <c:pt idx="17522">
                  <c:v>0.99973755544141296</c:v>
                </c:pt>
                <c:pt idx="17523">
                  <c:v>0.99974880306535241</c:v>
                </c:pt>
                <c:pt idx="17524">
                  <c:v>0.99976754910525156</c:v>
                </c:pt>
                <c:pt idx="17525">
                  <c:v>0.99977879672919101</c:v>
                </c:pt>
                <c:pt idx="17526">
                  <c:v>0.99977879672919101</c:v>
                </c:pt>
                <c:pt idx="17527">
                  <c:v>0.9997712983132313</c:v>
                </c:pt>
                <c:pt idx="17528">
                  <c:v>0.99976754910525156</c:v>
                </c:pt>
                <c:pt idx="17529">
                  <c:v>0.99976379989727171</c:v>
                </c:pt>
                <c:pt idx="17530">
                  <c:v>0.99975255227333226</c:v>
                </c:pt>
                <c:pt idx="17531">
                  <c:v>0.99973755544141296</c:v>
                </c:pt>
                <c:pt idx="17532">
                  <c:v>0.99973380623343322</c:v>
                </c:pt>
                <c:pt idx="17533">
                  <c:v>0.99974505385737267</c:v>
                </c:pt>
                <c:pt idx="17534">
                  <c:v>0.99976005068929186</c:v>
                </c:pt>
                <c:pt idx="17535">
                  <c:v>0.9997712983132313</c:v>
                </c:pt>
                <c:pt idx="17536">
                  <c:v>0.99976754910525156</c:v>
                </c:pt>
                <c:pt idx="17537">
                  <c:v>0.99976379989727171</c:v>
                </c:pt>
                <c:pt idx="17538">
                  <c:v>0.99976379989727171</c:v>
                </c:pt>
                <c:pt idx="17539">
                  <c:v>0.99975630148131212</c:v>
                </c:pt>
                <c:pt idx="17540">
                  <c:v>0.99974130464939281</c:v>
                </c:pt>
                <c:pt idx="17541">
                  <c:v>0.99973380623343322</c:v>
                </c:pt>
                <c:pt idx="17542">
                  <c:v>0.99974505385737267</c:v>
                </c:pt>
                <c:pt idx="17543">
                  <c:v>0.99976005068929186</c:v>
                </c:pt>
                <c:pt idx="17544">
                  <c:v>0.9997712983132313</c:v>
                </c:pt>
                <c:pt idx="17545">
                  <c:v>0.99977504752121116</c:v>
                </c:pt>
                <c:pt idx="17546">
                  <c:v>0.9997712983132313</c:v>
                </c:pt>
                <c:pt idx="17547">
                  <c:v>0.9997712983132313</c:v>
                </c:pt>
                <c:pt idx="17548">
                  <c:v>0.9997712983132313</c:v>
                </c:pt>
                <c:pt idx="17549">
                  <c:v>0.99976754910525156</c:v>
                </c:pt>
                <c:pt idx="17550">
                  <c:v>0.99973380623343322</c:v>
                </c:pt>
                <c:pt idx="17551">
                  <c:v>0.99974880306535241</c:v>
                </c:pt>
                <c:pt idx="17552">
                  <c:v>0.99976005068929186</c:v>
                </c:pt>
                <c:pt idx="17553">
                  <c:v>0.9997712983132313</c:v>
                </c:pt>
                <c:pt idx="17554">
                  <c:v>0.99978254593717075</c:v>
                </c:pt>
                <c:pt idx="17555">
                  <c:v>0.99978254593717075</c:v>
                </c:pt>
                <c:pt idx="17556">
                  <c:v>0.99977879672919101</c:v>
                </c:pt>
                <c:pt idx="17557">
                  <c:v>0.99979004435313035</c:v>
                </c:pt>
                <c:pt idx="17558">
                  <c:v>0.99978629514515061</c:v>
                </c:pt>
                <c:pt idx="17559">
                  <c:v>0.99973005702545337</c:v>
                </c:pt>
                <c:pt idx="17560">
                  <c:v>0.99974880306535241</c:v>
                </c:pt>
                <c:pt idx="17561">
                  <c:v>0.99976005068929186</c:v>
                </c:pt>
                <c:pt idx="17562">
                  <c:v>0.99977504752121116</c:v>
                </c:pt>
                <c:pt idx="17563">
                  <c:v>0.99978254593717075</c:v>
                </c:pt>
                <c:pt idx="17564">
                  <c:v>0.9997937935611102</c:v>
                </c:pt>
                <c:pt idx="17565">
                  <c:v>0.9997937935611102</c:v>
                </c:pt>
                <c:pt idx="17566">
                  <c:v>0.99980504118504965</c:v>
                </c:pt>
                <c:pt idx="17567">
                  <c:v>0.9998087903930295</c:v>
                </c:pt>
                <c:pt idx="17568">
                  <c:v>0.99974505385737267</c:v>
                </c:pt>
                <c:pt idx="17569">
                  <c:v>0.99975630148131212</c:v>
                </c:pt>
                <c:pt idx="17570">
                  <c:v>0.99976754910525156</c:v>
                </c:pt>
                <c:pt idx="17571">
                  <c:v>0.99977504752121116</c:v>
                </c:pt>
                <c:pt idx="17572">
                  <c:v>0.99978629514515061</c:v>
                </c:pt>
                <c:pt idx="17573">
                  <c:v>0.99979754276909005</c:v>
                </c:pt>
                <c:pt idx="17574">
                  <c:v>0.9998087903930295</c:v>
                </c:pt>
                <c:pt idx="17575">
                  <c:v>0.99982003801696895</c:v>
                </c:pt>
                <c:pt idx="17576">
                  <c:v>0.99983503484888814</c:v>
                </c:pt>
                <c:pt idx="17577">
                  <c:v>0.99983503484888814</c:v>
                </c:pt>
                <c:pt idx="17578">
                  <c:v>0.99982378722494869</c:v>
                </c:pt>
                <c:pt idx="17579">
                  <c:v>0.9998162888089891</c:v>
                </c:pt>
                <c:pt idx="17580">
                  <c:v>0.99980504118504965</c:v>
                </c:pt>
                <c:pt idx="17581">
                  <c:v>0.99979004435313035</c:v>
                </c:pt>
                <c:pt idx="17582">
                  <c:v>0.99978254593717075</c:v>
                </c:pt>
                <c:pt idx="17583">
                  <c:v>0.9997712983132313</c:v>
                </c:pt>
                <c:pt idx="17584">
                  <c:v>0.99976005068929186</c:v>
                </c:pt>
                <c:pt idx="17585">
                  <c:v>0.99974505385737267</c:v>
                </c:pt>
                <c:pt idx="17586">
                  <c:v>0.99981253960100924</c:v>
                </c:pt>
                <c:pt idx="17587">
                  <c:v>0.9998087903930295</c:v>
                </c:pt>
                <c:pt idx="17588">
                  <c:v>0.99980129197706979</c:v>
                </c:pt>
                <c:pt idx="17589">
                  <c:v>0.9997937935611102</c:v>
                </c:pt>
                <c:pt idx="17590">
                  <c:v>0.99978254593717075</c:v>
                </c:pt>
                <c:pt idx="17591">
                  <c:v>0.99977504752121116</c:v>
                </c:pt>
                <c:pt idx="17592">
                  <c:v>0.99976754910525156</c:v>
                </c:pt>
                <c:pt idx="17593">
                  <c:v>0.99975255227333226</c:v>
                </c:pt>
                <c:pt idx="17594">
                  <c:v>0.99973755544141296</c:v>
                </c:pt>
                <c:pt idx="17595">
                  <c:v>0.99978629514515061</c:v>
                </c:pt>
                <c:pt idx="17596">
                  <c:v>0.99978254593717075</c:v>
                </c:pt>
                <c:pt idx="17597">
                  <c:v>0.99979004435313035</c:v>
                </c:pt>
                <c:pt idx="17598">
                  <c:v>0.99978629514515061</c:v>
                </c:pt>
                <c:pt idx="17599">
                  <c:v>0.99977504752121116</c:v>
                </c:pt>
                <c:pt idx="17600">
                  <c:v>0.99976754910525156</c:v>
                </c:pt>
                <c:pt idx="17601">
                  <c:v>0.99976754910525156</c:v>
                </c:pt>
                <c:pt idx="17602">
                  <c:v>0.99975255227333226</c:v>
                </c:pt>
                <c:pt idx="17603">
                  <c:v>0.99973755544141296</c:v>
                </c:pt>
                <c:pt idx="17604">
                  <c:v>0.99976005068929186</c:v>
                </c:pt>
                <c:pt idx="17605">
                  <c:v>0.99976379989727171</c:v>
                </c:pt>
                <c:pt idx="17606">
                  <c:v>0.99977504752121116</c:v>
                </c:pt>
                <c:pt idx="17607">
                  <c:v>0.99977879672919101</c:v>
                </c:pt>
                <c:pt idx="17608">
                  <c:v>0.99976754910525156</c:v>
                </c:pt>
                <c:pt idx="17609">
                  <c:v>0.99976754910525156</c:v>
                </c:pt>
                <c:pt idx="17610">
                  <c:v>0.99976379989727171</c:v>
                </c:pt>
                <c:pt idx="17611">
                  <c:v>0.99975630148131212</c:v>
                </c:pt>
                <c:pt idx="17612">
                  <c:v>0.99973380623343322</c:v>
                </c:pt>
                <c:pt idx="17613">
                  <c:v>0.99973755544141296</c:v>
                </c:pt>
                <c:pt idx="17614">
                  <c:v>0.99974880306535241</c:v>
                </c:pt>
                <c:pt idx="17615">
                  <c:v>0.99976005068929186</c:v>
                </c:pt>
                <c:pt idx="17616">
                  <c:v>0.9997712983132313</c:v>
                </c:pt>
                <c:pt idx="17617">
                  <c:v>0.99976754910525156</c:v>
                </c:pt>
                <c:pt idx="17618">
                  <c:v>0.99976754910525156</c:v>
                </c:pt>
                <c:pt idx="17619">
                  <c:v>0.99976379989727171</c:v>
                </c:pt>
                <c:pt idx="17620">
                  <c:v>0.99976005068929186</c:v>
                </c:pt>
                <c:pt idx="17621">
                  <c:v>0.99974130464939281</c:v>
                </c:pt>
                <c:pt idx="17622">
                  <c:v>0.99973380623343322</c:v>
                </c:pt>
                <c:pt idx="17623">
                  <c:v>0.99974880306535241</c:v>
                </c:pt>
                <c:pt idx="17624">
                  <c:v>0.99976005068929186</c:v>
                </c:pt>
                <c:pt idx="17625">
                  <c:v>0.9997712983132313</c:v>
                </c:pt>
                <c:pt idx="17626">
                  <c:v>0.99977504752121116</c:v>
                </c:pt>
                <c:pt idx="17627">
                  <c:v>0.99977504752121116</c:v>
                </c:pt>
                <c:pt idx="17628">
                  <c:v>0.9997712983132313</c:v>
                </c:pt>
                <c:pt idx="17629">
                  <c:v>0.9997712983132313</c:v>
                </c:pt>
                <c:pt idx="17630">
                  <c:v>0.99976005068929186</c:v>
                </c:pt>
                <c:pt idx="17631">
                  <c:v>0.99973380623343322</c:v>
                </c:pt>
                <c:pt idx="17632">
                  <c:v>0.99974880306535241</c:v>
                </c:pt>
                <c:pt idx="17633">
                  <c:v>0.99976005068929186</c:v>
                </c:pt>
                <c:pt idx="17634">
                  <c:v>0.9997712983132313</c:v>
                </c:pt>
                <c:pt idx="17635">
                  <c:v>0.99978254593717075</c:v>
                </c:pt>
                <c:pt idx="17636">
                  <c:v>0.99978254593717075</c:v>
                </c:pt>
                <c:pt idx="17637">
                  <c:v>0.99977879672919101</c:v>
                </c:pt>
                <c:pt idx="17638">
                  <c:v>0.99979004435313035</c:v>
                </c:pt>
                <c:pt idx="17639">
                  <c:v>0.99978254593717075</c:v>
                </c:pt>
                <c:pt idx="17640">
                  <c:v>0.99973005702545337</c:v>
                </c:pt>
                <c:pt idx="17641">
                  <c:v>0.99974880306535241</c:v>
                </c:pt>
                <c:pt idx="17642">
                  <c:v>0.99976379989727171</c:v>
                </c:pt>
                <c:pt idx="17643">
                  <c:v>0.99977504752121116</c:v>
                </c:pt>
                <c:pt idx="17644">
                  <c:v>0.99978254593717075</c:v>
                </c:pt>
                <c:pt idx="17645">
                  <c:v>0.99979004435313035</c:v>
                </c:pt>
                <c:pt idx="17646">
                  <c:v>0.99979754276909005</c:v>
                </c:pt>
                <c:pt idx="17647">
                  <c:v>0.99980504118504965</c:v>
                </c:pt>
                <c:pt idx="17648">
                  <c:v>0.9998087903930295</c:v>
                </c:pt>
                <c:pt idx="17649">
                  <c:v>0.99974130464939281</c:v>
                </c:pt>
                <c:pt idx="17650">
                  <c:v>0.99975630148131212</c:v>
                </c:pt>
                <c:pt idx="17651">
                  <c:v>0.99976379989727171</c:v>
                </c:pt>
                <c:pt idx="17652">
                  <c:v>0.99977504752121116</c:v>
                </c:pt>
                <c:pt idx="17653">
                  <c:v>0.99978629514515061</c:v>
                </c:pt>
                <c:pt idx="17654">
                  <c:v>0.99979754276909005</c:v>
                </c:pt>
                <c:pt idx="17655">
                  <c:v>0.99981253960100924</c:v>
                </c:pt>
                <c:pt idx="17656">
                  <c:v>0.99982003801696895</c:v>
                </c:pt>
                <c:pt idx="17657">
                  <c:v>0.99983878405686799</c:v>
                </c:pt>
                <c:pt idx="17658">
                  <c:v>0.99984253326484784</c:v>
                </c:pt>
                <c:pt idx="17659">
                  <c:v>0.99982378722494869</c:v>
                </c:pt>
                <c:pt idx="17660">
                  <c:v>0.99981253960100924</c:v>
                </c:pt>
                <c:pt idx="17661">
                  <c:v>0.99980129197706979</c:v>
                </c:pt>
                <c:pt idx="17662">
                  <c:v>0.99979004435313035</c:v>
                </c:pt>
                <c:pt idx="17663">
                  <c:v>0.99978254593717075</c:v>
                </c:pt>
                <c:pt idx="17664">
                  <c:v>0.9997712983132313</c:v>
                </c:pt>
                <c:pt idx="17665">
                  <c:v>0.99976005068929186</c:v>
                </c:pt>
                <c:pt idx="17666">
                  <c:v>0.99974880306535241</c:v>
                </c:pt>
                <c:pt idx="17667">
                  <c:v>0.9998087903930295</c:v>
                </c:pt>
                <c:pt idx="17668">
                  <c:v>0.9998087903930295</c:v>
                </c:pt>
                <c:pt idx="17669">
                  <c:v>0.99979754276909005</c:v>
                </c:pt>
                <c:pt idx="17670">
                  <c:v>0.9997937935611102</c:v>
                </c:pt>
                <c:pt idx="17671">
                  <c:v>0.99978629514515061</c:v>
                </c:pt>
                <c:pt idx="17672">
                  <c:v>0.99977504752121116</c:v>
                </c:pt>
                <c:pt idx="17673">
                  <c:v>0.99976379989727171</c:v>
                </c:pt>
                <c:pt idx="17674">
                  <c:v>0.99975630148131212</c:v>
                </c:pt>
                <c:pt idx="17675">
                  <c:v>0.99974130464939281</c:v>
                </c:pt>
                <c:pt idx="17676">
                  <c:v>0.9997937935611102</c:v>
                </c:pt>
                <c:pt idx="17677">
                  <c:v>0.99979004435313035</c:v>
                </c:pt>
                <c:pt idx="17678">
                  <c:v>0.99978629514515061</c:v>
                </c:pt>
                <c:pt idx="17679">
                  <c:v>0.99978629514515061</c:v>
                </c:pt>
                <c:pt idx="17680">
                  <c:v>0.99977879672919101</c:v>
                </c:pt>
                <c:pt idx="17681">
                  <c:v>0.9997712983132313</c:v>
                </c:pt>
                <c:pt idx="17682">
                  <c:v>0.99976379989727171</c:v>
                </c:pt>
                <c:pt idx="17683">
                  <c:v>0.99975630148131212</c:v>
                </c:pt>
                <c:pt idx="17684">
                  <c:v>0.99973755544141296</c:v>
                </c:pt>
                <c:pt idx="17685">
                  <c:v>0.99976754910525156</c:v>
                </c:pt>
                <c:pt idx="17686">
                  <c:v>0.9997712983132313</c:v>
                </c:pt>
                <c:pt idx="17687">
                  <c:v>0.99977504752121116</c:v>
                </c:pt>
                <c:pt idx="17688">
                  <c:v>0.99977879672919101</c:v>
                </c:pt>
                <c:pt idx="17689">
                  <c:v>0.9997712983132313</c:v>
                </c:pt>
                <c:pt idx="17690">
                  <c:v>0.99976754910525156</c:v>
                </c:pt>
                <c:pt idx="17691">
                  <c:v>0.99976379989727171</c:v>
                </c:pt>
                <c:pt idx="17692">
                  <c:v>0.99975630148131212</c:v>
                </c:pt>
                <c:pt idx="17693">
                  <c:v>0.99973755544141296</c:v>
                </c:pt>
                <c:pt idx="17694">
                  <c:v>0.99973005702545337</c:v>
                </c:pt>
                <c:pt idx="17695">
                  <c:v>0.99975255227333226</c:v>
                </c:pt>
                <c:pt idx="17696">
                  <c:v>0.99976379989727171</c:v>
                </c:pt>
                <c:pt idx="17697">
                  <c:v>0.99976754910525156</c:v>
                </c:pt>
                <c:pt idx="17698">
                  <c:v>0.9997712983132313</c:v>
                </c:pt>
                <c:pt idx="17699">
                  <c:v>0.9997712983132313</c:v>
                </c:pt>
                <c:pt idx="17700">
                  <c:v>0.99976379989727171</c:v>
                </c:pt>
                <c:pt idx="17701">
                  <c:v>0.99976005068929186</c:v>
                </c:pt>
                <c:pt idx="17702">
                  <c:v>0.99974130464939281</c:v>
                </c:pt>
                <c:pt idx="17703">
                  <c:v>0.99973380623343322</c:v>
                </c:pt>
                <c:pt idx="17704">
                  <c:v>0.99975255227333226</c:v>
                </c:pt>
                <c:pt idx="17705">
                  <c:v>0.99976379989727171</c:v>
                </c:pt>
                <c:pt idx="17706">
                  <c:v>0.9997712983132313</c:v>
                </c:pt>
                <c:pt idx="17707">
                  <c:v>0.99977504752121116</c:v>
                </c:pt>
                <c:pt idx="17708">
                  <c:v>0.99977879672919101</c:v>
                </c:pt>
                <c:pt idx="17709">
                  <c:v>0.9997712983132313</c:v>
                </c:pt>
                <c:pt idx="17710">
                  <c:v>0.99976754910525156</c:v>
                </c:pt>
                <c:pt idx="17711">
                  <c:v>0.99976379989727171</c:v>
                </c:pt>
                <c:pt idx="17712">
                  <c:v>0.99973380623343322</c:v>
                </c:pt>
                <c:pt idx="17713">
                  <c:v>0.99975255227333226</c:v>
                </c:pt>
                <c:pt idx="17714">
                  <c:v>0.99976379989727171</c:v>
                </c:pt>
                <c:pt idx="17715">
                  <c:v>0.9997712983132313</c:v>
                </c:pt>
                <c:pt idx="17716">
                  <c:v>0.99978254593717075</c:v>
                </c:pt>
                <c:pt idx="17717">
                  <c:v>0.99978629514515061</c:v>
                </c:pt>
                <c:pt idx="17718">
                  <c:v>0.99977879672919101</c:v>
                </c:pt>
                <c:pt idx="17719">
                  <c:v>0.99978629514515061</c:v>
                </c:pt>
                <c:pt idx="17720">
                  <c:v>0.99978629514515061</c:v>
                </c:pt>
                <c:pt idx="17721">
                  <c:v>0.99973380623343322</c:v>
                </c:pt>
                <c:pt idx="17722">
                  <c:v>0.99975255227333226</c:v>
                </c:pt>
                <c:pt idx="17723">
                  <c:v>0.99976379989727171</c:v>
                </c:pt>
                <c:pt idx="17724">
                  <c:v>0.99977504752121116</c:v>
                </c:pt>
                <c:pt idx="17725">
                  <c:v>0.99978254593717075</c:v>
                </c:pt>
                <c:pt idx="17726">
                  <c:v>0.99979004435313035</c:v>
                </c:pt>
                <c:pt idx="17727">
                  <c:v>0.9997937935611102</c:v>
                </c:pt>
                <c:pt idx="17728">
                  <c:v>0.99980504118504965</c:v>
                </c:pt>
                <c:pt idx="17729">
                  <c:v>0.9998087903930295</c:v>
                </c:pt>
                <c:pt idx="17730">
                  <c:v>0.99974130464939281</c:v>
                </c:pt>
                <c:pt idx="17731">
                  <c:v>0.99975255227333226</c:v>
                </c:pt>
                <c:pt idx="17732">
                  <c:v>0.99976379989727171</c:v>
                </c:pt>
                <c:pt idx="17733">
                  <c:v>0.99977504752121116</c:v>
                </c:pt>
                <c:pt idx="17734">
                  <c:v>0.99978629514515061</c:v>
                </c:pt>
                <c:pt idx="17735">
                  <c:v>0.99979754276909005</c:v>
                </c:pt>
                <c:pt idx="17736">
                  <c:v>0.9998087903930295</c:v>
                </c:pt>
                <c:pt idx="17737">
                  <c:v>0.99982378722494869</c:v>
                </c:pt>
                <c:pt idx="17738">
                  <c:v>0.99983878405686799</c:v>
                </c:pt>
                <c:pt idx="17739">
                  <c:v>0.99984253326484784</c:v>
                </c:pt>
                <c:pt idx="17740">
                  <c:v>0.99982378722494869</c:v>
                </c:pt>
                <c:pt idx="17741">
                  <c:v>0.9998162888089891</c:v>
                </c:pt>
                <c:pt idx="17742">
                  <c:v>0.99980129197706979</c:v>
                </c:pt>
                <c:pt idx="17743">
                  <c:v>0.99979004435313035</c:v>
                </c:pt>
                <c:pt idx="17744">
                  <c:v>0.99978254593717075</c:v>
                </c:pt>
                <c:pt idx="17745">
                  <c:v>0.9997712983132313</c:v>
                </c:pt>
                <c:pt idx="17746">
                  <c:v>0.99976005068929186</c:v>
                </c:pt>
                <c:pt idx="17747">
                  <c:v>0.99974505385737267</c:v>
                </c:pt>
                <c:pt idx="17748">
                  <c:v>0.9998087903930295</c:v>
                </c:pt>
                <c:pt idx="17749">
                  <c:v>0.99980504118504965</c:v>
                </c:pt>
                <c:pt idx="17750">
                  <c:v>0.99979754276909005</c:v>
                </c:pt>
                <c:pt idx="17751">
                  <c:v>0.9997937935611102</c:v>
                </c:pt>
                <c:pt idx="17752">
                  <c:v>0.99978629514515061</c:v>
                </c:pt>
                <c:pt idx="17753">
                  <c:v>0.99977879672919101</c:v>
                </c:pt>
                <c:pt idx="17754">
                  <c:v>0.99976754910525156</c:v>
                </c:pt>
                <c:pt idx="17755">
                  <c:v>0.99975255227333226</c:v>
                </c:pt>
                <c:pt idx="17756">
                  <c:v>0.99974130464939281</c:v>
                </c:pt>
                <c:pt idx="17757">
                  <c:v>0.9997937935611102</c:v>
                </c:pt>
                <c:pt idx="17758">
                  <c:v>0.99979004435313035</c:v>
                </c:pt>
                <c:pt idx="17759">
                  <c:v>0.99978254593717075</c:v>
                </c:pt>
                <c:pt idx="17760">
                  <c:v>0.99978254593717075</c:v>
                </c:pt>
                <c:pt idx="17761">
                  <c:v>0.99978254593717075</c:v>
                </c:pt>
                <c:pt idx="17762">
                  <c:v>0.9997712983132313</c:v>
                </c:pt>
                <c:pt idx="17763">
                  <c:v>0.99976005068929186</c:v>
                </c:pt>
                <c:pt idx="17764">
                  <c:v>0.99975630148131212</c:v>
                </c:pt>
                <c:pt idx="17765">
                  <c:v>0.99974130464939281</c:v>
                </c:pt>
                <c:pt idx="17766">
                  <c:v>0.99976754910525156</c:v>
                </c:pt>
                <c:pt idx="17767">
                  <c:v>0.9997712983132313</c:v>
                </c:pt>
                <c:pt idx="17768">
                  <c:v>0.99976754910525156</c:v>
                </c:pt>
                <c:pt idx="17769">
                  <c:v>0.9997712983132313</c:v>
                </c:pt>
                <c:pt idx="17770">
                  <c:v>0.99977504752121116</c:v>
                </c:pt>
                <c:pt idx="17771">
                  <c:v>0.99976754910525156</c:v>
                </c:pt>
                <c:pt idx="17772">
                  <c:v>0.99976379989727171</c:v>
                </c:pt>
                <c:pt idx="17773">
                  <c:v>0.99975630148131212</c:v>
                </c:pt>
                <c:pt idx="17774">
                  <c:v>0.99974130464939281</c:v>
                </c:pt>
                <c:pt idx="17775">
                  <c:v>0.99972630781747351</c:v>
                </c:pt>
                <c:pt idx="17776">
                  <c:v>0.99975255227333226</c:v>
                </c:pt>
                <c:pt idx="17777">
                  <c:v>0.99976005068929186</c:v>
                </c:pt>
                <c:pt idx="17778">
                  <c:v>0.99976379989727171</c:v>
                </c:pt>
                <c:pt idx="17779">
                  <c:v>0.9997712983132313</c:v>
                </c:pt>
                <c:pt idx="17780">
                  <c:v>0.99977504752121116</c:v>
                </c:pt>
                <c:pt idx="17781">
                  <c:v>0.99976379989727171</c:v>
                </c:pt>
                <c:pt idx="17782">
                  <c:v>0.99976005068929186</c:v>
                </c:pt>
                <c:pt idx="17783">
                  <c:v>0.99973755544141296</c:v>
                </c:pt>
                <c:pt idx="17784">
                  <c:v>0.99973005702545337</c:v>
                </c:pt>
                <c:pt idx="17785">
                  <c:v>0.99975255227333226</c:v>
                </c:pt>
                <c:pt idx="17786">
                  <c:v>0.99976379989727171</c:v>
                </c:pt>
                <c:pt idx="17787">
                  <c:v>0.99976754910525156</c:v>
                </c:pt>
                <c:pt idx="17788">
                  <c:v>0.99977504752121116</c:v>
                </c:pt>
                <c:pt idx="17789">
                  <c:v>0.99978254593717075</c:v>
                </c:pt>
                <c:pt idx="17790">
                  <c:v>0.99977504752121116</c:v>
                </c:pt>
                <c:pt idx="17791">
                  <c:v>0.99976754910525156</c:v>
                </c:pt>
                <c:pt idx="17792">
                  <c:v>0.99976379989727171</c:v>
                </c:pt>
                <c:pt idx="17793">
                  <c:v>0.99973380623343322</c:v>
                </c:pt>
                <c:pt idx="17794">
                  <c:v>0.99975255227333226</c:v>
                </c:pt>
                <c:pt idx="17795">
                  <c:v>0.99976379989727171</c:v>
                </c:pt>
                <c:pt idx="17796">
                  <c:v>0.9997712983132313</c:v>
                </c:pt>
                <c:pt idx="17797">
                  <c:v>0.99977879672919101</c:v>
                </c:pt>
                <c:pt idx="17798">
                  <c:v>0.99978629514515061</c:v>
                </c:pt>
                <c:pt idx="17799">
                  <c:v>0.99978629514515061</c:v>
                </c:pt>
                <c:pt idx="17800">
                  <c:v>0.99978629514515061</c:v>
                </c:pt>
                <c:pt idx="17801">
                  <c:v>0.99979004435313035</c:v>
                </c:pt>
                <c:pt idx="17802">
                  <c:v>0.99973755544141296</c:v>
                </c:pt>
                <c:pt idx="17803">
                  <c:v>0.99975255227333226</c:v>
                </c:pt>
                <c:pt idx="17804">
                  <c:v>0.99976379989727171</c:v>
                </c:pt>
                <c:pt idx="17805">
                  <c:v>0.99977504752121116</c:v>
                </c:pt>
                <c:pt idx="17806">
                  <c:v>0.99978254593717075</c:v>
                </c:pt>
                <c:pt idx="17807">
                  <c:v>0.99979004435313035</c:v>
                </c:pt>
                <c:pt idx="17808">
                  <c:v>0.99979754276909005</c:v>
                </c:pt>
                <c:pt idx="17809">
                  <c:v>0.99980504118504965</c:v>
                </c:pt>
                <c:pt idx="17810">
                  <c:v>0.99981253960100924</c:v>
                </c:pt>
                <c:pt idx="17811">
                  <c:v>0.99974130464939281</c:v>
                </c:pt>
                <c:pt idx="17812">
                  <c:v>0.99975255227333226</c:v>
                </c:pt>
                <c:pt idx="17813">
                  <c:v>0.99976379989727171</c:v>
                </c:pt>
                <c:pt idx="17814">
                  <c:v>0.99977504752121116</c:v>
                </c:pt>
                <c:pt idx="17815">
                  <c:v>0.99978629514515061</c:v>
                </c:pt>
                <c:pt idx="17816">
                  <c:v>0.99979754276909005</c:v>
                </c:pt>
                <c:pt idx="17817">
                  <c:v>0.99981253960100924</c:v>
                </c:pt>
                <c:pt idx="17818">
                  <c:v>0.99982378722494869</c:v>
                </c:pt>
                <c:pt idx="17819">
                  <c:v>0.99983878405686799</c:v>
                </c:pt>
                <c:pt idx="17820">
                  <c:v>0.99983878405686799</c:v>
                </c:pt>
                <c:pt idx="17821">
                  <c:v>0.99982378722494869</c:v>
                </c:pt>
                <c:pt idx="17822">
                  <c:v>0.99981253960100924</c:v>
                </c:pt>
                <c:pt idx="17823">
                  <c:v>0.99980129197706979</c:v>
                </c:pt>
                <c:pt idx="17824">
                  <c:v>0.9997937935611102</c:v>
                </c:pt>
                <c:pt idx="17825">
                  <c:v>0.99978254593717075</c:v>
                </c:pt>
                <c:pt idx="17826">
                  <c:v>0.9997712983132313</c:v>
                </c:pt>
                <c:pt idx="17827">
                  <c:v>0.99976005068929186</c:v>
                </c:pt>
                <c:pt idx="17828">
                  <c:v>0.99974505385737267</c:v>
                </c:pt>
                <c:pt idx="17829">
                  <c:v>0.9998162888089891</c:v>
                </c:pt>
                <c:pt idx="17830">
                  <c:v>0.99980504118504965</c:v>
                </c:pt>
                <c:pt idx="17831">
                  <c:v>0.99979754276909005</c:v>
                </c:pt>
                <c:pt idx="17832">
                  <c:v>0.9997937935611102</c:v>
                </c:pt>
                <c:pt idx="17833">
                  <c:v>0.99978629514515061</c:v>
                </c:pt>
                <c:pt idx="17834">
                  <c:v>0.99977879672919101</c:v>
                </c:pt>
                <c:pt idx="17835">
                  <c:v>0.99976379989727171</c:v>
                </c:pt>
                <c:pt idx="17836">
                  <c:v>0.99975630148131212</c:v>
                </c:pt>
                <c:pt idx="17837">
                  <c:v>0.99974130464939281</c:v>
                </c:pt>
                <c:pt idx="17838">
                  <c:v>0.99979004435313035</c:v>
                </c:pt>
                <c:pt idx="17839">
                  <c:v>0.99978629514515061</c:v>
                </c:pt>
                <c:pt idx="17840">
                  <c:v>0.99978254593717075</c:v>
                </c:pt>
                <c:pt idx="17841">
                  <c:v>0.99978629514515061</c:v>
                </c:pt>
                <c:pt idx="17842">
                  <c:v>0.99978254593717075</c:v>
                </c:pt>
                <c:pt idx="17843">
                  <c:v>0.9997712983132313</c:v>
                </c:pt>
                <c:pt idx="17844">
                  <c:v>0.99976379989727171</c:v>
                </c:pt>
                <c:pt idx="17845">
                  <c:v>0.99975630148131212</c:v>
                </c:pt>
                <c:pt idx="17846">
                  <c:v>0.99974130464939281</c:v>
                </c:pt>
                <c:pt idx="17847">
                  <c:v>0.99976379989727171</c:v>
                </c:pt>
                <c:pt idx="17848">
                  <c:v>0.99976379989727171</c:v>
                </c:pt>
                <c:pt idx="17849">
                  <c:v>0.99976754910525156</c:v>
                </c:pt>
                <c:pt idx="17850">
                  <c:v>0.9997712983132313</c:v>
                </c:pt>
                <c:pt idx="17851">
                  <c:v>0.99977504752121116</c:v>
                </c:pt>
                <c:pt idx="17852">
                  <c:v>0.99976754910525156</c:v>
                </c:pt>
                <c:pt idx="17853">
                  <c:v>0.99976379989727171</c:v>
                </c:pt>
                <c:pt idx="17854">
                  <c:v>0.99975630148131212</c:v>
                </c:pt>
                <c:pt idx="17855">
                  <c:v>0.99974130464939281</c:v>
                </c:pt>
                <c:pt idx="17856">
                  <c:v>0.99973755544141296</c:v>
                </c:pt>
                <c:pt idx="17857">
                  <c:v>0.99975630148131212</c:v>
                </c:pt>
                <c:pt idx="17858">
                  <c:v>0.99976005068929186</c:v>
                </c:pt>
                <c:pt idx="17859">
                  <c:v>0.99976379989727171</c:v>
                </c:pt>
                <c:pt idx="17860">
                  <c:v>0.9997712983132313</c:v>
                </c:pt>
                <c:pt idx="17861">
                  <c:v>0.99977504752121116</c:v>
                </c:pt>
                <c:pt idx="17862">
                  <c:v>0.99976754910525156</c:v>
                </c:pt>
                <c:pt idx="17863">
                  <c:v>0.99976005068929186</c:v>
                </c:pt>
                <c:pt idx="17864">
                  <c:v>0.99974130464939281</c:v>
                </c:pt>
                <c:pt idx="17865">
                  <c:v>0.99973755544141296</c:v>
                </c:pt>
                <c:pt idx="17866">
                  <c:v>0.99975255227333226</c:v>
                </c:pt>
                <c:pt idx="17867">
                  <c:v>0.99976379989727171</c:v>
                </c:pt>
                <c:pt idx="17868">
                  <c:v>0.99976754910525156</c:v>
                </c:pt>
                <c:pt idx="17869">
                  <c:v>0.99977504752121116</c:v>
                </c:pt>
                <c:pt idx="17870">
                  <c:v>0.99978254593717075</c:v>
                </c:pt>
                <c:pt idx="17871">
                  <c:v>0.99978254593717075</c:v>
                </c:pt>
                <c:pt idx="17872">
                  <c:v>0.9997712983132313</c:v>
                </c:pt>
                <c:pt idx="17873">
                  <c:v>0.99976005068929186</c:v>
                </c:pt>
                <c:pt idx="17874">
                  <c:v>0.99973380623343322</c:v>
                </c:pt>
                <c:pt idx="17875">
                  <c:v>0.99975255227333226</c:v>
                </c:pt>
                <c:pt idx="17876">
                  <c:v>0.99976379989727171</c:v>
                </c:pt>
                <c:pt idx="17877">
                  <c:v>0.9997712983132313</c:v>
                </c:pt>
                <c:pt idx="17878">
                  <c:v>0.99977879672919101</c:v>
                </c:pt>
                <c:pt idx="17879">
                  <c:v>0.99978629514515061</c:v>
                </c:pt>
                <c:pt idx="17880">
                  <c:v>0.99979004435313035</c:v>
                </c:pt>
                <c:pt idx="17881">
                  <c:v>0.99978629514515061</c:v>
                </c:pt>
                <c:pt idx="17882">
                  <c:v>0.99978629514515061</c:v>
                </c:pt>
                <c:pt idx="17883">
                  <c:v>0.99973380623343322</c:v>
                </c:pt>
                <c:pt idx="17884">
                  <c:v>0.99974880306535241</c:v>
                </c:pt>
                <c:pt idx="17885">
                  <c:v>0.99976005068929186</c:v>
                </c:pt>
                <c:pt idx="17886">
                  <c:v>0.9997712983132313</c:v>
                </c:pt>
                <c:pt idx="17887">
                  <c:v>0.99978254593717075</c:v>
                </c:pt>
                <c:pt idx="17888">
                  <c:v>0.99979004435313035</c:v>
                </c:pt>
                <c:pt idx="17889">
                  <c:v>0.99980129197706979</c:v>
                </c:pt>
                <c:pt idx="17890">
                  <c:v>0.99980504118504965</c:v>
                </c:pt>
                <c:pt idx="17891">
                  <c:v>0.99981253960100924</c:v>
                </c:pt>
                <c:pt idx="17892">
                  <c:v>0.99974130464939281</c:v>
                </c:pt>
                <c:pt idx="17893">
                  <c:v>0.99975630148131212</c:v>
                </c:pt>
                <c:pt idx="17894">
                  <c:v>0.99976379989727171</c:v>
                </c:pt>
                <c:pt idx="17895">
                  <c:v>0.99977504752121116</c:v>
                </c:pt>
                <c:pt idx="17896">
                  <c:v>0.99979004435313035</c:v>
                </c:pt>
                <c:pt idx="17897">
                  <c:v>0.99979754276909005</c:v>
                </c:pt>
                <c:pt idx="17898">
                  <c:v>0.9998087903930295</c:v>
                </c:pt>
                <c:pt idx="17899">
                  <c:v>0.99982378722494869</c:v>
                </c:pt>
                <c:pt idx="17900">
                  <c:v>0.99983503484888814</c:v>
                </c:pt>
                <c:pt idx="17901">
                  <c:v>0.99983878405686799</c:v>
                </c:pt>
                <c:pt idx="17902">
                  <c:v>0.9998312856409084</c:v>
                </c:pt>
                <c:pt idx="17903">
                  <c:v>0.99981253960100924</c:v>
                </c:pt>
                <c:pt idx="17904">
                  <c:v>0.99980129197706979</c:v>
                </c:pt>
                <c:pt idx="17905">
                  <c:v>0.9997937935611102</c:v>
                </c:pt>
                <c:pt idx="17906">
                  <c:v>0.99978254593717075</c:v>
                </c:pt>
                <c:pt idx="17907">
                  <c:v>0.9997712983132313</c:v>
                </c:pt>
                <c:pt idx="17908">
                  <c:v>0.99976005068929186</c:v>
                </c:pt>
                <c:pt idx="17909">
                  <c:v>0.99974505385737267</c:v>
                </c:pt>
                <c:pt idx="17910">
                  <c:v>0.99981253960100924</c:v>
                </c:pt>
                <c:pt idx="17911">
                  <c:v>0.99980504118504965</c:v>
                </c:pt>
                <c:pt idx="17912">
                  <c:v>0.99979754276909005</c:v>
                </c:pt>
                <c:pt idx="17913">
                  <c:v>0.9997937935611102</c:v>
                </c:pt>
                <c:pt idx="17914">
                  <c:v>0.99978629514515061</c:v>
                </c:pt>
                <c:pt idx="17915">
                  <c:v>0.99977879672919101</c:v>
                </c:pt>
                <c:pt idx="17916">
                  <c:v>0.99976754910525156</c:v>
                </c:pt>
                <c:pt idx="17917">
                  <c:v>0.99975255227333226</c:v>
                </c:pt>
                <c:pt idx="17918">
                  <c:v>0.99973755544141296</c:v>
                </c:pt>
                <c:pt idx="17919">
                  <c:v>0.99978254593717075</c:v>
                </c:pt>
                <c:pt idx="17920">
                  <c:v>0.99977504752121116</c:v>
                </c:pt>
                <c:pt idx="17921">
                  <c:v>0.99977879672919101</c:v>
                </c:pt>
                <c:pt idx="17922">
                  <c:v>0.99978254593717075</c:v>
                </c:pt>
                <c:pt idx="17923">
                  <c:v>0.99978254593717075</c:v>
                </c:pt>
                <c:pt idx="17924">
                  <c:v>0.99977504752121116</c:v>
                </c:pt>
                <c:pt idx="17925">
                  <c:v>0.99976379989727171</c:v>
                </c:pt>
                <c:pt idx="17926">
                  <c:v>0.99975630148131212</c:v>
                </c:pt>
                <c:pt idx="17927">
                  <c:v>0.99973755544141296</c:v>
                </c:pt>
                <c:pt idx="17928">
                  <c:v>0.99975630148131212</c:v>
                </c:pt>
                <c:pt idx="17929">
                  <c:v>0.99976005068929186</c:v>
                </c:pt>
                <c:pt idx="17930">
                  <c:v>0.9997712983132313</c:v>
                </c:pt>
                <c:pt idx="17931">
                  <c:v>0.99977504752121116</c:v>
                </c:pt>
                <c:pt idx="17932">
                  <c:v>0.99977504752121116</c:v>
                </c:pt>
                <c:pt idx="17933">
                  <c:v>0.9997712983132313</c:v>
                </c:pt>
                <c:pt idx="17934">
                  <c:v>0.99976379989727171</c:v>
                </c:pt>
                <c:pt idx="17935">
                  <c:v>0.99976005068929186</c:v>
                </c:pt>
                <c:pt idx="17936">
                  <c:v>0.99973755544141296</c:v>
                </c:pt>
                <c:pt idx="17937">
                  <c:v>0.99974505385737267</c:v>
                </c:pt>
                <c:pt idx="17938">
                  <c:v>0.99975630148131212</c:v>
                </c:pt>
                <c:pt idx="17939">
                  <c:v>0.99976379989727171</c:v>
                </c:pt>
                <c:pt idx="17940">
                  <c:v>0.99976754910525156</c:v>
                </c:pt>
                <c:pt idx="17941">
                  <c:v>0.99976754910525156</c:v>
                </c:pt>
                <c:pt idx="17942">
                  <c:v>0.99977504752121116</c:v>
                </c:pt>
                <c:pt idx="17943">
                  <c:v>0.99976754910525156</c:v>
                </c:pt>
                <c:pt idx="17944">
                  <c:v>0.99976005068929186</c:v>
                </c:pt>
                <c:pt idx="17945">
                  <c:v>0.99974130464939281</c:v>
                </c:pt>
                <c:pt idx="17946">
                  <c:v>0.99974130464939281</c:v>
                </c:pt>
                <c:pt idx="17947">
                  <c:v>0.99975255227333226</c:v>
                </c:pt>
                <c:pt idx="17948">
                  <c:v>0.99976379989727171</c:v>
                </c:pt>
                <c:pt idx="17949">
                  <c:v>0.9997712983132313</c:v>
                </c:pt>
                <c:pt idx="17950">
                  <c:v>0.9997712983132313</c:v>
                </c:pt>
                <c:pt idx="17951">
                  <c:v>0.99977879672919101</c:v>
                </c:pt>
                <c:pt idx="17952">
                  <c:v>0.99978254593717075</c:v>
                </c:pt>
                <c:pt idx="17953">
                  <c:v>0.9997712983132313</c:v>
                </c:pt>
                <c:pt idx="17954">
                  <c:v>0.99975255227333226</c:v>
                </c:pt>
                <c:pt idx="17955">
                  <c:v>0.99973755544141296</c:v>
                </c:pt>
                <c:pt idx="17956">
                  <c:v>0.99975255227333226</c:v>
                </c:pt>
                <c:pt idx="17957">
                  <c:v>0.99976379989727171</c:v>
                </c:pt>
                <c:pt idx="17958">
                  <c:v>0.9997712983132313</c:v>
                </c:pt>
                <c:pt idx="17959">
                  <c:v>0.99977504752121116</c:v>
                </c:pt>
                <c:pt idx="17960">
                  <c:v>0.99978254593717075</c:v>
                </c:pt>
                <c:pt idx="17961">
                  <c:v>0.9997937935611102</c:v>
                </c:pt>
                <c:pt idx="17962">
                  <c:v>0.99978629514515061</c:v>
                </c:pt>
                <c:pt idx="17963">
                  <c:v>0.99977879672919101</c:v>
                </c:pt>
                <c:pt idx="17964">
                  <c:v>0.99973380623343322</c:v>
                </c:pt>
                <c:pt idx="17965">
                  <c:v>0.99975255227333226</c:v>
                </c:pt>
                <c:pt idx="17966">
                  <c:v>0.99976379989727171</c:v>
                </c:pt>
                <c:pt idx="17967">
                  <c:v>0.99977504752121116</c:v>
                </c:pt>
                <c:pt idx="17968">
                  <c:v>0.99978254593717075</c:v>
                </c:pt>
                <c:pt idx="17969">
                  <c:v>0.99979004435313035</c:v>
                </c:pt>
                <c:pt idx="17970">
                  <c:v>0.99979754276909005</c:v>
                </c:pt>
                <c:pt idx="17971">
                  <c:v>0.99980504118504965</c:v>
                </c:pt>
                <c:pt idx="17972">
                  <c:v>0.9998087903930295</c:v>
                </c:pt>
                <c:pt idx="17973">
                  <c:v>0.99974130464939281</c:v>
                </c:pt>
                <c:pt idx="17974">
                  <c:v>0.99975630148131212</c:v>
                </c:pt>
                <c:pt idx="17975">
                  <c:v>0.99976754910525156</c:v>
                </c:pt>
                <c:pt idx="17976">
                  <c:v>0.99977504752121116</c:v>
                </c:pt>
                <c:pt idx="17977">
                  <c:v>0.99978629514515061</c:v>
                </c:pt>
                <c:pt idx="17978">
                  <c:v>0.99979754276909005</c:v>
                </c:pt>
                <c:pt idx="17979">
                  <c:v>0.99980504118504965</c:v>
                </c:pt>
                <c:pt idx="17980">
                  <c:v>0.99982378722494869</c:v>
                </c:pt>
                <c:pt idx="17981">
                  <c:v>0.99984253326484784</c:v>
                </c:pt>
                <c:pt idx="17982">
                  <c:v>0.99984253326484784</c:v>
                </c:pt>
                <c:pt idx="17983">
                  <c:v>0.9998312856409084</c:v>
                </c:pt>
                <c:pt idx="17984">
                  <c:v>0.99981253960100924</c:v>
                </c:pt>
                <c:pt idx="17985">
                  <c:v>0.99980504118504965</c:v>
                </c:pt>
                <c:pt idx="17986">
                  <c:v>0.9997937935611102</c:v>
                </c:pt>
                <c:pt idx="17987">
                  <c:v>0.99978254593717075</c:v>
                </c:pt>
                <c:pt idx="17988">
                  <c:v>0.9997712983132313</c:v>
                </c:pt>
                <c:pt idx="17989">
                  <c:v>0.99976379989727171</c:v>
                </c:pt>
                <c:pt idx="17990">
                  <c:v>0.99974505385737267</c:v>
                </c:pt>
                <c:pt idx="17991">
                  <c:v>0.99981253960100924</c:v>
                </c:pt>
                <c:pt idx="17992">
                  <c:v>0.99980129197706979</c:v>
                </c:pt>
                <c:pt idx="17993">
                  <c:v>0.9997937935611102</c:v>
                </c:pt>
                <c:pt idx="17994">
                  <c:v>0.9997937935611102</c:v>
                </c:pt>
                <c:pt idx="17995">
                  <c:v>0.99978629514515061</c:v>
                </c:pt>
                <c:pt idx="17996">
                  <c:v>0.99977879672919101</c:v>
                </c:pt>
                <c:pt idx="17997">
                  <c:v>0.99976754910525156</c:v>
                </c:pt>
                <c:pt idx="17998">
                  <c:v>0.99975630148131212</c:v>
                </c:pt>
                <c:pt idx="17999">
                  <c:v>0.99973755544141296</c:v>
                </c:pt>
                <c:pt idx="18000">
                  <c:v>0.99978254593717075</c:v>
                </c:pt>
                <c:pt idx="18001">
                  <c:v>0.99977504752121116</c:v>
                </c:pt>
                <c:pt idx="18002">
                  <c:v>0.99977504752121116</c:v>
                </c:pt>
                <c:pt idx="18003">
                  <c:v>0.99978254593717075</c:v>
                </c:pt>
                <c:pt idx="18004">
                  <c:v>0.99978254593717075</c:v>
                </c:pt>
                <c:pt idx="18005">
                  <c:v>0.99977504752121116</c:v>
                </c:pt>
                <c:pt idx="18006">
                  <c:v>0.99976379989727171</c:v>
                </c:pt>
                <c:pt idx="18007">
                  <c:v>0.99975630148131212</c:v>
                </c:pt>
                <c:pt idx="18008">
                  <c:v>0.99973755544141296</c:v>
                </c:pt>
                <c:pt idx="18009">
                  <c:v>0.99975255227333226</c:v>
                </c:pt>
                <c:pt idx="18010">
                  <c:v>0.99976005068929186</c:v>
                </c:pt>
                <c:pt idx="18011">
                  <c:v>0.9997712983132313</c:v>
                </c:pt>
                <c:pt idx="18012">
                  <c:v>0.99977504752121116</c:v>
                </c:pt>
                <c:pt idx="18013">
                  <c:v>0.99977504752121116</c:v>
                </c:pt>
                <c:pt idx="18014">
                  <c:v>0.9997712983132313</c:v>
                </c:pt>
                <c:pt idx="18015">
                  <c:v>0.99976379989727171</c:v>
                </c:pt>
                <c:pt idx="18016">
                  <c:v>0.99976005068929186</c:v>
                </c:pt>
                <c:pt idx="18017">
                  <c:v>0.99973755544141296</c:v>
                </c:pt>
                <c:pt idx="18018">
                  <c:v>0.99974505385737267</c:v>
                </c:pt>
                <c:pt idx="18019">
                  <c:v>0.99975630148131212</c:v>
                </c:pt>
                <c:pt idx="18020">
                  <c:v>0.99976754910525156</c:v>
                </c:pt>
                <c:pt idx="18021">
                  <c:v>0.99976754910525156</c:v>
                </c:pt>
                <c:pt idx="18022">
                  <c:v>0.99976754910525156</c:v>
                </c:pt>
                <c:pt idx="18023">
                  <c:v>0.9997712983132313</c:v>
                </c:pt>
                <c:pt idx="18024">
                  <c:v>0.99976754910525156</c:v>
                </c:pt>
                <c:pt idx="18025">
                  <c:v>0.99976005068929186</c:v>
                </c:pt>
                <c:pt idx="18026">
                  <c:v>0.99974130464939281</c:v>
                </c:pt>
                <c:pt idx="18027">
                  <c:v>0.99974505385737267</c:v>
                </c:pt>
                <c:pt idx="18028">
                  <c:v>0.99975255227333226</c:v>
                </c:pt>
                <c:pt idx="18029">
                  <c:v>0.99976379989727171</c:v>
                </c:pt>
                <c:pt idx="18030">
                  <c:v>0.99976754910525156</c:v>
                </c:pt>
                <c:pt idx="18031">
                  <c:v>0.9997712983132313</c:v>
                </c:pt>
                <c:pt idx="18032">
                  <c:v>0.99977879672919101</c:v>
                </c:pt>
                <c:pt idx="18033">
                  <c:v>0.99978254593717075</c:v>
                </c:pt>
                <c:pt idx="18034">
                  <c:v>0.9997712983132313</c:v>
                </c:pt>
                <c:pt idx="18035">
                  <c:v>0.99975255227333226</c:v>
                </c:pt>
                <c:pt idx="18036">
                  <c:v>0.99974130464939281</c:v>
                </c:pt>
                <c:pt idx="18037">
                  <c:v>0.99975255227333226</c:v>
                </c:pt>
                <c:pt idx="18038">
                  <c:v>0.99976379989727171</c:v>
                </c:pt>
                <c:pt idx="18039">
                  <c:v>0.99977504752121116</c:v>
                </c:pt>
                <c:pt idx="18040">
                  <c:v>0.99977504752121116</c:v>
                </c:pt>
                <c:pt idx="18041">
                  <c:v>0.99978254593717075</c:v>
                </c:pt>
                <c:pt idx="18042">
                  <c:v>0.9997937935611102</c:v>
                </c:pt>
                <c:pt idx="18043">
                  <c:v>0.99978254593717075</c:v>
                </c:pt>
                <c:pt idx="18044">
                  <c:v>0.99978254593717075</c:v>
                </c:pt>
                <c:pt idx="18045">
                  <c:v>0.99973755544141296</c:v>
                </c:pt>
                <c:pt idx="18046">
                  <c:v>0.99975255227333226</c:v>
                </c:pt>
                <c:pt idx="18047">
                  <c:v>0.99976379989727171</c:v>
                </c:pt>
                <c:pt idx="18048">
                  <c:v>0.99977504752121116</c:v>
                </c:pt>
                <c:pt idx="18049">
                  <c:v>0.99978254593717075</c:v>
                </c:pt>
                <c:pt idx="18050">
                  <c:v>0.99979004435313035</c:v>
                </c:pt>
                <c:pt idx="18051">
                  <c:v>0.99979754276909005</c:v>
                </c:pt>
                <c:pt idx="18052">
                  <c:v>0.99980504118504965</c:v>
                </c:pt>
                <c:pt idx="18053">
                  <c:v>0.99981253960100924</c:v>
                </c:pt>
                <c:pt idx="18054">
                  <c:v>0.99974130464939281</c:v>
                </c:pt>
                <c:pt idx="18055">
                  <c:v>0.99975630148131212</c:v>
                </c:pt>
                <c:pt idx="18056">
                  <c:v>0.99976754910525156</c:v>
                </c:pt>
                <c:pt idx="18057">
                  <c:v>0.99977879672919101</c:v>
                </c:pt>
                <c:pt idx="18058">
                  <c:v>0.99979004435313035</c:v>
                </c:pt>
                <c:pt idx="18059">
                  <c:v>0.99979754276909005</c:v>
                </c:pt>
                <c:pt idx="18060">
                  <c:v>0.9998087903930295</c:v>
                </c:pt>
                <c:pt idx="18061">
                  <c:v>0.99982753643292854</c:v>
                </c:pt>
                <c:pt idx="18062">
                  <c:v>0.99983878405686799</c:v>
                </c:pt>
                <c:pt idx="18063">
                  <c:v>0.99984253326484784</c:v>
                </c:pt>
                <c:pt idx="18064">
                  <c:v>0.99982753643292854</c:v>
                </c:pt>
                <c:pt idx="18065">
                  <c:v>0.9998162888089891</c:v>
                </c:pt>
                <c:pt idx="18066">
                  <c:v>0.99980504118504965</c:v>
                </c:pt>
                <c:pt idx="18067">
                  <c:v>0.9997937935611102</c:v>
                </c:pt>
                <c:pt idx="18068">
                  <c:v>0.99978629514515061</c:v>
                </c:pt>
                <c:pt idx="18069">
                  <c:v>0.99977504752121116</c:v>
                </c:pt>
                <c:pt idx="18070">
                  <c:v>0.99976005068929186</c:v>
                </c:pt>
                <c:pt idx="18071">
                  <c:v>0.99975255227333226</c:v>
                </c:pt>
                <c:pt idx="18072">
                  <c:v>0.9998162888089891</c:v>
                </c:pt>
                <c:pt idx="18073">
                  <c:v>0.99980129197706979</c:v>
                </c:pt>
                <c:pt idx="18074">
                  <c:v>0.99979754276909005</c:v>
                </c:pt>
                <c:pt idx="18075">
                  <c:v>0.9997937935611102</c:v>
                </c:pt>
                <c:pt idx="18076">
                  <c:v>0.99978629514515061</c:v>
                </c:pt>
                <c:pt idx="18077">
                  <c:v>0.99977879672919101</c:v>
                </c:pt>
                <c:pt idx="18078">
                  <c:v>0.99976754910525156</c:v>
                </c:pt>
                <c:pt idx="18079">
                  <c:v>0.99975630148131212</c:v>
                </c:pt>
                <c:pt idx="18080">
                  <c:v>0.99973755544141296</c:v>
                </c:pt>
                <c:pt idx="18081">
                  <c:v>0.99978254593717075</c:v>
                </c:pt>
                <c:pt idx="18082">
                  <c:v>0.99977879672919101</c:v>
                </c:pt>
                <c:pt idx="18083">
                  <c:v>0.99978629514515061</c:v>
                </c:pt>
                <c:pt idx="18084">
                  <c:v>0.99978629514515061</c:v>
                </c:pt>
                <c:pt idx="18085">
                  <c:v>0.99978254593717075</c:v>
                </c:pt>
                <c:pt idx="18086">
                  <c:v>0.99977504752121116</c:v>
                </c:pt>
                <c:pt idx="18087">
                  <c:v>0.99976379989727171</c:v>
                </c:pt>
                <c:pt idx="18088">
                  <c:v>0.99975630148131212</c:v>
                </c:pt>
                <c:pt idx="18089">
                  <c:v>0.99973755544141296</c:v>
                </c:pt>
                <c:pt idx="18090">
                  <c:v>0.99975630148131212</c:v>
                </c:pt>
                <c:pt idx="18091">
                  <c:v>0.9997712983132313</c:v>
                </c:pt>
                <c:pt idx="18092">
                  <c:v>0.99977879672919101</c:v>
                </c:pt>
                <c:pt idx="18093">
                  <c:v>0.99977879672919101</c:v>
                </c:pt>
                <c:pt idx="18094">
                  <c:v>0.99977879672919101</c:v>
                </c:pt>
                <c:pt idx="18095">
                  <c:v>0.9997712983132313</c:v>
                </c:pt>
                <c:pt idx="18096">
                  <c:v>0.99976379989727171</c:v>
                </c:pt>
                <c:pt idx="18097">
                  <c:v>0.99975630148131212</c:v>
                </c:pt>
                <c:pt idx="18098">
                  <c:v>0.99973755544141296</c:v>
                </c:pt>
                <c:pt idx="18099">
                  <c:v>0.99973755544141296</c:v>
                </c:pt>
                <c:pt idx="18100">
                  <c:v>0.99975630148131212</c:v>
                </c:pt>
                <c:pt idx="18101">
                  <c:v>0.9997712983132313</c:v>
                </c:pt>
                <c:pt idx="18102">
                  <c:v>0.9997712983132313</c:v>
                </c:pt>
                <c:pt idx="18103">
                  <c:v>0.9997712983132313</c:v>
                </c:pt>
                <c:pt idx="18104">
                  <c:v>0.9997712983132313</c:v>
                </c:pt>
                <c:pt idx="18105">
                  <c:v>0.99976379989727171</c:v>
                </c:pt>
                <c:pt idx="18106">
                  <c:v>0.99976005068929186</c:v>
                </c:pt>
                <c:pt idx="18107">
                  <c:v>0.99974130464939281</c:v>
                </c:pt>
                <c:pt idx="18108">
                  <c:v>0.99973755544141296</c:v>
                </c:pt>
                <c:pt idx="18109">
                  <c:v>0.99974880306535241</c:v>
                </c:pt>
                <c:pt idx="18110">
                  <c:v>0.99976379989727171</c:v>
                </c:pt>
                <c:pt idx="18111">
                  <c:v>0.99976754910525156</c:v>
                </c:pt>
                <c:pt idx="18112">
                  <c:v>0.9997712983132313</c:v>
                </c:pt>
                <c:pt idx="18113">
                  <c:v>0.99977879672919101</c:v>
                </c:pt>
                <c:pt idx="18114">
                  <c:v>0.99977504752121116</c:v>
                </c:pt>
                <c:pt idx="18115">
                  <c:v>0.99976754910525156</c:v>
                </c:pt>
                <c:pt idx="18116">
                  <c:v>0.99976379989727171</c:v>
                </c:pt>
                <c:pt idx="18117">
                  <c:v>0.99974130464939281</c:v>
                </c:pt>
                <c:pt idx="18118">
                  <c:v>0.99975255227333226</c:v>
                </c:pt>
                <c:pt idx="18119">
                  <c:v>0.99976379989727171</c:v>
                </c:pt>
                <c:pt idx="18120">
                  <c:v>0.99977504752121116</c:v>
                </c:pt>
                <c:pt idx="18121">
                  <c:v>0.99977879672919101</c:v>
                </c:pt>
                <c:pt idx="18122">
                  <c:v>0.99978629514515061</c:v>
                </c:pt>
                <c:pt idx="18123">
                  <c:v>0.99978629514515061</c:v>
                </c:pt>
                <c:pt idx="18124">
                  <c:v>0.99978254593717075</c:v>
                </c:pt>
                <c:pt idx="18125">
                  <c:v>0.99979004435313035</c:v>
                </c:pt>
                <c:pt idx="18126">
                  <c:v>0.99973755544141296</c:v>
                </c:pt>
                <c:pt idx="18127">
                  <c:v>0.99975255227333226</c:v>
                </c:pt>
                <c:pt idx="18128">
                  <c:v>0.99976379989727171</c:v>
                </c:pt>
                <c:pt idx="18129">
                  <c:v>0.99977504752121116</c:v>
                </c:pt>
                <c:pt idx="18130">
                  <c:v>0.99978254593717075</c:v>
                </c:pt>
                <c:pt idx="18131">
                  <c:v>0.99979004435313035</c:v>
                </c:pt>
                <c:pt idx="18132">
                  <c:v>0.99979754276909005</c:v>
                </c:pt>
                <c:pt idx="18133">
                  <c:v>0.99980504118504965</c:v>
                </c:pt>
                <c:pt idx="18134">
                  <c:v>0.99981253960100924</c:v>
                </c:pt>
                <c:pt idx="18135">
                  <c:v>0.99974880306535241</c:v>
                </c:pt>
                <c:pt idx="18136">
                  <c:v>0.99975630148131212</c:v>
                </c:pt>
                <c:pt idx="18137">
                  <c:v>0.99976754910525156</c:v>
                </c:pt>
                <c:pt idx="18138">
                  <c:v>0.99977879672919101</c:v>
                </c:pt>
                <c:pt idx="18139">
                  <c:v>0.99979004435313035</c:v>
                </c:pt>
                <c:pt idx="18140">
                  <c:v>0.99979754276909005</c:v>
                </c:pt>
                <c:pt idx="18141">
                  <c:v>0.99981253960100924</c:v>
                </c:pt>
                <c:pt idx="18142">
                  <c:v>0.99982378722494869</c:v>
                </c:pt>
                <c:pt idx="18143">
                  <c:v>0.99983503484888814</c:v>
                </c:pt>
                <c:pt idx="18144">
                  <c:v>0.99984628247282759</c:v>
                </c:pt>
                <c:pt idx="18145">
                  <c:v>0.99982378722494869</c:v>
                </c:pt>
                <c:pt idx="18146">
                  <c:v>0.99981253960100924</c:v>
                </c:pt>
                <c:pt idx="18147">
                  <c:v>0.99980504118504965</c:v>
                </c:pt>
                <c:pt idx="18148">
                  <c:v>0.9997937935611102</c:v>
                </c:pt>
                <c:pt idx="18149">
                  <c:v>0.99978629514515061</c:v>
                </c:pt>
                <c:pt idx="18150">
                  <c:v>0.99977504752121116</c:v>
                </c:pt>
                <c:pt idx="18151">
                  <c:v>0.99976379989727171</c:v>
                </c:pt>
                <c:pt idx="18152">
                  <c:v>0.99974880306535241</c:v>
                </c:pt>
                <c:pt idx="18153">
                  <c:v>0.9998162888089891</c:v>
                </c:pt>
                <c:pt idx="18154">
                  <c:v>0.99980504118504965</c:v>
                </c:pt>
                <c:pt idx="18155">
                  <c:v>0.99979754276909005</c:v>
                </c:pt>
                <c:pt idx="18156">
                  <c:v>0.9997937935611102</c:v>
                </c:pt>
                <c:pt idx="18157">
                  <c:v>0.99978629514515061</c:v>
                </c:pt>
                <c:pt idx="18158">
                  <c:v>0.99978254593717075</c:v>
                </c:pt>
                <c:pt idx="18159">
                  <c:v>0.99976754910525156</c:v>
                </c:pt>
                <c:pt idx="18160">
                  <c:v>0.99975630148131212</c:v>
                </c:pt>
                <c:pt idx="18161">
                  <c:v>0.99973755544141296</c:v>
                </c:pt>
                <c:pt idx="18162">
                  <c:v>0.99978254593717075</c:v>
                </c:pt>
                <c:pt idx="18163">
                  <c:v>0.99979004435313035</c:v>
                </c:pt>
                <c:pt idx="18164">
                  <c:v>0.9997937935611102</c:v>
                </c:pt>
                <c:pt idx="18165">
                  <c:v>0.99979004435313035</c:v>
                </c:pt>
                <c:pt idx="18166">
                  <c:v>0.99978254593717075</c:v>
                </c:pt>
                <c:pt idx="18167">
                  <c:v>0.99977504752121116</c:v>
                </c:pt>
                <c:pt idx="18168">
                  <c:v>0.99976379989727171</c:v>
                </c:pt>
                <c:pt idx="18169">
                  <c:v>0.99975630148131212</c:v>
                </c:pt>
                <c:pt idx="18170">
                  <c:v>0.99973755544141296</c:v>
                </c:pt>
                <c:pt idx="18171">
                  <c:v>0.99975255227333226</c:v>
                </c:pt>
                <c:pt idx="18172">
                  <c:v>0.9997712983132313</c:v>
                </c:pt>
                <c:pt idx="18173">
                  <c:v>0.99978629514515061</c:v>
                </c:pt>
                <c:pt idx="18174">
                  <c:v>0.99978629514515061</c:v>
                </c:pt>
                <c:pt idx="18175">
                  <c:v>0.99977879672919101</c:v>
                </c:pt>
                <c:pt idx="18176">
                  <c:v>0.9997712983132313</c:v>
                </c:pt>
                <c:pt idx="18177">
                  <c:v>0.99976754910525156</c:v>
                </c:pt>
                <c:pt idx="18178">
                  <c:v>0.99976005068929186</c:v>
                </c:pt>
                <c:pt idx="18179">
                  <c:v>0.99974130464939281</c:v>
                </c:pt>
                <c:pt idx="18180">
                  <c:v>0.99973380623343322</c:v>
                </c:pt>
                <c:pt idx="18181">
                  <c:v>0.99975255227333226</c:v>
                </c:pt>
                <c:pt idx="18182">
                  <c:v>0.9997712983132313</c:v>
                </c:pt>
                <c:pt idx="18183">
                  <c:v>0.99977879672919101</c:v>
                </c:pt>
                <c:pt idx="18184">
                  <c:v>0.99977879672919101</c:v>
                </c:pt>
                <c:pt idx="18185">
                  <c:v>0.9997712983132313</c:v>
                </c:pt>
                <c:pt idx="18186">
                  <c:v>0.99976379989727171</c:v>
                </c:pt>
                <c:pt idx="18187">
                  <c:v>0.99976005068929186</c:v>
                </c:pt>
                <c:pt idx="18188">
                  <c:v>0.99974130464939281</c:v>
                </c:pt>
                <c:pt idx="18189">
                  <c:v>0.99972255860949377</c:v>
                </c:pt>
                <c:pt idx="18190">
                  <c:v>0.99974505385737267</c:v>
                </c:pt>
                <c:pt idx="18191">
                  <c:v>0.99976005068929186</c:v>
                </c:pt>
                <c:pt idx="18192">
                  <c:v>0.99976754910525156</c:v>
                </c:pt>
                <c:pt idx="18193">
                  <c:v>0.99977504752121116</c:v>
                </c:pt>
                <c:pt idx="18194">
                  <c:v>0.99977504752121116</c:v>
                </c:pt>
                <c:pt idx="18195">
                  <c:v>0.99976754910525156</c:v>
                </c:pt>
                <c:pt idx="18196">
                  <c:v>0.99976379989727171</c:v>
                </c:pt>
                <c:pt idx="18197">
                  <c:v>0.99976379989727171</c:v>
                </c:pt>
                <c:pt idx="18198">
                  <c:v>0.99973005702545337</c:v>
                </c:pt>
                <c:pt idx="18199">
                  <c:v>0.99975255227333226</c:v>
                </c:pt>
                <c:pt idx="18200">
                  <c:v>0.99975630148131212</c:v>
                </c:pt>
                <c:pt idx="18201">
                  <c:v>0.99976754910525156</c:v>
                </c:pt>
                <c:pt idx="18202">
                  <c:v>0.99977879672919101</c:v>
                </c:pt>
                <c:pt idx="18203">
                  <c:v>0.99978629514515061</c:v>
                </c:pt>
                <c:pt idx="18204">
                  <c:v>0.99978254593717075</c:v>
                </c:pt>
                <c:pt idx="18205">
                  <c:v>0.99978254593717075</c:v>
                </c:pt>
                <c:pt idx="18206">
                  <c:v>0.9997937935611102</c:v>
                </c:pt>
                <c:pt idx="18207">
                  <c:v>0.99973755544141296</c:v>
                </c:pt>
                <c:pt idx="18208">
                  <c:v>0.99974880306535241</c:v>
                </c:pt>
                <c:pt idx="18209">
                  <c:v>0.99976379989727171</c:v>
                </c:pt>
                <c:pt idx="18210">
                  <c:v>0.99977504752121116</c:v>
                </c:pt>
                <c:pt idx="18211">
                  <c:v>0.99978629514515061</c:v>
                </c:pt>
                <c:pt idx="18212">
                  <c:v>0.9997937935611102</c:v>
                </c:pt>
                <c:pt idx="18213">
                  <c:v>0.99979754276909005</c:v>
                </c:pt>
                <c:pt idx="18214">
                  <c:v>0.99980504118504965</c:v>
                </c:pt>
                <c:pt idx="18215">
                  <c:v>0.9998162888089891</c:v>
                </c:pt>
                <c:pt idx="18216">
                  <c:v>0.99974880306535241</c:v>
                </c:pt>
                <c:pt idx="18217">
                  <c:v>0.99975630148131212</c:v>
                </c:pt>
                <c:pt idx="18218">
                  <c:v>0.99976754910525156</c:v>
                </c:pt>
                <c:pt idx="18219">
                  <c:v>0.99977879672919101</c:v>
                </c:pt>
                <c:pt idx="18220">
                  <c:v>0.99979004435313035</c:v>
                </c:pt>
                <c:pt idx="18221">
                  <c:v>0.99979754276909005</c:v>
                </c:pt>
                <c:pt idx="18222">
                  <c:v>0.9998087903930295</c:v>
                </c:pt>
                <c:pt idx="18223">
                  <c:v>0.99982378722494869</c:v>
                </c:pt>
                <c:pt idx="18224">
                  <c:v>0.99983878405686799</c:v>
                </c:pt>
                <c:pt idx="18225">
                  <c:v>0.99984253326484784</c:v>
                </c:pt>
                <c:pt idx="18226">
                  <c:v>0.99982378722494869</c:v>
                </c:pt>
                <c:pt idx="18227">
                  <c:v>0.99981253960100924</c:v>
                </c:pt>
                <c:pt idx="18228">
                  <c:v>0.99980504118504965</c:v>
                </c:pt>
                <c:pt idx="18229">
                  <c:v>0.9997937935611102</c:v>
                </c:pt>
                <c:pt idx="18230">
                  <c:v>0.99978629514515061</c:v>
                </c:pt>
                <c:pt idx="18231">
                  <c:v>0.99977504752121116</c:v>
                </c:pt>
                <c:pt idx="18232">
                  <c:v>0.99976379989727171</c:v>
                </c:pt>
                <c:pt idx="18233">
                  <c:v>0.99974880306535241</c:v>
                </c:pt>
                <c:pt idx="18234">
                  <c:v>0.99981253960100924</c:v>
                </c:pt>
                <c:pt idx="18235">
                  <c:v>0.99980504118504965</c:v>
                </c:pt>
                <c:pt idx="18236">
                  <c:v>0.99979754276909005</c:v>
                </c:pt>
                <c:pt idx="18237">
                  <c:v>0.9997937935611102</c:v>
                </c:pt>
                <c:pt idx="18238">
                  <c:v>0.99978629514515061</c:v>
                </c:pt>
                <c:pt idx="18239">
                  <c:v>0.99977879672919101</c:v>
                </c:pt>
                <c:pt idx="18240">
                  <c:v>0.9997712983132313</c:v>
                </c:pt>
                <c:pt idx="18241">
                  <c:v>0.99975630148131212</c:v>
                </c:pt>
                <c:pt idx="18242">
                  <c:v>0.99974505385737267</c:v>
                </c:pt>
                <c:pt idx="18243">
                  <c:v>0.99977879672919101</c:v>
                </c:pt>
                <c:pt idx="18244">
                  <c:v>0.99979004435313035</c:v>
                </c:pt>
                <c:pt idx="18245">
                  <c:v>0.99979004435313035</c:v>
                </c:pt>
                <c:pt idx="18246">
                  <c:v>0.99978629514515061</c:v>
                </c:pt>
                <c:pt idx="18247">
                  <c:v>0.99978254593717075</c:v>
                </c:pt>
                <c:pt idx="18248">
                  <c:v>0.99977504752121116</c:v>
                </c:pt>
                <c:pt idx="18249">
                  <c:v>0.99976754910525156</c:v>
                </c:pt>
                <c:pt idx="18250">
                  <c:v>0.99976005068929186</c:v>
                </c:pt>
                <c:pt idx="18251">
                  <c:v>0.99974505385737267</c:v>
                </c:pt>
                <c:pt idx="18252">
                  <c:v>0.99975255227333226</c:v>
                </c:pt>
                <c:pt idx="18253">
                  <c:v>0.9997712983132313</c:v>
                </c:pt>
                <c:pt idx="18254">
                  <c:v>0.99978629514515061</c:v>
                </c:pt>
                <c:pt idx="18255">
                  <c:v>0.99978254593717075</c:v>
                </c:pt>
                <c:pt idx="18256">
                  <c:v>0.99977879672919101</c:v>
                </c:pt>
                <c:pt idx="18257">
                  <c:v>0.9997712983132313</c:v>
                </c:pt>
                <c:pt idx="18258">
                  <c:v>0.99976754910525156</c:v>
                </c:pt>
                <c:pt idx="18259">
                  <c:v>0.99976005068929186</c:v>
                </c:pt>
                <c:pt idx="18260">
                  <c:v>0.99974880306535241</c:v>
                </c:pt>
                <c:pt idx="18261">
                  <c:v>0.99973380623343322</c:v>
                </c:pt>
                <c:pt idx="18262">
                  <c:v>0.99975255227333226</c:v>
                </c:pt>
                <c:pt idx="18263">
                  <c:v>0.9997712983132313</c:v>
                </c:pt>
                <c:pt idx="18264">
                  <c:v>0.99977879672919101</c:v>
                </c:pt>
                <c:pt idx="18265">
                  <c:v>0.99977879672919101</c:v>
                </c:pt>
                <c:pt idx="18266">
                  <c:v>0.9997712983132313</c:v>
                </c:pt>
                <c:pt idx="18267">
                  <c:v>0.99976379989727171</c:v>
                </c:pt>
                <c:pt idx="18268">
                  <c:v>0.99976005068929186</c:v>
                </c:pt>
                <c:pt idx="18269">
                  <c:v>0.99974880306535241</c:v>
                </c:pt>
                <c:pt idx="18270">
                  <c:v>0.99972630781747351</c:v>
                </c:pt>
                <c:pt idx="18271">
                  <c:v>0.99974505385737267</c:v>
                </c:pt>
                <c:pt idx="18272">
                  <c:v>0.99976005068929186</c:v>
                </c:pt>
                <c:pt idx="18273">
                  <c:v>0.99976754910525156</c:v>
                </c:pt>
                <c:pt idx="18274">
                  <c:v>0.99977504752121116</c:v>
                </c:pt>
                <c:pt idx="18275">
                  <c:v>0.9997712983132313</c:v>
                </c:pt>
                <c:pt idx="18276">
                  <c:v>0.99976754910525156</c:v>
                </c:pt>
                <c:pt idx="18277">
                  <c:v>0.99976379989727171</c:v>
                </c:pt>
                <c:pt idx="18278">
                  <c:v>0.99976379989727171</c:v>
                </c:pt>
                <c:pt idx="18279">
                  <c:v>0.99973005702545337</c:v>
                </c:pt>
                <c:pt idx="18280">
                  <c:v>0.99975255227333226</c:v>
                </c:pt>
                <c:pt idx="18281">
                  <c:v>0.99976005068929186</c:v>
                </c:pt>
                <c:pt idx="18282">
                  <c:v>0.99976754910525156</c:v>
                </c:pt>
                <c:pt idx="18283">
                  <c:v>0.99977879672919101</c:v>
                </c:pt>
                <c:pt idx="18284">
                  <c:v>0.99978629514515061</c:v>
                </c:pt>
                <c:pt idx="18285">
                  <c:v>0.99978629514515061</c:v>
                </c:pt>
                <c:pt idx="18286">
                  <c:v>0.99978254593717075</c:v>
                </c:pt>
                <c:pt idx="18287">
                  <c:v>0.99979004435313035</c:v>
                </c:pt>
                <c:pt idx="18288">
                  <c:v>0.99973755544141296</c:v>
                </c:pt>
                <c:pt idx="18289">
                  <c:v>0.99975255227333226</c:v>
                </c:pt>
                <c:pt idx="18290">
                  <c:v>0.99976379989727171</c:v>
                </c:pt>
                <c:pt idx="18291">
                  <c:v>0.99977504752121116</c:v>
                </c:pt>
                <c:pt idx="18292">
                  <c:v>0.99978629514515061</c:v>
                </c:pt>
                <c:pt idx="18293">
                  <c:v>0.9997937935611102</c:v>
                </c:pt>
                <c:pt idx="18294">
                  <c:v>0.99980129197706979</c:v>
                </c:pt>
                <c:pt idx="18295">
                  <c:v>0.99980504118504965</c:v>
                </c:pt>
                <c:pt idx="18296">
                  <c:v>0.9998162888089891</c:v>
                </c:pt>
                <c:pt idx="18297">
                  <c:v>0.99974505385737267</c:v>
                </c:pt>
                <c:pt idx="18298">
                  <c:v>0.99975630148131212</c:v>
                </c:pt>
                <c:pt idx="18299">
                  <c:v>0.99976754910525156</c:v>
                </c:pt>
                <c:pt idx="18300">
                  <c:v>0.99977879672919101</c:v>
                </c:pt>
                <c:pt idx="18301">
                  <c:v>0.99979004435313035</c:v>
                </c:pt>
                <c:pt idx="18302">
                  <c:v>0.99980129197706979</c:v>
                </c:pt>
                <c:pt idx="18303">
                  <c:v>0.9998087903930295</c:v>
                </c:pt>
                <c:pt idx="18304">
                  <c:v>0.99982753643292854</c:v>
                </c:pt>
                <c:pt idx="18305">
                  <c:v>0.99983878405686799</c:v>
                </c:pt>
                <c:pt idx="18306">
                  <c:v>0.99984628247282759</c:v>
                </c:pt>
                <c:pt idx="18307">
                  <c:v>0.9998312856409084</c:v>
                </c:pt>
                <c:pt idx="18308">
                  <c:v>0.99981253960100924</c:v>
                </c:pt>
                <c:pt idx="18309">
                  <c:v>0.99980504118504965</c:v>
                </c:pt>
                <c:pt idx="18310">
                  <c:v>0.9997937935611102</c:v>
                </c:pt>
                <c:pt idx="18311">
                  <c:v>0.99978629514515061</c:v>
                </c:pt>
                <c:pt idx="18312">
                  <c:v>0.99977504752121116</c:v>
                </c:pt>
                <c:pt idx="18313">
                  <c:v>0.99976379989727171</c:v>
                </c:pt>
                <c:pt idx="18314">
                  <c:v>0.99974880306535241</c:v>
                </c:pt>
                <c:pt idx="18315">
                  <c:v>0.99981253960100924</c:v>
                </c:pt>
                <c:pt idx="18316">
                  <c:v>0.9998087903930295</c:v>
                </c:pt>
                <c:pt idx="18317">
                  <c:v>0.99980129197706979</c:v>
                </c:pt>
                <c:pt idx="18318">
                  <c:v>0.9997937935611102</c:v>
                </c:pt>
                <c:pt idx="18319">
                  <c:v>0.99978629514515061</c:v>
                </c:pt>
                <c:pt idx="18320">
                  <c:v>0.99977879672919101</c:v>
                </c:pt>
                <c:pt idx="18321">
                  <c:v>0.9997712983132313</c:v>
                </c:pt>
                <c:pt idx="18322">
                  <c:v>0.99975630148131212</c:v>
                </c:pt>
                <c:pt idx="18323">
                  <c:v>0.99974505385737267</c:v>
                </c:pt>
                <c:pt idx="18324">
                  <c:v>0.99978254593717075</c:v>
                </c:pt>
                <c:pt idx="18325">
                  <c:v>0.9997937935611102</c:v>
                </c:pt>
                <c:pt idx="18326">
                  <c:v>0.99978629514515061</c:v>
                </c:pt>
                <c:pt idx="18327">
                  <c:v>0.99978254593717075</c:v>
                </c:pt>
                <c:pt idx="18328">
                  <c:v>0.99978254593717075</c:v>
                </c:pt>
                <c:pt idx="18329">
                  <c:v>0.99977504752121116</c:v>
                </c:pt>
                <c:pt idx="18330">
                  <c:v>0.99976754910525156</c:v>
                </c:pt>
                <c:pt idx="18331">
                  <c:v>0.99976005068929186</c:v>
                </c:pt>
                <c:pt idx="18332">
                  <c:v>0.99974880306535241</c:v>
                </c:pt>
                <c:pt idx="18333">
                  <c:v>0.99976005068929186</c:v>
                </c:pt>
                <c:pt idx="18334">
                  <c:v>0.99977504752121116</c:v>
                </c:pt>
                <c:pt idx="18335">
                  <c:v>0.99977504752121116</c:v>
                </c:pt>
                <c:pt idx="18336">
                  <c:v>0.99977504752121116</c:v>
                </c:pt>
                <c:pt idx="18337">
                  <c:v>0.99977879672919101</c:v>
                </c:pt>
                <c:pt idx="18338">
                  <c:v>0.9997712983132313</c:v>
                </c:pt>
                <c:pt idx="18339">
                  <c:v>0.99976754910525156</c:v>
                </c:pt>
                <c:pt idx="18340">
                  <c:v>0.99976005068929186</c:v>
                </c:pt>
                <c:pt idx="18341">
                  <c:v>0.99974880306535241</c:v>
                </c:pt>
                <c:pt idx="18342">
                  <c:v>0.99973755544141296</c:v>
                </c:pt>
                <c:pt idx="18343">
                  <c:v>0.99975630148131212</c:v>
                </c:pt>
                <c:pt idx="18344">
                  <c:v>0.9997712983132313</c:v>
                </c:pt>
                <c:pt idx="18345">
                  <c:v>0.9997712983132313</c:v>
                </c:pt>
                <c:pt idx="18346">
                  <c:v>0.99977504752121116</c:v>
                </c:pt>
                <c:pt idx="18347">
                  <c:v>0.9997712983132313</c:v>
                </c:pt>
                <c:pt idx="18348">
                  <c:v>0.99976379989727171</c:v>
                </c:pt>
                <c:pt idx="18349">
                  <c:v>0.99976005068929186</c:v>
                </c:pt>
                <c:pt idx="18350">
                  <c:v>0.99975255227333226</c:v>
                </c:pt>
                <c:pt idx="18351">
                  <c:v>0.99972630781747351</c:v>
                </c:pt>
                <c:pt idx="18352">
                  <c:v>0.99974505385737267</c:v>
                </c:pt>
                <c:pt idx="18353">
                  <c:v>0.99976005068929186</c:v>
                </c:pt>
                <c:pt idx="18354">
                  <c:v>0.99976754910525156</c:v>
                </c:pt>
                <c:pt idx="18355">
                  <c:v>0.99977504752121116</c:v>
                </c:pt>
                <c:pt idx="18356">
                  <c:v>0.99977504752121116</c:v>
                </c:pt>
                <c:pt idx="18357">
                  <c:v>0.99976754910525156</c:v>
                </c:pt>
                <c:pt idx="18358">
                  <c:v>0.99976005068929186</c:v>
                </c:pt>
                <c:pt idx="18359">
                  <c:v>0.99976005068929186</c:v>
                </c:pt>
                <c:pt idx="18360">
                  <c:v>0.99973380623343322</c:v>
                </c:pt>
                <c:pt idx="18361">
                  <c:v>0.99975255227333226</c:v>
                </c:pt>
                <c:pt idx="18362">
                  <c:v>0.99976379989727171</c:v>
                </c:pt>
                <c:pt idx="18363">
                  <c:v>0.9997712983132313</c:v>
                </c:pt>
                <c:pt idx="18364">
                  <c:v>0.99977879672919101</c:v>
                </c:pt>
                <c:pt idx="18365">
                  <c:v>0.99979004435313035</c:v>
                </c:pt>
                <c:pt idx="18366">
                  <c:v>0.99979004435313035</c:v>
                </c:pt>
                <c:pt idx="18367">
                  <c:v>0.99977879672919101</c:v>
                </c:pt>
                <c:pt idx="18368">
                  <c:v>0.99978629514515061</c:v>
                </c:pt>
                <c:pt idx="18369">
                  <c:v>0.99974130464939281</c:v>
                </c:pt>
                <c:pt idx="18370">
                  <c:v>0.99975630148131212</c:v>
                </c:pt>
                <c:pt idx="18371">
                  <c:v>0.99976754910525156</c:v>
                </c:pt>
                <c:pt idx="18372">
                  <c:v>0.99977504752121116</c:v>
                </c:pt>
                <c:pt idx="18373">
                  <c:v>0.99978254593717075</c:v>
                </c:pt>
                <c:pt idx="18374">
                  <c:v>0.9997937935611102</c:v>
                </c:pt>
                <c:pt idx="18375">
                  <c:v>0.99980504118504965</c:v>
                </c:pt>
                <c:pt idx="18376">
                  <c:v>0.99980129197706979</c:v>
                </c:pt>
                <c:pt idx="18377">
                  <c:v>0.99981253960100924</c:v>
                </c:pt>
                <c:pt idx="18378">
                  <c:v>0.99974505385737267</c:v>
                </c:pt>
                <c:pt idx="18379">
                  <c:v>0.99975630148131212</c:v>
                </c:pt>
                <c:pt idx="18380">
                  <c:v>0.99976754910525156</c:v>
                </c:pt>
                <c:pt idx="18381">
                  <c:v>0.99977879672919101</c:v>
                </c:pt>
                <c:pt idx="18382">
                  <c:v>0.99979004435313035</c:v>
                </c:pt>
                <c:pt idx="18383">
                  <c:v>0.99980129197706979</c:v>
                </c:pt>
                <c:pt idx="18384">
                  <c:v>0.99981253960100924</c:v>
                </c:pt>
                <c:pt idx="18385">
                  <c:v>0.99982753643292854</c:v>
                </c:pt>
                <c:pt idx="18386">
                  <c:v>0.99983878405686799</c:v>
                </c:pt>
                <c:pt idx="18387">
                  <c:v>0.99984253326484784</c:v>
                </c:pt>
                <c:pt idx="18388">
                  <c:v>0.99982753643292854</c:v>
                </c:pt>
                <c:pt idx="18389">
                  <c:v>0.99981253960100924</c:v>
                </c:pt>
                <c:pt idx="18390">
                  <c:v>0.99980129197706979</c:v>
                </c:pt>
                <c:pt idx="18391">
                  <c:v>0.9997937935611102</c:v>
                </c:pt>
                <c:pt idx="18392">
                  <c:v>0.99978254593717075</c:v>
                </c:pt>
                <c:pt idx="18393">
                  <c:v>0.99977504752121116</c:v>
                </c:pt>
                <c:pt idx="18394">
                  <c:v>0.99976379989727171</c:v>
                </c:pt>
                <c:pt idx="18395">
                  <c:v>0.99974880306535241</c:v>
                </c:pt>
                <c:pt idx="18396">
                  <c:v>0.99981253960100924</c:v>
                </c:pt>
                <c:pt idx="18397">
                  <c:v>0.9998087903930295</c:v>
                </c:pt>
                <c:pt idx="18398">
                  <c:v>0.99980129197706979</c:v>
                </c:pt>
                <c:pt idx="18399">
                  <c:v>0.99979754276909005</c:v>
                </c:pt>
                <c:pt idx="18400">
                  <c:v>0.99978629514515061</c:v>
                </c:pt>
                <c:pt idx="18401">
                  <c:v>0.99977879672919101</c:v>
                </c:pt>
                <c:pt idx="18402">
                  <c:v>0.99976754910525156</c:v>
                </c:pt>
                <c:pt idx="18403">
                  <c:v>0.99975630148131212</c:v>
                </c:pt>
                <c:pt idx="18404">
                  <c:v>0.99974130464939281</c:v>
                </c:pt>
                <c:pt idx="18405">
                  <c:v>0.99979004435313035</c:v>
                </c:pt>
                <c:pt idx="18406">
                  <c:v>0.99979754276909005</c:v>
                </c:pt>
                <c:pt idx="18407">
                  <c:v>0.99979004435313035</c:v>
                </c:pt>
                <c:pt idx="18408">
                  <c:v>0.99979004435313035</c:v>
                </c:pt>
                <c:pt idx="18409">
                  <c:v>0.99978254593717075</c:v>
                </c:pt>
                <c:pt idx="18410">
                  <c:v>0.99977504752121116</c:v>
                </c:pt>
                <c:pt idx="18411">
                  <c:v>0.99976754910525156</c:v>
                </c:pt>
                <c:pt idx="18412">
                  <c:v>0.99975630148131212</c:v>
                </c:pt>
                <c:pt idx="18413">
                  <c:v>0.99974505385737267</c:v>
                </c:pt>
                <c:pt idx="18414">
                  <c:v>0.99976005068929186</c:v>
                </c:pt>
                <c:pt idx="18415">
                  <c:v>0.99978629514515061</c:v>
                </c:pt>
                <c:pt idx="18416">
                  <c:v>0.99977879672919101</c:v>
                </c:pt>
                <c:pt idx="18417">
                  <c:v>0.99977879672919101</c:v>
                </c:pt>
                <c:pt idx="18418">
                  <c:v>0.99977879672919101</c:v>
                </c:pt>
                <c:pt idx="18419">
                  <c:v>0.9997712983132313</c:v>
                </c:pt>
                <c:pt idx="18420">
                  <c:v>0.99976379989727171</c:v>
                </c:pt>
                <c:pt idx="18421">
                  <c:v>0.99976005068929186</c:v>
                </c:pt>
                <c:pt idx="18422">
                  <c:v>0.99974880306535241</c:v>
                </c:pt>
                <c:pt idx="18423">
                  <c:v>0.99973005702545337</c:v>
                </c:pt>
                <c:pt idx="18424">
                  <c:v>0.99975630148131212</c:v>
                </c:pt>
                <c:pt idx="18425">
                  <c:v>0.99976754910525156</c:v>
                </c:pt>
                <c:pt idx="18426">
                  <c:v>0.99976754910525156</c:v>
                </c:pt>
                <c:pt idx="18427">
                  <c:v>0.9997712983132313</c:v>
                </c:pt>
                <c:pt idx="18428">
                  <c:v>0.99976754910525156</c:v>
                </c:pt>
                <c:pt idx="18429">
                  <c:v>0.99976379989727171</c:v>
                </c:pt>
                <c:pt idx="18430">
                  <c:v>0.99975630148131212</c:v>
                </c:pt>
                <c:pt idx="18431">
                  <c:v>0.99974880306535241</c:v>
                </c:pt>
                <c:pt idx="18432">
                  <c:v>0.99971880940151392</c:v>
                </c:pt>
                <c:pt idx="18433">
                  <c:v>0.99974505385737267</c:v>
                </c:pt>
                <c:pt idx="18434">
                  <c:v>0.99976379989727171</c:v>
                </c:pt>
                <c:pt idx="18435">
                  <c:v>0.9997712983132313</c:v>
                </c:pt>
                <c:pt idx="18436">
                  <c:v>0.99977504752121116</c:v>
                </c:pt>
                <c:pt idx="18437">
                  <c:v>0.99978629514515061</c:v>
                </c:pt>
                <c:pt idx="18438">
                  <c:v>0.99977504752121116</c:v>
                </c:pt>
                <c:pt idx="18439">
                  <c:v>0.99976754910525156</c:v>
                </c:pt>
                <c:pt idx="18440">
                  <c:v>0.99975630148131212</c:v>
                </c:pt>
                <c:pt idx="18441">
                  <c:v>0.99973380623343322</c:v>
                </c:pt>
                <c:pt idx="18442">
                  <c:v>0.99975255227333226</c:v>
                </c:pt>
                <c:pt idx="18443">
                  <c:v>0.99976379989727171</c:v>
                </c:pt>
                <c:pt idx="18444">
                  <c:v>0.99977504752121116</c:v>
                </c:pt>
                <c:pt idx="18445">
                  <c:v>0.99977879672919101</c:v>
                </c:pt>
                <c:pt idx="18446">
                  <c:v>0.99979004435313035</c:v>
                </c:pt>
                <c:pt idx="18447">
                  <c:v>0.9997937935611102</c:v>
                </c:pt>
                <c:pt idx="18448">
                  <c:v>0.99978254593717075</c:v>
                </c:pt>
                <c:pt idx="18449">
                  <c:v>0.99978629514515061</c:v>
                </c:pt>
                <c:pt idx="18450">
                  <c:v>0.99974130464939281</c:v>
                </c:pt>
                <c:pt idx="18451">
                  <c:v>0.99975255227333226</c:v>
                </c:pt>
                <c:pt idx="18452">
                  <c:v>0.99976754910525156</c:v>
                </c:pt>
                <c:pt idx="18453">
                  <c:v>0.99977504752121116</c:v>
                </c:pt>
                <c:pt idx="18454">
                  <c:v>0.99978254593717075</c:v>
                </c:pt>
                <c:pt idx="18455">
                  <c:v>0.9997937935611102</c:v>
                </c:pt>
                <c:pt idx="18456">
                  <c:v>0.99980129197706979</c:v>
                </c:pt>
                <c:pt idx="18457">
                  <c:v>0.99980129197706979</c:v>
                </c:pt>
                <c:pt idx="18458">
                  <c:v>0.99981253960100924</c:v>
                </c:pt>
                <c:pt idx="18459">
                  <c:v>0.99974505385737267</c:v>
                </c:pt>
                <c:pt idx="18460">
                  <c:v>0.99975630148131212</c:v>
                </c:pt>
                <c:pt idx="18461">
                  <c:v>0.99976754910525156</c:v>
                </c:pt>
                <c:pt idx="18462">
                  <c:v>0.99977879672919101</c:v>
                </c:pt>
                <c:pt idx="18463">
                  <c:v>0.99978629514515061</c:v>
                </c:pt>
                <c:pt idx="18464">
                  <c:v>0.99979754276909005</c:v>
                </c:pt>
                <c:pt idx="18465">
                  <c:v>0.99981253960100924</c:v>
                </c:pt>
                <c:pt idx="18466">
                  <c:v>0.99982753643292854</c:v>
                </c:pt>
                <c:pt idx="18467">
                  <c:v>0.99983878405686799</c:v>
                </c:pt>
                <c:pt idx="18468">
                  <c:v>0.99983878405686799</c:v>
                </c:pt>
                <c:pt idx="18469">
                  <c:v>0.99982378722494869</c:v>
                </c:pt>
                <c:pt idx="18470">
                  <c:v>0.99981253960100924</c:v>
                </c:pt>
                <c:pt idx="18471">
                  <c:v>0.99980129197706979</c:v>
                </c:pt>
                <c:pt idx="18472">
                  <c:v>0.9997937935611102</c:v>
                </c:pt>
                <c:pt idx="18473">
                  <c:v>0.99978254593717075</c:v>
                </c:pt>
                <c:pt idx="18474">
                  <c:v>0.9997712983132313</c:v>
                </c:pt>
                <c:pt idx="18475">
                  <c:v>0.99976005068929186</c:v>
                </c:pt>
                <c:pt idx="18476">
                  <c:v>0.99974880306535241</c:v>
                </c:pt>
                <c:pt idx="18477">
                  <c:v>0.9998162888089891</c:v>
                </c:pt>
                <c:pt idx="18478">
                  <c:v>0.9998087903930295</c:v>
                </c:pt>
                <c:pt idx="18479">
                  <c:v>0.99980129197706979</c:v>
                </c:pt>
                <c:pt idx="18480">
                  <c:v>0.99979754276909005</c:v>
                </c:pt>
                <c:pt idx="18481">
                  <c:v>0.99978629514515061</c:v>
                </c:pt>
                <c:pt idx="18482">
                  <c:v>0.99977879672919101</c:v>
                </c:pt>
                <c:pt idx="18483">
                  <c:v>0.99976754910525156</c:v>
                </c:pt>
                <c:pt idx="18484">
                  <c:v>0.99975630148131212</c:v>
                </c:pt>
                <c:pt idx="18485">
                  <c:v>0.99974130464939281</c:v>
                </c:pt>
                <c:pt idx="18486">
                  <c:v>0.99978629514515061</c:v>
                </c:pt>
                <c:pt idx="18487">
                  <c:v>0.99979754276909005</c:v>
                </c:pt>
                <c:pt idx="18488">
                  <c:v>0.99979004435313035</c:v>
                </c:pt>
                <c:pt idx="18489">
                  <c:v>0.99979004435313035</c:v>
                </c:pt>
                <c:pt idx="18490">
                  <c:v>0.99978254593717075</c:v>
                </c:pt>
                <c:pt idx="18491">
                  <c:v>0.99977504752121116</c:v>
                </c:pt>
                <c:pt idx="18492">
                  <c:v>0.99976754910525156</c:v>
                </c:pt>
                <c:pt idx="18493">
                  <c:v>0.99975630148131212</c:v>
                </c:pt>
                <c:pt idx="18494">
                  <c:v>0.99974130464939281</c:v>
                </c:pt>
                <c:pt idx="18495">
                  <c:v>0.99975255227333226</c:v>
                </c:pt>
                <c:pt idx="18496">
                  <c:v>0.99978254593717075</c:v>
                </c:pt>
                <c:pt idx="18497">
                  <c:v>0.99977504752121116</c:v>
                </c:pt>
                <c:pt idx="18498">
                  <c:v>0.99977879672919101</c:v>
                </c:pt>
                <c:pt idx="18499">
                  <c:v>0.99977879672919101</c:v>
                </c:pt>
                <c:pt idx="18500">
                  <c:v>0.9997712983132313</c:v>
                </c:pt>
                <c:pt idx="18501">
                  <c:v>0.99976754910525156</c:v>
                </c:pt>
                <c:pt idx="18502">
                  <c:v>0.99976005068929186</c:v>
                </c:pt>
                <c:pt idx="18503">
                  <c:v>0.99974505385737267</c:v>
                </c:pt>
                <c:pt idx="18504">
                  <c:v>0.99972255860949377</c:v>
                </c:pt>
                <c:pt idx="18505">
                  <c:v>0.99975255227333226</c:v>
                </c:pt>
                <c:pt idx="18506">
                  <c:v>0.99976379989727171</c:v>
                </c:pt>
                <c:pt idx="18507">
                  <c:v>0.99976754910525156</c:v>
                </c:pt>
                <c:pt idx="18508">
                  <c:v>0.9997712983132313</c:v>
                </c:pt>
                <c:pt idx="18509">
                  <c:v>0.9997712983132313</c:v>
                </c:pt>
                <c:pt idx="18510">
                  <c:v>0.99976379989727171</c:v>
                </c:pt>
                <c:pt idx="18511">
                  <c:v>0.99976005068929186</c:v>
                </c:pt>
                <c:pt idx="18512">
                  <c:v>0.99974130464939281</c:v>
                </c:pt>
                <c:pt idx="18513">
                  <c:v>0.99971506019353407</c:v>
                </c:pt>
                <c:pt idx="18514">
                  <c:v>0.99974880306535241</c:v>
                </c:pt>
                <c:pt idx="18515">
                  <c:v>0.99976379989727171</c:v>
                </c:pt>
                <c:pt idx="18516">
                  <c:v>0.99976754910525156</c:v>
                </c:pt>
                <c:pt idx="18517">
                  <c:v>0.99977504752121116</c:v>
                </c:pt>
                <c:pt idx="18518">
                  <c:v>0.99978254593717075</c:v>
                </c:pt>
                <c:pt idx="18519">
                  <c:v>0.99977879672919101</c:v>
                </c:pt>
                <c:pt idx="18520">
                  <c:v>0.9997712983132313</c:v>
                </c:pt>
                <c:pt idx="18521">
                  <c:v>0.99976754910525156</c:v>
                </c:pt>
                <c:pt idx="18522">
                  <c:v>0.99973005702545337</c:v>
                </c:pt>
                <c:pt idx="18523">
                  <c:v>0.99975255227333226</c:v>
                </c:pt>
                <c:pt idx="18524">
                  <c:v>0.99976379989727171</c:v>
                </c:pt>
                <c:pt idx="18525">
                  <c:v>0.9997712983132313</c:v>
                </c:pt>
                <c:pt idx="18526">
                  <c:v>0.99977879672919101</c:v>
                </c:pt>
                <c:pt idx="18527">
                  <c:v>0.99978629514515061</c:v>
                </c:pt>
                <c:pt idx="18528">
                  <c:v>0.9997937935611102</c:v>
                </c:pt>
                <c:pt idx="18529">
                  <c:v>0.99978629514515061</c:v>
                </c:pt>
                <c:pt idx="18530">
                  <c:v>0.99978629514515061</c:v>
                </c:pt>
                <c:pt idx="18531">
                  <c:v>0.99973755544141296</c:v>
                </c:pt>
                <c:pt idx="18532">
                  <c:v>0.99975255227333226</c:v>
                </c:pt>
                <c:pt idx="18533">
                  <c:v>0.99976754910525156</c:v>
                </c:pt>
                <c:pt idx="18534">
                  <c:v>0.99977504752121116</c:v>
                </c:pt>
                <c:pt idx="18535">
                  <c:v>0.99978254593717075</c:v>
                </c:pt>
                <c:pt idx="18536">
                  <c:v>0.99979004435313035</c:v>
                </c:pt>
                <c:pt idx="18537">
                  <c:v>0.99980129197706979</c:v>
                </c:pt>
                <c:pt idx="18538">
                  <c:v>0.99980504118504965</c:v>
                </c:pt>
                <c:pt idx="18539">
                  <c:v>0.99981253960100924</c:v>
                </c:pt>
                <c:pt idx="18540">
                  <c:v>0.99974505385737267</c:v>
                </c:pt>
                <c:pt idx="18541">
                  <c:v>0.99975630148131212</c:v>
                </c:pt>
                <c:pt idx="18542">
                  <c:v>0.99976754910525156</c:v>
                </c:pt>
                <c:pt idx="18543">
                  <c:v>0.99977879672919101</c:v>
                </c:pt>
                <c:pt idx="18544">
                  <c:v>0.99978629514515061</c:v>
                </c:pt>
                <c:pt idx="18545">
                  <c:v>0.99979754276909005</c:v>
                </c:pt>
                <c:pt idx="18546">
                  <c:v>0.9998087903930295</c:v>
                </c:pt>
                <c:pt idx="18547">
                  <c:v>0.99982378722494869</c:v>
                </c:pt>
                <c:pt idx="18548">
                  <c:v>0.99983878405686799</c:v>
                </c:pt>
                <c:pt idx="18549">
                  <c:v>0.99984253326484784</c:v>
                </c:pt>
                <c:pt idx="18550">
                  <c:v>0.9998312856409084</c:v>
                </c:pt>
                <c:pt idx="18551">
                  <c:v>0.9998162888089891</c:v>
                </c:pt>
                <c:pt idx="18552">
                  <c:v>0.99980129197706979</c:v>
                </c:pt>
                <c:pt idx="18553">
                  <c:v>0.9997937935611102</c:v>
                </c:pt>
                <c:pt idx="18554">
                  <c:v>0.99978254593717075</c:v>
                </c:pt>
                <c:pt idx="18555">
                  <c:v>0.9997712983132313</c:v>
                </c:pt>
                <c:pt idx="18556">
                  <c:v>0.99976379989727171</c:v>
                </c:pt>
                <c:pt idx="18557">
                  <c:v>0.99974880306535241</c:v>
                </c:pt>
                <c:pt idx="18558">
                  <c:v>0.9998162888089891</c:v>
                </c:pt>
                <c:pt idx="18559">
                  <c:v>0.9998087903930295</c:v>
                </c:pt>
                <c:pt idx="18560">
                  <c:v>0.99979754276909005</c:v>
                </c:pt>
                <c:pt idx="18561">
                  <c:v>0.99979754276909005</c:v>
                </c:pt>
                <c:pt idx="18562">
                  <c:v>0.99978629514515061</c:v>
                </c:pt>
                <c:pt idx="18563">
                  <c:v>0.99977879672919101</c:v>
                </c:pt>
                <c:pt idx="18564">
                  <c:v>0.9997712983132313</c:v>
                </c:pt>
                <c:pt idx="18565">
                  <c:v>0.99976005068929186</c:v>
                </c:pt>
                <c:pt idx="18566">
                  <c:v>0.99974130464939281</c:v>
                </c:pt>
                <c:pt idx="18567">
                  <c:v>0.9997937935611102</c:v>
                </c:pt>
                <c:pt idx="18568">
                  <c:v>0.9997937935611102</c:v>
                </c:pt>
                <c:pt idx="18569">
                  <c:v>0.99978629514515061</c:v>
                </c:pt>
                <c:pt idx="18570">
                  <c:v>0.99979004435313035</c:v>
                </c:pt>
                <c:pt idx="18571">
                  <c:v>0.99978254593717075</c:v>
                </c:pt>
                <c:pt idx="18572">
                  <c:v>0.99977504752121116</c:v>
                </c:pt>
                <c:pt idx="18573">
                  <c:v>0.9997712983132313</c:v>
                </c:pt>
                <c:pt idx="18574">
                  <c:v>0.99976005068929186</c:v>
                </c:pt>
                <c:pt idx="18575">
                  <c:v>0.99974130464939281</c:v>
                </c:pt>
                <c:pt idx="18576">
                  <c:v>0.99975255227333226</c:v>
                </c:pt>
                <c:pt idx="18577">
                  <c:v>0.99978254593717075</c:v>
                </c:pt>
                <c:pt idx="18578">
                  <c:v>0.99977504752121116</c:v>
                </c:pt>
                <c:pt idx="18579">
                  <c:v>0.99977879672919101</c:v>
                </c:pt>
                <c:pt idx="18580">
                  <c:v>0.99977879672919101</c:v>
                </c:pt>
                <c:pt idx="18581">
                  <c:v>0.99977504752121116</c:v>
                </c:pt>
                <c:pt idx="18582">
                  <c:v>0.99976754910525156</c:v>
                </c:pt>
                <c:pt idx="18583">
                  <c:v>0.99976005068929186</c:v>
                </c:pt>
                <c:pt idx="18584">
                  <c:v>0.99973755544141296</c:v>
                </c:pt>
                <c:pt idx="18585">
                  <c:v>0.99971880940151392</c:v>
                </c:pt>
                <c:pt idx="18586">
                  <c:v>0.99975255227333226</c:v>
                </c:pt>
                <c:pt idx="18587">
                  <c:v>0.99976379989727171</c:v>
                </c:pt>
                <c:pt idx="18588">
                  <c:v>0.99976754910525156</c:v>
                </c:pt>
                <c:pt idx="18589">
                  <c:v>0.99977504752121116</c:v>
                </c:pt>
                <c:pt idx="18590">
                  <c:v>0.9997712983132313</c:v>
                </c:pt>
                <c:pt idx="18591">
                  <c:v>0.99976379989727171</c:v>
                </c:pt>
                <c:pt idx="18592">
                  <c:v>0.99976005068929186</c:v>
                </c:pt>
                <c:pt idx="18593">
                  <c:v>0.99973380623343322</c:v>
                </c:pt>
                <c:pt idx="18594">
                  <c:v>0.99972255860949377</c:v>
                </c:pt>
                <c:pt idx="18595">
                  <c:v>0.99975630148131212</c:v>
                </c:pt>
                <c:pt idx="18596">
                  <c:v>0.99976379989727171</c:v>
                </c:pt>
                <c:pt idx="18597">
                  <c:v>0.9997712983132313</c:v>
                </c:pt>
                <c:pt idx="18598">
                  <c:v>0.99977504752121116</c:v>
                </c:pt>
                <c:pt idx="18599">
                  <c:v>0.99977504752121116</c:v>
                </c:pt>
                <c:pt idx="18600">
                  <c:v>0.9997712983132313</c:v>
                </c:pt>
                <c:pt idx="18601">
                  <c:v>0.99977504752121116</c:v>
                </c:pt>
                <c:pt idx="18602">
                  <c:v>0.99976379989727171</c:v>
                </c:pt>
                <c:pt idx="18603">
                  <c:v>0.99973755544141296</c:v>
                </c:pt>
                <c:pt idx="18604">
                  <c:v>0.99975630148131212</c:v>
                </c:pt>
                <c:pt idx="18605">
                  <c:v>0.99976754910525156</c:v>
                </c:pt>
                <c:pt idx="18606">
                  <c:v>0.9997712983132313</c:v>
                </c:pt>
                <c:pt idx="18607">
                  <c:v>0.99977879672919101</c:v>
                </c:pt>
                <c:pt idx="18608">
                  <c:v>0.99978254593717075</c:v>
                </c:pt>
                <c:pt idx="18609">
                  <c:v>0.99978629514515061</c:v>
                </c:pt>
                <c:pt idx="18610">
                  <c:v>0.99979004435313035</c:v>
                </c:pt>
                <c:pt idx="18611">
                  <c:v>0.99979754276909005</c:v>
                </c:pt>
                <c:pt idx="18612">
                  <c:v>0.99974130464939281</c:v>
                </c:pt>
                <c:pt idx="18613">
                  <c:v>0.99975255227333226</c:v>
                </c:pt>
                <c:pt idx="18614">
                  <c:v>0.99976754910525156</c:v>
                </c:pt>
                <c:pt idx="18615">
                  <c:v>0.99977504752121116</c:v>
                </c:pt>
                <c:pt idx="18616">
                  <c:v>0.99978254593717075</c:v>
                </c:pt>
                <c:pt idx="18617">
                  <c:v>0.9997937935611102</c:v>
                </c:pt>
                <c:pt idx="18618">
                  <c:v>0.99980129197706979</c:v>
                </c:pt>
                <c:pt idx="18619">
                  <c:v>0.9998087903930295</c:v>
                </c:pt>
                <c:pt idx="18620">
                  <c:v>0.9998162888089891</c:v>
                </c:pt>
                <c:pt idx="18621">
                  <c:v>0.99974505385737267</c:v>
                </c:pt>
                <c:pt idx="18622">
                  <c:v>0.99975630148131212</c:v>
                </c:pt>
                <c:pt idx="18623">
                  <c:v>0.99976754910525156</c:v>
                </c:pt>
                <c:pt idx="18624">
                  <c:v>0.99977879672919101</c:v>
                </c:pt>
                <c:pt idx="18625">
                  <c:v>0.99978629514515061</c:v>
                </c:pt>
                <c:pt idx="18626">
                  <c:v>0.99980129197706979</c:v>
                </c:pt>
                <c:pt idx="18627">
                  <c:v>0.99981253960100924</c:v>
                </c:pt>
                <c:pt idx="18628">
                  <c:v>0.99982378722494869</c:v>
                </c:pt>
                <c:pt idx="18629">
                  <c:v>0.99983503484888814</c:v>
                </c:pt>
                <c:pt idx="18630">
                  <c:v>0.99984253326484784</c:v>
                </c:pt>
                <c:pt idx="18631">
                  <c:v>0.99982753643292854</c:v>
                </c:pt>
                <c:pt idx="18632">
                  <c:v>0.9998162888089891</c:v>
                </c:pt>
                <c:pt idx="18633">
                  <c:v>0.99980129197706979</c:v>
                </c:pt>
                <c:pt idx="18634">
                  <c:v>0.9997937935611102</c:v>
                </c:pt>
                <c:pt idx="18635">
                  <c:v>0.99978254593717075</c:v>
                </c:pt>
                <c:pt idx="18636">
                  <c:v>0.9997712983132313</c:v>
                </c:pt>
                <c:pt idx="18637">
                  <c:v>0.99976379989727171</c:v>
                </c:pt>
                <c:pt idx="18638">
                  <c:v>0.99974880306535241</c:v>
                </c:pt>
                <c:pt idx="18639">
                  <c:v>0.9998162888089891</c:v>
                </c:pt>
                <c:pt idx="18640">
                  <c:v>0.99980504118504965</c:v>
                </c:pt>
                <c:pt idx="18641">
                  <c:v>0.99979754276909005</c:v>
                </c:pt>
                <c:pt idx="18642">
                  <c:v>0.99979754276909005</c:v>
                </c:pt>
                <c:pt idx="18643">
                  <c:v>0.99979004435313035</c:v>
                </c:pt>
                <c:pt idx="18644">
                  <c:v>0.99977879672919101</c:v>
                </c:pt>
                <c:pt idx="18645">
                  <c:v>0.9997712983132313</c:v>
                </c:pt>
                <c:pt idx="18646">
                  <c:v>0.99976005068929186</c:v>
                </c:pt>
                <c:pt idx="18647">
                  <c:v>0.99974505385737267</c:v>
                </c:pt>
                <c:pt idx="18648">
                  <c:v>0.99980504118504965</c:v>
                </c:pt>
                <c:pt idx="18649">
                  <c:v>0.9997937935611102</c:v>
                </c:pt>
                <c:pt idx="18650">
                  <c:v>0.99978629514515061</c:v>
                </c:pt>
                <c:pt idx="18651">
                  <c:v>0.99979004435313035</c:v>
                </c:pt>
                <c:pt idx="18652">
                  <c:v>0.99978629514515061</c:v>
                </c:pt>
                <c:pt idx="18653">
                  <c:v>0.99977504752121116</c:v>
                </c:pt>
                <c:pt idx="18654">
                  <c:v>0.99976754910525156</c:v>
                </c:pt>
                <c:pt idx="18655">
                  <c:v>0.99976005068929186</c:v>
                </c:pt>
                <c:pt idx="18656">
                  <c:v>0.99974505385737267</c:v>
                </c:pt>
                <c:pt idx="18657">
                  <c:v>0.99976754910525156</c:v>
                </c:pt>
                <c:pt idx="18658">
                  <c:v>0.99977879672919101</c:v>
                </c:pt>
                <c:pt idx="18659">
                  <c:v>0.99977504752121116</c:v>
                </c:pt>
                <c:pt idx="18660">
                  <c:v>0.99977879672919101</c:v>
                </c:pt>
                <c:pt idx="18661">
                  <c:v>0.99978254593717075</c:v>
                </c:pt>
                <c:pt idx="18662">
                  <c:v>0.99977504752121116</c:v>
                </c:pt>
                <c:pt idx="18663">
                  <c:v>0.99976754910525156</c:v>
                </c:pt>
                <c:pt idx="18664">
                  <c:v>0.99976005068929186</c:v>
                </c:pt>
                <c:pt idx="18665">
                  <c:v>0.99974130464939281</c:v>
                </c:pt>
                <c:pt idx="18666">
                  <c:v>0.99972630781747351</c:v>
                </c:pt>
                <c:pt idx="18667">
                  <c:v>0.99975630148131212</c:v>
                </c:pt>
                <c:pt idx="18668">
                  <c:v>0.99976379989727171</c:v>
                </c:pt>
                <c:pt idx="18669">
                  <c:v>0.9997712983132313</c:v>
                </c:pt>
                <c:pt idx="18670">
                  <c:v>0.99977504752121116</c:v>
                </c:pt>
                <c:pt idx="18671">
                  <c:v>0.99977504752121116</c:v>
                </c:pt>
                <c:pt idx="18672">
                  <c:v>0.99976754910525156</c:v>
                </c:pt>
                <c:pt idx="18673">
                  <c:v>0.99976005068929186</c:v>
                </c:pt>
                <c:pt idx="18674">
                  <c:v>0.99973755544141296</c:v>
                </c:pt>
                <c:pt idx="18675">
                  <c:v>0.99972630781747351</c:v>
                </c:pt>
                <c:pt idx="18676">
                  <c:v>0.99975630148131212</c:v>
                </c:pt>
                <c:pt idx="18677">
                  <c:v>0.99976754910525156</c:v>
                </c:pt>
                <c:pt idx="18678">
                  <c:v>0.9997712983132313</c:v>
                </c:pt>
                <c:pt idx="18679">
                  <c:v>0.99977879672919101</c:v>
                </c:pt>
                <c:pt idx="18680">
                  <c:v>0.99977879672919101</c:v>
                </c:pt>
                <c:pt idx="18681">
                  <c:v>0.9997712983132313</c:v>
                </c:pt>
                <c:pt idx="18682">
                  <c:v>0.9997712983132313</c:v>
                </c:pt>
                <c:pt idx="18683">
                  <c:v>0.99976754910525156</c:v>
                </c:pt>
                <c:pt idx="18684">
                  <c:v>0.99973755544141296</c:v>
                </c:pt>
                <c:pt idx="18685">
                  <c:v>0.99975630148131212</c:v>
                </c:pt>
                <c:pt idx="18686">
                  <c:v>0.99976754910525156</c:v>
                </c:pt>
                <c:pt idx="18687">
                  <c:v>0.99977504752121116</c:v>
                </c:pt>
                <c:pt idx="18688">
                  <c:v>0.99977879672919101</c:v>
                </c:pt>
                <c:pt idx="18689">
                  <c:v>0.99978254593717075</c:v>
                </c:pt>
                <c:pt idx="18690">
                  <c:v>0.99978254593717075</c:v>
                </c:pt>
                <c:pt idx="18691">
                  <c:v>0.99979004435313035</c:v>
                </c:pt>
                <c:pt idx="18692">
                  <c:v>0.9997937935611102</c:v>
                </c:pt>
                <c:pt idx="18693">
                  <c:v>0.99973755544141296</c:v>
                </c:pt>
                <c:pt idx="18694">
                  <c:v>0.99975630148131212</c:v>
                </c:pt>
                <c:pt idx="18695">
                  <c:v>0.99976379989727171</c:v>
                </c:pt>
                <c:pt idx="18696">
                  <c:v>0.99977504752121116</c:v>
                </c:pt>
                <c:pt idx="18697">
                  <c:v>0.99977879672919101</c:v>
                </c:pt>
                <c:pt idx="18698">
                  <c:v>0.9997937935611102</c:v>
                </c:pt>
                <c:pt idx="18699">
                  <c:v>0.99980129197706979</c:v>
                </c:pt>
                <c:pt idx="18700">
                  <c:v>0.99980504118504965</c:v>
                </c:pt>
                <c:pt idx="18701">
                  <c:v>0.99981253960100924</c:v>
                </c:pt>
                <c:pt idx="18702">
                  <c:v>0.99974505385737267</c:v>
                </c:pt>
                <c:pt idx="18703">
                  <c:v>0.99975630148131212</c:v>
                </c:pt>
                <c:pt idx="18704">
                  <c:v>0.99976754910525156</c:v>
                </c:pt>
                <c:pt idx="18705">
                  <c:v>0.99977504752121116</c:v>
                </c:pt>
                <c:pt idx="18706">
                  <c:v>0.99978629514515061</c:v>
                </c:pt>
                <c:pt idx="18707">
                  <c:v>0.99980129197706979</c:v>
                </c:pt>
                <c:pt idx="18708">
                  <c:v>0.99981253960100924</c:v>
                </c:pt>
                <c:pt idx="18709">
                  <c:v>0.99982378722494869</c:v>
                </c:pt>
                <c:pt idx="18710">
                  <c:v>0.99983503484888814</c:v>
                </c:pt>
                <c:pt idx="18711">
                  <c:v>0.99985003168080744</c:v>
                </c:pt>
                <c:pt idx="18712">
                  <c:v>0.99982378722494869</c:v>
                </c:pt>
                <c:pt idx="18713">
                  <c:v>0.99981253960100924</c:v>
                </c:pt>
                <c:pt idx="18714">
                  <c:v>0.99980129197706979</c:v>
                </c:pt>
                <c:pt idx="18715">
                  <c:v>0.9997937935611102</c:v>
                </c:pt>
                <c:pt idx="18716">
                  <c:v>0.99978254593717075</c:v>
                </c:pt>
                <c:pt idx="18717">
                  <c:v>0.9997712983132313</c:v>
                </c:pt>
                <c:pt idx="18718">
                  <c:v>0.99976005068929186</c:v>
                </c:pt>
                <c:pt idx="18719">
                  <c:v>0.99974880306535241</c:v>
                </c:pt>
                <c:pt idx="18720">
                  <c:v>0.99981253960100924</c:v>
                </c:pt>
                <c:pt idx="18721">
                  <c:v>0.99980504118504965</c:v>
                </c:pt>
                <c:pt idx="18722">
                  <c:v>0.99979754276909005</c:v>
                </c:pt>
                <c:pt idx="18723">
                  <c:v>0.99979754276909005</c:v>
                </c:pt>
                <c:pt idx="18724">
                  <c:v>0.99979004435313035</c:v>
                </c:pt>
                <c:pt idx="18725">
                  <c:v>0.99977879672919101</c:v>
                </c:pt>
                <c:pt idx="18726">
                  <c:v>0.9997712983132313</c:v>
                </c:pt>
                <c:pt idx="18727">
                  <c:v>0.99976005068929186</c:v>
                </c:pt>
                <c:pt idx="18728">
                  <c:v>0.99974505385737267</c:v>
                </c:pt>
                <c:pt idx="18729">
                  <c:v>0.9997937935611102</c:v>
                </c:pt>
                <c:pt idx="18730">
                  <c:v>0.99978629514515061</c:v>
                </c:pt>
                <c:pt idx="18731">
                  <c:v>0.99978629514515061</c:v>
                </c:pt>
                <c:pt idx="18732">
                  <c:v>0.99978629514515061</c:v>
                </c:pt>
                <c:pt idx="18733">
                  <c:v>0.99978629514515061</c:v>
                </c:pt>
                <c:pt idx="18734">
                  <c:v>0.99977504752121116</c:v>
                </c:pt>
                <c:pt idx="18735">
                  <c:v>0.99976754910525156</c:v>
                </c:pt>
                <c:pt idx="18736">
                  <c:v>0.99976005068929186</c:v>
                </c:pt>
                <c:pt idx="18737">
                  <c:v>0.99974505385737267</c:v>
                </c:pt>
                <c:pt idx="18738">
                  <c:v>0.9997712983132313</c:v>
                </c:pt>
                <c:pt idx="18739">
                  <c:v>0.9997712983132313</c:v>
                </c:pt>
                <c:pt idx="18740">
                  <c:v>0.99977504752121116</c:v>
                </c:pt>
                <c:pt idx="18741">
                  <c:v>0.99977879672919101</c:v>
                </c:pt>
                <c:pt idx="18742">
                  <c:v>0.99978254593717075</c:v>
                </c:pt>
                <c:pt idx="18743">
                  <c:v>0.99977504752121116</c:v>
                </c:pt>
                <c:pt idx="18744">
                  <c:v>0.99976754910525156</c:v>
                </c:pt>
                <c:pt idx="18745">
                  <c:v>0.99976005068929186</c:v>
                </c:pt>
                <c:pt idx="18746">
                  <c:v>0.99974505385737267</c:v>
                </c:pt>
                <c:pt idx="18747">
                  <c:v>0.99974130464939281</c:v>
                </c:pt>
                <c:pt idx="18748">
                  <c:v>0.99975630148131212</c:v>
                </c:pt>
                <c:pt idx="18749">
                  <c:v>0.99976754910525156</c:v>
                </c:pt>
                <c:pt idx="18750">
                  <c:v>0.9997712983132313</c:v>
                </c:pt>
                <c:pt idx="18751">
                  <c:v>0.99977504752121116</c:v>
                </c:pt>
                <c:pt idx="18752">
                  <c:v>0.99977504752121116</c:v>
                </c:pt>
                <c:pt idx="18753">
                  <c:v>0.99976754910525156</c:v>
                </c:pt>
                <c:pt idx="18754">
                  <c:v>0.99975630148131212</c:v>
                </c:pt>
                <c:pt idx="18755">
                  <c:v>0.99974130464939281</c:v>
                </c:pt>
                <c:pt idx="18756">
                  <c:v>0.99973380623343322</c:v>
                </c:pt>
                <c:pt idx="18757">
                  <c:v>0.99974880306535241</c:v>
                </c:pt>
                <c:pt idx="18758">
                  <c:v>0.99976754910525156</c:v>
                </c:pt>
                <c:pt idx="18759">
                  <c:v>0.9997712983132313</c:v>
                </c:pt>
                <c:pt idx="18760">
                  <c:v>0.99977879672919101</c:v>
                </c:pt>
                <c:pt idx="18761">
                  <c:v>0.99978254593717075</c:v>
                </c:pt>
                <c:pt idx="18762">
                  <c:v>0.99977504752121116</c:v>
                </c:pt>
                <c:pt idx="18763">
                  <c:v>0.99976379989727171</c:v>
                </c:pt>
                <c:pt idx="18764">
                  <c:v>0.9997712983132313</c:v>
                </c:pt>
                <c:pt idx="18765">
                  <c:v>0.99973380623343322</c:v>
                </c:pt>
                <c:pt idx="18766">
                  <c:v>0.99975255227333226</c:v>
                </c:pt>
                <c:pt idx="18767">
                  <c:v>0.99976754910525156</c:v>
                </c:pt>
                <c:pt idx="18768">
                  <c:v>0.99977504752121116</c:v>
                </c:pt>
                <c:pt idx="18769">
                  <c:v>0.99977879672919101</c:v>
                </c:pt>
                <c:pt idx="18770">
                  <c:v>0.99978629514515061</c:v>
                </c:pt>
                <c:pt idx="18771">
                  <c:v>0.99977879672919101</c:v>
                </c:pt>
                <c:pt idx="18772">
                  <c:v>0.99978254593717075</c:v>
                </c:pt>
                <c:pt idx="18773">
                  <c:v>0.99979004435313035</c:v>
                </c:pt>
                <c:pt idx="18774">
                  <c:v>0.99973755544141296</c:v>
                </c:pt>
                <c:pt idx="18775">
                  <c:v>0.99975255227333226</c:v>
                </c:pt>
                <c:pt idx="18776">
                  <c:v>0.99976754910525156</c:v>
                </c:pt>
                <c:pt idx="18777">
                  <c:v>0.99977504752121116</c:v>
                </c:pt>
                <c:pt idx="18778">
                  <c:v>0.99978254593717075</c:v>
                </c:pt>
                <c:pt idx="18779">
                  <c:v>0.99979004435313035</c:v>
                </c:pt>
                <c:pt idx="18780">
                  <c:v>0.9997937935611102</c:v>
                </c:pt>
                <c:pt idx="18781">
                  <c:v>0.99980129197706979</c:v>
                </c:pt>
                <c:pt idx="18782">
                  <c:v>0.99981253960100924</c:v>
                </c:pt>
                <c:pt idx="18783">
                  <c:v>0.99974130464939281</c:v>
                </c:pt>
                <c:pt idx="18784">
                  <c:v>0.99975630148131212</c:v>
                </c:pt>
                <c:pt idx="18785">
                  <c:v>0.99976754910525156</c:v>
                </c:pt>
                <c:pt idx="18786">
                  <c:v>0.99977504752121116</c:v>
                </c:pt>
                <c:pt idx="18787">
                  <c:v>0.99978629514515061</c:v>
                </c:pt>
                <c:pt idx="18788">
                  <c:v>0.99979754276909005</c:v>
                </c:pt>
                <c:pt idx="18789">
                  <c:v>0.99981253960100924</c:v>
                </c:pt>
                <c:pt idx="18790">
                  <c:v>0.99982378722494869</c:v>
                </c:pt>
                <c:pt idx="18791">
                  <c:v>0.99983503484888814</c:v>
                </c:pt>
                <c:pt idx="18792">
                  <c:v>0.99984253326484784</c:v>
                </c:pt>
                <c:pt idx="18793">
                  <c:v>0.99982753643292854</c:v>
                </c:pt>
                <c:pt idx="18794">
                  <c:v>0.99981253960100924</c:v>
                </c:pt>
                <c:pt idx="18795">
                  <c:v>0.99980129197706979</c:v>
                </c:pt>
                <c:pt idx="18796">
                  <c:v>0.9997937935611102</c:v>
                </c:pt>
                <c:pt idx="18797">
                  <c:v>0.99978254593717075</c:v>
                </c:pt>
                <c:pt idx="18798">
                  <c:v>0.9997712983132313</c:v>
                </c:pt>
                <c:pt idx="18799">
                  <c:v>0.99976005068929186</c:v>
                </c:pt>
                <c:pt idx="18800">
                  <c:v>0.99974880306535241</c:v>
                </c:pt>
                <c:pt idx="18801">
                  <c:v>0.99981253960100924</c:v>
                </c:pt>
                <c:pt idx="18802">
                  <c:v>0.99980504118504965</c:v>
                </c:pt>
                <c:pt idx="18803">
                  <c:v>0.99979754276909005</c:v>
                </c:pt>
                <c:pt idx="18804">
                  <c:v>0.9997937935611102</c:v>
                </c:pt>
                <c:pt idx="18805">
                  <c:v>0.99978629514515061</c:v>
                </c:pt>
                <c:pt idx="18806">
                  <c:v>0.99977879672919101</c:v>
                </c:pt>
                <c:pt idx="18807">
                  <c:v>0.9997712983132313</c:v>
                </c:pt>
                <c:pt idx="18808">
                  <c:v>0.99975630148131212</c:v>
                </c:pt>
                <c:pt idx="18809">
                  <c:v>0.99974505385737267</c:v>
                </c:pt>
                <c:pt idx="18810">
                  <c:v>0.99978629514515061</c:v>
                </c:pt>
                <c:pt idx="18811">
                  <c:v>0.99979004435313035</c:v>
                </c:pt>
                <c:pt idx="18812">
                  <c:v>0.99979004435313035</c:v>
                </c:pt>
                <c:pt idx="18813">
                  <c:v>0.99978629514515061</c:v>
                </c:pt>
                <c:pt idx="18814">
                  <c:v>0.99978629514515061</c:v>
                </c:pt>
                <c:pt idx="18815">
                  <c:v>0.99977879672919101</c:v>
                </c:pt>
                <c:pt idx="18816">
                  <c:v>0.99976754910525156</c:v>
                </c:pt>
                <c:pt idx="18817">
                  <c:v>0.99976005068929186</c:v>
                </c:pt>
                <c:pt idx="18818">
                  <c:v>0.99974505385737267</c:v>
                </c:pt>
                <c:pt idx="18819">
                  <c:v>0.99976379989727171</c:v>
                </c:pt>
                <c:pt idx="18820">
                  <c:v>0.9997712983132313</c:v>
                </c:pt>
                <c:pt idx="18821">
                  <c:v>0.99977879672919101</c:v>
                </c:pt>
                <c:pt idx="18822">
                  <c:v>0.99977879672919101</c:v>
                </c:pt>
                <c:pt idx="18823">
                  <c:v>0.99978254593717075</c:v>
                </c:pt>
                <c:pt idx="18824">
                  <c:v>0.99977879672919101</c:v>
                </c:pt>
                <c:pt idx="18825">
                  <c:v>0.99976754910525156</c:v>
                </c:pt>
                <c:pt idx="18826">
                  <c:v>0.99975630148131212</c:v>
                </c:pt>
                <c:pt idx="18827">
                  <c:v>0.99974505385737267</c:v>
                </c:pt>
                <c:pt idx="18828">
                  <c:v>0.99974130464939281</c:v>
                </c:pt>
                <c:pt idx="18829">
                  <c:v>0.99975630148131212</c:v>
                </c:pt>
                <c:pt idx="18830">
                  <c:v>0.99976754910525156</c:v>
                </c:pt>
                <c:pt idx="18831">
                  <c:v>0.9997712983132313</c:v>
                </c:pt>
                <c:pt idx="18832">
                  <c:v>0.99977504752121116</c:v>
                </c:pt>
                <c:pt idx="18833">
                  <c:v>0.99977504752121116</c:v>
                </c:pt>
                <c:pt idx="18834">
                  <c:v>0.99976754910525156</c:v>
                </c:pt>
                <c:pt idx="18835">
                  <c:v>0.99975630148131212</c:v>
                </c:pt>
                <c:pt idx="18836">
                  <c:v>0.99974505385737267</c:v>
                </c:pt>
                <c:pt idx="18837">
                  <c:v>0.99973005702545337</c:v>
                </c:pt>
                <c:pt idx="18838">
                  <c:v>0.99974880306535241</c:v>
                </c:pt>
                <c:pt idx="18839">
                  <c:v>0.99976754910525156</c:v>
                </c:pt>
                <c:pt idx="18840">
                  <c:v>0.9997712983132313</c:v>
                </c:pt>
                <c:pt idx="18841">
                  <c:v>0.99977504752121116</c:v>
                </c:pt>
                <c:pt idx="18842">
                  <c:v>0.99977879672919101</c:v>
                </c:pt>
                <c:pt idx="18843">
                  <c:v>0.99977504752121116</c:v>
                </c:pt>
                <c:pt idx="18844">
                  <c:v>0.9997712983132313</c:v>
                </c:pt>
                <c:pt idx="18845">
                  <c:v>0.9997712983132313</c:v>
                </c:pt>
                <c:pt idx="18846">
                  <c:v>0.99973380623343322</c:v>
                </c:pt>
                <c:pt idx="18847">
                  <c:v>0.99974880306535241</c:v>
                </c:pt>
                <c:pt idx="18848">
                  <c:v>0.99976379989727171</c:v>
                </c:pt>
                <c:pt idx="18849">
                  <c:v>0.99977504752121116</c:v>
                </c:pt>
                <c:pt idx="18850">
                  <c:v>0.99977504752121116</c:v>
                </c:pt>
                <c:pt idx="18851">
                  <c:v>0.99978629514515061</c:v>
                </c:pt>
                <c:pt idx="18852">
                  <c:v>0.99978629514515061</c:v>
                </c:pt>
                <c:pt idx="18853">
                  <c:v>0.99978629514515061</c:v>
                </c:pt>
                <c:pt idx="18854">
                  <c:v>0.99979004435313035</c:v>
                </c:pt>
                <c:pt idx="18855">
                  <c:v>0.99973755544141296</c:v>
                </c:pt>
                <c:pt idx="18856">
                  <c:v>0.99975255227333226</c:v>
                </c:pt>
                <c:pt idx="18857">
                  <c:v>0.99976379989727171</c:v>
                </c:pt>
                <c:pt idx="18858">
                  <c:v>0.99977504752121116</c:v>
                </c:pt>
                <c:pt idx="18859">
                  <c:v>0.99978254593717075</c:v>
                </c:pt>
                <c:pt idx="18860">
                  <c:v>0.99979004435313035</c:v>
                </c:pt>
                <c:pt idx="18861">
                  <c:v>0.99980129197706979</c:v>
                </c:pt>
                <c:pt idx="18862">
                  <c:v>0.99980129197706979</c:v>
                </c:pt>
                <c:pt idx="18863">
                  <c:v>0.99981253960100924</c:v>
                </c:pt>
                <c:pt idx="18864">
                  <c:v>0.99974505385737267</c:v>
                </c:pt>
                <c:pt idx="18865">
                  <c:v>0.99975630148131212</c:v>
                </c:pt>
                <c:pt idx="18866">
                  <c:v>0.99976754910525156</c:v>
                </c:pt>
                <c:pt idx="18867">
                  <c:v>0.99977879672919101</c:v>
                </c:pt>
                <c:pt idx="18868">
                  <c:v>0.99978629514515061</c:v>
                </c:pt>
                <c:pt idx="18869">
                  <c:v>0.99979754276909005</c:v>
                </c:pt>
                <c:pt idx="18870">
                  <c:v>0.9998087903930295</c:v>
                </c:pt>
                <c:pt idx="18871">
                  <c:v>0.99982003801696895</c:v>
                </c:pt>
                <c:pt idx="18872">
                  <c:v>0.99983503484888814</c:v>
                </c:pt>
                <c:pt idx="18873">
                  <c:v>0.99984253326484784</c:v>
                </c:pt>
                <c:pt idx="18874">
                  <c:v>0.99982378722494869</c:v>
                </c:pt>
                <c:pt idx="18875">
                  <c:v>0.9998162888089891</c:v>
                </c:pt>
                <c:pt idx="18876">
                  <c:v>0.99980129197706979</c:v>
                </c:pt>
                <c:pt idx="18877">
                  <c:v>0.99979004435313035</c:v>
                </c:pt>
                <c:pt idx="18878">
                  <c:v>0.99978254593717075</c:v>
                </c:pt>
                <c:pt idx="18879">
                  <c:v>0.9997712983132313</c:v>
                </c:pt>
                <c:pt idx="18880">
                  <c:v>0.99976005068929186</c:v>
                </c:pt>
                <c:pt idx="18881">
                  <c:v>0.99974505385737267</c:v>
                </c:pt>
                <c:pt idx="18882">
                  <c:v>0.99981253960100924</c:v>
                </c:pt>
                <c:pt idx="18883">
                  <c:v>0.99980504118504965</c:v>
                </c:pt>
                <c:pt idx="18884">
                  <c:v>0.99980129197706979</c:v>
                </c:pt>
                <c:pt idx="18885">
                  <c:v>0.9997937935611102</c:v>
                </c:pt>
                <c:pt idx="18886">
                  <c:v>0.99978629514515061</c:v>
                </c:pt>
                <c:pt idx="18887">
                  <c:v>0.99977504752121116</c:v>
                </c:pt>
                <c:pt idx="18888">
                  <c:v>0.99976754910525156</c:v>
                </c:pt>
                <c:pt idx="18889">
                  <c:v>0.99975630148131212</c:v>
                </c:pt>
                <c:pt idx="18890">
                  <c:v>0.99974130464939281</c:v>
                </c:pt>
                <c:pt idx="18891">
                  <c:v>0.99979004435313035</c:v>
                </c:pt>
                <c:pt idx="18892">
                  <c:v>0.99979754276909005</c:v>
                </c:pt>
                <c:pt idx="18893">
                  <c:v>0.99979004435313035</c:v>
                </c:pt>
                <c:pt idx="18894">
                  <c:v>0.99978629514515061</c:v>
                </c:pt>
                <c:pt idx="18895">
                  <c:v>0.99978629514515061</c:v>
                </c:pt>
                <c:pt idx="18896">
                  <c:v>0.99977504752121116</c:v>
                </c:pt>
                <c:pt idx="18897">
                  <c:v>0.99976754910525156</c:v>
                </c:pt>
                <c:pt idx="18898">
                  <c:v>0.99975630148131212</c:v>
                </c:pt>
                <c:pt idx="18899">
                  <c:v>0.99974505385737267</c:v>
                </c:pt>
                <c:pt idx="18900">
                  <c:v>0.9997712983132313</c:v>
                </c:pt>
                <c:pt idx="18901">
                  <c:v>0.99977879672919101</c:v>
                </c:pt>
                <c:pt idx="18902">
                  <c:v>0.99978254593717075</c:v>
                </c:pt>
                <c:pt idx="18903">
                  <c:v>0.99978254593717075</c:v>
                </c:pt>
                <c:pt idx="18904">
                  <c:v>0.99978254593717075</c:v>
                </c:pt>
                <c:pt idx="18905">
                  <c:v>0.99977504752121116</c:v>
                </c:pt>
                <c:pt idx="18906">
                  <c:v>0.99976754910525156</c:v>
                </c:pt>
                <c:pt idx="18907">
                  <c:v>0.99975630148131212</c:v>
                </c:pt>
                <c:pt idx="18908">
                  <c:v>0.99974505385737267</c:v>
                </c:pt>
                <c:pt idx="18909">
                  <c:v>0.99974505385737267</c:v>
                </c:pt>
                <c:pt idx="18910">
                  <c:v>0.99976005068929186</c:v>
                </c:pt>
                <c:pt idx="18911">
                  <c:v>0.9997712983132313</c:v>
                </c:pt>
                <c:pt idx="18912">
                  <c:v>0.99977504752121116</c:v>
                </c:pt>
                <c:pt idx="18913">
                  <c:v>0.99977504752121116</c:v>
                </c:pt>
                <c:pt idx="18914">
                  <c:v>0.99977504752121116</c:v>
                </c:pt>
                <c:pt idx="18915">
                  <c:v>0.99976754910525156</c:v>
                </c:pt>
                <c:pt idx="18916">
                  <c:v>0.99975630148131212</c:v>
                </c:pt>
                <c:pt idx="18917">
                  <c:v>0.99974505385737267</c:v>
                </c:pt>
                <c:pt idx="18918">
                  <c:v>0.99973005702545337</c:v>
                </c:pt>
                <c:pt idx="18919">
                  <c:v>0.99974505385737267</c:v>
                </c:pt>
                <c:pt idx="18920">
                  <c:v>0.99976379989727171</c:v>
                </c:pt>
                <c:pt idx="18921">
                  <c:v>0.9997712983132313</c:v>
                </c:pt>
                <c:pt idx="18922">
                  <c:v>0.99977504752121116</c:v>
                </c:pt>
                <c:pt idx="18923">
                  <c:v>0.99977879672919101</c:v>
                </c:pt>
                <c:pt idx="18924">
                  <c:v>0.99978629514515061</c:v>
                </c:pt>
                <c:pt idx="18925">
                  <c:v>0.99977504752121116</c:v>
                </c:pt>
                <c:pt idx="18926">
                  <c:v>0.99976754910525156</c:v>
                </c:pt>
                <c:pt idx="18927">
                  <c:v>0.99973380623343322</c:v>
                </c:pt>
                <c:pt idx="18928">
                  <c:v>0.99974880306535241</c:v>
                </c:pt>
                <c:pt idx="18929">
                  <c:v>0.99976379989727171</c:v>
                </c:pt>
                <c:pt idx="18930">
                  <c:v>0.99977504752121116</c:v>
                </c:pt>
                <c:pt idx="18931">
                  <c:v>0.99977879672919101</c:v>
                </c:pt>
                <c:pt idx="18932">
                  <c:v>0.99978629514515061</c:v>
                </c:pt>
                <c:pt idx="18933">
                  <c:v>0.9997937935611102</c:v>
                </c:pt>
                <c:pt idx="18934">
                  <c:v>0.9997937935611102</c:v>
                </c:pt>
                <c:pt idx="18935">
                  <c:v>0.9997937935611102</c:v>
                </c:pt>
                <c:pt idx="18936">
                  <c:v>0.99974130464939281</c:v>
                </c:pt>
                <c:pt idx="18937">
                  <c:v>0.99975255227333226</c:v>
                </c:pt>
                <c:pt idx="18938">
                  <c:v>0.99976379989727171</c:v>
                </c:pt>
                <c:pt idx="18939">
                  <c:v>0.99977504752121116</c:v>
                </c:pt>
                <c:pt idx="18940">
                  <c:v>0.99978254593717075</c:v>
                </c:pt>
                <c:pt idx="18941">
                  <c:v>0.99979004435313035</c:v>
                </c:pt>
                <c:pt idx="18942">
                  <c:v>0.99980129197706979</c:v>
                </c:pt>
                <c:pt idx="18943">
                  <c:v>0.9998087903930295</c:v>
                </c:pt>
                <c:pt idx="18944">
                  <c:v>0.9998162888089891</c:v>
                </c:pt>
                <c:pt idx="18945">
                  <c:v>0.99974505385737267</c:v>
                </c:pt>
                <c:pt idx="18946">
                  <c:v>0.99975630148131212</c:v>
                </c:pt>
                <c:pt idx="18947">
                  <c:v>0.99976754910525156</c:v>
                </c:pt>
                <c:pt idx="18948">
                  <c:v>0.99977879672919101</c:v>
                </c:pt>
                <c:pt idx="18949">
                  <c:v>0.99978629514515061</c:v>
                </c:pt>
                <c:pt idx="18950">
                  <c:v>0.99979754276909005</c:v>
                </c:pt>
                <c:pt idx="18951">
                  <c:v>0.9998087903930295</c:v>
                </c:pt>
                <c:pt idx="18952">
                  <c:v>0.99982003801696895</c:v>
                </c:pt>
                <c:pt idx="18953">
                  <c:v>0.99983878405686799</c:v>
                </c:pt>
                <c:pt idx="18954">
                  <c:v>0.99983878405686799</c:v>
                </c:pt>
                <c:pt idx="18955">
                  <c:v>0.99982378722494869</c:v>
                </c:pt>
                <c:pt idx="18956">
                  <c:v>0.99981253960100924</c:v>
                </c:pt>
                <c:pt idx="18957">
                  <c:v>0.99980129197706979</c:v>
                </c:pt>
                <c:pt idx="18958">
                  <c:v>0.99979004435313035</c:v>
                </c:pt>
                <c:pt idx="18959">
                  <c:v>0.99978254593717075</c:v>
                </c:pt>
                <c:pt idx="18960">
                  <c:v>0.9997712983132313</c:v>
                </c:pt>
                <c:pt idx="18961">
                  <c:v>0.99976005068929186</c:v>
                </c:pt>
                <c:pt idx="18962">
                  <c:v>0.99974505385737267</c:v>
                </c:pt>
                <c:pt idx="18963">
                  <c:v>0.99981253960100924</c:v>
                </c:pt>
                <c:pt idx="18964">
                  <c:v>0.9998087903930295</c:v>
                </c:pt>
                <c:pt idx="18965">
                  <c:v>0.99980504118504965</c:v>
                </c:pt>
                <c:pt idx="18966">
                  <c:v>0.9997937935611102</c:v>
                </c:pt>
                <c:pt idx="18967">
                  <c:v>0.99978629514515061</c:v>
                </c:pt>
                <c:pt idx="18968">
                  <c:v>0.99977504752121116</c:v>
                </c:pt>
                <c:pt idx="18969">
                  <c:v>0.99976754910525156</c:v>
                </c:pt>
                <c:pt idx="18970">
                  <c:v>0.99975630148131212</c:v>
                </c:pt>
                <c:pt idx="18971">
                  <c:v>0.99974130464939281</c:v>
                </c:pt>
                <c:pt idx="18972">
                  <c:v>0.9997937935611102</c:v>
                </c:pt>
                <c:pt idx="18973">
                  <c:v>0.99979754276909005</c:v>
                </c:pt>
                <c:pt idx="18974">
                  <c:v>0.99979754276909005</c:v>
                </c:pt>
                <c:pt idx="18975">
                  <c:v>0.99978629514515061</c:v>
                </c:pt>
                <c:pt idx="18976">
                  <c:v>0.99978629514515061</c:v>
                </c:pt>
                <c:pt idx="18977">
                  <c:v>0.99977504752121116</c:v>
                </c:pt>
                <c:pt idx="18978">
                  <c:v>0.99976754910525156</c:v>
                </c:pt>
                <c:pt idx="18979">
                  <c:v>0.99975630148131212</c:v>
                </c:pt>
                <c:pt idx="18980">
                  <c:v>0.99974505385737267</c:v>
                </c:pt>
                <c:pt idx="18981">
                  <c:v>0.99976754910525156</c:v>
                </c:pt>
                <c:pt idx="18982">
                  <c:v>0.99978629514515061</c:v>
                </c:pt>
                <c:pt idx="18983">
                  <c:v>0.99978629514515061</c:v>
                </c:pt>
                <c:pt idx="18984">
                  <c:v>0.99977879672919101</c:v>
                </c:pt>
                <c:pt idx="18985">
                  <c:v>0.99977879672919101</c:v>
                </c:pt>
                <c:pt idx="18986">
                  <c:v>0.99977504752121116</c:v>
                </c:pt>
                <c:pt idx="18987">
                  <c:v>0.99976754910525156</c:v>
                </c:pt>
                <c:pt idx="18988">
                  <c:v>0.99975630148131212</c:v>
                </c:pt>
                <c:pt idx="18989">
                  <c:v>0.99974505385737267</c:v>
                </c:pt>
                <c:pt idx="18990">
                  <c:v>0.99974130464939281</c:v>
                </c:pt>
                <c:pt idx="18991">
                  <c:v>0.99976005068929186</c:v>
                </c:pt>
                <c:pt idx="18992">
                  <c:v>0.99977504752121116</c:v>
                </c:pt>
                <c:pt idx="18993">
                  <c:v>0.9997712983132313</c:v>
                </c:pt>
                <c:pt idx="18994">
                  <c:v>0.9997712983132313</c:v>
                </c:pt>
                <c:pt idx="18995">
                  <c:v>0.99977504752121116</c:v>
                </c:pt>
                <c:pt idx="18996">
                  <c:v>0.99976754910525156</c:v>
                </c:pt>
                <c:pt idx="18997">
                  <c:v>0.99975630148131212</c:v>
                </c:pt>
                <c:pt idx="18998">
                  <c:v>0.99974880306535241</c:v>
                </c:pt>
                <c:pt idx="18999">
                  <c:v>0.99973005702545337</c:v>
                </c:pt>
                <c:pt idx="19000">
                  <c:v>0.99974880306535241</c:v>
                </c:pt>
                <c:pt idx="19001">
                  <c:v>0.99976379989727171</c:v>
                </c:pt>
                <c:pt idx="19002">
                  <c:v>0.9997712983132313</c:v>
                </c:pt>
                <c:pt idx="19003">
                  <c:v>0.99977504752121116</c:v>
                </c:pt>
                <c:pt idx="19004">
                  <c:v>0.99977879672919101</c:v>
                </c:pt>
                <c:pt idx="19005">
                  <c:v>0.99977879672919101</c:v>
                </c:pt>
                <c:pt idx="19006">
                  <c:v>0.9997712983132313</c:v>
                </c:pt>
                <c:pt idx="19007">
                  <c:v>0.99976005068929186</c:v>
                </c:pt>
                <c:pt idx="19008">
                  <c:v>0.99973755544141296</c:v>
                </c:pt>
                <c:pt idx="19009">
                  <c:v>0.99975255227333226</c:v>
                </c:pt>
                <c:pt idx="19010">
                  <c:v>0.99976754910525156</c:v>
                </c:pt>
                <c:pt idx="19011">
                  <c:v>0.99977504752121116</c:v>
                </c:pt>
                <c:pt idx="19012">
                  <c:v>0.99977879672919101</c:v>
                </c:pt>
                <c:pt idx="19013">
                  <c:v>0.99978629514515061</c:v>
                </c:pt>
                <c:pt idx="19014">
                  <c:v>0.9997937935611102</c:v>
                </c:pt>
                <c:pt idx="19015">
                  <c:v>0.99979004435313035</c:v>
                </c:pt>
                <c:pt idx="19016">
                  <c:v>0.99979004435313035</c:v>
                </c:pt>
                <c:pt idx="19017">
                  <c:v>0.99974130464939281</c:v>
                </c:pt>
                <c:pt idx="19018">
                  <c:v>0.99975630148131212</c:v>
                </c:pt>
                <c:pt idx="19019">
                  <c:v>0.99976754910525156</c:v>
                </c:pt>
                <c:pt idx="19020">
                  <c:v>0.99977879672919101</c:v>
                </c:pt>
                <c:pt idx="19021">
                  <c:v>0.99978254593717075</c:v>
                </c:pt>
                <c:pt idx="19022">
                  <c:v>0.9997937935611102</c:v>
                </c:pt>
                <c:pt idx="19023">
                  <c:v>0.99980129197706979</c:v>
                </c:pt>
                <c:pt idx="19024">
                  <c:v>0.9998087903930295</c:v>
                </c:pt>
                <c:pt idx="19025">
                  <c:v>0.9998162888089891</c:v>
                </c:pt>
                <c:pt idx="19026">
                  <c:v>0.99974505385737267</c:v>
                </c:pt>
                <c:pt idx="19027">
                  <c:v>0.99976005068929186</c:v>
                </c:pt>
                <c:pt idx="19028">
                  <c:v>0.99976754910525156</c:v>
                </c:pt>
                <c:pt idx="19029">
                  <c:v>0.99977879672919101</c:v>
                </c:pt>
                <c:pt idx="19030">
                  <c:v>0.99979004435313035</c:v>
                </c:pt>
                <c:pt idx="19031">
                  <c:v>0.99979754276909005</c:v>
                </c:pt>
                <c:pt idx="19032">
                  <c:v>0.9998087903930295</c:v>
                </c:pt>
                <c:pt idx="19033">
                  <c:v>0.99982378722494869</c:v>
                </c:pt>
                <c:pt idx="19034">
                  <c:v>0.99983878405686799</c:v>
                </c:pt>
                <c:pt idx="19035">
                  <c:v>0.99984253326484784</c:v>
                </c:pt>
                <c:pt idx="19036">
                  <c:v>0.99982753643292854</c:v>
                </c:pt>
                <c:pt idx="19037">
                  <c:v>0.99981253960100924</c:v>
                </c:pt>
                <c:pt idx="19038">
                  <c:v>0.99980129197706979</c:v>
                </c:pt>
                <c:pt idx="19039">
                  <c:v>0.99979004435313035</c:v>
                </c:pt>
                <c:pt idx="19040">
                  <c:v>0.99978254593717075</c:v>
                </c:pt>
                <c:pt idx="19041">
                  <c:v>0.9997712983132313</c:v>
                </c:pt>
                <c:pt idx="19042">
                  <c:v>0.99976005068929186</c:v>
                </c:pt>
                <c:pt idx="19043">
                  <c:v>0.99974505385737267</c:v>
                </c:pt>
                <c:pt idx="19044">
                  <c:v>0.99981253960100924</c:v>
                </c:pt>
                <c:pt idx="19045">
                  <c:v>0.9998087903930295</c:v>
                </c:pt>
                <c:pt idx="19046">
                  <c:v>0.99980129197706979</c:v>
                </c:pt>
                <c:pt idx="19047">
                  <c:v>0.9997937935611102</c:v>
                </c:pt>
                <c:pt idx="19048">
                  <c:v>0.99978629514515061</c:v>
                </c:pt>
                <c:pt idx="19049">
                  <c:v>0.99977504752121116</c:v>
                </c:pt>
                <c:pt idx="19050">
                  <c:v>0.99976754910525156</c:v>
                </c:pt>
                <c:pt idx="19051">
                  <c:v>0.99975255227333226</c:v>
                </c:pt>
                <c:pt idx="19052">
                  <c:v>0.99973755544141296</c:v>
                </c:pt>
                <c:pt idx="19053">
                  <c:v>0.99978629514515061</c:v>
                </c:pt>
                <c:pt idx="19054">
                  <c:v>0.9997937935611102</c:v>
                </c:pt>
                <c:pt idx="19055">
                  <c:v>0.9997937935611102</c:v>
                </c:pt>
                <c:pt idx="19056">
                  <c:v>0.99978254593717075</c:v>
                </c:pt>
                <c:pt idx="19057">
                  <c:v>0.99977879672919101</c:v>
                </c:pt>
                <c:pt idx="19058">
                  <c:v>0.99977504752121116</c:v>
                </c:pt>
                <c:pt idx="19059">
                  <c:v>0.99976754910525156</c:v>
                </c:pt>
                <c:pt idx="19060">
                  <c:v>0.99975630148131212</c:v>
                </c:pt>
                <c:pt idx="19061">
                  <c:v>0.99974130464939281</c:v>
                </c:pt>
                <c:pt idx="19062">
                  <c:v>0.99976005068929186</c:v>
                </c:pt>
                <c:pt idx="19063">
                  <c:v>0.99977879672919101</c:v>
                </c:pt>
                <c:pt idx="19064">
                  <c:v>0.99978254593717075</c:v>
                </c:pt>
                <c:pt idx="19065">
                  <c:v>0.99977504752121116</c:v>
                </c:pt>
                <c:pt idx="19066">
                  <c:v>0.9997712983132313</c:v>
                </c:pt>
                <c:pt idx="19067">
                  <c:v>0.99977504752121116</c:v>
                </c:pt>
                <c:pt idx="19068">
                  <c:v>0.99976754910525156</c:v>
                </c:pt>
                <c:pt idx="19069">
                  <c:v>0.99975630148131212</c:v>
                </c:pt>
                <c:pt idx="19070">
                  <c:v>0.99974505385737267</c:v>
                </c:pt>
                <c:pt idx="19071">
                  <c:v>0.99973755544141296</c:v>
                </c:pt>
                <c:pt idx="19072">
                  <c:v>0.99975255227333226</c:v>
                </c:pt>
                <c:pt idx="19073">
                  <c:v>0.99976754910525156</c:v>
                </c:pt>
                <c:pt idx="19074">
                  <c:v>0.9997712983132313</c:v>
                </c:pt>
                <c:pt idx="19075">
                  <c:v>0.9997712983132313</c:v>
                </c:pt>
                <c:pt idx="19076">
                  <c:v>0.99977504752121116</c:v>
                </c:pt>
                <c:pt idx="19077">
                  <c:v>0.99976754910525156</c:v>
                </c:pt>
                <c:pt idx="19078">
                  <c:v>0.99975630148131212</c:v>
                </c:pt>
                <c:pt idx="19079">
                  <c:v>0.99974505385737267</c:v>
                </c:pt>
                <c:pt idx="19080">
                  <c:v>0.99973005702545337</c:v>
                </c:pt>
                <c:pt idx="19081">
                  <c:v>0.99974505385737267</c:v>
                </c:pt>
                <c:pt idx="19082">
                  <c:v>0.99976754910525156</c:v>
                </c:pt>
                <c:pt idx="19083">
                  <c:v>0.9997712983132313</c:v>
                </c:pt>
                <c:pt idx="19084">
                  <c:v>0.99977504752121116</c:v>
                </c:pt>
                <c:pt idx="19085">
                  <c:v>0.99977879672919101</c:v>
                </c:pt>
                <c:pt idx="19086">
                  <c:v>0.99977879672919101</c:v>
                </c:pt>
                <c:pt idx="19087">
                  <c:v>0.99976754910525156</c:v>
                </c:pt>
                <c:pt idx="19088">
                  <c:v>0.99976005068929186</c:v>
                </c:pt>
                <c:pt idx="19089">
                  <c:v>0.99973755544141296</c:v>
                </c:pt>
                <c:pt idx="19090">
                  <c:v>0.99975255227333226</c:v>
                </c:pt>
                <c:pt idx="19091">
                  <c:v>0.99976379989727171</c:v>
                </c:pt>
                <c:pt idx="19092">
                  <c:v>0.99977504752121116</c:v>
                </c:pt>
                <c:pt idx="19093">
                  <c:v>0.99977879672919101</c:v>
                </c:pt>
                <c:pt idx="19094">
                  <c:v>0.99978629514515061</c:v>
                </c:pt>
                <c:pt idx="19095">
                  <c:v>0.99979004435313035</c:v>
                </c:pt>
                <c:pt idx="19096">
                  <c:v>0.99978254593717075</c:v>
                </c:pt>
                <c:pt idx="19097">
                  <c:v>0.99978629514515061</c:v>
                </c:pt>
                <c:pt idx="19098">
                  <c:v>0.99974130464939281</c:v>
                </c:pt>
                <c:pt idx="19099">
                  <c:v>0.99975630148131212</c:v>
                </c:pt>
                <c:pt idx="19100">
                  <c:v>0.99976754910525156</c:v>
                </c:pt>
                <c:pt idx="19101">
                  <c:v>0.99977879672919101</c:v>
                </c:pt>
                <c:pt idx="19102">
                  <c:v>0.99978254593717075</c:v>
                </c:pt>
                <c:pt idx="19103">
                  <c:v>0.9997937935611102</c:v>
                </c:pt>
                <c:pt idx="19104">
                  <c:v>0.99980129197706979</c:v>
                </c:pt>
                <c:pt idx="19105">
                  <c:v>0.9998087903930295</c:v>
                </c:pt>
                <c:pt idx="19106">
                  <c:v>0.9998162888089891</c:v>
                </c:pt>
                <c:pt idx="19107">
                  <c:v>0.99974880306535241</c:v>
                </c:pt>
                <c:pt idx="19108">
                  <c:v>0.99975630148131212</c:v>
                </c:pt>
                <c:pt idx="19109">
                  <c:v>0.99976754910525156</c:v>
                </c:pt>
                <c:pt idx="19110">
                  <c:v>0.99977879672919101</c:v>
                </c:pt>
                <c:pt idx="19111">
                  <c:v>0.99979004435313035</c:v>
                </c:pt>
                <c:pt idx="19112">
                  <c:v>0.99979754276909005</c:v>
                </c:pt>
                <c:pt idx="19113">
                  <c:v>0.9998087903930295</c:v>
                </c:pt>
                <c:pt idx="19114">
                  <c:v>0.99982753643292854</c:v>
                </c:pt>
                <c:pt idx="19115">
                  <c:v>0.99983878405686799</c:v>
                </c:pt>
                <c:pt idx="19116">
                  <c:v>0.99984253326484784</c:v>
                </c:pt>
                <c:pt idx="19117">
                  <c:v>0.99982753643292854</c:v>
                </c:pt>
                <c:pt idx="19118">
                  <c:v>0.99981253960100924</c:v>
                </c:pt>
                <c:pt idx="19119">
                  <c:v>0.99980129197706979</c:v>
                </c:pt>
                <c:pt idx="19120">
                  <c:v>0.9997937935611102</c:v>
                </c:pt>
                <c:pt idx="19121">
                  <c:v>0.99978254593717075</c:v>
                </c:pt>
                <c:pt idx="19122">
                  <c:v>0.9997712983132313</c:v>
                </c:pt>
                <c:pt idx="19123">
                  <c:v>0.99976005068929186</c:v>
                </c:pt>
                <c:pt idx="19124">
                  <c:v>0.99974880306535241</c:v>
                </c:pt>
                <c:pt idx="19125">
                  <c:v>0.99981253960100924</c:v>
                </c:pt>
                <c:pt idx="19126">
                  <c:v>0.99981253960100924</c:v>
                </c:pt>
                <c:pt idx="19127">
                  <c:v>0.99980129197706979</c:v>
                </c:pt>
                <c:pt idx="19128">
                  <c:v>0.99979004435313035</c:v>
                </c:pt>
                <c:pt idx="19129">
                  <c:v>0.99978629514515061</c:v>
                </c:pt>
                <c:pt idx="19130">
                  <c:v>0.99977504752121116</c:v>
                </c:pt>
                <c:pt idx="19131">
                  <c:v>0.99976379989727171</c:v>
                </c:pt>
                <c:pt idx="19132">
                  <c:v>0.99975255227333226</c:v>
                </c:pt>
                <c:pt idx="19133">
                  <c:v>0.99973755544141296</c:v>
                </c:pt>
                <c:pt idx="19134">
                  <c:v>0.99978254593717075</c:v>
                </c:pt>
                <c:pt idx="19135">
                  <c:v>0.9997937935611102</c:v>
                </c:pt>
                <c:pt idx="19136">
                  <c:v>0.99978629514515061</c:v>
                </c:pt>
                <c:pt idx="19137">
                  <c:v>0.99977879672919101</c:v>
                </c:pt>
                <c:pt idx="19138">
                  <c:v>0.99977504752121116</c:v>
                </c:pt>
                <c:pt idx="19139">
                  <c:v>0.99977504752121116</c:v>
                </c:pt>
                <c:pt idx="19140">
                  <c:v>0.99976754910525156</c:v>
                </c:pt>
                <c:pt idx="19141">
                  <c:v>0.99975255227333226</c:v>
                </c:pt>
                <c:pt idx="19142">
                  <c:v>0.99973755544141296</c:v>
                </c:pt>
                <c:pt idx="19143">
                  <c:v>0.99975630148131212</c:v>
                </c:pt>
                <c:pt idx="19144">
                  <c:v>0.9997712983132313</c:v>
                </c:pt>
                <c:pt idx="19145">
                  <c:v>0.99977879672919101</c:v>
                </c:pt>
                <c:pt idx="19146">
                  <c:v>0.99977504752121116</c:v>
                </c:pt>
                <c:pt idx="19147">
                  <c:v>0.99977504752121116</c:v>
                </c:pt>
                <c:pt idx="19148">
                  <c:v>0.99977504752121116</c:v>
                </c:pt>
                <c:pt idx="19149">
                  <c:v>0.99976754910525156</c:v>
                </c:pt>
                <c:pt idx="19150">
                  <c:v>0.99975255227333226</c:v>
                </c:pt>
                <c:pt idx="19151">
                  <c:v>0.99974130464939281</c:v>
                </c:pt>
                <c:pt idx="19152">
                  <c:v>0.99973380623343322</c:v>
                </c:pt>
                <c:pt idx="19153">
                  <c:v>0.99975630148131212</c:v>
                </c:pt>
                <c:pt idx="19154">
                  <c:v>0.99977504752121116</c:v>
                </c:pt>
                <c:pt idx="19155">
                  <c:v>0.99977504752121116</c:v>
                </c:pt>
                <c:pt idx="19156">
                  <c:v>0.9997712983132313</c:v>
                </c:pt>
                <c:pt idx="19157">
                  <c:v>0.9997712983132313</c:v>
                </c:pt>
                <c:pt idx="19158">
                  <c:v>0.9997712983132313</c:v>
                </c:pt>
                <c:pt idx="19159">
                  <c:v>0.99975630148131212</c:v>
                </c:pt>
                <c:pt idx="19160">
                  <c:v>0.99974130464939281</c:v>
                </c:pt>
                <c:pt idx="19161">
                  <c:v>0.99973005702545337</c:v>
                </c:pt>
                <c:pt idx="19162">
                  <c:v>0.99975255227333226</c:v>
                </c:pt>
                <c:pt idx="19163">
                  <c:v>0.9997712983132313</c:v>
                </c:pt>
                <c:pt idx="19164">
                  <c:v>0.9997712983132313</c:v>
                </c:pt>
                <c:pt idx="19165">
                  <c:v>0.99977504752121116</c:v>
                </c:pt>
                <c:pt idx="19166">
                  <c:v>0.99977879672919101</c:v>
                </c:pt>
                <c:pt idx="19167">
                  <c:v>0.99978254593717075</c:v>
                </c:pt>
                <c:pt idx="19168">
                  <c:v>0.99976754910525156</c:v>
                </c:pt>
                <c:pt idx="19169">
                  <c:v>0.99975630148131212</c:v>
                </c:pt>
                <c:pt idx="19170">
                  <c:v>0.99973380623343322</c:v>
                </c:pt>
                <c:pt idx="19171">
                  <c:v>0.99974880306535241</c:v>
                </c:pt>
                <c:pt idx="19172">
                  <c:v>0.99976754910525156</c:v>
                </c:pt>
                <c:pt idx="19173">
                  <c:v>0.99977504752121116</c:v>
                </c:pt>
                <c:pt idx="19174">
                  <c:v>0.99977879672919101</c:v>
                </c:pt>
                <c:pt idx="19175">
                  <c:v>0.99978629514515061</c:v>
                </c:pt>
                <c:pt idx="19176">
                  <c:v>0.9997937935611102</c:v>
                </c:pt>
                <c:pt idx="19177">
                  <c:v>0.99978254593717075</c:v>
                </c:pt>
                <c:pt idx="19178">
                  <c:v>0.99978629514515061</c:v>
                </c:pt>
                <c:pt idx="19179">
                  <c:v>0.99973380623343322</c:v>
                </c:pt>
                <c:pt idx="19180">
                  <c:v>0.99975255227333226</c:v>
                </c:pt>
                <c:pt idx="19181">
                  <c:v>0.99976379989727171</c:v>
                </c:pt>
                <c:pt idx="19182">
                  <c:v>0.99977504752121116</c:v>
                </c:pt>
                <c:pt idx="19183">
                  <c:v>0.99978254593717075</c:v>
                </c:pt>
                <c:pt idx="19184">
                  <c:v>0.9997937935611102</c:v>
                </c:pt>
                <c:pt idx="19185">
                  <c:v>0.99980129197706979</c:v>
                </c:pt>
                <c:pt idx="19186">
                  <c:v>0.9998087903930295</c:v>
                </c:pt>
                <c:pt idx="19187">
                  <c:v>0.9998162888089891</c:v>
                </c:pt>
                <c:pt idx="19188">
                  <c:v>0.99974880306535241</c:v>
                </c:pt>
                <c:pt idx="19189">
                  <c:v>0.99976005068929186</c:v>
                </c:pt>
                <c:pt idx="19190">
                  <c:v>0.99976754910525156</c:v>
                </c:pt>
                <c:pt idx="19191">
                  <c:v>0.99977879672919101</c:v>
                </c:pt>
                <c:pt idx="19192">
                  <c:v>0.99979004435313035</c:v>
                </c:pt>
                <c:pt idx="19193">
                  <c:v>0.99979754276909005</c:v>
                </c:pt>
                <c:pt idx="19194">
                  <c:v>0.99981253960100924</c:v>
                </c:pt>
                <c:pt idx="19195">
                  <c:v>0.99982753643292854</c:v>
                </c:pt>
                <c:pt idx="19196">
                  <c:v>0.99983878405686799</c:v>
                </c:pt>
                <c:pt idx="19197">
                  <c:v>0.99984628247282759</c:v>
                </c:pt>
                <c:pt idx="19198">
                  <c:v>0.99982753643292854</c:v>
                </c:pt>
                <c:pt idx="19199">
                  <c:v>0.9998162888089891</c:v>
                </c:pt>
                <c:pt idx="19200">
                  <c:v>0.99980129197706979</c:v>
                </c:pt>
                <c:pt idx="19201">
                  <c:v>0.9997937935611102</c:v>
                </c:pt>
                <c:pt idx="19202">
                  <c:v>0.99978254593717075</c:v>
                </c:pt>
                <c:pt idx="19203">
                  <c:v>0.9997712983132313</c:v>
                </c:pt>
                <c:pt idx="19204">
                  <c:v>0.99976005068929186</c:v>
                </c:pt>
                <c:pt idx="19205">
                  <c:v>0.99974505385737267</c:v>
                </c:pt>
                <c:pt idx="19206">
                  <c:v>0.99980129197706979</c:v>
                </c:pt>
                <c:pt idx="19207">
                  <c:v>0.99981253960100924</c:v>
                </c:pt>
                <c:pt idx="19208">
                  <c:v>0.99980129197706979</c:v>
                </c:pt>
                <c:pt idx="19209">
                  <c:v>0.99979004435313035</c:v>
                </c:pt>
                <c:pt idx="19210">
                  <c:v>0.99978254593717075</c:v>
                </c:pt>
                <c:pt idx="19211">
                  <c:v>0.99977879672919101</c:v>
                </c:pt>
                <c:pt idx="19212">
                  <c:v>0.99976754910525156</c:v>
                </c:pt>
                <c:pt idx="19213">
                  <c:v>0.99975630148131212</c:v>
                </c:pt>
                <c:pt idx="19214">
                  <c:v>0.99974130464939281</c:v>
                </c:pt>
                <c:pt idx="19215">
                  <c:v>0.99977504752121116</c:v>
                </c:pt>
                <c:pt idx="19216">
                  <c:v>0.99979004435313035</c:v>
                </c:pt>
                <c:pt idx="19217">
                  <c:v>0.99978629514515061</c:v>
                </c:pt>
                <c:pt idx="19218">
                  <c:v>0.99977879672919101</c:v>
                </c:pt>
                <c:pt idx="19219">
                  <c:v>0.99977879672919101</c:v>
                </c:pt>
                <c:pt idx="19220">
                  <c:v>0.99977879672919101</c:v>
                </c:pt>
                <c:pt idx="19221">
                  <c:v>0.99976754910525156</c:v>
                </c:pt>
                <c:pt idx="19222">
                  <c:v>0.99975255227333226</c:v>
                </c:pt>
                <c:pt idx="19223">
                  <c:v>0.99974130464939281</c:v>
                </c:pt>
                <c:pt idx="19224">
                  <c:v>0.99974880306535241</c:v>
                </c:pt>
                <c:pt idx="19225">
                  <c:v>0.99976379989727171</c:v>
                </c:pt>
                <c:pt idx="19226">
                  <c:v>0.99977879672919101</c:v>
                </c:pt>
                <c:pt idx="19227">
                  <c:v>0.99977504752121116</c:v>
                </c:pt>
                <c:pt idx="19228">
                  <c:v>0.99977504752121116</c:v>
                </c:pt>
                <c:pt idx="19229">
                  <c:v>0.99977504752121116</c:v>
                </c:pt>
                <c:pt idx="19230">
                  <c:v>0.99976754910525156</c:v>
                </c:pt>
                <c:pt idx="19231">
                  <c:v>0.99975255227333226</c:v>
                </c:pt>
                <c:pt idx="19232">
                  <c:v>0.99973755544141296</c:v>
                </c:pt>
                <c:pt idx="19233">
                  <c:v>0.99973755544141296</c:v>
                </c:pt>
                <c:pt idx="19234">
                  <c:v>0.99976005068929186</c:v>
                </c:pt>
                <c:pt idx="19235">
                  <c:v>0.99977504752121116</c:v>
                </c:pt>
                <c:pt idx="19236">
                  <c:v>0.99977504752121116</c:v>
                </c:pt>
                <c:pt idx="19237">
                  <c:v>0.99977504752121116</c:v>
                </c:pt>
                <c:pt idx="19238">
                  <c:v>0.99977504752121116</c:v>
                </c:pt>
                <c:pt idx="19239">
                  <c:v>0.9997712983132313</c:v>
                </c:pt>
                <c:pt idx="19240">
                  <c:v>0.99975630148131212</c:v>
                </c:pt>
                <c:pt idx="19241">
                  <c:v>0.99973755544141296</c:v>
                </c:pt>
                <c:pt idx="19242">
                  <c:v>0.99973380623343322</c:v>
                </c:pt>
                <c:pt idx="19243">
                  <c:v>0.99975630148131212</c:v>
                </c:pt>
                <c:pt idx="19244">
                  <c:v>0.9997712983132313</c:v>
                </c:pt>
                <c:pt idx="19245">
                  <c:v>0.99977504752121116</c:v>
                </c:pt>
                <c:pt idx="19246">
                  <c:v>0.99977504752121116</c:v>
                </c:pt>
                <c:pt idx="19247">
                  <c:v>0.99977879672919101</c:v>
                </c:pt>
                <c:pt idx="19248">
                  <c:v>0.99978629514515061</c:v>
                </c:pt>
                <c:pt idx="19249">
                  <c:v>0.9997712983132313</c:v>
                </c:pt>
                <c:pt idx="19250">
                  <c:v>0.99975255227333226</c:v>
                </c:pt>
                <c:pt idx="19251">
                  <c:v>0.99973380623343322</c:v>
                </c:pt>
                <c:pt idx="19252">
                  <c:v>0.99975630148131212</c:v>
                </c:pt>
                <c:pt idx="19253">
                  <c:v>0.99976754910525156</c:v>
                </c:pt>
                <c:pt idx="19254">
                  <c:v>0.99977504752121116</c:v>
                </c:pt>
                <c:pt idx="19255">
                  <c:v>0.99977879672919101</c:v>
                </c:pt>
                <c:pt idx="19256">
                  <c:v>0.99978629514515061</c:v>
                </c:pt>
                <c:pt idx="19257">
                  <c:v>0.9997937935611102</c:v>
                </c:pt>
                <c:pt idx="19258">
                  <c:v>0.99978629514515061</c:v>
                </c:pt>
                <c:pt idx="19259">
                  <c:v>0.99978254593717075</c:v>
                </c:pt>
                <c:pt idx="19260">
                  <c:v>0.99973380623343322</c:v>
                </c:pt>
                <c:pt idx="19261">
                  <c:v>0.99975255227333226</c:v>
                </c:pt>
                <c:pt idx="19262">
                  <c:v>0.99976379989727171</c:v>
                </c:pt>
                <c:pt idx="19263">
                  <c:v>0.99977504752121116</c:v>
                </c:pt>
                <c:pt idx="19264">
                  <c:v>0.99978629514515061</c:v>
                </c:pt>
                <c:pt idx="19265">
                  <c:v>0.9997937935611102</c:v>
                </c:pt>
                <c:pt idx="19266">
                  <c:v>0.99980129197706979</c:v>
                </c:pt>
                <c:pt idx="19267">
                  <c:v>0.9998087903930295</c:v>
                </c:pt>
                <c:pt idx="19268">
                  <c:v>0.99981253960100924</c:v>
                </c:pt>
                <c:pt idx="19269">
                  <c:v>0.99974880306535241</c:v>
                </c:pt>
                <c:pt idx="19270">
                  <c:v>0.99975630148131212</c:v>
                </c:pt>
                <c:pt idx="19271">
                  <c:v>0.99976754910525156</c:v>
                </c:pt>
                <c:pt idx="19272">
                  <c:v>0.99977879672919101</c:v>
                </c:pt>
                <c:pt idx="19273">
                  <c:v>0.99979004435313035</c:v>
                </c:pt>
                <c:pt idx="19274">
                  <c:v>0.99980129197706979</c:v>
                </c:pt>
                <c:pt idx="19275">
                  <c:v>0.9998162888089891</c:v>
                </c:pt>
                <c:pt idx="19276">
                  <c:v>0.99982378722494869</c:v>
                </c:pt>
                <c:pt idx="19277">
                  <c:v>0.99983503484888814</c:v>
                </c:pt>
                <c:pt idx="19278">
                  <c:v>0.99985003168080744</c:v>
                </c:pt>
                <c:pt idx="19279">
                  <c:v>0.99982753643292854</c:v>
                </c:pt>
                <c:pt idx="19280">
                  <c:v>0.9998162888089891</c:v>
                </c:pt>
                <c:pt idx="19281">
                  <c:v>0.99980129197706979</c:v>
                </c:pt>
                <c:pt idx="19282">
                  <c:v>0.99979004435313035</c:v>
                </c:pt>
                <c:pt idx="19283">
                  <c:v>0.99977879672919101</c:v>
                </c:pt>
                <c:pt idx="19284">
                  <c:v>0.9997712983132313</c:v>
                </c:pt>
                <c:pt idx="19285">
                  <c:v>0.99976005068929186</c:v>
                </c:pt>
                <c:pt idx="19286">
                  <c:v>0.99974505385737267</c:v>
                </c:pt>
                <c:pt idx="19287">
                  <c:v>0.99980129197706979</c:v>
                </c:pt>
                <c:pt idx="19288">
                  <c:v>0.99981253960100924</c:v>
                </c:pt>
                <c:pt idx="19289">
                  <c:v>0.99980129197706979</c:v>
                </c:pt>
                <c:pt idx="19290">
                  <c:v>0.9997937935611102</c:v>
                </c:pt>
                <c:pt idx="19291">
                  <c:v>0.99978629514515061</c:v>
                </c:pt>
                <c:pt idx="19292">
                  <c:v>0.99977879672919101</c:v>
                </c:pt>
                <c:pt idx="19293">
                  <c:v>0.99976754910525156</c:v>
                </c:pt>
                <c:pt idx="19294">
                  <c:v>0.99975630148131212</c:v>
                </c:pt>
                <c:pt idx="19295">
                  <c:v>0.99974130464939281</c:v>
                </c:pt>
                <c:pt idx="19296">
                  <c:v>0.99976754910525156</c:v>
                </c:pt>
                <c:pt idx="19297">
                  <c:v>0.99978629514515061</c:v>
                </c:pt>
                <c:pt idx="19298">
                  <c:v>0.99979004435313035</c:v>
                </c:pt>
                <c:pt idx="19299">
                  <c:v>0.99978254593717075</c:v>
                </c:pt>
                <c:pt idx="19300">
                  <c:v>0.99977879672919101</c:v>
                </c:pt>
                <c:pt idx="19301">
                  <c:v>0.99977879672919101</c:v>
                </c:pt>
                <c:pt idx="19302">
                  <c:v>0.99976754910525156</c:v>
                </c:pt>
                <c:pt idx="19303">
                  <c:v>0.99975255227333226</c:v>
                </c:pt>
                <c:pt idx="19304">
                  <c:v>0.99973755544141296</c:v>
                </c:pt>
                <c:pt idx="19305">
                  <c:v>0.99974505385737267</c:v>
                </c:pt>
                <c:pt idx="19306">
                  <c:v>0.99976754910525156</c:v>
                </c:pt>
                <c:pt idx="19307">
                  <c:v>0.99977879672919101</c:v>
                </c:pt>
                <c:pt idx="19308">
                  <c:v>0.99977504752121116</c:v>
                </c:pt>
                <c:pt idx="19309">
                  <c:v>0.99977504752121116</c:v>
                </c:pt>
                <c:pt idx="19310">
                  <c:v>0.99977504752121116</c:v>
                </c:pt>
                <c:pt idx="19311">
                  <c:v>0.99976754910525156</c:v>
                </c:pt>
                <c:pt idx="19312">
                  <c:v>0.99975255227333226</c:v>
                </c:pt>
                <c:pt idx="19313">
                  <c:v>0.99973755544141296</c:v>
                </c:pt>
                <c:pt idx="19314">
                  <c:v>0.99974130464939281</c:v>
                </c:pt>
                <c:pt idx="19315">
                  <c:v>0.99976005068929186</c:v>
                </c:pt>
                <c:pt idx="19316">
                  <c:v>0.9997712983132313</c:v>
                </c:pt>
                <c:pt idx="19317">
                  <c:v>0.99977504752121116</c:v>
                </c:pt>
                <c:pt idx="19318">
                  <c:v>0.99977504752121116</c:v>
                </c:pt>
                <c:pt idx="19319">
                  <c:v>0.9997712983132313</c:v>
                </c:pt>
                <c:pt idx="19320">
                  <c:v>0.99976754910525156</c:v>
                </c:pt>
                <c:pt idx="19321">
                  <c:v>0.99975630148131212</c:v>
                </c:pt>
                <c:pt idx="19322">
                  <c:v>0.99974130464939281</c:v>
                </c:pt>
                <c:pt idx="19323">
                  <c:v>0.99973755544141296</c:v>
                </c:pt>
                <c:pt idx="19324">
                  <c:v>0.99975630148131212</c:v>
                </c:pt>
                <c:pt idx="19325">
                  <c:v>0.99976754910525156</c:v>
                </c:pt>
                <c:pt idx="19326">
                  <c:v>0.99977504752121116</c:v>
                </c:pt>
                <c:pt idx="19327">
                  <c:v>0.99977504752121116</c:v>
                </c:pt>
                <c:pt idx="19328">
                  <c:v>0.99977504752121116</c:v>
                </c:pt>
                <c:pt idx="19329">
                  <c:v>0.99978254593717075</c:v>
                </c:pt>
                <c:pt idx="19330">
                  <c:v>0.99977504752121116</c:v>
                </c:pt>
                <c:pt idx="19331">
                  <c:v>0.99975630148131212</c:v>
                </c:pt>
                <c:pt idx="19332">
                  <c:v>0.99973755544141296</c:v>
                </c:pt>
                <c:pt idx="19333">
                  <c:v>0.99975255227333226</c:v>
                </c:pt>
                <c:pt idx="19334">
                  <c:v>0.99976379989727171</c:v>
                </c:pt>
                <c:pt idx="19335">
                  <c:v>0.99977504752121116</c:v>
                </c:pt>
                <c:pt idx="19336">
                  <c:v>0.99977879672919101</c:v>
                </c:pt>
                <c:pt idx="19337">
                  <c:v>0.99978629514515061</c:v>
                </c:pt>
                <c:pt idx="19338">
                  <c:v>0.99979004435313035</c:v>
                </c:pt>
                <c:pt idx="19339">
                  <c:v>0.99979004435313035</c:v>
                </c:pt>
                <c:pt idx="19340">
                  <c:v>0.99978254593717075</c:v>
                </c:pt>
                <c:pt idx="19341">
                  <c:v>0.99973755544141296</c:v>
                </c:pt>
                <c:pt idx="19342">
                  <c:v>0.99974880306535241</c:v>
                </c:pt>
                <c:pt idx="19343">
                  <c:v>0.99976379989727171</c:v>
                </c:pt>
                <c:pt idx="19344">
                  <c:v>0.99977504752121116</c:v>
                </c:pt>
                <c:pt idx="19345">
                  <c:v>0.99978629514515061</c:v>
                </c:pt>
                <c:pt idx="19346">
                  <c:v>0.9997937935611102</c:v>
                </c:pt>
                <c:pt idx="19347">
                  <c:v>0.99979754276909005</c:v>
                </c:pt>
                <c:pt idx="19348">
                  <c:v>0.99980504118504965</c:v>
                </c:pt>
                <c:pt idx="19349">
                  <c:v>0.99981253960100924</c:v>
                </c:pt>
                <c:pt idx="19350">
                  <c:v>0.99974880306535241</c:v>
                </c:pt>
                <c:pt idx="19351">
                  <c:v>0.99975630148131212</c:v>
                </c:pt>
                <c:pt idx="19352">
                  <c:v>0.99976754910525156</c:v>
                </c:pt>
                <c:pt idx="19353">
                  <c:v>0.99977879672919101</c:v>
                </c:pt>
                <c:pt idx="19354">
                  <c:v>0.99979004435313035</c:v>
                </c:pt>
                <c:pt idx="19355">
                  <c:v>0.99980129197706979</c:v>
                </c:pt>
                <c:pt idx="19356">
                  <c:v>0.9998087903930295</c:v>
                </c:pt>
                <c:pt idx="19357">
                  <c:v>0.99982003801696895</c:v>
                </c:pt>
                <c:pt idx="19358">
                  <c:v>0.99984628247282759</c:v>
                </c:pt>
                <c:pt idx="19359">
                  <c:v>0.99985003168080744</c:v>
                </c:pt>
                <c:pt idx="19360">
                  <c:v>0.99982753643292854</c:v>
                </c:pt>
                <c:pt idx="19361">
                  <c:v>0.9998162888089891</c:v>
                </c:pt>
                <c:pt idx="19362">
                  <c:v>0.99980129197706979</c:v>
                </c:pt>
                <c:pt idx="19363">
                  <c:v>0.99979004435313035</c:v>
                </c:pt>
                <c:pt idx="19364">
                  <c:v>0.99977879672919101</c:v>
                </c:pt>
                <c:pt idx="19365">
                  <c:v>0.99976754910525156</c:v>
                </c:pt>
                <c:pt idx="19366">
                  <c:v>0.99976005068929186</c:v>
                </c:pt>
                <c:pt idx="19367">
                  <c:v>0.99974505385737267</c:v>
                </c:pt>
                <c:pt idx="19368">
                  <c:v>0.99980504118504965</c:v>
                </c:pt>
                <c:pt idx="19369">
                  <c:v>0.9998087903930295</c:v>
                </c:pt>
                <c:pt idx="19370">
                  <c:v>0.99980129197706979</c:v>
                </c:pt>
                <c:pt idx="19371">
                  <c:v>0.9997937935611102</c:v>
                </c:pt>
                <c:pt idx="19372">
                  <c:v>0.99978254593717075</c:v>
                </c:pt>
                <c:pt idx="19373">
                  <c:v>0.99977879672919101</c:v>
                </c:pt>
                <c:pt idx="19374">
                  <c:v>0.99976754910525156</c:v>
                </c:pt>
                <c:pt idx="19375">
                  <c:v>0.99975255227333226</c:v>
                </c:pt>
                <c:pt idx="19376">
                  <c:v>0.99973755544141296</c:v>
                </c:pt>
                <c:pt idx="19377">
                  <c:v>0.99976379989727171</c:v>
                </c:pt>
                <c:pt idx="19378">
                  <c:v>0.99978629514515061</c:v>
                </c:pt>
                <c:pt idx="19379">
                  <c:v>0.9997937935611102</c:v>
                </c:pt>
                <c:pt idx="19380">
                  <c:v>0.99978254593717075</c:v>
                </c:pt>
                <c:pt idx="19381">
                  <c:v>0.99977879672919101</c:v>
                </c:pt>
                <c:pt idx="19382">
                  <c:v>0.99977879672919101</c:v>
                </c:pt>
                <c:pt idx="19383">
                  <c:v>0.99976754910525156</c:v>
                </c:pt>
                <c:pt idx="19384">
                  <c:v>0.99975630148131212</c:v>
                </c:pt>
                <c:pt idx="19385">
                  <c:v>0.99973755544141296</c:v>
                </c:pt>
                <c:pt idx="19386">
                  <c:v>0.99974880306535241</c:v>
                </c:pt>
                <c:pt idx="19387">
                  <c:v>0.9997712983132313</c:v>
                </c:pt>
                <c:pt idx="19388">
                  <c:v>0.99977879672919101</c:v>
                </c:pt>
                <c:pt idx="19389">
                  <c:v>0.99977504752121116</c:v>
                </c:pt>
                <c:pt idx="19390">
                  <c:v>0.99977504752121116</c:v>
                </c:pt>
                <c:pt idx="19391">
                  <c:v>0.99977504752121116</c:v>
                </c:pt>
                <c:pt idx="19392">
                  <c:v>0.9997712983132313</c:v>
                </c:pt>
                <c:pt idx="19393">
                  <c:v>0.99975630148131212</c:v>
                </c:pt>
                <c:pt idx="19394">
                  <c:v>0.99974130464939281</c:v>
                </c:pt>
                <c:pt idx="19395">
                  <c:v>0.99973755544141296</c:v>
                </c:pt>
                <c:pt idx="19396">
                  <c:v>0.99975630148131212</c:v>
                </c:pt>
                <c:pt idx="19397">
                  <c:v>0.99976754910525156</c:v>
                </c:pt>
                <c:pt idx="19398">
                  <c:v>0.99977504752121116</c:v>
                </c:pt>
                <c:pt idx="19399">
                  <c:v>0.99977504752121116</c:v>
                </c:pt>
                <c:pt idx="19400">
                  <c:v>0.9997712983132313</c:v>
                </c:pt>
                <c:pt idx="19401">
                  <c:v>0.9997712983132313</c:v>
                </c:pt>
                <c:pt idx="19402">
                  <c:v>0.99975630148131212</c:v>
                </c:pt>
                <c:pt idx="19403">
                  <c:v>0.99974130464939281</c:v>
                </c:pt>
                <c:pt idx="19404">
                  <c:v>0.99973755544141296</c:v>
                </c:pt>
                <c:pt idx="19405">
                  <c:v>0.99975255227333226</c:v>
                </c:pt>
                <c:pt idx="19406">
                  <c:v>0.99976754910525156</c:v>
                </c:pt>
                <c:pt idx="19407">
                  <c:v>0.99977504752121116</c:v>
                </c:pt>
                <c:pt idx="19408">
                  <c:v>0.99977504752121116</c:v>
                </c:pt>
                <c:pt idx="19409">
                  <c:v>0.99977504752121116</c:v>
                </c:pt>
                <c:pt idx="19410">
                  <c:v>0.99977879672919101</c:v>
                </c:pt>
                <c:pt idx="19411">
                  <c:v>0.9997712983132313</c:v>
                </c:pt>
                <c:pt idx="19412">
                  <c:v>0.99976379989727171</c:v>
                </c:pt>
                <c:pt idx="19413">
                  <c:v>0.99973380623343322</c:v>
                </c:pt>
                <c:pt idx="19414">
                  <c:v>0.99975255227333226</c:v>
                </c:pt>
                <c:pt idx="19415">
                  <c:v>0.99976754910525156</c:v>
                </c:pt>
                <c:pt idx="19416">
                  <c:v>0.99977504752121116</c:v>
                </c:pt>
                <c:pt idx="19417">
                  <c:v>0.99977879672919101</c:v>
                </c:pt>
                <c:pt idx="19418">
                  <c:v>0.99978254593717075</c:v>
                </c:pt>
                <c:pt idx="19419">
                  <c:v>0.99978629514515061</c:v>
                </c:pt>
                <c:pt idx="19420">
                  <c:v>0.99979004435313035</c:v>
                </c:pt>
                <c:pt idx="19421">
                  <c:v>0.99978629514515061</c:v>
                </c:pt>
                <c:pt idx="19422">
                  <c:v>0.99973755544141296</c:v>
                </c:pt>
                <c:pt idx="19423">
                  <c:v>0.99975255227333226</c:v>
                </c:pt>
                <c:pt idx="19424">
                  <c:v>0.99976754910525156</c:v>
                </c:pt>
                <c:pt idx="19425">
                  <c:v>0.99977504752121116</c:v>
                </c:pt>
                <c:pt idx="19426">
                  <c:v>0.99978254593717075</c:v>
                </c:pt>
                <c:pt idx="19427">
                  <c:v>0.99979004435313035</c:v>
                </c:pt>
                <c:pt idx="19428">
                  <c:v>0.99979754276909005</c:v>
                </c:pt>
                <c:pt idx="19429">
                  <c:v>0.9998087903930295</c:v>
                </c:pt>
                <c:pt idx="19430">
                  <c:v>0.9998087903930295</c:v>
                </c:pt>
                <c:pt idx="19431">
                  <c:v>0.99974880306535241</c:v>
                </c:pt>
                <c:pt idx="19432">
                  <c:v>0.99975630148131212</c:v>
                </c:pt>
                <c:pt idx="19433">
                  <c:v>0.99976754910525156</c:v>
                </c:pt>
                <c:pt idx="19434">
                  <c:v>0.99977879672919101</c:v>
                </c:pt>
                <c:pt idx="19435">
                  <c:v>0.99979004435313035</c:v>
                </c:pt>
                <c:pt idx="19436">
                  <c:v>0.99980129197706979</c:v>
                </c:pt>
                <c:pt idx="19437">
                  <c:v>0.9998087903930295</c:v>
                </c:pt>
                <c:pt idx="19438">
                  <c:v>0.99982003801696895</c:v>
                </c:pt>
                <c:pt idx="19439">
                  <c:v>0.99983503484888814</c:v>
                </c:pt>
                <c:pt idx="19440">
                  <c:v>0.99984253326484784</c:v>
                </c:pt>
                <c:pt idx="19441">
                  <c:v>0.9998312856409084</c:v>
                </c:pt>
                <c:pt idx="19442">
                  <c:v>0.99981253960100924</c:v>
                </c:pt>
                <c:pt idx="19443">
                  <c:v>0.99980129197706979</c:v>
                </c:pt>
                <c:pt idx="19444">
                  <c:v>0.99979004435313035</c:v>
                </c:pt>
                <c:pt idx="19445">
                  <c:v>0.99977879672919101</c:v>
                </c:pt>
                <c:pt idx="19446">
                  <c:v>0.99976754910525156</c:v>
                </c:pt>
                <c:pt idx="19447">
                  <c:v>0.99975630148131212</c:v>
                </c:pt>
                <c:pt idx="19448">
                  <c:v>0.99974505385737267</c:v>
                </c:pt>
                <c:pt idx="19449">
                  <c:v>0.9998087903930295</c:v>
                </c:pt>
                <c:pt idx="19450">
                  <c:v>0.9998087903930295</c:v>
                </c:pt>
                <c:pt idx="19451">
                  <c:v>0.99980504118504965</c:v>
                </c:pt>
                <c:pt idx="19452">
                  <c:v>0.9997937935611102</c:v>
                </c:pt>
                <c:pt idx="19453">
                  <c:v>0.99978254593717075</c:v>
                </c:pt>
                <c:pt idx="19454">
                  <c:v>0.99977504752121116</c:v>
                </c:pt>
                <c:pt idx="19455">
                  <c:v>0.99976379989727171</c:v>
                </c:pt>
                <c:pt idx="19456">
                  <c:v>0.99975255227333226</c:v>
                </c:pt>
                <c:pt idx="19457">
                  <c:v>0.99973755544141296</c:v>
                </c:pt>
                <c:pt idx="19458">
                  <c:v>0.99977879672919101</c:v>
                </c:pt>
                <c:pt idx="19459">
                  <c:v>0.99979004435313035</c:v>
                </c:pt>
                <c:pt idx="19460">
                  <c:v>0.99979754276909005</c:v>
                </c:pt>
                <c:pt idx="19461">
                  <c:v>0.99978629514515061</c:v>
                </c:pt>
                <c:pt idx="19462">
                  <c:v>0.99977879672919101</c:v>
                </c:pt>
                <c:pt idx="19463">
                  <c:v>0.99977504752121116</c:v>
                </c:pt>
                <c:pt idx="19464">
                  <c:v>0.99976754910525156</c:v>
                </c:pt>
                <c:pt idx="19465">
                  <c:v>0.99975255227333226</c:v>
                </c:pt>
                <c:pt idx="19466">
                  <c:v>0.99973755544141296</c:v>
                </c:pt>
                <c:pt idx="19467">
                  <c:v>0.99975630148131212</c:v>
                </c:pt>
                <c:pt idx="19468">
                  <c:v>0.99977504752121116</c:v>
                </c:pt>
                <c:pt idx="19469">
                  <c:v>0.99977879672919101</c:v>
                </c:pt>
                <c:pt idx="19470">
                  <c:v>0.99977879672919101</c:v>
                </c:pt>
                <c:pt idx="19471">
                  <c:v>0.99977504752121116</c:v>
                </c:pt>
                <c:pt idx="19472">
                  <c:v>0.99977504752121116</c:v>
                </c:pt>
                <c:pt idx="19473">
                  <c:v>0.99976754910525156</c:v>
                </c:pt>
                <c:pt idx="19474">
                  <c:v>0.99975630148131212</c:v>
                </c:pt>
                <c:pt idx="19475">
                  <c:v>0.99974130464939281</c:v>
                </c:pt>
                <c:pt idx="19476">
                  <c:v>0.99974130464939281</c:v>
                </c:pt>
                <c:pt idx="19477">
                  <c:v>0.99976005068929186</c:v>
                </c:pt>
                <c:pt idx="19478">
                  <c:v>0.99976379989727171</c:v>
                </c:pt>
                <c:pt idx="19479">
                  <c:v>0.99977504752121116</c:v>
                </c:pt>
                <c:pt idx="19480">
                  <c:v>0.99977504752121116</c:v>
                </c:pt>
                <c:pt idx="19481">
                  <c:v>0.9997712983132313</c:v>
                </c:pt>
                <c:pt idx="19482">
                  <c:v>0.9997712983132313</c:v>
                </c:pt>
                <c:pt idx="19483">
                  <c:v>0.99975630148131212</c:v>
                </c:pt>
                <c:pt idx="19484">
                  <c:v>0.99974130464939281</c:v>
                </c:pt>
                <c:pt idx="19485">
                  <c:v>0.99973380623343322</c:v>
                </c:pt>
                <c:pt idx="19486">
                  <c:v>0.99974880306535241</c:v>
                </c:pt>
                <c:pt idx="19487">
                  <c:v>0.99976379989727171</c:v>
                </c:pt>
                <c:pt idx="19488">
                  <c:v>0.99977504752121116</c:v>
                </c:pt>
                <c:pt idx="19489">
                  <c:v>0.99977504752121116</c:v>
                </c:pt>
                <c:pt idx="19490">
                  <c:v>0.99977504752121116</c:v>
                </c:pt>
                <c:pt idx="19491">
                  <c:v>0.99977504752121116</c:v>
                </c:pt>
                <c:pt idx="19492">
                  <c:v>0.9997712983132313</c:v>
                </c:pt>
                <c:pt idx="19493">
                  <c:v>0.99976754910525156</c:v>
                </c:pt>
                <c:pt idx="19494">
                  <c:v>0.99973755544141296</c:v>
                </c:pt>
                <c:pt idx="19495">
                  <c:v>0.99975255227333226</c:v>
                </c:pt>
                <c:pt idx="19496">
                  <c:v>0.99976754910525156</c:v>
                </c:pt>
                <c:pt idx="19497">
                  <c:v>0.99977504752121116</c:v>
                </c:pt>
                <c:pt idx="19498">
                  <c:v>0.99977879672919101</c:v>
                </c:pt>
                <c:pt idx="19499">
                  <c:v>0.99977879672919101</c:v>
                </c:pt>
                <c:pt idx="19500">
                  <c:v>0.99978629514515061</c:v>
                </c:pt>
                <c:pt idx="19501">
                  <c:v>0.99979004435313035</c:v>
                </c:pt>
                <c:pt idx="19502">
                  <c:v>0.99979004435313035</c:v>
                </c:pt>
                <c:pt idx="19503">
                  <c:v>0.99973755544141296</c:v>
                </c:pt>
                <c:pt idx="19504">
                  <c:v>0.99975255227333226</c:v>
                </c:pt>
                <c:pt idx="19505">
                  <c:v>0.99976754910525156</c:v>
                </c:pt>
                <c:pt idx="19506">
                  <c:v>0.99977504752121116</c:v>
                </c:pt>
                <c:pt idx="19507">
                  <c:v>0.99978629514515061</c:v>
                </c:pt>
                <c:pt idx="19508">
                  <c:v>0.99979004435313035</c:v>
                </c:pt>
                <c:pt idx="19509">
                  <c:v>0.99980129197706979</c:v>
                </c:pt>
                <c:pt idx="19510">
                  <c:v>0.9998087903930295</c:v>
                </c:pt>
                <c:pt idx="19511">
                  <c:v>0.9998087903930295</c:v>
                </c:pt>
                <c:pt idx="19512">
                  <c:v>0.99974130464939281</c:v>
                </c:pt>
                <c:pt idx="19513">
                  <c:v>0.99975630148131212</c:v>
                </c:pt>
                <c:pt idx="19514">
                  <c:v>0.99976754910525156</c:v>
                </c:pt>
                <c:pt idx="19515">
                  <c:v>0.99977879672919101</c:v>
                </c:pt>
                <c:pt idx="19516">
                  <c:v>0.99979004435313035</c:v>
                </c:pt>
                <c:pt idx="19517">
                  <c:v>0.99980129197706979</c:v>
                </c:pt>
                <c:pt idx="19518">
                  <c:v>0.99981253960100924</c:v>
                </c:pt>
                <c:pt idx="19519">
                  <c:v>0.99982378722494869</c:v>
                </c:pt>
                <c:pt idx="19520">
                  <c:v>0.99983878405686799</c:v>
                </c:pt>
                <c:pt idx="19521">
                  <c:v>0.99983878405686799</c:v>
                </c:pt>
                <c:pt idx="19522">
                  <c:v>0.9998312856409084</c:v>
                </c:pt>
                <c:pt idx="19523">
                  <c:v>0.99981253960100924</c:v>
                </c:pt>
                <c:pt idx="19524">
                  <c:v>0.99980129197706979</c:v>
                </c:pt>
                <c:pt idx="19525">
                  <c:v>0.99979004435313035</c:v>
                </c:pt>
                <c:pt idx="19526">
                  <c:v>0.99977879672919101</c:v>
                </c:pt>
                <c:pt idx="19527">
                  <c:v>0.99976754910525156</c:v>
                </c:pt>
                <c:pt idx="19528">
                  <c:v>0.99975630148131212</c:v>
                </c:pt>
                <c:pt idx="19529">
                  <c:v>0.99974505385737267</c:v>
                </c:pt>
                <c:pt idx="19530">
                  <c:v>0.99981253960100924</c:v>
                </c:pt>
                <c:pt idx="19531">
                  <c:v>0.9998087903930295</c:v>
                </c:pt>
                <c:pt idx="19532">
                  <c:v>0.99980504118504965</c:v>
                </c:pt>
                <c:pt idx="19533">
                  <c:v>0.9997937935611102</c:v>
                </c:pt>
                <c:pt idx="19534">
                  <c:v>0.99978629514515061</c:v>
                </c:pt>
                <c:pt idx="19535">
                  <c:v>0.99977504752121116</c:v>
                </c:pt>
                <c:pt idx="19536">
                  <c:v>0.99976379989727171</c:v>
                </c:pt>
                <c:pt idx="19537">
                  <c:v>0.99975255227333226</c:v>
                </c:pt>
                <c:pt idx="19538">
                  <c:v>0.99973755544141296</c:v>
                </c:pt>
                <c:pt idx="19539">
                  <c:v>0.9997937935611102</c:v>
                </c:pt>
                <c:pt idx="19540">
                  <c:v>0.99979004435313035</c:v>
                </c:pt>
                <c:pt idx="19541">
                  <c:v>0.9997937935611102</c:v>
                </c:pt>
                <c:pt idx="19542">
                  <c:v>0.99979004435313035</c:v>
                </c:pt>
                <c:pt idx="19543">
                  <c:v>0.99977879672919101</c:v>
                </c:pt>
                <c:pt idx="19544">
                  <c:v>0.9997712983132313</c:v>
                </c:pt>
                <c:pt idx="19545">
                  <c:v>0.99976379989727171</c:v>
                </c:pt>
                <c:pt idx="19546">
                  <c:v>0.99975255227333226</c:v>
                </c:pt>
                <c:pt idx="19547">
                  <c:v>0.99973755544141296</c:v>
                </c:pt>
                <c:pt idx="19548">
                  <c:v>0.99977504752121116</c:v>
                </c:pt>
                <c:pt idx="19549">
                  <c:v>0.99977504752121116</c:v>
                </c:pt>
                <c:pt idx="19550">
                  <c:v>0.99977879672919101</c:v>
                </c:pt>
                <c:pt idx="19551">
                  <c:v>0.99978254593717075</c:v>
                </c:pt>
                <c:pt idx="19552">
                  <c:v>0.99977504752121116</c:v>
                </c:pt>
                <c:pt idx="19553">
                  <c:v>0.99976754910525156</c:v>
                </c:pt>
                <c:pt idx="19554">
                  <c:v>0.99976754910525156</c:v>
                </c:pt>
                <c:pt idx="19555">
                  <c:v>0.99975630148131212</c:v>
                </c:pt>
                <c:pt idx="19556">
                  <c:v>0.99974130464939281</c:v>
                </c:pt>
                <c:pt idx="19557">
                  <c:v>0.99974880306535241</c:v>
                </c:pt>
                <c:pt idx="19558">
                  <c:v>0.99975630148131212</c:v>
                </c:pt>
                <c:pt idx="19559">
                  <c:v>0.99976005068929186</c:v>
                </c:pt>
                <c:pt idx="19560">
                  <c:v>0.99976754910525156</c:v>
                </c:pt>
                <c:pt idx="19561">
                  <c:v>0.99977504752121116</c:v>
                </c:pt>
                <c:pt idx="19562">
                  <c:v>0.9997712983132313</c:v>
                </c:pt>
                <c:pt idx="19563">
                  <c:v>0.99976754910525156</c:v>
                </c:pt>
                <c:pt idx="19564">
                  <c:v>0.99976005068929186</c:v>
                </c:pt>
                <c:pt idx="19565">
                  <c:v>0.99973755544141296</c:v>
                </c:pt>
                <c:pt idx="19566">
                  <c:v>0.99973380623343322</c:v>
                </c:pt>
                <c:pt idx="19567">
                  <c:v>0.99974880306535241</c:v>
                </c:pt>
                <c:pt idx="19568">
                  <c:v>0.99976005068929186</c:v>
                </c:pt>
                <c:pt idx="19569">
                  <c:v>0.9997712983132313</c:v>
                </c:pt>
                <c:pt idx="19570">
                  <c:v>0.99977879672919101</c:v>
                </c:pt>
                <c:pt idx="19571">
                  <c:v>0.99977879672919101</c:v>
                </c:pt>
                <c:pt idx="19572">
                  <c:v>0.99977504752121116</c:v>
                </c:pt>
                <c:pt idx="19573">
                  <c:v>0.9997712983132313</c:v>
                </c:pt>
                <c:pt idx="19574">
                  <c:v>0.99976379989727171</c:v>
                </c:pt>
                <c:pt idx="19575">
                  <c:v>0.99973755544141296</c:v>
                </c:pt>
                <c:pt idx="19576">
                  <c:v>0.99974880306535241</c:v>
                </c:pt>
                <c:pt idx="19577">
                  <c:v>0.99976005068929186</c:v>
                </c:pt>
                <c:pt idx="19578">
                  <c:v>0.9997712983132313</c:v>
                </c:pt>
                <c:pt idx="19579">
                  <c:v>0.99978254593717075</c:v>
                </c:pt>
                <c:pt idx="19580">
                  <c:v>0.99978629514515061</c:v>
                </c:pt>
                <c:pt idx="19581">
                  <c:v>0.99978629514515061</c:v>
                </c:pt>
                <c:pt idx="19582">
                  <c:v>0.99979004435313035</c:v>
                </c:pt>
                <c:pt idx="19583">
                  <c:v>0.9997937935611102</c:v>
                </c:pt>
                <c:pt idx="19584">
                  <c:v>0.99973755544141296</c:v>
                </c:pt>
                <c:pt idx="19585">
                  <c:v>0.99975255227333226</c:v>
                </c:pt>
                <c:pt idx="19586">
                  <c:v>0.99976379989727171</c:v>
                </c:pt>
                <c:pt idx="19587">
                  <c:v>0.99977504752121116</c:v>
                </c:pt>
                <c:pt idx="19588">
                  <c:v>0.99978629514515061</c:v>
                </c:pt>
                <c:pt idx="19589">
                  <c:v>0.9997937935611102</c:v>
                </c:pt>
                <c:pt idx="19590">
                  <c:v>0.99979754276909005</c:v>
                </c:pt>
                <c:pt idx="19591">
                  <c:v>0.9998087903930295</c:v>
                </c:pt>
                <c:pt idx="19592">
                  <c:v>0.99981253960100924</c:v>
                </c:pt>
                <c:pt idx="19593">
                  <c:v>0.99974130464939281</c:v>
                </c:pt>
                <c:pt idx="19594">
                  <c:v>0.99975630148131212</c:v>
                </c:pt>
                <c:pt idx="19595">
                  <c:v>0.99976754910525156</c:v>
                </c:pt>
                <c:pt idx="19596">
                  <c:v>0.99977879672919101</c:v>
                </c:pt>
                <c:pt idx="19597">
                  <c:v>0.99979004435313035</c:v>
                </c:pt>
                <c:pt idx="19598">
                  <c:v>0.99980129197706979</c:v>
                </c:pt>
                <c:pt idx="19599">
                  <c:v>0.99981253960100924</c:v>
                </c:pt>
                <c:pt idx="19600">
                  <c:v>0.99982378722494869</c:v>
                </c:pt>
                <c:pt idx="19601">
                  <c:v>0.99983503484888814</c:v>
                </c:pt>
                <c:pt idx="19602">
                  <c:v>0.99985003168080744</c:v>
                </c:pt>
                <c:pt idx="19603">
                  <c:v>0.99982753643292854</c:v>
                </c:pt>
                <c:pt idx="19604">
                  <c:v>0.99981253960100924</c:v>
                </c:pt>
                <c:pt idx="19605">
                  <c:v>0.99980129197706979</c:v>
                </c:pt>
                <c:pt idx="19606">
                  <c:v>0.99979004435313035</c:v>
                </c:pt>
                <c:pt idx="19607">
                  <c:v>0.99977879672919101</c:v>
                </c:pt>
                <c:pt idx="19608">
                  <c:v>0.99976754910525156</c:v>
                </c:pt>
                <c:pt idx="19609">
                  <c:v>0.99975630148131212</c:v>
                </c:pt>
                <c:pt idx="19610">
                  <c:v>0.99974505385737267</c:v>
                </c:pt>
                <c:pt idx="19611">
                  <c:v>0.9998087903930295</c:v>
                </c:pt>
                <c:pt idx="19612">
                  <c:v>0.99980504118504965</c:v>
                </c:pt>
                <c:pt idx="19613">
                  <c:v>0.99980129197706979</c:v>
                </c:pt>
                <c:pt idx="19614">
                  <c:v>0.9997937935611102</c:v>
                </c:pt>
                <c:pt idx="19615">
                  <c:v>0.99978629514515061</c:v>
                </c:pt>
                <c:pt idx="19616">
                  <c:v>0.99977504752121116</c:v>
                </c:pt>
                <c:pt idx="19617">
                  <c:v>0.99976379989727171</c:v>
                </c:pt>
                <c:pt idx="19618">
                  <c:v>0.99975255227333226</c:v>
                </c:pt>
                <c:pt idx="19619">
                  <c:v>0.99973755544141296</c:v>
                </c:pt>
                <c:pt idx="19620">
                  <c:v>0.99977504752121116</c:v>
                </c:pt>
                <c:pt idx="19621">
                  <c:v>0.99979004435313035</c:v>
                </c:pt>
                <c:pt idx="19622">
                  <c:v>0.9997937935611102</c:v>
                </c:pt>
                <c:pt idx="19623">
                  <c:v>0.99978629514515061</c:v>
                </c:pt>
                <c:pt idx="19624">
                  <c:v>0.99977879672919101</c:v>
                </c:pt>
                <c:pt idx="19625">
                  <c:v>0.9997712983132313</c:v>
                </c:pt>
                <c:pt idx="19626">
                  <c:v>0.99976379989727171</c:v>
                </c:pt>
                <c:pt idx="19627">
                  <c:v>0.99975630148131212</c:v>
                </c:pt>
                <c:pt idx="19628">
                  <c:v>0.99973755544141296</c:v>
                </c:pt>
                <c:pt idx="19629">
                  <c:v>0.99974880306535241</c:v>
                </c:pt>
                <c:pt idx="19630">
                  <c:v>0.99977504752121116</c:v>
                </c:pt>
                <c:pt idx="19631">
                  <c:v>0.99977879672919101</c:v>
                </c:pt>
                <c:pt idx="19632">
                  <c:v>0.99977879672919101</c:v>
                </c:pt>
                <c:pt idx="19633">
                  <c:v>0.99977504752121116</c:v>
                </c:pt>
                <c:pt idx="19634">
                  <c:v>0.9997712983132313</c:v>
                </c:pt>
                <c:pt idx="19635">
                  <c:v>0.99976379989727171</c:v>
                </c:pt>
                <c:pt idx="19636">
                  <c:v>0.99975630148131212</c:v>
                </c:pt>
                <c:pt idx="19637">
                  <c:v>0.99973755544141296</c:v>
                </c:pt>
                <c:pt idx="19638">
                  <c:v>0.99973380623343322</c:v>
                </c:pt>
                <c:pt idx="19639">
                  <c:v>0.99976005068929186</c:v>
                </c:pt>
                <c:pt idx="19640">
                  <c:v>0.99976379989727171</c:v>
                </c:pt>
                <c:pt idx="19641">
                  <c:v>0.99976754910525156</c:v>
                </c:pt>
                <c:pt idx="19642">
                  <c:v>0.99977504752121116</c:v>
                </c:pt>
                <c:pt idx="19643">
                  <c:v>0.9997712983132313</c:v>
                </c:pt>
                <c:pt idx="19644">
                  <c:v>0.99976754910525156</c:v>
                </c:pt>
                <c:pt idx="19645">
                  <c:v>0.99976005068929186</c:v>
                </c:pt>
                <c:pt idx="19646">
                  <c:v>0.99973380623343322</c:v>
                </c:pt>
                <c:pt idx="19647">
                  <c:v>0.99973380623343322</c:v>
                </c:pt>
                <c:pt idx="19648">
                  <c:v>0.99975255227333226</c:v>
                </c:pt>
                <c:pt idx="19649">
                  <c:v>0.99976005068929186</c:v>
                </c:pt>
                <c:pt idx="19650">
                  <c:v>0.9997712983132313</c:v>
                </c:pt>
                <c:pt idx="19651">
                  <c:v>0.99977879672919101</c:v>
                </c:pt>
                <c:pt idx="19652">
                  <c:v>0.99977879672919101</c:v>
                </c:pt>
                <c:pt idx="19653">
                  <c:v>0.99977504752121116</c:v>
                </c:pt>
                <c:pt idx="19654">
                  <c:v>0.9997712983132313</c:v>
                </c:pt>
                <c:pt idx="19655">
                  <c:v>0.99976005068929186</c:v>
                </c:pt>
                <c:pt idx="19656">
                  <c:v>0.99973380623343322</c:v>
                </c:pt>
                <c:pt idx="19657">
                  <c:v>0.99975255227333226</c:v>
                </c:pt>
                <c:pt idx="19658">
                  <c:v>0.99976379989727171</c:v>
                </c:pt>
                <c:pt idx="19659">
                  <c:v>0.9997712983132313</c:v>
                </c:pt>
                <c:pt idx="19660">
                  <c:v>0.99978254593717075</c:v>
                </c:pt>
                <c:pt idx="19661">
                  <c:v>0.99978254593717075</c:v>
                </c:pt>
                <c:pt idx="19662">
                  <c:v>0.99978254593717075</c:v>
                </c:pt>
                <c:pt idx="19663">
                  <c:v>0.99979004435313035</c:v>
                </c:pt>
                <c:pt idx="19664">
                  <c:v>0.99979004435313035</c:v>
                </c:pt>
                <c:pt idx="19665">
                  <c:v>0.99973755544141296</c:v>
                </c:pt>
                <c:pt idx="19666">
                  <c:v>0.99975255227333226</c:v>
                </c:pt>
                <c:pt idx="19667">
                  <c:v>0.99976379989727171</c:v>
                </c:pt>
                <c:pt idx="19668">
                  <c:v>0.99977504752121116</c:v>
                </c:pt>
                <c:pt idx="19669">
                  <c:v>0.99978254593717075</c:v>
                </c:pt>
                <c:pt idx="19670">
                  <c:v>0.99979004435313035</c:v>
                </c:pt>
                <c:pt idx="19671">
                  <c:v>0.9997937935611102</c:v>
                </c:pt>
                <c:pt idx="19672">
                  <c:v>0.99980504118504965</c:v>
                </c:pt>
                <c:pt idx="19673">
                  <c:v>0.9998162888089891</c:v>
                </c:pt>
                <c:pt idx="19674">
                  <c:v>0.99974130464939281</c:v>
                </c:pt>
                <c:pt idx="19675">
                  <c:v>0.99975630148131212</c:v>
                </c:pt>
                <c:pt idx="19676">
                  <c:v>0.99976754910525156</c:v>
                </c:pt>
                <c:pt idx="19677">
                  <c:v>0.99977879672919101</c:v>
                </c:pt>
                <c:pt idx="19678">
                  <c:v>0.99979004435313035</c:v>
                </c:pt>
                <c:pt idx="19679">
                  <c:v>0.99980129197706979</c:v>
                </c:pt>
                <c:pt idx="19680">
                  <c:v>0.9998087903930295</c:v>
                </c:pt>
                <c:pt idx="19681">
                  <c:v>0.99982003801696895</c:v>
                </c:pt>
                <c:pt idx="19682">
                  <c:v>0.99983503484888814</c:v>
                </c:pt>
                <c:pt idx="19683">
                  <c:v>0.99984253326484784</c:v>
                </c:pt>
                <c:pt idx="19684">
                  <c:v>0.99982753643292854</c:v>
                </c:pt>
                <c:pt idx="19685">
                  <c:v>0.99981253960100924</c:v>
                </c:pt>
                <c:pt idx="19686">
                  <c:v>0.99980129197706979</c:v>
                </c:pt>
                <c:pt idx="19687">
                  <c:v>0.99979004435313035</c:v>
                </c:pt>
                <c:pt idx="19688">
                  <c:v>0.99978254593717075</c:v>
                </c:pt>
                <c:pt idx="19689">
                  <c:v>0.99976754910525156</c:v>
                </c:pt>
                <c:pt idx="19690">
                  <c:v>0.99976005068929186</c:v>
                </c:pt>
                <c:pt idx="19691">
                  <c:v>0.99974505385737267</c:v>
                </c:pt>
                <c:pt idx="19692">
                  <c:v>0.99980504118504965</c:v>
                </c:pt>
                <c:pt idx="19693">
                  <c:v>0.9998087903930295</c:v>
                </c:pt>
                <c:pt idx="19694">
                  <c:v>0.99980129197706979</c:v>
                </c:pt>
                <c:pt idx="19695">
                  <c:v>0.9997937935611102</c:v>
                </c:pt>
                <c:pt idx="19696">
                  <c:v>0.99978629514515061</c:v>
                </c:pt>
                <c:pt idx="19697">
                  <c:v>0.99977504752121116</c:v>
                </c:pt>
                <c:pt idx="19698">
                  <c:v>0.99976379989727171</c:v>
                </c:pt>
                <c:pt idx="19699">
                  <c:v>0.99975630148131212</c:v>
                </c:pt>
                <c:pt idx="19700">
                  <c:v>0.99974130464939281</c:v>
                </c:pt>
                <c:pt idx="19701">
                  <c:v>0.99976379989727171</c:v>
                </c:pt>
                <c:pt idx="19702">
                  <c:v>0.99978629514515061</c:v>
                </c:pt>
                <c:pt idx="19703">
                  <c:v>0.99978629514515061</c:v>
                </c:pt>
                <c:pt idx="19704">
                  <c:v>0.99978254593717075</c:v>
                </c:pt>
                <c:pt idx="19705">
                  <c:v>0.99977504752121116</c:v>
                </c:pt>
                <c:pt idx="19706">
                  <c:v>0.9997712983132313</c:v>
                </c:pt>
                <c:pt idx="19707">
                  <c:v>0.99976379989727171</c:v>
                </c:pt>
                <c:pt idx="19708">
                  <c:v>0.99975630148131212</c:v>
                </c:pt>
                <c:pt idx="19709">
                  <c:v>0.99974130464939281</c:v>
                </c:pt>
                <c:pt idx="19710">
                  <c:v>0.99974130464939281</c:v>
                </c:pt>
                <c:pt idx="19711">
                  <c:v>0.99976754910525156</c:v>
                </c:pt>
                <c:pt idx="19712">
                  <c:v>0.99977879672919101</c:v>
                </c:pt>
                <c:pt idx="19713">
                  <c:v>0.9997712983132313</c:v>
                </c:pt>
                <c:pt idx="19714">
                  <c:v>0.9997712983132313</c:v>
                </c:pt>
                <c:pt idx="19715">
                  <c:v>0.9997712983132313</c:v>
                </c:pt>
                <c:pt idx="19716">
                  <c:v>0.99976754910525156</c:v>
                </c:pt>
                <c:pt idx="19717">
                  <c:v>0.99976005068929186</c:v>
                </c:pt>
                <c:pt idx="19718">
                  <c:v>0.99974130464939281</c:v>
                </c:pt>
                <c:pt idx="19719">
                  <c:v>0.99972630781747351</c:v>
                </c:pt>
                <c:pt idx="19720">
                  <c:v>0.99975255227333226</c:v>
                </c:pt>
                <c:pt idx="19721">
                  <c:v>0.99976754910525156</c:v>
                </c:pt>
                <c:pt idx="19722">
                  <c:v>0.99976754910525156</c:v>
                </c:pt>
                <c:pt idx="19723">
                  <c:v>0.9997712983132313</c:v>
                </c:pt>
                <c:pt idx="19724">
                  <c:v>0.9997712983132313</c:v>
                </c:pt>
                <c:pt idx="19725">
                  <c:v>0.99976754910525156</c:v>
                </c:pt>
                <c:pt idx="19726">
                  <c:v>0.99976005068929186</c:v>
                </c:pt>
                <c:pt idx="19727">
                  <c:v>0.99974130464939281</c:v>
                </c:pt>
                <c:pt idx="19728">
                  <c:v>0.99973005702545337</c:v>
                </c:pt>
                <c:pt idx="19729">
                  <c:v>0.99975255227333226</c:v>
                </c:pt>
                <c:pt idx="19730">
                  <c:v>0.99976379989727171</c:v>
                </c:pt>
                <c:pt idx="19731">
                  <c:v>0.9997712983132313</c:v>
                </c:pt>
                <c:pt idx="19732">
                  <c:v>0.99977504752121116</c:v>
                </c:pt>
                <c:pt idx="19733">
                  <c:v>0.99977504752121116</c:v>
                </c:pt>
                <c:pt idx="19734">
                  <c:v>0.9997712983132313</c:v>
                </c:pt>
                <c:pt idx="19735">
                  <c:v>0.99977504752121116</c:v>
                </c:pt>
                <c:pt idx="19736">
                  <c:v>0.99975630148131212</c:v>
                </c:pt>
                <c:pt idx="19737">
                  <c:v>0.99973380623343322</c:v>
                </c:pt>
                <c:pt idx="19738">
                  <c:v>0.99975255227333226</c:v>
                </c:pt>
                <c:pt idx="19739">
                  <c:v>0.99976379989727171</c:v>
                </c:pt>
                <c:pt idx="19740">
                  <c:v>0.99977504752121116</c:v>
                </c:pt>
                <c:pt idx="19741">
                  <c:v>0.99977879672919101</c:v>
                </c:pt>
                <c:pt idx="19742">
                  <c:v>0.99977879672919101</c:v>
                </c:pt>
                <c:pt idx="19743">
                  <c:v>0.99978254593717075</c:v>
                </c:pt>
                <c:pt idx="19744">
                  <c:v>0.99979004435313035</c:v>
                </c:pt>
                <c:pt idx="19745">
                  <c:v>0.99978254593717075</c:v>
                </c:pt>
                <c:pt idx="19746">
                  <c:v>0.99973380623343322</c:v>
                </c:pt>
                <c:pt idx="19747">
                  <c:v>0.99975255227333226</c:v>
                </c:pt>
                <c:pt idx="19748">
                  <c:v>0.99976754910525156</c:v>
                </c:pt>
                <c:pt idx="19749">
                  <c:v>0.99977504752121116</c:v>
                </c:pt>
                <c:pt idx="19750">
                  <c:v>0.99978254593717075</c:v>
                </c:pt>
                <c:pt idx="19751">
                  <c:v>0.99979004435313035</c:v>
                </c:pt>
                <c:pt idx="19752">
                  <c:v>0.99979754276909005</c:v>
                </c:pt>
                <c:pt idx="19753">
                  <c:v>0.99980504118504965</c:v>
                </c:pt>
                <c:pt idx="19754">
                  <c:v>0.9998087903930295</c:v>
                </c:pt>
                <c:pt idx="19755">
                  <c:v>0.99974130464939281</c:v>
                </c:pt>
                <c:pt idx="19756">
                  <c:v>0.99975630148131212</c:v>
                </c:pt>
                <c:pt idx="19757">
                  <c:v>0.99976754910525156</c:v>
                </c:pt>
                <c:pt idx="19758">
                  <c:v>0.99977879672919101</c:v>
                </c:pt>
                <c:pt idx="19759">
                  <c:v>0.99979004435313035</c:v>
                </c:pt>
                <c:pt idx="19760">
                  <c:v>0.99980129197706979</c:v>
                </c:pt>
                <c:pt idx="19761">
                  <c:v>0.9998087903930295</c:v>
                </c:pt>
                <c:pt idx="19762">
                  <c:v>0.99982378722494869</c:v>
                </c:pt>
                <c:pt idx="19763">
                  <c:v>0.99983503484888814</c:v>
                </c:pt>
                <c:pt idx="19764">
                  <c:v>0.99983878405686799</c:v>
                </c:pt>
                <c:pt idx="19765">
                  <c:v>0.99982753643292854</c:v>
                </c:pt>
                <c:pt idx="19766">
                  <c:v>0.9998162888089891</c:v>
                </c:pt>
                <c:pt idx="19767">
                  <c:v>0.99980129197706979</c:v>
                </c:pt>
                <c:pt idx="19768">
                  <c:v>0.99979004435313035</c:v>
                </c:pt>
                <c:pt idx="19769">
                  <c:v>0.99977879672919101</c:v>
                </c:pt>
                <c:pt idx="19770">
                  <c:v>0.99976754910525156</c:v>
                </c:pt>
                <c:pt idx="19771">
                  <c:v>0.99976005068929186</c:v>
                </c:pt>
                <c:pt idx="19772">
                  <c:v>0.99974505385737267</c:v>
                </c:pt>
                <c:pt idx="19773">
                  <c:v>0.99982378722494869</c:v>
                </c:pt>
                <c:pt idx="19774">
                  <c:v>0.9998087903930295</c:v>
                </c:pt>
                <c:pt idx="19775">
                  <c:v>0.99979754276909005</c:v>
                </c:pt>
                <c:pt idx="19776">
                  <c:v>0.9997937935611102</c:v>
                </c:pt>
                <c:pt idx="19777">
                  <c:v>0.99978629514515061</c:v>
                </c:pt>
                <c:pt idx="19778">
                  <c:v>0.99977504752121116</c:v>
                </c:pt>
                <c:pt idx="19779">
                  <c:v>0.99976379989727171</c:v>
                </c:pt>
                <c:pt idx="19780">
                  <c:v>0.99975255227333226</c:v>
                </c:pt>
                <c:pt idx="19781">
                  <c:v>0.99973755544141296</c:v>
                </c:pt>
                <c:pt idx="19782">
                  <c:v>0.9998087903930295</c:v>
                </c:pt>
                <c:pt idx="19783">
                  <c:v>0.99979754276909005</c:v>
                </c:pt>
                <c:pt idx="19784">
                  <c:v>0.99978629514515061</c:v>
                </c:pt>
                <c:pt idx="19785">
                  <c:v>0.99978629514515061</c:v>
                </c:pt>
                <c:pt idx="19786">
                  <c:v>0.99978254593717075</c:v>
                </c:pt>
                <c:pt idx="19787">
                  <c:v>0.9997712983132313</c:v>
                </c:pt>
                <c:pt idx="19788">
                  <c:v>0.99976005068929186</c:v>
                </c:pt>
                <c:pt idx="19789">
                  <c:v>0.99975255227333226</c:v>
                </c:pt>
                <c:pt idx="19790">
                  <c:v>0.99973755544141296</c:v>
                </c:pt>
                <c:pt idx="19791">
                  <c:v>0.9997712983132313</c:v>
                </c:pt>
                <c:pt idx="19792">
                  <c:v>0.99978629514515061</c:v>
                </c:pt>
                <c:pt idx="19793">
                  <c:v>0.99977504752121116</c:v>
                </c:pt>
                <c:pt idx="19794">
                  <c:v>0.99977504752121116</c:v>
                </c:pt>
                <c:pt idx="19795">
                  <c:v>0.9997712983132313</c:v>
                </c:pt>
                <c:pt idx="19796">
                  <c:v>0.9997712983132313</c:v>
                </c:pt>
                <c:pt idx="19797">
                  <c:v>0.99976379989727171</c:v>
                </c:pt>
                <c:pt idx="19798">
                  <c:v>0.99975630148131212</c:v>
                </c:pt>
                <c:pt idx="19799">
                  <c:v>0.99974130464939281</c:v>
                </c:pt>
                <c:pt idx="19800">
                  <c:v>0.99972630781747351</c:v>
                </c:pt>
                <c:pt idx="19801">
                  <c:v>0.99976005068929186</c:v>
                </c:pt>
                <c:pt idx="19802">
                  <c:v>0.99976754910525156</c:v>
                </c:pt>
                <c:pt idx="19803">
                  <c:v>0.99976754910525156</c:v>
                </c:pt>
                <c:pt idx="19804">
                  <c:v>0.9997712983132313</c:v>
                </c:pt>
                <c:pt idx="19805">
                  <c:v>0.9997712983132313</c:v>
                </c:pt>
                <c:pt idx="19806">
                  <c:v>0.99976754910525156</c:v>
                </c:pt>
                <c:pt idx="19807">
                  <c:v>0.99975630148131212</c:v>
                </c:pt>
                <c:pt idx="19808">
                  <c:v>0.99974130464939281</c:v>
                </c:pt>
                <c:pt idx="19809">
                  <c:v>0.99973005702545337</c:v>
                </c:pt>
                <c:pt idx="19810">
                  <c:v>0.99975255227333226</c:v>
                </c:pt>
                <c:pt idx="19811">
                  <c:v>0.99976379989727171</c:v>
                </c:pt>
                <c:pt idx="19812">
                  <c:v>0.9997712983132313</c:v>
                </c:pt>
                <c:pt idx="19813">
                  <c:v>0.99977504752121116</c:v>
                </c:pt>
                <c:pt idx="19814">
                  <c:v>0.99977504752121116</c:v>
                </c:pt>
                <c:pt idx="19815">
                  <c:v>0.99977504752121116</c:v>
                </c:pt>
                <c:pt idx="19816">
                  <c:v>0.9997712983132313</c:v>
                </c:pt>
                <c:pt idx="19817">
                  <c:v>0.99975255227333226</c:v>
                </c:pt>
                <c:pt idx="19818">
                  <c:v>0.99973380623343322</c:v>
                </c:pt>
                <c:pt idx="19819">
                  <c:v>0.99975255227333226</c:v>
                </c:pt>
                <c:pt idx="19820">
                  <c:v>0.99976754910525156</c:v>
                </c:pt>
                <c:pt idx="19821">
                  <c:v>0.99977504752121116</c:v>
                </c:pt>
                <c:pt idx="19822">
                  <c:v>0.99977879672919101</c:v>
                </c:pt>
                <c:pt idx="19823">
                  <c:v>0.99978254593717075</c:v>
                </c:pt>
                <c:pt idx="19824">
                  <c:v>0.99978629514515061</c:v>
                </c:pt>
                <c:pt idx="19825">
                  <c:v>0.99979004435313035</c:v>
                </c:pt>
                <c:pt idx="19826">
                  <c:v>0.9997712983132313</c:v>
                </c:pt>
                <c:pt idx="19827">
                  <c:v>0.99973755544141296</c:v>
                </c:pt>
                <c:pt idx="19828">
                  <c:v>0.99975255227333226</c:v>
                </c:pt>
                <c:pt idx="19829">
                  <c:v>0.99976754910525156</c:v>
                </c:pt>
                <c:pt idx="19830">
                  <c:v>0.99977879672919101</c:v>
                </c:pt>
                <c:pt idx="19831">
                  <c:v>0.99978254593717075</c:v>
                </c:pt>
                <c:pt idx="19832">
                  <c:v>0.99979004435313035</c:v>
                </c:pt>
                <c:pt idx="19833">
                  <c:v>0.99979754276909005</c:v>
                </c:pt>
                <c:pt idx="19834">
                  <c:v>0.99980504118504965</c:v>
                </c:pt>
                <c:pt idx="19835">
                  <c:v>0.9997937935611102</c:v>
                </c:pt>
                <c:pt idx="19836">
                  <c:v>0.99974130464939281</c:v>
                </c:pt>
                <c:pt idx="19837">
                  <c:v>0.99975630148131212</c:v>
                </c:pt>
                <c:pt idx="19838">
                  <c:v>0.99976754910525156</c:v>
                </c:pt>
                <c:pt idx="19839">
                  <c:v>0.99977879672919101</c:v>
                </c:pt>
                <c:pt idx="19840">
                  <c:v>0.99978629514515061</c:v>
                </c:pt>
                <c:pt idx="19841">
                  <c:v>0.99979754276909005</c:v>
                </c:pt>
                <c:pt idx="19842">
                  <c:v>0.9998087903930295</c:v>
                </c:pt>
                <c:pt idx="19843">
                  <c:v>0.99982003801696895</c:v>
                </c:pt>
                <c:pt idx="19844">
                  <c:v>0.99983878405686799</c:v>
                </c:pt>
                <c:pt idx="19845">
                  <c:v>0.99984253326484784</c:v>
                </c:pt>
                <c:pt idx="19846">
                  <c:v>0.99982753643292854</c:v>
                </c:pt>
                <c:pt idx="19847">
                  <c:v>0.9998087903930295</c:v>
                </c:pt>
                <c:pt idx="19848">
                  <c:v>0.99980129197706979</c:v>
                </c:pt>
                <c:pt idx="19849">
                  <c:v>0.99979004435313035</c:v>
                </c:pt>
                <c:pt idx="19850">
                  <c:v>0.99977879672919101</c:v>
                </c:pt>
                <c:pt idx="19851">
                  <c:v>0.9997712983132313</c:v>
                </c:pt>
                <c:pt idx="19852">
                  <c:v>0.99976005068929186</c:v>
                </c:pt>
                <c:pt idx="19853">
                  <c:v>0.99975255227333226</c:v>
                </c:pt>
                <c:pt idx="19854">
                  <c:v>0.9998162888089891</c:v>
                </c:pt>
                <c:pt idx="19855">
                  <c:v>0.9998087903930295</c:v>
                </c:pt>
                <c:pt idx="19856">
                  <c:v>0.99980129197706979</c:v>
                </c:pt>
                <c:pt idx="19857">
                  <c:v>0.9997937935611102</c:v>
                </c:pt>
                <c:pt idx="19858">
                  <c:v>0.99978629514515061</c:v>
                </c:pt>
                <c:pt idx="19859">
                  <c:v>0.99977504752121116</c:v>
                </c:pt>
                <c:pt idx="19860">
                  <c:v>0.99976379989727171</c:v>
                </c:pt>
                <c:pt idx="19861">
                  <c:v>0.99975255227333226</c:v>
                </c:pt>
                <c:pt idx="19862">
                  <c:v>0.99973755544141296</c:v>
                </c:pt>
                <c:pt idx="19863">
                  <c:v>0.99979004435313035</c:v>
                </c:pt>
                <c:pt idx="19864">
                  <c:v>0.99979004435313035</c:v>
                </c:pt>
                <c:pt idx="19865">
                  <c:v>0.99979004435313035</c:v>
                </c:pt>
                <c:pt idx="19866">
                  <c:v>0.99979004435313035</c:v>
                </c:pt>
                <c:pt idx="19867">
                  <c:v>0.99978254593717075</c:v>
                </c:pt>
                <c:pt idx="19868">
                  <c:v>0.99977504752121116</c:v>
                </c:pt>
                <c:pt idx="19869">
                  <c:v>0.99976005068929186</c:v>
                </c:pt>
                <c:pt idx="19870">
                  <c:v>0.99974880306535241</c:v>
                </c:pt>
                <c:pt idx="19871">
                  <c:v>0.99973755544141296</c:v>
                </c:pt>
                <c:pt idx="19872">
                  <c:v>0.99976754910525156</c:v>
                </c:pt>
                <c:pt idx="19873">
                  <c:v>0.99976754910525156</c:v>
                </c:pt>
                <c:pt idx="19874">
                  <c:v>0.99977879672919101</c:v>
                </c:pt>
                <c:pt idx="19875">
                  <c:v>0.99978254593717075</c:v>
                </c:pt>
                <c:pt idx="19876">
                  <c:v>0.99978254593717075</c:v>
                </c:pt>
                <c:pt idx="19877">
                  <c:v>0.9997712983132313</c:v>
                </c:pt>
                <c:pt idx="19878">
                  <c:v>0.99976005068929186</c:v>
                </c:pt>
                <c:pt idx="19879">
                  <c:v>0.99975255227333226</c:v>
                </c:pt>
                <c:pt idx="19880">
                  <c:v>0.99973755544141296</c:v>
                </c:pt>
                <c:pt idx="19881">
                  <c:v>0.99973755544141296</c:v>
                </c:pt>
                <c:pt idx="19882">
                  <c:v>0.99975255227333226</c:v>
                </c:pt>
                <c:pt idx="19883">
                  <c:v>0.99976754910525156</c:v>
                </c:pt>
                <c:pt idx="19884">
                  <c:v>0.9997712983132313</c:v>
                </c:pt>
                <c:pt idx="19885">
                  <c:v>0.9997712983132313</c:v>
                </c:pt>
                <c:pt idx="19886">
                  <c:v>0.9997712983132313</c:v>
                </c:pt>
                <c:pt idx="19887">
                  <c:v>0.99976379989727171</c:v>
                </c:pt>
                <c:pt idx="19888">
                  <c:v>0.99975255227333226</c:v>
                </c:pt>
                <c:pt idx="19889">
                  <c:v>0.99974130464939281</c:v>
                </c:pt>
                <c:pt idx="19890">
                  <c:v>0.99973005702545337</c:v>
                </c:pt>
                <c:pt idx="19891">
                  <c:v>0.99974880306535241</c:v>
                </c:pt>
                <c:pt idx="19892">
                  <c:v>0.99976379989727171</c:v>
                </c:pt>
                <c:pt idx="19893">
                  <c:v>0.99976754910525156</c:v>
                </c:pt>
                <c:pt idx="19894">
                  <c:v>0.9997712983132313</c:v>
                </c:pt>
                <c:pt idx="19895">
                  <c:v>0.99977504752121116</c:v>
                </c:pt>
                <c:pt idx="19896">
                  <c:v>0.99977504752121116</c:v>
                </c:pt>
                <c:pt idx="19897">
                  <c:v>0.99976754910525156</c:v>
                </c:pt>
                <c:pt idx="19898">
                  <c:v>0.99975255227333226</c:v>
                </c:pt>
                <c:pt idx="19899">
                  <c:v>0.99973380623343322</c:v>
                </c:pt>
                <c:pt idx="19900">
                  <c:v>0.99974880306535241</c:v>
                </c:pt>
                <c:pt idx="19901">
                  <c:v>0.99976005068929186</c:v>
                </c:pt>
                <c:pt idx="19902">
                  <c:v>0.99976754910525156</c:v>
                </c:pt>
                <c:pt idx="19903">
                  <c:v>0.99977504752121116</c:v>
                </c:pt>
                <c:pt idx="19904">
                  <c:v>0.99978629514515061</c:v>
                </c:pt>
                <c:pt idx="19905">
                  <c:v>0.9997937935611102</c:v>
                </c:pt>
                <c:pt idx="19906">
                  <c:v>0.99978629514515061</c:v>
                </c:pt>
                <c:pt idx="19907">
                  <c:v>0.9997712983132313</c:v>
                </c:pt>
                <c:pt idx="19908">
                  <c:v>0.99973755544141296</c:v>
                </c:pt>
                <c:pt idx="19909">
                  <c:v>0.99975255227333226</c:v>
                </c:pt>
                <c:pt idx="19910">
                  <c:v>0.99976379989727171</c:v>
                </c:pt>
                <c:pt idx="19911">
                  <c:v>0.9997712983132313</c:v>
                </c:pt>
                <c:pt idx="19912">
                  <c:v>0.99978254593717075</c:v>
                </c:pt>
                <c:pt idx="19913">
                  <c:v>0.99979004435313035</c:v>
                </c:pt>
                <c:pt idx="19914">
                  <c:v>0.99980129197706979</c:v>
                </c:pt>
                <c:pt idx="19915">
                  <c:v>0.99980504118504965</c:v>
                </c:pt>
                <c:pt idx="19916">
                  <c:v>0.99980129197706979</c:v>
                </c:pt>
                <c:pt idx="19917">
                  <c:v>0.99974130464939281</c:v>
                </c:pt>
                <c:pt idx="19918">
                  <c:v>0.99976005068929186</c:v>
                </c:pt>
                <c:pt idx="19919">
                  <c:v>0.99976754910525156</c:v>
                </c:pt>
                <c:pt idx="19920">
                  <c:v>0.99977879672919101</c:v>
                </c:pt>
                <c:pt idx="19921">
                  <c:v>0.99978629514515061</c:v>
                </c:pt>
                <c:pt idx="19922">
                  <c:v>0.99979754276909005</c:v>
                </c:pt>
                <c:pt idx="19923">
                  <c:v>0.9998087903930295</c:v>
                </c:pt>
                <c:pt idx="19924">
                  <c:v>0.99982003801696895</c:v>
                </c:pt>
                <c:pt idx="19925">
                  <c:v>0.99983878405686799</c:v>
                </c:pt>
                <c:pt idx="19926">
                  <c:v>0.99983878405686799</c:v>
                </c:pt>
                <c:pt idx="19927">
                  <c:v>0.99982753643292854</c:v>
                </c:pt>
                <c:pt idx="19928">
                  <c:v>0.9998087903930295</c:v>
                </c:pt>
                <c:pt idx="19929">
                  <c:v>0.99979754276909005</c:v>
                </c:pt>
                <c:pt idx="19930">
                  <c:v>0.99979004435313035</c:v>
                </c:pt>
                <c:pt idx="19931">
                  <c:v>0.99977879672919101</c:v>
                </c:pt>
                <c:pt idx="19932">
                  <c:v>0.9997712983132313</c:v>
                </c:pt>
                <c:pt idx="19933">
                  <c:v>0.99976005068929186</c:v>
                </c:pt>
                <c:pt idx="19934">
                  <c:v>0.99974505385737267</c:v>
                </c:pt>
                <c:pt idx="19935">
                  <c:v>0.99981253960100924</c:v>
                </c:pt>
                <c:pt idx="19936">
                  <c:v>0.9998087903930295</c:v>
                </c:pt>
                <c:pt idx="19937">
                  <c:v>0.99979754276909005</c:v>
                </c:pt>
                <c:pt idx="19938">
                  <c:v>0.99979004435313035</c:v>
                </c:pt>
                <c:pt idx="19939">
                  <c:v>0.99978629514515061</c:v>
                </c:pt>
                <c:pt idx="19940">
                  <c:v>0.99977504752121116</c:v>
                </c:pt>
                <c:pt idx="19941">
                  <c:v>0.99976379989727171</c:v>
                </c:pt>
                <c:pt idx="19942">
                  <c:v>0.99975255227333226</c:v>
                </c:pt>
                <c:pt idx="19943">
                  <c:v>0.99973755544141296</c:v>
                </c:pt>
                <c:pt idx="19944">
                  <c:v>0.99977504752121116</c:v>
                </c:pt>
                <c:pt idx="19945">
                  <c:v>0.99977879672919101</c:v>
                </c:pt>
                <c:pt idx="19946">
                  <c:v>0.99979004435313035</c:v>
                </c:pt>
                <c:pt idx="19947">
                  <c:v>0.99978629514515061</c:v>
                </c:pt>
                <c:pt idx="19948">
                  <c:v>0.99977879672919101</c:v>
                </c:pt>
                <c:pt idx="19949">
                  <c:v>0.99977504752121116</c:v>
                </c:pt>
                <c:pt idx="19950">
                  <c:v>0.99976379989727171</c:v>
                </c:pt>
                <c:pt idx="19951">
                  <c:v>0.99974880306535241</c:v>
                </c:pt>
                <c:pt idx="19952">
                  <c:v>0.99973755544141296</c:v>
                </c:pt>
                <c:pt idx="19953">
                  <c:v>0.99974505385737267</c:v>
                </c:pt>
                <c:pt idx="19954">
                  <c:v>0.99976379989727171</c:v>
                </c:pt>
                <c:pt idx="19955">
                  <c:v>0.99977879672919101</c:v>
                </c:pt>
                <c:pt idx="19956">
                  <c:v>0.99977879672919101</c:v>
                </c:pt>
                <c:pt idx="19957">
                  <c:v>0.99977504752121116</c:v>
                </c:pt>
                <c:pt idx="19958">
                  <c:v>0.9997712983132313</c:v>
                </c:pt>
                <c:pt idx="19959">
                  <c:v>0.99976005068929186</c:v>
                </c:pt>
                <c:pt idx="19960">
                  <c:v>0.99974880306535241</c:v>
                </c:pt>
                <c:pt idx="19961">
                  <c:v>0.99973755544141296</c:v>
                </c:pt>
                <c:pt idx="19962">
                  <c:v>0.99973005702545337</c:v>
                </c:pt>
                <c:pt idx="19963">
                  <c:v>0.99974880306535241</c:v>
                </c:pt>
                <c:pt idx="19964">
                  <c:v>0.99976754910525156</c:v>
                </c:pt>
                <c:pt idx="19965">
                  <c:v>0.9997712983132313</c:v>
                </c:pt>
                <c:pt idx="19966">
                  <c:v>0.9997712983132313</c:v>
                </c:pt>
                <c:pt idx="19967">
                  <c:v>0.9997712983132313</c:v>
                </c:pt>
                <c:pt idx="19968">
                  <c:v>0.99976005068929186</c:v>
                </c:pt>
                <c:pt idx="19969">
                  <c:v>0.99974880306535241</c:v>
                </c:pt>
                <c:pt idx="19970">
                  <c:v>0.99974130464939281</c:v>
                </c:pt>
                <c:pt idx="19971">
                  <c:v>0.99972630781747351</c:v>
                </c:pt>
                <c:pt idx="19972">
                  <c:v>0.99974880306535241</c:v>
                </c:pt>
                <c:pt idx="19973">
                  <c:v>0.99976379989727171</c:v>
                </c:pt>
                <c:pt idx="19974">
                  <c:v>0.99976754910525156</c:v>
                </c:pt>
                <c:pt idx="19975">
                  <c:v>0.9997712983132313</c:v>
                </c:pt>
                <c:pt idx="19976">
                  <c:v>0.99977879672919101</c:v>
                </c:pt>
                <c:pt idx="19977">
                  <c:v>0.9997712983132313</c:v>
                </c:pt>
                <c:pt idx="19978">
                  <c:v>0.99976379989727171</c:v>
                </c:pt>
                <c:pt idx="19979">
                  <c:v>0.99975630148131212</c:v>
                </c:pt>
                <c:pt idx="19980">
                  <c:v>0.99973005702545337</c:v>
                </c:pt>
                <c:pt idx="19981">
                  <c:v>0.99974880306535241</c:v>
                </c:pt>
                <c:pt idx="19982">
                  <c:v>0.99976379989727171</c:v>
                </c:pt>
                <c:pt idx="19983">
                  <c:v>0.99976754910525156</c:v>
                </c:pt>
                <c:pt idx="19984">
                  <c:v>0.99977504752121116</c:v>
                </c:pt>
                <c:pt idx="19985">
                  <c:v>0.99978629514515061</c:v>
                </c:pt>
                <c:pt idx="19986">
                  <c:v>0.99979004435313035</c:v>
                </c:pt>
                <c:pt idx="19987">
                  <c:v>0.99978254593717075</c:v>
                </c:pt>
                <c:pt idx="19988">
                  <c:v>0.99978254593717075</c:v>
                </c:pt>
                <c:pt idx="19989">
                  <c:v>0.99973755544141296</c:v>
                </c:pt>
                <c:pt idx="19990">
                  <c:v>0.99975255227333226</c:v>
                </c:pt>
                <c:pt idx="19991">
                  <c:v>0.99976379989727171</c:v>
                </c:pt>
                <c:pt idx="19992">
                  <c:v>0.9997712983132313</c:v>
                </c:pt>
                <c:pt idx="19993">
                  <c:v>0.99978254593717075</c:v>
                </c:pt>
                <c:pt idx="19994">
                  <c:v>0.9997937935611102</c:v>
                </c:pt>
                <c:pt idx="19995">
                  <c:v>0.99980129197706979</c:v>
                </c:pt>
                <c:pt idx="19996">
                  <c:v>0.99979754276909005</c:v>
                </c:pt>
                <c:pt idx="19997">
                  <c:v>0.99981253960100924</c:v>
                </c:pt>
                <c:pt idx="19998">
                  <c:v>0.99974505385737267</c:v>
                </c:pt>
                <c:pt idx="19999">
                  <c:v>0.99975630148131212</c:v>
                </c:pt>
                <c:pt idx="20000">
                  <c:v>0.99976754910525156</c:v>
                </c:pt>
                <c:pt idx="20001">
                  <c:v>0.99977879672919101</c:v>
                </c:pt>
                <c:pt idx="20002">
                  <c:v>0.99979004435313035</c:v>
                </c:pt>
                <c:pt idx="20003">
                  <c:v>0.99979754276909005</c:v>
                </c:pt>
                <c:pt idx="20004">
                  <c:v>0.9998087903930295</c:v>
                </c:pt>
                <c:pt idx="20005">
                  <c:v>0.99982378722494869</c:v>
                </c:pt>
                <c:pt idx="20006">
                  <c:v>0.99983878405686799</c:v>
                </c:pt>
                <c:pt idx="20007">
                  <c:v>0.99984253326484784</c:v>
                </c:pt>
                <c:pt idx="20008">
                  <c:v>0.99982378722494869</c:v>
                </c:pt>
                <c:pt idx="20009">
                  <c:v>0.99981253960100924</c:v>
                </c:pt>
                <c:pt idx="20010">
                  <c:v>0.99980129197706979</c:v>
                </c:pt>
                <c:pt idx="20011">
                  <c:v>0.99978629514515061</c:v>
                </c:pt>
                <c:pt idx="20012">
                  <c:v>0.99977879672919101</c:v>
                </c:pt>
                <c:pt idx="20013">
                  <c:v>0.9997712983132313</c:v>
                </c:pt>
                <c:pt idx="20014">
                  <c:v>0.99976005068929186</c:v>
                </c:pt>
                <c:pt idx="20015">
                  <c:v>0.99974505385737267</c:v>
                </c:pt>
                <c:pt idx="20016">
                  <c:v>0.99981253960100924</c:v>
                </c:pt>
                <c:pt idx="20017">
                  <c:v>0.99980504118504965</c:v>
                </c:pt>
                <c:pt idx="20018">
                  <c:v>0.99980129197706979</c:v>
                </c:pt>
                <c:pt idx="20019">
                  <c:v>0.99979004435313035</c:v>
                </c:pt>
                <c:pt idx="20020">
                  <c:v>0.99978254593717075</c:v>
                </c:pt>
                <c:pt idx="20021">
                  <c:v>0.99977504752121116</c:v>
                </c:pt>
                <c:pt idx="20022">
                  <c:v>0.99976754910525156</c:v>
                </c:pt>
                <c:pt idx="20023">
                  <c:v>0.99975255227333226</c:v>
                </c:pt>
                <c:pt idx="20024">
                  <c:v>0.99973755544141296</c:v>
                </c:pt>
                <c:pt idx="20025">
                  <c:v>0.99977504752121116</c:v>
                </c:pt>
                <c:pt idx="20026">
                  <c:v>0.99979004435313035</c:v>
                </c:pt>
                <c:pt idx="20027">
                  <c:v>0.99978629514515061</c:v>
                </c:pt>
                <c:pt idx="20028">
                  <c:v>0.99977879672919101</c:v>
                </c:pt>
                <c:pt idx="20029">
                  <c:v>0.99978254593717075</c:v>
                </c:pt>
                <c:pt idx="20030">
                  <c:v>0.99977504752121116</c:v>
                </c:pt>
                <c:pt idx="20031">
                  <c:v>0.99976379989727171</c:v>
                </c:pt>
                <c:pt idx="20032">
                  <c:v>0.99974880306535241</c:v>
                </c:pt>
                <c:pt idx="20033">
                  <c:v>0.99973755544141296</c:v>
                </c:pt>
                <c:pt idx="20034">
                  <c:v>0.99975255227333226</c:v>
                </c:pt>
                <c:pt idx="20035">
                  <c:v>0.99976754910525156</c:v>
                </c:pt>
                <c:pt idx="20036">
                  <c:v>0.99977504752121116</c:v>
                </c:pt>
                <c:pt idx="20037">
                  <c:v>0.9997712983132313</c:v>
                </c:pt>
                <c:pt idx="20038">
                  <c:v>0.99977504752121116</c:v>
                </c:pt>
                <c:pt idx="20039">
                  <c:v>0.9997712983132313</c:v>
                </c:pt>
                <c:pt idx="20040">
                  <c:v>0.99976379989727171</c:v>
                </c:pt>
                <c:pt idx="20041">
                  <c:v>0.99974880306535241</c:v>
                </c:pt>
                <c:pt idx="20042">
                  <c:v>0.99973755544141296</c:v>
                </c:pt>
                <c:pt idx="20043">
                  <c:v>0.99973005702545337</c:v>
                </c:pt>
                <c:pt idx="20044">
                  <c:v>0.99974880306535241</c:v>
                </c:pt>
                <c:pt idx="20045">
                  <c:v>0.99976754910525156</c:v>
                </c:pt>
                <c:pt idx="20046">
                  <c:v>0.99976754910525156</c:v>
                </c:pt>
                <c:pt idx="20047">
                  <c:v>0.9997712983132313</c:v>
                </c:pt>
                <c:pt idx="20048">
                  <c:v>0.9997712983132313</c:v>
                </c:pt>
                <c:pt idx="20049">
                  <c:v>0.99976005068929186</c:v>
                </c:pt>
                <c:pt idx="20050">
                  <c:v>0.99974880306535241</c:v>
                </c:pt>
                <c:pt idx="20051">
                  <c:v>0.99973755544141296</c:v>
                </c:pt>
                <c:pt idx="20052">
                  <c:v>0.99973005702545337</c:v>
                </c:pt>
                <c:pt idx="20053">
                  <c:v>0.99974880306535241</c:v>
                </c:pt>
                <c:pt idx="20054">
                  <c:v>0.99976379989727171</c:v>
                </c:pt>
                <c:pt idx="20055">
                  <c:v>0.9997712983132313</c:v>
                </c:pt>
                <c:pt idx="20056">
                  <c:v>0.99977504752121116</c:v>
                </c:pt>
                <c:pt idx="20057">
                  <c:v>0.99977879672919101</c:v>
                </c:pt>
                <c:pt idx="20058">
                  <c:v>0.9997712983132313</c:v>
                </c:pt>
                <c:pt idx="20059">
                  <c:v>0.99976005068929186</c:v>
                </c:pt>
                <c:pt idx="20060">
                  <c:v>0.99975255227333226</c:v>
                </c:pt>
                <c:pt idx="20061">
                  <c:v>0.99973380623343322</c:v>
                </c:pt>
                <c:pt idx="20062">
                  <c:v>0.99975255227333226</c:v>
                </c:pt>
                <c:pt idx="20063">
                  <c:v>0.99976379989727171</c:v>
                </c:pt>
                <c:pt idx="20064">
                  <c:v>0.99977504752121116</c:v>
                </c:pt>
                <c:pt idx="20065">
                  <c:v>0.99977879672919101</c:v>
                </c:pt>
                <c:pt idx="20066">
                  <c:v>0.99978629514515061</c:v>
                </c:pt>
                <c:pt idx="20067">
                  <c:v>0.99978629514515061</c:v>
                </c:pt>
                <c:pt idx="20068">
                  <c:v>0.99977504752121116</c:v>
                </c:pt>
                <c:pt idx="20069">
                  <c:v>0.99978254593717075</c:v>
                </c:pt>
                <c:pt idx="20070">
                  <c:v>0.99973755544141296</c:v>
                </c:pt>
                <c:pt idx="20071">
                  <c:v>0.99975255227333226</c:v>
                </c:pt>
                <c:pt idx="20072">
                  <c:v>0.99976379989727171</c:v>
                </c:pt>
                <c:pt idx="20073">
                  <c:v>0.99977504752121116</c:v>
                </c:pt>
                <c:pt idx="20074">
                  <c:v>0.99978254593717075</c:v>
                </c:pt>
                <c:pt idx="20075">
                  <c:v>0.9997937935611102</c:v>
                </c:pt>
                <c:pt idx="20076">
                  <c:v>0.99980129197706979</c:v>
                </c:pt>
                <c:pt idx="20077">
                  <c:v>0.99980129197706979</c:v>
                </c:pt>
                <c:pt idx="20078">
                  <c:v>0.99981253960100924</c:v>
                </c:pt>
                <c:pt idx="20079">
                  <c:v>0.99974505385737267</c:v>
                </c:pt>
                <c:pt idx="20080">
                  <c:v>0.99975630148131212</c:v>
                </c:pt>
                <c:pt idx="20081">
                  <c:v>0.99976754910525156</c:v>
                </c:pt>
                <c:pt idx="20082">
                  <c:v>0.99977879672919101</c:v>
                </c:pt>
                <c:pt idx="20083">
                  <c:v>0.99979004435313035</c:v>
                </c:pt>
                <c:pt idx="20084">
                  <c:v>0.99979754276909005</c:v>
                </c:pt>
                <c:pt idx="20085">
                  <c:v>0.9998087903930295</c:v>
                </c:pt>
                <c:pt idx="20086">
                  <c:v>0.99982753643292854</c:v>
                </c:pt>
                <c:pt idx="20087">
                  <c:v>0.99984253326484784</c:v>
                </c:pt>
                <c:pt idx="20088">
                  <c:v>0.99984628247282759</c:v>
                </c:pt>
                <c:pt idx="20089">
                  <c:v>0.99982378722494869</c:v>
                </c:pt>
                <c:pt idx="20090">
                  <c:v>0.99981253960100924</c:v>
                </c:pt>
                <c:pt idx="20091">
                  <c:v>0.99980129197706979</c:v>
                </c:pt>
                <c:pt idx="20092">
                  <c:v>0.99979004435313035</c:v>
                </c:pt>
                <c:pt idx="20093">
                  <c:v>0.99977879672919101</c:v>
                </c:pt>
                <c:pt idx="20094">
                  <c:v>0.99976754910525156</c:v>
                </c:pt>
                <c:pt idx="20095">
                  <c:v>0.99975630148131212</c:v>
                </c:pt>
                <c:pt idx="20096">
                  <c:v>0.99974505385737267</c:v>
                </c:pt>
                <c:pt idx="20097">
                  <c:v>0.99981253960100924</c:v>
                </c:pt>
                <c:pt idx="20098">
                  <c:v>0.99980504118504965</c:v>
                </c:pt>
                <c:pt idx="20099">
                  <c:v>0.99980129197706979</c:v>
                </c:pt>
                <c:pt idx="20100">
                  <c:v>0.9997937935611102</c:v>
                </c:pt>
                <c:pt idx="20101">
                  <c:v>0.99978254593717075</c:v>
                </c:pt>
                <c:pt idx="20102">
                  <c:v>0.99977504752121116</c:v>
                </c:pt>
                <c:pt idx="20103">
                  <c:v>0.99976754910525156</c:v>
                </c:pt>
                <c:pt idx="20104">
                  <c:v>0.99975255227333226</c:v>
                </c:pt>
                <c:pt idx="20105">
                  <c:v>0.99973755544141296</c:v>
                </c:pt>
                <c:pt idx="20106">
                  <c:v>0.99977879672919101</c:v>
                </c:pt>
                <c:pt idx="20107">
                  <c:v>0.9997937935611102</c:v>
                </c:pt>
                <c:pt idx="20108">
                  <c:v>0.99978629514515061</c:v>
                </c:pt>
                <c:pt idx="20109">
                  <c:v>0.99977879672919101</c:v>
                </c:pt>
                <c:pt idx="20110">
                  <c:v>0.99978254593717075</c:v>
                </c:pt>
                <c:pt idx="20111">
                  <c:v>0.99977504752121116</c:v>
                </c:pt>
                <c:pt idx="20112">
                  <c:v>0.99976379989727171</c:v>
                </c:pt>
                <c:pt idx="20113">
                  <c:v>0.99974880306535241</c:v>
                </c:pt>
                <c:pt idx="20114">
                  <c:v>0.99973755544141296</c:v>
                </c:pt>
                <c:pt idx="20115">
                  <c:v>0.99975630148131212</c:v>
                </c:pt>
                <c:pt idx="20116">
                  <c:v>0.99977504752121116</c:v>
                </c:pt>
                <c:pt idx="20117">
                  <c:v>0.99977504752121116</c:v>
                </c:pt>
                <c:pt idx="20118">
                  <c:v>0.9997712983132313</c:v>
                </c:pt>
                <c:pt idx="20119">
                  <c:v>0.99977504752121116</c:v>
                </c:pt>
                <c:pt idx="20120">
                  <c:v>0.99977504752121116</c:v>
                </c:pt>
                <c:pt idx="20121">
                  <c:v>0.99976379989727171</c:v>
                </c:pt>
                <c:pt idx="20122">
                  <c:v>0.99974880306535241</c:v>
                </c:pt>
                <c:pt idx="20123">
                  <c:v>0.99973755544141296</c:v>
                </c:pt>
                <c:pt idx="20124">
                  <c:v>0.99973005702545337</c:v>
                </c:pt>
                <c:pt idx="20125">
                  <c:v>0.99974880306535241</c:v>
                </c:pt>
                <c:pt idx="20126">
                  <c:v>0.99976379989727171</c:v>
                </c:pt>
                <c:pt idx="20127">
                  <c:v>0.99976754910525156</c:v>
                </c:pt>
                <c:pt idx="20128">
                  <c:v>0.99976754910525156</c:v>
                </c:pt>
                <c:pt idx="20129">
                  <c:v>0.9997712983132313</c:v>
                </c:pt>
                <c:pt idx="20130">
                  <c:v>0.99976005068929186</c:v>
                </c:pt>
                <c:pt idx="20131">
                  <c:v>0.99974880306535241</c:v>
                </c:pt>
                <c:pt idx="20132">
                  <c:v>0.99973755544141296</c:v>
                </c:pt>
                <c:pt idx="20133">
                  <c:v>0.99973005702545337</c:v>
                </c:pt>
                <c:pt idx="20134">
                  <c:v>0.99975255227333226</c:v>
                </c:pt>
                <c:pt idx="20135">
                  <c:v>0.99976379989727171</c:v>
                </c:pt>
                <c:pt idx="20136">
                  <c:v>0.9997712983132313</c:v>
                </c:pt>
                <c:pt idx="20137">
                  <c:v>0.99977504752121116</c:v>
                </c:pt>
                <c:pt idx="20138">
                  <c:v>0.99977504752121116</c:v>
                </c:pt>
                <c:pt idx="20139">
                  <c:v>0.99977504752121116</c:v>
                </c:pt>
                <c:pt idx="20140">
                  <c:v>0.99976379989727171</c:v>
                </c:pt>
                <c:pt idx="20141">
                  <c:v>0.99975255227333226</c:v>
                </c:pt>
                <c:pt idx="20142">
                  <c:v>0.99973380623343322</c:v>
                </c:pt>
                <c:pt idx="20143">
                  <c:v>0.99975255227333226</c:v>
                </c:pt>
                <c:pt idx="20144">
                  <c:v>0.99976379989727171</c:v>
                </c:pt>
                <c:pt idx="20145">
                  <c:v>0.9997712983132313</c:v>
                </c:pt>
                <c:pt idx="20146">
                  <c:v>0.99977879672919101</c:v>
                </c:pt>
                <c:pt idx="20147">
                  <c:v>0.99978254593717075</c:v>
                </c:pt>
                <c:pt idx="20148">
                  <c:v>0.99979004435313035</c:v>
                </c:pt>
                <c:pt idx="20149">
                  <c:v>0.99978254593717075</c:v>
                </c:pt>
                <c:pt idx="20150">
                  <c:v>0.99978254593717075</c:v>
                </c:pt>
                <c:pt idx="20151">
                  <c:v>0.99973755544141296</c:v>
                </c:pt>
                <c:pt idx="20152">
                  <c:v>0.99975255227333226</c:v>
                </c:pt>
                <c:pt idx="20153">
                  <c:v>0.99976379989727171</c:v>
                </c:pt>
                <c:pt idx="20154">
                  <c:v>0.99977504752121116</c:v>
                </c:pt>
                <c:pt idx="20155">
                  <c:v>0.99978254593717075</c:v>
                </c:pt>
                <c:pt idx="20156">
                  <c:v>0.99979004435313035</c:v>
                </c:pt>
                <c:pt idx="20157">
                  <c:v>0.99979754276909005</c:v>
                </c:pt>
                <c:pt idx="20158">
                  <c:v>0.99980504118504965</c:v>
                </c:pt>
                <c:pt idx="20159">
                  <c:v>0.9998162888089891</c:v>
                </c:pt>
                <c:pt idx="20160">
                  <c:v>0.99974505385737267</c:v>
                </c:pt>
                <c:pt idx="20161">
                  <c:v>0.99975630148131212</c:v>
                </c:pt>
                <c:pt idx="20162">
                  <c:v>0.99976754910525156</c:v>
                </c:pt>
                <c:pt idx="20163">
                  <c:v>0.99977879672919101</c:v>
                </c:pt>
                <c:pt idx="20164">
                  <c:v>0.99979004435313035</c:v>
                </c:pt>
                <c:pt idx="20165">
                  <c:v>0.99980129197706979</c:v>
                </c:pt>
                <c:pt idx="20166">
                  <c:v>0.9998087903930295</c:v>
                </c:pt>
                <c:pt idx="20167">
                  <c:v>0.99982753643292854</c:v>
                </c:pt>
                <c:pt idx="20168">
                  <c:v>0.99984628247282759</c:v>
                </c:pt>
                <c:pt idx="20169">
                  <c:v>0.99984253326484784</c:v>
                </c:pt>
                <c:pt idx="20170">
                  <c:v>0.99982753643292854</c:v>
                </c:pt>
                <c:pt idx="20171">
                  <c:v>0.9998087903930295</c:v>
                </c:pt>
                <c:pt idx="20172">
                  <c:v>0.99980129197706979</c:v>
                </c:pt>
                <c:pt idx="20173">
                  <c:v>0.99979004435313035</c:v>
                </c:pt>
                <c:pt idx="20174">
                  <c:v>0.99977879672919101</c:v>
                </c:pt>
                <c:pt idx="20175">
                  <c:v>0.99976754910525156</c:v>
                </c:pt>
                <c:pt idx="20176">
                  <c:v>0.99975630148131212</c:v>
                </c:pt>
                <c:pt idx="20177">
                  <c:v>0.99974505385737267</c:v>
                </c:pt>
                <c:pt idx="20178">
                  <c:v>0.99981253960100924</c:v>
                </c:pt>
                <c:pt idx="20179">
                  <c:v>0.99980504118504965</c:v>
                </c:pt>
                <c:pt idx="20180">
                  <c:v>0.99979754276909005</c:v>
                </c:pt>
                <c:pt idx="20181">
                  <c:v>0.9997937935611102</c:v>
                </c:pt>
                <c:pt idx="20182">
                  <c:v>0.99978629514515061</c:v>
                </c:pt>
                <c:pt idx="20183">
                  <c:v>0.99977504752121116</c:v>
                </c:pt>
                <c:pt idx="20184">
                  <c:v>0.99976754910525156</c:v>
                </c:pt>
                <c:pt idx="20185">
                  <c:v>0.99975255227333226</c:v>
                </c:pt>
                <c:pt idx="20186">
                  <c:v>0.99973755544141296</c:v>
                </c:pt>
                <c:pt idx="20187">
                  <c:v>0.99978254593717075</c:v>
                </c:pt>
                <c:pt idx="20188">
                  <c:v>0.9997937935611102</c:v>
                </c:pt>
                <c:pt idx="20189">
                  <c:v>0.99978629514515061</c:v>
                </c:pt>
                <c:pt idx="20190">
                  <c:v>0.99978254593717075</c:v>
                </c:pt>
                <c:pt idx="20191">
                  <c:v>0.99977879672919101</c:v>
                </c:pt>
                <c:pt idx="20192">
                  <c:v>0.99977504752121116</c:v>
                </c:pt>
                <c:pt idx="20193">
                  <c:v>0.99976379989727171</c:v>
                </c:pt>
                <c:pt idx="20194">
                  <c:v>0.99974880306535241</c:v>
                </c:pt>
                <c:pt idx="20195">
                  <c:v>0.99973755544141296</c:v>
                </c:pt>
                <c:pt idx="20196">
                  <c:v>0.99975630148131212</c:v>
                </c:pt>
                <c:pt idx="20197">
                  <c:v>0.99977504752121116</c:v>
                </c:pt>
                <c:pt idx="20198">
                  <c:v>0.9997712983132313</c:v>
                </c:pt>
                <c:pt idx="20199">
                  <c:v>0.9997712983132313</c:v>
                </c:pt>
                <c:pt idx="20200">
                  <c:v>0.99977504752121116</c:v>
                </c:pt>
                <c:pt idx="20201">
                  <c:v>0.99977504752121116</c:v>
                </c:pt>
                <c:pt idx="20202">
                  <c:v>0.99976379989727171</c:v>
                </c:pt>
                <c:pt idx="20203">
                  <c:v>0.99974880306535241</c:v>
                </c:pt>
                <c:pt idx="20204">
                  <c:v>0.99973755544141296</c:v>
                </c:pt>
                <c:pt idx="20205">
                  <c:v>0.99973005702545337</c:v>
                </c:pt>
                <c:pt idx="20206">
                  <c:v>0.99974880306535241</c:v>
                </c:pt>
                <c:pt idx="20207">
                  <c:v>0.99976379989727171</c:v>
                </c:pt>
                <c:pt idx="20208">
                  <c:v>0.99976379989727171</c:v>
                </c:pt>
                <c:pt idx="20209">
                  <c:v>0.99976754910525156</c:v>
                </c:pt>
                <c:pt idx="20210">
                  <c:v>0.9997712983132313</c:v>
                </c:pt>
                <c:pt idx="20211">
                  <c:v>0.99976379989727171</c:v>
                </c:pt>
                <c:pt idx="20212">
                  <c:v>0.99975255227333226</c:v>
                </c:pt>
                <c:pt idx="20213">
                  <c:v>0.99973755544141296</c:v>
                </c:pt>
                <c:pt idx="20214">
                  <c:v>0.99972630781747351</c:v>
                </c:pt>
                <c:pt idx="20215">
                  <c:v>0.99975255227333226</c:v>
                </c:pt>
                <c:pt idx="20216">
                  <c:v>0.99976379989727171</c:v>
                </c:pt>
                <c:pt idx="20217">
                  <c:v>0.9997712983132313</c:v>
                </c:pt>
                <c:pt idx="20218">
                  <c:v>0.99977504752121116</c:v>
                </c:pt>
                <c:pt idx="20219">
                  <c:v>0.99977879672919101</c:v>
                </c:pt>
                <c:pt idx="20220">
                  <c:v>0.99977879672919101</c:v>
                </c:pt>
                <c:pt idx="20221">
                  <c:v>0.99976379989727171</c:v>
                </c:pt>
                <c:pt idx="20222">
                  <c:v>0.99974880306535241</c:v>
                </c:pt>
                <c:pt idx="20223">
                  <c:v>0.99973005702545337</c:v>
                </c:pt>
                <c:pt idx="20224">
                  <c:v>0.99975255227333226</c:v>
                </c:pt>
                <c:pt idx="20225">
                  <c:v>0.99976379989727171</c:v>
                </c:pt>
                <c:pt idx="20226">
                  <c:v>0.9997712983132313</c:v>
                </c:pt>
                <c:pt idx="20227">
                  <c:v>0.99977879672919101</c:v>
                </c:pt>
                <c:pt idx="20228">
                  <c:v>0.99978254593717075</c:v>
                </c:pt>
                <c:pt idx="20229">
                  <c:v>0.99979004435313035</c:v>
                </c:pt>
                <c:pt idx="20230">
                  <c:v>0.99978254593717075</c:v>
                </c:pt>
                <c:pt idx="20231">
                  <c:v>0.99977504752121116</c:v>
                </c:pt>
                <c:pt idx="20232">
                  <c:v>0.99973755544141296</c:v>
                </c:pt>
                <c:pt idx="20233">
                  <c:v>0.99975255227333226</c:v>
                </c:pt>
                <c:pt idx="20234">
                  <c:v>0.99976379989727171</c:v>
                </c:pt>
                <c:pt idx="20235">
                  <c:v>0.9997712983132313</c:v>
                </c:pt>
                <c:pt idx="20236">
                  <c:v>0.99978254593717075</c:v>
                </c:pt>
                <c:pt idx="20237">
                  <c:v>0.99979004435313035</c:v>
                </c:pt>
                <c:pt idx="20238">
                  <c:v>0.99979754276909005</c:v>
                </c:pt>
                <c:pt idx="20239">
                  <c:v>0.99980504118504965</c:v>
                </c:pt>
                <c:pt idx="20240">
                  <c:v>0.9998087903930295</c:v>
                </c:pt>
                <c:pt idx="20241">
                  <c:v>0.99974505385737267</c:v>
                </c:pt>
                <c:pt idx="20242">
                  <c:v>0.99975630148131212</c:v>
                </c:pt>
                <c:pt idx="20243">
                  <c:v>0.99976754910525156</c:v>
                </c:pt>
                <c:pt idx="20244">
                  <c:v>0.99977879672919101</c:v>
                </c:pt>
                <c:pt idx="20245">
                  <c:v>0.99979004435313035</c:v>
                </c:pt>
                <c:pt idx="20246">
                  <c:v>0.99980129197706979</c:v>
                </c:pt>
                <c:pt idx="20247">
                  <c:v>0.9998087903930295</c:v>
                </c:pt>
                <c:pt idx="20248">
                  <c:v>0.99982753643292854</c:v>
                </c:pt>
                <c:pt idx="20249">
                  <c:v>0.99984253326484784</c:v>
                </c:pt>
                <c:pt idx="20250">
                  <c:v>0.99983878405686799</c:v>
                </c:pt>
                <c:pt idx="20251">
                  <c:v>0.99982378722494869</c:v>
                </c:pt>
                <c:pt idx="20252">
                  <c:v>0.99981253960100924</c:v>
                </c:pt>
                <c:pt idx="20253">
                  <c:v>0.99980129197706979</c:v>
                </c:pt>
                <c:pt idx="20254">
                  <c:v>0.99979004435313035</c:v>
                </c:pt>
                <c:pt idx="20255">
                  <c:v>0.99977879672919101</c:v>
                </c:pt>
                <c:pt idx="20256">
                  <c:v>0.99976754910525156</c:v>
                </c:pt>
                <c:pt idx="20257">
                  <c:v>0.99975630148131212</c:v>
                </c:pt>
                <c:pt idx="20258">
                  <c:v>0.99974130464939281</c:v>
                </c:pt>
                <c:pt idx="20259">
                  <c:v>0.9998162888089891</c:v>
                </c:pt>
                <c:pt idx="20260">
                  <c:v>0.9998087903930295</c:v>
                </c:pt>
                <c:pt idx="20261">
                  <c:v>0.99980129197706979</c:v>
                </c:pt>
                <c:pt idx="20262">
                  <c:v>0.9997937935611102</c:v>
                </c:pt>
                <c:pt idx="20263">
                  <c:v>0.99978254593717075</c:v>
                </c:pt>
                <c:pt idx="20264">
                  <c:v>0.99977504752121116</c:v>
                </c:pt>
                <c:pt idx="20265">
                  <c:v>0.99976754910525156</c:v>
                </c:pt>
                <c:pt idx="20266">
                  <c:v>0.99975255227333226</c:v>
                </c:pt>
                <c:pt idx="20267">
                  <c:v>0.99973755544141296</c:v>
                </c:pt>
                <c:pt idx="20268">
                  <c:v>0.99979004435313035</c:v>
                </c:pt>
                <c:pt idx="20269">
                  <c:v>0.9997937935611102</c:v>
                </c:pt>
                <c:pt idx="20270">
                  <c:v>0.99979004435313035</c:v>
                </c:pt>
                <c:pt idx="20271">
                  <c:v>0.99978629514515061</c:v>
                </c:pt>
                <c:pt idx="20272">
                  <c:v>0.99977879672919101</c:v>
                </c:pt>
                <c:pt idx="20273">
                  <c:v>0.99977504752121116</c:v>
                </c:pt>
                <c:pt idx="20274">
                  <c:v>0.99976379989727171</c:v>
                </c:pt>
                <c:pt idx="20275">
                  <c:v>0.99975255227333226</c:v>
                </c:pt>
                <c:pt idx="20276">
                  <c:v>0.99973755544141296</c:v>
                </c:pt>
                <c:pt idx="20277">
                  <c:v>0.99976379989727171</c:v>
                </c:pt>
                <c:pt idx="20278">
                  <c:v>0.99977879672919101</c:v>
                </c:pt>
                <c:pt idx="20279">
                  <c:v>0.99977504752121116</c:v>
                </c:pt>
                <c:pt idx="20280">
                  <c:v>0.99977504752121116</c:v>
                </c:pt>
                <c:pt idx="20281">
                  <c:v>0.99977504752121116</c:v>
                </c:pt>
                <c:pt idx="20282">
                  <c:v>0.9997712983132313</c:v>
                </c:pt>
                <c:pt idx="20283">
                  <c:v>0.99976379989727171</c:v>
                </c:pt>
                <c:pt idx="20284">
                  <c:v>0.99975255227333226</c:v>
                </c:pt>
                <c:pt idx="20285">
                  <c:v>0.99974130464939281</c:v>
                </c:pt>
                <c:pt idx="20286">
                  <c:v>0.99973380623343322</c:v>
                </c:pt>
                <c:pt idx="20287">
                  <c:v>0.99975255227333226</c:v>
                </c:pt>
                <c:pt idx="20288">
                  <c:v>0.99976379989727171</c:v>
                </c:pt>
                <c:pt idx="20289">
                  <c:v>0.99976754910525156</c:v>
                </c:pt>
                <c:pt idx="20290">
                  <c:v>0.9997712983132313</c:v>
                </c:pt>
                <c:pt idx="20291">
                  <c:v>0.99976754910525156</c:v>
                </c:pt>
                <c:pt idx="20292">
                  <c:v>0.99976379989727171</c:v>
                </c:pt>
                <c:pt idx="20293">
                  <c:v>0.99975255227333226</c:v>
                </c:pt>
                <c:pt idx="20294">
                  <c:v>0.99974130464939281</c:v>
                </c:pt>
                <c:pt idx="20295">
                  <c:v>0.99972630781747351</c:v>
                </c:pt>
                <c:pt idx="20296">
                  <c:v>0.99974880306535241</c:v>
                </c:pt>
                <c:pt idx="20297">
                  <c:v>0.99976379989727171</c:v>
                </c:pt>
                <c:pt idx="20298">
                  <c:v>0.9997712983132313</c:v>
                </c:pt>
                <c:pt idx="20299">
                  <c:v>0.99977504752121116</c:v>
                </c:pt>
                <c:pt idx="20300">
                  <c:v>0.99977879672919101</c:v>
                </c:pt>
                <c:pt idx="20301">
                  <c:v>0.99977504752121116</c:v>
                </c:pt>
                <c:pt idx="20302">
                  <c:v>0.99976754910525156</c:v>
                </c:pt>
                <c:pt idx="20303">
                  <c:v>0.99975630148131212</c:v>
                </c:pt>
                <c:pt idx="20304">
                  <c:v>0.99973380623343322</c:v>
                </c:pt>
                <c:pt idx="20305">
                  <c:v>0.99975255227333226</c:v>
                </c:pt>
                <c:pt idx="20306">
                  <c:v>0.99976379989727171</c:v>
                </c:pt>
                <c:pt idx="20307">
                  <c:v>0.99977504752121116</c:v>
                </c:pt>
                <c:pt idx="20308">
                  <c:v>0.99978254593717075</c:v>
                </c:pt>
                <c:pt idx="20309">
                  <c:v>0.99978629514515061</c:v>
                </c:pt>
                <c:pt idx="20310">
                  <c:v>0.99978629514515061</c:v>
                </c:pt>
                <c:pt idx="20311">
                  <c:v>0.99979004435313035</c:v>
                </c:pt>
                <c:pt idx="20312">
                  <c:v>0.99978254593717075</c:v>
                </c:pt>
                <c:pt idx="20313">
                  <c:v>0.99973755544141296</c:v>
                </c:pt>
                <c:pt idx="20314">
                  <c:v>0.99975255227333226</c:v>
                </c:pt>
                <c:pt idx="20315">
                  <c:v>0.99976379989727171</c:v>
                </c:pt>
                <c:pt idx="20316">
                  <c:v>0.9997712983132313</c:v>
                </c:pt>
                <c:pt idx="20317">
                  <c:v>0.99978254593717075</c:v>
                </c:pt>
                <c:pt idx="20318">
                  <c:v>0.9997937935611102</c:v>
                </c:pt>
                <c:pt idx="20319">
                  <c:v>0.99979754276909005</c:v>
                </c:pt>
                <c:pt idx="20320">
                  <c:v>0.99980504118504965</c:v>
                </c:pt>
                <c:pt idx="20321">
                  <c:v>0.9998087903930295</c:v>
                </c:pt>
                <c:pt idx="20322">
                  <c:v>0.99974505385737267</c:v>
                </c:pt>
                <c:pt idx="20323">
                  <c:v>0.99975630148131212</c:v>
                </c:pt>
                <c:pt idx="20324">
                  <c:v>0.99976754910525156</c:v>
                </c:pt>
                <c:pt idx="20325">
                  <c:v>0.99977879672919101</c:v>
                </c:pt>
                <c:pt idx="20326">
                  <c:v>0.99979004435313035</c:v>
                </c:pt>
                <c:pt idx="20327">
                  <c:v>0.99980129197706979</c:v>
                </c:pt>
                <c:pt idx="20328">
                  <c:v>0.9998087903930295</c:v>
                </c:pt>
                <c:pt idx="20329">
                  <c:v>0.99982378722494869</c:v>
                </c:pt>
                <c:pt idx="20330">
                  <c:v>0.99984253326484784</c:v>
                </c:pt>
                <c:pt idx="20331">
                  <c:v>0.99983503484888814</c:v>
                </c:pt>
                <c:pt idx="20332">
                  <c:v>0.99982378722494869</c:v>
                </c:pt>
                <c:pt idx="20333">
                  <c:v>0.99981253960100924</c:v>
                </c:pt>
                <c:pt idx="20334">
                  <c:v>0.99980129197706979</c:v>
                </c:pt>
                <c:pt idx="20335">
                  <c:v>0.99979004435313035</c:v>
                </c:pt>
                <c:pt idx="20336">
                  <c:v>0.99977879672919101</c:v>
                </c:pt>
                <c:pt idx="20337">
                  <c:v>0.99976754910525156</c:v>
                </c:pt>
                <c:pt idx="20338">
                  <c:v>0.99975630148131212</c:v>
                </c:pt>
                <c:pt idx="20339">
                  <c:v>0.99974130464939281</c:v>
                </c:pt>
                <c:pt idx="20340">
                  <c:v>0.9998162888089891</c:v>
                </c:pt>
                <c:pt idx="20341">
                  <c:v>0.9998087903930295</c:v>
                </c:pt>
                <c:pt idx="20342">
                  <c:v>0.99979754276909005</c:v>
                </c:pt>
                <c:pt idx="20343">
                  <c:v>0.9997937935611102</c:v>
                </c:pt>
                <c:pt idx="20344">
                  <c:v>0.99978254593717075</c:v>
                </c:pt>
                <c:pt idx="20345">
                  <c:v>0.99977504752121116</c:v>
                </c:pt>
                <c:pt idx="20346">
                  <c:v>0.99976754910525156</c:v>
                </c:pt>
                <c:pt idx="20347">
                  <c:v>0.99975255227333226</c:v>
                </c:pt>
                <c:pt idx="20348">
                  <c:v>0.99973755544141296</c:v>
                </c:pt>
                <c:pt idx="20349">
                  <c:v>0.99979004435313035</c:v>
                </c:pt>
                <c:pt idx="20350">
                  <c:v>0.99979004435313035</c:v>
                </c:pt>
                <c:pt idx="20351">
                  <c:v>0.99978629514515061</c:v>
                </c:pt>
                <c:pt idx="20352">
                  <c:v>0.99978629514515061</c:v>
                </c:pt>
                <c:pt idx="20353">
                  <c:v>0.99977504752121116</c:v>
                </c:pt>
                <c:pt idx="20354">
                  <c:v>0.9997712983132313</c:v>
                </c:pt>
                <c:pt idx="20355">
                  <c:v>0.99976379989727171</c:v>
                </c:pt>
                <c:pt idx="20356">
                  <c:v>0.99975255227333226</c:v>
                </c:pt>
                <c:pt idx="20357">
                  <c:v>0.99973755544141296</c:v>
                </c:pt>
                <c:pt idx="20358">
                  <c:v>0.99976005068929186</c:v>
                </c:pt>
                <c:pt idx="20359">
                  <c:v>0.99977504752121116</c:v>
                </c:pt>
                <c:pt idx="20360">
                  <c:v>0.99977504752121116</c:v>
                </c:pt>
                <c:pt idx="20361">
                  <c:v>0.99977879672919101</c:v>
                </c:pt>
                <c:pt idx="20362">
                  <c:v>0.9997712983132313</c:v>
                </c:pt>
                <c:pt idx="20363">
                  <c:v>0.99976754910525156</c:v>
                </c:pt>
                <c:pt idx="20364">
                  <c:v>0.99976379989727171</c:v>
                </c:pt>
                <c:pt idx="20365">
                  <c:v>0.99975255227333226</c:v>
                </c:pt>
                <c:pt idx="20366">
                  <c:v>0.99973755544141296</c:v>
                </c:pt>
                <c:pt idx="20367">
                  <c:v>0.99973005702545337</c:v>
                </c:pt>
                <c:pt idx="20368">
                  <c:v>0.99975255227333226</c:v>
                </c:pt>
                <c:pt idx="20369">
                  <c:v>0.99976379989727171</c:v>
                </c:pt>
                <c:pt idx="20370">
                  <c:v>0.9997712983132313</c:v>
                </c:pt>
                <c:pt idx="20371">
                  <c:v>0.99976754910525156</c:v>
                </c:pt>
                <c:pt idx="20372">
                  <c:v>0.99976379989727171</c:v>
                </c:pt>
                <c:pt idx="20373">
                  <c:v>0.99976005068929186</c:v>
                </c:pt>
                <c:pt idx="20374">
                  <c:v>0.99975630148131212</c:v>
                </c:pt>
                <c:pt idx="20375">
                  <c:v>0.99973755544141296</c:v>
                </c:pt>
                <c:pt idx="20376">
                  <c:v>0.99972630781747351</c:v>
                </c:pt>
                <c:pt idx="20377">
                  <c:v>0.99975255227333226</c:v>
                </c:pt>
                <c:pt idx="20378">
                  <c:v>0.99976005068929186</c:v>
                </c:pt>
                <c:pt idx="20379">
                  <c:v>0.9997712983132313</c:v>
                </c:pt>
                <c:pt idx="20380">
                  <c:v>0.99978254593717075</c:v>
                </c:pt>
                <c:pt idx="20381">
                  <c:v>0.99977504752121116</c:v>
                </c:pt>
                <c:pt idx="20382">
                  <c:v>0.9997712983132313</c:v>
                </c:pt>
                <c:pt idx="20383">
                  <c:v>0.9997712983132313</c:v>
                </c:pt>
                <c:pt idx="20384">
                  <c:v>0.99976754910525156</c:v>
                </c:pt>
                <c:pt idx="20385">
                  <c:v>0.99972630781747351</c:v>
                </c:pt>
                <c:pt idx="20386">
                  <c:v>0.99974880306535241</c:v>
                </c:pt>
                <c:pt idx="20387">
                  <c:v>0.99976379989727171</c:v>
                </c:pt>
                <c:pt idx="20388">
                  <c:v>0.9997712983132313</c:v>
                </c:pt>
                <c:pt idx="20389">
                  <c:v>0.99978254593717075</c:v>
                </c:pt>
                <c:pt idx="20390">
                  <c:v>0.99979004435313035</c:v>
                </c:pt>
                <c:pt idx="20391">
                  <c:v>0.99978629514515061</c:v>
                </c:pt>
                <c:pt idx="20392">
                  <c:v>0.99979004435313035</c:v>
                </c:pt>
                <c:pt idx="20393">
                  <c:v>0.99979754276909005</c:v>
                </c:pt>
                <c:pt idx="20394">
                  <c:v>0.99973380623343322</c:v>
                </c:pt>
                <c:pt idx="20395">
                  <c:v>0.99975255227333226</c:v>
                </c:pt>
                <c:pt idx="20396">
                  <c:v>0.99976379989727171</c:v>
                </c:pt>
                <c:pt idx="20397">
                  <c:v>0.99977504752121116</c:v>
                </c:pt>
                <c:pt idx="20398">
                  <c:v>0.99978254593717075</c:v>
                </c:pt>
                <c:pt idx="20399">
                  <c:v>0.9997937935611102</c:v>
                </c:pt>
                <c:pt idx="20400">
                  <c:v>0.99979754276909005</c:v>
                </c:pt>
                <c:pt idx="20401">
                  <c:v>0.99980504118504965</c:v>
                </c:pt>
                <c:pt idx="20402">
                  <c:v>0.99981253960100924</c:v>
                </c:pt>
                <c:pt idx="20403">
                  <c:v>0.99974505385737267</c:v>
                </c:pt>
                <c:pt idx="20404">
                  <c:v>0.99975630148131212</c:v>
                </c:pt>
                <c:pt idx="20405">
                  <c:v>0.99976754910525156</c:v>
                </c:pt>
                <c:pt idx="20406">
                  <c:v>0.99977879672919101</c:v>
                </c:pt>
                <c:pt idx="20407">
                  <c:v>0.99979004435313035</c:v>
                </c:pt>
                <c:pt idx="20408">
                  <c:v>0.99980129197706979</c:v>
                </c:pt>
                <c:pt idx="20409">
                  <c:v>0.9998087903930295</c:v>
                </c:pt>
                <c:pt idx="20410">
                  <c:v>0.99982378722494869</c:v>
                </c:pt>
                <c:pt idx="20411">
                  <c:v>0.99983503484888814</c:v>
                </c:pt>
                <c:pt idx="20412">
                  <c:v>0.99983878405686799</c:v>
                </c:pt>
                <c:pt idx="20413">
                  <c:v>0.99982753643292854</c:v>
                </c:pt>
                <c:pt idx="20414">
                  <c:v>0.99981253960100924</c:v>
                </c:pt>
                <c:pt idx="20415">
                  <c:v>0.99980129197706979</c:v>
                </c:pt>
                <c:pt idx="20416">
                  <c:v>0.99979004435313035</c:v>
                </c:pt>
                <c:pt idx="20417">
                  <c:v>0.99977879672919101</c:v>
                </c:pt>
                <c:pt idx="20418">
                  <c:v>0.99976754910525156</c:v>
                </c:pt>
                <c:pt idx="20419">
                  <c:v>0.99975630148131212</c:v>
                </c:pt>
                <c:pt idx="20420">
                  <c:v>0.99974130464939281</c:v>
                </c:pt>
                <c:pt idx="20421">
                  <c:v>0.99981253960100924</c:v>
                </c:pt>
                <c:pt idx="20422">
                  <c:v>0.99980504118504965</c:v>
                </c:pt>
                <c:pt idx="20423">
                  <c:v>0.99979754276909005</c:v>
                </c:pt>
                <c:pt idx="20424">
                  <c:v>0.9997937935611102</c:v>
                </c:pt>
                <c:pt idx="20425">
                  <c:v>0.99978254593717075</c:v>
                </c:pt>
                <c:pt idx="20426">
                  <c:v>0.99977504752121116</c:v>
                </c:pt>
                <c:pt idx="20427">
                  <c:v>0.99976379989727171</c:v>
                </c:pt>
                <c:pt idx="20428">
                  <c:v>0.99975255227333226</c:v>
                </c:pt>
                <c:pt idx="20429">
                  <c:v>0.99973755544141296</c:v>
                </c:pt>
                <c:pt idx="20430">
                  <c:v>0.9997937935611102</c:v>
                </c:pt>
                <c:pt idx="20431">
                  <c:v>0.99979004435313035</c:v>
                </c:pt>
                <c:pt idx="20432">
                  <c:v>0.99978254593717075</c:v>
                </c:pt>
                <c:pt idx="20433">
                  <c:v>0.99978629514515061</c:v>
                </c:pt>
                <c:pt idx="20434">
                  <c:v>0.99977504752121116</c:v>
                </c:pt>
                <c:pt idx="20435">
                  <c:v>0.9997712983132313</c:v>
                </c:pt>
                <c:pt idx="20436">
                  <c:v>0.99976379989727171</c:v>
                </c:pt>
                <c:pt idx="20437">
                  <c:v>0.99975255227333226</c:v>
                </c:pt>
                <c:pt idx="20438">
                  <c:v>0.99973755544141296</c:v>
                </c:pt>
                <c:pt idx="20439">
                  <c:v>0.99976005068929186</c:v>
                </c:pt>
                <c:pt idx="20440">
                  <c:v>0.9997712983132313</c:v>
                </c:pt>
                <c:pt idx="20441">
                  <c:v>0.9997712983132313</c:v>
                </c:pt>
                <c:pt idx="20442">
                  <c:v>0.99977504752121116</c:v>
                </c:pt>
                <c:pt idx="20443">
                  <c:v>0.9997712983132313</c:v>
                </c:pt>
                <c:pt idx="20444">
                  <c:v>0.99976754910525156</c:v>
                </c:pt>
                <c:pt idx="20445">
                  <c:v>0.99976379989727171</c:v>
                </c:pt>
                <c:pt idx="20446">
                  <c:v>0.99975255227333226</c:v>
                </c:pt>
                <c:pt idx="20447">
                  <c:v>0.99973755544141296</c:v>
                </c:pt>
                <c:pt idx="20448">
                  <c:v>0.99973005702545337</c:v>
                </c:pt>
                <c:pt idx="20449">
                  <c:v>0.99975630148131212</c:v>
                </c:pt>
                <c:pt idx="20450">
                  <c:v>0.99976754910525156</c:v>
                </c:pt>
                <c:pt idx="20451">
                  <c:v>0.99976754910525156</c:v>
                </c:pt>
                <c:pt idx="20452">
                  <c:v>0.99976754910525156</c:v>
                </c:pt>
                <c:pt idx="20453">
                  <c:v>0.99976379989727171</c:v>
                </c:pt>
                <c:pt idx="20454">
                  <c:v>0.99976005068929186</c:v>
                </c:pt>
                <c:pt idx="20455">
                  <c:v>0.99975255227333226</c:v>
                </c:pt>
                <c:pt idx="20456">
                  <c:v>0.99973755544141296</c:v>
                </c:pt>
                <c:pt idx="20457">
                  <c:v>0.99973005702545337</c:v>
                </c:pt>
                <c:pt idx="20458">
                  <c:v>0.99975630148131212</c:v>
                </c:pt>
                <c:pt idx="20459">
                  <c:v>0.99976379989727171</c:v>
                </c:pt>
                <c:pt idx="20460">
                  <c:v>0.9997712983132313</c:v>
                </c:pt>
                <c:pt idx="20461">
                  <c:v>0.9997712983132313</c:v>
                </c:pt>
                <c:pt idx="20462">
                  <c:v>0.99976754910525156</c:v>
                </c:pt>
                <c:pt idx="20463">
                  <c:v>0.99976754910525156</c:v>
                </c:pt>
                <c:pt idx="20464">
                  <c:v>0.99977504752121116</c:v>
                </c:pt>
                <c:pt idx="20465">
                  <c:v>0.99976379989727171</c:v>
                </c:pt>
                <c:pt idx="20466">
                  <c:v>0.99973005702545337</c:v>
                </c:pt>
                <c:pt idx="20467">
                  <c:v>0.99975255227333226</c:v>
                </c:pt>
                <c:pt idx="20468">
                  <c:v>0.99976005068929186</c:v>
                </c:pt>
                <c:pt idx="20469">
                  <c:v>0.9997712983132313</c:v>
                </c:pt>
                <c:pt idx="20470">
                  <c:v>0.99977879672919101</c:v>
                </c:pt>
                <c:pt idx="20471">
                  <c:v>0.99977879672919101</c:v>
                </c:pt>
                <c:pt idx="20472">
                  <c:v>0.99978254593717075</c:v>
                </c:pt>
                <c:pt idx="20473">
                  <c:v>0.99979004435313035</c:v>
                </c:pt>
                <c:pt idx="20474">
                  <c:v>0.9997937935611102</c:v>
                </c:pt>
                <c:pt idx="20475">
                  <c:v>0.99973755544141296</c:v>
                </c:pt>
                <c:pt idx="20476">
                  <c:v>0.99975255227333226</c:v>
                </c:pt>
                <c:pt idx="20477">
                  <c:v>0.99976379989727171</c:v>
                </c:pt>
                <c:pt idx="20478">
                  <c:v>0.9997712983132313</c:v>
                </c:pt>
                <c:pt idx="20479">
                  <c:v>0.99978254593717075</c:v>
                </c:pt>
                <c:pt idx="20480">
                  <c:v>0.9997937935611102</c:v>
                </c:pt>
                <c:pt idx="20481">
                  <c:v>0.99979754276909005</c:v>
                </c:pt>
                <c:pt idx="20482">
                  <c:v>0.99980504118504965</c:v>
                </c:pt>
                <c:pt idx="20483">
                  <c:v>0.99981253960100924</c:v>
                </c:pt>
                <c:pt idx="20484">
                  <c:v>0.99974880306535241</c:v>
                </c:pt>
                <c:pt idx="20485">
                  <c:v>0.99976005068929186</c:v>
                </c:pt>
                <c:pt idx="20486">
                  <c:v>0.9997712983132313</c:v>
                </c:pt>
                <c:pt idx="20487">
                  <c:v>0.99977879672919101</c:v>
                </c:pt>
                <c:pt idx="20488">
                  <c:v>0.9997937935611102</c:v>
                </c:pt>
                <c:pt idx="20489">
                  <c:v>0.99980129197706979</c:v>
                </c:pt>
                <c:pt idx="20490">
                  <c:v>0.99981253960100924</c:v>
                </c:pt>
                <c:pt idx="20491">
                  <c:v>0.99982378722494869</c:v>
                </c:pt>
                <c:pt idx="20492">
                  <c:v>0.99983503484888814</c:v>
                </c:pt>
                <c:pt idx="20493">
                  <c:v>0.99983503484888814</c:v>
                </c:pt>
                <c:pt idx="20494">
                  <c:v>0.99982378722494869</c:v>
                </c:pt>
                <c:pt idx="20495">
                  <c:v>0.99981253960100924</c:v>
                </c:pt>
                <c:pt idx="20496">
                  <c:v>0.99980129197706979</c:v>
                </c:pt>
                <c:pt idx="20497">
                  <c:v>0.99979004435313035</c:v>
                </c:pt>
                <c:pt idx="20498">
                  <c:v>0.99977879672919101</c:v>
                </c:pt>
                <c:pt idx="20499">
                  <c:v>0.99976754910525156</c:v>
                </c:pt>
                <c:pt idx="20500">
                  <c:v>0.99975630148131212</c:v>
                </c:pt>
                <c:pt idx="20501">
                  <c:v>0.99974130464939281</c:v>
                </c:pt>
                <c:pt idx="20502">
                  <c:v>0.9998087903930295</c:v>
                </c:pt>
                <c:pt idx="20503">
                  <c:v>0.99980504118504965</c:v>
                </c:pt>
                <c:pt idx="20504">
                  <c:v>0.99979754276909005</c:v>
                </c:pt>
                <c:pt idx="20505">
                  <c:v>0.9997937935611102</c:v>
                </c:pt>
                <c:pt idx="20506">
                  <c:v>0.99978254593717075</c:v>
                </c:pt>
                <c:pt idx="20507">
                  <c:v>0.99977504752121116</c:v>
                </c:pt>
                <c:pt idx="20508">
                  <c:v>0.99976379989727171</c:v>
                </c:pt>
                <c:pt idx="20509">
                  <c:v>0.99975255227333226</c:v>
                </c:pt>
                <c:pt idx="20510">
                  <c:v>0.99973380623343322</c:v>
                </c:pt>
                <c:pt idx="20511">
                  <c:v>0.99978629514515061</c:v>
                </c:pt>
                <c:pt idx="20512">
                  <c:v>0.99978629514515061</c:v>
                </c:pt>
                <c:pt idx="20513">
                  <c:v>0.99977879672919101</c:v>
                </c:pt>
                <c:pt idx="20514">
                  <c:v>0.99978629514515061</c:v>
                </c:pt>
                <c:pt idx="20515">
                  <c:v>0.99977879672919101</c:v>
                </c:pt>
                <c:pt idx="20516">
                  <c:v>0.99977504752121116</c:v>
                </c:pt>
                <c:pt idx="20517">
                  <c:v>0.99976379989727171</c:v>
                </c:pt>
                <c:pt idx="20518">
                  <c:v>0.99974880306535241</c:v>
                </c:pt>
                <c:pt idx="20519">
                  <c:v>0.99973755544141296</c:v>
                </c:pt>
                <c:pt idx="20520">
                  <c:v>0.99975255227333226</c:v>
                </c:pt>
                <c:pt idx="20521">
                  <c:v>0.9997712983132313</c:v>
                </c:pt>
                <c:pt idx="20522">
                  <c:v>0.9997712983132313</c:v>
                </c:pt>
                <c:pt idx="20523">
                  <c:v>0.99977504752121116</c:v>
                </c:pt>
                <c:pt idx="20524">
                  <c:v>0.99977504752121116</c:v>
                </c:pt>
                <c:pt idx="20525">
                  <c:v>0.9997712983132313</c:v>
                </c:pt>
                <c:pt idx="20526">
                  <c:v>0.99976379989727171</c:v>
                </c:pt>
                <c:pt idx="20527">
                  <c:v>0.99974880306535241</c:v>
                </c:pt>
                <c:pt idx="20528">
                  <c:v>0.99973755544141296</c:v>
                </c:pt>
                <c:pt idx="20529">
                  <c:v>0.99972630781747351</c:v>
                </c:pt>
                <c:pt idx="20530">
                  <c:v>0.99974880306535241</c:v>
                </c:pt>
                <c:pt idx="20531">
                  <c:v>0.99976379989727171</c:v>
                </c:pt>
                <c:pt idx="20532">
                  <c:v>0.99976754910525156</c:v>
                </c:pt>
                <c:pt idx="20533">
                  <c:v>0.9997712983132313</c:v>
                </c:pt>
                <c:pt idx="20534">
                  <c:v>0.99976754910525156</c:v>
                </c:pt>
                <c:pt idx="20535">
                  <c:v>0.99976005068929186</c:v>
                </c:pt>
                <c:pt idx="20536">
                  <c:v>0.99974880306535241</c:v>
                </c:pt>
                <c:pt idx="20537">
                  <c:v>0.99973755544141296</c:v>
                </c:pt>
                <c:pt idx="20538">
                  <c:v>0.99972630781747351</c:v>
                </c:pt>
                <c:pt idx="20539">
                  <c:v>0.99975255227333226</c:v>
                </c:pt>
                <c:pt idx="20540">
                  <c:v>0.99976379989727171</c:v>
                </c:pt>
                <c:pt idx="20541">
                  <c:v>0.99976754910525156</c:v>
                </c:pt>
                <c:pt idx="20542">
                  <c:v>0.99977504752121116</c:v>
                </c:pt>
                <c:pt idx="20543">
                  <c:v>0.9997712983132313</c:v>
                </c:pt>
                <c:pt idx="20544">
                  <c:v>0.9997712983132313</c:v>
                </c:pt>
                <c:pt idx="20545">
                  <c:v>0.99977504752121116</c:v>
                </c:pt>
                <c:pt idx="20546">
                  <c:v>0.99975630148131212</c:v>
                </c:pt>
                <c:pt idx="20547">
                  <c:v>0.99973005702545337</c:v>
                </c:pt>
                <c:pt idx="20548">
                  <c:v>0.99975255227333226</c:v>
                </c:pt>
                <c:pt idx="20549">
                  <c:v>0.99976379989727171</c:v>
                </c:pt>
                <c:pt idx="20550">
                  <c:v>0.9997712983132313</c:v>
                </c:pt>
                <c:pt idx="20551">
                  <c:v>0.99977879672919101</c:v>
                </c:pt>
                <c:pt idx="20552">
                  <c:v>0.99977879672919101</c:v>
                </c:pt>
                <c:pt idx="20553">
                  <c:v>0.99978629514515061</c:v>
                </c:pt>
                <c:pt idx="20554">
                  <c:v>0.99979004435313035</c:v>
                </c:pt>
                <c:pt idx="20555">
                  <c:v>0.99978254593717075</c:v>
                </c:pt>
                <c:pt idx="20556">
                  <c:v>0.99973755544141296</c:v>
                </c:pt>
                <c:pt idx="20557">
                  <c:v>0.99975255227333226</c:v>
                </c:pt>
                <c:pt idx="20558">
                  <c:v>0.99976379989727171</c:v>
                </c:pt>
                <c:pt idx="20559">
                  <c:v>0.99977504752121116</c:v>
                </c:pt>
                <c:pt idx="20560">
                  <c:v>0.99978254593717075</c:v>
                </c:pt>
                <c:pt idx="20561">
                  <c:v>0.9997937935611102</c:v>
                </c:pt>
                <c:pt idx="20562">
                  <c:v>0.99979754276909005</c:v>
                </c:pt>
                <c:pt idx="20563">
                  <c:v>0.99980504118504965</c:v>
                </c:pt>
                <c:pt idx="20564">
                  <c:v>0.99981253960100924</c:v>
                </c:pt>
                <c:pt idx="20565">
                  <c:v>0.99974880306535241</c:v>
                </c:pt>
                <c:pt idx="20566">
                  <c:v>0.99976005068929186</c:v>
                </c:pt>
                <c:pt idx="20567">
                  <c:v>0.9997712983132313</c:v>
                </c:pt>
                <c:pt idx="20568">
                  <c:v>0.99977879672919101</c:v>
                </c:pt>
                <c:pt idx="20569">
                  <c:v>0.99979004435313035</c:v>
                </c:pt>
                <c:pt idx="20570">
                  <c:v>0.99980129197706979</c:v>
                </c:pt>
                <c:pt idx="20571">
                  <c:v>0.99981253960100924</c:v>
                </c:pt>
                <c:pt idx="20572">
                  <c:v>0.99982378722494869</c:v>
                </c:pt>
                <c:pt idx="20573">
                  <c:v>0.99983878405686799</c:v>
                </c:pt>
                <c:pt idx="20574">
                  <c:v>0.99985003168080744</c:v>
                </c:pt>
                <c:pt idx="20575">
                  <c:v>0.99982003801696895</c:v>
                </c:pt>
                <c:pt idx="20576">
                  <c:v>0.9998087903930295</c:v>
                </c:pt>
                <c:pt idx="20577">
                  <c:v>0.99979754276909005</c:v>
                </c:pt>
                <c:pt idx="20578">
                  <c:v>0.99979004435313035</c:v>
                </c:pt>
                <c:pt idx="20579">
                  <c:v>0.99977879672919101</c:v>
                </c:pt>
                <c:pt idx="20580">
                  <c:v>0.99976754910525156</c:v>
                </c:pt>
                <c:pt idx="20581">
                  <c:v>0.99975630148131212</c:v>
                </c:pt>
                <c:pt idx="20582">
                  <c:v>0.99974505385737267</c:v>
                </c:pt>
                <c:pt idx="20583">
                  <c:v>0.9998162888089891</c:v>
                </c:pt>
                <c:pt idx="20584">
                  <c:v>0.99980129197706979</c:v>
                </c:pt>
                <c:pt idx="20585">
                  <c:v>0.99979754276909005</c:v>
                </c:pt>
                <c:pt idx="20586">
                  <c:v>0.9997937935611102</c:v>
                </c:pt>
                <c:pt idx="20587">
                  <c:v>0.99978629514515061</c:v>
                </c:pt>
                <c:pt idx="20588">
                  <c:v>0.99977504752121116</c:v>
                </c:pt>
                <c:pt idx="20589">
                  <c:v>0.99976379989727171</c:v>
                </c:pt>
                <c:pt idx="20590">
                  <c:v>0.99974880306535241</c:v>
                </c:pt>
                <c:pt idx="20591">
                  <c:v>0.99973380623343322</c:v>
                </c:pt>
                <c:pt idx="20592">
                  <c:v>0.99977879672919101</c:v>
                </c:pt>
                <c:pt idx="20593">
                  <c:v>0.9997937935611102</c:v>
                </c:pt>
                <c:pt idx="20594">
                  <c:v>0.99978629514515061</c:v>
                </c:pt>
                <c:pt idx="20595">
                  <c:v>0.99978629514515061</c:v>
                </c:pt>
                <c:pt idx="20596">
                  <c:v>0.99978254593717075</c:v>
                </c:pt>
                <c:pt idx="20597">
                  <c:v>0.99977504752121116</c:v>
                </c:pt>
                <c:pt idx="20598">
                  <c:v>0.99976379989727171</c:v>
                </c:pt>
                <c:pt idx="20599">
                  <c:v>0.99974880306535241</c:v>
                </c:pt>
                <c:pt idx="20600">
                  <c:v>0.99973755544141296</c:v>
                </c:pt>
                <c:pt idx="20601">
                  <c:v>0.99975630148131212</c:v>
                </c:pt>
                <c:pt idx="20602">
                  <c:v>0.99977879672919101</c:v>
                </c:pt>
                <c:pt idx="20603">
                  <c:v>0.99977504752121116</c:v>
                </c:pt>
                <c:pt idx="20604">
                  <c:v>0.99977504752121116</c:v>
                </c:pt>
                <c:pt idx="20605">
                  <c:v>0.99977504752121116</c:v>
                </c:pt>
                <c:pt idx="20606">
                  <c:v>0.9997712983132313</c:v>
                </c:pt>
                <c:pt idx="20607">
                  <c:v>0.99976379989727171</c:v>
                </c:pt>
                <c:pt idx="20608">
                  <c:v>0.99974880306535241</c:v>
                </c:pt>
                <c:pt idx="20609">
                  <c:v>0.99973755544141296</c:v>
                </c:pt>
                <c:pt idx="20610">
                  <c:v>0.99973380623343322</c:v>
                </c:pt>
                <c:pt idx="20611">
                  <c:v>0.99975630148131212</c:v>
                </c:pt>
                <c:pt idx="20612">
                  <c:v>0.99976754910525156</c:v>
                </c:pt>
                <c:pt idx="20613">
                  <c:v>0.99976754910525156</c:v>
                </c:pt>
                <c:pt idx="20614">
                  <c:v>0.9997712983132313</c:v>
                </c:pt>
                <c:pt idx="20615">
                  <c:v>0.99976754910525156</c:v>
                </c:pt>
                <c:pt idx="20616">
                  <c:v>0.99976379989727171</c:v>
                </c:pt>
                <c:pt idx="20617">
                  <c:v>0.99975255227333226</c:v>
                </c:pt>
                <c:pt idx="20618">
                  <c:v>0.99974130464939281</c:v>
                </c:pt>
                <c:pt idx="20619">
                  <c:v>0.99971880940151392</c:v>
                </c:pt>
                <c:pt idx="20620">
                  <c:v>0.99974130464939281</c:v>
                </c:pt>
                <c:pt idx="20621">
                  <c:v>0.99976005068929186</c:v>
                </c:pt>
                <c:pt idx="20622">
                  <c:v>0.99976754910525156</c:v>
                </c:pt>
                <c:pt idx="20623">
                  <c:v>0.99977504752121116</c:v>
                </c:pt>
                <c:pt idx="20624">
                  <c:v>0.9997712983132313</c:v>
                </c:pt>
                <c:pt idx="20625">
                  <c:v>0.99977504752121116</c:v>
                </c:pt>
                <c:pt idx="20626">
                  <c:v>0.9997712983132313</c:v>
                </c:pt>
                <c:pt idx="20627">
                  <c:v>0.99975630148131212</c:v>
                </c:pt>
                <c:pt idx="20628">
                  <c:v>0.99972630781747351</c:v>
                </c:pt>
                <c:pt idx="20629">
                  <c:v>0.99974880306535241</c:v>
                </c:pt>
                <c:pt idx="20630">
                  <c:v>0.99976379989727171</c:v>
                </c:pt>
                <c:pt idx="20631">
                  <c:v>0.9997712983132313</c:v>
                </c:pt>
                <c:pt idx="20632">
                  <c:v>0.99977879672919101</c:v>
                </c:pt>
                <c:pt idx="20633">
                  <c:v>0.99977879672919101</c:v>
                </c:pt>
                <c:pt idx="20634">
                  <c:v>0.99978629514515061</c:v>
                </c:pt>
                <c:pt idx="20635">
                  <c:v>0.9997937935611102</c:v>
                </c:pt>
                <c:pt idx="20636">
                  <c:v>0.99978254593717075</c:v>
                </c:pt>
                <c:pt idx="20637">
                  <c:v>0.99973380623343322</c:v>
                </c:pt>
                <c:pt idx="20638">
                  <c:v>0.99974880306535241</c:v>
                </c:pt>
                <c:pt idx="20639">
                  <c:v>0.99976379989727171</c:v>
                </c:pt>
                <c:pt idx="20640">
                  <c:v>0.99977504752121116</c:v>
                </c:pt>
                <c:pt idx="20641">
                  <c:v>0.99978254593717075</c:v>
                </c:pt>
                <c:pt idx="20642">
                  <c:v>0.99978629514515061</c:v>
                </c:pt>
                <c:pt idx="20643">
                  <c:v>0.99979754276909005</c:v>
                </c:pt>
                <c:pt idx="20644">
                  <c:v>0.99980504118504965</c:v>
                </c:pt>
                <c:pt idx="20645">
                  <c:v>0.9998087903930295</c:v>
                </c:pt>
                <c:pt idx="20646">
                  <c:v>0.99974880306535241</c:v>
                </c:pt>
                <c:pt idx="20647">
                  <c:v>0.99976005068929186</c:v>
                </c:pt>
                <c:pt idx="20648">
                  <c:v>0.9997712983132313</c:v>
                </c:pt>
                <c:pt idx="20649">
                  <c:v>0.99978254593717075</c:v>
                </c:pt>
                <c:pt idx="20650">
                  <c:v>0.99979004435313035</c:v>
                </c:pt>
                <c:pt idx="20651">
                  <c:v>0.99980129197706979</c:v>
                </c:pt>
                <c:pt idx="20652">
                  <c:v>0.99981253960100924</c:v>
                </c:pt>
                <c:pt idx="20653">
                  <c:v>0.99982003801696895</c:v>
                </c:pt>
                <c:pt idx="20654">
                  <c:v>0.99983503484888814</c:v>
                </c:pt>
                <c:pt idx="20655">
                  <c:v>0.99983878405686799</c:v>
                </c:pt>
                <c:pt idx="20656">
                  <c:v>0.99982378722494869</c:v>
                </c:pt>
                <c:pt idx="20657">
                  <c:v>0.9998087903930295</c:v>
                </c:pt>
                <c:pt idx="20658">
                  <c:v>0.99980129197706979</c:v>
                </c:pt>
                <c:pt idx="20659">
                  <c:v>0.99979004435313035</c:v>
                </c:pt>
                <c:pt idx="20660">
                  <c:v>0.99977879672919101</c:v>
                </c:pt>
                <c:pt idx="20661">
                  <c:v>0.99976754910525156</c:v>
                </c:pt>
                <c:pt idx="20662">
                  <c:v>0.99975630148131212</c:v>
                </c:pt>
                <c:pt idx="20663">
                  <c:v>0.99974505385737267</c:v>
                </c:pt>
                <c:pt idx="20664">
                  <c:v>0.9998162888089891</c:v>
                </c:pt>
                <c:pt idx="20665">
                  <c:v>0.99980504118504965</c:v>
                </c:pt>
                <c:pt idx="20666">
                  <c:v>0.99980129197706979</c:v>
                </c:pt>
                <c:pt idx="20667">
                  <c:v>0.9997937935611102</c:v>
                </c:pt>
                <c:pt idx="20668">
                  <c:v>0.99978254593717075</c:v>
                </c:pt>
                <c:pt idx="20669">
                  <c:v>0.99977504752121116</c:v>
                </c:pt>
                <c:pt idx="20670">
                  <c:v>0.99976379989727171</c:v>
                </c:pt>
                <c:pt idx="20671">
                  <c:v>0.99975255227333226</c:v>
                </c:pt>
                <c:pt idx="20672">
                  <c:v>0.99973755544141296</c:v>
                </c:pt>
                <c:pt idx="20673">
                  <c:v>0.99979004435313035</c:v>
                </c:pt>
                <c:pt idx="20674">
                  <c:v>0.99979004435313035</c:v>
                </c:pt>
                <c:pt idx="20675">
                  <c:v>0.99979004435313035</c:v>
                </c:pt>
                <c:pt idx="20676">
                  <c:v>0.99978629514515061</c:v>
                </c:pt>
                <c:pt idx="20677">
                  <c:v>0.99977879672919101</c:v>
                </c:pt>
                <c:pt idx="20678">
                  <c:v>0.9997712983132313</c:v>
                </c:pt>
                <c:pt idx="20679">
                  <c:v>0.99976379989727171</c:v>
                </c:pt>
                <c:pt idx="20680">
                  <c:v>0.99975255227333226</c:v>
                </c:pt>
                <c:pt idx="20681">
                  <c:v>0.99973755544141296</c:v>
                </c:pt>
                <c:pt idx="20682">
                  <c:v>0.99976005068929186</c:v>
                </c:pt>
                <c:pt idx="20683">
                  <c:v>0.99977504752121116</c:v>
                </c:pt>
                <c:pt idx="20684">
                  <c:v>0.99978254593717075</c:v>
                </c:pt>
                <c:pt idx="20685">
                  <c:v>0.99977504752121116</c:v>
                </c:pt>
                <c:pt idx="20686">
                  <c:v>0.99977504752121116</c:v>
                </c:pt>
                <c:pt idx="20687">
                  <c:v>0.9997712983132313</c:v>
                </c:pt>
                <c:pt idx="20688">
                  <c:v>0.99976379989727171</c:v>
                </c:pt>
                <c:pt idx="20689">
                  <c:v>0.99975630148131212</c:v>
                </c:pt>
                <c:pt idx="20690">
                  <c:v>0.99974130464939281</c:v>
                </c:pt>
                <c:pt idx="20691">
                  <c:v>0.99973755544141296</c:v>
                </c:pt>
                <c:pt idx="20692">
                  <c:v>0.99975630148131212</c:v>
                </c:pt>
                <c:pt idx="20693">
                  <c:v>0.99976379989727171</c:v>
                </c:pt>
                <c:pt idx="20694">
                  <c:v>0.99976754910525156</c:v>
                </c:pt>
                <c:pt idx="20695">
                  <c:v>0.9997712983132313</c:v>
                </c:pt>
                <c:pt idx="20696">
                  <c:v>0.99976754910525156</c:v>
                </c:pt>
                <c:pt idx="20697">
                  <c:v>0.99976379989727171</c:v>
                </c:pt>
                <c:pt idx="20698">
                  <c:v>0.99975630148131212</c:v>
                </c:pt>
                <c:pt idx="20699">
                  <c:v>0.99974130464939281</c:v>
                </c:pt>
                <c:pt idx="20700">
                  <c:v>0.99972630781747351</c:v>
                </c:pt>
                <c:pt idx="20701">
                  <c:v>0.99974505385737267</c:v>
                </c:pt>
                <c:pt idx="20702">
                  <c:v>0.99975630148131212</c:v>
                </c:pt>
                <c:pt idx="20703">
                  <c:v>0.99976754910525156</c:v>
                </c:pt>
                <c:pt idx="20704">
                  <c:v>0.99977504752121116</c:v>
                </c:pt>
                <c:pt idx="20705">
                  <c:v>0.99977504752121116</c:v>
                </c:pt>
                <c:pt idx="20706">
                  <c:v>0.9997712983132313</c:v>
                </c:pt>
                <c:pt idx="20707">
                  <c:v>0.9997712983132313</c:v>
                </c:pt>
                <c:pt idx="20708">
                  <c:v>0.99976005068929186</c:v>
                </c:pt>
                <c:pt idx="20709">
                  <c:v>0.99973005702545337</c:v>
                </c:pt>
                <c:pt idx="20710">
                  <c:v>0.99974880306535241</c:v>
                </c:pt>
                <c:pt idx="20711">
                  <c:v>0.99976005068929186</c:v>
                </c:pt>
                <c:pt idx="20712">
                  <c:v>0.9997712983132313</c:v>
                </c:pt>
                <c:pt idx="20713">
                  <c:v>0.99977879672919101</c:v>
                </c:pt>
                <c:pt idx="20714">
                  <c:v>0.99978254593717075</c:v>
                </c:pt>
                <c:pt idx="20715">
                  <c:v>0.99978629514515061</c:v>
                </c:pt>
                <c:pt idx="20716">
                  <c:v>0.99978629514515061</c:v>
                </c:pt>
                <c:pt idx="20717">
                  <c:v>0.99978629514515061</c:v>
                </c:pt>
                <c:pt idx="20718">
                  <c:v>0.99973380623343322</c:v>
                </c:pt>
                <c:pt idx="20719">
                  <c:v>0.99975255227333226</c:v>
                </c:pt>
                <c:pt idx="20720">
                  <c:v>0.99976379989727171</c:v>
                </c:pt>
                <c:pt idx="20721">
                  <c:v>0.99977504752121116</c:v>
                </c:pt>
                <c:pt idx="20722">
                  <c:v>0.99978629514515061</c:v>
                </c:pt>
                <c:pt idx="20723">
                  <c:v>0.99979004435313035</c:v>
                </c:pt>
                <c:pt idx="20724">
                  <c:v>0.99979754276909005</c:v>
                </c:pt>
                <c:pt idx="20725">
                  <c:v>0.99980504118504965</c:v>
                </c:pt>
                <c:pt idx="20726">
                  <c:v>0.9998087903930295</c:v>
                </c:pt>
                <c:pt idx="20727">
                  <c:v>0.99974880306535241</c:v>
                </c:pt>
                <c:pt idx="20728">
                  <c:v>0.99976005068929186</c:v>
                </c:pt>
                <c:pt idx="20729">
                  <c:v>0.9997712983132313</c:v>
                </c:pt>
                <c:pt idx="20730">
                  <c:v>0.99978254593717075</c:v>
                </c:pt>
                <c:pt idx="20731">
                  <c:v>0.99979004435313035</c:v>
                </c:pt>
                <c:pt idx="20732">
                  <c:v>0.99980129197706979</c:v>
                </c:pt>
                <c:pt idx="20733">
                  <c:v>0.99981253960100924</c:v>
                </c:pt>
                <c:pt idx="20734">
                  <c:v>0.99982003801696895</c:v>
                </c:pt>
                <c:pt idx="20735">
                  <c:v>0.99983878405686799</c:v>
                </c:pt>
                <c:pt idx="20736">
                  <c:v>0.99984628247282759</c:v>
                </c:pt>
                <c:pt idx="20737">
                  <c:v>0.99982378722494869</c:v>
                </c:pt>
                <c:pt idx="20738">
                  <c:v>0.99981253960100924</c:v>
                </c:pt>
                <c:pt idx="20739">
                  <c:v>0.99980129197706979</c:v>
                </c:pt>
                <c:pt idx="20740">
                  <c:v>0.99979004435313035</c:v>
                </c:pt>
                <c:pt idx="20741">
                  <c:v>0.99977879672919101</c:v>
                </c:pt>
                <c:pt idx="20742">
                  <c:v>0.9997712983132313</c:v>
                </c:pt>
                <c:pt idx="20743">
                  <c:v>0.99975630148131212</c:v>
                </c:pt>
                <c:pt idx="20744">
                  <c:v>0.99974505385737267</c:v>
                </c:pt>
                <c:pt idx="20745">
                  <c:v>0.9998162888089891</c:v>
                </c:pt>
                <c:pt idx="20746">
                  <c:v>0.99980504118504965</c:v>
                </c:pt>
                <c:pt idx="20747">
                  <c:v>0.99980129197706979</c:v>
                </c:pt>
                <c:pt idx="20748">
                  <c:v>0.9997937935611102</c:v>
                </c:pt>
                <c:pt idx="20749">
                  <c:v>0.99978254593717075</c:v>
                </c:pt>
                <c:pt idx="20750">
                  <c:v>0.99977504752121116</c:v>
                </c:pt>
                <c:pt idx="20751">
                  <c:v>0.99976379989727171</c:v>
                </c:pt>
                <c:pt idx="20752">
                  <c:v>0.99975255227333226</c:v>
                </c:pt>
                <c:pt idx="20753">
                  <c:v>0.99973755544141296</c:v>
                </c:pt>
                <c:pt idx="20754">
                  <c:v>0.99979004435313035</c:v>
                </c:pt>
                <c:pt idx="20755">
                  <c:v>0.99978254593717075</c:v>
                </c:pt>
                <c:pt idx="20756">
                  <c:v>0.99979004435313035</c:v>
                </c:pt>
                <c:pt idx="20757">
                  <c:v>0.99979004435313035</c:v>
                </c:pt>
                <c:pt idx="20758">
                  <c:v>0.99977879672919101</c:v>
                </c:pt>
                <c:pt idx="20759">
                  <c:v>0.9997712983132313</c:v>
                </c:pt>
                <c:pt idx="20760">
                  <c:v>0.99976379989727171</c:v>
                </c:pt>
                <c:pt idx="20761">
                  <c:v>0.99975630148131212</c:v>
                </c:pt>
                <c:pt idx="20762">
                  <c:v>0.99974130464939281</c:v>
                </c:pt>
                <c:pt idx="20763">
                  <c:v>0.99976005068929186</c:v>
                </c:pt>
                <c:pt idx="20764">
                  <c:v>0.99976379989727171</c:v>
                </c:pt>
                <c:pt idx="20765">
                  <c:v>0.99976754910525156</c:v>
                </c:pt>
                <c:pt idx="20766">
                  <c:v>0.99977504752121116</c:v>
                </c:pt>
                <c:pt idx="20767">
                  <c:v>0.99977504752121116</c:v>
                </c:pt>
                <c:pt idx="20768">
                  <c:v>0.99976754910525156</c:v>
                </c:pt>
                <c:pt idx="20769">
                  <c:v>0.99976379989727171</c:v>
                </c:pt>
                <c:pt idx="20770">
                  <c:v>0.99975630148131212</c:v>
                </c:pt>
                <c:pt idx="20771">
                  <c:v>0.99974130464939281</c:v>
                </c:pt>
                <c:pt idx="20772">
                  <c:v>0.99973755544141296</c:v>
                </c:pt>
                <c:pt idx="20773">
                  <c:v>0.99974505385737267</c:v>
                </c:pt>
                <c:pt idx="20774">
                  <c:v>0.99974880306535241</c:v>
                </c:pt>
                <c:pt idx="20775">
                  <c:v>0.99975630148131212</c:v>
                </c:pt>
                <c:pt idx="20776">
                  <c:v>0.99976754910525156</c:v>
                </c:pt>
                <c:pt idx="20777">
                  <c:v>0.99976754910525156</c:v>
                </c:pt>
                <c:pt idx="20778">
                  <c:v>0.99976379989727171</c:v>
                </c:pt>
                <c:pt idx="20779">
                  <c:v>0.99975630148131212</c:v>
                </c:pt>
                <c:pt idx="20780">
                  <c:v>0.99973755544141296</c:v>
                </c:pt>
                <c:pt idx="20781">
                  <c:v>0.99973005702545337</c:v>
                </c:pt>
                <c:pt idx="20782">
                  <c:v>0.99974130464939281</c:v>
                </c:pt>
                <c:pt idx="20783">
                  <c:v>0.99975255227333226</c:v>
                </c:pt>
                <c:pt idx="20784">
                  <c:v>0.99976379989727171</c:v>
                </c:pt>
                <c:pt idx="20785">
                  <c:v>0.99977504752121116</c:v>
                </c:pt>
                <c:pt idx="20786">
                  <c:v>0.99977879672919101</c:v>
                </c:pt>
                <c:pt idx="20787">
                  <c:v>0.9997712983132313</c:v>
                </c:pt>
                <c:pt idx="20788">
                  <c:v>0.99976379989727171</c:v>
                </c:pt>
                <c:pt idx="20789">
                  <c:v>0.99976379989727171</c:v>
                </c:pt>
                <c:pt idx="20790">
                  <c:v>0.99973380623343322</c:v>
                </c:pt>
                <c:pt idx="20791">
                  <c:v>0.99974505385737267</c:v>
                </c:pt>
                <c:pt idx="20792">
                  <c:v>0.99975630148131212</c:v>
                </c:pt>
                <c:pt idx="20793">
                  <c:v>0.99976754910525156</c:v>
                </c:pt>
                <c:pt idx="20794">
                  <c:v>0.99977879672919101</c:v>
                </c:pt>
                <c:pt idx="20795">
                  <c:v>0.99978254593717075</c:v>
                </c:pt>
                <c:pt idx="20796">
                  <c:v>0.99978254593717075</c:v>
                </c:pt>
                <c:pt idx="20797">
                  <c:v>0.99978254593717075</c:v>
                </c:pt>
                <c:pt idx="20798">
                  <c:v>0.99978629514515061</c:v>
                </c:pt>
                <c:pt idx="20799">
                  <c:v>0.99973755544141296</c:v>
                </c:pt>
                <c:pt idx="20800">
                  <c:v>0.99975255227333226</c:v>
                </c:pt>
                <c:pt idx="20801">
                  <c:v>0.99976379989727171</c:v>
                </c:pt>
                <c:pt idx="20802">
                  <c:v>0.99977504752121116</c:v>
                </c:pt>
                <c:pt idx="20803">
                  <c:v>0.99978254593717075</c:v>
                </c:pt>
                <c:pt idx="20804">
                  <c:v>0.99979004435313035</c:v>
                </c:pt>
                <c:pt idx="20805">
                  <c:v>0.99980129197706979</c:v>
                </c:pt>
                <c:pt idx="20806">
                  <c:v>0.99980129197706979</c:v>
                </c:pt>
                <c:pt idx="20807">
                  <c:v>0.9998087903930295</c:v>
                </c:pt>
                <c:pt idx="20808">
                  <c:v>0.99974505385737267</c:v>
                </c:pt>
                <c:pt idx="20809">
                  <c:v>0.99975630148131212</c:v>
                </c:pt>
                <c:pt idx="20810">
                  <c:v>0.99976754910525156</c:v>
                </c:pt>
                <c:pt idx="20811">
                  <c:v>0.99977879672919101</c:v>
                </c:pt>
                <c:pt idx="20812">
                  <c:v>0.99979004435313035</c:v>
                </c:pt>
                <c:pt idx="20813">
                  <c:v>0.99980129197706979</c:v>
                </c:pt>
                <c:pt idx="20814">
                  <c:v>0.9998087903930295</c:v>
                </c:pt>
                <c:pt idx="20815">
                  <c:v>0.99982753643292854</c:v>
                </c:pt>
                <c:pt idx="20816">
                  <c:v>0.99984253326484784</c:v>
                </c:pt>
                <c:pt idx="20817">
                  <c:v>0.99984253326484784</c:v>
                </c:pt>
                <c:pt idx="20818">
                  <c:v>0.99982003801696895</c:v>
                </c:pt>
                <c:pt idx="20819">
                  <c:v>0.99981253960100924</c:v>
                </c:pt>
                <c:pt idx="20820">
                  <c:v>0.99980129197706979</c:v>
                </c:pt>
                <c:pt idx="20821">
                  <c:v>0.9997937935611102</c:v>
                </c:pt>
                <c:pt idx="20822">
                  <c:v>0.99978254593717075</c:v>
                </c:pt>
                <c:pt idx="20823">
                  <c:v>0.9997712983132313</c:v>
                </c:pt>
                <c:pt idx="20824">
                  <c:v>0.99975630148131212</c:v>
                </c:pt>
                <c:pt idx="20825">
                  <c:v>0.99974505385737267</c:v>
                </c:pt>
                <c:pt idx="20826">
                  <c:v>0.9998162888089891</c:v>
                </c:pt>
                <c:pt idx="20827">
                  <c:v>0.99980504118504965</c:v>
                </c:pt>
                <c:pt idx="20828">
                  <c:v>0.99979754276909005</c:v>
                </c:pt>
                <c:pt idx="20829">
                  <c:v>0.99979004435313035</c:v>
                </c:pt>
                <c:pt idx="20830">
                  <c:v>0.99978254593717075</c:v>
                </c:pt>
                <c:pt idx="20831">
                  <c:v>0.99977504752121116</c:v>
                </c:pt>
                <c:pt idx="20832">
                  <c:v>0.99976754910525156</c:v>
                </c:pt>
                <c:pt idx="20833">
                  <c:v>0.99975255227333226</c:v>
                </c:pt>
                <c:pt idx="20834">
                  <c:v>0.99973755544141296</c:v>
                </c:pt>
                <c:pt idx="20835">
                  <c:v>0.99978629514515061</c:v>
                </c:pt>
                <c:pt idx="20836">
                  <c:v>0.99978629514515061</c:v>
                </c:pt>
                <c:pt idx="20837">
                  <c:v>0.99979004435313035</c:v>
                </c:pt>
                <c:pt idx="20838">
                  <c:v>0.99978629514515061</c:v>
                </c:pt>
                <c:pt idx="20839">
                  <c:v>0.99977879672919101</c:v>
                </c:pt>
                <c:pt idx="20840">
                  <c:v>0.9997712983132313</c:v>
                </c:pt>
                <c:pt idx="20841">
                  <c:v>0.99976754910525156</c:v>
                </c:pt>
                <c:pt idx="20842">
                  <c:v>0.99975630148131212</c:v>
                </c:pt>
                <c:pt idx="20843">
                  <c:v>0.99974130464939281</c:v>
                </c:pt>
                <c:pt idx="20844">
                  <c:v>0.99976005068929186</c:v>
                </c:pt>
                <c:pt idx="20845">
                  <c:v>0.99976379989727171</c:v>
                </c:pt>
                <c:pt idx="20846">
                  <c:v>0.9997712983132313</c:v>
                </c:pt>
                <c:pt idx="20847">
                  <c:v>0.99977504752121116</c:v>
                </c:pt>
                <c:pt idx="20848">
                  <c:v>0.9997712983132313</c:v>
                </c:pt>
                <c:pt idx="20849">
                  <c:v>0.99976754910525156</c:v>
                </c:pt>
                <c:pt idx="20850">
                  <c:v>0.99976379989727171</c:v>
                </c:pt>
                <c:pt idx="20851">
                  <c:v>0.99976005068929186</c:v>
                </c:pt>
                <c:pt idx="20852">
                  <c:v>0.99974130464939281</c:v>
                </c:pt>
                <c:pt idx="20853">
                  <c:v>0.99973755544141296</c:v>
                </c:pt>
                <c:pt idx="20854">
                  <c:v>0.99974505385737267</c:v>
                </c:pt>
                <c:pt idx="20855">
                  <c:v>0.99975255227333226</c:v>
                </c:pt>
                <c:pt idx="20856">
                  <c:v>0.99976379989727171</c:v>
                </c:pt>
                <c:pt idx="20857">
                  <c:v>0.9997712983132313</c:v>
                </c:pt>
                <c:pt idx="20858">
                  <c:v>0.99976754910525156</c:v>
                </c:pt>
                <c:pt idx="20859">
                  <c:v>0.99976005068929186</c:v>
                </c:pt>
                <c:pt idx="20860">
                  <c:v>0.99975255227333226</c:v>
                </c:pt>
                <c:pt idx="20861">
                  <c:v>0.99974130464939281</c:v>
                </c:pt>
                <c:pt idx="20862">
                  <c:v>0.99973005702545337</c:v>
                </c:pt>
                <c:pt idx="20863">
                  <c:v>0.99974130464939281</c:v>
                </c:pt>
                <c:pt idx="20864">
                  <c:v>0.99975255227333226</c:v>
                </c:pt>
                <c:pt idx="20865">
                  <c:v>0.99976379989727171</c:v>
                </c:pt>
                <c:pt idx="20866">
                  <c:v>0.9997712983132313</c:v>
                </c:pt>
                <c:pt idx="20867">
                  <c:v>0.99977504752121116</c:v>
                </c:pt>
                <c:pt idx="20868">
                  <c:v>0.99976754910525156</c:v>
                </c:pt>
                <c:pt idx="20869">
                  <c:v>0.99976005068929186</c:v>
                </c:pt>
                <c:pt idx="20870">
                  <c:v>0.99976379989727171</c:v>
                </c:pt>
                <c:pt idx="20871">
                  <c:v>0.99973005702545337</c:v>
                </c:pt>
                <c:pt idx="20872">
                  <c:v>0.99974505385737267</c:v>
                </c:pt>
                <c:pt idx="20873">
                  <c:v>0.99975630148131212</c:v>
                </c:pt>
                <c:pt idx="20874">
                  <c:v>0.99976754910525156</c:v>
                </c:pt>
                <c:pt idx="20875">
                  <c:v>0.99977879672919101</c:v>
                </c:pt>
                <c:pt idx="20876">
                  <c:v>0.99978629514515061</c:v>
                </c:pt>
                <c:pt idx="20877">
                  <c:v>0.99977879672919101</c:v>
                </c:pt>
                <c:pt idx="20878">
                  <c:v>0.99978254593717075</c:v>
                </c:pt>
                <c:pt idx="20879">
                  <c:v>0.99978629514515061</c:v>
                </c:pt>
                <c:pt idx="20880">
                  <c:v>0.99973755544141296</c:v>
                </c:pt>
                <c:pt idx="20881">
                  <c:v>0.99974880306535241</c:v>
                </c:pt>
                <c:pt idx="20882">
                  <c:v>0.99976005068929186</c:v>
                </c:pt>
                <c:pt idx="20883">
                  <c:v>0.99977504752121116</c:v>
                </c:pt>
                <c:pt idx="20884">
                  <c:v>0.99978254593717075</c:v>
                </c:pt>
                <c:pt idx="20885">
                  <c:v>0.99979004435313035</c:v>
                </c:pt>
                <c:pt idx="20886">
                  <c:v>0.99979754276909005</c:v>
                </c:pt>
                <c:pt idx="20887">
                  <c:v>0.99980129197706979</c:v>
                </c:pt>
                <c:pt idx="20888">
                  <c:v>0.9998087903930295</c:v>
                </c:pt>
                <c:pt idx="20889">
                  <c:v>0.99974130464939281</c:v>
                </c:pt>
                <c:pt idx="20890">
                  <c:v>0.99975630148131212</c:v>
                </c:pt>
                <c:pt idx="20891">
                  <c:v>0.99976754910525156</c:v>
                </c:pt>
                <c:pt idx="20892">
                  <c:v>0.99977879672919101</c:v>
                </c:pt>
                <c:pt idx="20893">
                  <c:v>0.99979004435313035</c:v>
                </c:pt>
                <c:pt idx="20894">
                  <c:v>0.99980129197706979</c:v>
                </c:pt>
                <c:pt idx="20895">
                  <c:v>0.9998087903930295</c:v>
                </c:pt>
                <c:pt idx="20896">
                  <c:v>0.99982753643292854</c:v>
                </c:pt>
                <c:pt idx="20897">
                  <c:v>0.99983878405686799</c:v>
                </c:pt>
                <c:pt idx="20898">
                  <c:v>0.99984253326484784</c:v>
                </c:pt>
                <c:pt idx="20899">
                  <c:v>0.99982003801696895</c:v>
                </c:pt>
                <c:pt idx="20900">
                  <c:v>0.99981253960100924</c:v>
                </c:pt>
                <c:pt idx="20901">
                  <c:v>0.99980129197706979</c:v>
                </c:pt>
                <c:pt idx="20902">
                  <c:v>0.99979004435313035</c:v>
                </c:pt>
                <c:pt idx="20903">
                  <c:v>0.99978254593717075</c:v>
                </c:pt>
                <c:pt idx="20904">
                  <c:v>0.9997712983132313</c:v>
                </c:pt>
                <c:pt idx="20905">
                  <c:v>0.99975630148131212</c:v>
                </c:pt>
                <c:pt idx="20906">
                  <c:v>0.99974880306535241</c:v>
                </c:pt>
                <c:pt idx="20907">
                  <c:v>0.99981253960100924</c:v>
                </c:pt>
                <c:pt idx="20908">
                  <c:v>0.99980504118504965</c:v>
                </c:pt>
                <c:pt idx="20909">
                  <c:v>0.99979754276909005</c:v>
                </c:pt>
                <c:pt idx="20910">
                  <c:v>0.99979004435313035</c:v>
                </c:pt>
                <c:pt idx="20911">
                  <c:v>0.99978254593717075</c:v>
                </c:pt>
                <c:pt idx="20912">
                  <c:v>0.99977504752121116</c:v>
                </c:pt>
                <c:pt idx="20913">
                  <c:v>0.99976754910525156</c:v>
                </c:pt>
                <c:pt idx="20914">
                  <c:v>0.99975255227333226</c:v>
                </c:pt>
                <c:pt idx="20915">
                  <c:v>0.99973755544141296</c:v>
                </c:pt>
                <c:pt idx="20916">
                  <c:v>0.99979004435313035</c:v>
                </c:pt>
                <c:pt idx="20917">
                  <c:v>0.99979004435313035</c:v>
                </c:pt>
                <c:pt idx="20918">
                  <c:v>0.99979004435313035</c:v>
                </c:pt>
                <c:pt idx="20919">
                  <c:v>0.99978254593717075</c:v>
                </c:pt>
                <c:pt idx="20920">
                  <c:v>0.99977504752121116</c:v>
                </c:pt>
                <c:pt idx="20921">
                  <c:v>0.9997712983132313</c:v>
                </c:pt>
                <c:pt idx="20922">
                  <c:v>0.99976379989727171</c:v>
                </c:pt>
                <c:pt idx="20923">
                  <c:v>0.99975630148131212</c:v>
                </c:pt>
                <c:pt idx="20924">
                  <c:v>0.99973755544141296</c:v>
                </c:pt>
                <c:pt idx="20925">
                  <c:v>0.99976754910525156</c:v>
                </c:pt>
                <c:pt idx="20926">
                  <c:v>0.99976754910525156</c:v>
                </c:pt>
                <c:pt idx="20927">
                  <c:v>0.9997712983132313</c:v>
                </c:pt>
                <c:pt idx="20928">
                  <c:v>0.99977504752121116</c:v>
                </c:pt>
                <c:pt idx="20929">
                  <c:v>0.9997712983132313</c:v>
                </c:pt>
                <c:pt idx="20930">
                  <c:v>0.99976754910525156</c:v>
                </c:pt>
                <c:pt idx="20931">
                  <c:v>0.99976005068929186</c:v>
                </c:pt>
                <c:pt idx="20932">
                  <c:v>0.99975255227333226</c:v>
                </c:pt>
                <c:pt idx="20933">
                  <c:v>0.99974130464939281</c:v>
                </c:pt>
                <c:pt idx="20934">
                  <c:v>0.99974130464939281</c:v>
                </c:pt>
                <c:pt idx="20935">
                  <c:v>0.99974880306535241</c:v>
                </c:pt>
                <c:pt idx="20936">
                  <c:v>0.99976379989727171</c:v>
                </c:pt>
                <c:pt idx="20937">
                  <c:v>0.99977504752121116</c:v>
                </c:pt>
                <c:pt idx="20938">
                  <c:v>0.99977504752121116</c:v>
                </c:pt>
                <c:pt idx="20939">
                  <c:v>0.99976754910525156</c:v>
                </c:pt>
                <c:pt idx="20940">
                  <c:v>0.99976005068929186</c:v>
                </c:pt>
                <c:pt idx="20941">
                  <c:v>0.99974880306535241</c:v>
                </c:pt>
                <c:pt idx="20942">
                  <c:v>0.99974130464939281</c:v>
                </c:pt>
                <c:pt idx="20943">
                  <c:v>0.99973005702545337</c:v>
                </c:pt>
                <c:pt idx="20944">
                  <c:v>0.99974880306535241</c:v>
                </c:pt>
                <c:pt idx="20945">
                  <c:v>0.99976379989727171</c:v>
                </c:pt>
                <c:pt idx="20946">
                  <c:v>0.9997712983132313</c:v>
                </c:pt>
                <c:pt idx="20947">
                  <c:v>0.99977504752121116</c:v>
                </c:pt>
                <c:pt idx="20948">
                  <c:v>0.99977504752121116</c:v>
                </c:pt>
                <c:pt idx="20949">
                  <c:v>0.99976754910525156</c:v>
                </c:pt>
                <c:pt idx="20950">
                  <c:v>0.99976005068929186</c:v>
                </c:pt>
                <c:pt idx="20951">
                  <c:v>0.99976379989727171</c:v>
                </c:pt>
                <c:pt idx="20952">
                  <c:v>0.99973380623343322</c:v>
                </c:pt>
                <c:pt idx="20953">
                  <c:v>0.99974505385737267</c:v>
                </c:pt>
                <c:pt idx="20954">
                  <c:v>0.99976379989727171</c:v>
                </c:pt>
                <c:pt idx="20955">
                  <c:v>0.99976754910525156</c:v>
                </c:pt>
                <c:pt idx="20956">
                  <c:v>0.99977504752121116</c:v>
                </c:pt>
                <c:pt idx="20957">
                  <c:v>0.99978254593717075</c:v>
                </c:pt>
                <c:pt idx="20958">
                  <c:v>0.99977504752121116</c:v>
                </c:pt>
                <c:pt idx="20959">
                  <c:v>0.99978254593717075</c:v>
                </c:pt>
                <c:pt idx="20960">
                  <c:v>0.99978629514515061</c:v>
                </c:pt>
                <c:pt idx="20961">
                  <c:v>0.99973380623343322</c:v>
                </c:pt>
                <c:pt idx="20962">
                  <c:v>0.99974880306535241</c:v>
                </c:pt>
                <c:pt idx="20963">
                  <c:v>0.99976005068929186</c:v>
                </c:pt>
                <c:pt idx="20964">
                  <c:v>0.9997712983132313</c:v>
                </c:pt>
                <c:pt idx="20965">
                  <c:v>0.99978254593717075</c:v>
                </c:pt>
                <c:pt idx="20966">
                  <c:v>0.99979004435313035</c:v>
                </c:pt>
                <c:pt idx="20967">
                  <c:v>0.99979754276909005</c:v>
                </c:pt>
                <c:pt idx="20968">
                  <c:v>0.99980504118504965</c:v>
                </c:pt>
                <c:pt idx="20969">
                  <c:v>0.99981253960100924</c:v>
                </c:pt>
                <c:pt idx="20970">
                  <c:v>0.99974130464939281</c:v>
                </c:pt>
                <c:pt idx="20971">
                  <c:v>0.99975630148131212</c:v>
                </c:pt>
                <c:pt idx="20972">
                  <c:v>0.99976754910525156</c:v>
                </c:pt>
                <c:pt idx="20973">
                  <c:v>0.99977879672919101</c:v>
                </c:pt>
                <c:pt idx="20974">
                  <c:v>0.99978629514515061</c:v>
                </c:pt>
                <c:pt idx="20975">
                  <c:v>0.99979754276909005</c:v>
                </c:pt>
                <c:pt idx="20976">
                  <c:v>0.99981253960100924</c:v>
                </c:pt>
                <c:pt idx="20977">
                  <c:v>0.99982753643292854</c:v>
                </c:pt>
                <c:pt idx="20978">
                  <c:v>0.99983878405686799</c:v>
                </c:pt>
                <c:pt idx="20979">
                  <c:v>0.99983878405686799</c:v>
                </c:pt>
                <c:pt idx="20980">
                  <c:v>0.99982753643292854</c:v>
                </c:pt>
                <c:pt idx="20981">
                  <c:v>0.99981253960100924</c:v>
                </c:pt>
                <c:pt idx="20982">
                  <c:v>0.99980129197706979</c:v>
                </c:pt>
                <c:pt idx="20983">
                  <c:v>0.99979004435313035</c:v>
                </c:pt>
                <c:pt idx="20984">
                  <c:v>0.99978254593717075</c:v>
                </c:pt>
                <c:pt idx="20985">
                  <c:v>0.9997712983132313</c:v>
                </c:pt>
                <c:pt idx="20986">
                  <c:v>0.99976005068929186</c:v>
                </c:pt>
                <c:pt idx="20987">
                  <c:v>0.99974505385737267</c:v>
                </c:pt>
                <c:pt idx="20988">
                  <c:v>0.99981253960100924</c:v>
                </c:pt>
                <c:pt idx="20989">
                  <c:v>0.99980504118504965</c:v>
                </c:pt>
                <c:pt idx="20990">
                  <c:v>0.99980129197706979</c:v>
                </c:pt>
                <c:pt idx="20991">
                  <c:v>0.99979004435313035</c:v>
                </c:pt>
                <c:pt idx="20992">
                  <c:v>0.99978254593717075</c:v>
                </c:pt>
                <c:pt idx="20993">
                  <c:v>0.99977504752121116</c:v>
                </c:pt>
                <c:pt idx="20994">
                  <c:v>0.99976754910525156</c:v>
                </c:pt>
                <c:pt idx="20995">
                  <c:v>0.99975630148131212</c:v>
                </c:pt>
                <c:pt idx="20996">
                  <c:v>0.99973755544141296</c:v>
                </c:pt>
                <c:pt idx="20997">
                  <c:v>0.9997937935611102</c:v>
                </c:pt>
                <c:pt idx="20998">
                  <c:v>0.99978629514515061</c:v>
                </c:pt>
                <c:pt idx="20999">
                  <c:v>0.99979004435313035</c:v>
                </c:pt>
                <c:pt idx="21000">
                  <c:v>0.99978254593717075</c:v>
                </c:pt>
                <c:pt idx="21001">
                  <c:v>0.99977504752121116</c:v>
                </c:pt>
                <c:pt idx="21002">
                  <c:v>0.9997712983132313</c:v>
                </c:pt>
                <c:pt idx="21003">
                  <c:v>0.99976379989727171</c:v>
                </c:pt>
                <c:pt idx="21004">
                  <c:v>0.99975255227333226</c:v>
                </c:pt>
                <c:pt idx="21005">
                  <c:v>0.99973755544141296</c:v>
                </c:pt>
                <c:pt idx="21006">
                  <c:v>0.9997712983132313</c:v>
                </c:pt>
                <c:pt idx="21007">
                  <c:v>0.99976754910525156</c:v>
                </c:pt>
                <c:pt idx="21008">
                  <c:v>0.9997712983132313</c:v>
                </c:pt>
                <c:pt idx="21009">
                  <c:v>0.99977504752121116</c:v>
                </c:pt>
                <c:pt idx="21010">
                  <c:v>0.9997712983132313</c:v>
                </c:pt>
                <c:pt idx="21011">
                  <c:v>0.99976754910525156</c:v>
                </c:pt>
                <c:pt idx="21012">
                  <c:v>0.99976005068929186</c:v>
                </c:pt>
                <c:pt idx="21013">
                  <c:v>0.99975255227333226</c:v>
                </c:pt>
                <c:pt idx="21014">
                  <c:v>0.99974130464939281</c:v>
                </c:pt>
                <c:pt idx="21015">
                  <c:v>0.99974130464939281</c:v>
                </c:pt>
                <c:pt idx="21016">
                  <c:v>0.99974880306535241</c:v>
                </c:pt>
                <c:pt idx="21017">
                  <c:v>0.99976379989727171</c:v>
                </c:pt>
                <c:pt idx="21018">
                  <c:v>0.99977504752121116</c:v>
                </c:pt>
                <c:pt idx="21019">
                  <c:v>0.99977504752121116</c:v>
                </c:pt>
                <c:pt idx="21020">
                  <c:v>0.9997712983132313</c:v>
                </c:pt>
                <c:pt idx="21021">
                  <c:v>0.99976005068929186</c:v>
                </c:pt>
                <c:pt idx="21022">
                  <c:v>0.99975255227333226</c:v>
                </c:pt>
                <c:pt idx="21023">
                  <c:v>0.99974130464939281</c:v>
                </c:pt>
                <c:pt idx="21024">
                  <c:v>0.99973005702545337</c:v>
                </c:pt>
                <c:pt idx="21025">
                  <c:v>0.99974880306535241</c:v>
                </c:pt>
                <c:pt idx="21026">
                  <c:v>0.99976379989727171</c:v>
                </c:pt>
                <c:pt idx="21027">
                  <c:v>0.9997712983132313</c:v>
                </c:pt>
                <c:pt idx="21028">
                  <c:v>0.99977879672919101</c:v>
                </c:pt>
                <c:pt idx="21029">
                  <c:v>0.99977504752121116</c:v>
                </c:pt>
                <c:pt idx="21030">
                  <c:v>0.99976379989727171</c:v>
                </c:pt>
                <c:pt idx="21031">
                  <c:v>0.99976005068929186</c:v>
                </c:pt>
                <c:pt idx="21032">
                  <c:v>0.99976379989727171</c:v>
                </c:pt>
                <c:pt idx="21033">
                  <c:v>0.99973755544141296</c:v>
                </c:pt>
                <c:pt idx="21034">
                  <c:v>0.99974880306535241</c:v>
                </c:pt>
                <c:pt idx="21035">
                  <c:v>0.99976005068929186</c:v>
                </c:pt>
                <c:pt idx="21036">
                  <c:v>0.99976754910525156</c:v>
                </c:pt>
                <c:pt idx="21037">
                  <c:v>0.99977504752121116</c:v>
                </c:pt>
                <c:pt idx="21038">
                  <c:v>0.99977879672919101</c:v>
                </c:pt>
                <c:pt idx="21039">
                  <c:v>0.99977879672919101</c:v>
                </c:pt>
                <c:pt idx="21040">
                  <c:v>0.99977879672919101</c:v>
                </c:pt>
                <c:pt idx="21041">
                  <c:v>0.99978629514515061</c:v>
                </c:pt>
                <c:pt idx="21042">
                  <c:v>0.99973755544141296</c:v>
                </c:pt>
                <c:pt idx="21043">
                  <c:v>0.99974880306535241</c:v>
                </c:pt>
                <c:pt idx="21044">
                  <c:v>0.99976005068929186</c:v>
                </c:pt>
                <c:pt idx="21045">
                  <c:v>0.99976754910525156</c:v>
                </c:pt>
                <c:pt idx="21046">
                  <c:v>0.99977879672919101</c:v>
                </c:pt>
                <c:pt idx="21047">
                  <c:v>0.99979004435313035</c:v>
                </c:pt>
                <c:pt idx="21048">
                  <c:v>0.99979754276909005</c:v>
                </c:pt>
                <c:pt idx="21049">
                  <c:v>0.99980504118504965</c:v>
                </c:pt>
                <c:pt idx="21050">
                  <c:v>0.9998087903930295</c:v>
                </c:pt>
                <c:pt idx="21051">
                  <c:v>0.99974130464939281</c:v>
                </c:pt>
                <c:pt idx="21052">
                  <c:v>0.99975630148131212</c:v>
                </c:pt>
                <c:pt idx="21053">
                  <c:v>0.99976754910525156</c:v>
                </c:pt>
                <c:pt idx="21054">
                  <c:v>0.99977879672919101</c:v>
                </c:pt>
                <c:pt idx="21055">
                  <c:v>0.99978629514515061</c:v>
                </c:pt>
                <c:pt idx="21056">
                  <c:v>0.99980129197706979</c:v>
                </c:pt>
                <c:pt idx="21057">
                  <c:v>0.9998162888089891</c:v>
                </c:pt>
                <c:pt idx="21058">
                  <c:v>0.99982753643292854</c:v>
                </c:pt>
                <c:pt idx="21059">
                  <c:v>0.99983878405686799</c:v>
                </c:pt>
                <c:pt idx="21060">
                  <c:v>0.99984253326484784</c:v>
                </c:pt>
                <c:pt idx="21061">
                  <c:v>0.99982753643292854</c:v>
                </c:pt>
                <c:pt idx="21062">
                  <c:v>0.99981253960100924</c:v>
                </c:pt>
                <c:pt idx="21063">
                  <c:v>0.99980129197706979</c:v>
                </c:pt>
                <c:pt idx="21064">
                  <c:v>0.99979004435313035</c:v>
                </c:pt>
                <c:pt idx="21065">
                  <c:v>0.99978254593717075</c:v>
                </c:pt>
                <c:pt idx="21066">
                  <c:v>0.9997712983132313</c:v>
                </c:pt>
                <c:pt idx="21067">
                  <c:v>0.99975630148131212</c:v>
                </c:pt>
                <c:pt idx="21068">
                  <c:v>0.99974880306535241</c:v>
                </c:pt>
                <c:pt idx="21069">
                  <c:v>0.9998162888089891</c:v>
                </c:pt>
                <c:pt idx="21070">
                  <c:v>0.9998087903930295</c:v>
                </c:pt>
                <c:pt idx="21071">
                  <c:v>0.99980129197706979</c:v>
                </c:pt>
                <c:pt idx="21072">
                  <c:v>0.99979004435313035</c:v>
                </c:pt>
                <c:pt idx="21073">
                  <c:v>0.99978254593717075</c:v>
                </c:pt>
                <c:pt idx="21074">
                  <c:v>0.99977504752121116</c:v>
                </c:pt>
                <c:pt idx="21075">
                  <c:v>0.99976754910525156</c:v>
                </c:pt>
                <c:pt idx="21076">
                  <c:v>0.99975255227333226</c:v>
                </c:pt>
                <c:pt idx="21077">
                  <c:v>0.99973380623343322</c:v>
                </c:pt>
                <c:pt idx="21078">
                  <c:v>0.99979754276909005</c:v>
                </c:pt>
                <c:pt idx="21079">
                  <c:v>0.99978629514515061</c:v>
                </c:pt>
                <c:pt idx="21080">
                  <c:v>0.99979004435313035</c:v>
                </c:pt>
                <c:pt idx="21081">
                  <c:v>0.99978254593717075</c:v>
                </c:pt>
                <c:pt idx="21082">
                  <c:v>0.99977504752121116</c:v>
                </c:pt>
                <c:pt idx="21083">
                  <c:v>0.9997712983132313</c:v>
                </c:pt>
                <c:pt idx="21084">
                  <c:v>0.99976379989727171</c:v>
                </c:pt>
                <c:pt idx="21085">
                  <c:v>0.99975255227333226</c:v>
                </c:pt>
                <c:pt idx="21086">
                  <c:v>0.99973755544141296</c:v>
                </c:pt>
                <c:pt idx="21087">
                  <c:v>0.99976754910525156</c:v>
                </c:pt>
                <c:pt idx="21088">
                  <c:v>0.99976754910525156</c:v>
                </c:pt>
                <c:pt idx="21089">
                  <c:v>0.99977879672919101</c:v>
                </c:pt>
                <c:pt idx="21090">
                  <c:v>0.99977504752121116</c:v>
                </c:pt>
                <c:pt idx="21091">
                  <c:v>0.99976754910525156</c:v>
                </c:pt>
                <c:pt idx="21092">
                  <c:v>0.99976754910525156</c:v>
                </c:pt>
                <c:pt idx="21093">
                  <c:v>0.99976005068929186</c:v>
                </c:pt>
                <c:pt idx="21094">
                  <c:v>0.99975255227333226</c:v>
                </c:pt>
                <c:pt idx="21095">
                  <c:v>0.99973755544141296</c:v>
                </c:pt>
                <c:pt idx="21096">
                  <c:v>0.99973380623343322</c:v>
                </c:pt>
                <c:pt idx="21097">
                  <c:v>0.99975255227333226</c:v>
                </c:pt>
                <c:pt idx="21098">
                  <c:v>0.99976379989727171</c:v>
                </c:pt>
                <c:pt idx="21099">
                  <c:v>0.99976754910525156</c:v>
                </c:pt>
                <c:pt idx="21100">
                  <c:v>0.99976754910525156</c:v>
                </c:pt>
                <c:pt idx="21101">
                  <c:v>0.9997712983132313</c:v>
                </c:pt>
                <c:pt idx="21102">
                  <c:v>0.99976379989727171</c:v>
                </c:pt>
                <c:pt idx="21103">
                  <c:v>0.99975630148131212</c:v>
                </c:pt>
                <c:pt idx="21104">
                  <c:v>0.99974130464939281</c:v>
                </c:pt>
                <c:pt idx="21105">
                  <c:v>0.99973005702545337</c:v>
                </c:pt>
                <c:pt idx="21106">
                  <c:v>0.99974880306535241</c:v>
                </c:pt>
                <c:pt idx="21107">
                  <c:v>0.99976005068929186</c:v>
                </c:pt>
                <c:pt idx="21108">
                  <c:v>0.99976754910525156</c:v>
                </c:pt>
                <c:pt idx="21109">
                  <c:v>0.9997712983132313</c:v>
                </c:pt>
                <c:pt idx="21110">
                  <c:v>0.99977504752121116</c:v>
                </c:pt>
                <c:pt idx="21111">
                  <c:v>0.9997712983132313</c:v>
                </c:pt>
                <c:pt idx="21112">
                  <c:v>0.99976754910525156</c:v>
                </c:pt>
                <c:pt idx="21113">
                  <c:v>0.99976005068929186</c:v>
                </c:pt>
                <c:pt idx="21114">
                  <c:v>0.99973005702545337</c:v>
                </c:pt>
                <c:pt idx="21115">
                  <c:v>0.99974880306535241</c:v>
                </c:pt>
                <c:pt idx="21116">
                  <c:v>0.99976005068929186</c:v>
                </c:pt>
                <c:pt idx="21117">
                  <c:v>0.99976754910525156</c:v>
                </c:pt>
                <c:pt idx="21118">
                  <c:v>0.99977504752121116</c:v>
                </c:pt>
                <c:pt idx="21119">
                  <c:v>0.99977879672919101</c:v>
                </c:pt>
                <c:pt idx="21120">
                  <c:v>0.99977879672919101</c:v>
                </c:pt>
                <c:pt idx="21121">
                  <c:v>0.99977879672919101</c:v>
                </c:pt>
                <c:pt idx="21122">
                  <c:v>0.99978629514515061</c:v>
                </c:pt>
                <c:pt idx="21123">
                  <c:v>0.99973380623343322</c:v>
                </c:pt>
                <c:pt idx="21124">
                  <c:v>0.99974880306535241</c:v>
                </c:pt>
                <c:pt idx="21125">
                  <c:v>0.99976005068929186</c:v>
                </c:pt>
                <c:pt idx="21126">
                  <c:v>0.99976754910525156</c:v>
                </c:pt>
                <c:pt idx="21127">
                  <c:v>0.99977504752121116</c:v>
                </c:pt>
                <c:pt idx="21128">
                  <c:v>0.99979004435313035</c:v>
                </c:pt>
                <c:pt idx="21129">
                  <c:v>0.9997937935611102</c:v>
                </c:pt>
                <c:pt idx="21130">
                  <c:v>0.99980504118504965</c:v>
                </c:pt>
                <c:pt idx="21131">
                  <c:v>0.99981253960100924</c:v>
                </c:pt>
                <c:pt idx="21132">
                  <c:v>0.99974505385737267</c:v>
                </c:pt>
                <c:pt idx="21133">
                  <c:v>0.99975255227333226</c:v>
                </c:pt>
                <c:pt idx="21134">
                  <c:v>0.99976379989727171</c:v>
                </c:pt>
                <c:pt idx="21135">
                  <c:v>0.99977504752121116</c:v>
                </c:pt>
                <c:pt idx="21136">
                  <c:v>0.99978629514515061</c:v>
                </c:pt>
                <c:pt idx="21137">
                  <c:v>0.99980129197706979</c:v>
                </c:pt>
                <c:pt idx="21138">
                  <c:v>0.99981253960100924</c:v>
                </c:pt>
                <c:pt idx="21139">
                  <c:v>0.99982378722494869</c:v>
                </c:pt>
                <c:pt idx="21140">
                  <c:v>0.99983878405686799</c:v>
                </c:pt>
                <c:pt idx="21141">
                  <c:v>0.99983878405686799</c:v>
                </c:pt>
                <c:pt idx="21142">
                  <c:v>0.99982753643292854</c:v>
                </c:pt>
                <c:pt idx="21143">
                  <c:v>0.99981253960100924</c:v>
                </c:pt>
                <c:pt idx="21144">
                  <c:v>0.99980129197706979</c:v>
                </c:pt>
                <c:pt idx="21145">
                  <c:v>0.99979004435313035</c:v>
                </c:pt>
                <c:pt idx="21146">
                  <c:v>0.99978254593717075</c:v>
                </c:pt>
                <c:pt idx="21147">
                  <c:v>0.9997712983132313</c:v>
                </c:pt>
                <c:pt idx="21148">
                  <c:v>0.99975630148131212</c:v>
                </c:pt>
                <c:pt idx="21149">
                  <c:v>0.99974505385737267</c:v>
                </c:pt>
                <c:pt idx="21150">
                  <c:v>0.99982003801696895</c:v>
                </c:pt>
                <c:pt idx="21151">
                  <c:v>0.9998087903930295</c:v>
                </c:pt>
                <c:pt idx="21152">
                  <c:v>0.99980129197706979</c:v>
                </c:pt>
                <c:pt idx="21153">
                  <c:v>0.99979004435313035</c:v>
                </c:pt>
                <c:pt idx="21154">
                  <c:v>0.99978254593717075</c:v>
                </c:pt>
                <c:pt idx="21155">
                  <c:v>0.99977879672919101</c:v>
                </c:pt>
                <c:pt idx="21156">
                  <c:v>0.99976754910525156</c:v>
                </c:pt>
                <c:pt idx="21157">
                  <c:v>0.99975255227333226</c:v>
                </c:pt>
                <c:pt idx="21158">
                  <c:v>0.99973380623343322</c:v>
                </c:pt>
                <c:pt idx="21159">
                  <c:v>0.9997937935611102</c:v>
                </c:pt>
                <c:pt idx="21160">
                  <c:v>0.99978629514515061</c:v>
                </c:pt>
                <c:pt idx="21161">
                  <c:v>0.99979004435313035</c:v>
                </c:pt>
                <c:pt idx="21162">
                  <c:v>0.99978254593717075</c:v>
                </c:pt>
                <c:pt idx="21163">
                  <c:v>0.99977504752121116</c:v>
                </c:pt>
                <c:pt idx="21164">
                  <c:v>0.9997712983132313</c:v>
                </c:pt>
                <c:pt idx="21165">
                  <c:v>0.99976379989727171</c:v>
                </c:pt>
                <c:pt idx="21166">
                  <c:v>0.99974880306535241</c:v>
                </c:pt>
                <c:pt idx="21167">
                  <c:v>0.99973380623343322</c:v>
                </c:pt>
                <c:pt idx="21168">
                  <c:v>0.99976754910525156</c:v>
                </c:pt>
                <c:pt idx="21169">
                  <c:v>0.99976754910525156</c:v>
                </c:pt>
                <c:pt idx="21170">
                  <c:v>0.99977879672919101</c:v>
                </c:pt>
                <c:pt idx="21171">
                  <c:v>0.99977504752121116</c:v>
                </c:pt>
                <c:pt idx="21172">
                  <c:v>0.99976754910525156</c:v>
                </c:pt>
                <c:pt idx="21173">
                  <c:v>0.99976379989727171</c:v>
                </c:pt>
                <c:pt idx="21174">
                  <c:v>0.99976005068929186</c:v>
                </c:pt>
                <c:pt idx="21175">
                  <c:v>0.99974880306535241</c:v>
                </c:pt>
                <c:pt idx="21176">
                  <c:v>0.99973380623343322</c:v>
                </c:pt>
                <c:pt idx="21177">
                  <c:v>0.99973380623343322</c:v>
                </c:pt>
                <c:pt idx="21178">
                  <c:v>0.99975255227333226</c:v>
                </c:pt>
                <c:pt idx="21179">
                  <c:v>0.99976379989727171</c:v>
                </c:pt>
                <c:pt idx="21180">
                  <c:v>0.99976754910525156</c:v>
                </c:pt>
                <c:pt idx="21181">
                  <c:v>0.99976379989727171</c:v>
                </c:pt>
                <c:pt idx="21182">
                  <c:v>0.99976754910525156</c:v>
                </c:pt>
                <c:pt idx="21183">
                  <c:v>0.99976754910525156</c:v>
                </c:pt>
                <c:pt idx="21184">
                  <c:v>0.99976005068929186</c:v>
                </c:pt>
                <c:pt idx="21185">
                  <c:v>0.99973755544141296</c:v>
                </c:pt>
                <c:pt idx="21186">
                  <c:v>0.99973380623343322</c:v>
                </c:pt>
                <c:pt idx="21187">
                  <c:v>0.99974880306535241</c:v>
                </c:pt>
                <c:pt idx="21188">
                  <c:v>0.99976005068929186</c:v>
                </c:pt>
                <c:pt idx="21189">
                  <c:v>0.99976754910525156</c:v>
                </c:pt>
                <c:pt idx="21190">
                  <c:v>0.9997712983132313</c:v>
                </c:pt>
                <c:pt idx="21191">
                  <c:v>0.99977504752121116</c:v>
                </c:pt>
                <c:pt idx="21192">
                  <c:v>0.99977879672919101</c:v>
                </c:pt>
                <c:pt idx="21193">
                  <c:v>0.99977504752121116</c:v>
                </c:pt>
                <c:pt idx="21194">
                  <c:v>0.99975630148131212</c:v>
                </c:pt>
                <c:pt idx="21195">
                  <c:v>0.99973755544141296</c:v>
                </c:pt>
                <c:pt idx="21196">
                  <c:v>0.99974880306535241</c:v>
                </c:pt>
                <c:pt idx="21197">
                  <c:v>0.99976005068929186</c:v>
                </c:pt>
                <c:pt idx="21198">
                  <c:v>0.9997712983132313</c:v>
                </c:pt>
                <c:pt idx="21199">
                  <c:v>0.99977879672919101</c:v>
                </c:pt>
                <c:pt idx="21200">
                  <c:v>0.99978254593717075</c:v>
                </c:pt>
                <c:pt idx="21201">
                  <c:v>0.99978629514515061</c:v>
                </c:pt>
                <c:pt idx="21202">
                  <c:v>0.99978629514515061</c:v>
                </c:pt>
                <c:pt idx="21203">
                  <c:v>0.99977879672919101</c:v>
                </c:pt>
                <c:pt idx="21204">
                  <c:v>0.99973755544141296</c:v>
                </c:pt>
                <c:pt idx="21205">
                  <c:v>0.99974880306535241</c:v>
                </c:pt>
                <c:pt idx="21206">
                  <c:v>0.99976005068929186</c:v>
                </c:pt>
                <c:pt idx="21207">
                  <c:v>0.9997712983132313</c:v>
                </c:pt>
                <c:pt idx="21208">
                  <c:v>0.99977879672919101</c:v>
                </c:pt>
                <c:pt idx="21209">
                  <c:v>0.99979004435313035</c:v>
                </c:pt>
                <c:pt idx="21210">
                  <c:v>0.99979754276909005</c:v>
                </c:pt>
                <c:pt idx="21211">
                  <c:v>0.99980504118504965</c:v>
                </c:pt>
                <c:pt idx="21212">
                  <c:v>0.9998087903930295</c:v>
                </c:pt>
                <c:pt idx="21213">
                  <c:v>0.99974130464939281</c:v>
                </c:pt>
                <c:pt idx="21214">
                  <c:v>0.99975630148131212</c:v>
                </c:pt>
                <c:pt idx="21215">
                  <c:v>0.99976754910525156</c:v>
                </c:pt>
                <c:pt idx="21216">
                  <c:v>0.99977504752121116</c:v>
                </c:pt>
                <c:pt idx="21217">
                  <c:v>0.99978629514515061</c:v>
                </c:pt>
                <c:pt idx="21218">
                  <c:v>0.99979754276909005</c:v>
                </c:pt>
                <c:pt idx="21219">
                  <c:v>0.99981253960100924</c:v>
                </c:pt>
                <c:pt idx="21220">
                  <c:v>0.99982003801696895</c:v>
                </c:pt>
                <c:pt idx="21221">
                  <c:v>0.99984253326484784</c:v>
                </c:pt>
                <c:pt idx="21222">
                  <c:v>0.99983878405686799</c:v>
                </c:pt>
                <c:pt idx="21223">
                  <c:v>0.99982753643292854</c:v>
                </c:pt>
                <c:pt idx="21224">
                  <c:v>0.9998087903930295</c:v>
                </c:pt>
                <c:pt idx="21225">
                  <c:v>0.99980129197706979</c:v>
                </c:pt>
                <c:pt idx="21226">
                  <c:v>0.99979004435313035</c:v>
                </c:pt>
                <c:pt idx="21227">
                  <c:v>0.99977879672919101</c:v>
                </c:pt>
                <c:pt idx="21228">
                  <c:v>0.9997712983132313</c:v>
                </c:pt>
                <c:pt idx="21229">
                  <c:v>0.99975630148131212</c:v>
                </c:pt>
                <c:pt idx="21230">
                  <c:v>0.99974505385737267</c:v>
                </c:pt>
                <c:pt idx="21231">
                  <c:v>0.9998162888089891</c:v>
                </c:pt>
                <c:pt idx="21232">
                  <c:v>0.99980504118504965</c:v>
                </c:pt>
                <c:pt idx="21233">
                  <c:v>0.99980129197706979</c:v>
                </c:pt>
                <c:pt idx="21234">
                  <c:v>0.9997937935611102</c:v>
                </c:pt>
                <c:pt idx="21235">
                  <c:v>0.99978254593717075</c:v>
                </c:pt>
                <c:pt idx="21236">
                  <c:v>0.99977504752121116</c:v>
                </c:pt>
                <c:pt idx="21237">
                  <c:v>0.99976754910525156</c:v>
                </c:pt>
                <c:pt idx="21238">
                  <c:v>0.99975255227333226</c:v>
                </c:pt>
                <c:pt idx="21239">
                  <c:v>0.99973380623343322</c:v>
                </c:pt>
                <c:pt idx="21240">
                  <c:v>0.99978629514515061</c:v>
                </c:pt>
                <c:pt idx="21241">
                  <c:v>0.99978254593717075</c:v>
                </c:pt>
                <c:pt idx="21242">
                  <c:v>0.99979004435313035</c:v>
                </c:pt>
                <c:pt idx="21243">
                  <c:v>0.99978629514515061</c:v>
                </c:pt>
                <c:pt idx="21244">
                  <c:v>0.99977879672919101</c:v>
                </c:pt>
                <c:pt idx="21245">
                  <c:v>0.9997712983132313</c:v>
                </c:pt>
                <c:pt idx="21246">
                  <c:v>0.99976379989727171</c:v>
                </c:pt>
                <c:pt idx="21247">
                  <c:v>0.99974880306535241</c:v>
                </c:pt>
                <c:pt idx="21248">
                  <c:v>0.99973380623343322</c:v>
                </c:pt>
                <c:pt idx="21249">
                  <c:v>0.99976005068929186</c:v>
                </c:pt>
                <c:pt idx="21250">
                  <c:v>0.99976379989727171</c:v>
                </c:pt>
                <c:pt idx="21251">
                  <c:v>0.99977504752121116</c:v>
                </c:pt>
                <c:pt idx="21252">
                  <c:v>0.99977879672919101</c:v>
                </c:pt>
                <c:pt idx="21253">
                  <c:v>0.9997712983132313</c:v>
                </c:pt>
                <c:pt idx="21254">
                  <c:v>0.99976754910525156</c:v>
                </c:pt>
                <c:pt idx="21255">
                  <c:v>0.99976005068929186</c:v>
                </c:pt>
                <c:pt idx="21256">
                  <c:v>0.99974880306535241</c:v>
                </c:pt>
                <c:pt idx="21257">
                  <c:v>0.99973380623343322</c:v>
                </c:pt>
                <c:pt idx="21258">
                  <c:v>0.99973755544141296</c:v>
                </c:pt>
                <c:pt idx="21259">
                  <c:v>0.99975255227333226</c:v>
                </c:pt>
                <c:pt idx="21260">
                  <c:v>0.99976005068929186</c:v>
                </c:pt>
                <c:pt idx="21261">
                  <c:v>0.9997712983132313</c:v>
                </c:pt>
                <c:pt idx="21262">
                  <c:v>0.99976754910525156</c:v>
                </c:pt>
                <c:pt idx="21263">
                  <c:v>0.99976754910525156</c:v>
                </c:pt>
                <c:pt idx="21264">
                  <c:v>0.9997712983132313</c:v>
                </c:pt>
                <c:pt idx="21265">
                  <c:v>0.99976005068929186</c:v>
                </c:pt>
                <c:pt idx="21266">
                  <c:v>0.99973755544141296</c:v>
                </c:pt>
                <c:pt idx="21267">
                  <c:v>0.99974130464939281</c:v>
                </c:pt>
                <c:pt idx="21268">
                  <c:v>0.99975255227333226</c:v>
                </c:pt>
                <c:pt idx="21269">
                  <c:v>0.99976005068929186</c:v>
                </c:pt>
                <c:pt idx="21270">
                  <c:v>0.99976754910525156</c:v>
                </c:pt>
                <c:pt idx="21271">
                  <c:v>0.9997712983132313</c:v>
                </c:pt>
                <c:pt idx="21272">
                  <c:v>0.99977504752121116</c:v>
                </c:pt>
                <c:pt idx="21273">
                  <c:v>0.99978254593717075</c:v>
                </c:pt>
                <c:pt idx="21274">
                  <c:v>0.99977504752121116</c:v>
                </c:pt>
                <c:pt idx="21275">
                  <c:v>0.99975255227333226</c:v>
                </c:pt>
                <c:pt idx="21276">
                  <c:v>0.99973755544141296</c:v>
                </c:pt>
                <c:pt idx="21277">
                  <c:v>0.99974880306535241</c:v>
                </c:pt>
                <c:pt idx="21278">
                  <c:v>0.99976005068929186</c:v>
                </c:pt>
                <c:pt idx="21279">
                  <c:v>0.99976754910525156</c:v>
                </c:pt>
                <c:pt idx="21280">
                  <c:v>0.99977879672919101</c:v>
                </c:pt>
                <c:pt idx="21281">
                  <c:v>0.99978254593717075</c:v>
                </c:pt>
                <c:pt idx="21282">
                  <c:v>0.99979004435313035</c:v>
                </c:pt>
                <c:pt idx="21283">
                  <c:v>0.9997937935611102</c:v>
                </c:pt>
                <c:pt idx="21284">
                  <c:v>0.99977504752121116</c:v>
                </c:pt>
                <c:pt idx="21285">
                  <c:v>0.99973380623343322</c:v>
                </c:pt>
                <c:pt idx="21286">
                  <c:v>0.99974880306535241</c:v>
                </c:pt>
                <c:pt idx="21287">
                  <c:v>0.99976005068929186</c:v>
                </c:pt>
                <c:pt idx="21288">
                  <c:v>0.9997712983132313</c:v>
                </c:pt>
                <c:pt idx="21289">
                  <c:v>0.99978254593717075</c:v>
                </c:pt>
                <c:pt idx="21290">
                  <c:v>0.9997937935611102</c:v>
                </c:pt>
                <c:pt idx="21291">
                  <c:v>0.99979754276909005</c:v>
                </c:pt>
                <c:pt idx="21292">
                  <c:v>0.99980504118504965</c:v>
                </c:pt>
                <c:pt idx="21293">
                  <c:v>0.99981253960100924</c:v>
                </c:pt>
                <c:pt idx="21294">
                  <c:v>0.99974130464939281</c:v>
                </c:pt>
                <c:pt idx="21295">
                  <c:v>0.99975630148131212</c:v>
                </c:pt>
                <c:pt idx="21296">
                  <c:v>0.99976754910525156</c:v>
                </c:pt>
                <c:pt idx="21297">
                  <c:v>0.99977879672919101</c:v>
                </c:pt>
                <c:pt idx="21298">
                  <c:v>0.99978629514515061</c:v>
                </c:pt>
                <c:pt idx="21299">
                  <c:v>0.99980129197706979</c:v>
                </c:pt>
                <c:pt idx="21300">
                  <c:v>0.9998087903930295</c:v>
                </c:pt>
                <c:pt idx="21301">
                  <c:v>0.99982378722494869</c:v>
                </c:pt>
                <c:pt idx="21302">
                  <c:v>0.99983878405686799</c:v>
                </c:pt>
                <c:pt idx="21303">
                  <c:v>0.99984253326484784</c:v>
                </c:pt>
                <c:pt idx="21304">
                  <c:v>0.99982753643292854</c:v>
                </c:pt>
                <c:pt idx="21305">
                  <c:v>0.99981253960100924</c:v>
                </c:pt>
                <c:pt idx="21306">
                  <c:v>0.99980129197706979</c:v>
                </c:pt>
                <c:pt idx="21307">
                  <c:v>0.99979004435313035</c:v>
                </c:pt>
                <c:pt idx="21308">
                  <c:v>0.99977879672919101</c:v>
                </c:pt>
                <c:pt idx="21309">
                  <c:v>0.99976754910525156</c:v>
                </c:pt>
                <c:pt idx="21310">
                  <c:v>0.99975630148131212</c:v>
                </c:pt>
                <c:pt idx="21311">
                  <c:v>0.99974505385737267</c:v>
                </c:pt>
                <c:pt idx="21312">
                  <c:v>0.99981253960100924</c:v>
                </c:pt>
                <c:pt idx="21313">
                  <c:v>0.99980504118504965</c:v>
                </c:pt>
                <c:pt idx="21314">
                  <c:v>0.99980504118504965</c:v>
                </c:pt>
                <c:pt idx="21315">
                  <c:v>0.9997937935611102</c:v>
                </c:pt>
                <c:pt idx="21316">
                  <c:v>0.99978629514515061</c:v>
                </c:pt>
                <c:pt idx="21317">
                  <c:v>0.99977504752121116</c:v>
                </c:pt>
                <c:pt idx="21318">
                  <c:v>0.99976754910525156</c:v>
                </c:pt>
                <c:pt idx="21319">
                  <c:v>0.99975255227333226</c:v>
                </c:pt>
                <c:pt idx="21320">
                  <c:v>0.99973755544141296</c:v>
                </c:pt>
                <c:pt idx="21321">
                  <c:v>0.99978629514515061</c:v>
                </c:pt>
                <c:pt idx="21322">
                  <c:v>0.99977879672919101</c:v>
                </c:pt>
                <c:pt idx="21323">
                  <c:v>0.99979004435313035</c:v>
                </c:pt>
                <c:pt idx="21324">
                  <c:v>0.99978629514515061</c:v>
                </c:pt>
                <c:pt idx="21325">
                  <c:v>0.99977879672919101</c:v>
                </c:pt>
                <c:pt idx="21326">
                  <c:v>0.99977504752121116</c:v>
                </c:pt>
                <c:pt idx="21327">
                  <c:v>0.99976379989727171</c:v>
                </c:pt>
                <c:pt idx="21328">
                  <c:v>0.99975255227333226</c:v>
                </c:pt>
                <c:pt idx="21329">
                  <c:v>0.99973755544141296</c:v>
                </c:pt>
                <c:pt idx="21330">
                  <c:v>0.99976005068929186</c:v>
                </c:pt>
                <c:pt idx="21331">
                  <c:v>0.99976379989727171</c:v>
                </c:pt>
                <c:pt idx="21332">
                  <c:v>0.99977504752121116</c:v>
                </c:pt>
                <c:pt idx="21333">
                  <c:v>0.99978254593717075</c:v>
                </c:pt>
                <c:pt idx="21334">
                  <c:v>0.99977504752121116</c:v>
                </c:pt>
                <c:pt idx="21335">
                  <c:v>0.99976754910525156</c:v>
                </c:pt>
                <c:pt idx="21336">
                  <c:v>0.99976005068929186</c:v>
                </c:pt>
                <c:pt idx="21337">
                  <c:v>0.99975255227333226</c:v>
                </c:pt>
                <c:pt idx="21338">
                  <c:v>0.99973755544141296</c:v>
                </c:pt>
                <c:pt idx="21339">
                  <c:v>0.99974130464939281</c:v>
                </c:pt>
                <c:pt idx="21340">
                  <c:v>0.99974880306535241</c:v>
                </c:pt>
                <c:pt idx="21341">
                  <c:v>0.99975630148131212</c:v>
                </c:pt>
                <c:pt idx="21342">
                  <c:v>0.99976754910525156</c:v>
                </c:pt>
                <c:pt idx="21343">
                  <c:v>0.99976754910525156</c:v>
                </c:pt>
                <c:pt idx="21344">
                  <c:v>0.99976754910525156</c:v>
                </c:pt>
                <c:pt idx="21345">
                  <c:v>0.9997712983132313</c:v>
                </c:pt>
                <c:pt idx="21346">
                  <c:v>0.99976005068929186</c:v>
                </c:pt>
                <c:pt idx="21347">
                  <c:v>0.99974130464939281</c:v>
                </c:pt>
                <c:pt idx="21348">
                  <c:v>0.99973755544141296</c:v>
                </c:pt>
                <c:pt idx="21349">
                  <c:v>0.99974880306535241</c:v>
                </c:pt>
                <c:pt idx="21350">
                  <c:v>0.99976005068929186</c:v>
                </c:pt>
                <c:pt idx="21351">
                  <c:v>0.99976754910525156</c:v>
                </c:pt>
                <c:pt idx="21352">
                  <c:v>0.99977504752121116</c:v>
                </c:pt>
                <c:pt idx="21353">
                  <c:v>0.99977504752121116</c:v>
                </c:pt>
                <c:pt idx="21354">
                  <c:v>0.99978254593717075</c:v>
                </c:pt>
                <c:pt idx="21355">
                  <c:v>0.99977504752121116</c:v>
                </c:pt>
                <c:pt idx="21356">
                  <c:v>0.99975630148131212</c:v>
                </c:pt>
                <c:pt idx="21357">
                  <c:v>0.99973755544141296</c:v>
                </c:pt>
                <c:pt idx="21358">
                  <c:v>0.99974880306535241</c:v>
                </c:pt>
                <c:pt idx="21359">
                  <c:v>0.99976005068929186</c:v>
                </c:pt>
                <c:pt idx="21360">
                  <c:v>0.9997712983132313</c:v>
                </c:pt>
                <c:pt idx="21361">
                  <c:v>0.99977879672919101</c:v>
                </c:pt>
                <c:pt idx="21362">
                  <c:v>0.99978254593717075</c:v>
                </c:pt>
                <c:pt idx="21363">
                  <c:v>0.99979004435313035</c:v>
                </c:pt>
                <c:pt idx="21364">
                  <c:v>0.9997937935611102</c:v>
                </c:pt>
                <c:pt idx="21365">
                  <c:v>0.99977504752121116</c:v>
                </c:pt>
                <c:pt idx="21366">
                  <c:v>0.99973380623343322</c:v>
                </c:pt>
                <c:pt idx="21367">
                  <c:v>0.99974880306535241</c:v>
                </c:pt>
                <c:pt idx="21368">
                  <c:v>0.99976005068929186</c:v>
                </c:pt>
                <c:pt idx="21369">
                  <c:v>0.99977504752121116</c:v>
                </c:pt>
                <c:pt idx="21370">
                  <c:v>0.99978254593717075</c:v>
                </c:pt>
                <c:pt idx="21371">
                  <c:v>0.9997937935611102</c:v>
                </c:pt>
                <c:pt idx="21372">
                  <c:v>0.99980129197706979</c:v>
                </c:pt>
                <c:pt idx="21373">
                  <c:v>0.99980504118504965</c:v>
                </c:pt>
                <c:pt idx="21374">
                  <c:v>0.9998087903930295</c:v>
                </c:pt>
                <c:pt idx="21375">
                  <c:v>0.99974505385737267</c:v>
                </c:pt>
                <c:pt idx="21376">
                  <c:v>0.99975630148131212</c:v>
                </c:pt>
                <c:pt idx="21377">
                  <c:v>0.99976379989727171</c:v>
                </c:pt>
                <c:pt idx="21378">
                  <c:v>0.99977504752121116</c:v>
                </c:pt>
                <c:pt idx="21379">
                  <c:v>0.99978629514515061</c:v>
                </c:pt>
                <c:pt idx="21380">
                  <c:v>0.99979754276909005</c:v>
                </c:pt>
                <c:pt idx="21381">
                  <c:v>0.9998087903930295</c:v>
                </c:pt>
                <c:pt idx="21382">
                  <c:v>0.99982378722494869</c:v>
                </c:pt>
                <c:pt idx="21383">
                  <c:v>0.99983878405686799</c:v>
                </c:pt>
                <c:pt idx="21384">
                  <c:v>0.99984253326484784</c:v>
                </c:pt>
                <c:pt idx="21385">
                  <c:v>0.99982753643292854</c:v>
                </c:pt>
                <c:pt idx="21386">
                  <c:v>0.99981253960100924</c:v>
                </c:pt>
                <c:pt idx="21387">
                  <c:v>0.99980129197706979</c:v>
                </c:pt>
                <c:pt idx="21388">
                  <c:v>0.99979004435313035</c:v>
                </c:pt>
                <c:pt idx="21389">
                  <c:v>0.99977879672919101</c:v>
                </c:pt>
                <c:pt idx="21390">
                  <c:v>0.99976754910525156</c:v>
                </c:pt>
                <c:pt idx="21391">
                  <c:v>0.99975630148131212</c:v>
                </c:pt>
                <c:pt idx="21392">
                  <c:v>0.99974505385737267</c:v>
                </c:pt>
                <c:pt idx="21393">
                  <c:v>0.9998162888089891</c:v>
                </c:pt>
                <c:pt idx="21394">
                  <c:v>0.99980504118504965</c:v>
                </c:pt>
                <c:pt idx="21395">
                  <c:v>0.99980129197706979</c:v>
                </c:pt>
                <c:pt idx="21396">
                  <c:v>0.9997937935611102</c:v>
                </c:pt>
                <c:pt idx="21397">
                  <c:v>0.99978629514515061</c:v>
                </c:pt>
                <c:pt idx="21398">
                  <c:v>0.99977504752121116</c:v>
                </c:pt>
                <c:pt idx="21399">
                  <c:v>0.99976754910525156</c:v>
                </c:pt>
                <c:pt idx="21400">
                  <c:v>0.99975255227333226</c:v>
                </c:pt>
                <c:pt idx="21401">
                  <c:v>0.99973755544141296</c:v>
                </c:pt>
                <c:pt idx="21402">
                  <c:v>0.99978629514515061</c:v>
                </c:pt>
                <c:pt idx="21403">
                  <c:v>0.99978254593717075</c:v>
                </c:pt>
                <c:pt idx="21404">
                  <c:v>0.99979004435313035</c:v>
                </c:pt>
                <c:pt idx="21405">
                  <c:v>0.99978629514515061</c:v>
                </c:pt>
                <c:pt idx="21406">
                  <c:v>0.99977879672919101</c:v>
                </c:pt>
                <c:pt idx="21407">
                  <c:v>0.99977504752121116</c:v>
                </c:pt>
                <c:pt idx="21408">
                  <c:v>0.99976379989727171</c:v>
                </c:pt>
                <c:pt idx="21409">
                  <c:v>0.99975255227333226</c:v>
                </c:pt>
                <c:pt idx="21410">
                  <c:v>0.99974130464939281</c:v>
                </c:pt>
                <c:pt idx="21411">
                  <c:v>0.99974505385737267</c:v>
                </c:pt>
                <c:pt idx="21412">
                  <c:v>0.99976379989727171</c:v>
                </c:pt>
                <c:pt idx="21413">
                  <c:v>0.99977504752121116</c:v>
                </c:pt>
                <c:pt idx="21414">
                  <c:v>0.99977879672919101</c:v>
                </c:pt>
                <c:pt idx="21415">
                  <c:v>0.99977504752121116</c:v>
                </c:pt>
                <c:pt idx="21416">
                  <c:v>0.9997712983132313</c:v>
                </c:pt>
                <c:pt idx="21417">
                  <c:v>0.99976005068929186</c:v>
                </c:pt>
                <c:pt idx="21418">
                  <c:v>0.99975255227333226</c:v>
                </c:pt>
                <c:pt idx="21419">
                  <c:v>0.99974505385737267</c:v>
                </c:pt>
                <c:pt idx="21420">
                  <c:v>0.99973005702545337</c:v>
                </c:pt>
                <c:pt idx="21421">
                  <c:v>0.99975255227333226</c:v>
                </c:pt>
                <c:pt idx="21422">
                  <c:v>0.99976005068929186</c:v>
                </c:pt>
                <c:pt idx="21423">
                  <c:v>0.99976754910525156</c:v>
                </c:pt>
                <c:pt idx="21424">
                  <c:v>0.99976754910525156</c:v>
                </c:pt>
                <c:pt idx="21425">
                  <c:v>0.99976754910525156</c:v>
                </c:pt>
                <c:pt idx="21426">
                  <c:v>0.9997712983132313</c:v>
                </c:pt>
                <c:pt idx="21427">
                  <c:v>0.99975630148131212</c:v>
                </c:pt>
                <c:pt idx="21428">
                  <c:v>0.99974505385737267</c:v>
                </c:pt>
                <c:pt idx="21429">
                  <c:v>0.99973755544141296</c:v>
                </c:pt>
                <c:pt idx="21430">
                  <c:v>0.99975255227333226</c:v>
                </c:pt>
                <c:pt idx="21431">
                  <c:v>0.99976005068929186</c:v>
                </c:pt>
                <c:pt idx="21432">
                  <c:v>0.99976754910525156</c:v>
                </c:pt>
                <c:pt idx="21433">
                  <c:v>0.99977504752121116</c:v>
                </c:pt>
                <c:pt idx="21434">
                  <c:v>0.99977879672919101</c:v>
                </c:pt>
                <c:pt idx="21435">
                  <c:v>0.99978254593717075</c:v>
                </c:pt>
                <c:pt idx="21436">
                  <c:v>0.99977504752121116</c:v>
                </c:pt>
                <c:pt idx="21437">
                  <c:v>0.99975630148131212</c:v>
                </c:pt>
                <c:pt idx="21438">
                  <c:v>0.99973755544141296</c:v>
                </c:pt>
                <c:pt idx="21439">
                  <c:v>0.99975255227333226</c:v>
                </c:pt>
                <c:pt idx="21440">
                  <c:v>0.99975630148131212</c:v>
                </c:pt>
                <c:pt idx="21441">
                  <c:v>0.9997712983132313</c:v>
                </c:pt>
                <c:pt idx="21442">
                  <c:v>0.99977879672919101</c:v>
                </c:pt>
                <c:pt idx="21443">
                  <c:v>0.99978629514515061</c:v>
                </c:pt>
                <c:pt idx="21444">
                  <c:v>0.99979004435313035</c:v>
                </c:pt>
                <c:pt idx="21445">
                  <c:v>0.99978254593717075</c:v>
                </c:pt>
                <c:pt idx="21446">
                  <c:v>0.99978254593717075</c:v>
                </c:pt>
                <c:pt idx="21447">
                  <c:v>0.99973755544141296</c:v>
                </c:pt>
                <c:pt idx="21448">
                  <c:v>0.99974880306535241</c:v>
                </c:pt>
                <c:pt idx="21449">
                  <c:v>0.99976379989727171</c:v>
                </c:pt>
                <c:pt idx="21450">
                  <c:v>0.99977504752121116</c:v>
                </c:pt>
                <c:pt idx="21451">
                  <c:v>0.99978254593717075</c:v>
                </c:pt>
                <c:pt idx="21452">
                  <c:v>0.9997937935611102</c:v>
                </c:pt>
                <c:pt idx="21453">
                  <c:v>0.99980129197706979</c:v>
                </c:pt>
                <c:pt idx="21454">
                  <c:v>0.99980129197706979</c:v>
                </c:pt>
                <c:pt idx="21455">
                  <c:v>0.99981253960100924</c:v>
                </c:pt>
                <c:pt idx="21456">
                  <c:v>0.99974130464939281</c:v>
                </c:pt>
                <c:pt idx="21457">
                  <c:v>0.99975630148131212</c:v>
                </c:pt>
                <c:pt idx="21458">
                  <c:v>0.99976754910525156</c:v>
                </c:pt>
                <c:pt idx="21459">
                  <c:v>0.99977879672919101</c:v>
                </c:pt>
                <c:pt idx="21460">
                  <c:v>0.99978629514515061</c:v>
                </c:pt>
                <c:pt idx="21461">
                  <c:v>0.99979754276909005</c:v>
                </c:pt>
                <c:pt idx="21462">
                  <c:v>0.99981253960100924</c:v>
                </c:pt>
                <c:pt idx="21463">
                  <c:v>0.99982378722494869</c:v>
                </c:pt>
                <c:pt idx="21464">
                  <c:v>0.99983878405686799</c:v>
                </c:pt>
                <c:pt idx="21465">
                  <c:v>0.99984628247282759</c:v>
                </c:pt>
                <c:pt idx="21466">
                  <c:v>0.99982378722494869</c:v>
                </c:pt>
                <c:pt idx="21467">
                  <c:v>0.9998087903930295</c:v>
                </c:pt>
                <c:pt idx="21468">
                  <c:v>0.99980129197706979</c:v>
                </c:pt>
                <c:pt idx="21469">
                  <c:v>0.99979004435313035</c:v>
                </c:pt>
                <c:pt idx="21470">
                  <c:v>0.99977879672919101</c:v>
                </c:pt>
                <c:pt idx="21471">
                  <c:v>0.99976754910525156</c:v>
                </c:pt>
                <c:pt idx="21472">
                  <c:v>0.99975630148131212</c:v>
                </c:pt>
                <c:pt idx="21473">
                  <c:v>0.99974130464939281</c:v>
                </c:pt>
                <c:pt idx="21474">
                  <c:v>0.9998087903930295</c:v>
                </c:pt>
                <c:pt idx="21475">
                  <c:v>0.99980504118504965</c:v>
                </c:pt>
                <c:pt idx="21476">
                  <c:v>0.99979754276909005</c:v>
                </c:pt>
                <c:pt idx="21477">
                  <c:v>0.99979004435313035</c:v>
                </c:pt>
                <c:pt idx="21478">
                  <c:v>0.99978254593717075</c:v>
                </c:pt>
                <c:pt idx="21479">
                  <c:v>0.99977504752121116</c:v>
                </c:pt>
                <c:pt idx="21480">
                  <c:v>0.99976379989727171</c:v>
                </c:pt>
                <c:pt idx="21481">
                  <c:v>0.99975255227333226</c:v>
                </c:pt>
                <c:pt idx="21482">
                  <c:v>0.99973755544141296</c:v>
                </c:pt>
                <c:pt idx="21483">
                  <c:v>0.99976005068929186</c:v>
                </c:pt>
                <c:pt idx="21484">
                  <c:v>0.99978629514515061</c:v>
                </c:pt>
                <c:pt idx="21485">
                  <c:v>0.99978629514515061</c:v>
                </c:pt>
                <c:pt idx="21486">
                  <c:v>0.99977879672919101</c:v>
                </c:pt>
                <c:pt idx="21487">
                  <c:v>0.99977879672919101</c:v>
                </c:pt>
                <c:pt idx="21488">
                  <c:v>0.99977504752121116</c:v>
                </c:pt>
                <c:pt idx="21489">
                  <c:v>0.99976379989727171</c:v>
                </c:pt>
                <c:pt idx="21490">
                  <c:v>0.99974880306535241</c:v>
                </c:pt>
                <c:pt idx="21491">
                  <c:v>0.99974130464939281</c:v>
                </c:pt>
                <c:pt idx="21492">
                  <c:v>0.99973380623343322</c:v>
                </c:pt>
                <c:pt idx="21493">
                  <c:v>0.99976005068929186</c:v>
                </c:pt>
                <c:pt idx="21494">
                  <c:v>0.9997712983132313</c:v>
                </c:pt>
                <c:pt idx="21495">
                  <c:v>0.9997712983132313</c:v>
                </c:pt>
                <c:pt idx="21496">
                  <c:v>0.99977504752121116</c:v>
                </c:pt>
                <c:pt idx="21497">
                  <c:v>0.9997712983132313</c:v>
                </c:pt>
                <c:pt idx="21498">
                  <c:v>0.99976005068929186</c:v>
                </c:pt>
                <c:pt idx="21499">
                  <c:v>0.99975255227333226</c:v>
                </c:pt>
                <c:pt idx="21500">
                  <c:v>0.99974505385737267</c:v>
                </c:pt>
                <c:pt idx="21501">
                  <c:v>0.99972255860949377</c:v>
                </c:pt>
                <c:pt idx="21502">
                  <c:v>0.99975255227333226</c:v>
                </c:pt>
                <c:pt idx="21503">
                  <c:v>0.99976754910525156</c:v>
                </c:pt>
                <c:pt idx="21504">
                  <c:v>0.99976754910525156</c:v>
                </c:pt>
                <c:pt idx="21505">
                  <c:v>0.9997712983132313</c:v>
                </c:pt>
                <c:pt idx="21506">
                  <c:v>0.99976754910525156</c:v>
                </c:pt>
                <c:pt idx="21507">
                  <c:v>0.99976754910525156</c:v>
                </c:pt>
                <c:pt idx="21508">
                  <c:v>0.99975630148131212</c:v>
                </c:pt>
                <c:pt idx="21509">
                  <c:v>0.99974880306535241</c:v>
                </c:pt>
                <c:pt idx="21510">
                  <c:v>0.99973005702545337</c:v>
                </c:pt>
                <c:pt idx="21511">
                  <c:v>0.99975255227333226</c:v>
                </c:pt>
                <c:pt idx="21512">
                  <c:v>0.99976754910525156</c:v>
                </c:pt>
                <c:pt idx="21513">
                  <c:v>0.9997712983132313</c:v>
                </c:pt>
                <c:pt idx="21514">
                  <c:v>0.99977504752121116</c:v>
                </c:pt>
                <c:pt idx="21515">
                  <c:v>0.99977504752121116</c:v>
                </c:pt>
                <c:pt idx="21516">
                  <c:v>0.99977879672919101</c:v>
                </c:pt>
                <c:pt idx="21517">
                  <c:v>0.99976754910525156</c:v>
                </c:pt>
                <c:pt idx="21518">
                  <c:v>0.99975630148131212</c:v>
                </c:pt>
                <c:pt idx="21519">
                  <c:v>0.99973380623343322</c:v>
                </c:pt>
                <c:pt idx="21520">
                  <c:v>0.99974880306535241</c:v>
                </c:pt>
                <c:pt idx="21521">
                  <c:v>0.99976754910525156</c:v>
                </c:pt>
                <c:pt idx="21522">
                  <c:v>0.99977504752121116</c:v>
                </c:pt>
                <c:pt idx="21523">
                  <c:v>0.99977879672919101</c:v>
                </c:pt>
                <c:pt idx="21524">
                  <c:v>0.99978254593717075</c:v>
                </c:pt>
                <c:pt idx="21525">
                  <c:v>0.99979004435313035</c:v>
                </c:pt>
                <c:pt idx="21526">
                  <c:v>0.99977879672919101</c:v>
                </c:pt>
                <c:pt idx="21527">
                  <c:v>0.99978254593717075</c:v>
                </c:pt>
                <c:pt idx="21528">
                  <c:v>0.99973380623343322</c:v>
                </c:pt>
                <c:pt idx="21529">
                  <c:v>0.99974880306535241</c:v>
                </c:pt>
                <c:pt idx="21530">
                  <c:v>0.99976379989727171</c:v>
                </c:pt>
                <c:pt idx="21531">
                  <c:v>0.99977504752121116</c:v>
                </c:pt>
                <c:pt idx="21532">
                  <c:v>0.99978254593717075</c:v>
                </c:pt>
                <c:pt idx="21533">
                  <c:v>0.9997937935611102</c:v>
                </c:pt>
                <c:pt idx="21534">
                  <c:v>0.99980129197706979</c:v>
                </c:pt>
                <c:pt idx="21535">
                  <c:v>0.99980129197706979</c:v>
                </c:pt>
                <c:pt idx="21536">
                  <c:v>0.99981253960100924</c:v>
                </c:pt>
                <c:pt idx="21537">
                  <c:v>0.99974130464939281</c:v>
                </c:pt>
                <c:pt idx="21538">
                  <c:v>0.99975630148131212</c:v>
                </c:pt>
                <c:pt idx="21539">
                  <c:v>0.99976754910525156</c:v>
                </c:pt>
                <c:pt idx="21540">
                  <c:v>0.99977879672919101</c:v>
                </c:pt>
                <c:pt idx="21541">
                  <c:v>0.99979004435313035</c:v>
                </c:pt>
                <c:pt idx="21542">
                  <c:v>0.99979754276909005</c:v>
                </c:pt>
                <c:pt idx="21543">
                  <c:v>0.99981253960100924</c:v>
                </c:pt>
                <c:pt idx="21544">
                  <c:v>0.99982378722494869</c:v>
                </c:pt>
                <c:pt idx="21545">
                  <c:v>0.99983878405686799</c:v>
                </c:pt>
                <c:pt idx="21546">
                  <c:v>0.99984628247282759</c:v>
                </c:pt>
                <c:pt idx="21547">
                  <c:v>0.99982378722494869</c:v>
                </c:pt>
                <c:pt idx="21548">
                  <c:v>0.9998087903930295</c:v>
                </c:pt>
                <c:pt idx="21549">
                  <c:v>0.99980129197706979</c:v>
                </c:pt>
                <c:pt idx="21550">
                  <c:v>0.99979004435313035</c:v>
                </c:pt>
                <c:pt idx="21551">
                  <c:v>0.99977879672919101</c:v>
                </c:pt>
                <c:pt idx="21552">
                  <c:v>0.99976754910525156</c:v>
                </c:pt>
                <c:pt idx="21553">
                  <c:v>0.99975630148131212</c:v>
                </c:pt>
                <c:pt idx="21554">
                  <c:v>0.99974130464939281</c:v>
                </c:pt>
                <c:pt idx="21555">
                  <c:v>0.99981253960100924</c:v>
                </c:pt>
                <c:pt idx="21556">
                  <c:v>0.9998087903930295</c:v>
                </c:pt>
                <c:pt idx="21557">
                  <c:v>0.99979754276909005</c:v>
                </c:pt>
                <c:pt idx="21558">
                  <c:v>0.99979004435313035</c:v>
                </c:pt>
                <c:pt idx="21559">
                  <c:v>0.99978254593717075</c:v>
                </c:pt>
                <c:pt idx="21560">
                  <c:v>0.99977504752121116</c:v>
                </c:pt>
                <c:pt idx="21561">
                  <c:v>0.99976379989727171</c:v>
                </c:pt>
                <c:pt idx="21562">
                  <c:v>0.99974880306535241</c:v>
                </c:pt>
                <c:pt idx="21563">
                  <c:v>0.99973755544141296</c:v>
                </c:pt>
                <c:pt idx="21564">
                  <c:v>0.9997712983132313</c:v>
                </c:pt>
                <c:pt idx="21565">
                  <c:v>0.99978629514515061</c:v>
                </c:pt>
                <c:pt idx="21566">
                  <c:v>0.99978629514515061</c:v>
                </c:pt>
                <c:pt idx="21567">
                  <c:v>0.99977879672919101</c:v>
                </c:pt>
                <c:pt idx="21568">
                  <c:v>0.99977879672919101</c:v>
                </c:pt>
                <c:pt idx="21569">
                  <c:v>0.9997712983132313</c:v>
                </c:pt>
                <c:pt idx="21570">
                  <c:v>0.99976379989727171</c:v>
                </c:pt>
                <c:pt idx="21571">
                  <c:v>0.99974880306535241</c:v>
                </c:pt>
                <c:pt idx="21572">
                  <c:v>0.99974130464939281</c:v>
                </c:pt>
                <c:pt idx="21573">
                  <c:v>0.99974505385737267</c:v>
                </c:pt>
                <c:pt idx="21574">
                  <c:v>0.99976379989727171</c:v>
                </c:pt>
                <c:pt idx="21575">
                  <c:v>0.9997712983132313</c:v>
                </c:pt>
                <c:pt idx="21576">
                  <c:v>0.9997712983132313</c:v>
                </c:pt>
                <c:pt idx="21577">
                  <c:v>0.99977504752121116</c:v>
                </c:pt>
                <c:pt idx="21578">
                  <c:v>0.9997712983132313</c:v>
                </c:pt>
                <c:pt idx="21579">
                  <c:v>0.99976005068929186</c:v>
                </c:pt>
                <c:pt idx="21580">
                  <c:v>0.99975255227333226</c:v>
                </c:pt>
                <c:pt idx="21581">
                  <c:v>0.99974130464939281</c:v>
                </c:pt>
                <c:pt idx="21582">
                  <c:v>0.99973005702545337</c:v>
                </c:pt>
                <c:pt idx="21583">
                  <c:v>0.99975255227333226</c:v>
                </c:pt>
                <c:pt idx="21584">
                  <c:v>0.99976754910525156</c:v>
                </c:pt>
                <c:pt idx="21585">
                  <c:v>0.99976754910525156</c:v>
                </c:pt>
                <c:pt idx="21586">
                  <c:v>0.9997712983132313</c:v>
                </c:pt>
                <c:pt idx="21587">
                  <c:v>0.99976754910525156</c:v>
                </c:pt>
                <c:pt idx="21588">
                  <c:v>0.99976754910525156</c:v>
                </c:pt>
                <c:pt idx="21589">
                  <c:v>0.99975630148131212</c:v>
                </c:pt>
                <c:pt idx="21590">
                  <c:v>0.99974880306535241</c:v>
                </c:pt>
                <c:pt idx="21591">
                  <c:v>0.99973380623343322</c:v>
                </c:pt>
                <c:pt idx="21592">
                  <c:v>0.99974880306535241</c:v>
                </c:pt>
                <c:pt idx="21593">
                  <c:v>0.99976379989727171</c:v>
                </c:pt>
                <c:pt idx="21594">
                  <c:v>0.9997712983132313</c:v>
                </c:pt>
                <c:pt idx="21595">
                  <c:v>0.99977504752121116</c:v>
                </c:pt>
                <c:pt idx="21596">
                  <c:v>0.99977504752121116</c:v>
                </c:pt>
                <c:pt idx="21597">
                  <c:v>0.99978254593717075</c:v>
                </c:pt>
                <c:pt idx="21598">
                  <c:v>0.99977504752121116</c:v>
                </c:pt>
                <c:pt idx="21599">
                  <c:v>0.99975630148131212</c:v>
                </c:pt>
                <c:pt idx="21600">
                  <c:v>0.99973380623343322</c:v>
                </c:pt>
                <c:pt idx="21601">
                  <c:v>0.99974880306535241</c:v>
                </c:pt>
                <c:pt idx="21602">
                  <c:v>0.99976379989727171</c:v>
                </c:pt>
                <c:pt idx="21603">
                  <c:v>0.9997712983132313</c:v>
                </c:pt>
                <c:pt idx="21604">
                  <c:v>0.99977879672919101</c:v>
                </c:pt>
                <c:pt idx="21605">
                  <c:v>0.99978254593717075</c:v>
                </c:pt>
                <c:pt idx="21606">
                  <c:v>0.99979004435313035</c:v>
                </c:pt>
                <c:pt idx="21607">
                  <c:v>0.99978629514515061</c:v>
                </c:pt>
                <c:pt idx="21608">
                  <c:v>0.99978254593717075</c:v>
                </c:pt>
                <c:pt idx="21609">
                  <c:v>0.99973380623343322</c:v>
                </c:pt>
                <c:pt idx="21610">
                  <c:v>0.99974880306535241</c:v>
                </c:pt>
                <c:pt idx="21611">
                  <c:v>0.99976379989727171</c:v>
                </c:pt>
                <c:pt idx="21612">
                  <c:v>0.99977504752121116</c:v>
                </c:pt>
                <c:pt idx="21613">
                  <c:v>0.99978254593717075</c:v>
                </c:pt>
                <c:pt idx="21614">
                  <c:v>0.9997937935611102</c:v>
                </c:pt>
                <c:pt idx="21615">
                  <c:v>0.99979754276909005</c:v>
                </c:pt>
                <c:pt idx="21616">
                  <c:v>0.99980129197706979</c:v>
                </c:pt>
                <c:pt idx="21617">
                  <c:v>0.99981253960100924</c:v>
                </c:pt>
                <c:pt idx="21618">
                  <c:v>0.99974130464939281</c:v>
                </c:pt>
                <c:pt idx="21619">
                  <c:v>0.99975630148131212</c:v>
                </c:pt>
                <c:pt idx="21620">
                  <c:v>0.99976754910525156</c:v>
                </c:pt>
                <c:pt idx="21621">
                  <c:v>0.99977879672919101</c:v>
                </c:pt>
                <c:pt idx="21622">
                  <c:v>0.99979004435313035</c:v>
                </c:pt>
                <c:pt idx="21623">
                  <c:v>0.99980129197706979</c:v>
                </c:pt>
                <c:pt idx="21624">
                  <c:v>0.99981253960100924</c:v>
                </c:pt>
                <c:pt idx="21625">
                  <c:v>0.99982378722494869</c:v>
                </c:pt>
                <c:pt idx="21626">
                  <c:v>0.99983503484888814</c:v>
                </c:pt>
                <c:pt idx="21627">
                  <c:v>0.99984253326484784</c:v>
                </c:pt>
                <c:pt idx="21628">
                  <c:v>0.99982753643292854</c:v>
                </c:pt>
                <c:pt idx="21629">
                  <c:v>0.9998162888089891</c:v>
                </c:pt>
                <c:pt idx="21630">
                  <c:v>0.99980129197706979</c:v>
                </c:pt>
                <c:pt idx="21631">
                  <c:v>0.99979004435313035</c:v>
                </c:pt>
                <c:pt idx="21632">
                  <c:v>0.99977879672919101</c:v>
                </c:pt>
                <c:pt idx="21633">
                  <c:v>0.99976754910525156</c:v>
                </c:pt>
                <c:pt idx="21634">
                  <c:v>0.99976005068929186</c:v>
                </c:pt>
                <c:pt idx="21635">
                  <c:v>0.99974505385737267</c:v>
                </c:pt>
                <c:pt idx="21636">
                  <c:v>0.9998087903930295</c:v>
                </c:pt>
                <c:pt idx="21637">
                  <c:v>0.9998087903930295</c:v>
                </c:pt>
                <c:pt idx="21638">
                  <c:v>0.99980129197706979</c:v>
                </c:pt>
                <c:pt idx="21639">
                  <c:v>0.99979004435313035</c:v>
                </c:pt>
                <c:pt idx="21640">
                  <c:v>0.99978254593717075</c:v>
                </c:pt>
                <c:pt idx="21641">
                  <c:v>0.99977504752121116</c:v>
                </c:pt>
                <c:pt idx="21642">
                  <c:v>0.99976379989727171</c:v>
                </c:pt>
                <c:pt idx="21643">
                  <c:v>0.99975255227333226</c:v>
                </c:pt>
                <c:pt idx="21644">
                  <c:v>0.99973380623343322</c:v>
                </c:pt>
                <c:pt idx="21645">
                  <c:v>0.9997712983132313</c:v>
                </c:pt>
                <c:pt idx="21646">
                  <c:v>0.99979004435313035</c:v>
                </c:pt>
                <c:pt idx="21647">
                  <c:v>0.99978629514515061</c:v>
                </c:pt>
                <c:pt idx="21648">
                  <c:v>0.99978629514515061</c:v>
                </c:pt>
                <c:pt idx="21649">
                  <c:v>0.99977879672919101</c:v>
                </c:pt>
                <c:pt idx="21650">
                  <c:v>0.9997712983132313</c:v>
                </c:pt>
                <c:pt idx="21651">
                  <c:v>0.99976379989727171</c:v>
                </c:pt>
                <c:pt idx="21652">
                  <c:v>0.99975255227333226</c:v>
                </c:pt>
                <c:pt idx="21653">
                  <c:v>0.99973005702545337</c:v>
                </c:pt>
                <c:pt idx="21654">
                  <c:v>0.99974880306535241</c:v>
                </c:pt>
                <c:pt idx="21655">
                  <c:v>0.99976754910525156</c:v>
                </c:pt>
                <c:pt idx="21656">
                  <c:v>0.9997712983132313</c:v>
                </c:pt>
                <c:pt idx="21657">
                  <c:v>0.99977879672919101</c:v>
                </c:pt>
                <c:pt idx="21658">
                  <c:v>0.99977879672919101</c:v>
                </c:pt>
                <c:pt idx="21659">
                  <c:v>0.9997712983132313</c:v>
                </c:pt>
                <c:pt idx="21660">
                  <c:v>0.99976379989727171</c:v>
                </c:pt>
                <c:pt idx="21661">
                  <c:v>0.99975255227333226</c:v>
                </c:pt>
                <c:pt idx="21662">
                  <c:v>0.99973755544141296</c:v>
                </c:pt>
                <c:pt idx="21663">
                  <c:v>0.99973380623343322</c:v>
                </c:pt>
                <c:pt idx="21664">
                  <c:v>0.99975630148131212</c:v>
                </c:pt>
                <c:pt idx="21665">
                  <c:v>0.99976379989727171</c:v>
                </c:pt>
                <c:pt idx="21666">
                  <c:v>0.9997712983132313</c:v>
                </c:pt>
                <c:pt idx="21667">
                  <c:v>0.9997712983132313</c:v>
                </c:pt>
                <c:pt idx="21668">
                  <c:v>0.99976754910525156</c:v>
                </c:pt>
                <c:pt idx="21669">
                  <c:v>0.99976379989727171</c:v>
                </c:pt>
                <c:pt idx="21670">
                  <c:v>0.99975630148131212</c:v>
                </c:pt>
                <c:pt idx="21671">
                  <c:v>0.99974130464939281</c:v>
                </c:pt>
                <c:pt idx="21672">
                  <c:v>0.99973380623343322</c:v>
                </c:pt>
                <c:pt idx="21673">
                  <c:v>0.99974880306535241</c:v>
                </c:pt>
                <c:pt idx="21674">
                  <c:v>0.99976379989727171</c:v>
                </c:pt>
                <c:pt idx="21675">
                  <c:v>0.99976754910525156</c:v>
                </c:pt>
                <c:pt idx="21676">
                  <c:v>0.9997712983132313</c:v>
                </c:pt>
                <c:pt idx="21677">
                  <c:v>0.99977879672919101</c:v>
                </c:pt>
                <c:pt idx="21678">
                  <c:v>0.99977879672919101</c:v>
                </c:pt>
                <c:pt idx="21679">
                  <c:v>0.99977504752121116</c:v>
                </c:pt>
                <c:pt idx="21680">
                  <c:v>0.99975630148131212</c:v>
                </c:pt>
                <c:pt idx="21681">
                  <c:v>0.99973380623343322</c:v>
                </c:pt>
                <c:pt idx="21682">
                  <c:v>0.99974880306535241</c:v>
                </c:pt>
                <c:pt idx="21683">
                  <c:v>0.99976005068929186</c:v>
                </c:pt>
                <c:pt idx="21684">
                  <c:v>0.99976754910525156</c:v>
                </c:pt>
                <c:pt idx="21685">
                  <c:v>0.99977879672919101</c:v>
                </c:pt>
                <c:pt idx="21686">
                  <c:v>0.99978629514515061</c:v>
                </c:pt>
                <c:pt idx="21687">
                  <c:v>0.99979004435313035</c:v>
                </c:pt>
                <c:pt idx="21688">
                  <c:v>0.99979004435313035</c:v>
                </c:pt>
                <c:pt idx="21689">
                  <c:v>0.9997712983132313</c:v>
                </c:pt>
                <c:pt idx="21690">
                  <c:v>0.99973380623343322</c:v>
                </c:pt>
                <c:pt idx="21691">
                  <c:v>0.99974880306535241</c:v>
                </c:pt>
                <c:pt idx="21692">
                  <c:v>0.99976379989727171</c:v>
                </c:pt>
                <c:pt idx="21693">
                  <c:v>0.99977504752121116</c:v>
                </c:pt>
                <c:pt idx="21694">
                  <c:v>0.99978629514515061</c:v>
                </c:pt>
                <c:pt idx="21695">
                  <c:v>0.9997937935611102</c:v>
                </c:pt>
                <c:pt idx="21696">
                  <c:v>0.99979754276909005</c:v>
                </c:pt>
                <c:pt idx="21697">
                  <c:v>0.99980504118504965</c:v>
                </c:pt>
                <c:pt idx="21698">
                  <c:v>0.99981253960100924</c:v>
                </c:pt>
                <c:pt idx="21699">
                  <c:v>0.99974130464939281</c:v>
                </c:pt>
                <c:pt idx="21700">
                  <c:v>0.99975630148131212</c:v>
                </c:pt>
                <c:pt idx="21701">
                  <c:v>0.99976754910525156</c:v>
                </c:pt>
                <c:pt idx="21702">
                  <c:v>0.99977879672919101</c:v>
                </c:pt>
                <c:pt idx="21703">
                  <c:v>0.99979004435313035</c:v>
                </c:pt>
                <c:pt idx="21704">
                  <c:v>0.99980129197706979</c:v>
                </c:pt>
                <c:pt idx="21705">
                  <c:v>0.99981253960100924</c:v>
                </c:pt>
                <c:pt idx="21706">
                  <c:v>0.99982003801696895</c:v>
                </c:pt>
                <c:pt idx="21707">
                  <c:v>0.99984628247282759</c:v>
                </c:pt>
                <c:pt idx="21708">
                  <c:v>0.99983878405686799</c:v>
                </c:pt>
                <c:pt idx="21709">
                  <c:v>0.99982378722494869</c:v>
                </c:pt>
                <c:pt idx="21710">
                  <c:v>0.99981253960100924</c:v>
                </c:pt>
                <c:pt idx="21711">
                  <c:v>0.99979754276909005</c:v>
                </c:pt>
                <c:pt idx="21712">
                  <c:v>0.99979004435313035</c:v>
                </c:pt>
                <c:pt idx="21713">
                  <c:v>0.99977879672919101</c:v>
                </c:pt>
                <c:pt idx="21714">
                  <c:v>0.99976754910525156</c:v>
                </c:pt>
                <c:pt idx="21715">
                  <c:v>0.99976005068929186</c:v>
                </c:pt>
                <c:pt idx="21716">
                  <c:v>0.99974505385737267</c:v>
                </c:pt>
                <c:pt idx="21717">
                  <c:v>0.99980504118504965</c:v>
                </c:pt>
                <c:pt idx="21718">
                  <c:v>0.9998087903930295</c:v>
                </c:pt>
                <c:pt idx="21719">
                  <c:v>0.99980129197706979</c:v>
                </c:pt>
                <c:pt idx="21720">
                  <c:v>0.99979004435313035</c:v>
                </c:pt>
                <c:pt idx="21721">
                  <c:v>0.99978254593717075</c:v>
                </c:pt>
                <c:pt idx="21722">
                  <c:v>0.99977504752121116</c:v>
                </c:pt>
                <c:pt idx="21723">
                  <c:v>0.99976379989727171</c:v>
                </c:pt>
                <c:pt idx="21724">
                  <c:v>0.99975255227333226</c:v>
                </c:pt>
                <c:pt idx="21725">
                  <c:v>0.99973755544141296</c:v>
                </c:pt>
                <c:pt idx="21726">
                  <c:v>0.99977879672919101</c:v>
                </c:pt>
                <c:pt idx="21727">
                  <c:v>0.99978629514515061</c:v>
                </c:pt>
                <c:pt idx="21728">
                  <c:v>0.99977879672919101</c:v>
                </c:pt>
                <c:pt idx="21729">
                  <c:v>0.99978629514515061</c:v>
                </c:pt>
                <c:pt idx="21730">
                  <c:v>0.99977879672919101</c:v>
                </c:pt>
                <c:pt idx="21731">
                  <c:v>0.9997712983132313</c:v>
                </c:pt>
                <c:pt idx="21732">
                  <c:v>0.99976379989727171</c:v>
                </c:pt>
                <c:pt idx="21733">
                  <c:v>0.99975255227333226</c:v>
                </c:pt>
                <c:pt idx="21734">
                  <c:v>0.99973755544141296</c:v>
                </c:pt>
                <c:pt idx="21735">
                  <c:v>0.99975255227333226</c:v>
                </c:pt>
                <c:pt idx="21736">
                  <c:v>0.99976379989727171</c:v>
                </c:pt>
                <c:pt idx="21737">
                  <c:v>0.9997712983132313</c:v>
                </c:pt>
                <c:pt idx="21738">
                  <c:v>0.99977879672919101</c:v>
                </c:pt>
                <c:pt idx="21739">
                  <c:v>0.99977879672919101</c:v>
                </c:pt>
                <c:pt idx="21740">
                  <c:v>0.99976754910525156</c:v>
                </c:pt>
                <c:pt idx="21741">
                  <c:v>0.99976005068929186</c:v>
                </c:pt>
                <c:pt idx="21742">
                  <c:v>0.99975255227333226</c:v>
                </c:pt>
                <c:pt idx="21743">
                  <c:v>0.99973380623343322</c:v>
                </c:pt>
                <c:pt idx="21744">
                  <c:v>0.99973755544141296</c:v>
                </c:pt>
                <c:pt idx="21745">
                  <c:v>0.99975630148131212</c:v>
                </c:pt>
                <c:pt idx="21746">
                  <c:v>0.99976379989727171</c:v>
                </c:pt>
                <c:pt idx="21747">
                  <c:v>0.9997712983132313</c:v>
                </c:pt>
                <c:pt idx="21748">
                  <c:v>0.99977504752121116</c:v>
                </c:pt>
                <c:pt idx="21749">
                  <c:v>0.99976754910525156</c:v>
                </c:pt>
                <c:pt idx="21750">
                  <c:v>0.99976005068929186</c:v>
                </c:pt>
                <c:pt idx="21751">
                  <c:v>0.99975630148131212</c:v>
                </c:pt>
                <c:pt idx="21752">
                  <c:v>0.99973755544141296</c:v>
                </c:pt>
                <c:pt idx="21753">
                  <c:v>0.99973755544141296</c:v>
                </c:pt>
                <c:pt idx="21754">
                  <c:v>0.99975255227333226</c:v>
                </c:pt>
                <c:pt idx="21755">
                  <c:v>0.99976005068929186</c:v>
                </c:pt>
                <c:pt idx="21756">
                  <c:v>0.99976754910525156</c:v>
                </c:pt>
                <c:pt idx="21757">
                  <c:v>0.99977504752121116</c:v>
                </c:pt>
                <c:pt idx="21758">
                  <c:v>0.99977879672919101</c:v>
                </c:pt>
                <c:pt idx="21759">
                  <c:v>0.99977504752121116</c:v>
                </c:pt>
                <c:pt idx="21760">
                  <c:v>0.9997712983132313</c:v>
                </c:pt>
                <c:pt idx="21761">
                  <c:v>0.99975255227333226</c:v>
                </c:pt>
                <c:pt idx="21762">
                  <c:v>0.99973755544141296</c:v>
                </c:pt>
                <c:pt idx="21763">
                  <c:v>0.99975255227333226</c:v>
                </c:pt>
                <c:pt idx="21764">
                  <c:v>0.99976005068929186</c:v>
                </c:pt>
                <c:pt idx="21765">
                  <c:v>0.9997712983132313</c:v>
                </c:pt>
                <c:pt idx="21766">
                  <c:v>0.99977879672919101</c:v>
                </c:pt>
                <c:pt idx="21767">
                  <c:v>0.99978629514515061</c:v>
                </c:pt>
                <c:pt idx="21768">
                  <c:v>0.99979004435313035</c:v>
                </c:pt>
                <c:pt idx="21769">
                  <c:v>0.99979004435313035</c:v>
                </c:pt>
                <c:pt idx="21770">
                  <c:v>0.99978254593717075</c:v>
                </c:pt>
                <c:pt idx="21771">
                  <c:v>0.99973380623343322</c:v>
                </c:pt>
                <c:pt idx="21772">
                  <c:v>0.99974880306535241</c:v>
                </c:pt>
                <c:pt idx="21773">
                  <c:v>0.99976379989727171</c:v>
                </c:pt>
                <c:pt idx="21774">
                  <c:v>0.99977504752121116</c:v>
                </c:pt>
                <c:pt idx="21775">
                  <c:v>0.99978254593717075</c:v>
                </c:pt>
                <c:pt idx="21776">
                  <c:v>0.9997937935611102</c:v>
                </c:pt>
                <c:pt idx="21777">
                  <c:v>0.99979754276909005</c:v>
                </c:pt>
                <c:pt idx="21778">
                  <c:v>0.99980504118504965</c:v>
                </c:pt>
                <c:pt idx="21779">
                  <c:v>0.9998087903930295</c:v>
                </c:pt>
                <c:pt idx="21780">
                  <c:v>0.99974130464939281</c:v>
                </c:pt>
                <c:pt idx="21781">
                  <c:v>0.99975630148131212</c:v>
                </c:pt>
                <c:pt idx="21782">
                  <c:v>0.99976754910525156</c:v>
                </c:pt>
                <c:pt idx="21783">
                  <c:v>0.99977879672919101</c:v>
                </c:pt>
                <c:pt idx="21784">
                  <c:v>0.99979004435313035</c:v>
                </c:pt>
                <c:pt idx="21785">
                  <c:v>0.99980129197706979</c:v>
                </c:pt>
                <c:pt idx="21786">
                  <c:v>0.9998087903930295</c:v>
                </c:pt>
                <c:pt idx="21787">
                  <c:v>0.99982378722494869</c:v>
                </c:pt>
                <c:pt idx="21788">
                  <c:v>0.99983878405686799</c:v>
                </c:pt>
                <c:pt idx="21789">
                  <c:v>0.99983878405686799</c:v>
                </c:pt>
                <c:pt idx="21790">
                  <c:v>0.99982753643292854</c:v>
                </c:pt>
                <c:pt idx="21791">
                  <c:v>0.99981253960100924</c:v>
                </c:pt>
                <c:pt idx="21792">
                  <c:v>0.99980129197706979</c:v>
                </c:pt>
                <c:pt idx="21793">
                  <c:v>0.99978629514515061</c:v>
                </c:pt>
                <c:pt idx="21794">
                  <c:v>0.99977879672919101</c:v>
                </c:pt>
                <c:pt idx="21795">
                  <c:v>0.99976754910525156</c:v>
                </c:pt>
                <c:pt idx="21796">
                  <c:v>0.99975630148131212</c:v>
                </c:pt>
                <c:pt idx="21797">
                  <c:v>0.99974505385737267</c:v>
                </c:pt>
                <c:pt idx="21798">
                  <c:v>0.9998162888089891</c:v>
                </c:pt>
                <c:pt idx="21799">
                  <c:v>0.99980504118504965</c:v>
                </c:pt>
                <c:pt idx="21800">
                  <c:v>0.99980129197706979</c:v>
                </c:pt>
                <c:pt idx="21801">
                  <c:v>0.9997937935611102</c:v>
                </c:pt>
                <c:pt idx="21802">
                  <c:v>0.99978254593717075</c:v>
                </c:pt>
                <c:pt idx="21803">
                  <c:v>0.9997712983132313</c:v>
                </c:pt>
                <c:pt idx="21804">
                  <c:v>0.99976379989727171</c:v>
                </c:pt>
                <c:pt idx="21805">
                  <c:v>0.99975630148131212</c:v>
                </c:pt>
                <c:pt idx="21806">
                  <c:v>0.99974130464939281</c:v>
                </c:pt>
                <c:pt idx="21807">
                  <c:v>0.99979004435313035</c:v>
                </c:pt>
                <c:pt idx="21808">
                  <c:v>0.99978254593717075</c:v>
                </c:pt>
                <c:pt idx="21809">
                  <c:v>0.99977879672919101</c:v>
                </c:pt>
                <c:pt idx="21810">
                  <c:v>0.99977879672919101</c:v>
                </c:pt>
                <c:pt idx="21811">
                  <c:v>0.99977879672919101</c:v>
                </c:pt>
                <c:pt idx="21812">
                  <c:v>0.9997712983132313</c:v>
                </c:pt>
                <c:pt idx="21813">
                  <c:v>0.99976379989727171</c:v>
                </c:pt>
                <c:pt idx="21814">
                  <c:v>0.99975255227333226</c:v>
                </c:pt>
                <c:pt idx="21815">
                  <c:v>0.99973755544141296</c:v>
                </c:pt>
                <c:pt idx="21816">
                  <c:v>0.99976005068929186</c:v>
                </c:pt>
                <c:pt idx="21817">
                  <c:v>0.99976005068929186</c:v>
                </c:pt>
                <c:pt idx="21818">
                  <c:v>0.99976754910525156</c:v>
                </c:pt>
                <c:pt idx="21819">
                  <c:v>0.99977504752121116</c:v>
                </c:pt>
                <c:pt idx="21820">
                  <c:v>0.99977879672919101</c:v>
                </c:pt>
                <c:pt idx="21821">
                  <c:v>0.9997712983132313</c:v>
                </c:pt>
                <c:pt idx="21822">
                  <c:v>0.99976005068929186</c:v>
                </c:pt>
                <c:pt idx="21823">
                  <c:v>0.99975255227333226</c:v>
                </c:pt>
                <c:pt idx="21824">
                  <c:v>0.99973755544141296</c:v>
                </c:pt>
                <c:pt idx="21825">
                  <c:v>0.99973755544141296</c:v>
                </c:pt>
                <c:pt idx="21826">
                  <c:v>0.99975630148131212</c:v>
                </c:pt>
                <c:pt idx="21827">
                  <c:v>0.99976379989727171</c:v>
                </c:pt>
                <c:pt idx="21828">
                  <c:v>0.9997712983132313</c:v>
                </c:pt>
                <c:pt idx="21829">
                  <c:v>0.9997712983132313</c:v>
                </c:pt>
                <c:pt idx="21830">
                  <c:v>0.99976754910525156</c:v>
                </c:pt>
                <c:pt idx="21831">
                  <c:v>0.99976005068929186</c:v>
                </c:pt>
                <c:pt idx="21832">
                  <c:v>0.99975255227333226</c:v>
                </c:pt>
                <c:pt idx="21833">
                  <c:v>0.99973380623343322</c:v>
                </c:pt>
                <c:pt idx="21834">
                  <c:v>0.99974130464939281</c:v>
                </c:pt>
                <c:pt idx="21835">
                  <c:v>0.99975630148131212</c:v>
                </c:pt>
                <c:pt idx="21836">
                  <c:v>0.99976005068929186</c:v>
                </c:pt>
                <c:pt idx="21837">
                  <c:v>0.99976754910525156</c:v>
                </c:pt>
                <c:pt idx="21838">
                  <c:v>0.99977504752121116</c:v>
                </c:pt>
                <c:pt idx="21839">
                  <c:v>0.99977879672919101</c:v>
                </c:pt>
                <c:pt idx="21840">
                  <c:v>0.99977504752121116</c:v>
                </c:pt>
                <c:pt idx="21841">
                  <c:v>0.9997712983132313</c:v>
                </c:pt>
                <c:pt idx="21842">
                  <c:v>0.9997712983132313</c:v>
                </c:pt>
                <c:pt idx="21843">
                  <c:v>0.99973755544141296</c:v>
                </c:pt>
                <c:pt idx="21844">
                  <c:v>0.99975630148131212</c:v>
                </c:pt>
                <c:pt idx="21845">
                  <c:v>0.99976005068929186</c:v>
                </c:pt>
                <c:pt idx="21846">
                  <c:v>0.9997712983132313</c:v>
                </c:pt>
                <c:pt idx="21847">
                  <c:v>0.99978254593717075</c:v>
                </c:pt>
                <c:pt idx="21848">
                  <c:v>0.99978629514515061</c:v>
                </c:pt>
                <c:pt idx="21849">
                  <c:v>0.99979004435313035</c:v>
                </c:pt>
                <c:pt idx="21850">
                  <c:v>0.99979004435313035</c:v>
                </c:pt>
                <c:pt idx="21851">
                  <c:v>0.9997937935611102</c:v>
                </c:pt>
                <c:pt idx="21852">
                  <c:v>0.99973755544141296</c:v>
                </c:pt>
                <c:pt idx="21853">
                  <c:v>0.99975255227333226</c:v>
                </c:pt>
                <c:pt idx="21854">
                  <c:v>0.99976379989727171</c:v>
                </c:pt>
                <c:pt idx="21855">
                  <c:v>0.99977504752121116</c:v>
                </c:pt>
                <c:pt idx="21856">
                  <c:v>0.99978629514515061</c:v>
                </c:pt>
                <c:pt idx="21857">
                  <c:v>0.9997937935611102</c:v>
                </c:pt>
                <c:pt idx="21858">
                  <c:v>0.99979754276909005</c:v>
                </c:pt>
                <c:pt idx="21859">
                  <c:v>0.99980504118504965</c:v>
                </c:pt>
                <c:pt idx="21860">
                  <c:v>0.99981253960100924</c:v>
                </c:pt>
                <c:pt idx="21861">
                  <c:v>0.99974130464939281</c:v>
                </c:pt>
                <c:pt idx="21862">
                  <c:v>0.99975630148131212</c:v>
                </c:pt>
                <c:pt idx="21863">
                  <c:v>0.99976754910525156</c:v>
                </c:pt>
                <c:pt idx="21864">
                  <c:v>0.99977879672919101</c:v>
                </c:pt>
                <c:pt idx="21865">
                  <c:v>0.99979004435313035</c:v>
                </c:pt>
                <c:pt idx="21866">
                  <c:v>0.99980129197706979</c:v>
                </c:pt>
                <c:pt idx="21867">
                  <c:v>0.99981253960100924</c:v>
                </c:pt>
                <c:pt idx="21868">
                  <c:v>0.99982378722494869</c:v>
                </c:pt>
                <c:pt idx="21869">
                  <c:v>0.99983878405686799</c:v>
                </c:pt>
                <c:pt idx="21870">
                  <c:v>0.99983878405686799</c:v>
                </c:pt>
                <c:pt idx="21871">
                  <c:v>0.99982378722494869</c:v>
                </c:pt>
                <c:pt idx="21872">
                  <c:v>0.99981253960100924</c:v>
                </c:pt>
                <c:pt idx="21873">
                  <c:v>0.99980129197706979</c:v>
                </c:pt>
                <c:pt idx="21874">
                  <c:v>0.99978629514515061</c:v>
                </c:pt>
                <c:pt idx="21875">
                  <c:v>0.99977879672919101</c:v>
                </c:pt>
                <c:pt idx="21876">
                  <c:v>0.9997712983132313</c:v>
                </c:pt>
                <c:pt idx="21877">
                  <c:v>0.99975630148131212</c:v>
                </c:pt>
                <c:pt idx="21878">
                  <c:v>0.99974505385737267</c:v>
                </c:pt>
                <c:pt idx="21879">
                  <c:v>0.9998162888089891</c:v>
                </c:pt>
                <c:pt idx="21880">
                  <c:v>0.99980504118504965</c:v>
                </c:pt>
                <c:pt idx="21881">
                  <c:v>0.99979754276909005</c:v>
                </c:pt>
                <c:pt idx="21882">
                  <c:v>0.99979004435313035</c:v>
                </c:pt>
                <c:pt idx="21883">
                  <c:v>0.99978254593717075</c:v>
                </c:pt>
                <c:pt idx="21884">
                  <c:v>0.99977504752121116</c:v>
                </c:pt>
                <c:pt idx="21885">
                  <c:v>0.99976379989727171</c:v>
                </c:pt>
                <c:pt idx="21886">
                  <c:v>0.99975255227333226</c:v>
                </c:pt>
                <c:pt idx="21887">
                  <c:v>0.99973380623343322</c:v>
                </c:pt>
                <c:pt idx="21888">
                  <c:v>0.9997937935611102</c:v>
                </c:pt>
                <c:pt idx="21889">
                  <c:v>0.99978254593717075</c:v>
                </c:pt>
                <c:pt idx="21890">
                  <c:v>0.99978254593717075</c:v>
                </c:pt>
                <c:pt idx="21891">
                  <c:v>0.99978629514515061</c:v>
                </c:pt>
                <c:pt idx="21892">
                  <c:v>0.99978254593717075</c:v>
                </c:pt>
                <c:pt idx="21893">
                  <c:v>0.9997712983132313</c:v>
                </c:pt>
                <c:pt idx="21894">
                  <c:v>0.99976379989727171</c:v>
                </c:pt>
                <c:pt idx="21895">
                  <c:v>0.99975255227333226</c:v>
                </c:pt>
                <c:pt idx="21896">
                  <c:v>0.99973380623343322</c:v>
                </c:pt>
                <c:pt idx="21897">
                  <c:v>0.99976379989727171</c:v>
                </c:pt>
                <c:pt idx="21898">
                  <c:v>0.99976379989727171</c:v>
                </c:pt>
                <c:pt idx="21899">
                  <c:v>0.99977504752121116</c:v>
                </c:pt>
                <c:pt idx="21900">
                  <c:v>0.99977879672919101</c:v>
                </c:pt>
                <c:pt idx="21901">
                  <c:v>0.99977879672919101</c:v>
                </c:pt>
                <c:pt idx="21902">
                  <c:v>0.9997712983132313</c:v>
                </c:pt>
                <c:pt idx="21903">
                  <c:v>0.99976379989727171</c:v>
                </c:pt>
                <c:pt idx="21904">
                  <c:v>0.99975255227333226</c:v>
                </c:pt>
                <c:pt idx="21905">
                  <c:v>0.99973755544141296</c:v>
                </c:pt>
                <c:pt idx="21906">
                  <c:v>0.99974130464939281</c:v>
                </c:pt>
                <c:pt idx="21907">
                  <c:v>0.99975255227333226</c:v>
                </c:pt>
                <c:pt idx="21908">
                  <c:v>0.99976379989727171</c:v>
                </c:pt>
                <c:pt idx="21909">
                  <c:v>0.9997712983132313</c:v>
                </c:pt>
                <c:pt idx="21910">
                  <c:v>0.9997712983132313</c:v>
                </c:pt>
                <c:pt idx="21911">
                  <c:v>0.99976754910525156</c:v>
                </c:pt>
                <c:pt idx="21912">
                  <c:v>0.99976005068929186</c:v>
                </c:pt>
                <c:pt idx="21913">
                  <c:v>0.99974880306535241</c:v>
                </c:pt>
                <c:pt idx="21914">
                  <c:v>0.99973380623343322</c:v>
                </c:pt>
                <c:pt idx="21915">
                  <c:v>0.99974130464939281</c:v>
                </c:pt>
                <c:pt idx="21916">
                  <c:v>0.99975255227333226</c:v>
                </c:pt>
                <c:pt idx="21917">
                  <c:v>0.99976005068929186</c:v>
                </c:pt>
                <c:pt idx="21918">
                  <c:v>0.99976754910525156</c:v>
                </c:pt>
                <c:pt idx="21919">
                  <c:v>0.9997712983132313</c:v>
                </c:pt>
                <c:pt idx="21920">
                  <c:v>0.99977504752121116</c:v>
                </c:pt>
                <c:pt idx="21921">
                  <c:v>0.99977504752121116</c:v>
                </c:pt>
                <c:pt idx="21922">
                  <c:v>0.99976754910525156</c:v>
                </c:pt>
                <c:pt idx="21923">
                  <c:v>0.99976379989727171</c:v>
                </c:pt>
                <c:pt idx="21924">
                  <c:v>0.99973755544141296</c:v>
                </c:pt>
                <c:pt idx="21925">
                  <c:v>0.99975255227333226</c:v>
                </c:pt>
                <c:pt idx="21926">
                  <c:v>0.99976005068929186</c:v>
                </c:pt>
                <c:pt idx="21927">
                  <c:v>0.9997712983132313</c:v>
                </c:pt>
                <c:pt idx="21928">
                  <c:v>0.99977879672919101</c:v>
                </c:pt>
                <c:pt idx="21929">
                  <c:v>0.99978254593717075</c:v>
                </c:pt>
                <c:pt idx="21930">
                  <c:v>0.9997937935611102</c:v>
                </c:pt>
                <c:pt idx="21931">
                  <c:v>0.99978629514515061</c:v>
                </c:pt>
                <c:pt idx="21932">
                  <c:v>0.9997937935611102</c:v>
                </c:pt>
                <c:pt idx="21933">
                  <c:v>0.99973755544141296</c:v>
                </c:pt>
                <c:pt idx="21934">
                  <c:v>0.99975255227333226</c:v>
                </c:pt>
                <c:pt idx="21935">
                  <c:v>0.99976379989727171</c:v>
                </c:pt>
                <c:pt idx="21936">
                  <c:v>0.99977504752121116</c:v>
                </c:pt>
                <c:pt idx="21937">
                  <c:v>0.99978629514515061</c:v>
                </c:pt>
                <c:pt idx="21938">
                  <c:v>0.9997937935611102</c:v>
                </c:pt>
                <c:pt idx="21939">
                  <c:v>0.99980129197706979</c:v>
                </c:pt>
                <c:pt idx="21940">
                  <c:v>0.99980504118504965</c:v>
                </c:pt>
                <c:pt idx="21941">
                  <c:v>0.99981253960100924</c:v>
                </c:pt>
                <c:pt idx="21942">
                  <c:v>0.99974130464939281</c:v>
                </c:pt>
                <c:pt idx="21943">
                  <c:v>0.99975630148131212</c:v>
                </c:pt>
                <c:pt idx="21944">
                  <c:v>0.99976754910525156</c:v>
                </c:pt>
                <c:pt idx="21945">
                  <c:v>0.99977879672919101</c:v>
                </c:pt>
                <c:pt idx="21946">
                  <c:v>0.99979004435313035</c:v>
                </c:pt>
                <c:pt idx="21947">
                  <c:v>0.99980129197706979</c:v>
                </c:pt>
                <c:pt idx="21948">
                  <c:v>0.99981253960100924</c:v>
                </c:pt>
                <c:pt idx="21949">
                  <c:v>0.99982378722494869</c:v>
                </c:pt>
                <c:pt idx="21950">
                  <c:v>0.99984253326484784</c:v>
                </c:pt>
                <c:pt idx="21951">
                  <c:v>0.99984253326484784</c:v>
                </c:pt>
                <c:pt idx="21952">
                  <c:v>0.99982753643292854</c:v>
                </c:pt>
                <c:pt idx="21953">
                  <c:v>0.9998087903930295</c:v>
                </c:pt>
                <c:pt idx="21954">
                  <c:v>0.99980129197706979</c:v>
                </c:pt>
                <c:pt idx="21955">
                  <c:v>0.99979004435313035</c:v>
                </c:pt>
                <c:pt idx="21956">
                  <c:v>0.99977879672919101</c:v>
                </c:pt>
                <c:pt idx="21957">
                  <c:v>0.9997712983132313</c:v>
                </c:pt>
                <c:pt idx="21958">
                  <c:v>0.99976005068929186</c:v>
                </c:pt>
                <c:pt idx="21959">
                  <c:v>0.99974505385737267</c:v>
                </c:pt>
                <c:pt idx="21960">
                  <c:v>0.9998162888089891</c:v>
                </c:pt>
                <c:pt idx="21961">
                  <c:v>0.9998087903930295</c:v>
                </c:pt>
                <c:pt idx="21962">
                  <c:v>0.99979754276909005</c:v>
                </c:pt>
                <c:pt idx="21963">
                  <c:v>0.99979004435313035</c:v>
                </c:pt>
                <c:pt idx="21964">
                  <c:v>0.99978254593717075</c:v>
                </c:pt>
                <c:pt idx="21965">
                  <c:v>0.99977504752121116</c:v>
                </c:pt>
                <c:pt idx="21966">
                  <c:v>0.99976379989727171</c:v>
                </c:pt>
                <c:pt idx="21967">
                  <c:v>0.99975255227333226</c:v>
                </c:pt>
                <c:pt idx="21968">
                  <c:v>0.99973755544141296</c:v>
                </c:pt>
                <c:pt idx="21969">
                  <c:v>0.9997937935611102</c:v>
                </c:pt>
                <c:pt idx="21970">
                  <c:v>0.99978629514515061</c:v>
                </c:pt>
                <c:pt idx="21971">
                  <c:v>0.99978629514515061</c:v>
                </c:pt>
                <c:pt idx="21972">
                  <c:v>0.99979004435313035</c:v>
                </c:pt>
                <c:pt idx="21973">
                  <c:v>0.99978254593717075</c:v>
                </c:pt>
                <c:pt idx="21974">
                  <c:v>0.9997712983132313</c:v>
                </c:pt>
                <c:pt idx="21975">
                  <c:v>0.99976005068929186</c:v>
                </c:pt>
                <c:pt idx="21976">
                  <c:v>0.99974880306535241</c:v>
                </c:pt>
                <c:pt idx="21977">
                  <c:v>0.99973380623343322</c:v>
                </c:pt>
                <c:pt idx="21978">
                  <c:v>0.9997712983132313</c:v>
                </c:pt>
                <c:pt idx="21979">
                  <c:v>0.99976379989727171</c:v>
                </c:pt>
                <c:pt idx="21980">
                  <c:v>0.9997712983132313</c:v>
                </c:pt>
                <c:pt idx="21981">
                  <c:v>0.99977879672919101</c:v>
                </c:pt>
                <c:pt idx="21982">
                  <c:v>0.99977879672919101</c:v>
                </c:pt>
                <c:pt idx="21983">
                  <c:v>0.9997712983132313</c:v>
                </c:pt>
                <c:pt idx="21984">
                  <c:v>0.99976005068929186</c:v>
                </c:pt>
                <c:pt idx="21985">
                  <c:v>0.99974880306535241</c:v>
                </c:pt>
                <c:pt idx="21986">
                  <c:v>0.99973380623343322</c:v>
                </c:pt>
                <c:pt idx="21987">
                  <c:v>0.99974130464939281</c:v>
                </c:pt>
                <c:pt idx="21988">
                  <c:v>0.99975255227333226</c:v>
                </c:pt>
                <c:pt idx="21989">
                  <c:v>0.99976005068929186</c:v>
                </c:pt>
                <c:pt idx="21990">
                  <c:v>0.99976379989727171</c:v>
                </c:pt>
                <c:pt idx="21991">
                  <c:v>0.99976754910525156</c:v>
                </c:pt>
                <c:pt idx="21992">
                  <c:v>0.99976754910525156</c:v>
                </c:pt>
                <c:pt idx="21993">
                  <c:v>0.99975630148131212</c:v>
                </c:pt>
                <c:pt idx="21994">
                  <c:v>0.99974880306535241</c:v>
                </c:pt>
                <c:pt idx="21995">
                  <c:v>0.99974130464939281</c:v>
                </c:pt>
                <c:pt idx="21996">
                  <c:v>0.99973755544141296</c:v>
                </c:pt>
                <c:pt idx="21997">
                  <c:v>0.99975255227333226</c:v>
                </c:pt>
                <c:pt idx="21998">
                  <c:v>0.99976005068929186</c:v>
                </c:pt>
                <c:pt idx="21999">
                  <c:v>0.99976379989727171</c:v>
                </c:pt>
                <c:pt idx="22000">
                  <c:v>0.9997712983132313</c:v>
                </c:pt>
                <c:pt idx="22001">
                  <c:v>0.99977504752121116</c:v>
                </c:pt>
                <c:pt idx="22002">
                  <c:v>0.9997712983132313</c:v>
                </c:pt>
                <c:pt idx="22003">
                  <c:v>0.99976379989727171</c:v>
                </c:pt>
                <c:pt idx="22004">
                  <c:v>0.99976754910525156</c:v>
                </c:pt>
                <c:pt idx="22005">
                  <c:v>0.99973755544141296</c:v>
                </c:pt>
                <c:pt idx="22006">
                  <c:v>0.99975255227333226</c:v>
                </c:pt>
                <c:pt idx="22007">
                  <c:v>0.99976379989727171</c:v>
                </c:pt>
                <c:pt idx="22008">
                  <c:v>0.9997712983132313</c:v>
                </c:pt>
                <c:pt idx="22009">
                  <c:v>0.99977504752121116</c:v>
                </c:pt>
                <c:pt idx="22010">
                  <c:v>0.99978254593717075</c:v>
                </c:pt>
                <c:pt idx="22011">
                  <c:v>0.99979004435313035</c:v>
                </c:pt>
                <c:pt idx="22012">
                  <c:v>0.99978629514515061</c:v>
                </c:pt>
                <c:pt idx="22013">
                  <c:v>0.99979004435313035</c:v>
                </c:pt>
                <c:pt idx="22014">
                  <c:v>0.99973380623343322</c:v>
                </c:pt>
                <c:pt idx="22015">
                  <c:v>0.99974880306535241</c:v>
                </c:pt>
                <c:pt idx="22016">
                  <c:v>0.99976379989727171</c:v>
                </c:pt>
                <c:pt idx="22017">
                  <c:v>0.99977504752121116</c:v>
                </c:pt>
                <c:pt idx="22018">
                  <c:v>0.99978254593717075</c:v>
                </c:pt>
                <c:pt idx="22019">
                  <c:v>0.99979004435313035</c:v>
                </c:pt>
                <c:pt idx="22020">
                  <c:v>0.99980129197706979</c:v>
                </c:pt>
                <c:pt idx="22021">
                  <c:v>0.99980504118504965</c:v>
                </c:pt>
                <c:pt idx="22022">
                  <c:v>0.9998162888089891</c:v>
                </c:pt>
                <c:pt idx="22023">
                  <c:v>0.99974130464939281</c:v>
                </c:pt>
                <c:pt idx="22024">
                  <c:v>0.99975630148131212</c:v>
                </c:pt>
                <c:pt idx="22025">
                  <c:v>0.99976754910525156</c:v>
                </c:pt>
                <c:pt idx="22026">
                  <c:v>0.99977879672919101</c:v>
                </c:pt>
                <c:pt idx="22027">
                  <c:v>0.99979004435313035</c:v>
                </c:pt>
                <c:pt idx="22028">
                  <c:v>0.99980129197706979</c:v>
                </c:pt>
                <c:pt idx="22029">
                  <c:v>0.99981253960100924</c:v>
                </c:pt>
                <c:pt idx="22030">
                  <c:v>0.99982378722494869</c:v>
                </c:pt>
                <c:pt idx="22031">
                  <c:v>0.99983503484888814</c:v>
                </c:pt>
                <c:pt idx="22032">
                  <c:v>0.99983878405686799</c:v>
                </c:pt>
                <c:pt idx="22033">
                  <c:v>0.9998312856409084</c:v>
                </c:pt>
                <c:pt idx="22034">
                  <c:v>0.99981253960100924</c:v>
                </c:pt>
                <c:pt idx="22035">
                  <c:v>0.99980129197706979</c:v>
                </c:pt>
                <c:pt idx="22036">
                  <c:v>0.99979004435313035</c:v>
                </c:pt>
                <c:pt idx="22037">
                  <c:v>0.99977879672919101</c:v>
                </c:pt>
                <c:pt idx="22038">
                  <c:v>0.9997712983132313</c:v>
                </c:pt>
                <c:pt idx="22039">
                  <c:v>0.99976005068929186</c:v>
                </c:pt>
                <c:pt idx="22040">
                  <c:v>0.99974880306535241</c:v>
                </c:pt>
                <c:pt idx="22041">
                  <c:v>0.99981253960100924</c:v>
                </c:pt>
                <c:pt idx="22042">
                  <c:v>0.99980504118504965</c:v>
                </c:pt>
                <c:pt idx="22043">
                  <c:v>0.99979754276909005</c:v>
                </c:pt>
                <c:pt idx="22044">
                  <c:v>0.9997937935611102</c:v>
                </c:pt>
                <c:pt idx="22045">
                  <c:v>0.99978629514515061</c:v>
                </c:pt>
                <c:pt idx="22046">
                  <c:v>0.99977504752121116</c:v>
                </c:pt>
                <c:pt idx="22047">
                  <c:v>0.99976379989727171</c:v>
                </c:pt>
                <c:pt idx="22048">
                  <c:v>0.99975630148131212</c:v>
                </c:pt>
                <c:pt idx="22049">
                  <c:v>0.99974130464939281</c:v>
                </c:pt>
                <c:pt idx="22050">
                  <c:v>0.9997937935611102</c:v>
                </c:pt>
                <c:pt idx="22051">
                  <c:v>0.99978629514515061</c:v>
                </c:pt>
                <c:pt idx="22052">
                  <c:v>0.99978254593717075</c:v>
                </c:pt>
                <c:pt idx="22053">
                  <c:v>0.99978629514515061</c:v>
                </c:pt>
                <c:pt idx="22054">
                  <c:v>0.99977879672919101</c:v>
                </c:pt>
                <c:pt idx="22055">
                  <c:v>0.9997712983132313</c:v>
                </c:pt>
                <c:pt idx="22056">
                  <c:v>0.99976005068929186</c:v>
                </c:pt>
                <c:pt idx="22057">
                  <c:v>0.99974880306535241</c:v>
                </c:pt>
                <c:pt idx="22058">
                  <c:v>0.99973755544141296</c:v>
                </c:pt>
                <c:pt idx="22059">
                  <c:v>0.9997712983132313</c:v>
                </c:pt>
                <c:pt idx="22060">
                  <c:v>0.99976379989727171</c:v>
                </c:pt>
                <c:pt idx="22061">
                  <c:v>0.99976754910525156</c:v>
                </c:pt>
                <c:pt idx="22062">
                  <c:v>0.99977504752121116</c:v>
                </c:pt>
                <c:pt idx="22063">
                  <c:v>0.99977504752121116</c:v>
                </c:pt>
                <c:pt idx="22064">
                  <c:v>0.99976754910525156</c:v>
                </c:pt>
                <c:pt idx="22065">
                  <c:v>0.99975630148131212</c:v>
                </c:pt>
                <c:pt idx="22066">
                  <c:v>0.99974505385737267</c:v>
                </c:pt>
                <c:pt idx="22067">
                  <c:v>0.99973380623343322</c:v>
                </c:pt>
                <c:pt idx="22068">
                  <c:v>0.99973380623343322</c:v>
                </c:pt>
                <c:pt idx="22069">
                  <c:v>0.99974880306535241</c:v>
                </c:pt>
                <c:pt idx="22070">
                  <c:v>0.99975630148131212</c:v>
                </c:pt>
                <c:pt idx="22071">
                  <c:v>0.99976005068929186</c:v>
                </c:pt>
                <c:pt idx="22072">
                  <c:v>0.99976754910525156</c:v>
                </c:pt>
                <c:pt idx="22073">
                  <c:v>0.99976754910525156</c:v>
                </c:pt>
                <c:pt idx="22074">
                  <c:v>0.99976005068929186</c:v>
                </c:pt>
                <c:pt idx="22075">
                  <c:v>0.99974880306535241</c:v>
                </c:pt>
                <c:pt idx="22076">
                  <c:v>0.99973755544141296</c:v>
                </c:pt>
                <c:pt idx="22077">
                  <c:v>0.99974130464939281</c:v>
                </c:pt>
                <c:pt idx="22078">
                  <c:v>0.99975255227333226</c:v>
                </c:pt>
                <c:pt idx="22079">
                  <c:v>0.99976005068929186</c:v>
                </c:pt>
                <c:pt idx="22080">
                  <c:v>0.99976754910525156</c:v>
                </c:pt>
                <c:pt idx="22081">
                  <c:v>0.9997712983132313</c:v>
                </c:pt>
                <c:pt idx="22082">
                  <c:v>0.99977879672919101</c:v>
                </c:pt>
                <c:pt idx="22083">
                  <c:v>0.99977504752121116</c:v>
                </c:pt>
                <c:pt idx="22084">
                  <c:v>0.99976379989727171</c:v>
                </c:pt>
                <c:pt idx="22085">
                  <c:v>0.99976379989727171</c:v>
                </c:pt>
                <c:pt idx="22086">
                  <c:v>0.99973755544141296</c:v>
                </c:pt>
                <c:pt idx="22087">
                  <c:v>0.99975255227333226</c:v>
                </c:pt>
                <c:pt idx="22088">
                  <c:v>0.99976379989727171</c:v>
                </c:pt>
                <c:pt idx="22089">
                  <c:v>0.9997712983132313</c:v>
                </c:pt>
                <c:pt idx="22090">
                  <c:v>0.99977879672919101</c:v>
                </c:pt>
                <c:pt idx="22091">
                  <c:v>0.99978629514515061</c:v>
                </c:pt>
                <c:pt idx="22092">
                  <c:v>0.99979004435313035</c:v>
                </c:pt>
                <c:pt idx="22093">
                  <c:v>0.99978254593717075</c:v>
                </c:pt>
                <c:pt idx="22094">
                  <c:v>0.99979004435313035</c:v>
                </c:pt>
                <c:pt idx="22095">
                  <c:v>0.99973755544141296</c:v>
                </c:pt>
                <c:pt idx="22096">
                  <c:v>0.99974880306535241</c:v>
                </c:pt>
                <c:pt idx="22097">
                  <c:v>0.99976379989727171</c:v>
                </c:pt>
                <c:pt idx="22098">
                  <c:v>0.99977504752121116</c:v>
                </c:pt>
                <c:pt idx="22099">
                  <c:v>0.99978629514515061</c:v>
                </c:pt>
                <c:pt idx="22100">
                  <c:v>0.9997937935611102</c:v>
                </c:pt>
                <c:pt idx="22101">
                  <c:v>0.99979754276909005</c:v>
                </c:pt>
                <c:pt idx="22102">
                  <c:v>0.99980504118504965</c:v>
                </c:pt>
                <c:pt idx="22103">
                  <c:v>0.99981253960100924</c:v>
                </c:pt>
                <c:pt idx="22104">
                  <c:v>0.99974505385737267</c:v>
                </c:pt>
                <c:pt idx="22105">
                  <c:v>0.99975630148131212</c:v>
                </c:pt>
                <c:pt idx="22106">
                  <c:v>0.9997712983132313</c:v>
                </c:pt>
                <c:pt idx="22107">
                  <c:v>0.99977879672919101</c:v>
                </c:pt>
                <c:pt idx="22108">
                  <c:v>0.99979004435313035</c:v>
                </c:pt>
                <c:pt idx="22109">
                  <c:v>0.99979754276909005</c:v>
                </c:pt>
                <c:pt idx="22110">
                  <c:v>0.9998087903930295</c:v>
                </c:pt>
                <c:pt idx="22111">
                  <c:v>0.99982378722494869</c:v>
                </c:pt>
                <c:pt idx="22112">
                  <c:v>0.99983503484888814</c:v>
                </c:pt>
                <c:pt idx="22113">
                  <c:v>0.99984628247282759</c:v>
                </c:pt>
                <c:pt idx="22114">
                  <c:v>0.99982753643292854</c:v>
                </c:pt>
                <c:pt idx="22115">
                  <c:v>0.9998162888089891</c:v>
                </c:pt>
                <c:pt idx="22116">
                  <c:v>0.99980129197706979</c:v>
                </c:pt>
                <c:pt idx="22117">
                  <c:v>0.99979004435313035</c:v>
                </c:pt>
                <c:pt idx="22118">
                  <c:v>0.99977879672919101</c:v>
                </c:pt>
                <c:pt idx="22119">
                  <c:v>0.9997712983132313</c:v>
                </c:pt>
                <c:pt idx="22120">
                  <c:v>0.99976005068929186</c:v>
                </c:pt>
                <c:pt idx="22121">
                  <c:v>0.99974505385737267</c:v>
                </c:pt>
                <c:pt idx="22122">
                  <c:v>0.99981253960100924</c:v>
                </c:pt>
                <c:pt idx="22123">
                  <c:v>0.99980504118504965</c:v>
                </c:pt>
                <c:pt idx="22124">
                  <c:v>0.99979754276909005</c:v>
                </c:pt>
                <c:pt idx="22125">
                  <c:v>0.9997937935611102</c:v>
                </c:pt>
                <c:pt idx="22126">
                  <c:v>0.99978629514515061</c:v>
                </c:pt>
                <c:pt idx="22127">
                  <c:v>0.99977504752121116</c:v>
                </c:pt>
                <c:pt idx="22128">
                  <c:v>0.99976379989727171</c:v>
                </c:pt>
                <c:pt idx="22129">
                  <c:v>0.99975255227333226</c:v>
                </c:pt>
                <c:pt idx="22130">
                  <c:v>0.99974130464939281</c:v>
                </c:pt>
                <c:pt idx="22131">
                  <c:v>0.9997937935611102</c:v>
                </c:pt>
                <c:pt idx="22132">
                  <c:v>0.99978629514515061</c:v>
                </c:pt>
                <c:pt idx="22133">
                  <c:v>0.99977879672919101</c:v>
                </c:pt>
                <c:pt idx="22134">
                  <c:v>0.99978629514515061</c:v>
                </c:pt>
                <c:pt idx="22135">
                  <c:v>0.99977879672919101</c:v>
                </c:pt>
                <c:pt idx="22136">
                  <c:v>0.9997712983132313</c:v>
                </c:pt>
                <c:pt idx="22137">
                  <c:v>0.99976005068929186</c:v>
                </c:pt>
                <c:pt idx="22138">
                  <c:v>0.99975255227333226</c:v>
                </c:pt>
                <c:pt idx="22139">
                  <c:v>0.99973755544141296</c:v>
                </c:pt>
                <c:pt idx="22140">
                  <c:v>0.99976379989727171</c:v>
                </c:pt>
                <c:pt idx="22141">
                  <c:v>0.99976379989727171</c:v>
                </c:pt>
                <c:pt idx="22142">
                  <c:v>0.99976754910525156</c:v>
                </c:pt>
                <c:pt idx="22143">
                  <c:v>0.9997712983132313</c:v>
                </c:pt>
                <c:pt idx="22144">
                  <c:v>0.99977504752121116</c:v>
                </c:pt>
                <c:pt idx="22145">
                  <c:v>0.99976754910525156</c:v>
                </c:pt>
                <c:pt idx="22146">
                  <c:v>0.99975630148131212</c:v>
                </c:pt>
                <c:pt idx="22147">
                  <c:v>0.99974505385737267</c:v>
                </c:pt>
                <c:pt idx="22148">
                  <c:v>0.99973380623343322</c:v>
                </c:pt>
                <c:pt idx="22149">
                  <c:v>0.99973380623343322</c:v>
                </c:pt>
                <c:pt idx="22150">
                  <c:v>0.99975255227333226</c:v>
                </c:pt>
                <c:pt idx="22151">
                  <c:v>0.99976005068929186</c:v>
                </c:pt>
                <c:pt idx="22152">
                  <c:v>0.99976379989727171</c:v>
                </c:pt>
                <c:pt idx="22153">
                  <c:v>0.99976754910525156</c:v>
                </c:pt>
                <c:pt idx="22154">
                  <c:v>0.99977504752121116</c:v>
                </c:pt>
                <c:pt idx="22155">
                  <c:v>0.99976379989727171</c:v>
                </c:pt>
                <c:pt idx="22156">
                  <c:v>0.99975255227333226</c:v>
                </c:pt>
                <c:pt idx="22157">
                  <c:v>0.99974505385737267</c:v>
                </c:pt>
                <c:pt idx="22158">
                  <c:v>0.99973380623343322</c:v>
                </c:pt>
                <c:pt idx="22159">
                  <c:v>0.99975255227333226</c:v>
                </c:pt>
                <c:pt idx="22160">
                  <c:v>0.99976005068929186</c:v>
                </c:pt>
                <c:pt idx="22161">
                  <c:v>0.99976754910525156</c:v>
                </c:pt>
                <c:pt idx="22162">
                  <c:v>0.99977504752121116</c:v>
                </c:pt>
                <c:pt idx="22163">
                  <c:v>0.99978254593717075</c:v>
                </c:pt>
                <c:pt idx="22164">
                  <c:v>0.99977879672919101</c:v>
                </c:pt>
                <c:pt idx="22165">
                  <c:v>0.99976754910525156</c:v>
                </c:pt>
                <c:pt idx="22166">
                  <c:v>0.99976379989727171</c:v>
                </c:pt>
                <c:pt idx="22167">
                  <c:v>0.99973380623343322</c:v>
                </c:pt>
                <c:pt idx="22168">
                  <c:v>0.99975255227333226</c:v>
                </c:pt>
                <c:pt idx="22169">
                  <c:v>0.99976379989727171</c:v>
                </c:pt>
                <c:pt idx="22170">
                  <c:v>0.9997712983132313</c:v>
                </c:pt>
                <c:pt idx="22171">
                  <c:v>0.99977879672919101</c:v>
                </c:pt>
                <c:pt idx="22172">
                  <c:v>0.99978629514515061</c:v>
                </c:pt>
                <c:pt idx="22173">
                  <c:v>0.99979004435313035</c:v>
                </c:pt>
                <c:pt idx="22174">
                  <c:v>0.99978629514515061</c:v>
                </c:pt>
                <c:pt idx="22175">
                  <c:v>0.99978629514515061</c:v>
                </c:pt>
                <c:pt idx="22176">
                  <c:v>0.99973755544141296</c:v>
                </c:pt>
                <c:pt idx="22177">
                  <c:v>0.99974880306535241</c:v>
                </c:pt>
                <c:pt idx="22178">
                  <c:v>0.99976379989727171</c:v>
                </c:pt>
                <c:pt idx="22179">
                  <c:v>0.99977504752121116</c:v>
                </c:pt>
                <c:pt idx="22180">
                  <c:v>0.99978629514515061</c:v>
                </c:pt>
                <c:pt idx="22181">
                  <c:v>0.9997937935611102</c:v>
                </c:pt>
                <c:pt idx="22182">
                  <c:v>0.99979754276909005</c:v>
                </c:pt>
                <c:pt idx="22183">
                  <c:v>0.99980504118504965</c:v>
                </c:pt>
                <c:pt idx="22184">
                  <c:v>0.99981253960100924</c:v>
                </c:pt>
                <c:pt idx="22185">
                  <c:v>0.99974505385737267</c:v>
                </c:pt>
                <c:pt idx="22186">
                  <c:v>0.99975630148131212</c:v>
                </c:pt>
                <c:pt idx="22187">
                  <c:v>0.99976754910525156</c:v>
                </c:pt>
                <c:pt idx="22188">
                  <c:v>0.99977879672919101</c:v>
                </c:pt>
                <c:pt idx="22189">
                  <c:v>0.99979004435313035</c:v>
                </c:pt>
                <c:pt idx="22190">
                  <c:v>0.99980129197706979</c:v>
                </c:pt>
                <c:pt idx="22191">
                  <c:v>0.99981253960100924</c:v>
                </c:pt>
                <c:pt idx="22192">
                  <c:v>0.99982753643292854</c:v>
                </c:pt>
                <c:pt idx="22193">
                  <c:v>0.99983503484888814</c:v>
                </c:pt>
                <c:pt idx="22194">
                  <c:v>0.99984628247282759</c:v>
                </c:pt>
                <c:pt idx="22195">
                  <c:v>0.99982753643292854</c:v>
                </c:pt>
                <c:pt idx="22196">
                  <c:v>0.99981253960100924</c:v>
                </c:pt>
                <c:pt idx="22197">
                  <c:v>0.99980129197706979</c:v>
                </c:pt>
                <c:pt idx="22198">
                  <c:v>0.99979004435313035</c:v>
                </c:pt>
                <c:pt idx="22199">
                  <c:v>0.99977879672919101</c:v>
                </c:pt>
                <c:pt idx="22200">
                  <c:v>0.9997712983132313</c:v>
                </c:pt>
                <c:pt idx="22201">
                  <c:v>0.99975630148131212</c:v>
                </c:pt>
                <c:pt idx="22202">
                  <c:v>0.99974505385737267</c:v>
                </c:pt>
                <c:pt idx="22203">
                  <c:v>0.9998162888089891</c:v>
                </c:pt>
                <c:pt idx="22204">
                  <c:v>0.9998087903930295</c:v>
                </c:pt>
                <c:pt idx="22205">
                  <c:v>0.99980129197706979</c:v>
                </c:pt>
                <c:pt idx="22206">
                  <c:v>0.9997937935611102</c:v>
                </c:pt>
                <c:pt idx="22207">
                  <c:v>0.99978254593717075</c:v>
                </c:pt>
                <c:pt idx="22208">
                  <c:v>0.99977504752121116</c:v>
                </c:pt>
                <c:pt idx="22209">
                  <c:v>0.99976379989727171</c:v>
                </c:pt>
                <c:pt idx="22210">
                  <c:v>0.99975255227333226</c:v>
                </c:pt>
                <c:pt idx="22211">
                  <c:v>0.99973755544141296</c:v>
                </c:pt>
                <c:pt idx="22212">
                  <c:v>0.99978629514515061</c:v>
                </c:pt>
                <c:pt idx="22213">
                  <c:v>0.99978629514515061</c:v>
                </c:pt>
                <c:pt idx="22214">
                  <c:v>0.99978254593717075</c:v>
                </c:pt>
                <c:pt idx="22215">
                  <c:v>0.99978629514515061</c:v>
                </c:pt>
                <c:pt idx="22216">
                  <c:v>0.99977879672919101</c:v>
                </c:pt>
                <c:pt idx="22217">
                  <c:v>0.9997712983132313</c:v>
                </c:pt>
                <c:pt idx="22218">
                  <c:v>0.99976379989727171</c:v>
                </c:pt>
                <c:pt idx="22219">
                  <c:v>0.99975255227333226</c:v>
                </c:pt>
                <c:pt idx="22220">
                  <c:v>0.99973380623343322</c:v>
                </c:pt>
                <c:pt idx="22221">
                  <c:v>0.99975630148131212</c:v>
                </c:pt>
                <c:pt idx="22222">
                  <c:v>0.99976754910525156</c:v>
                </c:pt>
                <c:pt idx="22223">
                  <c:v>0.99976754910525156</c:v>
                </c:pt>
                <c:pt idx="22224">
                  <c:v>0.9997712983132313</c:v>
                </c:pt>
                <c:pt idx="22225">
                  <c:v>0.99977504752121116</c:v>
                </c:pt>
                <c:pt idx="22226">
                  <c:v>0.99976754910525156</c:v>
                </c:pt>
                <c:pt idx="22227">
                  <c:v>0.99976005068929186</c:v>
                </c:pt>
                <c:pt idx="22228">
                  <c:v>0.99974880306535241</c:v>
                </c:pt>
                <c:pt idx="22229">
                  <c:v>0.99973380623343322</c:v>
                </c:pt>
                <c:pt idx="22230">
                  <c:v>0.99973380623343322</c:v>
                </c:pt>
                <c:pt idx="22231">
                  <c:v>0.99975630148131212</c:v>
                </c:pt>
                <c:pt idx="22232">
                  <c:v>0.99976379989727171</c:v>
                </c:pt>
                <c:pt idx="22233">
                  <c:v>0.99976754910525156</c:v>
                </c:pt>
                <c:pt idx="22234">
                  <c:v>0.9997712983132313</c:v>
                </c:pt>
                <c:pt idx="22235">
                  <c:v>0.9997712983132313</c:v>
                </c:pt>
                <c:pt idx="22236">
                  <c:v>0.99976754910525156</c:v>
                </c:pt>
                <c:pt idx="22237">
                  <c:v>0.99976005068929186</c:v>
                </c:pt>
                <c:pt idx="22238">
                  <c:v>0.99974130464939281</c:v>
                </c:pt>
                <c:pt idx="22239">
                  <c:v>0.99973005702545337</c:v>
                </c:pt>
                <c:pt idx="22240">
                  <c:v>0.99975630148131212</c:v>
                </c:pt>
                <c:pt idx="22241">
                  <c:v>0.99976379989727171</c:v>
                </c:pt>
                <c:pt idx="22242">
                  <c:v>0.9997712983132313</c:v>
                </c:pt>
                <c:pt idx="22243">
                  <c:v>0.99977504752121116</c:v>
                </c:pt>
                <c:pt idx="22244">
                  <c:v>0.99977879672919101</c:v>
                </c:pt>
                <c:pt idx="22245">
                  <c:v>0.99977879672919101</c:v>
                </c:pt>
                <c:pt idx="22246">
                  <c:v>0.99977879672919101</c:v>
                </c:pt>
                <c:pt idx="22247">
                  <c:v>0.99976754910525156</c:v>
                </c:pt>
                <c:pt idx="22248">
                  <c:v>0.99973005702545337</c:v>
                </c:pt>
                <c:pt idx="22249">
                  <c:v>0.99975255227333226</c:v>
                </c:pt>
                <c:pt idx="22250">
                  <c:v>0.99976379989727171</c:v>
                </c:pt>
                <c:pt idx="22251">
                  <c:v>0.9997712983132313</c:v>
                </c:pt>
                <c:pt idx="22252">
                  <c:v>0.99977879672919101</c:v>
                </c:pt>
                <c:pt idx="22253">
                  <c:v>0.99978629514515061</c:v>
                </c:pt>
                <c:pt idx="22254">
                  <c:v>0.99978629514515061</c:v>
                </c:pt>
                <c:pt idx="22255">
                  <c:v>0.9997937935611102</c:v>
                </c:pt>
                <c:pt idx="22256">
                  <c:v>0.9997937935611102</c:v>
                </c:pt>
                <c:pt idx="22257">
                  <c:v>0.99973380623343322</c:v>
                </c:pt>
                <c:pt idx="22258">
                  <c:v>0.99975255227333226</c:v>
                </c:pt>
                <c:pt idx="22259">
                  <c:v>0.99976379989727171</c:v>
                </c:pt>
                <c:pt idx="22260">
                  <c:v>0.99977504752121116</c:v>
                </c:pt>
                <c:pt idx="22261">
                  <c:v>0.99978629514515061</c:v>
                </c:pt>
                <c:pt idx="22262">
                  <c:v>0.9997937935611102</c:v>
                </c:pt>
                <c:pt idx="22263">
                  <c:v>0.99979754276909005</c:v>
                </c:pt>
                <c:pt idx="22264">
                  <c:v>0.99980504118504965</c:v>
                </c:pt>
                <c:pt idx="22265">
                  <c:v>0.99981253960100924</c:v>
                </c:pt>
                <c:pt idx="22266">
                  <c:v>0.99974880306535241</c:v>
                </c:pt>
                <c:pt idx="22267">
                  <c:v>0.99975630148131212</c:v>
                </c:pt>
                <c:pt idx="22268">
                  <c:v>0.99976754910525156</c:v>
                </c:pt>
                <c:pt idx="22269">
                  <c:v>0.99977879672919101</c:v>
                </c:pt>
                <c:pt idx="22270">
                  <c:v>0.99979004435313035</c:v>
                </c:pt>
                <c:pt idx="22271">
                  <c:v>0.99979754276909005</c:v>
                </c:pt>
                <c:pt idx="22272">
                  <c:v>0.9998087903930295</c:v>
                </c:pt>
                <c:pt idx="22273">
                  <c:v>0.99982378722494869</c:v>
                </c:pt>
                <c:pt idx="22274">
                  <c:v>0.99983503484888814</c:v>
                </c:pt>
                <c:pt idx="22275">
                  <c:v>0.99984253326484784</c:v>
                </c:pt>
                <c:pt idx="22276">
                  <c:v>0.99982378722494869</c:v>
                </c:pt>
                <c:pt idx="22277">
                  <c:v>0.99981253960100924</c:v>
                </c:pt>
                <c:pt idx="22278">
                  <c:v>0.99980129197706979</c:v>
                </c:pt>
                <c:pt idx="22279">
                  <c:v>0.99979004435313035</c:v>
                </c:pt>
                <c:pt idx="22280">
                  <c:v>0.99977879672919101</c:v>
                </c:pt>
                <c:pt idx="22281">
                  <c:v>0.9997712983132313</c:v>
                </c:pt>
                <c:pt idx="22282">
                  <c:v>0.99975630148131212</c:v>
                </c:pt>
                <c:pt idx="22283">
                  <c:v>0.99974130464939281</c:v>
                </c:pt>
                <c:pt idx="22284">
                  <c:v>0.99982003801696895</c:v>
                </c:pt>
                <c:pt idx="22285">
                  <c:v>0.9998087903930295</c:v>
                </c:pt>
                <c:pt idx="22286">
                  <c:v>0.99979754276909005</c:v>
                </c:pt>
                <c:pt idx="22287">
                  <c:v>0.99979004435313035</c:v>
                </c:pt>
                <c:pt idx="22288">
                  <c:v>0.99978254593717075</c:v>
                </c:pt>
                <c:pt idx="22289">
                  <c:v>0.99977504752121116</c:v>
                </c:pt>
                <c:pt idx="22290">
                  <c:v>0.99976379989727171</c:v>
                </c:pt>
                <c:pt idx="22291">
                  <c:v>0.99975255227333226</c:v>
                </c:pt>
                <c:pt idx="22292">
                  <c:v>0.99973755544141296</c:v>
                </c:pt>
                <c:pt idx="22293">
                  <c:v>0.99978254593717075</c:v>
                </c:pt>
                <c:pt idx="22294">
                  <c:v>0.99979004435313035</c:v>
                </c:pt>
                <c:pt idx="22295">
                  <c:v>0.99978254593717075</c:v>
                </c:pt>
                <c:pt idx="22296">
                  <c:v>0.99978629514515061</c:v>
                </c:pt>
                <c:pt idx="22297">
                  <c:v>0.99977879672919101</c:v>
                </c:pt>
                <c:pt idx="22298">
                  <c:v>0.9997712983132313</c:v>
                </c:pt>
                <c:pt idx="22299">
                  <c:v>0.99976379989727171</c:v>
                </c:pt>
                <c:pt idx="22300">
                  <c:v>0.99974880306535241</c:v>
                </c:pt>
                <c:pt idx="22301">
                  <c:v>0.99973380623343322</c:v>
                </c:pt>
                <c:pt idx="22302">
                  <c:v>0.99974880306535241</c:v>
                </c:pt>
                <c:pt idx="22303">
                  <c:v>0.99976379989727171</c:v>
                </c:pt>
                <c:pt idx="22304">
                  <c:v>0.9997712983132313</c:v>
                </c:pt>
                <c:pt idx="22305">
                  <c:v>0.99977504752121116</c:v>
                </c:pt>
                <c:pt idx="22306">
                  <c:v>0.99977504752121116</c:v>
                </c:pt>
                <c:pt idx="22307">
                  <c:v>0.99976754910525156</c:v>
                </c:pt>
                <c:pt idx="22308">
                  <c:v>0.99976005068929186</c:v>
                </c:pt>
                <c:pt idx="22309">
                  <c:v>0.99974880306535241</c:v>
                </c:pt>
                <c:pt idx="22310">
                  <c:v>0.99973005702545337</c:v>
                </c:pt>
                <c:pt idx="22311">
                  <c:v>0.99973380623343322</c:v>
                </c:pt>
                <c:pt idx="22312">
                  <c:v>0.99976005068929186</c:v>
                </c:pt>
                <c:pt idx="22313">
                  <c:v>0.99976754910525156</c:v>
                </c:pt>
                <c:pt idx="22314">
                  <c:v>0.99976754910525156</c:v>
                </c:pt>
                <c:pt idx="22315">
                  <c:v>0.9997712983132313</c:v>
                </c:pt>
                <c:pt idx="22316">
                  <c:v>0.99976754910525156</c:v>
                </c:pt>
                <c:pt idx="22317">
                  <c:v>0.99976379989727171</c:v>
                </c:pt>
                <c:pt idx="22318">
                  <c:v>0.99976754910525156</c:v>
                </c:pt>
                <c:pt idx="22319">
                  <c:v>0.99974130464939281</c:v>
                </c:pt>
                <c:pt idx="22320">
                  <c:v>0.99973380623343322</c:v>
                </c:pt>
                <c:pt idx="22321">
                  <c:v>0.99975630148131212</c:v>
                </c:pt>
                <c:pt idx="22322">
                  <c:v>0.99976754910525156</c:v>
                </c:pt>
                <c:pt idx="22323">
                  <c:v>0.9997712983132313</c:v>
                </c:pt>
                <c:pt idx="22324">
                  <c:v>0.99977504752121116</c:v>
                </c:pt>
                <c:pt idx="22325">
                  <c:v>0.99977504752121116</c:v>
                </c:pt>
                <c:pt idx="22326">
                  <c:v>0.99977504752121116</c:v>
                </c:pt>
                <c:pt idx="22327">
                  <c:v>0.99978254593717075</c:v>
                </c:pt>
                <c:pt idx="22328">
                  <c:v>0.99976379989727171</c:v>
                </c:pt>
                <c:pt idx="22329">
                  <c:v>0.99973380623343322</c:v>
                </c:pt>
                <c:pt idx="22330">
                  <c:v>0.99975255227333226</c:v>
                </c:pt>
                <c:pt idx="22331">
                  <c:v>0.99976379989727171</c:v>
                </c:pt>
                <c:pt idx="22332">
                  <c:v>0.9997712983132313</c:v>
                </c:pt>
                <c:pt idx="22333">
                  <c:v>0.99977879672919101</c:v>
                </c:pt>
                <c:pt idx="22334">
                  <c:v>0.99978254593717075</c:v>
                </c:pt>
                <c:pt idx="22335">
                  <c:v>0.99978629514515061</c:v>
                </c:pt>
                <c:pt idx="22336">
                  <c:v>0.9997937935611102</c:v>
                </c:pt>
                <c:pt idx="22337">
                  <c:v>0.99978629514515061</c:v>
                </c:pt>
                <c:pt idx="22338">
                  <c:v>0.99973755544141296</c:v>
                </c:pt>
                <c:pt idx="22339">
                  <c:v>0.99975255227333226</c:v>
                </c:pt>
                <c:pt idx="22340">
                  <c:v>0.99976379989727171</c:v>
                </c:pt>
                <c:pt idx="22341">
                  <c:v>0.99977504752121116</c:v>
                </c:pt>
                <c:pt idx="22342">
                  <c:v>0.99978254593717075</c:v>
                </c:pt>
                <c:pt idx="22343">
                  <c:v>0.99979004435313035</c:v>
                </c:pt>
                <c:pt idx="22344">
                  <c:v>0.99979754276909005</c:v>
                </c:pt>
                <c:pt idx="22345">
                  <c:v>0.99980504118504965</c:v>
                </c:pt>
                <c:pt idx="22346">
                  <c:v>0.9998087903930295</c:v>
                </c:pt>
                <c:pt idx="22347">
                  <c:v>0.99974505385737267</c:v>
                </c:pt>
                <c:pt idx="22348">
                  <c:v>0.99975630148131212</c:v>
                </c:pt>
                <c:pt idx="22349">
                  <c:v>0.99976754910525156</c:v>
                </c:pt>
                <c:pt idx="22350">
                  <c:v>0.99977879672919101</c:v>
                </c:pt>
                <c:pt idx="22351">
                  <c:v>0.99978629514515061</c:v>
                </c:pt>
                <c:pt idx="22352">
                  <c:v>0.99980129197706979</c:v>
                </c:pt>
                <c:pt idx="22353">
                  <c:v>0.9998087903930295</c:v>
                </c:pt>
                <c:pt idx="22354">
                  <c:v>0.99982003801696895</c:v>
                </c:pt>
                <c:pt idx="22355">
                  <c:v>0.99983503484888814</c:v>
                </c:pt>
                <c:pt idx="22356">
                  <c:v>0.99983878405686799</c:v>
                </c:pt>
                <c:pt idx="22357">
                  <c:v>0.9998312856409084</c:v>
                </c:pt>
                <c:pt idx="22358">
                  <c:v>0.99981253960100924</c:v>
                </c:pt>
                <c:pt idx="22359">
                  <c:v>0.99980129197706979</c:v>
                </c:pt>
                <c:pt idx="22360">
                  <c:v>0.99979004435313035</c:v>
                </c:pt>
                <c:pt idx="22361">
                  <c:v>0.99977879672919101</c:v>
                </c:pt>
                <c:pt idx="22362">
                  <c:v>0.99976754910525156</c:v>
                </c:pt>
                <c:pt idx="22363">
                  <c:v>0.99975630148131212</c:v>
                </c:pt>
                <c:pt idx="22364">
                  <c:v>0.99974505385737267</c:v>
                </c:pt>
                <c:pt idx="22365">
                  <c:v>0.9998162888089891</c:v>
                </c:pt>
                <c:pt idx="22366">
                  <c:v>0.9998087903930295</c:v>
                </c:pt>
                <c:pt idx="22367">
                  <c:v>0.99979754276909005</c:v>
                </c:pt>
                <c:pt idx="22368">
                  <c:v>0.99979004435313035</c:v>
                </c:pt>
                <c:pt idx="22369">
                  <c:v>0.99978254593717075</c:v>
                </c:pt>
                <c:pt idx="22370">
                  <c:v>0.99977504752121116</c:v>
                </c:pt>
                <c:pt idx="22371">
                  <c:v>0.99976379989727171</c:v>
                </c:pt>
                <c:pt idx="22372">
                  <c:v>0.99975255227333226</c:v>
                </c:pt>
                <c:pt idx="22373">
                  <c:v>0.99973755544141296</c:v>
                </c:pt>
                <c:pt idx="22374">
                  <c:v>0.99979004435313035</c:v>
                </c:pt>
                <c:pt idx="22375">
                  <c:v>0.99978629514515061</c:v>
                </c:pt>
                <c:pt idx="22376">
                  <c:v>0.99978254593717075</c:v>
                </c:pt>
                <c:pt idx="22377">
                  <c:v>0.99978629514515061</c:v>
                </c:pt>
                <c:pt idx="22378">
                  <c:v>0.99977879672919101</c:v>
                </c:pt>
                <c:pt idx="22379">
                  <c:v>0.9997712983132313</c:v>
                </c:pt>
                <c:pt idx="22380">
                  <c:v>0.99976379989727171</c:v>
                </c:pt>
                <c:pt idx="22381">
                  <c:v>0.99974880306535241</c:v>
                </c:pt>
                <c:pt idx="22382">
                  <c:v>0.99973380623343322</c:v>
                </c:pt>
                <c:pt idx="22383">
                  <c:v>0.99976005068929186</c:v>
                </c:pt>
                <c:pt idx="22384">
                  <c:v>0.99976379989727171</c:v>
                </c:pt>
                <c:pt idx="22385">
                  <c:v>0.9997712983132313</c:v>
                </c:pt>
                <c:pt idx="22386">
                  <c:v>0.99977879672919101</c:v>
                </c:pt>
                <c:pt idx="22387">
                  <c:v>0.99977504752121116</c:v>
                </c:pt>
                <c:pt idx="22388">
                  <c:v>0.99976754910525156</c:v>
                </c:pt>
                <c:pt idx="22389">
                  <c:v>0.99976005068929186</c:v>
                </c:pt>
                <c:pt idx="22390">
                  <c:v>0.99974880306535241</c:v>
                </c:pt>
                <c:pt idx="22391">
                  <c:v>0.99973380623343322</c:v>
                </c:pt>
                <c:pt idx="22392">
                  <c:v>0.99973380623343322</c:v>
                </c:pt>
                <c:pt idx="22393">
                  <c:v>0.99975630148131212</c:v>
                </c:pt>
                <c:pt idx="22394">
                  <c:v>0.99976379989727171</c:v>
                </c:pt>
                <c:pt idx="22395">
                  <c:v>0.99976754910525156</c:v>
                </c:pt>
                <c:pt idx="22396">
                  <c:v>0.9997712983132313</c:v>
                </c:pt>
                <c:pt idx="22397">
                  <c:v>0.99976754910525156</c:v>
                </c:pt>
                <c:pt idx="22398">
                  <c:v>0.99976754910525156</c:v>
                </c:pt>
                <c:pt idx="22399">
                  <c:v>0.99976379989727171</c:v>
                </c:pt>
                <c:pt idx="22400">
                  <c:v>0.99973755544141296</c:v>
                </c:pt>
                <c:pt idx="22401">
                  <c:v>0.99973380623343322</c:v>
                </c:pt>
                <c:pt idx="22402">
                  <c:v>0.99975255227333226</c:v>
                </c:pt>
                <c:pt idx="22403">
                  <c:v>0.99976379989727171</c:v>
                </c:pt>
                <c:pt idx="22404">
                  <c:v>0.99976754910525156</c:v>
                </c:pt>
                <c:pt idx="22405">
                  <c:v>0.99977504752121116</c:v>
                </c:pt>
                <c:pt idx="22406">
                  <c:v>0.99977504752121116</c:v>
                </c:pt>
                <c:pt idx="22407">
                  <c:v>0.99977879672919101</c:v>
                </c:pt>
                <c:pt idx="22408">
                  <c:v>0.99977879672919101</c:v>
                </c:pt>
                <c:pt idx="22409">
                  <c:v>0.99975255227333226</c:v>
                </c:pt>
                <c:pt idx="22410">
                  <c:v>0.99973755544141296</c:v>
                </c:pt>
                <c:pt idx="22411">
                  <c:v>0.99975255227333226</c:v>
                </c:pt>
                <c:pt idx="22412">
                  <c:v>0.99976005068929186</c:v>
                </c:pt>
                <c:pt idx="22413">
                  <c:v>0.99976754910525156</c:v>
                </c:pt>
                <c:pt idx="22414">
                  <c:v>0.99977879672919101</c:v>
                </c:pt>
                <c:pt idx="22415">
                  <c:v>0.99978254593717075</c:v>
                </c:pt>
                <c:pt idx="22416">
                  <c:v>0.99979004435313035</c:v>
                </c:pt>
                <c:pt idx="22417">
                  <c:v>0.99979754276909005</c:v>
                </c:pt>
                <c:pt idx="22418">
                  <c:v>0.99977504752121116</c:v>
                </c:pt>
                <c:pt idx="22419">
                  <c:v>0.99973755544141296</c:v>
                </c:pt>
                <c:pt idx="22420">
                  <c:v>0.99974880306535241</c:v>
                </c:pt>
                <c:pt idx="22421">
                  <c:v>0.99976379989727171</c:v>
                </c:pt>
                <c:pt idx="22422">
                  <c:v>0.9997712983132313</c:v>
                </c:pt>
                <c:pt idx="22423">
                  <c:v>0.99978254593717075</c:v>
                </c:pt>
                <c:pt idx="22424">
                  <c:v>0.9997937935611102</c:v>
                </c:pt>
                <c:pt idx="22425">
                  <c:v>0.99979754276909005</c:v>
                </c:pt>
                <c:pt idx="22426">
                  <c:v>0.9998087903930295</c:v>
                </c:pt>
                <c:pt idx="22427">
                  <c:v>0.99980129197706979</c:v>
                </c:pt>
                <c:pt idx="22428">
                  <c:v>0.99974130464939281</c:v>
                </c:pt>
                <c:pt idx="22429">
                  <c:v>0.99975255227333226</c:v>
                </c:pt>
                <c:pt idx="22430">
                  <c:v>0.99976754910525156</c:v>
                </c:pt>
                <c:pt idx="22431">
                  <c:v>0.99977879672919101</c:v>
                </c:pt>
                <c:pt idx="22432">
                  <c:v>0.99978629514515061</c:v>
                </c:pt>
                <c:pt idx="22433">
                  <c:v>0.99979754276909005</c:v>
                </c:pt>
                <c:pt idx="22434">
                  <c:v>0.9998087903930295</c:v>
                </c:pt>
                <c:pt idx="22435">
                  <c:v>0.99982003801696895</c:v>
                </c:pt>
                <c:pt idx="22436">
                  <c:v>0.99984253326484784</c:v>
                </c:pt>
                <c:pt idx="22437">
                  <c:v>0.99983878405686799</c:v>
                </c:pt>
                <c:pt idx="22438">
                  <c:v>0.9998312856409084</c:v>
                </c:pt>
                <c:pt idx="22439">
                  <c:v>0.99981253960100924</c:v>
                </c:pt>
                <c:pt idx="22440">
                  <c:v>0.99980129197706979</c:v>
                </c:pt>
                <c:pt idx="22441">
                  <c:v>0.99979004435313035</c:v>
                </c:pt>
                <c:pt idx="22442">
                  <c:v>0.99977879672919101</c:v>
                </c:pt>
                <c:pt idx="22443">
                  <c:v>0.99976754910525156</c:v>
                </c:pt>
                <c:pt idx="22444">
                  <c:v>0.99975630148131212</c:v>
                </c:pt>
                <c:pt idx="22445">
                  <c:v>0.99974505385737267</c:v>
                </c:pt>
                <c:pt idx="22446">
                  <c:v>0.9998162888089891</c:v>
                </c:pt>
                <c:pt idx="22447">
                  <c:v>0.9998087903930295</c:v>
                </c:pt>
                <c:pt idx="22448">
                  <c:v>0.99979754276909005</c:v>
                </c:pt>
                <c:pt idx="22449">
                  <c:v>0.99979004435313035</c:v>
                </c:pt>
                <c:pt idx="22450">
                  <c:v>0.99978254593717075</c:v>
                </c:pt>
                <c:pt idx="22451">
                  <c:v>0.99977504752121116</c:v>
                </c:pt>
                <c:pt idx="22452">
                  <c:v>0.99976379989727171</c:v>
                </c:pt>
                <c:pt idx="22453">
                  <c:v>0.99975255227333226</c:v>
                </c:pt>
                <c:pt idx="22454">
                  <c:v>0.99973755544141296</c:v>
                </c:pt>
                <c:pt idx="22455">
                  <c:v>0.99979004435313035</c:v>
                </c:pt>
                <c:pt idx="22456">
                  <c:v>0.99978629514515061</c:v>
                </c:pt>
                <c:pt idx="22457">
                  <c:v>0.99978629514515061</c:v>
                </c:pt>
                <c:pt idx="22458">
                  <c:v>0.99978629514515061</c:v>
                </c:pt>
                <c:pt idx="22459">
                  <c:v>0.99977879672919101</c:v>
                </c:pt>
                <c:pt idx="22460">
                  <c:v>0.9997712983132313</c:v>
                </c:pt>
                <c:pt idx="22461">
                  <c:v>0.99976379989727171</c:v>
                </c:pt>
                <c:pt idx="22462">
                  <c:v>0.99975255227333226</c:v>
                </c:pt>
                <c:pt idx="22463">
                  <c:v>0.99974130464939281</c:v>
                </c:pt>
                <c:pt idx="22464">
                  <c:v>0.99976754910525156</c:v>
                </c:pt>
                <c:pt idx="22465">
                  <c:v>0.99976379989727171</c:v>
                </c:pt>
                <c:pt idx="22466">
                  <c:v>0.99977504752121116</c:v>
                </c:pt>
                <c:pt idx="22467">
                  <c:v>0.99978254593717075</c:v>
                </c:pt>
                <c:pt idx="22468">
                  <c:v>0.99977504752121116</c:v>
                </c:pt>
                <c:pt idx="22469">
                  <c:v>0.99976754910525156</c:v>
                </c:pt>
                <c:pt idx="22470">
                  <c:v>0.99976005068929186</c:v>
                </c:pt>
                <c:pt idx="22471">
                  <c:v>0.99975255227333226</c:v>
                </c:pt>
                <c:pt idx="22472">
                  <c:v>0.99973755544141296</c:v>
                </c:pt>
                <c:pt idx="22473">
                  <c:v>0.99973755544141296</c:v>
                </c:pt>
                <c:pt idx="22474">
                  <c:v>0.99974880306535241</c:v>
                </c:pt>
                <c:pt idx="22475">
                  <c:v>0.99975630148131212</c:v>
                </c:pt>
                <c:pt idx="22476">
                  <c:v>0.99976754910525156</c:v>
                </c:pt>
                <c:pt idx="22477">
                  <c:v>0.99977504752121116</c:v>
                </c:pt>
                <c:pt idx="22478">
                  <c:v>0.99976379989727171</c:v>
                </c:pt>
                <c:pt idx="22479">
                  <c:v>0.99976379989727171</c:v>
                </c:pt>
                <c:pt idx="22480">
                  <c:v>0.99976005068929186</c:v>
                </c:pt>
                <c:pt idx="22481">
                  <c:v>0.99973755544141296</c:v>
                </c:pt>
                <c:pt idx="22482">
                  <c:v>0.99973380623343322</c:v>
                </c:pt>
                <c:pt idx="22483">
                  <c:v>0.99974505385737267</c:v>
                </c:pt>
                <c:pt idx="22484">
                  <c:v>0.99975630148131212</c:v>
                </c:pt>
                <c:pt idx="22485">
                  <c:v>0.99976379989727171</c:v>
                </c:pt>
                <c:pt idx="22486">
                  <c:v>0.99977504752121116</c:v>
                </c:pt>
                <c:pt idx="22487">
                  <c:v>0.99977879672919101</c:v>
                </c:pt>
                <c:pt idx="22488">
                  <c:v>0.99977879672919101</c:v>
                </c:pt>
                <c:pt idx="22489">
                  <c:v>0.99977504752121116</c:v>
                </c:pt>
                <c:pt idx="22490">
                  <c:v>0.99975630148131212</c:v>
                </c:pt>
                <c:pt idx="22491">
                  <c:v>0.99973380623343322</c:v>
                </c:pt>
                <c:pt idx="22492">
                  <c:v>0.99974880306535241</c:v>
                </c:pt>
                <c:pt idx="22493">
                  <c:v>0.99976005068929186</c:v>
                </c:pt>
                <c:pt idx="22494">
                  <c:v>0.99976754910525156</c:v>
                </c:pt>
                <c:pt idx="22495">
                  <c:v>0.99977879672919101</c:v>
                </c:pt>
                <c:pt idx="22496">
                  <c:v>0.99979004435313035</c:v>
                </c:pt>
                <c:pt idx="22497">
                  <c:v>0.9997937935611102</c:v>
                </c:pt>
                <c:pt idx="22498">
                  <c:v>0.99979004435313035</c:v>
                </c:pt>
                <c:pt idx="22499">
                  <c:v>0.99977504752121116</c:v>
                </c:pt>
                <c:pt idx="22500">
                  <c:v>0.99973755544141296</c:v>
                </c:pt>
                <c:pt idx="22501">
                  <c:v>0.99975255227333226</c:v>
                </c:pt>
                <c:pt idx="22502">
                  <c:v>0.99976379989727171</c:v>
                </c:pt>
                <c:pt idx="22503">
                  <c:v>0.99977504752121116</c:v>
                </c:pt>
                <c:pt idx="22504">
                  <c:v>0.99978254593717075</c:v>
                </c:pt>
                <c:pt idx="22505">
                  <c:v>0.9997937935611102</c:v>
                </c:pt>
                <c:pt idx="22506">
                  <c:v>0.99980129197706979</c:v>
                </c:pt>
                <c:pt idx="22507">
                  <c:v>0.99980504118504965</c:v>
                </c:pt>
                <c:pt idx="22508">
                  <c:v>0.99981253960100924</c:v>
                </c:pt>
                <c:pt idx="22509">
                  <c:v>0.99974505385737267</c:v>
                </c:pt>
                <c:pt idx="22510">
                  <c:v>0.99975630148131212</c:v>
                </c:pt>
                <c:pt idx="22511">
                  <c:v>0.99976754910525156</c:v>
                </c:pt>
                <c:pt idx="22512">
                  <c:v>0.99977879672919101</c:v>
                </c:pt>
                <c:pt idx="22513">
                  <c:v>0.99978629514515061</c:v>
                </c:pt>
                <c:pt idx="22514">
                  <c:v>0.99979754276909005</c:v>
                </c:pt>
                <c:pt idx="22515">
                  <c:v>0.9998087903930295</c:v>
                </c:pt>
                <c:pt idx="22516">
                  <c:v>0.99982003801696895</c:v>
                </c:pt>
                <c:pt idx="22517">
                  <c:v>0.99984253326484784</c:v>
                </c:pt>
                <c:pt idx="22518">
                  <c:v>0.99983878405686799</c:v>
                </c:pt>
                <c:pt idx="22519">
                  <c:v>0.9998312856409084</c:v>
                </c:pt>
                <c:pt idx="22520">
                  <c:v>0.99981253960100924</c:v>
                </c:pt>
                <c:pt idx="22521">
                  <c:v>0.99980129197706979</c:v>
                </c:pt>
                <c:pt idx="22522">
                  <c:v>0.99978629514515061</c:v>
                </c:pt>
                <c:pt idx="22523">
                  <c:v>0.99977879672919101</c:v>
                </c:pt>
                <c:pt idx="22524">
                  <c:v>0.99976754910525156</c:v>
                </c:pt>
                <c:pt idx="22525">
                  <c:v>0.99976005068929186</c:v>
                </c:pt>
                <c:pt idx="22526">
                  <c:v>0.99974505385737267</c:v>
                </c:pt>
                <c:pt idx="22527">
                  <c:v>0.9998162888089891</c:v>
                </c:pt>
                <c:pt idx="22528">
                  <c:v>0.9998087903930295</c:v>
                </c:pt>
                <c:pt idx="22529">
                  <c:v>0.99979754276909005</c:v>
                </c:pt>
                <c:pt idx="22530">
                  <c:v>0.99979004435313035</c:v>
                </c:pt>
                <c:pt idx="22531">
                  <c:v>0.99978254593717075</c:v>
                </c:pt>
                <c:pt idx="22532">
                  <c:v>0.99977504752121116</c:v>
                </c:pt>
                <c:pt idx="22533">
                  <c:v>0.99976379989727171</c:v>
                </c:pt>
                <c:pt idx="22534">
                  <c:v>0.99975255227333226</c:v>
                </c:pt>
                <c:pt idx="22535">
                  <c:v>0.99973380623343322</c:v>
                </c:pt>
                <c:pt idx="22536">
                  <c:v>0.99979004435313035</c:v>
                </c:pt>
                <c:pt idx="22537">
                  <c:v>0.99978254593717075</c:v>
                </c:pt>
                <c:pt idx="22538">
                  <c:v>0.99979004435313035</c:v>
                </c:pt>
                <c:pt idx="22539">
                  <c:v>0.99978629514515061</c:v>
                </c:pt>
                <c:pt idx="22540">
                  <c:v>0.99977879672919101</c:v>
                </c:pt>
                <c:pt idx="22541">
                  <c:v>0.9997712983132313</c:v>
                </c:pt>
                <c:pt idx="22542">
                  <c:v>0.99976379989727171</c:v>
                </c:pt>
                <c:pt idx="22543">
                  <c:v>0.99975255227333226</c:v>
                </c:pt>
                <c:pt idx="22544">
                  <c:v>0.99973755544141296</c:v>
                </c:pt>
                <c:pt idx="22545">
                  <c:v>0.99976379989727171</c:v>
                </c:pt>
                <c:pt idx="22546">
                  <c:v>0.99976379989727171</c:v>
                </c:pt>
                <c:pt idx="22547">
                  <c:v>0.99977504752121116</c:v>
                </c:pt>
                <c:pt idx="22548">
                  <c:v>0.99977879672919101</c:v>
                </c:pt>
                <c:pt idx="22549">
                  <c:v>0.99977504752121116</c:v>
                </c:pt>
                <c:pt idx="22550">
                  <c:v>0.99976754910525156</c:v>
                </c:pt>
                <c:pt idx="22551">
                  <c:v>0.99976005068929186</c:v>
                </c:pt>
                <c:pt idx="22552">
                  <c:v>0.99975255227333226</c:v>
                </c:pt>
                <c:pt idx="22553">
                  <c:v>0.99974130464939281</c:v>
                </c:pt>
                <c:pt idx="22554">
                  <c:v>0.99974130464939281</c:v>
                </c:pt>
                <c:pt idx="22555">
                  <c:v>0.99974880306535241</c:v>
                </c:pt>
                <c:pt idx="22556">
                  <c:v>0.99976005068929186</c:v>
                </c:pt>
                <c:pt idx="22557">
                  <c:v>0.9997712983132313</c:v>
                </c:pt>
                <c:pt idx="22558">
                  <c:v>0.9997712983132313</c:v>
                </c:pt>
                <c:pt idx="22559">
                  <c:v>0.99976754910525156</c:v>
                </c:pt>
                <c:pt idx="22560">
                  <c:v>0.99976005068929186</c:v>
                </c:pt>
                <c:pt idx="22561">
                  <c:v>0.99975255227333226</c:v>
                </c:pt>
                <c:pt idx="22562">
                  <c:v>0.99973755544141296</c:v>
                </c:pt>
                <c:pt idx="22563">
                  <c:v>0.99973380623343322</c:v>
                </c:pt>
                <c:pt idx="22564">
                  <c:v>0.99974505385737267</c:v>
                </c:pt>
                <c:pt idx="22565">
                  <c:v>0.99975630148131212</c:v>
                </c:pt>
                <c:pt idx="22566">
                  <c:v>0.99976754910525156</c:v>
                </c:pt>
                <c:pt idx="22567">
                  <c:v>0.99977504752121116</c:v>
                </c:pt>
                <c:pt idx="22568">
                  <c:v>0.99977504752121116</c:v>
                </c:pt>
                <c:pt idx="22569">
                  <c:v>0.9997712983132313</c:v>
                </c:pt>
                <c:pt idx="22570">
                  <c:v>0.9997712983132313</c:v>
                </c:pt>
                <c:pt idx="22571">
                  <c:v>0.99976379989727171</c:v>
                </c:pt>
                <c:pt idx="22572">
                  <c:v>0.99973755544141296</c:v>
                </c:pt>
                <c:pt idx="22573">
                  <c:v>0.99974880306535241</c:v>
                </c:pt>
                <c:pt idx="22574">
                  <c:v>0.99976005068929186</c:v>
                </c:pt>
                <c:pt idx="22575">
                  <c:v>0.9997712983132313</c:v>
                </c:pt>
                <c:pt idx="22576">
                  <c:v>0.99977879672919101</c:v>
                </c:pt>
                <c:pt idx="22577">
                  <c:v>0.99978254593717075</c:v>
                </c:pt>
                <c:pt idx="22578">
                  <c:v>0.99978254593717075</c:v>
                </c:pt>
                <c:pt idx="22579">
                  <c:v>0.99978254593717075</c:v>
                </c:pt>
                <c:pt idx="22580">
                  <c:v>0.99979754276909005</c:v>
                </c:pt>
                <c:pt idx="22581">
                  <c:v>0.99974130464939281</c:v>
                </c:pt>
                <c:pt idx="22582">
                  <c:v>0.99975255227333226</c:v>
                </c:pt>
                <c:pt idx="22583">
                  <c:v>0.99976379989727171</c:v>
                </c:pt>
                <c:pt idx="22584">
                  <c:v>0.99977504752121116</c:v>
                </c:pt>
                <c:pt idx="22585">
                  <c:v>0.99978254593717075</c:v>
                </c:pt>
                <c:pt idx="22586">
                  <c:v>0.9997937935611102</c:v>
                </c:pt>
                <c:pt idx="22587">
                  <c:v>0.9997937935611102</c:v>
                </c:pt>
                <c:pt idx="22588">
                  <c:v>0.99980504118504965</c:v>
                </c:pt>
                <c:pt idx="22589">
                  <c:v>0.99982003801696895</c:v>
                </c:pt>
                <c:pt idx="22590">
                  <c:v>0.99974505385737267</c:v>
                </c:pt>
                <c:pt idx="22591">
                  <c:v>0.99976005068929186</c:v>
                </c:pt>
                <c:pt idx="22592">
                  <c:v>0.99976754910525156</c:v>
                </c:pt>
                <c:pt idx="22593">
                  <c:v>0.99977879672919101</c:v>
                </c:pt>
                <c:pt idx="22594">
                  <c:v>0.99979004435313035</c:v>
                </c:pt>
                <c:pt idx="22595">
                  <c:v>0.99979754276909005</c:v>
                </c:pt>
                <c:pt idx="22596">
                  <c:v>0.9998087903930295</c:v>
                </c:pt>
                <c:pt idx="22597">
                  <c:v>0.99982378722494869</c:v>
                </c:pt>
                <c:pt idx="22598">
                  <c:v>0.99984253326484784</c:v>
                </c:pt>
                <c:pt idx="22599">
                  <c:v>0.99983878405686799</c:v>
                </c:pt>
                <c:pt idx="22600">
                  <c:v>0.99982378722494869</c:v>
                </c:pt>
                <c:pt idx="22601">
                  <c:v>0.99981253960100924</c:v>
                </c:pt>
                <c:pt idx="22602">
                  <c:v>0.99980129197706979</c:v>
                </c:pt>
                <c:pt idx="22603">
                  <c:v>0.99979004435313035</c:v>
                </c:pt>
                <c:pt idx="22604">
                  <c:v>0.99977879672919101</c:v>
                </c:pt>
                <c:pt idx="22605">
                  <c:v>0.99976754910525156</c:v>
                </c:pt>
                <c:pt idx="22606">
                  <c:v>0.99976005068929186</c:v>
                </c:pt>
                <c:pt idx="22607">
                  <c:v>0.99974505385737267</c:v>
                </c:pt>
                <c:pt idx="22608">
                  <c:v>0.9998162888089891</c:v>
                </c:pt>
                <c:pt idx="22609">
                  <c:v>0.99980504118504965</c:v>
                </c:pt>
                <c:pt idx="22610">
                  <c:v>0.99979754276909005</c:v>
                </c:pt>
                <c:pt idx="22611">
                  <c:v>0.9997937935611102</c:v>
                </c:pt>
                <c:pt idx="22612">
                  <c:v>0.99978254593717075</c:v>
                </c:pt>
                <c:pt idx="22613">
                  <c:v>0.99977504752121116</c:v>
                </c:pt>
                <c:pt idx="22614">
                  <c:v>0.99976379989727171</c:v>
                </c:pt>
                <c:pt idx="22615">
                  <c:v>0.99974880306535241</c:v>
                </c:pt>
                <c:pt idx="22616">
                  <c:v>0.99973380623343322</c:v>
                </c:pt>
                <c:pt idx="22617">
                  <c:v>0.99979004435313035</c:v>
                </c:pt>
                <c:pt idx="22618">
                  <c:v>0.99978254593717075</c:v>
                </c:pt>
                <c:pt idx="22619">
                  <c:v>0.99979004435313035</c:v>
                </c:pt>
                <c:pt idx="22620">
                  <c:v>0.99978629514515061</c:v>
                </c:pt>
                <c:pt idx="22621">
                  <c:v>0.99977504752121116</c:v>
                </c:pt>
                <c:pt idx="22622">
                  <c:v>0.99976754910525156</c:v>
                </c:pt>
                <c:pt idx="22623">
                  <c:v>0.99976379989727171</c:v>
                </c:pt>
                <c:pt idx="22624">
                  <c:v>0.99975255227333226</c:v>
                </c:pt>
                <c:pt idx="22625">
                  <c:v>0.99973380623343322</c:v>
                </c:pt>
                <c:pt idx="22626">
                  <c:v>0.99976379989727171</c:v>
                </c:pt>
                <c:pt idx="22627">
                  <c:v>0.99976005068929186</c:v>
                </c:pt>
                <c:pt idx="22628">
                  <c:v>0.99977504752121116</c:v>
                </c:pt>
                <c:pt idx="22629">
                  <c:v>0.99977879672919101</c:v>
                </c:pt>
                <c:pt idx="22630">
                  <c:v>0.9997712983132313</c:v>
                </c:pt>
                <c:pt idx="22631">
                  <c:v>0.99976754910525156</c:v>
                </c:pt>
                <c:pt idx="22632">
                  <c:v>0.99976379989727171</c:v>
                </c:pt>
                <c:pt idx="22633">
                  <c:v>0.99975630148131212</c:v>
                </c:pt>
                <c:pt idx="22634">
                  <c:v>0.99973755544141296</c:v>
                </c:pt>
                <c:pt idx="22635">
                  <c:v>0.99973755544141296</c:v>
                </c:pt>
                <c:pt idx="22636">
                  <c:v>0.99974880306535241</c:v>
                </c:pt>
                <c:pt idx="22637">
                  <c:v>0.99976379989727171</c:v>
                </c:pt>
                <c:pt idx="22638">
                  <c:v>0.9997712983132313</c:v>
                </c:pt>
                <c:pt idx="22639">
                  <c:v>0.99976754910525156</c:v>
                </c:pt>
                <c:pt idx="22640">
                  <c:v>0.9997712983132313</c:v>
                </c:pt>
                <c:pt idx="22641">
                  <c:v>0.99976379989727171</c:v>
                </c:pt>
                <c:pt idx="22642">
                  <c:v>0.99975630148131212</c:v>
                </c:pt>
                <c:pt idx="22643">
                  <c:v>0.99973380623343322</c:v>
                </c:pt>
                <c:pt idx="22644">
                  <c:v>0.99973380623343322</c:v>
                </c:pt>
                <c:pt idx="22645">
                  <c:v>0.99974505385737267</c:v>
                </c:pt>
                <c:pt idx="22646">
                  <c:v>0.99976005068929186</c:v>
                </c:pt>
                <c:pt idx="22647">
                  <c:v>0.9997712983132313</c:v>
                </c:pt>
                <c:pt idx="22648">
                  <c:v>0.99977504752121116</c:v>
                </c:pt>
                <c:pt idx="22649">
                  <c:v>0.99977504752121116</c:v>
                </c:pt>
                <c:pt idx="22650">
                  <c:v>0.99976754910525156</c:v>
                </c:pt>
                <c:pt idx="22651">
                  <c:v>0.99976754910525156</c:v>
                </c:pt>
                <c:pt idx="22652">
                  <c:v>0.99977504752121116</c:v>
                </c:pt>
                <c:pt idx="22653">
                  <c:v>0.99973755544141296</c:v>
                </c:pt>
                <c:pt idx="22654">
                  <c:v>0.99974880306535241</c:v>
                </c:pt>
                <c:pt idx="22655">
                  <c:v>0.99976379989727171</c:v>
                </c:pt>
                <c:pt idx="22656">
                  <c:v>0.9997712983132313</c:v>
                </c:pt>
                <c:pt idx="22657">
                  <c:v>0.99978254593717075</c:v>
                </c:pt>
                <c:pt idx="22658">
                  <c:v>0.99978254593717075</c:v>
                </c:pt>
                <c:pt idx="22659">
                  <c:v>0.99978254593717075</c:v>
                </c:pt>
                <c:pt idx="22660">
                  <c:v>0.99978629514515061</c:v>
                </c:pt>
                <c:pt idx="22661">
                  <c:v>0.9997937935611102</c:v>
                </c:pt>
                <c:pt idx="22662">
                  <c:v>0.99974130464939281</c:v>
                </c:pt>
                <c:pt idx="22663">
                  <c:v>0.99975255227333226</c:v>
                </c:pt>
                <c:pt idx="22664">
                  <c:v>0.99976379989727171</c:v>
                </c:pt>
                <c:pt idx="22665">
                  <c:v>0.99977504752121116</c:v>
                </c:pt>
                <c:pt idx="22666">
                  <c:v>0.99978254593717075</c:v>
                </c:pt>
                <c:pt idx="22667">
                  <c:v>0.99979004435313035</c:v>
                </c:pt>
                <c:pt idx="22668">
                  <c:v>0.99980129197706979</c:v>
                </c:pt>
                <c:pt idx="22669">
                  <c:v>0.99980504118504965</c:v>
                </c:pt>
                <c:pt idx="22670">
                  <c:v>0.9998162888089891</c:v>
                </c:pt>
                <c:pt idx="22671">
                  <c:v>0.99974880306535241</c:v>
                </c:pt>
                <c:pt idx="22672">
                  <c:v>0.99975630148131212</c:v>
                </c:pt>
                <c:pt idx="22673">
                  <c:v>0.99976754910525156</c:v>
                </c:pt>
                <c:pt idx="22674">
                  <c:v>0.99977879672919101</c:v>
                </c:pt>
                <c:pt idx="22675">
                  <c:v>0.99979004435313035</c:v>
                </c:pt>
                <c:pt idx="22676">
                  <c:v>0.99980129197706979</c:v>
                </c:pt>
                <c:pt idx="22677">
                  <c:v>0.9998087903930295</c:v>
                </c:pt>
                <c:pt idx="22678">
                  <c:v>0.99982378722494869</c:v>
                </c:pt>
                <c:pt idx="22679">
                  <c:v>0.99983878405686799</c:v>
                </c:pt>
                <c:pt idx="22680">
                  <c:v>0.99984253326484784</c:v>
                </c:pt>
                <c:pt idx="22681">
                  <c:v>0.99982753643292854</c:v>
                </c:pt>
                <c:pt idx="22682">
                  <c:v>0.9998162888089891</c:v>
                </c:pt>
                <c:pt idx="22683">
                  <c:v>0.99980129197706979</c:v>
                </c:pt>
                <c:pt idx="22684">
                  <c:v>0.99979004435313035</c:v>
                </c:pt>
                <c:pt idx="22685">
                  <c:v>0.99977879672919101</c:v>
                </c:pt>
                <c:pt idx="22686">
                  <c:v>0.99976754910525156</c:v>
                </c:pt>
                <c:pt idx="22687">
                  <c:v>0.99975630148131212</c:v>
                </c:pt>
                <c:pt idx="22688">
                  <c:v>0.99974505385737267</c:v>
                </c:pt>
                <c:pt idx="22689">
                  <c:v>0.99981253960100924</c:v>
                </c:pt>
                <c:pt idx="22690">
                  <c:v>0.99980504118504965</c:v>
                </c:pt>
                <c:pt idx="22691">
                  <c:v>0.99979754276909005</c:v>
                </c:pt>
                <c:pt idx="22692">
                  <c:v>0.9997937935611102</c:v>
                </c:pt>
                <c:pt idx="22693">
                  <c:v>0.99978629514515061</c:v>
                </c:pt>
                <c:pt idx="22694">
                  <c:v>0.99977504752121116</c:v>
                </c:pt>
                <c:pt idx="22695">
                  <c:v>0.99976379989727171</c:v>
                </c:pt>
                <c:pt idx="22696">
                  <c:v>0.99975255227333226</c:v>
                </c:pt>
                <c:pt idx="22697">
                  <c:v>0.99974130464939281</c:v>
                </c:pt>
                <c:pt idx="22698">
                  <c:v>0.99978629514515061</c:v>
                </c:pt>
                <c:pt idx="22699">
                  <c:v>0.99977879672919101</c:v>
                </c:pt>
                <c:pt idx="22700">
                  <c:v>0.99978629514515061</c:v>
                </c:pt>
                <c:pt idx="22701">
                  <c:v>0.99978629514515061</c:v>
                </c:pt>
                <c:pt idx="22702">
                  <c:v>0.99978254593717075</c:v>
                </c:pt>
                <c:pt idx="22703">
                  <c:v>0.99977504752121116</c:v>
                </c:pt>
                <c:pt idx="22704">
                  <c:v>0.99976754910525156</c:v>
                </c:pt>
                <c:pt idx="22705">
                  <c:v>0.99975630148131212</c:v>
                </c:pt>
                <c:pt idx="22706">
                  <c:v>0.99974130464939281</c:v>
                </c:pt>
                <c:pt idx="22707">
                  <c:v>0.99976005068929186</c:v>
                </c:pt>
                <c:pt idx="22708">
                  <c:v>0.99976379989727171</c:v>
                </c:pt>
                <c:pt idx="22709">
                  <c:v>0.99977504752121116</c:v>
                </c:pt>
                <c:pt idx="22710">
                  <c:v>0.99977879672919101</c:v>
                </c:pt>
                <c:pt idx="22711">
                  <c:v>0.99977504752121116</c:v>
                </c:pt>
                <c:pt idx="22712">
                  <c:v>0.9997712983132313</c:v>
                </c:pt>
                <c:pt idx="22713">
                  <c:v>0.99976754910525156</c:v>
                </c:pt>
                <c:pt idx="22714">
                  <c:v>0.99975630148131212</c:v>
                </c:pt>
                <c:pt idx="22715">
                  <c:v>0.99973755544141296</c:v>
                </c:pt>
                <c:pt idx="22716">
                  <c:v>0.99974130464939281</c:v>
                </c:pt>
                <c:pt idx="22717">
                  <c:v>0.99975255227333226</c:v>
                </c:pt>
                <c:pt idx="22718">
                  <c:v>0.99976379989727171</c:v>
                </c:pt>
                <c:pt idx="22719">
                  <c:v>0.9997712983132313</c:v>
                </c:pt>
                <c:pt idx="22720">
                  <c:v>0.9997712983132313</c:v>
                </c:pt>
                <c:pt idx="22721">
                  <c:v>0.9997712983132313</c:v>
                </c:pt>
                <c:pt idx="22722">
                  <c:v>0.99976754910525156</c:v>
                </c:pt>
                <c:pt idx="22723">
                  <c:v>0.99975255227333226</c:v>
                </c:pt>
                <c:pt idx="22724">
                  <c:v>0.99974505385737267</c:v>
                </c:pt>
                <c:pt idx="22725">
                  <c:v>0.99973755544141296</c:v>
                </c:pt>
                <c:pt idx="22726">
                  <c:v>0.99975255227333226</c:v>
                </c:pt>
                <c:pt idx="22727">
                  <c:v>0.99976379989727171</c:v>
                </c:pt>
                <c:pt idx="22728">
                  <c:v>0.9997712983132313</c:v>
                </c:pt>
                <c:pt idx="22729">
                  <c:v>0.9997712983132313</c:v>
                </c:pt>
                <c:pt idx="22730">
                  <c:v>0.99977504752121116</c:v>
                </c:pt>
                <c:pt idx="22731">
                  <c:v>0.9997712983132313</c:v>
                </c:pt>
                <c:pt idx="22732">
                  <c:v>0.9997712983132313</c:v>
                </c:pt>
                <c:pt idx="22733">
                  <c:v>0.9997712983132313</c:v>
                </c:pt>
                <c:pt idx="22734">
                  <c:v>0.99973380623343322</c:v>
                </c:pt>
                <c:pt idx="22735">
                  <c:v>0.99975255227333226</c:v>
                </c:pt>
                <c:pt idx="22736">
                  <c:v>0.99976379989727171</c:v>
                </c:pt>
                <c:pt idx="22737">
                  <c:v>0.9997712983132313</c:v>
                </c:pt>
                <c:pt idx="22738">
                  <c:v>0.99977879672919101</c:v>
                </c:pt>
                <c:pt idx="22739">
                  <c:v>0.99978254593717075</c:v>
                </c:pt>
                <c:pt idx="22740">
                  <c:v>0.99979004435313035</c:v>
                </c:pt>
                <c:pt idx="22741">
                  <c:v>0.99979004435313035</c:v>
                </c:pt>
                <c:pt idx="22742">
                  <c:v>0.9997937935611102</c:v>
                </c:pt>
                <c:pt idx="22743">
                  <c:v>0.99973755544141296</c:v>
                </c:pt>
                <c:pt idx="22744">
                  <c:v>0.99975255227333226</c:v>
                </c:pt>
                <c:pt idx="22745">
                  <c:v>0.99976379989727171</c:v>
                </c:pt>
                <c:pt idx="22746">
                  <c:v>0.99977504752121116</c:v>
                </c:pt>
                <c:pt idx="22747">
                  <c:v>0.99978629514515061</c:v>
                </c:pt>
                <c:pt idx="22748">
                  <c:v>0.99979004435313035</c:v>
                </c:pt>
                <c:pt idx="22749">
                  <c:v>0.99979754276909005</c:v>
                </c:pt>
                <c:pt idx="22750">
                  <c:v>0.9998087903930295</c:v>
                </c:pt>
                <c:pt idx="22751">
                  <c:v>0.99981253960100924</c:v>
                </c:pt>
                <c:pt idx="22752">
                  <c:v>0.99974505385737267</c:v>
                </c:pt>
                <c:pt idx="22753">
                  <c:v>0.99976005068929186</c:v>
                </c:pt>
                <c:pt idx="22754">
                  <c:v>0.99976754910525156</c:v>
                </c:pt>
                <c:pt idx="22755">
                  <c:v>0.99977879672919101</c:v>
                </c:pt>
                <c:pt idx="22756">
                  <c:v>0.99979004435313035</c:v>
                </c:pt>
                <c:pt idx="22757">
                  <c:v>0.99980129197706979</c:v>
                </c:pt>
                <c:pt idx="22758">
                  <c:v>0.9998087903930295</c:v>
                </c:pt>
                <c:pt idx="22759">
                  <c:v>0.99982003801696895</c:v>
                </c:pt>
                <c:pt idx="22760">
                  <c:v>0.99983503484888814</c:v>
                </c:pt>
                <c:pt idx="22761">
                  <c:v>0.99984628247282759</c:v>
                </c:pt>
                <c:pt idx="22762">
                  <c:v>0.9998312856409084</c:v>
                </c:pt>
                <c:pt idx="22763">
                  <c:v>0.9998162888089891</c:v>
                </c:pt>
                <c:pt idx="22764">
                  <c:v>0.99980129197706979</c:v>
                </c:pt>
                <c:pt idx="22765">
                  <c:v>0.99979004435313035</c:v>
                </c:pt>
                <c:pt idx="22766">
                  <c:v>0.99977879672919101</c:v>
                </c:pt>
                <c:pt idx="22767">
                  <c:v>0.99976754910525156</c:v>
                </c:pt>
                <c:pt idx="22768">
                  <c:v>0.99975630148131212</c:v>
                </c:pt>
                <c:pt idx="22769">
                  <c:v>0.99974505385737267</c:v>
                </c:pt>
                <c:pt idx="22770">
                  <c:v>0.9998162888089891</c:v>
                </c:pt>
                <c:pt idx="22771">
                  <c:v>0.99980504118504965</c:v>
                </c:pt>
                <c:pt idx="22772">
                  <c:v>0.99979754276909005</c:v>
                </c:pt>
                <c:pt idx="22773">
                  <c:v>0.9997937935611102</c:v>
                </c:pt>
                <c:pt idx="22774">
                  <c:v>0.99978629514515061</c:v>
                </c:pt>
                <c:pt idx="22775">
                  <c:v>0.99977504752121116</c:v>
                </c:pt>
                <c:pt idx="22776">
                  <c:v>0.99976379989727171</c:v>
                </c:pt>
                <c:pt idx="22777">
                  <c:v>0.99975255227333226</c:v>
                </c:pt>
                <c:pt idx="22778">
                  <c:v>0.99973755544141296</c:v>
                </c:pt>
                <c:pt idx="22779">
                  <c:v>0.99978629514515061</c:v>
                </c:pt>
                <c:pt idx="22780">
                  <c:v>0.99977504752121116</c:v>
                </c:pt>
                <c:pt idx="22781">
                  <c:v>0.99978629514515061</c:v>
                </c:pt>
                <c:pt idx="22782">
                  <c:v>0.99978629514515061</c:v>
                </c:pt>
                <c:pt idx="22783">
                  <c:v>0.99978254593717075</c:v>
                </c:pt>
                <c:pt idx="22784">
                  <c:v>0.99977504752121116</c:v>
                </c:pt>
                <c:pt idx="22785">
                  <c:v>0.99976754910525156</c:v>
                </c:pt>
                <c:pt idx="22786">
                  <c:v>0.99975255227333226</c:v>
                </c:pt>
                <c:pt idx="22787">
                  <c:v>0.99973755544141296</c:v>
                </c:pt>
                <c:pt idx="22788">
                  <c:v>0.99975630148131212</c:v>
                </c:pt>
                <c:pt idx="22789">
                  <c:v>0.99976379989727171</c:v>
                </c:pt>
                <c:pt idx="22790">
                  <c:v>0.9997712983132313</c:v>
                </c:pt>
                <c:pt idx="22791">
                  <c:v>0.99977879672919101</c:v>
                </c:pt>
                <c:pt idx="22792">
                  <c:v>0.99977879672919101</c:v>
                </c:pt>
                <c:pt idx="22793">
                  <c:v>0.99977504752121116</c:v>
                </c:pt>
                <c:pt idx="22794">
                  <c:v>0.99976754910525156</c:v>
                </c:pt>
                <c:pt idx="22795">
                  <c:v>0.99975255227333226</c:v>
                </c:pt>
                <c:pt idx="22796">
                  <c:v>0.99973380623343322</c:v>
                </c:pt>
                <c:pt idx="22797">
                  <c:v>0.99974505385737267</c:v>
                </c:pt>
                <c:pt idx="22798">
                  <c:v>0.99976005068929186</c:v>
                </c:pt>
                <c:pt idx="22799">
                  <c:v>0.99976754910525156</c:v>
                </c:pt>
                <c:pt idx="22800">
                  <c:v>0.9997712983132313</c:v>
                </c:pt>
                <c:pt idx="22801">
                  <c:v>0.9997712983132313</c:v>
                </c:pt>
                <c:pt idx="22802">
                  <c:v>0.99977504752121116</c:v>
                </c:pt>
                <c:pt idx="22803">
                  <c:v>0.99976754910525156</c:v>
                </c:pt>
                <c:pt idx="22804">
                  <c:v>0.99974880306535241</c:v>
                </c:pt>
                <c:pt idx="22805">
                  <c:v>0.99974130464939281</c:v>
                </c:pt>
                <c:pt idx="22806">
                  <c:v>0.99974130464939281</c:v>
                </c:pt>
                <c:pt idx="22807">
                  <c:v>0.99976005068929186</c:v>
                </c:pt>
                <c:pt idx="22808">
                  <c:v>0.99976379989727171</c:v>
                </c:pt>
                <c:pt idx="22809">
                  <c:v>0.9997712983132313</c:v>
                </c:pt>
                <c:pt idx="22810">
                  <c:v>0.99977504752121116</c:v>
                </c:pt>
                <c:pt idx="22811">
                  <c:v>0.99977504752121116</c:v>
                </c:pt>
                <c:pt idx="22812">
                  <c:v>0.99977879672919101</c:v>
                </c:pt>
                <c:pt idx="22813">
                  <c:v>0.9997712983132313</c:v>
                </c:pt>
                <c:pt idx="22814">
                  <c:v>0.99976754910525156</c:v>
                </c:pt>
                <c:pt idx="22815">
                  <c:v>0.99973755544141296</c:v>
                </c:pt>
                <c:pt idx="22816">
                  <c:v>0.99975630148131212</c:v>
                </c:pt>
                <c:pt idx="22817">
                  <c:v>0.99976379989727171</c:v>
                </c:pt>
                <c:pt idx="22818">
                  <c:v>0.9997712983132313</c:v>
                </c:pt>
                <c:pt idx="22819">
                  <c:v>0.99977879672919101</c:v>
                </c:pt>
                <c:pt idx="22820">
                  <c:v>0.99977879672919101</c:v>
                </c:pt>
                <c:pt idx="22821">
                  <c:v>0.99979004435313035</c:v>
                </c:pt>
                <c:pt idx="22822">
                  <c:v>0.9997937935611102</c:v>
                </c:pt>
                <c:pt idx="22823">
                  <c:v>0.99979004435313035</c:v>
                </c:pt>
                <c:pt idx="22824">
                  <c:v>0.99973380623343322</c:v>
                </c:pt>
                <c:pt idx="22825">
                  <c:v>0.99974880306535241</c:v>
                </c:pt>
                <c:pt idx="22826">
                  <c:v>0.99976379989727171</c:v>
                </c:pt>
                <c:pt idx="22827">
                  <c:v>0.99977504752121116</c:v>
                </c:pt>
                <c:pt idx="22828">
                  <c:v>0.99978254593717075</c:v>
                </c:pt>
                <c:pt idx="22829">
                  <c:v>0.99979004435313035</c:v>
                </c:pt>
                <c:pt idx="22830">
                  <c:v>0.99979754276909005</c:v>
                </c:pt>
                <c:pt idx="22831">
                  <c:v>0.9998087903930295</c:v>
                </c:pt>
                <c:pt idx="22832">
                  <c:v>0.99981253960100924</c:v>
                </c:pt>
                <c:pt idx="22833">
                  <c:v>0.99974505385737267</c:v>
                </c:pt>
                <c:pt idx="22834">
                  <c:v>0.99976005068929186</c:v>
                </c:pt>
                <c:pt idx="22835">
                  <c:v>0.99976754910525156</c:v>
                </c:pt>
                <c:pt idx="22836">
                  <c:v>0.99977879672919101</c:v>
                </c:pt>
                <c:pt idx="22837">
                  <c:v>0.99979004435313035</c:v>
                </c:pt>
                <c:pt idx="22838">
                  <c:v>0.99980129197706979</c:v>
                </c:pt>
                <c:pt idx="22839">
                  <c:v>0.9998087903930295</c:v>
                </c:pt>
                <c:pt idx="22840">
                  <c:v>0.99982378722494869</c:v>
                </c:pt>
                <c:pt idx="22841">
                  <c:v>0.9998312856409084</c:v>
                </c:pt>
                <c:pt idx="22842">
                  <c:v>0.99984628247282759</c:v>
                </c:pt>
                <c:pt idx="22843">
                  <c:v>0.99982753643292854</c:v>
                </c:pt>
                <c:pt idx="22844">
                  <c:v>0.99981253960100924</c:v>
                </c:pt>
                <c:pt idx="22845">
                  <c:v>0.99980129197706979</c:v>
                </c:pt>
                <c:pt idx="22846">
                  <c:v>0.9997937935611102</c:v>
                </c:pt>
                <c:pt idx="22847">
                  <c:v>0.99977879672919101</c:v>
                </c:pt>
                <c:pt idx="22848">
                  <c:v>0.99976754910525156</c:v>
                </c:pt>
                <c:pt idx="22849">
                  <c:v>0.99976005068929186</c:v>
                </c:pt>
                <c:pt idx="22850">
                  <c:v>0.99974505385737267</c:v>
                </c:pt>
                <c:pt idx="22851">
                  <c:v>0.9998162888089891</c:v>
                </c:pt>
                <c:pt idx="22852">
                  <c:v>0.99980129197706979</c:v>
                </c:pt>
                <c:pt idx="22853">
                  <c:v>0.99980504118504965</c:v>
                </c:pt>
                <c:pt idx="22854">
                  <c:v>0.9997937935611102</c:v>
                </c:pt>
                <c:pt idx="22855">
                  <c:v>0.99978254593717075</c:v>
                </c:pt>
                <c:pt idx="22856">
                  <c:v>0.99977504752121116</c:v>
                </c:pt>
                <c:pt idx="22857">
                  <c:v>0.99976379989727171</c:v>
                </c:pt>
                <c:pt idx="22858">
                  <c:v>0.99975255227333226</c:v>
                </c:pt>
                <c:pt idx="22859">
                  <c:v>0.99973755544141296</c:v>
                </c:pt>
                <c:pt idx="22860">
                  <c:v>0.99978254593717075</c:v>
                </c:pt>
                <c:pt idx="22861">
                  <c:v>0.99978254593717075</c:v>
                </c:pt>
                <c:pt idx="22862">
                  <c:v>0.99979004435313035</c:v>
                </c:pt>
                <c:pt idx="22863">
                  <c:v>0.99978629514515061</c:v>
                </c:pt>
                <c:pt idx="22864">
                  <c:v>0.99977879672919101</c:v>
                </c:pt>
                <c:pt idx="22865">
                  <c:v>0.99977504752121116</c:v>
                </c:pt>
                <c:pt idx="22866">
                  <c:v>0.99976754910525156</c:v>
                </c:pt>
                <c:pt idx="22867">
                  <c:v>0.99974880306535241</c:v>
                </c:pt>
                <c:pt idx="22868">
                  <c:v>0.99973380623343322</c:v>
                </c:pt>
                <c:pt idx="22869">
                  <c:v>0.99975255227333226</c:v>
                </c:pt>
                <c:pt idx="22870">
                  <c:v>0.99976379989727171</c:v>
                </c:pt>
                <c:pt idx="22871">
                  <c:v>0.9997712983132313</c:v>
                </c:pt>
                <c:pt idx="22872">
                  <c:v>0.99977504752121116</c:v>
                </c:pt>
                <c:pt idx="22873">
                  <c:v>0.99977504752121116</c:v>
                </c:pt>
                <c:pt idx="22874">
                  <c:v>0.99977504752121116</c:v>
                </c:pt>
                <c:pt idx="22875">
                  <c:v>0.99976754910525156</c:v>
                </c:pt>
                <c:pt idx="22876">
                  <c:v>0.99974880306535241</c:v>
                </c:pt>
                <c:pt idx="22877">
                  <c:v>0.99973005702545337</c:v>
                </c:pt>
                <c:pt idx="22878">
                  <c:v>0.99974880306535241</c:v>
                </c:pt>
                <c:pt idx="22879">
                  <c:v>0.99976005068929186</c:v>
                </c:pt>
                <c:pt idx="22880">
                  <c:v>0.99976754910525156</c:v>
                </c:pt>
                <c:pt idx="22881">
                  <c:v>0.99977504752121116</c:v>
                </c:pt>
                <c:pt idx="22882">
                  <c:v>0.99977504752121116</c:v>
                </c:pt>
                <c:pt idx="22883">
                  <c:v>0.9997712983132313</c:v>
                </c:pt>
                <c:pt idx="22884">
                  <c:v>0.99976754910525156</c:v>
                </c:pt>
                <c:pt idx="22885">
                  <c:v>0.99974880306535241</c:v>
                </c:pt>
                <c:pt idx="22886">
                  <c:v>0.99974130464939281</c:v>
                </c:pt>
                <c:pt idx="22887">
                  <c:v>0.99974130464939281</c:v>
                </c:pt>
                <c:pt idx="22888">
                  <c:v>0.99975630148131212</c:v>
                </c:pt>
                <c:pt idx="22889">
                  <c:v>0.99976379989727171</c:v>
                </c:pt>
                <c:pt idx="22890">
                  <c:v>0.99977504752121116</c:v>
                </c:pt>
                <c:pt idx="22891">
                  <c:v>0.99977504752121116</c:v>
                </c:pt>
                <c:pt idx="22892">
                  <c:v>0.99977504752121116</c:v>
                </c:pt>
                <c:pt idx="22893">
                  <c:v>0.99977504752121116</c:v>
                </c:pt>
                <c:pt idx="22894">
                  <c:v>0.99977504752121116</c:v>
                </c:pt>
                <c:pt idx="22895">
                  <c:v>0.99976754910525156</c:v>
                </c:pt>
                <c:pt idx="22896">
                  <c:v>0.99973755544141296</c:v>
                </c:pt>
                <c:pt idx="22897">
                  <c:v>0.99975630148131212</c:v>
                </c:pt>
                <c:pt idx="22898">
                  <c:v>0.99976379989727171</c:v>
                </c:pt>
                <c:pt idx="22899">
                  <c:v>0.9997712983132313</c:v>
                </c:pt>
                <c:pt idx="22900">
                  <c:v>0.99977879672919101</c:v>
                </c:pt>
                <c:pt idx="22901">
                  <c:v>0.99978254593717075</c:v>
                </c:pt>
                <c:pt idx="22902">
                  <c:v>0.99978629514515061</c:v>
                </c:pt>
                <c:pt idx="22903">
                  <c:v>0.9997937935611102</c:v>
                </c:pt>
                <c:pt idx="22904">
                  <c:v>0.99979004435313035</c:v>
                </c:pt>
                <c:pt idx="22905">
                  <c:v>0.99973380623343322</c:v>
                </c:pt>
                <c:pt idx="22906">
                  <c:v>0.99975255227333226</c:v>
                </c:pt>
                <c:pt idx="22907">
                  <c:v>0.99976379989727171</c:v>
                </c:pt>
                <c:pt idx="22908">
                  <c:v>0.9997712983132313</c:v>
                </c:pt>
                <c:pt idx="22909">
                  <c:v>0.99978254593717075</c:v>
                </c:pt>
                <c:pt idx="22910">
                  <c:v>0.99979004435313035</c:v>
                </c:pt>
                <c:pt idx="22911">
                  <c:v>0.99979754276909005</c:v>
                </c:pt>
                <c:pt idx="22912">
                  <c:v>0.99980504118504965</c:v>
                </c:pt>
                <c:pt idx="22913">
                  <c:v>0.99981253960100924</c:v>
                </c:pt>
                <c:pt idx="22914">
                  <c:v>0.99974880306535241</c:v>
                </c:pt>
                <c:pt idx="22915">
                  <c:v>0.99976005068929186</c:v>
                </c:pt>
                <c:pt idx="22916">
                  <c:v>0.99976754910525156</c:v>
                </c:pt>
                <c:pt idx="22917">
                  <c:v>0.99977879672919101</c:v>
                </c:pt>
                <c:pt idx="22918">
                  <c:v>0.99979004435313035</c:v>
                </c:pt>
                <c:pt idx="22919">
                  <c:v>0.99980129197706979</c:v>
                </c:pt>
                <c:pt idx="22920">
                  <c:v>0.99981253960100924</c:v>
                </c:pt>
                <c:pt idx="22921">
                  <c:v>0.99982378722494869</c:v>
                </c:pt>
                <c:pt idx="22922">
                  <c:v>0.99983503484888814</c:v>
                </c:pt>
                <c:pt idx="22923">
                  <c:v>0.99984253326484784</c:v>
                </c:pt>
                <c:pt idx="22924">
                  <c:v>0.99982753643292854</c:v>
                </c:pt>
                <c:pt idx="22925">
                  <c:v>0.99981253960100924</c:v>
                </c:pt>
                <c:pt idx="22926">
                  <c:v>0.99980129197706979</c:v>
                </c:pt>
                <c:pt idx="22927">
                  <c:v>0.9997937935611102</c:v>
                </c:pt>
                <c:pt idx="22928">
                  <c:v>0.99978254593717075</c:v>
                </c:pt>
                <c:pt idx="22929">
                  <c:v>0.9997712983132313</c:v>
                </c:pt>
                <c:pt idx="22930">
                  <c:v>0.99976005068929186</c:v>
                </c:pt>
                <c:pt idx="22931">
                  <c:v>0.99974505385737267</c:v>
                </c:pt>
                <c:pt idx="22932">
                  <c:v>0.9998162888089891</c:v>
                </c:pt>
                <c:pt idx="22933">
                  <c:v>0.9998087903930295</c:v>
                </c:pt>
                <c:pt idx="22934">
                  <c:v>0.99980504118504965</c:v>
                </c:pt>
                <c:pt idx="22935">
                  <c:v>0.9997937935611102</c:v>
                </c:pt>
                <c:pt idx="22936">
                  <c:v>0.99978254593717075</c:v>
                </c:pt>
                <c:pt idx="22937">
                  <c:v>0.99977504752121116</c:v>
                </c:pt>
                <c:pt idx="22938">
                  <c:v>0.99976754910525156</c:v>
                </c:pt>
                <c:pt idx="22939">
                  <c:v>0.99975630148131212</c:v>
                </c:pt>
                <c:pt idx="22940">
                  <c:v>0.99973755544141296</c:v>
                </c:pt>
                <c:pt idx="22941">
                  <c:v>0.99978629514515061</c:v>
                </c:pt>
                <c:pt idx="22942">
                  <c:v>0.99979004435313035</c:v>
                </c:pt>
                <c:pt idx="22943">
                  <c:v>0.99979004435313035</c:v>
                </c:pt>
                <c:pt idx="22944">
                  <c:v>0.99978629514515061</c:v>
                </c:pt>
                <c:pt idx="22945">
                  <c:v>0.99977504752121116</c:v>
                </c:pt>
                <c:pt idx="22946">
                  <c:v>0.99977504752121116</c:v>
                </c:pt>
                <c:pt idx="22947">
                  <c:v>0.99976754910525156</c:v>
                </c:pt>
                <c:pt idx="22948">
                  <c:v>0.99975255227333226</c:v>
                </c:pt>
                <c:pt idx="22949">
                  <c:v>0.99973380623343322</c:v>
                </c:pt>
                <c:pt idx="22950">
                  <c:v>0.99975255227333226</c:v>
                </c:pt>
                <c:pt idx="22951">
                  <c:v>0.99976754910525156</c:v>
                </c:pt>
                <c:pt idx="22952">
                  <c:v>0.99977504752121116</c:v>
                </c:pt>
                <c:pt idx="22953">
                  <c:v>0.99977504752121116</c:v>
                </c:pt>
                <c:pt idx="22954">
                  <c:v>0.9997712983132313</c:v>
                </c:pt>
                <c:pt idx="22955">
                  <c:v>0.9997712983132313</c:v>
                </c:pt>
                <c:pt idx="22956">
                  <c:v>0.99976754910525156</c:v>
                </c:pt>
                <c:pt idx="22957">
                  <c:v>0.99974880306535241</c:v>
                </c:pt>
                <c:pt idx="22958">
                  <c:v>0.99973380623343322</c:v>
                </c:pt>
                <c:pt idx="22959">
                  <c:v>0.99973755544141296</c:v>
                </c:pt>
                <c:pt idx="22960">
                  <c:v>0.99975630148131212</c:v>
                </c:pt>
                <c:pt idx="22961">
                  <c:v>0.99976379989727171</c:v>
                </c:pt>
                <c:pt idx="22962">
                  <c:v>0.99977504752121116</c:v>
                </c:pt>
                <c:pt idx="22963">
                  <c:v>0.9997712983132313</c:v>
                </c:pt>
                <c:pt idx="22964">
                  <c:v>0.9997712983132313</c:v>
                </c:pt>
                <c:pt idx="22965">
                  <c:v>0.99976754910525156</c:v>
                </c:pt>
                <c:pt idx="22966">
                  <c:v>0.99975630148131212</c:v>
                </c:pt>
                <c:pt idx="22967">
                  <c:v>0.99974130464939281</c:v>
                </c:pt>
                <c:pt idx="22968">
                  <c:v>0.99973755544141296</c:v>
                </c:pt>
                <c:pt idx="22969">
                  <c:v>0.99975630148131212</c:v>
                </c:pt>
                <c:pt idx="22970">
                  <c:v>0.99976379989727171</c:v>
                </c:pt>
                <c:pt idx="22971">
                  <c:v>0.99977504752121116</c:v>
                </c:pt>
                <c:pt idx="22972">
                  <c:v>0.99977504752121116</c:v>
                </c:pt>
                <c:pt idx="22973">
                  <c:v>0.9997712983132313</c:v>
                </c:pt>
                <c:pt idx="22974">
                  <c:v>0.99977504752121116</c:v>
                </c:pt>
                <c:pt idx="22975">
                  <c:v>0.99977879672919101</c:v>
                </c:pt>
                <c:pt idx="22976">
                  <c:v>0.99976379989727171</c:v>
                </c:pt>
                <c:pt idx="22977">
                  <c:v>0.99973380623343322</c:v>
                </c:pt>
                <c:pt idx="22978">
                  <c:v>0.99975255227333226</c:v>
                </c:pt>
                <c:pt idx="22979">
                  <c:v>0.99976005068929186</c:v>
                </c:pt>
                <c:pt idx="22980">
                  <c:v>0.9997712983132313</c:v>
                </c:pt>
                <c:pt idx="22981">
                  <c:v>0.99977879672919101</c:v>
                </c:pt>
                <c:pt idx="22982">
                  <c:v>0.99977879672919101</c:v>
                </c:pt>
                <c:pt idx="22983">
                  <c:v>0.99978629514515061</c:v>
                </c:pt>
                <c:pt idx="22984">
                  <c:v>0.9997937935611102</c:v>
                </c:pt>
                <c:pt idx="22985">
                  <c:v>0.99979004435313035</c:v>
                </c:pt>
                <c:pt idx="22986">
                  <c:v>0.99973755544141296</c:v>
                </c:pt>
                <c:pt idx="22987">
                  <c:v>0.99975255227333226</c:v>
                </c:pt>
                <c:pt idx="22988">
                  <c:v>0.99976005068929186</c:v>
                </c:pt>
                <c:pt idx="22989">
                  <c:v>0.9997712983132313</c:v>
                </c:pt>
                <c:pt idx="22990">
                  <c:v>0.99978254593717075</c:v>
                </c:pt>
                <c:pt idx="22991">
                  <c:v>0.99979004435313035</c:v>
                </c:pt>
                <c:pt idx="22992">
                  <c:v>0.99979754276909005</c:v>
                </c:pt>
                <c:pt idx="22993">
                  <c:v>0.99980504118504965</c:v>
                </c:pt>
                <c:pt idx="22994">
                  <c:v>0.99981253960100924</c:v>
                </c:pt>
                <c:pt idx="22995">
                  <c:v>0.99974880306535241</c:v>
                </c:pt>
                <c:pt idx="22996">
                  <c:v>0.99976005068929186</c:v>
                </c:pt>
                <c:pt idx="22997">
                  <c:v>0.99976754910525156</c:v>
                </c:pt>
                <c:pt idx="22998">
                  <c:v>0.99977879672919101</c:v>
                </c:pt>
                <c:pt idx="22999">
                  <c:v>0.99978629514515061</c:v>
                </c:pt>
                <c:pt idx="23000">
                  <c:v>0.99979754276909005</c:v>
                </c:pt>
                <c:pt idx="23001">
                  <c:v>0.99981253960100924</c:v>
                </c:pt>
                <c:pt idx="23002">
                  <c:v>0.99982003801696895</c:v>
                </c:pt>
                <c:pt idx="23003">
                  <c:v>0.99983503484888814</c:v>
                </c:pt>
                <c:pt idx="23004">
                  <c:v>0.99984253326484784</c:v>
                </c:pt>
                <c:pt idx="23005">
                  <c:v>0.99982753643292854</c:v>
                </c:pt>
                <c:pt idx="23006">
                  <c:v>0.9998162888089891</c:v>
                </c:pt>
                <c:pt idx="23007">
                  <c:v>0.99980129197706979</c:v>
                </c:pt>
                <c:pt idx="23008">
                  <c:v>0.9997937935611102</c:v>
                </c:pt>
                <c:pt idx="23009">
                  <c:v>0.99978254593717075</c:v>
                </c:pt>
                <c:pt idx="23010">
                  <c:v>0.9997712983132313</c:v>
                </c:pt>
                <c:pt idx="23011">
                  <c:v>0.99976005068929186</c:v>
                </c:pt>
                <c:pt idx="23012">
                  <c:v>0.99974130464939281</c:v>
                </c:pt>
                <c:pt idx="23013">
                  <c:v>0.9998162888089891</c:v>
                </c:pt>
                <c:pt idx="23014">
                  <c:v>0.9998087903930295</c:v>
                </c:pt>
                <c:pt idx="23015">
                  <c:v>0.99980129197706979</c:v>
                </c:pt>
                <c:pt idx="23016">
                  <c:v>0.9997937935611102</c:v>
                </c:pt>
                <c:pt idx="23017">
                  <c:v>0.99978254593717075</c:v>
                </c:pt>
                <c:pt idx="23018">
                  <c:v>0.99977504752121116</c:v>
                </c:pt>
                <c:pt idx="23019">
                  <c:v>0.99976754910525156</c:v>
                </c:pt>
                <c:pt idx="23020">
                  <c:v>0.99975630148131212</c:v>
                </c:pt>
                <c:pt idx="23021">
                  <c:v>0.99973755544141296</c:v>
                </c:pt>
                <c:pt idx="23022">
                  <c:v>0.99978254593717075</c:v>
                </c:pt>
                <c:pt idx="23023">
                  <c:v>0.9997937935611102</c:v>
                </c:pt>
                <c:pt idx="23024">
                  <c:v>0.99978629514515061</c:v>
                </c:pt>
                <c:pt idx="23025">
                  <c:v>0.99978254593717075</c:v>
                </c:pt>
                <c:pt idx="23026">
                  <c:v>0.99977504752121116</c:v>
                </c:pt>
                <c:pt idx="23027">
                  <c:v>0.9997712983132313</c:v>
                </c:pt>
                <c:pt idx="23028">
                  <c:v>0.99976754910525156</c:v>
                </c:pt>
                <c:pt idx="23029">
                  <c:v>0.99975255227333226</c:v>
                </c:pt>
                <c:pt idx="23030">
                  <c:v>0.99973380623343322</c:v>
                </c:pt>
                <c:pt idx="23031">
                  <c:v>0.99975255227333226</c:v>
                </c:pt>
                <c:pt idx="23032">
                  <c:v>0.9997712983132313</c:v>
                </c:pt>
                <c:pt idx="23033">
                  <c:v>0.99977504752121116</c:v>
                </c:pt>
                <c:pt idx="23034">
                  <c:v>0.99977504752121116</c:v>
                </c:pt>
                <c:pt idx="23035">
                  <c:v>0.99977504752121116</c:v>
                </c:pt>
                <c:pt idx="23036">
                  <c:v>0.99976754910525156</c:v>
                </c:pt>
                <c:pt idx="23037">
                  <c:v>0.99976754910525156</c:v>
                </c:pt>
                <c:pt idx="23038">
                  <c:v>0.99975255227333226</c:v>
                </c:pt>
                <c:pt idx="23039">
                  <c:v>0.99973005702545337</c:v>
                </c:pt>
                <c:pt idx="23040">
                  <c:v>0.99973005702545337</c:v>
                </c:pt>
                <c:pt idx="23041">
                  <c:v>0.99975630148131212</c:v>
                </c:pt>
                <c:pt idx="23042">
                  <c:v>0.99976379989727171</c:v>
                </c:pt>
                <c:pt idx="23043">
                  <c:v>0.9997712983132313</c:v>
                </c:pt>
                <c:pt idx="23044">
                  <c:v>0.9997712983132313</c:v>
                </c:pt>
                <c:pt idx="23045">
                  <c:v>0.99976754910525156</c:v>
                </c:pt>
                <c:pt idx="23046">
                  <c:v>0.99976379989727171</c:v>
                </c:pt>
                <c:pt idx="23047">
                  <c:v>0.99975255227333226</c:v>
                </c:pt>
                <c:pt idx="23048">
                  <c:v>0.99973005702545337</c:v>
                </c:pt>
                <c:pt idx="23049">
                  <c:v>0.99973005702545337</c:v>
                </c:pt>
                <c:pt idx="23050">
                  <c:v>0.99975255227333226</c:v>
                </c:pt>
                <c:pt idx="23051">
                  <c:v>0.99976379989727171</c:v>
                </c:pt>
                <c:pt idx="23052">
                  <c:v>0.9997712983132313</c:v>
                </c:pt>
                <c:pt idx="23053">
                  <c:v>0.99977504752121116</c:v>
                </c:pt>
                <c:pt idx="23054">
                  <c:v>0.9997712983132313</c:v>
                </c:pt>
                <c:pt idx="23055">
                  <c:v>0.99977504752121116</c:v>
                </c:pt>
                <c:pt idx="23056">
                  <c:v>0.99978254593717075</c:v>
                </c:pt>
                <c:pt idx="23057">
                  <c:v>0.99975630148131212</c:v>
                </c:pt>
                <c:pt idx="23058">
                  <c:v>0.99973380623343322</c:v>
                </c:pt>
                <c:pt idx="23059">
                  <c:v>0.99975255227333226</c:v>
                </c:pt>
                <c:pt idx="23060">
                  <c:v>0.99976379989727171</c:v>
                </c:pt>
                <c:pt idx="23061">
                  <c:v>0.99977504752121116</c:v>
                </c:pt>
                <c:pt idx="23062">
                  <c:v>0.99977879672919101</c:v>
                </c:pt>
                <c:pt idx="23063">
                  <c:v>0.99977879672919101</c:v>
                </c:pt>
                <c:pt idx="23064">
                  <c:v>0.99978629514515061</c:v>
                </c:pt>
                <c:pt idx="23065">
                  <c:v>0.9997937935611102</c:v>
                </c:pt>
                <c:pt idx="23066">
                  <c:v>0.99979004435313035</c:v>
                </c:pt>
                <c:pt idx="23067">
                  <c:v>0.99973755544141296</c:v>
                </c:pt>
                <c:pt idx="23068">
                  <c:v>0.99975255227333226</c:v>
                </c:pt>
                <c:pt idx="23069">
                  <c:v>0.99976379989727171</c:v>
                </c:pt>
                <c:pt idx="23070">
                  <c:v>0.99977504752121116</c:v>
                </c:pt>
                <c:pt idx="23071">
                  <c:v>0.99978254593717075</c:v>
                </c:pt>
                <c:pt idx="23072">
                  <c:v>0.99979004435313035</c:v>
                </c:pt>
                <c:pt idx="23073">
                  <c:v>0.99979754276909005</c:v>
                </c:pt>
                <c:pt idx="23074">
                  <c:v>0.9998087903930295</c:v>
                </c:pt>
                <c:pt idx="23075">
                  <c:v>0.9998162888089891</c:v>
                </c:pt>
                <c:pt idx="23076">
                  <c:v>0.99974505385737267</c:v>
                </c:pt>
                <c:pt idx="23077">
                  <c:v>0.99975630148131212</c:v>
                </c:pt>
                <c:pt idx="23078">
                  <c:v>0.99976754910525156</c:v>
                </c:pt>
                <c:pt idx="23079">
                  <c:v>0.99977879672919101</c:v>
                </c:pt>
                <c:pt idx="23080">
                  <c:v>0.99978629514515061</c:v>
                </c:pt>
                <c:pt idx="23081">
                  <c:v>0.99980129197706979</c:v>
                </c:pt>
                <c:pt idx="23082">
                  <c:v>0.99981253960100924</c:v>
                </c:pt>
                <c:pt idx="23083">
                  <c:v>0.99982003801696895</c:v>
                </c:pt>
                <c:pt idx="23084">
                  <c:v>0.99983503484888814</c:v>
                </c:pt>
                <c:pt idx="23085">
                  <c:v>0.99984253326484784</c:v>
                </c:pt>
                <c:pt idx="23086">
                  <c:v>0.99982378722494869</c:v>
                </c:pt>
                <c:pt idx="23087">
                  <c:v>0.99981253960100924</c:v>
                </c:pt>
                <c:pt idx="23088">
                  <c:v>0.99980504118504965</c:v>
                </c:pt>
                <c:pt idx="23089">
                  <c:v>0.99979004435313035</c:v>
                </c:pt>
                <c:pt idx="23090">
                  <c:v>0.99977879672919101</c:v>
                </c:pt>
                <c:pt idx="23091">
                  <c:v>0.9997712983132313</c:v>
                </c:pt>
                <c:pt idx="23092">
                  <c:v>0.99976005068929186</c:v>
                </c:pt>
                <c:pt idx="23093">
                  <c:v>0.99974505385737267</c:v>
                </c:pt>
                <c:pt idx="23094">
                  <c:v>0.99981253960100924</c:v>
                </c:pt>
                <c:pt idx="23095">
                  <c:v>0.9998087903930295</c:v>
                </c:pt>
                <c:pt idx="23096">
                  <c:v>0.99980129197706979</c:v>
                </c:pt>
                <c:pt idx="23097">
                  <c:v>0.9997937935611102</c:v>
                </c:pt>
                <c:pt idx="23098">
                  <c:v>0.99978254593717075</c:v>
                </c:pt>
                <c:pt idx="23099">
                  <c:v>0.99977504752121116</c:v>
                </c:pt>
                <c:pt idx="23100">
                  <c:v>0.99976754910525156</c:v>
                </c:pt>
                <c:pt idx="23101">
                  <c:v>0.99975255227333226</c:v>
                </c:pt>
                <c:pt idx="23102">
                  <c:v>0.99973755544141296</c:v>
                </c:pt>
                <c:pt idx="23103">
                  <c:v>0.99978629514515061</c:v>
                </c:pt>
                <c:pt idx="23104">
                  <c:v>0.9997937935611102</c:v>
                </c:pt>
                <c:pt idx="23105">
                  <c:v>0.99978629514515061</c:v>
                </c:pt>
                <c:pt idx="23106">
                  <c:v>0.99977879672919101</c:v>
                </c:pt>
                <c:pt idx="23107">
                  <c:v>0.99977879672919101</c:v>
                </c:pt>
                <c:pt idx="23108">
                  <c:v>0.9997712983132313</c:v>
                </c:pt>
                <c:pt idx="23109">
                  <c:v>0.99976754910525156</c:v>
                </c:pt>
                <c:pt idx="23110">
                  <c:v>0.99975255227333226</c:v>
                </c:pt>
                <c:pt idx="23111">
                  <c:v>0.99973380623343322</c:v>
                </c:pt>
                <c:pt idx="23112">
                  <c:v>0.99975255227333226</c:v>
                </c:pt>
                <c:pt idx="23113">
                  <c:v>0.99977879672919101</c:v>
                </c:pt>
                <c:pt idx="23114">
                  <c:v>0.9997712983132313</c:v>
                </c:pt>
                <c:pt idx="23115">
                  <c:v>0.99977504752121116</c:v>
                </c:pt>
                <c:pt idx="23116">
                  <c:v>0.99977504752121116</c:v>
                </c:pt>
                <c:pt idx="23117">
                  <c:v>0.9997712983132313</c:v>
                </c:pt>
                <c:pt idx="23118">
                  <c:v>0.99976379989727171</c:v>
                </c:pt>
                <c:pt idx="23119">
                  <c:v>0.99975255227333226</c:v>
                </c:pt>
                <c:pt idx="23120">
                  <c:v>0.99972630781747351</c:v>
                </c:pt>
                <c:pt idx="23121">
                  <c:v>0.99972630781747351</c:v>
                </c:pt>
                <c:pt idx="23122">
                  <c:v>0.99974880306535241</c:v>
                </c:pt>
                <c:pt idx="23123">
                  <c:v>0.99976379989727171</c:v>
                </c:pt>
                <c:pt idx="23124">
                  <c:v>0.9997712983132313</c:v>
                </c:pt>
                <c:pt idx="23125">
                  <c:v>0.9997712983132313</c:v>
                </c:pt>
                <c:pt idx="23126">
                  <c:v>0.99976754910525156</c:v>
                </c:pt>
                <c:pt idx="23127">
                  <c:v>0.99976754910525156</c:v>
                </c:pt>
                <c:pt idx="23128">
                  <c:v>0.99975255227333226</c:v>
                </c:pt>
                <c:pt idx="23129">
                  <c:v>0.99973005702545337</c:v>
                </c:pt>
                <c:pt idx="23130">
                  <c:v>0.99973005702545337</c:v>
                </c:pt>
                <c:pt idx="23131">
                  <c:v>0.99975255227333226</c:v>
                </c:pt>
                <c:pt idx="23132">
                  <c:v>0.99976754910525156</c:v>
                </c:pt>
                <c:pt idx="23133">
                  <c:v>0.9997712983132313</c:v>
                </c:pt>
                <c:pt idx="23134">
                  <c:v>0.99977504752121116</c:v>
                </c:pt>
                <c:pt idx="23135">
                  <c:v>0.99977504752121116</c:v>
                </c:pt>
                <c:pt idx="23136">
                  <c:v>0.99977504752121116</c:v>
                </c:pt>
                <c:pt idx="23137">
                  <c:v>0.9997712983132313</c:v>
                </c:pt>
                <c:pt idx="23138">
                  <c:v>0.99976005068929186</c:v>
                </c:pt>
                <c:pt idx="23139">
                  <c:v>0.99973005702545337</c:v>
                </c:pt>
                <c:pt idx="23140">
                  <c:v>0.99975255227333226</c:v>
                </c:pt>
                <c:pt idx="23141">
                  <c:v>0.99976379989727171</c:v>
                </c:pt>
                <c:pt idx="23142">
                  <c:v>0.99977504752121116</c:v>
                </c:pt>
                <c:pt idx="23143">
                  <c:v>0.99977879672919101</c:v>
                </c:pt>
                <c:pt idx="23144">
                  <c:v>0.99978254593717075</c:v>
                </c:pt>
                <c:pt idx="23145">
                  <c:v>0.99978629514515061</c:v>
                </c:pt>
                <c:pt idx="23146">
                  <c:v>0.99979004435313035</c:v>
                </c:pt>
                <c:pt idx="23147">
                  <c:v>0.99978629514515061</c:v>
                </c:pt>
                <c:pt idx="23148">
                  <c:v>0.99973380623343322</c:v>
                </c:pt>
                <c:pt idx="23149">
                  <c:v>0.99975255227333226</c:v>
                </c:pt>
                <c:pt idx="23150">
                  <c:v>0.99976379989727171</c:v>
                </c:pt>
                <c:pt idx="23151">
                  <c:v>0.99977504752121116</c:v>
                </c:pt>
                <c:pt idx="23152">
                  <c:v>0.99978254593717075</c:v>
                </c:pt>
                <c:pt idx="23153">
                  <c:v>0.9997937935611102</c:v>
                </c:pt>
                <c:pt idx="23154">
                  <c:v>0.99980129197706979</c:v>
                </c:pt>
                <c:pt idx="23155">
                  <c:v>0.9998087903930295</c:v>
                </c:pt>
                <c:pt idx="23156">
                  <c:v>0.9998087903930295</c:v>
                </c:pt>
                <c:pt idx="23157">
                  <c:v>0.99974505385737267</c:v>
                </c:pt>
                <c:pt idx="23158">
                  <c:v>0.99975630148131212</c:v>
                </c:pt>
                <c:pt idx="23159">
                  <c:v>0.99976754910525156</c:v>
                </c:pt>
                <c:pt idx="23160">
                  <c:v>0.99977879672919101</c:v>
                </c:pt>
                <c:pt idx="23161">
                  <c:v>0.99979004435313035</c:v>
                </c:pt>
                <c:pt idx="23162">
                  <c:v>0.99979754276909005</c:v>
                </c:pt>
                <c:pt idx="23163">
                  <c:v>0.99981253960100924</c:v>
                </c:pt>
                <c:pt idx="23164">
                  <c:v>0.99982003801696895</c:v>
                </c:pt>
                <c:pt idx="23165">
                  <c:v>0.99983503484888814</c:v>
                </c:pt>
                <c:pt idx="23166">
                  <c:v>0.99984253326484784</c:v>
                </c:pt>
                <c:pt idx="23167">
                  <c:v>0.99982378722494869</c:v>
                </c:pt>
                <c:pt idx="23168">
                  <c:v>0.99981253960100924</c:v>
                </c:pt>
                <c:pt idx="23169">
                  <c:v>0.99980504118504965</c:v>
                </c:pt>
                <c:pt idx="23170">
                  <c:v>0.99979004435313035</c:v>
                </c:pt>
                <c:pt idx="23171">
                  <c:v>0.99977879672919101</c:v>
                </c:pt>
                <c:pt idx="23172">
                  <c:v>0.9997712983132313</c:v>
                </c:pt>
                <c:pt idx="23173">
                  <c:v>0.99976005068929186</c:v>
                </c:pt>
                <c:pt idx="23174">
                  <c:v>0.99974880306535241</c:v>
                </c:pt>
                <c:pt idx="23175">
                  <c:v>0.99981253960100924</c:v>
                </c:pt>
                <c:pt idx="23176">
                  <c:v>0.9998087903930295</c:v>
                </c:pt>
                <c:pt idx="23177">
                  <c:v>0.99980129197706979</c:v>
                </c:pt>
                <c:pt idx="23178">
                  <c:v>0.9997937935611102</c:v>
                </c:pt>
                <c:pt idx="23179">
                  <c:v>0.99978254593717075</c:v>
                </c:pt>
                <c:pt idx="23180">
                  <c:v>0.99977504752121116</c:v>
                </c:pt>
                <c:pt idx="23181">
                  <c:v>0.99976379989727171</c:v>
                </c:pt>
                <c:pt idx="23182">
                  <c:v>0.99975255227333226</c:v>
                </c:pt>
                <c:pt idx="23183">
                  <c:v>0.99974130464939281</c:v>
                </c:pt>
                <c:pt idx="23184">
                  <c:v>0.99978254593717075</c:v>
                </c:pt>
                <c:pt idx="23185">
                  <c:v>0.9997937935611102</c:v>
                </c:pt>
                <c:pt idx="23186">
                  <c:v>0.99978629514515061</c:v>
                </c:pt>
                <c:pt idx="23187">
                  <c:v>0.99977879672919101</c:v>
                </c:pt>
                <c:pt idx="23188">
                  <c:v>0.99977879672919101</c:v>
                </c:pt>
                <c:pt idx="23189">
                  <c:v>0.99977504752121116</c:v>
                </c:pt>
                <c:pt idx="23190">
                  <c:v>0.99976379989727171</c:v>
                </c:pt>
                <c:pt idx="23191">
                  <c:v>0.99974880306535241</c:v>
                </c:pt>
                <c:pt idx="23192">
                  <c:v>0.99973755544141296</c:v>
                </c:pt>
                <c:pt idx="23193">
                  <c:v>0.99975630148131212</c:v>
                </c:pt>
                <c:pt idx="23194">
                  <c:v>0.99977504752121116</c:v>
                </c:pt>
                <c:pt idx="23195">
                  <c:v>0.9997712983132313</c:v>
                </c:pt>
                <c:pt idx="23196">
                  <c:v>0.99977504752121116</c:v>
                </c:pt>
                <c:pt idx="23197">
                  <c:v>0.99977504752121116</c:v>
                </c:pt>
                <c:pt idx="23198">
                  <c:v>0.9997712983132313</c:v>
                </c:pt>
                <c:pt idx="23199">
                  <c:v>0.99976379989727171</c:v>
                </c:pt>
                <c:pt idx="23200">
                  <c:v>0.99975255227333226</c:v>
                </c:pt>
                <c:pt idx="23201">
                  <c:v>0.99973380623343322</c:v>
                </c:pt>
                <c:pt idx="23202">
                  <c:v>0.99972630781747351</c:v>
                </c:pt>
                <c:pt idx="23203">
                  <c:v>0.99974880306535241</c:v>
                </c:pt>
                <c:pt idx="23204">
                  <c:v>0.99976379989727171</c:v>
                </c:pt>
                <c:pt idx="23205">
                  <c:v>0.9997712983132313</c:v>
                </c:pt>
                <c:pt idx="23206">
                  <c:v>0.9997712983132313</c:v>
                </c:pt>
                <c:pt idx="23207">
                  <c:v>0.99976754910525156</c:v>
                </c:pt>
                <c:pt idx="23208">
                  <c:v>0.99976754910525156</c:v>
                </c:pt>
                <c:pt idx="23209">
                  <c:v>0.99975255227333226</c:v>
                </c:pt>
                <c:pt idx="23210">
                  <c:v>0.99973380623343322</c:v>
                </c:pt>
                <c:pt idx="23211">
                  <c:v>0.99972255860949377</c:v>
                </c:pt>
                <c:pt idx="23212">
                  <c:v>0.99975255227333226</c:v>
                </c:pt>
                <c:pt idx="23213">
                  <c:v>0.99976379989727171</c:v>
                </c:pt>
                <c:pt idx="23214">
                  <c:v>0.99976754910525156</c:v>
                </c:pt>
                <c:pt idx="23215">
                  <c:v>0.99977504752121116</c:v>
                </c:pt>
                <c:pt idx="23216">
                  <c:v>0.99977504752121116</c:v>
                </c:pt>
                <c:pt idx="23217">
                  <c:v>0.99977504752121116</c:v>
                </c:pt>
                <c:pt idx="23218">
                  <c:v>0.99976005068929186</c:v>
                </c:pt>
                <c:pt idx="23219">
                  <c:v>0.99974880306535241</c:v>
                </c:pt>
                <c:pt idx="23220">
                  <c:v>0.99972630781747351</c:v>
                </c:pt>
                <c:pt idx="23221">
                  <c:v>0.99975255227333226</c:v>
                </c:pt>
                <c:pt idx="23222">
                  <c:v>0.99976379989727171</c:v>
                </c:pt>
                <c:pt idx="23223">
                  <c:v>0.9997712983132313</c:v>
                </c:pt>
                <c:pt idx="23224">
                  <c:v>0.99977879672919101</c:v>
                </c:pt>
                <c:pt idx="23225">
                  <c:v>0.99978629514515061</c:v>
                </c:pt>
                <c:pt idx="23226">
                  <c:v>0.99978254593717075</c:v>
                </c:pt>
                <c:pt idx="23227">
                  <c:v>0.9997712983132313</c:v>
                </c:pt>
                <c:pt idx="23228">
                  <c:v>0.9997712983132313</c:v>
                </c:pt>
                <c:pt idx="23229">
                  <c:v>0.99973380623343322</c:v>
                </c:pt>
                <c:pt idx="23230">
                  <c:v>0.99975255227333226</c:v>
                </c:pt>
                <c:pt idx="23231">
                  <c:v>0.99976379989727171</c:v>
                </c:pt>
                <c:pt idx="23232">
                  <c:v>0.99977504752121116</c:v>
                </c:pt>
                <c:pt idx="23233">
                  <c:v>0.99978254593717075</c:v>
                </c:pt>
                <c:pt idx="23234">
                  <c:v>0.99979004435313035</c:v>
                </c:pt>
                <c:pt idx="23235">
                  <c:v>0.99979754276909005</c:v>
                </c:pt>
                <c:pt idx="23236">
                  <c:v>0.99979754276909005</c:v>
                </c:pt>
                <c:pt idx="23237">
                  <c:v>0.99980504118504965</c:v>
                </c:pt>
                <c:pt idx="23238">
                  <c:v>0.99974505385737267</c:v>
                </c:pt>
                <c:pt idx="23239">
                  <c:v>0.99975630148131212</c:v>
                </c:pt>
                <c:pt idx="23240">
                  <c:v>0.99976754910525156</c:v>
                </c:pt>
                <c:pt idx="23241">
                  <c:v>0.99977879672919101</c:v>
                </c:pt>
                <c:pt idx="23242">
                  <c:v>0.99979004435313035</c:v>
                </c:pt>
                <c:pt idx="23243">
                  <c:v>0.99979754276909005</c:v>
                </c:pt>
                <c:pt idx="23244">
                  <c:v>0.9998087903930295</c:v>
                </c:pt>
                <c:pt idx="23245">
                  <c:v>0.99982378722494869</c:v>
                </c:pt>
                <c:pt idx="23246">
                  <c:v>0.99983503484888814</c:v>
                </c:pt>
                <c:pt idx="23247">
                  <c:v>0.99984628247282759</c:v>
                </c:pt>
                <c:pt idx="23248">
                  <c:v>0.99982753643292854</c:v>
                </c:pt>
                <c:pt idx="23249">
                  <c:v>0.9998162888089891</c:v>
                </c:pt>
                <c:pt idx="23250">
                  <c:v>0.99980129197706979</c:v>
                </c:pt>
                <c:pt idx="23251">
                  <c:v>0.99979004435313035</c:v>
                </c:pt>
                <c:pt idx="23252">
                  <c:v>0.99977879672919101</c:v>
                </c:pt>
                <c:pt idx="23253">
                  <c:v>0.99976754910525156</c:v>
                </c:pt>
                <c:pt idx="23254">
                  <c:v>0.99976005068929186</c:v>
                </c:pt>
                <c:pt idx="23255">
                  <c:v>0.99974505385737267</c:v>
                </c:pt>
                <c:pt idx="23256">
                  <c:v>0.99981253960100924</c:v>
                </c:pt>
                <c:pt idx="23257">
                  <c:v>0.99981253960100924</c:v>
                </c:pt>
                <c:pt idx="23258">
                  <c:v>0.99980129197706979</c:v>
                </c:pt>
                <c:pt idx="23259">
                  <c:v>0.9997937935611102</c:v>
                </c:pt>
                <c:pt idx="23260">
                  <c:v>0.99978254593717075</c:v>
                </c:pt>
                <c:pt idx="23261">
                  <c:v>0.99977504752121116</c:v>
                </c:pt>
                <c:pt idx="23262">
                  <c:v>0.99976379989727171</c:v>
                </c:pt>
                <c:pt idx="23263">
                  <c:v>0.99975255227333226</c:v>
                </c:pt>
                <c:pt idx="23264">
                  <c:v>0.99973755544141296</c:v>
                </c:pt>
                <c:pt idx="23265">
                  <c:v>0.99978254593717075</c:v>
                </c:pt>
                <c:pt idx="23266">
                  <c:v>0.99979754276909005</c:v>
                </c:pt>
                <c:pt idx="23267">
                  <c:v>0.99978629514515061</c:v>
                </c:pt>
                <c:pt idx="23268">
                  <c:v>0.99978629514515061</c:v>
                </c:pt>
                <c:pt idx="23269">
                  <c:v>0.99978254593717075</c:v>
                </c:pt>
                <c:pt idx="23270">
                  <c:v>0.9997712983132313</c:v>
                </c:pt>
                <c:pt idx="23271">
                  <c:v>0.99976379989727171</c:v>
                </c:pt>
                <c:pt idx="23272">
                  <c:v>0.99975255227333226</c:v>
                </c:pt>
                <c:pt idx="23273">
                  <c:v>0.99973755544141296</c:v>
                </c:pt>
                <c:pt idx="23274">
                  <c:v>0.99975255227333226</c:v>
                </c:pt>
                <c:pt idx="23275">
                  <c:v>0.99977504752121116</c:v>
                </c:pt>
                <c:pt idx="23276">
                  <c:v>0.99977504752121116</c:v>
                </c:pt>
                <c:pt idx="23277">
                  <c:v>0.99977879672919101</c:v>
                </c:pt>
                <c:pt idx="23278">
                  <c:v>0.99977879672919101</c:v>
                </c:pt>
                <c:pt idx="23279">
                  <c:v>0.9997712983132313</c:v>
                </c:pt>
                <c:pt idx="23280">
                  <c:v>0.99976005068929186</c:v>
                </c:pt>
                <c:pt idx="23281">
                  <c:v>0.99975255227333226</c:v>
                </c:pt>
                <c:pt idx="23282">
                  <c:v>0.99973755544141296</c:v>
                </c:pt>
                <c:pt idx="23283">
                  <c:v>0.99972630781747351</c:v>
                </c:pt>
                <c:pt idx="23284">
                  <c:v>0.99974880306535241</c:v>
                </c:pt>
                <c:pt idx="23285">
                  <c:v>0.99976379989727171</c:v>
                </c:pt>
                <c:pt idx="23286">
                  <c:v>0.9997712983132313</c:v>
                </c:pt>
                <c:pt idx="23287">
                  <c:v>0.9997712983132313</c:v>
                </c:pt>
                <c:pt idx="23288">
                  <c:v>0.9997712983132313</c:v>
                </c:pt>
                <c:pt idx="23289">
                  <c:v>0.99976754910525156</c:v>
                </c:pt>
                <c:pt idx="23290">
                  <c:v>0.99975630148131212</c:v>
                </c:pt>
                <c:pt idx="23291">
                  <c:v>0.99973755544141296</c:v>
                </c:pt>
                <c:pt idx="23292">
                  <c:v>0.99972255860949377</c:v>
                </c:pt>
                <c:pt idx="23293">
                  <c:v>0.99974880306535241</c:v>
                </c:pt>
                <c:pt idx="23294">
                  <c:v>0.99976005068929186</c:v>
                </c:pt>
                <c:pt idx="23295">
                  <c:v>0.99976754910525156</c:v>
                </c:pt>
                <c:pt idx="23296">
                  <c:v>0.99977504752121116</c:v>
                </c:pt>
                <c:pt idx="23297">
                  <c:v>0.99977879672919101</c:v>
                </c:pt>
                <c:pt idx="23298">
                  <c:v>0.99977504752121116</c:v>
                </c:pt>
                <c:pt idx="23299">
                  <c:v>0.99976005068929186</c:v>
                </c:pt>
                <c:pt idx="23300">
                  <c:v>0.99974880306535241</c:v>
                </c:pt>
                <c:pt idx="23301">
                  <c:v>0.99973380623343322</c:v>
                </c:pt>
                <c:pt idx="23302">
                  <c:v>0.99975255227333226</c:v>
                </c:pt>
                <c:pt idx="23303">
                  <c:v>0.99976005068929186</c:v>
                </c:pt>
                <c:pt idx="23304">
                  <c:v>0.9997712983132313</c:v>
                </c:pt>
                <c:pt idx="23305">
                  <c:v>0.99977879672919101</c:v>
                </c:pt>
                <c:pt idx="23306">
                  <c:v>0.99978629514515061</c:v>
                </c:pt>
                <c:pt idx="23307">
                  <c:v>0.99978254593717075</c:v>
                </c:pt>
                <c:pt idx="23308">
                  <c:v>0.9997712983132313</c:v>
                </c:pt>
                <c:pt idx="23309">
                  <c:v>0.99977504752121116</c:v>
                </c:pt>
                <c:pt idx="23310">
                  <c:v>0.99973380623343322</c:v>
                </c:pt>
                <c:pt idx="23311">
                  <c:v>0.99975255227333226</c:v>
                </c:pt>
                <c:pt idx="23312">
                  <c:v>0.99976379989727171</c:v>
                </c:pt>
                <c:pt idx="23313">
                  <c:v>0.99977504752121116</c:v>
                </c:pt>
                <c:pt idx="23314">
                  <c:v>0.99978254593717075</c:v>
                </c:pt>
                <c:pt idx="23315">
                  <c:v>0.99979004435313035</c:v>
                </c:pt>
                <c:pt idx="23316">
                  <c:v>0.99979754276909005</c:v>
                </c:pt>
                <c:pt idx="23317">
                  <c:v>0.99980129197706979</c:v>
                </c:pt>
                <c:pt idx="23318">
                  <c:v>0.9998087903930295</c:v>
                </c:pt>
                <c:pt idx="23319">
                  <c:v>0.99974130464939281</c:v>
                </c:pt>
                <c:pt idx="23320">
                  <c:v>0.99975630148131212</c:v>
                </c:pt>
                <c:pt idx="23321">
                  <c:v>0.99976754910525156</c:v>
                </c:pt>
                <c:pt idx="23322">
                  <c:v>0.99977879672919101</c:v>
                </c:pt>
                <c:pt idx="23323">
                  <c:v>0.99979004435313035</c:v>
                </c:pt>
                <c:pt idx="23324">
                  <c:v>0.99979754276909005</c:v>
                </c:pt>
                <c:pt idx="23325">
                  <c:v>0.99981253960100924</c:v>
                </c:pt>
                <c:pt idx="23326">
                  <c:v>0.99982378722494869</c:v>
                </c:pt>
                <c:pt idx="23327">
                  <c:v>0.99983878405686799</c:v>
                </c:pt>
                <c:pt idx="23328">
                  <c:v>0.99984253326484784</c:v>
                </c:pt>
                <c:pt idx="23329">
                  <c:v>0.99982753643292854</c:v>
                </c:pt>
                <c:pt idx="23330">
                  <c:v>0.9998162888089891</c:v>
                </c:pt>
                <c:pt idx="23331">
                  <c:v>0.99980129197706979</c:v>
                </c:pt>
                <c:pt idx="23332">
                  <c:v>0.99979004435313035</c:v>
                </c:pt>
                <c:pt idx="23333">
                  <c:v>0.99978254593717075</c:v>
                </c:pt>
                <c:pt idx="23334">
                  <c:v>0.9997712983132313</c:v>
                </c:pt>
                <c:pt idx="23335">
                  <c:v>0.99975630148131212</c:v>
                </c:pt>
                <c:pt idx="23336">
                  <c:v>0.99974505385737267</c:v>
                </c:pt>
                <c:pt idx="23337">
                  <c:v>0.9998162888089891</c:v>
                </c:pt>
                <c:pt idx="23338">
                  <c:v>0.99981253960100924</c:v>
                </c:pt>
                <c:pt idx="23339">
                  <c:v>0.99980129197706979</c:v>
                </c:pt>
                <c:pt idx="23340">
                  <c:v>0.99979004435313035</c:v>
                </c:pt>
                <c:pt idx="23341">
                  <c:v>0.99978254593717075</c:v>
                </c:pt>
                <c:pt idx="23342">
                  <c:v>0.99977504752121116</c:v>
                </c:pt>
                <c:pt idx="23343">
                  <c:v>0.99976754910525156</c:v>
                </c:pt>
                <c:pt idx="23344">
                  <c:v>0.99975255227333226</c:v>
                </c:pt>
                <c:pt idx="23345">
                  <c:v>0.99973755544141296</c:v>
                </c:pt>
                <c:pt idx="23346">
                  <c:v>0.99978629514515061</c:v>
                </c:pt>
                <c:pt idx="23347">
                  <c:v>0.99979754276909005</c:v>
                </c:pt>
                <c:pt idx="23348">
                  <c:v>0.99979004435313035</c:v>
                </c:pt>
                <c:pt idx="23349">
                  <c:v>0.99978254593717075</c:v>
                </c:pt>
                <c:pt idx="23350">
                  <c:v>0.99978254593717075</c:v>
                </c:pt>
                <c:pt idx="23351">
                  <c:v>0.99977504752121116</c:v>
                </c:pt>
                <c:pt idx="23352">
                  <c:v>0.99976379989727171</c:v>
                </c:pt>
                <c:pt idx="23353">
                  <c:v>0.99975255227333226</c:v>
                </c:pt>
                <c:pt idx="23354">
                  <c:v>0.99973755544141296</c:v>
                </c:pt>
                <c:pt idx="23355">
                  <c:v>0.99976005068929186</c:v>
                </c:pt>
                <c:pt idx="23356">
                  <c:v>0.99977504752121116</c:v>
                </c:pt>
                <c:pt idx="23357">
                  <c:v>0.99977504752121116</c:v>
                </c:pt>
                <c:pt idx="23358">
                  <c:v>0.99977504752121116</c:v>
                </c:pt>
                <c:pt idx="23359">
                  <c:v>0.99977504752121116</c:v>
                </c:pt>
                <c:pt idx="23360">
                  <c:v>0.9997712983132313</c:v>
                </c:pt>
                <c:pt idx="23361">
                  <c:v>0.99976379989727171</c:v>
                </c:pt>
                <c:pt idx="23362">
                  <c:v>0.99975255227333226</c:v>
                </c:pt>
                <c:pt idx="23363">
                  <c:v>0.99973755544141296</c:v>
                </c:pt>
                <c:pt idx="23364">
                  <c:v>0.99973005702545337</c:v>
                </c:pt>
                <c:pt idx="23365">
                  <c:v>0.99974880306535241</c:v>
                </c:pt>
                <c:pt idx="23366">
                  <c:v>0.99976379989727171</c:v>
                </c:pt>
                <c:pt idx="23367">
                  <c:v>0.99976754910525156</c:v>
                </c:pt>
                <c:pt idx="23368">
                  <c:v>0.9997712983132313</c:v>
                </c:pt>
                <c:pt idx="23369">
                  <c:v>0.99977504752121116</c:v>
                </c:pt>
                <c:pt idx="23370">
                  <c:v>0.99976379989727171</c:v>
                </c:pt>
                <c:pt idx="23371">
                  <c:v>0.99975630148131212</c:v>
                </c:pt>
                <c:pt idx="23372">
                  <c:v>0.99974505385737267</c:v>
                </c:pt>
                <c:pt idx="23373">
                  <c:v>0.99971880940151392</c:v>
                </c:pt>
                <c:pt idx="23374">
                  <c:v>0.99974505385737267</c:v>
                </c:pt>
                <c:pt idx="23375">
                  <c:v>0.99976005068929186</c:v>
                </c:pt>
                <c:pt idx="23376">
                  <c:v>0.9997712983132313</c:v>
                </c:pt>
                <c:pt idx="23377">
                  <c:v>0.99977504752121116</c:v>
                </c:pt>
                <c:pt idx="23378">
                  <c:v>0.99977879672919101</c:v>
                </c:pt>
                <c:pt idx="23379">
                  <c:v>0.99977504752121116</c:v>
                </c:pt>
                <c:pt idx="23380">
                  <c:v>0.9997712983132313</c:v>
                </c:pt>
                <c:pt idx="23381">
                  <c:v>0.99976754910525156</c:v>
                </c:pt>
                <c:pt idx="23382">
                  <c:v>0.99973005702545337</c:v>
                </c:pt>
                <c:pt idx="23383">
                  <c:v>0.99974880306535241</c:v>
                </c:pt>
                <c:pt idx="23384">
                  <c:v>0.99976379989727171</c:v>
                </c:pt>
                <c:pt idx="23385">
                  <c:v>0.99977504752121116</c:v>
                </c:pt>
                <c:pt idx="23386">
                  <c:v>0.99977879672919101</c:v>
                </c:pt>
                <c:pt idx="23387">
                  <c:v>0.99978629514515061</c:v>
                </c:pt>
                <c:pt idx="23388">
                  <c:v>0.99978254593717075</c:v>
                </c:pt>
                <c:pt idx="23389">
                  <c:v>0.99979004435313035</c:v>
                </c:pt>
                <c:pt idx="23390">
                  <c:v>0.99978254593717075</c:v>
                </c:pt>
                <c:pt idx="23391">
                  <c:v>0.99973380623343322</c:v>
                </c:pt>
                <c:pt idx="23392">
                  <c:v>0.99975255227333226</c:v>
                </c:pt>
                <c:pt idx="23393">
                  <c:v>0.99976379989727171</c:v>
                </c:pt>
                <c:pt idx="23394">
                  <c:v>0.99977879672919101</c:v>
                </c:pt>
                <c:pt idx="23395">
                  <c:v>0.99978254593717075</c:v>
                </c:pt>
                <c:pt idx="23396">
                  <c:v>0.9997937935611102</c:v>
                </c:pt>
                <c:pt idx="23397">
                  <c:v>0.99979754276909005</c:v>
                </c:pt>
                <c:pt idx="23398">
                  <c:v>0.99980504118504965</c:v>
                </c:pt>
                <c:pt idx="23399">
                  <c:v>0.9998087903930295</c:v>
                </c:pt>
                <c:pt idx="23400">
                  <c:v>0.99974130464939281</c:v>
                </c:pt>
                <c:pt idx="23401">
                  <c:v>0.99975630148131212</c:v>
                </c:pt>
                <c:pt idx="23402">
                  <c:v>0.99976754910525156</c:v>
                </c:pt>
                <c:pt idx="23403">
                  <c:v>0.99977879672919101</c:v>
                </c:pt>
                <c:pt idx="23404">
                  <c:v>0.99979004435313035</c:v>
                </c:pt>
                <c:pt idx="23405">
                  <c:v>0.99979754276909005</c:v>
                </c:pt>
                <c:pt idx="23406">
                  <c:v>0.9998087903930295</c:v>
                </c:pt>
                <c:pt idx="23407">
                  <c:v>0.99982003801696895</c:v>
                </c:pt>
                <c:pt idx="23408">
                  <c:v>0.99983878405686799</c:v>
                </c:pt>
                <c:pt idx="23409">
                  <c:v>0.99983878405686799</c:v>
                </c:pt>
                <c:pt idx="23410">
                  <c:v>0.99982753643292854</c:v>
                </c:pt>
                <c:pt idx="23411">
                  <c:v>0.99981253960100924</c:v>
                </c:pt>
                <c:pt idx="23412">
                  <c:v>0.99980129197706979</c:v>
                </c:pt>
                <c:pt idx="23413">
                  <c:v>0.99979004435313035</c:v>
                </c:pt>
                <c:pt idx="23414">
                  <c:v>0.99977879672919101</c:v>
                </c:pt>
                <c:pt idx="23415">
                  <c:v>0.9997712983132313</c:v>
                </c:pt>
                <c:pt idx="23416">
                  <c:v>0.99976005068929186</c:v>
                </c:pt>
                <c:pt idx="23417">
                  <c:v>0.99974505385737267</c:v>
                </c:pt>
                <c:pt idx="23418">
                  <c:v>0.99982378722494869</c:v>
                </c:pt>
                <c:pt idx="23419">
                  <c:v>0.99981253960100924</c:v>
                </c:pt>
                <c:pt idx="23420">
                  <c:v>0.99980129197706979</c:v>
                </c:pt>
                <c:pt idx="23421">
                  <c:v>0.99979004435313035</c:v>
                </c:pt>
                <c:pt idx="23422">
                  <c:v>0.99978254593717075</c:v>
                </c:pt>
                <c:pt idx="23423">
                  <c:v>0.99977504752121116</c:v>
                </c:pt>
                <c:pt idx="23424">
                  <c:v>0.99976754910525156</c:v>
                </c:pt>
                <c:pt idx="23425">
                  <c:v>0.99975630148131212</c:v>
                </c:pt>
                <c:pt idx="23426">
                  <c:v>0.99973755544141296</c:v>
                </c:pt>
                <c:pt idx="23427">
                  <c:v>0.9997937935611102</c:v>
                </c:pt>
                <c:pt idx="23428">
                  <c:v>0.99980129197706979</c:v>
                </c:pt>
                <c:pt idx="23429">
                  <c:v>0.99979004435313035</c:v>
                </c:pt>
                <c:pt idx="23430">
                  <c:v>0.99977879672919101</c:v>
                </c:pt>
                <c:pt idx="23431">
                  <c:v>0.99977504752121116</c:v>
                </c:pt>
                <c:pt idx="23432">
                  <c:v>0.99977504752121116</c:v>
                </c:pt>
                <c:pt idx="23433">
                  <c:v>0.99976379989727171</c:v>
                </c:pt>
                <c:pt idx="23434">
                  <c:v>0.99975630148131212</c:v>
                </c:pt>
                <c:pt idx="23435">
                  <c:v>0.99973755544141296</c:v>
                </c:pt>
                <c:pt idx="23436">
                  <c:v>0.99976005068929186</c:v>
                </c:pt>
                <c:pt idx="23437">
                  <c:v>0.99977879672919101</c:v>
                </c:pt>
                <c:pt idx="23438">
                  <c:v>0.99977879672919101</c:v>
                </c:pt>
                <c:pt idx="23439">
                  <c:v>0.9997712983132313</c:v>
                </c:pt>
                <c:pt idx="23440">
                  <c:v>0.9997712983132313</c:v>
                </c:pt>
                <c:pt idx="23441">
                  <c:v>0.9997712983132313</c:v>
                </c:pt>
                <c:pt idx="23442">
                  <c:v>0.99976005068929186</c:v>
                </c:pt>
                <c:pt idx="23443">
                  <c:v>0.99975255227333226</c:v>
                </c:pt>
                <c:pt idx="23444">
                  <c:v>0.99974130464939281</c:v>
                </c:pt>
                <c:pt idx="23445">
                  <c:v>0.99973005702545337</c:v>
                </c:pt>
                <c:pt idx="23446">
                  <c:v>0.99974880306535241</c:v>
                </c:pt>
                <c:pt idx="23447">
                  <c:v>0.99976379989727171</c:v>
                </c:pt>
                <c:pt idx="23448">
                  <c:v>0.99976379989727171</c:v>
                </c:pt>
                <c:pt idx="23449">
                  <c:v>0.99976754910525156</c:v>
                </c:pt>
                <c:pt idx="23450">
                  <c:v>0.9997712983132313</c:v>
                </c:pt>
                <c:pt idx="23451">
                  <c:v>0.99976379989727171</c:v>
                </c:pt>
                <c:pt idx="23452">
                  <c:v>0.99975630148131212</c:v>
                </c:pt>
                <c:pt idx="23453">
                  <c:v>0.99974130464939281</c:v>
                </c:pt>
                <c:pt idx="23454">
                  <c:v>0.99972255860949377</c:v>
                </c:pt>
                <c:pt idx="23455">
                  <c:v>0.99974505385737267</c:v>
                </c:pt>
                <c:pt idx="23456">
                  <c:v>0.99976379989727171</c:v>
                </c:pt>
                <c:pt idx="23457">
                  <c:v>0.9997712983132313</c:v>
                </c:pt>
                <c:pt idx="23458">
                  <c:v>0.99977504752121116</c:v>
                </c:pt>
                <c:pt idx="23459">
                  <c:v>0.99977879672919101</c:v>
                </c:pt>
                <c:pt idx="23460">
                  <c:v>0.9997712983132313</c:v>
                </c:pt>
                <c:pt idx="23461">
                  <c:v>0.99977504752121116</c:v>
                </c:pt>
                <c:pt idx="23462">
                  <c:v>0.99976754910525156</c:v>
                </c:pt>
                <c:pt idx="23463">
                  <c:v>0.99973005702545337</c:v>
                </c:pt>
                <c:pt idx="23464">
                  <c:v>0.99974880306535241</c:v>
                </c:pt>
                <c:pt idx="23465">
                  <c:v>0.99976379989727171</c:v>
                </c:pt>
                <c:pt idx="23466">
                  <c:v>0.99977504752121116</c:v>
                </c:pt>
                <c:pt idx="23467">
                  <c:v>0.99978254593717075</c:v>
                </c:pt>
                <c:pt idx="23468">
                  <c:v>0.99978629514515061</c:v>
                </c:pt>
                <c:pt idx="23469">
                  <c:v>0.99978254593717075</c:v>
                </c:pt>
                <c:pt idx="23470">
                  <c:v>0.99979004435313035</c:v>
                </c:pt>
                <c:pt idx="23471">
                  <c:v>0.99978629514515061</c:v>
                </c:pt>
                <c:pt idx="23472">
                  <c:v>0.99973380623343322</c:v>
                </c:pt>
                <c:pt idx="23473">
                  <c:v>0.99975255227333226</c:v>
                </c:pt>
                <c:pt idx="23474">
                  <c:v>0.99976754910525156</c:v>
                </c:pt>
                <c:pt idx="23475">
                  <c:v>0.99977504752121116</c:v>
                </c:pt>
                <c:pt idx="23476">
                  <c:v>0.99978629514515061</c:v>
                </c:pt>
                <c:pt idx="23477">
                  <c:v>0.9997937935611102</c:v>
                </c:pt>
                <c:pt idx="23478">
                  <c:v>0.99979754276909005</c:v>
                </c:pt>
                <c:pt idx="23479">
                  <c:v>0.99980504118504965</c:v>
                </c:pt>
                <c:pt idx="23480">
                  <c:v>0.9998087903930295</c:v>
                </c:pt>
                <c:pt idx="23481">
                  <c:v>0.99974130464939281</c:v>
                </c:pt>
                <c:pt idx="23482">
                  <c:v>0.99975630148131212</c:v>
                </c:pt>
                <c:pt idx="23483">
                  <c:v>0.99976754910525156</c:v>
                </c:pt>
                <c:pt idx="23484">
                  <c:v>0.99977879672919101</c:v>
                </c:pt>
                <c:pt idx="23485">
                  <c:v>0.99979004435313035</c:v>
                </c:pt>
                <c:pt idx="23486">
                  <c:v>0.99980129197706979</c:v>
                </c:pt>
                <c:pt idx="23487">
                  <c:v>0.99981253960100924</c:v>
                </c:pt>
                <c:pt idx="23488">
                  <c:v>0.99982003801696895</c:v>
                </c:pt>
                <c:pt idx="23489">
                  <c:v>0.99983878405686799</c:v>
                </c:pt>
                <c:pt idx="23490">
                  <c:v>0.99983878405686799</c:v>
                </c:pt>
                <c:pt idx="23491">
                  <c:v>0.99982753643292854</c:v>
                </c:pt>
                <c:pt idx="23492">
                  <c:v>0.9998162888089891</c:v>
                </c:pt>
                <c:pt idx="23493">
                  <c:v>0.99980129197706979</c:v>
                </c:pt>
                <c:pt idx="23494">
                  <c:v>0.9997937935611102</c:v>
                </c:pt>
                <c:pt idx="23495">
                  <c:v>0.99977879672919101</c:v>
                </c:pt>
                <c:pt idx="23496">
                  <c:v>0.9997712983132313</c:v>
                </c:pt>
                <c:pt idx="23497">
                  <c:v>0.99976005068929186</c:v>
                </c:pt>
                <c:pt idx="23498">
                  <c:v>0.99974880306535241</c:v>
                </c:pt>
                <c:pt idx="23499">
                  <c:v>0.99982378722494869</c:v>
                </c:pt>
                <c:pt idx="23500">
                  <c:v>0.99981253960100924</c:v>
                </c:pt>
                <c:pt idx="23501">
                  <c:v>0.99980129197706979</c:v>
                </c:pt>
                <c:pt idx="23502">
                  <c:v>0.99979004435313035</c:v>
                </c:pt>
                <c:pt idx="23503">
                  <c:v>0.99978254593717075</c:v>
                </c:pt>
                <c:pt idx="23504">
                  <c:v>0.99977504752121116</c:v>
                </c:pt>
                <c:pt idx="23505">
                  <c:v>0.99976379989727171</c:v>
                </c:pt>
                <c:pt idx="23506">
                  <c:v>0.99975630148131212</c:v>
                </c:pt>
                <c:pt idx="23507">
                  <c:v>0.99974130464939281</c:v>
                </c:pt>
                <c:pt idx="23508">
                  <c:v>0.99980129197706979</c:v>
                </c:pt>
                <c:pt idx="23509">
                  <c:v>0.99979754276909005</c:v>
                </c:pt>
                <c:pt idx="23510">
                  <c:v>0.99979004435313035</c:v>
                </c:pt>
                <c:pt idx="23511">
                  <c:v>0.99977879672919101</c:v>
                </c:pt>
                <c:pt idx="23512">
                  <c:v>0.99977879672919101</c:v>
                </c:pt>
                <c:pt idx="23513">
                  <c:v>0.9997712983132313</c:v>
                </c:pt>
                <c:pt idx="23514">
                  <c:v>0.99976379989727171</c:v>
                </c:pt>
                <c:pt idx="23515">
                  <c:v>0.99975255227333226</c:v>
                </c:pt>
                <c:pt idx="23516">
                  <c:v>0.99973755544141296</c:v>
                </c:pt>
                <c:pt idx="23517">
                  <c:v>0.99976379989727171</c:v>
                </c:pt>
                <c:pt idx="23518">
                  <c:v>0.99977879672919101</c:v>
                </c:pt>
                <c:pt idx="23519">
                  <c:v>0.99977504752121116</c:v>
                </c:pt>
                <c:pt idx="23520">
                  <c:v>0.9997712983132313</c:v>
                </c:pt>
                <c:pt idx="23521">
                  <c:v>0.99977504752121116</c:v>
                </c:pt>
                <c:pt idx="23522">
                  <c:v>0.9997712983132313</c:v>
                </c:pt>
                <c:pt idx="23523">
                  <c:v>0.99976005068929186</c:v>
                </c:pt>
                <c:pt idx="23524">
                  <c:v>0.99975255227333226</c:v>
                </c:pt>
                <c:pt idx="23525">
                  <c:v>0.99974130464939281</c:v>
                </c:pt>
                <c:pt idx="23526">
                  <c:v>0.99973005702545337</c:v>
                </c:pt>
                <c:pt idx="23527">
                  <c:v>0.99974880306535241</c:v>
                </c:pt>
                <c:pt idx="23528">
                  <c:v>0.99976379989727171</c:v>
                </c:pt>
                <c:pt idx="23529">
                  <c:v>0.99976754910525156</c:v>
                </c:pt>
                <c:pt idx="23530">
                  <c:v>0.9997712983132313</c:v>
                </c:pt>
                <c:pt idx="23531">
                  <c:v>0.9997712983132313</c:v>
                </c:pt>
                <c:pt idx="23532">
                  <c:v>0.99976005068929186</c:v>
                </c:pt>
                <c:pt idx="23533">
                  <c:v>0.99975255227333226</c:v>
                </c:pt>
                <c:pt idx="23534">
                  <c:v>0.99974505385737267</c:v>
                </c:pt>
                <c:pt idx="23535">
                  <c:v>0.99972255860949377</c:v>
                </c:pt>
                <c:pt idx="23536">
                  <c:v>0.99974505385737267</c:v>
                </c:pt>
                <c:pt idx="23537">
                  <c:v>0.99976379989727171</c:v>
                </c:pt>
                <c:pt idx="23538">
                  <c:v>0.99976754910525156</c:v>
                </c:pt>
                <c:pt idx="23539">
                  <c:v>0.99977504752121116</c:v>
                </c:pt>
                <c:pt idx="23540">
                  <c:v>0.99977879672919101</c:v>
                </c:pt>
                <c:pt idx="23541">
                  <c:v>0.99977504752121116</c:v>
                </c:pt>
                <c:pt idx="23542">
                  <c:v>0.99976754910525156</c:v>
                </c:pt>
                <c:pt idx="23543">
                  <c:v>0.99975630148131212</c:v>
                </c:pt>
                <c:pt idx="23544">
                  <c:v>0.99973005702545337</c:v>
                </c:pt>
                <c:pt idx="23545">
                  <c:v>0.99974880306535241</c:v>
                </c:pt>
                <c:pt idx="23546">
                  <c:v>0.99976379989727171</c:v>
                </c:pt>
                <c:pt idx="23547">
                  <c:v>0.9997712983132313</c:v>
                </c:pt>
                <c:pt idx="23548">
                  <c:v>0.99977879672919101</c:v>
                </c:pt>
                <c:pt idx="23549">
                  <c:v>0.99978629514515061</c:v>
                </c:pt>
                <c:pt idx="23550">
                  <c:v>0.99978629514515061</c:v>
                </c:pt>
                <c:pt idx="23551">
                  <c:v>0.99978629514515061</c:v>
                </c:pt>
                <c:pt idx="23552">
                  <c:v>0.99977504752121116</c:v>
                </c:pt>
                <c:pt idx="23553">
                  <c:v>0.99973380623343322</c:v>
                </c:pt>
                <c:pt idx="23554">
                  <c:v>0.99975255227333226</c:v>
                </c:pt>
                <c:pt idx="23555">
                  <c:v>0.99976379989727171</c:v>
                </c:pt>
                <c:pt idx="23556">
                  <c:v>0.99977504752121116</c:v>
                </c:pt>
                <c:pt idx="23557">
                  <c:v>0.99978254593717075</c:v>
                </c:pt>
                <c:pt idx="23558">
                  <c:v>0.9997937935611102</c:v>
                </c:pt>
                <c:pt idx="23559">
                  <c:v>0.99979754276909005</c:v>
                </c:pt>
                <c:pt idx="23560">
                  <c:v>0.9998087903930295</c:v>
                </c:pt>
                <c:pt idx="23561">
                  <c:v>0.9998087903930295</c:v>
                </c:pt>
                <c:pt idx="23562">
                  <c:v>0.99974130464939281</c:v>
                </c:pt>
                <c:pt idx="23563">
                  <c:v>0.99975630148131212</c:v>
                </c:pt>
                <c:pt idx="23564">
                  <c:v>0.99976754910525156</c:v>
                </c:pt>
                <c:pt idx="23565">
                  <c:v>0.99977879672919101</c:v>
                </c:pt>
                <c:pt idx="23566">
                  <c:v>0.99978629514515061</c:v>
                </c:pt>
                <c:pt idx="23567">
                  <c:v>0.99979754276909005</c:v>
                </c:pt>
                <c:pt idx="23568">
                  <c:v>0.99981253960100924</c:v>
                </c:pt>
                <c:pt idx="23569">
                  <c:v>0.99982378722494869</c:v>
                </c:pt>
                <c:pt idx="23570">
                  <c:v>0.99983878405686799</c:v>
                </c:pt>
                <c:pt idx="23571">
                  <c:v>0.99983503484888814</c:v>
                </c:pt>
                <c:pt idx="23572">
                  <c:v>0.99982753643292854</c:v>
                </c:pt>
                <c:pt idx="23573">
                  <c:v>0.99982003801696895</c:v>
                </c:pt>
                <c:pt idx="23574">
                  <c:v>0.99980129197706979</c:v>
                </c:pt>
                <c:pt idx="23575">
                  <c:v>0.9997937935611102</c:v>
                </c:pt>
                <c:pt idx="23576">
                  <c:v>0.99978254593717075</c:v>
                </c:pt>
                <c:pt idx="23577">
                  <c:v>0.9997712983132313</c:v>
                </c:pt>
                <c:pt idx="23578">
                  <c:v>0.99976005068929186</c:v>
                </c:pt>
                <c:pt idx="23579">
                  <c:v>0.99974880306535241</c:v>
                </c:pt>
                <c:pt idx="23580">
                  <c:v>0.9998162888089891</c:v>
                </c:pt>
                <c:pt idx="23581">
                  <c:v>0.9998087903930295</c:v>
                </c:pt>
                <c:pt idx="23582">
                  <c:v>0.99980129197706979</c:v>
                </c:pt>
                <c:pt idx="23583">
                  <c:v>0.9997937935611102</c:v>
                </c:pt>
                <c:pt idx="23584">
                  <c:v>0.99978629514515061</c:v>
                </c:pt>
                <c:pt idx="23585">
                  <c:v>0.99977504752121116</c:v>
                </c:pt>
                <c:pt idx="23586">
                  <c:v>0.99976754910525156</c:v>
                </c:pt>
                <c:pt idx="23587">
                  <c:v>0.99975630148131212</c:v>
                </c:pt>
                <c:pt idx="23588">
                  <c:v>0.99973755544141296</c:v>
                </c:pt>
                <c:pt idx="23589">
                  <c:v>0.99978254593717075</c:v>
                </c:pt>
                <c:pt idx="23590">
                  <c:v>0.9997937935611102</c:v>
                </c:pt>
                <c:pt idx="23591">
                  <c:v>0.99978629514515061</c:v>
                </c:pt>
                <c:pt idx="23592">
                  <c:v>0.99978629514515061</c:v>
                </c:pt>
                <c:pt idx="23593">
                  <c:v>0.99978254593717075</c:v>
                </c:pt>
                <c:pt idx="23594">
                  <c:v>0.99977504752121116</c:v>
                </c:pt>
                <c:pt idx="23595">
                  <c:v>0.99976379989727171</c:v>
                </c:pt>
                <c:pt idx="23596">
                  <c:v>0.99975255227333226</c:v>
                </c:pt>
                <c:pt idx="23597">
                  <c:v>0.99973755544141296</c:v>
                </c:pt>
                <c:pt idx="23598">
                  <c:v>0.99975255227333226</c:v>
                </c:pt>
                <c:pt idx="23599">
                  <c:v>0.9997712983132313</c:v>
                </c:pt>
                <c:pt idx="23600">
                  <c:v>0.99977504752121116</c:v>
                </c:pt>
                <c:pt idx="23601">
                  <c:v>0.99977879672919101</c:v>
                </c:pt>
                <c:pt idx="23602">
                  <c:v>0.99977879672919101</c:v>
                </c:pt>
                <c:pt idx="23603">
                  <c:v>0.9997712983132313</c:v>
                </c:pt>
                <c:pt idx="23604">
                  <c:v>0.99976005068929186</c:v>
                </c:pt>
                <c:pt idx="23605">
                  <c:v>0.99975255227333226</c:v>
                </c:pt>
                <c:pt idx="23606">
                  <c:v>0.99974130464939281</c:v>
                </c:pt>
                <c:pt idx="23607">
                  <c:v>0.99973005702545337</c:v>
                </c:pt>
                <c:pt idx="23608">
                  <c:v>0.99974880306535241</c:v>
                </c:pt>
                <c:pt idx="23609">
                  <c:v>0.99976379989727171</c:v>
                </c:pt>
                <c:pt idx="23610">
                  <c:v>0.99976754910525156</c:v>
                </c:pt>
                <c:pt idx="23611">
                  <c:v>0.99977504752121116</c:v>
                </c:pt>
                <c:pt idx="23612">
                  <c:v>0.9997712983132313</c:v>
                </c:pt>
                <c:pt idx="23613">
                  <c:v>0.99976005068929186</c:v>
                </c:pt>
                <c:pt idx="23614">
                  <c:v>0.99975255227333226</c:v>
                </c:pt>
                <c:pt idx="23615">
                  <c:v>0.99974505385737267</c:v>
                </c:pt>
                <c:pt idx="23616">
                  <c:v>0.99972630781747351</c:v>
                </c:pt>
                <c:pt idx="23617">
                  <c:v>0.99974505385737267</c:v>
                </c:pt>
                <c:pt idx="23618">
                  <c:v>0.99976379989727171</c:v>
                </c:pt>
                <c:pt idx="23619">
                  <c:v>0.99976754910525156</c:v>
                </c:pt>
                <c:pt idx="23620">
                  <c:v>0.9997712983132313</c:v>
                </c:pt>
                <c:pt idx="23621">
                  <c:v>0.99977879672919101</c:v>
                </c:pt>
                <c:pt idx="23622">
                  <c:v>0.9997712983132313</c:v>
                </c:pt>
                <c:pt idx="23623">
                  <c:v>0.99976005068929186</c:v>
                </c:pt>
                <c:pt idx="23624">
                  <c:v>0.99974880306535241</c:v>
                </c:pt>
                <c:pt idx="23625">
                  <c:v>0.99973005702545337</c:v>
                </c:pt>
                <c:pt idx="23626">
                  <c:v>0.99974505385737267</c:v>
                </c:pt>
                <c:pt idx="23627">
                  <c:v>0.99976379989727171</c:v>
                </c:pt>
                <c:pt idx="23628">
                  <c:v>0.99976754910525156</c:v>
                </c:pt>
                <c:pt idx="23629">
                  <c:v>0.99977504752121116</c:v>
                </c:pt>
                <c:pt idx="23630">
                  <c:v>0.99978629514515061</c:v>
                </c:pt>
                <c:pt idx="23631">
                  <c:v>0.99979004435313035</c:v>
                </c:pt>
                <c:pt idx="23632">
                  <c:v>0.99977879672919101</c:v>
                </c:pt>
                <c:pt idx="23633">
                  <c:v>0.99977504752121116</c:v>
                </c:pt>
                <c:pt idx="23634">
                  <c:v>0.99973380623343322</c:v>
                </c:pt>
                <c:pt idx="23635">
                  <c:v>0.99974880306535241</c:v>
                </c:pt>
                <c:pt idx="23636">
                  <c:v>0.99976379989727171</c:v>
                </c:pt>
                <c:pt idx="23637">
                  <c:v>0.9997712983132313</c:v>
                </c:pt>
                <c:pt idx="23638">
                  <c:v>0.99978254593717075</c:v>
                </c:pt>
                <c:pt idx="23639">
                  <c:v>0.9997937935611102</c:v>
                </c:pt>
                <c:pt idx="23640">
                  <c:v>0.99979754276909005</c:v>
                </c:pt>
                <c:pt idx="23641">
                  <c:v>0.9998087903930295</c:v>
                </c:pt>
                <c:pt idx="23642">
                  <c:v>0.9998087903930295</c:v>
                </c:pt>
                <c:pt idx="23643">
                  <c:v>0.99974130464939281</c:v>
                </c:pt>
                <c:pt idx="23644">
                  <c:v>0.99975630148131212</c:v>
                </c:pt>
                <c:pt idx="23645">
                  <c:v>0.99976754910525156</c:v>
                </c:pt>
                <c:pt idx="23646">
                  <c:v>0.99977879672919101</c:v>
                </c:pt>
                <c:pt idx="23647">
                  <c:v>0.99978629514515061</c:v>
                </c:pt>
                <c:pt idx="23648">
                  <c:v>0.99979754276909005</c:v>
                </c:pt>
                <c:pt idx="23649">
                  <c:v>0.99981253960100924</c:v>
                </c:pt>
                <c:pt idx="23650">
                  <c:v>0.99982753643292854</c:v>
                </c:pt>
                <c:pt idx="23651">
                  <c:v>0.99983878405686799</c:v>
                </c:pt>
                <c:pt idx="23652">
                  <c:v>0.99984628247282759</c:v>
                </c:pt>
                <c:pt idx="23653">
                  <c:v>0.99982753643292854</c:v>
                </c:pt>
                <c:pt idx="23654">
                  <c:v>0.9998162888089891</c:v>
                </c:pt>
                <c:pt idx="23655">
                  <c:v>0.99980129197706979</c:v>
                </c:pt>
                <c:pt idx="23656">
                  <c:v>0.9997937935611102</c:v>
                </c:pt>
                <c:pt idx="23657">
                  <c:v>0.99978254593717075</c:v>
                </c:pt>
                <c:pt idx="23658">
                  <c:v>0.9997712983132313</c:v>
                </c:pt>
                <c:pt idx="23659">
                  <c:v>0.99976005068929186</c:v>
                </c:pt>
                <c:pt idx="23660">
                  <c:v>0.99974505385737267</c:v>
                </c:pt>
                <c:pt idx="23661">
                  <c:v>0.9998162888089891</c:v>
                </c:pt>
                <c:pt idx="23662">
                  <c:v>0.9998087903930295</c:v>
                </c:pt>
                <c:pt idx="23663">
                  <c:v>0.99979754276909005</c:v>
                </c:pt>
                <c:pt idx="23664">
                  <c:v>0.99979004435313035</c:v>
                </c:pt>
                <c:pt idx="23665">
                  <c:v>0.99978629514515061</c:v>
                </c:pt>
                <c:pt idx="23666">
                  <c:v>0.99977504752121116</c:v>
                </c:pt>
                <c:pt idx="23667">
                  <c:v>0.99976754910525156</c:v>
                </c:pt>
                <c:pt idx="23668">
                  <c:v>0.99975255227333226</c:v>
                </c:pt>
                <c:pt idx="23669">
                  <c:v>0.99974130464939281</c:v>
                </c:pt>
                <c:pt idx="23670">
                  <c:v>0.99978254593717075</c:v>
                </c:pt>
                <c:pt idx="23671">
                  <c:v>0.9997937935611102</c:v>
                </c:pt>
                <c:pt idx="23672">
                  <c:v>0.99978629514515061</c:v>
                </c:pt>
                <c:pt idx="23673">
                  <c:v>0.99978254593717075</c:v>
                </c:pt>
                <c:pt idx="23674">
                  <c:v>0.99978254593717075</c:v>
                </c:pt>
                <c:pt idx="23675">
                  <c:v>0.99977504752121116</c:v>
                </c:pt>
                <c:pt idx="23676">
                  <c:v>0.99976379989727171</c:v>
                </c:pt>
                <c:pt idx="23677">
                  <c:v>0.99975255227333226</c:v>
                </c:pt>
                <c:pt idx="23678">
                  <c:v>0.99974130464939281</c:v>
                </c:pt>
                <c:pt idx="23679">
                  <c:v>0.99975630148131212</c:v>
                </c:pt>
                <c:pt idx="23680">
                  <c:v>0.9997712983132313</c:v>
                </c:pt>
                <c:pt idx="23681">
                  <c:v>0.99977504752121116</c:v>
                </c:pt>
                <c:pt idx="23682">
                  <c:v>0.99977504752121116</c:v>
                </c:pt>
                <c:pt idx="23683">
                  <c:v>0.99977879672919101</c:v>
                </c:pt>
                <c:pt idx="23684">
                  <c:v>0.9997712983132313</c:v>
                </c:pt>
                <c:pt idx="23685">
                  <c:v>0.99976379989727171</c:v>
                </c:pt>
                <c:pt idx="23686">
                  <c:v>0.99975255227333226</c:v>
                </c:pt>
                <c:pt idx="23687">
                  <c:v>0.99974130464939281</c:v>
                </c:pt>
                <c:pt idx="23688">
                  <c:v>0.99973005702545337</c:v>
                </c:pt>
                <c:pt idx="23689">
                  <c:v>0.99974880306535241</c:v>
                </c:pt>
                <c:pt idx="23690">
                  <c:v>0.99976754910525156</c:v>
                </c:pt>
                <c:pt idx="23691">
                  <c:v>0.99976754910525156</c:v>
                </c:pt>
                <c:pt idx="23692">
                  <c:v>0.9997712983132313</c:v>
                </c:pt>
                <c:pt idx="23693">
                  <c:v>0.9997712983132313</c:v>
                </c:pt>
                <c:pt idx="23694">
                  <c:v>0.99976005068929186</c:v>
                </c:pt>
                <c:pt idx="23695">
                  <c:v>0.99975255227333226</c:v>
                </c:pt>
                <c:pt idx="23696">
                  <c:v>0.99974505385737267</c:v>
                </c:pt>
                <c:pt idx="23697">
                  <c:v>0.99973005702545337</c:v>
                </c:pt>
                <c:pt idx="23698">
                  <c:v>0.99975255227333226</c:v>
                </c:pt>
                <c:pt idx="23699">
                  <c:v>0.99976754910525156</c:v>
                </c:pt>
                <c:pt idx="23700">
                  <c:v>0.9997712983132313</c:v>
                </c:pt>
                <c:pt idx="23701">
                  <c:v>0.99977504752121116</c:v>
                </c:pt>
                <c:pt idx="23702">
                  <c:v>0.99977879672919101</c:v>
                </c:pt>
                <c:pt idx="23703">
                  <c:v>0.99977504752121116</c:v>
                </c:pt>
                <c:pt idx="23704">
                  <c:v>0.99976754910525156</c:v>
                </c:pt>
                <c:pt idx="23705">
                  <c:v>0.99975630148131212</c:v>
                </c:pt>
                <c:pt idx="23706">
                  <c:v>0.99973380623343322</c:v>
                </c:pt>
                <c:pt idx="23707">
                  <c:v>0.99975255227333226</c:v>
                </c:pt>
                <c:pt idx="23708">
                  <c:v>0.99976754910525156</c:v>
                </c:pt>
                <c:pt idx="23709">
                  <c:v>0.9997712983132313</c:v>
                </c:pt>
                <c:pt idx="23710">
                  <c:v>0.99977504752121116</c:v>
                </c:pt>
                <c:pt idx="23711">
                  <c:v>0.99978254593717075</c:v>
                </c:pt>
                <c:pt idx="23712">
                  <c:v>0.9997937935611102</c:v>
                </c:pt>
                <c:pt idx="23713">
                  <c:v>0.99979004435313035</c:v>
                </c:pt>
                <c:pt idx="23714">
                  <c:v>0.99977879672919101</c:v>
                </c:pt>
                <c:pt idx="23715">
                  <c:v>0.99973755544141296</c:v>
                </c:pt>
                <c:pt idx="23716">
                  <c:v>0.99975255227333226</c:v>
                </c:pt>
                <c:pt idx="23717">
                  <c:v>0.99976379989727171</c:v>
                </c:pt>
                <c:pt idx="23718">
                  <c:v>0.9997712983132313</c:v>
                </c:pt>
                <c:pt idx="23719">
                  <c:v>0.99978254593717075</c:v>
                </c:pt>
                <c:pt idx="23720">
                  <c:v>0.99979004435313035</c:v>
                </c:pt>
                <c:pt idx="23721">
                  <c:v>0.99979754276909005</c:v>
                </c:pt>
                <c:pt idx="23722">
                  <c:v>0.9998087903930295</c:v>
                </c:pt>
                <c:pt idx="23723">
                  <c:v>0.99981253960100924</c:v>
                </c:pt>
                <c:pt idx="23724">
                  <c:v>0.99974130464939281</c:v>
                </c:pt>
                <c:pt idx="23725">
                  <c:v>0.99975630148131212</c:v>
                </c:pt>
                <c:pt idx="23726">
                  <c:v>0.99976754910525156</c:v>
                </c:pt>
                <c:pt idx="23727">
                  <c:v>0.99977879672919101</c:v>
                </c:pt>
                <c:pt idx="23728">
                  <c:v>0.99979004435313035</c:v>
                </c:pt>
                <c:pt idx="23729">
                  <c:v>0.99980129197706979</c:v>
                </c:pt>
                <c:pt idx="23730">
                  <c:v>0.9998087903930295</c:v>
                </c:pt>
                <c:pt idx="23731">
                  <c:v>0.99982378722494869</c:v>
                </c:pt>
                <c:pt idx="23732">
                  <c:v>0.99985003168080744</c:v>
                </c:pt>
                <c:pt idx="23733">
                  <c:v>0.99984253326484784</c:v>
                </c:pt>
                <c:pt idx="23734">
                  <c:v>0.99982753643292854</c:v>
                </c:pt>
                <c:pt idx="23735">
                  <c:v>0.9998162888089891</c:v>
                </c:pt>
                <c:pt idx="23736">
                  <c:v>0.99980504118504965</c:v>
                </c:pt>
                <c:pt idx="23737">
                  <c:v>0.9997937935611102</c:v>
                </c:pt>
                <c:pt idx="23738">
                  <c:v>0.99977879672919101</c:v>
                </c:pt>
                <c:pt idx="23739">
                  <c:v>0.9997712983132313</c:v>
                </c:pt>
                <c:pt idx="23740">
                  <c:v>0.99975630148131212</c:v>
                </c:pt>
                <c:pt idx="23741">
                  <c:v>0.99974880306535241</c:v>
                </c:pt>
                <c:pt idx="23742">
                  <c:v>0.9998162888089891</c:v>
                </c:pt>
                <c:pt idx="23743">
                  <c:v>0.9998087903930295</c:v>
                </c:pt>
                <c:pt idx="23744">
                  <c:v>0.99980129197706979</c:v>
                </c:pt>
                <c:pt idx="23745">
                  <c:v>0.9997937935611102</c:v>
                </c:pt>
                <c:pt idx="23746">
                  <c:v>0.99978629514515061</c:v>
                </c:pt>
                <c:pt idx="23747">
                  <c:v>0.99977504752121116</c:v>
                </c:pt>
                <c:pt idx="23748">
                  <c:v>0.99976754910525156</c:v>
                </c:pt>
                <c:pt idx="23749">
                  <c:v>0.99975255227333226</c:v>
                </c:pt>
                <c:pt idx="23750">
                  <c:v>0.99973755544141296</c:v>
                </c:pt>
                <c:pt idx="23751">
                  <c:v>0.99978629514515061</c:v>
                </c:pt>
                <c:pt idx="23752">
                  <c:v>0.9997937935611102</c:v>
                </c:pt>
                <c:pt idx="23753">
                  <c:v>0.99978629514515061</c:v>
                </c:pt>
                <c:pt idx="23754">
                  <c:v>0.99977879672919101</c:v>
                </c:pt>
                <c:pt idx="23755">
                  <c:v>0.99978254593717075</c:v>
                </c:pt>
                <c:pt idx="23756">
                  <c:v>0.99977504752121116</c:v>
                </c:pt>
                <c:pt idx="23757">
                  <c:v>0.99976379989727171</c:v>
                </c:pt>
                <c:pt idx="23758">
                  <c:v>0.99975255227333226</c:v>
                </c:pt>
                <c:pt idx="23759">
                  <c:v>0.99973755544141296</c:v>
                </c:pt>
                <c:pt idx="23760">
                  <c:v>0.99975630148131212</c:v>
                </c:pt>
                <c:pt idx="23761">
                  <c:v>0.9997712983132313</c:v>
                </c:pt>
                <c:pt idx="23762">
                  <c:v>0.9997712983132313</c:v>
                </c:pt>
                <c:pt idx="23763">
                  <c:v>0.99977504752121116</c:v>
                </c:pt>
                <c:pt idx="23764">
                  <c:v>0.99977879672919101</c:v>
                </c:pt>
                <c:pt idx="23765">
                  <c:v>0.9997712983132313</c:v>
                </c:pt>
                <c:pt idx="23766">
                  <c:v>0.99976379989727171</c:v>
                </c:pt>
                <c:pt idx="23767">
                  <c:v>0.99975630148131212</c:v>
                </c:pt>
                <c:pt idx="23768">
                  <c:v>0.99974130464939281</c:v>
                </c:pt>
                <c:pt idx="23769">
                  <c:v>0.99973380623343322</c:v>
                </c:pt>
                <c:pt idx="23770">
                  <c:v>0.99974880306535241</c:v>
                </c:pt>
                <c:pt idx="23771">
                  <c:v>0.99976754910525156</c:v>
                </c:pt>
                <c:pt idx="23772">
                  <c:v>0.9997712983132313</c:v>
                </c:pt>
                <c:pt idx="23773">
                  <c:v>0.99977504752121116</c:v>
                </c:pt>
                <c:pt idx="23774">
                  <c:v>0.9997712983132313</c:v>
                </c:pt>
                <c:pt idx="23775">
                  <c:v>0.99976005068929186</c:v>
                </c:pt>
                <c:pt idx="23776">
                  <c:v>0.99975255227333226</c:v>
                </c:pt>
                <c:pt idx="23777">
                  <c:v>0.99974130464939281</c:v>
                </c:pt>
                <c:pt idx="23778">
                  <c:v>0.99972630781747351</c:v>
                </c:pt>
                <c:pt idx="23779">
                  <c:v>0.99974880306535241</c:v>
                </c:pt>
                <c:pt idx="23780">
                  <c:v>0.99976754910525156</c:v>
                </c:pt>
                <c:pt idx="23781">
                  <c:v>0.9997712983132313</c:v>
                </c:pt>
                <c:pt idx="23782">
                  <c:v>0.99977504752121116</c:v>
                </c:pt>
                <c:pt idx="23783">
                  <c:v>0.99977879672919101</c:v>
                </c:pt>
                <c:pt idx="23784">
                  <c:v>0.9997712983132313</c:v>
                </c:pt>
                <c:pt idx="23785">
                  <c:v>0.9997712983132313</c:v>
                </c:pt>
                <c:pt idx="23786">
                  <c:v>0.99976754910525156</c:v>
                </c:pt>
                <c:pt idx="23787">
                  <c:v>0.99973005702545337</c:v>
                </c:pt>
                <c:pt idx="23788">
                  <c:v>0.99975255227333226</c:v>
                </c:pt>
                <c:pt idx="23789">
                  <c:v>0.99976754910525156</c:v>
                </c:pt>
                <c:pt idx="23790">
                  <c:v>0.99977504752121116</c:v>
                </c:pt>
                <c:pt idx="23791">
                  <c:v>0.99977504752121116</c:v>
                </c:pt>
                <c:pt idx="23792">
                  <c:v>0.99978254593717075</c:v>
                </c:pt>
                <c:pt idx="23793">
                  <c:v>0.99978629514515061</c:v>
                </c:pt>
                <c:pt idx="23794">
                  <c:v>0.99979004435313035</c:v>
                </c:pt>
                <c:pt idx="23795">
                  <c:v>0.99979004435313035</c:v>
                </c:pt>
                <c:pt idx="23796">
                  <c:v>0.99973380623343322</c:v>
                </c:pt>
                <c:pt idx="23797">
                  <c:v>0.99975255227333226</c:v>
                </c:pt>
                <c:pt idx="23798">
                  <c:v>0.99976379989727171</c:v>
                </c:pt>
                <c:pt idx="23799">
                  <c:v>0.99977504752121116</c:v>
                </c:pt>
                <c:pt idx="23800">
                  <c:v>0.99978254593717075</c:v>
                </c:pt>
                <c:pt idx="23801">
                  <c:v>0.99979004435313035</c:v>
                </c:pt>
                <c:pt idx="23802">
                  <c:v>0.99979754276909005</c:v>
                </c:pt>
                <c:pt idx="23803">
                  <c:v>0.9998087903930295</c:v>
                </c:pt>
                <c:pt idx="23804">
                  <c:v>0.99981253960100924</c:v>
                </c:pt>
                <c:pt idx="23805">
                  <c:v>0.99974505385737267</c:v>
                </c:pt>
                <c:pt idx="23806">
                  <c:v>0.99975630148131212</c:v>
                </c:pt>
                <c:pt idx="23807">
                  <c:v>0.99976754910525156</c:v>
                </c:pt>
                <c:pt idx="23808">
                  <c:v>0.99977879672919101</c:v>
                </c:pt>
                <c:pt idx="23809">
                  <c:v>0.99979004435313035</c:v>
                </c:pt>
                <c:pt idx="23810">
                  <c:v>0.99980129197706979</c:v>
                </c:pt>
                <c:pt idx="23811">
                  <c:v>0.99981253960100924</c:v>
                </c:pt>
                <c:pt idx="23812">
                  <c:v>0.99982378722494869</c:v>
                </c:pt>
                <c:pt idx="23813">
                  <c:v>0.99983878405686799</c:v>
                </c:pt>
                <c:pt idx="23814">
                  <c:v>0.99984253326484784</c:v>
                </c:pt>
                <c:pt idx="23815">
                  <c:v>0.99982753643292854</c:v>
                </c:pt>
                <c:pt idx="23816">
                  <c:v>0.9998162888089891</c:v>
                </c:pt>
                <c:pt idx="23817">
                  <c:v>0.99980129197706979</c:v>
                </c:pt>
                <c:pt idx="23818">
                  <c:v>0.99979004435313035</c:v>
                </c:pt>
                <c:pt idx="23819">
                  <c:v>0.99977879672919101</c:v>
                </c:pt>
                <c:pt idx="23820">
                  <c:v>0.9997712983132313</c:v>
                </c:pt>
                <c:pt idx="23821">
                  <c:v>0.99976005068929186</c:v>
                </c:pt>
                <c:pt idx="23822">
                  <c:v>0.99974880306535241</c:v>
                </c:pt>
                <c:pt idx="23823">
                  <c:v>0.99982003801696895</c:v>
                </c:pt>
                <c:pt idx="23824">
                  <c:v>0.9998087903930295</c:v>
                </c:pt>
                <c:pt idx="23825">
                  <c:v>0.99980129197706979</c:v>
                </c:pt>
                <c:pt idx="23826">
                  <c:v>0.99979004435313035</c:v>
                </c:pt>
                <c:pt idx="23827">
                  <c:v>0.99978629514515061</c:v>
                </c:pt>
                <c:pt idx="23828">
                  <c:v>0.99977504752121116</c:v>
                </c:pt>
                <c:pt idx="23829">
                  <c:v>0.99976754910525156</c:v>
                </c:pt>
                <c:pt idx="23830">
                  <c:v>0.99975255227333226</c:v>
                </c:pt>
                <c:pt idx="23831">
                  <c:v>0.99973755544141296</c:v>
                </c:pt>
                <c:pt idx="23832">
                  <c:v>0.99978629514515061</c:v>
                </c:pt>
                <c:pt idx="23833">
                  <c:v>0.9997937935611102</c:v>
                </c:pt>
                <c:pt idx="23834">
                  <c:v>0.99978629514515061</c:v>
                </c:pt>
                <c:pt idx="23835">
                  <c:v>0.99977879672919101</c:v>
                </c:pt>
                <c:pt idx="23836">
                  <c:v>0.99978254593717075</c:v>
                </c:pt>
                <c:pt idx="23837">
                  <c:v>0.99977504752121116</c:v>
                </c:pt>
                <c:pt idx="23838">
                  <c:v>0.99976379989727171</c:v>
                </c:pt>
                <c:pt idx="23839">
                  <c:v>0.99975255227333226</c:v>
                </c:pt>
                <c:pt idx="23840">
                  <c:v>0.99973380623343322</c:v>
                </c:pt>
                <c:pt idx="23841">
                  <c:v>0.99975630148131212</c:v>
                </c:pt>
                <c:pt idx="23842">
                  <c:v>0.9997712983132313</c:v>
                </c:pt>
                <c:pt idx="23843">
                  <c:v>0.9997712983132313</c:v>
                </c:pt>
                <c:pt idx="23844">
                  <c:v>0.99977504752121116</c:v>
                </c:pt>
                <c:pt idx="23845">
                  <c:v>0.99977879672919101</c:v>
                </c:pt>
                <c:pt idx="23846">
                  <c:v>0.9997712983132313</c:v>
                </c:pt>
                <c:pt idx="23847">
                  <c:v>0.99976379989727171</c:v>
                </c:pt>
                <c:pt idx="23848">
                  <c:v>0.99975255227333226</c:v>
                </c:pt>
                <c:pt idx="23849">
                  <c:v>0.99973380623343322</c:v>
                </c:pt>
                <c:pt idx="23850">
                  <c:v>0.99973380623343322</c:v>
                </c:pt>
                <c:pt idx="23851">
                  <c:v>0.99975255227333226</c:v>
                </c:pt>
                <c:pt idx="23852">
                  <c:v>0.99976379989727171</c:v>
                </c:pt>
                <c:pt idx="23853">
                  <c:v>0.99976754910525156</c:v>
                </c:pt>
                <c:pt idx="23854">
                  <c:v>0.99977504752121116</c:v>
                </c:pt>
                <c:pt idx="23855">
                  <c:v>0.9997712983132313</c:v>
                </c:pt>
                <c:pt idx="23856">
                  <c:v>0.99976005068929186</c:v>
                </c:pt>
                <c:pt idx="23857">
                  <c:v>0.99975255227333226</c:v>
                </c:pt>
                <c:pt idx="23858">
                  <c:v>0.99973755544141296</c:v>
                </c:pt>
                <c:pt idx="23859">
                  <c:v>0.99972630781747351</c:v>
                </c:pt>
                <c:pt idx="23860">
                  <c:v>0.99975255227333226</c:v>
                </c:pt>
                <c:pt idx="23861">
                  <c:v>0.99976754910525156</c:v>
                </c:pt>
                <c:pt idx="23862">
                  <c:v>0.9997712983132313</c:v>
                </c:pt>
                <c:pt idx="23863">
                  <c:v>0.99977504752121116</c:v>
                </c:pt>
                <c:pt idx="23864">
                  <c:v>0.99977879672919101</c:v>
                </c:pt>
                <c:pt idx="23865">
                  <c:v>0.99977504752121116</c:v>
                </c:pt>
                <c:pt idx="23866">
                  <c:v>0.9997712983132313</c:v>
                </c:pt>
                <c:pt idx="23867">
                  <c:v>0.99976379989727171</c:v>
                </c:pt>
                <c:pt idx="23868">
                  <c:v>0.99973005702545337</c:v>
                </c:pt>
                <c:pt idx="23869">
                  <c:v>0.99975255227333226</c:v>
                </c:pt>
                <c:pt idx="23870">
                  <c:v>0.99976754910525156</c:v>
                </c:pt>
                <c:pt idx="23871">
                  <c:v>0.9997712983132313</c:v>
                </c:pt>
                <c:pt idx="23872">
                  <c:v>0.99977879672919101</c:v>
                </c:pt>
                <c:pt idx="23873">
                  <c:v>0.99978254593717075</c:v>
                </c:pt>
                <c:pt idx="23874">
                  <c:v>0.99979004435313035</c:v>
                </c:pt>
                <c:pt idx="23875">
                  <c:v>0.99979004435313035</c:v>
                </c:pt>
                <c:pt idx="23876">
                  <c:v>0.99979004435313035</c:v>
                </c:pt>
                <c:pt idx="23877">
                  <c:v>0.99973380623343322</c:v>
                </c:pt>
                <c:pt idx="23878">
                  <c:v>0.99975255227333226</c:v>
                </c:pt>
                <c:pt idx="23879">
                  <c:v>0.99976379989727171</c:v>
                </c:pt>
                <c:pt idx="23880">
                  <c:v>0.9997712983132313</c:v>
                </c:pt>
                <c:pt idx="23881">
                  <c:v>0.99978254593717075</c:v>
                </c:pt>
                <c:pt idx="23882">
                  <c:v>0.99979004435313035</c:v>
                </c:pt>
                <c:pt idx="23883">
                  <c:v>0.99979754276909005</c:v>
                </c:pt>
                <c:pt idx="23884">
                  <c:v>0.9998087903930295</c:v>
                </c:pt>
                <c:pt idx="23885">
                  <c:v>0.9998162888089891</c:v>
                </c:pt>
                <c:pt idx="23886">
                  <c:v>0.99974505385737267</c:v>
                </c:pt>
                <c:pt idx="23887">
                  <c:v>0.99975630148131212</c:v>
                </c:pt>
                <c:pt idx="23888">
                  <c:v>0.99976754910525156</c:v>
                </c:pt>
                <c:pt idx="23889">
                  <c:v>0.99977879672919101</c:v>
                </c:pt>
                <c:pt idx="23890">
                  <c:v>0.99978629514515061</c:v>
                </c:pt>
                <c:pt idx="23891">
                  <c:v>0.99979754276909005</c:v>
                </c:pt>
                <c:pt idx="23892">
                  <c:v>0.99981253960100924</c:v>
                </c:pt>
                <c:pt idx="23893">
                  <c:v>0.99982378722494869</c:v>
                </c:pt>
                <c:pt idx="23894">
                  <c:v>0.99983503484888814</c:v>
                </c:pt>
                <c:pt idx="23895">
                  <c:v>0.99984253326484784</c:v>
                </c:pt>
                <c:pt idx="23896">
                  <c:v>0.99982753643292854</c:v>
                </c:pt>
                <c:pt idx="23897">
                  <c:v>0.9998162888089891</c:v>
                </c:pt>
                <c:pt idx="23898">
                  <c:v>0.99980129197706979</c:v>
                </c:pt>
                <c:pt idx="23899">
                  <c:v>0.99979004435313035</c:v>
                </c:pt>
                <c:pt idx="23900">
                  <c:v>0.99978254593717075</c:v>
                </c:pt>
                <c:pt idx="23901">
                  <c:v>0.9997712983132313</c:v>
                </c:pt>
                <c:pt idx="23902">
                  <c:v>0.99976005068929186</c:v>
                </c:pt>
                <c:pt idx="23903">
                  <c:v>0.99974880306535241</c:v>
                </c:pt>
                <c:pt idx="23904">
                  <c:v>0.99981253960100924</c:v>
                </c:pt>
                <c:pt idx="23905">
                  <c:v>0.9998087903930295</c:v>
                </c:pt>
                <c:pt idx="23906">
                  <c:v>0.99980129197706979</c:v>
                </c:pt>
                <c:pt idx="23907">
                  <c:v>0.99979004435313035</c:v>
                </c:pt>
                <c:pt idx="23908">
                  <c:v>0.99978629514515061</c:v>
                </c:pt>
                <c:pt idx="23909">
                  <c:v>0.99977504752121116</c:v>
                </c:pt>
                <c:pt idx="23910">
                  <c:v>0.99976379989727171</c:v>
                </c:pt>
                <c:pt idx="23911">
                  <c:v>0.99975630148131212</c:v>
                </c:pt>
                <c:pt idx="23912">
                  <c:v>0.99974130464939281</c:v>
                </c:pt>
                <c:pt idx="23913">
                  <c:v>0.99978629514515061</c:v>
                </c:pt>
                <c:pt idx="23914">
                  <c:v>0.9997937935611102</c:v>
                </c:pt>
                <c:pt idx="23915">
                  <c:v>0.99978254593717075</c:v>
                </c:pt>
                <c:pt idx="23916">
                  <c:v>0.99977879672919101</c:v>
                </c:pt>
                <c:pt idx="23917">
                  <c:v>0.99978254593717075</c:v>
                </c:pt>
                <c:pt idx="23918">
                  <c:v>0.99977504752121116</c:v>
                </c:pt>
                <c:pt idx="23919">
                  <c:v>0.99976379989727171</c:v>
                </c:pt>
                <c:pt idx="23920">
                  <c:v>0.99975255227333226</c:v>
                </c:pt>
                <c:pt idx="23921">
                  <c:v>0.99973005702545337</c:v>
                </c:pt>
                <c:pt idx="23922">
                  <c:v>0.99976379989727171</c:v>
                </c:pt>
                <c:pt idx="23923">
                  <c:v>0.99977504752121116</c:v>
                </c:pt>
                <c:pt idx="23924">
                  <c:v>0.99976754910525156</c:v>
                </c:pt>
                <c:pt idx="23925">
                  <c:v>0.99977504752121116</c:v>
                </c:pt>
                <c:pt idx="23926">
                  <c:v>0.99977879672919101</c:v>
                </c:pt>
                <c:pt idx="23927">
                  <c:v>0.9997712983132313</c:v>
                </c:pt>
                <c:pt idx="23928">
                  <c:v>0.99976005068929186</c:v>
                </c:pt>
                <c:pt idx="23929">
                  <c:v>0.99975630148131212</c:v>
                </c:pt>
                <c:pt idx="23930">
                  <c:v>0.99973005702545337</c:v>
                </c:pt>
                <c:pt idx="23931">
                  <c:v>0.99973755544141296</c:v>
                </c:pt>
                <c:pt idx="23932">
                  <c:v>0.99975255227333226</c:v>
                </c:pt>
                <c:pt idx="23933">
                  <c:v>0.99976379989727171</c:v>
                </c:pt>
                <c:pt idx="23934">
                  <c:v>0.99976754910525156</c:v>
                </c:pt>
                <c:pt idx="23935">
                  <c:v>0.99977504752121116</c:v>
                </c:pt>
                <c:pt idx="23936">
                  <c:v>0.9997712983132313</c:v>
                </c:pt>
                <c:pt idx="23937">
                  <c:v>0.99976379989727171</c:v>
                </c:pt>
                <c:pt idx="23938">
                  <c:v>0.99975630148131212</c:v>
                </c:pt>
                <c:pt idx="23939">
                  <c:v>0.99973380623343322</c:v>
                </c:pt>
                <c:pt idx="23940">
                  <c:v>0.99973005702545337</c:v>
                </c:pt>
                <c:pt idx="23941">
                  <c:v>0.99975255227333226</c:v>
                </c:pt>
                <c:pt idx="23942">
                  <c:v>0.99976379989727171</c:v>
                </c:pt>
                <c:pt idx="23943">
                  <c:v>0.99976754910525156</c:v>
                </c:pt>
                <c:pt idx="23944">
                  <c:v>0.9997712983132313</c:v>
                </c:pt>
                <c:pt idx="23945">
                  <c:v>0.99977879672919101</c:v>
                </c:pt>
                <c:pt idx="23946">
                  <c:v>0.99977879672919101</c:v>
                </c:pt>
                <c:pt idx="23947">
                  <c:v>0.9997712983132313</c:v>
                </c:pt>
                <c:pt idx="23948">
                  <c:v>0.99975255227333226</c:v>
                </c:pt>
                <c:pt idx="23949">
                  <c:v>0.99973380623343322</c:v>
                </c:pt>
                <c:pt idx="23950">
                  <c:v>0.99975255227333226</c:v>
                </c:pt>
                <c:pt idx="23951">
                  <c:v>0.99976379989727171</c:v>
                </c:pt>
                <c:pt idx="23952">
                  <c:v>0.99976754910525156</c:v>
                </c:pt>
                <c:pt idx="23953">
                  <c:v>0.99977879672919101</c:v>
                </c:pt>
                <c:pt idx="23954">
                  <c:v>0.99978629514515061</c:v>
                </c:pt>
                <c:pt idx="23955">
                  <c:v>0.99979754276909005</c:v>
                </c:pt>
                <c:pt idx="23956">
                  <c:v>0.99979004435313035</c:v>
                </c:pt>
                <c:pt idx="23957">
                  <c:v>0.99977504752121116</c:v>
                </c:pt>
                <c:pt idx="23958">
                  <c:v>0.99973380623343322</c:v>
                </c:pt>
                <c:pt idx="23959">
                  <c:v>0.99974880306535241</c:v>
                </c:pt>
                <c:pt idx="23960">
                  <c:v>0.99976379989727171</c:v>
                </c:pt>
                <c:pt idx="23961">
                  <c:v>0.9997712983132313</c:v>
                </c:pt>
                <c:pt idx="23962">
                  <c:v>0.99978254593717075</c:v>
                </c:pt>
                <c:pt idx="23963">
                  <c:v>0.99979004435313035</c:v>
                </c:pt>
                <c:pt idx="23964">
                  <c:v>0.99980129197706979</c:v>
                </c:pt>
                <c:pt idx="23965">
                  <c:v>0.9998087903930295</c:v>
                </c:pt>
                <c:pt idx="23966">
                  <c:v>0.9998087903930295</c:v>
                </c:pt>
                <c:pt idx="23967">
                  <c:v>0.99974130464939281</c:v>
                </c:pt>
                <c:pt idx="23968">
                  <c:v>0.99975630148131212</c:v>
                </c:pt>
                <c:pt idx="23969">
                  <c:v>0.99976754910525156</c:v>
                </c:pt>
                <c:pt idx="23970">
                  <c:v>0.99977879672919101</c:v>
                </c:pt>
                <c:pt idx="23971">
                  <c:v>0.99979004435313035</c:v>
                </c:pt>
                <c:pt idx="23972">
                  <c:v>0.99980129197706979</c:v>
                </c:pt>
                <c:pt idx="23973">
                  <c:v>0.9998087903930295</c:v>
                </c:pt>
                <c:pt idx="23974">
                  <c:v>0.99982378722494869</c:v>
                </c:pt>
                <c:pt idx="23975">
                  <c:v>0.99983878405686799</c:v>
                </c:pt>
                <c:pt idx="23976">
                  <c:v>0.99984253326484784</c:v>
                </c:pt>
                <c:pt idx="23977">
                  <c:v>0.99982753643292854</c:v>
                </c:pt>
                <c:pt idx="23978">
                  <c:v>0.9998162888089891</c:v>
                </c:pt>
                <c:pt idx="23979">
                  <c:v>0.99980504118504965</c:v>
                </c:pt>
                <c:pt idx="23980">
                  <c:v>0.99979004435313035</c:v>
                </c:pt>
                <c:pt idx="23981">
                  <c:v>0.99978254593717075</c:v>
                </c:pt>
                <c:pt idx="23982">
                  <c:v>0.9997712983132313</c:v>
                </c:pt>
                <c:pt idx="23983">
                  <c:v>0.99976005068929186</c:v>
                </c:pt>
                <c:pt idx="23984">
                  <c:v>0.99974880306535241</c:v>
                </c:pt>
                <c:pt idx="23985">
                  <c:v>0.9998087903930295</c:v>
                </c:pt>
                <c:pt idx="23986">
                  <c:v>0.9998087903930295</c:v>
                </c:pt>
                <c:pt idx="23987">
                  <c:v>0.99980129197706979</c:v>
                </c:pt>
                <c:pt idx="23988">
                  <c:v>0.99979004435313035</c:v>
                </c:pt>
                <c:pt idx="23989">
                  <c:v>0.99978629514515061</c:v>
                </c:pt>
                <c:pt idx="23990">
                  <c:v>0.99977504752121116</c:v>
                </c:pt>
                <c:pt idx="23991">
                  <c:v>0.99976379989727171</c:v>
                </c:pt>
                <c:pt idx="23992">
                  <c:v>0.99975630148131212</c:v>
                </c:pt>
                <c:pt idx="23993">
                  <c:v>0.99974130464939281</c:v>
                </c:pt>
                <c:pt idx="23994">
                  <c:v>0.99979004435313035</c:v>
                </c:pt>
                <c:pt idx="23995">
                  <c:v>0.9997937935611102</c:v>
                </c:pt>
                <c:pt idx="23996">
                  <c:v>0.99978629514515061</c:v>
                </c:pt>
                <c:pt idx="23997">
                  <c:v>0.99977879672919101</c:v>
                </c:pt>
                <c:pt idx="23998">
                  <c:v>0.99978254593717075</c:v>
                </c:pt>
                <c:pt idx="23999">
                  <c:v>0.99977504752121116</c:v>
                </c:pt>
                <c:pt idx="24000">
                  <c:v>0.99976379989727171</c:v>
                </c:pt>
                <c:pt idx="24001">
                  <c:v>0.99975255227333226</c:v>
                </c:pt>
                <c:pt idx="24002">
                  <c:v>0.99973005702545337</c:v>
                </c:pt>
                <c:pt idx="24003">
                  <c:v>0.99976379989727171</c:v>
                </c:pt>
                <c:pt idx="24004">
                  <c:v>0.99977504752121116</c:v>
                </c:pt>
                <c:pt idx="24005">
                  <c:v>0.9997712983132313</c:v>
                </c:pt>
                <c:pt idx="24006">
                  <c:v>0.99977504752121116</c:v>
                </c:pt>
                <c:pt idx="24007">
                  <c:v>0.99977879672919101</c:v>
                </c:pt>
                <c:pt idx="24008">
                  <c:v>0.9997712983132313</c:v>
                </c:pt>
                <c:pt idx="24009">
                  <c:v>0.99976754910525156</c:v>
                </c:pt>
                <c:pt idx="24010">
                  <c:v>0.99976005068929186</c:v>
                </c:pt>
                <c:pt idx="24011">
                  <c:v>0.99973005702545337</c:v>
                </c:pt>
                <c:pt idx="24012">
                  <c:v>0.99973380623343322</c:v>
                </c:pt>
                <c:pt idx="24013">
                  <c:v>0.99975255227333226</c:v>
                </c:pt>
                <c:pt idx="24014">
                  <c:v>0.99976379989727171</c:v>
                </c:pt>
                <c:pt idx="24015">
                  <c:v>0.9997712983132313</c:v>
                </c:pt>
                <c:pt idx="24016">
                  <c:v>0.99977504752121116</c:v>
                </c:pt>
                <c:pt idx="24017">
                  <c:v>0.9997712983132313</c:v>
                </c:pt>
                <c:pt idx="24018">
                  <c:v>0.99976754910525156</c:v>
                </c:pt>
                <c:pt idx="24019">
                  <c:v>0.99976005068929186</c:v>
                </c:pt>
                <c:pt idx="24020">
                  <c:v>0.99973380623343322</c:v>
                </c:pt>
                <c:pt idx="24021">
                  <c:v>0.99973005702545337</c:v>
                </c:pt>
                <c:pt idx="24022">
                  <c:v>0.99975630148131212</c:v>
                </c:pt>
                <c:pt idx="24023">
                  <c:v>0.99976379989727171</c:v>
                </c:pt>
                <c:pt idx="24024">
                  <c:v>0.99976754910525156</c:v>
                </c:pt>
                <c:pt idx="24025">
                  <c:v>0.99977504752121116</c:v>
                </c:pt>
                <c:pt idx="24026">
                  <c:v>0.99977504752121116</c:v>
                </c:pt>
                <c:pt idx="24027">
                  <c:v>0.99977504752121116</c:v>
                </c:pt>
                <c:pt idx="24028">
                  <c:v>0.9997712983132313</c:v>
                </c:pt>
                <c:pt idx="24029">
                  <c:v>0.99975255227333226</c:v>
                </c:pt>
                <c:pt idx="24030">
                  <c:v>0.99973755544141296</c:v>
                </c:pt>
                <c:pt idx="24031">
                  <c:v>0.99975630148131212</c:v>
                </c:pt>
                <c:pt idx="24032">
                  <c:v>0.99976379989727171</c:v>
                </c:pt>
                <c:pt idx="24033">
                  <c:v>0.9997712983132313</c:v>
                </c:pt>
                <c:pt idx="24034">
                  <c:v>0.99977879672919101</c:v>
                </c:pt>
                <c:pt idx="24035">
                  <c:v>0.99978629514515061</c:v>
                </c:pt>
                <c:pt idx="24036">
                  <c:v>0.99978629514515061</c:v>
                </c:pt>
                <c:pt idx="24037">
                  <c:v>0.99979004435313035</c:v>
                </c:pt>
                <c:pt idx="24038">
                  <c:v>0.99977504752121116</c:v>
                </c:pt>
                <c:pt idx="24039">
                  <c:v>0.99973755544141296</c:v>
                </c:pt>
                <c:pt idx="24040">
                  <c:v>0.99975630148131212</c:v>
                </c:pt>
                <c:pt idx="24041">
                  <c:v>0.99976379989727171</c:v>
                </c:pt>
                <c:pt idx="24042">
                  <c:v>0.99977504752121116</c:v>
                </c:pt>
                <c:pt idx="24043">
                  <c:v>0.99978629514515061</c:v>
                </c:pt>
                <c:pt idx="24044">
                  <c:v>0.9997937935611102</c:v>
                </c:pt>
                <c:pt idx="24045">
                  <c:v>0.99979754276909005</c:v>
                </c:pt>
                <c:pt idx="24046">
                  <c:v>0.9998087903930295</c:v>
                </c:pt>
                <c:pt idx="24047">
                  <c:v>0.9998087903930295</c:v>
                </c:pt>
                <c:pt idx="24048">
                  <c:v>0.99974130464939281</c:v>
                </c:pt>
                <c:pt idx="24049">
                  <c:v>0.99975630148131212</c:v>
                </c:pt>
                <c:pt idx="24050">
                  <c:v>0.99976754910525156</c:v>
                </c:pt>
                <c:pt idx="24051">
                  <c:v>0.99977879672919101</c:v>
                </c:pt>
                <c:pt idx="24052">
                  <c:v>0.99979004435313035</c:v>
                </c:pt>
                <c:pt idx="24053">
                  <c:v>0.99979754276909005</c:v>
                </c:pt>
                <c:pt idx="24054">
                  <c:v>0.99981253960100924</c:v>
                </c:pt>
                <c:pt idx="24055">
                  <c:v>0.99982378722494869</c:v>
                </c:pt>
                <c:pt idx="24056">
                  <c:v>0.99984253326484784</c:v>
                </c:pt>
                <c:pt idx="24057">
                  <c:v>0.99985003168080744</c:v>
                </c:pt>
                <c:pt idx="24058">
                  <c:v>0.99982378722494869</c:v>
                </c:pt>
                <c:pt idx="24059">
                  <c:v>0.9998162888089891</c:v>
                </c:pt>
                <c:pt idx="24060">
                  <c:v>0.99980504118504965</c:v>
                </c:pt>
                <c:pt idx="24061">
                  <c:v>0.99979004435313035</c:v>
                </c:pt>
                <c:pt idx="24062">
                  <c:v>0.99978254593717075</c:v>
                </c:pt>
                <c:pt idx="24063">
                  <c:v>0.9997712983132313</c:v>
                </c:pt>
                <c:pt idx="24064">
                  <c:v>0.99976005068929186</c:v>
                </c:pt>
                <c:pt idx="24065">
                  <c:v>0.99974505385737267</c:v>
                </c:pt>
                <c:pt idx="24066">
                  <c:v>0.99981253960100924</c:v>
                </c:pt>
                <c:pt idx="24067">
                  <c:v>0.9998087903930295</c:v>
                </c:pt>
                <c:pt idx="24068">
                  <c:v>0.99980129197706979</c:v>
                </c:pt>
                <c:pt idx="24069">
                  <c:v>0.99979004435313035</c:v>
                </c:pt>
                <c:pt idx="24070">
                  <c:v>0.99978629514515061</c:v>
                </c:pt>
                <c:pt idx="24071">
                  <c:v>0.99977504752121116</c:v>
                </c:pt>
                <c:pt idx="24072">
                  <c:v>0.99976379989727171</c:v>
                </c:pt>
                <c:pt idx="24073">
                  <c:v>0.99975255227333226</c:v>
                </c:pt>
                <c:pt idx="24074">
                  <c:v>0.99973755544141296</c:v>
                </c:pt>
                <c:pt idx="24075">
                  <c:v>0.99978254593717075</c:v>
                </c:pt>
                <c:pt idx="24076">
                  <c:v>0.99979754276909005</c:v>
                </c:pt>
                <c:pt idx="24077">
                  <c:v>0.99978629514515061</c:v>
                </c:pt>
                <c:pt idx="24078">
                  <c:v>0.99978254593717075</c:v>
                </c:pt>
                <c:pt idx="24079">
                  <c:v>0.99977879672919101</c:v>
                </c:pt>
                <c:pt idx="24080">
                  <c:v>0.99977504752121116</c:v>
                </c:pt>
                <c:pt idx="24081">
                  <c:v>0.9997712983132313</c:v>
                </c:pt>
                <c:pt idx="24082">
                  <c:v>0.99975255227333226</c:v>
                </c:pt>
                <c:pt idx="24083">
                  <c:v>0.99973380623343322</c:v>
                </c:pt>
                <c:pt idx="24084">
                  <c:v>0.99975255227333226</c:v>
                </c:pt>
                <c:pt idx="24085">
                  <c:v>0.99977504752121116</c:v>
                </c:pt>
                <c:pt idx="24086">
                  <c:v>0.99977879672919101</c:v>
                </c:pt>
                <c:pt idx="24087">
                  <c:v>0.99977879672919101</c:v>
                </c:pt>
                <c:pt idx="24088">
                  <c:v>0.99977504752121116</c:v>
                </c:pt>
                <c:pt idx="24089">
                  <c:v>0.9997712983132313</c:v>
                </c:pt>
                <c:pt idx="24090">
                  <c:v>0.9997712983132313</c:v>
                </c:pt>
                <c:pt idx="24091">
                  <c:v>0.99975630148131212</c:v>
                </c:pt>
                <c:pt idx="24092">
                  <c:v>0.99973380623343322</c:v>
                </c:pt>
                <c:pt idx="24093">
                  <c:v>0.99973005702545337</c:v>
                </c:pt>
                <c:pt idx="24094">
                  <c:v>0.99974880306535241</c:v>
                </c:pt>
                <c:pt idx="24095">
                  <c:v>0.99976754910525156</c:v>
                </c:pt>
                <c:pt idx="24096">
                  <c:v>0.9997712983132313</c:v>
                </c:pt>
                <c:pt idx="24097">
                  <c:v>0.9997712983132313</c:v>
                </c:pt>
                <c:pt idx="24098">
                  <c:v>0.9997712983132313</c:v>
                </c:pt>
                <c:pt idx="24099">
                  <c:v>0.99976754910525156</c:v>
                </c:pt>
                <c:pt idx="24100">
                  <c:v>0.99976379989727171</c:v>
                </c:pt>
                <c:pt idx="24101">
                  <c:v>0.99973755544141296</c:v>
                </c:pt>
                <c:pt idx="24102">
                  <c:v>0.99972255860949377</c:v>
                </c:pt>
                <c:pt idx="24103">
                  <c:v>0.99974130464939281</c:v>
                </c:pt>
                <c:pt idx="24104">
                  <c:v>0.99976379989727171</c:v>
                </c:pt>
                <c:pt idx="24105">
                  <c:v>0.9997712983132313</c:v>
                </c:pt>
                <c:pt idx="24106">
                  <c:v>0.99977504752121116</c:v>
                </c:pt>
                <c:pt idx="24107">
                  <c:v>0.9997712983132313</c:v>
                </c:pt>
                <c:pt idx="24108">
                  <c:v>0.9997712983132313</c:v>
                </c:pt>
                <c:pt idx="24109">
                  <c:v>0.9997712983132313</c:v>
                </c:pt>
                <c:pt idx="24110">
                  <c:v>0.99976005068929186</c:v>
                </c:pt>
                <c:pt idx="24111">
                  <c:v>0.99972630781747351</c:v>
                </c:pt>
                <c:pt idx="24112">
                  <c:v>0.99974505385737267</c:v>
                </c:pt>
                <c:pt idx="24113">
                  <c:v>0.99976379989727171</c:v>
                </c:pt>
                <c:pt idx="24114">
                  <c:v>0.9997712983132313</c:v>
                </c:pt>
                <c:pt idx="24115">
                  <c:v>0.99978254593717075</c:v>
                </c:pt>
                <c:pt idx="24116">
                  <c:v>0.99978254593717075</c:v>
                </c:pt>
                <c:pt idx="24117">
                  <c:v>0.99977879672919101</c:v>
                </c:pt>
                <c:pt idx="24118">
                  <c:v>0.99979004435313035</c:v>
                </c:pt>
                <c:pt idx="24119">
                  <c:v>0.99978629514515061</c:v>
                </c:pt>
                <c:pt idx="24120">
                  <c:v>0.99973380623343322</c:v>
                </c:pt>
                <c:pt idx="24121">
                  <c:v>0.99975255227333226</c:v>
                </c:pt>
                <c:pt idx="24122">
                  <c:v>0.99976379989727171</c:v>
                </c:pt>
                <c:pt idx="24123">
                  <c:v>0.99977504752121116</c:v>
                </c:pt>
                <c:pt idx="24124">
                  <c:v>0.99978629514515061</c:v>
                </c:pt>
                <c:pt idx="24125">
                  <c:v>0.99979004435313035</c:v>
                </c:pt>
                <c:pt idx="24126">
                  <c:v>0.99979754276909005</c:v>
                </c:pt>
                <c:pt idx="24127">
                  <c:v>0.9998087903930295</c:v>
                </c:pt>
                <c:pt idx="24128">
                  <c:v>0.99981253960100924</c:v>
                </c:pt>
                <c:pt idx="24129">
                  <c:v>0.99974505385737267</c:v>
                </c:pt>
                <c:pt idx="24130">
                  <c:v>0.99975630148131212</c:v>
                </c:pt>
                <c:pt idx="24131">
                  <c:v>0.99976754910525156</c:v>
                </c:pt>
                <c:pt idx="24132">
                  <c:v>0.99977504752121116</c:v>
                </c:pt>
                <c:pt idx="24133">
                  <c:v>0.99978629514515061</c:v>
                </c:pt>
                <c:pt idx="24134">
                  <c:v>0.99980129197706979</c:v>
                </c:pt>
                <c:pt idx="24135">
                  <c:v>0.99981253960100924</c:v>
                </c:pt>
                <c:pt idx="24136">
                  <c:v>0.99982753643292854</c:v>
                </c:pt>
                <c:pt idx="24137">
                  <c:v>0.99983878405686799</c:v>
                </c:pt>
                <c:pt idx="24138">
                  <c:v>0.99985003168080744</c:v>
                </c:pt>
                <c:pt idx="24139">
                  <c:v>0.99982378722494869</c:v>
                </c:pt>
                <c:pt idx="24140">
                  <c:v>0.99981253960100924</c:v>
                </c:pt>
                <c:pt idx="24141">
                  <c:v>0.99980129197706979</c:v>
                </c:pt>
                <c:pt idx="24142">
                  <c:v>0.99979004435313035</c:v>
                </c:pt>
                <c:pt idx="24143">
                  <c:v>0.99978254593717075</c:v>
                </c:pt>
                <c:pt idx="24144">
                  <c:v>0.9997712983132313</c:v>
                </c:pt>
                <c:pt idx="24145">
                  <c:v>0.99976005068929186</c:v>
                </c:pt>
                <c:pt idx="24146">
                  <c:v>0.99974880306535241</c:v>
                </c:pt>
                <c:pt idx="24147">
                  <c:v>0.9998087903930295</c:v>
                </c:pt>
                <c:pt idx="24148">
                  <c:v>0.9998087903930295</c:v>
                </c:pt>
                <c:pt idx="24149">
                  <c:v>0.99980129197706979</c:v>
                </c:pt>
                <c:pt idx="24150">
                  <c:v>0.9997937935611102</c:v>
                </c:pt>
                <c:pt idx="24151">
                  <c:v>0.99978629514515061</c:v>
                </c:pt>
                <c:pt idx="24152">
                  <c:v>0.99977504752121116</c:v>
                </c:pt>
                <c:pt idx="24153">
                  <c:v>0.99976379989727171</c:v>
                </c:pt>
                <c:pt idx="24154">
                  <c:v>0.99975255227333226</c:v>
                </c:pt>
                <c:pt idx="24155">
                  <c:v>0.99974130464939281</c:v>
                </c:pt>
                <c:pt idx="24156">
                  <c:v>0.99977504752121116</c:v>
                </c:pt>
                <c:pt idx="24157">
                  <c:v>0.9997937935611102</c:v>
                </c:pt>
                <c:pt idx="24158">
                  <c:v>0.99979754276909005</c:v>
                </c:pt>
                <c:pt idx="24159">
                  <c:v>0.99978629514515061</c:v>
                </c:pt>
                <c:pt idx="24160">
                  <c:v>0.99977879672919101</c:v>
                </c:pt>
                <c:pt idx="24161">
                  <c:v>0.9997712983132313</c:v>
                </c:pt>
                <c:pt idx="24162">
                  <c:v>0.99976379989727171</c:v>
                </c:pt>
                <c:pt idx="24163">
                  <c:v>0.99974880306535241</c:v>
                </c:pt>
                <c:pt idx="24164">
                  <c:v>0.99973755544141296</c:v>
                </c:pt>
                <c:pt idx="24165">
                  <c:v>0.99975255227333226</c:v>
                </c:pt>
                <c:pt idx="24166">
                  <c:v>0.9997712983132313</c:v>
                </c:pt>
                <c:pt idx="24167">
                  <c:v>0.99978629514515061</c:v>
                </c:pt>
                <c:pt idx="24168">
                  <c:v>0.99978254593717075</c:v>
                </c:pt>
                <c:pt idx="24169">
                  <c:v>0.9997712983132313</c:v>
                </c:pt>
                <c:pt idx="24170">
                  <c:v>0.9997712983132313</c:v>
                </c:pt>
                <c:pt idx="24171">
                  <c:v>0.99976754910525156</c:v>
                </c:pt>
                <c:pt idx="24172">
                  <c:v>0.99975255227333226</c:v>
                </c:pt>
                <c:pt idx="24173">
                  <c:v>0.99973380623343322</c:v>
                </c:pt>
                <c:pt idx="24174">
                  <c:v>0.99972630781747351</c:v>
                </c:pt>
                <c:pt idx="24175">
                  <c:v>0.99974880306535241</c:v>
                </c:pt>
                <c:pt idx="24176">
                  <c:v>0.99976754910525156</c:v>
                </c:pt>
                <c:pt idx="24177">
                  <c:v>0.99977504752121116</c:v>
                </c:pt>
                <c:pt idx="24178">
                  <c:v>0.9997712983132313</c:v>
                </c:pt>
                <c:pt idx="24179">
                  <c:v>0.9997712983132313</c:v>
                </c:pt>
                <c:pt idx="24180">
                  <c:v>0.99976754910525156</c:v>
                </c:pt>
                <c:pt idx="24181">
                  <c:v>0.99975630148131212</c:v>
                </c:pt>
                <c:pt idx="24182">
                  <c:v>0.99975255227333226</c:v>
                </c:pt>
                <c:pt idx="24183">
                  <c:v>0.99971506019353407</c:v>
                </c:pt>
                <c:pt idx="24184">
                  <c:v>0.99973380623343322</c:v>
                </c:pt>
                <c:pt idx="24185">
                  <c:v>0.99975255227333226</c:v>
                </c:pt>
                <c:pt idx="24186">
                  <c:v>0.9997712983132313</c:v>
                </c:pt>
                <c:pt idx="24187">
                  <c:v>0.99977504752121116</c:v>
                </c:pt>
                <c:pt idx="24188">
                  <c:v>0.99977504752121116</c:v>
                </c:pt>
                <c:pt idx="24189">
                  <c:v>0.99977504752121116</c:v>
                </c:pt>
                <c:pt idx="24190">
                  <c:v>0.99977504752121116</c:v>
                </c:pt>
                <c:pt idx="24191">
                  <c:v>0.99977504752121116</c:v>
                </c:pt>
                <c:pt idx="24192">
                  <c:v>0.99972255860949377</c:v>
                </c:pt>
                <c:pt idx="24193">
                  <c:v>0.99974505385737267</c:v>
                </c:pt>
                <c:pt idx="24194">
                  <c:v>0.99976005068929186</c:v>
                </c:pt>
                <c:pt idx="24195">
                  <c:v>0.9997712983132313</c:v>
                </c:pt>
                <c:pt idx="24196">
                  <c:v>0.99978254593717075</c:v>
                </c:pt>
                <c:pt idx="24197">
                  <c:v>0.99978254593717075</c:v>
                </c:pt>
                <c:pt idx="24198">
                  <c:v>0.99978629514515061</c:v>
                </c:pt>
                <c:pt idx="24199">
                  <c:v>0.99979004435313035</c:v>
                </c:pt>
                <c:pt idx="24200">
                  <c:v>0.9997937935611102</c:v>
                </c:pt>
                <c:pt idx="24201">
                  <c:v>0.99973380623343322</c:v>
                </c:pt>
                <c:pt idx="24202">
                  <c:v>0.99975255227333226</c:v>
                </c:pt>
                <c:pt idx="24203">
                  <c:v>0.99976379989727171</c:v>
                </c:pt>
                <c:pt idx="24204">
                  <c:v>0.99977504752121116</c:v>
                </c:pt>
                <c:pt idx="24205">
                  <c:v>0.99978629514515061</c:v>
                </c:pt>
                <c:pt idx="24206">
                  <c:v>0.9997937935611102</c:v>
                </c:pt>
                <c:pt idx="24207">
                  <c:v>0.99980129197706979</c:v>
                </c:pt>
                <c:pt idx="24208">
                  <c:v>0.99980504118504965</c:v>
                </c:pt>
                <c:pt idx="24209">
                  <c:v>0.9998162888089891</c:v>
                </c:pt>
                <c:pt idx="24210">
                  <c:v>0.99974505385737267</c:v>
                </c:pt>
                <c:pt idx="24211">
                  <c:v>0.99975630148131212</c:v>
                </c:pt>
                <c:pt idx="24212">
                  <c:v>0.99976379989727171</c:v>
                </c:pt>
                <c:pt idx="24213">
                  <c:v>0.99977504752121116</c:v>
                </c:pt>
                <c:pt idx="24214">
                  <c:v>0.99979004435313035</c:v>
                </c:pt>
                <c:pt idx="24215">
                  <c:v>0.99980129197706979</c:v>
                </c:pt>
                <c:pt idx="24216">
                  <c:v>0.99981253960100924</c:v>
                </c:pt>
                <c:pt idx="24217">
                  <c:v>0.99982753643292854</c:v>
                </c:pt>
                <c:pt idx="24218">
                  <c:v>0.99983878405686799</c:v>
                </c:pt>
                <c:pt idx="24219">
                  <c:v>0.99984628247282759</c:v>
                </c:pt>
                <c:pt idx="24220">
                  <c:v>0.99982753643292854</c:v>
                </c:pt>
                <c:pt idx="24221">
                  <c:v>0.99981253960100924</c:v>
                </c:pt>
                <c:pt idx="24222">
                  <c:v>0.99980129197706979</c:v>
                </c:pt>
                <c:pt idx="24223">
                  <c:v>0.99979004435313035</c:v>
                </c:pt>
                <c:pt idx="24224">
                  <c:v>0.99978254593717075</c:v>
                </c:pt>
                <c:pt idx="24225">
                  <c:v>0.9997712983132313</c:v>
                </c:pt>
                <c:pt idx="24226">
                  <c:v>0.99976005068929186</c:v>
                </c:pt>
                <c:pt idx="24227">
                  <c:v>0.99974880306535241</c:v>
                </c:pt>
                <c:pt idx="24228">
                  <c:v>0.9998087903930295</c:v>
                </c:pt>
                <c:pt idx="24229">
                  <c:v>0.99980504118504965</c:v>
                </c:pt>
                <c:pt idx="24230">
                  <c:v>0.99980129197706979</c:v>
                </c:pt>
                <c:pt idx="24231">
                  <c:v>0.9997937935611102</c:v>
                </c:pt>
                <c:pt idx="24232">
                  <c:v>0.99978629514515061</c:v>
                </c:pt>
                <c:pt idx="24233">
                  <c:v>0.99977879672919101</c:v>
                </c:pt>
                <c:pt idx="24234">
                  <c:v>0.99976754910525156</c:v>
                </c:pt>
                <c:pt idx="24235">
                  <c:v>0.99975255227333226</c:v>
                </c:pt>
                <c:pt idx="24236">
                  <c:v>0.99974130464939281</c:v>
                </c:pt>
                <c:pt idx="24237">
                  <c:v>0.99976754910525156</c:v>
                </c:pt>
                <c:pt idx="24238">
                  <c:v>0.99977879672919101</c:v>
                </c:pt>
                <c:pt idx="24239">
                  <c:v>0.9997937935611102</c:v>
                </c:pt>
                <c:pt idx="24240">
                  <c:v>0.99979004435313035</c:v>
                </c:pt>
                <c:pt idx="24241">
                  <c:v>0.99978254593717075</c:v>
                </c:pt>
                <c:pt idx="24242">
                  <c:v>0.99977504752121116</c:v>
                </c:pt>
                <c:pt idx="24243">
                  <c:v>0.99976005068929186</c:v>
                </c:pt>
                <c:pt idx="24244">
                  <c:v>0.99974880306535241</c:v>
                </c:pt>
                <c:pt idx="24245">
                  <c:v>0.99973755544141296</c:v>
                </c:pt>
                <c:pt idx="24246">
                  <c:v>0.99974880306535241</c:v>
                </c:pt>
                <c:pt idx="24247">
                  <c:v>0.99976005068929186</c:v>
                </c:pt>
                <c:pt idx="24248">
                  <c:v>0.99978254593717075</c:v>
                </c:pt>
                <c:pt idx="24249">
                  <c:v>0.99978254593717075</c:v>
                </c:pt>
                <c:pt idx="24250">
                  <c:v>0.99977504752121116</c:v>
                </c:pt>
                <c:pt idx="24251">
                  <c:v>0.9997712983132313</c:v>
                </c:pt>
                <c:pt idx="24252">
                  <c:v>0.99976379989727171</c:v>
                </c:pt>
                <c:pt idx="24253">
                  <c:v>0.99974505385737267</c:v>
                </c:pt>
                <c:pt idx="24254">
                  <c:v>0.99973380623343322</c:v>
                </c:pt>
                <c:pt idx="24255">
                  <c:v>0.99972630781747351</c:v>
                </c:pt>
                <c:pt idx="24256">
                  <c:v>0.99974505385737267</c:v>
                </c:pt>
                <c:pt idx="24257">
                  <c:v>0.99976754910525156</c:v>
                </c:pt>
                <c:pt idx="24258">
                  <c:v>0.9997712983132313</c:v>
                </c:pt>
                <c:pt idx="24259">
                  <c:v>0.9997712983132313</c:v>
                </c:pt>
                <c:pt idx="24260">
                  <c:v>0.9997712983132313</c:v>
                </c:pt>
                <c:pt idx="24261">
                  <c:v>0.99976754910525156</c:v>
                </c:pt>
                <c:pt idx="24262">
                  <c:v>0.99976005068929186</c:v>
                </c:pt>
                <c:pt idx="24263">
                  <c:v>0.99975255227333226</c:v>
                </c:pt>
                <c:pt idx="24264">
                  <c:v>0.99972630781747351</c:v>
                </c:pt>
                <c:pt idx="24265">
                  <c:v>0.99974505385737267</c:v>
                </c:pt>
                <c:pt idx="24266">
                  <c:v>0.99976379989727171</c:v>
                </c:pt>
                <c:pt idx="24267">
                  <c:v>0.9997712983132313</c:v>
                </c:pt>
                <c:pt idx="24268">
                  <c:v>0.99977504752121116</c:v>
                </c:pt>
                <c:pt idx="24269">
                  <c:v>0.99977879672919101</c:v>
                </c:pt>
                <c:pt idx="24270">
                  <c:v>0.99978254593717075</c:v>
                </c:pt>
                <c:pt idx="24271">
                  <c:v>0.99977504752121116</c:v>
                </c:pt>
                <c:pt idx="24272">
                  <c:v>0.99977504752121116</c:v>
                </c:pt>
                <c:pt idx="24273">
                  <c:v>0.99973005702545337</c:v>
                </c:pt>
                <c:pt idx="24274">
                  <c:v>0.99974880306535241</c:v>
                </c:pt>
                <c:pt idx="24275">
                  <c:v>0.99976379989727171</c:v>
                </c:pt>
                <c:pt idx="24276">
                  <c:v>0.9997712983132313</c:v>
                </c:pt>
                <c:pt idx="24277">
                  <c:v>0.99977879672919101</c:v>
                </c:pt>
                <c:pt idx="24278">
                  <c:v>0.99978629514515061</c:v>
                </c:pt>
                <c:pt idx="24279">
                  <c:v>0.99979754276909005</c:v>
                </c:pt>
                <c:pt idx="24280">
                  <c:v>0.99979004435313035</c:v>
                </c:pt>
                <c:pt idx="24281">
                  <c:v>0.9997937935611102</c:v>
                </c:pt>
                <c:pt idx="24282">
                  <c:v>0.99973755544141296</c:v>
                </c:pt>
                <c:pt idx="24283">
                  <c:v>0.99975255227333226</c:v>
                </c:pt>
                <c:pt idx="24284">
                  <c:v>0.99976379989727171</c:v>
                </c:pt>
                <c:pt idx="24285">
                  <c:v>0.99977504752121116</c:v>
                </c:pt>
                <c:pt idx="24286">
                  <c:v>0.99978254593717075</c:v>
                </c:pt>
                <c:pt idx="24287">
                  <c:v>0.9997937935611102</c:v>
                </c:pt>
                <c:pt idx="24288">
                  <c:v>0.99980504118504965</c:v>
                </c:pt>
                <c:pt idx="24289">
                  <c:v>0.99980504118504965</c:v>
                </c:pt>
                <c:pt idx="24290">
                  <c:v>0.99981253960100924</c:v>
                </c:pt>
                <c:pt idx="24291">
                  <c:v>0.99974130464939281</c:v>
                </c:pt>
                <c:pt idx="24292">
                  <c:v>0.99975630148131212</c:v>
                </c:pt>
                <c:pt idx="24293">
                  <c:v>0.99976754910525156</c:v>
                </c:pt>
                <c:pt idx="24294">
                  <c:v>0.99977879672919101</c:v>
                </c:pt>
                <c:pt idx="24295">
                  <c:v>0.99979004435313035</c:v>
                </c:pt>
                <c:pt idx="24296">
                  <c:v>0.99980129197706979</c:v>
                </c:pt>
                <c:pt idx="24297">
                  <c:v>0.99981253960100924</c:v>
                </c:pt>
                <c:pt idx="24298">
                  <c:v>0.99982378722494869</c:v>
                </c:pt>
                <c:pt idx="24299">
                  <c:v>0.99984628247282759</c:v>
                </c:pt>
                <c:pt idx="24300">
                  <c:v>0.99984628247282759</c:v>
                </c:pt>
                <c:pt idx="24301">
                  <c:v>0.9998312856409084</c:v>
                </c:pt>
                <c:pt idx="24302">
                  <c:v>0.9998162888089891</c:v>
                </c:pt>
                <c:pt idx="24303">
                  <c:v>0.99980129197706979</c:v>
                </c:pt>
                <c:pt idx="24304">
                  <c:v>0.99979004435313035</c:v>
                </c:pt>
                <c:pt idx="24305">
                  <c:v>0.99978254593717075</c:v>
                </c:pt>
                <c:pt idx="24306">
                  <c:v>0.9997712983132313</c:v>
                </c:pt>
                <c:pt idx="24307">
                  <c:v>0.99976005068929186</c:v>
                </c:pt>
                <c:pt idx="24308">
                  <c:v>0.99974505385737267</c:v>
                </c:pt>
                <c:pt idx="24309">
                  <c:v>0.99980504118504965</c:v>
                </c:pt>
                <c:pt idx="24310">
                  <c:v>0.9998087903930295</c:v>
                </c:pt>
                <c:pt idx="24311">
                  <c:v>0.99979754276909005</c:v>
                </c:pt>
                <c:pt idx="24312">
                  <c:v>0.9997937935611102</c:v>
                </c:pt>
                <c:pt idx="24313">
                  <c:v>0.99978629514515061</c:v>
                </c:pt>
                <c:pt idx="24314">
                  <c:v>0.99977879672919101</c:v>
                </c:pt>
                <c:pt idx="24315">
                  <c:v>0.99976754910525156</c:v>
                </c:pt>
                <c:pt idx="24316">
                  <c:v>0.99975630148131212</c:v>
                </c:pt>
                <c:pt idx="24317">
                  <c:v>0.99974130464939281</c:v>
                </c:pt>
                <c:pt idx="24318">
                  <c:v>0.99976754910525156</c:v>
                </c:pt>
                <c:pt idx="24319">
                  <c:v>0.99978629514515061</c:v>
                </c:pt>
                <c:pt idx="24320">
                  <c:v>0.99978629514515061</c:v>
                </c:pt>
                <c:pt idx="24321">
                  <c:v>0.99978629514515061</c:v>
                </c:pt>
                <c:pt idx="24322">
                  <c:v>0.99978254593717075</c:v>
                </c:pt>
                <c:pt idx="24323">
                  <c:v>0.99977504752121116</c:v>
                </c:pt>
                <c:pt idx="24324">
                  <c:v>0.99976379989727171</c:v>
                </c:pt>
                <c:pt idx="24325">
                  <c:v>0.99975255227333226</c:v>
                </c:pt>
                <c:pt idx="24326">
                  <c:v>0.99973755544141296</c:v>
                </c:pt>
                <c:pt idx="24327">
                  <c:v>0.99974505385737267</c:v>
                </c:pt>
                <c:pt idx="24328">
                  <c:v>0.99976754910525156</c:v>
                </c:pt>
                <c:pt idx="24329">
                  <c:v>0.99977504752121116</c:v>
                </c:pt>
                <c:pt idx="24330">
                  <c:v>0.99977504752121116</c:v>
                </c:pt>
                <c:pt idx="24331">
                  <c:v>0.99977879672919101</c:v>
                </c:pt>
                <c:pt idx="24332">
                  <c:v>0.9997712983132313</c:v>
                </c:pt>
                <c:pt idx="24333">
                  <c:v>0.99975630148131212</c:v>
                </c:pt>
                <c:pt idx="24334">
                  <c:v>0.99974880306535241</c:v>
                </c:pt>
                <c:pt idx="24335">
                  <c:v>0.99973755544141296</c:v>
                </c:pt>
                <c:pt idx="24336">
                  <c:v>0.99973005702545337</c:v>
                </c:pt>
                <c:pt idx="24337">
                  <c:v>0.99974880306535241</c:v>
                </c:pt>
                <c:pt idx="24338">
                  <c:v>0.99976379989727171</c:v>
                </c:pt>
                <c:pt idx="24339">
                  <c:v>0.99976754910525156</c:v>
                </c:pt>
                <c:pt idx="24340">
                  <c:v>0.9997712983132313</c:v>
                </c:pt>
                <c:pt idx="24341">
                  <c:v>0.99977504752121116</c:v>
                </c:pt>
                <c:pt idx="24342">
                  <c:v>0.9997712983132313</c:v>
                </c:pt>
                <c:pt idx="24343">
                  <c:v>0.99976005068929186</c:v>
                </c:pt>
                <c:pt idx="24344">
                  <c:v>0.99974880306535241</c:v>
                </c:pt>
                <c:pt idx="24345">
                  <c:v>0.99973380623343322</c:v>
                </c:pt>
                <c:pt idx="24346">
                  <c:v>0.99975255227333226</c:v>
                </c:pt>
                <c:pt idx="24347">
                  <c:v>0.99976379989727171</c:v>
                </c:pt>
                <c:pt idx="24348">
                  <c:v>0.9997712983132313</c:v>
                </c:pt>
                <c:pt idx="24349">
                  <c:v>0.99977504752121116</c:v>
                </c:pt>
                <c:pt idx="24350">
                  <c:v>0.99978254593717075</c:v>
                </c:pt>
                <c:pt idx="24351">
                  <c:v>0.99978629514515061</c:v>
                </c:pt>
                <c:pt idx="24352">
                  <c:v>0.99977879672919101</c:v>
                </c:pt>
                <c:pt idx="24353">
                  <c:v>0.99976379989727171</c:v>
                </c:pt>
                <c:pt idx="24354">
                  <c:v>0.99973380623343322</c:v>
                </c:pt>
                <c:pt idx="24355">
                  <c:v>0.99975255227333226</c:v>
                </c:pt>
                <c:pt idx="24356">
                  <c:v>0.99976379989727171</c:v>
                </c:pt>
                <c:pt idx="24357">
                  <c:v>0.9997712983132313</c:v>
                </c:pt>
                <c:pt idx="24358">
                  <c:v>0.99977879672919101</c:v>
                </c:pt>
                <c:pt idx="24359">
                  <c:v>0.99979004435313035</c:v>
                </c:pt>
                <c:pt idx="24360">
                  <c:v>0.9997937935611102</c:v>
                </c:pt>
                <c:pt idx="24361">
                  <c:v>0.9997937935611102</c:v>
                </c:pt>
                <c:pt idx="24362">
                  <c:v>0.99977879672919101</c:v>
                </c:pt>
                <c:pt idx="24363">
                  <c:v>0.99973755544141296</c:v>
                </c:pt>
                <c:pt idx="24364">
                  <c:v>0.99975255227333226</c:v>
                </c:pt>
                <c:pt idx="24365">
                  <c:v>0.99976379989727171</c:v>
                </c:pt>
                <c:pt idx="24366">
                  <c:v>0.99977504752121116</c:v>
                </c:pt>
                <c:pt idx="24367">
                  <c:v>0.99978254593717075</c:v>
                </c:pt>
                <c:pt idx="24368">
                  <c:v>0.9997937935611102</c:v>
                </c:pt>
                <c:pt idx="24369">
                  <c:v>0.99980129197706979</c:v>
                </c:pt>
                <c:pt idx="24370">
                  <c:v>0.99980504118504965</c:v>
                </c:pt>
                <c:pt idx="24371">
                  <c:v>0.9998087903930295</c:v>
                </c:pt>
                <c:pt idx="24372">
                  <c:v>0.99974130464939281</c:v>
                </c:pt>
                <c:pt idx="24373">
                  <c:v>0.99975630148131212</c:v>
                </c:pt>
                <c:pt idx="24374">
                  <c:v>0.99976754910525156</c:v>
                </c:pt>
                <c:pt idx="24375">
                  <c:v>0.99977504752121116</c:v>
                </c:pt>
                <c:pt idx="24376">
                  <c:v>0.99979004435313035</c:v>
                </c:pt>
                <c:pt idx="24377">
                  <c:v>0.99980129197706979</c:v>
                </c:pt>
                <c:pt idx="24378">
                  <c:v>0.99981253960100924</c:v>
                </c:pt>
                <c:pt idx="24379">
                  <c:v>0.99982003801696895</c:v>
                </c:pt>
                <c:pt idx="24380">
                  <c:v>0.99984628247282759</c:v>
                </c:pt>
                <c:pt idx="24381">
                  <c:v>0.99984628247282759</c:v>
                </c:pt>
                <c:pt idx="24382">
                  <c:v>0.9998312856409084</c:v>
                </c:pt>
                <c:pt idx="24383">
                  <c:v>0.99982003801696895</c:v>
                </c:pt>
                <c:pt idx="24384">
                  <c:v>0.99980504118504965</c:v>
                </c:pt>
                <c:pt idx="24385">
                  <c:v>0.9997937935611102</c:v>
                </c:pt>
                <c:pt idx="24386">
                  <c:v>0.99978254593717075</c:v>
                </c:pt>
                <c:pt idx="24387">
                  <c:v>0.9997712983132313</c:v>
                </c:pt>
                <c:pt idx="24388">
                  <c:v>0.99976005068929186</c:v>
                </c:pt>
                <c:pt idx="24389">
                  <c:v>0.99974505385737267</c:v>
                </c:pt>
                <c:pt idx="24390">
                  <c:v>0.99980504118504965</c:v>
                </c:pt>
                <c:pt idx="24391">
                  <c:v>0.99981253960100924</c:v>
                </c:pt>
                <c:pt idx="24392">
                  <c:v>0.99980129197706979</c:v>
                </c:pt>
                <c:pt idx="24393">
                  <c:v>0.99979754276909005</c:v>
                </c:pt>
                <c:pt idx="24394">
                  <c:v>0.99979004435313035</c:v>
                </c:pt>
                <c:pt idx="24395">
                  <c:v>0.99977879672919101</c:v>
                </c:pt>
                <c:pt idx="24396">
                  <c:v>0.99976754910525156</c:v>
                </c:pt>
                <c:pt idx="24397">
                  <c:v>0.99975630148131212</c:v>
                </c:pt>
                <c:pt idx="24398">
                  <c:v>0.99974130464939281</c:v>
                </c:pt>
                <c:pt idx="24399">
                  <c:v>0.99978254593717075</c:v>
                </c:pt>
                <c:pt idx="24400">
                  <c:v>0.9997937935611102</c:v>
                </c:pt>
                <c:pt idx="24401">
                  <c:v>0.99978254593717075</c:v>
                </c:pt>
                <c:pt idx="24402">
                  <c:v>0.99978629514515061</c:v>
                </c:pt>
                <c:pt idx="24403">
                  <c:v>0.99978629514515061</c:v>
                </c:pt>
                <c:pt idx="24404">
                  <c:v>0.99977504752121116</c:v>
                </c:pt>
                <c:pt idx="24405">
                  <c:v>0.99976379989727171</c:v>
                </c:pt>
                <c:pt idx="24406">
                  <c:v>0.99975630148131212</c:v>
                </c:pt>
                <c:pt idx="24407">
                  <c:v>0.99974130464939281</c:v>
                </c:pt>
                <c:pt idx="24408">
                  <c:v>0.99976005068929186</c:v>
                </c:pt>
                <c:pt idx="24409">
                  <c:v>0.99977504752121116</c:v>
                </c:pt>
                <c:pt idx="24410">
                  <c:v>0.9997712983132313</c:v>
                </c:pt>
                <c:pt idx="24411">
                  <c:v>0.9997712983132313</c:v>
                </c:pt>
                <c:pt idx="24412">
                  <c:v>0.99977504752121116</c:v>
                </c:pt>
                <c:pt idx="24413">
                  <c:v>0.9997712983132313</c:v>
                </c:pt>
                <c:pt idx="24414">
                  <c:v>0.99976379989727171</c:v>
                </c:pt>
                <c:pt idx="24415">
                  <c:v>0.99975255227333226</c:v>
                </c:pt>
                <c:pt idx="24416">
                  <c:v>0.99974130464939281</c:v>
                </c:pt>
                <c:pt idx="24417">
                  <c:v>0.99973380623343322</c:v>
                </c:pt>
                <c:pt idx="24418">
                  <c:v>0.99975630148131212</c:v>
                </c:pt>
                <c:pt idx="24419">
                  <c:v>0.99976005068929186</c:v>
                </c:pt>
                <c:pt idx="24420">
                  <c:v>0.99976379989727171</c:v>
                </c:pt>
                <c:pt idx="24421">
                  <c:v>0.9997712983132313</c:v>
                </c:pt>
                <c:pt idx="24422">
                  <c:v>0.99977504752121116</c:v>
                </c:pt>
                <c:pt idx="24423">
                  <c:v>0.99976754910525156</c:v>
                </c:pt>
                <c:pt idx="24424">
                  <c:v>0.99975630148131212</c:v>
                </c:pt>
                <c:pt idx="24425">
                  <c:v>0.99974505385737267</c:v>
                </c:pt>
                <c:pt idx="24426">
                  <c:v>0.99973755544141296</c:v>
                </c:pt>
                <c:pt idx="24427">
                  <c:v>0.99975630148131212</c:v>
                </c:pt>
                <c:pt idx="24428">
                  <c:v>0.99976379989727171</c:v>
                </c:pt>
                <c:pt idx="24429">
                  <c:v>0.99976754910525156</c:v>
                </c:pt>
                <c:pt idx="24430">
                  <c:v>0.99977504752121116</c:v>
                </c:pt>
                <c:pt idx="24431">
                  <c:v>0.99978254593717075</c:v>
                </c:pt>
                <c:pt idx="24432">
                  <c:v>0.99978254593717075</c:v>
                </c:pt>
                <c:pt idx="24433">
                  <c:v>0.99977504752121116</c:v>
                </c:pt>
                <c:pt idx="24434">
                  <c:v>0.99976005068929186</c:v>
                </c:pt>
                <c:pt idx="24435">
                  <c:v>0.99973755544141296</c:v>
                </c:pt>
                <c:pt idx="24436">
                  <c:v>0.99975255227333226</c:v>
                </c:pt>
                <c:pt idx="24437">
                  <c:v>0.99976379989727171</c:v>
                </c:pt>
                <c:pt idx="24438">
                  <c:v>0.9997712983132313</c:v>
                </c:pt>
                <c:pt idx="24439">
                  <c:v>0.99977879672919101</c:v>
                </c:pt>
                <c:pt idx="24440">
                  <c:v>0.99979004435313035</c:v>
                </c:pt>
                <c:pt idx="24441">
                  <c:v>0.9997937935611102</c:v>
                </c:pt>
                <c:pt idx="24442">
                  <c:v>0.99979004435313035</c:v>
                </c:pt>
                <c:pt idx="24443">
                  <c:v>0.99977879672919101</c:v>
                </c:pt>
                <c:pt idx="24444">
                  <c:v>0.99973755544141296</c:v>
                </c:pt>
                <c:pt idx="24445">
                  <c:v>0.99975255227333226</c:v>
                </c:pt>
                <c:pt idx="24446">
                  <c:v>0.99976379989727171</c:v>
                </c:pt>
                <c:pt idx="24447">
                  <c:v>0.99977504752121116</c:v>
                </c:pt>
                <c:pt idx="24448">
                  <c:v>0.99978629514515061</c:v>
                </c:pt>
                <c:pt idx="24449">
                  <c:v>0.9997937935611102</c:v>
                </c:pt>
                <c:pt idx="24450">
                  <c:v>0.99980129197706979</c:v>
                </c:pt>
                <c:pt idx="24451">
                  <c:v>0.99980504118504965</c:v>
                </c:pt>
                <c:pt idx="24452">
                  <c:v>0.99981253960100924</c:v>
                </c:pt>
                <c:pt idx="24453">
                  <c:v>0.99974130464939281</c:v>
                </c:pt>
                <c:pt idx="24454">
                  <c:v>0.99975630148131212</c:v>
                </c:pt>
                <c:pt idx="24455">
                  <c:v>0.99976379989727171</c:v>
                </c:pt>
                <c:pt idx="24456">
                  <c:v>0.99977504752121116</c:v>
                </c:pt>
                <c:pt idx="24457">
                  <c:v>0.99979004435313035</c:v>
                </c:pt>
                <c:pt idx="24458">
                  <c:v>0.99979754276909005</c:v>
                </c:pt>
                <c:pt idx="24459">
                  <c:v>0.99981253960100924</c:v>
                </c:pt>
                <c:pt idx="24460">
                  <c:v>0.99982378722494869</c:v>
                </c:pt>
                <c:pt idx="24461">
                  <c:v>0.99984628247282759</c:v>
                </c:pt>
                <c:pt idx="24462">
                  <c:v>0.99983878405686799</c:v>
                </c:pt>
                <c:pt idx="24463">
                  <c:v>0.99982753643292854</c:v>
                </c:pt>
                <c:pt idx="24464">
                  <c:v>0.9998162888089891</c:v>
                </c:pt>
                <c:pt idx="24465">
                  <c:v>0.99980504118504965</c:v>
                </c:pt>
                <c:pt idx="24466">
                  <c:v>0.9997937935611102</c:v>
                </c:pt>
                <c:pt idx="24467">
                  <c:v>0.99978254593717075</c:v>
                </c:pt>
                <c:pt idx="24468">
                  <c:v>0.99976754910525156</c:v>
                </c:pt>
                <c:pt idx="24469">
                  <c:v>0.99975630148131212</c:v>
                </c:pt>
                <c:pt idx="24470">
                  <c:v>0.99974130464939281</c:v>
                </c:pt>
                <c:pt idx="24471">
                  <c:v>0.99982003801696895</c:v>
                </c:pt>
                <c:pt idx="24472">
                  <c:v>0.9998087903930295</c:v>
                </c:pt>
                <c:pt idx="24473">
                  <c:v>0.99980129197706979</c:v>
                </c:pt>
                <c:pt idx="24474">
                  <c:v>0.99979754276909005</c:v>
                </c:pt>
                <c:pt idx="24475">
                  <c:v>0.99978629514515061</c:v>
                </c:pt>
                <c:pt idx="24476">
                  <c:v>0.99977504752121116</c:v>
                </c:pt>
                <c:pt idx="24477">
                  <c:v>0.99976379989727171</c:v>
                </c:pt>
                <c:pt idx="24478">
                  <c:v>0.99975630148131212</c:v>
                </c:pt>
                <c:pt idx="24479">
                  <c:v>0.99973755544141296</c:v>
                </c:pt>
                <c:pt idx="24480">
                  <c:v>0.99980129197706979</c:v>
                </c:pt>
                <c:pt idx="24481">
                  <c:v>0.9997937935611102</c:v>
                </c:pt>
                <c:pt idx="24482">
                  <c:v>0.99978629514515061</c:v>
                </c:pt>
                <c:pt idx="24483">
                  <c:v>0.99979004435313035</c:v>
                </c:pt>
                <c:pt idx="24484">
                  <c:v>0.99978254593717075</c:v>
                </c:pt>
                <c:pt idx="24485">
                  <c:v>0.99977504752121116</c:v>
                </c:pt>
                <c:pt idx="24486">
                  <c:v>0.99976379989727171</c:v>
                </c:pt>
                <c:pt idx="24487">
                  <c:v>0.99975630148131212</c:v>
                </c:pt>
                <c:pt idx="24488">
                  <c:v>0.99974130464939281</c:v>
                </c:pt>
                <c:pt idx="24489">
                  <c:v>0.99976754910525156</c:v>
                </c:pt>
                <c:pt idx="24490">
                  <c:v>0.99977504752121116</c:v>
                </c:pt>
                <c:pt idx="24491">
                  <c:v>0.99977504752121116</c:v>
                </c:pt>
                <c:pt idx="24492">
                  <c:v>0.99977879672919101</c:v>
                </c:pt>
                <c:pt idx="24493">
                  <c:v>0.99977504752121116</c:v>
                </c:pt>
                <c:pt idx="24494">
                  <c:v>0.9997712983132313</c:v>
                </c:pt>
                <c:pt idx="24495">
                  <c:v>0.99976379989727171</c:v>
                </c:pt>
                <c:pt idx="24496">
                  <c:v>0.99975255227333226</c:v>
                </c:pt>
                <c:pt idx="24497">
                  <c:v>0.99974130464939281</c:v>
                </c:pt>
                <c:pt idx="24498">
                  <c:v>0.99973755544141296</c:v>
                </c:pt>
                <c:pt idx="24499">
                  <c:v>0.99975630148131212</c:v>
                </c:pt>
                <c:pt idx="24500">
                  <c:v>0.99976379989727171</c:v>
                </c:pt>
                <c:pt idx="24501">
                  <c:v>0.99976754910525156</c:v>
                </c:pt>
                <c:pt idx="24502">
                  <c:v>0.9997712983132313</c:v>
                </c:pt>
                <c:pt idx="24503">
                  <c:v>0.9997712983132313</c:v>
                </c:pt>
                <c:pt idx="24504">
                  <c:v>0.99976379989727171</c:v>
                </c:pt>
                <c:pt idx="24505">
                  <c:v>0.99975255227333226</c:v>
                </c:pt>
                <c:pt idx="24506">
                  <c:v>0.99974130464939281</c:v>
                </c:pt>
                <c:pt idx="24507">
                  <c:v>0.99973755544141296</c:v>
                </c:pt>
                <c:pt idx="24508">
                  <c:v>0.99975255227333226</c:v>
                </c:pt>
                <c:pt idx="24509">
                  <c:v>0.99976379989727171</c:v>
                </c:pt>
                <c:pt idx="24510">
                  <c:v>0.99976754910525156</c:v>
                </c:pt>
                <c:pt idx="24511">
                  <c:v>0.9997712983132313</c:v>
                </c:pt>
                <c:pt idx="24512">
                  <c:v>0.99977879672919101</c:v>
                </c:pt>
                <c:pt idx="24513">
                  <c:v>0.9997712983132313</c:v>
                </c:pt>
                <c:pt idx="24514">
                  <c:v>0.99976379989727171</c:v>
                </c:pt>
                <c:pt idx="24515">
                  <c:v>0.99976379989727171</c:v>
                </c:pt>
                <c:pt idx="24516">
                  <c:v>0.99973755544141296</c:v>
                </c:pt>
                <c:pt idx="24517">
                  <c:v>0.99975255227333226</c:v>
                </c:pt>
                <c:pt idx="24518">
                  <c:v>0.99976379989727171</c:v>
                </c:pt>
                <c:pt idx="24519">
                  <c:v>0.9997712983132313</c:v>
                </c:pt>
                <c:pt idx="24520">
                  <c:v>0.99977879672919101</c:v>
                </c:pt>
                <c:pt idx="24521">
                  <c:v>0.99978629514515061</c:v>
                </c:pt>
                <c:pt idx="24522">
                  <c:v>0.99978254593717075</c:v>
                </c:pt>
                <c:pt idx="24523">
                  <c:v>0.99977879672919101</c:v>
                </c:pt>
                <c:pt idx="24524">
                  <c:v>0.99978629514515061</c:v>
                </c:pt>
                <c:pt idx="24525">
                  <c:v>0.99973755544141296</c:v>
                </c:pt>
                <c:pt idx="24526">
                  <c:v>0.99975255227333226</c:v>
                </c:pt>
                <c:pt idx="24527">
                  <c:v>0.99976379989727171</c:v>
                </c:pt>
                <c:pt idx="24528">
                  <c:v>0.99977504752121116</c:v>
                </c:pt>
                <c:pt idx="24529">
                  <c:v>0.99978254593717075</c:v>
                </c:pt>
                <c:pt idx="24530">
                  <c:v>0.9997937935611102</c:v>
                </c:pt>
                <c:pt idx="24531">
                  <c:v>0.9997937935611102</c:v>
                </c:pt>
                <c:pt idx="24532">
                  <c:v>0.99980504118504965</c:v>
                </c:pt>
                <c:pt idx="24533">
                  <c:v>0.99981253960100924</c:v>
                </c:pt>
                <c:pt idx="24534">
                  <c:v>0.99974130464939281</c:v>
                </c:pt>
                <c:pt idx="24535">
                  <c:v>0.99975630148131212</c:v>
                </c:pt>
                <c:pt idx="24536">
                  <c:v>0.99976754910525156</c:v>
                </c:pt>
                <c:pt idx="24537">
                  <c:v>0.99977504752121116</c:v>
                </c:pt>
                <c:pt idx="24538">
                  <c:v>0.99978629514515061</c:v>
                </c:pt>
                <c:pt idx="24539">
                  <c:v>0.99979754276909005</c:v>
                </c:pt>
                <c:pt idx="24540">
                  <c:v>0.99981253960100924</c:v>
                </c:pt>
                <c:pt idx="24541">
                  <c:v>0.99982378722494869</c:v>
                </c:pt>
                <c:pt idx="24542">
                  <c:v>0.99984253326484784</c:v>
                </c:pt>
                <c:pt idx="24543">
                  <c:v>0.99984253326484784</c:v>
                </c:pt>
                <c:pt idx="24544">
                  <c:v>0.99982753643292854</c:v>
                </c:pt>
                <c:pt idx="24545">
                  <c:v>0.9998162888089891</c:v>
                </c:pt>
                <c:pt idx="24546">
                  <c:v>0.99980129197706979</c:v>
                </c:pt>
                <c:pt idx="24547">
                  <c:v>0.9997937935611102</c:v>
                </c:pt>
                <c:pt idx="24548">
                  <c:v>0.99978254593717075</c:v>
                </c:pt>
                <c:pt idx="24549">
                  <c:v>0.9997712983132313</c:v>
                </c:pt>
                <c:pt idx="24550">
                  <c:v>0.99976005068929186</c:v>
                </c:pt>
                <c:pt idx="24551">
                  <c:v>0.99974505385737267</c:v>
                </c:pt>
                <c:pt idx="24552">
                  <c:v>0.9998162888089891</c:v>
                </c:pt>
                <c:pt idx="24553">
                  <c:v>0.9998087903930295</c:v>
                </c:pt>
                <c:pt idx="24554">
                  <c:v>0.99980129197706979</c:v>
                </c:pt>
                <c:pt idx="24555">
                  <c:v>0.9997937935611102</c:v>
                </c:pt>
                <c:pt idx="24556">
                  <c:v>0.99978629514515061</c:v>
                </c:pt>
                <c:pt idx="24557">
                  <c:v>0.99977879672919101</c:v>
                </c:pt>
                <c:pt idx="24558">
                  <c:v>0.99976754910525156</c:v>
                </c:pt>
                <c:pt idx="24559">
                  <c:v>0.99975630148131212</c:v>
                </c:pt>
                <c:pt idx="24560">
                  <c:v>0.99974130464939281</c:v>
                </c:pt>
                <c:pt idx="24561">
                  <c:v>0.9997937935611102</c:v>
                </c:pt>
                <c:pt idx="24562">
                  <c:v>0.99979004435313035</c:v>
                </c:pt>
                <c:pt idx="24563">
                  <c:v>0.99979004435313035</c:v>
                </c:pt>
                <c:pt idx="24564">
                  <c:v>0.99978629514515061</c:v>
                </c:pt>
                <c:pt idx="24565">
                  <c:v>0.99977879672919101</c:v>
                </c:pt>
                <c:pt idx="24566">
                  <c:v>0.99977504752121116</c:v>
                </c:pt>
                <c:pt idx="24567">
                  <c:v>0.99976754910525156</c:v>
                </c:pt>
                <c:pt idx="24568">
                  <c:v>0.99975630148131212</c:v>
                </c:pt>
                <c:pt idx="24569">
                  <c:v>0.99974130464939281</c:v>
                </c:pt>
                <c:pt idx="24570">
                  <c:v>0.99976754910525156</c:v>
                </c:pt>
                <c:pt idx="24571">
                  <c:v>0.99976754910525156</c:v>
                </c:pt>
                <c:pt idx="24572">
                  <c:v>0.99977879672919101</c:v>
                </c:pt>
                <c:pt idx="24573">
                  <c:v>0.99978254593717075</c:v>
                </c:pt>
                <c:pt idx="24574">
                  <c:v>0.99977504752121116</c:v>
                </c:pt>
                <c:pt idx="24575">
                  <c:v>0.99977504752121116</c:v>
                </c:pt>
                <c:pt idx="24576">
                  <c:v>0.99976379989727171</c:v>
                </c:pt>
                <c:pt idx="24577">
                  <c:v>0.99975630148131212</c:v>
                </c:pt>
                <c:pt idx="24578">
                  <c:v>0.99974130464939281</c:v>
                </c:pt>
                <c:pt idx="24579">
                  <c:v>0.99973755544141296</c:v>
                </c:pt>
                <c:pt idx="24580">
                  <c:v>0.99975255227333226</c:v>
                </c:pt>
                <c:pt idx="24581">
                  <c:v>0.99976754910525156</c:v>
                </c:pt>
                <c:pt idx="24582">
                  <c:v>0.9997712983132313</c:v>
                </c:pt>
                <c:pt idx="24583">
                  <c:v>0.9997712983132313</c:v>
                </c:pt>
                <c:pt idx="24584">
                  <c:v>0.9997712983132313</c:v>
                </c:pt>
                <c:pt idx="24585">
                  <c:v>0.99976379989727171</c:v>
                </c:pt>
                <c:pt idx="24586">
                  <c:v>0.99975630148131212</c:v>
                </c:pt>
                <c:pt idx="24587">
                  <c:v>0.99974130464939281</c:v>
                </c:pt>
                <c:pt idx="24588">
                  <c:v>0.99973380623343322</c:v>
                </c:pt>
                <c:pt idx="24589">
                  <c:v>0.99974880306535241</c:v>
                </c:pt>
                <c:pt idx="24590">
                  <c:v>0.99976379989727171</c:v>
                </c:pt>
                <c:pt idx="24591">
                  <c:v>0.9997712983132313</c:v>
                </c:pt>
                <c:pt idx="24592">
                  <c:v>0.9997712983132313</c:v>
                </c:pt>
                <c:pt idx="24593">
                  <c:v>0.99977504752121116</c:v>
                </c:pt>
                <c:pt idx="24594">
                  <c:v>0.9997712983132313</c:v>
                </c:pt>
                <c:pt idx="24595">
                  <c:v>0.99976379989727171</c:v>
                </c:pt>
                <c:pt idx="24596">
                  <c:v>0.99976379989727171</c:v>
                </c:pt>
                <c:pt idx="24597">
                  <c:v>0.99973380623343322</c:v>
                </c:pt>
                <c:pt idx="24598">
                  <c:v>0.99974880306535241</c:v>
                </c:pt>
                <c:pt idx="24599">
                  <c:v>0.99976379989727171</c:v>
                </c:pt>
                <c:pt idx="24600">
                  <c:v>0.9997712983132313</c:v>
                </c:pt>
                <c:pt idx="24601">
                  <c:v>0.99977879672919101</c:v>
                </c:pt>
                <c:pt idx="24602">
                  <c:v>0.99978254593717075</c:v>
                </c:pt>
                <c:pt idx="24603">
                  <c:v>0.99978254593717075</c:v>
                </c:pt>
                <c:pt idx="24604">
                  <c:v>0.99977879672919101</c:v>
                </c:pt>
                <c:pt idx="24605">
                  <c:v>0.99978629514515061</c:v>
                </c:pt>
                <c:pt idx="24606">
                  <c:v>0.99973380623343322</c:v>
                </c:pt>
                <c:pt idx="24607">
                  <c:v>0.99975255227333226</c:v>
                </c:pt>
                <c:pt idx="24608">
                  <c:v>0.99976379989727171</c:v>
                </c:pt>
                <c:pt idx="24609">
                  <c:v>0.99977504752121116</c:v>
                </c:pt>
                <c:pt idx="24610">
                  <c:v>0.99978629514515061</c:v>
                </c:pt>
                <c:pt idx="24611">
                  <c:v>0.99979004435313035</c:v>
                </c:pt>
                <c:pt idx="24612">
                  <c:v>0.9997937935611102</c:v>
                </c:pt>
                <c:pt idx="24613">
                  <c:v>0.99980129197706979</c:v>
                </c:pt>
                <c:pt idx="24614">
                  <c:v>0.99981253960100924</c:v>
                </c:pt>
                <c:pt idx="24615">
                  <c:v>0.99973755544141296</c:v>
                </c:pt>
                <c:pt idx="24616">
                  <c:v>0.99975255227333226</c:v>
                </c:pt>
                <c:pt idx="24617">
                  <c:v>0.99976754910525156</c:v>
                </c:pt>
                <c:pt idx="24618">
                  <c:v>0.99977879672919101</c:v>
                </c:pt>
                <c:pt idx="24619">
                  <c:v>0.99978629514515061</c:v>
                </c:pt>
                <c:pt idx="24620">
                  <c:v>0.99980129197706979</c:v>
                </c:pt>
                <c:pt idx="24621">
                  <c:v>0.99981253960100924</c:v>
                </c:pt>
                <c:pt idx="24622">
                  <c:v>0.99982378722494869</c:v>
                </c:pt>
                <c:pt idx="24623">
                  <c:v>0.99984253326484784</c:v>
                </c:pt>
                <c:pt idx="24624">
                  <c:v>0.99984628247282759</c:v>
                </c:pt>
                <c:pt idx="24625">
                  <c:v>0.99983503484888814</c:v>
                </c:pt>
                <c:pt idx="24626">
                  <c:v>0.99981253960100924</c:v>
                </c:pt>
                <c:pt idx="24627">
                  <c:v>0.99980129197706979</c:v>
                </c:pt>
                <c:pt idx="24628">
                  <c:v>0.99979004435313035</c:v>
                </c:pt>
                <c:pt idx="24629">
                  <c:v>0.99978254593717075</c:v>
                </c:pt>
                <c:pt idx="24630">
                  <c:v>0.9997712983132313</c:v>
                </c:pt>
                <c:pt idx="24631">
                  <c:v>0.99975630148131212</c:v>
                </c:pt>
                <c:pt idx="24632">
                  <c:v>0.99974505385737267</c:v>
                </c:pt>
                <c:pt idx="24633">
                  <c:v>0.9998162888089891</c:v>
                </c:pt>
                <c:pt idx="24634">
                  <c:v>0.9998087903930295</c:v>
                </c:pt>
                <c:pt idx="24635">
                  <c:v>0.99980129197706979</c:v>
                </c:pt>
                <c:pt idx="24636">
                  <c:v>0.9997937935611102</c:v>
                </c:pt>
                <c:pt idx="24637">
                  <c:v>0.99978629514515061</c:v>
                </c:pt>
                <c:pt idx="24638">
                  <c:v>0.99977504752121116</c:v>
                </c:pt>
                <c:pt idx="24639">
                  <c:v>0.99976754910525156</c:v>
                </c:pt>
                <c:pt idx="24640">
                  <c:v>0.99975255227333226</c:v>
                </c:pt>
                <c:pt idx="24641">
                  <c:v>0.99973755544141296</c:v>
                </c:pt>
                <c:pt idx="24642">
                  <c:v>0.99978629514515061</c:v>
                </c:pt>
                <c:pt idx="24643">
                  <c:v>0.99977879672919101</c:v>
                </c:pt>
                <c:pt idx="24644">
                  <c:v>0.99979004435313035</c:v>
                </c:pt>
                <c:pt idx="24645">
                  <c:v>0.99978629514515061</c:v>
                </c:pt>
                <c:pt idx="24646">
                  <c:v>0.99978254593717075</c:v>
                </c:pt>
                <c:pt idx="24647">
                  <c:v>0.99977504752121116</c:v>
                </c:pt>
                <c:pt idx="24648">
                  <c:v>0.99976754910525156</c:v>
                </c:pt>
                <c:pt idx="24649">
                  <c:v>0.99974880306535241</c:v>
                </c:pt>
                <c:pt idx="24650">
                  <c:v>0.99973755544141296</c:v>
                </c:pt>
                <c:pt idx="24651">
                  <c:v>0.99976005068929186</c:v>
                </c:pt>
                <c:pt idx="24652">
                  <c:v>0.99976379989727171</c:v>
                </c:pt>
                <c:pt idx="24653">
                  <c:v>0.99977879672919101</c:v>
                </c:pt>
                <c:pt idx="24654">
                  <c:v>0.99977879672919101</c:v>
                </c:pt>
                <c:pt idx="24655">
                  <c:v>0.99977879672919101</c:v>
                </c:pt>
                <c:pt idx="24656">
                  <c:v>0.99977504752121116</c:v>
                </c:pt>
                <c:pt idx="24657">
                  <c:v>0.99976379989727171</c:v>
                </c:pt>
                <c:pt idx="24658">
                  <c:v>0.99975255227333226</c:v>
                </c:pt>
                <c:pt idx="24659">
                  <c:v>0.99973755544141296</c:v>
                </c:pt>
                <c:pt idx="24660">
                  <c:v>0.99973755544141296</c:v>
                </c:pt>
                <c:pt idx="24661">
                  <c:v>0.99974880306535241</c:v>
                </c:pt>
                <c:pt idx="24662">
                  <c:v>0.99976379989727171</c:v>
                </c:pt>
                <c:pt idx="24663">
                  <c:v>0.9997712983132313</c:v>
                </c:pt>
                <c:pt idx="24664">
                  <c:v>0.9997712983132313</c:v>
                </c:pt>
                <c:pt idx="24665">
                  <c:v>0.99977504752121116</c:v>
                </c:pt>
                <c:pt idx="24666">
                  <c:v>0.99976379989727171</c:v>
                </c:pt>
                <c:pt idx="24667">
                  <c:v>0.99975255227333226</c:v>
                </c:pt>
                <c:pt idx="24668">
                  <c:v>0.99974505385737267</c:v>
                </c:pt>
                <c:pt idx="24669">
                  <c:v>0.99973380623343322</c:v>
                </c:pt>
                <c:pt idx="24670">
                  <c:v>0.99974505385737267</c:v>
                </c:pt>
                <c:pt idx="24671">
                  <c:v>0.99976005068929186</c:v>
                </c:pt>
                <c:pt idx="24672">
                  <c:v>0.9997712983132313</c:v>
                </c:pt>
                <c:pt idx="24673">
                  <c:v>0.9997712983132313</c:v>
                </c:pt>
                <c:pt idx="24674">
                  <c:v>0.99977504752121116</c:v>
                </c:pt>
                <c:pt idx="24675">
                  <c:v>0.99977504752121116</c:v>
                </c:pt>
                <c:pt idx="24676">
                  <c:v>0.9997712983132313</c:v>
                </c:pt>
                <c:pt idx="24677">
                  <c:v>0.99976379989727171</c:v>
                </c:pt>
                <c:pt idx="24678">
                  <c:v>0.99973380623343322</c:v>
                </c:pt>
                <c:pt idx="24679">
                  <c:v>0.99974880306535241</c:v>
                </c:pt>
                <c:pt idx="24680">
                  <c:v>0.99976005068929186</c:v>
                </c:pt>
                <c:pt idx="24681">
                  <c:v>0.9997712983132313</c:v>
                </c:pt>
                <c:pt idx="24682">
                  <c:v>0.99977879672919101</c:v>
                </c:pt>
                <c:pt idx="24683">
                  <c:v>0.99977879672919101</c:v>
                </c:pt>
                <c:pt idx="24684">
                  <c:v>0.99978629514515061</c:v>
                </c:pt>
                <c:pt idx="24685">
                  <c:v>0.99978254593717075</c:v>
                </c:pt>
                <c:pt idx="24686">
                  <c:v>0.99978629514515061</c:v>
                </c:pt>
                <c:pt idx="24687">
                  <c:v>0.99973755544141296</c:v>
                </c:pt>
                <c:pt idx="24688">
                  <c:v>0.99975255227333226</c:v>
                </c:pt>
                <c:pt idx="24689">
                  <c:v>0.99976379989727171</c:v>
                </c:pt>
                <c:pt idx="24690">
                  <c:v>0.99977504752121116</c:v>
                </c:pt>
                <c:pt idx="24691">
                  <c:v>0.99978629514515061</c:v>
                </c:pt>
                <c:pt idx="24692">
                  <c:v>0.99979004435313035</c:v>
                </c:pt>
                <c:pt idx="24693">
                  <c:v>0.99980129197706979</c:v>
                </c:pt>
                <c:pt idx="24694">
                  <c:v>0.99980129197706979</c:v>
                </c:pt>
                <c:pt idx="24695">
                  <c:v>0.99981253960100924</c:v>
                </c:pt>
                <c:pt idx="24696">
                  <c:v>0.99974130464939281</c:v>
                </c:pt>
                <c:pt idx="24697">
                  <c:v>0.99975630148131212</c:v>
                </c:pt>
                <c:pt idx="24698">
                  <c:v>0.99976754910525156</c:v>
                </c:pt>
                <c:pt idx="24699">
                  <c:v>0.99977879672919101</c:v>
                </c:pt>
                <c:pt idx="24700">
                  <c:v>0.99979004435313035</c:v>
                </c:pt>
                <c:pt idx="24701">
                  <c:v>0.99980129197706979</c:v>
                </c:pt>
                <c:pt idx="24702">
                  <c:v>0.99981253960100924</c:v>
                </c:pt>
                <c:pt idx="24703">
                  <c:v>0.99982378722494869</c:v>
                </c:pt>
                <c:pt idx="24704">
                  <c:v>0.99983878405686799</c:v>
                </c:pt>
                <c:pt idx="24705">
                  <c:v>0.99984628247282759</c:v>
                </c:pt>
                <c:pt idx="24706">
                  <c:v>0.99982753643292854</c:v>
                </c:pt>
                <c:pt idx="24707">
                  <c:v>0.9998162888089891</c:v>
                </c:pt>
                <c:pt idx="24708">
                  <c:v>0.99980504118504965</c:v>
                </c:pt>
                <c:pt idx="24709">
                  <c:v>0.99979004435313035</c:v>
                </c:pt>
                <c:pt idx="24710">
                  <c:v>0.99977879672919101</c:v>
                </c:pt>
                <c:pt idx="24711">
                  <c:v>0.9997712983132313</c:v>
                </c:pt>
                <c:pt idx="24712">
                  <c:v>0.99976005068929186</c:v>
                </c:pt>
                <c:pt idx="24713">
                  <c:v>0.99974505385737267</c:v>
                </c:pt>
                <c:pt idx="24714">
                  <c:v>0.9998162888089891</c:v>
                </c:pt>
                <c:pt idx="24715">
                  <c:v>0.9998087903930295</c:v>
                </c:pt>
                <c:pt idx="24716">
                  <c:v>0.99980129197706979</c:v>
                </c:pt>
                <c:pt idx="24717">
                  <c:v>0.9997937935611102</c:v>
                </c:pt>
                <c:pt idx="24718">
                  <c:v>0.99978254593717075</c:v>
                </c:pt>
                <c:pt idx="24719">
                  <c:v>0.99977504752121116</c:v>
                </c:pt>
                <c:pt idx="24720">
                  <c:v>0.99976754910525156</c:v>
                </c:pt>
                <c:pt idx="24721">
                  <c:v>0.99975255227333226</c:v>
                </c:pt>
                <c:pt idx="24722">
                  <c:v>0.99973755544141296</c:v>
                </c:pt>
                <c:pt idx="24723">
                  <c:v>0.99978629514515061</c:v>
                </c:pt>
                <c:pt idx="24724">
                  <c:v>0.99978254593717075</c:v>
                </c:pt>
                <c:pt idx="24725">
                  <c:v>0.99978629514515061</c:v>
                </c:pt>
                <c:pt idx="24726">
                  <c:v>0.99978629514515061</c:v>
                </c:pt>
                <c:pt idx="24727">
                  <c:v>0.99977879672919101</c:v>
                </c:pt>
                <c:pt idx="24728">
                  <c:v>0.99977504752121116</c:v>
                </c:pt>
                <c:pt idx="24729">
                  <c:v>0.99976379989727171</c:v>
                </c:pt>
                <c:pt idx="24730">
                  <c:v>0.99974880306535241</c:v>
                </c:pt>
                <c:pt idx="24731">
                  <c:v>0.99973380623343322</c:v>
                </c:pt>
                <c:pt idx="24732">
                  <c:v>0.99975630148131212</c:v>
                </c:pt>
                <c:pt idx="24733">
                  <c:v>0.99976379989727171</c:v>
                </c:pt>
                <c:pt idx="24734">
                  <c:v>0.99977879672919101</c:v>
                </c:pt>
                <c:pt idx="24735">
                  <c:v>0.99977879672919101</c:v>
                </c:pt>
                <c:pt idx="24736">
                  <c:v>0.99977504752121116</c:v>
                </c:pt>
                <c:pt idx="24737">
                  <c:v>0.99977504752121116</c:v>
                </c:pt>
                <c:pt idx="24738">
                  <c:v>0.99976379989727171</c:v>
                </c:pt>
                <c:pt idx="24739">
                  <c:v>0.99974880306535241</c:v>
                </c:pt>
                <c:pt idx="24740">
                  <c:v>0.99973380623343322</c:v>
                </c:pt>
                <c:pt idx="24741">
                  <c:v>0.99973380623343322</c:v>
                </c:pt>
                <c:pt idx="24742">
                  <c:v>0.99975255227333226</c:v>
                </c:pt>
                <c:pt idx="24743">
                  <c:v>0.99976754910525156</c:v>
                </c:pt>
                <c:pt idx="24744">
                  <c:v>0.99977504752121116</c:v>
                </c:pt>
                <c:pt idx="24745">
                  <c:v>0.9997712983132313</c:v>
                </c:pt>
                <c:pt idx="24746">
                  <c:v>0.9997712983132313</c:v>
                </c:pt>
                <c:pt idx="24747">
                  <c:v>0.99976379989727171</c:v>
                </c:pt>
                <c:pt idx="24748">
                  <c:v>0.99975630148131212</c:v>
                </c:pt>
                <c:pt idx="24749">
                  <c:v>0.99975255227333226</c:v>
                </c:pt>
                <c:pt idx="24750">
                  <c:v>0.99973380623343322</c:v>
                </c:pt>
                <c:pt idx="24751">
                  <c:v>0.99974505385737267</c:v>
                </c:pt>
                <c:pt idx="24752">
                  <c:v>0.99976005068929186</c:v>
                </c:pt>
                <c:pt idx="24753">
                  <c:v>0.99977504752121116</c:v>
                </c:pt>
                <c:pt idx="24754">
                  <c:v>0.9997712983132313</c:v>
                </c:pt>
                <c:pt idx="24755">
                  <c:v>0.9997712983132313</c:v>
                </c:pt>
                <c:pt idx="24756">
                  <c:v>0.99977879672919101</c:v>
                </c:pt>
                <c:pt idx="24757">
                  <c:v>0.99977504752121116</c:v>
                </c:pt>
                <c:pt idx="24758">
                  <c:v>0.9997712983132313</c:v>
                </c:pt>
                <c:pt idx="24759">
                  <c:v>0.99973380623343322</c:v>
                </c:pt>
                <c:pt idx="24760">
                  <c:v>0.99974880306535241</c:v>
                </c:pt>
                <c:pt idx="24761">
                  <c:v>0.99976005068929186</c:v>
                </c:pt>
                <c:pt idx="24762">
                  <c:v>0.9997712983132313</c:v>
                </c:pt>
                <c:pt idx="24763">
                  <c:v>0.99977504752121116</c:v>
                </c:pt>
                <c:pt idx="24764">
                  <c:v>0.99978254593717075</c:v>
                </c:pt>
                <c:pt idx="24765">
                  <c:v>0.99979004435313035</c:v>
                </c:pt>
                <c:pt idx="24766">
                  <c:v>0.99979004435313035</c:v>
                </c:pt>
                <c:pt idx="24767">
                  <c:v>0.99978629514515061</c:v>
                </c:pt>
                <c:pt idx="24768">
                  <c:v>0.99973755544141296</c:v>
                </c:pt>
                <c:pt idx="24769">
                  <c:v>0.99975255227333226</c:v>
                </c:pt>
                <c:pt idx="24770">
                  <c:v>0.99976379989727171</c:v>
                </c:pt>
                <c:pt idx="24771">
                  <c:v>0.99977504752121116</c:v>
                </c:pt>
                <c:pt idx="24772">
                  <c:v>0.99978254593717075</c:v>
                </c:pt>
                <c:pt idx="24773">
                  <c:v>0.9997937935611102</c:v>
                </c:pt>
                <c:pt idx="24774">
                  <c:v>0.99980129197706979</c:v>
                </c:pt>
                <c:pt idx="24775">
                  <c:v>0.99980504118504965</c:v>
                </c:pt>
                <c:pt idx="24776">
                  <c:v>0.99981253960100924</c:v>
                </c:pt>
                <c:pt idx="24777">
                  <c:v>0.99974130464939281</c:v>
                </c:pt>
                <c:pt idx="24778">
                  <c:v>0.99975630148131212</c:v>
                </c:pt>
                <c:pt idx="24779">
                  <c:v>0.99976754910525156</c:v>
                </c:pt>
                <c:pt idx="24780">
                  <c:v>0.99977879672919101</c:v>
                </c:pt>
                <c:pt idx="24781">
                  <c:v>0.99979004435313035</c:v>
                </c:pt>
                <c:pt idx="24782">
                  <c:v>0.99980504118504965</c:v>
                </c:pt>
                <c:pt idx="24783">
                  <c:v>0.99981253960100924</c:v>
                </c:pt>
                <c:pt idx="24784">
                  <c:v>0.99982753643292854</c:v>
                </c:pt>
                <c:pt idx="24785">
                  <c:v>0.99983878405686799</c:v>
                </c:pt>
                <c:pt idx="24786">
                  <c:v>0.99984628247282759</c:v>
                </c:pt>
                <c:pt idx="24787">
                  <c:v>0.99982378722494869</c:v>
                </c:pt>
                <c:pt idx="24788">
                  <c:v>0.9998162888089891</c:v>
                </c:pt>
                <c:pt idx="24789">
                  <c:v>0.99980504118504965</c:v>
                </c:pt>
                <c:pt idx="24790">
                  <c:v>0.99979004435313035</c:v>
                </c:pt>
                <c:pt idx="24791">
                  <c:v>0.99977879672919101</c:v>
                </c:pt>
                <c:pt idx="24792">
                  <c:v>0.9997712983132313</c:v>
                </c:pt>
                <c:pt idx="24793">
                  <c:v>0.99975630148131212</c:v>
                </c:pt>
                <c:pt idx="24794">
                  <c:v>0.99974880306535241</c:v>
                </c:pt>
                <c:pt idx="24795">
                  <c:v>0.9998162888089891</c:v>
                </c:pt>
                <c:pt idx="24796">
                  <c:v>0.9998087903930295</c:v>
                </c:pt>
                <c:pt idx="24797">
                  <c:v>0.99980129197706979</c:v>
                </c:pt>
                <c:pt idx="24798">
                  <c:v>0.9997937935611102</c:v>
                </c:pt>
                <c:pt idx="24799">
                  <c:v>0.99978254593717075</c:v>
                </c:pt>
                <c:pt idx="24800">
                  <c:v>0.99977504752121116</c:v>
                </c:pt>
                <c:pt idx="24801">
                  <c:v>0.99976754910525156</c:v>
                </c:pt>
                <c:pt idx="24802">
                  <c:v>0.99975255227333226</c:v>
                </c:pt>
                <c:pt idx="24803">
                  <c:v>0.99973755544141296</c:v>
                </c:pt>
                <c:pt idx="24804">
                  <c:v>0.99979004435313035</c:v>
                </c:pt>
                <c:pt idx="24805">
                  <c:v>0.99979004435313035</c:v>
                </c:pt>
                <c:pt idx="24806">
                  <c:v>0.99978254593717075</c:v>
                </c:pt>
                <c:pt idx="24807">
                  <c:v>0.99978629514515061</c:v>
                </c:pt>
                <c:pt idx="24808">
                  <c:v>0.99978254593717075</c:v>
                </c:pt>
                <c:pt idx="24809">
                  <c:v>0.99977504752121116</c:v>
                </c:pt>
                <c:pt idx="24810">
                  <c:v>0.99976754910525156</c:v>
                </c:pt>
                <c:pt idx="24811">
                  <c:v>0.99975255227333226</c:v>
                </c:pt>
                <c:pt idx="24812">
                  <c:v>0.99973755544141296</c:v>
                </c:pt>
                <c:pt idx="24813">
                  <c:v>0.99976754910525156</c:v>
                </c:pt>
                <c:pt idx="24814">
                  <c:v>0.9997712983132313</c:v>
                </c:pt>
                <c:pt idx="24815">
                  <c:v>0.9997712983132313</c:v>
                </c:pt>
                <c:pt idx="24816">
                  <c:v>0.99978254593717075</c:v>
                </c:pt>
                <c:pt idx="24817">
                  <c:v>0.99977879672919101</c:v>
                </c:pt>
                <c:pt idx="24818">
                  <c:v>0.99977504752121116</c:v>
                </c:pt>
                <c:pt idx="24819">
                  <c:v>0.99976754910525156</c:v>
                </c:pt>
                <c:pt idx="24820">
                  <c:v>0.99975255227333226</c:v>
                </c:pt>
                <c:pt idx="24821">
                  <c:v>0.99973755544141296</c:v>
                </c:pt>
                <c:pt idx="24822">
                  <c:v>0.99974505385737267</c:v>
                </c:pt>
                <c:pt idx="24823">
                  <c:v>0.99975255227333226</c:v>
                </c:pt>
                <c:pt idx="24824">
                  <c:v>0.99976379989727171</c:v>
                </c:pt>
                <c:pt idx="24825">
                  <c:v>0.99977879672919101</c:v>
                </c:pt>
                <c:pt idx="24826">
                  <c:v>0.99977504752121116</c:v>
                </c:pt>
                <c:pt idx="24827">
                  <c:v>0.9997712983132313</c:v>
                </c:pt>
                <c:pt idx="24828">
                  <c:v>0.99976379989727171</c:v>
                </c:pt>
                <c:pt idx="24829">
                  <c:v>0.99975630148131212</c:v>
                </c:pt>
                <c:pt idx="24830">
                  <c:v>0.99974880306535241</c:v>
                </c:pt>
                <c:pt idx="24831">
                  <c:v>0.99973380623343322</c:v>
                </c:pt>
                <c:pt idx="24832">
                  <c:v>0.99974880306535241</c:v>
                </c:pt>
                <c:pt idx="24833">
                  <c:v>0.99976379989727171</c:v>
                </c:pt>
                <c:pt idx="24834">
                  <c:v>0.99977504752121116</c:v>
                </c:pt>
                <c:pt idx="24835">
                  <c:v>0.99977504752121116</c:v>
                </c:pt>
                <c:pt idx="24836">
                  <c:v>0.99976754910525156</c:v>
                </c:pt>
                <c:pt idx="24837">
                  <c:v>0.99977504752121116</c:v>
                </c:pt>
                <c:pt idx="24838">
                  <c:v>0.99977504752121116</c:v>
                </c:pt>
                <c:pt idx="24839">
                  <c:v>0.99976754910525156</c:v>
                </c:pt>
                <c:pt idx="24840">
                  <c:v>0.99973380623343322</c:v>
                </c:pt>
                <c:pt idx="24841">
                  <c:v>0.99974880306535241</c:v>
                </c:pt>
                <c:pt idx="24842">
                  <c:v>0.99976005068929186</c:v>
                </c:pt>
                <c:pt idx="24843">
                  <c:v>0.99977504752121116</c:v>
                </c:pt>
                <c:pt idx="24844">
                  <c:v>0.9997712983132313</c:v>
                </c:pt>
                <c:pt idx="24845">
                  <c:v>0.99977879672919101</c:v>
                </c:pt>
                <c:pt idx="24846">
                  <c:v>0.99979004435313035</c:v>
                </c:pt>
                <c:pt idx="24847">
                  <c:v>0.9997937935611102</c:v>
                </c:pt>
                <c:pt idx="24848">
                  <c:v>0.99978629514515061</c:v>
                </c:pt>
                <c:pt idx="24849">
                  <c:v>0.99973755544141296</c:v>
                </c:pt>
                <c:pt idx="24850">
                  <c:v>0.99974880306535241</c:v>
                </c:pt>
                <c:pt idx="24851">
                  <c:v>0.99976005068929186</c:v>
                </c:pt>
                <c:pt idx="24852">
                  <c:v>0.99977504752121116</c:v>
                </c:pt>
                <c:pt idx="24853">
                  <c:v>0.99978254593717075</c:v>
                </c:pt>
                <c:pt idx="24854">
                  <c:v>0.9997937935611102</c:v>
                </c:pt>
                <c:pt idx="24855">
                  <c:v>0.99980129197706979</c:v>
                </c:pt>
                <c:pt idx="24856">
                  <c:v>0.99980504118504965</c:v>
                </c:pt>
                <c:pt idx="24857">
                  <c:v>0.99981253960100924</c:v>
                </c:pt>
                <c:pt idx="24858">
                  <c:v>0.99974130464939281</c:v>
                </c:pt>
                <c:pt idx="24859">
                  <c:v>0.99975630148131212</c:v>
                </c:pt>
                <c:pt idx="24860">
                  <c:v>0.99976754910525156</c:v>
                </c:pt>
                <c:pt idx="24861">
                  <c:v>0.99977879672919101</c:v>
                </c:pt>
                <c:pt idx="24862">
                  <c:v>0.99979004435313035</c:v>
                </c:pt>
                <c:pt idx="24863">
                  <c:v>0.99980504118504965</c:v>
                </c:pt>
                <c:pt idx="24864">
                  <c:v>0.9998162888089891</c:v>
                </c:pt>
                <c:pt idx="24865">
                  <c:v>0.99982753643292854</c:v>
                </c:pt>
                <c:pt idx="24866">
                  <c:v>0.99983878405686799</c:v>
                </c:pt>
                <c:pt idx="24867">
                  <c:v>0.99984253326484784</c:v>
                </c:pt>
                <c:pt idx="24868">
                  <c:v>0.99982378722494869</c:v>
                </c:pt>
                <c:pt idx="24869">
                  <c:v>0.9998162888089891</c:v>
                </c:pt>
                <c:pt idx="24870">
                  <c:v>0.99980129197706979</c:v>
                </c:pt>
                <c:pt idx="24871">
                  <c:v>0.9997937935611102</c:v>
                </c:pt>
                <c:pt idx="24872">
                  <c:v>0.99978254593717075</c:v>
                </c:pt>
                <c:pt idx="24873">
                  <c:v>0.9997712983132313</c:v>
                </c:pt>
                <c:pt idx="24874">
                  <c:v>0.99975630148131212</c:v>
                </c:pt>
                <c:pt idx="24875">
                  <c:v>0.99974505385737267</c:v>
                </c:pt>
                <c:pt idx="24876">
                  <c:v>0.9998162888089891</c:v>
                </c:pt>
                <c:pt idx="24877">
                  <c:v>0.9998087903930295</c:v>
                </c:pt>
                <c:pt idx="24878">
                  <c:v>0.99980129197706979</c:v>
                </c:pt>
                <c:pt idx="24879">
                  <c:v>0.9997937935611102</c:v>
                </c:pt>
                <c:pt idx="24880">
                  <c:v>0.99978254593717075</c:v>
                </c:pt>
                <c:pt idx="24881">
                  <c:v>0.99977879672919101</c:v>
                </c:pt>
                <c:pt idx="24882">
                  <c:v>0.99976754910525156</c:v>
                </c:pt>
                <c:pt idx="24883">
                  <c:v>0.99975255227333226</c:v>
                </c:pt>
                <c:pt idx="24884">
                  <c:v>0.99973755544141296</c:v>
                </c:pt>
                <c:pt idx="24885">
                  <c:v>0.99979754276909005</c:v>
                </c:pt>
                <c:pt idx="24886">
                  <c:v>0.99979004435313035</c:v>
                </c:pt>
                <c:pt idx="24887">
                  <c:v>0.99978629514515061</c:v>
                </c:pt>
                <c:pt idx="24888">
                  <c:v>0.99978254593717075</c:v>
                </c:pt>
                <c:pt idx="24889">
                  <c:v>0.99978254593717075</c:v>
                </c:pt>
                <c:pt idx="24890">
                  <c:v>0.99977504752121116</c:v>
                </c:pt>
                <c:pt idx="24891">
                  <c:v>0.99976754910525156</c:v>
                </c:pt>
                <c:pt idx="24892">
                  <c:v>0.99975255227333226</c:v>
                </c:pt>
                <c:pt idx="24893">
                  <c:v>0.99974130464939281</c:v>
                </c:pt>
                <c:pt idx="24894">
                  <c:v>0.99977879672919101</c:v>
                </c:pt>
                <c:pt idx="24895">
                  <c:v>0.99977504752121116</c:v>
                </c:pt>
                <c:pt idx="24896">
                  <c:v>0.99976754910525156</c:v>
                </c:pt>
                <c:pt idx="24897">
                  <c:v>0.99977504752121116</c:v>
                </c:pt>
                <c:pt idx="24898">
                  <c:v>0.99977879672919101</c:v>
                </c:pt>
                <c:pt idx="24899">
                  <c:v>0.9997712983132313</c:v>
                </c:pt>
                <c:pt idx="24900">
                  <c:v>0.99976379989727171</c:v>
                </c:pt>
                <c:pt idx="24901">
                  <c:v>0.99975630148131212</c:v>
                </c:pt>
                <c:pt idx="24902">
                  <c:v>0.99974130464939281</c:v>
                </c:pt>
                <c:pt idx="24903">
                  <c:v>0.99974130464939281</c:v>
                </c:pt>
                <c:pt idx="24904">
                  <c:v>0.99975630148131212</c:v>
                </c:pt>
                <c:pt idx="24905">
                  <c:v>0.99976005068929186</c:v>
                </c:pt>
                <c:pt idx="24906">
                  <c:v>0.9997712983132313</c:v>
                </c:pt>
                <c:pt idx="24907">
                  <c:v>0.99977504752121116</c:v>
                </c:pt>
                <c:pt idx="24908">
                  <c:v>0.9997712983132313</c:v>
                </c:pt>
                <c:pt idx="24909">
                  <c:v>0.99976754910525156</c:v>
                </c:pt>
                <c:pt idx="24910">
                  <c:v>0.99975630148131212</c:v>
                </c:pt>
                <c:pt idx="24911">
                  <c:v>0.99974130464939281</c:v>
                </c:pt>
                <c:pt idx="24912">
                  <c:v>0.99973380623343322</c:v>
                </c:pt>
                <c:pt idx="24913">
                  <c:v>0.99975255227333226</c:v>
                </c:pt>
                <c:pt idx="24914">
                  <c:v>0.99976005068929186</c:v>
                </c:pt>
                <c:pt idx="24915">
                  <c:v>0.99976379989727171</c:v>
                </c:pt>
                <c:pt idx="24916">
                  <c:v>0.99977504752121116</c:v>
                </c:pt>
                <c:pt idx="24917">
                  <c:v>0.99977504752121116</c:v>
                </c:pt>
                <c:pt idx="24918">
                  <c:v>0.99977879672919101</c:v>
                </c:pt>
                <c:pt idx="24919">
                  <c:v>0.99976754910525156</c:v>
                </c:pt>
                <c:pt idx="24920">
                  <c:v>0.99976005068929186</c:v>
                </c:pt>
                <c:pt idx="24921">
                  <c:v>0.99973755544141296</c:v>
                </c:pt>
                <c:pt idx="24922">
                  <c:v>0.99975255227333226</c:v>
                </c:pt>
                <c:pt idx="24923">
                  <c:v>0.99976379989727171</c:v>
                </c:pt>
                <c:pt idx="24924">
                  <c:v>0.9997712983132313</c:v>
                </c:pt>
                <c:pt idx="24925">
                  <c:v>0.99977504752121116</c:v>
                </c:pt>
                <c:pt idx="24926">
                  <c:v>0.99978254593717075</c:v>
                </c:pt>
                <c:pt idx="24927">
                  <c:v>0.99978629514515061</c:v>
                </c:pt>
                <c:pt idx="24928">
                  <c:v>0.99978629514515061</c:v>
                </c:pt>
                <c:pt idx="24929">
                  <c:v>0.99978629514515061</c:v>
                </c:pt>
                <c:pt idx="24930">
                  <c:v>0.99973755544141296</c:v>
                </c:pt>
                <c:pt idx="24931">
                  <c:v>0.99975255227333226</c:v>
                </c:pt>
                <c:pt idx="24932">
                  <c:v>0.99976379989727171</c:v>
                </c:pt>
                <c:pt idx="24933">
                  <c:v>0.99977504752121116</c:v>
                </c:pt>
                <c:pt idx="24934">
                  <c:v>0.99978629514515061</c:v>
                </c:pt>
                <c:pt idx="24935">
                  <c:v>0.9997937935611102</c:v>
                </c:pt>
                <c:pt idx="24936">
                  <c:v>0.99980129197706979</c:v>
                </c:pt>
                <c:pt idx="24937">
                  <c:v>0.99980504118504965</c:v>
                </c:pt>
                <c:pt idx="24938">
                  <c:v>0.9998162888089891</c:v>
                </c:pt>
                <c:pt idx="24939">
                  <c:v>0.99974505385737267</c:v>
                </c:pt>
                <c:pt idx="24940">
                  <c:v>0.99975255227333226</c:v>
                </c:pt>
                <c:pt idx="24941">
                  <c:v>0.99976754910525156</c:v>
                </c:pt>
                <c:pt idx="24942">
                  <c:v>0.99977879672919101</c:v>
                </c:pt>
                <c:pt idx="24943">
                  <c:v>0.99979004435313035</c:v>
                </c:pt>
                <c:pt idx="24944">
                  <c:v>0.99980129197706979</c:v>
                </c:pt>
                <c:pt idx="24945">
                  <c:v>0.9998162888089891</c:v>
                </c:pt>
                <c:pt idx="24946">
                  <c:v>0.99982378722494869</c:v>
                </c:pt>
                <c:pt idx="24947">
                  <c:v>0.99983878405686799</c:v>
                </c:pt>
                <c:pt idx="24948">
                  <c:v>0.99985003168080744</c:v>
                </c:pt>
                <c:pt idx="24949">
                  <c:v>0.99982378722494869</c:v>
                </c:pt>
                <c:pt idx="24950">
                  <c:v>0.9998162888089891</c:v>
                </c:pt>
                <c:pt idx="24951">
                  <c:v>0.99980504118504965</c:v>
                </c:pt>
                <c:pt idx="24952">
                  <c:v>0.9997937935611102</c:v>
                </c:pt>
                <c:pt idx="24953">
                  <c:v>0.99978254593717075</c:v>
                </c:pt>
                <c:pt idx="24954">
                  <c:v>0.9997712983132313</c:v>
                </c:pt>
                <c:pt idx="24955">
                  <c:v>0.99975630148131212</c:v>
                </c:pt>
                <c:pt idx="24956">
                  <c:v>0.99974505385737267</c:v>
                </c:pt>
                <c:pt idx="24957">
                  <c:v>0.99981253960100924</c:v>
                </c:pt>
                <c:pt idx="24958">
                  <c:v>0.9998087903930295</c:v>
                </c:pt>
                <c:pt idx="24959">
                  <c:v>0.99980129197706979</c:v>
                </c:pt>
                <c:pt idx="24960">
                  <c:v>0.9997937935611102</c:v>
                </c:pt>
                <c:pt idx="24961">
                  <c:v>0.99978629514515061</c:v>
                </c:pt>
                <c:pt idx="24962">
                  <c:v>0.99977879672919101</c:v>
                </c:pt>
                <c:pt idx="24963">
                  <c:v>0.99976379989727171</c:v>
                </c:pt>
                <c:pt idx="24964">
                  <c:v>0.99975255227333226</c:v>
                </c:pt>
                <c:pt idx="24965">
                  <c:v>0.99973755544141296</c:v>
                </c:pt>
                <c:pt idx="24966">
                  <c:v>0.99978629514515061</c:v>
                </c:pt>
                <c:pt idx="24967">
                  <c:v>0.99979004435313035</c:v>
                </c:pt>
                <c:pt idx="24968">
                  <c:v>0.99978254593717075</c:v>
                </c:pt>
                <c:pt idx="24969">
                  <c:v>0.99978254593717075</c:v>
                </c:pt>
                <c:pt idx="24970">
                  <c:v>0.99978254593717075</c:v>
                </c:pt>
                <c:pt idx="24971">
                  <c:v>0.99977504752121116</c:v>
                </c:pt>
                <c:pt idx="24972">
                  <c:v>0.99976379989727171</c:v>
                </c:pt>
                <c:pt idx="24973">
                  <c:v>0.99975255227333226</c:v>
                </c:pt>
                <c:pt idx="24974">
                  <c:v>0.99974130464939281</c:v>
                </c:pt>
                <c:pt idx="24975">
                  <c:v>0.99976005068929186</c:v>
                </c:pt>
                <c:pt idx="24976">
                  <c:v>0.99977504752121116</c:v>
                </c:pt>
                <c:pt idx="24977">
                  <c:v>0.99976754910525156</c:v>
                </c:pt>
                <c:pt idx="24978">
                  <c:v>0.9997712983132313</c:v>
                </c:pt>
                <c:pt idx="24979">
                  <c:v>0.9997712983132313</c:v>
                </c:pt>
                <c:pt idx="24980">
                  <c:v>0.9997712983132313</c:v>
                </c:pt>
                <c:pt idx="24981">
                  <c:v>0.99976379989727171</c:v>
                </c:pt>
                <c:pt idx="24982">
                  <c:v>0.99975255227333226</c:v>
                </c:pt>
                <c:pt idx="24983">
                  <c:v>0.99974130464939281</c:v>
                </c:pt>
                <c:pt idx="24984">
                  <c:v>0.99973380623343322</c:v>
                </c:pt>
                <c:pt idx="24985">
                  <c:v>0.99975255227333226</c:v>
                </c:pt>
                <c:pt idx="24986">
                  <c:v>0.99976005068929186</c:v>
                </c:pt>
                <c:pt idx="24987">
                  <c:v>0.99976379989727171</c:v>
                </c:pt>
                <c:pt idx="24988">
                  <c:v>0.99976379989727171</c:v>
                </c:pt>
                <c:pt idx="24989">
                  <c:v>0.99976754910525156</c:v>
                </c:pt>
                <c:pt idx="24990">
                  <c:v>0.99976754910525156</c:v>
                </c:pt>
                <c:pt idx="24991">
                  <c:v>0.99975630148131212</c:v>
                </c:pt>
                <c:pt idx="24992">
                  <c:v>0.99974505385737267</c:v>
                </c:pt>
                <c:pt idx="24993">
                  <c:v>0.99973380623343322</c:v>
                </c:pt>
                <c:pt idx="24994">
                  <c:v>0.99975255227333226</c:v>
                </c:pt>
                <c:pt idx="24995">
                  <c:v>0.99976379989727171</c:v>
                </c:pt>
                <c:pt idx="24996">
                  <c:v>0.99976754910525156</c:v>
                </c:pt>
                <c:pt idx="24997">
                  <c:v>0.9997712983132313</c:v>
                </c:pt>
                <c:pt idx="24998">
                  <c:v>0.99977879672919101</c:v>
                </c:pt>
                <c:pt idx="24999">
                  <c:v>0.99978254593717075</c:v>
                </c:pt>
                <c:pt idx="25000">
                  <c:v>0.9997712983132313</c:v>
                </c:pt>
                <c:pt idx="25001">
                  <c:v>0.99976005068929186</c:v>
                </c:pt>
                <c:pt idx="25002">
                  <c:v>0.99973755544141296</c:v>
                </c:pt>
                <c:pt idx="25003">
                  <c:v>0.99975255227333226</c:v>
                </c:pt>
                <c:pt idx="25004">
                  <c:v>0.99976379989727171</c:v>
                </c:pt>
                <c:pt idx="25005">
                  <c:v>0.9997712983132313</c:v>
                </c:pt>
                <c:pt idx="25006">
                  <c:v>0.99977504752121116</c:v>
                </c:pt>
                <c:pt idx="25007">
                  <c:v>0.99978629514515061</c:v>
                </c:pt>
                <c:pt idx="25008">
                  <c:v>0.99979004435313035</c:v>
                </c:pt>
                <c:pt idx="25009">
                  <c:v>0.99978629514515061</c:v>
                </c:pt>
                <c:pt idx="25010">
                  <c:v>0.99978629514515061</c:v>
                </c:pt>
                <c:pt idx="25011">
                  <c:v>0.99973755544141296</c:v>
                </c:pt>
                <c:pt idx="25012">
                  <c:v>0.99975255227333226</c:v>
                </c:pt>
                <c:pt idx="25013">
                  <c:v>0.99976754910525156</c:v>
                </c:pt>
                <c:pt idx="25014">
                  <c:v>0.99977504752121116</c:v>
                </c:pt>
                <c:pt idx="25015">
                  <c:v>0.99978254593717075</c:v>
                </c:pt>
                <c:pt idx="25016">
                  <c:v>0.9997937935611102</c:v>
                </c:pt>
                <c:pt idx="25017">
                  <c:v>0.99980129197706979</c:v>
                </c:pt>
                <c:pt idx="25018">
                  <c:v>0.99980504118504965</c:v>
                </c:pt>
                <c:pt idx="25019">
                  <c:v>0.99981253960100924</c:v>
                </c:pt>
                <c:pt idx="25020">
                  <c:v>0.99974130464939281</c:v>
                </c:pt>
                <c:pt idx="25021">
                  <c:v>0.99975255227333226</c:v>
                </c:pt>
                <c:pt idx="25022">
                  <c:v>0.99976754910525156</c:v>
                </c:pt>
                <c:pt idx="25023">
                  <c:v>0.99977879672919101</c:v>
                </c:pt>
                <c:pt idx="25024">
                  <c:v>0.99979004435313035</c:v>
                </c:pt>
                <c:pt idx="25025">
                  <c:v>0.99980129197706979</c:v>
                </c:pt>
                <c:pt idx="25026">
                  <c:v>0.99981253960100924</c:v>
                </c:pt>
                <c:pt idx="25027">
                  <c:v>0.99982378722494869</c:v>
                </c:pt>
                <c:pt idx="25028">
                  <c:v>0.99983878405686799</c:v>
                </c:pt>
                <c:pt idx="25029">
                  <c:v>0.99984628247282759</c:v>
                </c:pt>
                <c:pt idx="25030">
                  <c:v>0.99982753643292854</c:v>
                </c:pt>
                <c:pt idx="25031">
                  <c:v>0.9998162888089891</c:v>
                </c:pt>
                <c:pt idx="25032">
                  <c:v>0.99980504118504965</c:v>
                </c:pt>
                <c:pt idx="25033">
                  <c:v>0.9997937935611102</c:v>
                </c:pt>
                <c:pt idx="25034">
                  <c:v>0.99978254593717075</c:v>
                </c:pt>
                <c:pt idx="25035">
                  <c:v>0.99976754910525156</c:v>
                </c:pt>
                <c:pt idx="25036">
                  <c:v>0.99975630148131212</c:v>
                </c:pt>
                <c:pt idx="25037">
                  <c:v>0.99974505385737267</c:v>
                </c:pt>
                <c:pt idx="25038">
                  <c:v>0.9998087903930295</c:v>
                </c:pt>
                <c:pt idx="25039">
                  <c:v>0.9998087903930295</c:v>
                </c:pt>
                <c:pt idx="25040">
                  <c:v>0.99979754276909005</c:v>
                </c:pt>
                <c:pt idx="25041">
                  <c:v>0.9997937935611102</c:v>
                </c:pt>
                <c:pt idx="25042">
                  <c:v>0.99979004435313035</c:v>
                </c:pt>
                <c:pt idx="25043">
                  <c:v>0.99977879672919101</c:v>
                </c:pt>
                <c:pt idx="25044">
                  <c:v>0.99976379989727171</c:v>
                </c:pt>
                <c:pt idx="25045">
                  <c:v>0.99975255227333226</c:v>
                </c:pt>
                <c:pt idx="25046">
                  <c:v>0.99973755544141296</c:v>
                </c:pt>
                <c:pt idx="25047">
                  <c:v>0.99977879672919101</c:v>
                </c:pt>
                <c:pt idx="25048">
                  <c:v>0.9997937935611102</c:v>
                </c:pt>
                <c:pt idx="25049">
                  <c:v>0.99978254593717075</c:v>
                </c:pt>
                <c:pt idx="25050">
                  <c:v>0.99978254593717075</c:v>
                </c:pt>
                <c:pt idx="25051">
                  <c:v>0.99978254593717075</c:v>
                </c:pt>
                <c:pt idx="25052">
                  <c:v>0.99977504752121116</c:v>
                </c:pt>
                <c:pt idx="25053">
                  <c:v>0.99976379989727171</c:v>
                </c:pt>
                <c:pt idx="25054">
                  <c:v>0.99975630148131212</c:v>
                </c:pt>
                <c:pt idx="25055">
                  <c:v>0.99974130464939281</c:v>
                </c:pt>
                <c:pt idx="25056">
                  <c:v>0.99974880306535241</c:v>
                </c:pt>
                <c:pt idx="25057">
                  <c:v>0.99976754910525156</c:v>
                </c:pt>
                <c:pt idx="25058">
                  <c:v>0.9997712983132313</c:v>
                </c:pt>
                <c:pt idx="25059">
                  <c:v>0.9997712983132313</c:v>
                </c:pt>
                <c:pt idx="25060">
                  <c:v>0.9997712983132313</c:v>
                </c:pt>
                <c:pt idx="25061">
                  <c:v>0.9997712983132313</c:v>
                </c:pt>
                <c:pt idx="25062">
                  <c:v>0.99976379989727171</c:v>
                </c:pt>
                <c:pt idx="25063">
                  <c:v>0.99975255227333226</c:v>
                </c:pt>
                <c:pt idx="25064">
                  <c:v>0.99974505385737267</c:v>
                </c:pt>
                <c:pt idx="25065">
                  <c:v>0.99973380623343322</c:v>
                </c:pt>
                <c:pt idx="25066">
                  <c:v>0.99975630148131212</c:v>
                </c:pt>
                <c:pt idx="25067">
                  <c:v>0.99976379989727171</c:v>
                </c:pt>
                <c:pt idx="25068">
                  <c:v>0.99976754910525156</c:v>
                </c:pt>
                <c:pt idx="25069">
                  <c:v>0.9997712983132313</c:v>
                </c:pt>
                <c:pt idx="25070">
                  <c:v>0.9997712983132313</c:v>
                </c:pt>
                <c:pt idx="25071">
                  <c:v>0.99976754910525156</c:v>
                </c:pt>
                <c:pt idx="25072">
                  <c:v>0.99975255227333226</c:v>
                </c:pt>
                <c:pt idx="25073">
                  <c:v>0.99974505385737267</c:v>
                </c:pt>
                <c:pt idx="25074">
                  <c:v>0.99973380623343322</c:v>
                </c:pt>
                <c:pt idx="25075">
                  <c:v>0.99975630148131212</c:v>
                </c:pt>
                <c:pt idx="25076">
                  <c:v>0.99976754910525156</c:v>
                </c:pt>
                <c:pt idx="25077">
                  <c:v>0.99977504752121116</c:v>
                </c:pt>
                <c:pt idx="25078">
                  <c:v>0.99977504752121116</c:v>
                </c:pt>
                <c:pt idx="25079">
                  <c:v>0.99977879672919101</c:v>
                </c:pt>
                <c:pt idx="25080">
                  <c:v>0.99978629514515061</c:v>
                </c:pt>
                <c:pt idx="25081">
                  <c:v>0.9997712983132313</c:v>
                </c:pt>
                <c:pt idx="25082">
                  <c:v>0.99975630148131212</c:v>
                </c:pt>
                <c:pt idx="25083">
                  <c:v>0.99973755544141296</c:v>
                </c:pt>
                <c:pt idx="25084">
                  <c:v>0.99975255227333226</c:v>
                </c:pt>
                <c:pt idx="25085">
                  <c:v>0.99976754910525156</c:v>
                </c:pt>
                <c:pt idx="25086">
                  <c:v>0.99977504752121116</c:v>
                </c:pt>
                <c:pt idx="25087">
                  <c:v>0.99977879672919101</c:v>
                </c:pt>
                <c:pt idx="25088">
                  <c:v>0.99978629514515061</c:v>
                </c:pt>
                <c:pt idx="25089">
                  <c:v>0.9997937935611102</c:v>
                </c:pt>
                <c:pt idx="25090">
                  <c:v>0.99979004435313035</c:v>
                </c:pt>
                <c:pt idx="25091">
                  <c:v>0.99978629514515061</c:v>
                </c:pt>
                <c:pt idx="25092">
                  <c:v>0.99973755544141296</c:v>
                </c:pt>
                <c:pt idx="25093">
                  <c:v>0.99975255227333226</c:v>
                </c:pt>
                <c:pt idx="25094">
                  <c:v>0.99976379989727171</c:v>
                </c:pt>
                <c:pt idx="25095">
                  <c:v>0.99977504752121116</c:v>
                </c:pt>
                <c:pt idx="25096">
                  <c:v>0.99978629514515061</c:v>
                </c:pt>
                <c:pt idx="25097">
                  <c:v>0.9997937935611102</c:v>
                </c:pt>
                <c:pt idx="25098">
                  <c:v>0.99980129197706979</c:v>
                </c:pt>
                <c:pt idx="25099">
                  <c:v>0.99980504118504965</c:v>
                </c:pt>
                <c:pt idx="25100">
                  <c:v>0.9998162888089891</c:v>
                </c:pt>
                <c:pt idx="25101">
                  <c:v>0.99974130464939281</c:v>
                </c:pt>
                <c:pt idx="25102">
                  <c:v>0.99975630148131212</c:v>
                </c:pt>
                <c:pt idx="25103">
                  <c:v>0.99976754910525156</c:v>
                </c:pt>
                <c:pt idx="25104">
                  <c:v>0.99977879672919101</c:v>
                </c:pt>
                <c:pt idx="25105">
                  <c:v>0.99979004435313035</c:v>
                </c:pt>
                <c:pt idx="25106">
                  <c:v>0.99980129197706979</c:v>
                </c:pt>
                <c:pt idx="25107">
                  <c:v>0.9998087903930295</c:v>
                </c:pt>
                <c:pt idx="25108">
                  <c:v>0.99982753643292854</c:v>
                </c:pt>
                <c:pt idx="25109">
                  <c:v>0.99984253326484784</c:v>
                </c:pt>
                <c:pt idx="25110">
                  <c:v>0.99983878405686799</c:v>
                </c:pt>
                <c:pt idx="25111">
                  <c:v>0.9998312856409084</c:v>
                </c:pt>
                <c:pt idx="25112">
                  <c:v>0.9998162888089891</c:v>
                </c:pt>
                <c:pt idx="25113">
                  <c:v>0.99980129197706979</c:v>
                </c:pt>
                <c:pt idx="25114">
                  <c:v>0.99979004435313035</c:v>
                </c:pt>
                <c:pt idx="25115">
                  <c:v>0.99977879672919101</c:v>
                </c:pt>
                <c:pt idx="25116">
                  <c:v>0.99976754910525156</c:v>
                </c:pt>
                <c:pt idx="25117">
                  <c:v>0.99975630148131212</c:v>
                </c:pt>
                <c:pt idx="25118">
                  <c:v>0.99974505385737267</c:v>
                </c:pt>
                <c:pt idx="25119">
                  <c:v>0.9998162888089891</c:v>
                </c:pt>
                <c:pt idx="25120">
                  <c:v>0.9998087903930295</c:v>
                </c:pt>
                <c:pt idx="25121">
                  <c:v>0.99980129197706979</c:v>
                </c:pt>
                <c:pt idx="25122">
                  <c:v>0.9997937935611102</c:v>
                </c:pt>
                <c:pt idx="25123">
                  <c:v>0.99978629514515061</c:v>
                </c:pt>
                <c:pt idx="25124">
                  <c:v>0.99977504752121116</c:v>
                </c:pt>
                <c:pt idx="25125">
                  <c:v>0.99976754910525156</c:v>
                </c:pt>
                <c:pt idx="25126">
                  <c:v>0.99975630148131212</c:v>
                </c:pt>
                <c:pt idx="25127">
                  <c:v>0.99973755544141296</c:v>
                </c:pt>
                <c:pt idx="25128">
                  <c:v>0.99978629514515061</c:v>
                </c:pt>
                <c:pt idx="25129">
                  <c:v>0.9997937935611102</c:v>
                </c:pt>
                <c:pt idx="25130">
                  <c:v>0.99978629514515061</c:v>
                </c:pt>
                <c:pt idx="25131">
                  <c:v>0.99978254593717075</c:v>
                </c:pt>
                <c:pt idx="25132">
                  <c:v>0.99978254593717075</c:v>
                </c:pt>
                <c:pt idx="25133">
                  <c:v>0.9997712983132313</c:v>
                </c:pt>
                <c:pt idx="25134">
                  <c:v>0.99976379989727171</c:v>
                </c:pt>
                <c:pt idx="25135">
                  <c:v>0.99975255227333226</c:v>
                </c:pt>
                <c:pt idx="25136">
                  <c:v>0.99974130464939281</c:v>
                </c:pt>
                <c:pt idx="25137">
                  <c:v>0.99975255227333226</c:v>
                </c:pt>
                <c:pt idx="25138">
                  <c:v>0.99976754910525156</c:v>
                </c:pt>
                <c:pt idx="25139">
                  <c:v>0.9997712983132313</c:v>
                </c:pt>
                <c:pt idx="25140">
                  <c:v>0.99977504752121116</c:v>
                </c:pt>
                <c:pt idx="25141">
                  <c:v>0.99977504752121116</c:v>
                </c:pt>
                <c:pt idx="25142">
                  <c:v>0.9997712983132313</c:v>
                </c:pt>
                <c:pt idx="25143">
                  <c:v>0.99976379989727171</c:v>
                </c:pt>
                <c:pt idx="25144">
                  <c:v>0.99975255227333226</c:v>
                </c:pt>
                <c:pt idx="25145">
                  <c:v>0.99974505385737267</c:v>
                </c:pt>
                <c:pt idx="25146">
                  <c:v>0.99973380623343322</c:v>
                </c:pt>
                <c:pt idx="25147">
                  <c:v>0.99975630148131212</c:v>
                </c:pt>
                <c:pt idx="25148">
                  <c:v>0.9997712983132313</c:v>
                </c:pt>
                <c:pt idx="25149">
                  <c:v>0.9997712983132313</c:v>
                </c:pt>
                <c:pt idx="25150">
                  <c:v>0.9997712983132313</c:v>
                </c:pt>
                <c:pt idx="25151">
                  <c:v>0.9997712983132313</c:v>
                </c:pt>
                <c:pt idx="25152">
                  <c:v>0.9997712983132313</c:v>
                </c:pt>
                <c:pt idx="25153">
                  <c:v>0.99975255227333226</c:v>
                </c:pt>
                <c:pt idx="25154">
                  <c:v>0.99974505385737267</c:v>
                </c:pt>
                <c:pt idx="25155">
                  <c:v>0.99973380623343322</c:v>
                </c:pt>
                <c:pt idx="25156">
                  <c:v>0.99975630148131212</c:v>
                </c:pt>
                <c:pt idx="25157">
                  <c:v>0.99976754910525156</c:v>
                </c:pt>
                <c:pt idx="25158">
                  <c:v>0.9997712983132313</c:v>
                </c:pt>
                <c:pt idx="25159">
                  <c:v>0.99977504752121116</c:v>
                </c:pt>
                <c:pt idx="25160">
                  <c:v>0.99977879672919101</c:v>
                </c:pt>
                <c:pt idx="25161">
                  <c:v>0.99978254593717075</c:v>
                </c:pt>
                <c:pt idx="25162">
                  <c:v>0.9997712983132313</c:v>
                </c:pt>
                <c:pt idx="25163">
                  <c:v>0.99975630148131212</c:v>
                </c:pt>
                <c:pt idx="25164">
                  <c:v>0.99973380623343322</c:v>
                </c:pt>
                <c:pt idx="25165">
                  <c:v>0.99975255227333226</c:v>
                </c:pt>
                <c:pt idx="25166">
                  <c:v>0.99976754910525156</c:v>
                </c:pt>
                <c:pt idx="25167">
                  <c:v>0.9997712983132313</c:v>
                </c:pt>
                <c:pt idx="25168">
                  <c:v>0.99978254593717075</c:v>
                </c:pt>
                <c:pt idx="25169">
                  <c:v>0.99978629514515061</c:v>
                </c:pt>
                <c:pt idx="25170">
                  <c:v>0.99979004435313035</c:v>
                </c:pt>
                <c:pt idx="25171">
                  <c:v>0.99979004435313035</c:v>
                </c:pt>
                <c:pt idx="25172">
                  <c:v>0.99978629514515061</c:v>
                </c:pt>
                <c:pt idx="25173">
                  <c:v>0.99973755544141296</c:v>
                </c:pt>
                <c:pt idx="25174">
                  <c:v>0.99975255227333226</c:v>
                </c:pt>
                <c:pt idx="25175">
                  <c:v>0.99976379989727171</c:v>
                </c:pt>
                <c:pt idx="25176">
                  <c:v>0.99977504752121116</c:v>
                </c:pt>
                <c:pt idx="25177">
                  <c:v>0.99978629514515061</c:v>
                </c:pt>
                <c:pt idx="25178">
                  <c:v>0.9997937935611102</c:v>
                </c:pt>
                <c:pt idx="25179">
                  <c:v>0.99980129197706979</c:v>
                </c:pt>
                <c:pt idx="25180">
                  <c:v>0.9998087903930295</c:v>
                </c:pt>
                <c:pt idx="25181">
                  <c:v>0.9998162888089891</c:v>
                </c:pt>
                <c:pt idx="25182">
                  <c:v>0.99974505385737267</c:v>
                </c:pt>
                <c:pt idx="25183">
                  <c:v>0.99975630148131212</c:v>
                </c:pt>
                <c:pt idx="25184">
                  <c:v>0.99976754910525156</c:v>
                </c:pt>
                <c:pt idx="25185">
                  <c:v>0.99977879672919101</c:v>
                </c:pt>
                <c:pt idx="25186">
                  <c:v>0.99979004435313035</c:v>
                </c:pt>
                <c:pt idx="25187">
                  <c:v>0.99980504118504965</c:v>
                </c:pt>
                <c:pt idx="25188">
                  <c:v>0.99981253960100924</c:v>
                </c:pt>
                <c:pt idx="25189">
                  <c:v>0.99982753643292854</c:v>
                </c:pt>
                <c:pt idx="25190">
                  <c:v>0.99984253326484784</c:v>
                </c:pt>
                <c:pt idx="25191">
                  <c:v>0.99984253326484784</c:v>
                </c:pt>
                <c:pt idx="25192">
                  <c:v>0.99982753643292854</c:v>
                </c:pt>
                <c:pt idx="25193">
                  <c:v>0.9998162888089891</c:v>
                </c:pt>
                <c:pt idx="25194">
                  <c:v>0.99980504118504965</c:v>
                </c:pt>
                <c:pt idx="25195">
                  <c:v>0.9997937935611102</c:v>
                </c:pt>
                <c:pt idx="25196">
                  <c:v>0.99978254593717075</c:v>
                </c:pt>
                <c:pt idx="25197">
                  <c:v>0.9997712983132313</c:v>
                </c:pt>
                <c:pt idx="25198">
                  <c:v>0.99975630148131212</c:v>
                </c:pt>
                <c:pt idx="25199">
                  <c:v>0.99974505385737267</c:v>
                </c:pt>
                <c:pt idx="25200">
                  <c:v>0.99982003801696895</c:v>
                </c:pt>
                <c:pt idx="25201">
                  <c:v>0.99981253960100924</c:v>
                </c:pt>
                <c:pt idx="25202">
                  <c:v>0.99980129197706979</c:v>
                </c:pt>
                <c:pt idx="25203">
                  <c:v>0.99979754276909005</c:v>
                </c:pt>
                <c:pt idx="25204">
                  <c:v>0.99978629514515061</c:v>
                </c:pt>
                <c:pt idx="25205">
                  <c:v>0.99977504752121116</c:v>
                </c:pt>
                <c:pt idx="25206">
                  <c:v>0.99976754910525156</c:v>
                </c:pt>
                <c:pt idx="25207">
                  <c:v>0.99975630148131212</c:v>
                </c:pt>
                <c:pt idx="25208">
                  <c:v>0.99973755544141296</c:v>
                </c:pt>
                <c:pt idx="25209">
                  <c:v>0.99979004435313035</c:v>
                </c:pt>
                <c:pt idx="25210">
                  <c:v>0.9997937935611102</c:v>
                </c:pt>
                <c:pt idx="25211">
                  <c:v>0.99978629514515061</c:v>
                </c:pt>
                <c:pt idx="25212">
                  <c:v>0.99979004435313035</c:v>
                </c:pt>
                <c:pt idx="25213">
                  <c:v>0.99978254593717075</c:v>
                </c:pt>
                <c:pt idx="25214">
                  <c:v>0.9997712983132313</c:v>
                </c:pt>
                <c:pt idx="25215">
                  <c:v>0.99976754910525156</c:v>
                </c:pt>
                <c:pt idx="25216">
                  <c:v>0.99975255227333226</c:v>
                </c:pt>
                <c:pt idx="25217">
                  <c:v>0.99974130464939281</c:v>
                </c:pt>
                <c:pt idx="25218">
                  <c:v>0.99975255227333226</c:v>
                </c:pt>
                <c:pt idx="25219">
                  <c:v>0.99976754910525156</c:v>
                </c:pt>
                <c:pt idx="25220">
                  <c:v>0.99977504752121116</c:v>
                </c:pt>
                <c:pt idx="25221">
                  <c:v>0.99977879672919101</c:v>
                </c:pt>
                <c:pt idx="25222">
                  <c:v>0.99977504752121116</c:v>
                </c:pt>
                <c:pt idx="25223">
                  <c:v>0.99976754910525156</c:v>
                </c:pt>
                <c:pt idx="25224">
                  <c:v>0.99976379989727171</c:v>
                </c:pt>
                <c:pt idx="25225">
                  <c:v>0.99975255227333226</c:v>
                </c:pt>
                <c:pt idx="25226">
                  <c:v>0.99974505385737267</c:v>
                </c:pt>
                <c:pt idx="25227">
                  <c:v>0.99974505385737267</c:v>
                </c:pt>
                <c:pt idx="25228">
                  <c:v>0.99976005068929186</c:v>
                </c:pt>
                <c:pt idx="25229">
                  <c:v>0.99976754910525156</c:v>
                </c:pt>
                <c:pt idx="25230">
                  <c:v>0.9997712983132313</c:v>
                </c:pt>
                <c:pt idx="25231">
                  <c:v>0.9997712983132313</c:v>
                </c:pt>
                <c:pt idx="25232">
                  <c:v>0.99976754910525156</c:v>
                </c:pt>
                <c:pt idx="25233">
                  <c:v>0.99976754910525156</c:v>
                </c:pt>
                <c:pt idx="25234">
                  <c:v>0.99976005068929186</c:v>
                </c:pt>
                <c:pt idx="25235">
                  <c:v>0.99974505385737267</c:v>
                </c:pt>
                <c:pt idx="25236">
                  <c:v>0.99974130464939281</c:v>
                </c:pt>
                <c:pt idx="25237">
                  <c:v>0.99975630148131212</c:v>
                </c:pt>
                <c:pt idx="25238">
                  <c:v>0.99976379989727171</c:v>
                </c:pt>
                <c:pt idx="25239">
                  <c:v>0.99976754910525156</c:v>
                </c:pt>
                <c:pt idx="25240">
                  <c:v>0.99977879672919101</c:v>
                </c:pt>
                <c:pt idx="25241">
                  <c:v>0.99977504752121116</c:v>
                </c:pt>
                <c:pt idx="25242">
                  <c:v>0.99977504752121116</c:v>
                </c:pt>
                <c:pt idx="25243">
                  <c:v>0.99977879672919101</c:v>
                </c:pt>
                <c:pt idx="25244">
                  <c:v>0.99976005068929186</c:v>
                </c:pt>
                <c:pt idx="25245">
                  <c:v>0.99974130464939281</c:v>
                </c:pt>
                <c:pt idx="25246">
                  <c:v>0.99975255227333226</c:v>
                </c:pt>
                <c:pt idx="25247">
                  <c:v>0.99976379989727171</c:v>
                </c:pt>
                <c:pt idx="25248">
                  <c:v>0.9997712983132313</c:v>
                </c:pt>
                <c:pt idx="25249">
                  <c:v>0.99978254593717075</c:v>
                </c:pt>
                <c:pt idx="25250">
                  <c:v>0.99978629514515061</c:v>
                </c:pt>
                <c:pt idx="25251">
                  <c:v>0.99978629514515061</c:v>
                </c:pt>
                <c:pt idx="25252">
                  <c:v>0.9997937935611102</c:v>
                </c:pt>
                <c:pt idx="25253">
                  <c:v>0.99978254593717075</c:v>
                </c:pt>
                <c:pt idx="25254">
                  <c:v>0.99973755544141296</c:v>
                </c:pt>
                <c:pt idx="25255">
                  <c:v>0.99974880306535241</c:v>
                </c:pt>
                <c:pt idx="25256">
                  <c:v>0.99976379989727171</c:v>
                </c:pt>
                <c:pt idx="25257">
                  <c:v>0.99977504752121116</c:v>
                </c:pt>
                <c:pt idx="25258">
                  <c:v>0.99978629514515061</c:v>
                </c:pt>
                <c:pt idx="25259">
                  <c:v>0.99979754276909005</c:v>
                </c:pt>
                <c:pt idx="25260">
                  <c:v>0.99980129197706979</c:v>
                </c:pt>
                <c:pt idx="25261">
                  <c:v>0.99981253960100924</c:v>
                </c:pt>
                <c:pt idx="25262">
                  <c:v>0.99981253960100924</c:v>
                </c:pt>
                <c:pt idx="25263">
                  <c:v>0.99974505385737267</c:v>
                </c:pt>
                <c:pt idx="25264">
                  <c:v>0.99975630148131212</c:v>
                </c:pt>
                <c:pt idx="25265">
                  <c:v>0.99976754910525156</c:v>
                </c:pt>
                <c:pt idx="25266">
                  <c:v>0.99978254593717075</c:v>
                </c:pt>
                <c:pt idx="25267">
                  <c:v>0.9997937935611102</c:v>
                </c:pt>
                <c:pt idx="25268">
                  <c:v>0.99980504118504965</c:v>
                </c:pt>
                <c:pt idx="25269">
                  <c:v>0.9998162888089891</c:v>
                </c:pt>
                <c:pt idx="25270">
                  <c:v>0.99982753643292854</c:v>
                </c:pt>
                <c:pt idx="25271">
                  <c:v>0.99984253326484784</c:v>
                </c:pt>
                <c:pt idx="25272">
                  <c:v>0.99985003168080744</c:v>
                </c:pt>
                <c:pt idx="25273">
                  <c:v>0.9998312856409084</c:v>
                </c:pt>
                <c:pt idx="25274">
                  <c:v>0.9998162888089891</c:v>
                </c:pt>
                <c:pt idx="25275">
                  <c:v>0.99980129197706979</c:v>
                </c:pt>
                <c:pt idx="25276">
                  <c:v>0.9997937935611102</c:v>
                </c:pt>
                <c:pt idx="25277">
                  <c:v>0.99978254593717075</c:v>
                </c:pt>
                <c:pt idx="25278">
                  <c:v>0.9997712983132313</c:v>
                </c:pt>
                <c:pt idx="25279">
                  <c:v>0.99975630148131212</c:v>
                </c:pt>
                <c:pt idx="25280">
                  <c:v>0.99974130464939281</c:v>
                </c:pt>
                <c:pt idx="25281">
                  <c:v>0.99981253960100924</c:v>
                </c:pt>
                <c:pt idx="25282">
                  <c:v>0.99981253960100924</c:v>
                </c:pt>
                <c:pt idx="25283">
                  <c:v>0.99980504118504965</c:v>
                </c:pt>
                <c:pt idx="25284">
                  <c:v>0.9997937935611102</c:v>
                </c:pt>
                <c:pt idx="25285">
                  <c:v>0.99978629514515061</c:v>
                </c:pt>
                <c:pt idx="25286">
                  <c:v>0.99977879672919101</c:v>
                </c:pt>
                <c:pt idx="25287">
                  <c:v>0.99976754910525156</c:v>
                </c:pt>
                <c:pt idx="25288">
                  <c:v>0.99975630148131212</c:v>
                </c:pt>
                <c:pt idx="25289">
                  <c:v>0.99973755544141296</c:v>
                </c:pt>
                <c:pt idx="25290">
                  <c:v>0.99978254593717075</c:v>
                </c:pt>
                <c:pt idx="25291">
                  <c:v>0.99978254593717075</c:v>
                </c:pt>
                <c:pt idx="25292">
                  <c:v>0.99978629514515061</c:v>
                </c:pt>
                <c:pt idx="25293">
                  <c:v>0.99979004435313035</c:v>
                </c:pt>
                <c:pt idx="25294">
                  <c:v>0.99978254593717075</c:v>
                </c:pt>
                <c:pt idx="25295">
                  <c:v>0.99977504752121116</c:v>
                </c:pt>
                <c:pt idx="25296">
                  <c:v>0.99976754910525156</c:v>
                </c:pt>
                <c:pt idx="25297">
                  <c:v>0.99975255227333226</c:v>
                </c:pt>
                <c:pt idx="25298">
                  <c:v>0.99973755544141296</c:v>
                </c:pt>
                <c:pt idx="25299">
                  <c:v>0.99975255227333226</c:v>
                </c:pt>
                <c:pt idx="25300">
                  <c:v>0.99976379989727171</c:v>
                </c:pt>
                <c:pt idx="25301">
                  <c:v>0.99977504752121116</c:v>
                </c:pt>
                <c:pt idx="25302">
                  <c:v>0.99978254593717075</c:v>
                </c:pt>
                <c:pt idx="25303">
                  <c:v>0.99977504752121116</c:v>
                </c:pt>
                <c:pt idx="25304">
                  <c:v>0.99976754910525156</c:v>
                </c:pt>
                <c:pt idx="25305">
                  <c:v>0.99976379989727171</c:v>
                </c:pt>
                <c:pt idx="25306">
                  <c:v>0.99975255227333226</c:v>
                </c:pt>
                <c:pt idx="25307">
                  <c:v>0.99974130464939281</c:v>
                </c:pt>
                <c:pt idx="25308">
                  <c:v>0.99974880306535241</c:v>
                </c:pt>
                <c:pt idx="25309">
                  <c:v>0.99976005068929186</c:v>
                </c:pt>
                <c:pt idx="25310">
                  <c:v>0.99976754910525156</c:v>
                </c:pt>
                <c:pt idx="25311">
                  <c:v>0.99976754910525156</c:v>
                </c:pt>
                <c:pt idx="25312">
                  <c:v>0.9997712983132313</c:v>
                </c:pt>
                <c:pt idx="25313">
                  <c:v>0.99976754910525156</c:v>
                </c:pt>
                <c:pt idx="25314">
                  <c:v>0.99976754910525156</c:v>
                </c:pt>
                <c:pt idx="25315">
                  <c:v>0.99976379989727171</c:v>
                </c:pt>
                <c:pt idx="25316">
                  <c:v>0.99974505385737267</c:v>
                </c:pt>
                <c:pt idx="25317">
                  <c:v>0.99974880306535241</c:v>
                </c:pt>
                <c:pt idx="25318">
                  <c:v>0.99975630148131212</c:v>
                </c:pt>
                <c:pt idx="25319">
                  <c:v>0.99976379989727171</c:v>
                </c:pt>
                <c:pt idx="25320">
                  <c:v>0.99976754910525156</c:v>
                </c:pt>
                <c:pt idx="25321">
                  <c:v>0.99977879672919101</c:v>
                </c:pt>
                <c:pt idx="25322">
                  <c:v>0.99977879672919101</c:v>
                </c:pt>
                <c:pt idx="25323">
                  <c:v>0.99977504752121116</c:v>
                </c:pt>
                <c:pt idx="25324">
                  <c:v>0.99978254593717075</c:v>
                </c:pt>
                <c:pt idx="25325">
                  <c:v>0.99976379989727171</c:v>
                </c:pt>
                <c:pt idx="25326">
                  <c:v>0.99974130464939281</c:v>
                </c:pt>
                <c:pt idx="25327">
                  <c:v>0.99975630148131212</c:v>
                </c:pt>
                <c:pt idx="25328">
                  <c:v>0.99976379989727171</c:v>
                </c:pt>
                <c:pt idx="25329">
                  <c:v>0.9997712983132313</c:v>
                </c:pt>
                <c:pt idx="25330">
                  <c:v>0.99978254593717075</c:v>
                </c:pt>
                <c:pt idx="25331">
                  <c:v>0.99979004435313035</c:v>
                </c:pt>
                <c:pt idx="25332">
                  <c:v>0.99978629514515061</c:v>
                </c:pt>
                <c:pt idx="25333">
                  <c:v>0.99979754276909005</c:v>
                </c:pt>
                <c:pt idx="25334">
                  <c:v>0.99978254593717075</c:v>
                </c:pt>
                <c:pt idx="25335">
                  <c:v>0.99973755544141296</c:v>
                </c:pt>
                <c:pt idx="25336">
                  <c:v>0.99975255227333226</c:v>
                </c:pt>
                <c:pt idx="25337">
                  <c:v>0.99976379989727171</c:v>
                </c:pt>
                <c:pt idx="25338">
                  <c:v>0.99977504752121116</c:v>
                </c:pt>
                <c:pt idx="25339">
                  <c:v>0.99978629514515061</c:v>
                </c:pt>
                <c:pt idx="25340">
                  <c:v>0.99979754276909005</c:v>
                </c:pt>
                <c:pt idx="25341">
                  <c:v>0.99980129197706979</c:v>
                </c:pt>
                <c:pt idx="25342">
                  <c:v>0.9998087903930295</c:v>
                </c:pt>
                <c:pt idx="25343">
                  <c:v>0.9998162888089891</c:v>
                </c:pt>
                <c:pt idx="25344">
                  <c:v>0.99974130464939281</c:v>
                </c:pt>
                <c:pt idx="25345">
                  <c:v>0.99976005068929186</c:v>
                </c:pt>
                <c:pt idx="25346">
                  <c:v>0.99976754910525156</c:v>
                </c:pt>
                <c:pt idx="25347">
                  <c:v>0.99978254593717075</c:v>
                </c:pt>
                <c:pt idx="25348">
                  <c:v>0.9997937935611102</c:v>
                </c:pt>
                <c:pt idx="25349">
                  <c:v>0.99980504118504965</c:v>
                </c:pt>
                <c:pt idx="25350">
                  <c:v>0.9998162888089891</c:v>
                </c:pt>
                <c:pt idx="25351">
                  <c:v>0.99982753643292854</c:v>
                </c:pt>
                <c:pt idx="25352">
                  <c:v>0.99984628247282759</c:v>
                </c:pt>
                <c:pt idx="25353">
                  <c:v>0.99984253326484784</c:v>
                </c:pt>
                <c:pt idx="25354">
                  <c:v>0.9998312856409084</c:v>
                </c:pt>
                <c:pt idx="25355">
                  <c:v>0.9998162888089891</c:v>
                </c:pt>
                <c:pt idx="25356">
                  <c:v>0.99979754276909005</c:v>
                </c:pt>
                <c:pt idx="25357">
                  <c:v>0.99979004435313035</c:v>
                </c:pt>
                <c:pt idx="25358">
                  <c:v>0.99977879672919101</c:v>
                </c:pt>
                <c:pt idx="25359">
                  <c:v>0.99976754910525156</c:v>
                </c:pt>
                <c:pt idx="25360">
                  <c:v>0.99975630148131212</c:v>
                </c:pt>
                <c:pt idx="25361">
                  <c:v>0.99974130464939281</c:v>
                </c:pt>
                <c:pt idx="25362">
                  <c:v>0.9998087903930295</c:v>
                </c:pt>
                <c:pt idx="25363">
                  <c:v>0.99980504118504965</c:v>
                </c:pt>
                <c:pt idx="25364">
                  <c:v>0.99980129197706979</c:v>
                </c:pt>
                <c:pt idx="25365">
                  <c:v>0.9997937935611102</c:v>
                </c:pt>
                <c:pt idx="25366">
                  <c:v>0.99978629514515061</c:v>
                </c:pt>
                <c:pt idx="25367">
                  <c:v>0.99977879672919101</c:v>
                </c:pt>
                <c:pt idx="25368">
                  <c:v>0.99976754910525156</c:v>
                </c:pt>
                <c:pt idx="25369">
                  <c:v>0.99975630148131212</c:v>
                </c:pt>
                <c:pt idx="25370">
                  <c:v>0.99973755544141296</c:v>
                </c:pt>
                <c:pt idx="25371">
                  <c:v>0.9997712983132313</c:v>
                </c:pt>
                <c:pt idx="25372">
                  <c:v>0.99977879672919101</c:v>
                </c:pt>
                <c:pt idx="25373">
                  <c:v>0.99978629514515061</c:v>
                </c:pt>
                <c:pt idx="25374">
                  <c:v>0.99978629514515061</c:v>
                </c:pt>
                <c:pt idx="25375">
                  <c:v>0.99978254593717075</c:v>
                </c:pt>
                <c:pt idx="25376">
                  <c:v>0.99977504752121116</c:v>
                </c:pt>
                <c:pt idx="25377">
                  <c:v>0.99976379989727171</c:v>
                </c:pt>
                <c:pt idx="25378">
                  <c:v>0.99975255227333226</c:v>
                </c:pt>
                <c:pt idx="25379">
                  <c:v>0.99973380623343322</c:v>
                </c:pt>
                <c:pt idx="25380">
                  <c:v>0.99975630148131212</c:v>
                </c:pt>
                <c:pt idx="25381">
                  <c:v>0.99976379989727171</c:v>
                </c:pt>
                <c:pt idx="25382">
                  <c:v>0.99977504752121116</c:v>
                </c:pt>
                <c:pt idx="25383">
                  <c:v>0.99977504752121116</c:v>
                </c:pt>
                <c:pt idx="25384">
                  <c:v>0.99977504752121116</c:v>
                </c:pt>
                <c:pt idx="25385">
                  <c:v>0.9997712983132313</c:v>
                </c:pt>
                <c:pt idx="25386">
                  <c:v>0.99976379989727171</c:v>
                </c:pt>
                <c:pt idx="25387">
                  <c:v>0.99975255227333226</c:v>
                </c:pt>
                <c:pt idx="25388">
                  <c:v>0.99973755544141296</c:v>
                </c:pt>
                <c:pt idx="25389">
                  <c:v>0.99975255227333226</c:v>
                </c:pt>
                <c:pt idx="25390">
                  <c:v>0.99976005068929186</c:v>
                </c:pt>
                <c:pt idx="25391">
                  <c:v>0.99976754910525156</c:v>
                </c:pt>
                <c:pt idx="25392">
                  <c:v>0.99976754910525156</c:v>
                </c:pt>
                <c:pt idx="25393">
                  <c:v>0.9997712983132313</c:v>
                </c:pt>
                <c:pt idx="25394">
                  <c:v>0.9997712983132313</c:v>
                </c:pt>
                <c:pt idx="25395">
                  <c:v>0.99976754910525156</c:v>
                </c:pt>
                <c:pt idx="25396">
                  <c:v>0.99976379989727171</c:v>
                </c:pt>
                <c:pt idx="25397">
                  <c:v>0.99974505385737267</c:v>
                </c:pt>
                <c:pt idx="25398">
                  <c:v>0.99974880306535241</c:v>
                </c:pt>
                <c:pt idx="25399">
                  <c:v>0.99975630148131212</c:v>
                </c:pt>
                <c:pt idx="25400">
                  <c:v>0.99976379989727171</c:v>
                </c:pt>
                <c:pt idx="25401">
                  <c:v>0.9997712983132313</c:v>
                </c:pt>
                <c:pt idx="25402">
                  <c:v>0.99977879672919101</c:v>
                </c:pt>
                <c:pt idx="25403">
                  <c:v>0.99977879672919101</c:v>
                </c:pt>
                <c:pt idx="25404">
                  <c:v>0.99977504752121116</c:v>
                </c:pt>
                <c:pt idx="25405">
                  <c:v>0.99977879672919101</c:v>
                </c:pt>
                <c:pt idx="25406">
                  <c:v>0.99976379989727171</c:v>
                </c:pt>
                <c:pt idx="25407">
                  <c:v>0.99974505385737267</c:v>
                </c:pt>
                <c:pt idx="25408">
                  <c:v>0.99975255227333226</c:v>
                </c:pt>
                <c:pt idx="25409">
                  <c:v>0.99976379989727171</c:v>
                </c:pt>
                <c:pt idx="25410">
                  <c:v>0.99977504752121116</c:v>
                </c:pt>
                <c:pt idx="25411">
                  <c:v>0.99978254593717075</c:v>
                </c:pt>
                <c:pt idx="25412">
                  <c:v>0.99979004435313035</c:v>
                </c:pt>
                <c:pt idx="25413">
                  <c:v>0.99979004435313035</c:v>
                </c:pt>
                <c:pt idx="25414">
                  <c:v>0.9997937935611102</c:v>
                </c:pt>
                <c:pt idx="25415">
                  <c:v>0.99978254593717075</c:v>
                </c:pt>
                <c:pt idx="25416">
                  <c:v>0.99973755544141296</c:v>
                </c:pt>
                <c:pt idx="25417">
                  <c:v>0.99975255227333226</c:v>
                </c:pt>
                <c:pt idx="25418">
                  <c:v>0.99976754910525156</c:v>
                </c:pt>
                <c:pt idx="25419">
                  <c:v>0.99977879672919101</c:v>
                </c:pt>
                <c:pt idx="25420">
                  <c:v>0.99978629514515061</c:v>
                </c:pt>
                <c:pt idx="25421">
                  <c:v>0.99979754276909005</c:v>
                </c:pt>
                <c:pt idx="25422">
                  <c:v>0.99980129197706979</c:v>
                </c:pt>
                <c:pt idx="25423">
                  <c:v>0.9998087903930295</c:v>
                </c:pt>
                <c:pt idx="25424">
                  <c:v>0.9998162888089891</c:v>
                </c:pt>
                <c:pt idx="25425">
                  <c:v>0.99974505385737267</c:v>
                </c:pt>
                <c:pt idx="25426">
                  <c:v>0.99975630148131212</c:v>
                </c:pt>
                <c:pt idx="25427">
                  <c:v>0.9997712983132313</c:v>
                </c:pt>
                <c:pt idx="25428">
                  <c:v>0.99978254593717075</c:v>
                </c:pt>
                <c:pt idx="25429">
                  <c:v>0.9997937935611102</c:v>
                </c:pt>
                <c:pt idx="25430">
                  <c:v>0.99980129197706979</c:v>
                </c:pt>
                <c:pt idx="25431">
                  <c:v>0.9998162888089891</c:v>
                </c:pt>
                <c:pt idx="25432">
                  <c:v>0.99982378722494869</c:v>
                </c:pt>
                <c:pt idx="25433">
                  <c:v>0.99984253326484784</c:v>
                </c:pt>
                <c:pt idx="25434">
                  <c:v>0.99984253326484784</c:v>
                </c:pt>
                <c:pt idx="25435">
                  <c:v>0.9998312856409084</c:v>
                </c:pt>
                <c:pt idx="25436">
                  <c:v>0.99981253960100924</c:v>
                </c:pt>
                <c:pt idx="25437">
                  <c:v>0.99980129197706979</c:v>
                </c:pt>
                <c:pt idx="25438">
                  <c:v>0.9997937935611102</c:v>
                </c:pt>
                <c:pt idx="25439">
                  <c:v>0.99977879672919101</c:v>
                </c:pt>
                <c:pt idx="25440">
                  <c:v>0.99976754910525156</c:v>
                </c:pt>
                <c:pt idx="25441">
                  <c:v>0.99975630148131212</c:v>
                </c:pt>
                <c:pt idx="25442">
                  <c:v>0.99974505385737267</c:v>
                </c:pt>
                <c:pt idx="25443">
                  <c:v>0.9998087903930295</c:v>
                </c:pt>
                <c:pt idx="25444">
                  <c:v>0.99980504118504965</c:v>
                </c:pt>
                <c:pt idx="25445">
                  <c:v>0.99980504118504965</c:v>
                </c:pt>
                <c:pt idx="25446">
                  <c:v>0.99979754276909005</c:v>
                </c:pt>
                <c:pt idx="25447">
                  <c:v>0.99978629514515061</c:v>
                </c:pt>
                <c:pt idx="25448">
                  <c:v>0.99977504752121116</c:v>
                </c:pt>
                <c:pt idx="25449">
                  <c:v>0.99976754910525156</c:v>
                </c:pt>
                <c:pt idx="25450">
                  <c:v>0.99975255227333226</c:v>
                </c:pt>
                <c:pt idx="25451">
                  <c:v>0.99973755544141296</c:v>
                </c:pt>
                <c:pt idx="25452">
                  <c:v>0.99977504752121116</c:v>
                </c:pt>
                <c:pt idx="25453">
                  <c:v>0.99978254593717075</c:v>
                </c:pt>
                <c:pt idx="25454">
                  <c:v>0.99979004435313035</c:v>
                </c:pt>
                <c:pt idx="25455">
                  <c:v>0.99978254593717075</c:v>
                </c:pt>
                <c:pt idx="25456">
                  <c:v>0.99977504752121116</c:v>
                </c:pt>
                <c:pt idx="25457">
                  <c:v>0.99977504752121116</c:v>
                </c:pt>
                <c:pt idx="25458">
                  <c:v>0.99976379989727171</c:v>
                </c:pt>
                <c:pt idx="25459">
                  <c:v>0.99975255227333226</c:v>
                </c:pt>
                <c:pt idx="25460">
                  <c:v>0.99973755544141296</c:v>
                </c:pt>
                <c:pt idx="25461">
                  <c:v>0.99975630148131212</c:v>
                </c:pt>
                <c:pt idx="25462">
                  <c:v>0.99976754910525156</c:v>
                </c:pt>
                <c:pt idx="25463">
                  <c:v>0.99977879672919101</c:v>
                </c:pt>
                <c:pt idx="25464">
                  <c:v>0.9997712983132313</c:v>
                </c:pt>
                <c:pt idx="25465">
                  <c:v>0.99977504752121116</c:v>
                </c:pt>
                <c:pt idx="25466">
                  <c:v>0.9997712983132313</c:v>
                </c:pt>
                <c:pt idx="25467">
                  <c:v>0.99976379989727171</c:v>
                </c:pt>
                <c:pt idx="25468">
                  <c:v>0.99975255227333226</c:v>
                </c:pt>
                <c:pt idx="25469">
                  <c:v>0.99973755544141296</c:v>
                </c:pt>
                <c:pt idx="25470">
                  <c:v>0.99974880306535241</c:v>
                </c:pt>
                <c:pt idx="25471">
                  <c:v>0.99975630148131212</c:v>
                </c:pt>
                <c:pt idx="25472">
                  <c:v>0.99976379989727171</c:v>
                </c:pt>
                <c:pt idx="25473">
                  <c:v>0.99976754910525156</c:v>
                </c:pt>
                <c:pt idx="25474">
                  <c:v>0.9997712983132313</c:v>
                </c:pt>
                <c:pt idx="25475">
                  <c:v>0.9997712983132313</c:v>
                </c:pt>
                <c:pt idx="25476">
                  <c:v>0.99976379989727171</c:v>
                </c:pt>
                <c:pt idx="25477">
                  <c:v>0.99975630148131212</c:v>
                </c:pt>
                <c:pt idx="25478">
                  <c:v>0.99974130464939281</c:v>
                </c:pt>
                <c:pt idx="25479">
                  <c:v>0.99974880306535241</c:v>
                </c:pt>
                <c:pt idx="25480">
                  <c:v>0.99975630148131212</c:v>
                </c:pt>
                <c:pt idx="25481">
                  <c:v>0.99976754910525156</c:v>
                </c:pt>
                <c:pt idx="25482">
                  <c:v>0.99977504752121116</c:v>
                </c:pt>
                <c:pt idx="25483">
                  <c:v>0.99977879672919101</c:v>
                </c:pt>
                <c:pt idx="25484">
                  <c:v>0.99978254593717075</c:v>
                </c:pt>
                <c:pt idx="25485">
                  <c:v>0.99977504752121116</c:v>
                </c:pt>
                <c:pt idx="25486">
                  <c:v>0.99977504752121116</c:v>
                </c:pt>
                <c:pt idx="25487">
                  <c:v>0.99976379989727171</c:v>
                </c:pt>
                <c:pt idx="25488">
                  <c:v>0.99974130464939281</c:v>
                </c:pt>
                <c:pt idx="25489">
                  <c:v>0.99975255227333226</c:v>
                </c:pt>
                <c:pt idx="25490">
                  <c:v>0.99976754910525156</c:v>
                </c:pt>
                <c:pt idx="25491">
                  <c:v>0.99977879672919101</c:v>
                </c:pt>
                <c:pt idx="25492">
                  <c:v>0.99978254593717075</c:v>
                </c:pt>
                <c:pt idx="25493">
                  <c:v>0.99978629514515061</c:v>
                </c:pt>
                <c:pt idx="25494">
                  <c:v>0.99978629514515061</c:v>
                </c:pt>
                <c:pt idx="25495">
                  <c:v>0.99979004435313035</c:v>
                </c:pt>
                <c:pt idx="25496">
                  <c:v>0.99979754276909005</c:v>
                </c:pt>
                <c:pt idx="25497">
                  <c:v>0.99973380623343322</c:v>
                </c:pt>
                <c:pt idx="25498">
                  <c:v>0.99975255227333226</c:v>
                </c:pt>
                <c:pt idx="25499">
                  <c:v>0.99976754910525156</c:v>
                </c:pt>
                <c:pt idx="25500">
                  <c:v>0.99977879672919101</c:v>
                </c:pt>
                <c:pt idx="25501">
                  <c:v>0.99978629514515061</c:v>
                </c:pt>
                <c:pt idx="25502">
                  <c:v>0.9997937935611102</c:v>
                </c:pt>
                <c:pt idx="25503">
                  <c:v>0.99980504118504965</c:v>
                </c:pt>
                <c:pt idx="25504">
                  <c:v>0.9998087903930295</c:v>
                </c:pt>
                <c:pt idx="25505">
                  <c:v>0.9998162888089891</c:v>
                </c:pt>
                <c:pt idx="25506">
                  <c:v>0.99974505385737267</c:v>
                </c:pt>
                <c:pt idx="25507">
                  <c:v>0.99976005068929186</c:v>
                </c:pt>
                <c:pt idx="25508">
                  <c:v>0.9997712983132313</c:v>
                </c:pt>
                <c:pt idx="25509">
                  <c:v>0.99978254593717075</c:v>
                </c:pt>
                <c:pt idx="25510">
                  <c:v>0.9997937935611102</c:v>
                </c:pt>
                <c:pt idx="25511">
                  <c:v>0.99980129197706979</c:v>
                </c:pt>
                <c:pt idx="25512">
                  <c:v>0.9998162888089891</c:v>
                </c:pt>
                <c:pt idx="25513">
                  <c:v>0.99982378722494869</c:v>
                </c:pt>
                <c:pt idx="25514">
                  <c:v>0.99983878405686799</c:v>
                </c:pt>
                <c:pt idx="25515">
                  <c:v>0.99984253326484784</c:v>
                </c:pt>
                <c:pt idx="25516">
                  <c:v>0.9998312856409084</c:v>
                </c:pt>
                <c:pt idx="25517">
                  <c:v>0.99981253960100924</c:v>
                </c:pt>
                <c:pt idx="25518">
                  <c:v>0.99980129197706979</c:v>
                </c:pt>
                <c:pt idx="25519">
                  <c:v>0.9997937935611102</c:v>
                </c:pt>
                <c:pt idx="25520">
                  <c:v>0.99978254593717075</c:v>
                </c:pt>
                <c:pt idx="25521">
                  <c:v>0.99976754910525156</c:v>
                </c:pt>
                <c:pt idx="25522">
                  <c:v>0.99975630148131212</c:v>
                </c:pt>
                <c:pt idx="25523">
                  <c:v>0.99974505385737267</c:v>
                </c:pt>
                <c:pt idx="25524">
                  <c:v>0.9998162888089891</c:v>
                </c:pt>
                <c:pt idx="25525">
                  <c:v>0.9998087903930295</c:v>
                </c:pt>
                <c:pt idx="25526">
                  <c:v>0.99980129197706979</c:v>
                </c:pt>
                <c:pt idx="25527">
                  <c:v>0.99979754276909005</c:v>
                </c:pt>
                <c:pt idx="25528">
                  <c:v>0.99978629514515061</c:v>
                </c:pt>
                <c:pt idx="25529">
                  <c:v>0.99977504752121116</c:v>
                </c:pt>
                <c:pt idx="25530">
                  <c:v>0.99976754910525156</c:v>
                </c:pt>
                <c:pt idx="25531">
                  <c:v>0.99975255227333226</c:v>
                </c:pt>
                <c:pt idx="25532">
                  <c:v>0.99974130464939281</c:v>
                </c:pt>
                <c:pt idx="25533">
                  <c:v>0.99978254593717075</c:v>
                </c:pt>
                <c:pt idx="25534">
                  <c:v>0.99978254593717075</c:v>
                </c:pt>
                <c:pt idx="25535">
                  <c:v>0.99979004435313035</c:v>
                </c:pt>
                <c:pt idx="25536">
                  <c:v>0.99979004435313035</c:v>
                </c:pt>
                <c:pt idx="25537">
                  <c:v>0.99978254593717075</c:v>
                </c:pt>
                <c:pt idx="25538">
                  <c:v>0.9997712983132313</c:v>
                </c:pt>
                <c:pt idx="25539">
                  <c:v>0.99976379989727171</c:v>
                </c:pt>
                <c:pt idx="25540">
                  <c:v>0.99975255227333226</c:v>
                </c:pt>
                <c:pt idx="25541">
                  <c:v>0.99974130464939281</c:v>
                </c:pt>
                <c:pt idx="25542">
                  <c:v>0.99975255227333226</c:v>
                </c:pt>
                <c:pt idx="25543">
                  <c:v>0.99976754910525156</c:v>
                </c:pt>
                <c:pt idx="25544">
                  <c:v>0.99977879672919101</c:v>
                </c:pt>
                <c:pt idx="25545">
                  <c:v>0.99977879672919101</c:v>
                </c:pt>
                <c:pt idx="25546">
                  <c:v>0.99977504752121116</c:v>
                </c:pt>
                <c:pt idx="25547">
                  <c:v>0.99976754910525156</c:v>
                </c:pt>
                <c:pt idx="25548">
                  <c:v>0.99976005068929186</c:v>
                </c:pt>
                <c:pt idx="25549">
                  <c:v>0.99975255227333226</c:v>
                </c:pt>
                <c:pt idx="25550">
                  <c:v>0.99973755544141296</c:v>
                </c:pt>
                <c:pt idx="25551">
                  <c:v>0.99974880306535241</c:v>
                </c:pt>
                <c:pt idx="25552">
                  <c:v>0.99975630148131212</c:v>
                </c:pt>
                <c:pt idx="25553">
                  <c:v>0.99976754910525156</c:v>
                </c:pt>
                <c:pt idx="25554">
                  <c:v>0.99976754910525156</c:v>
                </c:pt>
                <c:pt idx="25555">
                  <c:v>0.99977504752121116</c:v>
                </c:pt>
                <c:pt idx="25556">
                  <c:v>0.9997712983132313</c:v>
                </c:pt>
                <c:pt idx="25557">
                  <c:v>0.99976379989727171</c:v>
                </c:pt>
                <c:pt idx="25558">
                  <c:v>0.99975630148131212</c:v>
                </c:pt>
                <c:pt idx="25559">
                  <c:v>0.99974880306535241</c:v>
                </c:pt>
                <c:pt idx="25560">
                  <c:v>0.99974130464939281</c:v>
                </c:pt>
                <c:pt idx="25561">
                  <c:v>0.99975255227333226</c:v>
                </c:pt>
                <c:pt idx="25562">
                  <c:v>0.99976379989727171</c:v>
                </c:pt>
                <c:pt idx="25563">
                  <c:v>0.9997712983132313</c:v>
                </c:pt>
                <c:pt idx="25564">
                  <c:v>0.99977879672919101</c:v>
                </c:pt>
                <c:pt idx="25565">
                  <c:v>0.99978254593717075</c:v>
                </c:pt>
                <c:pt idx="25566">
                  <c:v>0.99977504752121116</c:v>
                </c:pt>
                <c:pt idx="25567">
                  <c:v>0.9997712983132313</c:v>
                </c:pt>
                <c:pt idx="25568">
                  <c:v>0.99977879672919101</c:v>
                </c:pt>
                <c:pt idx="25569">
                  <c:v>0.99973380623343322</c:v>
                </c:pt>
                <c:pt idx="25570">
                  <c:v>0.99975255227333226</c:v>
                </c:pt>
                <c:pt idx="25571">
                  <c:v>0.99976379989727171</c:v>
                </c:pt>
                <c:pt idx="25572">
                  <c:v>0.99977504752121116</c:v>
                </c:pt>
                <c:pt idx="25573">
                  <c:v>0.99978254593717075</c:v>
                </c:pt>
                <c:pt idx="25574">
                  <c:v>0.99979004435313035</c:v>
                </c:pt>
                <c:pt idx="25575">
                  <c:v>0.99978254593717075</c:v>
                </c:pt>
                <c:pt idx="25576">
                  <c:v>0.99979004435313035</c:v>
                </c:pt>
                <c:pt idx="25577">
                  <c:v>0.99979754276909005</c:v>
                </c:pt>
                <c:pt idx="25578">
                  <c:v>0.99973380623343322</c:v>
                </c:pt>
                <c:pt idx="25579">
                  <c:v>0.99975255227333226</c:v>
                </c:pt>
                <c:pt idx="25580">
                  <c:v>0.99976379989727171</c:v>
                </c:pt>
                <c:pt idx="25581">
                  <c:v>0.99977504752121116</c:v>
                </c:pt>
                <c:pt idx="25582">
                  <c:v>0.99978629514515061</c:v>
                </c:pt>
                <c:pt idx="25583">
                  <c:v>0.9997937935611102</c:v>
                </c:pt>
                <c:pt idx="25584">
                  <c:v>0.99980129197706979</c:v>
                </c:pt>
                <c:pt idx="25585">
                  <c:v>0.9998087903930295</c:v>
                </c:pt>
                <c:pt idx="25586">
                  <c:v>0.9998162888089891</c:v>
                </c:pt>
                <c:pt idx="25587">
                  <c:v>0.99974505385737267</c:v>
                </c:pt>
                <c:pt idx="25588">
                  <c:v>0.99976005068929186</c:v>
                </c:pt>
                <c:pt idx="25589">
                  <c:v>0.99976754910525156</c:v>
                </c:pt>
                <c:pt idx="25590">
                  <c:v>0.99977879672919101</c:v>
                </c:pt>
                <c:pt idx="25591">
                  <c:v>0.99979004435313035</c:v>
                </c:pt>
                <c:pt idx="25592">
                  <c:v>0.99980129197706979</c:v>
                </c:pt>
                <c:pt idx="25593">
                  <c:v>0.99981253960100924</c:v>
                </c:pt>
                <c:pt idx="25594">
                  <c:v>0.99982378722494869</c:v>
                </c:pt>
                <c:pt idx="25595">
                  <c:v>0.99984253326484784</c:v>
                </c:pt>
                <c:pt idx="25596">
                  <c:v>0.99984253326484784</c:v>
                </c:pt>
                <c:pt idx="25597">
                  <c:v>0.99982753643292854</c:v>
                </c:pt>
                <c:pt idx="25598">
                  <c:v>0.99981253960100924</c:v>
                </c:pt>
                <c:pt idx="25599">
                  <c:v>0.99980129197706979</c:v>
                </c:pt>
                <c:pt idx="25600">
                  <c:v>0.9997937935611102</c:v>
                </c:pt>
                <c:pt idx="25601">
                  <c:v>0.99978254593717075</c:v>
                </c:pt>
                <c:pt idx="25602">
                  <c:v>0.9997712983132313</c:v>
                </c:pt>
                <c:pt idx="25603">
                  <c:v>0.99975630148131212</c:v>
                </c:pt>
                <c:pt idx="25604">
                  <c:v>0.99974505385737267</c:v>
                </c:pt>
                <c:pt idx="25605">
                  <c:v>0.9998162888089891</c:v>
                </c:pt>
                <c:pt idx="25606">
                  <c:v>0.9998087903930295</c:v>
                </c:pt>
                <c:pt idx="25607">
                  <c:v>0.99980129197706979</c:v>
                </c:pt>
                <c:pt idx="25608">
                  <c:v>0.9997937935611102</c:v>
                </c:pt>
                <c:pt idx="25609">
                  <c:v>0.99978629514515061</c:v>
                </c:pt>
                <c:pt idx="25610">
                  <c:v>0.99977504752121116</c:v>
                </c:pt>
                <c:pt idx="25611">
                  <c:v>0.99976754910525156</c:v>
                </c:pt>
                <c:pt idx="25612">
                  <c:v>0.99975630148131212</c:v>
                </c:pt>
                <c:pt idx="25613">
                  <c:v>0.99974130464939281</c:v>
                </c:pt>
                <c:pt idx="25614">
                  <c:v>0.99978629514515061</c:v>
                </c:pt>
                <c:pt idx="25615">
                  <c:v>0.99978254593717075</c:v>
                </c:pt>
                <c:pt idx="25616">
                  <c:v>0.9997937935611102</c:v>
                </c:pt>
                <c:pt idx="25617">
                  <c:v>0.99979004435313035</c:v>
                </c:pt>
                <c:pt idx="25618">
                  <c:v>0.99978254593717075</c:v>
                </c:pt>
                <c:pt idx="25619">
                  <c:v>0.9997712983132313</c:v>
                </c:pt>
                <c:pt idx="25620">
                  <c:v>0.99976379989727171</c:v>
                </c:pt>
                <c:pt idx="25621">
                  <c:v>0.99975255227333226</c:v>
                </c:pt>
                <c:pt idx="25622">
                  <c:v>0.99973755544141296</c:v>
                </c:pt>
                <c:pt idx="25623">
                  <c:v>0.99975630148131212</c:v>
                </c:pt>
                <c:pt idx="25624">
                  <c:v>0.99976754910525156</c:v>
                </c:pt>
                <c:pt idx="25625">
                  <c:v>0.99977879672919101</c:v>
                </c:pt>
                <c:pt idx="25626">
                  <c:v>0.99977879672919101</c:v>
                </c:pt>
                <c:pt idx="25627">
                  <c:v>0.99977504752121116</c:v>
                </c:pt>
                <c:pt idx="25628">
                  <c:v>0.9997712983132313</c:v>
                </c:pt>
                <c:pt idx="25629">
                  <c:v>0.99976379989727171</c:v>
                </c:pt>
                <c:pt idx="25630">
                  <c:v>0.99975255227333226</c:v>
                </c:pt>
                <c:pt idx="25631">
                  <c:v>0.99973380623343322</c:v>
                </c:pt>
                <c:pt idx="25632">
                  <c:v>0.99974505385737267</c:v>
                </c:pt>
                <c:pt idx="25633">
                  <c:v>0.99975255227333226</c:v>
                </c:pt>
                <c:pt idx="25634">
                  <c:v>0.99976754910525156</c:v>
                </c:pt>
                <c:pt idx="25635">
                  <c:v>0.99976754910525156</c:v>
                </c:pt>
                <c:pt idx="25636">
                  <c:v>0.9997712983132313</c:v>
                </c:pt>
                <c:pt idx="25637">
                  <c:v>0.99977504752121116</c:v>
                </c:pt>
                <c:pt idx="25638">
                  <c:v>0.99976379989727171</c:v>
                </c:pt>
                <c:pt idx="25639">
                  <c:v>0.99975630148131212</c:v>
                </c:pt>
                <c:pt idx="25640">
                  <c:v>0.99974130464939281</c:v>
                </c:pt>
                <c:pt idx="25641">
                  <c:v>0.99974130464939281</c:v>
                </c:pt>
                <c:pt idx="25642">
                  <c:v>0.99975255227333226</c:v>
                </c:pt>
                <c:pt idx="25643">
                  <c:v>0.99976379989727171</c:v>
                </c:pt>
                <c:pt idx="25644">
                  <c:v>0.9997712983132313</c:v>
                </c:pt>
                <c:pt idx="25645">
                  <c:v>0.99977504752121116</c:v>
                </c:pt>
                <c:pt idx="25646">
                  <c:v>0.99978254593717075</c:v>
                </c:pt>
                <c:pt idx="25647">
                  <c:v>0.99977504752121116</c:v>
                </c:pt>
                <c:pt idx="25648">
                  <c:v>0.9997712983132313</c:v>
                </c:pt>
                <c:pt idx="25649">
                  <c:v>0.99977504752121116</c:v>
                </c:pt>
                <c:pt idx="25650">
                  <c:v>0.99974130464939281</c:v>
                </c:pt>
                <c:pt idx="25651">
                  <c:v>0.99975255227333226</c:v>
                </c:pt>
                <c:pt idx="25652">
                  <c:v>0.99976379989727171</c:v>
                </c:pt>
                <c:pt idx="25653">
                  <c:v>0.99977504752121116</c:v>
                </c:pt>
                <c:pt idx="25654">
                  <c:v>0.99977879672919101</c:v>
                </c:pt>
                <c:pt idx="25655">
                  <c:v>0.99979004435313035</c:v>
                </c:pt>
                <c:pt idx="25656">
                  <c:v>0.99978629514515061</c:v>
                </c:pt>
                <c:pt idx="25657">
                  <c:v>0.99978629514515061</c:v>
                </c:pt>
                <c:pt idx="25658">
                  <c:v>0.99979754276909005</c:v>
                </c:pt>
                <c:pt idx="25659">
                  <c:v>0.99974130464939281</c:v>
                </c:pt>
                <c:pt idx="25660">
                  <c:v>0.99975255227333226</c:v>
                </c:pt>
                <c:pt idx="25661">
                  <c:v>0.99976379989727171</c:v>
                </c:pt>
                <c:pt idx="25662">
                  <c:v>0.99977504752121116</c:v>
                </c:pt>
                <c:pt idx="25663">
                  <c:v>0.99978254593717075</c:v>
                </c:pt>
                <c:pt idx="25664">
                  <c:v>0.9997937935611102</c:v>
                </c:pt>
                <c:pt idx="25665">
                  <c:v>0.99980129197706979</c:v>
                </c:pt>
                <c:pt idx="25666">
                  <c:v>0.99980504118504965</c:v>
                </c:pt>
                <c:pt idx="25667">
                  <c:v>0.9998162888089891</c:v>
                </c:pt>
                <c:pt idx="25668">
                  <c:v>0.99974505385737267</c:v>
                </c:pt>
                <c:pt idx="25669">
                  <c:v>0.99976005068929186</c:v>
                </c:pt>
                <c:pt idx="25670">
                  <c:v>0.9997712983132313</c:v>
                </c:pt>
                <c:pt idx="25671">
                  <c:v>0.99977879672919101</c:v>
                </c:pt>
                <c:pt idx="25672">
                  <c:v>0.99979004435313035</c:v>
                </c:pt>
                <c:pt idx="25673">
                  <c:v>0.99980129197706979</c:v>
                </c:pt>
                <c:pt idx="25674">
                  <c:v>0.99981253960100924</c:v>
                </c:pt>
                <c:pt idx="25675">
                  <c:v>0.99982753643292854</c:v>
                </c:pt>
                <c:pt idx="25676">
                  <c:v>0.99983878405686799</c:v>
                </c:pt>
                <c:pt idx="25677">
                  <c:v>0.99984253326484784</c:v>
                </c:pt>
                <c:pt idx="25678">
                  <c:v>0.99982753643292854</c:v>
                </c:pt>
                <c:pt idx="25679">
                  <c:v>0.99981253960100924</c:v>
                </c:pt>
                <c:pt idx="25680">
                  <c:v>0.99980504118504965</c:v>
                </c:pt>
                <c:pt idx="25681">
                  <c:v>0.9997937935611102</c:v>
                </c:pt>
                <c:pt idx="25682">
                  <c:v>0.99978254593717075</c:v>
                </c:pt>
                <c:pt idx="25683">
                  <c:v>0.99976754910525156</c:v>
                </c:pt>
                <c:pt idx="25684">
                  <c:v>0.99975630148131212</c:v>
                </c:pt>
                <c:pt idx="25685">
                  <c:v>0.99974505385737267</c:v>
                </c:pt>
                <c:pt idx="25686">
                  <c:v>0.99981253960100924</c:v>
                </c:pt>
                <c:pt idx="25687">
                  <c:v>0.99980504118504965</c:v>
                </c:pt>
                <c:pt idx="25688">
                  <c:v>0.99980129197706979</c:v>
                </c:pt>
                <c:pt idx="25689">
                  <c:v>0.9997937935611102</c:v>
                </c:pt>
                <c:pt idx="25690">
                  <c:v>0.99979004435313035</c:v>
                </c:pt>
                <c:pt idx="25691">
                  <c:v>0.99977879672919101</c:v>
                </c:pt>
                <c:pt idx="25692">
                  <c:v>0.99976754910525156</c:v>
                </c:pt>
                <c:pt idx="25693">
                  <c:v>0.99975630148131212</c:v>
                </c:pt>
                <c:pt idx="25694">
                  <c:v>0.99973755544141296</c:v>
                </c:pt>
                <c:pt idx="25695">
                  <c:v>0.99978254593717075</c:v>
                </c:pt>
                <c:pt idx="25696">
                  <c:v>0.99978254593717075</c:v>
                </c:pt>
                <c:pt idx="25697">
                  <c:v>0.99979004435313035</c:v>
                </c:pt>
                <c:pt idx="25698">
                  <c:v>0.99978629514515061</c:v>
                </c:pt>
                <c:pt idx="25699">
                  <c:v>0.99977879672919101</c:v>
                </c:pt>
                <c:pt idx="25700">
                  <c:v>0.99977504752121116</c:v>
                </c:pt>
                <c:pt idx="25701">
                  <c:v>0.99976754910525156</c:v>
                </c:pt>
                <c:pt idx="25702">
                  <c:v>0.99975630148131212</c:v>
                </c:pt>
                <c:pt idx="25703">
                  <c:v>0.99973380623343322</c:v>
                </c:pt>
                <c:pt idx="25704">
                  <c:v>0.99976005068929186</c:v>
                </c:pt>
                <c:pt idx="25705">
                  <c:v>0.99976754910525156</c:v>
                </c:pt>
                <c:pt idx="25706">
                  <c:v>0.99978254593717075</c:v>
                </c:pt>
                <c:pt idx="25707">
                  <c:v>0.99977879672919101</c:v>
                </c:pt>
                <c:pt idx="25708">
                  <c:v>0.99977504752121116</c:v>
                </c:pt>
                <c:pt idx="25709">
                  <c:v>0.9997712983132313</c:v>
                </c:pt>
                <c:pt idx="25710">
                  <c:v>0.99976379989727171</c:v>
                </c:pt>
                <c:pt idx="25711">
                  <c:v>0.99975630148131212</c:v>
                </c:pt>
                <c:pt idx="25712">
                  <c:v>0.99973005702545337</c:v>
                </c:pt>
                <c:pt idx="25713">
                  <c:v>0.99974130464939281</c:v>
                </c:pt>
                <c:pt idx="25714">
                  <c:v>0.99975255227333226</c:v>
                </c:pt>
                <c:pt idx="25715">
                  <c:v>0.99976754910525156</c:v>
                </c:pt>
                <c:pt idx="25716">
                  <c:v>0.99976754910525156</c:v>
                </c:pt>
                <c:pt idx="25717">
                  <c:v>0.9997712983132313</c:v>
                </c:pt>
                <c:pt idx="25718">
                  <c:v>0.9997712983132313</c:v>
                </c:pt>
                <c:pt idx="25719">
                  <c:v>0.99976754910525156</c:v>
                </c:pt>
                <c:pt idx="25720">
                  <c:v>0.99976005068929186</c:v>
                </c:pt>
                <c:pt idx="25721">
                  <c:v>0.99973755544141296</c:v>
                </c:pt>
                <c:pt idx="25722">
                  <c:v>0.99974130464939281</c:v>
                </c:pt>
                <c:pt idx="25723">
                  <c:v>0.99975255227333226</c:v>
                </c:pt>
                <c:pt idx="25724">
                  <c:v>0.99976379989727171</c:v>
                </c:pt>
                <c:pt idx="25725">
                  <c:v>0.9997712983132313</c:v>
                </c:pt>
                <c:pt idx="25726">
                  <c:v>0.99977504752121116</c:v>
                </c:pt>
                <c:pt idx="25727">
                  <c:v>0.99978254593717075</c:v>
                </c:pt>
                <c:pt idx="25728">
                  <c:v>0.99977879672919101</c:v>
                </c:pt>
                <c:pt idx="25729">
                  <c:v>0.99977504752121116</c:v>
                </c:pt>
                <c:pt idx="25730">
                  <c:v>0.99976754910525156</c:v>
                </c:pt>
                <c:pt idx="25731">
                  <c:v>0.99974130464939281</c:v>
                </c:pt>
                <c:pt idx="25732">
                  <c:v>0.99975255227333226</c:v>
                </c:pt>
                <c:pt idx="25733">
                  <c:v>0.99976379989727171</c:v>
                </c:pt>
                <c:pt idx="25734">
                  <c:v>0.99977504752121116</c:v>
                </c:pt>
                <c:pt idx="25735">
                  <c:v>0.99977879672919101</c:v>
                </c:pt>
                <c:pt idx="25736">
                  <c:v>0.99978629514515061</c:v>
                </c:pt>
                <c:pt idx="25737">
                  <c:v>0.99978629514515061</c:v>
                </c:pt>
                <c:pt idx="25738">
                  <c:v>0.99979004435313035</c:v>
                </c:pt>
                <c:pt idx="25739">
                  <c:v>0.9997937935611102</c:v>
                </c:pt>
                <c:pt idx="25740">
                  <c:v>0.99974130464939281</c:v>
                </c:pt>
                <c:pt idx="25741">
                  <c:v>0.99975255227333226</c:v>
                </c:pt>
                <c:pt idx="25742">
                  <c:v>0.99976754910525156</c:v>
                </c:pt>
                <c:pt idx="25743">
                  <c:v>0.99977879672919101</c:v>
                </c:pt>
                <c:pt idx="25744">
                  <c:v>0.99978254593717075</c:v>
                </c:pt>
                <c:pt idx="25745">
                  <c:v>0.9997937935611102</c:v>
                </c:pt>
                <c:pt idx="25746">
                  <c:v>0.99980129197706979</c:v>
                </c:pt>
                <c:pt idx="25747">
                  <c:v>0.99980504118504965</c:v>
                </c:pt>
                <c:pt idx="25748">
                  <c:v>0.99981253960100924</c:v>
                </c:pt>
                <c:pt idx="25749">
                  <c:v>0.99974505385737267</c:v>
                </c:pt>
                <c:pt idx="25750">
                  <c:v>0.99975630148131212</c:v>
                </c:pt>
                <c:pt idx="25751">
                  <c:v>0.99976754910525156</c:v>
                </c:pt>
                <c:pt idx="25752">
                  <c:v>0.99977879672919101</c:v>
                </c:pt>
                <c:pt idx="25753">
                  <c:v>0.99979004435313035</c:v>
                </c:pt>
                <c:pt idx="25754">
                  <c:v>0.99980129197706979</c:v>
                </c:pt>
                <c:pt idx="25755">
                  <c:v>0.99981253960100924</c:v>
                </c:pt>
                <c:pt idx="25756">
                  <c:v>0.99982753643292854</c:v>
                </c:pt>
                <c:pt idx="25757">
                  <c:v>0.99983503484888814</c:v>
                </c:pt>
                <c:pt idx="25758">
                  <c:v>0.99983878405686799</c:v>
                </c:pt>
                <c:pt idx="25759">
                  <c:v>0.99982753643292854</c:v>
                </c:pt>
                <c:pt idx="25760">
                  <c:v>0.99981253960100924</c:v>
                </c:pt>
                <c:pt idx="25761">
                  <c:v>0.99980504118504965</c:v>
                </c:pt>
                <c:pt idx="25762">
                  <c:v>0.9997937935611102</c:v>
                </c:pt>
                <c:pt idx="25763">
                  <c:v>0.99978254593717075</c:v>
                </c:pt>
                <c:pt idx="25764">
                  <c:v>0.9997712983132313</c:v>
                </c:pt>
                <c:pt idx="25765">
                  <c:v>0.99975630148131212</c:v>
                </c:pt>
                <c:pt idx="25766">
                  <c:v>0.99974505385737267</c:v>
                </c:pt>
                <c:pt idx="25767">
                  <c:v>0.9998162888089891</c:v>
                </c:pt>
                <c:pt idx="25768">
                  <c:v>0.99980504118504965</c:v>
                </c:pt>
                <c:pt idx="25769">
                  <c:v>0.99980504118504965</c:v>
                </c:pt>
                <c:pt idx="25770">
                  <c:v>0.9997937935611102</c:v>
                </c:pt>
                <c:pt idx="25771">
                  <c:v>0.99978629514515061</c:v>
                </c:pt>
                <c:pt idx="25772">
                  <c:v>0.99977879672919101</c:v>
                </c:pt>
                <c:pt idx="25773">
                  <c:v>0.99976754910525156</c:v>
                </c:pt>
                <c:pt idx="25774">
                  <c:v>0.99975630148131212</c:v>
                </c:pt>
                <c:pt idx="25775">
                  <c:v>0.99974130464939281</c:v>
                </c:pt>
                <c:pt idx="25776">
                  <c:v>0.9997937935611102</c:v>
                </c:pt>
                <c:pt idx="25777">
                  <c:v>0.99978254593717075</c:v>
                </c:pt>
                <c:pt idx="25778">
                  <c:v>0.9997937935611102</c:v>
                </c:pt>
                <c:pt idx="25779">
                  <c:v>0.99978254593717075</c:v>
                </c:pt>
                <c:pt idx="25780">
                  <c:v>0.99977879672919101</c:v>
                </c:pt>
                <c:pt idx="25781">
                  <c:v>0.99977504752121116</c:v>
                </c:pt>
                <c:pt idx="25782">
                  <c:v>0.99976754910525156</c:v>
                </c:pt>
                <c:pt idx="25783">
                  <c:v>0.99975630148131212</c:v>
                </c:pt>
                <c:pt idx="25784">
                  <c:v>0.99973755544141296</c:v>
                </c:pt>
                <c:pt idx="25785">
                  <c:v>0.99976754910525156</c:v>
                </c:pt>
                <c:pt idx="25786">
                  <c:v>0.99976754910525156</c:v>
                </c:pt>
                <c:pt idx="25787">
                  <c:v>0.99978254593717075</c:v>
                </c:pt>
                <c:pt idx="25788">
                  <c:v>0.99977504752121116</c:v>
                </c:pt>
                <c:pt idx="25789">
                  <c:v>0.99977504752121116</c:v>
                </c:pt>
                <c:pt idx="25790">
                  <c:v>0.99977504752121116</c:v>
                </c:pt>
                <c:pt idx="25791">
                  <c:v>0.99976754910525156</c:v>
                </c:pt>
                <c:pt idx="25792">
                  <c:v>0.99975630148131212</c:v>
                </c:pt>
                <c:pt idx="25793">
                  <c:v>0.99973380623343322</c:v>
                </c:pt>
                <c:pt idx="25794">
                  <c:v>0.99973755544141296</c:v>
                </c:pt>
                <c:pt idx="25795">
                  <c:v>0.99975255227333226</c:v>
                </c:pt>
                <c:pt idx="25796">
                  <c:v>0.99976754910525156</c:v>
                </c:pt>
                <c:pt idx="25797">
                  <c:v>0.9997712983132313</c:v>
                </c:pt>
                <c:pt idx="25798">
                  <c:v>0.9997712983132313</c:v>
                </c:pt>
                <c:pt idx="25799">
                  <c:v>0.9997712983132313</c:v>
                </c:pt>
                <c:pt idx="25800">
                  <c:v>0.99976379989727171</c:v>
                </c:pt>
                <c:pt idx="25801">
                  <c:v>0.99976005068929186</c:v>
                </c:pt>
                <c:pt idx="25802">
                  <c:v>0.99973755544141296</c:v>
                </c:pt>
                <c:pt idx="25803">
                  <c:v>0.99973755544141296</c:v>
                </c:pt>
                <c:pt idx="25804">
                  <c:v>0.99975255227333226</c:v>
                </c:pt>
                <c:pt idx="25805">
                  <c:v>0.99976379989727171</c:v>
                </c:pt>
                <c:pt idx="25806">
                  <c:v>0.9997712983132313</c:v>
                </c:pt>
                <c:pt idx="25807">
                  <c:v>0.99977504752121116</c:v>
                </c:pt>
                <c:pt idx="25808">
                  <c:v>0.99977879672919101</c:v>
                </c:pt>
                <c:pt idx="25809">
                  <c:v>0.99977504752121116</c:v>
                </c:pt>
                <c:pt idx="25810">
                  <c:v>0.99977879672919101</c:v>
                </c:pt>
                <c:pt idx="25811">
                  <c:v>0.99976754910525156</c:v>
                </c:pt>
                <c:pt idx="25812">
                  <c:v>0.99973755544141296</c:v>
                </c:pt>
                <c:pt idx="25813">
                  <c:v>0.99974880306535241</c:v>
                </c:pt>
                <c:pt idx="25814">
                  <c:v>0.99976754910525156</c:v>
                </c:pt>
                <c:pt idx="25815">
                  <c:v>0.99977504752121116</c:v>
                </c:pt>
                <c:pt idx="25816">
                  <c:v>0.99977879672919101</c:v>
                </c:pt>
                <c:pt idx="25817">
                  <c:v>0.99978629514515061</c:v>
                </c:pt>
                <c:pt idx="25818">
                  <c:v>0.99979004435313035</c:v>
                </c:pt>
                <c:pt idx="25819">
                  <c:v>0.9997937935611102</c:v>
                </c:pt>
                <c:pt idx="25820">
                  <c:v>0.99979754276909005</c:v>
                </c:pt>
                <c:pt idx="25821">
                  <c:v>0.99973380623343322</c:v>
                </c:pt>
                <c:pt idx="25822">
                  <c:v>0.99975255227333226</c:v>
                </c:pt>
                <c:pt idx="25823">
                  <c:v>0.99976754910525156</c:v>
                </c:pt>
                <c:pt idx="25824">
                  <c:v>0.99977504752121116</c:v>
                </c:pt>
                <c:pt idx="25825">
                  <c:v>0.99978254593717075</c:v>
                </c:pt>
                <c:pt idx="25826">
                  <c:v>0.9997937935611102</c:v>
                </c:pt>
                <c:pt idx="25827">
                  <c:v>0.99980129197706979</c:v>
                </c:pt>
                <c:pt idx="25828">
                  <c:v>0.99980504118504965</c:v>
                </c:pt>
                <c:pt idx="25829">
                  <c:v>0.99981253960100924</c:v>
                </c:pt>
                <c:pt idx="25830">
                  <c:v>0.99974505385737267</c:v>
                </c:pt>
                <c:pt idx="25831">
                  <c:v>0.99975630148131212</c:v>
                </c:pt>
                <c:pt idx="25832">
                  <c:v>0.99976754910525156</c:v>
                </c:pt>
                <c:pt idx="25833">
                  <c:v>0.99977879672919101</c:v>
                </c:pt>
                <c:pt idx="25834">
                  <c:v>0.99979004435313035</c:v>
                </c:pt>
                <c:pt idx="25835">
                  <c:v>0.99980129197706979</c:v>
                </c:pt>
                <c:pt idx="25836">
                  <c:v>0.9998087903930295</c:v>
                </c:pt>
                <c:pt idx="25837">
                  <c:v>0.9998312856409084</c:v>
                </c:pt>
                <c:pt idx="25838">
                  <c:v>0.99984253326484784</c:v>
                </c:pt>
                <c:pt idx="25839">
                  <c:v>0.99983878405686799</c:v>
                </c:pt>
                <c:pt idx="25840">
                  <c:v>0.99982753643292854</c:v>
                </c:pt>
                <c:pt idx="25841">
                  <c:v>0.99981253960100924</c:v>
                </c:pt>
                <c:pt idx="25842">
                  <c:v>0.99980504118504965</c:v>
                </c:pt>
                <c:pt idx="25843">
                  <c:v>0.9997937935611102</c:v>
                </c:pt>
                <c:pt idx="25844">
                  <c:v>0.99978254593717075</c:v>
                </c:pt>
                <c:pt idx="25845">
                  <c:v>0.9997712983132313</c:v>
                </c:pt>
                <c:pt idx="25846">
                  <c:v>0.99976005068929186</c:v>
                </c:pt>
                <c:pt idx="25847">
                  <c:v>0.99974505385737267</c:v>
                </c:pt>
                <c:pt idx="25848">
                  <c:v>0.99982003801696895</c:v>
                </c:pt>
                <c:pt idx="25849">
                  <c:v>0.9998087903930295</c:v>
                </c:pt>
                <c:pt idx="25850">
                  <c:v>0.99980129197706979</c:v>
                </c:pt>
                <c:pt idx="25851">
                  <c:v>0.9997937935611102</c:v>
                </c:pt>
                <c:pt idx="25852">
                  <c:v>0.99978629514515061</c:v>
                </c:pt>
                <c:pt idx="25853">
                  <c:v>0.99977879672919101</c:v>
                </c:pt>
                <c:pt idx="25854">
                  <c:v>0.99976754910525156</c:v>
                </c:pt>
                <c:pt idx="25855">
                  <c:v>0.99975630148131212</c:v>
                </c:pt>
                <c:pt idx="25856">
                  <c:v>0.99974130464939281</c:v>
                </c:pt>
                <c:pt idx="25857">
                  <c:v>0.99980129197706979</c:v>
                </c:pt>
                <c:pt idx="25858">
                  <c:v>0.9997937935611102</c:v>
                </c:pt>
                <c:pt idx="25859">
                  <c:v>0.99979004435313035</c:v>
                </c:pt>
                <c:pt idx="25860">
                  <c:v>0.99978254593717075</c:v>
                </c:pt>
                <c:pt idx="25861">
                  <c:v>0.99978254593717075</c:v>
                </c:pt>
                <c:pt idx="25862">
                  <c:v>0.99977504752121116</c:v>
                </c:pt>
                <c:pt idx="25863">
                  <c:v>0.99976754910525156</c:v>
                </c:pt>
                <c:pt idx="25864">
                  <c:v>0.99975630148131212</c:v>
                </c:pt>
                <c:pt idx="25865">
                  <c:v>0.99973755544141296</c:v>
                </c:pt>
                <c:pt idx="25866">
                  <c:v>0.9997712983132313</c:v>
                </c:pt>
                <c:pt idx="25867">
                  <c:v>0.9997712983132313</c:v>
                </c:pt>
                <c:pt idx="25868">
                  <c:v>0.99977504752121116</c:v>
                </c:pt>
                <c:pt idx="25869">
                  <c:v>0.99977504752121116</c:v>
                </c:pt>
                <c:pt idx="25870">
                  <c:v>0.99977879672919101</c:v>
                </c:pt>
                <c:pt idx="25871">
                  <c:v>0.99977504752121116</c:v>
                </c:pt>
                <c:pt idx="25872">
                  <c:v>0.99976754910525156</c:v>
                </c:pt>
                <c:pt idx="25873">
                  <c:v>0.99975630148131212</c:v>
                </c:pt>
                <c:pt idx="25874">
                  <c:v>0.99973380623343322</c:v>
                </c:pt>
                <c:pt idx="25875">
                  <c:v>0.99973005702545337</c:v>
                </c:pt>
                <c:pt idx="25876">
                  <c:v>0.99975255227333226</c:v>
                </c:pt>
                <c:pt idx="25877">
                  <c:v>0.99976379989727171</c:v>
                </c:pt>
                <c:pt idx="25878">
                  <c:v>0.99976754910525156</c:v>
                </c:pt>
                <c:pt idx="25879">
                  <c:v>0.9997712983132313</c:v>
                </c:pt>
                <c:pt idx="25880">
                  <c:v>0.9997712983132313</c:v>
                </c:pt>
                <c:pt idx="25881">
                  <c:v>0.99976379989727171</c:v>
                </c:pt>
                <c:pt idx="25882">
                  <c:v>0.99976005068929186</c:v>
                </c:pt>
                <c:pt idx="25883">
                  <c:v>0.99974130464939281</c:v>
                </c:pt>
                <c:pt idx="25884">
                  <c:v>0.99973005702545337</c:v>
                </c:pt>
                <c:pt idx="25885">
                  <c:v>0.99975255227333226</c:v>
                </c:pt>
                <c:pt idx="25886">
                  <c:v>0.99976379989727171</c:v>
                </c:pt>
                <c:pt idx="25887">
                  <c:v>0.9997712983132313</c:v>
                </c:pt>
                <c:pt idx="25888">
                  <c:v>0.9997712983132313</c:v>
                </c:pt>
                <c:pt idx="25889">
                  <c:v>0.99977879672919101</c:v>
                </c:pt>
                <c:pt idx="25890">
                  <c:v>0.99977879672919101</c:v>
                </c:pt>
                <c:pt idx="25891">
                  <c:v>0.99977879672919101</c:v>
                </c:pt>
                <c:pt idx="25892">
                  <c:v>0.99977879672919101</c:v>
                </c:pt>
                <c:pt idx="25893">
                  <c:v>0.99973005702545337</c:v>
                </c:pt>
                <c:pt idx="25894">
                  <c:v>0.99975255227333226</c:v>
                </c:pt>
                <c:pt idx="25895">
                  <c:v>0.99976379989727171</c:v>
                </c:pt>
                <c:pt idx="25896">
                  <c:v>0.99977504752121116</c:v>
                </c:pt>
                <c:pt idx="25897">
                  <c:v>0.99977879672919101</c:v>
                </c:pt>
                <c:pt idx="25898">
                  <c:v>0.99978629514515061</c:v>
                </c:pt>
                <c:pt idx="25899">
                  <c:v>0.99979004435313035</c:v>
                </c:pt>
                <c:pt idx="25900">
                  <c:v>0.9997937935611102</c:v>
                </c:pt>
                <c:pt idx="25901">
                  <c:v>0.99979754276909005</c:v>
                </c:pt>
                <c:pt idx="25902">
                  <c:v>0.99973380623343322</c:v>
                </c:pt>
                <c:pt idx="25903">
                  <c:v>0.99975255227333226</c:v>
                </c:pt>
                <c:pt idx="25904">
                  <c:v>0.99976379989727171</c:v>
                </c:pt>
                <c:pt idx="25905">
                  <c:v>0.99977504752121116</c:v>
                </c:pt>
                <c:pt idx="25906">
                  <c:v>0.99978254593717075</c:v>
                </c:pt>
                <c:pt idx="25907">
                  <c:v>0.9997937935611102</c:v>
                </c:pt>
                <c:pt idx="25908">
                  <c:v>0.99980129197706979</c:v>
                </c:pt>
                <c:pt idx="25909">
                  <c:v>0.99980504118504965</c:v>
                </c:pt>
                <c:pt idx="25910">
                  <c:v>0.9998087903930295</c:v>
                </c:pt>
                <c:pt idx="25911">
                  <c:v>0.99974505385737267</c:v>
                </c:pt>
                <c:pt idx="25912">
                  <c:v>0.99975630148131212</c:v>
                </c:pt>
                <c:pt idx="25913">
                  <c:v>0.99976754910525156</c:v>
                </c:pt>
                <c:pt idx="25914">
                  <c:v>0.99977879672919101</c:v>
                </c:pt>
                <c:pt idx="25915">
                  <c:v>0.99979004435313035</c:v>
                </c:pt>
                <c:pt idx="25916">
                  <c:v>0.99980129197706979</c:v>
                </c:pt>
                <c:pt idx="25917">
                  <c:v>0.99981253960100924</c:v>
                </c:pt>
                <c:pt idx="25918">
                  <c:v>0.9998312856409084</c:v>
                </c:pt>
                <c:pt idx="25919">
                  <c:v>0.99984253326484784</c:v>
                </c:pt>
                <c:pt idx="25920">
                  <c:v>0.99984253326484784</c:v>
                </c:pt>
                <c:pt idx="25921">
                  <c:v>0.99982378722494869</c:v>
                </c:pt>
                <c:pt idx="25922">
                  <c:v>0.99981253960100924</c:v>
                </c:pt>
                <c:pt idx="25923">
                  <c:v>0.99980504118504965</c:v>
                </c:pt>
                <c:pt idx="25924">
                  <c:v>0.99979004435313035</c:v>
                </c:pt>
                <c:pt idx="25925">
                  <c:v>0.99978254593717075</c:v>
                </c:pt>
                <c:pt idx="25926">
                  <c:v>0.9997712983132313</c:v>
                </c:pt>
                <c:pt idx="25927">
                  <c:v>0.99976005068929186</c:v>
                </c:pt>
                <c:pt idx="25928">
                  <c:v>0.99974505385737267</c:v>
                </c:pt>
                <c:pt idx="25929">
                  <c:v>0.9998162888089891</c:v>
                </c:pt>
                <c:pt idx="25930">
                  <c:v>0.9998087903930295</c:v>
                </c:pt>
                <c:pt idx="25931">
                  <c:v>0.99980129197706979</c:v>
                </c:pt>
                <c:pt idx="25932">
                  <c:v>0.9997937935611102</c:v>
                </c:pt>
                <c:pt idx="25933">
                  <c:v>0.99978629514515061</c:v>
                </c:pt>
                <c:pt idx="25934">
                  <c:v>0.99977879672919101</c:v>
                </c:pt>
                <c:pt idx="25935">
                  <c:v>0.99976754910525156</c:v>
                </c:pt>
                <c:pt idx="25936">
                  <c:v>0.99975630148131212</c:v>
                </c:pt>
                <c:pt idx="25937">
                  <c:v>0.99974130464939281</c:v>
                </c:pt>
                <c:pt idx="25938">
                  <c:v>0.99980129197706979</c:v>
                </c:pt>
                <c:pt idx="25939">
                  <c:v>0.9997937935611102</c:v>
                </c:pt>
                <c:pt idx="25940">
                  <c:v>0.99978629514515061</c:v>
                </c:pt>
                <c:pt idx="25941">
                  <c:v>0.99977879672919101</c:v>
                </c:pt>
                <c:pt idx="25942">
                  <c:v>0.99978254593717075</c:v>
                </c:pt>
                <c:pt idx="25943">
                  <c:v>0.99977504752121116</c:v>
                </c:pt>
                <c:pt idx="25944">
                  <c:v>0.99976754910525156</c:v>
                </c:pt>
                <c:pt idx="25945">
                  <c:v>0.99975630148131212</c:v>
                </c:pt>
                <c:pt idx="25946">
                  <c:v>0.99973755544141296</c:v>
                </c:pt>
                <c:pt idx="25947">
                  <c:v>0.99977504752121116</c:v>
                </c:pt>
                <c:pt idx="25948">
                  <c:v>0.99977879672919101</c:v>
                </c:pt>
                <c:pt idx="25949">
                  <c:v>0.9997712983132313</c:v>
                </c:pt>
                <c:pt idx="25950">
                  <c:v>0.9997712983132313</c:v>
                </c:pt>
                <c:pt idx="25951">
                  <c:v>0.99977504752121116</c:v>
                </c:pt>
                <c:pt idx="25952">
                  <c:v>0.99977504752121116</c:v>
                </c:pt>
                <c:pt idx="25953">
                  <c:v>0.99976754910525156</c:v>
                </c:pt>
                <c:pt idx="25954">
                  <c:v>0.99975255227333226</c:v>
                </c:pt>
                <c:pt idx="25955">
                  <c:v>0.99973380623343322</c:v>
                </c:pt>
                <c:pt idx="25956">
                  <c:v>0.99973005702545337</c:v>
                </c:pt>
                <c:pt idx="25957">
                  <c:v>0.99975630148131212</c:v>
                </c:pt>
                <c:pt idx="25958">
                  <c:v>0.99976379989727171</c:v>
                </c:pt>
                <c:pt idx="25959">
                  <c:v>0.99976754910525156</c:v>
                </c:pt>
                <c:pt idx="25960">
                  <c:v>0.99976754910525156</c:v>
                </c:pt>
                <c:pt idx="25961">
                  <c:v>0.9997712983132313</c:v>
                </c:pt>
                <c:pt idx="25962">
                  <c:v>0.99976754910525156</c:v>
                </c:pt>
                <c:pt idx="25963">
                  <c:v>0.99975630148131212</c:v>
                </c:pt>
                <c:pt idx="25964">
                  <c:v>0.99974505385737267</c:v>
                </c:pt>
                <c:pt idx="25965">
                  <c:v>0.99972630781747351</c:v>
                </c:pt>
                <c:pt idx="25966">
                  <c:v>0.99975255227333226</c:v>
                </c:pt>
                <c:pt idx="25967">
                  <c:v>0.99976379989727171</c:v>
                </c:pt>
                <c:pt idx="25968">
                  <c:v>0.99976754910525156</c:v>
                </c:pt>
                <c:pt idx="25969">
                  <c:v>0.9997712983132313</c:v>
                </c:pt>
                <c:pt idx="25970">
                  <c:v>0.99977504752121116</c:v>
                </c:pt>
                <c:pt idx="25971">
                  <c:v>0.99978254593717075</c:v>
                </c:pt>
                <c:pt idx="25972">
                  <c:v>0.99977879672919101</c:v>
                </c:pt>
                <c:pt idx="25973">
                  <c:v>0.9997712983132313</c:v>
                </c:pt>
                <c:pt idx="25974">
                  <c:v>0.99973380623343322</c:v>
                </c:pt>
                <c:pt idx="25975">
                  <c:v>0.99975255227333226</c:v>
                </c:pt>
                <c:pt idx="25976">
                  <c:v>0.99976379989727171</c:v>
                </c:pt>
                <c:pt idx="25977">
                  <c:v>0.9997712983132313</c:v>
                </c:pt>
                <c:pt idx="25978">
                  <c:v>0.99977504752121116</c:v>
                </c:pt>
                <c:pt idx="25979">
                  <c:v>0.99978254593717075</c:v>
                </c:pt>
                <c:pt idx="25980">
                  <c:v>0.9997937935611102</c:v>
                </c:pt>
                <c:pt idx="25981">
                  <c:v>0.99979754276909005</c:v>
                </c:pt>
                <c:pt idx="25982">
                  <c:v>0.99979754276909005</c:v>
                </c:pt>
                <c:pt idx="25983">
                  <c:v>0.99973755544141296</c:v>
                </c:pt>
                <c:pt idx="25984">
                  <c:v>0.99975255227333226</c:v>
                </c:pt>
                <c:pt idx="25985">
                  <c:v>0.99976379989727171</c:v>
                </c:pt>
                <c:pt idx="25986">
                  <c:v>0.99977504752121116</c:v>
                </c:pt>
                <c:pt idx="25987">
                  <c:v>0.99978254593717075</c:v>
                </c:pt>
                <c:pt idx="25988">
                  <c:v>0.99979004435313035</c:v>
                </c:pt>
                <c:pt idx="25989">
                  <c:v>0.99980129197706979</c:v>
                </c:pt>
                <c:pt idx="25990">
                  <c:v>0.9998087903930295</c:v>
                </c:pt>
                <c:pt idx="25991">
                  <c:v>0.9998087903930295</c:v>
                </c:pt>
                <c:pt idx="25992">
                  <c:v>0.99974130464939281</c:v>
                </c:pt>
                <c:pt idx="25993">
                  <c:v>0.99975255227333226</c:v>
                </c:pt>
                <c:pt idx="25994">
                  <c:v>0.99976379989727171</c:v>
                </c:pt>
                <c:pt idx="25995">
                  <c:v>0.99977879672919101</c:v>
                </c:pt>
                <c:pt idx="25996">
                  <c:v>0.99979004435313035</c:v>
                </c:pt>
                <c:pt idx="25997">
                  <c:v>0.99980129197706979</c:v>
                </c:pt>
                <c:pt idx="25998">
                  <c:v>0.99981253960100924</c:v>
                </c:pt>
                <c:pt idx="25999">
                  <c:v>0.99982753643292854</c:v>
                </c:pt>
                <c:pt idx="26000">
                  <c:v>0.99984253326484784</c:v>
                </c:pt>
                <c:pt idx="26001">
                  <c:v>0.99983878405686799</c:v>
                </c:pt>
                <c:pt idx="26002">
                  <c:v>0.99982753643292854</c:v>
                </c:pt>
                <c:pt idx="26003">
                  <c:v>0.99981253960100924</c:v>
                </c:pt>
                <c:pt idx="26004">
                  <c:v>0.99980129197706979</c:v>
                </c:pt>
                <c:pt idx="26005">
                  <c:v>0.9997937935611102</c:v>
                </c:pt>
                <c:pt idx="26006">
                  <c:v>0.99977879672919101</c:v>
                </c:pt>
                <c:pt idx="26007">
                  <c:v>0.9997712983132313</c:v>
                </c:pt>
                <c:pt idx="26008">
                  <c:v>0.99976005068929186</c:v>
                </c:pt>
                <c:pt idx="26009">
                  <c:v>0.99974505385737267</c:v>
                </c:pt>
                <c:pt idx="26010">
                  <c:v>0.9998162888089891</c:v>
                </c:pt>
                <c:pt idx="26011">
                  <c:v>0.9998087903930295</c:v>
                </c:pt>
                <c:pt idx="26012">
                  <c:v>0.99980129197706979</c:v>
                </c:pt>
                <c:pt idx="26013">
                  <c:v>0.9997937935611102</c:v>
                </c:pt>
                <c:pt idx="26014">
                  <c:v>0.99978629514515061</c:v>
                </c:pt>
                <c:pt idx="26015">
                  <c:v>0.99977879672919101</c:v>
                </c:pt>
                <c:pt idx="26016">
                  <c:v>0.99976754910525156</c:v>
                </c:pt>
                <c:pt idx="26017">
                  <c:v>0.99975630148131212</c:v>
                </c:pt>
                <c:pt idx="26018">
                  <c:v>0.99973755544141296</c:v>
                </c:pt>
                <c:pt idx="26019">
                  <c:v>0.99980129197706979</c:v>
                </c:pt>
                <c:pt idx="26020">
                  <c:v>0.9997937935611102</c:v>
                </c:pt>
                <c:pt idx="26021">
                  <c:v>0.99978629514515061</c:v>
                </c:pt>
                <c:pt idx="26022">
                  <c:v>0.99978254593717075</c:v>
                </c:pt>
                <c:pt idx="26023">
                  <c:v>0.99978254593717075</c:v>
                </c:pt>
                <c:pt idx="26024">
                  <c:v>0.99977504752121116</c:v>
                </c:pt>
                <c:pt idx="26025">
                  <c:v>0.99976754910525156</c:v>
                </c:pt>
                <c:pt idx="26026">
                  <c:v>0.99975255227333226</c:v>
                </c:pt>
                <c:pt idx="26027">
                  <c:v>0.99973755544141296</c:v>
                </c:pt>
                <c:pt idx="26028">
                  <c:v>0.99976379989727171</c:v>
                </c:pt>
                <c:pt idx="26029">
                  <c:v>0.99977879672919101</c:v>
                </c:pt>
                <c:pt idx="26030">
                  <c:v>0.99977504752121116</c:v>
                </c:pt>
                <c:pt idx="26031">
                  <c:v>0.99977504752121116</c:v>
                </c:pt>
                <c:pt idx="26032">
                  <c:v>0.99977504752121116</c:v>
                </c:pt>
                <c:pt idx="26033">
                  <c:v>0.99977504752121116</c:v>
                </c:pt>
                <c:pt idx="26034">
                  <c:v>0.99976379989727171</c:v>
                </c:pt>
                <c:pt idx="26035">
                  <c:v>0.99974880306535241</c:v>
                </c:pt>
                <c:pt idx="26036">
                  <c:v>0.99973380623343322</c:v>
                </c:pt>
                <c:pt idx="26037">
                  <c:v>0.99972630781747351</c:v>
                </c:pt>
                <c:pt idx="26038">
                  <c:v>0.99975630148131212</c:v>
                </c:pt>
                <c:pt idx="26039">
                  <c:v>0.99976379989727171</c:v>
                </c:pt>
                <c:pt idx="26040">
                  <c:v>0.99976379989727171</c:v>
                </c:pt>
                <c:pt idx="26041">
                  <c:v>0.99976754910525156</c:v>
                </c:pt>
                <c:pt idx="26042">
                  <c:v>0.99976754910525156</c:v>
                </c:pt>
                <c:pt idx="26043">
                  <c:v>0.99976754910525156</c:v>
                </c:pt>
                <c:pt idx="26044">
                  <c:v>0.99975255227333226</c:v>
                </c:pt>
                <c:pt idx="26045">
                  <c:v>0.99973755544141296</c:v>
                </c:pt>
                <c:pt idx="26046">
                  <c:v>0.99972630781747351</c:v>
                </c:pt>
                <c:pt idx="26047">
                  <c:v>0.99975255227333226</c:v>
                </c:pt>
                <c:pt idx="26048">
                  <c:v>0.99976379989727171</c:v>
                </c:pt>
                <c:pt idx="26049">
                  <c:v>0.99976754910525156</c:v>
                </c:pt>
                <c:pt idx="26050">
                  <c:v>0.9997712983132313</c:v>
                </c:pt>
                <c:pt idx="26051">
                  <c:v>0.99977504752121116</c:v>
                </c:pt>
                <c:pt idx="26052">
                  <c:v>0.99978254593717075</c:v>
                </c:pt>
                <c:pt idx="26053">
                  <c:v>0.99977504752121116</c:v>
                </c:pt>
                <c:pt idx="26054">
                  <c:v>0.99976379989727171</c:v>
                </c:pt>
                <c:pt idx="26055">
                  <c:v>0.99973005702545337</c:v>
                </c:pt>
                <c:pt idx="26056">
                  <c:v>0.99975255227333226</c:v>
                </c:pt>
                <c:pt idx="26057">
                  <c:v>0.99976379989727171</c:v>
                </c:pt>
                <c:pt idx="26058">
                  <c:v>0.9997712983132313</c:v>
                </c:pt>
                <c:pt idx="26059">
                  <c:v>0.99977879672919101</c:v>
                </c:pt>
                <c:pt idx="26060">
                  <c:v>0.99978254593717075</c:v>
                </c:pt>
                <c:pt idx="26061">
                  <c:v>0.9997937935611102</c:v>
                </c:pt>
                <c:pt idx="26062">
                  <c:v>0.99979754276909005</c:v>
                </c:pt>
                <c:pt idx="26063">
                  <c:v>0.99978629514515061</c:v>
                </c:pt>
                <c:pt idx="26064">
                  <c:v>0.99973755544141296</c:v>
                </c:pt>
                <c:pt idx="26065">
                  <c:v>0.99975255227333226</c:v>
                </c:pt>
                <c:pt idx="26066">
                  <c:v>0.99976379989727171</c:v>
                </c:pt>
                <c:pt idx="26067">
                  <c:v>0.99977504752121116</c:v>
                </c:pt>
                <c:pt idx="26068">
                  <c:v>0.99978629514515061</c:v>
                </c:pt>
                <c:pt idx="26069">
                  <c:v>0.9997937935611102</c:v>
                </c:pt>
                <c:pt idx="26070">
                  <c:v>0.99980129197706979</c:v>
                </c:pt>
                <c:pt idx="26071">
                  <c:v>0.9998087903930295</c:v>
                </c:pt>
                <c:pt idx="26072">
                  <c:v>0.99981253960100924</c:v>
                </c:pt>
                <c:pt idx="26073">
                  <c:v>0.99974130464939281</c:v>
                </c:pt>
                <c:pt idx="26074">
                  <c:v>0.99975255227333226</c:v>
                </c:pt>
                <c:pt idx="26075">
                  <c:v>0.99976379989727171</c:v>
                </c:pt>
                <c:pt idx="26076">
                  <c:v>0.99977504752121116</c:v>
                </c:pt>
                <c:pt idx="26077">
                  <c:v>0.99979004435313035</c:v>
                </c:pt>
                <c:pt idx="26078">
                  <c:v>0.99980129197706979</c:v>
                </c:pt>
                <c:pt idx="26079">
                  <c:v>0.99981253960100924</c:v>
                </c:pt>
                <c:pt idx="26080">
                  <c:v>0.99982378722494869</c:v>
                </c:pt>
                <c:pt idx="26081">
                  <c:v>0.99984628247282759</c:v>
                </c:pt>
                <c:pt idx="26082">
                  <c:v>0.99983878405686799</c:v>
                </c:pt>
                <c:pt idx="26083">
                  <c:v>0.99983503484888814</c:v>
                </c:pt>
                <c:pt idx="26084">
                  <c:v>0.9998162888089891</c:v>
                </c:pt>
                <c:pt idx="26085">
                  <c:v>0.99980129197706979</c:v>
                </c:pt>
                <c:pt idx="26086">
                  <c:v>0.99979004435313035</c:v>
                </c:pt>
                <c:pt idx="26087">
                  <c:v>0.99978254593717075</c:v>
                </c:pt>
                <c:pt idx="26088">
                  <c:v>0.9997712983132313</c:v>
                </c:pt>
                <c:pt idx="26089">
                  <c:v>0.99975630148131212</c:v>
                </c:pt>
                <c:pt idx="26090">
                  <c:v>0.99974505385737267</c:v>
                </c:pt>
                <c:pt idx="26091">
                  <c:v>0.99981253960100924</c:v>
                </c:pt>
                <c:pt idx="26092">
                  <c:v>0.99980504118504965</c:v>
                </c:pt>
                <c:pt idx="26093">
                  <c:v>0.99980129197706979</c:v>
                </c:pt>
                <c:pt idx="26094">
                  <c:v>0.99979004435313035</c:v>
                </c:pt>
                <c:pt idx="26095">
                  <c:v>0.99978254593717075</c:v>
                </c:pt>
                <c:pt idx="26096">
                  <c:v>0.99977504752121116</c:v>
                </c:pt>
                <c:pt idx="26097">
                  <c:v>0.99976754910525156</c:v>
                </c:pt>
                <c:pt idx="26098">
                  <c:v>0.99975255227333226</c:v>
                </c:pt>
                <c:pt idx="26099">
                  <c:v>0.99973755544141296</c:v>
                </c:pt>
                <c:pt idx="26100">
                  <c:v>0.99979004435313035</c:v>
                </c:pt>
                <c:pt idx="26101">
                  <c:v>0.99979004435313035</c:v>
                </c:pt>
                <c:pt idx="26102">
                  <c:v>0.99978629514515061</c:v>
                </c:pt>
                <c:pt idx="26103">
                  <c:v>0.99979004435313035</c:v>
                </c:pt>
                <c:pt idx="26104">
                  <c:v>0.99978254593717075</c:v>
                </c:pt>
                <c:pt idx="26105">
                  <c:v>0.99977504752121116</c:v>
                </c:pt>
                <c:pt idx="26106">
                  <c:v>0.99976379989727171</c:v>
                </c:pt>
                <c:pt idx="26107">
                  <c:v>0.99974880306535241</c:v>
                </c:pt>
                <c:pt idx="26108">
                  <c:v>0.99973380623343322</c:v>
                </c:pt>
                <c:pt idx="26109">
                  <c:v>0.99975630148131212</c:v>
                </c:pt>
                <c:pt idx="26110">
                  <c:v>0.99977879672919101</c:v>
                </c:pt>
                <c:pt idx="26111">
                  <c:v>0.99977504752121116</c:v>
                </c:pt>
                <c:pt idx="26112">
                  <c:v>0.99977879672919101</c:v>
                </c:pt>
                <c:pt idx="26113">
                  <c:v>0.99977879672919101</c:v>
                </c:pt>
                <c:pt idx="26114">
                  <c:v>0.99977504752121116</c:v>
                </c:pt>
                <c:pt idx="26115">
                  <c:v>0.99976379989727171</c:v>
                </c:pt>
                <c:pt idx="26116">
                  <c:v>0.99974505385737267</c:v>
                </c:pt>
                <c:pt idx="26117">
                  <c:v>0.99973005702545337</c:v>
                </c:pt>
                <c:pt idx="26118">
                  <c:v>0.99973005702545337</c:v>
                </c:pt>
                <c:pt idx="26119">
                  <c:v>0.99975630148131212</c:v>
                </c:pt>
                <c:pt idx="26120">
                  <c:v>0.99976754910525156</c:v>
                </c:pt>
                <c:pt idx="26121">
                  <c:v>0.9997712983132313</c:v>
                </c:pt>
                <c:pt idx="26122">
                  <c:v>0.9997712983132313</c:v>
                </c:pt>
                <c:pt idx="26123">
                  <c:v>0.9997712983132313</c:v>
                </c:pt>
                <c:pt idx="26124">
                  <c:v>0.99976754910525156</c:v>
                </c:pt>
                <c:pt idx="26125">
                  <c:v>0.99974880306535241</c:v>
                </c:pt>
                <c:pt idx="26126">
                  <c:v>0.99973755544141296</c:v>
                </c:pt>
                <c:pt idx="26127">
                  <c:v>0.99972255860949377</c:v>
                </c:pt>
                <c:pt idx="26128">
                  <c:v>0.99974880306535241</c:v>
                </c:pt>
                <c:pt idx="26129">
                  <c:v>0.99976379989727171</c:v>
                </c:pt>
                <c:pt idx="26130">
                  <c:v>0.9997712983132313</c:v>
                </c:pt>
                <c:pt idx="26131">
                  <c:v>0.99977504752121116</c:v>
                </c:pt>
                <c:pt idx="26132">
                  <c:v>0.99977879672919101</c:v>
                </c:pt>
                <c:pt idx="26133">
                  <c:v>0.99978254593717075</c:v>
                </c:pt>
                <c:pt idx="26134">
                  <c:v>0.99976754910525156</c:v>
                </c:pt>
                <c:pt idx="26135">
                  <c:v>0.99975630148131212</c:v>
                </c:pt>
                <c:pt idx="26136">
                  <c:v>0.99972630781747351</c:v>
                </c:pt>
                <c:pt idx="26137">
                  <c:v>0.99975255227333226</c:v>
                </c:pt>
                <c:pt idx="26138">
                  <c:v>0.99976005068929186</c:v>
                </c:pt>
                <c:pt idx="26139">
                  <c:v>0.9997712983132313</c:v>
                </c:pt>
                <c:pt idx="26140">
                  <c:v>0.99978254593717075</c:v>
                </c:pt>
                <c:pt idx="26141">
                  <c:v>0.99978629514515061</c:v>
                </c:pt>
                <c:pt idx="26142">
                  <c:v>0.9997937935611102</c:v>
                </c:pt>
                <c:pt idx="26143">
                  <c:v>0.99979004435313035</c:v>
                </c:pt>
                <c:pt idx="26144">
                  <c:v>0.99978254593717075</c:v>
                </c:pt>
                <c:pt idx="26145">
                  <c:v>0.99973380623343322</c:v>
                </c:pt>
                <c:pt idx="26146">
                  <c:v>0.99975255227333226</c:v>
                </c:pt>
                <c:pt idx="26147">
                  <c:v>0.99976379989727171</c:v>
                </c:pt>
                <c:pt idx="26148">
                  <c:v>0.9997712983132313</c:v>
                </c:pt>
                <c:pt idx="26149">
                  <c:v>0.99978629514515061</c:v>
                </c:pt>
                <c:pt idx="26150">
                  <c:v>0.9997937935611102</c:v>
                </c:pt>
                <c:pt idx="26151">
                  <c:v>0.99980129197706979</c:v>
                </c:pt>
                <c:pt idx="26152">
                  <c:v>0.9998087903930295</c:v>
                </c:pt>
                <c:pt idx="26153">
                  <c:v>0.9998162888089891</c:v>
                </c:pt>
                <c:pt idx="26154">
                  <c:v>0.99974130464939281</c:v>
                </c:pt>
                <c:pt idx="26155">
                  <c:v>0.99975630148131212</c:v>
                </c:pt>
                <c:pt idx="26156">
                  <c:v>0.99976379989727171</c:v>
                </c:pt>
                <c:pt idx="26157">
                  <c:v>0.99977879672919101</c:v>
                </c:pt>
                <c:pt idx="26158">
                  <c:v>0.99979004435313035</c:v>
                </c:pt>
                <c:pt idx="26159">
                  <c:v>0.99980129197706979</c:v>
                </c:pt>
                <c:pt idx="26160">
                  <c:v>0.99981253960100924</c:v>
                </c:pt>
                <c:pt idx="26161">
                  <c:v>0.99982753643292854</c:v>
                </c:pt>
                <c:pt idx="26162">
                  <c:v>0.99984253326484784</c:v>
                </c:pt>
                <c:pt idx="26163">
                  <c:v>0.99984253326484784</c:v>
                </c:pt>
                <c:pt idx="26164">
                  <c:v>0.99982378722494869</c:v>
                </c:pt>
                <c:pt idx="26165">
                  <c:v>0.99981253960100924</c:v>
                </c:pt>
                <c:pt idx="26166">
                  <c:v>0.99980129197706979</c:v>
                </c:pt>
                <c:pt idx="26167">
                  <c:v>0.99979004435313035</c:v>
                </c:pt>
                <c:pt idx="26168">
                  <c:v>0.99977879672919101</c:v>
                </c:pt>
                <c:pt idx="26169">
                  <c:v>0.9997712983132313</c:v>
                </c:pt>
                <c:pt idx="26170">
                  <c:v>0.99976005068929186</c:v>
                </c:pt>
                <c:pt idx="26171">
                  <c:v>0.99974505385737267</c:v>
                </c:pt>
                <c:pt idx="26172">
                  <c:v>0.99981253960100924</c:v>
                </c:pt>
                <c:pt idx="26173">
                  <c:v>0.99980504118504965</c:v>
                </c:pt>
                <c:pt idx="26174">
                  <c:v>0.99979754276909005</c:v>
                </c:pt>
                <c:pt idx="26175">
                  <c:v>0.99979004435313035</c:v>
                </c:pt>
                <c:pt idx="26176">
                  <c:v>0.99978254593717075</c:v>
                </c:pt>
                <c:pt idx="26177">
                  <c:v>0.99977504752121116</c:v>
                </c:pt>
                <c:pt idx="26178">
                  <c:v>0.99976754910525156</c:v>
                </c:pt>
                <c:pt idx="26179">
                  <c:v>0.99975255227333226</c:v>
                </c:pt>
                <c:pt idx="26180">
                  <c:v>0.99973755544141296</c:v>
                </c:pt>
                <c:pt idx="26181">
                  <c:v>0.99978254593717075</c:v>
                </c:pt>
                <c:pt idx="26182">
                  <c:v>0.9997937935611102</c:v>
                </c:pt>
                <c:pt idx="26183">
                  <c:v>0.99978629514515061</c:v>
                </c:pt>
                <c:pt idx="26184">
                  <c:v>0.99979004435313035</c:v>
                </c:pt>
                <c:pt idx="26185">
                  <c:v>0.99978254593717075</c:v>
                </c:pt>
                <c:pt idx="26186">
                  <c:v>0.99977504752121116</c:v>
                </c:pt>
                <c:pt idx="26187">
                  <c:v>0.99976379989727171</c:v>
                </c:pt>
                <c:pt idx="26188">
                  <c:v>0.99974880306535241</c:v>
                </c:pt>
                <c:pt idx="26189">
                  <c:v>0.99973380623343322</c:v>
                </c:pt>
                <c:pt idx="26190">
                  <c:v>0.99975630148131212</c:v>
                </c:pt>
                <c:pt idx="26191">
                  <c:v>0.99977879672919101</c:v>
                </c:pt>
                <c:pt idx="26192">
                  <c:v>0.99977879672919101</c:v>
                </c:pt>
                <c:pt idx="26193">
                  <c:v>0.99978254593717075</c:v>
                </c:pt>
                <c:pt idx="26194">
                  <c:v>0.99977879672919101</c:v>
                </c:pt>
                <c:pt idx="26195">
                  <c:v>0.9997712983132313</c:v>
                </c:pt>
                <c:pt idx="26196">
                  <c:v>0.99976379989727171</c:v>
                </c:pt>
                <c:pt idx="26197">
                  <c:v>0.99974880306535241</c:v>
                </c:pt>
                <c:pt idx="26198">
                  <c:v>0.99973005702545337</c:v>
                </c:pt>
                <c:pt idx="26199">
                  <c:v>0.99973380623343322</c:v>
                </c:pt>
                <c:pt idx="26200">
                  <c:v>0.99976005068929186</c:v>
                </c:pt>
                <c:pt idx="26201">
                  <c:v>0.99976754910525156</c:v>
                </c:pt>
                <c:pt idx="26202">
                  <c:v>0.9997712983132313</c:v>
                </c:pt>
                <c:pt idx="26203">
                  <c:v>0.99977504752121116</c:v>
                </c:pt>
                <c:pt idx="26204">
                  <c:v>0.9997712983132313</c:v>
                </c:pt>
                <c:pt idx="26205">
                  <c:v>0.99976379989727171</c:v>
                </c:pt>
                <c:pt idx="26206">
                  <c:v>0.99975255227333226</c:v>
                </c:pt>
                <c:pt idx="26207">
                  <c:v>0.99973380623343322</c:v>
                </c:pt>
                <c:pt idx="26208">
                  <c:v>0.99972255860949377</c:v>
                </c:pt>
                <c:pt idx="26209">
                  <c:v>0.99974880306535241</c:v>
                </c:pt>
                <c:pt idx="26210">
                  <c:v>0.99976379989727171</c:v>
                </c:pt>
                <c:pt idx="26211">
                  <c:v>0.99976754910525156</c:v>
                </c:pt>
                <c:pt idx="26212">
                  <c:v>0.99977879672919101</c:v>
                </c:pt>
                <c:pt idx="26213">
                  <c:v>0.99978254593717075</c:v>
                </c:pt>
                <c:pt idx="26214">
                  <c:v>0.99977879672919101</c:v>
                </c:pt>
                <c:pt idx="26215">
                  <c:v>0.99976754910525156</c:v>
                </c:pt>
                <c:pt idx="26216">
                  <c:v>0.99975255227333226</c:v>
                </c:pt>
                <c:pt idx="26217">
                  <c:v>0.99973005702545337</c:v>
                </c:pt>
                <c:pt idx="26218">
                  <c:v>0.99975255227333226</c:v>
                </c:pt>
                <c:pt idx="26219">
                  <c:v>0.99976005068929186</c:v>
                </c:pt>
                <c:pt idx="26220">
                  <c:v>0.99976754910525156</c:v>
                </c:pt>
                <c:pt idx="26221">
                  <c:v>0.99978254593717075</c:v>
                </c:pt>
                <c:pt idx="26222">
                  <c:v>0.99979004435313035</c:v>
                </c:pt>
                <c:pt idx="26223">
                  <c:v>0.9997937935611102</c:v>
                </c:pt>
                <c:pt idx="26224">
                  <c:v>0.99978254593717075</c:v>
                </c:pt>
                <c:pt idx="26225">
                  <c:v>0.99978254593717075</c:v>
                </c:pt>
                <c:pt idx="26226">
                  <c:v>0.99973380623343322</c:v>
                </c:pt>
                <c:pt idx="26227">
                  <c:v>0.99975255227333226</c:v>
                </c:pt>
                <c:pt idx="26228">
                  <c:v>0.99976379989727171</c:v>
                </c:pt>
                <c:pt idx="26229">
                  <c:v>0.9997712983132313</c:v>
                </c:pt>
                <c:pt idx="26230">
                  <c:v>0.99978629514515061</c:v>
                </c:pt>
                <c:pt idx="26231">
                  <c:v>0.9997937935611102</c:v>
                </c:pt>
                <c:pt idx="26232">
                  <c:v>0.99980129197706979</c:v>
                </c:pt>
                <c:pt idx="26233">
                  <c:v>0.9998087903930295</c:v>
                </c:pt>
                <c:pt idx="26234">
                  <c:v>0.9998162888089891</c:v>
                </c:pt>
                <c:pt idx="26235">
                  <c:v>0.99974505385737267</c:v>
                </c:pt>
                <c:pt idx="26236">
                  <c:v>0.99975630148131212</c:v>
                </c:pt>
                <c:pt idx="26237">
                  <c:v>0.99976379989727171</c:v>
                </c:pt>
                <c:pt idx="26238">
                  <c:v>0.99977504752121116</c:v>
                </c:pt>
                <c:pt idx="26239">
                  <c:v>0.99979004435313035</c:v>
                </c:pt>
                <c:pt idx="26240">
                  <c:v>0.99980129197706979</c:v>
                </c:pt>
                <c:pt idx="26241">
                  <c:v>0.99981253960100924</c:v>
                </c:pt>
                <c:pt idx="26242">
                  <c:v>0.99983503484888814</c:v>
                </c:pt>
                <c:pt idx="26243">
                  <c:v>0.99985003168080744</c:v>
                </c:pt>
                <c:pt idx="26244">
                  <c:v>0.99984253326484784</c:v>
                </c:pt>
                <c:pt idx="26245">
                  <c:v>0.9998312856409084</c:v>
                </c:pt>
                <c:pt idx="26246">
                  <c:v>0.9998087903930295</c:v>
                </c:pt>
                <c:pt idx="26247">
                  <c:v>0.99979754276909005</c:v>
                </c:pt>
                <c:pt idx="26248">
                  <c:v>0.99979004435313035</c:v>
                </c:pt>
                <c:pt idx="26249">
                  <c:v>0.99977879672919101</c:v>
                </c:pt>
                <c:pt idx="26250">
                  <c:v>0.9997712983132313</c:v>
                </c:pt>
                <c:pt idx="26251">
                  <c:v>0.99976005068929186</c:v>
                </c:pt>
                <c:pt idx="26252">
                  <c:v>0.99974505385737267</c:v>
                </c:pt>
                <c:pt idx="26253">
                  <c:v>0.9998162888089891</c:v>
                </c:pt>
                <c:pt idx="26254">
                  <c:v>0.99980504118504965</c:v>
                </c:pt>
                <c:pt idx="26255">
                  <c:v>0.99979754276909005</c:v>
                </c:pt>
                <c:pt idx="26256">
                  <c:v>0.99979004435313035</c:v>
                </c:pt>
                <c:pt idx="26257">
                  <c:v>0.99978254593717075</c:v>
                </c:pt>
                <c:pt idx="26258">
                  <c:v>0.99977504752121116</c:v>
                </c:pt>
                <c:pt idx="26259">
                  <c:v>0.99976379989727171</c:v>
                </c:pt>
                <c:pt idx="26260">
                  <c:v>0.99975255227333226</c:v>
                </c:pt>
                <c:pt idx="26261">
                  <c:v>0.99974130464939281</c:v>
                </c:pt>
                <c:pt idx="26262">
                  <c:v>0.99978254593717075</c:v>
                </c:pt>
                <c:pt idx="26263">
                  <c:v>0.99979004435313035</c:v>
                </c:pt>
                <c:pt idx="26264">
                  <c:v>0.99979004435313035</c:v>
                </c:pt>
                <c:pt idx="26265">
                  <c:v>0.99979004435313035</c:v>
                </c:pt>
                <c:pt idx="26266">
                  <c:v>0.99978254593717075</c:v>
                </c:pt>
                <c:pt idx="26267">
                  <c:v>0.9997712983132313</c:v>
                </c:pt>
                <c:pt idx="26268">
                  <c:v>0.99976379989727171</c:v>
                </c:pt>
                <c:pt idx="26269">
                  <c:v>0.99975255227333226</c:v>
                </c:pt>
                <c:pt idx="26270">
                  <c:v>0.99973755544141296</c:v>
                </c:pt>
                <c:pt idx="26271">
                  <c:v>0.99976005068929186</c:v>
                </c:pt>
                <c:pt idx="26272">
                  <c:v>0.99977879672919101</c:v>
                </c:pt>
                <c:pt idx="26273">
                  <c:v>0.99977879672919101</c:v>
                </c:pt>
                <c:pt idx="26274">
                  <c:v>0.99978254593717075</c:v>
                </c:pt>
                <c:pt idx="26275">
                  <c:v>0.99977879672919101</c:v>
                </c:pt>
                <c:pt idx="26276">
                  <c:v>0.99976754910525156</c:v>
                </c:pt>
                <c:pt idx="26277">
                  <c:v>0.99976379989727171</c:v>
                </c:pt>
                <c:pt idx="26278">
                  <c:v>0.99975630148131212</c:v>
                </c:pt>
                <c:pt idx="26279">
                  <c:v>0.99973755544141296</c:v>
                </c:pt>
                <c:pt idx="26280">
                  <c:v>0.99973755544141296</c:v>
                </c:pt>
                <c:pt idx="26281">
                  <c:v>0.99976379989727171</c:v>
                </c:pt>
                <c:pt idx="26282">
                  <c:v>0.99976754910525156</c:v>
                </c:pt>
                <c:pt idx="26283">
                  <c:v>0.9997712983132313</c:v>
                </c:pt>
                <c:pt idx="26284">
                  <c:v>0.99977504752121116</c:v>
                </c:pt>
                <c:pt idx="26285">
                  <c:v>0.99976754910525156</c:v>
                </c:pt>
                <c:pt idx="26286">
                  <c:v>0.99976379989727171</c:v>
                </c:pt>
                <c:pt idx="26287">
                  <c:v>0.99975630148131212</c:v>
                </c:pt>
                <c:pt idx="26288">
                  <c:v>0.99974130464939281</c:v>
                </c:pt>
                <c:pt idx="26289">
                  <c:v>0.99972630781747351</c:v>
                </c:pt>
                <c:pt idx="26290">
                  <c:v>0.99974880306535241</c:v>
                </c:pt>
                <c:pt idx="26291">
                  <c:v>0.99976379989727171</c:v>
                </c:pt>
                <c:pt idx="26292">
                  <c:v>0.9997712983132313</c:v>
                </c:pt>
                <c:pt idx="26293">
                  <c:v>0.99977879672919101</c:v>
                </c:pt>
                <c:pt idx="26294">
                  <c:v>0.99978254593717075</c:v>
                </c:pt>
                <c:pt idx="26295">
                  <c:v>0.99977504752121116</c:v>
                </c:pt>
                <c:pt idx="26296">
                  <c:v>0.99976754910525156</c:v>
                </c:pt>
                <c:pt idx="26297">
                  <c:v>0.99975630148131212</c:v>
                </c:pt>
                <c:pt idx="26298">
                  <c:v>0.99973005702545337</c:v>
                </c:pt>
                <c:pt idx="26299">
                  <c:v>0.99975255227333226</c:v>
                </c:pt>
                <c:pt idx="26300">
                  <c:v>0.99976379989727171</c:v>
                </c:pt>
                <c:pt idx="26301">
                  <c:v>0.99977504752121116</c:v>
                </c:pt>
                <c:pt idx="26302">
                  <c:v>0.99978254593717075</c:v>
                </c:pt>
                <c:pt idx="26303">
                  <c:v>0.99979004435313035</c:v>
                </c:pt>
                <c:pt idx="26304">
                  <c:v>0.9997937935611102</c:v>
                </c:pt>
                <c:pt idx="26305">
                  <c:v>0.99978254593717075</c:v>
                </c:pt>
                <c:pt idx="26306">
                  <c:v>0.99978254593717075</c:v>
                </c:pt>
                <c:pt idx="26307">
                  <c:v>0.99973380623343322</c:v>
                </c:pt>
                <c:pt idx="26308">
                  <c:v>0.99975255227333226</c:v>
                </c:pt>
                <c:pt idx="26309">
                  <c:v>0.99976379989727171</c:v>
                </c:pt>
                <c:pt idx="26310">
                  <c:v>0.99977879672919101</c:v>
                </c:pt>
                <c:pt idx="26311">
                  <c:v>0.99978629514515061</c:v>
                </c:pt>
                <c:pt idx="26312">
                  <c:v>0.9997937935611102</c:v>
                </c:pt>
                <c:pt idx="26313">
                  <c:v>0.99980129197706979</c:v>
                </c:pt>
                <c:pt idx="26314">
                  <c:v>0.9998087903930295</c:v>
                </c:pt>
                <c:pt idx="26315">
                  <c:v>0.99981253960100924</c:v>
                </c:pt>
                <c:pt idx="26316">
                  <c:v>0.99974505385737267</c:v>
                </c:pt>
                <c:pt idx="26317">
                  <c:v>0.99975630148131212</c:v>
                </c:pt>
                <c:pt idx="26318">
                  <c:v>0.99976379989727171</c:v>
                </c:pt>
                <c:pt idx="26319">
                  <c:v>0.99977879672919101</c:v>
                </c:pt>
                <c:pt idx="26320">
                  <c:v>0.99979004435313035</c:v>
                </c:pt>
                <c:pt idx="26321">
                  <c:v>0.99979754276909005</c:v>
                </c:pt>
                <c:pt idx="26322">
                  <c:v>0.9998087903930295</c:v>
                </c:pt>
                <c:pt idx="26323">
                  <c:v>0.9998312856409084</c:v>
                </c:pt>
                <c:pt idx="26324">
                  <c:v>0.99984628247282759</c:v>
                </c:pt>
                <c:pt idx="26325">
                  <c:v>0.99984253326484784</c:v>
                </c:pt>
                <c:pt idx="26326">
                  <c:v>0.99982378722494869</c:v>
                </c:pt>
                <c:pt idx="26327">
                  <c:v>0.9998162888089891</c:v>
                </c:pt>
                <c:pt idx="26328">
                  <c:v>0.99980129197706979</c:v>
                </c:pt>
                <c:pt idx="26329">
                  <c:v>0.99979004435313035</c:v>
                </c:pt>
                <c:pt idx="26330">
                  <c:v>0.99978254593717075</c:v>
                </c:pt>
                <c:pt idx="26331">
                  <c:v>0.9997712983132313</c:v>
                </c:pt>
                <c:pt idx="26332">
                  <c:v>0.99975630148131212</c:v>
                </c:pt>
                <c:pt idx="26333">
                  <c:v>0.99974505385737267</c:v>
                </c:pt>
                <c:pt idx="26334">
                  <c:v>0.99981253960100924</c:v>
                </c:pt>
                <c:pt idx="26335">
                  <c:v>0.99980504118504965</c:v>
                </c:pt>
                <c:pt idx="26336">
                  <c:v>0.99979754276909005</c:v>
                </c:pt>
                <c:pt idx="26337">
                  <c:v>0.9997937935611102</c:v>
                </c:pt>
                <c:pt idx="26338">
                  <c:v>0.99978629514515061</c:v>
                </c:pt>
                <c:pt idx="26339">
                  <c:v>0.99977504752121116</c:v>
                </c:pt>
                <c:pt idx="26340">
                  <c:v>0.99976379989727171</c:v>
                </c:pt>
                <c:pt idx="26341">
                  <c:v>0.99975255227333226</c:v>
                </c:pt>
                <c:pt idx="26342">
                  <c:v>0.99974505385737267</c:v>
                </c:pt>
                <c:pt idx="26343">
                  <c:v>0.99978629514515061</c:v>
                </c:pt>
                <c:pt idx="26344">
                  <c:v>0.99978254593717075</c:v>
                </c:pt>
                <c:pt idx="26345">
                  <c:v>0.99978629514515061</c:v>
                </c:pt>
                <c:pt idx="26346">
                  <c:v>0.99979004435313035</c:v>
                </c:pt>
                <c:pt idx="26347">
                  <c:v>0.99978254593717075</c:v>
                </c:pt>
                <c:pt idx="26348">
                  <c:v>0.9997712983132313</c:v>
                </c:pt>
                <c:pt idx="26349">
                  <c:v>0.99976379989727171</c:v>
                </c:pt>
                <c:pt idx="26350">
                  <c:v>0.99975630148131212</c:v>
                </c:pt>
                <c:pt idx="26351">
                  <c:v>0.99974505385737267</c:v>
                </c:pt>
                <c:pt idx="26352">
                  <c:v>0.99976005068929186</c:v>
                </c:pt>
                <c:pt idx="26353">
                  <c:v>0.9997712983132313</c:v>
                </c:pt>
                <c:pt idx="26354">
                  <c:v>0.99977504752121116</c:v>
                </c:pt>
                <c:pt idx="26355">
                  <c:v>0.99977879672919101</c:v>
                </c:pt>
                <c:pt idx="26356">
                  <c:v>0.99977879672919101</c:v>
                </c:pt>
                <c:pt idx="26357">
                  <c:v>0.99976754910525156</c:v>
                </c:pt>
                <c:pt idx="26358">
                  <c:v>0.99976379989727171</c:v>
                </c:pt>
                <c:pt idx="26359">
                  <c:v>0.99975630148131212</c:v>
                </c:pt>
                <c:pt idx="26360">
                  <c:v>0.99974880306535241</c:v>
                </c:pt>
                <c:pt idx="26361">
                  <c:v>0.99973755544141296</c:v>
                </c:pt>
                <c:pt idx="26362">
                  <c:v>0.99976005068929186</c:v>
                </c:pt>
                <c:pt idx="26363">
                  <c:v>0.99976379989727171</c:v>
                </c:pt>
                <c:pt idx="26364">
                  <c:v>0.99976754910525156</c:v>
                </c:pt>
                <c:pt idx="26365">
                  <c:v>0.9997712983132313</c:v>
                </c:pt>
                <c:pt idx="26366">
                  <c:v>0.99976754910525156</c:v>
                </c:pt>
                <c:pt idx="26367">
                  <c:v>0.99976379989727171</c:v>
                </c:pt>
                <c:pt idx="26368">
                  <c:v>0.99975630148131212</c:v>
                </c:pt>
                <c:pt idx="26369">
                  <c:v>0.99974880306535241</c:v>
                </c:pt>
                <c:pt idx="26370">
                  <c:v>0.99973380623343322</c:v>
                </c:pt>
                <c:pt idx="26371">
                  <c:v>0.99975630148131212</c:v>
                </c:pt>
                <c:pt idx="26372">
                  <c:v>0.99976379989727171</c:v>
                </c:pt>
                <c:pt idx="26373">
                  <c:v>0.9997712983132313</c:v>
                </c:pt>
                <c:pt idx="26374">
                  <c:v>0.99977504752121116</c:v>
                </c:pt>
                <c:pt idx="26375">
                  <c:v>0.99978254593717075</c:v>
                </c:pt>
                <c:pt idx="26376">
                  <c:v>0.99977879672919101</c:v>
                </c:pt>
                <c:pt idx="26377">
                  <c:v>0.99976754910525156</c:v>
                </c:pt>
                <c:pt idx="26378">
                  <c:v>0.99976005068929186</c:v>
                </c:pt>
                <c:pt idx="26379">
                  <c:v>0.99973755544141296</c:v>
                </c:pt>
                <c:pt idx="26380">
                  <c:v>0.99975630148131212</c:v>
                </c:pt>
                <c:pt idx="26381">
                  <c:v>0.99976379989727171</c:v>
                </c:pt>
                <c:pt idx="26382">
                  <c:v>0.9997712983132313</c:v>
                </c:pt>
                <c:pt idx="26383">
                  <c:v>0.99977879672919101</c:v>
                </c:pt>
                <c:pt idx="26384">
                  <c:v>0.99978629514515061</c:v>
                </c:pt>
                <c:pt idx="26385">
                  <c:v>0.9997937935611102</c:v>
                </c:pt>
                <c:pt idx="26386">
                  <c:v>0.99978254593717075</c:v>
                </c:pt>
                <c:pt idx="26387">
                  <c:v>0.99979004435313035</c:v>
                </c:pt>
                <c:pt idx="26388">
                  <c:v>0.99973755544141296</c:v>
                </c:pt>
                <c:pt idx="26389">
                  <c:v>0.99975255227333226</c:v>
                </c:pt>
                <c:pt idx="26390">
                  <c:v>0.99976379989727171</c:v>
                </c:pt>
                <c:pt idx="26391">
                  <c:v>0.99977504752121116</c:v>
                </c:pt>
                <c:pt idx="26392">
                  <c:v>0.99978254593717075</c:v>
                </c:pt>
                <c:pt idx="26393">
                  <c:v>0.99979004435313035</c:v>
                </c:pt>
                <c:pt idx="26394">
                  <c:v>0.99980129197706979</c:v>
                </c:pt>
                <c:pt idx="26395">
                  <c:v>0.99980504118504965</c:v>
                </c:pt>
                <c:pt idx="26396">
                  <c:v>0.9998162888089891</c:v>
                </c:pt>
                <c:pt idx="26397">
                  <c:v>0.99974505385737267</c:v>
                </c:pt>
                <c:pt idx="26398">
                  <c:v>0.99975630148131212</c:v>
                </c:pt>
                <c:pt idx="26399">
                  <c:v>0.99976754910525156</c:v>
                </c:pt>
                <c:pt idx="26400">
                  <c:v>0.99977879672919101</c:v>
                </c:pt>
                <c:pt idx="26401">
                  <c:v>0.99978629514515061</c:v>
                </c:pt>
                <c:pt idx="26402">
                  <c:v>0.99979754276909005</c:v>
                </c:pt>
                <c:pt idx="26403">
                  <c:v>0.9998087903930295</c:v>
                </c:pt>
                <c:pt idx="26404">
                  <c:v>0.99982753643292854</c:v>
                </c:pt>
                <c:pt idx="26405">
                  <c:v>0.99983878405686799</c:v>
                </c:pt>
                <c:pt idx="26406">
                  <c:v>0.99983878405686799</c:v>
                </c:pt>
                <c:pt idx="26407">
                  <c:v>0.99982378722494869</c:v>
                </c:pt>
                <c:pt idx="26408">
                  <c:v>0.99981253960100924</c:v>
                </c:pt>
                <c:pt idx="26409">
                  <c:v>0.99979754276909005</c:v>
                </c:pt>
                <c:pt idx="26410">
                  <c:v>0.99979004435313035</c:v>
                </c:pt>
                <c:pt idx="26411">
                  <c:v>0.99978254593717075</c:v>
                </c:pt>
                <c:pt idx="26412">
                  <c:v>0.9997712983132313</c:v>
                </c:pt>
                <c:pt idx="26413">
                  <c:v>0.99976005068929186</c:v>
                </c:pt>
                <c:pt idx="26414">
                  <c:v>0.99974880306535241</c:v>
                </c:pt>
                <c:pt idx="26415">
                  <c:v>0.9998162888089891</c:v>
                </c:pt>
                <c:pt idx="26416">
                  <c:v>0.99980504118504965</c:v>
                </c:pt>
                <c:pt idx="26417">
                  <c:v>0.99979754276909005</c:v>
                </c:pt>
                <c:pt idx="26418">
                  <c:v>0.9997937935611102</c:v>
                </c:pt>
                <c:pt idx="26419">
                  <c:v>0.99978629514515061</c:v>
                </c:pt>
                <c:pt idx="26420">
                  <c:v>0.99977879672919101</c:v>
                </c:pt>
                <c:pt idx="26421">
                  <c:v>0.99976379989727171</c:v>
                </c:pt>
                <c:pt idx="26422">
                  <c:v>0.99975255227333226</c:v>
                </c:pt>
                <c:pt idx="26423">
                  <c:v>0.99974130464939281</c:v>
                </c:pt>
                <c:pt idx="26424">
                  <c:v>0.99979004435313035</c:v>
                </c:pt>
                <c:pt idx="26425">
                  <c:v>0.99978254593717075</c:v>
                </c:pt>
                <c:pt idx="26426">
                  <c:v>0.99978254593717075</c:v>
                </c:pt>
                <c:pt idx="26427">
                  <c:v>0.99978629514515061</c:v>
                </c:pt>
                <c:pt idx="26428">
                  <c:v>0.99978254593717075</c:v>
                </c:pt>
                <c:pt idx="26429">
                  <c:v>0.9997712983132313</c:v>
                </c:pt>
                <c:pt idx="26430">
                  <c:v>0.99976005068929186</c:v>
                </c:pt>
                <c:pt idx="26431">
                  <c:v>0.99975255227333226</c:v>
                </c:pt>
                <c:pt idx="26432">
                  <c:v>0.99974505385737267</c:v>
                </c:pt>
                <c:pt idx="26433">
                  <c:v>0.99976379989727171</c:v>
                </c:pt>
                <c:pt idx="26434">
                  <c:v>0.99976379989727171</c:v>
                </c:pt>
                <c:pt idx="26435">
                  <c:v>0.99976754910525156</c:v>
                </c:pt>
                <c:pt idx="26436">
                  <c:v>0.99977504752121116</c:v>
                </c:pt>
                <c:pt idx="26437">
                  <c:v>0.99977879672919101</c:v>
                </c:pt>
                <c:pt idx="26438">
                  <c:v>0.99976754910525156</c:v>
                </c:pt>
                <c:pt idx="26439">
                  <c:v>0.99976005068929186</c:v>
                </c:pt>
                <c:pt idx="26440">
                  <c:v>0.99975255227333226</c:v>
                </c:pt>
                <c:pt idx="26441">
                  <c:v>0.99974505385737267</c:v>
                </c:pt>
                <c:pt idx="26442">
                  <c:v>0.99974130464939281</c:v>
                </c:pt>
                <c:pt idx="26443">
                  <c:v>0.99975630148131212</c:v>
                </c:pt>
                <c:pt idx="26444">
                  <c:v>0.99976005068929186</c:v>
                </c:pt>
                <c:pt idx="26445">
                  <c:v>0.99976379989727171</c:v>
                </c:pt>
                <c:pt idx="26446">
                  <c:v>0.9997712983132313</c:v>
                </c:pt>
                <c:pt idx="26447">
                  <c:v>0.9997712983132313</c:v>
                </c:pt>
                <c:pt idx="26448">
                  <c:v>0.99976379989727171</c:v>
                </c:pt>
                <c:pt idx="26449">
                  <c:v>0.99975630148131212</c:v>
                </c:pt>
                <c:pt idx="26450">
                  <c:v>0.99974880306535241</c:v>
                </c:pt>
                <c:pt idx="26451">
                  <c:v>0.99974505385737267</c:v>
                </c:pt>
                <c:pt idx="26452">
                  <c:v>0.99975630148131212</c:v>
                </c:pt>
                <c:pt idx="26453">
                  <c:v>0.99976379989727171</c:v>
                </c:pt>
                <c:pt idx="26454">
                  <c:v>0.99976754910525156</c:v>
                </c:pt>
                <c:pt idx="26455">
                  <c:v>0.99977504752121116</c:v>
                </c:pt>
                <c:pt idx="26456">
                  <c:v>0.99978254593717075</c:v>
                </c:pt>
                <c:pt idx="26457">
                  <c:v>0.99977879672919101</c:v>
                </c:pt>
                <c:pt idx="26458">
                  <c:v>0.9997712983132313</c:v>
                </c:pt>
                <c:pt idx="26459">
                  <c:v>0.99976379989727171</c:v>
                </c:pt>
                <c:pt idx="26460">
                  <c:v>0.99974130464939281</c:v>
                </c:pt>
                <c:pt idx="26461">
                  <c:v>0.99975630148131212</c:v>
                </c:pt>
                <c:pt idx="26462">
                  <c:v>0.99976379989727171</c:v>
                </c:pt>
                <c:pt idx="26463">
                  <c:v>0.9997712983132313</c:v>
                </c:pt>
                <c:pt idx="26464">
                  <c:v>0.99977879672919101</c:v>
                </c:pt>
                <c:pt idx="26465">
                  <c:v>0.99979004435313035</c:v>
                </c:pt>
                <c:pt idx="26466">
                  <c:v>0.9997937935611102</c:v>
                </c:pt>
                <c:pt idx="26467">
                  <c:v>0.99978629514515061</c:v>
                </c:pt>
                <c:pt idx="26468">
                  <c:v>0.99978629514515061</c:v>
                </c:pt>
                <c:pt idx="26469">
                  <c:v>0.99974130464939281</c:v>
                </c:pt>
                <c:pt idx="26470">
                  <c:v>0.99975630148131212</c:v>
                </c:pt>
                <c:pt idx="26471">
                  <c:v>0.99976379989727171</c:v>
                </c:pt>
                <c:pt idx="26472">
                  <c:v>0.99977504752121116</c:v>
                </c:pt>
                <c:pt idx="26473">
                  <c:v>0.99978254593717075</c:v>
                </c:pt>
                <c:pt idx="26474">
                  <c:v>0.9997937935611102</c:v>
                </c:pt>
                <c:pt idx="26475">
                  <c:v>0.99980129197706979</c:v>
                </c:pt>
                <c:pt idx="26476">
                  <c:v>0.99980129197706979</c:v>
                </c:pt>
                <c:pt idx="26477">
                  <c:v>0.99981253960100924</c:v>
                </c:pt>
                <c:pt idx="26478">
                  <c:v>0.99974505385737267</c:v>
                </c:pt>
                <c:pt idx="26479">
                  <c:v>0.99975630148131212</c:v>
                </c:pt>
                <c:pt idx="26480">
                  <c:v>0.99976754910525156</c:v>
                </c:pt>
                <c:pt idx="26481">
                  <c:v>0.99977879672919101</c:v>
                </c:pt>
                <c:pt idx="26482">
                  <c:v>0.99979004435313035</c:v>
                </c:pt>
                <c:pt idx="26483">
                  <c:v>0.99980129197706979</c:v>
                </c:pt>
                <c:pt idx="26484">
                  <c:v>0.9998087903930295</c:v>
                </c:pt>
                <c:pt idx="26485">
                  <c:v>0.99982378722494869</c:v>
                </c:pt>
                <c:pt idx="26486">
                  <c:v>0.99983878405686799</c:v>
                </c:pt>
                <c:pt idx="26487">
                  <c:v>0.99984253326484784</c:v>
                </c:pt>
                <c:pt idx="26488">
                  <c:v>0.99982378722494869</c:v>
                </c:pt>
                <c:pt idx="26489">
                  <c:v>0.99981253960100924</c:v>
                </c:pt>
                <c:pt idx="26490">
                  <c:v>0.99980129197706979</c:v>
                </c:pt>
                <c:pt idx="26491">
                  <c:v>0.99979004435313035</c:v>
                </c:pt>
                <c:pt idx="26492">
                  <c:v>0.99977879672919101</c:v>
                </c:pt>
                <c:pt idx="26493">
                  <c:v>0.9997712983132313</c:v>
                </c:pt>
                <c:pt idx="26494">
                  <c:v>0.99976005068929186</c:v>
                </c:pt>
                <c:pt idx="26495">
                  <c:v>0.99974880306535241</c:v>
                </c:pt>
                <c:pt idx="26496">
                  <c:v>0.9998162888089891</c:v>
                </c:pt>
                <c:pt idx="26497">
                  <c:v>0.99980504118504965</c:v>
                </c:pt>
                <c:pt idx="26498">
                  <c:v>0.99979754276909005</c:v>
                </c:pt>
                <c:pt idx="26499">
                  <c:v>0.9997937935611102</c:v>
                </c:pt>
                <c:pt idx="26500">
                  <c:v>0.99978629514515061</c:v>
                </c:pt>
                <c:pt idx="26501">
                  <c:v>0.99977504752121116</c:v>
                </c:pt>
                <c:pt idx="26502">
                  <c:v>0.99976754910525156</c:v>
                </c:pt>
                <c:pt idx="26503">
                  <c:v>0.99975255227333226</c:v>
                </c:pt>
                <c:pt idx="26504">
                  <c:v>0.99973755544141296</c:v>
                </c:pt>
                <c:pt idx="26505">
                  <c:v>0.9997937935611102</c:v>
                </c:pt>
                <c:pt idx="26506">
                  <c:v>0.99978254593717075</c:v>
                </c:pt>
                <c:pt idx="26507">
                  <c:v>0.99978629514515061</c:v>
                </c:pt>
                <c:pt idx="26508">
                  <c:v>0.99979004435313035</c:v>
                </c:pt>
                <c:pt idx="26509">
                  <c:v>0.99978254593717075</c:v>
                </c:pt>
                <c:pt idx="26510">
                  <c:v>0.9997712983132313</c:v>
                </c:pt>
                <c:pt idx="26511">
                  <c:v>0.99976379989727171</c:v>
                </c:pt>
                <c:pt idx="26512">
                  <c:v>0.99975255227333226</c:v>
                </c:pt>
                <c:pt idx="26513">
                  <c:v>0.99974130464939281</c:v>
                </c:pt>
                <c:pt idx="26514">
                  <c:v>0.99976379989727171</c:v>
                </c:pt>
                <c:pt idx="26515">
                  <c:v>0.99976754910525156</c:v>
                </c:pt>
                <c:pt idx="26516">
                  <c:v>0.9997712983132313</c:v>
                </c:pt>
                <c:pt idx="26517">
                  <c:v>0.99977504752121116</c:v>
                </c:pt>
                <c:pt idx="26518">
                  <c:v>0.99977879672919101</c:v>
                </c:pt>
                <c:pt idx="26519">
                  <c:v>0.9997712983132313</c:v>
                </c:pt>
                <c:pt idx="26520">
                  <c:v>0.99976005068929186</c:v>
                </c:pt>
                <c:pt idx="26521">
                  <c:v>0.99975255227333226</c:v>
                </c:pt>
                <c:pt idx="26522">
                  <c:v>0.99974505385737267</c:v>
                </c:pt>
                <c:pt idx="26523">
                  <c:v>0.99974130464939281</c:v>
                </c:pt>
                <c:pt idx="26524">
                  <c:v>0.99975630148131212</c:v>
                </c:pt>
                <c:pt idx="26525">
                  <c:v>0.99976005068929186</c:v>
                </c:pt>
                <c:pt idx="26526">
                  <c:v>0.99976754910525156</c:v>
                </c:pt>
                <c:pt idx="26527">
                  <c:v>0.9997712983132313</c:v>
                </c:pt>
                <c:pt idx="26528">
                  <c:v>0.9997712983132313</c:v>
                </c:pt>
                <c:pt idx="26529">
                  <c:v>0.99976379989727171</c:v>
                </c:pt>
                <c:pt idx="26530">
                  <c:v>0.99975255227333226</c:v>
                </c:pt>
                <c:pt idx="26531">
                  <c:v>0.99973755544141296</c:v>
                </c:pt>
                <c:pt idx="26532">
                  <c:v>0.99974505385737267</c:v>
                </c:pt>
                <c:pt idx="26533">
                  <c:v>0.99975630148131212</c:v>
                </c:pt>
                <c:pt idx="26534">
                  <c:v>0.99976379989727171</c:v>
                </c:pt>
                <c:pt idx="26535">
                  <c:v>0.99976754910525156</c:v>
                </c:pt>
                <c:pt idx="26536">
                  <c:v>0.99977504752121116</c:v>
                </c:pt>
                <c:pt idx="26537">
                  <c:v>0.99978254593717075</c:v>
                </c:pt>
                <c:pt idx="26538">
                  <c:v>0.99978254593717075</c:v>
                </c:pt>
                <c:pt idx="26539">
                  <c:v>0.9997712983132313</c:v>
                </c:pt>
                <c:pt idx="26540">
                  <c:v>0.9997712983132313</c:v>
                </c:pt>
                <c:pt idx="26541">
                  <c:v>0.99974130464939281</c:v>
                </c:pt>
                <c:pt idx="26542">
                  <c:v>0.99975255227333226</c:v>
                </c:pt>
                <c:pt idx="26543">
                  <c:v>0.99976379989727171</c:v>
                </c:pt>
                <c:pt idx="26544">
                  <c:v>0.99976754910525156</c:v>
                </c:pt>
                <c:pt idx="26545">
                  <c:v>0.99977879672919101</c:v>
                </c:pt>
                <c:pt idx="26546">
                  <c:v>0.99979004435313035</c:v>
                </c:pt>
                <c:pt idx="26547">
                  <c:v>0.99979754276909005</c:v>
                </c:pt>
                <c:pt idx="26548">
                  <c:v>0.9997937935611102</c:v>
                </c:pt>
                <c:pt idx="26549">
                  <c:v>0.99979004435313035</c:v>
                </c:pt>
                <c:pt idx="26550">
                  <c:v>0.99974130464939281</c:v>
                </c:pt>
                <c:pt idx="26551">
                  <c:v>0.99975255227333226</c:v>
                </c:pt>
                <c:pt idx="26552">
                  <c:v>0.99976379989727171</c:v>
                </c:pt>
                <c:pt idx="26553">
                  <c:v>0.99977504752121116</c:v>
                </c:pt>
                <c:pt idx="26554">
                  <c:v>0.99978254593717075</c:v>
                </c:pt>
                <c:pt idx="26555">
                  <c:v>0.9997937935611102</c:v>
                </c:pt>
                <c:pt idx="26556">
                  <c:v>0.99980129197706979</c:v>
                </c:pt>
                <c:pt idx="26557">
                  <c:v>0.99981253960100924</c:v>
                </c:pt>
                <c:pt idx="26558">
                  <c:v>0.99981253960100924</c:v>
                </c:pt>
                <c:pt idx="26559">
                  <c:v>0.99974505385737267</c:v>
                </c:pt>
                <c:pt idx="26560">
                  <c:v>0.99975630148131212</c:v>
                </c:pt>
                <c:pt idx="26561">
                  <c:v>0.99976754910525156</c:v>
                </c:pt>
                <c:pt idx="26562">
                  <c:v>0.99977879672919101</c:v>
                </c:pt>
                <c:pt idx="26563">
                  <c:v>0.99979004435313035</c:v>
                </c:pt>
                <c:pt idx="26564">
                  <c:v>0.99979754276909005</c:v>
                </c:pt>
                <c:pt idx="26565">
                  <c:v>0.9998087903930295</c:v>
                </c:pt>
                <c:pt idx="26566">
                  <c:v>0.99982003801696895</c:v>
                </c:pt>
                <c:pt idx="26567">
                  <c:v>0.99984253326484784</c:v>
                </c:pt>
                <c:pt idx="26568">
                  <c:v>0.99983503484888814</c:v>
                </c:pt>
                <c:pt idx="26569">
                  <c:v>0.99982378722494869</c:v>
                </c:pt>
                <c:pt idx="26570">
                  <c:v>0.99981253960100924</c:v>
                </c:pt>
                <c:pt idx="26571">
                  <c:v>0.99980129197706979</c:v>
                </c:pt>
                <c:pt idx="26572">
                  <c:v>0.99979004435313035</c:v>
                </c:pt>
                <c:pt idx="26573">
                  <c:v>0.99978254593717075</c:v>
                </c:pt>
                <c:pt idx="26574">
                  <c:v>0.9997712983132313</c:v>
                </c:pt>
                <c:pt idx="26575">
                  <c:v>0.99976005068929186</c:v>
                </c:pt>
                <c:pt idx="26576">
                  <c:v>0.99974505385737267</c:v>
                </c:pt>
                <c:pt idx="26577">
                  <c:v>0.9998162888089891</c:v>
                </c:pt>
                <c:pt idx="26578">
                  <c:v>0.9998087903930295</c:v>
                </c:pt>
                <c:pt idx="26579">
                  <c:v>0.99980129197706979</c:v>
                </c:pt>
                <c:pt idx="26580">
                  <c:v>0.99979754276909005</c:v>
                </c:pt>
                <c:pt idx="26581">
                  <c:v>0.99978629514515061</c:v>
                </c:pt>
                <c:pt idx="26582">
                  <c:v>0.99977879672919101</c:v>
                </c:pt>
                <c:pt idx="26583">
                  <c:v>0.99976754910525156</c:v>
                </c:pt>
                <c:pt idx="26584">
                  <c:v>0.99975630148131212</c:v>
                </c:pt>
                <c:pt idx="26585">
                  <c:v>0.99974130464939281</c:v>
                </c:pt>
                <c:pt idx="26586">
                  <c:v>0.9997937935611102</c:v>
                </c:pt>
                <c:pt idx="26587">
                  <c:v>0.99978629514515061</c:v>
                </c:pt>
                <c:pt idx="26588">
                  <c:v>0.99978629514515061</c:v>
                </c:pt>
                <c:pt idx="26589">
                  <c:v>0.99978629514515061</c:v>
                </c:pt>
                <c:pt idx="26590">
                  <c:v>0.99978254593717075</c:v>
                </c:pt>
                <c:pt idx="26591">
                  <c:v>0.99977504752121116</c:v>
                </c:pt>
                <c:pt idx="26592">
                  <c:v>0.99976379989727171</c:v>
                </c:pt>
                <c:pt idx="26593">
                  <c:v>0.99975630148131212</c:v>
                </c:pt>
                <c:pt idx="26594">
                  <c:v>0.99973755544141296</c:v>
                </c:pt>
                <c:pt idx="26595">
                  <c:v>0.99976005068929186</c:v>
                </c:pt>
                <c:pt idx="26596">
                  <c:v>0.99976754910525156</c:v>
                </c:pt>
                <c:pt idx="26597">
                  <c:v>0.9997712983132313</c:v>
                </c:pt>
                <c:pt idx="26598">
                  <c:v>0.9997712983132313</c:v>
                </c:pt>
                <c:pt idx="26599">
                  <c:v>0.99977879672919101</c:v>
                </c:pt>
                <c:pt idx="26600">
                  <c:v>0.9997712983132313</c:v>
                </c:pt>
                <c:pt idx="26601">
                  <c:v>0.99976379989727171</c:v>
                </c:pt>
                <c:pt idx="26602">
                  <c:v>0.99975255227333226</c:v>
                </c:pt>
                <c:pt idx="26603">
                  <c:v>0.99974130464939281</c:v>
                </c:pt>
                <c:pt idx="26604">
                  <c:v>0.99973755544141296</c:v>
                </c:pt>
                <c:pt idx="26605">
                  <c:v>0.99976005068929186</c:v>
                </c:pt>
                <c:pt idx="26606">
                  <c:v>0.99976379989727171</c:v>
                </c:pt>
                <c:pt idx="26607">
                  <c:v>0.99976754910525156</c:v>
                </c:pt>
                <c:pt idx="26608">
                  <c:v>0.9997712983132313</c:v>
                </c:pt>
                <c:pt idx="26609">
                  <c:v>0.9997712983132313</c:v>
                </c:pt>
                <c:pt idx="26610">
                  <c:v>0.99976379989727171</c:v>
                </c:pt>
                <c:pt idx="26611">
                  <c:v>0.99975630148131212</c:v>
                </c:pt>
                <c:pt idx="26612">
                  <c:v>0.99973005702545337</c:v>
                </c:pt>
                <c:pt idx="26613">
                  <c:v>0.99974130464939281</c:v>
                </c:pt>
                <c:pt idx="26614">
                  <c:v>0.99975630148131212</c:v>
                </c:pt>
                <c:pt idx="26615">
                  <c:v>0.99976379989727171</c:v>
                </c:pt>
                <c:pt idx="26616">
                  <c:v>0.9997712983132313</c:v>
                </c:pt>
                <c:pt idx="26617">
                  <c:v>0.99977504752121116</c:v>
                </c:pt>
                <c:pt idx="26618">
                  <c:v>0.99977879672919101</c:v>
                </c:pt>
                <c:pt idx="26619">
                  <c:v>0.99977504752121116</c:v>
                </c:pt>
                <c:pt idx="26620">
                  <c:v>0.99977504752121116</c:v>
                </c:pt>
                <c:pt idx="26621">
                  <c:v>0.99977504752121116</c:v>
                </c:pt>
                <c:pt idx="26622">
                  <c:v>0.99974130464939281</c:v>
                </c:pt>
                <c:pt idx="26623">
                  <c:v>0.99975255227333226</c:v>
                </c:pt>
                <c:pt idx="26624">
                  <c:v>0.99976754910525156</c:v>
                </c:pt>
                <c:pt idx="26625">
                  <c:v>0.9997712983132313</c:v>
                </c:pt>
                <c:pt idx="26626">
                  <c:v>0.99977879672919101</c:v>
                </c:pt>
                <c:pt idx="26627">
                  <c:v>0.99978629514515061</c:v>
                </c:pt>
                <c:pt idx="26628">
                  <c:v>0.99978629514515061</c:v>
                </c:pt>
                <c:pt idx="26629">
                  <c:v>0.99979004435313035</c:v>
                </c:pt>
                <c:pt idx="26630">
                  <c:v>0.99979754276909005</c:v>
                </c:pt>
                <c:pt idx="26631">
                  <c:v>0.99973755544141296</c:v>
                </c:pt>
                <c:pt idx="26632">
                  <c:v>0.99975255227333226</c:v>
                </c:pt>
                <c:pt idx="26633">
                  <c:v>0.99976754910525156</c:v>
                </c:pt>
                <c:pt idx="26634">
                  <c:v>0.9997712983132313</c:v>
                </c:pt>
                <c:pt idx="26635">
                  <c:v>0.99978254593717075</c:v>
                </c:pt>
                <c:pt idx="26636">
                  <c:v>0.9997937935611102</c:v>
                </c:pt>
                <c:pt idx="26637">
                  <c:v>0.99980129197706979</c:v>
                </c:pt>
                <c:pt idx="26638">
                  <c:v>0.99980504118504965</c:v>
                </c:pt>
                <c:pt idx="26639">
                  <c:v>0.9998162888089891</c:v>
                </c:pt>
                <c:pt idx="26640">
                  <c:v>0.99974130464939281</c:v>
                </c:pt>
                <c:pt idx="26641">
                  <c:v>0.99975630148131212</c:v>
                </c:pt>
                <c:pt idx="26642">
                  <c:v>0.99976754910525156</c:v>
                </c:pt>
                <c:pt idx="26643">
                  <c:v>0.99977879672919101</c:v>
                </c:pt>
                <c:pt idx="26644">
                  <c:v>0.99979004435313035</c:v>
                </c:pt>
                <c:pt idx="26645">
                  <c:v>0.99979754276909005</c:v>
                </c:pt>
                <c:pt idx="26646">
                  <c:v>0.9998087903930295</c:v>
                </c:pt>
                <c:pt idx="26647">
                  <c:v>0.99982378722494869</c:v>
                </c:pt>
                <c:pt idx="26648">
                  <c:v>0.99984253326484784</c:v>
                </c:pt>
                <c:pt idx="26649">
                  <c:v>0.99983878405686799</c:v>
                </c:pt>
                <c:pt idx="26650">
                  <c:v>0.99982378722494869</c:v>
                </c:pt>
                <c:pt idx="26651">
                  <c:v>0.9998162888089891</c:v>
                </c:pt>
                <c:pt idx="26652">
                  <c:v>0.99980504118504965</c:v>
                </c:pt>
                <c:pt idx="26653">
                  <c:v>0.9997937935611102</c:v>
                </c:pt>
                <c:pt idx="26654">
                  <c:v>0.99978254593717075</c:v>
                </c:pt>
                <c:pt idx="26655">
                  <c:v>0.9997712983132313</c:v>
                </c:pt>
                <c:pt idx="26656">
                  <c:v>0.99976005068929186</c:v>
                </c:pt>
                <c:pt idx="26657">
                  <c:v>0.99974505385737267</c:v>
                </c:pt>
                <c:pt idx="26658">
                  <c:v>0.9998162888089891</c:v>
                </c:pt>
                <c:pt idx="26659">
                  <c:v>0.9998087903930295</c:v>
                </c:pt>
                <c:pt idx="26660">
                  <c:v>0.99980129197706979</c:v>
                </c:pt>
                <c:pt idx="26661">
                  <c:v>0.9997937935611102</c:v>
                </c:pt>
                <c:pt idx="26662">
                  <c:v>0.99978629514515061</c:v>
                </c:pt>
                <c:pt idx="26663">
                  <c:v>0.99977879672919101</c:v>
                </c:pt>
                <c:pt idx="26664">
                  <c:v>0.99976754910525156</c:v>
                </c:pt>
                <c:pt idx="26665">
                  <c:v>0.99975630148131212</c:v>
                </c:pt>
                <c:pt idx="26666">
                  <c:v>0.99974130464939281</c:v>
                </c:pt>
                <c:pt idx="26667">
                  <c:v>0.9997937935611102</c:v>
                </c:pt>
                <c:pt idx="26668">
                  <c:v>0.99979004435313035</c:v>
                </c:pt>
                <c:pt idx="26669">
                  <c:v>0.99978254593717075</c:v>
                </c:pt>
                <c:pt idx="26670">
                  <c:v>0.99978254593717075</c:v>
                </c:pt>
                <c:pt idx="26671">
                  <c:v>0.99978254593717075</c:v>
                </c:pt>
                <c:pt idx="26672">
                  <c:v>0.99977504752121116</c:v>
                </c:pt>
                <c:pt idx="26673">
                  <c:v>0.99976754910525156</c:v>
                </c:pt>
                <c:pt idx="26674">
                  <c:v>0.99975630148131212</c:v>
                </c:pt>
                <c:pt idx="26675">
                  <c:v>0.99974130464939281</c:v>
                </c:pt>
                <c:pt idx="26676">
                  <c:v>0.99976754910525156</c:v>
                </c:pt>
                <c:pt idx="26677">
                  <c:v>0.9997712983132313</c:v>
                </c:pt>
                <c:pt idx="26678">
                  <c:v>0.9997712983132313</c:v>
                </c:pt>
                <c:pt idx="26679">
                  <c:v>0.99977504752121116</c:v>
                </c:pt>
                <c:pt idx="26680">
                  <c:v>0.99977879672919101</c:v>
                </c:pt>
                <c:pt idx="26681">
                  <c:v>0.9997712983132313</c:v>
                </c:pt>
                <c:pt idx="26682">
                  <c:v>0.99976379989727171</c:v>
                </c:pt>
                <c:pt idx="26683">
                  <c:v>0.99975630148131212</c:v>
                </c:pt>
                <c:pt idx="26684">
                  <c:v>0.99973755544141296</c:v>
                </c:pt>
                <c:pt idx="26685">
                  <c:v>0.99973755544141296</c:v>
                </c:pt>
                <c:pt idx="26686">
                  <c:v>0.99976005068929186</c:v>
                </c:pt>
                <c:pt idx="26687">
                  <c:v>0.99976379989727171</c:v>
                </c:pt>
                <c:pt idx="26688">
                  <c:v>0.99976754910525156</c:v>
                </c:pt>
                <c:pt idx="26689">
                  <c:v>0.9997712983132313</c:v>
                </c:pt>
                <c:pt idx="26690">
                  <c:v>0.99976754910525156</c:v>
                </c:pt>
                <c:pt idx="26691">
                  <c:v>0.99976005068929186</c:v>
                </c:pt>
                <c:pt idx="26692">
                  <c:v>0.99975255227333226</c:v>
                </c:pt>
                <c:pt idx="26693">
                  <c:v>0.99973755544141296</c:v>
                </c:pt>
                <c:pt idx="26694">
                  <c:v>0.99973755544141296</c:v>
                </c:pt>
                <c:pt idx="26695">
                  <c:v>0.99976005068929186</c:v>
                </c:pt>
                <c:pt idx="26696">
                  <c:v>0.99976754910525156</c:v>
                </c:pt>
                <c:pt idx="26697">
                  <c:v>0.9997712983132313</c:v>
                </c:pt>
                <c:pt idx="26698">
                  <c:v>0.99977504752121116</c:v>
                </c:pt>
                <c:pt idx="26699">
                  <c:v>0.99977879672919101</c:v>
                </c:pt>
                <c:pt idx="26700">
                  <c:v>0.9997712983132313</c:v>
                </c:pt>
                <c:pt idx="26701">
                  <c:v>0.99976754910525156</c:v>
                </c:pt>
                <c:pt idx="26702">
                  <c:v>0.99977504752121116</c:v>
                </c:pt>
                <c:pt idx="26703">
                  <c:v>0.99974130464939281</c:v>
                </c:pt>
                <c:pt idx="26704">
                  <c:v>0.99975630148131212</c:v>
                </c:pt>
                <c:pt idx="26705">
                  <c:v>0.99976754910525156</c:v>
                </c:pt>
                <c:pt idx="26706">
                  <c:v>0.99977504752121116</c:v>
                </c:pt>
                <c:pt idx="26707">
                  <c:v>0.99977879672919101</c:v>
                </c:pt>
                <c:pt idx="26708">
                  <c:v>0.99978629514515061</c:v>
                </c:pt>
                <c:pt idx="26709">
                  <c:v>0.99977879672919101</c:v>
                </c:pt>
                <c:pt idx="26710">
                  <c:v>0.99979004435313035</c:v>
                </c:pt>
                <c:pt idx="26711">
                  <c:v>0.99979754276909005</c:v>
                </c:pt>
                <c:pt idx="26712">
                  <c:v>0.99973755544141296</c:v>
                </c:pt>
                <c:pt idx="26713">
                  <c:v>0.99975630148131212</c:v>
                </c:pt>
                <c:pt idx="26714">
                  <c:v>0.99976754910525156</c:v>
                </c:pt>
                <c:pt idx="26715">
                  <c:v>0.99977504752121116</c:v>
                </c:pt>
                <c:pt idx="26716">
                  <c:v>0.99978254593717075</c:v>
                </c:pt>
                <c:pt idx="26717">
                  <c:v>0.99979004435313035</c:v>
                </c:pt>
                <c:pt idx="26718">
                  <c:v>0.9997937935611102</c:v>
                </c:pt>
                <c:pt idx="26719">
                  <c:v>0.9998087903930295</c:v>
                </c:pt>
                <c:pt idx="26720">
                  <c:v>0.99982003801696895</c:v>
                </c:pt>
                <c:pt idx="26721">
                  <c:v>0.99974130464939281</c:v>
                </c:pt>
                <c:pt idx="26722">
                  <c:v>0.99975630148131212</c:v>
                </c:pt>
                <c:pt idx="26723">
                  <c:v>0.99976754910525156</c:v>
                </c:pt>
                <c:pt idx="26724">
                  <c:v>0.99977504752121116</c:v>
                </c:pt>
                <c:pt idx="26725">
                  <c:v>0.99979004435313035</c:v>
                </c:pt>
                <c:pt idx="26726">
                  <c:v>0.99979754276909005</c:v>
                </c:pt>
                <c:pt idx="26727">
                  <c:v>0.99981253960100924</c:v>
                </c:pt>
                <c:pt idx="26728">
                  <c:v>0.99982753643292854</c:v>
                </c:pt>
                <c:pt idx="26729">
                  <c:v>0.99983878405686799</c:v>
                </c:pt>
                <c:pt idx="26730">
                  <c:v>0.99984628247282759</c:v>
                </c:pt>
                <c:pt idx="26731">
                  <c:v>0.99982378722494869</c:v>
                </c:pt>
                <c:pt idx="26732">
                  <c:v>0.9998162888089891</c:v>
                </c:pt>
                <c:pt idx="26733">
                  <c:v>0.99980129197706979</c:v>
                </c:pt>
                <c:pt idx="26734">
                  <c:v>0.9997937935611102</c:v>
                </c:pt>
                <c:pt idx="26735">
                  <c:v>0.99978254593717075</c:v>
                </c:pt>
                <c:pt idx="26736">
                  <c:v>0.9997712983132313</c:v>
                </c:pt>
                <c:pt idx="26737">
                  <c:v>0.99976005068929186</c:v>
                </c:pt>
                <c:pt idx="26738">
                  <c:v>0.99974505385737267</c:v>
                </c:pt>
                <c:pt idx="26739">
                  <c:v>0.9998087903930295</c:v>
                </c:pt>
                <c:pt idx="26740">
                  <c:v>0.99980504118504965</c:v>
                </c:pt>
                <c:pt idx="26741">
                  <c:v>0.99980129197706979</c:v>
                </c:pt>
                <c:pt idx="26742">
                  <c:v>0.9997937935611102</c:v>
                </c:pt>
                <c:pt idx="26743">
                  <c:v>0.99978629514515061</c:v>
                </c:pt>
                <c:pt idx="26744">
                  <c:v>0.99977879672919101</c:v>
                </c:pt>
                <c:pt idx="26745">
                  <c:v>0.99976754910525156</c:v>
                </c:pt>
                <c:pt idx="26746">
                  <c:v>0.99975630148131212</c:v>
                </c:pt>
                <c:pt idx="26747">
                  <c:v>0.99974130464939281</c:v>
                </c:pt>
                <c:pt idx="26748">
                  <c:v>0.99978629514515061</c:v>
                </c:pt>
                <c:pt idx="26749">
                  <c:v>0.99979004435313035</c:v>
                </c:pt>
                <c:pt idx="26750">
                  <c:v>0.99978254593717075</c:v>
                </c:pt>
                <c:pt idx="26751">
                  <c:v>0.99978629514515061</c:v>
                </c:pt>
                <c:pt idx="26752">
                  <c:v>0.99978254593717075</c:v>
                </c:pt>
                <c:pt idx="26753">
                  <c:v>0.99977504752121116</c:v>
                </c:pt>
                <c:pt idx="26754">
                  <c:v>0.99976379989727171</c:v>
                </c:pt>
                <c:pt idx="26755">
                  <c:v>0.99975630148131212</c:v>
                </c:pt>
                <c:pt idx="26756">
                  <c:v>0.99973755544141296</c:v>
                </c:pt>
                <c:pt idx="26757">
                  <c:v>0.99976005068929186</c:v>
                </c:pt>
                <c:pt idx="26758">
                  <c:v>0.99976379989727171</c:v>
                </c:pt>
                <c:pt idx="26759">
                  <c:v>0.99977504752121116</c:v>
                </c:pt>
                <c:pt idx="26760">
                  <c:v>0.99977879672919101</c:v>
                </c:pt>
                <c:pt idx="26761">
                  <c:v>0.99977879672919101</c:v>
                </c:pt>
                <c:pt idx="26762">
                  <c:v>0.9997712983132313</c:v>
                </c:pt>
                <c:pt idx="26763">
                  <c:v>0.99976379989727171</c:v>
                </c:pt>
                <c:pt idx="26764">
                  <c:v>0.99975630148131212</c:v>
                </c:pt>
                <c:pt idx="26765">
                  <c:v>0.99973380623343322</c:v>
                </c:pt>
                <c:pt idx="26766">
                  <c:v>0.99973755544141296</c:v>
                </c:pt>
                <c:pt idx="26767">
                  <c:v>0.99976005068929186</c:v>
                </c:pt>
                <c:pt idx="26768">
                  <c:v>0.99976379989727171</c:v>
                </c:pt>
                <c:pt idx="26769">
                  <c:v>0.99976754910525156</c:v>
                </c:pt>
                <c:pt idx="26770">
                  <c:v>0.9997712983132313</c:v>
                </c:pt>
                <c:pt idx="26771">
                  <c:v>0.99976754910525156</c:v>
                </c:pt>
                <c:pt idx="26772">
                  <c:v>0.99976005068929186</c:v>
                </c:pt>
                <c:pt idx="26773">
                  <c:v>0.99975255227333226</c:v>
                </c:pt>
                <c:pt idx="26774">
                  <c:v>0.99973380623343322</c:v>
                </c:pt>
                <c:pt idx="26775">
                  <c:v>0.99973755544141296</c:v>
                </c:pt>
                <c:pt idx="26776">
                  <c:v>0.99975630148131212</c:v>
                </c:pt>
                <c:pt idx="26777">
                  <c:v>0.99976379989727171</c:v>
                </c:pt>
                <c:pt idx="26778">
                  <c:v>0.9997712983132313</c:v>
                </c:pt>
                <c:pt idx="26779">
                  <c:v>0.99977504752121116</c:v>
                </c:pt>
                <c:pt idx="26780">
                  <c:v>0.99977504752121116</c:v>
                </c:pt>
                <c:pt idx="26781">
                  <c:v>0.99976754910525156</c:v>
                </c:pt>
                <c:pt idx="26782">
                  <c:v>0.99976754910525156</c:v>
                </c:pt>
                <c:pt idx="26783">
                  <c:v>0.99975630148131212</c:v>
                </c:pt>
                <c:pt idx="26784">
                  <c:v>0.99973755544141296</c:v>
                </c:pt>
                <c:pt idx="26785">
                  <c:v>0.99975255227333226</c:v>
                </c:pt>
                <c:pt idx="26786">
                  <c:v>0.99976754910525156</c:v>
                </c:pt>
                <c:pt idx="26787">
                  <c:v>0.9997712983132313</c:v>
                </c:pt>
                <c:pt idx="26788">
                  <c:v>0.99977879672919101</c:v>
                </c:pt>
                <c:pt idx="26789">
                  <c:v>0.99978254593717075</c:v>
                </c:pt>
                <c:pt idx="26790">
                  <c:v>0.99977879672919101</c:v>
                </c:pt>
                <c:pt idx="26791">
                  <c:v>0.99978629514515061</c:v>
                </c:pt>
                <c:pt idx="26792">
                  <c:v>0.99979004435313035</c:v>
                </c:pt>
                <c:pt idx="26793">
                  <c:v>0.99973755544141296</c:v>
                </c:pt>
                <c:pt idx="26794">
                  <c:v>0.99975255227333226</c:v>
                </c:pt>
                <c:pt idx="26795">
                  <c:v>0.99976754910525156</c:v>
                </c:pt>
                <c:pt idx="26796">
                  <c:v>0.99977504752121116</c:v>
                </c:pt>
                <c:pt idx="26797">
                  <c:v>0.99978254593717075</c:v>
                </c:pt>
                <c:pt idx="26798">
                  <c:v>0.9997937935611102</c:v>
                </c:pt>
                <c:pt idx="26799">
                  <c:v>0.99979754276909005</c:v>
                </c:pt>
                <c:pt idx="26800">
                  <c:v>0.99980504118504965</c:v>
                </c:pt>
                <c:pt idx="26801">
                  <c:v>0.99982003801696895</c:v>
                </c:pt>
                <c:pt idx="26802">
                  <c:v>0.99974880306535241</c:v>
                </c:pt>
                <c:pt idx="26803">
                  <c:v>0.99975630148131212</c:v>
                </c:pt>
                <c:pt idx="26804">
                  <c:v>0.99976754910525156</c:v>
                </c:pt>
                <c:pt idx="26805">
                  <c:v>0.99977879672919101</c:v>
                </c:pt>
                <c:pt idx="26806">
                  <c:v>0.99979004435313035</c:v>
                </c:pt>
                <c:pt idx="26807">
                  <c:v>0.99979754276909005</c:v>
                </c:pt>
                <c:pt idx="26808">
                  <c:v>0.9998087903930295</c:v>
                </c:pt>
                <c:pt idx="26809">
                  <c:v>0.99982378722494869</c:v>
                </c:pt>
                <c:pt idx="26810">
                  <c:v>0.99983878405686799</c:v>
                </c:pt>
                <c:pt idx="26811">
                  <c:v>0.99984628247282759</c:v>
                </c:pt>
                <c:pt idx="26812">
                  <c:v>0.99982753643292854</c:v>
                </c:pt>
                <c:pt idx="26813">
                  <c:v>0.9998162888089891</c:v>
                </c:pt>
                <c:pt idx="26814">
                  <c:v>0.99980129197706979</c:v>
                </c:pt>
                <c:pt idx="26815">
                  <c:v>0.99979004435313035</c:v>
                </c:pt>
                <c:pt idx="26816">
                  <c:v>0.99978254593717075</c:v>
                </c:pt>
                <c:pt idx="26817">
                  <c:v>0.9997712983132313</c:v>
                </c:pt>
                <c:pt idx="26818">
                  <c:v>0.99976005068929186</c:v>
                </c:pt>
                <c:pt idx="26819">
                  <c:v>0.99974505385737267</c:v>
                </c:pt>
                <c:pt idx="26820">
                  <c:v>0.99981253960100924</c:v>
                </c:pt>
                <c:pt idx="26821">
                  <c:v>0.99980504118504965</c:v>
                </c:pt>
                <c:pt idx="26822">
                  <c:v>0.99980129197706979</c:v>
                </c:pt>
                <c:pt idx="26823">
                  <c:v>0.9997937935611102</c:v>
                </c:pt>
                <c:pt idx="26824">
                  <c:v>0.99978629514515061</c:v>
                </c:pt>
                <c:pt idx="26825">
                  <c:v>0.99977879672919101</c:v>
                </c:pt>
                <c:pt idx="26826">
                  <c:v>0.99976754910525156</c:v>
                </c:pt>
                <c:pt idx="26827">
                  <c:v>0.99975630148131212</c:v>
                </c:pt>
                <c:pt idx="26828">
                  <c:v>0.99974130464939281</c:v>
                </c:pt>
                <c:pt idx="26829">
                  <c:v>0.99978254593717075</c:v>
                </c:pt>
                <c:pt idx="26830">
                  <c:v>0.99977504752121116</c:v>
                </c:pt>
                <c:pt idx="26831">
                  <c:v>0.99978254593717075</c:v>
                </c:pt>
                <c:pt idx="26832">
                  <c:v>0.99979004435313035</c:v>
                </c:pt>
                <c:pt idx="26833">
                  <c:v>0.99978254593717075</c:v>
                </c:pt>
                <c:pt idx="26834">
                  <c:v>0.9997712983132313</c:v>
                </c:pt>
                <c:pt idx="26835">
                  <c:v>0.99976379989727171</c:v>
                </c:pt>
                <c:pt idx="26836">
                  <c:v>0.99975630148131212</c:v>
                </c:pt>
                <c:pt idx="26837">
                  <c:v>0.99973755544141296</c:v>
                </c:pt>
                <c:pt idx="26838">
                  <c:v>0.99975255227333226</c:v>
                </c:pt>
                <c:pt idx="26839">
                  <c:v>0.99976005068929186</c:v>
                </c:pt>
                <c:pt idx="26840">
                  <c:v>0.99977504752121116</c:v>
                </c:pt>
                <c:pt idx="26841">
                  <c:v>0.99977879672919101</c:v>
                </c:pt>
                <c:pt idx="26842">
                  <c:v>0.99977504752121116</c:v>
                </c:pt>
                <c:pt idx="26843">
                  <c:v>0.9997712983132313</c:v>
                </c:pt>
                <c:pt idx="26844">
                  <c:v>0.99976379989727171</c:v>
                </c:pt>
                <c:pt idx="26845">
                  <c:v>0.99975630148131212</c:v>
                </c:pt>
                <c:pt idx="26846">
                  <c:v>0.99973380623343322</c:v>
                </c:pt>
                <c:pt idx="26847">
                  <c:v>0.99973755544141296</c:v>
                </c:pt>
                <c:pt idx="26848">
                  <c:v>0.99975630148131212</c:v>
                </c:pt>
                <c:pt idx="26849">
                  <c:v>0.99976754910525156</c:v>
                </c:pt>
                <c:pt idx="26850">
                  <c:v>0.9997712983132313</c:v>
                </c:pt>
                <c:pt idx="26851">
                  <c:v>0.9997712983132313</c:v>
                </c:pt>
                <c:pt idx="26852">
                  <c:v>0.99976754910525156</c:v>
                </c:pt>
                <c:pt idx="26853">
                  <c:v>0.99976005068929186</c:v>
                </c:pt>
                <c:pt idx="26854">
                  <c:v>0.99975630148131212</c:v>
                </c:pt>
                <c:pt idx="26855">
                  <c:v>0.99973005702545337</c:v>
                </c:pt>
                <c:pt idx="26856">
                  <c:v>0.99973755544141296</c:v>
                </c:pt>
                <c:pt idx="26857">
                  <c:v>0.99975630148131212</c:v>
                </c:pt>
                <c:pt idx="26858">
                  <c:v>0.99976754910525156</c:v>
                </c:pt>
                <c:pt idx="26859">
                  <c:v>0.9997712983132313</c:v>
                </c:pt>
                <c:pt idx="26860">
                  <c:v>0.99977879672919101</c:v>
                </c:pt>
                <c:pt idx="26861">
                  <c:v>0.99977504752121116</c:v>
                </c:pt>
                <c:pt idx="26862">
                  <c:v>0.99976754910525156</c:v>
                </c:pt>
                <c:pt idx="26863">
                  <c:v>0.9997712983132313</c:v>
                </c:pt>
                <c:pt idx="26864">
                  <c:v>0.99975255227333226</c:v>
                </c:pt>
                <c:pt idx="26865">
                  <c:v>0.99973755544141296</c:v>
                </c:pt>
                <c:pt idx="26866">
                  <c:v>0.99975255227333226</c:v>
                </c:pt>
                <c:pt idx="26867">
                  <c:v>0.99976754910525156</c:v>
                </c:pt>
                <c:pt idx="26868">
                  <c:v>0.9997712983132313</c:v>
                </c:pt>
                <c:pt idx="26869">
                  <c:v>0.99978254593717075</c:v>
                </c:pt>
                <c:pt idx="26870">
                  <c:v>0.99977879672919101</c:v>
                </c:pt>
                <c:pt idx="26871">
                  <c:v>0.99978254593717075</c:v>
                </c:pt>
                <c:pt idx="26872">
                  <c:v>0.99978629514515061</c:v>
                </c:pt>
                <c:pt idx="26873">
                  <c:v>0.99977879672919101</c:v>
                </c:pt>
                <c:pt idx="26874">
                  <c:v>0.99973755544141296</c:v>
                </c:pt>
                <c:pt idx="26875">
                  <c:v>0.99975255227333226</c:v>
                </c:pt>
                <c:pt idx="26876">
                  <c:v>0.99976379989727171</c:v>
                </c:pt>
                <c:pt idx="26877">
                  <c:v>0.99977504752121116</c:v>
                </c:pt>
                <c:pt idx="26878">
                  <c:v>0.99978254593717075</c:v>
                </c:pt>
                <c:pt idx="26879">
                  <c:v>0.99979004435313035</c:v>
                </c:pt>
                <c:pt idx="26880">
                  <c:v>0.99979754276909005</c:v>
                </c:pt>
                <c:pt idx="26881">
                  <c:v>0.99980129197706979</c:v>
                </c:pt>
                <c:pt idx="26882">
                  <c:v>0.9998162888089891</c:v>
                </c:pt>
                <c:pt idx="26883">
                  <c:v>0.99974880306535241</c:v>
                </c:pt>
                <c:pt idx="26884">
                  <c:v>0.99975630148131212</c:v>
                </c:pt>
                <c:pt idx="26885">
                  <c:v>0.99976754910525156</c:v>
                </c:pt>
                <c:pt idx="26886">
                  <c:v>0.99977879672919101</c:v>
                </c:pt>
                <c:pt idx="26887">
                  <c:v>0.99979004435313035</c:v>
                </c:pt>
                <c:pt idx="26888">
                  <c:v>0.99980129197706979</c:v>
                </c:pt>
                <c:pt idx="26889">
                  <c:v>0.9998087903930295</c:v>
                </c:pt>
                <c:pt idx="26890">
                  <c:v>0.99982003801696895</c:v>
                </c:pt>
                <c:pt idx="26891">
                  <c:v>0.99984253326484784</c:v>
                </c:pt>
                <c:pt idx="26892">
                  <c:v>0.99984628247282759</c:v>
                </c:pt>
                <c:pt idx="26893">
                  <c:v>0.99982378722494869</c:v>
                </c:pt>
                <c:pt idx="26894">
                  <c:v>0.99981253960100924</c:v>
                </c:pt>
                <c:pt idx="26895">
                  <c:v>0.99980129197706979</c:v>
                </c:pt>
                <c:pt idx="26896">
                  <c:v>0.99979004435313035</c:v>
                </c:pt>
                <c:pt idx="26897">
                  <c:v>0.99978254593717075</c:v>
                </c:pt>
                <c:pt idx="26898">
                  <c:v>0.9997712983132313</c:v>
                </c:pt>
                <c:pt idx="26899">
                  <c:v>0.99976005068929186</c:v>
                </c:pt>
                <c:pt idx="26900">
                  <c:v>0.99974880306535241</c:v>
                </c:pt>
                <c:pt idx="26901">
                  <c:v>0.99981253960100924</c:v>
                </c:pt>
                <c:pt idx="26902">
                  <c:v>0.99981253960100924</c:v>
                </c:pt>
                <c:pt idx="26903">
                  <c:v>0.99980129197706979</c:v>
                </c:pt>
                <c:pt idx="26904">
                  <c:v>0.9997937935611102</c:v>
                </c:pt>
                <c:pt idx="26905">
                  <c:v>0.99978629514515061</c:v>
                </c:pt>
                <c:pt idx="26906">
                  <c:v>0.99977504752121116</c:v>
                </c:pt>
                <c:pt idx="26907">
                  <c:v>0.99976754910525156</c:v>
                </c:pt>
                <c:pt idx="26908">
                  <c:v>0.99975630148131212</c:v>
                </c:pt>
                <c:pt idx="26909">
                  <c:v>0.99974130464939281</c:v>
                </c:pt>
                <c:pt idx="26910">
                  <c:v>0.99978629514515061</c:v>
                </c:pt>
                <c:pt idx="26911">
                  <c:v>0.99979004435313035</c:v>
                </c:pt>
                <c:pt idx="26912">
                  <c:v>0.99978629514515061</c:v>
                </c:pt>
                <c:pt idx="26913">
                  <c:v>0.99977879672919101</c:v>
                </c:pt>
                <c:pt idx="26914">
                  <c:v>0.99977504752121116</c:v>
                </c:pt>
                <c:pt idx="26915">
                  <c:v>0.99977504752121116</c:v>
                </c:pt>
                <c:pt idx="26916">
                  <c:v>0.99976754910525156</c:v>
                </c:pt>
                <c:pt idx="26917">
                  <c:v>0.99975630148131212</c:v>
                </c:pt>
                <c:pt idx="26918">
                  <c:v>0.99973755544141296</c:v>
                </c:pt>
                <c:pt idx="26919">
                  <c:v>0.99976379989727171</c:v>
                </c:pt>
                <c:pt idx="26920">
                  <c:v>0.99976754910525156</c:v>
                </c:pt>
                <c:pt idx="26921">
                  <c:v>0.99977504752121116</c:v>
                </c:pt>
                <c:pt idx="26922">
                  <c:v>0.9997712983132313</c:v>
                </c:pt>
                <c:pt idx="26923">
                  <c:v>0.99977504752121116</c:v>
                </c:pt>
                <c:pt idx="26924">
                  <c:v>0.9997712983132313</c:v>
                </c:pt>
                <c:pt idx="26925">
                  <c:v>0.99976379989727171</c:v>
                </c:pt>
                <c:pt idx="26926">
                  <c:v>0.99975630148131212</c:v>
                </c:pt>
                <c:pt idx="26927">
                  <c:v>0.99973380623343322</c:v>
                </c:pt>
                <c:pt idx="26928">
                  <c:v>0.99973005702545337</c:v>
                </c:pt>
                <c:pt idx="26929">
                  <c:v>0.99975630148131212</c:v>
                </c:pt>
                <c:pt idx="26930">
                  <c:v>0.99976754910525156</c:v>
                </c:pt>
                <c:pt idx="26931">
                  <c:v>0.9997712983132313</c:v>
                </c:pt>
                <c:pt idx="26932">
                  <c:v>0.9997712983132313</c:v>
                </c:pt>
                <c:pt idx="26933">
                  <c:v>0.9997712983132313</c:v>
                </c:pt>
                <c:pt idx="26934">
                  <c:v>0.99976379989727171</c:v>
                </c:pt>
                <c:pt idx="26935">
                  <c:v>0.99975630148131212</c:v>
                </c:pt>
                <c:pt idx="26936">
                  <c:v>0.99973380623343322</c:v>
                </c:pt>
                <c:pt idx="26937">
                  <c:v>0.99973755544141296</c:v>
                </c:pt>
                <c:pt idx="26938">
                  <c:v>0.99975630148131212</c:v>
                </c:pt>
                <c:pt idx="26939">
                  <c:v>0.99976754910525156</c:v>
                </c:pt>
                <c:pt idx="26940">
                  <c:v>0.99977504752121116</c:v>
                </c:pt>
                <c:pt idx="26941">
                  <c:v>0.99977879672919101</c:v>
                </c:pt>
                <c:pt idx="26942">
                  <c:v>0.99977504752121116</c:v>
                </c:pt>
                <c:pt idx="26943">
                  <c:v>0.99976754910525156</c:v>
                </c:pt>
                <c:pt idx="26944">
                  <c:v>0.9997712983132313</c:v>
                </c:pt>
                <c:pt idx="26945">
                  <c:v>0.99977504752121116</c:v>
                </c:pt>
                <c:pt idx="26946">
                  <c:v>0.99973755544141296</c:v>
                </c:pt>
                <c:pt idx="26947">
                  <c:v>0.99975255227333226</c:v>
                </c:pt>
                <c:pt idx="26948">
                  <c:v>0.99976754910525156</c:v>
                </c:pt>
                <c:pt idx="26949">
                  <c:v>0.99977504752121116</c:v>
                </c:pt>
                <c:pt idx="26950">
                  <c:v>0.99978254593717075</c:v>
                </c:pt>
                <c:pt idx="26951">
                  <c:v>0.99978254593717075</c:v>
                </c:pt>
                <c:pt idx="26952">
                  <c:v>0.99978254593717075</c:v>
                </c:pt>
                <c:pt idx="26953">
                  <c:v>0.99979004435313035</c:v>
                </c:pt>
                <c:pt idx="26954">
                  <c:v>0.9997937935611102</c:v>
                </c:pt>
                <c:pt idx="26955">
                  <c:v>0.99973755544141296</c:v>
                </c:pt>
                <c:pt idx="26956">
                  <c:v>0.99975255227333226</c:v>
                </c:pt>
                <c:pt idx="26957">
                  <c:v>0.99976379989727171</c:v>
                </c:pt>
                <c:pt idx="26958">
                  <c:v>0.99977504752121116</c:v>
                </c:pt>
                <c:pt idx="26959">
                  <c:v>0.99978254593717075</c:v>
                </c:pt>
                <c:pt idx="26960">
                  <c:v>0.9997937935611102</c:v>
                </c:pt>
                <c:pt idx="26961">
                  <c:v>0.99979754276909005</c:v>
                </c:pt>
                <c:pt idx="26962">
                  <c:v>0.99980504118504965</c:v>
                </c:pt>
                <c:pt idx="26963">
                  <c:v>0.99981253960100924</c:v>
                </c:pt>
                <c:pt idx="26964">
                  <c:v>0.99974880306535241</c:v>
                </c:pt>
                <c:pt idx="26965">
                  <c:v>0.99976005068929186</c:v>
                </c:pt>
                <c:pt idx="26966">
                  <c:v>0.99976754910525156</c:v>
                </c:pt>
                <c:pt idx="26967">
                  <c:v>0.99977879672919101</c:v>
                </c:pt>
                <c:pt idx="26968">
                  <c:v>0.99979004435313035</c:v>
                </c:pt>
                <c:pt idx="26969">
                  <c:v>0.99980129197706979</c:v>
                </c:pt>
                <c:pt idx="26970">
                  <c:v>0.99981253960100924</c:v>
                </c:pt>
                <c:pt idx="26971">
                  <c:v>0.99982378722494869</c:v>
                </c:pt>
                <c:pt idx="26972">
                  <c:v>0.99983878405686799</c:v>
                </c:pt>
                <c:pt idx="26973">
                  <c:v>0.99984628247282759</c:v>
                </c:pt>
                <c:pt idx="26974">
                  <c:v>0.99982378722494869</c:v>
                </c:pt>
                <c:pt idx="26975">
                  <c:v>0.99981253960100924</c:v>
                </c:pt>
                <c:pt idx="26976">
                  <c:v>0.99980129197706979</c:v>
                </c:pt>
                <c:pt idx="26977">
                  <c:v>0.9997937935611102</c:v>
                </c:pt>
                <c:pt idx="26978">
                  <c:v>0.99978254593717075</c:v>
                </c:pt>
                <c:pt idx="26979">
                  <c:v>0.9997712983132313</c:v>
                </c:pt>
                <c:pt idx="26980">
                  <c:v>0.99976005068929186</c:v>
                </c:pt>
                <c:pt idx="26981">
                  <c:v>0.99975255227333226</c:v>
                </c:pt>
                <c:pt idx="26982">
                  <c:v>0.99981253960100924</c:v>
                </c:pt>
                <c:pt idx="26983">
                  <c:v>0.9998087903930295</c:v>
                </c:pt>
                <c:pt idx="26984">
                  <c:v>0.99980129197706979</c:v>
                </c:pt>
                <c:pt idx="26985">
                  <c:v>0.99979004435313035</c:v>
                </c:pt>
                <c:pt idx="26986">
                  <c:v>0.99978254593717075</c:v>
                </c:pt>
                <c:pt idx="26987">
                  <c:v>0.99977504752121116</c:v>
                </c:pt>
                <c:pt idx="26988">
                  <c:v>0.99976754910525156</c:v>
                </c:pt>
                <c:pt idx="26989">
                  <c:v>0.99975630148131212</c:v>
                </c:pt>
                <c:pt idx="26990">
                  <c:v>0.99973755544141296</c:v>
                </c:pt>
                <c:pt idx="26991">
                  <c:v>0.9997937935611102</c:v>
                </c:pt>
                <c:pt idx="26992">
                  <c:v>0.9997937935611102</c:v>
                </c:pt>
                <c:pt idx="26993">
                  <c:v>0.99978629514515061</c:v>
                </c:pt>
                <c:pt idx="26994">
                  <c:v>0.99977879672919101</c:v>
                </c:pt>
                <c:pt idx="26995">
                  <c:v>0.99977504752121116</c:v>
                </c:pt>
                <c:pt idx="26996">
                  <c:v>0.99977504752121116</c:v>
                </c:pt>
                <c:pt idx="26997">
                  <c:v>0.99976754910525156</c:v>
                </c:pt>
                <c:pt idx="26998">
                  <c:v>0.99975255227333226</c:v>
                </c:pt>
                <c:pt idx="26999">
                  <c:v>0.99973755544141296</c:v>
                </c:pt>
                <c:pt idx="27000">
                  <c:v>0.99976379989727171</c:v>
                </c:pt>
                <c:pt idx="27001">
                  <c:v>0.99977879672919101</c:v>
                </c:pt>
                <c:pt idx="27002">
                  <c:v>0.9997712983132313</c:v>
                </c:pt>
                <c:pt idx="27003">
                  <c:v>0.9997712983132313</c:v>
                </c:pt>
                <c:pt idx="27004">
                  <c:v>0.9997712983132313</c:v>
                </c:pt>
                <c:pt idx="27005">
                  <c:v>0.99977504752121116</c:v>
                </c:pt>
                <c:pt idx="27006">
                  <c:v>0.99976754910525156</c:v>
                </c:pt>
                <c:pt idx="27007">
                  <c:v>0.99975255227333226</c:v>
                </c:pt>
                <c:pt idx="27008">
                  <c:v>0.99973380623343322</c:v>
                </c:pt>
                <c:pt idx="27009">
                  <c:v>0.99971880940151392</c:v>
                </c:pt>
                <c:pt idx="27010">
                  <c:v>0.99975255227333226</c:v>
                </c:pt>
                <c:pt idx="27011">
                  <c:v>0.99976754910525156</c:v>
                </c:pt>
                <c:pt idx="27012">
                  <c:v>0.99976754910525156</c:v>
                </c:pt>
                <c:pt idx="27013">
                  <c:v>0.9997712983132313</c:v>
                </c:pt>
                <c:pt idx="27014">
                  <c:v>0.9997712983132313</c:v>
                </c:pt>
                <c:pt idx="27015">
                  <c:v>0.99976754910525156</c:v>
                </c:pt>
                <c:pt idx="27016">
                  <c:v>0.99975255227333226</c:v>
                </c:pt>
                <c:pt idx="27017">
                  <c:v>0.99973380623343322</c:v>
                </c:pt>
                <c:pt idx="27018">
                  <c:v>0.99973380623343322</c:v>
                </c:pt>
                <c:pt idx="27019">
                  <c:v>0.99975630148131212</c:v>
                </c:pt>
                <c:pt idx="27020">
                  <c:v>0.99976754910525156</c:v>
                </c:pt>
                <c:pt idx="27021">
                  <c:v>0.9997712983132313</c:v>
                </c:pt>
                <c:pt idx="27022">
                  <c:v>0.9997712983132313</c:v>
                </c:pt>
                <c:pt idx="27023">
                  <c:v>0.99977879672919101</c:v>
                </c:pt>
                <c:pt idx="27024">
                  <c:v>0.99977879672919101</c:v>
                </c:pt>
                <c:pt idx="27025">
                  <c:v>0.99977504752121116</c:v>
                </c:pt>
                <c:pt idx="27026">
                  <c:v>0.99975630148131212</c:v>
                </c:pt>
                <c:pt idx="27027">
                  <c:v>0.99973755544141296</c:v>
                </c:pt>
                <c:pt idx="27028">
                  <c:v>0.99975255227333226</c:v>
                </c:pt>
                <c:pt idx="27029">
                  <c:v>0.99976754910525156</c:v>
                </c:pt>
                <c:pt idx="27030">
                  <c:v>0.9997712983132313</c:v>
                </c:pt>
                <c:pt idx="27031">
                  <c:v>0.99977504752121116</c:v>
                </c:pt>
                <c:pt idx="27032">
                  <c:v>0.99978629514515061</c:v>
                </c:pt>
                <c:pt idx="27033">
                  <c:v>0.99979004435313035</c:v>
                </c:pt>
                <c:pt idx="27034">
                  <c:v>0.99979004435313035</c:v>
                </c:pt>
                <c:pt idx="27035">
                  <c:v>0.99978254593717075</c:v>
                </c:pt>
                <c:pt idx="27036">
                  <c:v>0.99973380623343322</c:v>
                </c:pt>
                <c:pt idx="27037">
                  <c:v>0.99975255227333226</c:v>
                </c:pt>
                <c:pt idx="27038">
                  <c:v>0.99976754910525156</c:v>
                </c:pt>
                <c:pt idx="27039">
                  <c:v>0.99977504752121116</c:v>
                </c:pt>
                <c:pt idx="27040">
                  <c:v>0.99978254593717075</c:v>
                </c:pt>
                <c:pt idx="27041">
                  <c:v>0.9997937935611102</c:v>
                </c:pt>
                <c:pt idx="27042">
                  <c:v>0.99980129197706979</c:v>
                </c:pt>
                <c:pt idx="27043">
                  <c:v>0.99980504118504965</c:v>
                </c:pt>
                <c:pt idx="27044">
                  <c:v>0.99980504118504965</c:v>
                </c:pt>
                <c:pt idx="27045">
                  <c:v>0.99974880306535241</c:v>
                </c:pt>
                <c:pt idx="27046">
                  <c:v>0.99976005068929186</c:v>
                </c:pt>
                <c:pt idx="27047">
                  <c:v>0.99976754910525156</c:v>
                </c:pt>
                <c:pt idx="27048">
                  <c:v>0.99977879672919101</c:v>
                </c:pt>
                <c:pt idx="27049">
                  <c:v>0.99979004435313035</c:v>
                </c:pt>
                <c:pt idx="27050">
                  <c:v>0.99979754276909005</c:v>
                </c:pt>
                <c:pt idx="27051">
                  <c:v>0.9998087903930295</c:v>
                </c:pt>
                <c:pt idx="27052">
                  <c:v>0.99982003801696895</c:v>
                </c:pt>
                <c:pt idx="27053">
                  <c:v>0.99983878405686799</c:v>
                </c:pt>
                <c:pt idx="27054">
                  <c:v>0.99984628247282759</c:v>
                </c:pt>
                <c:pt idx="27055">
                  <c:v>0.99982003801696895</c:v>
                </c:pt>
                <c:pt idx="27056">
                  <c:v>0.99981253960100924</c:v>
                </c:pt>
                <c:pt idx="27057">
                  <c:v>0.99980129197706979</c:v>
                </c:pt>
                <c:pt idx="27058">
                  <c:v>0.99979004435313035</c:v>
                </c:pt>
                <c:pt idx="27059">
                  <c:v>0.99978254593717075</c:v>
                </c:pt>
                <c:pt idx="27060">
                  <c:v>0.9997712983132313</c:v>
                </c:pt>
                <c:pt idx="27061">
                  <c:v>0.99976005068929186</c:v>
                </c:pt>
                <c:pt idx="27062">
                  <c:v>0.99974880306535241</c:v>
                </c:pt>
                <c:pt idx="27063">
                  <c:v>0.99981253960100924</c:v>
                </c:pt>
                <c:pt idx="27064">
                  <c:v>0.9998087903930295</c:v>
                </c:pt>
                <c:pt idx="27065">
                  <c:v>0.99980129197706979</c:v>
                </c:pt>
                <c:pt idx="27066">
                  <c:v>0.9997937935611102</c:v>
                </c:pt>
                <c:pt idx="27067">
                  <c:v>0.99978254593717075</c:v>
                </c:pt>
                <c:pt idx="27068">
                  <c:v>0.99977879672919101</c:v>
                </c:pt>
                <c:pt idx="27069">
                  <c:v>0.99976754910525156</c:v>
                </c:pt>
                <c:pt idx="27070">
                  <c:v>0.99975255227333226</c:v>
                </c:pt>
                <c:pt idx="27071">
                  <c:v>0.99973755544141296</c:v>
                </c:pt>
                <c:pt idx="27072">
                  <c:v>0.99979004435313035</c:v>
                </c:pt>
                <c:pt idx="27073">
                  <c:v>0.9997937935611102</c:v>
                </c:pt>
                <c:pt idx="27074">
                  <c:v>0.99979004435313035</c:v>
                </c:pt>
                <c:pt idx="27075">
                  <c:v>0.99978254593717075</c:v>
                </c:pt>
                <c:pt idx="27076">
                  <c:v>0.99977504752121116</c:v>
                </c:pt>
                <c:pt idx="27077">
                  <c:v>0.99977504752121116</c:v>
                </c:pt>
                <c:pt idx="27078">
                  <c:v>0.99976379989727171</c:v>
                </c:pt>
                <c:pt idx="27079">
                  <c:v>0.99974880306535241</c:v>
                </c:pt>
                <c:pt idx="27080">
                  <c:v>0.99973380623343322</c:v>
                </c:pt>
                <c:pt idx="27081">
                  <c:v>0.99976754910525156</c:v>
                </c:pt>
                <c:pt idx="27082">
                  <c:v>0.9997712983132313</c:v>
                </c:pt>
                <c:pt idx="27083">
                  <c:v>0.99977879672919101</c:v>
                </c:pt>
                <c:pt idx="27084">
                  <c:v>0.9997712983132313</c:v>
                </c:pt>
                <c:pt idx="27085">
                  <c:v>0.99977504752121116</c:v>
                </c:pt>
                <c:pt idx="27086">
                  <c:v>0.99977504752121116</c:v>
                </c:pt>
                <c:pt idx="27087">
                  <c:v>0.99976379989727171</c:v>
                </c:pt>
                <c:pt idx="27088">
                  <c:v>0.99974505385737267</c:v>
                </c:pt>
                <c:pt idx="27089">
                  <c:v>0.99973005702545337</c:v>
                </c:pt>
                <c:pt idx="27090">
                  <c:v>0.99973005702545337</c:v>
                </c:pt>
                <c:pt idx="27091">
                  <c:v>0.99976005068929186</c:v>
                </c:pt>
                <c:pt idx="27092">
                  <c:v>0.99976754910525156</c:v>
                </c:pt>
                <c:pt idx="27093">
                  <c:v>0.9997712983132313</c:v>
                </c:pt>
                <c:pt idx="27094">
                  <c:v>0.9997712983132313</c:v>
                </c:pt>
                <c:pt idx="27095">
                  <c:v>0.9997712983132313</c:v>
                </c:pt>
                <c:pt idx="27096">
                  <c:v>0.99976379989727171</c:v>
                </c:pt>
                <c:pt idx="27097">
                  <c:v>0.99974505385737267</c:v>
                </c:pt>
                <c:pt idx="27098">
                  <c:v>0.99973005702545337</c:v>
                </c:pt>
                <c:pt idx="27099">
                  <c:v>0.99974130464939281</c:v>
                </c:pt>
                <c:pt idx="27100">
                  <c:v>0.99976005068929186</c:v>
                </c:pt>
                <c:pt idx="27101">
                  <c:v>0.99976754910525156</c:v>
                </c:pt>
                <c:pt idx="27102">
                  <c:v>0.9997712983132313</c:v>
                </c:pt>
                <c:pt idx="27103">
                  <c:v>0.99977504752121116</c:v>
                </c:pt>
                <c:pt idx="27104">
                  <c:v>0.99977879672919101</c:v>
                </c:pt>
                <c:pt idx="27105">
                  <c:v>0.99978629514515061</c:v>
                </c:pt>
                <c:pt idx="27106">
                  <c:v>0.99976754910525156</c:v>
                </c:pt>
                <c:pt idx="27107">
                  <c:v>0.99975255227333226</c:v>
                </c:pt>
                <c:pt idx="27108">
                  <c:v>0.99974130464939281</c:v>
                </c:pt>
                <c:pt idx="27109">
                  <c:v>0.99976005068929186</c:v>
                </c:pt>
                <c:pt idx="27110">
                  <c:v>0.99976754910525156</c:v>
                </c:pt>
                <c:pt idx="27111">
                  <c:v>0.9997712983132313</c:v>
                </c:pt>
                <c:pt idx="27112">
                  <c:v>0.99977879672919101</c:v>
                </c:pt>
                <c:pt idx="27113">
                  <c:v>0.99978629514515061</c:v>
                </c:pt>
                <c:pt idx="27114">
                  <c:v>0.9997937935611102</c:v>
                </c:pt>
                <c:pt idx="27115">
                  <c:v>0.99979004435313035</c:v>
                </c:pt>
                <c:pt idx="27116">
                  <c:v>0.99977504752121116</c:v>
                </c:pt>
                <c:pt idx="27117">
                  <c:v>0.99973755544141296</c:v>
                </c:pt>
                <c:pt idx="27118">
                  <c:v>0.99975630148131212</c:v>
                </c:pt>
                <c:pt idx="27119">
                  <c:v>0.99976754910525156</c:v>
                </c:pt>
                <c:pt idx="27120">
                  <c:v>0.99977504752121116</c:v>
                </c:pt>
                <c:pt idx="27121">
                  <c:v>0.99978254593717075</c:v>
                </c:pt>
                <c:pt idx="27122">
                  <c:v>0.9997937935611102</c:v>
                </c:pt>
                <c:pt idx="27123">
                  <c:v>0.99980129197706979</c:v>
                </c:pt>
                <c:pt idx="27124">
                  <c:v>0.99980504118504965</c:v>
                </c:pt>
                <c:pt idx="27125">
                  <c:v>0.9998087903930295</c:v>
                </c:pt>
                <c:pt idx="27126">
                  <c:v>0.99974880306535241</c:v>
                </c:pt>
                <c:pt idx="27127">
                  <c:v>0.99976005068929186</c:v>
                </c:pt>
                <c:pt idx="27128">
                  <c:v>0.9997712983132313</c:v>
                </c:pt>
                <c:pt idx="27129">
                  <c:v>0.99977879672919101</c:v>
                </c:pt>
                <c:pt idx="27130">
                  <c:v>0.99979004435313035</c:v>
                </c:pt>
                <c:pt idx="27131">
                  <c:v>0.99980129197706979</c:v>
                </c:pt>
                <c:pt idx="27132">
                  <c:v>0.9998087903930295</c:v>
                </c:pt>
                <c:pt idx="27133">
                  <c:v>0.99982003801696895</c:v>
                </c:pt>
                <c:pt idx="27134">
                  <c:v>0.99984253326484784</c:v>
                </c:pt>
                <c:pt idx="27135">
                  <c:v>0.99984253326484784</c:v>
                </c:pt>
                <c:pt idx="27136">
                  <c:v>0.99982378722494869</c:v>
                </c:pt>
                <c:pt idx="27137">
                  <c:v>0.99981253960100924</c:v>
                </c:pt>
                <c:pt idx="27138">
                  <c:v>0.99980129197706979</c:v>
                </c:pt>
                <c:pt idx="27139">
                  <c:v>0.9997937935611102</c:v>
                </c:pt>
                <c:pt idx="27140">
                  <c:v>0.99977879672919101</c:v>
                </c:pt>
                <c:pt idx="27141">
                  <c:v>0.9997712983132313</c:v>
                </c:pt>
                <c:pt idx="27142">
                  <c:v>0.99976005068929186</c:v>
                </c:pt>
                <c:pt idx="27143">
                  <c:v>0.99974880306535241</c:v>
                </c:pt>
                <c:pt idx="27144">
                  <c:v>0.99981253960100924</c:v>
                </c:pt>
                <c:pt idx="27145">
                  <c:v>0.99980504118504965</c:v>
                </c:pt>
                <c:pt idx="27146">
                  <c:v>0.99980129197706979</c:v>
                </c:pt>
                <c:pt idx="27147">
                  <c:v>0.9997937935611102</c:v>
                </c:pt>
                <c:pt idx="27148">
                  <c:v>0.99978254593717075</c:v>
                </c:pt>
                <c:pt idx="27149">
                  <c:v>0.99977504752121116</c:v>
                </c:pt>
                <c:pt idx="27150">
                  <c:v>0.99976754910525156</c:v>
                </c:pt>
                <c:pt idx="27151">
                  <c:v>0.99975255227333226</c:v>
                </c:pt>
                <c:pt idx="27152">
                  <c:v>0.99973755544141296</c:v>
                </c:pt>
                <c:pt idx="27153">
                  <c:v>0.99978254593717075</c:v>
                </c:pt>
                <c:pt idx="27154">
                  <c:v>0.99979004435313035</c:v>
                </c:pt>
                <c:pt idx="27155">
                  <c:v>0.9997937935611102</c:v>
                </c:pt>
                <c:pt idx="27156">
                  <c:v>0.99978629514515061</c:v>
                </c:pt>
                <c:pt idx="27157">
                  <c:v>0.99977504752121116</c:v>
                </c:pt>
                <c:pt idx="27158">
                  <c:v>0.99977504752121116</c:v>
                </c:pt>
                <c:pt idx="27159">
                  <c:v>0.99976379989727171</c:v>
                </c:pt>
                <c:pt idx="27160">
                  <c:v>0.99974880306535241</c:v>
                </c:pt>
                <c:pt idx="27161">
                  <c:v>0.99973380623343322</c:v>
                </c:pt>
                <c:pt idx="27162">
                  <c:v>0.99976005068929186</c:v>
                </c:pt>
                <c:pt idx="27163">
                  <c:v>0.99976754910525156</c:v>
                </c:pt>
                <c:pt idx="27164">
                  <c:v>0.99977879672919101</c:v>
                </c:pt>
                <c:pt idx="27165">
                  <c:v>0.99977879672919101</c:v>
                </c:pt>
                <c:pt idx="27166">
                  <c:v>0.99977504752121116</c:v>
                </c:pt>
                <c:pt idx="27167">
                  <c:v>0.9997712983132313</c:v>
                </c:pt>
                <c:pt idx="27168">
                  <c:v>0.99976005068929186</c:v>
                </c:pt>
                <c:pt idx="27169">
                  <c:v>0.99974505385737267</c:v>
                </c:pt>
                <c:pt idx="27170">
                  <c:v>0.99973005702545337</c:v>
                </c:pt>
                <c:pt idx="27171">
                  <c:v>0.99974505385737267</c:v>
                </c:pt>
                <c:pt idx="27172">
                  <c:v>0.99975630148131212</c:v>
                </c:pt>
                <c:pt idx="27173">
                  <c:v>0.99976754910525156</c:v>
                </c:pt>
                <c:pt idx="27174">
                  <c:v>0.9997712983132313</c:v>
                </c:pt>
                <c:pt idx="27175">
                  <c:v>0.9997712983132313</c:v>
                </c:pt>
                <c:pt idx="27176">
                  <c:v>0.9997712983132313</c:v>
                </c:pt>
                <c:pt idx="27177">
                  <c:v>0.99976379989727171</c:v>
                </c:pt>
                <c:pt idx="27178">
                  <c:v>0.99974880306535241</c:v>
                </c:pt>
                <c:pt idx="27179">
                  <c:v>0.99973005702545337</c:v>
                </c:pt>
                <c:pt idx="27180">
                  <c:v>0.99974505385737267</c:v>
                </c:pt>
                <c:pt idx="27181">
                  <c:v>0.99976005068929186</c:v>
                </c:pt>
                <c:pt idx="27182">
                  <c:v>0.99976754910525156</c:v>
                </c:pt>
                <c:pt idx="27183">
                  <c:v>0.99977504752121116</c:v>
                </c:pt>
                <c:pt idx="27184">
                  <c:v>0.99977879672919101</c:v>
                </c:pt>
                <c:pt idx="27185">
                  <c:v>0.99977879672919101</c:v>
                </c:pt>
                <c:pt idx="27186">
                  <c:v>0.99978629514515061</c:v>
                </c:pt>
                <c:pt idx="27187">
                  <c:v>0.9997712983132313</c:v>
                </c:pt>
                <c:pt idx="27188">
                  <c:v>0.99975255227333226</c:v>
                </c:pt>
                <c:pt idx="27189">
                  <c:v>0.99974505385737267</c:v>
                </c:pt>
                <c:pt idx="27190">
                  <c:v>0.99976005068929186</c:v>
                </c:pt>
                <c:pt idx="27191">
                  <c:v>0.99976754910525156</c:v>
                </c:pt>
                <c:pt idx="27192">
                  <c:v>0.99977504752121116</c:v>
                </c:pt>
                <c:pt idx="27193">
                  <c:v>0.99978254593717075</c:v>
                </c:pt>
                <c:pt idx="27194">
                  <c:v>0.99978629514515061</c:v>
                </c:pt>
                <c:pt idx="27195">
                  <c:v>0.9997937935611102</c:v>
                </c:pt>
                <c:pt idx="27196">
                  <c:v>0.99979004435313035</c:v>
                </c:pt>
                <c:pt idx="27197">
                  <c:v>0.99977504752121116</c:v>
                </c:pt>
                <c:pt idx="27198">
                  <c:v>0.99974130464939281</c:v>
                </c:pt>
                <c:pt idx="27199">
                  <c:v>0.99976005068929186</c:v>
                </c:pt>
                <c:pt idx="27200">
                  <c:v>0.99976754910525156</c:v>
                </c:pt>
                <c:pt idx="27201">
                  <c:v>0.99977879672919101</c:v>
                </c:pt>
                <c:pt idx="27202">
                  <c:v>0.99978629514515061</c:v>
                </c:pt>
                <c:pt idx="27203">
                  <c:v>0.9997937935611102</c:v>
                </c:pt>
                <c:pt idx="27204">
                  <c:v>0.99980129197706979</c:v>
                </c:pt>
                <c:pt idx="27205">
                  <c:v>0.9998087903930295</c:v>
                </c:pt>
                <c:pt idx="27206">
                  <c:v>0.9998087903930295</c:v>
                </c:pt>
                <c:pt idx="27207">
                  <c:v>0.99974880306535241</c:v>
                </c:pt>
                <c:pt idx="27208">
                  <c:v>0.99976005068929186</c:v>
                </c:pt>
                <c:pt idx="27209">
                  <c:v>0.9997712983132313</c:v>
                </c:pt>
                <c:pt idx="27210">
                  <c:v>0.99977879672919101</c:v>
                </c:pt>
                <c:pt idx="27211">
                  <c:v>0.99979004435313035</c:v>
                </c:pt>
                <c:pt idx="27212">
                  <c:v>0.99980504118504965</c:v>
                </c:pt>
                <c:pt idx="27213">
                  <c:v>0.99981253960100924</c:v>
                </c:pt>
                <c:pt idx="27214">
                  <c:v>0.99982003801696895</c:v>
                </c:pt>
                <c:pt idx="27215">
                  <c:v>0.99983503484888814</c:v>
                </c:pt>
                <c:pt idx="27216">
                  <c:v>0.99984253326484784</c:v>
                </c:pt>
                <c:pt idx="27217">
                  <c:v>0.99982378722494869</c:v>
                </c:pt>
                <c:pt idx="27218">
                  <c:v>0.99981253960100924</c:v>
                </c:pt>
                <c:pt idx="27219">
                  <c:v>0.99980129197706979</c:v>
                </c:pt>
                <c:pt idx="27220">
                  <c:v>0.99979004435313035</c:v>
                </c:pt>
                <c:pt idx="27221">
                  <c:v>0.99977879672919101</c:v>
                </c:pt>
                <c:pt idx="27222">
                  <c:v>0.99976754910525156</c:v>
                </c:pt>
                <c:pt idx="27223">
                  <c:v>0.99976005068929186</c:v>
                </c:pt>
                <c:pt idx="27224">
                  <c:v>0.99974505385737267</c:v>
                </c:pt>
                <c:pt idx="27225">
                  <c:v>0.99981253960100924</c:v>
                </c:pt>
                <c:pt idx="27226">
                  <c:v>0.99980129197706979</c:v>
                </c:pt>
                <c:pt idx="27227">
                  <c:v>0.99979754276909005</c:v>
                </c:pt>
                <c:pt idx="27228">
                  <c:v>0.9997937935611102</c:v>
                </c:pt>
                <c:pt idx="27229">
                  <c:v>0.99978629514515061</c:v>
                </c:pt>
                <c:pt idx="27230">
                  <c:v>0.99977504752121116</c:v>
                </c:pt>
                <c:pt idx="27231">
                  <c:v>0.99976754910525156</c:v>
                </c:pt>
                <c:pt idx="27232">
                  <c:v>0.99975630148131212</c:v>
                </c:pt>
                <c:pt idx="27233">
                  <c:v>0.99973755544141296</c:v>
                </c:pt>
                <c:pt idx="27234">
                  <c:v>0.99977879672919101</c:v>
                </c:pt>
                <c:pt idx="27235">
                  <c:v>0.9997712983132313</c:v>
                </c:pt>
                <c:pt idx="27236">
                  <c:v>0.99978254593717075</c:v>
                </c:pt>
                <c:pt idx="27237">
                  <c:v>0.99978629514515061</c:v>
                </c:pt>
                <c:pt idx="27238">
                  <c:v>0.99977879672919101</c:v>
                </c:pt>
                <c:pt idx="27239">
                  <c:v>0.99977504752121116</c:v>
                </c:pt>
                <c:pt idx="27240">
                  <c:v>0.99976379989727171</c:v>
                </c:pt>
                <c:pt idx="27241">
                  <c:v>0.99974880306535241</c:v>
                </c:pt>
                <c:pt idx="27242">
                  <c:v>0.99973380623343322</c:v>
                </c:pt>
                <c:pt idx="27243">
                  <c:v>0.99975255227333226</c:v>
                </c:pt>
                <c:pt idx="27244">
                  <c:v>0.99976005068929186</c:v>
                </c:pt>
                <c:pt idx="27245">
                  <c:v>0.9997712983132313</c:v>
                </c:pt>
                <c:pt idx="27246">
                  <c:v>0.99977879672919101</c:v>
                </c:pt>
                <c:pt idx="27247">
                  <c:v>0.99977504752121116</c:v>
                </c:pt>
                <c:pt idx="27248">
                  <c:v>0.9997712983132313</c:v>
                </c:pt>
                <c:pt idx="27249">
                  <c:v>0.99976005068929186</c:v>
                </c:pt>
                <c:pt idx="27250">
                  <c:v>0.99974505385737267</c:v>
                </c:pt>
                <c:pt idx="27251">
                  <c:v>0.99973005702545337</c:v>
                </c:pt>
                <c:pt idx="27252">
                  <c:v>0.99974880306535241</c:v>
                </c:pt>
                <c:pt idx="27253">
                  <c:v>0.99975630148131212</c:v>
                </c:pt>
                <c:pt idx="27254">
                  <c:v>0.99976379989727171</c:v>
                </c:pt>
                <c:pt idx="27255">
                  <c:v>0.9997712983132313</c:v>
                </c:pt>
                <c:pt idx="27256">
                  <c:v>0.99977504752121116</c:v>
                </c:pt>
                <c:pt idx="27257">
                  <c:v>0.9997712983132313</c:v>
                </c:pt>
                <c:pt idx="27258">
                  <c:v>0.99976754910525156</c:v>
                </c:pt>
                <c:pt idx="27259">
                  <c:v>0.99975255227333226</c:v>
                </c:pt>
                <c:pt idx="27260">
                  <c:v>0.99973380623343322</c:v>
                </c:pt>
                <c:pt idx="27261">
                  <c:v>0.99974505385737267</c:v>
                </c:pt>
                <c:pt idx="27262">
                  <c:v>0.99975630148131212</c:v>
                </c:pt>
                <c:pt idx="27263">
                  <c:v>0.99976379989727171</c:v>
                </c:pt>
                <c:pt idx="27264">
                  <c:v>0.99977504752121116</c:v>
                </c:pt>
                <c:pt idx="27265">
                  <c:v>0.99977879672919101</c:v>
                </c:pt>
                <c:pt idx="27266">
                  <c:v>0.99977879672919101</c:v>
                </c:pt>
                <c:pt idx="27267">
                  <c:v>0.99978629514515061</c:v>
                </c:pt>
                <c:pt idx="27268">
                  <c:v>0.99977504752121116</c:v>
                </c:pt>
                <c:pt idx="27269">
                  <c:v>0.99975630148131212</c:v>
                </c:pt>
                <c:pt idx="27270">
                  <c:v>0.99974505385737267</c:v>
                </c:pt>
                <c:pt idx="27271">
                  <c:v>0.99975630148131212</c:v>
                </c:pt>
                <c:pt idx="27272">
                  <c:v>0.99976379989727171</c:v>
                </c:pt>
                <c:pt idx="27273">
                  <c:v>0.99977504752121116</c:v>
                </c:pt>
                <c:pt idx="27274">
                  <c:v>0.99978254593717075</c:v>
                </c:pt>
                <c:pt idx="27275">
                  <c:v>0.99978629514515061</c:v>
                </c:pt>
                <c:pt idx="27276">
                  <c:v>0.9997937935611102</c:v>
                </c:pt>
                <c:pt idx="27277">
                  <c:v>0.99979754276909005</c:v>
                </c:pt>
                <c:pt idx="27278">
                  <c:v>0.99977879672919101</c:v>
                </c:pt>
                <c:pt idx="27279">
                  <c:v>0.99974130464939281</c:v>
                </c:pt>
                <c:pt idx="27280">
                  <c:v>0.99975630148131212</c:v>
                </c:pt>
                <c:pt idx="27281">
                  <c:v>0.99976754910525156</c:v>
                </c:pt>
                <c:pt idx="27282">
                  <c:v>0.99977879672919101</c:v>
                </c:pt>
                <c:pt idx="27283">
                  <c:v>0.99978629514515061</c:v>
                </c:pt>
                <c:pt idx="27284">
                  <c:v>0.9997937935611102</c:v>
                </c:pt>
                <c:pt idx="27285">
                  <c:v>0.99980129197706979</c:v>
                </c:pt>
                <c:pt idx="27286">
                  <c:v>0.9998087903930295</c:v>
                </c:pt>
                <c:pt idx="27287">
                  <c:v>0.9998087903930295</c:v>
                </c:pt>
                <c:pt idx="27288">
                  <c:v>0.99974130464939281</c:v>
                </c:pt>
                <c:pt idx="27289">
                  <c:v>0.99975630148131212</c:v>
                </c:pt>
                <c:pt idx="27290">
                  <c:v>0.99976754910525156</c:v>
                </c:pt>
                <c:pt idx="27291">
                  <c:v>0.99977879672919101</c:v>
                </c:pt>
                <c:pt idx="27292">
                  <c:v>0.99979004435313035</c:v>
                </c:pt>
                <c:pt idx="27293">
                  <c:v>0.99980129197706979</c:v>
                </c:pt>
                <c:pt idx="27294">
                  <c:v>0.99981253960100924</c:v>
                </c:pt>
                <c:pt idx="27295">
                  <c:v>0.99982003801696895</c:v>
                </c:pt>
                <c:pt idx="27296">
                  <c:v>0.99983503484888814</c:v>
                </c:pt>
                <c:pt idx="27297">
                  <c:v>0.99984253326484784</c:v>
                </c:pt>
                <c:pt idx="27298">
                  <c:v>0.99982378722494869</c:v>
                </c:pt>
                <c:pt idx="27299">
                  <c:v>0.99981253960100924</c:v>
                </c:pt>
                <c:pt idx="27300">
                  <c:v>0.99979754276909005</c:v>
                </c:pt>
                <c:pt idx="27301">
                  <c:v>0.99979004435313035</c:v>
                </c:pt>
                <c:pt idx="27302">
                  <c:v>0.99977879672919101</c:v>
                </c:pt>
                <c:pt idx="27303">
                  <c:v>0.99976754910525156</c:v>
                </c:pt>
                <c:pt idx="27304">
                  <c:v>0.99976005068929186</c:v>
                </c:pt>
                <c:pt idx="27305">
                  <c:v>0.99974505385737267</c:v>
                </c:pt>
                <c:pt idx="27306">
                  <c:v>0.99981253960100924</c:v>
                </c:pt>
                <c:pt idx="27307">
                  <c:v>0.9998087903930295</c:v>
                </c:pt>
                <c:pt idx="27308">
                  <c:v>0.99980129197706979</c:v>
                </c:pt>
                <c:pt idx="27309">
                  <c:v>0.9997937935611102</c:v>
                </c:pt>
                <c:pt idx="27310">
                  <c:v>0.99978629514515061</c:v>
                </c:pt>
                <c:pt idx="27311">
                  <c:v>0.99977879672919101</c:v>
                </c:pt>
                <c:pt idx="27312">
                  <c:v>0.99976754910525156</c:v>
                </c:pt>
                <c:pt idx="27313">
                  <c:v>0.99975630148131212</c:v>
                </c:pt>
                <c:pt idx="27314">
                  <c:v>0.99973755544141296</c:v>
                </c:pt>
                <c:pt idx="27315">
                  <c:v>0.99978629514515061</c:v>
                </c:pt>
                <c:pt idx="27316">
                  <c:v>0.99979004435313035</c:v>
                </c:pt>
                <c:pt idx="27317">
                  <c:v>0.99978629514515061</c:v>
                </c:pt>
                <c:pt idx="27318">
                  <c:v>0.99978254593717075</c:v>
                </c:pt>
                <c:pt idx="27319">
                  <c:v>0.99978254593717075</c:v>
                </c:pt>
                <c:pt idx="27320">
                  <c:v>0.99977504752121116</c:v>
                </c:pt>
                <c:pt idx="27321">
                  <c:v>0.99976379989727171</c:v>
                </c:pt>
                <c:pt idx="27322">
                  <c:v>0.99974880306535241</c:v>
                </c:pt>
                <c:pt idx="27323">
                  <c:v>0.99973005702545337</c:v>
                </c:pt>
                <c:pt idx="27324">
                  <c:v>0.99976005068929186</c:v>
                </c:pt>
                <c:pt idx="27325">
                  <c:v>0.99976379989727171</c:v>
                </c:pt>
                <c:pt idx="27326">
                  <c:v>0.99977504752121116</c:v>
                </c:pt>
                <c:pt idx="27327">
                  <c:v>0.99977504752121116</c:v>
                </c:pt>
                <c:pt idx="27328">
                  <c:v>0.99977504752121116</c:v>
                </c:pt>
                <c:pt idx="27329">
                  <c:v>0.9997712983132313</c:v>
                </c:pt>
                <c:pt idx="27330">
                  <c:v>0.99976005068929186</c:v>
                </c:pt>
                <c:pt idx="27331">
                  <c:v>0.99974505385737267</c:v>
                </c:pt>
                <c:pt idx="27332">
                  <c:v>0.99973380623343322</c:v>
                </c:pt>
                <c:pt idx="27333">
                  <c:v>0.99974505385737267</c:v>
                </c:pt>
                <c:pt idx="27334">
                  <c:v>0.99975630148131212</c:v>
                </c:pt>
                <c:pt idx="27335">
                  <c:v>0.99976754910525156</c:v>
                </c:pt>
                <c:pt idx="27336">
                  <c:v>0.99976754910525156</c:v>
                </c:pt>
                <c:pt idx="27337">
                  <c:v>0.9997712983132313</c:v>
                </c:pt>
                <c:pt idx="27338">
                  <c:v>0.9997712983132313</c:v>
                </c:pt>
                <c:pt idx="27339">
                  <c:v>0.9997712983132313</c:v>
                </c:pt>
                <c:pt idx="27340">
                  <c:v>0.99975255227333226</c:v>
                </c:pt>
                <c:pt idx="27341">
                  <c:v>0.99973380623343322</c:v>
                </c:pt>
                <c:pt idx="27342">
                  <c:v>0.99974505385737267</c:v>
                </c:pt>
                <c:pt idx="27343">
                  <c:v>0.99975630148131212</c:v>
                </c:pt>
                <c:pt idx="27344">
                  <c:v>0.99976754910525156</c:v>
                </c:pt>
                <c:pt idx="27345">
                  <c:v>0.9997712983132313</c:v>
                </c:pt>
                <c:pt idx="27346">
                  <c:v>0.9997712983132313</c:v>
                </c:pt>
                <c:pt idx="27347">
                  <c:v>0.99977879672919101</c:v>
                </c:pt>
                <c:pt idx="27348">
                  <c:v>0.99978629514515061</c:v>
                </c:pt>
                <c:pt idx="27349">
                  <c:v>0.99977879672919101</c:v>
                </c:pt>
                <c:pt idx="27350">
                  <c:v>0.99976005068929186</c:v>
                </c:pt>
                <c:pt idx="27351">
                  <c:v>0.99974130464939281</c:v>
                </c:pt>
                <c:pt idx="27352">
                  <c:v>0.99975255227333226</c:v>
                </c:pt>
                <c:pt idx="27353">
                  <c:v>0.99976379989727171</c:v>
                </c:pt>
                <c:pt idx="27354">
                  <c:v>0.9997712983132313</c:v>
                </c:pt>
                <c:pt idx="27355">
                  <c:v>0.99977504752121116</c:v>
                </c:pt>
                <c:pt idx="27356">
                  <c:v>0.99978629514515061</c:v>
                </c:pt>
                <c:pt idx="27357">
                  <c:v>0.9997937935611102</c:v>
                </c:pt>
                <c:pt idx="27358">
                  <c:v>0.99980129197706979</c:v>
                </c:pt>
                <c:pt idx="27359">
                  <c:v>0.99978254593717075</c:v>
                </c:pt>
                <c:pt idx="27360">
                  <c:v>0.99973755544141296</c:v>
                </c:pt>
                <c:pt idx="27361">
                  <c:v>0.99975255227333226</c:v>
                </c:pt>
                <c:pt idx="27362">
                  <c:v>0.99976379989727171</c:v>
                </c:pt>
                <c:pt idx="27363">
                  <c:v>0.99977504752121116</c:v>
                </c:pt>
                <c:pt idx="27364">
                  <c:v>0.99978254593717075</c:v>
                </c:pt>
                <c:pt idx="27365">
                  <c:v>0.9997937935611102</c:v>
                </c:pt>
                <c:pt idx="27366">
                  <c:v>0.99980129197706979</c:v>
                </c:pt>
                <c:pt idx="27367">
                  <c:v>0.99980504118504965</c:v>
                </c:pt>
                <c:pt idx="27368">
                  <c:v>0.9998087903930295</c:v>
                </c:pt>
                <c:pt idx="27369">
                  <c:v>0.99974505385737267</c:v>
                </c:pt>
                <c:pt idx="27370">
                  <c:v>0.99975630148131212</c:v>
                </c:pt>
                <c:pt idx="27371">
                  <c:v>0.99976754910525156</c:v>
                </c:pt>
                <c:pt idx="27372">
                  <c:v>0.99977879672919101</c:v>
                </c:pt>
                <c:pt idx="27373">
                  <c:v>0.99979004435313035</c:v>
                </c:pt>
                <c:pt idx="27374">
                  <c:v>0.99980129197706979</c:v>
                </c:pt>
                <c:pt idx="27375">
                  <c:v>0.99981253960100924</c:v>
                </c:pt>
                <c:pt idx="27376">
                  <c:v>0.99982003801696895</c:v>
                </c:pt>
                <c:pt idx="27377">
                  <c:v>0.99983878405686799</c:v>
                </c:pt>
                <c:pt idx="27378">
                  <c:v>0.99983878405686799</c:v>
                </c:pt>
                <c:pt idx="27379">
                  <c:v>0.99982753643292854</c:v>
                </c:pt>
                <c:pt idx="27380">
                  <c:v>0.99981253960100924</c:v>
                </c:pt>
                <c:pt idx="27381">
                  <c:v>0.99980129197706979</c:v>
                </c:pt>
                <c:pt idx="27382">
                  <c:v>0.99979004435313035</c:v>
                </c:pt>
                <c:pt idx="27383">
                  <c:v>0.99977879672919101</c:v>
                </c:pt>
                <c:pt idx="27384">
                  <c:v>0.99976754910525156</c:v>
                </c:pt>
                <c:pt idx="27385">
                  <c:v>0.99975630148131212</c:v>
                </c:pt>
                <c:pt idx="27386">
                  <c:v>0.99974880306535241</c:v>
                </c:pt>
                <c:pt idx="27387">
                  <c:v>0.99982003801696895</c:v>
                </c:pt>
                <c:pt idx="27388">
                  <c:v>0.99981253960100924</c:v>
                </c:pt>
                <c:pt idx="27389">
                  <c:v>0.99980129197706979</c:v>
                </c:pt>
                <c:pt idx="27390">
                  <c:v>0.99979754276909005</c:v>
                </c:pt>
                <c:pt idx="27391">
                  <c:v>0.99978629514515061</c:v>
                </c:pt>
                <c:pt idx="27392">
                  <c:v>0.99977504752121116</c:v>
                </c:pt>
                <c:pt idx="27393">
                  <c:v>0.99976754910525156</c:v>
                </c:pt>
                <c:pt idx="27394">
                  <c:v>0.99975630148131212</c:v>
                </c:pt>
                <c:pt idx="27395">
                  <c:v>0.99974130464939281</c:v>
                </c:pt>
                <c:pt idx="27396">
                  <c:v>0.9997937935611102</c:v>
                </c:pt>
                <c:pt idx="27397">
                  <c:v>0.9997937935611102</c:v>
                </c:pt>
                <c:pt idx="27398">
                  <c:v>0.99978629514515061</c:v>
                </c:pt>
                <c:pt idx="27399">
                  <c:v>0.99978254593717075</c:v>
                </c:pt>
                <c:pt idx="27400">
                  <c:v>0.99978254593717075</c:v>
                </c:pt>
                <c:pt idx="27401">
                  <c:v>0.99977504752121116</c:v>
                </c:pt>
                <c:pt idx="27402">
                  <c:v>0.99976379989727171</c:v>
                </c:pt>
                <c:pt idx="27403">
                  <c:v>0.99975255227333226</c:v>
                </c:pt>
                <c:pt idx="27404">
                  <c:v>0.99973755544141296</c:v>
                </c:pt>
                <c:pt idx="27405">
                  <c:v>0.99976005068929186</c:v>
                </c:pt>
                <c:pt idx="27406">
                  <c:v>0.99977504752121116</c:v>
                </c:pt>
                <c:pt idx="27407">
                  <c:v>0.9997712983132313</c:v>
                </c:pt>
                <c:pt idx="27408">
                  <c:v>0.99977504752121116</c:v>
                </c:pt>
                <c:pt idx="27409">
                  <c:v>0.99977504752121116</c:v>
                </c:pt>
                <c:pt idx="27410">
                  <c:v>0.99977504752121116</c:v>
                </c:pt>
                <c:pt idx="27411">
                  <c:v>0.99976379989727171</c:v>
                </c:pt>
                <c:pt idx="27412">
                  <c:v>0.99975255227333226</c:v>
                </c:pt>
                <c:pt idx="27413">
                  <c:v>0.99973755544141296</c:v>
                </c:pt>
                <c:pt idx="27414">
                  <c:v>0.99974505385737267</c:v>
                </c:pt>
                <c:pt idx="27415">
                  <c:v>0.99975630148131212</c:v>
                </c:pt>
                <c:pt idx="27416">
                  <c:v>0.99976754910525156</c:v>
                </c:pt>
                <c:pt idx="27417">
                  <c:v>0.99976754910525156</c:v>
                </c:pt>
                <c:pt idx="27418">
                  <c:v>0.9997712983132313</c:v>
                </c:pt>
                <c:pt idx="27419">
                  <c:v>0.9997712983132313</c:v>
                </c:pt>
                <c:pt idx="27420">
                  <c:v>0.99976379989727171</c:v>
                </c:pt>
                <c:pt idx="27421">
                  <c:v>0.99975255227333226</c:v>
                </c:pt>
                <c:pt idx="27422">
                  <c:v>0.99973755544141296</c:v>
                </c:pt>
                <c:pt idx="27423">
                  <c:v>0.99974505385737267</c:v>
                </c:pt>
                <c:pt idx="27424">
                  <c:v>0.99975630148131212</c:v>
                </c:pt>
                <c:pt idx="27425">
                  <c:v>0.99976754910525156</c:v>
                </c:pt>
                <c:pt idx="27426">
                  <c:v>0.99977504752121116</c:v>
                </c:pt>
                <c:pt idx="27427">
                  <c:v>0.99977504752121116</c:v>
                </c:pt>
                <c:pt idx="27428">
                  <c:v>0.99977879672919101</c:v>
                </c:pt>
                <c:pt idx="27429">
                  <c:v>0.99977504752121116</c:v>
                </c:pt>
                <c:pt idx="27430">
                  <c:v>0.9997712983132313</c:v>
                </c:pt>
                <c:pt idx="27431">
                  <c:v>0.99976005068929186</c:v>
                </c:pt>
                <c:pt idx="27432">
                  <c:v>0.99974130464939281</c:v>
                </c:pt>
                <c:pt idx="27433">
                  <c:v>0.99975255227333226</c:v>
                </c:pt>
                <c:pt idx="27434">
                  <c:v>0.99976754910525156</c:v>
                </c:pt>
                <c:pt idx="27435">
                  <c:v>0.99977504752121116</c:v>
                </c:pt>
                <c:pt idx="27436">
                  <c:v>0.99977879672919101</c:v>
                </c:pt>
                <c:pt idx="27437">
                  <c:v>0.99978629514515061</c:v>
                </c:pt>
                <c:pt idx="27438">
                  <c:v>0.99979004435313035</c:v>
                </c:pt>
                <c:pt idx="27439">
                  <c:v>0.99978629514515061</c:v>
                </c:pt>
                <c:pt idx="27440">
                  <c:v>0.99978254593717075</c:v>
                </c:pt>
                <c:pt idx="27441">
                  <c:v>0.99973755544141296</c:v>
                </c:pt>
                <c:pt idx="27442">
                  <c:v>0.99975255227333226</c:v>
                </c:pt>
                <c:pt idx="27443">
                  <c:v>0.99976754910525156</c:v>
                </c:pt>
                <c:pt idx="27444">
                  <c:v>0.99977879672919101</c:v>
                </c:pt>
                <c:pt idx="27445">
                  <c:v>0.99978254593717075</c:v>
                </c:pt>
                <c:pt idx="27446">
                  <c:v>0.9997937935611102</c:v>
                </c:pt>
                <c:pt idx="27447">
                  <c:v>0.99980129197706979</c:v>
                </c:pt>
                <c:pt idx="27448">
                  <c:v>0.99980129197706979</c:v>
                </c:pt>
                <c:pt idx="27449">
                  <c:v>0.99981253960100924</c:v>
                </c:pt>
                <c:pt idx="27450">
                  <c:v>0.99974505385737267</c:v>
                </c:pt>
                <c:pt idx="27451">
                  <c:v>0.99975630148131212</c:v>
                </c:pt>
                <c:pt idx="27452">
                  <c:v>0.99976754910525156</c:v>
                </c:pt>
                <c:pt idx="27453">
                  <c:v>0.99977879672919101</c:v>
                </c:pt>
                <c:pt idx="27454">
                  <c:v>0.99979004435313035</c:v>
                </c:pt>
                <c:pt idx="27455">
                  <c:v>0.99980129197706979</c:v>
                </c:pt>
                <c:pt idx="27456">
                  <c:v>0.99981253960100924</c:v>
                </c:pt>
                <c:pt idx="27457">
                  <c:v>0.99982378722494869</c:v>
                </c:pt>
                <c:pt idx="27458">
                  <c:v>0.99983878405686799</c:v>
                </c:pt>
                <c:pt idx="27459">
                  <c:v>0.9998312856409084</c:v>
                </c:pt>
                <c:pt idx="27460">
                  <c:v>0.99982378722494869</c:v>
                </c:pt>
                <c:pt idx="27461">
                  <c:v>0.99981253960100924</c:v>
                </c:pt>
                <c:pt idx="27462">
                  <c:v>0.99980129197706979</c:v>
                </c:pt>
                <c:pt idx="27463">
                  <c:v>0.99979004435313035</c:v>
                </c:pt>
                <c:pt idx="27464">
                  <c:v>0.99977879672919101</c:v>
                </c:pt>
                <c:pt idx="27465">
                  <c:v>0.9997712983132313</c:v>
                </c:pt>
                <c:pt idx="27466">
                  <c:v>0.99976005068929186</c:v>
                </c:pt>
                <c:pt idx="27467">
                  <c:v>0.99974505385737267</c:v>
                </c:pt>
                <c:pt idx="27468">
                  <c:v>0.99980504118504965</c:v>
                </c:pt>
                <c:pt idx="27469">
                  <c:v>0.99980129197706979</c:v>
                </c:pt>
                <c:pt idx="27470">
                  <c:v>0.99980129197706979</c:v>
                </c:pt>
                <c:pt idx="27471">
                  <c:v>0.9997937935611102</c:v>
                </c:pt>
                <c:pt idx="27472">
                  <c:v>0.99978629514515061</c:v>
                </c:pt>
                <c:pt idx="27473">
                  <c:v>0.99977504752121116</c:v>
                </c:pt>
                <c:pt idx="27474">
                  <c:v>0.99976754910525156</c:v>
                </c:pt>
                <c:pt idx="27475">
                  <c:v>0.99975630148131212</c:v>
                </c:pt>
                <c:pt idx="27476">
                  <c:v>0.99974130464939281</c:v>
                </c:pt>
                <c:pt idx="27477">
                  <c:v>0.99978254593717075</c:v>
                </c:pt>
                <c:pt idx="27478">
                  <c:v>0.99978629514515061</c:v>
                </c:pt>
                <c:pt idx="27479">
                  <c:v>0.99978629514515061</c:v>
                </c:pt>
                <c:pt idx="27480">
                  <c:v>0.99977879672919101</c:v>
                </c:pt>
                <c:pt idx="27481">
                  <c:v>0.99978629514515061</c:v>
                </c:pt>
                <c:pt idx="27482">
                  <c:v>0.99977504752121116</c:v>
                </c:pt>
                <c:pt idx="27483">
                  <c:v>0.99976379989727171</c:v>
                </c:pt>
                <c:pt idx="27484">
                  <c:v>0.99975630148131212</c:v>
                </c:pt>
                <c:pt idx="27485">
                  <c:v>0.99974130464939281</c:v>
                </c:pt>
                <c:pt idx="27486">
                  <c:v>0.99976754910525156</c:v>
                </c:pt>
                <c:pt idx="27487">
                  <c:v>0.9997712983132313</c:v>
                </c:pt>
                <c:pt idx="27488">
                  <c:v>0.9997712983132313</c:v>
                </c:pt>
                <c:pt idx="27489">
                  <c:v>0.99977504752121116</c:v>
                </c:pt>
                <c:pt idx="27490">
                  <c:v>0.99977879672919101</c:v>
                </c:pt>
                <c:pt idx="27491">
                  <c:v>0.99977504752121116</c:v>
                </c:pt>
                <c:pt idx="27492">
                  <c:v>0.99976379989727171</c:v>
                </c:pt>
                <c:pt idx="27493">
                  <c:v>0.99975255227333226</c:v>
                </c:pt>
                <c:pt idx="27494">
                  <c:v>0.99974130464939281</c:v>
                </c:pt>
                <c:pt idx="27495">
                  <c:v>0.99973380623343322</c:v>
                </c:pt>
                <c:pt idx="27496">
                  <c:v>0.99975630148131212</c:v>
                </c:pt>
                <c:pt idx="27497">
                  <c:v>0.99976379989727171</c:v>
                </c:pt>
                <c:pt idx="27498">
                  <c:v>0.9997712983132313</c:v>
                </c:pt>
                <c:pt idx="27499">
                  <c:v>0.99977504752121116</c:v>
                </c:pt>
                <c:pt idx="27500">
                  <c:v>0.99977504752121116</c:v>
                </c:pt>
                <c:pt idx="27501">
                  <c:v>0.99976379989727171</c:v>
                </c:pt>
                <c:pt idx="27502">
                  <c:v>0.99975255227333226</c:v>
                </c:pt>
                <c:pt idx="27503">
                  <c:v>0.99974130464939281</c:v>
                </c:pt>
                <c:pt idx="27504">
                  <c:v>0.99973755544141296</c:v>
                </c:pt>
                <c:pt idx="27505">
                  <c:v>0.99975630148131212</c:v>
                </c:pt>
                <c:pt idx="27506">
                  <c:v>0.99976379989727171</c:v>
                </c:pt>
                <c:pt idx="27507">
                  <c:v>0.9997712983132313</c:v>
                </c:pt>
                <c:pt idx="27508">
                  <c:v>0.99977504752121116</c:v>
                </c:pt>
                <c:pt idx="27509">
                  <c:v>0.99977879672919101</c:v>
                </c:pt>
                <c:pt idx="27510">
                  <c:v>0.9997712983132313</c:v>
                </c:pt>
                <c:pt idx="27511">
                  <c:v>0.99976005068929186</c:v>
                </c:pt>
                <c:pt idx="27512">
                  <c:v>0.99975630148131212</c:v>
                </c:pt>
                <c:pt idx="27513">
                  <c:v>0.99974130464939281</c:v>
                </c:pt>
                <c:pt idx="27514">
                  <c:v>0.99975255227333226</c:v>
                </c:pt>
                <c:pt idx="27515">
                  <c:v>0.99976754910525156</c:v>
                </c:pt>
                <c:pt idx="27516">
                  <c:v>0.99977504752121116</c:v>
                </c:pt>
                <c:pt idx="27517">
                  <c:v>0.99977879672919101</c:v>
                </c:pt>
                <c:pt idx="27518">
                  <c:v>0.99978629514515061</c:v>
                </c:pt>
                <c:pt idx="27519">
                  <c:v>0.99978254593717075</c:v>
                </c:pt>
                <c:pt idx="27520">
                  <c:v>0.99977504752121116</c:v>
                </c:pt>
                <c:pt idx="27521">
                  <c:v>0.99978629514515061</c:v>
                </c:pt>
                <c:pt idx="27522">
                  <c:v>0.99973755544141296</c:v>
                </c:pt>
                <c:pt idx="27523">
                  <c:v>0.99975255227333226</c:v>
                </c:pt>
                <c:pt idx="27524">
                  <c:v>0.99976754910525156</c:v>
                </c:pt>
                <c:pt idx="27525">
                  <c:v>0.99977879672919101</c:v>
                </c:pt>
                <c:pt idx="27526">
                  <c:v>0.99978629514515061</c:v>
                </c:pt>
                <c:pt idx="27527">
                  <c:v>0.9997937935611102</c:v>
                </c:pt>
                <c:pt idx="27528">
                  <c:v>0.99980129197706979</c:v>
                </c:pt>
                <c:pt idx="27529">
                  <c:v>0.99980504118504965</c:v>
                </c:pt>
                <c:pt idx="27530">
                  <c:v>0.9998162888089891</c:v>
                </c:pt>
                <c:pt idx="27531">
                  <c:v>0.99974130464939281</c:v>
                </c:pt>
                <c:pt idx="27532">
                  <c:v>0.99975630148131212</c:v>
                </c:pt>
                <c:pt idx="27533">
                  <c:v>0.99976754910525156</c:v>
                </c:pt>
                <c:pt idx="27534">
                  <c:v>0.99977879672919101</c:v>
                </c:pt>
                <c:pt idx="27535">
                  <c:v>0.99979004435313035</c:v>
                </c:pt>
                <c:pt idx="27536">
                  <c:v>0.99980129197706979</c:v>
                </c:pt>
                <c:pt idx="27537">
                  <c:v>0.99981253960100924</c:v>
                </c:pt>
                <c:pt idx="27538">
                  <c:v>0.99982753643292854</c:v>
                </c:pt>
                <c:pt idx="27539">
                  <c:v>0.99983878405686799</c:v>
                </c:pt>
                <c:pt idx="27540">
                  <c:v>0.99983878405686799</c:v>
                </c:pt>
                <c:pt idx="27541">
                  <c:v>0.9998312856409084</c:v>
                </c:pt>
                <c:pt idx="27542">
                  <c:v>0.99981253960100924</c:v>
                </c:pt>
                <c:pt idx="27543">
                  <c:v>0.99980504118504965</c:v>
                </c:pt>
                <c:pt idx="27544">
                  <c:v>0.99979004435313035</c:v>
                </c:pt>
                <c:pt idx="27545">
                  <c:v>0.99977879672919101</c:v>
                </c:pt>
                <c:pt idx="27546">
                  <c:v>0.9997712983132313</c:v>
                </c:pt>
                <c:pt idx="27547">
                  <c:v>0.99975630148131212</c:v>
                </c:pt>
                <c:pt idx="27548">
                  <c:v>0.99974505385737267</c:v>
                </c:pt>
                <c:pt idx="27549">
                  <c:v>0.9998087903930295</c:v>
                </c:pt>
                <c:pt idx="27550">
                  <c:v>0.99980504118504965</c:v>
                </c:pt>
                <c:pt idx="27551">
                  <c:v>0.99980129197706979</c:v>
                </c:pt>
                <c:pt idx="27552">
                  <c:v>0.9997937935611102</c:v>
                </c:pt>
                <c:pt idx="27553">
                  <c:v>0.99978629514515061</c:v>
                </c:pt>
                <c:pt idx="27554">
                  <c:v>0.99977504752121116</c:v>
                </c:pt>
                <c:pt idx="27555">
                  <c:v>0.99976754910525156</c:v>
                </c:pt>
                <c:pt idx="27556">
                  <c:v>0.99975255227333226</c:v>
                </c:pt>
                <c:pt idx="27557">
                  <c:v>0.99974130464939281</c:v>
                </c:pt>
                <c:pt idx="27558">
                  <c:v>0.99979004435313035</c:v>
                </c:pt>
                <c:pt idx="27559">
                  <c:v>0.99979004435313035</c:v>
                </c:pt>
                <c:pt idx="27560">
                  <c:v>0.99978254593717075</c:v>
                </c:pt>
                <c:pt idx="27561">
                  <c:v>0.99977879672919101</c:v>
                </c:pt>
                <c:pt idx="27562">
                  <c:v>0.99978254593717075</c:v>
                </c:pt>
                <c:pt idx="27563">
                  <c:v>0.99977504752121116</c:v>
                </c:pt>
                <c:pt idx="27564">
                  <c:v>0.99976754910525156</c:v>
                </c:pt>
                <c:pt idx="27565">
                  <c:v>0.99975255227333226</c:v>
                </c:pt>
                <c:pt idx="27566">
                  <c:v>0.99974130464939281</c:v>
                </c:pt>
                <c:pt idx="27567">
                  <c:v>0.99976754910525156</c:v>
                </c:pt>
                <c:pt idx="27568">
                  <c:v>0.9997712983132313</c:v>
                </c:pt>
                <c:pt idx="27569">
                  <c:v>0.99976754910525156</c:v>
                </c:pt>
                <c:pt idx="27570">
                  <c:v>0.9997712983132313</c:v>
                </c:pt>
                <c:pt idx="27571">
                  <c:v>0.99977879672919101</c:v>
                </c:pt>
                <c:pt idx="27572">
                  <c:v>0.99977504752121116</c:v>
                </c:pt>
                <c:pt idx="27573">
                  <c:v>0.99976754910525156</c:v>
                </c:pt>
                <c:pt idx="27574">
                  <c:v>0.99975255227333226</c:v>
                </c:pt>
                <c:pt idx="27575">
                  <c:v>0.99974130464939281</c:v>
                </c:pt>
                <c:pt idx="27576">
                  <c:v>0.99972630781747351</c:v>
                </c:pt>
                <c:pt idx="27577">
                  <c:v>0.99975630148131212</c:v>
                </c:pt>
                <c:pt idx="27578">
                  <c:v>0.99976379989727171</c:v>
                </c:pt>
                <c:pt idx="27579">
                  <c:v>0.99976754910525156</c:v>
                </c:pt>
                <c:pt idx="27580">
                  <c:v>0.99977504752121116</c:v>
                </c:pt>
                <c:pt idx="27581">
                  <c:v>0.99977504752121116</c:v>
                </c:pt>
                <c:pt idx="27582">
                  <c:v>0.99976379989727171</c:v>
                </c:pt>
                <c:pt idx="27583">
                  <c:v>0.99975255227333226</c:v>
                </c:pt>
                <c:pt idx="27584">
                  <c:v>0.99974505385737267</c:v>
                </c:pt>
                <c:pt idx="27585">
                  <c:v>0.99973755544141296</c:v>
                </c:pt>
                <c:pt idx="27586">
                  <c:v>0.99975630148131212</c:v>
                </c:pt>
                <c:pt idx="27587">
                  <c:v>0.99976379989727171</c:v>
                </c:pt>
                <c:pt idx="27588">
                  <c:v>0.99976754910525156</c:v>
                </c:pt>
                <c:pt idx="27589">
                  <c:v>0.9997712983132313</c:v>
                </c:pt>
                <c:pt idx="27590">
                  <c:v>0.99977504752121116</c:v>
                </c:pt>
                <c:pt idx="27591">
                  <c:v>0.9997712983132313</c:v>
                </c:pt>
                <c:pt idx="27592">
                  <c:v>0.99976379989727171</c:v>
                </c:pt>
                <c:pt idx="27593">
                  <c:v>0.99976005068929186</c:v>
                </c:pt>
                <c:pt idx="27594">
                  <c:v>0.99973755544141296</c:v>
                </c:pt>
                <c:pt idx="27595">
                  <c:v>0.99975255227333226</c:v>
                </c:pt>
                <c:pt idx="27596">
                  <c:v>0.99976379989727171</c:v>
                </c:pt>
                <c:pt idx="27597">
                  <c:v>0.99976754910525156</c:v>
                </c:pt>
                <c:pt idx="27598">
                  <c:v>0.99977504752121116</c:v>
                </c:pt>
                <c:pt idx="27599">
                  <c:v>0.99978629514515061</c:v>
                </c:pt>
                <c:pt idx="27600">
                  <c:v>0.9997937935611102</c:v>
                </c:pt>
                <c:pt idx="27601">
                  <c:v>0.99978629514515061</c:v>
                </c:pt>
                <c:pt idx="27602">
                  <c:v>0.99978629514515061</c:v>
                </c:pt>
                <c:pt idx="27603">
                  <c:v>0.99973755544141296</c:v>
                </c:pt>
                <c:pt idx="27604">
                  <c:v>0.99974880306535241</c:v>
                </c:pt>
                <c:pt idx="27605">
                  <c:v>0.99976379989727171</c:v>
                </c:pt>
                <c:pt idx="27606">
                  <c:v>0.99977504752121116</c:v>
                </c:pt>
                <c:pt idx="27607">
                  <c:v>0.99978254593717075</c:v>
                </c:pt>
                <c:pt idx="27608">
                  <c:v>0.9997937935611102</c:v>
                </c:pt>
                <c:pt idx="27609">
                  <c:v>0.99980504118504965</c:v>
                </c:pt>
                <c:pt idx="27610">
                  <c:v>0.9998087903930295</c:v>
                </c:pt>
                <c:pt idx="27611">
                  <c:v>0.9998162888089891</c:v>
                </c:pt>
                <c:pt idx="27612">
                  <c:v>0.99974130464939281</c:v>
                </c:pt>
                <c:pt idx="27613">
                  <c:v>0.99975630148131212</c:v>
                </c:pt>
                <c:pt idx="27614">
                  <c:v>0.99976754910525156</c:v>
                </c:pt>
                <c:pt idx="27615">
                  <c:v>0.99977879672919101</c:v>
                </c:pt>
                <c:pt idx="27616">
                  <c:v>0.99979004435313035</c:v>
                </c:pt>
                <c:pt idx="27617">
                  <c:v>0.99980129197706979</c:v>
                </c:pt>
                <c:pt idx="27618">
                  <c:v>0.99981253960100924</c:v>
                </c:pt>
                <c:pt idx="27619">
                  <c:v>0.99982753643292854</c:v>
                </c:pt>
                <c:pt idx="27620">
                  <c:v>0.99984253326484784</c:v>
                </c:pt>
                <c:pt idx="27621">
                  <c:v>0.99983878405686799</c:v>
                </c:pt>
                <c:pt idx="27622">
                  <c:v>0.99982378722494869</c:v>
                </c:pt>
                <c:pt idx="27623">
                  <c:v>0.9998162888089891</c:v>
                </c:pt>
                <c:pt idx="27624">
                  <c:v>0.99980129197706979</c:v>
                </c:pt>
                <c:pt idx="27625">
                  <c:v>0.99979004435313035</c:v>
                </c:pt>
                <c:pt idx="27626">
                  <c:v>0.99977879672919101</c:v>
                </c:pt>
                <c:pt idx="27627">
                  <c:v>0.99976754910525156</c:v>
                </c:pt>
                <c:pt idx="27628">
                  <c:v>0.99976005068929186</c:v>
                </c:pt>
                <c:pt idx="27629">
                  <c:v>0.99974880306535241</c:v>
                </c:pt>
                <c:pt idx="27630">
                  <c:v>0.99982003801696895</c:v>
                </c:pt>
                <c:pt idx="27631">
                  <c:v>0.9998087903930295</c:v>
                </c:pt>
                <c:pt idx="27632">
                  <c:v>0.99980129197706979</c:v>
                </c:pt>
                <c:pt idx="27633">
                  <c:v>0.9997937935611102</c:v>
                </c:pt>
                <c:pt idx="27634">
                  <c:v>0.99978629514515061</c:v>
                </c:pt>
                <c:pt idx="27635">
                  <c:v>0.99977504752121116</c:v>
                </c:pt>
                <c:pt idx="27636">
                  <c:v>0.99976379989727171</c:v>
                </c:pt>
                <c:pt idx="27637">
                  <c:v>0.99975255227333226</c:v>
                </c:pt>
                <c:pt idx="27638">
                  <c:v>0.99973755544141296</c:v>
                </c:pt>
                <c:pt idx="27639">
                  <c:v>0.99979754276909005</c:v>
                </c:pt>
                <c:pt idx="27640">
                  <c:v>0.9997937935611102</c:v>
                </c:pt>
                <c:pt idx="27641">
                  <c:v>0.99978254593717075</c:v>
                </c:pt>
                <c:pt idx="27642">
                  <c:v>0.99977879672919101</c:v>
                </c:pt>
                <c:pt idx="27643">
                  <c:v>0.99978254593717075</c:v>
                </c:pt>
                <c:pt idx="27644">
                  <c:v>0.99977504752121116</c:v>
                </c:pt>
                <c:pt idx="27645">
                  <c:v>0.99976379989727171</c:v>
                </c:pt>
                <c:pt idx="27646">
                  <c:v>0.99975630148131212</c:v>
                </c:pt>
                <c:pt idx="27647">
                  <c:v>0.99974130464939281</c:v>
                </c:pt>
                <c:pt idx="27648">
                  <c:v>0.99976754910525156</c:v>
                </c:pt>
                <c:pt idx="27649">
                  <c:v>0.99976379989727171</c:v>
                </c:pt>
                <c:pt idx="27650">
                  <c:v>0.9997712983132313</c:v>
                </c:pt>
                <c:pt idx="27651">
                  <c:v>0.9997712983132313</c:v>
                </c:pt>
                <c:pt idx="27652">
                  <c:v>0.99977504752121116</c:v>
                </c:pt>
                <c:pt idx="27653">
                  <c:v>0.99977504752121116</c:v>
                </c:pt>
                <c:pt idx="27654">
                  <c:v>0.99976754910525156</c:v>
                </c:pt>
                <c:pt idx="27655">
                  <c:v>0.99975630148131212</c:v>
                </c:pt>
                <c:pt idx="27656">
                  <c:v>0.99974130464939281</c:v>
                </c:pt>
                <c:pt idx="27657">
                  <c:v>0.99973755544141296</c:v>
                </c:pt>
                <c:pt idx="27658">
                  <c:v>0.99975630148131212</c:v>
                </c:pt>
                <c:pt idx="27659">
                  <c:v>0.99976379989727171</c:v>
                </c:pt>
                <c:pt idx="27660">
                  <c:v>0.99976754910525156</c:v>
                </c:pt>
                <c:pt idx="27661">
                  <c:v>0.9997712983132313</c:v>
                </c:pt>
                <c:pt idx="27662">
                  <c:v>0.99977504752121116</c:v>
                </c:pt>
                <c:pt idx="27663">
                  <c:v>0.99976754910525156</c:v>
                </c:pt>
                <c:pt idx="27664">
                  <c:v>0.99975630148131212</c:v>
                </c:pt>
                <c:pt idx="27665">
                  <c:v>0.99974130464939281</c:v>
                </c:pt>
                <c:pt idx="27666">
                  <c:v>0.99973380623343322</c:v>
                </c:pt>
                <c:pt idx="27667">
                  <c:v>0.99975630148131212</c:v>
                </c:pt>
                <c:pt idx="27668">
                  <c:v>0.99976379989727171</c:v>
                </c:pt>
                <c:pt idx="27669">
                  <c:v>0.99976754910525156</c:v>
                </c:pt>
                <c:pt idx="27670">
                  <c:v>0.9997712983132313</c:v>
                </c:pt>
                <c:pt idx="27671">
                  <c:v>0.99977879672919101</c:v>
                </c:pt>
                <c:pt idx="27672">
                  <c:v>0.99977504752121116</c:v>
                </c:pt>
                <c:pt idx="27673">
                  <c:v>0.99976754910525156</c:v>
                </c:pt>
                <c:pt idx="27674">
                  <c:v>0.99976379989727171</c:v>
                </c:pt>
                <c:pt idx="27675">
                  <c:v>0.99973380623343322</c:v>
                </c:pt>
                <c:pt idx="27676">
                  <c:v>0.99975255227333226</c:v>
                </c:pt>
                <c:pt idx="27677">
                  <c:v>0.99976379989727171</c:v>
                </c:pt>
                <c:pt idx="27678">
                  <c:v>0.9997712983132313</c:v>
                </c:pt>
                <c:pt idx="27679">
                  <c:v>0.99977504752121116</c:v>
                </c:pt>
                <c:pt idx="27680">
                  <c:v>0.99978629514515061</c:v>
                </c:pt>
                <c:pt idx="27681">
                  <c:v>0.99979004435313035</c:v>
                </c:pt>
                <c:pt idx="27682">
                  <c:v>0.99979004435313035</c:v>
                </c:pt>
                <c:pt idx="27683">
                  <c:v>0.99978629514515061</c:v>
                </c:pt>
                <c:pt idx="27684">
                  <c:v>0.99973380623343322</c:v>
                </c:pt>
                <c:pt idx="27685">
                  <c:v>0.99974880306535241</c:v>
                </c:pt>
                <c:pt idx="27686">
                  <c:v>0.99976379989727171</c:v>
                </c:pt>
                <c:pt idx="27687">
                  <c:v>0.99977504752121116</c:v>
                </c:pt>
                <c:pt idx="27688">
                  <c:v>0.99978629514515061</c:v>
                </c:pt>
                <c:pt idx="27689">
                  <c:v>0.9997937935611102</c:v>
                </c:pt>
                <c:pt idx="27690">
                  <c:v>0.99980504118504965</c:v>
                </c:pt>
                <c:pt idx="27691">
                  <c:v>0.9998087903930295</c:v>
                </c:pt>
                <c:pt idx="27692">
                  <c:v>0.9998162888089891</c:v>
                </c:pt>
                <c:pt idx="27693">
                  <c:v>0.99974505385737267</c:v>
                </c:pt>
                <c:pt idx="27694">
                  <c:v>0.99975630148131212</c:v>
                </c:pt>
                <c:pt idx="27695">
                  <c:v>0.99976754910525156</c:v>
                </c:pt>
                <c:pt idx="27696">
                  <c:v>0.99977879672919101</c:v>
                </c:pt>
                <c:pt idx="27697">
                  <c:v>0.99979004435313035</c:v>
                </c:pt>
                <c:pt idx="27698">
                  <c:v>0.99980129197706979</c:v>
                </c:pt>
                <c:pt idx="27699">
                  <c:v>0.99981253960100924</c:v>
                </c:pt>
                <c:pt idx="27700">
                  <c:v>0.99982753643292854</c:v>
                </c:pt>
                <c:pt idx="27701">
                  <c:v>0.99984253326484784</c:v>
                </c:pt>
                <c:pt idx="27702">
                  <c:v>0.99983878405686799</c:v>
                </c:pt>
                <c:pt idx="27703">
                  <c:v>0.9998312856409084</c:v>
                </c:pt>
                <c:pt idx="27704">
                  <c:v>0.9998162888089891</c:v>
                </c:pt>
                <c:pt idx="27705">
                  <c:v>0.99980129197706979</c:v>
                </c:pt>
                <c:pt idx="27706">
                  <c:v>0.99979004435313035</c:v>
                </c:pt>
                <c:pt idx="27707">
                  <c:v>0.99977879672919101</c:v>
                </c:pt>
                <c:pt idx="27708">
                  <c:v>0.9997712983132313</c:v>
                </c:pt>
                <c:pt idx="27709">
                  <c:v>0.99976005068929186</c:v>
                </c:pt>
                <c:pt idx="27710">
                  <c:v>0.99974505385737267</c:v>
                </c:pt>
                <c:pt idx="27711">
                  <c:v>0.9998087903930295</c:v>
                </c:pt>
                <c:pt idx="27712">
                  <c:v>0.99980129197706979</c:v>
                </c:pt>
                <c:pt idx="27713">
                  <c:v>0.99980129197706979</c:v>
                </c:pt>
                <c:pt idx="27714">
                  <c:v>0.9997937935611102</c:v>
                </c:pt>
                <c:pt idx="27715">
                  <c:v>0.99978629514515061</c:v>
                </c:pt>
                <c:pt idx="27716">
                  <c:v>0.99977504752121116</c:v>
                </c:pt>
                <c:pt idx="27717">
                  <c:v>0.99976754910525156</c:v>
                </c:pt>
                <c:pt idx="27718">
                  <c:v>0.99975630148131212</c:v>
                </c:pt>
                <c:pt idx="27719">
                  <c:v>0.99973755544141296</c:v>
                </c:pt>
                <c:pt idx="27720">
                  <c:v>0.99977504752121116</c:v>
                </c:pt>
                <c:pt idx="27721">
                  <c:v>0.9997712983132313</c:v>
                </c:pt>
                <c:pt idx="27722">
                  <c:v>0.99978629514515061</c:v>
                </c:pt>
                <c:pt idx="27723">
                  <c:v>0.99978629514515061</c:v>
                </c:pt>
                <c:pt idx="27724">
                  <c:v>0.99978254593717075</c:v>
                </c:pt>
                <c:pt idx="27725">
                  <c:v>0.9997712983132313</c:v>
                </c:pt>
                <c:pt idx="27726">
                  <c:v>0.99976379989727171</c:v>
                </c:pt>
                <c:pt idx="27727">
                  <c:v>0.99975630148131212</c:v>
                </c:pt>
                <c:pt idx="27728">
                  <c:v>0.99974130464939281</c:v>
                </c:pt>
                <c:pt idx="27729">
                  <c:v>0.99973755544141296</c:v>
                </c:pt>
                <c:pt idx="27730">
                  <c:v>0.99976379989727171</c:v>
                </c:pt>
                <c:pt idx="27731">
                  <c:v>0.9997712983132313</c:v>
                </c:pt>
                <c:pt idx="27732">
                  <c:v>0.9997712983132313</c:v>
                </c:pt>
                <c:pt idx="27733">
                  <c:v>0.99977504752121116</c:v>
                </c:pt>
                <c:pt idx="27734">
                  <c:v>0.9997712983132313</c:v>
                </c:pt>
                <c:pt idx="27735">
                  <c:v>0.99976754910525156</c:v>
                </c:pt>
                <c:pt idx="27736">
                  <c:v>0.99975630148131212</c:v>
                </c:pt>
                <c:pt idx="27737">
                  <c:v>0.99974130464939281</c:v>
                </c:pt>
                <c:pt idx="27738">
                  <c:v>0.99973380623343322</c:v>
                </c:pt>
                <c:pt idx="27739">
                  <c:v>0.99975630148131212</c:v>
                </c:pt>
                <c:pt idx="27740">
                  <c:v>0.99976005068929186</c:v>
                </c:pt>
                <c:pt idx="27741">
                  <c:v>0.99976754910525156</c:v>
                </c:pt>
                <c:pt idx="27742">
                  <c:v>0.9997712983132313</c:v>
                </c:pt>
                <c:pt idx="27743">
                  <c:v>0.99977504752121116</c:v>
                </c:pt>
                <c:pt idx="27744">
                  <c:v>0.99976754910525156</c:v>
                </c:pt>
                <c:pt idx="27745">
                  <c:v>0.99976005068929186</c:v>
                </c:pt>
                <c:pt idx="27746">
                  <c:v>0.99973755544141296</c:v>
                </c:pt>
                <c:pt idx="27747">
                  <c:v>0.99973005702545337</c:v>
                </c:pt>
                <c:pt idx="27748">
                  <c:v>0.99975255227333226</c:v>
                </c:pt>
                <c:pt idx="27749">
                  <c:v>0.99976379989727171</c:v>
                </c:pt>
                <c:pt idx="27750">
                  <c:v>0.9997712983132313</c:v>
                </c:pt>
                <c:pt idx="27751">
                  <c:v>0.99977504752121116</c:v>
                </c:pt>
                <c:pt idx="27752">
                  <c:v>0.99978254593717075</c:v>
                </c:pt>
                <c:pt idx="27753">
                  <c:v>0.9997712983132313</c:v>
                </c:pt>
                <c:pt idx="27754">
                  <c:v>0.9997712983132313</c:v>
                </c:pt>
                <c:pt idx="27755">
                  <c:v>0.99976379989727171</c:v>
                </c:pt>
                <c:pt idx="27756">
                  <c:v>0.99973005702545337</c:v>
                </c:pt>
                <c:pt idx="27757">
                  <c:v>0.99974880306535241</c:v>
                </c:pt>
                <c:pt idx="27758">
                  <c:v>0.99976379989727171</c:v>
                </c:pt>
                <c:pt idx="27759">
                  <c:v>0.9997712983132313</c:v>
                </c:pt>
                <c:pt idx="27760">
                  <c:v>0.99977879672919101</c:v>
                </c:pt>
                <c:pt idx="27761">
                  <c:v>0.99978629514515061</c:v>
                </c:pt>
                <c:pt idx="27762">
                  <c:v>0.99978629514515061</c:v>
                </c:pt>
                <c:pt idx="27763">
                  <c:v>0.99979004435313035</c:v>
                </c:pt>
                <c:pt idx="27764">
                  <c:v>0.99979004435313035</c:v>
                </c:pt>
                <c:pt idx="27765">
                  <c:v>0.99973755544141296</c:v>
                </c:pt>
                <c:pt idx="27766">
                  <c:v>0.99975255227333226</c:v>
                </c:pt>
                <c:pt idx="27767">
                  <c:v>0.99976379989727171</c:v>
                </c:pt>
                <c:pt idx="27768">
                  <c:v>0.99977504752121116</c:v>
                </c:pt>
                <c:pt idx="27769">
                  <c:v>0.99978629514515061</c:v>
                </c:pt>
                <c:pt idx="27770">
                  <c:v>0.9997937935611102</c:v>
                </c:pt>
                <c:pt idx="27771">
                  <c:v>0.99980129197706979</c:v>
                </c:pt>
                <c:pt idx="27772">
                  <c:v>0.9998087903930295</c:v>
                </c:pt>
                <c:pt idx="27773">
                  <c:v>0.9998162888089891</c:v>
                </c:pt>
                <c:pt idx="27774">
                  <c:v>0.99974130464939281</c:v>
                </c:pt>
                <c:pt idx="27775">
                  <c:v>0.99975630148131212</c:v>
                </c:pt>
                <c:pt idx="27776">
                  <c:v>0.99976754910525156</c:v>
                </c:pt>
                <c:pt idx="27777">
                  <c:v>0.99977879672919101</c:v>
                </c:pt>
                <c:pt idx="27778">
                  <c:v>0.99979004435313035</c:v>
                </c:pt>
                <c:pt idx="27779">
                  <c:v>0.99980129197706979</c:v>
                </c:pt>
                <c:pt idx="27780">
                  <c:v>0.99981253960100924</c:v>
                </c:pt>
                <c:pt idx="27781">
                  <c:v>0.99982753643292854</c:v>
                </c:pt>
                <c:pt idx="27782">
                  <c:v>0.99983878405686799</c:v>
                </c:pt>
                <c:pt idx="27783">
                  <c:v>0.99983878405686799</c:v>
                </c:pt>
                <c:pt idx="27784">
                  <c:v>0.99982753643292854</c:v>
                </c:pt>
                <c:pt idx="27785">
                  <c:v>0.9998162888089891</c:v>
                </c:pt>
                <c:pt idx="27786">
                  <c:v>0.99980129197706979</c:v>
                </c:pt>
                <c:pt idx="27787">
                  <c:v>0.9997937935611102</c:v>
                </c:pt>
                <c:pt idx="27788">
                  <c:v>0.99978254593717075</c:v>
                </c:pt>
                <c:pt idx="27789">
                  <c:v>0.9997712983132313</c:v>
                </c:pt>
                <c:pt idx="27790">
                  <c:v>0.99976005068929186</c:v>
                </c:pt>
                <c:pt idx="27791">
                  <c:v>0.99974880306535241</c:v>
                </c:pt>
                <c:pt idx="27792">
                  <c:v>0.99981253960100924</c:v>
                </c:pt>
                <c:pt idx="27793">
                  <c:v>0.9998087903930295</c:v>
                </c:pt>
                <c:pt idx="27794">
                  <c:v>0.99980129197706979</c:v>
                </c:pt>
                <c:pt idx="27795">
                  <c:v>0.99979754276909005</c:v>
                </c:pt>
                <c:pt idx="27796">
                  <c:v>0.99978629514515061</c:v>
                </c:pt>
                <c:pt idx="27797">
                  <c:v>0.99977504752121116</c:v>
                </c:pt>
                <c:pt idx="27798">
                  <c:v>0.99976754910525156</c:v>
                </c:pt>
                <c:pt idx="27799">
                  <c:v>0.99975630148131212</c:v>
                </c:pt>
                <c:pt idx="27800">
                  <c:v>0.99974130464939281</c:v>
                </c:pt>
                <c:pt idx="27801">
                  <c:v>0.99977879672919101</c:v>
                </c:pt>
                <c:pt idx="27802">
                  <c:v>0.99979004435313035</c:v>
                </c:pt>
                <c:pt idx="27803">
                  <c:v>0.99978629514515061</c:v>
                </c:pt>
                <c:pt idx="27804">
                  <c:v>0.99978629514515061</c:v>
                </c:pt>
                <c:pt idx="27805">
                  <c:v>0.99978254593717075</c:v>
                </c:pt>
                <c:pt idx="27806">
                  <c:v>0.9997712983132313</c:v>
                </c:pt>
                <c:pt idx="27807">
                  <c:v>0.99976754910525156</c:v>
                </c:pt>
                <c:pt idx="27808">
                  <c:v>0.99975630148131212</c:v>
                </c:pt>
                <c:pt idx="27809">
                  <c:v>0.99974130464939281</c:v>
                </c:pt>
                <c:pt idx="27810">
                  <c:v>0.99975630148131212</c:v>
                </c:pt>
                <c:pt idx="27811">
                  <c:v>0.99976754910525156</c:v>
                </c:pt>
                <c:pt idx="27812">
                  <c:v>0.9997712983132313</c:v>
                </c:pt>
                <c:pt idx="27813">
                  <c:v>0.9997712983132313</c:v>
                </c:pt>
                <c:pt idx="27814">
                  <c:v>0.99977504752121116</c:v>
                </c:pt>
                <c:pt idx="27815">
                  <c:v>0.9997712983132313</c:v>
                </c:pt>
                <c:pt idx="27816">
                  <c:v>0.99976754910525156</c:v>
                </c:pt>
                <c:pt idx="27817">
                  <c:v>0.99976005068929186</c:v>
                </c:pt>
                <c:pt idx="27818">
                  <c:v>0.99973755544141296</c:v>
                </c:pt>
                <c:pt idx="27819">
                  <c:v>0.99973755544141296</c:v>
                </c:pt>
                <c:pt idx="27820">
                  <c:v>0.99975630148131212</c:v>
                </c:pt>
                <c:pt idx="27821">
                  <c:v>0.99975630148131212</c:v>
                </c:pt>
                <c:pt idx="27822">
                  <c:v>0.99976754910525156</c:v>
                </c:pt>
                <c:pt idx="27823">
                  <c:v>0.99977504752121116</c:v>
                </c:pt>
                <c:pt idx="27824">
                  <c:v>0.99977879672919101</c:v>
                </c:pt>
                <c:pt idx="27825">
                  <c:v>0.99976754910525156</c:v>
                </c:pt>
                <c:pt idx="27826">
                  <c:v>0.99976005068929186</c:v>
                </c:pt>
                <c:pt idx="27827">
                  <c:v>0.99973380623343322</c:v>
                </c:pt>
                <c:pt idx="27828">
                  <c:v>0.99973005702545337</c:v>
                </c:pt>
                <c:pt idx="27829">
                  <c:v>0.99975255227333226</c:v>
                </c:pt>
                <c:pt idx="27830">
                  <c:v>0.99976005068929186</c:v>
                </c:pt>
                <c:pt idx="27831">
                  <c:v>0.99976754910525156</c:v>
                </c:pt>
                <c:pt idx="27832">
                  <c:v>0.99977879672919101</c:v>
                </c:pt>
                <c:pt idx="27833">
                  <c:v>0.99978629514515061</c:v>
                </c:pt>
                <c:pt idx="27834">
                  <c:v>0.99977504752121116</c:v>
                </c:pt>
                <c:pt idx="27835">
                  <c:v>0.9997712983132313</c:v>
                </c:pt>
                <c:pt idx="27836">
                  <c:v>0.99976005068929186</c:v>
                </c:pt>
                <c:pt idx="27837">
                  <c:v>0.99973755544141296</c:v>
                </c:pt>
                <c:pt idx="27838">
                  <c:v>0.99975255227333226</c:v>
                </c:pt>
                <c:pt idx="27839">
                  <c:v>0.99976379989727171</c:v>
                </c:pt>
                <c:pt idx="27840">
                  <c:v>0.9997712983132313</c:v>
                </c:pt>
                <c:pt idx="27841">
                  <c:v>0.99978254593717075</c:v>
                </c:pt>
                <c:pt idx="27842">
                  <c:v>0.99979004435313035</c:v>
                </c:pt>
                <c:pt idx="27843">
                  <c:v>0.99978254593717075</c:v>
                </c:pt>
                <c:pt idx="27844">
                  <c:v>0.99978629514515061</c:v>
                </c:pt>
                <c:pt idx="27845">
                  <c:v>0.99979004435313035</c:v>
                </c:pt>
                <c:pt idx="27846">
                  <c:v>0.99974130464939281</c:v>
                </c:pt>
                <c:pt idx="27847">
                  <c:v>0.99975255227333226</c:v>
                </c:pt>
                <c:pt idx="27848">
                  <c:v>0.99976379989727171</c:v>
                </c:pt>
                <c:pt idx="27849">
                  <c:v>0.99977504752121116</c:v>
                </c:pt>
                <c:pt idx="27850">
                  <c:v>0.99978254593717075</c:v>
                </c:pt>
                <c:pt idx="27851">
                  <c:v>0.9997937935611102</c:v>
                </c:pt>
                <c:pt idx="27852">
                  <c:v>0.99979754276909005</c:v>
                </c:pt>
                <c:pt idx="27853">
                  <c:v>0.99980504118504965</c:v>
                </c:pt>
                <c:pt idx="27854">
                  <c:v>0.9998162888089891</c:v>
                </c:pt>
                <c:pt idx="27855">
                  <c:v>0.99974130464939281</c:v>
                </c:pt>
                <c:pt idx="27856">
                  <c:v>0.99975630148131212</c:v>
                </c:pt>
                <c:pt idx="27857">
                  <c:v>0.99976754910525156</c:v>
                </c:pt>
                <c:pt idx="27858">
                  <c:v>0.99977879672919101</c:v>
                </c:pt>
                <c:pt idx="27859">
                  <c:v>0.99979004435313035</c:v>
                </c:pt>
                <c:pt idx="27860">
                  <c:v>0.99979754276909005</c:v>
                </c:pt>
                <c:pt idx="27861">
                  <c:v>0.99981253960100924</c:v>
                </c:pt>
                <c:pt idx="27862">
                  <c:v>0.99982378722494869</c:v>
                </c:pt>
                <c:pt idx="27863">
                  <c:v>0.99983878405686799</c:v>
                </c:pt>
                <c:pt idx="27864">
                  <c:v>0.99984253326484784</c:v>
                </c:pt>
                <c:pt idx="27865">
                  <c:v>0.99982753643292854</c:v>
                </c:pt>
                <c:pt idx="27866">
                  <c:v>0.99981253960100924</c:v>
                </c:pt>
                <c:pt idx="27867">
                  <c:v>0.99980504118504965</c:v>
                </c:pt>
                <c:pt idx="27868">
                  <c:v>0.9997937935611102</c:v>
                </c:pt>
                <c:pt idx="27869">
                  <c:v>0.99978254593717075</c:v>
                </c:pt>
                <c:pt idx="27870">
                  <c:v>0.9997712983132313</c:v>
                </c:pt>
                <c:pt idx="27871">
                  <c:v>0.99976005068929186</c:v>
                </c:pt>
                <c:pt idx="27872">
                  <c:v>0.99974880306535241</c:v>
                </c:pt>
                <c:pt idx="27873">
                  <c:v>0.9998162888089891</c:v>
                </c:pt>
                <c:pt idx="27874">
                  <c:v>0.9998087903930295</c:v>
                </c:pt>
                <c:pt idx="27875">
                  <c:v>0.99980129197706979</c:v>
                </c:pt>
                <c:pt idx="27876">
                  <c:v>0.99979754276909005</c:v>
                </c:pt>
                <c:pt idx="27877">
                  <c:v>0.99978629514515061</c:v>
                </c:pt>
                <c:pt idx="27878">
                  <c:v>0.99977879672919101</c:v>
                </c:pt>
                <c:pt idx="27879">
                  <c:v>0.99976379989727171</c:v>
                </c:pt>
                <c:pt idx="27880">
                  <c:v>0.99975630148131212</c:v>
                </c:pt>
                <c:pt idx="27881">
                  <c:v>0.99973755544141296</c:v>
                </c:pt>
                <c:pt idx="27882">
                  <c:v>0.99979754276909005</c:v>
                </c:pt>
                <c:pt idx="27883">
                  <c:v>0.99979004435313035</c:v>
                </c:pt>
                <c:pt idx="27884">
                  <c:v>0.99978629514515061</c:v>
                </c:pt>
                <c:pt idx="27885">
                  <c:v>0.99978629514515061</c:v>
                </c:pt>
                <c:pt idx="27886">
                  <c:v>0.99978254593717075</c:v>
                </c:pt>
                <c:pt idx="27887">
                  <c:v>0.9997712983132313</c:v>
                </c:pt>
                <c:pt idx="27888">
                  <c:v>0.99976005068929186</c:v>
                </c:pt>
                <c:pt idx="27889">
                  <c:v>0.99975630148131212</c:v>
                </c:pt>
                <c:pt idx="27890">
                  <c:v>0.99973755544141296</c:v>
                </c:pt>
                <c:pt idx="27891">
                  <c:v>0.9997712983132313</c:v>
                </c:pt>
                <c:pt idx="27892">
                  <c:v>0.99977504752121116</c:v>
                </c:pt>
                <c:pt idx="27893">
                  <c:v>0.9997712983132313</c:v>
                </c:pt>
                <c:pt idx="27894">
                  <c:v>0.99977504752121116</c:v>
                </c:pt>
                <c:pt idx="27895">
                  <c:v>0.99977504752121116</c:v>
                </c:pt>
                <c:pt idx="27896">
                  <c:v>0.9997712983132313</c:v>
                </c:pt>
                <c:pt idx="27897">
                  <c:v>0.99976379989727171</c:v>
                </c:pt>
                <c:pt idx="27898">
                  <c:v>0.99975630148131212</c:v>
                </c:pt>
                <c:pt idx="27899">
                  <c:v>0.99973380623343322</c:v>
                </c:pt>
                <c:pt idx="27900">
                  <c:v>0.99974505385737267</c:v>
                </c:pt>
                <c:pt idx="27901">
                  <c:v>0.99975630148131212</c:v>
                </c:pt>
                <c:pt idx="27902">
                  <c:v>0.99976005068929186</c:v>
                </c:pt>
                <c:pt idx="27903">
                  <c:v>0.99976754910525156</c:v>
                </c:pt>
                <c:pt idx="27904">
                  <c:v>0.99977504752121116</c:v>
                </c:pt>
                <c:pt idx="27905">
                  <c:v>0.99977879672919101</c:v>
                </c:pt>
                <c:pt idx="27906">
                  <c:v>0.99976754910525156</c:v>
                </c:pt>
                <c:pt idx="27907">
                  <c:v>0.99976005068929186</c:v>
                </c:pt>
                <c:pt idx="27908">
                  <c:v>0.99974130464939281</c:v>
                </c:pt>
                <c:pt idx="27909">
                  <c:v>0.99973380623343322</c:v>
                </c:pt>
                <c:pt idx="27910">
                  <c:v>0.99974880306535241</c:v>
                </c:pt>
                <c:pt idx="27911">
                  <c:v>0.99976005068929186</c:v>
                </c:pt>
                <c:pt idx="27912">
                  <c:v>0.99976754910525156</c:v>
                </c:pt>
                <c:pt idx="27913">
                  <c:v>0.99977879672919101</c:v>
                </c:pt>
                <c:pt idx="27914">
                  <c:v>0.99978254593717075</c:v>
                </c:pt>
                <c:pt idx="27915">
                  <c:v>0.99977504752121116</c:v>
                </c:pt>
                <c:pt idx="27916">
                  <c:v>0.9997712983132313</c:v>
                </c:pt>
                <c:pt idx="27917">
                  <c:v>0.99975630148131212</c:v>
                </c:pt>
                <c:pt idx="27918">
                  <c:v>0.99973380623343322</c:v>
                </c:pt>
                <c:pt idx="27919">
                  <c:v>0.99975255227333226</c:v>
                </c:pt>
                <c:pt idx="27920">
                  <c:v>0.99976379989727171</c:v>
                </c:pt>
                <c:pt idx="27921">
                  <c:v>0.9997712983132313</c:v>
                </c:pt>
                <c:pt idx="27922">
                  <c:v>0.99978254593717075</c:v>
                </c:pt>
                <c:pt idx="27923">
                  <c:v>0.99979004435313035</c:v>
                </c:pt>
                <c:pt idx="27924">
                  <c:v>0.99978254593717075</c:v>
                </c:pt>
                <c:pt idx="27925">
                  <c:v>0.99979004435313035</c:v>
                </c:pt>
                <c:pt idx="27926">
                  <c:v>0.99978629514515061</c:v>
                </c:pt>
                <c:pt idx="27927">
                  <c:v>0.99973380623343322</c:v>
                </c:pt>
                <c:pt idx="27928">
                  <c:v>0.99975255227333226</c:v>
                </c:pt>
                <c:pt idx="27929">
                  <c:v>0.99976379989727171</c:v>
                </c:pt>
                <c:pt idx="27930">
                  <c:v>0.99977504752121116</c:v>
                </c:pt>
                <c:pt idx="27931">
                  <c:v>0.99978629514515061</c:v>
                </c:pt>
                <c:pt idx="27932">
                  <c:v>0.9997937935611102</c:v>
                </c:pt>
                <c:pt idx="27933">
                  <c:v>0.99979754276909005</c:v>
                </c:pt>
                <c:pt idx="27934">
                  <c:v>0.9998087903930295</c:v>
                </c:pt>
                <c:pt idx="27935">
                  <c:v>0.9998162888089891</c:v>
                </c:pt>
                <c:pt idx="27936">
                  <c:v>0.99974130464939281</c:v>
                </c:pt>
                <c:pt idx="27937">
                  <c:v>0.99975630148131212</c:v>
                </c:pt>
                <c:pt idx="27938">
                  <c:v>0.99976754910525156</c:v>
                </c:pt>
                <c:pt idx="27939">
                  <c:v>0.99977879672919101</c:v>
                </c:pt>
                <c:pt idx="27940">
                  <c:v>0.99979004435313035</c:v>
                </c:pt>
                <c:pt idx="27941">
                  <c:v>0.99980129197706979</c:v>
                </c:pt>
                <c:pt idx="27942">
                  <c:v>0.99981253960100924</c:v>
                </c:pt>
                <c:pt idx="27943">
                  <c:v>0.99982378722494869</c:v>
                </c:pt>
                <c:pt idx="27944">
                  <c:v>0.99983878405686799</c:v>
                </c:pt>
                <c:pt idx="27945">
                  <c:v>0.99984253326484784</c:v>
                </c:pt>
                <c:pt idx="27946">
                  <c:v>0.9998312856409084</c:v>
                </c:pt>
                <c:pt idx="27947">
                  <c:v>0.99981253960100924</c:v>
                </c:pt>
                <c:pt idx="27948">
                  <c:v>0.99980504118504965</c:v>
                </c:pt>
                <c:pt idx="27949">
                  <c:v>0.9997937935611102</c:v>
                </c:pt>
                <c:pt idx="27950">
                  <c:v>0.99978254593717075</c:v>
                </c:pt>
                <c:pt idx="27951">
                  <c:v>0.9997712983132313</c:v>
                </c:pt>
                <c:pt idx="27952">
                  <c:v>0.99976005068929186</c:v>
                </c:pt>
                <c:pt idx="27953">
                  <c:v>0.99974880306535241</c:v>
                </c:pt>
                <c:pt idx="27954">
                  <c:v>0.99981253960100924</c:v>
                </c:pt>
                <c:pt idx="27955">
                  <c:v>0.9998087903930295</c:v>
                </c:pt>
                <c:pt idx="27956">
                  <c:v>0.99980504118504965</c:v>
                </c:pt>
                <c:pt idx="27957">
                  <c:v>0.99979754276909005</c:v>
                </c:pt>
                <c:pt idx="27958">
                  <c:v>0.99978629514515061</c:v>
                </c:pt>
                <c:pt idx="27959">
                  <c:v>0.99977879672919101</c:v>
                </c:pt>
                <c:pt idx="27960">
                  <c:v>0.99976379989727171</c:v>
                </c:pt>
                <c:pt idx="27961">
                  <c:v>0.99975255227333226</c:v>
                </c:pt>
                <c:pt idx="27962">
                  <c:v>0.99974130464939281</c:v>
                </c:pt>
                <c:pt idx="27963">
                  <c:v>0.99979004435313035</c:v>
                </c:pt>
                <c:pt idx="27964">
                  <c:v>0.99979004435313035</c:v>
                </c:pt>
                <c:pt idx="27965">
                  <c:v>0.99979004435313035</c:v>
                </c:pt>
                <c:pt idx="27966">
                  <c:v>0.99979004435313035</c:v>
                </c:pt>
                <c:pt idx="27967">
                  <c:v>0.99977879672919101</c:v>
                </c:pt>
                <c:pt idx="27968">
                  <c:v>0.99977504752121116</c:v>
                </c:pt>
                <c:pt idx="27969">
                  <c:v>0.99976005068929186</c:v>
                </c:pt>
                <c:pt idx="27970">
                  <c:v>0.99975255227333226</c:v>
                </c:pt>
                <c:pt idx="27971">
                  <c:v>0.99973755544141296</c:v>
                </c:pt>
                <c:pt idx="27972">
                  <c:v>0.99976379989727171</c:v>
                </c:pt>
                <c:pt idx="27973">
                  <c:v>0.99977879672919101</c:v>
                </c:pt>
                <c:pt idx="27974">
                  <c:v>0.99977879672919101</c:v>
                </c:pt>
                <c:pt idx="27975">
                  <c:v>0.99977879672919101</c:v>
                </c:pt>
                <c:pt idx="27976">
                  <c:v>0.99977504752121116</c:v>
                </c:pt>
                <c:pt idx="27977">
                  <c:v>0.9997712983132313</c:v>
                </c:pt>
                <c:pt idx="27978">
                  <c:v>0.99976379989727171</c:v>
                </c:pt>
                <c:pt idx="27979">
                  <c:v>0.99975630148131212</c:v>
                </c:pt>
                <c:pt idx="27980">
                  <c:v>0.99974130464939281</c:v>
                </c:pt>
                <c:pt idx="27981">
                  <c:v>0.99974130464939281</c:v>
                </c:pt>
                <c:pt idx="27982">
                  <c:v>0.99975630148131212</c:v>
                </c:pt>
                <c:pt idx="27983">
                  <c:v>0.99976379989727171</c:v>
                </c:pt>
                <c:pt idx="27984">
                  <c:v>0.99976754910525156</c:v>
                </c:pt>
                <c:pt idx="27985">
                  <c:v>0.99977504752121116</c:v>
                </c:pt>
                <c:pt idx="27986">
                  <c:v>0.99977879672919101</c:v>
                </c:pt>
                <c:pt idx="27987">
                  <c:v>0.99976754910525156</c:v>
                </c:pt>
                <c:pt idx="27988">
                  <c:v>0.99975630148131212</c:v>
                </c:pt>
                <c:pt idx="27989">
                  <c:v>0.99974130464939281</c:v>
                </c:pt>
                <c:pt idx="27990">
                  <c:v>0.99973380623343322</c:v>
                </c:pt>
                <c:pt idx="27991">
                  <c:v>0.99974880306535241</c:v>
                </c:pt>
                <c:pt idx="27992">
                  <c:v>0.99976005068929186</c:v>
                </c:pt>
                <c:pt idx="27993">
                  <c:v>0.9997712983132313</c:v>
                </c:pt>
                <c:pt idx="27994">
                  <c:v>0.99977879672919101</c:v>
                </c:pt>
                <c:pt idx="27995">
                  <c:v>0.99978254593717075</c:v>
                </c:pt>
                <c:pt idx="27996">
                  <c:v>0.99977504752121116</c:v>
                </c:pt>
                <c:pt idx="27997">
                  <c:v>0.9997712983132313</c:v>
                </c:pt>
                <c:pt idx="27998">
                  <c:v>0.99975255227333226</c:v>
                </c:pt>
                <c:pt idx="27999">
                  <c:v>0.99973380623343322</c:v>
                </c:pt>
                <c:pt idx="28000">
                  <c:v>0.99975255227333226</c:v>
                </c:pt>
                <c:pt idx="28001">
                  <c:v>0.99976379989727171</c:v>
                </c:pt>
                <c:pt idx="28002">
                  <c:v>0.99977504752121116</c:v>
                </c:pt>
                <c:pt idx="28003">
                  <c:v>0.99978254593717075</c:v>
                </c:pt>
                <c:pt idx="28004">
                  <c:v>0.99979004435313035</c:v>
                </c:pt>
                <c:pt idx="28005">
                  <c:v>0.99978254593717075</c:v>
                </c:pt>
                <c:pt idx="28006">
                  <c:v>0.99979004435313035</c:v>
                </c:pt>
                <c:pt idx="28007">
                  <c:v>0.99977879672919101</c:v>
                </c:pt>
                <c:pt idx="28008">
                  <c:v>0.99973755544141296</c:v>
                </c:pt>
                <c:pt idx="28009">
                  <c:v>0.99975255227333226</c:v>
                </c:pt>
                <c:pt idx="28010">
                  <c:v>0.99976379989727171</c:v>
                </c:pt>
                <c:pt idx="28011">
                  <c:v>0.99977504752121116</c:v>
                </c:pt>
                <c:pt idx="28012">
                  <c:v>0.99978629514515061</c:v>
                </c:pt>
                <c:pt idx="28013">
                  <c:v>0.9997937935611102</c:v>
                </c:pt>
                <c:pt idx="28014">
                  <c:v>0.99979754276909005</c:v>
                </c:pt>
                <c:pt idx="28015">
                  <c:v>0.9998087903930295</c:v>
                </c:pt>
                <c:pt idx="28016">
                  <c:v>0.99981253960100924</c:v>
                </c:pt>
                <c:pt idx="28017">
                  <c:v>0.99974505385737267</c:v>
                </c:pt>
                <c:pt idx="28018">
                  <c:v>0.99975630148131212</c:v>
                </c:pt>
                <c:pt idx="28019">
                  <c:v>0.99976754910525156</c:v>
                </c:pt>
                <c:pt idx="28020">
                  <c:v>0.99977879672919101</c:v>
                </c:pt>
                <c:pt idx="28021">
                  <c:v>0.99979004435313035</c:v>
                </c:pt>
                <c:pt idx="28022">
                  <c:v>0.99980129197706979</c:v>
                </c:pt>
                <c:pt idx="28023">
                  <c:v>0.9998162888089891</c:v>
                </c:pt>
                <c:pt idx="28024">
                  <c:v>0.99982753643292854</c:v>
                </c:pt>
                <c:pt idx="28025">
                  <c:v>0.99984253326484784</c:v>
                </c:pt>
                <c:pt idx="28026">
                  <c:v>0.99985378088878729</c:v>
                </c:pt>
                <c:pt idx="28027">
                  <c:v>0.99982378722494869</c:v>
                </c:pt>
                <c:pt idx="28028">
                  <c:v>0.99981253960100924</c:v>
                </c:pt>
                <c:pt idx="28029">
                  <c:v>0.99980129197706979</c:v>
                </c:pt>
                <c:pt idx="28030">
                  <c:v>0.9997937935611102</c:v>
                </c:pt>
                <c:pt idx="28031">
                  <c:v>0.99978254593717075</c:v>
                </c:pt>
                <c:pt idx="28032">
                  <c:v>0.9997712983132313</c:v>
                </c:pt>
                <c:pt idx="28033">
                  <c:v>0.99976005068929186</c:v>
                </c:pt>
                <c:pt idx="28034">
                  <c:v>0.99974880306535241</c:v>
                </c:pt>
                <c:pt idx="28035">
                  <c:v>0.9998087903930295</c:v>
                </c:pt>
                <c:pt idx="28036">
                  <c:v>0.9998087903930295</c:v>
                </c:pt>
                <c:pt idx="28037">
                  <c:v>0.99980129197706979</c:v>
                </c:pt>
                <c:pt idx="28038">
                  <c:v>0.9997937935611102</c:v>
                </c:pt>
                <c:pt idx="28039">
                  <c:v>0.99978629514515061</c:v>
                </c:pt>
                <c:pt idx="28040">
                  <c:v>0.99977879672919101</c:v>
                </c:pt>
                <c:pt idx="28041">
                  <c:v>0.99976754910525156</c:v>
                </c:pt>
                <c:pt idx="28042">
                  <c:v>0.99975255227333226</c:v>
                </c:pt>
                <c:pt idx="28043">
                  <c:v>0.99974130464939281</c:v>
                </c:pt>
                <c:pt idx="28044">
                  <c:v>0.99977879672919101</c:v>
                </c:pt>
                <c:pt idx="28045">
                  <c:v>0.9997937935611102</c:v>
                </c:pt>
                <c:pt idx="28046">
                  <c:v>0.9997937935611102</c:v>
                </c:pt>
                <c:pt idx="28047">
                  <c:v>0.99978629514515061</c:v>
                </c:pt>
                <c:pt idx="28048">
                  <c:v>0.99977879672919101</c:v>
                </c:pt>
                <c:pt idx="28049">
                  <c:v>0.99977504752121116</c:v>
                </c:pt>
                <c:pt idx="28050">
                  <c:v>0.99976379989727171</c:v>
                </c:pt>
                <c:pt idx="28051">
                  <c:v>0.99974880306535241</c:v>
                </c:pt>
                <c:pt idx="28052">
                  <c:v>0.99973380623343322</c:v>
                </c:pt>
                <c:pt idx="28053">
                  <c:v>0.99975630148131212</c:v>
                </c:pt>
                <c:pt idx="28054">
                  <c:v>0.99976754910525156</c:v>
                </c:pt>
                <c:pt idx="28055">
                  <c:v>0.99978254593717075</c:v>
                </c:pt>
                <c:pt idx="28056">
                  <c:v>0.99977879672919101</c:v>
                </c:pt>
                <c:pt idx="28057">
                  <c:v>0.99977504752121116</c:v>
                </c:pt>
                <c:pt idx="28058">
                  <c:v>0.9997712983132313</c:v>
                </c:pt>
                <c:pt idx="28059">
                  <c:v>0.99976379989727171</c:v>
                </c:pt>
                <c:pt idx="28060">
                  <c:v>0.99975255227333226</c:v>
                </c:pt>
                <c:pt idx="28061">
                  <c:v>0.99973380623343322</c:v>
                </c:pt>
                <c:pt idx="28062">
                  <c:v>0.99973005702545337</c:v>
                </c:pt>
                <c:pt idx="28063">
                  <c:v>0.99974505385737267</c:v>
                </c:pt>
                <c:pt idx="28064">
                  <c:v>0.99976005068929186</c:v>
                </c:pt>
                <c:pt idx="28065">
                  <c:v>0.9997712983132313</c:v>
                </c:pt>
                <c:pt idx="28066">
                  <c:v>0.9997712983132313</c:v>
                </c:pt>
                <c:pt idx="28067">
                  <c:v>0.99977504752121116</c:v>
                </c:pt>
                <c:pt idx="28068">
                  <c:v>0.9997712983132313</c:v>
                </c:pt>
                <c:pt idx="28069">
                  <c:v>0.99975630148131212</c:v>
                </c:pt>
                <c:pt idx="28070">
                  <c:v>0.99973755544141296</c:v>
                </c:pt>
                <c:pt idx="28071">
                  <c:v>0.99973380623343322</c:v>
                </c:pt>
                <c:pt idx="28072">
                  <c:v>0.99974880306535241</c:v>
                </c:pt>
                <c:pt idx="28073">
                  <c:v>0.99976005068929186</c:v>
                </c:pt>
                <c:pt idx="28074">
                  <c:v>0.9997712983132313</c:v>
                </c:pt>
                <c:pt idx="28075">
                  <c:v>0.99977879672919101</c:v>
                </c:pt>
                <c:pt idx="28076">
                  <c:v>0.99978254593717075</c:v>
                </c:pt>
                <c:pt idx="28077">
                  <c:v>0.99978254593717075</c:v>
                </c:pt>
                <c:pt idx="28078">
                  <c:v>0.9997712983132313</c:v>
                </c:pt>
                <c:pt idx="28079">
                  <c:v>0.99975255227333226</c:v>
                </c:pt>
                <c:pt idx="28080">
                  <c:v>0.99973755544141296</c:v>
                </c:pt>
                <c:pt idx="28081">
                  <c:v>0.99975255227333226</c:v>
                </c:pt>
                <c:pt idx="28082">
                  <c:v>0.99976379989727171</c:v>
                </c:pt>
                <c:pt idx="28083">
                  <c:v>0.9997712983132313</c:v>
                </c:pt>
                <c:pt idx="28084">
                  <c:v>0.99978254593717075</c:v>
                </c:pt>
                <c:pt idx="28085">
                  <c:v>0.99978629514515061</c:v>
                </c:pt>
                <c:pt idx="28086">
                  <c:v>0.99979004435313035</c:v>
                </c:pt>
                <c:pt idx="28087">
                  <c:v>0.99979004435313035</c:v>
                </c:pt>
                <c:pt idx="28088">
                  <c:v>0.9997712983132313</c:v>
                </c:pt>
                <c:pt idx="28089">
                  <c:v>0.99973755544141296</c:v>
                </c:pt>
                <c:pt idx="28090">
                  <c:v>0.99975255227333226</c:v>
                </c:pt>
                <c:pt idx="28091">
                  <c:v>0.99976379989727171</c:v>
                </c:pt>
                <c:pt idx="28092">
                  <c:v>0.99977504752121116</c:v>
                </c:pt>
                <c:pt idx="28093">
                  <c:v>0.99978629514515061</c:v>
                </c:pt>
                <c:pt idx="28094">
                  <c:v>0.9997937935611102</c:v>
                </c:pt>
                <c:pt idx="28095">
                  <c:v>0.99980129197706979</c:v>
                </c:pt>
                <c:pt idx="28096">
                  <c:v>0.9998087903930295</c:v>
                </c:pt>
                <c:pt idx="28097">
                  <c:v>0.99980129197706979</c:v>
                </c:pt>
                <c:pt idx="28098">
                  <c:v>0.99974505385737267</c:v>
                </c:pt>
                <c:pt idx="28099">
                  <c:v>0.99975630148131212</c:v>
                </c:pt>
                <c:pt idx="28100">
                  <c:v>0.99976754910525156</c:v>
                </c:pt>
                <c:pt idx="28101">
                  <c:v>0.99977879672919101</c:v>
                </c:pt>
                <c:pt idx="28102">
                  <c:v>0.99979004435313035</c:v>
                </c:pt>
                <c:pt idx="28103">
                  <c:v>0.99980129197706979</c:v>
                </c:pt>
                <c:pt idx="28104">
                  <c:v>0.99981253960100924</c:v>
                </c:pt>
                <c:pt idx="28105">
                  <c:v>0.99982753643292854</c:v>
                </c:pt>
                <c:pt idx="28106">
                  <c:v>0.99984253326484784</c:v>
                </c:pt>
                <c:pt idx="28107">
                  <c:v>0.99984628247282759</c:v>
                </c:pt>
                <c:pt idx="28108">
                  <c:v>0.9998312856409084</c:v>
                </c:pt>
                <c:pt idx="28109">
                  <c:v>0.99981253960100924</c:v>
                </c:pt>
                <c:pt idx="28110">
                  <c:v>0.99980129197706979</c:v>
                </c:pt>
                <c:pt idx="28111">
                  <c:v>0.9997937935611102</c:v>
                </c:pt>
                <c:pt idx="28112">
                  <c:v>0.99978254593717075</c:v>
                </c:pt>
                <c:pt idx="28113">
                  <c:v>0.9997712983132313</c:v>
                </c:pt>
                <c:pt idx="28114">
                  <c:v>0.99975630148131212</c:v>
                </c:pt>
                <c:pt idx="28115">
                  <c:v>0.99974505385737267</c:v>
                </c:pt>
                <c:pt idx="28116">
                  <c:v>0.99981253960100924</c:v>
                </c:pt>
                <c:pt idx="28117">
                  <c:v>0.9998087903930295</c:v>
                </c:pt>
                <c:pt idx="28118">
                  <c:v>0.99980129197706979</c:v>
                </c:pt>
                <c:pt idx="28119">
                  <c:v>0.9997937935611102</c:v>
                </c:pt>
                <c:pt idx="28120">
                  <c:v>0.99979004435313035</c:v>
                </c:pt>
                <c:pt idx="28121">
                  <c:v>0.99977879672919101</c:v>
                </c:pt>
                <c:pt idx="28122">
                  <c:v>0.99976754910525156</c:v>
                </c:pt>
                <c:pt idx="28123">
                  <c:v>0.99975630148131212</c:v>
                </c:pt>
                <c:pt idx="28124">
                  <c:v>0.99974130464939281</c:v>
                </c:pt>
                <c:pt idx="28125">
                  <c:v>0.99979004435313035</c:v>
                </c:pt>
                <c:pt idx="28126">
                  <c:v>0.99980129197706979</c:v>
                </c:pt>
                <c:pt idx="28127">
                  <c:v>0.9997937935611102</c:v>
                </c:pt>
                <c:pt idx="28128">
                  <c:v>0.99978629514515061</c:v>
                </c:pt>
                <c:pt idx="28129">
                  <c:v>0.99978254593717075</c:v>
                </c:pt>
                <c:pt idx="28130">
                  <c:v>0.99977504752121116</c:v>
                </c:pt>
                <c:pt idx="28131">
                  <c:v>0.99976379989727171</c:v>
                </c:pt>
                <c:pt idx="28132">
                  <c:v>0.99975255227333226</c:v>
                </c:pt>
                <c:pt idx="28133">
                  <c:v>0.99973380623343322</c:v>
                </c:pt>
                <c:pt idx="28134">
                  <c:v>0.99976005068929186</c:v>
                </c:pt>
                <c:pt idx="28135">
                  <c:v>0.99977504752121116</c:v>
                </c:pt>
                <c:pt idx="28136">
                  <c:v>0.99978629514515061</c:v>
                </c:pt>
                <c:pt idx="28137">
                  <c:v>0.99977879672919101</c:v>
                </c:pt>
                <c:pt idx="28138">
                  <c:v>0.99977504752121116</c:v>
                </c:pt>
                <c:pt idx="28139">
                  <c:v>0.9997712983132313</c:v>
                </c:pt>
                <c:pt idx="28140">
                  <c:v>0.99976005068929186</c:v>
                </c:pt>
                <c:pt idx="28141">
                  <c:v>0.99974505385737267</c:v>
                </c:pt>
                <c:pt idx="28142">
                  <c:v>0.99973005702545337</c:v>
                </c:pt>
                <c:pt idx="28143">
                  <c:v>0.99973380623343322</c:v>
                </c:pt>
                <c:pt idx="28144">
                  <c:v>0.99974505385737267</c:v>
                </c:pt>
                <c:pt idx="28145">
                  <c:v>0.99976005068929186</c:v>
                </c:pt>
                <c:pt idx="28146">
                  <c:v>0.9997712983132313</c:v>
                </c:pt>
                <c:pt idx="28147">
                  <c:v>0.9997712983132313</c:v>
                </c:pt>
                <c:pt idx="28148">
                  <c:v>0.9997712983132313</c:v>
                </c:pt>
                <c:pt idx="28149">
                  <c:v>0.99977504752121116</c:v>
                </c:pt>
                <c:pt idx="28150">
                  <c:v>0.99975255227333226</c:v>
                </c:pt>
                <c:pt idx="28151">
                  <c:v>0.99973380623343322</c:v>
                </c:pt>
                <c:pt idx="28152">
                  <c:v>0.99973380623343322</c:v>
                </c:pt>
                <c:pt idx="28153">
                  <c:v>0.99974505385737267</c:v>
                </c:pt>
                <c:pt idx="28154">
                  <c:v>0.99976005068929186</c:v>
                </c:pt>
                <c:pt idx="28155">
                  <c:v>0.9997712983132313</c:v>
                </c:pt>
                <c:pt idx="28156">
                  <c:v>0.99977504752121116</c:v>
                </c:pt>
                <c:pt idx="28157">
                  <c:v>0.99977879672919101</c:v>
                </c:pt>
                <c:pt idx="28158">
                  <c:v>0.99978629514515061</c:v>
                </c:pt>
                <c:pt idx="28159">
                  <c:v>0.9997712983132313</c:v>
                </c:pt>
                <c:pt idx="28160">
                  <c:v>0.99975255227333226</c:v>
                </c:pt>
                <c:pt idx="28161">
                  <c:v>0.99973755544141296</c:v>
                </c:pt>
                <c:pt idx="28162">
                  <c:v>0.99974880306535241</c:v>
                </c:pt>
                <c:pt idx="28163">
                  <c:v>0.99976379989727171</c:v>
                </c:pt>
                <c:pt idx="28164">
                  <c:v>0.9997712983132313</c:v>
                </c:pt>
                <c:pt idx="28165">
                  <c:v>0.99977879672919101</c:v>
                </c:pt>
                <c:pt idx="28166">
                  <c:v>0.99978629514515061</c:v>
                </c:pt>
                <c:pt idx="28167">
                  <c:v>0.9997937935611102</c:v>
                </c:pt>
                <c:pt idx="28168">
                  <c:v>0.99979004435313035</c:v>
                </c:pt>
                <c:pt idx="28169">
                  <c:v>0.99977504752121116</c:v>
                </c:pt>
                <c:pt idx="28170">
                  <c:v>0.99973755544141296</c:v>
                </c:pt>
                <c:pt idx="28171">
                  <c:v>0.99975255227333226</c:v>
                </c:pt>
                <c:pt idx="28172">
                  <c:v>0.99976379989727171</c:v>
                </c:pt>
                <c:pt idx="28173">
                  <c:v>0.99977504752121116</c:v>
                </c:pt>
                <c:pt idx="28174">
                  <c:v>0.99978629514515061</c:v>
                </c:pt>
                <c:pt idx="28175">
                  <c:v>0.9997937935611102</c:v>
                </c:pt>
                <c:pt idx="28176">
                  <c:v>0.99980129197706979</c:v>
                </c:pt>
                <c:pt idx="28177">
                  <c:v>0.9998087903930295</c:v>
                </c:pt>
                <c:pt idx="28178">
                  <c:v>0.9998162888089891</c:v>
                </c:pt>
                <c:pt idx="28179">
                  <c:v>0.99974505385737267</c:v>
                </c:pt>
                <c:pt idx="28180">
                  <c:v>0.99975630148131212</c:v>
                </c:pt>
                <c:pt idx="28181">
                  <c:v>0.99976754910525156</c:v>
                </c:pt>
                <c:pt idx="28182">
                  <c:v>0.99977879672919101</c:v>
                </c:pt>
                <c:pt idx="28183">
                  <c:v>0.99979004435313035</c:v>
                </c:pt>
                <c:pt idx="28184">
                  <c:v>0.99980129197706979</c:v>
                </c:pt>
                <c:pt idx="28185">
                  <c:v>0.99981253960100924</c:v>
                </c:pt>
                <c:pt idx="28186">
                  <c:v>0.99982753643292854</c:v>
                </c:pt>
                <c:pt idx="28187">
                  <c:v>0.99984253326484784</c:v>
                </c:pt>
                <c:pt idx="28188">
                  <c:v>0.99983878405686799</c:v>
                </c:pt>
                <c:pt idx="28189">
                  <c:v>0.99982753643292854</c:v>
                </c:pt>
                <c:pt idx="28190">
                  <c:v>0.9998162888089891</c:v>
                </c:pt>
                <c:pt idx="28191">
                  <c:v>0.99980129197706979</c:v>
                </c:pt>
                <c:pt idx="28192">
                  <c:v>0.99979004435313035</c:v>
                </c:pt>
                <c:pt idx="28193">
                  <c:v>0.99978254593717075</c:v>
                </c:pt>
                <c:pt idx="28194">
                  <c:v>0.9997712983132313</c:v>
                </c:pt>
                <c:pt idx="28195">
                  <c:v>0.99976005068929186</c:v>
                </c:pt>
                <c:pt idx="28196">
                  <c:v>0.99974505385737267</c:v>
                </c:pt>
                <c:pt idx="28197">
                  <c:v>0.9998162888089891</c:v>
                </c:pt>
                <c:pt idx="28198">
                  <c:v>0.9998087903930295</c:v>
                </c:pt>
                <c:pt idx="28199">
                  <c:v>0.99980129197706979</c:v>
                </c:pt>
                <c:pt idx="28200">
                  <c:v>0.9997937935611102</c:v>
                </c:pt>
                <c:pt idx="28201">
                  <c:v>0.99978629514515061</c:v>
                </c:pt>
                <c:pt idx="28202">
                  <c:v>0.99977879672919101</c:v>
                </c:pt>
                <c:pt idx="28203">
                  <c:v>0.99976754910525156</c:v>
                </c:pt>
                <c:pt idx="28204">
                  <c:v>0.99975630148131212</c:v>
                </c:pt>
                <c:pt idx="28205">
                  <c:v>0.99974130464939281</c:v>
                </c:pt>
                <c:pt idx="28206">
                  <c:v>0.99979004435313035</c:v>
                </c:pt>
                <c:pt idx="28207">
                  <c:v>0.99979754276909005</c:v>
                </c:pt>
                <c:pt idx="28208">
                  <c:v>0.99978629514515061</c:v>
                </c:pt>
                <c:pt idx="28209">
                  <c:v>0.99978629514515061</c:v>
                </c:pt>
                <c:pt idx="28210">
                  <c:v>0.99978254593717075</c:v>
                </c:pt>
                <c:pt idx="28211">
                  <c:v>0.99977504752121116</c:v>
                </c:pt>
                <c:pt idx="28212">
                  <c:v>0.99976379989727171</c:v>
                </c:pt>
                <c:pt idx="28213">
                  <c:v>0.99975255227333226</c:v>
                </c:pt>
                <c:pt idx="28214">
                  <c:v>0.99973380623343322</c:v>
                </c:pt>
                <c:pt idx="28215">
                  <c:v>0.99976005068929186</c:v>
                </c:pt>
                <c:pt idx="28216">
                  <c:v>0.99977504752121116</c:v>
                </c:pt>
                <c:pt idx="28217">
                  <c:v>0.99977504752121116</c:v>
                </c:pt>
                <c:pt idx="28218">
                  <c:v>0.99977879672919101</c:v>
                </c:pt>
                <c:pt idx="28219">
                  <c:v>0.99977879672919101</c:v>
                </c:pt>
                <c:pt idx="28220">
                  <c:v>0.99977504752121116</c:v>
                </c:pt>
                <c:pt idx="28221">
                  <c:v>0.99976379989727171</c:v>
                </c:pt>
                <c:pt idx="28222">
                  <c:v>0.99974505385737267</c:v>
                </c:pt>
                <c:pt idx="28223">
                  <c:v>0.99973005702545337</c:v>
                </c:pt>
                <c:pt idx="28224">
                  <c:v>0.99973380623343322</c:v>
                </c:pt>
                <c:pt idx="28225">
                  <c:v>0.99974880306535241</c:v>
                </c:pt>
                <c:pt idx="28226">
                  <c:v>0.99976379989727171</c:v>
                </c:pt>
                <c:pt idx="28227">
                  <c:v>0.99976754910525156</c:v>
                </c:pt>
                <c:pt idx="28228">
                  <c:v>0.99977504752121116</c:v>
                </c:pt>
                <c:pt idx="28229">
                  <c:v>0.9997712983132313</c:v>
                </c:pt>
                <c:pt idx="28230">
                  <c:v>0.9997712983132313</c:v>
                </c:pt>
                <c:pt idx="28231">
                  <c:v>0.99975630148131212</c:v>
                </c:pt>
                <c:pt idx="28232">
                  <c:v>0.99973380623343322</c:v>
                </c:pt>
                <c:pt idx="28233">
                  <c:v>0.99971880940151392</c:v>
                </c:pt>
                <c:pt idx="28234">
                  <c:v>0.99974880306535241</c:v>
                </c:pt>
                <c:pt idx="28235">
                  <c:v>0.99976379989727171</c:v>
                </c:pt>
                <c:pt idx="28236">
                  <c:v>0.99976754910525156</c:v>
                </c:pt>
                <c:pt idx="28237">
                  <c:v>0.99977504752121116</c:v>
                </c:pt>
                <c:pt idx="28238">
                  <c:v>0.99977879672919101</c:v>
                </c:pt>
                <c:pt idx="28239">
                  <c:v>0.99978254593717075</c:v>
                </c:pt>
                <c:pt idx="28240">
                  <c:v>0.9997712983132313</c:v>
                </c:pt>
                <c:pt idx="28241">
                  <c:v>0.99975255227333226</c:v>
                </c:pt>
                <c:pt idx="28242">
                  <c:v>0.99972630781747351</c:v>
                </c:pt>
                <c:pt idx="28243">
                  <c:v>0.99974505385737267</c:v>
                </c:pt>
                <c:pt idx="28244">
                  <c:v>0.99976379989727171</c:v>
                </c:pt>
                <c:pt idx="28245">
                  <c:v>0.9997712983132313</c:v>
                </c:pt>
                <c:pt idx="28246">
                  <c:v>0.99977879672919101</c:v>
                </c:pt>
                <c:pt idx="28247">
                  <c:v>0.99978629514515061</c:v>
                </c:pt>
                <c:pt idx="28248">
                  <c:v>0.9997937935611102</c:v>
                </c:pt>
                <c:pt idx="28249">
                  <c:v>0.99979004435313035</c:v>
                </c:pt>
                <c:pt idx="28250">
                  <c:v>0.99978629514515061</c:v>
                </c:pt>
                <c:pt idx="28251">
                  <c:v>0.99973755544141296</c:v>
                </c:pt>
                <c:pt idx="28252">
                  <c:v>0.99975255227333226</c:v>
                </c:pt>
                <c:pt idx="28253">
                  <c:v>0.99976379989727171</c:v>
                </c:pt>
                <c:pt idx="28254">
                  <c:v>0.99977504752121116</c:v>
                </c:pt>
                <c:pt idx="28255">
                  <c:v>0.99978254593717075</c:v>
                </c:pt>
                <c:pt idx="28256">
                  <c:v>0.9997937935611102</c:v>
                </c:pt>
                <c:pt idx="28257">
                  <c:v>0.99980129197706979</c:v>
                </c:pt>
                <c:pt idx="28258">
                  <c:v>0.9998087903930295</c:v>
                </c:pt>
                <c:pt idx="28259">
                  <c:v>0.99982003801696895</c:v>
                </c:pt>
                <c:pt idx="28260">
                  <c:v>0.99974505385737267</c:v>
                </c:pt>
                <c:pt idx="28261">
                  <c:v>0.99975630148131212</c:v>
                </c:pt>
                <c:pt idx="28262">
                  <c:v>0.9997712983132313</c:v>
                </c:pt>
                <c:pt idx="28263">
                  <c:v>0.99977879672919101</c:v>
                </c:pt>
                <c:pt idx="28264">
                  <c:v>0.99979004435313035</c:v>
                </c:pt>
                <c:pt idx="28265">
                  <c:v>0.99980129197706979</c:v>
                </c:pt>
                <c:pt idx="28266">
                  <c:v>0.99981253960100924</c:v>
                </c:pt>
                <c:pt idx="28267">
                  <c:v>0.99982753643292854</c:v>
                </c:pt>
                <c:pt idx="28268">
                  <c:v>0.99984253326484784</c:v>
                </c:pt>
                <c:pt idx="28269">
                  <c:v>0.99983878405686799</c:v>
                </c:pt>
                <c:pt idx="28270">
                  <c:v>0.99982753643292854</c:v>
                </c:pt>
                <c:pt idx="28271">
                  <c:v>0.99981253960100924</c:v>
                </c:pt>
                <c:pt idx="28272">
                  <c:v>0.99980129197706979</c:v>
                </c:pt>
                <c:pt idx="28273">
                  <c:v>0.99979004435313035</c:v>
                </c:pt>
                <c:pt idx="28274">
                  <c:v>0.99978254593717075</c:v>
                </c:pt>
                <c:pt idx="28275">
                  <c:v>0.9997712983132313</c:v>
                </c:pt>
                <c:pt idx="28276">
                  <c:v>0.99976005068929186</c:v>
                </c:pt>
                <c:pt idx="28277">
                  <c:v>0.99974505385737267</c:v>
                </c:pt>
                <c:pt idx="28278">
                  <c:v>0.9998162888089891</c:v>
                </c:pt>
                <c:pt idx="28279">
                  <c:v>0.9998087903930295</c:v>
                </c:pt>
                <c:pt idx="28280">
                  <c:v>0.99980129197706979</c:v>
                </c:pt>
                <c:pt idx="28281">
                  <c:v>0.9997937935611102</c:v>
                </c:pt>
                <c:pt idx="28282">
                  <c:v>0.99978629514515061</c:v>
                </c:pt>
                <c:pt idx="28283">
                  <c:v>0.99977879672919101</c:v>
                </c:pt>
                <c:pt idx="28284">
                  <c:v>0.99976754910525156</c:v>
                </c:pt>
                <c:pt idx="28285">
                  <c:v>0.99975630148131212</c:v>
                </c:pt>
                <c:pt idx="28286">
                  <c:v>0.99974130464939281</c:v>
                </c:pt>
                <c:pt idx="28287">
                  <c:v>0.99979004435313035</c:v>
                </c:pt>
                <c:pt idx="28288">
                  <c:v>0.99979004435313035</c:v>
                </c:pt>
                <c:pt idx="28289">
                  <c:v>0.99978254593717075</c:v>
                </c:pt>
                <c:pt idx="28290">
                  <c:v>0.99978629514515061</c:v>
                </c:pt>
                <c:pt idx="28291">
                  <c:v>0.99978629514515061</c:v>
                </c:pt>
                <c:pt idx="28292">
                  <c:v>0.99977504752121116</c:v>
                </c:pt>
                <c:pt idx="28293">
                  <c:v>0.99976379989727171</c:v>
                </c:pt>
                <c:pt idx="28294">
                  <c:v>0.99974880306535241</c:v>
                </c:pt>
                <c:pt idx="28295">
                  <c:v>0.99973380623343322</c:v>
                </c:pt>
                <c:pt idx="28296">
                  <c:v>0.99975630148131212</c:v>
                </c:pt>
                <c:pt idx="28297">
                  <c:v>0.99977504752121116</c:v>
                </c:pt>
                <c:pt idx="28298">
                  <c:v>0.9997712983132313</c:v>
                </c:pt>
                <c:pt idx="28299">
                  <c:v>0.99977504752121116</c:v>
                </c:pt>
                <c:pt idx="28300">
                  <c:v>0.99978254593717075</c:v>
                </c:pt>
                <c:pt idx="28301">
                  <c:v>0.99977504752121116</c:v>
                </c:pt>
                <c:pt idx="28302">
                  <c:v>0.99976379989727171</c:v>
                </c:pt>
                <c:pt idx="28303">
                  <c:v>0.99974880306535241</c:v>
                </c:pt>
                <c:pt idx="28304">
                  <c:v>0.99973380623343322</c:v>
                </c:pt>
                <c:pt idx="28305">
                  <c:v>0.99972630781747351</c:v>
                </c:pt>
                <c:pt idx="28306">
                  <c:v>0.99975255227333226</c:v>
                </c:pt>
                <c:pt idx="28307">
                  <c:v>0.99976379989727171</c:v>
                </c:pt>
                <c:pt idx="28308">
                  <c:v>0.99976754910525156</c:v>
                </c:pt>
                <c:pt idx="28309">
                  <c:v>0.99977504752121116</c:v>
                </c:pt>
                <c:pt idx="28310">
                  <c:v>0.99977504752121116</c:v>
                </c:pt>
                <c:pt idx="28311">
                  <c:v>0.99976005068929186</c:v>
                </c:pt>
                <c:pt idx="28312">
                  <c:v>0.99975255227333226</c:v>
                </c:pt>
                <c:pt idx="28313">
                  <c:v>0.99973755544141296</c:v>
                </c:pt>
                <c:pt idx="28314">
                  <c:v>0.99971131098555432</c:v>
                </c:pt>
                <c:pt idx="28315">
                  <c:v>0.99974505385737267</c:v>
                </c:pt>
                <c:pt idx="28316">
                  <c:v>0.99976379989727171</c:v>
                </c:pt>
                <c:pt idx="28317">
                  <c:v>0.99976754910525156</c:v>
                </c:pt>
                <c:pt idx="28318">
                  <c:v>0.9997712983132313</c:v>
                </c:pt>
                <c:pt idx="28319">
                  <c:v>0.99977879672919101</c:v>
                </c:pt>
                <c:pt idx="28320">
                  <c:v>0.99977879672919101</c:v>
                </c:pt>
                <c:pt idx="28321">
                  <c:v>0.9997712983132313</c:v>
                </c:pt>
                <c:pt idx="28322">
                  <c:v>0.99975630148131212</c:v>
                </c:pt>
                <c:pt idx="28323">
                  <c:v>0.99971131098555432</c:v>
                </c:pt>
                <c:pt idx="28324">
                  <c:v>0.99974505385737267</c:v>
                </c:pt>
                <c:pt idx="28325">
                  <c:v>0.99976379989727171</c:v>
                </c:pt>
                <c:pt idx="28326">
                  <c:v>0.99976754910525156</c:v>
                </c:pt>
                <c:pt idx="28327">
                  <c:v>0.99977504752121116</c:v>
                </c:pt>
                <c:pt idx="28328">
                  <c:v>0.99978629514515061</c:v>
                </c:pt>
                <c:pt idx="28329">
                  <c:v>0.99979004435313035</c:v>
                </c:pt>
                <c:pt idx="28330">
                  <c:v>0.99979004435313035</c:v>
                </c:pt>
                <c:pt idx="28331">
                  <c:v>0.99979004435313035</c:v>
                </c:pt>
                <c:pt idx="28332">
                  <c:v>0.99973005702545337</c:v>
                </c:pt>
                <c:pt idx="28333">
                  <c:v>0.99975255227333226</c:v>
                </c:pt>
                <c:pt idx="28334">
                  <c:v>0.99976379989727171</c:v>
                </c:pt>
                <c:pt idx="28335">
                  <c:v>0.99977504752121116</c:v>
                </c:pt>
                <c:pt idx="28336">
                  <c:v>0.99978254593717075</c:v>
                </c:pt>
                <c:pt idx="28337">
                  <c:v>0.9997937935611102</c:v>
                </c:pt>
                <c:pt idx="28338">
                  <c:v>0.9997937935611102</c:v>
                </c:pt>
                <c:pt idx="28339">
                  <c:v>0.9998087903930295</c:v>
                </c:pt>
                <c:pt idx="28340">
                  <c:v>0.99982003801696895</c:v>
                </c:pt>
                <c:pt idx="28341">
                  <c:v>0.99974505385737267</c:v>
                </c:pt>
                <c:pt idx="28342">
                  <c:v>0.99975630148131212</c:v>
                </c:pt>
                <c:pt idx="28343">
                  <c:v>0.9997712983132313</c:v>
                </c:pt>
                <c:pt idx="28344">
                  <c:v>0.99977879672919101</c:v>
                </c:pt>
                <c:pt idx="28345">
                  <c:v>0.99979004435313035</c:v>
                </c:pt>
                <c:pt idx="28346">
                  <c:v>0.99980129197706979</c:v>
                </c:pt>
                <c:pt idx="28347">
                  <c:v>0.99981253960100924</c:v>
                </c:pt>
                <c:pt idx="28348">
                  <c:v>0.99982753643292854</c:v>
                </c:pt>
                <c:pt idx="28349">
                  <c:v>0.99983878405686799</c:v>
                </c:pt>
                <c:pt idx="28350">
                  <c:v>0.99984253326484784</c:v>
                </c:pt>
                <c:pt idx="28351">
                  <c:v>0.9998312856409084</c:v>
                </c:pt>
                <c:pt idx="28352">
                  <c:v>0.99981253960100924</c:v>
                </c:pt>
                <c:pt idx="28353">
                  <c:v>0.99980129197706979</c:v>
                </c:pt>
                <c:pt idx="28354">
                  <c:v>0.99979004435313035</c:v>
                </c:pt>
                <c:pt idx="28355">
                  <c:v>0.99978254593717075</c:v>
                </c:pt>
                <c:pt idx="28356">
                  <c:v>0.9997712983132313</c:v>
                </c:pt>
                <c:pt idx="28357">
                  <c:v>0.99976005068929186</c:v>
                </c:pt>
                <c:pt idx="28358">
                  <c:v>0.99974880306535241</c:v>
                </c:pt>
                <c:pt idx="28359">
                  <c:v>0.9998162888089891</c:v>
                </c:pt>
                <c:pt idx="28360">
                  <c:v>0.9998087903930295</c:v>
                </c:pt>
                <c:pt idx="28361">
                  <c:v>0.99980504118504965</c:v>
                </c:pt>
                <c:pt idx="28362">
                  <c:v>0.9997937935611102</c:v>
                </c:pt>
                <c:pt idx="28363">
                  <c:v>0.99978629514515061</c:v>
                </c:pt>
                <c:pt idx="28364">
                  <c:v>0.99977879672919101</c:v>
                </c:pt>
                <c:pt idx="28365">
                  <c:v>0.99976754910525156</c:v>
                </c:pt>
                <c:pt idx="28366">
                  <c:v>0.99975255227333226</c:v>
                </c:pt>
                <c:pt idx="28367">
                  <c:v>0.99974130464939281</c:v>
                </c:pt>
                <c:pt idx="28368">
                  <c:v>0.99979754276909005</c:v>
                </c:pt>
                <c:pt idx="28369">
                  <c:v>0.99979004435313035</c:v>
                </c:pt>
                <c:pt idx="28370">
                  <c:v>0.99978629514515061</c:v>
                </c:pt>
                <c:pt idx="28371">
                  <c:v>0.99978629514515061</c:v>
                </c:pt>
                <c:pt idx="28372">
                  <c:v>0.99978254593717075</c:v>
                </c:pt>
                <c:pt idx="28373">
                  <c:v>0.99977504752121116</c:v>
                </c:pt>
                <c:pt idx="28374">
                  <c:v>0.99976379989727171</c:v>
                </c:pt>
                <c:pt idx="28375">
                  <c:v>0.99974880306535241</c:v>
                </c:pt>
                <c:pt idx="28376">
                  <c:v>0.99973755544141296</c:v>
                </c:pt>
                <c:pt idx="28377">
                  <c:v>0.99976005068929186</c:v>
                </c:pt>
                <c:pt idx="28378">
                  <c:v>0.9997712983132313</c:v>
                </c:pt>
                <c:pt idx="28379">
                  <c:v>0.9997712983132313</c:v>
                </c:pt>
                <c:pt idx="28380">
                  <c:v>0.99977504752121116</c:v>
                </c:pt>
                <c:pt idx="28381">
                  <c:v>0.99977879672919101</c:v>
                </c:pt>
                <c:pt idx="28382">
                  <c:v>0.99977504752121116</c:v>
                </c:pt>
                <c:pt idx="28383">
                  <c:v>0.99976005068929186</c:v>
                </c:pt>
                <c:pt idx="28384">
                  <c:v>0.99974880306535241</c:v>
                </c:pt>
                <c:pt idx="28385">
                  <c:v>0.99973380623343322</c:v>
                </c:pt>
                <c:pt idx="28386">
                  <c:v>0.99971880940151392</c:v>
                </c:pt>
                <c:pt idx="28387">
                  <c:v>0.99975255227333226</c:v>
                </c:pt>
                <c:pt idx="28388">
                  <c:v>0.99976379989727171</c:v>
                </c:pt>
                <c:pt idx="28389">
                  <c:v>0.99976754910525156</c:v>
                </c:pt>
                <c:pt idx="28390">
                  <c:v>0.9997712983132313</c:v>
                </c:pt>
                <c:pt idx="28391">
                  <c:v>0.99977504752121116</c:v>
                </c:pt>
                <c:pt idx="28392">
                  <c:v>0.99976005068929186</c:v>
                </c:pt>
                <c:pt idx="28393">
                  <c:v>0.99974505385737267</c:v>
                </c:pt>
                <c:pt idx="28394">
                  <c:v>0.99973380623343322</c:v>
                </c:pt>
                <c:pt idx="28395">
                  <c:v>0.99972255860949377</c:v>
                </c:pt>
                <c:pt idx="28396">
                  <c:v>0.99975255227333226</c:v>
                </c:pt>
                <c:pt idx="28397">
                  <c:v>0.99976379989727171</c:v>
                </c:pt>
                <c:pt idx="28398">
                  <c:v>0.99976754910525156</c:v>
                </c:pt>
                <c:pt idx="28399">
                  <c:v>0.9997712983132313</c:v>
                </c:pt>
                <c:pt idx="28400">
                  <c:v>0.99977879672919101</c:v>
                </c:pt>
                <c:pt idx="28401">
                  <c:v>0.99977504752121116</c:v>
                </c:pt>
                <c:pt idx="28402">
                  <c:v>0.99976754910525156</c:v>
                </c:pt>
                <c:pt idx="28403">
                  <c:v>0.99975630148131212</c:v>
                </c:pt>
                <c:pt idx="28404">
                  <c:v>0.99972630781747351</c:v>
                </c:pt>
                <c:pt idx="28405">
                  <c:v>0.99975255227333226</c:v>
                </c:pt>
                <c:pt idx="28406">
                  <c:v>0.99976754910525156</c:v>
                </c:pt>
                <c:pt idx="28407">
                  <c:v>0.9997712983132313</c:v>
                </c:pt>
                <c:pt idx="28408">
                  <c:v>0.99977504752121116</c:v>
                </c:pt>
                <c:pt idx="28409">
                  <c:v>0.99978254593717075</c:v>
                </c:pt>
                <c:pt idx="28410">
                  <c:v>0.99978629514515061</c:v>
                </c:pt>
                <c:pt idx="28411">
                  <c:v>0.99979004435313035</c:v>
                </c:pt>
                <c:pt idx="28412">
                  <c:v>0.99978629514515061</c:v>
                </c:pt>
                <c:pt idx="28413">
                  <c:v>0.99973005702545337</c:v>
                </c:pt>
                <c:pt idx="28414">
                  <c:v>0.99975255227333226</c:v>
                </c:pt>
                <c:pt idx="28415">
                  <c:v>0.99976379989727171</c:v>
                </c:pt>
                <c:pt idx="28416">
                  <c:v>0.99977504752121116</c:v>
                </c:pt>
                <c:pt idx="28417">
                  <c:v>0.99978254593717075</c:v>
                </c:pt>
                <c:pt idx="28418">
                  <c:v>0.99979004435313035</c:v>
                </c:pt>
                <c:pt idx="28419">
                  <c:v>0.9997937935611102</c:v>
                </c:pt>
                <c:pt idx="28420">
                  <c:v>0.99980504118504965</c:v>
                </c:pt>
                <c:pt idx="28421">
                  <c:v>0.9998162888089891</c:v>
                </c:pt>
                <c:pt idx="28422">
                  <c:v>0.99974505385737267</c:v>
                </c:pt>
                <c:pt idx="28423">
                  <c:v>0.99975630148131212</c:v>
                </c:pt>
                <c:pt idx="28424">
                  <c:v>0.99976754910525156</c:v>
                </c:pt>
                <c:pt idx="28425">
                  <c:v>0.99977879672919101</c:v>
                </c:pt>
                <c:pt idx="28426">
                  <c:v>0.99979004435313035</c:v>
                </c:pt>
                <c:pt idx="28427">
                  <c:v>0.99979754276909005</c:v>
                </c:pt>
                <c:pt idx="28428">
                  <c:v>0.99981253960100924</c:v>
                </c:pt>
                <c:pt idx="28429">
                  <c:v>0.99982378722494869</c:v>
                </c:pt>
                <c:pt idx="28430">
                  <c:v>0.99983878405686799</c:v>
                </c:pt>
                <c:pt idx="28431">
                  <c:v>0.99983878405686799</c:v>
                </c:pt>
                <c:pt idx="28432">
                  <c:v>0.9998312856409084</c:v>
                </c:pt>
                <c:pt idx="28433">
                  <c:v>0.99981253960100924</c:v>
                </c:pt>
                <c:pt idx="28434">
                  <c:v>0.99980504118504965</c:v>
                </c:pt>
                <c:pt idx="28435">
                  <c:v>0.99979004435313035</c:v>
                </c:pt>
                <c:pt idx="28436">
                  <c:v>0.99978254593717075</c:v>
                </c:pt>
                <c:pt idx="28437">
                  <c:v>0.9997712983132313</c:v>
                </c:pt>
                <c:pt idx="28438">
                  <c:v>0.99976005068929186</c:v>
                </c:pt>
                <c:pt idx="28439">
                  <c:v>0.99974880306535241</c:v>
                </c:pt>
                <c:pt idx="28440">
                  <c:v>0.9998162888089891</c:v>
                </c:pt>
                <c:pt idx="28441">
                  <c:v>0.9998087903930295</c:v>
                </c:pt>
                <c:pt idx="28442">
                  <c:v>0.99980504118504965</c:v>
                </c:pt>
                <c:pt idx="28443">
                  <c:v>0.9997937935611102</c:v>
                </c:pt>
                <c:pt idx="28444">
                  <c:v>0.99978629514515061</c:v>
                </c:pt>
                <c:pt idx="28445">
                  <c:v>0.99977504752121116</c:v>
                </c:pt>
                <c:pt idx="28446">
                  <c:v>0.99976754910525156</c:v>
                </c:pt>
                <c:pt idx="28447">
                  <c:v>0.99975255227333226</c:v>
                </c:pt>
                <c:pt idx="28448">
                  <c:v>0.99974130464939281</c:v>
                </c:pt>
                <c:pt idx="28449">
                  <c:v>0.99979754276909005</c:v>
                </c:pt>
                <c:pt idx="28450">
                  <c:v>0.99979004435313035</c:v>
                </c:pt>
                <c:pt idx="28451">
                  <c:v>0.99979004435313035</c:v>
                </c:pt>
                <c:pt idx="28452">
                  <c:v>0.99978629514515061</c:v>
                </c:pt>
                <c:pt idx="28453">
                  <c:v>0.99977879672919101</c:v>
                </c:pt>
                <c:pt idx="28454">
                  <c:v>0.99977504752121116</c:v>
                </c:pt>
                <c:pt idx="28455">
                  <c:v>0.99976379989727171</c:v>
                </c:pt>
                <c:pt idx="28456">
                  <c:v>0.99975255227333226</c:v>
                </c:pt>
                <c:pt idx="28457">
                  <c:v>0.99973755544141296</c:v>
                </c:pt>
                <c:pt idx="28458">
                  <c:v>0.99975630148131212</c:v>
                </c:pt>
                <c:pt idx="28459">
                  <c:v>0.9997712983132313</c:v>
                </c:pt>
                <c:pt idx="28460">
                  <c:v>0.99977504752121116</c:v>
                </c:pt>
                <c:pt idx="28461">
                  <c:v>0.99977504752121116</c:v>
                </c:pt>
                <c:pt idx="28462">
                  <c:v>0.99977504752121116</c:v>
                </c:pt>
                <c:pt idx="28463">
                  <c:v>0.9997712983132313</c:v>
                </c:pt>
                <c:pt idx="28464">
                  <c:v>0.99976379989727171</c:v>
                </c:pt>
                <c:pt idx="28465">
                  <c:v>0.99975255227333226</c:v>
                </c:pt>
                <c:pt idx="28466">
                  <c:v>0.99973755544141296</c:v>
                </c:pt>
                <c:pt idx="28467">
                  <c:v>0.99972630781747351</c:v>
                </c:pt>
                <c:pt idx="28468">
                  <c:v>0.99975255227333226</c:v>
                </c:pt>
                <c:pt idx="28469">
                  <c:v>0.99976379989727171</c:v>
                </c:pt>
                <c:pt idx="28470">
                  <c:v>0.99976754910525156</c:v>
                </c:pt>
                <c:pt idx="28471">
                  <c:v>0.9997712983132313</c:v>
                </c:pt>
                <c:pt idx="28472">
                  <c:v>0.99976754910525156</c:v>
                </c:pt>
                <c:pt idx="28473">
                  <c:v>0.99976379989727171</c:v>
                </c:pt>
                <c:pt idx="28474">
                  <c:v>0.99975255227333226</c:v>
                </c:pt>
                <c:pt idx="28475">
                  <c:v>0.99973755544141296</c:v>
                </c:pt>
                <c:pt idx="28476">
                  <c:v>0.99973005702545337</c:v>
                </c:pt>
                <c:pt idx="28477">
                  <c:v>0.99975255227333226</c:v>
                </c:pt>
                <c:pt idx="28478">
                  <c:v>0.99976379989727171</c:v>
                </c:pt>
                <c:pt idx="28479">
                  <c:v>0.99976754910525156</c:v>
                </c:pt>
                <c:pt idx="28480">
                  <c:v>0.9997712983132313</c:v>
                </c:pt>
                <c:pt idx="28481">
                  <c:v>0.9997712983132313</c:v>
                </c:pt>
                <c:pt idx="28482">
                  <c:v>0.9997712983132313</c:v>
                </c:pt>
                <c:pt idx="28483">
                  <c:v>0.9997712983132313</c:v>
                </c:pt>
                <c:pt idx="28484">
                  <c:v>0.99976005068929186</c:v>
                </c:pt>
                <c:pt idx="28485">
                  <c:v>0.99973380623343322</c:v>
                </c:pt>
                <c:pt idx="28486">
                  <c:v>0.99975255227333226</c:v>
                </c:pt>
                <c:pt idx="28487">
                  <c:v>0.99976379989727171</c:v>
                </c:pt>
                <c:pt idx="28488">
                  <c:v>0.9997712983132313</c:v>
                </c:pt>
                <c:pt idx="28489">
                  <c:v>0.99977504752121116</c:v>
                </c:pt>
                <c:pt idx="28490">
                  <c:v>0.99978254593717075</c:v>
                </c:pt>
                <c:pt idx="28491">
                  <c:v>0.99978629514515061</c:v>
                </c:pt>
                <c:pt idx="28492">
                  <c:v>0.99978629514515061</c:v>
                </c:pt>
                <c:pt idx="28493">
                  <c:v>0.99978254593717075</c:v>
                </c:pt>
                <c:pt idx="28494">
                  <c:v>0.99973755544141296</c:v>
                </c:pt>
                <c:pt idx="28495">
                  <c:v>0.99975255227333226</c:v>
                </c:pt>
                <c:pt idx="28496">
                  <c:v>0.99976379989727171</c:v>
                </c:pt>
                <c:pt idx="28497">
                  <c:v>0.99977504752121116</c:v>
                </c:pt>
                <c:pt idx="28498">
                  <c:v>0.99978254593717075</c:v>
                </c:pt>
                <c:pt idx="28499">
                  <c:v>0.99979004435313035</c:v>
                </c:pt>
                <c:pt idx="28500">
                  <c:v>0.99979754276909005</c:v>
                </c:pt>
                <c:pt idx="28501">
                  <c:v>0.99980504118504965</c:v>
                </c:pt>
                <c:pt idx="28502">
                  <c:v>0.9998087903930295</c:v>
                </c:pt>
                <c:pt idx="28503">
                  <c:v>0.99974505385737267</c:v>
                </c:pt>
                <c:pt idx="28504">
                  <c:v>0.99975630148131212</c:v>
                </c:pt>
                <c:pt idx="28505">
                  <c:v>0.99976754910525156</c:v>
                </c:pt>
                <c:pt idx="28506">
                  <c:v>0.99977879672919101</c:v>
                </c:pt>
                <c:pt idx="28507">
                  <c:v>0.99979004435313035</c:v>
                </c:pt>
                <c:pt idx="28508">
                  <c:v>0.99979754276909005</c:v>
                </c:pt>
                <c:pt idx="28509">
                  <c:v>0.99981253960100924</c:v>
                </c:pt>
                <c:pt idx="28510">
                  <c:v>0.99982378722494869</c:v>
                </c:pt>
                <c:pt idx="28511">
                  <c:v>0.99984253326484784</c:v>
                </c:pt>
                <c:pt idx="28512">
                  <c:v>0.99985003168080744</c:v>
                </c:pt>
                <c:pt idx="28513">
                  <c:v>0.9998312856409084</c:v>
                </c:pt>
                <c:pt idx="28514">
                  <c:v>0.99981253960100924</c:v>
                </c:pt>
                <c:pt idx="28515">
                  <c:v>0.99980504118504965</c:v>
                </c:pt>
                <c:pt idx="28516">
                  <c:v>0.9997937935611102</c:v>
                </c:pt>
                <c:pt idx="28517">
                  <c:v>0.99978254593717075</c:v>
                </c:pt>
                <c:pt idx="28518">
                  <c:v>0.9997712983132313</c:v>
                </c:pt>
                <c:pt idx="28519">
                  <c:v>0.99975630148131212</c:v>
                </c:pt>
                <c:pt idx="28520">
                  <c:v>0.99974880306535241</c:v>
                </c:pt>
                <c:pt idx="28521">
                  <c:v>0.9998162888089891</c:v>
                </c:pt>
                <c:pt idx="28522">
                  <c:v>0.9998087903930295</c:v>
                </c:pt>
                <c:pt idx="28523">
                  <c:v>0.99980504118504965</c:v>
                </c:pt>
                <c:pt idx="28524">
                  <c:v>0.9997937935611102</c:v>
                </c:pt>
                <c:pt idx="28525">
                  <c:v>0.99978629514515061</c:v>
                </c:pt>
                <c:pt idx="28526">
                  <c:v>0.99977504752121116</c:v>
                </c:pt>
                <c:pt idx="28527">
                  <c:v>0.99976379989727171</c:v>
                </c:pt>
                <c:pt idx="28528">
                  <c:v>0.99975255227333226</c:v>
                </c:pt>
                <c:pt idx="28529">
                  <c:v>0.99974130464939281</c:v>
                </c:pt>
                <c:pt idx="28530">
                  <c:v>0.99978629514515061</c:v>
                </c:pt>
                <c:pt idx="28531">
                  <c:v>0.99979004435313035</c:v>
                </c:pt>
                <c:pt idx="28532">
                  <c:v>0.99979004435313035</c:v>
                </c:pt>
                <c:pt idx="28533">
                  <c:v>0.99978629514515061</c:v>
                </c:pt>
                <c:pt idx="28534">
                  <c:v>0.99977879672919101</c:v>
                </c:pt>
                <c:pt idx="28535">
                  <c:v>0.99976754910525156</c:v>
                </c:pt>
                <c:pt idx="28536">
                  <c:v>0.99976379989727171</c:v>
                </c:pt>
                <c:pt idx="28537">
                  <c:v>0.99975630148131212</c:v>
                </c:pt>
                <c:pt idx="28538">
                  <c:v>0.99973755544141296</c:v>
                </c:pt>
                <c:pt idx="28539">
                  <c:v>0.99974880306535241</c:v>
                </c:pt>
                <c:pt idx="28540">
                  <c:v>0.9997712983132313</c:v>
                </c:pt>
                <c:pt idx="28541">
                  <c:v>0.99977504752121116</c:v>
                </c:pt>
                <c:pt idx="28542">
                  <c:v>0.99977879672919101</c:v>
                </c:pt>
                <c:pt idx="28543">
                  <c:v>0.9997712983132313</c:v>
                </c:pt>
                <c:pt idx="28544">
                  <c:v>0.99976754910525156</c:v>
                </c:pt>
                <c:pt idx="28545">
                  <c:v>0.99976379989727171</c:v>
                </c:pt>
                <c:pt idx="28546">
                  <c:v>0.99975630148131212</c:v>
                </c:pt>
                <c:pt idx="28547">
                  <c:v>0.99973380623343322</c:v>
                </c:pt>
                <c:pt idx="28548">
                  <c:v>0.99972255860949377</c:v>
                </c:pt>
                <c:pt idx="28549">
                  <c:v>0.99975255227333226</c:v>
                </c:pt>
                <c:pt idx="28550">
                  <c:v>0.99976005068929186</c:v>
                </c:pt>
                <c:pt idx="28551">
                  <c:v>0.99976754910525156</c:v>
                </c:pt>
                <c:pt idx="28552">
                  <c:v>0.99976754910525156</c:v>
                </c:pt>
                <c:pt idx="28553">
                  <c:v>0.99976379989727171</c:v>
                </c:pt>
                <c:pt idx="28554">
                  <c:v>0.99976379989727171</c:v>
                </c:pt>
                <c:pt idx="28555">
                  <c:v>0.99975630148131212</c:v>
                </c:pt>
                <c:pt idx="28556">
                  <c:v>0.99973755544141296</c:v>
                </c:pt>
                <c:pt idx="28557">
                  <c:v>0.99972630781747351</c:v>
                </c:pt>
                <c:pt idx="28558">
                  <c:v>0.99975255227333226</c:v>
                </c:pt>
                <c:pt idx="28559">
                  <c:v>0.99976005068929186</c:v>
                </c:pt>
                <c:pt idx="28560">
                  <c:v>0.99976754910525156</c:v>
                </c:pt>
                <c:pt idx="28561">
                  <c:v>0.9997712983132313</c:v>
                </c:pt>
                <c:pt idx="28562">
                  <c:v>0.99976754910525156</c:v>
                </c:pt>
                <c:pt idx="28563">
                  <c:v>0.99976379989727171</c:v>
                </c:pt>
                <c:pt idx="28564">
                  <c:v>0.9997712983132313</c:v>
                </c:pt>
                <c:pt idx="28565">
                  <c:v>0.99976754910525156</c:v>
                </c:pt>
                <c:pt idx="28566">
                  <c:v>0.99973380623343322</c:v>
                </c:pt>
                <c:pt idx="28567">
                  <c:v>0.99975255227333226</c:v>
                </c:pt>
                <c:pt idx="28568">
                  <c:v>0.99976379989727171</c:v>
                </c:pt>
                <c:pt idx="28569">
                  <c:v>0.9997712983132313</c:v>
                </c:pt>
                <c:pt idx="28570">
                  <c:v>0.99977504752121116</c:v>
                </c:pt>
                <c:pt idx="28571">
                  <c:v>0.9997712983132313</c:v>
                </c:pt>
                <c:pt idx="28572">
                  <c:v>0.99977879672919101</c:v>
                </c:pt>
                <c:pt idx="28573">
                  <c:v>0.99978629514515061</c:v>
                </c:pt>
                <c:pt idx="28574">
                  <c:v>0.99979004435313035</c:v>
                </c:pt>
                <c:pt idx="28575">
                  <c:v>0.99973755544141296</c:v>
                </c:pt>
                <c:pt idx="28576">
                  <c:v>0.99975255227333226</c:v>
                </c:pt>
                <c:pt idx="28577">
                  <c:v>0.99976379989727171</c:v>
                </c:pt>
                <c:pt idx="28578">
                  <c:v>0.99977504752121116</c:v>
                </c:pt>
                <c:pt idx="28579">
                  <c:v>0.99977879672919101</c:v>
                </c:pt>
                <c:pt idx="28580">
                  <c:v>0.99978629514515061</c:v>
                </c:pt>
                <c:pt idx="28581">
                  <c:v>0.9997937935611102</c:v>
                </c:pt>
                <c:pt idx="28582">
                  <c:v>0.99980504118504965</c:v>
                </c:pt>
                <c:pt idx="28583">
                  <c:v>0.9998087903930295</c:v>
                </c:pt>
                <c:pt idx="28584">
                  <c:v>0.99974505385737267</c:v>
                </c:pt>
                <c:pt idx="28585">
                  <c:v>0.99975630148131212</c:v>
                </c:pt>
                <c:pt idx="28586">
                  <c:v>0.99976754910525156</c:v>
                </c:pt>
                <c:pt idx="28587">
                  <c:v>0.99977879672919101</c:v>
                </c:pt>
                <c:pt idx="28588">
                  <c:v>0.99979004435313035</c:v>
                </c:pt>
                <c:pt idx="28589">
                  <c:v>0.99979754276909005</c:v>
                </c:pt>
                <c:pt idx="28590">
                  <c:v>0.99981253960100924</c:v>
                </c:pt>
                <c:pt idx="28591">
                  <c:v>0.99982378722494869</c:v>
                </c:pt>
                <c:pt idx="28592">
                  <c:v>0.99983878405686799</c:v>
                </c:pt>
                <c:pt idx="28593">
                  <c:v>0.99984253326484784</c:v>
                </c:pt>
                <c:pt idx="28594">
                  <c:v>0.99982753643292854</c:v>
                </c:pt>
                <c:pt idx="28595">
                  <c:v>0.9998162888089891</c:v>
                </c:pt>
                <c:pt idx="28596">
                  <c:v>0.99980504118504965</c:v>
                </c:pt>
                <c:pt idx="28597">
                  <c:v>0.9997937935611102</c:v>
                </c:pt>
                <c:pt idx="28598">
                  <c:v>0.99978254593717075</c:v>
                </c:pt>
                <c:pt idx="28599">
                  <c:v>0.9997712983132313</c:v>
                </c:pt>
                <c:pt idx="28600">
                  <c:v>0.99975630148131212</c:v>
                </c:pt>
                <c:pt idx="28601">
                  <c:v>0.99974505385737267</c:v>
                </c:pt>
                <c:pt idx="28602">
                  <c:v>0.9998162888089891</c:v>
                </c:pt>
                <c:pt idx="28603">
                  <c:v>0.99980504118504965</c:v>
                </c:pt>
                <c:pt idx="28604">
                  <c:v>0.99980129197706979</c:v>
                </c:pt>
                <c:pt idx="28605">
                  <c:v>0.9997937935611102</c:v>
                </c:pt>
                <c:pt idx="28606">
                  <c:v>0.99978629514515061</c:v>
                </c:pt>
                <c:pt idx="28607">
                  <c:v>0.99977504752121116</c:v>
                </c:pt>
                <c:pt idx="28608">
                  <c:v>0.99976379989727171</c:v>
                </c:pt>
                <c:pt idx="28609">
                  <c:v>0.99975255227333226</c:v>
                </c:pt>
                <c:pt idx="28610">
                  <c:v>0.99974130464939281</c:v>
                </c:pt>
                <c:pt idx="28611">
                  <c:v>0.99978254593717075</c:v>
                </c:pt>
                <c:pt idx="28612">
                  <c:v>0.99978629514515061</c:v>
                </c:pt>
                <c:pt idx="28613">
                  <c:v>0.99978629514515061</c:v>
                </c:pt>
                <c:pt idx="28614">
                  <c:v>0.99978629514515061</c:v>
                </c:pt>
                <c:pt idx="28615">
                  <c:v>0.99977879672919101</c:v>
                </c:pt>
                <c:pt idx="28616">
                  <c:v>0.99977504752121116</c:v>
                </c:pt>
                <c:pt idx="28617">
                  <c:v>0.99976379989727171</c:v>
                </c:pt>
                <c:pt idx="28618">
                  <c:v>0.99975255227333226</c:v>
                </c:pt>
                <c:pt idx="28619">
                  <c:v>0.99973755544141296</c:v>
                </c:pt>
                <c:pt idx="28620">
                  <c:v>0.99974880306535241</c:v>
                </c:pt>
                <c:pt idx="28621">
                  <c:v>0.99976754910525156</c:v>
                </c:pt>
                <c:pt idx="28622">
                  <c:v>0.9997712983132313</c:v>
                </c:pt>
                <c:pt idx="28623">
                  <c:v>0.99977504752121116</c:v>
                </c:pt>
                <c:pt idx="28624">
                  <c:v>0.9997712983132313</c:v>
                </c:pt>
                <c:pt idx="28625">
                  <c:v>0.99976754910525156</c:v>
                </c:pt>
                <c:pt idx="28626">
                  <c:v>0.99976379989727171</c:v>
                </c:pt>
                <c:pt idx="28627">
                  <c:v>0.99975255227333226</c:v>
                </c:pt>
                <c:pt idx="28628">
                  <c:v>0.99973380623343322</c:v>
                </c:pt>
                <c:pt idx="28629">
                  <c:v>0.99972255860949377</c:v>
                </c:pt>
                <c:pt idx="28630">
                  <c:v>0.99975255227333226</c:v>
                </c:pt>
                <c:pt idx="28631">
                  <c:v>0.99975630148131212</c:v>
                </c:pt>
                <c:pt idx="28632">
                  <c:v>0.99976379989727171</c:v>
                </c:pt>
                <c:pt idx="28633">
                  <c:v>0.99976754910525156</c:v>
                </c:pt>
                <c:pt idx="28634">
                  <c:v>0.99976379989727171</c:v>
                </c:pt>
                <c:pt idx="28635">
                  <c:v>0.99976379989727171</c:v>
                </c:pt>
                <c:pt idx="28636">
                  <c:v>0.99975255227333226</c:v>
                </c:pt>
                <c:pt idx="28637">
                  <c:v>0.99973755544141296</c:v>
                </c:pt>
                <c:pt idx="28638">
                  <c:v>0.99972630781747351</c:v>
                </c:pt>
                <c:pt idx="28639">
                  <c:v>0.99974880306535241</c:v>
                </c:pt>
                <c:pt idx="28640">
                  <c:v>0.99976005068929186</c:v>
                </c:pt>
                <c:pt idx="28641">
                  <c:v>0.99976754910525156</c:v>
                </c:pt>
                <c:pt idx="28642">
                  <c:v>0.9997712983132313</c:v>
                </c:pt>
                <c:pt idx="28643">
                  <c:v>0.99976754910525156</c:v>
                </c:pt>
                <c:pt idx="28644">
                  <c:v>0.99976754910525156</c:v>
                </c:pt>
                <c:pt idx="28645">
                  <c:v>0.99977504752121116</c:v>
                </c:pt>
                <c:pt idx="28646">
                  <c:v>0.99976379989727171</c:v>
                </c:pt>
                <c:pt idx="28647">
                  <c:v>0.99973005702545337</c:v>
                </c:pt>
                <c:pt idx="28648">
                  <c:v>0.99975255227333226</c:v>
                </c:pt>
                <c:pt idx="28649">
                  <c:v>0.99976005068929186</c:v>
                </c:pt>
                <c:pt idx="28650">
                  <c:v>0.9997712983132313</c:v>
                </c:pt>
                <c:pt idx="28651">
                  <c:v>0.99977504752121116</c:v>
                </c:pt>
                <c:pt idx="28652">
                  <c:v>0.9997712983132313</c:v>
                </c:pt>
                <c:pt idx="28653">
                  <c:v>0.99977879672919101</c:v>
                </c:pt>
                <c:pt idx="28654">
                  <c:v>0.99978629514515061</c:v>
                </c:pt>
                <c:pt idx="28655">
                  <c:v>0.99979004435313035</c:v>
                </c:pt>
                <c:pt idx="28656">
                  <c:v>0.99973380623343322</c:v>
                </c:pt>
                <c:pt idx="28657">
                  <c:v>0.99975255227333226</c:v>
                </c:pt>
                <c:pt idx="28658">
                  <c:v>0.99976379989727171</c:v>
                </c:pt>
                <c:pt idx="28659">
                  <c:v>0.9997712983132313</c:v>
                </c:pt>
                <c:pt idx="28660">
                  <c:v>0.99977879672919101</c:v>
                </c:pt>
                <c:pt idx="28661">
                  <c:v>0.99978629514515061</c:v>
                </c:pt>
                <c:pt idx="28662">
                  <c:v>0.9997937935611102</c:v>
                </c:pt>
                <c:pt idx="28663">
                  <c:v>0.99980504118504965</c:v>
                </c:pt>
                <c:pt idx="28664">
                  <c:v>0.9998087903930295</c:v>
                </c:pt>
                <c:pt idx="28665">
                  <c:v>0.99974505385737267</c:v>
                </c:pt>
                <c:pt idx="28666">
                  <c:v>0.99975630148131212</c:v>
                </c:pt>
                <c:pt idx="28667">
                  <c:v>0.99976754910525156</c:v>
                </c:pt>
                <c:pt idx="28668">
                  <c:v>0.99977879672919101</c:v>
                </c:pt>
                <c:pt idx="28669">
                  <c:v>0.99979004435313035</c:v>
                </c:pt>
                <c:pt idx="28670">
                  <c:v>0.99979754276909005</c:v>
                </c:pt>
                <c:pt idx="28671">
                  <c:v>0.99981253960100924</c:v>
                </c:pt>
                <c:pt idx="28672">
                  <c:v>0.99982378722494869</c:v>
                </c:pt>
                <c:pt idx="28673">
                  <c:v>0.99983878405686799</c:v>
                </c:pt>
                <c:pt idx="28674">
                  <c:v>0.99984628247282759</c:v>
                </c:pt>
                <c:pt idx="28675">
                  <c:v>0.99982378722494869</c:v>
                </c:pt>
                <c:pt idx="28676">
                  <c:v>0.99981253960100924</c:v>
                </c:pt>
                <c:pt idx="28677">
                  <c:v>0.99980129197706979</c:v>
                </c:pt>
                <c:pt idx="28678">
                  <c:v>0.99979004435313035</c:v>
                </c:pt>
                <c:pt idx="28679">
                  <c:v>0.99977879672919101</c:v>
                </c:pt>
                <c:pt idx="28680">
                  <c:v>0.9997712983132313</c:v>
                </c:pt>
                <c:pt idx="28681">
                  <c:v>0.99975630148131212</c:v>
                </c:pt>
                <c:pt idx="28682">
                  <c:v>0.99974880306535241</c:v>
                </c:pt>
                <c:pt idx="28683">
                  <c:v>0.9998162888089891</c:v>
                </c:pt>
                <c:pt idx="28684">
                  <c:v>0.9998087903930295</c:v>
                </c:pt>
                <c:pt idx="28685">
                  <c:v>0.99980129197706979</c:v>
                </c:pt>
                <c:pt idx="28686">
                  <c:v>0.9997937935611102</c:v>
                </c:pt>
                <c:pt idx="28687">
                  <c:v>0.99978629514515061</c:v>
                </c:pt>
                <c:pt idx="28688">
                  <c:v>0.99977504752121116</c:v>
                </c:pt>
                <c:pt idx="28689">
                  <c:v>0.99976379989727171</c:v>
                </c:pt>
                <c:pt idx="28690">
                  <c:v>0.99975255227333226</c:v>
                </c:pt>
                <c:pt idx="28691">
                  <c:v>0.99973755544141296</c:v>
                </c:pt>
                <c:pt idx="28692">
                  <c:v>0.9997937935611102</c:v>
                </c:pt>
                <c:pt idx="28693">
                  <c:v>0.99978629514515061</c:v>
                </c:pt>
                <c:pt idx="28694">
                  <c:v>0.99978254593717075</c:v>
                </c:pt>
                <c:pt idx="28695">
                  <c:v>0.99978629514515061</c:v>
                </c:pt>
                <c:pt idx="28696">
                  <c:v>0.99977879672919101</c:v>
                </c:pt>
                <c:pt idx="28697">
                  <c:v>0.99977504752121116</c:v>
                </c:pt>
                <c:pt idx="28698">
                  <c:v>0.99976379989727171</c:v>
                </c:pt>
                <c:pt idx="28699">
                  <c:v>0.99974505385737267</c:v>
                </c:pt>
                <c:pt idx="28700">
                  <c:v>0.99973005702545337</c:v>
                </c:pt>
                <c:pt idx="28701">
                  <c:v>0.9997712983132313</c:v>
                </c:pt>
                <c:pt idx="28702">
                  <c:v>0.99976754910525156</c:v>
                </c:pt>
                <c:pt idx="28703">
                  <c:v>0.99976754910525156</c:v>
                </c:pt>
                <c:pt idx="28704">
                  <c:v>0.99977504752121116</c:v>
                </c:pt>
                <c:pt idx="28705">
                  <c:v>0.9997712983132313</c:v>
                </c:pt>
                <c:pt idx="28706">
                  <c:v>0.9997712983132313</c:v>
                </c:pt>
                <c:pt idx="28707">
                  <c:v>0.99976005068929186</c:v>
                </c:pt>
                <c:pt idx="28708">
                  <c:v>0.99974130464939281</c:v>
                </c:pt>
                <c:pt idx="28709">
                  <c:v>0.99972255860949377</c:v>
                </c:pt>
                <c:pt idx="28710">
                  <c:v>0.99972255860949377</c:v>
                </c:pt>
                <c:pt idx="28711">
                  <c:v>0.99974880306535241</c:v>
                </c:pt>
                <c:pt idx="28712">
                  <c:v>0.99975630148131212</c:v>
                </c:pt>
                <c:pt idx="28713">
                  <c:v>0.99976754910525156</c:v>
                </c:pt>
                <c:pt idx="28714">
                  <c:v>0.99976754910525156</c:v>
                </c:pt>
                <c:pt idx="28715">
                  <c:v>0.99976379989727171</c:v>
                </c:pt>
                <c:pt idx="28716">
                  <c:v>0.99976005068929186</c:v>
                </c:pt>
                <c:pt idx="28717">
                  <c:v>0.99974505385737267</c:v>
                </c:pt>
                <c:pt idx="28718">
                  <c:v>0.99973005702545337</c:v>
                </c:pt>
                <c:pt idx="28719">
                  <c:v>0.99972630781747351</c:v>
                </c:pt>
                <c:pt idx="28720">
                  <c:v>0.99974880306535241</c:v>
                </c:pt>
                <c:pt idx="28721">
                  <c:v>0.99976005068929186</c:v>
                </c:pt>
                <c:pt idx="28722">
                  <c:v>0.99976379989727171</c:v>
                </c:pt>
                <c:pt idx="28723">
                  <c:v>0.99976379989727171</c:v>
                </c:pt>
                <c:pt idx="28724">
                  <c:v>0.99976754910525156</c:v>
                </c:pt>
                <c:pt idx="28725">
                  <c:v>0.99977504752121116</c:v>
                </c:pt>
                <c:pt idx="28726">
                  <c:v>0.99976754910525156</c:v>
                </c:pt>
                <c:pt idx="28727">
                  <c:v>0.99975630148131212</c:v>
                </c:pt>
                <c:pt idx="28728">
                  <c:v>0.99973005702545337</c:v>
                </c:pt>
                <c:pt idx="28729">
                  <c:v>0.99974880306535241</c:v>
                </c:pt>
                <c:pt idx="28730">
                  <c:v>0.99976005068929186</c:v>
                </c:pt>
                <c:pt idx="28731">
                  <c:v>0.99976754910525156</c:v>
                </c:pt>
                <c:pt idx="28732">
                  <c:v>0.9997712983132313</c:v>
                </c:pt>
                <c:pt idx="28733">
                  <c:v>0.99977879672919101</c:v>
                </c:pt>
                <c:pt idx="28734">
                  <c:v>0.99978629514515061</c:v>
                </c:pt>
                <c:pt idx="28735">
                  <c:v>0.9997937935611102</c:v>
                </c:pt>
                <c:pt idx="28736">
                  <c:v>0.99978254593717075</c:v>
                </c:pt>
                <c:pt idx="28737">
                  <c:v>0.99973380623343322</c:v>
                </c:pt>
                <c:pt idx="28738">
                  <c:v>0.99974880306535241</c:v>
                </c:pt>
                <c:pt idx="28739">
                  <c:v>0.99976379989727171</c:v>
                </c:pt>
                <c:pt idx="28740">
                  <c:v>0.99977504752121116</c:v>
                </c:pt>
                <c:pt idx="28741">
                  <c:v>0.99978254593717075</c:v>
                </c:pt>
                <c:pt idx="28742">
                  <c:v>0.99979004435313035</c:v>
                </c:pt>
                <c:pt idx="28743">
                  <c:v>0.99979754276909005</c:v>
                </c:pt>
                <c:pt idx="28744">
                  <c:v>0.99980504118504965</c:v>
                </c:pt>
                <c:pt idx="28745">
                  <c:v>0.9998087903930295</c:v>
                </c:pt>
                <c:pt idx="28746">
                  <c:v>0.99974505385737267</c:v>
                </c:pt>
                <c:pt idx="28747">
                  <c:v>0.99975630148131212</c:v>
                </c:pt>
                <c:pt idx="28748">
                  <c:v>0.99976754910525156</c:v>
                </c:pt>
                <c:pt idx="28749">
                  <c:v>0.99977879672919101</c:v>
                </c:pt>
                <c:pt idx="28750">
                  <c:v>0.99979004435313035</c:v>
                </c:pt>
                <c:pt idx="28751">
                  <c:v>0.99980129197706979</c:v>
                </c:pt>
                <c:pt idx="28752">
                  <c:v>0.99981253960100924</c:v>
                </c:pt>
                <c:pt idx="28753">
                  <c:v>0.99982378722494869</c:v>
                </c:pt>
                <c:pt idx="28754">
                  <c:v>0.99984253326484784</c:v>
                </c:pt>
                <c:pt idx="28755">
                  <c:v>0.99984628247282759</c:v>
                </c:pt>
                <c:pt idx="28756">
                  <c:v>0.99982378722494869</c:v>
                </c:pt>
                <c:pt idx="28757">
                  <c:v>0.99981253960100924</c:v>
                </c:pt>
                <c:pt idx="28758">
                  <c:v>0.99980129197706979</c:v>
                </c:pt>
                <c:pt idx="28759">
                  <c:v>0.9997937935611102</c:v>
                </c:pt>
                <c:pt idx="28760">
                  <c:v>0.99977879672919101</c:v>
                </c:pt>
                <c:pt idx="28761">
                  <c:v>0.99976754910525156</c:v>
                </c:pt>
                <c:pt idx="28762">
                  <c:v>0.99975630148131212</c:v>
                </c:pt>
                <c:pt idx="28763">
                  <c:v>0.99974880306535241</c:v>
                </c:pt>
                <c:pt idx="28764">
                  <c:v>0.99981253960100924</c:v>
                </c:pt>
                <c:pt idx="28765">
                  <c:v>0.9998087903930295</c:v>
                </c:pt>
                <c:pt idx="28766">
                  <c:v>0.99980129197706979</c:v>
                </c:pt>
                <c:pt idx="28767">
                  <c:v>0.99979004435313035</c:v>
                </c:pt>
                <c:pt idx="28768">
                  <c:v>0.99978254593717075</c:v>
                </c:pt>
                <c:pt idx="28769">
                  <c:v>0.99977504752121116</c:v>
                </c:pt>
                <c:pt idx="28770">
                  <c:v>0.99976379989727171</c:v>
                </c:pt>
                <c:pt idx="28771">
                  <c:v>0.99975255227333226</c:v>
                </c:pt>
                <c:pt idx="28772">
                  <c:v>0.99973755544141296</c:v>
                </c:pt>
                <c:pt idx="28773">
                  <c:v>0.9997937935611102</c:v>
                </c:pt>
                <c:pt idx="28774">
                  <c:v>0.99978629514515061</c:v>
                </c:pt>
                <c:pt idx="28775">
                  <c:v>0.99978254593717075</c:v>
                </c:pt>
                <c:pt idx="28776">
                  <c:v>0.99978254593717075</c:v>
                </c:pt>
                <c:pt idx="28777">
                  <c:v>0.99977879672919101</c:v>
                </c:pt>
                <c:pt idx="28778">
                  <c:v>0.9997712983132313</c:v>
                </c:pt>
                <c:pt idx="28779">
                  <c:v>0.99976379989727171</c:v>
                </c:pt>
                <c:pt idx="28780">
                  <c:v>0.99974880306535241</c:v>
                </c:pt>
                <c:pt idx="28781">
                  <c:v>0.99973005702545337</c:v>
                </c:pt>
                <c:pt idx="28782">
                  <c:v>0.9997712983132313</c:v>
                </c:pt>
                <c:pt idx="28783">
                  <c:v>0.99976754910525156</c:v>
                </c:pt>
                <c:pt idx="28784">
                  <c:v>0.99976754910525156</c:v>
                </c:pt>
                <c:pt idx="28785">
                  <c:v>0.9997712983132313</c:v>
                </c:pt>
                <c:pt idx="28786">
                  <c:v>0.9997712983132313</c:v>
                </c:pt>
                <c:pt idx="28787">
                  <c:v>0.99976754910525156</c:v>
                </c:pt>
                <c:pt idx="28788">
                  <c:v>0.99976005068929186</c:v>
                </c:pt>
                <c:pt idx="28789">
                  <c:v>0.99974505385737267</c:v>
                </c:pt>
                <c:pt idx="28790">
                  <c:v>0.99972255860949377</c:v>
                </c:pt>
                <c:pt idx="28791">
                  <c:v>0.99974130464939281</c:v>
                </c:pt>
                <c:pt idx="28792">
                  <c:v>0.99974505385737267</c:v>
                </c:pt>
                <c:pt idx="28793">
                  <c:v>0.99975630148131212</c:v>
                </c:pt>
                <c:pt idx="28794">
                  <c:v>0.99976754910525156</c:v>
                </c:pt>
                <c:pt idx="28795">
                  <c:v>0.99976754910525156</c:v>
                </c:pt>
                <c:pt idx="28796">
                  <c:v>0.99976379989727171</c:v>
                </c:pt>
                <c:pt idx="28797">
                  <c:v>0.99975630148131212</c:v>
                </c:pt>
                <c:pt idx="28798">
                  <c:v>0.99974505385737267</c:v>
                </c:pt>
                <c:pt idx="28799">
                  <c:v>0.99973380623343322</c:v>
                </c:pt>
                <c:pt idx="28800">
                  <c:v>0.99972255860949377</c:v>
                </c:pt>
                <c:pt idx="28801">
                  <c:v>0.99974130464939281</c:v>
                </c:pt>
                <c:pt idx="28802">
                  <c:v>0.99975630148131212</c:v>
                </c:pt>
                <c:pt idx="28803">
                  <c:v>0.99976754910525156</c:v>
                </c:pt>
                <c:pt idx="28804">
                  <c:v>0.99976754910525156</c:v>
                </c:pt>
                <c:pt idx="28805">
                  <c:v>0.99976754910525156</c:v>
                </c:pt>
                <c:pt idx="28806">
                  <c:v>0.99977504752121116</c:v>
                </c:pt>
                <c:pt idx="28807">
                  <c:v>0.9997712983132313</c:v>
                </c:pt>
                <c:pt idx="28808">
                  <c:v>0.99976005068929186</c:v>
                </c:pt>
                <c:pt idx="28809">
                  <c:v>0.99973005702545337</c:v>
                </c:pt>
                <c:pt idx="28810">
                  <c:v>0.99974505385737267</c:v>
                </c:pt>
                <c:pt idx="28811">
                  <c:v>0.99975630148131212</c:v>
                </c:pt>
                <c:pt idx="28812">
                  <c:v>0.99976754910525156</c:v>
                </c:pt>
                <c:pt idx="28813">
                  <c:v>0.9997712983132313</c:v>
                </c:pt>
                <c:pt idx="28814">
                  <c:v>0.99977879672919101</c:v>
                </c:pt>
                <c:pt idx="28815">
                  <c:v>0.99978629514515061</c:v>
                </c:pt>
                <c:pt idx="28816">
                  <c:v>0.9997937935611102</c:v>
                </c:pt>
                <c:pt idx="28817">
                  <c:v>0.99979004435313035</c:v>
                </c:pt>
                <c:pt idx="28818">
                  <c:v>0.99973380623343322</c:v>
                </c:pt>
                <c:pt idx="28819">
                  <c:v>0.99974880306535241</c:v>
                </c:pt>
                <c:pt idx="28820">
                  <c:v>0.99976379989727171</c:v>
                </c:pt>
                <c:pt idx="28821">
                  <c:v>0.9997712983132313</c:v>
                </c:pt>
                <c:pt idx="28822">
                  <c:v>0.99978254593717075</c:v>
                </c:pt>
                <c:pt idx="28823">
                  <c:v>0.99979004435313035</c:v>
                </c:pt>
                <c:pt idx="28824">
                  <c:v>0.99979754276909005</c:v>
                </c:pt>
                <c:pt idx="28825">
                  <c:v>0.99980504118504965</c:v>
                </c:pt>
                <c:pt idx="28826">
                  <c:v>0.99981253960100924</c:v>
                </c:pt>
                <c:pt idx="28827">
                  <c:v>0.99974505385737267</c:v>
                </c:pt>
                <c:pt idx="28828">
                  <c:v>0.99975630148131212</c:v>
                </c:pt>
                <c:pt idx="28829">
                  <c:v>0.99976754910525156</c:v>
                </c:pt>
                <c:pt idx="28830">
                  <c:v>0.99977879672919101</c:v>
                </c:pt>
                <c:pt idx="28831">
                  <c:v>0.99979004435313035</c:v>
                </c:pt>
                <c:pt idx="28832">
                  <c:v>0.99980129197706979</c:v>
                </c:pt>
                <c:pt idx="28833">
                  <c:v>0.99981253960100924</c:v>
                </c:pt>
                <c:pt idx="28834">
                  <c:v>0.99982003801696895</c:v>
                </c:pt>
                <c:pt idx="28835">
                  <c:v>0.99983503484888814</c:v>
                </c:pt>
                <c:pt idx="28836">
                  <c:v>0.99983878405686799</c:v>
                </c:pt>
                <c:pt idx="28837">
                  <c:v>0.99982003801696895</c:v>
                </c:pt>
                <c:pt idx="28838">
                  <c:v>0.9998162888089891</c:v>
                </c:pt>
                <c:pt idx="28839">
                  <c:v>0.99980129197706979</c:v>
                </c:pt>
                <c:pt idx="28840">
                  <c:v>0.99979004435313035</c:v>
                </c:pt>
                <c:pt idx="28841">
                  <c:v>0.99977879672919101</c:v>
                </c:pt>
                <c:pt idx="28842">
                  <c:v>0.9997712983132313</c:v>
                </c:pt>
                <c:pt idx="28843">
                  <c:v>0.99975630148131212</c:v>
                </c:pt>
                <c:pt idx="28844">
                  <c:v>0.99974880306535241</c:v>
                </c:pt>
                <c:pt idx="28845">
                  <c:v>0.9998087903930295</c:v>
                </c:pt>
                <c:pt idx="28846">
                  <c:v>0.99980504118504965</c:v>
                </c:pt>
                <c:pt idx="28847">
                  <c:v>0.99980129197706979</c:v>
                </c:pt>
                <c:pt idx="28848">
                  <c:v>0.99979004435313035</c:v>
                </c:pt>
                <c:pt idx="28849">
                  <c:v>0.99978254593717075</c:v>
                </c:pt>
                <c:pt idx="28850">
                  <c:v>0.99977504752121116</c:v>
                </c:pt>
                <c:pt idx="28851">
                  <c:v>0.99976379989727171</c:v>
                </c:pt>
                <c:pt idx="28852">
                  <c:v>0.99975255227333226</c:v>
                </c:pt>
                <c:pt idx="28853">
                  <c:v>0.99973755544141296</c:v>
                </c:pt>
                <c:pt idx="28854">
                  <c:v>0.99979004435313035</c:v>
                </c:pt>
                <c:pt idx="28855">
                  <c:v>0.99978629514515061</c:v>
                </c:pt>
                <c:pt idx="28856">
                  <c:v>0.99978254593717075</c:v>
                </c:pt>
                <c:pt idx="28857">
                  <c:v>0.99978254593717075</c:v>
                </c:pt>
                <c:pt idx="28858">
                  <c:v>0.99977504752121116</c:v>
                </c:pt>
                <c:pt idx="28859">
                  <c:v>0.99976754910525156</c:v>
                </c:pt>
                <c:pt idx="28860">
                  <c:v>0.99976005068929186</c:v>
                </c:pt>
                <c:pt idx="28861">
                  <c:v>0.99974505385737267</c:v>
                </c:pt>
                <c:pt idx="28862">
                  <c:v>0.99972630781747351</c:v>
                </c:pt>
                <c:pt idx="28863">
                  <c:v>0.99976754910525156</c:v>
                </c:pt>
                <c:pt idx="28864">
                  <c:v>0.99976379989727171</c:v>
                </c:pt>
                <c:pt idx="28865">
                  <c:v>0.99976754910525156</c:v>
                </c:pt>
                <c:pt idx="28866">
                  <c:v>0.99976754910525156</c:v>
                </c:pt>
                <c:pt idx="28867">
                  <c:v>0.99976754910525156</c:v>
                </c:pt>
                <c:pt idx="28868">
                  <c:v>0.99976005068929186</c:v>
                </c:pt>
                <c:pt idx="28869">
                  <c:v>0.99975630148131212</c:v>
                </c:pt>
                <c:pt idx="28870">
                  <c:v>0.99974130464939281</c:v>
                </c:pt>
                <c:pt idx="28871">
                  <c:v>0.99972255860949377</c:v>
                </c:pt>
                <c:pt idx="28872">
                  <c:v>0.99974505385737267</c:v>
                </c:pt>
                <c:pt idx="28873">
                  <c:v>0.99974505385737267</c:v>
                </c:pt>
                <c:pt idx="28874">
                  <c:v>0.99974880306535241</c:v>
                </c:pt>
                <c:pt idx="28875">
                  <c:v>0.99976379989727171</c:v>
                </c:pt>
                <c:pt idx="28876">
                  <c:v>0.99976754910525156</c:v>
                </c:pt>
                <c:pt idx="28877">
                  <c:v>0.99976005068929186</c:v>
                </c:pt>
                <c:pt idx="28878">
                  <c:v>0.99975630148131212</c:v>
                </c:pt>
                <c:pt idx="28879">
                  <c:v>0.99974505385737267</c:v>
                </c:pt>
                <c:pt idx="28880">
                  <c:v>0.99973005702545337</c:v>
                </c:pt>
                <c:pt idx="28881">
                  <c:v>0.99971880940151392</c:v>
                </c:pt>
                <c:pt idx="28882">
                  <c:v>0.99973755544141296</c:v>
                </c:pt>
                <c:pt idx="28883">
                  <c:v>0.99974880306535241</c:v>
                </c:pt>
                <c:pt idx="28884">
                  <c:v>0.99976379989727171</c:v>
                </c:pt>
                <c:pt idx="28885">
                  <c:v>0.9997712983132313</c:v>
                </c:pt>
                <c:pt idx="28886">
                  <c:v>0.99976379989727171</c:v>
                </c:pt>
                <c:pt idx="28887">
                  <c:v>0.99976754910525156</c:v>
                </c:pt>
                <c:pt idx="28888">
                  <c:v>0.9997712983132313</c:v>
                </c:pt>
                <c:pt idx="28889">
                  <c:v>0.99976005068929186</c:v>
                </c:pt>
                <c:pt idx="28890">
                  <c:v>0.99972630781747351</c:v>
                </c:pt>
                <c:pt idx="28891">
                  <c:v>0.99974130464939281</c:v>
                </c:pt>
                <c:pt idx="28892">
                  <c:v>0.99975255227333226</c:v>
                </c:pt>
                <c:pt idx="28893">
                  <c:v>0.99976379989727171</c:v>
                </c:pt>
                <c:pt idx="28894">
                  <c:v>0.9997712983132313</c:v>
                </c:pt>
                <c:pt idx="28895">
                  <c:v>0.99977879672919101</c:v>
                </c:pt>
                <c:pt idx="28896">
                  <c:v>0.99978629514515061</c:v>
                </c:pt>
                <c:pt idx="28897">
                  <c:v>0.99979004435313035</c:v>
                </c:pt>
                <c:pt idx="28898">
                  <c:v>0.99979004435313035</c:v>
                </c:pt>
                <c:pt idx="28899">
                  <c:v>0.99973380623343322</c:v>
                </c:pt>
                <c:pt idx="28900">
                  <c:v>0.99974880306535241</c:v>
                </c:pt>
                <c:pt idx="28901">
                  <c:v>0.99976005068929186</c:v>
                </c:pt>
                <c:pt idx="28902">
                  <c:v>0.9997712983132313</c:v>
                </c:pt>
                <c:pt idx="28903">
                  <c:v>0.99977879672919101</c:v>
                </c:pt>
                <c:pt idx="28904">
                  <c:v>0.99979004435313035</c:v>
                </c:pt>
                <c:pt idx="28905">
                  <c:v>0.99979754276909005</c:v>
                </c:pt>
                <c:pt idx="28906">
                  <c:v>0.99980504118504965</c:v>
                </c:pt>
                <c:pt idx="28907">
                  <c:v>0.99981253960100924</c:v>
                </c:pt>
                <c:pt idx="28908">
                  <c:v>0.99974505385737267</c:v>
                </c:pt>
                <c:pt idx="28909">
                  <c:v>0.99975630148131212</c:v>
                </c:pt>
                <c:pt idx="28910">
                  <c:v>0.99976754910525156</c:v>
                </c:pt>
                <c:pt idx="28911">
                  <c:v>0.99977879672919101</c:v>
                </c:pt>
                <c:pt idx="28912">
                  <c:v>0.99979004435313035</c:v>
                </c:pt>
                <c:pt idx="28913">
                  <c:v>0.99980129197706979</c:v>
                </c:pt>
                <c:pt idx="28914">
                  <c:v>0.99981253960100924</c:v>
                </c:pt>
                <c:pt idx="28915">
                  <c:v>0.99982378722494869</c:v>
                </c:pt>
                <c:pt idx="28916">
                  <c:v>0.99983503484888814</c:v>
                </c:pt>
                <c:pt idx="28917">
                  <c:v>0.99984253326484784</c:v>
                </c:pt>
                <c:pt idx="28918">
                  <c:v>0.99982378722494869</c:v>
                </c:pt>
                <c:pt idx="28919">
                  <c:v>0.9998162888089891</c:v>
                </c:pt>
                <c:pt idx="28920">
                  <c:v>0.99980504118504965</c:v>
                </c:pt>
                <c:pt idx="28921">
                  <c:v>0.9997937935611102</c:v>
                </c:pt>
                <c:pt idx="28922">
                  <c:v>0.99977879672919101</c:v>
                </c:pt>
                <c:pt idx="28923">
                  <c:v>0.99976754910525156</c:v>
                </c:pt>
                <c:pt idx="28924">
                  <c:v>0.99975630148131212</c:v>
                </c:pt>
                <c:pt idx="28925">
                  <c:v>0.99974505385737267</c:v>
                </c:pt>
                <c:pt idx="28926">
                  <c:v>0.9998087903930295</c:v>
                </c:pt>
                <c:pt idx="28927">
                  <c:v>0.99980504118504965</c:v>
                </c:pt>
                <c:pt idx="28928">
                  <c:v>0.99980129197706979</c:v>
                </c:pt>
                <c:pt idx="28929">
                  <c:v>0.99978629514515061</c:v>
                </c:pt>
                <c:pt idx="28930">
                  <c:v>0.99977879672919101</c:v>
                </c:pt>
                <c:pt idx="28931">
                  <c:v>0.9997712983132313</c:v>
                </c:pt>
                <c:pt idx="28932">
                  <c:v>0.99976379989727171</c:v>
                </c:pt>
                <c:pt idx="28933">
                  <c:v>0.99975255227333226</c:v>
                </c:pt>
                <c:pt idx="28934">
                  <c:v>0.99973755544141296</c:v>
                </c:pt>
                <c:pt idx="28935">
                  <c:v>0.99978629514515061</c:v>
                </c:pt>
                <c:pt idx="28936">
                  <c:v>0.99978629514515061</c:v>
                </c:pt>
                <c:pt idx="28937">
                  <c:v>0.99978254593717075</c:v>
                </c:pt>
                <c:pt idx="28938">
                  <c:v>0.99977504752121116</c:v>
                </c:pt>
                <c:pt idx="28939">
                  <c:v>0.99976754910525156</c:v>
                </c:pt>
                <c:pt idx="28940">
                  <c:v>0.99976379989727171</c:v>
                </c:pt>
                <c:pt idx="28941">
                  <c:v>0.99976005068929186</c:v>
                </c:pt>
                <c:pt idx="28942">
                  <c:v>0.99974505385737267</c:v>
                </c:pt>
                <c:pt idx="28943">
                  <c:v>0.99973005702545337</c:v>
                </c:pt>
                <c:pt idx="28944">
                  <c:v>0.99976005068929186</c:v>
                </c:pt>
                <c:pt idx="28945">
                  <c:v>0.99976379989727171</c:v>
                </c:pt>
                <c:pt idx="28946">
                  <c:v>0.99976379989727171</c:v>
                </c:pt>
                <c:pt idx="28947">
                  <c:v>0.99976379989727171</c:v>
                </c:pt>
                <c:pt idx="28948">
                  <c:v>0.99976005068929186</c:v>
                </c:pt>
                <c:pt idx="28949">
                  <c:v>0.99975630148131212</c:v>
                </c:pt>
                <c:pt idx="28950">
                  <c:v>0.99975255227333226</c:v>
                </c:pt>
                <c:pt idx="28951">
                  <c:v>0.99974130464939281</c:v>
                </c:pt>
                <c:pt idx="28952">
                  <c:v>0.99971880940151392</c:v>
                </c:pt>
                <c:pt idx="28953">
                  <c:v>0.99973380623343322</c:v>
                </c:pt>
                <c:pt idx="28954">
                  <c:v>0.99974130464939281</c:v>
                </c:pt>
                <c:pt idx="28955">
                  <c:v>0.99974505385737267</c:v>
                </c:pt>
                <c:pt idx="28956">
                  <c:v>0.99976005068929186</c:v>
                </c:pt>
                <c:pt idx="28957">
                  <c:v>0.99976005068929186</c:v>
                </c:pt>
                <c:pt idx="28958">
                  <c:v>0.99975630148131212</c:v>
                </c:pt>
                <c:pt idx="28959">
                  <c:v>0.99974880306535241</c:v>
                </c:pt>
                <c:pt idx="28960">
                  <c:v>0.99974505385737267</c:v>
                </c:pt>
                <c:pt idx="28961">
                  <c:v>0.99972255860949377</c:v>
                </c:pt>
                <c:pt idx="28962">
                  <c:v>0.99971506019353407</c:v>
                </c:pt>
                <c:pt idx="28963">
                  <c:v>0.99973755544141296</c:v>
                </c:pt>
                <c:pt idx="28964">
                  <c:v>0.99974880306535241</c:v>
                </c:pt>
                <c:pt idx="28965">
                  <c:v>0.99976005068929186</c:v>
                </c:pt>
                <c:pt idx="28966">
                  <c:v>0.99976379989727171</c:v>
                </c:pt>
                <c:pt idx="28967">
                  <c:v>0.99976005068929186</c:v>
                </c:pt>
                <c:pt idx="28968">
                  <c:v>0.99976379989727171</c:v>
                </c:pt>
                <c:pt idx="28969">
                  <c:v>0.99976754910525156</c:v>
                </c:pt>
                <c:pt idx="28970">
                  <c:v>0.99975255227333226</c:v>
                </c:pt>
                <c:pt idx="28971">
                  <c:v>0.99972630781747351</c:v>
                </c:pt>
                <c:pt idx="28972">
                  <c:v>0.99974130464939281</c:v>
                </c:pt>
                <c:pt idx="28973">
                  <c:v>0.99975255227333226</c:v>
                </c:pt>
                <c:pt idx="28974">
                  <c:v>0.99976379989727171</c:v>
                </c:pt>
                <c:pt idx="28975">
                  <c:v>0.99976379989727171</c:v>
                </c:pt>
                <c:pt idx="28976">
                  <c:v>0.9997712983132313</c:v>
                </c:pt>
                <c:pt idx="28977">
                  <c:v>0.99977879672919101</c:v>
                </c:pt>
                <c:pt idx="28978">
                  <c:v>0.99978629514515061</c:v>
                </c:pt>
                <c:pt idx="28979">
                  <c:v>0.99978629514515061</c:v>
                </c:pt>
                <c:pt idx="28980">
                  <c:v>0.99973380623343322</c:v>
                </c:pt>
                <c:pt idx="28981">
                  <c:v>0.99974880306535241</c:v>
                </c:pt>
                <c:pt idx="28982">
                  <c:v>0.99976005068929186</c:v>
                </c:pt>
                <c:pt idx="28983">
                  <c:v>0.99976754910525156</c:v>
                </c:pt>
                <c:pt idx="28984">
                  <c:v>0.99977879672919101</c:v>
                </c:pt>
                <c:pt idx="28985">
                  <c:v>0.99978629514515061</c:v>
                </c:pt>
                <c:pt idx="28986">
                  <c:v>0.9997937935611102</c:v>
                </c:pt>
                <c:pt idx="28987">
                  <c:v>0.99980129197706979</c:v>
                </c:pt>
                <c:pt idx="28988">
                  <c:v>0.9998087903930295</c:v>
                </c:pt>
                <c:pt idx="28989">
                  <c:v>0.99974130464939281</c:v>
                </c:pt>
                <c:pt idx="28990">
                  <c:v>0.99975630148131212</c:v>
                </c:pt>
                <c:pt idx="28991">
                  <c:v>0.99976754910525156</c:v>
                </c:pt>
                <c:pt idx="28992">
                  <c:v>0.99977879672919101</c:v>
                </c:pt>
                <c:pt idx="28993">
                  <c:v>0.9997937935611102</c:v>
                </c:pt>
                <c:pt idx="28994">
                  <c:v>0.99980129197706979</c:v>
                </c:pt>
                <c:pt idx="28995">
                  <c:v>0.99981253960100924</c:v>
                </c:pt>
                <c:pt idx="28996">
                  <c:v>0.99982378722494869</c:v>
                </c:pt>
                <c:pt idx="28997">
                  <c:v>0.9998312856409084</c:v>
                </c:pt>
                <c:pt idx="28998">
                  <c:v>0.99984628247282759</c:v>
                </c:pt>
                <c:pt idx="28999">
                  <c:v>0.99982753643292854</c:v>
                </c:pt>
                <c:pt idx="29000">
                  <c:v>0.9998162888089891</c:v>
                </c:pt>
                <c:pt idx="29001">
                  <c:v>0.99980504118504965</c:v>
                </c:pt>
                <c:pt idx="29002">
                  <c:v>0.9997937935611102</c:v>
                </c:pt>
                <c:pt idx="29003">
                  <c:v>0.99978254593717075</c:v>
                </c:pt>
                <c:pt idx="29004">
                  <c:v>0.9997712983132313</c:v>
                </c:pt>
                <c:pt idx="29005">
                  <c:v>0.99976005068929186</c:v>
                </c:pt>
                <c:pt idx="29006">
                  <c:v>0.99974505385737267</c:v>
                </c:pt>
                <c:pt idx="29007">
                  <c:v>0.9998087903930295</c:v>
                </c:pt>
                <c:pt idx="29008">
                  <c:v>0.99980504118504965</c:v>
                </c:pt>
                <c:pt idx="29009">
                  <c:v>0.99980129197706979</c:v>
                </c:pt>
                <c:pt idx="29010">
                  <c:v>0.99979004435313035</c:v>
                </c:pt>
                <c:pt idx="29011">
                  <c:v>0.99977879672919101</c:v>
                </c:pt>
                <c:pt idx="29012">
                  <c:v>0.9997712983132313</c:v>
                </c:pt>
                <c:pt idx="29013">
                  <c:v>0.99976005068929186</c:v>
                </c:pt>
                <c:pt idx="29014">
                  <c:v>0.99974880306535241</c:v>
                </c:pt>
                <c:pt idx="29015">
                  <c:v>0.99973755544141296</c:v>
                </c:pt>
                <c:pt idx="29016">
                  <c:v>0.99977879672919101</c:v>
                </c:pt>
                <c:pt idx="29017">
                  <c:v>0.99978254593717075</c:v>
                </c:pt>
                <c:pt idx="29018">
                  <c:v>0.99978254593717075</c:v>
                </c:pt>
                <c:pt idx="29019">
                  <c:v>0.9997712983132313</c:v>
                </c:pt>
                <c:pt idx="29020">
                  <c:v>0.99976379989727171</c:v>
                </c:pt>
                <c:pt idx="29021">
                  <c:v>0.99976005068929186</c:v>
                </c:pt>
                <c:pt idx="29022">
                  <c:v>0.99975630148131212</c:v>
                </c:pt>
                <c:pt idx="29023">
                  <c:v>0.99974505385737267</c:v>
                </c:pt>
                <c:pt idx="29024">
                  <c:v>0.99973005702545337</c:v>
                </c:pt>
                <c:pt idx="29025">
                  <c:v>0.99974505385737267</c:v>
                </c:pt>
                <c:pt idx="29026">
                  <c:v>0.99975255227333226</c:v>
                </c:pt>
                <c:pt idx="29027">
                  <c:v>0.99976005068929186</c:v>
                </c:pt>
                <c:pt idx="29028">
                  <c:v>0.99975630148131212</c:v>
                </c:pt>
                <c:pt idx="29029">
                  <c:v>0.99975255227333226</c:v>
                </c:pt>
                <c:pt idx="29030">
                  <c:v>0.99975255227333226</c:v>
                </c:pt>
                <c:pt idx="29031">
                  <c:v>0.99974880306535241</c:v>
                </c:pt>
                <c:pt idx="29032">
                  <c:v>0.99974130464939281</c:v>
                </c:pt>
                <c:pt idx="29033">
                  <c:v>0.99972255860949377</c:v>
                </c:pt>
                <c:pt idx="29034">
                  <c:v>0.99972255860949377</c:v>
                </c:pt>
                <c:pt idx="29035">
                  <c:v>0.99973005702545337</c:v>
                </c:pt>
                <c:pt idx="29036">
                  <c:v>0.99974505385737267</c:v>
                </c:pt>
                <c:pt idx="29037">
                  <c:v>0.99975630148131212</c:v>
                </c:pt>
                <c:pt idx="29038">
                  <c:v>0.99975255227333226</c:v>
                </c:pt>
                <c:pt idx="29039">
                  <c:v>0.99974505385737267</c:v>
                </c:pt>
                <c:pt idx="29040">
                  <c:v>0.99974130464939281</c:v>
                </c:pt>
                <c:pt idx="29041">
                  <c:v>0.99973755544141296</c:v>
                </c:pt>
                <c:pt idx="29042">
                  <c:v>0.99971506019353407</c:v>
                </c:pt>
                <c:pt idx="29043">
                  <c:v>0.99971131098555432</c:v>
                </c:pt>
                <c:pt idx="29044">
                  <c:v>0.99973380623343322</c:v>
                </c:pt>
                <c:pt idx="29045">
                  <c:v>0.99975255227333226</c:v>
                </c:pt>
                <c:pt idx="29046">
                  <c:v>0.99976005068929186</c:v>
                </c:pt>
                <c:pt idx="29047">
                  <c:v>0.99975255227333226</c:v>
                </c:pt>
                <c:pt idx="29048">
                  <c:v>0.99975255227333226</c:v>
                </c:pt>
                <c:pt idx="29049">
                  <c:v>0.99976005068929186</c:v>
                </c:pt>
                <c:pt idx="29050">
                  <c:v>0.99976754910525156</c:v>
                </c:pt>
                <c:pt idx="29051">
                  <c:v>0.99974505385737267</c:v>
                </c:pt>
                <c:pt idx="29052">
                  <c:v>0.99971880940151392</c:v>
                </c:pt>
                <c:pt idx="29053">
                  <c:v>0.99973755544141296</c:v>
                </c:pt>
                <c:pt idx="29054">
                  <c:v>0.99975630148131212</c:v>
                </c:pt>
                <c:pt idx="29055">
                  <c:v>0.99976379989727171</c:v>
                </c:pt>
                <c:pt idx="29056">
                  <c:v>0.99976005068929186</c:v>
                </c:pt>
                <c:pt idx="29057">
                  <c:v>0.99976754910525156</c:v>
                </c:pt>
                <c:pt idx="29058">
                  <c:v>0.99977504752121116</c:v>
                </c:pt>
                <c:pt idx="29059">
                  <c:v>0.99978254593717075</c:v>
                </c:pt>
                <c:pt idx="29060">
                  <c:v>0.99977879672919101</c:v>
                </c:pt>
                <c:pt idx="29061">
                  <c:v>0.99972630781747351</c:v>
                </c:pt>
                <c:pt idx="29062">
                  <c:v>0.99974505385737267</c:v>
                </c:pt>
                <c:pt idx="29063">
                  <c:v>0.99975630148131212</c:v>
                </c:pt>
                <c:pt idx="29064">
                  <c:v>0.99976754910525156</c:v>
                </c:pt>
                <c:pt idx="29065">
                  <c:v>0.99977504752121116</c:v>
                </c:pt>
                <c:pt idx="29066">
                  <c:v>0.99978629514515061</c:v>
                </c:pt>
                <c:pt idx="29067">
                  <c:v>0.9997937935611102</c:v>
                </c:pt>
                <c:pt idx="29068">
                  <c:v>0.99980129197706979</c:v>
                </c:pt>
                <c:pt idx="29069">
                  <c:v>0.9998087903930295</c:v>
                </c:pt>
                <c:pt idx="29070">
                  <c:v>0.99974505385737267</c:v>
                </c:pt>
                <c:pt idx="29071">
                  <c:v>0.99975630148131212</c:v>
                </c:pt>
                <c:pt idx="29072">
                  <c:v>0.99976754910525156</c:v>
                </c:pt>
                <c:pt idx="29073">
                  <c:v>0.99977879672919101</c:v>
                </c:pt>
                <c:pt idx="29074">
                  <c:v>0.99979004435313035</c:v>
                </c:pt>
                <c:pt idx="29075">
                  <c:v>0.99980129197706979</c:v>
                </c:pt>
                <c:pt idx="29076">
                  <c:v>0.9998087903930295</c:v>
                </c:pt>
                <c:pt idx="29077">
                  <c:v>0.99982003801696895</c:v>
                </c:pt>
                <c:pt idx="29078">
                  <c:v>0.99983503484888814</c:v>
                </c:pt>
                <c:pt idx="29079">
                  <c:v>0.99984253326484784</c:v>
                </c:pt>
                <c:pt idx="29080">
                  <c:v>0.99982753643292854</c:v>
                </c:pt>
                <c:pt idx="29081">
                  <c:v>0.99981253960100924</c:v>
                </c:pt>
                <c:pt idx="29082">
                  <c:v>0.99980504118504965</c:v>
                </c:pt>
                <c:pt idx="29083">
                  <c:v>0.99979004435313035</c:v>
                </c:pt>
                <c:pt idx="29084">
                  <c:v>0.99978254593717075</c:v>
                </c:pt>
                <c:pt idx="29085">
                  <c:v>0.99977504752121116</c:v>
                </c:pt>
                <c:pt idx="29086">
                  <c:v>0.99976005068929186</c:v>
                </c:pt>
                <c:pt idx="29087">
                  <c:v>0.99974880306535241</c:v>
                </c:pt>
                <c:pt idx="29088">
                  <c:v>0.99980129197706979</c:v>
                </c:pt>
                <c:pt idx="29089">
                  <c:v>0.99980129197706979</c:v>
                </c:pt>
                <c:pt idx="29090">
                  <c:v>0.9997937935611102</c:v>
                </c:pt>
                <c:pt idx="29091">
                  <c:v>0.99978629514515061</c:v>
                </c:pt>
                <c:pt idx="29092">
                  <c:v>0.99977504752121116</c:v>
                </c:pt>
                <c:pt idx="29093">
                  <c:v>0.9997712983132313</c:v>
                </c:pt>
                <c:pt idx="29094">
                  <c:v>0.99976005068929186</c:v>
                </c:pt>
                <c:pt idx="29095">
                  <c:v>0.99974505385737267</c:v>
                </c:pt>
                <c:pt idx="29096">
                  <c:v>0.99973380623343322</c:v>
                </c:pt>
                <c:pt idx="29097">
                  <c:v>0.99977504752121116</c:v>
                </c:pt>
                <c:pt idx="29098">
                  <c:v>0.99977879672919101</c:v>
                </c:pt>
                <c:pt idx="29099">
                  <c:v>0.99977879672919101</c:v>
                </c:pt>
                <c:pt idx="29100">
                  <c:v>0.9997712983132313</c:v>
                </c:pt>
                <c:pt idx="29101">
                  <c:v>0.99976379989727171</c:v>
                </c:pt>
                <c:pt idx="29102">
                  <c:v>0.99975630148131212</c:v>
                </c:pt>
                <c:pt idx="29103">
                  <c:v>0.99974880306535241</c:v>
                </c:pt>
                <c:pt idx="29104">
                  <c:v>0.99973755544141296</c:v>
                </c:pt>
                <c:pt idx="29105">
                  <c:v>0.99972255860949377</c:v>
                </c:pt>
                <c:pt idx="29106">
                  <c:v>0.99973755544141296</c:v>
                </c:pt>
                <c:pt idx="29107">
                  <c:v>0.99974505385737267</c:v>
                </c:pt>
                <c:pt idx="29108">
                  <c:v>0.99975255227333226</c:v>
                </c:pt>
                <c:pt idx="29109">
                  <c:v>0.99975255227333226</c:v>
                </c:pt>
                <c:pt idx="29110">
                  <c:v>0.99974880306535241</c:v>
                </c:pt>
                <c:pt idx="29111">
                  <c:v>0.99974505385737267</c:v>
                </c:pt>
                <c:pt idx="29112">
                  <c:v>0.99973755544141296</c:v>
                </c:pt>
                <c:pt idx="29113">
                  <c:v>0.99973005702545337</c:v>
                </c:pt>
                <c:pt idx="29114">
                  <c:v>0.99971506019353407</c:v>
                </c:pt>
                <c:pt idx="29115">
                  <c:v>0.99970756177757447</c:v>
                </c:pt>
                <c:pt idx="29116">
                  <c:v>0.99971880940151392</c:v>
                </c:pt>
                <c:pt idx="29117">
                  <c:v>0.99973755544141296</c:v>
                </c:pt>
                <c:pt idx="29118">
                  <c:v>0.99974130464939281</c:v>
                </c:pt>
                <c:pt idx="29119">
                  <c:v>0.99974130464939281</c:v>
                </c:pt>
                <c:pt idx="29120">
                  <c:v>0.99973380623343322</c:v>
                </c:pt>
                <c:pt idx="29121">
                  <c:v>0.99973005702545337</c:v>
                </c:pt>
                <c:pt idx="29122">
                  <c:v>0.99971880940151392</c:v>
                </c:pt>
                <c:pt idx="29123">
                  <c:v>0.99970381256959462</c:v>
                </c:pt>
                <c:pt idx="29124">
                  <c:v>0.99970381256959462</c:v>
                </c:pt>
                <c:pt idx="29125">
                  <c:v>0.99972630781747351</c:v>
                </c:pt>
                <c:pt idx="29126">
                  <c:v>0.99974880306535241</c:v>
                </c:pt>
                <c:pt idx="29127">
                  <c:v>0.99974880306535241</c:v>
                </c:pt>
                <c:pt idx="29128">
                  <c:v>0.99974130464939281</c:v>
                </c:pt>
                <c:pt idx="29129">
                  <c:v>0.99974880306535241</c:v>
                </c:pt>
                <c:pt idx="29130">
                  <c:v>0.99974505385737267</c:v>
                </c:pt>
                <c:pt idx="29131">
                  <c:v>0.99975255227333226</c:v>
                </c:pt>
                <c:pt idx="29132">
                  <c:v>0.99972630781747351</c:v>
                </c:pt>
                <c:pt idx="29133">
                  <c:v>0.99971506019353407</c:v>
                </c:pt>
                <c:pt idx="29134">
                  <c:v>0.99973755544141296</c:v>
                </c:pt>
                <c:pt idx="29135">
                  <c:v>0.99975255227333226</c:v>
                </c:pt>
                <c:pt idx="29136">
                  <c:v>0.99975255227333226</c:v>
                </c:pt>
                <c:pt idx="29137">
                  <c:v>0.99975630148131212</c:v>
                </c:pt>
                <c:pt idx="29138">
                  <c:v>0.99976379989727171</c:v>
                </c:pt>
                <c:pt idx="29139">
                  <c:v>0.99976005068929186</c:v>
                </c:pt>
                <c:pt idx="29140">
                  <c:v>0.99977879672919101</c:v>
                </c:pt>
                <c:pt idx="29141">
                  <c:v>0.99976005068929186</c:v>
                </c:pt>
                <c:pt idx="29142">
                  <c:v>0.99972630781747351</c:v>
                </c:pt>
                <c:pt idx="29143">
                  <c:v>0.99974505385737267</c:v>
                </c:pt>
                <c:pt idx="29144">
                  <c:v>0.99975630148131212</c:v>
                </c:pt>
                <c:pt idx="29145">
                  <c:v>0.99976379989727171</c:v>
                </c:pt>
                <c:pt idx="29146">
                  <c:v>0.9997712983132313</c:v>
                </c:pt>
                <c:pt idx="29147">
                  <c:v>0.99978254593717075</c:v>
                </c:pt>
                <c:pt idx="29148">
                  <c:v>0.99978629514515061</c:v>
                </c:pt>
                <c:pt idx="29149">
                  <c:v>0.99980129197706979</c:v>
                </c:pt>
                <c:pt idx="29150">
                  <c:v>0.9997937935611102</c:v>
                </c:pt>
                <c:pt idx="29151">
                  <c:v>0.99974505385737267</c:v>
                </c:pt>
                <c:pt idx="29152">
                  <c:v>0.99975630148131212</c:v>
                </c:pt>
                <c:pt idx="29153">
                  <c:v>0.99976754910525156</c:v>
                </c:pt>
                <c:pt idx="29154">
                  <c:v>0.99977879672919101</c:v>
                </c:pt>
                <c:pt idx="29155">
                  <c:v>0.99979004435313035</c:v>
                </c:pt>
                <c:pt idx="29156">
                  <c:v>0.99980129197706979</c:v>
                </c:pt>
                <c:pt idx="29157">
                  <c:v>0.99981253960100924</c:v>
                </c:pt>
                <c:pt idx="29158">
                  <c:v>0.99982378722494869</c:v>
                </c:pt>
                <c:pt idx="29159">
                  <c:v>0.99984253326484784</c:v>
                </c:pt>
                <c:pt idx="29160">
                  <c:v>0.99985003168080744</c:v>
                </c:pt>
                <c:pt idx="29161">
                  <c:v>0.99983503484888814</c:v>
                </c:pt>
                <c:pt idx="29162">
                  <c:v>0.9998087903930295</c:v>
                </c:pt>
                <c:pt idx="29163">
                  <c:v>0.99980129197706979</c:v>
                </c:pt>
                <c:pt idx="29164">
                  <c:v>0.99980129197706979</c:v>
                </c:pt>
                <c:pt idx="29165">
                  <c:v>0.99978254593717075</c:v>
                </c:pt>
                <c:pt idx="29166">
                  <c:v>0.9997712983132313</c:v>
                </c:pt>
                <c:pt idx="29167">
                  <c:v>0.99976379989727171</c:v>
                </c:pt>
                <c:pt idx="29168">
                  <c:v>0.99975255227333226</c:v>
                </c:pt>
                <c:pt idx="29169">
                  <c:v>0.99979754276909005</c:v>
                </c:pt>
                <c:pt idx="29170">
                  <c:v>0.9997937935611102</c:v>
                </c:pt>
                <c:pt idx="29171">
                  <c:v>0.99978629514515061</c:v>
                </c:pt>
                <c:pt idx="29172">
                  <c:v>0.99977879672919101</c:v>
                </c:pt>
                <c:pt idx="29173">
                  <c:v>0.99977504752121116</c:v>
                </c:pt>
                <c:pt idx="29174">
                  <c:v>0.99976754910525156</c:v>
                </c:pt>
                <c:pt idx="29175">
                  <c:v>0.99975630148131212</c:v>
                </c:pt>
                <c:pt idx="29176">
                  <c:v>0.99974505385737267</c:v>
                </c:pt>
                <c:pt idx="29177">
                  <c:v>0.99972630781747351</c:v>
                </c:pt>
                <c:pt idx="29178">
                  <c:v>0.99976754910525156</c:v>
                </c:pt>
                <c:pt idx="29179">
                  <c:v>0.99976754910525156</c:v>
                </c:pt>
                <c:pt idx="29180">
                  <c:v>0.99976754910525156</c:v>
                </c:pt>
                <c:pt idx="29181">
                  <c:v>0.99976005068929186</c:v>
                </c:pt>
                <c:pt idx="29182">
                  <c:v>0.99976005068929186</c:v>
                </c:pt>
                <c:pt idx="29183">
                  <c:v>0.99975255227333226</c:v>
                </c:pt>
                <c:pt idx="29184">
                  <c:v>0.99974130464939281</c:v>
                </c:pt>
                <c:pt idx="29185">
                  <c:v>0.99973005702545337</c:v>
                </c:pt>
                <c:pt idx="29186">
                  <c:v>0.99970756177757447</c:v>
                </c:pt>
                <c:pt idx="29187">
                  <c:v>0.99973380623343322</c:v>
                </c:pt>
                <c:pt idx="29188">
                  <c:v>0.99973005702545337</c:v>
                </c:pt>
                <c:pt idx="29189">
                  <c:v>0.99973755544141296</c:v>
                </c:pt>
                <c:pt idx="29190">
                  <c:v>0.99974505385737267</c:v>
                </c:pt>
                <c:pt idx="29191">
                  <c:v>0.99974505385737267</c:v>
                </c:pt>
                <c:pt idx="29192">
                  <c:v>0.99973755544141296</c:v>
                </c:pt>
                <c:pt idx="29193">
                  <c:v>0.99973005702545337</c:v>
                </c:pt>
                <c:pt idx="29194">
                  <c:v>0.99971880940151392</c:v>
                </c:pt>
                <c:pt idx="29195">
                  <c:v>0.99969631415363502</c:v>
                </c:pt>
                <c:pt idx="29196">
                  <c:v>0.99969631415363502</c:v>
                </c:pt>
                <c:pt idx="29197">
                  <c:v>0.99970381256959462</c:v>
                </c:pt>
                <c:pt idx="29198">
                  <c:v>0.99971506019353407</c:v>
                </c:pt>
                <c:pt idx="29199">
                  <c:v>0.99972255860949377</c:v>
                </c:pt>
                <c:pt idx="29200">
                  <c:v>0.99973005702545337</c:v>
                </c:pt>
                <c:pt idx="29201">
                  <c:v>0.99972255860949377</c:v>
                </c:pt>
                <c:pt idx="29202">
                  <c:v>0.99971506019353407</c:v>
                </c:pt>
                <c:pt idx="29203">
                  <c:v>0.99970756177757447</c:v>
                </c:pt>
                <c:pt idx="29204">
                  <c:v>0.99968881573767543</c:v>
                </c:pt>
                <c:pt idx="29205">
                  <c:v>0.99970006336161488</c:v>
                </c:pt>
                <c:pt idx="29206">
                  <c:v>0.99971506019353407</c:v>
                </c:pt>
                <c:pt idx="29207">
                  <c:v>0.99972255860949377</c:v>
                </c:pt>
                <c:pt idx="29208">
                  <c:v>0.99972630781747351</c:v>
                </c:pt>
                <c:pt idx="29209">
                  <c:v>0.99973755544141296</c:v>
                </c:pt>
                <c:pt idx="29210">
                  <c:v>0.99974130464939281</c:v>
                </c:pt>
                <c:pt idx="29211">
                  <c:v>0.99973005702545337</c:v>
                </c:pt>
                <c:pt idx="29212">
                  <c:v>0.99973380623343322</c:v>
                </c:pt>
                <c:pt idx="29213">
                  <c:v>0.99972255860949377</c:v>
                </c:pt>
                <c:pt idx="29214">
                  <c:v>0.99971131098555432</c:v>
                </c:pt>
                <c:pt idx="29215">
                  <c:v>0.99972630781747351</c:v>
                </c:pt>
                <c:pt idx="29216">
                  <c:v>0.99973005702545337</c:v>
                </c:pt>
                <c:pt idx="29217">
                  <c:v>0.99973755544141296</c:v>
                </c:pt>
                <c:pt idx="29218">
                  <c:v>0.99975255227333226</c:v>
                </c:pt>
                <c:pt idx="29219">
                  <c:v>0.99976379989727171</c:v>
                </c:pt>
                <c:pt idx="29220">
                  <c:v>0.99976005068929186</c:v>
                </c:pt>
                <c:pt idx="29221">
                  <c:v>0.99976005068929186</c:v>
                </c:pt>
                <c:pt idx="29222">
                  <c:v>0.99976005068929186</c:v>
                </c:pt>
                <c:pt idx="29223">
                  <c:v>0.99972255860949377</c:v>
                </c:pt>
                <c:pt idx="29224">
                  <c:v>0.99974130464939281</c:v>
                </c:pt>
                <c:pt idx="29225">
                  <c:v>0.99974505385737267</c:v>
                </c:pt>
                <c:pt idx="29226">
                  <c:v>0.99976379989727171</c:v>
                </c:pt>
                <c:pt idx="29227">
                  <c:v>0.9997712983132313</c:v>
                </c:pt>
                <c:pt idx="29228">
                  <c:v>0.99978254593717075</c:v>
                </c:pt>
                <c:pt idx="29229">
                  <c:v>0.99978629514515061</c:v>
                </c:pt>
                <c:pt idx="29230">
                  <c:v>0.99979004435313035</c:v>
                </c:pt>
                <c:pt idx="29231">
                  <c:v>0.99980129197706979</c:v>
                </c:pt>
                <c:pt idx="29232">
                  <c:v>0.99974880306535241</c:v>
                </c:pt>
                <c:pt idx="29233">
                  <c:v>0.99975630148131212</c:v>
                </c:pt>
                <c:pt idx="29234">
                  <c:v>0.99977504752121116</c:v>
                </c:pt>
                <c:pt idx="29235">
                  <c:v>0.99978254593717075</c:v>
                </c:pt>
                <c:pt idx="29236">
                  <c:v>0.99979004435313035</c:v>
                </c:pt>
                <c:pt idx="29237">
                  <c:v>0.99980129197706979</c:v>
                </c:pt>
                <c:pt idx="29238">
                  <c:v>0.99981253960100924</c:v>
                </c:pt>
                <c:pt idx="29239">
                  <c:v>0.99982378722494869</c:v>
                </c:pt>
                <c:pt idx="29240">
                  <c:v>0.99983878405686799</c:v>
                </c:pt>
                <c:pt idx="29241">
                  <c:v>0.99984253326484784</c:v>
                </c:pt>
                <c:pt idx="29242">
                  <c:v>0.9998312856409084</c:v>
                </c:pt>
                <c:pt idx="29243">
                  <c:v>0.9998162888089891</c:v>
                </c:pt>
                <c:pt idx="29244">
                  <c:v>0.99979754276909005</c:v>
                </c:pt>
                <c:pt idx="29245">
                  <c:v>0.9997937935611102</c:v>
                </c:pt>
                <c:pt idx="29246">
                  <c:v>0.99978629514515061</c:v>
                </c:pt>
                <c:pt idx="29247">
                  <c:v>0.99978254593717075</c:v>
                </c:pt>
                <c:pt idx="29248">
                  <c:v>0.99976379989727171</c:v>
                </c:pt>
                <c:pt idx="29249">
                  <c:v>0.99974880306535241</c:v>
                </c:pt>
                <c:pt idx="29250">
                  <c:v>0.9997937935611102</c:v>
                </c:pt>
                <c:pt idx="29251">
                  <c:v>0.99978629514515061</c:v>
                </c:pt>
                <c:pt idx="29252">
                  <c:v>0.99977504752121116</c:v>
                </c:pt>
                <c:pt idx="29253">
                  <c:v>0.9997712983132313</c:v>
                </c:pt>
                <c:pt idx="29254">
                  <c:v>0.99976754910525156</c:v>
                </c:pt>
                <c:pt idx="29255">
                  <c:v>0.99976005068929186</c:v>
                </c:pt>
                <c:pt idx="29256">
                  <c:v>0.99974880306535241</c:v>
                </c:pt>
                <c:pt idx="29257">
                  <c:v>0.99974130464939281</c:v>
                </c:pt>
                <c:pt idx="29258">
                  <c:v>0.99972630781747351</c:v>
                </c:pt>
                <c:pt idx="29259">
                  <c:v>0.99975630148131212</c:v>
                </c:pt>
                <c:pt idx="29260">
                  <c:v>0.99974880306535241</c:v>
                </c:pt>
                <c:pt idx="29261">
                  <c:v>0.99974880306535241</c:v>
                </c:pt>
                <c:pt idx="29262">
                  <c:v>0.99975630148131212</c:v>
                </c:pt>
                <c:pt idx="29263">
                  <c:v>0.99975255227333226</c:v>
                </c:pt>
                <c:pt idx="29264">
                  <c:v>0.99973755544141296</c:v>
                </c:pt>
                <c:pt idx="29265">
                  <c:v>0.99972630781747351</c:v>
                </c:pt>
                <c:pt idx="29266">
                  <c:v>0.99972630781747351</c:v>
                </c:pt>
                <c:pt idx="29267">
                  <c:v>0.99970756177757447</c:v>
                </c:pt>
                <c:pt idx="29268">
                  <c:v>0.99971880940151392</c:v>
                </c:pt>
                <c:pt idx="29269">
                  <c:v>0.99971506019353407</c:v>
                </c:pt>
                <c:pt idx="29270">
                  <c:v>0.99972630781747351</c:v>
                </c:pt>
                <c:pt idx="29271">
                  <c:v>0.99973380623343322</c:v>
                </c:pt>
                <c:pt idx="29272">
                  <c:v>0.99972630781747351</c:v>
                </c:pt>
                <c:pt idx="29273">
                  <c:v>0.99971506019353407</c:v>
                </c:pt>
                <c:pt idx="29274">
                  <c:v>0.99971131098555432</c:v>
                </c:pt>
                <c:pt idx="29275">
                  <c:v>0.99971131098555432</c:v>
                </c:pt>
                <c:pt idx="29276">
                  <c:v>0.99968506652969558</c:v>
                </c:pt>
                <c:pt idx="29277">
                  <c:v>0.99968506652969558</c:v>
                </c:pt>
                <c:pt idx="29278">
                  <c:v>0.99969631415363502</c:v>
                </c:pt>
                <c:pt idx="29279">
                  <c:v>0.99970756177757447</c:v>
                </c:pt>
                <c:pt idx="29280">
                  <c:v>0.99971131098555432</c:v>
                </c:pt>
                <c:pt idx="29281">
                  <c:v>0.99970381256959462</c:v>
                </c:pt>
                <c:pt idx="29282">
                  <c:v>0.99969631415363502</c:v>
                </c:pt>
                <c:pt idx="29283">
                  <c:v>0.99969256494565528</c:v>
                </c:pt>
                <c:pt idx="29284">
                  <c:v>0.99969256494565528</c:v>
                </c:pt>
                <c:pt idx="29285">
                  <c:v>0.99965882207383694</c:v>
                </c:pt>
                <c:pt idx="29286">
                  <c:v>0.99968131732171583</c:v>
                </c:pt>
                <c:pt idx="29287">
                  <c:v>0.99969256494565528</c:v>
                </c:pt>
                <c:pt idx="29288">
                  <c:v>0.99970006336161488</c:v>
                </c:pt>
                <c:pt idx="29289">
                  <c:v>0.99970756177757447</c:v>
                </c:pt>
                <c:pt idx="29290">
                  <c:v>0.99972630781747351</c:v>
                </c:pt>
                <c:pt idx="29291">
                  <c:v>0.99972630781747351</c:v>
                </c:pt>
                <c:pt idx="29292">
                  <c:v>0.99972255860949377</c:v>
                </c:pt>
                <c:pt idx="29293">
                  <c:v>0.99971880940151392</c:v>
                </c:pt>
                <c:pt idx="29294">
                  <c:v>0.99971131098555432</c:v>
                </c:pt>
                <c:pt idx="29295">
                  <c:v>0.99969631415363502</c:v>
                </c:pt>
                <c:pt idx="29296">
                  <c:v>0.99970381256959462</c:v>
                </c:pt>
                <c:pt idx="29297">
                  <c:v>0.99971131098555432</c:v>
                </c:pt>
                <c:pt idx="29298">
                  <c:v>0.99973005702545337</c:v>
                </c:pt>
                <c:pt idx="29299">
                  <c:v>0.99974880306535241</c:v>
                </c:pt>
                <c:pt idx="29300">
                  <c:v>0.99975630148131212</c:v>
                </c:pt>
                <c:pt idx="29301">
                  <c:v>0.99975255227333226</c:v>
                </c:pt>
                <c:pt idx="29302">
                  <c:v>0.99975630148131212</c:v>
                </c:pt>
                <c:pt idx="29303">
                  <c:v>0.99976005068929186</c:v>
                </c:pt>
                <c:pt idx="29304">
                  <c:v>0.99971131098555432</c:v>
                </c:pt>
                <c:pt idx="29305">
                  <c:v>0.99972630781747351</c:v>
                </c:pt>
                <c:pt idx="29306">
                  <c:v>0.99974130464939281</c:v>
                </c:pt>
                <c:pt idx="29307">
                  <c:v>0.99975255227333226</c:v>
                </c:pt>
                <c:pt idx="29308">
                  <c:v>0.9997712983132313</c:v>
                </c:pt>
                <c:pt idx="29309">
                  <c:v>0.99977879672919101</c:v>
                </c:pt>
                <c:pt idx="29310">
                  <c:v>0.99978254593717075</c:v>
                </c:pt>
                <c:pt idx="29311">
                  <c:v>0.99979004435313035</c:v>
                </c:pt>
                <c:pt idx="29312">
                  <c:v>0.99980129197706979</c:v>
                </c:pt>
                <c:pt idx="29313">
                  <c:v>0.99974505385737267</c:v>
                </c:pt>
                <c:pt idx="29314">
                  <c:v>0.99976005068929186</c:v>
                </c:pt>
                <c:pt idx="29315">
                  <c:v>0.9997712983132313</c:v>
                </c:pt>
                <c:pt idx="29316">
                  <c:v>0.99978254593717075</c:v>
                </c:pt>
                <c:pt idx="29317">
                  <c:v>0.9997937935611102</c:v>
                </c:pt>
                <c:pt idx="29318">
                  <c:v>0.99980129197706979</c:v>
                </c:pt>
                <c:pt idx="29319">
                  <c:v>0.99981253960100924</c:v>
                </c:pt>
                <c:pt idx="29320">
                  <c:v>0.99982753643292854</c:v>
                </c:pt>
                <c:pt idx="29321">
                  <c:v>0.99984253326484784</c:v>
                </c:pt>
                <c:pt idx="29322">
                  <c:v>0.99984628247282759</c:v>
                </c:pt>
                <c:pt idx="29323">
                  <c:v>0.99984628247282759</c:v>
                </c:pt>
                <c:pt idx="29324">
                  <c:v>0.99983878405686799</c:v>
                </c:pt>
                <c:pt idx="29325">
                  <c:v>0.99982378722494869</c:v>
                </c:pt>
                <c:pt idx="29326">
                  <c:v>0.99981253960100924</c:v>
                </c:pt>
                <c:pt idx="29327">
                  <c:v>0.9997937935611102</c:v>
                </c:pt>
                <c:pt idx="29328">
                  <c:v>0.99977504752121116</c:v>
                </c:pt>
                <c:pt idx="29329">
                  <c:v>0.99976005068929186</c:v>
                </c:pt>
                <c:pt idx="29330">
                  <c:v>0.99975630148131212</c:v>
                </c:pt>
                <c:pt idx="29331">
                  <c:v>0.99978254593717075</c:v>
                </c:pt>
                <c:pt idx="29332">
                  <c:v>0.99977879672919101</c:v>
                </c:pt>
                <c:pt idx="29333">
                  <c:v>0.9997712983132313</c:v>
                </c:pt>
                <c:pt idx="29334">
                  <c:v>0.99976005068929186</c:v>
                </c:pt>
                <c:pt idx="29335">
                  <c:v>0.99974880306535241</c:v>
                </c:pt>
                <c:pt idx="29336">
                  <c:v>0.99974130464939281</c:v>
                </c:pt>
                <c:pt idx="29337">
                  <c:v>0.99973005702545337</c:v>
                </c:pt>
                <c:pt idx="29338">
                  <c:v>0.99972630781747351</c:v>
                </c:pt>
                <c:pt idx="29339">
                  <c:v>0.99970756177757447</c:v>
                </c:pt>
                <c:pt idx="29340">
                  <c:v>0.99975630148131212</c:v>
                </c:pt>
                <c:pt idx="29341">
                  <c:v>0.99974880306535241</c:v>
                </c:pt>
                <c:pt idx="29342">
                  <c:v>0.99974130464939281</c:v>
                </c:pt>
                <c:pt idx="29343">
                  <c:v>0.99972255860949377</c:v>
                </c:pt>
                <c:pt idx="29344">
                  <c:v>0.99971131098555432</c:v>
                </c:pt>
                <c:pt idx="29345">
                  <c:v>0.99970756177757447</c:v>
                </c:pt>
                <c:pt idx="29346">
                  <c:v>0.99968881573767543</c:v>
                </c:pt>
                <c:pt idx="29347">
                  <c:v>0.99971131098555432</c:v>
                </c:pt>
                <c:pt idx="29348">
                  <c:v>0.99968131732171583</c:v>
                </c:pt>
                <c:pt idx="29349">
                  <c:v>0.99969631415363502</c:v>
                </c:pt>
                <c:pt idx="29350">
                  <c:v>0.99972630781747351</c:v>
                </c:pt>
                <c:pt idx="29351">
                  <c:v>0.99971880940151392</c:v>
                </c:pt>
                <c:pt idx="29352">
                  <c:v>0.99970006336161488</c:v>
                </c:pt>
                <c:pt idx="29353">
                  <c:v>0.99968881573767543</c:v>
                </c:pt>
                <c:pt idx="29354">
                  <c:v>0.99968131732171583</c:v>
                </c:pt>
                <c:pt idx="29355">
                  <c:v>0.99967006969777639</c:v>
                </c:pt>
                <c:pt idx="29356">
                  <c:v>0.99967381890575613</c:v>
                </c:pt>
                <c:pt idx="29357">
                  <c:v>0.99964007603393779</c:v>
                </c:pt>
                <c:pt idx="29358">
                  <c:v>0.99963257761797819</c:v>
                </c:pt>
                <c:pt idx="29359">
                  <c:v>0.99968881573767543</c:v>
                </c:pt>
                <c:pt idx="29360">
                  <c:v>0.99969256494565528</c:v>
                </c:pt>
                <c:pt idx="29361">
                  <c:v>0.99968131732171583</c:v>
                </c:pt>
                <c:pt idx="29362">
                  <c:v>0.99967006969777639</c:v>
                </c:pt>
                <c:pt idx="29363">
                  <c:v>0.99967381890575613</c:v>
                </c:pt>
                <c:pt idx="29364">
                  <c:v>0.99967006969777639</c:v>
                </c:pt>
                <c:pt idx="29365">
                  <c:v>0.99965882207383694</c:v>
                </c:pt>
                <c:pt idx="29366">
                  <c:v>0.99963632682595804</c:v>
                </c:pt>
                <c:pt idx="29367">
                  <c:v>0.99964382524191764</c:v>
                </c:pt>
                <c:pt idx="29368">
                  <c:v>0.99966257128181668</c:v>
                </c:pt>
                <c:pt idx="29369">
                  <c:v>0.99967756811373598</c:v>
                </c:pt>
                <c:pt idx="29370">
                  <c:v>0.99968881573767543</c:v>
                </c:pt>
                <c:pt idx="29371">
                  <c:v>0.99970006336161488</c:v>
                </c:pt>
                <c:pt idx="29372">
                  <c:v>0.99970756177757447</c:v>
                </c:pt>
                <c:pt idx="29373">
                  <c:v>0.99970006336161488</c:v>
                </c:pt>
                <c:pt idx="29374">
                  <c:v>0.99970381256959462</c:v>
                </c:pt>
                <c:pt idx="29375">
                  <c:v>0.99968131732171583</c:v>
                </c:pt>
                <c:pt idx="29376">
                  <c:v>0.99967381890575613</c:v>
                </c:pt>
                <c:pt idx="29377">
                  <c:v>0.99968881573767543</c:v>
                </c:pt>
                <c:pt idx="29378">
                  <c:v>0.99970756177757447</c:v>
                </c:pt>
                <c:pt idx="29379">
                  <c:v>0.99971880940151392</c:v>
                </c:pt>
                <c:pt idx="29380">
                  <c:v>0.99973380623343322</c:v>
                </c:pt>
                <c:pt idx="29381">
                  <c:v>0.99973755544141296</c:v>
                </c:pt>
                <c:pt idx="29382">
                  <c:v>0.99973380623343322</c:v>
                </c:pt>
                <c:pt idx="29383">
                  <c:v>0.99973755544141296</c:v>
                </c:pt>
                <c:pt idx="29384">
                  <c:v>0.99973755544141296</c:v>
                </c:pt>
                <c:pt idx="29385">
                  <c:v>0.99970006336161488</c:v>
                </c:pt>
                <c:pt idx="29386">
                  <c:v>0.99972255860949377</c:v>
                </c:pt>
                <c:pt idx="29387">
                  <c:v>0.99973755544141296</c:v>
                </c:pt>
                <c:pt idx="29388">
                  <c:v>0.99974505385737267</c:v>
                </c:pt>
                <c:pt idx="29389">
                  <c:v>0.99975630148131212</c:v>
                </c:pt>
                <c:pt idx="29390">
                  <c:v>0.99976379989727171</c:v>
                </c:pt>
                <c:pt idx="29391">
                  <c:v>0.99976379989727171</c:v>
                </c:pt>
                <c:pt idx="29392">
                  <c:v>0.99977504752121116</c:v>
                </c:pt>
                <c:pt idx="29393">
                  <c:v>0.9997937935611102</c:v>
                </c:pt>
                <c:pt idx="29394">
                  <c:v>0.99973380623343322</c:v>
                </c:pt>
                <c:pt idx="29395">
                  <c:v>0.99975630148131212</c:v>
                </c:pt>
                <c:pt idx="29396">
                  <c:v>0.99976754910525156</c:v>
                </c:pt>
                <c:pt idx="29397">
                  <c:v>0.99977504752121116</c:v>
                </c:pt>
                <c:pt idx="29398">
                  <c:v>0.99979004435313035</c:v>
                </c:pt>
                <c:pt idx="29399">
                  <c:v>0.99980129197706979</c:v>
                </c:pt>
                <c:pt idx="29400">
                  <c:v>0.99981253960100924</c:v>
                </c:pt>
                <c:pt idx="29401">
                  <c:v>0.99982378722494869</c:v>
                </c:pt>
                <c:pt idx="29402">
                  <c:v>0.99983878405686799</c:v>
                </c:pt>
                <c:pt idx="29403">
                  <c:v>0.99985753009676703</c:v>
                </c:pt>
                <c:pt idx="29404">
                  <c:v>0.9998312856409084</c:v>
                </c:pt>
                <c:pt idx="29405">
                  <c:v>0.99982753643292854</c:v>
                </c:pt>
                <c:pt idx="29406">
                  <c:v>0.99982003801696895</c:v>
                </c:pt>
                <c:pt idx="29407">
                  <c:v>0.9998087903930295</c:v>
                </c:pt>
                <c:pt idx="29408">
                  <c:v>0.99980129197706979</c:v>
                </c:pt>
                <c:pt idx="29409">
                  <c:v>0.99978629514515061</c:v>
                </c:pt>
                <c:pt idx="29410">
                  <c:v>0.99977879672919101</c:v>
                </c:pt>
                <c:pt idx="29411">
                  <c:v>0.99975630148131212</c:v>
                </c:pt>
                <c:pt idx="29412">
                  <c:v>0.9997712983132313</c:v>
                </c:pt>
                <c:pt idx="29413">
                  <c:v>0.99976379989727171</c:v>
                </c:pt>
                <c:pt idx="29414">
                  <c:v>0.99975630148131212</c:v>
                </c:pt>
                <c:pt idx="29415">
                  <c:v>0.99974505385737267</c:v>
                </c:pt>
                <c:pt idx="29416">
                  <c:v>0.99973380623343322</c:v>
                </c:pt>
                <c:pt idx="29417">
                  <c:v>0.99974130464939281</c:v>
                </c:pt>
                <c:pt idx="29418">
                  <c:v>0.99973380623343322</c:v>
                </c:pt>
                <c:pt idx="29419">
                  <c:v>0.99970756177757447</c:v>
                </c:pt>
                <c:pt idx="29420">
                  <c:v>0.99969631415363502</c:v>
                </c:pt>
                <c:pt idx="29421">
                  <c:v>0.99968881573767543</c:v>
                </c:pt>
                <c:pt idx="29422">
                  <c:v>0.99973005702545337</c:v>
                </c:pt>
                <c:pt idx="29423">
                  <c:v>0.99972255860949377</c:v>
                </c:pt>
                <c:pt idx="29424">
                  <c:v>0.99971506019353407</c:v>
                </c:pt>
                <c:pt idx="29425">
                  <c:v>0.99969256494565528</c:v>
                </c:pt>
                <c:pt idx="29426">
                  <c:v>0.99968131732171583</c:v>
                </c:pt>
                <c:pt idx="29427">
                  <c:v>0.99967756811373598</c:v>
                </c:pt>
                <c:pt idx="29428">
                  <c:v>0.99966632048979653</c:v>
                </c:pt>
                <c:pt idx="29429">
                  <c:v>0.99965507286585709</c:v>
                </c:pt>
                <c:pt idx="29430">
                  <c:v>0.99963257761797819</c:v>
                </c:pt>
                <c:pt idx="29431">
                  <c:v>0.99967756811373598</c:v>
                </c:pt>
                <c:pt idx="29432">
                  <c:v>0.99969631415363502</c:v>
                </c:pt>
                <c:pt idx="29433">
                  <c:v>0.99968881573767543</c:v>
                </c:pt>
                <c:pt idx="29434">
                  <c:v>0.99966632048979653</c:v>
                </c:pt>
                <c:pt idx="29435">
                  <c:v>0.99964757444989749</c:v>
                </c:pt>
                <c:pt idx="29436">
                  <c:v>0.99962882840999834</c:v>
                </c:pt>
                <c:pt idx="29437">
                  <c:v>0.99961758078605889</c:v>
                </c:pt>
                <c:pt idx="29438">
                  <c:v>0.99959508553818011</c:v>
                </c:pt>
                <c:pt idx="29439">
                  <c:v>0.99957633949828095</c:v>
                </c:pt>
                <c:pt idx="29440">
                  <c:v>0.99961383157807915</c:v>
                </c:pt>
                <c:pt idx="29441">
                  <c:v>0.99962132999403874</c:v>
                </c:pt>
                <c:pt idx="29442">
                  <c:v>0.9996100823700993</c:v>
                </c:pt>
                <c:pt idx="29443">
                  <c:v>0.99960633316211955</c:v>
                </c:pt>
                <c:pt idx="29444">
                  <c:v>0.99964382524191764</c:v>
                </c:pt>
                <c:pt idx="29445">
                  <c:v>0.99965132365787723</c:v>
                </c:pt>
                <c:pt idx="29446">
                  <c:v>0.99963257761797819</c:v>
                </c:pt>
                <c:pt idx="29447">
                  <c:v>0.99958008870626081</c:v>
                </c:pt>
                <c:pt idx="29448">
                  <c:v>0.99958383791424066</c:v>
                </c:pt>
                <c:pt idx="29449">
                  <c:v>0.99959133633020025</c:v>
                </c:pt>
                <c:pt idx="29450">
                  <c:v>0.9996025839541397</c:v>
                </c:pt>
                <c:pt idx="29451">
                  <c:v>0.99960633316211955</c:v>
                </c:pt>
                <c:pt idx="29452">
                  <c:v>0.99966257128181668</c:v>
                </c:pt>
                <c:pt idx="29453">
                  <c:v>0.99968131732171583</c:v>
                </c:pt>
                <c:pt idx="29454">
                  <c:v>0.99968506652969558</c:v>
                </c:pt>
                <c:pt idx="29455">
                  <c:v>0.99968506652969558</c:v>
                </c:pt>
                <c:pt idx="29456">
                  <c:v>0.99964007603393779</c:v>
                </c:pt>
                <c:pt idx="29457">
                  <c:v>0.99964382524191764</c:v>
                </c:pt>
                <c:pt idx="29458">
                  <c:v>0.99966632048979653</c:v>
                </c:pt>
                <c:pt idx="29459">
                  <c:v>0.99968506652969558</c:v>
                </c:pt>
                <c:pt idx="29460">
                  <c:v>0.99967756811373598</c:v>
                </c:pt>
                <c:pt idx="29461">
                  <c:v>0.99971131098555432</c:v>
                </c:pt>
                <c:pt idx="29462">
                  <c:v>0.99971506019353407</c:v>
                </c:pt>
                <c:pt idx="29463">
                  <c:v>0.99971880940151392</c:v>
                </c:pt>
                <c:pt idx="29464">
                  <c:v>0.99972255860949377</c:v>
                </c:pt>
                <c:pt idx="29465">
                  <c:v>0.99970006336161488</c:v>
                </c:pt>
                <c:pt idx="29466">
                  <c:v>0.99968131732171583</c:v>
                </c:pt>
                <c:pt idx="29467">
                  <c:v>0.99970006336161488</c:v>
                </c:pt>
                <c:pt idx="29468">
                  <c:v>0.99971880940151392</c:v>
                </c:pt>
                <c:pt idx="29469">
                  <c:v>0.99973380623343322</c:v>
                </c:pt>
                <c:pt idx="29470">
                  <c:v>0.99974130464939281</c:v>
                </c:pt>
                <c:pt idx="29471">
                  <c:v>0.99974880306535241</c:v>
                </c:pt>
                <c:pt idx="29472">
                  <c:v>0.99975255227333226</c:v>
                </c:pt>
                <c:pt idx="29473">
                  <c:v>0.99975630148131212</c:v>
                </c:pt>
                <c:pt idx="29474">
                  <c:v>0.9997712983132313</c:v>
                </c:pt>
                <c:pt idx="29475">
                  <c:v>0.99974505385737267</c:v>
                </c:pt>
                <c:pt idx="29476">
                  <c:v>0.9997712983132313</c:v>
                </c:pt>
                <c:pt idx="29477">
                  <c:v>0.99978629514515061</c:v>
                </c:pt>
                <c:pt idx="29478">
                  <c:v>0.99978254593717075</c:v>
                </c:pt>
                <c:pt idx="29479">
                  <c:v>0.99979754276909005</c:v>
                </c:pt>
                <c:pt idx="29480">
                  <c:v>0.99980504118504965</c:v>
                </c:pt>
                <c:pt idx="29481">
                  <c:v>0.9998162888089891</c:v>
                </c:pt>
                <c:pt idx="29482">
                  <c:v>0.99982003801696895</c:v>
                </c:pt>
                <c:pt idx="29483">
                  <c:v>0.99984628247282759</c:v>
                </c:pt>
                <c:pt idx="29484">
                  <c:v>0.99988002534464593</c:v>
                </c:pt>
                <c:pt idx="29485">
                  <c:v>0.99984628247282759</c:v>
                </c:pt>
                <c:pt idx="29486">
                  <c:v>0.99984253326484784</c:v>
                </c:pt>
                <c:pt idx="29487">
                  <c:v>0.99982378722494869</c:v>
                </c:pt>
                <c:pt idx="29488">
                  <c:v>0.99980504118504965</c:v>
                </c:pt>
                <c:pt idx="29489">
                  <c:v>0.99977504752121116</c:v>
                </c:pt>
                <c:pt idx="29490">
                  <c:v>0.99977504752121116</c:v>
                </c:pt>
                <c:pt idx="29491">
                  <c:v>0.99977879672919101</c:v>
                </c:pt>
                <c:pt idx="29492">
                  <c:v>0.99976754910525156</c:v>
                </c:pt>
                <c:pt idx="29493">
                  <c:v>0.99975255227333226</c:v>
                </c:pt>
                <c:pt idx="29494">
                  <c:v>0.99975630148131212</c:v>
                </c:pt>
                <c:pt idx="29495">
                  <c:v>0.99974880306535241</c:v>
                </c:pt>
                <c:pt idx="29496">
                  <c:v>0.99973380623343322</c:v>
                </c:pt>
                <c:pt idx="29497">
                  <c:v>0.99971506019353407</c:v>
                </c:pt>
                <c:pt idx="29498">
                  <c:v>0.99971506019353407</c:v>
                </c:pt>
                <c:pt idx="29499">
                  <c:v>0.99971506019353407</c:v>
                </c:pt>
                <c:pt idx="29500">
                  <c:v>0.99968881573767543</c:v>
                </c:pt>
                <c:pt idx="29501">
                  <c:v>0.99968131732171583</c:v>
                </c:pt>
                <c:pt idx="29502">
                  <c:v>0.99963632682595804</c:v>
                </c:pt>
                <c:pt idx="29503">
                  <c:v>0.99964382524191764</c:v>
                </c:pt>
                <c:pt idx="29504">
                  <c:v>0.99964757444989749</c:v>
                </c:pt>
                <c:pt idx="29505">
                  <c:v>0.99964007603393779</c:v>
                </c:pt>
                <c:pt idx="29506">
                  <c:v>0.99963257761797819</c:v>
                </c:pt>
                <c:pt idx="29507">
                  <c:v>0.99965507286585709</c:v>
                </c:pt>
                <c:pt idx="29508">
                  <c:v>0.99965507286585709</c:v>
                </c:pt>
                <c:pt idx="29509">
                  <c:v>0.99962882840999834</c:v>
                </c:pt>
                <c:pt idx="29510">
                  <c:v>0.99959508553818011</c:v>
                </c:pt>
                <c:pt idx="29511">
                  <c:v>0.99955009504242232</c:v>
                </c:pt>
                <c:pt idx="29512">
                  <c:v>0.9995650918743415</c:v>
                </c:pt>
                <c:pt idx="29513">
                  <c:v>0.99956884108232136</c:v>
                </c:pt>
                <c:pt idx="29514">
                  <c:v>0.99956134266636176</c:v>
                </c:pt>
                <c:pt idx="29515">
                  <c:v>0.99955009504242232</c:v>
                </c:pt>
                <c:pt idx="29516">
                  <c:v>0.99955759345838191</c:v>
                </c:pt>
                <c:pt idx="29517">
                  <c:v>0.99957259029030121</c:v>
                </c:pt>
                <c:pt idx="29518">
                  <c:v>0.99952010137858383</c:v>
                </c:pt>
                <c:pt idx="29519">
                  <c:v>0.99954259662646261</c:v>
                </c:pt>
                <c:pt idx="29520">
                  <c:v>0.99947136167484618</c:v>
                </c:pt>
                <c:pt idx="29521">
                  <c:v>0.99948260929878563</c:v>
                </c:pt>
                <c:pt idx="29522">
                  <c:v>0.99949010771474522</c:v>
                </c:pt>
                <c:pt idx="29523">
                  <c:v>0.99948635850676548</c:v>
                </c:pt>
                <c:pt idx="29524">
                  <c:v>0.99949385692272508</c:v>
                </c:pt>
                <c:pt idx="29525">
                  <c:v>0.99950885375464438</c:v>
                </c:pt>
                <c:pt idx="29526">
                  <c:v>0.99953884741848287</c:v>
                </c:pt>
                <c:pt idx="29527">
                  <c:v>0.99951260296262412</c:v>
                </c:pt>
                <c:pt idx="29528">
                  <c:v>0.99950135533868467</c:v>
                </c:pt>
                <c:pt idx="29529">
                  <c:v>0.99950510454666452</c:v>
                </c:pt>
                <c:pt idx="29530">
                  <c:v>0.99950885375464438</c:v>
                </c:pt>
                <c:pt idx="29531">
                  <c:v>0.99953134900252316</c:v>
                </c:pt>
                <c:pt idx="29532">
                  <c:v>0.99951260296262412</c:v>
                </c:pt>
                <c:pt idx="29533">
                  <c:v>0.99952010137858383</c:v>
                </c:pt>
                <c:pt idx="29534">
                  <c:v>0.99956884108232136</c:v>
                </c:pt>
                <c:pt idx="29535">
                  <c:v>0.99958008870626081</c:v>
                </c:pt>
                <c:pt idx="29536">
                  <c:v>0.9995650918743415</c:v>
                </c:pt>
                <c:pt idx="29537">
                  <c:v>0.99956134266636176</c:v>
                </c:pt>
                <c:pt idx="29538">
                  <c:v>0.9995650918743415</c:v>
                </c:pt>
                <c:pt idx="29539">
                  <c:v>0.99960633316211955</c:v>
                </c:pt>
                <c:pt idx="29540">
                  <c:v>0.99963257761797819</c:v>
                </c:pt>
                <c:pt idx="29541">
                  <c:v>0.9996025839541397</c:v>
                </c:pt>
                <c:pt idx="29542">
                  <c:v>0.99959133633020025</c:v>
                </c:pt>
                <c:pt idx="29543">
                  <c:v>0.99959883474615985</c:v>
                </c:pt>
                <c:pt idx="29544">
                  <c:v>0.99961383157807915</c:v>
                </c:pt>
                <c:pt idx="29545">
                  <c:v>0.9996250792020186</c:v>
                </c:pt>
                <c:pt idx="29546">
                  <c:v>0.99961383157807915</c:v>
                </c:pt>
                <c:pt idx="29547">
                  <c:v>0.99966632048979653</c:v>
                </c:pt>
                <c:pt idx="29548">
                  <c:v>0.99967381890575613</c:v>
                </c:pt>
                <c:pt idx="29549">
                  <c:v>0.99969256494565528</c:v>
                </c:pt>
                <c:pt idx="29550">
                  <c:v>0.99969256494565528</c:v>
                </c:pt>
                <c:pt idx="29551">
                  <c:v>0.99969631415363502</c:v>
                </c:pt>
                <c:pt idx="29552">
                  <c:v>0.99970381256959462</c:v>
                </c:pt>
                <c:pt idx="29553">
                  <c:v>0.99972630781747351</c:v>
                </c:pt>
                <c:pt idx="29554">
                  <c:v>0.99974880306535241</c:v>
                </c:pt>
                <c:pt idx="29555">
                  <c:v>0.99974505385737267</c:v>
                </c:pt>
                <c:pt idx="29556">
                  <c:v>0.99975630148131212</c:v>
                </c:pt>
                <c:pt idx="29557">
                  <c:v>0.99975630148131212</c:v>
                </c:pt>
                <c:pt idx="29558">
                  <c:v>0.9997712983132313</c:v>
                </c:pt>
                <c:pt idx="29559">
                  <c:v>0.99982003801696895</c:v>
                </c:pt>
                <c:pt idx="29560">
                  <c:v>0.99980504118504965</c:v>
                </c:pt>
                <c:pt idx="29561">
                  <c:v>0.9998312856409084</c:v>
                </c:pt>
                <c:pt idx="29562">
                  <c:v>0.99983878405686799</c:v>
                </c:pt>
                <c:pt idx="29563">
                  <c:v>0.99985378088878729</c:v>
                </c:pt>
                <c:pt idx="29564">
                  <c:v>0.99987252692868633</c:v>
                </c:pt>
                <c:pt idx="29565">
                  <c:v>0.99987627613666608</c:v>
                </c:pt>
                <c:pt idx="29566">
                  <c:v>0.99987252692868633</c:v>
                </c:pt>
                <c:pt idx="29567">
                  <c:v>0.99985003168080744</c:v>
                </c:pt>
                <c:pt idx="29568">
                  <c:v>0.99984253326484784</c:v>
                </c:pt>
                <c:pt idx="29569">
                  <c:v>0.99979754276909005</c:v>
                </c:pt>
                <c:pt idx="29570">
                  <c:v>0.99981253960100924</c:v>
                </c:pt>
                <c:pt idx="29571">
                  <c:v>0.99981253960100924</c:v>
                </c:pt>
                <c:pt idx="29572">
                  <c:v>0.99978254593717075</c:v>
                </c:pt>
                <c:pt idx="29573">
                  <c:v>0.99979754276909005</c:v>
                </c:pt>
                <c:pt idx="29574">
                  <c:v>0.99970381256959462</c:v>
                </c:pt>
                <c:pt idx="29575">
                  <c:v>0.99969631415363502</c:v>
                </c:pt>
                <c:pt idx="29576">
                  <c:v>0.99972255860949377</c:v>
                </c:pt>
                <c:pt idx="29577">
                  <c:v>0.99970756177757447</c:v>
                </c:pt>
                <c:pt idx="29578">
                  <c:v>0.99968506652969558</c:v>
                </c:pt>
                <c:pt idx="29579">
                  <c:v>0.99967006969777639</c:v>
                </c:pt>
                <c:pt idx="29580">
                  <c:v>0.99967381890575613</c:v>
                </c:pt>
                <c:pt idx="29581">
                  <c:v>0.99966257128181668</c:v>
                </c:pt>
                <c:pt idx="29582">
                  <c:v>0.99962882840999834</c:v>
                </c:pt>
                <c:pt idx="29583">
                  <c:v>0.99957259029030121</c:v>
                </c:pt>
                <c:pt idx="29584">
                  <c:v>0.99955009504242232</c:v>
                </c:pt>
                <c:pt idx="29585">
                  <c:v>0.99955009504242232</c:v>
                </c:pt>
                <c:pt idx="29586">
                  <c:v>0.99953509821050301</c:v>
                </c:pt>
                <c:pt idx="29587">
                  <c:v>0.99957259029030121</c:v>
                </c:pt>
                <c:pt idx="29588">
                  <c:v>0.99959883474615985</c:v>
                </c:pt>
                <c:pt idx="29589">
                  <c:v>0.9995875871222204</c:v>
                </c:pt>
                <c:pt idx="29590">
                  <c:v>0.99951635217060397</c:v>
                </c:pt>
                <c:pt idx="29591">
                  <c:v>0.99944511721898754</c:v>
                </c:pt>
                <c:pt idx="29592">
                  <c:v>0.99943761880302784</c:v>
                </c:pt>
                <c:pt idx="29593">
                  <c:v>0.9994338695950481</c:v>
                </c:pt>
                <c:pt idx="29594">
                  <c:v>0.99943761880302784</c:v>
                </c:pt>
                <c:pt idx="29595">
                  <c:v>0.99943012038706824</c:v>
                </c:pt>
                <c:pt idx="29596">
                  <c:v>0.99946386325888659</c:v>
                </c:pt>
                <c:pt idx="29597">
                  <c:v>0.99949385692272508</c:v>
                </c:pt>
                <c:pt idx="29598">
                  <c:v>0.99947886009080578</c:v>
                </c:pt>
                <c:pt idx="29599">
                  <c:v>0.99937388226737101</c:v>
                </c:pt>
                <c:pt idx="29600">
                  <c:v>0.99937388226737101</c:v>
                </c:pt>
                <c:pt idx="29601">
                  <c:v>0.99935888543545182</c:v>
                </c:pt>
                <c:pt idx="29602">
                  <c:v>0.99936263464343156</c:v>
                </c:pt>
                <c:pt idx="29603">
                  <c:v>0.99936638385141141</c:v>
                </c:pt>
                <c:pt idx="29604">
                  <c:v>0.99937388226737101</c:v>
                </c:pt>
                <c:pt idx="29605">
                  <c:v>0.9993813806833306</c:v>
                </c:pt>
                <c:pt idx="29606">
                  <c:v>0.99938887909929031</c:v>
                </c:pt>
                <c:pt idx="29607">
                  <c:v>0.99936638385141141</c:v>
                </c:pt>
                <c:pt idx="29608">
                  <c:v>0.99932514256363347</c:v>
                </c:pt>
                <c:pt idx="29609">
                  <c:v>0.99932514256363347</c:v>
                </c:pt>
                <c:pt idx="29610">
                  <c:v>0.99943761880302784</c:v>
                </c:pt>
                <c:pt idx="29611">
                  <c:v>0.99943761880302784</c:v>
                </c:pt>
                <c:pt idx="29612">
                  <c:v>0.99945636484292688</c:v>
                </c:pt>
                <c:pt idx="29613">
                  <c:v>0.99943761880302784</c:v>
                </c:pt>
                <c:pt idx="29614">
                  <c:v>0.99941512355514894</c:v>
                </c:pt>
                <c:pt idx="29615">
                  <c:v>0.99942637117908839</c:v>
                </c:pt>
                <c:pt idx="29616">
                  <c:v>0.9994338695950481</c:v>
                </c:pt>
                <c:pt idx="29617">
                  <c:v>0.9993813806833306</c:v>
                </c:pt>
                <c:pt idx="29618">
                  <c:v>0.99937388226737101</c:v>
                </c:pt>
                <c:pt idx="29619">
                  <c:v>0.99953134900252316</c:v>
                </c:pt>
                <c:pt idx="29620">
                  <c:v>0.99953884741848287</c:v>
                </c:pt>
                <c:pt idx="29621">
                  <c:v>0.99956134266636176</c:v>
                </c:pt>
                <c:pt idx="29622">
                  <c:v>0.99953884741848287</c:v>
                </c:pt>
                <c:pt idx="29623">
                  <c:v>0.99951635217060397</c:v>
                </c:pt>
                <c:pt idx="29624">
                  <c:v>0.99952385058656357</c:v>
                </c:pt>
                <c:pt idx="29625">
                  <c:v>0.99954634583444246</c:v>
                </c:pt>
                <c:pt idx="29626">
                  <c:v>0.99949010771474522</c:v>
                </c:pt>
                <c:pt idx="29627">
                  <c:v>0.99950135533868467</c:v>
                </c:pt>
                <c:pt idx="29628">
                  <c:v>0.9996250792020186</c:v>
                </c:pt>
                <c:pt idx="29629">
                  <c:v>0.99964382524191764</c:v>
                </c:pt>
                <c:pt idx="29630">
                  <c:v>0.99965882207383694</c:v>
                </c:pt>
                <c:pt idx="29631">
                  <c:v>0.99965882207383694</c:v>
                </c:pt>
                <c:pt idx="29632">
                  <c:v>0.99966632048979653</c:v>
                </c:pt>
                <c:pt idx="29633">
                  <c:v>0.99967756811373598</c:v>
                </c:pt>
                <c:pt idx="29634">
                  <c:v>0.99969631415363502</c:v>
                </c:pt>
                <c:pt idx="29635">
                  <c:v>0.99967756811373598</c:v>
                </c:pt>
                <c:pt idx="29636">
                  <c:v>0.99970381256959462</c:v>
                </c:pt>
                <c:pt idx="29637">
                  <c:v>0.99974130464939281</c:v>
                </c:pt>
                <c:pt idx="29638">
                  <c:v>0.99976379989727171</c:v>
                </c:pt>
                <c:pt idx="29639">
                  <c:v>0.99976754910525156</c:v>
                </c:pt>
                <c:pt idx="29640">
                  <c:v>0.99980129197706979</c:v>
                </c:pt>
                <c:pt idx="29641">
                  <c:v>0.9998087903930295</c:v>
                </c:pt>
                <c:pt idx="29642">
                  <c:v>0.99982753643292854</c:v>
                </c:pt>
                <c:pt idx="29643">
                  <c:v>0.99984628247282759</c:v>
                </c:pt>
                <c:pt idx="29644">
                  <c:v>0.99985378088878729</c:v>
                </c:pt>
                <c:pt idx="29645">
                  <c:v>0.99987252692868633</c:v>
                </c:pt>
                <c:pt idx="29646">
                  <c:v>0.99985378088878729</c:v>
                </c:pt>
                <c:pt idx="29647">
                  <c:v>0.99985753009676703</c:v>
                </c:pt>
                <c:pt idx="29648">
                  <c:v>0.99985003168080744</c:v>
                </c:pt>
                <c:pt idx="29649">
                  <c:v>0.9998312856409084</c:v>
                </c:pt>
                <c:pt idx="29650">
                  <c:v>0.99989877138454497</c:v>
                </c:pt>
                <c:pt idx="29651">
                  <c:v>0.99983503484888814</c:v>
                </c:pt>
                <c:pt idx="29652">
                  <c:v>0.9998162888089891</c:v>
                </c:pt>
                <c:pt idx="29653">
                  <c:v>0.99982003801696895</c:v>
                </c:pt>
                <c:pt idx="29654">
                  <c:v>0.99979004435313035</c:v>
                </c:pt>
                <c:pt idx="29655">
                  <c:v>0.99963632682595804</c:v>
                </c:pt>
                <c:pt idx="29656">
                  <c:v>0.99964382524191764</c:v>
                </c:pt>
                <c:pt idx="29657">
                  <c:v>0.99967006969777639</c:v>
                </c:pt>
                <c:pt idx="29658">
                  <c:v>0.99967381890575613</c:v>
                </c:pt>
                <c:pt idx="29659">
                  <c:v>0.99965882207383694</c:v>
                </c:pt>
                <c:pt idx="29660">
                  <c:v>0.99964757444989749</c:v>
                </c:pt>
                <c:pt idx="29661">
                  <c:v>0.99964757444989749</c:v>
                </c:pt>
                <c:pt idx="29662">
                  <c:v>0.99961758078605889</c:v>
                </c:pt>
                <c:pt idx="29663">
                  <c:v>0.99960633316211955</c:v>
                </c:pt>
                <c:pt idx="29664">
                  <c:v>0.99950135533868467</c:v>
                </c:pt>
                <c:pt idx="29665">
                  <c:v>0.99948635850676548</c:v>
                </c:pt>
                <c:pt idx="29666">
                  <c:v>0.99951635217060397</c:v>
                </c:pt>
                <c:pt idx="29667">
                  <c:v>0.99949760613070493</c:v>
                </c:pt>
                <c:pt idx="29668">
                  <c:v>0.99945636484292688</c:v>
                </c:pt>
                <c:pt idx="29669">
                  <c:v>0.99953884741848287</c:v>
                </c:pt>
                <c:pt idx="29670">
                  <c:v>0.99953884741848287</c:v>
                </c:pt>
                <c:pt idx="29671">
                  <c:v>0.9994188727631288</c:v>
                </c:pt>
                <c:pt idx="29672">
                  <c:v>0.9994038759312095</c:v>
                </c:pt>
                <c:pt idx="29673">
                  <c:v>0.99932889177161321</c:v>
                </c:pt>
                <c:pt idx="29674">
                  <c:v>0.99934388860353252</c:v>
                </c:pt>
                <c:pt idx="29675">
                  <c:v>0.99934388860353252</c:v>
                </c:pt>
                <c:pt idx="29676">
                  <c:v>0.99936263464343156</c:v>
                </c:pt>
                <c:pt idx="29677">
                  <c:v>0.99937388226737101</c:v>
                </c:pt>
                <c:pt idx="29678">
                  <c:v>0.99943012038706824</c:v>
                </c:pt>
                <c:pt idx="29679">
                  <c:v>0.99939262830727005</c:v>
                </c:pt>
                <c:pt idx="29680">
                  <c:v>0.99926515523595638</c:v>
                </c:pt>
                <c:pt idx="29681">
                  <c:v>0.999212666324239</c:v>
                </c:pt>
                <c:pt idx="29682">
                  <c:v>0.999212666324239</c:v>
                </c:pt>
                <c:pt idx="29683">
                  <c:v>0.99928015206787568</c:v>
                </c:pt>
                <c:pt idx="29684">
                  <c:v>0.99928390127585542</c:v>
                </c:pt>
                <c:pt idx="29685">
                  <c:v>0.99926140602797664</c:v>
                </c:pt>
                <c:pt idx="29686">
                  <c:v>0.99928765048383528</c:v>
                </c:pt>
                <c:pt idx="29687">
                  <c:v>0.99929889810777472</c:v>
                </c:pt>
                <c:pt idx="29688">
                  <c:v>0.99924265998807749</c:v>
                </c:pt>
                <c:pt idx="29689">
                  <c:v>0.99914143137262257</c:v>
                </c:pt>
                <c:pt idx="29690">
                  <c:v>0.99915267899656202</c:v>
                </c:pt>
                <c:pt idx="29691">
                  <c:v>0.99930639652373432</c:v>
                </c:pt>
                <c:pt idx="29692">
                  <c:v>0.99935138701949211</c:v>
                </c:pt>
                <c:pt idx="29693">
                  <c:v>0.99939262830727005</c:v>
                </c:pt>
                <c:pt idx="29694">
                  <c:v>0.99937388226737101</c:v>
                </c:pt>
                <c:pt idx="29695">
                  <c:v>0.99935138701949211</c:v>
                </c:pt>
                <c:pt idx="29696">
                  <c:v>0.99934388860353252</c:v>
                </c:pt>
                <c:pt idx="29697">
                  <c:v>0.99929889810777472</c:v>
                </c:pt>
                <c:pt idx="29698">
                  <c:v>0.99922016474019859</c:v>
                </c:pt>
                <c:pt idx="29699">
                  <c:v>0.9992276631561583</c:v>
                </c:pt>
                <c:pt idx="29700">
                  <c:v>0.99937013305939115</c:v>
                </c:pt>
                <c:pt idx="29701">
                  <c:v>0.9993813806833306</c:v>
                </c:pt>
                <c:pt idx="29702">
                  <c:v>0.99950885375464438</c:v>
                </c:pt>
                <c:pt idx="29703">
                  <c:v>0.99948635850676548</c:v>
                </c:pt>
                <c:pt idx="29704">
                  <c:v>0.99947886009080578</c:v>
                </c:pt>
                <c:pt idx="29705">
                  <c:v>0.99950135533868467</c:v>
                </c:pt>
                <c:pt idx="29706">
                  <c:v>0.99948260929878563</c:v>
                </c:pt>
                <c:pt idx="29707">
                  <c:v>0.9994038759312095</c:v>
                </c:pt>
                <c:pt idx="29708">
                  <c:v>0.99942262197110865</c:v>
                </c:pt>
                <c:pt idx="29709">
                  <c:v>0.99955009504242232</c:v>
                </c:pt>
                <c:pt idx="29710">
                  <c:v>0.99954634583444246</c:v>
                </c:pt>
                <c:pt idx="29711">
                  <c:v>0.9995650918743415</c:v>
                </c:pt>
                <c:pt idx="29712">
                  <c:v>0.99961758078605889</c:v>
                </c:pt>
                <c:pt idx="29713">
                  <c:v>0.99962882840999834</c:v>
                </c:pt>
                <c:pt idx="29714">
                  <c:v>0.99965507286585709</c:v>
                </c:pt>
                <c:pt idx="29715">
                  <c:v>0.99966632048979653</c:v>
                </c:pt>
                <c:pt idx="29716">
                  <c:v>0.99962132999403874</c:v>
                </c:pt>
                <c:pt idx="29717">
                  <c:v>0.99964007603393779</c:v>
                </c:pt>
                <c:pt idx="29718">
                  <c:v>0.99982378722494869</c:v>
                </c:pt>
                <c:pt idx="29719">
                  <c:v>0.99983503484888814</c:v>
                </c:pt>
                <c:pt idx="29720">
                  <c:v>0.99984253326484784</c:v>
                </c:pt>
                <c:pt idx="29721">
                  <c:v>0.99976005068929186</c:v>
                </c:pt>
                <c:pt idx="29722">
                  <c:v>0.99984253326484784</c:v>
                </c:pt>
                <c:pt idx="29723">
                  <c:v>0.99982753643292854</c:v>
                </c:pt>
                <c:pt idx="29724">
                  <c:v>0.99983878405686799</c:v>
                </c:pt>
                <c:pt idx="29725">
                  <c:v>0.99985753009676703</c:v>
                </c:pt>
                <c:pt idx="29726">
                  <c:v>0.99986877772070648</c:v>
                </c:pt>
                <c:pt idx="29727">
                  <c:v>0.99994751108828261</c:v>
                </c:pt>
                <c:pt idx="29728">
                  <c:v>0.99990252059252482</c:v>
                </c:pt>
                <c:pt idx="29729">
                  <c:v>0.99984253326484784</c:v>
                </c:pt>
                <c:pt idx="29730">
                  <c:v>0.99980504118504965</c:v>
                </c:pt>
                <c:pt idx="29731">
                  <c:v>0.99982003801696895</c:v>
                </c:pt>
                <c:pt idx="29732">
                  <c:v>0.99985753009676703</c:v>
                </c:pt>
                <c:pt idx="29733">
                  <c:v>0.99977879672919101</c:v>
                </c:pt>
                <c:pt idx="29734">
                  <c:v>0.99978254593717075</c:v>
                </c:pt>
                <c:pt idx="29735">
                  <c:v>0.9998087903930295</c:v>
                </c:pt>
                <c:pt idx="29736">
                  <c:v>0.99957633949828095</c:v>
                </c:pt>
                <c:pt idx="29737">
                  <c:v>0.99953884741848287</c:v>
                </c:pt>
                <c:pt idx="29738">
                  <c:v>0.99955009504242232</c:v>
                </c:pt>
                <c:pt idx="29739">
                  <c:v>0.99952385058656357</c:v>
                </c:pt>
                <c:pt idx="29740">
                  <c:v>0.99949010771474522</c:v>
                </c:pt>
                <c:pt idx="29741">
                  <c:v>0.99953509821050301</c:v>
                </c:pt>
                <c:pt idx="29742">
                  <c:v>0.99963257761797819</c:v>
                </c:pt>
                <c:pt idx="29743">
                  <c:v>0.99958008870626081</c:v>
                </c:pt>
                <c:pt idx="29744">
                  <c:v>0.99944886642696729</c:v>
                </c:pt>
                <c:pt idx="29745">
                  <c:v>0.99927640285989583</c:v>
                </c:pt>
                <c:pt idx="29746">
                  <c:v>0.99935138701949211</c:v>
                </c:pt>
                <c:pt idx="29747">
                  <c:v>0.99938512989131045</c:v>
                </c:pt>
                <c:pt idx="29748">
                  <c:v>0.99932889177161321</c:v>
                </c:pt>
                <c:pt idx="29749">
                  <c:v>0.99926140602797664</c:v>
                </c:pt>
                <c:pt idx="29750">
                  <c:v>0.99937763147535086</c:v>
                </c:pt>
                <c:pt idx="29751">
                  <c:v>0.99949010771474522</c:v>
                </c:pt>
                <c:pt idx="29752">
                  <c:v>0.9993813806833306</c:v>
                </c:pt>
                <c:pt idx="29753">
                  <c:v>0.99934388860353252</c:v>
                </c:pt>
                <c:pt idx="29754">
                  <c:v>0.99907769483696574</c:v>
                </c:pt>
                <c:pt idx="29755">
                  <c:v>0.99911518691676382</c:v>
                </c:pt>
                <c:pt idx="29756">
                  <c:v>0.99918642186838036</c:v>
                </c:pt>
                <c:pt idx="29757">
                  <c:v>0.99911893612474367</c:v>
                </c:pt>
                <c:pt idx="29758">
                  <c:v>0.99905145038110699</c:v>
                </c:pt>
                <c:pt idx="29759">
                  <c:v>0.99922391394817844</c:v>
                </c:pt>
                <c:pt idx="29760">
                  <c:v>0.99929139969181513</c:v>
                </c:pt>
                <c:pt idx="29761">
                  <c:v>0.99919392028433995</c:v>
                </c:pt>
                <c:pt idx="29762">
                  <c:v>0.99914892978858216</c:v>
                </c:pt>
                <c:pt idx="29763">
                  <c:v>0.99889398364595483</c:v>
                </c:pt>
                <c:pt idx="29764">
                  <c:v>0.99892022810181347</c:v>
                </c:pt>
                <c:pt idx="29765">
                  <c:v>0.99895022176565196</c:v>
                </c:pt>
                <c:pt idx="29766">
                  <c:v>0.99895772018161166</c:v>
                </c:pt>
                <c:pt idx="29767">
                  <c:v>0.99896521859757126</c:v>
                </c:pt>
                <c:pt idx="29768">
                  <c:v>0.99905894879706658</c:v>
                </c:pt>
                <c:pt idx="29769">
                  <c:v>0.99904020275716754</c:v>
                </c:pt>
                <c:pt idx="29770">
                  <c:v>0.9990214567172685</c:v>
                </c:pt>
                <c:pt idx="29771">
                  <c:v>0.99894647255767222</c:v>
                </c:pt>
                <c:pt idx="29772">
                  <c:v>0.99893522493373277</c:v>
                </c:pt>
                <c:pt idx="29773">
                  <c:v>0.99895397097363181</c:v>
                </c:pt>
                <c:pt idx="29774">
                  <c:v>0.99913768216464272</c:v>
                </c:pt>
                <c:pt idx="29775">
                  <c:v>0.99911893612474367</c:v>
                </c:pt>
                <c:pt idx="29776">
                  <c:v>0.99905894879706658</c:v>
                </c:pt>
                <c:pt idx="29777">
                  <c:v>0.99906269800504643</c:v>
                </c:pt>
                <c:pt idx="29778">
                  <c:v>0.99911893612474367</c:v>
                </c:pt>
                <c:pt idx="29779">
                  <c:v>0.99913393295666286</c:v>
                </c:pt>
                <c:pt idx="29780">
                  <c:v>0.99911143770878397</c:v>
                </c:pt>
                <c:pt idx="29781">
                  <c:v>0.99907769483696574</c:v>
                </c:pt>
                <c:pt idx="29782">
                  <c:v>0.99903270434120794</c:v>
                </c:pt>
                <c:pt idx="29783">
                  <c:v>0.99925765681999679</c:v>
                </c:pt>
                <c:pt idx="29784">
                  <c:v>0.99931764414767377</c:v>
                </c:pt>
                <c:pt idx="29785">
                  <c:v>0.99928390127585542</c:v>
                </c:pt>
                <c:pt idx="29786">
                  <c:v>0.99934013939555266</c:v>
                </c:pt>
                <c:pt idx="29787">
                  <c:v>0.99939262830727005</c:v>
                </c:pt>
                <c:pt idx="29788">
                  <c:v>0.99937388226737101</c:v>
                </c:pt>
                <c:pt idx="29789">
                  <c:v>0.99939262830727005</c:v>
                </c:pt>
                <c:pt idx="29790">
                  <c:v>0.99944886642696729</c:v>
                </c:pt>
                <c:pt idx="29791">
                  <c:v>0.99946011405090673</c:v>
                </c:pt>
                <c:pt idx="29792">
                  <c:v>0.99946011405090673</c:v>
                </c:pt>
                <c:pt idx="29793">
                  <c:v>0.99952010137858383</c:v>
                </c:pt>
                <c:pt idx="29794">
                  <c:v>0.99955759345838191</c:v>
                </c:pt>
                <c:pt idx="29795">
                  <c:v>0.99961383157807915</c:v>
                </c:pt>
                <c:pt idx="29796">
                  <c:v>0.9995875871222204</c:v>
                </c:pt>
                <c:pt idx="29797">
                  <c:v>0.99961383157807915</c:v>
                </c:pt>
                <c:pt idx="29798">
                  <c:v>0.99963257761797819</c:v>
                </c:pt>
                <c:pt idx="29799">
                  <c:v>0.9998162888089891</c:v>
                </c:pt>
                <c:pt idx="29800">
                  <c:v>0.9998162888089891</c:v>
                </c:pt>
                <c:pt idx="29801">
                  <c:v>0.99982378722494869</c:v>
                </c:pt>
                <c:pt idx="29802">
                  <c:v>0.9998312856409084</c:v>
                </c:pt>
                <c:pt idx="29803">
                  <c:v>0.99983878405686799</c:v>
                </c:pt>
                <c:pt idx="29804">
                  <c:v>0.99982753643292854</c:v>
                </c:pt>
                <c:pt idx="29805">
                  <c:v>0.9998312856409084</c:v>
                </c:pt>
                <c:pt idx="29806">
                  <c:v>0.99985378088878729</c:v>
                </c:pt>
                <c:pt idx="29807">
                  <c:v>0.99987252692868633</c:v>
                </c:pt>
                <c:pt idx="29808">
                  <c:v>0.99984253326484784</c:v>
                </c:pt>
                <c:pt idx="29809">
                  <c:v>0.99984628247282759</c:v>
                </c:pt>
                <c:pt idx="29810">
                  <c:v>0.99982378722494869</c:v>
                </c:pt>
                <c:pt idx="29811">
                  <c:v>0.99970006336161488</c:v>
                </c:pt>
                <c:pt idx="29812">
                  <c:v>0.99962882840999834</c:v>
                </c:pt>
                <c:pt idx="29813">
                  <c:v>0.99967006969777639</c:v>
                </c:pt>
                <c:pt idx="29814">
                  <c:v>0.99982753643292854</c:v>
                </c:pt>
                <c:pt idx="29815">
                  <c:v>0.9997712983132313</c:v>
                </c:pt>
                <c:pt idx="29816">
                  <c:v>0.99974880306535241</c:v>
                </c:pt>
                <c:pt idx="29817">
                  <c:v>0.99947886009080578</c:v>
                </c:pt>
                <c:pt idx="29818">
                  <c:v>0.99943012038706824</c:v>
                </c:pt>
                <c:pt idx="29819">
                  <c:v>0.99940012672322975</c:v>
                </c:pt>
                <c:pt idx="29820">
                  <c:v>0.99936638385141141</c:v>
                </c:pt>
                <c:pt idx="29821">
                  <c:v>0.99929889810777472</c:v>
                </c:pt>
                <c:pt idx="29822">
                  <c:v>0.99933639018757292</c:v>
                </c:pt>
                <c:pt idx="29823">
                  <c:v>0.99943761880302784</c:v>
                </c:pt>
                <c:pt idx="29824">
                  <c:v>0.99923141236413804</c:v>
                </c:pt>
                <c:pt idx="29825">
                  <c:v>0.99913393295666286</c:v>
                </c:pt>
                <c:pt idx="29826">
                  <c:v>0.99917142503646106</c:v>
                </c:pt>
                <c:pt idx="29827">
                  <c:v>0.99911518691676382</c:v>
                </c:pt>
                <c:pt idx="29828">
                  <c:v>0.9991976694923197</c:v>
                </c:pt>
                <c:pt idx="29829">
                  <c:v>0.99915267899656202</c:v>
                </c:pt>
                <c:pt idx="29830">
                  <c:v>0.99907769483696574</c:v>
                </c:pt>
                <c:pt idx="29831">
                  <c:v>0.99916392662050146</c:v>
                </c:pt>
                <c:pt idx="29832">
                  <c:v>0.99916767582848121</c:v>
                </c:pt>
                <c:pt idx="29833">
                  <c:v>0.99903270434120794</c:v>
                </c:pt>
                <c:pt idx="29834">
                  <c:v>0.9987777581985805</c:v>
                </c:pt>
                <c:pt idx="29835">
                  <c:v>0.99886024077413649</c:v>
                </c:pt>
                <c:pt idx="29836">
                  <c:v>0.99886024077413649</c:v>
                </c:pt>
                <c:pt idx="29837">
                  <c:v>0.99892772651777317</c:v>
                </c:pt>
                <c:pt idx="29838">
                  <c:v>0.99894272334969236</c:v>
                </c:pt>
                <c:pt idx="29839">
                  <c:v>0.99887148839807594</c:v>
                </c:pt>
                <c:pt idx="29840">
                  <c:v>0.99898771384545015</c:v>
                </c:pt>
                <c:pt idx="29841">
                  <c:v>0.99890148206191443</c:v>
                </c:pt>
                <c:pt idx="29842">
                  <c:v>0.99877400899060076</c:v>
                </c:pt>
                <c:pt idx="29843">
                  <c:v>0.99869527562302463</c:v>
                </c:pt>
                <c:pt idx="29844">
                  <c:v>0.99857530096767055</c:v>
                </c:pt>
                <c:pt idx="29845">
                  <c:v>0.99862029146342834</c:v>
                </c:pt>
                <c:pt idx="29846">
                  <c:v>0.99865778354322654</c:v>
                </c:pt>
                <c:pt idx="29847">
                  <c:v>0.99869902483100448</c:v>
                </c:pt>
                <c:pt idx="29848">
                  <c:v>0.99866528195918614</c:v>
                </c:pt>
                <c:pt idx="29849">
                  <c:v>0.99873651691080256</c:v>
                </c:pt>
                <c:pt idx="29850">
                  <c:v>0.99863153908736779</c:v>
                </c:pt>
                <c:pt idx="29851">
                  <c:v>0.99857905017565041</c:v>
                </c:pt>
                <c:pt idx="29852">
                  <c:v>0.99861654225544849</c:v>
                </c:pt>
                <c:pt idx="29853">
                  <c:v>0.99861279304746875</c:v>
                </c:pt>
                <c:pt idx="29854">
                  <c:v>0.99861654225544849</c:v>
                </c:pt>
                <c:pt idx="29855">
                  <c:v>0.99868777720706503</c:v>
                </c:pt>
                <c:pt idx="29856">
                  <c:v>0.99869902483100448</c:v>
                </c:pt>
                <c:pt idx="29857">
                  <c:v>0.99868777720706503</c:v>
                </c:pt>
                <c:pt idx="29858">
                  <c:v>0.99873651691080256</c:v>
                </c:pt>
                <c:pt idx="29859">
                  <c:v>0.9988002534464594</c:v>
                </c:pt>
                <c:pt idx="29860">
                  <c:v>0.99885649156615663</c:v>
                </c:pt>
                <c:pt idx="29861">
                  <c:v>0.99888648522999512</c:v>
                </c:pt>
                <c:pt idx="29862">
                  <c:v>0.99894272334969236</c:v>
                </c:pt>
                <c:pt idx="29863">
                  <c:v>0.99895022176565196</c:v>
                </c:pt>
                <c:pt idx="29864">
                  <c:v>0.99894272334969236</c:v>
                </c:pt>
                <c:pt idx="29865">
                  <c:v>0.99896896780555111</c:v>
                </c:pt>
                <c:pt idx="29866">
                  <c:v>0.99901770750928864</c:v>
                </c:pt>
                <c:pt idx="29867">
                  <c:v>0.99901770750928864</c:v>
                </c:pt>
                <c:pt idx="29868">
                  <c:v>0.99907769483696574</c:v>
                </c:pt>
                <c:pt idx="29869">
                  <c:v>0.99917142503646106</c:v>
                </c:pt>
                <c:pt idx="29870">
                  <c:v>0.999212666324239</c:v>
                </c:pt>
                <c:pt idx="29871">
                  <c:v>0.99934388860353252</c:v>
                </c:pt>
                <c:pt idx="29872">
                  <c:v>0.99937388226737101</c:v>
                </c:pt>
                <c:pt idx="29873">
                  <c:v>0.99933264097959307</c:v>
                </c:pt>
                <c:pt idx="29874">
                  <c:v>0.99935513622747196</c:v>
                </c:pt>
                <c:pt idx="29875">
                  <c:v>0.99943761880302784</c:v>
                </c:pt>
                <c:pt idx="29876">
                  <c:v>0.99935513622747196</c:v>
                </c:pt>
                <c:pt idx="29877">
                  <c:v>0.99937013305939115</c:v>
                </c:pt>
                <c:pt idx="29878">
                  <c:v>0.99947136167484618</c:v>
                </c:pt>
                <c:pt idx="29879">
                  <c:v>0.99956134266636176</c:v>
                </c:pt>
                <c:pt idx="29880">
                  <c:v>0.99974505385737267</c:v>
                </c:pt>
                <c:pt idx="29881">
                  <c:v>0.99979004435313035</c:v>
                </c:pt>
                <c:pt idx="29882">
                  <c:v>0.99982753643292854</c:v>
                </c:pt>
                <c:pt idx="29883">
                  <c:v>0.99986877772070648</c:v>
                </c:pt>
                <c:pt idx="29884">
                  <c:v>0.99985753009676703</c:v>
                </c:pt>
                <c:pt idx="29885">
                  <c:v>0.99984628247282759</c:v>
                </c:pt>
                <c:pt idx="29886">
                  <c:v>0.99978629514515061</c:v>
                </c:pt>
                <c:pt idx="29887">
                  <c:v>0.9998312856409084</c:v>
                </c:pt>
                <c:pt idx="29888">
                  <c:v>0.99986877772070648</c:v>
                </c:pt>
                <c:pt idx="29889">
                  <c:v>0.99995500950424221</c:v>
                </c:pt>
                <c:pt idx="29890">
                  <c:v>0.99997375554414125</c:v>
                </c:pt>
                <c:pt idx="29891">
                  <c:v>0.99994751108828261</c:v>
                </c:pt>
                <c:pt idx="29892">
                  <c:v>0.99984253326484784</c:v>
                </c:pt>
                <c:pt idx="29893">
                  <c:v>0.99966632048979653</c:v>
                </c:pt>
                <c:pt idx="29894">
                  <c:v>0.99967381890575613</c:v>
                </c:pt>
                <c:pt idx="29895">
                  <c:v>0.99985003168080744</c:v>
                </c:pt>
                <c:pt idx="29896">
                  <c:v>0.9997937935611102</c:v>
                </c:pt>
                <c:pt idx="29897">
                  <c:v>0.99968881573767543</c:v>
                </c:pt>
                <c:pt idx="29898">
                  <c:v>0.99917892345242065</c:v>
                </c:pt>
                <c:pt idx="29899">
                  <c:v>0.99917517424444091</c:v>
                </c:pt>
                <c:pt idx="29900">
                  <c:v>0.99913768216464272</c:v>
                </c:pt>
                <c:pt idx="29901">
                  <c:v>0.99916767582848121</c:v>
                </c:pt>
                <c:pt idx="29902">
                  <c:v>0.99910768850080423</c:v>
                </c:pt>
                <c:pt idx="29903">
                  <c:v>0.99913768216464272</c:v>
                </c:pt>
                <c:pt idx="29904">
                  <c:v>0.99905894879706658</c:v>
                </c:pt>
                <c:pt idx="29905">
                  <c:v>0.99909644087686478</c:v>
                </c:pt>
                <c:pt idx="29906">
                  <c:v>0.99907769483696574</c:v>
                </c:pt>
                <c:pt idx="29907">
                  <c:v>0.99890148206191443</c:v>
                </c:pt>
                <c:pt idx="29908">
                  <c:v>0.99889023443797498</c:v>
                </c:pt>
                <c:pt idx="29909">
                  <c:v>0.99857530096767055</c:v>
                </c:pt>
                <c:pt idx="29910">
                  <c:v>0.99870652324696407</c:v>
                </c:pt>
                <c:pt idx="29911">
                  <c:v>0.99889773285393457</c:v>
                </c:pt>
                <c:pt idx="29912">
                  <c:v>0.99885649156615663</c:v>
                </c:pt>
                <c:pt idx="29913">
                  <c:v>0.99868027879110532</c:v>
                </c:pt>
                <c:pt idx="29914">
                  <c:v>0.99850031680807427</c:v>
                </c:pt>
                <c:pt idx="29915">
                  <c:v>0.99844032948039729</c:v>
                </c:pt>
                <c:pt idx="29916">
                  <c:v>0.9986240406714082</c:v>
                </c:pt>
                <c:pt idx="29917">
                  <c:v>0.99851906284797332</c:v>
                </c:pt>
                <c:pt idx="29918">
                  <c:v>0.99830535799312392</c:v>
                </c:pt>
                <c:pt idx="29919">
                  <c:v>0.99828661195322488</c:v>
                </c:pt>
                <c:pt idx="29920">
                  <c:v>0.99856780255171096</c:v>
                </c:pt>
                <c:pt idx="29921">
                  <c:v>0.99854905651181192</c:v>
                </c:pt>
                <c:pt idx="29922">
                  <c:v>0.99836909452878075</c:v>
                </c:pt>
                <c:pt idx="29923">
                  <c:v>0.99820038016968915</c:v>
                </c:pt>
                <c:pt idx="29924">
                  <c:v>0.99809540234625438</c:v>
                </c:pt>
                <c:pt idx="29925">
                  <c:v>0.99815913888191121</c:v>
                </c:pt>
                <c:pt idx="29926">
                  <c:v>0.99805416105847644</c:v>
                </c:pt>
                <c:pt idx="29927">
                  <c:v>0.99803541501857729</c:v>
                </c:pt>
                <c:pt idx="29928">
                  <c:v>0.99801666897867825</c:v>
                </c:pt>
                <c:pt idx="29929">
                  <c:v>0.99814039284201217</c:v>
                </c:pt>
                <c:pt idx="29930">
                  <c:v>0.99808790393029467</c:v>
                </c:pt>
                <c:pt idx="29931">
                  <c:v>0.99814414204999191</c:v>
                </c:pt>
                <c:pt idx="29932">
                  <c:v>0.99826786591332584</c:v>
                </c:pt>
                <c:pt idx="29933">
                  <c:v>0.99831285640908363</c:v>
                </c:pt>
                <c:pt idx="29934">
                  <c:v>0.99821912620958819</c:v>
                </c:pt>
                <c:pt idx="29935">
                  <c:v>0.99826411670534598</c:v>
                </c:pt>
                <c:pt idx="29936">
                  <c:v>0.99822287541756805</c:v>
                </c:pt>
                <c:pt idx="29937">
                  <c:v>0.99817788492181025</c:v>
                </c:pt>
                <c:pt idx="29938">
                  <c:v>0.99821537700160845</c:v>
                </c:pt>
                <c:pt idx="29939">
                  <c:v>0.99818163412979011</c:v>
                </c:pt>
                <c:pt idx="29940">
                  <c:v>0.99845532631231648</c:v>
                </c:pt>
                <c:pt idx="29941">
                  <c:v>0.99854155809585221</c:v>
                </c:pt>
                <c:pt idx="29942">
                  <c:v>0.99857530096767055</c:v>
                </c:pt>
                <c:pt idx="29943">
                  <c:v>0.99873276770282282</c:v>
                </c:pt>
                <c:pt idx="29944">
                  <c:v>0.9987777581985805</c:v>
                </c:pt>
                <c:pt idx="29945">
                  <c:v>0.9987777581985805</c:v>
                </c:pt>
                <c:pt idx="29946">
                  <c:v>0.99880400265443925</c:v>
                </c:pt>
                <c:pt idx="29947">
                  <c:v>0.99869902483100448</c:v>
                </c:pt>
                <c:pt idx="29948">
                  <c:v>0.99865778354322654</c:v>
                </c:pt>
                <c:pt idx="29949">
                  <c:v>0.99876276136666131</c:v>
                </c:pt>
                <c:pt idx="29950">
                  <c:v>0.99881150107039884</c:v>
                </c:pt>
                <c:pt idx="29951">
                  <c:v>0.99884149473423745</c:v>
                </c:pt>
                <c:pt idx="29952">
                  <c:v>0.99911893612474367</c:v>
                </c:pt>
                <c:pt idx="29953">
                  <c:v>0.99916767582848121</c:v>
                </c:pt>
                <c:pt idx="29954">
                  <c:v>0.99914518058060231</c:v>
                </c:pt>
                <c:pt idx="29955">
                  <c:v>0.99925015840403719</c:v>
                </c:pt>
                <c:pt idx="29956">
                  <c:v>0.99914892978858216</c:v>
                </c:pt>
                <c:pt idx="29957">
                  <c:v>0.99910768850080423</c:v>
                </c:pt>
                <c:pt idx="29958">
                  <c:v>0.99911518691676382</c:v>
                </c:pt>
                <c:pt idx="29959">
                  <c:v>0.99912643454070327</c:v>
                </c:pt>
                <c:pt idx="29960">
                  <c:v>0.99917517424444091</c:v>
                </c:pt>
                <c:pt idx="29961">
                  <c:v>0.99975255227333226</c:v>
                </c:pt>
                <c:pt idx="29962">
                  <c:v>0.99966257128181668</c:v>
                </c:pt>
                <c:pt idx="29963">
                  <c:v>0.99966632048979653</c:v>
                </c:pt>
                <c:pt idx="29964">
                  <c:v>0.99976005068929186</c:v>
                </c:pt>
                <c:pt idx="29965">
                  <c:v>0.99984253326484784</c:v>
                </c:pt>
                <c:pt idx="29966">
                  <c:v>0.99988752376060552</c:v>
                </c:pt>
                <c:pt idx="29967">
                  <c:v>0.99991001900848442</c:v>
                </c:pt>
                <c:pt idx="29968">
                  <c:v>0.99955759345838191</c:v>
                </c:pt>
                <c:pt idx="29969">
                  <c:v>0.99974130464939281</c:v>
                </c:pt>
                <c:pt idx="29970">
                  <c:v>0.99969256494565528</c:v>
                </c:pt>
                <c:pt idx="29971">
                  <c:v>0.99976754910525156</c:v>
                </c:pt>
                <c:pt idx="29972">
                  <c:v>0.99964007603393779</c:v>
                </c:pt>
                <c:pt idx="29973">
                  <c:v>0.99955759345838191</c:v>
                </c:pt>
                <c:pt idx="29974">
                  <c:v>0.99986877772070648</c:v>
                </c:pt>
                <c:pt idx="29975">
                  <c:v>0.99986502851272674</c:v>
                </c:pt>
                <c:pt idx="29976">
                  <c:v>0.99967381890575613</c:v>
                </c:pt>
                <c:pt idx="29977">
                  <c:v>0.9998087903930295</c:v>
                </c:pt>
                <c:pt idx="29978">
                  <c:v>0.99963257761797819</c:v>
                </c:pt>
                <c:pt idx="29979">
                  <c:v>0.99883399631827774</c:v>
                </c:pt>
                <c:pt idx="29980">
                  <c:v>0.99868027879110532</c:v>
                </c:pt>
                <c:pt idx="29981">
                  <c:v>0.99873651691080256</c:v>
                </c:pt>
                <c:pt idx="29982">
                  <c:v>0.99876651057464105</c:v>
                </c:pt>
                <c:pt idx="29983">
                  <c:v>0.99878900582251995</c:v>
                </c:pt>
                <c:pt idx="29984">
                  <c:v>0.99878150740656035</c:v>
                </c:pt>
                <c:pt idx="29985">
                  <c:v>0.99872152007888337</c:v>
                </c:pt>
                <c:pt idx="29986">
                  <c:v>0.99871777087090352</c:v>
                </c:pt>
                <c:pt idx="29987">
                  <c:v>0.99887898681403553</c:v>
                </c:pt>
                <c:pt idx="29988">
                  <c:v>0.99850781522403387</c:v>
                </c:pt>
                <c:pt idx="29989">
                  <c:v>0.99805791026645618</c:v>
                </c:pt>
                <c:pt idx="29990">
                  <c:v>0.99766424342857574</c:v>
                </c:pt>
                <c:pt idx="29991">
                  <c:v>0.99770173550837382</c:v>
                </c:pt>
                <c:pt idx="29992">
                  <c:v>0.99799042452281961</c:v>
                </c:pt>
                <c:pt idx="29993">
                  <c:v>0.99803541501857729</c:v>
                </c:pt>
                <c:pt idx="29994">
                  <c:v>0.99796043085898101</c:v>
                </c:pt>
                <c:pt idx="29995">
                  <c:v>0.99796418006696086</c:v>
                </c:pt>
                <c:pt idx="29996">
                  <c:v>0.99817038650585066</c:v>
                </c:pt>
                <c:pt idx="29997">
                  <c:v>0.99783670699564719</c:v>
                </c:pt>
                <c:pt idx="29998">
                  <c:v>0.99758925926897946</c:v>
                </c:pt>
                <c:pt idx="29999">
                  <c:v>0.99717309718322</c:v>
                </c:pt>
                <c:pt idx="30000">
                  <c:v>0.99727432579867503</c:v>
                </c:pt>
                <c:pt idx="30001">
                  <c:v>0.99751052590140332</c:v>
                </c:pt>
                <c:pt idx="30002">
                  <c:v>0.99751802431736292</c:v>
                </c:pt>
                <c:pt idx="30003">
                  <c:v>0.99742429411786759</c:v>
                </c:pt>
                <c:pt idx="30004">
                  <c:v>0.99730806867049338</c:v>
                </c:pt>
                <c:pt idx="30005">
                  <c:v>0.99728557342261448</c:v>
                </c:pt>
                <c:pt idx="30006">
                  <c:v>0.99707561777574483</c:v>
                </c:pt>
                <c:pt idx="30007">
                  <c:v>0.99710936064756317</c:v>
                </c:pt>
                <c:pt idx="30008">
                  <c:v>0.99689940500069363</c:v>
                </c:pt>
                <c:pt idx="30009">
                  <c:v>0.99688065896079459</c:v>
                </c:pt>
                <c:pt idx="30010">
                  <c:v>0.99699313520018895</c:v>
                </c:pt>
                <c:pt idx="30011">
                  <c:v>0.99700063361614855</c:v>
                </c:pt>
                <c:pt idx="30012">
                  <c:v>0.9970193796560477</c:v>
                </c:pt>
                <c:pt idx="30013">
                  <c:v>0.99729307183857407</c:v>
                </c:pt>
                <c:pt idx="30014">
                  <c:v>0.99758176085301975</c:v>
                </c:pt>
                <c:pt idx="30015">
                  <c:v>0.99733056391837227</c:v>
                </c:pt>
                <c:pt idx="30016">
                  <c:v>0.99732306550241256</c:v>
                </c:pt>
                <c:pt idx="30017">
                  <c:v>0.99719184322311916</c:v>
                </c:pt>
                <c:pt idx="30018">
                  <c:v>0.99714685272736137</c:v>
                </c:pt>
                <c:pt idx="30019">
                  <c:v>0.99730806867049338</c:v>
                </c:pt>
                <c:pt idx="30020">
                  <c:v>0.9973943004540291</c:v>
                </c:pt>
                <c:pt idx="30021">
                  <c:v>0.99732681471039242</c:v>
                </c:pt>
                <c:pt idx="30022">
                  <c:v>0.99773172917221242</c:v>
                </c:pt>
                <c:pt idx="30023">
                  <c:v>0.99806540868241589</c:v>
                </c:pt>
                <c:pt idx="30024">
                  <c:v>0.99806915789039563</c:v>
                </c:pt>
                <c:pt idx="30025">
                  <c:v>0.99814414204999191</c:v>
                </c:pt>
                <c:pt idx="30026">
                  <c:v>0.99790794194726362</c:v>
                </c:pt>
                <c:pt idx="30027">
                  <c:v>0.99794543402706182</c:v>
                </c:pt>
                <c:pt idx="30028">
                  <c:v>0.99805791026645618</c:v>
                </c:pt>
                <c:pt idx="30029">
                  <c:v>0.99793043719514252</c:v>
                </c:pt>
                <c:pt idx="30030">
                  <c:v>0.99797917689888016</c:v>
                </c:pt>
                <c:pt idx="30031">
                  <c:v>0.9981741357138304</c:v>
                </c:pt>
                <c:pt idx="30032">
                  <c:v>0.99846282472827619</c:v>
                </c:pt>
                <c:pt idx="30033">
                  <c:v>0.99882274869433829</c:v>
                </c:pt>
                <c:pt idx="30034">
                  <c:v>0.99893147572575292</c:v>
                </c:pt>
                <c:pt idx="30035">
                  <c:v>0.99867278037514573</c:v>
                </c:pt>
                <c:pt idx="30036">
                  <c:v>0.99865403433524669</c:v>
                </c:pt>
                <c:pt idx="30037">
                  <c:v>0.99855280571979166</c:v>
                </c:pt>
                <c:pt idx="30038">
                  <c:v>0.99874026611878242</c:v>
                </c:pt>
                <c:pt idx="30039">
                  <c:v>0.99882274869433829</c:v>
                </c:pt>
                <c:pt idx="30040">
                  <c:v>0.99876276136666131</c:v>
                </c:pt>
                <c:pt idx="30041">
                  <c:v>0.99879650423847965</c:v>
                </c:pt>
                <c:pt idx="30042">
                  <c:v>0.99970756177757447</c:v>
                </c:pt>
                <c:pt idx="30043">
                  <c:v>0.99958008870626081</c:v>
                </c:pt>
                <c:pt idx="30044">
                  <c:v>0.99975630148131212</c:v>
                </c:pt>
                <c:pt idx="30045">
                  <c:v>0.99989877138454497</c:v>
                </c:pt>
                <c:pt idx="30046">
                  <c:v>0.99965132365787723</c:v>
                </c:pt>
                <c:pt idx="30047">
                  <c:v>0.99978254593717075</c:v>
                </c:pt>
                <c:pt idx="30048">
                  <c:v>0.99968506652969558</c:v>
                </c:pt>
                <c:pt idx="30049">
                  <c:v>0.99964757444989749</c:v>
                </c:pt>
                <c:pt idx="30050">
                  <c:v>0.99967381890575613</c:v>
                </c:pt>
                <c:pt idx="30051">
                  <c:v>0.99963632682595804</c:v>
                </c:pt>
                <c:pt idx="30052">
                  <c:v>0.99961383157807915</c:v>
                </c:pt>
                <c:pt idx="30053">
                  <c:v>0.9994338695950481</c:v>
                </c:pt>
                <c:pt idx="30054">
                  <c:v>0.99971131098555432</c:v>
                </c:pt>
                <c:pt idx="30055">
                  <c:v>0.99971880940151392</c:v>
                </c:pt>
                <c:pt idx="30056">
                  <c:v>0.99957259029030121</c:v>
                </c:pt>
                <c:pt idx="30057">
                  <c:v>0.99925765681999679</c:v>
                </c:pt>
                <c:pt idx="30058">
                  <c:v>0.9993813806833306</c:v>
                </c:pt>
                <c:pt idx="30059">
                  <c:v>0.99937013305939115</c:v>
                </c:pt>
                <c:pt idx="30060">
                  <c:v>0.9982116277936286</c:v>
                </c:pt>
                <c:pt idx="30061">
                  <c:v>0.99827911353726528</c:v>
                </c:pt>
                <c:pt idx="30062">
                  <c:v>0.99833535165696252</c:v>
                </c:pt>
                <c:pt idx="30063">
                  <c:v>0.99821912620958819</c:v>
                </c:pt>
                <c:pt idx="30064">
                  <c:v>0.99770923392433353</c:v>
                </c:pt>
                <c:pt idx="30065">
                  <c:v>0.99803541501857729</c:v>
                </c:pt>
                <c:pt idx="30066">
                  <c:v>0.99832035482504322</c:v>
                </c:pt>
                <c:pt idx="30067">
                  <c:v>0.99831285640908363</c:v>
                </c:pt>
                <c:pt idx="30068">
                  <c:v>0.99833535165696252</c:v>
                </c:pt>
                <c:pt idx="30069">
                  <c:v>0.99739055124604925</c:v>
                </c:pt>
                <c:pt idx="30070">
                  <c:v>0.99720684005503835</c:v>
                </c:pt>
                <c:pt idx="30071">
                  <c:v>0.99725932896675573</c:v>
                </c:pt>
                <c:pt idx="30072">
                  <c:v>0.99729307183857407</c:v>
                </c:pt>
                <c:pt idx="30073">
                  <c:v>0.99692564945655227</c:v>
                </c:pt>
                <c:pt idx="30074">
                  <c:v>0.99694064628847157</c:v>
                </c:pt>
                <c:pt idx="30075">
                  <c:v>0.9974017988699887</c:v>
                </c:pt>
                <c:pt idx="30076">
                  <c:v>0.99738305283008966</c:v>
                </c:pt>
                <c:pt idx="30077">
                  <c:v>0.99743179253382719</c:v>
                </c:pt>
                <c:pt idx="30078">
                  <c:v>0.99662946202614699</c:v>
                </c:pt>
                <c:pt idx="30079">
                  <c:v>0.99665570648200563</c:v>
                </c:pt>
                <c:pt idx="30080">
                  <c:v>0.9962095507324078</c:v>
                </c:pt>
                <c:pt idx="30081">
                  <c:v>0.99626953806008478</c:v>
                </c:pt>
                <c:pt idx="30082">
                  <c:v>0.99635951905160036</c:v>
                </c:pt>
                <c:pt idx="30083">
                  <c:v>0.99637076667553981</c:v>
                </c:pt>
                <c:pt idx="30084">
                  <c:v>0.99644575083513609</c:v>
                </c:pt>
                <c:pt idx="30085">
                  <c:v>0.99653198261867182</c:v>
                </c:pt>
                <c:pt idx="30086">
                  <c:v>0.99651323657877278</c:v>
                </c:pt>
                <c:pt idx="30087">
                  <c:v>0.99587212201422448</c:v>
                </c:pt>
                <c:pt idx="30088">
                  <c:v>0.99590211567806297</c:v>
                </c:pt>
                <c:pt idx="30089">
                  <c:v>0.99576714419078971</c:v>
                </c:pt>
                <c:pt idx="30090">
                  <c:v>0.9958346299344264</c:v>
                </c:pt>
                <c:pt idx="30091">
                  <c:v>0.99584212835038599</c:v>
                </c:pt>
                <c:pt idx="30092">
                  <c:v>0.99584962676634559</c:v>
                </c:pt>
                <c:pt idx="30093">
                  <c:v>0.9959658522137198</c:v>
                </c:pt>
                <c:pt idx="30094">
                  <c:v>0.99615331261271056</c:v>
                </c:pt>
                <c:pt idx="30095">
                  <c:v>0.99613831578079126</c:v>
                </c:pt>
                <c:pt idx="30096">
                  <c:v>0.99635202063564077</c:v>
                </c:pt>
                <c:pt idx="30097">
                  <c:v>0.99630703013988298</c:v>
                </c:pt>
                <c:pt idx="30098">
                  <c:v>0.99616456023665001</c:v>
                </c:pt>
                <c:pt idx="30099">
                  <c:v>0.99621329994038754</c:v>
                </c:pt>
                <c:pt idx="30100">
                  <c:v>0.9964007603393783</c:v>
                </c:pt>
                <c:pt idx="30101">
                  <c:v>0.99659571915432865</c:v>
                </c:pt>
                <c:pt idx="30102">
                  <c:v>0.99671944301766247</c:v>
                </c:pt>
                <c:pt idx="30103">
                  <c:v>0.99667070331392493</c:v>
                </c:pt>
                <c:pt idx="30104">
                  <c:v>0.99665195727402589</c:v>
                </c:pt>
                <c:pt idx="30105">
                  <c:v>0.99722183688695765</c:v>
                </c:pt>
                <c:pt idx="30106">
                  <c:v>0.99717684639119986</c:v>
                </c:pt>
                <c:pt idx="30107">
                  <c:v>0.99700813203210825</c:v>
                </c:pt>
                <c:pt idx="30108">
                  <c:v>0.99705687173584578</c:v>
                </c:pt>
                <c:pt idx="30109">
                  <c:v>0.99721433847099805</c:v>
                </c:pt>
                <c:pt idx="30110">
                  <c:v>0.99735680837423091</c:v>
                </c:pt>
                <c:pt idx="30111">
                  <c:v>0.99746553540564553</c:v>
                </c:pt>
                <c:pt idx="30112">
                  <c:v>0.99735305916625117</c:v>
                </c:pt>
                <c:pt idx="30113">
                  <c:v>0.99730057025453378</c:v>
                </c:pt>
                <c:pt idx="30114">
                  <c:v>0.99799417373079935</c:v>
                </c:pt>
                <c:pt idx="30115">
                  <c:v>0.99811039917817357</c:v>
                </c:pt>
                <c:pt idx="30116">
                  <c:v>0.99809915155423412</c:v>
                </c:pt>
                <c:pt idx="30117">
                  <c:v>0.99814039284201217</c:v>
                </c:pt>
                <c:pt idx="30118">
                  <c:v>0.99823037383352764</c:v>
                </c:pt>
                <c:pt idx="30119">
                  <c:v>0.99809540234625438</c:v>
                </c:pt>
                <c:pt idx="30120">
                  <c:v>0.99815164046595162</c:v>
                </c:pt>
                <c:pt idx="30121">
                  <c:v>0.99804291343453699</c:v>
                </c:pt>
                <c:pt idx="30122">
                  <c:v>0.99802791660261769</c:v>
                </c:pt>
                <c:pt idx="30123">
                  <c:v>0.99930264731575458</c:v>
                </c:pt>
                <c:pt idx="30124">
                  <c:v>0.99951260296262412</c:v>
                </c:pt>
                <c:pt idx="30125">
                  <c:v>0.99920891711625914</c:v>
                </c:pt>
                <c:pt idx="30126">
                  <c:v>0.99961383157807915</c:v>
                </c:pt>
                <c:pt idx="30127">
                  <c:v>0.99982753643292854</c:v>
                </c:pt>
                <c:pt idx="30128">
                  <c:v>0.99937763147535086</c:v>
                </c:pt>
                <c:pt idx="30129">
                  <c:v>0.99948635850676548</c:v>
                </c:pt>
                <c:pt idx="30130">
                  <c:v>0.99931389493969403</c:v>
                </c:pt>
                <c:pt idx="30131">
                  <c:v>0.99935888543545182</c:v>
                </c:pt>
                <c:pt idx="30132">
                  <c:v>0.99869902483100448</c:v>
                </c:pt>
                <c:pt idx="30133">
                  <c:v>0.99908894246090518</c:v>
                </c:pt>
                <c:pt idx="30134">
                  <c:v>0.99899521226140975</c:v>
                </c:pt>
                <c:pt idx="30135">
                  <c:v>0.99872152007888337</c:v>
                </c:pt>
                <c:pt idx="30136">
                  <c:v>0.99877400899060076</c:v>
                </c:pt>
                <c:pt idx="30137">
                  <c:v>0.99897646622151071</c:v>
                </c:pt>
                <c:pt idx="30138">
                  <c:v>0.99890523126989428</c:v>
                </c:pt>
                <c:pt idx="30139">
                  <c:v>0.99899521226140975</c:v>
                </c:pt>
                <c:pt idx="30140">
                  <c:v>0.99873276770282282</c:v>
                </c:pt>
                <c:pt idx="30141">
                  <c:v>0.99740554807796855</c:v>
                </c:pt>
                <c:pt idx="30142">
                  <c:v>0.99751427510938317</c:v>
                </c:pt>
                <c:pt idx="30143">
                  <c:v>0.99743929094978689</c:v>
                </c:pt>
                <c:pt idx="30144">
                  <c:v>0.99706437015180538</c:v>
                </c:pt>
                <c:pt idx="30145">
                  <c:v>0.99671194460170287</c:v>
                </c:pt>
                <c:pt idx="30146">
                  <c:v>0.99715810035130081</c:v>
                </c:pt>
                <c:pt idx="30147">
                  <c:v>0.99752552273332262</c:v>
                </c:pt>
                <c:pt idx="30148">
                  <c:v>0.99807290709837548</c:v>
                </c:pt>
                <c:pt idx="30149">
                  <c:v>0.99725932896675573</c:v>
                </c:pt>
                <c:pt idx="30150">
                  <c:v>0.99650198895483333</c:v>
                </c:pt>
                <c:pt idx="30151">
                  <c:v>0.99655072865857086</c:v>
                </c:pt>
                <c:pt idx="30152">
                  <c:v>0.99655822707453046</c:v>
                </c:pt>
                <c:pt idx="30153">
                  <c:v>0.99618330627654905</c:v>
                </c:pt>
                <c:pt idx="30154">
                  <c:v>0.99585712518230529</c:v>
                </c:pt>
                <c:pt idx="30155">
                  <c:v>0.9960108427094776</c:v>
                </c:pt>
                <c:pt idx="30156">
                  <c:v>0.99627703647604449</c:v>
                </c:pt>
                <c:pt idx="30157">
                  <c:v>0.99676068430544051</c:v>
                </c:pt>
                <c:pt idx="30158">
                  <c:v>0.99599209666957855</c:v>
                </c:pt>
                <c:pt idx="30159">
                  <c:v>0.9956134266636173</c:v>
                </c:pt>
                <c:pt idx="30160">
                  <c:v>0.9956134266636173</c:v>
                </c:pt>
                <c:pt idx="30161">
                  <c:v>0.99567716319927413</c:v>
                </c:pt>
                <c:pt idx="30162">
                  <c:v>0.99530599160927258</c:v>
                </c:pt>
                <c:pt idx="30163">
                  <c:v>0.99528349636139368</c:v>
                </c:pt>
                <c:pt idx="30164">
                  <c:v>0.99526849952947438</c:v>
                </c:pt>
                <c:pt idx="30165">
                  <c:v>0.99512228041826167</c:v>
                </c:pt>
                <c:pt idx="30166">
                  <c:v>0.99512228041826167</c:v>
                </c:pt>
                <c:pt idx="30167">
                  <c:v>0.99509228675442318</c:v>
                </c:pt>
                <c:pt idx="30168">
                  <c:v>0.9946048897170473</c:v>
                </c:pt>
                <c:pt idx="30169">
                  <c:v>0.99472486437240137</c:v>
                </c:pt>
                <c:pt idx="30170">
                  <c:v>0.99472861358038112</c:v>
                </c:pt>
                <c:pt idx="30171">
                  <c:v>0.99469487070856277</c:v>
                </c:pt>
                <c:pt idx="30172">
                  <c:v>0.99455615001330966</c:v>
                </c:pt>
                <c:pt idx="30173">
                  <c:v>0.99438743565421805</c:v>
                </c:pt>
                <c:pt idx="30174">
                  <c:v>0.99421872129512645</c:v>
                </c:pt>
                <c:pt idx="30175">
                  <c:v>0.99426371179088413</c:v>
                </c:pt>
                <c:pt idx="30176">
                  <c:v>0.99426746099886398</c:v>
                </c:pt>
                <c:pt idx="30177">
                  <c:v>0.99524975348957534</c:v>
                </c:pt>
                <c:pt idx="30178">
                  <c:v>0.99529099477735328</c:v>
                </c:pt>
                <c:pt idx="30179">
                  <c:v>0.99530599160927258</c:v>
                </c:pt>
                <c:pt idx="30180">
                  <c:v>0.99525725190553493</c:v>
                </c:pt>
                <c:pt idx="30181">
                  <c:v>0.99541846784866694</c:v>
                </c:pt>
                <c:pt idx="30182">
                  <c:v>0.99539597260078805</c:v>
                </c:pt>
                <c:pt idx="30183">
                  <c:v>0.99533223606513122</c:v>
                </c:pt>
                <c:pt idx="30184">
                  <c:v>0.99529474398533313</c:v>
                </c:pt>
                <c:pt idx="30185">
                  <c:v>0.99530974081725232</c:v>
                </c:pt>
                <c:pt idx="30186">
                  <c:v>0.99617955706856931</c:v>
                </c:pt>
                <c:pt idx="30187">
                  <c:v>0.99620205231644821</c:v>
                </c:pt>
                <c:pt idx="30188">
                  <c:v>0.99637076667553981</c:v>
                </c:pt>
                <c:pt idx="30189">
                  <c:v>0.99627328726806463</c:v>
                </c:pt>
                <c:pt idx="30190">
                  <c:v>0.9961870554845289</c:v>
                </c:pt>
                <c:pt idx="30191">
                  <c:v>0.99634827142766091</c:v>
                </c:pt>
                <c:pt idx="30192">
                  <c:v>0.99637076667553981</c:v>
                </c:pt>
                <c:pt idx="30193">
                  <c:v>0.99637451588351955</c:v>
                </c:pt>
                <c:pt idx="30194">
                  <c:v>0.99635576984362051</c:v>
                </c:pt>
                <c:pt idx="30195">
                  <c:v>0.99709811302362372</c:v>
                </c:pt>
                <c:pt idx="30196">
                  <c:v>0.99726307817473558</c:v>
                </c:pt>
                <c:pt idx="30197">
                  <c:v>0.99742054490988774</c:v>
                </c:pt>
                <c:pt idx="30198">
                  <c:v>0.99736430679019061</c:v>
                </c:pt>
                <c:pt idx="30199">
                  <c:v>0.99703062727998715</c:v>
                </c:pt>
                <c:pt idx="30200">
                  <c:v>0.99705312252786604</c:v>
                </c:pt>
                <c:pt idx="30201">
                  <c:v>0.99705687173584578</c:v>
                </c:pt>
                <c:pt idx="30202">
                  <c:v>0.99706062094382564</c:v>
                </c:pt>
                <c:pt idx="30203">
                  <c:v>0.99708686539968427</c:v>
                </c:pt>
                <c:pt idx="30204">
                  <c:v>0.99892772651777317</c:v>
                </c:pt>
                <c:pt idx="30205">
                  <c:v>0.99852281205595317</c:v>
                </c:pt>
                <c:pt idx="30206">
                  <c:v>0.99873276770282282</c:v>
                </c:pt>
                <c:pt idx="30207">
                  <c:v>0.99893897414171251</c:v>
                </c:pt>
                <c:pt idx="30208">
                  <c:v>0.99861654225544849</c:v>
                </c:pt>
                <c:pt idx="30209">
                  <c:v>0.99877025978262091</c:v>
                </c:pt>
                <c:pt idx="30210">
                  <c:v>0.99895022176565196</c:v>
                </c:pt>
                <c:pt idx="30211">
                  <c:v>0.99884899315019704</c:v>
                </c:pt>
                <c:pt idx="30212">
                  <c:v>0.99907394562898588</c:v>
                </c:pt>
                <c:pt idx="30213">
                  <c:v>0.99773172917221242</c:v>
                </c:pt>
                <c:pt idx="30214">
                  <c:v>0.99787044986746554</c:v>
                </c:pt>
                <c:pt idx="30215">
                  <c:v>0.99793418640312237</c:v>
                </c:pt>
                <c:pt idx="30216">
                  <c:v>0.99811414838615342</c:v>
                </c:pt>
                <c:pt idx="30217">
                  <c:v>0.99845907552029634</c:v>
                </c:pt>
                <c:pt idx="30218">
                  <c:v>0.99768673867645463</c:v>
                </c:pt>
                <c:pt idx="30219">
                  <c:v>0.99760425610089865</c:v>
                </c:pt>
                <c:pt idx="30220">
                  <c:v>0.99753677035726207</c:v>
                </c:pt>
                <c:pt idx="30221">
                  <c:v>0.99774672600413161</c:v>
                </c:pt>
                <c:pt idx="30222">
                  <c:v>0.99575214735887041</c:v>
                </c:pt>
                <c:pt idx="30223">
                  <c:v>0.99590211567806297</c:v>
                </c:pt>
                <c:pt idx="30224">
                  <c:v>0.99609707449301332</c:v>
                </c:pt>
                <c:pt idx="30225">
                  <c:v>0.99568091240725398</c:v>
                </c:pt>
                <c:pt idx="30226">
                  <c:v>0.99576714419078971</c:v>
                </c:pt>
                <c:pt idx="30227">
                  <c:v>0.99534348368907066</c:v>
                </c:pt>
                <c:pt idx="30228">
                  <c:v>0.99569590923917317</c:v>
                </c:pt>
                <c:pt idx="30229">
                  <c:v>0.99581588389452724</c:v>
                </c:pt>
                <c:pt idx="30230">
                  <c:v>0.99576339498280986</c:v>
                </c:pt>
                <c:pt idx="30231">
                  <c:v>0.99451115951755187</c:v>
                </c:pt>
                <c:pt idx="30232">
                  <c:v>0.99470986754048207</c:v>
                </c:pt>
                <c:pt idx="30233">
                  <c:v>0.99478485170007835</c:v>
                </c:pt>
                <c:pt idx="30234">
                  <c:v>0.9943836864462382</c:v>
                </c:pt>
                <c:pt idx="30235">
                  <c:v>0.99435369278239971</c:v>
                </c:pt>
                <c:pt idx="30236">
                  <c:v>0.99430120387068233</c:v>
                </c:pt>
                <c:pt idx="30237">
                  <c:v>0.994207473671187</c:v>
                </c:pt>
                <c:pt idx="30238">
                  <c:v>0.99419622604724756</c:v>
                </c:pt>
                <c:pt idx="30239">
                  <c:v>0.9941774800073484</c:v>
                </c:pt>
                <c:pt idx="30240">
                  <c:v>0.99334515583582972</c:v>
                </c:pt>
                <c:pt idx="30241">
                  <c:v>0.99351387019492132</c:v>
                </c:pt>
                <c:pt idx="30242">
                  <c:v>0.99347637811512313</c:v>
                </c:pt>
                <c:pt idx="30243">
                  <c:v>0.99308271127724268</c:v>
                </c:pt>
                <c:pt idx="30244">
                  <c:v>0.99351761940290118</c:v>
                </c:pt>
                <c:pt idx="30245">
                  <c:v>0.99338639712360766</c:v>
                </c:pt>
                <c:pt idx="30246">
                  <c:v>0.99327392088421318</c:v>
                </c:pt>
                <c:pt idx="30247">
                  <c:v>0.99309020969320227</c:v>
                </c:pt>
                <c:pt idx="30248">
                  <c:v>0.99274903176703921</c:v>
                </c:pt>
                <c:pt idx="30249">
                  <c:v>0.99218290136208731</c:v>
                </c:pt>
                <c:pt idx="30250">
                  <c:v>0.99232912047330002</c:v>
                </c:pt>
                <c:pt idx="30251">
                  <c:v>0.99216415532218816</c:v>
                </c:pt>
                <c:pt idx="30252">
                  <c:v>0.9922128950259258</c:v>
                </c:pt>
                <c:pt idx="30253">
                  <c:v>0.99267404760744293</c:v>
                </c:pt>
                <c:pt idx="30254">
                  <c:v>0.99250533324835133</c:v>
                </c:pt>
                <c:pt idx="30255">
                  <c:v>0.99234411730521932</c:v>
                </c:pt>
                <c:pt idx="30256">
                  <c:v>0.99191670759552042</c:v>
                </c:pt>
                <c:pt idx="30257">
                  <c:v>0.9919916917551167</c:v>
                </c:pt>
                <c:pt idx="30258">
                  <c:v>0.9928015206787566</c:v>
                </c:pt>
                <c:pt idx="30259">
                  <c:v>0.99306021602936378</c:v>
                </c:pt>
                <c:pt idx="30260">
                  <c:v>0.99310145731714172</c:v>
                </c:pt>
                <c:pt idx="30261">
                  <c:v>0.99309020969320227</c:v>
                </c:pt>
                <c:pt idx="30262">
                  <c:v>0.99303397157350515</c:v>
                </c:pt>
                <c:pt idx="30263">
                  <c:v>0.99296648582986846</c:v>
                </c:pt>
                <c:pt idx="30264">
                  <c:v>0.99290274929421163</c:v>
                </c:pt>
                <c:pt idx="30265">
                  <c:v>0.99292899375007027</c:v>
                </c:pt>
                <c:pt idx="30266">
                  <c:v>0.9930227239495657</c:v>
                </c:pt>
                <c:pt idx="30267">
                  <c:v>0.99388129257694313</c:v>
                </c:pt>
                <c:pt idx="30268">
                  <c:v>0.99437993723825846</c:v>
                </c:pt>
                <c:pt idx="30269">
                  <c:v>0.99454865159735006</c:v>
                </c:pt>
                <c:pt idx="30270">
                  <c:v>0.99444367377391529</c:v>
                </c:pt>
                <c:pt idx="30271">
                  <c:v>0.99415873396744936</c:v>
                </c:pt>
                <c:pt idx="30272">
                  <c:v>0.99408000059987323</c:v>
                </c:pt>
                <c:pt idx="30273">
                  <c:v>0.99401251485623665</c:v>
                </c:pt>
                <c:pt idx="30274">
                  <c:v>0.99396377515249901</c:v>
                </c:pt>
                <c:pt idx="30275">
                  <c:v>0.99405750535199444</c:v>
                </c:pt>
                <c:pt idx="30276">
                  <c:v>0.99533598527311107</c:v>
                </c:pt>
                <c:pt idx="30277">
                  <c:v>0.99566216636735494</c:v>
                </c:pt>
                <c:pt idx="30278">
                  <c:v>0.99558343299977881</c:v>
                </c:pt>
                <c:pt idx="30279">
                  <c:v>0.99547095676038433</c:v>
                </c:pt>
                <c:pt idx="30280">
                  <c:v>0.99535473131301011</c:v>
                </c:pt>
                <c:pt idx="30281">
                  <c:v>0.99556093775189991</c:v>
                </c:pt>
                <c:pt idx="30282">
                  <c:v>0.99556093775189991</c:v>
                </c:pt>
                <c:pt idx="30283">
                  <c:v>0.99551594725614212</c:v>
                </c:pt>
                <c:pt idx="30284">
                  <c:v>0.99547470596836418</c:v>
                </c:pt>
                <c:pt idx="30285">
                  <c:v>0.99800917056271865</c:v>
                </c:pt>
                <c:pt idx="30286">
                  <c:v>0.99790419273928388</c:v>
                </c:pt>
                <c:pt idx="30287">
                  <c:v>0.99791169115524347</c:v>
                </c:pt>
                <c:pt idx="30288">
                  <c:v>0.99780296412382885</c:v>
                </c:pt>
                <c:pt idx="30289">
                  <c:v>0.99826411670534598</c:v>
                </c:pt>
                <c:pt idx="30290">
                  <c:v>0.99810290076221397</c:v>
                </c:pt>
                <c:pt idx="30291">
                  <c:v>0.99767549105251518</c:v>
                </c:pt>
                <c:pt idx="30292">
                  <c:v>0.99757426243706016</c:v>
                </c:pt>
                <c:pt idx="30293">
                  <c:v>0.99826036749736613</c:v>
                </c:pt>
                <c:pt idx="30294">
                  <c:v>0.99576714419078971</c:v>
                </c:pt>
                <c:pt idx="30295">
                  <c:v>0.99594335696584102</c:v>
                </c:pt>
                <c:pt idx="30296">
                  <c:v>0.99578963943866861</c:v>
                </c:pt>
                <c:pt idx="30297">
                  <c:v>0.99589086805412352</c:v>
                </c:pt>
                <c:pt idx="30298">
                  <c:v>0.99623579518826644</c:v>
                </c:pt>
                <c:pt idx="30299">
                  <c:v>0.99620205231644821</c:v>
                </c:pt>
                <c:pt idx="30300">
                  <c:v>0.99636326825958021</c:v>
                </c:pt>
                <c:pt idx="30301">
                  <c:v>0.99613456657281152</c:v>
                </c:pt>
                <c:pt idx="30302">
                  <c:v>0.99594335696584102</c:v>
                </c:pt>
                <c:pt idx="30303">
                  <c:v>0.99391128624078162</c:v>
                </c:pt>
                <c:pt idx="30304">
                  <c:v>0.99371632742583127</c:v>
                </c:pt>
                <c:pt idx="30305">
                  <c:v>0.99339389553956725</c:v>
                </c:pt>
                <c:pt idx="30306">
                  <c:v>0.9932139335565362</c:v>
                </c:pt>
                <c:pt idx="30307">
                  <c:v>0.99316894306077841</c:v>
                </c:pt>
                <c:pt idx="30308">
                  <c:v>0.9931989367246169</c:v>
                </c:pt>
                <c:pt idx="30309">
                  <c:v>0.99330391454805167</c:v>
                </c:pt>
                <c:pt idx="30310">
                  <c:v>0.99325517484431414</c:v>
                </c:pt>
                <c:pt idx="30311">
                  <c:v>0.99324392722037469</c:v>
                </c:pt>
                <c:pt idx="30312">
                  <c:v>0.99246784116855313</c:v>
                </c:pt>
                <c:pt idx="30313">
                  <c:v>0.99224288868976429</c:v>
                </c:pt>
                <c:pt idx="30314">
                  <c:v>0.99179298373218661</c:v>
                </c:pt>
                <c:pt idx="30315">
                  <c:v>0.99147805026188218</c:v>
                </c:pt>
                <c:pt idx="30316">
                  <c:v>0.99150429471774093</c:v>
                </c:pt>
                <c:pt idx="30317">
                  <c:v>0.99214540928228911</c:v>
                </c:pt>
                <c:pt idx="30318">
                  <c:v>0.99237036176107796</c:v>
                </c:pt>
                <c:pt idx="30319">
                  <c:v>0.99232162205734042</c:v>
                </c:pt>
                <c:pt idx="30320">
                  <c:v>0.99185672026784344</c:v>
                </c:pt>
                <c:pt idx="30321">
                  <c:v>0.99102439609632464</c:v>
                </c:pt>
                <c:pt idx="30322">
                  <c:v>0.9908219388654147</c:v>
                </c:pt>
                <c:pt idx="30323">
                  <c:v>0.99048451014723138</c:v>
                </c:pt>
                <c:pt idx="30324">
                  <c:v>0.99010209093329038</c:v>
                </c:pt>
                <c:pt idx="30325">
                  <c:v>0.99048451014723138</c:v>
                </c:pt>
                <c:pt idx="30326">
                  <c:v>0.99111437708784023</c:v>
                </c:pt>
                <c:pt idx="30327">
                  <c:v>0.99143680897410424</c:v>
                </c:pt>
                <c:pt idx="30328">
                  <c:v>0.9912043580793557</c:v>
                </c:pt>
                <c:pt idx="30329">
                  <c:v>0.99068321817016158</c:v>
                </c:pt>
                <c:pt idx="30330">
                  <c:v>0.98976091300712721</c:v>
                </c:pt>
                <c:pt idx="30331">
                  <c:v>0.98951346528045947</c:v>
                </c:pt>
                <c:pt idx="30332">
                  <c:v>0.98917228735429641</c:v>
                </c:pt>
                <c:pt idx="30333">
                  <c:v>0.989179785770256</c:v>
                </c:pt>
                <c:pt idx="30334">
                  <c:v>0.98964843676773284</c:v>
                </c:pt>
                <c:pt idx="30335">
                  <c:v>0.99011708776520957</c:v>
                </c:pt>
                <c:pt idx="30336">
                  <c:v>0.99050325618713042</c:v>
                </c:pt>
                <c:pt idx="30337">
                  <c:v>0.99003085598167384</c:v>
                </c:pt>
                <c:pt idx="30338">
                  <c:v>0.98962594151985395</c:v>
                </c:pt>
                <c:pt idx="30339">
                  <c:v>0.99061948163450475</c:v>
                </c:pt>
                <c:pt idx="30340">
                  <c:v>0.99055574509884792</c:v>
                </c:pt>
                <c:pt idx="30341">
                  <c:v>0.9904245228195544</c:v>
                </c:pt>
                <c:pt idx="30342">
                  <c:v>0.99043951965147359</c:v>
                </c:pt>
                <c:pt idx="30343">
                  <c:v>0.99045826569137274</c:v>
                </c:pt>
                <c:pt idx="30344">
                  <c:v>0.99052950064298917</c:v>
                </c:pt>
                <c:pt idx="30345">
                  <c:v>0.99065322450632309</c:v>
                </c:pt>
                <c:pt idx="30346">
                  <c:v>0.99074695470581842</c:v>
                </c:pt>
                <c:pt idx="30347">
                  <c:v>0.99086692936117249</c:v>
                </c:pt>
                <c:pt idx="30348">
                  <c:v>0.99203293304289464</c:v>
                </c:pt>
                <c:pt idx="30349">
                  <c:v>0.99192045680350027</c:v>
                </c:pt>
                <c:pt idx="30350">
                  <c:v>0.99187921551572233</c:v>
                </c:pt>
                <c:pt idx="30351">
                  <c:v>0.99196544729925806</c:v>
                </c:pt>
                <c:pt idx="30352">
                  <c:v>0.99177798690026731</c:v>
                </c:pt>
                <c:pt idx="30353">
                  <c:v>0.99171425036461047</c:v>
                </c:pt>
                <c:pt idx="30354">
                  <c:v>0.99212291403441022</c:v>
                </c:pt>
                <c:pt idx="30355">
                  <c:v>0.99218290136208731</c:v>
                </c:pt>
                <c:pt idx="30356">
                  <c:v>0.99230287601744127</c:v>
                </c:pt>
                <c:pt idx="30357">
                  <c:v>0.993420139995426</c:v>
                </c:pt>
                <c:pt idx="30358">
                  <c:v>0.99343888603532504</c:v>
                </c:pt>
                <c:pt idx="30359">
                  <c:v>0.99336765108370861</c:v>
                </c:pt>
                <c:pt idx="30360">
                  <c:v>0.99343513682734519</c:v>
                </c:pt>
                <c:pt idx="30361">
                  <c:v>0.99299647949370695</c:v>
                </c:pt>
                <c:pt idx="30362">
                  <c:v>0.99322893038845539</c:v>
                </c:pt>
                <c:pt idx="30363">
                  <c:v>0.99355511148269926</c:v>
                </c:pt>
                <c:pt idx="30364">
                  <c:v>0.99370507980189182</c:v>
                </c:pt>
                <c:pt idx="30365">
                  <c:v>0.99374257188169002</c:v>
                </c:pt>
                <c:pt idx="30366">
                  <c:v>0.99602209033341704</c:v>
                </c:pt>
                <c:pt idx="30367">
                  <c:v>0.99562092507957689</c:v>
                </c:pt>
                <c:pt idx="30368">
                  <c:v>0.99590586488604282</c:v>
                </c:pt>
                <c:pt idx="30369">
                  <c:v>0.99598459825361896</c:v>
                </c:pt>
                <c:pt idx="30370">
                  <c:v>0.99612706815685181</c:v>
                </c:pt>
                <c:pt idx="30371">
                  <c:v>0.99610082370099318</c:v>
                </c:pt>
                <c:pt idx="30372">
                  <c:v>0.99591711250998227</c:v>
                </c:pt>
                <c:pt idx="30373">
                  <c:v>0.99607832845311428</c:v>
                </c:pt>
                <c:pt idx="30374">
                  <c:v>0.99607457924513443</c:v>
                </c:pt>
                <c:pt idx="30375">
                  <c:v>0.99310520652512158</c:v>
                </c:pt>
                <c:pt idx="30376">
                  <c:v>0.99304146998946474</c:v>
                </c:pt>
                <c:pt idx="30377">
                  <c:v>0.99312020335704088</c:v>
                </c:pt>
                <c:pt idx="30378">
                  <c:v>0.99307146365330323</c:v>
                </c:pt>
                <c:pt idx="30379">
                  <c:v>0.9930227239495657</c:v>
                </c:pt>
                <c:pt idx="30380">
                  <c:v>0.99302647315754544</c:v>
                </c:pt>
                <c:pt idx="30381">
                  <c:v>0.99326267326027373</c:v>
                </c:pt>
                <c:pt idx="30382">
                  <c:v>0.99330016534007193</c:v>
                </c:pt>
                <c:pt idx="30383">
                  <c:v>0.99335640345976917</c:v>
                </c:pt>
                <c:pt idx="30384">
                  <c:v>0.99049200856319097</c:v>
                </c:pt>
                <c:pt idx="30385">
                  <c:v>0.99057074193076711</c:v>
                </c:pt>
                <c:pt idx="30386">
                  <c:v>0.99095316114470822</c:v>
                </c:pt>
                <c:pt idx="30387">
                  <c:v>0.99081818965743484</c:v>
                </c:pt>
                <c:pt idx="30388">
                  <c:v>0.99059698638662586</c:v>
                </c:pt>
                <c:pt idx="30389">
                  <c:v>0.99028580212430128</c:v>
                </c:pt>
                <c:pt idx="30390">
                  <c:v>0.99048825935521123</c:v>
                </c:pt>
                <c:pt idx="30391">
                  <c:v>0.99012458618116928</c:v>
                </c:pt>
                <c:pt idx="30392">
                  <c:v>0.98980215429490526</c:v>
                </c:pt>
                <c:pt idx="30393">
                  <c:v>0.98904856349096248</c:v>
                </c:pt>
                <c:pt idx="30394">
                  <c:v>0.98904106507500289</c:v>
                </c:pt>
                <c:pt idx="30395">
                  <c:v>0.98927351596975144</c:v>
                </c:pt>
                <c:pt idx="30396">
                  <c:v>0.98908230636278083</c:v>
                </c:pt>
                <c:pt idx="30397">
                  <c:v>0.98887609992389103</c:v>
                </c:pt>
                <c:pt idx="30398">
                  <c:v>0.989179785770256</c:v>
                </c:pt>
                <c:pt idx="30399">
                  <c:v>0.9894009890410651</c:v>
                </c:pt>
                <c:pt idx="30400">
                  <c:v>0.98869238873288023</c:v>
                </c:pt>
                <c:pt idx="30401">
                  <c:v>0.98836245843065651</c:v>
                </c:pt>
                <c:pt idx="30402">
                  <c:v>0.98762761366661289</c:v>
                </c:pt>
                <c:pt idx="30403">
                  <c:v>0.98765385812247164</c:v>
                </c:pt>
                <c:pt idx="30404">
                  <c:v>0.98760886762671385</c:v>
                </c:pt>
                <c:pt idx="30405">
                  <c:v>0.98734642306812681</c:v>
                </c:pt>
                <c:pt idx="30406">
                  <c:v>0.98764635970651204</c:v>
                </c:pt>
                <c:pt idx="30407">
                  <c:v>0.98806252179227139</c:v>
                </c:pt>
                <c:pt idx="30408">
                  <c:v>0.98793129951297787</c:v>
                </c:pt>
                <c:pt idx="30409">
                  <c:v>0.9874064103958039</c:v>
                </c:pt>
                <c:pt idx="30410">
                  <c:v>0.98716271187711591</c:v>
                </c:pt>
                <c:pt idx="30411">
                  <c:v>0.98615042572256606</c:v>
                </c:pt>
                <c:pt idx="30412">
                  <c:v>0.98633788612155682</c:v>
                </c:pt>
                <c:pt idx="30413">
                  <c:v>0.98644286394499159</c:v>
                </c:pt>
                <c:pt idx="30414">
                  <c:v>0.98637162899337516</c:v>
                </c:pt>
                <c:pt idx="30415">
                  <c:v>0.98644286394499159</c:v>
                </c:pt>
                <c:pt idx="30416">
                  <c:v>0.98651034968862827</c:v>
                </c:pt>
                <c:pt idx="30417">
                  <c:v>0.98637162899337516</c:v>
                </c:pt>
                <c:pt idx="30418">
                  <c:v>0.98655908939236592</c:v>
                </c:pt>
                <c:pt idx="30419">
                  <c:v>0.98637912740933475</c:v>
                </c:pt>
                <c:pt idx="30420">
                  <c:v>0.98735767069206626</c:v>
                </c:pt>
                <c:pt idx="30421">
                  <c:v>0.9879950360486347</c:v>
                </c:pt>
                <c:pt idx="30422">
                  <c:v>0.98793504872095772</c:v>
                </c:pt>
                <c:pt idx="30423">
                  <c:v>0.98781507406560365</c:v>
                </c:pt>
                <c:pt idx="30424">
                  <c:v>0.98749639138731948</c:v>
                </c:pt>
                <c:pt idx="30425">
                  <c:v>0.98683653078287215</c:v>
                </c:pt>
                <c:pt idx="30426">
                  <c:v>0.98673155295943726</c:v>
                </c:pt>
                <c:pt idx="30427">
                  <c:v>0.98696025464620596</c:v>
                </c:pt>
                <c:pt idx="30428">
                  <c:v>0.98768010257833028</c:v>
                </c:pt>
                <c:pt idx="30429">
                  <c:v>0.989179785770256</c:v>
                </c:pt>
                <c:pt idx="30430">
                  <c:v>0.98971592251136953</c:v>
                </c:pt>
                <c:pt idx="30431">
                  <c:v>0.98952096369641918</c:v>
                </c:pt>
                <c:pt idx="30432">
                  <c:v>0.98911604923459917</c:v>
                </c:pt>
                <c:pt idx="30433">
                  <c:v>0.98886860150793143</c:v>
                </c:pt>
                <c:pt idx="30434">
                  <c:v>0.98844869021419224</c:v>
                </c:pt>
                <c:pt idx="30435">
                  <c:v>0.98890234437974978</c:v>
                </c:pt>
                <c:pt idx="30436">
                  <c:v>0.98887235071591129</c:v>
                </c:pt>
                <c:pt idx="30437">
                  <c:v>0.98921352864207435</c:v>
                </c:pt>
                <c:pt idx="30438">
                  <c:v>0.99076570074571746</c:v>
                </c:pt>
                <c:pt idx="30439">
                  <c:v>0.9912343517431943</c:v>
                </c:pt>
                <c:pt idx="30440">
                  <c:v>0.99106188817612284</c:v>
                </c:pt>
                <c:pt idx="30441">
                  <c:v>0.99031204658015992</c:v>
                </c:pt>
                <c:pt idx="30442">
                  <c:v>0.9901808243008664</c:v>
                </c:pt>
                <c:pt idx="30443">
                  <c:v>0.99047326252329193</c:v>
                </c:pt>
                <c:pt idx="30444">
                  <c:v>0.99066822133824228</c:v>
                </c:pt>
                <c:pt idx="30445">
                  <c:v>0.99039827836369565</c:v>
                </c:pt>
                <c:pt idx="30446">
                  <c:v>0.99063822767440379</c:v>
                </c:pt>
                <c:pt idx="30447">
                  <c:v>0.99313520018896007</c:v>
                </c:pt>
                <c:pt idx="30448">
                  <c:v>0.99297398424582806</c:v>
                </c:pt>
                <c:pt idx="30449">
                  <c:v>0.99325517484431414</c:v>
                </c:pt>
                <c:pt idx="30450">
                  <c:v>0.99330016534007193</c:v>
                </c:pt>
                <c:pt idx="30451">
                  <c:v>0.99345013365926449</c:v>
                </c:pt>
                <c:pt idx="30452">
                  <c:v>0.99327392088421318</c:v>
                </c:pt>
                <c:pt idx="30453">
                  <c:v>0.99292149533411067</c:v>
                </c:pt>
                <c:pt idx="30454">
                  <c:v>0.9929927302857271</c:v>
                </c:pt>
                <c:pt idx="30455">
                  <c:v>0.99304146998946474</c:v>
                </c:pt>
                <c:pt idx="30456">
                  <c:v>0.98976841142308691</c:v>
                </c:pt>
                <c:pt idx="30457">
                  <c:v>0.98956595419217686</c:v>
                </c:pt>
                <c:pt idx="30458">
                  <c:v>0.98928476359369089</c:v>
                </c:pt>
                <c:pt idx="30459">
                  <c:v>0.9889885761632855</c:v>
                </c:pt>
                <c:pt idx="30460">
                  <c:v>0.98928101438571103</c:v>
                </c:pt>
                <c:pt idx="30461">
                  <c:v>0.98958095102409616</c:v>
                </c:pt>
                <c:pt idx="30462">
                  <c:v>0.98949846844854028</c:v>
                </c:pt>
                <c:pt idx="30463">
                  <c:v>0.98992212895025922</c:v>
                </c:pt>
                <c:pt idx="30464">
                  <c:v>0.98998586548591605</c:v>
                </c:pt>
                <c:pt idx="30465">
                  <c:v>0.98646160998489074</c:v>
                </c:pt>
                <c:pt idx="30466">
                  <c:v>0.98640912107317325</c:v>
                </c:pt>
                <c:pt idx="30467">
                  <c:v>0.98643911473701185</c:v>
                </c:pt>
                <c:pt idx="30468">
                  <c:v>0.98672780375145752</c:v>
                </c:pt>
                <c:pt idx="30469">
                  <c:v>0.98674280058337671</c:v>
                </c:pt>
                <c:pt idx="30470">
                  <c:v>0.98675029899933642</c:v>
                </c:pt>
                <c:pt idx="30471">
                  <c:v>0.98657033701630525</c:v>
                </c:pt>
                <c:pt idx="30472">
                  <c:v>0.98614292730660646</c:v>
                </c:pt>
                <c:pt idx="30473">
                  <c:v>0.98604919710711114</c:v>
                </c:pt>
                <c:pt idx="30474">
                  <c:v>0.98469573302639812</c:v>
                </c:pt>
                <c:pt idx="30475">
                  <c:v>0.9847932124338733</c:v>
                </c:pt>
                <c:pt idx="30476">
                  <c:v>0.9847932124338733</c:v>
                </c:pt>
                <c:pt idx="30477">
                  <c:v>0.98507815224033923</c:v>
                </c:pt>
                <c:pt idx="30478">
                  <c:v>0.98511939352811717</c:v>
                </c:pt>
                <c:pt idx="30479">
                  <c:v>0.98523186976751165</c:v>
                </c:pt>
                <c:pt idx="30480">
                  <c:v>0.98501066649670255</c:v>
                </c:pt>
                <c:pt idx="30481">
                  <c:v>0.98447827896356899</c:v>
                </c:pt>
                <c:pt idx="30482">
                  <c:v>0.98411460578952692</c:v>
                </c:pt>
                <c:pt idx="30483">
                  <c:v>0.98297109735568367</c:v>
                </c:pt>
                <c:pt idx="30484">
                  <c:v>0.98313981171477527</c:v>
                </c:pt>
                <c:pt idx="30485">
                  <c:v>0.98318105300255321</c:v>
                </c:pt>
                <c:pt idx="30486">
                  <c:v>0.98344724676911999</c:v>
                </c:pt>
                <c:pt idx="30487">
                  <c:v>0.98360471350427225</c:v>
                </c:pt>
                <c:pt idx="30488">
                  <c:v>0.98368344687184828</c:v>
                </c:pt>
                <c:pt idx="30489">
                  <c:v>0.98345099597709984</c:v>
                </c:pt>
                <c:pt idx="30490">
                  <c:v>0.98339100864942286</c:v>
                </c:pt>
                <c:pt idx="30491">
                  <c:v>0.98340600548134205</c:v>
                </c:pt>
                <c:pt idx="30492">
                  <c:v>0.98244620823850959</c:v>
                </c:pt>
                <c:pt idx="30493">
                  <c:v>0.98263366863750035</c:v>
                </c:pt>
                <c:pt idx="30494">
                  <c:v>0.98244245903052985</c:v>
                </c:pt>
                <c:pt idx="30495">
                  <c:v>0.98198880486497231</c:v>
                </c:pt>
                <c:pt idx="30496">
                  <c:v>0.98206378902456859</c:v>
                </c:pt>
                <c:pt idx="30497">
                  <c:v>0.98213127476820516</c:v>
                </c:pt>
                <c:pt idx="30498">
                  <c:v>0.98208253506446763</c:v>
                </c:pt>
                <c:pt idx="30499">
                  <c:v>0.98268990675719758</c:v>
                </c:pt>
                <c:pt idx="30500">
                  <c:v>0.98273489725295526</c:v>
                </c:pt>
                <c:pt idx="30501">
                  <c:v>0.98359721508831255</c:v>
                </c:pt>
                <c:pt idx="30502">
                  <c:v>0.98378467548730331</c:v>
                </c:pt>
                <c:pt idx="30503">
                  <c:v>0.98351098330477682</c:v>
                </c:pt>
                <c:pt idx="30504">
                  <c:v>0.98393089459851601</c:v>
                </c:pt>
                <c:pt idx="30505">
                  <c:v>0.98315855775467431</c:v>
                </c:pt>
                <c:pt idx="30506">
                  <c:v>0.98247995111032793</c:v>
                </c:pt>
                <c:pt idx="30507">
                  <c:v>0.98249494794224723</c:v>
                </c:pt>
                <c:pt idx="30508">
                  <c:v>0.98229623991931703</c:v>
                </c:pt>
                <c:pt idx="30509">
                  <c:v>0.98271615121305622</c:v>
                </c:pt>
                <c:pt idx="30510">
                  <c:v>0.98474447273013577</c:v>
                </c:pt>
                <c:pt idx="30511">
                  <c:v>0.98501066649670255</c:v>
                </c:pt>
                <c:pt idx="30512">
                  <c:v>0.9854043333345831</c:v>
                </c:pt>
                <c:pt idx="30513">
                  <c:v>0.98519062847973371</c:v>
                </c:pt>
                <c:pt idx="30514">
                  <c:v>0.98460575203488265</c:v>
                </c:pt>
                <c:pt idx="30515">
                  <c:v>0.98438829797205341</c:v>
                </c:pt>
                <c:pt idx="30516">
                  <c:v>0.98466948857053949</c:v>
                </c:pt>
                <c:pt idx="30517">
                  <c:v>0.98448577737952858</c:v>
                </c:pt>
                <c:pt idx="30518">
                  <c:v>0.98498067283286406</c:v>
                </c:pt>
                <c:pt idx="30519">
                  <c:v>0.98638287661731461</c:v>
                </c:pt>
                <c:pt idx="30520">
                  <c:v>0.98679903870307395</c:v>
                </c:pt>
                <c:pt idx="30521">
                  <c:v>0.98719645474893425</c:v>
                </c:pt>
                <c:pt idx="30522">
                  <c:v>0.98642036869711269</c:v>
                </c:pt>
                <c:pt idx="30523">
                  <c:v>0.98605294631509088</c:v>
                </c:pt>
                <c:pt idx="30524">
                  <c:v>0.9866340735519622</c:v>
                </c:pt>
                <c:pt idx="30525">
                  <c:v>0.98683653078287215</c:v>
                </c:pt>
                <c:pt idx="30526">
                  <c:v>0.98667531483974014</c:v>
                </c:pt>
                <c:pt idx="30527">
                  <c:v>0.98696025464620596</c:v>
                </c:pt>
                <c:pt idx="30528">
                  <c:v>0.98956595419217686</c:v>
                </c:pt>
                <c:pt idx="30529">
                  <c:v>0.98924727151389269</c:v>
                </c:pt>
                <c:pt idx="30530">
                  <c:v>0.9888198618041939</c:v>
                </c:pt>
                <c:pt idx="30531">
                  <c:v>0.98876737289247651</c:v>
                </c:pt>
                <c:pt idx="30532">
                  <c:v>0.98932975408944857</c:v>
                </c:pt>
                <c:pt idx="30533">
                  <c:v>0.98953970973631822</c:v>
                </c:pt>
                <c:pt idx="30534">
                  <c:v>0.98954720815227781</c:v>
                </c:pt>
                <c:pt idx="30535">
                  <c:v>0.98936724616924676</c:v>
                </c:pt>
                <c:pt idx="30536">
                  <c:v>0.98944597953682289</c:v>
                </c:pt>
                <c:pt idx="30537">
                  <c:v>0.98484945055357054</c:v>
                </c:pt>
                <c:pt idx="30538">
                  <c:v>0.98475197114609536</c:v>
                </c:pt>
                <c:pt idx="30539">
                  <c:v>0.98474447273013577</c:v>
                </c:pt>
                <c:pt idx="30540">
                  <c:v>0.98448952658750843</c:v>
                </c:pt>
                <c:pt idx="30541">
                  <c:v>0.98458700599498361</c:v>
                </c:pt>
                <c:pt idx="30542">
                  <c:v>0.9844332884678112</c:v>
                </c:pt>
                <c:pt idx="30543">
                  <c:v>0.98427582173265893</c:v>
                </c:pt>
                <c:pt idx="30544">
                  <c:v>0.98513439036003647</c:v>
                </c:pt>
                <c:pt idx="30545">
                  <c:v>0.9854043333345831</c:v>
                </c:pt>
                <c:pt idx="30546">
                  <c:v>0.98169261743456693</c:v>
                </c:pt>
                <c:pt idx="30547">
                  <c:v>0.9813926807961818</c:v>
                </c:pt>
                <c:pt idx="30548">
                  <c:v>0.98138518238022221</c:v>
                </c:pt>
                <c:pt idx="30549">
                  <c:v>0.98187257941759798</c:v>
                </c:pt>
                <c:pt idx="30550">
                  <c:v>0.9821875128879024</c:v>
                </c:pt>
                <c:pt idx="30551">
                  <c:v>0.98206378902456859</c:v>
                </c:pt>
                <c:pt idx="30552">
                  <c:v>0.98173385872234487</c:v>
                </c:pt>
                <c:pt idx="30553">
                  <c:v>0.98127270614082773</c:v>
                </c:pt>
                <c:pt idx="30554">
                  <c:v>0.98153140149143492</c:v>
                </c:pt>
                <c:pt idx="30555">
                  <c:v>0.97997173097183221</c:v>
                </c:pt>
                <c:pt idx="30556">
                  <c:v>0.97980301661274061</c:v>
                </c:pt>
                <c:pt idx="30557">
                  <c:v>0.97977302294890201</c:v>
                </c:pt>
                <c:pt idx="30558">
                  <c:v>0.98029416285809623</c:v>
                </c:pt>
                <c:pt idx="30559">
                  <c:v>0.98067283286405749</c:v>
                </c:pt>
                <c:pt idx="30560">
                  <c:v>0.98071407415183542</c:v>
                </c:pt>
                <c:pt idx="30561">
                  <c:v>0.98035040097779347</c:v>
                </c:pt>
                <c:pt idx="30562">
                  <c:v>0.9797955181967809</c:v>
                </c:pt>
                <c:pt idx="30563">
                  <c:v>0.97988924839627634</c:v>
                </c:pt>
                <c:pt idx="30564">
                  <c:v>0.97827333975697639</c:v>
                </c:pt>
                <c:pt idx="30565">
                  <c:v>0.97828083817293598</c:v>
                </c:pt>
                <c:pt idx="30566">
                  <c:v>0.97831458104475433</c:v>
                </c:pt>
                <c:pt idx="30567">
                  <c:v>0.97871574629859437</c:v>
                </c:pt>
                <c:pt idx="30568">
                  <c:v>0.97910191472051533</c:v>
                </c:pt>
                <c:pt idx="30569">
                  <c:v>0.97927437828758679</c:v>
                </c:pt>
                <c:pt idx="30570">
                  <c:v>0.97896319402526222</c:v>
                </c:pt>
                <c:pt idx="30571">
                  <c:v>0.97899693689708045</c:v>
                </c:pt>
                <c:pt idx="30572">
                  <c:v>0.97948433393445633</c:v>
                </c:pt>
                <c:pt idx="30573">
                  <c:v>0.97849079381980553</c:v>
                </c:pt>
                <c:pt idx="30574">
                  <c:v>0.97778219351162066</c:v>
                </c:pt>
                <c:pt idx="30575">
                  <c:v>0.97687863438848543</c:v>
                </c:pt>
                <c:pt idx="30576">
                  <c:v>0.97709983765929442</c:v>
                </c:pt>
                <c:pt idx="30577">
                  <c:v>0.97748600608121539</c:v>
                </c:pt>
                <c:pt idx="30578">
                  <c:v>0.97775594905576202</c:v>
                </c:pt>
                <c:pt idx="30579">
                  <c:v>0.9778309332153583</c:v>
                </c:pt>
                <c:pt idx="30580">
                  <c:v>0.97843830490808814</c:v>
                </c:pt>
                <c:pt idx="30581">
                  <c:v>0.9790081845210199</c:v>
                </c:pt>
                <c:pt idx="30582">
                  <c:v>0.97919939412799051</c:v>
                </c:pt>
                <c:pt idx="30583">
                  <c:v>0.97891820352950443</c:v>
                </c:pt>
                <c:pt idx="30584">
                  <c:v>0.97805963490212688</c:v>
                </c:pt>
                <c:pt idx="30585">
                  <c:v>0.97844205411606799</c:v>
                </c:pt>
                <c:pt idx="30586">
                  <c:v>0.97865575897091739</c:v>
                </c:pt>
                <c:pt idx="30587">
                  <c:v>0.97814211747768287</c:v>
                </c:pt>
                <c:pt idx="30588">
                  <c:v>0.97825459371707724</c:v>
                </c:pt>
                <c:pt idx="30589">
                  <c:v>0.97805588569414714</c:v>
                </c:pt>
                <c:pt idx="30590">
                  <c:v>0.97834457470859282</c:v>
                </c:pt>
                <c:pt idx="30591">
                  <c:v>0.97984800710849829</c:v>
                </c:pt>
                <c:pt idx="30592">
                  <c:v>0.97979176898880116</c:v>
                </c:pt>
                <c:pt idx="30593">
                  <c:v>0.97987050235637718</c:v>
                </c:pt>
                <c:pt idx="30594">
                  <c:v>0.98044038196930894</c:v>
                </c:pt>
                <c:pt idx="30595">
                  <c:v>0.98036164860173292</c:v>
                </c:pt>
                <c:pt idx="30596">
                  <c:v>0.98036539780971266</c:v>
                </c:pt>
                <c:pt idx="30597">
                  <c:v>0.98030541048203568</c:v>
                </c:pt>
                <c:pt idx="30598">
                  <c:v>0.98015919137082297</c:v>
                </c:pt>
                <c:pt idx="30599">
                  <c:v>0.9800017246356707</c:v>
                </c:pt>
                <c:pt idx="30600">
                  <c:v>0.9812464616849691</c:v>
                </c:pt>
                <c:pt idx="30601">
                  <c:v>0.9814001792121414</c:v>
                </c:pt>
                <c:pt idx="30602">
                  <c:v>0.98189507466547687</c:v>
                </c:pt>
                <c:pt idx="30603">
                  <c:v>0.9823937193267922</c:v>
                </c:pt>
                <c:pt idx="30604">
                  <c:v>0.98197755724103286</c:v>
                </c:pt>
                <c:pt idx="30605">
                  <c:v>0.98211252872830612</c:v>
                </c:pt>
                <c:pt idx="30606">
                  <c:v>0.98203004615275025</c:v>
                </c:pt>
                <c:pt idx="30607">
                  <c:v>0.98194006516123467</c:v>
                </c:pt>
                <c:pt idx="30608">
                  <c:v>0.98207878585648778</c:v>
                </c:pt>
                <c:pt idx="30609">
                  <c:v>0.98492818392114667</c:v>
                </c:pt>
                <c:pt idx="30610">
                  <c:v>0.98510064748821813</c:v>
                </c:pt>
                <c:pt idx="30611">
                  <c:v>0.9847707171859944</c:v>
                </c:pt>
                <c:pt idx="30612">
                  <c:v>0.98428706935659838</c:v>
                </c:pt>
                <c:pt idx="30613">
                  <c:v>0.98446703133962954</c:v>
                </c:pt>
                <c:pt idx="30614">
                  <c:v>0.98436580272417451</c:v>
                </c:pt>
                <c:pt idx="30615">
                  <c:v>0.98450827262740748</c:v>
                </c:pt>
                <c:pt idx="30616">
                  <c:v>0.98469573302639812</c:v>
                </c:pt>
                <c:pt idx="30617">
                  <c:v>0.98475197114609536</c:v>
                </c:pt>
                <c:pt idx="30618">
                  <c:v>0.97910941313647493</c:v>
                </c:pt>
                <c:pt idx="30619">
                  <c:v>0.97939435294294075</c:v>
                </c:pt>
                <c:pt idx="30620">
                  <c:v>0.97950682918233523</c:v>
                </c:pt>
                <c:pt idx="30621">
                  <c:v>0.97906442264071714</c:v>
                </c:pt>
                <c:pt idx="30622">
                  <c:v>0.97876823521031187</c:v>
                </c:pt>
                <c:pt idx="30623">
                  <c:v>0.97888446065768608</c:v>
                </c:pt>
                <c:pt idx="30624">
                  <c:v>0.97900443531304016</c:v>
                </c:pt>
                <c:pt idx="30625">
                  <c:v>0.97897819085718141</c:v>
                </c:pt>
                <c:pt idx="30626">
                  <c:v>0.97895944481728236</c:v>
                </c:pt>
                <c:pt idx="30627">
                  <c:v>0.9764249802229279</c:v>
                </c:pt>
                <c:pt idx="30628">
                  <c:v>0.97608380229676484</c:v>
                </c:pt>
                <c:pt idx="30629">
                  <c:v>0.97590009110575393</c:v>
                </c:pt>
                <c:pt idx="30630">
                  <c:v>0.97633874843939217</c:v>
                </c:pt>
                <c:pt idx="30631">
                  <c:v>0.97637624051919036</c:v>
                </c:pt>
                <c:pt idx="30632">
                  <c:v>0.9766236882458581</c:v>
                </c:pt>
                <c:pt idx="30633">
                  <c:v>0.97686738676454599</c:v>
                </c:pt>
                <c:pt idx="30634">
                  <c:v>0.97596757684939062</c:v>
                </c:pt>
                <c:pt idx="30635">
                  <c:v>0.97545018614817625</c:v>
                </c:pt>
                <c:pt idx="30636">
                  <c:v>0.97411921731534212</c:v>
                </c:pt>
                <c:pt idx="30637">
                  <c:v>0.97376679176523961</c:v>
                </c:pt>
                <c:pt idx="30638">
                  <c:v>0.97489155415918383</c:v>
                </c:pt>
                <c:pt idx="30639">
                  <c:v>0.97531896386888273</c:v>
                </c:pt>
                <c:pt idx="30640">
                  <c:v>0.97500777960655816</c:v>
                </c:pt>
                <c:pt idx="30641">
                  <c:v>0.97506401772625528</c:v>
                </c:pt>
                <c:pt idx="30642">
                  <c:v>0.97528147178908453</c:v>
                </c:pt>
                <c:pt idx="30643">
                  <c:v>0.97409672206746323</c:v>
                </c:pt>
                <c:pt idx="30644">
                  <c:v>0.97349309958271313</c:v>
                </c:pt>
                <c:pt idx="30645">
                  <c:v>0.9718097051997765</c:v>
                </c:pt>
                <c:pt idx="30646">
                  <c:v>0.97260453729149721</c:v>
                </c:pt>
                <c:pt idx="30647">
                  <c:v>0.97348560116675353</c:v>
                </c:pt>
                <c:pt idx="30648">
                  <c:v>0.97398424582806886</c:v>
                </c:pt>
                <c:pt idx="30649">
                  <c:v>0.97368430918968363</c:v>
                </c:pt>
                <c:pt idx="30650">
                  <c:v>0.97350434720665258</c:v>
                </c:pt>
                <c:pt idx="30651">
                  <c:v>0.97359432819816816</c:v>
                </c:pt>
                <c:pt idx="30652">
                  <c:v>0.97234584194089002</c:v>
                </c:pt>
                <c:pt idx="30653">
                  <c:v>0.97295696284159972</c:v>
                </c:pt>
                <c:pt idx="30654">
                  <c:v>0.9720459053025049</c:v>
                </c:pt>
                <c:pt idx="30655">
                  <c:v>0.97192218143917097</c:v>
                </c:pt>
                <c:pt idx="30656">
                  <c:v>0.97202715926260574</c:v>
                </c:pt>
                <c:pt idx="30657">
                  <c:v>0.97236833718876892</c:v>
                </c:pt>
                <c:pt idx="30658">
                  <c:v>0.97235708956482947</c:v>
                </c:pt>
                <c:pt idx="30659">
                  <c:v>0.97186969252745359</c:v>
                </c:pt>
                <c:pt idx="30660">
                  <c:v>0.97184344807159484</c:v>
                </c:pt>
                <c:pt idx="30661">
                  <c:v>0.97200091480674711</c:v>
                </c:pt>
                <c:pt idx="30662">
                  <c:v>0.97242457530846604</c:v>
                </c:pt>
                <c:pt idx="30663">
                  <c:v>0.97311817878473172</c:v>
                </c:pt>
                <c:pt idx="30664">
                  <c:v>0.97312192799271158</c:v>
                </c:pt>
                <c:pt idx="30665">
                  <c:v>0.97250705788402203</c:v>
                </c:pt>
                <c:pt idx="30666">
                  <c:v>0.97289322630594288</c:v>
                </c:pt>
                <c:pt idx="30667">
                  <c:v>0.97287822947402358</c:v>
                </c:pt>
                <c:pt idx="30668">
                  <c:v>0.97270201669897238</c:v>
                </c:pt>
                <c:pt idx="30669">
                  <c:v>0.9726120357074568</c:v>
                </c:pt>
                <c:pt idx="30670">
                  <c:v>0.97252580392392107</c:v>
                </c:pt>
                <c:pt idx="30671">
                  <c:v>0.97247331501220369</c:v>
                </c:pt>
                <c:pt idx="30672">
                  <c:v>0.97396175058018997</c:v>
                </c:pt>
                <c:pt idx="30673">
                  <c:v>0.97432167454625207</c:v>
                </c:pt>
                <c:pt idx="30674">
                  <c:v>0.97441165553776765</c:v>
                </c:pt>
                <c:pt idx="30675">
                  <c:v>0.97481656999958755</c:v>
                </c:pt>
                <c:pt idx="30676">
                  <c:v>0.97468534772029414</c:v>
                </c:pt>
                <c:pt idx="30677">
                  <c:v>0.97463285880857664</c:v>
                </c:pt>
                <c:pt idx="30678">
                  <c:v>0.97435916662605027</c:v>
                </c:pt>
                <c:pt idx="30679">
                  <c:v>0.97397299820412941</c:v>
                </c:pt>
                <c:pt idx="30680">
                  <c:v>0.97382302988493685</c:v>
                </c:pt>
                <c:pt idx="30681">
                  <c:v>0.97609130071272443</c:v>
                </c:pt>
                <c:pt idx="30682">
                  <c:v>0.97572387833070262</c:v>
                </c:pt>
                <c:pt idx="30683">
                  <c:v>0.97599757051322911</c:v>
                </c:pt>
                <c:pt idx="30684">
                  <c:v>0.97654495487828197</c:v>
                </c:pt>
                <c:pt idx="30685">
                  <c:v>0.97650371359050403</c:v>
                </c:pt>
                <c:pt idx="30686">
                  <c:v>0.97652245963040307</c:v>
                </c:pt>
                <c:pt idx="30687">
                  <c:v>0.97630875477555368</c:v>
                </c:pt>
                <c:pt idx="30688">
                  <c:v>0.97609130071272443</c:v>
                </c:pt>
                <c:pt idx="30689">
                  <c:v>0.97599757051322911</c:v>
                </c:pt>
                <c:pt idx="30690">
                  <c:v>0.9794355942307188</c:v>
                </c:pt>
                <c:pt idx="30691">
                  <c:v>0.97963055304566915</c:v>
                </c:pt>
                <c:pt idx="30692">
                  <c:v>0.97936061007112252</c:v>
                </c:pt>
                <c:pt idx="30693">
                  <c:v>0.97886571461778704</c:v>
                </c:pt>
                <c:pt idx="30694">
                  <c:v>0.97879073045819076</c:v>
                </c:pt>
                <c:pt idx="30695">
                  <c:v>0.97890320669758513</c:v>
                </c:pt>
                <c:pt idx="30696">
                  <c:v>0.97904192739283824</c:v>
                </c:pt>
                <c:pt idx="30697">
                  <c:v>0.97897069244122181</c:v>
                </c:pt>
                <c:pt idx="30698">
                  <c:v>0.97889945748960527</c:v>
                </c:pt>
                <c:pt idx="30699">
                  <c:v>0.9720084132227067</c:v>
                </c:pt>
                <c:pt idx="30700">
                  <c:v>0.97215463233391941</c:v>
                </c:pt>
                <c:pt idx="30701">
                  <c:v>0.97227085778129374</c:v>
                </c:pt>
                <c:pt idx="30702">
                  <c:v>0.97260828649947695</c:v>
                </c:pt>
                <c:pt idx="30703">
                  <c:v>0.97236083877280921</c:v>
                </c:pt>
                <c:pt idx="30704">
                  <c:v>0.97240208006058715</c:v>
                </c:pt>
                <c:pt idx="30705">
                  <c:v>0.97216962916583871</c:v>
                </c:pt>
                <c:pt idx="30706">
                  <c:v>0.97225586094937444</c:v>
                </c:pt>
                <c:pt idx="30707">
                  <c:v>0.97245831818028439</c:v>
                </c:pt>
                <c:pt idx="30708">
                  <c:v>0.96962016773956505</c:v>
                </c:pt>
                <c:pt idx="30709">
                  <c:v>0.96927149139744229</c:v>
                </c:pt>
                <c:pt idx="30710">
                  <c:v>0.96908028179047179</c:v>
                </c:pt>
                <c:pt idx="30711">
                  <c:v>0.96909152941441123</c:v>
                </c:pt>
                <c:pt idx="30712">
                  <c:v>0.96929023743734133</c:v>
                </c:pt>
                <c:pt idx="30713">
                  <c:v>0.96948894546027153</c:v>
                </c:pt>
                <c:pt idx="30714">
                  <c:v>0.96945895179643304</c:v>
                </c:pt>
                <c:pt idx="30715">
                  <c:v>0.96962016773956505</c:v>
                </c:pt>
                <c:pt idx="30716">
                  <c:v>0.9696389137794641</c:v>
                </c:pt>
                <c:pt idx="30717">
                  <c:v>0.96762558909430385</c:v>
                </c:pt>
                <c:pt idx="30718">
                  <c:v>0.9670332142334932</c:v>
                </c:pt>
                <c:pt idx="30719">
                  <c:v>0.96751686206288923</c:v>
                </c:pt>
                <c:pt idx="30720">
                  <c:v>0.96807549405188154</c:v>
                </c:pt>
                <c:pt idx="30721">
                  <c:v>0.96788803365289078</c:v>
                </c:pt>
                <c:pt idx="30722">
                  <c:v>0.96778305582945601</c:v>
                </c:pt>
                <c:pt idx="30723">
                  <c:v>0.96781679870127435</c:v>
                </c:pt>
                <c:pt idx="30724">
                  <c:v>0.96819546870723561</c:v>
                </c:pt>
                <c:pt idx="30725">
                  <c:v>0.96791052890076967</c:v>
                </c:pt>
                <c:pt idx="30726">
                  <c:v>0.96531982618671808</c:v>
                </c:pt>
                <c:pt idx="30727">
                  <c:v>0.9656197628251032</c:v>
                </c:pt>
                <c:pt idx="30728">
                  <c:v>0.96650832511631912</c:v>
                </c:pt>
                <c:pt idx="30729">
                  <c:v>0.96691323957813913</c:v>
                </c:pt>
                <c:pt idx="30730">
                  <c:v>0.96637335362904586</c:v>
                </c:pt>
                <c:pt idx="30731">
                  <c:v>0.96606216936672129</c:v>
                </c:pt>
                <c:pt idx="30732">
                  <c:v>0.9662458805577322</c:v>
                </c:pt>
                <c:pt idx="30733">
                  <c:v>0.9666208013557136</c:v>
                </c:pt>
                <c:pt idx="30734">
                  <c:v>0.96642584254076325</c:v>
                </c:pt>
                <c:pt idx="30735">
                  <c:v>0.96529358173085933</c:v>
                </c:pt>
                <c:pt idx="30736">
                  <c:v>0.96525234044308139</c:v>
                </c:pt>
                <c:pt idx="30737">
                  <c:v>0.96546604529793079</c:v>
                </c:pt>
                <c:pt idx="30738">
                  <c:v>0.96534232143459697</c:v>
                </c:pt>
                <c:pt idx="30739">
                  <c:v>0.96480618469348345</c:v>
                </c:pt>
                <c:pt idx="30740">
                  <c:v>0.96435627973590576</c:v>
                </c:pt>
                <c:pt idx="30741">
                  <c:v>0.96477244182166522</c:v>
                </c:pt>
                <c:pt idx="30742">
                  <c:v>0.96537231509843546</c:v>
                </c:pt>
                <c:pt idx="30743">
                  <c:v>0.96538356272237491</c:v>
                </c:pt>
                <c:pt idx="30744">
                  <c:v>0.9663920996689449</c:v>
                </c:pt>
                <c:pt idx="30745">
                  <c:v>0.96645583620460174</c:v>
                </c:pt>
                <c:pt idx="30746">
                  <c:v>0.96604717253480199</c:v>
                </c:pt>
                <c:pt idx="30747">
                  <c:v>0.96626837580561109</c:v>
                </c:pt>
                <c:pt idx="30748">
                  <c:v>0.96606216936672129</c:v>
                </c:pt>
                <c:pt idx="30749">
                  <c:v>0.96585221371985164</c:v>
                </c:pt>
                <c:pt idx="30750">
                  <c:v>0.96623088372581289</c:v>
                </c:pt>
                <c:pt idx="30751">
                  <c:v>0.96656831244399621</c:v>
                </c:pt>
                <c:pt idx="30752">
                  <c:v>0.96668453789137043</c:v>
                </c:pt>
                <c:pt idx="30753">
                  <c:v>0.96768932562996068</c:v>
                </c:pt>
                <c:pt idx="30754">
                  <c:v>0.96765183355016249</c:v>
                </c:pt>
                <c:pt idx="30755">
                  <c:v>0.96710069997712989</c:v>
                </c:pt>
                <c:pt idx="30756">
                  <c:v>0.96803800197208345</c:v>
                </c:pt>
                <c:pt idx="30757">
                  <c:v>0.96797801464440636</c:v>
                </c:pt>
                <c:pt idx="30758">
                  <c:v>0.96776805899753682</c:v>
                </c:pt>
                <c:pt idx="30759">
                  <c:v>0.96769307483794054</c:v>
                </c:pt>
                <c:pt idx="30760">
                  <c:v>0.96776430978955696</c:v>
                </c:pt>
                <c:pt idx="30761">
                  <c:v>0.96810173850774028</c:v>
                </c:pt>
                <c:pt idx="30762">
                  <c:v>0.96939896446875595</c:v>
                </c:pt>
                <c:pt idx="30763">
                  <c:v>0.96900529763087551</c:v>
                </c:pt>
                <c:pt idx="30764">
                  <c:v>0.96859288475309591</c:v>
                </c:pt>
                <c:pt idx="30765">
                  <c:v>0.96954518357996877</c:v>
                </c:pt>
                <c:pt idx="30766">
                  <c:v>0.96989385992209143</c:v>
                </c:pt>
                <c:pt idx="30767">
                  <c:v>0.96968765348320163</c:v>
                </c:pt>
                <c:pt idx="30768">
                  <c:v>0.96948519625229168</c:v>
                </c:pt>
                <c:pt idx="30769">
                  <c:v>0.96926399298148269</c:v>
                </c:pt>
                <c:pt idx="30770">
                  <c:v>0.9694477041724936</c:v>
                </c:pt>
                <c:pt idx="30771">
                  <c:v>0.97207964817432313</c:v>
                </c:pt>
                <c:pt idx="30772">
                  <c:v>0.97229710223715238</c:v>
                </c:pt>
                <c:pt idx="30773">
                  <c:v>0.97233084510897072</c:v>
                </c:pt>
                <c:pt idx="30774">
                  <c:v>0.97251080709200177</c:v>
                </c:pt>
                <c:pt idx="30775">
                  <c:v>0.97236833718876892</c:v>
                </c:pt>
                <c:pt idx="30776">
                  <c:v>0.97244707055634494</c:v>
                </c:pt>
                <c:pt idx="30777">
                  <c:v>0.97261578491543665</c:v>
                </c:pt>
                <c:pt idx="30778">
                  <c:v>0.97265327699523474</c:v>
                </c:pt>
                <c:pt idx="30779">
                  <c:v>0.97220337203765705</c:v>
                </c:pt>
                <c:pt idx="30780">
                  <c:v>0.96477994023762481</c:v>
                </c:pt>
                <c:pt idx="30781">
                  <c:v>0.96476494340570551</c:v>
                </c:pt>
                <c:pt idx="30782">
                  <c:v>0.96503488638025214</c:v>
                </c:pt>
                <c:pt idx="30783">
                  <c:v>0.9652298451952025</c:v>
                </c:pt>
                <c:pt idx="30784">
                  <c:v>0.96529733093883918</c:v>
                </c:pt>
                <c:pt idx="30785">
                  <c:v>0.96515861024358607</c:v>
                </c:pt>
                <c:pt idx="30786">
                  <c:v>0.96512861657974758</c:v>
                </c:pt>
                <c:pt idx="30787">
                  <c:v>0.9650161403403531</c:v>
                </c:pt>
                <c:pt idx="30788">
                  <c:v>0.96495990222065586</c:v>
                </c:pt>
                <c:pt idx="30789">
                  <c:v>0.96277411396842416</c:v>
                </c:pt>
                <c:pt idx="30790">
                  <c:v>0.96244793287418029</c:v>
                </c:pt>
                <c:pt idx="30791">
                  <c:v>0.96233920584276567</c:v>
                </c:pt>
                <c:pt idx="30792">
                  <c:v>0.96211800257195668</c:v>
                </c:pt>
                <c:pt idx="30793">
                  <c:v>0.96200927554054205</c:v>
                </c:pt>
                <c:pt idx="30794">
                  <c:v>0.96199427870862275</c:v>
                </c:pt>
                <c:pt idx="30795">
                  <c:v>0.96196803425276411</c:v>
                </c:pt>
                <c:pt idx="30796">
                  <c:v>0.96202427237246135</c:v>
                </c:pt>
                <c:pt idx="30797">
                  <c:v>0.96184431038943019</c:v>
                </c:pt>
                <c:pt idx="30798">
                  <c:v>0.96056583046831356</c:v>
                </c:pt>
                <c:pt idx="30799">
                  <c:v>0.96025464620598899</c:v>
                </c:pt>
                <c:pt idx="30800">
                  <c:v>0.96014591917457437</c:v>
                </c:pt>
                <c:pt idx="30801">
                  <c:v>0.960415862149121</c:v>
                </c:pt>
                <c:pt idx="30802">
                  <c:v>0.96034087798952472</c:v>
                </c:pt>
                <c:pt idx="30803">
                  <c:v>0.96026964303790829</c:v>
                </c:pt>
                <c:pt idx="30804">
                  <c:v>0.96039336690124211</c:v>
                </c:pt>
                <c:pt idx="30805">
                  <c:v>0.96057332888427316</c:v>
                </c:pt>
                <c:pt idx="30806">
                  <c:v>0.96039711610922196</c:v>
                </c:pt>
                <c:pt idx="30807">
                  <c:v>0.95873996618214408</c:v>
                </c:pt>
                <c:pt idx="30808">
                  <c:v>0.95856375340709277</c:v>
                </c:pt>
                <c:pt idx="30809">
                  <c:v>0.95888243608537693</c:v>
                </c:pt>
                <c:pt idx="30810">
                  <c:v>0.95895367103699347</c:v>
                </c:pt>
                <c:pt idx="30811">
                  <c:v>0.95876995984598257</c:v>
                </c:pt>
                <c:pt idx="30812">
                  <c:v>0.95854125815921387</c:v>
                </c:pt>
                <c:pt idx="30813">
                  <c:v>0.95884494400557885</c:v>
                </c:pt>
                <c:pt idx="30814">
                  <c:v>0.95896866786891266</c:v>
                </c:pt>
                <c:pt idx="30815">
                  <c:v>0.95911863618810522</c:v>
                </c:pt>
                <c:pt idx="30816">
                  <c:v>0.95862374073476975</c:v>
                </c:pt>
                <c:pt idx="30817">
                  <c:v>0.95851876291133498</c:v>
                </c:pt>
                <c:pt idx="30818">
                  <c:v>0.95807635636971689</c:v>
                </c:pt>
                <c:pt idx="30819">
                  <c:v>0.9576264514121392</c:v>
                </c:pt>
                <c:pt idx="30820">
                  <c:v>0.95729277190193574</c:v>
                </c:pt>
                <c:pt idx="30821">
                  <c:v>0.95734151160567327</c:v>
                </c:pt>
                <c:pt idx="30822">
                  <c:v>0.95803511508193895</c:v>
                </c:pt>
                <c:pt idx="30823">
                  <c:v>0.95828256280860669</c:v>
                </c:pt>
                <c:pt idx="30824">
                  <c:v>0.95812884528143427</c:v>
                </c:pt>
                <c:pt idx="30825">
                  <c:v>0.95992096669578553</c:v>
                </c:pt>
                <c:pt idx="30826">
                  <c:v>0.95966602055315819</c:v>
                </c:pt>
                <c:pt idx="30827">
                  <c:v>0.95914488064396397</c:v>
                </c:pt>
                <c:pt idx="30828">
                  <c:v>0.95870247410234588</c:v>
                </c:pt>
                <c:pt idx="30829">
                  <c:v>0.9592086171796208</c:v>
                </c:pt>
                <c:pt idx="30830">
                  <c:v>0.95899866153275115</c:v>
                </c:pt>
                <c:pt idx="30831">
                  <c:v>0.95949730619406648</c:v>
                </c:pt>
                <c:pt idx="30832">
                  <c:v>0.95932484262699502</c:v>
                </c:pt>
                <c:pt idx="30833">
                  <c:v>0.95971850946487558</c:v>
                </c:pt>
                <c:pt idx="30834">
                  <c:v>0.96113945928922517</c:v>
                </c:pt>
                <c:pt idx="30835">
                  <c:v>0.96102323384185095</c:v>
                </c:pt>
                <c:pt idx="30836">
                  <c:v>0.96020215729427161</c:v>
                </c:pt>
                <c:pt idx="30837">
                  <c:v>0.96030713511770638</c:v>
                </c:pt>
                <c:pt idx="30838">
                  <c:v>0.96111321483336642</c:v>
                </c:pt>
                <c:pt idx="30839">
                  <c:v>0.96091450681043633</c:v>
                </c:pt>
                <c:pt idx="30840">
                  <c:v>0.96095574809821427</c:v>
                </c:pt>
                <c:pt idx="30841">
                  <c:v>0.96074954165932447</c:v>
                </c:pt>
                <c:pt idx="30842">
                  <c:v>0.96127068156851869</c:v>
                </c:pt>
                <c:pt idx="30843">
                  <c:v>0.96247792653801889</c:v>
                </c:pt>
                <c:pt idx="30844">
                  <c:v>0.96238044713054371</c:v>
                </c:pt>
                <c:pt idx="30845">
                  <c:v>0.96132317048023608</c:v>
                </c:pt>
                <c:pt idx="30846">
                  <c:v>0.96190429771710728</c:v>
                </c:pt>
                <c:pt idx="30847">
                  <c:v>0.96254541228165547</c:v>
                </c:pt>
                <c:pt idx="30848">
                  <c:v>0.96246667891407944</c:v>
                </c:pt>
                <c:pt idx="30849">
                  <c:v>0.96226797089114924</c:v>
                </c:pt>
                <c:pt idx="30850">
                  <c:v>0.962211732771452</c:v>
                </c:pt>
                <c:pt idx="30851">
                  <c:v>0.96281910446418195</c:v>
                </c:pt>
                <c:pt idx="30852">
                  <c:v>0.96470120687004868</c:v>
                </c:pt>
                <c:pt idx="30853">
                  <c:v>0.96467121320621019</c:v>
                </c:pt>
                <c:pt idx="30854">
                  <c:v>0.96477244182166522</c:v>
                </c:pt>
                <c:pt idx="30855">
                  <c:v>0.96488491806105958</c:v>
                </c:pt>
                <c:pt idx="30856">
                  <c:v>0.96473494974186702</c:v>
                </c:pt>
                <c:pt idx="30857">
                  <c:v>0.96473494974186702</c:v>
                </c:pt>
                <c:pt idx="30858">
                  <c:v>0.96508362608398979</c:v>
                </c:pt>
                <c:pt idx="30859">
                  <c:v>0.96508362608398979</c:v>
                </c:pt>
                <c:pt idx="30860">
                  <c:v>0.96488116885307984</c:v>
                </c:pt>
                <c:pt idx="30861">
                  <c:v>0.95641170802667941</c:v>
                </c:pt>
                <c:pt idx="30862">
                  <c:v>0.95642295565061886</c:v>
                </c:pt>
                <c:pt idx="30863">
                  <c:v>0.95646794614637654</c:v>
                </c:pt>
                <c:pt idx="30864">
                  <c:v>0.95652793347405363</c:v>
                </c:pt>
                <c:pt idx="30865">
                  <c:v>0.9564342032745583</c:v>
                </c:pt>
                <c:pt idx="30866">
                  <c:v>0.95639671119476011</c:v>
                </c:pt>
                <c:pt idx="30867">
                  <c:v>0.95633297465910327</c:v>
                </c:pt>
                <c:pt idx="30868">
                  <c:v>0.95651293664213433</c:v>
                </c:pt>
                <c:pt idx="30869">
                  <c:v>0.95667040337728659</c:v>
                </c:pt>
                <c:pt idx="30870">
                  <c:v>0.95436089126172097</c:v>
                </c:pt>
                <c:pt idx="30871">
                  <c:v>0.95418092927868992</c:v>
                </c:pt>
                <c:pt idx="30872">
                  <c:v>0.95404595779141654</c:v>
                </c:pt>
                <c:pt idx="30873">
                  <c:v>0.95370477986525348</c:v>
                </c:pt>
                <c:pt idx="30874">
                  <c:v>0.95412094195101282</c:v>
                </c:pt>
                <c:pt idx="30875">
                  <c:v>0.95436838967768056</c:v>
                </c:pt>
                <c:pt idx="30876">
                  <c:v>0.95353981471414162</c:v>
                </c:pt>
                <c:pt idx="30877">
                  <c:v>0.953431087682727</c:v>
                </c:pt>
                <c:pt idx="30878">
                  <c:v>0.95349857342636368</c:v>
                </c:pt>
                <c:pt idx="30879">
                  <c:v>0.95238880786433866</c:v>
                </c:pt>
                <c:pt idx="30880">
                  <c:v>0.95225008716908555</c:v>
                </c:pt>
                <c:pt idx="30881">
                  <c:v>0.95221259508928735</c:v>
                </c:pt>
                <c:pt idx="30882">
                  <c:v>0.95229507766484334</c:v>
                </c:pt>
                <c:pt idx="30883">
                  <c:v>0.95248253806383398</c:v>
                </c:pt>
                <c:pt idx="30884">
                  <c:v>0.95262500796706695</c:v>
                </c:pt>
                <c:pt idx="30885">
                  <c:v>0.95204013152221589</c:v>
                </c:pt>
                <c:pt idx="30886">
                  <c:v>0.95169520438807298</c:v>
                </c:pt>
                <c:pt idx="30887">
                  <c:v>0.95223509033716625</c:v>
                </c:pt>
                <c:pt idx="30888">
                  <c:v>0.95049545783453249</c:v>
                </c:pt>
                <c:pt idx="30889">
                  <c:v>0.95052545149837098</c:v>
                </c:pt>
                <c:pt idx="30890">
                  <c:v>0.95076165160109927</c:v>
                </c:pt>
                <c:pt idx="30891">
                  <c:v>0.95088537546443319</c:v>
                </c:pt>
                <c:pt idx="30892">
                  <c:v>0.95096785803998907</c:v>
                </c:pt>
                <c:pt idx="30893">
                  <c:v>0.95097535645594866</c:v>
                </c:pt>
                <c:pt idx="30894">
                  <c:v>0.95060793407392685</c:v>
                </c:pt>
                <c:pt idx="30895">
                  <c:v>0.95045421654675455</c:v>
                </c:pt>
                <c:pt idx="30896">
                  <c:v>0.95106533744746424</c:v>
                </c:pt>
                <c:pt idx="30897">
                  <c:v>0.95085163259261485</c:v>
                </c:pt>
                <c:pt idx="30898">
                  <c:v>0.95075040397715982</c:v>
                </c:pt>
                <c:pt idx="30899">
                  <c:v>0.95075415318513967</c:v>
                </c:pt>
                <c:pt idx="30900">
                  <c:v>0.95071666110534148</c:v>
                </c:pt>
                <c:pt idx="30901">
                  <c:v>0.95026675614776379</c:v>
                </c:pt>
                <c:pt idx="30902">
                  <c:v>0.95031174664352158</c:v>
                </c:pt>
                <c:pt idx="30903">
                  <c:v>0.94970437495079163</c:v>
                </c:pt>
                <c:pt idx="30904">
                  <c:v>0.94933695256876982</c:v>
                </c:pt>
                <c:pt idx="30905">
                  <c:v>0.94989933376574198</c:v>
                </c:pt>
                <c:pt idx="30906">
                  <c:v>0.95192765528282153</c:v>
                </c:pt>
                <c:pt idx="30907">
                  <c:v>0.95186016953918484</c:v>
                </c:pt>
                <c:pt idx="30908">
                  <c:v>0.95179268379554816</c:v>
                </c:pt>
                <c:pt idx="30909">
                  <c:v>0.95178143617160871</c:v>
                </c:pt>
                <c:pt idx="30910">
                  <c:v>0.95170645201201243</c:v>
                </c:pt>
                <c:pt idx="30911">
                  <c:v>0.95161647102049696</c:v>
                </c:pt>
                <c:pt idx="30912">
                  <c:v>0.95074665476917997</c:v>
                </c:pt>
                <c:pt idx="30913">
                  <c:v>0.95015053070038957</c:v>
                </c:pt>
                <c:pt idx="30914">
                  <c:v>0.95060793407392685</c:v>
                </c:pt>
                <c:pt idx="30915">
                  <c:v>0.95305991609272545</c:v>
                </c:pt>
                <c:pt idx="30916">
                  <c:v>0.95300367797302821</c:v>
                </c:pt>
                <c:pt idx="30917">
                  <c:v>0.9528424620298962</c:v>
                </c:pt>
                <c:pt idx="30918">
                  <c:v>0.95284996044585579</c:v>
                </c:pt>
                <c:pt idx="30919">
                  <c:v>0.95298118272514931</c:v>
                </c:pt>
                <c:pt idx="30920">
                  <c:v>0.95310490658848324</c:v>
                </c:pt>
                <c:pt idx="30921">
                  <c:v>0.95194265211474072</c:v>
                </c:pt>
                <c:pt idx="30922">
                  <c:v>0.95170645201201243</c:v>
                </c:pt>
                <c:pt idx="30923">
                  <c:v>0.95235131578454046</c:v>
                </c:pt>
                <c:pt idx="30924">
                  <c:v>0.95419217690262936</c:v>
                </c:pt>
                <c:pt idx="30925">
                  <c:v>0.95414343719889172</c:v>
                </c:pt>
                <c:pt idx="30926">
                  <c:v>0.95397097363182026</c:v>
                </c:pt>
                <c:pt idx="30927">
                  <c:v>0.95400096729565875</c:v>
                </c:pt>
                <c:pt idx="30928">
                  <c:v>0.9542559134382862</c:v>
                </c:pt>
                <c:pt idx="30929">
                  <c:v>0.95447711670909519</c:v>
                </c:pt>
                <c:pt idx="30930">
                  <c:v>0.95361854808171775</c:v>
                </c:pt>
                <c:pt idx="30931">
                  <c:v>0.95334485589919127</c:v>
                </c:pt>
                <c:pt idx="30932">
                  <c:v>0.95390723709616343</c:v>
                </c:pt>
                <c:pt idx="30933">
                  <c:v>0.95649793981021514</c:v>
                </c:pt>
                <c:pt idx="30934">
                  <c:v>0.9562354952516281</c:v>
                </c:pt>
                <c:pt idx="30935">
                  <c:v>0.95663666050546825</c:v>
                </c:pt>
                <c:pt idx="30936">
                  <c:v>0.95680537486455985</c:v>
                </c:pt>
                <c:pt idx="30937">
                  <c:v>0.95667040337728659</c:v>
                </c:pt>
                <c:pt idx="30938">
                  <c:v>0.95631047941122438</c:v>
                </c:pt>
                <c:pt idx="30939">
                  <c:v>0.95641170802667941</c:v>
                </c:pt>
                <c:pt idx="30940">
                  <c:v>0.95658042238577101</c:v>
                </c:pt>
                <c:pt idx="30941">
                  <c:v>0.95660666684162976</c:v>
                </c:pt>
                <c:pt idx="30942">
                  <c:v>0.94757857402623691</c:v>
                </c:pt>
                <c:pt idx="30943">
                  <c:v>0.94760856769007551</c:v>
                </c:pt>
                <c:pt idx="30944">
                  <c:v>0.94752233590653978</c:v>
                </c:pt>
                <c:pt idx="30945">
                  <c:v>0.94735362154744807</c:v>
                </c:pt>
                <c:pt idx="30946">
                  <c:v>0.94698994837340611</c:v>
                </c:pt>
                <c:pt idx="30947">
                  <c:v>0.9470199420372446</c:v>
                </c:pt>
                <c:pt idx="30948">
                  <c:v>0.94722239926815466</c:v>
                </c:pt>
                <c:pt idx="30949">
                  <c:v>0.94728238659583164</c:v>
                </c:pt>
                <c:pt idx="30950">
                  <c:v>0.94756357719431772</c:v>
                </c:pt>
                <c:pt idx="30951">
                  <c:v>0.94487539507279084</c:v>
                </c:pt>
                <c:pt idx="30952">
                  <c:v>0.94477791566531566</c:v>
                </c:pt>
                <c:pt idx="30953">
                  <c:v>0.94498787131218531</c:v>
                </c:pt>
                <c:pt idx="30954">
                  <c:v>0.94525406507875209</c:v>
                </c:pt>
                <c:pt idx="30955">
                  <c:v>0.94522782062289346</c:v>
                </c:pt>
                <c:pt idx="30956">
                  <c:v>0.94519782695905485</c:v>
                </c:pt>
                <c:pt idx="30957">
                  <c:v>0.94468043625784048</c:v>
                </c:pt>
                <c:pt idx="30958">
                  <c:v>0.94478166487329551</c:v>
                </c:pt>
                <c:pt idx="30959">
                  <c:v>0.94456796001844612</c:v>
                </c:pt>
                <c:pt idx="30960">
                  <c:v>0.94294455296318658</c:v>
                </c:pt>
                <c:pt idx="30961">
                  <c:v>0.94307577524247999</c:v>
                </c:pt>
                <c:pt idx="30962">
                  <c:v>0.94344319762450179</c:v>
                </c:pt>
                <c:pt idx="30963">
                  <c:v>0.94370939139106869</c:v>
                </c:pt>
                <c:pt idx="30964">
                  <c:v>0.94357816911177517</c:v>
                </c:pt>
                <c:pt idx="30965">
                  <c:v>0.94351068336813848</c:v>
                </c:pt>
                <c:pt idx="30966">
                  <c:v>0.943398207128744</c:v>
                </c:pt>
                <c:pt idx="30967">
                  <c:v>0.94352942940803752</c:v>
                </c:pt>
                <c:pt idx="30968">
                  <c:v>0.94359316594369436</c:v>
                </c:pt>
                <c:pt idx="30969">
                  <c:v>0.94107744738923904</c:v>
                </c:pt>
                <c:pt idx="30970">
                  <c:v>0.94152360313883687</c:v>
                </c:pt>
                <c:pt idx="30971">
                  <c:v>0.94186478106500005</c:v>
                </c:pt>
                <c:pt idx="30972">
                  <c:v>0.94210473037570808</c:v>
                </c:pt>
                <c:pt idx="30973">
                  <c:v>0.94199975255227331</c:v>
                </c:pt>
                <c:pt idx="30974">
                  <c:v>0.9420372446320715</c:v>
                </c:pt>
                <c:pt idx="30975">
                  <c:v>0.94227719394277953</c:v>
                </c:pt>
                <c:pt idx="30976">
                  <c:v>0.94228094315075939</c:v>
                </c:pt>
                <c:pt idx="30977">
                  <c:v>0.94277208939611512</c:v>
                </c:pt>
                <c:pt idx="30978">
                  <c:v>0.94144861897924059</c:v>
                </c:pt>
                <c:pt idx="30979">
                  <c:v>0.94121991729247201</c:v>
                </c:pt>
                <c:pt idx="30980">
                  <c:v>0.94113368550893628</c:v>
                </c:pt>
                <c:pt idx="30981">
                  <c:v>0.94115243154883532</c:v>
                </c:pt>
                <c:pt idx="30982">
                  <c:v>0.94085624411842994</c:v>
                </c:pt>
                <c:pt idx="30983">
                  <c:v>0.9410287076855014</c:v>
                </c:pt>
                <c:pt idx="30984">
                  <c:v>0.94115992996479492</c:v>
                </c:pt>
                <c:pt idx="30985">
                  <c:v>0.9410287076855014</c:v>
                </c:pt>
                <c:pt idx="30986">
                  <c:v>0.94178979690540376</c:v>
                </c:pt>
                <c:pt idx="30987">
                  <c:v>0.9424571559258107</c:v>
                </c:pt>
                <c:pt idx="30988">
                  <c:v>0.94228844156671898</c:v>
                </c:pt>
                <c:pt idx="30989">
                  <c:v>0.94218721295126406</c:v>
                </c:pt>
                <c:pt idx="30990">
                  <c:v>0.94225469869490075</c:v>
                </c:pt>
                <c:pt idx="30991">
                  <c:v>0.9424421590938914</c:v>
                </c:pt>
                <c:pt idx="30992">
                  <c:v>0.94235967651833552</c:v>
                </c:pt>
                <c:pt idx="30993">
                  <c:v>0.94156109521863507</c:v>
                </c:pt>
                <c:pt idx="30994">
                  <c:v>0.94110744105307753</c:v>
                </c:pt>
                <c:pt idx="30995">
                  <c:v>0.94127615541216914</c:v>
                </c:pt>
                <c:pt idx="30996">
                  <c:v>0.94346944208036054</c:v>
                </c:pt>
                <c:pt idx="30997">
                  <c:v>0.94338695950480456</c:v>
                </c:pt>
                <c:pt idx="30998">
                  <c:v>0.94328573088934964</c:v>
                </c:pt>
                <c:pt idx="30999">
                  <c:v>0.9434581944564211</c:v>
                </c:pt>
                <c:pt idx="31000">
                  <c:v>0.94375063267884662</c:v>
                </c:pt>
                <c:pt idx="31001">
                  <c:v>0.94376188030278607</c:v>
                </c:pt>
                <c:pt idx="31002">
                  <c:v>0.94321824514571295</c:v>
                </c:pt>
                <c:pt idx="31003">
                  <c:v>0.9426633623647005</c:v>
                </c:pt>
                <c:pt idx="31004">
                  <c:v>0.94308327365843969</c:v>
                </c:pt>
                <c:pt idx="31005">
                  <c:v>0.94459795368228461</c:v>
                </c:pt>
                <c:pt idx="31006">
                  <c:v>0.94450047427480943</c:v>
                </c:pt>
                <c:pt idx="31007">
                  <c:v>0.94454921397854708</c:v>
                </c:pt>
                <c:pt idx="31008">
                  <c:v>0.94470668071369923</c:v>
                </c:pt>
                <c:pt idx="31009">
                  <c:v>0.94499911893612476</c:v>
                </c:pt>
                <c:pt idx="31010">
                  <c:v>0.94516783329521636</c:v>
                </c:pt>
                <c:pt idx="31011">
                  <c:v>0.94509659834359994</c:v>
                </c:pt>
                <c:pt idx="31012">
                  <c:v>0.94497287448026601</c:v>
                </c:pt>
                <c:pt idx="31013">
                  <c:v>0.94480790932915426</c:v>
                </c:pt>
                <c:pt idx="31014">
                  <c:v>0.947394862835226</c:v>
                </c:pt>
                <c:pt idx="31015">
                  <c:v>0.94733487550754902</c:v>
                </c:pt>
                <c:pt idx="31016">
                  <c:v>0.94699369758138596</c:v>
                </c:pt>
                <c:pt idx="31017">
                  <c:v>0.94725239293199315</c:v>
                </c:pt>
                <c:pt idx="31018">
                  <c:v>0.9474698469948224</c:v>
                </c:pt>
                <c:pt idx="31019">
                  <c:v>0.94722239926815466</c:v>
                </c:pt>
                <c:pt idx="31020">
                  <c:v>0.94710617382078033</c:v>
                </c:pt>
                <c:pt idx="31021">
                  <c:v>0.94753733273845897</c:v>
                </c:pt>
                <c:pt idx="31022">
                  <c:v>0.94767230422573234</c:v>
                </c:pt>
                <c:pt idx="31023">
                  <c:v>0.93798060159791241</c:v>
                </c:pt>
                <c:pt idx="31024">
                  <c:v>0.93782313486276025</c:v>
                </c:pt>
                <c:pt idx="31025">
                  <c:v>0.9372307600019496</c:v>
                </c:pt>
                <c:pt idx="31026">
                  <c:v>0.93703580118699925</c:v>
                </c:pt>
                <c:pt idx="31027">
                  <c:v>0.9372532552498285</c:v>
                </c:pt>
                <c:pt idx="31028">
                  <c:v>0.93731699178548533</c:v>
                </c:pt>
                <c:pt idx="31029">
                  <c:v>0.93729074732962658</c:v>
                </c:pt>
                <c:pt idx="31030">
                  <c:v>0.93735073465730367</c:v>
                </c:pt>
                <c:pt idx="31031">
                  <c:v>0.93745196327275859</c:v>
                </c:pt>
                <c:pt idx="31032">
                  <c:v>0.93504122254173805</c:v>
                </c:pt>
                <c:pt idx="31033">
                  <c:v>0.93505996858163709</c:v>
                </c:pt>
                <c:pt idx="31034">
                  <c:v>0.93519494006891046</c:v>
                </c:pt>
                <c:pt idx="31035">
                  <c:v>0.93558485769881117</c:v>
                </c:pt>
                <c:pt idx="31036">
                  <c:v>0.935648594234468</c:v>
                </c:pt>
                <c:pt idx="31037">
                  <c:v>0.93515744798911227</c:v>
                </c:pt>
                <c:pt idx="31038">
                  <c:v>0.93540114650780026</c:v>
                </c:pt>
                <c:pt idx="31039">
                  <c:v>0.9350299749177986</c:v>
                </c:pt>
                <c:pt idx="31040">
                  <c:v>0.93455007629638243</c:v>
                </c:pt>
                <c:pt idx="31041">
                  <c:v>0.93353404093385273</c:v>
                </c:pt>
                <c:pt idx="31042">
                  <c:v>0.93375524420466172</c:v>
                </c:pt>
                <c:pt idx="31043">
                  <c:v>0.93395770143557177</c:v>
                </c:pt>
                <c:pt idx="31044">
                  <c:v>0.93434761906547237</c:v>
                </c:pt>
                <c:pt idx="31045">
                  <c:v>0.93355278697375177</c:v>
                </c:pt>
                <c:pt idx="31046">
                  <c:v>0.93307663756031534</c:v>
                </c:pt>
                <c:pt idx="31047">
                  <c:v>0.93436636510537152</c:v>
                </c:pt>
                <c:pt idx="31048">
                  <c:v>0.93436636510537152</c:v>
                </c:pt>
                <c:pt idx="31049">
                  <c:v>0.93379648549243977</c:v>
                </c:pt>
                <c:pt idx="31050">
                  <c:v>0.93203810694990685</c:v>
                </c:pt>
                <c:pt idx="31051">
                  <c:v>0.93248426269950468</c:v>
                </c:pt>
                <c:pt idx="31052">
                  <c:v>0.93271671359425323</c:v>
                </c:pt>
                <c:pt idx="31053">
                  <c:v>0.93264547864263669</c:v>
                </c:pt>
                <c:pt idx="31054">
                  <c:v>0.93145697971303565</c:v>
                </c:pt>
                <c:pt idx="31055">
                  <c:v>0.93199686566212891</c:v>
                </c:pt>
                <c:pt idx="31056">
                  <c:v>0.93329034241516484</c:v>
                </c:pt>
                <c:pt idx="31057">
                  <c:v>0.93369900608496459</c:v>
                </c:pt>
                <c:pt idx="31058">
                  <c:v>0.93321160904758871</c:v>
                </c:pt>
                <c:pt idx="31059">
                  <c:v>0.93200061487010866</c:v>
                </c:pt>
                <c:pt idx="31060">
                  <c:v>0.93177191318334007</c:v>
                </c:pt>
                <c:pt idx="31061">
                  <c:v>0.93154321149657138</c:v>
                </c:pt>
                <c:pt idx="31062">
                  <c:v>0.93128826535394393</c:v>
                </c:pt>
                <c:pt idx="31063">
                  <c:v>0.93102957000333675</c:v>
                </c:pt>
                <c:pt idx="31064">
                  <c:v>0.93134825268162102</c:v>
                </c:pt>
                <c:pt idx="31065">
                  <c:v>0.93221057051697831</c:v>
                </c:pt>
                <c:pt idx="31066">
                  <c:v>0.93277670092193021</c:v>
                </c:pt>
                <c:pt idx="31067">
                  <c:v>0.93248426269950468</c:v>
                </c:pt>
                <c:pt idx="31068">
                  <c:v>0.93302039944061821</c:v>
                </c:pt>
                <c:pt idx="31069">
                  <c:v>0.93279169775384951</c:v>
                </c:pt>
                <c:pt idx="31070">
                  <c:v>0.93276170409001102</c:v>
                </c:pt>
                <c:pt idx="31071">
                  <c:v>0.93252925319526248</c:v>
                </c:pt>
                <c:pt idx="31072">
                  <c:v>0.93170817664768313</c:v>
                </c:pt>
                <c:pt idx="31073">
                  <c:v>0.93188813863071429</c:v>
                </c:pt>
                <c:pt idx="31074">
                  <c:v>0.93215433239728107</c:v>
                </c:pt>
                <c:pt idx="31075">
                  <c:v>0.93195562437435087</c:v>
                </c:pt>
                <c:pt idx="31076">
                  <c:v>0.93195562437435087</c:v>
                </c:pt>
                <c:pt idx="31077">
                  <c:v>0.9340439332191075</c:v>
                </c:pt>
                <c:pt idx="31078">
                  <c:v>0.9338452251961773</c:v>
                </c:pt>
                <c:pt idx="31079">
                  <c:v>0.93407767609092585</c:v>
                </c:pt>
                <c:pt idx="31080">
                  <c:v>0.93402518717920835</c:v>
                </c:pt>
                <c:pt idx="31081">
                  <c:v>0.93329034241516484</c:v>
                </c:pt>
                <c:pt idx="31082">
                  <c:v>0.93353029172587287</c:v>
                </c:pt>
                <c:pt idx="31083">
                  <c:v>0.93377773945254061</c:v>
                </c:pt>
                <c:pt idx="31084">
                  <c:v>0.93369900608496459</c:v>
                </c:pt>
                <c:pt idx="31085">
                  <c:v>0.9334253139024381</c:v>
                </c:pt>
                <c:pt idx="31086">
                  <c:v>0.9350374733337582</c:v>
                </c:pt>
                <c:pt idx="31087">
                  <c:v>0.93516119719709212</c:v>
                </c:pt>
                <c:pt idx="31088">
                  <c:v>0.93538614967588096</c:v>
                </c:pt>
                <c:pt idx="31089">
                  <c:v>0.93544613700355805</c:v>
                </c:pt>
                <c:pt idx="31090">
                  <c:v>0.93490250184648493</c:v>
                </c:pt>
                <c:pt idx="31091">
                  <c:v>0.93537490205194151</c:v>
                </c:pt>
                <c:pt idx="31092">
                  <c:v>0.93580606096962016</c:v>
                </c:pt>
                <c:pt idx="31093">
                  <c:v>0.93536365442800207</c:v>
                </c:pt>
                <c:pt idx="31094">
                  <c:v>0.93492874630234368</c:v>
                </c:pt>
                <c:pt idx="31095">
                  <c:v>0.93774065228720438</c:v>
                </c:pt>
                <c:pt idx="31096">
                  <c:v>0.93747820772861734</c:v>
                </c:pt>
                <c:pt idx="31097">
                  <c:v>0.93704329960295885</c:v>
                </c:pt>
                <c:pt idx="31098">
                  <c:v>0.93741072198498065</c:v>
                </c:pt>
                <c:pt idx="31099">
                  <c:v>0.93737697911316231</c:v>
                </c:pt>
                <c:pt idx="31100">
                  <c:v>0.93738822673710176</c:v>
                </c:pt>
                <c:pt idx="31101">
                  <c:v>0.9378343824866997</c:v>
                </c:pt>
                <c:pt idx="31102">
                  <c:v>0.93728699812164684</c:v>
                </c:pt>
                <c:pt idx="31103">
                  <c:v>0.93755319188821362</c:v>
                </c:pt>
                <c:pt idx="31104">
                  <c:v>0.92677046973826782</c:v>
                </c:pt>
                <c:pt idx="31105">
                  <c:v>0.9268454538978641</c:v>
                </c:pt>
                <c:pt idx="31106">
                  <c:v>0.92663174904301471</c:v>
                </c:pt>
                <c:pt idx="31107">
                  <c:v>0.92678171736220727</c:v>
                </c:pt>
                <c:pt idx="31108">
                  <c:v>0.92678921577816686</c:v>
                </c:pt>
                <c:pt idx="31109">
                  <c:v>0.92659800617119636</c:v>
                </c:pt>
                <c:pt idx="31110">
                  <c:v>0.9264555362679634</c:v>
                </c:pt>
                <c:pt idx="31111">
                  <c:v>0.92676672053028797</c:v>
                </c:pt>
                <c:pt idx="31112">
                  <c:v>0.9266467458749339</c:v>
                </c:pt>
                <c:pt idx="31113">
                  <c:v>0.9246221735658342</c:v>
                </c:pt>
                <c:pt idx="31114">
                  <c:v>0.92467841168553144</c:v>
                </c:pt>
                <c:pt idx="31115">
                  <c:v>0.92516580872290732</c:v>
                </c:pt>
                <c:pt idx="31116">
                  <c:v>0.92513956426704858</c:v>
                </c:pt>
                <c:pt idx="31117">
                  <c:v>0.92506083089947244</c:v>
                </c:pt>
                <c:pt idx="31118">
                  <c:v>0.92458843069401586</c:v>
                </c:pt>
                <c:pt idx="31119">
                  <c:v>0.92433723375936838</c:v>
                </c:pt>
                <c:pt idx="31120">
                  <c:v>0.92417976702421611</c:v>
                </c:pt>
                <c:pt idx="31121">
                  <c:v>0.92415352256835748</c:v>
                </c:pt>
                <c:pt idx="31122">
                  <c:v>0.92314873482976723</c:v>
                </c:pt>
                <c:pt idx="31123">
                  <c:v>0.92320122374148461</c:v>
                </c:pt>
                <c:pt idx="31124">
                  <c:v>0.92361738582724395</c:v>
                </c:pt>
                <c:pt idx="31125">
                  <c:v>0.92350865879582933</c:v>
                </c:pt>
                <c:pt idx="31126">
                  <c:v>0.92300626492653426</c:v>
                </c:pt>
                <c:pt idx="31127">
                  <c:v>0.92303625859037275</c:v>
                </c:pt>
                <c:pt idx="31128">
                  <c:v>0.92333619522875787</c:v>
                </c:pt>
                <c:pt idx="31129">
                  <c:v>0.92329870314895979</c:v>
                </c:pt>
                <c:pt idx="31130">
                  <c:v>0.92273257274400777</c:v>
                </c:pt>
                <c:pt idx="31131">
                  <c:v>0.9216490516378415</c:v>
                </c:pt>
                <c:pt idx="31132">
                  <c:v>0.92177652470915517</c:v>
                </c:pt>
                <c:pt idx="31133">
                  <c:v>0.92201647401986331</c:v>
                </c:pt>
                <c:pt idx="31134">
                  <c:v>0.92188525174056979</c:v>
                </c:pt>
                <c:pt idx="31135">
                  <c:v>0.92147658807077004</c:v>
                </c:pt>
                <c:pt idx="31136">
                  <c:v>0.92196023590016607</c:v>
                </c:pt>
                <c:pt idx="31137">
                  <c:v>0.92263509333653271</c:v>
                </c:pt>
                <c:pt idx="31138">
                  <c:v>0.922627594920573</c:v>
                </c:pt>
                <c:pt idx="31139">
                  <c:v>0.92226017253855119</c:v>
                </c:pt>
                <c:pt idx="31140">
                  <c:v>0.92164530242986165</c:v>
                </c:pt>
                <c:pt idx="31141">
                  <c:v>0.92146534044683059</c:v>
                </c:pt>
                <c:pt idx="31142">
                  <c:v>0.92132287054359763</c:v>
                </c:pt>
                <c:pt idx="31143">
                  <c:v>0.92154407381440673</c:v>
                </c:pt>
                <c:pt idx="31144">
                  <c:v>0.92128537846379954</c:v>
                </c:pt>
                <c:pt idx="31145">
                  <c:v>0.92167154688572039</c:v>
                </c:pt>
                <c:pt idx="31146">
                  <c:v>0.92198648035602482</c:v>
                </c:pt>
                <c:pt idx="31147">
                  <c:v>0.92194148986026703</c:v>
                </c:pt>
                <c:pt idx="31148">
                  <c:v>0.92179527074905421</c:v>
                </c:pt>
                <c:pt idx="31149">
                  <c:v>0.92231266145026858</c:v>
                </c:pt>
                <c:pt idx="31150">
                  <c:v>0.92192649302834773</c:v>
                </c:pt>
                <c:pt idx="31151">
                  <c:v>0.92191149619642854</c:v>
                </c:pt>
                <c:pt idx="31152">
                  <c:v>0.92179527074905421</c:v>
                </c:pt>
                <c:pt idx="31153">
                  <c:v>0.92113166093662713</c:v>
                </c:pt>
                <c:pt idx="31154">
                  <c:v>0.92157406747824522</c:v>
                </c:pt>
                <c:pt idx="31155">
                  <c:v>0.92187775332461019</c:v>
                </c:pt>
                <c:pt idx="31156">
                  <c:v>0.92170154054955888</c:v>
                </c:pt>
                <c:pt idx="31157">
                  <c:v>0.92167529609370025</c:v>
                </c:pt>
                <c:pt idx="31158">
                  <c:v>0.92320122374148461</c:v>
                </c:pt>
                <c:pt idx="31159">
                  <c:v>0.92328370631704049</c:v>
                </c:pt>
                <c:pt idx="31160">
                  <c:v>0.9234749159240111</c:v>
                </c:pt>
                <c:pt idx="31161">
                  <c:v>0.92322371898936351</c:v>
                </c:pt>
                <c:pt idx="31162">
                  <c:v>0.92267633462431065</c:v>
                </c:pt>
                <c:pt idx="31163">
                  <c:v>0.92302876017441315</c:v>
                </c:pt>
                <c:pt idx="31164">
                  <c:v>0.9232462142372424</c:v>
                </c:pt>
                <c:pt idx="31165">
                  <c:v>0.92315248403774708</c:v>
                </c:pt>
                <c:pt idx="31166">
                  <c:v>0.92286004581532155</c:v>
                </c:pt>
                <c:pt idx="31167">
                  <c:v>0.92440846871098481</c:v>
                </c:pt>
                <c:pt idx="31168">
                  <c:v>0.92485462446058275</c:v>
                </c:pt>
                <c:pt idx="31169">
                  <c:v>0.9250420848595734</c:v>
                </c:pt>
                <c:pt idx="31170">
                  <c:v>0.92464091960573325</c:v>
                </c:pt>
                <c:pt idx="31171">
                  <c:v>0.92452469415835903</c:v>
                </c:pt>
                <c:pt idx="31172">
                  <c:v>0.9250795769393716</c:v>
                </c:pt>
                <c:pt idx="31173">
                  <c:v>0.9252407928825036</c:v>
                </c:pt>
                <c:pt idx="31174">
                  <c:v>0.9250345864436138</c:v>
                </c:pt>
                <c:pt idx="31175">
                  <c:v>0.92461092594189476</c:v>
                </c:pt>
                <c:pt idx="31176">
                  <c:v>0.92656051409139817</c:v>
                </c:pt>
                <c:pt idx="31177">
                  <c:v>0.92653801884351927</c:v>
                </c:pt>
                <c:pt idx="31178">
                  <c:v>0.92674422528240907</c:v>
                </c:pt>
                <c:pt idx="31179">
                  <c:v>0.9268529523138237</c:v>
                </c:pt>
                <c:pt idx="31180">
                  <c:v>0.92676297132230812</c:v>
                </c:pt>
                <c:pt idx="31181">
                  <c:v>0.92711539687241074</c:v>
                </c:pt>
                <c:pt idx="31182">
                  <c:v>0.9270366635048346</c:v>
                </c:pt>
                <c:pt idx="31183">
                  <c:v>0.92690919043352094</c:v>
                </c:pt>
                <c:pt idx="31184">
                  <c:v>0.92703291429685475</c:v>
                </c:pt>
                <c:pt idx="31185">
                  <c:v>0.91564656966215885</c:v>
                </c:pt>
                <c:pt idx="31186">
                  <c:v>0.91559408075044146</c:v>
                </c:pt>
                <c:pt idx="31187">
                  <c:v>0.91557158550256257</c:v>
                </c:pt>
                <c:pt idx="31188">
                  <c:v>0.91570280778185609</c:v>
                </c:pt>
                <c:pt idx="31189">
                  <c:v>0.91589026818084684</c:v>
                </c:pt>
                <c:pt idx="31190">
                  <c:v>0.91595025550852383</c:v>
                </c:pt>
                <c:pt idx="31191">
                  <c:v>0.9158490268930688</c:v>
                </c:pt>
                <c:pt idx="31192">
                  <c:v>0.91601399204418066</c:v>
                </c:pt>
                <c:pt idx="31193">
                  <c:v>0.91602523966812011</c:v>
                </c:pt>
                <c:pt idx="31194">
                  <c:v>0.91408314993457629</c:v>
                </c:pt>
                <c:pt idx="31195">
                  <c:v>0.91393693082336358</c:v>
                </c:pt>
                <c:pt idx="31196">
                  <c:v>0.91368948309669584</c:v>
                </c:pt>
                <c:pt idx="31197">
                  <c:v>0.91380570854407006</c:v>
                </c:pt>
                <c:pt idx="31198">
                  <c:v>0.91397817211114152</c:v>
                </c:pt>
                <c:pt idx="31199">
                  <c:v>0.91397067369518192</c:v>
                </c:pt>
                <c:pt idx="31200">
                  <c:v>0.91374572121639308</c:v>
                </c:pt>
                <c:pt idx="31201">
                  <c:v>0.91361449893709956</c:v>
                </c:pt>
                <c:pt idx="31202">
                  <c:v>0.91362949576901875</c:v>
                </c:pt>
                <c:pt idx="31203">
                  <c:v>0.91248973654315524</c:v>
                </c:pt>
                <c:pt idx="31204">
                  <c:v>0.91237351109578102</c:v>
                </c:pt>
                <c:pt idx="31205">
                  <c:v>0.91227228248032599</c:v>
                </c:pt>
                <c:pt idx="31206">
                  <c:v>0.91220104752870956</c:v>
                </c:pt>
                <c:pt idx="31207">
                  <c:v>0.91212981257709314</c:v>
                </c:pt>
                <c:pt idx="31208">
                  <c:v>0.91199484108981976</c:v>
                </c:pt>
                <c:pt idx="31209">
                  <c:v>0.91197609504992072</c:v>
                </c:pt>
                <c:pt idx="31210">
                  <c:v>0.91196859663396113</c:v>
                </c:pt>
                <c:pt idx="31211">
                  <c:v>0.91178488544295022</c:v>
                </c:pt>
                <c:pt idx="31212">
                  <c:v>0.91099005335122951</c:v>
                </c:pt>
                <c:pt idx="31213">
                  <c:v>0.91094881206345157</c:v>
                </c:pt>
                <c:pt idx="31214">
                  <c:v>0.9112262534539578</c:v>
                </c:pt>
                <c:pt idx="31215">
                  <c:v>0.91147370118062554</c:v>
                </c:pt>
                <c:pt idx="31216">
                  <c:v>0.91172114890729339</c:v>
                </c:pt>
                <c:pt idx="31217">
                  <c:v>0.9116386663317374</c:v>
                </c:pt>
                <c:pt idx="31218">
                  <c:v>0.91157867900406042</c:v>
                </c:pt>
                <c:pt idx="31219">
                  <c:v>0.91153743771628248</c:v>
                </c:pt>
                <c:pt idx="31220">
                  <c:v>0.91143995830880731</c:v>
                </c:pt>
                <c:pt idx="31221">
                  <c:v>0.91103879305496716</c:v>
                </c:pt>
                <c:pt idx="31222">
                  <c:v>0.91117001533426067</c:v>
                </c:pt>
                <c:pt idx="31223">
                  <c:v>0.91115126929436152</c:v>
                </c:pt>
                <c:pt idx="31224">
                  <c:v>0.91139871702102926</c:v>
                </c:pt>
                <c:pt idx="31225">
                  <c:v>0.91154868534022193</c:v>
                </c:pt>
                <c:pt idx="31226">
                  <c:v>0.91154493613224208</c:v>
                </c:pt>
                <c:pt idx="31227">
                  <c:v>0.91136497414921103</c:v>
                </c:pt>
                <c:pt idx="31228">
                  <c:v>0.91129373919759449</c:v>
                </c:pt>
                <c:pt idx="31229">
                  <c:v>0.91120375820607902</c:v>
                </c:pt>
                <c:pt idx="31230">
                  <c:v>0.91143995830880731</c:v>
                </c:pt>
                <c:pt idx="31231">
                  <c:v>0.91150369484446414</c:v>
                </c:pt>
                <c:pt idx="31232">
                  <c:v>0.91142871068486786</c:v>
                </c:pt>
                <c:pt idx="31233">
                  <c:v>0.91131998365345324</c:v>
                </c:pt>
                <c:pt idx="31234">
                  <c:v>0.91145120593274676</c:v>
                </c:pt>
                <c:pt idx="31235">
                  <c:v>0.9114474567247669</c:v>
                </c:pt>
                <c:pt idx="31236">
                  <c:v>0.91127124394971559</c:v>
                </c:pt>
                <c:pt idx="31237">
                  <c:v>0.91109128196668454</c:v>
                </c:pt>
                <c:pt idx="31238">
                  <c:v>0.91096755810335062</c:v>
                </c:pt>
                <c:pt idx="31239">
                  <c:v>0.91199109188183991</c:v>
                </c:pt>
                <c:pt idx="31240">
                  <c:v>0.91213731099305273</c:v>
                </c:pt>
                <c:pt idx="31241">
                  <c:v>0.91218979990477012</c:v>
                </c:pt>
                <c:pt idx="31242">
                  <c:v>0.91222729198456831</c:v>
                </c:pt>
                <c:pt idx="31243">
                  <c:v>0.91216730465689122</c:v>
                </c:pt>
                <c:pt idx="31244">
                  <c:v>0.91197609504992072</c:v>
                </c:pt>
                <c:pt idx="31245">
                  <c:v>0.91190111089032444</c:v>
                </c:pt>
                <c:pt idx="31246">
                  <c:v>0.91182612673072816</c:v>
                </c:pt>
                <c:pt idx="31247">
                  <c:v>0.91194610138608223</c:v>
                </c:pt>
                <c:pt idx="31248">
                  <c:v>0.91379821012811047</c:v>
                </c:pt>
                <c:pt idx="31249">
                  <c:v>0.91395192765528277</c:v>
                </c:pt>
                <c:pt idx="31250">
                  <c:v>0.91396692448720207</c:v>
                </c:pt>
                <c:pt idx="31251">
                  <c:v>0.91399316894306082</c:v>
                </c:pt>
                <c:pt idx="31252">
                  <c:v>0.9142218706298294</c:v>
                </c:pt>
                <c:pt idx="31253">
                  <c:v>0.91385819745578745</c:v>
                </c:pt>
                <c:pt idx="31254">
                  <c:v>0.913464530617907</c:v>
                </c:pt>
                <c:pt idx="31255">
                  <c:v>0.91360700052113986</c:v>
                </c:pt>
                <c:pt idx="31256">
                  <c:v>0.91383195299992881</c:v>
                </c:pt>
                <c:pt idx="31257">
                  <c:v>0.91550784896690574</c:v>
                </c:pt>
                <c:pt idx="31258">
                  <c:v>0.9156728141180176</c:v>
                </c:pt>
                <c:pt idx="31259">
                  <c:v>0.91574029986165417</c:v>
                </c:pt>
                <c:pt idx="31260">
                  <c:v>0.91588276976488714</c:v>
                </c:pt>
                <c:pt idx="31261">
                  <c:v>0.91590151580478629</c:v>
                </c:pt>
                <c:pt idx="31262">
                  <c:v>0.91574029986165417</c:v>
                </c:pt>
                <c:pt idx="31263">
                  <c:v>0.91554909025468367</c:v>
                </c:pt>
                <c:pt idx="31264">
                  <c:v>0.91553784263074423</c:v>
                </c:pt>
                <c:pt idx="31265">
                  <c:v>0.91551159817488559</c:v>
                </c:pt>
                <c:pt idx="31266">
                  <c:v>0.90375408195018803</c:v>
                </c:pt>
                <c:pt idx="31267">
                  <c:v>0.90391904710129989</c:v>
                </c:pt>
                <c:pt idx="31268">
                  <c:v>0.90402777413271451</c:v>
                </c:pt>
                <c:pt idx="31269">
                  <c:v>0.90399028205291632</c:v>
                </c:pt>
                <c:pt idx="31270">
                  <c:v>0.90411400591625024</c:v>
                </c:pt>
                <c:pt idx="31271">
                  <c:v>0.90401652650877506</c:v>
                </c:pt>
                <c:pt idx="31272">
                  <c:v>0.90389655185342099</c:v>
                </c:pt>
                <c:pt idx="31273">
                  <c:v>0.90369409462251105</c:v>
                </c:pt>
                <c:pt idx="31274">
                  <c:v>0.90419273928382626</c:v>
                </c:pt>
                <c:pt idx="31275">
                  <c:v>0.90203694469543305</c:v>
                </c:pt>
                <c:pt idx="31276">
                  <c:v>0.90203694469543305</c:v>
                </c:pt>
                <c:pt idx="31277">
                  <c:v>0.90209318281513029</c:v>
                </c:pt>
                <c:pt idx="31278">
                  <c:v>0.90212692568694863</c:v>
                </c:pt>
                <c:pt idx="31279">
                  <c:v>0.90209318281513029</c:v>
                </c:pt>
                <c:pt idx="31280">
                  <c:v>0.90192071924805883</c:v>
                </c:pt>
                <c:pt idx="31281">
                  <c:v>0.90181199221664421</c:v>
                </c:pt>
                <c:pt idx="31282">
                  <c:v>0.90179699538472502</c:v>
                </c:pt>
                <c:pt idx="31283">
                  <c:v>0.90183823667250296</c:v>
                </c:pt>
                <c:pt idx="31284">
                  <c:v>0.90040978843219366</c:v>
                </c:pt>
                <c:pt idx="31285">
                  <c:v>0.90037604556037532</c:v>
                </c:pt>
                <c:pt idx="31286">
                  <c:v>0.90028231536087999</c:v>
                </c:pt>
                <c:pt idx="31287">
                  <c:v>0.90025607090502135</c:v>
                </c:pt>
                <c:pt idx="31288">
                  <c:v>0.90021108040926356</c:v>
                </c:pt>
                <c:pt idx="31289">
                  <c:v>0.90007235971401045</c:v>
                </c:pt>
                <c:pt idx="31290">
                  <c:v>0.9000461152581517</c:v>
                </c:pt>
                <c:pt idx="31291">
                  <c:v>0.9000686105060306</c:v>
                </c:pt>
                <c:pt idx="31292">
                  <c:v>0.90015484228956633</c:v>
                </c:pt>
                <c:pt idx="31293">
                  <c:v>0.89956621663673553</c:v>
                </c:pt>
                <c:pt idx="31294">
                  <c:v>0.89950997851703829</c:v>
                </c:pt>
                <c:pt idx="31295">
                  <c:v>0.89979491832350411</c:v>
                </c:pt>
                <c:pt idx="31296">
                  <c:v>0.90007985812997005</c:v>
                </c:pt>
                <c:pt idx="31297">
                  <c:v>0.90018108674542507</c:v>
                </c:pt>
                <c:pt idx="31298">
                  <c:v>0.89963745158835196</c:v>
                </c:pt>
                <c:pt idx="31299">
                  <c:v>0.89976117545168588</c:v>
                </c:pt>
                <c:pt idx="31300">
                  <c:v>0.89991489297885818</c:v>
                </c:pt>
                <c:pt idx="31301">
                  <c:v>0.89997862951451502</c:v>
                </c:pt>
                <c:pt idx="31302">
                  <c:v>0.8996711944601703</c:v>
                </c:pt>
                <c:pt idx="31303">
                  <c:v>0.89971618495592809</c:v>
                </c:pt>
                <c:pt idx="31304">
                  <c:v>0.89988115010703984</c:v>
                </c:pt>
                <c:pt idx="31305">
                  <c:v>0.90013609624966728</c:v>
                </c:pt>
                <c:pt idx="31306">
                  <c:v>0.90015109308158647</c:v>
                </c:pt>
                <c:pt idx="31307">
                  <c:v>0.8996861912920896</c:v>
                </c:pt>
                <c:pt idx="31308">
                  <c:v>0.89962245475643265</c:v>
                </c:pt>
                <c:pt idx="31309">
                  <c:v>0.89974242941178673</c:v>
                </c:pt>
                <c:pt idx="31310">
                  <c:v>0.89982866119532245</c:v>
                </c:pt>
                <c:pt idx="31311">
                  <c:v>0.89986615327512065</c:v>
                </c:pt>
                <c:pt idx="31312">
                  <c:v>0.89992239139481789</c:v>
                </c:pt>
                <c:pt idx="31313">
                  <c:v>0.90008735654592964</c:v>
                </c:pt>
                <c:pt idx="31314">
                  <c:v>0.89996738189057557</c:v>
                </c:pt>
                <c:pt idx="31315">
                  <c:v>0.90004236605017185</c:v>
                </c:pt>
                <c:pt idx="31316">
                  <c:v>0.89977617228360507</c:v>
                </c:pt>
                <c:pt idx="31317">
                  <c:v>0.89970868653996838</c:v>
                </c:pt>
                <c:pt idx="31318">
                  <c:v>0.89964120079633181</c:v>
                </c:pt>
                <c:pt idx="31319">
                  <c:v>0.89967494366815015</c:v>
                </c:pt>
                <c:pt idx="31320">
                  <c:v>0.90024107407310205</c:v>
                </c:pt>
                <c:pt idx="31321">
                  <c:v>0.90024857248906165</c:v>
                </c:pt>
                <c:pt idx="31322">
                  <c:v>0.90040978843219366</c:v>
                </c:pt>
                <c:pt idx="31323">
                  <c:v>0.90037229635239557</c:v>
                </c:pt>
                <c:pt idx="31324">
                  <c:v>0.90048477259178994</c:v>
                </c:pt>
                <c:pt idx="31325">
                  <c:v>0.9006647345748211</c:v>
                </c:pt>
                <c:pt idx="31326">
                  <c:v>0.9006497377429018</c:v>
                </c:pt>
                <c:pt idx="31327">
                  <c:v>0.9006347409109825</c:v>
                </c:pt>
                <c:pt idx="31328">
                  <c:v>0.90056350595936607</c:v>
                </c:pt>
                <c:pt idx="31329">
                  <c:v>0.90194696370391758</c:v>
                </c:pt>
                <c:pt idx="31330">
                  <c:v>0.90215691935078712</c:v>
                </c:pt>
                <c:pt idx="31331">
                  <c:v>0.90231438608593939</c:v>
                </c:pt>
                <c:pt idx="31332">
                  <c:v>0.90217566539068617</c:v>
                </c:pt>
                <c:pt idx="31333">
                  <c:v>0.90194696370391758</c:v>
                </c:pt>
                <c:pt idx="31334">
                  <c:v>0.90212692568694863</c:v>
                </c:pt>
                <c:pt idx="31335">
                  <c:v>0.90216816697472657</c:v>
                </c:pt>
                <c:pt idx="31336">
                  <c:v>0.90214192251886793</c:v>
                </c:pt>
                <c:pt idx="31337">
                  <c:v>0.90209693202311014</c:v>
                </c:pt>
                <c:pt idx="31338">
                  <c:v>0.9036828469985716</c:v>
                </c:pt>
                <c:pt idx="31339">
                  <c:v>0.90394904076513838</c:v>
                </c:pt>
                <c:pt idx="31340">
                  <c:v>0.90412525354018969</c:v>
                </c:pt>
                <c:pt idx="31341">
                  <c:v>0.90394154234917878</c:v>
                </c:pt>
                <c:pt idx="31342">
                  <c:v>0.90350288501554044</c:v>
                </c:pt>
                <c:pt idx="31343">
                  <c:v>0.9036453549187734</c:v>
                </c:pt>
                <c:pt idx="31344">
                  <c:v>0.90379157402998611</c:v>
                </c:pt>
                <c:pt idx="31345">
                  <c:v>0.90361911046291465</c:v>
                </c:pt>
                <c:pt idx="31346">
                  <c:v>0.90359286600705602</c:v>
                </c:pt>
                <c:pt idx="31347">
                  <c:v>0.89174911799882273</c:v>
                </c:pt>
                <c:pt idx="31348">
                  <c:v>0.89192907998185378</c:v>
                </c:pt>
                <c:pt idx="31349">
                  <c:v>0.89198156889357127</c:v>
                </c:pt>
                <c:pt idx="31350">
                  <c:v>0.89174536879084298</c:v>
                </c:pt>
                <c:pt idx="31351">
                  <c:v>0.89155040997589263</c:v>
                </c:pt>
                <c:pt idx="31352">
                  <c:v>0.89152041631205403</c:v>
                </c:pt>
                <c:pt idx="31353">
                  <c:v>0.8914866734402358</c:v>
                </c:pt>
                <c:pt idx="31354">
                  <c:v>0.89147917502427609</c:v>
                </c:pt>
                <c:pt idx="31355">
                  <c:v>0.89163664175942836</c:v>
                </c:pt>
                <c:pt idx="31356">
                  <c:v>0.88997574262437062</c:v>
                </c:pt>
                <c:pt idx="31357">
                  <c:v>0.89018944747922002</c:v>
                </c:pt>
                <c:pt idx="31358">
                  <c:v>0.89013320935952278</c:v>
                </c:pt>
                <c:pt idx="31359">
                  <c:v>0.88994199975255228</c:v>
                </c:pt>
                <c:pt idx="31360">
                  <c:v>0.88984452034507711</c:v>
                </c:pt>
                <c:pt idx="31361">
                  <c:v>0.88972454568972303</c:v>
                </c:pt>
                <c:pt idx="31362">
                  <c:v>0.88971329806578359</c:v>
                </c:pt>
                <c:pt idx="31363">
                  <c:v>0.88969080281790469</c:v>
                </c:pt>
                <c:pt idx="31364">
                  <c:v>0.88996449500043118</c:v>
                </c:pt>
                <c:pt idx="31365">
                  <c:v>0.8882473577456762</c:v>
                </c:pt>
                <c:pt idx="31366">
                  <c:v>0.88844606576860641</c:v>
                </c:pt>
                <c:pt idx="31367">
                  <c:v>0.88828110061749455</c:v>
                </c:pt>
                <c:pt idx="31368">
                  <c:v>0.88848355784840449</c:v>
                </c:pt>
                <c:pt idx="31369">
                  <c:v>0.88840857368880821</c:v>
                </c:pt>
                <c:pt idx="31370">
                  <c:v>0.88798866239506902</c:v>
                </c:pt>
                <c:pt idx="31371">
                  <c:v>0.88797741477112957</c:v>
                </c:pt>
                <c:pt idx="31372">
                  <c:v>0.88794742110729108</c:v>
                </c:pt>
                <c:pt idx="31373">
                  <c:v>0.88820986566587812</c:v>
                </c:pt>
                <c:pt idx="31374">
                  <c:v>0.88792117665143233</c:v>
                </c:pt>
                <c:pt idx="31375">
                  <c:v>0.88812363388234239</c:v>
                </c:pt>
                <c:pt idx="31376">
                  <c:v>0.88802240526688736</c:v>
                </c:pt>
                <c:pt idx="31377">
                  <c:v>0.88821736408183771</c:v>
                </c:pt>
                <c:pt idx="31378">
                  <c:v>0.88825110695365606</c:v>
                </c:pt>
                <c:pt idx="31379">
                  <c:v>0.8878349448678966</c:v>
                </c:pt>
                <c:pt idx="31380">
                  <c:v>0.88747127169385465</c:v>
                </c:pt>
                <c:pt idx="31381">
                  <c:v>0.88763248763698666</c:v>
                </c:pt>
                <c:pt idx="31382">
                  <c:v>0.88760999238910776</c:v>
                </c:pt>
                <c:pt idx="31383">
                  <c:v>0.88793992269133148</c:v>
                </c:pt>
                <c:pt idx="31384">
                  <c:v>0.88814612913022128</c:v>
                </c:pt>
                <c:pt idx="31385">
                  <c:v>0.88767747813274445</c:v>
                </c:pt>
                <c:pt idx="31386">
                  <c:v>0.88786868773971495</c:v>
                </c:pt>
                <c:pt idx="31387">
                  <c:v>0.88779370358011866</c:v>
                </c:pt>
                <c:pt idx="31388">
                  <c:v>0.88780120199607837</c:v>
                </c:pt>
                <c:pt idx="31389">
                  <c:v>0.88732505258264194</c:v>
                </c:pt>
                <c:pt idx="31390">
                  <c:v>0.88746377327789505</c:v>
                </c:pt>
                <c:pt idx="31391">
                  <c:v>0.88745627486193546</c:v>
                </c:pt>
                <c:pt idx="31392">
                  <c:v>0.88804864972274611</c:v>
                </c:pt>
                <c:pt idx="31393">
                  <c:v>0.88816862437810018</c:v>
                </c:pt>
                <c:pt idx="31394">
                  <c:v>0.88764748446890596</c:v>
                </c:pt>
                <c:pt idx="31395">
                  <c:v>0.88748251931779409</c:v>
                </c:pt>
                <c:pt idx="31396">
                  <c:v>0.88734004941456113</c:v>
                </c:pt>
                <c:pt idx="31397">
                  <c:v>0.88738129070233918</c:v>
                </c:pt>
                <c:pt idx="31398">
                  <c:v>0.88740753515819781</c:v>
                </c:pt>
                <c:pt idx="31399">
                  <c:v>0.88738878911829877</c:v>
                </c:pt>
                <c:pt idx="31400">
                  <c:v>0.88753875743749133</c:v>
                </c:pt>
                <c:pt idx="31401">
                  <c:v>0.88815362754618088</c:v>
                </c:pt>
                <c:pt idx="31402">
                  <c:v>0.88819486883395882</c:v>
                </c:pt>
                <c:pt idx="31403">
                  <c:v>0.8880411513067864</c:v>
                </c:pt>
                <c:pt idx="31404">
                  <c:v>0.88791742744345259</c:v>
                </c:pt>
                <c:pt idx="31405">
                  <c:v>0.88774871308436087</c:v>
                </c:pt>
                <c:pt idx="31406">
                  <c:v>0.88862977695961731</c:v>
                </c:pt>
                <c:pt idx="31407">
                  <c:v>0.88888472310224464</c:v>
                </c:pt>
                <c:pt idx="31408">
                  <c:v>0.88889597072618409</c:v>
                </c:pt>
                <c:pt idx="31409">
                  <c:v>0.88856604042396048</c:v>
                </c:pt>
                <c:pt idx="31410">
                  <c:v>0.88972829489770289</c:v>
                </c:pt>
                <c:pt idx="31411">
                  <c:v>0.88979952984931932</c:v>
                </c:pt>
                <c:pt idx="31412">
                  <c:v>0.88979578064133946</c:v>
                </c:pt>
                <c:pt idx="31413">
                  <c:v>0.8896608091540662</c:v>
                </c:pt>
                <c:pt idx="31414">
                  <c:v>0.88976578697750097</c:v>
                </c:pt>
                <c:pt idx="31415">
                  <c:v>0.89002073312012842</c:v>
                </c:pt>
                <c:pt idx="31416">
                  <c:v>0.89010321569568429</c:v>
                </c:pt>
                <c:pt idx="31417">
                  <c:v>0.89035066342235203</c:v>
                </c:pt>
                <c:pt idx="31418">
                  <c:v>0.89018194906326042</c:v>
                </c:pt>
                <c:pt idx="31419">
                  <c:v>0.89143043532053856</c:v>
                </c:pt>
                <c:pt idx="31420">
                  <c:v>0.8914491813604376</c:v>
                </c:pt>
                <c:pt idx="31421">
                  <c:v>0.8914491813604376</c:v>
                </c:pt>
                <c:pt idx="31422">
                  <c:v>0.89145293056841746</c:v>
                </c:pt>
                <c:pt idx="31423">
                  <c:v>0.89131420987316434</c:v>
                </c:pt>
                <c:pt idx="31424">
                  <c:v>0.8912654701694267</c:v>
                </c:pt>
                <c:pt idx="31425">
                  <c:v>0.89109300660235524</c:v>
                </c:pt>
                <c:pt idx="31426">
                  <c:v>0.89136294957690188</c:v>
                </c:pt>
                <c:pt idx="31427">
                  <c:v>0.89168163225518604</c:v>
                </c:pt>
                <c:pt idx="31428">
                  <c:v>0.8786943758131095</c:v>
                </c:pt>
                <c:pt idx="31429">
                  <c:v>0.87877310918068563</c:v>
                </c:pt>
                <c:pt idx="31430">
                  <c:v>0.87871687106098839</c:v>
                </c:pt>
                <c:pt idx="31431">
                  <c:v>0.87871312185300854</c:v>
                </c:pt>
                <c:pt idx="31432">
                  <c:v>0.8786343884854324</c:v>
                </c:pt>
                <c:pt idx="31433">
                  <c:v>0.87843942967048216</c:v>
                </c:pt>
                <c:pt idx="31434">
                  <c:v>0.87828946135128949</c:v>
                </c:pt>
                <c:pt idx="31435">
                  <c:v>0.87843193125452246</c:v>
                </c:pt>
                <c:pt idx="31436">
                  <c:v>0.87843568046250231</c:v>
                </c:pt>
                <c:pt idx="31437">
                  <c:v>0.87707096875784996</c:v>
                </c:pt>
                <c:pt idx="31438">
                  <c:v>0.87701847984613246</c:v>
                </c:pt>
                <c:pt idx="31439">
                  <c:v>0.87695849251845548</c:v>
                </c:pt>
                <c:pt idx="31440">
                  <c:v>0.87695849251845548</c:v>
                </c:pt>
                <c:pt idx="31441">
                  <c:v>0.87672604162370704</c:v>
                </c:pt>
                <c:pt idx="31442">
                  <c:v>0.8768835083588592</c:v>
                </c:pt>
                <c:pt idx="31443">
                  <c:v>0.87709346400572874</c:v>
                </c:pt>
                <c:pt idx="31444">
                  <c:v>0.87725093074088101</c:v>
                </c:pt>
                <c:pt idx="31445">
                  <c:v>0.87719094341320392</c:v>
                </c:pt>
                <c:pt idx="31446">
                  <c:v>0.87546630774248935</c:v>
                </c:pt>
                <c:pt idx="31447">
                  <c:v>0.87542881566269126</c:v>
                </c:pt>
                <c:pt idx="31448">
                  <c:v>0.87544381249461056</c:v>
                </c:pt>
                <c:pt idx="31449">
                  <c:v>0.87571750467713694</c:v>
                </c:pt>
                <c:pt idx="31450">
                  <c:v>0.87578499042077362</c:v>
                </c:pt>
                <c:pt idx="31451">
                  <c:v>0.87576999358885432</c:v>
                </c:pt>
                <c:pt idx="31452">
                  <c:v>0.87589746666016799</c:v>
                </c:pt>
                <c:pt idx="31453">
                  <c:v>0.87592746032400659</c:v>
                </c:pt>
                <c:pt idx="31454">
                  <c:v>0.87599119685966342</c:v>
                </c:pt>
                <c:pt idx="31455">
                  <c:v>0.87524885367966021</c:v>
                </c:pt>
                <c:pt idx="31456">
                  <c:v>0.87514762506420518</c:v>
                </c:pt>
                <c:pt idx="31457">
                  <c:v>0.8754700569504692</c:v>
                </c:pt>
                <c:pt idx="31458">
                  <c:v>0.875676263389359</c:v>
                </c:pt>
                <c:pt idx="31459">
                  <c:v>0.87554504111006548</c:v>
                </c:pt>
                <c:pt idx="31460">
                  <c:v>0.87550005061430769</c:v>
                </c:pt>
                <c:pt idx="31461">
                  <c:v>0.87543256487067111</c:v>
                </c:pt>
                <c:pt idx="31462">
                  <c:v>0.87529384417541789</c:v>
                </c:pt>
                <c:pt idx="31463">
                  <c:v>0.87521511080784187</c:v>
                </c:pt>
                <c:pt idx="31464">
                  <c:v>0.8752638505115794</c:v>
                </c:pt>
                <c:pt idx="31465">
                  <c:v>0.87525260288763995</c:v>
                </c:pt>
                <c:pt idx="31466">
                  <c:v>0.87522635843178131</c:v>
                </c:pt>
                <c:pt idx="31467">
                  <c:v>0.8752413552637005</c:v>
                </c:pt>
                <c:pt idx="31468">
                  <c:v>0.87509138694450794</c:v>
                </c:pt>
                <c:pt idx="31469">
                  <c:v>0.87513637744026573</c:v>
                </c:pt>
                <c:pt idx="31470">
                  <c:v>0.87510638377642724</c:v>
                </c:pt>
                <c:pt idx="31471">
                  <c:v>0.87502390120087137</c:v>
                </c:pt>
                <c:pt idx="31472">
                  <c:v>0.87493392020935579</c:v>
                </c:pt>
                <c:pt idx="31473">
                  <c:v>0.87531633942329679</c:v>
                </c:pt>
                <c:pt idx="31474">
                  <c:v>0.8753013425913776</c:v>
                </c:pt>
                <c:pt idx="31475">
                  <c:v>0.8748814312976384</c:v>
                </c:pt>
                <c:pt idx="31476">
                  <c:v>0.87480644713804212</c:v>
                </c:pt>
                <c:pt idx="31477">
                  <c:v>0.87463398357097066</c:v>
                </c:pt>
                <c:pt idx="31478">
                  <c:v>0.87467897406672845</c:v>
                </c:pt>
                <c:pt idx="31479">
                  <c:v>0.87502390120087137</c:v>
                </c:pt>
                <c:pt idx="31480">
                  <c:v>0.87497141228915387</c:v>
                </c:pt>
                <c:pt idx="31481">
                  <c:v>0.87515512348016478</c:v>
                </c:pt>
                <c:pt idx="31482">
                  <c:v>0.87545131091057016</c:v>
                </c:pt>
                <c:pt idx="31483">
                  <c:v>0.87562752368562147</c:v>
                </c:pt>
                <c:pt idx="31484">
                  <c:v>0.87559003160582327</c:v>
                </c:pt>
                <c:pt idx="31485">
                  <c:v>0.87532758704723623</c:v>
                </c:pt>
                <c:pt idx="31486">
                  <c:v>0.87499390753703277</c:v>
                </c:pt>
                <c:pt idx="31487">
                  <c:v>0.87607742864319915</c:v>
                </c:pt>
                <c:pt idx="31488">
                  <c:v>0.87636236844966497</c:v>
                </c:pt>
                <c:pt idx="31489">
                  <c:v>0.87618615567461378</c:v>
                </c:pt>
                <c:pt idx="31490">
                  <c:v>0.87597620002774412</c:v>
                </c:pt>
                <c:pt idx="31491">
                  <c:v>0.87693974647855644</c:v>
                </c:pt>
                <c:pt idx="31492">
                  <c:v>0.87698848618229397</c:v>
                </c:pt>
                <c:pt idx="31493">
                  <c:v>0.87713095608552694</c:v>
                </c:pt>
                <c:pt idx="31494">
                  <c:v>0.87719844182916362</c:v>
                </c:pt>
                <c:pt idx="31495">
                  <c:v>0.87713470529350679</c:v>
                </c:pt>
                <c:pt idx="31496">
                  <c:v>0.87755836579522573</c:v>
                </c:pt>
                <c:pt idx="31497">
                  <c:v>0.87735215935633593</c:v>
                </c:pt>
                <c:pt idx="31498">
                  <c:v>0.87736715618825523</c:v>
                </c:pt>
                <c:pt idx="31499">
                  <c:v>0.87717219737330487</c:v>
                </c:pt>
                <c:pt idx="31500">
                  <c:v>0.87854065828593708</c:v>
                </c:pt>
                <c:pt idx="31501">
                  <c:v>0.87843568046250231</c:v>
                </c:pt>
                <c:pt idx="31502">
                  <c:v>0.878503166206139</c:v>
                </c:pt>
                <c:pt idx="31503">
                  <c:v>0.87855940432583612</c:v>
                </c:pt>
                <c:pt idx="31504">
                  <c:v>0.87867562977321045</c:v>
                </c:pt>
                <c:pt idx="31505">
                  <c:v>0.87868312818917005</c:v>
                </c:pt>
                <c:pt idx="31506">
                  <c:v>0.87834195026300699</c:v>
                </c:pt>
                <c:pt idx="31507">
                  <c:v>0.87837944234280507</c:v>
                </c:pt>
                <c:pt idx="31508">
                  <c:v>0.87854065828593708</c:v>
                </c:pt>
                <c:pt idx="31509">
                  <c:v>0.86537718906880923</c:v>
                </c:pt>
                <c:pt idx="31510">
                  <c:v>0.86545592243638536</c:v>
                </c:pt>
                <c:pt idx="31511">
                  <c:v>0.86550466214012289</c:v>
                </c:pt>
                <c:pt idx="31512">
                  <c:v>0.86556464946779987</c:v>
                </c:pt>
                <c:pt idx="31513">
                  <c:v>0.8654971637241633</c:v>
                </c:pt>
                <c:pt idx="31514">
                  <c:v>0.8650772524304241</c:v>
                </c:pt>
                <c:pt idx="31515">
                  <c:v>0.86520472550173777</c:v>
                </c:pt>
                <c:pt idx="31516">
                  <c:v>0.86532470015709184</c:v>
                </c:pt>
                <c:pt idx="31517">
                  <c:v>0.86532095094911199</c:v>
                </c:pt>
                <c:pt idx="31518">
                  <c:v>0.86394874082849993</c:v>
                </c:pt>
                <c:pt idx="31519">
                  <c:v>0.86392249637264129</c:v>
                </c:pt>
                <c:pt idx="31520">
                  <c:v>0.86398248370031827</c:v>
                </c:pt>
                <c:pt idx="31521">
                  <c:v>0.8640462202359751</c:v>
                </c:pt>
                <c:pt idx="31522">
                  <c:v>0.8636937946858726</c:v>
                </c:pt>
                <c:pt idx="31523">
                  <c:v>0.86384376300506516</c:v>
                </c:pt>
                <c:pt idx="31524">
                  <c:v>0.86400122974021742</c:v>
                </c:pt>
                <c:pt idx="31525">
                  <c:v>0.8641062075636522</c:v>
                </c:pt>
                <c:pt idx="31526">
                  <c:v>0.86405371865193481</c:v>
                </c:pt>
                <c:pt idx="31527">
                  <c:v>0.86234782902111928</c:v>
                </c:pt>
                <c:pt idx="31528">
                  <c:v>0.86233283218919998</c:v>
                </c:pt>
                <c:pt idx="31529">
                  <c:v>0.86241156555677612</c:v>
                </c:pt>
                <c:pt idx="31530">
                  <c:v>0.86261402278768606</c:v>
                </c:pt>
                <c:pt idx="31531">
                  <c:v>0.86264776565950441</c:v>
                </c:pt>
                <c:pt idx="31532">
                  <c:v>0.86273024823506039</c:v>
                </c:pt>
                <c:pt idx="31533">
                  <c:v>0.86275274348293918</c:v>
                </c:pt>
                <c:pt idx="31534">
                  <c:v>0.86273024823506039</c:v>
                </c:pt>
                <c:pt idx="31535">
                  <c:v>0.86260652437172647</c:v>
                </c:pt>
                <c:pt idx="31536">
                  <c:v>0.8620666384226332</c:v>
                </c:pt>
                <c:pt idx="31537">
                  <c:v>0.86205914000667361</c:v>
                </c:pt>
                <c:pt idx="31538">
                  <c:v>0.86236657506101833</c:v>
                </c:pt>
                <c:pt idx="31539">
                  <c:v>0.86256528308394853</c:v>
                </c:pt>
                <c:pt idx="31540">
                  <c:v>0.86252779100415033</c:v>
                </c:pt>
                <c:pt idx="31541">
                  <c:v>0.86251279417223115</c:v>
                </c:pt>
                <c:pt idx="31542">
                  <c:v>0.8624640544684935</c:v>
                </c:pt>
                <c:pt idx="31543">
                  <c:v>0.86242281318071556</c:v>
                </c:pt>
                <c:pt idx="31544">
                  <c:v>0.86214537179020934</c:v>
                </c:pt>
                <c:pt idx="31545">
                  <c:v>0.86215661941414878</c:v>
                </c:pt>
                <c:pt idx="31546">
                  <c:v>0.86216411783010838</c:v>
                </c:pt>
                <c:pt idx="31547">
                  <c:v>0.86245655605253391</c:v>
                </c:pt>
                <c:pt idx="31548">
                  <c:v>0.86245655605253391</c:v>
                </c:pt>
                <c:pt idx="31549">
                  <c:v>0.86238907030889722</c:v>
                </c:pt>
                <c:pt idx="31550">
                  <c:v>0.86232533377324039</c:v>
                </c:pt>
                <c:pt idx="31551">
                  <c:v>0.86226534644556341</c:v>
                </c:pt>
                <c:pt idx="31552">
                  <c:v>0.86222410515778547</c:v>
                </c:pt>
                <c:pt idx="31553">
                  <c:v>0.86212287654233044</c:v>
                </c:pt>
                <c:pt idx="31554">
                  <c:v>0.86231408614930094</c:v>
                </c:pt>
                <c:pt idx="31555">
                  <c:v>0.86231783535728079</c:v>
                </c:pt>
                <c:pt idx="31556">
                  <c:v>0.8623103369413212</c:v>
                </c:pt>
                <c:pt idx="31557">
                  <c:v>0.86213037495829004</c:v>
                </c:pt>
                <c:pt idx="31558">
                  <c:v>0.86195041297525898</c:v>
                </c:pt>
                <c:pt idx="31559">
                  <c:v>0.86197665743111762</c:v>
                </c:pt>
                <c:pt idx="31560">
                  <c:v>0.86194291455929939</c:v>
                </c:pt>
                <c:pt idx="31561">
                  <c:v>0.86190167327152134</c:v>
                </c:pt>
                <c:pt idx="31562">
                  <c:v>0.86191292089546079</c:v>
                </c:pt>
                <c:pt idx="31563">
                  <c:v>0.86280898160263642</c:v>
                </c:pt>
                <c:pt idx="31564">
                  <c:v>0.86298519437768773</c:v>
                </c:pt>
                <c:pt idx="31565">
                  <c:v>0.86305268012132441</c:v>
                </c:pt>
                <c:pt idx="31566">
                  <c:v>0.86273399744304013</c:v>
                </c:pt>
                <c:pt idx="31567">
                  <c:v>0.86236282585303858</c:v>
                </c:pt>
                <c:pt idx="31568">
                  <c:v>0.86300768962556662</c:v>
                </c:pt>
                <c:pt idx="31569">
                  <c:v>0.86290271180213185</c:v>
                </c:pt>
                <c:pt idx="31570">
                  <c:v>0.86278648635475752</c:v>
                </c:pt>
                <c:pt idx="31571">
                  <c:v>0.86258027991586772</c:v>
                </c:pt>
                <c:pt idx="31572">
                  <c:v>0.86417369330728888</c:v>
                </c:pt>
                <c:pt idx="31573">
                  <c:v>0.86434990608234008</c:v>
                </c:pt>
                <c:pt idx="31574">
                  <c:v>0.86429741717062269</c:v>
                </c:pt>
                <c:pt idx="31575">
                  <c:v>0.86415869647536958</c:v>
                </c:pt>
                <c:pt idx="31576">
                  <c:v>0.86410995677163194</c:v>
                </c:pt>
                <c:pt idx="31577">
                  <c:v>0.86430866479456214</c:v>
                </c:pt>
                <c:pt idx="31578">
                  <c:v>0.86416244568334943</c:v>
                </c:pt>
                <c:pt idx="31579">
                  <c:v>0.86403497261203566</c:v>
                </c:pt>
                <c:pt idx="31580">
                  <c:v>0.86381376934122667</c:v>
                </c:pt>
                <c:pt idx="31581">
                  <c:v>0.86539968431668812</c:v>
                </c:pt>
                <c:pt idx="31582">
                  <c:v>0.86552715738800179</c:v>
                </c:pt>
                <c:pt idx="31583">
                  <c:v>0.86553465580396138</c:v>
                </c:pt>
                <c:pt idx="31584">
                  <c:v>0.86541093194062757</c:v>
                </c:pt>
                <c:pt idx="31585">
                  <c:v>0.86559839233961822</c:v>
                </c:pt>
                <c:pt idx="31586">
                  <c:v>0.86557589709173932</c:v>
                </c:pt>
                <c:pt idx="31587">
                  <c:v>0.86542967798052661</c:v>
                </c:pt>
                <c:pt idx="31588">
                  <c:v>0.86531720174113214</c:v>
                </c:pt>
                <c:pt idx="31589">
                  <c:v>0.86541468114860731</c:v>
                </c:pt>
                <c:pt idx="31590">
                  <c:v>0.85179005934996233</c:v>
                </c:pt>
                <c:pt idx="31591">
                  <c:v>0.85165133865470921</c:v>
                </c:pt>
                <c:pt idx="31592">
                  <c:v>0.85178631014198247</c:v>
                </c:pt>
                <c:pt idx="31593">
                  <c:v>0.85186879271753846</c:v>
                </c:pt>
                <c:pt idx="31594">
                  <c:v>0.85171507519036604</c:v>
                </c:pt>
                <c:pt idx="31595">
                  <c:v>0.85160634815895142</c:v>
                </c:pt>
                <c:pt idx="31596">
                  <c:v>0.85178256093400273</c:v>
                </c:pt>
                <c:pt idx="31597">
                  <c:v>0.85192128162925584</c:v>
                </c:pt>
                <c:pt idx="31598">
                  <c:v>0.85189878638137695</c:v>
                </c:pt>
                <c:pt idx="31599">
                  <c:v>0.85066154774803826</c:v>
                </c:pt>
                <c:pt idx="31600">
                  <c:v>0.85062030646026032</c:v>
                </c:pt>
                <c:pt idx="31601">
                  <c:v>0.85054157309268419</c:v>
                </c:pt>
                <c:pt idx="31602">
                  <c:v>0.85064280170813911</c:v>
                </c:pt>
                <c:pt idx="31603">
                  <c:v>0.8505115794288457</c:v>
                </c:pt>
                <c:pt idx="31604">
                  <c:v>0.8504965825969264</c:v>
                </c:pt>
                <c:pt idx="31605">
                  <c:v>0.85043659526924942</c:v>
                </c:pt>
                <c:pt idx="31606">
                  <c:v>0.85054907150864378</c:v>
                </c:pt>
                <c:pt idx="31607">
                  <c:v>0.85052657626076489</c:v>
                </c:pt>
                <c:pt idx="31608">
                  <c:v>0.84922560109176937</c:v>
                </c:pt>
                <c:pt idx="31609">
                  <c:v>0.84923309950772896</c:v>
                </c:pt>
                <c:pt idx="31610">
                  <c:v>0.84931183287530509</c:v>
                </c:pt>
                <c:pt idx="31611">
                  <c:v>0.8494880456503564</c:v>
                </c:pt>
                <c:pt idx="31612">
                  <c:v>0.84940181386682068</c:v>
                </c:pt>
                <c:pt idx="31613">
                  <c:v>0.84929308683540605</c:v>
                </c:pt>
                <c:pt idx="31614">
                  <c:v>0.84922935029974922</c:v>
                </c:pt>
                <c:pt idx="31615">
                  <c:v>0.84916186455611253</c:v>
                </c:pt>
                <c:pt idx="31616">
                  <c:v>0.84907938198055666</c:v>
                </c:pt>
                <c:pt idx="31617">
                  <c:v>0.84888817237358605</c:v>
                </c:pt>
                <c:pt idx="31618">
                  <c:v>0.84897440415712178</c:v>
                </c:pt>
                <c:pt idx="31619">
                  <c:v>0.84926309317156745</c:v>
                </c:pt>
                <c:pt idx="31620">
                  <c:v>0.84934932495510318</c:v>
                </c:pt>
                <c:pt idx="31621">
                  <c:v>0.84933432812318399</c:v>
                </c:pt>
                <c:pt idx="31622">
                  <c:v>0.84919935663591062</c:v>
                </c:pt>
                <c:pt idx="31623">
                  <c:v>0.84906438514863736</c:v>
                </c:pt>
                <c:pt idx="31624">
                  <c:v>0.84899315019702093</c:v>
                </c:pt>
                <c:pt idx="31625">
                  <c:v>0.84882443583792921</c:v>
                </c:pt>
                <c:pt idx="31626">
                  <c:v>0.84901939465287957</c:v>
                </c:pt>
                <c:pt idx="31627">
                  <c:v>0.84903814069277861</c:v>
                </c:pt>
                <c:pt idx="31628">
                  <c:v>0.84906813435661721</c:v>
                </c:pt>
                <c:pt idx="31629">
                  <c:v>0.84921810267580977</c:v>
                </c:pt>
                <c:pt idx="31630">
                  <c:v>0.8492668423795473</c:v>
                </c:pt>
                <c:pt idx="31631">
                  <c:v>0.84913562010025379</c:v>
                </c:pt>
                <c:pt idx="31632">
                  <c:v>0.84904563910873831</c:v>
                </c:pt>
                <c:pt idx="31633">
                  <c:v>0.84905688673267776</c:v>
                </c:pt>
                <c:pt idx="31634">
                  <c:v>0.84897440415712178</c:v>
                </c:pt>
                <c:pt idx="31635">
                  <c:v>0.84882818504590907</c:v>
                </c:pt>
                <c:pt idx="31636">
                  <c:v>0.84882818504590907</c:v>
                </c:pt>
                <c:pt idx="31637">
                  <c:v>0.84892566445338424</c:v>
                </c:pt>
                <c:pt idx="31638">
                  <c:v>0.84909062960449611</c:v>
                </c:pt>
                <c:pt idx="31639">
                  <c:v>0.84915061693217309</c:v>
                </c:pt>
                <c:pt idx="31640">
                  <c:v>0.84910187722843544</c:v>
                </c:pt>
                <c:pt idx="31641">
                  <c:v>0.84910937564439515</c:v>
                </c:pt>
                <c:pt idx="31642">
                  <c:v>0.8490756327725768</c:v>
                </c:pt>
                <c:pt idx="31643">
                  <c:v>0.84903064227681901</c:v>
                </c:pt>
                <c:pt idx="31644">
                  <c:v>0.84921810267580977</c:v>
                </c:pt>
                <c:pt idx="31645">
                  <c:v>0.84934932495510318</c:v>
                </c:pt>
                <c:pt idx="31646">
                  <c:v>0.84943555673863891</c:v>
                </c:pt>
                <c:pt idx="31647">
                  <c:v>0.84955178218601324</c:v>
                </c:pt>
                <c:pt idx="31648">
                  <c:v>0.84959677268177103</c:v>
                </c:pt>
                <c:pt idx="31649">
                  <c:v>0.84954428377005353</c:v>
                </c:pt>
                <c:pt idx="31650">
                  <c:v>0.84942805832267931</c:v>
                </c:pt>
                <c:pt idx="31651">
                  <c:v>0.84931183287530509</c:v>
                </c:pt>
                <c:pt idx="31652">
                  <c:v>0.84918435980399143</c:v>
                </c:pt>
                <c:pt idx="31653">
                  <c:v>0.85030912219793564</c:v>
                </c:pt>
                <c:pt idx="31654">
                  <c:v>0.85050408101288599</c:v>
                </c:pt>
                <c:pt idx="31655">
                  <c:v>0.85060530962834102</c:v>
                </c:pt>
                <c:pt idx="31656">
                  <c:v>0.85076652557147303</c:v>
                </c:pt>
                <c:pt idx="31657">
                  <c:v>0.85080776685925097</c:v>
                </c:pt>
                <c:pt idx="31658">
                  <c:v>0.85071403665975565</c:v>
                </c:pt>
                <c:pt idx="31659">
                  <c:v>0.85059781121238143</c:v>
                </c:pt>
                <c:pt idx="31660">
                  <c:v>0.85053032546874474</c:v>
                </c:pt>
                <c:pt idx="31661">
                  <c:v>0.85050408101288599</c:v>
                </c:pt>
                <c:pt idx="31662">
                  <c:v>0.85150137033551665</c:v>
                </c:pt>
                <c:pt idx="31663">
                  <c:v>0.85167383390258811</c:v>
                </c:pt>
                <c:pt idx="31664">
                  <c:v>0.85183130063774026</c:v>
                </c:pt>
                <c:pt idx="31665">
                  <c:v>0.85197377054097323</c:v>
                </c:pt>
                <c:pt idx="31666">
                  <c:v>0.85193627846117503</c:v>
                </c:pt>
                <c:pt idx="31667">
                  <c:v>0.85185004667763931</c:v>
                </c:pt>
                <c:pt idx="31668">
                  <c:v>0.85173757043824494</c:v>
                </c:pt>
                <c:pt idx="31669">
                  <c:v>0.85163259261481017</c:v>
                </c:pt>
                <c:pt idx="31670">
                  <c:v>0.85181255459784122</c:v>
                </c:pt>
                <c:pt idx="31671">
                  <c:v>0.8379029929927303</c:v>
                </c:pt>
                <c:pt idx="31672">
                  <c:v>0.83784675487303306</c:v>
                </c:pt>
                <c:pt idx="31673">
                  <c:v>0.83773052942565884</c:v>
                </c:pt>
                <c:pt idx="31674">
                  <c:v>0.83770803417777995</c:v>
                </c:pt>
                <c:pt idx="31675">
                  <c:v>0.83776052308949733</c:v>
                </c:pt>
                <c:pt idx="31676">
                  <c:v>0.83783550724909361</c:v>
                </c:pt>
                <c:pt idx="31677">
                  <c:v>0.8379029929927303</c:v>
                </c:pt>
                <c:pt idx="31678">
                  <c:v>0.83791424061666975</c:v>
                </c:pt>
                <c:pt idx="31679">
                  <c:v>0.83783175804111376</c:v>
                </c:pt>
                <c:pt idx="31680">
                  <c:v>0.83686446238232171</c:v>
                </c:pt>
                <c:pt idx="31681">
                  <c:v>0.83672199247908874</c:v>
                </c:pt>
                <c:pt idx="31682">
                  <c:v>0.83642580504868347</c:v>
                </c:pt>
                <c:pt idx="31683">
                  <c:v>0.83636956692898623</c:v>
                </c:pt>
                <c:pt idx="31684">
                  <c:v>0.83654203049605769</c:v>
                </c:pt>
                <c:pt idx="31685">
                  <c:v>0.83662076386363382</c:v>
                </c:pt>
                <c:pt idx="31686">
                  <c:v>0.83669949723120995</c:v>
                </c:pt>
                <c:pt idx="31687">
                  <c:v>0.83674823693494749</c:v>
                </c:pt>
                <c:pt idx="31688">
                  <c:v>0.83666575435939161</c:v>
                </c:pt>
                <c:pt idx="31689">
                  <c:v>0.83579593810807462</c:v>
                </c:pt>
                <c:pt idx="31690">
                  <c:v>0.83562722374898302</c:v>
                </c:pt>
                <c:pt idx="31691">
                  <c:v>0.83545850938989141</c:v>
                </c:pt>
                <c:pt idx="31692">
                  <c:v>0.8352897950307997</c:v>
                </c:pt>
                <c:pt idx="31693">
                  <c:v>0.83531229027867859</c:v>
                </c:pt>
                <c:pt idx="31694">
                  <c:v>0.83539102364625473</c:v>
                </c:pt>
                <c:pt idx="31695">
                  <c:v>0.83546975701383086</c:v>
                </c:pt>
                <c:pt idx="31696">
                  <c:v>0.83554849038140688</c:v>
                </c:pt>
                <c:pt idx="31697">
                  <c:v>0.83554474117342714</c:v>
                </c:pt>
                <c:pt idx="31698">
                  <c:v>0.83536477919039598</c:v>
                </c:pt>
                <c:pt idx="31699">
                  <c:v>0.83542476651807307</c:v>
                </c:pt>
                <c:pt idx="31700">
                  <c:v>0.83540602047817403</c:v>
                </c:pt>
                <c:pt idx="31701">
                  <c:v>0.8352972934467594</c:v>
                </c:pt>
                <c:pt idx="31702">
                  <c:v>0.83523355691110257</c:v>
                </c:pt>
                <c:pt idx="31703">
                  <c:v>0.8352897950307997</c:v>
                </c:pt>
                <c:pt idx="31704">
                  <c:v>0.83534978235847679</c:v>
                </c:pt>
                <c:pt idx="31705">
                  <c:v>0.83547725542979046</c:v>
                </c:pt>
                <c:pt idx="31706">
                  <c:v>0.83552599513352799</c:v>
                </c:pt>
                <c:pt idx="31707">
                  <c:v>0.83513982671160714</c:v>
                </c:pt>
                <c:pt idx="31708">
                  <c:v>0.83522980770312272</c:v>
                </c:pt>
                <c:pt idx="31709">
                  <c:v>0.83525605215898147</c:v>
                </c:pt>
                <c:pt idx="31710">
                  <c:v>0.835304791862719</c:v>
                </c:pt>
                <c:pt idx="31711">
                  <c:v>0.83516607116746588</c:v>
                </c:pt>
                <c:pt idx="31712">
                  <c:v>0.83522605849514286</c:v>
                </c:pt>
                <c:pt idx="31713">
                  <c:v>0.83540227127019417</c:v>
                </c:pt>
                <c:pt idx="31714">
                  <c:v>0.8355034998856492</c:v>
                </c:pt>
                <c:pt idx="31715">
                  <c:v>0.83558223325322523</c:v>
                </c:pt>
                <c:pt idx="31716">
                  <c:v>0.834922372648778</c:v>
                </c:pt>
                <c:pt idx="31717">
                  <c:v>0.83501985205625306</c:v>
                </c:pt>
                <c:pt idx="31718">
                  <c:v>0.83510983304776865</c:v>
                </c:pt>
                <c:pt idx="31719">
                  <c:v>0.83527479819888051</c:v>
                </c:pt>
                <c:pt idx="31720">
                  <c:v>0.83513982671160714</c:v>
                </c:pt>
                <c:pt idx="31721">
                  <c:v>0.83531229027867859</c:v>
                </c:pt>
                <c:pt idx="31722">
                  <c:v>0.83543601414201252</c:v>
                </c:pt>
                <c:pt idx="31723">
                  <c:v>0.83553349354948769</c:v>
                </c:pt>
                <c:pt idx="31724">
                  <c:v>0.83562722374898302</c:v>
                </c:pt>
                <c:pt idx="31725">
                  <c:v>0.83540227127019417</c:v>
                </c:pt>
                <c:pt idx="31726">
                  <c:v>0.83542851572605292</c:v>
                </c:pt>
                <c:pt idx="31727">
                  <c:v>0.83551474750958865</c:v>
                </c:pt>
                <c:pt idx="31728">
                  <c:v>0.83561972533302342</c:v>
                </c:pt>
                <c:pt idx="31729">
                  <c:v>0.83560097929312438</c:v>
                </c:pt>
                <c:pt idx="31730">
                  <c:v>0.83557473483726563</c:v>
                </c:pt>
                <c:pt idx="31731">
                  <c:v>0.83557848404524548</c:v>
                </c:pt>
                <c:pt idx="31732">
                  <c:v>0.83557848404524548</c:v>
                </c:pt>
                <c:pt idx="31733">
                  <c:v>0.83565346820484177</c:v>
                </c:pt>
                <c:pt idx="31734">
                  <c:v>0.8364970400002999</c:v>
                </c:pt>
                <c:pt idx="31735">
                  <c:v>0.83654577970403754</c:v>
                </c:pt>
                <c:pt idx="31736">
                  <c:v>0.83663201148757327</c:v>
                </c:pt>
                <c:pt idx="31737">
                  <c:v>0.83674073851898789</c:v>
                </c:pt>
                <c:pt idx="31738">
                  <c:v>0.83674448772696763</c:v>
                </c:pt>
                <c:pt idx="31739">
                  <c:v>0.83677823059878598</c:v>
                </c:pt>
                <c:pt idx="31740">
                  <c:v>0.83674448772696763</c:v>
                </c:pt>
                <c:pt idx="31741">
                  <c:v>0.83674823693494749</c:v>
                </c:pt>
                <c:pt idx="31742">
                  <c:v>0.83672949089504844</c:v>
                </c:pt>
                <c:pt idx="31743">
                  <c:v>0.83760680556232492</c:v>
                </c:pt>
                <c:pt idx="31744">
                  <c:v>0.8376742913059616</c:v>
                </c:pt>
                <c:pt idx="31745">
                  <c:v>0.83776052308949733</c:v>
                </c:pt>
                <c:pt idx="31746">
                  <c:v>0.83786175170495236</c:v>
                </c:pt>
                <c:pt idx="31747">
                  <c:v>0.83796298032040728</c:v>
                </c:pt>
                <c:pt idx="31748">
                  <c:v>0.83799297398424588</c:v>
                </c:pt>
                <c:pt idx="31749">
                  <c:v>0.83792923744858894</c:v>
                </c:pt>
                <c:pt idx="31750">
                  <c:v>0.83791424061666975</c:v>
                </c:pt>
                <c:pt idx="31751">
                  <c:v>0.83787299932889181</c:v>
                </c:pt>
                <c:pt idx="31752">
                  <c:v>0.82362225979761772</c:v>
                </c:pt>
                <c:pt idx="31753">
                  <c:v>0.82343105019064722</c:v>
                </c:pt>
                <c:pt idx="31754">
                  <c:v>0.82318360246397948</c:v>
                </c:pt>
                <c:pt idx="31755">
                  <c:v>0.82342355177468762</c:v>
                </c:pt>
                <c:pt idx="31756">
                  <c:v>0.82361101217367827</c:v>
                </c:pt>
                <c:pt idx="31757">
                  <c:v>0.82362225979761772</c:v>
                </c:pt>
                <c:pt idx="31758">
                  <c:v>0.82341230415074818</c:v>
                </c:pt>
                <c:pt idx="31759">
                  <c:v>0.82349103751832431</c:v>
                </c:pt>
                <c:pt idx="31760">
                  <c:v>0.82345729464650597</c:v>
                </c:pt>
                <c:pt idx="31761">
                  <c:v>0.82243001166003682</c:v>
                </c:pt>
                <c:pt idx="31762">
                  <c:v>0.82231003700468275</c:v>
                </c:pt>
                <c:pt idx="31763">
                  <c:v>0.82211882739771225</c:v>
                </c:pt>
                <c:pt idx="31764">
                  <c:v>0.82217506551740949</c:v>
                </c:pt>
                <c:pt idx="31765">
                  <c:v>0.82239626878821848</c:v>
                </c:pt>
                <c:pt idx="31766">
                  <c:v>0.82247500215579461</c:v>
                </c:pt>
                <c:pt idx="31767">
                  <c:v>0.82239626878821848</c:v>
                </c:pt>
                <c:pt idx="31768">
                  <c:v>0.82219756076528838</c:v>
                </c:pt>
                <c:pt idx="31769">
                  <c:v>0.82232878304458179</c:v>
                </c:pt>
                <c:pt idx="31770">
                  <c:v>0.82127900481023386</c:v>
                </c:pt>
                <c:pt idx="31771">
                  <c:v>0.82137273500972918</c:v>
                </c:pt>
                <c:pt idx="31772">
                  <c:v>0.8213052492660925</c:v>
                </c:pt>
                <c:pt idx="31773">
                  <c:v>0.82113653490700089</c:v>
                </c:pt>
                <c:pt idx="31774">
                  <c:v>0.82116652857083938</c:v>
                </c:pt>
                <c:pt idx="31775">
                  <c:v>0.82124526193841552</c:v>
                </c:pt>
                <c:pt idx="31776">
                  <c:v>0.82132399530599165</c:v>
                </c:pt>
                <c:pt idx="31777">
                  <c:v>0.82126775718629441</c:v>
                </c:pt>
                <c:pt idx="31778">
                  <c:v>0.82124901114639537</c:v>
                </c:pt>
                <c:pt idx="31779">
                  <c:v>0.8213127476820522</c:v>
                </c:pt>
                <c:pt idx="31780">
                  <c:v>0.82117027777881924</c:v>
                </c:pt>
                <c:pt idx="31781">
                  <c:v>0.82117027777881924</c:v>
                </c:pt>
                <c:pt idx="31782">
                  <c:v>0.82107654757932391</c:v>
                </c:pt>
                <c:pt idx="31783">
                  <c:v>0.82099031579578818</c:v>
                </c:pt>
                <c:pt idx="31784">
                  <c:v>0.82105030312346516</c:v>
                </c:pt>
                <c:pt idx="31785">
                  <c:v>0.82123026510649622</c:v>
                </c:pt>
                <c:pt idx="31786">
                  <c:v>0.82120776985861732</c:v>
                </c:pt>
                <c:pt idx="31787">
                  <c:v>0.82111029045114214</c:v>
                </c:pt>
                <c:pt idx="31788">
                  <c:v>0.82125650956235496</c:v>
                </c:pt>
                <c:pt idx="31789">
                  <c:v>0.82128650322619345</c:v>
                </c:pt>
                <c:pt idx="31790">
                  <c:v>0.82123026510649622</c:v>
                </c:pt>
                <c:pt idx="31791">
                  <c:v>0.82108404599528351</c:v>
                </c:pt>
                <c:pt idx="31792">
                  <c:v>0.82092657926013135</c:v>
                </c:pt>
                <c:pt idx="31793">
                  <c:v>0.82113653490700089</c:v>
                </c:pt>
                <c:pt idx="31794">
                  <c:v>0.82136148738578973</c:v>
                </c:pt>
                <c:pt idx="31795">
                  <c:v>0.82131649689003194</c:v>
                </c:pt>
                <c:pt idx="31796">
                  <c:v>0.82108029678730365</c:v>
                </c:pt>
                <c:pt idx="31797">
                  <c:v>0.821114039659122</c:v>
                </c:pt>
                <c:pt idx="31798">
                  <c:v>0.82120776985861732</c:v>
                </c:pt>
                <c:pt idx="31799">
                  <c:v>0.82126025877033482</c:v>
                </c:pt>
                <c:pt idx="31800">
                  <c:v>0.82110279203518255</c:v>
                </c:pt>
                <c:pt idx="31801">
                  <c:v>0.82113278569902104</c:v>
                </c:pt>
                <c:pt idx="31802">
                  <c:v>0.82127150639427426</c:v>
                </c:pt>
                <c:pt idx="31803">
                  <c:v>0.82147396362518421</c:v>
                </c:pt>
                <c:pt idx="31804">
                  <c:v>0.82141397629750712</c:v>
                </c:pt>
                <c:pt idx="31805">
                  <c:v>0.82116277936285964</c:v>
                </c:pt>
                <c:pt idx="31806">
                  <c:v>0.82148521124912366</c:v>
                </c:pt>
                <c:pt idx="31807">
                  <c:v>0.82150770649700255</c:v>
                </c:pt>
                <c:pt idx="31808">
                  <c:v>0.82159018907255843</c:v>
                </c:pt>
                <c:pt idx="31809">
                  <c:v>0.82153770016084104</c:v>
                </c:pt>
                <c:pt idx="31810">
                  <c:v>0.82146646520922451</c:v>
                </c:pt>
                <c:pt idx="31811">
                  <c:v>0.82140272867356767</c:v>
                </c:pt>
                <c:pt idx="31812">
                  <c:v>0.82150020808104285</c:v>
                </c:pt>
                <c:pt idx="31813">
                  <c:v>0.82150770649700255</c:v>
                </c:pt>
                <c:pt idx="31814">
                  <c:v>0.82133899213791084</c:v>
                </c:pt>
                <c:pt idx="31815">
                  <c:v>0.82246750373983502</c:v>
                </c:pt>
                <c:pt idx="31816">
                  <c:v>0.82255748473135049</c:v>
                </c:pt>
                <c:pt idx="31817">
                  <c:v>0.82269995463458345</c:v>
                </c:pt>
                <c:pt idx="31818">
                  <c:v>0.82262497047498717</c:v>
                </c:pt>
                <c:pt idx="31819">
                  <c:v>0.82254998631539089</c:v>
                </c:pt>
                <c:pt idx="31820">
                  <c:v>0.82260622443508813</c:v>
                </c:pt>
                <c:pt idx="31821">
                  <c:v>0.82255748473135049</c:v>
                </c:pt>
                <c:pt idx="31822">
                  <c:v>0.82246750373983502</c:v>
                </c:pt>
                <c:pt idx="31823">
                  <c:v>0.82231753542064234</c:v>
                </c:pt>
                <c:pt idx="31824">
                  <c:v>0.82332232315923259</c:v>
                </c:pt>
                <c:pt idx="31825">
                  <c:v>0.82344229781458667</c:v>
                </c:pt>
                <c:pt idx="31826">
                  <c:v>0.82359601534175908</c:v>
                </c:pt>
                <c:pt idx="31827">
                  <c:v>0.82358476771781963</c:v>
                </c:pt>
                <c:pt idx="31828">
                  <c:v>0.82365600266943606</c:v>
                </c:pt>
                <c:pt idx="31829">
                  <c:v>0.82378347574074973</c:v>
                </c:pt>
                <c:pt idx="31830">
                  <c:v>0.82361101217367827</c:v>
                </c:pt>
                <c:pt idx="31831">
                  <c:v>0.82355852326196088</c:v>
                </c:pt>
                <c:pt idx="31832">
                  <c:v>0.82343479939862707</c:v>
                </c:pt>
                <c:pt idx="31833">
                  <c:v>0.80903034234018067</c:v>
                </c:pt>
                <c:pt idx="31834">
                  <c:v>0.80895160897260454</c:v>
                </c:pt>
                <c:pt idx="31835">
                  <c:v>0.80877914540553308</c:v>
                </c:pt>
                <c:pt idx="31836">
                  <c:v>0.80922530115513103</c:v>
                </c:pt>
                <c:pt idx="31837">
                  <c:v>0.80922155194715117</c:v>
                </c:pt>
                <c:pt idx="31838">
                  <c:v>0.80909032966785766</c:v>
                </c:pt>
                <c:pt idx="31839">
                  <c:v>0.80888787243694771</c:v>
                </c:pt>
                <c:pt idx="31840">
                  <c:v>0.80880913906937157</c:v>
                </c:pt>
                <c:pt idx="31841">
                  <c:v>0.80899659946836233</c:v>
                </c:pt>
                <c:pt idx="31842">
                  <c:v>0.80783809420259967</c:v>
                </c:pt>
                <c:pt idx="31843">
                  <c:v>0.80787183707441801</c:v>
                </c:pt>
                <c:pt idx="31844">
                  <c:v>0.80796556727391333</c:v>
                </c:pt>
                <c:pt idx="31845">
                  <c:v>0.80797681489785278</c:v>
                </c:pt>
                <c:pt idx="31846">
                  <c:v>0.80824675787239941</c:v>
                </c:pt>
                <c:pt idx="31847">
                  <c:v>0.80808179272128766</c:v>
                </c:pt>
                <c:pt idx="31848">
                  <c:v>0.80787183707441801</c:v>
                </c:pt>
                <c:pt idx="31849">
                  <c:v>0.80781184974674103</c:v>
                </c:pt>
                <c:pt idx="31850">
                  <c:v>0.80802930380957028</c:v>
                </c:pt>
                <c:pt idx="31851">
                  <c:v>0.8069382842874443</c:v>
                </c:pt>
                <c:pt idx="31852">
                  <c:v>0.80686704933582776</c:v>
                </c:pt>
                <c:pt idx="31853">
                  <c:v>0.80704701131885892</c:v>
                </c:pt>
                <c:pt idx="31854">
                  <c:v>0.80698327478320209</c:v>
                </c:pt>
                <c:pt idx="31855">
                  <c:v>0.80702076686300017</c:v>
                </c:pt>
                <c:pt idx="31856">
                  <c:v>0.80706575735875796</c:v>
                </c:pt>
                <c:pt idx="31857">
                  <c:v>0.80698702399118183</c:v>
                </c:pt>
                <c:pt idx="31858">
                  <c:v>0.80694578270340389</c:v>
                </c:pt>
                <c:pt idx="31859">
                  <c:v>0.80698702399118183</c:v>
                </c:pt>
                <c:pt idx="31860">
                  <c:v>0.80719323043007163</c:v>
                </c:pt>
                <c:pt idx="31861">
                  <c:v>0.80666084289693807</c:v>
                </c:pt>
                <c:pt idx="31862">
                  <c:v>0.80685580171188831</c:v>
                </c:pt>
                <c:pt idx="31863">
                  <c:v>0.80685205250390857</c:v>
                </c:pt>
                <c:pt idx="31864">
                  <c:v>0.80675082388845354</c:v>
                </c:pt>
                <c:pt idx="31865">
                  <c:v>0.80696452874330293</c:v>
                </c:pt>
                <c:pt idx="31866">
                  <c:v>0.80683705567198927</c:v>
                </c:pt>
                <c:pt idx="31867">
                  <c:v>0.80668708735279671</c:v>
                </c:pt>
                <c:pt idx="31868">
                  <c:v>0.80663084923309947</c:v>
                </c:pt>
                <c:pt idx="31869">
                  <c:v>0.80713699231037439</c:v>
                </c:pt>
                <c:pt idx="31870">
                  <c:v>0.80689704299966636</c:v>
                </c:pt>
                <c:pt idx="31871">
                  <c:v>0.80697202715926264</c:v>
                </c:pt>
                <c:pt idx="31872">
                  <c:v>0.80687829695976721</c:v>
                </c:pt>
                <c:pt idx="31873">
                  <c:v>0.80690829062360581</c:v>
                </c:pt>
                <c:pt idx="31874">
                  <c:v>0.80709575102259645</c:v>
                </c:pt>
                <c:pt idx="31875">
                  <c:v>0.80698702399118183</c:v>
                </c:pt>
                <c:pt idx="31876">
                  <c:v>0.80680331280017092</c:v>
                </c:pt>
                <c:pt idx="31877">
                  <c:v>0.80660085556926098</c:v>
                </c:pt>
                <c:pt idx="31878">
                  <c:v>0.80700951923906072</c:v>
                </c:pt>
                <c:pt idx="31879">
                  <c:v>0.80708075419067726</c:v>
                </c:pt>
                <c:pt idx="31880">
                  <c:v>0.80706575735875796</c:v>
                </c:pt>
                <c:pt idx="31881">
                  <c:v>0.8071144970624955</c:v>
                </c:pt>
                <c:pt idx="31882">
                  <c:v>0.80714823993431384</c:v>
                </c:pt>
                <c:pt idx="31883">
                  <c:v>0.80722697330188997</c:v>
                </c:pt>
                <c:pt idx="31884">
                  <c:v>0.80714074151835424</c:v>
                </c:pt>
                <c:pt idx="31885">
                  <c:v>0.8069007922076461</c:v>
                </c:pt>
                <c:pt idx="31886">
                  <c:v>0.8067320778485545</c:v>
                </c:pt>
                <c:pt idx="31887">
                  <c:v>0.8071069986465359</c:v>
                </c:pt>
                <c:pt idx="31888">
                  <c:v>0.80719697963805148</c:v>
                </c:pt>
                <c:pt idx="31889">
                  <c:v>0.80725321775774872</c:v>
                </c:pt>
                <c:pt idx="31890">
                  <c:v>0.80723822092582942</c:v>
                </c:pt>
                <c:pt idx="31891">
                  <c:v>0.80726071617370831</c:v>
                </c:pt>
                <c:pt idx="31892">
                  <c:v>0.80736569399714309</c:v>
                </c:pt>
                <c:pt idx="31893">
                  <c:v>0.80728321142158721</c:v>
                </c:pt>
                <c:pt idx="31894">
                  <c:v>0.8071144970624955</c:v>
                </c:pt>
                <c:pt idx="31895">
                  <c:v>0.80694953191138374</c:v>
                </c:pt>
                <c:pt idx="31896">
                  <c:v>0.80806679588936836</c:v>
                </c:pt>
                <c:pt idx="31897">
                  <c:v>0.80816052608886368</c:v>
                </c:pt>
                <c:pt idx="31898">
                  <c:v>0.80816052608886368</c:v>
                </c:pt>
                <c:pt idx="31899">
                  <c:v>0.80814927846492424</c:v>
                </c:pt>
                <c:pt idx="31900">
                  <c:v>0.80813053242502519</c:v>
                </c:pt>
                <c:pt idx="31901">
                  <c:v>0.80812678321704545</c:v>
                </c:pt>
                <c:pt idx="31902">
                  <c:v>0.80816802450482339</c:v>
                </c:pt>
                <c:pt idx="31903">
                  <c:v>0.80798431331381249</c:v>
                </c:pt>
                <c:pt idx="31904">
                  <c:v>0.8077481132110842</c:v>
                </c:pt>
                <c:pt idx="31905">
                  <c:v>0.80897035501250358</c:v>
                </c:pt>
                <c:pt idx="31906">
                  <c:v>0.80904158996412012</c:v>
                </c:pt>
                <c:pt idx="31907">
                  <c:v>0.80904908838007972</c:v>
                </c:pt>
                <c:pt idx="31908">
                  <c:v>0.80905283758805957</c:v>
                </c:pt>
                <c:pt idx="31909">
                  <c:v>0.80905283758805957</c:v>
                </c:pt>
                <c:pt idx="31910">
                  <c:v>0.80906783441997876</c:v>
                </c:pt>
                <c:pt idx="31911">
                  <c:v>0.80899285026038248</c:v>
                </c:pt>
                <c:pt idx="31912">
                  <c:v>0.80916156461947408</c:v>
                </c:pt>
                <c:pt idx="31913">
                  <c:v>0.80897035501250358</c:v>
                </c:pt>
                <c:pt idx="31914">
                  <c:v>0.7943446946832482</c:v>
                </c:pt>
                <c:pt idx="31915">
                  <c:v>0.79440468201092518</c:v>
                </c:pt>
                <c:pt idx="31916">
                  <c:v>0.7945209074582994</c:v>
                </c:pt>
                <c:pt idx="31917">
                  <c:v>0.79458089478597649</c:v>
                </c:pt>
                <c:pt idx="31918">
                  <c:v>0.79462588528173428</c:v>
                </c:pt>
                <c:pt idx="31919">
                  <c:v>0.79450591062638021</c:v>
                </c:pt>
                <c:pt idx="31920">
                  <c:v>0.79429970418749041</c:v>
                </c:pt>
                <c:pt idx="31921">
                  <c:v>0.79436718993112709</c:v>
                </c:pt>
                <c:pt idx="31922">
                  <c:v>0.79440093280294533</c:v>
                </c:pt>
                <c:pt idx="31923">
                  <c:v>0.79335490377657725</c:v>
                </c:pt>
                <c:pt idx="31924">
                  <c:v>0.79339989427233493</c:v>
                </c:pt>
                <c:pt idx="31925">
                  <c:v>0.7935348657596083</c:v>
                </c:pt>
                <c:pt idx="31926">
                  <c:v>0.79369233249476046</c:v>
                </c:pt>
                <c:pt idx="31927">
                  <c:v>0.7937110785346595</c:v>
                </c:pt>
                <c:pt idx="31928">
                  <c:v>0.79357235783940638</c:v>
                </c:pt>
                <c:pt idx="31929">
                  <c:v>0.7935273673436487</c:v>
                </c:pt>
                <c:pt idx="31930">
                  <c:v>0.7935123705117294</c:v>
                </c:pt>
                <c:pt idx="31931">
                  <c:v>0.79362859595910362</c:v>
                </c:pt>
                <c:pt idx="31932">
                  <c:v>0.79261256059657392</c:v>
                </c:pt>
                <c:pt idx="31933">
                  <c:v>0.79238010970182549</c:v>
                </c:pt>
                <c:pt idx="31934">
                  <c:v>0.79254507485293735</c:v>
                </c:pt>
                <c:pt idx="31935">
                  <c:v>0.7927250368359684</c:v>
                </c:pt>
                <c:pt idx="31936">
                  <c:v>0.79275128129182715</c:v>
                </c:pt>
                <c:pt idx="31937">
                  <c:v>0.7927100400040491</c:v>
                </c:pt>
                <c:pt idx="31938">
                  <c:v>0.79266504950829142</c:v>
                </c:pt>
                <c:pt idx="31939">
                  <c:v>0.79262005901253363</c:v>
                </c:pt>
                <c:pt idx="31940">
                  <c:v>0.79272128762798855</c:v>
                </c:pt>
                <c:pt idx="31941">
                  <c:v>0.79262755742849322</c:v>
                </c:pt>
                <c:pt idx="31942">
                  <c:v>0.7923126239581888</c:v>
                </c:pt>
                <c:pt idx="31943">
                  <c:v>0.79234636683000714</c:v>
                </c:pt>
                <c:pt idx="31944">
                  <c:v>0.7925188303970786</c:v>
                </c:pt>
                <c:pt idx="31945">
                  <c:v>0.79259381455667488</c:v>
                </c:pt>
                <c:pt idx="31946">
                  <c:v>0.79246634148536121</c:v>
                </c:pt>
                <c:pt idx="31947">
                  <c:v>0.79231637316616865</c:v>
                </c:pt>
                <c:pt idx="31948">
                  <c:v>0.79216265563899624</c:v>
                </c:pt>
                <c:pt idx="31949">
                  <c:v>0.79215140801505679</c:v>
                </c:pt>
                <c:pt idx="31950">
                  <c:v>0.79254882406091709</c:v>
                </c:pt>
                <c:pt idx="31951">
                  <c:v>0.79237636049384563</c:v>
                </c:pt>
                <c:pt idx="31952">
                  <c:v>0.79239135732576493</c:v>
                </c:pt>
                <c:pt idx="31953">
                  <c:v>0.79250383356515941</c:v>
                </c:pt>
                <c:pt idx="31954">
                  <c:v>0.79258256693273543</c:v>
                </c:pt>
                <c:pt idx="31955">
                  <c:v>0.7925188303970786</c:v>
                </c:pt>
                <c:pt idx="31956">
                  <c:v>0.79245134465344191</c:v>
                </c:pt>
                <c:pt idx="31957">
                  <c:v>0.79229387791828976</c:v>
                </c:pt>
                <c:pt idx="31958">
                  <c:v>0.79214765880707705</c:v>
                </c:pt>
                <c:pt idx="31959">
                  <c:v>0.79247383990132081</c:v>
                </c:pt>
                <c:pt idx="31960">
                  <c:v>0.79236136366192644</c:v>
                </c:pt>
                <c:pt idx="31961">
                  <c:v>0.79237636049384563</c:v>
                </c:pt>
                <c:pt idx="31962">
                  <c:v>0.79248508752526026</c:v>
                </c:pt>
                <c:pt idx="31963">
                  <c:v>0.79257131930879599</c:v>
                </c:pt>
                <c:pt idx="31964">
                  <c:v>0.79250758277313915</c:v>
                </c:pt>
                <c:pt idx="31965">
                  <c:v>0.79242884940556313</c:v>
                </c:pt>
                <c:pt idx="31966">
                  <c:v>0.79250758277313915</c:v>
                </c:pt>
                <c:pt idx="31967">
                  <c:v>0.79235761445394659</c:v>
                </c:pt>
                <c:pt idx="31968">
                  <c:v>0.79240260494970438</c:v>
                </c:pt>
                <c:pt idx="31969">
                  <c:v>0.79239510653374479</c:v>
                </c:pt>
                <c:pt idx="31970">
                  <c:v>0.792511331981119</c:v>
                </c:pt>
                <c:pt idx="31971">
                  <c:v>0.79250383356515941</c:v>
                </c:pt>
                <c:pt idx="31972">
                  <c:v>0.79256007168485654</c:v>
                </c:pt>
                <c:pt idx="31973">
                  <c:v>0.79247383990132081</c:v>
                </c:pt>
                <c:pt idx="31974">
                  <c:v>0.79259381455667488</c:v>
                </c:pt>
                <c:pt idx="31975">
                  <c:v>0.7927250368359684</c:v>
                </c:pt>
                <c:pt idx="31976">
                  <c:v>0.79256382089283639</c:v>
                </c:pt>
                <c:pt idx="31977">
                  <c:v>0.79320493545738457</c:v>
                </c:pt>
                <c:pt idx="31978">
                  <c:v>0.79333990694465795</c:v>
                </c:pt>
                <c:pt idx="31979">
                  <c:v>0.79342238952021382</c:v>
                </c:pt>
                <c:pt idx="31980">
                  <c:v>0.79341864031223408</c:v>
                </c:pt>
                <c:pt idx="31981">
                  <c:v>0.79342238952021382</c:v>
                </c:pt>
                <c:pt idx="31982">
                  <c:v>0.79335115456859739</c:v>
                </c:pt>
                <c:pt idx="31983">
                  <c:v>0.79330241486485975</c:v>
                </c:pt>
                <c:pt idx="31984">
                  <c:v>0.79339614506435518</c:v>
                </c:pt>
                <c:pt idx="31985">
                  <c:v>0.79319368783344524</c:v>
                </c:pt>
                <c:pt idx="31986">
                  <c:v>0.79416848190819689</c:v>
                </c:pt>
                <c:pt idx="31987">
                  <c:v>0.79429970418749041</c:v>
                </c:pt>
                <c:pt idx="31988">
                  <c:v>0.79429970418749041</c:v>
                </c:pt>
                <c:pt idx="31989">
                  <c:v>0.7943221994353693</c:v>
                </c:pt>
                <c:pt idx="31990">
                  <c:v>0.79434094547526835</c:v>
                </c:pt>
                <c:pt idx="31991">
                  <c:v>0.79435594230718765</c:v>
                </c:pt>
                <c:pt idx="31992">
                  <c:v>0.79430345339547026</c:v>
                </c:pt>
                <c:pt idx="31993">
                  <c:v>0.79438218676304628</c:v>
                </c:pt>
                <c:pt idx="31994">
                  <c:v>0.79440843121890503</c:v>
                </c:pt>
                <c:pt idx="31995">
                  <c:v>0.7795128279151029</c:v>
                </c:pt>
                <c:pt idx="31996">
                  <c:v>0.77961405653055793</c:v>
                </c:pt>
                <c:pt idx="31997">
                  <c:v>0.7795353231629818</c:v>
                </c:pt>
                <c:pt idx="31998">
                  <c:v>0.7793591103879306</c:v>
                </c:pt>
                <c:pt idx="31999">
                  <c:v>0.77944909137944607</c:v>
                </c:pt>
                <c:pt idx="32000">
                  <c:v>0.7793591103879306</c:v>
                </c:pt>
                <c:pt idx="32001">
                  <c:v>0.77926912939641502</c:v>
                </c:pt>
                <c:pt idx="32002">
                  <c:v>0.77952032633106261</c:v>
                </c:pt>
                <c:pt idx="32003">
                  <c:v>0.77960655811459834</c:v>
                </c:pt>
                <c:pt idx="32004">
                  <c:v>0.77856052908823015</c:v>
                </c:pt>
                <c:pt idx="32005">
                  <c:v>0.77876673552711995</c:v>
                </c:pt>
                <c:pt idx="32006">
                  <c:v>0.77866925611964477</c:v>
                </c:pt>
                <c:pt idx="32007">
                  <c:v>0.77858302433610904</c:v>
                </c:pt>
                <c:pt idx="32008">
                  <c:v>0.77858302433610904</c:v>
                </c:pt>
                <c:pt idx="32009">
                  <c:v>0.77849304334459346</c:v>
                </c:pt>
                <c:pt idx="32010">
                  <c:v>0.7785492814642907</c:v>
                </c:pt>
                <c:pt idx="32011">
                  <c:v>0.7787404910712612</c:v>
                </c:pt>
                <c:pt idx="32012">
                  <c:v>0.77884921810267582</c:v>
                </c:pt>
                <c:pt idx="32013">
                  <c:v>0.77774695095661039</c:v>
                </c:pt>
                <c:pt idx="32014">
                  <c:v>0.77787442402792406</c:v>
                </c:pt>
                <c:pt idx="32015">
                  <c:v>0.77788567165186351</c:v>
                </c:pt>
                <c:pt idx="32016">
                  <c:v>0.77784443036408557</c:v>
                </c:pt>
                <c:pt idx="32017">
                  <c:v>0.77792691293964145</c:v>
                </c:pt>
                <c:pt idx="32018">
                  <c:v>0.77782568432418653</c:v>
                </c:pt>
                <c:pt idx="32019">
                  <c:v>0.77788192244388377</c:v>
                </c:pt>
                <c:pt idx="32020">
                  <c:v>0.77795690660348005</c:v>
                </c:pt>
                <c:pt idx="32021">
                  <c:v>0.77808812888277357</c:v>
                </c:pt>
                <c:pt idx="32022">
                  <c:v>0.77774320174863065</c:v>
                </c:pt>
                <c:pt idx="32023">
                  <c:v>0.77767196679701411</c:v>
                </c:pt>
                <c:pt idx="32024">
                  <c:v>0.77771320808479205</c:v>
                </c:pt>
                <c:pt idx="32025">
                  <c:v>0.77782943353216638</c:v>
                </c:pt>
                <c:pt idx="32026">
                  <c:v>0.77784817957206542</c:v>
                </c:pt>
                <c:pt idx="32027">
                  <c:v>0.77774695095661039</c:v>
                </c:pt>
                <c:pt idx="32028">
                  <c:v>0.77764947154913522</c:v>
                </c:pt>
                <c:pt idx="32029">
                  <c:v>0.77752949689378115</c:v>
                </c:pt>
                <c:pt idx="32030">
                  <c:v>0.77733453807883079</c:v>
                </c:pt>
                <c:pt idx="32031">
                  <c:v>0.77773570333267095</c:v>
                </c:pt>
                <c:pt idx="32032">
                  <c:v>0.7777019604608526</c:v>
                </c:pt>
                <c:pt idx="32033">
                  <c:v>0.77769821125287286</c:v>
                </c:pt>
                <c:pt idx="32034">
                  <c:v>0.77781443670024708</c:v>
                </c:pt>
                <c:pt idx="32035">
                  <c:v>0.77776944620448929</c:v>
                </c:pt>
                <c:pt idx="32036">
                  <c:v>0.77766821758903437</c:v>
                </c:pt>
                <c:pt idx="32037">
                  <c:v>0.777533246101761</c:v>
                </c:pt>
                <c:pt idx="32038">
                  <c:v>0.77755199214166004</c:v>
                </c:pt>
                <c:pt idx="32039">
                  <c:v>0.77758198580549864</c:v>
                </c:pt>
                <c:pt idx="32040">
                  <c:v>0.7777394525406508</c:v>
                </c:pt>
                <c:pt idx="32041">
                  <c:v>0.7777319541246912</c:v>
                </c:pt>
                <c:pt idx="32042">
                  <c:v>0.7777244557087315</c:v>
                </c:pt>
                <c:pt idx="32043">
                  <c:v>0.77778819224438833</c:v>
                </c:pt>
                <c:pt idx="32044">
                  <c:v>0.77768321442095356</c:v>
                </c:pt>
                <c:pt idx="32045">
                  <c:v>0.77757448738953894</c:v>
                </c:pt>
                <c:pt idx="32046">
                  <c:v>0.77748825560600321</c:v>
                </c:pt>
                <c:pt idx="32047">
                  <c:v>0.77775444937256999</c:v>
                </c:pt>
                <c:pt idx="32048">
                  <c:v>0.77782943353216638</c:v>
                </c:pt>
                <c:pt idx="32049">
                  <c:v>0.77775819858054984</c:v>
                </c:pt>
                <c:pt idx="32050">
                  <c:v>0.77775070016459025</c:v>
                </c:pt>
                <c:pt idx="32051">
                  <c:v>0.77774320174863065</c:v>
                </c:pt>
                <c:pt idx="32052">
                  <c:v>0.77770945887681231</c:v>
                </c:pt>
                <c:pt idx="32053">
                  <c:v>0.77761947788529673</c:v>
                </c:pt>
                <c:pt idx="32054">
                  <c:v>0.77752949689378115</c:v>
                </c:pt>
                <c:pt idx="32055">
                  <c:v>0.77767196679701411</c:v>
                </c:pt>
                <c:pt idx="32056">
                  <c:v>0.77796065581145979</c:v>
                </c:pt>
                <c:pt idx="32057">
                  <c:v>0.77807688125883412</c:v>
                </c:pt>
                <c:pt idx="32058">
                  <c:v>0.77835057344136049</c:v>
                </c:pt>
                <c:pt idx="32059">
                  <c:v>0.77848929413661361</c:v>
                </c:pt>
                <c:pt idx="32060">
                  <c:v>0.77862801483186672</c:v>
                </c:pt>
                <c:pt idx="32061">
                  <c:v>0.77868425295156396</c:v>
                </c:pt>
                <c:pt idx="32062">
                  <c:v>0.77857177671216959</c:v>
                </c:pt>
                <c:pt idx="32063">
                  <c:v>0.77840681156105773</c:v>
                </c:pt>
                <c:pt idx="32064">
                  <c:v>0.77838056710519898</c:v>
                </c:pt>
                <c:pt idx="32065">
                  <c:v>0.77849679255257331</c:v>
                </c:pt>
                <c:pt idx="32066">
                  <c:v>0.77858677354408878</c:v>
                </c:pt>
                <c:pt idx="32067">
                  <c:v>0.77931786910015255</c:v>
                </c:pt>
                <c:pt idx="32068">
                  <c:v>0.77944534217146633</c:v>
                </c:pt>
                <c:pt idx="32069">
                  <c:v>0.77954657078692124</c:v>
                </c:pt>
                <c:pt idx="32070">
                  <c:v>0.77958781207469918</c:v>
                </c:pt>
                <c:pt idx="32071">
                  <c:v>0.77957656445075973</c:v>
                </c:pt>
                <c:pt idx="32072">
                  <c:v>0.77942284692358743</c:v>
                </c:pt>
                <c:pt idx="32073">
                  <c:v>0.77942659613156717</c:v>
                </c:pt>
                <c:pt idx="32074">
                  <c:v>0.7795503199949011</c:v>
                </c:pt>
                <c:pt idx="32075">
                  <c:v>0.77953907237096165</c:v>
                </c:pt>
                <c:pt idx="32076">
                  <c:v>0.7643510308447341</c:v>
                </c:pt>
                <c:pt idx="32077">
                  <c:v>0.76451974520382571</c:v>
                </c:pt>
                <c:pt idx="32078">
                  <c:v>0.76462472302726048</c:v>
                </c:pt>
                <c:pt idx="32079">
                  <c:v>0.76440726896443123</c:v>
                </c:pt>
                <c:pt idx="32080">
                  <c:v>0.76426104985321852</c:v>
                </c:pt>
                <c:pt idx="32081">
                  <c:v>0.76424230381331948</c:v>
                </c:pt>
                <c:pt idx="32082">
                  <c:v>0.76433228480483495</c:v>
                </c:pt>
                <c:pt idx="32083">
                  <c:v>0.76445600866816887</c:v>
                </c:pt>
                <c:pt idx="32084">
                  <c:v>0.76442976421231013</c:v>
                </c:pt>
                <c:pt idx="32085">
                  <c:v>0.76339498280988138</c:v>
                </c:pt>
                <c:pt idx="32086">
                  <c:v>0.76354495112907395</c:v>
                </c:pt>
                <c:pt idx="32087">
                  <c:v>0.76363868132856938</c:v>
                </c:pt>
                <c:pt idx="32088">
                  <c:v>0.76353745271311435</c:v>
                </c:pt>
                <c:pt idx="32089">
                  <c:v>0.76340997964180068</c:v>
                </c:pt>
                <c:pt idx="32090">
                  <c:v>0.76340997964180068</c:v>
                </c:pt>
                <c:pt idx="32091">
                  <c:v>0.76355244954503365</c:v>
                </c:pt>
                <c:pt idx="32092">
                  <c:v>0.76349621142533641</c:v>
                </c:pt>
                <c:pt idx="32093">
                  <c:v>0.76348496380139697</c:v>
                </c:pt>
                <c:pt idx="32094">
                  <c:v>0.76266388725381762</c:v>
                </c:pt>
                <c:pt idx="32095">
                  <c:v>0.76259640151018093</c:v>
                </c:pt>
                <c:pt idx="32096">
                  <c:v>0.76260015071816079</c:v>
                </c:pt>
                <c:pt idx="32097">
                  <c:v>0.76299381755604123</c:v>
                </c:pt>
                <c:pt idx="32098">
                  <c:v>0.76327125894654757</c:v>
                </c:pt>
                <c:pt idx="32099">
                  <c:v>0.76318877637099158</c:v>
                </c:pt>
                <c:pt idx="32100">
                  <c:v>0.76299756676402108</c:v>
                </c:pt>
                <c:pt idx="32101">
                  <c:v>0.76253641418250395</c:v>
                </c:pt>
                <c:pt idx="32102">
                  <c:v>0.7625251665585645</c:v>
                </c:pt>
                <c:pt idx="32103">
                  <c:v>0.76275761745331294</c:v>
                </c:pt>
                <c:pt idx="32104">
                  <c:v>0.76270887774957541</c:v>
                </c:pt>
                <c:pt idx="32105">
                  <c:v>0.76242393794310948</c:v>
                </c:pt>
                <c:pt idx="32106">
                  <c:v>0.76277261428523224</c:v>
                </c:pt>
                <c:pt idx="32107">
                  <c:v>0.76318877637099158</c:v>
                </c:pt>
                <c:pt idx="32108">
                  <c:v>0.76302756042785957</c:v>
                </c:pt>
                <c:pt idx="32109">
                  <c:v>0.76285134765280838</c:v>
                </c:pt>
                <c:pt idx="32110">
                  <c:v>0.76239394427927099</c:v>
                </c:pt>
                <c:pt idx="32111">
                  <c:v>0.76209775684886572</c:v>
                </c:pt>
                <c:pt idx="32112">
                  <c:v>0.76279136032513128</c:v>
                </c:pt>
                <c:pt idx="32113">
                  <c:v>0.76281010636503044</c:v>
                </c:pt>
                <c:pt idx="32114">
                  <c:v>0.76258515388624148</c:v>
                </c:pt>
                <c:pt idx="32115">
                  <c:v>0.76255516022240299</c:v>
                </c:pt>
                <c:pt idx="32116">
                  <c:v>0.76302381121987983</c:v>
                </c:pt>
                <c:pt idx="32117">
                  <c:v>0.76285884606876797</c:v>
                </c:pt>
                <c:pt idx="32118">
                  <c:v>0.76269763012563596</c:v>
                </c:pt>
                <c:pt idx="32119">
                  <c:v>0.76226647120795732</c:v>
                </c:pt>
                <c:pt idx="32120">
                  <c:v>0.76230396328775551</c:v>
                </c:pt>
                <c:pt idx="32121">
                  <c:v>0.76282510319694963</c:v>
                </c:pt>
                <c:pt idx="32122">
                  <c:v>0.76284384923684867</c:v>
                </c:pt>
                <c:pt idx="32123">
                  <c:v>0.76275011903735335</c:v>
                </c:pt>
                <c:pt idx="32124">
                  <c:v>0.76234895378351319</c:v>
                </c:pt>
                <c:pt idx="32125">
                  <c:v>0.76285509686078812</c:v>
                </c:pt>
                <c:pt idx="32126">
                  <c:v>0.76269388091765611</c:v>
                </c:pt>
                <c:pt idx="32127">
                  <c:v>0.76255141101442325</c:v>
                </c:pt>
                <c:pt idx="32128">
                  <c:v>0.76246143002290767</c:v>
                </c:pt>
                <c:pt idx="32129">
                  <c:v>0.7625251665585645</c:v>
                </c:pt>
                <c:pt idx="32130">
                  <c:v>0.76283260161290922</c:v>
                </c:pt>
                <c:pt idx="32131">
                  <c:v>0.76287759210866701</c:v>
                </c:pt>
                <c:pt idx="32132">
                  <c:v>0.76287009369270742</c:v>
                </c:pt>
                <c:pt idx="32133">
                  <c:v>0.76268263329371666</c:v>
                </c:pt>
                <c:pt idx="32134">
                  <c:v>0.76266763646179747</c:v>
                </c:pt>
                <c:pt idx="32135">
                  <c:v>0.76258890309422134</c:v>
                </c:pt>
                <c:pt idx="32136">
                  <c:v>0.7627538682453332</c:v>
                </c:pt>
                <c:pt idx="32137">
                  <c:v>0.762716376165535</c:v>
                </c:pt>
                <c:pt idx="32138">
                  <c:v>0.7627388714134139</c:v>
                </c:pt>
                <c:pt idx="32139">
                  <c:v>0.76315503349917335</c:v>
                </c:pt>
                <c:pt idx="32140">
                  <c:v>0.76321127161887048</c:v>
                </c:pt>
                <c:pt idx="32141">
                  <c:v>0.76334999231412359</c:v>
                </c:pt>
                <c:pt idx="32142">
                  <c:v>0.7635337035051345</c:v>
                </c:pt>
                <c:pt idx="32143">
                  <c:v>0.76354495112907395</c:v>
                </c:pt>
                <c:pt idx="32144">
                  <c:v>0.76342872568169973</c:v>
                </c:pt>
                <c:pt idx="32145">
                  <c:v>0.76347746538543737</c:v>
                </c:pt>
                <c:pt idx="32146">
                  <c:v>0.76340248122584109</c:v>
                </c:pt>
                <c:pt idx="32147">
                  <c:v>0.76325626211462827</c:v>
                </c:pt>
                <c:pt idx="32148">
                  <c:v>0.7643210371808955</c:v>
                </c:pt>
                <c:pt idx="32149">
                  <c:v>0.76428729430907716</c:v>
                </c:pt>
                <c:pt idx="32150">
                  <c:v>0.76431728797291576</c:v>
                </c:pt>
                <c:pt idx="32151">
                  <c:v>0.76448225312402751</c:v>
                </c:pt>
                <c:pt idx="32152">
                  <c:v>0.76451224678786611</c:v>
                </c:pt>
                <c:pt idx="32153">
                  <c:v>0.76448975153998722</c:v>
                </c:pt>
                <c:pt idx="32154">
                  <c:v>0.76449724995594681</c:v>
                </c:pt>
                <c:pt idx="32155">
                  <c:v>0.76450849757988626</c:v>
                </c:pt>
                <c:pt idx="32156">
                  <c:v>0.76433228480483495</c:v>
                </c:pt>
                <c:pt idx="32157">
                  <c:v>0.74916298931850644</c:v>
                </c:pt>
                <c:pt idx="32158">
                  <c:v>0.74915549090254685</c:v>
                </c:pt>
                <c:pt idx="32159">
                  <c:v>0.74920048139830464</c:v>
                </c:pt>
                <c:pt idx="32160">
                  <c:v>0.74920048139830464</c:v>
                </c:pt>
                <c:pt idx="32161">
                  <c:v>0.74921922743820368</c:v>
                </c:pt>
                <c:pt idx="32162">
                  <c:v>0.74925297031002203</c:v>
                </c:pt>
                <c:pt idx="32163">
                  <c:v>0.74895678287961664</c:v>
                </c:pt>
                <c:pt idx="32164">
                  <c:v>0.74884805584820202</c:v>
                </c:pt>
                <c:pt idx="32165">
                  <c:v>0.74889679555193966</c:v>
                </c:pt>
                <c:pt idx="32166">
                  <c:v>0.74797823959688514</c:v>
                </c:pt>
                <c:pt idx="32167">
                  <c:v>0.74811321108415851</c:v>
                </c:pt>
                <c:pt idx="32168">
                  <c:v>0.74815820157991619</c:v>
                </c:pt>
                <c:pt idx="32169">
                  <c:v>0.74816195078789605</c:v>
                </c:pt>
                <c:pt idx="32170">
                  <c:v>0.74811321108415851</c:v>
                </c:pt>
                <c:pt idx="32171">
                  <c:v>0.74836065881082625</c:v>
                </c:pt>
                <c:pt idx="32172">
                  <c:v>0.74797074118092555</c:v>
                </c:pt>
                <c:pt idx="32173">
                  <c:v>0.74788825860536956</c:v>
                </c:pt>
                <c:pt idx="32174">
                  <c:v>0.74789200781334941</c:v>
                </c:pt>
                <c:pt idx="32175">
                  <c:v>0.74757332513506525</c:v>
                </c:pt>
                <c:pt idx="32176">
                  <c:v>0.74740835998395339</c:v>
                </c:pt>
                <c:pt idx="32177">
                  <c:v>0.74711967096950771</c:v>
                </c:pt>
                <c:pt idx="32178">
                  <c:v>0.74722464879294248</c:v>
                </c:pt>
                <c:pt idx="32179">
                  <c:v>0.74777203315799534</c:v>
                </c:pt>
                <c:pt idx="32180">
                  <c:v>0.74824068415547218</c:v>
                </c:pt>
                <c:pt idx="32181">
                  <c:v>0.74771204583031836</c:v>
                </c:pt>
                <c:pt idx="32182">
                  <c:v>0.74705968364183062</c:v>
                </c:pt>
                <c:pt idx="32183">
                  <c:v>0.74693221057051695</c:v>
                </c:pt>
                <c:pt idx="32184">
                  <c:v>0.74761831563082304</c:v>
                </c:pt>
                <c:pt idx="32185">
                  <c:v>0.74758082355102484</c:v>
                </c:pt>
                <c:pt idx="32186">
                  <c:v>0.74725839166476082</c:v>
                </c:pt>
                <c:pt idx="32187">
                  <c:v>0.74700719473011323</c:v>
                </c:pt>
                <c:pt idx="32188">
                  <c:v>0.74755457909516609</c:v>
                </c:pt>
                <c:pt idx="32189">
                  <c:v>0.74804572534052183</c:v>
                </c:pt>
                <c:pt idx="32190">
                  <c:v>0.74765580771062112</c:v>
                </c:pt>
                <c:pt idx="32191">
                  <c:v>0.74706343284981047</c:v>
                </c:pt>
                <c:pt idx="32192">
                  <c:v>0.74684222957900148</c:v>
                </c:pt>
                <c:pt idx="32193">
                  <c:v>0.74751708701536801</c:v>
                </c:pt>
                <c:pt idx="32194">
                  <c:v>0.74772329345425781</c:v>
                </c:pt>
                <c:pt idx="32195">
                  <c:v>0.74743085523183228</c:v>
                </c:pt>
                <c:pt idx="32196">
                  <c:v>0.74703343918597198</c:v>
                </c:pt>
                <c:pt idx="32197">
                  <c:v>0.74733712503233696</c:v>
                </c:pt>
                <c:pt idx="32198">
                  <c:v>0.74784701731759162</c:v>
                </c:pt>
                <c:pt idx="32199">
                  <c:v>0.74751333780738816</c:v>
                </c:pt>
                <c:pt idx="32200">
                  <c:v>0.74706718205779032</c:v>
                </c:pt>
                <c:pt idx="32201">
                  <c:v>0.74683848037102163</c:v>
                </c:pt>
                <c:pt idx="32202">
                  <c:v>0.74745709968769103</c:v>
                </c:pt>
                <c:pt idx="32203">
                  <c:v>0.7477307918702174</c:v>
                </c:pt>
                <c:pt idx="32204">
                  <c:v>0.74760331879890374</c:v>
                </c:pt>
                <c:pt idx="32205">
                  <c:v>0.74730338216051861</c:v>
                </c:pt>
                <c:pt idx="32206">
                  <c:v>0.74725839166476082</c:v>
                </c:pt>
                <c:pt idx="32207">
                  <c:v>0.74765205850264127</c:v>
                </c:pt>
                <c:pt idx="32208">
                  <c:v>0.7473708679041553</c:v>
                </c:pt>
                <c:pt idx="32209">
                  <c:v>0.74694720740243625</c:v>
                </c:pt>
                <c:pt idx="32210">
                  <c:v>0.74705968364183062</c:v>
                </c:pt>
                <c:pt idx="32211">
                  <c:v>0.74752083622334786</c:v>
                </c:pt>
                <c:pt idx="32212">
                  <c:v>0.74762956325476249</c:v>
                </c:pt>
                <c:pt idx="32213">
                  <c:v>0.74777578236597519</c:v>
                </c:pt>
                <c:pt idx="32214">
                  <c:v>0.74764081087870182</c:v>
                </c:pt>
                <c:pt idx="32215">
                  <c:v>0.74759207117496429</c:v>
                </c:pt>
                <c:pt idx="32216">
                  <c:v>0.74750209018344871</c:v>
                </c:pt>
                <c:pt idx="32217">
                  <c:v>0.74734462344829655</c:v>
                </c:pt>
                <c:pt idx="32218">
                  <c:v>0.74720215354506359</c:v>
                </c:pt>
                <c:pt idx="32219">
                  <c:v>0.74719090592112414</c:v>
                </c:pt>
                <c:pt idx="32220">
                  <c:v>0.74782452206971273</c:v>
                </c:pt>
                <c:pt idx="32221">
                  <c:v>0.7479220014771879</c:v>
                </c:pt>
                <c:pt idx="32222">
                  <c:v>0.74807946821234017</c:v>
                </c:pt>
                <c:pt idx="32223">
                  <c:v>0.74819194445173454</c:v>
                </c:pt>
                <c:pt idx="32224">
                  <c:v>0.74830816989910887</c:v>
                </c:pt>
                <c:pt idx="32225">
                  <c:v>0.74837940485072529</c:v>
                </c:pt>
                <c:pt idx="32226">
                  <c:v>0.74830067148314916</c:v>
                </c:pt>
                <c:pt idx="32227">
                  <c:v>0.74797074118092555</c:v>
                </c:pt>
                <c:pt idx="32228">
                  <c:v>0.74787701098143022</c:v>
                </c:pt>
                <c:pt idx="32229">
                  <c:v>0.74894178604769746</c:v>
                </c:pt>
                <c:pt idx="32230">
                  <c:v>0.7491292464466881</c:v>
                </c:pt>
                <c:pt idx="32231">
                  <c:v>0.74926421793396147</c:v>
                </c:pt>
                <c:pt idx="32232">
                  <c:v>0.74924922110204217</c:v>
                </c:pt>
                <c:pt idx="32233">
                  <c:v>0.74931295763769901</c:v>
                </c:pt>
                <c:pt idx="32234">
                  <c:v>0.74938794179729529</c:v>
                </c:pt>
                <c:pt idx="32235">
                  <c:v>0.74949291962073017</c:v>
                </c:pt>
                <c:pt idx="32236">
                  <c:v>0.74926421793396147</c:v>
                </c:pt>
                <c:pt idx="32237">
                  <c:v>0.74894928446365705</c:v>
                </c:pt>
                <c:pt idx="32238">
                  <c:v>0.73397869700025875</c:v>
                </c:pt>
                <c:pt idx="32239">
                  <c:v>0.73395620175237986</c:v>
                </c:pt>
                <c:pt idx="32240">
                  <c:v>0.73390746204864221</c:v>
                </c:pt>
                <c:pt idx="32241">
                  <c:v>0.73392245888056151</c:v>
                </c:pt>
                <c:pt idx="32242">
                  <c:v>0.73401993828803669</c:v>
                </c:pt>
                <c:pt idx="32243">
                  <c:v>0.73392245888056151</c:v>
                </c:pt>
                <c:pt idx="32244">
                  <c:v>0.73368250956985337</c:v>
                </c:pt>
                <c:pt idx="32245">
                  <c:v>0.73326259827611417</c:v>
                </c:pt>
                <c:pt idx="32246">
                  <c:v>0.73367126194591392</c:v>
                </c:pt>
                <c:pt idx="32247">
                  <c:v>0.73257274400782835</c:v>
                </c:pt>
                <c:pt idx="32248">
                  <c:v>0.73271896311904106</c:v>
                </c:pt>
                <c:pt idx="32249">
                  <c:v>0.73272271232702091</c:v>
                </c:pt>
                <c:pt idx="32250">
                  <c:v>0.73272646153500076</c:v>
                </c:pt>
                <c:pt idx="32251">
                  <c:v>0.73277145203075855</c:v>
                </c:pt>
                <c:pt idx="32252">
                  <c:v>0.73249401064025221</c:v>
                </c:pt>
                <c:pt idx="32253">
                  <c:v>0.73238153440085785</c:v>
                </c:pt>
                <c:pt idx="32254">
                  <c:v>0.73227655657742297</c:v>
                </c:pt>
                <c:pt idx="32255">
                  <c:v>0.73229905182530186</c:v>
                </c:pt>
                <c:pt idx="32256">
                  <c:v>0.73204410568267453</c:v>
                </c:pt>
                <c:pt idx="32257">
                  <c:v>0.73202161043479563</c:v>
                </c:pt>
                <c:pt idx="32258">
                  <c:v>0.73189788657146182</c:v>
                </c:pt>
                <c:pt idx="32259">
                  <c:v>0.73168043250863257</c:v>
                </c:pt>
                <c:pt idx="32260">
                  <c:v>0.73200661360287644</c:v>
                </c:pt>
                <c:pt idx="32261">
                  <c:v>0.73231029944924131</c:v>
                </c:pt>
                <c:pt idx="32262">
                  <c:v>0.73238528360883759</c:v>
                </c:pt>
                <c:pt idx="32263">
                  <c:v>0.73173292142034996</c:v>
                </c:pt>
                <c:pt idx="32264">
                  <c:v>0.73163544201287478</c:v>
                </c:pt>
                <c:pt idx="32265">
                  <c:v>0.73195037548317921</c:v>
                </c:pt>
                <c:pt idx="32266">
                  <c:v>0.73195412469115895</c:v>
                </c:pt>
                <c:pt idx="32267">
                  <c:v>0.73196162310711865</c:v>
                </c:pt>
                <c:pt idx="32268">
                  <c:v>0.73174416904428941</c:v>
                </c:pt>
                <c:pt idx="32269">
                  <c:v>0.7317891595400472</c:v>
                </c:pt>
                <c:pt idx="32270">
                  <c:v>0.7321265882582304</c:v>
                </c:pt>
                <c:pt idx="32271">
                  <c:v>0.73238903281681744</c:v>
                </c:pt>
                <c:pt idx="32272">
                  <c:v>0.73173667062832981</c:v>
                </c:pt>
                <c:pt idx="32273">
                  <c:v>0.7315829531011574</c:v>
                </c:pt>
                <c:pt idx="32274">
                  <c:v>0.73187164211560307</c:v>
                </c:pt>
                <c:pt idx="32275">
                  <c:v>0.73189038815550211</c:v>
                </c:pt>
                <c:pt idx="32276">
                  <c:v>0.73189413736348197</c:v>
                </c:pt>
                <c:pt idx="32277">
                  <c:v>0.73190538498742141</c:v>
                </c:pt>
                <c:pt idx="32278">
                  <c:v>0.73181915320388569</c:v>
                </c:pt>
                <c:pt idx="32279">
                  <c:v>0.73192788023530031</c:v>
                </c:pt>
                <c:pt idx="32280">
                  <c:v>0.73221282004176613</c:v>
                </c:pt>
                <c:pt idx="32281">
                  <c:v>0.73174041983630955</c:v>
                </c:pt>
                <c:pt idx="32282">
                  <c:v>0.73153421339741975</c:v>
                </c:pt>
                <c:pt idx="32283">
                  <c:v>0.7317741627081279</c:v>
                </c:pt>
                <c:pt idx="32284">
                  <c:v>0.73182290241186554</c:v>
                </c:pt>
                <c:pt idx="32285">
                  <c:v>0.73184164845176458</c:v>
                </c:pt>
                <c:pt idx="32286">
                  <c:v>0.73199161677095714</c:v>
                </c:pt>
                <c:pt idx="32287">
                  <c:v>0.73190163577944156</c:v>
                </c:pt>
                <c:pt idx="32288">
                  <c:v>0.73183040082782513</c:v>
                </c:pt>
                <c:pt idx="32289">
                  <c:v>0.73201786122681578</c:v>
                </c:pt>
                <c:pt idx="32290">
                  <c:v>0.73173292142034996</c:v>
                </c:pt>
                <c:pt idx="32291">
                  <c:v>0.73159420072509684</c:v>
                </c:pt>
                <c:pt idx="32292">
                  <c:v>0.73167293409267298</c:v>
                </c:pt>
                <c:pt idx="32293">
                  <c:v>0.73177791191610775</c:v>
                </c:pt>
                <c:pt idx="32294">
                  <c:v>0.73196537231509839</c:v>
                </c:pt>
                <c:pt idx="32295">
                  <c:v>0.73207035013853328</c:v>
                </c:pt>
                <c:pt idx="32296">
                  <c:v>0.7319803691470177</c:v>
                </c:pt>
                <c:pt idx="32297">
                  <c:v>0.73190913419540127</c:v>
                </c:pt>
                <c:pt idx="32298">
                  <c:v>0.73185289607570403</c:v>
                </c:pt>
                <c:pt idx="32299">
                  <c:v>0.73168793092459217</c:v>
                </c:pt>
                <c:pt idx="32300">
                  <c:v>0.73164294042883438</c:v>
                </c:pt>
                <c:pt idx="32301">
                  <c:v>0.73220907083378639</c:v>
                </c:pt>
                <c:pt idx="32302">
                  <c:v>0.73246026776843387</c:v>
                </c:pt>
                <c:pt idx="32303">
                  <c:v>0.73247901380833302</c:v>
                </c:pt>
                <c:pt idx="32304">
                  <c:v>0.73249775984823207</c:v>
                </c:pt>
                <c:pt idx="32305">
                  <c:v>0.73265522658338422</c:v>
                </c:pt>
                <c:pt idx="32306">
                  <c:v>0.732782699654698</c:v>
                </c:pt>
                <c:pt idx="32307">
                  <c:v>0.73280519490257678</c:v>
                </c:pt>
                <c:pt idx="32308">
                  <c:v>0.73258024242378794</c:v>
                </c:pt>
                <c:pt idx="32309">
                  <c:v>0.73249401064025221</c:v>
                </c:pt>
                <c:pt idx="32310">
                  <c:v>0.73353629045864066</c:v>
                </c:pt>
                <c:pt idx="32311">
                  <c:v>0.73386247155288442</c:v>
                </c:pt>
                <c:pt idx="32312">
                  <c:v>0.73402368749601643</c:v>
                </c:pt>
                <c:pt idx="32313">
                  <c:v>0.73387746838480372</c:v>
                </c:pt>
                <c:pt idx="32314">
                  <c:v>0.73395620175237986</c:v>
                </c:pt>
                <c:pt idx="32315">
                  <c:v>0.73412491611147146</c:v>
                </c:pt>
                <c:pt idx="32316">
                  <c:v>0.73405368115985503</c:v>
                </c:pt>
                <c:pt idx="32317">
                  <c:v>0.7339374557124807</c:v>
                </c:pt>
                <c:pt idx="32318">
                  <c:v>0.73380248422520744</c:v>
                </c:pt>
                <c:pt idx="32319">
                  <c:v>0.71807455674988663</c:v>
                </c:pt>
                <c:pt idx="32320">
                  <c:v>0.71826951556483698</c:v>
                </c:pt>
                <c:pt idx="32321">
                  <c:v>0.71865568398675783</c:v>
                </c:pt>
                <c:pt idx="32322">
                  <c:v>0.71865943319473757</c:v>
                </c:pt>
                <c:pt idx="32323">
                  <c:v>0.71882064913786958</c:v>
                </c:pt>
                <c:pt idx="32324">
                  <c:v>0.71861444269897989</c:v>
                </c:pt>
                <c:pt idx="32325">
                  <c:v>0.71819828061322044</c:v>
                </c:pt>
                <c:pt idx="32326">
                  <c:v>0.71799957259029035</c:v>
                </c:pt>
                <c:pt idx="32327">
                  <c:v>0.71834449972443326</c:v>
                </c:pt>
                <c:pt idx="32328">
                  <c:v>0.71663861009361773</c:v>
                </c:pt>
                <c:pt idx="32329">
                  <c:v>0.71686731178038643</c:v>
                </c:pt>
                <c:pt idx="32330">
                  <c:v>0.71718224525069074</c:v>
                </c:pt>
                <c:pt idx="32331">
                  <c:v>0.71747468347311627</c:v>
                </c:pt>
                <c:pt idx="32332">
                  <c:v>0.71746343584917682</c:v>
                </c:pt>
                <c:pt idx="32333">
                  <c:v>0.71718599445867059</c:v>
                </c:pt>
                <c:pt idx="32334">
                  <c:v>0.71678482920483044</c:v>
                </c:pt>
                <c:pt idx="32335">
                  <c:v>0.71667985138139567</c:v>
                </c:pt>
                <c:pt idx="32336">
                  <c:v>0.71687481019634602</c:v>
                </c:pt>
                <c:pt idx="32337">
                  <c:v>0.71608747652058502</c:v>
                </c:pt>
                <c:pt idx="32338">
                  <c:v>0.71598249869715025</c:v>
                </c:pt>
                <c:pt idx="32339">
                  <c:v>0.71598624790512999</c:v>
                </c:pt>
                <c:pt idx="32340">
                  <c:v>0.71598999711310984</c:v>
                </c:pt>
                <c:pt idx="32341">
                  <c:v>0.71608372731260517</c:v>
                </c:pt>
                <c:pt idx="32342">
                  <c:v>0.71635741949513165</c:v>
                </c:pt>
                <c:pt idx="32343">
                  <c:v>0.71661236563775899</c:v>
                </c:pt>
                <c:pt idx="32344">
                  <c:v>0.71643240365472793</c:v>
                </c:pt>
                <c:pt idx="32345">
                  <c:v>0.7161849559280602</c:v>
                </c:pt>
                <c:pt idx="32346">
                  <c:v>0.71591126374553371</c:v>
                </c:pt>
                <c:pt idx="32347">
                  <c:v>0.71591501295351356</c:v>
                </c:pt>
                <c:pt idx="32348">
                  <c:v>0.71591876216149342</c:v>
                </c:pt>
                <c:pt idx="32349">
                  <c:v>0.71603123840088778</c:v>
                </c:pt>
                <c:pt idx="32350">
                  <c:v>0.7159937463210897</c:v>
                </c:pt>
                <c:pt idx="32351">
                  <c:v>0.71615121305624185</c:v>
                </c:pt>
                <c:pt idx="32352">
                  <c:v>0.71644365127866738</c:v>
                </c:pt>
                <c:pt idx="32353">
                  <c:v>0.71640990840684904</c:v>
                </c:pt>
                <c:pt idx="32354">
                  <c:v>0.71607247968866572</c:v>
                </c:pt>
                <c:pt idx="32355">
                  <c:v>0.71584377800189714</c:v>
                </c:pt>
                <c:pt idx="32356">
                  <c:v>0.71584752720987688</c:v>
                </c:pt>
                <c:pt idx="32357">
                  <c:v>0.71596750186523095</c:v>
                </c:pt>
                <c:pt idx="32358">
                  <c:v>0.71615121305624185</c:v>
                </c:pt>
                <c:pt idx="32359">
                  <c:v>0.71621869879987854</c:v>
                </c:pt>
                <c:pt idx="32360">
                  <c:v>0.71607247968866572</c:v>
                </c:pt>
                <c:pt idx="32361">
                  <c:v>0.71627118771159592</c:v>
                </c:pt>
                <c:pt idx="32362">
                  <c:v>0.71641365761482889</c:v>
                </c:pt>
                <c:pt idx="32363">
                  <c:v>0.7159562542412915</c:v>
                </c:pt>
                <c:pt idx="32364">
                  <c:v>0.71577629225826045</c:v>
                </c:pt>
                <c:pt idx="32365">
                  <c:v>0.71590001612159426</c:v>
                </c:pt>
                <c:pt idx="32366">
                  <c:v>0.71608747652058502</c:v>
                </c:pt>
                <c:pt idx="32367">
                  <c:v>0.71627493691957578</c:v>
                </c:pt>
                <c:pt idx="32368">
                  <c:v>0.71629743216745467</c:v>
                </c:pt>
                <c:pt idx="32369">
                  <c:v>0.71624119404775743</c:v>
                </c:pt>
                <c:pt idx="32370">
                  <c:v>0.716147463848262</c:v>
                </c:pt>
                <c:pt idx="32371">
                  <c:v>0.71635741949513165</c:v>
                </c:pt>
                <c:pt idx="32372">
                  <c:v>0.71585127641785673</c:v>
                </c:pt>
                <c:pt idx="32373">
                  <c:v>0.71583627958593743</c:v>
                </c:pt>
                <c:pt idx="32374">
                  <c:v>0.71602373998492819</c:v>
                </c:pt>
                <c:pt idx="32375">
                  <c:v>0.71621120038391894</c:v>
                </c:pt>
                <c:pt idx="32376">
                  <c:v>0.71639866078290959</c:v>
                </c:pt>
                <c:pt idx="32377">
                  <c:v>0.7163761655350307</c:v>
                </c:pt>
                <c:pt idx="32378">
                  <c:v>0.71631617820735372</c:v>
                </c:pt>
                <c:pt idx="32379">
                  <c:v>0.71625994008765648</c:v>
                </c:pt>
                <c:pt idx="32380">
                  <c:v>0.71620370196795924</c:v>
                </c:pt>
                <c:pt idx="32381">
                  <c:v>0.71609122572856487</c:v>
                </c:pt>
                <c:pt idx="32382">
                  <c:v>0.71682981970058823</c:v>
                </c:pt>
                <c:pt idx="32383">
                  <c:v>0.71684856574048728</c:v>
                </c:pt>
                <c:pt idx="32384">
                  <c:v>0.71686731178038643</c:v>
                </c:pt>
                <c:pt idx="32385">
                  <c:v>0.71687855940432588</c:v>
                </c:pt>
                <c:pt idx="32386">
                  <c:v>0.71696479118786161</c:v>
                </c:pt>
                <c:pt idx="32387">
                  <c:v>0.71701728009957899</c:v>
                </c:pt>
                <c:pt idx="32388">
                  <c:v>0.71706227059533678</c:v>
                </c:pt>
                <c:pt idx="32389">
                  <c:v>0.71713350554695321</c:v>
                </c:pt>
                <c:pt idx="32390">
                  <c:v>0.71709601346715501</c:v>
                </c:pt>
                <c:pt idx="32391">
                  <c:v>0.71828076318877632</c:v>
                </c:pt>
                <c:pt idx="32392">
                  <c:v>0.71844947754786803</c:v>
                </c:pt>
                <c:pt idx="32393">
                  <c:v>0.71846822358776707</c:v>
                </c:pt>
                <c:pt idx="32394">
                  <c:v>0.718348248932413</c:v>
                </c:pt>
                <c:pt idx="32395">
                  <c:v>0.71829576002069562</c:v>
                </c:pt>
                <c:pt idx="32396">
                  <c:v>0.71835199814039286</c:v>
                </c:pt>
                <c:pt idx="32397">
                  <c:v>0.71832575368453411</c:v>
                </c:pt>
                <c:pt idx="32398">
                  <c:v>0.71864068715483853</c:v>
                </c:pt>
                <c:pt idx="32399">
                  <c:v>0.7185769506191817</c:v>
                </c:pt>
                <c:pt idx="32400">
                  <c:v>0.70253408967355646</c:v>
                </c:pt>
                <c:pt idx="32401">
                  <c:v>0.70230163877880802</c:v>
                </c:pt>
                <c:pt idx="32402">
                  <c:v>0.7027665405683049</c:v>
                </c:pt>
                <c:pt idx="32403">
                  <c:v>0.70298399463113415</c:v>
                </c:pt>
                <c:pt idx="32404">
                  <c:v>0.70287901680769937</c:v>
                </c:pt>
                <c:pt idx="32405">
                  <c:v>0.70262407066507204</c:v>
                </c:pt>
                <c:pt idx="32406">
                  <c:v>0.70244035947406114</c:v>
                </c:pt>
                <c:pt idx="32407">
                  <c:v>0.70299149304709385</c:v>
                </c:pt>
                <c:pt idx="32408">
                  <c:v>0.70220041016335299</c:v>
                </c:pt>
                <c:pt idx="32409">
                  <c:v>0.70070822538738686</c:v>
                </c:pt>
                <c:pt idx="32410">
                  <c:v>0.70090693341031707</c:v>
                </c:pt>
                <c:pt idx="32411">
                  <c:v>0.70122186688062149</c:v>
                </c:pt>
                <c:pt idx="32412">
                  <c:v>0.70134184153597556</c:v>
                </c:pt>
                <c:pt idx="32413">
                  <c:v>0.70140932727961214</c:v>
                </c:pt>
                <c:pt idx="32414">
                  <c:v>0.70125935896041958</c:v>
                </c:pt>
                <c:pt idx="32415">
                  <c:v>0.70107564776940867</c:v>
                </c:pt>
                <c:pt idx="32416">
                  <c:v>0.70070447617940712</c:v>
                </c:pt>
                <c:pt idx="32417">
                  <c:v>0.70038579350112284</c:v>
                </c:pt>
                <c:pt idx="32418">
                  <c:v>0.70013459656647536</c:v>
                </c:pt>
                <c:pt idx="32419">
                  <c:v>0.69994338695950475</c:v>
                </c:pt>
                <c:pt idx="32420">
                  <c:v>0.69996213299940391</c:v>
                </c:pt>
                <c:pt idx="32421">
                  <c:v>0.69987590121586818</c:v>
                </c:pt>
                <c:pt idx="32422">
                  <c:v>0.70004086636697993</c:v>
                </c:pt>
                <c:pt idx="32423">
                  <c:v>0.69988714883980763</c:v>
                </c:pt>
                <c:pt idx="32424">
                  <c:v>0.70009335527869743</c:v>
                </c:pt>
                <c:pt idx="32425">
                  <c:v>0.7003820442931431</c:v>
                </c:pt>
                <c:pt idx="32426">
                  <c:v>0.69978217101637274</c:v>
                </c:pt>
                <c:pt idx="32427">
                  <c:v>0.69992089171162597</c:v>
                </c:pt>
                <c:pt idx="32428">
                  <c:v>0.69993588854354516</c:v>
                </c:pt>
                <c:pt idx="32429">
                  <c:v>0.70011959973455606</c:v>
                </c:pt>
                <c:pt idx="32430">
                  <c:v>0.69958346299344265</c:v>
                </c:pt>
                <c:pt idx="32431">
                  <c:v>0.69887486268525778</c:v>
                </c:pt>
                <c:pt idx="32432">
                  <c:v>0.69931352001889602</c:v>
                </c:pt>
                <c:pt idx="32433">
                  <c:v>0.6997859202243526</c:v>
                </c:pt>
                <c:pt idx="32434">
                  <c:v>0.70007086003081853</c:v>
                </c:pt>
                <c:pt idx="32435">
                  <c:v>0.69966594556899853</c:v>
                </c:pt>
                <c:pt idx="32436">
                  <c:v>0.69984590755202969</c:v>
                </c:pt>
                <c:pt idx="32437">
                  <c:v>0.70005211399091938</c:v>
                </c:pt>
                <c:pt idx="32438">
                  <c:v>0.70023582518193028</c:v>
                </c:pt>
                <c:pt idx="32439">
                  <c:v>0.69992839012758556</c:v>
                </c:pt>
                <c:pt idx="32440">
                  <c:v>0.69926478031515837</c:v>
                </c:pt>
                <c:pt idx="32441">
                  <c:v>0.69900983417253104</c:v>
                </c:pt>
                <c:pt idx="32442">
                  <c:v>0.69948223437798762</c:v>
                </c:pt>
                <c:pt idx="32443">
                  <c:v>0.69975592656051411</c:v>
                </c:pt>
                <c:pt idx="32444">
                  <c:v>0.69954972012162431</c:v>
                </c:pt>
                <c:pt idx="32445">
                  <c:v>0.69982341230415079</c:v>
                </c:pt>
                <c:pt idx="32446">
                  <c:v>0.70008960607071757</c:v>
                </c:pt>
                <c:pt idx="32447">
                  <c:v>0.70035205062930461</c:v>
                </c:pt>
                <c:pt idx="32448">
                  <c:v>0.70027706646970822</c:v>
                </c:pt>
                <c:pt idx="32449">
                  <c:v>0.69965469794505908</c:v>
                </c:pt>
                <c:pt idx="32450">
                  <c:v>0.69934351368273451</c:v>
                </c:pt>
                <c:pt idx="32451">
                  <c:v>0.6991747993236429</c:v>
                </c:pt>
                <c:pt idx="32452">
                  <c:v>0.69944474229818954</c:v>
                </c:pt>
                <c:pt idx="32453">
                  <c:v>0.69961720586526099</c:v>
                </c:pt>
                <c:pt idx="32454">
                  <c:v>0.6998009170562719</c:v>
                </c:pt>
                <c:pt idx="32455">
                  <c:v>0.70006711082283868</c:v>
                </c:pt>
                <c:pt idx="32456">
                  <c:v>0.70033705379738531</c:v>
                </c:pt>
                <c:pt idx="32457">
                  <c:v>0.7005957491479925</c:v>
                </c:pt>
                <c:pt idx="32458">
                  <c:v>0.70004086636697993</c:v>
                </c:pt>
                <c:pt idx="32459">
                  <c:v>0.69972968210465536</c:v>
                </c:pt>
                <c:pt idx="32460">
                  <c:v>0.69963595190516004</c:v>
                </c:pt>
                <c:pt idx="32461">
                  <c:v>0.6999696314153635</c:v>
                </c:pt>
                <c:pt idx="32462">
                  <c:v>0.70015334260637441</c:v>
                </c:pt>
                <c:pt idx="32463">
                  <c:v>0.70056200627617415</c:v>
                </c:pt>
                <c:pt idx="32464">
                  <c:v>0.70071572380334657</c:v>
                </c:pt>
                <c:pt idx="32465">
                  <c:v>0.70086569212253913</c:v>
                </c:pt>
                <c:pt idx="32466">
                  <c:v>0.70101940964971154</c:v>
                </c:pt>
                <c:pt idx="32467">
                  <c:v>0.70106065093748948</c:v>
                </c:pt>
                <c:pt idx="32468">
                  <c:v>0.70103440648163073</c:v>
                </c:pt>
                <c:pt idx="32469">
                  <c:v>0.70101191123375184</c:v>
                </c:pt>
                <c:pt idx="32470">
                  <c:v>0.70104940331355003</c:v>
                </c:pt>
                <c:pt idx="32471">
                  <c:v>0.70104190489759033</c:v>
                </c:pt>
                <c:pt idx="32472">
                  <c:v>0.70250034680173812</c:v>
                </c:pt>
                <c:pt idx="32473">
                  <c:v>0.70239161977032349</c:v>
                </c:pt>
                <c:pt idx="32474">
                  <c:v>0.70254533729749591</c:v>
                </c:pt>
                <c:pt idx="32475">
                  <c:v>0.70272155007254722</c:v>
                </c:pt>
                <c:pt idx="32476">
                  <c:v>0.70269530561668847</c:v>
                </c:pt>
                <c:pt idx="32477">
                  <c:v>0.70227164511496942</c:v>
                </c:pt>
                <c:pt idx="32478">
                  <c:v>0.70224914986709053</c:v>
                </c:pt>
                <c:pt idx="32479">
                  <c:v>0.7025678325453748</c:v>
                </c:pt>
                <c:pt idx="32480">
                  <c:v>0.70280403264810309</c:v>
                </c:pt>
                <c:pt idx="32481">
                  <c:v>0.68686240031793289</c:v>
                </c:pt>
                <c:pt idx="32482">
                  <c:v>0.68690364160571082</c:v>
                </c:pt>
                <c:pt idx="32483">
                  <c:v>0.68661495259126515</c:v>
                </c:pt>
                <c:pt idx="32484">
                  <c:v>0.68663744783914393</c:v>
                </c:pt>
                <c:pt idx="32485">
                  <c:v>0.68670493358278062</c:v>
                </c:pt>
                <c:pt idx="32486">
                  <c:v>0.68661870179924489</c:v>
                </c:pt>
                <c:pt idx="32487">
                  <c:v>0.68655871447156791</c:v>
                </c:pt>
                <c:pt idx="32488">
                  <c:v>0.68674992407853841</c:v>
                </c:pt>
                <c:pt idx="32489">
                  <c:v>0.68649122872793122</c:v>
                </c:pt>
                <c:pt idx="32490">
                  <c:v>0.6847778406811561</c:v>
                </c:pt>
                <c:pt idx="32491">
                  <c:v>0.68490906296044962</c:v>
                </c:pt>
                <c:pt idx="32492">
                  <c:v>0.68493155820832852</c:v>
                </c:pt>
                <c:pt idx="32493">
                  <c:v>0.68507402811156148</c:v>
                </c:pt>
                <c:pt idx="32494">
                  <c:v>0.68523899326267323</c:v>
                </c:pt>
                <c:pt idx="32495">
                  <c:v>0.68524649167863294</c:v>
                </c:pt>
                <c:pt idx="32496">
                  <c:v>0.6849690502881266</c:v>
                </c:pt>
                <c:pt idx="32497">
                  <c:v>0.68438417384327566</c:v>
                </c:pt>
                <c:pt idx="32498">
                  <c:v>0.68397176096549606</c:v>
                </c:pt>
                <c:pt idx="32499">
                  <c:v>0.68330065273710927</c:v>
                </c:pt>
                <c:pt idx="32500">
                  <c:v>0.68367182432711093</c:v>
                </c:pt>
                <c:pt idx="32501">
                  <c:v>0.68358934175155495</c:v>
                </c:pt>
                <c:pt idx="32502">
                  <c:v>0.68375430690266681</c:v>
                </c:pt>
                <c:pt idx="32503">
                  <c:v>0.68391927205377867</c:v>
                </c:pt>
                <c:pt idx="32504">
                  <c:v>0.68387428155802088</c:v>
                </c:pt>
                <c:pt idx="32505">
                  <c:v>0.68353310363185782</c:v>
                </c:pt>
                <c:pt idx="32506">
                  <c:v>0.68321067174559369</c:v>
                </c:pt>
                <c:pt idx="32507">
                  <c:v>0.68333064640094776</c:v>
                </c:pt>
                <c:pt idx="32508">
                  <c:v>0.68328190669721023</c:v>
                </c:pt>
                <c:pt idx="32509">
                  <c:v>0.68391177363781896</c:v>
                </c:pt>
                <c:pt idx="32510">
                  <c:v>0.68330815115306887</c:v>
                </c:pt>
                <c:pt idx="32511">
                  <c:v>0.6825770555970051</c:v>
                </c:pt>
                <c:pt idx="32512">
                  <c:v>0.682599550844884</c:v>
                </c:pt>
                <c:pt idx="32513">
                  <c:v>0.68249832222942908</c:v>
                </c:pt>
                <c:pt idx="32514">
                  <c:v>0.68277576361993531</c:v>
                </c:pt>
                <c:pt idx="32515">
                  <c:v>0.68289573827528938</c:v>
                </c:pt>
                <c:pt idx="32516">
                  <c:v>0.68301946213862319</c:v>
                </c:pt>
                <c:pt idx="32517">
                  <c:v>0.68341312897650375</c:v>
                </c:pt>
                <c:pt idx="32518">
                  <c:v>0.68396051334155661</c:v>
                </c:pt>
                <c:pt idx="32519">
                  <c:v>0.68355184967175686</c:v>
                </c:pt>
                <c:pt idx="32520">
                  <c:v>0.68292573193912787</c:v>
                </c:pt>
                <c:pt idx="32521">
                  <c:v>0.6821946363830641</c:v>
                </c:pt>
                <c:pt idx="32522">
                  <c:v>0.68217214113518521</c:v>
                </c:pt>
                <c:pt idx="32523">
                  <c:v>0.68246083014963088</c:v>
                </c:pt>
                <c:pt idx="32524">
                  <c:v>0.68258455401296481</c:v>
                </c:pt>
                <c:pt idx="32525">
                  <c:v>0.68320692253761395</c:v>
                </c:pt>
                <c:pt idx="32526">
                  <c:v>0.68354810046377701</c:v>
                </c:pt>
                <c:pt idx="32527">
                  <c:v>0.68393801809367771</c:v>
                </c:pt>
                <c:pt idx="32528">
                  <c:v>0.68378804977448515</c:v>
                </c:pt>
                <c:pt idx="32529">
                  <c:v>0.68319192570569465</c:v>
                </c:pt>
                <c:pt idx="32530">
                  <c:v>0.68254331272518676</c:v>
                </c:pt>
                <c:pt idx="32531">
                  <c:v>0.68222463004690259</c:v>
                </c:pt>
                <c:pt idx="32532">
                  <c:v>0.68252831589326757</c:v>
                </c:pt>
                <c:pt idx="32533">
                  <c:v>0.68335314164882666</c:v>
                </c:pt>
                <c:pt idx="32534">
                  <c:v>0.68383304027024294</c:v>
                </c:pt>
                <c:pt idx="32535">
                  <c:v>0.68364557987125218</c:v>
                </c:pt>
                <c:pt idx="32536">
                  <c:v>0.68391177363781896</c:v>
                </c:pt>
                <c:pt idx="32537">
                  <c:v>0.68402799908519329</c:v>
                </c:pt>
                <c:pt idx="32538">
                  <c:v>0.68342812580842294</c:v>
                </c:pt>
                <c:pt idx="32539">
                  <c:v>0.68349561155205962</c:v>
                </c:pt>
                <c:pt idx="32540">
                  <c:v>0.68349561155205962</c:v>
                </c:pt>
                <c:pt idx="32541">
                  <c:v>0.68349561155205962</c:v>
                </c:pt>
                <c:pt idx="32542">
                  <c:v>0.68432418651559856</c:v>
                </c:pt>
                <c:pt idx="32543">
                  <c:v>0.68437292621933621</c:v>
                </c:pt>
                <c:pt idx="32544">
                  <c:v>0.68415172294852711</c:v>
                </c:pt>
                <c:pt idx="32545">
                  <c:v>0.68427169760388118</c:v>
                </c:pt>
                <c:pt idx="32546">
                  <c:v>0.68442541513105359</c:v>
                </c:pt>
                <c:pt idx="32547">
                  <c:v>0.68469910731357997</c:v>
                </c:pt>
                <c:pt idx="32548">
                  <c:v>0.68485657404873224</c:v>
                </c:pt>
                <c:pt idx="32549">
                  <c:v>0.68490156454449003</c:v>
                </c:pt>
                <c:pt idx="32550">
                  <c:v>0.68488281850459087</c:v>
                </c:pt>
                <c:pt idx="32551">
                  <c:v>0.68506278048762204</c:v>
                </c:pt>
                <c:pt idx="32552">
                  <c:v>0.68490906296044962</c:v>
                </c:pt>
                <c:pt idx="32553">
                  <c:v>0.68622878416934419</c:v>
                </c:pt>
                <c:pt idx="32554">
                  <c:v>0.68595134277883796</c:v>
                </c:pt>
                <c:pt idx="32555">
                  <c:v>0.68612755555388927</c:v>
                </c:pt>
                <c:pt idx="32556">
                  <c:v>0.68636000644863771</c:v>
                </c:pt>
                <c:pt idx="32557">
                  <c:v>0.68645373664813303</c:v>
                </c:pt>
                <c:pt idx="32558">
                  <c:v>0.68649872714389082</c:v>
                </c:pt>
                <c:pt idx="32559">
                  <c:v>0.68616879684166721</c:v>
                </c:pt>
                <c:pt idx="32560">
                  <c:v>0.68649872714389082</c:v>
                </c:pt>
                <c:pt idx="32561">
                  <c:v>0.68651747318378997</c:v>
                </c:pt>
                <c:pt idx="32562">
                  <c:v>0.67017842480775935</c:v>
                </c:pt>
                <c:pt idx="32563">
                  <c:v>0.67045961540624543</c:v>
                </c:pt>
                <c:pt idx="32564">
                  <c:v>0.67036963441472985</c:v>
                </c:pt>
                <c:pt idx="32565">
                  <c:v>0.67036588520675011</c:v>
                </c:pt>
                <c:pt idx="32566">
                  <c:v>0.67047086303018488</c:v>
                </c:pt>
                <c:pt idx="32567">
                  <c:v>0.67060583451745814</c:v>
                </c:pt>
                <c:pt idx="32568">
                  <c:v>0.67008094540028418</c:v>
                </c:pt>
                <c:pt idx="32569">
                  <c:v>0.67004345332048609</c:v>
                </c:pt>
                <c:pt idx="32570">
                  <c:v>0.67023466292745659</c:v>
                </c:pt>
                <c:pt idx="32571">
                  <c:v>0.66789515714805248</c:v>
                </c:pt>
                <c:pt idx="32572">
                  <c:v>0.66773769041290032</c:v>
                </c:pt>
                <c:pt idx="32573">
                  <c:v>0.66892618934250136</c:v>
                </c:pt>
                <c:pt idx="32574">
                  <c:v>0.66903491637391599</c:v>
                </c:pt>
                <c:pt idx="32575">
                  <c:v>0.66914364340533061</c:v>
                </c:pt>
                <c:pt idx="32576">
                  <c:v>0.66922987518886634</c:v>
                </c:pt>
                <c:pt idx="32577">
                  <c:v>0.66864499874401528</c:v>
                </c:pt>
                <c:pt idx="32578">
                  <c:v>0.66806012229916434</c:v>
                </c:pt>
                <c:pt idx="32579">
                  <c:v>0.66747524585431328</c:v>
                </c:pt>
                <c:pt idx="32580">
                  <c:v>0.66495952729985786</c:v>
                </c:pt>
                <c:pt idx="32581">
                  <c:v>0.66512074324298986</c:v>
                </c:pt>
                <c:pt idx="32582">
                  <c:v>0.66685662653764388</c:v>
                </c:pt>
                <c:pt idx="32583">
                  <c:v>0.66770769674906172</c:v>
                </c:pt>
                <c:pt idx="32584">
                  <c:v>0.66781642378047634</c:v>
                </c:pt>
                <c:pt idx="32585">
                  <c:v>0.66779392853259745</c:v>
                </c:pt>
                <c:pt idx="32586">
                  <c:v>0.6672090520877465</c:v>
                </c:pt>
                <c:pt idx="32587">
                  <c:v>0.66662417564289544</c:v>
                </c:pt>
                <c:pt idx="32588">
                  <c:v>0.66615927385339846</c:v>
                </c:pt>
                <c:pt idx="32589">
                  <c:v>0.66506075591531288</c:v>
                </c:pt>
                <c:pt idx="32590">
                  <c:v>0.66523321948238434</c:v>
                </c:pt>
                <c:pt idx="32591">
                  <c:v>0.66491453680410018</c:v>
                </c:pt>
                <c:pt idx="32592">
                  <c:v>0.66597931187036741</c:v>
                </c:pt>
                <c:pt idx="32593">
                  <c:v>0.66648920415562207</c:v>
                </c:pt>
                <c:pt idx="32594">
                  <c:v>0.66635798187632866</c:v>
                </c:pt>
                <c:pt idx="32595">
                  <c:v>0.66577310543147761</c:v>
                </c:pt>
                <c:pt idx="32596">
                  <c:v>0.66576185780753816</c:v>
                </c:pt>
                <c:pt idx="32597">
                  <c:v>0.6665904327710771</c:v>
                </c:pt>
                <c:pt idx="32598">
                  <c:v>0.6659718134544077</c:v>
                </c:pt>
                <c:pt idx="32599">
                  <c:v>0.66613677860551956</c:v>
                </c:pt>
                <c:pt idx="32600">
                  <c:v>0.6658180959272354</c:v>
                </c:pt>
                <c:pt idx="32601">
                  <c:v>0.66549941324895112</c:v>
                </c:pt>
                <c:pt idx="32602">
                  <c:v>0.66518073057066696</c:v>
                </c:pt>
                <c:pt idx="32603">
                  <c:v>0.66516573373874766</c:v>
                </c:pt>
                <c:pt idx="32604">
                  <c:v>0.66590807691875087</c:v>
                </c:pt>
                <c:pt idx="32605">
                  <c:v>0.66673290267431007</c:v>
                </c:pt>
                <c:pt idx="32606">
                  <c:v>0.66751273793411137</c:v>
                </c:pt>
                <c:pt idx="32607">
                  <c:v>0.66687912178552278</c:v>
                </c:pt>
                <c:pt idx="32608">
                  <c:v>0.66704408693663464</c:v>
                </c:pt>
                <c:pt idx="32609">
                  <c:v>0.66662042643491559</c:v>
                </c:pt>
                <c:pt idx="32610">
                  <c:v>0.6660243023661252</c:v>
                </c:pt>
                <c:pt idx="32611">
                  <c:v>0.66586308642299319</c:v>
                </c:pt>
                <c:pt idx="32612">
                  <c:v>0.66605429602996369</c:v>
                </c:pt>
                <c:pt idx="32613">
                  <c:v>0.66687912178552278</c:v>
                </c:pt>
                <c:pt idx="32614">
                  <c:v>0.66770394754108198</c:v>
                </c:pt>
                <c:pt idx="32615">
                  <c:v>0.66724279495956484</c:v>
                </c:pt>
                <c:pt idx="32616">
                  <c:v>0.66709657584835202</c:v>
                </c:pt>
                <c:pt idx="32617">
                  <c:v>0.66746024902239398</c:v>
                </c:pt>
                <c:pt idx="32618">
                  <c:v>0.66686037574562373</c:v>
                </c:pt>
                <c:pt idx="32619">
                  <c:v>0.66700659485683644</c:v>
                </c:pt>
                <c:pt idx="32620">
                  <c:v>0.66725779179148403</c:v>
                </c:pt>
                <c:pt idx="32621">
                  <c:v>0.66731028070320142</c:v>
                </c:pt>
                <c:pt idx="32622">
                  <c:v>0.66785016665229469</c:v>
                </c:pt>
                <c:pt idx="32623">
                  <c:v>0.66867499240785389</c:v>
                </c:pt>
                <c:pt idx="32624">
                  <c:v>0.66657168673117806</c:v>
                </c:pt>
                <c:pt idx="32625">
                  <c:v>0.66779392853259745</c:v>
                </c:pt>
                <c:pt idx="32626">
                  <c:v>0.66783891902835524</c:v>
                </c:pt>
                <c:pt idx="32627">
                  <c:v>0.66815010329067981</c:v>
                </c:pt>
                <c:pt idx="32628">
                  <c:v>0.66846878596896409</c:v>
                </c:pt>
                <c:pt idx="32629">
                  <c:v>0.66862250349613639</c:v>
                </c:pt>
                <c:pt idx="32630">
                  <c:v>0.66867499240785389</c:v>
                </c:pt>
                <c:pt idx="32631">
                  <c:v>0.66863000191209609</c:v>
                </c:pt>
                <c:pt idx="32632">
                  <c:v>0.66831131923381182</c:v>
                </c:pt>
                <c:pt idx="32633">
                  <c:v>0.6669878488169374</c:v>
                </c:pt>
                <c:pt idx="32634">
                  <c:v>0.66994972312099066</c:v>
                </c:pt>
                <c:pt idx="32635">
                  <c:v>0.67024965975937578</c:v>
                </c:pt>
                <c:pt idx="32636">
                  <c:v>0.6697772595539192</c:v>
                </c:pt>
                <c:pt idx="32637">
                  <c:v>0.67001345965664749</c:v>
                </c:pt>
                <c:pt idx="32638">
                  <c:v>0.67007719619230433</c:v>
                </c:pt>
                <c:pt idx="32639">
                  <c:v>0.67012218668806212</c:v>
                </c:pt>
                <c:pt idx="32640">
                  <c:v>0.67042587253442709</c:v>
                </c:pt>
                <c:pt idx="32641">
                  <c:v>0.67035838679079041</c:v>
                </c:pt>
                <c:pt idx="32642">
                  <c:v>0.67001345965664749</c:v>
                </c:pt>
                <c:pt idx="32643">
                  <c:v>0.65331448731455477</c:v>
                </c:pt>
                <c:pt idx="32644">
                  <c:v>0.65328824285869613</c:v>
                </c:pt>
                <c:pt idx="32645">
                  <c:v>0.65398559554294156</c:v>
                </c:pt>
                <c:pt idx="32646">
                  <c:v>0.65421804643768999</c:v>
                </c:pt>
                <c:pt idx="32647">
                  <c:v>0.65409432257435618</c:v>
                </c:pt>
                <c:pt idx="32648">
                  <c:v>0.65397434791900211</c:v>
                </c:pt>
                <c:pt idx="32649">
                  <c:v>0.65356943345718221</c:v>
                </c:pt>
                <c:pt idx="32650">
                  <c:v>0.65305204275596784</c:v>
                </c:pt>
                <c:pt idx="32651">
                  <c:v>0.65323950315495849</c:v>
                </c:pt>
                <c:pt idx="32652">
                  <c:v>0.64978648260554961</c:v>
                </c:pt>
                <c:pt idx="32653">
                  <c:v>0.64976023814969086</c:v>
                </c:pt>
                <c:pt idx="32654">
                  <c:v>0.65137614678899081</c:v>
                </c:pt>
                <c:pt idx="32655">
                  <c:v>0.65258714096647086</c:v>
                </c:pt>
                <c:pt idx="32656">
                  <c:v>0.65272961086970382</c:v>
                </c:pt>
                <c:pt idx="32657">
                  <c:v>0.6526058870063699</c:v>
                </c:pt>
                <c:pt idx="32658">
                  <c:v>0.65213348680091332</c:v>
                </c:pt>
                <c:pt idx="32659">
                  <c:v>0.65155985798000171</c:v>
                </c:pt>
                <c:pt idx="32660">
                  <c:v>0.65094873707929202</c:v>
                </c:pt>
                <c:pt idx="32661">
                  <c:v>0.64665214473442489</c:v>
                </c:pt>
                <c:pt idx="32662">
                  <c:v>0.64703081474038604</c:v>
                </c:pt>
                <c:pt idx="32663">
                  <c:v>0.64876669803504006</c:v>
                </c:pt>
                <c:pt idx="32664">
                  <c:v>0.65031512093070343</c:v>
                </c:pt>
                <c:pt idx="32665">
                  <c:v>0.65103871807080749</c:v>
                </c:pt>
                <c:pt idx="32666">
                  <c:v>0.65124117530171755</c:v>
                </c:pt>
                <c:pt idx="32667">
                  <c:v>0.65070128935262428</c:v>
                </c:pt>
                <c:pt idx="32668">
                  <c:v>0.64961401903847815</c:v>
                </c:pt>
                <c:pt idx="32669">
                  <c:v>0.64849675506049342</c:v>
                </c:pt>
                <c:pt idx="32670">
                  <c:v>0.64571859194745107</c:v>
                </c:pt>
                <c:pt idx="32671">
                  <c:v>0.64578982689906761</c:v>
                </c:pt>
                <c:pt idx="32672">
                  <c:v>0.64615350007310957</c:v>
                </c:pt>
                <c:pt idx="32673">
                  <c:v>0.64788938336776358</c:v>
                </c:pt>
                <c:pt idx="32674">
                  <c:v>0.64877044724301991</c:v>
                </c:pt>
                <c:pt idx="32675">
                  <c:v>0.64930283477615358</c:v>
                </c:pt>
                <c:pt idx="32676">
                  <c:v>0.64827930099766429</c:v>
                </c:pt>
                <c:pt idx="32677">
                  <c:v>0.64716203701967956</c:v>
                </c:pt>
                <c:pt idx="32678">
                  <c:v>0.6472032783074575</c:v>
                </c:pt>
                <c:pt idx="32679">
                  <c:v>0.64662590027856615</c:v>
                </c:pt>
                <c:pt idx="32680">
                  <c:v>0.64669338602220283</c:v>
                </c:pt>
                <c:pt idx="32681">
                  <c:v>0.64637470334391856</c:v>
                </c:pt>
                <c:pt idx="32682">
                  <c:v>0.64605602066563439</c:v>
                </c:pt>
                <c:pt idx="32683">
                  <c:v>0.64643843987957539</c:v>
                </c:pt>
                <c:pt idx="32684">
                  <c:v>0.64661840186260655</c:v>
                </c:pt>
                <c:pt idx="32685">
                  <c:v>0.64617599532098846</c:v>
                </c:pt>
                <c:pt idx="32686">
                  <c:v>0.64703081474038604</c:v>
                </c:pt>
                <c:pt idx="32687">
                  <c:v>0.64788188495180388</c:v>
                </c:pt>
                <c:pt idx="32688">
                  <c:v>0.64753320860968122</c:v>
                </c:pt>
                <c:pt idx="32689">
                  <c:v>0.64759694514533805</c:v>
                </c:pt>
                <c:pt idx="32690">
                  <c:v>0.64727826246705389</c:v>
                </c:pt>
                <c:pt idx="32691">
                  <c:v>0.64771317059271227</c:v>
                </c:pt>
                <c:pt idx="32692">
                  <c:v>0.64759694514533805</c:v>
                </c:pt>
                <c:pt idx="32693">
                  <c:v>0.64649092879129288</c:v>
                </c:pt>
                <c:pt idx="32694">
                  <c:v>0.64685460196533484</c:v>
                </c:pt>
                <c:pt idx="32695">
                  <c:v>0.64770942138473242</c:v>
                </c:pt>
                <c:pt idx="32696">
                  <c:v>0.6478368944560462</c:v>
                </c:pt>
                <c:pt idx="32697">
                  <c:v>0.6484405169407963</c:v>
                </c:pt>
                <c:pt idx="32698">
                  <c:v>0.64850050426847328</c:v>
                </c:pt>
                <c:pt idx="32699">
                  <c:v>0.64926909190433524</c:v>
                </c:pt>
                <c:pt idx="32700">
                  <c:v>0.65004517795615679</c:v>
                </c:pt>
                <c:pt idx="32701">
                  <c:v>0.6498089778534285</c:v>
                </c:pt>
                <c:pt idx="32702">
                  <c:v>0.64815932634231022</c:v>
                </c:pt>
                <c:pt idx="32703">
                  <c:v>0.64783314524806634</c:v>
                </c:pt>
                <c:pt idx="32704">
                  <c:v>0.64838802802907891</c:v>
                </c:pt>
                <c:pt idx="32705">
                  <c:v>0.64716578622765941</c:v>
                </c:pt>
                <c:pt idx="32706">
                  <c:v>0.65060755915312896</c:v>
                </c:pt>
                <c:pt idx="32707">
                  <c:v>0.65082876242393795</c:v>
                </c:pt>
                <c:pt idx="32708">
                  <c:v>0.6516048484757595</c:v>
                </c:pt>
                <c:pt idx="32709">
                  <c:v>0.65223846462434809</c:v>
                </c:pt>
                <c:pt idx="32710">
                  <c:v>0.65189728669818503</c:v>
                </c:pt>
                <c:pt idx="32711">
                  <c:v>0.65024763518706674</c:v>
                </c:pt>
                <c:pt idx="32712">
                  <c:v>0.64882668536271715</c:v>
                </c:pt>
                <c:pt idx="32713">
                  <c:v>0.64988771122100453</c:v>
                </c:pt>
                <c:pt idx="32714">
                  <c:v>0.64948279675918463</c:v>
                </c:pt>
                <c:pt idx="32715">
                  <c:v>0.65352819216940417</c:v>
                </c:pt>
                <c:pt idx="32716">
                  <c:v>0.65395185267112321</c:v>
                </c:pt>
                <c:pt idx="32717">
                  <c:v>0.65343071276192899</c:v>
                </c:pt>
                <c:pt idx="32718">
                  <c:v>0.65370065573647562</c:v>
                </c:pt>
                <c:pt idx="32719">
                  <c:v>0.65375314464819312</c:v>
                </c:pt>
                <c:pt idx="32720">
                  <c:v>0.65311952849960442</c:v>
                </c:pt>
                <c:pt idx="32721">
                  <c:v>0.65306329037990729</c:v>
                </c:pt>
                <c:pt idx="32722">
                  <c:v>0.65336697622627216</c:v>
                </c:pt>
                <c:pt idx="32723">
                  <c:v>0.65266587433404688</c:v>
                </c:pt>
                <c:pt idx="32724">
                  <c:v>0.63549450178649758</c:v>
                </c:pt>
                <c:pt idx="32725">
                  <c:v>0.63543826366680034</c:v>
                </c:pt>
                <c:pt idx="32726">
                  <c:v>0.63510083494861713</c:v>
                </c:pt>
                <c:pt idx="32727">
                  <c:v>0.63582818129670104</c:v>
                </c:pt>
                <c:pt idx="32728">
                  <c:v>0.63655177843680522</c:v>
                </c:pt>
                <c:pt idx="32729">
                  <c:v>0.6372453819130709</c:v>
                </c:pt>
                <c:pt idx="32730">
                  <c:v>0.6370166802263022</c:v>
                </c:pt>
                <c:pt idx="32731">
                  <c:v>0.63637931486973376</c:v>
                </c:pt>
                <c:pt idx="32732">
                  <c:v>0.636191854470743</c:v>
                </c:pt>
                <c:pt idx="32733">
                  <c:v>0.63180903034234015</c:v>
                </c:pt>
                <c:pt idx="32734">
                  <c:v>0.63178653509446125</c:v>
                </c:pt>
                <c:pt idx="32735">
                  <c:v>0.6328288149128497</c:v>
                </c:pt>
                <c:pt idx="32736">
                  <c:v>0.63355616126093361</c:v>
                </c:pt>
                <c:pt idx="32737">
                  <c:v>0.63428350760901764</c:v>
                </c:pt>
                <c:pt idx="32738">
                  <c:v>0.63500335554114196</c:v>
                </c:pt>
                <c:pt idx="32739">
                  <c:v>0.63504459682891989</c:v>
                </c:pt>
                <c:pt idx="32740">
                  <c:v>0.63392733285093528</c:v>
                </c:pt>
                <c:pt idx="32741">
                  <c:v>0.6328288149128497</c:v>
                </c:pt>
                <c:pt idx="32742">
                  <c:v>0.62834101296101197</c:v>
                </c:pt>
                <c:pt idx="32743">
                  <c:v>0.62894088623778222</c:v>
                </c:pt>
                <c:pt idx="32744">
                  <c:v>0.63055679487708227</c:v>
                </c:pt>
                <c:pt idx="32745">
                  <c:v>0.63128414122516618</c:v>
                </c:pt>
                <c:pt idx="32746">
                  <c:v>0.63201523678122995</c:v>
                </c:pt>
                <c:pt idx="32747">
                  <c:v>0.63263760530587909</c:v>
                </c:pt>
                <c:pt idx="32748">
                  <c:v>0.63254387510638377</c:v>
                </c:pt>
                <c:pt idx="32749">
                  <c:v>0.63147535083213668</c:v>
                </c:pt>
                <c:pt idx="32750">
                  <c:v>0.63035808685415207</c:v>
                </c:pt>
                <c:pt idx="32751">
                  <c:v>0.62637267877160951</c:v>
                </c:pt>
                <c:pt idx="32752">
                  <c:v>0.62634643431575077</c:v>
                </c:pt>
                <c:pt idx="32753">
                  <c:v>0.62806357157050574</c:v>
                </c:pt>
                <c:pt idx="32754">
                  <c:v>0.62901212118939875</c:v>
                </c:pt>
                <c:pt idx="32755">
                  <c:v>0.62966073416990664</c:v>
                </c:pt>
                <c:pt idx="32756">
                  <c:v>0.63019687091102006</c:v>
                </c:pt>
                <c:pt idx="32757">
                  <c:v>0.62985944219283674</c:v>
                </c:pt>
                <c:pt idx="32758">
                  <c:v>0.6290233688133382</c:v>
                </c:pt>
                <c:pt idx="32759">
                  <c:v>0.62790985404333333</c:v>
                </c:pt>
                <c:pt idx="32760">
                  <c:v>0.62727998710272459</c:v>
                </c:pt>
                <c:pt idx="32761">
                  <c:v>0.62724999343888599</c:v>
                </c:pt>
                <c:pt idx="32762">
                  <c:v>0.62692756155262197</c:v>
                </c:pt>
                <c:pt idx="32763">
                  <c:v>0.62664637095413589</c:v>
                </c:pt>
                <c:pt idx="32764">
                  <c:v>0.6272199997750475</c:v>
                </c:pt>
                <c:pt idx="32765">
                  <c:v>0.62751243799747303</c:v>
                </c:pt>
                <c:pt idx="32766">
                  <c:v>0.62717875848726956</c:v>
                </c:pt>
                <c:pt idx="32767">
                  <c:v>0.62661262808231766</c:v>
                </c:pt>
                <c:pt idx="32768">
                  <c:v>0.62746369829373549</c:v>
                </c:pt>
                <c:pt idx="32769">
                  <c:v>0.62818729543383955</c:v>
                </c:pt>
                <c:pt idx="32770">
                  <c:v>0.62815355256202132</c:v>
                </c:pt>
                <c:pt idx="32771">
                  <c:v>0.62887340049414564</c:v>
                </c:pt>
                <c:pt idx="32772">
                  <c:v>0.62876092425475116</c:v>
                </c:pt>
                <c:pt idx="32773">
                  <c:v>0.62769239998050408</c:v>
                </c:pt>
                <c:pt idx="32774">
                  <c:v>0.62670635828181298</c:v>
                </c:pt>
                <c:pt idx="32775">
                  <c:v>0.62705503462393575</c:v>
                </c:pt>
                <c:pt idx="32776">
                  <c:v>0.6274037109660584</c:v>
                </c:pt>
                <c:pt idx="32777">
                  <c:v>0.62814230493808187</c:v>
                </c:pt>
                <c:pt idx="32778">
                  <c:v>0.63006939783970639</c:v>
                </c:pt>
                <c:pt idx="32779">
                  <c:v>0.63043307101374835</c:v>
                </c:pt>
                <c:pt idx="32780">
                  <c:v>0.63120540785759005</c:v>
                </c:pt>
                <c:pt idx="32781">
                  <c:v>0.63110417924213513</c:v>
                </c:pt>
                <c:pt idx="32782">
                  <c:v>0.62999066447213026</c:v>
                </c:pt>
                <c:pt idx="32783">
                  <c:v>0.62833726375303223</c:v>
                </c:pt>
                <c:pt idx="32784">
                  <c:v>0.62804857473858644</c:v>
                </c:pt>
                <c:pt idx="32785">
                  <c:v>0.62839725108070921</c:v>
                </c:pt>
                <c:pt idx="32786">
                  <c:v>0.62895213386172166</c:v>
                </c:pt>
                <c:pt idx="32787">
                  <c:v>0.6326301068899195</c:v>
                </c:pt>
                <c:pt idx="32788">
                  <c:v>0.63298253244002201</c:v>
                </c:pt>
                <c:pt idx="32789">
                  <c:v>0.63354116442901443</c:v>
                </c:pt>
                <c:pt idx="32790">
                  <c:v>0.63344743422951899</c:v>
                </c:pt>
                <c:pt idx="32791">
                  <c:v>0.63207897331688678</c:v>
                </c:pt>
                <c:pt idx="32792">
                  <c:v>0.63042932180576849</c:v>
                </c:pt>
                <c:pt idx="32793">
                  <c:v>0.63054179804516297</c:v>
                </c:pt>
                <c:pt idx="32794">
                  <c:v>0.63228517975577658</c:v>
                </c:pt>
                <c:pt idx="32795">
                  <c:v>0.63226268450789769</c:v>
                </c:pt>
                <c:pt idx="32796">
                  <c:v>0.63549450178649758</c:v>
                </c:pt>
                <c:pt idx="32797">
                  <c:v>0.63566321614558929</c:v>
                </c:pt>
                <c:pt idx="32798">
                  <c:v>0.63607562902336878</c:v>
                </c:pt>
                <c:pt idx="32799">
                  <c:v>0.63578694000892311</c:v>
                </c:pt>
                <c:pt idx="32800">
                  <c:v>0.63529954297154723</c:v>
                </c:pt>
                <c:pt idx="32801">
                  <c:v>0.63523955564387025</c:v>
                </c:pt>
                <c:pt idx="32802">
                  <c:v>0.63518331752417301</c:v>
                </c:pt>
                <c:pt idx="32803">
                  <c:v>0.6366417594283208</c:v>
                </c:pt>
                <c:pt idx="32804">
                  <c:v>0.63574194951316532</c:v>
                </c:pt>
                <c:pt idx="32805">
                  <c:v>0.61774950041803667</c:v>
                </c:pt>
                <c:pt idx="32806">
                  <c:v>0.61768951309035969</c:v>
                </c:pt>
                <c:pt idx="32807">
                  <c:v>0.6166209888161126</c:v>
                </c:pt>
                <c:pt idx="32808">
                  <c:v>0.61680095079914365</c:v>
                </c:pt>
                <c:pt idx="32809">
                  <c:v>0.61752454793924783</c:v>
                </c:pt>
                <c:pt idx="32810">
                  <c:v>0.618248145079352</c:v>
                </c:pt>
                <c:pt idx="32811">
                  <c:v>0.61880302786036445</c:v>
                </c:pt>
                <c:pt idx="32812">
                  <c:v>0.61833062765490787</c:v>
                </c:pt>
                <c:pt idx="32813">
                  <c:v>0.61858557379753532</c:v>
                </c:pt>
                <c:pt idx="32814">
                  <c:v>0.614007790854182</c:v>
                </c:pt>
                <c:pt idx="32815">
                  <c:v>0.61387281936690874</c:v>
                </c:pt>
                <c:pt idx="32816">
                  <c:v>0.61379783520731246</c:v>
                </c:pt>
                <c:pt idx="32817">
                  <c:v>0.61452893076337622</c:v>
                </c:pt>
                <c:pt idx="32818">
                  <c:v>0.61525627711146025</c:v>
                </c:pt>
                <c:pt idx="32819">
                  <c:v>0.61585615038823049</c:v>
                </c:pt>
                <c:pt idx="32820">
                  <c:v>0.61611859494681753</c:v>
                </c:pt>
                <c:pt idx="32821">
                  <c:v>0.61578491543661407</c:v>
                </c:pt>
                <c:pt idx="32822">
                  <c:v>0.61533126127105653</c:v>
                </c:pt>
                <c:pt idx="32823">
                  <c:v>0.61030732257810538</c:v>
                </c:pt>
                <c:pt idx="32824">
                  <c:v>0.610798468823461</c:v>
                </c:pt>
                <c:pt idx="32825">
                  <c:v>0.61152581517154503</c:v>
                </c:pt>
                <c:pt idx="32826">
                  <c:v>0.61225691072760879</c:v>
                </c:pt>
                <c:pt idx="32827">
                  <c:v>0.61287927925225794</c:v>
                </c:pt>
                <c:pt idx="32828">
                  <c:v>0.61342291440933105</c:v>
                </c:pt>
                <c:pt idx="32829">
                  <c:v>0.61343791124125024</c:v>
                </c:pt>
                <c:pt idx="32830">
                  <c:v>0.61310048252306704</c:v>
                </c:pt>
                <c:pt idx="32831">
                  <c:v>0.61222316785579045</c:v>
                </c:pt>
                <c:pt idx="32832">
                  <c:v>0.60709800054738439</c:v>
                </c:pt>
                <c:pt idx="32833">
                  <c:v>0.60824150898122775</c:v>
                </c:pt>
                <c:pt idx="32834">
                  <c:v>0.6092537951357776</c:v>
                </c:pt>
                <c:pt idx="32835">
                  <c:v>0.60986491603648729</c:v>
                </c:pt>
                <c:pt idx="32836">
                  <c:v>0.61044229406537864</c:v>
                </c:pt>
                <c:pt idx="32837">
                  <c:v>0.61098967843043162</c:v>
                </c:pt>
                <c:pt idx="32838">
                  <c:v>0.61075347832770333</c:v>
                </c:pt>
                <c:pt idx="32839">
                  <c:v>0.61041604960952001</c:v>
                </c:pt>
                <c:pt idx="32840">
                  <c:v>0.60977118583699197</c:v>
                </c:pt>
                <c:pt idx="32841">
                  <c:v>0.60793407392688292</c:v>
                </c:pt>
                <c:pt idx="32842">
                  <c:v>0.6078028516475894</c:v>
                </c:pt>
                <c:pt idx="32843">
                  <c:v>0.60757789916880056</c:v>
                </c:pt>
                <c:pt idx="32844">
                  <c:v>0.607427930849608</c:v>
                </c:pt>
                <c:pt idx="32845">
                  <c:v>0.60800155967051961</c:v>
                </c:pt>
                <c:pt idx="32846">
                  <c:v>0.6084064741323395</c:v>
                </c:pt>
                <c:pt idx="32847">
                  <c:v>0.6080690454141563</c:v>
                </c:pt>
                <c:pt idx="32848">
                  <c:v>0.60773536590395283</c:v>
                </c:pt>
                <c:pt idx="32849">
                  <c:v>0.60731920381819338</c:v>
                </c:pt>
                <c:pt idx="32850">
                  <c:v>0.60953123652628383</c:v>
                </c:pt>
                <c:pt idx="32851">
                  <c:v>0.6100336303955789</c:v>
                </c:pt>
                <c:pt idx="32852">
                  <c:v>0.60992115415618453</c:v>
                </c:pt>
                <c:pt idx="32853">
                  <c:v>0.60885262988193745</c:v>
                </c:pt>
                <c:pt idx="32854">
                  <c:v>0.60778785481567021</c:v>
                </c:pt>
                <c:pt idx="32855">
                  <c:v>0.60692178777233308</c:v>
                </c:pt>
                <c:pt idx="32856">
                  <c:v>0.60727046411445584</c:v>
                </c:pt>
                <c:pt idx="32857">
                  <c:v>0.6076191404565785</c:v>
                </c:pt>
                <c:pt idx="32858">
                  <c:v>0.60796781679870127</c:v>
                </c:pt>
                <c:pt idx="32859">
                  <c:v>0.61214068528023458</c:v>
                </c:pt>
                <c:pt idx="32860">
                  <c:v>0.61251560607821598</c:v>
                </c:pt>
                <c:pt idx="32861">
                  <c:v>0.61226440914356839</c:v>
                </c:pt>
                <c:pt idx="32862">
                  <c:v>0.6111958848693213</c:v>
                </c:pt>
                <c:pt idx="32863">
                  <c:v>0.61012736059507433</c:v>
                </c:pt>
                <c:pt idx="32864">
                  <c:v>0.60851895037173398</c:v>
                </c:pt>
                <c:pt idx="32865">
                  <c:v>0.60851520116375413</c:v>
                </c:pt>
                <c:pt idx="32866">
                  <c:v>0.610254833666388</c:v>
                </c:pt>
                <c:pt idx="32867">
                  <c:v>0.61199821537700161</c:v>
                </c:pt>
                <c:pt idx="32868">
                  <c:v>0.61480637215388245</c:v>
                </c:pt>
                <c:pt idx="32869">
                  <c:v>0.61517004532792452</c:v>
                </c:pt>
                <c:pt idx="32870">
                  <c:v>0.61486635948155954</c:v>
                </c:pt>
                <c:pt idx="32871">
                  <c:v>0.61358413035246306</c:v>
                </c:pt>
                <c:pt idx="32872">
                  <c:v>0.6124256250867004</c:v>
                </c:pt>
                <c:pt idx="32873">
                  <c:v>0.61236938696700327</c:v>
                </c:pt>
                <c:pt idx="32874">
                  <c:v>0.61287178083629834</c:v>
                </c:pt>
                <c:pt idx="32875">
                  <c:v>0.61461516254691195</c:v>
                </c:pt>
                <c:pt idx="32876">
                  <c:v>0.61577366781267462</c:v>
                </c:pt>
                <c:pt idx="32877">
                  <c:v>0.61747205902753044</c:v>
                </c:pt>
                <c:pt idx="32878">
                  <c:v>0.61782073536965321</c:v>
                </c:pt>
                <c:pt idx="32879">
                  <c:v>0.61759953209884411</c:v>
                </c:pt>
                <c:pt idx="32880">
                  <c:v>0.61699216040611415</c:v>
                </c:pt>
                <c:pt idx="32881">
                  <c:v>0.61722836050884256</c:v>
                </c:pt>
                <c:pt idx="32882">
                  <c:v>0.61735958278813596</c:v>
                </c:pt>
                <c:pt idx="32883">
                  <c:v>0.61730334466843884</c:v>
                </c:pt>
                <c:pt idx="32884">
                  <c:v>0.61897549142743591</c:v>
                </c:pt>
                <c:pt idx="32885">
                  <c:v>0.61924918360996239</c:v>
                </c:pt>
                <c:pt idx="32886">
                  <c:v>0.59994076251391892</c:v>
                </c:pt>
                <c:pt idx="32887">
                  <c:v>0.59958458775583656</c:v>
                </c:pt>
                <c:pt idx="32888">
                  <c:v>0.59845232694593264</c:v>
                </c:pt>
                <c:pt idx="32889">
                  <c:v>0.59776997109360652</c:v>
                </c:pt>
                <c:pt idx="32890">
                  <c:v>0.59849731744169044</c:v>
                </c:pt>
                <c:pt idx="32891">
                  <c:v>0.59907469547058179</c:v>
                </c:pt>
                <c:pt idx="32892">
                  <c:v>0.59884974299179294</c:v>
                </c:pt>
                <c:pt idx="32893">
                  <c:v>0.59833610149855843</c:v>
                </c:pt>
                <c:pt idx="32894">
                  <c:v>0.59811114901976958</c:v>
                </c:pt>
                <c:pt idx="32895">
                  <c:v>0.596225297405923</c:v>
                </c:pt>
                <c:pt idx="32896">
                  <c:v>0.59570415749672878</c:v>
                </c:pt>
                <c:pt idx="32897">
                  <c:v>0.59477060470975507</c:v>
                </c:pt>
                <c:pt idx="32898">
                  <c:v>0.59549795105783898</c:v>
                </c:pt>
                <c:pt idx="32899">
                  <c:v>0.59610157354258908</c:v>
                </c:pt>
                <c:pt idx="32900">
                  <c:v>0.59664145949168235</c:v>
                </c:pt>
                <c:pt idx="32901">
                  <c:v>0.59657772295602551</c:v>
                </c:pt>
                <c:pt idx="32902">
                  <c:v>0.59600034492713416</c:v>
                </c:pt>
                <c:pt idx="32903">
                  <c:v>0.59555793838551607</c:v>
                </c:pt>
                <c:pt idx="32904">
                  <c:v>0.59250983229792709</c:v>
                </c:pt>
                <c:pt idx="32905">
                  <c:v>0.59182747644560085</c:v>
                </c:pt>
                <c:pt idx="32906">
                  <c:v>0.59249483546600779</c:v>
                </c:pt>
                <c:pt idx="32907">
                  <c:v>0.59308721032681844</c:v>
                </c:pt>
                <c:pt idx="32908">
                  <c:v>0.5936645883557099</c:v>
                </c:pt>
                <c:pt idx="32909">
                  <c:v>0.59420822351278291</c:v>
                </c:pt>
                <c:pt idx="32910">
                  <c:v>0.59424196638460125</c:v>
                </c:pt>
                <c:pt idx="32911">
                  <c:v>0.5936645883557099</c:v>
                </c:pt>
                <c:pt idx="32912">
                  <c:v>0.59308721032681844</c:v>
                </c:pt>
                <c:pt idx="32913">
                  <c:v>0.58880186560589076</c:v>
                </c:pt>
                <c:pt idx="32914">
                  <c:v>0.58949546908215644</c:v>
                </c:pt>
                <c:pt idx="32915">
                  <c:v>0.59007284711104779</c:v>
                </c:pt>
                <c:pt idx="32916">
                  <c:v>0.59065022513993914</c:v>
                </c:pt>
                <c:pt idx="32917">
                  <c:v>0.59122385396085075</c:v>
                </c:pt>
                <c:pt idx="32918">
                  <c:v>0.59177498753388347</c:v>
                </c:pt>
                <c:pt idx="32919">
                  <c:v>0.5916475144625698</c:v>
                </c:pt>
                <c:pt idx="32920">
                  <c:v>0.59131008574438648</c:v>
                </c:pt>
                <c:pt idx="32921">
                  <c:v>0.59075145375539417</c:v>
                </c:pt>
                <c:pt idx="32922">
                  <c:v>0.58899682442084111</c:v>
                </c:pt>
                <c:pt idx="32923">
                  <c:v>0.58874187827821378</c:v>
                </c:pt>
                <c:pt idx="32924">
                  <c:v>0.5876733540039667</c:v>
                </c:pt>
                <c:pt idx="32925">
                  <c:v>0.58820949074508011</c:v>
                </c:pt>
                <c:pt idx="32926">
                  <c:v>0.58878686877397146</c:v>
                </c:pt>
                <c:pt idx="32927">
                  <c:v>0.58930051026720609</c:v>
                </c:pt>
                <c:pt idx="32928">
                  <c:v>0.58896308154902277</c:v>
                </c:pt>
                <c:pt idx="32929">
                  <c:v>0.5886294020388193</c:v>
                </c:pt>
                <c:pt idx="32930">
                  <c:v>0.58829197332063599</c:v>
                </c:pt>
                <c:pt idx="32931">
                  <c:v>0.5916475144625698</c:v>
                </c:pt>
                <c:pt idx="32932">
                  <c:v>0.59127634287256814</c:v>
                </c:pt>
                <c:pt idx="32933">
                  <c:v>0.59001660899135056</c:v>
                </c:pt>
                <c:pt idx="32934">
                  <c:v>0.58894808471710347</c:v>
                </c:pt>
                <c:pt idx="32935">
                  <c:v>0.5878795604428565</c:v>
                </c:pt>
                <c:pt idx="32936">
                  <c:v>0.58713721726285317</c:v>
                </c:pt>
                <c:pt idx="32937">
                  <c:v>0.58748589360497594</c:v>
                </c:pt>
                <c:pt idx="32938">
                  <c:v>0.58822823678497915</c:v>
                </c:pt>
                <c:pt idx="32939">
                  <c:v>0.58997161849559276</c:v>
                </c:pt>
                <c:pt idx="32940">
                  <c:v>0.59431320133621768</c:v>
                </c:pt>
                <c:pt idx="32941">
                  <c:v>0.59401326469783255</c:v>
                </c:pt>
                <c:pt idx="32942">
                  <c:v>0.59273103556873608</c:v>
                </c:pt>
                <c:pt idx="32943">
                  <c:v>0.59145255564761945</c:v>
                </c:pt>
                <c:pt idx="32944">
                  <c:v>0.59022281543024036</c:v>
                </c:pt>
                <c:pt idx="32945">
                  <c:v>0.58949921829013618</c:v>
                </c:pt>
                <c:pt idx="32946">
                  <c:v>0.5908451839548895</c:v>
                </c:pt>
                <c:pt idx="32947">
                  <c:v>0.59258856566550311</c:v>
                </c:pt>
                <c:pt idx="32948">
                  <c:v>0.59391953449833723</c:v>
                </c:pt>
                <c:pt idx="32949">
                  <c:v>0.59697888820986567</c:v>
                </c:pt>
                <c:pt idx="32950">
                  <c:v>0.59674643731511723</c:v>
                </c:pt>
                <c:pt idx="32951">
                  <c:v>0.59546795739400049</c:v>
                </c:pt>
                <c:pt idx="32952">
                  <c:v>0.59418572826490401</c:v>
                </c:pt>
                <c:pt idx="32953">
                  <c:v>0.59416323301702512</c:v>
                </c:pt>
                <c:pt idx="32954">
                  <c:v>0.5944519220314709</c:v>
                </c:pt>
                <c:pt idx="32955">
                  <c:v>0.59520551283541356</c:v>
                </c:pt>
                <c:pt idx="32956">
                  <c:v>0.59658897057996496</c:v>
                </c:pt>
                <c:pt idx="32957">
                  <c:v>0.59787119970906144</c:v>
                </c:pt>
                <c:pt idx="32958">
                  <c:v>0.59964457508351365</c:v>
                </c:pt>
                <c:pt idx="32959">
                  <c:v>0.59947960993240179</c:v>
                </c:pt>
                <c:pt idx="32960">
                  <c:v>0.59839608882623541</c:v>
                </c:pt>
                <c:pt idx="32961">
                  <c:v>0.59854980635340782</c:v>
                </c:pt>
                <c:pt idx="32962">
                  <c:v>0.59873351754441873</c:v>
                </c:pt>
                <c:pt idx="32963">
                  <c:v>0.5990222065588644</c:v>
                </c:pt>
                <c:pt idx="32964">
                  <c:v>0.59925840666159269</c:v>
                </c:pt>
                <c:pt idx="32965">
                  <c:v>0.60053688658270943</c:v>
                </c:pt>
                <c:pt idx="32966">
                  <c:v>0.60124173768291445</c:v>
                </c:pt>
                <c:pt idx="32967">
                  <c:v>0.57855902940503823</c:v>
                </c:pt>
                <c:pt idx="32968">
                  <c:v>0.57879522950776652</c:v>
                </c:pt>
                <c:pt idx="32969">
                  <c:v>0.57859652148483631</c:v>
                </c:pt>
                <c:pt idx="32970">
                  <c:v>0.57839781346190622</c:v>
                </c:pt>
                <c:pt idx="32971">
                  <c:v>0.57931636941696063</c:v>
                </c:pt>
                <c:pt idx="32972">
                  <c:v>0.57890770574716088</c:v>
                </c:pt>
                <c:pt idx="32973">
                  <c:v>0.57849904207736114</c:v>
                </c:pt>
                <c:pt idx="32974">
                  <c:v>0.57807913078362194</c:v>
                </c:pt>
                <c:pt idx="32975">
                  <c:v>0.57763297503402411</c:v>
                </c:pt>
                <c:pt idx="32976">
                  <c:v>0.57479482459330467</c:v>
                </c:pt>
                <c:pt idx="32977">
                  <c:v>0.57498228499229542</c:v>
                </c:pt>
                <c:pt idx="32978">
                  <c:v>0.57478732617734507</c:v>
                </c:pt>
                <c:pt idx="32979">
                  <c:v>0.57587084728351134</c:v>
                </c:pt>
                <c:pt idx="32980">
                  <c:v>0.57688688264604104</c:v>
                </c:pt>
                <c:pt idx="32981">
                  <c:v>0.57664318412735305</c:v>
                </c:pt>
                <c:pt idx="32982">
                  <c:v>0.57623826966553315</c:v>
                </c:pt>
                <c:pt idx="32983">
                  <c:v>0.57574337421219768</c:v>
                </c:pt>
                <c:pt idx="32984">
                  <c:v>0.57497853578431557</c:v>
                </c:pt>
                <c:pt idx="32985">
                  <c:v>0.57109810552520779</c:v>
                </c:pt>
                <c:pt idx="32986">
                  <c:v>0.57117308968480407</c:v>
                </c:pt>
                <c:pt idx="32987">
                  <c:v>0.57235409019844563</c:v>
                </c:pt>
                <c:pt idx="32988">
                  <c:v>0.5734226144726926</c:v>
                </c:pt>
                <c:pt idx="32989">
                  <c:v>0.5744461482511819</c:v>
                </c:pt>
                <c:pt idx="32990">
                  <c:v>0.57438241171552507</c:v>
                </c:pt>
                <c:pt idx="32991">
                  <c:v>0.57397374804572532</c:v>
                </c:pt>
                <c:pt idx="32992">
                  <c:v>0.57340386843279356</c:v>
                </c:pt>
                <c:pt idx="32993">
                  <c:v>0.57181045504137251</c:v>
                </c:pt>
                <c:pt idx="32994">
                  <c:v>0.56734889754539353</c:v>
                </c:pt>
                <c:pt idx="32995">
                  <c:v>0.56883733311337981</c:v>
                </c:pt>
                <c:pt idx="32996">
                  <c:v>0.56990585738762689</c:v>
                </c:pt>
                <c:pt idx="32997">
                  <c:v>0.57097813086985372</c:v>
                </c:pt>
                <c:pt idx="32998">
                  <c:v>0.57200541385632286</c:v>
                </c:pt>
                <c:pt idx="32999">
                  <c:v>0.57211789009571723</c:v>
                </c:pt>
                <c:pt idx="33000">
                  <c:v>0.57164548989026065</c:v>
                </c:pt>
                <c:pt idx="33001">
                  <c:v>0.5704644893766192</c:v>
                </c:pt>
                <c:pt idx="33002">
                  <c:v>0.5686386250904496</c:v>
                </c:pt>
                <c:pt idx="33003">
                  <c:v>0.567461373784788</c:v>
                </c:pt>
                <c:pt idx="33004">
                  <c:v>0.56717268477034222</c:v>
                </c:pt>
                <c:pt idx="33005">
                  <c:v>0.567461373784788</c:v>
                </c:pt>
                <c:pt idx="33006">
                  <c:v>0.56852989805903498</c:v>
                </c:pt>
                <c:pt idx="33007">
                  <c:v>0.56956842866944357</c:v>
                </c:pt>
                <c:pt idx="33008">
                  <c:v>0.56985336847590951</c:v>
                </c:pt>
                <c:pt idx="33009">
                  <c:v>0.56912227291984563</c:v>
                </c:pt>
                <c:pt idx="33010">
                  <c:v>0.56729640863367614</c:v>
                </c:pt>
                <c:pt idx="33011">
                  <c:v>0.56547054434750654</c:v>
                </c:pt>
                <c:pt idx="33012">
                  <c:v>0.57010456541055698</c:v>
                </c:pt>
                <c:pt idx="33013">
                  <c:v>0.56985711768388925</c:v>
                </c:pt>
                <c:pt idx="33014">
                  <c:v>0.569257244407119</c:v>
                </c:pt>
                <c:pt idx="33015">
                  <c:v>0.5686611203383285</c:v>
                </c:pt>
                <c:pt idx="33016">
                  <c:v>0.56803875181367935</c:v>
                </c:pt>
                <c:pt idx="33017">
                  <c:v>0.56751011348852554</c:v>
                </c:pt>
                <c:pt idx="33018">
                  <c:v>0.56725141813791835</c:v>
                </c:pt>
                <c:pt idx="33019">
                  <c:v>0.56706770694690745</c:v>
                </c:pt>
                <c:pt idx="33020">
                  <c:v>0.56688399575589654</c:v>
                </c:pt>
                <c:pt idx="33021">
                  <c:v>0.57274775703632608</c:v>
                </c:pt>
                <c:pt idx="33022">
                  <c:v>0.57253780138945642</c:v>
                </c:pt>
                <c:pt idx="33023">
                  <c:v>0.57194167732066603</c:v>
                </c:pt>
                <c:pt idx="33024">
                  <c:v>0.57134180404389567</c:v>
                </c:pt>
                <c:pt idx="33025">
                  <c:v>0.57109435631722794</c:v>
                </c:pt>
                <c:pt idx="33026">
                  <c:v>0.57134180404389567</c:v>
                </c:pt>
                <c:pt idx="33027">
                  <c:v>0.57229785207874839</c:v>
                </c:pt>
                <c:pt idx="33028">
                  <c:v>0.57200166464834301</c:v>
                </c:pt>
                <c:pt idx="33029">
                  <c:v>0.57170922642591748</c:v>
                </c:pt>
                <c:pt idx="33030">
                  <c:v>0.57539094866209517</c:v>
                </c:pt>
                <c:pt idx="33031">
                  <c:v>0.57522223430300345</c:v>
                </c:pt>
                <c:pt idx="33032">
                  <c:v>0.57462236102623321</c:v>
                </c:pt>
                <c:pt idx="33033">
                  <c:v>0.57467484993795059</c:v>
                </c:pt>
                <c:pt idx="33034">
                  <c:v>0.57536095499825657</c:v>
                </c:pt>
                <c:pt idx="33035">
                  <c:v>0.57586709807553149</c:v>
                </c:pt>
                <c:pt idx="33036">
                  <c:v>0.57633949828098818</c:v>
                </c:pt>
                <c:pt idx="33037">
                  <c:v>0.57716807324452712</c:v>
                </c:pt>
                <c:pt idx="33038">
                  <c:v>0.57687188581412174</c:v>
                </c:pt>
                <c:pt idx="33039">
                  <c:v>0.578037889495844</c:v>
                </c:pt>
                <c:pt idx="33040">
                  <c:v>0.57790666721655048</c:v>
                </c:pt>
                <c:pt idx="33041">
                  <c:v>0.5782515943506934</c:v>
                </c:pt>
                <c:pt idx="33042">
                  <c:v>0.57894144861897923</c:v>
                </c:pt>
                <c:pt idx="33043">
                  <c:v>0.5796275536792852</c:v>
                </c:pt>
                <c:pt idx="33044">
                  <c:v>0.58039239210716731</c:v>
                </c:pt>
                <c:pt idx="33045">
                  <c:v>0.58055360805029932</c:v>
                </c:pt>
                <c:pt idx="33046">
                  <c:v>0.58156964341282902</c:v>
                </c:pt>
                <c:pt idx="33047">
                  <c:v>0.58202329757838656</c:v>
                </c:pt>
                <c:pt idx="33048">
                  <c:v>0.55408419971281064</c:v>
                </c:pt>
                <c:pt idx="33049">
                  <c:v>0.55452285704644899</c:v>
                </c:pt>
                <c:pt idx="33050">
                  <c:v>0.55432414902351879</c:v>
                </c:pt>
                <c:pt idx="33051">
                  <c:v>0.55508898745140089</c:v>
                </c:pt>
                <c:pt idx="33052">
                  <c:v>0.55574509884786838</c:v>
                </c:pt>
                <c:pt idx="33053">
                  <c:v>0.55562887340049416</c:v>
                </c:pt>
                <c:pt idx="33054">
                  <c:v>0.55570010835211059</c:v>
                </c:pt>
                <c:pt idx="33055">
                  <c:v>0.55555014003291803</c:v>
                </c:pt>
                <c:pt idx="33056">
                  <c:v>0.55414043783250788</c:v>
                </c:pt>
                <c:pt idx="33057">
                  <c:v>0.55038748064471377</c:v>
                </c:pt>
                <c:pt idx="33058">
                  <c:v>0.55071366173895764</c:v>
                </c:pt>
                <c:pt idx="33059">
                  <c:v>0.55150099541471864</c:v>
                </c:pt>
                <c:pt idx="33060">
                  <c:v>0.55289944999118934</c:v>
                </c:pt>
                <c:pt idx="33061">
                  <c:v>0.55352931693179819</c:v>
                </c:pt>
                <c:pt idx="33062">
                  <c:v>0.55335685336472673</c:v>
                </c:pt>
                <c:pt idx="33063">
                  <c:v>0.55343183752432301</c:v>
                </c:pt>
                <c:pt idx="33064">
                  <c:v>0.55256577048098587</c:v>
                </c:pt>
                <c:pt idx="33065">
                  <c:v>0.55096860788158497</c:v>
                </c:pt>
                <c:pt idx="33066">
                  <c:v>0.54665326949681881</c:v>
                </c:pt>
                <c:pt idx="33067">
                  <c:v>0.54791300337803639</c:v>
                </c:pt>
                <c:pt idx="33068">
                  <c:v>0.54931145795450709</c:v>
                </c:pt>
                <c:pt idx="33069">
                  <c:v>0.55063867757936136</c:v>
                </c:pt>
                <c:pt idx="33070">
                  <c:v>0.55130978580774814</c:v>
                </c:pt>
                <c:pt idx="33071">
                  <c:v>0.55108858253693904</c:v>
                </c:pt>
                <c:pt idx="33072">
                  <c:v>0.55092361738582729</c:v>
                </c:pt>
                <c:pt idx="33073">
                  <c:v>0.54958140092905372</c:v>
                </c:pt>
                <c:pt idx="33074">
                  <c:v>0.54780052713864191</c:v>
                </c:pt>
                <c:pt idx="33075">
                  <c:v>0.54288156626912565</c:v>
                </c:pt>
                <c:pt idx="33076">
                  <c:v>0.54572721512580469</c:v>
                </c:pt>
                <c:pt idx="33077">
                  <c:v>0.54712192049429553</c:v>
                </c:pt>
                <c:pt idx="33078">
                  <c:v>0.54819044476854262</c:v>
                </c:pt>
                <c:pt idx="33079">
                  <c:v>0.54909400389167784</c:v>
                </c:pt>
                <c:pt idx="33080">
                  <c:v>0.54881656250117161</c:v>
                </c:pt>
                <c:pt idx="33081">
                  <c:v>0.54793924783389514</c:v>
                </c:pt>
                <c:pt idx="33082">
                  <c:v>0.54645831068186845</c:v>
                </c:pt>
                <c:pt idx="33083">
                  <c:v>0.54463244639569885</c:v>
                </c:pt>
                <c:pt idx="33084">
                  <c:v>0.54206798813750601</c:v>
                </c:pt>
                <c:pt idx="33085">
                  <c:v>0.54345519509003726</c:v>
                </c:pt>
                <c:pt idx="33086">
                  <c:v>0.54467743689145665</c:v>
                </c:pt>
                <c:pt idx="33087">
                  <c:v>0.54574596116570373</c:v>
                </c:pt>
                <c:pt idx="33088">
                  <c:v>0.54681448543995081</c:v>
                </c:pt>
                <c:pt idx="33089">
                  <c:v>0.54637207889833272</c:v>
                </c:pt>
                <c:pt idx="33090">
                  <c:v>0.54495112907398313</c:v>
                </c:pt>
                <c:pt idx="33091">
                  <c:v>0.5432902299389254</c:v>
                </c:pt>
                <c:pt idx="33092">
                  <c:v>0.54146436565275591</c:v>
                </c:pt>
                <c:pt idx="33093">
                  <c:v>0.54541603086348012</c:v>
                </c:pt>
                <c:pt idx="33094">
                  <c:v>0.54554725314277364</c:v>
                </c:pt>
                <c:pt idx="33095">
                  <c:v>0.54504485927347845</c:v>
                </c:pt>
                <c:pt idx="33096">
                  <c:v>0.54444498599670821</c:v>
                </c:pt>
                <c:pt idx="33097">
                  <c:v>0.54436625262913207</c:v>
                </c:pt>
                <c:pt idx="33098">
                  <c:v>0.54395758895933233</c:v>
                </c:pt>
                <c:pt idx="33099">
                  <c:v>0.54426502401367716</c:v>
                </c:pt>
                <c:pt idx="33100">
                  <c:v>0.54408131282266625</c:v>
                </c:pt>
                <c:pt idx="33101">
                  <c:v>0.54390135083963509</c:v>
                </c:pt>
                <c:pt idx="33102">
                  <c:v>0.5480592224892491</c:v>
                </c:pt>
                <c:pt idx="33103">
                  <c:v>0.54819044476854262</c:v>
                </c:pt>
                <c:pt idx="33104">
                  <c:v>0.54772554297904563</c:v>
                </c:pt>
                <c:pt idx="33105">
                  <c:v>0.54712941891025524</c:v>
                </c:pt>
                <c:pt idx="33106">
                  <c:v>0.54751183812419624</c:v>
                </c:pt>
                <c:pt idx="33107">
                  <c:v>0.54703193950278006</c:v>
                </c:pt>
                <c:pt idx="33108">
                  <c:v>0.54679573940005177</c:v>
                </c:pt>
                <c:pt idx="33109">
                  <c:v>0.54661202820904087</c:v>
                </c:pt>
                <c:pt idx="33110">
                  <c:v>0.54642831701802996</c:v>
                </c:pt>
                <c:pt idx="33111">
                  <c:v>0.55070241411501819</c:v>
                </c:pt>
                <c:pt idx="33112">
                  <c:v>0.55083363639431171</c:v>
                </c:pt>
                <c:pt idx="33113">
                  <c:v>0.55040997589259266</c:v>
                </c:pt>
                <c:pt idx="33114">
                  <c:v>0.55108858253693904</c:v>
                </c:pt>
                <c:pt idx="33115">
                  <c:v>0.55149349699875905</c:v>
                </c:pt>
                <c:pt idx="33116">
                  <c:v>0.55098360471350427</c:v>
                </c:pt>
                <c:pt idx="33117">
                  <c:v>0.55183842413290196</c:v>
                </c:pt>
                <c:pt idx="33118">
                  <c:v>0.55154598591047643</c:v>
                </c:pt>
                <c:pt idx="33119">
                  <c:v>0.55124979848007105</c:v>
                </c:pt>
                <c:pt idx="33120">
                  <c:v>0.55320688504553417</c:v>
                </c:pt>
                <c:pt idx="33121">
                  <c:v>0.55354431376371738</c:v>
                </c:pt>
                <c:pt idx="33122">
                  <c:v>0.55533643517806863</c:v>
                </c:pt>
                <c:pt idx="33123">
                  <c:v>0.55535518121796767</c:v>
                </c:pt>
                <c:pt idx="33124">
                  <c:v>0.5554414130015034</c:v>
                </c:pt>
                <c:pt idx="33125">
                  <c:v>0.55514897477907788</c:v>
                </c:pt>
                <c:pt idx="33126">
                  <c:v>0.55653993093958898</c:v>
                </c:pt>
                <c:pt idx="33127">
                  <c:v>0.55670864529868069</c:v>
                </c:pt>
                <c:pt idx="33128">
                  <c:v>0.55637871499645697</c:v>
                </c:pt>
                <c:pt idx="33129">
                  <c:v>0.52967685576421986</c:v>
                </c:pt>
                <c:pt idx="33130">
                  <c:v>0.53025048458513135</c:v>
                </c:pt>
                <c:pt idx="33131">
                  <c:v>0.53055042122351648</c:v>
                </c:pt>
                <c:pt idx="33132">
                  <c:v>0.53170892648927914</c:v>
                </c:pt>
                <c:pt idx="33133">
                  <c:v>0.53191888213614869</c:v>
                </c:pt>
                <c:pt idx="33134">
                  <c:v>0.53182890114463321</c:v>
                </c:pt>
                <c:pt idx="33135">
                  <c:v>0.53188513926433045</c:v>
                </c:pt>
                <c:pt idx="33136">
                  <c:v>0.53092534202149799</c:v>
                </c:pt>
                <c:pt idx="33137">
                  <c:v>0.52957937635674468</c:v>
                </c:pt>
                <c:pt idx="33138">
                  <c:v>0.52595764144824408</c:v>
                </c:pt>
                <c:pt idx="33139">
                  <c:v>0.52696242918683434</c:v>
                </c:pt>
                <c:pt idx="33140">
                  <c:v>0.52836463297128478</c:v>
                </c:pt>
                <c:pt idx="33141">
                  <c:v>0.52970684942805835</c:v>
                </c:pt>
                <c:pt idx="33142">
                  <c:v>0.52990930665896829</c:v>
                </c:pt>
                <c:pt idx="33143">
                  <c:v>0.52961311922856291</c:v>
                </c:pt>
                <c:pt idx="33144">
                  <c:v>0.5292831889263393</c:v>
                </c:pt>
                <c:pt idx="33145">
                  <c:v>0.52793722326158599</c:v>
                </c:pt>
                <c:pt idx="33146">
                  <c:v>0.52659500680481253</c:v>
                </c:pt>
                <c:pt idx="33147">
                  <c:v>0.5218860015821658</c:v>
                </c:pt>
                <c:pt idx="33148">
                  <c:v>0.52472790123086499</c:v>
                </c:pt>
                <c:pt idx="33149">
                  <c:v>0.52617509551107333</c:v>
                </c:pt>
                <c:pt idx="33150">
                  <c:v>0.52757729929552377</c:v>
                </c:pt>
                <c:pt idx="33151">
                  <c:v>0.5276935247428981</c:v>
                </c:pt>
                <c:pt idx="33152">
                  <c:v>0.52739358810451287</c:v>
                </c:pt>
                <c:pt idx="33153">
                  <c:v>0.52629881937440715</c:v>
                </c:pt>
                <c:pt idx="33154">
                  <c:v>0.52495285370965383</c:v>
                </c:pt>
                <c:pt idx="33155">
                  <c:v>0.52361063725288037</c:v>
                </c:pt>
                <c:pt idx="33156">
                  <c:v>0.51872916846316219</c:v>
                </c:pt>
                <c:pt idx="33157">
                  <c:v>0.52201722386145921</c:v>
                </c:pt>
                <c:pt idx="33158">
                  <c:v>0.52398930725884152</c:v>
                </c:pt>
                <c:pt idx="33159">
                  <c:v>0.52538776183531233</c:v>
                </c:pt>
                <c:pt idx="33160">
                  <c:v>0.5254777428268278</c:v>
                </c:pt>
                <c:pt idx="33161">
                  <c:v>0.52490036479793645</c:v>
                </c:pt>
                <c:pt idx="33162">
                  <c:v>0.52340443081399057</c:v>
                </c:pt>
                <c:pt idx="33163">
                  <c:v>0.52196848415772168</c:v>
                </c:pt>
                <c:pt idx="33164">
                  <c:v>0.52062251849296837</c:v>
                </c:pt>
                <c:pt idx="33165">
                  <c:v>0.51662961199446622</c:v>
                </c:pt>
                <c:pt idx="33166">
                  <c:v>0.51930654649205354</c:v>
                </c:pt>
                <c:pt idx="33167">
                  <c:v>0.52179976979863008</c:v>
                </c:pt>
                <c:pt idx="33168">
                  <c:v>0.52296202427237248</c:v>
                </c:pt>
                <c:pt idx="33169">
                  <c:v>0.52325821170277775</c:v>
                </c:pt>
                <c:pt idx="33170">
                  <c:v>0.5220922080210556</c:v>
                </c:pt>
                <c:pt idx="33171">
                  <c:v>0.52059252482912988</c:v>
                </c:pt>
                <c:pt idx="33172">
                  <c:v>0.51909284163720415</c:v>
                </c:pt>
                <c:pt idx="33173">
                  <c:v>0.51838799053699902</c:v>
                </c:pt>
                <c:pt idx="33174">
                  <c:v>0.52004514046407702</c:v>
                </c:pt>
                <c:pt idx="33175">
                  <c:v>0.52071624869246369</c:v>
                </c:pt>
                <c:pt idx="33176">
                  <c:v>0.52082872493185817</c:v>
                </c:pt>
                <c:pt idx="33177">
                  <c:v>0.52051379146155374</c:v>
                </c:pt>
                <c:pt idx="33178">
                  <c:v>0.52077998522812052</c:v>
                </c:pt>
                <c:pt idx="33179">
                  <c:v>0.52031883264660339</c:v>
                </c:pt>
                <c:pt idx="33180">
                  <c:v>0.5207087502765041</c:v>
                </c:pt>
                <c:pt idx="33181">
                  <c:v>0.5210986679064048</c:v>
                </c:pt>
                <c:pt idx="33182">
                  <c:v>0.5209149567153939</c:v>
                </c:pt>
                <c:pt idx="33183">
                  <c:v>0.52337068794217223</c:v>
                </c:pt>
                <c:pt idx="33184">
                  <c:v>0.52350191022146575</c:v>
                </c:pt>
                <c:pt idx="33185">
                  <c:v>0.5235131578454052</c:v>
                </c:pt>
                <c:pt idx="33186">
                  <c:v>0.52323946566287871</c:v>
                </c:pt>
                <c:pt idx="33187">
                  <c:v>0.52327320853469705</c:v>
                </c:pt>
                <c:pt idx="33188">
                  <c:v>0.52320572279106037</c:v>
                </c:pt>
                <c:pt idx="33189">
                  <c:v>0.52359938962894093</c:v>
                </c:pt>
                <c:pt idx="33190">
                  <c:v>0.52362563408479956</c:v>
                </c:pt>
                <c:pt idx="33191">
                  <c:v>0.52344567210176851</c:v>
                </c:pt>
                <c:pt idx="33192">
                  <c:v>0.52596888907218353</c:v>
                </c:pt>
                <c:pt idx="33193">
                  <c:v>0.52604387323177981</c:v>
                </c:pt>
                <c:pt idx="33194">
                  <c:v>0.52756980087956418</c:v>
                </c:pt>
                <c:pt idx="33195">
                  <c:v>0.52757355008754403</c:v>
                </c:pt>
                <c:pt idx="33196">
                  <c:v>0.52722112453744141</c:v>
                </c:pt>
                <c:pt idx="33197">
                  <c:v>0.52671123225218675</c:v>
                </c:pt>
                <c:pt idx="33198">
                  <c:v>0.52634006066218508</c:v>
                </c:pt>
                <c:pt idx="33199">
                  <c:v>0.52615634947117418</c:v>
                </c:pt>
                <c:pt idx="33200">
                  <c:v>0.52613385422329528</c:v>
                </c:pt>
                <c:pt idx="33201">
                  <c:v>0.52808719158077855</c:v>
                </c:pt>
                <c:pt idx="33202">
                  <c:v>0.52894950941613583</c:v>
                </c:pt>
                <c:pt idx="33203">
                  <c:v>0.53475328336888828</c:v>
                </c:pt>
                <c:pt idx="33204">
                  <c:v>0.53397719731706672</c:v>
                </c:pt>
                <c:pt idx="33205">
                  <c:v>0.5312927644035198</c:v>
                </c:pt>
                <c:pt idx="33206">
                  <c:v>0.5306591482549311</c:v>
                </c:pt>
                <c:pt idx="33207">
                  <c:v>0.53098158014119512</c:v>
                </c:pt>
                <c:pt idx="33208">
                  <c:v>0.53108655796463</c:v>
                </c:pt>
                <c:pt idx="33209">
                  <c:v>0.53073413241452738</c:v>
                </c:pt>
                <c:pt idx="33210">
                  <c:v>0.50526201339966936</c:v>
                </c:pt>
                <c:pt idx="33211">
                  <c:v>0.50600060737169272</c:v>
                </c:pt>
                <c:pt idx="33212">
                  <c:v>0.50741405878008272</c:v>
                </c:pt>
                <c:pt idx="33213">
                  <c:v>0.50787146215362</c:v>
                </c:pt>
                <c:pt idx="33214">
                  <c:v>0.50808141780048965</c:v>
                </c:pt>
                <c:pt idx="33215">
                  <c:v>0.50820889087180332</c:v>
                </c:pt>
                <c:pt idx="33216">
                  <c:v>0.50764276046685142</c:v>
                </c:pt>
                <c:pt idx="33217">
                  <c:v>0.5062967948020981</c:v>
                </c:pt>
                <c:pt idx="33218">
                  <c:v>0.50495457834532453</c:v>
                </c:pt>
                <c:pt idx="33219">
                  <c:v>0.50119037353359108</c:v>
                </c:pt>
                <c:pt idx="33220">
                  <c:v>0.5032861807943072</c:v>
                </c:pt>
                <c:pt idx="33221">
                  <c:v>0.50522452131987117</c:v>
                </c:pt>
                <c:pt idx="33222">
                  <c:v>0.5058693850923992</c:v>
                </c:pt>
                <c:pt idx="33223">
                  <c:v>0.50607934073926886</c:v>
                </c:pt>
                <c:pt idx="33224">
                  <c:v>0.50599310895573313</c:v>
                </c:pt>
                <c:pt idx="33225">
                  <c:v>0.50474087349047514</c:v>
                </c:pt>
                <c:pt idx="33226">
                  <c:v>0.50331242525016595</c:v>
                </c:pt>
                <c:pt idx="33227">
                  <c:v>0.50196645958541253</c:v>
                </c:pt>
                <c:pt idx="33228">
                  <c:v>0.4972911972345842</c:v>
                </c:pt>
                <c:pt idx="33229">
                  <c:v>0.50057550342490154</c:v>
                </c:pt>
                <c:pt idx="33230">
                  <c:v>0.50303873306763947</c:v>
                </c:pt>
                <c:pt idx="33231">
                  <c:v>0.50387105723915826</c:v>
                </c:pt>
                <c:pt idx="33232">
                  <c:v>0.50407351447006821</c:v>
                </c:pt>
                <c:pt idx="33233">
                  <c:v>0.50342865069754017</c:v>
                </c:pt>
                <c:pt idx="33234">
                  <c:v>0.5019327167135943</c:v>
                </c:pt>
                <c:pt idx="33235">
                  <c:v>0.50043303352166857</c:v>
                </c:pt>
                <c:pt idx="33236">
                  <c:v>0.49898209003348043</c:v>
                </c:pt>
                <c:pt idx="33237">
                  <c:v>0.49458051986517848</c:v>
                </c:pt>
                <c:pt idx="33238">
                  <c:v>0.49786482605549576</c:v>
                </c:pt>
                <c:pt idx="33239">
                  <c:v>0.50084919560742791</c:v>
                </c:pt>
                <c:pt idx="33240">
                  <c:v>0.50186898017793746</c:v>
                </c:pt>
                <c:pt idx="33241">
                  <c:v>0.50185773255399801</c:v>
                </c:pt>
                <c:pt idx="33242">
                  <c:v>0.50062049392065922</c:v>
                </c:pt>
                <c:pt idx="33243">
                  <c:v>0.49912081072873354</c:v>
                </c:pt>
                <c:pt idx="33244">
                  <c:v>0.49762112753680787</c:v>
                </c:pt>
                <c:pt idx="33245">
                  <c:v>0.49612144434488215</c:v>
                </c:pt>
                <c:pt idx="33246">
                  <c:v>0.49186984249577276</c:v>
                </c:pt>
                <c:pt idx="33247">
                  <c:v>0.49515414868609009</c:v>
                </c:pt>
                <c:pt idx="33248">
                  <c:v>0.49843845487640737</c:v>
                </c:pt>
                <c:pt idx="33249">
                  <c:v>0.49986690311671661</c:v>
                </c:pt>
                <c:pt idx="33250">
                  <c:v>0.49930827112772425</c:v>
                </c:pt>
                <c:pt idx="33251">
                  <c:v>0.49780858793579857</c:v>
                </c:pt>
                <c:pt idx="33252">
                  <c:v>0.49630890474387285</c:v>
                </c:pt>
                <c:pt idx="33253">
                  <c:v>0.49481297075992697</c:v>
                </c:pt>
                <c:pt idx="33254">
                  <c:v>0.49496668828709933</c:v>
                </c:pt>
                <c:pt idx="33255">
                  <c:v>0.49461051352901697</c:v>
                </c:pt>
                <c:pt idx="33256">
                  <c:v>0.49527787254942396</c:v>
                </c:pt>
                <c:pt idx="33257">
                  <c:v>0.49594898077781069</c:v>
                </c:pt>
                <c:pt idx="33258">
                  <c:v>0.49772235615226285</c:v>
                </c:pt>
                <c:pt idx="33259">
                  <c:v>0.4965001143508434</c:v>
                </c:pt>
                <c:pt idx="33260">
                  <c:v>0.49667632712589466</c:v>
                </c:pt>
                <c:pt idx="33261">
                  <c:v>0.49706999396377516</c:v>
                </c:pt>
                <c:pt idx="33262">
                  <c:v>0.49745991159367586</c:v>
                </c:pt>
                <c:pt idx="33263">
                  <c:v>0.49785357843155631</c:v>
                </c:pt>
                <c:pt idx="33264">
                  <c:v>0.49802604199862777</c:v>
                </c:pt>
                <c:pt idx="33265">
                  <c:v>0.49869340101903475</c:v>
                </c:pt>
                <c:pt idx="33266">
                  <c:v>0.49888086141802546</c:v>
                </c:pt>
                <c:pt idx="33267">
                  <c:v>0.49951447756661405</c:v>
                </c:pt>
                <c:pt idx="33268">
                  <c:v>0.49916955043247113</c:v>
                </c:pt>
                <c:pt idx="33269">
                  <c:v>0.49956321727035163</c:v>
                </c:pt>
                <c:pt idx="33270">
                  <c:v>0.49995688410823214</c:v>
                </c:pt>
                <c:pt idx="33271">
                  <c:v>0.50035055094611258</c:v>
                </c:pt>
                <c:pt idx="33272">
                  <c:v>0.50045927797752721</c:v>
                </c:pt>
                <c:pt idx="33273">
                  <c:v>0.50084919560742791</c:v>
                </c:pt>
                <c:pt idx="33274">
                  <c:v>0.50092417976702419</c:v>
                </c:pt>
                <c:pt idx="33275">
                  <c:v>0.50363110792845012</c:v>
                </c:pt>
                <c:pt idx="33276">
                  <c:v>0.50532949914330594</c:v>
                </c:pt>
                <c:pt idx="33277">
                  <c:v>0.50295250128410374</c:v>
                </c:pt>
                <c:pt idx="33278">
                  <c:v>0.50245010741480867</c:v>
                </c:pt>
                <c:pt idx="33279">
                  <c:v>0.50284377425268911</c:v>
                </c:pt>
                <c:pt idx="33280">
                  <c:v>0.50316995534693298</c:v>
                </c:pt>
                <c:pt idx="33281">
                  <c:v>0.50298999336390182</c:v>
                </c:pt>
                <c:pt idx="33282">
                  <c:v>0.50296749811602304</c:v>
                </c:pt>
                <c:pt idx="33283">
                  <c:v>0.50435845427653403</c:v>
                </c:pt>
                <c:pt idx="33284">
                  <c:v>0.5099035328786794</c:v>
                </c:pt>
                <c:pt idx="33285">
                  <c:v>0.51022596476494342</c:v>
                </c:pt>
                <c:pt idx="33286">
                  <c:v>0.50852382434210774</c:v>
                </c:pt>
                <c:pt idx="33287">
                  <c:v>0.50639052500159343</c:v>
                </c:pt>
                <c:pt idx="33288">
                  <c:v>0.50588063271633865</c:v>
                </c:pt>
                <c:pt idx="33289">
                  <c:v>0.5057006707333076</c:v>
                </c:pt>
                <c:pt idx="33290">
                  <c:v>0.50632678846593659</c:v>
                </c:pt>
                <c:pt idx="33291">
                  <c:v>0.48049099627703645</c:v>
                </c:pt>
                <c:pt idx="33292">
                  <c:v>0.48184820956572921</c:v>
                </c:pt>
                <c:pt idx="33293">
                  <c:v>0.48382779137907117</c:v>
                </c:pt>
                <c:pt idx="33294">
                  <c:v>0.48399275653018298</c:v>
                </c:pt>
                <c:pt idx="33295">
                  <c:v>0.48388028029078856</c:v>
                </c:pt>
                <c:pt idx="33296">
                  <c:v>0.48377155325937393</c:v>
                </c:pt>
                <c:pt idx="33297">
                  <c:v>0.4830966958230074</c:v>
                </c:pt>
                <c:pt idx="33298">
                  <c:v>0.48176947619815313</c:v>
                </c:pt>
                <c:pt idx="33299">
                  <c:v>0.48032603112592465</c:v>
                </c:pt>
                <c:pt idx="33300">
                  <c:v>0.47641935641095817</c:v>
                </c:pt>
                <c:pt idx="33301">
                  <c:v>0.47913753219632355</c:v>
                </c:pt>
                <c:pt idx="33302">
                  <c:v>0.48152952688744505</c:v>
                </c:pt>
                <c:pt idx="33303">
                  <c:v>0.48142079985603042</c:v>
                </c:pt>
                <c:pt idx="33304">
                  <c:v>0.481308323616636</c:v>
                </c:pt>
                <c:pt idx="33305">
                  <c:v>0.48101588539421047</c:v>
                </c:pt>
                <c:pt idx="33306">
                  <c:v>0.48019480884663113</c:v>
                </c:pt>
                <c:pt idx="33307">
                  <c:v>0.47896131942127224</c:v>
                </c:pt>
                <c:pt idx="33308">
                  <c:v>0.47746163622934656</c:v>
                </c:pt>
                <c:pt idx="33309">
                  <c:v>0.47313879942862069</c:v>
                </c:pt>
                <c:pt idx="33310">
                  <c:v>0.47642685482691782</c:v>
                </c:pt>
                <c:pt idx="33311">
                  <c:v>0.47900256070905023</c:v>
                </c:pt>
                <c:pt idx="33312">
                  <c:v>0.47884884318187781</c:v>
                </c:pt>
                <c:pt idx="33313">
                  <c:v>0.47873636694248339</c:v>
                </c:pt>
                <c:pt idx="33314">
                  <c:v>0.47811399841783425</c:v>
                </c:pt>
                <c:pt idx="33315">
                  <c:v>0.4772929218702549</c:v>
                </c:pt>
                <c:pt idx="33316">
                  <c:v>0.47614941343641154</c:v>
                </c:pt>
                <c:pt idx="33317">
                  <c:v>0.47464973024448587</c:v>
                </c:pt>
                <c:pt idx="33318">
                  <c:v>0.47042812205921497</c:v>
                </c:pt>
                <c:pt idx="33319">
                  <c:v>0.4737161774575121</c:v>
                </c:pt>
                <c:pt idx="33320">
                  <c:v>0.47657307393813059</c:v>
                </c:pt>
                <c:pt idx="33321">
                  <c:v>0.47627688650772526</c:v>
                </c:pt>
                <c:pt idx="33322">
                  <c:v>0.47603318798903732</c:v>
                </c:pt>
                <c:pt idx="33323">
                  <c:v>0.47521211144145797</c:v>
                </c:pt>
                <c:pt idx="33324">
                  <c:v>0.47439103489387868</c:v>
                </c:pt>
                <c:pt idx="33325">
                  <c:v>0.4733412566595307</c:v>
                </c:pt>
                <c:pt idx="33326">
                  <c:v>0.47184157346760497</c:v>
                </c:pt>
                <c:pt idx="33327">
                  <c:v>0.4677174446898093</c:v>
                </c:pt>
                <c:pt idx="33328">
                  <c:v>0.47100175088012658</c:v>
                </c:pt>
                <c:pt idx="33329">
                  <c:v>0.47413983795923109</c:v>
                </c:pt>
                <c:pt idx="33330">
                  <c:v>0.47370492983357265</c:v>
                </c:pt>
                <c:pt idx="33331">
                  <c:v>0.4731313010126611</c:v>
                </c:pt>
                <c:pt idx="33332">
                  <c:v>0.47231022446508175</c:v>
                </c:pt>
                <c:pt idx="33333">
                  <c:v>0.4714891479175024</c:v>
                </c:pt>
                <c:pt idx="33334">
                  <c:v>0.47093426513648989</c:v>
                </c:pt>
                <c:pt idx="33335">
                  <c:v>0.4713241827663906</c:v>
                </c:pt>
                <c:pt idx="33336">
                  <c:v>0.46917213738597724</c:v>
                </c:pt>
                <c:pt idx="33337">
                  <c:v>0.46984324561436397</c:v>
                </c:pt>
                <c:pt idx="33338">
                  <c:v>0.47157912890901799</c:v>
                </c:pt>
                <c:pt idx="33339">
                  <c:v>0.47117796365517783</c:v>
                </c:pt>
                <c:pt idx="33340">
                  <c:v>0.47122295415093562</c:v>
                </c:pt>
                <c:pt idx="33341">
                  <c:v>0.47205527832245436</c:v>
                </c:pt>
                <c:pt idx="33342">
                  <c:v>0.4731350502206409</c:v>
                </c:pt>
                <c:pt idx="33343">
                  <c:v>0.47382115528094693</c:v>
                </c:pt>
                <c:pt idx="33344">
                  <c:v>0.47421482211882737</c:v>
                </c:pt>
                <c:pt idx="33345">
                  <c:v>0.4723214720890212</c:v>
                </c:pt>
                <c:pt idx="33346">
                  <c:v>0.47289135170195296</c:v>
                </c:pt>
                <c:pt idx="33347">
                  <c:v>0.47333375824357105</c:v>
                </c:pt>
                <c:pt idx="33348">
                  <c:v>0.47330751378771235</c:v>
                </c:pt>
                <c:pt idx="33349">
                  <c:v>0.4741135935033724</c:v>
                </c:pt>
                <c:pt idx="33350">
                  <c:v>0.47519711460953873</c:v>
                </c:pt>
                <c:pt idx="33351">
                  <c:v>0.47627688650772526</c:v>
                </c:pt>
                <c:pt idx="33352">
                  <c:v>0.4767080454254039</c:v>
                </c:pt>
                <c:pt idx="33353">
                  <c:v>0.47710171226328441</c:v>
                </c:pt>
                <c:pt idx="33354">
                  <c:v>0.47515212411378094</c:v>
                </c:pt>
                <c:pt idx="33355">
                  <c:v>0.4757182545187329</c:v>
                </c:pt>
                <c:pt idx="33356">
                  <c:v>0.47681302324883867</c:v>
                </c:pt>
                <c:pt idx="33357">
                  <c:v>0.4771317059271229</c:v>
                </c:pt>
                <c:pt idx="33358">
                  <c:v>0.47754411880490244</c:v>
                </c:pt>
                <c:pt idx="33359">
                  <c:v>0.47833895089662309</c:v>
                </c:pt>
                <c:pt idx="33360">
                  <c:v>0.47920126873198038</c:v>
                </c:pt>
                <c:pt idx="33361">
                  <c:v>0.47959493556986088</c:v>
                </c:pt>
                <c:pt idx="33362">
                  <c:v>0.47998860240774138</c:v>
                </c:pt>
                <c:pt idx="33363">
                  <c:v>0.47784780465126742</c:v>
                </c:pt>
                <c:pt idx="33364">
                  <c:v>0.47976364992895248</c:v>
                </c:pt>
                <c:pt idx="33365">
                  <c:v>0.48088091390693716</c:v>
                </c:pt>
                <c:pt idx="33366">
                  <c:v>0.48119959658522138</c:v>
                </c:pt>
                <c:pt idx="33367">
                  <c:v>0.4815220284714854</c:v>
                </c:pt>
                <c:pt idx="33368">
                  <c:v>0.48184071114976962</c:v>
                </c:pt>
                <c:pt idx="33369">
                  <c:v>0.48208815887643736</c:v>
                </c:pt>
                <c:pt idx="33370">
                  <c:v>0.48248182571431786</c:v>
                </c:pt>
                <c:pt idx="33371">
                  <c:v>0.48295047671179464</c:v>
                </c:pt>
                <c:pt idx="33372">
                  <c:v>0.45465895329611622</c:v>
                </c:pt>
                <c:pt idx="33373">
                  <c:v>0.45498513439036004</c:v>
                </c:pt>
                <c:pt idx="33374">
                  <c:v>0.45435151824177145</c:v>
                </c:pt>
                <c:pt idx="33375">
                  <c:v>0.45423904200237702</c:v>
                </c:pt>
                <c:pt idx="33376">
                  <c:v>0.4541303149709624</c:v>
                </c:pt>
                <c:pt idx="33377">
                  <c:v>0.45402158793954778</c:v>
                </c:pt>
                <c:pt idx="33378">
                  <c:v>0.45326049871964547</c:v>
                </c:pt>
                <c:pt idx="33379">
                  <c:v>0.45243942217206617</c:v>
                </c:pt>
                <c:pt idx="33380">
                  <c:v>0.45148337413721351</c:v>
                </c:pt>
                <c:pt idx="33381">
                  <c:v>0.45170082820004276</c:v>
                </c:pt>
                <c:pt idx="33382">
                  <c:v>0.4525518984114606</c:v>
                </c:pt>
                <c:pt idx="33383">
                  <c:v>0.4519220314708518</c:v>
                </c:pt>
                <c:pt idx="33384">
                  <c:v>0.45166708532822442</c:v>
                </c:pt>
                <c:pt idx="33385">
                  <c:v>0.45155835829680979</c:v>
                </c:pt>
                <c:pt idx="33386">
                  <c:v>0.45118343749882839</c:v>
                </c:pt>
                <c:pt idx="33387">
                  <c:v>0.45036236095124904</c:v>
                </c:pt>
                <c:pt idx="33388">
                  <c:v>0.44954128440366975</c:v>
                </c:pt>
                <c:pt idx="33389">
                  <c:v>0.4487202078560904</c:v>
                </c:pt>
                <c:pt idx="33390">
                  <c:v>0.44899015083063704</c:v>
                </c:pt>
                <c:pt idx="33391">
                  <c:v>0.45012241164054095</c:v>
                </c:pt>
                <c:pt idx="33392">
                  <c:v>0.44948879549195231</c:v>
                </c:pt>
                <c:pt idx="33393">
                  <c:v>0.44909512865407181</c:v>
                </c:pt>
                <c:pt idx="33394">
                  <c:v>0.44898640162265724</c:v>
                </c:pt>
                <c:pt idx="33395">
                  <c:v>0.44828155052245211</c:v>
                </c:pt>
                <c:pt idx="33396">
                  <c:v>0.44746047397487282</c:v>
                </c:pt>
                <c:pt idx="33397">
                  <c:v>0.44663939742729347</c:v>
                </c:pt>
                <c:pt idx="33398">
                  <c:v>0.44581832087971418</c:v>
                </c:pt>
                <c:pt idx="33399">
                  <c:v>0.44627947346123131</c:v>
                </c:pt>
                <c:pt idx="33400">
                  <c:v>0.44768917566164146</c:v>
                </c:pt>
                <c:pt idx="33401">
                  <c:v>0.44705930872103267</c:v>
                </c:pt>
                <c:pt idx="33402">
                  <c:v>0.44652317197991925</c:v>
                </c:pt>
                <c:pt idx="33403">
                  <c:v>0.44620074009365523</c:v>
                </c:pt>
                <c:pt idx="33404">
                  <c:v>0.44537966354607589</c:v>
                </c:pt>
                <c:pt idx="33405">
                  <c:v>0.44455858699849654</c:v>
                </c:pt>
                <c:pt idx="33406">
                  <c:v>0.44373751045091725</c:v>
                </c:pt>
                <c:pt idx="33407">
                  <c:v>0.44301016410283328</c:v>
                </c:pt>
                <c:pt idx="33408">
                  <c:v>0.44356504688384579</c:v>
                </c:pt>
                <c:pt idx="33409">
                  <c:v>0.44525968889072182</c:v>
                </c:pt>
                <c:pt idx="33410">
                  <c:v>0.44462607274213323</c:v>
                </c:pt>
                <c:pt idx="33411">
                  <c:v>0.44399620580152444</c:v>
                </c:pt>
                <c:pt idx="33412">
                  <c:v>0.4433325959890973</c:v>
                </c:pt>
                <c:pt idx="33413">
                  <c:v>0.44337758648485509</c:v>
                </c:pt>
                <c:pt idx="33414">
                  <c:v>0.44342632618859268</c:v>
                </c:pt>
                <c:pt idx="33415">
                  <c:v>0.44347131668435041</c:v>
                </c:pt>
                <c:pt idx="33416">
                  <c:v>0.44381624381849333</c:v>
                </c:pt>
                <c:pt idx="33417">
                  <c:v>0.44368877074717966</c:v>
                </c:pt>
                <c:pt idx="33418">
                  <c:v>0.44368877074717966</c:v>
                </c:pt>
                <c:pt idx="33419">
                  <c:v>0.44357254529980544</c:v>
                </c:pt>
                <c:pt idx="33420">
                  <c:v>0.44358379292374484</c:v>
                </c:pt>
                <c:pt idx="33421">
                  <c:v>0.44383873906637222</c:v>
                </c:pt>
                <c:pt idx="33422">
                  <c:v>0.44388747877010981</c:v>
                </c:pt>
                <c:pt idx="33423">
                  <c:v>0.44479478710122489</c:v>
                </c:pt>
                <c:pt idx="33424">
                  <c:v>0.44587830820739122</c:v>
                </c:pt>
                <c:pt idx="33425">
                  <c:v>0.44695808010557769</c:v>
                </c:pt>
                <c:pt idx="33426">
                  <c:v>0.4465156735639596</c:v>
                </c:pt>
                <c:pt idx="33427">
                  <c:v>0.44627572425325152</c:v>
                </c:pt>
                <c:pt idx="33428">
                  <c:v>0.4453534190902172</c:v>
                </c:pt>
                <c:pt idx="33429">
                  <c:v>0.44500474274809448</c:v>
                </c:pt>
                <c:pt idx="33430">
                  <c:v>0.44585206375153247</c:v>
                </c:pt>
                <c:pt idx="33431">
                  <c:v>0.44685310228214292</c:v>
                </c:pt>
                <c:pt idx="33432">
                  <c:v>0.4479366233883092</c:v>
                </c:pt>
                <c:pt idx="33433">
                  <c:v>0.44902014449447553</c:v>
                </c:pt>
                <c:pt idx="33434">
                  <c:v>0.45009991639266206</c:v>
                </c:pt>
                <c:pt idx="33435">
                  <c:v>0.4493463255887194</c:v>
                </c:pt>
                <c:pt idx="33436">
                  <c:v>0.44885892855134352</c:v>
                </c:pt>
                <c:pt idx="33437">
                  <c:v>0.44841277280174563</c:v>
                </c:pt>
                <c:pt idx="33438">
                  <c:v>0.44882893488750503</c:v>
                </c:pt>
                <c:pt idx="33439">
                  <c:v>0.44924134776528457</c:v>
                </c:pt>
                <c:pt idx="33440">
                  <c:v>0.45005492589690427</c:v>
                </c:pt>
                <c:pt idx="33441">
                  <c:v>0.45107845967539356</c:v>
                </c:pt>
                <c:pt idx="33442">
                  <c:v>0.45216198078155989</c:v>
                </c:pt>
                <c:pt idx="33443">
                  <c:v>0.45324175267974642</c:v>
                </c:pt>
                <c:pt idx="33444">
                  <c:v>0.45217697761347914</c:v>
                </c:pt>
                <c:pt idx="33445">
                  <c:v>0.45182080285539677</c:v>
                </c:pt>
                <c:pt idx="33446">
                  <c:v>0.45223696494115617</c:v>
                </c:pt>
                <c:pt idx="33447">
                  <c:v>0.45264937781893577</c:v>
                </c:pt>
                <c:pt idx="33448">
                  <c:v>0.45306553990469511</c:v>
                </c:pt>
                <c:pt idx="33449">
                  <c:v>0.45347795278247471</c:v>
                </c:pt>
                <c:pt idx="33450">
                  <c:v>0.45426153725025586</c:v>
                </c:pt>
                <c:pt idx="33451">
                  <c:v>0.45530381706864426</c:v>
                </c:pt>
                <c:pt idx="33452">
                  <c:v>0.45607990312046581</c:v>
                </c:pt>
                <c:pt idx="33453">
                  <c:v>0.42215332011112655</c:v>
                </c:pt>
                <c:pt idx="33454">
                  <c:v>0.42402792410103368</c:v>
                </c:pt>
                <c:pt idx="33455">
                  <c:v>0.42484150223265338</c:v>
                </c:pt>
                <c:pt idx="33456">
                  <c:v>0.42448907668255081</c:v>
                </c:pt>
                <c:pt idx="33457">
                  <c:v>0.42438034965113619</c:v>
                </c:pt>
                <c:pt idx="33458">
                  <c:v>0.42424912737184267</c:v>
                </c:pt>
                <c:pt idx="33459">
                  <c:v>0.42342805082426338</c:v>
                </c:pt>
                <c:pt idx="33460">
                  <c:v>0.42251699328516851</c:v>
                </c:pt>
                <c:pt idx="33461">
                  <c:v>0.42141472613910314</c:v>
                </c:pt>
                <c:pt idx="33462">
                  <c:v>0.42252449170112816</c:v>
                </c:pt>
                <c:pt idx="33463">
                  <c:v>0.42304188240234253</c:v>
                </c:pt>
                <c:pt idx="33464">
                  <c:v>0.42240826625375388</c:v>
                </c:pt>
                <c:pt idx="33465">
                  <c:v>0.42191712000839821</c:v>
                </c:pt>
                <c:pt idx="33466">
                  <c:v>0.42180839297698364</c:v>
                </c:pt>
                <c:pt idx="33467">
                  <c:v>0.42134724039546645</c:v>
                </c:pt>
                <c:pt idx="33468">
                  <c:v>0.42052616384788716</c:v>
                </c:pt>
                <c:pt idx="33469">
                  <c:v>0.41970508730030781</c:v>
                </c:pt>
                <c:pt idx="33470">
                  <c:v>0.41888401075272846</c:v>
                </c:pt>
                <c:pt idx="33471">
                  <c:v>0.42124226257203168</c:v>
                </c:pt>
                <c:pt idx="33472">
                  <c:v>0.42060864642344303</c:v>
                </c:pt>
                <c:pt idx="33473">
                  <c:v>0.41997877948283424</c:v>
                </c:pt>
                <c:pt idx="33474">
                  <c:v>0.41934516333424565</c:v>
                </c:pt>
                <c:pt idx="33475">
                  <c:v>0.41923643630283103</c:v>
                </c:pt>
                <c:pt idx="33476">
                  <c:v>0.41844535341909023</c:v>
                </c:pt>
                <c:pt idx="33477">
                  <c:v>0.41762427687151088</c:v>
                </c:pt>
                <c:pt idx="33478">
                  <c:v>0.41680320032393159</c:v>
                </c:pt>
                <c:pt idx="33479">
                  <c:v>0.41598587298433204</c:v>
                </c:pt>
                <c:pt idx="33480">
                  <c:v>0.41880902659313218</c:v>
                </c:pt>
                <c:pt idx="33481">
                  <c:v>0.41817915965252339</c:v>
                </c:pt>
                <c:pt idx="33482">
                  <c:v>0.4175455435039348</c:v>
                </c:pt>
                <c:pt idx="33483">
                  <c:v>0.41691192735534616</c:v>
                </c:pt>
                <c:pt idx="33484">
                  <c:v>0.41636829219827309</c:v>
                </c:pt>
                <c:pt idx="33485">
                  <c:v>0.4155472156506938</c:v>
                </c:pt>
                <c:pt idx="33486">
                  <c:v>0.41553596802675435</c:v>
                </c:pt>
                <c:pt idx="33487">
                  <c:v>0.41558095852251214</c:v>
                </c:pt>
                <c:pt idx="33488">
                  <c:v>0.41562969822624968</c:v>
                </c:pt>
                <c:pt idx="33489">
                  <c:v>0.41637953982221254</c:v>
                </c:pt>
                <c:pt idx="33490">
                  <c:v>0.41574592367362395</c:v>
                </c:pt>
                <c:pt idx="33491">
                  <c:v>0.41574967288160375</c:v>
                </c:pt>
                <c:pt idx="33492">
                  <c:v>0.4157571712975634</c:v>
                </c:pt>
                <c:pt idx="33493">
                  <c:v>0.4159483809045339</c:v>
                </c:pt>
                <c:pt idx="33494">
                  <c:v>0.41599712060827149</c:v>
                </c:pt>
                <c:pt idx="33495">
                  <c:v>0.41604211110402928</c:v>
                </c:pt>
                <c:pt idx="33496">
                  <c:v>0.41609085080776687</c:v>
                </c:pt>
                <c:pt idx="33497">
                  <c:v>0.41613584130352466</c:v>
                </c:pt>
                <c:pt idx="33498">
                  <c:v>0.41663073675686013</c:v>
                </c:pt>
                <c:pt idx="33499">
                  <c:v>0.41597462536039259</c:v>
                </c:pt>
                <c:pt idx="33500">
                  <c:v>0.41598212377635224</c:v>
                </c:pt>
                <c:pt idx="33501">
                  <c:v>0.41598962219231189</c:v>
                </c:pt>
                <c:pt idx="33502">
                  <c:v>0.41627456199877777</c:v>
                </c:pt>
                <c:pt idx="33503">
                  <c:v>0.41650326368554641</c:v>
                </c:pt>
                <c:pt idx="33504">
                  <c:v>0.416552003389284</c:v>
                </c:pt>
                <c:pt idx="33505">
                  <c:v>0.41753429587999535</c:v>
                </c:pt>
                <c:pt idx="33506">
                  <c:v>0.41861781698616168</c:v>
                </c:pt>
                <c:pt idx="33507">
                  <c:v>0.41921769026293193</c:v>
                </c:pt>
                <c:pt idx="33508">
                  <c:v>0.41829538509989767</c:v>
                </c:pt>
                <c:pt idx="33509">
                  <c:v>0.41737682914484314</c:v>
                </c:pt>
                <c:pt idx="33510">
                  <c:v>0.41670197170847656</c:v>
                </c:pt>
                <c:pt idx="33511">
                  <c:v>0.41762052766353108</c:v>
                </c:pt>
                <c:pt idx="33512">
                  <c:v>0.41858032490636354</c:v>
                </c:pt>
                <c:pt idx="33513">
                  <c:v>0.41959636026889319</c:v>
                </c:pt>
                <c:pt idx="33514">
                  <c:v>0.42067613216707972</c:v>
                </c:pt>
                <c:pt idx="33515">
                  <c:v>0.42175965327324605</c:v>
                </c:pt>
                <c:pt idx="33516">
                  <c:v>0.42180089456102399</c:v>
                </c:pt>
                <c:pt idx="33517">
                  <c:v>0.42088233860596946</c:v>
                </c:pt>
                <c:pt idx="33518">
                  <c:v>0.42011000176212776</c:v>
                </c:pt>
                <c:pt idx="33519">
                  <c:v>0.4205224146399073</c:v>
                </c:pt>
                <c:pt idx="33520">
                  <c:v>0.4209385767256667</c:v>
                </c:pt>
                <c:pt idx="33521">
                  <c:v>0.42182713901688268</c:v>
                </c:pt>
                <c:pt idx="33522">
                  <c:v>0.42278318705173534</c:v>
                </c:pt>
                <c:pt idx="33523">
                  <c:v>0.42381796845416408</c:v>
                </c:pt>
                <c:pt idx="33524">
                  <c:v>0.42490148956033036</c:v>
                </c:pt>
                <c:pt idx="33525">
                  <c:v>0.42438784806709584</c:v>
                </c:pt>
                <c:pt idx="33526">
                  <c:v>0.42351803181577891</c:v>
                </c:pt>
                <c:pt idx="33527">
                  <c:v>0.42393044469355851</c:v>
                </c:pt>
                <c:pt idx="33528">
                  <c:v>0.42434660677931785</c:v>
                </c:pt>
                <c:pt idx="33529">
                  <c:v>0.42476276886507724</c:v>
                </c:pt>
                <c:pt idx="33530">
                  <c:v>0.42517518174285684</c:v>
                </c:pt>
                <c:pt idx="33531">
                  <c:v>0.42603000116225448</c:v>
                </c:pt>
                <c:pt idx="33532">
                  <c:v>0.42698979840508694</c:v>
                </c:pt>
                <c:pt idx="33533">
                  <c:v>0.4277396400010498</c:v>
                </c:pt>
                <c:pt idx="33534">
                  <c:v>0.39046501426573638</c:v>
                </c:pt>
                <c:pt idx="33535">
                  <c:v>0.39233961825564351</c:v>
                </c:pt>
                <c:pt idx="33536">
                  <c:v>0.39421422224555064</c:v>
                </c:pt>
                <c:pt idx="33537">
                  <c:v>0.3947391113627246</c:v>
                </c:pt>
                <c:pt idx="33538">
                  <c:v>0.39462663512333018</c:v>
                </c:pt>
                <c:pt idx="33539">
                  <c:v>0.39441667947646059</c:v>
                </c:pt>
                <c:pt idx="33540">
                  <c:v>0.3935506124331235</c:v>
                </c:pt>
                <c:pt idx="33541">
                  <c:v>0.39244834528705813</c:v>
                </c:pt>
                <c:pt idx="33542">
                  <c:v>0.3913460781409927</c:v>
                </c:pt>
                <c:pt idx="33543">
                  <c:v>0.39083618585573798</c:v>
                </c:pt>
                <c:pt idx="33544">
                  <c:v>0.39271078984564511</c:v>
                </c:pt>
                <c:pt idx="33545">
                  <c:v>0.39289450103665602</c:v>
                </c:pt>
                <c:pt idx="33546">
                  <c:v>0.39226463409604723</c:v>
                </c:pt>
                <c:pt idx="33547">
                  <c:v>0.39205467844917763</c:v>
                </c:pt>
                <c:pt idx="33548">
                  <c:v>0.39151479250008436</c:v>
                </c:pt>
                <c:pt idx="33549">
                  <c:v>0.39069371595250502</c:v>
                </c:pt>
                <c:pt idx="33550">
                  <c:v>0.38987263940492572</c:v>
                </c:pt>
                <c:pt idx="33551">
                  <c:v>0.38890909295411347</c:v>
                </c:pt>
                <c:pt idx="33552">
                  <c:v>0.39120735744573959</c:v>
                </c:pt>
                <c:pt idx="33553">
                  <c:v>0.39109488120634517</c:v>
                </c:pt>
                <c:pt idx="33554">
                  <c:v>0.39046501426573638</c:v>
                </c:pt>
                <c:pt idx="33555">
                  <c:v>0.38983139811714773</c:v>
                </c:pt>
                <c:pt idx="33556">
                  <c:v>0.38943398207128743</c:v>
                </c:pt>
                <c:pt idx="33557">
                  <c:v>0.38861290552370814</c:v>
                </c:pt>
                <c:pt idx="33558">
                  <c:v>0.38779182897612879</c:v>
                </c:pt>
                <c:pt idx="33559">
                  <c:v>0.38769060036067382</c:v>
                </c:pt>
                <c:pt idx="33560">
                  <c:v>0.38773559085643156</c:v>
                </c:pt>
                <c:pt idx="33561">
                  <c:v>0.38929526137603432</c:v>
                </c:pt>
                <c:pt idx="33562">
                  <c:v>0.38866539443542553</c:v>
                </c:pt>
                <c:pt idx="33563">
                  <c:v>0.38803177828683688</c:v>
                </c:pt>
                <c:pt idx="33564">
                  <c:v>0.38793429887936176</c:v>
                </c:pt>
                <c:pt idx="33565">
                  <c:v>0.38805802274269563</c:v>
                </c:pt>
                <c:pt idx="33566">
                  <c:v>0.38810301323845336</c:v>
                </c:pt>
                <c:pt idx="33567">
                  <c:v>0.38815175294219095</c:v>
                </c:pt>
                <c:pt idx="33568">
                  <c:v>0.38819674343794874</c:v>
                </c:pt>
                <c:pt idx="33569">
                  <c:v>0.38824548314168633</c:v>
                </c:pt>
                <c:pt idx="33570">
                  <c:v>0.38814050531825151</c:v>
                </c:pt>
                <c:pt idx="33571">
                  <c:v>0.38815175294219095</c:v>
                </c:pt>
                <c:pt idx="33572">
                  <c:v>0.3881592513581506</c:v>
                </c:pt>
                <c:pt idx="33573">
                  <c:v>0.3881667497741102</c:v>
                </c:pt>
                <c:pt idx="33574">
                  <c:v>0.38836545779704035</c:v>
                </c:pt>
                <c:pt idx="33575">
                  <c:v>0.38861290552370814</c:v>
                </c:pt>
                <c:pt idx="33576">
                  <c:v>0.38865789601946588</c:v>
                </c:pt>
                <c:pt idx="33577">
                  <c:v>0.38870663572320346</c:v>
                </c:pt>
                <c:pt idx="33578">
                  <c:v>0.38875162621896125</c:v>
                </c:pt>
                <c:pt idx="33579">
                  <c:v>0.38865414681148608</c:v>
                </c:pt>
                <c:pt idx="33580">
                  <c:v>0.38838420383693945</c:v>
                </c:pt>
                <c:pt idx="33581">
                  <c:v>0.3883917022528991</c:v>
                </c:pt>
                <c:pt idx="33582">
                  <c:v>0.38839920066885869</c:v>
                </c:pt>
                <c:pt idx="33583">
                  <c:v>0.38865414681148608</c:v>
                </c:pt>
                <c:pt idx="33584">
                  <c:v>0.38896908028179045</c:v>
                </c:pt>
                <c:pt idx="33585">
                  <c:v>0.38916778830472065</c:v>
                </c:pt>
                <c:pt idx="33586">
                  <c:v>0.38921652800845824</c:v>
                </c:pt>
                <c:pt idx="33587">
                  <c:v>0.39027755386674567</c:v>
                </c:pt>
                <c:pt idx="33588">
                  <c:v>0.39123735110957808</c:v>
                </c:pt>
                <c:pt idx="33589">
                  <c:v>0.39031879515452361</c:v>
                </c:pt>
                <c:pt idx="33590">
                  <c:v>0.38940023919946909</c:v>
                </c:pt>
                <c:pt idx="33591">
                  <c:v>0.38863165156360718</c:v>
                </c:pt>
                <c:pt idx="33592">
                  <c:v>0.38939274078350949</c:v>
                </c:pt>
                <c:pt idx="33593">
                  <c:v>0.3903487888183621</c:v>
                </c:pt>
                <c:pt idx="33594">
                  <c:v>0.39130483685321477</c:v>
                </c:pt>
                <c:pt idx="33595">
                  <c:v>0.39233586904766365</c:v>
                </c:pt>
                <c:pt idx="33596">
                  <c:v>0.39341939015382998</c:v>
                </c:pt>
                <c:pt idx="33597">
                  <c:v>0.39382430461564993</c:v>
                </c:pt>
                <c:pt idx="33598">
                  <c:v>0.39290199945261561</c:v>
                </c:pt>
                <c:pt idx="33599">
                  <c:v>0.39198344349756115</c:v>
                </c:pt>
                <c:pt idx="33600">
                  <c:v>0.39221964360028944</c:v>
                </c:pt>
                <c:pt idx="33601">
                  <c:v>0.39263955489402863</c:v>
                </c:pt>
                <c:pt idx="33602">
                  <c:v>0.39359560292888129</c:v>
                </c:pt>
                <c:pt idx="33603">
                  <c:v>0.3945554001717137</c:v>
                </c:pt>
                <c:pt idx="33604">
                  <c:v>0.39551144820656636</c:v>
                </c:pt>
                <c:pt idx="33605">
                  <c:v>0.39656122644091435</c:v>
                </c:pt>
                <c:pt idx="33606">
                  <c:v>0.39463413353928983</c:v>
                </c:pt>
                <c:pt idx="33607">
                  <c:v>0.39548895295868747</c:v>
                </c:pt>
                <c:pt idx="33608">
                  <c:v>0.39562767365394058</c:v>
                </c:pt>
                <c:pt idx="33609">
                  <c:v>0.39604383573969998</c:v>
                </c:pt>
                <c:pt idx="33610">
                  <c:v>0.39645624861747958</c:v>
                </c:pt>
                <c:pt idx="33611">
                  <c:v>0.39687241070323892</c:v>
                </c:pt>
                <c:pt idx="33612">
                  <c:v>0.39780221428223289</c:v>
                </c:pt>
                <c:pt idx="33613">
                  <c:v>0.3987582623170855</c:v>
                </c:pt>
                <c:pt idx="33614">
                  <c:v>0.39805716042486022</c:v>
                </c:pt>
                <c:pt idx="33615">
                  <c:v>0.35877595857875022</c:v>
                </c:pt>
                <c:pt idx="33616">
                  <c:v>0.36065018764785939</c:v>
                </c:pt>
                <c:pt idx="33617">
                  <c:v>0.36252441671696856</c:v>
                </c:pt>
                <c:pt idx="33618">
                  <c:v>0.36439902070687569</c:v>
                </c:pt>
                <c:pt idx="33619">
                  <c:v>0.36487666980350403</c:v>
                </c:pt>
                <c:pt idx="33620">
                  <c:v>0.36458198205629061</c:v>
                </c:pt>
                <c:pt idx="33621">
                  <c:v>0.36347971491022524</c:v>
                </c:pt>
                <c:pt idx="33622">
                  <c:v>0.36187467897406672</c:v>
                </c:pt>
                <c:pt idx="33623">
                  <c:v>0.35879245509386143</c:v>
                </c:pt>
                <c:pt idx="33624">
                  <c:v>0.35914750508954985</c:v>
                </c:pt>
                <c:pt idx="33625">
                  <c:v>0.36102173415865896</c:v>
                </c:pt>
                <c:pt idx="33626">
                  <c:v>0.36289596322776813</c:v>
                </c:pt>
                <c:pt idx="33627">
                  <c:v>0.36275011903735338</c:v>
                </c:pt>
                <c:pt idx="33628">
                  <c:v>0.36230471312935142</c:v>
                </c:pt>
                <c:pt idx="33629">
                  <c:v>0.36168084492151031</c:v>
                </c:pt>
                <c:pt idx="33630">
                  <c:v>0.36085976837393102</c:v>
                </c:pt>
                <c:pt idx="33631">
                  <c:v>0.35959703512632957</c:v>
                </c:pt>
                <c:pt idx="33632">
                  <c:v>0.3587665855588007</c:v>
                </c:pt>
                <c:pt idx="33633">
                  <c:v>0.35951867667955145</c:v>
                </c:pt>
                <c:pt idx="33634">
                  <c:v>0.36139328066945858</c:v>
                </c:pt>
                <c:pt idx="33635">
                  <c:v>0.36095049920704253</c:v>
                </c:pt>
                <c:pt idx="33636">
                  <c:v>0.36031875766244381</c:v>
                </c:pt>
                <c:pt idx="33637">
                  <c:v>0.36016466521447343</c:v>
                </c:pt>
                <c:pt idx="33638">
                  <c:v>0.3602115303142211</c:v>
                </c:pt>
                <c:pt idx="33639">
                  <c:v>0.36025877033476678</c:v>
                </c:pt>
                <c:pt idx="33640">
                  <c:v>0.36030601035531246</c:v>
                </c:pt>
                <c:pt idx="33641">
                  <c:v>0.36033150496957517</c:v>
                </c:pt>
                <c:pt idx="33642">
                  <c:v>0.3604038646835856</c:v>
                </c:pt>
                <c:pt idx="33643">
                  <c:v>0.36032888052398931</c:v>
                </c:pt>
                <c:pt idx="33644">
                  <c:v>0.36033787862314087</c:v>
                </c:pt>
                <c:pt idx="33645">
                  <c:v>0.36034650180149441</c:v>
                </c:pt>
                <c:pt idx="33646">
                  <c:v>0.360456728516101</c:v>
                </c:pt>
                <c:pt idx="33647">
                  <c:v>0.36072029783708193</c:v>
                </c:pt>
                <c:pt idx="33648">
                  <c:v>0.36076716293682959</c:v>
                </c:pt>
                <c:pt idx="33649">
                  <c:v>0.36081440295737527</c:v>
                </c:pt>
                <c:pt idx="33650">
                  <c:v>0.36086164297792089</c:v>
                </c:pt>
                <c:pt idx="33651">
                  <c:v>0.36055270824038421</c:v>
                </c:pt>
                <c:pt idx="33652">
                  <c:v>0.36056133141873781</c:v>
                </c:pt>
                <c:pt idx="33653">
                  <c:v>0.36057032951788937</c:v>
                </c:pt>
                <c:pt idx="33654">
                  <c:v>0.3605789526962429</c:v>
                </c:pt>
                <c:pt idx="33655">
                  <c:v>0.36074541753054667</c:v>
                </c:pt>
                <c:pt idx="33656">
                  <c:v>0.36105847639686117</c:v>
                </c:pt>
                <c:pt idx="33657">
                  <c:v>0.3612755555388924</c:v>
                </c:pt>
                <c:pt idx="33658">
                  <c:v>0.36132279555943808</c:v>
                </c:pt>
                <c:pt idx="33659">
                  <c:v>0.36137003557998371</c:v>
                </c:pt>
                <c:pt idx="33660">
                  <c:v>0.36078478421433474</c:v>
                </c:pt>
                <c:pt idx="33661">
                  <c:v>0.3607937823134863</c:v>
                </c:pt>
                <c:pt idx="33662">
                  <c:v>0.36080240549183984</c:v>
                </c:pt>
                <c:pt idx="33663">
                  <c:v>0.3608114035909914</c:v>
                </c:pt>
                <c:pt idx="33664">
                  <c:v>0.36103373162419439</c:v>
                </c:pt>
                <c:pt idx="33665">
                  <c:v>0.36134679049050888</c:v>
                </c:pt>
                <c:pt idx="33666">
                  <c:v>0.36165984935682338</c:v>
                </c:pt>
                <c:pt idx="33667">
                  <c:v>0.36183118816150089</c:v>
                </c:pt>
                <c:pt idx="33668">
                  <c:v>0.36193504122254172</c:v>
                </c:pt>
                <c:pt idx="33669">
                  <c:v>0.36316290683593089</c:v>
                </c:pt>
                <c:pt idx="33670">
                  <c:v>0.36234070552595765</c:v>
                </c:pt>
                <c:pt idx="33671">
                  <c:v>0.36142064988771122</c:v>
                </c:pt>
                <c:pt idx="33672">
                  <c:v>0.36104385448573989</c:v>
                </c:pt>
                <c:pt idx="33673">
                  <c:v>0.36132242063864006</c:v>
                </c:pt>
                <c:pt idx="33674">
                  <c:v>0.36211950225514861</c:v>
                </c:pt>
                <c:pt idx="33675">
                  <c:v>0.3630763001315972</c:v>
                </c:pt>
                <c:pt idx="33676">
                  <c:v>0.36403309800804579</c:v>
                </c:pt>
                <c:pt idx="33677">
                  <c:v>0.36507650258882812</c:v>
                </c:pt>
                <c:pt idx="33678">
                  <c:v>0.36348271427660905</c:v>
                </c:pt>
                <c:pt idx="33679">
                  <c:v>0.36492578442803958</c:v>
                </c:pt>
                <c:pt idx="33680">
                  <c:v>0.36400535386899519</c:v>
                </c:pt>
                <c:pt idx="33681">
                  <c:v>0.36391687256067157</c:v>
                </c:pt>
                <c:pt idx="33682">
                  <c:v>0.36441101817241106</c:v>
                </c:pt>
                <c:pt idx="33683">
                  <c:v>0.36536744112806169</c:v>
                </c:pt>
                <c:pt idx="33684">
                  <c:v>0.36632423900451028</c:v>
                </c:pt>
                <c:pt idx="33685">
                  <c:v>0.36728103688095892</c:v>
                </c:pt>
                <c:pt idx="33686">
                  <c:v>0.36823783475740751</c:v>
                </c:pt>
                <c:pt idx="33687">
                  <c:v>0.36380252171728722</c:v>
                </c:pt>
                <c:pt idx="33688">
                  <c:v>0.36633173742046993</c:v>
                </c:pt>
                <c:pt idx="33689">
                  <c:v>0.36732490261432271</c:v>
                </c:pt>
                <c:pt idx="33690">
                  <c:v>0.3677395650168902</c:v>
                </c:pt>
                <c:pt idx="33691">
                  <c:v>0.36815385249865967</c:v>
                </c:pt>
                <c:pt idx="33692">
                  <c:v>0.36861575492177279</c:v>
                </c:pt>
                <c:pt idx="33693">
                  <c:v>0.36790602985119392</c:v>
                </c:pt>
                <c:pt idx="33694">
                  <c:v>0.3668453789137045</c:v>
                </c:pt>
                <c:pt idx="33695">
                  <c:v>0.36578472797621503</c:v>
                </c:pt>
                <c:pt idx="33696">
                  <c:v>0.3270876527333601</c:v>
                </c:pt>
                <c:pt idx="33697">
                  <c:v>0.32896188180246921</c:v>
                </c:pt>
                <c:pt idx="33698">
                  <c:v>0.33083648579237634</c:v>
                </c:pt>
                <c:pt idx="33699">
                  <c:v>0.33271071486148551</c:v>
                </c:pt>
                <c:pt idx="33700">
                  <c:v>0.33320186110684119</c:v>
                </c:pt>
                <c:pt idx="33701">
                  <c:v>0.33451295913738222</c:v>
                </c:pt>
                <c:pt idx="33702">
                  <c:v>0.33212358889184662</c:v>
                </c:pt>
                <c:pt idx="33703">
                  <c:v>0.32979720534037182</c:v>
                </c:pt>
                <c:pt idx="33704">
                  <c:v>0.32902036944695434</c:v>
                </c:pt>
                <c:pt idx="33705">
                  <c:v>0.32869118898632665</c:v>
                </c:pt>
                <c:pt idx="33706">
                  <c:v>0.32939491532413778</c:v>
                </c:pt>
                <c:pt idx="33707">
                  <c:v>0.33120765738237795</c:v>
                </c:pt>
                <c:pt idx="33708">
                  <c:v>0.33308226137228508</c:v>
                </c:pt>
                <c:pt idx="33709">
                  <c:v>0.33260536211725272</c:v>
                </c:pt>
                <c:pt idx="33710">
                  <c:v>0.33232042231078684</c:v>
                </c:pt>
                <c:pt idx="33711">
                  <c:v>0.33213933556536179</c:v>
                </c:pt>
                <c:pt idx="33712">
                  <c:v>0.33136249967194431</c:v>
                </c:pt>
                <c:pt idx="33713">
                  <c:v>0.33058566377852677</c:v>
                </c:pt>
                <c:pt idx="33714">
                  <c:v>0.33281456792252634</c:v>
                </c:pt>
                <c:pt idx="33715">
                  <c:v>0.33345718217026654</c:v>
                </c:pt>
                <c:pt idx="33716">
                  <c:v>0.33271071486148551</c:v>
                </c:pt>
                <c:pt idx="33717">
                  <c:v>0.33252475414568672</c:v>
                </c:pt>
                <c:pt idx="33718">
                  <c:v>0.3325479992351616</c:v>
                </c:pt>
                <c:pt idx="33719">
                  <c:v>0.33282881491284966</c:v>
                </c:pt>
                <c:pt idx="33720">
                  <c:v>0.33287605493339534</c:v>
                </c:pt>
                <c:pt idx="33721">
                  <c:v>0.332922920033143</c:v>
                </c:pt>
                <c:pt idx="33722">
                  <c:v>0.33215058318930124</c:v>
                </c:pt>
                <c:pt idx="33723">
                  <c:v>0.33403493511995591</c:v>
                </c:pt>
                <c:pt idx="33724">
                  <c:v>0.33328846781117488</c:v>
                </c:pt>
                <c:pt idx="33725">
                  <c:v>0.33274858186208162</c:v>
                </c:pt>
                <c:pt idx="33726">
                  <c:v>0.33275720504043521</c:v>
                </c:pt>
                <c:pt idx="33727">
                  <c:v>0.33283668824960727</c:v>
                </c:pt>
                <c:pt idx="33728">
                  <c:v>0.33314974711592177</c:v>
                </c:pt>
                <c:pt idx="33729">
                  <c:v>0.33338444753545815</c:v>
                </c:pt>
                <c:pt idx="33730">
                  <c:v>0.33343131263520581</c:v>
                </c:pt>
                <c:pt idx="33731">
                  <c:v>0.33347855265575149</c:v>
                </c:pt>
                <c:pt idx="33732">
                  <c:v>0.33386584584006629</c:v>
                </c:pt>
                <c:pt idx="33733">
                  <c:v>0.33311975345208322</c:v>
                </c:pt>
                <c:pt idx="33734">
                  <c:v>0.33298103275683011</c:v>
                </c:pt>
                <c:pt idx="33735">
                  <c:v>0.3329896559351837</c:v>
                </c:pt>
                <c:pt idx="33736">
                  <c:v>0.33312500234325498</c:v>
                </c:pt>
                <c:pt idx="33737">
                  <c:v>0.33343806120956948</c:v>
                </c:pt>
                <c:pt idx="33738">
                  <c:v>0.33375112007588398</c:v>
                </c:pt>
                <c:pt idx="33739">
                  <c:v>0.33394008015806659</c:v>
                </c:pt>
                <c:pt idx="33740">
                  <c:v>0.3339869452578143</c:v>
                </c:pt>
                <c:pt idx="33741">
                  <c:v>0.33372300101603536</c:v>
                </c:pt>
                <c:pt idx="33742">
                  <c:v>0.33320448555242704</c:v>
                </c:pt>
                <c:pt idx="33743">
                  <c:v>0.3332134836515786</c:v>
                </c:pt>
                <c:pt idx="33744">
                  <c:v>0.3332221068299322</c:v>
                </c:pt>
                <c:pt idx="33745">
                  <c:v>0.33341369135770066</c:v>
                </c:pt>
                <c:pt idx="33746">
                  <c:v>0.33372675022401516</c:v>
                </c:pt>
                <c:pt idx="33747">
                  <c:v>0.33403980909032965</c:v>
                </c:pt>
                <c:pt idx="33748">
                  <c:v>0.33435286795664415</c:v>
                </c:pt>
                <c:pt idx="33749">
                  <c:v>0.33449533785987712</c:v>
                </c:pt>
                <c:pt idx="33750">
                  <c:v>0.33233204485552426</c:v>
                </c:pt>
                <c:pt idx="33751">
                  <c:v>0.33436336573898762</c:v>
                </c:pt>
                <c:pt idx="33752">
                  <c:v>0.33344593454632709</c:v>
                </c:pt>
                <c:pt idx="33753">
                  <c:v>0.33345455772468063</c:v>
                </c:pt>
                <c:pt idx="33754">
                  <c:v>0.33370200545134843</c:v>
                </c:pt>
                <c:pt idx="33755">
                  <c:v>0.33401543923846089</c:v>
                </c:pt>
                <c:pt idx="33756">
                  <c:v>0.3348470135683837</c:v>
                </c:pt>
                <c:pt idx="33757">
                  <c:v>0.33580381144483229</c:v>
                </c:pt>
                <c:pt idx="33758">
                  <c:v>0.33676060932128088</c:v>
                </c:pt>
                <c:pt idx="33759">
                  <c:v>0.33265185229620242</c:v>
                </c:pt>
                <c:pt idx="33760">
                  <c:v>0.33518144292018309</c:v>
                </c:pt>
                <c:pt idx="33761">
                  <c:v>0.33602801408202515</c:v>
                </c:pt>
                <c:pt idx="33762">
                  <c:v>0.33561372660025568</c:v>
                </c:pt>
                <c:pt idx="33763">
                  <c:v>0.33618173160919756</c:v>
                </c:pt>
                <c:pt idx="33764">
                  <c:v>0.33713852948564615</c:v>
                </c:pt>
                <c:pt idx="33765">
                  <c:v>0.33809532736209474</c:v>
                </c:pt>
                <c:pt idx="33766">
                  <c:v>0.33905175031774537</c:v>
                </c:pt>
                <c:pt idx="33767">
                  <c:v>0.33851148944785414</c:v>
                </c:pt>
                <c:pt idx="33768">
                  <c:v>0.33297203465767855</c:v>
                </c:pt>
                <c:pt idx="33769">
                  <c:v>0.33550125036086126</c:v>
                </c:pt>
                <c:pt idx="33770">
                  <c:v>0.33908361858557379</c:v>
                </c:pt>
                <c:pt idx="33771">
                  <c:v>0.34033360452604389</c:v>
                </c:pt>
                <c:pt idx="33772">
                  <c:v>0.34076251391893464</c:v>
                </c:pt>
                <c:pt idx="33773">
                  <c:v>0.33669499818163412</c:v>
                </c:pt>
                <c:pt idx="33774">
                  <c:v>0.33563434724414465</c:v>
                </c:pt>
                <c:pt idx="33775">
                  <c:v>0.33457332138585721</c:v>
                </c:pt>
                <c:pt idx="33776">
                  <c:v>0.3335126704483678</c:v>
                </c:pt>
                <c:pt idx="33777">
                  <c:v>0.3003396782429712</c:v>
                </c:pt>
                <c:pt idx="33778">
                  <c:v>0.30104340458078233</c:v>
                </c:pt>
                <c:pt idx="33779">
                  <c:v>0.30174713091859345</c:v>
                </c:pt>
                <c:pt idx="33780">
                  <c:v>0.30245085725640458</c:v>
                </c:pt>
                <c:pt idx="33781">
                  <c:v>0.30242348803815194</c:v>
                </c:pt>
                <c:pt idx="33782">
                  <c:v>0.30333679510203471</c:v>
                </c:pt>
                <c:pt idx="33783">
                  <c:v>0.30239274453271747</c:v>
                </c:pt>
                <c:pt idx="33784">
                  <c:v>0.30161590863929993</c:v>
                </c:pt>
                <c:pt idx="33785">
                  <c:v>0.30083907274588245</c:v>
                </c:pt>
                <c:pt idx="33786">
                  <c:v>0.30446305717917088</c:v>
                </c:pt>
                <c:pt idx="33787">
                  <c:v>0.30516678351698207</c:v>
                </c:pt>
                <c:pt idx="33788">
                  <c:v>0.30587050985479319</c:v>
                </c:pt>
                <c:pt idx="33789">
                  <c:v>0.3057636574273685</c:v>
                </c:pt>
                <c:pt idx="33790">
                  <c:v>0.30501719011858747</c:v>
                </c:pt>
                <c:pt idx="33791">
                  <c:v>0.30513716477394148</c:v>
                </c:pt>
                <c:pt idx="33792">
                  <c:v>0.3039580388642899</c:v>
                </c:pt>
                <c:pt idx="33793">
                  <c:v>0.30318120297087242</c:v>
                </c:pt>
                <c:pt idx="33794">
                  <c:v>0.30240436707745488</c:v>
                </c:pt>
                <c:pt idx="33795">
                  <c:v>0.30783397007382191</c:v>
                </c:pt>
                <c:pt idx="33796">
                  <c:v>0.30708787768583884</c:v>
                </c:pt>
                <c:pt idx="33797">
                  <c:v>0.30634141037705787</c:v>
                </c:pt>
                <c:pt idx="33798">
                  <c:v>0.30559494306827684</c:v>
                </c:pt>
                <c:pt idx="33799">
                  <c:v>0.30494408056298106</c:v>
                </c:pt>
                <c:pt idx="33800">
                  <c:v>0.3052406429141844</c:v>
                </c:pt>
                <c:pt idx="33801">
                  <c:v>0.30549258969042792</c:v>
                </c:pt>
                <c:pt idx="33802">
                  <c:v>0.30474612238164689</c:v>
                </c:pt>
                <c:pt idx="33803">
                  <c:v>0.30396928648822935</c:v>
                </c:pt>
                <c:pt idx="33804">
                  <c:v>0.30766525571473025</c:v>
                </c:pt>
                <c:pt idx="33805">
                  <c:v>0.30691878840594922</c:v>
                </c:pt>
                <c:pt idx="33806">
                  <c:v>0.30617232109716824</c:v>
                </c:pt>
                <c:pt idx="33807">
                  <c:v>0.30542622870918518</c:v>
                </c:pt>
                <c:pt idx="33808">
                  <c:v>0.30521589814151762</c:v>
                </c:pt>
                <c:pt idx="33809">
                  <c:v>0.30552895700783211</c:v>
                </c:pt>
                <c:pt idx="33810">
                  <c:v>0.30584201587414661</c:v>
                </c:pt>
                <c:pt idx="33811">
                  <c:v>0.30604822231303636</c:v>
                </c:pt>
                <c:pt idx="33812">
                  <c:v>0.30553458081980184</c:v>
                </c:pt>
                <c:pt idx="33813">
                  <c:v>0.30749654135563864</c:v>
                </c:pt>
                <c:pt idx="33814">
                  <c:v>0.30675007404685761</c:v>
                </c:pt>
                <c:pt idx="33815">
                  <c:v>0.30600360673807658</c:v>
                </c:pt>
                <c:pt idx="33816">
                  <c:v>0.30539998425332648</c:v>
                </c:pt>
                <c:pt idx="33817">
                  <c:v>0.30550458715596329</c:v>
                </c:pt>
                <c:pt idx="33818">
                  <c:v>0.30581764602227779</c:v>
                </c:pt>
                <c:pt idx="33819">
                  <c:v>0.30613070488859229</c:v>
                </c:pt>
                <c:pt idx="33820">
                  <c:v>0.30644376375490678</c:v>
                </c:pt>
                <c:pt idx="33821">
                  <c:v>0.30660348001484689</c:v>
                </c:pt>
                <c:pt idx="33822">
                  <c:v>0.30826475407070258</c:v>
                </c:pt>
                <c:pt idx="33823">
                  <c:v>0.30658135968776595</c:v>
                </c:pt>
                <c:pt idx="33824">
                  <c:v>0.30583489237898492</c:v>
                </c:pt>
                <c:pt idx="33825">
                  <c:v>0.30563243514807498</c:v>
                </c:pt>
                <c:pt idx="33826">
                  <c:v>0.305792901249611</c:v>
                </c:pt>
                <c:pt idx="33827">
                  <c:v>0.30610633503672346</c:v>
                </c:pt>
                <c:pt idx="33828">
                  <c:v>0.30641939390303796</c:v>
                </c:pt>
                <c:pt idx="33829">
                  <c:v>0.30673245276935246</c:v>
                </c:pt>
                <c:pt idx="33830">
                  <c:v>0.30704551163566696</c:v>
                </c:pt>
                <c:pt idx="33831">
                  <c:v>0.3065284958552506</c:v>
                </c:pt>
                <c:pt idx="33832">
                  <c:v>0.30627205002943131</c:v>
                </c:pt>
                <c:pt idx="33833">
                  <c:v>0.30585626286446987</c:v>
                </c:pt>
                <c:pt idx="33834">
                  <c:v>0.30586488604282347</c:v>
                </c:pt>
                <c:pt idx="33835">
                  <c:v>0.30608159026405674</c:v>
                </c:pt>
                <c:pt idx="33836">
                  <c:v>0.30639464913037123</c:v>
                </c:pt>
                <c:pt idx="33837">
                  <c:v>0.30670770799668567</c:v>
                </c:pt>
                <c:pt idx="33838">
                  <c:v>0.30757414996082078</c:v>
                </c:pt>
                <c:pt idx="33839">
                  <c:v>0.30853094783726936</c:v>
                </c:pt>
                <c:pt idx="33840">
                  <c:v>0.30253109030717262</c:v>
                </c:pt>
                <c:pt idx="33841">
                  <c:v>0.3043502060189785</c:v>
                </c:pt>
                <c:pt idx="33842">
                  <c:v>0.30687979664295917</c:v>
                </c:pt>
                <c:pt idx="33843">
                  <c:v>0.30731020571904183</c:v>
                </c:pt>
                <c:pt idx="33844">
                  <c:v>0.30795207012518605</c:v>
                </c:pt>
                <c:pt idx="33845">
                  <c:v>0.30890886800163464</c:v>
                </c:pt>
                <c:pt idx="33846">
                  <c:v>0.3083607337949858</c:v>
                </c:pt>
                <c:pt idx="33847">
                  <c:v>0.30729970793669836</c:v>
                </c:pt>
                <c:pt idx="33848">
                  <c:v>0.30623905699920889</c:v>
                </c:pt>
                <c:pt idx="33849">
                  <c:v>0.30214079775647396</c:v>
                </c:pt>
                <c:pt idx="33850">
                  <c:v>0.30472962586653568</c:v>
                </c:pt>
                <c:pt idx="33851">
                  <c:v>0.30866966853252248</c:v>
                </c:pt>
                <c:pt idx="33852">
                  <c:v>0.31260971119850933</c:v>
                </c:pt>
                <c:pt idx="33853">
                  <c:v>0.30466776393486877</c:v>
                </c:pt>
                <c:pt idx="33854">
                  <c:v>0.30442256573298893</c:v>
                </c:pt>
                <c:pt idx="33855">
                  <c:v>0.30336191479549945</c:v>
                </c:pt>
                <c:pt idx="33856">
                  <c:v>0.30230126385800998</c:v>
                </c:pt>
                <c:pt idx="33857">
                  <c:v>0.30124023799972255</c:v>
                </c:pt>
                <c:pt idx="33858">
                  <c:v>0.27611192135661339</c:v>
                </c:pt>
                <c:pt idx="33859">
                  <c:v>0.27681564769442457</c:v>
                </c:pt>
                <c:pt idx="33860">
                  <c:v>0.2775193740322357</c:v>
                </c:pt>
                <c:pt idx="33861">
                  <c:v>0.2780540110901572</c:v>
                </c:pt>
                <c:pt idx="33862">
                  <c:v>0.27817173622072339</c:v>
                </c:pt>
                <c:pt idx="33863">
                  <c:v>0.2762468928438867</c:v>
                </c:pt>
                <c:pt idx="33864">
                  <c:v>0.277775819858055</c:v>
                </c:pt>
                <c:pt idx="33865">
                  <c:v>0.27761685343971088</c:v>
                </c:pt>
                <c:pt idx="33866">
                  <c:v>0.27589409237298623</c:v>
                </c:pt>
                <c:pt idx="33867">
                  <c:v>0.28023530029281313</c:v>
                </c:pt>
                <c:pt idx="33868">
                  <c:v>0.28088691263970489</c:v>
                </c:pt>
                <c:pt idx="33869">
                  <c:v>0.28014044533092386</c:v>
                </c:pt>
                <c:pt idx="33870">
                  <c:v>0.27939435294294079</c:v>
                </c:pt>
                <c:pt idx="33871">
                  <c:v>0.28080480498494692</c:v>
                </c:pt>
                <c:pt idx="33872">
                  <c:v>0.28158314056155637</c:v>
                </c:pt>
                <c:pt idx="33873">
                  <c:v>0.28058322679333991</c:v>
                </c:pt>
                <c:pt idx="33874">
                  <c:v>0.27886046572661527</c:v>
                </c:pt>
                <c:pt idx="33875">
                  <c:v>0.27713770465989057</c:v>
                </c:pt>
                <c:pt idx="33876">
                  <c:v>0.28146466558939426</c:v>
                </c:pt>
                <c:pt idx="33877">
                  <c:v>0.28071819828061323</c:v>
                </c:pt>
                <c:pt idx="33878">
                  <c:v>0.2799717309718322</c:v>
                </c:pt>
                <c:pt idx="33879">
                  <c:v>0.27922526366305117</c:v>
                </c:pt>
                <c:pt idx="33880">
                  <c:v>0.28105000318682677</c:v>
                </c:pt>
                <c:pt idx="33881">
                  <c:v>0.28168399425621338</c:v>
                </c:pt>
                <c:pt idx="33882">
                  <c:v>0.28145529256944468</c:v>
                </c:pt>
                <c:pt idx="33883">
                  <c:v>0.28010407801351966</c:v>
                </c:pt>
                <c:pt idx="33884">
                  <c:v>0.27838131694679497</c:v>
                </c:pt>
                <c:pt idx="33885">
                  <c:v>0.2812959512303026</c:v>
                </c:pt>
                <c:pt idx="33886">
                  <c:v>0.28054948392152157</c:v>
                </c:pt>
                <c:pt idx="33887">
                  <c:v>0.27980301661274054</c:v>
                </c:pt>
                <c:pt idx="33888">
                  <c:v>0.27905654930395951</c:v>
                </c:pt>
                <c:pt idx="33889">
                  <c:v>0.28064771317059273</c:v>
                </c:pt>
                <c:pt idx="33890">
                  <c:v>0.28090828312518978</c:v>
                </c:pt>
                <c:pt idx="33891">
                  <c:v>0.28115985498063534</c:v>
                </c:pt>
                <c:pt idx="33892">
                  <c:v>0.2810582514443824</c:v>
                </c:pt>
                <c:pt idx="33893">
                  <c:v>0.27962492923369936</c:v>
                </c:pt>
                <c:pt idx="33894">
                  <c:v>0.28112723687121094</c:v>
                </c:pt>
                <c:pt idx="33895">
                  <c:v>0.28038076956242991</c:v>
                </c:pt>
                <c:pt idx="33896">
                  <c:v>0.27963430225364894</c:v>
                </c:pt>
                <c:pt idx="33897">
                  <c:v>0.27888783494486791</c:v>
                </c:pt>
                <c:pt idx="33898">
                  <c:v>0.27985663028685193</c:v>
                </c:pt>
                <c:pt idx="33899">
                  <c:v>0.28010782722149946</c:v>
                </c:pt>
                <c:pt idx="33900">
                  <c:v>0.280359024156147</c:v>
                </c:pt>
                <c:pt idx="33901">
                  <c:v>0.28061059601159255</c:v>
                </c:pt>
                <c:pt idx="33902">
                  <c:v>0.28066121031932006</c:v>
                </c:pt>
                <c:pt idx="33903">
                  <c:v>0.28280650712536975</c:v>
                </c:pt>
                <c:pt idx="33904">
                  <c:v>0.28028741428373255</c:v>
                </c:pt>
                <c:pt idx="33905">
                  <c:v>0.27946558789455728</c:v>
                </c:pt>
                <c:pt idx="33906">
                  <c:v>0.27871912058577625</c:v>
                </c:pt>
                <c:pt idx="33907">
                  <c:v>0.27905617438316155</c:v>
                </c:pt>
                <c:pt idx="33908">
                  <c:v>0.27930737131780914</c:v>
                </c:pt>
                <c:pt idx="33909">
                  <c:v>0.27955856825245667</c:v>
                </c:pt>
                <c:pt idx="33910">
                  <c:v>0.27981014010790223</c:v>
                </c:pt>
                <c:pt idx="33911">
                  <c:v>0.28006133704254976</c:v>
                </c:pt>
                <c:pt idx="33912">
                  <c:v>0.28208216014366966</c:v>
                </c:pt>
                <c:pt idx="33913">
                  <c:v>0.2818253393970524</c:v>
                </c:pt>
                <c:pt idx="33914">
                  <c:v>0.27959905969863869</c:v>
                </c:pt>
                <c:pt idx="33915">
                  <c:v>0.27855003130588663</c:v>
                </c:pt>
                <c:pt idx="33916">
                  <c:v>0.27846117507676504</c:v>
                </c:pt>
                <c:pt idx="33917">
                  <c:v>0.27877423394307954</c:v>
                </c:pt>
                <c:pt idx="33918">
                  <c:v>0.27908729280939404</c:v>
                </c:pt>
                <c:pt idx="33919">
                  <c:v>0.27940035167570848</c:v>
                </c:pt>
                <c:pt idx="33920">
                  <c:v>0.27896544355005004</c:v>
                </c:pt>
                <c:pt idx="33921">
                  <c:v>0.27808475459559168</c:v>
                </c:pt>
                <c:pt idx="33922">
                  <c:v>0.27782793384897442</c:v>
                </c:pt>
                <c:pt idx="33923">
                  <c:v>0.27757148802315512</c:v>
                </c:pt>
                <c:pt idx="33924">
                  <c:v>0.27857777544493728</c:v>
                </c:pt>
                <c:pt idx="33925">
                  <c:v>0.27820960322131949</c:v>
                </c:pt>
                <c:pt idx="33926">
                  <c:v>0.27714895228383002</c:v>
                </c:pt>
                <c:pt idx="33927">
                  <c:v>0.27666605429602997</c:v>
                </c:pt>
                <c:pt idx="33928">
                  <c:v>0.27641223291579653</c:v>
                </c:pt>
                <c:pt idx="33929">
                  <c:v>0.27615841153556309</c:v>
                </c:pt>
                <c:pt idx="33930">
                  <c:v>0.2740873490475137</c:v>
                </c:pt>
                <c:pt idx="33931">
                  <c:v>0.27354933770241036</c:v>
                </c:pt>
                <c:pt idx="33932">
                  <c:v>0.27215613201711136</c:v>
                </c:pt>
                <c:pt idx="33933">
                  <c:v>0.27076292633181243</c:v>
                </c:pt>
                <c:pt idx="33934">
                  <c:v>0.27386689561830063</c:v>
                </c:pt>
                <c:pt idx="33935">
                  <c:v>0.27411996715693809</c:v>
                </c:pt>
                <c:pt idx="33936">
                  <c:v>0.27386614577670465</c:v>
                </c:pt>
                <c:pt idx="33937">
                  <c:v>0.27361232439647126</c:v>
                </c:pt>
                <c:pt idx="33938">
                  <c:v>0.27335850301623782</c:v>
                </c:pt>
                <c:pt idx="33939">
                  <c:v>0.25188416447025563</c:v>
                </c:pt>
                <c:pt idx="33940">
                  <c:v>0.25258789080806682</c:v>
                </c:pt>
                <c:pt idx="33941">
                  <c:v>0.25318888884723101</c:v>
                </c:pt>
                <c:pt idx="33942">
                  <c:v>0.25311390468763473</c:v>
                </c:pt>
                <c:pt idx="33943">
                  <c:v>0.25320351075835229</c:v>
                </c:pt>
                <c:pt idx="33944">
                  <c:v>0.25158047862389071</c:v>
                </c:pt>
                <c:pt idx="33945">
                  <c:v>0.24965601016785205</c:v>
                </c:pt>
                <c:pt idx="33946">
                  <c:v>0.25221521953487325</c:v>
                </c:pt>
                <c:pt idx="33947">
                  <c:v>0.25306329037990727</c:v>
                </c:pt>
                <c:pt idx="33948">
                  <c:v>0.25526407546405822</c:v>
                </c:pt>
                <c:pt idx="33949">
                  <c:v>0.25451760815527719</c:v>
                </c:pt>
                <c:pt idx="33950">
                  <c:v>0.25377114084649616</c:v>
                </c:pt>
                <c:pt idx="33951">
                  <c:v>0.25557750925117068</c:v>
                </c:pt>
                <c:pt idx="33952">
                  <c:v>0.25527982213757344</c:v>
                </c:pt>
                <c:pt idx="33953">
                  <c:v>0.25628311019297173</c:v>
                </c:pt>
                <c:pt idx="33954">
                  <c:v>0.2559250608308995</c:v>
                </c:pt>
                <c:pt idx="33955">
                  <c:v>0.25602966373353631</c:v>
                </c:pt>
                <c:pt idx="33956">
                  <c:v>0.25430690266681166</c:v>
                </c:pt>
                <c:pt idx="33957">
                  <c:v>0.25509536110496656</c:v>
                </c:pt>
                <c:pt idx="33958">
                  <c:v>0.25434889379618558</c:v>
                </c:pt>
                <c:pt idx="33959">
                  <c:v>0.25360242648740455</c:v>
                </c:pt>
                <c:pt idx="33960">
                  <c:v>0.25554714066653417</c:v>
                </c:pt>
                <c:pt idx="33961">
                  <c:v>0.25762982569932102</c:v>
                </c:pt>
                <c:pt idx="33962">
                  <c:v>0.25824132152082874</c:v>
                </c:pt>
                <c:pt idx="33963">
                  <c:v>0.25801261983406004</c:v>
                </c:pt>
                <c:pt idx="33964">
                  <c:v>0.2572732760204407</c:v>
                </c:pt>
                <c:pt idx="33965">
                  <c:v>0.25555014003291804</c:v>
                </c:pt>
                <c:pt idx="33966">
                  <c:v>0.25492627182507693</c:v>
                </c:pt>
                <c:pt idx="33967">
                  <c:v>0.25418017943709392</c:v>
                </c:pt>
                <c:pt idx="33968">
                  <c:v>0.25343371212831289</c:v>
                </c:pt>
                <c:pt idx="33969">
                  <c:v>0.25514485065030013</c:v>
                </c:pt>
                <c:pt idx="33970">
                  <c:v>0.25742849323080497</c:v>
                </c:pt>
                <c:pt idx="33971">
                  <c:v>0.2579976230021408</c:v>
                </c:pt>
                <c:pt idx="33972">
                  <c:v>0.2578442803957664</c:v>
                </c:pt>
                <c:pt idx="33973">
                  <c:v>0.25761557870899771</c:v>
                </c:pt>
                <c:pt idx="33974">
                  <c:v>0.25679375231982243</c:v>
                </c:pt>
                <c:pt idx="33975">
                  <c:v>0.25551752192349364</c:v>
                </c:pt>
                <c:pt idx="33976">
                  <c:v>0.2540110901572043</c:v>
                </c:pt>
                <c:pt idx="33977">
                  <c:v>0.25326462284842327</c:v>
                </c:pt>
                <c:pt idx="33978">
                  <c:v>0.25474256063406603</c:v>
                </c:pt>
                <c:pt idx="33979">
                  <c:v>0.25694597016380288</c:v>
                </c:pt>
                <c:pt idx="33980">
                  <c:v>0.25719716709845047</c:v>
                </c:pt>
                <c:pt idx="33981">
                  <c:v>0.25744873895389597</c:v>
                </c:pt>
                <c:pt idx="33982">
                  <c:v>0.25744723927070406</c:v>
                </c:pt>
                <c:pt idx="33983">
                  <c:v>0.25721853758393537</c:v>
                </c:pt>
                <c:pt idx="33984">
                  <c:v>0.25734826018003698</c:v>
                </c:pt>
                <c:pt idx="33985">
                  <c:v>0.25482916733839978</c:v>
                </c:pt>
                <c:pt idx="33986">
                  <c:v>0.25309590848933161</c:v>
                </c:pt>
                <c:pt idx="33987">
                  <c:v>0.25434027061783199</c:v>
                </c:pt>
                <c:pt idx="33988">
                  <c:v>0.25614551426011256</c:v>
                </c:pt>
                <c:pt idx="33989">
                  <c:v>0.2563967111947601</c:v>
                </c:pt>
                <c:pt idx="33990">
                  <c:v>0.25664828305020565</c:v>
                </c:pt>
                <c:pt idx="33991">
                  <c:v>0.25689947998485319</c:v>
                </c:pt>
                <c:pt idx="33992">
                  <c:v>0.25704982322484377</c:v>
                </c:pt>
                <c:pt idx="33993">
                  <c:v>0.25763582443208871</c:v>
                </c:pt>
                <c:pt idx="33994">
                  <c:v>0.25665990559494306</c:v>
                </c:pt>
                <c:pt idx="33995">
                  <c:v>0.25414081275330586</c:v>
                </c:pt>
                <c:pt idx="33996">
                  <c:v>0.25393798060159789</c:v>
                </c:pt>
                <c:pt idx="33997">
                  <c:v>0.25534505835642218</c:v>
                </c:pt>
                <c:pt idx="33998">
                  <c:v>0.25559625529106977</c:v>
                </c:pt>
                <c:pt idx="33999">
                  <c:v>0.25584745222571731</c:v>
                </c:pt>
                <c:pt idx="34000">
                  <c:v>0.25584070365135364</c:v>
                </c:pt>
                <c:pt idx="34001">
                  <c:v>0.25536230471312937</c:v>
                </c:pt>
                <c:pt idx="34002">
                  <c:v>0.25363841888401073</c:v>
                </c:pt>
                <c:pt idx="34003">
                  <c:v>0.25338159813739347</c:v>
                </c:pt>
                <c:pt idx="34004">
                  <c:v>0.252967310655624</c:v>
                </c:pt>
                <c:pt idx="34005">
                  <c:v>0.25286983124814882</c:v>
                </c:pt>
                <c:pt idx="34006">
                  <c:v>0.25331186286896895</c:v>
                </c:pt>
                <c:pt idx="34007">
                  <c:v>0.25283346393074463</c:v>
                </c:pt>
                <c:pt idx="34008">
                  <c:v>0.25236668753725777</c:v>
                </c:pt>
                <c:pt idx="34009">
                  <c:v>0.25211286615702433</c:v>
                </c:pt>
                <c:pt idx="34010">
                  <c:v>0.25185904477679089</c:v>
                </c:pt>
                <c:pt idx="34011">
                  <c:v>0.24907188356459697</c:v>
                </c:pt>
                <c:pt idx="34012">
                  <c:v>0.2483205422854422</c:v>
                </c:pt>
                <c:pt idx="34013">
                  <c:v>0.24756882608548944</c:v>
                </c:pt>
                <c:pt idx="34014">
                  <c:v>0.24728313643742758</c:v>
                </c:pt>
                <c:pt idx="34015">
                  <c:v>0.24835578484045245</c:v>
                </c:pt>
                <c:pt idx="34016">
                  <c:v>0.24930283477615353</c:v>
                </c:pt>
                <c:pt idx="34017">
                  <c:v>0.24956677901793245</c:v>
                </c:pt>
                <c:pt idx="34018">
                  <c:v>0.24931295763769903</c:v>
                </c:pt>
                <c:pt idx="34019">
                  <c:v>0.24905913625746562</c:v>
                </c:pt>
                <c:pt idx="34020">
                  <c:v>0.22765603266309992</c:v>
                </c:pt>
                <c:pt idx="34021">
                  <c:v>0.2282982719900421</c:v>
                </c:pt>
                <c:pt idx="34022">
                  <c:v>0.22788698387465647</c:v>
                </c:pt>
                <c:pt idx="34023">
                  <c:v>0.22747532083847288</c:v>
                </c:pt>
                <c:pt idx="34024">
                  <c:v>0.22790348038976765</c:v>
                </c:pt>
                <c:pt idx="34025">
                  <c:v>0.22691406440389467</c:v>
                </c:pt>
                <c:pt idx="34026">
                  <c:v>0.224989595947856</c:v>
                </c:pt>
                <c:pt idx="34027">
                  <c:v>0.22386970752428551</c:v>
                </c:pt>
                <c:pt idx="34028">
                  <c:v>0.22665424429089354</c:v>
                </c:pt>
                <c:pt idx="34029">
                  <c:v>0.22889439605883258</c:v>
                </c:pt>
                <c:pt idx="34030">
                  <c:v>0.22816330050276878</c:v>
                </c:pt>
                <c:pt idx="34031">
                  <c:v>0.23035058843819242</c:v>
                </c:pt>
                <c:pt idx="34032">
                  <c:v>0.22993892540200883</c:v>
                </c:pt>
                <c:pt idx="34033">
                  <c:v>0.22997979176898881</c:v>
                </c:pt>
                <c:pt idx="34034">
                  <c:v>0.23098307982438709</c:v>
                </c:pt>
                <c:pt idx="34035">
                  <c:v>0.23125864661090345</c:v>
                </c:pt>
                <c:pt idx="34036">
                  <c:v>0.23009976642434285</c:v>
                </c:pt>
                <c:pt idx="34037">
                  <c:v>0.23147572575293468</c:v>
                </c:pt>
                <c:pt idx="34038">
                  <c:v>0.22872568169974092</c:v>
                </c:pt>
                <c:pt idx="34039">
                  <c:v>0.22797921439095992</c:v>
                </c:pt>
                <c:pt idx="34040">
                  <c:v>0.23004427814624159</c:v>
                </c:pt>
                <c:pt idx="34041">
                  <c:v>0.23232792072674646</c:v>
                </c:pt>
                <c:pt idx="34042">
                  <c:v>0.23205647806900792</c:v>
                </c:pt>
                <c:pt idx="34043">
                  <c:v>0.23305976612440621</c:v>
                </c:pt>
                <c:pt idx="34044">
                  <c:v>0.23406267925900653</c:v>
                </c:pt>
                <c:pt idx="34045">
                  <c:v>0.23434087049110874</c:v>
                </c:pt>
                <c:pt idx="34046">
                  <c:v>0.23271933803983907</c:v>
                </c:pt>
                <c:pt idx="34047">
                  <c:v>0.22855696734064929</c:v>
                </c:pt>
                <c:pt idx="34048">
                  <c:v>0.22781050003186826</c:v>
                </c:pt>
                <c:pt idx="34049">
                  <c:v>0.22964198813000752</c:v>
                </c:pt>
                <c:pt idx="34050">
                  <c:v>0.23192525578971443</c:v>
                </c:pt>
                <c:pt idx="34051">
                  <c:v>0.2342088983702193</c:v>
                </c:pt>
                <c:pt idx="34052">
                  <c:v>0.23462993442635244</c:v>
                </c:pt>
                <c:pt idx="34053">
                  <c:v>0.23440123273958377</c:v>
                </c:pt>
                <c:pt idx="34054">
                  <c:v>0.2341725310528151</c:v>
                </c:pt>
                <c:pt idx="34055">
                  <c:v>0.23394382936604644</c:v>
                </c:pt>
                <c:pt idx="34056">
                  <c:v>0.23005927497816087</c:v>
                </c:pt>
                <c:pt idx="34057">
                  <c:v>0.22764178567277663</c:v>
                </c:pt>
                <c:pt idx="34058">
                  <c:v>0.22923969811377345</c:v>
                </c:pt>
                <c:pt idx="34059">
                  <c:v>0.23152296577348036</c:v>
                </c:pt>
                <c:pt idx="34060">
                  <c:v>0.23380623343318724</c:v>
                </c:pt>
                <c:pt idx="34061">
                  <c:v>0.23428650697540146</c:v>
                </c:pt>
                <c:pt idx="34062">
                  <c:v>0.2342328933012901</c:v>
                </c:pt>
                <c:pt idx="34063">
                  <c:v>0.23400419161452143</c:v>
                </c:pt>
                <c:pt idx="34064">
                  <c:v>0.23377548992775277</c:v>
                </c:pt>
                <c:pt idx="34065">
                  <c:v>0.23189001323470418</c:v>
                </c:pt>
                <c:pt idx="34066">
                  <c:v>0.22937092039306697</c:v>
                </c:pt>
                <c:pt idx="34067">
                  <c:v>0.22883740809753939</c:v>
                </c:pt>
                <c:pt idx="34068">
                  <c:v>0.23112067575724629</c:v>
                </c:pt>
                <c:pt idx="34069">
                  <c:v>0.23323485413706355</c:v>
                </c:pt>
                <c:pt idx="34070">
                  <c:v>0.23348605107171111</c:v>
                </c:pt>
                <c:pt idx="34071">
                  <c:v>0.23373762292715664</c:v>
                </c:pt>
                <c:pt idx="34072">
                  <c:v>0.23383585217622777</c:v>
                </c:pt>
                <c:pt idx="34073">
                  <c:v>0.2336071504894591</c:v>
                </c:pt>
                <c:pt idx="34074">
                  <c:v>0.2331891137997098</c:v>
                </c:pt>
                <c:pt idx="34075">
                  <c:v>0.23120165864961026</c:v>
                </c:pt>
                <c:pt idx="34076">
                  <c:v>0.23033746621026308</c:v>
                </c:pt>
                <c:pt idx="34077">
                  <c:v>0.23076450099916393</c:v>
                </c:pt>
                <c:pt idx="34078">
                  <c:v>0.2324343982333732</c:v>
                </c:pt>
                <c:pt idx="34079">
                  <c:v>0.23268559516802076</c:v>
                </c:pt>
                <c:pt idx="34080">
                  <c:v>0.23293679210266832</c:v>
                </c:pt>
                <c:pt idx="34081">
                  <c:v>0.23251425636334325</c:v>
                </c:pt>
                <c:pt idx="34082">
                  <c:v>0.23203623234591692</c:v>
                </c:pt>
                <c:pt idx="34083">
                  <c:v>0.22919170825163185</c:v>
                </c:pt>
                <c:pt idx="34084">
                  <c:v>0.228461737457962</c:v>
                </c:pt>
                <c:pt idx="34085">
                  <c:v>0.22833951327782007</c:v>
                </c:pt>
                <c:pt idx="34086">
                  <c:v>0.22903799072445946</c:v>
                </c:pt>
                <c:pt idx="34087">
                  <c:v>0.22963786400122974</c:v>
                </c:pt>
                <c:pt idx="34088">
                  <c:v>0.2295073915635322</c:v>
                </c:pt>
                <c:pt idx="34089">
                  <c:v>0.2290289926253079</c:v>
                </c:pt>
                <c:pt idx="34090">
                  <c:v>0.22855096860788157</c:v>
                </c:pt>
                <c:pt idx="34091">
                  <c:v>0.22807294459045527</c:v>
                </c:pt>
                <c:pt idx="34092">
                  <c:v>0.2238149690877802</c:v>
                </c:pt>
                <c:pt idx="34093">
                  <c:v>0.22306325288782744</c:v>
                </c:pt>
                <c:pt idx="34094">
                  <c:v>0.22273219782320985</c:v>
                </c:pt>
                <c:pt idx="34095">
                  <c:v>0.2234175530419199</c:v>
                </c:pt>
                <c:pt idx="34096">
                  <c:v>0.2239904320212355</c:v>
                </c:pt>
                <c:pt idx="34097">
                  <c:v>0.22448082842499523</c:v>
                </c:pt>
                <c:pt idx="34098">
                  <c:v>0.2251939277827559</c:v>
                </c:pt>
                <c:pt idx="34099">
                  <c:v>0.22501359087892683</c:v>
                </c:pt>
                <c:pt idx="34100">
                  <c:v>0.22475976949869339</c:v>
                </c:pt>
                <c:pt idx="34101">
                  <c:v>0.20306272799871028</c:v>
                </c:pt>
                <c:pt idx="34102">
                  <c:v>0.20265968814088023</c:v>
                </c:pt>
                <c:pt idx="34103">
                  <c:v>0.20224802510469664</c:v>
                </c:pt>
                <c:pt idx="34104">
                  <c:v>0.20183636206851302</c:v>
                </c:pt>
                <c:pt idx="34105">
                  <c:v>0.20260345002118302</c:v>
                </c:pt>
                <c:pt idx="34106">
                  <c:v>0.20224765018389865</c:v>
                </c:pt>
                <c:pt idx="34107">
                  <c:v>0.20032318172785998</c:v>
                </c:pt>
                <c:pt idx="34108">
                  <c:v>0.19839833835102336</c:v>
                </c:pt>
                <c:pt idx="34109">
                  <c:v>0.19830910720110376</c:v>
                </c:pt>
                <c:pt idx="34110">
                  <c:v>0.20266043798247621</c:v>
                </c:pt>
                <c:pt idx="34111">
                  <c:v>0.20494408056298108</c:v>
                </c:pt>
                <c:pt idx="34112">
                  <c:v>0.20471162966823259</c:v>
                </c:pt>
                <c:pt idx="34113">
                  <c:v>0.20430034155284696</c:v>
                </c:pt>
                <c:pt idx="34114">
                  <c:v>0.20468013632120213</c:v>
                </c:pt>
                <c:pt idx="34115">
                  <c:v>0.20568342437660045</c:v>
                </c:pt>
                <c:pt idx="34116">
                  <c:v>0.20659223239090743</c:v>
                </c:pt>
                <c:pt idx="34117">
                  <c:v>0.20466738901407078</c:v>
                </c:pt>
                <c:pt idx="34118">
                  <c:v>0.20453879118036314</c:v>
                </c:pt>
                <c:pt idx="34119">
                  <c:v>0.20235637721531327</c:v>
                </c:pt>
                <c:pt idx="34120">
                  <c:v>0.20454141562594902</c:v>
                </c:pt>
                <c:pt idx="34121">
                  <c:v>0.2068246832856559</c:v>
                </c:pt>
                <c:pt idx="34122">
                  <c:v>0.20676394611638291</c:v>
                </c:pt>
                <c:pt idx="34123">
                  <c:v>0.20675644770042328</c:v>
                </c:pt>
                <c:pt idx="34124">
                  <c:v>0.20775973575582157</c:v>
                </c:pt>
                <c:pt idx="34125">
                  <c:v>0.20876302381121989</c:v>
                </c:pt>
                <c:pt idx="34126">
                  <c:v>0.20976593694582019</c:v>
                </c:pt>
                <c:pt idx="34127">
                  <c:v>0.20988853604676011</c:v>
                </c:pt>
                <c:pt idx="34128">
                  <c:v>0.20277028977628475</c:v>
                </c:pt>
                <c:pt idx="34129">
                  <c:v>0.20413912560971495</c:v>
                </c:pt>
                <c:pt idx="34130">
                  <c:v>0.20642239326942183</c:v>
                </c:pt>
                <c:pt idx="34131">
                  <c:v>0.2087060358499267</c:v>
                </c:pt>
                <c:pt idx="34132">
                  <c:v>0.20883275907964444</c:v>
                </c:pt>
                <c:pt idx="34133">
                  <c:v>0.20983604713504272</c:v>
                </c:pt>
                <c:pt idx="34134">
                  <c:v>0.21083933519044101</c:v>
                </c:pt>
                <c:pt idx="34135">
                  <c:v>0.21072985831743044</c:v>
                </c:pt>
                <c:pt idx="34136">
                  <c:v>0.21050115663066177</c:v>
                </c:pt>
                <c:pt idx="34137">
                  <c:v>0.20460102803282806</c:v>
                </c:pt>
                <c:pt idx="34138">
                  <c:v>0.20435920411813005</c:v>
                </c:pt>
                <c:pt idx="34139">
                  <c:v>0.20602010325318776</c:v>
                </c:pt>
                <c:pt idx="34140">
                  <c:v>0.20830337091289466</c:v>
                </c:pt>
                <c:pt idx="34141">
                  <c:v>0.21058701349339953</c:v>
                </c:pt>
                <c:pt idx="34142">
                  <c:v>0.21101854733187614</c:v>
                </c:pt>
                <c:pt idx="34143">
                  <c:v>0.21078984564510747</c:v>
                </c:pt>
                <c:pt idx="34144">
                  <c:v>0.21056151887913679</c:v>
                </c:pt>
                <c:pt idx="34145">
                  <c:v>0.2103328171923681</c:v>
                </c:pt>
                <c:pt idx="34146">
                  <c:v>0.20643176628937138</c:v>
                </c:pt>
                <c:pt idx="34147">
                  <c:v>0.20586413620122748</c:v>
                </c:pt>
                <c:pt idx="34148">
                  <c:v>0.20629117099012834</c:v>
                </c:pt>
                <c:pt idx="34149">
                  <c:v>0.20790108089666057</c:v>
                </c:pt>
                <c:pt idx="34150">
                  <c:v>0.21018434855636747</c:v>
                </c:pt>
                <c:pt idx="34151">
                  <c:v>0.21057539094866209</c:v>
                </c:pt>
                <c:pt idx="34152">
                  <c:v>0.2106215062068138</c:v>
                </c:pt>
                <c:pt idx="34153">
                  <c:v>0.21039280452004513</c:v>
                </c:pt>
                <c:pt idx="34154">
                  <c:v>0.21016410283327647</c:v>
                </c:pt>
                <c:pt idx="34155">
                  <c:v>0.20826250454591466</c:v>
                </c:pt>
                <c:pt idx="34156">
                  <c:v>0.20736906828432494</c:v>
                </c:pt>
                <c:pt idx="34157">
                  <c:v>0.20779610307322577</c:v>
                </c:pt>
                <c:pt idx="34158">
                  <c:v>0.20822313786212662</c:v>
                </c:pt>
                <c:pt idx="34159">
                  <c:v>0.20952373811032418</c:v>
                </c:pt>
                <c:pt idx="34160">
                  <c:v>0.20977493504497174</c:v>
                </c:pt>
                <c:pt idx="34161">
                  <c:v>0.20966620801355715</c:v>
                </c:pt>
                <c:pt idx="34162">
                  <c:v>0.20913719476760534</c:v>
                </c:pt>
                <c:pt idx="34163">
                  <c:v>0.20778635513247826</c:v>
                </c:pt>
                <c:pt idx="34164">
                  <c:v>0.2039561642603</c:v>
                </c:pt>
                <c:pt idx="34165">
                  <c:v>0.20380882038669332</c:v>
                </c:pt>
                <c:pt idx="34166">
                  <c:v>0.20450729783333271</c:v>
                </c:pt>
                <c:pt idx="34167">
                  <c:v>0.20520577527997211</c:v>
                </c:pt>
                <c:pt idx="34168">
                  <c:v>0.2058375168245708</c:v>
                </c:pt>
                <c:pt idx="34169">
                  <c:v>0.2061809442755218</c:v>
                </c:pt>
                <c:pt idx="34170">
                  <c:v>0.20570292025809547</c:v>
                </c:pt>
                <c:pt idx="34171">
                  <c:v>0.20522452131987118</c:v>
                </c:pt>
                <c:pt idx="34172">
                  <c:v>0.20474649730244485</c:v>
                </c:pt>
                <c:pt idx="34173">
                  <c:v>0.19855767969016544</c:v>
                </c:pt>
                <c:pt idx="34174">
                  <c:v>0.19820150493208311</c:v>
                </c:pt>
                <c:pt idx="34175">
                  <c:v>0.1988999823787225</c:v>
                </c:pt>
                <c:pt idx="34176">
                  <c:v>0.19959583537977602</c:v>
                </c:pt>
                <c:pt idx="34177">
                  <c:v>0.20018746039899071</c:v>
                </c:pt>
                <c:pt idx="34178">
                  <c:v>0.20068048124833629</c:v>
                </c:pt>
                <c:pt idx="34179">
                  <c:v>0.20117087765209599</c:v>
                </c:pt>
                <c:pt idx="34180">
                  <c:v>0.20126123356440953</c:v>
                </c:pt>
                <c:pt idx="34181">
                  <c:v>0.2007832095469832</c:v>
                </c:pt>
                <c:pt idx="34182">
                  <c:v>0.17743276732790197</c:v>
                </c:pt>
                <c:pt idx="34183">
                  <c:v>0.17702110429171838</c:v>
                </c:pt>
                <c:pt idx="34184">
                  <c:v>0.17660944125553477</c:v>
                </c:pt>
                <c:pt idx="34185">
                  <c:v>0.17630050651799808</c:v>
                </c:pt>
                <c:pt idx="34186">
                  <c:v>0.17730379457339637</c:v>
                </c:pt>
                <c:pt idx="34187">
                  <c:v>0.17758123596390263</c:v>
                </c:pt>
                <c:pt idx="34188">
                  <c:v>0.17565676750786396</c:v>
                </c:pt>
                <c:pt idx="34189">
                  <c:v>0.17373192413102731</c:v>
                </c:pt>
                <c:pt idx="34190">
                  <c:v>0.17180708075419068</c:v>
                </c:pt>
                <c:pt idx="34191">
                  <c:v>0.17944084312189051</c:v>
                </c:pt>
                <c:pt idx="34192">
                  <c:v>0.17948470885525433</c:v>
                </c:pt>
                <c:pt idx="34193">
                  <c:v>0.17907304581907071</c:v>
                </c:pt>
                <c:pt idx="34194">
                  <c:v>0.17866138278288712</c:v>
                </c:pt>
                <c:pt idx="34195">
                  <c:v>0.1793801059526175</c:v>
                </c:pt>
                <c:pt idx="34196">
                  <c:v>0.18038339400801581</c:v>
                </c:pt>
                <c:pt idx="34197">
                  <c:v>0.1813866820634141</c:v>
                </c:pt>
                <c:pt idx="34198">
                  <c:v>0.18000097479407476</c:v>
                </c:pt>
                <c:pt idx="34199">
                  <c:v>0.1780761314172381</c:v>
                </c:pt>
                <c:pt idx="34200">
                  <c:v>0.17903855310565642</c:v>
                </c:pt>
                <c:pt idx="34201">
                  <c:v>0.18132182076536332</c:v>
                </c:pt>
                <c:pt idx="34202">
                  <c:v>0.18153702530340465</c:v>
                </c:pt>
                <c:pt idx="34203">
                  <c:v>0.18112536226722106</c:v>
                </c:pt>
                <c:pt idx="34204">
                  <c:v>0.18145641733183865</c:v>
                </c:pt>
                <c:pt idx="34205">
                  <c:v>0.18245970538723694</c:v>
                </c:pt>
                <c:pt idx="34206">
                  <c:v>0.18346299344263525</c:v>
                </c:pt>
                <c:pt idx="34207">
                  <c:v>0.18446628149803354</c:v>
                </c:pt>
                <c:pt idx="34208">
                  <c:v>0.18434555700108352</c:v>
                </c:pt>
                <c:pt idx="34209">
                  <c:v>0.17988587410909446</c:v>
                </c:pt>
                <c:pt idx="34210">
                  <c:v>0.18091953074912925</c:v>
                </c:pt>
                <c:pt idx="34211">
                  <c:v>0.18320279840883613</c:v>
                </c:pt>
                <c:pt idx="34212">
                  <c:v>0.18358896683075701</c:v>
                </c:pt>
                <c:pt idx="34213">
                  <c:v>0.1835327287110598</c:v>
                </c:pt>
                <c:pt idx="34214">
                  <c:v>0.18453601676645809</c:v>
                </c:pt>
                <c:pt idx="34215">
                  <c:v>0.18553930482185638</c:v>
                </c:pt>
                <c:pt idx="34216">
                  <c:v>0.18654259287725469</c:v>
                </c:pt>
                <c:pt idx="34217">
                  <c:v>0.18705810897447914</c:v>
                </c:pt>
                <c:pt idx="34218">
                  <c:v>0.18139080619219189</c:v>
                </c:pt>
                <c:pt idx="34219">
                  <c:v>0.18181784098109274</c:v>
                </c:pt>
                <c:pt idx="34220">
                  <c:v>0.18280050839260206</c:v>
                </c:pt>
                <c:pt idx="34221">
                  <c:v>0.18508415097310693</c:v>
                </c:pt>
                <c:pt idx="34222">
                  <c:v>0.18564090835810934</c:v>
                </c:pt>
                <c:pt idx="34223">
                  <c:v>0.1866127030664772</c:v>
                </c:pt>
                <c:pt idx="34224">
                  <c:v>0.18734717290972283</c:v>
                </c:pt>
                <c:pt idx="34225">
                  <c:v>0.18711847122295416</c:v>
                </c:pt>
                <c:pt idx="34226">
                  <c:v>0.18688976953618547</c:v>
                </c:pt>
                <c:pt idx="34227">
                  <c:v>0.18289573827528935</c:v>
                </c:pt>
                <c:pt idx="34228">
                  <c:v>0.1833227730641902</c:v>
                </c:pt>
                <c:pt idx="34229">
                  <c:v>0.18374980785309103</c:v>
                </c:pt>
                <c:pt idx="34230">
                  <c:v>0.18468148603607487</c:v>
                </c:pt>
                <c:pt idx="34231">
                  <c:v>0.18696512861657974</c:v>
                </c:pt>
                <c:pt idx="34232">
                  <c:v>0.18740753515819783</c:v>
                </c:pt>
                <c:pt idx="34233">
                  <c:v>0.18717883347142916</c:v>
                </c:pt>
                <c:pt idx="34234">
                  <c:v>0.18695013178466049</c:v>
                </c:pt>
                <c:pt idx="34235">
                  <c:v>0.18610093617723256</c:v>
                </c:pt>
                <c:pt idx="34236">
                  <c:v>0.18440067035838678</c:v>
                </c:pt>
                <c:pt idx="34237">
                  <c:v>0.18482770514728764</c:v>
                </c:pt>
                <c:pt idx="34238">
                  <c:v>0.18525473993618849</c:v>
                </c:pt>
                <c:pt idx="34239">
                  <c:v>0.18568177472508932</c:v>
                </c:pt>
                <c:pt idx="34240">
                  <c:v>0.18656246367954771</c:v>
                </c:pt>
                <c:pt idx="34241">
                  <c:v>0.18681815966377102</c:v>
                </c:pt>
                <c:pt idx="34242">
                  <c:v>0.18617629525762683</c:v>
                </c:pt>
                <c:pt idx="34243">
                  <c:v>0.18482508070170175</c:v>
                </c:pt>
                <c:pt idx="34244">
                  <c:v>0.18347424106657467</c:v>
                </c:pt>
                <c:pt idx="34245">
                  <c:v>0.17927850241636453</c:v>
                </c:pt>
                <c:pt idx="34246">
                  <c:v>0.17997697986300393</c:v>
                </c:pt>
                <c:pt idx="34247">
                  <c:v>0.18067545730964335</c:v>
                </c:pt>
                <c:pt idx="34248">
                  <c:v>0.18137393475628275</c:v>
                </c:pt>
                <c:pt idx="34249">
                  <c:v>0.18202779662796234</c:v>
                </c:pt>
                <c:pt idx="34250">
                  <c:v>0.18252756605167159</c:v>
                </c:pt>
                <c:pt idx="34251">
                  <c:v>0.18237647297008508</c:v>
                </c:pt>
                <c:pt idx="34252">
                  <c:v>0.18189844895265875</c:v>
                </c:pt>
                <c:pt idx="34253">
                  <c:v>0.18084754595591682</c:v>
                </c:pt>
                <c:pt idx="34254">
                  <c:v>0.17367118696175432</c:v>
                </c:pt>
                <c:pt idx="34255">
                  <c:v>0.17436966440839372</c:v>
                </c:pt>
                <c:pt idx="34256">
                  <c:v>0.17506814185503314</c:v>
                </c:pt>
                <c:pt idx="34257">
                  <c:v>0.17576661930167253</c:v>
                </c:pt>
                <c:pt idx="34258">
                  <c:v>0.17636574273684685</c:v>
                </c:pt>
                <c:pt idx="34259">
                  <c:v>0.17688050899247534</c:v>
                </c:pt>
                <c:pt idx="34260">
                  <c:v>0.17737053047543708</c:v>
                </c:pt>
                <c:pt idx="34261">
                  <c:v>0.17786092687919677</c:v>
                </c:pt>
                <c:pt idx="34262">
                  <c:v>0.17745676225897281</c:v>
                </c:pt>
                <c:pt idx="34263">
                  <c:v>0.1517941834787401</c:v>
                </c:pt>
                <c:pt idx="34264">
                  <c:v>0.1513828953633545</c:v>
                </c:pt>
                <c:pt idx="34265">
                  <c:v>0.15097123232717088</c:v>
                </c:pt>
                <c:pt idx="34266">
                  <c:v>0.15100085107021141</c:v>
                </c:pt>
                <c:pt idx="34267">
                  <c:v>0.15200413912560973</c:v>
                </c:pt>
                <c:pt idx="34268">
                  <c:v>0.15291519666470457</c:v>
                </c:pt>
                <c:pt idx="34269">
                  <c:v>0.15099072820866591</c:v>
                </c:pt>
                <c:pt idx="34270">
                  <c:v>0.14906588483182928</c:v>
                </c:pt>
                <c:pt idx="34271">
                  <c:v>0.14714104145499263</c:v>
                </c:pt>
                <c:pt idx="34272">
                  <c:v>0.15425816296307404</c:v>
                </c:pt>
                <c:pt idx="34273">
                  <c:v>0.15384649992689045</c:v>
                </c:pt>
                <c:pt idx="34274">
                  <c:v>0.15343483689070683</c:v>
                </c:pt>
                <c:pt idx="34275">
                  <c:v>0.15307716244943256</c:v>
                </c:pt>
                <c:pt idx="34276">
                  <c:v>0.15408045050483085</c:v>
                </c:pt>
                <c:pt idx="34277">
                  <c:v>0.15508373856022914</c:v>
                </c:pt>
                <c:pt idx="34278">
                  <c:v>0.15608702661562746</c:v>
                </c:pt>
                <c:pt idx="34279">
                  <c:v>0.1553349354948767</c:v>
                </c:pt>
                <c:pt idx="34280">
                  <c:v>0.15341046703883804</c:v>
                </c:pt>
                <c:pt idx="34281">
                  <c:v>0.15584032873055567</c:v>
                </c:pt>
                <c:pt idx="34282">
                  <c:v>0.1563101044904264</c:v>
                </c:pt>
                <c:pt idx="34283">
                  <c:v>0.15589844145424278</c:v>
                </c:pt>
                <c:pt idx="34284">
                  <c:v>0.15548677841805919</c:v>
                </c:pt>
                <c:pt idx="34285">
                  <c:v>0.156156761884052</c:v>
                </c:pt>
                <c:pt idx="34286">
                  <c:v>0.15716004993945029</c:v>
                </c:pt>
                <c:pt idx="34287">
                  <c:v>0.15816333799484858</c:v>
                </c:pt>
                <c:pt idx="34288">
                  <c:v>0.1591666260502469</c:v>
                </c:pt>
                <c:pt idx="34289">
                  <c:v>0.15967951770188549</c:v>
                </c:pt>
                <c:pt idx="34290">
                  <c:v>0.15734488589285514</c:v>
                </c:pt>
                <c:pt idx="34291">
                  <c:v>0.15777192068175597</c:v>
                </c:pt>
                <c:pt idx="34292">
                  <c:v>0.15836204601777876</c:v>
                </c:pt>
                <c:pt idx="34293">
                  <c:v>0.15795075790239313</c:v>
                </c:pt>
                <c:pt idx="34294">
                  <c:v>0.15823344818407112</c:v>
                </c:pt>
                <c:pt idx="34295">
                  <c:v>0.15923673623946941</c:v>
                </c:pt>
                <c:pt idx="34296">
                  <c:v>0.16023964937406973</c:v>
                </c:pt>
                <c:pt idx="34297">
                  <c:v>0.16124293742946802</c:v>
                </c:pt>
                <c:pt idx="34298">
                  <c:v>0.16224622548486634</c:v>
                </c:pt>
                <c:pt idx="34299">
                  <c:v>0.15884981797595257</c:v>
                </c:pt>
                <c:pt idx="34300">
                  <c:v>0.15927685276485343</c:v>
                </c:pt>
                <c:pt idx="34301">
                  <c:v>0.15970388755375428</c:v>
                </c:pt>
                <c:pt idx="34302">
                  <c:v>0.16041436246592908</c:v>
                </c:pt>
                <c:pt idx="34303">
                  <c:v>0.16030975956329224</c:v>
                </c:pt>
                <c:pt idx="34304">
                  <c:v>0.16131304761869056</c:v>
                </c:pt>
                <c:pt idx="34305">
                  <c:v>0.16231633567408885</c:v>
                </c:pt>
                <c:pt idx="34306">
                  <c:v>0.16331924880868917</c:v>
                </c:pt>
                <c:pt idx="34307">
                  <c:v>0.16344709680080083</c:v>
                </c:pt>
                <c:pt idx="34308">
                  <c:v>0.16035475005905003</c:v>
                </c:pt>
                <c:pt idx="34309">
                  <c:v>0.16078178484795086</c:v>
                </c:pt>
                <c:pt idx="34310">
                  <c:v>0.16120881963685171</c:v>
                </c:pt>
                <c:pt idx="34311">
                  <c:v>0.16163585442575257</c:v>
                </c:pt>
                <c:pt idx="34312">
                  <c:v>0.16246630399328141</c:v>
                </c:pt>
                <c:pt idx="34313">
                  <c:v>0.16338935899791168</c:v>
                </c:pt>
                <c:pt idx="34314">
                  <c:v>0.16373616073604452</c:v>
                </c:pt>
                <c:pt idx="34315">
                  <c:v>0.16314041158805204</c:v>
                </c:pt>
                <c:pt idx="34316">
                  <c:v>0.16178957195292495</c:v>
                </c:pt>
                <c:pt idx="34317">
                  <c:v>0.16105397734728538</c:v>
                </c:pt>
                <c:pt idx="34318">
                  <c:v>0.16175245479392478</c:v>
                </c:pt>
                <c:pt idx="34319">
                  <c:v>0.16245093224056417</c:v>
                </c:pt>
                <c:pt idx="34320">
                  <c:v>0.16314078650885</c:v>
                </c:pt>
                <c:pt idx="34321">
                  <c:v>0.16356782129775085</c:v>
                </c:pt>
                <c:pt idx="34322">
                  <c:v>0.16321539574764832</c:v>
                </c:pt>
                <c:pt idx="34323">
                  <c:v>0.16186455611252124</c:v>
                </c:pt>
                <c:pt idx="34324">
                  <c:v>0.16051371647739415</c:v>
                </c:pt>
                <c:pt idx="34325">
                  <c:v>0.15916250192146908</c:v>
                </c:pt>
                <c:pt idx="34326">
                  <c:v>0.15544666189267517</c:v>
                </c:pt>
                <c:pt idx="34327">
                  <c:v>0.15614513933931456</c:v>
                </c:pt>
                <c:pt idx="34328">
                  <c:v>0.15684361678595396</c:v>
                </c:pt>
                <c:pt idx="34329">
                  <c:v>0.15754209423259335</c:v>
                </c:pt>
                <c:pt idx="34330">
                  <c:v>0.15820645388661644</c:v>
                </c:pt>
                <c:pt idx="34331">
                  <c:v>0.15872759379581064</c:v>
                </c:pt>
                <c:pt idx="34332">
                  <c:v>0.15905077552367061</c:v>
                </c:pt>
                <c:pt idx="34333">
                  <c:v>0.15788664644593831</c:v>
                </c:pt>
                <c:pt idx="34334">
                  <c:v>0.15653580681081122</c:v>
                </c:pt>
                <c:pt idx="34335">
                  <c:v>0.1506401772625533</c:v>
                </c:pt>
                <c:pt idx="34336">
                  <c:v>0.15156923099995126</c:v>
                </c:pt>
                <c:pt idx="34337">
                  <c:v>0.15249828473734922</c:v>
                </c:pt>
                <c:pt idx="34338">
                  <c:v>0.15352106867424256</c:v>
                </c:pt>
                <c:pt idx="34339">
                  <c:v>0.15254439999550096</c:v>
                </c:pt>
                <c:pt idx="34340">
                  <c:v>0.1530805367366144</c:v>
                </c:pt>
                <c:pt idx="34341">
                  <c:v>0.15357093314037409</c:v>
                </c:pt>
                <c:pt idx="34342">
                  <c:v>0.15406095462333583</c:v>
                </c:pt>
                <c:pt idx="34343">
                  <c:v>0.15390911170015334</c:v>
                </c:pt>
                <c:pt idx="34344">
                  <c:v>0.13270771549510166</c:v>
                </c:pt>
                <c:pt idx="34345">
                  <c:v>0.13214870858531136</c:v>
                </c:pt>
                <c:pt idx="34346">
                  <c:v>0.13158970167552106</c:v>
                </c:pt>
                <c:pt idx="34347">
                  <c:v>0.13141123937568189</c:v>
                </c:pt>
                <c:pt idx="34348">
                  <c:v>0.13179103414403706</c:v>
                </c:pt>
                <c:pt idx="34349">
                  <c:v>0.13202985869235123</c:v>
                </c:pt>
                <c:pt idx="34350">
                  <c:v>0.1317681639753602</c:v>
                </c:pt>
                <c:pt idx="34351">
                  <c:v>0.13098945347795279</c:v>
                </c:pt>
                <c:pt idx="34352">
                  <c:v>0.13021074298054536</c:v>
                </c:pt>
                <c:pt idx="34353">
                  <c:v>0.13508021430472814</c:v>
                </c:pt>
                <c:pt idx="34354">
                  <c:v>0.13452120739493781</c:v>
                </c:pt>
                <c:pt idx="34355">
                  <c:v>0.13396220048514751</c:v>
                </c:pt>
                <c:pt idx="34356">
                  <c:v>0.13352991680507492</c:v>
                </c:pt>
                <c:pt idx="34357">
                  <c:v>0.13390971157343012</c:v>
                </c:pt>
                <c:pt idx="34358">
                  <c:v>0.1342895063417853</c:v>
                </c:pt>
                <c:pt idx="34359">
                  <c:v>0.13466930111014047</c:v>
                </c:pt>
                <c:pt idx="34360">
                  <c:v>0.13461981156480693</c:v>
                </c:pt>
                <c:pt idx="34361">
                  <c:v>0.13395657667317779</c:v>
                </c:pt>
                <c:pt idx="34362">
                  <c:v>0.13647829396040087</c:v>
                </c:pt>
                <c:pt idx="34363">
                  <c:v>0.13689370620456429</c:v>
                </c:pt>
                <c:pt idx="34364">
                  <c:v>0.13633469929477399</c:v>
                </c:pt>
                <c:pt idx="34365">
                  <c:v>0.13577569238498366</c:v>
                </c:pt>
                <c:pt idx="34366">
                  <c:v>0.13602801408202517</c:v>
                </c:pt>
                <c:pt idx="34367">
                  <c:v>0.13640780885038037</c:v>
                </c:pt>
                <c:pt idx="34368">
                  <c:v>0.13678760361873554</c:v>
                </c:pt>
                <c:pt idx="34369">
                  <c:v>0.13716739838709072</c:v>
                </c:pt>
                <c:pt idx="34370">
                  <c:v>0.13742346929211205</c:v>
                </c:pt>
                <c:pt idx="34371">
                  <c:v>0.13756706395773893</c:v>
                </c:pt>
                <c:pt idx="34372">
                  <c:v>0.13827641410751979</c:v>
                </c:pt>
                <c:pt idx="34373">
                  <c:v>0.13870757302519843</c:v>
                </c:pt>
                <c:pt idx="34374">
                  <c:v>0.13814856611540813</c:v>
                </c:pt>
                <c:pt idx="34375">
                  <c:v>0.1381466915114182</c:v>
                </c:pt>
                <c:pt idx="34376">
                  <c:v>0.1385264862797734</c:v>
                </c:pt>
                <c:pt idx="34377">
                  <c:v>0.13890628104812858</c:v>
                </c:pt>
                <c:pt idx="34378">
                  <c:v>0.13928607581648378</c:v>
                </c:pt>
                <c:pt idx="34379">
                  <c:v>0.13966587058483895</c:v>
                </c:pt>
                <c:pt idx="34380">
                  <c:v>0.138655833955077</c:v>
                </c:pt>
                <c:pt idx="34381">
                  <c:v>0.13936518410485785</c:v>
                </c:pt>
                <c:pt idx="34382">
                  <c:v>0.14007415933384074</c:v>
                </c:pt>
                <c:pt idx="34383">
                  <c:v>0.14052106492503458</c:v>
                </c:pt>
                <c:pt idx="34384">
                  <c:v>0.14026499402001327</c:v>
                </c:pt>
                <c:pt idx="34385">
                  <c:v>0.14064478878836845</c:v>
                </c:pt>
                <c:pt idx="34386">
                  <c:v>0.14102458355672365</c:v>
                </c:pt>
                <c:pt idx="34387">
                  <c:v>0.14140437832507882</c:v>
                </c:pt>
                <c:pt idx="34388">
                  <c:v>0.14140100403789699</c:v>
                </c:pt>
                <c:pt idx="34389">
                  <c:v>0.13974422903161707</c:v>
                </c:pt>
                <c:pt idx="34390">
                  <c:v>0.14045357918139792</c:v>
                </c:pt>
                <c:pt idx="34391">
                  <c:v>0.1411629293311788</c:v>
                </c:pt>
                <c:pt idx="34392">
                  <c:v>0.14187227948095965</c:v>
                </c:pt>
                <c:pt idx="34393">
                  <c:v>0.14238367144940631</c:v>
                </c:pt>
                <c:pt idx="34394">
                  <c:v>0.14253626421418475</c:v>
                </c:pt>
                <c:pt idx="34395">
                  <c:v>0.14245040735144701</c:v>
                </c:pt>
                <c:pt idx="34396">
                  <c:v>0.14178417309343402</c:v>
                </c:pt>
                <c:pt idx="34397">
                  <c:v>0.14037672041781174</c:v>
                </c:pt>
                <c:pt idx="34398">
                  <c:v>0.13996880658960795</c:v>
                </c:pt>
                <c:pt idx="34399">
                  <c:v>0.14098521687293558</c:v>
                </c:pt>
                <c:pt idx="34400">
                  <c:v>0.1417099387754337</c:v>
                </c:pt>
                <c:pt idx="34401">
                  <c:v>0.14239941812292153</c:v>
                </c:pt>
                <c:pt idx="34402">
                  <c:v>0.14321412101693518</c:v>
                </c:pt>
                <c:pt idx="34403">
                  <c:v>0.14288119134832766</c:v>
                </c:pt>
                <c:pt idx="34404">
                  <c:v>0.14147411359350337</c:v>
                </c:pt>
                <c:pt idx="34405">
                  <c:v>0.14006666091788109</c:v>
                </c:pt>
                <c:pt idx="34406">
                  <c:v>0.13865958316305679</c:v>
                </c:pt>
                <c:pt idx="34407">
                  <c:v>0.13586529845570122</c:v>
                </c:pt>
                <c:pt idx="34408">
                  <c:v>0.13687645984785715</c:v>
                </c:pt>
                <c:pt idx="34409">
                  <c:v>0.13789287013118479</c:v>
                </c:pt>
                <c:pt idx="34410">
                  <c:v>0.13893627471196709</c:v>
                </c:pt>
                <c:pt idx="34411">
                  <c:v>0.13903000491146245</c:v>
                </c:pt>
                <c:pt idx="34412">
                  <c:v>0.13920434308252383</c:v>
                </c:pt>
                <c:pt idx="34413">
                  <c:v>0.13975660141795046</c:v>
                </c:pt>
                <c:pt idx="34414">
                  <c:v>0.13834952366312617</c:v>
                </c:pt>
                <c:pt idx="34415">
                  <c:v>0.13694207098750388</c:v>
                </c:pt>
                <c:pt idx="34416">
                  <c:v>0.13211046666391724</c:v>
                </c:pt>
                <c:pt idx="34417">
                  <c:v>0.13303952040131523</c:v>
                </c:pt>
                <c:pt idx="34418">
                  <c:v>0.13418977740952223</c:v>
                </c:pt>
                <c:pt idx="34419">
                  <c:v>0.13537152776475969</c:v>
                </c:pt>
                <c:pt idx="34420">
                  <c:v>0.13339681992179153</c:v>
                </c:pt>
                <c:pt idx="34421">
                  <c:v>0.13325285033536666</c:v>
                </c:pt>
                <c:pt idx="34422">
                  <c:v>0.13441922893788688</c:v>
                </c:pt>
                <c:pt idx="34423">
                  <c:v>0.13558523261960911</c:v>
                </c:pt>
                <c:pt idx="34424">
                  <c:v>0.13522493373274896</c:v>
                </c:pt>
                <c:pt idx="34425">
                  <c:v>0.11561245186954255</c:v>
                </c:pt>
                <c:pt idx="34426">
                  <c:v>0.11505344495975225</c:v>
                </c:pt>
                <c:pt idx="34427">
                  <c:v>0.11449443804996194</c:v>
                </c:pt>
                <c:pt idx="34428">
                  <c:v>0.11435121830513303</c:v>
                </c:pt>
                <c:pt idx="34429">
                  <c:v>0.11473101307348822</c:v>
                </c:pt>
                <c:pt idx="34430">
                  <c:v>0.1146305342996292</c:v>
                </c:pt>
                <c:pt idx="34431">
                  <c:v>0.11441682944477979</c:v>
                </c:pt>
                <c:pt idx="34432">
                  <c:v>0.11420312458993037</c:v>
                </c:pt>
                <c:pt idx="34433">
                  <c:v>0.11370260532462517</c:v>
                </c:pt>
                <c:pt idx="34434">
                  <c:v>0.11716349921079172</c:v>
                </c:pt>
                <c:pt idx="34435">
                  <c:v>0.1174263186901767</c:v>
                </c:pt>
                <c:pt idx="34436">
                  <c:v>0.1168673117803864</c:v>
                </c:pt>
                <c:pt idx="34437">
                  <c:v>0.11646952081372811</c:v>
                </c:pt>
                <c:pt idx="34438">
                  <c:v>0.11684931558208328</c:v>
                </c:pt>
                <c:pt idx="34439">
                  <c:v>0.11722911035043847</c:v>
                </c:pt>
                <c:pt idx="34440">
                  <c:v>0.11743419202693431</c:v>
                </c:pt>
                <c:pt idx="34441">
                  <c:v>0.1172204871720849</c:v>
                </c:pt>
                <c:pt idx="34442">
                  <c:v>0.11700678231723548</c:v>
                </c:pt>
                <c:pt idx="34443">
                  <c:v>0.11825189428733181</c:v>
                </c:pt>
                <c:pt idx="34444">
                  <c:v>0.11896124443711266</c:v>
                </c:pt>
                <c:pt idx="34445">
                  <c:v>0.11923981059001286</c:v>
                </c:pt>
                <c:pt idx="34446">
                  <c:v>0.11868080368022255</c:v>
                </c:pt>
                <c:pt idx="34447">
                  <c:v>0.11896799301147633</c:v>
                </c:pt>
                <c:pt idx="34448">
                  <c:v>0.11934778777983152</c:v>
                </c:pt>
                <c:pt idx="34449">
                  <c:v>0.11972758254818669</c:v>
                </c:pt>
                <c:pt idx="34450">
                  <c:v>0.12010737731654188</c:v>
                </c:pt>
                <c:pt idx="34451">
                  <c:v>0.12002414489939001</c:v>
                </c:pt>
                <c:pt idx="34452">
                  <c:v>0.11934066428466987</c:v>
                </c:pt>
                <c:pt idx="34453">
                  <c:v>0.12005001443445072</c:v>
                </c:pt>
                <c:pt idx="34454">
                  <c:v>0.12075936458423159</c:v>
                </c:pt>
                <c:pt idx="34455">
                  <c:v>0.12105330248984902</c:v>
                </c:pt>
                <c:pt idx="34456">
                  <c:v>0.12108667044086936</c:v>
                </c:pt>
                <c:pt idx="34457">
                  <c:v>0.12146646520922455</c:v>
                </c:pt>
                <c:pt idx="34458">
                  <c:v>0.12184625997757974</c:v>
                </c:pt>
                <c:pt idx="34459">
                  <c:v>0.12181926568012508</c:v>
                </c:pt>
                <c:pt idx="34460">
                  <c:v>0.12173340881738733</c:v>
                </c:pt>
                <c:pt idx="34461">
                  <c:v>0.12042943428200792</c:v>
                </c:pt>
                <c:pt idx="34462">
                  <c:v>0.12113878443178878</c:v>
                </c:pt>
                <c:pt idx="34463">
                  <c:v>0.12183651203683223</c:v>
                </c:pt>
                <c:pt idx="34464">
                  <c:v>0.12252599138432006</c:v>
                </c:pt>
                <c:pt idx="34465">
                  <c:v>0.12295452585641284</c:v>
                </c:pt>
                <c:pt idx="34466">
                  <c:v>0.12286866899367509</c:v>
                </c:pt>
                <c:pt idx="34467">
                  <c:v>0.12278281213093734</c:v>
                </c:pt>
                <c:pt idx="34468">
                  <c:v>0.1226969552681996</c:v>
                </c:pt>
                <c:pt idx="34469">
                  <c:v>0.12261109840546185</c:v>
                </c:pt>
                <c:pt idx="34470">
                  <c:v>0.12082647540707026</c:v>
                </c:pt>
                <c:pt idx="34471">
                  <c:v>0.12151595475455811</c:v>
                </c:pt>
                <c:pt idx="34472">
                  <c:v>0.12220580902284392</c:v>
                </c:pt>
                <c:pt idx="34473">
                  <c:v>0.12292453219257432</c:v>
                </c:pt>
                <c:pt idx="34474">
                  <c:v>0.12383034084049745</c:v>
                </c:pt>
                <c:pt idx="34475">
                  <c:v>0.12374635858174961</c:v>
                </c:pt>
                <c:pt idx="34476">
                  <c:v>0.12366050171901186</c:v>
                </c:pt>
                <c:pt idx="34477">
                  <c:v>0.12357464485627412</c:v>
                </c:pt>
                <c:pt idx="34478">
                  <c:v>0.12241951387769334</c:v>
                </c:pt>
                <c:pt idx="34479">
                  <c:v>0.12119577239308196</c:v>
                </c:pt>
                <c:pt idx="34480">
                  <c:v>0.12188562666136779</c:v>
                </c:pt>
                <c:pt idx="34481">
                  <c:v>0.12257510600885563</c:v>
                </c:pt>
                <c:pt idx="34482">
                  <c:v>0.12344867146815235</c:v>
                </c:pt>
                <c:pt idx="34483">
                  <c:v>0.12435448011607549</c:v>
                </c:pt>
                <c:pt idx="34484">
                  <c:v>0.12462404816982413</c:v>
                </c:pt>
                <c:pt idx="34485">
                  <c:v>0.123516532132587</c:v>
                </c:pt>
                <c:pt idx="34486">
                  <c:v>0.1221094543777627</c:v>
                </c:pt>
                <c:pt idx="34487">
                  <c:v>0.12070237662293841</c:v>
                </c:pt>
                <c:pt idx="34488">
                  <c:v>0.11848134581569643</c:v>
                </c:pt>
                <c:pt idx="34489">
                  <c:v>0.11949775609902408</c:v>
                </c:pt>
                <c:pt idx="34490">
                  <c:v>0.12054978385815997</c:v>
                </c:pt>
                <c:pt idx="34491">
                  <c:v>0.12136561151456755</c:v>
                </c:pt>
                <c:pt idx="34492">
                  <c:v>0.12194823843463068</c:v>
                </c:pt>
                <c:pt idx="34493">
                  <c:v>0.12186500601747881</c:v>
                </c:pt>
                <c:pt idx="34494">
                  <c:v>0.12179939487783206</c:v>
                </c:pt>
                <c:pt idx="34495">
                  <c:v>0.12039194220220978</c:v>
                </c:pt>
                <c:pt idx="34496">
                  <c:v>0.11898486444738549</c:v>
                </c:pt>
                <c:pt idx="34497">
                  <c:v>0.11437258879061798</c:v>
                </c:pt>
                <c:pt idx="34498">
                  <c:v>0.11542686607454175</c:v>
                </c:pt>
                <c:pt idx="34499">
                  <c:v>0.11649089129921304</c:v>
                </c:pt>
                <c:pt idx="34500">
                  <c:v>0.11728384878694376</c:v>
                </c:pt>
                <c:pt idx="34501">
                  <c:v>0.11631505344495975</c:v>
                </c:pt>
                <c:pt idx="34502">
                  <c:v>0.11591388819111963</c:v>
                </c:pt>
                <c:pt idx="34503">
                  <c:v>0.11707989187284186</c:v>
                </c:pt>
                <c:pt idx="34504">
                  <c:v>0.11824589555456409</c:v>
                </c:pt>
                <c:pt idx="34505">
                  <c:v>0.11726735227183258</c:v>
                </c:pt>
                <c:pt idx="34506">
                  <c:v>9.7999422621971102E-2</c:v>
                </c:pt>
                <c:pt idx="34507">
                  <c:v>9.7958556254991128E-2</c:v>
                </c:pt>
                <c:pt idx="34508">
                  <c:v>9.7399549345200828E-2</c:v>
                </c:pt>
                <c:pt idx="34509">
                  <c:v>9.7290822313786218E-2</c:v>
                </c:pt>
                <c:pt idx="34510">
                  <c:v>9.7444914761756582E-2</c:v>
                </c:pt>
                <c:pt idx="34511">
                  <c:v>9.7231209906907159E-2</c:v>
                </c:pt>
                <c:pt idx="34512">
                  <c:v>9.7017505052057751E-2</c:v>
                </c:pt>
                <c:pt idx="34513">
                  <c:v>9.6803800197208342E-2</c:v>
                </c:pt>
                <c:pt idx="34514">
                  <c:v>9.659009534235892E-2</c:v>
                </c:pt>
                <c:pt idx="34515">
                  <c:v>9.9052575143500937E-2</c:v>
                </c:pt>
                <c:pt idx="34516">
                  <c:v>9.9646449687503511E-2</c:v>
                </c:pt>
                <c:pt idx="34517">
                  <c:v>9.9772048154827292E-2</c:v>
                </c:pt>
                <c:pt idx="34518">
                  <c:v>9.9409499743179253E-2</c:v>
                </c:pt>
                <c:pt idx="34519">
                  <c:v>9.978929451153444E-2</c:v>
                </c:pt>
                <c:pt idx="34520">
                  <c:v>0.10016908927988963</c:v>
                </c:pt>
                <c:pt idx="34521">
                  <c:v>0.10003486763421228</c:v>
                </c:pt>
                <c:pt idx="34522">
                  <c:v>9.9821162779362857E-2</c:v>
                </c:pt>
                <c:pt idx="34523">
                  <c:v>9.9607083003715471E-2</c:v>
                </c:pt>
                <c:pt idx="34524">
                  <c:v>0.10010610258582875</c:v>
                </c:pt>
                <c:pt idx="34525">
                  <c:v>0.1007348447640436</c:v>
                </c:pt>
                <c:pt idx="34526">
                  <c:v>0.10144419491382445</c:v>
                </c:pt>
                <c:pt idx="34527">
                  <c:v>0.10158591497546143</c:v>
                </c:pt>
                <c:pt idx="34528">
                  <c:v>0.10190797194092747</c:v>
                </c:pt>
                <c:pt idx="34529">
                  <c:v>0.10228776670928266</c:v>
                </c:pt>
                <c:pt idx="34530">
                  <c:v>0.10223752732235315</c:v>
                </c:pt>
                <c:pt idx="34531">
                  <c:v>0.10265893829928428</c:v>
                </c:pt>
                <c:pt idx="34532">
                  <c:v>0.10235862674010116</c:v>
                </c:pt>
                <c:pt idx="34533">
                  <c:v>0.10095304866846878</c:v>
                </c:pt>
                <c:pt idx="34534">
                  <c:v>0.10164252801595663</c:v>
                </c:pt>
                <c:pt idx="34535">
                  <c:v>0.10233200736344447</c:v>
                </c:pt>
                <c:pt idx="34536">
                  <c:v>0.10302148671093232</c:v>
                </c:pt>
                <c:pt idx="34537">
                  <c:v>0.10328693063590316</c:v>
                </c:pt>
                <c:pt idx="34538">
                  <c:v>0.10320107377316542</c:v>
                </c:pt>
                <c:pt idx="34539">
                  <c:v>0.10311521691042767</c:v>
                </c:pt>
                <c:pt idx="34540">
                  <c:v>0.10329705349744867</c:v>
                </c:pt>
                <c:pt idx="34541">
                  <c:v>0.10412112941141184</c:v>
                </c:pt>
                <c:pt idx="34542">
                  <c:v>0.10132234565448049</c:v>
                </c:pt>
                <c:pt idx="34543">
                  <c:v>0.10201182500196833</c:v>
                </c:pt>
                <c:pt idx="34544">
                  <c:v>0.10270130434945618</c:v>
                </c:pt>
                <c:pt idx="34545">
                  <c:v>0.10354075201613659</c:v>
                </c:pt>
                <c:pt idx="34546">
                  <c:v>0.10416462022397768</c:v>
                </c:pt>
                <c:pt idx="34547">
                  <c:v>0.10407876336123993</c:v>
                </c:pt>
                <c:pt idx="34548">
                  <c:v>0.10399290649850219</c:v>
                </c:pt>
                <c:pt idx="34549">
                  <c:v>0.10390742455656242</c:v>
                </c:pt>
                <c:pt idx="34550">
                  <c:v>0.1045841565969189</c:v>
                </c:pt>
                <c:pt idx="34551">
                  <c:v>0.1016916426404922</c:v>
                </c:pt>
                <c:pt idx="34552">
                  <c:v>0.10238112198798004</c:v>
                </c:pt>
                <c:pt idx="34553">
                  <c:v>0.10315870772299351</c:v>
                </c:pt>
                <c:pt idx="34554">
                  <c:v>0.10406489129171463</c:v>
                </c:pt>
                <c:pt idx="34555">
                  <c:v>0.10497069993963776</c:v>
                </c:pt>
                <c:pt idx="34556">
                  <c:v>0.10495645294931445</c:v>
                </c:pt>
                <c:pt idx="34557">
                  <c:v>0.10487059608657671</c:v>
                </c:pt>
                <c:pt idx="34558">
                  <c:v>0.10478473922383896</c:v>
                </c:pt>
                <c:pt idx="34559">
                  <c:v>0.10455453785387837</c:v>
                </c:pt>
                <c:pt idx="34560">
                  <c:v>0.10206093962650391</c:v>
                </c:pt>
                <c:pt idx="34561">
                  <c:v>0.10277703835064843</c:v>
                </c:pt>
                <c:pt idx="34562">
                  <c:v>0.10368284699857155</c:v>
                </c:pt>
                <c:pt idx="34563">
                  <c:v>0.10458865564649468</c:v>
                </c:pt>
                <c:pt idx="34564">
                  <c:v>0.10549483921521578</c:v>
                </c:pt>
                <c:pt idx="34565">
                  <c:v>0.10583414253738897</c:v>
                </c:pt>
                <c:pt idx="34566">
                  <c:v>0.1055593255924686</c:v>
                </c:pt>
                <c:pt idx="34567">
                  <c:v>0.1041522478376443</c:v>
                </c:pt>
                <c:pt idx="34568">
                  <c:v>0.10297049748240684</c:v>
                </c:pt>
                <c:pt idx="34569">
                  <c:v>0.10110226714606539</c:v>
                </c:pt>
                <c:pt idx="34570">
                  <c:v>0.10202119802191786</c:v>
                </c:pt>
                <c:pt idx="34571">
                  <c:v>0.10280890661847684</c:v>
                </c:pt>
                <c:pt idx="34572">
                  <c:v>0.1035969901358338</c:v>
                </c:pt>
                <c:pt idx="34573">
                  <c:v>0.10438469873239278</c:v>
                </c:pt>
                <c:pt idx="34574">
                  <c:v>0.1045256689524338</c:v>
                </c:pt>
                <c:pt idx="34575">
                  <c:v>0.10384181341691567</c:v>
                </c:pt>
                <c:pt idx="34576">
                  <c:v>0.10243473566209138</c:v>
                </c:pt>
                <c:pt idx="34577">
                  <c:v>0.10129985040660161</c:v>
                </c:pt>
                <c:pt idx="34578">
                  <c:v>9.7040000299936632E-2</c:v>
                </c:pt>
                <c:pt idx="34579">
                  <c:v>9.8096902029446278E-2</c:v>
                </c:pt>
                <c:pt idx="34580">
                  <c:v>9.8884610626005259E-2</c:v>
                </c:pt>
                <c:pt idx="34581">
                  <c:v>9.967231922256424E-2</c:v>
                </c:pt>
                <c:pt idx="34582">
                  <c:v>9.9233286968127984E-2</c:v>
                </c:pt>
                <c:pt idx="34583">
                  <c:v>9.8574551126074619E-2</c:v>
                </c:pt>
                <c:pt idx="34584">
                  <c:v>9.9740554807796852E-2</c:v>
                </c:pt>
                <c:pt idx="34585">
                  <c:v>0.10071722348653847</c:v>
                </c:pt>
                <c:pt idx="34586">
                  <c:v>9.9629203330796376E-2</c:v>
                </c:pt>
                <c:pt idx="34587">
                  <c:v>7.9936113496023961E-2</c:v>
                </c:pt>
                <c:pt idx="34588">
                  <c:v>8.0480498494692992E-2</c:v>
                </c:pt>
                <c:pt idx="34589">
                  <c:v>8.0304660640439701E-2</c:v>
                </c:pt>
                <c:pt idx="34590">
                  <c:v>8.0230801243237365E-2</c:v>
                </c:pt>
                <c:pt idx="34591">
                  <c:v>8.0045590369034539E-2</c:v>
                </c:pt>
                <c:pt idx="34592">
                  <c:v>7.983188551418513E-2</c:v>
                </c:pt>
                <c:pt idx="34593">
                  <c:v>7.9618180659335722E-2</c:v>
                </c:pt>
                <c:pt idx="34594">
                  <c:v>7.9404475804486299E-2</c:v>
                </c:pt>
                <c:pt idx="34595">
                  <c:v>7.9107913453282996E-2</c:v>
                </c:pt>
                <c:pt idx="34596">
                  <c:v>8.127083153683784E-2</c:v>
                </c:pt>
                <c:pt idx="34597">
                  <c:v>8.1533651016222827E-2</c:v>
                </c:pt>
                <c:pt idx="34598">
                  <c:v>8.2129400164215313E-2</c:v>
                </c:pt>
                <c:pt idx="34599">
                  <c:v>8.2349478672630413E-2</c:v>
                </c:pt>
                <c:pt idx="34600">
                  <c:v>8.2729273440985587E-2</c:v>
                </c:pt>
                <c:pt idx="34601">
                  <c:v>8.276039186721805E-2</c:v>
                </c:pt>
                <c:pt idx="34602">
                  <c:v>8.2460080308034922E-2</c:v>
                </c:pt>
                <c:pt idx="34603">
                  <c:v>8.2159768748851808E-2</c:v>
                </c:pt>
                <c:pt idx="34604">
                  <c:v>8.185945718966868E-2</c:v>
                </c:pt>
                <c:pt idx="34605">
                  <c:v>8.2039044251901783E-2</c:v>
                </c:pt>
                <c:pt idx="34606">
                  <c:v>8.2138398263366857E-2</c:v>
                </c:pt>
                <c:pt idx="34607">
                  <c:v>8.2827877610854708E-2</c:v>
                </c:pt>
                <c:pt idx="34608">
                  <c:v>8.3632832564120824E-2</c:v>
                </c:pt>
                <c:pt idx="34609">
                  <c:v>8.36193354153935E-2</c:v>
                </c:pt>
                <c:pt idx="34610">
                  <c:v>8.3640705900878437E-2</c:v>
                </c:pt>
                <c:pt idx="34611">
                  <c:v>8.4464781814841614E-2</c:v>
                </c:pt>
                <c:pt idx="34612">
                  <c:v>8.4911687406035469E-2</c:v>
                </c:pt>
                <c:pt idx="34613">
                  <c:v>8.4611375846852355E-2</c:v>
                </c:pt>
                <c:pt idx="34614">
                  <c:v>8.1905572447820402E-2</c:v>
                </c:pt>
                <c:pt idx="34615">
                  <c:v>8.2507695249378565E-2</c:v>
                </c:pt>
                <c:pt idx="34616">
                  <c:v>8.3251163191775737E-2</c:v>
                </c:pt>
                <c:pt idx="34617">
                  <c:v>8.4156971839698863E-2</c:v>
                </c:pt>
                <c:pt idx="34618">
                  <c:v>8.4497025003468021E-2</c:v>
                </c:pt>
                <c:pt idx="34619">
                  <c:v>8.4411543061528246E-2</c:v>
                </c:pt>
                <c:pt idx="34620">
                  <c:v>8.4927809000348672E-2</c:v>
                </c:pt>
                <c:pt idx="34621">
                  <c:v>8.5751884914311849E-2</c:v>
                </c:pt>
                <c:pt idx="34622">
                  <c:v>8.6576335749073002E-2</c:v>
                </c:pt>
                <c:pt idx="34623">
                  <c:v>8.2187512887902436E-2</c:v>
                </c:pt>
                <c:pt idx="34624">
                  <c:v>8.2876992235390273E-2</c:v>
                </c:pt>
                <c:pt idx="34625">
                  <c:v>8.3774927546555786E-2</c:v>
                </c:pt>
                <c:pt idx="34626">
                  <c:v>8.4681111115276902E-2</c:v>
                </c:pt>
                <c:pt idx="34627">
                  <c:v>8.5374714591542541E-2</c:v>
                </c:pt>
                <c:pt idx="34628">
                  <c:v>8.5289232649602767E-2</c:v>
                </c:pt>
                <c:pt idx="34629">
                  <c:v>8.5390836185855731E-2</c:v>
                </c:pt>
                <c:pt idx="34630">
                  <c:v>8.6214912099818908E-2</c:v>
                </c:pt>
                <c:pt idx="34631">
                  <c:v>8.6695935483629083E-2</c:v>
                </c:pt>
                <c:pt idx="34632">
                  <c:v>8.255680987391413E-2</c:v>
                </c:pt>
                <c:pt idx="34633">
                  <c:v>8.3393258174210699E-2</c:v>
                </c:pt>
                <c:pt idx="34634">
                  <c:v>8.4299066822133825E-2</c:v>
                </c:pt>
                <c:pt idx="34635">
                  <c:v>8.5204875470056951E-2</c:v>
                </c:pt>
                <c:pt idx="34636">
                  <c:v>8.6111059038778054E-2</c:v>
                </c:pt>
                <c:pt idx="34637">
                  <c:v>8.6166922237677288E-2</c:v>
                </c:pt>
                <c:pt idx="34638">
                  <c:v>8.608106537493955E-2</c:v>
                </c:pt>
                <c:pt idx="34639">
                  <c:v>8.6677939285325981E-2</c:v>
                </c:pt>
                <c:pt idx="34640">
                  <c:v>8.61687968416672E-2</c:v>
                </c:pt>
                <c:pt idx="34641">
                  <c:v>8.3011213881067622E-2</c:v>
                </c:pt>
                <c:pt idx="34642">
                  <c:v>8.3917397449788739E-2</c:v>
                </c:pt>
                <c:pt idx="34643">
                  <c:v>8.4823206097711865E-2</c:v>
                </c:pt>
                <c:pt idx="34644">
                  <c:v>8.572901474563499E-2</c:v>
                </c:pt>
                <c:pt idx="34645">
                  <c:v>8.6634823393558116E-2</c:v>
                </c:pt>
                <c:pt idx="34646">
                  <c:v>8.7044611825751808E-2</c:v>
                </c:pt>
                <c:pt idx="34647">
                  <c:v>8.6958754963014057E-2</c:v>
                </c:pt>
                <c:pt idx="34648">
                  <c:v>8.6377252805344876E-2</c:v>
                </c:pt>
                <c:pt idx="34649">
                  <c:v>8.5501437821260254E-2</c:v>
                </c:pt>
                <c:pt idx="34650">
                  <c:v>8.3464868046625146E-2</c:v>
                </c:pt>
                <c:pt idx="34651">
                  <c:v>8.4252576643184127E-2</c:v>
                </c:pt>
                <c:pt idx="34652">
                  <c:v>8.5040285239743107E-2</c:v>
                </c:pt>
                <c:pt idx="34653">
                  <c:v>8.5827993836302074E-2</c:v>
                </c:pt>
                <c:pt idx="34654">
                  <c:v>8.6615702432861055E-2</c:v>
                </c:pt>
                <c:pt idx="34655">
                  <c:v>8.718670680818677E-2</c:v>
                </c:pt>
                <c:pt idx="34656">
                  <c:v>8.5884606876797276E-2</c:v>
                </c:pt>
                <c:pt idx="34657">
                  <c:v>8.4706605729539641E-2</c:v>
                </c:pt>
                <c:pt idx="34658">
                  <c:v>8.3830790745455019E-2</c:v>
                </c:pt>
                <c:pt idx="34659">
                  <c:v>7.954057205415356E-2</c:v>
                </c:pt>
                <c:pt idx="34660">
                  <c:v>8.0328280650712541E-2</c:v>
                </c:pt>
                <c:pt idx="34661">
                  <c:v>8.1115989247271508E-2</c:v>
                </c:pt>
                <c:pt idx="34662">
                  <c:v>8.1903697843830489E-2</c:v>
                </c:pt>
                <c:pt idx="34663">
                  <c:v>8.2151145570498227E-2</c:v>
                </c:pt>
                <c:pt idx="34664">
                  <c:v>8.1235214061029612E-2</c:v>
                </c:pt>
                <c:pt idx="34665">
                  <c:v>8.2401217742751845E-2</c:v>
                </c:pt>
                <c:pt idx="34666">
                  <c:v>8.2697780093955148E-2</c:v>
                </c:pt>
                <c:pt idx="34667">
                  <c:v>8.1703865058506395E-2</c:v>
                </c:pt>
                <c:pt idx="34668">
                  <c:v>6.1702215406995276E-2</c:v>
                </c:pt>
                <c:pt idx="34669">
                  <c:v>6.2268720732745204E-2</c:v>
                </c:pt>
                <c:pt idx="34670">
                  <c:v>6.2835226058495147E-2</c:v>
                </c:pt>
                <c:pt idx="34671">
                  <c:v>6.2859970831161918E-2</c:v>
                </c:pt>
                <c:pt idx="34672">
                  <c:v>6.256190879676668E-2</c:v>
                </c:pt>
                <c:pt idx="34673">
                  <c:v>6.2261597237583559E-2</c:v>
                </c:pt>
                <c:pt idx="34674">
                  <c:v>6.1961285678400438E-2</c:v>
                </c:pt>
                <c:pt idx="34675">
                  <c:v>6.1660974119217317E-2</c:v>
                </c:pt>
                <c:pt idx="34676">
                  <c:v>6.1360662560034196E-2</c:v>
                </c:pt>
                <c:pt idx="34677">
                  <c:v>6.3155783340769267E-2</c:v>
                </c:pt>
                <c:pt idx="34678">
                  <c:v>6.3145285558425787E-2</c:v>
                </c:pt>
                <c:pt idx="34679">
                  <c:v>6.3343243739759969E-2</c:v>
                </c:pt>
                <c:pt idx="34680">
                  <c:v>6.4037971978419553E-2</c:v>
                </c:pt>
                <c:pt idx="34681">
                  <c:v>6.4808434218271385E-2</c:v>
                </c:pt>
                <c:pt idx="34682">
                  <c:v>6.501314097396925E-2</c:v>
                </c:pt>
                <c:pt idx="34683">
                  <c:v>6.4712829414786122E-2</c:v>
                </c:pt>
                <c:pt idx="34684">
                  <c:v>6.4412517855603008E-2</c:v>
                </c:pt>
                <c:pt idx="34685">
                  <c:v>6.411220629641988E-2</c:v>
                </c:pt>
                <c:pt idx="34686">
                  <c:v>6.3022311536687872E-2</c:v>
                </c:pt>
                <c:pt idx="34687">
                  <c:v>6.3011813754344392E-2</c:v>
                </c:pt>
                <c:pt idx="34688">
                  <c:v>6.3867383015338008E-2</c:v>
                </c:pt>
                <c:pt idx="34689">
                  <c:v>6.4773191663261134E-2</c:v>
                </c:pt>
                <c:pt idx="34690">
                  <c:v>6.5271461403778458E-2</c:v>
                </c:pt>
                <c:pt idx="34691">
                  <c:v>6.6095537317741621E-2</c:v>
                </c:pt>
                <c:pt idx="34692">
                  <c:v>6.6919988152502788E-2</c:v>
                </c:pt>
                <c:pt idx="34693">
                  <c:v>6.7164061591988691E-2</c:v>
                </c:pt>
                <c:pt idx="34694">
                  <c:v>6.6863750032805563E-2</c:v>
                </c:pt>
                <c:pt idx="34695">
                  <c:v>6.2888839732606491E-2</c:v>
                </c:pt>
                <c:pt idx="34696">
                  <c:v>6.3485338722194931E-2</c:v>
                </c:pt>
                <c:pt idx="34697">
                  <c:v>6.4391147370118057E-2</c:v>
                </c:pt>
                <c:pt idx="34698">
                  <c:v>6.5297330938839174E-2</c:v>
                </c:pt>
                <c:pt idx="34699">
                  <c:v>6.5734488589285517E-2</c:v>
                </c:pt>
                <c:pt idx="34700">
                  <c:v>6.6558564503248693E-2</c:v>
                </c:pt>
                <c:pt idx="34701">
                  <c:v>6.738264041721187E-2</c:v>
                </c:pt>
                <c:pt idx="34702">
                  <c:v>6.8207091251973023E-2</c:v>
                </c:pt>
                <c:pt idx="34703">
                  <c:v>6.8837333113379792E-2</c:v>
                </c:pt>
                <c:pt idx="34704">
                  <c:v>6.3103669349849845E-2</c:v>
                </c:pt>
                <c:pt idx="34705">
                  <c:v>6.4009477997772971E-2</c:v>
                </c:pt>
                <c:pt idx="34706">
                  <c:v>6.4915286645696096E-2</c:v>
                </c:pt>
                <c:pt idx="34707">
                  <c:v>6.5821095293619222E-2</c:v>
                </c:pt>
                <c:pt idx="34708">
                  <c:v>6.6585183879905377E-2</c:v>
                </c:pt>
                <c:pt idx="34709">
                  <c:v>6.7021591688755752E-2</c:v>
                </c:pt>
                <c:pt idx="34710">
                  <c:v>6.7845667602718929E-2</c:v>
                </c:pt>
                <c:pt idx="34711">
                  <c:v>6.8670118437480082E-2</c:v>
                </c:pt>
                <c:pt idx="34712">
                  <c:v>6.8310194471417909E-2</c:v>
                </c:pt>
                <c:pt idx="34713">
                  <c:v>6.3627808625427884E-2</c:v>
                </c:pt>
                <c:pt idx="34714">
                  <c:v>6.453361727335101E-2</c:v>
                </c:pt>
                <c:pt idx="34715">
                  <c:v>6.5439425921274136E-2</c:v>
                </c:pt>
                <c:pt idx="34716">
                  <c:v>6.6345234569197262E-2</c:v>
                </c:pt>
                <c:pt idx="34717">
                  <c:v>6.7251043217120388E-2</c:v>
                </c:pt>
                <c:pt idx="34718">
                  <c:v>6.7484243953464834E-2</c:v>
                </c:pt>
                <c:pt idx="34719">
                  <c:v>6.8308694788225988E-2</c:v>
                </c:pt>
                <c:pt idx="34720">
                  <c:v>6.863112667449002E-2</c:v>
                </c:pt>
                <c:pt idx="34721">
                  <c:v>6.7783055829456026E-2</c:v>
                </c:pt>
                <c:pt idx="34722">
                  <c:v>6.4151572980207933E-2</c:v>
                </c:pt>
                <c:pt idx="34723">
                  <c:v>6.5057756548929035E-2</c:v>
                </c:pt>
                <c:pt idx="34724">
                  <c:v>6.5963565196852161E-2</c:v>
                </c:pt>
                <c:pt idx="34725">
                  <c:v>6.6869373844775287E-2</c:v>
                </c:pt>
                <c:pt idx="34726">
                  <c:v>6.7775182492698413E-2</c:v>
                </c:pt>
                <c:pt idx="34727">
                  <c:v>6.8254706193316667E-2</c:v>
                </c:pt>
                <c:pt idx="34728">
                  <c:v>6.8771721973733047E-2</c:v>
                </c:pt>
                <c:pt idx="34729">
                  <c:v>6.8103988032528123E-2</c:v>
                </c:pt>
                <c:pt idx="34730">
                  <c:v>6.7255917187494144E-2</c:v>
                </c:pt>
                <c:pt idx="34731">
                  <c:v>6.4675712255785972E-2</c:v>
                </c:pt>
                <c:pt idx="34732">
                  <c:v>6.5581520903709098E-2</c:v>
                </c:pt>
                <c:pt idx="34733">
                  <c:v>6.6487704472430201E-2</c:v>
                </c:pt>
                <c:pt idx="34734">
                  <c:v>6.7393513120353327E-2</c:v>
                </c:pt>
                <c:pt idx="34735">
                  <c:v>6.8299321768276453E-2</c:v>
                </c:pt>
                <c:pt idx="34736">
                  <c:v>6.9132395781391187E-2</c:v>
                </c:pt>
                <c:pt idx="34737">
                  <c:v>6.8113735973275649E-2</c:v>
                </c:pt>
                <c:pt idx="34738">
                  <c:v>6.7237920989191027E-2</c:v>
                </c:pt>
                <c:pt idx="34739">
                  <c:v>6.6362106005106419E-2</c:v>
                </c:pt>
                <c:pt idx="34740">
                  <c:v>6.1771950675419816E-2</c:v>
                </c:pt>
                <c:pt idx="34741">
                  <c:v>6.255965927197879E-2</c:v>
                </c:pt>
                <c:pt idx="34742">
                  <c:v>6.3347367868537771E-2</c:v>
                </c:pt>
                <c:pt idx="34743">
                  <c:v>6.4135076465096752E-2</c:v>
                </c:pt>
                <c:pt idx="34744">
                  <c:v>6.4922785061655719E-2</c:v>
                </c:pt>
                <c:pt idx="34745">
                  <c:v>6.4222807931824402E-2</c:v>
                </c:pt>
                <c:pt idx="34746">
                  <c:v>6.5197976927374099E-2</c:v>
                </c:pt>
                <c:pt idx="34747">
                  <c:v>6.4204061891925332E-2</c:v>
                </c:pt>
                <c:pt idx="34748">
                  <c:v>6.3210146856476565E-2</c:v>
                </c:pt>
                <c:pt idx="34749">
                  <c:v>4.3298853117278976E-2</c:v>
                </c:pt>
                <c:pt idx="34750">
                  <c:v>4.4965376064306416E-2</c:v>
                </c:pt>
                <c:pt idx="34751">
                  <c:v>4.6788240984092108E-2</c:v>
                </c:pt>
                <c:pt idx="34752">
                  <c:v>4.7241895149649639E-2</c:v>
                </c:pt>
                <c:pt idx="34753">
                  <c:v>4.5658604619774071E-2</c:v>
                </c:pt>
                <c:pt idx="34754">
                  <c:v>4.4445360917506178E-2</c:v>
                </c:pt>
                <c:pt idx="34755">
                  <c:v>4.4152172853484703E-2</c:v>
                </c:pt>
                <c:pt idx="34756">
                  <c:v>4.3858984789463228E-2</c:v>
                </c:pt>
                <c:pt idx="34757">
                  <c:v>4.3565421804643768E-2</c:v>
                </c:pt>
                <c:pt idx="34758">
                  <c:v>5.1023346318090301E-2</c:v>
                </c:pt>
                <c:pt idx="34759">
                  <c:v>5.2689869265117741E-2</c:v>
                </c:pt>
                <c:pt idx="34760">
                  <c:v>5.3276245393160691E-2</c:v>
                </c:pt>
                <c:pt idx="34761">
                  <c:v>5.2655751472501434E-2</c:v>
                </c:pt>
                <c:pt idx="34762">
                  <c:v>5.0776648433018524E-2</c:v>
                </c:pt>
                <c:pt idx="34763">
                  <c:v>4.8897545393535614E-2</c:v>
                </c:pt>
                <c:pt idx="34764">
                  <c:v>4.7018067433254727E-2</c:v>
                </c:pt>
                <c:pt idx="34765">
                  <c:v>4.6616902179414596E-2</c:v>
                </c:pt>
                <c:pt idx="34766">
                  <c:v>4.6323339194595144E-2</c:v>
                </c:pt>
                <c:pt idx="34767">
                  <c:v>5.2674872433198489E-2</c:v>
                </c:pt>
                <c:pt idx="34768">
                  <c:v>5.3027672904099009E-2</c:v>
                </c:pt>
                <c:pt idx="34769">
                  <c:v>5.332798446328213E-2</c:v>
                </c:pt>
                <c:pt idx="34770">
                  <c:v>5.3537940110151727E-2</c:v>
                </c:pt>
                <c:pt idx="34771">
                  <c:v>5.3626046497677368E-2</c:v>
                </c:pt>
                <c:pt idx="34772">
                  <c:v>5.3714152885203002E-2</c:v>
                </c:pt>
                <c:pt idx="34773">
                  <c:v>5.2136111246499174E-2</c:v>
                </c:pt>
                <c:pt idx="34774">
                  <c:v>5.0256633286218287E-2</c:v>
                </c:pt>
                <c:pt idx="34775">
                  <c:v>4.9179485833617649E-2</c:v>
                </c:pt>
                <c:pt idx="34776">
                  <c:v>5.2778725494239342E-2</c:v>
                </c:pt>
                <c:pt idx="34777">
                  <c:v>5.3101157380503368E-2</c:v>
                </c:pt>
                <c:pt idx="34778">
                  <c:v>5.3375224483827789E-2</c:v>
                </c:pt>
                <c:pt idx="34779">
                  <c:v>5.3649291587152217E-2</c:v>
                </c:pt>
                <c:pt idx="34780">
                  <c:v>5.3749395440213253E-2</c:v>
                </c:pt>
                <c:pt idx="34781">
                  <c:v>5.3837501827738887E-2</c:v>
                </c:pt>
                <c:pt idx="34782">
                  <c:v>5.3925608215264528E-2</c:v>
                </c:pt>
                <c:pt idx="34783">
                  <c:v>5.396385013665863E-2</c:v>
                </c:pt>
                <c:pt idx="34784">
                  <c:v>5.1676833268971926E-2</c:v>
                </c:pt>
                <c:pt idx="34785">
                  <c:v>5.287470521852259E-2</c:v>
                </c:pt>
                <c:pt idx="34786">
                  <c:v>5.3148772321847011E-2</c:v>
                </c:pt>
                <c:pt idx="34787">
                  <c:v>5.3422839425171433E-2</c:v>
                </c:pt>
                <c:pt idx="34788">
                  <c:v>5.3696906528495854E-2</c:v>
                </c:pt>
                <c:pt idx="34789">
                  <c:v>5.3872744382749145E-2</c:v>
                </c:pt>
                <c:pt idx="34790">
                  <c:v>5.3960850770274779E-2</c:v>
                </c:pt>
                <c:pt idx="34791">
                  <c:v>5.4048957157800413E-2</c:v>
                </c:pt>
                <c:pt idx="34792">
                  <c:v>5.3311862868968933E-2</c:v>
                </c:pt>
                <c:pt idx="34793">
                  <c:v>5.0380357149552156E-2</c:v>
                </c:pt>
                <c:pt idx="34794">
                  <c:v>5.2922320159866226E-2</c:v>
                </c:pt>
                <c:pt idx="34795">
                  <c:v>5.3196387263190648E-2</c:v>
                </c:pt>
                <c:pt idx="34796">
                  <c:v>5.3470454366515076E-2</c:v>
                </c:pt>
                <c:pt idx="34797">
                  <c:v>5.3744521469839497E-2</c:v>
                </c:pt>
                <c:pt idx="34798">
                  <c:v>5.3996468246083014E-2</c:v>
                </c:pt>
                <c:pt idx="34799">
                  <c:v>5.4084574633608648E-2</c:v>
                </c:pt>
                <c:pt idx="34800">
                  <c:v>5.3933856472820119E-2</c:v>
                </c:pt>
                <c:pt idx="34801">
                  <c:v>5.0728658570876904E-2</c:v>
                </c:pt>
                <c:pt idx="34802">
                  <c:v>4.9882462329832823E-2</c:v>
                </c:pt>
                <c:pt idx="34803">
                  <c:v>5.2969560180411886E-2</c:v>
                </c:pt>
                <c:pt idx="34804">
                  <c:v>5.3243627283736314E-2</c:v>
                </c:pt>
                <c:pt idx="34805">
                  <c:v>5.3517694387060735E-2</c:v>
                </c:pt>
                <c:pt idx="34806">
                  <c:v>5.3791761490385157E-2</c:v>
                </c:pt>
                <c:pt idx="34807">
                  <c:v>5.4065828593709578E-2</c:v>
                </c:pt>
                <c:pt idx="34808">
                  <c:v>5.420792357614454E-2</c:v>
                </c:pt>
                <c:pt idx="34809">
                  <c:v>5.2637005432602364E-2</c:v>
                </c:pt>
                <c:pt idx="34810">
                  <c:v>5.0205269136894833E-2</c:v>
                </c:pt>
                <c:pt idx="34811">
                  <c:v>4.9384192589315506E-2</c:v>
                </c:pt>
                <c:pt idx="34812">
                  <c:v>5.0155029749965323E-2</c:v>
                </c:pt>
                <c:pt idx="34813">
                  <c:v>5.0789770660947878E-2</c:v>
                </c:pt>
                <c:pt idx="34814">
                  <c:v>5.142488649272841E-2</c:v>
                </c:pt>
                <c:pt idx="34815">
                  <c:v>5.2059627403710965E-2</c:v>
                </c:pt>
                <c:pt idx="34816">
                  <c:v>5.269436831469352E-2</c:v>
                </c:pt>
                <c:pt idx="34817">
                  <c:v>5.3903487888183624E-2</c:v>
                </c:pt>
                <c:pt idx="34818">
                  <c:v>5.0528075943956842E-2</c:v>
                </c:pt>
                <c:pt idx="34819">
                  <c:v>4.9706999396377516E-2</c:v>
                </c:pt>
                <c:pt idx="34820">
                  <c:v>4.8886297769596174E-2</c:v>
                </c:pt>
                <c:pt idx="34821">
                  <c:v>4.3761130461190074E-2</c:v>
                </c:pt>
                <c:pt idx="34822">
                  <c:v>4.4566835256052158E-2</c:v>
                </c:pt>
                <c:pt idx="34823">
                  <c:v>4.5372165130116264E-2</c:v>
                </c:pt>
                <c:pt idx="34824">
                  <c:v>4.6177869924978347E-2</c:v>
                </c:pt>
                <c:pt idx="34825">
                  <c:v>4.693258549131496E-2</c:v>
                </c:pt>
                <c:pt idx="34826">
                  <c:v>4.7003445522133452E-2</c:v>
                </c:pt>
                <c:pt idx="34827">
                  <c:v>4.7124544939881448E-2</c:v>
                </c:pt>
                <c:pt idx="34828">
                  <c:v>4.6153125152311576E-2</c:v>
                </c:pt>
                <c:pt idx="34829">
                  <c:v>4.5181330443943714E-2</c:v>
                </c:pt>
                <c:pt idx="34830">
                  <c:v>2.810327568301196E-2</c:v>
                </c:pt>
                <c:pt idx="34831">
                  <c:v>2.9769986090438391E-2</c:v>
                </c:pt>
                <c:pt idx="34832">
                  <c:v>3.219174949291962E-2</c:v>
                </c:pt>
                <c:pt idx="34833">
                  <c:v>3.1973095683536852E-2</c:v>
                </c:pt>
                <c:pt idx="34834">
                  <c:v>3.173832027984088E-2</c:v>
                </c:pt>
                <c:pt idx="34835">
                  <c:v>2.9859067272038783E-2</c:v>
                </c:pt>
                <c:pt idx="34836">
                  <c:v>2.7979851756316478E-2</c:v>
                </c:pt>
                <c:pt idx="34837">
                  <c:v>2.6100636240594173E-2</c:v>
                </c:pt>
                <c:pt idx="34838">
                  <c:v>2.5719829186084439E-2</c:v>
                </c:pt>
                <c:pt idx="34839">
                  <c:v>3.5827731391743493E-2</c:v>
                </c:pt>
                <c:pt idx="34840">
                  <c:v>3.7494329322930529E-2</c:v>
                </c:pt>
                <c:pt idx="34841">
                  <c:v>3.9403800947049934E-2</c:v>
                </c:pt>
                <c:pt idx="34842">
                  <c:v>3.873531716424905E-2</c:v>
                </c:pt>
                <c:pt idx="34843">
                  <c:v>3.685613914060655E-2</c:v>
                </c:pt>
                <c:pt idx="34844">
                  <c:v>3.4976923624884242E-2</c:v>
                </c:pt>
                <c:pt idx="34845">
                  <c:v>3.3097670617082145E-2</c:v>
                </c:pt>
                <c:pt idx="34846">
                  <c:v>3.121845510135984E-2</c:v>
                </c:pt>
                <c:pt idx="34847">
                  <c:v>3.0309759563292255E-2</c:v>
                </c:pt>
                <c:pt idx="34848">
                  <c:v>4.3552299576714422E-2</c:v>
                </c:pt>
                <c:pt idx="34849">
                  <c:v>4.436437802514219E-2</c:v>
                </c:pt>
                <c:pt idx="34850">
                  <c:v>4.4687184832204199E-2</c:v>
                </c:pt>
                <c:pt idx="34851">
                  <c:v>4.3853360977493504E-2</c:v>
                </c:pt>
                <c:pt idx="34852">
                  <c:v>4.1973883017212617E-2</c:v>
                </c:pt>
                <c:pt idx="34853">
                  <c:v>4.0094779977729707E-2</c:v>
                </c:pt>
                <c:pt idx="34854">
                  <c:v>3.8215676938246797E-2</c:v>
                </c:pt>
                <c:pt idx="34855">
                  <c:v>3.9067871912058579E-2</c:v>
                </c:pt>
                <c:pt idx="34856">
                  <c:v>3.8500991665510659E-2</c:v>
                </c:pt>
                <c:pt idx="34857">
                  <c:v>4.41158055360805E-2</c:v>
                </c:pt>
                <c:pt idx="34858">
                  <c:v>4.4465606640597177E-2</c:v>
                </c:pt>
                <c:pt idx="34859">
                  <c:v>4.4739673743921599E-2</c:v>
                </c:pt>
                <c:pt idx="34860">
                  <c:v>4.4898640162265718E-2</c:v>
                </c:pt>
                <c:pt idx="34861">
                  <c:v>4.4986746549791359E-2</c:v>
                </c:pt>
                <c:pt idx="34862">
                  <c:v>4.5074852937316993E-2</c:v>
                </c:pt>
                <c:pt idx="34863">
                  <c:v>4.6089763537452713E-2</c:v>
                </c:pt>
                <c:pt idx="34864">
                  <c:v>4.7078429681729733E-2</c:v>
                </c:pt>
                <c:pt idx="34865">
                  <c:v>4.4060692178777235E-2</c:v>
                </c:pt>
                <c:pt idx="34866">
                  <c:v>4.4220033517919338E-2</c:v>
                </c:pt>
                <c:pt idx="34867">
                  <c:v>4.4512846661142837E-2</c:v>
                </c:pt>
                <c:pt idx="34868">
                  <c:v>4.4786913764467258E-2</c:v>
                </c:pt>
                <c:pt idx="34869">
                  <c:v>4.5022364025599594E-2</c:v>
                </c:pt>
                <c:pt idx="34870">
                  <c:v>4.5110095492327244E-2</c:v>
                </c:pt>
                <c:pt idx="34871">
                  <c:v>4.4781289952497534E-2</c:v>
                </c:pt>
                <c:pt idx="34872">
                  <c:v>4.397483531603949E-2</c:v>
                </c:pt>
                <c:pt idx="34873">
                  <c:v>4.2650240136771107E-2</c:v>
                </c:pt>
                <c:pt idx="34874">
                  <c:v>3.8158688976953618E-2</c:v>
                </c:pt>
                <c:pt idx="34875">
                  <c:v>4.4286394499162052E-2</c:v>
                </c:pt>
                <c:pt idx="34876">
                  <c:v>4.4560461602486473E-2</c:v>
                </c:pt>
                <c:pt idx="34877">
                  <c:v>4.4834528705810894E-2</c:v>
                </c:pt>
                <c:pt idx="34878">
                  <c:v>4.5108595809135323E-2</c:v>
                </c:pt>
                <c:pt idx="34879">
                  <c:v>4.5169332978408312E-2</c:v>
                </c:pt>
                <c:pt idx="34880">
                  <c:v>4.4362878341950261E-2</c:v>
                </c:pt>
                <c:pt idx="34881">
                  <c:v>4.3556048784694233E-2</c:v>
                </c:pt>
                <c:pt idx="34882">
                  <c:v>4.0067035838679078E-2</c:v>
                </c:pt>
                <c:pt idx="34883">
                  <c:v>3.5575522170941391E-2</c:v>
                </c:pt>
                <c:pt idx="34884">
                  <c:v>4.1145308053673661E-2</c:v>
                </c:pt>
                <c:pt idx="34885">
                  <c:v>4.1780048964656216E-2</c:v>
                </c:pt>
                <c:pt idx="34886">
                  <c:v>4.2415164796436755E-2</c:v>
                </c:pt>
                <c:pt idx="34887">
                  <c:v>4.304990570741931E-2</c:v>
                </c:pt>
                <c:pt idx="34888">
                  <c:v>4.4755795338234795E-2</c:v>
                </c:pt>
                <c:pt idx="34889">
                  <c:v>4.3944466731402988E-2</c:v>
                </c:pt>
                <c:pt idx="34890">
                  <c:v>4.1975007779606562E-2</c:v>
                </c:pt>
                <c:pt idx="34891">
                  <c:v>3.7483719064347658E-2</c:v>
                </c:pt>
                <c:pt idx="34892">
                  <c:v>3.2992280380769561E-2</c:v>
                </c:pt>
                <c:pt idx="34893">
                  <c:v>3.4338508490081472E-2</c:v>
                </c:pt>
                <c:pt idx="34894">
                  <c:v>3.4973361877303419E-2</c:v>
                </c:pt>
                <c:pt idx="34895">
                  <c:v>3.5608252756605167E-2</c:v>
                </c:pt>
                <c:pt idx="34896">
                  <c:v>3.6243106143827114E-2</c:v>
                </c:pt>
                <c:pt idx="34897">
                  <c:v>4.0216254316275686E-2</c:v>
                </c:pt>
                <c:pt idx="34898">
                  <c:v>4.370451742069488E-2</c:v>
                </c:pt>
                <c:pt idx="34899">
                  <c:v>3.8588723132238316E-2</c:v>
                </c:pt>
                <c:pt idx="34900">
                  <c:v>3.4514421328494353E-2</c:v>
                </c:pt>
                <c:pt idx="34901">
                  <c:v>3.1571780461377534E-2</c:v>
                </c:pt>
                <c:pt idx="34902">
                  <c:v>2.7531708926489276E-2</c:v>
                </c:pt>
                <c:pt idx="34903">
                  <c:v>2.8166599805791028E-2</c:v>
                </c:pt>
                <c:pt idx="34904">
                  <c:v>2.8801453193012978E-2</c:v>
                </c:pt>
                <c:pt idx="34905">
                  <c:v>3.0070185173382124E-2</c:v>
                </c:pt>
                <c:pt idx="34906">
                  <c:v>3.2439947061183326E-2</c:v>
                </c:pt>
                <c:pt idx="34907">
                  <c:v>3.3531528964506251E-2</c:v>
                </c:pt>
                <c:pt idx="34908">
                  <c:v>3.1825076952493786E-2</c:v>
                </c:pt>
                <c:pt idx="34909">
                  <c:v>2.8490231438608595E-2</c:v>
                </c:pt>
                <c:pt idx="34910">
                  <c:v>2.7514312601462941E-2</c:v>
                </c:pt>
                <c:pt idx="34911">
                  <c:v>1.2907998185383338E-2</c:v>
                </c:pt>
                <c:pt idx="34912">
                  <c:v>1.5081451543361464E-2</c:v>
                </c:pt>
                <c:pt idx="34913">
                  <c:v>1.7185544553713031E-2</c:v>
                </c:pt>
                <c:pt idx="34914">
                  <c:v>1.6704671138222049E-2</c:v>
                </c:pt>
                <c:pt idx="34915">
                  <c:v>1.6541655575259728E-2</c:v>
                </c:pt>
                <c:pt idx="34916">
                  <c:v>1.5938820424185391E-2</c:v>
                </c:pt>
                <c:pt idx="34917">
                  <c:v>1.4059604908463086E-2</c:v>
                </c:pt>
                <c:pt idx="34918">
                  <c:v>1.2677196942145972E-2</c:v>
                </c:pt>
                <c:pt idx="34919">
                  <c:v>1.3487063357865651E-2</c:v>
                </c:pt>
                <c:pt idx="34920">
                  <c:v>2.0632453894114867E-2</c:v>
                </c:pt>
                <c:pt idx="34921">
                  <c:v>2.2436310329442908E-2</c:v>
                </c:pt>
                <c:pt idx="34922">
                  <c:v>2.4193451633342456E-2</c:v>
                </c:pt>
                <c:pt idx="34923">
                  <c:v>2.3886878896833046E-2</c:v>
                </c:pt>
                <c:pt idx="34924">
                  <c:v>2.2935892292753158E-2</c:v>
                </c:pt>
                <c:pt idx="34925">
                  <c:v>2.1056676777030853E-2</c:v>
                </c:pt>
                <c:pt idx="34926">
                  <c:v>2.0163352991680508E-2</c:v>
                </c:pt>
                <c:pt idx="34927">
                  <c:v>2.2078185983211047E-2</c:v>
                </c:pt>
                <c:pt idx="34928">
                  <c:v>2.1678332952163856E-2</c:v>
                </c:pt>
                <c:pt idx="34929">
                  <c:v>2.8356872110766602E-2</c:v>
                </c:pt>
                <c:pt idx="34930">
                  <c:v>3.0023582518193034E-2</c:v>
                </c:pt>
                <c:pt idx="34931">
                  <c:v>3.123210221840636E-2</c:v>
                </c:pt>
                <c:pt idx="34932">
                  <c:v>2.9932964161320925E-2</c:v>
                </c:pt>
                <c:pt idx="34933">
                  <c:v>2.8053711153518818E-2</c:v>
                </c:pt>
                <c:pt idx="34934">
                  <c:v>2.7649509041215044E-2</c:v>
                </c:pt>
                <c:pt idx="34935">
                  <c:v>2.9564342032745581E-2</c:v>
                </c:pt>
                <c:pt idx="34936">
                  <c:v>3.1479137532196326E-2</c:v>
                </c:pt>
                <c:pt idx="34937">
                  <c:v>2.9869640038541857E-2</c:v>
                </c:pt>
                <c:pt idx="34938">
                  <c:v>3.5452960562081262E-2</c:v>
                </c:pt>
                <c:pt idx="34939">
                  <c:v>3.5805723540901988E-2</c:v>
                </c:pt>
                <c:pt idx="34940">
                  <c:v>3.6048109836796981E-2</c:v>
                </c:pt>
                <c:pt idx="34941">
                  <c:v>3.5050783022086585E-2</c:v>
                </c:pt>
                <c:pt idx="34942">
                  <c:v>3.5135665090749578E-2</c:v>
                </c:pt>
                <c:pt idx="34943">
                  <c:v>3.7050498082280114E-2</c:v>
                </c:pt>
                <c:pt idx="34944">
                  <c:v>3.8965143613411669E-2</c:v>
                </c:pt>
                <c:pt idx="34945">
                  <c:v>4.0880239049500791E-2</c:v>
                </c:pt>
                <c:pt idx="34946">
                  <c:v>3.593739572515306E-2</c:v>
                </c:pt>
                <c:pt idx="34947">
                  <c:v>3.4797748975528925E-2</c:v>
                </c:pt>
                <c:pt idx="34948">
                  <c:v>3.5877220937077042E-2</c:v>
                </c:pt>
                <c:pt idx="34949">
                  <c:v>3.6151288040401464E-2</c:v>
                </c:pt>
                <c:pt idx="34950">
                  <c:v>3.6017291347202898E-2</c:v>
                </c:pt>
                <c:pt idx="34951">
                  <c:v>3.5210649250345866E-2</c:v>
                </c:pt>
                <c:pt idx="34952">
                  <c:v>3.4403969661409031E-2</c:v>
                </c:pt>
                <c:pt idx="34953">
                  <c:v>3.4538078830846981E-2</c:v>
                </c:pt>
                <c:pt idx="34954">
                  <c:v>3.4764568484907568E-2</c:v>
                </c:pt>
                <c:pt idx="34955">
                  <c:v>3.2251849296836048E-2</c:v>
                </c:pt>
                <c:pt idx="34956">
                  <c:v>3.1871942052241468E-2</c:v>
                </c:pt>
                <c:pt idx="34957">
                  <c:v>3.2770627205002942E-2</c:v>
                </c:pt>
                <c:pt idx="34958">
                  <c:v>3.340551808430469E-2</c:v>
                </c:pt>
                <c:pt idx="34959">
                  <c:v>3.563667175309216E-2</c:v>
                </c:pt>
                <c:pt idx="34960">
                  <c:v>3.4792162655638996E-2</c:v>
                </c:pt>
                <c:pt idx="34961">
                  <c:v>3.3985483066702162E-2</c:v>
                </c:pt>
                <c:pt idx="34962">
                  <c:v>3.3178840969845122E-2</c:v>
                </c:pt>
                <c:pt idx="34963">
                  <c:v>2.9405338122321659E-2</c:v>
                </c:pt>
                <c:pt idx="34964">
                  <c:v>2.4913936930823364E-2</c:v>
                </c:pt>
                <c:pt idx="34965">
                  <c:v>2.5329011746268601E-2</c:v>
                </c:pt>
                <c:pt idx="34966">
                  <c:v>2.5963865133490551E-2</c:v>
                </c:pt>
                <c:pt idx="34967">
                  <c:v>2.6753373349879837E-2</c:v>
                </c:pt>
                <c:pt idx="34968">
                  <c:v>3.117923838589098E-2</c:v>
                </c:pt>
                <c:pt idx="34969">
                  <c:v>3.48546619526625E-2</c:v>
                </c:pt>
                <c:pt idx="34970">
                  <c:v>3.3567033964075087E-2</c:v>
                </c:pt>
                <c:pt idx="34971">
                  <c:v>3.1313535015727922E-2</c:v>
                </c:pt>
                <c:pt idx="34972">
                  <c:v>2.6822096332149832E-2</c:v>
                </c:pt>
                <c:pt idx="34973">
                  <c:v>2.2330695140651537E-2</c:v>
                </c:pt>
                <c:pt idx="34974">
                  <c:v>1.8522212182676408E-2</c:v>
                </c:pt>
                <c:pt idx="34975">
                  <c:v>1.9157065569898359E-2</c:v>
                </c:pt>
                <c:pt idx="34976">
                  <c:v>2.1074335546615777E-2</c:v>
                </c:pt>
                <c:pt idx="34977">
                  <c:v>2.5562174990533249E-2</c:v>
                </c:pt>
                <c:pt idx="34978">
                  <c:v>2.9774260187535383E-2</c:v>
                </c:pt>
                <c:pt idx="34979">
                  <c:v>3.2228079318244021E-2</c:v>
                </c:pt>
                <c:pt idx="34980">
                  <c:v>2.6610940938726693E-2</c:v>
                </c:pt>
                <c:pt idx="34981">
                  <c:v>2.2344042321059673E-2</c:v>
                </c:pt>
                <c:pt idx="34982">
                  <c:v>1.8269590548996524E-2</c:v>
                </c:pt>
                <c:pt idx="34983">
                  <c:v>1.1715412619084219E-2</c:v>
                </c:pt>
                <c:pt idx="34984">
                  <c:v>1.2350303498385966E-2</c:v>
                </c:pt>
                <c:pt idx="34985">
                  <c:v>1.5395297743351717E-2</c:v>
                </c:pt>
                <c:pt idx="34986">
                  <c:v>1.8051574104970325E-2</c:v>
                </c:pt>
                <c:pt idx="34987">
                  <c:v>2.140591550035055E-2</c:v>
                </c:pt>
                <c:pt idx="34988">
                  <c:v>2.1727297608380228E-2</c:v>
                </c:pt>
                <c:pt idx="34989">
                  <c:v>1.9996213299940387E-2</c:v>
                </c:pt>
                <c:pt idx="34990">
                  <c:v>1.6256903229192834E-2</c:v>
                </c:pt>
                <c:pt idx="34991">
                  <c:v>1.2096294657753548E-2</c:v>
                </c:pt>
                <c:pt idx="34992">
                  <c:v>-4.8451014723139733E-4</c:v>
                </c:pt>
                <c:pt idx="34993">
                  <c:v>1.8730180749316708E-3</c:v>
                </c:pt>
                <c:pt idx="34994">
                  <c:v>3.5168545644732553E-3</c:v>
                </c:pt>
                <c:pt idx="34995">
                  <c:v>3.0067598219876051E-3</c:v>
                </c:pt>
                <c:pt idx="34996">
                  <c:v>2.8493793186189415E-3</c:v>
                </c:pt>
                <c:pt idx="34997">
                  <c:v>2.78583024336109E-3</c:v>
                </c:pt>
                <c:pt idx="34998">
                  <c:v>3.1737120533287346E-3</c:v>
                </c:pt>
                <c:pt idx="34999">
                  <c:v>5.088537546443314E-3</c:v>
                </c:pt>
                <c:pt idx="35000">
                  <c:v>4.8554867784180592E-3</c:v>
                </c:pt>
                <c:pt idx="35001">
                  <c:v>6.2611773262898213E-3</c:v>
                </c:pt>
                <c:pt idx="35002">
                  <c:v>8.9306883920771737E-3</c:v>
                </c:pt>
                <c:pt idx="35003">
                  <c:v>1.0185623287080605E-2</c:v>
                </c:pt>
                <c:pt idx="35004">
                  <c:v>9.8263366863750035E-3</c:v>
                </c:pt>
                <c:pt idx="35005">
                  <c:v>9.7627876111171501E-3</c:v>
                </c:pt>
                <c:pt idx="35006">
                  <c:v>1.065986060444731E-2</c:v>
                </c:pt>
                <c:pt idx="35007">
                  <c:v>1.2574693595977848E-2</c:v>
                </c:pt>
                <c:pt idx="35008">
                  <c:v>1.448952658750839E-2</c:v>
                </c:pt>
                <c:pt idx="35009">
                  <c:v>1.3046793864796062E-2</c:v>
                </c:pt>
                <c:pt idx="35010">
                  <c:v>1.2832151707951696E-2</c:v>
                </c:pt>
                <c:pt idx="35011">
                  <c:v>1.5988347461598738E-2</c:v>
                </c:pt>
                <c:pt idx="35012">
                  <c:v>1.6854377012856032E-2</c:v>
                </c:pt>
                <c:pt idx="35013">
                  <c:v>1.6739763724913113E-2</c:v>
                </c:pt>
                <c:pt idx="35014">
                  <c:v>1.8146016653981845E-2</c:v>
                </c:pt>
                <c:pt idx="35015">
                  <c:v>2.0060849645512385E-2</c:v>
                </c:pt>
                <c:pt idx="35016">
                  <c:v>2.1975682637042925E-2</c:v>
                </c:pt>
                <c:pt idx="35017">
                  <c:v>2.3890515628573465E-2</c:v>
                </c:pt>
                <c:pt idx="35018">
                  <c:v>2.1238100951174066E-2</c:v>
                </c:pt>
                <c:pt idx="35019">
                  <c:v>1.842169591673759E-2</c:v>
                </c:pt>
                <c:pt idx="35020">
                  <c:v>2.2980545359792746E-2</c:v>
                </c:pt>
                <c:pt idx="35021">
                  <c:v>2.3717339711985842E-2</c:v>
                </c:pt>
                <c:pt idx="35022">
                  <c:v>2.5632172703516379E-2</c:v>
                </c:pt>
                <c:pt idx="35023">
                  <c:v>2.7547005695046919E-2</c:v>
                </c:pt>
                <c:pt idx="35024">
                  <c:v>2.9461838686577462E-2</c:v>
                </c:pt>
                <c:pt idx="35025">
                  <c:v>3.1376671678108002E-2</c:v>
                </c:pt>
                <c:pt idx="35026">
                  <c:v>3.3291467177558744E-2</c:v>
                </c:pt>
                <c:pt idx="35027">
                  <c:v>2.7378441304274474E-2</c:v>
                </c:pt>
                <c:pt idx="35028">
                  <c:v>1.9257769296236172E-2</c:v>
                </c:pt>
                <c:pt idx="35029">
                  <c:v>2.4006628599708309E-2</c:v>
                </c:pt>
                <c:pt idx="35030">
                  <c:v>2.6517585660029319E-2</c:v>
                </c:pt>
                <c:pt idx="35031">
                  <c:v>2.6219148704836104E-2</c:v>
                </c:pt>
                <c:pt idx="35032">
                  <c:v>2.7207777357033325E-2</c:v>
                </c:pt>
                <c:pt idx="35033">
                  <c:v>2.8196406009230551E-2</c:v>
                </c:pt>
                <c:pt idx="35034">
                  <c:v>2.9185034661427772E-2</c:v>
                </c:pt>
                <c:pt idx="35035">
                  <c:v>2.9141431372622532E-2</c:v>
                </c:pt>
                <c:pt idx="35036">
                  <c:v>2.6628712184551012E-2</c:v>
                </c:pt>
                <c:pt idx="35037">
                  <c:v>1.5451198434330748E-2</c:v>
                </c:pt>
                <c:pt idx="35038">
                  <c:v>1.8210090618356871E-2</c:v>
                </c:pt>
                <c:pt idx="35039">
                  <c:v>2.2152757729929553E-2</c:v>
                </c:pt>
                <c:pt idx="35040">
                  <c:v>2.5735575859599659E-2</c:v>
                </c:pt>
                <c:pt idx="35041">
                  <c:v>2.4414654904151498E-2</c:v>
                </c:pt>
                <c:pt idx="35042">
                  <c:v>2.360797531521466E-2</c:v>
                </c:pt>
                <c:pt idx="35043">
                  <c:v>2.2986169171762466E-2</c:v>
                </c:pt>
                <c:pt idx="35044">
                  <c:v>2.0885525432752333E-2</c:v>
                </c:pt>
                <c:pt idx="35045">
                  <c:v>1.8372806244680812E-2</c:v>
                </c:pt>
                <c:pt idx="35046">
                  <c:v>9.4716616114845741E-3</c:v>
                </c:pt>
                <c:pt idx="35047">
                  <c:v>1.2698042538513738E-2</c:v>
                </c:pt>
                <c:pt idx="35048">
                  <c:v>1.6791615271273944E-2</c:v>
                </c:pt>
                <c:pt idx="35049">
                  <c:v>2.0737169272991081E-2</c:v>
                </c:pt>
                <c:pt idx="35050">
                  <c:v>2.4949254469993212E-2</c:v>
                </c:pt>
                <c:pt idx="35051">
                  <c:v>2.361483636581772E-2</c:v>
                </c:pt>
                <c:pt idx="35052">
                  <c:v>2.0421223516532132E-2</c:v>
                </c:pt>
                <c:pt idx="35053">
                  <c:v>1.6160361123712615E-2</c:v>
                </c:pt>
                <c:pt idx="35054">
                  <c:v>1.1668922440134523E-2</c:v>
                </c:pt>
                <c:pt idx="35055">
                  <c:v>3.4921472838862792E-3</c:v>
                </c:pt>
                <c:pt idx="35056">
                  <c:v>7.1859944586706061E-3</c:v>
                </c:pt>
                <c:pt idx="35057">
                  <c:v>1.1433322210682993E-2</c:v>
                </c:pt>
                <c:pt idx="35058">
                  <c:v>1.5120068385553551E-2</c:v>
                </c:pt>
                <c:pt idx="35059">
                  <c:v>1.8976503713590501E-2</c:v>
                </c:pt>
                <c:pt idx="35060">
                  <c:v>2.0399028205291634E-2</c:v>
                </c:pt>
                <c:pt idx="35061">
                  <c:v>1.5426416169584177E-2</c:v>
                </c:pt>
                <c:pt idx="35062">
                  <c:v>1.0173475853226007E-2</c:v>
                </c:pt>
                <c:pt idx="35063">
                  <c:v>6.099024081162854E-3</c:v>
                </c:pt>
                <c:pt idx="35064">
                  <c:v>-2.4873745421279754E-3</c:v>
                </c:pt>
                <c:pt idx="35065">
                  <c:v>1.6739463788274728E-3</c:v>
                </c:pt>
                <c:pt idx="35066">
                  <c:v>4.6836605767031714E-3</c:v>
                </c:pt>
                <c:pt idx="35067">
                  <c:v>7.1041867405510582E-3</c:v>
                </c:pt>
                <c:pt idx="35068">
                  <c:v>1.0371696479118786E-2</c:v>
                </c:pt>
                <c:pt idx="35069">
                  <c:v>9.9229162839350182E-3</c:v>
                </c:pt>
                <c:pt idx="35070">
                  <c:v>8.1671621869879984E-3</c:v>
                </c:pt>
                <c:pt idx="35071">
                  <c:v>5.0723784600503145E-3</c:v>
                </c:pt>
                <c:pt idx="35072">
                  <c:v>-7.4267311030544797E-5</c:v>
                </c:pt>
                <c:pt idx="35073">
                  <c:v>-4.6106634973361879E-3</c:v>
                </c:pt>
                <c:pt idx="35074">
                  <c:v>-1.9404963201523678E-3</c:v>
                </c:pt>
                <c:pt idx="35075">
                  <c:v>3.7992224142649868E-4</c:v>
                </c:pt>
                <c:pt idx="35076">
                  <c:v>8.3494486789665678E-4</c:v>
                </c:pt>
                <c:pt idx="35077">
                  <c:v>3.9235086587958296E-4</c:v>
                </c:pt>
                <c:pt idx="35078">
                  <c:v>3.2880291538412511E-4</c:v>
                </c:pt>
                <c:pt idx="35079">
                  <c:v>-6.042223580268668E-4</c:v>
                </c:pt>
                <c:pt idx="35080">
                  <c:v>-2.500121849259344E-3</c:v>
                </c:pt>
                <c:pt idx="35081">
                  <c:v>-3.7760523089497345E-3</c:v>
                </c:pt>
                <c:pt idx="35082">
                  <c:v>1.960314633533666E-3</c:v>
                </c:pt>
                <c:pt idx="35083">
                  <c:v>5.117181495409095E-3</c:v>
                </c:pt>
                <c:pt idx="35084">
                  <c:v>7.2600413162719375E-3</c:v>
                </c:pt>
                <c:pt idx="35085">
                  <c:v>7.5037023428800665E-3</c:v>
                </c:pt>
                <c:pt idx="35086">
                  <c:v>7.3057816536256717E-3</c:v>
                </c:pt>
                <c:pt idx="35087">
                  <c:v>5.751659961833063E-3</c:v>
                </c:pt>
                <c:pt idx="35088">
                  <c:v>4.9860342002751917E-3</c:v>
                </c:pt>
                <c:pt idx="35089">
                  <c:v>6.9008671918057317E-3</c:v>
                </c:pt>
                <c:pt idx="35090">
                  <c:v>4.415254777428268E-3</c:v>
                </c:pt>
                <c:pt idx="35091">
                  <c:v>8.5312852659875614E-3</c:v>
                </c:pt>
                <c:pt idx="35092">
                  <c:v>1.2108704536166736E-2</c:v>
                </c:pt>
                <c:pt idx="35093">
                  <c:v>1.4140175387949296E-2</c:v>
                </c:pt>
                <c:pt idx="35094">
                  <c:v>1.4282757767421633E-2</c:v>
                </c:pt>
                <c:pt idx="35095">
                  <c:v>1.2107504789613194E-2</c:v>
                </c:pt>
                <c:pt idx="35096">
                  <c:v>1.2472190249809726E-2</c:v>
                </c:pt>
                <c:pt idx="35097">
                  <c:v>1.4387023241340268E-2</c:v>
                </c:pt>
                <c:pt idx="35098">
                  <c:v>1.6301856232870806E-2</c:v>
                </c:pt>
                <c:pt idx="35099">
                  <c:v>1.260656186380627E-2</c:v>
                </c:pt>
                <c:pt idx="35100">
                  <c:v>1.2105030312346518E-2</c:v>
                </c:pt>
                <c:pt idx="35101">
                  <c:v>1.8364707955444412E-2</c:v>
                </c:pt>
                <c:pt idx="35102">
                  <c:v>2.1020271967546855E-2</c:v>
                </c:pt>
                <c:pt idx="35103">
                  <c:v>1.8463387109473123E-2</c:v>
                </c:pt>
                <c:pt idx="35104">
                  <c:v>1.9958346299344263E-2</c:v>
                </c:pt>
                <c:pt idx="35105">
                  <c:v>2.1873179290874803E-2</c:v>
                </c:pt>
                <c:pt idx="35106">
                  <c:v>2.3788012282405343E-2</c:v>
                </c:pt>
                <c:pt idx="35107">
                  <c:v>2.5702807781856084E-2</c:v>
                </c:pt>
                <c:pt idx="35108">
                  <c:v>1.8819486883395884E-2</c:v>
                </c:pt>
                <c:pt idx="35109">
                  <c:v>1.4294605264637845E-2</c:v>
                </c:pt>
                <c:pt idx="35110">
                  <c:v>2.0386580834798648E-2</c:v>
                </c:pt>
                <c:pt idx="35111">
                  <c:v>2.1945201576167035E-2</c:v>
                </c:pt>
                <c:pt idx="35112">
                  <c:v>2.0933177866175771E-2</c:v>
                </c:pt>
                <c:pt idx="35113">
                  <c:v>2.1854733187614116E-2</c:v>
                </c:pt>
                <c:pt idx="35114">
                  <c:v>2.2843399331891136E-2</c:v>
                </c:pt>
                <c:pt idx="35115">
                  <c:v>2.3832027984088362E-2</c:v>
                </c:pt>
                <c:pt idx="35116">
                  <c:v>2.3518294260337504E-2</c:v>
                </c:pt>
                <c:pt idx="35117">
                  <c:v>1.9508816262564534E-2</c:v>
                </c:pt>
                <c:pt idx="35118">
                  <c:v>1.1927505314502313E-2</c:v>
                </c:pt>
                <c:pt idx="35119">
                  <c:v>1.5173832027984087E-2</c:v>
                </c:pt>
                <c:pt idx="35120">
                  <c:v>1.7830333342081485E-2</c:v>
                </c:pt>
                <c:pt idx="35121">
                  <c:v>2.0583639206217686E-2</c:v>
                </c:pt>
                <c:pt idx="35122">
                  <c:v>1.7770308522324658E-2</c:v>
                </c:pt>
                <c:pt idx="35123">
                  <c:v>1.6644496350146032E-2</c:v>
                </c:pt>
                <c:pt idx="35124">
                  <c:v>1.7633162494423052E-2</c:v>
                </c:pt>
                <c:pt idx="35125">
                  <c:v>1.52624258125471E-2</c:v>
                </c:pt>
                <c:pt idx="35126">
                  <c:v>1.274970662447558E-2</c:v>
                </c:pt>
                <c:pt idx="35127">
                  <c:v>6.6184018626065239E-3</c:v>
                </c:pt>
                <c:pt idx="35128">
                  <c:v>9.4907075880220314E-3</c:v>
                </c:pt>
                <c:pt idx="35129">
                  <c:v>1.3055829456027415E-2</c:v>
                </c:pt>
                <c:pt idx="35130">
                  <c:v>1.5311128024204888E-2</c:v>
                </c:pt>
                <c:pt idx="35131">
                  <c:v>1.8831559333090882E-2</c:v>
                </c:pt>
                <c:pt idx="35132">
                  <c:v>1.6640522189687427E-2</c:v>
                </c:pt>
                <c:pt idx="35133">
                  <c:v>1.1130498682153395E-2</c:v>
                </c:pt>
                <c:pt idx="35134">
                  <c:v>8.0812303400906553E-3</c:v>
                </c:pt>
                <c:pt idx="35135">
                  <c:v>5.2296202427237247E-3</c:v>
                </c:pt>
                <c:pt idx="35136">
                  <c:v>6.3888753500822954E-4</c:v>
                </c:pt>
                <c:pt idx="35137">
                  <c:v>3.9786595081788972E-3</c:v>
                </c:pt>
                <c:pt idx="35138">
                  <c:v>8.1240837872999325E-3</c:v>
                </c:pt>
                <c:pt idx="35139">
                  <c:v>9.8599670819539374E-3</c:v>
                </c:pt>
                <c:pt idx="35140">
                  <c:v>1.2522654589218028E-2</c:v>
                </c:pt>
                <c:pt idx="35141">
                  <c:v>1.291560907758236E-2</c:v>
                </c:pt>
                <c:pt idx="35142">
                  <c:v>8.24000929803579E-3</c:v>
                </c:pt>
                <c:pt idx="35143">
                  <c:v>2.8924877119708464E-3</c:v>
                </c:pt>
                <c:pt idx="35144">
                  <c:v>-1.0862017898718895E-4</c:v>
                </c:pt>
                <c:pt idx="35145">
                  <c:v>-5.3406342910060252E-3</c:v>
                </c:pt>
                <c:pt idx="35146">
                  <c:v>-1.663606063219145E-3</c:v>
                </c:pt>
                <c:pt idx="35147">
                  <c:v>9.9921641553221871E-6</c:v>
                </c:pt>
                <c:pt idx="35148">
                  <c:v>1.5111595175519171E-3</c:v>
                </c:pt>
                <c:pt idx="35149">
                  <c:v>4.1738432756080277E-3</c:v>
                </c:pt>
                <c:pt idx="35150">
                  <c:v>2.964738698949847E-3</c:v>
                </c:pt>
                <c:pt idx="35151">
                  <c:v>1.4470668071369923E-3</c:v>
                </c:pt>
                <c:pt idx="35152">
                  <c:v>-8.9859892097794345E-4</c:v>
                </c:pt>
                <c:pt idx="35153">
                  <c:v>-5.3455082613797838E-3</c:v>
                </c:pt>
                <c:pt idx="35154">
                  <c:v>-5.4321524577932911E-3</c:v>
                </c:pt>
                <c:pt idx="35155">
                  <c:v>-5.6239994301203874E-3</c:v>
                </c:pt>
                <c:pt idx="35156">
                  <c:v>-3.3964824930733384E-3</c:v>
                </c:pt>
                <c:pt idx="35157">
                  <c:v>-2.1070586338635964E-3</c:v>
                </c:pt>
                <c:pt idx="35158">
                  <c:v>-1.8469648286799413E-3</c:v>
                </c:pt>
                <c:pt idx="35159">
                  <c:v>-2.1282266621176276E-3</c:v>
                </c:pt>
                <c:pt idx="35160">
                  <c:v>-2.1917719881674996E-3</c:v>
                </c:pt>
                <c:pt idx="35161">
                  <c:v>-5.2880703951290291E-3</c:v>
                </c:pt>
                <c:pt idx="35162">
                  <c:v>-5.3889240897860326E-3</c:v>
                </c:pt>
                <c:pt idx="35163">
                  <c:v>-1.8282412840287491E-3</c:v>
                </c:pt>
                <c:pt idx="35164">
                  <c:v>1.2368749601646652E-3</c:v>
                </c:pt>
                <c:pt idx="35165">
                  <c:v>3.6611953224881242E-3</c:v>
                </c:pt>
                <c:pt idx="35166">
                  <c:v>4.7730791870217414E-3</c:v>
                </c:pt>
                <c:pt idx="35167">
                  <c:v>4.848738204054394E-3</c:v>
                </c:pt>
                <c:pt idx="35168">
                  <c:v>4.2100981167728316E-3</c:v>
                </c:pt>
                <c:pt idx="35169">
                  <c:v>8.3465617888221104E-4</c:v>
                </c:pt>
                <c:pt idx="35170">
                  <c:v>-6.8779970231288635E-4</c:v>
                </c:pt>
                <c:pt idx="35171">
                  <c:v>-3.4734349868590264E-3</c:v>
                </c:pt>
                <c:pt idx="35172">
                  <c:v>3.7626676364617972E-3</c:v>
                </c:pt>
                <c:pt idx="35173">
                  <c:v>7.8078380942025998E-3</c:v>
                </c:pt>
                <c:pt idx="35174">
                  <c:v>1.0687792203896927E-2</c:v>
                </c:pt>
                <c:pt idx="35175">
                  <c:v>1.1653175766619303E-2</c:v>
                </c:pt>
                <c:pt idx="35176">
                  <c:v>1.0565980436632762E-2</c:v>
                </c:pt>
                <c:pt idx="35177">
                  <c:v>7.1905310003261809E-3</c:v>
                </c:pt>
                <c:pt idx="35178">
                  <c:v>6.7983638456376085E-3</c:v>
                </c:pt>
                <c:pt idx="35179">
                  <c:v>8.7131968371681485E-3</c:v>
                </c:pt>
                <c:pt idx="35180">
                  <c:v>3.9750227764384768E-3</c:v>
                </c:pt>
                <c:pt idx="35181">
                  <c:v>5.8150965608515202E-3</c:v>
                </c:pt>
                <c:pt idx="35182">
                  <c:v>1.2074774203949416E-2</c:v>
                </c:pt>
                <c:pt idx="35183">
                  <c:v>1.7256479568691113E-2</c:v>
                </c:pt>
                <c:pt idx="35184">
                  <c:v>1.6274299554219173E-2</c:v>
                </c:pt>
                <c:pt idx="35185">
                  <c:v>1.354641332018611E-2</c:v>
                </c:pt>
                <c:pt idx="35186">
                  <c:v>1.4284519895172144E-2</c:v>
                </c:pt>
                <c:pt idx="35187">
                  <c:v>1.6199315394622885E-2</c:v>
                </c:pt>
                <c:pt idx="35188">
                  <c:v>1.7598969717647146E-2</c:v>
                </c:pt>
                <c:pt idx="35189">
                  <c:v>1.0260494970437494E-2</c:v>
                </c:pt>
                <c:pt idx="35190">
                  <c:v>7.9488083142436154E-3</c:v>
                </c:pt>
                <c:pt idx="35191">
                  <c:v>1.4127203128339138E-2</c:v>
                </c:pt>
                <c:pt idx="35192">
                  <c:v>1.7105348995024802E-2</c:v>
                </c:pt>
                <c:pt idx="35193">
                  <c:v>1.7172684770342266E-2</c:v>
                </c:pt>
                <c:pt idx="35194">
                  <c:v>1.6501726510274706E-2</c:v>
                </c:pt>
                <c:pt idx="35195">
                  <c:v>1.7490355162471927E-2</c:v>
                </c:pt>
                <c:pt idx="35196">
                  <c:v>1.8478983814669149E-2</c:v>
                </c:pt>
                <c:pt idx="35197">
                  <c:v>1.789519464013227E-2</c:v>
                </c:pt>
                <c:pt idx="35198">
                  <c:v>1.1892787648609231E-2</c:v>
                </c:pt>
                <c:pt idx="35199">
                  <c:v>7.7222061839436421E-3</c:v>
                </c:pt>
                <c:pt idx="35200">
                  <c:v>1.232057227910604E-2</c:v>
                </c:pt>
                <c:pt idx="35201">
                  <c:v>1.4678299209292037E-2</c:v>
                </c:pt>
                <c:pt idx="35202">
                  <c:v>1.5671351926905441E-2</c:v>
                </c:pt>
                <c:pt idx="35203">
                  <c:v>1.4359054149810853E-2</c:v>
                </c:pt>
                <c:pt idx="35204">
                  <c:v>1.3039407925075828E-2</c:v>
                </c:pt>
                <c:pt idx="35205">
                  <c:v>1.215200788833359E-2</c:v>
                </c:pt>
                <c:pt idx="35206">
                  <c:v>9.6392887002620699E-3</c:v>
                </c:pt>
                <c:pt idx="35207">
                  <c:v>7.1265695121905497E-3</c:v>
                </c:pt>
                <c:pt idx="35208">
                  <c:v>3.765142113728475E-3</c:v>
                </c:pt>
                <c:pt idx="35209">
                  <c:v>6.341035456259865E-3</c:v>
                </c:pt>
                <c:pt idx="35210">
                  <c:v>9.9037953232379659E-3</c:v>
                </c:pt>
                <c:pt idx="35211">
                  <c:v>1.0627279987102726E-2</c:v>
                </c:pt>
                <c:pt idx="35212">
                  <c:v>1.383064077713583E-2</c:v>
                </c:pt>
                <c:pt idx="35213">
                  <c:v>1.1921244137176022E-2</c:v>
                </c:pt>
                <c:pt idx="35214">
                  <c:v>7.1805206150200767E-3</c:v>
                </c:pt>
                <c:pt idx="35215">
                  <c:v>3.6842904436437804E-3</c:v>
                </c:pt>
                <c:pt idx="35216">
                  <c:v>8.3271408914866731E-4</c:v>
                </c:pt>
                <c:pt idx="35217">
                  <c:v>-2.2143722138698199E-3</c:v>
                </c:pt>
                <c:pt idx="35218">
                  <c:v>7.7131705927122908E-4</c:v>
                </c:pt>
                <c:pt idx="35219">
                  <c:v>3.4564548239184472E-3</c:v>
                </c:pt>
                <c:pt idx="35220">
                  <c:v>4.7192405604316087E-3</c:v>
                </c:pt>
                <c:pt idx="35221">
                  <c:v>6.929623617010907E-3</c:v>
                </c:pt>
                <c:pt idx="35222">
                  <c:v>6.65844340383094E-3</c:v>
                </c:pt>
                <c:pt idx="35223">
                  <c:v>2.78260217529047E-3</c:v>
                </c:pt>
                <c:pt idx="35224">
                  <c:v>-1.0574828567465123E-3</c:v>
                </c:pt>
                <c:pt idx="35225">
                  <c:v>-4.2900687229822697E-3</c:v>
                </c:pt>
                <c:pt idx="35226">
                  <c:v>-5.7391001151006846E-3</c:v>
                </c:pt>
                <c:pt idx="35227">
                  <c:v>-6.3372487562002536E-3</c:v>
                </c:pt>
                <c:pt idx="35228">
                  <c:v>-4.6636772981707613E-3</c:v>
                </c:pt>
                <c:pt idx="35229">
                  <c:v>-3.335996520734995E-3</c:v>
                </c:pt>
                <c:pt idx="35230">
                  <c:v>-1.9914105645182454E-3</c:v>
                </c:pt>
                <c:pt idx="35231">
                  <c:v>-3.2904586406121705E-3</c:v>
                </c:pt>
                <c:pt idx="35232">
                  <c:v>-4.5323800347176662E-3</c:v>
                </c:pt>
                <c:pt idx="35233">
                  <c:v>-3.6149375944331762E-3</c:v>
                </c:pt>
                <c:pt idx="35234">
                  <c:v>-5.7444239904320214E-3</c:v>
                </c:pt>
                <c:pt idx="35235">
                  <c:v>-4.1142308687289811E-3</c:v>
                </c:pt>
                <c:pt idx="35236">
                  <c:v>-3.4711367223673999E-3</c:v>
                </c:pt>
                <c:pt idx="35237">
                  <c:v>-3.6316928048949659E-3</c:v>
                </c:pt>
                <c:pt idx="35238">
                  <c:v>-3.540632041481237E-3</c:v>
                </c:pt>
                <c:pt idx="35239">
                  <c:v>-3.0324568934812523E-3</c:v>
                </c:pt>
                <c:pt idx="35240">
                  <c:v>-3.4409106076341376E-3</c:v>
                </c:pt>
                <c:pt idx="35241">
                  <c:v>-2.1862044143174755E-3</c:v>
                </c:pt>
                <c:pt idx="35242">
                  <c:v>-3.9866453211759014E-3</c:v>
                </c:pt>
                <c:pt idx="35243">
                  <c:v>-4.0131147295133906E-3</c:v>
                </c:pt>
                <c:pt idx="35244">
                  <c:v>-6.0598823498535931E-4</c:v>
                </c:pt>
                <c:pt idx="35245">
                  <c:v>-1.1280429509266169E-3</c:v>
                </c:pt>
                <c:pt idx="35246">
                  <c:v>-1.5231307386314642E-4</c:v>
                </c:pt>
                <c:pt idx="35247">
                  <c:v>1.3206847553454333E-3</c:v>
                </c:pt>
                <c:pt idx="35248">
                  <c:v>2.2860795656917477E-3</c:v>
                </c:pt>
                <c:pt idx="35249">
                  <c:v>2.3281756728891021E-3</c:v>
                </c:pt>
                <c:pt idx="35250">
                  <c:v>-7.0687567251418143E-4</c:v>
                </c:pt>
                <c:pt idx="35251">
                  <c:v>-2.8879886623950691E-3</c:v>
                </c:pt>
                <c:pt idx="35252">
                  <c:v>-2.0800155967051963E-3</c:v>
                </c:pt>
                <c:pt idx="35253">
                  <c:v>1.494085624411843E-3</c:v>
                </c:pt>
                <c:pt idx="35254">
                  <c:v>3.5069828998624043E-3</c:v>
                </c:pt>
                <c:pt idx="35255">
                  <c:v>6.9053662413815081E-3</c:v>
                </c:pt>
                <c:pt idx="35256">
                  <c:v>8.2007925825669341E-3</c:v>
                </c:pt>
                <c:pt idx="35257">
                  <c:v>8.6517473183789929E-3</c:v>
                </c:pt>
                <c:pt idx="35258">
                  <c:v>5.6490066473457489E-3</c:v>
                </c:pt>
                <c:pt idx="35259">
                  <c:v>2.273538464999269E-3</c:v>
                </c:pt>
                <c:pt idx="35260">
                  <c:v>7.7613104231731046E-4</c:v>
                </c:pt>
                <c:pt idx="35261">
                  <c:v>-1.6452349441180552E-4</c:v>
                </c:pt>
                <c:pt idx="35262">
                  <c:v>2.0249209854418257E-3</c:v>
                </c:pt>
                <c:pt idx="35263">
                  <c:v>5.7848779445342172E-3</c:v>
                </c:pt>
                <c:pt idx="35264">
                  <c:v>1.2044555587632112E-2</c:v>
                </c:pt>
                <c:pt idx="35265">
                  <c:v>1.2261897174221945E-2</c:v>
                </c:pt>
                <c:pt idx="35266">
                  <c:v>1.1279754651829801E-2</c:v>
                </c:pt>
                <c:pt idx="35267">
                  <c:v>8.629402038819298E-3</c:v>
                </c:pt>
                <c:pt idx="35268">
                  <c:v>8.6106934910000262E-3</c:v>
                </c:pt>
                <c:pt idx="35269">
                  <c:v>8.9674306302793532E-3</c:v>
                </c:pt>
                <c:pt idx="35270">
                  <c:v>1.7015442987668855E-3</c:v>
                </c:pt>
                <c:pt idx="35271">
                  <c:v>2.6573561335167944E-3</c:v>
                </c:pt>
                <c:pt idx="35272">
                  <c:v>7.8372693768441418E-3</c:v>
                </c:pt>
                <c:pt idx="35273">
                  <c:v>1.2310224465081751E-2</c:v>
                </c:pt>
                <c:pt idx="35274">
                  <c:v>1.1692280005848765E-2</c:v>
                </c:pt>
                <c:pt idx="35275">
                  <c:v>1.2400205456597292E-2</c:v>
                </c:pt>
                <c:pt idx="35276">
                  <c:v>1.2137348485132515E-2</c:v>
                </c:pt>
                <c:pt idx="35277">
                  <c:v>1.3125977137329738E-2</c:v>
                </c:pt>
                <c:pt idx="35278">
                  <c:v>1.2272057527847243E-2</c:v>
                </c:pt>
                <c:pt idx="35279">
                  <c:v>4.2767965267337281E-3</c:v>
                </c:pt>
                <c:pt idx="35280">
                  <c:v>3.6528383379011179E-3</c:v>
                </c:pt>
                <c:pt idx="35281">
                  <c:v>8.8510177225061201E-3</c:v>
                </c:pt>
                <c:pt idx="35282">
                  <c:v>1.1526302568582386E-2</c:v>
                </c:pt>
                <c:pt idx="35283">
                  <c:v>1.1310310696865288E-2</c:v>
                </c:pt>
                <c:pt idx="35284">
                  <c:v>1.1072798371344054E-2</c:v>
                </c:pt>
                <c:pt idx="35285">
                  <c:v>9.7531521466090298E-3</c:v>
                </c:pt>
                <c:pt idx="35286">
                  <c:v>7.7853803384035124E-3</c:v>
                </c:pt>
                <c:pt idx="35287">
                  <c:v>4.6256228371756468E-3</c:v>
                </c:pt>
                <c:pt idx="35288">
                  <c:v>1.7740464826805338E-3</c:v>
                </c:pt>
                <c:pt idx="35289">
                  <c:v>1.5792338868414048E-3</c:v>
                </c:pt>
                <c:pt idx="35290">
                  <c:v>3.4877944534217145E-3</c:v>
                </c:pt>
                <c:pt idx="35291">
                  <c:v>6.7517986825283149E-3</c:v>
                </c:pt>
                <c:pt idx="35292">
                  <c:v>7.4752458543132765E-3</c:v>
                </c:pt>
                <c:pt idx="35293">
                  <c:v>8.8297597132605734E-3</c:v>
                </c:pt>
                <c:pt idx="35294">
                  <c:v>6.9137269751764936E-3</c:v>
                </c:pt>
                <c:pt idx="35295">
                  <c:v>3.2305575447186779E-3</c:v>
                </c:pt>
                <c:pt idx="35296">
                  <c:v>-4.5262688257105685E-4</c:v>
                </c:pt>
                <c:pt idx="35297">
                  <c:v>-8.489069184134852E-4</c:v>
                </c:pt>
                <c:pt idx="35298">
                  <c:v>-1.054179804516296E-3</c:v>
                </c:pt>
                <c:pt idx="35299">
                  <c:v>-1.689078182234003E-3</c:v>
                </c:pt>
                <c:pt idx="35300">
                  <c:v>-1.211185387086978E-3</c:v>
                </c:pt>
                <c:pt idx="35301">
                  <c:v>5.1588351960648317E-5</c:v>
                </c:pt>
                <c:pt idx="35302">
                  <c:v>1.3365926448037852E-3</c:v>
                </c:pt>
                <c:pt idx="35303">
                  <c:v>4.0131147295133907E-4</c:v>
                </c:pt>
                <c:pt idx="35304">
                  <c:v>3.8278663632307678E-4</c:v>
                </c:pt>
                <c:pt idx="35305">
                  <c:v>-1.7466960104677888E-3</c:v>
                </c:pt>
                <c:pt idx="35306">
                  <c:v>-3.227816873685434E-3</c:v>
                </c:pt>
                <c:pt idx="35307">
                  <c:v>-4.1285153511320732E-3</c:v>
                </c:pt>
                <c:pt idx="35308">
                  <c:v>-3.6204864222433011E-3</c:v>
                </c:pt>
                <c:pt idx="35309">
                  <c:v>-4.4713054367264918E-3</c:v>
                </c:pt>
                <c:pt idx="35310">
                  <c:v>-3.3438961019484634E-3</c:v>
                </c:pt>
                <c:pt idx="35311">
                  <c:v>-2.3981846334961742E-3</c:v>
                </c:pt>
                <c:pt idx="35312">
                  <c:v>-3.6775268724481953E-3</c:v>
                </c:pt>
                <c:pt idx="35313">
                  <c:v>-2.0603360040191512E-3</c:v>
                </c:pt>
                <c:pt idx="35314">
                  <c:v>-2.4307652508407597E-3</c:v>
                </c:pt>
                <c:pt idx="35315">
                  <c:v>-4.5602366500076862E-3</c:v>
                </c:pt>
                <c:pt idx="35316">
                  <c:v>-2.6507912703441399E-3</c:v>
                </c:pt>
                <c:pt idx="35317">
                  <c:v>-2.0077008731905384E-3</c:v>
                </c:pt>
                <c:pt idx="35318">
                  <c:v>-1.5643720264094209E-3</c:v>
                </c:pt>
                <c:pt idx="35319">
                  <c:v>-1.654195551189811E-3</c:v>
                </c:pt>
                <c:pt idx="35320">
                  <c:v>-1.146024152397806E-3</c:v>
                </c:pt>
                <c:pt idx="35321">
                  <c:v>-1.2468253581430922E-3</c:v>
                </c:pt>
                <c:pt idx="35322">
                  <c:v>-8.8477934036434796E-4</c:v>
                </c:pt>
                <c:pt idx="35323">
                  <c:v>-2.685238993262673E-3</c:v>
                </c:pt>
                <c:pt idx="35324">
                  <c:v>-2.7116971539762227E-3</c:v>
                </c:pt>
                <c:pt idx="35325">
                  <c:v>6.1626481405803023E-4</c:v>
                </c:pt>
                <c:pt idx="35326">
                  <c:v>1.8865339696989012E-4</c:v>
                </c:pt>
                <c:pt idx="35327">
                  <c:v>7.4795574434900628E-4</c:v>
                </c:pt>
                <c:pt idx="35328">
                  <c:v>7.2274606989273518E-4</c:v>
                </c:pt>
                <c:pt idx="35329">
                  <c:v>1.2309174686847403E-3</c:v>
                </c:pt>
                <c:pt idx="35330">
                  <c:v>1.6476569324730152E-3</c:v>
                </c:pt>
                <c:pt idx="35331">
                  <c:v>2.2347266639922316E-4</c:v>
                </c:pt>
                <c:pt idx="35332">
                  <c:v>-1.5865673376499214E-3</c:v>
                </c:pt>
                <c:pt idx="35333">
                  <c:v>-6.8659995575934578E-4</c:v>
                </c:pt>
                <c:pt idx="35334">
                  <c:v>1.7562864844801536E-3</c:v>
                </c:pt>
                <c:pt idx="35335">
                  <c:v>2.8198917978577028E-3</c:v>
                </c:pt>
                <c:pt idx="35336">
                  <c:v>3.1760740543560172E-3</c:v>
                </c:pt>
                <c:pt idx="35337">
                  <c:v>4.7484468905943621E-3</c:v>
                </c:pt>
                <c:pt idx="35338">
                  <c:v>4.639307446301969E-3</c:v>
                </c:pt>
                <c:pt idx="35339">
                  <c:v>3.6571649239098242E-3</c:v>
                </c:pt>
                <c:pt idx="35340">
                  <c:v>1.3221431972495811E-3</c:v>
                </c:pt>
                <c:pt idx="35341">
                  <c:v>-1.8818212152682746E-4</c:v>
                </c:pt>
                <c:pt idx="35342">
                  <c:v>9.7445289682554568E-4</c:v>
                </c:pt>
                <c:pt idx="35343">
                  <c:v>2.1380870791045392E-3</c:v>
                </c:pt>
                <c:pt idx="35344">
                  <c:v>3.2311274243316101E-3</c:v>
                </c:pt>
                <c:pt idx="35345">
                  <c:v>5.7546218361371158E-3</c:v>
                </c:pt>
                <c:pt idx="35346">
                  <c:v>7.2379584812708314E-3</c:v>
                </c:pt>
                <c:pt idx="35347">
                  <c:v>7.2673522718325759E-3</c:v>
                </c:pt>
                <c:pt idx="35348">
                  <c:v>6.2851722573606323E-3</c:v>
                </c:pt>
                <c:pt idx="35349">
                  <c:v>3.7124170019083472E-3</c:v>
                </c:pt>
                <c:pt idx="35350">
                  <c:v>1.7747813274445773E-3</c:v>
                </c:pt>
                <c:pt idx="35351">
                  <c:v>1.8705810897447915E-3</c:v>
                </c:pt>
                <c:pt idx="35352">
                  <c:v>2.6689261893425016E-3</c:v>
                </c:pt>
                <c:pt idx="35353">
                  <c:v>3.7619552869456326E-3</c:v>
                </c:pt>
                <c:pt idx="35354">
                  <c:v>7.5151374272184992E-3</c:v>
                </c:pt>
                <c:pt idx="35355">
                  <c:v>6.6737401723885835E-3</c:v>
                </c:pt>
                <c:pt idx="35356">
                  <c:v>6.9197632000239945E-3</c:v>
                </c:pt>
                <c:pt idx="35357">
                  <c:v>7.6276886507725241E-3</c:v>
                </c:pt>
                <c:pt idx="35358">
                  <c:v>7.7729329679105293E-3</c:v>
                </c:pt>
                <c:pt idx="35359">
                  <c:v>5.0891749117998823E-3</c:v>
                </c:pt>
                <c:pt idx="35360">
                  <c:v>2.5601054277283927E-3</c:v>
                </c:pt>
                <c:pt idx="35361">
                  <c:v>3.5235319038853042E-3</c:v>
                </c:pt>
                <c:pt idx="35362">
                  <c:v>4.4648193069214128E-3</c:v>
                </c:pt>
                <c:pt idx="35363">
                  <c:v>7.3566209138319523E-3</c:v>
                </c:pt>
                <c:pt idx="35364">
                  <c:v>6.5151861669222374E-3</c:v>
                </c:pt>
                <c:pt idx="35365">
                  <c:v>5.8936799601084265E-3</c:v>
                </c:pt>
                <c:pt idx="35366">
                  <c:v>6.46689636814223E-3</c:v>
                </c:pt>
                <c:pt idx="35367">
                  <c:v>3.8354022712701942E-3</c:v>
                </c:pt>
                <c:pt idx="35368">
                  <c:v>1.2632431398866991E-3</c:v>
                </c:pt>
                <c:pt idx="35369">
                  <c:v>2.0568005008941861E-3</c:v>
                </c:pt>
                <c:pt idx="35370">
                  <c:v>2.092189275015653E-3</c:v>
                </c:pt>
                <c:pt idx="35371">
                  <c:v>2.7831495596555228E-3</c:v>
                </c:pt>
                <c:pt idx="35372">
                  <c:v>2.6299156803125342E-3</c:v>
                </c:pt>
                <c:pt idx="35373">
                  <c:v>3.988969830123386E-3</c:v>
                </c:pt>
                <c:pt idx="35374">
                  <c:v>5.3480202307262586E-3</c:v>
                </c:pt>
                <c:pt idx="35375">
                  <c:v>4.3804996194553901E-3</c:v>
                </c:pt>
                <c:pt idx="35376">
                  <c:v>2.2510282202884641E-3</c:v>
                </c:pt>
                <c:pt idx="35377">
                  <c:v>1.2154444873520469E-4</c:v>
                </c:pt>
                <c:pt idx="35378">
                  <c:v>1.0866929361172452E-4</c:v>
                </c:pt>
                <c:pt idx="35379">
                  <c:v>5.5114107144865645E-4</c:v>
                </c:pt>
                <c:pt idx="35380">
                  <c:v>-4.8041601211744021E-5</c:v>
                </c:pt>
                <c:pt idx="35381">
                  <c:v>5.1330031530839111E-4</c:v>
                </c:pt>
                <c:pt idx="35382">
                  <c:v>1.8723507159112637E-3</c:v>
                </c:pt>
                <c:pt idx="35383">
                  <c:v>3.2314011165141361E-3</c:v>
                </c:pt>
                <c:pt idx="35384">
                  <c:v>2.8005683799297398E-3</c:v>
                </c:pt>
                <c:pt idx="35385">
                  <c:v>1.5669589799154927E-3</c:v>
                </c:pt>
                <c:pt idx="35386">
                  <c:v>-5.6252366687537263E-4</c:v>
                </c:pt>
                <c:pt idx="35387">
                  <c:v>-2.0436445300930179E-3</c:v>
                </c:pt>
                <c:pt idx="35388">
                  <c:v>-2.4947867263040682E-3</c:v>
                </c:pt>
                <c:pt idx="35389">
                  <c:v>-1.6379577314292358E-3</c:v>
                </c:pt>
                <c:pt idx="35390">
                  <c:v>-1.3716552378310082E-3</c:v>
                </c:pt>
                <c:pt idx="35391">
                  <c:v>-2.4426202464729329E-4</c:v>
                </c:pt>
                <c:pt idx="35392">
                  <c:v>7.0589338002347002E-4</c:v>
                </c:pt>
                <c:pt idx="35393">
                  <c:v>-1.1787359920216855E-3</c:v>
                </c:pt>
                <c:pt idx="35394">
                  <c:v>-6.140977718456976E-5</c:v>
                </c:pt>
                <c:pt idx="35395">
                  <c:v>-1.2465929072483437E-3</c:v>
                </c:pt>
                <c:pt idx="35396">
                  <c:v>-3.3760755540392096E-3</c:v>
                </c:pt>
                <c:pt idx="35397">
                  <c:v>-1.1873554211672783E-3</c:v>
                </c:pt>
                <c:pt idx="35398">
                  <c:v>-5.4426877322165694E-4</c:v>
                </c:pt>
                <c:pt idx="35399">
                  <c:v>3.2206258927801502E-4</c:v>
                </c:pt>
                <c:pt idx="35400">
                  <c:v>2.3223868957682688E-4</c:v>
                </c:pt>
                <c:pt idx="35401">
                  <c:v>7.4041233789361996E-4</c:v>
                </c:pt>
                <c:pt idx="35402">
                  <c:v>9.4725989134795269E-4</c:v>
                </c:pt>
                <c:pt idx="35403">
                  <c:v>4.1664198438079957E-4</c:v>
                </c:pt>
                <c:pt idx="35404">
                  <c:v>-1.3838139193095458E-3</c:v>
                </c:pt>
                <c:pt idx="35405">
                  <c:v>-1.410275829231075E-3</c:v>
                </c:pt>
                <c:pt idx="35406">
                  <c:v>9.8610168601882841E-4</c:v>
                </c:pt>
                <c:pt idx="35407">
                  <c:v>1.6520884963051555E-3</c:v>
                </c:pt>
                <c:pt idx="35408">
                  <c:v>2.4284932308049926E-3</c:v>
                </c:pt>
                <c:pt idx="35409">
                  <c:v>2.6091788109761814E-3</c:v>
                </c:pt>
                <c:pt idx="35410">
                  <c:v>2.3891527914728012E-3</c:v>
                </c:pt>
                <c:pt idx="35411">
                  <c:v>1.7574449897459162E-3</c:v>
                </c:pt>
                <c:pt idx="35412">
                  <c:v>1.5248966155899566E-3</c:v>
                </c:pt>
                <c:pt idx="35413">
                  <c:v>-2.8514263861759208E-4</c:v>
                </c:pt>
                <c:pt idx="35414">
                  <c:v>6.3659301972458315E-4</c:v>
                </c:pt>
                <c:pt idx="35415">
                  <c:v>2.029836197103362E-3</c:v>
                </c:pt>
                <c:pt idx="35416">
                  <c:v>3.0934415104809107E-3</c:v>
                </c:pt>
                <c:pt idx="35417">
                  <c:v>4.0022420263719286E-3</c:v>
                </c:pt>
                <c:pt idx="35418">
                  <c:v>3.7115284396171309E-3</c:v>
                </c:pt>
                <c:pt idx="35419">
                  <c:v>2.7998935224933731E-3</c:v>
                </c:pt>
                <c:pt idx="35420">
                  <c:v>2.1691230227614418E-3</c:v>
                </c:pt>
                <c:pt idx="35421">
                  <c:v>2.6235682712027085E-3</c:v>
                </c:pt>
                <c:pt idx="35422">
                  <c:v>1.1132410778223101E-3</c:v>
                </c:pt>
                <c:pt idx="35423">
                  <c:v>1.4031598324853874E-3</c:v>
                </c:pt>
                <c:pt idx="35424">
                  <c:v>2.2512531727672527E-3</c:v>
                </c:pt>
                <c:pt idx="35425">
                  <c:v>3.3442935179943236E-3</c:v>
                </c:pt>
                <c:pt idx="35426">
                  <c:v>4.2649490295175148E-3</c:v>
                </c:pt>
                <c:pt idx="35427">
                  <c:v>4.177367531109053E-3</c:v>
                </c:pt>
                <c:pt idx="35428">
                  <c:v>4.0155142226204711E-3</c:v>
                </c:pt>
                <c:pt idx="35429">
                  <c:v>3.4630234362990819E-3</c:v>
                </c:pt>
                <c:pt idx="35430">
                  <c:v>3.187501640278491E-3</c:v>
                </c:pt>
                <c:pt idx="35431">
                  <c:v>2.8678741615833655E-3</c:v>
                </c:pt>
                <c:pt idx="35432">
                  <c:v>2.2992917746126129E-3</c:v>
                </c:pt>
                <c:pt idx="35433">
                  <c:v>2.7820922830052151E-3</c:v>
                </c:pt>
                <c:pt idx="35434">
                  <c:v>3.8751438758562254E-3</c:v>
                </c:pt>
                <c:pt idx="35435">
                  <c:v>4.421740907233347E-3</c:v>
                </c:pt>
                <c:pt idx="35436">
                  <c:v>4.3000416162085765E-3</c:v>
                </c:pt>
                <c:pt idx="35437">
                  <c:v>4.1512355514897476E-3</c:v>
                </c:pt>
                <c:pt idx="35438">
                  <c:v>3.9883324647668177E-3</c:v>
                </c:pt>
                <c:pt idx="35439">
                  <c:v>3.8254668701236862E-3</c:v>
                </c:pt>
                <c:pt idx="35440">
                  <c:v>3.3596615215035824E-3</c:v>
                </c:pt>
                <c:pt idx="35441">
                  <c:v>2.5548790318045311E-3</c:v>
                </c:pt>
                <c:pt idx="35442">
                  <c:v>3.3942217206615103E-3</c:v>
                </c:pt>
                <c:pt idx="35443">
                  <c:v>4.4059567416383288E-3</c:v>
                </c:pt>
                <c:pt idx="35444">
                  <c:v>4.5859187246694135E-3</c:v>
                </c:pt>
                <c:pt idx="35445">
                  <c:v>4.4227157013080982E-3</c:v>
                </c:pt>
                <c:pt idx="35446">
                  <c:v>4.2849698001297225E-3</c:v>
                </c:pt>
                <c:pt idx="35447">
                  <c:v>4.2385171132598241E-3</c:v>
                </c:pt>
                <c:pt idx="35448">
                  <c:v>4.0190384781214972E-3</c:v>
                </c:pt>
                <c:pt idx="35449">
                  <c:v>2.4068865452173231E-3</c:v>
                </c:pt>
                <c:pt idx="35450">
                  <c:v>2.2014074526756221E-3</c:v>
                </c:pt>
                <c:pt idx="35451">
                  <c:v>2.6051484123978809E-3</c:v>
                </c:pt>
                <c:pt idx="35452">
                  <c:v>3.8957270276654054E-3</c:v>
                </c:pt>
                <c:pt idx="35453">
                  <c:v>4.6408821136534901E-3</c:v>
                </c:pt>
                <c:pt idx="35454">
                  <c:v>4.692996104572909E-3</c:v>
                </c:pt>
                <c:pt idx="35455">
                  <c:v>4.6678764111081532E-3</c:v>
                </c:pt>
                <c:pt idx="35456">
                  <c:v>4.424365352819217E-3</c:v>
                </c:pt>
                <c:pt idx="35457">
                  <c:v>3.4352005638808797E-3</c:v>
                </c:pt>
                <c:pt idx="35458">
                  <c:v>1.3057179170900147E-3</c:v>
                </c:pt>
                <c:pt idx="35459">
                  <c:v>1.2210308072419702E-3</c:v>
                </c:pt>
                <c:pt idx="35460">
                  <c:v>1.5778204354330147E-3</c:v>
                </c:pt>
                <c:pt idx="35461">
                  <c:v>1.5856862737746653E-3</c:v>
                </c:pt>
                <c:pt idx="35462">
                  <c:v>2.6836718243271108E-3</c:v>
                </c:pt>
                <c:pt idx="35463">
                  <c:v>3.6132804445060986E-3</c:v>
                </c:pt>
                <c:pt idx="35464">
                  <c:v>4.453271746343585E-3</c:v>
                </c:pt>
                <c:pt idx="35465">
                  <c:v>4.2697480157316767E-3</c:v>
                </c:pt>
                <c:pt idx="35466">
                  <c:v>2.7511313235079088E-3</c:v>
                </c:pt>
                <c:pt idx="35467">
                  <c:v>6.2164867671704355E-4</c:v>
                </c:pt>
                <c:pt idx="35468">
                  <c:v>-8.5946843729262199E-4</c:v>
                </c:pt>
                <c:pt idx="35469">
                  <c:v>-8.6105810147606317E-4</c:v>
                </c:pt>
                <c:pt idx="35470">
                  <c:v>-4.2286566962729126E-6</c:v>
                </c:pt>
                <c:pt idx="35471">
                  <c:v>8.2848123333945708E-4</c:v>
                </c:pt>
                <c:pt idx="35472">
                  <c:v>1.5958691226478406E-3</c:v>
                </c:pt>
                <c:pt idx="35473">
                  <c:v>2.2036944695433091E-3</c:v>
                </c:pt>
                <c:pt idx="35474">
                  <c:v>1.3200548884048245E-3</c:v>
                </c:pt>
                <c:pt idx="35475">
                  <c:v>1.1333443310100741E-3</c:v>
                </c:pt>
                <c:pt idx="35476">
                  <c:v>-6.2419063972735759E-5</c:v>
                </c:pt>
                <c:pt idx="35477">
                  <c:v>-2.1919032104467931E-3</c:v>
                </c:pt>
                <c:pt idx="35478">
                  <c:v>2.7605605815771416E-4</c:v>
                </c:pt>
                <c:pt idx="35479">
                  <c:v>9.1914458070732564E-4</c:v>
                </c:pt>
                <c:pt idx="35480">
                  <c:v>1.8660745417530546E-3</c:v>
                </c:pt>
                <c:pt idx="35481">
                  <c:v>2.1186474357292023E-3</c:v>
                </c:pt>
                <c:pt idx="35482">
                  <c:v>1.4106095087412784E-3</c:v>
                </c:pt>
                <c:pt idx="35483">
                  <c:v>1.432336168984302E-3</c:v>
                </c:pt>
                <c:pt idx="35484">
                  <c:v>1.297758348548869E-3</c:v>
                </c:pt>
                <c:pt idx="35485">
                  <c:v>-8.2409840921105417E-5</c:v>
                </c:pt>
                <c:pt idx="35486">
                  <c:v>-1.0887137592183651E-4</c:v>
                </c:pt>
                <c:pt idx="35487">
                  <c:v>1.5142713601751629E-3</c:v>
                </c:pt>
                <c:pt idx="35488">
                  <c:v>2.639401176501464E-3</c:v>
                </c:pt>
                <c:pt idx="35489">
                  <c:v>3.2803207822347533E-3</c:v>
                </c:pt>
                <c:pt idx="35490">
                  <c:v>2.6533032396906155E-3</c:v>
                </c:pt>
                <c:pt idx="35491">
                  <c:v>1.4276046685137765E-3</c:v>
                </c:pt>
                <c:pt idx="35492">
                  <c:v>1.2330620156491942E-3</c:v>
                </c:pt>
                <c:pt idx="35493">
                  <c:v>1.7406785316601869E-3</c:v>
                </c:pt>
                <c:pt idx="35494">
                  <c:v>1.0162603150084544E-3</c:v>
                </c:pt>
                <c:pt idx="35495">
                  <c:v>1.0943338219801067E-3</c:v>
                </c:pt>
                <c:pt idx="35496">
                  <c:v>2.3033821605185903E-3</c:v>
                </c:pt>
                <c:pt idx="35497">
                  <c:v>3.250225889780784E-3</c:v>
                </c:pt>
                <c:pt idx="35498">
                  <c:v>3.1117863851261424E-3</c:v>
                </c:pt>
                <c:pt idx="35499">
                  <c:v>2.7499803166581059E-3</c:v>
                </c:pt>
                <c:pt idx="35500">
                  <c:v>1.7983151059338717E-3</c:v>
                </c:pt>
                <c:pt idx="35501">
                  <c:v>1.7438203679472713E-3</c:v>
                </c:pt>
                <c:pt idx="35502">
                  <c:v>2.2514406331662433E-3</c:v>
                </c:pt>
                <c:pt idx="35503">
                  <c:v>2.4146436565275586E-3</c:v>
                </c:pt>
                <c:pt idx="35504">
                  <c:v>1.7976589945374042E-3</c:v>
                </c:pt>
                <c:pt idx="35505">
                  <c:v>2.3644192664299666E-3</c:v>
                </c:pt>
                <c:pt idx="35506">
                  <c:v>3.122970272529928E-3</c:v>
                </c:pt>
                <c:pt idx="35507">
                  <c:v>3.0945475268349563E-3</c:v>
                </c:pt>
                <c:pt idx="35508">
                  <c:v>3.0248497504902091E-3</c:v>
                </c:pt>
                <c:pt idx="35509">
                  <c:v>2.8679678917828606E-3</c:v>
                </c:pt>
                <c:pt idx="35510">
                  <c:v>2.4614450197395798E-3</c:v>
                </c:pt>
                <c:pt idx="35511">
                  <c:v>2.7492867131818401E-3</c:v>
                </c:pt>
                <c:pt idx="35512">
                  <c:v>2.8554267910903823E-3</c:v>
                </c:pt>
                <c:pt idx="35513">
                  <c:v>2.479553694282083E-3</c:v>
                </c:pt>
                <c:pt idx="35514">
                  <c:v>2.8952546274599493E-3</c:v>
                </c:pt>
                <c:pt idx="35515">
                  <c:v>3.2797434042058614E-3</c:v>
                </c:pt>
                <c:pt idx="35516">
                  <c:v>3.2513206585108897E-3</c:v>
                </c:pt>
                <c:pt idx="35517">
                  <c:v>3.1475088387578122E-3</c:v>
                </c:pt>
                <c:pt idx="35518">
                  <c:v>3.0036704746122379E-3</c:v>
                </c:pt>
                <c:pt idx="35519">
                  <c:v>2.9400501644027701E-3</c:v>
                </c:pt>
                <c:pt idx="35520">
                  <c:v>2.8723919571990416E-3</c:v>
                </c:pt>
                <c:pt idx="35521">
                  <c:v>2.8489181660374249E-3</c:v>
                </c:pt>
                <c:pt idx="35522">
                  <c:v>2.5947106173820778E-3</c:v>
                </c:pt>
                <c:pt idx="35523">
                  <c:v>3.3570070822538738E-3</c:v>
                </c:pt>
                <c:pt idx="35524">
                  <c:v>3.5685036536031766E-3</c:v>
                </c:pt>
                <c:pt idx="35525">
                  <c:v>3.6607041762427689E-3</c:v>
                </c:pt>
                <c:pt idx="35526">
                  <c:v>3.4982809881412549E-3</c:v>
                </c:pt>
                <c:pt idx="35527">
                  <c:v>3.3598227374467145E-3</c:v>
                </c:pt>
                <c:pt idx="35528">
                  <c:v>3.3662451307161357E-3</c:v>
                </c:pt>
                <c:pt idx="35529">
                  <c:v>3.0931715675063644E-3</c:v>
                </c:pt>
                <c:pt idx="35530">
                  <c:v>2.9094453796635459E-3</c:v>
                </c:pt>
                <c:pt idx="35531">
                  <c:v>2.3460144044570581E-3</c:v>
                </c:pt>
                <c:pt idx="35532">
                  <c:v>3.1181000513641494E-3</c:v>
                </c:pt>
                <c:pt idx="35533">
                  <c:v>3.7439328441866656E-3</c:v>
                </c:pt>
                <c:pt idx="35534">
                  <c:v>3.8668581262208354E-3</c:v>
                </c:pt>
                <c:pt idx="35535">
                  <c:v>3.909449128871526E-3</c:v>
                </c:pt>
                <c:pt idx="35536">
                  <c:v>3.7834757407497663E-3</c:v>
                </c:pt>
                <c:pt idx="35537">
                  <c:v>3.4984946929961049E-3</c:v>
                </c:pt>
                <c:pt idx="35538">
                  <c:v>3.2135211436584024E-3</c:v>
                </c:pt>
                <c:pt idx="35539">
                  <c:v>2.489871514642532E-3</c:v>
                </c:pt>
                <c:pt idx="35540">
                  <c:v>1.677331913633245E-3</c:v>
                </c:pt>
                <c:pt idx="35541">
                  <c:v>2.1048016106597479E-3</c:v>
                </c:pt>
                <c:pt idx="35542">
                  <c:v>3.2193886541468115E-3</c:v>
                </c:pt>
                <c:pt idx="35543">
                  <c:v>3.5750085294481543E-3</c:v>
                </c:pt>
                <c:pt idx="35544">
                  <c:v>3.6271300187835317E-3</c:v>
                </c:pt>
                <c:pt idx="35545">
                  <c:v>3.7178608518950371E-3</c:v>
                </c:pt>
                <c:pt idx="35546">
                  <c:v>3.5993146447812902E-3</c:v>
                </c:pt>
                <c:pt idx="35547">
                  <c:v>3.3338669706024604E-3</c:v>
                </c:pt>
                <c:pt idx="35548">
                  <c:v>1.8058060234775403E-3</c:v>
                </c:pt>
                <c:pt idx="35549">
                  <c:v>3.246851602598951E-4</c:v>
                </c:pt>
                <c:pt idx="35550">
                  <c:v>7.7264427889608327E-4</c:v>
                </c:pt>
                <c:pt idx="35551">
                  <c:v>1.4686884895565811E-3</c:v>
                </c:pt>
                <c:pt idx="35552">
                  <c:v>2.0388005533830979E-3</c:v>
                </c:pt>
                <c:pt idx="35553">
                  <c:v>2.8061884426914814E-3</c:v>
                </c:pt>
                <c:pt idx="35554">
                  <c:v>3.4236305080551734E-3</c:v>
                </c:pt>
                <c:pt idx="35555">
                  <c:v>3.5976724916861312E-3</c:v>
                </c:pt>
                <c:pt idx="35556">
                  <c:v>2.3677298170761427E-3</c:v>
                </c:pt>
                <c:pt idx="35557">
                  <c:v>1.1217367831045692E-3</c:v>
                </c:pt>
                <c:pt idx="35558">
                  <c:v>-1.0077458636862963E-3</c:v>
                </c:pt>
                <c:pt idx="35559">
                  <c:v>1.276564075838979E-3</c:v>
                </c:pt>
                <c:pt idx="35560">
                  <c:v>2.1133198111898863E-3</c:v>
                </c:pt>
                <c:pt idx="35561">
                  <c:v>2.2967423131863393E-3</c:v>
                </c:pt>
                <c:pt idx="35562">
                  <c:v>1.5950630429321805E-3</c:v>
                </c:pt>
                <c:pt idx="35563">
                  <c:v>9.4263336870086185E-4</c:v>
                </c:pt>
                <c:pt idx="35564">
                  <c:v>9.0708712784424289E-4</c:v>
                </c:pt>
                <c:pt idx="35565">
                  <c:v>8.0461002613197959E-4</c:v>
                </c:pt>
                <c:pt idx="35566">
                  <c:v>1.2190137333488299E-3</c:v>
                </c:pt>
                <c:pt idx="35567">
                  <c:v>6.9557181045504137E-4</c:v>
                </c:pt>
                <c:pt idx="35568">
                  <c:v>2.0430671520641265E-3</c:v>
                </c:pt>
                <c:pt idx="35569">
                  <c:v>2.2371149094753732E-3</c:v>
                </c:pt>
                <c:pt idx="35570">
                  <c:v>2.1093231554834041E-3</c:v>
                </c:pt>
                <c:pt idx="35571">
                  <c:v>1.6917401198996713E-3</c:v>
                </c:pt>
                <c:pt idx="35572">
                  <c:v>8.0726446538168808E-4</c:v>
                </c:pt>
                <c:pt idx="35573">
                  <c:v>8.07751862419064E-4</c:v>
                </c:pt>
                <c:pt idx="35574">
                  <c:v>1.3153721276380364E-3</c:v>
                </c:pt>
                <c:pt idx="35575">
                  <c:v>1.822988643649029E-3</c:v>
                </c:pt>
                <c:pt idx="35576">
                  <c:v>1.3989007322203185E-3</c:v>
                </c:pt>
                <c:pt idx="35577">
                  <c:v>2.2169254245040736E-3</c:v>
                </c:pt>
                <c:pt idx="35578">
                  <c:v>2.0838210428047073E-3</c:v>
                </c:pt>
                <c:pt idx="35579">
                  <c:v>1.9483359140381594E-3</c:v>
                </c:pt>
                <c:pt idx="35580">
                  <c:v>1.7884171968671617E-3</c:v>
                </c:pt>
                <c:pt idx="35581">
                  <c:v>8.1088994949816853E-4</c:v>
                </c:pt>
                <c:pt idx="35582">
                  <c:v>1.3185102147171409E-3</c:v>
                </c:pt>
                <c:pt idx="35583">
                  <c:v>1.7631212906273547E-3</c:v>
                </c:pt>
                <c:pt idx="35584">
                  <c:v>1.8692613685358968E-3</c:v>
                </c:pt>
                <c:pt idx="35585">
                  <c:v>1.9753976972364589E-3</c:v>
                </c:pt>
                <c:pt idx="35586">
                  <c:v>2.0251534363365741E-3</c:v>
                </c:pt>
                <c:pt idx="35587">
                  <c:v>1.9525425253915111E-3</c:v>
                </c:pt>
                <c:pt idx="35588">
                  <c:v>1.9241197796965391E-3</c:v>
                </c:pt>
                <c:pt idx="35589">
                  <c:v>1.8723019762075261E-3</c:v>
                </c:pt>
                <c:pt idx="35590">
                  <c:v>1.7204028149053513E-3</c:v>
                </c:pt>
                <c:pt idx="35591">
                  <c:v>1.6429291812104692E-3</c:v>
                </c:pt>
                <c:pt idx="35592">
                  <c:v>1.748563116041736E-3</c:v>
                </c:pt>
                <c:pt idx="35593">
                  <c:v>1.8544370001837111E-3</c:v>
                </c:pt>
                <c:pt idx="35594">
                  <c:v>1.9603108843256863E-3</c:v>
                </c:pt>
                <c:pt idx="35595">
                  <c:v>2.1377384027624164E-3</c:v>
                </c:pt>
                <c:pt idx="35596">
                  <c:v>2.1128586586083688E-3</c:v>
                </c:pt>
                <c:pt idx="35597">
                  <c:v>2.2050591812479612E-3</c:v>
                </c:pt>
                <c:pt idx="35598">
                  <c:v>2.1640540935727328E-3</c:v>
                </c:pt>
                <c:pt idx="35599">
                  <c:v>2.0613332933417817E-3</c:v>
                </c:pt>
                <c:pt idx="35600">
                  <c:v>2.0316845566374104E-3</c:v>
                </c:pt>
                <c:pt idx="35601">
                  <c:v>1.8828822411265621E-3</c:v>
                </c:pt>
                <c:pt idx="35602">
                  <c:v>1.8570614457695811E-3</c:v>
                </c:pt>
                <c:pt idx="35603">
                  <c:v>1.9571615496226423E-3</c:v>
                </c:pt>
                <c:pt idx="35604">
                  <c:v>2.5088949959321096E-3</c:v>
                </c:pt>
                <c:pt idx="35605">
                  <c:v>2.6010917693637219E-3</c:v>
                </c:pt>
                <c:pt idx="35606">
                  <c:v>2.6932960412112943E-3</c:v>
                </c:pt>
                <c:pt idx="35607">
                  <c:v>2.5752372311349226E-3</c:v>
                </c:pt>
                <c:pt idx="35608">
                  <c:v>2.4875282596551482E-3</c:v>
                </c:pt>
                <c:pt idx="35609">
                  <c:v>2.4652092245513136E-3</c:v>
                </c:pt>
                <c:pt idx="35610">
                  <c:v>2.3276207901080899E-3</c:v>
                </c:pt>
                <c:pt idx="35611">
                  <c:v>2.1788184745972412E-3</c:v>
                </c:pt>
                <c:pt idx="35612">
                  <c:v>2.0300161590863933E-3</c:v>
                </c:pt>
                <c:pt idx="35613">
                  <c:v>2.6606441889150917E-3</c:v>
                </c:pt>
                <c:pt idx="35614">
                  <c:v>2.9066034800148467E-3</c:v>
                </c:pt>
                <c:pt idx="35615">
                  <c:v>3.09286038324404E-3</c:v>
                </c:pt>
                <c:pt idx="35616">
                  <c:v>2.9864203686971128E-3</c:v>
                </c:pt>
                <c:pt idx="35617">
                  <c:v>2.8575900840947352E-3</c:v>
                </c:pt>
                <c:pt idx="35618">
                  <c:v>2.5726165347570327E-3</c:v>
                </c:pt>
                <c:pt idx="35619">
                  <c:v>2.2876429854193302E-3</c:v>
                </c:pt>
                <c:pt idx="35620">
                  <c:v>2.0793932281805471E-3</c:v>
                </c:pt>
                <c:pt idx="35621">
                  <c:v>1.9696914026911816E-3</c:v>
                </c:pt>
                <c:pt idx="35622">
                  <c:v>2.5717092264259177E-3</c:v>
                </c:pt>
                <c:pt idx="35623">
                  <c:v>2.7744701431822527E-3</c:v>
                </c:pt>
                <c:pt idx="35624">
                  <c:v>2.8040738893908659E-3</c:v>
                </c:pt>
                <c:pt idx="35625">
                  <c:v>2.8531210281827965E-3</c:v>
                </c:pt>
                <c:pt idx="35626">
                  <c:v>2.9326079865628386E-3</c:v>
                </c:pt>
                <c:pt idx="35627">
                  <c:v>2.6929623617010907E-3</c:v>
                </c:pt>
                <c:pt idx="35628">
                  <c:v>2.4079888123633882E-3</c:v>
                </c:pt>
                <c:pt idx="35629">
                  <c:v>2.1230152630256857E-3</c:v>
                </c:pt>
                <c:pt idx="35630">
                  <c:v>1.379794768355185E-3</c:v>
                </c:pt>
                <c:pt idx="35631">
                  <c:v>1.5834629934426353E-3</c:v>
                </c:pt>
                <c:pt idx="35632">
                  <c:v>2.4385036161110965E-3</c:v>
                </c:pt>
                <c:pt idx="35633">
                  <c:v>2.5190590987653858E-3</c:v>
                </c:pt>
                <c:pt idx="35634">
                  <c:v>2.5612564345781955E-3</c:v>
                </c:pt>
                <c:pt idx="35635">
                  <c:v>2.697277700085857E-3</c:v>
                </c:pt>
                <c:pt idx="35636">
                  <c:v>2.7038838045462896E-3</c:v>
                </c:pt>
                <c:pt idx="35637">
                  <c:v>2.4768055248328789E-3</c:v>
                </c:pt>
                <c:pt idx="35638">
                  <c:v>2.243361089969744E-3</c:v>
                </c:pt>
                <c:pt idx="35639">
                  <c:v>1.7642647990611984E-4</c:v>
                </c:pt>
                <c:pt idx="35640">
                  <c:v>1.3624471830325845E-3</c:v>
                </c:pt>
                <c:pt idx="35641">
                  <c:v>1.2317985325599966E-3</c:v>
                </c:pt>
                <c:pt idx="35642">
                  <c:v>1.1257409372270109E-3</c:v>
                </c:pt>
                <c:pt idx="35643">
                  <c:v>6.3349992314123645E-4</c:v>
                </c:pt>
                <c:pt idx="35644">
                  <c:v>4.7465347945246564E-4</c:v>
                </c:pt>
                <c:pt idx="35645">
                  <c:v>3.8183433749620395E-4</c:v>
                </c:pt>
                <c:pt idx="35646">
                  <c:v>3.7930362210982931E-4</c:v>
                </c:pt>
                <c:pt idx="35647">
                  <c:v>8.8692013812082199E-4</c:v>
                </c:pt>
                <c:pt idx="35648">
                  <c:v>1.0001387206952531E-3</c:v>
                </c:pt>
                <c:pt idx="35649">
                  <c:v>1.2134499087067857E-3</c:v>
                </c:pt>
                <c:pt idx="35650">
                  <c:v>1.0736644383873906E-3</c:v>
                </c:pt>
                <c:pt idx="35651">
                  <c:v>9.3832177952407549E-4</c:v>
                </c:pt>
                <c:pt idx="35652">
                  <c:v>7.3017700010872698E-4</c:v>
                </c:pt>
                <c:pt idx="35653">
                  <c:v>3.1627868612755557E-4</c:v>
                </c:pt>
                <c:pt idx="35654">
                  <c:v>3.8244170918893384E-4</c:v>
                </c:pt>
                <c:pt idx="35655">
                  <c:v>7.7695586807286963E-4</c:v>
                </c:pt>
                <c:pt idx="35656">
                  <c:v>8.8309594598141145E-4</c:v>
                </c:pt>
                <c:pt idx="35657">
                  <c:v>9.8923227468197361E-4</c:v>
                </c:pt>
                <c:pt idx="35658">
                  <c:v>1.0505205775279973E-3</c:v>
                </c:pt>
                <c:pt idx="35659">
                  <c:v>9.174161958286312E-4</c:v>
                </c:pt>
                <c:pt idx="35660">
                  <c:v>7.8431181412926519E-4</c:v>
                </c:pt>
                <c:pt idx="35661">
                  <c:v>6.4509997263078179E-4</c:v>
                </c:pt>
                <c:pt idx="35662">
                  <c:v>3.8558354547601819E-4</c:v>
                </c:pt>
                <c:pt idx="35663">
                  <c:v>6.567375142001252E-4</c:v>
                </c:pt>
                <c:pt idx="35664">
                  <c:v>7.6287384290068725E-4</c:v>
                </c:pt>
                <c:pt idx="35665">
                  <c:v>8.6883020961821809E-4</c:v>
                </c:pt>
                <c:pt idx="35666">
                  <c:v>9.7470034455221337E-4</c:v>
                </c:pt>
                <c:pt idx="35667">
                  <c:v>8.5874858936049758E-4</c:v>
                </c:pt>
                <c:pt idx="35668">
                  <c:v>7.8211477825309401E-4</c:v>
                </c:pt>
                <c:pt idx="35669">
                  <c:v>7.5368828335014226E-4</c:v>
                </c:pt>
                <c:pt idx="35670">
                  <c:v>8.2982344979623047E-4</c:v>
                </c:pt>
                <c:pt idx="35671">
                  <c:v>7.4624235630223114E-4</c:v>
                </c:pt>
                <c:pt idx="35672">
                  <c:v>6.510724609426258E-4</c:v>
                </c:pt>
                <c:pt idx="35673">
                  <c:v>7.5116881558770705E-4</c:v>
                </c:pt>
                <c:pt idx="35674">
                  <c:v>8.5327474570996882E-4</c:v>
                </c:pt>
                <c:pt idx="35675">
                  <c:v>9.5914862985194377E-4</c:v>
                </c:pt>
                <c:pt idx="35676">
                  <c:v>1.053250000937302E-3</c:v>
                </c:pt>
                <c:pt idx="35677">
                  <c:v>1.1454505235768944E-3</c:v>
                </c:pt>
                <c:pt idx="35678">
                  <c:v>1.2376510462164868E-3</c:v>
                </c:pt>
                <c:pt idx="35679">
                  <c:v>1.2410065873584206E-3</c:v>
                </c:pt>
                <c:pt idx="35680">
                  <c:v>1.1890388155502149E-3</c:v>
                </c:pt>
                <c:pt idx="35681">
                  <c:v>1.0421785897729106E-3</c:v>
                </c:pt>
                <c:pt idx="35682">
                  <c:v>8.9337627426206215E-4</c:v>
                </c:pt>
                <c:pt idx="35683">
                  <c:v>8.6520472550173774E-4</c:v>
                </c:pt>
                <c:pt idx="35684">
                  <c:v>9.6530482935479887E-4</c:v>
                </c:pt>
                <c:pt idx="35685">
                  <c:v>1.5414831116926549E-3</c:v>
                </c:pt>
                <c:pt idx="35686">
                  <c:v>1.6336836343322472E-3</c:v>
                </c:pt>
                <c:pt idx="35687">
                  <c:v>1.7258841569718396E-3</c:v>
                </c:pt>
                <c:pt idx="35688">
                  <c:v>1.6521897249206106E-3</c:v>
                </c:pt>
                <c:pt idx="35689">
                  <c:v>1.6152337818635812E-3</c:v>
                </c:pt>
                <c:pt idx="35690">
                  <c:v>1.486917138754438E-3</c:v>
                </c:pt>
                <c:pt idx="35691">
                  <c:v>1.3381148232435897E-3</c:v>
                </c:pt>
                <c:pt idx="35692">
                  <c:v>1.1893125077327416E-3</c:v>
                </c:pt>
                <c:pt idx="35693">
                  <c:v>1.0405064430139134E-3</c:v>
                </c:pt>
                <c:pt idx="35694">
                  <c:v>1.7716432403654728E-3</c:v>
                </c:pt>
                <c:pt idx="35695">
                  <c:v>2.0175987822572479E-3</c:v>
                </c:pt>
                <c:pt idx="35696">
                  <c:v>2.2141172677271927E-3</c:v>
                </c:pt>
                <c:pt idx="35697">
                  <c:v>2.0633728624828004E-3</c:v>
                </c:pt>
                <c:pt idx="35698">
                  <c:v>1.931711925855663E-3</c:v>
                </c:pt>
                <c:pt idx="35699">
                  <c:v>1.6467383765179605E-3</c:v>
                </c:pt>
                <c:pt idx="35700">
                  <c:v>1.5254552475789489E-3</c:v>
                </c:pt>
                <c:pt idx="35701">
                  <c:v>1.4157571712975635E-3</c:v>
                </c:pt>
                <c:pt idx="35702">
                  <c:v>1.306055345808198E-3</c:v>
                </c:pt>
                <c:pt idx="35703">
                  <c:v>1.746909715322638E-3</c:v>
                </c:pt>
                <c:pt idx="35704">
                  <c:v>1.9496743812869529E-3</c:v>
                </c:pt>
                <c:pt idx="35705">
                  <c:v>2.0336528908268129E-3</c:v>
                </c:pt>
                <c:pt idx="35706">
                  <c:v>2.0791120375820609E-3</c:v>
                </c:pt>
                <c:pt idx="35707">
                  <c:v>2.0388192994229967E-3</c:v>
                </c:pt>
                <c:pt idx="35708">
                  <c:v>1.7670842034620186E-3</c:v>
                </c:pt>
                <c:pt idx="35709">
                  <c:v>1.4821106541243164E-3</c:v>
                </c:pt>
                <c:pt idx="35710">
                  <c:v>1.2493410766975478E-3</c:v>
                </c:pt>
                <c:pt idx="35711">
                  <c:v>1.1396392512081823E-3</c:v>
                </c:pt>
                <c:pt idx="35712">
                  <c:v>1.6022502746294845E-3</c:v>
                </c:pt>
                <c:pt idx="35713">
                  <c:v>1.7490842559509303E-3</c:v>
                </c:pt>
                <c:pt idx="35714">
                  <c:v>1.7486381002013325E-3</c:v>
                </c:pt>
                <c:pt idx="35715">
                  <c:v>1.7872474439774597E-3</c:v>
                </c:pt>
                <c:pt idx="35716">
                  <c:v>1.9709211429085605E-3</c:v>
                </c:pt>
                <c:pt idx="35717">
                  <c:v>1.8100988666144276E-3</c:v>
                </c:pt>
                <c:pt idx="35718">
                  <c:v>1.5830168376930376E-3</c:v>
                </c:pt>
                <c:pt idx="35719">
                  <c:v>1.3174866809386517E-3</c:v>
                </c:pt>
                <c:pt idx="35720">
                  <c:v>1.0325131316009492E-3</c:v>
                </c:pt>
                <c:pt idx="35721">
                  <c:v>1.9899596210300576E-4</c:v>
                </c:pt>
                <c:pt idx="35722">
                  <c:v>6.0800530887849944E-5</c:v>
                </c:pt>
                <c:pt idx="35723">
                  <c:v>1.097940560056688E-5</c:v>
                </c:pt>
                <c:pt idx="35724">
                  <c:v>-5.2159731256772007E-6</c:v>
                </c:pt>
                <c:pt idx="35725">
                  <c:v>5.0787146215362009E-5</c:v>
                </c:pt>
                <c:pt idx="35726">
                  <c:v>-1.0764463507084128E-4</c:v>
                </c:pt>
                <c:pt idx="35727">
                  <c:v>-2.0137370980380395E-4</c:v>
                </c:pt>
                <c:pt idx="35728">
                  <c:v>-1.0307172609786183E-4</c:v>
                </c:pt>
                <c:pt idx="35729">
                  <c:v>3.0660722922282669E-6</c:v>
                </c:pt>
                <c:pt idx="35730">
                  <c:v>4.9997188094015145E-5</c:v>
                </c:pt>
                <c:pt idx="35731">
                  <c:v>-1.8083667325277536E-5</c:v>
                </c:pt>
                <c:pt idx="35732">
                  <c:v>-3.8511864368652125E-5</c:v>
                </c:pt>
                <c:pt idx="35733">
                  <c:v>-7.083416128342888E-5</c:v>
                </c:pt>
                <c:pt idx="35734">
                  <c:v>-8.4891441682944489E-5</c:v>
                </c:pt>
                <c:pt idx="35735">
                  <c:v>-1.6695485578671507E-4</c:v>
                </c:pt>
                <c:pt idx="35736">
                  <c:v>-1.4124803635232055E-4</c:v>
                </c:pt>
                <c:pt idx="35737">
                  <c:v>-1.1554159183872406E-4</c:v>
                </c:pt>
                <c:pt idx="35738">
                  <c:v>-1.1014873108055923E-5</c:v>
                </c:pt>
                <c:pt idx="35739">
                  <c:v>-1.0168076993735073E-4</c:v>
                </c:pt>
                <c:pt idx="35740">
                  <c:v>-1.0432808569189758E-4</c:v>
                </c:pt>
                <c:pt idx="35741">
                  <c:v>-1.0697540144644443E-4</c:v>
                </c:pt>
                <c:pt idx="35742">
                  <c:v>-1.2155419667595221E-4</c:v>
                </c:pt>
                <c:pt idx="35743">
                  <c:v>-1.3253637669042415E-4</c:v>
                </c:pt>
                <c:pt idx="35744">
                  <c:v>-1.185244617074643E-4</c:v>
                </c:pt>
                <c:pt idx="35745">
                  <c:v>-1.049193357903143E-4</c:v>
                </c:pt>
                <c:pt idx="35746">
                  <c:v>-9.1314584793962265E-5</c:v>
                </c:pt>
                <c:pt idx="35747">
                  <c:v>-2.6459772872980579E-5</c:v>
                </c:pt>
                <c:pt idx="35748">
                  <c:v>-2.6932735459634153E-4</c:v>
                </c:pt>
                <c:pt idx="35749">
                  <c:v>-2.4395234006816061E-4</c:v>
                </c:pt>
                <c:pt idx="35750">
                  <c:v>-1.8846931085808122E-4</c:v>
                </c:pt>
                <c:pt idx="35751">
                  <c:v>-1.2579305121793023E-4</c:v>
                </c:pt>
                <c:pt idx="35752">
                  <c:v>-1.2073162044518096E-4</c:v>
                </c:pt>
                <c:pt idx="35753">
                  <c:v>-1.1279342238952021E-4</c:v>
                </c:pt>
                <c:pt idx="35754">
                  <c:v>-9.7602756417706756E-5</c:v>
                </c:pt>
                <c:pt idx="35755">
                  <c:v>-8.2412090445893311E-5</c:v>
                </c:pt>
                <c:pt idx="35756">
                  <c:v>-4.0488071894812223E-5</c:v>
                </c:pt>
                <c:pt idx="35757">
                  <c:v>8.5840366222635461E-5</c:v>
                </c:pt>
                <c:pt idx="35758">
                  <c:v>1.7804088886222785E-4</c:v>
                </c:pt>
                <c:pt idx="35759">
                  <c:v>2.7024103658102223E-4</c:v>
                </c:pt>
                <c:pt idx="35760">
                  <c:v>3.179624554312901E-4</c:v>
                </c:pt>
                <c:pt idx="35761">
                  <c:v>2.0147343873606701E-4</c:v>
                </c:pt>
                <c:pt idx="35762">
                  <c:v>5.2670373383622715E-5</c:v>
                </c:pt>
                <c:pt idx="35763">
                  <c:v>-9.1320583526729987E-5</c:v>
                </c:pt>
                <c:pt idx="35764">
                  <c:v>-8.0960022195311233E-5</c:v>
                </c:pt>
                <c:pt idx="35765">
                  <c:v>-2.655162846848603E-5</c:v>
                </c:pt>
                <c:pt idx="35766">
                  <c:v>5.7407497666118036E-4</c:v>
                </c:pt>
                <c:pt idx="35767">
                  <c:v>6.6627549930077263E-4</c:v>
                </c:pt>
                <c:pt idx="35768">
                  <c:v>7.5847602194036511E-4</c:v>
                </c:pt>
                <c:pt idx="35769">
                  <c:v>7.3651691080259295E-4</c:v>
                </c:pt>
                <c:pt idx="35770">
                  <c:v>6.4621348740078659E-4</c:v>
                </c:pt>
                <c:pt idx="35771">
                  <c:v>4.974074226819585E-4</c:v>
                </c:pt>
                <c:pt idx="35772">
                  <c:v>3.4860623193350403E-4</c:v>
                </c:pt>
                <c:pt idx="35773">
                  <c:v>1.9980316658105976E-4</c:v>
                </c:pt>
                <c:pt idx="35774">
                  <c:v>5.1000101228615455E-5</c:v>
                </c:pt>
                <c:pt idx="35775">
                  <c:v>8.8263479339989427E-4</c:v>
                </c:pt>
                <c:pt idx="35776">
                  <c:v>1.1285940844996494E-3</c:v>
                </c:pt>
                <c:pt idx="35777">
                  <c:v>1.2467091326957181E-3</c:v>
                </c:pt>
                <c:pt idx="35778">
                  <c:v>1.1627118771159592E-3</c:v>
                </c:pt>
                <c:pt idx="35779">
                  <c:v>1.0812228416746963E-3</c:v>
                </c:pt>
                <c:pt idx="35780">
                  <c:v>9.4214597166348613E-4</c:v>
                </c:pt>
                <c:pt idx="35781">
                  <c:v>7.9334365615263782E-4</c:v>
                </c:pt>
                <c:pt idx="35782">
                  <c:v>6.4454134064178951E-4</c:v>
                </c:pt>
                <c:pt idx="35783">
                  <c:v>4.9573902513094109E-4</c:v>
                </c:pt>
                <c:pt idx="35784">
                  <c:v>9.2211020421935862E-4</c:v>
                </c:pt>
                <c:pt idx="35785">
                  <c:v>1.1248748701836737E-3</c:v>
                </c:pt>
                <c:pt idx="35786">
                  <c:v>1.2632356414707393E-3</c:v>
                </c:pt>
                <c:pt idx="35787">
                  <c:v>1.3323672874105345E-3</c:v>
                </c:pt>
                <c:pt idx="35788">
                  <c:v>1.1261833437686288E-3</c:v>
                </c:pt>
                <c:pt idx="35789">
                  <c:v>8.4120979443092641E-4</c:v>
                </c:pt>
                <c:pt idx="35790">
                  <c:v>6.954030960959497E-4</c:v>
                </c:pt>
                <c:pt idx="35791">
                  <c:v>5.8570501981456422E-4</c:v>
                </c:pt>
                <c:pt idx="35792">
                  <c:v>4.7600319432519874E-4</c:v>
                </c:pt>
                <c:pt idx="35793">
                  <c:v>7.7745076352620499E-4</c:v>
                </c:pt>
                <c:pt idx="35794">
                  <c:v>9.7866325738687706E-4</c:v>
                </c:pt>
                <c:pt idx="35795">
                  <c:v>9.7822085084525896E-4</c:v>
                </c:pt>
                <c:pt idx="35796">
                  <c:v>1.0381369435706706E-3</c:v>
                </c:pt>
                <c:pt idx="35797">
                  <c:v>1.1433884591879964E-3</c:v>
                </c:pt>
                <c:pt idx="35798">
                  <c:v>9.1631017947458606E-4</c:v>
                </c:pt>
                <c:pt idx="35799">
                  <c:v>6.7658207203728207E-4</c:v>
                </c:pt>
                <c:pt idx="35800">
                  <c:v>4.192889252145484E-4</c:v>
                </c:pt>
                <c:pt idx="35801">
                  <c:v>3.0958709972518308E-4</c:v>
                </c:pt>
                <c:pt idx="35802">
                  <c:v>1.0250971982168765E-4</c:v>
                </c:pt>
                <c:pt idx="35803">
                  <c:v>8.1469539559768001E-5</c:v>
                </c:pt>
                <c:pt idx="35804">
                  <c:v>4.8463762030271112E-5</c:v>
                </c:pt>
                <c:pt idx="35805">
                  <c:v>2.7796178057385377E-5</c:v>
                </c:pt>
                <c:pt idx="35806">
                  <c:v>9.281651751067586E-5</c:v>
                </c:pt>
                <c:pt idx="35807">
                  <c:v>-5.7560840272492433E-5</c:v>
                </c:pt>
                <c:pt idx="35808">
                  <c:v>-1.7382078036014891E-4</c:v>
                </c:pt>
                <c:pt idx="35809">
                  <c:v>-1.4811396092575442E-4</c:v>
                </c:pt>
                <c:pt idx="35810">
                  <c:v>-1.2240714149135994E-4</c:v>
                </c:pt>
                <c:pt idx="35811">
                  <c:v>3.9895697034001566E-5</c:v>
                </c:pt>
                <c:pt idx="35812">
                  <c:v>1.9467425006467386E-5</c:v>
                </c:pt>
                <c:pt idx="35813">
                  <c:v>-9.6080952898700156E-7</c:v>
                </c:pt>
                <c:pt idx="35814">
                  <c:v>-3.3349804853724651E-5</c:v>
                </c:pt>
                <c:pt idx="35815">
                  <c:v>-3.4807346947957249E-5</c:v>
                </c:pt>
                <c:pt idx="35816">
                  <c:v>-1.3940192634306003E-4</c:v>
                </c:pt>
                <c:pt idx="35817">
                  <c:v>-1.1369510690866553E-4</c:v>
                </c:pt>
                <c:pt idx="35818">
                  <c:v>-8.7988662395069051E-5</c:v>
                </c:pt>
                <c:pt idx="35819">
                  <c:v>-6.2281842960674566E-5</c:v>
                </c:pt>
                <c:pt idx="35820">
                  <c:v>-5.8983289780033967E-5</c:v>
                </c:pt>
                <c:pt idx="35821">
                  <c:v>-6.1630230613782835E-5</c:v>
                </c:pt>
                <c:pt idx="35822">
                  <c:v>-6.4277546368329697E-5</c:v>
                </c:pt>
                <c:pt idx="35823">
                  <c:v>-8.4002879391728504E-5</c:v>
                </c:pt>
                <c:pt idx="35824">
                  <c:v>-1.0498344724676911E-4</c:v>
                </c:pt>
                <c:pt idx="35825">
                  <c:v>-8.7353171642490533E-5</c:v>
                </c:pt>
                <c:pt idx="35826">
                  <c:v>-7.3748045725340519E-5</c:v>
                </c:pt>
                <c:pt idx="35827">
                  <c:v>-6.0143294728988499E-5</c:v>
                </c:pt>
                <c:pt idx="35828">
                  <c:v>-4.6538168811838498E-5</c:v>
                </c:pt>
                <c:pt idx="35829">
                  <c:v>-2.2662987443902477E-4</c:v>
                </c:pt>
                <c:pt idx="35830">
                  <c:v>-2.1640840872365712E-4</c:v>
                </c:pt>
                <c:pt idx="35831">
                  <c:v>-1.6092537951357776E-4</c:v>
                </c:pt>
                <c:pt idx="35832">
                  <c:v>-1.0544235030349838E-4</c:v>
                </c:pt>
                <c:pt idx="35833">
                  <c:v>-8.9487220824600798E-5</c:v>
                </c:pt>
                <c:pt idx="35834">
                  <c:v>-8.1147857515099931E-5</c:v>
                </c:pt>
                <c:pt idx="35835">
                  <c:v>-6.5957191543286487E-5</c:v>
                </c:pt>
                <c:pt idx="35836">
                  <c:v>-5.0766525571473029E-5</c:v>
                </c:pt>
                <c:pt idx="35837">
                  <c:v>-3.5576084552138362E-5</c:v>
                </c:pt>
                <c:pt idx="35838">
                  <c:v>-2.4162258222950401E-4</c:v>
                </c:pt>
                <c:pt idx="35839">
                  <c:v>-1.8613955301942465E-4</c:v>
                </c:pt>
                <c:pt idx="35840">
                  <c:v>-1.3065652380934528E-4</c:v>
                </c:pt>
                <c:pt idx="35841">
                  <c:v>-7.7802064313913676E-5</c:v>
                </c:pt>
                <c:pt idx="35842">
                  <c:v>-7.189368745852439E-5</c:v>
                </c:pt>
                <c:pt idx="35843">
                  <c:v>-6.5984935682337109E-5</c:v>
                </c:pt>
                <c:pt idx="35844">
                  <c:v>-6.0076183906149822E-5</c:v>
                </c:pt>
                <c:pt idx="35845">
                  <c:v>-4.9314457320890957E-5</c:v>
                </c:pt>
                <c:pt idx="35846">
                  <c:v>-3.4123903825316901E-5</c:v>
                </c:pt>
                <c:pt idx="35847">
                  <c:v>-2.1135410144606953E-4</c:v>
                </c:pt>
                <c:pt idx="35848">
                  <c:v>-1.5587107223599016E-4</c:v>
                </c:pt>
                <c:pt idx="35849">
                  <c:v>-1.0038766810511279E-4</c:v>
                </c:pt>
                <c:pt idx="35850">
                  <c:v>-6.0208530947837268E-5</c:v>
                </c:pt>
                <c:pt idx="35851">
                  <c:v>-5.4300154092447967E-5</c:v>
                </c:pt>
                <c:pt idx="35852">
                  <c:v>-4.8391402316260687E-5</c:v>
                </c:pt>
                <c:pt idx="35853">
                  <c:v>-4.2482650540073414E-5</c:v>
                </c:pt>
                <c:pt idx="35854">
                  <c:v>-3.6574011240125522E-5</c:v>
                </c:pt>
                <c:pt idx="35855">
                  <c:v>-3.0665334448097836E-5</c:v>
                </c:pt>
                <c:pt idx="35856">
                  <c:v>-6.3684796586721052E-6</c:v>
                </c:pt>
                <c:pt idx="35857">
                  <c:v>1.8709972518305508E-4</c:v>
                </c:pt>
                <c:pt idx="35858">
                  <c:v>2.7930024782264745E-4</c:v>
                </c:pt>
                <c:pt idx="35859">
                  <c:v>2.5024576058307679E-4</c:v>
                </c:pt>
                <c:pt idx="35860">
                  <c:v>1.0144269523063254E-4</c:v>
                </c:pt>
                <c:pt idx="35861">
                  <c:v>-3.0797718981865082E-5</c:v>
                </c:pt>
                <c:pt idx="35862">
                  <c:v>-2.4889042189837397E-5</c:v>
                </c:pt>
                <c:pt idx="35863">
                  <c:v>-1.8980402889889512E-5</c:v>
                </c:pt>
                <c:pt idx="35864">
                  <c:v>-1.3071763589941625E-5</c:v>
                </c:pt>
                <c:pt idx="35865">
                  <c:v>9.5654667951395274E-5</c:v>
                </c:pt>
                <c:pt idx="35866">
                  <c:v>3.0007723368438417E-4</c:v>
                </c:pt>
                <c:pt idx="35867">
                  <c:v>4.9281464290668595E-4</c:v>
                </c:pt>
                <c:pt idx="35868">
                  <c:v>4.7832395406470382E-4</c:v>
                </c:pt>
                <c:pt idx="35869">
                  <c:v>2.5116994035010104E-4</c:v>
                </c:pt>
                <c:pt idx="35870">
                  <c:v>1.4146923962312963E-4</c:v>
                </c:pt>
                <c:pt idx="35871">
                  <c:v>3.1768838832796577E-5</c:v>
                </c:pt>
                <c:pt idx="35872">
                  <c:v>-2.9953997218087677E-5</c:v>
                </c:pt>
                <c:pt idx="35873">
                  <c:v>-1.5786902516843318E-5</c:v>
                </c:pt>
                <c:pt idx="35874">
                  <c:v>4.9536410433295967E-5</c:v>
                </c:pt>
                <c:pt idx="35875">
                  <c:v>1.5541629330803868E-4</c:v>
                </c:pt>
                <c:pt idx="35876">
                  <c:v>2.0779872751881164E-4</c:v>
                </c:pt>
                <c:pt idx="35877">
                  <c:v>3.1178451052215218E-4</c:v>
                </c:pt>
                <c:pt idx="35878">
                  <c:v>2.4960089681054878E-4</c:v>
                </c:pt>
                <c:pt idx="35879">
                  <c:v>2.2520667508988724E-5</c:v>
                </c:pt>
                <c:pt idx="35880">
                  <c:v>-1.259550170026582E-4</c:v>
                </c:pt>
                <c:pt idx="35881">
                  <c:v>-1.1178788480933403E-4</c:v>
                </c:pt>
                <c:pt idx="35882">
                  <c:v>-9.7620752616009869E-5</c:v>
                </c:pt>
                <c:pt idx="35883">
                  <c:v>1.141585090149706E-4</c:v>
                </c:pt>
                <c:pt idx="35884">
                  <c:v>1.1895374602115303E-4</c:v>
                </c:pt>
                <c:pt idx="35885">
                  <c:v>8.5947968491656131E-5</c:v>
                </c:pt>
                <c:pt idx="35886">
                  <c:v>6.0808404224607554E-5</c:v>
                </c:pt>
                <c:pt idx="35887">
                  <c:v>1.2582866869373843E-4</c:v>
                </c:pt>
                <c:pt idx="35888">
                  <c:v>-7.4765955691860093E-6</c:v>
                </c:pt>
                <c:pt idx="35889">
                  <c:v>-1.462678509164939E-4</c:v>
                </c:pt>
                <c:pt idx="35890">
                  <c:v>-1.2031808280500743E-4</c:v>
                </c:pt>
                <c:pt idx="35891">
                  <c:v>-7.6607191730746887E-5</c:v>
                </c:pt>
                <c:pt idx="35892">
                  <c:v>7.7446639397427301E-5</c:v>
                </c:pt>
                <c:pt idx="35893">
                  <c:v>5.7018704798611293E-5</c:v>
                </c:pt>
                <c:pt idx="35894">
                  <c:v>3.6590282802757917E-5</c:v>
                </c:pt>
                <c:pt idx="35895">
                  <c:v>4.13443909974018E-6</c:v>
                </c:pt>
                <c:pt idx="35896">
                  <c:v>1.5276710294950191E-5</c:v>
                </c:pt>
                <c:pt idx="35897">
                  <c:v>-1.11848996899405E-4</c:v>
                </c:pt>
                <c:pt idx="35898">
                  <c:v>-8.6142177465010518E-5</c:v>
                </c:pt>
                <c:pt idx="35899">
                  <c:v>-6.0435732951414012E-5</c:v>
                </c:pt>
                <c:pt idx="35900">
                  <c:v>-3.309227175759121E-5</c:v>
                </c:pt>
                <c:pt idx="35901">
                  <c:v>-1.6285359717759622E-5</c:v>
                </c:pt>
                <c:pt idx="35902">
                  <c:v>-1.8932637980226676E-5</c:v>
                </c:pt>
                <c:pt idx="35903">
                  <c:v>-2.6023665000768588E-5</c:v>
                </c:pt>
                <c:pt idx="35904">
                  <c:v>-4.6451937028302768E-5</c:v>
                </c:pt>
                <c:pt idx="35905">
                  <c:v>-7.7430517803114089E-5</c:v>
                </c:pt>
                <c:pt idx="35906">
                  <c:v>-5.6181881577516746E-5</c:v>
                </c:pt>
                <c:pt idx="35907">
                  <c:v>-4.2576755660366746E-5</c:v>
                </c:pt>
                <c:pt idx="35908">
                  <c:v>-2.8971779711535938E-5</c:v>
                </c:pt>
                <c:pt idx="35909">
                  <c:v>-1.536676627062533E-5</c:v>
                </c:pt>
                <c:pt idx="35910">
                  <c:v>-1.8393201936091E-4</c:v>
                </c:pt>
                <c:pt idx="35911">
                  <c:v>-1.8657933511545685E-4</c:v>
                </c:pt>
                <c:pt idx="35912">
                  <c:v>-1.333810732482763E-4</c:v>
                </c:pt>
                <c:pt idx="35913">
                  <c:v>-7.7898044038196923E-5</c:v>
                </c:pt>
                <c:pt idx="35914">
                  <c:v>-5.8242821204020653E-5</c:v>
                </c:pt>
                <c:pt idx="35915">
                  <c:v>-4.9502292640679655E-5</c:v>
                </c:pt>
                <c:pt idx="35916">
                  <c:v>-3.4311814129265194E-5</c:v>
                </c:pt>
                <c:pt idx="35917">
                  <c:v>-1.9121223141611334E-5</c:v>
                </c:pt>
                <c:pt idx="35918">
                  <c:v>-4.2919433269721772E-6</c:v>
                </c:pt>
                <c:pt idx="35919">
                  <c:v>-2.1407865088500053E-4</c:v>
                </c:pt>
                <c:pt idx="35920">
                  <c:v>-1.5859562167492119E-4</c:v>
                </c:pt>
                <c:pt idx="35921">
                  <c:v>-1.0311259246484179E-4</c:v>
                </c:pt>
                <c:pt idx="35922">
                  <c:v>-4.7629563254762433E-5</c:v>
                </c:pt>
                <c:pt idx="35923">
                  <c:v>-4.0649287837944238E-5</c:v>
                </c:pt>
                <c:pt idx="35924">
                  <c:v>-3.4740498569677157E-5</c:v>
                </c:pt>
                <c:pt idx="35925">
                  <c:v>-2.8831859269729272E-5</c:v>
                </c:pt>
                <c:pt idx="35926">
                  <c:v>-1.7669042414789877E-5</c:v>
                </c:pt>
                <c:pt idx="35927">
                  <c:v>-2.4784851700078358E-6</c:v>
                </c:pt>
                <c:pt idx="35928">
                  <c:v>-1.7606543117766374E-4</c:v>
                </c:pt>
                <c:pt idx="35929">
                  <c:v>-1.2832676597068868E-4</c:v>
                </c:pt>
                <c:pt idx="35930">
                  <c:v>-7.2843736760609315E-5</c:v>
                </c:pt>
                <c:pt idx="35931">
                  <c:v>-2.8964206311416711E-5</c:v>
                </c:pt>
                <c:pt idx="35932">
                  <c:v>-2.3055567011468829E-5</c:v>
                </c:pt>
                <c:pt idx="35933">
                  <c:v>-1.714689021944114E-5</c:v>
                </c:pt>
                <c:pt idx="35934">
                  <c:v>-1.1238250919493257E-5</c:v>
                </c:pt>
                <c:pt idx="35935">
                  <c:v>-5.3296116195453711E-6</c:v>
                </c:pt>
                <c:pt idx="35936">
                  <c:v>5.7906517248231313E-7</c:v>
                </c:pt>
                <c:pt idx="35937">
                  <c:v>-1.3389284013752095E-4</c:v>
                </c:pt>
                <c:pt idx="35938">
                  <c:v>-8.8710384931183278E-5</c:v>
                </c:pt>
                <c:pt idx="35939">
                  <c:v>-4.2574881056376838E-5</c:v>
                </c:pt>
                <c:pt idx="35940">
                  <c:v>-1.1370597961180701E-5</c:v>
                </c:pt>
                <c:pt idx="35941">
                  <c:v>-5.4619211691530159E-6</c:v>
                </c:pt>
                <c:pt idx="35942">
                  <c:v>-2.8011795008304499E-6</c:v>
                </c:pt>
                <c:pt idx="35943">
                  <c:v>-1.5650131409739692E-6</c:v>
                </c:pt>
                <c:pt idx="35944">
                  <c:v>-3.2884828080068086E-7</c:v>
                </c:pt>
                <c:pt idx="35945">
                  <c:v>9.0731957873899141E-7</c:v>
                </c:pt>
                <c:pt idx="35946">
                  <c:v>1.1686956130517428E-5</c:v>
                </c:pt>
                <c:pt idx="35947">
                  <c:v>6.4319537497703608E-7</c:v>
                </c:pt>
                <c:pt idx="35948">
                  <c:v>-9.7514650030181129E-6</c:v>
                </c:pt>
                <c:pt idx="35949">
                  <c:v>-8.5071403665975567E-6</c:v>
                </c:pt>
                <c:pt idx="35950">
                  <c:v>-7.2709890035729953E-6</c:v>
                </c:pt>
                <c:pt idx="35951">
                  <c:v>-6.0348001484686357E-6</c:v>
                </c:pt>
                <c:pt idx="35952">
                  <c:v>-4.7986487854440743E-6</c:v>
                </c:pt>
                <c:pt idx="35953">
                  <c:v>-3.5624861747955747E-6</c:v>
                </c:pt>
                <c:pt idx="35954">
                  <c:v>-2.3263198149390942E-6</c:v>
                </c:pt>
                <c:pt idx="35955">
                  <c:v>8.8150628179797027E-6</c:v>
                </c:pt>
                <c:pt idx="35956">
                  <c:v>9.6193054217296592E-6</c:v>
                </c:pt>
                <c:pt idx="35957">
                  <c:v>-3.6156611915732803E-5</c:v>
                </c:pt>
                <c:pt idx="35958">
                  <c:v>-2.2882878491918583E-5</c:v>
                </c:pt>
                <c:pt idx="35959">
                  <c:v>-3.9817338587223446E-5</c:v>
                </c:pt>
                <c:pt idx="35960">
                  <c:v>-4.4053193762817606E-5</c:v>
                </c:pt>
                <c:pt idx="35961">
                  <c:v>-2.9886061569493442E-5</c:v>
                </c:pt>
                <c:pt idx="35962">
                  <c:v>-1.5718966868249083E-5</c:v>
                </c:pt>
                <c:pt idx="35963">
                  <c:v>-5.5599629578251595E-6</c:v>
                </c:pt>
                <c:pt idx="35964">
                  <c:v>7.7070218916253945E-5</c:v>
                </c:pt>
                <c:pt idx="35965">
                  <c:v>8.4384548764073595E-5</c:v>
                </c:pt>
                <c:pt idx="35966">
                  <c:v>8.8539421047303753E-5</c:v>
                </c:pt>
                <c:pt idx="35967">
                  <c:v>8.9257019454640199E-5</c:v>
                </c:pt>
                <c:pt idx="35968">
                  <c:v>1.5846514923722365E-4</c:v>
                </c:pt>
                <c:pt idx="35969">
                  <c:v>5.0275004405319373E-5</c:v>
                </c:pt>
                <c:pt idx="35970">
                  <c:v>-9.8469573302639827E-5</c:v>
                </c:pt>
                <c:pt idx="35971">
                  <c:v>-5.812547099425246E-5</c:v>
                </c:pt>
                <c:pt idx="35972">
                  <c:v>-1.628213539889698E-5</c:v>
                </c:pt>
                <c:pt idx="35973">
                  <c:v>5.142188712634456E-5</c:v>
                </c:pt>
                <c:pt idx="35974">
                  <c:v>7.2231116176707679E-5</c:v>
                </c:pt>
                <c:pt idx="35975">
                  <c:v>7.4141337642423047E-5</c:v>
                </c:pt>
                <c:pt idx="35976">
                  <c:v>4.1618833021524204E-5</c:v>
                </c:pt>
                <c:pt idx="35977">
                  <c:v>6.5360692553698035E-5</c:v>
                </c:pt>
                <c:pt idx="35978">
                  <c:v>-8.4296067455749964E-5</c:v>
                </c:pt>
                <c:pt idx="35979">
                  <c:v>-5.8321179650798774E-5</c:v>
                </c:pt>
                <c:pt idx="35980">
                  <c:v>-1.4610513529016994E-5</c:v>
                </c:pt>
                <c:pt idx="35981">
                  <c:v>-1.7732591490047729E-5</c:v>
                </c:pt>
                <c:pt idx="35982">
                  <c:v>-4.4323886578960192E-5</c:v>
                </c:pt>
                <c:pt idx="35983">
                  <c:v>2.3765104621648676E-5</c:v>
                </c:pt>
                <c:pt idx="35984">
                  <c:v>1.1527389838896534E-5</c:v>
                </c:pt>
                <c:pt idx="35985">
                  <c:v>-8.9008446965578524E-6</c:v>
                </c:pt>
                <c:pt idx="35986">
                  <c:v>-4.9877213438661077E-5</c:v>
                </c:pt>
                <c:pt idx="35987">
                  <c:v>-2.5010441544223784E-5</c:v>
                </c:pt>
                <c:pt idx="35988">
                  <c:v>-1.1405465595392973E-5</c:v>
                </c:pt>
                <c:pt idx="35989">
                  <c:v>-4.0005173907012144E-6</c:v>
                </c:pt>
                <c:pt idx="35990">
                  <c:v>-8.4079738155314676E-6</c:v>
                </c:pt>
                <c:pt idx="35991">
                  <c:v>-1.739909944024325E-4</c:v>
                </c:pt>
                <c:pt idx="35992">
                  <c:v>-1.438814800373421E-4</c:v>
                </c:pt>
                <c:pt idx="35993">
                  <c:v>-1.0583714190377281E-4</c:v>
                </c:pt>
                <c:pt idx="35994">
                  <c:v>-5.0354112693693461E-5</c:v>
                </c:pt>
                <c:pt idx="35995">
                  <c:v>-2.6998346599280904E-5</c:v>
                </c:pt>
                <c:pt idx="35996">
                  <c:v>-1.7856915226658369E-5</c:v>
                </c:pt>
                <c:pt idx="35997">
                  <c:v>-2.6663617310843084E-6</c:v>
                </c:pt>
                <c:pt idx="35998">
                  <c:v>1.0939326567262666E-5</c:v>
                </c:pt>
                <c:pt idx="35999">
                  <c:v>7.8652009762937585E-6</c:v>
                </c:pt>
                <c:pt idx="36000">
                  <c:v>-1.7020841847159788E-4</c:v>
                </c:pt>
                <c:pt idx="36001">
                  <c:v>-1.2502633818605818E-4</c:v>
                </c:pt>
                <c:pt idx="36002">
                  <c:v>-7.556828619954035E-5</c:v>
                </c:pt>
                <c:pt idx="36003">
                  <c:v>-2.0085369465700369E-5</c:v>
                </c:pt>
                <c:pt idx="36004">
                  <c:v>-9.4047382490448886E-6</c:v>
                </c:pt>
                <c:pt idx="36005">
                  <c:v>-3.4960877014730641E-6</c:v>
                </c:pt>
                <c:pt idx="36006">
                  <c:v>2.4125628460987616E-6</c:v>
                </c:pt>
                <c:pt idx="36007">
                  <c:v>9.9503979784270568E-6</c:v>
                </c:pt>
                <c:pt idx="36008">
                  <c:v>8.5384087611492084E-6</c:v>
                </c:pt>
                <c:pt idx="36009">
                  <c:v>-1.2803620235225308E-4</c:v>
                </c:pt>
                <c:pt idx="36010">
                  <c:v>-8.2853747145915423E-5</c:v>
                </c:pt>
                <c:pt idx="36011">
                  <c:v>-3.7671291939577763E-5</c:v>
                </c:pt>
                <c:pt idx="36012">
                  <c:v>2.2802158044113179E-6</c:v>
                </c:pt>
                <c:pt idx="36013">
                  <c:v>4.1626706358281817E-6</c:v>
                </c:pt>
                <c:pt idx="36014">
                  <c:v>5.3988219988527422E-6</c:v>
                </c:pt>
                <c:pt idx="36015">
                  <c:v>6.6350108539571009E-6</c:v>
                </c:pt>
                <c:pt idx="36016">
                  <c:v>7.8711622169816632E-6</c:v>
                </c:pt>
                <c:pt idx="36017">
                  <c:v>7.4548501629030869E-6</c:v>
                </c:pt>
                <c:pt idx="36018">
                  <c:v>-8.5863611312110322E-5</c:v>
                </c:pt>
                <c:pt idx="36019">
                  <c:v>-4.0681156105772656E-5</c:v>
                </c:pt>
                <c:pt idx="36020">
                  <c:v>-3.2659125759683271E-6</c:v>
                </c:pt>
                <c:pt idx="36021">
                  <c:v>-4.8400775336210225E-7</c:v>
                </c:pt>
                <c:pt idx="36022">
                  <c:v>9.2903499135807556E-7</c:v>
                </c:pt>
                <c:pt idx="36023">
                  <c:v>2.1652013512145559E-6</c:v>
                </c:pt>
                <c:pt idx="36024">
                  <c:v>3.401367711071036E-6</c:v>
                </c:pt>
                <c:pt idx="36025">
                  <c:v>4.6375453185514561E-6</c:v>
                </c:pt>
                <c:pt idx="36026">
                  <c:v>5.394360441356763E-6</c:v>
                </c:pt>
                <c:pt idx="36027">
                  <c:v>2.0839222714201623E-6</c:v>
                </c:pt>
                <c:pt idx="36028">
                  <c:v>-8.4659365708993982E-6</c:v>
                </c:pt>
                <c:pt idx="36029">
                  <c:v>-6.9852618634313499E-6</c:v>
                </c:pt>
                <c:pt idx="36030">
                  <c:v>-4.2033870344889638E-6</c:v>
                </c:pt>
                <c:pt idx="36031">
                  <c:v>-2.3046006531120299E-6</c:v>
                </c:pt>
                <c:pt idx="36032">
                  <c:v>-1.0684342932555496E-6</c:v>
                </c:pt>
                <c:pt idx="36033">
                  <c:v>1.6773056691773862E-7</c:v>
                </c:pt>
                <c:pt idx="36034">
                  <c:v>1.403894677249431E-6</c:v>
                </c:pt>
                <c:pt idx="36035">
                  <c:v>2.4580857293896665E-6</c:v>
                </c:pt>
                <c:pt idx="36036">
                  <c:v>-2.1967171934928746E-6</c:v>
                </c:pt>
                <c:pt idx="36037">
                  <c:v>-8.5419705087300313E-6</c:v>
                </c:pt>
                <c:pt idx="36038">
                  <c:v>-8.1307198854242042E-6</c:v>
                </c:pt>
                <c:pt idx="36039">
                  <c:v>-7.7194317700385798E-6</c:v>
                </c:pt>
                <c:pt idx="36040">
                  <c:v>-5.5382550436220352E-6</c:v>
                </c:pt>
                <c:pt idx="36041">
                  <c:v>-4.3020661885176756E-6</c:v>
                </c:pt>
                <c:pt idx="36042">
                  <c:v>-3.0659073270771547E-6</c:v>
                </c:pt>
                <c:pt idx="36043">
                  <c:v>-1.8297447164286544E-6</c:v>
                </c:pt>
                <c:pt idx="36044">
                  <c:v>-5.9357835657217411E-7</c:v>
                </c:pt>
                <c:pt idx="36045">
                  <c:v>2.2460492720912707E-5</c:v>
                </c:pt>
                <c:pt idx="36046">
                  <c:v>2.9774635108333366E-5</c:v>
                </c:pt>
                <c:pt idx="36047">
                  <c:v>3.7088777495754025E-5</c:v>
                </c:pt>
                <c:pt idx="36048">
                  <c:v>4.0890361911046287E-5</c:v>
                </c:pt>
                <c:pt idx="36049">
                  <c:v>6.8515651068711737E-5</c:v>
                </c:pt>
                <c:pt idx="36050">
                  <c:v>6.6410470788046022E-5</c:v>
                </c:pt>
                <c:pt idx="36051">
                  <c:v>-1.1987980039216715E-5</c:v>
                </c:pt>
                <c:pt idx="36052">
                  <c:v>-3.6485342471402912E-6</c:v>
                </c:pt>
                <c:pt idx="36053">
                  <c:v>-1.0614607664130952E-5</c:v>
                </c:pt>
                <c:pt idx="36054">
                  <c:v>2.1453043044656814E-5</c:v>
                </c:pt>
                <c:pt idx="36055">
                  <c:v>3.9064872545674721E-5</c:v>
                </c:pt>
                <c:pt idx="36056">
                  <c:v>4.6378827472696397E-5</c:v>
                </c:pt>
                <c:pt idx="36057">
                  <c:v>5.0497707359320343E-5</c:v>
                </c:pt>
                <c:pt idx="36058">
                  <c:v>8.800478398938225E-5</c:v>
                </c:pt>
                <c:pt idx="36059">
                  <c:v>-2.5095848502003955E-5</c:v>
                </c:pt>
                <c:pt idx="36060">
                  <c:v>1.8670530850357863E-6</c:v>
                </c:pt>
                <c:pt idx="36061">
                  <c:v>-5.0989978367069955E-6</c:v>
                </c:pt>
                <c:pt idx="36062">
                  <c:v>-1.2065063755281698E-5</c:v>
                </c:pt>
                <c:pt idx="36063">
                  <c:v>-6.1008611930729629E-5</c:v>
                </c:pt>
                <c:pt idx="36064">
                  <c:v>-4.3353966474582246E-5</c:v>
                </c:pt>
                <c:pt idx="36065">
                  <c:v>3.030417324340233E-5</c:v>
                </c:pt>
                <c:pt idx="36066">
                  <c:v>2.8649685253990097E-5</c:v>
                </c:pt>
                <c:pt idx="36067">
                  <c:v>-2.0234325498738392E-5</c:v>
                </c:pt>
                <c:pt idx="36068">
                  <c:v>3.6745350044803033E-6</c:v>
                </c:pt>
                <c:pt idx="36069">
                  <c:v>2.024403594740611E-6</c:v>
                </c:pt>
                <c:pt idx="36070">
                  <c:v>-2.383060328505603E-6</c:v>
                </c:pt>
                <c:pt idx="36071">
                  <c:v>-6.7905280009597963E-6</c:v>
                </c:pt>
                <c:pt idx="36072">
                  <c:v>-1.1263895502075188E-4</c:v>
                </c:pt>
                <c:pt idx="36073">
                  <c:v>-9.8967843043157137E-5</c:v>
                </c:pt>
                <c:pt idx="36074">
                  <c:v>-7.3987620115250661E-5</c:v>
                </c:pt>
                <c:pt idx="36075">
                  <c:v>-2.281044379374857E-5</c:v>
                </c:pt>
                <c:pt idx="36076">
                  <c:v>4.2456031163416731E-6</c:v>
                </c:pt>
                <c:pt idx="36077">
                  <c:v>1.3788049774485139E-5</c:v>
                </c:pt>
                <c:pt idx="36078">
                  <c:v>1.4828942385920973E-5</c:v>
                </c:pt>
                <c:pt idx="36079">
                  <c:v>1.1788072269733019E-5</c:v>
                </c:pt>
                <c:pt idx="36080">
                  <c:v>8.7472396456248617E-6</c:v>
                </c:pt>
                <c:pt idx="36081">
                  <c:v>-1.2217993948778321E-4</c:v>
                </c:pt>
                <c:pt idx="36082">
                  <c:v>-7.6997484281445547E-5</c:v>
                </c:pt>
                <c:pt idx="36083">
                  <c:v>-3.1815066567187681E-5</c:v>
                </c:pt>
                <c:pt idx="36084">
                  <c:v>1.0610895948230936E-5</c:v>
                </c:pt>
                <c:pt idx="36085">
                  <c:v>1.2362600900559757E-5</c:v>
                </c:pt>
                <c:pt idx="36086">
                  <c:v>1.3598789755664114E-5</c:v>
                </c:pt>
                <c:pt idx="36087">
                  <c:v>1.393880542735347E-5</c:v>
                </c:pt>
                <c:pt idx="36088">
                  <c:v>1.2676372116390412E-5</c:v>
                </c:pt>
                <c:pt idx="36089">
                  <c:v>1.0965945943919346E-5</c:v>
                </c:pt>
                <c:pt idx="36090">
                  <c:v>-8.0007348447640433E-5</c:v>
                </c:pt>
                <c:pt idx="36091">
                  <c:v>-3.4824855749222979E-5</c:v>
                </c:pt>
                <c:pt idx="36092">
                  <c:v>4.1096193429138093E-6</c:v>
                </c:pt>
                <c:pt idx="36093">
                  <c:v>6.8915316639359936E-6</c:v>
                </c:pt>
                <c:pt idx="36094">
                  <c:v>9.1289840021295507E-6</c:v>
                </c:pt>
                <c:pt idx="36095">
                  <c:v>1.0365135365154112E-5</c:v>
                </c:pt>
                <c:pt idx="36096">
                  <c:v>1.1404715753797011E-5</c:v>
                </c:pt>
                <c:pt idx="36097">
                  <c:v>1.1255759720758989E-5</c:v>
                </c:pt>
                <c:pt idx="36098">
                  <c:v>1.0128672817867225E-5</c:v>
                </c:pt>
                <c:pt idx="36099">
                  <c:v>-3.7834757407497666E-5</c:v>
                </c:pt>
                <c:pt idx="36100">
                  <c:v>-2.3916347671554383E-6</c:v>
                </c:pt>
                <c:pt idx="36101">
                  <c:v>3.9026630624280618E-7</c:v>
                </c:pt>
                <c:pt idx="36102">
                  <c:v>3.1721673796410509E-6</c:v>
                </c:pt>
                <c:pt idx="36103">
                  <c:v>5.8953296116195454E-6</c:v>
                </c:pt>
                <c:pt idx="36104">
                  <c:v>7.1315184667239041E-6</c:v>
                </c:pt>
                <c:pt idx="36105">
                  <c:v>8.3676698297484655E-6</c:v>
                </c:pt>
                <c:pt idx="36106">
                  <c:v>8.9051187936548399E-6</c:v>
                </c:pt>
                <c:pt idx="36107">
                  <c:v>8.5726765220847095E-6</c:v>
                </c:pt>
                <c:pt idx="36108">
                  <c:v>-7.1804456308604809E-6</c:v>
                </c:pt>
                <c:pt idx="36109">
                  <c:v>-6.1109840546184615E-6</c:v>
                </c:pt>
                <c:pt idx="36110">
                  <c:v>-3.3290942288441567E-6</c:v>
                </c:pt>
                <c:pt idx="36111">
                  <c:v>-5.47193155445912E-7</c:v>
                </c:pt>
                <c:pt idx="36112">
                  <c:v>2.2347079179523325E-6</c:v>
                </c:pt>
                <c:pt idx="36113">
                  <c:v>3.8978640762138996E-6</c:v>
                </c:pt>
                <c:pt idx="36114">
                  <c:v>5.1340529313182592E-6</c:v>
                </c:pt>
                <c:pt idx="36115">
                  <c:v>5.9688140880239047E-6</c:v>
                </c:pt>
                <c:pt idx="36116">
                  <c:v>6.4055218335126707E-6</c:v>
                </c:pt>
                <c:pt idx="36117">
                  <c:v>-7.2564795686911148E-6</c:v>
                </c:pt>
                <c:pt idx="36118">
                  <c:v>-6.8451914533054896E-6</c:v>
                </c:pt>
                <c:pt idx="36119">
                  <c:v>-6.4339408299996616E-6</c:v>
                </c:pt>
                <c:pt idx="36120">
                  <c:v>-4.2665611889488346E-6</c:v>
                </c:pt>
                <c:pt idx="36121">
                  <c:v>-1.4846563663426101E-6</c:v>
                </c:pt>
                <c:pt idx="36122">
                  <c:v>6.6423218095177395E-7</c:v>
                </c:pt>
                <c:pt idx="36123">
                  <c:v>1.9003985408082543E-6</c:v>
                </c:pt>
                <c:pt idx="36124">
                  <c:v>3.0325281284328687E-6</c:v>
                </c:pt>
                <c:pt idx="36125">
                  <c:v>3.4692208770897143E-6</c:v>
                </c:pt>
                <c:pt idx="36126">
                  <c:v>1.1853720901459565E-5</c:v>
                </c:pt>
                <c:pt idx="36127">
                  <c:v>1.309830798243871E-5</c:v>
                </c:pt>
                <c:pt idx="36128">
                  <c:v>1.4342895063417854E-5</c:v>
                </c:pt>
                <c:pt idx="36129">
                  <c:v>1.511886863900001E-5</c:v>
                </c:pt>
                <c:pt idx="36130">
                  <c:v>1.2600525638958769E-5</c:v>
                </c:pt>
                <c:pt idx="36131">
                  <c:v>9.3906037349609891E-6</c:v>
                </c:pt>
                <c:pt idx="36132">
                  <c:v>6.7854290781072489E-6</c:v>
                </c:pt>
                <c:pt idx="36133">
                  <c:v>2.0190684717853354E-6</c:v>
                </c:pt>
                <c:pt idx="36134">
                  <c:v>-4.9470049452053257E-6</c:v>
                </c:pt>
                <c:pt idx="36135">
                  <c:v>1.3261773450358611E-5</c:v>
                </c:pt>
                <c:pt idx="36136">
                  <c:v>1.5186091938078082E-5</c:v>
                </c:pt>
                <c:pt idx="36137">
                  <c:v>1.6430679019057222E-5</c:v>
                </c:pt>
                <c:pt idx="36138">
                  <c:v>1.7630125635959405E-5</c:v>
                </c:pt>
                <c:pt idx="36139">
                  <c:v>1.5757096313403794E-5</c:v>
                </c:pt>
                <c:pt idx="36140">
                  <c:v>1.2925207050010686E-5</c:v>
                </c:pt>
                <c:pt idx="36141">
                  <c:v>7.5346708007933319E-6</c:v>
                </c:pt>
                <c:pt idx="36142">
                  <c:v>5.6859738380267169E-7</c:v>
                </c:pt>
                <c:pt idx="36143">
                  <c:v>-6.3974610363560705E-6</c:v>
                </c:pt>
                <c:pt idx="36144">
                  <c:v>3.4412517855603004E-7</c:v>
                </c:pt>
                <c:pt idx="36145">
                  <c:v>1.4015401746381077E-5</c:v>
                </c:pt>
                <c:pt idx="36146">
                  <c:v>1.77714707767984E-5</c:v>
                </c:pt>
                <c:pt idx="36147">
                  <c:v>1.9763087547755534E-5</c:v>
                </c:pt>
                <c:pt idx="36148">
                  <c:v>1.9065022513993919E-5</c:v>
                </c:pt>
                <c:pt idx="36149">
                  <c:v>1.305024313613749E-5</c:v>
                </c:pt>
                <c:pt idx="36150">
                  <c:v>6.0841772175627907E-6</c:v>
                </c:pt>
                <c:pt idx="36151">
                  <c:v>-7.6559951710201217E-7</c:v>
                </c:pt>
                <c:pt idx="36152">
                  <c:v>-5.1730821863881258E-6</c:v>
                </c:pt>
                <c:pt idx="36153">
                  <c:v>-5.1286165797475287E-5</c:v>
                </c:pt>
                <c:pt idx="36154">
                  <c:v>-3.761505381988055E-5</c:v>
                </c:pt>
                <c:pt idx="36155">
                  <c:v>-2.3943754381886827E-5</c:v>
                </c:pt>
                <c:pt idx="36156">
                  <c:v>1.7986487854440751E-5</c:v>
                </c:pt>
                <c:pt idx="36157">
                  <c:v>2.0129010246585406E-5</c:v>
                </c:pt>
                <c:pt idx="36158">
                  <c:v>1.8558729468399799E-5</c:v>
                </c:pt>
                <c:pt idx="36159">
                  <c:v>1.5517859352211845E-5</c:v>
                </c:pt>
                <c:pt idx="36160">
                  <c:v>1.2477026728103688E-5</c:v>
                </c:pt>
                <c:pt idx="36161">
                  <c:v>9.4361566119157314E-6</c:v>
                </c:pt>
                <c:pt idx="36162">
                  <c:v>-7.4150335741574597E-5</c:v>
                </c:pt>
                <c:pt idx="36163">
                  <c:v>-2.8967918027316728E-5</c:v>
                </c:pt>
                <c:pt idx="36164">
                  <c:v>1.1485211249123623E-5</c:v>
                </c:pt>
                <c:pt idx="36165">
                  <c:v>1.4267123570145806E-5</c:v>
                </c:pt>
                <c:pt idx="36166">
                  <c:v>1.704903589116799E-5</c:v>
                </c:pt>
                <c:pt idx="36167">
                  <c:v>1.772179377106586E-5</c:v>
                </c:pt>
                <c:pt idx="36168">
                  <c:v>1.6378527536058007E-5</c:v>
                </c:pt>
                <c:pt idx="36169">
                  <c:v>1.4695733026398174E-5</c:v>
                </c:pt>
                <c:pt idx="36170">
                  <c:v>1.1654900402290017E-5</c:v>
                </c:pt>
                <c:pt idx="36171">
                  <c:v>-3.1977744701431823E-5</c:v>
                </c:pt>
                <c:pt idx="36172">
                  <c:v>4.9839721358862941E-6</c:v>
                </c:pt>
                <c:pt idx="36173">
                  <c:v>7.7658469648286794E-6</c:v>
                </c:pt>
                <c:pt idx="36174">
                  <c:v>1.0547759285850864E-5</c:v>
                </c:pt>
                <c:pt idx="36175">
                  <c:v>1.3329671606873048E-5</c:v>
                </c:pt>
                <c:pt idx="36176">
                  <c:v>1.4915511598174884E-5</c:v>
                </c:pt>
                <c:pt idx="36177">
                  <c:v>1.5056669278614892E-5</c:v>
                </c:pt>
                <c:pt idx="36178">
                  <c:v>1.3852386183418752E-5</c:v>
                </c:pt>
                <c:pt idx="36179">
                  <c:v>1.2509157440490697E-5</c:v>
                </c:pt>
                <c:pt idx="36180">
                  <c:v>-1.5173082186388126E-6</c:v>
                </c:pt>
                <c:pt idx="36181">
                  <c:v>1.264596603967412E-6</c:v>
                </c:pt>
                <c:pt idx="36182">
                  <c:v>4.0464826805337375E-6</c:v>
                </c:pt>
                <c:pt idx="36183">
                  <c:v>6.8283950015559218E-6</c:v>
                </c:pt>
                <c:pt idx="36184">
                  <c:v>9.6103073225781044E-6</c:v>
                </c:pt>
                <c:pt idx="36185">
                  <c:v>1.197920689254395E-5</c:v>
                </c:pt>
                <c:pt idx="36186">
                  <c:v>1.2415877145952918E-5</c:v>
                </c:pt>
                <c:pt idx="36187">
                  <c:v>1.2373623572020412E-5</c:v>
                </c:pt>
                <c:pt idx="36188">
                  <c:v>1.1246536669128647E-5</c:v>
                </c:pt>
                <c:pt idx="36189">
                  <c:v>-5.2366687537257749E-6</c:v>
                </c:pt>
                <c:pt idx="36190">
                  <c:v>-2.454763931119551E-6</c:v>
                </c:pt>
                <c:pt idx="36191">
                  <c:v>3.2713489275390575E-7</c:v>
                </c:pt>
                <c:pt idx="36192">
                  <c:v>3.1090382156769382E-6</c:v>
                </c:pt>
                <c:pt idx="36193">
                  <c:v>5.8909430382831625E-6</c:v>
                </c:pt>
                <c:pt idx="36194">
                  <c:v>8.6728553593053469E-6</c:v>
                </c:pt>
                <c:pt idx="36195">
                  <c:v>9.4796099324017806E-6</c:v>
                </c:pt>
                <c:pt idx="36196">
                  <c:v>9.9162801858107484E-6</c:v>
                </c:pt>
                <c:pt idx="36197">
                  <c:v>9.690540373346132E-6</c:v>
                </c:pt>
                <c:pt idx="36198">
                  <c:v>-5.5596630211867749E-6</c:v>
                </c:pt>
                <c:pt idx="36199">
                  <c:v>-5.1484123978809478E-6</c:v>
                </c:pt>
                <c:pt idx="36200">
                  <c:v>-3.3922271420162494E-6</c:v>
                </c:pt>
                <c:pt idx="36201">
                  <c:v>-6.1032606861800447E-7</c:v>
                </c:pt>
                <c:pt idx="36202">
                  <c:v>2.1715750047802402E-6</c:v>
                </c:pt>
                <c:pt idx="36203">
                  <c:v>4.9534910750104041E-6</c:v>
                </c:pt>
                <c:pt idx="36204">
                  <c:v>6.5433052267708447E-6</c:v>
                </c:pt>
                <c:pt idx="36205">
                  <c:v>6.9800129722596106E-6</c:v>
                </c:pt>
                <c:pt idx="36206">
                  <c:v>7.4167207177483758E-6</c:v>
                </c:pt>
                <c:pt idx="36207">
                  <c:v>1.2462292340743019E-5</c:v>
                </c:pt>
                <c:pt idx="36208">
                  <c:v>1.370687942172216E-5</c:v>
                </c:pt>
                <c:pt idx="36209">
                  <c:v>1.4501036656006419E-5</c:v>
                </c:pt>
                <c:pt idx="36210">
                  <c:v>1.471702852772352E-5</c:v>
                </c:pt>
                <c:pt idx="36211">
                  <c:v>1.407673878893084E-5</c:v>
                </c:pt>
                <c:pt idx="36212">
                  <c:v>1.1920194358941674E-5</c:v>
                </c:pt>
                <c:pt idx="36213">
                  <c:v>9.7636874210323078E-6</c:v>
                </c:pt>
                <c:pt idx="36214">
                  <c:v>5.9306471507893963E-6</c:v>
                </c:pt>
                <c:pt idx="36215">
                  <c:v>6.2849473048818431E-7</c:v>
                </c:pt>
                <c:pt idx="36216">
                  <c:v>1.3026285697146479E-5</c:v>
                </c:pt>
                <c:pt idx="36217">
                  <c:v>1.5277347660306759E-5</c:v>
                </c:pt>
                <c:pt idx="36218">
                  <c:v>1.7012293652965811E-5</c:v>
                </c:pt>
                <c:pt idx="36219">
                  <c:v>1.6901692017561289E-5</c:v>
                </c:pt>
                <c:pt idx="36220">
                  <c:v>1.6478443928720058E-5</c:v>
                </c:pt>
                <c:pt idx="36221">
                  <c:v>1.590346539293574E-5</c:v>
                </c:pt>
                <c:pt idx="36222">
                  <c:v>1.18368869576302E-5</c:v>
                </c:pt>
                <c:pt idx="36223">
                  <c:v>6.2362076011442587E-6</c:v>
                </c:pt>
                <c:pt idx="36224">
                  <c:v>-7.2986206663842263E-7</c:v>
                </c:pt>
                <c:pt idx="36225">
                  <c:v>1.3033859097265702E-5</c:v>
                </c:pt>
                <c:pt idx="36226">
                  <c:v>1.5284921060425986E-5</c:v>
                </c:pt>
                <c:pt idx="36227">
                  <c:v>1.7504452184476031E-5</c:v>
                </c:pt>
                <c:pt idx="36228">
                  <c:v>1.875537542694106E-5</c:v>
                </c:pt>
                <c:pt idx="36229">
                  <c:v>1.8308094914949217E-5</c:v>
                </c:pt>
                <c:pt idx="36230">
                  <c:v>1.7554729063485339E-5</c:v>
                </c:pt>
                <c:pt idx="36231">
                  <c:v>1.1751779936488416E-5</c:v>
                </c:pt>
                <c:pt idx="36232">
                  <c:v>4.7857140179137157E-6</c:v>
                </c:pt>
                <c:pt idx="36233">
                  <c:v>-2.1803331546210864E-6</c:v>
                </c:pt>
                <c:pt idx="36234">
                  <c:v>1.0066510949561905E-5</c:v>
                </c:pt>
                <c:pt idx="36235">
                  <c:v>1.5292456968465413E-5</c:v>
                </c:pt>
                <c:pt idx="36236">
                  <c:v>1.7423394307952445E-5</c:v>
                </c:pt>
                <c:pt idx="36237">
                  <c:v>1.8351548235435264E-5</c:v>
                </c:pt>
                <c:pt idx="36238">
                  <c:v>1.919879425471369E-5</c:v>
                </c:pt>
                <c:pt idx="36239">
                  <c:v>1.7954619586612327E-5</c:v>
                </c:pt>
                <c:pt idx="36240">
                  <c:v>1.6206813810582515E-5</c:v>
                </c:pt>
                <c:pt idx="36241">
                  <c:v>1.3165943694394559E-5</c:v>
                </c:pt>
                <c:pt idx="36242">
                  <c:v>1.0125111070286402E-5</c:v>
                </c:pt>
                <c:pt idx="36243">
                  <c:v>-2.6120806979525572E-5</c:v>
                </c:pt>
                <c:pt idx="36244">
                  <c:v>1.2359564042096109E-5</c:v>
                </c:pt>
                <c:pt idx="36245">
                  <c:v>1.488514301353839E-5</c:v>
                </c:pt>
                <c:pt idx="36246">
                  <c:v>1.5494539278577402E-5</c:v>
                </c:pt>
                <c:pt idx="36247">
                  <c:v>1.6417519299048074E-5</c:v>
                </c:pt>
                <c:pt idx="36248">
                  <c:v>1.7383990132084598E-5</c:v>
                </c:pt>
                <c:pt idx="36249">
                  <c:v>1.5260288763998606E-5</c:v>
                </c:pt>
                <c:pt idx="36250">
                  <c:v>1.3832890301923719E-5</c:v>
                </c:pt>
                <c:pt idx="36251">
                  <c:v>1.2343817368580886E-5</c:v>
                </c:pt>
                <c:pt idx="36252">
                  <c:v>5.8582874367789807E-6</c:v>
                </c:pt>
                <c:pt idx="36253">
                  <c:v>8.640199757801165E-6</c:v>
                </c:pt>
                <c:pt idx="36254">
                  <c:v>1.142207458674355E-5</c:v>
                </c:pt>
                <c:pt idx="36255">
                  <c:v>1.2637492829639738E-5</c:v>
                </c:pt>
                <c:pt idx="36256">
                  <c:v>1.3246889094678751E-5</c:v>
                </c:pt>
                <c:pt idx="36257">
                  <c:v>1.4783576969365221E-5</c:v>
                </c:pt>
                <c:pt idx="36258">
                  <c:v>1.4689659309470876E-5</c:v>
                </c:pt>
                <c:pt idx="36259">
                  <c:v>1.2649977692212521E-5</c:v>
                </c:pt>
                <c:pt idx="36260">
                  <c:v>1.1306748949284463E-5</c:v>
                </c:pt>
                <c:pt idx="36261">
                  <c:v>2.1389231524840379E-6</c:v>
                </c:pt>
                <c:pt idx="36262">
                  <c:v>4.9208354735062214E-6</c:v>
                </c:pt>
                <c:pt idx="36263">
                  <c:v>7.7027103024486067E-6</c:v>
                </c:pt>
                <c:pt idx="36264">
                  <c:v>9.7804838727818755E-6</c:v>
                </c:pt>
                <c:pt idx="36265">
                  <c:v>1.0389842645741087E-5</c:v>
                </c:pt>
                <c:pt idx="36266">
                  <c:v>1.1636079378231349E-5</c:v>
                </c:pt>
                <c:pt idx="36267">
                  <c:v>1.2516430903971537E-5</c:v>
                </c:pt>
                <c:pt idx="36268">
                  <c:v>1.199532848685715E-5</c:v>
                </c:pt>
                <c:pt idx="36269">
                  <c:v>1.0123836339573265E-5</c:v>
                </c:pt>
                <c:pt idx="36270">
                  <c:v>-1.5804373826029253E-6</c:v>
                </c:pt>
                <c:pt idx="36271">
                  <c:v>1.2014636907953195E-6</c:v>
                </c:pt>
                <c:pt idx="36272">
                  <c:v>3.983383510233463E-6</c:v>
                </c:pt>
                <c:pt idx="36273">
                  <c:v>6.7652583391758491E-6</c:v>
                </c:pt>
                <c:pt idx="36274">
                  <c:v>7.5328336888832228E-6</c:v>
                </c:pt>
                <c:pt idx="36275">
                  <c:v>8.4056118145041848E-6</c:v>
                </c:pt>
                <c:pt idx="36276">
                  <c:v>9.6317527922226431E-6</c:v>
                </c:pt>
                <c:pt idx="36277">
                  <c:v>1.0249322330657648E-5</c:v>
                </c:pt>
                <c:pt idx="36278">
                  <c:v>9.3010351563232274E-6</c:v>
                </c:pt>
                <c:pt idx="36279">
                  <c:v>-3.862846473682435E-6</c:v>
                </c:pt>
                <c:pt idx="36280">
                  <c:v>-2.5178968442916437E-6</c:v>
                </c:pt>
                <c:pt idx="36281">
                  <c:v>2.6400347926500527E-7</c:v>
                </c:pt>
                <c:pt idx="36282">
                  <c:v>3.0459053025048455E-6</c:v>
                </c:pt>
                <c:pt idx="36283">
                  <c:v>4.6757872399455608E-6</c:v>
                </c:pt>
                <c:pt idx="36284">
                  <c:v>5.2851835049845717E-6</c:v>
                </c:pt>
                <c:pt idx="36285">
                  <c:v>6.7470371883939514E-6</c:v>
                </c:pt>
                <c:pt idx="36286">
                  <c:v>7.3646067268289579E-6</c:v>
                </c:pt>
                <c:pt idx="36287">
                  <c:v>7.9822137573437626E-6</c:v>
                </c:pt>
                <c:pt idx="36288">
                  <c:v>1.2783262035894918E-5</c:v>
                </c:pt>
                <c:pt idx="36289">
                  <c:v>1.3806158449027642E-5</c:v>
                </c:pt>
                <c:pt idx="36290">
                  <c:v>1.346366830007161E-5</c:v>
                </c:pt>
                <c:pt idx="36291">
                  <c:v>1.3121178151115576E-5</c:v>
                </c:pt>
                <c:pt idx="36292">
                  <c:v>1.2665049508291374E-5</c:v>
                </c:pt>
                <c:pt idx="36293">
                  <c:v>1.2173715802536715E-5</c:v>
                </c:pt>
                <c:pt idx="36294">
                  <c:v>1.1682382096782055E-5</c:v>
                </c:pt>
                <c:pt idx="36295">
                  <c:v>9.4616137340986711E-6</c:v>
                </c:pt>
                <c:pt idx="36296">
                  <c:v>4.1594463169655416E-6</c:v>
                </c:pt>
                <c:pt idx="36297">
                  <c:v>1.2790797943934345E-5</c:v>
                </c:pt>
                <c:pt idx="36298">
                  <c:v>1.4840902359376582E-5</c:v>
                </c:pt>
                <c:pt idx="36299">
                  <c:v>1.5317351709451377E-5</c:v>
                </c:pt>
                <c:pt idx="36300">
                  <c:v>1.4974861560495346E-5</c:v>
                </c:pt>
                <c:pt idx="36301">
                  <c:v>1.4494700494520532E-5</c:v>
                </c:pt>
                <c:pt idx="36302">
                  <c:v>1.4003366788765873E-5</c:v>
                </c:pt>
                <c:pt idx="36303">
                  <c:v>1.3298440704401195E-5</c:v>
                </c:pt>
                <c:pt idx="36304">
                  <c:v>1.0065648631726547E-5</c:v>
                </c:pt>
                <c:pt idx="36305">
                  <c:v>4.7634812145934169E-6</c:v>
                </c:pt>
                <c:pt idx="36306">
                  <c:v>1.279837134405357E-5</c:v>
                </c:pt>
                <c:pt idx="36307">
                  <c:v>1.4759844482852998E-5</c:v>
                </c:pt>
                <c:pt idx="36308">
                  <c:v>1.6641984380799556E-5</c:v>
                </c:pt>
                <c:pt idx="36309">
                  <c:v>1.6815685186504351E-5</c:v>
                </c:pt>
                <c:pt idx="36310">
                  <c:v>1.6258890309422136E-5</c:v>
                </c:pt>
                <c:pt idx="36311">
                  <c:v>1.5500837947983486E-5</c:v>
                </c:pt>
                <c:pt idx="36312">
                  <c:v>1.4742823078624639E-5</c:v>
                </c:pt>
                <c:pt idx="36313">
                  <c:v>1.0453316736839342E-5</c:v>
                </c:pt>
                <c:pt idx="36314">
                  <c:v>3.4872733135125207E-6</c:v>
                </c:pt>
                <c:pt idx="36315">
                  <c:v>1.2796571724223257E-5</c:v>
                </c:pt>
                <c:pt idx="36316">
                  <c:v>1.4678749114249616E-5</c:v>
                </c:pt>
                <c:pt idx="36317">
                  <c:v>1.6560889012196172E-5</c:v>
                </c:pt>
                <c:pt idx="36318">
                  <c:v>1.7318641436996433E-5</c:v>
                </c:pt>
                <c:pt idx="36319">
                  <c:v>1.7246281722986018E-5</c:v>
                </c:pt>
                <c:pt idx="36320">
                  <c:v>1.6457635824432088E-5</c:v>
                </c:pt>
                <c:pt idx="36321">
                  <c:v>1.5548002984369554E-5</c:v>
                </c:pt>
                <c:pt idx="36322">
                  <c:v>1.3813394420428684E-5</c:v>
                </c:pt>
                <c:pt idx="36323">
                  <c:v>1.0814028036577273E-5</c:v>
                </c:pt>
                <c:pt idx="36324">
                  <c:v>1.2556434953116155E-5</c:v>
                </c:pt>
                <c:pt idx="36325">
                  <c:v>1.3165831218155165E-5</c:v>
                </c:pt>
                <c:pt idx="36326">
                  <c:v>1.3775227483194175E-5</c:v>
                </c:pt>
                <c:pt idx="36327">
                  <c:v>1.4384623748233185E-5</c:v>
                </c:pt>
                <c:pt idx="36328">
                  <c:v>1.576770657198667E-5</c:v>
                </c:pt>
                <c:pt idx="36329">
                  <c:v>1.6682138398263367E-5</c:v>
                </c:pt>
                <c:pt idx="36330">
                  <c:v>1.497737352984182E-5</c:v>
                </c:pt>
                <c:pt idx="36331">
                  <c:v>1.2853672161755831E-5</c:v>
                </c:pt>
                <c:pt idx="36332">
                  <c:v>1.1287253067789428E-5</c:v>
                </c:pt>
                <c:pt idx="36333">
                  <c:v>9.5145150586938516E-6</c:v>
                </c:pt>
                <c:pt idx="36334">
                  <c:v>1.03088222612973E-5</c:v>
                </c:pt>
                <c:pt idx="36335">
                  <c:v>1.0918181034256514E-5</c:v>
                </c:pt>
                <c:pt idx="36336">
                  <c:v>1.1527577299295524E-5</c:v>
                </c:pt>
                <c:pt idx="36337">
                  <c:v>1.2537201516179707E-5</c:v>
                </c:pt>
                <c:pt idx="36338">
                  <c:v>1.4216734214897102E-5</c:v>
                </c:pt>
                <c:pt idx="36339">
                  <c:v>1.4406781567393889E-5</c:v>
                </c:pt>
                <c:pt idx="36340">
                  <c:v>1.2283042707228097E-5</c:v>
                </c:pt>
                <c:pt idx="36341">
                  <c:v>1.0159341339142107E-5</c:v>
                </c:pt>
                <c:pt idx="36342">
                  <c:v>5.7951507743989089E-6</c:v>
                </c:pt>
                <c:pt idx="36343">
                  <c:v>7.4517758123596386E-6</c:v>
                </c:pt>
                <c:pt idx="36344">
                  <c:v>8.0611720773986504E-6</c:v>
                </c:pt>
                <c:pt idx="36345">
                  <c:v>8.6705683424376604E-6</c:v>
                </c:pt>
                <c:pt idx="36346">
                  <c:v>9.306733952452544E-6</c:v>
                </c:pt>
                <c:pt idx="36347">
                  <c:v>1.0986266651169941E-5</c:v>
                </c:pt>
                <c:pt idx="36348">
                  <c:v>1.2322821803893928E-5</c:v>
                </c:pt>
                <c:pt idx="36349">
                  <c:v>1.1712450744780165E-5</c:v>
                </c:pt>
                <c:pt idx="36350">
                  <c:v>9.5887118846143747E-6</c:v>
                </c:pt>
                <c:pt idx="36351">
                  <c:v>2.0757939885199252E-6</c:v>
                </c:pt>
                <c:pt idx="36352">
                  <c:v>4.5947668555017749E-6</c:v>
                </c:pt>
                <c:pt idx="36353">
                  <c:v>5.2041256284609876E-6</c:v>
                </c:pt>
                <c:pt idx="36354">
                  <c:v>5.8135218934999985E-6</c:v>
                </c:pt>
                <c:pt idx="36355">
                  <c:v>6.4229181585390085E-6</c:v>
                </c:pt>
                <c:pt idx="36356">
                  <c:v>7.7557990874427773E-6</c:v>
                </c:pt>
                <c:pt idx="36357">
                  <c:v>9.4353317861601731E-6</c:v>
                </c:pt>
                <c:pt idx="36358">
                  <c:v>1.0055713230580041E-5</c:v>
                </c:pt>
                <c:pt idx="36359">
                  <c:v>9.018119922166443E-6</c:v>
                </c:pt>
                <c:pt idx="36360">
                  <c:v>-1.6435702957750175E-6</c:v>
                </c:pt>
                <c:pt idx="36361">
                  <c:v>1.1383345268312068E-6</c:v>
                </c:pt>
                <c:pt idx="36362">
                  <c:v>2.3471129223951443E-6</c:v>
                </c:pt>
                <c:pt idx="36363">
                  <c:v>2.9564979398102148E-6</c:v>
                </c:pt>
                <c:pt idx="36364">
                  <c:v>3.5658867064332657E-6</c:v>
                </c:pt>
                <c:pt idx="36365">
                  <c:v>4.5253315237156147E-6</c:v>
                </c:pt>
                <c:pt idx="36366">
                  <c:v>6.2048642224330114E-6</c:v>
                </c:pt>
                <c:pt idx="36367">
                  <c:v>7.1709976267513488E-6</c:v>
                </c:pt>
                <c:pt idx="36368">
                  <c:v>7.7886046572661535E-6</c:v>
                </c:pt>
                <c:pt idx="36369">
                  <c:v>1.2177352534277133E-5</c:v>
                </c:pt>
                <c:pt idx="36370">
                  <c:v>1.1879327991961698E-5</c:v>
                </c:pt>
                <c:pt idx="36371">
                  <c:v>1.1536837843005665E-5</c:v>
                </c:pt>
                <c:pt idx="36372">
                  <c:v>1.1172639779846508E-5</c:v>
                </c:pt>
                <c:pt idx="36373">
                  <c:v>1.0681306074091848E-5</c:v>
                </c:pt>
                <c:pt idx="36374">
                  <c:v>1.0189972368337189E-5</c:v>
                </c:pt>
                <c:pt idx="36375">
                  <c:v>9.6986386625825304E-6</c:v>
                </c:pt>
                <c:pt idx="36376">
                  <c:v>9.0421523453170519E-6</c:v>
                </c:pt>
                <c:pt idx="36377">
                  <c:v>7.6903754081950182E-6</c:v>
                </c:pt>
                <c:pt idx="36378">
                  <c:v>1.2096294657753549E-5</c:v>
                </c:pt>
                <c:pt idx="36379">
                  <c:v>1.3733048893421264E-5</c:v>
                </c:pt>
                <c:pt idx="36380">
                  <c:v>1.3390521252385434E-5</c:v>
                </c:pt>
                <c:pt idx="36381">
                  <c:v>1.3002290766075668E-5</c:v>
                </c:pt>
                <c:pt idx="36382">
                  <c:v>1.2510957060321006E-5</c:v>
                </c:pt>
                <c:pt idx="36383">
                  <c:v>1.200260195033799E-5</c:v>
                </c:pt>
                <c:pt idx="36384">
                  <c:v>1.1244587080979143E-5</c:v>
                </c:pt>
                <c:pt idx="36385">
                  <c:v>1.0486534719540497E-5</c:v>
                </c:pt>
                <c:pt idx="36386">
                  <c:v>8.2944477979026934E-6</c:v>
                </c:pt>
                <c:pt idx="36387">
                  <c:v>1.2015199289150167E-5</c:v>
                </c:pt>
                <c:pt idx="36388">
                  <c:v>1.3897339187096725E-5</c:v>
                </c:pt>
                <c:pt idx="36389">
                  <c:v>1.5244242153845E-5</c:v>
                </c:pt>
                <c:pt idx="36390">
                  <c:v>1.4831941752304826E-5</c:v>
                </c:pt>
                <c:pt idx="36391">
                  <c:v>1.4204999193920283E-5</c:v>
                </c:pt>
                <c:pt idx="36392">
                  <c:v>1.3446984324561436E-5</c:v>
                </c:pt>
                <c:pt idx="36393">
                  <c:v>1.268893196312279E-5</c:v>
                </c:pt>
                <c:pt idx="36394">
                  <c:v>1.1930917093763943E-5</c:v>
                </c:pt>
                <c:pt idx="36395">
                  <c:v>8.8984826955305696E-6</c:v>
                </c:pt>
                <c:pt idx="36396">
                  <c:v>1.1934103920546784E-5</c:v>
                </c:pt>
                <c:pt idx="36397">
                  <c:v>1.3816243818493344E-5</c:v>
                </c:pt>
                <c:pt idx="36398">
                  <c:v>1.5522320909707826E-5</c:v>
                </c:pt>
                <c:pt idx="36399">
                  <c:v>1.6082490073971872E-5</c:v>
                </c:pt>
                <c:pt idx="36400">
                  <c:v>1.5293806683338144E-5</c:v>
                </c:pt>
                <c:pt idx="36401">
                  <c:v>1.4505160784784215E-5</c:v>
                </c:pt>
                <c:pt idx="36402">
                  <c:v>1.3716477394150485E-5</c:v>
                </c:pt>
                <c:pt idx="36403">
                  <c:v>1.2927831495596555E-5</c:v>
                </c:pt>
                <c:pt idx="36404">
                  <c:v>1.1267757186294395E-5</c:v>
                </c:pt>
                <c:pt idx="36405">
                  <c:v>1.144651942277194E-5</c:v>
                </c:pt>
                <c:pt idx="36406">
                  <c:v>1.205591568781095E-5</c:v>
                </c:pt>
                <c:pt idx="36407">
                  <c:v>1.2665311952849962E-5</c:v>
                </c:pt>
                <c:pt idx="36408">
                  <c:v>1.3438361146207865E-5</c:v>
                </c:pt>
                <c:pt idx="36409">
                  <c:v>1.5117893844925259E-5</c:v>
                </c:pt>
                <c:pt idx="36410">
                  <c:v>1.4729663358615492E-5</c:v>
                </c:pt>
                <c:pt idx="36411">
                  <c:v>1.3940979967981763E-5</c:v>
                </c:pt>
                <c:pt idx="36412">
                  <c:v>1.2570756927599045E-5</c:v>
                </c:pt>
                <c:pt idx="36413">
                  <c:v>1.0447055559513052E-5</c:v>
                </c:pt>
                <c:pt idx="36414">
                  <c:v>8.5895104659140763E-6</c:v>
                </c:pt>
                <c:pt idx="36415">
                  <c:v>9.1989067309530863E-6</c:v>
                </c:pt>
                <c:pt idx="36416">
                  <c:v>9.808265503912299E-6</c:v>
                </c:pt>
                <c:pt idx="36417">
                  <c:v>1.0417661768951309E-5</c:v>
                </c:pt>
                <c:pt idx="36418">
                  <c:v>1.1887426281198096E-5</c:v>
                </c:pt>
                <c:pt idx="36419">
                  <c:v>1.3566958979915492E-5</c:v>
                </c:pt>
                <c:pt idx="36420">
                  <c:v>1.4123866333237102E-5</c:v>
                </c:pt>
                <c:pt idx="36421">
                  <c:v>1.2000164965151111E-5</c:v>
                </c:pt>
                <c:pt idx="36422">
                  <c:v>9.8764261049853228E-6</c:v>
                </c:pt>
                <c:pt idx="36423">
                  <c:v>5.7324640169764135E-6</c:v>
                </c:pt>
                <c:pt idx="36424">
                  <c:v>6.3418602820154235E-6</c:v>
                </c:pt>
                <c:pt idx="36425">
                  <c:v>6.9512565470544353E-6</c:v>
                </c:pt>
                <c:pt idx="36426">
                  <c:v>7.5606528120934453E-6</c:v>
                </c:pt>
                <c:pt idx="36427">
                  <c:v>8.6569212253911364E-6</c:v>
                </c:pt>
                <c:pt idx="36428">
                  <c:v>1.0336453924108532E-5</c:v>
                </c:pt>
                <c:pt idx="36429">
                  <c:v>1.2015986622825928E-5</c:v>
                </c:pt>
                <c:pt idx="36430">
                  <c:v>1.1429573002703178E-5</c:v>
                </c:pt>
                <c:pt idx="36431">
                  <c:v>9.3058341425373877E-6</c:v>
                </c:pt>
                <c:pt idx="36432">
                  <c:v>2.8754513109105702E-6</c:v>
                </c:pt>
                <c:pt idx="36433">
                  <c:v>3.4848400775336207E-6</c:v>
                </c:pt>
                <c:pt idx="36434">
                  <c:v>4.0942100981167725E-6</c:v>
                </c:pt>
                <c:pt idx="36435">
                  <c:v>4.7036063631557834E-6</c:v>
                </c:pt>
                <c:pt idx="36436">
                  <c:v>5.426453661663973E-6</c:v>
                </c:pt>
                <c:pt idx="36437">
                  <c:v>7.1059863603813688E-6</c:v>
                </c:pt>
                <c:pt idx="36438">
                  <c:v>8.7855190590987655E-6</c:v>
                </c:pt>
                <c:pt idx="36439">
                  <c:v>9.8621041305024315E-6</c:v>
                </c:pt>
                <c:pt idx="36440">
                  <c:v>8.7352421800894559E-6</c:v>
                </c:pt>
                <c:pt idx="36441">
                  <c:v>1.8423195599929516E-8</c:v>
                </c:pt>
                <c:pt idx="36442">
                  <c:v>6.2780862542787837E-7</c:v>
                </c:pt>
                <c:pt idx="36443">
                  <c:v>1.2371973920509292E-6</c:v>
                </c:pt>
                <c:pt idx="36444">
                  <c:v>1.8465861586739803E-6</c:v>
                </c:pt>
                <c:pt idx="36445">
                  <c:v>2.455971176089051E-6</c:v>
                </c:pt>
                <c:pt idx="36446">
                  <c:v>3.8755187966542072E-6</c:v>
                </c:pt>
                <c:pt idx="36447">
                  <c:v>5.5550514953716021E-6</c:v>
                </c:pt>
                <c:pt idx="36448">
                  <c:v>6.9773885266737397E-6</c:v>
                </c:pt>
                <c:pt idx="36449">
                  <c:v>7.5949955571885436E-6</c:v>
                </c:pt>
                <c:pt idx="36450">
                  <c:v>1.0295025175931585E-5</c:v>
                </c:pt>
                <c:pt idx="36451">
                  <c:v>9.9525350269755522E-6</c:v>
                </c:pt>
                <c:pt idx="36452">
                  <c:v>9.610044878019518E-6</c:v>
                </c:pt>
                <c:pt idx="36453">
                  <c:v>9.1888963456469815E-6</c:v>
                </c:pt>
                <c:pt idx="36454">
                  <c:v>8.697562639892323E-6</c:v>
                </c:pt>
                <c:pt idx="36455">
                  <c:v>8.2062289341376628E-6</c:v>
                </c:pt>
                <c:pt idx="36456">
                  <c:v>7.7148952283830042E-6</c:v>
                </c:pt>
                <c:pt idx="36457">
                  <c:v>6.9882987218949991E-6</c:v>
                </c:pt>
                <c:pt idx="36458">
                  <c:v>6.2302463604563531E-6</c:v>
                </c:pt>
                <c:pt idx="36459">
                  <c:v>1.1233789361997278E-5</c:v>
                </c:pt>
                <c:pt idx="36460">
                  <c:v>1.1806218436355319E-5</c:v>
                </c:pt>
                <c:pt idx="36461">
                  <c:v>1.1463728287399287E-5</c:v>
                </c:pt>
                <c:pt idx="36462">
                  <c:v>1.1018547331876142E-5</c:v>
                </c:pt>
                <c:pt idx="36463">
                  <c:v>1.0527213626121481E-5</c:v>
                </c:pt>
                <c:pt idx="36464">
                  <c:v>9.9487483269159385E-6</c:v>
                </c:pt>
                <c:pt idx="36465">
                  <c:v>9.1906959654772925E-6</c:v>
                </c:pt>
                <c:pt idx="36466">
                  <c:v>8.4326810961184455E-6</c:v>
                </c:pt>
                <c:pt idx="36467">
                  <c:v>7.6746287346797977E-6</c:v>
                </c:pt>
                <c:pt idx="36468">
                  <c:v>1.1152693993393896E-5</c:v>
                </c:pt>
                <c:pt idx="36469">
                  <c:v>1.3034871383420253E-5</c:v>
                </c:pt>
                <c:pt idx="36470">
                  <c:v>1.3317411696779056E-5</c:v>
                </c:pt>
                <c:pt idx="36471">
                  <c:v>1.2848198318105302E-5</c:v>
                </c:pt>
                <c:pt idx="36472">
                  <c:v>1.2151145570498233E-5</c:v>
                </c:pt>
                <c:pt idx="36473">
                  <c:v>1.1393093209059587E-5</c:v>
                </c:pt>
                <c:pt idx="36474">
                  <c:v>1.0635078339700738E-5</c:v>
                </c:pt>
                <c:pt idx="36475">
                  <c:v>9.8770259782620919E-6</c:v>
                </c:pt>
                <c:pt idx="36476">
                  <c:v>9.1190111089032449E-6</c:v>
                </c:pt>
                <c:pt idx="36477">
                  <c:v>1.1071598624790513E-5</c:v>
                </c:pt>
                <c:pt idx="36478">
                  <c:v>1.295377601481687E-5</c:v>
                </c:pt>
                <c:pt idx="36479">
                  <c:v>1.441240537936361E-5</c:v>
                </c:pt>
                <c:pt idx="36480">
                  <c:v>1.4130015034324001E-5</c:v>
                </c:pt>
                <c:pt idx="36481">
                  <c:v>1.3341331643690271E-5</c:v>
                </c:pt>
                <c:pt idx="36482">
                  <c:v>1.2552685745136339E-5</c:v>
                </c:pt>
                <c:pt idx="36483">
                  <c:v>1.1764002354502613E-5</c:v>
                </c:pt>
                <c:pt idx="36484">
                  <c:v>1.0975318963868883E-5</c:v>
                </c:pt>
                <c:pt idx="36485">
                  <c:v>1.0186673065314953E-5</c:v>
                </c:pt>
                <c:pt idx="36486">
                  <c:v>1.0336603892427725E-5</c:v>
                </c:pt>
                <c:pt idx="36487">
                  <c:v>1.0946000157466735E-5</c:v>
                </c:pt>
                <c:pt idx="36488">
                  <c:v>1.1555396422505747E-5</c:v>
                </c:pt>
                <c:pt idx="36489">
                  <c:v>1.2788548419146455E-5</c:v>
                </c:pt>
                <c:pt idx="36490">
                  <c:v>1.3565834217521548E-5</c:v>
                </c:pt>
                <c:pt idx="36491">
                  <c:v>1.277718831896762E-5</c:v>
                </c:pt>
                <c:pt idx="36492">
                  <c:v>1.1988504928333888E-5</c:v>
                </c:pt>
                <c:pt idx="36493">
                  <c:v>1.1199859029779958E-5</c:v>
                </c:pt>
                <c:pt idx="36494">
                  <c:v>1.0164140325356267E-5</c:v>
                </c:pt>
                <c:pt idx="36495">
                  <c:v>7.4795949355698612E-6</c:v>
                </c:pt>
                <c:pt idx="36496">
                  <c:v>8.0889912006088712E-6</c:v>
                </c:pt>
                <c:pt idx="36497">
                  <c:v>8.6983499735680839E-6</c:v>
                </c:pt>
                <c:pt idx="36498">
                  <c:v>9.5580808554192929E-6</c:v>
                </c:pt>
                <c:pt idx="36499">
                  <c:v>1.1237613554136689E-5</c:v>
                </c:pt>
                <c:pt idx="36500">
                  <c:v>1.2917146252854086E-5</c:v>
                </c:pt>
                <c:pt idx="36501">
                  <c:v>1.2213044994244966E-5</c:v>
                </c:pt>
                <c:pt idx="36502">
                  <c:v>1.1424361603611237E-5</c:v>
                </c:pt>
                <c:pt idx="36503">
                  <c:v>9.5935483629083357E-6</c:v>
                </c:pt>
                <c:pt idx="36504">
                  <c:v>4.6225484866321984E-6</c:v>
                </c:pt>
                <c:pt idx="36505">
                  <c:v>5.2319447516712093E-6</c:v>
                </c:pt>
                <c:pt idx="36506">
                  <c:v>5.8413410167102202E-6</c:v>
                </c:pt>
                <c:pt idx="36507">
                  <c:v>6.4507372817492302E-6</c:v>
                </c:pt>
                <c:pt idx="36508">
                  <c:v>8.0071459904095262E-6</c:v>
                </c:pt>
                <c:pt idx="36509">
                  <c:v>9.6866411970471247E-6</c:v>
                </c:pt>
                <c:pt idx="36510">
                  <c:v>1.1366173895764519E-5</c:v>
                </c:pt>
                <c:pt idx="36511">
                  <c:v>1.1146657768546393E-5</c:v>
                </c:pt>
                <c:pt idx="36512">
                  <c:v>9.0229564004604023E-6</c:v>
                </c:pt>
                <c:pt idx="36513">
                  <c:v>1.7655357805663553E-6</c:v>
                </c:pt>
                <c:pt idx="36514">
                  <c:v>2.374924547189406E-6</c:v>
                </c:pt>
                <c:pt idx="36515">
                  <c:v>2.9843095646044774E-6</c:v>
                </c:pt>
                <c:pt idx="36516">
                  <c:v>3.5936983312275279E-6</c:v>
                </c:pt>
                <c:pt idx="36517">
                  <c:v>4.7766409346025646E-6</c:v>
                </c:pt>
                <c:pt idx="36518">
                  <c:v>6.4561736333199604E-6</c:v>
                </c:pt>
                <c:pt idx="36519">
                  <c:v>8.1357063320373563E-6</c:v>
                </c:pt>
                <c:pt idx="36520">
                  <c:v>9.6684950304248224E-6</c:v>
                </c:pt>
                <c:pt idx="36521">
                  <c:v>8.4523269459326715E-6</c:v>
                </c:pt>
                <c:pt idx="36522">
                  <c:v>-9.4326323564147062E-7</c:v>
                </c:pt>
                <c:pt idx="36523">
                  <c:v>-4.8210315570835663E-7</c:v>
                </c:pt>
                <c:pt idx="36524">
                  <c:v>1.2728223662751244E-7</c:v>
                </c:pt>
                <c:pt idx="36525">
                  <c:v>7.3667062832976533E-7</c:v>
                </c:pt>
                <c:pt idx="36526">
                  <c:v>1.5461771200833825E-6</c:v>
                </c:pt>
                <c:pt idx="36527">
                  <c:v>3.2257098188007783E-6</c:v>
                </c:pt>
                <c:pt idx="36528">
                  <c:v>4.9052387683101946E-6</c:v>
                </c:pt>
                <c:pt idx="36529">
                  <c:v>6.5847714670275895E-6</c:v>
                </c:pt>
                <c:pt idx="36530">
                  <c:v>7.4013864571109354E-6</c:v>
                </c:pt>
                <c:pt idx="36531">
                  <c:v>8.36819471886564E-6</c:v>
                </c:pt>
                <c:pt idx="36532">
                  <c:v>8.0257045699096075E-6</c:v>
                </c:pt>
                <c:pt idx="36533">
                  <c:v>7.6832144209535734E-6</c:v>
                </c:pt>
                <c:pt idx="36534">
                  <c:v>7.205152911447457E-6</c:v>
                </c:pt>
                <c:pt idx="36535">
                  <c:v>6.7138192056927968E-6</c:v>
                </c:pt>
                <c:pt idx="36536">
                  <c:v>6.2224854999381391E-6</c:v>
                </c:pt>
                <c:pt idx="36537">
                  <c:v>5.6924599678317951E-6</c:v>
                </c:pt>
                <c:pt idx="36538">
                  <c:v>4.9344076063931491E-6</c:v>
                </c:pt>
                <c:pt idx="36539">
                  <c:v>4.1763927370343012E-6</c:v>
                </c:pt>
                <c:pt idx="36540">
                  <c:v>1.0221878128245407E-5</c:v>
                </c:pt>
                <c:pt idx="36541">
                  <c:v>9.8793879792893748E-6</c:v>
                </c:pt>
                <c:pt idx="36542">
                  <c:v>9.5261376034312756E-6</c:v>
                </c:pt>
                <c:pt idx="36543">
                  <c:v>9.0348038976766154E-6</c:v>
                </c:pt>
                <c:pt idx="36544">
                  <c:v>8.5434701919219568E-6</c:v>
                </c:pt>
                <c:pt idx="36545">
                  <c:v>7.8948572114140893E-6</c:v>
                </c:pt>
                <c:pt idx="36546">
                  <c:v>7.1368423420552406E-6</c:v>
                </c:pt>
                <c:pt idx="36547">
                  <c:v>6.3787899806165946E-6</c:v>
                </c:pt>
                <c:pt idx="36548">
                  <c:v>5.6207751112577467E-6</c:v>
                </c:pt>
                <c:pt idx="36549">
                  <c:v>1.0290226189717423E-5</c:v>
                </c:pt>
                <c:pt idx="36550">
                  <c:v>1.1733071388669144E-5</c:v>
                </c:pt>
                <c:pt idx="36551">
                  <c:v>1.1355788589660434E-5</c:v>
                </c:pt>
                <c:pt idx="36552">
                  <c:v>1.0855306816435028E-5</c:v>
                </c:pt>
                <c:pt idx="36553">
                  <c:v>1.0097254454996382E-5</c:v>
                </c:pt>
                <c:pt idx="36554">
                  <c:v>9.3392395856375348E-6</c:v>
                </c:pt>
                <c:pt idx="36555">
                  <c:v>8.5811872241988888E-6</c:v>
                </c:pt>
                <c:pt idx="36556">
                  <c:v>7.8231723548400401E-6</c:v>
                </c:pt>
                <c:pt idx="36557">
                  <c:v>7.065119993401394E-6</c:v>
                </c:pt>
                <c:pt idx="36558">
                  <c:v>1.020913082111404E-5</c:v>
                </c:pt>
                <c:pt idx="36559">
                  <c:v>1.2091270719060598E-5</c:v>
                </c:pt>
                <c:pt idx="36560">
                  <c:v>1.2966185893230053E-5</c:v>
                </c:pt>
                <c:pt idx="36561">
                  <c:v>1.2177539994676124E-5</c:v>
                </c:pt>
                <c:pt idx="36562">
                  <c:v>1.1388856604042397E-5</c:v>
                </c:pt>
                <c:pt idx="36563">
                  <c:v>1.0600173213408667E-5</c:v>
                </c:pt>
                <c:pt idx="36564">
                  <c:v>9.8115273148547365E-6</c:v>
                </c:pt>
                <c:pt idx="36565">
                  <c:v>9.0228439242210086E-6</c:v>
                </c:pt>
                <c:pt idx="36566">
                  <c:v>8.2341980256670781E-6</c:v>
                </c:pt>
                <c:pt idx="36567">
                  <c:v>9.2266883620835099E-6</c:v>
                </c:pt>
                <c:pt idx="36568">
                  <c:v>9.8360846271225199E-6</c:v>
                </c:pt>
                <c:pt idx="36569">
                  <c:v>1.045920299336765E-5</c:v>
                </c:pt>
                <c:pt idx="36570">
                  <c:v>1.2138735692085048E-5</c:v>
                </c:pt>
                <c:pt idx="36571">
                  <c:v>1.1613359177873674E-5</c:v>
                </c:pt>
                <c:pt idx="36572">
                  <c:v>1.0824713279319743E-5</c:v>
                </c:pt>
                <c:pt idx="36573">
                  <c:v>1.0036029888686016E-5</c:v>
                </c:pt>
                <c:pt idx="36574">
                  <c:v>9.247383990132085E-6</c:v>
                </c:pt>
                <c:pt idx="36575">
                  <c:v>8.4587005994983554E-6</c:v>
                </c:pt>
                <c:pt idx="36576">
                  <c:v>6.3696794052256461E-6</c:v>
                </c:pt>
                <c:pt idx="36577">
                  <c:v>6.9790756702646561E-6</c:v>
                </c:pt>
                <c:pt idx="36578">
                  <c:v>7.5884344432238697E-6</c:v>
                </c:pt>
                <c:pt idx="36579">
                  <c:v>8.9082681283578853E-6</c:v>
                </c:pt>
                <c:pt idx="36580">
                  <c:v>1.0587800827075281E-5</c:v>
                </c:pt>
                <c:pt idx="36581">
                  <c:v>1.1049215853151022E-5</c:v>
                </c:pt>
                <c:pt idx="36582">
                  <c:v>1.0260569954597092E-5</c:v>
                </c:pt>
                <c:pt idx="36583">
                  <c:v>9.4718865639633623E-6</c:v>
                </c:pt>
                <c:pt idx="36584">
                  <c:v>8.6832031733296344E-6</c:v>
                </c:pt>
                <c:pt idx="36585">
                  <c:v>3.5126517023278833E-6</c:v>
                </c:pt>
                <c:pt idx="36586">
                  <c:v>4.1220292213269951E-6</c:v>
                </c:pt>
                <c:pt idx="36587">
                  <c:v>4.7314254863660051E-6</c:v>
                </c:pt>
                <c:pt idx="36588">
                  <c:v>5.6778005646307219E-6</c:v>
                </c:pt>
                <c:pt idx="36589">
                  <c:v>7.3573332633481177E-6</c:v>
                </c:pt>
                <c:pt idx="36590">
                  <c:v>9.0368659620655144E-6</c:v>
                </c:pt>
                <c:pt idx="36591">
                  <c:v>1.0485072528428369E-5</c:v>
                </c:pt>
                <c:pt idx="36592">
                  <c:v>9.6963891377946413E-6</c:v>
                </c:pt>
                <c:pt idx="36593">
                  <c:v>8.7400411663036179E-6</c:v>
                </c:pt>
                <c:pt idx="36594">
                  <c:v>6.5562399943012041E-7</c:v>
                </c:pt>
                <c:pt idx="36595">
                  <c:v>1.2650090168451916E-6</c:v>
                </c:pt>
                <c:pt idx="36596">
                  <c:v>1.8743977834682425E-6</c:v>
                </c:pt>
                <c:pt idx="36597">
                  <c:v>2.4837828008833132E-6</c:v>
                </c:pt>
                <c:pt idx="36598">
                  <c:v>4.126828207541157E-6</c:v>
                </c:pt>
                <c:pt idx="36599">
                  <c:v>5.8063609062585529E-6</c:v>
                </c:pt>
                <c:pt idx="36600">
                  <c:v>7.4858936049759487E-6</c:v>
                </c:pt>
                <c:pt idx="36601">
                  <c:v>9.1654263036933445E-6</c:v>
                </c:pt>
                <c:pt idx="36602">
                  <c:v>8.1694492038556862E-6</c:v>
                </c:pt>
                <c:pt idx="36603">
                  <c:v>-8.3915522845798834E-7</c:v>
                </c:pt>
                <c:pt idx="36604">
                  <c:v>-1.0753778264341657E-6</c:v>
                </c:pt>
                <c:pt idx="36605">
                  <c:v>-9.8263366863750037E-7</c:v>
                </c:pt>
                <c:pt idx="36606">
                  <c:v>-3.7324490201444945E-7</c:v>
                </c:pt>
                <c:pt idx="36607">
                  <c:v>8.9636814222995394E-7</c:v>
                </c:pt>
                <c:pt idx="36608">
                  <c:v>2.5759008409473499E-6</c:v>
                </c:pt>
                <c:pt idx="36609">
                  <c:v>4.2554260412487861E-6</c:v>
                </c:pt>
                <c:pt idx="36610">
                  <c:v>5.934958739966182E-6</c:v>
                </c:pt>
                <c:pt idx="36611">
                  <c:v>7.2077773570333263E-6</c:v>
                </c:pt>
                <c:pt idx="36612">
                  <c:v>6.4413642617996945E-6</c:v>
                </c:pt>
                <c:pt idx="36613">
                  <c:v>6.0988741128436612E-6</c:v>
                </c:pt>
                <c:pt idx="36614">
                  <c:v>5.7127431830025902E-6</c:v>
                </c:pt>
                <c:pt idx="36615">
                  <c:v>5.2214094772479317E-6</c:v>
                </c:pt>
                <c:pt idx="36616">
                  <c:v>4.7300757714932715E-6</c:v>
                </c:pt>
                <c:pt idx="36617">
                  <c:v>4.2387420657386129E-6</c:v>
                </c:pt>
                <c:pt idx="36618">
                  <c:v>3.6385800999538846E-6</c:v>
                </c:pt>
                <c:pt idx="36619">
                  <c:v>2.8805502337631176E-6</c:v>
                </c:pt>
                <c:pt idx="36620">
                  <c:v>2.1225166183643706E-6</c:v>
                </c:pt>
                <c:pt idx="36621">
                  <c:v>8.2950476711794643E-6</c:v>
                </c:pt>
                <c:pt idx="36622">
                  <c:v>7.9525575222234301E-6</c:v>
                </c:pt>
                <c:pt idx="36623">
                  <c:v>7.5423941692317502E-6</c:v>
                </c:pt>
                <c:pt idx="36624">
                  <c:v>7.05106046347709E-6</c:v>
                </c:pt>
                <c:pt idx="36625">
                  <c:v>6.5597267577224315E-6</c:v>
                </c:pt>
                <c:pt idx="36626">
                  <c:v>5.8410035879920366E-6</c:v>
                </c:pt>
                <c:pt idx="36627">
                  <c:v>5.0829512265533905E-6</c:v>
                </c:pt>
                <c:pt idx="36628">
                  <c:v>4.3249363571945427E-6</c:v>
                </c:pt>
                <c:pt idx="36629">
                  <c:v>3.5668914941718557E-6</c:v>
                </c:pt>
                <c:pt idx="36630">
                  <c:v>9.4277208939611518E-6</c:v>
                </c:pt>
                <c:pt idx="36631">
                  <c:v>9.806240931603199E-6</c:v>
                </c:pt>
                <c:pt idx="36632">
                  <c:v>9.3720451554609077E-6</c:v>
                </c:pt>
                <c:pt idx="36633">
                  <c:v>8.8014157009331786E-6</c:v>
                </c:pt>
                <c:pt idx="36634">
                  <c:v>8.0434008315743299E-6</c:v>
                </c:pt>
                <c:pt idx="36635">
                  <c:v>7.2853484701356839E-6</c:v>
                </c:pt>
                <c:pt idx="36636">
                  <c:v>6.527333600776836E-6</c:v>
                </c:pt>
                <c:pt idx="36637">
                  <c:v>5.76928123933819E-6</c:v>
                </c:pt>
                <c:pt idx="36638">
                  <c:v>5.0112663699793413E-6</c:v>
                </c:pt>
                <c:pt idx="36639">
                  <c:v>9.346663017437566E-6</c:v>
                </c:pt>
                <c:pt idx="36640">
                  <c:v>1.1228802915384126E-5</c:v>
                </c:pt>
                <c:pt idx="36641">
                  <c:v>1.1003812944515471E-5</c:v>
                </c:pt>
                <c:pt idx="36642">
                  <c:v>1.022506495502825E-5</c:v>
                </c:pt>
                <c:pt idx="36643">
                  <c:v>9.4363815643945221E-6</c:v>
                </c:pt>
                <c:pt idx="36644">
                  <c:v>8.6476981737607926E-6</c:v>
                </c:pt>
                <c:pt idx="36645">
                  <c:v>7.859052275206862E-6</c:v>
                </c:pt>
                <c:pt idx="36646">
                  <c:v>7.0703688845731341E-6</c:v>
                </c:pt>
                <c:pt idx="36647">
                  <c:v>6.2817229860192036E-6</c:v>
                </c:pt>
                <c:pt idx="36648">
                  <c:v>8.1168103238190938E-6</c:v>
                </c:pt>
                <c:pt idx="36649">
                  <c:v>8.7261690967783048E-6</c:v>
                </c:pt>
                <c:pt idx="36650">
                  <c:v>9.8093902663062427E-6</c:v>
                </c:pt>
                <c:pt idx="36651">
                  <c:v>1.0449567528859529E-5</c:v>
                </c:pt>
                <c:pt idx="36652">
                  <c:v>9.6608841382257995E-6</c:v>
                </c:pt>
                <c:pt idx="36653">
                  <c:v>8.8722382396718689E-6</c:v>
                </c:pt>
                <c:pt idx="36654">
                  <c:v>8.083554849038141E-6</c:v>
                </c:pt>
                <c:pt idx="36655">
                  <c:v>7.2948714584044123E-6</c:v>
                </c:pt>
                <c:pt idx="36656">
                  <c:v>6.5062255598504818E-6</c:v>
                </c:pt>
                <c:pt idx="36657">
                  <c:v>5.259763874881431E-6</c:v>
                </c:pt>
                <c:pt idx="36658">
                  <c:v>5.8691601399204419E-6</c:v>
                </c:pt>
                <c:pt idx="36659">
                  <c:v>6.5789227025790802E-6</c:v>
                </c:pt>
                <c:pt idx="36660">
                  <c:v>8.258455401296476E-6</c:v>
                </c:pt>
                <c:pt idx="36661">
                  <c:v>9.8854242041368775E-6</c:v>
                </c:pt>
                <c:pt idx="36662">
                  <c:v>9.096740813503148E-6</c:v>
                </c:pt>
                <c:pt idx="36663">
                  <c:v>8.3080574228694201E-6</c:v>
                </c:pt>
                <c:pt idx="36664">
                  <c:v>7.5194115243154887E-6</c:v>
                </c:pt>
                <c:pt idx="36665">
                  <c:v>6.73072813368176E-6</c:v>
                </c:pt>
                <c:pt idx="36666">
                  <c:v>2.4027361719836682E-6</c:v>
                </c:pt>
                <c:pt idx="36667">
                  <c:v>3.0121211893987395E-6</c:v>
                </c:pt>
                <c:pt idx="36668">
                  <c:v>3.6215099560217904E-6</c:v>
                </c:pt>
                <c:pt idx="36669">
                  <c:v>5.0279878375693135E-6</c:v>
                </c:pt>
                <c:pt idx="36670">
                  <c:v>6.7075205362867093E-6</c:v>
                </c:pt>
                <c:pt idx="36671">
                  <c:v>8.3870532350041052E-6</c:v>
                </c:pt>
                <c:pt idx="36672">
                  <c:v>8.5325974887804964E-6</c:v>
                </c:pt>
                <c:pt idx="36673">
                  <c:v>7.7439140981467669E-6</c:v>
                </c:pt>
                <c:pt idx="36674">
                  <c:v>6.9552681995928363E-6</c:v>
                </c:pt>
                <c:pt idx="36675">
                  <c:v>-4.5429153091409442E-7</c:v>
                </c:pt>
                <c:pt idx="36676">
                  <c:v>1.5509498618416858E-7</c:v>
                </c:pt>
                <c:pt idx="36677">
                  <c:v>7.6448225312402759E-7</c:v>
                </c:pt>
                <c:pt idx="36678">
                  <c:v>1.7975052770102317E-6</c:v>
                </c:pt>
                <c:pt idx="36679">
                  <c:v>3.4770379757276277E-6</c:v>
                </c:pt>
                <c:pt idx="36680">
                  <c:v>5.1565856712769426E-6</c:v>
                </c:pt>
                <c:pt idx="36681">
                  <c:v>6.8361183699943384E-6</c:v>
                </c:pt>
                <c:pt idx="36682">
                  <c:v>7.9684166719780442E-6</c:v>
                </c:pt>
                <c:pt idx="36683">
                  <c:v>7.1797707734241137E-6</c:v>
                </c:pt>
                <c:pt idx="36684">
                  <c:v>-7.3505097048248562E-7</c:v>
                </c:pt>
                <c:pt idx="36685">
                  <c:v>-9.7127356845866301E-7</c:v>
                </c:pt>
                <c:pt idx="36686">
                  <c:v>-1.2074924172268608E-6</c:v>
                </c:pt>
                <c:pt idx="36687">
                  <c:v>-1.4261537250255884E-6</c:v>
                </c:pt>
                <c:pt idx="36688">
                  <c:v>2.4656178882211136E-7</c:v>
                </c:pt>
                <c:pt idx="36689">
                  <c:v>1.9260918630939214E-6</c:v>
                </c:pt>
                <c:pt idx="36690">
                  <c:v>3.6056245618113173E-6</c:v>
                </c:pt>
                <c:pt idx="36691">
                  <c:v>5.2851460129047735E-6</c:v>
                </c:pt>
                <c:pt idx="36692">
                  <c:v>6.9646787116221694E-6</c:v>
                </c:pt>
                <c:pt idx="36693">
                  <c:v>4.514571296813548E-6</c:v>
                </c:pt>
                <c:pt idx="36694">
                  <c:v>4.1720811478575156E-6</c:v>
                </c:pt>
                <c:pt idx="36695">
                  <c:v>3.7290334916748835E-6</c:v>
                </c:pt>
                <c:pt idx="36696">
                  <c:v>3.2376997859202245E-6</c:v>
                </c:pt>
                <c:pt idx="36697">
                  <c:v>2.7463698293735447E-6</c:v>
                </c:pt>
                <c:pt idx="36698">
                  <c:v>2.2550398728268653E-6</c:v>
                </c:pt>
                <c:pt idx="36699">
                  <c:v>1.5847377241557722E-6</c:v>
                </c:pt>
                <c:pt idx="36700">
                  <c:v>8.2670785796500492E-7</c:v>
                </c:pt>
                <c:pt idx="36701">
                  <c:v>6.8674242566257871E-8</c:v>
                </c:pt>
                <c:pt idx="36702">
                  <c:v>6.3682547061933169E-6</c:v>
                </c:pt>
                <c:pt idx="36703">
                  <c:v>6.0257645572372836E-6</c:v>
                </c:pt>
                <c:pt idx="36704">
                  <c:v>5.5586882271120222E-6</c:v>
                </c:pt>
                <c:pt idx="36705">
                  <c:v>5.0673545213573637E-6</c:v>
                </c:pt>
                <c:pt idx="36706">
                  <c:v>4.5451648339288325E-6</c:v>
                </c:pt>
                <c:pt idx="36707">
                  <c:v>3.7871499645699847E-6</c:v>
                </c:pt>
                <c:pt idx="36708">
                  <c:v>3.0291125999632577E-6</c:v>
                </c:pt>
                <c:pt idx="36709">
                  <c:v>2.2710789845645108E-6</c:v>
                </c:pt>
                <c:pt idx="36710">
                  <c:v>1.5130491183737438E-6</c:v>
                </c:pt>
                <c:pt idx="36711">
                  <c:v>8.2219381155730859E-6</c:v>
                </c:pt>
                <c:pt idx="36712">
                  <c:v>7.8794479666170534E-6</c:v>
                </c:pt>
                <c:pt idx="36713">
                  <c:v>7.3883392133411814E-6</c:v>
                </c:pt>
                <c:pt idx="36714">
                  <c:v>6.7475995695909232E-6</c:v>
                </c:pt>
                <c:pt idx="36715">
                  <c:v>5.989547208152278E-6</c:v>
                </c:pt>
                <c:pt idx="36716">
                  <c:v>5.2315323387934293E-6</c:v>
                </c:pt>
                <c:pt idx="36717">
                  <c:v>4.4734799773547841E-6</c:v>
                </c:pt>
                <c:pt idx="36718">
                  <c:v>3.7154538603719963E-6</c:v>
                </c:pt>
                <c:pt idx="36719">
                  <c:v>2.9574202449732493E-6</c:v>
                </c:pt>
                <c:pt idx="36720">
                  <c:v>8.4841577216812951E-6</c:v>
                </c:pt>
                <c:pt idx="36721">
                  <c:v>9.7080116825320653E-6</c:v>
                </c:pt>
                <c:pt idx="36722">
                  <c:v>8.9499968131732166E-6</c:v>
                </c:pt>
                <c:pt idx="36723">
                  <c:v>8.1919444517345705E-6</c:v>
                </c:pt>
                <c:pt idx="36724">
                  <c:v>7.4339295823757227E-6</c:v>
                </c:pt>
                <c:pt idx="36725">
                  <c:v>6.6758772209370775E-6</c:v>
                </c:pt>
                <c:pt idx="36726">
                  <c:v>5.9065772355589884E-6</c:v>
                </c:pt>
                <c:pt idx="36727">
                  <c:v>5.1179313370050579E-6</c:v>
                </c:pt>
                <c:pt idx="36728">
                  <c:v>4.3292479463713291E-6</c:v>
                </c:pt>
                <c:pt idx="36729">
                  <c:v>7.0068947934748787E-6</c:v>
                </c:pt>
                <c:pt idx="36730">
                  <c:v>7.6162910585138887E-6</c:v>
                </c:pt>
                <c:pt idx="36731">
                  <c:v>9.1596150313246325E-6</c:v>
                </c:pt>
                <c:pt idx="36732">
                  <c:v>8.4971299812914519E-6</c:v>
                </c:pt>
                <c:pt idx="36733">
                  <c:v>7.7084465906577223E-6</c:v>
                </c:pt>
                <c:pt idx="36734">
                  <c:v>6.9197632000239953E-6</c:v>
                </c:pt>
                <c:pt idx="36735">
                  <c:v>6.1311173014700648E-6</c:v>
                </c:pt>
                <c:pt idx="36736">
                  <c:v>5.3424339108363352E-6</c:v>
                </c:pt>
                <c:pt idx="36737">
                  <c:v>4.5537880122824055E-6</c:v>
                </c:pt>
                <c:pt idx="36738">
                  <c:v>4.1498483445372168E-6</c:v>
                </c:pt>
                <c:pt idx="36739">
                  <c:v>4.7592446095762277E-6</c:v>
                </c:pt>
                <c:pt idx="36740">
                  <c:v>5.92914746759747E-6</c:v>
                </c:pt>
                <c:pt idx="36741">
                  <c:v>7.6086426742350676E-6</c:v>
                </c:pt>
                <c:pt idx="36742">
                  <c:v>7.9329491644890014E-6</c:v>
                </c:pt>
                <c:pt idx="36743">
                  <c:v>7.1443032659350708E-6</c:v>
                </c:pt>
                <c:pt idx="36744">
                  <c:v>6.3556198753013421E-6</c:v>
                </c:pt>
                <c:pt idx="36745">
                  <c:v>5.5669739767474124E-6</c:v>
                </c:pt>
                <c:pt idx="36746">
                  <c:v>4.7782905861136837E-6</c:v>
                </c:pt>
                <c:pt idx="36747">
                  <c:v>1.292835638471373E-6</c:v>
                </c:pt>
                <c:pt idx="36748">
                  <c:v>1.9022244050944237E-6</c:v>
                </c:pt>
                <c:pt idx="36749">
                  <c:v>2.6986536594144488E-6</c:v>
                </c:pt>
                <c:pt idx="36750">
                  <c:v>4.3781751105079051E-6</c:v>
                </c:pt>
                <c:pt idx="36751">
                  <c:v>6.0577078092253009E-6</c:v>
                </c:pt>
                <c:pt idx="36752">
                  <c:v>7.368805839766349E-6</c:v>
                </c:pt>
                <c:pt idx="36753">
                  <c:v>6.5801224491326203E-6</c:v>
                </c:pt>
                <c:pt idx="36754">
                  <c:v>5.7914765505786906E-6</c:v>
                </c:pt>
                <c:pt idx="36755">
                  <c:v>5.0027931599449619E-6</c:v>
                </c:pt>
                <c:pt idx="36756">
                  <c:v>-6.6835630972956964E-7</c:v>
                </c:pt>
                <c:pt idx="36757">
                  <c:v>-9.0457890770574724E-7</c:v>
                </c:pt>
                <c:pt idx="36758">
                  <c:v>-3.4541640578427809E-7</c:v>
                </c:pt>
                <c:pt idx="36759">
                  <c:v>1.1477075467807426E-6</c:v>
                </c:pt>
                <c:pt idx="36760">
                  <c:v>2.8272402454981384E-6</c:v>
                </c:pt>
                <c:pt idx="36761">
                  <c:v>4.5067729442155342E-6</c:v>
                </c:pt>
                <c:pt idx="36762">
                  <c:v>6.18630564293293E-6</c:v>
                </c:pt>
                <c:pt idx="36763">
                  <c:v>6.0159791244099679E-6</c:v>
                </c:pt>
                <c:pt idx="36764">
                  <c:v>5.2273332258560382E-6</c:v>
                </c:pt>
                <c:pt idx="36765">
                  <c:v>-6.3094671250698289E-7</c:v>
                </c:pt>
                <c:pt idx="36766">
                  <c:v>-8.671693104831605E-7</c:v>
                </c:pt>
                <c:pt idx="36767">
                  <c:v>-1.0419386404622023E-6</c:v>
                </c:pt>
                <c:pt idx="36768">
                  <c:v>-1.0746842229579E-6</c:v>
                </c:pt>
                <c:pt idx="36769">
                  <c:v>-4.0323856585296359E-7</c:v>
                </c:pt>
                <c:pt idx="36770">
                  <c:v>1.2762941328644323E-6</c:v>
                </c:pt>
                <c:pt idx="36771">
                  <c:v>2.9558268315818284E-6</c:v>
                </c:pt>
                <c:pt idx="36772">
                  <c:v>4.6353707779231633E-6</c:v>
                </c:pt>
                <c:pt idx="36773">
                  <c:v>5.4518357996873156E-6</c:v>
                </c:pt>
                <c:pt idx="36774">
                  <c:v>2.587767084203462E-6</c:v>
                </c:pt>
                <c:pt idx="36775">
                  <c:v>2.2366237632300175E-6</c:v>
                </c:pt>
                <c:pt idx="36776">
                  <c:v>1.7452938066833381E-6</c:v>
                </c:pt>
                <c:pt idx="36777">
                  <c:v>1.2539638501366585E-6</c:v>
                </c:pt>
                <c:pt idx="36778">
                  <c:v>7.6263014438199935E-7</c:v>
                </c:pt>
                <c:pt idx="36779">
                  <c:v>2.7130093767691576E-7</c:v>
                </c:pt>
                <c:pt idx="36780">
                  <c:v>-4.691346453061791E-7</c:v>
                </c:pt>
                <c:pt idx="36781">
                  <c:v>-6.9658784581757101E-7</c:v>
                </c:pt>
                <c:pt idx="36782">
                  <c:v>-6.0287264315413369E-7</c:v>
                </c:pt>
                <c:pt idx="36783">
                  <c:v>4.4414617412071696E-6</c:v>
                </c:pt>
                <c:pt idx="36784">
                  <c:v>4.0662784986671571E-6</c:v>
                </c:pt>
                <c:pt idx="36785">
                  <c:v>3.5749485421204769E-6</c:v>
                </c:pt>
                <c:pt idx="36786">
                  <c:v>3.083622334781777E-6</c:v>
                </c:pt>
                <c:pt idx="36787">
                  <c:v>2.4913037120908207E-6</c:v>
                </c:pt>
                <c:pt idx="36788">
                  <c:v>1.7332700966920737E-6</c:v>
                </c:pt>
                <c:pt idx="36789">
                  <c:v>9.7524023050130653E-7</c:v>
                </c:pt>
                <c:pt idx="36790">
                  <c:v>2.1720848970654948E-7</c:v>
                </c:pt>
                <c:pt idx="36791">
                  <c:v>-3.5087000371171592E-7</c:v>
                </c:pt>
                <c:pt idx="36792">
                  <c:v>6.2951451505869394E-6</c:v>
                </c:pt>
                <c:pt idx="36793">
                  <c:v>5.8959294848963154E-6</c:v>
                </c:pt>
                <c:pt idx="36794">
                  <c:v>5.404595779141656E-6</c:v>
                </c:pt>
                <c:pt idx="36795">
                  <c:v>4.6937084540890732E-6</c:v>
                </c:pt>
                <c:pt idx="36796">
                  <c:v>3.9356935847302261E-6</c:v>
                </c:pt>
                <c:pt idx="36797">
                  <c:v>3.1776449724995592E-6</c:v>
                </c:pt>
                <c:pt idx="36798">
                  <c:v>2.4196113571008127E-6</c:v>
                </c:pt>
                <c:pt idx="36799">
                  <c:v>1.6615814909100453E-6</c:v>
                </c:pt>
                <c:pt idx="36800">
                  <c:v>9.0354787551129824E-7</c:v>
                </c:pt>
                <c:pt idx="36801">
                  <c:v>7.6216899180048216E-6</c:v>
                </c:pt>
                <c:pt idx="36802">
                  <c:v>7.6541580591100134E-6</c:v>
                </c:pt>
                <c:pt idx="36803">
                  <c:v>6.8961056976713665E-6</c:v>
                </c:pt>
                <c:pt idx="36804">
                  <c:v>6.1380908283125195E-6</c:v>
                </c:pt>
                <c:pt idx="36805">
                  <c:v>5.3800384668738726E-6</c:v>
                </c:pt>
                <c:pt idx="36806">
                  <c:v>4.6220235975150247E-6</c:v>
                </c:pt>
                <c:pt idx="36807">
                  <c:v>3.8639712360763795E-6</c:v>
                </c:pt>
                <c:pt idx="36808">
                  <c:v>3.1059526175095513E-6</c:v>
                </c:pt>
                <c:pt idx="36809">
                  <c:v>2.3479227513187839E-6</c:v>
                </c:pt>
                <c:pt idx="36810">
                  <c:v>5.8969792631306636E-6</c:v>
                </c:pt>
                <c:pt idx="36811">
                  <c:v>6.8302696055458283E-6</c:v>
                </c:pt>
                <c:pt idx="36812">
                  <c:v>7.333300840197508E-6</c:v>
                </c:pt>
                <c:pt idx="36813">
                  <c:v>6.5446174495637793E-6</c:v>
                </c:pt>
                <c:pt idx="36814">
                  <c:v>5.7559715510098487E-6</c:v>
                </c:pt>
                <c:pt idx="36815">
                  <c:v>4.9672881603761209E-6</c:v>
                </c:pt>
                <c:pt idx="36816">
                  <c:v>4.1786422618221903E-6</c:v>
                </c:pt>
                <c:pt idx="36817">
                  <c:v>3.3899626203964411E-6</c:v>
                </c:pt>
                <c:pt idx="36818">
                  <c:v>2.6012904773866524E-6</c:v>
                </c:pt>
                <c:pt idx="36819">
                  <c:v>3.0399515602329008E-6</c:v>
                </c:pt>
                <c:pt idx="36820">
                  <c:v>3.6493403268559517E-6</c:v>
                </c:pt>
                <c:pt idx="36821">
                  <c:v>5.2793347405360624E-6</c:v>
                </c:pt>
                <c:pt idx="36822">
                  <c:v>6.7691575154748556E-6</c:v>
                </c:pt>
                <c:pt idx="36823">
                  <c:v>5.9804741248411269E-6</c:v>
                </c:pt>
                <c:pt idx="36824">
                  <c:v>5.1918282262871964E-6</c:v>
                </c:pt>
                <c:pt idx="36825">
                  <c:v>4.4031448356534676E-6</c:v>
                </c:pt>
                <c:pt idx="36826">
                  <c:v>3.6144764418516584E-6</c:v>
                </c:pt>
                <c:pt idx="36827">
                  <c:v>2.8258080480498492E-6</c:v>
                </c:pt>
                <c:pt idx="36828">
                  <c:v>1.8292310749354198E-7</c:v>
                </c:pt>
                <c:pt idx="36829">
                  <c:v>7.9230887475020906E-7</c:v>
                </c:pt>
                <c:pt idx="36830">
                  <c:v>2.0488446815610204E-6</c:v>
                </c:pt>
                <c:pt idx="36831">
                  <c:v>3.7283773802784162E-6</c:v>
                </c:pt>
                <c:pt idx="36832">
                  <c:v>5.4078950821638925E-6</c:v>
                </c:pt>
                <c:pt idx="36833">
                  <c:v>5.4163308001184754E-6</c:v>
                </c:pt>
                <c:pt idx="36834">
                  <c:v>4.6276474094847467E-6</c:v>
                </c:pt>
                <c:pt idx="36835">
                  <c:v>3.8390015109308161E-6</c:v>
                </c:pt>
                <c:pt idx="36836">
                  <c:v>3.0503218695050674E-6</c:v>
                </c:pt>
                <c:pt idx="36837">
                  <c:v>-5.6425205175406702E-7</c:v>
                </c:pt>
                <c:pt idx="36838">
                  <c:v>-8.0047464973024452E-7</c:v>
                </c:pt>
                <c:pt idx="36839">
                  <c:v>-9.2030683518106803E-7</c:v>
                </c:pt>
                <c:pt idx="36840">
                  <c:v>4.979023181352939E-7</c:v>
                </c:pt>
                <c:pt idx="36841">
                  <c:v>2.1774312676447099E-6</c:v>
                </c:pt>
                <c:pt idx="36842">
                  <c:v>3.8569602171541258E-6</c:v>
                </c:pt>
                <c:pt idx="36843">
                  <c:v>4.852187475395823E-6</c:v>
                </c:pt>
                <c:pt idx="36844">
                  <c:v>4.0635040847620943E-6</c:v>
                </c:pt>
                <c:pt idx="36845">
                  <c:v>3.2748394401682643E-6</c:v>
                </c:pt>
                <c:pt idx="36846">
                  <c:v>-5.268387053235004E-7</c:v>
                </c:pt>
                <c:pt idx="36847">
                  <c:v>-6.5771605748285672E-7</c:v>
                </c:pt>
                <c:pt idx="36848">
                  <c:v>-6.9046163997855458E-7</c:v>
                </c:pt>
                <c:pt idx="36849">
                  <c:v>-7.2320347326627245E-7</c:v>
                </c:pt>
                <c:pt idx="36850">
                  <c:v>-7.559490557619703E-7</c:v>
                </c:pt>
                <c:pt idx="36851">
                  <c:v>6.2648515501100391E-7</c:v>
                </c:pt>
                <c:pt idx="36852">
                  <c:v>2.3060178537283999E-6</c:v>
                </c:pt>
                <c:pt idx="36853">
                  <c:v>3.9855580508617557E-6</c:v>
                </c:pt>
                <c:pt idx="36854">
                  <c:v>3.499353261623482E-6</c:v>
                </c:pt>
                <c:pt idx="36855">
                  <c:v>6.6094412555347681E-7</c:v>
                </c:pt>
                <c:pt idx="36856">
                  <c:v>2.5288370331767411E-7</c:v>
                </c:pt>
                <c:pt idx="36857">
                  <c:v>-2.3844700307060136E-7</c:v>
                </c:pt>
                <c:pt idx="36858">
                  <c:v>-7.2977958406286672E-7</c:v>
                </c:pt>
                <c:pt idx="36859">
                  <c:v>-7.3691432684845328E-7</c:v>
                </c:pt>
                <c:pt idx="36860">
                  <c:v>-7.2859858354922521E-7</c:v>
                </c:pt>
                <c:pt idx="36861">
                  <c:v>-6.3488338088578789E-7</c:v>
                </c:pt>
                <c:pt idx="36862">
                  <c:v>-5.411644290143708E-7</c:v>
                </c:pt>
                <c:pt idx="36863">
                  <c:v>-4.4744922635093332E-7</c:v>
                </c:pt>
                <c:pt idx="36864">
                  <c:v>2.514631284141225E-6</c:v>
                </c:pt>
                <c:pt idx="36865">
                  <c:v>2.0825425628835909E-6</c:v>
                </c:pt>
                <c:pt idx="36866">
                  <c:v>1.5912126063369115E-6</c:v>
                </c:pt>
                <c:pt idx="36867">
                  <c:v>1.0998789005822519E-6</c:v>
                </c:pt>
                <c:pt idx="36868">
                  <c:v>4.3743134262886968E-7</c:v>
                </c:pt>
                <c:pt idx="36869">
                  <c:v>-3.2060002324508949E-7</c:v>
                </c:pt>
                <c:pt idx="36870">
                  <c:v>-3.8288036652257216E-7</c:v>
                </c:pt>
                <c:pt idx="36871">
                  <c:v>-2.8916441401753877E-7</c:v>
                </c:pt>
                <c:pt idx="36872">
                  <c:v>-1.9544696182931358E-7</c:v>
                </c:pt>
                <c:pt idx="36873">
                  <c:v>4.3683146935209939E-6</c:v>
                </c:pt>
                <c:pt idx="36874">
                  <c:v>3.9121860506967901E-6</c:v>
                </c:pt>
                <c:pt idx="36875">
                  <c:v>3.39786970002587E-6</c:v>
                </c:pt>
                <c:pt idx="36876">
                  <c:v>2.6398360846271226E-6</c:v>
                </c:pt>
                <c:pt idx="36877">
                  <c:v>1.8818062184363554E-6</c:v>
                </c:pt>
                <c:pt idx="36878">
                  <c:v>1.1237726030376082E-6</c:v>
                </c:pt>
                <c:pt idx="36879">
                  <c:v>3.6574048732205321E-7</c:v>
                </c:pt>
                <c:pt idx="36880">
                  <c:v>-3.7162861845435151E-8</c:v>
                </c:pt>
                <c:pt idx="36881">
                  <c:v>5.6554177929912307E-8</c:v>
                </c:pt>
                <c:pt idx="36882">
                  <c:v>6.2219981029007628E-6</c:v>
                </c:pt>
                <c:pt idx="36883">
                  <c:v>5.6002669436081633E-6</c:v>
                </c:pt>
                <c:pt idx="36884">
                  <c:v>4.8422520742493146E-6</c:v>
                </c:pt>
                <c:pt idx="36885">
                  <c:v>4.0841997128106686E-6</c:v>
                </c:pt>
                <c:pt idx="36886">
                  <c:v>3.3261773450358612E-6</c:v>
                </c:pt>
                <c:pt idx="36887">
                  <c:v>2.5681474788450942E-6</c:v>
                </c:pt>
                <c:pt idx="36888">
                  <c:v>1.8101138634463468E-6</c:v>
                </c:pt>
                <c:pt idx="36889">
                  <c:v>1.0520839972555798E-6</c:v>
                </c:pt>
                <c:pt idx="36890">
                  <c:v>3.0855569260993614E-7</c:v>
                </c:pt>
                <c:pt idx="36891">
                  <c:v>4.7870637327864494E-6</c:v>
                </c:pt>
                <c:pt idx="36892">
                  <c:v>6.1695091911833631E-6</c:v>
                </c:pt>
                <c:pt idx="36893">
                  <c:v>5.3808258005496344E-6</c:v>
                </c:pt>
                <c:pt idx="36894">
                  <c:v>4.5921424099159057E-6</c:v>
                </c:pt>
                <c:pt idx="36895">
                  <c:v>3.8034965113619747E-6</c:v>
                </c:pt>
                <c:pt idx="36896">
                  <c:v>3.0148206191442055E-6</c:v>
                </c:pt>
                <c:pt idx="36897">
                  <c:v>2.2261484761344163E-6</c:v>
                </c:pt>
                <c:pt idx="36898">
                  <c:v>1.4374838315405869E-6</c:v>
                </c:pt>
                <c:pt idx="36899">
                  <c:v>6.4881168853079783E-7</c:v>
                </c:pt>
                <c:pt idx="36900">
                  <c:v>1.9300360298886861E-6</c:v>
                </c:pt>
                <c:pt idx="36901">
                  <c:v>2.9499818163412982E-6</c:v>
                </c:pt>
                <c:pt idx="36902">
                  <c:v>4.629522013474654E-6</c:v>
                </c:pt>
                <c:pt idx="36903">
                  <c:v>4.816682475826982E-6</c:v>
                </c:pt>
                <c:pt idx="36904">
                  <c:v>4.0279990851932533E-6</c:v>
                </c:pt>
                <c:pt idx="36905">
                  <c:v>3.2393344405994237E-6</c:v>
                </c:pt>
                <c:pt idx="36906">
                  <c:v>2.450666046797614E-6</c:v>
                </c:pt>
                <c:pt idx="36907">
                  <c:v>1.6619976529958046E-6</c:v>
                </c:pt>
                <c:pt idx="36908">
                  <c:v>8.7332925919399523E-7</c:v>
                </c:pt>
                <c:pt idx="36909">
                  <c:v>-4.9755739100115093E-7</c:v>
                </c:pt>
                <c:pt idx="36910">
                  <c:v>-2.8049362072262233E-7</c:v>
                </c:pt>
                <c:pt idx="36911">
                  <c:v>1.3990394529155715E-6</c:v>
                </c:pt>
                <c:pt idx="36912">
                  <c:v>3.0785684024249878E-6</c:v>
                </c:pt>
                <c:pt idx="36913">
                  <c:v>4.2525016590245306E-6</c:v>
                </c:pt>
                <c:pt idx="36914">
                  <c:v>3.463848262054641E-6</c:v>
                </c:pt>
                <c:pt idx="36915">
                  <c:v>2.6751798682528318E-6</c:v>
                </c:pt>
                <c:pt idx="36916">
                  <c:v>1.8865114744510224E-6</c:v>
                </c:pt>
                <c:pt idx="36917">
                  <c:v>1.0978430806492127E-6</c:v>
                </c:pt>
                <c:pt idx="36918">
                  <c:v>-4.6014404457058442E-7</c:v>
                </c:pt>
                <c:pt idx="36919">
                  <c:v>-5.3608425220172236E-7</c:v>
                </c:pt>
                <c:pt idx="36920">
                  <c:v>-5.6882983469742022E-7</c:v>
                </c:pt>
                <c:pt idx="36921">
                  <c:v>-1.5190665971813454E-7</c:v>
                </c:pt>
                <c:pt idx="36922">
                  <c:v>1.5276260389992615E-6</c:v>
                </c:pt>
                <c:pt idx="36923">
                  <c:v>3.2071549885086778E-6</c:v>
                </c:pt>
                <c:pt idx="36924">
                  <c:v>2.8996936897080491E-6</c:v>
                </c:pt>
                <c:pt idx="36925">
                  <c:v>2.1110252959062399E-6</c:v>
                </c:pt>
                <c:pt idx="36926">
                  <c:v>1.3223569021044305E-6</c:v>
                </c:pt>
                <c:pt idx="36927">
                  <c:v>-2.7349384942430912E-7</c:v>
                </c:pt>
                <c:pt idx="36928">
                  <c:v>-3.0623830715761295E-7</c:v>
                </c:pt>
                <c:pt idx="36929">
                  <c:v>-3.3898276489091677E-7</c:v>
                </c:pt>
                <c:pt idx="36930">
                  <c:v>-3.7172759754501861E-7</c:v>
                </c:pt>
                <c:pt idx="36931">
                  <c:v>-4.0447205527832244E-7</c:v>
                </c:pt>
                <c:pt idx="36932">
                  <c:v>-2.3320261094843715E-8</c:v>
                </c:pt>
                <c:pt idx="36933">
                  <c:v>1.6562126250829513E-6</c:v>
                </c:pt>
                <c:pt idx="36934">
                  <c:v>2.3355428665694372E-6</c:v>
                </c:pt>
                <c:pt idx="36935">
                  <c:v>1.5468744727676277E-6</c:v>
                </c:pt>
                <c:pt idx="36936">
                  <c:v>-5.4525856412832785E-7</c:v>
                </c:pt>
                <c:pt idx="36937">
                  <c:v>-5.891880340278116E-7</c:v>
                </c:pt>
                <c:pt idx="36938">
                  <c:v>-5.8226699609707447E-7</c:v>
                </c:pt>
                <c:pt idx="36939">
                  <c:v>-5.7534595816633734E-7</c:v>
                </c:pt>
                <c:pt idx="36940">
                  <c:v>-5.6842866944357999E-7</c:v>
                </c:pt>
                <c:pt idx="36941">
                  <c:v>-5.6150763151284297E-7</c:v>
                </c:pt>
                <c:pt idx="36942">
                  <c:v>-4.7945996408258747E-7</c:v>
                </c:pt>
                <c:pt idx="36943">
                  <c:v>-3.8574101221117043E-7</c:v>
                </c:pt>
                <c:pt idx="36944">
                  <c:v>-2.9202543462693504E-7</c:v>
                </c:pt>
                <c:pt idx="36945">
                  <c:v>5.8781207469921985E-7</c:v>
                </c:pt>
                <c:pt idx="36946">
                  <c:v>9.8802128050449337E-8</c:v>
                </c:pt>
                <c:pt idx="36947">
                  <c:v>-3.9252707865463415E-7</c:v>
                </c:pt>
                <c:pt idx="36948">
                  <c:v>-4.9253345230819988E-7</c:v>
                </c:pt>
                <c:pt idx="36949">
                  <c:v>-4.1489110425422631E-7</c:v>
                </c:pt>
                <c:pt idx="36950">
                  <c:v>-3.2117552666999098E-7</c:v>
                </c:pt>
                <c:pt idx="36951">
                  <c:v>-2.274584494025637E-7</c:v>
                </c:pt>
                <c:pt idx="36952">
                  <c:v>-1.3374099721433845E-7</c:v>
                </c:pt>
                <c:pt idx="36953">
                  <c:v>-4.0023919946911213E-8</c:v>
                </c:pt>
                <c:pt idx="36954">
                  <c:v>2.4197913190838436E-6</c:v>
                </c:pt>
                <c:pt idx="36955">
                  <c:v>1.9284576133291842E-6</c:v>
                </c:pt>
                <c:pt idx="36956">
                  <c:v>1.3439973305639183E-6</c:v>
                </c:pt>
                <c:pt idx="36957">
                  <c:v>5.8596371516517139E-7</c:v>
                </c:pt>
                <c:pt idx="36958">
                  <c:v>-1.6289183909899036E-7</c:v>
                </c:pt>
                <c:pt idx="36959">
                  <c:v>-6.9174386910765101E-8</c:v>
                </c:pt>
                <c:pt idx="36960">
                  <c:v>2.4542915309140943E-8</c:v>
                </c:pt>
                <c:pt idx="36961">
                  <c:v>1.182601425448874E-7</c:v>
                </c:pt>
                <c:pt idx="36962">
                  <c:v>2.1197721981231465E-7</c:v>
                </c:pt>
                <c:pt idx="36963">
                  <c:v>4.2494648005608814E-6</c:v>
                </c:pt>
                <c:pt idx="36964">
                  <c:v>3.5464020725621715E-6</c:v>
                </c:pt>
                <c:pt idx="36965">
                  <c:v>2.7883684571634241E-6</c:v>
                </c:pt>
                <c:pt idx="36966">
                  <c:v>2.0303385909726571E-6</c:v>
                </c:pt>
                <c:pt idx="36967">
                  <c:v>1.2723049755739102E-6</c:v>
                </c:pt>
                <c:pt idx="36968">
                  <c:v>5.1427510938314288E-7</c:v>
                </c:pt>
                <c:pt idx="36969">
                  <c:v>2.7654420503668602E-7</c:v>
                </c:pt>
                <c:pt idx="36970">
                  <c:v>2.8838682828252534E-7</c:v>
                </c:pt>
                <c:pt idx="36971">
                  <c:v>2.6266688662020148E-7</c:v>
                </c:pt>
                <c:pt idx="36972">
                  <c:v>3.8511114527056165E-6</c:v>
                </c:pt>
                <c:pt idx="36973">
                  <c:v>4.2169966594556896E-6</c:v>
                </c:pt>
                <c:pt idx="36974">
                  <c:v>3.4283470116937795E-6</c:v>
                </c:pt>
                <c:pt idx="36975">
                  <c:v>2.6396786178919703E-6</c:v>
                </c:pt>
                <c:pt idx="36976">
                  <c:v>1.8510064748821811E-6</c:v>
                </c:pt>
                <c:pt idx="36977">
                  <c:v>1.0623380810803717E-6</c:v>
                </c:pt>
                <c:pt idx="36978">
                  <c:v>2.8546132129587628E-7</c:v>
                </c:pt>
                <c:pt idx="36979">
                  <c:v>2.5974137963355242E-7</c:v>
                </c:pt>
                <c:pt idx="36980">
                  <c:v>2.3402143797122857E-7</c:v>
                </c:pt>
                <c:pt idx="36981">
                  <c:v>8.2012049954447132E-7</c:v>
                </c:pt>
                <c:pt idx="36982">
                  <c:v>2.3001765876958493E-6</c:v>
                </c:pt>
                <c:pt idx="36983">
                  <c:v>3.6528608331489972E-6</c:v>
                </c:pt>
                <c:pt idx="36984">
                  <c:v>2.8641924393471876E-6</c:v>
                </c:pt>
                <c:pt idx="36985">
                  <c:v>2.0755240455453784E-6</c:v>
                </c:pt>
                <c:pt idx="36986">
                  <c:v>1.2868556517435692E-6</c:v>
                </c:pt>
                <c:pt idx="36987">
                  <c:v>4.9818725794175981E-7</c:v>
                </c:pt>
                <c:pt idx="36988">
                  <c:v>2.3109593098457951E-7</c:v>
                </c:pt>
                <c:pt idx="36989">
                  <c:v>2.0537598932225566E-7</c:v>
                </c:pt>
                <c:pt idx="36990">
                  <c:v>-3.8170686442489026E-7</c:v>
                </c:pt>
                <c:pt idx="36991">
                  <c:v>-4.1445244692058801E-7</c:v>
                </c:pt>
                <c:pt idx="36992">
                  <c:v>7.4923047506214307E-7</c:v>
                </c:pt>
                <c:pt idx="36993">
                  <c:v>2.4287631737795389E-6</c:v>
                </c:pt>
                <c:pt idx="36994">
                  <c:v>2.3000378670005961E-6</c:v>
                </c:pt>
                <c:pt idx="36995">
                  <c:v>1.5113694731987869E-6</c:v>
                </c:pt>
                <c:pt idx="36996">
                  <c:v>7.2270107939697743E-7</c:v>
                </c:pt>
                <c:pt idx="36997">
                  <c:v>2.0245048233560659E-7</c:v>
                </c:pt>
                <c:pt idx="36998">
                  <c:v>1.7673054067328277E-7</c:v>
                </c:pt>
                <c:pt idx="36999">
                  <c:v>-1.5186091938078081E-7</c:v>
                </c:pt>
                <c:pt idx="37000">
                  <c:v>-1.8460575203488262E-7</c:v>
                </c:pt>
                <c:pt idx="37001">
                  <c:v>-2.1735058468898446E-7</c:v>
                </c:pt>
                <c:pt idx="37002">
                  <c:v>-2.5009504242228829E-7</c:v>
                </c:pt>
                <c:pt idx="37003">
                  <c:v>8.7781706114583307E-7</c:v>
                </c:pt>
                <c:pt idx="37004">
                  <c:v>1.7358832946540042E-6</c:v>
                </c:pt>
                <c:pt idx="37005">
                  <c:v>9.4721490085219493E-7</c:v>
                </c:pt>
                <c:pt idx="37006">
                  <c:v>1.7380503368663371E-7</c:v>
                </c:pt>
                <c:pt idx="37007">
                  <c:v>1.4808509202430988E-7</c:v>
                </c:pt>
                <c:pt idx="37008">
                  <c:v>-1.6235570235787691E-8</c:v>
                </c:pt>
                <c:pt idx="37009">
                  <c:v>3.7500328055698233E-9</c:v>
                </c:pt>
                <c:pt idx="37010">
                  <c:v>1.2494610513529017E-8</c:v>
                </c:pt>
                <c:pt idx="37011">
                  <c:v>-2.0249997188094014E-8</c:v>
                </c:pt>
                <c:pt idx="37012">
                  <c:v>-5.2994679873876645E-8</c:v>
                </c:pt>
                <c:pt idx="37013">
                  <c:v>-8.5739137607180485E-8</c:v>
                </c:pt>
                <c:pt idx="37014">
                  <c:v>1.0064036472295229E-6</c:v>
                </c:pt>
                <c:pt idx="37015">
                  <c:v>3.8306407771358297E-7</c:v>
                </c:pt>
                <c:pt idx="37016">
                  <c:v>1.1943964337533697E-7</c:v>
                </c:pt>
                <c:pt idx="37017">
                  <c:v>-3.8617217112884907E-7</c:v>
                </c:pt>
                <c:pt idx="37018">
                  <c:v>-3.988107512288029E-7</c:v>
                </c:pt>
                <c:pt idx="37019">
                  <c:v>-4.1144558212077701E-7</c:v>
                </c:pt>
                <c:pt idx="37020">
                  <c:v>-4.0686030076146415E-7</c:v>
                </c:pt>
                <c:pt idx="37021">
                  <c:v>-3.9993926283072697E-7</c:v>
                </c:pt>
                <c:pt idx="37022">
                  <c:v>-3.9302197410796972E-7</c:v>
                </c:pt>
                <c:pt idx="37023">
                  <c:v>-3.2403617235858925E-7</c:v>
                </c:pt>
                <c:pt idx="37024">
                  <c:v>-2.3031947001196E-7</c:v>
                </c:pt>
                <c:pt idx="37025">
                  <c:v>-1.3660201782373473E-7</c:v>
                </c:pt>
                <c:pt idx="37026">
                  <c:v>-3.3736123243964712E-7</c:v>
                </c:pt>
                <c:pt idx="37027">
                  <c:v>-3.3788612155682112E-7</c:v>
                </c:pt>
                <c:pt idx="37028">
                  <c:v>-3.3096620838847791E-7</c:v>
                </c:pt>
                <c:pt idx="37029">
                  <c:v>-3.2404704506173067E-7</c:v>
                </c:pt>
                <c:pt idx="37030">
                  <c:v>-2.5946993697581384E-7</c:v>
                </c:pt>
                <c:pt idx="37031">
                  <c:v>-1.6575248478758862E-7</c:v>
                </c:pt>
                <c:pt idx="37032">
                  <c:v>-7.2035032599363379E-8</c:v>
                </c:pt>
                <c:pt idx="37033">
                  <c:v>2.1681894699744679E-8</c:v>
                </c:pt>
                <c:pt idx="37034">
                  <c:v>1.1539912193549113E-7</c:v>
                </c:pt>
                <c:pt idx="37035">
                  <c:v>4.3605163409229799E-7</c:v>
                </c:pt>
                <c:pt idx="37036">
                  <c:v>-5.5280946899967378E-8</c:v>
                </c:pt>
                <c:pt idx="37037">
                  <c:v>-1.9490295175144249E-7</c:v>
                </c:pt>
                <c:pt idx="37038">
                  <c:v>-1.0118587448401526E-7</c:v>
                </c:pt>
                <c:pt idx="37039">
                  <c:v>-7.4684972799496109E-9</c:v>
                </c:pt>
                <c:pt idx="37040">
                  <c:v>8.624902989243523E-8</c:v>
                </c:pt>
                <c:pt idx="37041">
                  <c:v>1.7996573223906451E-7</c:v>
                </c:pt>
                <c:pt idx="37042">
                  <c:v>2.2679896371891439E-7</c:v>
                </c:pt>
                <c:pt idx="37043">
                  <c:v>2.0107864713579255E-7</c:v>
                </c:pt>
                <c:pt idx="37044">
                  <c:v>2.250563318498967E-6</c:v>
                </c:pt>
                <c:pt idx="37045">
                  <c:v>1.4925297031002201E-6</c:v>
                </c:pt>
                <c:pt idx="37046">
                  <c:v>7.344960877014731E-7</c:v>
                </c:pt>
                <c:pt idx="37047">
                  <c:v>1.508156401960086E-7</c:v>
                </c:pt>
                <c:pt idx="37048">
                  <c:v>2.4453271746343586E-7</c:v>
                </c:pt>
                <c:pt idx="37049">
                  <c:v>2.4959339839458913E-7</c:v>
                </c:pt>
                <c:pt idx="37050">
                  <c:v>2.2387345673226533E-7</c:v>
                </c:pt>
                <c:pt idx="37051">
                  <c:v>1.9815351506994147E-7</c:v>
                </c:pt>
                <c:pt idx="37052">
                  <c:v>1.7243357340761765E-7</c:v>
                </c:pt>
                <c:pt idx="37053">
                  <c:v>3.0532050104415439E-6</c:v>
                </c:pt>
                <c:pt idx="37054">
                  <c:v>2.2645366166397351E-6</c:v>
                </c:pt>
                <c:pt idx="37055">
                  <c:v>1.4758682228379255E-6</c:v>
                </c:pt>
                <c:pt idx="37056">
                  <c:v>6.8719607982813631E-7</c:v>
                </c:pt>
                <c:pt idx="37057">
                  <c:v>2.4666826632873802E-7</c:v>
                </c:pt>
                <c:pt idx="37058">
                  <c:v>2.2094794974561626E-7</c:v>
                </c:pt>
                <c:pt idx="37059">
                  <c:v>1.9522800808329241E-7</c:v>
                </c:pt>
                <c:pt idx="37060">
                  <c:v>1.6950806642096856E-7</c:v>
                </c:pt>
                <c:pt idx="37061">
                  <c:v>1.4378812475864476E-7</c:v>
                </c:pt>
                <c:pt idx="37062">
                  <c:v>-2.9164451509618594E-8</c:v>
                </c:pt>
                <c:pt idx="37063">
                  <c:v>1.6503676098424209E-6</c:v>
                </c:pt>
                <c:pt idx="37064">
                  <c:v>1.700382044293143E-6</c:v>
                </c:pt>
                <c:pt idx="37065">
                  <c:v>9.117136504913337E-7</c:v>
                </c:pt>
                <c:pt idx="37066">
                  <c:v>2.1802281767976513E-7</c:v>
                </c:pt>
                <c:pt idx="37067">
                  <c:v>1.9230250109664335E-7</c:v>
                </c:pt>
                <c:pt idx="37068">
                  <c:v>1.665825594343195E-7</c:v>
                </c:pt>
                <c:pt idx="37069">
                  <c:v>1.4086261777199567E-7</c:v>
                </c:pt>
                <c:pt idx="37070">
                  <c:v>1.1514267610967183E-7</c:v>
                </c:pt>
                <c:pt idx="37071">
                  <c:v>-3.0228439242210079E-8</c:v>
                </c:pt>
                <c:pt idx="37072">
                  <c:v>-6.2973196912152311E-8</c:v>
                </c:pt>
                <c:pt idx="37073">
                  <c:v>9.9422621971108601E-8</c:v>
                </c:pt>
                <c:pt idx="37074">
                  <c:v>1.1362274719465513E-6</c:v>
                </c:pt>
                <c:pt idx="37075">
                  <c:v>3.4755870322394395E-7</c:v>
                </c:pt>
                <c:pt idx="37076">
                  <c:v>1.6365742736846842E-7</c:v>
                </c:pt>
                <c:pt idx="37077">
                  <c:v>1.3793711078534661E-7</c:v>
                </c:pt>
                <c:pt idx="37078">
                  <c:v>1.1221716912302276E-7</c:v>
                </c:pt>
                <c:pt idx="37079">
                  <c:v>8.649722746069893E-8</c:v>
                </c:pt>
                <c:pt idx="37080">
                  <c:v>5.3821005312627706E-8</c:v>
                </c:pt>
                <c:pt idx="37081">
                  <c:v>7.3806908290623613E-8</c:v>
                </c:pt>
                <c:pt idx="37082">
                  <c:v>9.3792436347821524E-8</c:v>
                </c:pt>
                <c:pt idx="37083">
                  <c:v>1.013827079029555E-7</c:v>
                </c:pt>
                <c:pt idx="37084">
                  <c:v>2.2800995789639439E-7</c:v>
                </c:pt>
                <c:pt idx="37085">
                  <c:v>1.3501197871949551E-7</c:v>
                </c:pt>
                <c:pt idx="37086">
                  <c:v>1.0929166213637368E-7</c:v>
                </c:pt>
                <c:pt idx="37087">
                  <c:v>9.0742455656242616E-8</c:v>
                </c:pt>
                <c:pt idx="37088">
                  <c:v>7.2690019233436934E-8</c:v>
                </c:pt>
                <c:pt idx="37089">
                  <c:v>1.6224547564327038E-8</c:v>
                </c:pt>
                <c:pt idx="37090">
                  <c:v>3.6210188097764349E-8</c:v>
                </c:pt>
                <c:pt idx="37091">
                  <c:v>5.6195753647042062E-8</c:v>
                </c:pt>
                <c:pt idx="37092">
                  <c:v>7.6181281704239987E-8</c:v>
                </c:pt>
                <c:pt idx="37093">
                  <c:v>9.6166809761437884E-8</c:v>
                </c:pt>
                <c:pt idx="37094">
                  <c:v>1.161527127394338E-7</c:v>
                </c:pt>
                <c:pt idx="37095">
                  <c:v>1.0885937845630111E-7</c:v>
                </c:pt>
                <c:pt idx="37096">
                  <c:v>9.080694203349543E-8</c:v>
                </c:pt>
                <c:pt idx="37097">
                  <c:v>7.275488053148773E-8</c:v>
                </c:pt>
                <c:pt idx="37098">
                  <c:v>-1.9205205400359175E-7</c:v>
                </c:pt>
                <c:pt idx="37099">
                  <c:v>-2.0468763473716177E-7</c:v>
                </c:pt>
                <c:pt idx="37100">
                  <c:v>-2.1732359039152977E-7</c:v>
                </c:pt>
                <c:pt idx="37101">
                  <c:v>-2.2995917112509982E-7</c:v>
                </c:pt>
                <c:pt idx="37102">
                  <c:v>-2.3145248066345986E-7</c:v>
                </c:pt>
                <c:pt idx="37103">
                  <c:v>-2.2453256749511665E-7</c:v>
                </c:pt>
                <c:pt idx="37104">
                  <c:v>-1.6861313047618691E-7</c:v>
                </c:pt>
                <c:pt idx="37105">
                  <c:v>-7.4896053208759652E-8</c:v>
                </c:pt>
                <c:pt idx="37106">
                  <c:v>1.8821211519066599E-8</c:v>
                </c:pt>
                <c:pt idx="37107">
                  <c:v>-1.4323999055199588E-7</c:v>
                </c:pt>
                <c:pt idx="37108">
                  <c:v>-1.5587557128556593E-7</c:v>
                </c:pt>
                <c:pt idx="37109">
                  <c:v>-1.6247905130041279E-7</c:v>
                </c:pt>
                <c:pt idx="37110">
                  <c:v>-1.5555951305286757E-7</c:v>
                </c:pt>
                <c:pt idx="37111">
                  <c:v>-1.0404652017261353E-7</c:v>
                </c:pt>
                <c:pt idx="37112">
                  <c:v>-1.0329067984388299E-8</c:v>
                </c:pt>
                <c:pt idx="37113">
                  <c:v>8.3388384203836939E-8</c:v>
                </c:pt>
                <c:pt idx="37114">
                  <c:v>1.6521109915530344E-7</c:v>
                </c:pt>
                <c:pt idx="37115">
                  <c:v>1.3949078257218163E-7</c:v>
                </c:pt>
                <c:pt idx="37116">
                  <c:v>-9.3505621937365734E-8</c:v>
                </c:pt>
                <c:pt idx="37117">
                  <c:v>-8.6585708769022554E-8</c:v>
                </c:pt>
                <c:pt idx="37118">
                  <c:v>-3.9479909869040168E-8</c:v>
                </c:pt>
                <c:pt idx="37119">
                  <c:v>5.4237542319185068E-8</c:v>
                </c:pt>
                <c:pt idx="37120">
                  <c:v>1.4795461958661232E-7</c:v>
                </c:pt>
                <c:pt idx="37121">
                  <c:v>1.880055338309782E-7</c:v>
                </c:pt>
                <c:pt idx="37122">
                  <c:v>1.6228559216865437E-7</c:v>
                </c:pt>
                <c:pt idx="37123">
                  <c:v>1.3656565050633055E-7</c:v>
                </c:pt>
                <c:pt idx="37124">
                  <c:v>1.1084533392320873E-7</c:v>
                </c:pt>
                <c:pt idx="37125">
                  <c:v>1.9668907443302603E-7</c:v>
                </c:pt>
                <c:pt idx="37126">
                  <c:v>1.1880415262275844E-7</c:v>
                </c:pt>
                <c:pt idx="37127">
                  <c:v>2.125216048109837E-7</c:v>
                </c:pt>
                <c:pt idx="37128">
                  <c:v>2.1080034342745095E-7</c:v>
                </c:pt>
                <c:pt idx="37129">
                  <c:v>1.850804017651271E-7</c:v>
                </c:pt>
                <c:pt idx="37130">
                  <c:v>1.5936008518200529E-7</c:v>
                </c:pt>
                <c:pt idx="37131">
                  <c:v>1.3364014351968146E-7</c:v>
                </c:pt>
                <c:pt idx="37132">
                  <c:v>1.0792020185735763E-7</c:v>
                </c:pt>
                <c:pt idx="37133">
                  <c:v>8.2200260195033795E-8</c:v>
                </c:pt>
                <c:pt idx="37134">
                  <c:v>1.1007262215856901E-6</c:v>
                </c:pt>
                <c:pt idx="37135">
                  <c:v>3.1205557825909277E-7</c:v>
                </c:pt>
                <c:pt idx="37136">
                  <c:v>2.0787483644080189E-7</c:v>
                </c:pt>
                <c:pt idx="37137">
                  <c:v>1.8215489477847804E-7</c:v>
                </c:pt>
                <c:pt idx="37138">
                  <c:v>1.5643495311615421E-7</c:v>
                </c:pt>
                <c:pt idx="37139">
                  <c:v>1.307146365330324E-7</c:v>
                </c:pt>
                <c:pt idx="37140">
                  <c:v>1.0499469487070856E-7</c:v>
                </c:pt>
                <c:pt idx="37141">
                  <c:v>7.927475320838472E-8</c:v>
                </c:pt>
                <c:pt idx="37142">
                  <c:v>5.6964341282903981E-8</c:v>
                </c:pt>
                <c:pt idx="37143">
                  <c:v>9.1404190864679837E-8</c:v>
                </c:pt>
                <c:pt idx="37144">
                  <c:v>5.3657164923909828E-7</c:v>
                </c:pt>
                <c:pt idx="37145">
                  <c:v>1.7922938779182898E-7</c:v>
                </c:pt>
                <c:pt idx="37146">
                  <c:v>1.5350944612950515E-7</c:v>
                </c:pt>
                <c:pt idx="37147">
                  <c:v>1.2923819843058153E-7</c:v>
                </c:pt>
                <c:pt idx="37148">
                  <c:v>1.1118576200777585E-7</c:v>
                </c:pt>
                <c:pt idx="37149">
                  <c:v>9.3133700505768153E-8</c:v>
                </c:pt>
                <c:pt idx="37150">
                  <c:v>7.5081264082962471E-8</c:v>
                </c:pt>
                <c:pt idx="37151">
                  <c:v>5.7028827660156788E-8</c:v>
                </c:pt>
                <c:pt idx="37152">
                  <c:v>1.238779557818411E-7</c:v>
                </c:pt>
                <c:pt idx="37153">
                  <c:v>1.43863483839039E-7</c:v>
                </c:pt>
                <c:pt idx="37154">
                  <c:v>1.6384901189623692E-7</c:v>
                </c:pt>
                <c:pt idx="37155">
                  <c:v>1.4735512123064003E-7</c:v>
                </c:pt>
                <c:pt idx="37156">
                  <c:v>1.2930305972863233E-7</c:v>
                </c:pt>
                <c:pt idx="37157">
                  <c:v>1.1125062330582665E-7</c:v>
                </c:pt>
                <c:pt idx="37158">
                  <c:v>9.3198186883020967E-8</c:v>
                </c:pt>
                <c:pt idx="37159">
                  <c:v>7.5146125381013267E-8</c:v>
                </c:pt>
                <c:pt idx="37160">
                  <c:v>5.7093688958207578E-8</c:v>
                </c:pt>
                <c:pt idx="37161">
                  <c:v>8.6281273081061623E-8</c:v>
                </c:pt>
                <c:pt idx="37162">
                  <c:v>1.0626680113825955E-7</c:v>
                </c:pt>
                <c:pt idx="37163">
                  <c:v>1.2625232919545745E-7</c:v>
                </c:pt>
                <c:pt idx="37164">
                  <c:v>1.4623823217345335E-7</c:v>
                </c:pt>
                <c:pt idx="37165">
                  <c:v>1.2936754610588512E-7</c:v>
                </c:pt>
                <c:pt idx="37166">
                  <c:v>1.1131510968307944E-7</c:v>
                </c:pt>
                <c:pt idx="37167">
                  <c:v>9.326304818107175E-8</c:v>
                </c:pt>
                <c:pt idx="37168">
                  <c:v>7.5210611758266068E-8</c:v>
                </c:pt>
                <c:pt idx="37169">
                  <c:v>5.7158175335460385E-8</c:v>
                </c:pt>
                <c:pt idx="37170">
                  <c:v>5.613014250739532E-8</c:v>
                </c:pt>
                <c:pt idx="37171">
                  <c:v>6.8670493358278056E-8</c:v>
                </c:pt>
                <c:pt idx="37172">
                  <c:v>8.865602141547598E-8</c:v>
                </c:pt>
                <c:pt idx="37173">
                  <c:v>1.0864154947267389E-7</c:v>
                </c:pt>
                <c:pt idx="37174">
                  <c:v>1.286270775298718E-7</c:v>
                </c:pt>
                <c:pt idx="37175">
                  <c:v>1.1137997098113023E-7</c:v>
                </c:pt>
                <c:pt idx="37176">
                  <c:v>9.332753455832455E-8</c:v>
                </c:pt>
                <c:pt idx="37177">
                  <c:v>7.5275473056316851E-8</c:v>
                </c:pt>
                <c:pt idx="37178">
                  <c:v>5.7223036633511175E-8</c:v>
                </c:pt>
                <c:pt idx="37179">
                  <c:v>2.0695140651537361E-9</c:v>
                </c:pt>
                <c:pt idx="37180">
                  <c:v>-1.0566317865350945E-8</c:v>
                </c:pt>
                <c:pt idx="37181">
                  <c:v>-2.3201973583080576E-8</c:v>
                </c:pt>
                <c:pt idx="37182">
                  <c:v>-3.5837666792890005E-8</c:v>
                </c:pt>
                <c:pt idx="37183">
                  <c:v>-4.8473509971018619E-8</c:v>
                </c:pt>
                <c:pt idx="37184">
                  <c:v>-5.6045410407051511E-8</c:v>
                </c:pt>
                <c:pt idx="37185">
                  <c:v>-1.3190201070023956E-8</c:v>
                </c:pt>
                <c:pt idx="37186">
                  <c:v>8.0526988673642696E-8</c:v>
                </c:pt>
                <c:pt idx="37187">
                  <c:v>7.7902918008570689E-8</c:v>
                </c:pt>
                <c:pt idx="37188">
                  <c:v>5.0881626256453325E-8</c:v>
                </c:pt>
                <c:pt idx="37189">
                  <c:v>3.824567060208531E-8</c:v>
                </c:pt>
                <c:pt idx="37190">
                  <c:v>2.561005237643548E-8</c:v>
                </c:pt>
                <c:pt idx="37191">
                  <c:v>1.2974359166626051E-8</c:v>
                </c:pt>
                <c:pt idx="37192">
                  <c:v>5.1376521709788801E-8</c:v>
                </c:pt>
                <c:pt idx="37193">
                  <c:v>1.2641766926736728E-7</c:v>
                </c:pt>
                <c:pt idx="37194">
                  <c:v>1.0069772760504342E-7</c:v>
                </c:pt>
                <c:pt idx="37195">
                  <c:v>7.4977785942719598E-8</c:v>
                </c:pt>
                <c:pt idx="37196">
                  <c:v>4.9257469359597782E-8</c:v>
                </c:pt>
                <c:pt idx="37197">
                  <c:v>9.9693689708049163E-8</c:v>
                </c:pt>
                <c:pt idx="37198">
                  <c:v>8.7057734053681162E-8</c:v>
                </c:pt>
                <c:pt idx="37199">
                  <c:v>1.1594350693416016E-7</c:v>
                </c:pt>
                <c:pt idx="37200">
                  <c:v>1.4921247886384003E-7</c:v>
                </c:pt>
                <c:pt idx="37201">
                  <c:v>1.2349253720151617E-7</c:v>
                </c:pt>
                <c:pt idx="37202">
                  <c:v>9.7772220618394364E-8</c:v>
                </c:pt>
                <c:pt idx="37203">
                  <c:v>7.7408022555235207E-8</c:v>
                </c:pt>
                <c:pt idx="37204">
                  <c:v>5.9355586132429531E-8</c:v>
                </c:pt>
                <c:pt idx="37205">
                  <c:v>4.1303149709623842E-8</c:v>
                </c:pt>
                <c:pt idx="37206">
                  <c:v>1.8051011723773353E-7</c:v>
                </c:pt>
                <c:pt idx="37207">
                  <c:v>1.7200728846031275E-7</c:v>
                </c:pt>
                <c:pt idx="37208">
                  <c:v>1.4968187970291274E-7</c:v>
                </c:pt>
                <c:pt idx="37209">
                  <c:v>1.3162944328010708E-7</c:v>
                </c:pt>
                <c:pt idx="37210">
                  <c:v>1.1357700685730139E-7</c:v>
                </c:pt>
                <c:pt idx="37211">
                  <c:v>9.552494535529369E-8</c:v>
                </c:pt>
                <c:pt idx="37212">
                  <c:v>7.7472508932488007E-8</c:v>
                </c:pt>
                <c:pt idx="37213">
                  <c:v>5.9420072509682325E-8</c:v>
                </c:pt>
                <c:pt idx="37214">
                  <c:v>4.1368011007674632E-8</c:v>
                </c:pt>
                <c:pt idx="37215">
                  <c:v>1.8585123892577692E-7</c:v>
                </c:pt>
                <c:pt idx="37216">
                  <c:v>1.6779880250297126E-7</c:v>
                </c:pt>
                <c:pt idx="37217">
                  <c:v>1.4974636608016555E-7</c:v>
                </c:pt>
                <c:pt idx="37218">
                  <c:v>1.3169430457815785E-7</c:v>
                </c:pt>
                <c:pt idx="37219">
                  <c:v>1.1364186815535219E-7</c:v>
                </c:pt>
                <c:pt idx="37220">
                  <c:v>9.558943173254649E-8</c:v>
                </c:pt>
                <c:pt idx="37221">
                  <c:v>7.7537370230538791E-8</c:v>
                </c:pt>
                <c:pt idx="37222">
                  <c:v>5.9484933807733115E-8</c:v>
                </c:pt>
                <c:pt idx="37223">
                  <c:v>4.1432497384927432E-8</c:v>
                </c:pt>
                <c:pt idx="37224">
                  <c:v>1.8591572530302973E-7</c:v>
                </c:pt>
                <c:pt idx="37225">
                  <c:v>1.6786328888022405E-7</c:v>
                </c:pt>
                <c:pt idx="37226">
                  <c:v>1.4981122737821635E-7</c:v>
                </c:pt>
                <c:pt idx="37227">
                  <c:v>1.3175879095541067E-7</c:v>
                </c:pt>
                <c:pt idx="37228">
                  <c:v>1.13706354532605E-7</c:v>
                </c:pt>
                <c:pt idx="37229">
                  <c:v>9.56542930305973E-8</c:v>
                </c:pt>
                <c:pt idx="37230">
                  <c:v>7.7601856607791604E-8</c:v>
                </c:pt>
                <c:pt idx="37231">
                  <c:v>5.9549420184985922E-8</c:v>
                </c:pt>
                <c:pt idx="37232">
                  <c:v>4.1497358682978222E-8</c:v>
                </c:pt>
                <c:pt idx="37233">
                  <c:v>1.5633784862947702E-7</c:v>
                </c:pt>
                <c:pt idx="37234">
                  <c:v>1.6792815017827485E-7</c:v>
                </c:pt>
                <c:pt idx="37235">
                  <c:v>1.4987571375546916E-7</c:v>
                </c:pt>
                <c:pt idx="37236">
                  <c:v>1.3182365225346147E-7</c:v>
                </c:pt>
                <c:pt idx="37237">
                  <c:v>1.1377121583065577E-7</c:v>
                </c:pt>
                <c:pt idx="37238">
                  <c:v>9.5718779407850087E-8</c:v>
                </c:pt>
                <c:pt idx="37239">
                  <c:v>7.7666717905842388E-8</c:v>
                </c:pt>
                <c:pt idx="37240">
                  <c:v>5.9614281483036705E-8</c:v>
                </c:pt>
                <c:pt idx="37241">
                  <c:v>4.1561845060231023E-8</c:v>
                </c:pt>
                <c:pt idx="37242">
                  <c:v>1.272653651916033E-7</c:v>
                </c:pt>
                <c:pt idx="37243">
                  <c:v>1.3872706890669345E-7</c:v>
                </c:pt>
                <c:pt idx="37244">
                  <c:v>1.4994057505351993E-7</c:v>
                </c:pt>
                <c:pt idx="37245">
                  <c:v>1.3188813863071425E-7</c:v>
                </c:pt>
                <c:pt idx="37246">
                  <c:v>1.1383607712870655E-7</c:v>
                </c:pt>
                <c:pt idx="37247">
                  <c:v>9.5783640705900884E-8</c:v>
                </c:pt>
                <c:pt idx="37248">
                  <c:v>7.7731204283095201E-8</c:v>
                </c:pt>
                <c:pt idx="37249">
                  <c:v>5.9679142781087488E-8</c:v>
                </c:pt>
                <c:pt idx="37250">
                  <c:v>4.1626706358281813E-8</c:v>
                </c:pt>
                <c:pt idx="37251">
                  <c:v>1.0179024681036132E-7</c:v>
                </c:pt>
                <c:pt idx="37252">
                  <c:v>1.0233425688823236E-7</c:v>
                </c:pt>
                <c:pt idx="37253">
                  <c:v>1.2111591426311193E-7</c:v>
                </c:pt>
                <c:pt idx="37254">
                  <c:v>1.3195299992876505E-7</c:v>
                </c:pt>
                <c:pt idx="37255">
                  <c:v>1.1390056350595937E-7</c:v>
                </c:pt>
                <c:pt idx="37256">
                  <c:v>9.5848127083153684E-8</c:v>
                </c:pt>
                <c:pt idx="37257">
                  <c:v>7.7796065581145985E-8</c:v>
                </c:pt>
                <c:pt idx="37258">
                  <c:v>5.9743629158340302E-8</c:v>
                </c:pt>
                <c:pt idx="37259">
                  <c:v>4.1691192735534613E-8</c:v>
                </c:pt>
                <c:pt idx="37260">
                  <c:v>1.5235843927970216E-7</c:v>
                </c:pt>
                <c:pt idx="37261">
                  <c:v>1.4008428219538622E-7</c:v>
                </c:pt>
                <c:pt idx="37262">
                  <c:v>1.2482425587594621E-7</c:v>
                </c:pt>
                <c:pt idx="37263">
                  <c:v>1.0837460586451111E-7</c:v>
                </c:pt>
                <c:pt idx="37264">
                  <c:v>9.1925330773874014E-8</c:v>
                </c:pt>
                <c:pt idx="37265">
                  <c:v>7.5475680762438931E-8</c:v>
                </c:pt>
                <c:pt idx="37266">
                  <c:v>5.9026030751003848E-8</c:v>
                </c:pt>
                <c:pt idx="37267">
                  <c:v>4.2576755660366747E-8</c:v>
                </c:pt>
                <c:pt idx="37268">
                  <c:v>2.5642445533381076E-8</c:v>
                </c:pt>
                <c:pt idx="37269">
                  <c:v>1.5881382557934635E-7</c:v>
                </c:pt>
                <c:pt idx="37270">
                  <c:v>1.4236417556791128E-7</c:v>
                </c:pt>
                <c:pt idx="37271">
                  <c:v>1.2591452555647619E-7</c:v>
                </c:pt>
                <c:pt idx="37272">
                  <c:v>1.0946525046583909E-7</c:v>
                </c:pt>
                <c:pt idx="37273">
                  <c:v>9.3015600454404015E-8</c:v>
                </c:pt>
                <c:pt idx="37274">
                  <c:v>7.6565950442968932E-8</c:v>
                </c:pt>
                <c:pt idx="37275">
                  <c:v>6.0116300431533836E-8</c:v>
                </c:pt>
                <c:pt idx="37276">
                  <c:v>4.3667025340896736E-8</c:v>
                </c:pt>
                <c:pt idx="37277">
                  <c:v>2.5707119371032868E-8</c:v>
                </c:pt>
                <c:pt idx="37278">
                  <c:v>1.5990409525987635E-7</c:v>
                </c:pt>
                <c:pt idx="37279">
                  <c:v>1.4345444524844128E-7</c:v>
                </c:pt>
                <c:pt idx="37280">
                  <c:v>1.2700479523700619E-7</c:v>
                </c:pt>
                <c:pt idx="37281">
                  <c:v>1.1055552014636907E-7</c:v>
                </c:pt>
                <c:pt idx="37282">
                  <c:v>9.410587013493399E-8</c:v>
                </c:pt>
                <c:pt idx="37283">
                  <c:v>7.7656220123498907E-8</c:v>
                </c:pt>
                <c:pt idx="37284">
                  <c:v>6.1206945032861807E-8</c:v>
                </c:pt>
                <c:pt idx="37285">
                  <c:v>4.3824117155250958E-8</c:v>
                </c:pt>
                <c:pt idx="37286">
                  <c:v>2.5771830700764465E-8</c:v>
                </c:pt>
                <c:pt idx="37287">
                  <c:v>1.6037049673256523E-7</c:v>
                </c:pt>
                <c:pt idx="37288">
                  <c:v>1.4454471492897126E-7</c:v>
                </c:pt>
                <c:pt idx="37289">
                  <c:v>1.2809506491753616E-7</c:v>
                </c:pt>
                <c:pt idx="37290">
                  <c:v>1.1164578982689907E-7</c:v>
                </c:pt>
                <c:pt idx="37291">
                  <c:v>9.5196139815463992E-8</c:v>
                </c:pt>
                <c:pt idx="37292">
                  <c:v>7.8746489804028895E-8</c:v>
                </c:pt>
                <c:pt idx="37293">
                  <c:v>6.1941039955309441E-8</c:v>
                </c:pt>
                <c:pt idx="37294">
                  <c:v>4.3888603532503759E-8</c:v>
                </c:pt>
                <c:pt idx="37295">
                  <c:v>2.583650453841626E-8</c:v>
                </c:pt>
                <c:pt idx="37296">
                  <c:v>1.574161208444716E-7</c:v>
                </c:pt>
                <c:pt idx="37297">
                  <c:v>1.4563498460950123E-7</c:v>
                </c:pt>
                <c:pt idx="37298">
                  <c:v>1.2918570951886415E-7</c:v>
                </c:pt>
                <c:pt idx="37299">
                  <c:v>1.1273605950742905E-7</c:v>
                </c:pt>
                <c:pt idx="37300">
                  <c:v>9.6286409495993967E-8</c:v>
                </c:pt>
                <c:pt idx="37301">
                  <c:v>7.9837134405356867E-8</c:v>
                </c:pt>
                <c:pt idx="37302">
                  <c:v>6.2005901253360225E-8</c:v>
                </c:pt>
                <c:pt idx="37303">
                  <c:v>4.3953464830554549E-8</c:v>
                </c:pt>
                <c:pt idx="37304">
                  <c:v>2.5901178376068056E-8</c:v>
                </c:pt>
                <c:pt idx="37305">
                  <c:v>1.5446174495637796E-7</c:v>
                </c:pt>
                <c:pt idx="37306">
                  <c:v>1.4672525429003123E-7</c:v>
                </c:pt>
                <c:pt idx="37307">
                  <c:v>1.3027597919939412E-7</c:v>
                </c:pt>
                <c:pt idx="37308">
                  <c:v>1.1382632918795905E-7</c:v>
                </c:pt>
                <c:pt idx="37309">
                  <c:v>9.7376679176523968E-8</c:v>
                </c:pt>
                <c:pt idx="37310">
                  <c:v>8.0122824053418721E-8</c:v>
                </c:pt>
                <c:pt idx="37311">
                  <c:v>6.2070387630613038E-8</c:v>
                </c:pt>
                <c:pt idx="37312">
                  <c:v>4.4018326128605332E-8</c:v>
                </c:pt>
                <c:pt idx="37313">
                  <c:v>2.596588970579965E-8</c:v>
                </c:pt>
                <c:pt idx="37314">
                  <c:v>1.5150736906828433E-7</c:v>
                </c:pt>
                <c:pt idx="37315">
                  <c:v>1.4598028666444215E-7</c:v>
                </c:pt>
                <c:pt idx="37316">
                  <c:v>1.313662488799241E-7</c:v>
                </c:pt>
                <c:pt idx="37317">
                  <c:v>1.1491659886848903E-7</c:v>
                </c:pt>
                <c:pt idx="37318">
                  <c:v>9.823974685347719E-8</c:v>
                </c:pt>
                <c:pt idx="37319">
                  <c:v>8.0187310430671521E-8</c:v>
                </c:pt>
                <c:pt idx="37320">
                  <c:v>6.2135248928663808E-8</c:v>
                </c:pt>
                <c:pt idx="37321">
                  <c:v>4.4082812505858139E-8</c:v>
                </c:pt>
                <c:pt idx="37322">
                  <c:v>2.6030526051371649E-8</c:v>
                </c:pt>
                <c:pt idx="37323">
                  <c:v>1.4855299318019069E-7</c:v>
                </c:pt>
                <c:pt idx="37324">
                  <c:v>1.4302591077634852E-7</c:v>
                </c:pt>
                <c:pt idx="37325">
                  <c:v>1.324565185604541E-7</c:v>
                </c:pt>
                <c:pt idx="37326">
                  <c:v>1.1600686854901901E-7</c:v>
                </c:pt>
                <c:pt idx="37327">
                  <c:v>9.8304608151528E-8</c:v>
                </c:pt>
                <c:pt idx="37328">
                  <c:v>8.0252171728722305E-8</c:v>
                </c:pt>
                <c:pt idx="37329">
                  <c:v>6.2199735305916622E-8</c:v>
                </c:pt>
                <c:pt idx="37330">
                  <c:v>4.4147673803908923E-8</c:v>
                </c:pt>
                <c:pt idx="37331">
                  <c:v>2.609523738110324E-8</c:v>
                </c:pt>
                <c:pt idx="37332">
                  <c:v>1.4029011371347804E-7</c:v>
                </c:pt>
                <c:pt idx="37333">
                  <c:v>1.3942517143253489E-7</c:v>
                </c:pt>
                <c:pt idx="37334">
                  <c:v>1.335467882409841E-7</c:v>
                </c:pt>
                <c:pt idx="37335">
                  <c:v>1.1642153095158647E-7</c:v>
                </c:pt>
                <c:pt idx="37336">
                  <c:v>9.8369094528780801E-8</c:v>
                </c:pt>
                <c:pt idx="37337">
                  <c:v>8.0317033026773088E-8</c:v>
                </c:pt>
                <c:pt idx="37338">
                  <c:v>6.2264596603967406E-8</c:v>
                </c:pt>
                <c:pt idx="37339">
                  <c:v>4.421216018116173E-8</c:v>
                </c:pt>
                <c:pt idx="37340">
                  <c:v>2.6159948710834838E-8</c:v>
                </c:pt>
                <c:pt idx="37341">
                  <c:v>1.1984268323316698E-7</c:v>
                </c:pt>
                <c:pt idx="37342">
                  <c:v>1.1393543114017164E-7</c:v>
                </c:pt>
                <c:pt idx="37343">
                  <c:v>9.7485781128736557E-8</c:v>
                </c:pt>
                <c:pt idx="37344">
                  <c:v>8.1036506038099457E-8</c:v>
                </c:pt>
                <c:pt idx="37345">
                  <c:v>6.4586856026664374E-8</c:v>
                </c:pt>
                <c:pt idx="37346">
                  <c:v>4.8137206015229284E-8</c:v>
                </c:pt>
                <c:pt idx="37347">
                  <c:v>3.168770597211339E-8</c:v>
                </c:pt>
                <c:pt idx="37348">
                  <c:v>1.5238168436917701E-8</c:v>
                </c:pt>
                <c:pt idx="37349">
                  <c:v>-1.2113578506540494E-9</c:v>
                </c:pt>
                <c:pt idx="37350">
                  <c:v>1.1688830734507334E-7</c:v>
                </c:pt>
                <c:pt idx="37351">
                  <c:v>1.1136085002043317E-7</c:v>
                </c:pt>
                <c:pt idx="37352">
                  <c:v>9.8576050809266545E-8</c:v>
                </c:pt>
                <c:pt idx="37353">
                  <c:v>8.2126775718629432E-8</c:v>
                </c:pt>
                <c:pt idx="37354">
                  <c:v>6.5677125707194349E-8</c:v>
                </c:pt>
                <c:pt idx="37355">
                  <c:v>4.9227475695759272E-8</c:v>
                </c:pt>
                <c:pt idx="37356">
                  <c:v>3.2778013144723181E-8</c:v>
                </c:pt>
                <c:pt idx="37357">
                  <c:v>1.6328475609527488E-8</c:v>
                </c:pt>
                <c:pt idx="37358">
                  <c:v>-1.2106492503458645E-10</c:v>
                </c:pt>
                <c:pt idx="37359">
                  <c:v>1.1393393145697971E-7</c:v>
                </c:pt>
                <c:pt idx="37360">
                  <c:v>1.0840684905313753E-7</c:v>
                </c:pt>
                <c:pt idx="37361">
                  <c:v>9.9666320489796521E-8</c:v>
                </c:pt>
                <c:pt idx="37362">
                  <c:v>8.321704539915942E-8</c:v>
                </c:pt>
                <c:pt idx="37363">
                  <c:v>6.6767395387724337E-8</c:v>
                </c:pt>
                <c:pt idx="37364">
                  <c:v>5.0317745376289254E-8</c:v>
                </c:pt>
                <c:pt idx="37365">
                  <c:v>3.3868320317332965E-8</c:v>
                </c:pt>
                <c:pt idx="37366">
                  <c:v>1.7418820274217071E-8</c:v>
                </c:pt>
                <c:pt idx="37367">
                  <c:v>9.6927149139744236E-10</c:v>
                </c:pt>
                <c:pt idx="37368">
                  <c:v>1.1097955556888607E-7</c:v>
                </c:pt>
                <c:pt idx="37369">
                  <c:v>1.0545247316504389E-7</c:v>
                </c:pt>
                <c:pt idx="37370">
                  <c:v>9.9925015840403715E-8</c:v>
                </c:pt>
                <c:pt idx="37371">
                  <c:v>8.4307315079689422E-8</c:v>
                </c:pt>
                <c:pt idx="37372">
                  <c:v>6.7857665068254325E-8</c:v>
                </c:pt>
                <c:pt idx="37373">
                  <c:v>5.1408389977617225E-8</c:v>
                </c:pt>
                <c:pt idx="37374">
                  <c:v>3.4958664982022551E-8</c:v>
                </c:pt>
                <c:pt idx="37375">
                  <c:v>1.8509089954747059E-8</c:v>
                </c:pt>
                <c:pt idx="37376">
                  <c:v>2.0595974100471274E-9</c:v>
                </c:pt>
                <c:pt idx="37377">
                  <c:v>1.0802517968079243E-7</c:v>
                </c:pt>
                <c:pt idx="37378">
                  <c:v>1.0249809727695025E-7</c:v>
                </c:pt>
                <c:pt idx="37379">
                  <c:v>9.6970639952310079E-8</c:v>
                </c:pt>
                <c:pt idx="37380">
                  <c:v>8.539758476021941E-8</c:v>
                </c:pt>
                <c:pt idx="37381">
                  <c:v>6.8947934748784327E-8</c:v>
                </c:pt>
                <c:pt idx="37382">
                  <c:v>5.249865965814722E-8</c:v>
                </c:pt>
                <c:pt idx="37383">
                  <c:v>3.6048972154632335E-8</c:v>
                </c:pt>
                <c:pt idx="37384">
                  <c:v>1.9599434619436645E-8</c:v>
                </c:pt>
                <c:pt idx="37385">
                  <c:v>3.1499158302808535E-9</c:v>
                </c:pt>
                <c:pt idx="37386">
                  <c:v>1.0507080379269879E-7</c:v>
                </c:pt>
                <c:pt idx="37387">
                  <c:v>9.9543721388856615E-8</c:v>
                </c:pt>
                <c:pt idx="37388">
                  <c:v>9.4016264064216444E-8</c:v>
                </c:pt>
                <c:pt idx="37389">
                  <c:v>8.6487854440749385E-8</c:v>
                </c:pt>
                <c:pt idx="37390">
                  <c:v>7.0038204429314302E-8</c:v>
                </c:pt>
                <c:pt idx="37391">
                  <c:v>5.3588929338677208E-8</c:v>
                </c:pt>
                <c:pt idx="37392">
                  <c:v>3.7139279327242119E-8</c:v>
                </c:pt>
                <c:pt idx="37393">
                  <c:v>2.0689741792046429E-8</c:v>
                </c:pt>
                <c:pt idx="37394">
                  <c:v>4.2402042568507404E-9</c:v>
                </c:pt>
                <c:pt idx="37395">
                  <c:v>1.0211642790460515E-7</c:v>
                </c:pt>
                <c:pt idx="37396">
                  <c:v>9.6588970579964984E-8</c:v>
                </c:pt>
                <c:pt idx="37397">
                  <c:v>9.1061888176122796E-8</c:v>
                </c:pt>
                <c:pt idx="37398">
                  <c:v>8.5534805772280607E-8</c:v>
                </c:pt>
                <c:pt idx="37399">
                  <c:v>7.1128849030642273E-8</c:v>
                </c:pt>
                <c:pt idx="37400">
                  <c:v>5.467919901920719E-8</c:v>
                </c:pt>
                <c:pt idx="37401">
                  <c:v>3.8229549007772107E-8</c:v>
                </c:pt>
                <c:pt idx="37402">
                  <c:v>2.1780048964656216E-8</c:v>
                </c:pt>
                <c:pt idx="37403">
                  <c:v>5.3305489215403242E-9</c:v>
                </c:pt>
                <c:pt idx="37404">
                  <c:v>9.9162052016511506E-8</c:v>
                </c:pt>
                <c:pt idx="37405">
                  <c:v>9.3634969612669318E-8</c:v>
                </c:pt>
                <c:pt idx="37406">
                  <c:v>8.8107512288029147E-8</c:v>
                </c:pt>
                <c:pt idx="37407">
                  <c:v>8.2580429884186972E-8</c:v>
                </c:pt>
                <c:pt idx="37408">
                  <c:v>7.2219118711172261E-8</c:v>
                </c:pt>
                <c:pt idx="37409">
                  <c:v>5.5769468699737178E-8</c:v>
                </c:pt>
                <c:pt idx="37410">
                  <c:v>3.9319818688302095E-8</c:v>
                </c:pt>
                <c:pt idx="37411">
                  <c:v>2.2870356137266004E-8</c:v>
                </c:pt>
                <c:pt idx="37412">
                  <c:v>6.4208560941501106E-9</c:v>
                </c:pt>
                <c:pt idx="37413">
                  <c:v>9.6207676128417871E-8</c:v>
                </c:pt>
                <c:pt idx="37414">
                  <c:v>9.0680593724575683E-8</c:v>
                </c:pt>
                <c:pt idx="37415">
                  <c:v>8.5153136399935512E-8</c:v>
                </c:pt>
                <c:pt idx="37416">
                  <c:v>7.9626053996093324E-8</c:v>
                </c:pt>
                <c:pt idx="37417">
                  <c:v>7.3309388391702263E-8</c:v>
                </c:pt>
                <c:pt idx="37418">
                  <c:v>5.6859738380267167E-8</c:v>
                </c:pt>
                <c:pt idx="37419">
                  <c:v>4.0410088368832084E-8</c:v>
                </c:pt>
                <c:pt idx="37420">
                  <c:v>2.3960700801955587E-8</c:v>
                </c:pt>
                <c:pt idx="37421">
                  <c:v>8.4108607056759267E-9</c:v>
                </c:pt>
                <c:pt idx="37422">
                  <c:v>7.0451742069487822E-8</c:v>
                </c:pt>
                <c:pt idx="37423">
                  <c:v>6.4924284744847651E-8</c:v>
                </c:pt>
                <c:pt idx="37424">
                  <c:v>5.939720234100547E-8</c:v>
                </c:pt>
                <c:pt idx="37425">
                  <c:v>5.3698031290889797E-8</c:v>
                </c:pt>
                <c:pt idx="37426">
                  <c:v>3.7248343787374918E-8</c:v>
                </c:pt>
                <c:pt idx="37427">
                  <c:v>2.0798806252179229E-8</c:v>
                </c:pt>
                <c:pt idx="37428">
                  <c:v>4.3492687169835369E-9</c:v>
                </c:pt>
                <c:pt idx="37429">
                  <c:v>-1.2100268818212153E-8</c:v>
                </c:pt>
                <c:pt idx="37430">
                  <c:v>-1.5293844175417944E-8</c:v>
                </c:pt>
                <c:pt idx="37431">
                  <c:v>6.7497366181394173E-8</c:v>
                </c:pt>
                <c:pt idx="37432">
                  <c:v>6.1969908856754002E-8</c:v>
                </c:pt>
                <c:pt idx="37433">
                  <c:v>5.6442826452911828E-8</c:v>
                </c:pt>
                <c:pt idx="37434">
                  <c:v>5.091574404906964E-8</c:v>
                </c:pt>
                <c:pt idx="37435">
                  <c:v>3.8338650959984702E-8</c:v>
                </c:pt>
                <c:pt idx="37436">
                  <c:v>2.1889113424789013E-8</c:v>
                </c:pt>
                <c:pt idx="37437">
                  <c:v>5.4395758895933233E-9</c:v>
                </c:pt>
                <c:pt idx="37438">
                  <c:v>-7.7119708461587499E-9</c:v>
                </c:pt>
                <c:pt idx="37439">
                  <c:v>-1.0820289213903563E-8</c:v>
                </c:pt>
                <c:pt idx="37440">
                  <c:v>6.4542990293300538E-8</c:v>
                </c:pt>
                <c:pt idx="37441">
                  <c:v>5.9015532968660367E-8</c:v>
                </c:pt>
                <c:pt idx="37442">
                  <c:v>5.3488450564818179E-8</c:v>
                </c:pt>
                <c:pt idx="37443">
                  <c:v>4.7961368160975998E-8</c:v>
                </c:pt>
                <c:pt idx="37444">
                  <c:v>3.9428920640514691E-8</c:v>
                </c:pt>
                <c:pt idx="37445">
                  <c:v>2.29794205973988E-8</c:v>
                </c:pt>
                <c:pt idx="37446">
                  <c:v>6.5298830622031097E-9</c:v>
                </c:pt>
                <c:pt idx="37447">
                  <c:v>-3.2384383798922478E-9</c:v>
                </c:pt>
                <c:pt idx="37448">
                  <c:v>-6.3467342523891832E-9</c:v>
                </c:pt>
                <c:pt idx="37449">
                  <c:v>6.1588614405206903E-8</c:v>
                </c:pt>
                <c:pt idx="37450">
                  <c:v>5.6061157080566725E-8</c:v>
                </c:pt>
                <c:pt idx="37451">
                  <c:v>5.0534074676724537E-8</c:v>
                </c:pt>
                <c:pt idx="37452">
                  <c:v>4.5006992272882356E-8</c:v>
                </c:pt>
                <c:pt idx="37453">
                  <c:v>3.9479534948242185E-8</c:v>
                </c:pt>
                <c:pt idx="37454">
                  <c:v>2.4069765262088383E-8</c:v>
                </c:pt>
                <c:pt idx="37455">
                  <c:v>7.6202277268926934E-9</c:v>
                </c:pt>
                <c:pt idx="37456">
                  <c:v>1.2351015847902131E-9</c:v>
                </c:pt>
                <c:pt idx="37457">
                  <c:v>-1.8732092845386413E-9</c:v>
                </c:pt>
                <c:pt idx="37458">
                  <c:v>5.8634238517113261E-8</c:v>
                </c:pt>
                <c:pt idx="37459">
                  <c:v>5.310678119247309E-8</c:v>
                </c:pt>
                <c:pt idx="37460">
                  <c:v>4.7579698788630895E-8</c:v>
                </c:pt>
                <c:pt idx="37461">
                  <c:v>4.2052616384788714E-8</c:v>
                </c:pt>
                <c:pt idx="37462">
                  <c:v>3.6525271536387937E-8</c:v>
                </c:pt>
                <c:pt idx="37463">
                  <c:v>2.5160072434698174E-8</c:v>
                </c:pt>
                <c:pt idx="37464">
                  <c:v>8.8169374219696097E-9</c:v>
                </c:pt>
                <c:pt idx="37465">
                  <c:v>5.7086565463045935E-9</c:v>
                </c:pt>
                <c:pt idx="37466">
                  <c:v>2.6003381785597792E-9</c:v>
                </c:pt>
                <c:pt idx="37467">
                  <c:v>5.5679862629019619E-8</c:v>
                </c:pt>
                <c:pt idx="37468">
                  <c:v>5.0152405304379448E-8</c:v>
                </c:pt>
                <c:pt idx="37469">
                  <c:v>4.4625322900537267E-8</c:v>
                </c:pt>
                <c:pt idx="37470">
                  <c:v>3.9098240496695072E-8</c:v>
                </c:pt>
                <c:pt idx="37471">
                  <c:v>3.3570895648294301E-8</c:v>
                </c:pt>
                <c:pt idx="37472">
                  <c:v>2.6250379607307957E-8</c:v>
                </c:pt>
                <c:pt idx="37473">
                  <c:v>1.3290492383483989E-8</c:v>
                </c:pt>
                <c:pt idx="37474">
                  <c:v>1.0182174015739175E-8</c:v>
                </c:pt>
                <c:pt idx="37475">
                  <c:v>7.0738931400741594E-9</c:v>
                </c:pt>
                <c:pt idx="37476">
                  <c:v>5.2725486740925984E-8</c:v>
                </c:pt>
                <c:pt idx="37477">
                  <c:v>4.7198029416285813E-8</c:v>
                </c:pt>
                <c:pt idx="37478">
                  <c:v>4.1670947012443618E-8</c:v>
                </c:pt>
                <c:pt idx="37479">
                  <c:v>3.6143714640282241E-8</c:v>
                </c:pt>
                <c:pt idx="37480">
                  <c:v>3.0616519760200659E-8</c:v>
                </c:pt>
                <c:pt idx="37481">
                  <c:v>2.5089287388039279E-8</c:v>
                </c:pt>
                <c:pt idx="37482">
                  <c:v>1.776404734499837E-8</c:v>
                </c:pt>
                <c:pt idx="37483">
                  <c:v>1.4655728977253554E-8</c:v>
                </c:pt>
                <c:pt idx="37484">
                  <c:v>1.1547410609508742E-8</c:v>
                </c:pt>
                <c:pt idx="37485">
                  <c:v>4.9771110852832342E-8</c:v>
                </c:pt>
                <c:pt idx="37486">
                  <c:v>4.4243653528192171E-8</c:v>
                </c:pt>
                <c:pt idx="37487">
                  <c:v>3.8716571124349983E-8</c:v>
                </c:pt>
                <c:pt idx="37488">
                  <c:v>3.3189338752188599E-8</c:v>
                </c:pt>
                <c:pt idx="37489">
                  <c:v>2.7662143872107014E-8</c:v>
                </c:pt>
                <c:pt idx="37490">
                  <c:v>2.2558384541265656E-8</c:v>
                </c:pt>
                <c:pt idx="37491">
                  <c:v>2.2237564814432952E-8</c:v>
                </c:pt>
                <c:pt idx="37492">
                  <c:v>1.9129246446688136E-8</c:v>
                </c:pt>
                <c:pt idx="37493">
                  <c:v>1.6020965571023123E-8</c:v>
                </c:pt>
                <c:pt idx="37494">
                  <c:v>4.68167349647387E-8</c:v>
                </c:pt>
                <c:pt idx="37495">
                  <c:v>4.1289277640098529E-8</c:v>
                </c:pt>
                <c:pt idx="37496">
                  <c:v>3.5762195236256341E-8</c:v>
                </c:pt>
                <c:pt idx="37497">
                  <c:v>3.0234962864094957E-8</c:v>
                </c:pt>
                <c:pt idx="37498">
                  <c:v>2.4707767984013376E-8</c:v>
                </c:pt>
                <c:pt idx="37499">
                  <c:v>2.4159971206082716E-8</c:v>
                </c:pt>
                <c:pt idx="37500">
                  <c:v>2.4277208939611507E-8</c:v>
                </c:pt>
                <c:pt idx="37501">
                  <c:v>2.3602801408202517E-8</c:v>
                </c:pt>
                <c:pt idx="37502">
                  <c:v>2.04945205325375E-8</c:v>
                </c:pt>
                <c:pt idx="37503">
                  <c:v>2.1060538461250062E-8</c:v>
                </c:pt>
                <c:pt idx="37504">
                  <c:v>1.553334358116848E-8</c:v>
                </c:pt>
                <c:pt idx="37505">
                  <c:v>1.0006111209007098E-8</c:v>
                </c:pt>
                <c:pt idx="37506">
                  <c:v>4.4789163289255148E-9</c:v>
                </c:pt>
                <c:pt idx="37507">
                  <c:v>3.4277321415850899E-9</c:v>
                </c:pt>
                <c:pt idx="37508">
                  <c:v>3.5449848719458012E-9</c:v>
                </c:pt>
                <c:pt idx="37509">
                  <c:v>3.0064223932694216E-9</c:v>
                </c:pt>
                <c:pt idx="37510">
                  <c:v>-1.0187722843549299E-10</c:v>
                </c:pt>
                <c:pt idx="37511">
                  <c:v>-3.2101955961803068E-9</c:v>
                </c:pt>
                <c:pt idx="37512">
                  <c:v>1.810616257315642E-8</c:v>
                </c:pt>
                <c:pt idx="37513">
                  <c:v>1.2578967693074837E-8</c:v>
                </c:pt>
                <c:pt idx="37514">
                  <c:v>7.0517728129932559E-9</c:v>
                </c:pt>
                <c:pt idx="37515">
                  <c:v>4.9120248347536585E-9</c:v>
                </c:pt>
                <c:pt idx="37516">
                  <c:v>5.0293000603622483E-9</c:v>
                </c:pt>
                <c:pt idx="37517">
                  <c:v>5.14653779389104E-9</c:v>
                </c:pt>
                <c:pt idx="37518">
                  <c:v>5.2638130194996306E-9</c:v>
                </c:pt>
                <c:pt idx="37519">
                  <c:v>4.3716514886230289E-9</c:v>
                </c:pt>
                <c:pt idx="37520">
                  <c:v>1.2633481177101338E-9</c:v>
                </c:pt>
                <c:pt idx="37521">
                  <c:v>1.5151786685062781E-8</c:v>
                </c:pt>
                <c:pt idx="37522">
                  <c:v>9.624591804981198E-9</c:v>
                </c:pt>
                <c:pt idx="37523">
                  <c:v>6.3963362739621256E-9</c:v>
                </c:pt>
                <c:pt idx="37524">
                  <c:v>6.5136114995707163E-9</c:v>
                </c:pt>
                <c:pt idx="37525">
                  <c:v>6.630849233099508E-9</c:v>
                </c:pt>
                <c:pt idx="37526">
                  <c:v>6.7481244587080978E-9</c:v>
                </c:pt>
                <c:pt idx="37527">
                  <c:v>6.8653621922368903E-9</c:v>
                </c:pt>
                <c:pt idx="37528">
                  <c:v>6.982599925765682E-9</c:v>
                </c:pt>
                <c:pt idx="37529">
                  <c:v>5.7368880823925949E-9</c:v>
                </c:pt>
                <c:pt idx="37530">
                  <c:v>1.2197448289048937E-8</c:v>
                </c:pt>
                <c:pt idx="37531">
                  <c:v>7.8806477131705928E-9</c:v>
                </c:pt>
                <c:pt idx="37532">
                  <c:v>7.9979229387791818E-9</c:v>
                </c:pt>
                <c:pt idx="37533">
                  <c:v>8.1151606723079752E-9</c:v>
                </c:pt>
                <c:pt idx="37534">
                  <c:v>8.2323984058367669E-9</c:v>
                </c:pt>
                <c:pt idx="37535">
                  <c:v>8.3496736314453559E-9</c:v>
                </c:pt>
                <c:pt idx="37536">
                  <c:v>8.4669113649741492E-9</c:v>
                </c:pt>
                <c:pt idx="37537">
                  <c:v>8.5841865905827399E-9</c:v>
                </c:pt>
                <c:pt idx="37538">
                  <c:v>8.7014243241115316E-9</c:v>
                </c:pt>
                <c:pt idx="37539">
                  <c:v>9.36495915237906E-9</c:v>
                </c:pt>
                <c:pt idx="37540">
                  <c:v>9.4821968859078517E-9</c:v>
                </c:pt>
                <c:pt idx="37541">
                  <c:v>9.5994721115164423E-9</c:v>
                </c:pt>
                <c:pt idx="37542">
                  <c:v>9.716709845045234E-9</c:v>
                </c:pt>
                <c:pt idx="37543">
                  <c:v>9.8339850706538247E-9</c:v>
                </c:pt>
                <c:pt idx="37544">
                  <c:v>9.9512228041826164E-9</c:v>
                </c:pt>
                <c:pt idx="37545">
                  <c:v>1.0068498029791207E-8</c:v>
                </c:pt>
                <c:pt idx="37546">
                  <c:v>1.0185735763319999E-8</c:v>
                </c:pt>
                <c:pt idx="37547">
                  <c:v>1.030297349684879E-8</c:v>
                </c:pt>
                <c:pt idx="37548">
                  <c:v>1.0966508325116319E-8</c:v>
                </c:pt>
                <c:pt idx="37549">
                  <c:v>1.108378355072491E-8</c:v>
                </c:pt>
                <c:pt idx="37550">
                  <c:v>1.1201021284253701E-8</c:v>
                </c:pt>
                <c:pt idx="37551">
                  <c:v>1.1318296509862292E-8</c:v>
                </c:pt>
                <c:pt idx="37552">
                  <c:v>1.1435534243391084E-8</c:v>
                </c:pt>
                <c:pt idx="37553">
                  <c:v>1.1552771976919877E-8</c:v>
                </c:pt>
                <c:pt idx="37554">
                  <c:v>1.1670047202528466E-8</c:v>
                </c:pt>
                <c:pt idx="37555">
                  <c:v>1.1787284936057258E-8</c:v>
                </c:pt>
                <c:pt idx="37556">
                  <c:v>1.1904560161665848E-8</c:v>
                </c:pt>
                <c:pt idx="37557">
                  <c:v>1.2568094989933378E-8</c:v>
                </c:pt>
                <c:pt idx="37558">
                  <c:v>1.268533272346217E-8</c:v>
                </c:pt>
                <c:pt idx="37559">
                  <c:v>1.2802607949070757E-8</c:v>
                </c:pt>
                <c:pt idx="37560">
                  <c:v>1.2919845682599552E-8</c:v>
                </c:pt>
                <c:pt idx="37561">
                  <c:v>1.3037083416128344E-8</c:v>
                </c:pt>
                <c:pt idx="37562">
                  <c:v>1.3154358641736931E-8</c:v>
                </c:pt>
                <c:pt idx="37563">
                  <c:v>1.3271596375265723E-8</c:v>
                </c:pt>
                <c:pt idx="37564">
                  <c:v>1.3388871600874315E-8</c:v>
                </c:pt>
                <c:pt idx="37565">
                  <c:v>1.3506109334403107E-8</c:v>
                </c:pt>
                <c:pt idx="37566">
                  <c:v>1.4169644162670636E-8</c:v>
                </c:pt>
                <c:pt idx="37567">
                  <c:v>1.4286881896199427E-8</c:v>
                </c:pt>
                <c:pt idx="37568">
                  <c:v>1.4404157121808018E-8</c:v>
                </c:pt>
                <c:pt idx="37569">
                  <c:v>1.452139485533681E-8</c:v>
                </c:pt>
                <c:pt idx="37570">
                  <c:v>1.46386700809454E-8</c:v>
                </c:pt>
                <c:pt idx="37571">
                  <c:v>1.4755907814474192E-8</c:v>
                </c:pt>
                <c:pt idx="37572">
                  <c:v>1.4873183040082784E-8</c:v>
                </c:pt>
                <c:pt idx="37573">
                  <c:v>1.4990420773611574E-8</c:v>
                </c:pt>
                <c:pt idx="37574">
                  <c:v>1.5107695999220165E-8</c:v>
                </c:pt>
                <c:pt idx="37575">
                  <c:v>1.5771193335407896E-8</c:v>
                </c:pt>
                <c:pt idx="37576">
                  <c:v>1.5888468561016483E-8</c:v>
                </c:pt>
                <c:pt idx="37577">
                  <c:v>1.6005706294545275E-8</c:v>
                </c:pt>
                <c:pt idx="37578">
                  <c:v>1.6122981520153866E-8</c:v>
                </c:pt>
                <c:pt idx="37579">
                  <c:v>1.6240219253682657E-8</c:v>
                </c:pt>
                <c:pt idx="37580">
                  <c:v>1.6357494479291248E-8</c:v>
                </c:pt>
                <c:pt idx="37581">
                  <c:v>1.647473221282004E-8</c:v>
                </c:pt>
                <c:pt idx="37582">
                  <c:v>1.6591969946348832E-8</c:v>
                </c:pt>
                <c:pt idx="37583">
                  <c:v>1.6709245171957425E-8</c:v>
                </c:pt>
                <c:pt idx="37584">
                  <c:v>-4.8437517574412404E-9</c:v>
                </c:pt>
                <c:pt idx="37585">
                  <c:v>-4.7265140239124487E-9</c:v>
                </c:pt>
                <c:pt idx="37586">
                  <c:v>-4.609238798303858E-9</c:v>
                </c:pt>
                <c:pt idx="37587">
                  <c:v>-4.4920010647750663E-9</c:v>
                </c:pt>
                <c:pt idx="37588">
                  <c:v>-4.3747258391664765E-9</c:v>
                </c:pt>
                <c:pt idx="37589">
                  <c:v>-4.257488105637684E-9</c:v>
                </c:pt>
                <c:pt idx="37590">
                  <c:v>-4.1402503721088923E-9</c:v>
                </c:pt>
                <c:pt idx="37591">
                  <c:v>-4.0229751465003016E-9</c:v>
                </c:pt>
                <c:pt idx="37592">
                  <c:v>-3.9057374129715099E-9</c:v>
                </c:pt>
                <c:pt idx="37593">
                  <c:v>-3.2421988354960012E-9</c:v>
                </c:pt>
                <c:pt idx="37594">
                  <c:v>-3.1249386067193309E-9</c:v>
                </c:pt>
                <c:pt idx="37595">
                  <c:v>-3.0076858763586192E-9</c:v>
                </c:pt>
                <c:pt idx="37596">
                  <c:v>-2.890433145997908E-9</c:v>
                </c:pt>
                <c:pt idx="37597">
                  <c:v>-2.7731804156371967E-9</c:v>
                </c:pt>
                <c:pt idx="37598">
                  <c:v>-2.6559314344844653E-9</c:v>
                </c:pt>
                <c:pt idx="37599">
                  <c:v>-2.5386712057077942E-9</c:v>
                </c:pt>
                <c:pt idx="37600">
                  <c:v>-2.4214184753470829E-9</c:v>
                </c:pt>
                <c:pt idx="37601">
                  <c:v>-2.3041657449863717E-9</c:v>
                </c:pt>
                <c:pt idx="37602">
                  <c:v>-1.6406346659268229E-9</c:v>
                </c:pt>
                <c:pt idx="37603">
                  <c:v>-1.5233819355661117E-9</c:v>
                </c:pt>
                <c:pt idx="37604">
                  <c:v>-1.4061217067894406E-9</c:v>
                </c:pt>
                <c:pt idx="37605">
                  <c:v>-1.2888652272207496E-9</c:v>
                </c:pt>
                <c:pt idx="37606">
                  <c:v>-1.1716199952759979E-9</c:v>
                </c:pt>
                <c:pt idx="37607">
                  <c:v>-1.054363515707307E-9</c:v>
                </c:pt>
                <c:pt idx="37608">
                  <c:v>-9.3711453455457536E-10</c:v>
                </c:pt>
                <c:pt idx="37609">
                  <c:v>-8.1985805498588418E-10</c:v>
                </c:pt>
                <c:pt idx="37610">
                  <c:v>-7.026053246251729E-10</c:v>
                </c:pt>
                <c:pt idx="37611">
                  <c:v>-3.9071621120038395E-11</c:v>
                </c:pt>
                <c:pt idx="37612">
                  <c:v>7.8182983844662808E-11</c:v>
                </c:pt>
                <c:pt idx="37613">
                  <c:v>1.9543796373016201E-10</c:v>
                </c:pt>
                <c:pt idx="37614">
                  <c:v>3.1268844456608538E-10</c:v>
                </c:pt>
                <c:pt idx="37615">
                  <c:v>4.2994042508520074E-10</c:v>
                </c:pt>
                <c:pt idx="37616">
                  <c:v>5.4719315544591202E-10</c:v>
                </c:pt>
                <c:pt idx="37617">
                  <c:v>6.6444963501460319E-10</c:v>
                </c:pt>
                <c:pt idx="37618">
                  <c:v>7.8170611458329437E-10</c:v>
                </c:pt>
                <c:pt idx="37619">
                  <c:v>8.9895884494400555E-10</c:v>
                </c:pt>
                <c:pt idx="37620">
                  <c:v>1.5624899240035543E-9</c:v>
                </c:pt>
                <c:pt idx="37621">
                  <c:v>1.6797464035722452E-9</c:v>
                </c:pt>
                <c:pt idx="37622">
                  <c:v>1.796995384724977E-9</c:v>
                </c:pt>
                <c:pt idx="37623">
                  <c:v>1.914251864293668E-9</c:v>
                </c:pt>
                <c:pt idx="37624">
                  <c:v>2.0315083438623588E-9</c:v>
                </c:pt>
                <c:pt idx="37625">
                  <c:v>2.1487573250150906E-9</c:v>
                </c:pt>
                <c:pt idx="37626">
                  <c:v>2.2660138045837817E-9</c:v>
                </c:pt>
                <c:pt idx="37627">
                  <c:v>2.3832627857365131E-9</c:v>
                </c:pt>
                <c:pt idx="37628">
                  <c:v>2.5005230145131842E-9</c:v>
                </c:pt>
                <c:pt idx="37629">
                  <c:v>3.1640503443647532E-9</c:v>
                </c:pt>
                <c:pt idx="37630">
                  <c:v>3.2813030747254641E-9</c:v>
                </c:pt>
                <c:pt idx="37631">
                  <c:v>3.3985633035021352E-9</c:v>
                </c:pt>
                <c:pt idx="37632">
                  <c:v>3.5158160338628465E-9</c:v>
                </c:pt>
                <c:pt idx="37633">
                  <c:v>3.6330650150155778E-9</c:v>
                </c:pt>
                <c:pt idx="37634">
                  <c:v>3.7503327422082083E-9</c:v>
                </c:pt>
                <c:pt idx="37635">
                  <c:v>3.8675704757370008E-9</c:v>
                </c:pt>
                <c:pt idx="37636">
                  <c:v>3.9848082092657925E-9</c:v>
                </c:pt>
                <c:pt idx="37637">
                  <c:v>4.1020834348743823E-9</c:v>
                </c:pt>
                <c:pt idx="37638">
                  <c:v>4.7656182631419116E-9</c:v>
                </c:pt>
                <c:pt idx="37639">
                  <c:v>4.8828559966707033E-9</c:v>
                </c:pt>
                <c:pt idx="37640">
                  <c:v>5.0001312222792931E-9</c:v>
                </c:pt>
                <c:pt idx="37641">
                  <c:v>5.1173689558080856E-9</c:v>
                </c:pt>
                <c:pt idx="37642">
                  <c:v>5.2346066893368773E-9</c:v>
                </c:pt>
                <c:pt idx="37643">
                  <c:v>5.351881914945468E-9</c:v>
                </c:pt>
                <c:pt idx="37644">
                  <c:v>5.4691196484742597E-9</c:v>
                </c:pt>
                <c:pt idx="37645">
                  <c:v>5.5863948740828503E-9</c:v>
                </c:pt>
                <c:pt idx="37646">
                  <c:v>5.703632607611642E-9</c:v>
                </c:pt>
                <c:pt idx="37647">
                  <c:v>6.3671674358791705E-9</c:v>
                </c:pt>
                <c:pt idx="37648">
                  <c:v>6.4844426614877603E-9</c:v>
                </c:pt>
                <c:pt idx="37649">
                  <c:v>6.6016803950165528E-9</c:v>
                </c:pt>
                <c:pt idx="37650">
                  <c:v>6.7189181285453445E-9</c:v>
                </c:pt>
                <c:pt idx="37651">
                  <c:v>6.8361933541539343E-9</c:v>
                </c:pt>
                <c:pt idx="37652">
                  <c:v>6.9534310876827277E-9</c:v>
                </c:pt>
                <c:pt idx="37653">
                  <c:v>7.0707063132913167E-9</c:v>
                </c:pt>
                <c:pt idx="37654">
                  <c:v>7.1879440468201084E-9</c:v>
                </c:pt>
                <c:pt idx="37655">
                  <c:v>7.3052192724286999E-9</c:v>
                </c:pt>
                <c:pt idx="37656">
                  <c:v>7.9687166086164302E-9</c:v>
                </c:pt>
                <c:pt idx="37657">
                  <c:v>8.0859918342250208E-9</c:v>
                </c:pt>
                <c:pt idx="37658">
                  <c:v>8.2032295677538125E-9</c:v>
                </c:pt>
                <c:pt idx="37659">
                  <c:v>8.3205047933624015E-9</c:v>
                </c:pt>
                <c:pt idx="37660">
                  <c:v>8.4377425268911932E-9</c:v>
                </c:pt>
                <c:pt idx="37661">
                  <c:v>8.5550177524997839E-9</c:v>
                </c:pt>
                <c:pt idx="37662">
                  <c:v>8.6722554860285756E-9</c:v>
                </c:pt>
                <c:pt idx="37663">
                  <c:v>8.7894932195573673E-9</c:v>
                </c:pt>
                <c:pt idx="37664">
                  <c:v>8.9067684451659596E-9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916-42D6-B080-3DAFFB4B175C}"/>
            </c:ext>
          </c:extLst>
        </c:ser>
        <c:ser>
          <c:idx val="0"/>
          <c:order val="1"/>
          <c:tx>
            <c:strRef>
              <c:f>'test at 200keV'!$H$1:$N$1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diamond"/>
            <c:size val="6"/>
            <c:spPr>
              <a:solidFill>
                <a:srgbClr val="FF0000"/>
              </a:solidFill>
              <a:ln w="9525">
                <a:noFill/>
                <a:round/>
              </a:ln>
              <a:effectLst/>
            </c:spPr>
          </c:marker>
          <c:xVal>
            <c:numRef>
              <c:f>'test at 200keV'!$J$3:$J$40583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200keV'!$N$3:$N$40583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916-42D6-B080-3DAFFB4B17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243886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Experimental scaling</c:v>
          </c:tx>
          <c:spPr>
            <a:ln w="25400">
              <a:noFill/>
            </a:ln>
          </c:spPr>
          <c:xVal>
            <c:numRef>
              <c:f>'Force proper scaling'!$Q$3:$Q$870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scaling'!$U$3:$U$870</c:f>
              <c:numCache>
                <c:formatCode>0.00E+00</c:formatCode>
                <c:ptCount val="868"/>
                <c:pt idx="0">
                  <c:v>3.4576668990856323E-20</c:v>
                </c:pt>
                <c:pt idx="1">
                  <c:v>4.0926626054332268E-20</c:v>
                </c:pt>
                <c:pt idx="2">
                  <c:v>4.6230063208256105E-20</c:v>
                </c:pt>
                <c:pt idx="3">
                  <c:v>5.3533735657335788E-20</c:v>
                </c:pt>
                <c:pt idx="4">
                  <c:v>6.3313551561328731E-20</c:v>
                </c:pt>
                <c:pt idx="5">
                  <c:v>7.3385222929046858E-20</c:v>
                </c:pt>
                <c:pt idx="6">
                  <c:v>8.388486475683872E-20</c:v>
                </c:pt>
                <c:pt idx="7">
                  <c:v>9.562715162494358E-20</c:v>
                </c:pt>
                <c:pt idx="8">
                  <c:v>1.0901835499775287E-19</c:v>
                </c:pt>
                <c:pt idx="9">
                  <c:v>1.2250124783789061E-19</c:v>
                </c:pt>
                <c:pt idx="10">
                  <c:v>1.3553882696728026E-19</c:v>
                </c:pt>
                <c:pt idx="11">
                  <c:v>1.4980466224820908E-19</c:v>
                </c:pt>
                <c:pt idx="12">
                  <c:v>1.6464862251794464E-19</c:v>
                </c:pt>
                <c:pt idx="13">
                  <c:v>1.7913388842208707E-19</c:v>
                </c:pt>
                <c:pt idx="14">
                  <c:v>1.9363419463940634E-19</c:v>
                </c:pt>
                <c:pt idx="15">
                  <c:v>2.0805492270902411E-19</c:v>
                </c:pt>
                <c:pt idx="16">
                  <c:v>2.2231838062972679E-19</c:v>
                </c:pt>
                <c:pt idx="17">
                  <c:v>2.3634234383231938E-19</c:v>
                </c:pt>
                <c:pt idx="18">
                  <c:v>2.5005014343642744E-19</c:v>
                </c:pt>
                <c:pt idx="19">
                  <c:v>2.6337051146233248E-19</c:v>
                </c:pt>
                <c:pt idx="20">
                  <c:v>2.7622822065525318E-19</c:v>
                </c:pt>
                <c:pt idx="21">
                  <c:v>2.8861032027782106E-19</c:v>
                </c:pt>
                <c:pt idx="22">
                  <c:v>3.0049529477981343E-19</c:v>
                </c:pt>
                <c:pt idx="23">
                  <c:v>3.1188020929485949E-19</c:v>
                </c:pt>
                <c:pt idx="24">
                  <c:v>3.2278997171635598E-19</c:v>
                </c:pt>
                <c:pt idx="25">
                  <c:v>3.3328470377930607E-19</c:v>
                </c:pt>
                <c:pt idx="26">
                  <c:v>3.4344915451700921E-19</c:v>
                </c:pt>
                <c:pt idx="27">
                  <c:v>3.5336271719081294E-19</c:v>
                </c:pt>
                <c:pt idx="28">
                  <c:v>3.6310451855257058E-19</c:v>
                </c:pt>
                <c:pt idx="29">
                  <c:v>3.7276391492325087E-19</c:v>
                </c:pt>
                <c:pt idx="30">
                  <c:v>3.8240827867984662E-19</c:v>
                </c:pt>
                <c:pt idx="31">
                  <c:v>3.9206905877182266E-19</c:v>
                </c:pt>
                <c:pt idx="32">
                  <c:v>4.0176124579409583E-19</c:v>
                </c:pt>
                <c:pt idx="33">
                  <c:v>4.1147169441881082E-19</c:v>
                </c:pt>
                <c:pt idx="34">
                  <c:v>4.2118369732888042E-19</c:v>
                </c:pt>
                <c:pt idx="35">
                  <c:v>4.3085759746675518E-19</c:v>
                </c:pt>
                <c:pt idx="36">
                  <c:v>4.404655738134648E-19</c:v>
                </c:pt>
                <c:pt idx="37">
                  <c:v>4.4995647580250098E-19</c:v>
                </c:pt>
                <c:pt idx="38">
                  <c:v>4.5930144799042332E-19</c:v>
                </c:pt>
                <c:pt idx="39">
                  <c:v>4.684833675410164E-19</c:v>
                </c:pt>
                <c:pt idx="40">
                  <c:v>4.7752348391155792E-19</c:v>
                </c:pt>
                <c:pt idx="41">
                  <c:v>4.8644024772379604E-19</c:v>
                </c:pt>
                <c:pt idx="42">
                  <c:v>4.9528372174616409E-19</c:v>
                </c:pt>
                <c:pt idx="43">
                  <c:v>5.0414025324157956E-19</c:v>
                </c:pt>
                <c:pt idx="44">
                  <c:v>5.1312009528555093E-19</c:v>
                </c:pt>
                <c:pt idx="45">
                  <c:v>5.2233810561777218E-19</c:v>
                </c:pt>
                <c:pt idx="46">
                  <c:v>5.3195451918984175E-19</c:v>
                </c:pt>
                <c:pt idx="47">
                  <c:v>5.4212433565999443E-19</c:v>
                </c:pt>
                <c:pt idx="48">
                  <c:v>5.530208726439522E-19</c:v>
                </c:pt>
                <c:pt idx="49">
                  <c:v>5.648114595375589E-19</c:v>
                </c:pt>
                <c:pt idx="50">
                  <c:v>5.7775793521789285E-19</c:v>
                </c:pt>
                <c:pt idx="51">
                  <c:v>5.9218663885546848E-19</c:v>
                </c:pt>
                <c:pt idx="52">
                  <c:v>6.0850159826645124E-19</c:v>
                </c:pt>
                <c:pt idx="53">
                  <c:v>6.2718748058164326E-19</c:v>
                </c:pt>
                <c:pt idx="54">
                  <c:v>6.4898031516529296E-19</c:v>
                </c:pt>
                <c:pt idx="55">
                  <c:v>6.7488022914514047E-19</c:v>
                </c:pt>
                <c:pt idx="56">
                  <c:v>7.0586031810749483E-19</c:v>
                </c:pt>
                <c:pt idx="57">
                  <c:v>7.4334461244408462E-19</c:v>
                </c:pt>
                <c:pt idx="58">
                  <c:v>7.8925952201741654E-19</c:v>
                </c:pt>
                <c:pt idx="59">
                  <c:v>8.4644585027029224E-19</c:v>
                </c:pt>
                <c:pt idx="60">
                  <c:v>9.1916215594866662E-19</c:v>
                </c:pt>
                <c:pt idx="61">
                  <c:v>1.0134327079251666E-18</c:v>
                </c:pt>
                <c:pt idx="62">
                  <c:v>1.1416081962593125E-18</c:v>
                </c:pt>
                <c:pt idx="63">
                  <c:v>1.3227316131674905E-18</c:v>
                </c:pt>
                <c:pt idx="64">
                  <c:v>1.5552970890650887E-18</c:v>
                </c:pt>
                <c:pt idx="65">
                  <c:v>1.858155388666363E-18</c:v>
                </c:pt>
                <c:pt idx="66">
                  <c:v>2.2540227829673163E-18</c:v>
                </c:pt>
                <c:pt idx="67">
                  <c:v>2.7716514334963685E-18</c:v>
                </c:pt>
                <c:pt idx="68">
                  <c:v>3.4275398978163095E-18</c:v>
                </c:pt>
                <c:pt idx="69">
                  <c:v>4.2751607018603115E-18</c:v>
                </c:pt>
                <c:pt idx="70">
                  <c:v>5.3746901516785994E-18</c:v>
                </c:pt>
                <c:pt idx="71">
                  <c:v>6.8297474952710361E-18</c:v>
                </c:pt>
                <c:pt idx="72">
                  <c:v>8.7553356697082955E-18</c:v>
                </c:pt>
                <c:pt idx="73">
                  <c:v>1.1223350816723437E-17</c:v>
                </c:pt>
                <c:pt idx="74">
                  <c:v>1.4331709933524411E-17</c:v>
                </c:pt>
                <c:pt idx="75">
                  <c:v>1.8183813339217093E-17</c:v>
                </c:pt>
                <c:pt idx="76">
                  <c:v>2.2829822308835525E-17</c:v>
                </c:pt>
                <c:pt idx="77">
                  <c:v>2.8367101502553761E-17</c:v>
                </c:pt>
                <c:pt idx="78">
                  <c:v>3.488428108810981E-17</c:v>
                </c:pt>
                <c:pt idx="79">
                  <c:v>4.2433808187985926E-17</c:v>
                </c:pt>
                <c:pt idx="80">
                  <c:v>5.1051184513332881E-17</c:v>
                </c:pt>
                <c:pt idx="81">
                  <c:v>6.0843895402521782E-17</c:v>
                </c:pt>
                <c:pt idx="82">
                  <c:v>7.1739862494944297E-17</c:v>
                </c:pt>
                <c:pt idx="83">
                  <c:v>8.3633656325835033E-17</c:v>
                </c:pt>
                <c:pt idx="84">
                  <c:v>9.6328441700073867E-17</c:v>
                </c:pt>
                <c:pt idx="85">
                  <c:v>1.0954197865225391E-16</c:v>
                </c:pt>
                <c:pt idx="86">
                  <c:v>1.2291904911326478E-16</c:v>
                </c:pt>
                <c:pt idx="87">
                  <c:v>1.3596027822901569E-16</c:v>
                </c:pt>
                <c:pt idx="88">
                  <c:v>1.4815485913848936E-16</c:v>
                </c:pt>
                <c:pt idx="89">
                  <c:v>1.5880559330255303E-16</c:v>
                </c:pt>
                <c:pt idx="90">
                  <c:v>1.6708852345449136E-16</c:v>
                </c:pt>
                <c:pt idx="91">
                  <c:v>1.7214126521456266E-16</c:v>
                </c:pt>
                <c:pt idx="92">
                  <c:v>1.7308745487495609E-16</c:v>
                </c:pt>
                <c:pt idx="93">
                  <c:v>1.6900492505616306E-16</c:v>
                </c:pt>
                <c:pt idx="94">
                  <c:v>1.5912680410751131E-16</c:v>
                </c:pt>
                <c:pt idx="95">
                  <c:v>1.427558359105669E-16</c:v>
                </c:pt>
                <c:pt idx="96">
                  <c:v>1.1934386814543468E-16</c:v>
                </c:pt>
                <c:pt idx="97">
                  <c:v>8.8463220638771427E-17</c:v>
                </c:pt>
                <c:pt idx="98">
                  <c:v>4.9870667569328918E-17</c:v>
                </c:pt>
                <c:pt idx="99">
                  <c:v>3.4906238473076236E-18</c:v>
                </c:pt>
                <c:pt idx="100">
                  <c:v>-5.0661943524515852E-17</c:v>
                </c:pt>
                <c:pt idx="101">
                  <c:v>-1.1240661485072546E-16</c:v>
                </c:pt>
                <c:pt idx="102">
                  <c:v>-1.8151633283229808E-16</c:v>
                </c:pt>
                <c:pt idx="103">
                  <c:v>-2.5760802779901834E-16</c:v>
                </c:pt>
                <c:pt idx="104">
                  <c:v>-3.4019697755896971E-16</c:v>
                </c:pt>
                <c:pt idx="105">
                  <c:v>-4.2875020367375845E-16</c:v>
                </c:pt>
                <c:pt idx="106">
                  <c:v>-5.2259185171947E-16</c:v>
                </c:pt>
                <c:pt idx="107">
                  <c:v>-6.2102406778104347E-16</c:v>
                </c:pt>
                <c:pt idx="108">
                  <c:v>-7.2327347631408468E-16</c:v>
                </c:pt>
                <c:pt idx="109">
                  <c:v>-8.2850648313148904E-16</c:v>
                </c:pt>
                <c:pt idx="110">
                  <c:v>-9.3593251263544677E-16</c:v>
                </c:pt>
                <c:pt idx="111">
                  <c:v>-1.0447590434066461E-15</c:v>
                </c:pt>
                <c:pt idx="112">
                  <c:v>-1.1541587557883081E-15</c:v>
                </c:pt>
                <c:pt idx="113">
                  <c:v>-1.2633792701067843E-15</c:v>
                </c:pt>
                <c:pt idx="114">
                  <c:v>-1.3716731348947422E-15</c:v>
                </c:pt>
                <c:pt idx="115">
                  <c:v>-1.4784026036140529E-15</c:v>
                </c:pt>
                <c:pt idx="116">
                  <c:v>-1.5829174197406588E-15</c:v>
                </c:pt>
                <c:pt idx="117">
                  <c:v>-1.6847135320850829E-15</c:v>
                </c:pt>
                <c:pt idx="118">
                  <c:v>-1.7833149192140469E-15</c:v>
                </c:pt>
                <c:pt idx="119">
                  <c:v>-1.8783460227684882E-15</c:v>
                </c:pt>
                <c:pt idx="120">
                  <c:v>-1.969504007118795E-15</c:v>
                </c:pt>
                <c:pt idx="121">
                  <c:v>-2.0565436439590513E-15</c:v>
                </c:pt>
                <c:pt idx="122">
                  <c:v>-2.1392918811899392E-15</c:v>
                </c:pt>
                <c:pt idx="123">
                  <c:v>-2.2176253756540585E-15</c:v>
                </c:pt>
                <c:pt idx="124">
                  <c:v>-2.2914759288466761E-15</c:v>
                </c:pt>
                <c:pt idx="125">
                  <c:v>-2.3608307331379499E-15</c:v>
                </c:pt>
                <c:pt idx="126">
                  <c:v>-2.4256981918937094E-15</c:v>
                </c:pt>
                <c:pt idx="127">
                  <c:v>-2.4861234841085284E-15</c:v>
                </c:pt>
                <c:pt idx="128">
                  <c:v>-2.5421692886125126E-15</c:v>
                </c:pt>
                <c:pt idx="129">
                  <c:v>-2.5939208567083154E-15</c:v>
                </c:pt>
                <c:pt idx="130">
                  <c:v>-2.6414752221384538E-15</c:v>
                </c:pt>
                <c:pt idx="131">
                  <c:v>-2.6849266142493147E-15</c:v>
                </c:pt>
                <c:pt idx="132">
                  <c:v>-2.7243858346078652E-15</c:v>
                </c:pt>
                <c:pt idx="133">
                  <c:v>-2.7599540394626207E-15</c:v>
                </c:pt>
                <c:pt idx="134">
                  <c:v>-2.7917513304381225E-15</c:v>
                </c:pt>
                <c:pt idx="135">
                  <c:v>-2.819898701796817E-15</c:v>
                </c:pt>
                <c:pt idx="136">
                  <c:v>-2.8445179333552324E-15</c:v>
                </c:pt>
                <c:pt idx="137">
                  <c:v>-2.8657185906301873E-15</c:v>
                </c:pt>
                <c:pt idx="138">
                  <c:v>-2.8836298886173886E-15</c:v>
                </c:pt>
                <c:pt idx="139">
                  <c:v>-2.8983667162932124E-15</c:v>
                </c:pt>
                <c:pt idx="140">
                  <c:v>-2.9100377698647437E-15</c:v>
                </c:pt>
                <c:pt idx="141">
                  <c:v>-2.9187504901367528E-15</c:v>
                </c:pt>
                <c:pt idx="142">
                  <c:v>-2.9246251141824439E-15</c:v>
                </c:pt>
                <c:pt idx="143">
                  <c:v>-2.9277605131080934E-15</c:v>
                </c:pt>
                <c:pt idx="144">
                  <c:v>-2.928268771141742E-15</c:v>
                </c:pt>
                <c:pt idx="145">
                  <c:v>-2.9262715392993225E-15</c:v>
                </c:pt>
                <c:pt idx="146">
                  <c:v>-2.9218936015758482E-15</c:v>
                </c:pt>
                <c:pt idx="147">
                  <c:v>-2.9152704644645915E-15</c:v>
                </c:pt>
                <c:pt idx="148">
                  <c:v>-2.9065548861786108E-15</c:v>
                </c:pt>
                <c:pt idx="149">
                  <c:v>-2.8959104431296002E-15</c:v>
                </c:pt>
                <c:pt idx="150">
                  <c:v>-2.8835148251410319E-15</c:v>
                </c:pt>
                <c:pt idx="151">
                  <c:v>-2.8695629737090227E-15</c:v>
                </c:pt>
                <c:pt idx="152">
                  <c:v>-2.8542658106560058E-15</c:v>
                </c:pt>
                <c:pt idx="153">
                  <c:v>-2.8378483313234069E-15</c:v>
                </c:pt>
                <c:pt idx="154">
                  <c:v>-2.820536340177002E-15</c:v>
                </c:pt>
                <c:pt idx="155">
                  <c:v>-2.8025593780093798E-15</c:v>
                </c:pt>
                <c:pt idx="156">
                  <c:v>-2.7841462903178525E-15</c:v>
                </c:pt>
                <c:pt idx="157">
                  <c:v>-2.7655174585787985E-15</c:v>
                </c:pt>
                <c:pt idx="158">
                  <c:v>-2.7468828517914622E-15</c:v>
                </c:pt>
                <c:pt idx="159">
                  <c:v>-2.7284410347863954E-15</c:v>
                </c:pt>
                <c:pt idx="160">
                  <c:v>-2.7103659122807178E-15</c:v>
                </c:pt>
                <c:pt idx="161">
                  <c:v>-2.6928142933666786E-15</c:v>
                </c:pt>
                <c:pt idx="162">
                  <c:v>-2.675915511478399E-15</c:v>
                </c:pt>
                <c:pt idx="163">
                  <c:v>-2.6597755196420481E-15</c:v>
                </c:pt>
                <c:pt idx="164">
                  <c:v>-2.6444602758858205E-15</c:v>
                </c:pt>
                <c:pt idx="165">
                  <c:v>-2.6300022847515874E-15</c:v>
                </c:pt>
                <c:pt idx="166">
                  <c:v>-2.6163941384409075E-15</c:v>
                </c:pt>
                <c:pt idx="167">
                  <c:v>-2.6035798057868576E-15</c:v>
                </c:pt>
                <c:pt idx="168">
                  <c:v>-2.5914736946762688E-15</c:v>
                </c:pt>
                <c:pt idx="169">
                  <c:v>-2.5799538415453297E-15</c:v>
                </c:pt>
                <c:pt idx="170">
                  <c:v>-2.5688892534832689E-15</c:v>
                </c:pt>
                <c:pt idx="171">
                  <c:v>-2.558118923633702E-15</c:v>
                </c:pt>
                <c:pt idx="172">
                  <c:v>-2.5474895275546862E-15</c:v>
                </c:pt>
                <c:pt idx="173">
                  <c:v>-2.5368435649918165E-15</c:v>
                </c:pt>
                <c:pt idx="174">
                  <c:v>-2.5260401323170749E-15</c:v>
                </c:pt>
                <c:pt idx="175">
                  <c:v>-2.5149490418388097E-15</c:v>
                </c:pt>
                <c:pt idx="176">
                  <c:v>-2.503456747250537E-15</c:v>
                </c:pt>
                <c:pt idx="177">
                  <c:v>-2.4914798187305596E-15</c:v>
                </c:pt>
                <c:pt idx="178">
                  <c:v>-2.4789394715297008E-15</c:v>
                </c:pt>
                <c:pt idx="179">
                  <c:v>-2.4657877943333934E-15</c:v>
                </c:pt>
                <c:pt idx="180">
                  <c:v>-2.4519894093701343E-15</c:v>
                </c:pt>
                <c:pt idx="181">
                  <c:v>-2.4375389946972268E-15</c:v>
                </c:pt>
                <c:pt idx="182">
                  <c:v>-2.4224243512260082E-15</c:v>
                </c:pt>
                <c:pt idx="183">
                  <c:v>-2.4066646975003419E-15</c:v>
                </c:pt>
                <c:pt idx="184">
                  <c:v>-2.3902753675987535E-15</c:v>
                </c:pt>
                <c:pt idx="185">
                  <c:v>-2.3732764685382337E-15</c:v>
                </c:pt>
                <c:pt idx="186">
                  <c:v>-2.3556932817684171E-15</c:v>
                </c:pt>
                <c:pt idx="187">
                  <c:v>-2.3375523517942526E-15</c:v>
                </c:pt>
                <c:pt idx="188">
                  <c:v>-2.3188828443833772E-15</c:v>
                </c:pt>
                <c:pt idx="189">
                  <c:v>-2.2997133700675216E-15</c:v>
                </c:pt>
                <c:pt idx="190">
                  <c:v>-2.2800717632786504E-15</c:v>
                </c:pt>
                <c:pt idx="191">
                  <c:v>-2.2599853158888095E-15</c:v>
                </c:pt>
                <c:pt idx="192">
                  <c:v>-2.2394799093598779E-15</c:v>
                </c:pt>
                <c:pt idx="193">
                  <c:v>-2.2185802960919269E-15</c:v>
                </c:pt>
                <c:pt idx="194">
                  <c:v>-2.1973096760158401E-15</c:v>
                </c:pt>
                <c:pt idx="195">
                  <c:v>-2.175689767269973E-15</c:v>
                </c:pt>
                <c:pt idx="196">
                  <c:v>-2.1537410475205983E-15</c:v>
                </c:pt>
                <c:pt idx="197">
                  <c:v>-2.1314825789903791E-15</c:v>
                </c:pt>
                <c:pt idx="198">
                  <c:v>-2.1089320222428268E-15</c:v>
                </c:pt>
                <c:pt idx="199">
                  <c:v>-2.086106056468621E-15</c:v>
                </c:pt>
                <c:pt idx="200">
                  <c:v>-2.0630201525985517E-15</c:v>
                </c:pt>
                <c:pt idx="201">
                  <c:v>-2.0396887187544321E-15</c:v>
                </c:pt>
                <c:pt idx="202">
                  <c:v>-2.0161252812270908E-15</c:v>
                </c:pt>
                <c:pt idx="203">
                  <c:v>-1.9923424517606033E-15</c:v>
                </c:pt>
                <c:pt idx="204">
                  <c:v>-1.9683519680127747E-15</c:v>
                </c:pt>
                <c:pt idx="205">
                  <c:v>-1.9441647758481355E-15</c:v>
                </c:pt>
                <c:pt idx="206">
                  <c:v>-1.9197910684302246E-15</c:v>
                </c:pt>
                <c:pt idx="207">
                  <c:v>-1.8952404714926427E-15</c:v>
                </c:pt>
                <c:pt idx="208">
                  <c:v>-1.8705218784219121E-15</c:v>
                </c:pt>
                <c:pt idx="209">
                  <c:v>-1.8456436952197122E-15</c:v>
                </c:pt>
                <c:pt idx="210">
                  <c:v>-1.8206138403793537E-15</c:v>
                </c:pt>
                <c:pt idx="211">
                  <c:v>-1.7954396574722616E-15</c:v>
                </c:pt>
                <c:pt idx="212">
                  <c:v>-1.7701281713899031E-15</c:v>
                </c:pt>
                <c:pt idx="213">
                  <c:v>-1.7446858772378036E-15</c:v>
                </c:pt>
                <c:pt idx="214">
                  <c:v>-1.7191190392326661E-15</c:v>
                </c:pt>
                <c:pt idx="215">
                  <c:v>-1.6934333766233882E-15</c:v>
                </c:pt>
                <c:pt idx="216">
                  <c:v>-1.6676343159624482E-15</c:v>
                </c:pt>
                <c:pt idx="217">
                  <c:v>-1.6417270026898026E-15</c:v>
                </c:pt>
                <c:pt idx="218">
                  <c:v>-1.6157160884538335E-15</c:v>
                </c:pt>
                <c:pt idx="219">
                  <c:v>-1.5896060657873127E-15</c:v>
                </c:pt>
                <c:pt idx="220">
                  <c:v>-1.5634009825030199E-15</c:v>
                </c:pt>
                <c:pt idx="221">
                  <c:v>-1.5371047227686068E-15</c:v>
                </c:pt>
                <c:pt idx="222">
                  <c:v>-1.5107208732534194E-15</c:v>
                </c:pt>
                <c:pt idx="223">
                  <c:v>-1.4842528326733635E-15</c:v>
                </c:pt>
                <c:pt idx="224">
                  <c:v>-1.4577039140183146E-15</c:v>
                </c:pt>
                <c:pt idx="225">
                  <c:v>-1.4310771956095164E-15</c:v>
                </c:pt>
                <c:pt idx="226">
                  <c:v>-1.4043756817364421E-15</c:v>
                </c:pt>
                <c:pt idx="227">
                  <c:v>-1.3776022607154402E-15</c:v>
                </c:pt>
                <c:pt idx="228">
                  <c:v>-1.3507596314120698E-15</c:v>
                </c:pt>
                <c:pt idx="229">
                  <c:v>-1.3238504904239032E-15</c:v>
                </c:pt>
                <c:pt idx="230">
                  <c:v>-1.2968771724344246E-15</c:v>
                </c:pt>
                <c:pt idx="231">
                  <c:v>-1.2698420651458221E-15</c:v>
                </c:pt>
                <c:pt idx="232">
                  <c:v>-1.2427472372887656E-15</c:v>
                </c:pt>
                <c:pt idx="233">
                  <c:v>-1.2155947100965951E-15</c:v>
                </c:pt>
                <c:pt idx="234">
                  <c:v>-1.1883862856674462E-15</c:v>
                </c:pt>
                <c:pt idx="235">
                  <c:v>-1.1611236964098318E-15</c:v>
                </c:pt>
                <c:pt idx="236">
                  <c:v>-1.1338084701299974E-15</c:v>
                </c:pt>
                <c:pt idx="237">
                  <c:v>-1.1064420235849357E-15</c:v>
                </c:pt>
                <c:pt idx="238">
                  <c:v>-1.0790257106948507E-15</c:v>
                </c:pt>
                <c:pt idx="239">
                  <c:v>-1.0515608163311171E-15</c:v>
                </c:pt>
                <c:pt idx="240">
                  <c:v>-1.024048493422857E-15</c:v>
                </c:pt>
                <c:pt idx="241">
                  <c:v>-9.9648979106419465E-16</c:v>
                </c:pt>
                <c:pt idx="242">
                  <c:v>-9.6888578014095349E-16</c:v>
                </c:pt>
                <c:pt idx="243">
                  <c:v>-9.4123748599783129E-16</c:v>
                </c:pt>
                <c:pt idx="244">
                  <c:v>-9.135459453732353E-16</c:v>
                </c:pt>
                <c:pt idx="245">
                  <c:v>-8.858121800221092E-16</c:v>
                </c:pt>
                <c:pt idx="246">
                  <c:v>-8.5803744590769294E-16</c:v>
                </c:pt>
                <c:pt idx="247">
                  <c:v>-8.302227705636712E-16</c:v>
                </c:pt>
                <c:pt idx="248">
                  <c:v>-8.0236955758106043E-16</c:v>
                </c:pt>
                <c:pt idx="249">
                  <c:v>-7.7447924236408573E-16</c:v>
                </c:pt>
                <c:pt idx="250">
                  <c:v>-7.4655323570900617E-16</c:v>
                </c:pt>
                <c:pt idx="251">
                  <c:v>-7.1859314584942721E-16</c:v>
                </c:pt>
                <c:pt idx="252">
                  <c:v>-6.9060060399509091E-16</c:v>
                </c:pt>
                <c:pt idx="253">
                  <c:v>-6.6257728904315551E-16</c:v>
                </c:pt>
                <c:pt idx="254">
                  <c:v>-6.3452486532694638E-16</c:v>
                </c:pt>
                <c:pt idx="255">
                  <c:v>-6.0644508826242945E-16</c:v>
                </c:pt>
                <c:pt idx="256">
                  <c:v>-5.7833960214862076E-16</c:v>
                </c:pt>
                <c:pt idx="257">
                  <c:v>-5.5021001187829529E-16</c:v>
                </c:pt>
                <c:pt idx="258">
                  <c:v>-5.22057982974815E-16</c:v>
                </c:pt>
                <c:pt idx="259">
                  <c:v>-4.9388512269060646E-16</c:v>
                </c:pt>
                <c:pt idx="260">
                  <c:v>-4.656929235562139E-16</c:v>
                </c:pt>
                <c:pt idx="261">
                  <c:v>-4.3748294020403589E-16</c:v>
                </c:pt>
                <c:pt idx="262">
                  <c:v>-4.0925669039945374E-16</c:v>
                </c:pt>
                <c:pt idx="263">
                  <c:v>-3.8101559622873762E-16</c:v>
                </c:pt>
                <c:pt idx="264">
                  <c:v>-3.5276110767484021E-16</c:v>
                </c:pt>
                <c:pt idx="265">
                  <c:v>-3.244945153515529E-16</c:v>
                </c:pt>
                <c:pt idx="266">
                  <c:v>-2.9621720236742189E-16</c:v>
                </c:pt>
                <c:pt idx="267">
                  <c:v>-2.6793017576489552E-16</c:v>
                </c:pt>
                <c:pt idx="268">
                  <c:v>-2.3963457267480795E-16</c:v>
                </c:pt>
                <c:pt idx="269">
                  <c:v>-2.1133131850687973E-16</c:v>
                </c:pt>
                <c:pt idx="270">
                  <c:v>-1.8302118106328219E-16</c:v>
                </c:pt>
                <c:pt idx="271">
                  <c:v>-1.5470485865571349E-16</c:v>
                </c:pt>
                <c:pt idx="272">
                  <c:v>-1.2638292990648188E-16</c:v>
                </c:pt>
                <c:pt idx="273">
                  <c:v>-9.8055958034883536E-17</c:v>
                </c:pt>
                <c:pt idx="274">
                  <c:v>-6.9724399505378541E-17</c:v>
                </c:pt>
                <c:pt idx="275">
                  <c:v>-4.1388779015703936E-17</c:v>
                </c:pt>
                <c:pt idx="276">
                  <c:v>-1.3049748884644589E-17</c:v>
                </c:pt>
                <c:pt idx="277">
                  <c:v>1.5292058970741376E-17</c:v>
                </c:pt>
                <c:pt idx="278">
                  <c:v>4.363587630182115E-17</c:v>
                </c:pt>
                <c:pt idx="279">
                  <c:v>7.1980675266378276E-17</c:v>
                </c:pt>
                <c:pt idx="280">
                  <c:v>1.0032536414471039E-16</c:v>
                </c:pt>
                <c:pt idx="281">
                  <c:v>1.2866859875716136E-16</c:v>
                </c:pt>
                <c:pt idx="282">
                  <c:v>1.5700900369469194E-16</c:v>
                </c:pt>
                <c:pt idx="283">
                  <c:v>1.8534502671424906E-16</c:v>
                </c:pt>
                <c:pt idx="284">
                  <c:v>2.1367514647268051E-16</c:v>
                </c:pt>
                <c:pt idx="285">
                  <c:v>2.4199775647525805E-16</c:v>
                </c:pt>
                <c:pt idx="286">
                  <c:v>2.7031120222865771E-16</c:v>
                </c:pt>
                <c:pt idx="287">
                  <c:v>2.9861405566518299E-16</c:v>
                </c:pt>
                <c:pt idx="288">
                  <c:v>3.2690482536217049E-16</c:v>
                </c:pt>
                <c:pt idx="289">
                  <c:v>3.5518219294106844E-16</c:v>
                </c:pt>
                <c:pt idx="290">
                  <c:v>3.834448846794715E-16</c:v>
                </c:pt>
                <c:pt idx="291">
                  <c:v>4.1169174063584849E-16</c:v>
                </c:pt>
                <c:pt idx="292">
                  <c:v>4.3992165022742387E-16</c:v>
                </c:pt>
                <c:pt idx="293">
                  <c:v>4.6813366280741762E-16</c:v>
                </c:pt>
                <c:pt idx="294">
                  <c:v>4.9632675615191482E-16</c:v>
                </c:pt>
                <c:pt idx="295">
                  <c:v>5.245000536133288E-16</c:v>
                </c:pt>
                <c:pt idx="296">
                  <c:v>5.5265258765225227E-16</c:v>
                </c:pt>
                <c:pt idx="297">
                  <c:v>5.8078346693445705E-16</c:v>
                </c:pt>
                <c:pt idx="298">
                  <c:v>6.0889186489679173E-16</c:v>
                </c:pt>
                <c:pt idx="299">
                  <c:v>6.3697677335022643E-16</c:v>
                </c:pt>
                <c:pt idx="300">
                  <c:v>6.6503732289558549E-16</c:v>
                </c:pt>
                <c:pt idx="301">
                  <c:v>6.9307242785154629E-16</c:v>
                </c:pt>
                <c:pt idx="302">
                  <c:v>7.2108109358391212E-16</c:v>
                </c:pt>
                <c:pt idx="303">
                  <c:v>7.4906224573427437E-16</c:v>
                </c:pt>
                <c:pt idx="304">
                  <c:v>7.7701476659630768E-16</c:v>
                </c:pt>
                <c:pt idx="305">
                  <c:v>8.0493748535667654E-16</c:v>
                </c:pt>
                <c:pt idx="306">
                  <c:v>8.3282919114303708E-16</c:v>
                </c:pt>
                <c:pt idx="307">
                  <c:v>8.606887228272991E-16</c:v>
                </c:pt>
                <c:pt idx="308">
                  <c:v>8.8851485128553821E-16</c:v>
                </c:pt>
                <c:pt idx="309">
                  <c:v>9.1630629421216202E-16</c:v>
                </c:pt>
                <c:pt idx="310">
                  <c:v>9.4406187649117259E-16</c:v>
                </c:pt>
                <c:pt idx="311">
                  <c:v>9.7178029696299944E-16</c:v>
                </c:pt>
                <c:pt idx="312">
                  <c:v>9.9946024498401435E-16</c:v>
                </c:pt>
                <c:pt idx="313">
                  <c:v>1.0271003768927631E-15</c:v>
                </c:pt>
                <c:pt idx="314">
                  <c:v>1.0546992666010276E-15</c:v>
                </c:pt>
                <c:pt idx="315">
                  <c:v>1.0822554794312131E-15</c:v>
                </c:pt>
                <c:pt idx="316">
                  <c:v>1.1097675865238238E-15</c:v>
                </c:pt>
                <c:pt idx="317">
                  <c:v>1.1372341601851269E-15</c:v>
                </c:pt>
                <c:pt idx="318">
                  <c:v>1.164653731150872E-15</c:v>
                </c:pt>
                <c:pt idx="319">
                  <c:v>1.1920248207515769E-15</c:v>
                </c:pt>
                <c:pt idx="320">
                  <c:v>1.2193460079424477E-15</c:v>
                </c:pt>
                <c:pt idx="321">
                  <c:v>1.2466158068884459E-15</c:v>
                </c:pt>
                <c:pt idx="322">
                  <c:v>1.2738326320418256E-15</c:v>
                </c:pt>
                <c:pt idx="323">
                  <c:v>1.3009948189194978E-15</c:v>
                </c:pt>
                <c:pt idx="324">
                  <c:v>1.3281005467886067E-15</c:v>
                </c:pt>
                <c:pt idx="325">
                  <c:v>1.3551478660565896E-15</c:v>
                </c:pt>
                <c:pt idx="326">
                  <c:v>1.382134577516174E-15</c:v>
                </c:pt>
                <c:pt idx="327">
                  <c:v>1.4090583789504438E-15</c:v>
                </c:pt>
                <c:pt idx="328">
                  <c:v>1.4359166594581688E-15</c:v>
                </c:pt>
                <c:pt idx="329">
                  <c:v>1.4627067250987725E-15</c:v>
                </c:pt>
                <c:pt idx="330">
                  <c:v>1.4894255357702357E-15</c:v>
                </c:pt>
                <c:pt idx="331">
                  <c:v>1.5160698061492225E-15</c:v>
                </c:pt>
                <c:pt idx="332">
                  <c:v>1.5426361421783527E-15</c:v>
                </c:pt>
                <c:pt idx="333">
                  <c:v>1.569120719829864E-15</c:v>
                </c:pt>
                <c:pt idx="334">
                  <c:v>1.5955193252776588E-15</c:v>
                </c:pt>
                <c:pt idx="335">
                  <c:v>1.6218276358283465E-15</c:v>
                </c:pt>
                <c:pt idx="336">
                  <c:v>1.6480409440172027E-15</c:v>
                </c:pt>
                <c:pt idx="337">
                  <c:v>1.6741541626108435E-15</c:v>
                </c:pt>
                <c:pt idx="338">
                  <c:v>1.7001619638520721E-15</c:v>
                </c:pt>
                <c:pt idx="339">
                  <c:v>1.7260588258820198E-15</c:v>
                </c:pt>
                <c:pt idx="340">
                  <c:v>1.7518387514286487E-15</c:v>
                </c:pt>
                <c:pt idx="341">
                  <c:v>1.7774957063600646E-15</c:v>
                </c:pt>
                <c:pt idx="342">
                  <c:v>1.8030231888170866E-15</c:v>
                </c:pt>
                <c:pt idx="343">
                  <c:v>1.82841452599028E-15</c:v>
                </c:pt>
                <c:pt idx="344">
                  <c:v>1.8536625678446464E-15</c:v>
                </c:pt>
                <c:pt idx="345">
                  <c:v>1.8787599121050503E-15</c:v>
                </c:pt>
                <c:pt idx="346">
                  <c:v>1.9036987731716977E-15</c:v>
                </c:pt>
                <c:pt idx="347">
                  <c:v>1.9284708483359182E-15</c:v>
                </c:pt>
                <c:pt idx="348">
                  <c:v>1.9530674790184579E-15</c:v>
                </c:pt>
                <c:pt idx="349">
                  <c:v>1.9774793044882337E-15</c:v>
                </c:pt>
                <c:pt idx="350">
                  <c:v>2.0016966583841285E-15</c:v>
                </c:pt>
                <c:pt idx="351">
                  <c:v>2.0257089587978152E-15</c:v>
                </c:pt>
                <c:pt idx="352">
                  <c:v>2.0495048925907965E-15</c:v>
                </c:pt>
                <c:pt idx="353">
                  <c:v>2.073072373541763E-15</c:v>
                </c:pt>
                <c:pt idx="354">
                  <c:v>2.0963983906005115E-15</c:v>
                </c:pt>
                <c:pt idx="355">
                  <c:v>2.1194687005750022E-15</c:v>
                </c:pt>
                <c:pt idx="356">
                  <c:v>2.1422680489813667E-15</c:v>
                </c:pt>
                <c:pt idx="357">
                  <c:v>2.164779957101068E-15</c:v>
                </c:pt>
                <c:pt idx="358">
                  <c:v>2.1869865692430109E-15</c:v>
                </c:pt>
                <c:pt idx="359">
                  <c:v>2.2088687467435839E-15</c:v>
                </c:pt>
                <c:pt idx="360">
                  <c:v>2.2304058173873584E-15</c:v>
                </c:pt>
                <c:pt idx="361">
                  <c:v>2.2515756064433565E-15</c:v>
                </c:pt>
                <c:pt idx="362">
                  <c:v>2.2723544380308923E-15</c:v>
                </c:pt>
                <c:pt idx="363">
                  <c:v>2.2927169377001976E-15</c:v>
                </c:pt>
                <c:pt idx="364">
                  <c:v>2.3126362020043989E-15</c:v>
                </c:pt>
                <c:pt idx="365">
                  <c:v>2.3320842512292147E-15</c:v>
                </c:pt>
                <c:pt idx="366">
                  <c:v>2.3510310644715066E-15</c:v>
                </c:pt>
                <c:pt idx="367">
                  <c:v>2.3694454722604698E-15</c:v>
                </c:pt>
                <c:pt idx="368">
                  <c:v>2.387295539047691E-15</c:v>
                </c:pt>
                <c:pt idx="369">
                  <c:v>2.4045513219562561E-15</c:v>
                </c:pt>
                <c:pt idx="370">
                  <c:v>2.4211787012364569E-15</c:v>
                </c:pt>
                <c:pt idx="371">
                  <c:v>2.4371520677554428E-15</c:v>
                </c:pt>
                <c:pt idx="372">
                  <c:v>2.4524480716608616E-15</c:v>
                </c:pt>
                <c:pt idx="373">
                  <c:v>2.467054119878673E-15</c:v>
                </c:pt>
                <c:pt idx="374">
                  <c:v>2.4809642744495108E-15</c:v>
                </c:pt>
                <c:pt idx="375">
                  <c:v>2.4941938527285047E-15</c:v>
                </c:pt>
                <c:pt idx="376">
                  <c:v>2.5067710005792272E-15</c:v>
                </c:pt>
                <c:pt idx="377">
                  <c:v>2.51873879295909E-15</c:v>
                </c:pt>
                <c:pt idx="378">
                  <c:v>2.5301782050993108E-15</c:v>
                </c:pt>
                <c:pt idx="379">
                  <c:v>2.5411925216830195E-15</c:v>
                </c:pt>
                <c:pt idx="380">
                  <c:v>2.5519154849624197E-15</c:v>
                </c:pt>
                <c:pt idx="381">
                  <c:v>2.5624978274880473E-15</c:v>
                </c:pt>
                <c:pt idx="382">
                  <c:v>2.5731050293892416E-15</c:v>
                </c:pt>
                <c:pt idx="383">
                  <c:v>2.5839158628819782E-15</c:v>
                </c:pt>
                <c:pt idx="384">
                  <c:v>2.5950923614835749E-15</c:v>
                </c:pt>
                <c:pt idx="385">
                  <c:v>2.6067935073876635E-15</c:v>
                </c:pt>
                <c:pt idx="386">
                  <c:v>2.6191362335580629E-15</c:v>
                </c:pt>
                <c:pt idx="387">
                  <c:v>2.6322260794445825E-15</c:v>
                </c:pt>
                <c:pt idx="388">
                  <c:v>2.6461183811498042E-15</c:v>
                </c:pt>
                <c:pt idx="389">
                  <c:v>2.660845407880985E-15</c:v>
                </c:pt>
                <c:pt idx="390">
                  <c:v>2.6764037489535054E-15</c:v>
                </c:pt>
                <c:pt idx="391">
                  <c:v>2.6927512376195744E-15</c:v>
                </c:pt>
                <c:pt idx="392">
                  <c:v>2.7098240098053568E-15</c:v>
                </c:pt>
                <c:pt idx="393">
                  <c:v>2.7275246470792963E-15</c:v>
                </c:pt>
                <c:pt idx="394">
                  <c:v>2.745724201965518E-15</c:v>
                </c:pt>
                <c:pt idx="395">
                  <c:v>2.7642726632328216E-15</c:v>
                </c:pt>
                <c:pt idx="396">
                  <c:v>2.7829981630613747E-15</c:v>
                </c:pt>
                <c:pt idx="397">
                  <c:v>2.8017135176328226E-15</c:v>
                </c:pt>
                <c:pt idx="398">
                  <c:v>2.8202166713662461E-15</c:v>
                </c:pt>
                <c:pt idx="399">
                  <c:v>2.8382873628091872E-15</c:v>
                </c:pt>
                <c:pt idx="400">
                  <c:v>2.8556986352243442E-15</c:v>
                </c:pt>
                <c:pt idx="401">
                  <c:v>2.8722277652494754E-15</c:v>
                </c:pt>
                <c:pt idx="402">
                  <c:v>2.8876520389037333E-15</c:v>
                </c:pt>
                <c:pt idx="403">
                  <c:v>2.9017500567900964E-15</c:v>
                </c:pt>
                <c:pt idx="404">
                  <c:v>2.9143068118751023E-15</c:v>
                </c:pt>
                <c:pt idx="405">
                  <c:v>2.9251258471304812E-15</c:v>
                </c:pt>
                <c:pt idx="406">
                  <c:v>2.9340300134774894E-15</c:v>
                </c:pt>
                <c:pt idx="407">
                  <c:v>2.9408677620186126E-15</c:v>
                </c:pt>
                <c:pt idx="408">
                  <c:v>2.9454871660554468E-15</c:v>
                </c:pt>
                <c:pt idx="409">
                  <c:v>2.9477775302563928E-15</c:v>
                </c:pt>
                <c:pt idx="410">
                  <c:v>2.9476216668216992E-15</c:v>
                </c:pt>
                <c:pt idx="411">
                  <c:v>2.9449216105207747E-15</c:v>
                </c:pt>
                <c:pt idx="412">
                  <c:v>2.939553000915881E-15</c:v>
                </c:pt>
                <c:pt idx="413">
                  <c:v>2.9314120309902718E-15</c:v>
                </c:pt>
                <c:pt idx="414">
                  <c:v>2.9203754956380117E-15</c:v>
                </c:pt>
                <c:pt idx="415">
                  <c:v>2.9063096485968608E-15</c:v>
                </c:pt>
                <c:pt idx="416">
                  <c:v>2.8890843076083934E-15</c:v>
                </c:pt>
                <c:pt idx="417">
                  <c:v>2.8685696080458812E-15</c:v>
                </c:pt>
                <c:pt idx="418">
                  <c:v>2.8446327635015316E-15</c:v>
                </c:pt>
                <c:pt idx="419">
                  <c:v>2.8171454019249402E-15</c:v>
                </c:pt>
                <c:pt idx="420">
                  <c:v>2.7859884680528562E-15</c:v>
                </c:pt>
                <c:pt idx="421">
                  <c:v>2.751047846305523E-15</c:v>
                </c:pt>
                <c:pt idx="422">
                  <c:v>2.7121894023111602E-15</c:v>
                </c:pt>
                <c:pt idx="423">
                  <c:v>2.6692901232787E-15</c:v>
                </c:pt>
                <c:pt idx="424">
                  <c:v>2.6222190807913024E-15</c:v>
                </c:pt>
                <c:pt idx="425">
                  <c:v>2.57083611755618E-15</c:v>
                </c:pt>
                <c:pt idx="426">
                  <c:v>2.5150056068252536E-15</c:v>
                </c:pt>
                <c:pt idx="427">
                  <c:v>2.4545957527122285E-15</c:v>
                </c:pt>
                <c:pt idx="428">
                  <c:v>2.3894817189339677E-15</c:v>
                </c:pt>
                <c:pt idx="429">
                  <c:v>2.3195666430390272E-15</c:v>
                </c:pt>
                <c:pt idx="430">
                  <c:v>2.2447731217385057E-15</c:v>
                </c:pt>
                <c:pt idx="431">
                  <c:v>2.1650701578042974E-15</c:v>
                </c:pt>
                <c:pt idx="432">
                  <c:v>2.0804636424633732E-15</c:v>
                </c:pt>
                <c:pt idx="433">
                  <c:v>1.9910057951933028E-15</c:v>
                </c:pt>
                <c:pt idx="434">
                  <c:v>1.8968202550922157E-15</c:v>
                </c:pt>
                <c:pt idx="435">
                  <c:v>1.7980880434923389E-15</c:v>
                </c:pt>
                <c:pt idx="436">
                  <c:v>1.6950615960426233E-15</c:v>
                </c:pt>
                <c:pt idx="437">
                  <c:v>1.5880777409790756E-15</c:v>
                </c:pt>
                <c:pt idx="438">
                  <c:v>1.4775686780689654E-15</c:v>
                </c:pt>
                <c:pt idx="439">
                  <c:v>1.3641125614129246E-15</c:v>
                </c:pt>
                <c:pt idx="440">
                  <c:v>1.2483411982582137E-15</c:v>
                </c:pt>
                <c:pt idx="441">
                  <c:v>1.131048163319378E-15</c:v>
                </c:pt>
                <c:pt idx="442">
                  <c:v>1.0130867823706416E-15</c:v>
                </c:pt>
                <c:pt idx="443">
                  <c:v>8.9551248312645336E-16</c:v>
                </c:pt>
                <c:pt idx="444">
                  <c:v>7.7944461340999588E-16</c:v>
                </c:pt>
                <c:pt idx="445">
                  <c:v>6.6608401217144696E-16</c:v>
                </c:pt>
                <c:pt idx="446">
                  <c:v>5.5671407038043417E-16</c:v>
                </c:pt>
                <c:pt idx="447">
                  <c:v>4.5258905772092079E-16</c:v>
                </c:pt>
                <c:pt idx="448">
                  <c:v>3.5501285683612124E-16</c:v>
                </c:pt>
                <c:pt idx="449">
                  <c:v>2.6523780247277044E-16</c:v>
                </c:pt>
                <c:pt idx="450">
                  <c:v>1.8432285220794265E-16</c:v>
                </c:pt>
                <c:pt idx="451">
                  <c:v>1.1318333249560988E-16</c:v>
                </c:pt>
                <c:pt idx="452">
                  <c:v>5.2510939867990548E-17</c:v>
                </c:pt>
                <c:pt idx="453">
                  <c:v>2.6977580716311229E-18</c:v>
                </c:pt>
                <c:pt idx="454">
                  <c:v>-3.629836215012849E-17</c:v>
                </c:pt>
                <c:pt idx="455">
                  <c:v>-6.4826077069156605E-17</c:v>
                </c:pt>
                <c:pt idx="456">
                  <c:v>-8.348434140598833E-17</c:v>
                </c:pt>
                <c:pt idx="457">
                  <c:v>-9.3259402767415312E-17</c:v>
                </c:pt>
                <c:pt idx="458">
                  <c:v>-9.5278159584830545E-17</c:v>
                </c:pt>
                <c:pt idx="459">
                  <c:v>-9.0883816083079116E-17</c:v>
                </c:pt>
                <c:pt idx="460">
                  <c:v>-8.1508925663267089E-17</c:v>
                </c:pt>
                <c:pt idx="461">
                  <c:v>-6.8527629123193192E-17</c:v>
                </c:pt>
                <c:pt idx="462">
                  <c:v>-5.3165144196400445E-17</c:v>
                </c:pt>
                <c:pt idx="463">
                  <c:v>-3.6525929604987231E-17</c:v>
                </c:pt>
                <c:pt idx="464">
                  <c:v>-1.9618746861675338E-17</c:v>
                </c:pt>
                <c:pt idx="465">
                  <c:v>-3.1294446224385529E-18</c:v>
                </c:pt>
                <c:pt idx="466">
                  <c:v>1.23603010807721E-17</c:v>
                </c:pt>
                <c:pt idx="467">
                  <c:v>2.6455829543576536E-17</c:v>
                </c:pt>
                <c:pt idx="468">
                  <c:v>3.8860907247385496E-17</c:v>
                </c:pt>
                <c:pt idx="469">
                  <c:v>4.9471927770916273E-17</c:v>
                </c:pt>
                <c:pt idx="470">
                  <c:v>5.8200905004106464E-17</c:v>
                </c:pt>
                <c:pt idx="471">
                  <c:v>6.5029300430397502E-17</c:v>
                </c:pt>
                <c:pt idx="472">
                  <c:v>7.000016377678121E-17</c:v>
                </c:pt>
                <c:pt idx="473">
                  <c:v>7.3045764182420241E-17</c:v>
                </c:pt>
                <c:pt idx="474">
                  <c:v>7.4133793408415207E-17</c:v>
                </c:pt>
                <c:pt idx="475">
                  <c:v>7.3265456657583412E-17</c:v>
                </c:pt>
                <c:pt idx="476">
                  <c:v>7.0645539604688859E-17</c:v>
                </c:pt>
                <c:pt idx="477">
                  <c:v>6.6448995821812644E-17</c:v>
                </c:pt>
                <c:pt idx="478">
                  <c:v>6.0957248483518002E-17</c:v>
                </c:pt>
                <c:pt idx="479">
                  <c:v>5.4573292737363018E-17</c:v>
                </c:pt>
                <c:pt idx="480">
                  <c:v>4.7616309543292223E-17</c:v>
                </c:pt>
                <c:pt idx="481">
                  <c:v>4.056757704294568E-17</c:v>
                </c:pt>
                <c:pt idx="482">
                  <c:v>3.3770963684198743E-17</c:v>
                </c:pt>
                <c:pt idx="483">
                  <c:v>2.7432460258851151E-17</c:v>
                </c:pt>
                <c:pt idx="484">
                  <c:v>2.1783132432205315E-17</c:v>
                </c:pt>
                <c:pt idx="485">
                  <c:v>1.6909843323309158E-17</c:v>
                </c:pt>
                <c:pt idx="486">
                  <c:v>1.2831485515541685E-17</c:v>
                </c:pt>
                <c:pt idx="487">
                  <c:v>9.5285098326856044E-18</c:v>
                </c:pt>
                <c:pt idx="488">
                  <c:v>6.9566361120381131E-18</c:v>
                </c:pt>
                <c:pt idx="489">
                  <c:v>4.9779109184857681E-18</c:v>
                </c:pt>
                <c:pt idx="490">
                  <c:v>3.5005679888397405E-18</c:v>
                </c:pt>
                <c:pt idx="491">
                  <c:v>2.413460888545633E-18</c:v>
                </c:pt>
                <c:pt idx="492">
                  <c:v>1.6203186174609737E-18</c:v>
                </c:pt>
                <c:pt idx="493">
                  <c:v>1.0484934406130526E-18</c:v>
                </c:pt>
                <c:pt idx="494">
                  <c:v>6.3998424792116975E-19</c:v>
                </c:pt>
                <c:pt idx="495">
                  <c:v>3.4590576646041937E-19</c:v>
                </c:pt>
                <c:pt idx="496">
                  <c:v>1.3665395740623546E-19</c:v>
                </c:pt>
                <c:pt idx="497">
                  <c:v>-1.130427372418441E-20</c:v>
                </c:pt>
                <c:pt idx="498">
                  <c:v>-1.170456889432255E-19</c:v>
                </c:pt>
                <c:pt idx="499">
                  <c:v>-1.924896279621805E-19</c:v>
                </c:pt>
                <c:pt idx="500">
                  <c:v>-2.4645534960559171E-19</c:v>
                </c:pt>
                <c:pt idx="501">
                  <c:v>-2.8518101825843103E-19</c:v>
                </c:pt>
                <c:pt idx="502">
                  <c:v>-3.1289309841646743E-19</c:v>
                </c:pt>
                <c:pt idx="503">
                  <c:v>-3.3246786818481055E-19</c:v>
                </c:pt>
                <c:pt idx="504">
                  <c:v>-3.4605656139352243E-19</c:v>
                </c:pt>
                <c:pt idx="505">
                  <c:v>-3.5526729243091401E-19</c:v>
                </c:pt>
                <c:pt idx="506">
                  <c:v>-3.6122780497334989E-19</c:v>
                </c:pt>
                <c:pt idx="507">
                  <c:v>-3.6474457259590131E-19</c:v>
                </c:pt>
                <c:pt idx="508">
                  <c:v>-3.6649201980134621E-19</c:v>
                </c:pt>
                <c:pt idx="509">
                  <c:v>-3.6699045311540282E-19</c:v>
                </c:pt>
                <c:pt idx="510">
                  <c:v>-3.6657664808997053E-19</c:v>
                </c:pt>
                <c:pt idx="511">
                  <c:v>-3.6550562435189949E-19</c:v>
                </c:pt>
                <c:pt idx="512">
                  <c:v>-3.6395586765556863E-19</c:v>
                </c:pt>
                <c:pt idx="513">
                  <c:v>-3.6199164024628046E-19</c:v>
                </c:pt>
                <c:pt idx="514">
                  <c:v>-3.5964940327477537E-19</c:v>
                </c:pt>
                <c:pt idx="515">
                  <c:v>-3.5686985143725302E-19</c:v>
                </c:pt>
                <c:pt idx="516">
                  <c:v>-3.5364680021289321E-19</c:v>
                </c:pt>
                <c:pt idx="517">
                  <c:v>-3.4990272774521478E-19</c:v>
                </c:pt>
                <c:pt idx="518">
                  <c:v>-3.4558518784284454E-19</c:v>
                </c:pt>
                <c:pt idx="519">
                  <c:v>-3.4065831815087893E-19</c:v>
                </c:pt>
                <c:pt idx="520">
                  <c:v>-3.3509873759051864E-19</c:v>
                </c:pt>
                <c:pt idx="521">
                  <c:v>-3.2888388390249683E-19</c:v>
                </c:pt>
                <c:pt idx="522">
                  <c:v>-3.2199712626940504E-19</c:v>
                </c:pt>
                <c:pt idx="523">
                  <c:v>-3.1444574872311547E-19</c:v>
                </c:pt>
                <c:pt idx="524">
                  <c:v>-3.0623828709947559E-19</c:v>
                </c:pt>
                <c:pt idx="525">
                  <c:v>-2.973750604479006E-19</c:v>
                </c:pt>
                <c:pt idx="526">
                  <c:v>-2.8792406255574703E-19</c:v>
                </c:pt>
                <c:pt idx="527">
                  <c:v>-2.7791031838741102E-19</c:v>
                </c:pt>
                <c:pt idx="528">
                  <c:v>-2.6742149614467909E-19</c:v>
                </c:pt>
                <c:pt idx="529">
                  <c:v>-2.5658699946391325E-19</c:v>
                </c:pt>
                <c:pt idx="530">
                  <c:v>-2.4553138881987697E-19</c:v>
                </c:pt>
                <c:pt idx="531">
                  <c:v>-2.3439803178848402E-19</c:v>
                </c:pt>
                <c:pt idx="532">
                  <c:v>-2.2329991292124476E-19</c:v>
                </c:pt>
                <c:pt idx="533">
                  <c:v>-2.1235079887399779E-19</c:v>
                </c:pt>
                <c:pt idx="534">
                  <c:v>-2.0160550971403833E-19</c:v>
                </c:pt>
                <c:pt idx="535">
                  <c:v>-1.9107901715433793E-19</c:v>
                </c:pt>
                <c:pt idx="536">
                  <c:v>-1.8074576577591058E-19</c:v>
                </c:pt>
                <c:pt idx="537">
                  <c:v>-1.7052981891235242E-19</c:v>
                </c:pt>
                <c:pt idx="538">
                  <c:v>-1.6033284932098475E-19</c:v>
                </c:pt>
                <c:pt idx="539">
                  <c:v>-1.500669366724731E-19</c:v>
                </c:pt>
                <c:pt idx="540">
                  <c:v>-1.3962222433598442E-19</c:v>
                </c:pt>
                <c:pt idx="541">
                  <c:v>-1.286692867321802E-19</c:v>
                </c:pt>
                <c:pt idx="542">
                  <c:v>-1.1747743570923159E-19</c:v>
                </c:pt>
                <c:pt idx="543">
                  <c:v>-1.0569110307974848E-19</c:v>
                </c:pt>
                <c:pt idx="544">
                  <c:v>-9.3636185809273943E-20</c:v>
                </c:pt>
                <c:pt idx="545">
                  <c:v>-8.0660118658462532E-20</c:v>
                </c:pt>
                <c:pt idx="546">
                  <c:v>-6.7518302355104163E-20</c:v>
                </c:pt>
                <c:pt idx="547">
                  <c:v>-5.4687746736767096E-20</c:v>
                </c:pt>
                <c:pt idx="548">
                  <c:v>-4.1563915056820234E-20</c:v>
                </c:pt>
                <c:pt idx="549">
                  <c:v>-2.9433758531607207E-20</c:v>
                </c:pt>
                <c:pt idx="550">
                  <c:v>-1.9123263068136162E-20</c:v>
                </c:pt>
                <c:pt idx="551">
                  <c:v>-1.0861250795211804E-20</c:v>
                </c:pt>
                <c:pt idx="552">
                  <c:v>-4.8576643547741764E-21</c:v>
                </c:pt>
                <c:pt idx="553">
                  <c:v>-1.1749801050211461E-21</c:v>
                </c:pt>
                <c:pt idx="554">
                  <c:v>7.8252823227455021E-22</c:v>
                </c:pt>
                <c:pt idx="555">
                  <c:v>1.4859114780643664E-21</c:v>
                </c:pt>
                <c:pt idx="556">
                  <c:v>1.4269480549974979E-21</c:v>
                </c:pt>
                <c:pt idx="557">
                  <c:v>1.1841983583185066E-21</c:v>
                </c:pt>
                <c:pt idx="558">
                  <c:v>7.9921316877038269E-22</c:v>
                </c:pt>
                <c:pt idx="559">
                  <c:v>4.7608579067050031E-22</c:v>
                </c:pt>
                <c:pt idx="560">
                  <c:v>2.6906362032269007E-22</c:v>
                </c:pt>
                <c:pt idx="561">
                  <c:v>1.1936739885544255E-22</c:v>
                </c:pt>
                <c:pt idx="562">
                  <c:v>5.9035819696329897E-23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021-42DB-996E-B6F2BC5BFF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Lorentz Force along z [N]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C62-41DA-A5B5-9767F33BC0A7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C62-41DA-A5B5-9767F33BC0A7}"/>
            </c:ext>
          </c:extLst>
        </c:ser>
        <c:ser>
          <c:idx val="0"/>
          <c:order val="2"/>
          <c:tx>
            <c:v>Lorentz force along y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130keV'!$Q$3:$Q$40583</c:f>
              <c:numCache>
                <c:formatCode>General</c:formatCode>
                <c:ptCount val="40581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'test at 130keV'!$S$3:$S$40583</c:f>
              <c:numCache>
                <c:formatCode>General</c:formatCode>
                <c:ptCount val="40581"/>
                <c:pt idx="0">
                  <c:v>-2.2842376456915135E-2</c:v>
                </c:pt>
                <c:pt idx="1">
                  <c:v>-2.398085375437287E-2</c:v>
                </c:pt>
                <c:pt idx="2">
                  <c:v>-2.4938384479537667E-2</c:v>
                </c:pt>
                <c:pt idx="3">
                  <c:v>-2.5909291666186378E-2</c:v>
                </c:pt>
                <c:pt idx="4">
                  <c:v>-2.6708357924975518E-2</c:v>
                </c:pt>
                <c:pt idx="5">
                  <c:v>-2.7437309582248569E-2</c:v>
                </c:pt>
                <c:pt idx="6">
                  <c:v>-2.793144507402694E-2</c:v>
                </c:pt>
                <c:pt idx="7">
                  <c:v>-2.8458412700308713E-2</c:v>
                </c:pt>
                <c:pt idx="8">
                  <c:v>-2.8679121784945426E-2</c:v>
                </c:pt>
                <c:pt idx="9">
                  <c:v>-2.885310134258872E-2</c:v>
                </c:pt>
                <c:pt idx="10">
                  <c:v>-2.8841375466428988E-2</c:v>
                </c:pt>
                <c:pt idx="11">
                  <c:v>-2.8852803520823003E-2</c:v>
                </c:pt>
                <c:pt idx="12">
                  <c:v>-2.8859190060632953E-2</c:v>
                </c:pt>
                <c:pt idx="13">
                  <c:v>-2.8773285480050072E-2</c:v>
                </c:pt>
                <c:pt idx="14">
                  <c:v>-2.8683873485951514E-2</c:v>
                </c:pt>
                <c:pt idx="15">
                  <c:v>-2.8590894019976856E-2</c:v>
                </c:pt>
                <c:pt idx="16">
                  <c:v>-2.8494265390216711E-2</c:v>
                </c:pt>
                <c:pt idx="17">
                  <c:v>-2.8393941487293947E-2</c:v>
                </c:pt>
                <c:pt idx="18">
                  <c:v>-2.8289881225122316E-2</c:v>
                </c:pt>
                <c:pt idx="19">
                  <c:v>-2.8182113115024863E-2</c:v>
                </c:pt>
                <c:pt idx="20">
                  <c:v>-2.8070650026550448E-2</c:v>
                </c:pt>
                <c:pt idx="21">
                  <c:v>-2.7955560026907616E-2</c:v>
                </c:pt>
                <c:pt idx="22">
                  <c:v>-2.7836940627364484E-2</c:v>
                </c:pt>
                <c:pt idx="23">
                  <c:v>-2.7714890461307106E-2</c:v>
                </c:pt>
                <c:pt idx="24">
                  <c:v>-2.7589590674018991E-2</c:v>
                </c:pt>
                <c:pt idx="25">
                  <c:v>-2.7461259615790379E-2</c:v>
                </c:pt>
                <c:pt idx="26">
                  <c:v>-2.733010621533534E-2</c:v>
                </c:pt>
                <c:pt idx="27">
                  <c:v>-2.719647407858243E-2</c:v>
                </c:pt>
                <c:pt idx="28">
                  <c:v>-2.7060666708201873E-2</c:v>
                </c:pt>
                <c:pt idx="29">
                  <c:v>-2.6923087563542329E-2</c:v>
                </c:pt>
                <c:pt idx="30">
                  <c:v>-2.6784161014652526E-2</c:v>
                </c:pt>
                <c:pt idx="31">
                  <c:v>-2.6644347781368805E-2</c:v>
                </c:pt>
                <c:pt idx="32">
                  <c:v>-2.650414053266173E-2</c:v>
                </c:pt>
                <c:pt idx="33">
                  <c:v>-2.6364132716398658E-2</c:v>
                </c:pt>
                <c:pt idx="34">
                  <c:v>-2.622492528048127E-2</c:v>
                </c:pt>
                <c:pt idx="35">
                  <c:v>-2.6087255684168344E-2</c:v>
                </c:pt>
                <c:pt idx="36">
                  <c:v>-2.5951957091328349E-2</c:v>
                </c:pt>
                <c:pt idx="37">
                  <c:v>-2.5820027175999509E-2</c:v>
                </c:pt>
                <c:pt idx="38">
                  <c:v>-2.569255111363326E-2</c:v>
                </c:pt>
                <c:pt idx="39">
                  <c:v>-2.5570835762603727E-2</c:v>
                </c:pt>
                <c:pt idx="40">
                  <c:v>-2.5456378125744875E-2</c:v>
                </c:pt>
                <c:pt idx="41">
                  <c:v>-2.5350740725554398E-2</c:v>
                </c:pt>
                <c:pt idx="42">
                  <c:v>-2.5255789618502122E-2</c:v>
                </c:pt>
                <c:pt idx="43">
                  <c:v>-2.5173455056511168E-2</c:v>
                </c:pt>
                <c:pt idx="44">
                  <c:v>-2.5106018902689594E-2</c:v>
                </c:pt>
                <c:pt idx="45">
                  <c:v>-2.5055846174554832E-2</c:v>
                </c:pt>
                <c:pt idx="46">
                  <c:v>-2.502582350206959E-2</c:v>
                </c:pt>
                <c:pt idx="47">
                  <c:v>-2.5019195598379489E-2</c:v>
                </c:pt>
                <c:pt idx="48">
                  <c:v>-2.5039761847036598E-2</c:v>
                </c:pt>
                <c:pt idx="49">
                  <c:v>-2.5092045554732531E-2</c:v>
                </c:pt>
                <c:pt idx="50">
                  <c:v>-2.5181495328570145E-2</c:v>
                </c:pt>
                <c:pt idx="51">
                  <c:v>-2.5314432177330426E-2</c:v>
                </c:pt>
                <c:pt idx="52">
                  <c:v>-2.5498173020938236E-2</c:v>
                </c:pt>
                <c:pt idx="53">
                  <c:v>-2.5741253853653407E-2</c:v>
                </c:pt>
                <c:pt idx="54">
                  <c:v>-2.6052841626372246E-2</c:v>
                </c:pt>
                <c:pt idx="55">
                  <c:v>-2.6442980633789609E-2</c:v>
                </c:pt>
                <c:pt idx="56">
                  <c:v>-2.6921906542404343E-2</c:v>
                </c:pt>
                <c:pt idx="57">
                  <c:v>-2.7499565527714608E-2</c:v>
                </c:pt>
                <c:pt idx="58">
                  <c:v>-2.8184736033081314E-2</c:v>
                </c:pt>
                <c:pt idx="59">
                  <c:v>-2.8984488276132647E-2</c:v>
                </c:pt>
                <c:pt idx="60">
                  <c:v>-2.9903460012015159E-2</c:v>
                </c:pt>
                <c:pt idx="61">
                  <c:v>-3.0943357349313444E-2</c:v>
                </c:pt>
                <c:pt idx="62">
                  <c:v>-3.2103923502230604E-2</c:v>
                </c:pt>
                <c:pt idx="63">
                  <c:v>-3.338468620378688E-2</c:v>
                </c:pt>
                <c:pt idx="64">
                  <c:v>-3.4788595046050058E-2</c:v>
                </c:pt>
                <c:pt idx="65">
                  <c:v>-3.6324948625644823E-2</c:v>
                </c:pt>
                <c:pt idx="66">
                  <c:v>-3.8015690084200374E-2</c:v>
                </c:pt>
                <c:pt idx="67">
                  <c:v>-3.9901559374387927E-2</c:v>
                </c:pt>
                <c:pt idx="68">
                  <c:v>-4.2045885267783044E-2</c:v>
                </c:pt>
                <c:pt idx="69">
                  <c:v>-4.4536354750721083E-2</c:v>
                </c:pt>
                <c:pt idx="70">
                  <c:v>-4.7484462884510414E-2</c:v>
                </c:pt>
                <c:pt idx="71">
                  <c:v>-5.1019288214982285E-2</c:v>
                </c:pt>
                <c:pt idx="72">
                  <c:v>-5.5271756501289245E-2</c:v>
                </c:pt>
                <c:pt idx="73">
                  <c:v>-6.0352410021252294E-2</c:v>
                </c:pt>
                <c:pt idx="74">
                  <c:v>-6.6326430309641665E-2</c:v>
                </c:pt>
                <c:pt idx="75">
                  <c:v>-7.3180373131938717E-2</c:v>
                </c:pt>
                <c:pt idx="76">
                  <c:v>-8.078878262166421E-2</c:v>
                </c:pt>
                <c:pt idx="77">
                  <c:v>-8.8888829185868573E-2</c:v>
                </c:pt>
                <c:pt idx="78">
                  <c:v>-9.7058655136949251E-2</c:v>
                </c:pt>
                <c:pt idx="79">
                  <c:v>-0.10471600067665993</c:v>
                </c:pt>
                <c:pt idx="80">
                  <c:v>-0.11112630047886267</c:v>
                </c:pt>
                <c:pt idx="81">
                  <c:v>-0.11541626616327343</c:v>
                </c:pt>
                <c:pt idx="82">
                  <c:v>-0.11661698032229863</c:v>
                </c:pt>
                <c:pt idx="83">
                  <c:v>-0.11371419257638864</c:v>
                </c:pt>
                <c:pt idx="84">
                  <c:v>-0.10569884341896925</c:v>
                </c:pt>
                <c:pt idx="85">
                  <c:v>-9.1621272127240014E-2</c:v>
                </c:pt>
                <c:pt idx="86">
                  <c:v>-7.0659033750532521E-2</c:v>
                </c:pt>
                <c:pt idx="87">
                  <c:v>-4.2159076601570242E-2</c:v>
                </c:pt>
                <c:pt idx="88">
                  <c:v>-5.6909660847597422E-3</c:v>
                </c:pt>
                <c:pt idx="89">
                  <c:v>3.8900349862408944E-2</c:v>
                </c:pt>
                <c:pt idx="90">
                  <c:v>9.1471414040962887E-2</c:v>
                </c:pt>
                <c:pt idx="91">
                  <c:v>0.15155934412502434</c:v>
                </c:pt>
                <c:pt idx="92">
                  <c:v>0.21836020981280724</c:v>
                </c:pt>
                <c:pt idx="93">
                  <c:v>0.29073330253821372</c:v>
                </c:pt>
                <c:pt idx="94">
                  <c:v>0.36725585049523313</c:v>
                </c:pt>
                <c:pt idx="95">
                  <c:v>0.44625053182471452</c:v>
                </c:pt>
                <c:pt idx="96">
                  <c:v>0.52586919124293596</c:v>
                </c:pt>
                <c:pt idx="97">
                  <c:v>0.60417378408386302</c:v>
                </c:pt>
                <c:pt idx="98">
                  <c:v>0.67924985601928767</c:v>
                </c:pt>
                <c:pt idx="99">
                  <c:v>0.74926523821738988</c:v>
                </c:pt>
                <c:pt idx="100">
                  <c:v>0.81260014241094902</c:v>
                </c:pt>
                <c:pt idx="101">
                  <c:v>0.86791285060172862</c:v>
                </c:pt>
                <c:pt idx="102">
                  <c:v>0.91416136203906961</c:v>
                </c:pt>
                <c:pt idx="103">
                  <c:v>0.95066105047099358</c:v>
                </c:pt>
                <c:pt idx="104">
                  <c:v>0.97708099347899369</c:v>
                </c:pt>
                <c:pt idx="105">
                  <c:v>0.99342707117321616</c:v>
                </c:pt>
                <c:pt idx="106">
                  <c:v>1</c:v>
                </c:pt>
                <c:pt idx="107">
                  <c:v>0.99735022047437594</c:v>
                </c:pt>
                <c:pt idx="108">
                  <c:v>0.98621868364811138</c:v>
                </c:pt>
                <c:pt idx="109">
                  <c:v>0.96749012605274454</c:v>
                </c:pt>
                <c:pt idx="110">
                  <c:v>0.9421398135962793</c:v>
                </c:pt>
                <c:pt idx="111">
                  <c:v>0.91118757799406125</c:v>
                </c:pt>
                <c:pt idx="112">
                  <c:v>0.87564657802839241</c:v>
                </c:pt>
                <c:pt idx="113">
                  <c:v>0.83651491863426242</c:v>
                </c:pt>
                <c:pt idx="114">
                  <c:v>0.79473027782608541</c:v>
                </c:pt>
                <c:pt idx="115">
                  <c:v>0.7511549510319514</c:v>
                </c:pt>
                <c:pt idx="116">
                  <c:v>0.706569058562313</c:v>
                </c:pt>
                <c:pt idx="117">
                  <c:v>0.66165128147842378</c:v>
                </c:pt>
                <c:pt idx="118">
                  <c:v>0.61699099850218875</c:v>
                </c:pt>
                <c:pt idx="119">
                  <c:v>0.57308006887830643</c:v>
                </c:pt>
                <c:pt idx="120">
                  <c:v>0.53032935936204917</c:v>
                </c:pt>
                <c:pt idx="121">
                  <c:v>0.48906551406130094</c:v>
                </c:pt>
                <c:pt idx="122">
                  <c:v>0.44953564062935353</c:v>
                </c:pt>
                <c:pt idx="123">
                  <c:v>0.41192423116062676</c:v>
                </c:pt>
                <c:pt idx="124">
                  <c:v>0.3763477644027704</c:v>
                </c:pt>
                <c:pt idx="125">
                  <c:v>0.34286344775471406</c:v>
                </c:pt>
                <c:pt idx="126">
                  <c:v>0.31147273637106732</c:v>
                </c:pt>
                <c:pt idx="127">
                  <c:v>0.28212616044706235</c:v>
                </c:pt>
                <c:pt idx="128">
                  <c:v>0.25473533858862785</c:v>
                </c:pt>
                <c:pt idx="129">
                  <c:v>0.22918122875724203</c:v>
                </c:pt>
                <c:pt idx="130">
                  <c:v>0.20532843475680773</c:v>
                </c:pt>
                <c:pt idx="131">
                  <c:v>0.18303696552639401</c:v>
                </c:pt>
                <c:pt idx="132">
                  <c:v>0.16217070788500529</c:v>
                </c:pt>
                <c:pt idx="133">
                  <c:v>0.14260928125544955</c:v>
                </c:pt>
                <c:pt idx="134">
                  <c:v>0.12424720670424896</c:v>
                </c:pt>
                <c:pt idx="135">
                  <c:v>0.10699341632711418</c:v>
                </c:pt>
                <c:pt idx="136">
                  <c:v>9.0767553249669786E-2</c:v>
                </c:pt>
                <c:pt idx="137">
                  <c:v>7.5494539430028429E-2</c:v>
                </c:pt>
                <c:pt idx="138">
                  <c:v>6.1099463145544521E-2</c:v>
                </c:pt>
                <c:pt idx="139">
                  <c:v>4.7505930871830138E-2</c:v>
                </c:pt>
                <c:pt idx="140">
                  <c:v>3.4636656145066669E-2</c:v>
                </c:pt>
                <c:pt idx="141">
                  <c:v>2.2419830613334253E-2</c:v>
                </c:pt>
                <c:pt idx="142">
                  <c:v>1.0797921206854331E-2</c:v>
                </c:pt>
                <c:pt idx="143">
                  <c:v>-2.6795655122439363E-4</c:v>
                </c:pt>
                <c:pt idx="144">
                  <c:v>-1.0787664861646406E-2</c:v>
                </c:pt>
                <c:pt idx="145">
                  <c:v>-2.0740640939234584E-2</c:v>
                </c:pt>
                <c:pt idx="146">
                  <c:v>-3.0076421781639367E-2</c:v>
                </c:pt>
                <c:pt idx="147">
                  <c:v>-3.8718103293121441E-2</c:v>
                </c:pt>
                <c:pt idx="148">
                  <c:v>-4.6573786671031972E-2</c:v>
                </c:pt>
                <c:pt idx="149">
                  <c:v>-5.3541976353377846E-2</c:v>
                </c:pt>
                <c:pt idx="150">
                  <c:v>-5.9524905920567708E-2</c:v>
                </c:pt>
                <c:pt idx="151">
                  <c:v>-6.4434540210806718E-2</c:v>
                </c:pt>
                <c:pt idx="152">
                  <c:v>-6.8200116237660938E-2</c:v>
                </c:pt>
                <c:pt idx="153">
                  <c:v>-7.0771995698017079E-2</c:v>
                </c:pt>
                <c:pt idx="154">
                  <c:v>-7.2125573456304007E-2</c:v>
                </c:pt>
                <c:pt idx="155">
                  <c:v>-7.2260609631994155E-2</c:v>
                </c:pt>
                <c:pt idx="156">
                  <c:v>-7.1201056678574959E-2</c:v>
                </c:pt>
                <c:pt idx="157">
                  <c:v>-6.8994259128258725E-2</c:v>
                </c:pt>
                <c:pt idx="158">
                  <c:v>-6.57106343868126E-2</c:v>
                </c:pt>
                <c:pt idx="159">
                  <c:v>-6.1445979723208782E-2</c:v>
                </c:pt>
                <c:pt idx="160">
                  <c:v>-5.6318073129860577E-2</c:v>
                </c:pt>
                <c:pt idx="161">
                  <c:v>-5.0467076001757809E-2</c:v>
                </c:pt>
                <c:pt idx="162">
                  <c:v>-4.4056924475581953E-2</c:v>
                </c:pt>
                <c:pt idx="163">
                  <c:v>-3.7274931381384324E-2</c:v>
                </c:pt>
                <c:pt idx="164">
                  <c:v>-3.0328295050304547E-2</c:v>
                </c:pt>
                <c:pt idx="165">
                  <c:v>-2.3433837585277621E-2</c:v>
                </c:pt>
                <c:pt idx="166">
                  <c:v>-1.6817318583635252E-2</c:v>
                </c:pt>
                <c:pt idx="167">
                  <c:v>-1.0697697511599961E-2</c:v>
                </c:pt>
                <c:pt idx="168">
                  <c:v>-5.27559632521941E-3</c:v>
                </c:pt>
                <c:pt idx="169">
                  <c:v>-7.205349759475399E-4</c:v>
                </c:pt>
                <c:pt idx="170">
                  <c:v>2.8429591186738407E-3</c:v>
                </c:pt>
                <c:pt idx="171">
                  <c:v>5.3408723954139637E-3</c:v>
                </c:pt>
                <c:pt idx="172">
                  <c:v>6.7530012530227605E-3</c:v>
                </c:pt>
                <c:pt idx="173">
                  <c:v>7.1108802930044419E-3</c:v>
                </c:pt>
                <c:pt idx="174">
                  <c:v>6.4932876462124979E-3</c:v>
                </c:pt>
                <c:pt idx="175">
                  <c:v>5.0129715470584122E-3</c:v>
                </c:pt>
                <c:pt idx="176">
                  <c:v>2.8057149202578196E-3</c:v>
                </c:pt>
                <c:pt idx="177">
                  <c:v>1.913933800828618E-5</c:v>
                </c:pt>
                <c:pt idx="178">
                  <c:v>-3.2028266226431313E-3</c:v>
                </c:pt>
                <c:pt idx="179">
                  <c:v>-6.725978634836904E-3</c:v>
                </c:pt>
                <c:pt idx="180">
                  <c:v>-1.0432097098711339E-2</c:v>
                </c:pt>
                <c:pt idx="181">
                  <c:v>-1.4223004187110515E-2</c:v>
                </c:pt>
                <c:pt idx="182">
                  <c:v>-1.8020843697099349E-2</c:v>
                </c:pt>
                <c:pt idx="183">
                  <c:v>-2.1767186472738041E-2</c:v>
                </c:pt>
                <c:pt idx="184">
                  <c:v>-2.5418668137338625E-2</c:v>
                </c:pt>
                <c:pt idx="185">
                  <c:v>-2.8946413907842954E-2</c:v>
                </c:pt>
                <c:pt idx="186">
                  <c:v>-3.2332746671023788E-2</c:v>
                </c:pt>
                <c:pt idx="187">
                  <c:v>-3.5568323442028073E-2</c:v>
                </c:pt>
                <c:pt idx="188">
                  <c:v>-3.8649856396756173E-2</c:v>
                </c:pt>
                <c:pt idx="189">
                  <c:v>-4.1578246134926763E-2</c:v>
                </c:pt>
                <c:pt idx="190">
                  <c:v>-4.435712883846632E-2</c:v>
                </c:pt>
                <c:pt idx="191">
                  <c:v>-4.6992005859176143E-2</c:v>
                </c:pt>
                <c:pt idx="192">
                  <c:v>-4.948973806231706E-2</c:v>
                </c:pt>
                <c:pt idx="193">
                  <c:v>-5.1857521047780922E-2</c:v>
                </c:pt>
                <c:pt idx="194">
                  <c:v>-5.4102708858093686E-2</c:v>
                </c:pt>
                <c:pt idx="195">
                  <c:v>-5.6232744669727906E-2</c:v>
                </c:pt>
                <c:pt idx="196">
                  <c:v>-5.8255124118892818E-2</c:v>
                </c:pt>
                <c:pt idx="197">
                  <c:v>-6.0176823312103014E-2</c:v>
                </c:pt>
                <c:pt idx="198">
                  <c:v>-6.2004573406323135E-2</c:v>
                </c:pt>
                <c:pt idx="199">
                  <c:v>-6.3744828121537644E-2</c:v>
                </c:pt>
                <c:pt idx="200">
                  <c:v>-6.5403639405030176E-2</c:v>
                </c:pt>
                <c:pt idx="201">
                  <c:v>-6.6986620970795677E-2</c:v>
                </c:pt>
                <c:pt idx="202">
                  <c:v>-6.8499073196316762E-2</c:v>
                </c:pt>
                <c:pt idx="203">
                  <c:v>-6.9946059861882029E-2</c:v>
                </c:pt>
                <c:pt idx="204">
                  <c:v>-7.1332173741067734E-2</c:v>
                </c:pt>
                <c:pt idx="205">
                  <c:v>-7.266161260078742E-2</c:v>
                </c:pt>
                <c:pt idx="206">
                  <c:v>-7.3938426670479271E-2</c:v>
                </c:pt>
                <c:pt idx="207">
                  <c:v>-7.5166349346383138E-2</c:v>
                </c:pt>
                <c:pt idx="208">
                  <c:v>-7.634882140892138E-2</c:v>
                </c:pt>
                <c:pt idx="209">
                  <c:v>-7.7489033212926287E-2</c:v>
                </c:pt>
                <c:pt idx="210">
                  <c:v>-7.8589910934120155E-2</c:v>
                </c:pt>
                <c:pt idx="211">
                  <c:v>-7.9654184190842803E-2</c:v>
                </c:pt>
                <c:pt idx="212">
                  <c:v>-8.0684318954514694E-2</c:v>
                </c:pt>
                <c:pt idx="213">
                  <c:v>-8.1682608505992113E-2</c:v>
                </c:pt>
                <c:pt idx="214">
                  <c:v>-8.2651197101269849E-2</c:v>
                </c:pt>
                <c:pt idx="215">
                  <c:v>-8.3592050448900876E-2</c:v>
                </c:pt>
                <c:pt idx="216">
                  <c:v>-8.4506910624838089E-2</c:v>
                </c:pt>
                <c:pt idx="217">
                  <c:v>-8.539746001481803E-2</c:v>
                </c:pt>
                <c:pt idx="218">
                  <c:v>-8.6265237943851755E-2</c:v>
                </c:pt>
                <c:pt idx="219">
                  <c:v>-8.7111640959798661E-2</c:v>
                </c:pt>
                <c:pt idx="220">
                  <c:v>-8.7937988576048662E-2</c:v>
                </c:pt>
                <c:pt idx="221">
                  <c:v>-8.8745477154882679E-2</c:v>
                </c:pt>
                <c:pt idx="222">
                  <c:v>-8.9535205592214701E-2</c:v>
                </c:pt>
                <c:pt idx="223">
                  <c:v>-9.0308207963678055E-2</c:v>
                </c:pt>
                <c:pt idx="224">
                  <c:v>-9.1065440371238177E-2</c:v>
                </c:pt>
                <c:pt idx="225">
                  <c:v>-9.1807766971748833E-2</c:v>
                </c:pt>
                <c:pt idx="226">
                  <c:v>-9.2536009739476649E-2</c:v>
                </c:pt>
                <c:pt idx="227">
                  <c:v>-9.3250935406392191E-2</c:v>
                </c:pt>
                <c:pt idx="228">
                  <c:v>-9.3953238519889654E-2</c:v>
                </c:pt>
                <c:pt idx="229">
                  <c:v>-9.4643602282573E-2</c:v>
                </c:pt>
                <c:pt idx="230">
                  <c:v>-9.5322656602101818E-2</c:v>
                </c:pt>
                <c:pt idx="231">
                  <c:v>-9.5990971544957504E-2</c:v>
                </c:pt>
                <c:pt idx="232">
                  <c:v>-9.6649080969977777E-2</c:v>
                </c:pt>
                <c:pt idx="233">
                  <c:v>-9.7297483971297741E-2</c:v>
                </c:pt>
                <c:pt idx="234">
                  <c:v>-9.7936655133589651E-2</c:v>
                </c:pt>
                <c:pt idx="235">
                  <c:v>-9.8567033493314998E-2</c:v>
                </c:pt>
                <c:pt idx="236">
                  <c:v>-9.9189031153470456E-2</c:v>
                </c:pt>
                <c:pt idx="237">
                  <c:v>-9.9803010379701851E-2</c:v>
                </c:pt>
                <c:pt idx="238">
                  <c:v>-0.10040929748636794</c:v>
                </c:pt>
                <c:pt idx="239">
                  <c:v>-0.10100823037517292</c:v>
                </c:pt>
                <c:pt idx="240">
                  <c:v>-0.1016000586480113</c:v>
                </c:pt>
                <c:pt idx="241">
                  <c:v>-0.10218502504708403</c:v>
                </c:pt>
                <c:pt idx="242">
                  <c:v>-0.10276335160641503</c:v>
                </c:pt>
                <c:pt idx="243">
                  <c:v>-0.10333520045476459</c:v>
                </c:pt>
                <c:pt idx="244">
                  <c:v>-0.10390070178952472</c:v>
                </c:pt>
                <c:pt idx="245">
                  <c:v>-0.10445996018818401</c:v>
                </c:pt>
                <c:pt idx="246">
                  <c:v>-0.10501303518281908</c:v>
                </c:pt>
                <c:pt idx="247">
                  <c:v>-0.10555997494466118</c:v>
                </c:pt>
                <c:pt idx="248">
                  <c:v>-0.10610080586445787</c:v>
                </c:pt>
                <c:pt idx="249">
                  <c:v>-0.1066355398851804</c:v>
                </c:pt>
                <c:pt idx="250">
                  <c:v>-0.10716414485309902</c:v>
                </c:pt>
                <c:pt idx="251">
                  <c:v>-0.10768658675588484</c:v>
                </c:pt>
                <c:pt idx="252">
                  <c:v>-0.10820285415446375</c:v>
                </c:pt>
                <c:pt idx="253">
                  <c:v>-0.10871291263322774</c:v>
                </c:pt>
                <c:pt idx="254">
                  <c:v>-0.10921674662892229</c:v>
                </c:pt>
                <c:pt idx="255">
                  <c:v>-0.10971432893363559</c:v>
                </c:pt>
                <c:pt idx="256">
                  <c:v>-0.11020562148230487</c:v>
                </c:pt>
                <c:pt idx="257">
                  <c:v>-0.1106906325713726</c:v>
                </c:pt>
                <c:pt idx="258">
                  <c:v>-0.11116934831350421</c:v>
                </c:pt>
                <c:pt idx="259">
                  <c:v>-0.11164179799052602</c:v>
                </c:pt>
                <c:pt idx="260">
                  <c:v>-0.11210797951457743</c:v>
                </c:pt>
                <c:pt idx="261">
                  <c:v>-0.11256789664884902</c:v>
                </c:pt>
                <c:pt idx="262">
                  <c:v>-0.11302159999456066</c:v>
                </c:pt>
                <c:pt idx="263">
                  <c:v>-0.11346909166077927</c:v>
                </c:pt>
                <c:pt idx="264">
                  <c:v>-0.11391721966398538</c:v>
                </c:pt>
                <c:pt idx="265">
                  <c:v>-0.11436512395886012</c:v>
                </c:pt>
                <c:pt idx="266">
                  <c:v>-0.11479423370276289</c:v>
                </c:pt>
                <c:pt idx="267">
                  <c:v>-0.11522435650218679</c:v>
                </c:pt>
                <c:pt idx="268">
                  <c:v>-0.1156414378830639</c:v>
                </c:pt>
                <c:pt idx="269">
                  <c:v>-0.11604387749482739</c:v>
                </c:pt>
                <c:pt idx="270">
                  <c:v>-0.11644920317659206</c:v>
                </c:pt>
                <c:pt idx="271">
                  <c:v>-0.11684869187487328</c:v>
                </c:pt>
                <c:pt idx="272">
                  <c:v>-0.11725403838186238</c:v>
                </c:pt>
                <c:pt idx="273">
                  <c:v>-0.11764185519611017</c:v>
                </c:pt>
                <c:pt idx="274">
                  <c:v>-0.11803467881748855</c:v>
                </c:pt>
                <c:pt idx="275">
                  <c:v>-0.11841096434448441</c:v>
                </c:pt>
                <c:pt idx="276">
                  <c:v>-0.11878156360607575</c:v>
                </c:pt>
                <c:pt idx="277">
                  <c:v>-0.11914649731896913</c:v>
                </c:pt>
                <c:pt idx="278">
                  <c:v>-0.119547567040192</c:v>
                </c:pt>
                <c:pt idx="279">
                  <c:v>-0.11990376431332674</c:v>
                </c:pt>
                <c:pt idx="280">
                  <c:v>-0.12026063946453748</c:v>
                </c:pt>
                <c:pt idx="281">
                  <c:v>-0.12060297480990112</c:v>
                </c:pt>
                <c:pt idx="282">
                  <c:v>-0.12098532436906495</c:v>
                </c:pt>
                <c:pt idx="283">
                  <c:v>-0.12134426512711592</c:v>
                </c:pt>
                <c:pt idx="284">
                  <c:v>-0.12168163732932712</c:v>
                </c:pt>
                <c:pt idx="285">
                  <c:v>-0.12200368920636731</c:v>
                </c:pt>
                <c:pt idx="286">
                  <c:v>-0.1223188403142559</c:v>
                </c:pt>
                <c:pt idx="287">
                  <c:v>-0.12264007576710732</c:v>
                </c:pt>
                <c:pt idx="288">
                  <c:v>-0.12293499476456776</c:v>
                </c:pt>
                <c:pt idx="289">
                  <c:v>-0.12322912093002208</c:v>
                </c:pt>
                <c:pt idx="290">
                  <c:v>-0.12351972609992001</c:v>
                </c:pt>
                <c:pt idx="291">
                  <c:v>-0.12383048640807094</c:v>
                </c:pt>
                <c:pt idx="292">
                  <c:v>-0.1241447617858355</c:v>
                </c:pt>
                <c:pt idx="293">
                  <c:v>-0.12446083479470624</c:v>
                </c:pt>
                <c:pt idx="294">
                  <c:v>-0.12474664434736372</c:v>
                </c:pt>
                <c:pt idx="295">
                  <c:v>-0.12501965866707179</c:v>
                </c:pt>
                <c:pt idx="296">
                  <c:v>-0.12529782737560391</c:v>
                </c:pt>
                <c:pt idx="297">
                  <c:v>-0.12557919488899924</c:v>
                </c:pt>
                <c:pt idx="298">
                  <c:v>-0.12583766072784672</c:v>
                </c:pt>
                <c:pt idx="299">
                  <c:v>-0.12609143586545513</c:v>
                </c:pt>
                <c:pt idx="300">
                  <c:v>-0.12634947259943183</c:v>
                </c:pt>
                <c:pt idx="301">
                  <c:v>-0.12660275092042994</c:v>
                </c:pt>
                <c:pt idx="302">
                  <c:v>-0.12687927665577248</c:v>
                </c:pt>
                <c:pt idx="303">
                  <c:v>-0.12715548859716749</c:v>
                </c:pt>
                <c:pt idx="304">
                  <c:v>-0.12738071054050681</c:v>
                </c:pt>
                <c:pt idx="305">
                  <c:v>-0.12761653012809845</c:v>
                </c:pt>
                <c:pt idx="306">
                  <c:v>-0.12786725278371183</c:v>
                </c:pt>
                <c:pt idx="307">
                  <c:v>-0.12809077777592631</c:v>
                </c:pt>
                <c:pt idx="308">
                  <c:v>-0.12829724183675667</c:v>
                </c:pt>
                <c:pt idx="309">
                  <c:v>-0.12852435432321871</c:v>
                </c:pt>
                <c:pt idx="310">
                  <c:v>-0.12873503933137903</c:v>
                </c:pt>
                <c:pt idx="311">
                  <c:v>-0.12893361286146202</c:v>
                </c:pt>
                <c:pt idx="312">
                  <c:v>-0.12911700184360819</c:v>
                </c:pt>
                <c:pt idx="313">
                  <c:v>-0.12929396952039063</c:v>
                </c:pt>
                <c:pt idx="314">
                  <c:v>-0.12947541925142808</c:v>
                </c:pt>
                <c:pt idx="315">
                  <c:v>-0.12962711359308512</c:v>
                </c:pt>
                <c:pt idx="316">
                  <c:v>-0.12981349249870475</c:v>
                </c:pt>
                <c:pt idx="317">
                  <c:v>-0.13000054566283759</c:v>
                </c:pt>
                <c:pt idx="318">
                  <c:v>-0.13013484095860833</c:v>
                </c:pt>
                <c:pt idx="319">
                  <c:v>-0.13028044362667979</c:v>
                </c:pt>
                <c:pt idx="320">
                  <c:v>-0.13037515889669377</c:v>
                </c:pt>
                <c:pt idx="321">
                  <c:v>-0.13049550585864522</c:v>
                </c:pt>
                <c:pt idx="322">
                  <c:v>-0.13063009519515514</c:v>
                </c:pt>
                <c:pt idx="323">
                  <c:v>-0.13072255979643033</c:v>
                </c:pt>
                <c:pt idx="324">
                  <c:v>-0.13077930969750193</c:v>
                </c:pt>
                <c:pt idx="325">
                  <c:v>-0.13084868509760947</c:v>
                </c:pt>
                <c:pt idx="326">
                  <c:v>-0.13089377075448383</c:v>
                </c:pt>
                <c:pt idx="327">
                  <c:v>-0.13095046969796792</c:v>
                </c:pt>
                <c:pt idx="328">
                  <c:v>-0.13098198561053595</c:v>
                </c:pt>
                <c:pt idx="329">
                  <c:v>-0.1309691232065191</c:v>
                </c:pt>
                <c:pt idx="330">
                  <c:v>-0.13095731639379973</c:v>
                </c:pt>
                <c:pt idx="331">
                  <c:v>-0.13091428680964468</c:v>
                </c:pt>
                <c:pt idx="332">
                  <c:v>-0.1308564235836355</c:v>
                </c:pt>
                <c:pt idx="333">
                  <c:v>-0.13080059279639278</c:v>
                </c:pt>
                <c:pt idx="334">
                  <c:v>-0.13072116224200631</c:v>
                </c:pt>
                <c:pt idx="335">
                  <c:v>-0.130626601021675</c:v>
                </c:pt>
                <c:pt idx="336">
                  <c:v>-0.13049158173499678</c:v>
                </c:pt>
                <c:pt idx="337">
                  <c:v>-0.13031201690584335</c:v>
                </c:pt>
                <c:pt idx="338">
                  <c:v>-0.13014817274073462</c:v>
                </c:pt>
                <c:pt idx="339">
                  <c:v>-0.12994169663092545</c:v>
                </c:pt>
                <c:pt idx="340">
                  <c:v>-0.1296899495982565</c:v>
                </c:pt>
                <c:pt idx="341">
                  <c:v>-0.12940488646755174</c:v>
                </c:pt>
                <c:pt idx="342">
                  <c:v>-0.1290702287553116</c:v>
                </c:pt>
                <c:pt idx="343">
                  <c:v>-0.12869988273029517</c:v>
                </c:pt>
                <c:pt idx="344">
                  <c:v>-0.12829079589563949</c:v>
                </c:pt>
                <c:pt idx="345">
                  <c:v>-0.12781436312247349</c:v>
                </c:pt>
                <c:pt idx="346">
                  <c:v>-0.12731527192578621</c:v>
                </c:pt>
                <c:pt idx="347">
                  <c:v>-0.12676964462886123</c:v>
                </c:pt>
                <c:pt idx="348">
                  <c:v>-0.1261492806313585</c:v>
                </c:pt>
                <c:pt idx="349">
                  <c:v>-0.12549281471637475</c:v>
                </c:pt>
                <c:pt idx="350">
                  <c:v>-0.12480137395267206</c:v>
                </c:pt>
                <c:pt idx="351">
                  <c:v>-0.12403442565997259</c:v>
                </c:pt>
                <c:pt idx="352">
                  <c:v>-0.1231854269074468</c:v>
                </c:pt>
                <c:pt idx="353">
                  <c:v>-0.12225482490419007</c:v>
                </c:pt>
                <c:pt idx="354">
                  <c:v>-0.12123976700728528</c:v>
                </c:pt>
                <c:pt idx="355">
                  <c:v>-0.12012814868129766</c:v>
                </c:pt>
                <c:pt idx="356">
                  <c:v>-0.11893411577423144</c:v>
                </c:pt>
                <c:pt idx="357">
                  <c:v>-0.11762924468019122</c:v>
                </c:pt>
                <c:pt idx="358">
                  <c:v>-0.11627816695214957</c:v>
                </c:pt>
                <c:pt idx="359">
                  <c:v>-0.11478253429798173</c:v>
                </c:pt>
                <c:pt idx="360">
                  <c:v>-0.11317805838350807</c:v>
                </c:pt>
                <c:pt idx="361">
                  <c:v>-0.11144650068418159</c:v>
                </c:pt>
                <c:pt idx="362">
                  <c:v>-0.10954687939496345</c:v>
                </c:pt>
                <c:pt idx="363">
                  <c:v>-0.10750927493955416</c:v>
                </c:pt>
                <c:pt idx="364">
                  <c:v>-0.10532939825016163</c:v>
                </c:pt>
                <c:pt idx="365">
                  <c:v>-0.10298706734567437</c:v>
                </c:pt>
                <c:pt idx="366">
                  <c:v>-0.10045125745567089</c:v>
                </c:pt>
                <c:pt idx="367">
                  <c:v>-9.7805169307646433E-2</c:v>
                </c:pt>
                <c:pt idx="368">
                  <c:v>-9.4987210915539341E-2</c:v>
                </c:pt>
                <c:pt idx="369">
                  <c:v>-9.2075947776981831E-2</c:v>
                </c:pt>
                <c:pt idx="370">
                  <c:v>-8.9016170801411831E-2</c:v>
                </c:pt>
                <c:pt idx="371">
                  <c:v>-8.5882053502829972E-2</c:v>
                </c:pt>
                <c:pt idx="372">
                  <c:v>-8.2743125264860259E-2</c:v>
                </c:pt>
                <c:pt idx="373">
                  <c:v>-7.9678297430699346E-2</c:v>
                </c:pt>
                <c:pt idx="374">
                  <c:v>-7.6717918920573586E-2</c:v>
                </c:pt>
                <c:pt idx="375">
                  <c:v>-7.3986080086360789E-2</c:v>
                </c:pt>
                <c:pt idx="376">
                  <c:v>-7.1719030104601289E-2</c:v>
                </c:pt>
                <c:pt idx="377">
                  <c:v>-6.9888563869554235E-2</c:v>
                </c:pt>
                <c:pt idx="378">
                  <c:v>-6.8701004891459513E-2</c:v>
                </c:pt>
                <c:pt idx="379">
                  <c:v>-6.83191714427034E-2</c:v>
                </c:pt>
                <c:pt idx="380">
                  <c:v>-6.8816661768382317E-2</c:v>
                </c:pt>
                <c:pt idx="381">
                  <c:v>-7.0366922844450855E-2</c:v>
                </c:pt>
                <c:pt idx="382">
                  <c:v>-7.2999318884641465E-2</c:v>
                </c:pt>
                <c:pt idx="383">
                  <c:v>-7.672372691737768E-2</c:v>
                </c:pt>
                <c:pt idx="384">
                  <c:v>-8.1509496421449612E-2</c:v>
                </c:pt>
                <c:pt idx="385">
                  <c:v>-8.7186665454340478E-2</c:v>
                </c:pt>
                <c:pt idx="386">
                  <c:v>-9.3601402457363023E-2</c:v>
                </c:pt>
                <c:pt idx="387">
                  <c:v>-0.10094003412670358</c:v>
                </c:pt>
                <c:pt idx="388">
                  <c:v>-0.10838096632555941</c:v>
                </c:pt>
                <c:pt idx="389">
                  <c:v>-0.11602431755325202</c:v>
                </c:pt>
                <c:pt idx="390">
                  <c:v>-0.12349852363909566</c:v>
                </c:pt>
                <c:pt idx="391">
                  <c:v>-0.13071821727649863</c:v>
                </c:pt>
                <c:pt idx="392">
                  <c:v>-0.13742608621716071</c:v>
                </c:pt>
                <c:pt idx="393">
                  <c:v>-0.14354298137911628</c:v>
                </c:pt>
                <c:pt idx="394">
                  <c:v>-0.14876016673304346</c:v>
                </c:pt>
                <c:pt idx="395">
                  <c:v>-0.15293815676514291</c:v>
                </c:pt>
                <c:pt idx="396">
                  <c:v>-0.15608210689877208</c:v>
                </c:pt>
                <c:pt idx="397">
                  <c:v>-0.15806943344648308</c:v>
                </c:pt>
                <c:pt idx="398">
                  <c:v>-0.15893996361807775</c:v>
                </c:pt>
                <c:pt idx="399">
                  <c:v>-0.15848145244852474</c:v>
                </c:pt>
                <c:pt idx="400">
                  <c:v>-0.15678049484415613</c:v>
                </c:pt>
                <c:pt idx="401">
                  <c:v>-0.15387157777283458</c:v>
                </c:pt>
                <c:pt idx="402">
                  <c:v>-0.14973611226287759</c:v>
                </c:pt>
                <c:pt idx="403">
                  <c:v>-0.14445158219173443</c:v>
                </c:pt>
                <c:pt idx="404">
                  <c:v>-0.13808570957020339</c:v>
                </c:pt>
                <c:pt idx="405">
                  <c:v>-0.13079422413423053</c:v>
                </c:pt>
                <c:pt idx="406">
                  <c:v>-0.12259664487461083</c:v>
                </c:pt>
                <c:pt idx="407">
                  <c:v>-0.11369728177370839</c:v>
                </c:pt>
                <c:pt idx="408">
                  <c:v>-0.10412703481861753</c:v>
                </c:pt>
                <c:pt idx="409">
                  <c:v>-9.3945005617615165E-2</c:v>
                </c:pt>
                <c:pt idx="410">
                  <c:v>-8.317756174069911E-2</c:v>
                </c:pt>
                <c:pt idx="411">
                  <c:v>-7.1821755994993353E-2</c:v>
                </c:pt>
                <c:pt idx="412">
                  <c:v>-5.9779851286436279E-2</c:v>
                </c:pt>
                <c:pt idx="413">
                  <c:v>-4.7112377451909895E-2</c:v>
                </c:pt>
                <c:pt idx="414">
                  <c:v>-3.3638887699197123E-2</c:v>
                </c:pt>
                <c:pt idx="415">
                  <c:v>-1.9231067545274122E-2</c:v>
                </c:pt>
                <c:pt idx="416">
                  <c:v>-4.0010142864738644E-3</c:v>
                </c:pt>
                <c:pt idx="417">
                  <c:v>1.2253827428692323E-2</c:v>
                </c:pt>
                <c:pt idx="418">
                  <c:v>2.9620426257227724E-2</c:v>
                </c:pt>
                <c:pt idx="419">
                  <c:v>4.8010331076083407E-2</c:v>
                </c:pt>
                <c:pt idx="420">
                  <c:v>6.7723865344371567E-2</c:v>
                </c:pt>
                <c:pt idx="421">
                  <c:v>8.8831486888430372E-2</c:v>
                </c:pt>
                <c:pt idx="422">
                  <c:v>0.11167476864110262</c:v>
                </c:pt>
                <c:pt idx="423">
                  <c:v>0.13607939958486315</c:v>
                </c:pt>
                <c:pt idx="424">
                  <c:v>0.16238434415779476</c:v>
                </c:pt>
                <c:pt idx="425">
                  <c:v>0.19053379544512208</c:v>
                </c:pt>
                <c:pt idx="426">
                  <c:v>0.22074803790533706</c:v>
                </c:pt>
                <c:pt idx="427">
                  <c:v>0.25317725527673268</c:v>
                </c:pt>
                <c:pt idx="428">
                  <c:v>0.28682651682070409</c:v>
                </c:pt>
                <c:pt idx="429">
                  <c:v>0.32382023562064677</c:v>
                </c:pt>
                <c:pt idx="430">
                  <c:v>0.36277351127681751</c:v>
                </c:pt>
                <c:pt idx="431">
                  <c:v>0.40376368211307706</c:v>
                </c:pt>
                <c:pt idx="432">
                  <c:v>0.44613954417637292</c:v>
                </c:pt>
                <c:pt idx="433">
                  <c:v>0.49054267192985623</c:v>
                </c:pt>
                <c:pt idx="434">
                  <c:v>0.53670939365567882</c:v>
                </c:pt>
                <c:pt idx="435">
                  <c:v>0.58318987154129243</c:v>
                </c:pt>
                <c:pt idx="436">
                  <c:v>0.62964070327098842</c:v>
                </c:pt>
                <c:pt idx="437">
                  <c:v>0.67516572513894713</c:v>
                </c:pt>
                <c:pt idx="438">
                  <c:v>0.72070433241997522</c:v>
                </c:pt>
                <c:pt idx="439">
                  <c:v>0.76436085921554908</c:v>
                </c:pt>
                <c:pt idx="440">
                  <c:v>0.80483874136480693</c:v>
                </c:pt>
                <c:pt idx="441">
                  <c:v>0.84140741805974417</c:v>
                </c:pt>
                <c:pt idx="442">
                  <c:v>0.87412288201542931</c:v>
                </c:pt>
                <c:pt idx="443">
                  <c:v>0.90151270448918175</c:v>
                </c:pt>
                <c:pt idx="444">
                  <c:v>0.92201890258360375</c:v>
                </c:pt>
                <c:pt idx="445">
                  <c:v>0.93545445271543737</c:v>
                </c:pt>
                <c:pt idx="446">
                  <c:v>0.94001726868127677</c:v>
                </c:pt>
                <c:pt idx="447">
                  <c:v>0.93585653306755956</c:v>
                </c:pt>
                <c:pt idx="448">
                  <c:v>0.92129003990562308</c:v>
                </c:pt>
                <c:pt idx="449">
                  <c:v>0.89704676744927581</c:v>
                </c:pt>
                <c:pt idx="450">
                  <c:v>0.86357677734694793</c:v>
                </c:pt>
                <c:pt idx="451">
                  <c:v>0.81865362081121207</c:v>
                </c:pt>
                <c:pt idx="452">
                  <c:v>0.76522187724015323</c:v>
                </c:pt>
                <c:pt idx="453">
                  <c:v>0.70703684530261424</c:v>
                </c:pt>
                <c:pt idx="454">
                  <c:v>0.63836585514509581</c:v>
                </c:pt>
                <c:pt idx="455">
                  <c:v>0.56685232626270221</c:v>
                </c:pt>
                <c:pt idx="456">
                  <c:v>0.49318097264539879</c:v>
                </c:pt>
                <c:pt idx="457">
                  <c:v>0.41842444832250275</c:v>
                </c:pt>
                <c:pt idx="458">
                  <c:v>0.33829715376051145</c:v>
                </c:pt>
                <c:pt idx="459">
                  <c:v>0.26420437504649386</c:v>
                </c:pt>
                <c:pt idx="460">
                  <c:v>0.19484680459153272</c:v>
                </c:pt>
                <c:pt idx="461">
                  <c:v>0.12996632877946879</c:v>
                </c:pt>
                <c:pt idx="462">
                  <c:v>6.9390872270474968E-2</c:v>
                </c:pt>
                <c:pt idx="463">
                  <c:v>1.9284714884204239E-2</c:v>
                </c:pt>
                <c:pt idx="464">
                  <c:v>-2.4235153568859968E-2</c:v>
                </c:pt>
                <c:pt idx="465">
                  <c:v>-5.7144739605498207E-2</c:v>
                </c:pt>
                <c:pt idx="466">
                  <c:v>-8.258085237277614E-2</c:v>
                </c:pt>
                <c:pt idx="467">
                  <c:v>-9.886260754066066E-2</c:v>
                </c:pt>
                <c:pt idx="468">
                  <c:v>-0.10953234416278872</c:v>
                </c:pt>
                <c:pt idx="469">
                  <c:v>-0.11349833246457182</c:v>
                </c:pt>
                <c:pt idx="470">
                  <c:v>-0.1119299846107536</c:v>
                </c:pt>
                <c:pt idx="471">
                  <c:v>-0.10657286312126805</c:v>
                </c:pt>
                <c:pt idx="472">
                  <c:v>-9.7862862993497612E-2</c:v>
                </c:pt>
                <c:pt idx="473">
                  <c:v>-8.8212860628851031E-2</c:v>
                </c:pt>
                <c:pt idx="474">
                  <c:v>-7.8312557325707841E-2</c:v>
                </c:pt>
                <c:pt idx="475">
                  <c:v>-6.946611254369317E-2</c:v>
                </c:pt>
                <c:pt idx="476">
                  <c:v>-6.0464031957037541E-2</c:v>
                </c:pt>
                <c:pt idx="477">
                  <c:v>-5.3480009187756104E-2</c:v>
                </c:pt>
                <c:pt idx="478">
                  <c:v>-4.8549362014406447E-2</c:v>
                </c:pt>
                <c:pt idx="479">
                  <c:v>-4.5148022777180871E-2</c:v>
                </c:pt>
                <c:pt idx="480">
                  <c:v>-4.2449153648671169E-2</c:v>
                </c:pt>
                <c:pt idx="481">
                  <c:v>-4.058849139281228E-2</c:v>
                </c:pt>
                <c:pt idx="482">
                  <c:v>-3.9168419899762261E-2</c:v>
                </c:pt>
                <c:pt idx="483">
                  <c:v>-3.8181723962356987E-2</c:v>
                </c:pt>
                <c:pt idx="484">
                  <c:v>-3.7371183203250787E-2</c:v>
                </c:pt>
                <c:pt idx="485">
                  <c:v>-3.6581833718347286E-2</c:v>
                </c:pt>
                <c:pt idx="486">
                  <c:v>-3.5653273737589516E-2</c:v>
                </c:pt>
                <c:pt idx="487">
                  <c:v>-3.4704363814831288E-2</c:v>
                </c:pt>
                <c:pt idx="488">
                  <c:v>-3.3719078339305063E-2</c:v>
                </c:pt>
                <c:pt idx="489">
                  <c:v>-3.2577742596196113E-2</c:v>
                </c:pt>
                <c:pt idx="490">
                  <c:v>-3.1516039365653302E-2</c:v>
                </c:pt>
                <c:pt idx="491">
                  <c:v>-3.0440606621581937E-2</c:v>
                </c:pt>
                <c:pt idx="492">
                  <c:v>-2.9512911940604757E-2</c:v>
                </c:pt>
                <c:pt idx="493">
                  <c:v>-2.862273224334291E-2</c:v>
                </c:pt>
                <c:pt idx="494">
                  <c:v>-2.7882542517183206E-2</c:v>
                </c:pt>
                <c:pt idx="495">
                  <c:v>-2.725640789302556E-2</c:v>
                </c:pt>
                <c:pt idx="496">
                  <c:v>-2.6756744134435677E-2</c:v>
                </c:pt>
                <c:pt idx="497">
                  <c:v>-2.6296462655693451E-2</c:v>
                </c:pt>
                <c:pt idx="498">
                  <c:v>-2.5988230249043582E-2</c:v>
                </c:pt>
                <c:pt idx="499">
                  <c:v>-2.5714948937393928E-2</c:v>
                </c:pt>
                <c:pt idx="500">
                  <c:v>-2.5536574422142258E-2</c:v>
                </c:pt>
                <c:pt idx="501">
                  <c:v>-2.5409267090364E-2</c:v>
                </c:pt>
                <c:pt idx="502">
                  <c:v>-2.5322566302197685E-2</c:v>
                </c:pt>
                <c:pt idx="503">
                  <c:v>-2.5250250601647428E-2</c:v>
                </c:pt>
                <c:pt idx="504">
                  <c:v>-2.5223320677403738E-2</c:v>
                </c:pt>
                <c:pt idx="505">
                  <c:v>-2.5222786677423125E-2</c:v>
                </c:pt>
                <c:pt idx="506">
                  <c:v>-2.5245354073629486E-2</c:v>
                </c:pt>
                <c:pt idx="507">
                  <c:v>-2.5299109502207411E-2</c:v>
                </c:pt>
                <c:pt idx="508">
                  <c:v>-2.5374261577618275E-2</c:v>
                </c:pt>
                <c:pt idx="509">
                  <c:v>-2.5467648790684534E-2</c:v>
                </c:pt>
                <c:pt idx="510">
                  <c:v>-2.5580782817370244E-2</c:v>
                </c:pt>
                <c:pt idx="511">
                  <c:v>-2.5707177465963866E-2</c:v>
                </c:pt>
                <c:pt idx="512">
                  <c:v>-2.5825361819030956E-2</c:v>
                </c:pt>
                <c:pt idx="513">
                  <c:v>-2.5962742516873673E-2</c:v>
                </c:pt>
                <c:pt idx="514">
                  <c:v>-2.6117380220237473E-2</c:v>
                </c:pt>
                <c:pt idx="515">
                  <c:v>-2.6261865590031561E-2</c:v>
                </c:pt>
                <c:pt idx="516">
                  <c:v>-2.6406801439395184E-2</c:v>
                </c:pt>
                <c:pt idx="517">
                  <c:v>-2.6549977462794909E-2</c:v>
                </c:pt>
                <c:pt idx="518">
                  <c:v>-2.6702149135554489E-2</c:v>
                </c:pt>
                <c:pt idx="519">
                  <c:v>-2.6844052729752297E-2</c:v>
                </c:pt>
                <c:pt idx="520">
                  <c:v>-2.6977643967040742E-2</c:v>
                </c:pt>
                <c:pt idx="521">
                  <c:v>-2.7107649659816456E-2</c:v>
                </c:pt>
                <c:pt idx="522">
                  <c:v>-2.7241228828492177E-2</c:v>
                </c:pt>
                <c:pt idx="523">
                  <c:v>-2.7394164743907445E-2</c:v>
                </c:pt>
                <c:pt idx="524">
                  <c:v>-2.7515283916968152E-2</c:v>
                </c:pt>
                <c:pt idx="525">
                  <c:v>-2.7650344029915553E-2</c:v>
                </c:pt>
                <c:pt idx="526">
                  <c:v>-2.7775308259704905E-2</c:v>
                </c:pt>
                <c:pt idx="527">
                  <c:v>-2.7899210916112801E-2</c:v>
                </c:pt>
                <c:pt idx="528">
                  <c:v>-2.8032236765413332E-2</c:v>
                </c:pt>
                <c:pt idx="529">
                  <c:v>-2.81537964443309E-2</c:v>
                </c:pt>
                <c:pt idx="530">
                  <c:v>-2.8302068439292085E-2</c:v>
                </c:pt>
                <c:pt idx="531">
                  <c:v>-2.8421749378569762E-2</c:v>
                </c:pt>
                <c:pt idx="532">
                  <c:v>-2.8552158924086052E-2</c:v>
                </c:pt>
                <c:pt idx="533">
                  <c:v>-2.8676753031953238E-2</c:v>
                </c:pt>
                <c:pt idx="534">
                  <c:v>-2.8778392132295588E-2</c:v>
                </c:pt>
                <c:pt idx="535">
                  <c:v>-2.8881057523760613E-2</c:v>
                </c:pt>
                <c:pt idx="536">
                  <c:v>-2.8980180292722181E-2</c:v>
                </c:pt>
                <c:pt idx="537">
                  <c:v>-2.9078485286492827E-2</c:v>
                </c:pt>
                <c:pt idx="538">
                  <c:v>-2.9162599890065762E-2</c:v>
                </c:pt>
                <c:pt idx="539">
                  <c:v>-2.9276987564104327E-2</c:v>
                </c:pt>
                <c:pt idx="540">
                  <c:v>-2.936116693746748E-2</c:v>
                </c:pt>
                <c:pt idx="541">
                  <c:v>-2.8189180641600121E-2</c:v>
                </c:pt>
                <c:pt idx="542">
                  <c:v>-2.8224000395147629E-2</c:v>
                </c:pt>
                <c:pt idx="543">
                  <c:v>-2.8239959278153842E-2</c:v>
                </c:pt>
                <c:pt idx="544">
                  <c:v>-2.8249236631443367E-2</c:v>
                </c:pt>
                <c:pt idx="545">
                  <c:v>-2.6357206186459873E-2</c:v>
                </c:pt>
                <c:pt idx="546">
                  <c:v>-2.6417864290711079E-2</c:v>
                </c:pt>
                <c:pt idx="547">
                  <c:v>-2.2746122966215386E-2</c:v>
                </c:pt>
                <c:pt idx="548">
                  <c:v>-2.2335109030069834E-2</c:v>
                </c:pt>
                <c:pt idx="549">
                  <c:v>-1.8622493777291162E-2</c:v>
                </c:pt>
                <c:pt idx="550">
                  <c:v>-1.678225853412969E-2</c:v>
                </c:pt>
                <c:pt idx="551">
                  <c:v>-1.4923885123316778E-2</c:v>
                </c:pt>
                <c:pt idx="552">
                  <c:v>-1.0849195669382765E-2</c:v>
                </c:pt>
                <c:pt idx="553">
                  <c:v>-8.136897367552836E-3</c:v>
                </c:pt>
                <c:pt idx="554">
                  <c:v>-5.4194132136230425E-3</c:v>
                </c:pt>
                <c:pt idx="555">
                  <c:v>-5.4311383824855791E-3</c:v>
                </c:pt>
                <c:pt idx="556">
                  <c:v>-3.0034506381002106E-3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5C62-41DA-A5B5-9767F33BC0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>
        <c:manualLayout>
          <c:xMode val="edge"/>
          <c:yMode val="edge"/>
          <c:x val="0.14671549633160133"/>
          <c:y val="2.4127527962420764E-2"/>
          <c:w val="0.70656900733679739"/>
          <c:h val="0.16115017472781218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500"/>
      </a:pPr>
      <a:endParaRPr lang="en-US"/>
    </a:p>
  </c:txPr>
  <c:externalData r:id="rId2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AVG!$B$2</c:f>
              <c:strCache>
                <c:ptCount val="1"/>
                <c:pt idx="0">
                  <c:v>avgx</c:v>
                </c:pt>
              </c:strCache>
            </c:strRef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AVG!$B$3:$B$870</c:f>
              <c:numCache>
                <c:formatCode>0.00E+00</c:formatCode>
                <c:ptCount val="868"/>
                <c:pt idx="0">
                  <c:v>-2.0789999999999999E-6</c:v>
                </c:pt>
                <c:pt idx="1">
                  <c:v>2.7749999999999999E-7</c:v>
                </c:pt>
                <c:pt idx="2">
                  <c:v>-7.7400000000000002E-7</c:v>
                </c:pt>
                <c:pt idx="3">
                  <c:v>1.9079999999999999E-7</c:v>
                </c:pt>
                <c:pt idx="4">
                  <c:v>4.9409999999999996E-7</c:v>
                </c:pt>
                <c:pt idx="5">
                  <c:v>-1.0729999999999999E-6</c:v>
                </c:pt>
                <c:pt idx="6">
                  <c:v>-1.26E-6</c:v>
                </c:pt>
                <c:pt idx="7">
                  <c:v>-1.4300000000000001E-6</c:v>
                </c:pt>
                <c:pt idx="8">
                  <c:v>-1.2780000000000001E-6</c:v>
                </c:pt>
                <c:pt idx="9">
                  <c:v>-1.105E-6</c:v>
                </c:pt>
                <c:pt idx="10">
                  <c:v>-8.005E-7</c:v>
                </c:pt>
                <c:pt idx="11">
                  <c:v>-8.4440000000000002E-7</c:v>
                </c:pt>
                <c:pt idx="12">
                  <c:v>-8.4659999999999997E-7</c:v>
                </c:pt>
                <c:pt idx="13">
                  <c:v>-8.4890000000000004E-7</c:v>
                </c:pt>
                <c:pt idx="14">
                  <c:v>-8.5109999999999999E-7</c:v>
                </c:pt>
                <c:pt idx="15">
                  <c:v>-8.5320000000000004E-7</c:v>
                </c:pt>
                <c:pt idx="16">
                  <c:v>-8.554E-7</c:v>
                </c:pt>
                <c:pt idx="17">
                  <c:v>-8.5740000000000004E-7</c:v>
                </c:pt>
                <c:pt idx="18">
                  <c:v>-8.5949999999999999E-7</c:v>
                </c:pt>
                <c:pt idx="19">
                  <c:v>-8.6150000000000003E-7</c:v>
                </c:pt>
                <c:pt idx="20">
                  <c:v>-8.6339999999999996E-7</c:v>
                </c:pt>
                <c:pt idx="21">
                  <c:v>-8.653E-7</c:v>
                </c:pt>
                <c:pt idx="22">
                  <c:v>-8.6710000000000003E-7</c:v>
                </c:pt>
                <c:pt idx="23">
                  <c:v>-8.6889999999999995E-7</c:v>
                </c:pt>
                <c:pt idx="24">
                  <c:v>-8.7059999999999997E-7</c:v>
                </c:pt>
                <c:pt idx="25">
                  <c:v>-8.723E-7</c:v>
                </c:pt>
                <c:pt idx="26">
                  <c:v>-8.7390000000000001E-7</c:v>
                </c:pt>
                <c:pt idx="27">
                  <c:v>-8.7540000000000002E-7</c:v>
                </c:pt>
                <c:pt idx="28">
                  <c:v>-8.7690000000000002E-7</c:v>
                </c:pt>
                <c:pt idx="29">
                  <c:v>-8.7840000000000003E-7</c:v>
                </c:pt>
                <c:pt idx="30">
                  <c:v>-8.7980000000000003E-7</c:v>
                </c:pt>
                <c:pt idx="31">
                  <c:v>-8.8110000000000002E-7</c:v>
                </c:pt>
                <c:pt idx="32">
                  <c:v>-8.8230000000000001E-7</c:v>
                </c:pt>
                <c:pt idx="33">
                  <c:v>-8.8349999999999999E-7</c:v>
                </c:pt>
                <c:pt idx="34">
                  <c:v>-8.8469999999999997E-7</c:v>
                </c:pt>
                <c:pt idx="35">
                  <c:v>-8.8579999999999995E-7</c:v>
                </c:pt>
                <c:pt idx="36">
                  <c:v>-8.8680000000000003E-7</c:v>
                </c:pt>
                <c:pt idx="37">
                  <c:v>-8.878E-7</c:v>
                </c:pt>
                <c:pt idx="38">
                  <c:v>-8.8879999999999996E-7</c:v>
                </c:pt>
                <c:pt idx="39">
                  <c:v>-8.8970000000000003E-7</c:v>
                </c:pt>
                <c:pt idx="40">
                  <c:v>-8.9049999999999999E-7</c:v>
                </c:pt>
                <c:pt idx="41">
                  <c:v>-8.9139999999999995E-7</c:v>
                </c:pt>
                <c:pt idx="42">
                  <c:v>-8.9220000000000001E-7</c:v>
                </c:pt>
                <c:pt idx="43">
                  <c:v>-8.9299999999999996E-7</c:v>
                </c:pt>
                <c:pt idx="44">
                  <c:v>-8.9380000000000002E-7</c:v>
                </c:pt>
                <c:pt idx="45">
                  <c:v>-8.9459999999999998E-7</c:v>
                </c:pt>
                <c:pt idx="46">
                  <c:v>-8.9530000000000003E-7</c:v>
                </c:pt>
                <c:pt idx="47">
                  <c:v>-8.9599999999999998E-7</c:v>
                </c:pt>
                <c:pt idx="48">
                  <c:v>-8.9670000000000003E-7</c:v>
                </c:pt>
                <c:pt idx="49">
                  <c:v>-8.9739999999999998E-7</c:v>
                </c:pt>
                <c:pt idx="50">
                  <c:v>-8.9810000000000003E-7</c:v>
                </c:pt>
                <c:pt idx="51">
                  <c:v>-8.9869999999999997E-7</c:v>
                </c:pt>
                <c:pt idx="52">
                  <c:v>-8.9930000000000001E-7</c:v>
                </c:pt>
                <c:pt idx="53">
                  <c:v>-8.9989999999999995E-7</c:v>
                </c:pt>
                <c:pt idx="54">
                  <c:v>-9.005E-7</c:v>
                </c:pt>
                <c:pt idx="55">
                  <c:v>-9.0100000000000003E-7</c:v>
                </c:pt>
                <c:pt idx="56">
                  <c:v>-9.0149999999999997E-7</c:v>
                </c:pt>
                <c:pt idx="57">
                  <c:v>-9.019E-7</c:v>
                </c:pt>
                <c:pt idx="58">
                  <c:v>-9.0240000000000003E-7</c:v>
                </c:pt>
                <c:pt idx="59">
                  <c:v>-9.0279999999999996E-7</c:v>
                </c:pt>
                <c:pt idx="60">
                  <c:v>-9.0319999999999999E-7</c:v>
                </c:pt>
                <c:pt idx="61">
                  <c:v>-9.0350000000000001E-7</c:v>
                </c:pt>
                <c:pt idx="62">
                  <c:v>-9.0390000000000004E-7</c:v>
                </c:pt>
                <c:pt idx="63">
                  <c:v>-9.0419999999999996E-7</c:v>
                </c:pt>
                <c:pt idx="64">
                  <c:v>-9.0449999999999998E-7</c:v>
                </c:pt>
                <c:pt idx="65">
                  <c:v>-9.0469999999999999E-7</c:v>
                </c:pt>
                <c:pt idx="66">
                  <c:v>-9.0500000000000002E-7</c:v>
                </c:pt>
                <c:pt idx="67">
                  <c:v>-9.0520000000000003E-7</c:v>
                </c:pt>
                <c:pt idx="68">
                  <c:v>-9.0530000000000004E-7</c:v>
                </c:pt>
                <c:pt idx="69">
                  <c:v>-9.0549999999999995E-7</c:v>
                </c:pt>
                <c:pt idx="70">
                  <c:v>-9.0559999999999996E-7</c:v>
                </c:pt>
                <c:pt idx="71">
                  <c:v>-9.0559999999999996E-7</c:v>
                </c:pt>
                <c:pt idx="72">
                  <c:v>-9.0559999999999996E-7</c:v>
                </c:pt>
                <c:pt idx="73">
                  <c:v>-9.0549999999999995E-7</c:v>
                </c:pt>
                <c:pt idx="74">
                  <c:v>-9.0530000000000004E-7</c:v>
                </c:pt>
                <c:pt idx="75">
                  <c:v>-9.0500000000000002E-7</c:v>
                </c:pt>
                <c:pt idx="76">
                  <c:v>-9.0469999999999999E-7</c:v>
                </c:pt>
                <c:pt idx="77">
                  <c:v>-9.0419999999999996E-7</c:v>
                </c:pt>
                <c:pt idx="78">
                  <c:v>-9.0360000000000002E-7</c:v>
                </c:pt>
                <c:pt idx="79">
                  <c:v>-9.0279999999999996E-7</c:v>
                </c:pt>
                <c:pt idx="80">
                  <c:v>-9.0179999999999999E-7</c:v>
                </c:pt>
                <c:pt idx="81">
                  <c:v>-9.005E-7</c:v>
                </c:pt>
                <c:pt idx="82">
                  <c:v>-8.9899999999999999E-7</c:v>
                </c:pt>
                <c:pt idx="83">
                  <c:v>-8.9700000000000005E-7</c:v>
                </c:pt>
                <c:pt idx="84">
                  <c:v>-8.9469999999999998E-7</c:v>
                </c:pt>
                <c:pt idx="85">
                  <c:v>-8.9189999999999999E-7</c:v>
                </c:pt>
                <c:pt idx="86">
                  <c:v>-8.8859999999999995E-7</c:v>
                </c:pt>
                <c:pt idx="87">
                  <c:v>-8.8479999999999998E-7</c:v>
                </c:pt>
                <c:pt idx="88">
                  <c:v>-8.8039999999999997E-7</c:v>
                </c:pt>
                <c:pt idx="89">
                  <c:v>-8.7550000000000002E-7</c:v>
                </c:pt>
                <c:pt idx="90">
                  <c:v>-8.7010000000000004E-7</c:v>
                </c:pt>
                <c:pt idx="91">
                  <c:v>-8.6420000000000002E-7</c:v>
                </c:pt>
                <c:pt idx="92">
                  <c:v>-8.5799999999999998E-7</c:v>
                </c:pt>
                <c:pt idx="93">
                  <c:v>-8.5140000000000001E-7</c:v>
                </c:pt>
                <c:pt idx="94">
                  <c:v>-8.4460000000000003E-7</c:v>
                </c:pt>
                <c:pt idx="95">
                  <c:v>-8.3770000000000004E-7</c:v>
                </c:pt>
                <c:pt idx="96">
                  <c:v>-8.3079999999999995E-7</c:v>
                </c:pt>
                <c:pt idx="97">
                  <c:v>-8.2399999999999997E-7</c:v>
                </c:pt>
                <c:pt idx="98">
                  <c:v>-8.1729999999999999E-7</c:v>
                </c:pt>
                <c:pt idx="99">
                  <c:v>-8.1090000000000004E-7</c:v>
                </c:pt>
                <c:pt idx="100">
                  <c:v>-8.0490000000000001E-7</c:v>
                </c:pt>
                <c:pt idx="101">
                  <c:v>-7.9930000000000002E-7</c:v>
                </c:pt>
                <c:pt idx="102">
                  <c:v>-7.9410000000000005E-7</c:v>
                </c:pt>
                <c:pt idx="103">
                  <c:v>-7.8960000000000003E-7</c:v>
                </c:pt>
                <c:pt idx="104">
                  <c:v>-7.8560000000000005E-7</c:v>
                </c:pt>
                <c:pt idx="105">
                  <c:v>-7.822E-7</c:v>
                </c:pt>
                <c:pt idx="106">
                  <c:v>-7.793E-7</c:v>
                </c:pt>
                <c:pt idx="107">
                  <c:v>-7.7700000000000004E-7</c:v>
                </c:pt>
                <c:pt idx="108">
                  <c:v>-7.7530000000000001E-7</c:v>
                </c:pt>
                <c:pt idx="109">
                  <c:v>-7.7400000000000002E-7</c:v>
                </c:pt>
                <c:pt idx="110">
                  <c:v>-7.7319999999999996E-7</c:v>
                </c:pt>
                <c:pt idx="111">
                  <c:v>-7.7280000000000004E-7</c:v>
                </c:pt>
                <c:pt idx="112">
                  <c:v>-7.7260000000000002E-7</c:v>
                </c:pt>
                <c:pt idx="113">
                  <c:v>-7.7280000000000004E-7</c:v>
                </c:pt>
                <c:pt idx="114">
                  <c:v>-7.7309999999999995E-7</c:v>
                </c:pt>
                <c:pt idx="115">
                  <c:v>-7.7359999999999999E-7</c:v>
                </c:pt>
                <c:pt idx="116">
                  <c:v>-7.7430000000000004E-7</c:v>
                </c:pt>
                <c:pt idx="117">
                  <c:v>-7.7489999999999998E-7</c:v>
                </c:pt>
                <c:pt idx="118">
                  <c:v>-7.7560000000000004E-7</c:v>
                </c:pt>
                <c:pt idx="119">
                  <c:v>-7.7629999999999998E-7</c:v>
                </c:pt>
                <c:pt idx="120">
                  <c:v>-7.7690000000000003E-7</c:v>
                </c:pt>
                <c:pt idx="121">
                  <c:v>-7.7749999999999997E-7</c:v>
                </c:pt>
                <c:pt idx="122">
                  <c:v>-7.779E-7</c:v>
                </c:pt>
                <c:pt idx="123">
                  <c:v>-7.7810000000000001E-7</c:v>
                </c:pt>
                <c:pt idx="124">
                  <c:v>-7.7820000000000002E-7</c:v>
                </c:pt>
                <c:pt idx="125">
                  <c:v>-7.7800000000000001E-7</c:v>
                </c:pt>
                <c:pt idx="126">
                  <c:v>-7.7769999999999998E-7</c:v>
                </c:pt>
                <c:pt idx="127">
                  <c:v>-7.7700000000000004E-7</c:v>
                </c:pt>
                <c:pt idx="128">
                  <c:v>-7.7609999999999997E-7</c:v>
                </c:pt>
                <c:pt idx="129">
                  <c:v>-7.7489999999999998E-7</c:v>
                </c:pt>
                <c:pt idx="130">
                  <c:v>-7.7339999999999998E-7</c:v>
                </c:pt>
                <c:pt idx="131">
                  <c:v>-7.7150000000000005E-7</c:v>
                </c:pt>
                <c:pt idx="132">
                  <c:v>-7.6929999999999999E-7</c:v>
                </c:pt>
                <c:pt idx="133">
                  <c:v>-7.6680000000000001E-7</c:v>
                </c:pt>
                <c:pt idx="134">
                  <c:v>-7.639E-7</c:v>
                </c:pt>
                <c:pt idx="135">
                  <c:v>-7.6069999999999998E-7</c:v>
                </c:pt>
                <c:pt idx="136">
                  <c:v>-7.5710000000000002E-7</c:v>
                </c:pt>
                <c:pt idx="137">
                  <c:v>-7.5320000000000005E-7</c:v>
                </c:pt>
                <c:pt idx="138">
                  <c:v>-7.4890000000000004E-7</c:v>
                </c:pt>
                <c:pt idx="139">
                  <c:v>-7.4420000000000001E-7</c:v>
                </c:pt>
                <c:pt idx="140">
                  <c:v>-7.3929999999999996E-7</c:v>
                </c:pt>
                <c:pt idx="141">
                  <c:v>-7.3389999999999997E-7</c:v>
                </c:pt>
                <c:pt idx="142">
                  <c:v>-7.2829999999999998E-7</c:v>
                </c:pt>
                <c:pt idx="143">
                  <c:v>-7.2239999999999996E-7</c:v>
                </c:pt>
                <c:pt idx="144">
                  <c:v>-7.1610000000000001E-7</c:v>
                </c:pt>
                <c:pt idx="145">
                  <c:v>-7.0959999999999995E-7</c:v>
                </c:pt>
                <c:pt idx="146">
                  <c:v>-7.0279999999999997E-7</c:v>
                </c:pt>
                <c:pt idx="147">
                  <c:v>-6.9569999999999996E-7</c:v>
                </c:pt>
                <c:pt idx="148">
                  <c:v>-6.8830000000000004E-7</c:v>
                </c:pt>
                <c:pt idx="149">
                  <c:v>-6.807E-7</c:v>
                </c:pt>
                <c:pt idx="150">
                  <c:v>-6.7290000000000005E-7</c:v>
                </c:pt>
                <c:pt idx="151">
                  <c:v>-6.6489999999999998E-7</c:v>
                </c:pt>
                <c:pt idx="152">
                  <c:v>-6.5659999999999999E-7</c:v>
                </c:pt>
                <c:pt idx="153">
                  <c:v>-6.4819999999999999E-7</c:v>
                </c:pt>
                <c:pt idx="154">
                  <c:v>-6.3949999999999998E-7</c:v>
                </c:pt>
                <c:pt idx="155">
                  <c:v>-6.3069999999999995E-7</c:v>
                </c:pt>
                <c:pt idx="156">
                  <c:v>-6.2170000000000001E-7</c:v>
                </c:pt>
                <c:pt idx="157">
                  <c:v>-6.1259999999999997E-7</c:v>
                </c:pt>
                <c:pt idx="158">
                  <c:v>-6.0330000000000001E-7</c:v>
                </c:pt>
                <c:pt idx="159">
                  <c:v>-5.9390000000000004E-7</c:v>
                </c:pt>
                <c:pt idx="160">
                  <c:v>-5.8439999999999997E-7</c:v>
                </c:pt>
                <c:pt idx="161">
                  <c:v>-5.7479999999999999E-7</c:v>
                </c:pt>
                <c:pt idx="162">
                  <c:v>-5.6499999999999999E-7</c:v>
                </c:pt>
                <c:pt idx="163">
                  <c:v>-5.552E-7</c:v>
                </c:pt>
                <c:pt idx="164">
                  <c:v>-5.4519999999999999E-7</c:v>
                </c:pt>
                <c:pt idx="165">
                  <c:v>-5.3519999999999997E-7</c:v>
                </c:pt>
                <c:pt idx="166">
                  <c:v>-5.2509999999999996E-7</c:v>
                </c:pt>
                <c:pt idx="167">
                  <c:v>-5.1490000000000004E-7</c:v>
                </c:pt>
                <c:pt idx="168">
                  <c:v>-5.0460000000000001E-7</c:v>
                </c:pt>
                <c:pt idx="169">
                  <c:v>-4.9429999999999997E-7</c:v>
                </c:pt>
                <c:pt idx="170">
                  <c:v>-4.8390000000000004E-7</c:v>
                </c:pt>
                <c:pt idx="171">
                  <c:v>-4.735E-7</c:v>
                </c:pt>
                <c:pt idx="172">
                  <c:v>-4.63E-7</c:v>
                </c:pt>
                <c:pt idx="173">
                  <c:v>-4.5250000000000001E-7</c:v>
                </c:pt>
                <c:pt idx="174">
                  <c:v>-4.4190000000000001E-7</c:v>
                </c:pt>
                <c:pt idx="175">
                  <c:v>-4.312E-7</c:v>
                </c:pt>
                <c:pt idx="176">
                  <c:v>-4.2059999999999999E-7</c:v>
                </c:pt>
                <c:pt idx="177">
                  <c:v>-4.0989999999999998E-7</c:v>
                </c:pt>
                <c:pt idx="178">
                  <c:v>-3.9910000000000002E-7</c:v>
                </c:pt>
                <c:pt idx="179">
                  <c:v>-3.883E-7</c:v>
                </c:pt>
                <c:pt idx="180">
                  <c:v>-3.7749999999999999E-7</c:v>
                </c:pt>
                <c:pt idx="181">
                  <c:v>-3.6670000000000002E-7</c:v>
                </c:pt>
                <c:pt idx="182">
                  <c:v>-3.558E-7</c:v>
                </c:pt>
                <c:pt idx="183">
                  <c:v>-3.4490000000000002E-7</c:v>
                </c:pt>
                <c:pt idx="184">
                  <c:v>-3.34E-7</c:v>
                </c:pt>
                <c:pt idx="185">
                  <c:v>-3.2300000000000002E-7</c:v>
                </c:pt>
                <c:pt idx="186">
                  <c:v>-3.1199999999999999E-7</c:v>
                </c:pt>
                <c:pt idx="187">
                  <c:v>-3.0100000000000001E-7</c:v>
                </c:pt>
                <c:pt idx="188">
                  <c:v>-2.8999999999999998E-7</c:v>
                </c:pt>
                <c:pt idx="189">
                  <c:v>-2.7889999999999999E-7</c:v>
                </c:pt>
                <c:pt idx="190">
                  <c:v>-2.678E-7</c:v>
                </c:pt>
                <c:pt idx="191">
                  <c:v>-2.5670000000000002E-7</c:v>
                </c:pt>
                <c:pt idx="192">
                  <c:v>-2.4559999999999998E-7</c:v>
                </c:pt>
                <c:pt idx="193">
                  <c:v>-2.3449999999999999E-7</c:v>
                </c:pt>
                <c:pt idx="194">
                  <c:v>-2.2329999999999999E-7</c:v>
                </c:pt>
                <c:pt idx="195">
                  <c:v>-2.121E-7</c:v>
                </c:pt>
                <c:pt idx="196">
                  <c:v>-2.0090000000000001E-7</c:v>
                </c:pt>
                <c:pt idx="197">
                  <c:v>-1.8970000000000001E-7</c:v>
                </c:pt>
                <c:pt idx="198">
                  <c:v>-1.7849999999999999E-7</c:v>
                </c:pt>
                <c:pt idx="199">
                  <c:v>-1.673E-7</c:v>
                </c:pt>
                <c:pt idx="200">
                  <c:v>-1.561E-7</c:v>
                </c:pt>
                <c:pt idx="201">
                  <c:v>-1.448E-7</c:v>
                </c:pt>
                <c:pt idx="202">
                  <c:v>-1.335E-7</c:v>
                </c:pt>
                <c:pt idx="203">
                  <c:v>-1.223E-7</c:v>
                </c:pt>
                <c:pt idx="204">
                  <c:v>-1.11E-7</c:v>
                </c:pt>
                <c:pt idx="205">
                  <c:v>-9.9709999999999998E-8</c:v>
                </c:pt>
                <c:pt idx="206">
                  <c:v>-8.8419999999999994E-8</c:v>
                </c:pt>
                <c:pt idx="207">
                  <c:v>-7.7120000000000005E-8</c:v>
                </c:pt>
                <c:pt idx="208">
                  <c:v>-6.5820000000000003E-8</c:v>
                </c:pt>
                <c:pt idx="209">
                  <c:v>-5.4510000000000003E-8</c:v>
                </c:pt>
                <c:pt idx="210">
                  <c:v>-4.3200000000000003E-8</c:v>
                </c:pt>
                <c:pt idx="211">
                  <c:v>-3.1879999999999998E-8</c:v>
                </c:pt>
                <c:pt idx="212">
                  <c:v>-2.0549999999999999E-8</c:v>
                </c:pt>
                <c:pt idx="213">
                  <c:v>-9.2219999999999998E-9</c:v>
                </c:pt>
                <c:pt idx="214">
                  <c:v>2.1139999999999999E-9</c:v>
                </c:pt>
                <c:pt idx="215">
                  <c:v>1.345E-8</c:v>
                </c:pt>
                <c:pt idx="216">
                  <c:v>2.48E-8</c:v>
                </c:pt>
                <c:pt idx="217">
                  <c:v>3.6150000000000003E-8</c:v>
                </c:pt>
                <c:pt idx="218">
                  <c:v>4.7500000000000002E-8</c:v>
                </c:pt>
                <c:pt idx="219">
                  <c:v>5.8859999999999999E-8</c:v>
                </c:pt>
                <c:pt idx="220">
                  <c:v>7.0210000000000005E-8</c:v>
                </c:pt>
                <c:pt idx="221">
                  <c:v>8.1580000000000007E-8</c:v>
                </c:pt>
                <c:pt idx="222">
                  <c:v>9.2939999999999997E-8</c:v>
                </c:pt>
                <c:pt idx="223">
                  <c:v>1.043E-7</c:v>
                </c:pt>
                <c:pt idx="224">
                  <c:v>1.157E-7</c:v>
                </c:pt>
                <c:pt idx="225">
                  <c:v>1.2700000000000001E-7</c:v>
                </c:pt>
                <c:pt idx="226">
                  <c:v>1.384E-7</c:v>
                </c:pt>
                <c:pt idx="227">
                  <c:v>1.498E-7</c:v>
                </c:pt>
                <c:pt idx="228">
                  <c:v>1.6110000000000001E-7</c:v>
                </c:pt>
                <c:pt idx="229">
                  <c:v>1.7249999999999999E-7</c:v>
                </c:pt>
                <c:pt idx="230">
                  <c:v>1.8379999999999999E-7</c:v>
                </c:pt>
                <c:pt idx="231">
                  <c:v>1.9509999999999999E-7</c:v>
                </c:pt>
                <c:pt idx="232">
                  <c:v>2.065E-7</c:v>
                </c:pt>
                <c:pt idx="233">
                  <c:v>2.178E-7</c:v>
                </c:pt>
                <c:pt idx="234">
                  <c:v>2.2910000000000001E-7</c:v>
                </c:pt>
                <c:pt idx="235">
                  <c:v>2.4040000000000001E-7</c:v>
                </c:pt>
                <c:pt idx="236">
                  <c:v>2.516E-7</c:v>
                </c:pt>
                <c:pt idx="237">
                  <c:v>2.629E-7</c:v>
                </c:pt>
                <c:pt idx="238">
                  <c:v>2.741E-7</c:v>
                </c:pt>
                <c:pt idx="239">
                  <c:v>2.854E-7</c:v>
                </c:pt>
                <c:pt idx="240">
                  <c:v>2.966E-7</c:v>
                </c:pt>
                <c:pt idx="241">
                  <c:v>3.0769999999999998E-7</c:v>
                </c:pt>
                <c:pt idx="242">
                  <c:v>3.1889999999999998E-7</c:v>
                </c:pt>
                <c:pt idx="243">
                  <c:v>3.3000000000000002E-7</c:v>
                </c:pt>
                <c:pt idx="244">
                  <c:v>3.411E-7</c:v>
                </c:pt>
                <c:pt idx="245">
                  <c:v>3.5219999999999999E-7</c:v>
                </c:pt>
                <c:pt idx="246">
                  <c:v>3.6329999999999998E-7</c:v>
                </c:pt>
                <c:pt idx="247">
                  <c:v>3.7430000000000001E-7</c:v>
                </c:pt>
                <c:pt idx="248">
                  <c:v>3.8529999999999999E-7</c:v>
                </c:pt>
                <c:pt idx="249">
                  <c:v>3.9620000000000001E-7</c:v>
                </c:pt>
                <c:pt idx="250">
                  <c:v>4.0719999999999999E-7</c:v>
                </c:pt>
                <c:pt idx="251">
                  <c:v>4.1810000000000002E-7</c:v>
                </c:pt>
                <c:pt idx="252">
                  <c:v>4.2889999999999998E-7</c:v>
                </c:pt>
                <c:pt idx="253">
                  <c:v>4.3980000000000001E-7</c:v>
                </c:pt>
                <c:pt idx="254">
                  <c:v>4.5050000000000002E-7</c:v>
                </c:pt>
                <c:pt idx="255">
                  <c:v>4.6129999999999998E-7</c:v>
                </c:pt>
                <c:pt idx="256">
                  <c:v>4.7199999999999999E-7</c:v>
                </c:pt>
                <c:pt idx="257">
                  <c:v>4.8269999999999995E-7</c:v>
                </c:pt>
                <c:pt idx="258">
                  <c:v>4.9340000000000001E-7</c:v>
                </c:pt>
                <c:pt idx="259">
                  <c:v>5.0399999999999996E-7</c:v>
                </c:pt>
                <c:pt idx="260">
                  <c:v>5.1460000000000002E-7</c:v>
                </c:pt>
                <c:pt idx="261">
                  <c:v>5.2519999999999996E-7</c:v>
                </c:pt>
                <c:pt idx="262">
                  <c:v>5.3570000000000001E-7</c:v>
                </c:pt>
                <c:pt idx="263">
                  <c:v>5.4619999999999995E-7</c:v>
                </c:pt>
                <c:pt idx="264">
                  <c:v>5.567E-7</c:v>
                </c:pt>
                <c:pt idx="265">
                  <c:v>5.6710000000000004E-7</c:v>
                </c:pt>
                <c:pt idx="266">
                  <c:v>5.7749999999999998E-7</c:v>
                </c:pt>
                <c:pt idx="267">
                  <c:v>5.8790000000000002E-7</c:v>
                </c:pt>
                <c:pt idx="268">
                  <c:v>5.9820000000000005E-7</c:v>
                </c:pt>
                <c:pt idx="269">
                  <c:v>6.0859999999999998E-7</c:v>
                </c:pt>
                <c:pt idx="270">
                  <c:v>6.1890000000000002E-7</c:v>
                </c:pt>
                <c:pt idx="271">
                  <c:v>6.2920000000000005E-7</c:v>
                </c:pt>
                <c:pt idx="272">
                  <c:v>6.3939999999999997E-7</c:v>
                </c:pt>
                <c:pt idx="273">
                  <c:v>6.497E-7</c:v>
                </c:pt>
                <c:pt idx="274">
                  <c:v>6.5990000000000003E-7</c:v>
                </c:pt>
                <c:pt idx="275">
                  <c:v>6.7010000000000005E-7</c:v>
                </c:pt>
                <c:pt idx="276">
                  <c:v>6.8039999999999998E-7</c:v>
                </c:pt>
                <c:pt idx="277">
                  <c:v>6.905E-7</c:v>
                </c:pt>
                <c:pt idx="278">
                  <c:v>7.0070000000000002E-7</c:v>
                </c:pt>
                <c:pt idx="279">
                  <c:v>7.1090000000000005E-7</c:v>
                </c:pt>
                <c:pt idx="280">
                  <c:v>7.2099999999999996E-7</c:v>
                </c:pt>
                <c:pt idx="281">
                  <c:v>7.3119999999999998E-7</c:v>
                </c:pt>
                <c:pt idx="282">
                  <c:v>7.413E-7</c:v>
                </c:pt>
                <c:pt idx="283">
                  <c:v>7.5140000000000002E-7</c:v>
                </c:pt>
                <c:pt idx="284">
                  <c:v>7.6150000000000004E-7</c:v>
                </c:pt>
                <c:pt idx="285">
                  <c:v>7.7169999999999996E-7</c:v>
                </c:pt>
                <c:pt idx="286">
                  <c:v>7.8179999999999997E-7</c:v>
                </c:pt>
                <c:pt idx="287">
                  <c:v>7.9189999999999999E-7</c:v>
                </c:pt>
                <c:pt idx="288">
                  <c:v>8.019E-7</c:v>
                </c:pt>
                <c:pt idx="289">
                  <c:v>8.1200000000000002E-7</c:v>
                </c:pt>
                <c:pt idx="290">
                  <c:v>8.2210000000000004E-7</c:v>
                </c:pt>
                <c:pt idx="291">
                  <c:v>8.3219999999999995E-7</c:v>
                </c:pt>
                <c:pt idx="292">
                  <c:v>8.4229999999999997E-7</c:v>
                </c:pt>
                <c:pt idx="293">
                  <c:v>8.5239999999999998E-7</c:v>
                </c:pt>
                <c:pt idx="294">
                  <c:v>8.625E-7</c:v>
                </c:pt>
                <c:pt idx="295">
                  <c:v>8.7250000000000001E-7</c:v>
                </c:pt>
                <c:pt idx="296">
                  <c:v>8.8260000000000003E-7</c:v>
                </c:pt>
                <c:pt idx="297">
                  <c:v>8.9270000000000005E-7</c:v>
                </c:pt>
                <c:pt idx="298">
                  <c:v>9.0279999999999996E-7</c:v>
                </c:pt>
                <c:pt idx="299">
                  <c:v>9.1289999999999998E-7</c:v>
                </c:pt>
                <c:pt idx="300">
                  <c:v>9.2299999999999999E-7</c:v>
                </c:pt>
                <c:pt idx="301">
                  <c:v>9.3310000000000001E-7</c:v>
                </c:pt>
                <c:pt idx="302">
                  <c:v>9.4320000000000003E-7</c:v>
                </c:pt>
                <c:pt idx="303">
                  <c:v>9.5330000000000005E-7</c:v>
                </c:pt>
                <c:pt idx="304">
                  <c:v>9.6339999999999996E-7</c:v>
                </c:pt>
                <c:pt idx="305">
                  <c:v>9.7350000000000008E-7</c:v>
                </c:pt>
                <c:pt idx="306">
                  <c:v>9.8359999999999999E-7</c:v>
                </c:pt>
                <c:pt idx="307">
                  <c:v>9.9379999999999991E-7</c:v>
                </c:pt>
                <c:pt idx="308">
                  <c:v>1.004E-6</c:v>
                </c:pt>
                <c:pt idx="309">
                  <c:v>1.0139999999999999E-6</c:v>
                </c:pt>
                <c:pt idx="310">
                  <c:v>1.0240000000000001E-6</c:v>
                </c:pt>
                <c:pt idx="311">
                  <c:v>1.034E-6</c:v>
                </c:pt>
                <c:pt idx="312">
                  <c:v>1.0449999999999999E-6</c:v>
                </c:pt>
                <c:pt idx="313">
                  <c:v>1.0550000000000001E-6</c:v>
                </c:pt>
                <c:pt idx="314">
                  <c:v>1.065E-6</c:v>
                </c:pt>
                <c:pt idx="315">
                  <c:v>1.0750000000000001E-6</c:v>
                </c:pt>
                <c:pt idx="316">
                  <c:v>1.0860000000000001E-6</c:v>
                </c:pt>
                <c:pt idx="317">
                  <c:v>1.096E-6</c:v>
                </c:pt>
                <c:pt idx="318">
                  <c:v>1.1060000000000001E-6</c:v>
                </c:pt>
                <c:pt idx="319">
                  <c:v>1.1170000000000001E-6</c:v>
                </c:pt>
                <c:pt idx="320">
                  <c:v>1.127E-6</c:v>
                </c:pt>
                <c:pt idx="321">
                  <c:v>1.1370000000000001E-6</c:v>
                </c:pt>
                <c:pt idx="322">
                  <c:v>1.1480000000000001E-6</c:v>
                </c:pt>
                <c:pt idx="323">
                  <c:v>1.158E-6</c:v>
                </c:pt>
                <c:pt idx="324">
                  <c:v>1.1680000000000001E-6</c:v>
                </c:pt>
                <c:pt idx="325">
                  <c:v>1.1790000000000001E-6</c:v>
                </c:pt>
                <c:pt idx="326">
                  <c:v>1.189E-6</c:v>
                </c:pt>
                <c:pt idx="327">
                  <c:v>1.1999999999999999E-6</c:v>
                </c:pt>
                <c:pt idx="328">
                  <c:v>1.2100000000000001E-6</c:v>
                </c:pt>
                <c:pt idx="329">
                  <c:v>1.22E-6</c:v>
                </c:pt>
                <c:pt idx="330">
                  <c:v>1.2309999999999999E-6</c:v>
                </c:pt>
                <c:pt idx="331">
                  <c:v>1.2410000000000001E-6</c:v>
                </c:pt>
                <c:pt idx="332">
                  <c:v>1.252E-6</c:v>
                </c:pt>
                <c:pt idx="333">
                  <c:v>1.2619999999999999E-6</c:v>
                </c:pt>
                <c:pt idx="334">
                  <c:v>1.2729999999999999E-6</c:v>
                </c:pt>
                <c:pt idx="335">
                  <c:v>1.283E-6</c:v>
                </c:pt>
                <c:pt idx="336">
                  <c:v>1.294E-6</c:v>
                </c:pt>
                <c:pt idx="337">
                  <c:v>1.3039999999999999E-6</c:v>
                </c:pt>
                <c:pt idx="338">
                  <c:v>1.3149999999999999E-6</c:v>
                </c:pt>
                <c:pt idx="339">
                  <c:v>1.325E-6</c:v>
                </c:pt>
                <c:pt idx="340">
                  <c:v>1.336E-6</c:v>
                </c:pt>
                <c:pt idx="341">
                  <c:v>1.3459999999999999E-6</c:v>
                </c:pt>
                <c:pt idx="342">
                  <c:v>1.3570000000000001E-6</c:v>
                </c:pt>
                <c:pt idx="343">
                  <c:v>1.3680000000000001E-6</c:v>
                </c:pt>
                <c:pt idx="344">
                  <c:v>1.378E-6</c:v>
                </c:pt>
                <c:pt idx="345">
                  <c:v>1.389E-6</c:v>
                </c:pt>
                <c:pt idx="346">
                  <c:v>1.3990000000000001E-6</c:v>
                </c:pt>
                <c:pt idx="347">
                  <c:v>1.4100000000000001E-6</c:v>
                </c:pt>
                <c:pt idx="348">
                  <c:v>1.42E-6</c:v>
                </c:pt>
                <c:pt idx="349">
                  <c:v>1.4309999999999999E-6</c:v>
                </c:pt>
                <c:pt idx="350">
                  <c:v>1.4419999999999999E-6</c:v>
                </c:pt>
                <c:pt idx="351">
                  <c:v>1.452E-6</c:v>
                </c:pt>
                <c:pt idx="352">
                  <c:v>1.463E-6</c:v>
                </c:pt>
                <c:pt idx="353">
                  <c:v>1.4729999999999999E-6</c:v>
                </c:pt>
                <c:pt idx="354">
                  <c:v>1.4839999999999999E-6</c:v>
                </c:pt>
                <c:pt idx="355">
                  <c:v>1.494E-6</c:v>
                </c:pt>
                <c:pt idx="356">
                  <c:v>1.505E-6</c:v>
                </c:pt>
                <c:pt idx="357">
                  <c:v>1.516E-6</c:v>
                </c:pt>
                <c:pt idx="358">
                  <c:v>1.5260000000000001E-6</c:v>
                </c:pt>
                <c:pt idx="359">
                  <c:v>1.5370000000000001E-6</c:v>
                </c:pt>
                <c:pt idx="360">
                  <c:v>1.548E-6</c:v>
                </c:pt>
                <c:pt idx="361">
                  <c:v>1.5579999999999999E-6</c:v>
                </c:pt>
                <c:pt idx="362">
                  <c:v>1.5689999999999999E-6</c:v>
                </c:pt>
                <c:pt idx="363">
                  <c:v>1.579E-6</c:v>
                </c:pt>
                <c:pt idx="364">
                  <c:v>1.59E-6</c:v>
                </c:pt>
                <c:pt idx="365">
                  <c:v>1.601E-6</c:v>
                </c:pt>
                <c:pt idx="366">
                  <c:v>1.6109999999999999E-6</c:v>
                </c:pt>
                <c:pt idx="367">
                  <c:v>1.6220000000000001E-6</c:v>
                </c:pt>
                <c:pt idx="368">
                  <c:v>1.6330000000000001E-6</c:v>
                </c:pt>
                <c:pt idx="369">
                  <c:v>1.643E-6</c:v>
                </c:pt>
                <c:pt idx="370">
                  <c:v>1.654E-6</c:v>
                </c:pt>
                <c:pt idx="371">
                  <c:v>1.6649999999999999E-6</c:v>
                </c:pt>
                <c:pt idx="372">
                  <c:v>1.6750000000000001E-6</c:v>
                </c:pt>
                <c:pt idx="373">
                  <c:v>1.686E-6</c:v>
                </c:pt>
                <c:pt idx="374">
                  <c:v>1.697E-6</c:v>
                </c:pt>
                <c:pt idx="375">
                  <c:v>1.7069999999999999E-6</c:v>
                </c:pt>
                <c:pt idx="376">
                  <c:v>1.7179999999999999E-6</c:v>
                </c:pt>
                <c:pt idx="377">
                  <c:v>1.7290000000000001E-6</c:v>
                </c:pt>
                <c:pt idx="378">
                  <c:v>1.7400000000000001E-6</c:v>
                </c:pt>
                <c:pt idx="379">
                  <c:v>1.751E-6</c:v>
                </c:pt>
                <c:pt idx="380">
                  <c:v>1.761E-6</c:v>
                </c:pt>
                <c:pt idx="381">
                  <c:v>1.7719999999999999E-6</c:v>
                </c:pt>
                <c:pt idx="382">
                  <c:v>1.7829999999999999E-6</c:v>
                </c:pt>
                <c:pt idx="383">
                  <c:v>1.7940000000000001E-6</c:v>
                </c:pt>
                <c:pt idx="384">
                  <c:v>1.8050000000000001E-6</c:v>
                </c:pt>
                <c:pt idx="385">
                  <c:v>1.8160000000000001E-6</c:v>
                </c:pt>
                <c:pt idx="386">
                  <c:v>1.827E-6</c:v>
                </c:pt>
                <c:pt idx="387">
                  <c:v>1.838E-6</c:v>
                </c:pt>
                <c:pt idx="388">
                  <c:v>1.849E-6</c:v>
                </c:pt>
                <c:pt idx="389">
                  <c:v>1.86E-6</c:v>
                </c:pt>
                <c:pt idx="390">
                  <c:v>1.871E-6</c:v>
                </c:pt>
                <c:pt idx="391">
                  <c:v>1.8819999999999999E-6</c:v>
                </c:pt>
                <c:pt idx="392">
                  <c:v>1.8929999999999999E-6</c:v>
                </c:pt>
                <c:pt idx="393">
                  <c:v>1.905E-6</c:v>
                </c:pt>
                <c:pt idx="394">
                  <c:v>1.916E-6</c:v>
                </c:pt>
                <c:pt idx="395">
                  <c:v>1.9269999999999999E-6</c:v>
                </c:pt>
                <c:pt idx="396">
                  <c:v>1.9379999999999999E-6</c:v>
                </c:pt>
                <c:pt idx="397">
                  <c:v>1.95E-6</c:v>
                </c:pt>
                <c:pt idx="398">
                  <c:v>1.9609999999999999E-6</c:v>
                </c:pt>
                <c:pt idx="399">
                  <c:v>1.973E-6</c:v>
                </c:pt>
                <c:pt idx="400">
                  <c:v>1.984E-6</c:v>
                </c:pt>
                <c:pt idx="401">
                  <c:v>1.996E-6</c:v>
                </c:pt>
                <c:pt idx="402">
                  <c:v>2.0080000000000001E-6</c:v>
                </c:pt>
                <c:pt idx="403">
                  <c:v>2.0190000000000001E-6</c:v>
                </c:pt>
                <c:pt idx="404">
                  <c:v>2.0310000000000001E-6</c:v>
                </c:pt>
                <c:pt idx="405">
                  <c:v>2.0430000000000002E-6</c:v>
                </c:pt>
                <c:pt idx="406">
                  <c:v>2.0549999999999998E-6</c:v>
                </c:pt>
                <c:pt idx="407">
                  <c:v>2.0669999999999999E-6</c:v>
                </c:pt>
                <c:pt idx="408">
                  <c:v>2.0789999999999999E-6</c:v>
                </c:pt>
                <c:pt idx="409">
                  <c:v>2.092E-6</c:v>
                </c:pt>
                <c:pt idx="410">
                  <c:v>2.1040000000000001E-6</c:v>
                </c:pt>
                <c:pt idx="411">
                  <c:v>2.1160000000000002E-6</c:v>
                </c:pt>
                <c:pt idx="412">
                  <c:v>2.1289999999999999E-6</c:v>
                </c:pt>
                <c:pt idx="413">
                  <c:v>2.1409999999999999E-6</c:v>
                </c:pt>
                <c:pt idx="414">
                  <c:v>2.154E-6</c:v>
                </c:pt>
                <c:pt idx="415">
                  <c:v>2.1670000000000002E-6</c:v>
                </c:pt>
                <c:pt idx="416">
                  <c:v>2.1799999999999999E-6</c:v>
                </c:pt>
                <c:pt idx="417">
                  <c:v>2.193E-6</c:v>
                </c:pt>
                <c:pt idx="418">
                  <c:v>2.2060000000000001E-6</c:v>
                </c:pt>
                <c:pt idx="419">
                  <c:v>2.2189999999999998E-6</c:v>
                </c:pt>
                <c:pt idx="420">
                  <c:v>2.232E-6</c:v>
                </c:pt>
                <c:pt idx="421">
                  <c:v>2.2460000000000002E-6</c:v>
                </c:pt>
                <c:pt idx="422">
                  <c:v>2.2589999999999999E-6</c:v>
                </c:pt>
                <c:pt idx="423">
                  <c:v>2.2730000000000001E-6</c:v>
                </c:pt>
                <c:pt idx="424">
                  <c:v>2.2859999999999998E-6</c:v>
                </c:pt>
                <c:pt idx="425">
                  <c:v>2.3E-6</c:v>
                </c:pt>
                <c:pt idx="426">
                  <c:v>2.3140000000000002E-6</c:v>
                </c:pt>
                <c:pt idx="427">
                  <c:v>2.328E-6</c:v>
                </c:pt>
                <c:pt idx="428">
                  <c:v>2.3420000000000002E-6</c:v>
                </c:pt>
                <c:pt idx="429">
                  <c:v>2.356E-6</c:v>
                </c:pt>
                <c:pt idx="430">
                  <c:v>2.3709999999999998E-6</c:v>
                </c:pt>
                <c:pt idx="431">
                  <c:v>2.385E-6</c:v>
                </c:pt>
                <c:pt idx="432">
                  <c:v>2.3999999999999999E-6</c:v>
                </c:pt>
                <c:pt idx="433">
                  <c:v>2.4140000000000001E-6</c:v>
                </c:pt>
                <c:pt idx="434">
                  <c:v>2.429E-6</c:v>
                </c:pt>
                <c:pt idx="435">
                  <c:v>2.4430000000000002E-6</c:v>
                </c:pt>
                <c:pt idx="436">
                  <c:v>2.458E-6</c:v>
                </c:pt>
                <c:pt idx="437">
                  <c:v>2.4719999999999998E-6</c:v>
                </c:pt>
                <c:pt idx="438">
                  <c:v>2.4870000000000001E-6</c:v>
                </c:pt>
                <c:pt idx="439">
                  <c:v>2.5019999999999999E-6</c:v>
                </c:pt>
                <c:pt idx="440">
                  <c:v>2.5160000000000001E-6</c:v>
                </c:pt>
                <c:pt idx="441">
                  <c:v>2.531E-6</c:v>
                </c:pt>
                <c:pt idx="442">
                  <c:v>2.5450000000000002E-6</c:v>
                </c:pt>
                <c:pt idx="443">
                  <c:v>2.5600000000000001E-6</c:v>
                </c:pt>
                <c:pt idx="444">
                  <c:v>2.5739999999999998E-6</c:v>
                </c:pt>
                <c:pt idx="445">
                  <c:v>2.588E-6</c:v>
                </c:pt>
                <c:pt idx="446">
                  <c:v>2.6019999999999998E-6</c:v>
                </c:pt>
                <c:pt idx="447">
                  <c:v>2.616E-6</c:v>
                </c:pt>
                <c:pt idx="448">
                  <c:v>2.6290000000000002E-6</c:v>
                </c:pt>
                <c:pt idx="449">
                  <c:v>2.6419999999999999E-6</c:v>
                </c:pt>
                <c:pt idx="450">
                  <c:v>2.655E-6</c:v>
                </c:pt>
                <c:pt idx="451">
                  <c:v>2.667E-6</c:v>
                </c:pt>
                <c:pt idx="452">
                  <c:v>2.6790000000000001E-6</c:v>
                </c:pt>
                <c:pt idx="453">
                  <c:v>2.6900000000000001E-6</c:v>
                </c:pt>
                <c:pt idx="454">
                  <c:v>2.7010000000000001E-6</c:v>
                </c:pt>
                <c:pt idx="455">
                  <c:v>2.711E-6</c:v>
                </c:pt>
                <c:pt idx="456">
                  <c:v>2.7190000000000001E-6</c:v>
                </c:pt>
                <c:pt idx="457">
                  <c:v>2.7269999999999999E-6</c:v>
                </c:pt>
                <c:pt idx="458">
                  <c:v>2.734E-6</c:v>
                </c:pt>
                <c:pt idx="459">
                  <c:v>2.7389999999999999E-6</c:v>
                </c:pt>
                <c:pt idx="460">
                  <c:v>2.7429999999999998E-6</c:v>
                </c:pt>
                <c:pt idx="461">
                  <c:v>2.745E-6</c:v>
                </c:pt>
                <c:pt idx="462">
                  <c:v>2.745E-6</c:v>
                </c:pt>
                <c:pt idx="463">
                  <c:v>2.7439999999999999E-6</c:v>
                </c:pt>
                <c:pt idx="464">
                  <c:v>2.74E-6</c:v>
                </c:pt>
                <c:pt idx="465">
                  <c:v>2.7350000000000001E-6</c:v>
                </c:pt>
                <c:pt idx="466">
                  <c:v>2.7269999999999999E-6</c:v>
                </c:pt>
                <c:pt idx="467">
                  <c:v>2.717E-6</c:v>
                </c:pt>
                <c:pt idx="468">
                  <c:v>2.7049999999999999E-6</c:v>
                </c:pt>
                <c:pt idx="469">
                  <c:v>2.6910000000000002E-6</c:v>
                </c:pt>
                <c:pt idx="470">
                  <c:v>2.6749999999999998E-6</c:v>
                </c:pt>
                <c:pt idx="471">
                  <c:v>2.6570000000000001E-6</c:v>
                </c:pt>
                <c:pt idx="472">
                  <c:v>2.6359999999999998E-6</c:v>
                </c:pt>
                <c:pt idx="473">
                  <c:v>2.6129999999999998E-6</c:v>
                </c:pt>
                <c:pt idx="474">
                  <c:v>2.5890000000000001E-6</c:v>
                </c:pt>
                <c:pt idx="475">
                  <c:v>2.5620000000000002E-6</c:v>
                </c:pt>
                <c:pt idx="476">
                  <c:v>2.5339999999999998E-6</c:v>
                </c:pt>
                <c:pt idx="477">
                  <c:v>2.5040000000000001E-6</c:v>
                </c:pt>
                <c:pt idx="478">
                  <c:v>2.4719999999999998E-6</c:v>
                </c:pt>
                <c:pt idx="479">
                  <c:v>2.4389999999999999E-6</c:v>
                </c:pt>
                <c:pt idx="480">
                  <c:v>2.4040000000000002E-6</c:v>
                </c:pt>
                <c:pt idx="481">
                  <c:v>2.367E-6</c:v>
                </c:pt>
                <c:pt idx="482">
                  <c:v>2.3290000000000001E-6</c:v>
                </c:pt>
                <c:pt idx="483">
                  <c:v>2.289E-6</c:v>
                </c:pt>
                <c:pt idx="484">
                  <c:v>2.2479999999999999E-6</c:v>
                </c:pt>
                <c:pt idx="485">
                  <c:v>2.2060000000000001E-6</c:v>
                </c:pt>
                <c:pt idx="486">
                  <c:v>2.1619999999999998E-6</c:v>
                </c:pt>
                <c:pt idx="487">
                  <c:v>2.1160000000000002E-6</c:v>
                </c:pt>
                <c:pt idx="488">
                  <c:v>2.0700000000000001E-6</c:v>
                </c:pt>
                <c:pt idx="489">
                  <c:v>2.0219999999999999E-6</c:v>
                </c:pt>
                <c:pt idx="490">
                  <c:v>1.973E-6</c:v>
                </c:pt>
                <c:pt idx="491">
                  <c:v>1.9230000000000001E-6</c:v>
                </c:pt>
                <c:pt idx="492">
                  <c:v>1.8729999999999999E-6</c:v>
                </c:pt>
                <c:pt idx="493">
                  <c:v>1.8220000000000001E-6</c:v>
                </c:pt>
                <c:pt idx="494">
                  <c:v>1.7710000000000001E-6</c:v>
                </c:pt>
                <c:pt idx="495">
                  <c:v>1.719E-6</c:v>
                </c:pt>
                <c:pt idx="496">
                  <c:v>1.6670000000000001E-6</c:v>
                </c:pt>
                <c:pt idx="497">
                  <c:v>1.615E-6</c:v>
                </c:pt>
                <c:pt idx="498">
                  <c:v>1.5629999999999999E-6</c:v>
                </c:pt>
                <c:pt idx="499">
                  <c:v>1.5099999999999999E-6</c:v>
                </c:pt>
                <c:pt idx="500">
                  <c:v>1.457E-6</c:v>
                </c:pt>
                <c:pt idx="501">
                  <c:v>1.4050000000000001E-6</c:v>
                </c:pt>
                <c:pt idx="502">
                  <c:v>1.3519999999999999E-6</c:v>
                </c:pt>
                <c:pt idx="503">
                  <c:v>1.299E-6</c:v>
                </c:pt>
                <c:pt idx="504">
                  <c:v>1.246E-6</c:v>
                </c:pt>
                <c:pt idx="505">
                  <c:v>1.1930000000000001E-6</c:v>
                </c:pt>
                <c:pt idx="506">
                  <c:v>1.1400000000000001E-6</c:v>
                </c:pt>
                <c:pt idx="507">
                  <c:v>1.0869999999999999E-6</c:v>
                </c:pt>
                <c:pt idx="508">
                  <c:v>1.0330000000000001E-6</c:v>
                </c:pt>
                <c:pt idx="509">
                  <c:v>9.7979999999999992E-7</c:v>
                </c:pt>
                <c:pt idx="510">
                  <c:v>9.2630000000000003E-7</c:v>
                </c:pt>
                <c:pt idx="511">
                  <c:v>8.7260000000000002E-7</c:v>
                </c:pt>
                <c:pt idx="512">
                  <c:v>8.188E-7</c:v>
                </c:pt>
                <c:pt idx="513">
                  <c:v>7.6489999999999997E-7</c:v>
                </c:pt>
                <c:pt idx="514">
                  <c:v>7.1090000000000005E-7</c:v>
                </c:pt>
                <c:pt idx="515">
                  <c:v>6.567E-7</c:v>
                </c:pt>
                <c:pt idx="516">
                  <c:v>6.0240000000000005E-7</c:v>
                </c:pt>
                <c:pt idx="517">
                  <c:v>5.4809999999999999E-7</c:v>
                </c:pt>
                <c:pt idx="518">
                  <c:v>4.9350000000000002E-7</c:v>
                </c:pt>
                <c:pt idx="519">
                  <c:v>4.3889999999999999E-7</c:v>
                </c:pt>
                <c:pt idx="520">
                  <c:v>3.841E-7</c:v>
                </c:pt>
                <c:pt idx="521">
                  <c:v>3.2920000000000001E-7</c:v>
                </c:pt>
                <c:pt idx="522">
                  <c:v>2.7420000000000001E-7</c:v>
                </c:pt>
                <c:pt idx="523">
                  <c:v>2.191E-7</c:v>
                </c:pt>
                <c:pt idx="524">
                  <c:v>1.6390000000000001E-7</c:v>
                </c:pt>
                <c:pt idx="525">
                  <c:v>1.0860000000000001E-7</c:v>
                </c:pt>
                <c:pt idx="526">
                  <c:v>5.3169999999999999E-8</c:v>
                </c:pt>
                <c:pt idx="527">
                  <c:v>-2.334E-9</c:v>
                </c:pt>
                <c:pt idx="528">
                  <c:v>-5.7919999999999999E-8</c:v>
                </c:pt>
                <c:pt idx="529">
                  <c:v>-1.136E-7</c:v>
                </c:pt>
                <c:pt idx="530">
                  <c:v>-1.6929999999999999E-7</c:v>
                </c:pt>
                <c:pt idx="531">
                  <c:v>-2.251E-7</c:v>
                </c:pt>
                <c:pt idx="532">
                  <c:v>-2.8099999999999999E-7</c:v>
                </c:pt>
                <c:pt idx="533">
                  <c:v>-3.3690000000000001E-7</c:v>
                </c:pt>
                <c:pt idx="534">
                  <c:v>-3.9289999999999998E-7</c:v>
                </c:pt>
                <c:pt idx="535">
                  <c:v>-4.489E-7</c:v>
                </c:pt>
                <c:pt idx="536">
                  <c:v>-5.0500000000000004E-7</c:v>
                </c:pt>
                <c:pt idx="537">
                  <c:v>-5.6110000000000001E-7</c:v>
                </c:pt>
                <c:pt idx="538">
                  <c:v>-6.173E-7</c:v>
                </c:pt>
                <c:pt idx="539">
                  <c:v>-6.7349999999999999E-7</c:v>
                </c:pt>
                <c:pt idx="540">
                  <c:v>-7.2969999999999998E-7</c:v>
                </c:pt>
                <c:pt idx="541">
                  <c:v>-7.8599999999999997E-7</c:v>
                </c:pt>
                <c:pt idx="542">
                  <c:v>-8.4229999999999997E-7</c:v>
                </c:pt>
                <c:pt idx="543">
                  <c:v>-8.9859999999999996E-7</c:v>
                </c:pt>
                <c:pt idx="544">
                  <c:v>-9.5499999999999996E-7</c:v>
                </c:pt>
                <c:pt idx="545">
                  <c:v>-1.0109999999999999E-6</c:v>
                </c:pt>
                <c:pt idx="546">
                  <c:v>-1.068E-6</c:v>
                </c:pt>
                <c:pt idx="547">
                  <c:v>-1.124E-6</c:v>
                </c:pt>
                <c:pt idx="548">
                  <c:v>-1.181E-6</c:v>
                </c:pt>
                <c:pt idx="549">
                  <c:v>-1.237E-6</c:v>
                </c:pt>
                <c:pt idx="550">
                  <c:v>-1.294E-6</c:v>
                </c:pt>
                <c:pt idx="551">
                  <c:v>-1.3510000000000001E-6</c:v>
                </c:pt>
                <c:pt idx="552">
                  <c:v>-1.407E-6</c:v>
                </c:pt>
                <c:pt idx="553">
                  <c:v>-1.4640000000000001E-6</c:v>
                </c:pt>
                <c:pt idx="554">
                  <c:v>-1.5209999999999999E-6</c:v>
                </c:pt>
                <c:pt idx="555">
                  <c:v>-1.5770000000000001E-6</c:v>
                </c:pt>
                <c:pt idx="556">
                  <c:v>-1.6339999999999999E-6</c:v>
                </c:pt>
                <c:pt idx="557">
                  <c:v>-1.691E-6</c:v>
                </c:pt>
                <c:pt idx="558">
                  <c:v>-1.747E-6</c:v>
                </c:pt>
                <c:pt idx="559">
                  <c:v>-1.804E-6</c:v>
                </c:pt>
                <c:pt idx="560">
                  <c:v>-1.8610000000000001E-6</c:v>
                </c:pt>
                <c:pt idx="561">
                  <c:v>-1.9180000000000001E-6</c:v>
                </c:pt>
                <c:pt idx="562">
                  <c:v>-1.9750000000000001E-6</c:v>
                </c:pt>
                <c:pt idx="563">
                  <c:v>-2.0310000000000001E-6</c:v>
                </c:pt>
                <c:pt idx="564">
                  <c:v>-2.0880000000000002E-6</c:v>
                </c:pt>
                <c:pt idx="565">
                  <c:v>-2.1449999999999998E-6</c:v>
                </c:pt>
                <c:pt idx="566">
                  <c:v>-2.2019999999999998E-6</c:v>
                </c:pt>
                <c:pt idx="567">
                  <c:v>-2.2579999999999998E-6</c:v>
                </c:pt>
                <c:pt idx="568">
                  <c:v>-2.3149999999999999E-6</c:v>
                </c:pt>
                <c:pt idx="569">
                  <c:v>-2.3719999999999999E-6</c:v>
                </c:pt>
                <c:pt idx="570">
                  <c:v>-2.429E-6</c:v>
                </c:pt>
                <c:pt idx="571">
                  <c:v>-2.486E-6</c:v>
                </c:pt>
                <c:pt idx="572">
                  <c:v>-2.542E-6</c:v>
                </c:pt>
                <c:pt idx="573">
                  <c:v>-2.599E-6</c:v>
                </c:pt>
                <c:pt idx="574">
                  <c:v>-2.6560000000000001E-6</c:v>
                </c:pt>
                <c:pt idx="575">
                  <c:v>-2.7130000000000001E-6</c:v>
                </c:pt>
                <c:pt idx="576">
                  <c:v>-2.7700000000000002E-6</c:v>
                </c:pt>
                <c:pt idx="577">
                  <c:v>-2.8260000000000001E-6</c:v>
                </c:pt>
                <c:pt idx="578">
                  <c:v>-2.8830000000000002E-6</c:v>
                </c:pt>
                <c:pt idx="579">
                  <c:v>-2.9399999999999998E-6</c:v>
                </c:pt>
                <c:pt idx="580">
                  <c:v>-2.9969999999999999E-6</c:v>
                </c:pt>
                <c:pt idx="581">
                  <c:v>-3.0539999999999999E-6</c:v>
                </c:pt>
                <c:pt idx="582">
                  <c:v>-3.1099999999999999E-6</c:v>
                </c:pt>
                <c:pt idx="583">
                  <c:v>-3.1669999999999999E-6</c:v>
                </c:pt>
                <c:pt idx="584">
                  <c:v>-3.224E-6</c:v>
                </c:pt>
                <c:pt idx="585">
                  <c:v>-3.281E-6</c:v>
                </c:pt>
                <c:pt idx="586">
                  <c:v>-3.337E-6</c:v>
                </c:pt>
                <c:pt idx="587">
                  <c:v>-3.394E-6</c:v>
                </c:pt>
                <c:pt idx="588">
                  <c:v>-3.4510000000000001E-6</c:v>
                </c:pt>
                <c:pt idx="589">
                  <c:v>-3.5080000000000001E-6</c:v>
                </c:pt>
                <c:pt idx="590">
                  <c:v>-3.5650000000000002E-6</c:v>
                </c:pt>
                <c:pt idx="591">
                  <c:v>-3.6210000000000001E-6</c:v>
                </c:pt>
                <c:pt idx="592">
                  <c:v>-3.6780000000000002E-6</c:v>
                </c:pt>
                <c:pt idx="593">
                  <c:v>-3.7349999999999998E-6</c:v>
                </c:pt>
                <c:pt idx="594">
                  <c:v>-3.7919999999999999E-6</c:v>
                </c:pt>
                <c:pt idx="595">
                  <c:v>-3.8489999999999999E-6</c:v>
                </c:pt>
                <c:pt idx="596">
                  <c:v>-3.9049999999999999E-6</c:v>
                </c:pt>
                <c:pt idx="597">
                  <c:v>-3.9620000000000004E-6</c:v>
                </c:pt>
                <c:pt idx="598">
                  <c:v>-4.019E-6</c:v>
                </c:pt>
                <c:pt idx="599">
                  <c:v>-4.0759999999999996E-6</c:v>
                </c:pt>
                <c:pt idx="600">
                  <c:v>-4.1330000000000001E-6</c:v>
                </c:pt>
                <c:pt idx="601">
                  <c:v>-4.189E-6</c:v>
                </c:pt>
                <c:pt idx="602">
                  <c:v>-4.2459999999999997E-6</c:v>
                </c:pt>
                <c:pt idx="603">
                  <c:v>-4.3030000000000001E-6</c:v>
                </c:pt>
                <c:pt idx="604">
                  <c:v>-4.3599999999999998E-6</c:v>
                </c:pt>
                <c:pt idx="605">
                  <c:v>-4.4159999999999997E-6</c:v>
                </c:pt>
                <c:pt idx="606">
                  <c:v>-4.4730000000000002E-6</c:v>
                </c:pt>
                <c:pt idx="607">
                  <c:v>-4.5299999999999998E-6</c:v>
                </c:pt>
                <c:pt idx="608">
                  <c:v>-4.5870000000000003E-6</c:v>
                </c:pt>
                <c:pt idx="609">
                  <c:v>-4.6439999999999999E-6</c:v>
                </c:pt>
                <c:pt idx="610">
                  <c:v>-4.6999999999999999E-6</c:v>
                </c:pt>
                <c:pt idx="611">
                  <c:v>-4.7570000000000004E-6</c:v>
                </c:pt>
                <c:pt idx="612">
                  <c:v>-4.814E-6</c:v>
                </c:pt>
                <c:pt idx="613">
                  <c:v>-4.8709999999999996E-6</c:v>
                </c:pt>
                <c:pt idx="614">
                  <c:v>-4.9280000000000001E-6</c:v>
                </c:pt>
                <c:pt idx="615">
                  <c:v>-4.9840000000000001E-6</c:v>
                </c:pt>
                <c:pt idx="616">
                  <c:v>-5.0409999999999997E-6</c:v>
                </c:pt>
                <c:pt idx="617">
                  <c:v>-5.0980000000000001E-6</c:v>
                </c:pt>
                <c:pt idx="618">
                  <c:v>-5.1549999999999998E-6</c:v>
                </c:pt>
                <c:pt idx="619">
                  <c:v>-5.2120000000000002E-6</c:v>
                </c:pt>
                <c:pt idx="620">
                  <c:v>-5.2680000000000002E-6</c:v>
                </c:pt>
                <c:pt idx="621">
                  <c:v>-5.3249999999999998E-6</c:v>
                </c:pt>
                <c:pt idx="622">
                  <c:v>-5.3820000000000003E-6</c:v>
                </c:pt>
                <c:pt idx="623">
                  <c:v>-5.4389999999999999E-6</c:v>
                </c:pt>
                <c:pt idx="624">
                  <c:v>-5.4949999999999999E-6</c:v>
                </c:pt>
                <c:pt idx="625">
                  <c:v>-5.5520000000000004E-6</c:v>
                </c:pt>
                <c:pt idx="626">
                  <c:v>-5.609E-6</c:v>
                </c:pt>
                <c:pt idx="627">
                  <c:v>-5.6659999999999996E-6</c:v>
                </c:pt>
                <c:pt idx="628">
                  <c:v>-5.7230000000000001E-6</c:v>
                </c:pt>
                <c:pt idx="629">
                  <c:v>-5.7790000000000001E-6</c:v>
                </c:pt>
                <c:pt idx="630">
                  <c:v>-5.8359999999999997E-6</c:v>
                </c:pt>
                <c:pt idx="631">
                  <c:v>-5.8930000000000002E-6</c:v>
                </c:pt>
                <c:pt idx="632">
                  <c:v>-5.9499999999999998E-6</c:v>
                </c:pt>
                <c:pt idx="633">
                  <c:v>-6.0070000000000003E-6</c:v>
                </c:pt>
                <c:pt idx="634">
                  <c:v>-6.0630000000000002E-6</c:v>
                </c:pt>
                <c:pt idx="635">
                  <c:v>-6.1199999999999999E-6</c:v>
                </c:pt>
                <c:pt idx="636">
                  <c:v>-6.1770000000000003E-6</c:v>
                </c:pt>
                <c:pt idx="637">
                  <c:v>-6.2339999999999999E-6</c:v>
                </c:pt>
                <c:pt idx="638">
                  <c:v>-6.2910000000000004E-6</c:v>
                </c:pt>
                <c:pt idx="639">
                  <c:v>-6.3470000000000004E-6</c:v>
                </c:pt>
                <c:pt idx="640">
                  <c:v>-6.404E-6</c:v>
                </c:pt>
                <c:pt idx="641">
                  <c:v>-6.4609999999999996E-6</c:v>
                </c:pt>
                <c:pt idx="642">
                  <c:v>-6.5180000000000001E-6</c:v>
                </c:pt>
                <c:pt idx="643">
                  <c:v>-6.5740000000000001E-6</c:v>
                </c:pt>
                <c:pt idx="644">
                  <c:v>-6.6309999999999997E-6</c:v>
                </c:pt>
                <c:pt idx="645">
                  <c:v>-6.6880000000000002E-6</c:v>
                </c:pt>
                <c:pt idx="646">
                  <c:v>-6.7449999999999998E-6</c:v>
                </c:pt>
                <c:pt idx="647">
                  <c:v>-6.8020000000000003E-6</c:v>
                </c:pt>
                <c:pt idx="648">
                  <c:v>-6.8580000000000002E-6</c:v>
                </c:pt>
                <c:pt idx="649">
                  <c:v>-6.9149999999999999E-6</c:v>
                </c:pt>
                <c:pt idx="650">
                  <c:v>-6.9720000000000003E-6</c:v>
                </c:pt>
                <c:pt idx="651">
                  <c:v>-7.029E-6</c:v>
                </c:pt>
                <c:pt idx="652">
                  <c:v>-7.0859999999999996E-6</c:v>
                </c:pt>
                <c:pt idx="653">
                  <c:v>-5.9070000000000004E-6</c:v>
                </c:pt>
                <c:pt idx="654">
                  <c:v>-5.9619999999999998E-6</c:v>
                </c:pt>
                <c:pt idx="655">
                  <c:v>-6.0179999999999998E-6</c:v>
                </c:pt>
                <c:pt idx="656">
                  <c:v>-6.0739999999999998E-6</c:v>
                </c:pt>
                <c:pt idx="657">
                  <c:v>-6.1299999999999998E-6</c:v>
                </c:pt>
                <c:pt idx="658">
                  <c:v>-6.1859999999999997E-6</c:v>
                </c:pt>
                <c:pt idx="659">
                  <c:v>-6.2419999999999997E-6</c:v>
                </c:pt>
                <c:pt idx="660">
                  <c:v>-6.2979999999999997E-6</c:v>
                </c:pt>
                <c:pt idx="661">
                  <c:v>-6.353E-6</c:v>
                </c:pt>
                <c:pt idx="662">
                  <c:v>-6.409E-6</c:v>
                </c:pt>
                <c:pt idx="663">
                  <c:v>-6.4649999999999999E-6</c:v>
                </c:pt>
                <c:pt idx="664">
                  <c:v>-6.5209999999999999E-6</c:v>
                </c:pt>
                <c:pt idx="665">
                  <c:v>-6.5769999999999999E-6</c:v>
                </c:pt>
                <c:pt idx="666">
                  <c:v>-6.6329999999999999E-6</c:v>
                </c:pt>
                <c:pt idx="667">
                  <c:v>-6.6880000000000002E-6</c:v>
                </c:pt>
                <c:pt idx="668">
                  <c:v>-6.7440000000000001E-6</c:v>
                </c:pt>
                <c:pt idx="669">
                  <c:v>-6.8000000000000001E-6</c:v>
                </c:pt>
                <c:pt idx="670">
                  <c:v>-6.8560000000000001E-6</c:v>
                </c:pt>
                <c:pt idx="671">
                  <c:v>-6.9120000000000001E-6</c:v>
                </c:pt>
                <c:pt idx="672">
                  <c:v>-6.968E-6</c:v>
                </c:pt>
                <c:pt idx="673">
                  <c:v>-7.024E-6</c:v>
                </c:pt>
                <c:pt idx="674">
                  <c:v>-7.0790000000000003E-6</c:v>
                </c:pt>
                <c:pt idx="675">
                  <c:v>-7.1350000000000003E-6</c:v>
                </c:pt>
                <c:pt idx="676">
                  <c:v>-7.1910000000000003E-6</c:v>
                </c:pt>
                <c:pt idx="677">
                  <c:v>-7.2470000000000002E-6</c:v>
                </c:pt>
                <c:pt idx="678">
                  <c:v>-7.3030000000000002E-6</c:v>
                </c:pt>
                <c:pt idx="679">
                  <c:v>-7.3590000000000002E-6</c:v>
                </c:pt>
                <c:pt idx="680">
                  <c:v>-7.4139999999999997E-6</c:v>
                </c:pt>
                <c:pt idx="681">
                  <c:v>-7.4699999999999996E-6</c:v>
                </c:pt>
                <c:pt idx="682">
                  <c:v>-7.5259999999999996E-6</c:v>
                </c:pt>
                <c:pt idx="683">
                  <c:v>-7.5820000000000004E-6</c:v>
                </c:pt>
                <c:pt idx="684">
                  <c:v>-7.6380000000000004E-6</c:v>
                </c:pt>
                <c:pt idx="685">
                  <c:v>-7.6939999999999995E-6</c:v>
                </c:pt>
                <c:pt idx="686">
                  <c:v>-7.7500000000000003E-6</c:v>
                </c:pt>
                <c:pt idx="687">
                  <c:v>-7.8050000000000007E-6</c:v>
                </c:pt>
                <c:pt idx="688">
                  <c:v>-7.8609999999999998E-6</c:v>
                </c:pt>
                <c:pt idx="689">
                  <c:v>-7.9170000000000006E-6</c:v>
                </c:pt>
                <c:pt idx="690">
                  <c:v>-7.9729999999999997E-6</c:v>
                </c:pt>
                <c:pt idx="691">
                  <c:v>-8.0290000000000005E-6</c:v>
                </c:pt>
                <c:pt idx="692">
                  <c:v>-8.0849999999999997E-6</c:v>
                </c:pt>
                <c:pt idx="693">
                  <c:v>-8.14E-6</c:v>
                </c:pt>
                <c:pt idx="694">
                  <c:v>-8.1960000000000008E-6</c:v>
                </c:pt>
                <c:pt idx="695">
                  <c:v>-8.2519999999999999E-6</c:v>
                </c:pt>
                <c:pt idx="696">
                  <c:v>-8.3080000000000008E-6</c:v>
                </c:pt>
                <c:pt idx="697">
                  <c:v>-8.3639999999999999E-6</c:v>
                </c:pt>
                <c:pt idx="698">
                  <c:v>-8.4200000000000007E-6</c:v>
                </c:pt>
                <c:pt idx="699">
                  <c:v>-8.4759999999999998E-6</c:v>
                </c:pt>
                <c:pt idx="700">
                  <c:v>-8.5310000000000001E-6</c:v>
                </c:pt>
                <c:pt idx="701">
                  <c:v>-8.5869999999999993E-6</c:v>
                </c:pt>
                <c:pt idx="702">
                  <c:v>-8.6430000000000001E-6</c:v>
                </c:pt>
                <c:pt idx="703">
                  <c:v>-8.6989999999999992E-6</c:v>
                </c:pt>
                <c:pt idx="704">
                  <c:v>-8.755E-6</c:v>
                </c:pt>
                <c:pt idx="705">
                  <c:v>-8.8109999999999992E-6</c:v>
                </c:pt>
                <c:pt idx="706">
                  <c:v>-8.867E-6</c:v>
                </c:pt>
                <c:pt idx="707">
                  <c:v>-8.9220000000000003E-6</c:v>
                </c:pt>
                <c:pt idx="708">
                  <c:v>-8.9779999999999994E-6</c:v>
                </c:pt>
                <c:pt idx="709">
                  <c:v>-9.0340000000000002E-6</c:v>
                </c:pt>
                <c:pt idx="710">
                  <c:v>-9.0899999999999994E-6</c:v>
                </c:pt>
                <c:pt idx="711">
                  <c:v>-9.1460000000000002E-6</c:v>
                </c:pt>
                <c:pt idx="712">
                  <c:v>-9.2019999999999993E-6</c:v>
                </c:pt>
                <c:pt idx="713">
                  <c:v>-9.2569999999999996E-6</c:v>
                </c:pt>
                <c:pt idx="714">
                  <c:v>-9.3130000000000004E-6</c:v>
                </c:pt>
                <c:pt idx="715">
                  <c:v>-9.3689999999999996E-6</c:v>
                </c:pt>
                <c:pt idx="716">
                  <c:v>-9.4250000000000004E-6</c:v>
                </c:pt>
                <c:pt idx="717">
                  <c:v>-9.4809999999999995E-6</c:v>
                </c:pt>
                <c:pt idx="718">
                  <c:v>-9.5370000000000003E-6</c:v>
                </c:pt>
                <c:pt idx="719">
                  <c:v>-9.5929999999999995E-6</c:v>
                </c:pt>
                <c:pt idx="720">
                  <c:v>-9.6479999999999998E-6</c:v>
                </c:pt>
                <c:pt idx="721">
                  <c:v>-9.7040000000000006E-6</c:v>
                </c:pt>
                <c:pt idx="722">
                  <c:v>-9.7599999999999997E-6</c:v>
                </c:pt>
                <c:pt idx="723">
                  <c:v>-9.8160000000000005E-6</c:v>
                </c:pt>
                <c:pt idx="724">
                  <c:v>-9.8719999999999997E-6</c:v>
                </c:pt>
                <c:pt idx="725">
                  <c:v>-9.9280000000000005E-6</c:v>
                </c:pt>
                <c:pt idx="726">
                  <c:v>-9.9830000000000008E-6</c:v>
                </c:pt>
                <c:pt idx="727">
                  <c:v>-1.004E-5</c:v>
                </c:pt>
                <c:pt idx="728">
                  <c:v>-1.01E-5</c:v>
                </c:pt>
                <c:pt idx="729">
                  <c:v>-1.0149999999999999E-5</c:v>
                </c:pt>
                <c:pt idx="730">
                  <c:v>-1.0210000000000001E-5</c:v>
                </c:pt>
                <c:pt idx="731">
                  <c:v>-1.026E-5</c:v>
                </c:pt>
                <c:pt idx="732">
                  <c:v>-1.0319999999999999E-5</c:v>
                </c:pt>
                <c:pt idx="733">
                  <c:v>-1.0370000000000001E-5</c:v>
                </c:pt>
                <c:pt idx="734">
                  <c:v>-1.043E-5</c:v>
                </c:pt>
                <c:pt idx="735">
                  <c:v>-1.049E-5</c:v>
                </c:pt>
                <c:pt idx="736">
                  <c:v>-1.0540000000000001E-5</c:v>
                </c:pt>
                <c:pt idx="737">
                  <c:v>-1.06E-5</c:v>
                </c:pt>
                <c:pt idx="738">
                  <c:v>-1.065E-5</c:v>
                </c:pt>
                <c:pt idx="739">
                  <c:v>-1.0710000000000001E-5</c:v>
                </c:pt>
                <c:pt idx="740">
                  <c:v>-1.077E-5</c:v>
                </c:pt>
                <c:pt idx="741">
                  <c:v>-1.082E-5</c:v>
                </c:pt>
                <c:pt idx="742">
                  <c:v>-1.0879999999999999E-5</c:v>
                </c:pt>
                <c:pt idx="743">
                  <c:v>-1.093E-5</c:v>
                </c:pt>
                <c:pt idx="744">
                  <c:v>-1.099E-5</c:v>
                </c:pt>
                <c:pt idx="745">
                  <c:v>-1.1039999999999999E-5</c:v>
                </c:pt>
                <c:pt idx="746">
                  <c:v>-1.11E-5</c:v>
                </c:pt>
                <c:pt idx="747">
                  <c:v>-1.116E-5</c:v>
                </c:pt>
                <c:pt idx="748">
                  <c:v>-1.1209999999999999E-5</c:v>
                </c:pt>
                <c:pt idx="749">
                  <c:v>-1.1270000000000001E-5</c:v>
                </c:pt>
                <c:pt idx="750">
                  <c:v>-1.132E-5</c:v>
                </c:pt>
                <c:pt idx="751">
                  <c:v>-1.1379999999999999E-5</c:v>
                </c:pt>
                <c:pt idx="752">
                  <c:v>-1.1440000000000001E-5</c:v>
                </c:pt>
                <c:pt idx="753">
                  <c:v>-1.149E-5</c:v>
                </c:pt>
                <c:pt idx="754">
                  <c:v>-1.155E-5</c:v>
                </c:pt>
                <c:pt idx="755">
                  <c:v>-1.1600000000000001E-5</c:v>
                </c:pt>
                <c:pt idx="756">
                  <c:v>-1.166E-5</c:v>
                </c:pt>
                <c:pt idx="757">
                  <c:v>-1.171E-5</c:v>
                </c:pt>
                <c:pt idx="758">
                  <c:v>-1.1770000000000001E-5</c:v>
                </c:pt>
                <c:pt idx="759">
                  <c:v>-1.183E-5</c:v>
                </c:pt>
                <c:pt idx="760">
                  <c:v>-1.188E-5</c:v>
                </c:pt>
                <c:pt idx="761">
                  <c:v>-1.1939999999999999E-5</c:v>
                </c:pt>
                <c:pt idx="762">
                  <c:v>-1.199E-5</c:v>
                </c:pt>
                <c:pt idx="763">
                  <c:v>-1.205E-5</c:v>
                </c:pt>
                <c:pt idx="764">
                  <c:v>-1.2109999999999999E-5</c:v>
                </c:pt>
                <c:pt idx="765">
                  <c:v>-1.216E-5</c:v>
                </c:pt>
                <c:pt idx="766">
                  <c:v>-1.222E-5</c:v>
                </c:pt>
                <c:pt idx="767">
                  <c:v>-1.2269999999999999E-5</c:v>
                </c:pt>
                <c:pt idx="768">
                  <c:v>-1.2330000000000001E-5</c:v>
                </c:pt>
                <c:pt idx="769">
                  <c:v>-1.238E-5</c:v>
                </c:pt>
                <c:pt idx="770">
                  <c:v>-1.2439999999999999E-5</c:v>
                </c:pt>
                <c:pt idx="771">
                  <c:v>-1.2500000000000001E-5</c:v>
                </c:pt>
                <c:pt idx="772">
                  <c:v>-1.255E-5</c:v>
                </c:pt>
                <c:pt idx="773">
                  <c:v>-1.261E-5</c:v>
                </c:pt>
                <c:pt idx="774">
                  <c:v>-1.2660000000000001E-5</c:v>
                </c:pt>
                <c:pt idx="775">
                  <c:v>-1.272E-5</c:v>
                </c:pt>
                <c:pt idx="776">
                  <c:v>-1.278E-5</c:v>
                </c:pt>
                <c:pt idx="777">
                  <c:v>-1.2830000000000001E-5</c:v>
                </c:pt>
                <c:pt idx="778">
                  <c:v>-1.289E-5</c:v>
                </c:pt>
                <c:pt idx="779">
                  <c:v>-1.294E-5</c:v>
                </c:pt>
                <c:pt idx="780">
                  <c:v>-1.2999999999999999E-5</c:v>
                </c:pt>
                <c:pt idx="781">
                  <c:v>-1.306E-5</c:v>
                </c:pt>
                <c:pt idx="782">
                  <c:v>-1.311E-5</c:v>
                </c:pt>
                <c:pt idx="783">
                  <c:v>-1.3169999999999999E-5</c:v>
                </c:pt>
                <c:pt idx="784">
                  <c:v>-1.322E-5</c:v>
                </c:pt>
                <c:pt idx="785">
                  <c:v>-1.328E-5</c:v>
                </c:pt>
                <c:pt idx="786">
                  <c:v>-1.3329999999999999E-5</c:v>
                </c:pt>
                <c:pt idx="787">
                  <c:v>-1.3390000000000001E-5</c:v>
                </c:pt>
                <c:pt idx="788">
                  <c:v>-1.345E-5</c:v>
                </c:pt>
                <c:pt idx="789">
                  <c:v>-1.3499999999999999E-5</c:v>
                </c:pt>
                <c:pt idx="790">
                  <c:v>-1.3560000000000001E-5</c:v>
                </c:pt>
                <c:pt idx="791">
                  <c:v>-1.361E-5</c:v>
                </c:pt>
                <c:pt idx="792">
                  <c:v>-1.367E-5</c:v>
                </c:pt>
                <c:pt idx="793">
                  <c:v>-1.3730000000000001E-5</c:v>
                </c:pt>
                <c:pt idx="794">
                  <c:v>-1.378E-5</c:v>
                </c:pt>
                <c:pt idx="795">
                  <c:v>-1.384E-5</c:v>
                </c:pt>
                <c:pt idx="796">
                  <c:v>-1.3890000000000001E-5</c:v>
                </c:pt>
                <c:pt idx="797">
                  <c:v>-1.395E-5</c:v>
                </c:pt>
                <c:pt idx="798">
                  <c:v>-1.4E-5</c:v>
                </c:pt>
                <c:pt idx="799">
                  <c:v>-1.4059999999999999E-5</c:v>
                </c:pt>
                <c:pt idx="800">
                  <c:v>-1.412E-5</c:v>
                </c:pt>
                <c:pt idx="801">
                  <c:v>-1.417E-5</c:v>
                </c:pt>
                <c:pt idx="802">
                  <c:v>-1.4229999999999999E-5</c:v>
                </c:pt>
                <c:pt idx="803">
                  <c:v>-1.428E-5</c:v>
                </c:pt>
                <c:pt idx="804">
                  <c:v>-1.434E-5</c:v>
                </c:pt>
                <c:pt idx="805">
                  <c:v>-1.4399999999999999E-5</c:v>
                </c:pt>
                <c:pt idx="806">
                  <c:v>-1.4450000000000001E-5</c:v>
                </c:pt>
                <c:pt idx="807">
                  <c:v>-1.451E-5</c:v>
                </c:pt>
                <c:pt idx="808">
                  <c:v>-1.456E-5</c:v>
                </c:pt>
                <c:pt idx="809">
                  <c:v>-1.4620000000000001E-5</c:v>
                </c:pt>
                <c:pt idx="810">
                  <c:v>-1.467E-5</c:v>
                </c:pt>
                <c:pt idx="811">
                  <c:v>-1.473E-5</c:v>
                </c:pt>
                <c:pt idx="812">
                  <c:v>-1.4790000000000001E-5</c:v>
                </c:pt>
                <c:pt idx="813">
                  <c:v>-1.484E-5</c:v>
                </c:pt>
                <c:pt idx="814">
                  <c:v>-1.49E-5</c:v>
                </c:pt>
                <c:pt idx="815">
                  <c:v>-1.4949999999999999E-5</c:v>
                </c:pt>
                <c:pt idx="816">
                  <c:v>-1.501E-5</c:v>
                </c:pt>
                <c:pt idx="817">
                  <c:v>-1.507E-5</c:v>
                </c:pt>
                <c:pt idx="818">
                  <c:v>-1.5119999999999999E-5</c:v>
                </c:pt>
                <c:pt idx="819">
                  <c:v>-1.518E-5</c:v>
                </c:pt>
                <c:pt idx="820">
                  <c:v>-1.523E-5</c:v>
                </c:pt>
                <c:pt idx="821">
                  <c:v>-1.5290000000000001E-5</c:v>
                </c:pt>
                <c:pt idx="822">
                  <c:v>-1.5339999999999999E-5</c:v>
                </c:pt>
                <c:pt idx="823">
                  <c:v>-1.5400000000000002E-5</c:v>
                </c:pt>
                <c:pt idx="824">
                  <c:v>-1.5460000000000001E-5</c:v>
                </c:pt>
                <c:pt idx="825">
                  <c:v>-1.5509999999999999E-5</c:v>
                </c:pt>
                <c:pt idx="826">
                  <c:v>-1.5569999999999998E-5</c:v>
                </c:pt>
                <c:pt idx="827">
                  <c:v>-1.562E-5</c:v>
                </c:pt>
                <c:pt idx="828">
                  <c:v>-1.5679999999999999E-5</c:v>
                </c:pt>
                <c:pt idx="829">
                  <c:v>-1.5739999999999998E-5</c:v>
                </c:pt>
                <c:pt idx="830">
                  <c:v>-1.579E-5</c:v>
                </c:pt>
                <c:pt idx="831">
                  <c:v>-1.5849999999999999E-5</c:v>
                </c:pt>
                <c:pt idx="832">
                  <c:v>-1.59E-5</c:v>
                </c:pt>
                <c:pt idx="833">
                  <c:v>-1.596E-5</c:v>
                </c:pt>
                <c:pt idx="834">
                  <c:v>-1.6010000000000001E-5</c:v>
                </c:pt>
                <c:pt idx="835">
                  <c:v>-1.7229999999999999E-5</c:v>
                </c:pt>
                <c:pt idx="836">
                  <c:v>-1.7280000000000001E-5</c:v>
                </c:pt>
                <c:pt idx="837">
                  <c:v>-1.734E-5</c:v>
                </c:pt>
                <c:pt idx="838">
                  <c:v>-1.7390000000000001E-5</c:v>
                </c:pt>
                <c:pt idx="839">
                  <c:v>-1.7450000000000001E-5</c:v>
                </c:pt>
                <c:pt idx="840">
                  <c:v>-1.751E-5</c:v>
                </c:pt>
                <c:pt idx="841">
                  <c:v>-1.7560000000000001E-5</c:v>
                </c:pt>
                <c:pt idx="842">
                  <c:v>-1.7620000000000001E-5</c:v>
                </c:pt>
                <c:pt idx="843">
                  <c:v>-1.768E-5</c:v>
                </c:pt>
                <c:pt idx="844">
                  <c:v>-1.7520000000000002E-5</c:v>
                </c:pt>
                <c:pt idx="845">
                  <c:v>-1.7580000000000001E-5</c:v>
                </c:pt>
                <c:pt idx="846">
                  <c:v>-1.7629999999999999E-5</c:v>
                </c:pt>
                <c:pt idx="847">
                  <c:v>-1.7689999999999998E-5</c:v>
                </c:pt>
                <c:pt idx="848">
                  <c:v>-1.7750000000000001E-5</c:v>
                </c:pt>
                <c:pt idx="849">
                  <c:v>-1.7799999999999999E-5</c:v>
                </c:pt>
                <c:pt idx="850">
                  <c:v>-1.7859999999999998E-5</c:v>
                </c:pt>
                <c:pt idx="851">
                  <c:v>-1.7920000000000001E-5</c:v>
                </c:pt>
                <c:pt idx="852">
                  <c:v>-1.7969999999999999E-5</c:v>
                </c:pt>
                <c:pt idx="853">
                  <c:v>-1.8029999999999998E-5</c:v>
                </c:pt>
                <c:pt idx="854">
                  <c:v>-1.808E-5</c:v>
                </c:pt>
                <c:pt idx="855">
                  <c:v>-1.8139999999999999E-5</c:v>
                </c:pt>
                <c:pt idx="856">
                  <c:v>-1.8199999999999999E-5</c:v>
                </c:pt>
                <c:pt idx="857">
                  <c:v>-1.825E-5</c:v>
                </c:pt>
                <c:pt idx="858">
                  <c:v>-1.8309999999999999E-5</c:v>
                </c:pt>
                <c:pt idx="859">
                  <c:v>-1.8369999999999999E-5</c:v>
                </c:pt>
                <c:pt idx="860">
                  <c:v>-1.7459999999999999E-5</c:v>
                </c:pt>
                <c:pt idx="861">
                  <c:v>-1.751E-5</c:v>
                </c:pt>
                <c:pt idx="862">
                  <c:v>-1.7569999999999999E-5</c:v>
                </c:pt>
                <c:pt idx="863">
                  <c:v>-1.7629999999999999E-5</c:v>
                </c:pt>
                <c:pt idx="864">
                  <c:v>-1.768E-5</c:v>
                </c:pt>
                <c:pt idx="865">
                  <c:v>-1.774E-5</c:v>
                </c:pt>
                <c:pt idx="866">
                  <c:v>-1.7790000000000001E-5</c:v>
                </c:pt>
                <c:pt idx="867">
                  <c:v>-1.785E-5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B59-4FF2-8F3E-AA019DC8D802}"/>
            </c:ext>
          </c:extLst>
        </c:ser>
        <c:ser>
          <c:idx val="0"/>
          <c:order val="1"/>
          <c:tx>
            <c:strRef>
              <c:f>AVG!$C$2</c:f>
              <c:strCache>
                <c:ptCount val="1"/>
                <c:pt idx="0">
                  <c:v>avgy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AVG!$C$3:$C$870</c:f>
              <c:numCache>
                <c:formatCode>0.00E+00</c:formatCode>
                <c:ptCount val="868"/>
                <c:pt idx="0">
                  <c:v>9.1920000000000003E-7</c:v>
                </c:pt>
                <c:pt idx="1">
                  <c:v>5.1640000000000004E-7</c:v>
                </c:pt>
                <c:pt idx="2">
                  <c:v>-2.0480000000000001E-7</c:v>
                </c:pt>
                <c:pt idx="3">
                  <c:v>5.0520000000000005E-7</c:v>
                </c:pt>
                <c:pt idx="4">
                  <c:v>3.9639999999999998E-7</c:v>
                </c:pt>
                <c:pt idx="5">
                  <c:v>1.29E-7</c:v>
                </c:pt>
                <c:pt idx="6">
                  <c:v>-5.3640000000000003E-8</c:v>
                </c:pt>
                <c:pt idx="7">
                  <c:v>3.4709999999999998E-7</c:v>
                </c:pt>
                <c:pt idx="8">
                  <c:v>-3.0729999999999998E-8</c:v>
                </c:pt>
                <c:pt idx="9">
                  <c:v>-5.7769999999999999E-7</c:v>
                </c:pt>
                <c:pt idx="10">
                  <c:v>-4.8469999999999999E-7</c:v>
                </c:pt>
                <c:pt idx="11">
                  <c:v>-2.0249999999999999E-7</c:v>
                </c:pt>
                <c:pt idx="12">
                  <c:v>-1.7499999999999999E-7</c:v>
                </c:pt>
                <c:pt idx="13">
                  <c:v>-1.3750000000000001E-7</c:v>
                </c:pt>
                <c:pt idx="14">
                  <c:v>-8.8479999999999996E-8</c:v>
                </c:pt>
                <c:pt idx="15">
                  <c:v>-2.646E-8</c:v>
                </c:pt>
                <c:pt idx="16">
                  <c:v>4.9649999999999998E-8</c:v>
                </c:pt>
                <c:pt idx="17">
                  <c:v>1.4070000000000001E-7</c:v>
                </c:pt>
                <c:pt idx="18">
                  <c:v>2.473E-7</c:v>
                </c:pt>
                <c:pt idx="19">
                  <c:v>3.699E-7</c:v>
                </c:pt>
                <c:pt idx="20">
                  <c:v>5.0859999999999999E-7</c:v>
                </c:pt>
                <c:pt idx="21">
                  <c:v>6.6359999999999999E-7</c:v>
                </c:pt>
                <c:pt idx="22">
                  <c:v>8.3490000000000004E-7</c:v>
                </c:pt>
                <c:pt idx="23">
                  <c:v>1.0219999999999999E-6</c:v>
                </c:pt>
                <c:pt idx="24">
                  <c:v>1.226E-6</c:v>
                </c:pt>
                <c:pt idx="25">
                  <c:v>1.446E-6</c:v>
                </c:pt>
                <c:pt idx="26">
                  <c:v>1.683E-6</c:v>
                </c:pt>
                <c:pt idx="27">
                  <c:v>1.9350000000000001E-6</c:v>
                </c:pt>
                <c:pt idx="28">
                  <c:v>2.2029999999999999E-6</c:v>
                </c:pt>
                <c:pt idx="29">
                  <c:v>2.4880000000000001E-6</c:v>
                </c:pt>
                <c:pt idx="30">
                  <c:v>2.7879999999999998E-6</c:v>
                </c:pt>
                <c:pt idx="31">
                  <c:v>3.1039999999999998E-6</c:v>
                </c:pt>
                <c:pt idx="32">
                  <c:v>3.4359999999999998E-6</c:v>
                </c:pt>
                <c:pt idx="33">
                  <c:v>3.7840000000000001E-6</c:v>
                </c:pt>
                <c:pt idx="34">
                  <c:v>4.1470000000000003E-6</c:v>
                </c:pt>
                <c:pt idx="35">
                  <c:v>4.5260000000000004E-6</c:v>
                </c:pt>
                <c:pt idx="36">
                  <c:v>4.921E-6</c:v>
                </c:pt>
                <c:pt idx="37">
                  <c:v>5.3310000000000003E-6</c:v>
                </c:pt>
                <c:pt idx="38">
                  <c:v>5.7559999999999996E-6</c:v>
                </c:pt>
                <c:pt idx="39">
                  <c:v>6.1970000000000001E-6</c:v>
                </c:pt>
                <c:pt idx="40">
                  <c:v>6.652E-6</c:v>
                </c:pt>
                <c:pt idx="41">
                  <c:v>7.1230000000000002E-6</c:v>
                </c:pt>
                <c:pt idx="42">
                  <c:v>7.6090000000000003E-6</c:v>
                </c:pt>
                <c:pt idx="43">
                  <c:v>8.1100000000000003E-6</c:v>
                </c:pt>
                <c:pt idx="44">
                  <c:v>8.6260000000000001E-6</c:v>
                </c:pt>
                <c:pt idx="45">
                  <c:v>9.1570000000000006E-6</c:v>
                </c:pt>
                <c:pt idx="46">
                  <c:v>9.7019999999999996E-6</c:v>
                </c:pt>
                <c:pt idx="47">
                  <c:v>1.026E-5</c:v>
                </c:pt>
                <c:pt idx="48">
                  <c:v>1.084E-5</c:v>
                </c:pt>
                <c:pt idx="49">
                  <c:v>1.1430000000000001E-5</c:v>
                </c:pt>
                <c:pt idx="50">
                  <c:v>1.203E-5</c:v>
                </c:pt>
                <c:pt idx="51">
                  <c:v>1.2649999999999999E-5</c:v>
                </c:pt>
                <c:pt idx="52">
                  <c:v>1.328E-5</c:v>
                </c:pt>
                <c:pt idx="53">
                  <c:v>1.393E-5</c:v>
                </c:pt>
                <c:pt idx="54">
                  <c:v>1.4589999999999999E-5</c:v>
                </c:pt>
                <c:pt idx="55">
                  <c:v>1.526E-5</c:v>
                </c:pt>
                <c:pt idx="56">
                  <c:v>1.5950000000000001E-5</c:v>
                </c:pt>
                <c:pt idx="57">
                  <c:v>1.666E-5</c:v>
                </c:pt>
                <c:pt idx="58">
                  <c:v>1.7370000000000001E-5</c:v>
                </c:pt>
                <c:pt idx="59">
                  <c:v>1.8099999999999999E-5</c:v>
                </c:pt>
                <c:pt idx="60">
                  <c:v>1.8850000000000001E-5</c:v>
                </c:pt>
                <c:pt idx="61">
                  <c:v>1.961E-5</c:v>
                </c:pt>
                <c:pt idx="62">
                  <c:v>2.039E-5</c:v>
                </c:pt>
                <c:pt idx="63">
                  <c:v>2.1169999999999999E-5</c:v>
                </c:pt>
                <c:pt idx="64">
                  <c:v>2.198E-5</c:v>
                </c:pt>
                <c:pt idx="65">
                  <c:v>2.2799999999999999E-5</c:v>
                </c:pt>
                <c:pt idx="66">
                  <c:v>2.3629999999999999E-5</c:v>
                </c:pt>
                <c:pt idx="67">
                  <c:v>2.4479999999999999E-5</c:v>
                </c:pt>
                <c:pt idx="68">
                  <c:v>2.5340000000000001E-5</c:v>
                </c:pt>
                <c:pt idx="69">
                  <c:v>2.622E-5</c:v>
                </c:pt>
                <c:pt idx="70">
                  <c:v>2.7120000000000001E-5</c:v>
                </c:pt>
                <c:pt idx="71">
                  <c:v>2.8030000000000001E-5</c:v>
                </c:pt>
                <c:pt idx="72">
                  <c:v>2.8960000000000001E-5</c:v>
                </c:pt>
                <c:pt idx="73">
                  <c:v>2.991E-5</c:v>
                </c:pt>
                <c:pt idx="74">
                  <c:v>3.0880000000000002E-5</c:v>
                </c:pt>
                <c:pt idx="75">
                  <c:v>3.1869999999999998E-5</c:v>
                </c:pt>
                <c:pt idx="76">
                  <c:v>3.2870000000000002E-5</c:v>
                </c:pt>
                <c:pt idx="77">
                  <c:v>3.3899999999999997E-5</c:v>
                </c:pt>
                <c:pt idx="78">
                  <c:v>3.4959999999999997E-5</c:v>
                </c:pt>
                <c:pt idx="79">
                  <c:v>3.6029999999999999E-5</c:v>
                </c:pt>
                <c:pt idx="80">
                  <c:v>3.714E-5</c:v>
                </c:pt>
                <c:pt idx="81">
                  <c:v>3.8269999999999998E-5</c:v>
                </c:pt>
                <c:pt idx="82">
                  <c:v>3.9419999999999999E-5</c:v>
                </c:pt>
                <c:pt idx="83">
                  <c:v>4.0609999999999999E-5</c:v>
                </c:pt>
                <c:pt idx="84">
                  <c:v>4.1839999999999999E-5</c:v>
                </c:pt>
                <c:pt idx="85">
                  <c:v>4.3099999999999997E-5</c:v>
                </c:pt>
                <c:pt idx="86">
                  <c:v>4.4409999999999997E-5</c:v>
                </c:pt>
                <c:pt idx="87">
                  <c:v>4.5760000000000002E-5</c:v>
                </c:pt>
                <c:pt idx="88">
                  <c:v>4.7169999999999997E-5</c:v>
                </c:pt>
                <c:pt idx="89">
                  <c:v>4.863E-5</c:v>
                </c:pt>
                <c:pt idx="90">
                  <c:v>5.0160000000000001E-5</c:v>
                </c:pt>
                <c:pt idx="91">
                  <c:v>5.1749999999999997E-5</c:v>
                </c:pt>
                <c:pt idx="92">
                  <c:v>5.3409999999999999E-5</c:v>
                </c:pt>
                <c:pt idx="93">
                  <c:v>5.5139999999999997E-5</c:v>
                </c:pt>
                <c:pt idx="94">
                  <c:v>5.6950000000000002E-5</c:v>
                </c:pt>
                <c:pt idx="95">
                  <c:v>5.8810000000000001E-5</c:v>
                </c:pt>
                <c:pt idx="96">
                  <c:v>6.0739999999999998E-5</c:v>
                </c:pt>
                <c:pt idx="97">
                  <c:v>6.2710000000000001E-5</c:v>
                </c:pt>
                <c:pt idx="98">
                  <c:v>6.4709999999999995E-5</c:v>
                </c:pt>
                <c:pt idx="99">
                  <c:v>6.6719999999999998E-5</c:v>
                </c:pt>
                <c:pt idx="100">
                  <c:v>6.8730000000000001E-5</c:v>
                </c:pt>
                <c:pt idx="101">
                  <c:v>7.0690000000000003E-5</c:v>
                </c:pt>
                <c:pt idx="102">
                  <c:v>7.2570000000000005E-5</c:v>
                </c:pt>
                <c:pt idx="103">
                  <c:v>7.4350000000000005E-5</c:v>
                </c:pt>
                <c:pt idx="104">
                  <c:v>7.5970000000000006E-5</c:v>
                </c:pt>
                <c:pt idx="105">
                  <c:v>7.7410000000000006E-5</c:v>
                </c:pt>
                <c:pt idx="106">
                  <c:v>7.86E-5</c:v>
                </c:pt>
                <c:pt idx="107">
                  <c:v>7.9519999999999998E-5</c:v>
                </c:pt>
                <c:pt idx="108">
                  <c:v>8.0110000000000004E-5</c:v>
                </c:pt>
                <c:pt idx="109">
                  <c:v>8.0340000000000007E-5</c:v>
                </c:pt>
                <c:pt idx="110">
                  <c:v>8.017E-5</c:v>
                </c:pt>
                <c:pt idx="111">
                  <c:v>7.9560000000000004E-5</c:v>
                </c:pt>
                <c:pt idx="112">
                  <c:v>7.8490000000000002E-5</c:v>
                </c:pt>
                <c:pt idx="113">
                  <c:v>7.6929999999999997E-5</c:v>
                </c:pt>
                <c:pt idx="114">
                  <c:v>7.4859999999999998E-5</c:v>
                </c:pt>
                <c:pt idx="115">
                  <c:v>7.2269999999999998E-5</c:v>
                </c:pt>
                <c:pt idx="116">
                  <c:v>6.9140000000000005E-5</c:v>
                </c:pt>
                <c:pt idx="117">
                  <c:v>6.5480000000000003E-5</c:v>
                </c:pt>
                <c:pt idx="118">
                  <c:v>6.1290000000000004E-5</c:v>
                </c:pt>
                <c:pt idx="119">
                  <c:v>5.6579999999999997E-5</c:v>
                </c:pt>
                <c:pt idx="120">
                  <c:v>5.1360000000000003E-5</c:v>
                </c:pt>
                <c:pt idx="121">
                  <c:v>4.5639999999999997E-5</c:v>
                </c:pt>
                <c:pt idx="122">
                  <c:v>3.9440000000000002E-5</c:v>
                </c:pt>
                <c:pt idx="123">
                  <c:v>3.2790000000000003E-5</c:v>
                </c:pt>
                <c:pt idx="124">
                  <c:v>2.5700000000000001E-5</c:v>
                </c:pt>
                <c:pt idx="125">
                  <c:v>1.819E-5</c:v>
                </c:pt>
                <c:pt idx="126">
                  <c:v>1.031E-5</c:v>
                </c:pt>
                <c:pt idx="127">
                  <c:v>2.063E-6</c:v>
                </c:pt>
                <c:pt idx="128">
                  <c:v>-6.516E-6</c:v>
                </c:pt>
                <c:pt idx="129">
                  <c:v>-1.5400000000000002E-5</c:v>
                </c:pt>
                <c:pt idx="130">
                  <c:v>-2.457E-5</c:v>
                </c:pt>
                <c:pt idx="131">
                  <c:v>-3.4E-5</c:v>
                </c:pt>
                <c:pt idx="132">
                  <c:v>-4.3659999999999999E-5</c:v>
                </c:pt>
                <c:pt idx="133">
                  <c:v>-5.3539999999999999E-5</c:v>
                </c:pt>
                <c:pt idx="134">
                  <c:v>-6.3600000000000001E-5</c:v>
                </c:pt>
                <c:pt idx="135">
                  <c:v>-7.3839999999999998E-5</c:v>
                </c:pt>
                <c:pt idx="136">
                  <c:v>-8.4220000000000003E-5</c:v>
                </c:pt>
                <c:pt idx="137">
                  <c:v>-9.4740000000000004E-5</c:v>
                </c:pt>
                <c:pt idx="138">
                  <c:v>-1.054E-4</c:v>
                </c:pt>
                <c:pt idx="139">
                  <c:v>-1.161E-4</c:v>
                </c:pt>
                <c:pt idx="140">
                  <c:v>-1.2689999999999999E-4</c:v>
                </c:pt>
                <c:pt idx="141">
                  <c:v>-1.3779999999999999E-4</c:v>
                </c:pt>
                <c:pt idx="142">
                  <c:v>-1.4880000000000001E-4</c:v>
                </c:pt>
                <c:pt idx="143">
                  <c:v>-1.5980000000000001E-4</c:v>
                </c:pt>
                <c:pt idx="144">
                  <c:v>-1.708E-4</c:v>
                </c:pt>
                <c:pt idx="145">
                  <c:v>-1.818E-4</c:v>
                </c:pt>
                <c:pt idx="146">
                  <c:v>-1.929E-4</c:v>
                </c:pt>
                <c:pt idx="147">
                  <c:v>-2.04E-4</c:v>
                </c:pt>
                <c:pt idx="148">
                  <c:v>-2.151E-4</c:v>
                </c:pt>
                <c:pt idx="149">
                  <c:v>-2.2609999999999999E-4</c:v>
                </c:pt>
                <c:pt idx="150">
                  <c:v>-2.3719999999999999E-4</c:v>
                </c:pt>
                <c:pt idx="151">
                  <c:v>-2.4820000000000002E-4</c:v>
                </c:pt>
                <c:pt idx="152">
                  <c:v>-2.5920000000000001E-4</c:v>
                </c:pt>
                <c:pt idx="153">
                  <c:v>-2.7010000000000001E-4</c:v>
                </c:pt>
                <c:pt idx="154">
                  <c:v>-2.81E-4</c:v>
                </c:pt>
                <c:pt idx="155">
                  <c:v>-2.9179999999999999E-4</c:v>
                </c:pt>
                <c:pt idx="156">
                  <c:v>-3.0259999999999998E-4</c:v>
                </c:pt>
                <c:pt idx="157">
                  <c:v>-3.1330000000000003E-4</c:v>
                </c:pt>
                <c:pt idx="158">
                  <c:v>-3.2400000000000001E-4</c:v>
                </c:pt>
                <c:pt idx="159">
                  <c:v>-3.345E-4</c:v>
                </c:pt>
                <c:pt idx="160">
                  <c:v>-3.4499999999999998E-4</c:v>
                </c:pt>
                <c:pt idx="161">
                  <c:v>-3.5540000000000002E-4</c:v>
                </c:pt>
                <c:pt idx="162">
                  <c:v>-3.658E-4</c:v>
                </c:pt>
                <c:pt idx="163">
                  <c:v>-3.7599999999999998E-4</c:v>
                </c:pt>
                <c:pt idx="164">
                  <c:v>-3.8620000000000001E-4</c:v>
                </c:pt>
                <c:pt idx="165">
                  <c:v>-3.9629999999999998E-4</c:v>
                </c:pt>
                <c:pt idx="166">
                  <c:v>-4.0620000000000001E-4</c:v>
                </c:pt>
                <c:pt idx="167">
                  <c:v>-4.1609999999999998E-4</c:v>
                </c:pt>
                <c:pt idx="168">
                  <c:v>-4.259E-4</c:v>
                </c:pt>
                <c:pt idx="169">
                  <c:v>-4.3570000000000002E-4</c:v>
                </c:pt>
                <c:pt idx="170">
                  <c:v>-4.4529999999999998E-4</c:v>
                </c:pt>
                <c:pt idx="171">
                  <c:v>-4.549E-4</c:v>
                </c:pt>
                <c:pt idx="172">
                  <c:v>-4.6440000000000001E-4</c:v>
                </c:pt>
                <c:pt idx="173">
                  <c:v>-4.7380000000000002E-4</c:v>
                </c:pt>
                <c:pt idx="174">
                  <c:v>-4.8309999999999998E-4</c:v>
                </c:pt>
                <c:pt idx="175">
                  <c:v>-4.9240000000000004E-4</c:v>
                </c:pt>
                <c:pt idx="176">
                  <c:v>-5.0160000000000005E-4</c:v>
                </c:pt>
                <c:pt idx="177">
                  <c:v>-5.1079999999999995E-4</c:v>
                </c:pt>
                <c:pt idx="178">
                  <c:v>-5.1990000000000001E-4</c:v>
                </c:pt>
                <c:pt idx="179">
                  <c:v>-5.2899999999999996E-4</c:v>
                </c:pt>
                <c:pt idx="180">
                  <c:v>-5.3799999999999996E-4</c:v>
                </c:pt>
                <c:pt idx="181">
                  <c:v>-5.4690000000000001E-4</c:v>
                </c:pt>
                <c:pt idx="182">
                  <c:v>-5.5590000000000001E-4</c:v>
                </c:pt>
                <c:pt idx="183">
                  <c:v>-5.6470000000000001E-4</c:v>
                </c:pt>
                <c:pt idx="184">
                  <c:v>-5.7359999999999996E-4</c:v>
                </c:pt>
                <c:pt idx="185">
                  <c:v>-5.8239999999999995E-4</c:v>
                </c:pt>
                <c:pt idx="186">
                  <c:v>-5.911E-4</c:v>
                </c:pt>
                <c:pt idx="187">
                  <c:v>-5.9980000000000005E-4</c:v>
                </c:pt>
                <c:pt idx="188">
                  <c:v>-6.0849999999999999E-4</c:v>
                </c:pt>
                <c:pt idx="189">
                  <c:v>-6.1709999999999998E-4</c:v>
                </c:pt>
                <c:pt idx="190">
                  <c:v>-6.2560000000000003E-4</c:v>
                </c:pt>
                <c:pt idx="191">
                  <c:v>-6.3409999999999996E-4</c:v>
                </c:pt>
                <c:pt idx="192">
                  <c:v>-6.4260000000000001E-4</c:v>
                </c:pt>
                <c:pt idx="193">
                  <c:v>-6.5099999999999999E-4</c:v>
                </c:pt>
                <c:pt idx="194">
                  <c:v>-6.5930000000000003E-4</c:v>
                </c:pt>
                <c:pt idx="195">
                  <c:v>-6.6759999999999996E-4</c:v>
                </c:pt>
                <c:pt idx="196">
                  <c:v>-6.7579999999999995E-4</c:v>
                </c:pt>
                <c:pt idx="197">
                  <c:v>-6.8389999999999998E-4</c:v>
                </c:pt>
                <c:pt idx="198">
                  <c:v>-6.9200000000000002E-4</c:v>
                </c:pt>
                <c:pt idx="199">
                  <c:v>-6.9999999999999999E-4</c:v>
                </c:pt>
                <c:pt idx="200">
                  <c:v>-7.0790000000000002E-4</c:v>
                </c:pt>
                <c:pt idx="201">
                  <c:v>-7.1580000000000005E-4</c:v>
                </c:pt>
                <c:pt idx="202">
                  <c:v>-7.2360000000000002E-4</c:v>
                </c:pt>
                <c:pt idx="203">
                  <c:v>-7.3130000000000005E-4</c:v>
                </c:pt>
                <c:pt idx="204">
                  <c:v>-7.3899999999999997E-4</c:v>
                </c:pt>
                <c:pt idx="205">
                  <c:v>-7.4649999999999998E-4</c:v>
                </c:pt>
                <c:pt idx="206">
                  <c:v>-7.54E-4</c:v>
                </c:pt>
                <c:pt idx="207">
                  <c:v>-7.6150000000000002E-4</c:v>
                </c:pt>
                <c:pt idx="208">
                  <c:v>-7.6880000000000004E-4</c:v>
                </c:pt>
                <c:pt idx="209">
                  <c:v>-7.7610000000000005E-4</c:v>
                </c:pt>
                <c:pt idx="210">
                  <c:v>-7.8319999999999996E-4</c:v>
                </c:pt>
                <c:pt idx="211">
                  <c:v>-7.9029999999999997E-4</c:v>
                </c:pt>
                <c:pt idx="212">
                  <c:v>-7.9739999999999998E-4</c:v>
                </c:pt>
                <c:pt idx="213">
                  <c:v>-8.0429999999999998E-4</c:v>
                </c:pt>
                <c:pt idx="214">
                  <c:v>-8.1119999999999999E-4</c:v>
                </c:pt>
                <c:pt idx="215">
                  <c:v>-8.1789999999999999E-4</c:v>
                </c:pt>
                <c:pt idx="216">
                  <c:v>-8.2459999999999999E-4</c:v>
                </c:pt>
                <c:pt idx="217">
                  <c:v>-8.3120000000000004E-4</c:v>
                </c:pt>
                <c:pt idx="218">
                  <c:v>-8.3770000000000003E-4</c:v>
                </c:pt>
                <c:pt idx="219">
                  <c:v>-8.4409999999999997E-4</c:v>
                </c:pt>
                <c:pt idx="220">
                  <c:v>-8.5050000000000002E-4</c:v>
                </c:pt>
                <c:pt idx="221">
                  <c:v>-8.5669999999999995E-4</c:v>
                </c:pt>
                <c:pt idx="222">
                  <c:v>-8.629E-4</c:v>
                </c:pt>
                <c:pt idx="223">
                  <c:v>-8.6899999999999998E-4</c:v>
                </c:pt>
                <c:pt idx="224">
                  <c:v>-8.7500000000000002E-4</c:v>
                </c:pt>
                <c:pt idx="225">
                  <c:v>-8.809E-4</c:v>
                </c:pt>
                <c:pt idx="226">
                  <c:v>-8.8670000000000003E-4</c:v>
                </c:pt>
                <c:pt idx="227">
                  <c:v>-8.9240000000000001E-4</c:v>
                </c:pt>
                <c:pt idx="228">
                  <c:v>-8.9800000000000004E-4</c:v>
                </c:pt>
                <c:pt idx="229">
                  <c:v>-9.0359999999999995E-4</c:v>
                </c:pt>
                <c:pt idx="230">
                  <c:v>-9.0899999999999998E-4</c:v>
                </c:pt>
                <c:pt idx="231">
                  <c:v>-9.144E-4</c:v>
                </c:pt>
                <c:pt idx="232">
                  <c:v>-9.1960000000000002E-4</c:v>
                </c:pt>
                <c:pt idx="233">
                  <c:v>-9.2480000000000004E-4</c:v>
                </c:pt>
                <c:pt idx="234">
                  <c:v>-9.299E-4</c:v>
                </c:pt>
                <c:pt idx="235">
                  <c:v>-9.3490000000000001E-4</c:v>
                </c:pt>
                <c:pt idx="236">
                  <c:v>-9.3979999999999997E-4</c:v>
                </c:pt>
                <c:pt idx="237">
                  <c:v>-9.4459999999999998E-4</c:v>
                </c:pt>
                <c:pt idx="238">
                  <c:v>-9.4930000000000004E-4</c:v>
                </c:pt>
                <c:pt idx="239">
                  <c:v>-9.5390000000000004E-4</c:v>
                </c:pt>
                <c:pt idx="240">
                  <c:v>-9.5839999999999999E-4</c:v>
                </c:pt>
                <c:pt idx="241">
                  <c:v>-9.6290000000000004E-4</c:v>
                </c:pt>
                <c:pt idx="242">
                  <c:v>-9.6719999999999998E-4</c:v>
                </c:pt>
                <c:pt idx="243">
                  <c:v>-9.7150000000000003E-4</c:v>
                </c:pt>
                <c:pt idx="244">
                  <c:v>-9.7559999999999997E-4</c:v>
                </c:pt>
                <c:pt idx="245">
                  <c:v>-9.7970000000000002E-4</c:v>
                </c:pt>
                <c:pt idx="246">
                  <c:v>-9.8360000000000006E-4</c:v>
                </c:pt>
                <c:pt idx="247">
                  <c:v>-9.875000000000001E-4</c:v>
                </c:pt>
                <c:pt idx="248">
                  <c:v>-9.9130000000000008E-4</c:v>
                </c:pt>
                <c:pt idx="249">
                  <c:v>-9.9489999999999995E-4</c:v>
                </c:pt>
                <c:pt idx="250">
                  <c:v>-9.9850000000000004E-4</c:v>
                </c:pt>
                <c:pt idx="251">
                  <c:v>-1.0020000000000001E-3</c:v>
                </c:pt>
                <c:pt idx="252">
                  <c:v>-1.005E-3</c:v>
                </c:pt>
                <c:pt idx="253">
                  <c:v>-1.0089999999999999E-3</c:v>
                </c:pt>
                <c:pt idx="254">
                  <c:v>-1.0120000000000001E-3</c:v>
                </c:pt>
                <c:pt idx="255">
                  <c:v>-1.0150000000000001E-3</c:v>
                </c:pt>
                <c:pt idx="256">
                  <c:v>-1.018E-3</c:v>
                </c:pt>
                <c:pt idx="257">
                  <c:v>-1.021E-3</c:v>
                </c:pt>
                <c:pt idx="258">
                  <c:v>-1.024E-3</c:v>
                </c:pt>
                <c:pt idx="259">
                  <c:v>-1.026E-3</c:v>
                </c:pt>
                <c:pt idx="260">
                  <c:v>-1.029E-3</c:v>
                </c:pt>
                <c:pt idx="261">
                  <c:v>-1.0319999999999999E-3</c:v>
                </c:pt>
                <c:pt idx="262">
                  <c:v>-1.034E-3</c:v>
                </c:pt>
                <c:pt idx="263">
                  <c:v>-1.036E-3</c:v>
                </c:pt>
                <c:pt idx="264">
                  <c:v>-1.039E-3</c:v>
                </c:pt>
                <c:pt idx="265">
                  <c:v>-1.041E-3</c:v>
                </c:pt>
                <c:pt idx="266">
                  <c:v>-1.0430000000000001E-3</c:v>
                </c:pt>
                <c:pt idx="267">
                  <c:v>-1.0449999999999999E-3</c:v>
                </c:pt>
                <c:pt idx="268">
                  <c:v>-1.047E-3</c:v>
                </c:pt>
                <c:pt idx="269">
                  <c:v>-1.0480000000000001E-3</c:v>
                </c:pt>
                <c:pt idx="270">
                  <c:v>-1.0499999999999999E-3</c:v>
                </c:pt>
                <c:pt idx="271">
                  <c:v>-1.052E-3</c:v>
                </c:pt>
                <c:pt idx="272">
                  <c:v>-1.0529999999999999E-3</c:v>
                </c:pt>
                <c:pt idx="273">
                  <c:v>-1.054E-3</c:v>
                </c:pt>
                <c:pt idx="274">
                  <c:v>-1.0560000000000001E-3</c:v>
                </c:pt>
                <c:pt idx="275">
                  <c:v>-1.057E-3</c:v>
                </c:pt>
                <c:pt idx="276">
                  <c:v>-1.0579999999999999E-3</c:v>
                </c:pt>
                <c:pt idx="277">
                  <c:v>-1.059E-3</c:v>
                </c:pt>
                <c:pt idx="278">
                  <c:v>-1.06E-3</c:v>
                </c:pt>
                <c:pt idx="279">
                  <c:v>-1.06E-3</c:v>
                </c:pt>
                <c:pt idx="280">
                  <c:v>-1.0610000000000001E-3</c:v>
                </c:pt>
                <c:pt idx="281">
                  <c:v>-1.062E-3</c:v>
                </c:pt>
                <c:pt idx="282">
                  <c:v>-1.062E-3</c:v>
                </c:pt>
                <c:pt idx="283">
                  <c:v>-1.0629999999999999E-3</c:v>
                </c:pt>
                <c:pt idx="284">
                  <c:v>-1.0629999999999999E-3</c:v>
                </c:pt>
                <c:pt idx="285">
                  <c:v>-1.0629999999999999E-3</c:v>
                </c:pt>
                <c:pt idx="286">
                  <c:v>-1.0629999999999999E-3</c:v>
                </c:pt>
                <c:pt idx="287">
                  <c:v>-1.0629999999999999E-3</c:v>
                </c:pt>
                <c:pt idx="288">
                  <c:v>-1.0629999999999999E-3</c:v>
                </c:pt>
                <c:pt idx="289">
                  <c:v>-1.0629999999999999E-3</c:v>
                </c:pt>
                <c:pt idx="290">
                  <c:v>-1.0629999999999999E-3</c:v>
                </c:pt>
                <c:pt idx="291">
                  <c:v>-1.062E-3</c:v>
                </c:pt>
                <c:pt idx="292">
                  <c:v>-1.062E-3</c:v>
                </c:pt>
                <c:pt idx="293">
                  <c:v>-1.0610000000000001E-3</c:v>
                </c:pt>
                <c:pt idx="294">
                  <c:v>-1.06E-3</c:v>
                </c:pt>
                <c:pt idx="295">
                  <c:v>-1.06E-3</c:v>
                </c:pt>
                <c:pt idx="296">
                  <c:v>-1.059E-3</c:v>
                </c:pt>
                <c:pt idx="297">
                  <c:v>-1.0579999999999999E-3</c:v>
                </c:pt>
                <c:pt idx="298">
                  <c:v>-1.057E-3</c:v>
                </c:pt>
                <c:pt idx="299">
                  <c:v>-1.0549999999999999E-3</c:v>
                </c:pt>
                <c:pt idx="300">
                  <c:v>-1.054E-3</c:v>
                </c:pt>
                <c:pt idx="301">
                  <c:v>-1.0529999999999999E-3</c:v>
                </c:pt>
                <c:pt idx="302">
                  <c:v>-1.0510000000000001E-3</c:v>
                </c:pt>
                <c:pt idx="303">
                  <c:v>-1.0499999999999999E-3</c:v>
                </c:pt>
                <c:pt idx="304">
                  <c:v>-1.0480000000000001E-3</c:v>
                </c:pt>
                <c:pt idx="305">
                  <c:v>-1.0460000000000001E-3</c:v>
                </c:pt>
                <c:pt idx="306">
                  <c:v>-1.044E-3</c:v>
                </c:pt>
                <c:pt idx="307">
                  <c:v>-1.042E-3</c:v>
                </c:pt>
                <c:pt idx="308">
                  <c:v>-1.0399999999999999E-3</c:v>
                </c:pt>
                <c:pt idx="309">
                  <c:v>-1.0380000000000001E-3</c:v>
                </c:pt>
                <c:pt idx="310">
                  <c:v>-1.036E-3</c:v>
                </c:pt>
                <c:pt idx="311">
                  <c:v>-1.034E-3</c:v>
                </c:pt>
                <c:pt idx="312">
                  <c:v>-1.031E-3</c:v>
                </c:pt>
                <c:pt idx="313">
                  <c:v>-1.029E-3</c:v>
                </c:pt>
                <c:pt idx="314">
                  <c:v>-1.026E-3</c:v>
                </c:pt>
                <c:pt idx="315">
                  <c:v>-1.023E-3</c:v>
                </c:pt>
                <c:pt idx="316">
                  <c:v>-1.0200000000000001E-3</c:v>
                </c:pt>
                <c:pt idx="317">
                  <c:v>-1.0169999999999999E-3</c:v>
                </c:pt>
                <c:pt idx="318">
                  <c:v>-1.0139999999999999E-3</c:v>
                </c:pt>
                <c:pt idx="319">
                  <c:v>-1.011E-3</c:v>
                </c:pt>
                <c:pt idx="320">
                  <c:v>-1.008E-3</c:v>
                </c:pt>
                <c:pt idx="321">
                  <c:v>-1.005E-3</c:v>
                </c:pt>
                <c:pt idx="322">
                  <c:v>-1.0009999999999999E-3</c:v>
                </c:pt>
                <c:pt idx="323">
                  <c:v>-9.9780000000000008E-4</c:v>
                </c:pt>
                <c:pt idx="324">
                  <c:v>-9.9419999999999999E-4</c:v>
                </c:pt>
                <c:pt idx="325">
                  <c:v>-9.9050000000000006E-4</c:v>
                </c:pt>
                <c:pt idx="326">
                  <c:v>-9.8670000000000008E-4</c:v>
                </c:pt>
                <c:pt idx="327">
                  <c:v>-9.8280000000000004E-4</c:v>
                </c:pt>
                <c:pt idx="328">
                  <c:v>-9.7879999999999994E-4</c:v>
                </c:pt>
                <c:pt idx="329">
                  <c:v>-9.747E-4</c:v>
                </c:pt>
                <c:pt idx="330">
                  <c:v>-9.7050000000000001E-4</c:v>
                </c:pt>
                <c:pt idx="331">
                  <c:v>-9.6630000000000001E-4</c:v>
                </c:pt>
                <c:pt idx="332">
                  <c:v>-9.6190000000000002E-4</c:v>
                </c:pt>
                <c:pt idx="333">
                  <c:v>-9.5739999999999996E-4</c:v>
                </c:pt>
                <c:pt idx="334">
                  <c:v>-9.5290000000000001E-4</c:v>
                </c:pt>
                <c:pt idx="335">
                  <c:v>-9.4819999999999995E-4</c:v>
                </c:pt>
                <c:pt idx="336">
                  <c:v>-9.435E-4</c:v>
                </c:pt>
                <c:pt idx="337">
                  <c:v>-9.3869999999999999E-4</c:v>
                </c:pt>
                <c:pt idx="338">
                  <c:v>-9.3369999999999998E-4</c:v>
                </c:pt>
                <c:pt idx="339">
                  <c:v>-9.2869999999999997E-4</c:v>
                </c:pt>
                <c:pt idx="340">
                  <c:v>-9.2360000000000001E-4</c:v>
                </c:pt>
                <c:pt idx="341">
                  <c:v>-9.1839999999999999E-4</c:v>
                </c:pt>
                <c:pt idx="342">
                  <c:v>-9.1310000000000002E-4</c:v>
                </c:pt>
                <c:pt idx="343">
                  <c:v>-9.077E-4</c:v>
                </c:pt>
                <c:pt idx="344">
                  <c:v>-9.0229999999999998E-4</c:v>
                </c:pt>
                <c:pt idx="345">
                  <c:v>-8.9669999999999995E-4</c:v>
                </c:pt>
                <c:pt idx="346">
                  <c:v>-8.9099999999999997E-4</c:v>
                </c:pt>
                <c:pt idx="347">
                  <c:v>-8.853E-4</c:v>
                </c:pt>
                <c:pt idx="348">
                  <c:v>-8.7940000000000002E-4</c:v>
                </c:pt>
                <c:pt idx="349">
                  <c:v>-8.7350000000000004E-4</c:v>
                </c:pt>
                <c:pt idx="350">
                  <c:v>-8.675E-4</c:v>
                </c:pt>
                <c:pt idx="351">
                  <c:v>-8.6140000000000001E-4</c:v>
                </c:pt>
                <c:pt idx="352">
                  <c:v>-8.5519999999999997E-4</c:v>
                </c:pt>
                <c:pt idx="353">
                  <c:v>-8.4889999999999998E-4</c:v>
                </c:pt>
                <c:pt idx="354">
                  <c:v>-8.4250000000000004E-4</c:v>
                </c:pt>
                <c:pt idx="355">
                  <c:v>-8.3600000000000005E-4</c:v>
                </c:pt>
                <c:pt idx="356">
                  <c:v>-8.2950000000000005E-4</c:v>
                </c:pt>
                <c:pt idx="357">
                  <c:v>-8.2280000000000005E-4</c:v>
                </c:pt>
                <c:pt idx="358">
                  <c:v>-8.1610000000000005E-4</c:v>
                </c:pt>
                <c:pt idx="359">
                  <c:v>-8.0929999999999999E-4</c:v>
                </c:pt>
                <c:pt idx="360">
                  <c:v>-8.0239999999999999E-4</c:v>
                </c:pt>
                <c:pt idx="361">
                  <c:v>-7.9540000000000003E-4</c:v>
                </c:pt>
                <c:pt idx="362">
                  <c:v>-7.8839999999999997E-4</c:v>
                </c:pt>
                <c:pt idx="363">
                  <c:v>-7.8120000000000002E-4</c:v>
                </c:pt>
                <c:pt idx="364">
                  <c:v>-7.7399999999999995E-4</c:v>
                </c:pt>
                <c:pt idx="365">
                  <c:v>-7.6670000000000004E-4</c:v>
                </c:pt>
                <c:pt idx="366">
                  <c:v>-7.5929999999999997E-4</c:v>
                </c:pt>
                <c:pt idx="367">
                  <c:v>-7.5190000000000001E-4</c:v>
                </c:pt>
                <c:pt idx="368">
                  <c:v>-7.4430000000000004E-4</c:v>
                </c:pt>
                <c:pt idx="369">
                  <c:v>-7.3669999999999996E-4</c:v>
                </c:pt>
                <c:pt idx="370">
                  <c:v>-7.2900000000000005E-4</c:v>
                </c:pt>
                <c:pt idx="371">
                  <c:v>-7.2119999999999997E-4</c:v>
                </c:pt>
                <c:pt idx="372">
                  <c:v>-7.1339999999999999E-4</c:v>
                </c:pt>
                <c:pt idx="373">
                  <c:v>-7.0540000000000002E-4</c:v>
                </c:pt>
                <c:pt idx="374">
                  <c:v>-6.9749999999999999E-4</c:v>
                </c:pt>
                <c:pt idx="375">
                  <c:v>-6.8939999999999995E-4</c:v>
                </c:pt>
                <c:pt idx="376">
                  <c:v>-6.8130000000000003E-4</c:v>
                </c:pt>
                <c:pt idx="377">
                  <c:v>-6.7310000000000004E-4</c:v>
                </c:pt>
                <c:pt idx="378">
                  <c:v>-6.648E-4</c:v>
                </c:pt>
                <c:pt idx="379">
                  <c:v>-6.5649999999999997E-4</c:v>
                </c:pt>
                <c:pt idx="380">
                  <c:v>-6.4809999999999998E-4</c:v>
                </c:pt>
                <c:pt idx="381">
                  <c:v>-6.3960000000000004E-4</c:v>
                </c:pt>
                <c:pt idx="382">
                  <c:v>-6.311E-4</c:v>
                </c:pt>
                <c:pt idx="383">
                  <c:v>-6.2259999999999995E-4</c:v>
                </c:pt>
                <c:pt idx="384">
                  <c:v>-6.1399999999999996E-4</c:v>
                </c:pt>
                <c:pt idx="385">
                  <c:v>-6.0530000000000002E-4</c:v>
                </c:pt>
                <c:pt idx="386">
                  <c:v>-5.9659999999999997E-4</c:v>
                </c:pt>
                <c:pt idx="387">
                  <c:v>-5.8779999999999998E-4</c:v>
                </c:pt>
                <c:pt idx="388">
                  <c:v>-5.7899999999999998E-4</c:v>
                </c:pt>
                <c:pt idx="389">
                  <c:v>-5.7010000000000003E-4</c:v>
                </c:pt>
                <c:pt idx="390">
                  <c:v>-5.6119999999999998E-4</c:v>
                </c:pt>
                <c:pt idx="391">
                  <c:v>-5.5230000000000003E-4</c:v>
                </c:pt>
                <c:pt idx="392">
                  <c:v>-5.4330000000000003E-4</c:v>
                </c:pt>
                <c:pt idx="393">
                  <c:v>-5.3430000000000003E-4</c:v>
                </c:pt>
                <c:pt idx="394">
                  <c:v>-5.2519999999999997E-4</c:v>
                </c:pt>
                <c:pt idx="395">
                  <c:v>-5.1610000000000002E-4</c:v>
                </c:pt>
                <c:pt idx="396">
                  <c:v>-5.0690000000000002E-4</c:v>
                </c:pt>
                <c:pt idx="397">
                  <c:v>-4.9770000000000001E-4</c:v>
                </c:pt>
                <c:pt idx="398">
                  <c:v>-4.8840000000000005E-4</c:v>
                </c:pt>
                <c:pt idx="399">
                  <c:v>-4.7899999999999999E-4</c:v>
                </c:pt>
                <c:pt idx="400">
                  <c:v>-4.6959999999999998E-4</c:v>
                </c:pt>
                <c:pt idx="401">
                  <c:v>-4.6010000000000002E-4</c:v>
                </c:pt>
                <c:pt idx="402">
                  <c:v>-4.506E-4</c:v>
                </c:pt>
                <c:pt idx="403">
                  <c:v>-4.4099999999999999E-4</c:v>
                </c:pt>
                <c:pt idx="404">
                  <c:v>-4.3130000000000002E-4</c:v>
                </c:pt>
                <c:pt idx="405">
                  <c:v>-4.215E-4</c:v>
                </c:pt>
                <c:pt idx="406">
                  <c:v>-4.1159999999999998E-4</c:v>
                </c:pt>
                <c:pt idx="407">
                  <c:v>-4.016E-4</c:v>
                </c:pt>
                <c:pt idx="408">
                  <c:v>-3.9159999999999998E-4</c:v>
                </c:pt>
                <c:pt idx="409">
                  <c:v>-3.815E-4</c:v>
                </c:pt>
                <c:pt idx="410">
                  <c:v>-3.7120000000000002E-4</c:v>
                </c:pt>
                <c:pt idx="411">
                  <c:v>-3.6089999999999999E-4</c:v>
                </c:pt>
                <c:pt idx="412">
                  <c:v>-3.5050000000000001E-4</c:v>
                </c:pt>
                <c:pt idx="413">
                  <c:v>-3.4000000000000002E-4</c:v>
                </c:pt>
                <c:pt idx="414">
                  <c:v>-3.2949999999999999E-4</c:v>
                </c:pt>
                <c:pt idx="415">
                  <c:v>-3.188E-4</c:v>
                </c:pt>
                <c:pt idx="416">
                  <c:v>-3.0810000000000001E-4</c:v>
                </c:pt>
                <c:pt idx="417">
                  <c:v>-2.9730000000000002E-4</c:v>
                </c:pt>
                <c:pt idx="418">
                  <c:v>-2.8650000000000003E-4</c:v>
                </c:pt>
                <c:pt idx="419">
                  <c:v>-2.7559999999999998E-4</c:v>
                </c:pt>
                <c:pt idx="420">
                  <c:v>-2.6459999999999998E-4</c:v>
                </c:pt>
                <c:pt idx="421">
                  <c:v>-2.5359999999999998E-4</c:v>
                </c:pt>
                <c:pt idx="422">
                  <c:v>-2.4250000000000001E-4</c:v>
                </c:pt>
                <c:pt idx="423">
                  <c:v>-2.3139999999999999E-4</c:v>
                </c:pt>
                <c:pt idx="424">
                  <c:v>-2.2029999999999999E-4</c:v>
                </c:pt>
                <c:pt idx="425">
                  <c:v>-2.0919999999999999E-4</c:v>
                </c:pt>
                <c:pt idx="426">
                  <c:v>-1.9799999999999999E-4</c:v>
                </c:pt>
                <c:pt idx="427">
                  <c:v>-1.8679999999999999E-4</c:v>
                </c:pt>
                <c:pt idx="428">
                  <c:v>-1.7569999999999999E-4</c:v>
                </c:pt>
                <c:pt idx="429">
                  <c:v>-1.6449999999999999E-4</c:v>
                </c:pt>
                <c:pt idx="430">
                  <c:v>-1.5339999999999999E-4</c:v>
                </c:pt>
                <c:pt idx="431">
                  <c:v>-1.4229999999999999E-4</c:v>
                </c:pt>
                <c:pt idx="432">
                  <c:v>-1.3129999999999999E-4</c:v>
                </c:pt>
                <c:pt idx="433">
                  <c:v>-1.203E-4</c:v>
                </c:pt>
                <c:pt idx="434">
                  <c:v>-1.094E-4</c:v>
                </c:pt>
                <c:pt idx="435">
                  <c:v>-9.8519999999999999E-5</c:v>
                </c:pt>
                <c:pt idx="436">
                  <c:v>-8.7769999999999995E-5</c:v>
                </c:pt>
                <c:pt idx="437">
                  <c:v>-7.7139999999999997E-5</c:v>
                </c:pt>
                <c:pt idx="438">
                  <c:v>-6.6639999999999999E-5</c:v>
                </c:pt>
                <c:pt idx="439">
                  <c:v>-5.6280000000000003E-5</c:v>
                </c:pt>
                <c:pt idx="440">
                  <c:v>-4.6100000000000002E-5</c:v>
                </c:pt>
                <c:pt idx="441">
                  <c:v>-3.6090000000000002E-5</c:v>
                </c:pt>
                <c:pt idx="442">
                  <c:v>-2.6299999999999999E-5</c:v>
                </c:pt>
                <c:pt idx="443">
                  <c:v>-1.6730000000000001E-5</c:v>
                </c:pt>
                <c:pt idx="444">
                  <c:v>-7.418E-6</c:v>
                </c:pt>
                <c:pt idx="445">
                  <c:v>1.6169999999999999E-6</c:v>
                </c:pt>
                <c:pt idx="446">
                  <c:v>1.0349999999999999E-5</c:v>
                </c:pt>
                <c:pt idx="447">
                  <c:v>1.8749999999999998E-5</c:v>
                </c:pt>
                <c:pt idx="448">
                  <c:v>2.6800000000000001E-5</c:v>
                </c:pt>
                <c:pt idx="449">
                  <c:v>3.447E-5</c:v>
                </c:pt>
                <c:pt idx="450">
                  <c:v>4.1739999999999997E-5</c:v>
                </c:pt>
                <c:pt idx="451">
                  <c:v>4.8569999999999997E-5</c:v>
                </c:pt>
                <c:pt idx="452">
                  <c:v>5.4950000000000001E-5</c:v>
                </c:pt>
                <c:pt idx="453">
                  <c:v>6.0859999999999997E-5</c:v>
                </c:pt>
                <c:pt idx="454">
                  <c:v>6.6270000000000001E-5</c:v>
                </c:pt>
                <c:pt idx="455">
                  <c:v>7.1180000000000006E-5</c:v>
                </c:pt>
                <c:pt idx="456">
                  <c:v>7.5560000000000002E-5</c:v>
                </c:pt>
                <c:pt idx="457">
                  <c:v>7.941E-5</c:v>
                </c:pt>
                <c:pt idx="458">
                  <c:v>8.2730000000000002E-5</c:v>
                </c:pt>
                <c:pt idx="459">
                  <c:v>8.551E-5</c:v>
                </c:pt>
                <c:pt idx="460">
                  <c:v>8.7769999999999995E-5</c:v>
                </c:pt>
                <c:pt idx="461">
                  <c:v>8.9510000000000002E-5</c:v>
                </c:pt>
                <c:pt idx="462">
                  <c:v>9.0749999999999997E-5</c:v>
                </c:pt>
                <c:pt idx="463">
                  <c:v>9.1520000000000005E-5</c:v>
                </c:pt>
                <c:pt idx="464">
                  <c:v>9.1840000000000002E-5</c:v>
                </c:pt>
                <c:pt idx="465">
                  <c:v>9.1749999999999994E-5</c:v>
                </c:pt>
                <c:pt idx="466">
                  <c:v>9.1290000000000002E-5</c:v>
                </c:pt>
                <c:pt idx="467">
                  <c:v>9.0480000000000001E-5</c:v>
                </c:pt>
                <c:pt idx="468">
                  <c:v>8.9389999999999996E-5</c:v>
                </c:pt>
                <c:pt idx="469">
                  <c:v>8.8040000000000004E-5</c:v>
                </c:pt>
                <c:pt idx="470">
                  <c:v>8.6489999999999994E-5</c:v>
                </c:pt>
                <c:pt idx="471">
                  <c:v>8.4770000000000003E-5</c:v>
                </c:pt>
                <c:pt idx="472">
                  <c:v>8.2919999999999999E-5</c:v>
                </c:pt>
                <c:pt idx="473">
                  <c:v>8.1000000000000004E-5</c:v>
                </c:pt>
                <c:pt idx="474">
                  <c:v>7.9019999999999999E-5</c:v>
                </c:pt>
                <c:pt idx="475">
                  <c:v>7.7009999999999996E-5</c:v>
                </c:pt>
                <c:pt idx="476">
                  <c:v>7.5019999999999997E-5</c:v>
                </c:pt>
                <c:pt idx="477">
                  <c:v>7.3040000000000005E-5</c:v>
                </c:pt>
                <c:pt idx="478">
                  <c:v>7.1110000000000002E-5</c:v>
                </c:pt>
                <c:pt idx="479">
                  <c:v>6.923E-5</c:v>
                </c:pt>
                <c:pt idx="480">
                  <c:v>6.7420000000000002E-5</c:v>
                </c:pt>
                <c:pt idx="481">
                  <c:v>6.567E-5</c:v>
                </c:pt>
                <c:pt idx="482">
                  <c:v>6.3990000000000002E-5</c:v>
                </c:pt>
                <c:pt idx="483">
                  <c:v>6.2379999999999996E-5</c:v>
                </c:pt>
                <c:pt idx="484">
                  <c:v>6.0829999999999999E-5</c:v>
                </c:pt>
                <c:pt idx="485">
                  <c:v>5.9349999999999999E-5</c:v>
                </c:pt>
                <c:pt idx="486">
                  <c:v>5.7920000000000001E-5</c:v>
                </c:pt>
                <c:pt idx="487">
                  <c:v>5.6549999999999999E-5</c:v>
                </c:pt>
                <c:pt idx="488">
                  <c:v>5.5229999999999998E-5</c:v>
                </c:pt>
                <c:pt idx="489">
                  <c:v>5.3940000000000002E-5</c:v>
                </c:pt>
                <c:pt idx="490">
                  <c:v>5.27E-5</c:v>
                </c:pt>
                <c:pt idx="491">
                  <c:v>5.1490000000000003E-5</c:v>
                </c:pt>
                <c:pt idx="492">
                  <c:v>5.0309999999999998E-5</c:v>
                </c:pt>
                <c:pt idx="493">
                  <c:v>4.9169999999999998E-5</c:v>
                </c:pt>
                <c:pt idx="494">
                  <c:v>4.8050000000000002E-5</c:v>
                </c:pt>
                <c:pt idx="495">
                  <c:v>4.6950000000000003E-5</c:v>
                </c:pt>
                <c:pt idx="496">
                  <c:v>4.5880000000000001E-5</c:v>
                </c:pt>
                <c:pt idx="497">
                  <c:v>4.4830000000000003E-5</c:v>
                </c:pt>
                <c:pt idx="498">
                  <c:v>4.3810000000000002E-5</c:v>
                </c:pt>
                <c:pt idx="499">
                  <c:v>4.2799999999999997E-5</c:v>
                </c:pt>
                <c:pt idx="500">
                  <c:v>4.1820000000000003E-5</c:v>
                </c:pt>
                <c:pt idx="501">
                  <c:v>4.0849999999999997E-5</c:v>
                </c:pt>
                <c:pt idx="502">
                  <c:v>3.9900000000000001E-5</c:v>
                </c:pt>
                <c:pt idx="503">
                  <c:v>3.8970000000000001E-5</c:v>
                </c:pt>
                <c:pt idx="504">
                  <c:v>3.8059999999999998E-5</c:v>
                </c:pt>
                <c:pt idx="505">
                  <c:v>3.7160000000000003E-5</c:v>
                </c:pt>
                <c:pt idx="506">
                  <c:v>3.6279999999999998E-5</c:v>
                </c:pt>
                <c:pt idx="507">
                  <c:v>3.5420000000000003E-5</c:v>
                </c:pt>
                <c:pt idx="508">
                  <c:v>3.4570000000000003E-5</c:v>
                </c:pt>
                <c:pt idx="509">
                  <c:v>3.3739999999999999E-5</c:v>
                </c:pt>
                <c:pt idx="510">
                  <c:v>3.2920000000000003E-5</c:v>
                </c:pt>
                <c:pt idx="511">
                  <c:v>3.2110000000000003E-5</c:v>
                </c:pt>
                <c:pt idx="512">
                  <c:v>3.1319999999999998E-5</c:v>
                </c:pt>
                <c:pt idx="513">
                  <c:v>3.0549999999999997E-5</c:v>
                </c:pt>
                <c:pt idx="514">
                  <c:v>2.9779999999999999E-5</c:v>
                </c:pt>
                <c:pt idx="515">
                  <c:v>2.904E-5</c:v>
                </c:pt>
                <c:pt idx="516">
                  <c:v>2.83E-5</c:v>
                </c:pt>
                <c:pt idx="517">
                  <c:v>2.7589999999999998E-5</c:v>
                </c:pt>
                <c:pt idx="518">
                  <c:v>2.688E-5</c:v>
                </c:pt>
                <c:pt idx="519">
                  <c:v>2.6190000000000002E-5</c:v>
                </c:pt>
                <c:pt idx="520">
                  <c:v>2.5510000000000001E-5</c:v>
                </c:pt>
                <c:pt idx="521">
                  <c:v>2.4850000000000001E-5</c:v>
                </c:pt>
                <c:pt idx="522">
                  <c:v>2.4199999999999999E-5</c:v>
                </c:pt>
                <c:pt idx="523">
                  <c:v>2.357E-5</c:v>
                </c:pt>
                <c:pt idx="524">
                  <c:v>2.2949999999999999E-5</c:v>
                </c:pt>
                <c:pt idx="525">
                  <c:v>2.2350000000000001E-5</c:v>
                </c:pt>
                <c:pt idx="526">
                  <c:v>2.1759999999999998E-5</c:v>
                </c:pt>
                <c:pt idx="527">
                  <c:v>2.1180000000000001E-5</c:v>
                </c:pt>
                <c:pt idx="528">
                  <c:v>2.0619999999999999E-5</c:v>
                </c:pt>
                <c:pt idx="529">
                  <c:v>2.0080000000000001E-5</c:v>
                </c:pt>
                <c:pt idx="530">
                  <c:v>1.9539999999999999E-5</c:v>
                </c:pt>
                <c:pt idx="531">
                  <c:v>1.9029999999999999E-5</c:v>
                </c:pt>
                <c:pt idx="532">
                  <c:v>1.853E-5</c:v>
                </c:pt>
                <c:pt idx="533">
                  <c:v>1.804E-5</c:v>
                </c:pt>
                <c:pt idx="534">
                  <c:v>1.7569999999999999E-5</c:v>
                </c:pt>
                <c:pt idx="535">
                  <c:v>1.7119999999999999E-5</c:v>
                </c:pt>
                <c:pt idx="536">
                  <c:v>1.668E-5</c:v>
                </c:pt>
                <c:pt idx="537">
                  <c:v>1.6249999999999999E-5</c:v>
                </c:pt>
                <c:pt idx="538">
                  <c:v>1.5840000000000001E-5</c:v>
                </c:pt>
                <c:pt idx="539">
                  <c:v>1.5449999999999999E-5</c:v>
                </c:pt>
                <c:pt idx="540">
                  <c:v>1.507E-5</c:v>
                </c:pt>
                <c:pt idx="541">
                  <c:v>1.471E-5</c:v>
                </c:pt>
                <c:pt idx="542">
                  <c:v>1.436E-5</c:v>
                </c:pt>
                <c:pt idx="543">
                  <c:v>1.403E-5</c:v>
                </c:pt>
                <c:pt idx="544">
                  <c:v>1.3720000000000001E-5</c:v>
                </c:pt>
                <c:pt idx="545">
                  <c:v>1.342E-5</c:v>
                </c:pt>
                <c:pt idx="546">
                  <c:v>1.314E-5</c:v>
                </c:pt>
                <c:pt idx="547">
                  <c:v>1.287E-5</c:v>
                </c:pt>
                <c:pt idx="548">
                  <c:v>1.2619999999999999E-5</c:v>
                </c:pt>
                <c:pt idx="549">
                  <c:v>1.239E-5</c:v>
                </c:pt>
                <c:pt idx="550">
                  <c:v>1.217E-5</c:v>
                </c:pt>
                <c:pt idx="551">
                  <c:v>1.1970000000000001E-5</c:v>
                </c:pt>
                <c:pt idx="552">
                  <c:v>1.1790000000000001E-5</c:v>
                </c:pt>
                <c:pt idx="553">
                  <c:v>1.1620000000000001E-5</c:v>
                </c:pt>
                <c:pt idx="554">
                  <c:v>1.147E-5</c:v>
                </c:pt>
                <c:pt idx="555">
                  <c:v>1.133E-5</c:v>
                </c:pt>
                <c:pt idx="556">
                  <c:v>1.1209999999999999E-5</c:v>
                </c:pt>
                <c:pt idx="557">
                  <c:v>1.111E-5</c:v>
                </c:pt>
                <c:pt idx="558">
                  <c:v>1.102E-5</c:v>
                </c:pt>
                <c:pt idx="559">
                  <c:v>1.095E-5</c:v>
                </c:pt>
                <c:pt idx="560">
                  <c:v>1.0890000000000001E-5</c:v>
                </c:pt>
                <c:pt idx="561">
                  <c:v>1.084E-5</c:v>
                </c:pt>
                <c:pt idx="562">
                  <c:v>1.08E-5</c:v>
                </c:pt>
                <c:pt idx="563">
                  <c:v>1.077E-5</c:v>
                </c:pt>
                <c:pt idx="564">
                  <c:v>1.075E-5</c:v>
                </c:pt>
                <c:pt idx="565">
                  <c:v>1.0730000000000001E-5</c:v>
                </c:pt>
                <c:pt idx="566">
                  <c:v>1.0720000000000001E-5</c:v>
                </c:pt>
                <c:pt idx="567">
                  <c:v>1.0710000000000001E-5</c:v>
                </c:pt>
                <c:pt idx="568">
                  <c:v>1.0699999999999999E-5</c:v>
                </c:pt>
                <c:pt idx="569">
                  <c:v>1.0689999999999999E-5</c:v>
                </c:pt>
                <c:pt idx="570">
                  <c:v>1.0679999999999999E-5</c:v>
                </c:pt>
                <c:pt idx="571">
                  <c:v>1.0679999999999999E-5</c:v>
                </c:pt>
                <c:pt idx="572">
                  <c:v>1.0669999999999999E-5</c:v>
                </c:pt>
                <c:pt idx="573">
                  <c:v>1.066E-5</c:v>
                </c:pt>
                <c:pt idx="574">
                  <c:v>1.066E-5</c:v>
                </c:pt>
                <c:pt idx="575">
                  <c:v>1.065E-5</c:v>
                </c:pt>
                <c:pt idx="576">
                  <c:v>1.064E-5</c:v>
                </c:pt>
                <c:pt idx="577">
                  <c:v>1.064E-5</c:v>
                </c:pt>
                <c:pt idx="578">
                  <c:v>1.063E-5</c:v>
                </c:pt>
                <c:pt idx="579">
                  <c:v>1.062E-5</c:v>
                </c:pt>
                <c:pt idx="580">
                  <c:v>1.062E-5</c:v>
                </c:pt>
                <c:pt idx="581">
                  <c:v>1.061E-5</c:v>
                </c:pt>
                <c:pt idx="582">
                  <c:v>1.061E-5</c:v>
                </c:pt>
                <c:pt idx="583">
                  <c:v>1.06E-5</c:v>
                </c:pt>
                <c:pt idx="584">
                  <c:v>1.059E-5</c:v>
                </c:pt>
                <c:pt idx="585">
                  <c:v>1.059E-5</c:v>
                </c:pt>
                <c:pt idx="586">
                  <c:v>1.058E-5</c:v>
                </c:pt>
                <c:pt idx="587">
                  <c:v>1.057E-5</c:v>
                </c:pt>
                <c:pt idx="588">
                  <c:v>1.057E-5</c:v>
                </c:pt>
                <c:pt idx="589">
                  <c:v>1.0560000000000001E-5</c:v>
                </c:pt>
                <c:pt idx="590">
                  <c:v>1.0550000000000001E-5</c:v>
                </c:pt>
                <c:pt idx="591">
                  <c:v>1.0550000000000001E-5</c:v>
                </c:pt>
                <c:pt idx="592">
                  <c:v>1.0540000000000001E-5</c:v>
                </c:pt>
                <c:pt idx="593">
                  <c:v>1.0540000000000001E-5</c:v>
                </c:pt>
                <c:pt idx="594">
                  <c:v>1.0530000000000001E-5</c:v>
                </c:pt>
                <c:pt idx="595">
                  <c:v>1.0519999999999999E-5</c:v>
                </c:pt>
                <c:pt idx="596">
                  <c:v>1.0519999999999999E-5</c:v>
                </c:pt>
                <c:pt idx="597">
                  <c:v>1.0509999999999999E-5</c:v>
                </c:pt>
                <c:pt idx="598">
                  <c:v>1.0499999999999999E-5</c:v>
                </c:pt>
                <c:pt idx="599">
                  <c:v>1.0499999999999999E-5</c:v>
                </c:pt>
                <c:pt idx="600">
                  <c:v>1.049E-5</c:v>
                </c:pt>
                <c:pt idx="601">
                  <c:v>1.048E-5</c:v>
                </c:pt>
                <c:pt idx="602">
                  <c:v>1.048E-5</c:v>
                </c:pt>
                <c:pt idx="603">
                  <c:v>1.047E-5</c:v>
                </c:pt>
                <c:pt idx="604">
                  <c:v>1.046E-5</c:v>
                </c:pt>
                <c:pt idx="605">
                  <c:v>1.046E-5</c:v>
                </c:pt>
                <c:pt idx="606">
                  <c:v>1.045E-5</c:v>
                </c:pt>
                <c:pt idx="607">
                  <c:v>1.045E-5</c:v>
                </c:pt>
                <c:pt idx="608">
                  <c:v>1.044E-5</c:v>
                </c:pt>
                <c:pt idx="609">
                  <c:v>1.043E-5</c:v>
                </c:pt>
                <c:pt idx="610">
                  <c:v>1.043E-5</c:v>
                </c:pt>
                <c:pt idx="611">
                  <c:v>1.042E-5</c:v>
                </c:pt>
                <c:pt idx="612">
                  <c:v>1.041E-5</c:v>
                </c:pt>
                <c:pt idx="613">
                  <c:v>1.041E-5</c:v>
                </c:pt>
                <c:pt idx="614">
                  <c:v>1.04E-5</c:v>
                </c:pt>
                <c:pt idx="615">
                  <c:v>1.039E-5</c:v>
                </c:pt>
                <c:pt idx="616">
                  <c:v>1.039E-5</c:v>
                </c:pt>
                <c:pt idx="617">
                  <c:v>1.0380000000000001E-5</c:v>
                </c:pt>
                <c:pt idx="618">
                  <c:v>1.0380000000000001E-5</c:v>
                </c:pt>
                <c:pt idx="619">
                  <c:v>1.0370000000000001E-5</c:v>
                </c:pt>
                <c:pt idx="620">
                  <c:v>1.0360000000000001E-5</c:v>
                </c:pt>
                <c:pt idx="621">
                  <c:v>1.0360000000000001E-5</c:v>
                </c:pt>
                <c:pt idx="622">
                  <c:v>1.0349999999999999E-5</c:v>
                </c:pt>
                <c:pt idx="623">
                  <c:v>1.0339999999999999E-5</c:v>
                </c:pt>
                <c:pt idx="624">
                  <c:v>1.0339999999999999E-5</c:v>
                </c:pt>
                <c:pt idx="625">
                  <c:v>1.0329999999999999E-5</c:v>
                </c:pt>
                <c:pt idx="626">
                  <c:v>1.0319999999999999E-5</c:v>
                </c:pt>
                <c:pt idx="627">
                  <c:v>1.0319999999999999E-5</c:v>
                </c:pt>
                <c:pt idx="628">
                  <c:v>1.031E-5</c:v>
                </c:pt>
                <c:pt idx="629">
                  <c:v>1.031E-5</c:v>
                </c:pt>
                <c:pt idx="630">
                  <c:v>1.03E-5</c:v>
                </c:pt>
                <c:pt idx="631">
                  <c:v>1.029E-5</c:v>
                </c:pt>
                <c:pt idx="632">
                  <c:v>1.029E-5</c:v>
                </c:pt>
                <c:pt idx="633">
                  <c:v>1.028E-5</c:v>
                </c:pt>
                <c:pt idx="634">
                  <c:v>1.027E-5</c:v>
                </c:pt>
                <c:pt idx="635">
                  <c:v>1.027E-5</c:v>
                </c:pt>
                <c:pt idx="636">
                  <c:v>1.026E-5</c:v>
                </c:pt>
                <c:pt idx="637">
                  <c:v>1.025E-5</c:v>
                </c:pt>
                <c:pt idx="638">
                  <c:v>1.025E-5</c:v>
                </c:pt>
                <c:pt idx="639">
                  <c:v>1.024E-5</c:v>
                </c:pt>
                <c:pt idx="640">
                  <c:v>1.023E-5</c:v>
                </c:pt>
                <c:pt idx="641">
                  <c:v>1.023E-5</c:v>
                </c:pt>
                <c:pt idx="642">
                  <c:v>1.022E-5</c:v>
                </c:pt>
                <c:pt idx="643">
                  <c:v>1.022E-5</c:v>
                </c:pt>
                <c:pt idx="644">
                  <c:v>1.0210000000000001E-5</c:v>
                </c:pt>
                <c:pt idx="645">
                  <c:v>1.0200000000000001E-5</c:v>
                </c:pt>
                <c:pt idx="646">
                  <c:v>1.0200000000000001E-5</c:v>
                </c:pt>
                <c:pt idx="647">
                  <c:v>1.0190000000000001E-5</c:v>
                </c:pt>
                <c:pt idx="648">
                  <c:v>1.0180000000000001E-5</c:v>
                </c:pt>
                <c:pt idx="649">
                  <c:v>1.0180000000000001E-5</c:v>
                </c:pt>
                <c:pt idx="650">
                  <c:v>1.0169999999999999E-5</c:v>
                </c:pt>
                <c:pt idx="651">
                  <c:v>1.0159999999999999E-5</c:v>
                </c:pt>
                <c:pt idx="652">
                  <c:v>1.0159999999999999E-5</c:v>
                </c:pt>
                <c:pt idx="653">
                  <c:v>7.6590000000000007E-6</c:v>
                </c:pt>
                <c:pt idx="654">
                  <c:v>7.6490000000000008E-6</c:v>
                </c:pt>
                <c:pt idx="655">
                  <c:v>7.6389999999999992E-6</c:v>
                </c:pt>
                <c:pt idx="656">
                  <c:v>7.6279999999999996E-6</c:v>
                </c:pt>
                <c:pt idx="657">
                  <c:v>7.6179999999999997E-6</c:v>
                </c:pt>
                <c:pt idx="658">
                  <c:v>7.6070000000000002E-6</c:v>
                </c:pt>
                <c:pt idx="659">
                  <c:v>7.5970000000000003E-6</c:v>
                </c:pt>
                <c:pt idx="660">
                  <c:v>7.5859999999999999E-6</c:v>
                </c:pt>
                <c:pt idx="661">
                  <c:v>7.576E-6</c:v>
                </c:pt>
                <c:pt idx="662">
                  <c:v>7.5660000000000001E-6</c:v>
                </c:pt>
                <c:pt idx="663">
                  <c:v>7.5549999999999997E-6</c:v>
                </c:pt>
                <c:pt idx="664">
                  <c:v>7.5449999999999998E-6</c:v>
                </c:pt>
                <c:pt idx="665">
                  <c:v>7.5340000000000002E-6</c:v>
                </c:pt>
                <c:pt idx="666">
                  <c:v>7.5240000000000003E-6</c:v>
                </c:pt>
                <c:pt idx="667">
                  <c:v>7.5129999999999999E-6</c:v>
                </c:pt>
                <c:pt idx="668">
                  <c:v>7.503E-6</c:v>
                </c:pt>
                <c:pt idx="669">
                  <c:v>7.4930000000000001E-6</c:v>
                </c:pt>
                <c:pt idx="670">
                  <c:v>7.4819999999999997E-6</c:v>
                </c:pt>
                <c:pt idx="671">
                  <c:v>7.4719999999999998E-6</c:v>
                </c:pt>
                <c:pt idx="672">
                  <c:v>7.4610000000000002E-6</c:v>
                </c:pt>
                <c:pt idx="673">
                  <c:v>7.4510000000000003E-6</c:v>
                </c:pt>
                <c:pt idx="674">
                  <c:v>7.4399999999999999E-6</c:v>
                </c:pt>
                <c:pt idx="675">
                  <c:v>7.43E-6</c:v>
                </c:pt>
                <c:pt idx="676">
                  <c:v>7.4200000000000001E-6</c:v>
                </c:pt>
                <c:pt idx="677">
                  <c:v>7.4089999999999997E-6</c:v>
                </c:pt>
                <c:pt idx="678">
                  <c:v>7.3989999999999998E-6</c:v>
                </c:pt>
                <c:pt idx="679">
                  <c:v>7.3880000000000002E-6</c:v>
                </c:pt>
                <c:pt idx="680">
                  <c:v>7.3780000000000003E-6</c:v>
                </c:pt>
                <c:pt idx="681">
                  <c:v>7.3669999999999999E-6</c:v>
                </c:pt>
                <c:pt idx="682">
                  <c:v>7.357E-6</c:v>
                </c:pt>
                <c:pt idx="683">
                  <c:v>7.3470000000000001E-6</c:v>
                </c:pt>
                <c:pt idx="684">
                  <c:v>7.3359999999999997E-6</c:v>
                </c:pt>
                <c:pt idx="685">
                  <c:v>7.3259999999999998E-6</c:v>
                </c:pt>
                <c:pt idx="686">
                  <c:v>7.3150000000000003E-6</c:v>
                </c:pt>
                <c:pt idx="687">
                  <c:v>7.3050000000000004E-6</c:v>
                </c:pt>
                <c:pt idx="688">
                  <c:v>7.294E-6</c:v>
                </c:pt>
                <c:pt idx="689">
                  <c:v>7.2840000000000001E-6</c:v>
                </c:pt>
                <c:pt idx="690">
                  <c:v>7.2740000000000002E-6</c:v>
                </c:pt>
                <c:pt idx="691">
                  <c:v>7.2629999999999997E-6</c:v>
                </c:pt>
                <c:pt idx="692">
                  <c:v>7.2529999999999998E-6</c:v>
                </c:pt>
                <c:pt idx="693">
                  <c:v>7.2420000000000003E-6</c:v>
                </c:pt>
                <c:pt idx="694">
                  <c:v>7.2320000000000004E-6</c:v>
                </c:pt>
                <c:pt idx="695">
                  <c:v>7.221E-6</c:v>
                </c:pt>
                <c:pt idx="696">
                  <c:v>7.2110000000000001E-6</c:v>
                </c:pt>
                <c:pt idx="697">
                  <c:v>7.2010000000000002E-6</c:v>
                </c:pt>
                <c:pt idx="698">
                  <c:v>7.1899999999999998E-6</c:v>
                </c:pt>
                <c:pt idx="699">
                  <c:v>7.1799999999999999E-6</c:v>
                </c:pt>
                <c:pt idx="700">
                  <c:v>7.1690000000000003E-6</c:v>
                </c:pt>
                <c:pt idx="701">
                  <c:v>7.1590000000000004E-6</c:v>
                </c:pt>
                <c:pt idx="702">
                  <c:v>7.148E-6</c:v>
                </c:pt>
                <c:pt idx="703">
                  <c:v>7.1380000000000001E-6</c:v>
                </c:pt>
                <c:pt idx="704">
                  <c:v>7.1280000000000002E-6</c:v>
                </c:pt>
                <c:pt idx="705">
                  <c:v>7.1169999999999998E-6</c:v>
                </c:pt>
                <c:pt idx="706">
                  <c:v>7.1069999999999999E-6</c:v>
                </c:pt>
                <c:pt idx="707">
                  <c:v>7.0960000000000003E-6</c:v>
                </c:pt>
                <c:pt idx="708">
                  <c:v>7.0859999999999996E-6</c:v>
                </c:pt>
                <c:pt idx="709">
                  <c:v>7.075E-6</c:v>
                </c:pt>
                <c:pt idx="710">
                  <c:v>7.0650000000000001E-6</c:v>
                </c:pt>
                <c:pt idx="711">
                  <c:v>7.0550000000000002E-6</c:v>
                </c:pt>
                <c:pt idx="712">
                  <c:v>7.0439999999999998E-6</c:v>
                </c:pt>
                <c:pt idx="713">
                  <c:v>7.0339999999999999E-6</c:v>
                </c:pt>
                <c:pt idx="714">
                  <c:v>7.0230000000000004E-6</c:v>
                </c:pt>
                <c:pt idx="715">
                  <c:v>7.0129999999999996E-6</c:v>
                </c:pt>
                <c:pt idx="716">
                  <c:v>7.002E-6</c:v>
                </c:pt>
                <c:pt idx="717">
                  <c:v>6.9920000000000001E-6</c:v>
                </c:pt>
                <c:pt idx="718">
                  <c:v>6.9820000000000002E-6</c:v>
                </c:pt>
                <c:pt idx="719">
                  <c:v>6.9709999999999998E-6</c:v>
                </c:pt>
                <c:pt idx="720">
                  <c:v>6.9609999999999999E-6</c:v>
                </c:pt>
                <c:pt idx="721">
                  <c:v>6.9500000000000004E-6</c:v>
                </c:pt>
                <c:pt idx="722">
                  <c:v>6.9399999999999996E-6</c:v>
                </c:pt>
                <c:pt idx="723">
                  <c:v>6.9290000000000001E-6</c:v>
                </c:pt>
                <c:pt idx="724">
                  <c:v>6.9190000000000002E-6</c:v>
                </c:pt>
                <c:pt idx="725">
                  <c:v>6.9090000000000003E-6</c:v>
                </c:pt>
                <c:pt idx="726">
                  <c:v>6.8979999999999999E-6</c:v>
                </c:pt>
                <c:pt idx="727">
                  <c:v>6.888E-6</c:v>
                </c:pt>
                <c:pt idx="728">
                  <c:v>6.8770000000000004E-6</c:v>
                </c:pt>
                <c:pt idx="729">
                  <c:v>6.8669999999999996E-6</c:v>
                </c:pt>
                <c:pt idx="730">
                  <c:v>6.8560000000000001E-6</c:v>
                </c:pt>
                <c:pt idx="731">
                  <c:v>6.8460000000000002E-6</c:v>
                </c:pt>
                <c:pt idx="732">
                  <c:v>6.8360000000000003E-6</c:v>
                </c:pt>
                <c:pt idx="733">
                  <c:v>6.8249999999999999E-6</c:v>
                </c:pt>
                <c:pt idx="734">
                  <c:v>6.815E-6</c:v>
                </c:pt>
                <c:pt idx="735">
                  <c:v>6.8040000000000004E-6</c:v>
                </c:pt>
                <c:pt idx="736">
                  <c:v>6.7939999999999997E-6</c:v>
                </c:pt>
                <c:pt idx="737">
                  <c:v>6.7839999999999998E-6</c:v>
                </c:pt>
                <c:pt idx="738">
                  <c:v>6.7730000000000002E-6</c:v>
                </c:pt>
                <c:pt idx="739">
                  <c:v>6.7630000000000003E-6</c:v>
                </c:pt>
                <c:pt idx="740">
                  <c:v>6.7519999999999999E-6</c:v>
                </c:pt>
                <c:pt idx="741">
                  <c:v>6.742E-6</c:v>
                </c:pt>
                <c:pt idx="742">
                  <c:v>6.7309999999999996E-6</c:v>
                </c:pt>
                <c:pt idx="743">
                  <c:v>6.7209999999999997E-6</c:v>
                </c:pt>
                <c:pt idx="744">
                  <c:v>6.7109999999999998E-6</c:v>
                </c:pt>
                <c:pt idx="745">
                  <c:v>6.7000000000000002E-6</c:v>
                </c:pt>
                <c:pt idx="746">
                  <c:v>6.6900000000000003E-6</c:v>
                </c:pt>
                <c:pt idx="747">
                  <c:v>6.6789999999999999E-6</c:v>
                </c:pt>
                <c:pt idx="748">
                  <c:v>6.669E-6</c:v>
                </c:pt>
                <c:pt idx="749">
                  <c:v>6.6579999999999996E-6</c:v>
                </c:pt>
                <c:pt idx="750">
                  <c:v>6.6479999999999997E-6</c:v>
                </c:pt>
                <c:pt idx="751">
                  <c:v>6.6379999999999998E-6</c:v>
                </c:pt>
                <c:pt idx="752">
                  <c:v>6.6270000000000002E-6</c:v>
                </c:pt>
                <c:pt idx="753">
                  <c:v>6.6170000000000003E-6</c:v>
                </c:pt>
                <c:pt idx="754">
                  <c:v>6.6059999999999999E-6</c:v>
                </c:pt>
                <c:pt idx="755">
                  <c:v>6.596E-6</c:v>
                </c:pt>
                <c:pt idx="756">
                  <c:v>6.5849999999999996E-6</c:v>
                </c:pt>
                <c:pt idx="757">
                  <c:v>6.5749999999999997E-6</c:v>
                </c:pt>
                <c:pt idx="758">
                  <c:v>6.5649999999999998E-6</c:v>
                </c:pt>
                <c:pt idx="759">
                  <c:v>6.5540000000000003E-6</c:v>
                </c:pt>
                <c:pt idx="760">
                  <c:v>6.5440000000000004E-6</c:v>
                </c:pt>
                <c:pt idx="761">
                  <c:v>6.533E-6</c:v>
                </c:pt>
                <c:pt idx="762">
                  <c:v>6.5230000000000001E-6</c:v>
                </c:pt>
                <c:pt idx="763">
                  <c:v>6.5119999999999997E-6</c:v>
                </c:pt>
                <c:pt idx="764">
                  <c:v>6.5019999999999998E-6</c:v>
                </c:pt>
                <c:pt idx="765">
                  <c:v>6.4919999999999998E-6</c:v>
                </c:pt>
                <c:pt idx="766">
                  <c:v>6.4810000000000003E-6</c:v>
                </c:pt>
                <c:pt idx="767">
                  <c:v>6.4710000000000004E-6</c:v>
                </c:pt>
                <c:pt idx="768">
                  <c:v>6.46E-6</c:v>
                </c:pt>
                <c:pt idx="769">
                  <c:v>6.4500000000000001E-6</c:v>
                </c:pt>
                <c:pt idx="770">
                  <c:v>6.4389999999999997E-6</c:v>
                </c:pt>
                <c:pt idx="771">
                  <c:v>6.4289999999999998E-6</c:v>
                </c:pt>
                <c:pt idx="772">
                  <c:v>6.4189999999999999E-6</c:v>
                </c:pt>
                <c:pt idx="773">
                  <c:v>6.4080000000000003E-6</c:v>
                </c:pt>
                <c:pt idx="774">
                  <c:v>6.3980000000000004E-6</c:v>
                </c:pt>
                <c:pt idx="775">
                  <c:v>6.387E-6</c:v>
                </c:pt>
                <c:pt idx="776">
                  <c:v>6.3770000000000001E-6</c:v>
                </c:pt>
                <c:pt idx="777">
                  <c:v>6.3659999999999997E-6</c:v>
                </c:pt>
                <c:pt idx="778">
                  <c:v>6.3559999999999998E-6</c:v>
                </c:pt>
                <c:pt idx="779">
                  <c:v>6.3459999999999999E-6</c:v>
                </c:pt>
                <c:pt idx="780">
                  <c:v>6.3350000000000003E-6</c:v>
                </c:pt>
                <c:pt idx="781">
                  <c:v>6.3249999999999996E-6</c:v>
                </c:pt>
                <c:pt idx="782">
                  <c:v>6.314E-6</c:v>
                </c:pt>
                <c:pt idx="783">
                  <c:v>6.3040000000000001E-6</c:v>
                </c:pt>
                <c:pt idx="784">
                  <c:v>6.2929999999999997E-6</c:v>
                </c:pt>
                <c:pt idx="785">
                  <c:v>6.2829999999999998E-6</c:v>
                </c:pt>
                <c:pt idx="786">
                  <c:v>6.2729999999999999E-6</c:v>
                </c:pt>
                <c:pt idx="787">
                  <c:v>6.2620000000000004E-6</c:v>
                </c:pt>
                <c:pt idx="788">
                  <c:v>6.2519999999999996E-6</c:v>
                </c:pt>
                <c:pt idx="789">
                  <c:v>6.241E-6</c:v>
                </c:pt>
                <c:pt idx="790">
                  <c:v>6.2310000000000001E-6</c:v>
                </c:pt>
                <c:pt idx="791">
                  <c:v>6.2199999999999997E-6</c:v>
                </c:pt>
                <c:pt idx="792">
                  <c:v>6.2099999999999998E-6</c:v>
                </c:pt>
                <c:pt idx="793">
                  <c:v>6.1999999999999999E-6</c:v>
                </c:pt>
                <c:pt idx="794">
                  <c:v>6.1890000000000004E-6</c:v>
                </c:pt>
                <c:pt idx="795">
                  <c:v>6.1789999999999996E-6</c:v>
                </c:pt>
                <c:pt idx="796">
                  <c:v>6.1680000000000001E-6</c:v>
                </c:pt>
                <c:pt idx="797">
                  <c:v>6.1580000000000002E-6</c:v>
                </c:pt>
                <c:pt idx="798">
                  <c:v>6.1469999999999998E-6</c:v>
                </c:pt>
                <c:pt idx="799">
                  <c:v>6.1369999999999999E-6</c:v>
                </c:pt>
                <c:pt idx="800">
                  <c:v>6.127E-6</c:v>
                </c:pt>
                <c:pt idx="801">
                  <c:v>6.1160000000000004E-6</c:v>
                </c:pt>
                <c:pt idx="802">
                  <c:v>6.1059999999999996E-6</c:v>
                </c:pt>
                <c:pt idx="803">
                  <c:v>6.0950000000000001E-6</c:v>
                </c:pt>
                <c:pt idx="804">
                  <c:v>6.0850000000000002E-6</c:v>
                </c:pt>
                <c:pt idx="805">
                  <c:v>6.0739999999999998E-6</c:v>
                </c:pt>
                <c:pt idx="806">
                  <c:v>6.0639999999999999E-6</c:v>
                </c:pt>
                <c:pt idx="807">
                  <c:v>6.054E-6</c:v>
                </c:pt>
                <c:pt idx="808">
                  <c:v>6.0430000000000004E-6</c:v>
                </c:pt>
                <c:pt idx="809">
                  <c:v>6.0329999999999997E-6</c:v>
                </c:pt>
                <c:pt idx="810">
                  <c:v>6.0220000000000001E-6</c:v>
                </c:pt>
                <c:pt idx="811">
                  <c:v>6.0120000000000002E-6</c:v>
                </c:pt>
                <c:pt idx="812">
                  <c:v>6.0009999999999998E-6</c:v>
                </c:pt>
                <c:pt idx="813">
                  <c:v>5.9909999999999999E-6</c:v>
                </c:pt>
                <c:pt idx="814">
                  <c:v>5.981E-6</c:v>
                </c:pt>
                <c:pt idx="815">
                  <c:v>5.9699999999999996E-6</c:v>
                </c:pt>
                <c:pt idx="816">
                  <c:v>5.9599999999999997E-6</c:v>
                </c:pt>
                <c:pt idx="817">
                  <c:v>5.9490000000000001E-6</c:v>
                </c:pt>
                <c:pt idx="818">
                  <c:v>5.9390000000000002E-6</c:v>
                </c:pt>
                <c:pt idx="819">
                  <c:v>5.9279999999999998E-6</c:v>
                </c:pt>
                <c:pt idx="820">
                  <c:v>5.9179999999999999E-6</c:v>
                </c:pt>
                <c:pt idx="821">
                  <c:v>5.908E-6</c:v>
                </c:pt>
                <c:pt idx="822">
                  <c:v>5.8969999999999996E-6</c:v>
                </c:pt>
                <c:pt idx="823">
                  <c:v>5.8869999999999997E-6</c:v>
                </c:pt>
                <c:pt idx="824">
                  <c:v>5.8760000000000002E-6</c:v>
                </c:pt>
                <c:pt idx="825">
                  <c:v>5.8660000000000002E-6</c:v>
                </c:pt>
                <c:pt idx="826">
                  <c:v>5.8549999999999998E-6</c:v>
                </c:pt>
                <c:pt idx="827">
                  <c:v>5.8449999999999999E-6</c:v>
                </c:pt>
                <c:pt idx="828">
                  <c:v>5.835E-6</c:v>
                </c:pt>
                <c:pt idx="829">
                  <c:v>5.8239999999999996E-6</c:v>
                </c:pt>
                <c:pt idx="830">
                  <c:v>5.8139999999999997E-6</c:v>
                </c:pt>
                <c:pt idx="831">
                  <c:v>5.8030000000000002E-6</c:v>
                </c:pt>
                <c:pt idx="832">
                  <c:v>5.7930000000000003E-6</c:v>
                </c:pt>
                <c:pt idx="833">
                  <c:v>5.7819999999999999E-6</c:v>
                </c:pt>
                <c:pt idx="834">
                  <c:v>5.772E-6</c:v>
                </c:pt>
                <c:pt idx="835">
                  <c:v>8.2740000000000007E-6</c:v>
                </c:pt>
                <c:pt idx="836">
                  <c:v>8.2670000000000006E-6</c:v>
                </c:pt>
                <c:pt idx="837">
                  <c:v>8.2600000000000005E-6</c:v>
                </c:pt>
                <c:pt idx="838">
                  <c:v>8.2530000000000004E-6</c:v>
                </c:pt>
                <c:pt idx="839">
                  <c:v>8.2460000000000003E-6</c:v>
                </c:pt>
                <c:pt idx="840">
                  <c:v>8.2390000000000002E-6</c:v>
                </c:pt>
                <c:pt idx="841">
                  <c:v>8.2320000000000001E-6</c:v>
                </c:pt>
                <c:pt idx="842">
                  <c:v>8.225E-6</c:v>
                </c:pt>
                <c:pt idx="843">
                  <c:v>8.2179999999999999E-6</c:v>
                </c:pt>
                <c:pt idx="844">
                  <c:v>5.711E-6</c:v>
                </c:pt>
                <c:pt idx="845">
                  <c:v>5.7010000000000001E-6</c:v>
                </c:pt>
                <c:pt idx="846">
                  <c:v>5.6910000000000002E-6</c:v>
                </c:pt>
                <c:pt idx="847">
                  <c:v>5.6810000000000003E-6</c:v>
                </c:pt>
                <c:pt idx="848">
                  <c:v>5.6720000000000001E-6</c:v>
                </c:pt>
                <c:pt idx="849">
                  <c:v>5.6620000000000002E-6</c:v>
                </c:pt>
                <c:pt idx="850">
                  <c:v>5.6520000000000003E-6</c:v>
                </c:pt>
                <c:pt idx="851">
                  <c:v>5.6420000000000004E-6</c:v>
                </c:pt>
                <c:pt idx="852">
                  <c:v>5.6330000000000001E-6</c:v>
                </c:pt>
                <c:pt idx="853">
                  <c:v>5.6230000000000002E-6</c:v>
                </c:pt>
                <c:pt idx="854">
                  <c:v>5.6130000000000003E-6</c:v>
                </c:pt>
                <c:pt idx="855">
                  <c:v>5.6030000000000004E-6</c:v>
                </c:pt>
                <c:pt idx="856">
                  <c:v>5.5940000000000001E-6</c:v>
                </c:pt>
                <c:pt idx="857">
                  <c:v>5.5840000000000002E-6</c:v>
                </c:pt>
                <c:pt idx="858">
                  <c:v>5.5740000000000003E-6</c:v>
                </c:pt>
                <c:pt idx="859">
                  <c:v>5.5639999999999996E-6</c:v>
                </c:pt>
                <c:pt idx="860">
                  <c:v>3.0489999999999999E-6</c:v>
                </c:pt>
                <c:pt idx="861">
                  <c:v>3.0359999999999998E-6</c:v>
                </c:pt>
                <c:pt idx="862">
                  <c:v>3.0230000000000001E-6</c:v>
                </c:pt>
                <c:pt idx="863">
                  <c:v>3.0089999999999999E-6</c:v>
                </c:pt>
                <c:pt idx="864">
                  <c:v>2.9960000000000002E-6</c:v>
                </c:pt>
                <c:pt idx="865">
                  <c:v>2.9830000000000001E-6</c:v>
                </c:pt>
                <c:pt idx="866">
                  <c:v>2.9689999999999999E-6</c:v>
                </c:pt>
                <c:pt idx="867">
                  <c:v>2.9560000000000002E-6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B59-4FF2-8F3E-AA019DC8D8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x, avg y</a:t>
                </a:r>
                <a:r>
                  <a:rPr lang="en-US" baseline="0"/>
                  <a:t> [mm]</a:t>
                </a:r>
                <a:endParaRPr lang="en-US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NEMI!$B$2</c:f>
              <c:strCache>
                <c:ptCount val="1"/>
                <c:pt idx="0">
                  <c:v>nemixrms</c:v>
                </c:pt>
              </c:strCache>
            </c:strRef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NEMI!$B$3:$B$870</c:f>
              <c:numCache>
                <c:formatCode>0.00E+00</c:formatCode>
                <c:ptCount val="868"/>
                <c:pt idx="0">
                  <c:v>6.095E-8</c:v>
                </c:pt>
                <c:pt idx="1">
                  <c:v>6.0979999999999994E-8</c:v>
                </c:pt>
                <c:pt idx="2">
                  <c:v>6.0710000000000006E-8</c:v>
                </c:pt>
                <c:pt idx="3">
                  <c:v>6.0909999999999994E-8</c:v>
                </c:pt>
                <c:pt idx="4">
                  <c:v>6.1389999999999996E-8</c:v>
                </c:pt>
                <c:pt idx="5">
                  <c:v>6.116E-8</c:v>
                </c:pt>
                <c:pt idx="6">
                  <c:v>6.1389999999999996E-8</c:v>
                </c:pt>
                <c:pt idx="7">
                  <c:v>6.1239999999999998E-8</c:v>
                </c:pt>
                <c:pt idx="8">
                  <c:v>6.1259999999999994E-8</c:v>
                </c:pt>
                <c:pt idx="9">
                  <c:v>6.1220000000000002E-8</c:v>
                </c:pt>
                <c:pt idx="10">
                  <c:v>6.0990000000000005E-8</c:v>
                </c:pt>
                <c:pt idx="11">
                  <c:v>6.1179999999999996E-8</c:v>
                </c:pt>
                <c:pt idx="12">
                  <c:v>6.1179999999999996E-8</c:v>
                </c:pt>
                <c:pt idx="13">
                  <c:v>6.1179999999999996E-8</c:v>
                </c:pt>
                <c:pt idx="14">
                  <c:v>6.1179999999999996E-8</c:v>
                </c:pt>
                <c:pt idx="15">
                  <c:v>6.1179999999999996E-8</c:v>
                </c:pt>
                <c:pt idx="16">
                  <c:v>6.1179999999999996E-8</c:v>
                </c:pt>
                <c:pt idx="17">
                  <c:v>6.1179999999999996E-8</c:v>
                </c:pt>
                <c:pt idx="18">
                  <c:v>6.1179999999999996E-8</c:v>
                </c:pt>
                <c:pt idx="19">
                  <c:v>6.1179999999999996E-8</c:v>
                </c:pt>
                <c:pt idx="20">
                  <c:v>6.1179999999999996E-8</c:v>
                </c:pt>
                <c:pt idx="21">
                  <c:v>6.1179999999999996E-8</c:v>
                </c:pt>
                <c:pt idx="22">
                  <c:v>6.1179999999999996E-8</c:v>
                </c:pt>
                <c:pt idx="23">
                  <c:v>6.1179999999999996E-8</c:v>
                </c:pt>
                <c:pt idx="24">
                  <c:v>6.1179999999999996E-8</c:v>
                </c:pt>
                <c:pt idx="25">
                  <c:v>6.1179999999999996E-8</c:v>
                </c:pt>
                <c:pt idx="26">
                  <c:v>6.1179999999999996E-8</c:v>
                </c:pt>
                <c:pt idx="27">
                  <c:v>6.1179999999999996E-8</c:v>
                </c:pt>
                <c:pt idx="28">
                  <c:v>6.1179999999999996E-8</c:v>
                </c:pt>
                <c:pt idx="29">
                  <c:v>6.1179999999999996E-8</c:v>
                </c:pt>
                <c:pt idx="30">
                  <c:v>6.1179999999999996E-8</c:v>
                </c:pt>
                <c:pt idx="31">
                  <c:v>6.1179999999999996E-8</c:v>
                </c:pt>
                <c:pt idx="32">
                  <c:v>6.1179999999999996E-8</c:v>
                </c:pt>
                <c:pt idx="33">
                  <c:v>6.1179999999999996E-8</c:v>
                </c:pt>
                <c:pt idx="34">
                  <c:v>6.1179999999999996E-8</c:v>
                </c:pt>
                <c:pt idx="35">
                  <c:v>6.1179999999999996E-8</c:v>
                </c:pt>
                <c:pt idx="36">
                  <c:v>6.1179999999999996E-8</c:v>
                </c:pt>
                <c:pt idx="37">
                  <c:v>6.1179999999999996E-8</c:v>
                </c:pt>
                <c:pt idx="38">
                  <c:v>6.1179999999999996E-8</c:v>
                </c:pt>
                <c:pt idx="39">
                  <c:v>6.1179999999999996E-8</c:v>
                </c:pt>
                <c:pt idx="40">
                  <c:v>6.1179999999999996E-8</c:v>
                </c:pt>
                <c:pt idx="41">
                  <c:v>6.1179999999999996E-8</c:v>
                </c:pt>
                <c:pt idx="42">
                  <c:v>6.1179999999999996E-8</c:v>
                </c:pt>
                <c:pt idx="43">
                  <c:v>6.1179999999999996E-8</c:v>
                </c:pt>
                <c:pt idx="44">
                  <c:v>6.1179999999999996E-8</c:v>
                </c:pt>
                <c:pt idx="45">
                  <c:v>6.1179999999999996E-8</c:v>
                </c:pt>
                <c:pt idx="46">
                  <c:v>6.1179999999999996E-8</c:v>
                </c:pt>
                <c:pt idx="47">
                  <c:v>6.1179999999999996E-8</c:v>
                </c:pt>
                <c:pt idx="48">
                  <c:v>6.1179999999999996E-8</c:v>
                </c:pt>
                <c:pt idx="49">
                  <c:v>6.1179999999999996E-8</c:v>
                </c:pt>
                <c:pt idx="50">
                  <c:v>6.1179999999999996E-8</c:v>
                </c:pt>
                <c:pt idx="51">
                  <c:v>6.1179999999999996E-8</c:v>
                </c:pt>
                <c:pt idx="52">
                  <c:v>6.1179999999999996E-8</c:v>
                </c:pt>
                <c:pt idx="53">
                  <c:v>6.1179999999999996E-8</c:v>
                </c:pt>
                <c:pt idx="54">
                  <c:v>6.1179999999999996E-8</c:v>
                </c:pt>
                <c:pt idx="55">
                  <c:v>6.1179999999999996E-8</c:v>
                </c:pt>
                <c:pt idx="56">
                  <c:v>6.1179999999999996E-8</c:v>
                </c:pt>
                <c:pt idx="57">
                  <c:v>6.1179999999999996E-8</c:v>
                </c:pt>
                <c:pt idx="58">
                  <c:v>6.1179999999999996E-8</c:v>
                </c:pt>
                <c:pt idx="59">
                  <c:v>6.1179999999999996E-8</c:v>
                </c:pt>
                <c:pt idx="60">
                  <c:v>6.1179999999999996E-8</c:v>
                </c:pt>
                <c:pt idx="61">
                  <c:v>6.1179999999999996E-8</c:v>
                </c:pt>
                <c:pt idx="62">
                  <c:v>6.1179999999999996E-8</c:v>
                </c:pt>
                <c:pt idx="63">
                  <c:v>6.1179999999999996E-8</c:v>
                </c:pt>
                <c:pt idx="64">
                  <c:v>6.1179999999999996E-8</c:v>
                </c:pt>
                <c:pt idx="65">
                  <c:v>6.1179999999999996E-8</c:v>
                </c:pt>
                <c:pt idx="66">
                  <c:v>6.1179999999999996E-8</c:v>
                </c:pt>
                <c:pt idx="67">
                  <c:v>6.1179999999999996E-8</c:v>
                </c:pt>
                <c:pt idx="68">
                  <c:v>6.1179999999999996E-8</c:v>
                </c:pt>
                <c:pt idx="69">
                  <c:v>6.1189999999999994E-8</c:v>
                </c:pt>
                <c:pt idx="70">
                  <c:v>6.1189999999999994E-8</c:v>
                </c:pt>
                <c:pt idx="71">
                  <c:v>6.1189999999999994E-8</c:v>
                </c:pt>
                <c:pt idx="72">
                  <c:v>6.1189999999999994E-8</c:v>
                </c:pt>
                <c:pt idx="73">
                  <c:v>6.1189999999999994E-8</c:v>
                </c:pt>
                <c:pt idx="74">
                  <c:v>6.1179999999999996E-8</c:v>
                </c:pt>
                <c:pt idx="75">
                  <c:v>6.1179999999999996E-8</c:v>
                </c:pt>
                <c:pt idx="76">
                  <c:v>6.1179999999999996E-8</c:v>
                </c:pt>
                <c:pt idx="77">
                  <c:v>6.1179999999999996E-8</c:v>
                </c:pt>
                <c:pt idx="78">
                  <c:v>6.1179999999999996E-8</c:v>
                </c:pt>
                <c:pt idx="79">
                  <c:v>6.1179999999999996E-8</c:v>
                </c:pt>
                <c:pt idx="80">
                  <c:v>6.1179999999999996E-8</c:v>
                </c:pt>
                <c:pt idx="81">
                  <c:v>6.1179999999999996E-8</c:v>
                </c:pt>
                <c:pt idx="82">
                  <c:v>6.1179999999999996E-8</c:v>
                </c:pt>
                <c:pt idx="83">
                  <c:v>6.1179999999999996E-8</c:v>
                </c:pt>
                <c:pt idx="84">
                  <c:v>6.1179999999999996E-8</c:v>
                </c:pt>
                <c:pt idx="85">
                  <c:v>6.1179999999999996E-8</c:v>
                </c:pt>
                <c:pt idx="86">
                  <c:v>6.1179999999999996E-8</c:v>
                </c:pt>
                <c:pt idx="87">
                  <c:v>6.1179999999999996E-8</c:v>
                </c:pt>
                <c:pt idx="88">
                  <c:v>6.1179999999999996E-8</c:v>
                </c:pt>
                <c:pt idx="89">
                  <c:v>6.1179999999999996E-8</c:v>
                </c:pt>
                <c:pt idx="90">
                  <c:v>6.1179999999999996E-8</c:v>
                </c:pt>
                <c:pt idx="91">
                  <c:v>6.1179999999999996E-8</c:v>
                </c:pt>
                <c:pt idx="92">
                  <c:v>6.1179999999999996E-8</c:v>
                </c:pt>
                <c:pt idx="93">
                  <c:v>6.1179999999999996E-8</c:v>
                </c:pt>
                <c:pt idx="94">
                  <c:v>6.1179999999999996E-8</c:v>
                </c:pt>
                <c:pt idx="95">
                  <c:v>6.1179999999999996E-8</c:v>
                </c:pt>
                <c:pt idx="96">
                  <c:v>6.1189999999999994E-8</c:v>
                </c:pt>
                <c:pt idx="97">
                  <c:v>6.1189999999999994E-8</c:v>
                </c:pt>
                <c:pt idx="98">
                  <c:v>6.1189999999999994E-8</c:v>
                </c:pt>
                <c:pt idx="99">
                  <c:v>6.1189999999999994E-8</c:v>
                </c:pt>
                <c:pt idx="100">
                  <c:v>6.1189999999999994E-8</c:v>
                </c:pt>
                <c:pt idx="101">
                  <c:v>6.1189999999999994E-8</c:v>
                </c:pt>
                <c:pt idx="102">
                  <c:v>6.1189999999999994E-8</c:v>
                </c:pt>
                <c:pt idx="103">
                  <c:v>6.1189999999999994E-8</c:v>
                </c:pt>
                <c:pt idx="104">
                  <c:v>6.1189999999999994E-8</c:v>
                </c:pt>
                <c:pt idx="105">
                  <c:v>6.1189999999999994E-8</c:v>
                </c:pt>
                <c:pt idx="106">
                  <c:v>6.1189999999999994E-8</c:v>
                </c:pt>
                <c:pt idx="107">
                  <c:v>6.1189999999999994E-8</c:v>
                </c:pt>
                <c:pt idx="108">
                  <c:v>6.1189999999999994E-8</c:v>
                </c:pt>
                <c:pt idx="109">
                  <c:v>6.1189999999999994E-8</c:v>
                </c:pt>
                <c:pt idx="110">
                  <c:v>6.1189999999999994E-8</c:v>
                </c:pt>
                <c:pt idx="111">
                  <c:v>6.1189999999999994E-8</c:v>
                </c:pt>
                <c:pt idx="112">
                  <c:v>6.1189999999999994E-8</c:v>
                </c:pt>
                <c:pt idx="113">
                  <c:v>6.1189999999999994E-8</c:v>
                </c:pt>
                <c:pt idx="114">
                  <c:v>6.1189999999999994E-8</c:v>
                </c:pt>
                <c:pt idx="115">
                  <c:v>6.1189999999999994E-8</c:v>
                </c:pt>
                <c:pt idx="116">
                  <c:v>6.1189999999999994E-8</c:v>
                </c:pt>
                <c:pt idx="117">
                  <c:v>6.1189999999999994E-8</c:v>
                </c:pt>
                <c:pt idx="118">
                  <c:v>6.1189999999999994E-8</c:v>
                </c:pt>
                <c:pt idx="119">
                  <c:v>6.1189999999999994E-8</c:v>
                </c:pt>
                <c:pt idx="120">
                  <c:v>6.1189999999999994E-8</c:v>
                </c:pt>
                <c:pt idx="121">
                  <c:v>6.1189999999999994E-8</c:v>
                </c:pt>
                <c:pt idx="122">
                  <c:v>6.1200000000000005E-8</c:v>
                </c:pt>
                <c:pt idx="123">
                  <c:v>6.1200000000000005E-8</c:v>
                </c:pt>
                <c:pt idx="124">
                  <c:v>6.1200000000000005E-8</c:v>
                </c:pt>
                <c:pt idx="125">
                  <c:v>6.1200000000000005E-8</c:v>
                </c:pt>
                <c:pt idx="126">
                  <c:v>6.1200000000000005E-8</c:v>
                </c:pt>
                <c:pt idx="127">
                  <c:v>6.1200000000000005E-8</c:v>
                </c:pt>
                <c:pt idx="128">
                  <c:v>6.1200000000000005E-8</c:v>
                </c:pt>
                <c:pt idx="129">
                  <c:v>6.1200000000000005E-8</c:v>
                </c:pt>
                <c:pt idx="130">
                  <c:v>6.1200000000000005E-8</c:v>
                </c:pt>
                <c:pt idx="131">
                  <c:v>6.1200000000000005E-8</c:v>
                </c:pt>
                <c:pt idx="132">
                  <c:v>6.1200000000000005E-8</c:v>
                </c:pt>
                <c:pt idx="133">
                  <c:v>6.1200000000000005E-8</c:v>
                </c:pt>
                <c:pt idx="134">
                  <c:v>6.1200000000000005E-8</c:v>
                </c:pt>
                <c:pt idx="135">
                  <c:v>6.1200000000000005E-8</c:v>
                </c:pt>
                <c:pt idx="136">
                  <c:v>6.1200000000000005E-8</c:v>
                </c:pt>
                <c:pt idx="137">
                  <c:v>6.1200000000000005E-8</c:v>
                </c:pt>
                <c:pt idx="138">
                  <c:v>6.1200000000000005E-8</c:v>
                </c:pt>
                <c:pt idx="139">
                  <c:v>6.1200000000000005E-8</c:v>
                </c:pt>
                <c:pt idx="140">
                  <c:v>6.1200000000000005E-8</c:v>
                </c:pt>
                <c:pt idx="141">
                  <c:v>6.1200000000000005E-8</c:v>
                </c:pt>
                <c:pt idx="142">
                  <c:v>6.1200000000000005E-8</c:v>
                </c:pt>
                <c:pt idx="143">
                  <c:v>6.1200000000000005E-8</c:v>
                </c:pt>
                <c:pt idx="144">
                  <c:v>6.1200000000000005E-8</c:v>
                </c:pt>
                <c:pt idx="145">
                  <c:v>6.1200000000000005E-8</c:v>
                </c:pt>
                <c:pt idx="146">
                  <c:v>6.1200000000000005E-8</c:v>
                </c:pt>
                <c:pt idx="147">
                  <c:v>6.1200000000000005E-8</c:v>
                </c:pt>
                <c:pt idx="148">
                  <c:v>6.1200000000000005E-8</c:v>
                </c:pt>
                <c:pt idx="149">
                  <c:v>6.1200000000000005E-8</c:v>
                </c:pt>
                <c:pt idx="150">
                  <c:v>6.1200000000000005E-8</c:v>
                </c:pt>
                <c:pt idx="151">
                  <c:v>6.1200000000000005E-8</c:v>
                </c:pt>
                <c:pt idx="152">
                  <c:v>6.1200000000000005E-8</c:v>
                </c:pt>
                <c:pt idx="153">
                  <c:v>6.1200000000000005E-8</c:v>
                </c:pt>
                <c:pt idx="154">
                  <c:v>6.1200000000000005E-8</c:v>
                </c:pt>
                <c:pt idx="155">
                  <c:v>6.1200000000000005E-8</c:v>
                </c:pt>
                <c:pt idx="156">
                  <c:v>6.1200000000000005E-8</c:v>
                </c:pt>
                <c:pt idx="157">
                  <c:v>6.1200000000000005E-8</c:v>
                </c:pt>
                <c:pt idx="158">
                  <c:v>6.1200000000000005E-8</c:v>
                </c:pt>
                <c:pt idx="159">
                  <c:v>6.1200000000000005E-8</c:v>
                </c:pt>
                <c:pt idx="160">
                  <c:v>6.1200000000000005E-8</c:v>
                </c:pt>
                <c:pt idx="161">
                  <c:v>6.1200000000000005E-8</c:v>
                </c:pt>
                <c:pt idx="162">
                  <c:v>6.1200000000000005E-8</c:v>
                </c:pt>
                <c:pt idx="163">
                  <c:v>6.1200000000000005E-8</c:v>
                </c:pt>
                <c:pt idx="164">
                  <c:v>6.1200000000000005E-8</c:v>
                </c:pt>
                <c:pt idx="165">
                  <c:v>6.1200000000000005E-8</c:v>
                </c:pt>
                <c:pt idx="166">
                  <c:v>6.1200000000000005E-8</c:v>
                </c:pt>
                <c:pt idx="167">
                  <c:v>6.1200000000000005E-8</c:v>
                </c:pt>
                <c:pt idx="168">
                  <c:v>6.1200000000000005E-8</c:v>
                </c:pt>
                <c:pt idx="169">
                  <c:v>6.1200000000000005E-8</c:v>
                </c:pt>
                <c:pt idx="170">
                  <c:v>6.1200000000000005E-8</c:v>
                </c:pt>
                <c:pt idx="171">
                  <c:v>6.1200000000000005E-8</c:v>
                </c:pt>
                <c:pt idx="172">
                  <c:v>6.1200000000000005E-8</c:v>
                </c:pt>
                <c:pt idx="173">
                  <c:v>6.1200000000000005E-8</c:v>
                </c:pt>
                <c:pt idx="174">
                  <c:v>6.1200000000000005E-8</c:v>
                </c:pt>
                <c:pt idx="175">
                  <c:v>6.1200000000000005E-8</c:v>
                </c:pt>
                <c:pt idx="176">
                  <c:v>6.1200000000000005E-8</c:v>
                </c:pt>
                <c:pt idx="177">
                  <c:v>6.1200000000000005E-8</c:v>
                </c:pt>
                <c:pt idx="178">
                  <c:v>6.1200000000000005E-8</c:v>
                </c:pt>
                <c:pt idx="179">
                  <c:v>6.1200000000000005E-8</c:v>
                </c:pt>
                <c:pt idx="180">
                  <c:v>6.1200000000000005E-8</c:v>
                </c:pt>
                <c:pt idx="181">
                  <c:v>6.1200000000000005E-8</c:v>
                </c:pt>
                <c:pt idx="182">
                  <c:v>6.1200000000000005E-8</c:v>
                </c:pt>
                <c:pt idx="183">
                  <c:v>6.1200000000000005E-8</c:v>
                </c:pt>
                <c:pt idx="184">
                  <c:v>6.1200000000000005E-8</c:v>
                </c:pt>
                <c:pt idx="185">
                  <c:v>6.1200000000000005E-8</c:v>
                </c:pt>
                <c:pt idx="186">
                  <c:v>6.1200000000000005E-8</c:v>
                </c:pt>
                <c:pt idx="187">
                  <c:v>6.1200000000000005E-8</c:v>
                </c:pt>
                <c:pt idx="188">
                  <c:v>6.1200000000000005E-8</c:v>
                </c:pt>
                <c:pt idx="189">
                  <c:v>6.1200000000000005E-8</c:v>
                </c:pt>
                <c:pt idx="190">
                  <c:v>6.1200000000000005E-8</c:v>
                </c:pt>
                <c:pt idx="191">
                  <c:v>6.1200000000000005E-8</c:v>
                </c:pt>
                <c:pt idx="192">
                  <c:v>6.1200000000000005E-8</c:v>
                </c:pt>
                <c:pt idx="193">
                  <c:v>6.1200000000000005E-8</c:v>
                </c:pt>
                <c:pt idx="194">
                  <c:v>6.1200000000000005E-8</c:v>
                </c:pt>
                <c:pt idx="195">
                  <c:v>6.1200000000000005E-8</c:v>
                </c:pt>
                <c:pt idx="196">
                  <c:v>6.1200000000000005E-8</c:v>
                </c:pt>
                <c:pt idx="197">
                  <c:v>6.1200000000000005E-8</c:v>
                </c:pt>
                <c:pt idx="198">
                  <c:v>6.1200000000000005E-8</c:v>
                </c:pt>
                <c:pt idx="199">
                  <c:v>6.1200000000000005E-8</c:v>
                </c:pt>
                <c:pt idx="200">
                  <c:v>6.1200000000000005E-8</c:v>
                </c:pt>
                <c:pt idx="201">
                  <c:v>6.1200000000000005E-8</c:v>
                </c:pt>
                <c:pt idx="202">
                  <c:v>6.1200000000000005E-8</c:v>
                </c:pt>
                <c:pt idx="203">
                  <c:v>6.1200000000000005E-8</c:v>
                </c:pt>
                <c:pt idx="204">
                  <c:v>6.1200000000000005E-8</c:v>
                </c:pt>
                <c:pt idx="205">
                  <c:v>6.1200000000000005E-8</c:v>
                </c:pt>
                <c:pt idx="206">
                  <c:v>6.1200000000000005E-8</c:v>
                </c:pt>
                <c:pt idx="207">
                  <c:v>6.1200000000000005E-8</c:v>
                </c:pt>
                <c:pt idx="208">
                  <c:v>6.1200000000000005E-8</c:v>
                </c:pt>
                <c:pt idx="209">
                  <c:v>6.1200000000000005E-8</c:v>
                </c:pt>
                <c:pt idx="210">
                  <c:v>6.1200000000000005E-8</c:v>
                </c:pt>
                <c:pt idx="211">
                  <c:v>6.1200000000000005E-8</c:v>
                </c:pt>
                <c:pt idx="212">
                  <c:v>6.1200000000000005E-8</c:v>
                </c:pt>
                <c:pt idx="213">
                  <c:v>6.1200000000000005E-8</c:v>
                </c:pt>
                <c:pt idx="214">
                  <c:v>6.1200000000000005E-8</c:v>
                </c:pt>
                <c:pt idx="215">
                  <c:v>6.1200000000000005E-8</c:v>
                </c:pt>
                <c:pt idx="216">
                  <c:v>6.1200000000000005E-8</c:v>
                </c:pt>
                <c:pt idx="217">
                  <c:v>6.1200000000000005E-8</c:v>
                </c:pt>
                <c:pt idx="218">
                  <c:v>6.1200000000000005E-8</c:v>
                </c:pt>
                <c:pt idx="219">
                  <c:v>6.1200000000000005E-8</c:v>
                </c:pt>
                <c:pt idx="220">
                  <c:v>6.1200000000000005E-8</c:v>
                </c:pt>
                <c:pt idx="221">
                  <c:v>6.1200000000000005E-8</c:v>
                </c:pt>
                <c:pt idx="222">
                  <c:v>6.1200000000000005E-8</c:v>
                </c:pt>
                <c:pt idx="223">
                  <c:v>6.1200000000000005E-8</c:v>
                </c:pt>
                <c:pt idx="224">
                  <c:v>6.1200000000000005E-8</c:v>
                </c:pt>
                <c:pt idx="225">
                  <c:v>6.1200000000000005E-8</c:v>
                </c:pt>
                <c:pt idx="226">
                  <c:v>6.1200000000000005E-8</c:v>
                </c:pt>
                <c:pt idx="227">
                  <c:v>6.1200000000000005E-8</c:v>
                </c:pt>
                <c:pt idx="228">
                  <c:v>6.1200000000000005E-8</c:v>
                </c:pt>
                <c:pt idx="229">
                  <c:v>6.1200000000000005E-8</c:v>
                </c:pt>
                <c:pt idx="230">
                  <c:v>6.1200000000000005E-8</c:v>
                </c:pt>
                <c:pt idx="231">
                  <c:v>6.1200000000000005E-8</c:v>
                </c:pt>
                <c:pt idx="232">
                  <c:v>6.1200000000000005E-8</c:v>
                </c:pt>
                <c:pt idx="233">
                  <c:v>6.1200000000000005E-8</c:v>
                </c:pt>
                <c:pt idx="234">
                  <c:v>6.1200000000000005E-8</c:v>
                </c:pt>
                <c:pt idx="235">
                  <c:v>6.1200000000000005E-8</c:v>
                </c:pt>
                <c:pt idx="236">
                  <c:v>6.1200000000000005E-8</c:v>
                </c:pt>
                <c:pt idx="237">
                  <c:v>6.1200000000000005E-8</c:v>
                </c:pt>
                <c:pt idx="238">
                  <c:v>6.1200000000000005E-8</c:v>
                </c:pt>
                <c:pt idx="239">
                  <c:v>6.1200000000000005E-8</c:v>
                </c:pt>
                <c:pt idx="240">
                  <c:v>6.1200000000000005E-8</c:v>
                </c:pt>
                <c:pt idx="241">
                  <c:v>6.1200000000000005E-8</c:v>
                </c:pt>
                <c:pt idx="242">
                  <c:v>6.1200000000000005E-8</c:v>
                </c:pt>
                <c:pt idx="243">
                  <c:v>6.1200000000000005E-8</c:v>
                </c:pt>
                <c:pt idx="244">
                  <c:v>6.1200000000000005E-8</c:v>
                </c:pt>
                <c:pt idx="245">
                  <c:v>6.1200000000000005E-8</c:v>
                </c:pt>
                <c:pt idx="246">
                  <c:v>6.1200000000000005E-8</c:v>
                </c:pt>
                <c:pt idx="247">
                  <c:v>6.1200000000000005E-8</c:v>
                </c:pt>
                <c:pt idx="248">
                  <c:v>6.1189999999999994E-8</c:v>
                </c:pt>
                <c:pt idx="249">
                  <c:v>6.1189999999999994E-8</c:v>
                </c:pt>
                <c:pt idx="250">
                  <c:v>6.1189999999999994E-8</c:v>
                </c:pt>
                <c:pt idx="251">
                  <c:v>6.1189999999999994E-8</c:v>
                </c:pt>
                <c:pt idx="252">
                  <c:v>6.1189999999999994E-8</c:v>
                </c:pt>
                <c:pt idx="253">
                  <c:v>6.1189999999999994E-8</c:v>
                </c:pt>
                <c:pt idx="254">
                  <c:v>6.1189999999999994E-8</c:v>
                </c:pt>
                <c:pt idx="255">
                  <c:v>6.1189999999999994E-8</c:v>
                </c:pt>
                <c:pt idx="256">
                  <c:v>6.1189999999999994E-8</c:v>
                </c:pt>
                <c:pt idx="257">
                  <c:v>6.1189999999999994E-8</c:v>
                </c:pt>
                <c:pt idx="258">
                  <c:v>6.1189999999999994E-8</c:v>
                </c:pt>
                <c:pt idx="259">
                  <c:v>6.1189999999999994E-8</c:v>
                </c:pt>
                <c:pt idx="260">
                  <c:v>6.1189999999999994E-8</c:v>
                </c:pt>
                <c:pt idx="261">
                  <c:v>6.1189999999999994E-8</c:v>
                </c:pt>
                <c:pt idx="262">
                  <c:v>6.1189999999999994E-8</c:v>
                </c:pt>
                <c:pt idx="263">
                  <c:v>6.1189999999999994E-8</c:v>
                </c:pt>
                <c:pt idx="264">
                  <c:v>6.1189999999999994E-8</c:v>
                </c:pt>
                <c:pt idx="265">
                  <c:v>6.1189999999999994E-8</c:v>
                </c:pt>
                <c:pt idx="266">
                  <c:v>6.1189999999999994E-8</c:v>
                </c:pt>
                <c:pt idx="267">
                  <c:v>6.1189999999999994E-8</c:v>
                </c:pt>
                <c:pt idx="268">
                  <c:v>6.1189999999999994E-8</c:v>
                </c:pt>
                <c:pt idx="269">
                  <c:v>6.1189999999999994E-8</c:v>
                </c:pt>
                <c:pt idx="270">
                  <c:v>6.1189999999999994E-8</c:v>
                </c:pt>
                <c:pt idx="271">
                  <c:v>6.1189999999999994E-8</c:v>
                </c:pt>
                <c:pt idx="272">
                  <c:v>6.1189999999999994E-8</c:v>
                </c:pt>
                <c:pt idx="273">
                  <c:v>6.1189999999999994E-8</c:v>
                </c:pt>
                <c:pt idx="274">
                  <c:v>6.1189999999999994E-8</c:v>
                </c:pt>
                <c:pt idx="275">
                  <c:v>6.1189999999999994E-8</c:v>
                </c:pt>
                <c:pt idx="276">
                  <c:v>6.1189999999999994E-8</c:v>
                </c:pt>
                <c:pt idx="277">
                  <c:v>6.1189999999999994E-8</c:v>
                </c:pt>
                <c:pt idx="278">
                  <c:v>6.1189999999999994E-8</c:v>
                </c:pt>
                <c:pt idx="279">
                  <c:v>6.1189999999999994E-8</c:v>
                </c:pt>
                <c:pt idx="280">
                  <c:v>6.1189999999999994E-8</c:v>
                </c:pt>
                <c:pt idx="281">
                  <c:v>6.1189999999999994E-8</c:v>
                </c:pt>
                <c:pt idx="282">
                  <c:v>6.1189999999999994E-8</c:v>
                </c:pt>
                <c:pt idx="283">
                  <c:v>6.1189999999999994E-8</c:v>
                </c:pt>
                <c:pt idx="284">
                  <c:v>6.1189999999999994E-8</c:v>
                </c:pt>
                <c:pt idx="285">
                  <c:v>6.1189999999999994E-8</c:v>
                </c:pt>
                <c:pt idx="286">
                  <c:v>6.1189999999999994E-8</c:v>
                </c:pt>
                <c:pt idx="287">
                  <c:v>6.1189999999999994E-8</c:v>
                </c:pt>
                <c:pt idx="288">
                  <c:v>6.1189999999999994E-8</c:v>
                </c:pt>
                <c:pt idx="289">
                  <c:v>6.1189999999999994E-8</c:v>
                </c:pt>
                <c:pt idx="290">
                  <c:v>6.1189999999999994E-8</c:v>
                </c:pt>
                <c:pt idx="291">
                  <c:v>6.1189999999999994E-8</c:v>
                </c:pt>
                <c:pt idx="292">
                  <c:v>6.1189999999999994E-8</c:v>
                </c:pt>
                <c:pt idx="293">
                  <c:v>6.1189999999999994E-8</c:v>
                </c:pt>
                <c:pt idx="294">
                  <c:v>6.1189999999999994E-8</c:v>
                </c:pt>
                <c:pt idx="295">
                  <c:v>6.1189999999999994E-8</c:v>
                </c:pt>
                <c:pt idx="296">
                  <c:v>6.1189999999999994E-8</c:v>
                </c:pt>
                <c:pt idx="297">
                  <c:v>6.1189999999999994E-8</c:v>
                </c:pt>
                <c:pt idx="298">
                  <c:v>6.1189999999999994E-8</c:v>
                </c:pt>
                <c:pt idx="299">
                  <c:v>6.1189999999999994E-8</c:v>
                </c:pt>
                <c:pt idx="300">
                  <c:v>6.1189999999999994E-8</c:v>
                </c:pt>
                <c:pt idx="301">
                  <c:v>6.1189999999999994E-8</c:v>
                </c:pt>
                <c:pt idx="302">
                  <c:v>6.1189999999999994E-8</c:v>
                </c:pt>
                <c:pt idx="303">
                  <c:v>6.1189999999999994E-8</c:v>
                </c:pt>
                <c:pt idx="304">
                  <c:v>6.1189999999999994E-8</c:v>
                </c:pt>
                <c:pt idx="305">
                  <c:v>6.1189999999999994E-8</c:v>
                </c:pt>
                <c:pt idx="306">
                  <c:v>6.1189999999999994E-8</c:v>
                </c:pt>
                <c:pt idx="307">
                  <c:v>6.1189999999999994E-8</c:v>
                </c:pt>
                <c:pt idx="308">
                  <c:v>6.1189999999999994E-8</c:v>
                </c:pt>
                <c:pt idx="309">
                  <c:v>6.1189999999999994E-8</c:v>
                </c:pt>
                <c:pt idx="310">
                  <c:v>6.1189999999999994E-8</c:v>
                </c:pt>
                <c:pt idx="311">
                  <c:v>6.1189999999999994E-8</c:v>
                </c:pt>
                <c:pt idx="312">
                  <c:v>6.1189999999999994E-8</c:v>
                </c:pt>
                <c:pt idx="313">
                  <c:v>6.1189999999999994E-8</c:v>
                </c:pt>
                <c:pt idx="314">
                  <c:v>6.1189999999999994E-8</c:v>
                </c:pt>
                <c:pt idx="315">
                  <c:v>6.1189999999999994E-8</c:v>
                </c:pt>
                <c:pt idx="316">
                  <c:v>6.1189999999999994E-8</c:v>
                </c:pt>
                <c:pt idx="317">
                  <c:v>6.1189999999999994E-8</c:v>
                </c:pt>
                <c:pt idx="318">
                  <c:v>6.1189999999999994E-8</c:v>
                </c:pt>
                <c:pt idx="319">
                  <c:v>6.1189999999999994E-8</c:v>
                </c:pt>
                <c:pt idx="320">
                  <c:v>6.1189999999999994E-8</c:v>
                </c:pt>
                <c:pt idx="321">
                  <c:v>6.1189999999999994E-8</c:v>
                </c:pt>
                <c:pt idx="322">
                  <c:v>6.1189999999999994E-8</c:v>
                </c:pt>
                <c:pt idx="323">
                  <c:v>6.1189999999999994E-8</c:v>
                </c:pt>
                <c:pt idx="324">
                  <c:v>6.1189999999999994E-8</c:v>
                </c:pt>
                <c:pt idx="325">
                  <c:v>6.1189999999999994E-8</c:v>
                </c:pt>
                <c:pt idx="326">
                  <c:v>6.1189999999999994E-8</c:v>
                </c:pt>
                <c:pt idx="327">
                  <c:v>6.1189999999999994E-8</c:v>
                </c:pt>
                <c:pt idx="328">
                  <c:v>6.1189999999999994E-8</c:v>
                </c:pt>
                <c:pt idx="329">
                  <c:v>6.1189999999999994E-8</c:v>
                </c:pt>
                <c:pt idx="330">
                  <c:v>6.1189999999999994E-8</c:v>
                </c:pt>
                <c:pt idx="331">
                  <c:v>6.1189999999999994E-8</c:v>
                </c:pt>
                <c:pt idx="332">
                  <c:v>6.1189999999999994E-8</c:v>
                </c:pt>
                <c:pt idx="333">
                  <c:v>6.1189999999999994E-8</c:v>
                </c:pt>
                <c:pt idx="334">
                  <c:v>6.1189999999999994E-8</c:v>
                </c:pt>
                <c:pt idx="335">
                  <c:v>6.1189999999999994E-8</c:v>
                </c:pt>
                <c:pt idx="336">
                  <c:v>6.1189999999999994E-8</c:v>
                </c:pt>
                <c:pt idx="337">
                  <c:v>6.1189999999999994E-8</c:v>
                </c:pt>
                <c:pt idx="338">
                  <c:v>6.1189999999999994E-8</c:v>
                </c:pt>
                <c:pt idx="339">
                  <c:v>6.1189999999999994E-8</c:v>
                </c:pt>
                <c:pt idx="340">
                  <c:v>6.1189999999999994E-8</c:v>
                </c:pt>
                <c:pt idx="341">
                  <c:v>6.1189999999999994E-8</c:v>
                </c:pt>
                <c:pt idx="342">
                  <c:v>6.1189999999999994E-8</c:v>
                </c:pt>
                <c:pt idx="343">
                  <c:v>6.1189999999999994E-8</c:v>
                </c:pt>
                <c:pt idx="344">
                  <c:v>6.1189999999999994E-8</c:v>
                </c:pt>
                <c:pt idx="345">
                  <c:v>6.1189999999999994E-8</c:v>
                </c:pt>
                <c:pt idx="346">
                  <c:v>6.1189999999999994E-8</c:v>
                </c:pt>
                <c:pt idx="347">
                  <c:v>6.1189999999999994E-8</c:v>
                </c:pt>
                <c:pt idx="348">
                  <c:v>6.1189999999999994E-8</c:v>
                </c:pt>
                <c:pt idx="349">
                  <c:v>6.1189999999999994E-8</c:v>
                </c:pt>
                <c:pt idx="350">
                  <c:v>6.1189999999999994E-8</c:v>
                </c:pt>
                <c:pt idx="351">
                  <c:v>6.1189999999999994E-8</c:v>
                </c:pt>
                <c:pt idx="352">
                  <c:v>6.1189999999999994E-8</c:v>
                </c:pt>
                <c:pt idx="353">
                  <c:v>6.1189999999999994E-8</c:v>
                </c:pt>
                <c:pt idx="354">
                  <c:v>6.1189999999999994E-8</c:v>
                </c:pt>
                <c:pt idx="355">
                  <c:v>6.1189999999999994E-8</c:v>
                </c:pt>
                <c:pt idx="356">
                  <c:v>6.1189999999999994E-8</c:v>
                </c:pt>
                <c:pt idx="357">
                  <c:v>6.1189999999999994E-8</c:v>
                </c:pt>
                <c:pt idx="358">
                  <c:v>6.1189999999999994E-8</c:v>
                </c:pt>
                <c:pt idx="359">
                  <c:v>6.1189999999999994E-8</c:v>
                </c:pt>
                <c:pt idx="360">
                  <c:v>6.1189999999999994E-8</c:v>
                </c:pt>
                <c:pt idx="361">
                  <c:v>6.1189999999999994E-8</c:v>
                </c:pt>
                <c:pt idx="362">
                  <c:v>6.1189999999999994E-8</c:v>
                </c:pt>
                <c:pt idx="363">
                  <c:v>6.1189999999999994E-8</c:v>
                </c:pt>
                <c:pt idx="364">
                  <c:v>6.1189999999999994E-8</c:v>
                </c:pt>
                <c:pt idx="365">
                  <c:v>6.1189999999999994E-8</c:v>
                </c:pt>
                <c:pt idx="366">
                  <c:v>6.1189999999999994E-8</c:v>
                </c:pt>
                <c:pt idx="367">
                  <c:v>6.1189999999999994E-8</c:v>
                </c:pt>
                <c:pt idx="368">
                  <c:v>6.1189999999999994E-8</c:v>
                </c:pt>
                <c:pt idx="369">
                  <c:v>6.1189999999999994E-8</c:v>
                </c:pt>
                <c:pt idx="370">
                  <c:v>6.1189999999999994E-8</c:v>
                </c:pt>
                <c:pt idx="371">
                  <c:v>6.1189999999999994E-8</c:v>
                </c:pt>
                <c:pt idx="372">
                  <c:v>6.1189999999999994E-8</c:v>
                </c:pt>
                <c:pt idx="373">
                  <c:v>6.1189999999999994E-8</c:v>
                </c:pt>
                <c:pt idx="374">
                  <c:v>6.1189999999999994E-8</c:v>
                </c:pt>
                <c:pt idx="375">
                  <c:v>6.1189999999999994E-8</c:v>
                </c:pt>
                <c:pt idx="376">
                  <c:v>6.1189999999999994E-8</c:v>
                </c:pt>
                <c:pt idx="377">
                  <c:v>6.1189999999999994E-8</c:v>
                </c:pt>
                <c:pt idx="378">
                  <c:v>6.1189999999999994E-8</c:v>
                </c:pt>
                <c:pt idx="379">
                  <c:v>6.1189999999999994E-8</c:v>
                </c:pt>
                <c:pt idx="380">
                  <c:v>6.1189999999999994E-8</c:v>
                </c:pt>
                <c:pt idx="381">
                  <c:v>6.1189999999999994E-8</c:v>
                </c:pt>
                <c:pt idx="382">
                  <c:v>6.1189999999999994E-8</c:v>
                </c:pt>
                <c:pt idx="383">
                  <c:v>6.1189999999999994E-8</c:v>
                </c:pt>
                <c:pt idx="384">
                  <c:v>6.1179999999999996E-8</c:v>
                </c:pt>
                <c:pt idx="385">
                  <c:v>6.1179999999999996E-8</c:v>
                </c:pt>
                <c:pt idx="386">
                  <c:v>6.1179999999999996E-8</c:v>
                </c:pt>
                <c:pt idx="387">
                  <c:v>6.1179999999999996E-8</c:v>
                </c:pt>
                <c:pt idx="388">
                  <c:v>6.1179999999999996E-8</c:v>
                </c:pt>
                <c:pt idx="389">
                  <c:v>6.1179999999999996E-8</c:v>
                </c:pt>
                <c:pt idx="390">
                  <c:v>6.1179999999999996E-8</c:v>
                </c:pt>
                <c:pt idx="391">
                  <c:v>6.1179999999999996E-8</c:v>
                </c:pt>
                <c:pt idx="392">
                  <c:v>6.1179999999999996E-8</c:v>
                </c:pt>
                <c:pt idx="393">
                  <c:v>6.1179999999999996E-8</c:v>
                </c:pt>
                <c:pt idx="394">
                  <c:v>6.1179999999999996E-8</c:v>
                </c:pt>
                <c:pt idx="395">
                  <c:v>6.1179999999999996E-8</c:v>
                </c:pt>
                <c:pt idx="396">
                  <c:v>6.1179999999999996E-8</c:v>
                </c:pt>
                <c:pt idx="397">
                  <c:v>6.1169999999999998E-8</c:v>
                </c:pt>
                <c:pt idx="398">
                  <c:v>6.1169999999999998E-8</c:v>
                </c:pt>
                <c:pt idx="399">
                  <c:v>6.1169999999999998E-8</c:v>
                </c:pt>
                <c:pt idx="400">
                  <c:v>6.1169999999999998E-8</c:v>
                </c:pt>
                <c:pt idx="401">
                  <c:v>6.1169999999999998E-8</c:v>
                </c:pt>
                <c:pt idx="402">
                  <c:v>6.1169999999999998E-8</c:v>
                </c:pt>
                <c:pt idx="403">
                  <c:v>6.116E-8</c:v>
                </c:pt>
                <c:pt idx="404">
                  <c:v>6.116E-8</c:v>
                </c:pt>
                <c:pt idx="405">
                  <c:v>6.116E-8</c:v>
                </c:pt>
                <c:pt idx="406">
                  <c:v>6.116E-8</c:v>
                </c:pt>
                <c:pt idx="407">
                  <c:v>6.1150000000000002E-8</c:v>
                </c:pt>
                <c:pt idx="408">
                  <c:v>6.1150000000000002E-8</c:v>
                </c:pt>
                <c:pt idx="409">
                  <c:v>6.1150000000000002E-8</c:v>
                </c:pt>
                <c:pt idx="410">
                  <c:v>6.1140000000000004E-8</c:v>
                </c:pt>
                <c:pt idx="411">
                  <c:v>6.1140000000000004E-8</c:v>
                </c:pt>
                <c:pt idx="412">
                  <c:v>6.1130000000000005E-8</c:v>
                </c:pt>
                <c:pt idx="413">
                  <c:v>6.1130000000000005E-8</c:v>
                </c:pt>
                <c:pt idx="414">
                  <c:v>6.1119999999999994E-8</c:v>
                </c:pt>
                <c:pt idx="415">
                  <c:v>6.1119999999999994E-8</c:v>
                </c:pt>
                <c:pt idx="416">
                  <c:v>6.1109999999999996E-8</c:v>
                </c:pt>
                <c:pt idx="417">
                  <c:v>6.1099999999999998E-8</c:v>
                </c:pt>
                <c:pt idx="418">
                  <c:v>6.109E-8</c:v>
                </c:pt>
                <c:pt idx="419">
                  <c:v>6.109E-8</c:v>
                </c:pt>
                <c:pt idx="420">
                  <c:v>6.1080000000000002E-8</c:v>
                </c:pt>
                <c:pt idx="421">
                  <c:v>6.1070000000000004E-8</c:v>
                </c:pt>
                <c:pt idx="422">
                  <c:v>6.1060000000000005E-8</c:v>
                </c:pt>
                <c:pt idx="423">
                  <c:v>6.1049999999999994E-8</c:v>
                </c:pt>
                <c:pt idx="424">
                  <c:v>6.1039999999999996E-8</c:v>
                </c:pt>
                <c:pt idx="425">
                  <c:v>6.1029999999999998E-8</c:v>
                </c:pt>
                <c:pt idx="426">
                  <c:v>6.102E-8</c:v>
                </c:pt>
                <c:pt idx="427">
                  <c:v>6.1010000000000002E-8</c:v>
                </c:pt>
                <c:pt idx="428">
                  <c:v>6.0990000000000005E-8</c:v>
                </c:pt>
                <c:pt idx="429">
                  <c:v>6.0979999999999994E-8</c:v>
                </c:pt>
                <c:pt idx="430">
                  <c:v>6.0969999999999996E-8</c:v>
                </c:pt>
                <c:pt idx="431">
                  <c:v>6.0959999999999998E-8</c:v>
                </c:pt>
                <c:pt idx="432">
                  <c:v>6.0940000000000002E-8</c:v>
                </c:pt>
                <c:pt idx="433">
                  <c:v>6.0930000000000004E-8</c:v>
                </c:pt>
                <c:pt idx="434">
                  <c:v>6.0909999999999994E-8</c:v>
                </c:pt>
                <c:pt idx="435">
                  <c:v>6.0899999999999996E-8</c:v>
                </c:pt>
                <c:pt idx="436">
                  <c:v>6.088E-8</c:v>
                </c:pt>
                <c:pt idx="437">
                  <c:v>6.0870000000000002E-8</c:v>
                </c:pt>
                <c:pt idx="438">
                  <c:v>6.0850000000000006E-8</c:v>
                </c:pt>
                <c:pt idx="439">
                  <c:v>6.0839999999999994E-8</c:v>
                </c:pt>
                <c:pt idx="440">
                  <c:v>6.0829999999999996E-8</c:v>
                </c:pt>
                <c:pt idx="441">
                  <c:v>6.081E-8</c:v>
                </c:pt>
                <c:pt idx="442">
                  <c:v>6.0800000000000002E-8</c:v>
                </c:pt>
                <c:pt idx="443">
                  <c:v>6.0790000000000004E-8</c:v>
                </c:pt>
                <c:pt idx="444">
                  <c:v>6.0769999999999994E-8</c:v>
                </c:pt>
                <c:pt idx="445">
                  <c:v>6.0759999999999996E-8</c:v>
                </c:pt>
                <c:pt idx="446">
                  <c:v>6.0749999999999998E-8</c:v>
                </c:pt>
                <c:pt idx="447">
                  <c:v>6.074E-8</c:v>
                </c:pt>
                <c:pt idx="448">
                  <c:v>6.074E-8</c:v>
                </c:pt>
                <c:pt idx="449">
                  <c:v>6.0730000000000002E-8</c:v>
                </c:pt>
                <c:pt idx="450">
                  <c:v>6.0730000000000002E-8</c:v>
                </c:pt>
                <c:pt idx="451">
                  <c:v>6.0720000000000004E-8</c:v>
                </c:pt>
                <c:pt idx="452">
                  <c:v>6.0720000000000004E-8</c:v>
                </c:pt>
                <c:pt idx="453">
                  <c:v>6.0720000000000004E-8</c:v>
                </c:pt>
                <c:pt idx="454">
                  <c:v>6.0730000000000002E-8</c:v>
                </c:pt>
                <c:pt idx="455">
                  <c:v>6.0730000000000002E-8</c:v>
                </c:pt>
                <c:pt idx="456">
                  <c:v>6.0730000000000002E-8</c:v>
                </c:pt>
                <c:pt idx="457">
                  <c:v>6.0730000000000002E-8</c:v>
                </c:pt>
                <c:pt idx="458">
                  <c:v>6.074E-8</c:v>
                </c:pt>
                <c:pt idx="459">
                  <c:v>6.074E-8</c:v>
                </c:pt>
                <c:pt idx="460">
                  <c:v>6.0749999999999998E-8</c:v>
                </c:pt>
                <c:pt idx="461">
                  <c:v>6.0749999999999998E-8</c:v>
                </c:pt>
                <c:pt idx="462">
                  <c:v>6.0759999999999996E-8</c:v>
                </c:pt>
                <c:pt idx="463">
                  <c:v>6.0769999999999994E-8</c:v>
                </c:pt>
                <c:pt idx="464">
                  <c:v>6.0769999999999994E-8</c:v>
                </c:pt>
                <c:pt idx="465">
                  <c:v>6.0780000000000006E-8</c:v>
                </c:pt>
                <c:pt idx="466">
                  <c:v>6.0790000000000004E-8</c:v>
                </c:pt>
                <c:pt idx="467">
                  <c:v>6.0800000000000002E-8</c:v>
                </c:pt>
                <c:pt idx="468">
                  <c:v>6.0800000000000002E-8</c:v>
                </c:pt>
                <c:pt idx="469">
                  <c:v>6.081E-8</c:v>
                </c:pt>
                <c:pt idx="470">
                  <c:v>6.0819999999999998E-8</c:v>
                </c:pt>
                <c:pt idx="471">
                  <c:v>6.0829999999999996E-8</c:v>
                </c:pt>
                <c:pt idx="472">
                  <c:v>6.0839999999999994E-8</c:v>
                </c:pt>
                <c:pt idx="473">
                  <c:v>6.0850000000000006E-8</c:v>
                </c:pt>
                <c:pt idx="474">
                  <c:v>6.0850000000000006E-8</c:v>
                </c:pt>
                <c:pt idx="475">
                  <c:v>6.0860000000000004E-8</c:v>
                </c:pt>
                <c:pt idx="476">
                  <c:v>6.0870000000000002E-8</c:v>
                </c:pt>
                <c:pt idx="477">
                  <c:v>6.088E-8</c:v>
                </c:pt>
                <c:pt idx="478">
                  <c:v>6.0889999999999998E-8</c:v>
                </c:pt>
                <c:pt idx="479">
                  <c:v>6.0899999999999996E-8</c:v>
                </c:pt>
                <c:pt idx="480">
                  <c:v>6.0909999999999994E-8</c:v>
                </c:pt>
                <c:pt idx="481">
                  <c:v>6.0920000000000006E-8</c:v>
                </c:pt>
                <c:pt idx="482">
                  <c:v>6.0920000000000006E-8</c:v>
                </c:pt>
                <c:pt idx="483">
                  <c:v>6.0930000000000004E-8</c:v>
                </c:pt>
                <c:pt idx="484">
                  <c:v>6.0940000000000002E-8</c:v>
                </c:pt>
                <c:pt idx="485">
                  <c:v>6.0940000000000002E-8</c:v>
                </c:pt>
                <c:pt idx="486">
                  <c:v>6.0940000000000002E-8</c:v>
                </c:pt>
                <c:pt idx="487">
                  <c:v>6.095E-8</c:v>
                </c:pt>
                <c:pt idx="488">
                  <c:v>6.095E-8</c:v>
                </c:pt>
                <c:pt idx="489">
                  <c:v>6.095E-8</c:v>
                </c:pt>
                <c:pt idx="490">
                  <c:v>6.095E-8</c:v>
                </c:pt>
                <c:pt idx="491">
                  <c:v>6.095E-8</c:v>
                </c:pt>
                <c:pt idx="492">
                  <c:v>6.095E-8</c:v>
                </c:pt>
                <c:pt idx="493">
                  <c:v>6.0959999999999998E-8</c:v>
                </c:pt>
                <c:pt idx="494">
                  <c:v>6.0959999999999998E-8</c:v>
                </c:pt>
                <c:pt idx="495">
                  <c:v>6.0959999999999998E-8</c:v>
                </c:pt>
                <c:pt idx="496">
                  <c:v>6.0959999999999998E-8</c:v>
                </c:pt>
                <c:pt idx="497">
                  <c:v>6.0959999999999998E-8</c:v>
                </c:pt>
                <c:pt idx="498">
                  <c:v>6.0959999999999998E-8</c:v>
                </c:pt>
                <c:pt idx="499">
                  <c:v>6.0959999999999998E-8</c:v>
                </c:pt>
                <c:pt idx="500">
                  <c:v>6.0959999999999998E-8</c:v>
                </c:pt>
                <c:pt idx="501">
                  <c:v>6.0959999999999998E-8</c:v>
                </c:pt>
                <c:pt idx="502">
                  <c:v>6.0959999999999998E-8</c:v>
                </c:pt>
                <c:pt idx="503">
                  <c:v>6.0959999999999998E-8</c:v>
                </c:pt>
                <c:pt idx="504">
                  <c:v>6.0959999999999998E-8</c:v>
                </c:pt>
                <c:pt idx="505">
                  <c:v>6.0959999999999998E-8</c:v>
                </c:pt>
                <c:pt idx="506">
                  <c:v>6.0959999999999998E-8</c:v>
                </c:pt>
                <c:pt idx="507">
                  <c:v>6.0959999999999998E-8</c:v>
                </c:pt>
                <c:pt idx="508">
                  <c:v>6.0959999999999998E-8</c:v>
                </c:pt>
                <c:pt idx="509">
                  <c:v>6.0959999999999998E-8</c:v>
                </c:pt>
                <c:pt idx="510">
                  <c:v>6.0959999999999998E-8</c:v>
                </c:pt>
                <c:pt idx="511">
                  <c:v>6.0959999999999998E-8</c:v>
                </c:pt>
                <c:pt idx="512">
                  <c:v>6.0959999999999998E-8</c:v>
                </c:pt>
                <c:pt idx="513">
                  <c:v>6.0959999999999998E-8</c:v>
                </c:pt>
                <c:pt idx="514">
                  <c:v>6.0959999999999998E-8</c:v>
                </c:pt>
                <c:pt idx="515">
                  <c:v>6.0959999999999998E-8</c:v>
                </c:pt>
                <c:pt idx="516">
                  <c:v>6.0959999999999998E-8</c:v>
                </c:pt>
                <c:pt idx="517">
                  <c:v>6.0959999999999998E-8</c:v>
                </c:pt>
                <c:pt idx="518">
                  <c:v>6.0959999999999998E-8</c:v>
                </c:pt>
                <c:pt idx="519">
                  <c:v>6.0959999999999998E-8</c:v>
                </c:pt>
                <c:pt idx="520">
                  <c:v>6.0959999999999998E-8</c:v>
                </c:pt>
                <c:pt idx="521">
                  <c:v>6.0959999999999998E-8</c:v>
                </c:pt>
                <c:pt idx="522">
                  <c:v>6.0959999999999998E-8</c:v>
                </c:pt>
                <c:pt idx="523">
                  <c:v>6.0959999999999998E-8</c:v>
                </c:pt>
                <c:pt idx="524">
                  <c:v>6.0959999999999998E-8</c:v>
                </c:pt>
                <c:pt idx="525">
                  <c:v>6.0959999999999998E-8</c:v>
                </c:pt>
                <c:pt idx="526">
                  <c:v>6.0969999999999996E-8</c:v>
                </c:pt>
                <c:pt idx="527">
                  <c:v>6.0969999999999996E-8</c:v>
                </c:pt>
                <c:pt idx="528">
                  <c:v>6.0969999999999996E-8</c:v>
                </c:pt>
                <c:pt idx="529">
                  <c:v>6.0969999999999996E-8</c:v>
                </c:pt>
                <c:pt idx="530">
                  <c:v>6.0969999999999996E-8</c:v>
                </c:pt>
                <c:pt idx="531">
                  <c:v>6.0969999999999996E-8</c:v>
                </c:pt>
                <c:pt idx="532">
                  <c:v>6.0969999999999996E-8</c:v>
                </c:pt>
                <c:pt idx="533">
                  <c:v>6.0969999999999996E-8</c:v>
                </c:pt>
                <c:pt idx="534">
                  <c:v>6.0969999999999996E-8</c:v>
                </c:pt>
                <c:pt idx="535">
                  <c:v>6.0969999999999996E-8</c:v>
                </c:pt>
                <c:pt idx="536">
                  <c:v>6.0969999999999996E-8</c:v>
                </c:pt>
                <c:pt idx="537">
                  <c:v>6.0969999999999996E-8</c:v>
                </c:pt>
                <c:pt idx="538">
                  <c:v>6.0969999999999996E-8</c:v>
                </c:pt>
                <c:pt idx="539">
                  <c:v>6.0969999999999996E-8</c:v>
                </c:pt>
                <c:pt idx="540">
                  <c:v>6.0969999999999996E-8</c:v>
                </c:pt>
                <c:pt idx="541">
                  <c:v>6.0969999999999996E-8</c:v>
                </c:pt>
                <c:pt idx="542">
                  <c:v>6.0969999999999996E-8</c:v>
                </c:pt>
                <c:pt idx="543">
                  <c:v>6.0969999999999996E-8</c:v>
                </c:pt>
                <c:pt idx="544">
                  <c:v>6.0969999999999996E-8</c:v>
                </c:pt>
                <c:pt idx="545">
                  <c:v>6.0969999999999996E-8</c:v>
                </c:pt>
                <c:pt idx="546">
                  <c:v>6.0969999999999996E-8</c:v>
                </c:pt>
                <c:pt idx="547">
                  <c:v>6.0969999999999996E-8</c:v>
                </c:pt>
                <c:pt idx="548">
                  <c:v>6.0969999999999996E-8</c:v>
                </c:pt>
                <c:pt idx="549">
                  <c:v>6.0969999999999996E-8</c:v>
                </c:pt>
                <c:pt idx="550">
                  <c:v>6.0969999999999996E-8</c:v>
                </c:pt>
                <c:pt idx="551">
                  <c:v>6.0969999999999996E-8</c:v>
                </c:pt>
                <c:pt idx="552">
                  <c:v>6.0969999999999996E-8</c:v>
                </c:pt>
                <c:pt idx="553">
                  <c:v>6.0969999999999996E-8</c:v>
                </c:pt>
                <c:pt idx="554">
                  <c:v>6.0969999999999996E-8</c:v>
                </c:pt>
                <c:pt idx="555">
                  <c:v>6.0969999999999996E-8</c:v>
                </c:pt>
                <c:pt idx="556">
                  <c:v>6.0969999999999996E-8</c:v>
                </c:pt>
                <c:pt idx="557">
                  <c:v>6.0969999999999996E-8</c:v>
                </c:pt>
                <c:pt idx="558">
                  <c:v>6.0969999999999996E-8</c:v>
                </c:pt>
                <c:pt idx="559">
                  <c:v>6.0969999999999996E-8</c:v>
                </c:pt>
                <c:pt idx="560">
                  <c:v>6.0969999999999996E-8</c:v>
                </c:pt>
                <c:pt idx="561">
                  <c:v>6.0969999999999996E-8</c:v>
                </c:pt>
                <c:pt idx="562">
                  <c:v>6.0969999999999996E-8</c:v>
                </c:pt>
                <c:pt idx="563">
                  <c:v>6.0969999999999996E-8</c:v>
                </c:pt>
                <c:pt idx="564">
                  <c:v>6.0969999999999996E-8</c:v>
                </c:pt>
                <c:pt idx="565">
                  <c:v>6.0969999999999996E-8</c:v>
                </c:pt>
                <c:pt idx="566">
                  <c:v>6.0969999999999996E-8</c:v>
                </c:pt>
                <c:pt idx="567">
                  <c:v>6.0969999999999996E-8</c:v>
                </c:pt>
                <c:pt idx="568">
                  <c:v>6.0969999999999996E-8</c:v>
                </c:pt>
                <c:pt idx="569">
                  <c:v>6.0969999999999996E-8</c:v>
                </c:pt>
                <c:pt idx="570">
                  <c:v>6.0969999999999996E-8</c:v>
                </c:pt>
                <c:pt idx="571">
                  <c:v>6.0969999999999996E-8</c:v>
                </c:pt>
                <c:pt idx="572">
                  <c:v>6.0969999999999996E-8</c:v>
                </c:pt>
                <c:pt idx="573">
                  <c:v>6.0969999999999996E-8</c:v>
                </c:pt>
                <c:pt idx="574">
                  <c:v>6.0969999999999996E-8</c:v>
                </c:pt>
                <c:pt idx="575">
                  <c:v>6.0969999999999996E-8</c:v>
                </c:pt>
                <c:pt idx="576">
                  <c:v>6.0969999999999996E-8</c:v>
                </c:pt>
                <c:pt idx="577">
                  <c:v>6.0969999999999996E-8</c:v>
                </c:pt>
                <c:pt idx="578">
                  <c:v>6.0969999999999996E-8</c:v>
                </c:pt>
                <c:pt idx="579">
                  <c:v>6.0969999999999996E-8</c:v>
                </c:pt>
                <c:pt idx="580">
                  <c:v>6.0969999999999996E-8</c:v>
                </c:pt>
                <c:pt idx="581">
                  <c:v>6.0969999999999996E-8</c:v>
                </c:pt>
                <c:pt idx="582">
                  <c:v>6.0969999999999996E-8</c:v>
                </c:pt>
                <c:pt idx="583">
                  <c:v>6.0969999999999996E-8</c:v>
                </c:pt>
                <c:pt idx="584">
                  <c:v>6.0969999999999996E-8</c:v>
                </c:pt>
                <c:pt idx="585">
                  <c:v>6.0969999999999996E-8</c:v>
                </c:pt>
                <c:pt idx="586">
                  <c:v>6.0969999999999996E-8</c:v>
                </c:pt>
                <c:pt idx="587">
                  <c:v>6.0969999999999996E-8</c:v>
                </c:pt>
                <c:pt idx="588">
                  <c:v>6.0969999999999996E-8</c:v>
                </c:pt>
                <c:pt idx="589">
                  <c:v>6.0969999999999996E-8</c:v>
                </c:pt>
                <c:pt idx="590">
                  <c:v>6.0969999999999996E-8</c:v>
                </c:pt>
                <c:pt idx="591">
                  <c:v>6.0969999999999996E-8</c:v>
                </c:pt>
                <c:pt idx="592">
                  <c:v>6.0969999999999996E-8</c:v>
                </c:pt>
                <c:pt idx="593">
                  <c:v>6.0969999999999996E-8</c:v>
                </c:pt>
                <c:pt idx="594">
                  <c:v>6.0969999999999996E-8</c:v>
                </c:pt>
                <c:pt idx="595">
                  <c:v>6.0969999999999996E-8</c:v>
                </c:pt>
                <c:pt idx="596">
                  <c:v>6.0969999999999996E-8</c:v>
                </c:pt>
                <c:pt idx="597">
                  <c:v>6.0969999999999996E-8</c:v>
                </c:pt>
                <c:pt idx="598">
                  <c:v>6.0969999999999996E-8</c:v>
                </c:pt>
                <c:pt idx="599">
                  <c:v>6.0969999999999996E-8</c:v>
                </c:pt>
                <c:pt idx="600">
                  <c:v>6.0969999999999996E-8</c:v>
                </c:pt>
                <c:pt idx="601">
                  <c:v>6.0969999999999996E-8</c:v>
                </c:pt>
                <c:pt idx="602">
                  <c:v>6.0969999999999996E-8</c:v>
                </c:pt>
                <c:pt idx="603">
                  <c:v>6.0969999999999996E-8</c:v>
                </c:pt>
                <c:pt idx="604">
                  <c:v>6.0969999999999996E-8</c:v>
                </c:pt>
                <c:pt idx="605">
                  <c:v>6.0969999999999996E-8</c:v>
                </c:pt>
                <c:pt idx="606">
                  <c:v>6.0969999999999996E-8</c:v>
                </c:pt>
                <c:pt idx="607">
                  <c:v>6.0969999999999996E-8</c:v>
                </c:pt>
                <c:pt idx="608">
                  <c:v>6.0969999999999996E-8</c:v>
                </c:pt>
                <c:pt idx="609">
                  <c:v>6.0969999999999996E-8</c:v>
                </c:pt>
                <c:pt idx="610">
                  <c:v>6.0969999999999996E-8</c:v>
                </c:pt>
                <c:pt idx="611">
                  <c:v>6.0969999999999996E-8</c:v>
                </c:pt>
                <c:pt idx="612">
                  <c:v>6.0969999999999996E-8</c:v>
                </c:pt>
                <c:pt idx="613">
                  <c:v>6.0969999999999996E-8</c:v>
                </c:pt>
                <c:pt idx="614">
                  <c:v>6.0969999999999996E-8</c:v>
                </c:pt>
                <c:pt idx="615">
                  <c:v>6.0969999999999996E-8</c:v>
                </c:pt>
                <c:pt idx="616">
                  <c:v>6.0969999999999996E-8</c:v>
                </c:pt>
                <c:pt idx="617">
                  <c:v>6.0969999999999996E-8</c:v>
                </c:pt>
                <c:pt idx="618">
                  <c:v>6.0969999999999996E-8</c:v>
                </c:pt>
                <c:pt idx="619">
                  <c:v>6.0969999999999996E-8</c:v>
                </c:pt>
                <c:pt idx="620">
                  <c:v>6.0969999999999996E-8</c:v>
                </c:pt>
                <c:pt idx="621">
                  <c:v>6.0969999999999996E-8</c:v>
                </c:pt>
                <c:pt idx="622">
                  <c:v>6.0969999999999996E-8</c:v>
                </c:pt>
                <c:pt idx="623">
                  <c:v>6.0969999999999996E-8</c:v>
                </c:pt>
                <c:pt idx="624">
                  <c:v>6.0969999999999996E-8</c:v>
                </c:pt>
                <c:pt idx="625">
                  <c:v>6.0969999999999996E-8</c:v>
                </c:pt>
                <c:pt idx="626">
                  <c:v>6.0969999999999996E-8</c:v>
                </c:pt>
                <c:pt idx="627">
                  <c:v>6.0969999999999996E-8</c:v>
                </c:pt>
                <c:pt idx="628">
                  <c:v>6.0969999999999996E-8</c:v>
                </c:pt>
                <c:pt idx="629">
                  <c:v>6.0969999999999996E-8</c:v>
                </c:pt>
                <c:pt idx="630">
                  <c:v>6.0969999999999996E-8</c:v>
                </c:pt>
                <c:pt idx="631">
                  <c:v>6.0969999999999996E-8</c:v>
                </c:pt>
                <c:pt idx="632">
                  <c:v>6.0969999999999996E-8</c:v>
                </c:pt>
                <c:pt idx="633">
                  <c:v>6.0969999999999996E-8</c:v>
                </c:pt>
                <c:pt idx="634">
                  <c:v>6.0969999999999996E-8</c:v>
                </c:pt>
                <c:pt idx="635">
                  <c:v>6.0969999999999996E-8</c:v>
                </c:pt>
                <c:pt idx="636">
                  <c:v>6.0969999999999996E-8</c:v>
                </c:pt>
                <c:pt idx="637">
                  <c:v>6.0969999999999996E-8</c:v>
                </c:pt>
                <c:pt idx="638">
                  <c:v>6.0969999999999996E-8</c:v>
                </c:pt>
                <c:pt idx="639">
                  <c:v>6.0969999999999996E-8</c:v>
                </c:pt>
                <c:pt idx="640">
                  <c:v>6.0969999999999996E-8</c:v>
                </c:pt>
                <c:pt idx="641">
                  <c:v>6.0969999999999996E-8</c:v>
                </c:pt>
                <c:pt idx="642">
                  <c:v>6.0969999999999996E-8</c:v>
                </c:pt>
                <c:pt idx="643">
                  <c:v>6.0969999999999996E-8</c:v>
                </c:pt>
                <c:pt idx="644">
                  <c:v>6.0969999999999996E-8</c:v>
                </c:pt>
                <c:pt idx="645">
                  <c:v>6.0969999999999996E-8</c:v>
                </c:pt>
                <c:pt idx="646">
                  <c:v>6.0969999999999996E-8</c:v>
                </c:pt>
                <c:pt idx="647">
                  <c:v>6.0969999999999996E-8</c:v>
                </c:pt>
                <c:pt idx="648">
                  <c:v>6.0969999999999996E-8</c:v>
                </c:pt>
                <c:pt idx="649">
                  <c:v>6.0549999999999996E-8</c:v>
                </c:pt>
                <c:pt idx="650">
                  <c:v>6.0549999999999996E-8</c:v>
                </c:pt>
                <c:pt idx="651">
                  <c:v>6.0549999999999996E-8</c:v>
                </c:pt>
                <c:pt idx="652">
                  <c:v>6.0549999999999996E-8</c:v>
                </c:pt>
                <c:pt idx="653">
                  <c:v>6.0549999999999996E-8</c:v>
                </c:pt>
                <c:pt idx="654">
                  <c:v>6.0549999999999996E-8</c:v>
                </c:pt>
                <c:pt idx="655">
                  <c:v>6.0549999999999996E-8</c:v>
                </c:pt>
                <c:pt idx="656">
                  <c:v>6.0549999999999996E-8</c:v>
                </c:pt>
                <c:pt idx="657">
                  <c:v>6.0549999999999996E-8</c:v>
                </c:pt>
                <c:pt idx="658">
                  <c:v>6.0549999999999996E-8</c:v>
                </c:pt>
                <c:pt idx="659">
                  <c:v>6.0549999999999996E-8</c:v>
                </c:pt>
                <c:pt idx="660">
                  <c:v>6.0549999999999996E-8</c:v>
                </c:pt>
                <c:pt idx="661">
                  <c:v>6.0549999999999996E-8</c:v>
                </c:pt>
                <c:pt idx="662">
                  <c:v>6.0549999999999996E-8</c:v>
                </c:pt>
                <c:pt idx="663">
                  <c:v>6.0549999999999996E-8</c:v>
                </c:pt>
                <c:pt idx="664">
                  <c:v>6.0549999999999996E-8</c:v>
                </c:pt>
                <c:pt idx="665">
                  <c:v>6.0549999999999996E-8</c:v>
                </c:pt>
                <c:pt idx="666">
                  <c:v>6.0549999999999996E-8</c:v>
                </c:pt>
                <c:pt idx="667">
                  <c:v>6.0549999999999996E-8</c:v>
                </c:pt>
                <c:pt idx="668">
                  <c:v>6.0549999999999996E-8</c:v>
                </c:pt>
                <c:pt idx="669">
                  <c:v>6.0549999999999996E-8</c:v>
                </c:pt>
                <c:pt idx="670">
                  <c:v>6.0549999999999996E-8</c:v>
                </c:pt>
                <c:pt idx="671">
                  <c:v>6.0549999999999996E-8</c:v>
                </c:pt>
                <c:pt idx="672">
                  <c:v>6.0549999999999996E-8</c:v>
                </c:pt>
                <c:pt idx="673">
                  <c:v>6.0549999999999996E-8</c:v>
                </c:pt>
                <c:pt idx="674">
                  <c:v>6.0549999999999996E-8</c:v>
                </c:pt>
                <c:pt idx="675">
                  <c:v>6.0549999999999996E-8</c:v>
                </c:pt>
                <c:pt idx="676">
                  <c:v>6.0549999999999996E-8</c:v>
                </c:pt>
                <c:pt idx="677">
                  <c:v>6.0549999999999996E-8</c:v>
                </c:pt>
                <c:pt idx="678">
                  <c:v>6.0549999999999996E-8</c:v>
                </c:pt>
                <c:pt idx="679">
                  <c:v>6.0549999999999996E-8</c:v>
                </c:pt>
                <c:pt idx="680">
                  <c:v>6.0549999999999996E-8</c:v>
                </c:pt>
                <c:pt idx="681">
                  <c:v>6.0549999999999996E-8</c:v>
                </c:pt>
                <c:pt idx="682">
                  <c:v>6.0549999999999996E-8</c:v>
                </c:pt>
                <c:pt idx="683">
                  <c:v>6.0549999999999996E-8</c:v>
                </c:pt>
                <c:pt idx="684">
                  <c:v>6.0549999999999996E-8</c:v>
                </c:pt>
                <c:pt idx="685">
                  <c:v>6.0549999999999996E-8</c:v>
                </c:pt>
                <c:pt idx="686">
                  <c:v>6.0549999999999996E-8</c:v>
                </c:pt>
                <c:pt idx="687">
                  <c:v>6.0549999999999996E-8</c:v>
                </c:pt>
                <c:pt idx="688">
                  <c:v>6.0549999999999996E-8</c:v>
                </c:pt>
                <c:pt idx="689">
                  <c:v>6.0549999999999996E-8</c:v>
                </c:pt>
                <c:pt idx="690">
                  <c:v>6.0549999999999996E-8</c:v>
                </c:pt>
                <c:pt idx="691">
                  <c:v>6.0549999999999996E-8</c:v>
                </c:pt>
                <c:pt idx="692">
                  <c:v>6.0549999999999996E-8</c:v>
                </c:pt>
                <c:pt idx="693">
                  <c:v>6.0549999999999996E-8</c:v>
                </c:pt>
                <c:pt idx="694">
                  <c:v>6.0549999999999996E-8</c:v>
                </c:pt>
                <c:pt idx="695">
                  <c:v>6.0549999999999996E-8</c:v>
                </c:pt>
                <c:pt idx="696">
                  <c:v>6.0549999999999996E-8</c:v>
                </c:pt>
                <c:pt idx="697">
                  <c:v>6.0549999999999996E-8</c:v>
                </c:pt>
                <c:pt idx="698">
                  <c:v>6.0549999999999996E-8</c:v>
                </c:pt>
                <c:pt idx="699">
                  <c:v>6.0549999999999996E-8</c:v>
                </c:pt>
                <c:pt idx="700">
                  <c:v>6.0549999999999996E-8</c:v>
                </c:pt>
                <c:pt idx="701">
                  <c:v>6.0549999999999996E-8</c:v>
                </c:pt>
                <c:pt idx="702">
                  <c:v>6.0549999999999996E-8</c:v>
                </c:pt>
                <c:pt idx="703">
                  <c:v>6.0549999999999996E-8</c:v>
                </c:pt>
                <c:pt idx="704">
                  <c:v>6.0549999999999996E-8</c:v>
                </c:pt>
                <c:pt idx="705">
                  <c:v>6.0549999999999996E-8</c:v>
                </c:pt>
                <c:pt idx="706">
                  <c:v>6.0549999999999996E-8</c:v>
                </c:pt>
                <c:pt idx="707">
                  <c:v>6.0549999999999996E-8</c:v>
                </c:pt>
                <c:pt idx="708">
                  <c:v>6.0549999999999996E-8</c:v>
                </c:pt>
                <c:pt idx="709">
                  <c:v>6.0549999999999996E-8</c:v>
                </c:pt>
                <c:pt idx="710">
                  <c:v>6.0549999999999996E-8</c:v>
                </c:pt>
                <c:pt idx="711">
                  <c:v>6.0549999999999996E-8</c:v>
                </c:pt>
                <c:pt idx="712">
                  <c:v>6.0549999999999996E-8</c:v>
                </c:pt>
                <c:pt idx="713">
                  <c:v>6.0549999999999996E-8</c:v>
                </c:pt>
                <c:pt idx="714">
                  <c:v>6.0549999999999996E-8</c:v>
                </c:pt>
                <c:pt idx="715">
                  <c:v>6.0549999999999996E-8</c:v>
                </c:pt>
                <c:pt idx="716">
                  <c:v>6.0549999999999996E-8</c:v>
                </c:pt>
                <c:pt idx="717">
                  <c:v>6.0549999999999996E-8</c:v>
                </c:pt>
                <c:pt idx="718">
                  <c:v>6.0549999999999996E-8</c:v>
                </c:pt>
                <c:pt idx="719">
                  <c:v>6.0549999999999996E-8</c:v>
                </c:pt>
                <c:pt idx="720">
                  <c:v>6.0549999999999996E-8</c:v>
                </c:pt>
                <c:pt idx="721">
                  <c:v>6.0549999999999996E-8</c:v>
                </c:pt>
                <c:pt idx="722">
                  <c:v>6.0549999999999996E-8</c:v>
                </c:pt>
                <c:pt idx="723">
                  <c:v>6.0549999999999996E-8</c:v>
                </c:pt>
                <c:pt idx="724">
                  <c:v>6.0549999999999996E-8</c:v>
                </c:pt>
                <c:pt idx="725">
                  <c:v>6.0549999999999996E-8</c:v>
                </c:pt>
                <c:pt idx="726">
                  <c:v>6.0549999999999996E-8</c:v>
                </c:pt>
                <c:pt idx="727">
                  <c:v>6.0549999999999996E-8</c:v>
                </c:pt>
                <c:pt idx="728">
                  <c:v>6.0549999999999996E-8</c:v>
                </c:pt>
                <c:pt idx="729">
                  <c:v>6.0549999999999996E-8</c:v>
                </c:pt>
                <c:pt idx="730">
                  <c:v>6.0549999999999996E-8</c:v>
                </c:pt>
                <c:pt idx="731">
                  <c:v>6.0549999999999996E-8</c:v>
                </c:pt>
                <c:pt idx="732">
                  <c:v>6.0549999999999996E-8</c:v>
                </c:pt>
                <c:pt idx="733">
                  <c:v>6.0549999999999996E-8</c:v>
                </c:pt>
                <c:pt idx="734">
                  <c:v>6.0549999999999996E-8</c:v>
                </c:pt>
                <c:pt idx="735">
                  <c:v>6.0549999999999996E-8</c:v>
                </c:pt>
                <c:pt idx="736">
                  <c:v>6.0549999999999996E-8</c:v>
                </c:pt>
                <c:pt idx="737">
                  <c:v>6.0549999999999996E-8</c:v>
                </c:pt>
                <c:pt idx="738">
                  <c:v>6.0549999999999996E-8</c:v>
                </c:pt>
                <c:pt idx="739">
                  <c:v>6.0549999999999996E-8</c:v>
                </c:pt>
                <c:pt idx="740">
                  <c:v>6.0549999999999996E-8</c:v>
                </c:pt>
                <c:pt idx="741">
                  <c:v>6.0549999999999996E-8</c:v>
                </c:pt>
                <c:pt idx="742">
                  <c:v>6.0549999999999996E-8</c:v>
                </c:pt>
                <c:pt idx="743">
                  <c:v>6.0549999999999996E-8</c:v>
                </c:pt>
                <c:pt idx="744">
                  <c:v>6.0549999999999996E-8</c:v>
                </c:pt>
                <c:pt idx="745">
                  <c:v>6.0549999999999996E-8</c:v>
                </c:pt>
                <c:pt idx="746">
                  <c:v>6.0549999999999996E-8</c:v>
                </c:pt>
                <c:pt idx="747">
                  <c:v>6.0549999999999996E-8</c:v>
                </c:pt>
                <c:pt idx="748">
                  <c:v>6.0549999999999996E-8</c:v>
                </c:pt>
                <c:pt idx="749">
                  <c:v>6.0549999999999996E-8</c:v>
                </c:pt>
                <c:pt idx="750">
                  <c:v>6.0549999999999996E-8</c:v>
                </c:pt>
                <c:pt idx="751">
                  <c:v>6.0549999999999996E-8</c:v>
                </c:pt>
                <c:pt idx="752">
                  <c:v>6.0549999999999996E-8</c:v>
                </c:pt>
                <c:pt idx="753">
                  <c:v>6.0549999999999996E-8</c:v>
                </c:pt>
                <c:pt idx="754">
                  <c:v>6.0549999999999996E-8</c:v>
                </c:pt>
                <c:pt idx="755">
                  <c:v>6.0549999999999996E-8</c:v>
                </c:pt>
                <c:pt idx="756">
                  <c:v>6.0549999999999996E-8</c:v>
                </c:pt>
                <c:pt idx="757">
                  <c:v>6.0549999999999996E-8</c:v>
                </c:pt>
                <c:pt idx="758">
                  <c:v>6.0549999999999996E-8</c:v>
                </c:pt>
                <c:pt idx="759">
                  <c:v>6.0549999999999996E-8</c:v>
                </c:pt>
                <c:pt idx="760">
                  <c:v>6.0549999999999996E-8</c:v>
                </c:pt>
                <c:pt idx="761">
                  <c:v>6.0549999999999996E-8</c:v>
                </c:pt>
                <c:pt idx="762">
                  <c:v>6.0549999999999996E-8</c:v>
                </c:pt>
                <c:pt idx="763">
                  <c:v>6.0549999999999996E-8</c:v>
                </c:pt>
                <c:pt idx="764">
                  <c:v>6.0549999999999996E-8</c:v>
                </c:pt>
                <c:pt idx="765">
                  <c:v>6.0549999999999996E-8</c:v>
                </c:pt>
                <c:pt idx="766">
                  <c:v>6.0549999999999996E-8</c:v>
                </c:pt>
                <c:pt idx="767">
                  <c:v>6.0549999999999996E-8</c:v>
                </c:pt>
                <c:pt idx="768">
                  <c:v>6.0549999999999996E-8</c:v>
                </c:pt>
                <c:pt idx="769">
                  <c:v>6.0549999999999996E-8</c:v>
                </c:pt>
                <c:pt idx="770">
                  <c:v>6.0549999999999996E-8</c:v>
                </c:pt>
                <c:pt idx="771">
                  <c:v>6.0549999999999996E-8</c:v>
                </c:pt>
                <c:pt idx="772">
                  <c:v>6.0549999999999996E-8</c:v>
                </c:pt>
                <c:pt idx="773">
                  <c:v>6.0549999999999996E-8</c:v>
                </c:pt>
                <c:pt idx="774">
                  <c:v>6.0549999999999996E-8</c:v>
                </c:pt>
                <c:pt idx="775">
                  <c:v>6.0549999999999996E-8</c:v>
                </c:pt>
                <c:pt idx="776">
                  <c:v>6.0549999999999996E-8</c:v>
                </c:pt>
                <c:pt idx="777">
                  <c:v>6.0549999999999996E-8</c:v>
                </c:pt>
                <c:pt idx="778">
                  <c:v>6.0549999999999996E-8</c:v>
                </c:pt>
                <c:pt idx="779">
                  <c:v>6.0549999999999996E-8</c:v>
                </c:pt>
                <c:pt idx="780">
                  <c:v>6.0549999999999996E-8</c:v>
                </c:pt>
                <c:pt idx="781">
                  <c:v>6.0549999999999996E-8</c:v>
                </c:pt>
                <c:pt idx="782">
                  <c:v>6.0549999999999996E-8</c:v>
                </c:pt>
                <c:pt idx="783">
                  <c:v>6.0549999999999996E-8</c:v>
                </c:pt>
                <c:pt idx="784">
                  <c:v>6.0549999999999996E-8</c:v>
                </c:pt>
                <c:pt idx="785">
                  <c:v>6.0549999999999996E-8</c:v>
                </c:pt>
                <c:pt idx="786">
                  <c:v>6.0549999999999996E-8</c:v>
                </c:pt>
                <c:pt idx="787">
                  <c:v>6.0549999999999996E-8</c:v>
                </c:pt>
                <c:pt idx="788">
                  <c:v>6.0549999999999996E-8</c:v>
                </c:pt>
                <c:pt idx="789">
                  <c:v>6.0549999999999996E-8</c:v>
                </c:pt>
                <c:pt idx="790">
                  <c:v>6.0549999999999996E-8</c:v>
                </c:pt>
                <c:pt idx="791">
                  <c:v>6.0549999999999996E-8</c:v>
                </c:pt>
                <c:pt idx="792">
                  <c:v>6.0549999999999996E-8</c:v>
                </c:pt>
                <c:pt idx="793">
                  <c:v>6.0549999999999996E-8</c:v>
                </c:pt>
                <c:pt idx="794">
                  <c:v>6.0549999999999996E-8</c:v>
                </c:pt>
                <c:pt idx="795">
                  <c:v>6.0549999999999996E-8</c:v>
                </c:pt>
                <c:pt idx="796">
                  <c:v>6.0549999999999996E-8</c:v>
                </c:pt>
                <c:pt idx="797">
                  <c:v>6.0549999999999996E-8</c:v>
                </c:pt>
                <c:pt idx="798">
                  <c:v>6.0549999999999996E-8</c:v>
                </c:pt>
                <c:pt idx="799">
                  <c:v>6.0549999999999996E-8</c:v>
                </c:pt>
                <c:pt idx="800">
                  <c:v>6.0549999999999996E-8</c:v>
                </c:pt>
                <c:pt idx="801">
                  <c:v>6.0549999999999996E-8</c:v>
                </c:pt>
                <c:pt idx="802">
                  <c:v>6.0549999999999996E-8</c:v>
                </c:pt>
                <c:pt idx="803">
                  <c:v>6.0549999999999996E-8</c:v>
                </c:pt>
                <c:pt idx="804">
                  <c:v>6.0549999999999996E-8</c:v>
                </c:pt>
                <c:pt idx="805">
                  <c:v>6.0549999999999996E-8</c:v>
                </c:pt>
                <c:pt idx="806">
                  <c:v>6.0549999999999996E-8</c:v>
                </c:pt>
                <c:pt idx="807">
                  <c:v>6.0549999999999996E-8</c:v>
                </c:pt>
                <c:pt idx="808">
                  <c:v>6.0549999999999996E-8</c:v>
                </c:pt>
                <c:pt idx="809">
                  <c:v>6.0549999999999996E-8</c:v>
                </c:pt>
                <c:pt idx="810">
                  <c:v>6.0549999999999996E-8</c:v>
                </c:pt>
                <c:pt idx="811">
                  <c:v>6.0549999999999996E-8</c:v>
                </c:pt>
                <c:pt idx="812">
                  <c:v>6.0549999999999996E-8</c:v>
                </c:pt>
                <c:pt idx="813">
                  <c:v>6.0549999999999996E-8</c:v>
                </c:pt>
                <c:pt idx="814">
                  <c:v>6.0549999999999996E-8</c:v>
                </c:pt>
                <c:pt idx="815">
                  <c:v>6.0549999999999996E-8</c:v>
                </c:pt>
                <c:pt idx="816">
                  <c:v>6.0549999999999996E-8</c:v>
                </c:pt>
                <c:pt idx="817">
                  <c:v>6.0549999999999996E-8</c:v>
                </c:pt>
                <c:pt idx="818">
                  <c:v>6.0549999999999996E-8</c:v>
                </c:pt>
                <c:pt idx="819">
                  <c:v>6.0549999999999996E-8</c:v>
                </c:pt>
                <c:pt idx="820">
                  <c:v>6.0549999999999996E-8</c:v>
                </c:pt>
                <c:pt idx="821">
                  <c:v>6.0549999999999996E-8</c:v>
                </c:pt>
                <c:pt idx="822">
                  <c:v>6.0549999999999996E-8</c:v>
                </c:pt>
                <c:pt idx="823">
                  <c:v>6.0549999999999996E-8</c:v>
                </c:pt>
                <c:pt idx="824">
                  <c:v>6.0549999999999996E-8</c:v>
                </c:pt>
                <c:pt idx="825">
                  <c:v>6.0549999999999996E-8</c:v>
                </c:pt>
                <c:pt idx="826">
                  <c:v>6.0549999999999996E-8</c:v>
                </c:pt>
                <c:pt idx="827">
                  <c:v>6.0549999999999996E-8</c:v>
                </c:pt>
                <c:pt idx="828">
                  <c:v>6.0549999999999996E-8</c:v>
                </c:pt>
                <c:pt idx="829">
                  <c:v>6.0259999999999998E-8</c:v>
                </c:pt>
                <c:pt idx="830">
                  <c:v>6.0259999999999998E-8</c:v>
                </c:pt>
                <c:pt idx="831">
                  <c:v>6.0259999999999998E-8</c:v>
                </c:pt>
                <c:pt idx="832">
                  <c:v>6.0259999999999998E-8</c:v>
                </c:pt>
                <c:pt idx="833">
                  <c:v>6.0259999999999998E-8</c:v>
                </c:pt>
                <c:pt idx="834">
                  <c:v>6.0259999999999998E-8</c:v>
                </c:pt>
                <c:pt idx="835">
                  <c:v>6.0310000000000002E-8</c:v>
                </c:pt>
                <c:pt idx="836">
                  <c:v>6.0310000000000002E-8</c:v>
                </c:pt>
                <c:pt idx="837">
                  <c:v>6.0310000000000002E-8</c:v>
                </c:pt>
                <c:pt idx="838">
                  <c:v>6.0310000000000002E-8</c:v>
                </c:pt>
                <c:pt idx="839">
                  <c:v>6.0310000000000002E-8</c:v>
                </c:pt>
                <c:pt idx="840">
                  <c:v>6.0310000000000002E-8</c:v>
                </c:pt>
                <c:pt idx="841">
                  <c:v>6.0310000000000002E-8</c:v>
                </c:pt>
                <c:pt idx="842">
                  <c:v>6.0310000000000002E-8</c:v>
                </c:pt>
                <c:pt idx="843">
                  <c:v>6.0310000000000002E-8</c:v>
                </c:pt>
                <c:pt idx="844">
                  <c:v>6.0310000000000002E-8</c:v>
                </c:pt>
                <c:pt idx="845">
                  <c:v>6.0310000000000002E-8</c:v>
                </c:pt>
                <c:pt idx="846">
                  <c:v>6.0310000000000002E-8</c:v>
                </c:pt>
                <c:pt idx="847">
                  <c:v>6.0310000000000002E-8</c:v>
                </c:pt>
                <c:pt idx="848">
                  <c:v>6.0310000000000002E-8</c:v>
                </c:pt>
                <c:pt idx="849">
                  <c:v>6.0310000000000002E-8</c:v>
                </c:pt>
                <c:pt idx="850">
                  <c:v>6.0310000000000002E-8</c:v>
                </c:pt>
                <c:pt idx="851">
                  <c:v>6.0310000000000002E-8</c:v>
                </c:pt>
                <c:pt idx="852">
                  <c:v>6.0310000000000002E-8</c:v>
                </c:pt>
                <c:pt idx="853">
                  <c:v>6.0310000000000002E-8</c:v>
                </c:pt>
                <c:pt idx="854">
                  <c:v>6.0310000000000002E-8</c:v>
                </c:pt>
                <c:pt idx="855">
                  <c:v>6.0139999999999995E-8</c:v>
                </c:pt>
                <c:pt idx="856">
                  <c:v>6.0139999999999995E-8</c:v>
                </c:pt>
                <c:pt idx="857">
                  <c:v>6.0139999999999995E-8</c:v>
                </c:pt>
                <c:pt idx="858">
                  <c:v>6.0139999999999995E-8</c:v>
                </c:pt>
                <c:pt idx="859">
                  <c:v>6.0139999999999995E-8</c:v>
                </c:pt>
                <c:pt idx="860">
                  <c:v>6.0139999999999995E-8</c:v>
                </c:pt>
                <c:pt idx="861">
                  <c:v>6.0139999999999995E-8</c:v>
                </c:pt>
                <c:pt idx="862">
                  <c:v>6.0139999999999995E-8</c:v>
                </c:pt>
                <c:pt idx="863">
                  <c:v>6.0139999999999995E-8</c:v>
                </c:pt>
                <c:pt idx="864">
                  <c:v>6.0139999999999995E-8</c:v>
                </c:pt>
                <c:pt idx="865">
                  <c:v>6.0139999999999995E-8</c:v>
                </c:pt>
                <c:pt idx="866">
                  <c:v>6.0139999999999995E-8</c:v>
                </c:pt>
                <c:pt idx="867">
                  <c:v>6.0139999999999995E-8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7178-43AE-9D46-7AF43B5974B5}"/>
            </c:ext>
          </c:extLst>
        </c:ser>
        <c:ser>
          <c:idx val="0"/>
          <c:order val="1"/>
          <c:tx>
            <c:strRef>
              <c:f>NEMI!$C$2</c:f>
              <c:strCache>
                <c:ptCount val="1"/>
                <c:pt idx="0">
                  <c:v>nemiyrms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NEMI!$C$3:$C$870</c:f>
              <c:numCache>
                <c:formatCode>0.00E+00</c:formatCode>
                <c:ptCount val="868"/>
                <c:pt idx="0">
                  <c:v>6.0909999999999994E-8</c:v>
                </c:pt>
                <c:pt idx="1">
                  <c:v>6.0940000000000002E-8</c:v>
                </c:pt>
                <c:pt idx="2">
                  <c:v>6.1389999999999996E-8</c:v>
                </c:pt>
                <c:pt idx="3">
                  <c:v>6.1560000000000003E-8</c:v>
                </c:pt>
                <c:pt idx="4">
                  <c:v>6.1789999999999999E-8</c:v>
                </c:pt>
                <c:pt idx="5">
                  <c:v>6.1799999999999998E-8</c:v>
                </c:pt>
                <c:pt idx="6">
                  <c:v>6.2219999999999997E-8</c:v>
                </c:pt>
                <c:pt idx="7">
                  <c:v>6.2190000000000003E-8</c:v>
                </c:pt>
                <c:pt idx="8">
                  <c:v>6.2139999999999999E-8</c:v>
                </c:pt>
                <c:pt idx="9">
                  <c:v>6.2349999999999999E-8</c:v>
                </c:pt>
                <c:pt idx="10">
                  <c:v>6.2429999999999997E-8</c:v>
                </c:pt>
                <c:pt idx="11">
                  <c:v>6.2429999999999997E-8</c:v>
                </c:pt>
                <c:pt idx="12">
                  <c:v>6.2429999999999997E-8</c:v>
                </c:pt>
                <c:pt idx="13">
                  <c:v>6.2419999999999999E-8</c:v>
                </c:pt>
                <c:pt idx="14">
                  <c:v>6.2410000000000001E-8</c:v>
                </c:pt>
                <c:pt idx="15">
                  <c:v>6.2400000000000003E-8</c:v>
                </c:pt>
                <c:pt idx="16">
                  <c:v>6.2390000000000005E-8</c:v>
                </c:pt>
                <c:pt idx="17">
                  <c:v>6.2379999999999993E-8</c:v>
                </c:pt>
                <c:pt idx="18">
                  <c:v>6.2379999999999993E-8</c:v>
                </c:pt>
                <c:pt idx="19">
                  <c:v>6.2369999999999995E-8</c:v>
                </c:pt>
                <c:pt idx="20">
                  <c:v>6.2349999999999999E-8</c:v>
                </c:pt>
                <c:pt idx="21">
                  <c:v>6.2340000000000001E-8</c:v>
                </c:pt>
                <c:pt idx="22">
                  <c:v>6.2330000000000003E-8</c:v>
                </c:pt>
                <c:pt idx="23">
                  <c:v>6.2320000000000005E-8</c:v>
                </c:pt>
                <c:pt idx="24">
                  <c:v>6.2309999999999993E-8</c:v>
                </c:pt>
                <c:pt idx="25">
                  <c:v>6.2299999999999995E-8</c:v>
                </c:pt>
                <c:pt idx="26">
                  <c:v>6.2289999999999997E-8</c:v>
                </c:pt>
                <c:pt idx="27">
                  <c:v>6.2270000000000001E-8</c:v>
                </c:pt>
                <c:pt idx="28">
                  <c:v>6.2260000000000003E-8</c:v>
                </c:pt>
                <c:pt idx="29">
                  <c:v>6.2250000000000005E-8</c:v>
                </c:pt>
                <c:pt idx="30">
                  <c:v>6.2239999999999994E-8</c:v>
                </c:pt>
                <c:pt idx="31">
                  <c:v>6.2229999999999995E-8</c:v>
                </c:pt>
                <c:pt idx="32">
                  <c:v>6.2209999999999999E-8</c:v>
                </c:pt>
                <c:pt idx="33">
                  <c:v>6.2200000000000001E-8</c:v>
                </c:pt>
                <c:pt idx="34">
                  <c:v>6.2190000000000003E-8</c:v>
                </c:pt>
                <c:pt idx="35">
                  <c:v>6.2180000000000005E-8</c:v>
                </c:pt>
                <c:pt idx="36">
                  <c:v>6.2159999999999995E-8</c:v>
                </c:pt>
                <c:pt idx="37">
                  <c:v>6.2149999999999997E-8</c:v>
                </c:pt>
                <c:pt idx="38">
                  <c:v>6.2139999999999999E-8</c:v>
                </c:pt>
                <c:pt idx="39">
                  <c:v>6.2130000000000001E-8</c:v>
                </c:pt>
                <c:pt idx="40">
                  <c:v>6.2120000000000003E-8</c:v>
                </c:pt>
                <c:pt idx="41">
                  <c:v>6.2110000000000005E-8</c:v>
                </c:pt>
                <c:pt idx="42">
                  <c:v>6.2110000000000005E-8</c:v>
                </c:pt>
                <c:pt idx="43">
                  <c:v>6.2099999999999994E-8</c:v>
                </c:pt>
                <c:pt idx="44">
                  <c:v>6.2089999999999995E-8</c:v>
                </c:pt>
                <c:pt idx="45">
                  <c:v>6.2089999999999995E-8</c:v>
                </c:pt>
                <c:pt idx="46">
                  <c:v>6.2089999999999995E-8</c:v>
                </c:pt>
                <c:pt idx="47">
                  <c:v>6.2089999999999995E-8</c:v>
                </c:pt>
                <c:pt idx="48">
                  <c:v>6.2089999999999995E-8</c:v>
                </c:pt>
                <c:pt idx="49">
                  <c:v>6.2089999999999995E-8</c:v>
                </c:pt>
                <c:pt idx="50">
                  <c:v>6.2099999999999994E-8</c:v>
                </c:pt>
                <c:pt idx="51">
                  <c:v>6.2110000000000005E-8</c:v>
                </c:pt>
                <c:pt idx="52">
                  <c:v>6.2130000000000001E-8</c:v>
                </c:pt>
                <c:pt idx="53">
                  <c:v>6.2149999999999997E-8</c:v>
                </c:pt>
                <c:pt idx="54">
                  <c:v>6.2180000000000005E-8</c:v>
                </c:pt>
                <c:pt idx="55">
                  <c:v>6.2219999999999997E-8</c:v>
                </c:pt>
                <c:pt idx="56">
                  <c:v>6.2260000000000003E-8</c:v>
                </c:pt>
                <c:pt idx="57">
                  <c:v>6.2320000000000005E-8</c:v>
                </c:pt>
                <c:pt idx="58">
                  <c:v>6.2390000000000005E-8</c:v>
                </c:pt>
                <c:pt idx="59">
                  <c:v>6.2470000000000003E-8</c:v>
                </c:pt>
                <c:pt idx="60">
                  <c:v>6.2559999999999999E-8</c:v>
                </c:pt>
                <c:pt idx="61">
                  <c:v>6.2670000000000005E-8</c:v>
                </c:pt>
                <c:pt idx="62">
                  <c:v>6.2789999999999995E-8</c:v>
                </c:pt>
                <c:pt idx="63">
                  <c:v>6.2940000000000006E-8</c:v>
                </c:pt>
                <c:pt idx="64">
                  <c:v>6.3100000000000003E-8</c:v>
                </c:pt>
                <c:pt idx="65">
                  <c:v>6.3290000000000006E-8</c:v>
                </c:pt>
                <c:pt idx="66">
                  <c:v>6.3500000000000006E-8</c:v>
                </c:pt>
                <c:pt idx="67">
                  <c:v>6.3759999999999997E-8</c:v>
                </c:pt>
                <c:pt idx="68">
                  <c:v>6.4080000000000002E-8</c:v>
                </c:pt>
                <c:pt idx="69">
                  <c:v>6.4490000000000004E-8</c:v>
                </c:pt>
                <c:pt idx="70">
                  <c:v>6.5E-8</c:v>
                </c:pt>
                <c:pt idx="71">
                  <c:v>6.5670000000000005E-8</c:v>
                </c:pt>
                <c:pt idx="72">
                  <c:v>6.6549999999999997E-8</c:v>
                </c:pt>
                <c:pt idx="73">
                  <c:v>6.7669999999999996E-8</c:v>
                </c:pt>
                <c:pt idx="74">
                  <c:v>6.9079999999999994E-8</c:v>
                </c:pt>
                <c:pt idx="75">
                  <c:v>7.0790000000000001E-8</c:v>
                </c:pt>
                <c:pt idx="76">
                  <c:v>7.2800000000000003E-8</c:v>
                </c:pt>
                <c:pt idx="77">
                  <c:v>7.5040000000000002E-8</c:v>
                </c:pt>
                <c:pt idx="78">
                  <c:v>7.7400000000000005E-8</c:v>
                </c:pt>
                <c:pt idx="79">
                  <c:v>7.9700000000000006E-8</c:v>
                </c:pt>
                <c:pt idx="80">
                  <c:v>8.1740000000000003E-8</c:v>
                </c:pt>
                <c:pt idx="81">
                  <c:v>8.3270000000000004E-8</c:v>
                </c:pt>
                <c:pt idx="82">
                  <c:v>8.4069999999999998E-8</c:v>
                </c:pt>
                <c:pt idx="83">
                  <c:v>8.399E-8</c:v>
                </c:pt>
                <c:pt idx="84">
                  <c:v>8.3000000000000002E-8</c:v>
                </c:pt>
                <c:pt idx="85">
                  <c:v>8.1320000000000003E-8</c:v>
                </c:pt>
                <c:pt idx="86">
                  <c:v>7.9529999999999998E-8</c:v>
                </c:pt>
                <c:pt idx="87">
                  <c:v>7.8730000000000004E-8</c:v>
                </c:pt>
                <c:pt idx="88">
                  <c:v>8.0490000000000001E-8</c:v>
                </c:pt>
                <c:pt idx="89">
                  <c:v>8.6529999999999995E-8</c:v>
                </c:pt>
                <c:pt idx="90">
                  <c:v>9.7959999999999998E-8</c:v>
                </c:pt>
                <c:pt idx="91">
                  <c:v>1.149E-7</c:v>
                </c:pt>
                <c:pt idx="92">
                  <c:v>1.3659999999999999E-7</c:v>
                </c:pt>
                <c:pt idx="93">
                  <c:v>1.621E-7</c:v>
                </c:pt>
                <c:pt idx="94">
                  <c:v>1.903E-7</c:v>
                </c:pt>
                <c:pt idx="95">
                  <c:v>2.202E-7</c:v>
                </c:pt>
                <c:pt idx="96">
                  <c:v>2.508E-7</c:v>
                </c:pt>
                <c:pt idx="97">
                  <c:v>2.812E-7</c:v>
                </c:pt>
                <c:pt idx="98">
                  <c:v>3.1039999999999997E-7</c:v>
                </c:pt>
                <c:pt idx="99">
                  <c:v>3.3760000000000001E-7</c:v>
                </c:pt>
                <c:pt idx="100">
                  <c:v>3.6230000000000001E-7</c:v>
                </c:pt>
                <c:pt idx="101">
                  <c:v>3.8369999999999997E-7</c:v>
                </c:pt>
                <c:pt idx="102">
                  <c:v>4.0149999999999999E-7</c:v>
                </c:pt>
                <c:pt idx="103">
                  <c:v>4.1539999999999997E-7</c:v>
                </c:pt>
                <c:pt idx="104">
                  <c:v>4.2510000000000001E-7</c:v>
                </c:pt>
                <c:pt idx="105">
                  <c:v>4.3070000000000001E-7</c:v>
                </c:pt>
                <c:pt idx="106">
                  <c:v>4.3230000000000003E-7</c:v>
                </c:pt>
                <c:pt idx="107">
                  <c:v>4.3010000000000002E-7</c:v>
                </c:pt>
                <c:pt idx="108">
                  <c:v>4.2430000000000001E-7</c:v>
                </c:pt>
                <c:pt idx="109">
                  <c:v>4.1530000000000002E-7</c:v>
                </c:pt>
                <c:pt idx="110">
                  <c:v>4.0359999999999999E-7</c:v>
                </c:pt>
                <c:pt idx="111">
                  <c:v>3.8949999999999999E-7</c:v>
                </c:pt>
                <c:pt idx="112">
                  <c:v>3.734E-7</c:v>
                </c:pt>
                <c:pt idx="113">
                  <c:v>3.558E-7</c:v>
                </c:pt>
                <c:pt idx="114">
                  <c:v>3.3710000000000002E-7</c:v>
                </c:pt>
                <c:pt idx="115">
                  <c:v>3.1769999999999999E-7</c:v>
                </c:pt>
                <c:pt idx="116">
                  <c:v>2.9779999999999998E-7</c:v>
                </c:pt>
                <c:pt idx="117">
                  <c:v>2.7790000000000002E-7</c:v>
                </c:pt>
                <c:pt idx="118">
                  <c:v>2.5810000000000001E-7</c:v>
                </c:pt>
                <c:pt idx="119">
                  <c:v>2.3879999999999999E-7</c:v>
                </c:pt>
                <c:pt idx="120">
                  <c:v>2.2000000000000001E-7</c:v>
                </c:pt>
                <c:pt idx="121">
                  <c:v>2.0209999999999999E-7</c:v>
                </c:pt>
                <c:pt idx="122">
                  <c:v>1.8510000000000001E-7</c:v>
                </c:pt>
                <c:pt idx="123">
                  <c:v>1.691E-7</c:v>
                </c:pt>
                <c:pt idx="124">
                  <c:v>1.5419999999999999E-7</c:v>
                </c:pt>
                <c:pt idx="125">
                  <c:v>1.4049999999999999E-7</c:v>
                </c:pt>
                <c:pt idx="126">
                  <c:v>1.2809999999999999E-7</c:v>
                </c:pt>
                <c:pt idx="127">
                  <c:v>1.17E-7</c:v>
                </c:pt>
                <c:pt idx="128">
                  <c:v>1.071E-7</c:v>
                </c:pt>
                <c:pt idx="129">
                  <c:v>9.8630000000000004E-8</c:v>
                </c:pt>
                <c:pt idx="130">
                  <c:v>9.1419999999999994E-8</c:v>
                </c:pt>
                <c:pt idx="131">
                  <c:v>8.5520000000000001E-8</c:v>
                </c:pt>
                <c:pt idx="132">
                  <c:v>8.0890000000000005E-8</c:v>
                </c:pt>
                <c:pt idx="133">
                  <c:v>7.7490000000000001E-8</c:v>
                </c:pt>
                <c:pt idx="134">
                  <c:v>7.5240000000000004E-8</c:v>
                </c:pt>
                <c:pt idx="135">
                  <c:v>7.4029999999999995E-8</c:v>
                </c:pt>
                <c:pt idx="136">
                  <c:v>7.3749999999999995E-8</c:v>
                </c:pt>
                <c:pt idx="137">
                  <c:v>7.4270000000000003E-8</c:v>
                </c:pt>
                <c:pt idx="138">
                  <c:v>7.5440000000000006E-8</c:v>
                </c:pt>
                <c:pt idx="139">
                  <c:v>7.7149999999999999E-8</c:v>
                </c:pt>
                <c:pt idx="140">
                  <c:v>7.9259999999999996E-8</c:v>
                </c:pt>
                <c:pt idx="141">
                  <c:v>8.1689999999999999E-8</c:v>
                </c:pt>
                <c:pt idx="142">
                  <c:v>8.4359999999999996E-8</c:v>
                </c:pt>
                <c:pt idx="143">
                  <c:v>8.7180000000000004E-8</c:v>
                </c:pt>
                <c:pt idx="144">
                  <c:v>9.0110000000000004E-8</c:v>
                </c:pt>
                <c:pt idx="145">
                  <c:v>9.3069999999999999E-8</c:v>
                </c:pt>
                <c:pt idx="146">
                  <c:v>9.6009999999999997E-8</c:v>
                </c:pt>
                <c:pt idx="147">
                  <c:v>9.8869999999999998E-8</c:v>
                </c:pt>
                <c:pt idx="148">
                  <c:v>1.016E-7</c:v>
                </c:pt>
                <c:pt idx="149">
                  <c:v>1.041E-7</c:v>
                </c:pt>
                <c:pt idx="150">
                  <c:v>1.064E-7</c:v>
                </c:pt>
                <c:pt idx="151">
                  <c:v>1.085E-7</c:v>
                </c:pt>
                <c:pt idx="152">
                  <c:v>1.1019999999999999E-7</c:v>
                </c:pt>
                <c:pt idx="153">
                  <c:v>1.1159999999999999E-7</c:v>
                </c:pt>
                <c:pt idx="154">
                  <c:v>1.126E-7</c:v>
                </c:pt>
                <c:pt idx="155">
                  <c:v>1.133E-7</c:v>
                </c:pt>
                <c:pt idx="156">
                  <c:v>1.1370000000000001E-7</c:v>
                </c:pt>
                <c:pt idx="157">
                  <c:v>1.138E-7</c:v>
                </c:pt>
                <c:pt idx="158">
                  <c:v>1.136E-7</c:v>
                </c:pt>
                <c:pt idx="159">
                  <c:v>1.131E-7</c:v>
                </c:pt>
                <c:pt idx="160">
                  <c:v>1.1249999999999999E-7</c:v>
                </c:pt>
                <c:pt idx="161">
                  <c:v>1.118E-7</c:v>
                </c:pt>
                <c:pt idx="162">
                  <c:v>1.1089999999999999E-7</c:v>
                </c:pt>
                <c:pt idx="163">
                  <c:v>1.101E-7</c:v>
                </c:pt>
                <c:pt idx="164">
                  <c:v>1.0930000000000001E-7</c:v>
                </c:pt>
                <c:pt idx="165">
                  <c:v>1.0860000000000001E-7</c:v>
                </c:pt>
                <c:pt idx="166">
                  <c:v>1.08E-7</c:v>
                </c:pt>
                <c:pt idx="167">
                  <c:v>1.077E-7</c:v>
                </c:pt>
                <c:pt idx="168">
                  <c:v>1.075E-7</c:v>
                </c:pt>
                <c:pt idx="169">
                  <c:v>1.076E-7</c:v>
                </c:pt>
                <c:pt idx="170">
                  <c:v>1.0789999999999999E-7</c:v>
                </c:pt>
                <c:pt idx="171">
                  <c:v>1.085E-7</c:v>
                </c:pt>
                <c:pt idx="172">
                  <c:v>1.092E-7</c:v>
                </c:pt>
                <c:pt idx="173">
                  <c:v>1.1019999999999999E-7</c:v>
                </c:pt>
                <c:pt idx="174">
                  <c:v>1.113E-7</c:v>
                </c:pt>
                <c:pt idx="175">
                  <c:v>1.126E-7</c:v>
                </c:pt>
                <c:pt idx="176">
                  <c:v>1.14E-7</c:v>
                </c:pt>
                <c:pt idx="177">
                  <c:v>1.155E-7</c:v>
                </c:pt>
                <c:pt idx="178">
                  <c:v>1.171E-7</c:v>
                </c:pt>
                <c:pt idx="179">
                  <c:v>1.1880000000000001E-7</c:v>
                </c:pt>
                <c:pt idx="180">
                  <c:v>1.205E-7</c:v>
                </c:pt>
                <c:pt idx="181">
                  <c:v>1.222E-7</c:v>
                </c:pt>
                <c:pt idx="182">
                  <c:v>1.2389999999999999E-7</c:v>
                </c:pt>
                <c:pt idx="183">
                  <c:v>1.2560000000000001E-7</c:v>
                </c:pt>
                <c:pt idx="184">
                  <c:v>1.2730000000000001E-7</c:v>
                </c:pt>
                <c:pt idx="185">
                  <c:v>1.29E-7</c:v>
                </c:pt>
                <c:pt idx="186">
                  <c:v>1.307E-7</c:v>
                </c:pt>
                <c:pt idx="187">
                  <c:v>1.3239999999999999E-7</c:v>
                </c:pt>
                <c:pt idx="188">
                  <c:v>1.3400000000000001E-7</c:v>
                </c:pt>
                <c:pt idx="189">
                  <c:v>1.356E-7</c:v>
                </c:pt>
                <c:pt idx="190">
                  <c:v>1.3720000000000001E-7</c:v>
                </c:pt>
                <c:pt idx="191">
                  <c:v>1.3869999999999999E-7</c:v>
                </c:pt>
                <c:pt idx="192">
                  <c:v>1.4030000000000001E-7</c:v>
                </c:pt>
                <c:pt idx="193">
                  <c:v>1.4180000000000001E-7</c:v>
                </c:pt>
                <c:pt idx="194">
                  <c:v>1.4320000000000001E-7</c:v>
                </c:pt>
                <c:pt idx="195">
                  <c:v>1.4469999999999999E-7</c:v>
                </c:pt>
                <c:pt idx="196">
                  <c:v>1.4609999999999999E-7</c:v>
                </c:pt>
                <c:pt idx="197">
                  <c:v>1.4749999999999999E-7</c:v>
                </c:pt>
                <c:pt idx="198">
                  <c:v>1.4889999999999999E-7</c:v>
                </c:pt>
                <c:pt idx="199">
                  <c:v>1.5029999999999999E-7</c:v>
                </c:pt>
                <c:pt idx="200">
                  <c:v>1.5160000000000001E-7</c:v>
                </c:pt>
                <c:pt idx="201">
                  <c:v>1.5300000000000001E-7</c:v>
                </c:pt>
                <c:pt idx="202">
                  <c:v>1.543E-7</c:v>
                </c:pt>
                <c:pt idx="203">
                  <c:v>1.5559999999999999E-7</c:v>
                </c:pt>
                <c:pt idx="204">
                  <c:v>1.5690000000000001E-7</c:v>
                </c:pt>
                <c:pt idx="205">
                  <c:v>1.5809999999999999E-7</c:v>
                </c:pt>
                <c:pt idx="206">
                  <c:v>1.5940000000000001E-7</c:v>
                </c:pt>
                <c:pt idx="207">
                  <c:v>1.607E-7</c:v>
                </c:pt>
                <c:pt idx="208">
                  <c:v>1.6189999999999999E-7</c:v>
                </c:pt>
                <c:pt idx="209">
                  <c:v>1.631E-7</c:v>
                </c:pt>
                <c:pt idx="210">
                  <c:v>1.6439999999999999E-7</c:v>
                </c:pt>
                <c:pt idx="211">
                  <c:v>1.656E-7</c:v>
                </c:pt>
                <c:pt idx="212">
                  <c:v>1.6680000000000001E-7</c:v>
                </c:pt>
                <c:pt idx="213">
                  <c:v>1.68E-7</c:v>
                </c:pt>
                <c:pt idx="214">
                  <c:v>1.6920000000000001E-7</c:v>
                </c:pt>
                <c:pt idx="215">
                  <c:v>1.7030000000000001E-7</c:v>
                </c:pt>
                <c:pt idx="216">
                  <c:v>1.7149999999999999E-7</c:v>
                </c:pt>
                <c:pt idx="217">
                  <c:v>1.727E-7</c:v>
                </c:pt>
                <c:pt idx="218">
                  <c:v>1.7380000000000001E-7</c:v>
                </c:pt>
                <c:pt idx="219">
                  <c:v>1.7499999999999999E-7</c:v>
                </c:pt>
                <c:pt idx="220">
                  <c:v>1.761E-7</c:v>
                </c:pt>
                <c:pt idx="221">
                  <c:v>1.7730000000000001E-7</c:v>
                </c:pt>
                <c:pt idx="222">
                  <c:v>1.7840000000000001E-7</c:v>
                </c:pt>
                <c:pt idx="223">
                  <c:v>1.7959999999999999E-7</c:v>
                </c:pt>
                <c:pt idx="224">
                  <c:v>1.807E-7</c:v>
                </c:pt>
                <c:pt idx="225">
                  <c:v>1.818E-7</c:v>
                </c:pt>
                <c:pt idx="226">
                  <c:v>1.829E-7</c:v>
                </c:pt>
                <c:pt idx="227">
                  <c:v>1.8400000000000001E-7</c:v>
                </c:pt>
                <c:pt idx="228">
                  <c:v>1.8519999999999999E-7</c:v>
                </c:pt>
                <c:pt idx="229">
                  <c:v>1.8629999999999999E-7</c:v>
                </c:pt>
                <c:pt idx="230">
                  <c:v>1.874E-7</c:v>
                </c:pt>
                <c:pt idx="231">
                  <c:v>1.885E-7</c:v>
                </c:pt>
                <c:pt idx="232">
                  <c:v>1.896E-7</c:v>
                </c:pt>
                <c:pt idx="233">
                  <c:v>1.906E-7</c:v>
                </c:pt>
                <c:pt idx="234">
                  <c:v>1.917E-7</c:v>
                </c:pt>
                <c:pt idx="235">
                  <c:v>1.9280000000000001E-7</c:v>
                </c:pt>
                <c:pt idx="236">
                  <c:v>1.9390000000000001E-7</c:v>
                </c:pt>
                <c:pt idx="237">
                  <c:v>1.9500000000000001E-7</c:v>
                </c:pt>
                <c:pt idx="238">
                  <c:v>1.9600000000000001E-7</c:v>
                </c:pt>
                <c:pt idx="239">
                  <c:v>1.9710000000000001E-7</c:v>
                </c:pt>
                <c:pt idx="240">
                  <c:v>1.9819999999999999E-7</c:v>
                </c:pt>
                <c:pt idx="241">
                  <c:v>1.9920000000000001E-7</c:v>
                </c:pt>
                <c:pt idx="242">
                  <c:v>2.0029999999999999E-7</c:v>
                </c:pt>
                <c:pt idx="243">
                  <c:v>2.0130000000000001E-7</c:v>
                </c:pt>
                <c:pt idx="244">
                  <c:v>2.0240000000000001E-7</c:v>
                </c:pt>
                <c:pt idx="245">
                  <c:v>2.0340000000000001E-7</c:v>
                </c:pt>
                <c:pt idx="246">
                  <c:v>2.044E-7</c:v>
                </c:pt>
                <c:pt idx="247">
                  <c:v>2.0550000000000001E-7</c:v>
                </c:pt>
                <c:pt idx="248">
                  <c:v>2.065E-7</c:v>
                </c:pt>
                <c:pt idx="249">
                  <c:v>2.075E-7</c:v>
                </c:pt>
                <c:pt idx="250">
                  <c:v>2.086E-7</c:v>
                </c:pt>
                <c:pt idx="251">
                  <c:v>2.096E-7</c:v>
                </c:pt>
                <c:pt idx="252">
                  <c:v>2.1059999999999999E-7</c:v>
                </c:pt>
                <c:pt idx="253">
                  <c:v>2.1159999999999999E-7</c:v>
                </c:pt>
                <c:pt idx="254">
                  <c:v>2.1260000000000001E-7</c:v>
                </c:pt>
                <c:pt idx="255">
                  <c:v>2.1360000000000001E-7</c:v>
                </c:pt>
                <c:pt idx="256">
                  <c:v>2.146E-7</c:v>
                </c:pt>
                <c:pt idx="257">
                  <c:v>2.156E-7</c:v>
                </c:pt>
                <c:pt idx="258">
                  <c:v>2.1659999999999999E-7</c:v>
                </c:pt>
                <c:pt idx="259">
                  <c:v>2.1759999999999999E-7</c:v>
                </c:pt>
                <c:pt idx="260">
                  <c:v>2.1860000000000001E-7</c:v>
                </c:pt>
                <c:pt idx="261">
                  <c:v>2.195E-7</c:v>
                </c:pt>
                <c:pt idx="262">
                  <c:v>2.205E-7</c:v>
                </c:pt>
                <c:pt idx="263">
                  <c:v>2.2149999999999999E-7</c:v>
                </c:pt>
                <c:pt idx="264">
                  <c:v>2.2240000000000001E-7</c:v>
                </c:pt>
                <c:pt idx="265">
                  <c:v>2.234E-7</c:v>
                </c:pt>
                <c:pt idx="266">
                  <c:v>2.2429999999999999E-7</c:v>
                </c:pt>
                <c:pt idx="267">
                  <c:v>2.2530000000000001E-7</c:v>
                </c:pt>
                <c:pt idx="268">
                  <c:v>2.262E-7</c:v>
                </c:pt>
                <c:pt idx="269">
                  <c:v>2.272E-7</c:v>
                </c:pt>
                <c:pt idx="270">
                  <c:v>2.2810000000000001E-7</c:v>
                </c:pt>
                <c:pt idx="271">
                  <c:v>2.29E-7</c:v>
                </c:pt>
                <c:pt idx="272">
                  <c:v>2.2999999999999999E-7</c:v>
                </c:pt>
                <c:pt idx="273">
                  <c:v>2.3090000000000001E-7</c:v>
                </c:pt>
                <c:pt idx="274">
                  <c:v>2.318E-7</c:v>
                </c:pt>
                <c:pt idx="275">
                  <c:v>2.3270000000000001E-7</c:v>
                </c:pt>
                <c:pt idx="276">
                  <c:v>2.336E-7</c:v>
                </c:pt>
                <c:pt idx="277">
                  <c:v>2.3449999999999999E-7</c:v>
                </c:pt>
                <c:pt idx="278">
                  <c:v>2.354E-7</c:v>
                </c:pt>
                <c:pt idx="279">
                  <c:v>2.3629999999999999E-7</c:v>
                </c:pt>
                <c:pt idx="280">
                  <c:v>2.3720000000000001E-7</c:v>
                </c:pt>
                <c:pt idx="281">
                  <c:v>2.3809999999999999E-7</c:v>
                </c:pt>
                <c:pt idx="282">
                  <c:v>2.3900000000000001E-7</c:v>
                </c:pt>
                <c:pt idx="283">
                  <c:v>2.3980000000000002E-7</c:v>
                </c:pt>
                <c:pt idx="284">
                  <c:v>2.4069999999999998E-7</c:v>
                </c:pt>
                <c:pt idx="285">
                  <c:v>2.4159999999999999E-7</c:v>
                </c:pt>
                <c:pt idx="286">
                  <c:v>2.424E-7</c:v>
                </c:pt>
                <c:pt idx="287">
                  <c:v>2.4330000000000001E-7</c:v>
                </c:pt>
                <c:pt idx="288">
                  <c:v>2.4410000000000002E-7</c:v>
                </c:pt>
                <c:pt idx="289">
                  <c:v>2.4499999999999998E-7</c:v>
                </c:pt>
                <c:pt idx="290">
                  <c:v>2.4579999999999999E-7</c:v>
                </c:pt>
                <c:pt idx="291">
                  <c:v>2.466E-7</c:v>
                </c:pt>
                <c:pt idx="292">
                  <c:v>2.4750000000000001E-7</c:v>
                </c:pt>
                <c:pt idx="293">
                  <c:v>2.4830000000000002E-7</c:v>
                </c:pt>
                <c:pt idx="294">
                  <c:v>2.4909999999999997E-7</c:v>
                </c:pt>
                <c:pt idx="295">
                  <c:v>2.4989999999999998E-7</c:v>
                </c:pt>
                <c:pt idx="296">
                  <c:v>2.5069999999999999E-7</c:v>
                </c:pt>
                <c:pt idx="297">
                  <c:v>2.515E-7</c:v>
                </c:pt>
                <c:pt idx="298">
                  <c:v>2.523E-7</c:v>
                </c:pt>
                <c:pt idx="299">
                  <c:v>2.5310000000000001E-7</c:v>
                </c:pt>
                <c:pt idx="300">
                  <c:v>2.5390000000000002E-7</c:v>
                </c:pt>
                <c:pt idx="301">
                  <c:v>2.5470000000000002E-7</c:v>
                </c:pt>
                <c:pt idx="302">
                  <c:v>2.5549999999999998E-7</c:v>
                </c:pt>
                <c:pt idx="303">
                  <c:v>2.5619999999999998E-7</c:v>
                </c:pt>
                <c:pt idx="304">
                  <c:v>2.5699999999999999E-7</c:v>
                </c:pt>
                <c:pt idx="305">
                  <c:v>2.5779999999999999E-7</c:v>
                </c:pt>
                <c:pt idx="306">
                  <c:v>2.5849999999999999E-7</c:v>
                </c:pt>
                <c:pt idx="307">
                  <c:v>2.593E-7</c:v>
                </c:pt>
                <c:pt idx="308">
                  <c:v>2.6E-7</c:v>
                </c:pt>
                <c:pt idx="309">
                  <c:v>2.6080000000000001E-7</c:v>
                </c:pt>
                <c:pt idx="310">
                  <c:v>2.6150000000000001E-7</c:v>
                </c:pt>
                <c:pt idx="311">
                  <c:v>2.6220000000000001E-7</c:v>
                </c:pt>
                <c:pt idx="312">
                  <c:v>2.6300000000000001E-7</c:v>
                </c:pt>
                <c:pt idx="313">
                  <c:v>2.6370000000000001E-7</c:v>
                </c:pt>
                <c:pt idx="314">
                  <c:v>2.6440000000000001E-7</c:v>
                </c:pt>
                <c:pt idx="315">
                  <c:v>2.6510000000000001E-7</c:v>
                </c:pt>
                <c:pt idx="316">
                  <c:v>2.6580000000000001E-7</c:v>
                </c:pt>
                <c:pt idx="317">
                  <c:v>2.6650000000000001E-7</c:v>
                </c:pt>
                <c:pt idx="318">
                  <c:v>2.6720000000000001E-7</c:v>
                </c:pt>
                <c:pt idx="319">
                  <c:v>2.6790000000000001E-7</c:v>
                </c:pt>
                <c:pt idx="320">
                  <c:v>2.685E-7</c:v>
                </c:pt>
                <c:pt idx="321">
                  <c:v>2.692E-7</c:v>
                </c:pt>
                <c:pt idx="322">
                  <c:v>2.699E-7</c:v>
                </c:pt>
                <c:pt idx="323">
                  <c:v>2.7049999999999999E-7</c:v>
                </c:pt>
                <c:pt idx="324">
                  <c:v>2.7119999999999999E-7</c:v>
                </c:pt>
                <c:pt idx="325">
                  <c:v>2.7179999999999999E-7</c:v>
                </c:pt>
                <c:pt idx="326">
                  <c:v>2.7239999999999998E-7</c:v>
                </c:pt>
                <c:pt idx="327">
                  <c:v>2.7309999999999998E-7</c:v>
                </c:pt>
                <c:pt idx="328">
                  <c:v>2.7370000000000002E-7</c:v>
                </c:pt>
                <c:pt idx="329">
                  <c:v>2.7430000000000001E-7</c:v>
                </c:pt>
                <c:pt idx="330">
                  <c:v>2.7490000000000001E-7</c:v>
                </c:pt>
                <c:pt idx="331">
                  <c:v>2.755E-7</c:v>
                </c:pt>
                <c:pt idx="332">
                  <c:v>2.7609999999999999E-7</c:v>
                </c:pt>
                <c:pt idx="333">
                  <c:v>2.7669999999999998E-7</c:v>
                </c:pt>
                <c:pt idx="334">
                  <c:v>2.7720000000000002E-7</c:v>
                </c:pt>
                <c:pt idx="335">
                  <c:v>2.7780000000000001E-7</c:v>
                </c:pt>
                <c:pt idx="336">
                  <c:v>2.783E-7</c:v>
                </c:pt>
                <c:pt idx="337">
                  <c:v>2.7889999999999999E-7</c:v>
                </c:pt>
                <c:pt idx="338">
                  <c:v>2.7939999999999997E-7</c:v>
                </c:pt>
                <c:pt idx="339">
                  <c:v>2.7990000000000001E-7</c:v>
                </c:pt>
                <c:pt idx="340">
                  <c:v>2.805E-7</c:v>
                </c:pt>
                <c:pt idx="341">
                  <c:v>2.8099999999999999E-7</c:v>
                </c:pt>
                <c:pt idx="342">
                  <c:v>2.8150000000000003E-7</c:v>
                </c:pt>
                <c:pt idx="343">
                  <c:v>2.8200000000000001E-7</c:v>
                </c:pt>
                <c:pt idx="344">
                  <c:v>2.8239999999999999E-7</c:v>
                </c:pt>
                <c:pt idx="345">
                  <c:v>2.8290000000000003E-7</c:v>
                </c:pt>
                <c:pt idx="346">
                  <c:v>2.833E-7</c:v>
                </c:pt>
                <c:pt idx="347">
                  <c:v>2.8379999999999999E-7</c:v>
                </c:pt>
                <c:pt idx="348">
                  <c:v>2.8420000000000002E-7</c:v>
                </c:pt>
                <c:pt idx="349">
                  <c:v>2.8459999999999999E-7</c:v>
                </c:pt>
                <c:pt idx="350">
                  <c:v>2.8500000000000002E-7</c:v>
                </c:pt>
                <c:pt idx="351">
                  <c:v>2.854E-7</c:v>
                </c:pt>
                <c:pt idx="352">
                  <c:v>2.8579999999999998E-7</c:v>
                </c:pt>
                <c:pt idx="353">
                  <c:v>2.8620000000000001E-7</c:v>
                </c:pt>
                <c:pt idx="354">
                  <c:v>2.8649999999999998E-7</c:v>
                </c:pt>
                <c:pt idx="355">
                  <c:v>2.868E-7</c:v>
                </c:pt>
                <c:pt idx="356">
                  <c:v>2.8710000000000002E-7</c:v>
                </c:pt>
                <c:pt idx="357">
                  <c:v>2.8739999999999999E-7</c:v>
                </c:pt>
                <c:pt idx="358">
                  <c:v>2.8770000000000002E-7</c:v>
                </c:pt>
                <c:pt idx="359">
                  <c:v>2.8799999999999998E-7</c:v>
                </c:pt>
                <c:pt idx="360">
                  <c:v>2.882E-7</c:v>
                </c:pt>
                <c:pt idx="361">
                  <c:v>2.8840000000000001E-7</c:v>
                </c:pt>
                <c:pt idx="362">
                  <c:v>2.8859999999999998E-7</c:v>
                </c:pt>
                <c:pt idx="363">
                  <c:v>2.8879999999999999E-7</c:v>
                </c:pt>
                <c:pt idx="364">
                  <c:v>2.8900000000000001E-7</c:v>
                </c:pt>
                <c:pt idx="365">
                  <c:v>2.8910000000000001E-7</c:v>
                </c:pt>
                <c:pt idx="366">
                  <c:v>2.8929999999999998E-7</c:v>
                </c:pt>
                <c:pt idx="367">
                  <c:v>2.8939999999999998E-7</c:v>
                </c:pt>
                <c:pt idx="368">
                  <c:v>2.8949999999999999E-7</c:v>
                </c:pt>
                <c:pt idx="369">
                  <c:v>2.896E-7</c:v>
                </c:pt>
                <c:pt idx="370">
                  <c:v>2.8970000000000001E-7</c:v>
                </c:pt>
                <c:pt idx="371">
                  <c:v>2.8980000000000001E-7</c:v>
                </c:pt>
                <c:pt idx="372">
                  <c:v>2.8980000000000001E-7</c:v>
                </c:pt>
                <c:pt idx="373">
                  <c:v>2.8990000000000002E-7</c:v>
                </c:pt>
                <c:pt idx="374">
                  <c:v>2.8999999999999998E-7</c:v>
                </c:pt>
                <c:pt idx="375">
                  <c:v>2.9019999999999999E-7</c:v>
                </c:pt>
                <c:pt idx="376">
                  <c:v>2.903E-7</c:v>
                </c:pt>
                <c:pt idx="377">
                  <c:v>2.9050000000000001E-7</c:v>
                </c:pt>
                <c:pt idx="378">
                  <c:v>2.9079999999999998E-7</c:v>
                </c:pt>
                <c:pt idx="379">
                  <c:v>2.9110000000000001E-7</c:v>
                </c:pt>
                <c:pt idx="380">
                  <c:v>2.9139999999999998E-7</c:v>
                </c:pt>
                <c:pt idx="381">
                  <c:v>2.9190000000000001E-7</c:v>
                </c:pt>
                <c:pt idx="382">
                  <c:v>2.924E-7</c:v>
                </c:pt>
                <c:pt idx="383">
                  <c:v>2.931E-7</c:v>
                </c:pt>
                <c:pt idx="384">
                  <c:v>2.938E-7</c:v>
                </c:pt>
                <c:pt idx="385">
                  <c:v>2.946E-7</c:v>
                </c:pt>
                <c:pt idx="386">
                  <c:v>2.9550000000000002E-7</c:v>
                </c:pt>
                <c:pt idx="387">
                  <c:v>2.966E-7</c:v>
                </c:pt>
                <c:pt idx="388">
                  <c:v>2.9770000000000003E-7</c:v>
                </c:pt>
                <c:pt idx="389">
                  <c:v>2.9890000000000001E-7</c:v>
                </c:pt>
                <c:pt idx="390">
                  <c:v>3.002E-7</c:v>
                </c:pt>
                <c:pt idx="391">
                  <c:v>3.0139999999999999E-7</c:v>
                </c:pt>
                <c:pt idx="392">
                  <c:v>3.0269999999999998E-7</c:v>
                </c:pt>
                <c:pt idx="393">
                  <c:v>3.0390000000000001E-7</c:v>
                </c:pt>
                <c:pt idx="394">
                  <c:v>3.0499999999999999E-7</c:v>
                </c:pt>
                <c:pt idx="395">
                  <c:v>3.0610000000000002E-7</c:v>
                </c:pt>
                <c:pt idx="396">
                  <c:v>3.0689999999999998E-7</c:v>
                </c:pt>
                <c:pt idx="397">
                  <c:v>3.0759999999999998E-7</c:v>
                </c:pt>
                <c:pt idx="398">
                  <c:v>3.0810000000000001E-7</c:v>
                </c:pt>
                <c:pt idx="399">
                  <c:v>3.0839999999999998E-7</c:v>
                </c:pt>
                <c:pt idx="400">
                  <c:v>3.0849999999999999E-7</c:v>
                </c:pt>
                <c:pt idx="401">
                  <c:v>3.0829999999999997E-7</c:v>
                </c:pt>
                <c:pt idx="402">
                  <c:v>3.0800000000000001E-7</c:v>
                </c:pt>
                <c:pt idx="403">
                  <c:v>3.0750000000000002E-7</c:v>
                </c:pt>
                <c:pt idx="404">
                  <c:v>3.0680000000000002E-7</c:v>
                </c:pt>
                <c:pt idx="405">
                  <c:v>3.0610000000000002E-7</c:v>
                </c:pt>
                <c:pt idx="406">
                  <c:v>3.0520000000000001E-7</c:v>
                </c:pt>
                <c:pt idx="407">
                  <c:v>3.0429999999999999E-7</c:v>
                </c:pt>
                <c:pt idx="408">
                  <c:v>3.0349999999999998E-7</c:v>
                </c:pt>
                <c:pt idx="409">
                  <c:v>3.0260000000000002E-7</c:v>
                </c:pt>
                <c:pt idx="410">
                  <c:v>3.0190000000000002E-7</c:v>
                </c:pt>
                <c:pt idx="411">
                  <c:v>3.0120000000000002E-7</c:v>
                </c:pt>
                <c:pt idx="412">
                  <c:v>3.0069999999999999E-7</c:v>
                </c:pt>
                <c:pt idx="413">
                  <c:v>3.0040000000000002E-7</c:v>
                </c:pt>
                <c:pt idx="414">
                  <c:v>3.0030000000000001E-7</c:v>
                </c:pt>
                <c:pt idx="415">
                  <c:v>3.0040000000000002E-7</c:v>
                </c:pt>
                <c:pt idx="416">
                  <c:v>3.009E-7</c:v>
                </c:pt>
                <c:pt idx="417">
                  <c:v>3.0170000000000001E-7</c:v>
                </c:pt>
                <c:pt idx="418">
                  <c:v>3.03E-7</c:v>
                </c:pt>
                <c:pt idx="419">
                  <c:v>3.0470000000000002E-7</c:v>
                </c:pt>
                <c:pt idx="420">
                  <c:v>3.0709999999999999E-7</c:v>
                </c:pt>
                <c:pt idx="421">
                  <c:v>3.101E-7</c:v>
                </c:pt>
                <c:pt idx="422">
                  <c:v>3.1399999999999998E-7</c:v>
                </c:pt>
                <c:pt idx="423">
                  <c:v>3.1880000000000002E-7</c:v>
                </c:pt>
                <c:pt idx="424">
                  <c:v>3.2469999999999999E-7</c:v>
                </c:pt>
                <c:pt idx="425">
                  <c:v>3.3179999999999999E-7</c:v>
                </c:pt>
                <c:pt idx="426">
                  <c:v>3.403E-7</c:v>
                </c:pt>
                <c:pt idx="427">
                  <c:v>3.5030000000000001E-7</c:v>
                </c:pt>
                <c:pt idx="428">
                  <c:v>3.6209999999999999E-7</c:v>
                </c:pt>
                <c:pt idx="429">
                  <c:v>3.7549999999999999E-7</c:v>
                </c:pt>
                <c:pt idx="430">
                  <c:v>3.9089999999999999E-7</c:v>
                </c:pt>
                <c:pt idx="431">
                  <c:v>4.0820000000000002E-7</c:v>
                </c:pt>
                <c:pt idx="432">
                  <c:v>4.2730000000000002E-7</c:v>
                </c:pt>
                <c:pt idx="433">
                  <c:v>4.482E-7</c:v>
                </c:pt>
                <c:pt idx="434">
                  <c:v>4.7080000000000001E-7</c:v>
                </c:pt>
                <c:pt idx="435">
                  <c:v>4.9480000000000001E-7</c:v>
                </c:pt>
                <c:pt idx="436">
                  <c:v>5.2E-7</c:v>
                </c:pt>
                <c:pt idx="437">
                  <c:v>5.4610000000000005E-7</c:v>
                </c:pt>
                <c:pt idx="438">
                  <c:v>5.7260000000000003E-7</c:v>
                </c:pt>
                <c:pt idx="439">
                  <c:v>5.99E-7</c:v>
                </c:pt>
                <c:pt idx="440">
                  <c:v>6.2500000000000005E-7</c:v>
                </c:pt>
                <c:pt idx="441">
                  <c:v>6.4980000000000001E-7</c:v>
                </c:pt>
                <c:pt idx="442">
                  <c:v>6.7280000000000004E-7</c:v>
                </c:pt>
                <c:pt idx="443">
                  <c:v>6.934E-7</c:v>
                </c:pt>
                <c:pt idx="444">
                  <c:v>7.1090000000000005E-7</c:v>
                </c:pt>
                <c:pt idx="445">
                  <c:v>7.2460000000000002E-7</c:v>
                </c:pt>
                <c:pt idx="446">
                  <c:v>7.3389999999999997E-7</c:v>
                </c:pt>
                <c:pt idx="447">
                  <c:v>7.3819999999999998E-7</c:v>
                </c:pt>
                <c:pt idx="448">
                  <c:v>7.37E-7</c:v>
                </c:pt>
                <c:pt idx="449">
                  <c:v>7.3010000000000001E-7</c:v>
                </c:pt>
                <c:pt idx="450">
                  <c:v>7.1709999999999998E-7</c:v>
                </c:pt>
                <c:pt idx="451">
                  <c:v>6.9800000000000003E-7</c:v>
                </c:pt>
                <c:pt idx="452">
                  <c:v>6.7329999999999997E-7</c:v>
                </c:pt>
                <c:pt idx="453">
                  <c:v>6.4320000000000004E-7</c:v>
                </c:pt>
                <c:pt idx="454">
                  <c:v>6.0859999999999998E-7</c:v>
                </c:pt>
                <c:pt idx="455">
                  <c:v>5.7039999999999997E-7</c:v>
                </c:pt>
                <c:pt idx="456">
                  <c:v>5.3000000000000001E-7</c:v>
                </c:pt>
                <c:pt idx="457">
                  <c:v>4.8869999999999998E-7</c:v>
                </c:pt>
                <c:pt idx="458">
                  <c:v>4.4830000000000001E-7</c:v>
                </c:pt>
                <c:pt idx="459">
                  <c:v>4.1049999999999998E-7</c:v>
                </c:pt>
                <c:pt idx="460">
                  <c:v>3.7689999999999999E-7</c:v>
                </c:pt>
                <c:pt idx="461">
                  <c:v>3.4900000000000001E-7</c:v>
                </c:pt>
                <c:pt idx="462">
                  <c:v>3.277E-7</c:v>
                </c:pt>
                <c:pt idx="463">
                  <c:v>3.1320000000000003E-7</c:v>
                </c:pt>
                <c:pt idx="464">
                  <c:v>3.0479999999999998E-7</c:v>
                </c:pt>
                <c:pt idx="465">
                  <c:v>3.0129999999999998E-7</c:v>
                </c:pt>
                <c:pt idx="466">
                  <c:v>3.0120000000000002E-7</c:v>
                </c:pt>
                <c:pt idx="467">
                  <c:v>3.0279999999999999E-7</c:v>
                </c:pt>
                <c:pt idx="468">
                  <c:v>3.051E-7</c:v>
                </c:pt>
                <c:pt idx="469">
                  <c:v>3.0709999999999999E-7</c:v>
                </c:pt>
                <c:pt idx="470">
                  <c:v>3.0839999999999998E-7</c:v>
                </c:pt>
                <c:pt idx="471">
                  <c:v>3.087E-7</c:v>
                </c:pt>
                <c:pt idx="472">
                  <c:v>3.0810000000000001E-7</c:v>
                </c:pt>
                <c:pt idx="473">
                  <c:v>3.0680000000000002E-7</c:v>
                </c:pt>
                <c:pt idx="474">
                  <c:v>3.0499999999999999E-7</c:v>
                </c:pt>
                <c:pt idx="475">
                  <c:v>3.0289999999999999E-7</c:v>
                </c:pt>
                <c:pt idx="476">
                  <c:v>3.0079999999999999E-7</c:v>
                </c:pt>
                <c:pt idx="477">
                  <c:v>2.9869999999999999E-7</c:v>
                </c:pt>
                <c:pt idx="478">
                  <c:v>2.9690000000000002E-7</c:v>
                </c:pt>
                <c:pt idx="479">
                  <c:v>2.9540000000000001E-7</c:v>
                </c:pt>
                <c:pt idx="480">
                  <c:v>2.9410000000000002E-7</c:v>
                </c:pt>
                <c:pt idx="481">
                  <c:v>2.931E-7</c:v>
                </c:pt>
                <c:pt idx="482">
                  <c:v>2.924E-7</c:v>
                </c:pt>
                <c:pt idx="483">
                  <c:v>2.9180000000000001E-7</c:v>
                </c:pt>
                <c:pt idx="484">
                  <c:v>2.9130000000000002E-7</c:v>
                </c:pt>
                <c:pt idx="485">
                  <c:v>2.9089999999999999E-7</c:v>
                </c:pt>
                <c:pt idx="486">
                  <c:v>2.9060000000000002E-7</c:v>
                </c:pt>
                <c:pt idx="487">
                  <c:v>2.9040000000000001E-7</c:v>
                </c:pt>
                <c:pt idx="488">
                  <c:v>2.9019999999999999E-7</c:v>
                </c:pt>
                <c:pt idx="489">
                  <c:v>2.8999999999999998E-7</c:v>
                </c:pt>
                <c:pt idx="490">
                  <c:v>2.8980000000000001E-7</c:v>
                </c:pt>
                <c:pt idx="491">
                  <c:v>2.8970000000000001E-7</c:v>
                </c:pt>
                <c:pt idx="492">
                  <c:v>2.8949999999999999E-7</c:v>
                </c:pt>
                <c:pt idx="493">
                  <c:v>2.8939999999999998E-7</c:v>
                </c:pt>
                <c:pt idx="494">
                  <c:v>2.8929999999999998E-7</c:v>
                </c:pt>
                <c:pt idx="495">
                  <c:v>2.8920000000000002E-7</c:v>
                </c:pt>
                <c:pt idx="496">
                  <c:v>2.8920000000000002E-7</c:v>
                </c:pt>
                <c:pt idx="497">
                  <c:v>2.8910000000000001E-7</c:v>
                </c:pt>
                <c:pt idx="498">
                  <c:v>2.8900000000000001E-7</c:v>
                </c:pt>
                <c:pt idx="499">
                  <c:v>2.8900000000000001E-7</c:v>
                </c:pt>
                <c:pt idx="500">
                  <c:v>2.8900000000000001E-7</c:v>
                </c:pt>
                <c:pt idx="501">
                  <c:v>2.889E-7</c:v>
                </c:pt>
                <c:pt idx="502">
                  <c:v>2.889E-7</c:v>
                </c:pt>
                <c:pt idx="503">
                  <c:v>2.889E-7</c:v>
                </c:pt>
                <c:pt idx="504">
                  <c:v>2.889E-7</c:v>
                </c:pt>
                <c:pt idx="505">
                  <c:v>2.889E-7</c:v>
                </c:pt>
                <c:pt idx="506">
                  <c:v>2.889E-7</c:v>
                </c:pt>
                <c:pt idx="507">
                  <c:v>2.889E-7</c:v>
                </c:pt>
                <c:pt idx="508">
                  <c:v>2.889E-7</c:v>
                </c:pt>
                <c:pt idx="509">
                  <c:v>2.889E-7</c:v>
                </c:pt>
                <c:pt idx="510">
                  <c:v>2.889E-7</c:v>
                </c:pt>
                <c:pt idx="511">
                  <c:v>2.889E-7</c:v>
                </c:pt>
                <c:pt idx="512">
                  <c:v>2.889E-7</c:v>
                </c:pt>
                <c:pt idx="513">
                  <c:v>2.889E-7</c:v>
                </c:pt>
                <c:pt idx="514">
                  <c:v>2.889E-7</c:v>
                </c:pt>
                <c:pt idx="515">
                  <c:v>2.889E-7</c:v>
                </c:pt>
                <c:pt idx="516">
                  <c:v>2.8900000000000001E-7</c:v>
                </c:pt>
                <c:pt idx="517">
                  <c:v>2.8900000000000001E-7</c:v>
                </c:pt>
                <c:pt idx="518">
                  <c:v>2.8900000000000001E-7</c:v>
                </c:pt>
                <c:pt idx="519">
                  <c:v>2.8900000000000001E-7</c:v>
                </c:pt>
                <c:pt idx="520">
                  <c:v>2.8900000000000001E-7</c:v>
                </c:pt>
                <c:pt idx="521">
                  <c:v>2.8900000000000001E-7</c:v>
                </c:pt>
                <c:pt idx="522">
                  <c:v>2.8900000000000001E-7</c:v>
                </c:pt>
                <c:pt idx="523">
                  <c:v>2.8900000000000001E-7</c:v>
                </c:pt>
                <c:pt idx="524">
                  <c:v>2.8910000000000001E-7</c:v>
                </c:pt>
                <c:pt idx="525">
                  <c:v>2.8910000000000001E-7</c:v>
                </c:pt>
                <c:pt idx="526">
                  <c:v>2.8910000000000001E-7</c:v>
                </c:pt>
                <c:pt idx="527">
                  <c:v>2.8910000000000001E-7</c:v>
                </c:pt>
                <c:pt idx="528">
                  <c:v>2.8910000000000001E-7</c:v>
                </c:pt>
                <c:pt idx="529">
                  <c:v>2.8910000000000001E-7</c:v>
                </c:pt>
                <c:pt idx="530">
                  <c:v>2.8910000000000001E-7</c:v>
                </c:pt>
                <c:pt idx="531">
                  <c:v>2.8910000000000001E-7</c:v>
                </c:pt>
                <c:pt idx="532">
                  <c:v>2.8920000000000002E-7</c:v>
                </c:pt>
                <c:pt idx="533">
                  <c:v>2.8920000000000002E-7</c:v>
                </c:pt>
                <c:pt idx="534">
                  <c:v>2.8920000000000002E-7</c:v>
                </c:pt>
                <c:pt idx="535">
                  <c:v>2.8920000000000002E-7</c:v>
                </c:pt>
                <c:pt idx="536">
                  <c:v>2.8920000000000002E-7</c:v>
                </c:pt>
                <c:pt idx="537">
                  <c:v>2.8920000000000002E-7</c:v>
                </c:pt>
                <c:pt idx="538">
                  <c:v>2.8920000000000002E-7</c:v>
                </c:pt>
                <c:pt idx="539">
                  <c:v>2.8920000000000002E-7</c:v>
                </c:pt>
                <c:pt idx="540">
                  <c:v>2.8920000000000002E-7</c:v>
                </c:pt>
                <c:pt idx="541">
                  <c:v>2.8920000000000002E-7</c:v>
                </c:pt>
                <c:pt idx="542">
                  <c:v>2.8920000000000002E-7</c:v>
                </c:pt>
                <c:pt idx="543">
                  <c:v>2.8920000000000002E-7</c:v>
                </c:pt>
                <c:pt idx="544">
                  <c:v>2.8920000000000002E-7</c:v>
                </c:pt>
                <c:pt idx="545">
                  <c:v>2.8920000000000002E-7</c:v>
                </c:pt>
                <c:pt idx="546">
                  <c:v>2.8910000000000001E-7</c:v>
                </c:pt>
                <c:pt idx="547">
                  <c:v>2.8900000000000001E-7</c:v>
                </c:pt>
                <c:pt idx="548">
                  <c:v>2.889E-7</c:v>
                </c:pt>
                <c:pt idx="549">
                  <c:v>2.8879999999999999E-7</c:v>
                </c:pt>
                <c:pt idx="550">
                  <c:v>2.8859999999999998E-7</c:v>
                </c:pt>
                <c:pt idx="551">
                  <c:v>2.8840000000000001E-7</c:v>
                </c:pt>
                <c:pt idx="552">
                  <c:v>2.8809999999999999E-7</c:v>
                </c:pt>
                <c:pt idx="553">
                  <c:v>2.8789999999999998E-7</c:v>
                </c:pt>
                <c:pt idx="554">
                  <c:v>2.8780000000000002E-7</c:v>
                </c:pt>
                <c:pt idx="555">
                  <c:v>2.8760000000000001E-7</c:v>
                </c:pt>
                <c:pt idx="556">
                  <c:v>2.875E-7</c:v>
                </c:pt>
                <c:pt idx="557">
                  <c:v>2.875E-7</c:v>
                </c:pt>
                <c:pt idx="558">
                  <c:v>2.8739999999999999E-7</c:v>
                </c:pt>
                <c:pt idx="559">
                  <c:v>2.8739999999999999E-7</c:v>
                </c:pt>
                <c:pt idx="560">
                  <c:v>2.8739999999999999E-7</c:v>
                </c:pt>
                <c:pt idx="561">
                  <c:v>2.8729999999999999E-7</c:v>
                </c:pt>
                <c:pt idx="562">
                  <c:v>2.8729999999999999E-7</c:v>
                </c:pt>
                <c:pt idx="563">
                  <c:v>2.8729999999999999E-7</c:v>
                </c:pt>
                <c:pt idx="564">
                  <c:v>2.8729999999999999E-7</c:v>
                </c:pt>
                <c:pt idx="565">
                  <c:v>2.8729999999999999E-7</c:v>
                </c:pt>
                <c:pt idx="566">
                  <c:v>2.8729999999999999E-7</c:v>
                </c:pt>
                <c:pt idx="567">
                  <c:v>2.8729999999999999E-7</c:v>
                </c:pt>
                <c:pt idx="568">
                  <c:v>2.8729999999999999E-7</c:v>
                </c:pt>
                <c:pt idx="569">
                  <c:v>2.8729999999999999E-7</c:v>
                </c:pt>
                <c:pt idx="570">
                  <c:v>2.8729999999999999E-7</c:v>
                </c:pt>
                <c:pt idx="571">
                  <c:v>2.8729999999999999E-7</c:v>
                </c:pt>
                <c:pt idx="572">
                  <c:v>2.8729999999999999E-7</c:v>
                </c:pt>
                <c:pt idx="573">
                  <c:v>2.8729999999999999E-7</c:v>
                </c:pt>
                <c:pt idx="574">
                  <c:v>2.8729999999999999E-7</c:v>
                </c:pt>
                <c:pt idx="575">
                  <c:v>2.8729999999999999E-7</c:v>
                </c:pt>
                <c:pt idx="576">
                  <c:v>2.8729999999999999E-7</c:v>
                </c:pt>
                <c:pt idx="577">
                  <c:v>2.8729999999999999E-7</c:v>
                </c:pt>
                <c:pt idx="578">
                  <c:v>2.8729999999999999E-7</c:v>
                </c:pt>
                <c:pt idx="579">
                  <c:v>2.8729999999999999E-7</c:v>
                </c:pt>
                <c:pt idx="580">
                  <c:v>2.8729999999999999E-7</c:v>
                </c:pt>
                <c:pt idx="581">
                  <c:v>2.8729999999999999E-7</c:v>
                </c:pt>
                <c:pt idx="582">
                  <c:v>2.8729999999999999E-7</c:v>
                </c:pt>
                <c:pt idx="583">
                  <c:v>2.8729999999999999E-7</c:v>
                </c:pt>
                <c:pt idx="584">
                  <c:v>2.8729999999999999E-7</c:v>
                </c:pt>
                <c:pt idx="585">
                  <c:v>2.8729999999999999E-7</c:v>
                </c:pt>
                <c:pt idx="586">
                  <c:v>2.8729999999999999E-7</c:v>
                </c:pt>
                <c:pt idx="587">
                  <c:v>2.8729999999999999E-7</c:v>
                </c:pt>
                <c:pt idx="588">
                  <c:v>2.8729999999999999E-7</c:v>
                </c:pt>
                <c:pt idx="589">
                  <c:v>2.8729999999999999E-7</c:v>
                </c:pt>
                <c:pt idx="590">
                  <c:v>2.8729999999999999E-7</c:v>
                </c:pt>
                <c:pt idx="591">
                  <c:v>2.8729999999999999E-7</c:v>
                </c:pt>
                <c:pt idx="592">
                  <c:v>2.8729999999999999E-7</c:v>
                </c:pt>
                <c:pt idx="593">
                  <c:v>2.8729999999999999E-7</c:v>
                </c:pt>
                <c:pt idx="594">
                  <c:v>2.8729999999999999E-7</c:v>
                </c:pt>
                <c:pt idx="595">
                  <c:v>2.8729999999999999E-7</c:v>
                </c:pt>
                <c:pt idx="596">
                  <c:v>2.8729999999999999E-7</c:v>
                </c:pt>
                <c:pt idx="597">
                  <c:v>2.8729999999999999E-7</c:v>
                </c:pt>
                <c:pt idx="598">
                  <c:v>2.8729999999999999E-7</c:v>
                </c:pt>
                <c:pt idx="599">
                  <c:v>2.8729999999999999E-7</c:v>
                </c:pt>
                <c:pt idx="600">
                  <c:v>2.8729999999999999E-7</c:v>
                </c:pt>
                <c:pt idx="601">
                  <c:v>2.8729999999999999E-7</c:v>
                </c:pt>
                <c:pt idx="602">
                  <c:v>2.8729999999999999E-7</c:v>
                </c:pt>
                <c:pt idx="603">
                  <c:v>2.8729999999999999E-7</c:v>
                </c:pt>
                <c:pt idx="604">
                  <c:v>2.8729999999999999E-7</c:v>
                </c:pt>
                <c:pt idx="605">
                  <c:v>2.8729999999999999E-7</c:v>
                </c:pt>
                <c:pt idx="606">
                  <c:v>2.8729999999999999E-7</c:v>
                </c:pt>
                <c:pt idx="607">
                  <c:v>2.8729999999999999E-7</c:v>
                </c:pt>
                <c:pt idx="608">
                  <c:v>2.8729999999999999E-7</c:v>
                </c:pt>
                <c:pt idx="609">
                  <c:v>2.8729999999999999E-7</c:v>
                </c:pt>
                <c:pt idx="610">
                  <c:v>2.8729999999999999E-7</c:v>
                </c:pt>
                <c:pt idx="611">
                  <c:v>2.8729999999999999E-7</c:v>
                </c:pt>
                <c:pt idx="612">
                  <c:v>2.8729999999999999E-7</c:v>
                </c:pt>
                <c:pt idx="613">
                  <c:v>2.8729999999999999E-7</c:v>
                </c:pt>
                <c:pt idx="614">
                  <c:v>2.8729999999999999E-7</c:v>
                </c:pt>
                <c:pt idx="615">
                  <c:v>2.8729999999999999E-7</c:v>
                </c:pt>
                <c:pt idx="616">
                  <c:v>2.8729999999999999E-7</c:v>
                </c:pt>
                <c:pt idx="617">
                  <c:v>2.8729999999999999E-7</c:v>
                </c:pt>
                <c:pt idx="618">
                  <c:v>2.8729999999999999E-7</c:v>
                </c:pt>
                <c:pt idx="619">
                  <c:v>2.8729999999999999E-7</c:v>
                </c:pt>
                <c:pt idx="620">
                  <c:v>2.8729999999999999E-7</c:v>
                </c:pt>
                <c:pt idx="621">
                  <c:v>2.8729999999999999E-7</c:v>
                </c:pt>
                <c:pt idx="622">
                  <c:v>2.8729999999999999E-7</c:v>
                </c:pt>
                <c:pt idx="623">
                  <c:v>2.8729999999999999E-7</c:v>
                </c:pt>
                <c:pt idx="624">
                  <c:v>2.8729999999999999E-7</c:v>
                </c:pt>
                <c:pt idx="625">
                  <c:v>2.8729999999999999E-7</c:v>
                </c:pt>
                <c:pt idx="626">
                  <c:v>2.8729999999999999E-7</c:v>
                </c:pt>
                <c:pt idx="627">
                  <c:v>2.8729999999999999E-7</c:v>
                </c:pt>
                <c:pt idx="628">
                  <c:v>2.8729999999999999E-7</c:v>
                </c:pt>
                <c:pt idx="629">
                  <c:v>2.8729999999999999E-7</c:v>
                </c:pt>
                <c:pt idx="630">
                  <c:v>2.8729999999999999E-7</c:v>
                </c:pt>
                <c:pt idx="631">
                  <c:v>2.8729999999999999E-7</c:v>
                </c:pt>
                <c:pt idx="632">
                  <c:v>2.8729999999999999E-7</c:v>
                </c:pt>
                <c:pt idx="633">
                  <c:v>2.8729999999999999E-7</c:v>
                </c:pt>
                <c:pt idx="634">
                  <c:v>2.8729999999999999E-7</c:v>
                </c:pt>
                <c:pt idx="635">
                  <c:v>2.8729999999999999E-7</c:v>
                </c:pt>
                <c:pt idx="636">
                  <c:v>2.8729999999999999E-7</c:v>
                </c:pt>
                <c:pt idx="637">
                  <c:v>2.8729999999999999E-7</c:v>
                </c:pt>
                <c:pt idx="638">
                  <c:v>2.8729999999999999E-7</c:v>
                </c:pt>
                <c:pt idx="639">
                  <c:v>2.8729999999999999E-7</c:v>
                </c:pt>
                <c:pt idx="640">
                  <c:v>2.8729999999999999E-7</c:v>
                </c:pt>
                <c:pt idx="641">
                  <c:v>2.8729999999999999E-7</c:v>
                </c:pt>
                <c:pt idx="642">
                  <c:v>2.8729999999999999E-7</c:v>
                </c:pt>
                <c:pt idx="643">
                  <c:v>2.8729999999999999E-7</c:v>
                </c:pt>
                <c:pt idx="644">
                  <c:v>2.8729999999999999E-7</c:v>
                </c:pt>
                <c:pt idx="645">
                  <c:v>2.8729999999999999E-7</c:v>
                </c:pt>
                <c:pt idx="646">
                  <c:v>2.8729999999999999E-7</c:v>
                </c:pt>
                <c:pt idx="647">
                  <c:v>2.8729999999999999E-7</c:v>
                </c:pt>
                <c:pt idx="648">
                  <c:v>2.8729999999999999E-7</c:v>
                </c:pt>
                <c:pt idx="649">
                  <c:v>2.8500000000000002E-7</c:v>
                </c:pt>
                <c:pt idx="650">
                  <c:v>2.8500000000000002E-7</c:v>
                </c:pt>
                <c:pt idx="651">
                  <c:v>2.8500000000000002E-7</c:v>
                </c:pt>
                <c:pt idx="652">
                  <c:v>2.8500000000000002E-7</c:v>
                </c:pt>
                <c:pt idx="653">
                  <c:v>2.8500000000000002E-7</c:v>
                </c:pt>
                <c:pt idx="654">
                  <c:v>2.8500000000000002E-7</c:v>
                </c:pt>
                <c:pt idx="655">
                  <c:v>2.8500000000000002E-7</c:v>
                </c:pt>
                <c:pt idx="656">
                  <c:v>2.8500000000000002E-7</c:v>
                </c:pt>
                <c:pt idx="657">
                  <c:v>2.8500000000000002E-7</c:v>
                </c:pt>
                <c:pt idx="658">
                  <c:v>2.8500000000000002E-7</c:v>
                </c:pt>
                <c:pt idx="659">
                  <c:v>2.8500000000000002E-7</c:v>
                </c:pt>
                <c:pt idx="660">
                  <c:v>2.8500000000000002E-7</c:v>
                </c:pt>
                <c:pt idx="661">
                  <c:v>2.8500000000000002E-7</c:v>
                </c:pt>
                <c:pt idx="662">
                  <c:v>2.8500000000000002E-7</c:v>
                </c:pt>
                <c:pt idx="663">
                  <c:v>2.8500000000000002E-7</c:v>
                </c:pt>
                <c:pt idx="664">
                  <c:v>2.8500000000000002E-7</c:v>
                </c:pt>
                <c:pt idx="665">
                  <c:v>2.8500000000000002E-7</c:v>
                </c:pt>
                <c:pt idx="666">
                  <c:v>2.8500000000000002E-7</c:v>
                </c:pt>
                <c:pt idx="667">
                  <c:v>2.8500000000000002E-7</c:v>
                </c:pt>
                <c:pt idx="668">
                  <c:v>2.8500000000000002E-7</c:v>
                </c:pt>
                <c:pt idx="669">
                  <c:v>2.8500000000000002E-7</c:v>
                </c:pt>
                <c:pt idx="670">
                  <c:v>2.8500000000000002E-7</c:v>
                </c:pt>
                <c:pt idx="671">
                  <c:v>2.8500000000000002E-7</c:v>
                </c:pt>
                <c:pt idx="672">
                  <c:v>2.8500000000000002E-7</c:v>
                </c:pt>
                <c:pt idx="673">
                  <c:v>2.8500000000000002E-7</c:v>
                </c:pt>
                <c:pt idx="674">
                  <c:v>2.8500000000000002E-7</c:v>
                </c:pt>
                <c:pt idx="675">
                  <c:v>2.8500000000000002E-7</c:v>
                </c:pt>
                <c:pt idx="676">
                  <c:v>2.8500000000000002E-7</c:v>
                </c:pt>
                <c:pt idx="677">
                  <c:v>2.8500000000000002E-7</c:v>
                </c:pt>
                <c:pt idx="678">
                  <c:v>2.8500000000000002E-7</c:v>
                </c:pt>
                <c:pt idx="679">
                  <c:v>2.8500000000000002E-7</c:v>
                </c:pt>
                <c:pt idx="680">
                  <c:v>2.8500000000000002E-7</c:v>
                </c:pt>
                <c:pt idx="681">
                  <c:v>2.8500000000000002E-7</c:v>
                </c:pt>
                <c:pt idx="682">
                  <c:v>2.8500000000000002E-7</c:v>
                </c:pt>
                <c:pt idx="683">
                  <c:v>2.8500000000000002E-7</c:v>
                </c:pt>
                <c:pt idx="684">
                  <c:v>2.8500000000000002E-7</c:v>
                </c:pt>
                <c:pt idx="685">
                  <c:v>2.8500000000000002E-7</c:v>
                </c:pt>
                <c:pt idx="686">
                  <c:v>2.8500000000000002E-7</c:v>
                </c:pt>
                <c:pt idx="687">
                  <c:v>2.8500000000000002E-7</c:v>
                </c:pt>
                <c:pt idx="688">
                  <c:v>2.8500000000000002E-7</c:v>
                </c:pt>
                <c:pt idx="689">
                  <c:v>2.8500000000000002E-7</c:v>
                </c:pt>
                <c:pt idx="690">
                  <c:v>2.8500000000000002E-7</c:v>
                </c:pt>
                <c:pt idx="691">
                  <c:v>2.8500000000000002E-7</c:v>
                </c:pt>
                <c:pt idx="692">
                  <c:v>2.8500000000000002E-7</c:v>
                </c:pt>
                <c:pt idx="693">
                  <c:v>2.8500000000000002E-7</c:v>
                </c:pt>
                <c:pt idx="694">
                  <c:v>2.8500000000000002E-7</c:v>
                </c:pt>
                <c:pt idx="695">
                  <c:v>2.8500000000000002E-7</c:v>
                </c:pt>
                <c:pt idx="696">
                  <c:v>2.8500000000000002E-7</c:v>
                </c:pt>
                <c:pt idx="697">
                  <c:v>2.8500000000000002E-7</c:v>
                </c:pt>
                <c:pt idx="698">
                  <c:v>2.8500000000000002E-7</c:v>
                </c:pt>
                <c:pt idx="699">
                  <c:v>2.8500000000000002E-7</c:v>
                </c:pt>
                <c:pt idx="700">
                  <c:v>2.8500000000000002E-7</c:v>
                </c:pt>
                <c:pt idx="701">
                  <c:v>2.8500000000000002E-7</c:v>
                </c:pt>
                <c:pt idx="702">
                  <c:v>2.8500000000000002E-7</c:v>
                </c:pt>
                <c:pt idx="703">
                  <c:v>2.8500000000000002E-7</c:v>
                </c:pt>
                <c:pt idx="704">
                  <c:v>2.8500000000000002E-7</c:v>
                </c:pt>
                <c:pt idx="705">
                  <c:v>2.8500000000000002E-7</c:v>
                </c:pt>
                <c:pt idx="706">
                  <c:v>2.8500000000000002E-7</c:v>
                </c:pt>
                <c:pt idx="707">
                  <c:v>2.8500000000000002E-7</c:v>
                </c:pt>
                <c:pt idx="708">
                  <c:v>2.8500000000000002E-7</c:v>
                </c:pt>
                <c:pt idx="709">
                  <c:v>2.8500000000000002E-7</c:v>
                </c:pt>
                <c:pt idx="710">
                  <c:v>2.8500000000000002E-7</c:v>
                </c:pt>
                <c:pt idx="711">
                  <c:v>2.8500000000000002E-7</c:v>
                </c:pt>
                <c:pt idx="712">
                  <c:v>2.8500000000000002E-7</c:v>
                </c:pt>
                <c:pt idx="713">
                  <c:v>2.8500000000000002E-7</c:v>
                </c:pt>
                <c:pt idx="714">
                  <c:v>2.8500000000000002E-7</c:v>
                </c:pt>
                <c:pt idx="715">
                  <c:v>2.8500000000000002E-7</c:v>
                </c:pt>
                <c:pt idx="716">
                  <c:v>2.8500000000000002E-7</c:v>
                </c:pt>
                <c:pt idx="717">
                  <c:v>2.8500000000000002E-7</c:v>
                </c:pt>
                <c:pt idx="718">
                  <c:v>2.8500000000000002E-7</c:v>
                </c:pt>
                <c:pt idx="719">
                  <c:v>2.8500000000000002E-7</c:v>
                </c:pt>
                <c:pt idx="720">
                  <c:v>2.8500000000000002E-7</c:v>
                </c:pt>
                <c:pt idx="721">
                  <c:v>2.8500000000000002E-7</c:v>
                </c:pt>
                <c:pt idx="722">
                  <c:v>2.8500000000000002E-7</c:v>
                </c:pt>
                <c:pt idx="723">
                  <c:v>2.8500000000000002E-7</c:v>
                </c:pt>
                <c:pt idx="724">
                  <c:v>2.8500000000000002E-7</c:v>
                </c:pt>
                <c:pt idx="725">
                  <c:v>2.8500000000000002E-7</c:v>
                </c:pt>
                <c:pt idx="726">
                  <c:v>2.8500000000000002E-7</c:v>
                </c:pt>
                <c:pt idx="727">
                  <c:v>2.8500000000000002E-7</c:v>
                </c:pt>
                <c:pt idx="728">
                  <c:v>2.8500000000000002E-7</c:v>
                </c:pt>
                <c:pt idx="729">
                  <c:v>2.8500000000000002E-7</c:v>
                </c:pt>
                <c:pt idx="730">
                  <c:v>2.8500000000000002E-7</c:v>
                </c:pt>
                <c:pt idx="731">
                  <c:v>2.8500000000000002E-7</c:v>
                </c:pt>
                <c:pt idx="732">
                  <c:v>2.8500000000000002E-7</c:v>
                </c:pt>
                <c:pt idx="733">
                  <c:v>2.8500000000000002E-7</c:v>
                </c:pt>
                <c:pt idx="734">
                  <c:v>2.8500000000000002E-7</c:v>
                </c:pt>
                <c:pt idx="735">
                  <c:v>2.8500000000000002E-7</c:v>
                </c:pt>
                <c:pt idx="736">
                  <c:v>2.8500000000000002E-7</c:v>
                </c:pt>
                <c:pt idx="737">
                  <c:v>2.8500000000000002E-7</c:v>
                </c:pt>
                <c:pt idx="738">
                  <c:v>2.8500000000000002E-7</c:v>
                </c:pt>
                <c:pt idx="739">
                  <c:v>2.8500000000000002E-7</c:v>
                </c:pt>
                <c:pt idx="740">
                  <c:v>2.8500000000000002E-7</c:v>
                </c:pt>
                <c:pt idx="741">
                  <c:v>2.8500000000000002E-7</c:v>
                </c:pt>
                <c:pt idx="742">
                  <c:v>2.8500000000000002E-7</c:v>
                </c:pt>
                <c:pt idx="743">
                  <c:v>2.8500000000000002E-7</c:v>
                </c:pt>
                <c:pt idx="744">
                  <c:v>2.8500000000000002E-7</c:v>
                </c:pt>
                <c:pt idx="745">
                  <c:v>2.8500000000000002E-7</c:v>
                </c:pt>
                <c:pt idx="746">
                  <c:v>2.8500000000000002E-7</c:v>
                </c:pt>
                <c:pt idx="747">
                  <c:v>2.8500000000000002E-7</c:v>
                </c:pt>
                <c:pt idx="748">
                  <c:v>2.8500000000000002E-7</c:v>
                </c:pt>
                <c:pt idx="749">
                  <c:v>2.8500000000000002E-7</c:v>
                </c:pt>
                <c:pt idx="750">
                  <c:v>2.8500000000000002E-7</c:v>
                </c:pt>
                <c:pt idx="751">
                  <c:v>2.8500000000000002E-7</c:v>
                </c:pt>
                <c:pt idx="752">
                  <c:v>2.8500000000000002E-7</c:v>
                </c:pt>
                <c:pt idx="753">
                  <c:v>2.8500000000000002E-7</c:v>
                </c:pt>
                <c:pt idx="754">
                  <c:v>2.8500000000000002E-7</c:v>
                </c:pt>
                <c:pt idx="755">
                  <c:v>2.8500000000000002E-7</c:v>
                </c:pt>
                <c:pt idx="756">
                  <c:v>2.8500000000000002E-7</c:v>
                </c:pt>
                <c:pt idx="757">
                  <c:v>2.8500000000000002E-7</c:v>
                </c:pt>
                <c:pt idx="758">
                  <c:v>2.8500000000000002E-7</c:v>
                </c:pt>
                <c:pt idx="759">
                  <c:v>2.8500000000000002E-7</c:v>
                </c:pt>
                <c:pt idx="760">
                  <c:v>2.8500000000000002E-7</c:v>
                </c:pt>
                <c:pt idx="761">
                  <c:v>2.8500000000000002E-7</c:v>
                </c:pt>
                <c:pt idx="762">
                  <c:v>2.8500000000000002E-7</c:v>
                </c:pt>
                <c:pt idx="763">
                  <c:v>2.8500000000000002E-7</c:v>
                </c:pt>
                <c:pt idx="764">
                  <c:v>2.8500000000000002E-7</c:v>
                </c:pt>
                <c:pt idx="765">
                  <c:v>2.8500000000000002E-7</c:v>
                </c:pt>
                <c:pt idx="766">
                  <c:v>2.8500000000000002E-7</c:v>
                </c:pt>
                <c:pt idx="767">
                  <c:v>2.8500000000000002E-7</c:v>
                </c:pt>
                <c:pt idx="768">
                  <c:v>2.8500000000000002E-7</c:v>
                </c:pt>
                <c:pt idx="769">
                  <c:v>2.8500000000000002E-7</c:v>
                </c:pt>
                <c:pt idx="770">
                  <c:v>2.8500000000000002E-7</c:v>
                </c:pt>
                <c:pt idx="771">
                  <c:v>2.8500000000000002E-7</c:v>
                </c:pt>
                <c:pt idx="772">
                  <c:v>2.8500000000000002E-7</c:v>
                </c:pt>
                <c:pt idx="773">
                  <c:v>2.8500000000000002E-7</c:v>
                </c:pt>
                <c:pt idx="774">
                  <c:v>2.8500000000000002E-7</c:v>
                </c:pt>
                <c:pt idx="775">
                  <c:v>2.8500000000000002E-7</c:v>
                </c:pt>
                <c:pt idx="776">
                  <c:v>2.8500000000000002E-7</c:v>
                </c:pt>
                <c:pt idx="777">
                  <c:v>2.8500000000000002E-7</c:v>
                </c:pt>
                <c:pt idx="778">
                  <c:v>2.8500000000000002E-7</c:v>
                </c:pt>
                <c:pt idx="779">
                  <c:v>2.8500000000000002E-7</c:v>
                </c:pt>
                <c:pt idx="780">
                  <c:v>2.8500000000000002E-7</c:v>
                </c:pt>
                <c:pt idx="781">
                  <c:v>2.8500000000000002E-7</c:v>
                </c:pt>
                <c:pt idx="782">
                  <c:v>2.8500000000000002E-7</c:v>
                </c:pt>
                <c:pt idx="783">
                  <c:v>2.8500000000000002E-7</c:v>
                </c:pt>
                <c:pt idx="784">
                  <c:v>2.8500000000000002E-7</c:v>
                </c:pt>
                <c:pt idx="785">
                  <c:v>2.8500000000000002E-7</c:v>
                </c:pt>
                <c:pt idx="786">
                  <c:v>2.8500000000000002E-7</c:v>
                </c:pt>
                <c:pt idx="787">
                  <c:v>2.8500000000000002E-7</c:v>
                </c:pt>
                <c:pt idx="788">
                  <c:v>2.8500000000000002E-7</c:v>
                </c:pt>
                <c:pt idx="789">
                  <c:v>2.8500000000000002E-7</c:v>
                </c:pt>
                <c:pt idx="790">
                  <c:v>2.8500000000000002E-7</c:v>
                </c:pt>
                <c:pt idx="791">
                  <c:v>2.8500000000000002E-7</c:v>
                </c:pt>
                <c:pt idx="792">
                  <c:v>2.8500000000000002E-7</c:v>
                </c:pt>
                <c:pt idx="793">
                  <c:v>2.8500000000000002E-7</c:v>
                </c:pt>
                <c:pt idx="794">
                  <c:v>2.8500000000000002E-7</c:v>
                </c:pt>
                <c:pt idx="795">
                  <c:v>2.8500000000000002E-7</c:v>
                </c:pt>
                <c:pt idx="796">
                  <c:v>2.8500000000000002E-7</c:v>
                </c:pt>
                <c:pt idx="797">
                  <c:v>2.8500000000000002E-7</c:v>
                </c:pt>
                <c:pt idx="798">
                  <c:v>2.8500000000000002E-7</c:v>
                </c:pt>
                <c:pt idx="799">
                  <c:v>2.8500000000000002E-7</c:v>
                </c:pt>
                <c:pt idx="800">
                  <c:v>2.8500000000000002E-7</c:v>
                </c:pt>
                <c:pt idx="801">
                  <c:v>2.8500000000000002E-7</c:v>
                </c:pt>
                <c:pt idx="802">
                  <c:v>2.8500000000000002E-7</c:v>
                </c:pt>
                <c:pt idx="803">
                  <c:v>2.8500000000000002E-7</c:v>
                </c:pt>
                <c:pt idx="804">
                  <c:v>2.8500000000000002E-7</c:v>
                </c:pt>
                <c:pt idx="805">
                  <c:v>2.8500000000000002E-7</c:v>
                </c:pt>
                <c:pt idx="806">
                  <c:v>2.8500000000000002E-7</c:v>
                </c:pt>
                <c:pt idx="807">
                  <c:v>2.8500000000000002E-7</c:v>
                </c:pt>
                <c:pt idx="808">
                  <c:v>2.8500000000000002E-7</c:v>
                </c:pt>
                <c:pt idx="809">
                  <c:v>2.8500000000000002E-7</c:v>
                </c:pt>
                <c:pt idx="810">
                  <c:v>2.8500000000000002E-7</c:v>
                </c:pt>
                <c:pt idx="811">
                  <c:v>2.8500000000000002E-7</c:v>
                </c:pt>
                <c:pt idx="812">
                  <c:v>2.8500000000000002E-7</c:v>
                </c:pt>
                <c:pt idx="813">
                  <c:v>2.8500000000000002E-7</c:v>
                </c:pt>
                <c:pt idx="814">
                  <c:v>2.8500000000000002E-7</c:v>
                </c:pt>
                <c:pt idx="815">
                  <c:v>2.8500000000000002E-7</c:v>
                </c:pt>
                <c:pt idx="816">
                  <c:v>2.8500000000000002E-7</c:v>
                </c:pt>
                <c:pt idx="817">
                  <c:v>2.8500000000000002E-7</c:v>
                </c:pt>
                <c:pt idx="818">
                  <c:v>2.8500000000000002E-7</c:v>
                </c:pt>
                <c:pt idx="819">
                  <c:v>2.8500000000000002E-7</c:v>
                </c:pt>
                <c:pt idx="820">
                  <c:v>2.8500000000000002E-7</c:v>
                </c:pt>
                <c:pt idx="821">
                  <c:v>2.8500000000000002E-7</c:v>
                </c:pt>
                <c:pt idx="822">
                  <c:v>2.8500000000000002E-7</c:v>
                </c:pt>
                <c:pt idx="823">
                  <c:v>2.8500000000000002E-7</c:v>
                </c:pt>
                <c:pt idx="824">
                  <c:v>2.8500000000000002E-7</c:v>
                </c:pt>
                <c:pt idx="825">
                  <c:v>2.8500000000000002E-7</c:v>
                </c:pt>
                <c:pt idx="826">
                  <c:v>2.8500000000000002E-7</c:v>
                </c:pt>
                <c:pt idx="827">
                  <c:v>2.8500000000000002E-7</c:v>
                </c:pt>
                <c:pt idx="828">
                  <c:v>2.8500000000000002E-7</c:v>
                </c:pt>
                <c:pt idx="829">
                  <c:v>2.8389999999999999E-7</c:v>
                </c:pt>
                <c:pt idx="830">
                  <c:v>2.8389999999999999E-7</c:v>
                </c:pt>
                <c:pt idx="831">
                  <c:v>2.8389999999999999E-7</c:v>
                </c:pt>
                <c:pt idx="832">
                  <c:v>2.8389999999999999E-7</c:v>
                </c:pt>
                <c:pt idx="833">
                  <c:v>2.8389999999999999E-7</c:v>
                </c:pt>
                <c:pt idx="834">
                  <c:v>2.8389999999999999E-7</c:v>
                </c:pt>
                <c:pt idx="835">
                  <c:v>2.8229999999999998E-7</c:v>
                </c:pt>
                <c:pt idx="836">
                  <c:v>2.8229999999999998E-7</c:v>
                </c:pt>
                <c:pt idx="837">
                  <c:v>2.8229999999999998E-7</c:v>
                </c:pt>
                <c:pt idx="838">
                  <c:v>2.8229999999999998E-7</c:v>
                </c:pt>
                <c:pt idx="839">
                  <c:v>2.8229999999999998E-7</c:v>
                </c:pt>
                <c:pt idx="840">
                  <c:v>2.8229999999999998E-7</c:v>
                </c:pt>
                <c:pt idx="841">
                  <c:v>2.8229999999999998E-7</c:v>
                </c:pt>
                <c:pt idx="842">
                  <c:v>2.8229999999999998E-7</c:v>
                </c:pt>
                <c:pt idx="843">
                  <c:v>2.8229999999999998E-7</c:v>
                </c:pt>
                <c:pt idx="844">
                  <c:v>2.8229999999999998E-7</c:v>
                </c:pt>
                <c:pt idx="845">
                  <c:v>2.8229999999999998E-7</c:v>
                </c:pt>
                <c:pt idx="846">
                  <c:v>2.8229999999999998E-7</c:v>
                </c:pt>
                <c:pt idx="847">
                  <c:v>2.8229999999999998E-7</c:v>
                </c:pt>
                <c:pt idx="848">
                  <c:v>2.8229999999999998E-7</c:v>
                </c:pt>
                <c:pt idx="849">
                  <c:v>2.8229999999999998E-7</c:v>
                </c:pt>
                <c:pt idx="850">
                  <c:v>2.8229999999999998E-7</c:v>
                </c:pt>
                <c:pt idx="851">
                  <c:v>2.8229999999999998E-7</c:v>
                </c:pt>
                <c:pt idx="852">
                  <c:v>2.8229999999999998E-7</c:v>
                </c:pt>
                <c:pt idx="853">
                  <c:v>2.8229999999999998E-7</c:v>
                </c:pt>
                <c:pt idx="854">
                  <c:v>2.8229999999999998E-7</c:v>
                </c:pt>
                <c:pt idx="855">
                  <c:v>2.8130000000000001E-7</c:v>
                </c:pt>
                <c:pt idx="856">
                  <c:v>2.8130000000000001E-7</c:v>
                </c:pt>
                <c:pt idx="857">
                  <c:v>2.8130000000000001E-7</c:v>
                </c:pt>
                <c:pt idx="858">
                  <c:v>2.8130000000000001E-7</c:v>
                </c:pt>
                <c:pt idx="859">
                  <c:v>2.8130000000000001E-7</c:v>
                </c:pt>
                <c:pt idx="860">
                  <c:v>2.8130000000000001E-7</c:v>
                </c:pt>
                <c:pt idx="861">
                  <c:v>2.8130000000000001E-7</c:v>
                </c:pt>
                <c:pt idx="862">
                  <c:v>2.8130000000000001E-7</c:v>
                </c:pt>
                <c:pt idx="863">
                  <c:v>2.8130000000000001E-7</c:v>
                </c:pt>
                <c:pt idx="864">
                  <c:v>2.8130000000000001E-7</c:v>
                </c:pt>
                <c:pt idx="865">
                  <c:v>2.8130000000000001E-7</c:v>
                </c:pt>
                <c:pt idx="866">
                  <c:v>2.8130000000000001E-7</c:v>
                </c:pt>
                <c:pt idx="867">
                  <c:v>2.8130000000000001E-7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7178-43AE-9D46-7AF43B5974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Normalized</a:t>
                </a:r>
                <a:r>
                  <a:rPr lang="en-US" baseline="0"/>
                  <a:t> emittance [pi * mm * mrad]</a:t>
                </a:r>
                <a:endParaRPr lang="en-US"/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4E-6"/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scaling'!$H$3:$H$870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scaling'!$J$3:$J$870</c:f>
              <c:numCache>
                <c:formatCode>General</c:formatCode>
                <c:ptCount val="868"/>
                <c:pt idx="0">
                  <c:v>130.24410606043023</c:v>
                </c:pt>
                <c:pt idx="1">
                  <c:v>130.2435340266567</c:v>
                </c:pt>
                <c:pt idx="2">
                  <c:v>130.24387557267431</c:v>
                </c:pt>
                <c:pt idx="3">
                  <c:v>130.24380010903747</c:v>
                </c:pt>
                <c:pt idx="4">
                  <c:v>130.24425146783599</c:v>
                </c:pt>
                <c:pt idx="5">
                  <c:v>130.24388280277756</c:v>
                </c:pt>
                <c:pt idx="6">
                  <c:v>130.2436404415686</c:v>
                </c:pt>
                <c:pt idx="7">
                  <c:v>130.24423094041919</c:v>
                </c:pt>
                <c:pt idx="8">
                  <c:v>130.2438045190645</c:v>
                </c:pt>
                <c:pt idx="9">
                  <c:v>130.24376855283032</c:v>
                </c:pt>
                <c:pt idx="10">
                  <c:v>130.24347152515827</c:v>
                </c:pt>
                <c:pt idx="11">
                  <c:v>130.24357505432542</c:v>
                </c:pt>
                <c:pt idx="12">
                  <c:v>130.24357513360715</c:v>
                </c:pt>
                <c:pt idx="13">
                  <c:v>130.24357521959303</c:v>
                </c:pt>
                <c:pt idx="14">
                  <c:v>130.24357531323383</c:v>
                </c:pt>
                <c:pt idx="15">
                  <c:v>130.24357541520385</c:v>
                </c:pt>
                <c:pt idx="16">
                  <c:v>130.24357552569745</c:v>
                </c:pt>
                <c:pt idx="17">
                  <c:v>130.24357564450494</c:v>
                </c:pt>
                <c:pt idx="18">
                  <c:v>130.24357577103362</c:v>
                </c:pt>
                <c:pt idx="19">
                  <c:v>130.24357590428713</c:v>
                </c:pt>
                <c:pt idx="20">
                  <c:v>130.24357604289074</c:v>
                </c:pt>
                <c:pt idx="21">
                  <c:v>130.24357618523493</c:v>
                </c:pt>
                <c:pt idx="22">
                  <c:v>130.24357632970987</c:v>
                </c:pt>
                <c:pt idx="23">
                  <c:v>130.24357647459374</c:v>
                </c:pt>
                <c:pt idx="24">
                  <c:v>130.24357661829202</c:v>
                </c:pt>
                <c:pt idx="25">
                  <c:v>130.24357675945075</c:v>
                </c:pt>
                <c:pt idx="26">
                  <c:v>130.24357689716524</c:v>
                </c:pt>
                <c:pt idx="27">
                  <c:v>130.24357703099605</c:v>
                </c:pt>
                <c:pt idx="28">
                  <c:v>130.24357716096384</c:v>
                </c:pt>
                <c:pt idx="29">
                  <c:v>130.24357728755902</c:v>
                </c:pt>
                <c:pt idx="30">
                  <c:v>130.24357741171661</c:v>
                </c:pt>
                <c:pt idx="31">
                  <c:v>130.24357753463258</c:v>
                </c:pt>
                <c:pt idx="32">
                  <c:v>130.24357765758427</c:v>
                </c:pt>
                <c:pt idx="33">
                  <c:v>130.24357778182377</c:v>
                </c:pt>
                <c:pt idx="34">
                  <c:v>130.24357790847</c:v>
                </c:pt>
                <c:pt idx="35">
                  <c:v>130.24357803841215</c:v>
                </c:pt>
                <c:pt idx="36">
                  <c:v>130.24357817223799</c:v>
                </c:pt>
                <c:pt idx="37">
                  <c:v>130.24357831024884</c:v>
                </c:pt>
                <c:pt idx="38">
                  <c:v>130.24357845235792</c:v>
                </c:pt>
                <c:pt idx="39">
                  <c:v>130.24357859817178</c:v>
                </c:pt>
                <c:pt idx="40">
                  <c:v>130.24357874715389</c:v>
                </c:pt>
                <c:pt idx="41">
                  <c:v>130.24357889863981</c:v>
                </c:pt>
                <c:pt idx="42">
                  <c:v>130.24357905190396</c:v>
                </c:pt>
                <c:pt idx="43">
                  <c:v>130.24357920628734</c:v>
                </c:pt>
                <c:pt idx="44">
                  <c:v>130.24357936138091</c:v>
                </c:pt>
                <c:pt idx="45">
                  <c:v>130.24357951700603</c:v>
                </c:pt>
                <c:pt idx="46">
                  <c:v>130.24357967328507</c:v>
                </c:pt>
                <c:pt idx="47">
                  <c:v>130.24357983070885</c:v>
                </c:pt>
                <c:pt idx="48">
                  <c:v>130.24357999008467</c:v>
                </c:pt>
                <c:pt idx="49">
                  <c:v>130.24358015239355</c:v>
                </c:pt>
                <c:pt idx="50">
                  <c:v>130.24358031875474</c:v>
                </c:pt>
                <c:pt idx="51">
                  <c:v>130.24358049096682</c:v>
                </c:pt>
                <c:pt idx="52">
                  <c:v>130.24358067110455</c:v>
                </c:pt>
                <c:pt idx="53">
                  <c:v>130.24358086191717</c:v>
                </c:pt>
                <c:pt idx="54">
                  <c:v>130.24358106724713</c:v>
                </c:pt>
                <c:pt idx="55">
                  <c:v>130.24358129378368</c:v>
                </c:pt>
                <c:pt idx="56">
                  <c:v>130.24358155047429</c:v>
                </c:pt>
                <c:pt idx="57">
                  <c:v>130.24358184930708</c:v>
                </c:pt>
                <c:pt idx="58">
                  <c:v>130.24358220585228</c:v>
                </c:pt>
                <c:pt idx="59">
                  <c:v>130.24358264402957</c:v>
                </c:pt>
                <c:pt idx="60">
                  <c:v>130.24358319608334</c:v>
                </c:pt>
                <c:pt idx="61">
                  <c:v>130.24358390507535</c:v>
                </c:pt>
                <c:pt idx="62">
                  <c:v>130.24358483239226</c:v>
                </c:pt>
                <c:pt idx="63">
                  <c:v>130.24358608227266</c:v>
                </c:pt>
                <c:pt idx="64">
                  <c:v>130.24358777104587</c:v>
                </c:pt>
                <c:pt idx="65">
                  <c:v>130.24359001653318</c:v>
                </c:pt>
                <c:pt idx="66">
                  <c:v>130.24359296619377</c:v>
                </c:pt>
                <c:pt idx="67">
                  <c:v>130.24359672134381</c:v>
                </c:pt>
                <c:pt idx="68">
                  <c:v>130.24360123962111</c:v>
                </c:pt>
                <c:pt idx="69">
                  <c:v>130.24360636562565</c:v>
                </c:pt>
                <c:pt idx="70">
                  <c:v>130.24361183281971</c:v>
                </c:pt>
                <c:pt idx="71">
                  <c:v>130.24361737893273</c:v>
                </c:pt>
                <c:pt idx="72">
                  <c:v>130.24362260528233</c:v>
                </c:pt>
                <c:pt idx="73">
                  <c:v>130.24362700303519</c:v>
                </c:pt>
                <c:pt idx="74">
                  <c:v>130.24362951971528</c:v>
                </c:pt>
                <c:pt idx="75">
                  <c:v>130.2436285498577</c:v>
                </c:pt>
                <c:pt idx="76">
                  <c:v>130.24362175596454</c:v>
                </c:pt>
                <c:pt idx="77">
                  <c:v>130.2436060330821</c:v>
                </c:pt>
                <c:pt idx="78">
                  <c:v>130.24357752989565</c:v>
                </c:pt>
                <c:pt idx="79">
                  <c:v>130.2435317395076</c:v>
                </c:pt>
                <c:pt idx="80">
                  <c:v>130.24346347975455</c:v>
                </c:pt>
                <c:pt idx="81">
                  <c:v>130.24336715844666</c:v>
                </c:pt>
                <c:pt idx="82">
                  <c:v>130.24323691357097</c:v>
                </c:pt>
                <c:pt idx="83">
                  <c:v>130.24306649460087</c:v>
                </c:pt>
                <c:pt idx="84">
                  <c:v>130.24284996521357</c:v>
                </c:pt>
                <c:pt idx="85">
                  <c:v>130.24258151906434</c:v>
                </c:pt>
                <c:pt idx="86">
                  <c:v>130.24225634943676</c:v>
                </c:pt>
                <c:pt idx="87">
                  <c:v>130.24187097343145</c:v>
                </c:pt>
                <c:pt idx="88">
                  <c:v>130.24142421862544</c:v>
                </c:pt>
                <c:pt idx="89">
                  <c:v>130.24091778278034</c:v>
                </c:pt>
                <c:pt idx="90">
                  <c:v>130.24035665514177</c:v>
                </c:pt>
                <c:pt idx="91">
                  <c:v>130.23974997501631</c:v>
                </c:pt>
                <c:pt idx="92">
                  <c:v>130.23911167701118</c:v>
                </c:pt>
                <c:pt idx="93">
                  <c:v>130.23846115948345</c:v>
                </c:pt>
                <c:pt idx="94">
                  <c:v>130.23782372752115</c:v>
                </c:pt>
                <c:pt idx="95">
                  <c:v>130.23723128960444</c:v>
                </c:pt>
                <c:pt idx="96">
                  <c:v>130.23672228559599</c:v>
                </c:pt>
                <c:pt idx="97">
                  <c:v>130.2363413060252</c:v>
                </c:pt>
                <c:pt idx="98">
                  <c:v>130.23613839607049</c:v>
                </c:pt>
                <c:pt idx="99">
                  <c:v>130.23616794781373</c:v>
                </c:pt>
                <c:pt idx="100">
                  <c:v>130.2364869544287</c:v>
                </c:pt>
                <c:pt idx="101">
                  <c:v>130.23715323041461</c:v>
                </c:pt>
                <c:pt idx="102">
                  <c:v>130.23822321973788</c:v>
                </c:pt>
                <c:pt idx="103">
                  <c:v>130.23975052946668</c:v>
                </c:pt>
                <c:pt idx="104">
                  <c:v>130.24178424314402</c:v>
                </c:pt>
                <c:pt idx="105">
                  <c:v>130.24436752861382</c:v>
                </c:pt>
                <c:pt idx="106">
                  <c:v>130.24753671856911</c:v>
                </c:pt>
                <c:pt idx="107">
                  <c:v>130.25132083089068</c:v>
                </c:pt>
                <c:pt idx="108">
                  <c:v>130.25574128320847</c:v>
                </c:pt>
                <c:pt idx="109">
                  <c:v>130.26081198957215</c:v>
                </c:pt>
                <c:pt idx="110">
                  <c:v>130.26653982968722</c:v>
                </c:pt>
                <c:pt idx="111">
                  <c:v>130.272924874133</c:v>
                </c:pt>
                <c:pt idx="112">
                  <c:v>130.27996146273605</c:v>
                </c:pt>
                <c:pt idx="113">
                  <c:v>130.28763876901616</c:v>
                </c:pt>
                <c:pt idx="114">
                  <c:v>130.29594175097299</c:v>
                </c:pt>
                <c:pt idx="115">
                  <c:v>130.30485168209674</c:v>
                </c:pt>
                <c:pt idx="116">
                  <c:v>130.31434720051777</c:v>
                </c:pt>
                <c:pt idx="117">
                  <c:v>130.32440478646495</c:v>
                </c:pt>
                <c:pt idx="118">
                  <c:v>130.33499940115766</c:v>
                </c:pt>
                <c:pt idx="119">
                  <c:v>130.34610497167452</c:v>
                </c:pt>
                <c:pt idx="120">
                  <c:v>130.35769478444794</c:v>
                </c:pt>
                <c:pt idx="121">
                  <c:v>130.36974194695313</c:v>
                </c:pt>
                <c:pt idx="122">
                  <c:v>130.38221960037626</c:v>
                </c:pt>
                <c:pt idx="123">
                  <c:v>130.3951012063869</c:v>
                </c:pt>
                <c:pt idx="124">
                  <c:v>130.40836074472199</c:v>
                </c:pt>
                <c:pt idx="125">
                  <c:v>130.42197282631085</c:v>
                </c:pt>
                <c:pt idx="126">
                  <c:v>130.43591272169164</c:v>
                </c:pt>
                <c:pt idx="127">
                  <c:v>130.45015648395832</c:v>
                </c:pt>
                <c:pt idx="128">
                  <c:v>130.46468090468136</c:v>
                </c:pt>
                <c:pt idx="129">
                  <c:v>130.47946352161941</c:v>
                </c:pt>
                <c:pt idx="130">
                  <c:v>130.49448252699889</c:v>
                </c:pt>
                <c:pt idx="131">
                  <c:v>130.50971677190469</c:v>
                </c:pt>
                <c:pt idx="132">
                  <c:v>130.5251457288841</c:v>
                </c:pt>
                <c:pt idx="133">
                  <c:v>130.54074946346938</c:v>
                </c:pt>
                <c:pt idx="134">
                  <c:v>130.55650861112662</c:v>
                </c:pt>
                <c:pt idx="135">
                  <c:v>130.57240439709221</c:v>
                </c:pt>
                <c:pt idx="136">
                  <c:v>130.58841863084444</c:v>
                </c:pt>
                <c:pt idx="137">
                  <c:v>130.60453372012518</c:v>
                </c:pt>
                <c:pt idx="138">
                  <c:v>130.62073270272347</c:v>
                </c:pt>
                <c:pt idx="139">
                  <c:v>130.6369991664846</c:v>
                </c:pt>
                <c:pt idx="140">
                  <c:v>130.65331731594878</c:v>
                </c:pt>
                <c:pt idx="141">
                  <c:v>130.66967190945772</c:v>
                </c:pt>
                <c:pt idx="142">
                  <c:v>130.68604821988933</c:v>
                </c:pt>
                <c:pt idx="143">
                  <c:v>130.70243204113675</c:v>
                </c:pt>
                <c:pt idx="144">
                  <c:v>130.71880972467639</c:v>
                </c:pt>
                <c:pt idx="145">
                  <c:v>130.73516818675176</c:v>
                </c:pt>
                <c:pt idx="146">
                  <c:v>130.75149501575024</c:v>
                </c:pt>
                <c:pt idx="147">
                  <c:v>130.76777859849162</c:v>
                </c:pt>
                <c:pt idx="148">
                  <c:v>130.78400817915167</c:v>
                </c:pt>
                <c:pt idx="149">
                  <c:v>130.80017401916385</c:v>
                </c:pt>
                <c:pt idx="150">
                  <c:v>130.81626748222439</c:v>
                </c:pt>
                <c:pt idx="151">
                  <c:v>130.83228110596016</c:v>
                </c:pt>
                <c:pt idx="152">
                  <c:v>130.84820867570679</c:v>
                </c:pt>
                <c:pt idx="153">
                  <c:v>130.86404520325601</c:v>
                </c:pt>
                <c:pt idx="154">
                  <c:v>130.87978696188466</c:v>
                </c:pt>
                <c:pt idx="155">
                  <c:v>130.8954314506413</c:v>
                </c:pt>
                <c:pt idx="156">
                  <c:v>130.91097735015978</c:v>
                </c:pt>
                <c:pt idx="157">
                  <c:v>130.92642446993923</c:v>
                </c:pt>
                <c:pt idx="158">
                  <c:v>130.94177368463789</c:v>
                </c:pt>
                <c:pt idx="159">
                  <c:v>130.95702682317582</c:v>
                </c:pt>
                <c:pt idx="160">
                  <c:v>130.97218656336173</c:v>
                </c:pt>
                <c:pt idx="161">
                  <c:v>130.98725629389725</c:v>
                </c:pt>
                <c:pt idx="162">
                  <c:v>131.00223997584999</c:v>
                </c:pt>
                <c:pt idx="163">
                  <c:v>131.01714192737415</c:v>
                </c:pt>
                <c:pt idx="164">
                  <c:v>131.0319666475236</c:v>
                </c:pt>
                <c:pt idx="165">
                  <c:v>131.04671863067583</c:v>
                </c:pt>
                <c:pt idx="166">
                  <c:v>131.06140213708406</c:v>
                </c:pt>
                <c:pt idx="167">
                  <c:v>131.07602105183517</c:v>
                </c:pt>
                <c:pt idx="168">
                  <c:v>131.09057867697041</c:v>
                </c:pt>
                <c:pt idx="169">
                  <c:v>131.105077640394</c:v>
                </c:pt>
                <c:pt idx="170">
                  <c:v>131.11951974827645</c:v>
                </c:pt>
                <c:pt idx="171">
                  <c:v>131.13390591780131</c:v>
                </c:pt>
                <c:pt idx="172">
                  <c:v>131.14823616534127</c:v>
                </c:pt>
                <c:pt idx="173">
                  <c:v>131.16250960332994</c:v>
                </c:pt>
                <c:pt idx="174">
                  <c:v>131.17672452612092</c:v>
                </c:pt>
                <c:pt idx="175">
                  <c:v>131.19087849666846</c:v>
                </c:pt>
                <c:pt idx="176">
                  <c:v>131.20496852413535</c:v>
                </c:pt>
                <c:pt idx="177">
                  <c:v>131.21899118592555</c:v>
                </c:pt>
                <c:pt idx="178">
                  <c:v>131.23294278843906</c:v>
                </c:pt>
                <c:pt idx="179">
                  <c:v>131.24681948556272</c:v>
                </c:pt>
                <c:pt idx="180">
                  <c:v>131.26061737075264</c:v>
                </c:pt>
                <c:pt idx="181">
                  <c:v>131.27433254447595</c:v>
                </c:pt>
                <c:pt idx="182">
                  <c:v>131.28796119180583</c:v>
                </c:pt>
                <c:pt idx="183">
                  <c:v>131.30149962829961</c:v>
                </c:pt>
                <c:pt idx="184">
                  <c:v>131.31494429196002</c:v>
                </c:pt>
                <c:pt idx="185">
                  <c:v>131.32829180629321</c:v>
                </c:pt>
                <c:pt idx="186">
                  <c:v>131.3415389742739</c:v>
                </c:pt>
                <c:pt idx="187">
                  <c:v>131.3546827766483</c:v>
                </c:pt>
                <c:pt idx="188">
                  <c:v>131.36772036457086</c:v>
                </c:pt>
                <c:pt idx="189">
                  <c:v>131.3806490549033</c:v>
                </c:pt>
                <c:pt idx="190">
                  <c:v>131.3934663233465</c:v>
                </c:pt>
                <c:pt idx="191">
                  <c:v>131.40616979514044</c:v>
                </c:pt>
                <c:pt idx="192">
                  <c:v>131.41875723742962</c:v>
                </c:pt>
                <c:pt idx="193">
                  <c:v>131.43122655033625</c:v>
                </c:pt>
                <c:pt idx="194">
                  <c:v>131.44357575926938</c:v>
                </c:pt>
                <c:pt idx="195">
                  <c:v>131.45580300846621</c:v>
                </c:pt>
                <c:pt idx="196">
                  <c:v>131.46790655270843</c:v>
                </c:pt>
                <c:pt idx="197">
                  <c:v>131.47988475020915</c:v>
                </c:pt>
                <c:pt idx="198">
                  <c:v>131.4917360565066</c:v>
                </c:pt>
                <c:pt idx="199">
                  <c:v>131.50345901768335</c:v>
                </c:pt>
                <c:pt idx="200">
                  <c:v>131.51505226392706</c:v>
                </c:pt>
                <c:pt idx="201">
                  <c:v>131.5265145041248</c:v>
                </c:pt>
                <c:pt idx="202">
                  <c:v>131.5378445200372</c:v>
                </c:pt>
                <c:pt idx="203">
                  <c:v>131.54904116095867</c:v>
                </c:pt>
                <c:pt idx="204">
                  <c:v>131.56010333912357</c:v>
                </c:pt>
                <c:pt idx="205">
                  <c:v>131.57103002505076</c:v>
                </c:pt>
                <c:pt idx="206">
                  <c:v>131.58182024373701</c:v>
                </c:pt>
                <c:pt idx="207">
                  <c:v>131.59247307035398</c:v>
                </c:pt>
                <c:pt idx="208">
                  <c:v>131.60298762668188</c:v>
                </c:pt>
                <c:pt idx="209">
                  <c:v>131.61336307779263</c:v>
                </c:pt>
                <c:pt idx="210">
                  <c:v>131.62359862857011</c:v>
                </c:pt>
                <c:pt idx="211">
                  <c:v>131.63369352083365</c:v>
                </c:pt>
                <c:pt idx="212">
                  <c:v>131.64364703078735</c:v>
                </c:pt>
                <c:pt idx="213">
                  <c:v>131.65345846616921</c:v>
                </c:pt>
                <c:pt idx="214">
                  <c:v>131.66312716409487</c:v>
                </c:pt>
                <c:pt idx="215">
                  <c:v>131.67265248887514</c:v>
                </c:pt>
                <c:pt idx="216">
                  <c:v>131.68203383070824</c:v>
                </c:pt>
                <c:pt idx="217">
                  <c:v>131.6912706035487</c:v>
                </c:pt>
                <c:pt idx="218">
                  <c:v>131.7003622441824</c:v>
                </c:pt>
                <c:pt idx="219">
                  <c:v>131.70930821096479</c:v>
                </c:pt>
                <c:pt idx="220">
                  <c:v>131.7181079828292</c:v>
                </c:pt>
                <c:pt idx="221">
                  <c:v>131.72676105832619</c:v>
                </c:pt>
                <c:pt idx="222">
                  <c:v>131.73526695465773</c:v>
                </c:pt>
                <c:pt idx="223">
                  <c:v>131.74362520685992</c:v>
                </c:pt>
                <c:pt idx="224">
                  <c:v>131.75183536643834</c:v>
                </c:pt>
                <c:pt idx="225">
                  <c:v>131.75989700053498</c:v>
                </c:pt>
                <c:pt idx="226">
                  <c:v>131.76780969101398</c:v>
                </c:pt>
                <c:pt idx="227">
                  <c:v>131.77557303325526</c:v>
                </c:pt>
                <c:pt idx="228">
                  <c:v>131.78318663575615</c:v>
                </c:pt>
                <c:pt idx="229">
                  <c:v>131.79065011895614</c:v>
                </c:pt>
                <c:pt idx="230">
                  <c:v>131.79796311533883</c:v>
                </c:pt>
                <c:pt idx="231">
                  <c:v>131.80512526867093</c:v>
                </c:pt>
                <c:pt idx="232">
                  <c:v>131.8121362339557</c:v>
                </c:pt>
                <c:pt idx="233">
                  <c:v>131.81899567723434</c:v>
                </c:pt>
                <c:pt idx="234">
                  <c:v>131.8257032753863</c:v>
                </c:pt>
                <c:pt idx="235">
                  <c:v>131.83225871592973</c:v>
                </c:pt>
                <c:pt idx="236">
                  <c:v>131.8386616969762</c:v>
                </c:pt>
                <c:pt idx="237">
                  <c:v>131.84491192743968</c:v>
                </c:pt>
                <c:pt idx="238">
                  <c:v>131.85100912652052</c:v>
                </c:pt>
                <c:pt idx="239">
                  <c:v>131.8569530237005</c:v>
                </c:pt>
                <c:pt idx="240">
                  <c:v>131.86274335833366</c:v>
                </c:pt>
                <c:pt idx="241">
                  <c:v>131.86837988029589</c:v>
                </c:pt>
                <c:pt idx="242">
                  <c:v>131.87386234921797</c:v>
                </c:pt>
                <c:pt idx="243">
                  <c:v>131.87919053436786</c:v>
                </c:pt>
                <c:pt idx="244">
                  <c:v>131.88436421441628</c:v>
                </c:pt>
                <c:pt idx="245">
                  <c:v>131.88938317710392</c:v>
                </c:pt>
                <c:pt idx="246">
                  <c:v>131.89424721835792</c:v>
                </c:pt>
                <c:pt idx="247">
                  <c:v>131.89895614210249</c:v>
                </c:pt>
                <c:pt idx="248">
                  <c:v>131.90350975988088</c:v>
                </c:pt>
                <c:pt idx="249">
                  <c:v>131.9079078892301</c:v>
                </c:pt>
                <c:pt idx="250">
                  <c:v>131.91215035402902</c:v>
                </c:pt>
                <c:pt idx="251">
                  <c:v>131.91623698359851</c:v>
                </c:pt>
                <c:pt idx="252">
                  <c:v>131.92016761249732</c:v>
                </c:pt>
                <c:pt idx="253">
                  <c:v>131.92394207992899</c:v>
                </c:pt>
                <c:pt idx="254">
                  <c:v>131.9275602300998</c:v>
                </c:pt>
                <c:pt idx="255">
                  <c:v>131.93102191167202</c:v>
                </c:pt>
                <c:pt idx="256">
                  <c:v>131.93432697803979</c:v>
                </c:pt>
                <c:pt idx="257">
                  <c:v>131.93747528778889</c:v>
                </c:pt>
                <c:pt idx="258">
                  <c:v>131.94046670450788</c:v>
                </c:pt>
                <c:pt idx="259">
                  <c:v>131.9433010970437</c:v>
                </c:pt>
                <c:pt idx="260">
                  <c:v>131.94597833957249</c:v>
                </c:pt>
                <c:pt idx="261">
                  <c:v>131.94849831205036</c:v>
                </c:pt>
                <c:pt idx="262">
                  <c:v>131.95086090000825</c:v>
                </c:pt>
                <c:pt idx="263">
                  <c:v>131.95306599473071</c:v>
                </c:pt>
                <c:pt idx="264">
                  <c:v>131.95511349348632</c:v>
                </c:pt>
                <c:pt idx="265">
                  <c:v>131.95700329995171</c:v>
                </c:pt>
                <c:pt idx="266">
                  <c:v>131.95873532383322</c:v>
                </c:pt>
                <c:pt idx="267">
                  <c:v>131.9603094822362</c:v>
                </c:pt>
                <c:pt idx="268">
                  <c:v>131.96172569974749</c:v>
                </c:pt>
                <c:pt idx="269">
                  <c:v>131.96298390867472</c:v>
                </c:pt>
                <c:pt idx="270">
                  <c:v>131.96408405017647</c:v>
                </c:pt>
                <c:pt idx="271">
                  <c:v>131.96502607444535</c:v>
                </c:pt>
                <c:pt idx="272">
                  <c:v>131.96580994175122</c:v>
                </c:pt>
                <c:pt idx="273">
                  <c:v>131.96643562205247</c:v>
                </c:pt>
                <c:pt idx="274">
                  <c:v>131.96690309569584</c:v>
                </c:pt>
                <c:pt idx="275">
                  <c:v>131.96721235356011</c:v>
                </c:pt>
                <c:pt idx="276">
                  <c:v>131.96736339591104</c:v>
                </c:pt>
                <c:pt idx="277">
                  <c:v>131.96735623261597</c:v>
                </c:pt>
                <c:pt idx="278">
                  <c:v>131.96719088241329</c:v>
                </c:pt>
                <c:pt idx="279">
                  <c:v>131.9668673716603</c:v>
                </c:pt>
                <c:pt idx="280">
                  <c:v>131.96638573370495</c:v>
                </c:pt>
                <c:pt idx="281">
                  <c:v>131.9657460074497</c:v>
                </c:pt>
                <c:pt idx="282">
                  <c:v>131.96494823680473</c:v>
                </c:pt>
                <c:pt idx="283">
                  <c:v>131.96399246965069</c:v>
                </c:pt>
                <c:pt idx="284">
                  <c:v>131.9628787574658</c:v>
                </c:pt>
                <c:pt idx="285">
                  <c:v>131.96160715509566</c:v>
                </c:pt>
                <c:pt idx="286">
                  <c:v>131.9601777199357</c:v>
                </c:pt>
                <c:pt idx="287">
                  <c:v>131.95859051257534</c:v>
                </c:pt>
                <c:pt idx="288">
                  <c:v>131.95684559690494</c:v>
                </c:pt>
                <c:pt idx="289">
                  <c:v>131.95494304007997</c:v>
                </c:pt>
                <c:pt idx="290">
                  <c:v>131.95288291342078</c:v>
                </c:pt>
                <c:pt idx="291">
                  <c:v>131.95066529205454</c:v>
                </c:pt>
                <c:pt idx="292">
                  <c:v>131.9482902556768</c:v>
                </c:pt>
                <c:pt idx="293">
                  <c:v>131.94575788880189</c:v>
                </c:pt>
                <c:pt idx="294">
                  <c:v>131.94306828089572</c:v>
                </c:pt>
                <c:pt idx="295">
                  <c:v>131.94022152680503</c:v>
                </c:pt>
                <c:pt idx="296">
                  <c:v>131.93721772641484</c:v>
                </c:pt>
                <c:pt idx="297">
                  <c:v>131.9340569850475</c:v>
                </c:pt>
                <c:pt idx="298">
                  <c:v>131.93073941373814</c:v>
                </c:pt>
                <c:pt idx="299">
                  <c:v>131.92726512902036</c:v>
                </c:pt>
                <c:pt idx="300">
                  <c:v>131.92363425301278</c:v>
                </c:pt>
                <c:pt idx="301">
                  <c:v>131.9198469133583</c:v>
                </c:pt>
                <c:pt idx="302">
                  <c:v>131.91590324309055</c:v>
                </c:pt>
                <c:pt idx="303">
                  <c:v>131.91180338097163</c:v>
                </c:pt>
                <c:pt idx="304">
                  <c:v>131.90754747134372</c:v>
                </c:pt>
                <c:pt idx="305">
                  <c:v>131.90313566418004</c:v>
                </c:pt>
                <c:pt idx="306">
                  <c:v>131.89856811511098</c:v>
                </c:pt>
                <c:pt idx="307">
                  <c:v>131.89384498581168</c:v>
                </c:pt>
                <c:pt idx="308">
                  <c:v>131.88896644440126</c:v>
                </c:pt>
                <c:pt idx="309">
                  <c:v>131.88393266522766</c:v>
                </c:pt>
                <c:pt idx="310">
                  <c:v>131.87874382971134</c:v>
                </c:pt>
                <c:pt idx="311">
                  <c:v>131.87340012638052</c:v>
                </c:pt>
                <c:pt idx="312">
                  <c:v>131.86790175111184</c:v>
                </c:pt>
                <c:pt idx="313">
                  <c:v>131.86224890748261</c:v>
                </c:pt>
                <c:pt idx="314">
                  <c:v>131.85644180651519</c:v>
                </c:pt>
                <c:pt idx="315">
                  <c:v>131.85048066758719</c:v>
                </c:pt>
                <c:pt idx="316">
                  <c:v>131.84436571847172</c:v>
                </c:pt>
                <c:pt idx="317">
                  <c:v>131.83809719613473</c:v>
                </c:pt>
                <c:pt idx="318">
                  <c:v>131.83167534758343</c:v>
                </c:pt>
                <c:pt idx="319">
                  <c:v>131.82510043002455</c:v>
                </c:pt>
                <c:pt idx="320">
                  <c:v>131.81837271208059</c:v>
                </c:pt>
                <c:pt idx="321">
                  <c:v>131.81149247475048</c:v>
                </c:pt>
                <c:pt idx="322">
                  <c:v>131.80446001147598</c:v>
                </c:pt>
                <c:pt idx="323">
                  <c:v>131.79727562888763</c:v>
                </c:pt>
                <c:pt idx="324">
                  <c:v>131.78993964722414</c:v>
                </c:pt>
                <c:pt idx="325">
                  <c:v>131.78245240031151</c:v>
                </c:pt>
                <c:pt idx="326">
                  <c:v>131.77481423620725</c:v>
                </c:pt>
                <c:pt idx="327">
                  <c:v>131.76702551686287</c:v>
                </c:pt>
                <c:pt idx="328">
                  <c:v>131.75908661874729</c:v>
                </c:pt>
                <c:pt idx="329">
                  <c:v>131.75099793316906</c:v>
                </c:pt>
                <c:pt idx="330">
                  <c:v>131.74275986629152</c:v>
                </c:pt>
                <c:pt idx="331">
                  <c:v>131.73437283949022</c:v>
                </c:pt>
                <c:pt idx="332">
                  <c:v>131.72583728980814</c:v>
                </c:pt>
                <c:pt idx="333">
                  <c:v>131.71715367067108</c:v>
                </c:pt>
                <c:pt idx="334">
                  <c:v>131.70832245140673</c:v>
                </c:pt>
                <c:pt idx="335">
                  <c:v>131.69934411798658</c:v>
                </c:pt>
                <c:pt idx="336">
                  <c:v>131.69021917443013</c:v>
                </c:pt>
                <c:pt idx="337">
                  <c:v>131.68094814258103</c:v>
                </c:pt>
                <c:pt idx="338">
                  <c:v>131.67153156362377</c:v>
                </c:pt>
                <c:pt idx="339">
                  <c:v>131.66196999965351</c:v>
                </c:pt>
                <c:pt idx="340">
                  <c:v>131.65226403501907</c:v>
                </c:pt>
                <c:pt idx="341">
                  <c:v>131.64241427831121</c:v>
                </c:pt>
                <c:pt idx="342">
                  <c:v>131.63242136498405</c:v>
                </c:pt>
                <c:pt idx="343">
                  <c:v>131.62228595952146</c:v>
                </c:pt>
                <c:pt idx="344">
                  <c:v>131.61200875762455</c:v>
                </c:pt>
                <c:pt idx="345">
                  <c:v>131.60159048995152</c:v>
                </c:pt>
                <c:pt idx="346">
                  <c:v>131.59103192436191</c:v>
                </c:pt>
                <c:pt idx="347">
                  <c:v>131.5803338698145</c:v>
                </c:pt>
                <c:pt idx="348">
                  <c:v>131.56949717950565</c:v>
                </c:pt>
                <c:pt idx="349">
                  <c:v>131.55852275458386</c:v>
                </c:pt>
                <c:pt idx="350">
                  <c:v>131.54741154850865</c:v>
                </c:pt>
                <c:pt idx="351">
                  <c:v>131.53616457132264</c:v>
                </c:pt>
                <c:pt idx="352">
                  <c:v>131.5247828926</c:v>
                </c:pt>
                <c:pt idx="353">
                  <c:v>131.51326764672993</c:v>
                </c:pt>
                <c:pt idx="354">
                  <c:v>131.5016200371584</c:v>
                </c:pt>
                <c:pt idx="355">
                  <c:v>131.48984134043502</c:v>
                </c:pt>
                <c:pt idx="356">
                  <c:v>131.47793291118487</c:v>
                </c:pt>
                <c:pt idx="357">
                  <c:v>131.46589618676416</c:v>
                </c:pt>
                <c:pt idx="358">
                  <c:v>131.45373269269186</c:v>
                </c:pt>
                <c:pt idx="359">
                  <c:v>131.44144404782108</c:v>
                </c:pt>
                <c:pt idx="360">
                  <c:v>131.42903197028701</c:v>
                </c:pt>
                <c:pt idx="361">
                  <c:v>131.41649828335827</c:v>
                </c:pt>
                <c:pt idx="362">
                  <c:v>131.40384492166029</c:v>
                </c:pt>
                <c:pt idx="363">
                  <c:v>131.39107393722088</c:v>
                </c:pt>
                <c:pt idx="364">
                  <c:v>131.37818750627162</c:v>
                </c:pt>
                <c:pt idx="365">
                  <c:v>131.36518793688191</c:v>
                </c:pt>
                <c:pt idx="366">
                  <c:v>131.35207767242377</c:v>
                </c:pt>
                <c:pt idx="367">
                  <c:v>131.33885929803091</c:v>
                </c:pt>
                <c:pt idx="368">
                  <c:v>131.32553554320475</c:v>
                </c:pt>
                <c:pt idx="369">
                  <c:v>131.31210928832959</c:v>
                </c:pt>
                <c:pt idx="370">
                  <c:v>131.29858356082997</c:v>
                </c:pt>
                <c:pt idx="371">
                  <c:v>131.28496151992269</c:v>
                </c:pt>
                <c:pt idx="372">
                  <c:v>131.27124648487967</c:v>
                </c:pt>
                <c:pt idx="373">
                  <c:v>131.25744189403599</c:v>
                </c:pt>
                <c:pt idx="374">
                  <c:v>131.2435513219082</c:v>
                </c:pt>
                <c:pt idx="375">
                  <c:v>131.22957841850794</c:v>
                </c:pt>
                <c:pt idx="376">
                  <c:v>131.2155269211257</c:v>
                </c:pt>
                <c:pt idx="377">
                  <c:v>131.20140053040814</c:v>
                </c:pt>
                <c:pt idx="378">
                  <c:v>131.18720292510565</c:v>
                </c:pt>
                <c:pt idx="379">
                  <c:v>131.17293760947229</c:v>
                </c:pt>
                <c:pt idx="380">
                  <c:v>131.15860785293182</c:v>
                </c:pt>
                <c:pt idx="381">
                  <c:v>131.14421661045947</c:v>
                </c:pt>
                <c:pt idx="382">
                  <c:v>131.12976632308187</c:v>
                </c:pt>
                <c:pt idx="383">
                  <c:v>131.11525887066051</c:v>
                </c:pt>
                <c:pt idx="384">
                  <c:v>131.10069531956563</c:v>
                </c:pt>
                <c:pt idx="385">
                  <c:v>131.08607585118165</c:v>
                </c:pt>
                <c:pt idx="386">
                  <c:v>131.07139967445531</c:v>
                </c:pt>
                <c:pt idx="387">
                  <c:v>131.05666499975194</c:v>
                </c:pt>
                <c:pt idx="388">
                  <c:v>131.04186912475552</c:v>
                </c:pt>
                <c:pt idx="389">
                  <c:v>131.02700846457091</c:v>
                </c:pt>
                <c:pt idx="390">
                  <c:v>131.01207885967355</c:v>
                </c:pt>
                <c:pt idx="391">
                  <c:v>130.99707566727071</c:v>
                </c:pt>
                <c:pt idx="392">
                  <c:v>130.98199408946599</c:v>
                </c:pt>
                <c:pt idx="393">
                  <c:v>130.96682937775591</c:v>
                </c:pt>
                <c:pt idx="394">
                  <c:v>130.95157705976135</c:v>
                </c:pt>
                <c:pt idx="395">
                  <c:v>130.93623312842959</c:v>
                </c:pt>
                <c:pt idx="396">
                  <c:v>130.92079425857142</c:v>
                </c:pt>
                <c:pt idx="397">
                  <c:v>130.90525792936756</c:v>
                </c:pt>
                <c:pt idx="398">
                  <c:v>130.88962257397961</c:v>
                </c:pt>
                <c:pt idx="399">
                  <c:v>130.87388766119753</c:v>
                </c:pt>
                <c:pt idx="400">
                  <c:v>130.85805378563617</c:v>
                </c:pt>
                <c:pt idx="401">
                  <c:v>130.84212273139076</c:v>
                </c:pt>
                <c:pt idx="402">
                  <c:v>130.82609754104729</c:v>
                </c:pt>
                <c:pt idx="403">
                  <c:v>130.80998250529902</c:v>
                </c:pt>
                <c:pt idx="404">
                  <c:v>130.79378319731637</c:v>
                </c:pt>
                <c:pt idx="405">
                  <c:v>130.7775064554443</c:v>
                </c:pt>
                <c:pt idx="406">
                  <c:v>130.76116038515988</c:v>
                </c:pt>
                <c:pt idx="407">
                  <c:v>130.74475429559016</c:v>
                </c:pt>
                <c:pt idx="408">
                  <c:v>130.72829860019456</c:v>
                </c:pt>
                <c:pt idx="409">
                  <c:v>130.71180476628348</c:v>
                </c:pt>
                <c:pt idx="410">
                  <c:v>130.69528519154949</c:v>
                </c:pt>
                <c:pt idx="411">
                  <c:v>130.67875309007474</c:v>
                </c:pt>
                <c:pt idx="412">
                  <c:v>130.66222231425149</c:v>
                </c:pt>
                <c:pt idx="413">
                  <c:v>130.64570727641066</c:v>
                </c:pt>
                <c:pt idx="414">
                  <c:v>130.62922287242202</c:v>
                </c:pt>
                <c:pt idx="415">
                  <c:v>130.61278439657676</c:v>
                </c:pt>
                <c:pt idx="416">
                  <c:v>130.5964075576434</c:v>
                </c:pt>
                <c:pt idx="417">
                  <c:v>130.58010852727998</c:v>
                </c:pt>
                <c:pt idx="418">
                  <c:v>130.56390398907439</c:v>
                </c:pt>
                <c:pt idx="419">
                  <c:v>130.54781115325605</c:v>
                </c:pt>
                <c:pt idx="420">
                  <c:v>130.53184782834381</c:v>
                </c:pt>
                <c:pt idx="421">
                  <c:v>130.51603242184521</c:v>
                </c:pt>
                <c:pt idx="422">
                  <c:v>130.50038386944274</c:v>
                </c:pt>
                <c:pt idx="423">
                  <c:v>130.48492165812155</c:v>
                </c:pt>
                <c:pt idx="424">
                  <c:v>130.46966574989713</c:v>
                </c:pt>
                <c:pt idx="425">
                  <c:v>130.45463653938251</c:v>
                </c:pt>
                <c:pt idx="426">
                  <c:v>130.4398548015792</c:v>
                </c:pt>
                <c:pt idx="427">
                  <c:v>130.42534170280712</c:v>
                </c:pt>
                <c:pt idx="428">
                  <c:v>130.41111887177502</c:v>
                </c:pt>
                <c:pt idx="429">
                  <c:v>130.39720836037102</c:v>
                </c:pt>
                <c:pt idx="430">
                  <c:v>130.38363270417037</c:v>
                </c:pt>
                <c:pt idx="431">
                  <c:v>130.37041486562222</c:v>
                </c:pt>
                <c:pt idx="432">
                  <c:v>130.35757824567551</c:v>
                </c:pt>
                <c:pt idx="433">
                  <c:v>130.34514651976738</c:v>
                </c:pt>
                <c:pt idx="434">
                  <c:v>130.33314351077919</c:v>
                </c:pt>
                <c:pt idx="435">
                  <c:v>130.32159299494813</c:v>
                </c:pt>
                <c:pt idx="436">
                  <c:v>130.31051842168114</c:v>
                </c:pt>
                <c:pt idx="437">
                  <c:v>130.29994264583635</c:v>
                </c:pt>
                <c:pt idx="438">
                  <c:v>130.28988759541508</c:v>
                </c:pt>
                <c:pt idx="439">
                  <c:v>130.28037405920031</c:v>
                </c:pt>
                <c:pt idx="440">
                  <c:v>130.27142122625909</c:v>
                </c:pt>
                <c:pt idx="441">
                  <c:v>130.26304636235136</c:v>
                </c:pt>
                <c:pt idx="442">
                  <c:v>130.25526442709406</c:v>
                </c:pt>
                <c:pt idx="443">
                  <c:v>130.24808766860014</c:v>
                </c:pt>
                <c:pt idx="444">
                  <c:v>130.24152526472099</c:v>
                </c:pt>
                <c:pt idx="445">
                  <c:v>130.23558281558221</c:v>
                </c:pt>
                <c:pt idx="446">
                  <c:v>130.23026216101891</c:v>
                </c:pt>
                <c:pt idx="447">
                  <c:v>130.22556086999961</c:v>
                </c:pt>
                <c:pt idx="448">
                  <c:v>130.22147208688693</c:v>
                </c:pt>
                <c:pt idx="449">
                  <c:v>130.21798416615968</c:v>
                </c:pt>
                <c:pt idx="450">
                  <c:v>130.21508059012604</c:v>
                </c:pt>
                <c:pt idx="451">
                  <c:v>130.21273999646664</c:v>
                </c:pt>
                <c:pt idx="452">
                  <c:v>130.21093576026763</c:v>
                </c:pt>
                <c:pt idx="453">
                  <c:v>130.20963672701387</c:v>
                </c:pt>
                <c:pt idx="454">
                  <c:v>130.2088068105904</c:v>
                </c:pt>
                <c:pt idx="455">
                  <c:v>130.20840565452187</c:v>
                </c:pt>
                <c:pt idx="456">
                  <c:v>130.20838955646832</c:v>
                </c:pt>
                <c:pt idx="457">
                  <c:v>130.20871172041953</c:v>
                </c:pt>
                <c:pt idx="458">
                  <c:v>130.20932332577752</c:v>
                </c:pt>
                <c:pt idx="459">
                  <c:v>130.21017490693009</c:v>
                </c:pt>
                <c:pt idx="460">
                  <c:v>130.21121767021424</c:v>
                </c:pt>
                <c:pt idx="461">
                  <c:v>130.21240448492472</c:v>
                </c:pt>
                <c:pt idx="462">
                  <c:v>130.21369140850061</c:v>
                </c:pt>
                <c:pt idx="463">
                  <c:v>130.21503857619146</c:v>
                </c:pt>
                <c:pt idx="464">
                  <c:v>130.21641107858784</c:v>
                </c:pt>
                <c:pt idx="465">
                  <c:v>130.2177792870614</c:v>
                </c:pt>
                <c:pt idx="466">
                  <c:v>130.21911935717182</c:v>
                </c:pt>
                <c:pt idx="467">
                  <c:v>130.22041291276111</c:v>
                </c:pt>
                <c:pt idx="468">
                  <c:v>130.22164643050064</c:v>
                </c:pt>
                <c:pt idx="469">
                  <c:v>130.22281108623258</c:v>
                </c:pt>
                <c:pt idx="470">
                  <c:v>130.22390177126545</c:v>
                </c:pt>
                <c:pt idx="471">
                  <c:v>130.22491614775348</c:v>
                </c:pt>
                <c:pt idx="472">
                  <c:v>130.22585410423758</c:v>
                </c:pt>
                <c:pt idx="473">
                  <c:v>130.22671646343275</c:v>
                </c:pt>
                <c:pt idx="474">
                  <c:v>130.22750462202464</c:v>
                </c:pt>
                <c:pt idx="475">
                  <c:v>130.22821964942904</c:v>
                </c:pt>
                <c:pt idx="476">
                  <c:v>130.22886271064408</c:v>
                </c:pt>
                <c:pt idx="477">
                  <c:v>130.22943457515402</c:v>
                </c:pt>
                <c:pt idx="478">
                  <c:v>130.22993652295762</c:v>
                </c:pt>
                <c:pt idx="479">
                  <c:v>130.23037085231326</c:v>
                </c:pt>
                <c:pt idx="480">
                  <c:v>130.23074083684003</c:v>
                </c:pt>
                <c:pt idx="481">
                  <c:v>130.23105069586518</c:v>
                </c:pt>
                <c:pt idx="482">
                  <c:v>130.23130576865393</c:v>
                </c:pt>
                <c:pt idx="483">
                  <c:v>130.23151202376778</c:v>
                </c:pt>
                <c:pt idx="484">
                  <c:v>130.23167577005904</c:v>
                </c:pt>
                <c:pt idx="485">
                  <c:v>130.23180368945552</c:v>
                </c:pt>
                <c:pt idx="486">
                  <c:v>130.23190203759887</c:v>
                </c:pt>
                <c:pt idx="487">
                  <c:v>130.23197643389986</c:v>
                </c:pt>
                <c:pt idx="488">
                  <c:v>130.23203212714603</c:v>
                </c:pt>
                <c:pt idx="489">
                  <c:v>130.23207348480838</c:v>
                </c:pt>
                <c:pt idx="490">
                  <c:v>130.23210405986481</c:v>
                </c:pt>
                <c:pt idx="491">
                  <c:v>130.23212663618207</c:v>
                </c:pt>
                <c:pt idx="492">
                  <c:v>130.23214334664345</c:v>
                </c:pt>
                <c:pt idx="493">
                  <c:v>130.23215576952356</c:v>
                </c:pt>
                <c:pt idx="494">
                  <c:v>130.23216510012813</c:v>
                </c:pt>
                <c:pt idx="495">
                  <c:v>130.23217218719219</c:v>
                </c:pt>
                <c:pt idx="496">
                  <c:v>130.23217763615892</c:v>
                </c:pt>
                <c:pt idx="497">
                  <c:v>130.23218189242607</c:v>
                </c:pt>
                <c:pt idx="498">
                  <c:v>130.2321852727575</c:v>
                </c:pt>
                <c:pt idx="499">
                  <c:v>130.23218800548329</c:v>
                </c:pt>
                <c:pt idx="500">
                  <c:v>130.23219025487472</c:v>
                </c:pt>
                <c:pt idx="501">
                  <c:v>130.23219213967778</c:v>
                </c:pt>
                <c:pt idx="502">
                  <c:v>130.23219374557186</c:v>
                </c:pt>
                <c:pt idx="503">
                  <c:v>130.23219513640663</c:v>
                </c:pt>
                <c:pt idx="504">
                  <c:v>130.23219635987343</c:v>
                </c:pt>
                <c:pt idx="505">
                  <c:v>130.23219745135924</c:v>
                </c:pt>
                <c:pt idx="506">
                  <c:v>130.23219843743593</c:v>
                </c:pt>
                <c:pt idx="507">
                  <c:v>130.2321993381552</c:v>
                </c:pt>
                <c:pt idx="508">
                  <c:v>130.2322001684791</c:v>
                </c:pt>
                <c:pt idx="509">
                  <c:v>130.23220093937366</c:v>
                </c:pt>
                <c:pt idx="510">
                  <c:v>130.23220165881057</c:v>
                </c:pt>
                <c:pt idx="511">
                  <c:v>130.2322023326816</c:v>
                </c:pt>
                <c:pt idx="512">
                  <c:v>130.23220296522808</c:v>
                </c:pt>
                <c:pt idx="513">
                  <c:v>130.23220355966922</c:v>
                </c:pt>
                <c:pt idx="514">
                  <c:v>130.23220411861132</c:v>
                </c:pt>
                <c:pt idx="515">
                  <c:v>130.23220464445072</c:v>
                </c:pt>
                <c:pt idx="516">
                  <c:v>130.23220513952282</c:v>
                </c:pt>
                <c:pt idx="517">
                  <c:v>130.23220560612714</c:v>
                </c:pt>
                <c:pt idx="518">
                  <c:v>130.23220604674714</c:v>
                </c:pt>
                <c:pt idx="519">
                  <c:v>130.2322064639684</c:v>
                </c:pt>
                <c:pt idx="520">
                  <c:v>130.23220686031533</c:v>
                </c:pt>
                <c:pt idx="521">
                  <c:v>130.23220723841453</c:v>
                </c:pt>
                <c:pt idx="522">
                  <c:v>130.23220760081563</c:v>
                </c:pt>
                <c:pt idx="523">
                  <c:v>130.2322079500791</c:v>
                </c:pt>
                <c:pt idx="524">
                  <c:v>130.23220828867278</c:v>
                </c:pt>
                <c:pt idx="525">
                  <c:v>130.23220861898832</c:v>
                </c:pt>
                <c:pt idx="526">
                  <c:v>130.23220894319729</c:v>
                </c:pt>
                <c:pt idx="527">
                  <c:v>130.23220926323154</c:v>
                </c:pt>
                <c:pt idx="528">
                  <c:v>130.23220958071579</c:v>
                </c:pt>
                <c:pt idx="529">
                  <c:v>130.23220989664159</c:v>
                </c:pt>
                <c:pt idx="530">
                  <c:v>130.2322102112949</c:v>
                </c:pt>
                <c:pt idx="531">
                  <c:v>130.2322105242518</c:v>
                </c:pt>
                <c:pt idx="532">
                  <c:v>130.23221083439816</c:v>
                </c:pt>
                <c:pt idx="533">
                  <c:v>130.23221113995058</c:v>
                </c:pt>
                <c:pt idx="534">
                  <c:v>130.23221143876805</c:v>
                </c:pt>
                <c:pt idx="535">
                  <c:v>130.23221172848463</c:v>
                </c:pt>
                <c:pt idx="536">
                  <c:v>130.23221200689272</c:v>
                </c:pt>
                <c:pt idx="537">
                  <c:v>130.23221227203533</c:v>
                </c:pt>
                <c:pt idx="538">
                  <c:v>130.2322125225428</c:v>
                </c:pt>
                <c:pt idx="539">
                  <c:v>130.23221275764377</c:v>
                </c:pt>
                <c:pt idx="540">
                  <c:v>130.2322129771438</c:v>
                </c:pt>
                <c:pt idx="541">
                  <c:v>130.23221318124223</c:v>
                </c:pt>
                <c:pt idx="542">
                  <c:v>130.23221337067</c:v>
                </c:pt>
                <c:pt idx="543">
                  <c:v>130.23221354631599</c:v>
                </c:pt>
                <c:pt idx="544">
                  <c:v>130.23221370962654</c:v>
                </c:pt>
                <c:pt idx="545">
                  <c:v>130.23221386105109</c:v>
                </c:pt>
                <c:pt idx="546">
                  <c:v>130.23221400105996</c:v>
                </c:pt>
                <c:pt idx="547">
                  <c:v>130.23221413044521</c:v>
                </c:pt>
                <c:pt idx="548">
                  <c:v>130.23221424887456</c:v>
                </c:pt>
                <c:pt idx="549">
                  <c:v>130.2322143561284</c:v>
                </c:pt>
                <c:pt idx="550">
                  <c:v>130.23221445096488</c:v>
                </c:pt>
                <c:pt idx="551">
                  <c:v>130.23221453364462</c:v>
                </c:pt>
                <c:pt idx="552">
                  <c:v>130.23221460302824</c:v>
                </c:pt>
                <c:pt idx="553">
                  <c:v>130.23221465941197</c:v>
                </c:pt>
                <c:pt idx="554">
                  <c:v>130.23221470294408</c:v>
                </c:pt>
                <c:pt idx="555">
                  <c:v>130.23221473515753</c:v>
                </c:pt>
                <c:pt idx="556">
                  <c:v>130.23221475817297</c:v>
                </c:pt>
                <c:pt idx="557">
                  <c:v>130.23221477348764</c:v>
                </c:pt>
                <c:pt idx="558">
                  <c:v>130.23221478328861</c:v>
                </c:pt>
                <c:pt idx="559">
                  <c:v>130.23221478900669</c:v>
                </c:pt>
                <c:pt idx="560">
                  <c:v>130.23221479240993</c:v>
                </c:pt>
                <c:pt idx="561">
                  <c:v>130.2322147942036</c:v>
                </c:pt>
                <c:pt idx="562">
                  <c:v>130.23221479501601</c:v>
                </c:pt>
                <c:pt idx="563">
                  <c:v>130.23221479511312</c:v>
                </c:pt>
                <c:pt idx="564">
                  <c:v>130.23221479511312</c:v>
                </c:pt>
                <c:pt idx="565">
                  <c:v>130.23221479511312</c:v>
                </c:pt>
                <c:pt idx="566">
                  <c:v>130.23221479511312</c:v>
                </c:pt>
                <c:pt idx="567">
                  <c:v>130.23221479511312</c:v>
                </c:pt>
                <c:pt idx="568">
                  <c:v>130.23221479511312</c:v>
                </c:pt>
                <c:pt idx="569">
                  <c:v>130.23221479511312</c:v>
                </c:pt>
                <c:pt idx="570">
                  <c:v>130.23221479511312</c:v>
                </c:pt>
                <c:pt idx="571">
                  <c:v>130.23221479511312</c:v>
                </c:pt>
                <c:pt idx="572">
                  <c:v>130.23221479511312</c:v>
                </c:pt>
                <c:pt idx="573">
                  <c:v>130.23221479511312</c:v>
                </c:pt>
                <c:pt idx="574">
                  <c:v>130.23221479511312</c:v>
                </c:pt>
                <c:pt idx="575">
                  <c:v>130.23221479511312</c:v>
                </c:pt>
                <c:pt idx="576">
                  <c:v>130.23221479511312</c:v>
                </c:pt>
                <c:pt idx="577">
                  <c:v>130.23221479511312</c:v>
                </c:pt>
                <c:pt idx="578">
                  <c:v>130.23221479511312</c:v>
                </c:pt>
                <c:pt idx="579">
                  <c:v>130.23221479511312</c:v>
                </c:pt>
                <c:pt idx="580">
                  <c:v>130.23221479511312</c:v>
                </c:pt>
                <c:pt idx="581">
                  <c:v>130.23221479511312</c:v>
                </c:pt>
                <c:pt idx="582">
                  <c:v>130.23221479511312</c:v>
                </c:pt>
                <c:pt idx="583">
                  <c:v>130.23221479511312</c:v>
                </c:pt>
                <c:pt idx="584">
                  <c:v>130.23221479511312</c:v>
                </c:pt>
                <c:pt idx="585">
                  <c:v>130.23221479511312</c:v>
                </c:pt>
                <c:pt idx="586">
                  <c:v>130.23221479511312</c:v>
                </c:pt>
                <c:pt idx="587">
                  <c:v>130.23221479511312</c:v>
                </c:pt>
                <c:pt idx="588">
                  <c:v>130.23221479511312</c:v>
                </c:pt>
                <c:pt idx="589">
                  <c:v>130.23221479511312</c:v>
                </c:pt>
                <c:pt idx="590">
                  <c:v>130.23221479511312</c:v>
                </c:pt>
                <c:pt idx="591">
                  <c:v>130.23221479511312</c:v>
                </c:pt>
                <c:pt idx="592">
                  <c:v>130.23221479511312</c:v>
                </c:pt>
                <c:pt idx="593">
                  <c:v>130.23221479511312</c:v>
                </c:pt>
                <c:pt idx="594">
                  <c:v>130.23221479511312</c:v>
                </c:pt>
                <c:pt idx="595">
                  <c:v>130.23221479511312</c:v>
                </c:pt>
                <c:pt idx="596">
                  <c:v>130.23221479511312</c:v>
                </c:pt>
                <c:pt idx="597">
                  <c:v>130.23221479511312</c:v>
                </c:pt>
                <c:pt idx="598">
                  <c:v>130.23221479511312</c:v>
                </c:pt>
                <c:pt idx="599">
                  <c:v>130.23221479511312</c:v>
                </c:pt>
                <c:pt idx="600">
                  <c:v>130.23221479511312</c:v>
                </c:pt>
                <c:pt idx="601">
                  <c:v>130.23221479511312</c:v>
                </c:pt>
                <c:pt idx="602">
                  <c:v>130.23221479511312</c:v>
                </c:pt>
                <c:pt idx="603">
                  <c:v>130.23221479511312</c:v>
                </c:pt>
                <c:pt idx="604">
                  <c:v>130.23221479511312</c:v>
                </c:pt>
                <c:pt idx="605">
                  <c:v>130.23221479511312</c:v>
                </c:pt>
                <c:pt idx="606">
                  <c:v>130.23221479511312</c:v>
                </c:pt>
                <c:pt idx="607">
                  <c:v>130.23221479511312</c:v>
                </c:pt>
                <c:pt idx="608">
                  <c:v>130.23221479511312</c:v>
                </c:pt>
                <c:pt idx="609">
                  <c:v>130.23221479511312</c:v>
                </c:pt>
                <c:pt idx="610">
                  <c:v>130.23221479511312</c:v>
                </c:pt>
                <c:pt idx="611">
                  <c:v>130.23221479511312</c:v>
                </c:pt>
                <c:pt idx="612">
                  <c:v>130.23221479511312</c:v>
                </c:pt>
                <c:pt idx="613">
                  <c:v>130.23221479511312</c:v>
                </c:pt>
                <c:pt idx="614">
                  <c:v>130.23221479511312</c:v>
                </c:pt>
                <c:pt idx="615">
                  <c:v>130.23221479511312</c:v>
                </c:pt>
                <c:pt idx="616">
                  <c:v>130.23221479511312</c:v>
                </c:pt>
                <c:pt idx="617">
                  <c:v>130.23221479511312</c:v>
                </c:pt>
                <c:pt idx="618">
                  <c:v>130.23221479511312</c:v>
                </c:pt>
                <c:pt idx="619">
                  <c:v>130.23221479511312</c:v>
                </c:pt>
                <c:pt idx="620">
                  <c:v>130.23221479511312</c:v>
                </c:pt>
                <c:pt idx="621">
                  <c:v>130.23221479511312</c:v>
                </c:pt>
                <c:pt idx="622">
                  <c:v>130.23221479511312</c:v>
                </c:pt>
                <c:pt idx="623">
                  <c:v>130.23221479511312</c:v>
                </c:pt>
                <c:pt idx="624">
                  <c:v>130.23221479511312</c:v>
                </c:pt>
                <c:pt idx="625">
                  <c:v>130.23221479511312</c:v>
                </c:pt>
                <c:pt idx="626">
                  <c:v>130.23221479511312</c:v>
                </c:pt>
                <c:pt idx="627">
                  <c:v>130.23221479511312</c:v>
                </c:pt>
                <c:pt idx="628">
                  <c:v>130.23221479511312</c:v>
                </c:pt>
                <c:pt idx="629">
                  <c:v>130.23221479511312</c:v>
                </c:pt>
                <c:pt idx="630">
                  <c:v>130.23221479511312</c:v>
                </c:pt>
                <c:pt idx="631">
                  <c:v>130.23221479511312</c:v>
                </c:pt>
                <c:pt idx="632">
                  <c:v>130.23221479511312</c:v>
                </c:pt>
                <c:pt idx="633">
                  <c:v>130.23221479511312</c:v>
                </c:pt>
                <c:pt idx="634">
                  <c:v>130.23221479511312</c:v>
                </c:pt>
                <c:pt idx="635">
                  <c:v>130.23221479511312</c:v>
                </c:pt>
                <c:pt idx="636">
                  <c:v>130.23221479511312</c:v>
                </c:pt>
                <c:pt idx="637">
                  <c:v>130.23221479511312</c:v>
                </c:pt>
                <c:pt idx="638">
                  <c:v>130.23221479511312</c:v>
                </c:pt>
                <c:pt idx="639">
                  <c:v>130.23221479511312</c:v>
                </c:pt>
                <c:pt idx="640">
                  <c:v>130.23221479511312</c:v>
                </c:pt>
                <c:pt idx="641">
                  <c:v>130.23221479511312</c:v>
                </c:pt>
                <c:pt idx="642">
                  <c:v>130.23221479511312</c:v>
                </c:pt>
                <c:pt idx="643">
                  <c:v>130.23221479511312</c:v>
                </c:pt>
                <c:pt idx="644">
                  <c:v>130.23221479511312</c:v>
                </c:pt>
                <c:pt idx="645">
                  <c:v>130.23221479511312</c:v>
                </c:pt>
                <c:pt idx="646">
                  <c:v>130.23221479511312</c:v>
                </c:pt>
                <c:pt idx="647">
                  <c:v>130.23221479511312</c:v>
                </c:pt>
                <c:pt idx="648">
                  <c:v>130.23221479511312</c:v>
                </c:pt>
                <c:pt idx="649">
                  <c:v>130.23425947173845</c:v>
                </c:pt>
                <c:pt idx="650">
                  <c:v>130.23425947173845</c:v>
                </c:pt>
                <c:pt idx="651">
                  <c:v>130.23425947173845</c:v>
                </c:pt>
                <c:pt idx="652">
                  <c:v>130.23425947173845</c:v>
                </c:pt>
                <c:pt idx="653">
                  <c:v>130.23425947173845</c:v>
                </c:pt>
                <c:pt idx="654">
                  <c:v>130.23425947173845</c:v>
                </c:pt>
                <c:pt idx="655">
                  <c:v>130.23425947173845</c:v>
                </c:pt>
                <c:pt idx="656">
                  <c:v>130.23425947173845</c:v>
                </c:pt>
                <c:pt idx="657">
                  <c:v>130.23425947173845</c:v>
                </c:pt>
                <c:pt idx="658">
                  <c:v>130.23425947173845</c:v>
                </c:pt>
                <c:pt idx="659">
                  <c:v>130.23425947173845</c:v>
                </c:pt>
                <c:pt idx="660">
                  <c:v>130.23425947173845</c:v>
                </c:pt>
                <c:pt idx="661">
                  <c:v>130.23425947173845</c:v>
                </c:pt>
                <c:pt idx="662">
                  <c:v>130.23425947173845</c:v>
                </c:pt>
                <c:pt idx="663">
                  <c:v>130.23425947173845</c:v>
                </c:pt>
                <c:pt idx="664">
                  <c:v>130.23425947173845</c:v>
                </c:pt>
                <c:pt idx="665">
                  <c:v>130.23425947173845</c:v>
                </c:pt>
                <c:pt idx="666">
                  <c:v>130.23425947173845</c:v>
                </c:pt>
                <c:pt idx="667">
                  <c:v>130.23425947173845</c:v>
                </c:pt>
                <c:pt idx="668">
                  <c:v>130.23425947173845</c:v>
                </c:pt>
                <c:pt idx="669">
                  <c:v>130.23425947173845</c:v>
                </c:pt>
                <c:pt idx="670">
                  <c:v>130.23425947173845</c:v>
                </c:pt>
                <c:pt idx="671">
                  <c:v>130.23425947173845</c:v>
                </c:pt>
                <c:pt idx="672">
                  <c:v>130.23425947173845</c:v>
                </c:pt>
                <c:pt idx="673">
                  <c:v>130.23425947173845</c:v>
                </c:pt>
                <c:pt idx="674">
                  <c:v>130.23425947173845</c:v>
                </c:pt>
                <c:pt idx="675">
                  <c:v>130.23425947173845</c:v>
                </c:pt>
                <c:pt idx="676">
                  <c:v>130.23425947173845</c:v>
                </c:pt>
                <c:pt idx="677">
                  <c:v>130.23425947173845</c:v>
                </c:pt>
                <c:pt idx="678">
                  <c:v>130.23425947173845</c:v>
                </c:pt>
                <c:pt idx="679">
                  <c:v>130.23425947173845</c:v>
                </c:pt>
                <c:pt idx="680">
                  <c:v>130.23425947173845</c:v>
                </c:pt>
                <c:pt idx="681">
                  <c:v>130.23425947173845</c:v>
                </c:pt>
                <c:pt idx="682">
                  <c:v>130.23425947173845</c:v>
                </c:pt>
                <c:pt idx="683">
                  <c:v>130.23425947173845</c:v>
                </c:pt>
                <c:pt idx="684">
                  <c:v>130.23425947173845</c:v>
                </c:pt>
                <c:pt idx="685">
                  <c:v>130.23425947173845</c:v>
                </c:pt>
                <c:pt idx="686">
                  <c:v>130.23425947173845</c:v>
                </c:pt>
                <c:pt idx="687">
                  <c:v>130.23425947173845</c:v>
                </c:pt>
                <c:pt idx="688">
                  <c:v>130.23425947173845</c:v>
                </c:pt>
                <c:pt idx="689">
                  <c:v>130.23425947173845</c:v>
                </c:pt>
                <c:pt idx="690">
                  <c:v>130.23425947173845</c:v>
                </c:pt>
                <c:pt idx="691">
                  <c:v>130.23425947173845</c:v>
                </c:pt>
                <c:pt idx="692">
                  <c:v>130.23425947173845</c:v>
                </c:pt>
                <c:pt idx="693">
                  <c:v>130.23425947173845</c:v>
                </c:pt>
                <c:pt idx="694">
                  <c:v>130.23425947173845</c:v>
                </c:pt>
                <c:pt idx="695">
                  <c:v>130.23425947173845</c:v>
                </c:pt>
                <c:pt idx="696">
                  <c:v>130.23425947173845</c:v>
                </c:pt>
                <c:pt idx="697">
                  <c:v>130.23425947173845</c:v>
                </c:pt>
                <c:pt idx="698">
                  <c:v>130.23425947173845</c:v>
                </c:pt>
                <c:pt idx="699">
                  <c:v>130.23425947173845</c:v>
                </c:pt>
                <c:pt idx="700">
                  <c:v>130.23425947173845</c:v>
                </c:pt>
                <c:pt idx="701">
                  <c:v>130.23425947173845</c:v>
                </c:pt>
                <c:pt idx="702">
                  <c:v>130.23425947173845</c:v>
                </c:pt>
                <c:pt idx="703">
                  <c:v>130.23425947173845</c:v>
                </c:pt>
                <c:pt idx="704">
                  <c:v>130.23425947173845</c:v>
                </c:pt>
                <c:pt idx="705">
                  <c:v>130.23425947173845</c:v>
                </c:pt>
                <c:pt idx="706">
                  <c:v>130.23425947173845</c:v>
                </c:pt>
                <c:pt idx="707">
                  <c:v>130.23425947173845</c:v>
                </c:pt>
                <c:pt idx="708">
                  <c:v>130.23425947173845</c:v>
                </c:pt>
                <c:pt idx="709">
                  <c:v>130.23425947173845</c:v>
                </c:pt>
                <c:pt idx="710">
                  <c:v>130.23425947173845</c:v>
                </c:pt>
                <c:pt idx="711">
                  <c:v>130.23425947173845</c:v>
                </c:pt>
                <c:pt idx="712">
                  <c:v>130.23425947173845</c:v>
                </c:pt>
                <c:pt idx="713">
                  <c:v>130.23425947173845</c:v>
                </c:pt>
                <c:pt idx="714">
                  <c:v>130.23425947173845</c:v>
                </c:pt>
                <c:pt idx="715">
                  <c:v>130.23425947173845</c:v>
                </c:pt>
                <c:pt idx="716">
                  <c:v>130.23425947173845</c:v>
                </c:pt>
                <c:pt idx="717">
                  <c:v>130.23425947173845</c:v>
                </c:pt>
                <c:pt idx="718">
                  <c:v>130.23425947173845</c:v>
                </c:pt>
                <c:pt idx="719">
                  <c:v>130.23425947173845</c:v>
                </c:pt>
                <c:pt idx="720">
                  <c:v>130.23425947173845</c:v>
                </c:pt>
                <c:pt idx="721">
                  <c:v>130.23425947173845</c:v>
                </c:pt>
                <c:pt idx="722">
                  <c:v>130.23425947173845</c:v>
                </c:pt>
                <c:pt idx="723">
                  <c:v>130.23425947173845</c:v>
                </c:pt>
                <c:pt idx="724">
                  <c:v>130.23425947173845</c:v>
                </c:pt>
                <c:pt idx="725">
                  <c:v>130.23425947173845</c:v>
                </c:pt>
                <c:pt idx="726">
                  <c:v>130.23425947173845</c:v>
                </c:pt>
                <c:pt idx="727">
                  <c:v>130.23425947173845</c:v>
                </c:pt>
                <c:pt idx="728">
                  <c:v>130.23425947173845</c:v>
                </c:pt>
                <c:pt idx="729">
                  <c:v>130.23425947173845</c:v>
                </c:pt>
                <c:pt idx="730">
                  <c:v>130.23425947173845</c:v>
                </c:pt>
                <c:pt idx="731">
                  <c:v>130.23425947173845</c:v>
                </c:pt>
                <c:pt idx="732">
                  <c:v>130.23425947173845</c:v>
                </c:pt>
                <c:pt idx="733">
                  <c:v>130.23425947173845</c:v>
                </c:pt>
                <c:pt idx="734">
                  <c:v>130.23425947173845</c:v>
                </c:pt>
                <c:pt idx="735">
                  <c:v>130.23425947173845</c:v>
                </c:pt>
                <c:pt idx="736">
                  <c:v>130.23425947173845</c:v>
                </c:pt>
                <c:pt idx="737">
                  <c:v>130.23425947173845</c:v>
                </c:pt>
                <c:pt idx="738">
                  <c:v>130.23425947173845</c:v>
                </c:pt>
                <c:pt idx="739">
                  <c:v>130.23425947173845</c:v>
                </c:pt>
                <c:pt idx="740">
                  <c:v>130.23425947173845</c:v>
                </c:pt>
                <c:pt idx="741">
                  <c:v>130.23425947173845</c:v>
                </c:pt>
                <c:pt idx="742">
                  <c:v>130.23425947173845</c:v>
                </c:pt>
                <c:pt idx="743">
                  <c:v>130.23425947173845</c:v>
                </c:pt>
                <c:pt idx="744">
                  <c:v>130.23425947173845</c:v>
                </c:pt>
                <c:pt idx="745">
                  <c:v>130.23425947173845</c:v>
                </c:pt>
                <c:pt idx="746">
                  <c:v>130.23425947173845</c:v>
                </c:pt>
                <c:pt idx="747">
                  <c:v>130.23425947173845</c:v>
                </c:pt>
                <c:pt idx="748">
                  <c:v>130.23425947173845</c:v>
                </c:pt>
                <c:pt idx="749">
                  <c:v>130.23425947173845</c:v>
                </c:pt>
                <c:pt idx="750">
                  <c:v>130.23425947173845</c:v>
                </c:pt>
                <c:pt idx="751">
                  <c:v>130.23425947173845</c:v>
                </c:pt>
                <c:pt idx="752">
                  <c:v>130.23425947173845</c:v>
                </c:pt>
                <c:pt idx="753">
                  <c:v>130.23425947173845</c:v>
                </c:pt>
                <c:pt idx="754">
                  <c:v>130.23425947173845</c:v>
                </c:pt>
                <c:pt idx="755">
                  <c:v>130.23425947173845</c:v>
                </c:pt>
                <c:pt idx="756">
                  <c:v>130.23425947173845</c:v>
                </c:pt>
                <c:pt idx="757">
                  <c:v>130.23425947173845</c:v>
                </c:pt>
                <c:pt idx="758">
                  <c:v>130.23425947173845</c:v>
                </c:pt>
                <c:pt idx="759">
                  <c:v>130.23425947173845</c:v>
                </c:pt>
                <c:pt idx="760">
                  <c:v>130.23425947173845</c:v>
                </c:pt>
                <c:pt idx="761">
                  <c:v>130.23425947173845</c:v>
                </c:pt>
                <c:pt idx="762">
                  <c:v>130.23425947173845</c:v>
                </c:pt>
                <c:pt idx="763">
                  <c:v>130.23425947173845</c:v>
                </c:pt>
                <c:pt idx="764">
                  <c:v>130.23425947173845</c:v>
                </c:pt>
                <c:pt idx="765">
                  <c:v>130.23425947173845</c:v>
                </c:pt>
                <c:pt idx="766">
                  <c:v>130.23425947173845</c:v>
                </c:pt>
                <c:pt idx="767">
                  <c:v>130.23425947173845</c:v>
                </c:pt>
                <c:pt idx="768">
                  <c:v>130.23425947173845</c:v>
                </c:pt>
                <c:pt idx="769">
                  <c:v>130.23425947173845</c:v>
                </c:pt>
                <c:pt idx="770">
                  <c:v>130.23425947173845</c:v>
                </c:pt>
                <c:pt idx="771">
                  <c:v>130.23425947173845</c:v>
                </c:pt>
                <c:pt idx="772">
                  <c:v>130.23425947173845</c:v>
                </c:pt>
                <c:pt idx="773">
                  <c:v>130.23425947173845</c:v>
                </c:pt>
                <c:pt idx="774">
                  <c:v>130.23425947173845</c:v>
                </c:pt>
                <c:pt idx="775">
                  <c:v>130.23425947173845</c:v>
                </c:pt>
                <c:pt idx="776">
                  <c:v>130.23425947173845</c:v>
                </c:pt>
                <c:pt idx="777">
                  <c:v>130.23425947173845</c:v>
                </c:pt>
                <c:pt idx="778">
                  <c:v>130.23425947173845</c:v>
                </c:pt>
                <c:pt idx="779">
                  <c:v>130.23425947173845</c:v>
                </c:pt>
                <c:pt idx="780">
                  <c:v>130.23425947173845</c:v>
                </c:pt>
                <c:pt idx="781">
                  <c:v>130.23425947173845</c:v>
                </c:pt>
                <c:pt idx="782">
                  <c:v>130.23425947173845</c:v>
                </c:pt>
                <c:pt idx="783">
                  <c:v>130.23425947173845</c:v>
                </c:pt>
                <c:pt idx="784">
                  <c:v>130.23425947173845</c:v>
                </c:pt>
                <c:pt idx="785">
                  <c:v>130.23425947173845</c:v>
                </c:pt>
                <c:pt idx="786">
                  <c:v>130.23425947173845</c:v>
                </c:pt>
                <c:pt idx="787">
                  <c:v>130.23425947173845</c:v>
                </c:pt>
                <c:pt idx="788">
                  <c:v>130.23425947173845</c:v>
                </c:pt>
                <c:pt idx="789">
                  <c:v>130.23425947173845</c:v>
                </c:pt>
                <c:pt idx="790">
                  <c:v>130.23425947173845</c:v>
                </c:pt>
                <c:pt idx="791">
                  <c:v>130.23425947173845</c:v>
                </c:pt>
                <c:pt idx="792">
                  <c:v>130.23425947173845</c:v>
                </c:pt>
                <c:pt idx="793">
                  <c:v>130.23425947173845</c:v>
                </c:pt>
                <c:pt idx="794">
                  <c:v>130.23425947173845</c:v>
                </c:pt>
                <c:pt idx="795">
                  <c:v>130.23425947173845</c:v>
                </c:pt>
                <c:pt idx="796">
                  <c:v>130.23425947173845</c:v>
                </c:pt>
                <c:pt idx="797">
                  <c:v>130.23425947173845</c:v>
                </c:pt>
                <c:pt idx="798">
                  <c:v>130.23425947173845</c:v>
                </c:pt>
                <c:pt idx="799">
                  <c:v>130.23425947173845</c:v>
                </c:pt>
                <c:pt idx="800">
                  <c:v>130.23425947173845</c:v>
                </c:pt>
                <c:pt idx="801">
                  <c:v>130.23425947173845</c:v>
                </c:pt>
                <c:pt idx="802">
                  <c:v>130.23425947173845</c:v>
                </c:pt>
                <c:pt idx="803">
                  <c:v>130.23425947173845</c:v>
                </c:pt>
                <c:pt idx="804">
                  <c:v>130.23425947173845</c:v>
                </c:pt>
                <c:pt idx="805">
                  <c:v>130.23425947173845</c:v>
                </c:pt>
                <c:pt idx="806">
                  <c:v>130.23425947173845</c:v>
                </c:pt>
                <c:pt idx="807">
                  <c:v>130.23425947173845</c:v>
                </c:pt>
                <c:pt idx="808">
                  <c:v>130.23425947173845</c:v>
                </c:pt>
                <c:pt idx="809">
                  <c:v>130.23425947173845</c:v>
                </c:pt>
                <c:pt idx="810">
                  <c:v>130.23425947173845</c:v>
                </c:pt>
                <c:pt idx="811">
                  <c:v>130.23425947173845</c:v>
                </c:pt>
                <c:pt idx="812">
                  <c:v>130.23425947173845</c:v>
                </c:pt>
                <c:pt idx="813">
                  <c:v>130.23425947173845</c:v>
                </c:pt>
                <c:pt idx="814">
                  <c:v>130.23425947173845</c:v>
                </c:pt>
                <c:pt idx="815">
                  <c:v>130.23425947173845</c:v>
                </c:pt>
                <c:pt idx="816">
                  <c:v>130.23425947173845</c:v>
                </c:pt>
                <c:pt idx="817">
                  <c:v>130.23425947173845</c:v>
                </c:pt>
                <c:pt idx="818">
                  <c:v>130.23425947173845</c:v>
                </c:pt>
                <c:pt idx="819">
                  <c:v>130.23425947173845</c:v>
                </c:pt>
                <c:pt idx="820">
                  <c:v>130.23425947173845</c:v>
                </c:pt>
                <c:pt idx="821">
                  <c:v>130.23425947173845</c:v>
                </c:pt>
                <c:pt idx="822">
                  <c:v>130.23425947173845</c:v>
                </c:pt>
                <c:pt idx="823">
                  <c:v>130.23425947173845</c:v>
                </c:pt>
                <c:pt idx="824">
                  <c:v>130.23425947173845</c:v>
                </c:pt>
                <c:pt idx="825">
                  <c:v>130.23425947173845</c:v>
                </c:pt>
                <c:pt idx="826">
                  <c:v>130.23425947173845</c:v>
                </c:pt>
                <c:pt idx="827">
                  <c:v>130.23425947173845</c:v>
                </c:pt>
                <c:pt idx="828">
                  <c:v>130.23425947173845</c:v>
                </c:pt>
                <c:pt idx="829">
                  <c:v>130.23269804663269</c:v>
                </c:pt>
                <c:pt idx="830">
                  <c:v>130.23269804663269</c:v>
                </c:pt>
                <c:pt idx="831">
                  <c:v>130.23269804663269</c:v>
                </c:pt>
                <c:pt idx="832">
                  <c:v>130.23269804663269</c:v>
                </c:pt>
                <c:pt idx="833">
                  <c:v>130.23269804663269</c:v>
                </c:pt>
                <c:pt idx="834">
                  <c:v>130.23269804663269</c:v>
                </c:pt>
                <c:pt idx="835">
                  <c:v>130.23320224683746</c:v>
                </c:pt>
                <c:pt idx="836">
                  <c:v>130.23320224683746</c:v>
                </c:pt>
                <c:pt idx="837">
                  <c:v>130.23320224683746</c:v>
                </c:pt>
                <c:pt idx="838">
                  <c:v>130.23320224683746</c:v>
                </c:pt>
                <c:pt idx="839">
                  <c:v>130.23320224683746</c:v>
                </c:pt>
                <c:pt idx="840">
                  <c:v>130.23320224683746</c:v>
                </c:pt>
                <c:pt idx="841">
                  <c:v>130.23320224683746</c:v>
                </c:pt>
                <c:pt idx="842">
                  <c:v>130.23320224683746</c:v>
                </c:pt>
                <c:pt idx="843">
                  <c:v>130.23320224683746</c:v>
                </c:pt>
                <c:pt idx="844">
                  <c:v>130.23320224683746</c:v>
                </c:pt>
                <c:pt idx="845">
                  <c:v>130.23320224683746</c:v>
                </c:pt>
                <c:pt idx="846">
                  <c:v>130.23320224683746</c:v>
                </c:pt>
                <c:pt idx="847">
                  <c:v>130.23320224683746</c:v>
                </c:pt>
                <c:pt idx="848">
                  <c:v>130.23320224683746</c:v>
                </c:pt>
                <c:pt idx="849">
                  <c:v>130.23320224683746</c:v>
                </c:pt>
                <c:pt idx="850">
                  <c:v>130.23320224683746</c:v>
                </c:pt>
                <c:pt idx="851">
                  <c:v>130.23320224683746</c:v>
                </c:pt>
                <c:pt idx="852">
                  <c:v>130.23320224683746</c:v>
                </c:pt>
                <c:pt idx="853">
                  <c:v>130.23320224683746</c:v>
                </c:pt>
                <c:pt idx="854">
                  <c:v>130.23320224683746</c:v>
                </c:pt>
                <c:pt idx="855">
                  <c:v>130.23442339880614</c:v>
                </c:pt>
                <c:pt idx="856">
                  <c:v>130.23442339880614</c:v>
                </c:pt>
                <c:pt idx="857">
                  <c:v>130.23442339880614</c:v>
                </c:pt>
                <c:pt idx="858">
                  <c:v>130.23442339880614</c:v>
                </c:pt>
                <c:pt idx="859">
                  <c:v>130.23442339880614</c:v>
                </c:pt>
                <c:pt idx="860">
                  <c:v>130.23442339880614</c:v>
                </c:pt>
                <c:pt idx="861">
                  <c:v>130.23442339880614</c:v>
                </c:pt>
                <c:pt idx="862">
                  <c:v>130.23442339880614</c:v>
                </c:pt>
                <c:pt idx="863">
                  <c:v>130.23442339880614</c:v>
                </c:pt>
                <c:pt idx="864">
                  <c:v>130.23442339880614</c:v>
                </c:pt>
                <c:pt idx="865">
                  <c:v>130.23442339880614</c:v>
                </c:pt>
                <c:pt idx="866">
                  <c:v>130.23442339880614</c:v>
                </c:pt>
                <c:pt idx="867">
                  <c:v>130.23442339880614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0F5-4313-ADCF-5E5AF947F5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2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</a:t>
                </a:r>
                <a:r>
                  <a:rPr lang="en-US" baseline="0"/>
                  <a:t> k</a:t>
                </a:r>
                <a:r>
                  <a:rPr lang="en-US"/>
                  <a:t>inetic energy [keV]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 baseline="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proper scaling'!$Z$2</c:f>
              <c:strCache>
                <c:ptCount val="1"/>
                <c:pt idx="0">
                  <c:v>Std x</c:v>
                </c:pt>
              </c:strCache>
            </c:strRef>
          </c:tx>
          <c:spPr>
            <a:ln w="25400">
              <a:solidFill>
                <a:schemeClr val="accent1"/>
              </a:solidFill>
            </a:ln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'Force proper scaling'!$Y$3:$Y$870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scaling'!$Z$3:$Z$870</c:f>
              <c:numCache>
                <c:formatCode>0.00E+00</c:formatCode>
                <c:ptCount val="868"/>
                <c:pt idx="0">
                  <c:v>2.4810861891016599E-4</c:v>
                </c:pt>
                <c:pt idx="1">
                  <c:v>2.48964039579639E-4</c:v>
                </c:pt>
                <c:pt idx="2">
                  <c:v>2.4808808064052501E-4</c:v>
                </c:pt>
                <c:pt idx="3">
                  <c:v>2.49150538805487E-4</c:v>
                </c:pt>
                <c:pt idx="4">
                  <c:v>2.5004119054432001E-4</c:v>
                </c:pt>
                <c:pt idx="5">
                  <c:v>2.4984325224310702E-4</c:v>
                </c:pt>
                <c:pt idx="6">
                  <c:v>2.5085592602985802E-4</c:v>
                </c:pt>
                <c:pt idx="7">
                  <c:v>2.5059459949323899E-4</c:v>
                </c:pt>
                <c:pt idx="8">
                  <c:v>2.5073424090338103E-4</c:v>
                </c:pt>
                <c:pt idx="9">
                  <c:v>2.5025825294597E-4</c:v>
                </c:pt>
                <c:pt idx="10">
                  <c:v>2.4970648671733E-4</c:v>
                </c:pt>
                <c:pt idx="11">
                  <c:v>2.5038315837577898E-4</c:v>
                </c:pt>
                <c:pt idx="12">
                  <c:v>2.5038815122065198E-4</c:v>
                </c:pt>
                <c:pt idx="13">
                  <c:v>2.5039348480759198E-4</c:v>
                </c:pt>
                <c:pt idx="14">
                  <c:v>2.5039915911792798E-4</c:v>
                </c:pt>
                <c:pt idx="15">
                  <c:v>2.50405174136409E-4</c:v>
                </c:pt>
                <c:pt idx="16">
                  <c:v>2.5041152983902202E-4</c:v>
                </c:pt>
                <c:pt idx="17">
                  <c:v>2.5041822619369699E-4</c:v>
                </c:pt>
                <c:pt idx="18">
                  <c:v>2.5042526316145902E-4</c:v>
                </c:pt>
                <c:pt idx="19">
                  <c:v>2.5043264069759999E-4</c:v>
                </c:pt>
                <c:pt idx="20">
                  <c:v>2.5044035874647799E-4</c:v>
                </c:pt>
                <c:pt idx="21">
                  <c:v>2.5044841724172301E-4</c:v>
                </c:pt>
                <c:pt idx="22">
                  <c:v>2.5045681610497302E-4</c:v>
                </c:pt>
                <c:pt idx="23">
                  <c:v>2.5046555524281999E-4</c:v>
                </c:pt>
                <c:pt idx="24">
                  <c:v>2.5047463454341698E-4</c:v>
                </c:pt>
                <c:pt idx="25">
                  <c:v>2.5048405387616702E-4</c:v>
                </c:pt>
                <c:pt idx="26">
                  <c:v>2.5049381309016E-4</c:v>
                </c:pt>
                <c:pt idx="27">
                  <c:v>2.5050391201825401E-4</c:v>
                </c:pt>
                <c:pt idx="28">
                  <c:v>2.5051435047257801E-4</c:v>
                </c:pt>
                <c:pt idx="29">
                  <c:v>2.5052512824874602E-4</c:v>
                </c:pt>
                <c:pt idx="30">
                  <c:v>2.5053624512834599E-4</c:v>
                </c:pt>
                <c:pt idx="31">
                  <c:v>2.5054770087713899E-4</c:v>
                </c:pt>
                <c:pt idx="32">
                  <c:v>2.5055949525292902E-4</c:v>
                </c:pt>
                <c:pt idx="33">
                  <c:v>2.5057162801536199E-4</c:v>
                </c:pt>
                <c:pt idx="34">
                  <c:v>2.5058409892092E-4</c:v>
                </c:pt>
                <c:pt idx="35">
                  <c:v>2.50596907729141E-4</c:v>
                </c:pt>
                <c:pt idx="36">
                  <c:v>2.5061005421024303E-4</c:v>
                </c:pt>
                <c:pt idx="37">
                  <c:v>2.5062353813526199E-4</c:v>
                </c:pt>
                <c:pt idx="38">
                  <c:v>2.5063735929013498E-4</c:v>
                </c:pt>
                <c:pt idx="39">
                  <c:v>2.5065151747203599E-4</c:v>
                </c:pt>
                <c:pt idx="40">
                  <c:v>2.5066601248726001E-4</c:v>
                </c:pt>
                <c:pt idx="41">
                  <c:v>2.5068084416764202E-4</c:v>
                </c:pt>
                <c:pt idx="42">
                  <c:v>2.5069601237399897E-4</c:v>
                </c:pt>
                <c:pt idx="43">
                  <c:v>2.5071151699298697E-4</c:v>
                </c:pt>
                <c:pt idx="44">
                  <c:v>2.5072735794310399E-4</c:v>
                </c:pt>
                <c:pt idx="45">
                  <c:v>2.5074353519425002E-4</c:v>
                </c:pt>
                <c:pt idx="46">
                  <c:v>2.5076004877308902E-4</c:v>
                </c:pt>
                <c:pt idx="47">
                  <c:v>2.50776898772519E-4</c:v>
                </c:pt>
                <c:pt idx="48">
                  <c:v>2.5079408534414802E-4</c:v>
                </c:pt>
                <c:pt idx="49">
                  <c:v>2.5081160869008199E-4</c:v>
                </c:pt>
                <c:pt idx="50">
                  <c:v>2.50829469051529E-4</c:v>
                </c:pt>
                <c:pt idx="51">
                  <c:v>2.5084766670294199E-4</c:v>
                </c:pt>
                <c:pt idx="52">
                  <c:v>2.5086620191713002E-4</c:v>
                </c:pt>
                <c:pt idx="53">
                  <c:v>2.5088507493806401E-4</c:v>
                </c:pt>
                <c:pt idx="54">
                  <c:v>2.5090428597372098E-4</c:v>
                </c:pt>
                <c:pt idx="55">
                  <c:v>2.5092383515725402E-4</c:v>
                </c:pt>
                <c:pt idx="56">
                  <c:v>2.5094372252229498E-4</c:v>
                </c:pt>
                <c:pt idx="57">
                  <c:v>2.50963947996423E-4</c:v>
                </c:pt>
                <c:pt idx="58">
                  <c:v>2.5098451137538702E-4</c:v>
                </c:pt>
                <c:pt idx="59">
                  <c:v>2.5100541230966802E-4</c:v>
                </c:pt>
                <c:pt idx="60">
                  <c:v>2.5102665029059303E-4</c:v>
                </c:pt>
                <c:pt idx="61">
                  <c:v>2.51048224625582E-4</c:v>
                </c:pt>
                <c:pt idx="62">
                  <c:v>2.51070134467187E-4</c:v>
                </c:pt>
                <c:pt idx="63">
                  <c:v>2.51092378659195E-4</c:v>
                </c:pt>
                <c:pt idx="64">
                  <c:v>2.5111495574529999E-4</c:v>
                </c:pt>
                <c:pt idx="65">
                  <c:v>2.5113786400851802E-4</c:v>
                </c:pt>
                <c:pt idx="66">
                  <c:v>2.5116110136504599E-4</c:v>
                </c:pt>
                <c:pt idx="67">
                  <c:v>2.5118466544890399E-4</c:v>
                </c:pt>
                <c:pt idx="68">
                  <c:v>2.5120855334590501E-4</c:v>
                </c:pt>
                <c:pt idx="69">
                  <c:v>2.5123276146243602E-4</c:v>
                </c:pt>
                <c:pt idx="70">
                  <c:v>2.5125728544903302E-4</c:v>
                </c:pt>
                <c:pt idx="71">
                  <c:v>2.5128212002788598E-4</c:v>
                </c:pt>
                <c:pt idx="72">
                  <c:v>2.5130725842192301E-4</c:v>
                </c:pt>
                <c:pt idx="73">
                  <c:v>2.51332692615791E-4</c:v>
                </c:pt>
                <c:pt idx="74">
                  <c:v>2.5135841353940999E-4</c:v>
                </c:pt>
                <c:pt idx="75">
                  <c:v>2.5138441162067998E-4</c:v>
                </c:pt>
                <c:pt idx="76">
                  <c:v>2.5141067801563298E-4</c:v>
                </c:pt>
                <c:pt idx="77">
                  <c:v>2.5143720496240401E-4</c:v>
                </c:pt>
                <c:pt idx="78">
                  <c:v>2.5146398748625298E-4</c:v>
                </c:pt>
                <c:pt idx="79">
                  <c:v>2.5149102350308501E-4</c:v>
                </c:pt>
                <c:pt idx="80">
                  <c:v>2.5151831430055103E-4</c:v>
                </c:pt>
                <c:pt idx="81">
                  <c:v>2.5154586391179398E-4</c:v>
                </c:pt>
                <c:pt idx="82">
                  <c:v>2.5157367844204901E-4</c:v>
                </c:pt>
                <c:pt idx="83">
                  <c:v>2.5160176640850801E-4</c:v>
                </c:pt>
                <c:pt idx="84">
                  <c:v>2.5163013760421798E-4</c:v>
                </c:pt>
                <c:pt idx="85">
                  <c:v>2.5165880311486799E-4</c:v>
                </c:pt>
                <c:pt idx="86">
                  <c:v>2.5168777466972198E-4</c:v>
                </c:pt>
                <c:pt idx="87">
                  <c:v>2.5171706355470999E-4</c:v>
                </c:pt>
                <c:pt idx="88">
                  <c:v>2.5174668044230099E-4</c:v>
                </c:pt>
                <c:pt idx="89">
                  <c:v>2.5177663443359198E-4</c:v>
                </c:pt>
                <c:pt idx="90">
                  <c:v>2.5180693377793701E-4</c:v>
                </c:pt>
                <c:pt idx="91">
                  <c:v>2.5183758541155401E-4</c:v>
                </c:pt>
                <c:pt idx="92">
                  <c:v>2.5186859498247901E-4</c:v>
                </c:pt>
                <c:pt idx="93">
                  <c:v>2.5189996742981799E-4</c:v>
                </c:pt>
                <c:pt idx="94">
                  <c:v>2.5193170669788798E-4</c:v>
                </c:pt>
                <c:pt idx="95">
                  <c:v>2.51963815602905E-4</c:v>
                </c:pt>
                <c:pt idx="96">
                  <c:v>2.5199629615074601E-4</c:v>
                </c:pt>
                <c:pt idx="97">
                  <c:v>2.5202914940645902E-4</c:v>
                </c:pt>
                <c:pt idx="98">
                  <c:v>2.5206237546012902E-4</c:v>
                </c:pt>
                <c:pt idx="99">
                  <c:v>2.5209597370907098E-4</c:v>
                </c:pt>
                <c:pt idx="100">
                  <c:v>2.5212994270031698E-4</c:v>
                </c:pt>
                <c:pt idx="101">
                  <c:v>2.5216428053561902E-4</c:v>
                </c:pt>
                <c:pt idx="102">
                  <c:v>2.5219898515354601E-4</c:v>
                </c:pt>
                <c:pt idx="103">
                  <c:v>2.5223405409408002E-4</c:v>
                </c:pt>
                <c:pt idx="104">
                  <c:v>2.52269484773963E-4</c:v>
                </c:pt>
                <c:pt idx="105">
                  <c:v>2.5230527467061598E-4</c:v>
                </c:pt>
                <c:pt idx="106">
                  <c:v>2.5234142144011301E-4</c:v>
                </c:pt>
                <c:pt idx="107">
                  <c:v>2.5237792285122998E-4</c:v>
                </c:pt>
                <c:pt idx="108">
                  <c:v>2.5241477661140898E-4</c:v>
                </c:pt>
                <c:pt idx="109">
                  <c:v>2.52451980588766E-4</c:v>
                </c:pt>
                <c:pt idx="110">
                  <c:v>2.5248953261733099E-4</c:v>
                </c:pt>
                <c:pt idx="111">
                  <c:v>2.5252743038201199E-4</c:v>
                </c:pt>
                <c:pt idx="112">
                  <c:v>2.5256567161751101E-4</c:v>
                </c:pt>
                <c:pt idx="113">
                  <c:v>2.5260425421183699E-4</c:v>
                </c:pt>
                <c:pt idx="114">
                  <c:v>2.52643175975988E-4</c:v>
                </c:pt>
                <c:pt idx="115">
                  <c:v>2.5268243481426001E-4</c:v>
                </c:pt>
                <c:pt idx="116">
                  <c:v>2.5272202865608601E-4</c:v>
                </c:pt>
                <c:pt idx="117">
                  <c:v>2.5276195573271498E-4</c:v>
                </c:pt>
                <c:pt idx="118">
                  <c:v>2.52802214508484E-4</c:v>
                </c:pt>
                <c:pt idx="119">
                  <c:v>2.5284280344718202E-4</c:v>
                </c:pt>
                <c:pt idx="120">
                  <c:v>2.528837211676E-4</c:v>
                </c:pt>
                <c:pt idx="121">
                  <c:v>2.5292496636867098E-4</c:v>
                </c:pt>
                <c:pt idx="122">
                  <c:v>2.5296653800182801E-4</c:v>
                </c:pt>
                <c:pt idx="123">
                  <c:v>2.5300843533483598E-4</c:v>
                </c:pt>
                <c:pt idx="124">
                  <c:v>2.5305065780793703E-4</c:v>
                </c:pt>
                <c:pt idx="125">
                  <c:v>2.5309320510342201E-4</c:v>
                </c:pt>
                <c:pt idx="126">
                  <c:v>2.5313607703016398E-4</c:v>
                </c:pt>
                <c:pt idx="127">
                  <c:v>2.5317927358285399E-4</c:v>
                </c:pt>
                <c:pt idx="128">
                  <c:v>2.53222795008614E-4</c:v>
                </c:pt>
                <c:pt idx="129">
                  <c:v>2.5326664178087197E-4</c:v>
                </c:pt>
                <c:pt idx="130">
                  <c:v>2.53310814501617E-4</c:v>
                </c:pt>
                <c:pt idx="131">
                  <c:v>2.5335531402941302E-4</c:v>
                </c:pt>
                <c:pt idx="132">
                  <c:v>2.5340014115197301E-4</c:v>
                </c:pt>
                <c:pt idx="133">
                  <c:v>2.53445296811762E-4</c:v>
                </c:pt>
                <c:pt idx="134">
                  <c:v>2.5349078208555798E-4</c:v>
                </c:pt>
                <c:pt idx="135">
                  <c:v>2.5353659808592601E-4</c:v>
                </c:pt>
                <c:pt idx="136">
                  <c:v>2.5358274598479702E-4</c:v>
                </c:pt>
                <c:pt idx="137">
                  <c:v>2.5362922690549202E-4</c:v>
                </c:pt>
                <c:pt idx="138">
                  <c:v>2.5367604205929402E-4</c:v>
                </c:pt>
                <c:pt idx="139">
                  <c:v>2.53723192610153E-4</c:v>
                </c:pt>
                <c:pt idx="140">
                  <c:v>2.5377067974381598E-4</c:v>
                </c:pt>
                <c:pt idx="141">
                  <c:v>2.5381850465097498E-4</c:v>
                </c:pt>
                <c:pt idx="142">
                  <c:v>2.5386666850347301E-4</c:v>
                </c:pt>
                <c:pt idx="143">
                  <c:v>2.53915172472012E-4</c:v>
                </c:pt>
                <c:pt idx="144">
                  <c:v>2.5396401764413601E-4</c:v>
                </c:pt>
                <c:pt idx="145">
                  <c:v>2.5401320513182899E-4</c:v>
                </c:pt>
                <c:pt idx="146">
                  <c:v>2.5406273603912201E-4</c:v>
                </c:pt>
                <c:pt idx="147">
                  <c:v>2.5411261139921898E-4</c:v>
                </c:pt>
                <c:pt idx="148">
                  <c:v>2.5416283221325002E-4</c:v>
                </c:pt>
                <c:pt idx="149">
                  <c:v>2.54213399384346E-4</c:v>
                </c:pt>
                <c:pt idx="150">
                  <c:v>2.54264313788643E-4</c:v>
                </c:pt>
                <c:pt idx="151">
                  <c:v>2.54315576291292E-4</c:v>
                </c:pt>
                <c:pt idx="152">
                  <c:v>2.54367187730102E-4</c:v>
                </c:pt>
                <c:pt idx="153">
                  <c:v>2.5441914889813501E-4</c:v>
                </c:pt>
                <c:pt idx="154">
                  <c:v>2.5447146054068402E-4</c:v>
                </c:pt>
                <c:pt idx="155">
                  <c:v>2.5452412335180002E-4</c:v>
                </c:pt>
                <c:pt idx="156">
                  <c:v>2.5457713800701399E-4</c:v>
                </c:pt>
                <c:pt idx="157">
                  <c:v>2.5463050513126E-4</c:v>
                </c:pt>
                <c:pt idx="158">
                  <c:v>2.5468422536050199E-4</c:v>
                </c:pt>
                <c:pt idx="159">
                  <c:v>2.5473829929961597E-4</c:v>
                </c:pt>
                <c:pt idx="160">
                  <c:v>2.5479272748842301E-4</c:v>
                </c:pt>
                <c:pt idx="161">
                  <c:v>2.5484751046823202E-4</c:v>
                </c:pt>
                <c:pt idx="162">
                  <c:v>2.5490264877671301E-4</c:v>
                </c:pt>
                <c:pt idx="163">
                  <c:v>2.5495814291279998E-4</c:v>
                </c:pt>
                <c:pt idx="164">
                  <c:v>2.5501399338856298E-4</c:v>
                </c:pt>
                <c:pt idx="165">
                  <c:v>2.5507020069890398E-4</c:v>
                </c:pt>
                <c:pt idx="166">
                  <c:v>2.5512676532036101E-4</c:v>
                </c:pt>
                <c:pt idx="167">
                  <c:v>2.5518368773465397E-4</c:v>
                </c:pt>
                <c:pt idx="168">
                  <c:v>2.5524096839008199E-4</c:v>
                </c:pt>
                <c:pt idx="169">
                  <c:v>2.55298607741221E-4</c:v>
                </c:pt>
                <c:pt idx="170">
                  <c:v>2.5535660623058801E-4</c:v>
                </c:pt>
                <c:pt idx="171">
                  <c:v>2.5541496427231199E-4</c:v>
                </c:pt>
                <c:pt idx="172">
                  <c:v>2.5547368229221203E-4</c:v>
                </c:pt>
                <c:pt idx="173">
                  <c:v>2.5553276069980398E-4</c:v>
                </c:pt>
                <c:pt idx="174">
                  <c:v>2.5559219990493599E-4</c:v>
                </c:pt>
                <c:pt idx="175">
                  <c:v>2.5565200027622803E-4</c:v>
                </c:pt>
                <c:pt idx="176">
                  <c:v>2.5571216215779799E-4</c:v>
                </c:pt>
                <c:pt idx="177">
                  <c:v>2.5577268593556901E-4</c:v>
                </c:pt>
                <c:pt idx="178">
                  <c:v>2.5583357194964998E-4</c:v>
                </c:pt>
                <c:pt idx="179">
                  <c:v>2.5589482053764602E-4</c:v>
                </c:pt>
                <c:pt idx="180">
                  <c:v>2.5595643201960997E-4</c:v>
                </c:pt>
                <c:pt idx="181">
                  <c:v>2.56018406700363E-4</c:v>
                </c:pt>
                <c:pt idx="182">
                  <c:v>2.5608074488416498E-4</c:v>
                </c:pt>
                <c:pt idx="183">
                  <c:v>2.5614344686181498E-4</c:v>
                </c:pt>
                <c:pt idx="184">
                  <c:v>2.56206512920341E-4</c:v>
                </c:pt>
                <c:pt idx="185">
                  <c:v>2.5626994333634702E-4</c:v>
                </c:pt>
                <c:pt idx="186">
                  <c:v>2.5633373837392301E-4</c:v>
                </c:pt>
                <c:pt idx="187">
                  <c:v>2.5639789829848503E-4</c:v>
                </c:pt>
                <c:pt idx="188">
                  <c:v>2.5646242336943602E-4</c:v>
                </c:pt>
                <c:pt idx="189">
                  <c:v>2.5652731384177998E-4</c:v>
                </c:pt>
                <c:pt idx="190">
                  <c:v>2.5659256995892802E-4</c:v>
                </c:pt>
                <c:pt idx="191">
                  <c:v>2.5665819196312801E-4</c:v>
                </c:pt>
                <c:pt idx="192">
                  <c:v>2.56724180091826E-4</c:v>
                </c:pt>
                <c:pt idx="193">
                  <c:v>2.5679053457677902E-4</c:v>
                </c:pt>
                <c:pt idx="194">
                  <c:v>2.56857255643816E-4</c:v>
                </c:pt>
                <c:pt idx="195">
                  <c:v>2.5692434351549102E-4</c:v>
                </c:pt>
                <c:pt idx="196">
                  <c:v>2.5699179840898398E-4</c:v>
                </c:pt>
                <c:pt idx="197">
                  <c:v>2.5705962053978098E-4</c:v>
                </c:pt>
                <c:pt idx="198">
                  <c:v>2.5712781012188999E-4</c:v>
                </c:pt>
                <c:pt idx="199">
                  <c:v>2.57196367364267E-4</c:v>
                </c:pt>
                <c:pt idx="200">
                  <c:v>2.5726529247479803E-4</c:v>
                </c:pt>
                <c:pt idx="201">
                  <c:v>2.5733458565599799E-4</c:v>
                </c:pt>
                <c:pt idx="202">
                  <c:v>2.5740424710713698E-4</c:v>
                </c:pt>
                <c:pt idx="203">
                  <c:v>2.5747427702684699E-4</c:v>
                </c:pt>
                <c:pt idx="204">
                  <c:v>2.5754467561093602E-4</c:v>
                </c:pt>
                <c:pt idx="205">
                  <c:v>2.5761544305045097E-4</c:v>
                </c:pt>
                <c:pt idx="206">
                  <c:v>2.5768657953501598E-4</c:v>
                </c:pt>
                <c:pt idx="207">
                  <c:v>2.5775808525234698E-4</c:v>
                </c:pt>
                <c:pt idx="208">
                  <c:v>2.5782996038576798E-4</c:v>
                </c:pt>
                <c:pt idx="209">
                  <c:v>2.5790220511465699E-4</c:v>
                </c:pt>
                <c:pt idx="210">
                  <c:v>2.5797481961567601E-4</c:v>
                </c:pt>
                <c:pt idx="211">
                  <c:v>2.5804780406030197E-4</c:v>
                </c:pt>
                <c:pt idx="212">
                  <c:v>2.5812115861437699E-4</c:v>
                </c:pt>
                <c:pt idx="213">
                  <c:v>2.5819488344066898E-4</c:v>
                </c:pt>
                <c:pt idx="214">
                  <c:v>2.5826897869565298E-4</c:v>
                </c:pt>
                <c:pt idx="215">
                  <c:v>2.5834344453041E-4</c:v>
                </c:pt>
                <c:pt idx="216">
                  <c:v>2.5841828109010801E-4</c:v>
                </c:pt>
                <c:pt idx="217">
                  <c:v>2.5849348851380801E-4</c:v>
                </c:pt>
                <c:pt idx="218">
                  <c:v>2.5856906693334298E-4</c:v>
                </c:pt>
                <c:pt idx="219">
                  <c:v>2.5864501647490098E-4</c:v>
                </c:pt>
                <c:pt idx="220">
                  <c:v>2.5872133725642602E-4</c:v>
                </c:pt>
                <c:pt idx="221">
                  <c:v>2.5879802938842298E-4</c:v>
                </c:pt>
                <c:pt idx="222">
                  <c:v>2.5887509297410101E-4</c:v>
                </c:pt>
                <c:pt idx="223">
                  <c:v>2.5895252811033499E-4</c:v>
                </c:pt>
                <c:pt idx="224">
                  <c:v>2.5903033488294098E-4</c:v>
                </c:pt>
                <c:pt idx="225">
                  <c:v>2.5910851336815899E-4</c:v>
                </c:pt>
                <c:pt idx="226">
                  <c:v>2.5918706363653498E-4</c:v>
                </c:pt>
                <c:pt idx="227">
                  <c:v>2.5926598574754902E-4</c:v>
                </c:pt>
                <c:pt idx="228">
                  <c:v>2.5934527975094698E-4</c:v>
                </c:pt>
                <c:pt idx="229">
                  <c:v>2.5942494569023003E-4</c:v>
                </c:pt>
                <c:pt idx="230">
                  <c:v>2.5950498359774701E-4</c:v>
                </c:pt>
                <c:pt idx="231">
                  <c:v>2.5958539349792999E-4</c:v>
                </c:pt>
                <c:pt idx="232">
                  <c:v>2.5966617540884498E-4</c:v>
                </c:pt>
                <c:pt idx="233">
                  <c:v>2.59747329341403E-4</c:v>
                </c:pt>
                <c:pt idx="234">
                  <c:v>2.5982885529946302E-4</c:v>
                </c:pt>
                <c:pt idx="235">
                  <c:v>2.5991075327984602E-4</c:v>
                </c:pt>
                <c:pt idx="236">
                  <c:v>2.5999302327255302E-4</c:v>
                </c:pt>
                <c:pt idx="237">
                  <c:v>2.6007566526225302E-4</c:v>
                </c:pt>
                <c:pt idx="238">
                  <c:v>2.6015867922861001E-4</c:v>
                </c:pt>
                <c:pt idx="239">
                  <c:v>2.6024206514521598E-4</c:v>
                </c:pt>
                <c:pt idx="240">
                  <c:v>2.60325822981641E-4</c:v>
                </c:pt>
                <c:pt idx="241">
                  <c:v>2.60409952704567E-4</c:v>
                </c:pt>
                <c:pt idx="242">
                  <c:v>2.6049445427617701E-4</c:v>
                </c:pt>
                <c:pt idx="243">
                  <c:v>2.6057932765401198E-4</c:v>
                </c:pt>
                <c:pt idx="244">
                  <c:v>2.6066457278967298E-4</c:v>
                </c:pt>
                <c:pt idx="245">
                  <c:v>2.6075018962867102E-4</c:v>
                </c:pt>
                <c:pt idx="246">
                  <c:v>2.6083617811003602E-4</c:v>
                </c:pt>
                <c:pt idx="247">
                  <c:v>2.6092253816706399E-4</c:v>
                </c:pt>
                <c:pt idx="248">
                  <c:v>2.6100926972462299E-4</c:v>
                </c:pt>
                <c:pt idx="249">
                  <c:v>2.6109637269607398E-4</c:v>
                </c:pt>
                <c:pt idx="250">
                  <c:v>2.6118384698946799E-4</c:v>
                </c:pt>
                <c:pt idx="251">
                  <c:v>2.6127169250484902E-4</c:v>
                </c:pt>
                <c:pt idx="252">
                  <c:v>2.61359909128873E-4</c:v>
                </c:pt>
                <c:pt idx="253">
                  <c:v>2.6144849674189399E-4</c:v>
                </c:pt>
                <c:pt idx="254">
                  <c:v>2.6153745521801899E-4</c:v>
                </c:pt>
                <c:pt idx="255">
                  <c:v>2.6162678442391302E-4</c:v>
                </c:pt>
                <c:pt idx="256">
                  <c:v>2.6171648422094199E-4</c:v>
                </c:pt>
                <c:pt idx="257">
                  <c:v>2.6180655446677198E-4</c:v>
                </c:pt>
                <c:pt idx="258">
                  <c:v>2.61896995015801E-4</c:v>
                </c:pt>
                <c:pt idx="259">
                  <c:v>2.6198780571612E-4</c:v>
                </c:pt>
                <c:pt idx="260">
                  <c:v>2.6207898641349099E-4</c:v>
                </c:pt>
                <c:pt idx="261">
                  <c:v>2.6217053694939699E-4</c:v>
                </c:pt>
                <c:pt idx="262">
                  <c:v>2.6226245715811001E-4</c:v>
                </c:pt>
                <c:pt idx="263">
                  <c:v>2.6235474686994801E-4</c:v>
                </c:pt>
                <c:pt idx="264">
                  <c:v>2.6244740591084602E-4</c:v>
                </c:pt>
                <c:pt idx="265">
                  <c:v>2.6254043409826598E-4</c:v>
                </c:pt>
                <c:pt idx="266">
                  <c:v>2.6263383124571198E-4</c:v>
                </c:pt>
                <c:pt idx="267">
                  <c:v>2.6272759715899601E-4</c:v>
                </c:pt>
                <c:pt idx="268">
                  <c:v>2.6282173163487199E-4</c:v>
                </c:pt>
                <c:pt idx="269">
                  <c:v>2.6291623446391701E-4</c:v>
                </c:pt>
                <c:pt idx="270">
                  <c:v>2.6301110542873498E-4</c:v>
                </c:pt>
                <c:pt idx="271">
                  <c:v>2.6310634430498501E-4</c:v>
                </c:pt>
                <c:pt idx="272">
                  <c:v>2.6320195086159401E-4</c:v>
                </c:pt>
                <c:pt idx="273">
                  <c:v>2.6329792485928698E-4</c:v>
                </c:pt>
                <c:pt idx="274">
                  <c:v>2.63394266052188E-4</c:v>
                </c:pt>
                <c:pt idx="275">
                  <c:v>2.63490974188205E-4</c:v>
                </c:pt>
                <c:pt idx="276">
                  <c:v>2.6358804900868398E-4</c:v>
                </c:pt>
                <c:pt idx="277">
                  <c:v>2.6368549025235102E-4</c:v>
                </c:pt>
                <c:pt idx="278">
                  <c:v>2.6378329765402899E-4</c:v>
                </c:pt>
                <c:pt idx="279">
                  <c:v>2.6388147094308801E-4</c:v>
                </c:pt>
                <c:pt idx="280">
                  <c:v>2.63980009846113E-4</c:v>
                </c:pt>
                <c:pt idx="281">
                  <c:v>2.64078914085603E-4</c:v>
                </c:pt>
                <c:pt idx="282">
                  <c:v>2.64178183376877E-4</c:v>
                </c:pt>
                <c:pt idx="283">
                  <c:v>2.6427781742749401E-4</c:v>
                </c:pt>
                <c:pt idx="284">
                  <c:v>2.6437781593779399E-4</c:v>
                </c:pt>
                <c:pt idx="285">
                  <c:v>2.6447817859938399E-4</c:v>
                </c:pt>
                <c:pt idx="286">
                  <c:v>2.64578905091877E-4</c:v>
                </c:pt>
                <c:pt idx="287">
                  <c:v>2.6467999508492698E-4</c:v>
                </c:pt>
                <c:pt idx="288">
                  <c:v>2.6478144823844301E-4</c:v>
                </c:pt>
                <c:pt idx="289">
                  <c:v>2.6488326420270598E-4</c:v>
                </c:pt>
                <c:pt idx="290">
                  <c:v>2.6498544261814501E-4</c:v>
                </c:pt>
                <c:pt idx="291">
                  <c:v>2.6508798311797001E-4</c:v>
                </c:pt>
                <c:pt idx="292">
                  <c:v>2.6519088532428898E-4</c:v>
                </c:pt>
                <c:pt idx="293">
                  <c:v>2.6529414885266301E-4</c:v>
                </c:pt>
                <c:pt idx="294">
                  <c:v>2.6539777331330202E-4</c:v>
                </c:pt>
                <c:pt idx="295">
                  <c:v>2.6550175831090102E-4</c:v>
                </c:pt>
                <c:pt idx="296">
                  <c:v>2.6560610344379898E-4</c:v>
                </c:pt>
                <c:pt idx="297">
                  <c:v>2.6571080830504502E-4</c:v>
                </c:pt>
                <c:pt idx="298">
                  <c:v>2.6581587248459702E-4</c:v>
                </c:pt>
                <c:pt idx="299">
                  <c:v>2.6592129556961801E-4</c:v>
                </c:pt>
                <c:pt idx="300">
                  <c:v>2.6602707714353701E-4</c:v>
                </c:pt>
                <c:pt idx="301">
                  <c:v>2.6613321678413897E-4</c:v>
                </c:pt>
                <c:pt idx="302">
                  <c:v>2.6623971406376502E-4</c:v>
                </c:pt>
                <c:pt idx="303">
                  <c:v>2.6634656855206799E-4</c:v>
                </c:pt>
                <c:pt idx="304">
                  <c:v>2.6645377981101702E-4</c:v>
                </c:pt>
                <c:pt idx="305">
                  <c:v>2.6656134739699698E-4</c:v>
                </c:pt>
                <c:pt idx="306">
                  <c:v>2.6666927086061598E-4</c:v>
                </c:pt>
                <c:pt idx="307">
                  <c:v>2.6677754974499502E-4</c:v>
                </c:pt>
                <c:pt idx="308">
                  <c:v>2.6688618358456598E-4</c:v>
                </c:pt>
                <c:pt idx="309">
                  <c:v>2.6699517190732899E-4</c:v>
                </c:pt>
                <c:pt idx="310">
                  <c:v>2.6710451423478301E-4</c:v>
                </c:pt>
                <c:pt idx="311">
                  <c:v>2.6721421007902302E-4</c:v>
                </c:pt>
                <c:pt idx="312">
                  <c:v>2.6732425894136498E-4</c:v>
                </c:pt>
                <c:pt idx="313">
                  <c:v>2.67434660311962E-4</c:v>
                </c:pt>
                <c:pt idx="314">
                  <c:v>2.6754541366930199E-4</c:v>
                </c:pt>
                <c:pt idx="315">
                  <c:v>2.6765651847916202E-4</c:v>
                </c:pt>
                <c:pt idx="316">
                  <c:v>2.6776797419553601E-4</c:v>
                </c:pt>
                <c:pt idx="317">
                  <c:v>2.6787978026265001E-4</c:v>
                </c:pt>
                <c:pt idx="318">
                  <c:v>2.6799193611205802E-4</c:v>
                </c:pt>
                <c:pt idx="319">
                  <c:v>2.6810444116547499E-4</c:v>
                </c:pt>
                <c:pt idx="320">
                  <c:v>2.6821729483904203E-4</c:v>
                </c:pt>
                <c:pt idx="321">
                  <c:v>2.6833049654256E-4</c:v>
                </c:pt>
                <c:pt idx="322">
                  <c:v>2.6844404567944201E-4</c:v>
                </c:pt>
                <c:pt idx="323">
                  <c:v>2.6855794165083602E-4</c:v>
                </c:pt>
                <c:pt idx="324">
                  <c:v>2.68672183853907E-4</c:v>
                </c:pt>
                <c:pt idx="325">
                  <c:v>2.6878677168335E-4</c:v>
                </c:pt>
                <c:pt idx="326">
                  <c:v>2.6890170453153201E-4</c:v>
                </c:pt>
                <c:pt idx="327">
                  <c:v>2.6901698178892199E-4</c:v>
                </c:pt>
                <c:pt idx="328">
                  <c:v>2.6913260284395498E-4</c:v>
                </c:pt>
                <c:pt idx="329">
                  <c:v>2.6924856708004501E-4</c:v>
                </c:pt>
                <c:pt idx="330">
                  <c:v>2.6936487387715501E-4</c:v>
                </c:pt>
                <c:pt idx="331">
                  <c:v>2.6948152261139499E-4</c:v>
                </c:pt>
                <c:pt idx="332">
                  <c:v>2.6959851265017401E-4</c:v>
                </c:pt>
                <c:pt idx="333">
                  <c:v>2.6971584335597302E-4</c:v>
                </c:pt>
                <c:pt idx="334">
                  <c:v>2.6983351408436999E-4</c:v>
                </c:pt>
                <c:pt idx="335">
                  <c:v>2.6995152417868E-4</c:v>
                </c:pt>
                <c:pt idx="336">
                  <c:v>2.70069872972966E-4</c:v>
                </c:pt>
                <c:pt idx="337">
                  <c:v>2.7018855979203899E-4</c:v>
                </c:pt>
                <c:pt idx="338">
                  <c:v>2.7030758394697201E-4</c:v>
                </c:pt>
                <c:pt idx="339">
                  <c:v>2.7042694473674401E-4</c:v>
                </c:pt>
                <c:pt idx="340">
                  <c:v>2.7054664144552401E-4</c:v>
                </c:pt>
                <c:pt idx="341">
                  <c:v>2.7066667334415601E-4</c:v>
                </c:pt>
                <c:pt idx="342">
                  <c:v>2.7078703969049799E-4</c:v>
                </c:pt>
                <c:pt idx="343">
                  <c:v>2.7090773973052101E-4</c:v>
                </c:pt>
                <c:pt idx="344">
                  <c:v>2.7102877269698803E-4</c:v>
                </c:pt>
                <c:pt idx="345">
                  <c:v>2.7115013781112E-4</c:v>
                </c:pt>
                <c:pt idx="346">
                  <c:v>2.7127183428595598E-4</c:v>
                </c:pt>
                <c:pt idx="347">
                  <c:v>2.7139386132585101E-4</c:v>
                </c:pt>
                <c:pt idx="348">
                  <c:v>2.7151621812992701E-4</c:v>
                </c:pt>
                <c:pt idx="349">
                  <c:v>2.7163890388924599E-4</c:v>
                </c:pt>
                <c:pt idx="350">
                  <c:v>2.7176191779185101E-4</c:v>
                </c:pt>
                <c:pt idx="351">
                  <c:v>2.71885259021828E-4</c:v>
                </c:pt>
                <c:pt idx="352">
                  <c:v>2.7200892676055601E-4</c:v>
                </c:pt>
                <c:pt idx="353">
                  <c:v>2.7213292019046502E-4</c:v>
                </c:pt>
                <c:pt idx="354">
                  <c:v>2.7225723849490197E-4</c:v>
                </c:pt>
                <c:pt idx="355">
                  <c:v>2.7238188085940498E-4</c:v>
                </c:pt>
                <c:pt idx="356">
                  <c:v>2.7250684647666897E-4</c:v>
                </c:pt>
                <c:pt idx="357">
                  <c:v>2.72632134544378E-4</c:v>
                </c:pt>
                <c:pt idx="358">
                  <c:v>2.7275774426688298E-4</c:v>
                </c:pt>
                <c:pt idx="359">
                  <c:v>2.7288367485524501E-4</c:v>
                </c:pt>
                <c:pt idx="360">
                  <c:v>2.7300992553293198E-4</c:v>
                </c:pt>
                <c:pt idx="361">
                  <c:v>2.73136495529528E-4</c:v>
                </c:pt>
                <c:pt idx="362">
                  <c:v>2.73263384082169E-4</c:v>
                </c:pt>
                <c:pt idx="363">
                  <c:v>2.7339059043606298E-4</c:v>
                </c:pt>
                <c:pt idx="364">
                  <c:v>2.7351811384262298E-4</c:v>
                </c:pt>
                <c:pt idx="365">
                  <c:v>2.7364595356172501E-4</c:v>
                </c:pt>
                <c:pt idx="366">
                  <c:v>2.7377410886217298E-4</c:v>
                </c:pt>
                <c:pt idx="367">
                  <c:v>2.7390257902052502E-4</c:v>
                </c:pt>
                <c:pt idx="368">
                  <c:v>2.7403136332255698E-4</c:v>
                </c:pt>
                <c:pt idx="369">
                  <c:v>2.7416046105761197E-4</c:v>
                </c:pt>
                <c:pt idx="370">
                  <c:v>2.7428987151931103E-4</c:v>
                </c:pt>
                <c:pt idx="371">
                  <c:v>2.7441959400737798E-4</c:v>
                </c:pt>
                <c:pt idx="372">
                  <c:v>2.7454962783431401E-4</c:v>
                </c:pt>
                <c:pt idx="373">
                  <c:v>2.7467997232607702E-4</c:v>
                </c:pt>
                <c:pt idx="374">
                  <c:v>2.74810626801602E-4</c:v>
                </c:pt>
                <c:pt idx="375">
                  <c:v>2.7494159056996501E-4</c:v>
                </c:pt>
                <c:pt idx="376">
                  <c:v>2.7507286295907698E-4</c:v>
                </c:pt>
                <c:pt idx="377">
                  <c:v>2.7520444327908101E-4</c:v>
                </c:pt>
                <c:pt idx="378">
                  <c:v>2.7533633083332801E-4</c:v>
                </c:pt>
                <c:pt idx="379">
                  <c:v>2.7546852492676299E-4</c:v>
                </c:pt>
                <c:pt idx="380">
                  <c:v>2.7560102486666297E-4</c:v>
                </c:pt>
                <c:pt idx="381">
                  <c:v>2.7573382997732998E-4</c:v>
                </c:pt>
                <c:pt idx="382">
                  <c:v>2.7586693958929498E-4</c:v>
                </c:pt>
                <c:pt idx="383">
                  <c:v>2.7600035309448999E-4</c:v>
                </c:pt>
                <c:pt idx="384">
                  <c:v>2.7613406992616602E-4</c:v>
                </c:pt>
                <c:pt idx="385">
                  <c:v>2.76268089602898E-4</c:v>
                </c:pt>
                <c:pt idx="386">
                  <c:v>2.7640241170591602E-4</c:v>
                </c:pt>
                <c:pt idx="387">
                  <c:v>2.7653703587445302E-4</c:v>
                </c:pt>
                <c:pt idx="388">
                  <c:v>2.7667196189311597E-4</c:v>
                </c:pt>
                <c:pt idx="389">
                  <c:v>2.7680718956829802E-4</c:v>
                </c:pt>
                <c:pt idx="390">
                  <c:v>2.7694271878955898E-4</c:v>
                </c:pt>
                <c:pt idx="391">
                  <c:v>2.7707854953322198E-4</c:v>
                </c:pt>
                <c:pt idx="392">
                  <c:v>2.7721468181454202E-4</c:v>
                </c:pt>
                <c:pt idx="393">
                  <c:v>2.77351115775459E-4</c:v>
                </c:pt>
                <c:pt idx="394">
                  <c:v>2.7748785162088902E-4</c:v>
                </c:pt>
                <c:pt idx="395">
                  <c:v>2.7762488964057998E-4</c:v>
                </c:pt>
                <c:pt idx="396">
                  <c:v>2.77762230238619E-4</c:v>
                </c:pt>
                <c:pt idx="397">
                  <c:v>2.7789987393165899E-4</c:v>
                </c:pt>
                <c:pt idx="398">
                  <c:v>2.78037821398382E-4</c:v>
                </c:pt>
                <c:pt idx="399">
                  <c:v>2.7817607341669703E-4</c:v>
                </c:pt>
                <c:pt idx="400">
                  <c:v>2.7831463090267498E-4</c:v>
                </c:pt>
                <c:pt idx="401">
                  <c:v>2.7845349492249802E-4</c:v>
                </c:pt>
                <c:pt idx="402">
                  <c:v>2.7859266665848398E-4</c:v>
                </c:pt>
                <c:pt idx="403">
                  <c:v>2.7873214749404097E-4</c:v>
                </c:pt>
                <c:pt idx="404">
                  <c:v>2.78871938942966E-4</c:v>
                </c:pt>
                <c:pt idx="405">
                  <c:v>2.79012042701528E-4</c:v>
                </c:pt>
                <c:pt idx="406">
                  <c:v>2.7915246062005101E-4</c:v>
                </c:pt>
                <c:pt idx="407">
                  <c:v>2.79293194715266E-4</c:v>
                </c:pt>
                <c:pt idx="408">
                  <c:v>2.7943424721152697E-4</c:v>
                </c:pt>
                <c:pt idx="409">
                  <c:v>2.7957562055453501E-4</c:v>
                </c:pt>
                <c:pt idx="410">
                  <c:v>2.7971731737988698E-4</c:v>
                </c:pt>
                <c:pt idx="411">
                  <c:v>2.7985934055212999E-4</c:v>
                </c:pt>
                <c:pt idx="412">
                  <c:v>2.8000169320802602E-4</c:v>
                </c:pt>
                <c:pt idx="413">
                  <c:v>2.8014437874065301E-4</c:v>
                </c:pt>
                <c:pt idx="414">
                  <c:v>2.8028740082302098E-4</c:v>
                </c:pt>
                <c:pt idx="415">
                  <c:v>2.8043076343206601E-4</c:v>
                </c:pt>
                <c:pt idx="416">
                  <c:v>2.8057447076295099E-4</c:v>
                </c:pt>
                <c:pt idx="417">
                  <c:v>2.8071852732997201E-4</c:v>
                </c:pt>
                <c:pt idx="418">
                  <c:v>2.8086293802537802E-4</c:v>
                </c:pt>
                <c:pt idx="419">
                  <c:v>2.8100770783551199E-4</c:v>
                </c:pt>
                <c:pt idx="420">
                  <c:v>2.8115284200059903E-4</c:v>
                </c:pt>
                <c:pt idx="421">
                  <c:v>2.8129834598324398E-4</c:v>
                </c:pt>
                <c:pt idx="422">
                  <c:v>2.8144422537041699E-4</c:v>
                </c:pt>
                <c:pt idx="423">
                  <c:v>2.8159048575033201E-4</c:v>
                </c:pt>
                <c:pt idx="424">
                  <c:v>2.8173713274020799E-4</c:v>
                </c:pt>
                <c:pt idx="425">
                  <c:v>2.8188417223912697E-4</c:v>
                </c:pt>
                <c:pt idx="426">
                  <c:v>2.8203161006641901E-4</c:v>
                </c:pt>
                <c:pt idx="427">
                  <c:v>2.8217945197006399E-4</c:v>
                </c:pt>
                <c:pt idx="428">
                  <c:v>2.8232770381905102E-4</c:v>
                </c:pt>
                <c:pt idx="429">
                  <c:v>2.8247637121012599E-4</c:v>
                </c:pt>
                <c:pt idx="430">
                  <c:v>2.82625459535515E-4</c:v>
                </c:pt>
                <c:pt idx="431">
                  <c:v>2.8277497398760797E-4</c:v>
                </c:pt>
                <c:pt idx="432">
                  <c:v>2.82924919353028E-4</c:v>
                </c:pt>
                <c:pt idx="433">
                  <c:v>2.8307529987455399E-4</c:v>
                </c:pt>
                <c:pt idx="434">
                  <c:v>2.8322611927660598E-4</c:v>
                </c:pt>
                <c:pt idx="435">
                  <c:v>2.83377380552429E-4</c:v>
                </c:pt>
                <c:pt idx="436">
                  <c:v>2.8352908559095102E-4</c:v>
                </c:pt>
                <c:pt idx="437">
                  <c:v>2.8368123516294498E-4</c:v>
                </c:pt>
                <c:pt idx="438">
                  <c:v>2.8383382891527598E-4</c:v>
                </c:pt>
                <c:pt idx="439">
                  <c:v>2.8398686502108001E-4</c:v>
                </c:pt>
                <c:pt idx="440">
                  <c:v>2.8414034023654602E-4</c:v>
                </c:pt>
                <c:pt idx="441">
                  <c:v>2.8429424951777503E-4</c:v>
                </c:pt>
                <c:pt idx="442">
                  <c:v>2.84448586493735E-4</c:v>
                </c:pt>
                <c:pt idx="443">
                  <c:v>2.84603342898768E-4</c:v>
                </c:pt>
                <c:pt idx="444">
                  <c:v>2.8475850872102302E-4</c:v>
                </c:pt>
                <c:pt idx="445">
                  <c:v>2.8491407225446098E-4</c:v>
                </c:pt>
                <c:pt idx="446">
                  <c:v>2.8507001986662203E-4</c:v>
                </c:pt>
                <c:pt idx="447">
                  <c:v>2.8522633554055901E-4</c:v>
                </c:pt>
                <c:pt idx="448">
                  <c:v>2.85383001495561E-4</c:v>
                </c:pt>
                <c:pt idx="449">
                  <c:v>2.8553999774882401E-4</c:v>
                </c:pt>
                <c:pt idx="450">
                  <c:v>2.8569730270961802E-4</c:v>
                </c:pt>
                <c:pt idx="451">
                  <c:v>2.8585489315124702E-4</c:v>
                </c:pt>
                <c:pt idx="452">
                  <c:v>2.8601274483280398E-4</c:v>
                </c:pt>
                <c:pt idx="453">
                  <c:v>2.86170833053257E-4</c:v>
                </c:pt>
                <c:pt idx="454">
                  <c:v>2.8632913325982401E-4</c:v>
                </c:pt>
                <c:pt idx="455">
                  <c:v>2.8648762182893799E-4</c:v>
                </c:pt>
                <c:pt idx="456">
                  <c:v>2.86646276902126E-4</c:v>
                </c:pt>
                <c:pt idx="457">
                  <c:v>2.8680507863283299E-4</c:v>
                </c:pt>
                <c:pt idx="458">
                  <c:v>2.8696401014633301E-4</c:v>
                </c:pt>
                <c:pt idx="459">
                  <c:v>2.8712305749977401E-4</c:v>
                </c:pt>
                <c:pt idx="460">
                  <c:v>2.8728220997182398E-4</c:v>
                </c:pt>
                <c:pt idx="461">
                  <c:v>2.8744146013024601E-4</c:v>
                </c:pt>
                <c:pt idx="462">
                  <c:v>2.8760080398441301E-4</c:v>
                </c:pt>
                <c:pt idx="463">
                  <c:v>2.8776024088875401E-4</c:v>
                </c:pt>
                <c:pt idx="464">
                  <c:v>2.8791977330738002E-4</c:v>
                </c:pt>
                <c:pt idx="465">
                  <c:v>2.8807940618388802E-4</c:v>
                </c:pt>
                <c:pt idx="466">
                  <c:v>2.8823914788897302E-4</c:v>
                </c:pt>
                <c:pt idx="467">
                  <c:v>2.8839900968553699E-4</c:v>
                </c:pt>
                <c:pt idx="468">
                  <c:v>2.8855900524111101E-4</c:v>
                </c:pt>
                <c:pt idx="469">
                  <c:v>2.8871915005691801E-4</c:v>
                </c:pt>
                <c:pt idx="470">
                  <c:v>2.8887946086592899E-4</c:v>
                </c:pt>
                <c:pt idx="471">
                  <c:v>2.8903995473908401E-4</c:v>
                </c:pt>
                <c:pt idx="472">
                  <c:v>2.8920064873546198E-4</c:v>
                </c:pt>
                <c:pt idx="473">
                  <c:v>2.8936155696128002E-4</c:v>
                </c:pt>
                <c:pt idx="474">
                  <c:v>2.89522688593034E-4</c:v>
                </c:pt>
                <c:pt idx="475">
                  <c:v>2.8968404906301202E-4</c:v>
                </c:pt>
                <c:pt idx="476">
                  <c:v>2.8984564126587699E-4</c:v>
                </c:pt>
                <c:pt idx="477">
                  <c:v>2.9000746465475798E-4</c:v>
                </c:pt>
                <c:pt idx="478">
                  <c:v>2.90169518475778E-4</c:v>
                </c:pt>
                <c:pt idx="479">
                  <c:v>2.9033180208350401E-4</c:v>
                </c:pt>
                <c:pt idx="480">
                  <c:v>2.9049431381409599E-4</c:v>
                </c:pt>
                <c:pt idx="481">
                  <c:v>2.9065705059859898E-4</c:v>
                </c:pt>
                <c:pt idx="482">
                  <c:v>2.9082000904855098E-4</c:v>
                </c:pt>
                <c:pt idx="483">
                  <c:v>2.90983184633969E-4</c:v>
                </c:pt>
                <c:pt idx="484">
                  <c:v>2.9114657443503198E-4</c:v>
                </c:pt>
                <c:pt idx="485">
                  <c:v>2.9131017658222001E-4</c:v>
                </c:pt>
                <c:pt idx="486">
                  <c:v>2.91473990369124E-4</c:v>
                </c:pt>
                <c:pt idx="487">
                  <c:v>2.9163801618571899E-4</c:v>
                </c:pt>
                <c:pt idx="488">
                  <c:v>2.9180225484933198E-4</c:v>
                </c:pt>
                <c:pt idx="489">
                  <c:v>2.9196670754354399E-4</c:v>
                </c:pt>
                <c:pt idx="490">
                  <c:v>2.9213137483219198E-4</c:v>
                </c:pt>
                <c:pt idx="491">
                  <c:v>2.92296256774392E-4</c:v>
                </c:pt>
                <c:pt idx="492">
                  <c:v>2.9246135322568101E-4</c:v>
                </c:pt>
                <c:pt idx="493">
                  <c:v>2.9262666378914403E-4</c:v>
                </c:pt>
                <c:pt idx="494">
                  <c:v>2.9279218787960299E-4</c:v>
                </c:pt>
                <c:pt idx="495">
                  <c:v>2.9295792473482099E-4</c:v>
                </c:pt>
                <c:pt idx="496">
                  <c:v>2.93123873467041E-4</c:v>
                </c:pt>
                <c:pt idx="497">
                  <c:v>2.9329003309031801E-4</c:v>
                </c:pt>
                <c:pt idx="498">
                  <c:v>2.9345640254298602E-4</c:v>
                </c:pt>
                <c:pt idx="499">
                  <c:v>2.9362298074317998E-4</c:v>
                </c:pt>
                <c:pt idx="500">
                  <c:v>2.93789766598656E-4</c:v>
                </c:pt>
                <c:pt idx="501">
                  <c:v>2.9395675902152299E-4</c:v>
                </c:pt>
                <c:pt idx="502">
                  <c:v>2.9412395695466598E-4</c:v>
                </c:pt>
                <c:pt idx="503">
                  <c:v>2.9429135937846499E-4</c:v>
                </c:pt>
                <c:pt idx="504">
                  <c:v>2.9445896532214898E-4</c:v>
                </c:pt>
                <c:pt idx="505">
                  <c:v>2.9462677388578801E-4</c:v>
                </c:pt>
                <c:pt idx="506">
                  <c:v>2.9479478426701903E-4</c:v>
                </c:pt>
                <c:pt idx="507">
                  <c:v>2.9496299577849402E-4</c:v>
                </c:pt>
                <c:pt idx="508">
                  <c:v>2.9513140787697202E-4</c:v>
                </c:pt>
                <c:pt idx="509">
                  <c:v>2.9530002016507802E-4</c:v>
                </c:pt>
                <c:pt idx="510">
                  <c:v>2.9546883240152597E-4</c:v>
                </c:pt>
                <c:pt idx="511">
                  <c:v>2.9563784449876699E-4</c:v>
                </c:pt>
                <c:pt idx="512">
                  <c:v>2.9580705649571201E-4</c:v>
                </c:pt>
                <c:pt idx="513">
                  <c:v>2.9597646852790499E-4</c:v>
                </c:pt>
                <c:pt idx="514">
                  <c:v>2.9614608078277501E-4</c:v>
                </c:pt>
                <c:pt idx="515">
                  <c:v>2.9631589345304702E-4</c:v>
                </c:pt>
                <c:pt idx="516">
                  <c:v>2.96485906709569E-4</c:v>
                </c:pt>
                <c:pt idx="517">
                  <c:v>2.9665612064919898E-4</c:v>
                </c:pt>
                <c:pt idx="518">
                  <c:v>2.96826535274406E-4</c:v>
                </c:pt>
                <c:pt idx="519">
                  <c:v>2.96997150488701E-4</c:v>
                </c:pt>
                <c:pt idx="520">
                  <c:v>2.9716796608436402E-4</c:v>
                </c:pt>
                <c:pt idx="521">
                  <c:v>2.9733898175091301E-4</c:v>
                </c:pt>
                <c:pt idx="522">
                  <c:v>2.9751019710773401E-4</c:v>
                </c:pt>
                <c:pt idx="523">
                  <c:v>2.9768161171826502E-4</c:v>
                </c:pt>
                <c:pt idx="524">
                  <c:v>2.9785322512818101E-4</c:v>
                </c:pt>
                <c:pt idx="525">
                  <c:v>2.9802503688755198E-4</c:v>
                </c:pt>
                <c:pt idx="526">
                  <c:v>2.9819704657759702E-4</c:v>
                </c:pt>
                <c:pt idx="527">
                  <c:v>2.9836925382419798E-4</c:v>
                </c:pt>
                <c:pt idx="528">
                  <c:v>2.98541658303116E-4</c:v>
                </c:pt>
                <c:pt idx="529">
                  <c:v>2.9871425973645999E-4</c:v>
                </c:pt>
                <c:pt idx="530">
                  <c:v>2.98887057881048E-4</c:v>
                </c:pt>
                <c:pt idx="531">
                  <c:v>2.9906005251566198E-4</c:v>
                </c:pt>
                <c:pt idx="532">
                  <c:v>2.9923324343379801E-4</c:v>
                </c:pt>
                <c:pt idx="533">
                  <c:v>2.9940663042780902E-4</c:v>
                </c:pt>
                <c:pt idx="534">
                  <c:v>2.9958021328383799E-4</c:v>
                </c:pt>
                <c:pt idx="535">
                  <c:v>2.9975399177886502E-4</c:v>
                </c:pt>
                <c:pt idx="536">
                  <c:v>2.9992796567257198E-4</c:v>
                </c:pt>
                <c:pt idx="537">
                  <c:v>3.0010213471226799E-4</c:v>
                </c:pt>
                <c:pt idx="538">
                  <c:v>3.00276498636541E-4</c:v>
                </c:pt>
                <c:pt idx="539">
                  <c:v>3.00451057164231E-4</c:v>
                </c:pt>
                <c:pt idx="540">
                  <c:v>3.0062581000554398E-4</c:v>
                </c:pt>
                <c:pt idx="541">
                  <c:v>3.0080075686582299E-4</c:v>
                </c:pt>
                <c:pt idx="542">
                  <c:v>3.0097589743930298E-4</c:v>
                </c:pt>
                <c:pt idx="543">
                  <c:v>3.0115123141253702E-4</c:v>
                </c:pt>
                <c:pt idx="544">
                  <c:v>3.0132675848015301E-4</c:v>
                </c:pt>
                <c:pt idx="545">
                  <c:v>3.0150247834242501E-4</c:v>
                </c:pt>
                <c:pt idx="546">
                  <c:v>3.0167839068701501E-4</c:v>
                </c:pt>
                <c:pt idx="547">
                  <c:v>3.0185449520663601E-4</c:v>
                </c:pt>
                <c:pt idx="548">
                  <c:v>3.02030791589789E-4</c:v>
                </c:pt>
                <c:pt idx="549">
                  <c:v>3.0220727955546903E-4</c:v>
                </c:pt>
                <c:pt idx="550">
                  <c:v>3.02383958840226E-4</c:v>
                </c:pt>
                <c:pt idx="551">
                  <c:v>3.0256082916947598E-4</c:v>
                </c:pt>
                <c:pt idx="552">
                  <c:v>3.0273789032299298E-4</c:v>
                </c:pt>
                <c:pt idx="553">
                  <c:v>3.0291514208081202E-4</c:v>
                </c:pt>
                <c:pt idx="554">
                  <c:v>3.0309258421993299E-4</c:v>
                </c:pt>
                <c:pt idx="555">
                  <c:v>3.0327021649788799E-4</c:v>
                </c:pt>
                <c:pt idx="556">
                  <c:v>3.0344803866799502E-4</c:v>
                </c:pt>
                <c:pt idx="557">
                  <c:v>3.0362605047151101E-4</c:v>
                </c:pt>
                <c:pt idx="558">
                  <c:v>3.0380425164476001E-4</c:v>
                </c:pt>
                <c:pt idx="559">
                  <c:v>3.0398264191322597E-4</c:v>
                </c:pt>
                <c:pt idx="560">
                  <c:v>3.0416122096940001E-4</c:v>
                </c:pt>
                <c:pt idx="561">
                  <c:v>3.0433998849872199E-4</c:v>
                </c:pt>
                <c:pt idx="562">
                  <c:v>3.0451894418162301E-4</c:v>
                </c:pt>
                <c:pt idx="563">
                  <c:v>3.0469808768614399E-4</c:v>
                </c:pt>
                <c:pt idx="564">
                  <c:v>3.0487741868319402E-4</c:v>
                </c:pt>
                <c:pt idx="565">
                  <c:v>3.0505693684395999E-4</c:v>
                </c:pt>
                <c:pt idx="566">
                  <c:v>3.05236641838214E-4</c:v>
                </c:pt>
                <c:pt idx="567">
                  <c:v>3.0541653333615999E-4</c:v>
                </c:pt>
                <c:pt idx="568">
                  <c:v>3.0559661100843899E-4</c:v>
                </c:pt>
                <c:pt idx="569">
                  <c:v>3.05776874526126E-4</c:v>
                </c:pt>
                <c:pt idx="570">
                  <c:v>3.0595732356073299E-4</c:v>
                </c:pt>
                <c:pt idx="571">
                  <c:v>3.0613795778420801E-4</c:v>
                </c:pt>
                <c:pt idx="572">
                  <c:v>3.06318776868937E-4</c:v>
                </c:pt>
                <c:pt idx="573">
                  <c:v>3.0649978048774399E-4</c:v>
                </c:pt>
                <c:pt idx="574">
                  <c:v>3.06680968313892E-4</c:v>
                </c:pt>
                <c:pt idx="575">
                  <c:v>3.0686234002108402E-4</c:v>
                </c:pt>
                <c:pt idx="576">
                  <c:v>3.0704389528346299E-4</c:v>
                </c:pt>
                <c:pt idx="577">
                  <c:v>3.0722563377561202E-4</c:v>
                </c:pt>
                <c:pt idx="578">
                  <c:v>3.0740755517255701E-4</c:v>
                </c:pt>
                <c:pt idx="579">
                  <c:v>3.0758965914976497E-4</c:v>
                </c:pt>
                <c:pt idx="580">
                  <c:v>3.0777194538314501E-4</c:v>
                </c:pt>
                <c:pt idx="581">
                  <c:v>3.0795441354905301E-4</c:v>
                </c:pt>
                <c:pt idx="582">
                  <c:v>3.0813706332428402E-4</c:v>
                </c:pt>
                <c:pt idx="583">
                  <c:v>3.0831989438608102E-4</c:v>
                </c:pt>
                <c:pt idx="584">
                  <c:v>3.08502906412131E-4</c:v>
                </c:pt>
                <c:pt idx="585">
                  <c:v>3.0868609908056799E-4</c:v>
                </c:pt>
                <c:pt idx="586">
                  <c:v>3.0886947206996903E-4</c:v>
                </c:pt>
                <c:pt idx="587">
                  <c:v>3.0905302505936203E-4</c:v>
                </c:pt>
                <c:pt idx="588">
                  <c:v>3.0923675772821899E-4</c:v>
                </c:pt>
                <c:pt idx="589">
                  <c:v>3.0942066975646202E-4</c:v>
                </c:pt>
                <c:pt idx="590">
                  <c:v>3.0960476082446099E-4</c:v>
                </c:pt>
                <c:pt idx="591">
                  <c:v>3.0978903061303499E-4</c:v>
                </c:pt>
                <c:pt idx="592">
                  <c:v>3.0997347880345002E-4</c:v>
                </c:pt>
                <c:pt idx="593">
                  <c:v>3.1015810507742701E-4</c:v>
                </c:pt>
                <c:pt idx="594">
                  <c:v>3.1034290911713299E-4</c:v>
                </c:pt>
                <c:pt idx="595">
                  <c:v>3.1052789060518802E-4</c:v>
                </c:pt>
                <c:pt idx="596">
                  <c:v>3.1071304922466298E-4</c:v>
                </c:pt>
                <c:pt idx="597">
                  <c:v>3.1089838465908002E-4</c:v>
                </c:pt>
                <c:pt idx="598">
                  <c:v>3.1108389659241601E-4</c:v>
                </c:pt>
                <c:pt idx="599">
                  <c:v>3.1126958470909801E-4</c:v>
                </c:pt>
                <c:pt idx="600">
                  <c:v>3.11455448694007E-4</c:v>
                </c:pt>
                <c:pt idx="601">
                  <c:v>3.1164148823247803E-4</c:v>
                </c:pt>
                <c:pt idx="602">
                  <c:v>3.1182770301029899E-4</c:v>
                </c:pt>
                <c:pt idx="603">
                  <c:v>3.1201409271371599E-4</c:v>
                </c:pt>
                <c:pt idx="604">
                  <c:v>3.1220065702942501E-4</c:v>
                </c:pt>
                <c:pt idx="605">
                  <c:v>3.1238739564458102E-4</c:v>
                </c:pt>
                <c:pt idx="606">
                  <c:v>3.1257430824679298E-4</c:v>
                </c:pt>
                <c:pt idx="607">
                  <c:v>3.1276139452412501E-4</c:v>
                </c:pt>
                <c:pt idx="608">
                  <c:v>3.1294865416509998E-4</c:v>
                </c:pt>
                <c:pt idx="609">
                  <c:v>3.1313608685869698E-4</c:v>
                </c:pt>
                <c:pt idx="610">
                  <c:v>3.1332369229435098E-4</c:v>
                </c:pt>
                <c:pt idx="611">
                  <c:v>3.1351147016195498E-4</c:v>
                </c:pt>
                <c:pt idx="612">
                  <c:v>3.1369942015185999E-4</c:v>
                </c:pt>
                <c:pt idx="613">
                  <c:v>3.1388754195487502E-4</c:v>
                </c:pt>
                <c:pt idx="614">
                  <c:v>3.1407583526226899E-4</c:v>
                </c:pt>
                <c:pt idx="615">
                  <c:v>3.1426429976576698E-4</c:v>
                </c:pt>
                <c:pt idx="616">
                  <c:v>3.1445293515755502E-4</c:v>
                </c:pt>
                <c:pt idx="617">
                  <c:v>3.1464174113027699E-4</c:v>
                </c:pt>
                <c:pt idx="618">
                  <c:v>3.1483071737703998E-4</c:v>
                </c:pt>
                <c:pt idx="619">
                  <c:v>3.15019863591406E-4</c:v>
                </c:pt>
                <c:pt idx="620">
                  <c:v>3.1520917946740101E-4</c:v>
                </c:pt>
                <c:pt idx="621">
                  <c:v>3.1539866469951E-4</c:v>
                </c:pt>
                <c:pt idx="622">
                  <c:v>3.1558831898268001E-4</c:v>
                </c:pt>
                <c:pt idx="623">
                  <c:v>3.1577814201231701E-4</c:v>
                </c:pt>
                <c:pt idx="624">
                  <c:v>3.1596813348428902E-4</c:v>
                </c:pt>
                <c:pt idx="625">
                  <c:v>3.1615829309492803E-4</c:v>
                </c:pt>
                <c:pt idx="626">
                  <c:v>3.1634862054102399E-4</c:v>
                </c:pt>
                <c:pt idx="627">
                  <c:v>3.1653911551982999E-4</c:v>
                </c:pt>
                <c:pt idx="628">
                  <c:v>3.1672977772906401E-4</c:v>
                </c:pt>
                <c:pt idx="629">
                  <c:v>3.1692060686690199E-4</c:v>
                </c:pt>
                <c:pt idx="630">
                  <c:v>3.17111602631986E-4</c:v>
                </c:pt>
                <c:pt idx="631">
                  <c:v>3.1730276472341799E-4</c:v>
                </c:pt>
                <c:pt idx="632">
                  <c:v>3.1749409284076598E-4</c:v>
                </c:pt>
                <c:pt idx="633">
                  <c:v>3.1768558668406001E-4</c:v>
                </c:pt>
                <c:pt idx="634">
                  <c:v>3.1787724595379102E-4</c:v>
                </c:pt>
                <c:pt idx="635">
                  <c:v>3.1806907035091599E-4</c:v>
                </c:pt>
                <c:pt idx="636">
                  <c:v>3.18261059576856E-4</c:v>
                </c:pt>
                <c:pt idx="637">
                  <c:v>3.18453213333494E-4</c:v>
                </c:pt>
                <c:pt idx="638">
                  <c:v>3.1864553132317702E-4</c:v>
                </c:pt>
                <c:pt idx="639">
                  <c:v>3.1883801324871799E-4</c:v>
                </c:pt>
                <c:pt idx="640">
                  <c:v>3.1903065881339299E-4</c:v>
                </c:pt>
                <c:pt idx="641">
                  <c:v>3.1922346772094101E-4</c:v>
                </c:pt>
                <c:pt idx="642">
                  <c:v>3.1941643967556797E-4</c:v>
                </c:pt>
                <c:pt idx="643">
                  <c:v>3.1960957438194299E-4</c:v>
                </c:pt>
                <c:pt idx="644">
                  <c:v>3.1980287154519902E-4</c:v>
                </c:pt>
                <c:pt idx="645">
                  <c:v>3.19996330870935E-4</c:v>
                </c:pt>
                <c:pt idx="646">
                  <c:v>3.2018995206521499E-4</c:v>
                </c:pt>
                <c:pt idx="647">
                  <c:v>3.2038373483456699E-4</c:v>
                </c:pt>
                <c:pt idx="648">
                  <c:v>3.20577678885984E-4</c:v>
                </c:pt>
                <c:pt idx="649">
                  <c:v>3.1855107716755802E-4</c:v>
                </c:pt>
                <c:pt idx="650">
                  <c:v>3.1874325730754199E-4</c:v>
                </c:pt>
                <c:pt idx="651">
                  <c:v>3.1893559901776801E-4</c:v>
                </c:pt>
                <c:pt idx="652">
                  <c:v>3.1912810200609499E-4</c:v>
                </c:pt>
                <c:pt idx="653">
                  <c:v>3.1932076598084299E-4</c:v>
                </c:pt>
                <c:pt idx="654">
                  <c:v>3.1951359065079097E-4</c:v>
                </c:pt>
                <c:pt idx="655">
                  <c:v>3.1970657572518102E-4</c:v>
                </c:pt>
                <c:pt idx="656">
                  <c:v>3.1989972091370998E-4</c:v>
                </c:pt>
                <c:pt idx="657">
                  <c:v>3.2009302592653899E-4</c:v>
                </c:pt>
                <c:pt idx="658">
                  <c:v>3.20286490474288E-4</c:v>
                </c:pt>
                <c:pt idx="659">
                  <c:v>3.2048011426803698E-4</c:v>
                </c:pt>
                <c:pt idx="660">
                  <c:v>3.2067389701932698E-4</c:v>
                </c:pt>
                <c:pt idx="661">
                  <c:v>3.2086783844015798E-4</c:v>
                </c:pt>
                <c:pt idx="662">
                  <c:v>3.2106193824299098E-4</c:v>
                </c:pt>
                <c:pt idx="663">
                  <c:v>3.2125619614074797E-4</c:v>
                </c:pt>
                <c:pt idx="664">
                  <c:v>3.2145061184681099E-4</c:v>
                </c:pt>
                <c:pt idx="665">
                  <c:v>3.21645185075022E-4</c:v>
                </c:pt>
                <c:pt idx="666">
                  <c:v>3.2183991553968398E-4</c:v>
                </c:pt>
                <c:pt idx="667">
                  <c:v>3.2203480295556002E-4</c:v>
                </c:pt>
                <c:pt idx="668">
                  <c:v>3.2222984703787403E-4</c:v>
                </c:pt>
                <c:pt idx="669">
                  <c:v>3.2242504750231002E-4</c:v>
                </c:pt>
                <c:pt idx="670">
                  <c:v>3.22620404065012E-4</c:v>
                </c:pt>
                <c:pt idx="671">
                  <c:v>3.2281591644258399E-4</c:v>
                </c:pt>
                <c:pt idx="672">
                  <c:v>3.23011584352094E-4</c:v>
                </c:pt>
                <c:pt idx="673">
                  <c:v>3.2320740751106401E-4</c:v>
                </c:pt>
                <c:pt idx="674">
                  <c:v>3.2340338563748299E-4</c:v>
                </c:pt>
                <c:pt idx="675">
                  <c:v>3.23599518449796E-4</c:v>
                </c:pt>
                <c:pt idx="676">
                  <c:v>3.2379580566690801E-4</c:v>
                </c:pt>
                <c:pt idx="677">
                  <c:v>3.2399224700818799E-4</c:v>
                </c:pt>
                <c:pt idx="678">
                  <c:v>3.2418884219346101E-4</c:v>
                </c:pt>
                <c:pt idx="679">
                  <c:v>3.2438559094301501E-4</c:v>
                </c:pt>
                <c:pt idx="680">
                  <c:v>3.2458249297759502E-4</c:v>
                </c:pt>
                <c:pt idx="681">
                  <c:v>3.2477954801840803E-4</c:v>
                </c:pt>
                <c:pt idx="682">
                  <c:v>3.24976755787122E-4</c:v>
                </c:pt>
                <c:pt idx="683">
                  <c:v>3.2517411600586102E-4</c:v>
                </c:pt>
                <c:pt idx="684">
                  <c:v>3.25371628397212E-4</c:v>
                </c:pt>
                <c:pt idx="685">
                  <c:v>3.2556929268422099E-4</c:v>
                </c:pt>
                <c:pt idx="686">
                  <c:v>3.2576710859039099E-4</c:v>
                </c:pt>
                <c:pt idx="687">
                  <c:v>3.2596507583968702E-4</c:v>
                </c:pt>
                <c:pt idx="688">
                  <c:v>3.2616319415653203E-4</c:v>
                </c:pt>
                <c:pt idx="689">
                  <c:v>3.2636146326580999E-4</c:v>
                </c:pt>
                <c:pt idx="690">
                  <c:v>3.2655988289286101E-4</c:v>
                </c:pt>
                <c:pt idx="691">
                  <c:v>3.2675845276348601E-4</c:v>
                </c:pt>
                <c:pt idx="692">
                  <c:v>3.26957172603944E-4</c:v>
                </c:pt>
                <c:pt idx="693">
                  <c:v>3.27156042140953E-4</c:v>
                </c:pt>
                <c:pt idx="694">
                  <c:v>3.2735506110168798E-4</c:v>
                </c:pt>
                <c:pt idx="695">
                  <c:v>3.27554229213786E-4</c:v>
                </c:pt>
                <c:pt idx="696">
                  <c:v>3.27753546205337E-4</c:v>
                </c:pt>
                <c:pt idx="697">
                  <c:v>3.2795301180489302E-4</c:v>
                </c:pt>
                <c:pt idx="698">
                  <c:v>3.28152625741463E-4</c:v>
                </c:pt>
                <c:pt idx="699">
                  <c:v>3.2835238774451202E-4</c:v>
                </c:pt>
                <c:pt idx="700">
                  <c:v>3.2855229754396399E-4</c:v>
                </c:pt>
                <c:pt idx="701">
                  <c:v>3.2875235487020101E-4</c:v>
                </c:pt>
                <c:pt idx="702">
                  <c:v>3.2895255945406102E-4</c:v>
                </c:pt>
                <c:pt idx="703">
                  <c:v>3.2915291102683902E-4</c:v>
                </c:pt>
                <c:pt idx="704">
                  <c:v>3.2935340932028698E-4</c:v>
                </c:pt>
                <c:pt idx="705">
                  <c:v>3.29554054066614E-4</c:v>
                </c:pt>
                <c:pt idx="706">
                  <c:v>3.2975484499848403E-4</c:v>
                </c:pt>
                <c:pt idx="707">
                  <c:v>3.2995578184901901E-4</c:v>
                </c:pt>
                <c:pt idx="708">
                  <c:v>3.3015686435179599E-4</c:v>
                </c:pt>
                <c:pt idx="709">
                  <c:v>3.3035809224084902E-4</c:v>
                </c:pt>
                <c:pt idx="710">
                  <c:v>3.30559465250665E-4</c:v>
                </c:pt>
                <c:pt idx="711">
                  <c:v>3.3076098311618897E-4</c:v>
                </c:pt>
                <c:pt idx="712">
                  <c:v>3.3096264557281902E-4</c:v>
                </c:pt>
                <c:pt idx="713">
                  <c:v>3.3116445235640998E-4</c:v>
                </c:pt>
                <c:pt idx="714">
                  <c:v>3.3136640320327002E-4</c:v>
                </c:pt>
                <c:pt idx="715">
                  <c:v>3.3156849785016303E-4</c:v>
                </c:pt>
                <c:pt idx="716">
                  <c:v>3.3177073603430398E-4</c:v>
                </c:pt>
                <c:pt idx="717">
                  <c:v>3.31973117493366E-4</c:v>
                </c:pt>
                <c:pt idx="718">
                  <c:v>3.3217564196547301E-4</c:v>
                </c:pt>
                <c:pt idx="719">
                  <c:v>3.3237830918920401E-4</c:v>
                </c:pt>
                <c:pt idx="720">
                  <c:v>3.3258111890358899E-4</c:v>
                </c:pt>
                <c:pt idx="721">
                  <c:v>3.3278407084811397E-4</c:v>
                </c:pt>
                <c:pt idx="722">
                  <c:v>3.32987164762715E-4</c:v>
                </c:pt>
                <c:pt idx="723">
                  <c:v>3.3319040038778101E-4</c:v>
                </c:pt>
                <c:pt idx="724">
                  <c:v>3.3339377746415401E-4</c:v>
                </c:pt>
                <c:pt idx="725">
                  <c:v>3.3359729573312699E-4</c:v>
                </c:pt>
                <c:pt idx="726">
                  <c:v>3.3380095493644598E-4</c:v>
                </c:pt>
                <c:pt idx="727">
                  <c:v>3.3400475481630603E-4</c:v>
                </c:pt>
                <c:pt idx="728">
                  <c:v>3.3420869511535401E-4</c:v>
                </c:pt>
                <c:pt idx="729">
                  <c:v>3.3441277557668802E-4</c:v>
                </c:pt>
                <c:pt idx="730">
                  <c:v>3.3461699594385601E-4</c:v>
                </c:pt>
                <c:pt idx="731">
                  <c:v>3.3482135596085699E-4</c:v>
                </c:pt>
                <c:pt idx="732">
                  <c:v>3.3502585537213702E-4</c:v>
                </c:pt>
                <c:pt idx="733">
                  <c:v>3.3523049392259602E-4</c:v>
                </c:pt>
                <c:pt idx="734">
                  <c:v>3.3543527135757902E-4</c:v>
                </c:pt>
                <c:pt idx="735">
                  <c:v>3.3564018742288299E-4</c:v>
                </c:pt>
                <c:pt idx="736">
                  <c:v>3.3584524186475E-4</c:v>
                </c:pt>
                <c:pt idx="737">
                  <c:v>3.36050434429873E-4</c:v>
                </c:pt>
                <c:pt idx="738">
                  <c:v>3.3625576486539301E-4</c:v>
                </c:pt>
                <c:pt idx="739">
                  <c:v>3.3646123291889698E-4</c:v>
                </c:pt>
                <c:pt idx="740">
                  <c:v>3.3666683833842001E-4</c:v>
                </c:pt>
                <c:pt idx="741">
                  <c:v>3.3687258087244302E-4</c:v>
                </c:pt>
                <c:pt idx="742">
                  <c:v>3.3707846026989499E-4</c:v>
                </c:pt>
                <c:pt idx="743">
                  <c:v>3.3728447628015098E-4</c:v>
                </c:pt>
                <c:pt idx="744">
                  <c:v>3.3749062865303102E-4</c:v>
                </c:pt>
                <c:pt idx="745">
                  <c:v>3.3769691713879998E-4</c:v>
                </c:pt>
                <c:pt idx="746">
                  <c:v>3.3790334148817001E-4</c:v>
                </c:pt>
                <c:pt idx="747">
                  <c:v>3.3810990145229699E-4</c:v>
                </c:pt>
                <c:pt idx="748">
                  <c:v>3.3831659678278098E-4</c:v>
                </c:pt>
                <c:pt idx="749">
                  <c:v>3.3852342723166701E-4</c:v>
                </c:pt>
                <c:pt idx="750">
                  <c:v>3.3873039255144201E-4</c:v>
                </c:pt>
                <c:pt idx="751">
                  <c:v>3.3893749249503801E-4</c:v>
                </c:pt>
                <c:pt idx="752">
                  <c:v>3.3914472681583001E-4</c:v>
                </c:pt>
                <c:pt idx="753">
                  <c:v>3.3935209526763402E-4</c:v>
                </c:pt>
                <c:pt idx="754">
                  <c:v>3.3955959760470901E-4</c:v>
                </c:pt>
                <c:pt idx="755">
                  <c:v>3.3976723358175798E-4</c:v>
                </c:pt>
                <c:pt idx="756">
                  <c:v>3.39975002953922E-4</c:v>
                </c:pt>
                <c:pt idx="757">
                  <c:v>3.4018290547678499E-4</c:v>
                </c:pt>
                <c:pt idx="758">
                  <c:v>3.4039094090637201E-4</c:v>
                </c:pt>
                <c:pt idx="759">
                  <c:v>3.4059910899914703E-4</c:v>
                </c:pt>
                <c:pt idx="760">
                  <c:v>3.40807409512015E-4</c:v>
                </c:pt>
                <c:pt idx="761">
                  <c:v>3.4101584220231902E-4</c:v>
                </c:pt>
                <c:pt idx="762">
                  <c:v>3.4122440682784398E-4</c:v>
                </c:pt>
                <c:pt idx="763">
                  <c:v>3.4143310314680998E-4</c:v>
                </c:pt>
                <c:pt idx="764">
                  <c:v>3.41641930917878E-4</c:v>
                </c:pt>
                <c:pt idx="765">
                  <c:v>3.4185088990014602E-4</c:v>
                </c:pt>
                <c:pt idx="766">
                  <c:v>3.4205997985314998E-4</c:v>
                </c:pt>
                <c:pt idx="767">
                  <c:v>3.4226920053686199E-4</c:v>
                </c:pt>
                <c:pt idx="768">
                  <c:v>3.4247855171169099E-4</c:v>
                </c:pt>
                <c:pt idx="769">
                  <c:v>3.4268803313848302E-4</c:v>
                </c:pt>
                <c:pt idx="770">
                  <c:v>3.42897644578518E-4</c:v>
                </c:pt>
                <c:pt idx="771">
                  <c:v>3.4310738579351502E-4</c:v>
                </c:pt>
                <c:pt idx="772">
                  <c:v>3.4331725654562301E-4</c:v>
                </c:pt>
                <c:pt idx="773">
                  <c:v>3.4352725659742998E-4</c:v>
                </c:pt>
                <c:pt idx="774">
                  <c:v>3.4373738571195602E-4</c:v>
                </c:pt>
                <c:pt idx="775">
                  <c:v>3.4394764365265298E-4</c:v>
                </c:pt>
                <c:pt idx="776">
                  <c:v>3.4415803018340998E-4</c:v>
                </c:pt>
                <c:pt idx="777">
                  <c:v>3.4436854506854602E-4</c:v>
                </c:pt>
                <c:pt idx="778">
                  <c:v>3.4457918807281299E-4</c:v>
                </c:pt>
                <c:pt idx="779">
                  <c:v>3.4478995896139501E-4</c:v>
                </c:pt>
                <c:pt idx="780">
                  <c:v>3.45000857499907E-4</c:v>
                </c:pt>
                <c:pt idx="781">
                  <c:v>3.4521188345439699E-4</c:v>
                </c:pt>
                <c:pt idx="782">
                  <c:v>3.4542303659134099E-4</c:v>
                </c:pt>
                <c:pt idx="783">
                  <c:v>3.4563431667764601E-4</c:v>
                </c:pt>
                <c:pt idx="784">
                  <c:v>3.4584572348064801E-4</c:v>
                </c:pt>
                <c:pt idx="785">
                  <c:v>3.46057256768115E-4</c:v>
                </c:pt>
                <c:pt idx="786">
                  <c:v>3.4626891630823897E-4</c:v>
                </c:pt>
                <c:pt idx="787">
                  <c:v>3.4648070186964398E-4</c:v>
                </c:pt>
                <c:pt idx="788">
                  <c:v>3.4669261322138102E-4</c:v>
                </c:pt>
                <c:pt idx="789">
                  <c:v>3.4690465013292702E-4</c:v>
                </c:pt>
                <c:pt idx="790">
                  <c:v>3.4711681237418698E-4</c:v>
                </c:pt>
                <c:pt idx="791">
                  <c:v>3.47329099715492E-4</c:v>
                </c:pt>
                <c:pt idx="792">
                  <c:v>3.4754151192759898E-4</c:v>
                </c:pt>
                <c:pt idx="793">
                  <c:v>3.4775404878169101E-4</c:v>
                </c:pt>
                <c:pt idx="794">
                  <c:v>3.4796671004937499E-4</c:v>
                </c:pt>
                <c:pt idx="795">
                  <c:v>3.4817949550268299E-4</c:v>
                </c:pt>
                <c:pt idx="796">
                  <c:v>3.4839240491406901E-4</c:v>
                </c:pt>
                <c:pt idx="797">
                  <c:v>3.4860543805641502E-4</c:v>
                </c:pt>
                <c:pt idx="798">
                  <c:v>3.4881859470302102E-4</c:v>
                </c:pt>
                <c:pt idx="799">
                  <c:v>3.4903187462761298E-4</c:v>
                </c:pt>
                <c:pt idx="800">
                  <c:v>3.4924527760433799E-4</c:v>
                </c:pt>
                <c:pt idx="801">
                  <c:v>3.4945880340776298E-4</c:v>
                </c:pt>
                <c:pt idx="802">
                  <c:v>3.4967245181287898E-4</c:v>
                </c:pt>
                <c:pt idx="803">
                  <c:v>3.4988622259509502E-4</c:v>
                </c:pt>
                <c:pt idx="804">
                  <c:v>3.50100115530242E-4</c:v>
                </c:pt>
                <c:pt idx="805">
                  <c:v>3.50314130394567E-4</c:v>
                </c:pt>
                <c:pt idx="806">
                  <c:v>3.50528266964742E-4</c:v>
                </c:pt>
                <c:pt idx="807">
                  <c:v>3.5074252501785203E-4</c:v>
                </c:pt>
                <c:pt idx="808">
                  <c:v>3.50956904331402E-4</c:v>
                </c:pt>
                <c:pt idx="809">
                  <c:v>3.5117140468331599E-4</c:v>
                </c:pt>
                <c:pt idx="810">
                  <c:v>3.5138602585193298E-4</c:v>
                </c:pt>
                <c:pt idx="811">
                  <c:v>3.5160076761601002E-4</c:v>
                </c:pt>
                <c:pt idx="812">
                  <c:v>3.51815629754718E-4</c:v>
                </c:pt>
                <c:pt idx="813">
                  <c:v>3.5203061204764502E-4</c:v>
                </c:pt>
                <c:pt idx="814">
                  <c:v>3.5224571427479502E-4</c:v>
                </c:pt>
                <c:pt idx="815">
                  <c:v>3.5246093621658399E-4</c:v>
                </c:pt>
                <c:pt idx="816">
                  <c:v>3.5267627765384399E-4</c:v>
                </c:pt>
                <c:pt idx="817">
                  <c:v>3.5289173836781901E-4</c:v>
                </c:pt>
                <c:pt idx="818">
                  <c:v>3.5310731814016701E-4</c:v>
                </c:pt>
                <c:pt idx="819">
                  <c:v>3.5332301675295699E-4</c:v>
                </c:pt>
                <c:pt idx="820">
                  <c:v>3.5353883398867101E-4</c:v>
                </c:pt>
                <c:pt idx="821">
                  <c:v>3.5375476963020301E-4</c:v>
                </c:pt>
                <c:pt idx="822">
                  <c:v>3.5397082346085598E-4</c:v>
                </c:pt>
                <c:pt idx="823">
                  <c:v>3.5418699526434402E-4</c:v>
                </c:pt>
                <c:pt idx="824">
                  <c:v>3.5440328482479199E-4</c:v>
                </c:pt>
                <c:pt idx="825">
                  <c:v>3.54619691926731E-4</c:v>
                </c:pt>
                <c:pt idx="826">
                  <c:v>3.5483621635510498E-4</c:v>
                </c:pt>
                <c:pt idx="827">
                  <c:v>3.5505285789526298E-4</c:v>
                </c:pt>
                <c:pt idx="828">
                  <c:v>3.5526961633296298E-4</c:v>
                </c:pt>
                <c:pt idx="829">
                  <c:v>3.53796430362319E-4</c:v>
                </c:pt>
                <c:pt idx="830">
                  <c:v>3.5401307931258799E-4</c:v>
                </c:pt>
                <c:pt idx="831">
                  <c:v>3.5422984506420699E-4</c:v>
                </c:pt>
                <c:pt idx="832">
                  <c:v>3.54446727402883E-4</c:v>
                </c:pt>
                <c:pt idx="833">
                  <c:v>3.5466372611473102E-4</c:v>
                </c:pt>
                <c:pt idx="834">
                  <c:v>3.5488084098627602E-4</c:v>
                </c:pt>
                <c:pt idx="835">
                  <c:v>3.5521347209107202E-4</c:v>
                </c:pt>
                <c:pt idx="836">
                  <c:v>3.5543093119327999E-4</c:v>
                </c:pt>
                <c:pt idx="837">
                  <c:v>3.5564850588147101E-4</c:v>
                </c:pt>
                <c:pt idx="838">
                  <c:v>3.5586619594363598E-4</c:v>
                </c:pt>
                <c:pt idx="839">
                  <c:v>3.5608400116817699E-4</c:v>
                </c:pt>
                <c:pt idx="840">
                  <c:v>3.5630192134389902E-4</c:v>
                </c:pt>
                <c:pt idx="841">
                  <c:v>3.5651995626001298E-4</c:v>
                </c:pt>
                <c:pt idx="842">
                  <c:v>3.5673810570613498E-4</c:v>
                </c:pt>
                <c:pt idx="843">
                  <c:v>3.5695636947228303E-4</c:v>
                </c:pt>
                <c:pt idx="844">
                  <c:v>3.5717474734888003E-4</c:v>
                </c:pt>
                <c:pt idx="845">
                  <c:v>3.5739323912675199E-4</c:v>
                </c:pt>
                <c:pt idx="846">
                  <c:v>3.5761184459712599E-4</c:v>
                </c:pt>
                <c:pt idx="847">
                  <c:v>3.5783056355163202E-4</c:v>
                </c:pt>
                <c:pt idx="848">
                  <c:v>3.5804939578229999E-4</c:v>
                </c:pt>
                <c:pt idx="849">
                  <c:v>3.5826834108156102E-4</c:v>
                </c:pt>
                <c:pt idx="850">
                  <c:v>3.58487399242245E-4</c:v>
                </c:pt>
                <c:pt idx="851">
                  <c:v>3.5870657005758298E-4</c:v>
                </c:pt>
                <c:pt idx="852">
                  <c:v>3.5892585332120499E-4</c:v>
                </c:pt>
                <c:pt idx="853">
                  <c:v>3.5914524882713701E-4</c:v>
                </c:pt>
                <c:pt idx="854">
                  <c:v>3.5936475636980499E-4</c:v>
                </c:pt>
                <c:pt idx="855">
                  <c:v>3.5848364426918102E-4</c:v>
                </c:pt>
                <c:pt idx="856">
                  <c:v>3.58702378945932E-4</c:v>
                </c:pt>
                <c:pt idx="857">
                  <c:v>3.5892122545858198E-4</c:v>
                </c:pt>
                <c:pt idx="858">
                  <c:v>3.5914018360268599E-4</c:v>
                </c:pt>
                <c:pt idx="859">
                  <c:v>3.5935925317419299E-4</c:v>
                </c:pt>
                <c:pt idx="860">
                  <c:v>3.5957843396944501E-4</c:v>
                </c:pt>
                <c:pt idx="861">
                  <c:v>3.5979772578517499E-4</c:v>
                </c:pt>
                <c:pt idx="862">
                  <c:v>3.6001712841851298E-4</c:v>
                </c:pt>
                <c:pt idx="863">
                  <c:v>3.6023664166697601E-4</c:v>
                </c:pt>
                <c:pt idx="864">
                  <c:v>3.6045626532847598E-4</c:v>
                </c:pt>
                <c:pt idx="865">
                  <c:v>3.6067599920131302E-4</c:v>
                </c:pt>
                <c:pt idx="866">
                  <c:v>3.6089584308417801E-4</c:v>
                </c:pt>
                <c:pt idx="867">
                  <c:v>3.6111579677615299E-4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FF9-42EB-A37B-157DC6BD138D}"/>
            </c:ext>
          </c:extLst>
        </c:ser>
        <c:ser>
          <c:idx val="0"/>
          <c:order val="1"/>
          <c:tx>
            <c:strRef>
              <c:f>'Force proper scaling'!$O$2</c:f>
              <c:strCache>
                <c:ptCount val="1"/>
                <c:pt idx="0">
                  <c:v>Std 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FF9-42EB-A37B-157DC6BD13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standard</a:t>
                </a:r>
                <a:r>
                  <a:rPr lang="en-US" baseline="0"/>
                  <a:t> deviation </a:t>
                </a:r>
                <a:r>
                  <a:rPr lang="en-US"/>
                  <a:t>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scaling'!$AC$2</c:f>
              <c:strCache>
                <c:ptCount val="1"/>
                <c:pt idx="0">
                  <c:v>Std z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scaling'!$AB$3:$AB$870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scaling'!$AD$3:$AD$870</c:f>
              <c:numCache>
                <c:formatCode>0.00E+00</c:formatCode>
                <c:ptCount val="868"/>
                <c:pt idx="0">
                  <c:v>7.0329876752496338E-12</c:v>
                </c:pt>
                <c:pt idx="1">
                  <c:v>7.575423575843734E-12</c:v>
                </c:pt>
                <c:pt idx="2">
                  <c:v>8.167257976288134E-12</c:v>
                </c:pt>
                <c:pt idx="3">
                  <c:v>8.7419778401873663E-12</c:v>
                </c:pt>
                <c:pt idx="4">
                  <c:v>9.3139000404415328E-12</c:v>
                </c:pt>
                <c:pt idx="5">
                  <c:v>9.841985655444166E-12</c:v>
                </c:pt>
                <c:pt idx="6">
                  <c:v>1.0308194872111999E-11</c:v>
                </c:pt>
                <c:pt idx="7">
                  <c:v>1.0684213502035199E-11</c:v>
                </c:pt>
                <c:pt idx="8">
                  <c:v>1.1002396182037199E-11</c:v>
                </c:pt>
                <c:pt idx="9">
                  <c:v>1.1201916159668401E-11</c:v>
                </c:pt>
                <c:pt idx="10">
                  <c:v>1.1393785992857666E-11</c:v>
                </c:pt>
                <c:pt idx="11">
                  <c:v>1.14688665040871E-11</c:v>
                </c:pt>
                <c:pt idx="12">
                  <c:v>1.14688810830117E-11</c:v>
                </c:pt>
                <c:pt idx="13">
                  <c:v>1.1468895853950401E-11</c:v>
                </c:pt>
                <c:pt idx="14">
                  <c:v>1.1468910816974501E-11</c:v>
                </c:pt>
                <c:pt idx="15">
                  <c:v>1.1468925972143567E-11</c:v>
                </c:pt>
                <c:pt idx="16">
                  <c:v>1.14689413195046E-11</c:v>
                </c:pt>
                <c:pt idx="17">
                  <c:v>1.1468956859092834E-11</c:v>
                </c:pt>
                <c:pt idx="18">
                  <c:v>1.1468972590932034E-11</c:v>
                </c:pt>
                <c:pt idx="19">
                  <c:v>1.1468988515036101E-11</c:v>
                </c:pt>
                <c:pt idx="20">
                  <c:v>1.14690046314111E-11</c:v>
                </c:pt>
                <c:pt idx="21">
                  <c:v>1.1469020940057766E-11</c:v>
                </c:pt>
                <c:pt idx="22">
                  <c:v>1.1469037440973833E-11</c:v>
                </c:pt>
                <c:pt idx="23">
                  <c:v>1.14690541341585E-11</c:v>
                </c:pt>
                <c:pt idx="24">
                  <c:v>1.1469071019616265E-11</c:v>
                </c:pt>
                <c:pt idx="25">
                  <c:v>1.1469088097361399E-11</c:v>
                </c:pt>
                <c:pt idx="26">
                  <c:v>1.1469105367421268E-11</c:v>
                </c:pt>
                <c:pt idx="27">
                  <c:v>1.1469122829838534E-11</c:v>
                </c:pt>
                <c:pt idx="28">
                  <c:v>1.1469140484671133E-11</c:v>
                </c:pt>
                <c:pt idx="29">
                  <c:v>1.1469158331990767E-11</c:v>
                </c:pt>
                <c:pt idx="30">
                  <c:v>1.1469176371880799E-11</c:v>
                </c:pt>
                <c:pt idx="31">
                  <c:v>1.1469194604432E-11</c:v>
                </c:pt>
                <c:pt idx="32">
                  <c:v>1.14692130297367E-11</c:v>
                </c:pt>
                <c:pt idx="33">
                  <c:v>1.1469231647883732E-11</c:v>
                </c:pt>
                <c:pt idx="34">
                  <c:v>1.1469250458954234E-11</c:v>
                </c:pt>
                <c:pt idx="35">
                  <c:v>1.1469269463018067E-11</c:v>
                </c:pt>
                <c:pt idx="36">
                  <c:v>1.1469288660130533E-11</c:v>
                </c:pt>
                <c:pt idx="37">
                  <c:v>1.1469308050330399E-11</c:v>
                </c:pt>
                <c:pt idx="38">
                  <c:v>1.1469327633640001E-11</c:v>
                </c:pt>
                <c:pt idx="39">
                  <c:v>1.1469347410065266E-11</c:v>
                </c:pt>
                <c:pt idx="40">
                  <c:v>1.1469367379595668E-11</c:v>
                </c:pt>
                <c:pt idx="41">
                  <c:v>1.1469387542205566E-11</c:v>
                </c:pt>
                <c:pt idx="42">
                  <c:v>1.14694078978566E-11</c:v>
                </c:pt>
                <c:pt idx="43">
                  <c:v>1.14694284464982E-11</c:v>
                </c:pt>
                <c:pt idx="44">
                  <c:v>1.1469449188068833E-11</c:v>
                </c:pt>
                <c:pt idx="45">
                  <c:v>1.1469470122495933E-11</c:v>
                </c:pt>
                <c:pt idx="46">
                  <c:v>1.1469491249694167E-11</c:v>
                </c:pt>
                <c:pt idx="47">
                  <c:v>1.1469512569561468E-11</c:v>
                </c:pt>
                <c:pt idx="48">
                  <c:v>1.1469534081973533E-11</c:v>
                </c:pt>
                <c:pt idx="49">
                  <c:v>1.1469555786777565E-11</c:v>
                </c:pt>
                <c:pt idx="50">
                  <c:v>1.1469577683782166E-11</c:v>
                </c:pt>
                <c:pt idx="51">
                  <c:v>1.1469599772751866E-11</c:v>
                </c:pt>
                <c:pt idx="52">
                  <c:v>1.1469622053406267E-11</c:v>
                </c:pt>
                <c:pt idx="53">
                  <c:v>1.1469644525411066E-11</c:v>
                </c:pt>
                <c:pt idx="54">
                  <c:v>1.1469667188378166E-11</c:v>
                </c:pt>
                <c:pt idx="55">
                  <c:v>1.1469690041884399E-11</c:v>
                </c:pt>
                <c:pt idx="56">
                  <c:v>1.1469713085502767E-11</c:v>
                </c:pt>
                <c:pt idx="57">
                  <c:v>1.1469736318819267E-11</c:v>
                </c:pt>
                <c:pt idx="58">
                  <c:v>1.1469759741450266E-11</c:v>
                </c:pt>
                <c:pt idx="59">
                  <c:v>1.1469783353129166E-11</c:v>
                </c:pt>
                <c:pt idx="60">
                  <c:v>1.1469807153810532E-11</c:v>
                </c:pt>
                <c:pt idx="61">
                  <c:v>1.1469831143812866E-11</c:v>
                </c:pt>
                <c:pt idx="62">
                  <c:v>1.1469855324044199E-11</c:v>
                </c:pt>
                <c:pt idx="63">
                  <c:v>1.1469879696762966E-11</c:v>
                </c:pt>
                <c:pt idx="64">
                  <c:v>1.1469904266259766E-11</c:v>
                </c:pt>
                <c:pt idx="65">
                  <c:v>1.14699290388236E-11</c:v>
                </c:pt>
                <c:pt idx="66">
                  <c:v>1.14699540231568E-11</c:v>
                </c:pt>
                <c:pt idx="67">
                  <c:v>1.1469979230499567E-11</c:v>
                </c:pt>
                <c:pt idx="68">
                  <c:v>1.1470004672324768E-11</c:v>
                </c:pt>
                <c:pt idx="69">
                  <c:v>1.1470030357454566E-11</c:v>
                </c:pt>
                <c:pt idx="70">
                  <c:v>1.1470056288406533E-11</c:v>
                </c:pt>
                <c:pt idx="71">
                  <c:v>1.14700824588824E-11</c:v>
                </c:pt>
                <c:pt idx="72">
                  <c:v>1.1470108851878133E-11</c:v>
                </c:pt>
                <c:pt idx="73">
                  <c:v>1.1470135438195999E-11</c:v>
                </c:pt>
                <c:pt idx="74">
                  <c:v>1.1470162173384467E-11</c:v>
                </c:pt>
                <c:pt idx="75">
                  <c:v>1.1470188993297033E-11</c:v>
                </c:pt>
                <c:pt idx="76">
                  <c:v>1.1470215811376933E-11</c:v>
                </c:pt>
                <c:pt idx="77">
                  <c:v>1.1470242516413166E-11</c:v>
                </c:pt>
                <c:pt idx="78">
                  <c:v>1.1470268972925266E-11</c:v>
                </c:pt>
                <c:pt idx="79">
                  <c:v>1.1470295025749767E-11</c:v>
                </c:pt>
                <c:pt idx="80">
                  <c:v>1.1470320505761699E-11</c:v>
                </c:pt>
                <c:pt idx="81">
                  <c:v>1.1470345235231667E-11</c:v>
                </c:pt>
                <c:pt idx="82">
                  <c:v>1.1470369039117E-11</c:v>
                </c:pt>
                <c:pt idx="83">
                  <c:v>1.1470391757134467E-11</c:v>
                </c:pt>
                <c:pt idx="84">
                  <c:v>1.1470413255817668E-11</c:v>
                </c:pt>
                <c:pt idx="85">
                  <c:v>1.1470433440476366E-11</c:v>
                </c:pt>
                <c:pt idx="86">
                  <c:v>1.1470452268220467E-11</c:v>
                </c:pt>
                <c:pt idx="87">
                  <c:v>1.1470469759307267E-11</c:v>
                </c:pt>
                <c:pt idx="88">
                  <c:v>1.1470486001814634E-11</c:v>
                </c:pt>
                <c:pt idx="89">
                  <c:v>1.1470501157132467E-11</c:v>
                </c:pt>
                <c:pt idx="90">
                  <c:v>1.1470515465013534E-11</c:v>
                </c:pt>
                <c:pt idx="91">
                  <c:v>1.1470529250949066E-11</c:v>
                </c:pt>
                <c:pt idx="92">
                  <c:v>1.1470542934336201E-11</c:v>
                </c:pt>
                <c:pt idx="93">
                  <c:v>1.1470557039319733E-11</c:v>
                </c:pt>
                <c:pt idx="94">
                  <c:v>1.14705722027539E-11</c:v>
                </c:pt>
                <c:pt idx="95">
                  <c:v>1.1470589183608101E-11</c:v>
                </c:pt>
                <c:pt idx="96">
                  <c:v>1.1470608870516266E-11</c:v>
                </c:pt>
                <c:pt idx="97">
                  <c:v>1.1470632280236466E-11</c:v>
                </c:pt>
                <c:pt idx="98">
                  <c:v>1.1470660550869067E-11</c:v>
                </c:pt>
                <c:pt idx="99">
                  <c:v>1.1470694927588767E-11</c:v>
                </c:pt>
                <c:pt idx="100">
                  <c:v>1.1470736738468466E-11</c:v>
                </c:pt>
                <c:pt idx="101">
                  <c:v>1.1470787365870501E-11</c:v>
                </c:pt>
                <c:pt idx="102">
                  <c:v>1.1470848216918266E-11</c:v>
                </c:pt>
                <c:pt idx="103">
                  <c:v>1.1470920689799766E-11</c:v>
                </c:pt>
                <c:pt idx="104">
                  <c:v>1.1471006141097699E-11</c:v>
                </c:pt>
                <c:pt idx="105">
                  <c:v>1.1471105856808566E-11</c:v>
                </c:pt>
                <c:pt idx="106">
                  <c:v>1.1471221027860033E-11</c:v>
                </c:pt>
                <c:pt idx="107">
                  <c:v>1.1471352729043201E-11</c:v>
                </c:pt>
                <c:pt idx="108">
                  <c:v>1.1471501901313533E-11</c:v>
                </c:pt>
                <c:pt idx="109">
                  <c:v>1.1471669340388534E-11</c:v>
                </c:pt>
                <c:pt idx="110">
                  <c:v>1.14718556878597E-11</c:v>
                </c:pt>
                <c:pt idx="111">
                  <c:v>1.1472061430045534E-11</c:v>
                </c:pt>
                <c:pt idx="112">
                  <c:v>1.1472286899851467E-11</c:v>
                </c:pt>
                <c:pt idx="113">
                  <c:v>1.14725322792395E-11</c:v>
                </c:pt>
                <c:pt idx="114">
                  <c:v>1.1472797606486666E-11</c:v>
                </c:pt>
                <c:pt idx="115">
                  <c:v>1.1473082785851033E-11</c:v>
                </c:pt>
                <c:pt idx="116">
                  <c:v>1.1473387599065233E-11</c:v>
                </c:pt>
                <c:pt idx="117">
                  <c:v>1.1473711713744065E-11</c:v>
                </c:pt>
                <c:pt idx="118">
                  <c:v>1.1474054697422701E-11</c:v>
                </c:pt>
                <c:pt idx="119">
                  <c:v>1.14744160294219E-11</c:v>
                </c:pt>
                <c:pt idx="120">
                  <c:v>1.1474795114172534E-11</c:v>
                </c:pt>
                <c:pt idx="121">
                  <c:v>1.1475191294054801E-11</c:v>
                </c:pt>
                <c:pt idx="122">
                  <c:v>1.1475603862263566E-11</c:v>
                </c:pt>
                <c:pt idx="123">
                  <c:v>1.1476032075453566E-11</c:v>
                </c:pt>
                <c:pt idx="124">
                  <c:v>1.1476475164856567E-11</c:v>
                </c:pt>
                <c:pt idx="125">
                  <c:v>1.1476932346597167E-11</c:v>
                </c:pt>
                <c:pt idx="126">
                  <c:v>1.1477402831163899E-11</c:v>
                </c:pt>
                <c:pt idx="127">
                  <c:v>1.1477885830691934E-11</c:v>
                </c:pt>
                <c:pt idx="128">
                  <c:v>1.1478380564525767E-11</c:v>
                </c:pt>
                <c:pt idx="129">
                  <c:v>1.1478886263626134E-11</c:v>
                </c:pt>
                <c:pt idx="130">
                  <c:v>1.1479402173828034E-11</c:v>
                </c:pt>
                <c:pt idx="131">
                  <c:v>1.1479927557526334E-11</c:v>
                </c:pt>
                <c:pt idx="132">
                  <c:v>1.1480461695285934E-11</c:v>
                </c:pt>
                <c:pt idx="133">
                  <c:v>1.1481003886502399E-11</c:v>
                </c:pt>
                <c:pt idx="134">
                  <c:v>1.1481553449743532E-11</c:v>
                </c:pt>
                <c:pt idx="135">
                  <c:v>1.1482109723199534E-11</c:v>
                </c:pt>
                <c:pt idx="136">
                  <c:v>1.1482672064977501E-11</c:v>
                </c:pt>
                <c:pt idx="137">
                  <c:v>1.1483239853356833E-11</c:v>
                </c:pt>
                <c:pt idx="138">
                  <c:v>1.14838124870437E-11</c:v>
                </c:pt>
                <c:pt idx="139">
                  <c:v>1.14843893854953E-11</c:v>
                </c:pt>
                <c:pt idx="140">
                  <c:v>1.14849699882824E-11</c:v>
                </c:pt>
                <c:pt idx="141">
                  <c:v>1.1485553755012399E-11</c:v>
                </c:pt>
                <c:pt idx="142">
                  <c:v>1.14861401646302E-11</c:v>
                </c:pt>
                <c:pt idx="143">
                  <c:v>1.1486728714719466E-11</c:v>
                </c:pt>
                <c:pt idx="144">
                  <c:v>1.14873189207826E-11</c:v>
                </c:pt>
                <c:pt idx="145">
                  <c:v>1.1487910316392433E-11</c:v>
                </c:pt>
                <c:pt idx="146">
                  <c:v>1.1488502453541199E-11</c:v>
                </c:pt>
                <c:pt idx="147">
                  <c:v>1.1489094903516566E-11</c:v>
                </c:pt>
                <c:pt idx="148">
                  <c:v>1.14896872589412E-11</c:v>
                </c:pt>
                <c:pt idx="149">
                  <c:v>1.1490279136615E-11</c:v>
                </c:pt>
                <c:pt idx="150">
                  <c:v>1.1490870180605967E-11</c:v>
                </c:pt>
                <c:pt idx="151">
                  <c:v>1.1491460065377934E-11</c:v>
                </c:pt>
                <c:pt idx="152">
                  <c:v>1.1492048499064933E-11</c:v>
                </c:pt>
                <c:pt idx="153">
                  <c:v>1.1492635226427E-11</c:v>
                </c:pt>
                <c:pt idx="154">
                  <c:v>1.1493220031435067E-11</c:v>
                </c:pt>
                <c:pt idx="155">
                  <c:v>1.1493802738751368E-11</c:v>
                </c:pt>
                <c:pt idx="156">
                  <c:v>1.1494383214508534E-11</c:v>
                </c:pt>
                <c:pt idx="157">
                  <c:v>1.1494961366171266E-11</c:v>
                </c:pt>
                <c:pt idx="158">
                  <c:v>1.1495537141384933E-11</c:v>
                </c:pt>
                <c:pt idx="159">
                  <c:v>1.1496110526075267E-11</c:v>
                </c:pt>
                <c:pt idx="160">
                  <c:v>1.14966815419546E-11</c:v>
                </c:pt>
                <c:pt idx="161">
                  <c:v>1.1497250243551633E-11</c:v>
                </c:pt>
                <c:pt idx="162">
                  <c:v>1.1497816714436099E-11</c:v>
                </c:pt>
                <c:pt idx="163">
                  <c:v>1.1498381062902467E-11</c:v>
                </c:pt>
                <c:pt idx="164">
                  <c:v>1.1498943416693001E-11</c:v>
                </c:pt>
                <c:pt idx="165">
                  <c:v>1.1499503917428567E-11</c:v>
                </c:pt>
                <c:pt idx="166">
                  <c:v>1.1500062714277701E-11</c:v>
                </c:pt>
                <c:pt idx="167">
                  <c:v>1.1500619957344766E-11</c:v>
                </c:pt>
                <c:pt idx="168">
                  <c:v>1.1501175791315433E-11</c:v>
                </c:pt>
                <c:pt idx="169">
                  <c:v>1.1501730348922333E-11</c:v>
                </c:pt>
                <c:pt idx="170">
                  <c:v>1.1502283744954634E-11</c:v>
                </c:pt>
                <c:pt idx="171">
                  <c:v>1.1502836070931333E-11</c:v>
                </c:pt>
                <c:pt idx="172">
                  <c:v>1.1503387391023634E-11</c:v>
                </c:pt>
                <c:pt idx="173">
                  <c:v>1.1503937739442667E-11</c:v>
                </c:pt>
                <c:pt idx="174">
                  <c:v>1.1504487119557866E-11</c:v>
                </c:pt>
                <c:pt idx="175">
                  <c:v>1.1505035504759001E-11</c:v>
                </c:pt>
                <c:pt idx="176">
                  <c:v>1.1505582840981767E-11</c:v>
                </c:pt>
                <c:pt idx="177">
                  <c:v>1.1506129050265766E-11</c:v>
                </c:pt>
                <c:pt idx="178">
                  <c:v>1.1506674035236301E-11</c:v>
                </c:pt>
                <c:pt idx="179">
                  <c:v>1.1507217683468733E-11</c:v>
                </c:pt>
                <c:pt idx="180">
                  <c:v>1.1507759872201234E-11</c:v>
                </c:pt>
                <c:pt idx="181">
                  <c:v>1.1508300472400966E-11</c:v>
                </c:pt>
                <c:pt idx="182">
                  <c:v>1.15088393526147E-11</c:v>
                </c:pt>
                <c:pt idx="183">
                  <c:v>1.1509376381255833E-11</c:v>
                </c:pt>
                <c:pt idx="184">
                  <c:v>1.1509911429247466E-11</c:v>
                </c:pt>
                <c:pt idx="185">
                  <c:v>1.1510444371422633E-11</c:v>
                </c:pt>
                <c:pt idx="186">
                  <c:v>1.151097508723E-11</c:v>
                </c:pt>
                <c:pt idx="187">
                  <c:v>1.15115034612129E-11</c:v>
                </c:pt>
                <c:pt idx="188">
                  <c:v>1.1512029383232467E-11</c:v>
                </c:pt>
                <c:pt idx="189">
                  <c:v>1.1512552748582966E-11</c:v>
                </c:pt>
                <c:pt idx="190">
                  <c:v>1.1513073457890934E-11</c:v>
                </c:pt>
                <c:pt idx="191">
                  <c:v>1.1513591416954433E-11</c:v>
                </c:pt>
                <c:pt idx="192">
                  <c:v>1.1514106536549166E-11</c:v>
                </c:pt>
                <c:pt idx="193">
                  <c:v>1.1514618732187767E-11</c:v>
                </c:pt>
                <c:pt idx="194">
                  <c:v>1.1515127923898634E-11</c:v>
                </c:pt>
                <c:pt idx="195">
                  <c:v>1.1515634035971766E-11</c:v>
                </c:pt>
                <c:pt idx="196">
                  <c:v>1.15161369967082E-11</c:v>
                </c:pt>
                <c:pt idx="197">
                  <c:v>1.1516636738181566E-11</c:v>
                </c:pt>
                <c:pt idx="198">
                  <c:v>1.1517133195998267E-11</c:v>
                </c:pt>
                <c:pt idx="199">
                  <c:v>1.1517626309061167E-11</c:v>
                </c:pt>
                <c:pt idx="200">
                  <c:v>1.15181160193419E-11</c:v>
                </c:pt>
                <c:pt idx="201">
                  <c:v>1.1518602271665234E-11</c:v>
                </c:pt>
                <c:pt idx="202">
                  <c:v>1.1519085013503167E-11</c:v>
                </c:pt>
                <c:pt idx="203">
                  <c:v>1.15195641947833E-11</c:v>
                </c:pt>
                <c:pt idx="204">
                  <c:v>1.1520039767712068E-11</c:v>
                </c:pt>
                <c:pt idx="205">
                  <c:v>1.15205116866069E-11</c:v>
                </c:pt>
                <c:pt idx="206">
                  <c:v>1.1520979907740599E-11</c:v>
                </c:pt>
                <c:pt idx="207">
                  <c:v>1.15214443891944E-11</c:v>
                </c:pt>
                <c:pt idx="208">
                  <c:v>1.1521905090719533E-11</c:v>
                </c:pt>
                <c:pt idx="209">
                  <c:v>1.1522361973609099E-11</c:v>
                </c:pt>
                <c:pt idx="210">
                  <c:v>1.15228150005804E-11</c:v>
                </c:pt>
                <c:pt idx="211">
                  <c:v>1.1523264135661533E-11</c:v>
                </c:pt>
                <c:pt idx="212">
                  <c:v>1.1523709344086234E-11</c:v>
                </c:pt>
                <c:pt idx="213">
                  <c:v>1.1524150592203333E-11</c:v>
                </c:pt>
                <c:pt idx="214">
                  <c:v>1.1524587847389833E-11</c:v>
                </c:pt>
                <c:pt idx="215">
                  <c:v>1.1525021077975201E-11</c:v>
                </c:pt>
                <c:pt idx="216">
                  <c:v>1.1525450253175233E-11</c:v>
                </c:pt>
                <c:pt idx="217">
                  <c:v>1.15258753430338E-11</c:v>
                </c:pt>
                <c:pt idx="218">
                  <c:v>1.1526296318370133E-11</c:v>
                </c:pt>
                <c:pt idx="219">
                  <c:v>1.1526713150735366E-11</c:v>
                </c:pt>
                <c:pt idx="220">
                  <c:v>1.15271258123761E-11</c:v>
                </c:pt>
                <c:pt idx="221">
                  <c:v>1.1527534276196233E-11</c:v>
                </c:pt>
                <c:pt idx="222">
                  <c:v>1.1527938515719033E-11</c:v>
                </c:pt>
                <c:pt idx="223">
                  <c:v>1.1528338505049333E-11</c:v>
                </c:pt>
                <c:pt idx="224">
                  <c:v>1.1528734218837133E-11</c:v>
                </c:pt>
                <c:pt idx="225">
                  <c:v>1.1529125632239967E-11</c:v>
                </c:pt>
                <c:pt idx="226">
                  <c:v>1.1529512720889601E-11</c:v>
                </c:pt>
                <c:pt idx="227">
                  <c:v>1.1529895460856299E-11</c:v>
                </c:pt>
                <c:pt idx="228">
                  <c:v>1.1530273828622332E-11</c:v>
                </c:pt>
                <c:pt idx="229">
                  <c:v>1.1530647801058367E-11</c:v>
                </c:pt>
                <c:pt idx="230">
                  <c:v>1.1531017355405766E-11</c:v>
                </c:pt>
                <c:pt idx="231">
                  <c:v>1.1531382469261966E-11</c:v>
                </c:pt>
                <c:pt idx="232">
                  <c:v>1.1531743120571333E-11</c:v>
                </c:pt>
                <c:pt idx="233">
                  <c:v>1.1532099287619067E-11</c:v>
                </c:pt>
                <c:pt idx="234">
                  <c:v>1.1532450949024566E-11</c:v>
                </c:pt>
                <c:pt idx="235">
                  <c:v>1.1532798083738132E-11</c:v>
                </c:pt>
                <c:pt idx="236">
                  <c:v>1.1533140671035799E-11</c:v>
                </c:pt>
                <c:pt idx="237">
                  <c:v>1.1533478690511668E-11</c:v>
                </c:pt>
                <c:pt idx="238">
                  <c:v>1.15338121220725E-11</c:v>
                </c:pt>
                <c:pt idx="239">
                  <c:v>1.1534140945934632E-11</c:v>
                </c:pt>
                <c:pt idx="240">
                  <c:v>1.1534465142621066E-11</c:v>
                </c:pt>
                <c:pt idx="241">
                  <c:v>1.15347846929549E-11</c:v>
                </c:pt>
                <c:pt idx="242">
                  <c:v>1.15350995780512E-11</c:v>
                </c:pt>
                <c:pt idx="243">
                  <c:v>1.1535409779312534E-11</c:v>
                </c:pt>
                <c:pt idx="244">
                  <c:v>1.1535715278416701E-11</c:v>
                </c:pt>
                <c:pt idx="245">
                  <c:v>1.1536016057304832E-11</c:v>
                </c:pt>
                <c:pt idx="246">
                  <c:v>1.1536312098164267E-11</c:v>
                </c:pt>
                <c:pt idx="247">
                  <c:v>1.1536603383409701E-11</c:v>
                </c:pt>
                <c:pt idx="248">
                  <c:v>1.15368898956654E-11</c:v>
                </c:pt>
                <c:pt idx="249">
                  <c:v>1.1537171617743934E-11</c:v>
                </c:pt>
                <c:pt idx="250">
                  <c:v>1.1537448532629867E-11</c:v>
                </c:pt>
                <c:pt idx="251">
                  <c:v>1.1537720623466134E-11</c:v>
                </c:pt>
                <c:pt idx="252">
                  <c:v>1.1537987873540633E-11</c:v>
                </c:pt>
                <c:pt idx="253">
                  <c:v>1.1538250266279967E-11</c:v>
                </c:pt>
                <c:pt idx="254">
                  <c:v>1.1538507785245333E-11</c:v>
                </c:pt>
                <c:pt idx="255">
                  <c:v>1.1538760414137899E-11</c:v>
                </c:pt>
                <c:pt idx="256">
                  <c:v>1.1539008136799234E-11</c:v>
                </c:pt>
                <c:pt idx="257">
                  <c:v>1.1539250937216633E-11</c:v>
                </c:pt>
                <c:pt idx="258">
                  <c:v>1.15394887995308E-11</c:v>
                </c:pt>
                <c:pt idx="259">
                  <c:v>1.1539721708043033E-11</c:v>
                </c:pt>
                <c:pt idx="260">
                  <c:v>1.1539949647220834E-11</c:v>
                </c:pt>
                <c:pt idx="261">
                  <c:v>1.15401726017018E-11</c:v>
                </c:pt>
                <c:pt idx="262">
                  <c:v>1.1540390556301433E-11</c:v>
                </c:pt>
                <c:pt idx="263">
                  <c:v>1.1540603496014934E-11</c:v>
                </c:pt>
                <c:pt idx="264">
                  <c:v>1.15408114060208E-11</c:v>
                </c:pt>
                <c:pt idx="265">
                  <c:v>1.1541014271694533E-11</c:v>
                </c:pt>
                <c:pt idx="266">
                  <c:v>1.1541212078615867E-11</c:v>
                </c:pt>
                <c:pt idx="267">
                  <c:v>1.1541404812585066E-11</c:v>
                </c:pt>
                <c:pt idx="268">
                  <c:v>1.1541592459640234E-11</c:v>
                </c:pt>
                <c:pt idx="269">
                  <c:v>1.1541775006076068E-11</c:v>
                </c:pt>
                <c:pt idx="270">
                  <c:v>1.1541952438460933E-11</c:v>
                </c:pt>
                <c:pt idx="271">
                  <c:v>1.1542124743658601E-11</c:v>
                </c:pt>
                <c:pt idx="272">
                  <c:v>1.1542291908840366E-11</c:v>
                </c:pt>
                <c:pt idx="273">
                  <c:v>1.1542453921498099E-11</c:v>
                </c:pt>
                <c:pt idx="274">
                  <c:v>1.1542610769452467E-11</c:v>
                </c:pt>
                <c:pt idx="275">
                  <c:v>1.1542762440851833E-11</c:v>
                </c:pt>
                <c:pt idx="276">
                  <c:v>1.1542908924161234E-11</c:v>
                </c:pt>
                <c:pt idx="277">
                  <c:v>1.1543050208146934E-11</c:v>
                </c:pt>
                <c:pt idx="278">
                  <c:v>1.15431862818544E-11</c:v>
                </c:pt>
                <c:pt idx="279">
                  <c:v>1.1543317134581334E-11</c:v>
                </c:pt>
                <c:pt idx="280">
                  <c:v>1.1543442755847133E-11</c:v>
                </c:pt>
                <c:pt idx="281">
                  <c:v>1.1543563135363133E-11</c:v>
                </c:pt>
                <c:pt idx="282">
                  <c:v>1.1543678263004733E-11</c:v>
                </c:pt>
                <c:pt idx="283">
                  <c:v>1.1543788128787766E-11</c:v>
                </c:pt>
                <c:pt idx="284">
                  <c:v>1.1543892722852966E-11</c:v>
                </c:pt>
                <c:pt idx="285">
                  <c:v>1.1543992035454834E-11</c:v>
                </c:pt>
                <c:pt idx="286">
                  <c:v>1.1544086056956467E-11</c:v>
                </c:pt>
                <c:pt idx="287">
                  <c:v>1.1544174777833134E-11</c:v>
                </c:pt>
                <c:pt idx="288">
                  <c:v>1.1544258188681166E-11</c:v>
                </c:pt>
                <c:pt idx="289">
                  <c:v>1.15443362802235E-11</c:v>
                </c:pt>
                <c:pt idx="290">
                  <c:v>1.1544409043322767E-11</c:v>
                </c:pt>
                <c:pt idx="291">
                  <c:v>1.1544476468995567E-11</c:v>
                </c:pt>
                <c:pt idx="292">
                  <c:v>1.1544538548421433E-11</c:v>
                </c:pt>
                <c:pt idx="293">
                  <c:v>1.1544595272952633E-11</c:v>
                </c:pt>
                <c:pt idx="294">
                  <c:v>1.1544646634122066E-11</c:v>
                </c:pt>
                <c:pt idx="295">
                  <c:v>1.15446926236492E-11</c:v>
                </c:pt>
                <c:pt idx="296">
                  <c:v>1.15447332334472E-11</c:v>
                </c:pt>
                <c:pt idx="297">
                  <c:v>1.1544768455626101E-11</c:v>
                </c:pt>
                <c:pt idx="298">
                  <c:v>1.15447982824991E-11</c:v>
                </c:pt>
                <c:pt idx="299">
                  <c:v>1.1544822706582568E-11</c:v>
                </c:pt>
                <c:pt idx="300">
                  <c:v>1.1544841720596967E-11</c:v>
                </c:pt>
                <c:pt idx="301">
                  <c:v>1.1544855317471067E-11</c:v>
                </c:pt>
                <c:pt idx="302">
                  <c:v>1.1544863490342367E-11</c:v>
                </c:pt>
                <c:pt idx="303">
                  <c:v>1.1544866232557899E-11</c:v>
                </c:pt>
                <c:pt idx="304">
                  <c:v>1.1544863537678933E-11</c:v>
                </c:pt>
                <c:pt idx="305">
                  <c:v>1.1544855399482235E-11</c:v>
                </c:pt>
                <c:pt idx="306">
                  <c:v>1.1544841811969234E-11</c:v>
                </c:pt>
                <c:pt idx="307">
                  <c:v>1.1544822769373934E-11</c:v>
                </c:pt>
                <c:pt idx="308">
                  <c:v>1.1544798266172267E-11</c:v>
                </c:pt>
                <c:pt idx="309">
                  <c:v>1.1544768297093934E-11</c:v>
                </c:pt>
                <c:pt idx="310">
                  <c:v>1.1544732857131466E-11</c:v>
                </c:pt>
                <c:pt idx="311">
                  <c:v>1.1544691941553932E-11</c:v>
                </c:pt>
                <c:pt idx="312">
                  <c:v>1.1544645545915534E-11</c:v>
                </c:pt>
                <c:pt idx="313">
                  <c:v>1.1544593666062699E-11</c:v>
                </c:pt>
                <c:pt idx="314">
                  <c:v>1.15445362981452E-11</c:v>
                </c:pt>
                <c:pt idx="315">
                  <c:v>1.1544473438629067E-11</c:v>
                </c:pt>
                <c:pt idx="316">
                  <c:v>1.1544405084313067E-11</c:v>
                </c:pt>
                <c:pt idx="317">
                  <c:v>1.1544331232350501E-11</c:v>
                </c:pt>
                <c:pt idx="318">
                  <c:v>1.1544251880272067E-11</c:v>
                </c:pt>
                <c:pt idx="319">
                  <c:v>1.1544167026017166E-11</c:v>
                </c:pt>
                <c:pt idx="320">
                  <c:v>1.1544076667959198E-11</c:v>
                </c:pt>
                <c:pt idx="321">
                  <c:v>1.1543980804929733E-11</c:v>
                </c:pt>
                <c:pt idx="322">
                  <c:v>1.1543879436240101E-11</c:v>
                </c:pt>
                <c:pt idx="323">
                  <c:v>1.1543772561701633E-11</c:v>
                </c:pt>
                <c:pt idx="324">
                  <c:v>1.1543660181643366E-11</c:v>
                </c:pt>
                <c:pt idx="325">
                  <c:v>1.1543542296923433E-11</c:v>
                </c:pt>
                <c:pt idx="326">
                  <c:v>1.1543418908936967E-11</c:v>
                </c:pt>
                <c:pt idx="327">
                  <c:v>1.1543290019628833E-11</c:v>
                </c:pt>
                <c:pt idx="328">
                  <c:v>1.1543155631506533E-11</c:v>
                </c:pt>
                <c:pt idx="329">
                  <c:v>1.1543015747653567E-11</c:v>
                </c:pt>
                <c:pt idx="330">
                  <c:v>1.1542870371744999E-11</c:v>
                </c:pt>
                <c:pt idx="331">
                  <c:v>1.1542719508065366E-11</c:v>
                </c:pt>
                <c:pt idx="332">
                  <c:v>1.15425631615228E-11</c:v>
                </c:pt>
                <c:pt idx="333">
                  <c:v>1.15424013376658E-11</c:v>
                </c:pt>
                <c:pt idx="334">
                  <c:v>1.15422340427067E-11</c:v>
                </c:pt>
                <c:pt idx="335">
                  <c:v>1.1542061283547465E-11</c:v>
                </c:pt>
                <c:pt idx="336">
                  <c:v>1.15418830678047E-11</c:v>
                </c:pt>
                <c:pt idx="337">
                  <c:v>1.1541699403845267E-11</c:v>
                </c:pt>
                <c:pt idx="338">
                  <c:v>1.1541510300830434E-11</c:v>
                </c:pt>
                <c:pt idx="339">
                  <c:v>1.1541315768772166E-11</c:v>
                </c:pt>
                <c:pt idx="340">
                  <c:v>1.1541115818600601E-11</c:v>
                </c:pt>
                <c:pt idx="341">
                  <c:v>1.1540910462238433E-11</c:v>
                </c:pt>
                <c:pt idx="342">
                  <c:v>1.1540699712685033E-11</c:v>
                </c:pt>
                <c:pt idx="343">
                  <c:v>1.1540483584108634E-11</c:v>
                </c:pt>
                <c:pt idx="344">
                  <c:v>1.1540262091947866E-11</c:v>
                </c:pt>
                <c:pt idx="345">
                  <c:v>1.1540035253020266E-11</c:v>
                </c:pt>
                <c:pt idx="346">
                  <c:v>1.1539803085633366E-11</c:v>
                </c:pt>
                <c:pt idx="347">
                  <c:v>1.1539565609711767E-11</c:v>
                </c:pt>
                <c:pt idx="348">
                  <c:v>1.1539322846931766E-11</c:v>
                </c:pt>
                <c:pt idx="349">
                  <c:v>1.15390748208635E-11</c:v>
                </c:pt>
                <c:pt idx="350">
                  <c:v>1.1538821557119133E-11</c:v>
                </c:pt>
                <c:pt idx="351">
                  <c:v>1.1538563083507E-11</c:v>
                </c:pt>
                <c:pt idx="352">
                  <c:v>1.15382994301919E-11</c:v>
                </c:pt>
                <c:pt idx="353">
                  <c:v>1.1538030629859199E-11</c:v>
                </c:pt>
                <c:pt idx="354">
                  <c:v>1.1537756717880199E-11</c:v>
                </c:pt>
                <c:pt idx="355">
                  <c:v>1.1537477732485568E-11</c:v>
                </c:pt>
                <c:pt idx="356">
                  <c:v>1.1537193714945233E-11</c:v>
                </c:pt>
                <c:pt idx="357">
                  <c:v>1.1536904709757067E-11</c:v>
                </c:pt>
                <c:pt idx="358">
                  <c:v>1.1536610764843068E-11</c:v>
                </c:pt>
                <c:pt idx="359">
                  <c:v>1.1536311931753066E-11</c:v>
                </c:pt>
                <c:pt idx="360">
                  <c:v>1.1536008265873899E-11</c:v>
                </c:pt>
                <c:pt idx="361">
                  <c:v>1.1535699826639968E-11</c:v>
                </c:pt>
                <c:pt idx="362">
                  <c:v>1.1535386677741401E-11</c:v>
                </c:pt>
                <c:pt idx="363">
                  <c:v>1.1535068887325966E-11</c:v>
                </c:pt>
                <c:pt idx="364">
                  <c:v>1.1534746528168567E-11</c:v>
                </c:pt>
                <c:pt idx="365">
                  <c:v>1.1534419677815232E-11</c:v>
                </c:pt>
                <c:pt idx="366">
                  <c:v>1.1534088418685733E-11</c:v>
                </c:pt>
                <c:pt idx="367">
                  <c:v>1.1533752838005465E-11</c:v>
                </c:pt>
                <c:pt idx="368">
                  <c:v>1.15334130276392E-11</c:v>
                </c:pt>
                <c:pt idx="369">
                  <c:v>1.1533069083707667E-11</c:v>
                </c:pt>
                <c:pt idx="370">
                  <c:v>1.1532721105999467E-11</c:v>
                </c:pt>
                <c:pt idx="371">
                  <c:v>1.15323691967811E-11</c:v>
                </c:pt>
                <c:pt idx="372">
                  <c:v>1.1532013459613434E-11</c:v>
                </c:pt>
                <c:pt idx="373">
                  <c:v>1.1531653997662466E-11</c:v>
                </c:pt>
                <c:pt idx="374">
                  <c:v>1.1531290911635867E-11</c:v>
                </c:pt>
                <c:pt idx="375">
                  <c:v>1.1530924297357268E-11</c:v>
                </c:pt>
                <c:pt idx="376">
                  <c:v>1.1530554243101066E-11</c:v>
                </c:pt>
                <c:pt idx="377">
                  <c:v>1.1530180826355266E-11</c:v>
                </c:pt>
                <c:pt idx="378">
                  <c:v>1.1529804109939601E-11</c:v>
                </c:pt>
                <c:pt idx="379">
                  <c:v>1.1529424138623833E-11</c:v>
                </c:pt>
                <c:pt idx="380">
                  <c:v>1.1529040935334566E-11</c:v>
                </c:pt>
                <c:pt idx="381">
                  <c:v>1.15286544982136E-11</c:v>
                </c:pt>
                <c:pt idx="382">
                  <c:v>1.1528264798309501E-11</c:v>
                </c:pt>
                <c:pt idx="383">
                  <c:v>1.1527871778224899E-11</c:v>
                </c:pt>
                <c:pt idx="384">
                  <c:v>1.1527475351796466E-11</c:v>
                </c:pt>
                <c:pt idx="385">
                  <c:v>1.1527075405202533E-11</c:v>
                </c:pt>
                <c:pt idx="386">
                  <c:v>1.1526671799694933E-11</c:v>
                </c:pt>
                <c:pt idx="387">
                  <c:v>1.15262643757607E-11</c:v>
                </c:pt>
                <c:pt idx="388">
                  <c:v>1.1525852958668799E-11</c:v>
                </c:pt>
                <c:pt idx="389">
                  <c:v>1.1525437365598333E-11</c:v>
                </c:pt>
                <c:pt idx="390">
                  <c:v>1.1525017412760132E-11</c:v>
                </c:pt>
                <c:pt idx="391">
                  <c:v>1.1524592923129966E-11</c:v>
                </c:pt>
                <c:pt idx="392">
                  <c:v>1.1524163734114034E-11</c:v>
                </c:pt>
                <c:pt idx="393">
                  <c:v>1.1523729704148999E-11</c:v>
                </c:pt>
                <c:pt idx="394">
                  <c:v>1.15232907185454E-11</c:v>
                </c:pt>
                <c:pt idx="395">
                  <c:v>1.1522846694754967E-11</c:v>
                </c:pt>
                <c:pt idx="396">
                  <c:v>1.1522397586051633E-11</c:v>
                </c:pt>
                <c:pt idx="397">
                  <c:v>1.1521943384000199E-11</c:v>
                </c:pt>
                <c:pt idx="398">
                  <c:v>1.15214841201101E-11</c:v>
                </c:pt>
                <c:pt idx="399">
                  <c:v>1.1521019866721101E-11</c:v>
                </c:pt>
                <c:pt idx="400">
                  <c:v>1.1520550737471966E-11</c:v>
                </c:pt>
                <c:pt idx="401">
                  <c:v>1.1520076886601534E-11</c:v>
                </c:pt>
                <c:pt idx="402">
                  <c:v>1.1519598508014099E-11</c:v>
                </c:pt>
                <c:pt idx="403">
                  <c:v>1.1519115833908399E-11</c:v>
                </c:pt>
                <c:pt idx="404">
                  <c:v>1.1518629132634267E-11</c:v>
                </c:pt>
                <c:pt idx="405">
                  <c:v>1.1518138705908567E-11</c:v>
                </c:pt>
                <c:pt idx="406">
                  <c:v>1.1517644885922333E-11</c:v>
                </c:pt>
                <c:pt idx="407">
                  <c:v>1.15171480322858E-11</c:v>
                </c:pt>
                <c:pt idx="408">
                  <c:v>1.1516648528647932E-11</c:v>
                </c:pt>
                <c:pt idx="409">
                  <c:v>1.1516146779746334E-11</c:v>
                </c:pt>
                <c:pt idx="410">
                  <c:v>1.1515643209317634E-11</c:v>
                </c:pt>
                <c:pt idx="411">
                  <c:v>1.1515138258088E-11</c:v>
                </c:pt>
                <c:pt idx="412">
                  <c:v>1.1514632382874201E-11</c:v>
                </c:pt>
                <c:pt idx="413">
                  <c:v>1.1514126056153366E-11</c:v>
                </c:pt>
                <c:pt idx="414">
                  <c:v>1.1513619766773833E-11</c:v>
                </c:pt>
                <c:pt idx="415">
                  <c:v>1.15131140206089E-11</c:v>
                </c:pt>
                <c:pt idx="416">
                  <c:v>1.1512609341444167E-11</c:v>
                </c:pt>
                <c:pt idx="417">
                  <c:v>1.1512106271898999E-11</c:v>
                </c:pt>
                <c:pt idx="418">
                  <c:v>1.1511605374547066E-11</c:v>
                </c:pt>
                <c:pt idx="419">
                  <c:v>1.1511107232184934E-11</c:v>
                </c:pt>
                <c:pt idx="420">
                  <c:v>1.1510612447606366E-11</c:v>
                </c:pt>
                <c:pt idx="421">
                  <c:v>1.1510121643894733E-11</c:v>
                </c:pt>
                <c:pt idx="422">
                  <c:v>1.1509635463875732E-11</c:v>
                </c:pt>
                <c:pt idx="423">
                  <c:v>1.1509154569475099E-11</c:v>
                </c:pt>
                <c:pt idx="424">
                  <c:v>1.1508679640045034E-11</c:v>
                </c:pt>
                <c:pt idx="425">
                  <c:v>1.1508211371402435E-11</c:v>
                </c:pt>
                <c:pt idx="426">
                  <c:v>1.1507750473617034E-11</c:v>
                </c:pt>
                <c:pt idx="427">
                  <c:v>1.1507297667565101E-11</c:v>
                </c:pt>
                <c:pt idx="428">
                  <c:v>1.15068536808828E-11</c:v>
                </c:pt>
                <c:pt idx="429">
                  <c:v>1.15064192432156E-11</c:v>
                </c:pt>
                <c:pt idx="430">
                  <c:v>1.1505995079627433E-11</c:v>
                </c:pt>
                <c:pt idx="431">
                  <c:v>1.1505581902781832E-11</c:v>
                </c:pt>
                <c:pt idx="432">
                  <c:v>1.1505180403890801E-11</c:v>
                </c:pt>
                <c:pt idx="433">
                  <c:v>1.1504791242161867E-11</c:v>
                </c:pt>
                <c:pt idx="434">
                  <c:v>1.1504415032330533E-11</c:v>
                </c:pt>
                <c:pt idx="435">
                  <c:v>1.15040523321837E-11</c:v>
                </c:pt>
                <c:pt idx="436">
                  <c:v>1.1503703630066367E-11</c:v>
                </c:pt>
                <c:pt idx="437">
                  <c:v>1.1503369333266234E-11</c:v>
                </c:pt>
                <c:pt idx="438">
                  <c:v>1.1503049755693533E-11</c:v>
                </c:pt>
                <c:pt idx="439">
                  <c:v>1.1502745108299234E-11</c:v>
                </c:pt>
                <c:pt idx="440">
                  <c:v>1.1502455492912967E-11</c:v>
                </c:pt>
                <c:pt idx="441">
                  <c:v>1.1502180897089366E-11</c:v>
                </c:pt>
                <c:pt idx="442">
                  <c:v>1.1501921192919699E-11</c:v>
                </c:pt>
                <c:pt idx="443">
                  <c:v>1.1501676137369833E-11</c:v>
                </c:pt>
                <c:pt idx="444">
                  <c:v>1.15014453780048E-11</c:v>
                </c:pt>
                <c:pt idx="445">
                  <c:v>1.1501228462733667E-11</c:v>
                </c:pt>
                <c:pt idx="446">
                  <c:v>1.1501024849939601E-11</c:v>
                </c:pt>
                <c:pt idx="447">
                  <c:v>1.15008339216407E-11</c:v>
                </c:pt>
                <c:pt idx="448">
                  <c:v>1.1500654997522934E-11</c:v>
                </c:pt>
                <c:pt idx="449">
                  <c:v>1.1500487347688034E-11</c:v>
                </c:pt>
                <c:pt idx="450">
                  <c:v>1.1500330201464E-11</c:v>
                </c:pt>
                <c:pt idx="451">
                  <c:v>1.1500182754873767E-11</c:v>
                </c:pt>
                <c:pt idx="452">
                  <c:v>1.1500044175141733E-11</c:v>
                </c:pt>
                <c:pt idx="453">
                  <c:v>1.1499913599855367E-11</c:v>
                </c:pt>
                <c:pt idx="454">
                  <c:v>1.1499790133578335E-11</c:v>
                </c:pt>
                <c:pt idx="455">
                  <c:v>1.1499672843652734E-11</c:v>
                </c:pt>
                <c:pt idx="456">
                  <c:v>1.1499560757456567E-11</c:v>
                </c:pt>
                <c:pt idx="457">
                  <c:v>1.1499452862160666E-11</c:v>
                </c:pt>
                <c:pt idx="458">
                  <c:v>1.1499348112491433E-11</c:v>
                </c:pt>
                <c:pt idx="459">
                  <c:v>1.1499245439736734E-11</c:v>
                </c:pt>
                <c:pt idx="460">
                  <c:v>1.14991437715156E-11</c:v>
                </c:pt>
                <c:pt idx="461">
                  <c:v>1.1499042059166867E-11</c:v>
                </c:pt>
                <c:pt idx="462">
                  <c:v>1.1498939306660301E-11</c:v>
                </c:pt>
                <c:pt idx="463">
                  <c:v>1.1498834598466133E-11</c:v>
                </c:pt>
                <c:pt idx="464">
                  <c:v>1.1498727129367567E-11</c:v>
                </c:pt>
                <c:pt idx="465">
                  <c:v>1.1498616227270767E-11</c:v>
                </c:pt>
                <c:pt idx="466">
                  <c:v>1.1498501371180334E-11</c:v>
                </c:pt>
                <c:pt idx="467">
                  <c:v>1.1498382194414667E-11</c:v>
                </c:pt>
                <c:pt idx="468">
                  <c:v>1.1498258482349567E-11</c:v>
                </c:pt>
                <c:pt idx="469">
                  <c:v>1.1498130162323733E-11</c:v>
                </c:pt>
                <c:pt idx="470">
                  <c:v>1.1497997281751701E-11</c:v>
                </c:pt>
                <c:pt idx="471">
                  <c:v>1.1497859985597766E-11</c:v>
                </c:pt>
                <c:pt idx="472">
                  <c:v>1.1497718499028666E-11</c:v>
                </c:pt>
                <c:pt idx="473">
                  <c:v>1.1497573101220601E-11</c:v>
                </c:pt>
                <c:pt idx="474">
                  <c:v>1.1497424102008401E-11</c:v>
                </c:pt>
                <c:pt idx="475">
                  <c:v>1.14972718282911E-11</c:v>
                </c:pt>
                <c:pt idx="476">
                  <c:v>1.1497116612380766E-11</c:v>
                </c:pt>
                <c:pt idx="477">
                  <c:v>1.1496958786559633E-11</c:v>
                </c:pt>
                <c:pt idx="478">
                  <c:v>1.1496798684387099E-11</c:v>
                </c:pt>
                <c:pt idx="479">
                  <c:v>1.14966366412236E-11</c:v>
                </c:pt>
                <c:pt idx="480">
                  <c:v>1.1496472995575899E-11</c:v>
                </c:pt>
                <c:pt idx="481">
                  <c:v>1.1496308092992199E-11</c:v>
                </c:pt>
                <c:pt idx="482">
                  <c:v>1.14961422798269E-11</c:v>
                </c:pt>
                <c:pt idx="483">
                  <c:v>1.1495975896130933E-11</c:v>
                </c:pt>
                <c:pt idx="484">
                  <c:v>1.1495809270072733E-11</c:v>
                </c:pt>
                <c:pt idx="485">
                  <c:v>1.1495642707540767E-11</c:v>
                </c:pt>
                <c:pt idx="486">
                  <c:v>1.1495476482942767E-11</c:v>
                </c:pt>
                <c:pt idx="487">
                  <c:v>1.14953108352899E-11</c:v>
                </c:pt>
                <c:pt idx="488">
                  <c:v>1.1495145964795835E-11</c:v>
                </c:pt>
                <c:pt idx="489">
                  <c:v>1.1494982030801633E-11</c:v>
                </c:pt>
                <c:pt idx="490">
                  <c:v>1.1494819157643867E-11</c:v>
                </c:pt>
                <c:pt idx="491">
                  <c:v>1.1494657439903567E-11</c:v>
                </c:pt>
                <c:pt idx="492">
                  <c:v>1.1494496947892034E-11</c:v>
                </c:pt>
                <c:pt idx="493">
                  <c:v>1.14943377335829E-11</c:v>
                </c:pt>
                <c:pt idx="494">
                  <c:v>1.1494179834969832E-11</c:v>
                </c:pt>
                <c:pt idx="495">
                  <c:v>1.14940232794162E-11</c:v>
                </c:pt>
                <c:pt idx="496">
                  <c:v>1.1493868087020433E-11</c:v>
                </c:pt>
                <c:pt idx="497">
                  <c:v>1.1493714272449101E-11</c:v>
                </c:pt>
                <c:pt idx="498">
                  <c:v>1.1493561846398633E-11</c:v>
                </c:pt>
                <c:pt idx="499">
                  <c:v>1.1493410816727266E-11</c:v>
                </c:pt>
                <c:pt idx="500">
                  <c:v>1.1493261189235701E-11</c:v>
                </c:pt>
                <c:pt idx="501">
                  <c:v>1.1493112968253599E-11</c:v>
                </c:pt>
                <c:pt idx="502">
                  <c:v>1.14929661570572E-11</c:v>
                </c:pt>
                <c:pt idx="503">
                  <c:v>1.1492820758153801E-11</c:v>
                </c:pt>
                <c:pt idx="504">
                  <c:v>1.14926767734697E-11</c:v>
                </c:pt>
                <c:pt idx="505">
                  <c:v>1.1492534204498266E-11</c:v>
                </c:pt>
                <c:pt idx="506">
                  <c:v>1.14923930524077E-11</c:v>
                </c:pt>
                <c:pt idx="507">
                  <c:v>1.14922533181146E-11</c:v>
                </c:pt>
                <c:pt idx="508">
                  <c:v>1.1492115002336401E-11</c:v>
                </c:pt>
                <c:pt idx="509">
                  <c:v>1.1491978105634601E-11</c:v>
                </c:pt>
                <c:pt idx="510">
                  <c:v>1.1491842628449933E-11</c:v>
                </c:pt>
                <c:pt idx="511">
                  <c:v>1.1491708571131167E-11</c:v>
                </c:pt>
                <c:pt idx="512">
                  <c:v>1.1491575933957367E-11</c:v>
                </c:pt>
                <c:pt idx="513">
                  <c:v>1.1491444717158367E-11</c:v>
                </c:pt>
                <c:pt idx="514">
                  <c:v>1.1491314920930767E-11</c:v>
                </c:pt>
                <c:pt idx="515">
                  <c:v>1.1491186545446533E-11</c:v>
                </c:pt>
                <c:pt idx="516">
                  <c:v>1.1491059590859633E-11</c:v>
                </c:pt>
                <c:pt idx="517">
                  <c:v>1.1490934057313366E-11</c:v>
                </c:pt>
                <c:pt idx="518">
                  <c:v>1.1490809944943734E-11</c:v>
                </c:pt>
                <c:pt idx="519">
                  <c:v>1.14906872538805E-11</c:v>
                </c:pt>
                <c:pt idx="520">
                  <c:v>1.1490565984246734E-11</c:v>
                </c:pt>
                <c:pt idx="521">
                  <c:v>1.1490446136158733E-11</c:v>
                </c:pt>
                <c:pt idx="522">
                  <c:v>1.1490327709726333E-11</c:v>
                </c:pt>
                <c:pt idx="523">
                  <c:v>1.1490210705054367E-11</c:v>
                </c:pt>
                <c:pt idx="524">
                  <c:v>1.14900951222439E-11</c:v>
                </c:pt>
                <c:pt idx="525">
                  <c:v>1.14899809613919E-11</c:v>
                </c:pt>
                <c:pt idx="526">
                  <c:v>1.1489868222589935E-11</c:v>
                </c:pt>
                <c:pt idx="527">
                  <c:v>1.1489756905920801E-11</c:v>
                </c:pt>
                <c:pt idx="528">
                  <c:v>1.14896470114542E-11</c:v>
                </c:pt>
                <c:pt idx="529">
                  <c:v>1.1489538539242766E-11</c:v>
                </c:pt>
                <c:pt idx="530">
                  <c:v>1.1489431489320034E-11</c:v>
                </c:pt>
                <c:pt idx="531">
                  <c:v>1.1489325861697934E-11</c:v>
                </c:pt>
                <c:pt idx="532">
                  <c:v>1.1489221656366966E-11</c:v>
                </c:pt>
                <c:pt idx="533">
                  <c:v>1.1489118873301267E-11</c:v>
                </c:pt>
                <c:pt idx="534">
                  <c:v>1.1489017512464433E-11</c:v>
                </c:pt>
                <c:pt idx="535">
                  <c:v>1.1488917573817166E-11</c:v>
                </c:pt>
                <c:pt idx="536">
                  <c:v>1.1488819057327433E-11</c:v>
                </c:pt>
                <c:pt idx="537">
                  <c:v>1.1488721962977E-11</c:v>
                </c:pt>
                <c:pt idx="538">
                  <c:v>1.1488626290766266E-11</c:v>
                </c:pt>
                <c:pt idx="539">
                  <c:v>1.1488532040716432E-11</c:v>
                </c:pt>
                <c:pt idx="540">
                  <c:v>1.1488439212869901E-11</c:v>
                </c:pt>
                <c:pt idx="541">
                  <c:v>1.1488347807227432E-11</c:v>
                </c:pt>
                <c:pt idx="542">
                  <c:v>1.1488257823824E-11</c:v>
                </c:pt>
                <c:pt idx="543">
                  <c:v>1.1488169262900501E-11</c:v>
                </c:pt>
                <c:pt idx="544">
                  <c:v>1.1488082125057433E-11</c:v>
                </c:pt>
                <c:pt idx="545">
                  <c:v>1.1487996410841466E-11</c:v>
                </c:pt>
                <c:pt idx="546">
                  <c:v>1.1487912120179467E-11</c:v>
                </c:pt>
                <c:pt idx="547">
                  <c:v>1.14878292533838E-11</c:v>
                </c:pt>
                <c:pt idx="548">
                  <c:v>1.1487747810763167E-11</c:v>
                </c:pt>
                <c:pt idx="549">
                  <c:v>1.1487667792763533E-11</c:v>
                </c:pt>
                <c:pt idx="550">
                  <c:v>1.1487589200061268E-11</c:v>
                </c:pt>
                <c:pt idx="551">
                  <c:v>1.1487512033013601E-11</c:v>
                </c:pt>
                <c:pt idx="552">
                  <c:v>1.1487436292179034E-11</c:v>
                </c:pt>
                <c:pt idx="553">
                  <c:v>1.1487361977991567E-11</c:v>
                </c:pt>
                <c:pt idx="554">
                  <c:v>1.1487289090968866E-11</c:v>
                </c:pt>
                <c:pt idx="555">
                  <c:v>1.1487217631684533E-11</c:v>
                </c:pt>
                <c:pt idx="556">
                  <c:v>1.1487147600709668E-11</c:v>
                </c:pt>
                <c:pt idx="557">
                  <c:v>1.1487078998634001E-11</c:v>
                </c:pt>
                <c:pt idx="558">
                  <c:v>1.1487011825919967E-11</c:v>
                </c:pt>
                <c:pt idx="559">
                  <c:v>1.1486946082951034E-11</c:v>
                </c:pt>
                <c:pt idx="560">
                  <c:v>1.1486881769992566E-11</c:v>
                </c:pt>
                <c:pt idx="561">
                  <c:v>1.1486818887289133E-11</c:v>
                </c:pt>
                <c:pt idx="562">
                  <c:v>1.14867574353911E-11</c:v>
                </c:pt>
                <c:pt idx="563">
                  <c:v>1.1486697414758134E-11</c:v>
                </c:pt>
                <c:pt idx="564">
                  <c:v>1.1486638825492701E-11</c:v>
                </c:pt>
                <c:pt idx="565">
                  <c:v>1.1486581667570667E-11</c:v>
                </c:pt>
                <c:pt idx="566">
                  <c:v>1.14865259410134E-11</c:v>
                </c:pt>
                <c:pt idx="567">
                  <c:v>1.1486471645841766E-11</c:v>
                </c:pt>
                <c:pt idx="568">
                  <c:v>1.1486418782075999E-11</c:v>
                </c:pt>
                <c:pt idx="569">
                  <c:v>1.1486367349735967E-11</c:v>
                </c:pt>
                <c:pt idx="570">
                  <c:v>1.1486317348840767E-11</c:v>
                </c:pt>
                <c:pt idx="571">
                  <c:v>1.14862687794092E-11</c:v>
                </c:pt>
                <c:pt idx="572">
                  <c:v>1.1486221641459365E-11</c:v>
                </c:pt>
                <c:pt idx="573">
                  <c:v>1.1486175935008933E-11</c:v>
                </c:pt>
                <c:pt idx="574">
                  <c:v>1.1486131660074934E-11</c:v>
                </c:pt>
                <c:pt idx="575">
                  <c:v>1.1486088816673967E-11</c:v>
                </c:pt>
                <c:pt idx="576">
                  <c:v>1.1486047404822033E-11</c:v>
                </c:pt>
                <c:pt idx="577">
                  <c:v>1.14860074245346E-11</c:v>
                </c:pt>
                <c:pt idx="578">
                  <c:v>1.1485968875826666E-11</c:v>
                </c:pt>
                <c:pt idx="579">
                  <c:v>1.1485931758712599E-11</c:v>
                </c:pt>
                <c:pt idx="580">
                  <c:v>1.14858960732063E-11</c:v>
                </c:pt>
                <c:pt idx="581">
                  <c:v>1.14858618193211E-11</c:v>
                </c:pt>
                <c:pt idx="582">
                  <c:v>1.1485828997069834E-11</c:v>
                </c:pt>
                <c:pt idx="583">
                  <c:v>1.1485797606464733E-11</c:v>
                </c:pt>
                <c:pt idx="584">
                  <c:v>1.14857676475176E-11</c:v>
                </c:pt>
                <c:pt idx="585">
                  <c:v>1.1485739120239566E-11</c:v>
                </c:pt>
                <c:pt idx="586">
                  <c:v>1.1485712024641299E-11</c:v>
                </c:pt>
                <c:pt idx="587">
                  <c:v>1.1485686360733001E-11</c:v>
                </c:pt>
                <c:pt idx="588">
                  <c:v>1.1485662128524233E-11</c:v>
                </c:pt>
                <c:pt idx="589">
                  <c:v>1.1485639328024033E-11</c:v>
                </c:pt>
                <c:pt idx="590">
                  <c:v>1.1485617959240933E-11</c:v>
                </c:pt>
                <c:pt idx="591">
                  <c:v>1.1485598022182967E-11</c:v>
                </c:pt>
                <c:pt idx="592">
                  <c:v>1.1485579516857567E-11</c:v>
                </c:pt>
                <c:pt idx="593">
                  <c:v>1.1485562443271633E-11</c:v>
                </c:pt>
                <c:pt idx="594">
                  <c:v>1.1485546801431533E-11</c:v>
                </c:pt>
                <c:pt idx="595">
                  <c:v>1.14855325913432E-11</c:v>
                </c:pt>
                <c:pt idx="596">
                  <c:v>1.1485519813011867E-11</c:v>
                </c:pt>
                <c:pt idx="597">
                  <c:v>1.1485508466442333E-11</c:v>
                </c:pt>
                <c:pt idx="598">
                  <c:v>1.14854985516389E-11</c:v>
                </c:pt>
                <c:pt idx="599">
                  <c:v>1.1485490068605166E-11</c:v>
                </c:pt>
                <c:pt idx="600">
                  <c:v>1.1485483017344401E-11</c:v>
                </c:pt>
                <c:pt idx="601">
                  <c:v>1.1485477397859199E-11</c:v>
                </c:pt>
                <c:pt idx="602">
                  <c:v>1.1485473210151666E-11</c:v>
                </c:pt>
                <c:pt idx="603">
                  <c:v>1.1485470454223366E-11</c:v>
                </c:pt>
                <c:pt idx="604">
                  <c:v>1.1485469130075333E-11</c:v>
                </c:pt>
                <c:pt idx="605">
                  <c:v>1.14854692377081E-11</c:v>
                </c:pt>
                <c:pt idx="606">
                  <c:v>1.1485470777121533E-11</c:v>
                </c:pt>
                <c:pt idx="607">
                  <c:v>1.1485473748315133E-11</c:v>
                </c:pt>
                <c:pt idx="608">
                  <c:v>1.1485478151287768E-11</c:v>
                </c:pt>
                <c:pt idx="609">
                  <c:v>1.14854839860378E-11</c:v>
                </c:pt>
                <c:pt idx="610">
                  <c:v>1.1485491252563033E-11</c:v>
                </c:pt>
                <c:pt idx="611">
                  <c:v>1.1485499950860766E-11</c:v>
                </c:pt>
                <c:pt idx="612">
                  <c:v>1.1485510080927734E-11</c:v>
                </c:pt>
                <c:pt idx="613">
                  <c:v>1.1485521642760134E-11</c:v>
                </c:pt>
                <c:pt idx="614">
                  <c:v>1.1485534636353667E-11</c:v>
                </c:pt>
                <c:pt idx="615">
                  <c:v>1.1485549061703467E-11</c:v>
                </c:pt>
                <c:pt idx="616">
                  <c:v>1.1485564918804133E-11</c:v>
                </c:pt>
                <c:pt idx="617">
                  <c:v>1.1485582207649734E-11</c:v>
                </c:pt>
                <c:pt idx="618">
                  <c:v>1.1485600928233834E-11</c:v>
                </c:pt>
                <c:pt idx="619">
                  <c:v>1.14856210805494E-11</c:v>
                </c:pt>
                <c:pt idx="620">
                  <c:v>1.1485642664588867E-11</c:v>
                </c:pt>
                <c:pt idx="621">
                  <c:v>1.1485665680344233E-11</c:v>
                </c:pt>
                <c:pt idx="622">
                  <c:v>1.1485690127806868E-11</c:v>
                </c:pt>
                <c:pt idx="623">
                  <c:v>1.14857160069676E-11</c:v>
                </c:pt>
                <c:pt idx="624">
                  <c:v>1.1485743317816767E-11</c:v>
                </c:pt>
                <c:pt idx="625">
                  <c:v>1.1485772060344168E-11</c:v>
                </c:pt>
                <c:pt idx="626">
                  <c:v>1.1485802234539068E-11</c:v>
                </c:pt>
                <c:pt idx="627">
                  <c:v>1.1485833840390133E-11</c:v>
                </c:pt>
                <c:pt idx="628">
                  <c:v>1.14858668778856E-11</c:v>
                </c:pt>
                <c:pt idx="629">
                  <c:v>1.1485901347013067E-11</c:v>
                </c:pt>
                <c:pt idx="630">
                  <c:v>1.1485937247759666E-11</c:v>
                </c:pt>
                <c:pt idx="631">
                  <c:v>1.1485974580112001E-11</c:v>
                </c:pt>
                <c:pt idx="632">
                  <c:v>1.1486013344056066E-11</c:v>
                </c:pt>
                <c:pt idx="633">
                  <c:v>1.14860535395774E-11</c:v>
                </c:pt>
                <c:pt idx="634">
                  <c:v>1.1486095166660933E-11</c:v>
                </c:pt>
                <c:pt idx="635">
                  <c:v>1.1486138225291168E-11</c:v>
                </c:pt>
                <c:pt idx="636">
                  <c:v>1.1486182715451933E-11</c:v>
                </c:pt>
                <c:pt idx="637">
                  <c:v>1.1486228637126667E-11</c:v>
                </c:pt>
                <c:pt idx="638">
                  <c:v>1.1486275990298134E-11</c:v>
                </c:pt>
                <c:pt idx="639">
                  <c:v>1.1486324774948633E-11</c:v>
                </c:pt>
                <c:pt idx="640">
                  <c:v>1.148637499106E-11</c:v>
                </c:pt>
                <c:pt idx="641">
                  <c:v>1.1486426638613367E-11</c:v>
                </c:pt>
                <c:pt idx="642">
                  <c:v>1.1486479717589499E-11</c:v>
                </c:pt>
                <c:pt idx="643">
                  <c:v>1.14865342279685E-11</c:v>
                </c:pt>
                <c:pt idx="644">
                  <c:v>1.1486590169730001E-11</c:v>
                </c:pt>
                <c:pt idx="645">
                  <c:v>1.14866475428531E-11</c:v>
                </c:pt>
                <c:pt idx="646">
                  <c:v>1.1486706347316401E-11</c:v>
                </c:pt>
                <c:pt idx="647">
                  <c:v>1.14867665830978E-11</c:v>
                </c:pt>
                <c:pt idx="648">
                  <c:v>1.14868282501749E-11</c:v>
                </c:pt>
                <c:pt idx="649">
                  <c:v>1.1485419869331668E-11</c:v>
                </c:pt>
                <c:pt idx="650">
                  <c:v>1.14854655115562E-11</c:v>
                </c:pt>
                <c:pt idx="651">
                  <c:v>1.1485512561950367E-11</c:v>
                </c:pt>
                <c:pt idx="652">
                  <c:v>1.1485561020496833E-11</c:v>
                </c:pt>
                <c:pt idx="653">
                  <c:v>1.1485610887177833E-11</c:v>
                </c:pt>
                <c:pt idx="654">
                  <c:v>1.1485662161974967E-11</c:v>
                </c:pt>
                <c:pt idx="655">
                  <c:v>1.14857148448694E-11</c:v>
                </c:pt>
                <c:pt idx="656">
                  <c:v>1.1485768935841734E-11</c:v>
                </c:pt>
                <c:pt idx="657">
                  <c:v>1.1485824434872134E-11</c:v>
                </c:pt>
                <c:pt idx="658">
                  <c:v>1.1485881341940133E-11</c:v>
                </c:pt>
                <c:pt idx="659">
                  <c:v>1.1485939657024834E-11</c:v>
                </c:pt>
                <c:pt idx="660">
                  <c:v>1.1485999380104768E-11</c:v>
                </c:pt>
                <c:pt idx="661">
                  <c:v>1.1486060511158E-11</c:v>
                </c:pt>
                <c:pt idx="662">
                  <c:v>1.1486123050162E-11</c:v>
                </c:pt>
                <c:pt idx="663">
                  <c:v>1.1486186997093833E-11</c:v>
                </c:pt>
                <c:pt idx="664">
                  <c:v>1.1486252351929934E-11</c:v>
                </c:pt>
                <c:pt idx="665">
                  <c:v>1.1486319114646299E-11</c:v>
                </c:pt>
                <c:pt idx="666">
                  <c:v>1.1486387285218366E-11</c:v>
                </c:pt>
                <c:pt idx="667">
                  <c:v>1.1486456863621067E-11</c:v>
                </c:pt>
                <c:pt idx="668">
                  <c:v>1.1486527849828867E-11</c:v>
                </c:pt>
                <c:pt idx="669">
                  <c:v>1.1486600243815567E-11</c:v>
                </c:pt>
                <c:pt idx="670">
                  <c:v>1.1486674045554633E-11</c:v>
                </c:pt>
                <c:pt idx="671">
                  <c:v>1.1486749255018933E-11</c:v>
                </c:pt>
                <c:pt idx="672">
                  <c:v>1.1486825872180734E-11</c:v>
                </c:pt>
                <c:pt idx="673">
                  <c:v>1.1486903897011967E-11</c:v>
                </c:pt>
                <c:pt idx="674">
                  <c:v>1.1486983329483866E-11</c:v>
                </c:pt>
                <c:pt idx="675">
                  <c:v>1.14870641695673E-11</c:v>
                </c:pt>
                <c:pt idx="676">
                  <c:v>1.14871464172325E-11</c:v>
                </c:pt>
                <c:pt idx="677">
                  <c:v>1.1487230072449234E-11</c:v>
                </c:pt>
                <c:pt idx="678">
                  <c:v>1.1487315135186767E-11</c:v>
                </c:pt>
                <c:pt idx="679">
                  <c:v>1.1487401605413834E-11</c:v>
                </c:pt>
                <c:pt idx="680">
                  <c:v>1.1487489483098667E-11</c:v>
                </c:pt>
                <c:pt idx="681">
                  <c:v>1.1487578768208934E-11</c:v>
                </c:pt>
                <c:pt idx="682">
                  <c:v>1.1487669460711833E-11</c:v>
                </c:pt>
                <c:pt idx="683">
                  <c:v>1.1487761560574001E-11</c:v>
                </c:pt>
                <c:pt idx="684">
                  <c:v>1.1487855067761634E-11</c:v>
                </c:pt>
                <c:pt idx="685">
                  <c:v>1.1487949982240367E-11</c:v>
                </c:pt>
                <c:pt idx="686">
                  <c:v>1.1488046303975267E-11</c:v>
                </c:pt>
                <c:pt idx="687">
                  <c:v>1.1488144032931001E-11</c:v>
                </c:pt>
                <c:pt idx="688">
                  <c:v>1.14882431690716E-11</c:v>
                </c:pt>
                <c:pt idx="689">
                  <c:v>1.1488343712360667E-11</c:v>
                </c:pt>
                <c:pt idx="690">
                  <c:v>1.1488445662761267E-11</c:v>
                </c:pt>
                <c:pt idx="691">
                  <c:v>1.1488549020235901E-11</c:v>
                </c:pt>
                <c:pt idx="692">
                  <c:v>1.1488653784746633E-11</c:v>
                </c:pt>
                <c:pt idx="693">
                  <c:v>1.1488759956254933E-11</c:v>
                </c:pt>
                <c:pt idx="694">
                  <c:v>1.1488867534721833E-11</c:v>
                </c:pt>
                <c:pt idx="695">
                  <c:v>1.1488976520107766E-11</c:v>
                </c:pt>
                <c:pt idx="696">
                  <c:v>1.1489086912372733E-11</c:v>
                </c:pt>
                <c:pt idx="697">
                  <c:v>1.1489198711476167E-11</c:v>
                </c:pt>
                <c:pt idx="698">
                  <c:v>1.1489311917376999E-11</c:v>
                </c:pt>
                <c:pt idx="699">
                  <c:v>1.1489426530033667E-11</c:v>
                </c:pt>
                <c:pt idx="700">
                  <c:v>1.1489542549404E-11</c:v>
                </c:pt>
                <c:pt idx="701">
                  <c:v>1.1489659975445468E-11</c:v>
                </c:pt>
                <c:pt idx="702">
                  <c:v>1.1489778808114899E-11</c:v>
                </c:pt>
                <c:pt idx="703">
                  <c:v>1.1489899047368668E-11</c:v>
                </c:pt>
                <c:pt idx="704">
                  <c:v>1.1490020693162601E-11</c:v>
                </c:pt>
                <c:pt idx="705">
                  <c:v>1.1490143745452033E-11</c:v>
                </c:pt>
                <c:pt idx="706">
                  <c:v>1.1490268204191799E-11</c:v>
                </c:pt>
                <c:pt idx="707">
                  <c:v>1.1490394069336134E-11</c:v>
                </c:pt>
                <c:pt idx="708">
                  <c:v>1.1490521340838901E-11</c:v>
                </c:pt>
                <c:pt idx="709">
                  <c:v>1.14906500186533E-11</c:v>
                </c:pt>
                <c:pt idx="710">
                  <c:v>1.1490780102732132E-11</c:v>
                </c:pt>
                <c:pt idx="711">
                  <c:v>1.1490911593027601E-11</c:v>
                </c:pt>
                <c:pt idx="712">
                  <c:v>1.1491044489491468E-11</c:v>
                </c:pt>
                <c:pt idx="713">
                  <c:v>1.14911787920749E-11</c:v>
                </c:pt>
                <c:pt idx="714">
                  <c:v>1.1491314500728667E-11</c:v>
                </c:pt>
                <c:pt idx="715">
                  <c:v>1.1491451615402899E-11</c:v>
                </c:pt>
                <c:pt idx="716">
                  <c:v>1.1491590136047267E-11</c:v>
                </c:pt>
                <c:pt idx="717">
                  <c:v>1.1491730062610967E-11</c:v>
                </c:pt>
                <c:pt idx="718">
                  <c:v>1.14918713950426E-11</c:v>
                </c:pt>
                <c:pt idx="719">
                  <c:v>1.1492014133290333E-11</c:v>
                </c:pt>
                <c:pt idx="720">
                  <c:v>1.1492158277301767E-11</c:v>
                </c:pt>
                <c:pt idx="721">
                  <c:v>1.1492303827023999E-11</c:v>
                </c:pt>
                <c:pt idx="722">
                  <c:v>1.14924507824036E-11</c:v>
                </c:pt>
                <c:pt idx="723">
                  <c:v>1.1492599143386701E-11</c:v>
                </c:pt>
                <c:pt idx="724">
                  <c:v>1.1492748909918833E-11</c:v>
                </c:pt>
                <c:pt idx="725">
                  <c:v>1.1492900081945067E-11</c:v>
                </c:pt>
                <c:pt idx="726">
                  <c:v>1.14930526594099E-11</c:v>
                </c:pt>
                <c:pt idx="727">
                  <c:v>1.1493206642257401E-11</c:v>
                </c:pt>
                <c:pt idx="728">
                  <c:v>1.1493362030431068E-11</c:v>
                </c:pt>
                <c:pt idx="729">
                  <c:v>1.1493518823873933E-11</c:v>
                </c:pt>
                <c:pt idx="730">
                  <c:v>1.1493677022528434E-11</c:v>
                </c:pt>
                <c:pt idx="731">
                  <c:v>1.1493836626336567E-11</c:v>
                </c:pt>
                <c:pt idx="732">
                  <c:v>1.14939976352398E-11</c:v>
                </c:pt>
                <c:pt idx="733">
                  <c:v>1.14941600491791E-11</c:v>
                </c:pt>
                <c:pt idx="734">
                  <c:v>1.1494323868094899E-11</c:v>
                </c:pt>
                <c:pt idx="735">
                  <c:v>1.1494489091927099E-11</c:v>
                </c:pt>
                <c:pt idx="736">
                  <c:v>1.1494655720615166E-11</c:v>
                </c:pt>
                <c:pt idx="737">
                  <c:v>1.1494823754097967E-11</c:v>
                </c:pt>
                <c:pt idx="738">
                  <c:v>1.14949931923139E-11</c:v>
                </c:pt>
                <c:pt idx="739">
                  <c:v>1.1495164035200867E-11</c:v>
                </c:pt>
                <c:pt idx="740">
                  <c:v>1.1495336282696233E-11</c:v>
                </c:pt>
                <c:pt idx="741">
                  <c:v>1.1495509934736867E-11</c:v>
                </c:pt>
                <c:pt idx="742">
                  <c:v>1.1495684991259099E-11</c:v>
                </c:pt>
                <c:pt idx="743">
                  <c:v>1.1495861452198767E-11</c:v>
                </c:pt>
                <c:pt idx="744">
                  <c:v>1.14960393174912E-11</c:v>
                </c:pt>
                <c:pt idx="745">
                  <c:v>1.1496218587071234E-11</c:v>
                </c:pt>
                <c:pt idx="746">
                  <c:v>1.1496399260873134E-11</c:v>
                </c:pt>
                <c:pt idx="747">
                  <c:v>1.1496581338830766E-11</c:v>
                </c:pt>
                <c:pt idx="748">
                  <c:v>1.1496764820877367E-11</c:v>
                </c:pt>
                <c:pt idx="749">
                  <c:v>1.1496949706945701E-11</c:v>
                </c:pt>
                <c:pt idx="750">
                  <c:v>1.1497135996968067E-11</c:v>
                </c:pt>
                <c:pt idx="751">
                  <c:v>1.14973236908762E-11</c:v>
                </c:pt>
                <c:pt idx="752">
                  <c:v>1.1497512788601367E-11</c:v>
                </c:pt>
                <c:pt idx="753">
                  <c:v>1.1497703290074299E-11</c:v>
                </c:pt>
                <c:pt idx="754">
                  <c:v>1.1497895195225199E-11</c:v>
                </c:pt>
                <c:pt idx="755">
                  <c:v>1.1498088503983801E-11</c:v>
                </c:pt>
                <c:pt idx="756">
                  <c:v>1.1498283216279301E-11</c:v>
                </c:pt>
                <c:pt idx="757">
                  <c:v>1.14984793320404E-11</c:v>
                </c:pt>
                <c:pt idx="758">
                  <c:v>1.1498676851195334E-11</c:v>
                </c:pt>
                <c:pt idx="759">
                  <c:v>1.14988757736717E-11</c:v>
                </c:pt>
                <c:pt idx="760">
                  <c:v>1.1499076099396734E-11</c:v>
                </c:pt>
                <c:pt idx="761">
                  <c:v>1.1499277828297067E-11</c:v>
                </c:pt>
                <c:pt idx="762">
                  <c:v>1.1499480960298899E-11</c:v>
                </c:pt>
                <c:pt idx="763">
                  <c:v>1.1499685495327834E-11</c:v>
                </c:pt>
                <c:pt idx="764">
                  <c:v>1.1499891433308999E-11</c:v>
                </c:pt>
                <c:pt idx="765">
                  <c:v>1.1500098774167034E-11</c:v>
                </c:pt>
                <c:pt idx="766">
                  <c:v>1.1500307517826101E-11</c:v>
                </c:pt>
                <c:pt idx="767">
                  <c:v>1.1500517664209766E-11</c:v>
                </c:pt>
                <c:pt idx="768">
                  <c:v>1.1500729213241166E-11</c:v>
                </c:pt>
                <c:pt idx="769">
                  <c:v>1.15009421648429E-11</c:v>
                </c:pt>
                <c:pt idx="770">
                  <c:v>1.1501156518937001E-11</c:v>
                </c:pt>
                <c:pt idx="771">
                  <c:v>1.1501372275445133E-11</c:v>
                </c:pt>
                <c:pt idx="772">
                  <c:v>1.1501589434288333E-11</c:v>
                </c:pt>
                <c:pt idx="773">
                  <c:v>1.1501807995387201E-11</c:v>
                </c:pt>
                <c:pt idx="774">
                  <c:v>1.1502027958661733E-11</c:v>
                </c:pt>
                <c:pt idx="775">
                  <c:v>1.1502249324031532E-11</c:v>
                </c:pt>
                <c:pt idx="776">
                  <c:v>1.15024720914157E-11</c:v>
                </c:pt>
                <c:pt idx="777">
                  <c:v>1.1502696260732667E-11</c:v>
                </c:pt>
                <c:pt idx="778">
                  <c:v>1.1502921831900567E-11</c:v>
                </c:pt>
                <c:pt idx="779">
                  <c:v>1.1503148804836867E-11</c:v>
                </c:pt>
                <c:pt idx="780">
                  <c:v>1.15033771794586E-11</c:v>
                </c:pt>
                <c:pt idx="781">
                  <c:v>1.1503606955682334E-11</c:v>
                </c:pt>
                <c:pt idx="782">
                  <c:v>1.1503838133424066E-11</c:v>
                </c:pt>
                <c:pt idx="783">
                  <c:v>1.1504070712599266E-11</c:v>
                </c:pt>
                <c:pt idx="784">
                  <c:v>1.1504304693122967E-11</c:v>
                </c:pt>
                <c:pt idx="785">
                  <c:v>1.1504540074909632E-11</c:v>
                </c:pt>
                <c:pt idx="786">
                  <c:v>1.1504776857873333E-11</c:v>
                </c:pt>
                <c:pt idx="787">
                  <c:v>1.1505015041927467E-11</c:v>
                </c:pt>
                <c:pt idx="788">
                  <c:v>1.1505254626985068E-11</c:v>
                </c:pt>
                <c:pt idx="789">
                  <c:v>1.1505495612958634E-11</c:v>
                </c:pt>
                <c:pt idx="790">
                  <c:v>1.1505737999760067E-11</c:v>
                </c:pt>
                <c:pt idx="791">
                  <c:v>1.15059817873009E-11</c:v>
                </c:pt>
                <c:pt idx="792">
                  <c:v>1.1506226975492066E-11</c:v>
                </c:pt>
                <c:pt idx="793">
                  <c:v>1.1506473564244067E-11</c:v>
                </c:pt>
                <c:pt idx="794">
                  <c:v>1.15067215534668E-11</c:v>
                </c:pt>
                <c:pt idx="795">
                  <c:v>1.1506970943069768E-11</c:v>
                </c:pt>
                <c:pt idx="796">
                  <c:v>1.15072217329619E-11</c:v>
                </c:pt>
                <c:pt idx="797">
                  <c:v>1.1507473923051633E-11</c:v>
                </c:pt>
                <c:pt idx="798">
                  <c:v>1.1507727513246933E-11</c:v>
                </c:pt>
                <c:pt idx="799">
                  <c:v>1.1507982503455265E-11</c:v>
                </c:pt>
                <c:pt idx="800">
                  <c:v>1.1508238893583533E-11</c:v>
                </c:pt>
                <c:pt idx="801">
                  <c:v>1.1508496683538166E-11</c:v>
                </c:pt>
                <c:pt idx="802">
                  <c:v>1.1508755873225101E-11</c:v>
                </c:pt>
                <c:pt idx="803">
                  <c:v>1.15090164625498E-11</c:v>
                </c:pt>
                <c:pt idx="804">
                  <c:v>1.1509278451417167E-11</c:v>
                </c:pt>
                <c:pt idx="805">
                  <c:v>1.1509541839731633E-11</c:v>
                </c:pt>
                <c:pt idx="806">
                  <c:v>1.1509806627397134E-11</c:v>
                </c:pt>
                <c:pt idx="807">
                  <c:v>1.15100728143171E-11</c:v>
                </c:pt>
                <c:pt idx="808">
                  <c:v>1.1510340400394399E-11</c:v>
                </c:pt>
                <c:pt idx="809">
                  <c:v>1.1510609385531534E-11</c:v>
                </c:pt>
                <c:pt idx="810">
                  <c:v>1.1510879769630367E-11</c:v>
                </c:pt>
                <c:pt idx="811">
                  <c:v>1.1511151552592366E-11</c:v>
                </c:pt>
                <c:pt idx="812">
                  <c:v>1.15114247343184E-11</c:v>
                </c:pt>
                <c:pt idx="813">
                  <c:v>1.1511699314708901E-11</c:v>
                </c:pt>
                <c:pt idx="814">
                  <c:v>1.1511975293663799E-11</c:v>
                </c:pt>
                <c:pt idx="815">
                  <c:v>1.15122526710825E-11</c:v>
                </c:pt>
                <c:pt idx="816">
                  <c:v>1.1512531446863966E-11</c:v>
                </c:pt>
                <c:pt idx="817">
                  <c:v>1.1512811620906567E-11</c:v>
                </c:pt>
                <c:pt idx="818">
                  <c:v>1.1513093193108201E-11</c:v>
                </c:pt>
                <c:pt idx="819">
                  <c:v>1.1513376163366366E-11</c:v>
                </c:pt>
                <c:pt idx="820">
                  <c:v>1.15136605315779E-11</c:v>
                </c:pt>
                <c:pt idx="821">
                  <c:v>1.15139462976393E-11</c:v>
                </c:pt>
                <c:pt idx="822">
                  <c:v>1.1514233461446434E-11</c:v>
                </c:pt>
                <c:pt idx="823">
                  <c:v>1.1514522022894733E-11</c:v>
                </c:pt>
                <c:pt idx="824">
                  <c:v>1.1514811981879133E-11</c:v>
                </c:pt>
                <c:pt idx="825">
                  <c:v>1.1515103338294066E-11</c:v>
                </c:pt>
                <c:pt idx="826">
                  <c:v>1.1515396092033466E-11</c:v>
                </c:pt>
                <c:pt idx="827">
                  <c:v>1.1515690242990767E-11</c:v>
                </c:pt>
                <c:pt idx="828">
                  <c:v>1.1515985791058834E-11</c:v>
                </c:pt>
                <c:pt idx="829">
                  <c:v>1.1520816261703501E-11</c:v>
                </c:pt>
                <c:pt idx="830">
                  <c:v>1.1521120657318366E-11</c:v>
                </c:pt>
                <c:pt idx="831">
                  <c:v>1.1521426436262334E-11</c:v>
                </c:pt>
                <c:pt idx="832">
                  <c:v>1.15217335984252E-11</c:v>
                </c:pt>
                <c:pt idx="833">
                  <c:v>1.1522042143696366E-11</c:v>
                </c:pt>
                <c:pt idx="834">
                  <c:v>1.1522352071964767E-11</c:v>
                </c:pt>
                <c:pt idx="835">
                  <c:v>1.1500395037175301E-11</c:v>
                </c:pt>
                <c:pt idx="836">
                  <c:v>1.1500717792310834E-11</c:v>
                </c:pt>
                <c:pt idx="837">
                  <c:v>1.15010419321359E-11</c:v>
                </c:pt>
                <c:pt idx="838">
                  <c:v>1.1501367456533367E-11</c:v>
                </c:pt>
                <c:pt idx="839">
                  <c:v>1.1501694365385667E-11</c:v>
                </c:pt>
                <c:pt idx="840">
                  <c:v>1.1502022658574834E-11</c:v>
                </c:pt>
                <c:pt idx="841">
                  <c:v>1.1502352335982268E-11</c:v>
                </c:pt>
                <c:pt idx="842">
                  <c:v>1.1502683397488968E-11</c:v>
                </c:pt>
                <c:pt idx="843">
                  <c:v>1.1503015842975434E-11</c:v>
                </c:pt>
                <c:pt idx="844">
                  <c:v>1.15033496723217E-11</c:v>
                </c:pt>
                <c:pt idx="845">
                  <c:v>1.1503684885407234E-11</c:v>
                </c:pt>
                <c:pt idx="846">
                  <c:v>1.1504021482111099E-11</c:v>
                </c:pt>
                <c:pt idx="847">
                  <c:v>1.1504359462311868E-11</c:v>
                </c:pt>
                <c:pt idx="848">
                  <c:v>1.15046988258876E-11</c:v>
                </c:pt>
                <c:pt idx="849">
                  <c:v>1.1505039572715868E-11</c:v>
                </c:pt>
                <c:pt idx="850">
                  <c:v>1.1505381702673767E-11</c:v>
                </c:pt>
                <c:pt idx="851">
                  <c:v>1.1505725215637934E-11</c:v>
                </c:pt>
                <c:pt idx="852">
                  <c:v>1.15060701114845E-11</c:v>
                </c:pt>
                <c:pt idx="853">
                  <c:v>1.1506416390089066E-11</c:v>
                </c:pt>
                <c:pt idx="854">
                  <c:v>1.1506764051326868E-11</c:v>
                </c:pt>
                <c:pt idx="855">
                  <c:v>1.1510855838032166E-11</c:v>
                </c:pt>
                <c:pt idx="856">
                  <c:v>1.1511212467993433E-11</c:v>
                </c:pt>
                <c:pt idx="857">
                  <c:v>1.1511570472008266E-11</c:v>
                </c:pt>
                <c:pt idx="858">
                  <c:v>1.15119298499484E-11</c:v>
                </c:pt>
                <c:pt idx="859">
                  <c:v>1.1512290601685167E-11</c:v>
                </c:pt>
                <c:pt idx="860">
                  <c:v>1.1512652727089468E-11</c:v>
                </c:pt>
                <c:pt idx="861">
                  <c:v>1.1513016226031633E-11</c:v>
                </c:pt>
                <c:pt idx="862">
                  <c:v>1.1513381098381633E-11</c:v>
                </c:pt>
                <c:pt idx="863">
                  <c:v>1.1513747344008833E-11</c:v>
                </c:pt>
                <c:pt idx="864">
                  <c:v>1.1514114962782199E-11</c:v>
                </c:pt>
                <c:pt idx="865">
                  <c:v>1.1514483954570234E-11</c:v>
                </c:pt>
                <c:pt idx="866">
                  <c:v>1.1514854319240934E-11</c:v>
                </c:pt>
                <c:pt idx="867">
                  <c:v>1.1515226056661833E-11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49C-4FE0-9665-BE5D255C47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bunch duration [ps]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6E-12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scaling'!$AG$2</c:f>
              <c:strCache>
                <c:ptCount val="1"/>
                <c:pt idx="0">
                  <c:v>std G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scaling'!$AF$3:$AF$870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scaling'!$AG$3:$AG$870</c:f>
              <c:numCache>
                <c:formatCode>0.00E+00</c:formatCode>
                <c:ptCount val="868"/>
                <c:pt idx="0">
                  <c:v>3.6175745187105E-4</c:v>
                </c:pt>
                <c:pt idx="1">
                  <c:v>3.57934541471882E-4</c:v>
                </c:pt>
                <c:pt idx="2">
                  <c:v>3.6009446759440101E-4</c:v>
                </c:pt>
                <c:pt idx="3">
                  <c:v>3.5957915538219399E-4</c:v>
                </c:pt>
                <c:pt idx="4">
                  <c:v>3.5984697717910303E-4</c:v>
                </c:pt>
                <c:pt idx="5">
                  <c:v>3.5907681367374302E-4</c:v>
                </c:pt>
                <c:pt idx="6">
                  <c:v>3.58452632734873E-4</c:v>
                </c:pt>
                <c:pt idx="7">
                  <c:v>3.5949506405965898E-4</c:v>
                </c:pt>
                <c:pt idx="8">
                  <c:v>3.5867446892054997E-4</c:v>
                </c:pt>
                <c:pt idx="9">
                  <c:v>3.58503470918313E-4</c:v>
                </c:pt>
                <c:pt idx="10">
                  <c:v>3.5792027332808598E-4</c:v>
                </c:pt>
                <c:pt idx="11">
                  <c:v>3.5799143431045798E-4</c:v>
                </c:pt>
                <c:pt idx="12">
                  <c:v>3.5799143575522698E-4</c:v>
                </c:pt>
                <c:pt idx="13">
                  <c:v>3.5799143713711198E-4</c:v>
                </c:pt>
                <c:pt idx="14">
                  <c:v>3.5799143855790201E-4</c:v>
                </c:pt>
                <c:pt idx="15">
                  <c:v>3.57991440080481E-4</c:v>
                </c:pt>
                <c:pt idx="16">
                  <c:v>3.5799144168584702E-4</c:v>
                </c:pt>
                <c:pt idx="17">
                  <c:v>3.5799144321473498E-4</c:v>
                </c:pt>
                <c:pt idx="18">
                  <c:v>3.5799144463226899E-4</c:v>
                </c:pt>
                <c:pt idx="19">
                  <c:v>3.5799144602064099E-4</c:v>
                </c:pt>
                <c:pt idx="20">
                  <c:v>3.5799144745655802E-4</c:v>
                </c:pt>
                <c:pt idx="21">
                  <c:v>3.5799144883674202E-4</c:v>
                </c:pt>
                <c:pt idx="22">
                  <c:v>3.5799145003186398E-4</c:v>
                </c:pt>
                <c:pt idx="23">
                  <c:v>3.5799145114744302E-4</c:v>
                </c:pt>
                <c:pt idx="24">
                  <c:v>3.5799145234060599E-4</c:v>
                </c:pt>
                <c:pt idx="25">
                  <c:v>3.5799145353396401E-4</c:v>
                </c:pt>
                <c:pt idx="26">
                  <c:v>3.5799145480278299E-4</c:v>
                </c:pt>
                <c:pt idx="27">
                  <c:v>3.57991456113643E-4</c:v>
                </c:pt>
                <c:pt idx="28">
                  <c:v>3.5799145754016601E-4</c:v>
                </c:pt>
                <c:pt idx="29">
                  <c:v>3.5799145906497201E-4</c:v>
                </c:pt>
                <c:pt idx="30">
                  <c:v>3.5799146068280201E-4</c:v>
                </c:pt>
                <c:pt idx="31">
                  <c:v>3.5799146232679598E-4</c:v>
                </c:pt>
                <c:pt idx="32">
                  <c:v>3.5799146388504902E-4</c:v>
                </c:pt>
                <c:pt idx="33">
                  <c:v>3.5799146549258002E-4</c:v>
                </c:pt>
                <c:pt idx="34">
                  <c:v>3.5799146723995402E-4</c:v>
                </c:pt>
                <c:pt idx="35">
                  <c:v>3.5799146902413598E-4</c:v>
                </c:pt>
                <c:pt idx="36">
                  <c:v>3.5799147068026499E-4</c:v>
                </c:pt>
                <c:pt idx="37">
                  <c:v>3.5799147223558603E-4</c:v>
                </c:pt>
                <c:pt idx="38">
                  <c:v>3.5799147393556001E-4</c:v>
                </c:pt>
                <c:pt idx="39">
                  <c:v>3.57991475700759E-4</c:v>
                </c:pt>
                <c:pt idx="40">
                  <c:v>3.5799147734453401E-4</c:v>
                </c:pt>
                <c:pt idx="41">
                  <c:v>3.5799147883750198E-4</c:v>
                </c:pt>
                <c:pt idx="42">
                  <c:v>3.5799148024392302E-4</c:v>
                </c:pt>
                <c:pt idx="43">
                  <c:v>3.5799148145678698E-4</c:v>
                </c:pt>
                <c:pt idx="44">
                  <c:v>3.5799148236885102E-4</c:v>
                </c:pt>
                <c:pt idx="45">
                  <c:v>3.5799148310694003E-4</c:v>
                </c:pt>
                <c:pt idx="46">
                  <c:v>3.57991483547961E-4</c:v>
                </c:pt>
                <c:pt idx="47">
                  <c:v>3.5799148355108502E-4</c:v>
                </c:pt>
                <c:pt idx="48">
                  <c:v>3.5799148312002499E-4</c:v>
                </c:pt>
                <c:pt idx="49">
                  <c:v>3.5799148198459898E-4</c:v>
                </c:pt>
                <c:pt idx="50">
                  <c:v>3.5799147976853203E-4</c:v>
                </c:pt>
                <c:pt idx="51">
                  <c:v>3.5799147545431703E-4</c:v>
                </c:pt>
                <c:pt idx="52">
                  <c:v>3.57991468829684E-4</c:v>
                </c:pt>
                <c:pt idx="53">
                  <c:v>3.5799145767868802E-4</c:v>
                </c:pt>
                <c:pt idx="54">
                  <c:v>3.5799144075239199E-4</c:v>
                </c:pt>
                <c:pt idx="55">
                  <c:v>3.5799141324962901E-4</c:v>
                </c:pt>
                <c:pt idx="56">
                  <c:v>3.5799137019895601E-4</c:v>
                </c:pt>
                <c:pt idx="57">
                  <c:v>3.5799130882398499E-4</c:v>
                </c:pt>
                <c:pt idx="58">
                  <c:v>3.5799120976677399E-4</c:v>
                </c:pt>
                <c:pt idx="59">
                  <c:v>3.5799105462801597E-4</c:v>
                </c:pt>
                <c:pt idx="60">
                  <c:v>3.5799081342906302E-4</c:v>
                </c:pt>
                <c:pt idx="61">
                  <c:v>3.5799046174281502E-4</c:v>
                </c:pt>
                <c:pt idx="62">
                  <c:v>3.5798992997859301E-4</c:v>
                </c:pt>
                <c:pt idx="63">
                  <c:v>3.5798913834439602E-4</c:v>
                </c:pt>
                <c:pt idx="64">
                  <c:v>3.5798817847446101E-4</c:v>
                </c:pt>
                <c:pt idx="65">
                  <c:v>3.5798722968679702E-4</c:v>
                </c:pt>
                <c:pt idx="66">
                  <c:v>3.5798664202609599E-4</c:v>
                </c:pt>
                <c:pt idx="67">
                  <c:v>3.5798741400629001E-4</c:v>
                </c:pt>
                <c:pt idx="68">
                  <c:v>3.5799139854185099E-4</c:v>
                </c:pt>
                <c:pt idx="69">
                  <c:v>3.5800144730408899E-4</c:v>
                </c:pt>
                <c:pt idx="70">
                  <c:v>3.5802185878353802E-4</c:v>
                </c:pt>
                <c:pt idx="71">
                  <c:v>3.5805909259215999E-4</c:v>
                </c:pt>
                <c:pt idx="72">
                  <c:v>3.58122753118693E-4</c:v>
                </c:pt>
                <c:pt idx="73">
                  <c:v>3.5822749561909202E-4</c:v>
                </c:pt>
                <c:pt idx="74">
                  <c:v>3.58394853966164E-4</c:v>
                </c:pt>
                <c:pt idx="75">
                  <c:v>3.5865436552561799E-4</c:v>
                </c:pt>
                <c:pt idx="76">
                  <c:v>3.5904449361253701E-4</c:v>
                </c:pt>
                <c:pt idx="77">
                  <c:v>3.5961215578058698E-4</c:v>
                </c:pt>
                <c:pt idx="78">
                  <c:v>3.60411924649727E-4</c:v>
                </c:pt>
                <c:pt idx="79">
                  <c:v>3.6150608268897502E-4</c:v>
                </c:pt>
                <c:pt idx="80">
                  <c:v>3.6296277521295902E-4</c:v>
                </c:pt>
                <c:pt idx="81">
                  <c:v>3.6485443219941299E-4</c:v>
                </c:pt>
                <c:pt idx="82">
                  <c:v>3.6725571464416598E-4</c:v>
                </c:pt>
                <c:pt idx="83">
                  <c:v>3.70241349721344E-4</c:v>
                </c:pt>
                <c:pt idx="84">
                  <c:v>3.7388396841407E-4</c:v>
                </c:pt>
                <c:pt idx="85">
                  <c:v>3.7825186801513603E-4</c:v>
                </c:pt>
                <c:pt idx="86">
                  <c:v>3.83407169956925E-4</c:v>
                </c:pt>
                <c:pt idx="87">
                  <c:v>3.8940362549817899E-4</c:v>
                </c:pt>
                <c:pt idx="88">
                  <c:v>3.9628313281857898E-4</c:v>
                </c:pt>
                <c:pt idx="89">
                  <c:v>4.0407297844747002E-4</c:v>
                </c:pt>
                <c:pt idx="90">
                  <c:v>4.12783152707454E-4</c:v>
                </c:pt>
                <c:pt idx="91">
                  <c:v>4.2240176186379502E-4</c:v>
                </c:pt>
                <c:pt idx="92">
                  <c:v>4.3289225944918299E-4</c:v>
                </c:pt>
                <c:pt idx="93">
                  <c:v>4.4419314976531702E-4</c:v>
                </c:pt>
                <c:pt idx="94">
                  <c:v>4.56217926424682E-4</c:v>
                </c:pt>
                <c:pt idx="95">
                  <c:v>4.6885726638894903E-4</c:v>
                </c:pt>
                <c:pt idx="96">
                  <c:v>4.81983597244722E-4</c:v>
                </c:pt>
                <c:pt idx="97">
                  <c:v>4.9545792819430997E-4</c:v>
                </c:pt>
                <c:pt idx="98">
                  <c:v>5.09134367851266E-4</c:v>
                </c:pt>
                <c:pt idx="99">
                  <c:v>5.2286824185107E-4</c:v>
                </c:pt>
                <c:pt idx="100">
                  <c:v>5.3652338896496398E-4</c:v>
                </c:pt>
                <c:pt idx="101">
                  <c:v>5.4997602462290396E-4</c:v>
                </c:pt>
                <c:pt idx="102">
                  <c:v>5.6312124009161801E-4</c:v>
                </c:pt>
                <c:pt idx="103">
                  <c:v>5.7587450515817298E-4</c:v>
                </c:pt>
                <c:pt idx="104">
                  <c:v>5.8817292217927801E-4</c:v>
                </c:pt>
                <c:pt idx="105">
                  <c:v>5.9997497720645299E-4</c:v>
                </c:pt>
                <c:pt idx="106">
                  <c:v>6.1125907953267597E-4</c:v>
                </c:pt>
                <c:pt idx="107">
                  <c:v>6.2202009724822698E-4</c:v>
                </c:pt>
                <c:pt idx="108">
                  <c:v>6.3226773211654398E-4</c:v>
                </c:pt>
                <c:pt idx="109">
                  <c:v>6.4202205147611104E-4</c:v>
                </c:pt>
                <c:pt idx="110">
                  <c:v>6.5131087261052799E-4</c:v>
                </c:pt>
                <c:pt idx="111">
                  <c:v>6.60167370324797E-4</c:v>
                </c:pt>
                <c:pt idx="112">
                  <c:v>6.6862667752405397E-4</c:v>
                </c:pt>
                <c:pt idx="113">
                  <c:v>6.7672479866537003E-4</c:v>
                </c:pt>
                <c:pt idx="114">
                  <c:v>6.8449637550872604E-4</c:v>
                </c:pt>
                <c:pt idx="115">
                  <c:v>6.9197388330099205E-4</c:v>
                </c:pt>
                <c:pt idx="116">
                  <c:v>6.9918661084320802E-4</c:v>
                </c:pt>
                <c:pt idx="117">
                  <c:v>7.0616026408077401E-4</c:v>
                </c:pt>
                <c:pt idx="118">
                  <c:v>7.12916493209321E-4</c:v>
                </c:pt>
                <c:pt idx="119">
                  <c:v>7.1947318999186901E-4</c:v>
                </c:pt>
                <c:pt idx="120">
                  <c:v>7.2584473883756905E-4</c:v>
                </c:pt>
                <c:pt idx="121">
                  <c:v>7.3204205547716596E-4</c:v>
                </c:pt>
                <c:pt idx="122">
                  <c:v>7.3807306548901396E-4</c:v>
                </c:pt>
                <c:pt idx="123">
                  <c:v>7.4394288703688301E-4</c:v>
                </c:pt>
                <c:pt idx="124">
                  <c:v>7.4965387429632704E-4</c:v>
                </c:pt>
                <c:pt idx="125">
                  <c:v>7.5520610381896701E-4</c:v>
                </c:pt>
                <c:pt idx="126">
                  <c:v>7.6059728385649398E-4</c:v>
                </c:pt>
                <c:pt idx="127">
                  <c:v>7.6582291097545998E-4</c:v>
                </c:pt>
                <c:pt idx="128">
                  <c:v>7.7087681836645E-4</c:v>
                </c:pt>
                <c:pt idx="129">
                  <c:v>7.7575171463592095E-4</c:v>
                </c:pt>
                <c:pt idx="130">
                  <c:v>7.8043983343058102E-4</c:v>
                </c:pt>
                <c:pt idx="131">
                  <c:v>7.8493386214063495E-4</c:v>
                </c:pt>
                <c:pt idx="132">
                  <c:v>7.89227516154074E-4</c:v>
                </c:pt>
                <c:pt idx="133">
                  <c:v>7.9331608297882701E-4</c:v>
                </c:pt>
                <c:pt idx="134">
                  <c:v>7.9719678436210805E-4</c:v>
                </c:pt>
                <c:pt idx="135">
                  <c:v>8.0086862438231001E-4</c:v>
                </c:pt>
                <c:pt idx="136">
                  <c:v>8.0433204915456502E-4</c:v>
                </c:pt>
                <c:pt idx="137">
                  <c:v>8.0758870244296201E-4</c:v>
                </c:pt>
                <c:pt idx="138">
                  <c:v>8.10640769257822E-4</c:v>
                </c:pt>
                <c:pt idx="139">
                  <c:v>8.1349075161906304E-4</c:v>
                </c:pt>
                <c:pt idx="140">
                  <c:v>8.1614139217661501E-4</c:v>
                </c:pt>
                <c:pt idx="141">
                  <c:v>8.1859578633476095E-4</c:v>
                </c:pt>
                <c:pt idx="142">
                  <c:v>8.2085791571870305E-4</c:v>
                </c:pt>
                <c:pt idx="143">
                  <c:v>8.22933190215572E-4</c:v>
                </c:pt>
                <c:pt idx="144">
                  <c:v>8.2482887898836202E-4</c:v>
                </c:pt>
                <c:pt idx="145">
                  <c:v>8.2655439698570404E-4</c:v>
                </c:pt>
                <c:pt idx="146">
                  <c:v>8.2812149941310898E-4</c:v>
                </c:pt>
                <c:pt idx="147">
                  <c:v>8.29543841230596E-4</c:v>
                </c:pt>
                <c:pt idx="148">
                  <c:v>8.3083651579604601E-4</c:v>
                </c:pt>
                <c:pt idx="149">
                  <c:v>8.3201541004072205E-4</c:v>
                </c:pt>
                <c:pt idx="150">
                  <c:v>8.3309634693505899E-4</c:v>
                </c:pt>
                <c:pt idx="151">
                  <c:v>8.3409439470440399E-4</c:v>
                </c:pt>
                <c:pt idx="152">
                  <c:v>8.3502323530090696E-4</c:v>
                </c:pt>
                <c:pt idx="153">
                  <c:v>8.3589486830786496E-4</c:v>
                </c:pt>
                <c:pt idx="154">
                  <c:v>8.3671917725551797E-4</c:v>
                </c:pt>
                <c:pt idx="155">
                  <c:v>8.3750391891716195E-4</c:v>
                </c:pt>
                <c:pt idx="156">
                  <c:v>8.3825472932748E-4</c:v>
                </c:pt>
                <c:pt idx="157">
                  <c:v>8.3897508994494304E-4</c:v>
                </c:pt>
                <c:pt idx="158">
                  <c:v>8.39666403314735E-4</c:v>
                </c:pt>
                <c:pt idx="159">
                  <c:v>8.4032802939139404E-4</c:v>
                </c:pt>
                <c:pt idx="160">
                  <c:v>8.4095721381986202E-4</c:v>
                </c:pt>
                <c:pt idx="161">
                  <c:v>8.4154917465691797E-4</c:v>
                </c:pt>
                <c:pt idx="162">
                  <c:v>8.4209705798187905E-4</c:v>
                </c:pt>
                <c:pt idx="163">
                  <c:v>8.4259208281140105E-4</c:v>
                </c:pt>
                <c:pt idx="164">
                  <c:v>8.4302377784871202E-4</c:v>
                </c:pt>
                <c:pt idx="165">
                  <c:v>8.4338011500104202E-4</c:v>
                </c:pt>
                <c:pt idx="166">
                  <c:v>8.4364831589881601E-4</c:v>
                </c:pt>
                <c:pt idx="167">
                  <c:v>8.4381532437738404E-4</c:v>
                </c:pt>
                <c:pt idx="168">
                  <c:v>8.4386889574943795E-4</c:v>
                </c:pt>
                <c:pt idx="169">
                  <c:v>8.4379840172772204E-4</c:v>
                </c:pt>
                <c:pt idx="170">
                  <c:v>8.4359592895887796E-4</c:v>
                </c:pt>
                <c:pt idx="171">
                  <c:v>8.4325678504365402E-4</c:v>
                </c:pt>
                <c:pt idx="172">
                  <c:v>8.4278012645297201E-4</c:v>
                </c:pt>
                <c:pt idx="173">
                  <c:v>8.4216879071839204E-4</c:v>
                </c:pt>
                <c:pt idx="174">
                  <c:v>8.41429125053083E-4</c:v>
                </c:pt>
                <c:pt idx="175">
                  <c:v>8.40570331268547E-4</c:v>
                </c:pt>
                <c:pt idx="176">
                  <c:v>8.3960349689138597E-4</c:v>
                </c:pt>
                <c:pt idx="177">
                  <c:v>8.3854091027238799E-4</c:v>
                </c:pt>
                <c:pt idx="178">
                  <c:v>8.3739484059533898E-4</c:v>
                </c:pt>
                <c:pt idx="179">
                  <c:v>8.3617700309621698E-4</c:v>
                </c:pt>
                <c:pt idx="180">
                  <c:v>8.3489793493941205E-4</c:v>
                </c:pt>
                <c:pt idx="181">
                  <c:v>8.3356663610599502E-4</c:v>
                </c:pt>
                <c:pt idx="182">
                  <c:v>8.3219057831938502E-4</c:v>
                </c:pt>
                <c:pt idx="183">
                  <c:v>8.3077575697044505E-4</c:v>
                </c:pt>
                <c:pt idx="184">
                  <c:v>8.2932688972453398E-4</c:v>
                </c:pt>
                <c:pt idx="185">
                  <c:v>8.2784756958364505E-4</c:v>
                </c:pt>
                <c:pt idx="186">
                  <c:v>8.2634051451409101E-4</c:v>
                </c:pt>
                <c:pt idx="187">
                  <c:v>8.2480774833766798E-4</c:v>
                </c:pt>
                <c:pt idx="188">
                  <c:v>8.2325078858412203E-4</c:v>
                </c:pt>
                <c:pt idx="189">
                  <c:v>8.2167077166982899E-4</c:v>
                </c:pt>
                <c:pt idx="190">
                  <c:v>8.2006855715082805E-4</c:v>
                </c:pt>
                <c:pt idx="191">
                  <c:v>8.1844481059533802E-4</c:v>
                </c:pt>
                <c:pt idx="192">
                  <c:v>8.1680005529187298E-4</c:v>
                </c:pt>
                <c:pt idx="193">
                  <c:v>8.1513471374751196E-4</c:v>
                </c:pt>
                <c:pt idx="194">
                  <c:v>8.1344913527623504E-4</c:v>
                </c:pt>
                <c:pt idx="195">
                  <c:v>8.1174361583440601E-4</c:v>
                </c:pt>
                <c:pt idx="196">
                  <c:v>8.1001841402888498E-4</c:v>
                </c:pt>
                <c:pt idx="197">
                  <c:v>8.0827375963184905E-4</c:v>
                </c:pt>
                <c:pt idx="198">
                  <c:v>8.0650985980871496E-4</c:v>
                </c:pt>
                <c:pt idx="199">
                  <c:v>8.0472690549492705E-4</c:v>
                </c:pt>
                <c:pt idx="200">
                  <c:v>8.0292507349346903E-4</c:v>
                </c:pt>
                <c:pt idx="201">
                  <c:v>8.0110452833409595E-4</c:v>
                </c:pt>
                <c:pt idx="202">
                  <c:v>7.9926542574565397E-4</c:v>
                </c:pt>
                <c:pt idx="203">
                  <c:v>7.9740791417118003E-4</c:v>
                </c:pt>
                <c:pt idx="204">
                  <c:v>7.9553213464051602E-4</c:v>
                </c:pt>
                <c:pt idx="205">
                  <c:v>7.9363822333411102E-4</c:v>
                </c:pt>
                <c:pt idx="206">
                  <c:v>7.9172631009635102E-4</c:v>
                </c:pt>
                <c:pt idx="207">
                  <c:v>7.8979652036644996E-4</c:v>
                </c:pt>
                <c:pt idx="208">
                  <c:v>7.87848975793419E-4</c:v>
                </c:pt>
                <c:pt idx="209">
                  <c:v>7.8588379408535197E-4</c:v>
                </c:pt>
                <c:pt idx="210">
                  <c:v>7.8390109027163602E-4</c:v>
                </c:pt>
                <c:pt idx="211">
                  <c:v>7.8190097552094005E-4</c:v>
                </c:pt>
                <c:pt idx="212">
                  <c:v>7.7988355911909801E-4</c:v>
                </c:pt>
                <c:pt idx="213">
                  <c:v>7.7784894768952195E-4</c:v>
                </c:pt>
                <c:pt idx="214">
                  <c:v>7.7579724567343402E-4</c:v>
                </c:pt>
                <c:pt idx="215">
                  <c:v>7.73728555536887E-4</c:v>
                </c:pt>
                <c:pt idx="216">
                  <c:v>7.7164297867874201E-4</c:v>
                </c:pt>
                <c:pt idx="217">
                  <c:v>7.6954061526212096E-4</c:v>
                </c:pt>
                <c:pt idx="218">
                  <c:v>7.6742156489308696E-4</c:v>
                </c:pt>
                <c:pt idx="219">
                  <c:v>7.6528592598633599E-4</c:v>
                </c:pt>
                <c:pt idx="220">
                  <c:v>7.6313379626590297E-4</c:v>
                </c:pt>
                <c:pt idx="221">
                  <c:v>7.60965272632485E-4</c:v>
                </c:pt>
                <c:pt idx="222">
                  <c:v>7.58780452229418E-4</c:v>
                </c:pt>
                <c:pt idx="223">
                  <c:v>7.5657943114944596E-4</c:v>
                </c:pt>
                <c:pt idx="224">
                  <c:v>7.5436230558448801E-4</c:v>
                </c:pt>
                <c:pt idx="225">
                  <c:v>7.5212917016509104E-4</c:v>
                </c:pt>
                <c:pt idx="226">
                  <c:v>7.4988011958268303E-4</c:v>
                </c:pt>
                <c:pt idx="227">
                  <c:v>7.47615248872771E-4</c:v>
                </c:pt>
                <c:pt idx="228">
                  <c:v>7.4533465281031996E-4</c:v>
                </c:pt>
                <c:pt idx="229">
                  <c:v>7.4303842658927498E-4</c:v>
                </c:pt>
                <c:pt idx="230">
                  <c:v>7.4072666483963195E-4</c:v>
                </c:pt>
                <c:pt idx="231">
                  <c:v>7.3839946399122602E-4</c:v>
                </c:pt>
                <c:pt idx="232">
                  <c:v>7.3605691963283398E-4</c:v>
                </c:pt>
                <c:pt idx="233">
                  <c:v>7.3369912917036102E-4</c:v>
                </c:pt>
                <c:pt idx="234">
                  <c:v>7.3132619030556604E-4</c:v>
                </c:pt>
                <c:pt idx="235">
                  <c:v>7.2893820141080898E-4</c:v>
                </c:pt>
                <c:pt idx="236">
                  <c:v>7.2653526030909399E-4</c:v>
                </c:pt>
                <c:pt idx="237">
                  <c:v>7.2411746647434801E-4</c:v>
                </c:pt>
                <c:pt idx="238">
                  <c:v>7.2168491977907701E-4</c:v>
                </c:pt>
                <c:pt idx="239">
                  <c:v>7.1923772129676902E-4</c:v>
                </c:pt>
                <c:pt idx="240">
                  <c:v>7.1677597292737799E-4</c:v>
                </c:pt>
                <c:pt idx="241">
                  <c:v>7.1429977644485204E-4</c:v>
                </c:pt>
                <c:pt idx="242">
                  <c:v>7.1180923433149202E-4</c:v>
                </c:pt>
                <c:pt idx="243">
                  <c:v>7.0930445025570404E-4</c:v>
                </c:pt>
                <c:pt idx="244">
                  <c:v>7.0678552827630999E-4</c:v>
                </c:pt>
                <c:pt idx="245">
                  <c:v>7.0425257280184496E-4</c:v>
                </c:pt>
                <c:pt idx="246">
                  <c:v>7.0170568956771505E-4</c:v>
                </c:pt>
                <c:pt idx="247">
                  <c:v>6.9914498354544199E-4</c:v>
                </c:pt>
                <c:pt idx="248">
                  <c:v>6.9657056037982401E-4</c:v>
                </c:pt>
                <c:pt idx="249">
                  <c:v>6.9398252789378402E-4</c:v>
                </c:pt>
                <c:pt idx="250">
                  <c:v>6.9138099311367605E-4</c:v>
                </c:pt>
                <c:pt idx="251">
                  <c:v>6.8876606358232197E-4</c:v>
                </c:pt>
                <c:pt idx="252">
                  <c:v>6.8613784908876096E-4</c:v>
                </c:pt>
                <c:pt idx="253">
                  <c:v>6.8349645958233802E-4</c:v>
                </c:pt>
                <c:pt idx="254">
                  <c:v>6.8084200587623697E-4</c:v>
                </c:pt>
                <c:pt idx="255">
                  <c:v>6.7817460072182702E-4</c:v>
                </c:pt>
                <c:pt idx="256">
                  <c:v>6.7549435692486803E-4</c:v>
                </c:pt>
                <c:pt idx="257">
                  <c:v>6.7280138900207502E-4</c:v>
                </c:pt>
                <c:pt idx="258">
                  <c:v>6.7009581209390504E-4</c:v>
                </c:pt>
                <c:pt idx="259">
                  <c:v>6.6737774322472897E-4</c:v>
                </c:pt>
                <c:pt idx="260">
                  <c:v>6.6464730069883701E-4</c:v>
                </c:pt>
                <c:pt idx="261">
                  <c:v>6.6190460374090704E-4</c:v>
                </c:pt>
                <c:pt idx="262">
                  <c:v>6.59149773085892E-4</c:v>
                </c:pt>
                <c:pt idx="263">
                  <c:v>6.5638293110766195E-4</c:v>
                </c:pt>
                <c:pt idx="264">
                  <c:v>6.5360420155234698E-4</c:v>
                </c:pt>
                <c:pt idx="265">
                  <c:v>6.5081370916567202E-4</c:v>
                </c:pt>
                <c:pt idx="266">
                  <c:v>6.4801158193199E-4</c:v>
                </c:pt>
                <c:pt idx="267">
                  <c:v>6.4519794814691701E-4</c:v>
                </c:pt>
                <c:pt idx="268">
                  <c:v>6.4237293773682699E-4</c:v>
                </c:pt>
                <c:pt idx="269">
                  <c:v>6.3953668343840397E-4</c:v>
                </c:pt>
                <c:pt idx="270">
                  <c:v>6.3668931852735701E-4</c:v>
                </c:pt>
                <c:pt idx="271">
                  <c:v>6.3383097790186901E-4</c:v>
                </c:pt>
                <c:pt idx="272">
                  <c:v>6.3096179801596199E-4</c:v>
                </c:pt>
                <c:pt idx="273">
                  <c:v>6.2808191660644803E-4</c:v>
                </c:pt>
                <c:pt idx="274">
                  <c:v>6.2519147314886198E-4</c:v>
                </c:pt>
                <c:pt idx="275">
                  <c:v>6.2229060837777595E-4</c:v>
                </c:pt>
                <c:pt idx="276">
                  <c:v>6.1937946474166505E-4</c:v>
                </c:pt>
                <c:pt idx="277">
                  <c:v>6.1645818576462196E-4</c:v>
                </c:pt>
                <c:pt idx="278">
                  <c:v>6.1352691488089802E-4</c:v>
                </c:pt>
                <c:pt idx="279">
                  <c:v>6.1058579832219304E-4</c:v>
                </c:pt>
                <c:pt idx="280">
                  <c:v>6.0763498325695396E-4</c:v>
                </c:pt>
                <c:pt idx="281">
                  <c:v>6.0467461929435498E-4</c:v>
                </c:pt>
                <c:pt idx="282">
                  <c:v>6.0170485707642198E-4</c:v>
                </c:pt>
                <c:pt idx="283">
                  <c:v>5.9872584895927802E-4</c:v>
                </c:pt>
                <c:pt idx="284">
                  <c:v>5.9573774918584795E-4</c:v>
                </c:pt>
                <c:pt idx="285">
                  <c:v>5.92740714931132E-4</c:v>
                </c:pt>
                <c:pt idx="286">
                  <c:v>5.8973490589028603E-4</c:v>
                </c:pt>
                <c:pt idx="287">
                  <c:v>5.8672048333077904E-4</c:v>
                </c:pt>
                <c:pt idx="288">
                  <c:v>5.8369761105602695E-4</c:v>
                </c:pt>
                <c:pt idx="289">
                  <c:v>5.8066645490479902E-4</c:v>
                </c:pt>
                <c:pt idx="290">
                  <c:v>5.77627183243816E-4</c:v>
                </c:pt>
                <c:pt idx="291">
                  <c:v>5.7457996638632998E-4</c:v>
                </c:pt>
                <c:pt idx="292">
                  <c:v>5.7152497761869402E-4</c:v>
                </c:pt>
                <c:pt idx="293">
                  <c:v>5.6846239191900001E-4</c:v>
                </c:pt>
                <c:pt idx="294">
                  <c:v>5.6539238677888297E-4</c:v>
                </c:pt>
                <c:pt idx="295">
                  <c:v>5.6231514211004202E-4</c:v>
                </c:pt>
                <c:pt idx="296">
                  <c:v>5.5923084051834901E-4</c:v>
                </c:pt>
                <c:pt idx="297">
                  <c:v>5.5613966770379697E-4</c:v>
                </c:pt>
                <c:pt idx="298">
                  <c:v>5.5304181230260896E-4</c:v>
                </c:pt>
                <c:pt idx="299">
                  <c:v>5.4993746588820596E-4</c:v>
                </c:pt>
                <c:pt idx="300">
                  <c:v>5.4682682253838098E-4</c:v>
                </c:pt>
                <c:pt idx="301">
                  <c:v>5.43710079950732E-4</c:v>
                </c:pt>
                <c:pt idx="302">
                  <c:v>5.4058743968629999E-4</c:v>
                </c:pt>
                <c:pt idx="303">
                  <c:v>5.3745910598453496E-4</c:v>
                </c:pt>
                <c:pt idx="304">
                  <c:v>5.3432528643471199E-4</c:v>
                </c:pt>
                <c:pt idx="305">
                  <c:v>5.3118619215344399E-4</c:v>
                </c:pt>
                <c:pt idx="306">
                  <c:v>5.2804203752087101E-4</c:v>
                </c:pt>
                <c:pt idx="307">
                  <c:v>5.2489304088696104E-4</c:v>
                </c:pt>
                <c:pt idx="308">
                  <c:v>5.2173942406555103E-4</c:v>
                </c:pt>
                <c:pt idx="309">
                  <c:v>5.1858141283632204E-4</c:v>
                </c:pt>
                <c:pt idx="310">
                  <c:v>5.1541923627851903E-4</c:v>
                </c:pt>
                <c:pt idx="311">
                  <c:v>5.1225312680612902E-4</c:v>
                </c:pt>
                <c:pt idx="312">
                  <c:v>5.0908332094826202E-4</c:v>
                </c:pt>
                <c:pt idx="313">
                  <c:v>5.0591006012112101E-4</c:v>
                </c:pt>
                <c:pt idx="314">
                  <c:v>5.0273358917546102E-4</c:v>
                </c:pt>
                <c:pt idx="315">
                  <c:v>4.9955415621308395E-4</c:v>
                </c:pt>
                <c:pt idx="316">
                  <c:v>4.9637201421779396E-4</c:v>
                </c:pt>
                <c:pt idx="317">
                  <c:v>4.9318742073240504E-4</c:v>
                </c:pt>
                <c:pt idx="318">
                  <c:v>4.90000637391756E-4</c:v>
                </c:pt>
                <c:pt idx="319">
                  <c:v>4.8681192991156E-4</c:v>
                </c:pt>
                <c:pt idx="320">
                  <c:v>4.8362156830318099E-4</c:v>
                </c:pt>
                <c:pt idx="321">
                  <c:v>4.80429825974294E-4</c:v>
                </c:pt>
                <c:pt idx="322">
                  <c:v>4.7723698101624098E-4</c:v>
                </c:pt>
                <c:pt idx="323">
                  <c:v>4.7404331691112202E-4</c:v>
                </c:pt>
                <c:pt idx="324">
                  <c:v>4.70849120497897E-4</c:v>
                </c:pt>
                <c:pt idx="325">
                  <c:v>4.6765468416032498E-4</c:v>
                </c:pt>
                <c:pt idx="326">
                  <c:v>4.6446030560548101E-4</c:v>
                </c:pt>
                <c:pt idx="327">
                  <c:v>4.6126628675725601E-4</c:v>
                </c:pt>
                <c:pt idx="328">
                  <c:v>4.5807293592093501E-4</c:v>
                </c:pt>
                <c:pt idx="329">
                  <c:v>4.5488056583027799E-4</c:v>
                </c:pt>
                <c:pt idx="330">
                  <c:v>4.5168949462846201E-4</c:v>
                </c:pt>
                <c:pt idx="331">
                  <c:v>4.4850004618338102E-4</c:v>
                </c:pt>
                <c:pt idx="332">
                  <c:v>4.4531254970530402E-4</c:v>
                </c:pt>
                <c:pt idx="333">
                  <c:v>4.4212734086408501E-4</c:v>
                </c:pt>
                <c:pt idx="334">
                  <c:v>4.3894476042085598E-4</c:v>
                </c:pt>
                <c:pt idx="335">
                  <c:v>4.3576515422121199E-4</c:v>
                </c:pt>
                <c:pt idx="336">
                  <c:v>4.3258887428919998E-4</c:v>
                </c:pt>
                <c:pt idx="337">
                  <c:v>4.2941627922498998E-4</c:v>
                </c:pt>
                <c:pt idx="338">
                  <c:v>4.2624773342401199E-4</c:v>
                </c:pt>
                <c:pt idx="339">
                  <c:v>4.2308360564299202E-4</c:v>
                </c:pt>
                <c:pt idx="340">
                  <c:v>4.19924270592915E-4</c:v>
                </c:pt>
                <c:pt idx="341">
                  <c:v>4.1677010625265398E-4</c:v>
                </c:pt>
                <c:pt idx="342">
                  <c:v>4.1362149696767402E-4</c:v>
                </c:pt>
                <c:pt idx="343">
                  <c:v>4.1047883067344201E-4</c:v>
                </c:pt>
                <c:pt idx="344">
                  <c:v>4.0734249854844899E-4</c:v>
                </c:pt>
                <c:pt idx="345">
                  <c:v>4.0421289471397802E-4</c:v>
                </c:pt>
                <c:pt idx="346">
                  <c:v>4.0109041579434199E-4</c:v>
                </c:pt>
                <c:pt idx="347">
                  <c:v>3.9797545990092101E-4</c:v>
                </c:pt>
                <c:pt idx="348">
                  <c:v>3.9486842694474799E-4</c:v>
                </c:pt>
                <c:pt idx="349">
                  <c:v>3.9176971718818599E-4</c:v>
                </c:pt>
                <c:pt idx="350">
                  <c:v>3.8867972938259697E-4</c:v>
                </c:pt>
                <c:pt idx="351">
                  <c:v>3.85598862066371E-4</c:v>
                </c:pt>
                <c:pt idx="352">
                  <c:v>3.8252751203534698E-4</c:v>
                </c:pt>
                <c:pt idx="353">
                  <c:v>3.7946607196121597E-4</c:v>
                </c:pt>
                <c:pt idx="354">
                  <c:v>3.7641492998873299E-4</c:v>
                </c:pt>
                <c:pt idx="355">
                  <c:v>3.7337446913365097E-4</c:v>
                </c:pt>
                <c:pt idx="356">
                  <c:v>3.70345064379679E-4</c:v>
                </c:pt>
                <c:pt idx="357">
                  <c:v>3.6732707978661002E-4</c:v>
                </c:pt>
                <c:pt idx="358">
                  <c:v>3.6432086537830602E-4</c:v>
                </c:pt>
                <c:pt idx="359">
                  <c:v>3.6132675297867797E-4</c:v>
                </c:pt>
                <c:pt idx="360">
                  <c:v>3.5834505001281999E-4</c:v>
                </c:pt>
                <c:pt idx="361">
                  <c:v>3.5537603342693702E-4</c:v>
                </c:pt>
                <c:pt idx="362">
                  <c:v>3.5241993565715801E-4</c:v>
                </c:pt>
                <c:pt idx="363">
                  <c:v>3.4947693346098298E-4</c:v>
                </c:pt>
                <c:pt idx="364">
                  <c:v>3.4654712816579102E-4</c:v>
                </c:pt>
                <c:pt idx="365">
                  <c:v>3.4363051666386202E-4</c:v>
                </c:pt>
                <c:pt idx="366">
                  <c:v>3.40726957574362E-4</c:v>
                </c:pt>
                <c:pt idx="367">
                  <c:v>3.37836123574651E-4</c:v>
                </c:pt>
                <c:pt idx="368">
                  <c:v>3.34957446452919E-4</c:v>
                </c:pt>
                <c:pt idx="369">
                  <c:v>3.3209001466264398E-4</c:v>
                </c:pt>
                <c:pt idx="370">
                  <c:v>3.2923252111146902E-4</c:v>
                </c:pt>
                <c:pt idx="371">
                  <c:v>3.2638313893903201E-4</c:v>
                </c:pt>
                <c:pt idx="372">
                  <c:v>3.2353938025440399E-4</c:v>
                </c:pt>
                <c:pt idx="373">
                  <c:v>3.2069803725441799E-4</c:v>
                </c:pt>
                <c:pt idx="374">
                  <c:v>3.17855138230853E-4</c:v>
                </c:pt>
                <c:pt idx="375">
                  <c:v>3.1500588143596001E-4</c:v>
                </c:pt>
                <c:pt idx="376">
                  <c:v>3.1214470792083701E-4</c:v>
                </c:pt>
                <c:pt idx="377">
                  <c:v>3.0926565882257199E-4</c:v>
                </c:pt>
                <c:pt idx="378">
                  <c:v>3.0636246607641701E-4</c:v>
                </c:pt>
                <c:pt idx="379">
                  <c:v>3.0342913371870502E-4</c:v>
                </c:pt>
                <c:pt idx="380">
                  <c:v>3.0046038900393899E-4</c:v>
                </c:pt>
                <c:pt idx="381">
                  <c:v>2.97452459389072E-4</c:v>
                </c:pt>
                <c:pt idx="382">
                  <c:v>2.9440366143020802E-4</c:v>
                </c:pt>
                <c:pt idx="383">
                  <c:v>2.9131510589763002E-4</c:v>
                </c:pt>
                <c:pt idx="384">
                  <c:v>2.8819126845338602E-4</c:v>
                </c:pt>
                <c:pt idx="385">
                  <c:v>2.8503999793417101E-4</c:v>
                </c:pt>
                <c:pt idx="386">
                  <c:v>2.8187250054576398E-4</c:v>
                </c:pt>
                <c:pt idx="387">
                  <c:v>2.7870265018372698E-4</c:v>
                </c:pt>
                <c:pt idx="388">
                  <c:v>2.7554646473561999E-4</c:v>
                </c:pt>
                <c:pt idx="389">
                  <c:v>2.7242090791452503E-4</c:v>
                </c:pt>
                <c:pt idx="390">
                  <c:v>2.6934316326432601E-4</c:v>
                </c:pt>
                <c:pt idx="391">
                  <c:v>2.6632940744512098E-4</c:v>
                </c:pt>
                <c:pt idx="392">
                  <c:v>2.6339417196516999E-4</c:v>
                </c:pt>
                <c:pt idx="393">
                  <c:v>2.6054993985169501E-4</c:v>
                </c:pt>
                <c:pt idx="394">
                  <c:v>2.5780675326067201E-4</c:v>
                </c:pt>
                <c:pt idx="395">
                  <c:v>2.5517233217204499E-4</c:v>
                </c:pt>
                <c:pt idx="396">
                  <c:v>2.5265218458774599E-4</c:v>
                </c:pt>
                <c:pt idx="397">
                  <c:v>2.5024984107318698E-4</c:v>
                </c:pt>
                <c:pt idx="398">
                  <c:v>2.47967182113233E-4</c:v>
                </c:pt>
                <c:pt idx="399">
                  <c:v>2.4580461083210898E-4</c:v>
                </c:pt>
                <c:pt idx="400">
                  <c:v>2.4376137871458299E-4</c:v>
                </c:pt>
                <c:pt idx="401">
                  <c:v>2.4183588265533601E-4</c:v>
                </c:pt>
                <c:pt idx="402">
                  <c:v>2.4002581123673999E-4</c:v>
                </c:pt>
                <c:pt idx="403">
                  <c:v>2.38328680320557E-4</c:v>
                </c:pt>
                <c:pt idx="404">
                  <c:v>2.3674204850422201E-4</c:v>
                </c:pt>
                <c:pt idx="405">
                  <c:v>2.35263982230962E-4</c:v>
                </c:pt>
                <c:pt idx="406">
                  <c:v>2.3389344350958899E-4</c:v>
                </c:pt>
                <c:pt idx="407">
                  <c:v>2.3263083001826099E-4</c:v>
                </c:pt>
                <c:pt idx="408">
                  <c:v>2.3147835690033301E-4</c:v>
                </c:pt>
                <c:pt idx="409">
                  <c:v>2.3044026254956401E-4</c:v>
                </c:pt>
                <c:pt idx="410">
                  <c:v>2.2952320346386601E-4</c:v>
                </c:pt>
                <c:pt idx="411">
                  <c:v>2.2873629901055999E-4</c:v>
                </c:pt>
                <c:pt idx="412">
                  <c:v>2.28090969069477E-4</c:v>
                </c:pt>
                <c:pt idx="413">
                  <c:v>2.2760077938703099E-4</c:v>
                </c:pt>
                <c:pt idx="414">
                  <c:v>2.2728091069107201E-4</c:v>
                </c:pt>
                <c:pt idx="415">
                  <c:v>2.2714767377395199E-4</c:v>
                </c:pt>
                <c:pt idx="416">
                  <c:v>2.27218236236046E-4</c:v>
                </c:pt>
                <c:pt idx="417">
                  <c:v>2.27510076500342E-4</c:v>
                </c:pt>
                <c:pt idx="418">
                  <c:v>2.2804061000819101E-4</c:v>
                </c:pt>
                <c:pt idx="419">
                  <c:v>2.28826957101461E-4</c:v>
                </c:pt>
                <c:pt idx="420">
                  <c:v>2.29885562593319E-4</c:v>
                </c:pt>
                <c:pt idx="421">
                  <c:v>2.3123201933069801E-4</c:v>
                </c:pt>
                <c:pt idx="422">
                  <c:v>2.32880631952482E-4</c:v>
                </c:pt>
                <c:pt idx="423">
                  <c:v>2.3484412428938901E-4</c:v>
                </c:pt>
                <c:pt idx="424">
                  <c:v>2.37133353051958E-4</c:v>
                </c:pt>
                <c:pt idx="425">
                  <c:v>2.3975693247483599E-4</c:v>
                </c:pt>
                <c:pt idx="426">
                  <c:v>2.4272152380656599E-4</c:v>
                </c:pt>
                <c:pt idx="427">
                  <c:v>2.4603199952162802E-4</c:v>
                </c:pt>
                <c:pt idx="428">
                  <c:v>2.4969181493787198E-4</c:v>
                </c:pt>
                <c:pt idx="429">
                  <c:v>2.5370379925140901E-4</c:v>
                </c:pt>
                <c:pt idx="430">
                  <c:v>2.5807096780462702E-4</c:v>
                </c:pt>
                <c:pt idx="431">
                  <c:v>2.6279745067615899E-4</c:v>
                </c:pt>
                <c:pt idx="432">
                  <c:v>2.6788946303149801E-4</c:v>
                </c:pt>
                <c:pt idx="433">
                  <c:v>2.7335611349141499E-4</c:v>
                </c:pt>
                <c:pt idx="434">
                  <c:v>2.7920997362005702E-4</c:v>
                </c:pt>
                <c:pt idx="435">
                  <c:v>2.85468128238558E-4</c:v>
                </c:pt>
                <c:pt idx="436">
                  <c:v>2.9215277044289698E-4</c:v>
                </c:pt>
                <c:pt idx="437">
                  <c:v>2.992919462519E-4</c:v>
                </c:pt>
                <c:pt idx="438">
                  <c:v>3.06919728860317E-4</c:v>
                </c:pt>
                <c:pt idx="439">
                  <c:v>3.1507693138142101E-4</c:v>
                </c:pt>
                <c:pt idx="440">
                  <c:v>3.2381091539756299E-4</c:v>
                </c:pt>
                <c:pt idx="441">
                  <c:v>3.3317531001722902E-4</c:v>
                </c:pt>
                <c:pt idx="442">
                  <c:v>3.4322951686118099E-4</c:v>
                </c:pt>
                <c:pt idx="443">
                  <c:v>3.5403715099569801E-4</c:v>
                </c:pt>
                <c:pt idx="444">
                  <c:v>3.6566298721654402E-4</c:v>
                </c:pt>
                <c:pt idx="445">
                  <c:v>3.7817182674435002E-4</c:v>
                </c:pt>
                <c:pt idx="446">
                  <c:v>3.9162436588311702E-4</c:v>
                </c:pt>
                <c:pt idx="447">
                  <c:v>4.0607243285474E-4</c:v>
                </c:pt>
                <c:pt idx="448">
                  <c:v>4.21556309499455E-4</c:v>
                </c:pt>
                <c:pt idx="449">
                  <c:v>4.3809987215512E-4</c:v>
                </c:pt>
                <c:pt idx="450">
                  <c:v>4.5570600596416401E-4</c:v>
                </c:pt>
                <c:pt idx="451">
                  <c:v>4.74353699338506E-4</c:v>
                </c:pt>
                <c:pt idx="452">
                  <c:v>4.93995105326868E-4</c:v>
                </c:pt>
                <c:pt idx="453">
                  <c:v>5.1455514971956095E-4</c:v>
                </c:pt>
                <c:pt idx="454">
                  <c:v>5.3593093399116295E-4</c:v>
                </c:pt>
                <c:pt idx="455">
                  <c:v>5.5799385088531003E-4</c:v>
                </c:pt>
                <c:pt idx="456">
                  <c:v>5.8059434128532198E-4</c:v>
                </c:pt>
                <c:pt idx="457">
                  <c:v>6.0356656528890503E-4</c:v>
                </c:pt>
                <c:pt idx="458">
                  <c:v>6.26735253865398E-4</c:v>
                </c:pt>
                <c:pt idx="459">
                  <c:v>6.4992284573889498E-4</c:v>
                </c:pt>
                <c:pt idx="460">
                  <c:v>6.7295594974644602E-4</c:v>
                </c:pt>
                <c:pt idx="461">
                  <c:v>6.9567170526823197E-4</c:v>
                </c:pt>
                <c:pt idx="462">
                  <c:v>7.1792279925533505E-4</c:v>
                </c:pt>
                <c:pt idx="463">
                  <c:v>7.3958021719758196E-4</c:v>
                </c:pt>
                <c:pt idx="464">
                  <c:v>7.6053476795294396E-4</c:v>
                </c:pt>
                <c:pt idx="465">
                  <c:v>7.8069710228909897E-4</c:v>
                </c:pt>
                <c:pt idx="466">
                  <c:v>7.9999459123501803E-4</c:v>
                </c:pt>
                <c:pt idx="467">
                  <c:v>8.1836902675034304E-4</c:v>
                </c:pt>
                <c:pt idx="468">
                  <c:v>8.3577181468928101E-4</c:v>
                </c:pt>
                <c:pt idx="469">
                  <c:v>8.5216011037094895E-4</c:v>
                </c:pt>
                <c:pt idx="470">
                  <c:v>8.6749395093631602E-4</c:v>
                </c:pt>
                <c:pt idx="471">
                  <c:v>8.8173390626698398E-4</c:v>
                </c:pt>
                <c:pt idx="472">
                  <c:v>8.9484264983707301E-4</c:v>
                </c:pt>
                <c:pt idx="473">
                  <c:v>9.0678394752769799E-4</c:v>
                </c:pt>
                <c:pt idx="474">
                  <c:v>9.1752796127843501E-4</c:v>
                </c:pt>
                <c:pt idx="475">
                  <c:v>9.2705796637731997E-4</c:v>
                </c:pt>
                <c:pt idx="476">
                  <c:v>9.3537365433163399E-4</c:v>
                </c:pt>
                <c:pt idx="477">
                  <c:v>9.4249794900061197E-4</c:v>
                </c:pt>
                <c:pt idx="478">
                  <c:v>9.4847958582980796E-4</c:v>
                </c:pt>
                <c:pt idx="479">
                  <c:v>9.5339318422004999E-4</c:v>
                </c:pt>
                <c:pt idx="480">
                  <c:v>9.5733621574960496E-4</c:v>
                </c:pt>
                <c:pt idx="481">
                  <c:v>9.6042492102760301E-4</c:v>
                </c:pt>
                <c:pt idx="482">
                  <c:v>9.62787113900658E-4</c:v>
                </c:pt>
                <c:pt idx="483">
                  <c:v>9.6455182049259196E-4</c:v>
                </c:pt>
                <c:pt idx="484">
                  <c:v>9.6584043473314904E-4</c:v>
                </c:pt>
                <c:pt idx="485">
                  <c:v>9.6676166500926696E-4</c:v>
                </c:pt>
                <c:pt idx="486">
                  <c:v>9.67407167654821E-4</c:v>
                </c:pt>
                <c:pt idx="487">
                  <c:v>9.6785099911389397E-4</c:v>
                </c:pt>
                <c:pt idx="488">
                  <c:v>9.6815099631680096E-4</c:v>
                </c:pt>
                <c:pt idx="489">
                  <c:v>9.6835043134785E-4</c:v>
                </c:pt>
                <c:pt idx="490">
                  <c:v>9.6848123675128696E-4</c:v>
                </c:pt>
                <c:pt idx="491">
                  <c:v>9.6856600248891405E-4</c:v>
                </c:pt>
                <c:pt idx="492">
                  <c:v>9.6862049646354303E-4</c:v>
                </c:pt>
                <c:pt idx="493">
                  <c:v>9.6865529975139505E-4</c:v>
                </c:pt>
                <c:pt idx="494">
                  <c:v>9.6867737129068595E-4</c:v>
                </c:pt>
                <c:pt idx="495">
                  <c:v>9.6869130979689803E-4</c:v>
                </c:pt>
                <c:pt idx="496">
                  <c:v>9.6870005159212702E-4</c:v>
                </c:pt>
                <c:pt idx="497">
                  <c:v>9.6870549324492498E-4</c:v>
                </c:pt>
                <c:pt idx="498">
                  <c:v>9.6870883428448002E-4</c:v>
                </c:pt>
                <c:pt idx="499">
                  <c:v>9.68710834013889E-4</c:v>
                </c:pt>
                <c:pt idx="500">
                  <c:v>9.6871197296252199E-4</c:v>
                </c:pt>
                <c:pt idx="501">
                  <c:v>9.6871255522754205E-4</c:v>
                </c:pt>
                <c:pt idx="502">
                  <c:v>9.6871277565109201E-4</c:v>
                </c:pt>
                <c:pt idx="503">
                  <c:v>9.6871275900361304E-4</c:v>
                </c:pt>
                <c:pt idx="504">
                  <c:v>9.6871258615590999E-4</c:v>
                </c:pt>
                <c:pt idx="505">
                  <c:v>9.6871231035650898E-4</c:v>
                </c:pt>
                <c:pt idx="506">
                  <c:v>9.6871196721719699E-4</c:v>
                </c:pt>
                <c:pt idx="507">
                  <c:v>9.6871158123813003E-4</c:v>
                </c:pt>
                <c:pt idx="508">
                  <c:v>9.6871116945379499E-4</c:v>
                </c:pt>
                <c:pt idx="509">
                  <c:v>9.6871074380950098E-4</c:v>
                </c:pt>
                <c:pt idx="510">
                  <c:v>9.6871031287619003E-4</c:v>
                </c:pt>
                <c:pt idx="511">
                  <c:v>9.68709883207633E-4</c:v>
                </c:pt>
                <c:pt idx="512">
                  <c:v>9.6870945932253205E-4</c:v>
                </c:pt>
                <c:pt idx="513">
                  <c:v>9.6870904440409596E-4</c:v>
                </c:pt>
                <c:pt idx="514">
                  <c:v>9.6870864124654597E-4</c:v>
                </c:pt>
                <c:pt idx="515">
                  <c:v>9.6870825189190803E-4</c:v>
                </c:pt>
                <c:pt idx="516">
                  <c:v>9.68707877837667E-4</c:v>
                </c:pt>
                <c:pt idx="517">
                  <c:v>9.68707520316367E-4</c:v>
                </c:pt>
                <c:pt idx="518">
                  <c:v>9.6870718026928905E-4</c:v>
                </c:pt>
                <c:pt idx="519">
                  <c:v>9.6870685831621395E-4</c:v>
                </c:pt>
                <c:pt idx="520">
                  <c:v>9.6870655488494296E-4</c:v>
                </c:pt>
                <c:pt idx="521">
                  <c:v>9.68706270233707E-4</c:v>
                </c:pt>
                <c:pt idx="522">
                  <c:v>9.6870600454693797E-4</c:v>
                </c:pt>
                <c:pt idx="523">
                  <c:v>9.68705757722331E-4</c:v>
                </c:pt>
                <c:pt idx="524">
                  <c:v>9.68705529568164E-4</c:v>
                </c:pt>
                <c:pt idx="525">
                  <c:v>9.6870531974451704E-4</c:v>
                </c:pt>
                <c:pt idx="526">
                  <c:v>9.6870512771436495E-4</c:v>
                </c:pt>
                <c:pt idx="527">
                  <c:v>9.6870495332871201E-4</c:v>
                </c:pt>
                <c:pt idx="528">
                  <c:v>9.6870479660185298E-4</c:v>
                </c:pt>
                <c:pt idx="529">
                  <c:v>9.6870465771546903E-4</c:v>
                </c:pt>
                <c:pt idx="530">
                  <c:v>9.6870453671619604E-4</c:v>
                </c:pt>
                <c:pt idx="531">
                  <c:v>9.6870443350184805E-4</c:v>
                </c:pt>
                <c:pt idx="532">
                  <c:v>9.6870434810402404E-4</c:v>
                </c:pt>
                <c:pt idx="533">
                  <c:v>9.6870428039645803E-4</c:v>
                </c:pt>
                <c:pt idx="534">
                  <c:v>9.68704229852223E-4</c:v>
                </c:pt>
                <c:pt idx="535">
                  <c:v>9.6870419579628503E-4</c:v>
                </c:pt>
                <c:pt idx="536">
                  <c:v>9.6870417767446002E-4</c:v>
                </c:pt>
                <c:pt idx="537">
                  <c:v>9.6870417486362404E-4</c:v>
                </c:pt>
                <c:pt idx="538">
                  <c:v>9.6870418661113597E-4</c:v>
                </c:pt>
                <c:pt idx="539">
                  <c:v>9.6870421259332698E-4</c:v>
                </c:pt>
                <c:pt idx="540">
                  <c:v>9.6870425219903696E-4</c:v>
                </c:pt>
                <c:pt idx="541">
                  <c:v>9.6870430483113703E-4</c:v>
                </c:pt>
                <c:pt idx="542">
                  <c:v>9.6870437012868402E-4</c:v>
                </c:pt>
                <c:pt idx="543">
                  <c:v>9.6870444730021198E-4</c:v>
                </c:pt>
                <c:pt idx="544">
                  <c:v>9.6870453576568998E-4</c:v>
                </c:pt>
                <c:pt idx="545">
                  <c:v>9.6870463296265497E-4</c:v>
                </c:pt>
                <c:pt idx="546">
                  <c:v>9.6870473574951798E-4</c:v>
                </c:pt>
                <c:pt idx="547">
                  <c:v>9.68704844582285E-4</c:v>
                </c:pt>
                <c:pt idx="548">
                  <c:v>9.6870495609898202E-4</c:v>
                </c:pt>
                <c:pt idx="549">
                  <c:v>9.6870506700318603E-4</c:v>
                </c:pt>
                <c:pt idx="550">
                  <c:v>9.6870517361767898E-4</c:v>
                </c:pt>
                <c:pt idx="551">
                  <c:v>9.6870527404027695E-4</c:v>
                </c:pt>
                <c:pt idx="552">
                  <c:v>9.6870536297447105E-4</c:v>
                </c:pt>
                <c:pt idx="553">
                  <c:v>9.6870543971528202E-4</c:v>
                </c:pt>
                <c:pt idx="554">
                  <c:v>9.6870550196939903E-4</c:v>
                </c:pt>
                <c:pt idx="555">
                  <c:v>9.6870554985140805E-4</c:v>
                </c:pt>
                <c:pt idx="556">
                  <c:v>9.6870558556768304E-4</c:v>
                </c:pt>
                <c:pt idx="557">
                  <c:v>9.6870560848727905E-4</c:v>
                </c:pt>
                <c:pt idx="558">
                  <c:v>9.6870562229966399E-4</c:v>
                </c:pt>
                <c:pt idx="559">
                  <c:v>9.6870563005140801E-4</c:v>
                </c:pt>
                <c:pt idx="560">
                  <c:v>9.6870563489703896E-4</c:v>
                </c:pt>
                <c:pt idx="561">
                  <c:v>9.6870563731627597E-4</c:v>
                </c:pt>
                <c:pt idx="562">
                  <c:v>9.6870563851310105E-4</c:v>
                </c:pt>
                <c:pt idx="563">
                  <c:v>9.6870563884806997E-4</c:v>
                </c:pt>
                <c:pt idx="564">
                  <c:v>9.6870563884806997E-4</c:v>
                </c:pt>
                <c:pt idx="565">
                  <c:v>9.6870563884806997E-4</c:v>
                </c:pt>
                <c:pt idx="566">
                  <c:v>9.6870563884806997E-4</c:v>
                </c:pt>
                <c:pt idx="567">
                  <c:v>9.6870563884806997E-4</c:v>
                </c:pt>
                <c:pt idx="568">
                  <c:v>9.6870563884806997E-4</c:v>
                </c:pt>
                <c:pt idx="569">
                  <c:v>9.6870563884806997E-4</c:v>
                </c:pt>
                <c:pt idx="570">
                  <c:v>9.6870563884806997E-4</c:v>
                </c:pt>
                <c:pt idx="571">
                  <c:v>9.6870563884806997E-4</c:v>
                </c:pt>
                <c:pt idx="572">
                  <c:v>9.6870563884806997E-4</c:v>
                </c:pt>
                <c:pt idx="573">
                  <c:v>9.6870563884806997E-4</c:v>
                </c:pt>
                <c:pt idx="574">
                  <c:v>9.6870563884806997E-4</c:v>
                </c:pt>
                <c:pt idx="575">
                  <c:v>9.6870563884806997E-4</c:v>
                </c:pt>
                <c:pt idx="576">
                  <c:v>9.6870563884806997E-4</c:v>
                </c:pt>
                <c:pt idx="577">
                  <c:v>9.6870563884806997E-4</c:v>
                </c:pt>
                <c:pt idx="578">
                  <c:v>9.6870563884806997E-4</c:v>
                </c:pt>
                <c:pt idx="579">
                  <c:v>9.6870563884806997E-4</c:v>
                </c:pt>
                <c:pt idx="580">
                  <c:v>9.6870563884806997E-4</c:v>
                </c:pt>
                <c:pt idx="581">
                  <c:v>9.6870563884806997E-4</c:v>
                </c:pt>
                <c:pt idx="582">
                  <c:v>9.6870563884806997E-4</c:v>
                </c:pt>
                <c:pt idx="583">
                  <c:v>9.6870563884806997E-4</c:v>
                </c:pt>
                <c:pt idx="584">
                  <c:v>9.6870563884806997E-4</c:v>
                </c:pt>
                <c:pt idx="585">
                  <c:v>9.6870563884806997E-4</c:v>
                </c:pt>
                <c:pt idx="586">
                  <c:v>9.6870563884806997E-4</c:v>
                </c:pt>
                <c:pt idx="587">
                  <c:v>9.6870563884806997E-4</c:v>
                </c:pt>
                <c:pt idx="588">
                  <c:v>9.6870563884806997E-4</c:v>
                </c:pt>
                <c:pt idx="589">
                  <c:v>9.6870563884806997E-4</c:v>
                </c:pt>
                <c:pt idx="590">
                  <c:v>9.6870563884806997E-4</c:v>
                </c:pt>
                <c:pt idx="591">
                  <c:v>9.6870563884806997E-4</c:v>
                </c:pt>
                <c:pt idx="592">
                  <c:v>9.6870563884806997E-4</c:v>
                </c:pt>
                <c:pt idx="593">
                  <c:v>9.6870563884806997E-4</c:v>
                </c:pt>
                <c:pt idx="594">
                  <c:v>9.6870563884806997E-4</c:v>
                </c:pt>
                <c:pt idx="595">
                  <c:v>9.6870563884806997E-4</c:v>
                </c:pt>
                <c:pt idx="596">
                  <c:v>9.6870563884806997E-4</c:v>
                </c:pt>
                <c:pt idx="597">
                  <c:v>9.6870563884806997E-4</c:v>
                </c:pt>
                <c:pt idx="598">
                  <c:v>9.6870563884806997E-4</c:v>
                </c:pt>
                <c:pt idx="599">
                  <c:v>9.6870563884806997E-4</c:v>
                </c:pt>
                <c:pt idx="600">
                  <c:v>9.6870563884806997E-4</c:v>
                </c:pt>
                <c:pt idx="601">
                  <c:v>9.6870563884806997E-4</c:v>
                </c:pt>
                <c:pt idx="602">
                  <c:v>9.6870563884806997E-4</c:v>
                </c:pt>
                <c:pt idx="603">
                  <c:v>9.6870563884806997E-4</c:v>
                </c:pt>
                <c:pt idx="604">
                  <c:v>9.6870563884806997E-4</c:v>
                </c:pt>
                <c:pt idx="605">
                  <c:v>9.6870563884806997E-4</c:v>
                </c:pt>
                <c:pt idx="606">
                  <c:v>9.6870563884806997E-4</c:v>
                </c:pt>
                <c:pt idx="607">
                  <c:v>9.6870563884806997E-4</c:v>
                </c:pt>
                <c:pt idx="608">
                  <c:v>9.6870563884806997E-4</c:v>
                </c:pt>
                <c:pt idx="609">
                  <c:v>9.6870563884806997E-4</c:v>
                </c:pt>
                <c:pt idx="610">
                  <c:v>9.6870563884806997E-4</c:v>
                </c:pt>
                <c:pt idx="611">
                  <c:v>9.6870563884806997E-4</c:v>
                </c:pt>
                <c:pt idx="612">
                  <c:v>9.6870563884806997E-4</c:v>
                </c:pt>
                <c:pt idx="613">
                  <c:v>9.6870563884806997E-4</c:v>
                </c:pt>
                <c:pt idx="614">
                  <c:v>9.6870563884806997E-4</c:v>
                </c:pt>
                <c:pt idx="615">
                  <c:v>9.6870563884806997E-4</c:v>
                </c:pt>
                <c:pt idx="616">
                  <c:v>9.6870563884806997E-4</c:v>
                </c:pt>
                <c:pt idx="617">
                  <c:v>9.6870563884806997E-4</c:v>
                </c:pt>
                <c:pt idx="618">
                  <c:v>9.6870563884806997E-4</c:v>
                </c:pt>
                <c:pt idx="619">
                  <c:v>9.6870563884806997E-4</c:v>
                </c:pt>
                <c:pt idx="620">
                  <c:v>9.6870563884806997E-4</c:v>
                </c:pt>
                <c:pt idx="621">
                  <c:v>9.6870563884806997E-4</c:v>
                </c:pt>
                <c:pt idx="622">
                  <c:v>9.6870563884806997E-4</c:v>
                </c:pt>
                <c:pt idx="623">
                  <c:v>9.6870563884806997E-4</c:v>
                </c:pt>
                <c:pt idx="624">
                  <c:v>9.6870563884806997E-4</c:v>
                </c:pt>
                <c:pt idx="625">
                  <c:v>9.6870563884806997E-4</c:v>
                </c:pt>
                <c:pt idx="626">
                  <c:v>9.6870563884806997E-4</c:v>
                </c:pt>
                <c:pt idx="627">
                  <c:v>9.6870563884806997E-4</c:v>
                </c:pt>
                <c:pt idx="628">
                  <c:v>9.6870563884806997E-4</c:v>
                </c:pt>
                <c:pt idx="629">
                  <c:v>9.6870563884806997E-4</c:v>
                </c:pt>
                <c:pt idx="630">
                  <c:v>9.6870563884806997E-4</c:v>
                </c:pt>
                <c:pt idx="631">
                  <c:v>9.6870563884806997E-4</c:v>
                </c:pt>
                <c:pt idx="632">
                  <c:v>9.6870563884806997E-4</c:v>
                </c:pt>
                <c:pt idx="633">
                  <c:v>9.6870563884806997E-4</c:v>
                </c:pt>
                <c:pt idx="634">
                  <c:v>9.6870563884806997E-4</c:v>
                </c:pt>
                <c:pt idx="635">
                  <c:v>9.6870563884806997E-4</c:v>
                </c:pt>
                <c:pt idx="636">
                  <c:v>9.6870563884806997E-4</c:v>
                </c:pt>
                <c:pt idx="637">
                  <c:v>9.6870563884806997E-4</c:v>
                </c:pt>
                <c:pt idx="638">
                  <c:v>9.6870563884806997E-4</c:v>
                </c:pt>
                <c:pt idx="639">
                  <c:v>9.6870563884806997E-4</c:v>
                </c:pt>
                <c:pt idx="640">
                  <c:v>9.6870563884806997E-4</c:v>
                </c:pt>
                <c:pt idx="641">
                  <c:v>9.6870563884806997E-4</c:v>
                </c:pt>
                <c:pt idx="642">
                  <c:v>9.6870563884806997E-4</c:v>
                </c:pt>
                <c:pt idx="643">
                  <c:v>9.6870563884806997E-4</c:v>
                </c:pt>
                <c:pt idx="644">
                  <c:v>9.6870563884806997E-4</c:v>
                </c:pt>
                <c:pt idx="645">
                  <c:v>9.6870563884806997E-4</c:v>
                </c:pt>
                <c:pt idx="646">
                  <c:v>9.6870563884806997E-4</c:v>
                </c:pt>
                <c:pt idx="647">
                  <c:v>9.6870563884806997E-4</c:v>
                </c:pt>
                <c:pt idx="648">
                  <c:v>9.6870563884806997E-4</c:v>
                </c:pt>
                <c:pt idx="649">
                  <c:v>9.6089507747366899E-4</c:v>
                </c:pt>
                <c:pt idx="650">
                  <c:v>9.6089507747366899E-4</c:v>
                </c:pt>
                <c:pt idx="651">
                  <c:v>9.6089507747366899E-4</c:v>
                </c:pt>
                <c:pt idx="652">
                  <c:v>9.6089507747366899E-4</c:v>
                </c:pt>
                <c:pt idx="653">
                  <c:v>9.6089507747366899E-4</c:v>
                </c:pt>
                <c:pt idx="654">
                  <c:v>9.6089507747366899E-4</c:v>
                </c:pt>
                <c:pt idx="655">
                  <c:v>9.6089507747366899E-4</c:v>
                </c:pt>
                <c:pt idx="656">
                  <c:v>9.6089507747366899E-4</c:v>
                </c:pt>
                <c:pt idx="657">
                  <c:v>9.6089507747366899E-4</c:v>
                </c:pt>
                <c:pt idx="658">
                  <c:v>9.6089507747366899E-4</c:v>
                </c:pt>
                <c:pt idx="659">
                  <c:v>9.6089507747366899E-4</c:v>
                </c:pt>
                <c:pt idx="660">
                  <c:v>9.6089507747366899E-4</c:v>
                </c:pt>
                <c:pt idx="661">
                  <c:v>9.6089507747366899E-4</c:v>
                </c:pt>
                <c:pt idx="662">
                  <c:v>9.6089507747366899E-4</c:v>
                </c:pt>
                <c:pt idx="663">
                  <c:v>9.6089507747366899E-4</c:v>
                </c:pt>
                <c:pt idx="664">
                  <c:v>9.6089507747366899E-4</c:v>
                </c:pt>
                <c:pt idx="665">
                  <c:v>9.6089507747366899E-4</c:v>
                </c:pt>
                <c:pt idx="666">
                  <c:v>9.6089507747366899E-4</c:v>
                </c:pt>
                <c:pt idx="667">
                  <c:v>9.6089507747366899E-4</c:v>
                </c:pt>
                <c:pt idx="668">
                  <c:v>9.6089507747366899E-4</c:v>
                </c:pt>
                <c:pt idx="669">
                  <c:v>9.6089507747366899E-4</c:v>
                </c:pt>
                <c:pt idx="670">
                  <c:v>9.6089507747366899E-4</c:v>
                </c:pt>
                <c:pt idx="671">
                  <c:v>9.6089507747366899E-4</c:v>
                </c:pt>
                <c:pt idx="672">
                  <c:v>9.6089507747366899E-4</c:v>
                </c:pt>
                <c:pt idx="673">
                  <c:v>9.6089507747366899E-4</c:v>
                </c:pt>
                <c:pt idx="674">
                  <c:v>9.6089507747366899E-4</c:v>
                </c:pt>
                <c:pt idx="675">
                  <c:v>9.6089507747366899E-4</c:v>
                </c:pt>
                <c:pt idx="676">
                  <c:v>9.6089507747366899E-4</c:v>
                </c:pt>
                <c:pt idx="677">
                  <c:v>9.6089507747366899E-4</c:v>
                </c:pt>
                <c:pt idx="678">
                  <c:v>9.6089507747366899E-4</c:v>
                </c:pt>
                <c:pt idx="679">
                  <c:v>9.6089507747366899E-4</c:v>
                </c:pt>
                <c:pt idx="680">
                  <c:v>9.6089507747366899E-4</c:v>
                </c:pt>
                <c:pt idx="681">
                  <c:v>9.6089507747366899E-4</c:v>
                </c:pt>
                <c:pt idx="682">
                  <c:v>9.6089507747366899E-4</c:v>
                </c:pt>
                <c:pt idx="683">
                  <c:v>9.6089507747366899E-4</c:v>
                </c:pt>
                <c:pt idx="684">
                  <c:v>9.6089507747366899E-4</c:v>
                </c:pt>
                <c:pt idx="685">
                  <c:v>9.6089507747366899E-4</c:v>
                </c:pt>
                <c:pt idx="686">
                  <c:v>9.6089507747366899E-4</c:v>
                </c:pt>
                <c:pt idx="687">
                  <c:v>9.6089507747366899E-4</c:v>
                </c:pt>
                <c:pt idx="688">
                  <c:v>9.6089507747366899E-4</c:v>
                </c:pt>
                <c:pt idx="689">
                  <c:v>9.6089507747366899E-4</c:v>
                </c:pt>
                <c:pt idx="690">
                  <c:v>9.6089507747366899E-4</c:v>
                </c:pt>
                <c:pt idx="691">
                  <c:v>9.6089507747366899E-4</c:v>
                </c:pt>
                <c:pt idx="692">
                  <c:v>9.6089507747366899E-4</c:v>
                </c:pt>
                <c:pt idx="693">
                  <c:v>9.6089507747366899E-4</c:v>
                </c:pt>
                <c:pt idx="694">
                  <c:v>9.6089507747366899E-4</c:v>
                </c:pt>
                <c:pt idx="695">
                  <c:v>9.6089507747366899E-4</c:v>
                </c:pt>
                <c:pt idx="696">
                  <c:v>9.6089507747366899E-4</c:v>
                </c:pt>
                <c:pt idx="697">
                  <c:v>9.6089507747366899E-4</c:v>
                </c:pt>
                <c:pt idx="698">
                  <c:v>9.6089507747366899E-4</c:v>
                </c:pt>
                <c:pt idx="699">
                  <c:v>9.6089507747366899E-4</c:v>
                </c:pt>
                <c:pt idx="700">
                  <c:v>9.6089507747366899E-4</c:v>
                </c:pt>
                <c:pt idx="701">
                  <c:v>9.6089507747366899E-4</c:v>
                </c:pt>
                <c:pt idx="702">
                  <c:v>9.6089507747366899E-4</c:v>
                </c:pt>
                <c:pt idx="703">
                  <c:v>9.6089507747366899E-4</c:v>
                </c:pt>
                <c:pt idx="704">
                  <c:v>9.6089507747366899E-4</c:v>
                </c:pt>
                <c:pt idx="705">
                  <c:v>9.6089507747366899E-4</c:v>
                </c:pt>
                <c:pt idx="706">
                  <c:v>9.6089507747366899E-4</c:v>
                </c:pt>
                <c:pt idx="707">
                  <c:v>9.6089507747366899E-4</c:v>
                </c:pt>
                <c:pt idx="708">
                  <c:v>9.6089507747366899E-4</c:v>
                </c:pt>
                <c:pt idx="709">
                  <c:v>9.6089507747366899E-4</c:v>
                </c:pt>
                <c:pt idx="710">
                  <c:v>9.6089507747366899E-4</c:v>
                </c:pt>
                <c:pt idx="711">
                  <c:v>9.6089507747366899E-4</c:v>
                </c:pt>
                <c:pt idx="712">
                  <c:v>9.6089507747366899E-4</c:v>
                </c:pt>
                <c:pt idx="713">
                  <c:v>9.6089507747366899E-4</c:v>
                </c:pt>
                <c:pt idx="714">
                  <c:v>9.6089507747366899E-4</c:v>
                </c:pt>
                <c:pt idx="715">
                  <c:v>9.6089507747366899E-4</c:v>
                </c:pt>
                <c:pt idx="716">
                  <c:v>9.6089507747366899E-4</c:v>
                </c:pt>
                <c:pt idx="717">
                  <c:v>9.6089507747366899E-4</c:v>
                </c:pt>
                <c:pt idx="718">
                  <c:v>9.6089507747366899E-4</c:v>
                </c:pt>
                <c:pt idx="719">
                  <c:v>9.6089507747366899E-4</c:v>
                </c:pt>
                <c:pt idx="720">
                  <c:v>9.6089507747366899E-4</c:v>
                </c:pt>
                <c:pt idx="721">
                  <c:v>9.6089507747366899E-4</c:v>
                </c:pt>
                <c:pt idx="722">
                  <c:v>9.6089507747366899E-4</c:v>
                </c:pt>
                <c:pt idx="723">
                  <c:v>9.6089507747366899E-4</c:v>
                </c:pt>
                <c:pt idx="724">
                  <c:v>9.6089507747366899E-4</c:v>
                </c:pt>
                <c:pt idx="725">
                  <c:v>9.6089507747366899E-4</c:v>
                </c:pt>
                <c:pt idx="726">
                  <c:v>9.6089507747366899E-4</c:v>
                </c:pt>
                <c:pt idx="727">
                  <c:v>9.6089507747366899E-4</c:v>
                </c:pt>
                <c:pt idx="728">
                  <c:v>9.6089507747366899E-4</c:v>
                </c:pt>
                <c:pt idx="729">
                  <c:v>9.6089507747366899E-4</c:v>
                </c:pt>
                <c:pt idx="730">
                  <c:v>9.6089507747366899E-4</c:v>
                </c:pt>
                <c:pt idx="731">
                  <c:v>9.6089507747366899E-4</c:v>
                </c:pt>
                <c:pt idx="732">
                  <c:v>9.6089507747366899E-4</c:v>
                </c:pt>
                <c:pt idx="733">
                  <c:v>9.6089507747366899E-4</c:v>
                </c:pt>
                <c:pt idx="734">
                  <c:v>9.6089507747366899E-4</c:v>
                </c:pt>
                <c:pt idx="735">
                  <c:v>9.6089507747366899E-4</c:v>
                </c:pt>
                <c:pt idx="736">
                  <c:v>9.6089507747366899E-4</c:v>
                </c:pt>
                <c:pt idx="737">
                  <c:v>9.6089507747366899E-4</c:v>
                </c:pt>
                <c:pt idx="738">
                  <c:v>9.6089507747366899E-4</c:v>
                </c:pt>
                <c:pt idx="739">
                  <c:v>9.6089507747366899E-4</c:v>
                </c:pt>
                <c:pt idx="740">
                  <c:v>9.6089507747366899E-4</c:v>
                </c:pt>
                <c:pt idx="741">
                  <c:v>9.6089507747366899E-4</c:v>
                </c:pt>
                <c:pt idx="742">
                  <c:v>9.6089507747366899E-4</c:v>
                </c:pt>
                <c:pt idx="743">
                  <c:v>9.6089507747366899E-4</c:v>
                </c:pt>
                <c:pt idx="744">
                  <c:v>9.6089507747366899E-4</c:v>
                </c:pt>
                <c:pt idx="745">
                  <c:v>9.6089507747366899E-4</c:v>
                </c:pt>
                <c:pt idx="746">
                  <c:v>9.6089507747366899E-4</c:v>
                </c:pt>
                <c:pt idx="747">
                  <c:v>9.6089507747366899E-4</c:v>
                </c:pt>
                <c:pt idx="748">
                  <c:v>9.6089507747366899E-4</c:v>
                </c:pt>
                <c:pt idx="749">
                  <c:v>9.6089507747366899E-4</c:v>
                </c:pt>
                <c:pt idx="750">
                  <c:v>9.6089507747366899E-4</c:v>
                </c:pt>
                <c:pt idx="751">
                  <c:v>9.6089507747366899E-4</c:v>
                </c:pt>
                <c:pt idx="752">
                  <c:v>9.6089507747366899E-4</c:v>
                </c:pt>
                <c:pt idx="753">
                  <c:v>9.6089507747366899E-4</c:v>
                </c:pt>
                <c:pt idx="754">
                  <c:v>9.6089507747366899E-4</c:v>
                </c:pt>
                <c:pt idx="755">
                  <c:v>9.6089507747366899E-4</c:v>
                </c:pt>
                <c:pt idx="756">
                  <c:v>9.6089507747366899E-4</c:v>
                </c:pt>
                <c:pt idx="757">
                  <c:v>9.6089507747366899E-4</c:v>
                </c:pt>
                <c:pt idx="758">
                  <c:v>9.6089507747366899E-4</c:v>
                </c:pt>
                <c:pt idx="759">
                  <c:v>9.6089507747366899E-4</c:v>
                </c:pt>
                <c:pt idx="760">
                  <c:v>9.6089507747366899E-4</c:v>
                </c:pt>
                <c:pt idx="761">
                  <c:v>9.6089507747366899E-4</c:v>
                </c:pt>
                <c:pt idx="762">
                  <c:v>9.6089507747366899E-4</c:v>
                </c:pt>
                <c:pt idx="763">
                  <c:v>9.6089507747366899E-4</c:v>
                </c:pt>
                <c:pt idx="764">
                  <c:v>9.6089507747366899E-4</c:v>
                </c:pt>
                <c:pt idx="765">
                  <c:v>9.6089507747366899E-4</c:v>
                </c:pt>
                <c:pt idx="766">
                  <c:v>9.6089507747366899E-4</c:v>
                </c:pt>
                <c:pt idx="767">
                  <c:v>9.6089507747366899E-4</c:v>
                </c:pt>
                <c:pt idx="768">
                  <c:v>9.6089507747366899E-4</c:v>
                </c:pt>
                <c:pt idx="769">
                  <c:v>9.6089507747366899E-4</c:v>
                </c:pt>
                <c:pt idx="770">
                  <c:v>9.6089507747366899E-4</c:v>
                </c:pt>
                <c:pt idx="771">
                  <c:v>9.6089507747366899E-4</c:v>
                </c:pt>
                <c:pt idx="772">
                  <c:v>9.6089507747366899E-4</c:v>
                </c:pt>
                <c:pt idx="773">
                  <c:v>9.6089507747366899E-4</c:v>
                </c:pt>
                <c:pt idx="774">
                  <c:v>9.6089507747366899E-4</c:v>
                </c:pt>
                <c:pt idx="775">
                  <c:v>9.6089507747366899E-4</c:v>
                </c:pt>
                <c:pt idx="776">
                  <c:v>9.6089507747366899E-4</c:v>
                </c:pt>
                <c:pt idx="777">
                  <c:v>9.6089507747366899E-4</c:v>
                </c:pt>
                <c:pt idx="778">
                  <c:v>9.6089507747366899E-4</c:v>
                </c:pt>
                <c:pt idx="779">
                  <c:v>9.6089507747366899E-4</c:v>
                </c:pt>
                <c:pt idx="780">
                  <c:v>9.6089507747366899E-4</c:v>
                </c:pt>
                <c:pt idx="781">
                  <c:v>9.6089507747366899E-4</c:v>
                </c:pt>
                <c:pt idx="782">
                  <c:v>9.6089507747366899E-4</c:v>
                </c:pt>
                <c:pt idx="783">
                  <c:v>9.6089507747366899E-4</c:v>
                </c:pt>
                <c:pt idx="784">
                  <c:v>9.6089507747366899E-4</c:v>
                </c:pt>
                <c:pt idx="785">
                  <c:v>9.6089507747366899E-4</c:v>
                </c:pt>
                <c:pt idx="786">
                  <c:v>9.6089507747366899E-4</c:v>
                </c:pt>
                <c:pt idx="787">
                  <c:v>9.6089507747366899E-4</c:v>
                </c:pt>
                <c:pt idx="788">
                  <c:v>9.6089507747366899E-4</c:v>
                </c:pt>
                <c:pt idx="789">
                  <c:v>9.6089507747366899E-4</c:v>
                </c:pt>
                <c:pt idx="790">
                  <c:v>9.6089507747366899E-4</c:v>
                </c:pt>
                <c:pt idx="791">
                  <c:v>9.6089507747366899E-4</c:v>
                </c:pt>
                <c:pt idx="792">
                  <c:v>9.6089507747366899E-4</c:v>
                </c:pt>
                <c:pt idx="793">
                  <c:v>9.6089507747366899E-4</c:v>
                </c:pt>
                <c:pt idx="794">
                  <c:v>9.6089507747366899E-4</c:v>
                </c:pt>
                <c:pt idx="795">
                  <c:v>9.6089507747366899E-4</c:v>
                </c:pt>
                <c:pt idx="796">
                  <c:v>9.6089507747366899E-4</c:v>
                </c:pt>
                <c:pt idx="797">
                  <c:v>9.6089507747366899E-4</c:v>
                </c:pt>
                <c:pt idx="798">
                  <c:v>9.6089507747366899E-4</c:v>
                </c:pt>
                <c:pt idx="799">
                  <c:v>9.6089507747366899E-4</c:v>
                </c:pt>
                <c:pt idx="800">
                  <c:v>9.6089507747366899E-4</c:v>
                </c:pt>
                <c:pt idx="801">
                  <c:v>9.6089507747366899E-4</c:v>
                </c:pt>
                <c:pt idx="802">
                  <c:v>9.6089507747366899E-4</c:v>
                </c:pt>
                <c:pt idx="803">
                  <c:v>9.6089507747366899E-4</c:v>
                </c:pt>
                <c:pt idx="804">
                  <c:v>9.6089507747366899E-4</c:v>
                </c:pt>
                <c:pt idx="805">
                  <c:v>9.6089507747366899E-4</c:v>
                </c:pt>
                <c:pt idx="806">
                  <c:v>9.6089507747366899E-4</c:v>
                </c:pt>
                <c:pt idx="807">
                  <c:v>9.6089507747366899E-4</c:v>
                </c:pt>
                <c:pt idx="808">
                  <c:v>9.6089507747366899E-4</c:v>
                </c:pt>
                <c:pt idx="809">
                  <c:v>9.6089507747366899E-4</c:v>
                </c:pt>
                <c:pt idx="810">
                  <c:v>9.6089507747366899E-4</c:v>
                </c:pt>
                <c:pt idx="811">
                  <c:v>9.6089507747366899E-4</c:v>
                </c:pt>
                <c:pt idx="812">
                  <c:v>9.6089507747366899E-4</c:v>
                </c:pt>
                <c:pt idx="813">
                  <c:v>9.6089507747366899E-4</c:v>
                </c:pt>
                <c:pt idx="814">
                  <c:v>9.6089507747366899E-4</c:v>
                </c:pt>
                <c:pt idx="815">
                  <c:v>9.6089507747366899E-4</c:v>
                </c:pt>
                <c:pt idx="816">
                  <c:v>9.6089507747366899E-4</c:v>
                </c:pt>
                <c:pt idx="817">
                  <c:v>9.6089507747366899E-4</c:v>
                </c:pt>
                <c:pt idx="818">
                  <c:v>9.6089507747366899E-4</c:v>
                </c:pt>
                <c:pt idx="819">
                  <c:v>9.6089507747366899E-4</c:v>
                </c:pt>
                <c:pt idx="820">
                  <c:v>9.6089507747366899E-4</c:v>
                </c:pt>
                <c:pt idx="821">
                  <c:v>9.6089507747366899E-4</c:v>
                </c:pt>
                <c:pt idx="822">
                  <c:v>9.6089507747366899E-4</c:v>
                </c:pt>
                <c:pt idx="823">
                  <c:v>9.6089507747366899E-4</c:v>
                </c:pt>
                <c:pt idx="824">
                  <c:v>9.6089507747366899E-4</c:v>
                </c:pt>
                <c:pt idx="825">
                  <c:v>9.6089507747366899E-4</c:v>
                </c:pt>
                <c:pt idx="826">
                  <c:v>9.6089507747366899E-4</c:v>
                </c:pt>
                <c:pt idx="827">
                  <c:v>9.6089507747366899E-4</c:v>
                </c:pt>
                <c:pt idx="828">
                  <c:v>9.6089507747366899E-4</c:v>
                </c:pt>
                <c:pt idx="829">
                  <c:v>9.5651293956661404E-4</c:v>
                </c:pt>
                <c:pt idx="830">
                  <c:v>9.5651293956661404E-4</c:v>
                </c:pt>
                <c:pt idx="831">
                  <c:v>9.5651293956661404E-4</c:v>
                </c:pt>
                <c:pt idx="832">
                  <c:v>9.5651293956661404E-4</c:v>
                </c:pt>
                <c:pt idx="833">
                  <c:v>9.5651293956661404E-4</c:v>
                </c:pt>
                <c:pt idx="834">
                  <c:v>9.5651293956661404E-4</c:v>
                </c:pt>
                <c:pt idx="835">
                  <c:v>9.5648473971187602E-4</c:v>
                </c:pt>
                <c:pt idx="836">
                  <c:v>9.5648473971187602E-4</c:v>
                </c:pt>
                <c:pt idx="837">
                  <c:v>9.5648473971187602E-4</c:v>
                </c:pt>
                <c:pt idx="838">
                  <c:v>9.5648473971187602E-4</c:v>
                </c:pt>
                <c:pt idx="839">
                  <c:v>9.5648473971187602E-4</c:v>
                </c:pt>
                <c:pt idx="840">
                  <c:v>9.5648473971187602E-4</c:v>
                </c:pt>
                <c:pt idx="841">
                  <c:v>9.5648473971187602E-4</c:v>
                </c:pt>
                <c:pt idx="842">
                  <c:v>9.5648473971187602E-4</c:v>
                </c:pt>
                <c:pt idx="843">
                  <c:v>9.5648473971187602E-4</c:v>
                </c:pt>
                <c:pt idx="844">
                  <c:v>9.5648473971187602E-4</c:v>
                </c:pt>
                <c:pt idx="845">
                  <c:v>9.5648473971187602E-4</c:v>
                </c:pt>
                <c:pt idx="846">
                  <c:v>9.5648473971187602E-4</c:v>
                </c:pt>
                <c:pt idx="847">
                  <c:v>9.5648473971187602E-4</c:v>
                </c:pt>
                <c:pt idx="848">
                  <c:v>9.5648473971187602E-4</c:v>
                </c:pt>
                <c:pt idx="849">
                  <c:v>9.5648473971187602E-4</c:v>
                </c:pt>
                <c:pt idx="850">
                  <c:v>9.5648473971187602E-4</c:v>
                </c:pt>
                <c:pt idx="851">
                  <c:v>9.5648473971187602E-4</c:v>
                </c:pt>
                <c:pt idx="852">
                  <c:v>9.5648473971187602E-4</c:v>
                </c:pt>
                <c:pt idx="853">
                  <c:v>9.5648473971187602E-4</c:v>
                </c:pt>
                <c:pt idx="854">
                  <c:v>9.5648473971187602E-4</c:v>
                </c:pt>
                <c:pt idx="855">
                  <c:v>9.53985281890507E-4</c:v>
                </c:pt>
                <c:pt idx="856">
                  <c:v>9.53985281890507E-4</c:v>
                </c:pt>
                <c:pt idx="857">
                  <c:v>9.53985281890507E-4</c:v>
                </c:pt>
                <c:pt idx="858">
                  <c:v>9.53985281890507E-4</c:v>
                </c:pt>
                <c:pt idx="859">
                  <c:v>9.53985281890507E-4</c:v>
                </c:pt>
                <c:pt idx="860">
                  <c:v>9.53985281890507E-4</c:v>
                </c:pt>
                <c:pt idx="861">
                  <c:v>9.53985281890507E-4</c:v>
                </c:pt>
                <c:pt idx="862">
                  <c:v>9.53985281890507E-4</c:v>
                </c:pt>
                <c:pt idx="863">
                  <c:v>9.53985281890507E-4</c:v>
                </c:pt>
                <c:pt idx="864">
                  <c:v>9.53985281890507E-4</c:v>
                </c:pt>
                <c:pt idx="865">
                  <c:v>9.53985281890507E-4</c:v>
                </c:pt>
                <c:pt idx="866">
                  <c:v>9.53985281890507E-4</c:v>
                </c:pt>
                <c:pt idx="867">
                  <c:v>9.53985281890507E-4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6C2-4B65-8010-DAA98C7C35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Energy spread [10^-3]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130 keV'!$A$1:$F$1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>
              <a:noFill/>
            </a:ln>
          </c:spPr>
          <c:xVal>
            <c:numRef>
              <c:f>'Force 130 keV'!$N$3:$N$870</c:f>
              <c:numCache>
                <c:formatCode>0.00E+00</c:formatCode>
                <c:ptCount val="868"/>
                <c:pt idx="0">
                  <c:v>-0.41311817941589801</c:v>
                </c:pt>
                <c:pt idx="1">
                  <c:v>-0.41275519041949399</c:v>
                </c:pt>
                <c:pt idx="2">
                  <c:v>-0.41226120374318298</c:v>
                </c:pt>
                <c:pt idx="3">
                  <c:v>-0.411698172050323</c:v>
                </c:pt>
                <c:pt idx="4">
                  <c:v>-0.41119362856275499</c:v>
                </c:pt>
                <c:pt idx="5">
                  <c:v>-0.41060986584343301</c:v>
                </c:pt>
                <c:pt idx="6">
                  <c:v>-0.41000367444164598</c:v>
                </c:pt>
                <c:pt idx="7">
                  <c:v>-0.40937561879887202</c:v>
                </c:pt>
                <c:pt idx="8">
                  <c:v>-0.40887238574301898</c:v>
                </c:pt>
                <c:pt idx="9">
                  <c:v>-0.40824677551819299</c:v>
                </c:pt>
                <c:pt idx="10">
                  <c:v>-0.407618046125655</c:v>
                </c:pt>
                <c:pt idx="11">
                  <c:v>-0.40685738229839402</c:v>
                </c:pt>
                <c:pt idx="12">
                  <c:v>-0.40615947411317299</c:v>
                </c:pt>
                <c:pt idx="13">
                  <c:v>-0.40532802505507098</c:v>
                </c:pt>
                <c:pt idx="14">
                  <c:v>-0.40451670979947701</c:v>
                </c:pt>
                <c:pt idx="15">
                  <c:v>-0.40369466143268301</c:v>
                </c:pt>
                <c:pt idx="16">
                  <c:v>-0.40289254200931801</c:v>
                </c:pt>
                <c:pt idx="17">
                  <c:v>-0.402042186983323</c:v>
                </c:pt>
                <c:pt idx="18">
                  <c:v>-0.40119457675323</c:v>
                </c:pt>
                <c:pt idx="19">
                  <c:v>-0.40033004660798599</c:v>
                </c:pt>
                <c:pt idx="20">
                  <c:v>-0.39944577721103602</c:v>
                </c:pt>
                <c:pt idx="21">
                  <c:v>-0.39860726678922098</c:v>
                </c:pt>
                <c:pt idx="22">
                  <c:v>-0.397771128615584</c:v>
                </c:pt>
                <c:pt idx="23">
                  <c:v>-0.39691291376086002</c:v>
                </c:pt>
                <c:pt idx="24">
                  <c:v>-0.39605664584039202</c:v>
                </c:pt>
                <c:pt idx="25">
                  <c:v>-0.39517684606244302</c:v>
                </c:pt>
                <c:pt idx="26">
                  <c:v>-0.39429892993137799</c:v>
                </c:pt>
                <c:pt idx="27">
                  <c:v>-0.39339386176684998</c:v>
                </c:pt>
                <c:pt idx="28">
                  <c:v>-0.39248879360232197</c:v>
                </c:pt>
                <c:pt idx="29">
                  <c:v>-0.39158372543779502</c:v>
                </c:pt>
                <c:pt idx="30">
                  <c:v>-0.390678657273267</c:v>
                </c:pt>
                <c:pt idx="31">
                  <c:v>-0.38977358910873899</c:v>
                </c:pt>
                <c:pt idx="32">
                  <c:v>-0.38886852094421198</c:v>
                </c:pt>
                <c:pt idx="33">
                  <c:v>-0.38796345277968403</c:v>
                </c:pt>
                <c:pt idx="34">
                  <c:v>-0.38705838461515701</c:v>
                </c:pt>
                <c:pt idx="35">
                  <c:v>-0.386153316450629</c:v>
                </c:pt>
                <c:pt idx="36">
                  <c:v>-0.38524824828610199</c:v>
                </c:pt>
                <c:pt idx="37">
                  <c:v>-0.38434318012157398</c:v>
                </c:pt>
                <c:pt idx="38">
                  <c:v>-0.38343811195704602</c:v>
                </c:pt>
                <c:pt idx="39">
                  <c:v>-0.38253304379251901</c:v>
                </c:pt>
                <c:pt idx="40">
                  <c:v>-0.381627975627991</c:v>
                </c:pt>
                <c:pt idx="41">
                  <c:v>-0.38072290746346399</c:v>
                </c:pt>
                <c:pt idx="42">
                  <c:v>-0.37981783929893598</c:v>
                </c:pt>
                <c:pt idx="43">
                  <c:v>-0.37891277113440802</c:v>
                </c:pt>
                <c:pt idx="44">
                  <c:v>-0.37800770296988101</c:v>
                </c:pt>
                <c:pt idx="45">
                  <c:v>-0.377102634805353</c:v>
                </c:pt>
                <c:pt idx="46">
                  <c:v>-0.37619756664082599</c:v>
                </c:pt>
                <c:pt idx="47">
                  <c:v>-0.37529249847629798</c:v>
                </c:pt>
                <c:pt idx="48">
                  <c:v>-0.37438743031177002</c:v>
                </c:pt>
                <c:pt idx="49">
                  <c:v>-0.37348236214724301</c:v>
                </c:pt>
                <c:pt idx="50">
                  <c:v>-0.372577293982716</c:v>
                </c:pt>
                <c:pt idx="51">
                  <c:v>-0.37167222581818798</c:v>
                </c:pt>
                <c:pt idx="52">
                  <c:v>-0.37076715765365997</c:v>
                </c:pt>
                <c:pt idx="53">
                  <c:v>-0.36986208948913302</c:v>
                </c:pt>
                <c:pt idx="54">
                  <c:v>-0.36895702132460501</c:v>
                </c:pt>
                <c:pt idx="55">
                  <c:v>-0.36805195316007699</c:v>
                </c:pt>
                <c:pt idx="56">
                  <c:v>-0.36714688499554998</c:v>
                </c:pt>
                <c:pt idx="57">
                  <c:v>-0.36624181683102203</c:v>
                </c:pt>
                <c:pt idx="58">
                  <c:v>-0.36533674866649402</c:v>
                </c:pt>
                <c:pt idx="59">
                  <c:v>-0.364431680501967</c:v>
                </c:pt>
                <c:pt idx="60">
                  <c:v>-0.36352661233743899</c:v>
                </c:pt>
                <c:pt idx="61">
                  <c:v>-0.36262154417291198</c:v>
                </c:pt>
                <c:pt idx="62">
                  <c:v>-0.36171647600838402</c:v>
                </c:pt>
                <c:pt idx="63">
                  <c:v>-0.36081140784385701</c:v>
                </c:pt>
                <c:pt idx="64">
                  <c:v>-0.359906339679329</c:v>
                </c:pt>
                <c:pt idx="65">
                  <c:v>-0.35900127151480199</c:v>
                </c:pt>
                <c:pt idx="66">
                  <c:v>-0.35809620335027398</c:v>
                </c:pt>
                <c:pt idx="67">
                  <c:v>-0.35719113518574602</c:v>
                </c:pt>
                <c:pt idx="68">
                  <c:v>-0.35628606702121901</c:v>
                </c:pt>
                <c:pt idx="69">
                  <c:v>-0.355380998856691</c:v>
                </c:pt>
                <c:pt idx="70">
                  <c:v>-0.35447593069216399</c:v>
                </c:pt>
                <c:pt idx="71">
                  <c:v>-0.35357086252763598</c:v>
                </c:pt>
                <c:pt idx="72">
                  <c:v>-0.35266579436310802</c:v>
                </c:pt>
                <c:pt idx="73">
                  <c:v>-0.35176072619858101</c:v>
                </c:pt>
                <c:pt idx="74">
                  <c:v>-0.350855658034053</c:v>
                </c:pt>
                <c:pt idx="75">
                  <c:v>-0.34995058986952599</c:v>
                </c:pt>
                <c:pt idx="76">
                  <c:v>-0.34904552170499797</c:v>
                </c:pt>
                <c:pt idx="77">
                  <c:v>-0.34814045354047102</c:v>
                </c:pt>
                <c:pt idx="78">
                  <c:v>-0.34723538537594301</c:v>
                </c:pt>
                <c:pt idx="79">
                  <c:v>-0.346330317211415</c:v>
                </c:pt>
                <c:pt idx="80">
                  <c:v>-0.34542524904688798</c:v>
                </c:pt>
                <c:pt idx="81">
                  <c:v>-0.34452018088236003</c:v>
                </c:pt>
                <c:pt idx="82">
                  <c:v>-0.34361511271783302</c:v>
                </c:pt>
                <c:pt idx="83">
                  <c:v>-0.342710044553305</c:v>
                </c:pt>
                <c:pt idx="84">
                  <c:v>-0.34180497638877699</c:v>
                </c:pt>
                <c:pt idx="85">
                  <c:v>-0.34089990822424998</c:v>
                </c:pt>
                <c:pt idx="86">
                  <c:v>-0.33999484005972203</c:v>
                </c:pt>
                <c:pt idx="87">
                  <c:v>-0.33908977189519401</c:v>
                </c:pt>
                <c:pt idx="88">
                  <c:v>-0.338184703730667</c:v>
                </c:pt>
                <c:pt idx="89">
                  <c:v>-0.33727963556613899</c:v>
                </c:pt>
                <c:pt idx="90">
                  <c:v>-0.33637456740161198</c:v>
                </c:pt>
                <c:pt idx="91">
                  <c:v>-0.33546949923708402</c:v>
                </c:pt>
                <c:pt idx="92">
                  <c:v>-0.33456443107255601</c:v>
                </c:pt>
                <c:pt idx="93">
                  <c:v>-0.333659362908029</c:v>
                </c:pt>
                <c:pt idx="94">
                  <c:v>-0.33275429474350099</c:v>
                </c:pt>
                <c:pt idx="95">
                  <c:v>-0.33184922657897398</c:v>
                </c:pt>
                <c:pt idx="96">
                  <c:v>-0.33094415841444602</c:v>
                </c:pt>
                <c:pt idx="97">
                  <c:v>-0.33003909024991801</c:v>
                </c:pt>
                <c:pt idx="98">
                  <c:v>-0.329134022085391</c:v>
                </c:pt>
                <c:pt idx="99">
                  <c:v>-0.32822895392086299</c:v>
                </c:pt>
                <c:pt idx="100">
                  <c:v>-0.32732388575633597</c:v>
                </c:pt>
                <c:pt idx="101">
                  <c:v>-0.32641881759180802</c:v>
                </c:pt>
                <c:pt idx="102">
                  <c:v>-0.32551374942728101</c:v>
                </c:pt>
                <c:pt idx="103">
                  <c:v>-0.324608681262753</c:v>
                </c:pt>
                <c:pt idx="104">
                  <c:v>-0.32370361309822498</c:v>
                </c:pt>
                <c:pt idx="105">
                  <c:v>-0.32279854493369797</c:v>
                </c:pt>
                <c:pt idx="106">
                  <c:v>-0.32189347676917002</c:v>
                </c:pt>
                <c:pt idx="107">
                  <c:v>-0.32098840860464301</c:v>
                </c:pt>
                <c:pt idx="108">
                  <c:v>-0.32008334044011499</c:v>
                </c:pt>
                <c:pt idx="109">
                  <c:v>-0.31917827227558798</c:v>
                </c:pt>
                <c:pt idx="110">
                  <c:v>-0.31827320411106003</c:v>
                </c:pt>
                <c:pt idx="111">
                  <c:v>-0.31736813594653202</c:v>
                </c:pt>
                <c:pt idx="112">
                  <c:v>-0.316463067782005</c:v>
                </c:pt>
                <c:pt idx="113">
                  <c:v>-0.31555799961747699</c:v>
                </c:pt>
                <c:pt idx="114">
                  <c:v>-0.31465293145294998</c:v>
                </c:pt>
                <c:pt idx="115">
                  <c:v>-0.31374786328842202</c:v>
                </c:pt>
                <c:pt idx="116">
                  <c:v>-0.31284279512389501</c:v>
                </c:pt>
                <c:pt idx="117">
                  <c:v>-0.311937726959367</c:v>
                </c:pt>
                <c:pt idx="118">
                  <c:v>-0.31103265879483899</c:v>
                </c:pt>
                <c:pt idx="119">
                  <c:v>-0.31012759063031198</c:v>
                </c:pt>
                <c:pt idx="120">
                  <c:v>-0.30922252246578402</c:v>
                </c:pt>
                <c:pt idx="121">
                  <c:v>-0.30831745430125601</c:v>
                </c:pt>
                <c:pt idx="122">
                  <c:v>-0.307412386136729</c:v>
                </c:pt>
                <c:pt idx="123">
                  <c:v>-0.30650731797220099</c:v>
                </c:pt>
                <c:pt idx="124">
                  <c:v>-0.30560224980767398</c:v>
                </c:pt>
                <c:pt idx="125">
                  <c:v>-0.30469718164314602</c:v>
                </c:pt>
                <c:pt idx="126">
                  <c:v>-0.30379211347861801</c:v>
                </c:pt>
                <c:pt idx="127">
                  <c:v>-0.302887045314091</c:v>
                </c:pt>
                <c:pt idx="128">
                  <c:v>-0.30198197714956299</c:v>
                </c:pt>
                <c:pt idx="129">
                  <c:v>-0.30107690898503597</c:v>
                </c:pt>
                <c:pt idx="130">
                  <c:v>-0.30017184082050802</c:v>
                </c:pt>
                <c:pt idx="131">
                  <c:v>-0.29926677265598101</c:v>
                </c:pt>
                <c:pt idx="132">
                  <c:v>-0.29836170449145299</c:v>
                </c:pt>
                <c:pt idx="133">
                  <c:v>-0.29745663632692498</c:v>
                </c:pt>
                <c:pt idx="134">
                  <c:v>-0.29655156816239803</c:v>
                </c:pt>
                <c:pt idx="135">
                  <c:v>-0.29564649999787002</c:v>
                </c:pt>
                <c:pt idx="136">
                  <c:v>-0.294741431833343</c:v>
                </c:pt>
                <c:pt idx="137">
                  <c:v>-0.29383636366881499</c:v>
                </c:pt>
                <c:pt idx="138">
                  <c:v>-0.29293129550428798</c:v>
                </c:pt>
                <c:pt idx="139">
                  <c:v>-0.29202622733976003</c:v>
                </c:pt>
                <c:pt idx="140">
                  <c:v>-0.29112115917523201</c:v>
                </c:pt>
                <c:pt idx="141">
                  <c:v>-0.290216091010705</c:v>
                </c:pt>
                <c:pt idx="142">
                  <c:v>-0.28931102284617699</c:v>
                </c:pt>
                <c:pt idx="143">
                  <c:v>-0.28840595468164898</c:v>
                </c:pt>
                <c:pt idx="144">
                  <c:v>-0.28750088651712202</c:v>
                </c:pt>
                <c:pt idx="145">
                  <c:v>-0.28659581835259401</c:v>
                </c:pt>
                <c:pt idx="146">
                  <c:v>-0.285690750188067</c:v>
                </c:pt>
                <c:pt idx="147">
                  <c:v>-0.28478568202353899</c:v>
                </c:pt>
                <c:pt idx="148">
                  <c:v>-0.28388061385901198</c:v>
                </c:pt>
                <c:pt idx="149">
                  <c:v>-0.28297554569448402</c:v>
                </c:pt>
                <c:pt idx="150">
                  <c:v>-0.28207047752995601</c:v>
                </c:pt>
                <c:pt idx="151">
                  <c:v>-0.281165409365429</c:v>
                </c:pt>
                <c:pt idx="152">
                  <c:v>-0.28026034120090099</c:v>
                </c:pt>
                <c:pt idx="153">
                  <c:v>-0.27935527303637397</c:v>
                </c:pt>
                <c:pt idx="154">
                  <c:v>-0.27845020487184602</c:v>
                </c:pt>
                <c:pt idx="155">
                  <c:v>-0.27754513670731801</c:v>
                </c:pt>
                <c:pt idx="156">
                  <c:v>-0.276640068542791</c:v>
                </c:pt>
                <c:pt idx="157">
                  <c:v>-0.27573500037826298</c:v>
                </c:pt>
                <c:pt idx="158">
                  <c:v>-0.27482993221373597</c:v>
                </c:pt>
                <c:pt idx="159">
                  <c:v>-0.27392486404920802</c:v>
                </c:pt>
                <c:pt idx="160">
                  <c:v>-0.273019795884681</c:v>
                </c:pt>
                <c:pt idx="161">
                  <c:v>-0.27211472772015299</c:v>
                </c:pt>
                <c:pt idx="162">
                  <c:v>-0.27120965955562498</c:v>
                </c:pt>
                <c:pt idx="163">
                  <c:v>-0.27030459139109803</c:v>
                </c:pt>
                <c:pt idx="164">
                  <c:v>-0.26939952322657001</c:v>
                </c:pt>
                <c:pt idx="165">
                  <c:v>-0.268494455062042</c:v>
                </c:pt>
                <c:pt idx="166">
                  <c:v>-0.26758938689751499</c:v>
                </c:pt>
                <c:pt idx="167">
                  <c:v>-0.26668431873298698</c:v>
                </c:pt>
                <c:pt idx="168">
                  <c:v>-0.26577925056846002</c:v>
                </c:pt>
                <c:pt idx="169">
                  <c:v>-0.26487418240393201</c:v>
                </c:pt>
                <c:pt idx="170">
                  <c:v>-0.263969114239405</c:v>
                </c:pt>
                <c:pt idx="171">
                  <c:v>-0.26306404607487499</c:v>
                </c:pt>
                <c:pt idx="172">
                  <c:v>-0.26215897791034398</c:v>
                </c:pt>
                <c:pt idx="173">
                  <c:v>-0.26125390974581902</c:v>
                </c:pt>
                <c:pt idx="174">
                  <c:v>-0.26034884158133698</c:v>
                </c:pt>
                <c:pt idx="175">
                  <c:v>-0.25944377341691299</c:v>
                </c:pt>
                <c:pt idx="176">
                  <c:v>-0.25853870525248102</c:v>
                </c:pt>
                <c:pt idx="177">
                  <c:v>-0.25763363708806802</c:v>
                </c:pt>
                <c:pt idx="178">
                  <c:v>-0.25672856892371398</c:v>
                </c:pt>
                <c:pt idx="179">
                  <c:v>-0.25582350075947202</c:v>
                </c:pt>
                <c:pt idx="180">
                  <c:v>-0.25491843259535601</c:v>
                </c:pt>
                <c:pt idx="181">
                  <c:v>-0.25401336443144401</c:v>
                </c:pt>
                <c:pt idx="182">
                  <c:v>-0.25310829626780501</c:v>
                </c:pt>
                <c:pt idx="183">
                  <c:v>-0.25220322810458001</c:v>
                </c:pt>
                <c:pt idx="184">
                  <c:v>-0.25129815994188598</c:v>
                </c:pt>
                <c:pt idx="185">
                  <c:v>-0.25039309177987601</c:v>
                </c:pt>
                <c:pt idx="186">
                  <c:v>-0.249488023618639</c:v>
                </c:pt>
                <c:pt idx="187">
                  <c:v>-0.248582955458306</c:v>
                </c:pt>
                <c:pt idx="188">
                  <c:v>-0.24767788729912099</c:v>
                </c:pt>
                <c:pt idx="189">
                  <c:v>-0.246772819141231</c:v>
                </c:pt>
                <c:pt idx="190">
                  <c:v>-0.24586775098477501</c:v>
                </c:pt>
                <c:pt idx="191">
                  <c:v>-0.24496268282995201</c:v>
                </c:pt>
                <c:pt idx="192">
                  <c:v>-0.244057614677021</c:v>
                </c:pt>
                <c:pt idx="193">
                  <c:v>-0.243152546526166</c:v>
                </c:pt>
                <c:pt idx="194">
                  <c:v>-0.24224747837757599</c:v>
                </c:pt>
                <c:pt idx="195">
                  <c:v>-0.24134241023149799</c:v>
                </c:pt>
                <c:pt idx="196">
                  <c:v>-0.24043734208819501</c:v>
                </c:pt>
                <c:pt idx="197">
                  <c:v>-0.23953227394790899</c:v>
                </c:pt>
                <c:pt idx="198">
                  <c:v>-0.23862720581087701</c:v>
                </c:pt>
                <c:pt idx="199">
                  <c:v>-0.237722137677333</c:v>
                </c:pt>
                <c:pt idx="200">
                  <c:v>-0.236817069547514</c:v>
                </c:pt>
                <c:pt idx="201">
                  <c:v>-0.23591200142166399</c:v>
                </c:pt>
                <c:pt idx="202">
                  <c:v>-0.235006933300063</c:v>
                </c:pt>
                <c:pt idx="203">
                  <c:v>-0.23410186518298401</c:v>
                </c:pt>
                <c:pt idx="204">
                  <c:v>-0.23319679707067101</c:v>
                </c:pt>
                <c:pt idx="205">
                  <c:v>-0.232291728963371</c:v>
                </c:pt>
                <c:pt idx="206">
                  <c:v>-0.23138666086134499</c:v>
                </c:pt>
                <c:pt idx="207">
                  <c:v>-0.23048159276485</c:v>
                </c:pt>
                <c:pt idx="208">
                  <c:v>-0.229576524674138</c:v>
                </c:pt>
                <c:pt idx="209">
                  <c:v>-0.22867145658945301</c:v>
                </c:pt>
                <c:pt idx="210">
                  <c:v>-0.22776638851102701</c:v>
                </c:pt>
                <c:pt idx="211">
                  <c:v>-0.226861320439085</c:v>
                </c:pt>
                <c:pt idx="212">
                  <c:v>-0.225956252373852</c:v>
                </c:pt>
                <c:pt idx="213">
                  <c:v>-0.22505118431555199</c:v>
                </c:pt>
                <c:pt idx="214">
                  <c:v>-0.224146116264405</c:v>
                </c:pt>
                <c:pt idx="215">
                  <c:v>-0.22324104822062499</c:v>
                </c:pt>
                <c:pt idx="216">
                  <c:v>-0.22233598018442399</c:v>
                </c:pt>
                <c:pt idx="217">
                  <c:v>-0.22143091215600899</c:v>
                </c:pt>
                <c:pt idx="218">
                  <c:v>-0.22052584413558399</c:v>
                </c:pt>
                <c:pt idx="219">
                  <c:v>-0.21962077612335201</c:v>
                </c:pt>
                <c:pt idx="220">
                  <c:v>-0.21871570811950999</c:v>
                </c:pt>
                <c:pt idx="221">
                  <c:v>-0.21781064012425499</c:v>
                </c:pt>
                <c:pt idx="222">
                  <c:v>-0.216905572137784</c:v>
                </c:pt>
                <c:pt idx="223">
                  <c:v>-0.21600050416029201</c:v>
                </c:pt>
                <c:pt idx="224">
                  <c:v>-0.21509543619197399</c:v>
                </c:pt>
                <c:pt idx="225">
                  <c:v>-0.21419036823302701</c:v>
                </c:pt>
                <c:pt idx="226">
                  <c:v>-0.213285300283651</c:v>
                </c:pt>
                <c:pt idx="227">
                  <c:v>-0.21238023234404799</c:v>
                </c:pt>
                <c:pt idx="228">
                  <c:v>-0.21147516441442499</c:v>
                </c:pt>
                <c:pt idx="229">
                  <c:v>-0.210570096494996</c:v>
                </c:pt>
                <c:pt idx="230">
                  <c:v>-0.20966502858598399</c:v>
                </c:pt>
                <c:pt idx="231">
                  <c:v>-0.20875996068762201</c:v>
                </c:pt>
                <c:pt idx="232">
                  <c:v>-0.20785489280015301</c:v>
                </c:pt>
                <c:pt idx="233">
                  <c:v>-0.20694982492383701</c:v>
                </c:pt>
                <c:pt idx="234">
                  <c:v>-0.20604475705894801</c:v>
                </c:pt>
                <c:pt idx="235">
                  <c:v>-0.20513968920577899</c:v>
                </c:pt>
                <c:pt idx="236">
                  <c:v>-0.20423462136463599</c:v>
                </c:pt>
                <c:pt idx="237">
                  <c:v>-0.203329553535845</c:v>
                </c:pt>
                <c:pt idx="238">
                  <c:v>-0.202424485719747</c:v>
                </c:pt>
                <c:pt idx="239">
                  <c:v>-0.20151941791670899</c:v>
                </c:pt>
                <c:pt idx="240">
                  <c:v>-0.200614350127098</c:v>
                </c:pt>
                <c:pt idx="241">
                  <c:v>-0.19970928235129801</c:v>
                </c:pt>
                <c:pt idx="242">
                  <c:v>-0.19880421458972</c:v>
                </c:pt>
                <c:pt idx="243">
                  <c:v>-0.19789914684285601</c:v>
                </c:pt>
                <c:pt idx="244">
                  <c:v>-0.19699407911130701</c:v>
                </c:pt>
                <c:pt idx="245">
                  <c:v>-0.19608901139602999</c:v>
                </c:pt>
                <c:pt idx="246">
                  <c:v>-0.19518394369855099</c:v>
                </c:pt>
                <c:pt idx="247">
                  <c:v>-0.194278876021105</c:v>
                </c:pt>
                <c:pt idx="248">
                  <c:v>-0.19337380836684201</c:v>
                </c:pt>
                <c:pt idx="249">
                  <c:v>-0.192468740740212</c:v>
                </c:pt>
                <c:pt idx="250">
                  <c:v>-0.19156367314672901</c:v>
                </c:pt>
                <c:pt idx="251">
                  <c:v>-0.190658605593093</c:v>
                </c:pt>
                <c:pt idx="252">
                  <c:v>-0.18975353808718701</c:v>
                </c:pt>
                <c:pt idx="253">
                  <c:v>-0.18884847063826199</c:v>
                </c:pt>
                <c:pt idx="254">
                  <c:v>-0.18794340325730199</c:v>
                </c:pt>
                <c:pt idx="255">
                  <c:v>-0.18703833595866901</c:v>
                </c:pt>
                <c:pt idx="256">
                  <c:v>-0.18613326876149899</c:v>
                </c:pt>
                <c:pt idx="257">
                  <c:v>-0.18522820169055601</c:v>
                </c:pt>
                <c:pt idx="258">
                  <c:v>-0.18432313477781201</c:v>
                </c:pt>
                <c:pt idx="259">
                  <c:v>-0.18341806806299699</c:v>
                </c:pt>
                <c:pt idx="260">
                  <c:v>-0.182513001592158</c:v>
                </c:pt>
                <c:pt idx="261">
                  <c:v>-0.18160793541725401</c:v>
                </c:pt>
                <c:pt idx="262">
                  <c:v>-0.18070286959628101</c:v>
                </c:pt>
                <c:pt idx="263">
                  <c:v>-0.179797804192139</c:v>
                </c:pt>
                <c:pt idx="264">
                  <c:v>-0.178892739273811</c:v>
                </c:pt>
                <c:pt idx="265">
                  <c:v>-0.17798767491680501</c:v>
                </c:pt>
                <c:pt idx="266">
                  <c:v>-0.17708261120202001</c:v>
                </c:pt>
                <c:pt idx="267">
                  <c:v>-0.176177548213655</c:v>
                </c:pt>
                <c:pt idx="268">
                  <c:v>-0.17527248603699899</c:v>
                </c:pt>
                <c:pt idx="269">
                  <c:v>-0.17436742475448</c:v>
                </c:pt>
                <c:pt idx="270">
                  <c:v>-0.173462364442176</c:v>
                </c:pt>
                <c:pt idx="271">
                  <c:v>-0.17255730516651199</c:v>
                </c:pt>
                <c:pt idx="272">
                  <c:v>-0.171652246980179</c:v>
                </c:pt>
                <c:pt idx="273">
                  <c:v>-0.17074718991798599</c:v>
                </c:pt>
                <c:pt idx="274">
                  <c:v>-0.16984213399190101</c:v>
                </c:pt>
                <c:pt idx="275">
                  <c:v>-0.16893707918554501</c:v>
                </c:pt>
                <c:pt idx="276">
                  <c:v>-0.168032025446049</c:v>
                </c:pt>
                <c:pt idx="277">
                  <c:v>-0.167126972677449</c:v>
                </c:pt>
                <c:pt idx="278">
                  <c:v>-0.166221920734376</c:v>
                </c:pt>
                <c:pt idx="279">
                  <c:v>-0.16531686941374901</c:v>
                </c:pt>
                <c:pt idx="280">
                  <c:v>-0.164411818448916</c:v>
                </c:pt>
                <c:pt idx="281">
                  <c:v>-0.16350676750396001</c:v>
                </c:pt>
                <c:pt idx="282">
                  <c:v>-0.16260171617039301</c:v>
                </c:pt>
                <c:pt idx="283">
                  <c:v>-0.16169666396159599</c:v>
                </c:pt>
                <c:pt idx="284">
                  <c:v>-0.16079161031386999</c:v>
                </c:pt>
                <c:pt idx="285">
                  <c:v>-0.15988655458418799</c:v>
                </c:pt>
                <c:pt idx="286">
                  <c:v>-0.15898149605030401</c:v>
                </c:pt>
                <c:pt idx="287">
                  <c:v>-0.15807643391304499</c:v>
                </c:pt>
                <c:pt idx="288">
                  <c:v>-0.157171367298233</c:v>
                </c:pt>
                <c:pt idx="289">
                  <c:v>-0.15626629525949501</c:v>
                </c:pt>
                <c:pt idx="290">
                  <c:v>-0.15536121678227</c:v>
                </c:pt>
                <c:pt idx="291">
                  <c:v>-0.15445613078911899</c:v>
                </c:pt>
                <c:pt idx="292">
                  <c:v>-0.153551036143767</c:v>
                </c:pt>
                <c:pt idx="293">
                  <c:v>-0.152645931658901</c:v>
                </c:pt>
                <c:pt idx="294">
                  <c:v>-0.15174081610213</c:v>
                </c:pt>
                <c:pt idx="295">
                  <c:v>-0.150835688204289</c:v>
                </c:pt>
                <c:pt idx="296">
                  <c:v>-0.14993054666684799</c:v>
                </c:pt>
                <c:pt idx="297">
                  <c:v>-0.14902539016928701</c:v>
                </c:pt>
                <c:pt idx="298">
                  <c:v>-0.14812021737827499</c:v>
                </c:pt>
                <c:pt idx="299">
                  <c:v>-0.14721502695491201</c:v>
                </c:pt>
                <c:pt idx="300">
                  <c:v>-0.146309817562296</c:v>
                </c:pt>
                <c:pt idx="301">
                  <c:v>-0.14540458787235999</c:v>
                </c:pt>
                <c:pt idx="302">
                  <c:v>-0.14449933657384401</c:v>
                </c:pt>
                <c:pt idx="303">
                  <c:v>-0.14359406237780001</c:v>
                </c:pt>
                <c:pt idx="304">
                  <c:v>-0.142688764023958</c:v>
                </c:pt>
                <c:pt idx="305">
                  <c:v>-0.141783440285905</c:v>
                </c:pt>
                <c:pt idx="306">
                  <c:v>-0.140878089974872</c:v>
                </c:pt>
                <c:pt idx="307">
                  <c:v>-0.139972711943505</c:v>
                </c:pt>
                <c:pt idx="308">
                  <c:v>-0.13906730508877599</c:v>
                </c:pt>
                <c:pt idx="309">
                  <c:v>-0.13816186835462599</c:v>
                </c:pt>
                <c:pt idx="310">
                  <c:v>-0.137256400733899</c:v>
                </c:pt>
                <c:pt idx="311">
                  <c:v>-0.136350901269984</c:v>
                </c:pt>
                <c:pt idx="312">
                  <c:v>-0.135445369058182</c:v>
                </c:pt>
                <c:pt idx="313">
                  <c:v>-0.134539803246538</c:v>
                </c:pt>
                <c:pt idx="314">
                  <c:v>-0.133634203036301</c:v>
                </c:pt>
                <c:pt idx="315">
                  <c:v>-0.132728567681688</c:v>
                </c:pt>
                <c:pt idx="316">
                  <c:v>-0.13182289649029399</c:v>
                </c:pt>
                <c:pt idx="317">
                  <c:v>-0.13091718882255499</c:v>
                </c:pt>
                <c:pt idx="318">
                  <c:v>-0.130011444091261</c:v>
                </c:pt>
                <c:pt idx="319">
                  <c:v>-0.129105661760229</c:v>
                </c:pt>
                <c:pt idx="320">
                  <c:v>-0.12819984134326001</c:v>
                </c:pt>
                <c:pt idx="321">
                  <c:v>-0.127293982403301</c:v>
                </c:pt>
                <c:pt idx="322">
                  <c:v>-0.12638808455116199</c:v>
                </c:pt>
                <c:pt idx="323">
                  <c:v>-0.12548214744435501</c:v>
                </c:pt>
                <c:pt idx="324">
                  <c:v>-0.124576170786019</c:v>
                </c:pt>
                <c:pt idx="325">
                  <c:v>-0.123670154323575</c:v>
                </c:pt>
                <c:pt idx="326">
                  <c:v>-0.122764097847064</c:v>
                </c:pt>
                <c:pt idx="327">
                  <c:v>-0.121858001187929</c:v>
                </c:pt>
                <c:pt idx="328">
                  <c:v>-0.120951864217097</c:v>
                </c:pt>
                <c:pt idx="329">
                  <c:v>-0.12004568684327301</c:v>
                </c:pt>
                <c:pt idx="330">
                  <c:v>-0.119139469011182</c:v>
                </c:pt>
                <c:pt idx="331">
                  <c:v>-0.11823321069958601</c:v>
                </c:pt>
                <c:pt idx="332">
                  <c:v>-0.117326911919271</c:v>
                </c:pt>
                <c:pt idx="333">
                  <c:v>-0.11642057271100099</c:v>
                </c:pt>
                <c:pt idx="334">
                  <c:v>-0.11551419314330599</c:v>
                </c:pt>
                <c:pt idx="335">
                  <c:v>-0.11460777331021001</c:v>
                </c:pt>
                <c:pt idx="336">
                  <c:v>-0.113701313328726</c:v>
                </c:pt>
                <c:pt idx="337">
                  <c:v>-0.112794813336168</c:v>
                </c:pt>
                <c:pt idx="338">
                  <c:v>-0.11188827348748701</c:v>
                </c:pt>
                <c:pt idx="339">
                  <c:v>-0.110981693952535</c:v>
                </c:pt>
                <c:pt idx="340">
                  <c:v>-0.110075074913337</c:v>
                </c:pt>
                <c:pt idx="341">
                  <c:v>-0.10916841656147599</c:v>
                </c:pt>
                <c:pt idx="342">
                  <c:v>-0.108261719095733</c:v>
                </c:pt>
                <c:pt idx="343">
                  <c:v>-0.10735498271973801</c:v>
                </c:pt>
                <c:pt idx="344">
                  <c:v>-0.10644820764002801</c:v>
                </c:pt>
                <c:pt idx="345">
                  <c:v>-0.105541394063977</c:v>
                </c:pt>
                <c:pt idx="346">
                  <c:v>-0.104634542198296</c:v>
                </c:pt>
                <c:pt idx="347">
                  <c:v>-0.10372765224734801</c:v>
                </c:pt>
                <c:pt idx="348">
                  <c:v>-0.10282072441223</c:v>
                </c:pt>
                <c:pt idx="349">
                  <c:v>-0.101913758889513</c:v>
                </c:pt>
                <c:pt idx="350">
                  <c:v>-0.101006755870718</c:v>
                </c:pt>
                <c:pt idx="351">
                  <c:v>-0.1000997155421</c:v>
                </c:pt>
                <c:pt idx="352">
                  <c:v>-9.9192638084726295E-2</c:v>
                </c:pt>
                <c:pt idx="353">
                  <c:v>-9.8285523674966999E-2</c:v>
                </c:pt>
                <c:pt idx="354">
                  <c:v>-9.73783724851391E-2</c:v>
                </c:pt>
                <c:pt idx="355">
                  <c:v>-9.6471184684257097E-2</c:v>
                </c:pt>
                <c:pt idx="356">
                  <c:v>-9.5563960438824799E-2</c:v>
                </c:pt>
                <c:pt idx="357">
                  <c:v>-9.4656699913932205E-2</c:v>
                </c:pt>
                <c:pt idx="358">
                  <c:v>-9.3749403273931095E-2</c:v>
                </c:pt>
                <c:pt idx="359">
                  <c:v>-9.2842070683532604E-2</c:v>
                </c:pt>
                <c:pt idx="360">
                  <c:v>-9.1934702308929597E-2</c:v>
                </c:pt>
                <c:pt idx="361">
                  <c:v>-9.1027298318723901E-2</c:v>
                </c:pt>
                <c:pt idx="362">
                  <c:v>-9.0119858884996601E-2</c:v>
                </c:pt>
                <c:pt idx="363">
                  <c:v>-8.92123841839432E-2</c:v>
                </c:pt>
                <c:pt idx="364">
                  <c:v>-8.83048743966309E-2</c:v>
                </c:pt>
                <c:pt idx="365">
                  <c:v>-8.7397329709271901E-2</c:v>
                </c:pt>
                <c:pt idx="366">
                  <c:v>-8.6489750313778299E-2</c:v>
                </c:pt>
                <c:pt idx="367">
                  <c:v>-8.5582136408036302E-2</c:v>
                </c:pt>
                <c:pt idx="368">
                  <c:v>-8.4674488196349304E-2</c:v>
                </c:pt>
                <c:pt idx="369">
                  <c:v>-8.3766805889540802E-2</c:v>
                </c:pt>
                <c:pt idx="370">
                  <c:v>-8.2859089705162398E-2</c:v>
                </c:pt>
                <c:pt idx="371">
                  <c:v>-8.1951339867589998E-2</c:v>
                </c:pt>
                <c:pt idx="372">
                  <c:v>-8.1043556608033598E-2</c:v>
                </c:pt>
                <c:pt idx="373">
                  <c:v>-8.0135740164432201E-2</c:v>
                </c:pt>
                <c:pt idx="374">
                  <c:v>-7.9227890781412805E-2</c:v>
                </c:pt>
                <c:pt idx="375">
                  <c:v>-7.8320008710123207E-2</c:v>
                </c:pt>
                <c:pt idx="376">
                  <c:v>-7.7412094207989196E-2</c:v>
                </c:pt>
                <c:pt idx="377">
                  <c:v>-7.6504147538434902E-2</c:v>
                </c:pt>
                <c:pt idx="378">
                  <c:v>-7.5596168970630498E-2</c:v>
                </c:pt>
                <c:pt idx="379">
                  <c:v>-7.4688158779183098E-2</c:v>
                </c:pt>
                <c:pt idx="380">
                  <c:v>-7.3780117243938098E-2</c:v>
                </c:pt>
                <c:pt idx="381">
                  <c:v>-7.2872044649739301E-2</c:v>
                </c:pt>
                <c:pt idx="382">
                  <c:v>-7.1963941286255204E-2</c:v>
                </c:pt>
                <c:pt idx="383">
                  <c:v>-7.1055807447771804E-2</c:v>
                </c:pt>
                <c:pt idx="384">
                  <c:v>-7.0147643432953696E-2</c:v>
                </c:pt>
                <c:pt idx="385">
                  <c:v>-6.9239449544643797E-2</c:v>
                </c:pt>
                <c:pt idx="386">
                  <c:v>-6.8331226089635905E-2</c:v>
                </c:pt>
                <c:pt idx="387">
                  <c:v>-6.74229733784725E-2</c:v>
                </c:pt>
                <c:pt idx="388">
                  <c:v>-6.6514691725234498E-2</c:v>
                </c:pt>
                <c:pt idx="389">
                  <c:v>-6.5606381447340795E-2</c:v>
                </c:pt>
                <c:pt idx="390">
                  <c:v>-6.4698042865371605E-2</c:v>
                </c:pt>
                <c:pt idx="391">
                  <c:v>-6.3789676302888898E-2</c:v>
                </c:pt>
                <c:pt idx="392">
                  <c:v>-6.2881282086274901E-2</c:v>
                </c:pt>
                <c:pt idx="393">
                  <c:v>-6.1972860544580198E-2</c:v>
                </c:pt>
                <c:pt idx="394">
                  <c:v>-6.1064412009381903E-2</c:v>
                </c:pt>
                <c:pt idx="395">
                  <c:v>-6.0155936814652498E-2</c:v>
                </c:pt>
                <c:pt idx="396">
                  <c:v>-5.9247435296637903E-2</c:v>
                </c:pt>
                <c:pt idx="397">
                  <c:v>-5.8338907793743199E-2</c:v>
                </c:pt>
                <c:pt idx="398">
                  <c:v>-5.7430354646428601E-2</c:v>
                </c:pt>
                <c:pt idx="399">
                  <c:v>-5.65217761971075E-2</c:v>
                </c:pt>
                <c:pt idx="400">
                  <c:v>-5.5613172790055301E-2</c:v>
                </c:pt>
                <c:pt idx="401">
                  <c:v>-5.4704544771322999E-2</c:v>
                </c:pt>
                <c:pt idx="402">
                  <c:v>-5.3795892488657598E-2</c:v>
                </c:pt>
                <c:pt idx="403">
                  <c:v>-5.2887216291426301E-2</c:v>
                </c:pt>
                <c:pt idx="404">
                  <c:v>-5.19785165305462E-2</c:v>
                </c:pt>
                <c:pt idx="405">
                  <c:v>-5.1069793558419299E-2</c:v>
                </c:pt>
                <c:pt idx="406">
                  <c:v>-5.01610477288707E-2</c:v>
                </c:pt>
                <c:pt idx="407">
                  <c:v>-4.9252279397089503E-2</c:v>
                </c:pt>
                <c:pt idx="408">
                  <c:v>-4.8343488919576301E-2</c:v>
                </c:pt>
                <c:pt idx="409">
                  <c:v>-4.74346766540924E-2</c:v>
                </c:pt>
                <c:pt idx="410">
                  <c:v>-4.652584295961E-2</c:v>
                </c:pt>
                <c:pt idx="411">
                  <c:v>-4.5616988196269699E-2</c:v>
                </c:pt>
                <c:pt idx="412">
                  <c:v>-4.47081127253375E-2</c:v>
                </c:pt>
                <c:pt idx="413">
                  <c:v>-4.3799216909163302E-2</c:v>
                </c:pt>
                <c:pt idx="414">
                  <c:v>-4.2890301111140901E-2</c:v>
                </c:pt>
                <c:pt idx="415">
                  <c:v>-4.1981365695670902E-2</c:v>
                </c:pt>
                <c:pt idx="416">
                  <c:v>-4.1072411028124998E-2</c:v>
                </c:pt>
                <c:pt idx="417">
                  <c:v>-4.0163437474812498E-2</c:v>
                </c:pt>
                <c:pt idx="418">
                  <c:v>-3.9254445402947501E-2</c:v>
                </c:pt>
                <c:pt idx="419">
                  <c:v>-3.8345435180616901E-2</c:v>
                </c:pt>
                <c:pt idx="420">
                  <c:v>-3.7436407176748399E-2</c:v>
                </c:pt>
                <c:pt idx="421">
                  <c:v>-3.6527361761081102E-2</c:v>
                </c:pt>
                <c:pt idx="422">
                  <c:v>-3.5618299304137999E-2</c:v>
                </c:pt>
                <c:pt idx="423">
                  <c:v>-3.4709220177197499E-2</c:v>
                </c:pt>
                <c:pt idx="424">
                  <c:v>-3.3800124752266798E-2</c:v>
                </c:pt>
                <c:pt idx="425">
                  <c:v>-3.2891013402055101E-2</c:v>
                </c:pt>
                <c:pt idx="426">
                  <c:v>-3.1981886499950103E-2</c:v>
                </c:pt>
                <c:pt idx="427">
                  <c:v>-3.1072744419993199E-2</c:v>
                </c:pt>
                <c:pt idx="428">
                  <c:v>-3.0163587536854899E-2</c:v>
                </c:pt>
                <c:pt idx="429">
                  <c:v>-2.92544162258149E-2</c:v>
                </c:pt>
                <c:pt idx="430">
                  <c:v>-2.8345230862739601E-2</c:v>
                </c:pt>
                <c:pt idx="431">
                  <c:v>-2.7436031824063602E-2</c:v>
                </c:pt>
                <c:pt idx="432">
                  <c:v>-2.6526819486769399E-2</c:v>
                </c:pt>
                <c:pt idx="433">
                  <c:v>-2.5617594228371902E-2</c:v>
                </c:pt>
                <c:pt idx="434">
                  <c:v>-2.4708356426898899E-2</c:v>
                </c:pt>
                <c:pt idx="435">
                  <c:v>-2.3799106460875099E-2</c:v>
                </c:pt>
                <c:pt idx="436">
                  <c:v>-2.28898447093056E-2</c:v>
                </c:pt>
                <c:pt idx="437">
                  <c:v>-2.1980571551662199E-2</c:v>
                </c:pt>
                <c:pt idx="438">
                  <c:v>-2.1071287367866499E-2</c:v>
                </c:pt>
                <c:pt idx="439">
                  <c:v>-2.01619925382754E-2</c:v>
                </c:pt>
                <c:pt idx="440">
                  <c:v>-1.9252687443666101E-2</c:v>
                </c:pt>
                <c:pt idx="441">
                  <c:v>-1.83433724652225E-2</c:v>
                </c:pt>
                <c:pt idx="442">
                  <c:v>-1.7434047984519901E-2</c:v>
                </c:pt>
                <c:pt idx="443">
                  <c:v>-1.6524714383511101E-2</c:v>
                </c:pt>
                <c:pt idx="444">
                  <c:v>-1.56153720445125E-2</c:v>
                </c:pt>
                <c:pt idx="445">
                  <c:v>-1.47060213501881E-2</c:v>
                </c:pt>
                <c:pt idx="446">
                  <c:v>-1.37966626835363E-2</c:v>
                </c:pt>
                <c:pt idx="447">
                  <c:v>-1.28872964278738E-2</c:v>
                </c:pt>
                <c:pt idx="448">
                  <c:v>-1.19779229668182E-2</c:v>
                </c:pt>
                <c:pt idx="449">
                  <c:v>-1.10685426842724E-2</c:v>
                </c:pt>
                <c:pt idx="450">
                  <c:v>-1.01591559644065E-2</c:v>
                </c:pt>
                <c:pt idx="451">
                  <c:v>-9.2497631916413497E-3</c:v>
                </c:pt>
                <c:pt idx="452">
                  <c:v>-8.3403647506267997E-3</c:v>
                </c:pt>
                <c:pt idx="453">
                  <c:v>-7.4309610262236498E-3</c:v>
                </c:pt>
                <c:pt idx="454">
                  <c:v>-6.52155240348297E-3</c:v>
                </c:pt>
                <c:pt idx="455">
                  <c:v>-5.6121392676255696E-3</c:v>
                </c:pt>
                <c:pt idx="456">
                  <c:v>-4.7027220040208699E-3</c:v>
                </c:pt>
                <c:pt idx="457">
                  <c:v>-3.7933009981679002E-3</c:v>
                </c:pt>
                <c:pt idx="458">
                  <c:v>-2.88387663567352E-3</c:v>
                </c:pt>
                <c:pt idx="459">
                  <c:v>-1.9744493022336501E-3</c:v>
                </c:pt>
                <c:pt idx="460">
                  <c:v>-1.06501938361557E-3</c:v>
                </c:pt>
                <c:pt idx="461">
                  <c:v>-1.5558726563856E-4</c:v>
                </c:pt>
                <c:pt idx="462">
                  <c:v>7.5384666584510796E-4</c:v>
                </c:pt>
                <c:pt idx="463">
                  <c:v>1.6632820249657099E-3</c:v>
                </c:pt>
                <c:pt idx="464">
                  <c:v>2.57271842585072E-3</c:v>
                </c:pt>
                <c:pt idx="465">
                  <c:v>3.4821554826410099E-3</c:v>
                </c:pt>
                <c:pt idx="466">
                  <c:v>4.3915928095040998E-3</c:v>
                </c:pt>
                <c:pt idx="467">
                  <c:v>5.3010300206470101E-3</c:v>
                </c:pt>
                <c:pt idx="468">
                  <c:v>6.2104667303288499E-3</c:v>
                </c:pt>
                <c:pt idx="469">
                  <c:v>7.1199025528748596E-3</c:v>
                </c:pt>
                <c:pt idx="470">
                  <c:v>8.0293371026878505E-3</c:v>
                </c:pt>
                <c:pt idx="471">
                  <c:v>8.9387699942597501E-3</c:v>
                </c:pt>
                <c:pt idx="472">
                  <c:v>9.8482008421836194E-3</c:v>
                </c:pt>
                <c:pt idx="473">
                  <c:v>1.0757629261163601E-2</c:v>
                </c:pt>
                <c:pt idx="474">
                  <c:v>1.16670548660257E-2</c:v>
                </c:pt>
                <c:pt idx="475">
                  <c:v>1.25764772717305E-2</c:v>
                </c:pt>
                <c:pt idx="476">
                  <c:v>1.3485896093385101E-2</c:v>
                </c:pt>
                <c:pt idx="477">
                  <c:v>1.43953109462531E-2</c:v>
                </c:pt>
                <c:pt idx="478">
                  <c:v>1.53047214457676E-2</c:v>
                </c:pt>
                <c:pt idx="479">
                  <c:v>1.62141272075422E-2</c:v>
                </c:pt>
                <c:pt idx="480">
                  <c:v>1.7123527847383201E-2</c:v>
                </c:pt>
                <c:pt idx="481">
                  <c:v>1.8032922981302001E-2</c:v>
                </c:pt>
                <c:pt idx="482">
                  <c:v>1.8942312225527801E-2</c:v>
                </c:pt>
                <c:pt idx="483">
                  <c:v>1.98516951965204E-2</c:v>
                </c:pt>
                <c:pt idx="484">
                  <c:v>2.0761071510984101E-2</c:v>
                </c:pt>
                <c:pt idx="485">
                  <c:v>2.1670440785881099E-2</c:v>
                </c:pt>
                <c:pt idx="486">
                  <c:v>2.2579802638445199E-2</c:v>
                </c:pt>
                <c:pt idx="487">
                  <c:v>2.34891566861937E-2</c:v>
                </c:pt>
                <c:pt idx="488">
                  <c:v>2.43985025469441E-2</c:v>
                </c:pt>
                <c:pt idx="489">
                  <c:v>2.53078398388277E-2</c:v>
                </c:pt>
                <c:pt idx="490">
                  <c:v>2.62171681803052E-2</c:v>
                </c:pt>
                <c:pt idx="491">
                  <c:v>2.7126487190181299E-2</c:v>
                </c:pt>
                <c:pt idx="492">
                  <c:v>2.8035796487621199E-2</c:v>
                </c:pt>
                <c:pt idx="493">
                  <c:v>2.8945095692165999E-2</c:v>
                </c:pt>
                <c:pt idx="494">
                  <c:v>2.98543844237508E-2</c:v>
                </c:pt>
                <c:pt idx="495">
                  <c:v>3.07636623027219E-2</c:v>
                </c:pt>
                <c:pt idx="496">
                  <c:v>3.1672928949857501E-2</c:v>
                </c:pt>
                <c:pt idx="497">
                  <c:v>3.2582183986386001E-2</c:v>
                </c:pt>
                <c:pt idx="498">
                  <c:v>3.3491427034008203E-2</c:v>
                </c:pt>
                <c:pt idx="499">
                  <c:v>3.4400657714918202E-2</c:v>
                </c:pt>
                <c:pt idx="500">
                  <c:v>3.5309875651827298E-2</c:v>
                </c:pt>
                <c:pt idx="501">
                  <c:v>3.6219080467987698E-2</c:v>
                </c:pt>
                <c:pt idx="502">
                  <c:v>3.7128271787218101E-2</c:v>
                </c:pt>
                <c:pt idx="503">
                  <c:v>3.80374492339315E-2</c:v>
                </c:pt>
                <c:pt idx="504">
                  <c:v>3.8946612433164697E-2</c:v>
                </c:pt>
                <c:pt idx="505">
                  <c:v>3.9855761010606602E-2</c:v>
                </c:pt>
                <c:pt idx="506">
                  <c:v>4.0764894592630399E-2</c:v>
                </c:pt>
                <c:pt idx="507">
                  <c:v>4.1674012806323803E-2</c:v>
                </c:pt>
                <c:pt idx="508">
                  <c:v>4.2583115279523097E-2</c:v>
                </c:pt>
                <c:pt idx="509">
                  <c:v>4.3492201640848299E-2</c:v>
                </c:pt>
                <c:pt idx="510">
                  <c:v>4.4401271519737801E-2</c:v>
                </c:pt>
                <c:pt idx="511">
                  <c:v>4.5310324546483198E-2</c:v>
                </c:pt>
                <c:pt idx="512">
                  <c:v>4.6219360352269E-2</c:v>
                </c:pt>
                <c:pt idx="513">
                  <c:v>4.7128378569211898E-2</c:v>
                </c:pt>
                <c:pt idx="514">
                  <c:v>4.8037378830400899E-2</c:v>
                </c:pt>
                <c:pt idx="515">
                  <c:v>4.8946360769940703E-2</c:v>
                </c:pt>
                <c:pt idx="516">
                  <c:v>4.9855324022995001E-2</c:v>
                </c:pt>
                <c:pt idx="517">
                  <c:v>5.0764268225831598E-2</c:v>
                </c:pt>
                <c:pt idx="518">
                  <c:v>5.1673193015871102E-2</c:v>
                </c:pt>
                <c:pt idx="519">
                  <c:v>5.2582098031739202E-2</c:v>
                </c:pt>
                <c:pt idx="520">
                  <c:v>5.3490982913318399E-2</c:v>
                </c:pt>
                <c:pt idx="521">
                  <c:v>5.4399847301806303E-2</c:v>
                </c:pt>
                <c:pt idx="522">
                  <c:v>5.5308690839776499E-2</c:v>
                </c:pt>
                <c:pt idx="523">
                  <c:v>5.6217513171243003E-2</c:v>
                </c:pt>
                <c:pt idx="524">
                  <c:v>5.7126313941732003E-2</c:v>
                </c:pt>
                <c:pt idx="525">
                  <c:v>5.8035092798355101E-2</c:v>
                </c:pt>
                <c:pt idx="526">
                  <c:v>5.8943849389891501E-2</c:v>
                </c:pt>
                <c:pt idx="527">
                  <c:v>5.9852583366879201E-2</c:v>
                </c:pt>
                <c:pt idx="528">
                  <c:v>6.0761294381708901E-2</c:v>
                </c:pt>
                <c:pt idx="529">
                  <c:v>6.1669982088728002E-2</c:v>
                </c:pt>
                <c:pt idx="530">
                  <c:v>6.2578646144350797E-2</c:v>
                </c:pt>
                <c:pt idx="531">
                  <c:v>6.3487286207178903E-2</c:v>
                </c:pt>
                <c:pt idx="532">
                  <c:v>6.4395901938130995E-2</c:v>
                </c:pt>
                <c:pt idx="533">
                  <c:v>6.5304493000581595E-2</c:v>
                </c:pt>
                <c:pt idx="534">
                  <c:v>6.6213059060509505E-2</c:v>
                </c:pt>
                <c:pt idx="535">
                  <c:v>6.7121599786660296E-2</c:v>
                </c:pt>
                <c:pt idx="536">
                  <c:v>6.8030114850719206E-2</c:v>
                </c:pt>
                <c:pt idx="537">
                  <c:v>6.8938603927494402E-2</c:v>
                </c:pt>
                <c:pt idx="538">
                  <c:v>6.9847066695115201E-2</c:v>
                </c:pt>
                <c:pt idx="539">
                  <c:v>7.0755502835240805E-2</c:v>
                </c:pt>
                <c:pt idx="540">
                  <c:v>7.1663912033284899E-2</c:v>
                </c:pt>
                <c:pt idx="541">
                  <c:v>7.2572293978654098E-2</c:v>
                </c:pt>
                <c:pt idx="542">
                  <c:v>7.3480648364999304E-2</c:v>
                </c:pt>
                <c:pt idx="543">
                  <c:v>7.4388974890482504E-2</c:v>
                </c:pt>
                <c:pt idx="544">
                  <c:v>7.5297273258057101E-2</c:v>
                </c:pt>
                <c:pt idx="545">
                  <c:v>7.6205543175766E-2</c:v>
                </c:pt>
                <c:pt idx="546">
                  <c:v>7.7113784357048604E-2</c:v>
                </c:pt>
                <c:pt idx="547">
                  <c:v>7.8021996521055403E-2</c:v>
                </c:pt>
                <c:pt idx="548">
                  <c:v>7.8930179392974295E-2</c:v>
                </c:pt>
                <c:pt idx="549">
                  <c:v>7.9838332704349299E-2</c:v>
                </c:pt>
                <c:pt idx="550">
                  <c:v>8.0746456193399305E-2</c:v>
                </c:pt>
                <c:pt idx="551">
                  <c:v>8.1654549605318094E-2</c:v>
                </c:pt>
                <c:pt idx="552">
                  <c:v>8.2562612692569606E-2</c:v>
                </c:pt>
                <c:pt idx="553">
                  <c:v>8.3470645215107303E-2</c:v>
                </c:pt>
                <c:pt idx="554">
                  <c:v>8.4378646940562393E-2</c:v>
                </c:pt>
                <c:pt idx="555">
                  <c:v>8.5286617644285301E-2</c:v>
                </c:pt>
                <c:pt idx="556">
                  <c:v>8.6194557109392098E-2</c:v>
                </c:pt>
                <c:pt idx="557">
                  <c:v>8.7102465126529305E-2</c:v>
                </c:pt>
                <c:pt idx="558">
                  <c:v>8.8010341493599403E-2</c:v>
                </c:pt>
                <c:pt idx="559">
                  <c:v>8.8918186015091993E-2</c:v>
                </c:pt>
                <c:pt idx="560">
                  <c:v>8.9825998501507895E-2</c:v>
                </c:pt>
                <c:pt idx="561">
                  <c:v>9.0733778768523704E-2</c:v>
                </c:pt>
                <c:pt idx="562">
                  <c:v>9.1641526635875201E-2</c:v>
                </c:pt>
                <c:pt idx="563">
                  <c:v>9.2549241926301207E-2</c:v>
                </c:pt>
                <c:pt idx="564">
                  <c:v>9.3456924464234203E-2</c:v>
                </c:pt>
                <c:pt idx="565">
                  <c:v>9.43645740743429E-2</c:v>
                </c:pt>
                <c:pt idx="566">
                  <c:v>9.5272190580185004E-2</c:v>
                </c:pt>
                <c:pt idx="567">
                  <c:v>9.6179773802801793E-2</c:v>
                </c:pt>
                <c:pt idx="568">
                  <c:v>9.7087323559557806E-2</c:v>
                </c:pt>
                <c:pt idx="569">
                  <c:v>9.79948396632115E-2</c:v>
                </c:pt>
                <c:pt idx="570">
                  <c:v>9.8902321921312694E-2</c:v>
                </c:pt>
                <c:pt idx="571">
                  <c:v>9.9809770135523904E-2</c:v>
                </c:pt>
                <c:pt idx="572">
                  <c:v>0.100717184101347</c:v>
                </c:pt>
                <c:pt idx="573">
                  <c:v>0.10162456360773001</c:v>
                </c:pt>
                <c:pt idx="574">
                  <c:v>0.10253190843715999</c:v>
                </c:pt>
                <c:pt idx="575">
                  <c:v>0.10343921836573999</c:v>
                </c:pt>
                <c:pt idx="576">
                  <c:v>0.10434649316392899</c:v>
                </c:pt>
                <c:pt idx="577">
                  <c:v>0.105253732597495</c:v>
                </c:pt>
                <c:pt idx="578">
                  <c:v>0.10616093642906101</c:v>
                </c:pt>
                <c:pt idx="579">
                  <c:v>0.10706810441968601</c:v>
                </c:pt>
                <c:pt idx="580">
                  <c:v>0.107975236330904</c:v>
                </c:pt>
                <c:pt idx="581">
                  <c:v>0.10888233192671</c:v>
                </c:pt>
                <c:pt idx="582">
                  <c:v>0.109789390975696</c:v>
                </c:pt>
                <c:pt idx="583">
                  <c:v>0.11069641325329101</c:v>
                </c:pt>
                <c:pt idx="584">
                  <c:v>0.11160339854404699</c:v>
                </c:pt>
                <c:pt idx="585">
                  <c:v>0.112510346643784</c:v>
                </c:pt>
                <c:pt idx="586">
                  <c:v>0.113417257361854</c:v>
                </c:pt>
                <c:pt idx="587">
                  <c:v>0.114324130523451</c:v>
                </c:pt>
                <c:pt idx="588">
                  <c:v>0.115230965971848</c:v>
                </c:pt>
                <c:pt idx="589">
                  <c:v>0.116137763570642</c:v>
                </c:pt>
                <c:pt idx="590">
                  <c:v>0.11704452320600101</c:v>
                </c:pt>
                <c:pt idx="591">
                  <c:v>0.11795124478864601</c:v>
                </c:pt>
                <c:pt idx="592">
                  <c:v>0.118857928255966</c:v>
                </c:pt>
                <c:pt idx="593">
                  <c:v>0.119764573573824</c:v>
                </c:pt>
                <c:pt idx="594">
                  <c:v>0.120671180738429</c:v>
                </c:pt>
                <c:pt idx="595">
                  <c:v>0.121577749778094</c:v>
                </c:pt>
                <c:pt idx="596">
                  <c:v>0.122484280755137</c:v>
                </c:pt>
                <c:pt idx="597">
                  <c:v>0.123390773767778</c:v>
                </c:pt>
                <c:pt idx="598">
                  <c:v>0.124297228951999</c:v>
                </c:pt>
                <c:pt idx="599">
                  <c:v>0.12520364648320101</c:v>
                </c:pt>
                <c:pt idx="600">
                  <c:v>0.12611002657772799</c:v>
                </c:pt>
                <c:pt idx="601">
                  <c:v>0.12701636949435799</c:v>
                </c:pt>
                <c:pt idx="602">
                  <c:v>0.127922675535557</c:v>
                </c:pt>
                <c:pt idx="603">
                  <c:v>0.128828945048725</c:v>
                </c:pt>
                <c:pt idx="604">
                  <c:v>0.12973517842753299</c:v>
                </c:pt>
                <c:pt idx="605">
                  <c:v>0.130641376113414</c:v>
                </c:pt>
                <c:pt idx="606">
                  <c:v>0.13154753859686799</c:v>
                </c:pt>
                <c:pt idx="607">
                  <c:v>0.13245366641887299</c:v>
                </c:pt>
                <c:pt idx="608">
                  <c:v>0.13335976017225001</c:v>
                </c:pt>
                <c:pt idx="609">
                  <c:v>0.13426582050257899</c:v>
                </c:pt>
                <c:pt idx="610">
                  <c:v>0.13517184810891</c:v>
                </c:pt>
                <c:pt idx="611">
                  <c:v>0.136077843743826</c:v>
                </c:pt>
                <c:pt idx="612">
                  <c:v>0.136983808213131</c:v>
                </c:pt>
                <c:pt idx="613">
                  <c:v>0.13788974237486501</c:v>
                </c:pt>
                <c:pt idx="614">
                  <c:v>0.13879564713803699</c:v>
                </c:pt>
                <c:pt idx="615">
                  <c:v>0.13970152346088899</c:v>
                </c:pt>
                <c:pt idx="616">
                  <c:v>0.140607372349039</c:v>
                </c:pt>
                <c:pt idx="617">
                  <c:v>0.14151319485330199</c:v>
                </c:pt>
                <c:pt idx="618">
                  <c:v>0.14241899206653499</c:v>
                </c:pt>
                <c:pt idx="619">
                  <c:v>0.14332476512052</c:v>
                </c:pt>
                <c:pt idx="620">
                  <c:v>0.14423051518173099</c:v>
                </c:pt>
                <c:pt idx="621">
                  <c:v>0.14513624344700099</c:v>
                </c:pt>
                <c:pt idx="622">
                  <c:v>0.146041951138113</c:v>
                </c:pt>
                <c:pt idx="623">
                  <c:v>0.14694763949638001</c:v>
                </c:pt>
                <c:pt idx="624">
                  <c:v>0.14785330977646</c:v>
                </c:pt>
                <c:pt idx="625">
                  <c:v>0.14875896324113999</c:v>
                </c:pt>
                <c:pt idx="626">
                  <c:v>0.14966460115573799</c:v>
                </c:pt>
                <c:pt idx="627">
                  <c:v>0.15057022478152601</c:v>
                </c:pt>
                <c:pt idx="628">
                  <c:v>0.151475835370115</c:v>
                </c:pt>
                <c:pt idx="629">
                  <c:v>0.15238143415832101</c:v>
                </c:pt>
                <c:pt idx="630">
                  <c:v>0.153287022362329</c:v>
                </c:pt>
                <c:pt idx="631">
                  <c:v>0.15419260117228401</c:v>
                </c:pt>
                <c:pt idx="632">
                  <c:v>0.15509817174570001</c:v>
                </c:pt>
                <c:pt idx="633">
                  <c:v>0.156003735201382</c:v>
                </c:pt>
                <c:pt idx="634">
                  <c:v>0.15690929261425299</c:v>
                </c:pt>
                <c:pt idx="635">
                  <c:v>0.157814845009981</c:v>
                </c:pt>
                <c:pt idx="636">
                  <c:v>0.15872039335921301</c:v>
                </c:pt>
                <c:pt idx="637">
                  <c:v>0.15962593857273899</c:v>
                </c:pt>
                <c:pt idx="638">
                  <c:v>0.16053148149674601</c:v>
                </c:pt>
                <c:pt idx="639">
                  <c:v>0.16143702290981901</c:v>
                </c:pt>
                <c:pt idx="640">
                  <c:v>0.16234256352101201</c:v>
                </c:pt>
                <c:pt idx="641">
                  <c:v>0.163248103969476</c:v>
                </c:pt>
                <c:pt idx="642">
                  <c:v>0.16415364482227901</c:v>
                </c:pt>
                <c:pt idx="643">
                  <c:v>0.16505918657534099</c:v>
                </c:pt>
                <c:pt idx="644">
                  <c:v>0.16596472965335399</c:v>
                </c:pt>
                <c:pt idx="645">
                  <c:v>0.16687027441240801</c:v>
                </c:pt>
                <c:pt idx="646">
                  <c:v>0.16777582114235601</c:v>
                </c:pt>
                <c:pt idx="647">
                  <c:v>0.168681370070939</c:v>
                </c:pt>
                <c:pt idx="648">
                  <c:v>0.169586921367267</c:v>
                </c:pt>
                <c:pt idx="649">
                  <c:v>0.170492475146892</c:v>
                </c:pt>
                <c:pt idx="650">
                  <c:v>0.17139803147767299</c:v>
                </c:pt>
                <c:pt idx="651">
                  <c:v>0.172303590384665</c:v>
                </c:pt>
                <c:pt idx="652">
                  <c:v>0.17320915185536201</c:v>
                </c:pt>
                <c:pt idx="653">
                  <c:v>0.17411471584433</c:v>
                </c:pt>
                <c:pt idx="654">
                  <c:v>0.17502028227709901</c:v>
                </c:pt>
                <c:pt idx="655">
                  <c:v>0.175925851055935</c:v>
                </c:pt>
                <c:pt idx="656">
                  <c:v>0.17683142206403599</c:v>
                </c:pt>
                <c:pt idx="657">
                  <c:v>0.17773699517044</c:v>
                </c:pt>
                <c:pt idx="658">
                  <c:v>0.17864257023439101</c:v>
                </c:pt>
                <c:pt idx="659">
                  <c:v>0.17954814711184999</c:v>
                </c:pt>
                <c:pt idx="660">
                  <c:v>0.180453725659591</c:v>
                </c:pt>
                <c:pt idx="661">
                  <c:v>0.18135930573850001</c:v>
                </c:pt>
                <c:pt idx="662">
                  <c:v>0.182264887213199</c:v>
                </c:pt>
                <c:pt idx="663">
                  <c:v>0.183170469951908</c:v>
                </c:pt>
                <c:pt idx="664">
                  <c:v>0.18407605382769199</c:v>
                </c:pt>
                <c:pt idx="665">
                  <c:v>0.18498163871897499</c:v>
                </c:pt>
                <c:pt idx="666">
                  <c:v>0.18588722451206699</c:v>
                </c:pt>
                <c:pt idx="667">
                  <c:v>0.18679281110374901</c:v>
                </c:pt>
                <c:pt idx="668">
                  <c:v>0.18769839840285299</c:v>
                </c:pt>
                <c:pt idx="669">
                  <c:v>0.18860398633064199</c:v>
                </c:pt>
                <c:pt idx="670">
                  <c:v>0.189509574820513</c:v>
                </c:pt>
                <c:pt idx="671">
                  <c:v>0.19041516381535101</c:v>
                </c:pt>
                <c:pt idx="672">
                  <c:v>0.19132075326435199</c:v>
                </c:pt>
                <c:pt idx="673">
                  <c:v>0.192226343121186</c:v>
                </c:pt>
                <c:pt idx="674">
                  <c:v>0.19313193334210099</c:v>
                </c:pt>
                <c:pt idx="675">
                  <c:v>0.19403752388564199</c:v>
                </c:pt>
                <c:pt idx="676">
                  <c:v>0.19494311471259901</c:v>
                </c:pt>
                <c:pt idx="677">
                  <c:v>0.195848705786872</c:v>
                </c:pt>
                <c:pt idx="678">
                  <c:v>0.19675429707605299</c:v>
                </c:pt>
                <c:pt idx="679">
                  <c:v>0.19765988855210101</c:v>
                </c:pt>
                <c:pt idx="680">
                  <c:v>0.19856548019113701</c:v>
                </c:pt>
                <c:pt idx="681">
                  <c:v>0.19947107197316299</c:v>
                </c:pt>
                <c:pt idx="682">
                  <c:v>0.200376663881041</c:v>
                </c:pt>
                <c:pt idx="683">
                  <c:v>0.20128225589946699</c:v>
                </c:pt>
                <c:pt idx="684">
                  <c:v>0.20218784801463399</c:v>
                </c:pt>
                <c:pt idx="685">
                  <c:v>0.203093440213792</c:v>
                </c:pt>
                <c:pt idx="686">
                  <c:v>0.203999032485215</c:v>
                </c:pt>
                <c:pt idx="687">
                  <c:v>0.20490462481838001</c:v>
                </c:pt>
                <c:pt idx="688">
                  <c:v>0.205810217204066</c:v>
                </c:pt>
                <c:pt idx="689">
                  <c:v>0.20671580963469999</c:v>
                </c:pt>
                <c:pt idx="690">
                  <c:v>0.207621402104261</c:v>
                </c:pt>
                <c:pt idx="691">
                  <c:v>0.20852699460812801</c:v>
                </c:pt>
                <c:pt idx="692">
                  <c:v>0.20943258714280399</c:v>
                </c:pt>
                <c:pt idx="693">
                  <c:v>0.21033817970569299</c:v>
                </c:pt>
                <c:pt idx="694">
                  <c:v>0.211243772294851</c:v>
                </c:pt>
                <c:pt idx="695">
                  <c:v>0.21214936490883099</c:v>
                </c:pt>
                <c:pt idx="696">
                  <c:v>0.21305495754654499</c:v>
                </c:pt>
                <c:pt idx="697">
                  <c:v>0.21396055020715499</c:v>
                </c:pt>
                <c:pt idx="698">
                  <c:v>0.214866142890003</c:v>
                </c:pt>
                <c:pt idx="699">
                  <c:v>0.215771735594563</c:v>
                </c:pt>
                <c:pt idx="700">
                  <c:v>0.21667732832040201</c:v>
                </c:pt>
                <c:pt idx="701">
                  <c:v>0.21758292106715399</c:v>
                </c:pt>
                <c:pt idx="702">
                  <c:v>0.21848851383449799</c:v>
                </c:pt>
                <c:pt idx="703">
                  <c:v>0.219394106622152</c:v>
                </c:pt>
                <c:pt idx="704">
                  <c:v>0.220299699429857</c:v>
                </c:pt>
                <c:pt idx="705">
                  <c:v>0.22120529225737201</c:v>
                </c:pt>
                <c:pt idx="706">
                  <c:v>0.22211088510447299</c:v>
                </c:pt>
                <c:pt idx="707">
                  <c:v>0.22301647797094601</c:v>
                </c:pt>
                <c:pt idx="708">
                  <c:v>0.223922070856581</c:v>
                </c:pt>
                <c:pt idx="709">
                  <c:v>0.22482766376117699</c:v>
                </c:pt>
                <c:pt idx="710">
                  <c:v>0.22573325668453001</c:v>
                </c:pt>
                <c:pt idx="711">
                  <c:v>0.22663884962644101</c:v>
                </c:pt>
                <c:pt idx="712">
                  <c:v>0.227544442586706</c:v>
                </c:pt>
                <c:pt idx="713">
                  <c:v>0.228450035565124</c:v>
                </c:pt>
                <c:pt idx="714">
                  <c:v>0.229355628561486</c:v>
                </c:pt>
                <c:pt idx="715">
                  <c:v>0.23026122157557899</c:v>
                </c:pt>
                <c:pt idx="716">
                  <c:v>0.23116681460718499</c:v>
                </c:pt>
                <c:pt idx="717">
                  <c:v>0.232072407656081</c:v>
                </c:pt>
                <c:pt idx="718">
                  <c:v>0.232978000722037</c:v>
                </c:pt>
                <c:pt idx="719">
                  <c:v>0.23388359380481499</c:v>
                </c:pt>
                <c:pt idx="720">
                  <c:v>0.234789186904175</c:v>
                </c:pt>
                <c:pt idx="721">
                  <c:v>0.23569478001987601</c:v>
                </c:pt>
                <c:pt idx="722">
                  <c:v>0.23660037315165799</c:v>
                </c:pt>
                <c:pt idx="723">
                  <c:v>0.23750596629923301</c:v>
                </c:pt>
                <c:pt idx="724">
                  <c:v>0.23841155946231701</c:v>
                </c:pt>
                <c:pt idx="725">
                  <c:v>0.23931715264061201</c:v>
                </c:pt>
                <c:pt idx="726">
                  <c:v>0.24022274583378</c:v>
                </c:pt>
                <c:pt idx="727">
                  <c:v>0.24112833904139699</c:v>
                </c:pt>
                <c:pt idx="728">
                  <c:v>0.242033932263093</c:v>
                </c:pt>
                <c:pt idx="729">
                  <c:v>0.242939525498505</c:v>
                </c:pt>
                <c:pt idx="730">
                  <c:v>0.243845118747124</c:v>
                </c:pt>
                <c:pt idx="731">
                  <c:v>0.24475071200850201</c:v>
                </c:pt>
                <c:pt idx="732">
                  <c:v>0.24565630528219101</c:v>
                </c:pt>
                <c:pt idx="733">
                  <c:v>0.24656189856747401</c:v>
                </c:pt>
                <c:pt idx="734">
                  <c:v>0.24746749186377401</c:v>
                </c:pt>
                <c:pt idx="735">
                  <c:v>0.248373085170354</c:v>
                </c:pt>
                <c:pt idx="736">
                  <c:v>0.249278678486204</c:v>
                </c:pt>
                <c:pt idx="737">
                  <c:v>0.25018427181048702</c:v>
                </c:pt>
                <c:pt idx="738">
                  <c:v>0.25108986514245402</c:v>
                </c:pt>
                <c:pt idx="739">
                  <c:v>0.25199545848115401</c:v>
                </c:pt>
                <c:pt idx="740">
                  <c:v>0.252901051825692</c:v>
                </c:pt>
                <c:pt idx="741">
                  <c:v>0.25380664517540602</c:v>
                </c:pt>
                <c:pt idx="742">
                  <c:v>0.25471223852958202</c:v>
                </c:pt>
                <c:pt idx="743">
                  <c:v>0.25561783188753401</c:v>
                </c:pt>
                <c:pt idx="744">
                  <c:v>0.25652342524860999</c:v>
                </c:pt>
                <c:pt idx="745">
                  <c:v>0.25742901861234202</c:v>
                </c:pt>
                <c:pt idx="746">
                  <c:v>0.25833461197825602</c:v>
                </c:pt>
                <c:pt idx="747">
                  <c:v>0.25924020534584302</c:v>
                </c:pt>
                <c:pt idx="748">
                  <c:v>0.26014579871472399</c:v>
                </c:pt>
                <c:pt idx="749">
                  <c:v>0.26105139208463901</c:v>
                </c:pt>
                <c:pt idx="750">
                  <c:v>0.261956985455365</c:v>
                </c:pt>
                <c:pt idx="751">
                  <c:v>0.262862578826773</c:v>
                </c:pt>
                <c:pt idx="752">
                  <c:v>0.263768172198802</c:v>
                </c:pt>
                <c:pt idx="753">
                  <c:v>0.26467376557130301</c:v>
                </c:pt>
                <c:pt idx="754">
                  <c:v>0.26557935894412399</c:v>
                </c:pt>
                <c:pt idx="755">
                  <c:v>0.26648495231720198</c:v>
                </c:pt>
                <c:pt idx="756">
                  <c:v>0.26739054569052501</c:v>
                </c:pt>
                <c:pt idx="757">
                  <c:v>0.26829613906404798</c:v>
                </c:pt>
                <c:pt idx="758">
                  <c:v>0.26920173243774098</c:v>
                </c:pt>
                <c:pt idx="759">
                  <c:v>0.27010732581159902</c:v>
                </c:pt>
                <c:pt idx="760">
                  <c:v>0.27101291918554599</c:v>
                </c:pt>
                <c:pt idx="761">
                  <c:v>0.27191851255955102</c:v>
                </c:pt>
                <c:pt idx="762">
                  <c:v>0.27282410593358802</c:v>
                </c:pt>
                <c:pt idx="763">
                  <c:v>0.27372969930764901</c:v>
                </c:pt>
                <c:pt idx="764">
                  <c:v>0.27463529268171499</c:v>
                </c:pt>
                <c:pt idx="765">
                  <c:v>0.27554088605578198</c:v>
                </c:pt>
                <c:pt idx="766">
                  <c:v>0.27644647942984801</c:v>
                </c:pt>
                <c:pt idx="767">
                  <c:v>0.277352072803914</c:v>
                </c:pt>
                <c:pt idx="768">
                  <c:v>0.27825766617797998</c:v>
                </c:pt>
                <c:pt idx="769">
                  <c:v>0.27916325955204702</c:v>
                </c:pt>
                <c:pt idx="770">
                  <c:v>0.280068852926113</c:v>
                </c:pt>
                <c:pt idx="771">
                  <c:v>0.28097444630017898</c:v>
                </c:pt>
                <c:pt idx="772">
                  <c:v>0.28188003967424502</c:v>
                </c:pt>
                <c:pt idx="773">
                  <c:v>0.282785633048312</c:v>
                </c:pt>
                <c:pt idx="774">
                  <c:v>0.28369122642237798</c:v>
                </c:pt>
                <c:pt idx="775">
                  <c:v>0.28459681979644402</c:v>
                </c:pt>
                <c:pt idx="776">
                  <c:v>0.28550241317051001</c:v>
                </c:pt>
                <c:pt idx="777">
                  <c:v>0.28640800654457599</c:v>
                </c:pt>
                <c:pt idx="778">
                  <c:v>0.28731359991864303</c:v>
                </c:pt>
                <c:pt idx="779">
                  <c:v>0.28821919329270901</c:v>
                </c:pt>
                <c:pt idx="780">
                  <c:v>0.28912478666677499</c:v>
                </c:pt>
                <c:pt idx="781">
                  <c:v>0.29003038004084097</c:v>
                </c:pt>
                <c:pt idx="782">
                  <c:v>0.29093597341490801</c:v>
                </c:pt>
                <c:pt idx="783">
                  <c:v>0.29184156678897399</c:v>
                </c:pt>
                <c:pt idx="784">
                  <c:v>0.29274716016303998</c:v>
                </c:pt>
                <c:pt idx="785">
                  <c:v>0.29365275353710601</c:v>
                </c:pt>
                <c:pt idx="786">
                  <c:v>0.294558346911172</c:v>
                </c:pt>
                <c:pt idx="787">
                  <c:v>0.29546394028523898</c:v>
                </c:pt>
                <c:pt idx="788">
                  <c:v>0.29636953365930502</c:v>
                </c:pt>
                <c:pt idx="789">
                  <c:v>0.297275127033371</c:v>
                </c:pt>
                <c:pt idx="790">
                  <c:v>0.29818072040743798</c:v>
                </c:pt>
                <c:pt idx="791">
                  <c:v>0.29908631378150402</c:v>
                </c:pt>
                <c:pt idx="792">
                  <c:v>0.29999190715557</c:v>
                </c:pt>
                <c:pt idx="793">
                  <c:v>0.30089750052963599</c:v>
                </c:pt>
                <c:pt idx="794">
                  <c:v>0.30180309390370302</c:v>
                </c:pt>
                <c:pt idx="795">
                  <c:v>0.30270868727776901</c:v>
                </c:pt>
                <c:pt idx="796">
                  <c:v>0.30361428065183499</c:v>
                </c:pt>
                <c:pt idx="797">
                  <c:v>0.30451987402590103</c:v>
                </c:pt>
                <c:pt idx="798">
                  <c:v>0.30542546739996701</c:v>
                </c:pt>
                <c:pt idx="799">
                  <c:v>0.30633106077403399</c:v>
                </c:pt>
                <c:pt idx="800">
                  <c:v>0.30723665414809997</c:v>
                </c:pt>
                <c:pt idx="801">
                  <c:v>0.30814224752216601</c:v>
                </c:pt>
                <c:pt idx="802">
                  <c:v>0.309047840896232</c:v>
                </c:pt>
                <c:pt idx="803">
                  <c:v>0.30995343427029898</c:v>
                </c:pt>
                <c:pt idx="804">
                  <c:v>0.31085902764436502</c:v>
                </c:pt>
                <c:pt idx="805">
                  <c:v>0.311764621018431</c:v>
                </c:pt>
                <c:pt idx="806">
                  <c:v>0.31267021439249698</c:v>
                </c:pt>
                <c:pt idx="807">
                  <c:v>0.31357580776656402</c:v>
                </c:pt>
                <c:pt idx="808">
                  <c:v>0.31448140114063</c:v>
                </c:pt>
                <c:pt idx="809">
                  <c:v>0.31538699451469598</c:v>
                </c:pt>
                <c:pt idx="810">
                  <c:v>0.31629258788876202</c:v>
                </c:pt>
                <c:pt idx="811">
                  <c:v>0.31719818126282801</c:v>
                </c:pt>
                <c:pt idx="812">
                  <c:v>0.31810377463689499</c:v>
                </c:pt>
                <c:pt idx="813">
                  <c:v>0.31900936801096103</c:v>
                </c:pt>
                <c:pt idx="814">
                  <c:v>0.31991496138502701</c:v>
                </c:pt>
                <c:pt idx="815">
                  <c:v>0.32082055475909399</c:v>
                </c:pt>
                <c:pt idx="816">
                  <c:v>0.32172614813315997</c:v>
                </c:pt>
                <c:pt idx="817">
                  <c:v>0.32263174150722601</c:v>
                </c:pt>
                <c:pt idx="818">
                  <c:v>0.32353733488129199</c:v>
                </c:pt>
                <c:pt idx="819">
                  <c:v>0.32444292825535798</c:v>
                </c:pt>
                <c:pt idx="820">
                  <c:v>0.32534852162942501</c:v>
                </c:pt>
                <c:pt idx="821">
                  <c:v>0.326254115003491</c:v>
                </c:pt>
                <c:pt idx="822">
                  <c:v>0.32715970837755698</c:v>
                </c:pt>
                <c:pt idx="823">
                  <c:v>0.32806530175162402</c:v>
                </c:pt>
                <c:pt idx="824">
                  <c:v>0.32897089512569</c:v>
                </c:pt>
                <c:pt idx="825">
                  <c:v>0.32987648849975598</c:v>
                </c:pt>
                <c:pt idx="826">
                  <c:v>0.33078208187382202</c:v>
                </c:pt>
                <c:pt idx="827">
                  <c:v>0.331687675247888</c:v>
                </c:pt>
                <c:pt idx="828">
                  <c:v>0.33259326862195498</c:v>
                </c:pt>
                <c:pt idx="829">
                  <c:v>0.33349886199602102</c:v>
                </c:pt>
                <c:pt idx="830">
                  <c:v>0.33440445537008701</c:v>
                </c:pt>
                <c:pt idx="831">
                  <c:v>0.33531004874415299</c:v>
                </c:pt>
                <c:pt idx="832">
                  <c:v>0.33621564211822003</c:v>
                </c:pt>
                <c:pt idx="833">
                  <c:v>0.33712123549228601</c:v>
                </c:pt>
                <c:pt idx="834">
                  <c:v>0.33802682886635199</c:v>
                </c:pt>
                <c:pt idx="835">
                  <c:v>0.33893242224041797</c:v>
                </c:pt>
                <c:pt idx="836">
                  <c:v>0.33983801561448401</c:v>
                </c:pt>
                <c:pt idx="837">
                  <c:v>0.34074360898855099</c:v>
                </c:pt>
                <c:pt idx="838">
                  <c:v>0.34164920236261698</c:v>
                </c:pt>
                <c:pt idx="839">
                  <c:v>0.34255479573668302</c:v>
                </c:pt>
                <c:pt idx="840">
                  <c:v>0.343460389110749</c:v>
                </c:pt>
                <c:pt idx="841">
                  <c:v>0.34436598248481598</c:v>
                </c:pt>
                <c:pt idx="842">
                  <c:v>0.34527157585888202</c:v>
                </c:pt>
                <c:pt idx="843">
                  <c:v>0.346177169232948</c:v>
                </c:pt>
                <c:pt idx="844">
                  <c:v>0.34708276260701398</c:v>
                </c:pt>
                <c:pt idx="845">
                  <c:v>0.34798835598108102</c:v>
                </c:pt>
                <c:pt idx="846">
                  <c:v>0.348893949355147</c:v>
                </c:pt>
                <c:pt idx="847">
                  <c:v>0.34979954272921299</c:v>
                </c:pt>
                <c:pt idx="848">
                  <c:v>0.35070513610328002</c:v>
                </c:pt>
                <c:pt idx="849">
                  <c:v>0.35161072947734601</c:v>
                </c:pt>
                <c:pt idx="850">
                  <c:v>0.35251632285141199</c:v>
                </c:pt>
                <c:pt idx="851">
                  <c:v>0.35342191622547803</c:v>
                </c:pt>
                <c:pt idx="852">
                  <c:v>0.35432750959954401</c:v>
                </c:pt>
                <c:pt idx="853">
                  <c:v>0.35523310297360999</c:v>
                </c:pt>
                <c:pt idx="854">
                  <c:v>0.35613869634767698</c:v>
                </c:pt>
                <c:pt idx="855">
                  <c:v>0.35704428972174301</c:v>
                </c:pt>
                <c:pt idx="856">
                  <c:v>0.357949883095809</c:v>
                </c:pt>
                <c:pt idx="857">
                  <c:v>0.35885547646987598</c:v>
                </c:pt>
                <c:pt idx="858">
                  <c:v>0.35976106984394202</c:v>
                </c:pt>
                <c:pt idx="859">
                  <c:v>0.360666663218008</c:v>
                </c:pt>
                <c:pt idx="860">
                  <c:v>0.36157225659207398</c:v>
                </c:pt>
                <c:pt idx="861">
                  <c:v>0.36247784996614002</c:v>
                </c:pt>
                <c:pt idx="862">
                  <c:v>0.363383443340207</c:v>
                </c:pt>
                <c:pt idx="863">
                  <c:v>0.36428903671427298</c:v>
                </c:pt>
                <c:pt idx="864">
                  <c:v>0.36519463008833902</c:v>
                </c:pt>
                <c:pt idx="865">
                  <c:v>0.36610022346240501</c:v>
                </c:pt>
                <c:pt idx="866">
                  <c:v>0.36700581683647099</c:v>
                </c:pt>
                <c:pt idx="867">
                  <c:v>0.36791141021053803</c:v>
                </c:pt>
              </c:numCache>
            </c:numRef>
          </c:xVal>
          <c:yVal>
            <c:numRef>
              <c:f>'Force 130 keV'!$O$3:$O$870</c:f>
              <c:numCache>
                <c:formatCode>0.00E+00</c:formatCode>
                <c:ptCount val="868"/>
                <c:pt idx="0">
                  <c:v>3.9946522805862998E-4</c:v>
                </c:pt>
                <c:pt idx="1">
                  <c:v>3.9585243808072797E-4</c:v>
                </c:pt>
                <c:pt idx="2">
                  <c:v>3.98898810729634E-4</c:v>
                </c:pt>
                <c:pt idx="3">
                  <c:v>3.9750925793781899E-4</c:v>
                </c:pt>
                <c:pt idx="4">
                  <c:v>3.9466231668335602E-4</c:v>
                </c:pt>
                <c:pt idx="5">
                  <c:v>3.9375045802723799E-4</c:v>
                </c:pt>
                <c:pt idx="6">
                  <c:v>3.9048287346937901E-4</c:v>
                </c:pt>
                <c:pt idx="7">
                  <c:v>3.8799661226167099E-4</c:v>
                </c:pt>
                <c:pt idx="8">
                  <c:v>3.8630275730357401E-4</c:v>
                </c:pt>
                <c:pt idx="9">
                  <c:v>3.82704105027347E-4</c:v>
                </c:pt>
                <c:pt idx="10">
                  <c:v>3.78982254307187E-4</c:v>
                </c:pt>
                <c:pt idx="11">
                  <c:v>3.7710365101408102E-4</c:v>
                </c:pt>
                <c:pt idx="12">
                  <c:v>3.7463244234332501E-4</c:v>
                </c:pt>
                <c:pt idx="13">
                  <c:v>3.7317403751550903E-4</c:v>
                </c:pt>
                <c:pt idx="14">
                  <c:v>3.72649260409747E-4</c:v>
                </c:pt>
                <c:pt idx="15">
                  <c:v>3.7158909945723002E-4</c:v>
                </c:pt>
                <c:pt idx="16">
                  <c:v>3.6991708215336299E-4</c:v>
                </c:pt>
                <c:pt idx="17">
                  <c:v>3.69233078031885E-4</c:v>
                </c:pt>
                <c:pt idx="18">
                  <c:v>3.6818907284561999E-4</c:v>
                </c:pt>
                <c:pt idx="19">
                  <c:v>3.6736399424439298E-4</c:v>
                </c:pt>
                <c:pt idx="20">
                  <c:v>3.6663598446021601E-4</c:v>
                </c:pt>
                <c:pt idx="21">
                  <c:v>3.6560777480408E-4</c:v>
                </c:pt>
                <c:pt idx="22">
                  <c:v>3.6456276446850399E-4</c:v>
                </c:pt>
                <c:pt idx="23">
                  <c:v>3.63643242195749E-4</c:v>
                </c:pt>
                <c:pt idx="24">
                  <c:v>3.6274697700406202E-4</c:v>
                </c:pt>
                <c:pt idx="25">
                  <c:v>3.6201205091803101E-4</c:v>
                </c:pt>
                <c:pt idx="26">
                  <c:v>3.6139029809656399E-4</c:v>
                </c:pt>
                <c:pt idx="27">
                  <c:v>3.6077355524032599E-4</c:v>
                </c:pt>
                <c:pt idx="28">
                  <c:v>3.60156981466917E-4</c:v>
                </c:pt>
                <c:pt idx="29">
                  <c:v>3.5954057764621498E-4</c:v>
                </c:pt>
                <c:pt idx="30">
                  <c:v>3.5892434465383102E-4</c:v>
                </c:pt>
                <c:pt idx="31">
                  <c:v>3.5830828337115803E-4</c:v>
                </c:pt>
                <c:pt idx="32">
                  <c:v>3.5769239468541299E-4</c:v>
                </c:pt>
                <c:pt idx="33">
                  <c:v>3.5707667948968702E-4</c:v>
                </c:pt>
                <c:pt idx="34">
                  <c:v>3.5646113868298602E-4</c:v>
                </c:pt>
                <c:pt idx="35">
                  <c:v>3.5584577317028401E-4</c:v>
                </c:pt>
                <c:pt idx="36">
                  <c:v>3.5523058386256501E-4</c:v>
                </c:pt>
                <c:pt idx="37">
                  <c:v>3.5461557167687399E-4</c:v>
                </c:pt>
                <c:pt idx="38">
                  <c:v>3.5400073753636302E-4</c:v>
                </c:pt>
                <c:pt idx="39">
                  <c:v>3.5338608237034098E-4</c:v>
                </c:pt>
                <c:pt idx="40">
                  <c:v>3.5277160711432202E-4</c:v>
                </c:pt>
                <c:pt idx="41">
                  <c:v>3.5215731271007498E-4</c:v>
                </c:pt>
                <c:pt idx="42">
                  <c:v>3.5154320010567298E-4</c:v>
                </c:pt>
                <c:pt idx="43">
                  <c:v>3.5092927025554297E-4</c:v>
                </c:pt>
                <c:pt idx="44">
                  <c:v>3.5031552412051898E-4</c:v>
                </c:pt>
                <c:pt idx="45">
                  <c:v>3.49701962667893E-4</c:v>
                </c:pt>
                <c:pt idx="46">
                  <c:v>3.4908858687146202E-4</c:v>
                </c:pt>
                <c:pt idx="47">
                  <c:v>3.4847539771158502E-4</c:v>
                </c:pt>
                <c:pt idx="48">
                  <c:v>3.4786239617523498E-4</c:v>
                </c:pt>
                <c:pt idx="49">
                  <c:v>3.4724958325605098E-4</c:v>
                </c:pt>
                <c:pt idx="50">
                  <c:v>3.4663695995438898E-4</c:v>
                </c:pt>
                <c:pt idx="51">
                  <c:v>3.46024527277383E-4</c:v>
                </c:pt>
                <c:pt idx="52">
                  <c:v>3.4541228623899298E-4</c:v>
                </c:pt>
                <c:pt idx="53">
                  <c:v>3.44800237860061E-4</c:v>
                </c:pt>
                <c:pt idx="54">
                  <c:v>3.4418838316837099E-4</c:v>
                </c:pt>
                <c:pt idx="55">
                  <c:v>3.4357672319869901E-4</c:v>
                </c:pt>
                <c:pt idx="56">
                  <c:v>3.42965258992874E-4</c:v>
                </c:pt>
                <c:pt idx="57">
                  <c:v>3.42353991599833E-4</c:v>
                </c:pt>
                <c:pt idx="58">
                  <c:v>3.4174292207567902E-4</c:v>
                </c:pt>
                <c:pt idx="59">
                  <c:v>3.4113205148373802E-4</c:v>
                </c:pt>
                <c:pt idx="60">
                  <c:v>3.4052138089462101E-4</c:v>
                </c:pt>
                <c:pt idx="61">
                  <c:v>3.3991091138627999E-4</c:v>
                </c:pt>
                <c:pt idx="62">
                  <c:v>3.39300644044067E-4</c:v>
                </c:pt>
                <c:pt idx="63">
                  <c:v>3.3869057996079803E-4</c:v>
                </c:pt>
                <c:pt idx="64">
                  <c:v>3.3808072023681001E-4</c:v>
                </c:pt>
                <c:pt idx="65">
                  <c:v>3.3747106598002499E-4</c:v>
                </c:pt>
                <c:pt idx="66">
                  <c:v>3.3686161830601E-4</c:v>
                </c:pt>
                <c:pt idx="67">
                  <c:v>3.3625237833804101E-4</c:v>
                </c:pt>
                <c:pt idx="68">
                  <c:v>3.3564334720716498E-4</c:v>
                </c:pt>
                <c:pt idx="69">
                  <c:v>3.3503452605226501E-4</c:v>
                </c:pt>
                <c:pt idx="70">
                  <c:v>3.3442591602012299E-4</c:v>
                </c:pt>
                <c:pt idx="71">
                  <c:v>3.3381751826548303E-4</c:v>
                </c:pt>
                <c:pt idx="72">
                  <c:v>3.3320933395112001E-4</c:v>
                </c:pt>
                <c:pt idx="73">
                  <c:v>3.3260136424790497E-4</c:v>
                </c:pt>
                <c:pt idx="74">
                  <c:v>3.3199361033487101E-4</c:v>
                </c:pt>
                <c:pt idx="75">
                  <c:v>3.3138607339927898E-4</c:v>
                </c:pt>
                <c:pt idx="76">
                  <c:v>3.3077875463668701E-4</c:v>
                </c:pt>
                <c:pt idx="77">
                  <c:v>3.3017165525102101E-4</c:v>
                </c:pt>
                <c:pt idx="78">
                  <c:v>3.2956477645463899E-4</c:v>
                </c:pt>
                <c:pt idx="79">
                  <c:v>3.2895811946840302E-4</c:v>
                </c:pt>
                <c:pt idx="80">
                  <c:v>3.2835168552175303E-4</c:v>
                </c:pt>
                <c:pt idx="81">
                  <c:v>3.2774547585277201E-4</c:v>
                </c:pt>
                <c:pt idx="82">
                  <c:v>3.2713949170825999E-4</c:v>
                </c:pt>
                <c:pt idx="83">
                  <c:v>3.2653373434380999E-4</c:v>
                </c:pt>
                <c:pt idx="84">
                  <c:v>3.2592820502387398E-4</c:v>
                </c:pt>
                <c:pt idx="85">
                  <c:v>3.2532290502184101E-4</c:v>
                </c:pt>
                <c:pt idx="86">
                  <c:v>3.2471783562011502E-4</c:v>
                </c:pt>
                <c:pt idx="87">
                  <c:v>3.2411299811017902E-4</c:v>
                </c:pt>
                <c:pt idx="88">
                  <c:v>3.23508393792683E-4</c:v>
                </c:pt>
                <c:pt idx="89">
                  <c:v>3.2290402397751301E-4</c:v>
                </c:pt>
                <c:pt idx="90">
                  <c:v>3.22299889983869E-4</c:v>
                </c:pt>
                <c:pt idx="91">
                  <c:v>3.2169599314034599E-4</c:v>
                </c:pt>
                <c:pt idx="92">
                  <c:v>3.2109233478501003E-4</c:v>
                </c:pt>
                <c:pt idx="93">
                  <c:v>3.2048891626547599E-4</c:v>
                </c:pt>
                <c:pt idx="94">
                  <c:v>3.1988573893899301E-4</c:v>
                </c:pt>
                <c:pt idx="95">
                  <c:v>3.1928280417252002E-4</c:v>
                </c:pt>
                <c:pt idx="96">
                  <c:v>3.1868011334280802E-4</c:v>
                </c:pt>
                <c:pt idx="97">
                  <c:v>3.1807766783648701E-4</c:v>
                </c:pt>
                <c:pt idx="98">
                  <c:v>3.1747546905014102E-4</c:v>
                </c:pt>
                <c:pt idx="99">
                  <c:v>3.1687351839040001E-4</c:v>
                </c:pt>
                <c:pt idx="100">
                  <c:v>3.1627181727402002E-4</c:v>
                </c:pt>
                <c:pt idx="101">
                  <c:v>3.1567036712796902E-4</c:v>
                </c:pt>
                <c:pt idx="102">
                  <c:v>3.1506916938951301E-4</c:v>
                </c:pt>
                <c:pt idx="103">
                  <c:v>3.14468225506306E-4</c:v>
                </c:pt>
                <c:pt idx="104">
                  <c:v>3.1386753693647099E-4</c:v>
                </c:pt>
                <c:pt idx="105">
                  <c:v>3.1326710514869698E-4</c:v>
                </c:pt>
                <c:pt idx="106">
                  <c:v>3.1266693162232298E-4</c:v>
                </c:pt>
                <c:pt idx="107">
                  <c:v>3.1206701784742901E-4</c:v>
                </c:pt>
                <c:pt idx="108">
                  <c:v>3.1146736532492797E-4</c:v>
                </c:pt>
                <c:pt idx="109">
                  <c:v>3.1086797556665799E-4</c:v>
                </c:pt>
                <c:pt idx="110">
                  <c:v>3.1026885009547502E-4</c:v>
                </c:pt>
                <c:pt idx="111">
                  <c:v>3.0966999044534401E-4</c:v>
                </c:pt>
                <c:pt idx="112">
                  <c:v>3.09071398161439E-4</c:v>
                </c:pt>
                <c:pt idx="113">
                  <c:v>3.0847307480023201E-4</c:v>
                </c:pt>
                <c:pt idx="114">
                  <c:v>3.07875021929593E-4</c:v>
                </c:pt>
                <c:pt idx="115">
                  <c:v>3.07277241128889E-4</c:v>
                </c:pt>
                <c:pt idx="116">
                  <c:v>3.0667973398907701E-4</c:v>
                </c:pt>
                <c:pt idx="117">
                  <c:v>3.0608250211280598E-4</c:v>
                </c:pt>
                <c:pt idx="118">
                  <c:v>3.05485547114518E-4</c:v>
                </c:pt>
                <c:pt idx="119">
                  <c:v>3.0488887062054702E-4</c:v>
                </c:pt>
                <c:pt idx="120">
                  <c:v>3.0429247426922102E-4</c:v>
                </c:pt>
                <c:pt idx="121">
                  <c:v>3.0369635971096598E-4</c:v>
                </c:pt>
                <c:pt idx="122">
                  <c:v>3.0310052860840601E-4</c:v>
                </c:pt>
                <c:pt idx="123">
                  <c:v>3.02504982636475E-4</c:v>
                </c:pt>
                <c:pt idx="124">
                  <c:v>3.0190972348251402E-4</c:v>
                </c:pt>
                <c:pt idx="125">
                  <c:v>3.0131475284638501E-4</c:v>
                </c:pt>
                <c:pt idx="126">
                  <c:v>3.0072007244057202E-4</c:v>
                </c:pt>
                <c:pt idx="127">
                  <c:v>3.0012568399029798E-4</c:v>
                </c:pt>
                <c:pt idx="128">
                  <c:v>2.9953158923362502E-4</c:v>
                </c:pt>
                <c:pt idx="129">
                  <c:v>2.9893778992157101E-4</c:v>
                </c:pt>
                <c:pt idx="130">
                  <c:v>2.9834428781822002E-4</c:v>
                </c:pt>
                <c:pt idx="131">
                  <c:v>2.9775108470083599E-4</c:v>
                </c:pt>
                <c:pt idx="132">
                  <c:v>2.9715818235997402E-4</c:v>
                </c:pt>
                <c:pt idx="133">
                  <c:v>2.96565582599596E-4</c:v>
                </c:pt>
                <c:pt idx="134">
                  <c:v>2.9597328723719003E-4</c:v>
                </c:pt>
                <c:pt idx="135">
                  <c:v>2.9538129810388099E-4</c:v>
                </c:pt>
                <c:pt idx="136">
                  <c:v>2.9478961704455499E-4</c:v>
                </c:pt>
                <c:pt idx="137">
                  <c:v>2.9419824591797302E-4</c:v>
                </c:pt>
                <c:pt idx="138">
                  <c:v>2.9360718659689601E-4</c:v>
                </c:pt>
                <c:pt idx="139">
                  <c:v>2.9301644096820401E-4</c:v>
                </c:pt>
                <c:pt idx="140">
                  <c:v>2.9242601093301701E-4</c:v>
                </c:pt>
                <c:pt idx="141">
                  <c:v>2.9183589840682002E-4</c:v>
                </c:pt>
                <c:pt idx="142">
                  <c:v>2.9124610531959202E-4</c:v>
                </c:pt>
                <c:pt idx="143">
                  <c:v>2.9065663361592397E-4</c:v>
                </c:pt>
                <c:pt idx="144">
                  <c:v>2.9006748525515201E-4</c:v>
                </c:pt>
                <c:pt idx="145">
                  <c:v>2.8947866221148202E-4</c:v>
                </c:pt>
                <c:pt idx="146">
                  <c:v>2.8889016647412299E-4</c:v>
                </c:pt>
                <c:pt idx="147">
                  <c:v>2.8830200004741503E-4</c:v>
                </c:pt>
                <c:pt idx="148">
                  <c:v>2.8771416495096001E-4</c:v>
                </c:pt>
                <c:pt idx="149">
                  <c:v>2.8712666321975799E-4</c:v>
                </c:pt>
                <c:pt idx="150">
                  <c:v>2.8653949690433998E-4</c:v>
                </c:pt>
                <c:pt idx="151">
                  <c:v>2.85952668070902E-4</c:v>
                </c:pt>
                <c:pt idx="152">
                  <c:v>2.8536617880144501E-4</c:v>
                </c:pt>
                <c:pt idx="153">
                  <c:v>2.84780031193911E-4</c:v>
                </c:pt>
                <c:pt idx="154">
                  <c:v>2.8419422736232199E-4</c:v>
                </c:pt>
                <c:pt idx="155">
                  <c:v>2.83608769436921E-4</c:v>
                </c:pt>
                <c:pt idx="156">
                  <c:v>2.8302365956431601E-4</c:v>
                </c:pt>
                <c:pt idx="157">
                  <c:v>2.8243889990761998E-4</c:v>
                </c:pt>
                <c:pt idx="158">
                  <c:v>2.81854492646598E-4</c:v>
                </c:pt>
                <c:pt idx="159">
                  <c:v>2.8127043997781099E-4</c:v>
                </c:pt>
                <c:pt idx="160">
                  <c:v>2.8068674411476399E-4</c:v>
                </c:pt>
                <c:pt idx="161">
                  <c:v>2.8010340728805601E-4</c:v>
                </c:pt>
                <c:pt idx="162">
                  <c:v>2.79520431745526E-4</c:v>
                </c:pt>
                <c:pt idx="163">
                  <c:v>2.7893781975240999E-4</c:v>
                </c:pt>
                <c:pt idx="164">
                  <c:v>2.7835557359148701E-4</c:v>
                </c:pt>
                <c:pt idx="165">
                  <c:v>2.7777369556324002E-4</c:v>
                </c:pt>
                <c:pt idx="166">
                  <c:v>2.7719218798600502E-4</c:v>
                </c:pt>
                <c:pt idx="167">
                  <c:v>2.7661105319613197E-4</c:v>
                </c:pt>
                <c:pt idx="168">
                  <c:v>2.7603029354814301E-4</c:v>
                </c:pt>
                <c:pt idx="169">
                  <c:v>2.7544991095503199E-4</c:v>
                </c:pt>
                <c:pt idx="170">
                  <c:v>2.7486989610298702E-4</c:v>
                </c:pt>
                <c:pt idx="171">
                  <c:v>2.7429024617343402E-4</c:v>
                </c:pt>
                <c:pt idx="172">
                  <c:v>2.7371097710073602E-4</c:v>
                </c:pt>
                <c:pt idx="173">
                  <c:v>2.7313210047672897E-4</c:v>
                </c:pt>
                <c:pt idx="174">
                  <c:v>2.7255357911601901E-4</c:v>
                </c:pt>
                <c:pt idx="175">
                  <c:v>2.7197540086465699E-4</c:v>
                </c:pt>
                <c:pt idx="176">
                  <c:v>2.71397628844084E-4</c:v>
                </c:pt>
                <c:pt idx="177">
                  <c:v>2.7082024097934202E-4</c:v>
                </c:pt>
                <c:pt idx="178">
                  <c:v>2.7024324751175901E-4</c:v>
                </c:pt>
                <c:pt idx="179">
                  <c:v>2.6966665555645699E-4</c:v>
                </c:pt>
                <c:pt idx="180">
                  <c:v>2.69090469979022E-4</c:v>
                </c:pt>
                <c:pt idx="181">
                  <c:v>2.68514709987237E-4</c:v>
                </c:pt>
                <c:pt idx="182">
                  <c:v>2.6793941394003202E-4</c:v>
                </c:pt>
                <c:pt idx="183">
                  <c:v>2.6736451750631002E-4</c:v>
                </c:pt>
                <c:pt idx="184">
                  <c:v>2.6679006693654901E-4</c:v>
                </c:pt>
                <c:pt idx="185">
                  <c:v>2.6621608747774402E-4</c:v>
                </c:pt>
                <c:pt idx="186">
                  <c:v>2.6564263503888797E-4</c:v>
                </c:pt>
                <c:pt idx="187">
                  <c:v>2.65069681099618E-4</c:v>
                </c:pt>
                <c:pt idx="188">
                  <c:v>2.6449707409363302E-4</c:v>
                </c:pt>
                <c:pt idx="189">
                  <c:v>2.6392484774025502E-4</c:v>
                </c:pt>
                <c:pt idx="190">
                  <c:v>2.63353061739759E-4</c:v>
                </c:pt>
                <c:pt idx="191">
                  <c:v>2.6278170571582602E-4</c:v>
                </c:pt>
                <c:pt idx="192">
                  <c:v>2.6221073459354498E-4</c:v>
                </c:pt>
                <c:pt idx="193">
                  <c:v>2.6164022812565101E-4</c:v>
                </c:pt>
                <c:pt idx="194">
                  <c:v>2.6107023144382398E-4</c:v>
                </c:pt>
                <c:pt idx="195">
                  <c:v>2.6050072623567901E-4</c:v>
                </c:pt>
                <c:pt idx="196">
                  <c:v>2.59931708923751E-4</c:v>
                </c:pt>
                <c:pt idx="197">
                  <c:v>2.5936319129029201E-4</c:v>
                </c:pt>
                <c:pt idx="198">
                  <c:v>2.58795197909353E-4</c:v>
                </c:pt>
                <c:pt idx="199">
                  <c:v>2.5822777913481302E-4</c:v>
                </c:pt>
                <c:pt idx="200">
                  <c:v>2.5766093689598001E-4</c:v>
                </c:pt>
                <c:pt idx="201">
                  <c:v>2.5709468463900199E-4</c:v>
                </c:pt>
                <c:pt idx="202">
                  <c:v>2.5652897664295201E-4</c:v>
                </c:pt>
                <c:pt idx="203">
                  <c:v>2.5596378729074199E-4</c:v>
                </c:pt>
                <c:pt idx="204">
                  <c:v>2.5539912643931199E-4</c:v>
                </c:pt>
                <c:pt idx="205">
                  <c:v>2.5483498928808402E-4</c:v>
                </c:pt>
                <c:pt idx="206">
                  <c:v>2.5427135619562701E-4</c:v>
                </c:pt>
                <c:pt idx="207">
                  <c:v>2.53708243633795E-4</c:v>
                </c:pt>
                <c:pt idx="208">
                  <c:v>2.5314570106535998E-4</c:v>
                </c:pt>
                <c:pt idx="209">
                  <c:v>2.5258374252109899E-4</c:v>
                </c:pt>
                <c:pt idx="210">
                  <c:v>2.5202234744803201E-4</c:v>
                </c:pt>
                <c:pt idx="211">
                  <c:v>2.5146152078758902E-4</c:v>
                </c:pt>
                <c:pt idx="212">
                  <c:v>2.5090126294229201E-4</c:v>
                </c:pt>
                <c:pt idx="213">
                  <c:v>2.5034155604753902E-4</c:v>
                </c:pt>
                <c:pt idx="214">
                  <c:v>2.4978239900881399E-4</c:v>
                </c:pt>
                <c:pt idx="215">
                  <c:v>2.4922379456762499E-4</c:v>
                </c:pt>
                <c:pt idx="216">
                  <c:v>2.4866574550965002E-4</c:v>
                </c:pt>
                <c:pt idx="217">
                  <c:v>2.4810825469415902E-4</c:v>
                </c:pt>
                <c:pt idx="218">
                  <c:v>2.4755132503812097E-4</c:v>
                </c:pt>
                <c:pt idx="219">
                  <c:v>2.4699495956863299E-4</c:v>
                </c:pt>
                <c:pt idx="220">
                  <c:v>2.4643916137495202E-4</c:v>
                </c:pt>
                <c:pt idx="221">
                  <c:v>2.4588393364984501E-4</c:v>
                </c:pt>
                <c:pt idx="222">
                  <c:v>2.4532927974063601E-4</c:v>
                </c:pt>
                <c:pt idx="223">
                  <c:v>2.4477520312207003E-4</c:v>
                </c:pt>
                <c:pt idx="224">
                  <c:v>2.4422170741516299E-4</c:v>
                </c:pt>
                <c:pt idx="225">
                  <c:v>2.43668796414532E-4</c:v>
                </c:pt>
                <c:pt idx="226">
                  <c:v>2.4311647413788101E-4</c:v>
                </c:pt>
                <c:pt idx="227">
                  <c:v>2.4256474482190499E-4</c:v>
                </c:pt>
                <c:pt idx="228">
                  <c:v>2.42013612947364E-4</c:v>
                </c:pt>
                <c:pt idx="229">
                  <c:v>2.4146308318628599E-4</c:v>
                </c:pt>
                <c:pt idx="230">
                  <c:v>2.40913160604637E-4</c:v>
                </c:pt>
                <c:pt idx="231">
                  <c:v>2.40363850669225E-4</c:v>
                </c:pt>
                <c:pt idx="232">
                  <c:v>2.39815159315811E-4</c:v>
                </c:pt>
                <c:pt idx="233">
                  <c:v>2.39267093100206E-4</c:v>
                </c:pt>
                <c:pt idx="234">
                  <c:v>2.3871965927068099E-4</c:v>
                </c:pt>
                <c:pt idx="235">
                  <c:v>2.3817286597528501E-4</c:v>
                </c:pt>
                <c:pt idx="236">
                  <c:v>2.37626722440751E-4</c:v>
                </c:pt>
                <c:pt idx="237">
                  <c:v>2.3708123893201801E-4</c:v>
                </c:pt>
                <c:pt idx="238">
                  <c:v>2.3653642683898099E-4</c:v>
                </c:pt>
                <c:pt idx="239">
                  <c:v>2.3599229880444901E-4</c:v>
                </c:pt>
                <c:pt idx="240">
                  <c:v>2.35448868615172E-4</c:v>
                </c:pt>
                <c:pt idx="241">
                  <c:v>2.34906151009954E-4</c:v>
                </c:pt>
                <c:pt idx="242">
                  <c:v>2.3436416151431999E-4</c:v>
                </c:pt>
                <c:pt idx="243">
                  <c:v>2.3382291634309999E-4</c:v>
                </c:pt>
                <c:pt idx="244">
                  <c:v>2.33282432039414E-4</c:v>
                </c:pt>
                <c:pt idx="245">
                  <c:v>2.3274272536126799E-4</c:v>
                </c:pt>
                <c:pt idx="246">
                  <c:v>2.3220381370905901E-4</c:v>
                </c:pt>
                <c:pt idx="247">
                  <c:v>2.31665716207667E-4</c:v>
                </c:pt>
                <c:pt idx="248">
                  <c:v>2.3112845468470101E-4</c:v>
                </c:pt>
                <c:pt idx="249">
                  <c:v>2.3059205528971801E-4</c:v>
                </c:pt>
                <c:pt idx="250">
                  <c:v>2.3005655132923199E-4</c:v>
                </c:pt>
                <c:pt idx="251">
                  <c:v>2.2952198659991301E-4</c:v>
                </c:pt>
                <c:pt idx="252">
                  <c:v>2.2898841859654801E-4</c:v>
                </c:pt>
                <c:pt idx="253">
                  <c:v>2.2845592110014201E-4</c:v>
                </c:pt>
                <c:pt idx="254">
                  <c:v>2.2792458827527301E-4</c:v>
                </c:pt>
                <c:pt idx="255">
                  <c:v>2.2739453658373999E-4</c:v>
                </c:pt>
                <c:pt idx="256">
                  <c:v>2.2686590432213701E-4</c:v>
                </c:pt>
                <c:pt idx="257">
                  <c:v>2.2633884629608101E-4</c:v>
                </c:pt>
                <c:pt idx="258">
                  <c:v>2.25813525945383E-4</c:v>
                </c:pt>
                <c:pt idx="259">
                  <c:v>2.2529010405986601E-4</c:v>
                </c:pt>
                <c:pt idx="260">
                  <c:v>2.2476872278440199E-4</c:v>
                </c:pt>
                <c:pt idx="261">
                  <c:v>2.2424948364386301E-4</c:v>
                </c:pt>
                <c:pt idx="262">
                  <c:v>2.2373242023101801E-4</c:v>
                </c:pt>
                <c:pt idx="263">
                  <c:v>2.2321746933009801E-4</c:v>
                </c:pt>
                <c:pt idx="264">
                  <c:v>2.22704445500718E-4</c:v>
                </c:pt>
                <c:pt idx="265">
                  <c:v>2.2219301611498899E-4</c:v>
                </c:pt>
                <c:pt idx="266">
                  <c:v>2.21682686251707E-4</c:v>
                </c:pt>
                <c:pt idx="267">
                  <c:v>2.21172794407898E-4</c:v>
                </c:pt>
                <c:pt idx="268">
                  <c:v>2.2066252752448801E-4</c:v>
                </c:pt>
                <c:pt idx="269">
                  <c:v>2.2015094978753799E-4</c:v>
                </c:pt>
                <c:pt idx="270">
                  <c:v>2.1963705711089499E-4</c:v>
                </c:pt>
                <c:pt idx="271">
                  <c:v>2.19119845052315E-4</c:v>
                </c:pt>
                <c:pt idx="272">
                  <c:v>2.1859840253609601E-4</c:v>
                </c:pt>
                <c:pt idx="273">
                  <c:v>2.1807201729435701E-4</c:v>
                </c:pt>
                <c:pt idx="274">
                  <c:v>2.1754030111546501E-4</c:v>
                </c:pt>
                <c:pt idx="275">
                  <c:v>2.1700330866777001E-4</c:v>
                </c:pt>
                <c:pt idx="276">
                  <c:v>2.1646165381671701E-4</c:v>
                </c:pt>
                <c:pt idx="277">
                  <c:v>2.1591660782283601E-4</c:v>
                </c:pt>
                <c:pt idx="278">
                  <c:v>2.1537017125352099E-4</c:v>
                </c:pt>
                <c:pt idx="279">
                  <c:v>2.1482510080077799E-4</c:v>
                </c:pt>
                <c:pt idx="280">
                  <c:v>2.1428489064880899E-4</c:v>
                </c:pt>
                <c:pt idx="281">
                  <c:v>2.1375370657545801E-4</c:v>
                </c:pt>
                <c:pt idx="282">
                  <c:v>2.1323627236464001E-4</c:v>
                </c:pt>
                <c:pt idx="283">
                  <c:v>2.1273770089444901E-4</c:v>
                </c:pt>
                <c:pt idx="284">
                  <c:v>2.12263292749984E-4</c:v>
                </c:pt>
                <c:pt idx="285">
                  <c:v>2.1181830123165901E-4</c:v>
                </c:pt>
                <c:pt idx="286">
                  <c:v>2.1140769745039501E-4</c:v>
                </c:pt>
                <c:pt idx="287">
                  <c:v>2.1103593003631E-4</c:v>
                </c:pt>
                <c:pt idx="288">
                  <c:v>2.1070670718546E-4</c:v>
                </c:pt>
                <c:pt idx="289">
                  <c:v>2.1042281460286299E-4</c:v>
                </c:pt>
                <c:pt idx="290">
                  <c:v>2.1018599037983499E-4</c:v>
                </c:pt>
                <c:pt idx="291">
                  <c:v>2.09996840073511E-4</c:v>
                </c:pt>
                <c:pt idx="292">
                  <c:v>2.09854817885722E-4</c:v>
                </c:pt>
                <c:pt idx="293">
                  <c:v>2.09758260483267E-4</c:v>
                </c:pt>
                <c:pt idx="294">
                  <c:v>2.09704473171326E-4</c:v>
                </c:pt>
                <c:pt idx="295">
                  <c:v>2.0968984539458901E-4</c:v>
                </c:pt>
                <c:pt idx="296">
                  <c:v>2.09710004576326E-4</c:v>
                </c:pt>
                <c:pt idx="297">
                  <c:v>2.09759982899152E-4</c:v>
                </c:pt>
                <c:pt idx="298">
                  <c:v>2.09834389400137E-4</c:v>
                </c:pt>
                <c:pt idx="299">
                  <c:v>2.0992757701293699E-4</c:v>
                </c:pt>
                <c:pt idx="300">
                  <c:v>2.1003380398689099E-4</c:v>
                </c:pt>
                <c:pt idx="301">
                  <c:v>2.10147376936739E-4</c:v>
                </c:pt>
                <c:pt idx="302">
                  <c:v>2.10262777556727E-4</c:v>
                </c:pt>
                <c:pt idx="303">
                  <c:v>2.10374767535718E-4</c:v>
                </c:pt>
                <c:pt idx="304">
                  <c:v>2.1047847567605101E-4</c:v>
                </c:pt>
                <c:pt idx="305">
                  <c:v>2.10569462106826E-4</c:v>
                </c:pt>
                <c:pt idx="306">
                  <c:v>2.1064376540052499E-4</c:v>
                </c:pt>
                <c:pt idx="307">
                  <c:v>2.1069792712297199E-4</c:v>
                </c:pt>
                <c:pt idx="308">
                  <c:v>2.10729000880759E-4</c:v>
                </c:pt>
                <c:pt idx="309">
                  <c:v>2.10734548230632E-4</c:v>
                </c:pt>
                <c:pt idx="310">
                  <c:v>2.1071262256042801E-4</c:v>
                </c:pt>
                <c:pt idx="311">
                  <c:v>2.1066174266653101E-4</c:v>
                </c:pt>
                <c:pt idx="312">
                  <c:v>2.1058086060017601E-4</c:v>
                </c:pt>
                <c:pt idx="313">
                  <c:v>2.10469323407305E-4</c:v>
                </c:pt>
                <c:pt idx="314">
                  <c:v>2.10326832513418E-4</c:v>
                </c:pt>
                <c:pt idx="315">
                  <c:v>2.1015339983855699E-4</c:v>
                </c:pt>
                <c:pt idx="316">
                  <c:v>2.0994930356090999E-4</c:v>
                </c:pt>
                <c:pt idx="317">
                  <c:v>2.09715044778296E-4</c:v>
                </c:pt>
                <c:pt idx="318">
                  <c:v>2.0945130430361701E-4</c:v>
                </c:pt>
                <c:pt idx="319">
                  <c:v>2.09158905167701E-4</c:v>
                </c:pt>
                <c:pt idx="320">
                  <c:v>2.08838778966337E-4</c:v>
                </c:pt>
                <c:pt idx="321">
                  <c:v>2.0849193781299601E-4</c:v>
                </c:pt>
                <c:pt idx="322">
                  <c:v>2.0811945263466401E-4</c:v>
                </c:pt>
                <c:pt idx="323">
                  <c:v>2.0772244010521399E-4</c:v>
                </c:pt>
                <c:pt idx="324">
                  <c:v>2.07302051848963E-4</c:v>
                </c:pt>
                <c:pt idx="325">
                  <c:v>2.0685947032361601E-4</c:v>
                </c:pt>
                <c:pt idx="326">
                  <c:v>2.06395906969512E-4</c:v>
                </c:pt>
                <c:pt idx="327">
                  <c:v>2.0591260190671001E-4</c:v>
                </c:pt>
                <c:pt idx="328">
                  <c:v>2.0541082401907899E-4</c:v>
                </c:pt>
                <c:pt idx="329">
                  <c:v>2.04891871853369E-4</c:v>
                </c:pt>
                <c:pt idx="330">
                  <c:v>2.0435707354752301E-4</c:v>
                </c:pt>
                <c:pt idx="331">
                  <c:v>2.0380778629327501E-4</c:v>
                </c:pt>
                <c:pt idx="332">
                  <c:v>2.0324539673676999E-4</c:v>
                </c:pt>
                <c:pt idx="333">
                  <c:v>2.02671320839449E-4</c:v>
                </c:pt>
                <c:pt idx="334">
                  <c:v>2.02087003374258E-4</c:v>
                </c:pt>
                <c:pt idx="335">
                  <c:v>2.01493915561866E-4</c:v>
                </c:pt>
                <c:pt idx="336">
                  <c:v>2.00893551184874E-4</c:v>
                </c:pt>
                <c:pt idx="337">
                  <c:v>2.00287420487362E-4</c:v>
                </c:pt>
                <c:pt idx="338">
                  <c:v>1.99677039586226E-4</c:v>
                </c:pt>
                <c:pt idx="339">
                  <c:v>1.9906391523481001E-4</c:v>
                </c:pt>
                <c:pt idx="340">
                  <c:v>1.9844952735850499E-4</c:v>
                </c:pt>
                <c:pt idx="341">
                  <c:v>1.9783530816492101E-4</c:v>
                </c:pt>
                <c:pt idx="342">
                  <c:v>1.97222618462386E-4</c:v>
                </c:pt>
                <c:pt idx="343">
                  <c:v>1.9661272395299001E-4</c:v>
                </c:pt>
                <c:pt idx="344">
                  <c:v>1.96006773885428E-4</c:v>
                </c:pt>
                <c:pt idx="345">
                  <c:v>1.9540578151236099E-4</c:v>
                </c:pt>
                <c:pt idx="346">
                  <c:v>1.9481060864169999E-4</c:v>
                </c:pt>
                <c:pt idx="347">
                  <c:v>1.9422195539874399E-4</c:v>
                </c:pt>
                <c:pt idx="348">
                  <c:v>1.93640355260653E-4</c:v>
                </c:pt>
                <c:pt idx="349">
                  <c:v>1.9306617498270699E-4</c:v>
                </c:pt>
                <c:pt idx="350">
                  <c:v>1.9249961889250401E-4</c:v>
                </c:pt>
                <c:pt idx="351">
                  <c:v>1.9194073617578901E-4</c:v>
                </c:pt>
                <c:pt idx="352">
                  <c:v>1.9138943162861301E-4</c:v>
                </c:pt>
                <c:pt idx="353">
                  <c:v>1.90845479748343E-4</c:v>
                </c:pt>
                <c:pt idx="354">
                  <c:v>1.9030854041896699E-4</c:v>
                </c:pt>
                <c:pt idx="355">
                  <c:v>1.8977817604797601E-4</c:v>
                </c:pt>
                <c:pt idx="356">
                  <c:v>1.8925387088605301E-4</c:v>
                </c:pt>
                <c:pt idx="357">
                  <c:v>1.8873505131276899E-4</c:v>
                </c:pt>
                <c:pt idx="358">
                  <c:v>1.8822110672820399E-4</c:v>
                </c:pt>
                <c:pt idx="359">
                  <c:v>1.8771141026844101E-4</c:v>
                </c:pt>
                <c:pt idx="360">
                  <c:v>1.8720533973441301E-4</c:v>
                </c:pt>
                <c:pt idx="361">
                  <c:v>1.86702296514215E-4</c:v>
                </c:pt>
                <c:pt idx="362">
                  <c:v>1.86201722045899E-4</c:v>
                </c:pt>
                <c:pt idx="363">
                  <c:v>1.85703111295631E-4</c:v>
                </c:pt>
                <c:pt idx="364">
                  <c:v>1.8520602251256E-4</c:v>
                </c:pt>
                <c:pt idx="365">
                  <c:v>1.8471008271834399E-4</c:v>
                </c:pt>
                <c:pt idx="366">
                  <c:v>1.8421498911415601E-4</c:v>
                </c:pt>
                <c:pt idx="367">
                  <c:v>1.8372050798018199E-4</c:v>
                </c:pt>
                <c:pt idx="368">
                  <c:v>1.8322647061842499E-4</c:v>
                </c:pt>
                <c:pt idx="369">
                  <c:v>1.8273276754434201E-4</c:v>
                </c:pt>
                <c:pt idx="370">
                  <c:v>1.8223934182968999E-4</c:v>
                </c:pt>
                <c:pt idx="371">
                  <c:v>1.8174618249014899E-4</c:v>
                </c:pt>
                <c:pt idx="372">
                  <c:v>1.81253318506852E-4</c:v>
                </c:pt>
                <c:pt idx="373">
                  <c:v>1.8076081408793999E-4</c:v>
                </c:pt>
                <c:pt idx="374">
                  <c:v>1.8026876490757099E-4</c:v>
                </c:pt>
                <c:pt idx="375">
                  <c:v>1.7977729513071099E-4</c:v>
                </c:pt>
                <c:pt idx="376">
                  <c:v>1.7928655512558199E-4</c:v>
                </c:pt>
                <c:pt idx="377">
                  <c:v>1.7879671924492501E-4</c:v>
                </c:pt>
                <c:pt idx="378">
                  <c:v>1.78307982744385E-4</c:v>
                </c:pt>
                <c:pt idx="379">
                  <c:v>1.77820558086621E-4</c:v>
                </c:pt>
                <c:pt idx="380">
                  <c:v>1.77334670670029E-4</c:v>
                </c:pt>
                <c:pt idx="381">
                  <c:v>1.7685055450372E-4</c:v>
                </c:pt>
                <c:pt idx="382">
                  <c:v>1.76368447982409E-4</c:v>
                </c:pt>
                <c:pt idx="383">
                  <c:v>1.7588859026759299E-4</c:v>
                </c:pt>
                <c:pt idx="384">
                  <c:v>1.7541121843238301E-4</c:v>
                </c:pt>
                <c:pt idx="385">
                  <c:v>1.74936565302224E-4</c:v>
                </c:pt>
                <c:pt idx="386">
                  <c:v>1.7446485806590101E-4</c:v>
                </c:pt>
                <c:pt idx="387">
                  <c:v>1.73996317493177E-4</c:v>
                </c:pt>
                <c:pt idx="388">
                  <c:v>1.7353115751263701E-4</c:v>
                </c:pt>
                <c:pt idx="389">
                  <c:v>1.73069585041255E-4</c:v>
                </c:pt>
                <c:pt idx="390">
                  <c:v>1.7261180006257701E-4</c:v>
                </c:pt>
                <c:pt idx="391">
                  <c:v>1.7215799581847099E-4</c:v>
                </c:pt>
                <c:pt idx="392">
                  <c:v>1.7170835908019E-4</c:v>
                </c:pt>
                <c:pt idx="393">
                  <c:v>1.7126307047868501E-4</c:v>
                </c:pt>
                <c:pt idx="394">
                  <c:v>1.70822304864429E-4</c:v>
                </c:pt>
                <c:pt idx="395">
                  <c:v>1.7038623163339399E-4</c:v>
                </c:pt>
                <c:pt idx="396">
                  <c:v>1.6995501506472701E-4</c:v>
                </c:pt>
                <c:pt idx="397">
                  <c:v>1.6952881465679201E-4</c:v>
                </c:pt>
                <c:pt idx="398">
                  <c:v>1.6910778545716401E-4</c:v>
                </c:pt>
                <c:pt idx="399">
                  <c:v>1.6869207836429801E-4</c:v>
                </c:pt>
                <c:pt idx="400">
                  <c:v>1.6828184039667E-4</c:v>
                </c:pt>
                <c:pt idx="401">
                  <c:v>1.6787721493215799E-4</c:v>
                </c:pt>
                <c:pt idx="402">
                  <c:v>1.6747834196227101E-4</c:v>
                </c:pt>
                <c:pt idx="403">
                  <c:v>1.67085358313907E-4</c:v>
                </c:pt>
                <c:pt idx="404">
                  <c:v>1.6669839782648999E-4</c:v>
                </c:pt>
                <c:pt idx="405">
                  <c:v>1.6631759152845401E-4</c:v>
                </c:pt>
                <c:pt idx="406">
                  <c:v>1.6594306781192E-4</c:v>
                </c:pt>
                <c:pt idx="407">
                  <c:v>1.6557495258190299E-4</c:v>
                </c:pt>
                <c:pt idx="408">
                  <c:v>1.6521336938478699E-4</c:v>
                </c:pt>
                <c:pt idx="409">
                  <c:v>1.64858439523268E-4</c:v>
                </c:pt>
                <c:pt idx="410">
                  <c:v>1.6451028215267301E-4</c:v>
                </c:pt>
                <c:pt idx="411">
                  <c:v>1.64169014369029E-4</c:v>
                </c:pt>
                <c:pt idx="412">
                  <c:v>1.63834751299546E-4</c:v>
                </c:pt>
                <c:pt idx="413">
                  <c:v>1.63507606162409E-4</c:v>
                </c:pt>
                <c:pt idx="414">
                  <c:v>1.63187690304613E-4</c:v>
                </c:pt>
                <c:pt idx="415">
                  <c:v>1.6287511326739399E-4</c:v>
                </c:pt>
                <c:pt idx="416">
                  <c:v>1.6256998282621399E-4</c:v>
                </c:pt>
                <c:pt idx="417">
                  <c:v>1.62272405019344E-4</c:v>
                </c:pt>
                <c:pt idx="418">
                  <c:v>1.6198248417112699E-4</c:v>
                </c:pt>
                <c:pt idx="419">
                  <c:v>1.6170032289980401E-4</c:v>
                </c:pt>
                <c:pt idx="420">
                  <c:v>1.6142602214042E-4</c:v>
                </c:pt>
                <c:pt idx="421">
                  <c:v>1.6115968115658301E-4</c:v>
                </c:pt>
                <c:pt idx="422">
                  <c:v>1.6090139752947101E-4</c:v>
                </c:pt>
                <c:pt idx="423">
                  <c:v>1.60651267141682E-4</c:v>
                </c:pt>
                <c:pt idx="424">
                  <c:v>1.60409384185806E-4</c:v>
                </c:pt>
                <c:pt idx="425">
                  <c:v>1.6017584115221399E-4</c:v>
                </c:pt>
                <c:pt idx="426">
                  <c:v>1.5995072881281201E-4</c:v>
                </c:pt>
                <c:pt idx="427">
                  <c:v>1.5973413618849299E-4</c:v>
                </c:pt>
                <c:pt idx="428">
                  <c:v>1.5952615053024E-4</c:v>
                </c:pt>
                <c:pt idx="429">
                  <c:v>1.5932685729366E-4</c:v>
                </c:pt>
                <c:pt idx="430">
                  <c:v>1.59136340113655E-4</c:v>
                </c:pt>
                <c:pt idx="431">
                  <c:v>1.5895468076000899E-4</c:v>
                </c:pt>
                <c:pt idx="432">
                  <c:v>1.5878195910767599E-4</c:v>
                </c:pt>
                <c:pt idx="433">
                  <c:v>1.58618253096614E-4</c:v>
                </c:pt>
                <c:pt idx="434">
                  <c:v>1.5846363869760001E-4</c:v>
                </c:pt>
                <c:pt idx="435">
                  <c:v>1.58318189863766E-4</c:v>
                </c:pt>
                <c:pt idx="436">
                  <c:v>1.5818197849135901E-4</c:v>
                </c:pt>
                <c:pt idx="437">
                  <c:v>1.5805507437395699E-4</c:v>
                </c:pt>
                <c:pt idx="438">
                  <c:v>1.579375451582E-4</c:v>
                </c:pt>
                <c:pt idx="439">
                  <c:v>1.5782945631477699E-4</c:v>
                </c:pt>
                <c:pt idx="440">
                  <c:v>1.57730871083471E-4</c:v>
                </c:pt>
                <c:pt idx="441">
                  <c:v>1.5764185041263E-4</c:v>
                </c:pt>
                <c:pt idx="442">
                  <c:v>1.57562452943343E-4</c:v>
                </c:pt>
                <c:pt idx="443">
                  <c:v>1.57492734968228E-4</c:v>
                </c:pt>
                <c:pt idx="444">
                  <c:v>1.57432750378755E-4</c:v>
                </c:pt>
                <c:pt idx="445">
                  <c:v>1.5738255061631699E-4</c:v>
                </c:pt>
                <c:pt idx="446">
                  <c:v>1.57342184649945E-4</c:v>
                </c:pt>
                <c:pt idx="447">
                  <c:v>1.5731169893509899E-4</c:v>
                </c:pt>
                <c:pt idx="448">
                  <c:v>1.5729113738216101E-4</c:v>
                </c:pt>
                <c:pt idx="449">
                  <c:v>1.5728054133074299E-4</c:v>
                </c:pt>
                <c:pt idx="450">
                  <c:v>1.5727994951035901E-4</c:v>
                </c:pt>
                <c:pt idx="451">
                  <c:v>1.57289398009266E-4</c:v>
                </c:pt>
                <c:pt idx="452">
                  <c:v>1.5730892025558101E-4</c:v>
                </c:pt>
                <c:pt idx="453">
                  <c:v>1.5733854700129E-4</c:v>
                </c:pt>
                <c:pt idx="454">
                  <c:v>1.57378306304707E-4</c:v>
                </c:pt>
                <c:pt idx="455">
                  <c:v>1.57428223499695E-4</c:v>
                </c:pt>
                <c:pt idx="456">
                  <c:v>1.57488321188816E-4</c:v>
                </c:pt>
                <c:pt idx="457">
                  <c:v>1.5755861922346799E-4</c:v>
                </c:pt>
                <c:pt idx="458">
                  <c:v>1.57639134706071E-4</c:v>
                </c:pt>
                <c:pt idx="459">
                  <c:v>1.5772988197401599E-4</c:v>
                </c:pt>
                <c:pt idx="460">
                  <c:v>1.5783087260197101E-4</c:v>
                </c:pt>
                <c:pt idx="461">
                  <c:v>1.57942115403823E-4</c:v>
                </c:pt>
                <c:pt idx="462">
                  <c:v>1.58063616439938E-4</c:v>
                </c:pt>
                <c:pt idx="463">
                  <c:v>1.5819537901485899E-4</c:v>
                </c:pt>
                <c:pt idx="464">
                  <c:v>1.5833740369845399E-4</c:v>
                </c:pt>
                <c:pt idx="465">
                  <c:v>1.58489688341125E-4</c:v>
                </c:pt>
                <c:pt idx="466">
                  <c:v>1.5865222809070299E-4</c:v>
                </c:pt>
                <c:pt idx="467">
                  <c:v>1.5882501540506001E-4</c:v>
                </c:pt>
                <c:pt idx="468">
                  <c:v>1.5900804007908299E-4</c:v>
                </c:pt>
                <c:pt idx="469">
                  <c:v>1.5920128927757901E-4</c:v>
                </c:pt>
                <c:pt idx="470">
                  <c:v>1.5940474756075799E-4</c:v>
                </c:pt>
                <c:pt idx="471">
                  <c:v>1.59618396915982E-4</c:v>
                </c:pt>
                <c:pt idx="472">
                  <c:v>1.5984221678099099E-4</c:v>
                </c:pt>
                <c:pt idx="473">
                  <c:v>1.6007618407999001E-4</c:v>
                </c:pt>
                <c:pt idx="474">
                  <c:v>1.6032027325695001E-4</c:v>
                </c:pt>
                <c:pt idx="475">
                  <c:v>1.60574456314165E-4</c:v>
                </c:pt>
                <c:pt idx="476">
                  <c:v>1.60838702832922E-4</c:v>
                </c:pt>
                <c:pt idx="477">
                  <c:v>1.6111298000922201E-4</c:v>
                </c:pt>
                <c:pt idx="478">
                  <c:v>1.6139725268585E-4</c:v>
                </c:pt>
                <c:pt idx="479">
                  <c:v>1.61691483384188E-4</c:v>
                </c:pt>
                <c:pt idx="480">
                  <c:v>1.61995632337575E-4</c:v>
                </c:pt>
                <c:pt idx="481">
                  <c:v>1.62309657519766E-4</c:v>
                </c:pt>
                <c:pt idx="482">
                  <c:v>1.6263351467418901E-4</c:v>
                </c:pt>
                <c:pt idx="483">
                  <c:v>1.62967157350525E-4</c:v>
                </c:pt>
                <c:pt idx="484">
                  <c:v>1.6331053693378E-4</c:v>
                </c:pt>
                <c:pt idx="485">
                  <c:v>1.6366360269198999E-4</c:v>
                </c:pt>
                <c:pt idx="486">
                  <c:v>1.64026301787868E-4</c:v>
                </c:pt>
                <c:pt idx="487">
                  <c:v>1.64398579331879E-4</c:v>
                </c:pt>
                <c:pt idx="488">
                  <c:v>1.64780378399183E-4</c:v>
                </c:pt>
                <c:pt idx="489">
                  <c:v>1.6517164007439399E-4</c:v>
                </c:pt>
                <c:pt idx="490">
                  <c:v>1.65572303485517E-4</c:v>
                </c:pt>
                <c:pt idx="491">
                  <c:v>1.65982305832186E-4</c:v>
                </c:pt>
                <c:pt idx="492">
                  <c:v>1.6640158242482001E-4</c:v>
                </c:pt>
                <c:pt idx="493">
                  <c:v>1.6683006671965099E-4</c:v>
                </c:pt>
                <c:pt idx="494">
                  <c:v>1.67267690339033E-4</c:v>
                </c:pt>
                <c:pt idx="495">
                  <c:v>1.67714383106035E-4</c:v>
                </c:pt>
                <c:pt idx="496">
                  <c:v>1.6817007307129301E-4</c:v>
                </c:pt>
                <c:pt idx="497">
                  <c:v>1.6863468652343101E-4</c:v>
                </c:pt>
                <c:pt idx="498">
                  <c:v>1.69108148015458E-4</c:v>
                </c:pt>
                <c:pt idx="499">
                  <c:v>1.6959038039504099E-4</c:v>
                </c:pt>
                <c:pt idx="500">
                  <c:v>1.7008130479049499E-4</c:v>
                </c:pt>
                <c:pt idx="501">
                  <c:v>1.7058084063732601E-4</c:v>
                </c:pt>
                <c:pt idx="502">
                  <c:v>1.7108890568881299E-4</c:v>
                </c:pt>
                <c:pt idx="503">
                  <c:v>1.7160541601592599E-4</c:v>
                </c:pt>
                <c:pt idx="504">
                  <c:v>1.7213028600622201E-4</c:v>
                </c:pt>
                <c:pt idx="505">
                  <c:v>1.7266342836396101E-4</c:v>
                </c:pt>
                <c:pt idx="506">
                  <c:v>1.7320475410960101E-4</c:v>
                </c:pt>
                <c:pt idx="507">
                  <c:v>1.7375417255620999E-4</c:v>
                </c:pt>
                <c:pt idx="508">
                  <c:v>1.7431159131132899E-4</c:v>
                </c:pt>
                <c:pt idx="509">
                  <c:v>1.7487691624927E-4</c:v>
                </c:pt>
                <c:pt idx="510">
                  <c:v>1.7545005148194E-4</c:v>
                </c:pt>
                <c:pt idx="511">
                  <c:v>1.7603089932272101E-4</c:v>
                </c:pt>
                <c:pt idx="512">
                  <c:v>1.7661936024863299E-4</c:v>
                </c:pt>
                <c:pt idx="513">
                  <c:v>1.7721533286533199E-4</c:v>
                </c:pt>
                <c:pt idx="514">
                  <c:v>1.7781871385608099E-4</c:v>
                </c:pt>
                <c:pt idx="515">
                  <c:v>1.7842939789274701E-4</c:v>
                </c:pt>
                <c:pt idx="516">
                  <c:v>1.7904727758316299E-4</c:v>
                </c:pt>
                <c:pt idx="517">
                  <c:v>1.7967224338085599E-4</c:v>
                </c:pt>
                <c:pt idx="518">
                  <c:v>1.80304183492932E-4</c:v>
                </c:pt>
                <c:pt idx="519">
                  <c:v>1.80942983766566E-4</c:v>
                </c:pt>
                <c:pt idx="520">
                  <c:v>1.81588527582883E-4</c:v>
                </c:pt>
                <c:pt idx="521">
                  <c:v>1.8224069571627099E-4</c:v>
                </c:pt>
                <c:pt idx="522">
                  <c:v>1.8289936616942999E-4</c:v>
                </c:pt>
                <c:pt idx="523">
                  <c:v>1.83564414010161E-4</c:v>
                </c:pt>
                <c:pt idx="524">
                  <c:v>1.8423571117589201E-4</c:v>
                </c:pt>
                <c:pt idx="525">
                  <c:v>1.84913126267241E-4</c:v>
                </c:pt>
                <c:pt idx="526">
                  <c:v>1.85596524319892E-4</c:v>
                </c:pt>
                <c:pt idx="527">
                  <c:v>1.8628576657317501E-4</c:v>
                </c:pt>
                <c:pt idx="528">
                  <c:v>1.8698071018244099E-4</c:v>
                </c:pt>
                <c:pt idx="529">
                  <c:v>1.8768120791449899E-4</c:v>
                </c:pt>
                <c:pt idx="530">
                  <c:v>1.88387107812655E-4</c:v>
                </c:pt>
                <c:pt idx="531">
                  <c:v>1.89098252868248E-4</c:v>
                </c:pt>
                <c:pt idx="532">
                  <c:v>1.8981448063863499E-4</c:v>
                </c:pt>
                <c:pt idx="533">
                  <c:v>1.90535622820948E-4</c:v>
                </c:pt>
                <c:pt idx="534">
                  <c:v>1.9126150482887499E-4</c:v>
                </c:pt>
                <c:pt idx="535">
                  <c:v>1.9199194534050301E-4</c:v>
                </c:pt>
                <c:pt idx="536">
                  <c:v>1.9272675580390701E-4</c:v>
                </c:pt>
                <c:pt idx="537">
                  <c:v>1.9346573994361599E-4</c:v>
                </c:pt>
                <c:pt idx="538">
                  <c:v>1.9420869324964001E-4</c:v>
                </c:pt>
                <c:pt idx="539">
                  <c:v>1.9495540243375E-4</c:v>
                </c:pt>
                <c:pt idx="540">
                  <c:v>1.9570564491191999E-4</c:v>
                </c:pt>
                <c:pt idx="541">
                  <c:v>1.9645918833090199E-4</c:v>
                </c:pt>
                <c:pt idx="542">
                  <c:v>1.9721579013946101E-4</c:v>
                </c:pt>
                <c:pt idx="543">
                  <c:v>1.97975197275209E-4</c:v>
                </c:pt>
                <c:pt idx="544">
                  <c:v>1.9873714594709801E-4</c:v>
                </c:pt>
                <c:pt idx="545">
                  <c:v>1.9950136169770999E-4</c:v>
                </c:pt>
                <c:pt idx="546">
                  <c:v>2.0026755987171701E-4</c:v>
                </c:pt>
                <c:pt idx="547">
                  <c:v>2.0103544661197E-4</c:v>
                </c:pt>
                <c:pt idx="548">
                  <c:v>2.01804720594241E-4</c:v>
                </c:pt>
                <c:pt idx="549">
                  <c:v>2.0257507577587999E-4</c:v>
                </c:pt>
                <c:pt idx="550">
                  <c:v>2.03346205381566E-4</c:v>
                </c:pt>
                <c:pt idx="551">
                  <c:v>2.0411780773317101E-4</c:v>
                </c:pt>
                <c:pt idx="552">
                  <c:v>2.048895941378E-4</c:v>
                </c:pt>
                <c:pt idx="553">
                  <c:v>2.0566129885648599E-4</c:v>
                </c:pt>
                <c:pt idx="554">
                  <c:v>2.0643269158285901E-4</c:v>
                </c:pt>
                <c:pt idx="555">
                  <c:v>2.0720359210336901E-4</c:v>
                </c:pt>
                <c:pt idx="556">
                  <c:v>2.0797388692375801E-4</c:v>
                </c:pt>
                <c:pt idx="557">
                  <c:v>2.08743547236646E-4</c:v>
                </c:pt>
                <c:pt idx="558">
                  <c:v>2.0951264734662601E-4</c:v>
                </c:pt>
                <c:pt idx="559">
                  <c:v>2.1028138137681599E-4</c:v>
                </c:pt>
                <c:pt idx="560">
                  <c:v>2.1105007700585499E-4</c:v>
                </c:pt>
                <c:pt idx="561">
                  <c:v>2.1181920480454301E-4</c:v>
                </c:pt>
                <c:pt idx="562">
                  <c:v>2.1258938014751899E-4</c:v>
                </c:pt>
                <c:pt idx="563">
                  <c:v>2.1336135657959299E-4</c:v>
                </c:pt>
                <c:pt idx="564">
                  <c:v>2.1413601105036201E-4</c:v>
                </c:pt>
                <c:pt idx="565">
                  <c:v>2.1491431979937101E-4</c:v>
                </c:pt>
                <c:pt idx="566">
                  <c:v>2.1569732772861399E-4</c:v>
                </c:pt>
                <c:pt idx="567">
                  <c:v>2.1648611250988601E-4</c:v>
                </c:pt>
                <c:pt idx="568">
                  <c:v>2.17281743779214E-4</c:v>
                </c:pt>
                <c:pt idx="569">
                  <c:v>2.1808524251467601E-4</c:v>
                </c:pt>
                <c:pt idx="570">
                  <c:v>2.18897543148477E-4</c:v>
                </c:pt>
                <c:pt idx="571">
                  <c:v>2.19719458006577E-4</c:v>
                </c:pt>
                <c:pt idx="572">
                  <c:v>2.20551645905935E-4</c:v>
                </c:pt>
                <c:pt idx="573">
                  <c:v>2.2139458735758E-4</c:v>
                </c:pt>
                <c:pt idx="574">
                  <c:v>2.22248566676848E-4</c:v>
                </c:pt>
                <c:pt idx="575">
                  <c:v>2.23113658963397E-4</c:v>
                </c:pt>
                <c:pt idx="576">
                  <c:v>2.2398972373994399E-4</c:v>
                </c:pt>
                <c:pt idx="577">
                  <c:v>2.24876403300866E-4</c:v>
                </c:pt>
                <c:pt idx="578">
                  <c:v>2.2577312667611E-4</c:v>
                </c:pt>
                <c:pt idx="579">
                  <c:v>2.2667911918113401E-4</c:v>
                </c:pt>
                <c:pt idx="580">
                  <c:v>2.2759341656238899E-4</c:v>
                </c:pt>
                <c:pt idx="581">
                  <c:v>2.2851488234627301E-4</c:v>
                </c:pt>
                <c:pt idx="582">
                  <c:v>2.2944222958812399E-4</c:v>
                </c:pt>
                <c:pt idx="583">
                  <c:v>2.30374045215912E-4</c:v>
                </c:pt>
                <c:pt idx="584">
                  <c:v>2.3130881652235201E-4</c:v>
                </c:pt>
                <c:pt idx="585">
                  <c:v>2.32244959387437E-4</c:v>
                </c:pt>
                <c:pt idx="586">
                  <c:v>2.3318084648482401E-4</c:v>
                </c:pt>
                <c:pt idx="587">
                  <c:v>2.341148332443E-4</c:v>
                </c:pt>
                <c:pt idx="588">
                  <c:v>2.3504528074945501E-4</c:v>
                </c:pt>
                <c:pt idx="589">
                  <c:v>2.35970574299077E-4</c:v>
                </c:pt>
                <c:pt idx="590">
                  <c:v>2.3688913465816599E-4</c:v>
                </c:pt>
                <c:pt idx="591">
                  <c:v>2.3779942251539701E-4</c:v>
                </c:pt>
                <c:pt idx="592">
                  <c:v>2.386999367593E-4</c:v>
                </c:pt>
                <c:pt idx="593">
                  <c:v>2.39589207970539E-4</c:v>
                </c:pt>
                <c:pt idx="594">
                  <c:v>2.4046578731089501E-4</c:v>
                </c:pt>
                <c:pt idx="595">
                  <c:v>2.4132823482647401E-4</c:v>
                </c:pt>
                <c:pt idx="596">
                  <c:v>2.4217510833662699E-4</c:v>
                </c:pt>
                <c:pt idx="597">
                  <c:v>2.4300495245710099E-4</c:v>
                </c:pt>
                <c:pt idx="598">
                  <c:v>2.43816289611179E-4</c:v>
                </c:pt>
                <c:pt idx="599">
                  <c:v>2.4460761155489802E-4</c:v>
                </c:pt>
                <c:pt idx="600">
                  <c:v>2.4537737224653602E-4</c:v>
                </c:pt>
                <c:pt idx="601">
                  <c:v>2.4612397984942502E-4</c:v>
                </c:pt>
                <c:pt idx="602">
                  <c:v>2.46845789062509E-4</c:v>
                </c:pt>
                <c:pt idx="603">
                  <c:v>2.4754109318593298E-4</c:v>
                </c:pt>
                <c:pt idx="604">
                  <c:v>2.4820811653542002E-4</c:v>
                </c:pt>
                <c:pt idx="605">
                  <c:v>2.4884500897357799E-4</c:v>
                </c:pt>
                <c:pt idx="606">
                  <c:v>2.4944984722247003E-4</c:v>
                </c:pt>
                <c:pt idx="607">
                  <c:v>2.5002064231295802E-4</c:v>
                </c:pt>
                <c:pt idx="608">
                  <c:v>2.5055535332819902E-4</c:v>
                </c:pt>
                <c:pt idx="609">
                  <c:v>2.5105191176737299E-4</c:v>
                </c:pt>
                <c:pt idx="610">
                  <c:v>2.5150825727068398E-4</c:v>
                </c:pt>
                <c:pt idx="611">
                  <c:v>2.5192238290994699E-4</c:v>
                </c:pt>
                <c:pt idx="612">
                  <c:v>2.5229238925070203E-4</c:v>
                </c:pt>
                <c:pt idx="613">
                  <c:v>2.5261654995364398E-4</c:v>
                </c:pt>
                <c:pt idx="614">
                  <c:v>2.5289338397435803E-4</c:v>
                </c:pt>
                <c:pt idx="615">
                  <c:v>2.5312173538036801E-4</c:v>
                </c:pt>
                <c:pt idx="616">
                  <c:v>2.53300859272454E-4</c:v>
                </c:pt>
                <c:pt idx="617">
                  <c:v>2.53430512732631E-4</c:v>
                </c:pt>
                <c:pt idx="618">
                  <c:v>2.53511044829127E-4</c:v>
                </c:pt>
                <c:pt idx="619">
                  <c:v>2.5354348466507701E-4</c:v>
                </c:pt>
                <c:pt idx="620">
                  <c:v>2.53529623112931E-4</c:v>
                </c:pt>
                <c:pt idx="621">
                  <c:v>2.5347208563872102E-4</c:v>
                </c:pt>
                <c:pt idx="622">
                  <c:v>2.5337438638838402E-4</c:v>
                </c:pt>
                <c:pt idx="623">
                  <c:v>2.5324095841219201E-4</c:v>
                </c:pt>
                <c:pt idx="624">
                  <c:v>2.5307715890060198E-4</c:v>
                </c:pt>
                <c:pt idx="625">
                  <c:v>2.5288924303156602E-4</c:v>
                </c:pt>
                <c:pt idx="626">
                  <c:v>2.5268429945150898E-4</c:v>
                </c:pt>
                <c:pt idx="627">
                  <c:v>2.5247015053892998E-4</c:v>
                </c:pt>
                <c:pt idx="628">
                  <c:v>2.5225520829548801E-4</c:v>
                </c:pt>
                <c:pt idx="629">
                  <c:v>2.5204829044340999E-4</c:v>
                </c:pt>
                <c:pt idx="630">
                  <c:v>2.5185841517759298E-4</c:v>
                </c:pt>
                <c:pt idx="631">
                  <c:v>2.5169456488780402E-4</c:v>
                </c:pt>
                <c:pt idx="632">
                  <c:v>2.51565425889931E-4</c:v>
                </c:pt>
                <c:pt idx="633">
                  <c:v>2.5147913319111198E-4</c:v>
                </c:pt>
                <c:pt idx="634">
                  <c:v>2.5144302579791899E-4</c:v>
                </c:pt>
                <c:pt idx="635">
                  <c:v>2.5146342109249101E-4</c:v>
                </c:pt>
                <c:pt idx="636">
                  <c:v>2.5154542628334499E-4</c:v>
                </c:pt>
                <c:pt idx="637">
                  <c:v>2.5169280473281899E-4</c:v>
                </c:pt>
                <c:pt idx="638">
                  <c:v>2.51907890070726E-4</c:v>
                </c:pt>
                <c:pt idx="639">
                  <c:v>2.52191566139267E-4</c:v>
                </c:pt>
                <c:pt idx="640">
                  <c:v>2.5254330877184401E-4</c:v>
                </c:pt>
                <c:pt idx="641">
                  <c:v>2.5296128478052301E-4</c:v>
                </c:pt>
                <c:pt idx="642">
                  <c:v>2.5344249532312398E-4</c:v>
                </c:pt>
                <c:pt idx="643">
                  <c:v>2.5398296064662001E-4</c:v>
                </c:pt>
                <c:pt idx="644">
                  <c:v>2.5457792716685601E-4</c:v>
                </c:pt>
                <c:pt idx="645">
                  <c:v>2.5522208633892097E-4</c:v>
                </c:pt>
                <c:pt idx="646">
                  <c:v>2.55909787295875E-4</c:v>
                </c:pt>
                <c:pt idx="647">
                  <c:v>2.5663523966305298E-4</c:v>
                </c:pt>
                <c:pt idx="648">
                  <c:v>2.5739269608852602E-4</c:v>
                </c:pt>
                <c:pt idx="649">
                  <c:v>2.5817660589613702E-4</c:v>
                </c:pt>
                <c:pt idx="650">
                  <c:v>2.5898173874545698E-4</c:v>
                </c:pt>
                <c:pt idx="651">
                  <c:v>2.5980328127382901E-4</c:v>
                </c:pt>
                <c:pt idx="652">
                  <c:v>2.6063690955439802E-4</c:v>
                </c:pt>
                <c:pt idx="653">
                  <c:v>2.6147884057619198E-4</c:v>
                </c:pt>
                <c:pt idx="654">
                  <c:v>2.6232585806444599E-4</c:v>
                </c:pt>
                <c:pt idx="655">
                  <c:v>2.6317531812596599E-4</c:v>
                </c:pt>
                <c:pt idx="656">
                  <c:v>2.64025141123277E-4</c:v>
                </c:pt>
                <c:pt idx="657">
                  <c:v>2.6487378446712E-4</c:v>
                </c:pt>
                <c:pt idx="658">
                  <c:v>2.6572019327427798E-4</c:v>
                </c:pt>
                <c:pt idx="659">
                  <c:v>2.6656374361731002E-4</c:v>
                </c:pt>
                <c:pt idx="660">
                  <c:v>2.6740417716321298E-4</c:v>
                </c:pt>
                <c:pt idx="661">
                  <c:v>2.6824152603274802E-4</c:v>
                </c:pt>
                <c:pt idx="662">
                  <c:v>2.6907603671574702E-4</c:v>
                </c:pt>
                <c:pt idx="663">
                  <c:v>2.6990809484760499E-4</c:v>
                </c:pt>
                <c:pt idx="664">
                  <c:v>2.7073816176519398E-4</c:v>
                </c:pt>
                <c:pt idx="665">
                  <c:v>2.7156672288926998E-4</c:v>
                </c:pt>
                <c:pt idx="666">
                  <c:v>2.7239424382743602E-4</c:v>
                </c:pt>
                <c:pt idx="667">
                  <c:v>2.7322114403851102E-4</c:v>
                </c:pt>
                <c:pt idx="668">
                  <c:v>2.7404778296452701E-4</c:v>
                </c:pt>
                <c:pt idx="669">
                  <c:v>2.7487445294484503E-4</c:v>
                </c:pt>
                <c:pt idx="670">
                  <c:v>2.7570137827241398E-4</c:v>
                </c:pt>
                <c:pt idx="671">
                  <c:v>2.7652872310305899E-4</c:v>
                </c:pt>
                <c:pt idx="672">
                  <c:v>2.7735660043080998E-4</c:v>
                </c:pt>
                <c:pt idx="673">
                  <c:v>2.7818508253057799E-4</c:v>
                </c:pt>
                <c:pt idx="674">
                  <c:v>2.79014209880349E-4</c:v>
                </c:pt>
                <c:pt idx="675">
                  <c:v>2.79843999727218E-4</c:v>
                </c:pt>
                <c:pt idx="676">
                  <c:v>2.8067445097119497E-4</c:v>
                </c:pt>
                <c:pt idx="677">
                  <c:v>2.8150554962372098E-4</c:v>
                </c:pt>
                <c:pt idx="678">
                  <c:v>2.8233727404756E-4</c:v>
                </c:pt>
                <c:pt idx="679">
                  <c:v>2.8316959924840399E-4</c:v>
                </c:pt>
                <c:pt idx="680">
                  <c:v>2.8400250067285799E-4</c:v>
                </c:pt>
                <c:pt idx="681">
                  <c:v>2.8483595922071798E-4</c:v>
                </c:pt>
                <c:pt idx="682">
                  <c:v>2.8566996608102698E-4</c:v>
                </c:pt>
                <c:pt idx="683">
                  <c:v>2.8650452373547798E-4</c:v>
                </c:pt>
                <c:pt idx="684">
                  <c:v>2.8733964440319103E-4</c:v>
                </c:pt>
                <c:pt idx="685">
                  <c:v>2.881753481412E-4</c:v>
                </c:pt>
                <c:pt idx="686">
                  <c:v>2.8901166072873099E-4</c:v>
                </c:pt>
                <c:pt idx="687">
                  <c:v>2.8984860994961799E-4</c:v>
                </c:pt>
                <c:pt idx="688">
                  <c:v>2.9068622202485397E-4</c:v>
                </c:pt>
                <c:pt idx="689">
                  <c:v>2.9152451993078499E-4</c:v>
                </c:pt>
                <c:pt idx="690">
                  <c:v>2.9236352247548098E-4</c:v>
                </c:pt>
                <c:pt idx="691">
                  <c:v>2.9320324379129902E-4</c:v>
                </c:pt>
                <c:pt idx="692">
                  <c:v>2.9404369386363199E-4</c:v>
                </c:pt>
                <c:pt idx="693">
                  <c:v>2.9488487927981598E-4</c:v>
                </c:pt>
                <c:pt idx="694">
                  <c:v>2.9572680377763701E-4</c:v>
                </c:pt>
                <c:pt idx="695">
                  <c:v>2.9656946900611102E-4</c:v>
                </c:pt>
                <c:pt idx="696">
                  <c:v>2.97412875313818E-4</c:v>
                </c:pt>
                <c:pt idx="697">
                  <c:v>2.9825702224802998E-4</c:v>
                </c:pt>
                <c:pt idx="698">
                  <c:v>2.9910190886744801E-4</c:v>
                </c:pt>
                <c:pt idx="699">
                  <c:v>2.9994753389390202E-4</c:v>
                </c:pt>
                <c:pt idx="700">
                  <c:v>3.0079389572923502E-4</c:v>
                </c:pt>
                <c:pt idx="701">
                  <c:v>3.0164099241757698E-4</c:v>
                </c:pt>
                <c:pt idx="702">
                  <c:v>3.0248882155050401E-4</c:v>
                </c:pt>
                <c:pt idx="703">
                  <c:v>3.0333738023808699E-4</c:v>
                </c:pt>
                <c:pt idx="704">
                  <c:v>3.0418666513488301E-4</c:v>
                </c:pt>
                <c:pt idx="705">
                  <c:v>3.0503667246962199E-4</c:v>
                </c:pt>
                <c:pt idx="706">
                  <c:v>3.0588739800496901E-4</c:v>
                </c:pt>
                <c:pt idx="707">
                  <c:v>3.0673883713188901E-4</c:v>
                </c:pt>
                <c:pt idx="708">
                  <c:v>3.0759098490598002E-4</c:v>
                </c:pt>
                <c:pt idx="709">
                  <c:v>3.08443836099637E-4</c:v>
                </c:pt>
                <c:pt idx="710">
                  <c:v>3.0929738520865202E-4</c:v>
                </c:pt>
                <c:pt idx="711">
                  <c:v>3.1015162647401502E-4</c:v>
                </c:pt>
                <c:pt idx="712">
                  <c:v>3.1100655392495599E-4</c:v>
                </c:pt>
                <c:pt idx="713">
                  <c:v>3.1186216142885302E-4</c:v>
                </c:pt>
                <c:pt idx="714">
                  <c:v>3.1271844271938299E-4</c:v>
                </c:pt>
                <c:pt idx="715">
                  <c:v>3.13575391446899E-4</c:v>
                </c:pt>
                <c:pt idx="716">
                  <c:v>3.1443300123874102E-4</c:v>
                </c:pt>
                <c:pt idx="717">
                  <c:v>3.1529126572140201E-4</c:v>
                </c:pt>
                <c:pt idx="718">
                  <c:v>3.16150178532079E-4</c:v>
                </c:pt>
                <c:pt idx="719">
                  <c:v>3.1700973336502299E-4</c:v>
                </c:pt>
                <c:pt idx="720">
                  <c:v>3.1786992397628202E-4</c:v>
                </c:pt>
                <c:pt idx="721">
                  <c:v>3.1873073825673301E-4</c:v>
                </c:pt>
                <c:pt idx="722">
                  <c:v>3.1959217181332599E-4</c:v>
                </c:pt>
                <c:pt idx="723">
                  <c:v>3.2045421402172099E-4</c:v>
                </c:pt>
                <c:pt idx="724">
                  <c:v>3.2131683995594799E-4</c:v>
                </c:pt>
                <c:pt idx="725">
                  <c:v>3.2217999990126099E-4</c:v>
                </c:pt>
                <c:pt idx="726">
                  <c:v>3.23043619401932E-4</c:v>
                </c:pt>
                <c:pt idx="727">
                  <c:v>3.2390770546804999E-4</c:v>
                </c:pt>
                <c:pt idx="728">
                  <c:v>3.24772143794768E-4</c:v>
                </c:pt>
                <c:pt idx="729">
                  <c:v>3.2563670574999298E-4</c:v>
                </c:pt>
                <c:pt idx="730">
                  <c:v>3.2650119176625401E-4</c:v>
                </c:pt>
                <c:pt idx="731">
                  <c:v>3.2736534209653901E-4</c:v>
                </c:pt>
                <c:pt idx="732">
                  <c:v>3.2822887600946198E-4</c:v>
                </c:pt>
                <c:pt idx="733">
                  <c:v>3.2909166738282597E-4</c:v>
                </c:pt>
                <c:pt idx="734">
                  <c:v>3.2995348510402999E-4</c:v>
                </c:pt>
                <c:pt idx="735">
                  <c:v>3.3081421934593299E-4</c:v>
                </c:pt>
                <c:pt idx="736">
                  <c:v>3.3167395851252602E-4</c:v>
                </c:pt>
                <c:pt idx="737">
                  <c:v>3.3253268226841198E-4</c:v>
                </c:pt>
                <c:pt idx="738">
                  <c:v>3.3339039915410601E-4</c:v>
                </c:pt>
                <c:pt idx="739">
                  <c:v>3.3424734055956701E-4</c:v>
                </c:pt>
                <c:pt idx="740">
                  <c:v>3.35103707123731E-4</c:v>
                </c:pt>
                <c:pt idx="741">
                  <c:v>3.3595956827488699E-4</c:v>
                </c:pt>
                <c:pt idx="742">
                  <c:v>3.3681512978158199E-4</c:v>
                </c:pt>
                <c:pt idx="743">
                  <c:v>3.37670579647619E-4</c:v>
                </c:pt>
                <c:pt idx="744">
                  <c:v>3.3852605370454002E-4</c:v>
                </c:pt>
                <c:pt idx="745">
                  <c:v>3.3938158410595299E-4</c:v>
                </c:pt>
                <c:pt idx="746">
                  <c:v>3.4023722072180999E-4</c:v>
                </c:pt>
                <c:pt idx="747">
                  <c:v>3.4109306265888502E-4</c:v>
                </c:pt>
                <c:pt idx="748">
                  <c:v>3.4194916610724702E-4</c:v>
                </c:pt>
                <c:pt idx="749">
                  <c:v>3.4280556378084499E-4</c:v>
                </c:pt>
                <c:pt idx="750">
                  <c:v>3.4366227380135198E-4</c:v>
                </c:pt>
                <c:pt idx="751">
                  <c:v>3.4451931416575602E-4</c:v>
                </c:pt>
                <c:pt idx="752">
                  <c:v>3.45376669232629E-4</c:v>
                </c:pt>
                <c:pt idx="753">
                  <c:v>3.4623438946407699E-4</c:v>
                </c:pt>
                <c:pt idx="754">
                  <c:v>3.4709253871317001E-4</c:v>
                </c:pt>
                <c:pt idx="755">
                  <c:v>3.4795111623804701E-4</c:v>
                </c:pt>
                <c:pt idx="756">
                  <c:v>3.4881009537667402E-4</c:v>
                </c:pt>
                <c:pt idx="757">
                  <c:v>3.49669487465602E-4</c:v>
                </c:pt>
                <c:pt idx="758">
                  <c:v>3.5052929154236499E-4</c:v>
                </c:pt>
                <c:pt idx="759">
                  <c:v>3.5138942836254701E-4</c:v>
                </c:pt>
                <c:pt idx="760">
                  <c:v>3.5224987874145E-4</c:v>
                </c:pt>
                <c:pt idx="761">
                  <c:v>3.53110647411006E-4</c:v>
                </c:pt>
                <c:pt idx="762">
                  <c:v>3.5397174647578702E-4</c:v>
                </c:pt>
                <c:pt idx="763">
                  <c:v>3.5483317801097102E-4</c:v>
                </c:pt>
                <c:pt idx="764">
                  <c:v>3.5569496078877502E-4</c:v>
                </c:pt>
                <c:pt idx="765">
                  <c:v>3.5655709869615202E-4</c:v>
                </c:pt>
                <c:pt idx="766">
                  <c:v>3.5741958916325902E-4</c:v>
                </c:pt>
                <c:pt idx="767">
                  <c:v>3.5828242964395298E-4</c:v>
                </c:pt>
                <c:pt idx="768">
                  <c:v>3.5914561761553202E-4</c:v>
                </c:pt>
                <c:pt idx="769">
                  <c:v>3.6000915057847601E-4</c:v>
                </c:pt>
                <c:pt idx="770">
                  <c:v>3.6087302605619599E-4</c:v>
                </c:pt>
                <c:pt idx="771">
                  <c:v>3.6173724159478302E-4</c:v>
                </c:pt>
                <c:pt idx="772">
                  <c:v>3.6260179476275999E-4</c:v>
                </c:pt>
                <c:pt idx="773">
                  <c:v>3.6346668315083999E-4</c:v>
                </c:pt>
                <c:pt idx="774">
                  <c:v>3.6433190437168401E-4</c:v>
                </c:pt>
                <c:pt idx="775">
                  <c:v>3.6519745605966198E-4</c:v>
                </c:pt>
                <c:pt idx="776">
                  <c:v>3.6606333587062002E-4</c:v>
                </c:pt>
                <c:pt idx="777">
                  <c:v>3.6692954148164402E-4</c:v>
                </c:pt>
                <c:pt idx="778">
                  <c:v>3.6779607059083498E-4</c:v>
                </c:pt>
                <c:pt idx="779">
                  <c:v>3.6866292091708197E-4</c:v>
                </c:pt>
                <c:pt idx="780">
                  <c:v>3.69530090199832E-4</c:v>
                </c:pt>
                <c:pt idx="781">
                  <c:v>3.7039757619887899E-4</c:v>
                </c:pt>
                <c:pt idx="782">
                  <c:v>3.7126537669413602E-4</c:v>
                </c:pt>
                <c:pt idx="783">
                  <c:v>3.7213348948542498E-4</c:v>
                </c:pt>
                <c:pt idx="784">
                  <c:v>3.7300191239226301E-4</c:v>
                </c:pt>
                <c:pt idx="785">
                  <c:v>3.7387064325365E-4</c:v>
                </c:pt>
                <c:pt idx="786">
                  <c:v>3.74739679927863E-4</c:v>
                </c:pt>
                <c:pt idx="787">
                  <c:v>3.7560902029224803E-4</c:v>
                </c:pt>
                <c:pt idx="788">
                  <c:v>3.7647866224301902E-4</c:v>
                </c:pt>
                <c:pt idx="789">
                  <c:v>3.7734860369505901E-4</c:v>
                </c:pt>
                <c:pt idx="790">
                  <c:v>3.7821884258171798E-4</c:v>
                </c:pt>
                <c:pt idx="791">
                  <c:v>3.7908937685461998E-4</c:v>
                </c:pt>
                <c:pt idx="792">
                  <c:v>3.7996020448347002E-4</c:v>
                </c:pt>
                <c:pt idx="793">
                  <c:v>3.8083132345586001E-4</c:v>
                </c:pt>
                <c:pt idx="794">
                  <c:v>3.8170273177708699E-4</c:v>
                </c:pt>
                <c:pt idx="795">
                  <c:v>3.82574427469957E-4</c:v>
                </c:pt>
                <c:pt idx="796">
                  <c:v>3.83446408574609E-4</c:v>
                </c:pt>
                <c:pt idx="797">
                  <c:v>3.8431867314833002E-4</c:v>
                </c:pt>
                <c:pt idx="798">
                  <c:v>3.8519121926537398E-4</c:v>
                </c:pt>
                <c:pt idx="799">
                  <c:v>3.86064045016789E-4</c:v>
                </c:pt>
                <c:pt idx="800">
                  <c:v>3.8693714851023299E-4</c:v>
                </c:pt>
                <c:pt idx="801">
                  <c:v>3.87810527869811E-4</c:v>
                </c:pt>
                <c:pt idx="802">
                  <c:v>3.8868418123589698E-4</c:v>
                </c:pt>
                <c:pt idx="803">
                  <c:v>3.8955810676496501E-4</c:v>
                </c:pt>
                <c:pt idx="804">
                  <c:v>3.9043230262942398E-4</c:v>
                </c:pt>
                <c:pt idx="805">
                  <c:v>3.9130676701745097E-4</c:v>
                </c:pt>
                <c:pt idx="806">
                  <c:v>3.9218149813283198E-4</c:v>
                </c:pt>
                <c:pt idx="807">
                  <c:v>3.9305649419479302E-4</c:v>
                </c:pt>
                <c:pt idx="808">
                  <c:v>3.93931753437846E-4</c:v>
                </c:pt>
                <c:pt idx="809">
                  <c:v>3.9480727411163102E-4</c:v>
                </c:pt>
                <c:pt idx="810">
                  <c:v>3.9568305448075999E-4</c:v>
                </c:pt>
                <c:pt idx="811">
                  <c:v>3.9655909282466001E-4</c:v>
                </c:pt>
                <c:pt idx="812">
                  <c:v>3.9743538743742602E-4</c:v>
                </c:pt>
                <c:pt idx="813">
                  <c:v>3.9831193662766702E-4</c:v>
                </c:pt>
                <c:pt idx="814">
                  <c:v>3.9918873871835903E-4</c:v>
                </c:pt>
                <c:pt idx="815">
                  <c:v>4.0006579204669902E-4</c:v>
                </c:pt>
                <c:pt idx="816">
                  <c:v>4.0094309496395701E-4</c:v>
                </c:pt>
                <c:pt idx="817">
                  <c:v>4.0182064583533698E-4</c:v>
                </c:pt>
                <c:pt idx="818">
                  <c:v>4.02698443039831E-4</c:v>
                </c:pt>
                <c:pt idx="819">
                  <c:v>4.03576484970082E-4</c:v>
                </c:pt>
                <c:pt idx="820">
                  <c:v>4.0445477003224402E-4</c:v>
                </c:pt>
                <c:pt idx="821">
                  <c:v>4.0533329664584701E-4</c:v>
                </c:pt>
                <c:pt idx="822">
                  <c:v>4.0621206324366099E-4</c:v>
                </c:pt>
                <c:pt idx="823">
                  <c:v>4.0709106827155897E-4</c:v>
                </c:pt>
                <c:pt idx="824">
                  <c:v>4.0797031018839202E-4</c:v>
                </c:pt>
                <c:pt idx="825">
                  <c:v>4.0884978746585302E-4</c:v>
                </c:pt>
                <c:pt idx="826">
                  <c:v>4.0972949858834802E-4</c:v>
                </c:pt>
                <c:pt idx="827">
                  <c:v>4.1060944205287199E-4</c:v>
                </c:pt>
                <c:pt idx="828">
                  <c:v>4.11489616368882E-4</c:v>
                </c:pt>
                <c:pt idx="829">
                  <c:v>4.1237002005816797E-4</c:v>
                </c:pt>
                <c:pt idx="830">
                  <c:v>4.13250651654737E-4</c:v>
                </c:pt>
                <c:pt idx="831">
                  <c:v>4.1413150970468502E-4</c:v>
                </c:pt>
                <c:pt idx="832">
                  <c:v>4.1501259276608099E-4</c:v>
                </c:pt>
                <c:pt idx="833">
                  <c:v>4.1589389940884501E-4</c:v>
                </c:pt>
                <c:pt idx="834">
                  <c:v>4.16775428214631E-4</c:v>
                </c:pt>
                <c:pt idx="835">
                  <c:v>4.1765717777671603E-4</c:v>
                </c:pt>
                <c:pt idx="836">
                  <c:v>4.1853914669987398E-4</c:v>
                </c:pt>
                <c:pt idx="837">
                  <c:v>4.1942133360027502E-4</c:v>
                </c:pt>
                <c:pt idx="838">
                  <c:v>4.2030373710536201E-4</c:v>
                </c:pt>
                <c:pt idx="839">
                  <c:v>4.2118635585374701E-4</c:v>
                </c:pt>
                <c:pt idx="840">
                  <c:v>4.2206918849509899E-4</c:v>
                </c:pt>
                <c:pt idx="841">
                  <c:v>4.22952233690036E-4</c:v>
                </c:pt>
                <c:pt idx="842">
                  <c:v>4.23835490110014E-4</c:v>
                </c:pt>
                <c:pt idx="843">
                  <c:v>4.24718956437226E-4</c:v>
                </c:pt>
                <c:pt idx="844">
                  <c:v>4.25602631364497E-4</c:v>
                </c:pt>
                <c:pt idx="845">
                  <c:v>4.2648651359517502E-4</c:v>
                </c:pt>
                <c:pt idx="846">
                  <c:v>4.2737060184303298E-4</c:v>
                </c:pt>
                <c:pt idx="847">
                  <c:v>4.2825489483216901E-4</c:v>
                </c:pt>
                <c:pt idx="848">
                  <c:v>4.2913939129689998E-4</c:v>
                </c:pt>
                <c:pt idx="849">
                  <c:v>4.3002408998166902E-4</c:v>
                </c:pt>
                <c:pt idx="850">
                  <c:v>4.30908989640941E-4</c:v>
                </c:pt>
                <c:pt idx="851">
                  <c:v>4.3179408903911299E-4</c:v>
                </c:pt>
                <c:pt idx="852">
                  <c:v>4.32679386950411E-4</c:v>
                </c:pt>
                <c:pt idx="853">
                  <c:v>4.3356488215880298E-4</c:v>
                </c:pt>
                <c:pt idx="854">
                  <c:v>4.3445057345789702E-4</c:v>
                </c:pt>
                <c:pt idx="855">
                  <c:v>4.3533645965085501E-4</c:v>
                </c:pt>
                <c:pt idx="856">
                  <c:v>4.3622253955029902E-4</c:v>
                </c:pt>
                <c:pt idx="857">
                  <c:v>4.37108811978219E-4</c:v>
                </c:pt>
                <c:pt idx="858">
                  <c:v>4.37995275765885E-4</c:v>
                </c:pt>
                <c:pt idx="859">
                  <c:v>4.3888192975375902E-4</c:v>
                </c:pt>
                <c:pt idx="860">
                  <c:v>4.39768772791406E-4</c:v>
                </c:pt>
                <c:pt idx="861">
                  <c:v>4.4065580373740798E-4</c:v>
                </c:pt>
                <c:pt idx="862">
                  <c:v>4.4154302145928002E-4</c:v>
                </c:pt>
                <c:pt idx="863">
                  <c:v>4.4243042483338001E-4</c:v>
                </c:pt>
                <c:pt idx="864">
                  <c:v>4.4331801274482999E-4</c:v>
                </c:pt>
                <c:pt idx="865">
                  <c:v>4.4420578408743401E-4</c:v>
                </c:pt>
                <c:pt idx="866">
                  <c:v>4.45093737763592E-4</c:v>
                </c:pt>
                <c:pt idx="867">
                  <c:v>4.4598187268422097E-4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8CD-416D-BBE9-211AD9D35910}"/>
            </c:ext>
          </c:extLst>
        </c:ser>
        <c:ser>
          <c:idx val="0"/>
          <c:order val="1"/>
          <c:tx>
            <c:v>200 keV Gab's E-field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200 keV Gabs field'!$N$3:$N$870</c:f>
              <c:numCache>
                <c:formatCode>0.00E+00</c:formatCode>
                <c:ptCount val="868"/>
                <c:pt idx="0">
                  <c:v>-0.41308000504001602</c:v>
                </c:pt>
                <c:pt idx="1">
                  <c:v>-0.41261839519597598</c:v>
                </c:pt>
                <c:pt idx="2">
                  <c:v>-0.41210557025634498</c:v>
                </c:pt>
                <c:pt idx="3">
                  <c:v>-0.41143668556554103</c:v>
                </c:pt>
                <c:pt idx="4">
                  <c:v>-0.41094062719105801</c:v>
                </c:pt>
                <c:pt idx="5">
                  <c:v>-0.41036742858787001</c:v>
                </c:pt>
                <c:pt idx="6">
                  <c:v>-0.40966478745082802</c:v>
                </c:pt>
                <c:pt idx="7">
                  <c:v>-0.40902893960240799</c:v>
                </c:pt>
                <c:pt idx="8">
                  <c:v>-0.40825315923734401</c:v>
                </c:pt>
                <c:pt idx="9">
                  <c:v>-0.40738861852584102</c:v>
                </c:pt>
                <c:pt idx="10">
                  <c:v>-0.40655958205409198</c:v>
                </c:pt>
                <c:pt idx="11">
                  <c:v>-0.40567727821014699</c:v>
                </c:pt>
                <c:pt idx="12">
                  <c:v>-0.40477798081313199</c:v>
                </c:pt>
                <c:pt idx="13">
                  <c:v>-0.403856859638341</c:v>
                </c:pt>
                <c:pt idx="14">
                  <c:v>-0.40292553179894303</c:v>
                </c:pt>
                <c:pt idx="15">
                  <c:v>-0.40196839959879699</c:v>
                </c:pt>
                <c:pt idx="16">
                  <c:v>-0.40103225354130601</c:v>
                </c:pt>
                <c:pt idx="17">
                  <c:v>-0.400008399899489</c:v>
                </c:pt>
                <c:pt idx="18">
                  <c:v>-0.39900654299282201</c:v>
                </c:pt>
                <c:pt idx="19">
                  <c:v>-0.39802735678399598</c:v>
                </c:pt>
                <c:pt idx="20">
                  <c:v>-0.39698500340118098</c:v>
                </c:pt>
                <c:pt idx="21">
                  <c:v>-0.39594265001836498</c:v>
                </c:pt>
                <c:pt idx="22">
                  <c:v>-0.39490029663554999</c:v>
                </c:pt>
                <c:pt idx="23">
                  <c:v>-0.39385794325273499</c:v>
                </c:pt>
                <c:pt idx="24">
                  <c:v>-0.39281558986991899</c:v>
                </c:pt>
                <c:pt idx="25">
                  <c:v>-0.39177323648710399</c:v>
                </c:pt>
                <c:pt idx="26">
                  <c:v>-0.390730883104288</c:v>
                </c:pt>
                <c:pt idx="27">
                  <c:v>-0.389688529721473</c:v>
                </c:pt>
                <c:pt idx="28">
                  <c:v>-0.388646176338658</c:v>
                </c:pt>
                <c:pt idx="29">
                  <c:v>-0.387603822955842</c:v>
                </c:pt>
                <c:pt idx="30">
                  <c:v>-0.38656146957302701</c:v>
                </c:pt>
                <c:pt idx="31">
                  <c:v>-0.38551911619021201</c:v>
                </c:pt>
                <c:pt idx="32">
                  <c:v>-0.38447676280739601</c:v>
                </c:pt>
                <c:pt idx="33">
                  <c:v>-0.38343440942458101</c:v>
                </c:pt>
                <c:pt idx="34">
                  <c:v>-0.38239205604176602</c:v>
                </c:pt>
                <c:pt idx="35">
                  <c:v>-0.38134970265895002</c:v>
                </c:pt>
                <c:pt idx="36">
                  <c:v>-0.38030734927613502</c:v>
                </c:pt>
                <c:pt idx="37">
                  <c:v>-0.37926499589332002</c:v>
                </c:pt>
                <c:pt idx="38">
                  <c:v>-0.37822264251050403</c:v>
                </c:pt>
                <c:pt idx="39">
                  <c:v>-0.37718028912768897</c:v>
                </c:pt>
                <c:pt idx="40">
                  <c:v>-0.37613793574487298</c:v>
                </c:pt>
                <c:pt idx="41">
                  <c:v>-0.37509558236205798</c:v>
                </c:pt>
                <c:pt idx="42">
                  <c:v>-0.37405322897924298</c:v>
                </c:pt>
                <c:pt idx="43">
                  <c:v>-0.37301087559642798</c:v>
                </c:pt>
                <c:pt idx="44">
                  <c:v>-0.37196852221361199</c:v>
                </c:pt>
                <c:pt idx="45">
                  <c:v>-0.37092616883079599</c:v>
                </c:pt>
                <c:pt idx="46">
                  <c:v>-0.36988381544798099</c:v>
                </c:pt>
                <c:pt idx="47">
                  <c:v>-0.36884146206516599</c:v>
                </c:pt>
                <c:pt idx="48">
                  <c:v>-0.36779910868235099</c:v>
                </c:pt>
                <c:pt idx="49">
                  <c:v>-0.366756755299535</c:v>
                </c:pt>
                <c:pt idx="50">
                  <c:v>-0.36571440191672</c:v>
                </c:pt>
                <c:pt idx="51">
                  <c:v>-0.364672048533905</c:v>
                </c:pt>
                <c:pt idx="52">
                  <c:v>-0.36362969515108901</c:v>
                </c:pt>
                <c:pt idx="53">
                  <c:v>-0.36258734176827401</c:v>
                </c:pt>
                <c:pt idx="54">
                  <c:v>-0.36154498838545901</c:v>
                </c:pt>
                <c:pt idx="55">
                  <c:v>-0.36050263500264301</c:v>
                </c:pt>
                <c:pt idx="56">
                  <c:v>-0.35946028161982801</c:v>
                </c:pt>
                <c:pt idx="57">
                  <c:v>-0.35841792823701302</c:v>
                </c:pt>
                <c:pt idx="58">
                  <c:v>-0.35737557485419702</c:v>
                </c:pt>
                <c:pt idx="59">
                  <c:v>-0.35633322147138202</c:v>
                </c:pt>
                <c:pt idx="60">
                  <c:v>-0.35529086808856702</c:v>
                </c:pt>
                <c:pt idx="61">
                  <c:v>-0.35424851470575103</c:v>
                </c:pt>
                <c:pt idx="62">
                  <c:v>-0.35320616132293597</c:v>
                </c:pt>
                <c:pt idx="63">
                  <c:v>-0.35216380794011998</c:v>
                </c:pt>
                <c:pt idx="64">
                  <c:v>-0.35112145455730498</c:v>
                </c:pt>
                <c:pt idx="65">
                  <c:v>-0.35007910117448998</c:v>
                </c:pt>
                <c:pt idx="66">
                  <c:v>-0.34903674779167398</c:v>
                </c:pt>
                <c:pt idx="67">
                  <c:v>-0.34799439440885899</c:v>
                </c:pt>
                <c:pt idx="68">
                  <c:v>-0.34695204102604399</c:v>
                </c:pt>
                <c:pt idx="69">
                  <c:v>-0.34590968764322899</c:v>
                </c:pt>
                <c:pt idx="70">
                  <c:v>-0.34486733426041299</c:v>
                </c:pt>
                <c:pt idx="71">
                  <c:v>-0.343824980877598</c:v>
                </c:pt>
                <c:pt idx="72">
                  <c:v>-0.342782627494782</c:v>
                </c:pt>
                <c:pt idx="73">
                  <c:v>-0.341740274111967</c:v>
                </c:pt>
                <c:pt idx="74">
                  <c:v>-0.340697920729152</c:v>
                </c:pt>
                <c:pt idx="75">
                  <c:v>-0.33965556734633601</c:v>
                </c:pt>
                <c:pt idx="76">
                  <c:v>-0.33861321396352101</c:v>
                </c:pt>
                <c:pt idx="77">
                  <c:v>-0.33757086058070501</c:v>
                </c:pt>
                <c:pt idx="78">
                  <c:v>-0.33652850719789001</c:v>
                </c:pt>
                <c:pt idx="79">
                  <c:v>-0.33548615381507502</c:v>
                </c:pt>
                <c:pt idx="80">
                  <c:v>-0.33444380043225902</c:v>
                </c:pt>
                <c:pt idx="81">
                  <c:v>-0.33340144704944402</c:v>
                </c:pt>
                <c:pt idx="82">
                  <c:v>-0.33235909366662902</c:v>
                </c:pt>
                <c:pt idx="83">
                  <c:v>-0.33131674028381403</c:v>
                </c:pt>
                <c:pt idx="84">
                  <c:v>-0.33027438690099797</c:v>
                </c:pt>
                <c:pt idx="85">
                  <c:v>-0.32923203351818298</c:v>
                </c:pt>
                <c:pt idx="86">
                  <c:v>-0.32818968013536698</c:v>
                </c:pt>
                <c:pt idx="87">
                  <c:v>-0.32714732675255198</c:v>
                </c:pt>
                <c:pt idx="88">
                  <c:v>-0.32610497336973598</c:v>
                </c:pt>
                <c:pt idx="89">
                  <c:v>-0.32506261998692099</c:v>
                </c:pt>
                <c:pt idx="90">
                  <c:v>-0.32402026660410599</c:v>
                </c:pt>
                <c:pt idx="91">
                  <c:v>-0.32297791322129099</c:v>
                </c:pt>
                <c:pt idx="92">
                  <c:v>-0.32193555983847499</c:v>
                </c:pt>
                <c:pt idx="93">
                  <c:v>-0.32089320645566</c:v>
                </c:pt>
                <c:pt idx="94">
                  <c:v>-0.319850853072844</c:v>
                </c:pt>
                <c:pt idx="95">
                  <c:v>-0.318808499690029</c:v>
                </c:pt>
                <c:pt idx="96">
                  <c:v>-0.317766146307214</c:v>
                </c:pt>
                <c:pt idx="97">
                  <c:v>-0.31672379292439901</c:v>
                </c:pt>
                <c:pt idx="98">
                  <c:v>-0.31568143954158301</c:v>
                </c:pt>
                <c:pt idx="99">
                  <c:v>-0.31463908615876801</c:v>
                </c:pt>
                <c:pt idx="100">
                  <c:v>-0.31359673277595301</c:v>
                </c:pt>
                <c:pt idx="101">
                  <c:v>-0.31255437939313702</c:v>
                </c:pt>
                <c:pt idx="102">
                  <c:v>-0.31151202601032202</c:v>
                </c:pt>
                <c:pt idx="103">
                  <c:v>-0.31046967262750702</c:v>
                </c:pt>
                <c:pt idx="104">
                  <c:v>-0.30942731924469102</c:v>
                </c:pt>
                <c:pt idx="105">
                  <c:v>-0.30838496586187603</c:v>
                </c:pt>
                <c:pt idx="106">
                  <c:v>-0.30734261247905997</c:v>
                </c:pt>
                <c:pt idx="107">
                  <c:v>-0.30630025909624498</c:v>
                </c:pt>
                <c:pt idx="108">
                  <c:v>-0.30525790571342898</c:v>
                </c:pt>
                <c:pt idx="109">
                  <c:v>-0.30421555233061398</c:v>
                </c:pt>
                <c:pt idx="110">
                  <c:v>-0.30317319894779898</c:v>
                </c:pt>
                <c:pt idx="111">
                  <c:v>-0.30213084556498299</c:v>
                </c:pt>
                <c:pt idx="112">
                  <c:v>-0.30108849218216799</c:v>
                </c:pt>
                <c:pt idx="113">
                  <c:v>-0.30004613879935299</c:v>
                </c:pt>
                <c:pt idx="114">
                  <c:v>-0.29900378541653799</c:v>
                </c:pt>
                <c:pt idx="115">
                  <c:v>-0.297961432033722</c:v>
                </c:pt>
                <c:pt idx="116">
                  <c:v>-0.296919078650907</c:v>
                </c:pt>
                <c:pt idx="117">
                  <c:v>-0.295876725268091</c:v>
                </c:pt>
                <c:pt idx="118">
                  <c:v>-0.294834371885276</c:v>
                </c:pt>
                <c:pt idx="119">
                  <c:v>-0.29379201850246101</c:v>
                </c:pt>
                <c:pt idx="120">
                  <c:v>-0.29274966511964501</c:v>
                </c:pt>
                <c:pt idx="121">
                  <c:v>-0.29170731173683001</c:v>
                </c:pt>
                <c:pt idx="122">
                  <c:v>-0.29066495835401501</c:v>
                </c:pt>
                <c:pt idx="123">
                  <c:v>-0.28962260497119902</c:v>
                </c:pt>
                <c:pt idx="124">
                  <c:v>-0.28858025158838402</c:v>
                </c:pt>
                <c:pt idx="125">
                  <c:v>-0.28753789820556902</c:v>
                </c:pt>
                <c:pt idx="126">
                  <c:v>-0.28649554482275302</c:v>
                </c:pt>
                <c:pt idx="127">
                  <c:v>-0.28545319143993803</c:v>
                </c:pt>
                <c:pt idx="128">
                  <c:v>-0.28441083805712303</c:v>
                </c:pt>
                <c:pt idx="129">
                  <c:v>-0.28336848467430698</c:v>
                </c:pt>
                <c:pt idx="130">
                  <c:v>-0.28232613129149198</c:v>
                </c:pt>
                <c:pt idx="131">
                  <c:v>-0.28128377790867598</c:v>
                </c:pt>
                <c:pt idx="132">
                  <c:v>-0.28024142452586098</c:v>
                </c:pt>
                <c:pt idx="133">
                  <c:v>-0.27919907114304598</c:v>
                </c:pt>
                <c:pt idx="134">
                  <c:v>-0.27815671776022999</c:v>
                </c:pt>
                <c:pt idx="135">
                  <c:v>-0.27711436437741499</c:v>
                </c:pt>
                <c:pt idx="136">
                  <c:v>-0.27607201099459999</c:v>
                </c:pt>
                <c:pt idx="137">
                  <c:v>-0.275029657611784</c:v>
                </c:pt>
                <c:pt idx="138">
                  <c:v>-0.273987304228969</c:v>
                </c:pt>
                <c:pt idx="139">
                  <c:v>-0.272944950846154</c:v>
                </c:pt>
                <c:pt idx="140">
                  <c:v>-0.271902597463338</c:v>
                </c:pt>
                <c:pt idx="141">
                  <c:v>-0.270860244080523</c:v>
                </c:pt>
                <c:pt idx="142">
                  <c:v>-0.26981789069770801</c:v>
                </c:pt>
                <c:pt idx="143">
                  <c:v>-0.26877553731489201</c:v>
                </c:pt>
                <c:pt idx="144">
                  <c:v>-0.26773318393207701</c:v>
                </c:pt>
                <c:pt idx="145">
                  <c:v>-0.26669083054926201</c:v>
                </c:pt>
                <c:pt idx="146">
                  <c:v>-0.26564847716644602</c:v>
                </c:pt>
                <c:pt idx="147">
                  <c:v>-0.26460612378363402</c:v>
                </c:pt>
                <c:pt idx="148">
                  <c:v>-0.26356377040082102</c:v>
                </c:pt>
                <c:pt idx="149">
                  <c:v>-0.26252141701800902</c:v>
                </c:pt>
                <c:pt idx="150">
                  <c:v>-0.261479063635214</c:v>
                </c:pt>
                <c:pt idx="151">
                  <c:v>-0.26043671025250298</c:v>
                </c:pt>
                <c:pt idx="152">
                  <c:v>-0.25939435686986001</c:v>
                </c:pt>
                <c:pt idx="153">
                  <c:v>-0.258352003487266</c:v>
                </c:pt>
                <c:pt idx="154">
                  <c:v>-0.25730965010478501</c:v>
                </c:pt>
                <c:pt idx="155">
                  <c:v>-0.25626729672252302</c:v>
                </c:pt>
                <c:pt idx="156">
                  <c:v>-0.25522494334053097</c:v>
                </c:pt>
                <c:pt idx="157">
                  <c:v>-0.25418258995892101</c:v>
                </c:pt>
                <c:pt idx="158">
                  <c:v>-0.25314023657789902</c:v>
                </c:pt>
                <c:pt idx="159">
                  <c:v>-0.25209788319764997</c:v>
                </c:pt>
                <c:pt idx="160">
                  <c:v>-0.25105552981838603</c:v>
                </c:pt>
                <c:pt idx="161">
                  <c:v>-0.25001317644041299</c:v>
                </c:pt>
                <c:pt idx="162">
                  <c:v>-0.248970823064009</c:v>
                </c:pt>
                <c:pt idx="163">
                  <c:v>-0.247928469689499</c:v>
                </c:pt>
                <c:pt idx="164">
                  <c:v>-0.246886116317173</c:v>
                </c:pt>
                <c:pt idx="165">
                  <c:v>-0.24584376294741001</c:v>
                </c:pt>
                <c:pt idx="166">
                  <c:v>-0.24480140958066801</c:v>
                </c:pt>
                <c:pt idx="167">
                  <c:v>-0.24375905621734401</c:v>
                </c:pt>
                <c:pt idx="168">
                  <c:v>-0.24271670285781</c:v>
                </c:pt>
                <c:pt idx="169">
                  <c:v>-0.24167434950261599</c:v>
                </c:pt>
                <c:pt idx="170">
                  <c:v>-0.240631996152288</c:v>
                </c:pt>
                <c:pt idx="171">
                  <c:v>-0.23958964280735101</c:v>
                </c:pt>
                <c:pt idx="172">
                  <c:v>-0.23854728946832801</c:v>
                </c:pt>
                <c:pt idx="173">
                  <c:v>-0.23750493613571799</c:v>
                </c:pt>
                <c:pt idx="174">
                  <c:v>-0.236462582810118</c:v>
                </c:pt>
                <c:pt idx="175">
                  <c:v>-0.235420229492112</c:v>
                </c:pt>
                <c:pt idx="176">
                  <c:v>-0.234377876182226</c:v>
                </c:pt>
                <c:pt idx="177">
                  <c:v>-0.23333552288095999</c:v>
                </c:pt>
                <c:pt idx="178">
                  <c:v>-0.23229316958878901</c:v>
                </c:pt>
                <c:pt idx="179">
                  <c:v>-0.231250816306214</c:v>
                </c:pt>
                <c:pt idx="180">
                  <c:v>-0.230208463033717</c:v>
                </c:pt>
                <c:pt idx="181">
                  <c:v>-0.22916610977178301</c:v>
                </c:pt>
                <c:pt idx="182">
                  <c:v>-0.22812375652088601</c:v>
                </c:pt>
                <c:pt idx="183">
                  <c:v>-0.22708140328149401</c:v>
                </c:pt>
                <c:pt idx="184">
                  <c:v>-0.22603905005406</c:v>
                </c:pt>
                <c:pt idx="185">
                  <c:v>-0.22499669683902901</c:v>
                </c:pt>
                <c:pt idx="186">
                  <c:v>-0.223954343636836</c:v>
                </c:pt>
                <c:pt idx="187">
                  <c:v>-0.222911990447904</c:v>
                </c:pt>
                <c:pt idx="188">
                  <c:v>-0.221869637272648</c:v>
                </c:pt>
                <c:pt idx="189">
                  <c:v>-0.22082728411146901</c:v>
                </c:pt>
                <c:pt idx="190">
                  <c:v>-0.21978493096476001</c:v>
                </c:pt>
                <c:pt idx="191">
                  <c:v>-0.21874257783291001</c:v>
                </c:pt>
                <c:pt idx="192">
                  <c:v>-0.21770022471630099</c:v>
                </c:pt>
                <c:pt idx="193">
                  <c:v>-0.216657871615308</c:v>
                </c:pt>
                <c:pt idx="194">
                  <c:v>-0.21561551853031599</c:v>
                </c:pt>
                <c:pt idx="195">
                  <c:v>-0.214573165461726</c:v>
                </c:pt>
                <c:pt idx="196">
                  <c:v>-0.213530812409958</c:v>
                </c:pt>
                <c:pt idx="197">
                  <c:v>-0.21248845937546501</c:v>
                </c:pt>
                <c:pt idx="198">
                  <c:v>-0.21144610635879299</c:v>
                </c:pt>
                <c:pt idx="199">
                  <c:v>-0.21040375336069</c:v>
                </c:pt>
                <c:pt idx="200">
                  <c:v>-0.20936140038198101</c:v>
                </c:pt>
                <c:pt idx="201">
                  <c:v>-0.20831904742318699</c:v>
                </c:pt>
                <c:pt idx="202">
                  <c:v>-0.20727669448472399</c:v>
                </c:pt>
                <c:pt idx="203">
                  <c:v>-0.20623434156725301</c:v>
                </c:pt>
                <c:pt idx="204">
                  <c:v>-0.205191988671172</c:v>
                </c:pt>
                <c:pt idx="205">
                  <c:v>-0.20414963580008899</c:v>
                </c:pt>
                <c:pt idx="206">
                  <c:v>-0.20310728296047001</c:v>
                </c:pt>
                <c:pt idx="207">
                  <c:v>-0.20206493015228799</c:v>
                </c:pt>
                <c:pt idx="208">
                  <c:v>-0.20102257737638499</c:v>
                </c:pt>
                <c:pt idx="209">
                  <c:v>-0.19998022464958201</c:v>
                </c:pt>
                <c:pt idx="210">
                  <c:v>-0.19893787199540799</c:v>
                </c:pt>
                <c:pt idx="211">
                  <c:v>-0.19789551944113001</c:v>
                </c:pt>
                <c:pt idx="212">
                  <c:v>-0.19685316702554001</c:v>
                </c:pt>
                <c:pt idx="213">
                  <c:v>-0.19581081481022899</c:v>
                </c:pt>
                <c:pt idx="214">
                  <c:v>-0.19476846287174099</c:v>
                </c:pt>
                <c:pt idx="215">
                  <c:v>-0.19372611127487999</c:v>
                </c:pt>
                <c:pt idx="216">
                  <c:v>-0.19268376008293001</c:v>
                </c:pt>
                <c:pt idx="217">
                  <c:v>-0.19164140939442301</c:v>
                </c:pt>
                <c:pt idx="218">
                  <c:v>-0.190599059343243</c:v>
                </c:pt>
                <c:pt idx="219">
                  <c:v>-0.18955671005514499</c:v>
                </c:pt>
                <c:pt idx="220">
                  <c:v>-0.18851436165602301</c:v>
                </c:pt>
                <c:pt idx="221">
                  <c:v>-0.187472014241575</c:v>
                </c:pt>
                <c:pt idx="222">
                  <c:v>-0.18642966788037099</c:v>
                </c:pt>
                <c:pt idx="223">
                  <c:v>-0.18538732263197499</c:v>
                </c:pt>
                <c:pt idx="224">
                  <c:v>-0.18434497857625201</c:v>
                </c:pt>
                <c:pt idx="225">
                  <c:v>-0.18330263585604401</c:v>
                </c:pt>
                <c:pt idx="226">
                  <c:v>-0.182260294722521</c:v>
                </c:pt>
                <c:pt idx="227">
                  <c:v>-0.18121795546498401</c:v>
                </c:pt>
                <c:pt idx="228">
                  <c:v>-0.180175618398764</c:v>
                </c:pt>
                <c:pt idx="229">
                  <c:v>-0.17913328382920099</c:v>
                </c:pt>
                <c:pt idx="230">
                  <c:v>-0.17809095214673001</c:v>
                </c:pt>
                <c:pt idx="231">
                  <c:v>-0.17704862396320301</c:v>
                </c:pt>
                <c:pt idx="232">
                  <c:v>-0.17600630000933601</c:v>
                </c:pt>
                <c:pt idx="233">
                  <c:v>-0.174963980840417</c:v>
                </c:pt>
                <c:pt idx="234">
                  <c:v>-0.173921666994788</c:v>
                </c:pt>
                <c:pt idx="235">
                  <c:v>-0.17287935904426799</c:v>
                </c:pt>
                <c:pt idx="236">
                  <c:v>-0.17183705733582599</c:v>
                </c:pt>
                <c:pt idx="237">
                  <c:v>-0.170794762092113</c:v>
                </c:pt>
                <c:pt idx="238">
                  <c:v>-0.169752474072981</c:v>
                </c:pt>
                <c:pt idx="239">
                  <c:v>-0.16871019411864499</c:v>
                </c:pt>
                <c:pt idx="240">
                  <c:v>-0.167667922731496</c:v>
                </c:pt>
                <c:pt idx="241">
                  <c:v>-0.16662566022376599</c:v>
                </c:pt>
                <c:pt idx="242">
                  <c:v>-0.165583406676798</c:v>
                </c:pt>
                <c:pt idx="243">
                  <c:v>-0.16454116169216701</c:v>
                </c:pt>
                <c:pt idx="244">
                  <c:v>-0.163498924728671</c:v>
                </c:pt>
                <c:pt idx="245">
                  <c:v>-0.16245669521453199</c:v>
                </c:pt>
                <c:pt idx="246">
                  <c:v>-0.161414472496548</c:v>
                </c:pt>
                <c:pt idx="247">
                  <c:v>-0.160372255787397</c:v>
                </c:pt>
                <c:pt idx="248">
                  <c:v>-0.15933004419630001</c:v>
                </c:pt>
                <c:pt idx="249">
                  <c:v>-0.158287836710788</c:v>
                </c:pt>
                <c:pt idx="250">
                  <c:v>-0.15724563206749501</c:v>
                </c:pt>
                <c:pt idx="251">
                  <c:v>-0.15620342871534201</c:v>
                </c:pt>
                <c:pt idx="252">
                  <c:v>-0.15516122490829001</c:v>
                </c:pt>
                <c:pt idx="253">
                  <c:v>-0.15411901867851099</c:v>
                </c:pt>
                <c:pt idx="254">
                  <c:v>-0.153076807973238</c:v>
                </c:pt>
                <c:pt idx="255">
                  <c:v>-0.15203459067309999</c:v>
                </c:pt>
                <c:pt idx="256">
                  <c:v>-0.15099236454420201</c:v>
                </c:pt>
                <c:pt idx="257">
                  <c:v>-0.149950127275018</c:v>
                </c:pt>
                <c:pt idx="258">
                  <c:v>-0.148907876535253</c:v>
                </c:pt>
                <c:pt idx="259">
                  <c:v>-0.147865609883951</c:v>
                </c:pt>
                <c:pt idx="260">
                  <c:v>-0.14682332474708601</c:v>
                </c:pt>
                <c:pt idx="261">
                  <c:v>-0.14578101847828201</c:v>
                </c:pt>
                <c:pt idx="262">
                  <c:v>-0.14473868844739499</c:v>
                </c:pt>
                <c:pt idx="263">
                  <c:v>-0.143696331977991</c:v>
                </c:pt>
                <c:pt idx="264">
                  <c:v>-0.14265394627090999</c:v>
                </c:pt>
                <c:pt idx="265">
                  <c:v>-0.14161152851526701</c:v>
                </c:pt>
                <c:pt idx="266">
                  <c:v>-0.140569075944599</c:v>
                </c:pt>
                <c:pt idx="267">
                  <c:v>-0.13952658577867999</c:v>
                </c:pt>
                <c:pt idx="268">
                  <c:v>-0.13848405518892401</c:v>
                </c:pt>
                <c:pt idx="269">
                  <c:v>-0.137441481376533</c:v>
                </c:pt>
                <c:pt idx="270">
                  <c:v>-0.13639886163706899</c:v>
                </c:pt>
                <c:pt idx="271">
                  <c:v>-0.13535619326526999</c:v>
                </c:pt>
                <c:pt idx="272">
                  <c:v>-0.13431347353916601</c:v>
                </c:pt>
                <c:pt idx="273">
                  <c:v>-0.13327069982046499</c:v>
                </c:pt>
                <c:pt idx="274">
                  <c:v>-0.132227869550476</c:v>
                </c:pt>
                <c:pt idx="275">
                  <c:v>-0.13118498019425501</c:v>
                </c:pt>
                <c:pt idx="276">
                  <c:v>-0.13014202932347499</c:v>
                </c:pt>
                <c:pt idx="277">
                  <c:v>-0.12909901459989201</c:v>
                </c:pt>
                <c:pt idx="278">
                  <c:v>-0.12805593376111199</c:v>
                </c:pt>
                <c:pt idx="279">
                  <c:v>-0.12701278464433899</c:v>
                </c:pt>
                <c:pt idx="280">
                  <c:v>-0.125969565154433</c:v>
                </c:pt>
                <c:pt idx="281">
                  <c:v>-0.124926273237407</c:v>
                </c:pt>
                <c:pt idx="282">
                  <c:v>-0.123882906918815</c:v>
                </c:pt>
                <c:pt idx="283">
                  <c:v>-0.12283946431727701</c:v>
                </c:pt>
                <c:pt idx="284">
                  <c:v>-0.12179594365166101</c:v>
                </c:pt>
                <c:pt idx="285">
                  <c:v>-0.120752343209796</c:v>
                </c:pt>
                <c:pt idx="286">
                  <c:v>-0.11970866134251899</c:v>
                </c:pt>
                <c:pt idx="287">
                  <c:v>-0.118664896496668</c:v>
                </c:pt>
                <c:pt idx="288">
                  <c:v>-0.117621047233835</c:v>
                </c:pt>
                <c:pt idx="289">
                  <c:v>-0.116577112168379</c:v>
                </c:pt>
                <c:pt idx="290">
                  <c:v>-0.11553308999557001</c:v>
                </c:pt>
                <c:pt idx="291">
                  <c:v>-0.11448897950131599</c:v>
                </c:pt>
                <c:pt idx="292">
                  <c:v>-0.113444779566408</c:v>
                </c:pt>
                <c:pt idx="293">
                  <c:v>-0.11240048918651301</c:v>
                </c:pt>
                <c:pt idx="294">
                  <c:v>-0.111356107448462</c:v>
                </c:pt>
                <c:pt idx="295">
                  <c:v>-0.110311633529277</c:v>
                </c:pt>
                <c:pt idx="296">
                  <c:v>-0.109267066713474</c:v>
                </c:pt>
                <c:pt idx="297">
                  <c:v>-0.108222406376858</c:v>
                </c:pt>
                <c:pt idx="298">
                  <c:v>-0.107177651987146</c:v>
                </c:pt>
                <c:pt idx="299">
                  <c:v>-0.106132803110754</c:v>
                </c:pt>
                <c:pt idx="300">
                  <c:v>-0.105087859403119</c:v>
                </c:pt>
                <c:pt idx="301">
                  <c:v>-0.104042820598088</c:v>
                </c:pt>
                <c:pt idx="302">
                  <c:v>-0.10299768651635401</c:v>
                </c:pt>
                <c:pt idx="303">
                  <c:v>-0.101952457057548</c:v>
                </c:pt>
                <c:pt idx="304">
                  <c:v>-0.10090713220200399</c:v>
                </c:pt>
                <c:pt idx="305">
                  <c:v>-9.9861712004422495E-2</c:v>
                </c:pt>
                <c:pt idx="306">
                  <c:v>-9.8816196585860105E-2</c:v>
                </c:pt>
                <c:pt idx="307">
                  <c:v>-9.7770586134664106E-2</c:v>
                </c:pt>
                <c:pt idx="308">
                  <c:v>-9.6724880903670304E-2</c:v>
                </c:pt>
                <c:pt idx="309">
                  <c:v>-9.5679081204042601E-2</c:v>
                </c:pt>
                <c:pt idx="310">
                  <c:v>-9.4633187401105698E-2</c:v>
                </c:pt>
                <c:pt idx="311">
                  <c:v>-9.3587199912597299E-2</c:v>
                </c:pt>
                <c:pt idx="312">
                  <c:v>-9.2541119205456102E-2</c:v>
                </c:pt>
                <c:pt idx="313">
                  <c:v>-9.1494945792030699E-2</c:v>
                </c:pt>
                <c:pt idx="314">
                  <c:v>-9.0448680227158407E-2</c:v>
                </c:pt>
                <c:pt idx="315">
                  <c:v>-8.9402323105597301E-2</c:v>
                </c:pt>
                <c:pt idx="316">
                  <c:v>-8.83558750593956E-2</c:v>
                </c:pt>
                <c:pt idx="317">
                  <c:v>-8.7309336755311107E-2</c:v>
                </c:pt>
                <c:pt idx="318">
                  <c:v>-8.6262708892430304E-2</c:v>
                </c:pt>
                <c:pt idx="319">
                  <c:v>-8.5215992199961302E-2</c:v>
                </c:pt>
                <c:pt idx="320">
                  <c:v>-8.4169187435064005E-2</c:v>
                </c:pt>
                <c:pt idx="321">
                  <c:v>-8.3122295380959804E-2</c:v>
                </c:pt>
                <c:pt idx="322">
                  <c:v>-8.2075316845089799E-2</c:v>
                </c:pt>
                <c:pt idx="323">
                  <c:v>-8.10282526574026E-2</c:v>
                </c:pt>
                <c:pt idx="324">
                  <c:v>-7.9981103668771605E-2</c:v>
                </c:pt>
                <c:pt idx="325">
                  <c:v>-7.8933870749542598E-2</c:v>
                </c:pt>
                <c:pt idx="326">
                  <c:v>-7.7886554788079404E-2</c:v>
                </c:pt>
                <c:pt idx="327">
                  <c:v>-7.6839156689517699E-2</c:v>
                </c:pt>
                <c:pt idx="328">
                  <c:v>-7.5791677374604405E-2</c:v>
                </c:pt>
                <c:pt idx="329">
                  <c:v>-7.4744117778552194E-2</c:v>
                </c:pt>
                <c:pt idx="330">
                  <c:v>-7.3696478850016497E-2</c:v>
                </c:pt>
                <c:pt idx="331">
                  <c:v>-7.2648761550185598E-2</c:v>
                </c:pt>
                <c:pt idx="332">
                  <c:v>-7.16009668518829E-2</c:v>
                </c:pt>
                <c:pt idx="333">
                  <c:v>-7.0553095738754207E-2</c:v>
                </c:pt>
                <c:pt idx="334">
                  <c:v>-6.9505149204540401E-2</c:v>
                </c:pt>
                <c:pt idx="335">
                  <c:v>-6.8457128252407198E-2</c:v>
                </c:pt>
                <c:pt idx="336">
                  <c:v>-6.7409033894326106E-2</c:v>
                </c:pt>
                <c:pt idx="337">
                  <c:v>-6.6360867150516104E-2</c:v>
                </c:pt>
                <c:pt idx="338">
                  <c:v>-6.5312629048895204E-2</c:v>
                </c:pt>
                <c:pt idx="339">
                  <c:v>-6.4264320624586604E-2</c:v>
                </c:pt>
                <c:pt idx="340">
                  <c:v>-6.3215942919508397E-2</c:v>
                </c:pt>
                <c:pt idx="341">
                  <c:v>-6.2167496981993302E-2</c:v>
                </c:pt>
                <c:pt idx="342">
                  <c:v>-6.1118983866425003E-2</c:v>
                </c:pt>
                <c:pt idx="343">
                  <c:v>-6.0070404632895098E-2</c:v>
                </c:pt>
                <c:pt idx="344">
                  <c:v>-5.9021760346852803E-2</c:v>
                </c:pt>
                <c:pt idx="345">
                  <c:v>-5.7973052078790097E-2</c:v>
                </c:pt>
                <c:pt idx="346">
                  <c:v>-5.6924280903951997E-2</c:v>
                </c:pt>
                <c:pt idx="347">
                  <c:v>-5.5875447902076901E-2</c:v>
                </c:pt>
                <c:pt idx="348">
                  <c:v>-5.4826554157152901E-2</c:v>
                </c:pt>
                <c:pt idx="349">
                  <c:v>-5.37776007571776E-2</c:v>
                </c:pt>
                <c:pt idx="350">
                  <c:v>-5.2728588793968502E-2</c:v>
                </c:pt>
                <c:pt idx="351">
                  <c:v>-5.1679519362949199E-2</c:v>
                </c:pt>
                <c:pt idx="352">
                  <c:v>-5.0630393562944798E-2</c:v>
                </c:pt>
                <c:pt idx="353">
                  <c:v>-4.9581212496010198E-2</c:v>
                </c:pt>
                <c:pt idx="354">
                  <c:v>-4.8531977267283602E-2</c:v>
                </c:pt>
                <c:pt idx="355">
                  <c:v>-4.7482688984789197E-2</c:v>
                </c:pt>
                <c:pt idx="356">
                  <c:v>-4.6433348759338501E-2</c:v>
                </c:pt>
                <c:pt idx="357">
                  <c:v>-4.5383957704389598E-2</c:v>
                </c:pt>
                <c:pt idx="358">
                  <c:v>-4.4334516935901097E-2</c:v>
                </c:pt>
                <c:pt idx="359">
                  <c:v>-4.3285027572259702E-2</c:v>
                </c:pt>
                <c:pt idx="360">
                  <c:v>-4.2235490734211303E-2</c:v>
                </c:pt>
                <c:pt idx="361">
                  <c:v>-4.1185907544695199E-2</c:v>
                </c:pt>
                <c:pt idx="362">
                  <c:v>-4.0136279128771497E-2</c:v>
                </c:pt>
                <c:pt idx="363">
                  <c:v>-3.9086606613579801E-2</c:v>
                </c:pt>
                <c:pt idx="364">
                  <c:v>-3.8036891128223699E-2</c:v>
                </c:pt>
                <c:pt idx="365">
                  <c:v>-3.6987133803677102E-2</c:v>
                </c:pt>
                <c:pt idx="366">
                  <c:v>-3.5937335772715198E-2</c:v>
                </c:pt>
                <c:pt idx="367">
                  <c:v>-3.4887498169841699E-2</c:v>
                </c:pt>
                <c:pt idx="368">
                  <c:v>-3.3837622131267502E-2</c:v>
                </c:pt>
                <c:pt idx="369">
                  <c:v>-3.2787708794849699E-2</c:v>
                </c:pt>
                <c:pt idx="370">
                  <c:v>-3.1737759300038103E-2</c:v>
                </c:pt>
                <c:pt idx="371">
                  <c:v>-3.06877747878679E-2</c:v>
                </c:pt>
                <c:pt idx="372">
                  <c:v>-2.9637756400890201E-2</c:v>
                </c:pt>
                <c:pt idx="373">
                  <c:v>-2.8587705283108202E-2</c:v>
                </c:pt>
                <c:pt idx="374">
                  <c:v>-2.7537622579956501E-2</c:v>
                </c:pt>
                <c:pt idx="375">
                  <c:v>-2.64875094382373E-2</c:v>
                </c:pt>
                <c:pt idx="376">
                  <c:v>-2.5437367006084999E-2</c:v>
                </c:pt>
                <c:pt idx="377">
                  <c:v>-2.43871964328627E-2</c:v>
                </c:pt>
                <c:pt idx="378">
                  <c:v>-2.33369988690998E-2</c:v>
                </c:pt>
                <c:pt idx="379">
                  <c:v>-2.2286775466473601E-2</c:v>
                </c:pt>
                <c:pt idx="380">
                  <c:v>-2.12365273777659E-2</c:v>
                </c:pt>
                <c:pt idx="381">
                  <c:v>-2.0186255756781402E-2</c:v>
                </c:pt>
                <c:pt idx="382">
                  <c:v>-1.91359617583001E-2</c:v>
                </c:pt>
                <c:pt idx="383">
                  <c:v>-1.80856465380967E-2</c:v>
                </c:pt>
                <c:pt idx="384">
                  <c:v>-1.70353112527457E-2</c:v>
                </c:pt>
                <c:pt idx="385">
                  <c:v>-1.5984957059602602E-2</c:v>
                </c:pt>
                <c:pt idx="386">
                  <c:v>-1.49345851167541E-2</c:v>
                </c:pt>
                <c:pt idx="387">
                  <c:v>-1.38841965829406E-2</c:v>
                </c:pt>
                <c:pt idx="388">
                  <c:v>-1.28337926174682E-2</c:v>
                </c:pt>
                <c:pt idx="389">
                  <c:v>-1.17833743802699E-2</c:v>
                </c:pt>
                <c:pt idx="390">
                  <c:v>-1.0732943031846E-2</c:v>
                </c:pt>
                <c:pt idx="391">
                  <c:v>-9.6824997331231392E-3</c:v>
                </c:pt>
                <c:pt idx="392">
                  <c:v>-8.6320456454845908E-3</c:v>
                </c:pt>
                <c:pt idx="393">
                  <c:v>-7.5815819306863002E-3</c:v>
                </c:pt>
                <c:pt idx="394">
                  <c:v>-6.5311097508006502E-3</c:v>
                </c:pt>
                <c:pt idx="395">
                  <c:v>-5.4806302682109996E-3</c:v>
                </c:pt>
                <c:pt idx="396">
                  <c:v>-4.4301446455529197E-3</c:v>
                </c:pt>
                <c:pt idx="397">
                  <c:v>-3.3796540456806998E-3</c:v>
                </c:pt>
                <c:pt idx="398">
                  <c:v>-2.3291596316162202E-3</c:v>
                </c:pt>
                <c:pt idx="399">
                  <c:v>-1.27866256646643E-3</c:v>
                </c:pt>
                <c:pt idx="400">
                  <c:v>-2.2816401336524201E-4</c:v>
                </c:pt>
                <c:pt idx="401">
                  <c:v>8.22334864528374E-4</c:v>
                </c:pt>
                <c:pt idx="402">
                  <c:v>1.87283290409282E-3</c:v>
                </c:pt>
                <c:pt idx="403">
                  <c:v>2.92332894227192E-3</c:v>
                </c:pt>
                <c:pt idx="404">
                  <c:v>3.97382181609856E-3</c:v>
                </c:pt>
                <c:pt idx="405">
                  <c:v>5.0243103627805596E-3</c:v>
                </c:pt>
                <c:pt idx="406">
                  <c:v>6.07479341969682E-3</c:v>
                </c:pt>
                <c:pt idx="407">
                  <c:v>7.1252698244340601E-3</c:v>
                </c:pt>
                <c:pt idx="408">
                  <c:v>8.1757384148428997E-3</c:v>
                </c:pt>
                <c:pt idx="409">
                  <c:v>9.2261980290584706E-3</c:v>
                </c:pt>
                <c:pt idx="410">
                  <c:v>1.027664750549E-2</c:v>
                </c:pt>
                <c:pt idx="411">
                  <c:v>1.1327085682865499E-2</c:v>
                </c:pt>
                <c:pt idx="412">
                  <c:v>1.23775114002697E-2</c:v>
                </c:pt>
                <c:pt idx="413">
                  <c:v>1.3427923497203099E-2</c:v>
                </c:pt>
                <c:pt idx="414">
                  <c:v>1.44783208136134E-2</c:v>
                </c:pt>
                <c:pt idx="415">
                  <c:v>1.5528702189935999E-2</c:v>
                </c:pt>
                <c:pt idx="416">
                  <c:v>1.6579066467147099E-2</c:v>
                </c:pt>
                <c:pt idx="417">
                  <c:v>1.7629412486825601E-2</c:v>
                </c:pt>
                <c:pt idx="418">
                  <c:v>1.8679739091127901E-2</c:v>
                </c:pt>
                <c:pt idx="419">
                  <c:v>1.9730045122901E-2</c:v>
                </c:pt>
                <c:pt idx="420">
                  <c:v>2.0780329425769298E-2</c:v>
                </c:pt>
                <c:pt idx="421">
                  <c:v>2.1830590844133298E-2</c:v>
                </c:pt>
                <c:pt idx="422">
                  <c:v>2.2880828223228601E-2</c:v>
                </c:pt>
                <c:pt idx="423">
                  <c:v>2.39310404091852E-2</c:v>
                </c:pt>
                <c:pt idx="424">
                  <c:v>2.4981226249055799E-2</c:v>
                </c:pt>
                <c:pt idx="425">
                  <c:v>2.6031384590857101E-2</c:v>
                </c:pt>
                <c:pt idx="426">
                  <c:v>2.7081514283626599E-2</c:v>
                </c:pt>
                <c:pt idx="427">
                  <c:v>2.8131614177486001E-2</c:v>
                </c:pt>
                <c:pt idx="428">
                  <c:v>2.9181683123689E-2</c:v>
                </c:pt>
                <c:pt idx="429">
                  <c:v>3.0231719974646101E-2</c:v>
                </c:pt>
                <c:pt idx="430">
                  <c:v>3.1281723583989701E-2</c:v>
                </c:pt>
                <c:pt idx="431">
                  <c:v>3.2331692806675701E-2</c:v>
                </c:pt>
                <c:pt idx="432">
                  <c:v>3.3381626498985698E-2</c:v>
                </c:pt>
                <c:pt idx="433">
                  <c:v>3.4431523518511899E-2</c:v>
                </c:pt>
                <c:pt idx="434">
                  <c:v>3.5481382724260303E-2</c:v>
                </c:pt>
                <c:pt idx="435">
                  <c:v>3.6531202976698297E-2</c:v>
                </c:pt>
                <c:pt idx="436">
                  <c:v>3.7580983137787197E-2</c:v>
                </c:pt>
                <c:pt idx="437">
                  <c:v>3.8630722071066298E-2</c:v>
                </c:pt>
                <c:pt idx="438">
                  <c:v>3.9680418641771499E-2</c:v>
                </c:pt>
                <c:pt idx="439">
                  <c:v>4.0730071716893801E-2</c:v>
                </c:pt>
                <c:pt idx="440">
                  <c:v>4.1779680165247697E-2</c:v>
                </c:pt>
                <c:pt idx="441">
                  <c:v>4.2829242857499603E-2</c:v>
                </c:pt>
                <c:pt idx="442">
                  <c:v>4.3878758666290402E-2</c:v>
                </c:pt>
                <c:pt idx="443">
                  <c:v>4.4928226466315301E-2</c:v>
                </c:pt>
                <c:pt idx="444">
                  <c:v>4.5977645134437202E-2</c:v>
                </c:pt>
                <c:pt idx="445">
                  <c:v>4.7027013549812202E-2</c:v>
                </c:pt>
                <c:pt idx="446">
                  <c:v>4.8076330594012298E-2</c:v>
                </c:pt>
                <c:pt idx="447">
                  <c:v>4.91255951511433E-2</c:v>
                </c:pt>
                <c:pt idx="448">
                  <c:v>5.0174806107962301E-2</c:v>
                </c:pt>
                <c:pt idx="449">
                  <c:v>5.1223962354018999E-2</c:v>
                </c:pt>
                <c:pt idx="450">
                  <c:v>5.2273062781801501E-2</c:v>
                </c:pt>
                <c:pt idx="451">
                  <c:v>5.3322106286909303E-2</c:v>
                </c:pt>
                <c:pt idx="452">
                  <c:v>5.4371091768211498E-2</c:v>
                </c:pt>
                <c:pt idx="453">
                  <c:v>5.5420018127992597E-2</c:v>
                </c:pt>
                <c:pt idx="454">
                  <c:v>5.6468884272151902E-2</c:v>
                </c:pt>
                <c:pt idx="455">
                  <c:v>5.7517689110361502E-2</c:v>
                </c:pt>
                <c:pt idx="456">
                  <c:v>5.85664315562959E-2</c:v>
                </c:pt>
                <c:pt idx="457">
                  <c:v>5.9615110527876797E-2</c:v>
                </c:pt>
                <c:pt idx="458">
                  <c:v>6.0663724947519398E-2</c:v>
                </c:pt>
                <c:pt idx="459">
                  <c:v>6.1712273742380697E-2</c:v>
                </c:pt>
                <c:pt idx="460">
                  <c:v>6.2760755844668295E-2</c:v>
                </c:pt>
                <c:pt idx="461">
                  <c:v>6.3809170191973394E-2</c:v>
                </c:pt>
                <c:pt idx="462">
                  <c:v>6.4857515727592394E-2</c:v>
                </c:pt>
                <c:pt idx="463">
                  <c:v>6.5905791400893199E-2</c:v>
                </c:pt>
                <c:pt idx="464">
                  <c:v>6.6953996167723795E-2</c:v>
                </c:pt>
                <c:pt idx="465">
                  <c:v>6.8002128990897304E-2</c:v>
                </c:pt>
                <c:pt idx="466">
                  <c:v>6.9050188840690502E-2</c:v>
                </c:pt>
                <c:pt idx="467">
                  <c:v>7.0098174695348306E-2</c:v>
                </c:pt>
                <c:pt idx="468">
                  <c:v>7.1146085541635207E-2</c:v>
                </c:pt>
                <c:pt idx="469">
                  <c:v>7.2193920375453594E-2</c:v>
                </c:pt>
                <c:pt idx="470">
                  <c:v>7.3241678202456695E-2</c:v>
                </c:pt>
                <c:pt idx="471">
                  <c:v>7.42893580387778E-2</c:v>
                </c:pt>
                <c:pt idx="472">
                  <c:v>7.5336958911831897E-2</c:v>
                </c:pt>
                <c:pt idx="473">
                  <c:v>7.6384479861147103E-2</c:v>
                </c:pt>
                <c:pt idx="474">
                  <c:v>7.7431919939256896E-2</c:v>
                </c:pt>
                <c:pt idx="475">
                  <c:v>7.8479278212709003E-2</c:v>
                </c:pt>
                <c:pt idx="476">
                  <c:v>7.9526553763088204E-2</c:v>
                </c:pt>
                <c:pt idx="477">
                  <c:v>8.0573745688133705E-2</c:v>
                </c:pt>
                <c:pt idx="478">
                  <c:v>8.1620853102980506E-2</c:v>
                </c:pt>
                <c:pt idx="479">
                  <c:v>8.2667875141494193E-2</c:v>
                </c:pt>
                <c:pt idx="480">
                  <c:v>8.3714810957704305E-2</c:v>
                </c:pt>
                <c:pt idx="481">
                  <c:v>8.4761659727317806E-2</c:v>
                </c:pt>
                <c:pt idx="482">
                  <c:v>8.5808420649391801E-2</c:v>
                </c:pt>
                <c:pt idx="483">
                  <c:v>8.6855092948128307E-2</c:v>
                </c:pt>
                <c:pt idx="484">
                  <c:v>8.7901675874751894E-2</c:v>
                </c:pt>
                <c:pt idx="485">
                  <c:v>8.8948168709503006E-2</c:v>
                </c:pt>
                <c:pt idx="486">
                  <c:v>8.9994570763822598E-2</c:v>
                </c:pt>
                <c:pt idx="487">
                  <c:v>9.1040881382633401E-2</c:v>
                </c:pt>
                <c:pt idx="488">
                  <c:v>9.2087099946794704E-2</c:v>
                </c:pt>
                <c:pt idx="489">
                  <c:v>9.3133225875737802E-2</c:v>
                </c:pt>
                <c:pt idx="490">
                  <c:v>9.4179258630257806E-2</c:v>
                </c:pt>
                <c:pt idx="491">
                  <c:v>9.5225197715418694E-2</c:v>
                </c:pt>
                <c:pt idx="492">
                  <c:v>9.6271042683668401E-2</c:v>
                </c:pt>
                <c:pt idx="493">
                  <c:v>9.7316793138118002E-2</c:v>
                </c:pt>
                <c:pt idx="494">
                  <c:v>9.8362448736045605E-2</c:v>
                </c:pt>
                <c:pt idx="495">
                  <c:v>9.9408009192488406E-2</c:v>
                </c:pt>
                <c:pt idx="496">
                  <c:v>0.100453474284194</c:v>
                </c:pt>
                <c:pt idx="497">
                  <c:v>0.10149884385373301</c:v>
                </c:pt>
                <c:pt idx="498">
                  <c:v>0.102544117813541</c:v>
                </c:pt>
                <c:pt idx="499">
                  <c:v>0.103589296149148</c:v>
                </c:pt>
                <c:pt idx="500">
                  <c:v>0.104634378924612</c:v>
                </c:pt>
                <c:pt idx="501">
                  <c:v>0.10567936628894201</c:v>
                </c:pt>
                <c:pt idx="502">
                  <c:v>0.106724258477435</c:v>
                </c:pt>
                <c:pt idx="503">
                  <c:v>0.10776905581341099</c:v>
                </c:pt>
                <c:pt idx="504">
                  <c:v>0.108813758715973</c:v>
                </c:pt>
                <c:pt idx="505">
                  <c:v>0.10985836770221399</c:v>
                </c:pt>
                <c:pt idx="506">
                  <c:v>0.11090288338736699</c:v>
                </c:pt>
                <c:pt idx="507">
                  <c:v>0.111947306482446</c:v>
                </c:pt>
                <c:pt idx="508">
                  <c:v>0.112991637791299</c:v>
                </c:pt>
                <c:pt idx="509">
                  <c:v>0.114035878216747</c:v>
                </c:pt>
                <c:pt idx="510">
                  <c:v>0.115080028759303</c:v>
                </c:pt>
                <c:pt idx="511">
                  <c:v>0.11612409050200299</c:v>
                </c:pt>
                <c:pt idx="512">
                  <c:v>0.117168064606692</c:v>
                </c:pt>
                <c:pt idx="513">
                  <c:v>0.118211952328766</c:v>
                </c:pt>
                <c:pt idx="514">
                  <c:v>0.119255755003606</c:v>
                </c:pt>
                <c:pt idx="515">
                  <c:v>0.120299474041677</c:v>
                </c:pt>
                <c:pt idx="516">
                  <c:v>0.12134311096162401</c:v>
                </c:pt>
                <c:pt idx="517">
                  <c:v>0.122386667335793</c:v>
                </c:pt>
                <c:pt idx="518">
                  <c:v>0.123430144821771</c:v>
                </c:pt>
                <c:pt idx="519">
                  <c:v>0.12447354519869901</c:v>
                </c:pt>
                <c:pt idx="520">
                  <c:v>0.12551687032779299</c:v>
                </c:pt>
                <c:pt idx="521">
                  <c:v>0.12656012212317599</c:v>
                </c:pt>
                <c:pt idx="522">
                  <c:v>0.12760330263654901</c:v>
                </c:pt>
                <c:pt idx="523">
                  <c:v>0.12864641402872001</c:v>
                </c:pt>
                <c:pt idx="524">
                  <c:v>0.129689458482629</c:v>
                </c:pt>
                <c:pt idx="525">
                  <c:v>0.13073243826632899</c:v>
                </c:pt>
                <c:pt idx="526">
                  <c:v>0.13177535575027899</c:v>
                </c:pt>
                <c:pt idx="527">
                  <c:v>0.132818213355239</c:v>
                </c:pt>
                <c:pt idx="528">
                  <c:v>0.13386101350663701</c:v>
                </c:pt>
                <c:pt idx="529">
                  <c:v>0.13490375869552601</c:v>
                </c:pt>
                <c:pt idx="530">
                  <c:v>0.13594645150239601</c:v>
                </c:pt>
                <c:pt idx="531">
                  <c:v>0.13698909456672301</c:v>
                </c:pt>
                <c:pt idx="532">
                  <c:v>0.138031690517053</c:v>
                </c:pt>
                <c:pt idx="533">
                  <c:v>0.13907424203111099</c:v>
                </c:pt>
                <c:pt idx="534">
                  <c:v>0.14011675180416899</c:v>
                </c:pt>
                <c:pt idx="535">
                  <c:v>0.141159222528461</c:v>
                </c:pt>
                <c:pt idx="536">
                  <c:v>0.14220165692617001</c:v>
                </c:pt>
                <c:pt idx="537">
                  <c:v>0.14324405780414301</c:v>
                </c:pt>
                <c:pt idx="538">
                  <c:v>0.144286427959018</c:v>
                </c:pt>
                <c:pt idx="539">
                  <c:v>0.14532877019621601</c:v>
                </c:pt>
                <c:pt idx="540">
                  <c:v>0.146371087336719</c:v>
                </c:pt>
                <c:pt idx="541">
                  <c:v>0.14741338215216901</c:v>
                </c:pt>
                <c:pt idx="542">
                  <c:v>0.14845565736136701</c:v>
                </c:pt>
                <c:pt idx="543">
                  <c:v>0.14949791570635099</c:v>
                </c:pt>
                <c:pt idx="544">
                  <c:v>0.150540159818326</c:v>
                </c:pt>
                <c:pt idx="545">
                  <c:v>0.15158239225708101</c:v>
                </c:pt>
                <c:pt idx="546">
                  <c:v>0.15262461539739</c:v>
                </c:pt>
                <c:pt idx="547">
                  <c:v>0.15366683146576901</c:v>
                </c:pt>
                <c:pt idx="548">
                  <c:v>0.15470904244625699</c:v>
                </c:pt>
                <c:pt idx="549">
                  <c:v>0.155751250114774</c:v>
                </c:pt>
                <c:pt idx="550">
                  <c:v>0.15679345589640001</c:v>
                </c:pt>
                <c:pt idx="551">
                  <c:v>0.157835660902157</c:v>
                </c:pt>
                <c:pt idx="552">
                  <c:v>0.15887786599907899</c:v>
                </c:pt>
                <c:pt idx="553">
                  <c:v>0.15992007180371801</c:v>
                </c:pt>
                <c:pt idx="554">
                  <c:v>0.16096227861026799</c:v>
                </c:pt>
                <c:pt idx="555">
                  <c:v>0.16200448657303801</c:v>
                </c:pt>
                <c:pt idx="556">
                  <c:v>0.163046695760143</c:v>
                </c:pt>
                <c:pt idx="557">
                  <c:v>0.164088906082756</c:v>
                </c:pt>
                <c:pt idx="558">
                  <c:v>0.165131117495389</c:v>
                </c:pt>
                <c:pt idx="559">
                  <c:v>0.16617333003745199</c:v>
                </c:pt>
                <c:pt idx="560">
                  <c:v>0.16721554379145601</c:v>
                </c:pt>
                <c:pt idx="561">
                  <c:v>0.16825775908445001</c:v>
                </c:pt>
                <c:pt idx="562">
                  <c:v>0.169299976382768</c:v>
                </c:pt>
                <c:pt idx="563">
                  <c:v>0.170342196155536</c:v>
                </c:pt>
                <c:pt idx="564">
                  <c:v>0.17138441886137201</c:v>
                </c:pt>
                <c:pt idx="565">
                  <c:v>0.172426645046624</c:v>
                </c:pt>
                <c:pt idx="566">
                  <c:v>0.17346887501188399</c:v>
                </c:pt>
                <c:pt idx="567">
                  <c:v>0.174511108777929</c:v>
                </c:pt>
                <c:pt idx="568">
                  <c:v>0.17555334618354199</c:v>
                </c:pt>
                <c:pt idx="569">
                  <c:v>0.17659558706992001</c:v>
                </c:pt>
                <c:pt idx="570">
                  <c:v>0.17763783144221901</c:v>
                </c:pt>
                <c:pt idx="571">
                  <c:v>0.178680079206394</c:v>
                </c:pt>
                <c:pt idx="572">
                  <c:v>0.179722330341094</c:v>
                </c:pt>
                <c:pt idx="573">
                  <c:v>0.18076458487546801</c:v>
                </c:pt>
                <c:pt idx="574">
                  <c:v>0.18180684270879499</c:v>
                </c:pt>
                <c:pt idx="575">
                  <c:v>0.18284910345764599</c:v>
                </c:pt>
                <c:pt idx="576">
                  <c:v>0.18389136661255201</c:v>
                </c:pt>
                <c:pt idx="577">
                  <c:v>0.184933631863688</c:v>
                </c:pt>
                <c:pt idx="578">
                  <c:v>0.18597589891236299</c:v>
                </c:pt>
                <c:pt idx="579">
                  <c:v>0.187018167474369</c:v>
                </c:pt>
                <c:pt idx="580">
                  <c:v>0.18806043741423101</c:v>
                </c:pt>
                <c:pt idx="581">
                  <c:v>0.189102708589445</c:v>
                </c:pt>
                <c:pt idx="582">
                  <c:v>0.19014498089266099</c:v>
                </c:pt>
                <c:pt idx="583">
                  <c:v>0.19118725428258501</c:v>
                </c:pt>
                <c:pt idx="584">
                  <c:v>0.192229528691931</c:v>
                </c:pt>
                <c:pt idx="585">
                  <c:v>0.19327180400476801</c:v>
                </c:pt>
                <c:pt idx="586">
                  <c:v>0.19431408012288101</c:v>
                </c:pt>
                <c:pt idx="587">
                  <c:v>0.19535635692511299</c:v>
                </c:pt>
                <c:pt idx="588">
                  <c:v>0.19639863423950199</c:v>
                </c:pt>
                <c:pt idx="589">
                  <c:v>0.19744091186554399</c:v>
                </c:pt>
                <c:pt idx="590">
                  <c:v>0.198483189664624</c:v>
                </c:pt>
                <c:pt idx="591">
                  <c:v>0.199525467618551</c:v>
                </c:pt>
                <c:pt idx="592">
                  <c:v>0.20056774572059799</c:v>
                </c:pt>
                <c:pt idx="593">
                  <c:v>0.201610023923426</c:v>
                </c:pt>
                <c:pt idx="594">
                  <c:v>0.20265230220338401</c:v>
                </c:pt>
                <c:pt idx="595">
                  <c:v>0.203694580562614</c:v>
                </c:pt>
                <c:pt idx="596">
                  <c:v>0.20473685899585001</c:v>
                </c:pt>
                <c:pt idx="597">
                  <c:v>0.20577913747955401</c:v>
                </c:pt>
                <c:pt idx="598">
                  <c:v>0.20682141599100601</c:v>
                </c:pt>
                <c:pt idx="599">
                  <c:v>0.207863694527127</c:v>
                </c:pt>
                <c:pt idx="600">
                  <c:v>0.20890597308372999</c:v>
                </c:pt>
                <c:pt idx="601">
                  <c:v>0.20994825164919301</c:v>
                </c:pt>
                <c:pt idx="602">
                  <c:v>0.21099053021749201</c:v>
                </c:pt>
                <c:pt idx="603">
                  <c:v>0.21203280878933001</c:v>
                </c:pt>
                <c:pt idx="604">
                  <c:v>0.213075087367294</c:v>
                </c:pt>
                <c:pt idx="605">
                  <c:v>0.21411736595397801</c:v>
                </c:pt>
                <c:pt idx="606">
                  <c:v>0.215159644550973</c:v>
                </c:pt>
                <c:pt idx="607">
                  <c:v>0.21620192315883399</c:v>
                </c:pt>
                <c:pt idx="608">
                  <c:v>0.21724420177777001</c:v>
                </c:pt>
                <c:pt idx="609">
                  <c:v>0.218286480407893</c:v>
                </c:pt>
                <c:pt idx="610">
                  <c:v>0.21932875904920901</c:v>
                </c:pt>
                <c:pt idx="611">
                  <c:v>0.22037103770163199</c:v>
                </c:pt>
                <c:pt idx="612">
                  <c:v>0.221413316365</c:v>
                </c:pt>
                <c:pt idx="613">
                  <c:v>0.222455595039079</c:v>
                </c:pt>
                <c:pt idx="614">
                  <c:v>0.22349787372357299</c:v>
                </c:pt>
                <c:pt idx="615">
                  <c:v>0.22454015241813299</c:v>
                </c:pt>
                <c:pt idx="616">
                  <c:v>0.22558243112236601</c:v>
                </c:pt>
                <c:pt idx="617">
                  <c:v>0.226624709835856</c:v>
                </c:pt>
                <c:pt idx="618">
                  <c:v>0.22766698855815901</c:v>
                </c:pt>
                <c:pt idx="619">
                  <c:v>0.228709267288809</c:v>
                </c:pt>
                <c:pt idx="620">
                  <c:v>0.22975154602732201</c:v>
                </c:pt>
                <c:pt idx="621">
                  <c:v>0.23079382477320701</c:v>
                </c:pt>
                <c:pt idx="622">
                  <c:v>0.23183610352596201</c:v>
                </c:pt>
                <c:pt idx="623">
                  <c:v>0.23287838228507801</c:v>
                </c:pt>
                <c:pt idx="624">
                  <c:v>0.23392066105003401</c:v>
                </c:pt>
                <c:pt idx="625">
                  <c:v>0.23496293982032099</c:v>
                </c:pt>
                <c:pt idx="626">
                  <c:v>0.23600521859544299</c:v>
                </c:pt>
                <c:pt idx="627">
                  <c:v>0.23704749737484401</c:v>
                </c:pt>
                <c:pt idx="628">
                  <c:v>0.23808977615799401</c:v>
                </c:pt>
                <c:pt idx="629">
                  <c:v>0.239132054944445</c:v>
                </c:pt>
                <c:pt idx="630">
                  <c:v>0.24017433373378599</c:v>
                </c:pt>
                <c:pt idx="631">
                  <c:v>0.24121661252554</c:v>
                </c:pt>
                <c:pt idx="632">
                  <c:v>0.242258891319443</c:v>
                </c:pt>
                <c:pt idx="633">
                  <c:v>0.24330117011531499</c:v>
                </c:pt>
                <c:pt idx="634">
                  <c:v>0.244343448912932</c:v>
                </c:pt>
                <c:pt idx="635">
                  <c:v>0.245385727712187</c:v>
                </c:pt>
                <c:pt idx="636">
                  <c:v>0.24642800651314101</c:v>
                </c:pt>
                <c:pt idx="637">
                  <c:v>0.247470285315775</c:v>
                </c:pt>
                <c:pt idx="638">
                  <c:v>0.24851256411994599</c:v>
                </c:pt>
                <c:pt idx="639">
                  <c:v>0.24955484292555599</c:v>
                </c:pt>
                <c:pt idx="640">
                  <c:v>0.25059712173252202</c:v>
                </c:pt>
                <c:pt idx="641">
                  <c:v>0.25163940054086897</c:v>
                </c:pt>
                <c:pt idx="642">
                  <c:v>0.25268167935048602</c:v>
                </c:pt>
                <c:pt idx="643">
                  <c:v>0.25372395816110499</c:v>
                </c:pt>
                <c:pt idx="644">
                  <c:v>0.25476623697265799</c:v>
                </c:pt>
                <c:pt idx="645">
                  <c:v>0.25580851578493802</c:v>
                </c:pt>
                <c:pt idx="646">
                  <c:v>0.25685079459762</c:v>
                </c:pt>
                <c:pt idx="647">
                  <c:v>0.25789307341054701</c:v>
                </c:pt>
                <c:pt idx="648">
                  <c:v>0.25893535222368902</c:v>
                </c:pt>
                <c:pt idx="649">
                  <c:v>0.25997763103693899</c:v>
                </c:pt>
                <c:pt idx="650">
                  <c:v>0.26101990985016199</c:v>
                </c:pt>
                <c:pt idx="651">
                  <c:v>0.26206218866328301</c:v>
                </c:pt>
                <c:pt idx="652">
                  <c:v>0.26310446747636701</c:v>
                </c:pt>
                <c:pt idx="653">
                  <c:v>0.26414674628955298</c:v>
                </c:pt>
                <c:pt idx="654">
                  <c:v>0.26518902510276599</c:v>
                </c:pt>
                <c:pt idx="655">
                  <c:v>0.26623130391598099</c:v>
                </c:pt>
                <c:pt idx="656">
                  <c:v>0.26727358272917101</c:v>
                </c:pt>
                <c:pt idx="657">
                  <c:v>0.26831586154234499</c:v>
                </c:pt>
                <c:pt idx="658">
                  <c:v>0.26935814035550998</c:v>
                </c:pt>
                <c:pt idx="659">
                  <c:v>0.27040041916867202</c:v>
                </c:pt>
                <c:pt idx="660">
                  <c:v>0.27144269798183401</c:v>
                </c:pt>
                <c:pt idx="661">
                  <c:v>0.272484976794996</c:v>
                </c:pt>
                <c:pt idx="662">
                  <c:v>0.27352725560815799</c:v>
                </c:pt>
                <c:pt idx="663">
                  <c:v>0.27456953442131998</c:v>
                </c:pt>
                <c:pt idx="664">
                  <c:v>0.27561181323448197</c:v>
                </c:pt>
                <c:pt idx="665">
                  <c:v>0.27665409204764402</c:v>
                </c:pt>
                <c:pt idx="666">
                  <c:v>0.27769637086080601</c:v>
                </c:pt>
                <c:pt idx="667">
                  <c:v>0.278738649673968</c:v>
                </c:pt>
                <c:pt idx="668">
                  <c:v>0.27978092848712999</c:v>
                </c:pt>
                <c:pt idx="669">
                  <c:v>0.28082320730029198</c:v>
                </c:pt>
                <c:pt idx="670">
                  <c:v>0.28186548611345402</c:v>
                </c:pt>
                <c:pt idx="671">
                  <c:v>0.28290776492661501</c:v>
                </c:pt>
                <c:pt idx="672">
                  <c:v>0.283950043739778</c:v>
                </c:pt>
                <c:pt idx="673">
                  <c:v>0.28499232255293899</c:v>
                </c:pt>
                <c:pt idx="674">
                  <c:v>0.28603460136610098</c:v>
                </c:pt>
                <c:pt idx="675">
                  <c:v>0.28707688017926303</c:v>
                </c:pt>
                <c:pt idx="676">
                  <c:v>0.28811915899242502</c:v>
                </c:pt>
                <c:pt idx="677">
                  <c:v>0.28916143780558701</c:v>
                </c:pt>
                <c:pt idx="678">
                  <c:v>0.290203716618749</c:v>
                </c:pt>
                <c:pt idx="679">
                  <c:v>0.29124599543191099</c:v>
                </c:pt>
                <c:pt idx="680">
                  <c:v>0.29228827424507298</c:v>
                </c:pt>
                <c:pt idx="681">
                  <c:v>0.29333055305823502</c:v>
                </c:pt>
                <c:pt idx="682">
                  <c:v>0.29437283187139701</c:v>
                </c:pt>
                <c:pt idx="683">
                  <c:v>0.295415110684559</c:v>
                </c:pt>
                <c:pt idx="684">
                  <c:v>0.29645738949772099</c:v>
                </c:pt>
                <c:pt idx="685">
                  <c:v>0.29749966831088298</c:v>
                </c:pt>
                <c:pt idx="686">
                  <c:v>0.29854194712404503</c:v>
                </c:pt>
                <c:pt idx="687">
                  <c:v>0.29958422593720702</c:v>
                </c:pt>
                <c:pt idx="688">
                  <c:v>0.30062650475036901</c:v>
                </c:pt>
                <c:pt idx="689">
                  <c:v>0.30166878356353</c:v>
                </c:pt>
                <c:pt idx="690">
                  <c:v>0.30271106237669299</c:v>
                </c:pt>
                <c:pt idx="691">
                  <c:v>0.30375334118985498</c:v>
                </c:pt>
                <c:pt idx="692">
                  <c:v>0.30479562000301602</c:v>
                </c:pt>
                <c:pt idx="693">
                  <c:v>0.30583789881617901</c:v>
                </c:pt>
                <c:pt idx="694">
                  <c:v>0.30688017762934</c:v>
                </c:pt>
                <c:pt idx="695">
                  <c:v>0.30792245644250199</c:v>
                </c:pt>
                <c:pt idx="696">
                  <c:v>0.30896473525566398</c:v>
                </c:pt>
                <c:pt idx="697">
                  <c:v>0.31000701406882603</c:v>
                </c:pt>
                <c:pt idx="698">
                  <c:v>0.31104929288198802</c:v>
                </c:pt>
                <c:pt idx="699">
                  <c:v>0.31209157169515001</c:v>
                </c:pt>
                <c:pt idx="700">
                  <c:v>0.31313385050831199</c:v>
                </c:pt>
                <c:pt idx="701">
                  <c:v>0.31417612932147398</c:v>
                </c:pt>
                <c:pt idx="702">
                  <c:v>0.31521840813463498</c:v>
                </c:pt>
                <c:pt idx="703">
                  <c:v>0.31626068694779802</c:v>
                </c:pt>
                <c:pt idx="704">
                  <c:v>0.31730296576096001</c:v>
                </c:pt>
                <c:pt idx="705">
                  <c:v>0.318345244574122</c:v>
                </c:pt>
                <c:pt idx="706">
                  <c:v>0.31938752338728399</c:v>
                </c:pt>
                <c:pt idx="707">
                  <c:v>0.32042980220044598</c:v>
                </c:pt>
                <c:pt idx="708">
                  <c:v>0.32147208101360802</c:v>
                </c:pt>
                <c:pt idx="709">
                  <c:v>0.32251435982677001</c:v>
                </c:pt>
                <c:pt idx="710">
                  <c:v>0.323556638639931</c:v>
                </c:pt>
                <c:pt idx="711">
                  <c:v>0.32459891745309299</c:v>
                </c:pt>
                <c:pt idx="712">
                  <c:v>0.32564119626625498</c:v>
                </c:pt>
                <c:pt idx="713">
                  <c:v>0.32668347507941697</c:v>
                </c:pt>
                <c:pt idx="714">
                  <c:v>0.32772575389257902</c:v>
                </c:pt>
                <c:pt idx="715">
                  <c:v>0.32876803270574101</c:v>
                </c:pt>
                <c:pt idx="716">
                  <c:v>0.329810311518903</c:v>
                </c:pt>
                <c:pt idx="717">
                  <c:v>0.33085259033206499</c:v>
                </c:pt>
                <c:pt idx="718">
                  <c:v>0.33189486914522698</c:v>
                </c:pt>
                <c:pt idx="719">
                  <c:v>0.33293714795838902</c:v>
                </c:pt>
                <c:pt idx="720">
                  <c:v>0.33397942677155101</c:v>
                </c:pt>
                <c:pt idx="721">
                  <c:v>0.335021705584713</c:v>
                </c:pt>
                <c:pt idx="722">
                  <c:v>0.33606398439787499</c:v>
                </c:pt>
                <c:pt idx="723">
                  <c:v>0.33710626321103698</c:v>
                </c:pt>
                <c:pt idx="724">
                  <c:v>0.33814854202419897</c:v>
                </c:pt>
                <c:pt idx="725">
                  <c:v>0.33919082083736102</c:v>
                </c:pt>
                <c:pt idx="726">
                  <c:v>0.34023309965052301</c:v>
                </c:pt>
                <c:pt idx="727">
                  <c:v>0.341275378463685</c:v>
                </c:pt>
                <c:pt idx="728">
                  <c:v>0.34231765727684599</c:v>
                </c:pt>
                <c:pt idx="729">
                  <c:v>0.34335993609000798</c:v>
                </c:pt>
                <c:pt idx="730">
                  <c:v>0.34440221490317002</c:v>
                </c:pt>
                <c:pt idx="731">
                  <c:v>0.34544449371633201</c:v>
                </c:pt>
                <c:pt idx="732">
                  <c:v>0.346486772529494</c:v>
                </c:pt>
                <c:pt idx="733">
                  <c:v>0.34752905134265599</c:v>
                </c:pt>
                <c:pt idx="734">
                  <c:v>0.34857133015581798</c:v>
                </c:pt>
                <c:pt idx="735">
                  <c:v>0.34961360896898003</c:v>
                </c:pt>
                <c:pt idx="736">
                  <c:v>0.35065588778214202</c:v>
                </c:pt>
                <c:pt idx="737">
                  <c:v>0.35169816659530401</c:v>
                </c:pt>
                <c:pt idx="738">
                  <c:v>0.352740445408466</c:v>
                </c:pt>
                <c:pt idx="739">
                  <c:v>0.35378272422162799</c:v>
                </c:pt>
                <c:pt idx="740">
                  <c:v>0.35482500303478998</c:v>
                </c:pt>
                <c:pt idx="741">
                  <c:v>0.35586728184795202</c:v>
                </c:pt>
                <c:pt idx="742">
                  <c:v>0.35690956066111401</c:v>
                </c:pt>
                <c:pt idx="743">
                  <c:v>0.357951839474276</c:v>
                </c:pt>
                <c:pt idx="744">
                  <c:v>0.35899411828743799</c:v>
                </c:pt>
                <c:pt idx="745">
                  <c:v>0.36003639710059998</c:v>
                </c:pt>
                <c:pt idx="746">
                  <c:v>0.36107867591376103</c:v>
                </c:pt>
                <c:pt idx="747">
                  <c:v>0.36212095472692302</c:v>
                </c:pt>
                <c:pt idx="748">
                  <c:v>0.36316323354008501</c:v>
                </c:pt>
                <c:pt idx="749">
                  <c:v>0.364205512353247</c:v>
                </c:pt>
                <c:pt idx="750">
                  <c:v>0.36524779116640899</c:v>
                </c:pt>
                <c:pt idx="751">
                  <c:v>0.36629006997957098</c:v>
                </c:pt>
                <c:pt idx="752">
                  <c:v>0.36733234879273302</c:v>
                </c:pt>
                <c:pt idx="753">
                  <c:v>0.36837462760589501</c:v>
                </c:pt>
                <c:pt idx="754">
                  <c:v>0.369416906419057</c:v>
                </c:pt>
                <c:pt idx="755">
                  <c:v>0.37045918523221899</c:v>
                </c:pt>
                <c:pt idx="756">
                  <c:v>0.37150146404538098</c:v>
                </c:pt>
                <c:pt idx="757">
                  <c:v>0.37254374285854303</c:v>
                </c:pt>
                <c:pt idx="758">
                  <c:v>0.37358602167170502</c:v>
                </c:pt>
                <c:pt idx="759">
                  <c:v>0.37462830048486701</c:v>
                </c:pt>
                <c:pt idx="760">
                  <c:v>0.375670579298028</c:v>
                </c:pt>
                <c:pt idx="761">
                  <c:v>0.37671285811119098</c:v>
                </c:pt>
                <c:pt idx="762">
                  <c:v>0.37775513692435297</c:v>
                </c:pt>
                <c:pt idx="763">
                  <c:v>0.37879741573751402</c:v>
                </c:pt>
                <c:pt idx="764">
                  <c:v>0.37983969455067601</c:v>
                </c:pt>
                <c:pt idx="765">
                  <c:v>0.380881973363839</c:v>
                </c:pt>
                <c:pt idx="766">
                  <c:v>0.38192425217699999</c:v>
                </c:pt>
                <c:pt idx="767">
                  <c:v>0.38296653099016198</c:v>
                </c:pt>
                <c:pt idx="768">
                  <c:v>0.38400880980332402</c:v>
                </c:pt>
                <c:pt idx="769">
                  <c:v>0.38505108861648601</c:v>
                </c:pt>
                <c:pt idx="770">
                  <c:v>0.386093367429648</c:v>
                </c:pt>
                <c:pt idx="771">
                  <c:v>0.38713564624280999</c:v>
                </c:pt>
                <c:pt idx="772">
                  <c:v>0.38817792505597198</c:v>
                </c:pt>
                <c:pt idx="773">
                  <c:v>0.38922020386913397</c:v>
                </c:pt>
                <c:pt idx="774">
                  <c:v>0.39026248268229602</c:v>
                </c:pt>
                <c:pt idx="775">
                  <c:v>0.39130476149545801</c:v>
                </c:pt>
                <c:pt idx="776">
                  <c:v>0.39234704030862</c:v>
                </c:pt>
                <c:pt idx="777">
                  <c:v>0.39338931912178199</c:v>
                </c:pt>
                <c:pt idx="778">
                  <c:v>0.39443159793494398</c:v>
                </c:pt>
                <c:pt idx="779">
                  <c:v>0.39547387674810602</c:v>
                </c:pt>
                <c:pt idx="780">
                  <c:v>0.39651615556126801</c:v>
                </c:pt>
                <c:pt idx="781">
                  <c:v>0.39755843437443</c:v>
                </c:pt>
                <c:pt idx="782">
                  <c:v>0.39860071318759199</c:v>
                </c:pt>
                <c:pt idx="783">
                  <c:v>0.39964299200075298</c:v>
                </c:pt>
                <c:pt idx="784">
                  <c:v>0.40068527081391497</c:v>
                </c:pt>
                <c:pt idx="785">
                  <c:v>0.40172754962707702</c:v>
                </c:pt>
                <c:pt idx="786">
                  <c:v>0.40276982844023901</c:v>
                </c:pt>
                <c:pt idx="787">
                  <c:v>0.403812107253401</c:v>
                </c:pt>
                <c:pt idx="788">
                  <c:v>0.40485438606656299</c:v>
                </c:pt>
                <c:pt idx="789">
                  <c:v>0.40589666487972498</c:v>
                </c:pt>
                <c:pt idx="790">
                  <c:v>0.40693894369288702</c:v>
                </c:pt>
                <c:pt idx="791">
                  <c:v>0.40798122250604901</c:v>
                </c:pt>
                <c:pt idx="792">
                  <c:v>0.409023501319211</c:v>
                </c:pt>
                <c:pt idx="793">
                  <c:v>0.41006578013237299</c:v>
                </c:pt>
                <c:pt idx="794">
                  <c:v>0.41110805894553498</c:v>
                </c:pt>
                <c:pt idx="795">
                  <c:v>0.41215033775869703</c:v>
                </c:pt>
                <c:pt idx="796">
                  <c:v>0.41319261657185902</c:v>
                </c:pt>
                <c:pt idx="797">
                  <c:v>0.41423489538502101</c:v>
                </c:pt>
                <c:pt idx="798">
                  <c:v>0.415277174198183</c:v>
                </c:pt>
                <c:pt idx="799">
                  <c:v>0.41631945301134499</c:v>
                </c:pt>
                <c:pt idx="800">
                  <c:v>0.41736173182450598</c:v>
                </c:pt>
                <c:pt idx="801">
                  <c:v>0.41840401063766802</c:v>
                </c:pt>
                <c:pt idx="802">
                  <c:v>0.41944628945083001</c:v>
                </c:pt>
                <c:pt idx="803">
                  <c:v>0.420488568263992</c:v>
                </c:pt>
                <c:pt idx="804">
                  <c:v>0.42153084707715499</c:v>
                </c:pt>
                <c:pt idx="805">
                  <c:v>0.42257312589031698</c:v>
                </c:pt>
                <c:pt idx="806">
                  <c:v>0.42361540470347803</c:v>
                </c:pt>
                <c:pt idx="807">
                  <c:v>0.42465768351664002</c:v>
                </c:pt>
                <c:pt idx="808">
                  <c:v>0.42569996232980201</c:v>
                </c:pt>
                <c:pt idx="809">
                  <c:v>0.426742241142964</c:v>
                </c:pt>
                <c:pt idx="810">
                  <c:v>0.42778451995612599</c:v>
                </c:pt>
                <c:pt idx="811">
                  <c:v>0.42882679876928798</c:v>
                </c:pt>
                <c:pt idx="812">
                  <c:v>0.42986907758245002</c:v>
                </c:pt>
                <c:pt idx="813">
                  <c:v>0.43091135639561201</c:v>
                </c:pt>
                <c:pt idx="814">
                  <c:v>0.431953635208774</c:v>
                </c:pt>
                <c:pt idx="815">
                  <c:v>0.43299591402193499</c:v>
                </c:pt>
                <c:pt idx="816">
                  <c:v>0.43403819283509798</c:v>
                </c:pt>
                <c:pt idx="817">
                  <c:v>0.43508047164826003</c:v>
                </c:pt>
                <c:pt idx="818">
                  <c:v>0.43612275046142202</c:v>
                </c:pt>
                <c:pt idx="819">
                  <c:v>0.43716502927458301</c:v>
                </c:pt>
                <c:pt idx="820">
                  <c:v>0.438207308087745</c:v>
                </c:pt>
                <c:pt idx="821">
                  <c:v>0.43924958690090699</c:v>
                </c:pt>
                <c:pt idx="822">
                  <c:v>0.44029186571406898</c:v>
                </c:pt>
                <c:pt idx="823">
                  <c:v>0.44133414452723102</c:v>
                </c:pt>
                <c:pt idx="824">
                  <c:v>0.44237642334039301</c:v>
                </c:pt>
                <c:pt idx="825">
                  <c:v>0.443418702153555</c:v>
                </c:pt>
                <c:pt idx="826">
                  <c:v>0.44446098096671699</c:v>
                </c:pt>
                <c:pt idx="827">
                  <c:v>0.44550325977987898</c:v>
                </c:pt>
                <c:pt idx="828">
                  <c:v>0.44654553859304102</c:v>
                </c:pt>
                <c:pt idx="829">
                  <c:v>0.44758781740620301</c:v>
                </c:pt>
                <c:pt idx="830">
                  <c:v>0.448630096219365</c:v>
                </c:pt>
                <c:pt idx="831">
                  <c:v>0.44967237503252699</c:v>
                </c:pt>
                <c:pt idx="832">
                  <c:v>0.45071465384568898</c:v>
                </c:pt>
                <c:pt idx="833">
                  <c:v>0.45175693265885097</c:v>
                </c:pt>
                <c:pt idx="834">
                  <c:v>0.45279921147201302</c:v>
                </c:pt>
                <c:pt idx="835">
                  <c:v>0.45384149028517401</c:v>
                </c:pt>
                <c:pt idx="836">
                  <c:v>0.454883769098337</c:v>
                </c:pt>
                <c:pt idx="837">
                  <c:v>0.45592604791149899</c:v>
                </c:pt>
                <c:pt idx="838">
                  <c:v>0.45696832672465998</c:v>
                </c:pt>
                <c:pt idx="839">
                  <c:v>0.45801060553782202</c:v>
                </c:pt>
                <c:pt idx="840">
                  <c:v>0.45905288435098401</c:v>
                </c:pt>
                <c:pt idx="841">
                  <c:v>0.460095163164146</c:v>
                </c:pt>
                <c:pt idx="842">
                  <c:v>0.46113744197730799</c:v>
                </c:pt>
                <c:pt idx="843">
                  <c:v>0.46217972079046998</c:v>
                </c:pt>
                <c:pt idx="844">
                  <c:v>0.46322199960363197</c:v>
                </c:pt>
                <c:pt idx="845">
                  <c:v>0.46426427841679402</c:v>
                </c:pt>
                <c:pt idx="846">
                  <c:v>0.46530655722995601</c:v>
                </c:pt>
                <c:pt idx="847">
                  <c:v>0.466348836043118</c:v>
                </c:pt>
                <c:pt idx="848">
                  <c:v>0.46739111485627999</c:v>
                </c:pt>
                <c:pt idx="849">
                  <c:v>0.46843339366944198</c:v>
                </c:pt>
                <c:pt idx="850">
                  <c:v>0.46947567248260302</c:v>
                </c:pt>
                <c:pt idx="851">
                  <c:v>0.47051795129576601</c:v>
                </c:pt>
                <c:pt idx="852">
                  <c:v>0.471560230108928</c:v>
                </c:pt>
                <c:pt idx="853">
                  <c:v>0.47260250892208999</c:v>
                </c:pt>
                <c:pt idx="854">
                  <c:v>0.47364478773525198</c:v>
                </c:pt>
                <c:pt idx="855">
                  <c:v>0.47468706654841403</c:v>
                </c:pt>
                <c:pt idx="856">
                  <c:v>0.47572934536157502</c:v>
                </c:pt>
                <c:pt idx="857">
                  <c:v>0.47677162417473801</c:v>
                </c:pt>
                <c:pt idx="858">
                  <c:v>0.477813902987899</c:v>
                </c:pt>
                <c:pt idx="859">
                  <c:v>0.47885618180106199</c:v>
                </c:pt>
                <c:pt idx="860">
                  <c:v>0.47989846061422298</c:v>
                </c:pt>
                <c:pt idx="861">
                  <c:v>0.48094073942738502</c:v>
                </c:pt>
                <c:pt idx="862">
                  <c:v>0.48198301824054701</c:v>
                </c:pt>
                <c:pt idx="863">
                  <c:v>0.48302529705371</c:v>
                </c:pt>
                <c:pt idx="864">
                  <c:v>0.48406757586687099</c:v>
                </c:pt>
                <c:pt idx="865">
                  <c:v>0.48510985468003298</c:v>
                </c:pt>
                <c:pt idx="866">
                  <c:v>0.48615213349319503</c:v>
                </c:pt>
                <c:pt idx="867">
                  <c:v>0.48719441230635702</c:v>
                </c:pt>
              </c:numCache>
            </c:numRef>
          </c:xVal>
          <c:yVal>
            <c:numRef>
              <c:f>'Force 200 keV Gabs field'!$O$3:$O$870</c:f>
              <c:numCache>
                <c:formatCode>0.00E+00</c:formatCode>
                <c:ptCount val="868"/>
                <c:pt idx="0">
                  <c:v>3.0418464763209502E-4</c:v>
                </c:pt>
                <c:pt idx="1">
                  <c:v>3.0567335925758501E-4</c:v>
                </c:pt>
                <c:pt idx="2">
                  <c:v>3.0610746727546302E-4</c:v>
                </c:pt>
                <c:pt idx="3">
                  <c:v>3.08084321753742E-4</c:v>
                </c:pt>
                <c:pt idx="4">
                  <c:v>3.0655563802091298E-4</c:v>
                </c:pt>
                <c:pt idx="5">
                  <c:v>3.04947109938283E-4</c:v>
                </c:pt>
                <c:pt idx="6">
                  <c:v>3.0356217786279199E-4</c:v>
                </c:pt>
                <c:pt idx="7">
                  <c:v>3.0234681376645401E-4</c:v>
                </c:pt>
                <c:pt idx="8">
                  <c:v>2.9949015820965601E-4</c:v>
                </c:pt>
                <c:pt idx="9">
                  <c:v>2.97430810742099E-4</c:v>
                </c:pt>
                <c:pt idx="10">
                  <c:v>2.9511174177622299E-4</c:v>
                </c:pt>
                <c:pt idx="11">
                  <c:v>2.9363697461999398E-4</c:v>
                </c:pt>
                <c:pt idx="12">
                  <c:v>2.94104262287531E-4</c:v>
                </c:pt>
                <c:pt idx="13">
                  <c:v>2.9276009608131698E-4</c:v>
                </c:pt>
                <c:pt idx="14">
                  <c:v>2.9158655362620102E-4</c:v>
                </c:pt>
                <c:pt idx="15">
                  <c:v>2.9061930155790998E-4</c:v>
                </c:pt>
                <c:pt idx="16">
                  <c:v>2.8960048015845297E-4</c:v>
                </c:pt>
                <c:pt idx="17">
                  <c:v>2.89053062657881E-4</c:v>
                </c:pt>
                <c:pt idx="18">
                  <c:v>2.8833135971888702E-4</c:v>
                </c:pt>
                <c:pt idx="19">
                  <c:v>2.874275147771E-4</c:v>
                </c:pt>
                <c:pt idx="20">
                  <c:v>2.8694908676136599E-4</c:v>
                </c:pt>
                <c:pt idx="21">
                  <c:v>2.8647089070427101E-4</c:v>
                </c:pt>
                <c:pt idx="22">
                  <c:v>2.8599292776935699E-4</c:v>
                </c:pt>
                <c:pt idx="23">
                  <c:v>2.8551519912739097E-4</c:v>
                </c:pt>
                <c:pt idx="24">
                  <c:v>2.8503770595641098E-4</c:v>
                </c:pt>
                <c:pt idx="25">
                  <c:v>2.8456044944177899E-4</c:v>
                </c:pt>
                <c:pt idx="26">
                  <c:v>2.8408343077623502E-4</c:v>
                </c:pt>
                <c:pt idx="27">
                  <c:v>2.8360665115994502E-4</c:v>
                </c:pt>
                <c:pt idx="28">
                  <c:v>2.83130111800558E-4</c:v>
                </c:pt>
                <c:pt idx="29">
                  <c:v>2.8265381391325299E-4</c:v>
                </c:pt>
                <c:pt idx="30">
                  <c:v>2.8217775872079999E-4</c:v>
                </c:pt>
                <c:pt idx="31">
                  <c:v>2.8170194745360698E-4</c:v>
                </c:pt>
                <c:pt idx="32">
                  <c:v>2.8122638134977699E-4</c:v>
                </c:pt>
                <c:pt idx="33">
                  <c:v>2.8075106165516099E-4</c:v>
                </c:pt>
                <c:pt idx="34">
                  <c:v>2.80275989623414E-4</c:v>
                </c:pt>
                <c:pt idx="35">
                  <c:v>2.7980116651605001E-4</c:v>
                </c:pt>
                <c:pt idx="36">
                  <c:v>2.7932659360249798E-4</c:v>
                </c:pt>
                <c:pt idx="37">
                  <c:v>2.7885227216015802E-4</c:v>
                </c:pt>
                <c:pt idx="38">
                  <c:v>2.78378203474454E-4</c:v>
                </c:pt>
                <c:pt idx="39">
                  <c:v>2.7790438883889699E-4</c:v>
                </c:pt>
                <c:pt idx="40">
                  <c:v>2.7743082955513802E-4</c:v>
                </c:pt>
                <c:pt idx="41">
                  <c:v>2.76957526933024E-4</c:v>
                </c:pt>
                <c:pt idx="42">
                  <c:v>2.7648448229066402E-4</c:v>
                </c:pt>
                <c:pt idx="43">
                  <c:v>2.7601169695447801E-4</c:v>
                </c:pt>
                <c:pt idx="44">
                  <c:v>2.7553917225926202E-4</c:v>
                </c:pt>
                <c:pt idx="45">
                  <c:v>2.7506690954824501E-4</c:v>
                </c:pt>
                <c:pt idx="46">
                  <c:v>2.74594910173149E-4</c:v>
                </c:pt>
                <c:pt idx="47">
                  <c:v>2.74123175494251E-4</c:v>
                </c:pt>
                <c:pt idx="48">
                  <c:v>2.7365170688044001E-4</c:v>
                </c:pt>
                <c:pt idx="49">
                  <c:v>2.73180505709282E-4</c:v>
                </c:pt>
                <c:pt idx="50">
                  <c:v>2.7270957336707902E-4</c:v>
                </c:pt>
                <c:pt idx="51">
                  <c:v>2.7223891124893298E-4</c:v>
                </c:pt>
                <c:pt idx="52">
                  <c:v>2.71768520758804E-4</c:v>
                </c:pt>
                <c:pt idx="53">
                  <c:v>2.7129840330957899E-4</c:v>
                </c:pt>
                <c:pt idx="54">
                  <c:v>2.70828560323132E-4</c:v>
                </c:pt>
                <c:pt idx="55">
                  <c:v>2.7035899323038601E-4</c:v>
                </c:pt>
                <c:pt idx="56">
                  <c:v>2.6988970347138102E-4</c:v>
                </c:pt>
                <c:pt idx="57">
                  <c:v>2.6942069249533601E-4</c:v>
                </c:pt>
                <c:pt idx="58">
                  <c:v>2.6895196176071498E-4</c:v>
                </c:pt>
                <c:pt idx="59">
                  <c:v>2.6848351273529403E-4</c:v>
                </c:pt>
                <c:pt idx="60">
                  <c:v>2.6801534689622201E-4</c:v>
                </c:pt>
                <c:pt idx="61">
                  <c:v>2.6754746573009498E-4</c:v>
                </c:pt>
                <c:pt idx="62">
                  <c:v>2.6707987073301697E-4</c:v>
                </c:pt>
                <c:pt idx="63">
                  <c:v>2.6661256341067001E-4</c:v>
                </c:pt>
                <c:pt idx="64">
                  <c:v>2.6614554527837998E-4</c:v>
                </c:pt>
                <c:pt idx="65">
                  <c:v>2.6567881786118799E-4</c:v>
                </c:pt>
                <c:pt idx="66">
                  <c:v>2.65212382693917E-4</c:v>
                </c:pt>
                <c:pt idx="67">
                  <c:v>2.6474624132124299E-4</c:v>
                </c:pt>
                <c:pt idx="68">
                  <c:v>2.6428039529776201E-4</c:v>
                </c:pt>
                <c:pt idx="69">
                  <c:v>2.6381484618806202E-4</c:v>
                </c:pt>
                <c:pt idx="70">
                  <c:v>2.6334959556679701E-4</c:v>
                </c:pt>
                <c:pt idx="71">
                  <c:v>2.6288464501875001E-4</c:v>
                </c:pt>
                <c:pt idx="72">
                  <c:v>2.6241999613891301E-4</c:v>
                </c:pt>
                <c:pt idx="73">
                  <c:v>2.6195565053255699E-4</c:v>
                </c:pt>
                <c:pt idx="74">
                  <c:v>2.6149160981530002E-4</c:v>
                </c:pt>
                <c:pt idx="75">
                  <c:v>2.6102787561318801E-4</c:v>
                </c:pt>
                <c:pt idx="76">
                  <c:v>2.6056444956276101E-4</c:v>
                </c:pt>
                <c:pt idx="77">
                  <c:v>2.6010133331113498E-4</c:v>
                </c:pt>
                <c:pt idx="78">
                  <c:v>2.5963852851607002E-4</c:v>
                </c:pt>
                <c:pt idx="79">
                  <c:v>2.5917603684604901E-4</c:v>
                </c:pt>
                <c:pt idx="80">
                  <c:v>2.5871385998035298E-4</c:v>
                </c:pt>
                <c:pt idx="81">
                  <c:v>2.5825199960913503E-4</c:v>
                </c:pt>
                <c:pt idx="82">
                  <c:v>2.5779045743350301E-4</c:v>
                </c:pt>
                <c:pt idx="83">
                  <c:v>2.5732923516558898E-4</c:v>
                </c:pt>
                <c:pt idx="84">
                  <c:v>2.5686833452863298E-4</c:v>
                </c:pt>
                <c:pt idx="85">
                  <c:v>2.56407757257058E-4</c:v>
                </c:pt>
                <c:pt idx="86">
                  <c:v>2.5594750509655298E-4</c:v>
                </c:pt>
                <c:pt idx="87">
                  <c:v>2.5548757980414701E-4</c:v>
                </c:pt>
                <c:pt idx="88">
                  <c:v>2.5502798314829E-4</c:v>
                </c:pt>
                <c:pt idx="89">
                  <c:v>2.54568716908939E-4</c:v>
                </c:pt>
                <c:pt idx="90">
                  <c:v>2.5410978287763102E-4</c:v>
                </c:pt>
                <c:pt idx="91">
                  <c:v>2.5365118285756999E-4</c:v>
                </c:pt>
                <c:pt idx="92">
                  <c:v>2.53192918663708E-4</c:v>
                </c:pt>
                <c:pt idx="93">
                  <c:v>2.5273499212282298E-4</c:v>
                </c:pt>
                <c:pt idx="94">
                  <c:v>2.5227740507361102E-4</c:v>
                </c:pt>
                <c:pt idx="95">
                  <c:v>2.5182015936676001E-4</c:v>
                </c:pt>
                <c:pt idx="96">
                  <c:v>2.5136325686504101E-4</c:v>
                </c:pt>
                <c:pt idx="97">
                  <c:v>2.5090669944338902E-4</c:v>
                </c:pt>
                <c:pt idx="98">
                  <c:v>2.5045048898899002E-4</c:v>
                </c:pt>
                <c:pt idx="99">
                  <c:v>2.4999462740136498E-4</c:v>
                </c:pt>
                <c:pt idx="100">
                  <c:v>2.4953911659245998E-4</c:v>
                </c:pt>
                <c:pt idx="101">
                  <c:v>2.4908395848672699E-4</c:v>
                </c:pt>
                <c:pt idx="102">
                  <c:v>2.4862915502121699E-4</c:v>
                </c:pt>
                <c:pt idx="103">
                  <c:v>2.48174708145664E-4</c:v>
                </c:pt>
                <c:pt idx="104">
                  <c:v>2.4772061982257602E-4</c:v>
                </c:pt>
                <c:pt idx="105">
                  <c:v>2.4726689202732202E-4</c:v>
                </c:pt>
                <c:pt idx="106">
                  <c:v>2.46813526748224E-4</c:v>
                </c:pt>
                <c:pt idx="107">
                  <c:v>2.4636052598664198E-4</c:v>
                </c:pt>
                <c:pt idx="108">
                  <c:v>2.4590789175707402E-4</c:v>
                </c:pt>
                <c:pt idx="109">
                  <c:v>2.4545562608723501E-4</c:v>
                </c:pt>
                <c:pt idx="110">
                  <c:v>2.4500373101816E-4</c:v>
                </c:pt>
                <c:pt idx="111">
                  <c:v>2.4455220860428899E-4</c:v>
                </c:pt>
                <c:pt idx="112">
                  <c:v>2.44101060913563E-4</c:v>
                </c:pt>
                <c:pt idx="113">
                  <c:v>2.4365029002751599E-4</c:v>
                </c:pt>
                <c:pt idx="114">
                  <c:v>2.4319989804137099E-4</c:v>
                </c:pt>
                <c:pt idx="115">
                  <c:v>2.4274988706413E-4</c:v>
                </c:pt>
                <c:pt idx="116">
                  <c:v>2.4230025921867401E-4</c:v>
                </c:pt>
                <c:pt idx="117">
                  <c:v>2.4185101664185799E-4</c:v>
                </c:pt>
                <c:pt idx="118">
                  <c:v>2.41402161484603E-4</c:v>
                </c:pt>
                <c:pt idx="119">
                  <c:v>2.4095369591199599E-4</c:v>
                </c:pt>
                <c:pt idx="120">
                  <c:v>2.40505622103388E-4</c:v>
                </c:pt>
                <c:pt idx="121">
                  <c:v>2.4005794225248899E-4</c:v>
                </c:pt>
                <c:pt idx="122">
                  <c:v>2.3961065856746599E-4</c:v>
                </c:pt>
                <c:pt idx="123">
                  <c:v>2.39163773271048E-4</c:v>
                </c:pt>
                <c:pt idx="124">
                  <c:v>2.3871728860061601E-4</c:v>
                </c:pt>
                <c:pt idx="125">
                  <c:v>2.3827120680831101E-4</c:v>
                </c:pt>
                <c:pt idx="126">
                  <c:v>2.3782553016113E-4</c:v>
                </c:pt>
                <c:pt idx="127">
                  <c:v>2.3738026094102899E-4</c:v>
                </c:pt>
                <c:pt idx="128">
                  <c:v>2.3693540144502099E-4</c:v>
                </c:pt>
                <c:pt idx="129">
                  <c:v>2.3649095398528501E-4</c:v>
                </c:pt>
                <c:pt idx="130">
                  <c:v>2.3604692088926199E-4</c:v>
                </c:pt>
                <c:pt idx="131">
                  <c:v>2.3560330449976199E-4</c:v>
                </c:pt>
                <c:pt idx="132">
                  <c:v>2.3516010717506501E-4</c:v>
                </c:pt>
                <c:pt idx="133">
                  <c:v>2.3471733128902701E-4</c:v>
                </c:pt>
                <c:pt idx="134">
                  <c:v>2.3427497923118499E-4</c:v>
                </c:pt>
                <c:pt idx="135">
                  <c:v>2.3383305340686001E-4</c:v>
                </c:pt>
                <c:pt idx="136">
                  <c:v>2.33391556237268E-4</c:v>
                </c:pt>
                <c:pt idx="137">
                  <c:v>2.32950490159618E-4</c:v>
                </c:pt>
                <c:pt idx="138">
                  <c:v>2.3250985762722701E-4</c:v>
                </c:pt>
                <c:pt idx="139">
                  <c:v>2.3206966110962199E-4</c:v>
                </c:pt>
                <c:pt idx="140">
                  <c:v>2.31629903092651E-4</c:v>
                </c:pt>
                <c:pt idx="141">
                  <c:v>2.3119058607858799E-4</c:v>
                </c:pt>
                <c:pt idx="142">
                  <c:v>2.3075171258624699E-4</c:v>
                </c:pt>
                <c:pt idx="143">
                  <c:v>2.3031328515108599E-4</c:v>
                </c:pt>
                <c:pt idx="144">
                  <c:v>2.29875306325319E-4</c:v>
                </c:pt>
                <c:pt idx="145">
                  <c:v>2.2943777867802701E-4</c:v>
                </c:pt>
                <c:pt idx="146">
                  <c:v>2.29000704358829E-4</c:v>
                </c:pt>
                <c:pt idx="147">
                  <c:v>2.2856406007604801E-4</c:v>
                </c:pt>
                <c:pt idx="148">
                  <c:v>2.28127851627708E-4</c:v>
                </c:pt>
                <c:pt idx="149">
                  <c:v>2.2769209920647199E-4</c:v>
                </c:pt>
                <c:pt idx="150">
                  <c:v>2.2725679887314001E-4</c:v>
                </c:pt>
                <c:pt idx="151">
                  <c:v>2.2682190429138799E-4</c:v>
                </c:pt>
                <c:pt idx="152">
                  <c:v>2.26387427766126E-4</c:v>
                </c:pt>
                <c:pt idx="153">
                  <c:v>2.25953408230095E-4</c:v>
                </c:pt>
                <c:pt idx="154">
                  <c:v>2.2551982807161901E-4</c:v>
                </c:pt>
                <c:pt idx="155">
                  <c:v>2.2508665547794001E-4</c:v>
                </c:pt>
                <c:pt idx="156">
                  <c:v>2.24653969566984E-4</c:v>
                </c:pt>
                <c:pt idx="157">
                  <c:v>2.24221743428463E-4</c:v>
                </c:pt>
                <c:pt idx="158">
                  <c:v>2.2378994448823901E-4</c:v>
                </c:pt>
                <c:pt idx="159">
                  <c:v>2.2335868067918199E-4</c:v>
                </c:pt>
                <c:pt idx="160">
                  <c:v>2.2292804847628899E-4</c:v>
                </c:pt>
                <c:pt idx="161">
                  <c:v>2.2249796283491899E-4</c:v>
                </c:pt>
                <c:pt idx="162">
                  <c:v>2.22068425959686E-4</c:v>
                </c:pt>
                <c:pt idx="163">
                  <c:v>2.2163937578541801E-4</c:v>
                </c:pt>
                <c:pt idx="164">
                  <c:v>2.21210866069329E-4</c:v>
                </c:pt>
                <c:pt idx="165">
                  <c:v>2.20782901042214E-4</c:v>
                </c:pt>
                <c:pt idx="166">
                  <c:v>2.2035541107437299E-4</c:v>
                </c:pt>
                <c:pt idx="167">
                  <c:v>2.19928530718611E-4</c:v>
                </c:pt>
                <c:pt idx="168">
                  <c:v>2.19502446064403E-4</c:v>
                </c:pt>
                <c:pt idx="169">
                  <c:v>2.1907709772671301E-4</c:v>
                </c:pt>
                <c:pt idx="170">
                  <c:v>2.1865239054178701E-4</c:v>
                </c:pt>
                <c:pt idx="171">
                  <c:v>2.18228393278306E-4</c:v>
                </c:pt>
                <c:pt idx="172">
                  <c:v>2.1780517595371E-4</c:v>
                </c:pt>
                <c:pt idx="173">
                  <c:v>2.17382773287042E-4</c:v>
                </c:pt>
                <c:pt idx="174">
                  <c:v>2.1696100092500001E-4</c:v>
                </c:pt>
                <c:pt idx="175">
                  <c:v>2.16539784166561E-4</c:v>
                </c:pt>
                <c:pt idx="176">
                  <c:v>2.1611917110021499E-4</c:v>
                </c:pt>
                <c:pt idx="177">
                  <c:v>2.1569919177442601E-4</c:v>
                </c:pt>
                <c:pt idx="178">
                  <c:v>2.15279865055247E-4</c:v>
                </c:pt>
                <c:pt idx="179">
                  <c:v>2.1486118374605101E-4</c:v>
                </c:pt>
                <c:pt idx="180">
                  <c:v>2.1444314883941701E-4</c:v>
                </c:pt>
                <c:pt idx="181">
                  <c:v>2.14025761609338E-4</c:v>
                </c:pt>
                <c:pt idx="182">
                  <c:v>2.1360902301844001E-4</c:v>
                </c:pt>
                <c:pt idx="183">
                  <c:v>2.13192934746969E-4</c:v>
                </c:pt>
                <c:pt idx="184">
                  <c:v>2.1277749845576301E-4</c:v>
                </c:pt>
                <c:pt idx="185">
                  <c:v>2.12362715813526E-4</c:v>
                </c:pt>
                <c:pt idx="186">
                  <c:v>2.11948588532963E-4</c:v>
                </c:pt>
                <c:pt idx="187">
                  <c:v>2.1153511835674999E-4</c:v>
                </c:pt>
                <c:pt idx="188">
                  <c:v>2.11122307116316E-4</c:v>
                </c:pt>
                <c:pt idx="189">
                  <c:v>2.10710156721256E-4</c:v>
                </c:pt>
                <c:pt idx="190">
                  <c:v>2.1029866918082201E-4</c:v>
                </c:pt>
                <c:pt idx="191">
                  <c:v>2.0988784666120099E-4</c:v>
                </c:pt>
                <c:pt idx="192">
                  <c:v>2.0947769154773101E-4</c:v>
                </c:pt>
                <c:pt idx="193">
                  <c:v>2.0906820644434599E-4</c:v>
                </c:pt>
                <c:pt idx="194">
                  <c:v>2.0865939429913399E-4</c:v>
                </c:pt>
                <c:pt idx="195">
                  <c:v>2.08251258351189E-4</c:v>
                </c:pt>
                <c:pt idx="196">
                  <c:v>2.0784380230884399E-4</c:v>
                </c:pt>
                <c:pt idx="197">
                  <c:v>2.0743703035954199E-4</c:v>
                </c:pt>
                <c:pt idx="198">
                  <c:v>2.0703094704796601E-4</c:v>
                </c:pt>
                <c:pt idx="199">
                  <c:v>2.0662555763853999E-4</c:v>
                </c:pt>
                <c:pt idx="200">
                  <c:v>2.062208683247E-4</c:v>
                </c:pt>
                <c:pt idx="201">
                  <c:v>2.0581688629108601E-4</c:v>
                </c:pt>
                <c:pt idx="202">
                  <c:v>2.0541361993961E-4</c:v>
                </c:pt>
                <c:pt idx="203">
                  <c:v>2.05011079794714E-4</c:v>
                </c:pt>
                <c:pt idx="204">
                  <c:v>2.0460928124812301E-4</c:v>
                </c:pt>
                <c:pt idx="205">
                  <c:v>2.04208242290775E-4</c:v>
                </c:pt>
                <c:pt idx="206">
                  <c:v>2.03807977875819E-4</c:v>
                </c:pt>
                <c:pt idx="207">
                  <c:v>2.03408512235679E-4</c:v>
                </c:pt>
                <c:pt idx="208">
                  <c:v>2.03009902042921E-4</c:v>
                </c:pt>
                <c:pt idx="209">
                  <c:v>2.02612179798331E-4</c:v>
                </c:pt>
                <c:pt idx="210">
                  <c:v>2.0221533659615899E-4</c:v>
                </c:pt>
                <c:pt idx="211">
                  <c:v>2.01819369074897E-4</c:v>
                </c:pt>
                <c:pt idx="212">
                  <c:v>2.01424291539954E-4</c:v>
                </c:pt>
                <c:pt idx="213">
                  <c:v>2.0103007111376201E-4</c:v>
                </c:pt>
                <c:pt idx="214">
                  <c:v>2.0063668015557701E-4</c:v>
                </c:pt>
                <c:pt idx="215">
                  <c:v>2.0024411539291899E-4</c:v>
                </c:pt>
                <c:pt idx="216">
                  <c:v>1.99852272528991E-4</c:v>
                </c:pt>
                <c:pt idx="217">
                  <c:v>1.9946097235057299E-4</c:v>
                </c:pt>
                <c:pt idx="218">
                  <c:v>1.99070254134251E-4</c:v>
                </c:pt>
                <c:pt idx="219">
                  <c:v>1.9868022882618501E-4</c:v>
                </c:pt>
                <c:pt idx="220">
                  <c:v>1.9829091030207501E-4</c:v>
                </c:pt>
                <c:pt idx="221">
                  <c:v>1.97902358306362E-4</c:v>
                </c:pt>
                <c:pt idx="222">
                  <c:v>1.9751474926999501E-4</c:v>
                </c:pt>
                <c:pt idx="223">
                  <c:v>1.97128435499965E-4</c:v>
                </c:pt>
                <c:pt idx="224">
                  <c:v>1.9674425107562101E-4</c:v>
                </c:pt>
                <c:pt idx="225">
                  <c:v>1.9636304149835501E-4</c:v>
                </c:pt>
                <c:pt idx="226">
                  <c:v>1.9598530225968901E-4</c:v>
                </c:pt>
                <c:pt idx="227">
                  <c:v>1.95611429469415E-4</c:v>
                </c:pt>
                <c:pt idx="228">
                  <c:v>1.9524161047972899E-4</c:v>
                </c:pt>
                <c:pt idx="229">
                  <c:v>1.9487599879235501E-4</c:v>
                </c:pt>
                <c:pt idx="230">
                  <c:v>1.9451480228398099E-4</c:v>
                </c:pt>
                <c:pt idx="231">
                  <c:v>1.9415793514281299E-4</c:v>
                </c:pt>
                <c:pt idx="232">
                  <c:v>1.93805046279145E-4</c:v>
                </c:pt>
                <c:pt idx="233">
                  <c:v>1.93455586526985E-4</c:v>
                </c:pt>
                <c:pt idx="234">
                  <c:v>1.9310867985766999E-4</c:v>
                </c:pt>
                <c:pt idx="235">
                  <c:v>1.9276337092021499E-4</c:v>
                </c:pt>
                <c:pt idx="236">
                  <c:v>1.9241934696199699E-4</c:v>
                </c:pt>
                <c:pt idx="237">
                  <c:v>1.9207648520240601E-4</c:v>
                </c:pt>
                <c:pt idx="238">
                  <c:v>1.91734389652761E-4</c:v>
                </c:pt>
                <c:pt idx="239">
                  <c:v>1.91392892948649E-4</c:v>
                </c:pt>
                <c:pt idx="240">
                  <c:v>1.91052661914095E-4</c:v>
                </c:pt>
                <c:pt idx="241">
                  <c:v>1.90715686649135E-4</c:v>
                </c:pt>
                <c:pt idx="242">
                  <c:v>1.90384831522506E-4</c:v>
                </c:pt>
                <c:pt idx="243">
                  <c:v>1.90063911082012E-4</c:v>
                </c:pt>
                <c:pt idx="244">
                  <c:v>1.8975746468118999E-4</c:v>
                </c:pt>
                <c:pt idx="245">
                  <c:v>1.8947041495183999E-4</c:v>
                </c:pt>
                <c:pt idx="246">
                  <c:v>1.8920807735092599E-4</c:v>
                </c:pt>
                <c:pt idx="247">
                  <c:v>1.8897608767417401E-4</c:v>
                </c:pt>
                <c:pt idx="248">
                  <c:v>1.88780716877365E-4</c:v>
                </c:pt>
                <c:pt idx="249">
                  <c:v>1.8862793341235999E-4</c:v>
                </c:pt>
                <c:pt idx="250">
                  <c:v>1.8852276267272301E-4</c:v>
                </c:pt>
                <c:pt idx="251">
                  <c:v>1.8846955461157501E-4</c:v>
                </c:pt>
                <c:pt idx="252">
                  <c:v>1.8847221673306901E-4</c:v>
                </c:pt>
                <c:pt idx="253">
                  <c:v>1.88533809667775E-4</c:v>
                </c:pt>
                <c:pt idx="254">
                  <c:v>1.8865623487319101E-4</c:v>
                </c:pt>
                <c:pt idx="255">
                  <c:v>1.88840307948465E-4</c:v>
                </c:pt>
                <c:pt idx="256">
                  <c:v>1.89086171450456E-4</c:v>
                </c:pt>
                <c:pt idx="257">
                  <c:v>1.8939333828224401E-4</c:v>
                </c:pt>
                <c:pt idx="258">
                  <c:v>1.8976057367601601E-4</c:v>
                </c:pt>
                <c:pt idx="259">
                  <c:v>1.9018629969194201E-4</c:v>
                </c:pt>
                <c:pt idx="260">
                  <c:v>1.9066877061609899E-4</c:v>
                </c:pt>
                <c:pt idx="261">
                  <c:v>1.9120625012001099E-4</c:v>
                </c:pt>
                <c:pt idx="262">
                  <c:v>1.9179707231561699E-4</c:v>
                </c:pt>
                <c:pt idx="263">
                  <c:v>1.9243924645037701E-4</c:v>
                </c:pt>
                <c:pt idx="264">
                  <c:v>1.9313096523991999E-4</c:v>
                </c:pt>
                <c:pt idx="265">
                  <c:v>1.9387081430045699E-4</c:v>
                </c:pt>
                <c:pt idx="266">
                  <c:v>1.94657772566219E-4</c:v>
                </c:pt>
                <c:pt idx="267">
                  <c:v>1.9549054461362301E-4</c:v>
                </c:pt>
                <c:pt idx="268">
                  <c:v>1.9636769437686099E-4</c:v>
                </c:pt>
                <c:pt idx="269">
                  <c:v>1.97287397780093E-4</c:v>
                </c:pt>
                <c:pt idx="270">
                  <c:v>1.9824789460811101E-4</c:v>
                </c:pt>
                <c:pt idx="271">
                  <c:v>1.99246557574E-4</c:v>
                </c:pt>
                <c:pt idx="272">
                  <c:v>2.0028003981635499E-4</c:v>
                </c:pt>
                <c:pt idx="273">
                  <c:v>2.0134444221309901E-4</c:v>
                </c:pt>
                <c:pt idx="274">
                  <c:v>2.0243500403498499E-4</c:v>
                </c:pt>
                <c:pt idx="275">
                  <c:v>2.0354626237936301E-4</c:v>
                </c:pt>
                <c:pt idx="276">
                  <c:v>2.0467196894849199E-4</c:v>
                </c:pt>
                <c:pt idx="277">
                  <c:v>2.0580479604896901E-4</c:v>
                </c:pt>
                <c:pt idx="278">
                  <c:v>2.0693663909980301E-4</c:v>
                </c:pt>
                <c:pt idx="279">
                  <c:v>2.0805883448751301E-4</c:v>
                </c:pt>
                <c:pt idx="280">
                  <c:v>2.0916202726143799E-4</c:v>
                </c:pt>
                <c:pt idx="281">
                  <c:v>2.10236981673121E-4</c:v>
                </c:pt>
                <c:pt idx="282">
                  <c:v>2.11274285244233E-4</c:v>
                </c:pt>
                <c:pt idx="283">
                  <c:v>2.12264698726815E-4</c:v>
                </c:pt>
                <c:pt idx="284">
                  <c:v>2.1319945918521401E-4</c:v>
                </c:pt>
                <c:pt idx="285">
                  <c:v>2.1407049524895799E-4</c:v>
                </c:pt>
                <c:pt idx="286">
                  <c:v>2.1487063016527999E-4</c:v>
                </c:pt>
                <c:pt idx="287">
                  <c:v>2.1559381994049799E-4</c:v>
                </c:pt>
                <c:pt idx="288">
                  <c:v>2.1623480030283099E-4</c:v>
                </c:pt>
                <c:pt idx="289">
                  <c:v>2.16789502505691E-4</c:v>
                </c:pt>
                <c:pt idx="290">
                  <c:v>2.1725511444657301E-4</c:v>
                </c:pt>
                <c:pt idx="291">
                  <c:v>2.17629833414985E-4</c:v>
                </c:pt>
                <c:pt idx="292">
                  <c:v>2.17912817210504E-4</c:v>
                </c:pt>
                <c:pt idx="293">
                  <c:v>2.1810427352962299E-4</c:v>
                </c:pt>
                <c:pt idx="294">
                  <c:v>2.18205172481869E-4</c:v>
                </c:pt>
                <c:pt idx="295">
                  <c:v>2.1821730254668599E-4</c:v>
                </c:pt>
                <c:pt idx="296">
                  <c:v>2.18142872671979E-4</c:v>
                </c:pt>
                <c:pt idx="297">
                  <c:v>2.1798466732552999E-4</c:v>
                </c:pt>
                <c:pt idx="298">
                  <c:v>2.1774590343758899E-4</c:v>
                </c:pt>
                <c:pt idx="299">
                  <c:v>2.1743010474932701E-4</c:v>
                </c:pt>
                <c:pt idx="300">
                  <c:v>2.17040697338235E-4</c:v>
                </c:pt>
                <c:pt idx="301">
                  <c:v>2.16581369127358E-4</c:v>
                </c:pt>
                <c:pt idx="302">
                  <c:v>2.1605578609971399E-4</c:v>
                </c:pt>
                <c:pt idx="303">
                  <c:v>2.1546769597208899E-4</c:v>
                </c:pt>
                <c:pt idx="304">
                  <c:v>2.1482078256551999E-4</c:v>
                </c:pt>
                <c:pt idx="305">
                  <c:v>2.1411852815245399E-4</c:v>
                </c:pt>
                <c:pt idx="306">
                  <c:v>2.1336432113509401E-4</c:v>
                </c:pt>
                <c:pt idx="307">
                  <c:v>2.1256144929527801E-4</c:v>
                </c:pt>
                <c:pt idx="308">
                  <c:v>2.11713034834722E-4</c:v>
                </c:pt>
                <c:pt idx="309">
                  <c:v>2.1082203349357201E-4</c:v>
                </c:pt>
                <c:pt idx="310">
                  <c:v>2.0989124006121499E-4</c:v>
                </c:pt>
                <c:pt idx="311">
                  <c:v>2.0892329435420401E-4</c:v>
                </c:pt>
                <c:pt idx="312">
                  <c:v>2.0792068753737E-4</c:v>
                </c:pt>
                <c:pt idx="313">
                  <c:v>2.06885768510801E-4</c:v>
                </c:pt>
                <c:pt idx="314">
                  <c:v>2.05820750202967E-4</c:v>
                </c:pt>
                <c:pt idx="315">
                  <c:v>2.0472771592324501E-4</c:v>
                </c:pt>
                <c:pt idx="316">
                  <c:v>2.03608625683746E-4</c:v>
                </c:pt>
                <c:pt idx="317">
                  <c:v>2.0246532240648999E-4</c:v>
                </c:pt>
                <c:pt idx="318">
                  <c:v>2.01299538052195E-4</c:v>
                </c:pt>
                <c:pt idx="319">
                  <c:v>2.00112899638934E-4</c:v>
                </c:pt>
                <c:pt idx="320">
                  <c:v>1.98906935084967E-4</c:v>
                </c:pt>
                <c:pt idx="321">
                  <c:v>1.9768307863708099E-4</c:v>
                </c:pt>
                <c:pt idx="322">
                  <c:v>1.9644267635452701E-4</c:v>
                </c:pt>
                <c:pt idx="323">
                  <c:v>1.9518699140395399E-4</c:v>
                </c:pt>
                <c:pt idx="324">
                  <c:v>1.9391720924116801E-4</c:v>
                </c:pt>
                <c:pt idx="325">
                  <c:v>1.9263444255991101E-4</c:v>
                </c:pt>
                <c:pt idx="326">
                  <c:v>1.9133973601836299E-4</c:v>
                </c:pt>
                <c:pt idx="327">
                  <c:v>1.90034070838229E-4</c:v>
                </c:pt>
                <c:pt idx="328">
                  <c:v>1.8871836933036199E-4</c:v>
                </c:pt>
                <c:pt idx="329">
                  <c:v>1.87393499100474E-4</c:v>
                </c:pt>
                <c:pt idx="330">
                  <c:v>1.8606027700511101E-4</c:v>
                </c:pt>
                <c:pt idx="331">
                  <c:v>1.84719473043808E-4</c:v>
                </c:pt>
                <c:pt idx="332">
                  <c:v>1.8337181413024999E-4</c:v>
                </c:pt>
                <c:pt idx="333">
                  <c:v>1.8201798763120301E-4</c:v>
                </c:pt>
                <c:pt idx="334">
                  <c:v>1.8065864475179299E-4</c:v>
                </c:pt>
                <c:pt idx="335">
                  <c:v>1.7929440372449999E-4</c:v>
                </c:pt>
                <c:pt idx="336">
                  <c:v>1.77925852783363E-4</c:v>
                </c:pt>
                <c:pt idx="337">
                  <c:v>1.7655355301732199E-4</c:v>
                </c:pt>
                <c:pt idx="338">
                  <c:v>1.75178041102003E-4</c:v>
                </c:pt>
                <c:pt idx="339">
                  <c:v>1.7379983184071901E-4</c:v>
                </c:pt>
                <c:pt idx="340">
                  <c:v>1.72419420534215E-4</c:v>
                </c:pt>
                <c:pt idx="341">
                  <c:v>1.7103728523262099E-4</c:v>
                </c:pt>
                <c:pt idx="342">
                  <c:v>1.6965388882586799E-4</c:v>
                </c:pt>
                <c:pt idx="343">
                  <c:v>1.6826968103834499E-4</c:v>
                </c:pt>
                <c:pt idx="344">
                  <c:v>1.6688510028893799E-4</c:v>
                </c:pt>
                <c:pt idx="345">
                  <c:v>1.6550057542227099E-4</c:v>
                </c:pt>
                <c:pt idx="346">
                  <c:v>1.6411652733438001E-4</c:v>
                </c:pt>
                <c:pt idx="347">
                  <c:v>1.6273337050391501E-4</c:v>
                </c:pt>
                <c:pt idx="348">
                  <c:v>1.6135151442043499E-4</c:v>
                </c:pt>
                <c:pt idx="349">
                  <c:v>1.59971364930837E-4</c:v>
                </c:pt>
                <c:pt idx="350">
                  <c:v>1.58593325462436E-4</c:v>
                </c:pt>
                <c:pt idx="351">
                  <c:v>1.5721779817689301E-4</c:v>
                </c:pt>
                <c:pt idx="352">
                  <c:v>1.5584518506521001E-4</c:v>
                </c:pt>
                <c:pt idx="353">
                  <c:v>1.54475888984424E-4</c:v>
                </c:pt>
                <c:pt idx="354">
                  <c:v>1.53110314634475E-4</c:v>
                </c:pt>
                <c:pt idx="355">
                  <c:v>1.5174886943167501E-4</c:v>
                </c:pt>
                <c:pt idx="356">
                  <c:v>1.5039196434016099E-4</c:v>
                </c:pt>
                <c:pt idx="357">
                  <c:v>1.4904001466656399E-4</c:v>
                </c:pt>
                <c:pt idx="358">
                  <c:v>1.47693440815509E-4</c:v>
                </c:pt>
                <c:pt idx="359">
                  <c:v>1.4635266898449601E-4</c:v>
                </c:pt>
                <c:pt idx="360">
                  <c:v>1.4501813186233199E-4</c:v>
                </c:pt>
                <c:pt idx="361">
                  <c:v>1.4369026927721701E-4</c:v>
                </c:pt>
                <c:pt idx="362">
                  <c:v>1.4236952878900601E-4</c:v>
                </c:pt>
                <c:pt idx="363">
                  <c:v>1.4105636628591699E-4</c:v>
                </c:pt>
                <c:pt idx="364">
                  <c:v>1.3975124653229699E-4</c:v>
                </c:pt>
                <c:pt idx="365">
                  <c:v>1.3845464368205E-4</c:v>
                </c:pt>
                <c:pt idx="366">
                  <c:v>1.37167041770404E-4</c:v>
                </c:pt>
                <c:pt idx="367">
                  <c:v>1.35888935204344E-4</c:v>
                </c:pt>
                <c:pt idx="368">
                  <c:v>1.3462082919742899E-4</c:v>
                </c:pt>
                <c:pt idx="369">
                  <c:v>1.33363240183974E-4</c:v>
                </c:pt>
                <c:pt idx="370">
                  <c:v>1.32116696187472E-4</c:v>
                </c:pt>
                <c:pt idx="371">
                  <c:v>1.3088173715689101E-4</c:v>
                </c:pt>
                <c:pt idx="372">
                  <c:v>1.29658915267134E-4</c:v>
                </c:pt>
                <c:pt idx="373">
                  <c:v>1.28448795159467E-4</c:v>
                </c:pt>
                <c:pt idx="374">
                  <c:v>1.2725195412698799E-4</c:v>
                </c:pt>
                <c:pt idx="375">
                  <c:v>1.26068982256696E-4</c:v>
                </c:pt>
                <c:pt idx="376">
                  <c:v>1.2490048250651101E-4</c:v>
                </c:pt>
                <c:pt idx="377">
                  <c:v>1.2374707070060301E-4</c:v>
                </c:pt>
                <c:pt idx="378">
                  <c:v>1.2260937546127701E-4</c:v>
                </c:pt>
                <c:pt idx="379">
                  <c:v>1.2148803806643701E-4</c:v>
                </c:pt>
                <c:pt idx="380">
                  <c:v>1.2038371222287799E-4</c:v>
                </c:pt>
                <c:pt idx="381">
                  <c:v>1.19297063757502E-4</c:v>
                </c:pt>
                <c:pt idx="382">
                  <c:v>1.1822877019982E-4</c:v>
                </c:pt>
                <c:pt idx="383">
                  <c:v>1.17179520294969E-4</c:v>
                </c:pt>
                <c:pt idx="384">
                  <c:v>1.1615001342446401E-4</c:v>
                </c:pt>
                <c:pt idx="385">
                  <c:v>1.1514095888743699E-4</c:v>
                </c:pt>
                <c:pt idx="386">
                  <c:v>1.14153075076367E-4</c:v>
                </c:pt>
                <c:pt idx="387">
                  <c:v>1.13187088575861E-4</c:v>
                </c:pt>
                <c:pt idx="388">
                  <c:v>1.12243733133223E-4</c:v>
                </c:pt>
                <c:pt idx="389">
                  <c:v>1.11323748472019E-4</c:v>
                </c:pt>
                <c:pt idx="390">
                  <c:v>1.1042787900636E-4</c:v>
                </c:pt>
                <c:pt idx="391">
                  <c:v>1.09556872419411E-4</c:v>
                </c:pt>
                <c:pt idx="392">
                  <c:v>1.0871147813509199E-4</c:v>
                </c:pt>
                <c:pt idx="393">
                  <c:v>1.07892445624436E-4</c:v>
                </c:pt>
                <c:pt idx="394">
                  <c:v>1.07100522586578E-4</c:v>
                </c:pt>
                <c:pt idx="395">
                  <c:v>1.06336453016241E-4</c:v>
                </c:pt>
                <c:pt idx="396">
                  <c:v>1.0560097514359E-4</c:v>
                </c:pt>
                <c:pt idx="397">
                  <c:v>1.0489481924402801E-4</c:v>
                </c:pt>
                <c:pt idx="398">
                  <c:v>1.0421870533476E-4</c:v>
                </c:pt>
                <c:pt idx="399">
                  <c:v>1.03573340777639E-4</c:v>
                </c:pt>
                <c:pt idx="400">
                  <c:v>1.0295941779682801E-4</c:v>
                </c:pt>
                <c:pt idx="401">
                  <c:v>1.02377610931995E-4</c:v>
                </c:pt>
                <c:pt idx="402">
                  <c:v>1.01828574399103E-4</c:v>
                </c:pt>
                <c:pt idx="403">
                  <c:v>1.01312939451168E-4</c:v>
                </c:pt>
                <c:pt idx="404">
                  <c:v>1.00831311730815E-4</c:v>
                </c:pt>
                <c:pt idx="405">
                  <c:v>1.00384268599169E-4</c:v>
                </c:pt>
                <c:pt idx="406">
                  <c:v>9.9972356517857497E-5</c:v>
                </c:pt>
                <c:pt idx="407">
                  <c:v>9.9596088489708806E-5</c:v>
                </c:pt>
                <c:pt idx="408">
                  <c:v>9.9255941594487599E-5</c:v>
                </c:pt>
                <c:pt idx="409">
                  <c:v>9.8952354600455997E-5</c:v>
                </c:pt>
                <c:pt idx="410">
                  <c:v>9.8685725730750297E-5</c:v>
                </c:pt>
                <c:pt idx="411">
                  <c:v>9.8456410586428606E-5</c:v>
                </c:pt>
                <c:pt idx="412">
                  <c:v>9.82647202506594E-5</c:v>
                </c:pt>
                <c:pt idx="413">
                  <c:v>9.8110919582998298E-5</c:v>
                </c:pt>
                <c:pt idx="414">
                  <c:v>9.7995225743371695E-5</c:v>
                </c:pt>
                <c:pt idx="415">
                  <c:v>9.7917806973419393E-5</c:v>
                </c:pt>
                <c:pt idx="416">
                  <c:v>9.7878781602076206E-5</c:v>
                </c:pt>
                <c:pt idx="417">
                  <c:v>9.7878217352898294E-5</c:v>
                </c:pt>
                <c:pt idx="418">
                  <c:v>9.7916130927942901E-5</c:v>
                </c:pt>
                <c:pt idx="419">
                  <c:v>9.7992487866336705E-5</c:v>
                </c:pt>
                <c:pt idx="420">
                  <c:v>9.8107202709227199E-5</c:v>
                </c:pt>
                <c:pt idx="421">
                  <c:v>9.8260139439435704E-5</c:v>
                </c:pt>
                <c:pt idx="422">
                  <c:v>9.8451112207890206E-5</c:v>
                </c:pt>
                <c:pt idx="423">
                  <c:v>9.8679886319625394E-5</c:v>
                </c:pt>
                <c:pt idx="424">
                  <c:v>9.8946179490660098E-5</c:v>
                </c:pt>
                <c:pt idx="425">
                  <c:v>9.9249663331587505E-5</c:v>
                </c:pt>
                <c:pt idx="426">
                  <c:v>9.9589965057030706E-5</c:v>
                </c:pt>
                <c:pt idx="427">
                  <c:v>9.9966669379874702E-5</c:v>
                </c:pt>
                <c:pt idx="428">
                  <c:v>1.00379320567768E-4</c:v>
                </c:pt>
                <c:pt idx="429">
                  <c:v>1.00827424658575E-4</c:v>
                </c:pt>
                <c:pt idx="430">
                  <c:v>1.01310451789266E-4</c:v>
                </c:pt>
                <c:pt idx="431">
                  <c:v>1.01827838558249E-4</c:v>
                </c:pt>
                <c:pt idx="432">
                  <c:v>1.02378990497784E-4</c:v>
                </c:pt>
                <c:pt idx="433">
                  <c:v>1.0296328457011299E-4</c:v>
                </c:pt>
                <c:pt idx="434">
                  <c:v>1.03580071652644E-4</c:v>
                </c:pt>
                <c:pt idx="435">
                  <c:v>1.04228678989476E-4</c:v>
                </c:pt>
                <c:pt idx="436">
                  <c:v>1.04908412626321E-4</c:v>
                </c:pt>
                <c:pt idx="437">
                  <c:v>1.0561855973188101E-4</c:v>
                </c:pt>
                <c:pt idx="438">
                  <c:v>1.06358390870837E-4</c:v>
                </c:pt>
                <c:pt idx="439">
                  <c:v>1.0712716220129599E-4</c:v>
                </c:pt>
                <c:pt idx="440">
                  <c:v>1.0792411750516299E-4</c:v>
                </c:pt>
                <c:pt idx="441">
                  <c:v>1.0874849013132401E-4</c:v>
                </c:pt>
                <c:pt idx="442">
                  <c:v>1.09599504782415E-4</c:v>
                </c:pt>
                <c:pt idx="443">
                  <c:v>1.10476379133453E-4</c:v>
                </c:pt>
                <c:pt idx="444">
                  <c:v>1.11378325327901E-4</c:v>
                </c:pt>
                <c:pt idx="445">
                  <c:v>1.12304551293654E-4</c:v>
                </c:pt>
                <c:pt idx="446">
                  <c:v>1.13254261888692E-4</c:v>
                </c:pt>
                <c:pt idx="447">
                  <c:v>1.1422665988017E-4</c:v>
                </c:pt>
                <c:pt idx="448">
                  <c:v>1.1522094674058699E-4</c:v>
                </c:pt>
                <c:pt idx="449">
                  <c:v>1.1623632327364799E-4</c:v>
                </c:pt>
                <c:pt idx="450">
                  <c:v>1.17271990080606E-4</c:v>
                </c:pt>
                <c:pt idx="451">
                  <c:v>1.18327147816382E-4</c:v>
                </c:pt>
                <c:pt idx="452">
                  <c:v>1.19400997246013E-4</c:v>
                </c:pt>
                <c:pt idx="453">
                  <c:v>1.20492739133196E-4</c:v>
                </c:pt>
                <c:pt idx="454">
                  <c:v>1.21601573944297E-4</c:v>
                </c:pt>
                <c:pt idx="455">
                  <c:v>1.2272670135800301E-4</c:v>
                </c:pt>
                <c:pt idx="456">
                  <c:v>1.2386731959588499E-4</c:v>
                </c:pt>
                <c:pt idx="457">
                  <c:v>1.25022624549912E-4</c:v>
                </c:pt>
                <c:pt idx="458">
                  <c:v>1.2619180872265801E-4</c:v>
                </c:pt>
                <c:pt idx="459">
                  <c:v>1.27374059964537E-4</c:v>
                </c:pt>
                <c:pt idx="460">
                  <c:v>1.2856856001733E-4</c:v>
                </c:pt>
                <c:pt idx="461">
                  <c:v>1.2977448285712799E-4</c:v>
                </c:pt>
                <c:pt idx="462">
                  <c:v>1.3099099281652199E-4</c:v>
                </c:pt>
                <c:pt idx="463">
                  <c:v>1.3221724251458899E-4</c:v>
                </c:pt>
                <c:pt idx="464">
                  <c:v>1.3345237055986E-4</c:v>
                </c:pt>
                <c:pt idx="465">
                  <c:v>1.3469549907791099E-4</c:v>
                </c:pt>
                <c:pt idx="466">
                  <c:v>1.35945731014578E-4</c:v>
                </c:pt>
                <c:pt idx="467">
                  <c:v>1.3720214720982601E-4</c:v>
                </c:pt>
                <c:pt idx="468">
                  <c:v>1.38463803268126E-4</c:v>
                </c:pt>
                <c:pt idx="469">
                  <c:v>1.3972972616182601E-4</c:v>
                </c:pt>
                <c:pt idx="470">
                  <c:v>1.4099891060178601E-4</c:v>
                </c:pt>
                <c:pt idx="471">
                  <c:v>1.4227031517990399E-4</c:v>
                </c:pt>
                <c:pt idx="472">
                  <c:v>1.43542858263466E-4</c:v>
                </c:pt>
                <c:pt idx="473">
                  <c:v>1.4481541362906499E-4</c:v>
                </c:pt>
                <c:pt idx="474">
                  <c:v>1.4608680577726701E-4</c:v>
                </c:pt>
                <c:pt idx="475">
                  <c:v>1.47355805029946E-4</c:v>
                </c:pt>
                <c:pt idx="476">
                  <c:v>1.4862112235511799E-4</c:v>
                </c:pt>
                <c:pt idx="477">
                  <c:v>1.4988140391472701E-4</c:v>
                </c:pt>
                <c:pt idx="478">
                  <c:v>1.5113522532886599E-4</c:v>
                </c:pt>
                <c:pt idx="479">
                  <c:v>1.5238108562225E-4</c:v>
                </c:pt>
                <c:pt idx="480">
                  <c:v>1.5361740104988399E-4</c:v>
                </c:pt>
                <c:pt idx="481">
                  <c:v>1.54842498500603E-4</c:v>
                </c:pt>
                <c:pt idx="482">
                  <c:v>1.5605460862656099E-4</c:v>
                </c:pt>
                <c:pt idx="483">
                  <c:v>1.5725185867968201E-4</c:v>
                </c:pt>
                <c:pt idx="484">
                  <c:v>1.5843226492261999E-4</c:v>
                </c:pt>
                <c:pt idx="485">
                  <c:v>1.5959372481874401E-4</c:v>
                </c:pt>
                <c:pt idx="486">
                  <c:v>1.6073400872283701E-4</c:v>
                </c:pt>
                <c:pt idx="487">
                  <c:v>1.6185075127287399E-4</c:v>
                </c:pt>
                <c:pt idx="488">
                  <c:v>1.6294144231770999E-4</c:v>
                </c:pt>
                <c:pt idx="489">
                  <c:v>1.64003417264626E-4</c:v>
                </c:pt>
                <c:pt idx="490">
                  <c:v>1.6503384688174399E-4</c:v>
                </c:pt>
                <c:pt idx="491">
                  <c:v>1.6602972642569899E-4</c:v>
                </c:pt>
                <c:pt idx="492">
                  <c:v>1.6698786418797301E-4</c:v>
                </c:pt>
                <c:pt idx="493">
                  <c:v>1.67904869586576E-4</c:v>
                </c:pt>
                <c:pt idx="494">
                  <c:v>1.68777140314178E-4</c:v>
                </c:pt>
                <c:pt idx="495">
                  <c:v>1.6960084889189501E-4</c:v>
                </c:pt>
                <c:pt idx="496">
                  <c:v>1.7037192853982199E-4</c:v>
                </c:pt>
                <c:pt idx="497">
                  <c:v>1.7108605875409499E-4</c:v>
                </c:pt>
                <c:pt idx="498">
                  <c:v>1.7173865011435799E-4</c:v>
                </c:pt>
                <c:pt idx="499">
                  <c:v>1.72324829012437E-4</c:v>
                </c:pt>
                <c:pt idx="500">
                  <c:v>1.72839429438773E-4</c:v>
                </c:pt>
                <c:pt idx="501">
                  <c:v>1.7327703574326501E-4</c:v>
                </c:pt>
                <c:pt idx="502">
                  <c:v>1.73631951170605E-4</c:v>
                </c:pt>
                <c:pt idx="503">
                  <c:v>1.7389819196318501E-4</c:v>
                </c:pt>
                <c:pt idx="504">
                  <c:v>1.7406959212957999E-4</c:v>
                </c:pt>
                <c:pt idx="505">
                  <c:v>1.74139998573321E-4</c:v>
                </c:pt>
                <c:pt idx="506">
                  <c:v>1.74103204246987E-4</c:v>
                </c:pt>
                <c:pt idx="507">
                  <c:v>1.7395314534228499E-4</c:v>
                </c:pt>
                <c:pt idx="508">
                  <c:v>1.7368405573022999E-4</c:v>
                </c:pt>
                <c:pt idx="509">
                  <c:v>1.73290891767517E-4</c:v>
                </c:pt>
                <c:pt idx="510">
                  <c:v>1.72769504290468E-4</c:v>
                </c:pt>
                <c:pt idx="511">
                  <c:v>1.7211651376153599E-4</c:v>
                </c:pt>
                <c:pt idx="512">
                  <c:v>1.7132967994696401E-4</c:v>
                </c:pt>
                <c:pt idx="513">
                  <c:v>1.70408468351722E-4</c:v>
                </c:pt>
                <c:pt idx="514">
                  <c:v>1.69353884361384E-4</c:v>
                </c:pt>
                <c:pt idx="515">
                  <c:v>1.6816841828440601E-4</c:v>
                </c:pt>
                <c:pt idx="516">
                  <c:v>1.66856262689018E-4</c:v>
                </c:pt>
                <c:pt idx="517">
                  <c:v>1.65423195519876E-4</c:v>
                </c:pt>
                <c:pt idx="518">
                  <c:v>1.63876799713851E-4</c:v>
                </c:pt>
                <c:pt idx="519">
                  <c:v>1.62226157021131E-4</c:v>
                </c:pt>
                <c:pt idx="520">
                  <c:v>1.6048130291787099E-4</c:v>
                </c:pt>
                <c:pt idx="521">
                  <c:v>1.5865317395385E-4</c:v>
                </c:pt>
                <c:pt idx="522">
                  <c:v>1.56753651106839E-4</c:v>
                </c:pt>
                <c:pt idx="523">
                  <c:v>1.5479481821013E-4</c:v>
                </c:pt>
                <c:pt idx="524">
                  <c:v>1.5278885853783699E-4</c:v>
                </c:pt>
                <c:pt idx="525">
                  <c:v>1.50747753540386E-4</c:v>
                </c:pt>
                <c:pt idx="526">
                  <c:v>1.48682848986482E-4</c:v>
                </c:pt>
                <c:pt idx="527">
                  <c:v>1.4660479113923699E-4</c:v>
                </c:pt>
                <c:pt idx="528">
                  <c:v>1.44523370718938E-4</c:v>
                </c:pt>
                <c:pt idx="529">
                  <c:v>1.42447602433112E-4</c:v>
                </c:pt>
                <c:pt idx="530">
                  <c:v>1.4038536213087599E-4</c:v>
                </c:pt>
                <c:pt idx="531">
                  <c:v>1.38343320619831E-4</c:v>
                </c:pt>
                <c:pt idx="532">
                  <c:v>1.36326943641899E-4</c:v>
                </c:pt>
                <c:pt idx="533">
                  <c:v>1.3434118096374099E-4</c:v>
                </c:pt>
                <c:pt idx="534">
                  <c:v>1.3238974226116701E-4</c:v>
                </c:pt>
                <c:pt idx="535">
                  <c:v>1.30475220795076E-4</c:v>
                </c:pt>
                <c:pt idx="536">
                  <c:v>1.2859992768205199E-4</c:v>
                </c:pt>
                <c:pt idx="537">
                  <c:v>1.2676621567328601E-4</c:v>
                </c:pt>
                <c:pt idx="538">
                  <c:v>1.2497660806258401E-4</c:v>
                </c:pt>
                <c:pt idx="539">
                  <c:v>1.2323360651721101E-4</c:v>
                </c:pt>
                <c:pt idx="540">
                  <c:v>1.21540657904996E-4</c:v>
                </c:pt>
                <c:pt idx="541">
                  <c:v>1.19902634969126E-4</c:v>
                </c:pt>
                <c:pt idx="542">
                  <c:v>1.1832546184823999E-4</c:v>
                </c:pt>
                <c:pt idx="543">
                  <c:v>1.16815763431481E-4</c:v>
                </c:pt>
                <c:pt idx="544">
                  <c:v>1.1538180060039099E-4</c:v>
                </c:pt>
                <c:pt idx="545">
                  <c:v>1.14033152946482E-4</c:v>
                </c:pt>
                <c:pt idx="546">
                  <c:v>1.12780035013272E-4</c:v>
                </c:pt>
                <c:pt idx="547">
                  <c:v>1.11632939185464E-4</c:v>
                </c:pt>
                <c:pt idx="548">
                  <c:v>1.1060288488269701E-4</c:v>
                </c:pt>
                <c:pt idx="549">
                  <c:v>1.09699978216928E-4</c:v>
                </c:pt>
                <c:pt idx="550">
                  <c:v>1.08932946034368E-4</c:v>
                </c:pt>
                <c:pt idx="551">
                  <c:v>1.0830864339493501E-4</c:v>
                </c:pt>
                <c:pt idx="552">
                  <c:v>1.07831584769241E-4</c:v>
                </c:pt>
                <c:pt idx="553">
                  <c:v>1.07503529552617E-4</c:v>
                </c:pt>
                <c:pt idx="554">
                  <c:v>1.07322763009975E-4</c:v>
                </c:pt>
                <c:pt idx="555">
                  <c:v>1.07284347748718E-4</c:v>
                </c:pt>
                <c:pt idx="556">
                  <c:v>1.07380766196066E-4</c:v>
                </c:pt>
                <c:pt idx="557">
                  <c:v>1.07602040243432E-4</c:v>
                </c:pt>
                <c:pt idx="558">
                  <c:v>1.0793619153177399E-4</c:v>
                </c:pt>
                <c:pt idx="559">
                  <c:v>1.08370293146434E-4</c:v>
                </c:pt>
                <c:pt idx="560">
                  <c:v>1.0889073903482099E-4</c:v>
                </c:pt>
                <c:pt idx="561">
                  <c:v>1.09483906290735E-4</c:v>
                </c:pt>
                <c:pt idx="562">
                  <c:v>1.1013686602541299E-4</c:v>
                </c:pt>
                <c:pt idx="563">
                  <c:v>1.10837716952784E-4</c:v>
                </c:pt>
                <c:pt idx="564">
                  <c:v>1.11575527513772E-4</c:v>
                </c:pt>
                <c:pt idx="565">
                  <c:v>1.12340412831985E-4</c:v>
                </c:pt>
                <c:pt idx="566">
                  <c:v>1.13123850875611E-4</c:v>
                </c:pt>
                <c:pt idx="567">
                  <c:v>1.13918903088121E-4</c:v>
                </c:pt>
                <c:pt idx="568">
                  <c:v>1.1471998029461399E-4</c:v>
                </c:pt>
                <c:pt idx="569">
                  <c:v>1.15522768826962E-4</c:v>
                </c:pt>
                <c:pt idx="570">
                  <c:v>1.16324357811862E-4</c:v>
                </c:pt>
                <c:pt idx="571">
                  <c:v>1.17122922615331E-4</c:v>
                </c:pt>
                <c:pt idx="572">
                  <c:v>1.17917974371391E-4</c:v>
                </c:pt>
                <c:pt idx="573">
                  <c:v>1.18710374897971E-4</c:v>
                </c:pt>
                <c:pt idx="574">
                  <c:v>1.19501721470892E-4</c:v>
                </c:pt>
                <c:pt idx="575">
                  <c:v>1.2029379507392701E-4</c:v>
                </c:pt>
                <c:pt idx="576">
                  <c:v>1.21088078975956E-4</c:v>
                </c:pt>
                <c:pt idx="577">
                  <c:v>1.2188608252556299E-4</c:v>
                </c:pt>
                <c:pt idx="578">
                  <c:v>1.2268957271052301E-4</c:v>
                </c:pt>
                <c:pt idx="579">
                  <c:v>1.23499688403816E-4</c:v>
                </c:pt>
                <c:pt idx="580">
                  <c:v>1.2431664550514499E-4</c:v>
                </c:pt>
                <c:pt idx="581">
                  <c:v>1.2514013113071101E-4</c:v>
                </c:pt>
                <c:pt idx="582">
                  <c:v>1.25969667610216E-4</c:v>
                </c:pt>
                <c:pt idx="583">
                  <c:v>1.2680473736066501E-4</c:v>
                </c:pt>
                <c:pt idx="584">
                  <c:v>1.2764443590435401E-4</c:v>
                </c:pt>
                <c:pt idx="585">
                  <c:v>1.2848771199266799E-4</c:v>
                </c:pt>
                <c:pt idx="586">
                  <c:v>1.29333836634325E-4</c:v>
                </c:pt>
                <c:pt idx="587">
                  <c:v>1.3018232510407399E-4</c:v>
                </c:pt>
                <c:pt idx="588">
                  <c:v>1.3103284608282701E-4</c:v>
                </c:pt>
                <c:pt idx="589">
                  <c:v>1.31885193287629E-4</c:v>
                </c:pt>
                <c:pt idx="590">
                  <c:v>1.32739365792316E-4</c:v>
                </c:pt>
                <c:pt idx="591">
                  <c:v>1.3359556782690599E-4</c:v>
                </c:pt>
                <c:pt idx="592">
                  <c:v>1.3445389809760099E-4</c:v>
                </c:pt>
                <c:pt idx="593">
                  <c:v>1.3531437872881899E-4</c:v>
                </c:pt>
                <c:pt idx="594">
                  <c:v>1.36177018551016E-4</c:v>
                </c:pt>
                <c:pt idx="595">
                  <c:v>1.3704185352025999E-4</c:v>
                </c:pt>
                <c:pt idx="596">
                  <c:v>1.3790894003261499E-4</c:v>
                </c:pt>
                <c:pt idx="597">
                  <c:v>1.38778290107444E-4</c:v>
                </c:pt>
                <c:pt idx="598">
                  <c:v>1.39649895126186E-4</c:v>
                </c:pt>
                <c:pt idx="599">
                  <c:v>1.4052373709856999E-4</c:v>
                </c:pt>
                <c:pt idx="600">
                  <c:v>1.4139980119376501E-4</c:v>
                </c:pt>
                <c:pt idx="601">
                  <c:v>1.4227807414727799E-4</c:v>
                </c:pt>
                <c:pt idx="602">
                  <c:v>1.43158540190443E-4</c:v>
                </c:pt>
                <c:pt idx="603">
                  <c:v>1.4404118188624901E-4</c:v>
                </c:pt>
                <c:pt idx="604">
                  <c:v>1.44925978258278E-4</c:v>
                </c:pt>
                <c:pt idx="605">
                  <c:v>1.4581290618588099E-4</c:v>
                </c:pt>
                <c:pt idx="606">
                  <c:v>1.46701941384189E-4</c:v>
                </c:pt>
                <c:pt idx="607">
                  <c:v>1.4759305851921899E-4</c:v>
                </c:pt>
                <c:pt idx="608">
                  <c:v>1.48486231273322E-4</c:v>
                </c:pt>
                <c:pt idx="609">
                  <c:v>1.49381432429047E-4</c:v>
                </c:pt>
                <c:pt idx="610">
                  <c:v>1.50278633929487E-4</c:v>
                </c:pt>
                <c:pt idx="611">
                  <c:v>1.51177806818253E-4</c:v>
                </c:pt>
                <c:pt idx="612">
                  <c:v>1.5207892136085899E-4</c:v>
                </c:pt>
                <c:pt idx="613">
                  <c:v>1.5298194728911001E-4</c:v>
                </c:pt>
                <c:pt idx="614">
                  <c:v>1.5388685388144301E-4</c:v>
                </c:pt>
                <c:pt idx="615">
                  <c:v>1.5479361015599601E-4</c:v>
                </c:pt>
                <c:pt idx="616">
                  <c:v>1.55702185064458E-4</c:v>
                </c:pt>
                <c:pt idx="617">
                  <c:v>1.56612547588313E-4</c:v>
                </c:pt>
                <c:pt idx="618">
                  <c:v>1.57524666770731E-4</c:v>
                </c:pt>
                <c:pt idx="619">
                  <c:v>1.5843851179657699E-4</c:v>
                </c:pt>
                <c:pt idx="620">
                  <c:v>1.5935405211424701E-4</c:v>
                </c:pt>
                <c:pt idx="621">
                  <c:v>1.6027125749157499E-4</c:v>
                </c:pt>
                <c:pt idx="622">
                  <c:v>1.61190098061229E-4</c:v>
                </c:pt>
                <c:pt idx="623">
                  <c:v>1.62110544306143E-4</c:v>
                </c:pt>
                <c:pt idx="624">
                  <c:v>1.63032567203251E-4</c:v>
                </c:pt>
                <c:pt idx="625">
                  <c:v>1.6395612708551701E-4</c:v>
                </c:pt>
                <c:pt idx="626">
                  <c:v>1.64881174852071E-4</c:v>
                </c:pt>
                <c:pt idx="627">
                  <c:v>1.6580769401495699E-4</c:v>
                </c:pt>
                <c:pt idx="628">
                  <c:v>1.66735636364458E-4</c:v>
                </c:pt>
                <c:pt idx="629">
                  <c:v>1.6766484611517601E-4</c:v>
                </c:pt>
                <c:pt idx="630">
                  <c:v>1.68595154586062E-4</c:v>
                </c:pt>
                <c:pt idx="631">
                  <c:v>1.69526538142953E-4</c:v>
                </c:pt>
                <c:pt idx="632">
                  <c:v>1.7045869004950399E-4</c:v>
                </c:pt>
                <c:pt idx="633">
                  <c:v>1.7139118321228601E-4</c:v>
                </c:pt>
                <c:pt idx="634">
                  <c:v>1.72323661995528E-4</c:v>
                </c:pt>
                <c:pt idx="635">
                  <c:v>1.7325577024248601E-4</c:v>
                </c:pt>
                <c:pt idx="636">
                  <c:v>1.74186971061964E-4</c:v>
                </c:pt>
                <c:pt idx="637">
                  <c:v>1.7511683686678901E-4</c:v>
                </c:pt>
                <c:pt idx="638">
                  <c:v>1.7604521284439901E-4</c:v>
                </c:pt>
                <c:pt idx="639">
                  <c:v>1.7697199972855401E-4</c:v>
                </c:pt>
                <c:pt idx="640">
                  <c:v>1.77897247588815E-4</c:v>
                </c:pt>
                <c:pt idx="641">
                  <c:v>1.78821017161464E-4</c:v>
                </c:pt>
                <c:pt idx="642">
                  <c:v>1.7974353066171401E-4</c:v>
                </c:pt>
                <c:pt idx="643">
                  <c:v>1.8066512277222901E-4</c:v>
                </c:pt>
                <c:pt idx="644">
                  <c:v>1.81586015414924E-4</c:v>
                </c:pt>
                <c:pt idx="645">
                  <c:v>1.82506550740104E-4</c:v>
                </c:pt>
                <c:pt idx="646">
                  <c:v>1.83427204678486E-4</c:v>
                </c:pt>
                <c:pt idx="647">
                  <c:v>1.8434827256410099E-4</c:v>
                </c:pt>
                <c:pt idx="648">
                  <c:v>1.8526988642206799E-4</c:v>
                </c:pt>
                <c:pt idx="649">
                  <c:v>1.86192186390972E-4</c:v>
                </c:pt>
                <c:pt idx="650">
                  <c:v>1.87115283092272E-4</c:v>
                </c:pt>
                <c:pt idx="651">
                  <c:v>1.8803928201067399E-4</c:v>
                </c:pt>
                <c:pt idx="652">
                  <c:v>1.8896415243087E-4</c:v>
                </c:pt>
                <c:pt idx="653">
                  <c:v>1.8988974661468701E-4</c:v>
                </c:pt>
                <c:pt idx="654">
                  <c:v>1.9081610346820401E-4</c:v>
                </c:pt>
                <c:pt idx="655">
                  <c:v>1.91743241890321E-4</c:v>
                </c:pt>
                <c:pt idx="656">
                  <c:v>1.92671217168348E-4</c:v>
                </c:pt>
                <c:pt idx="657">
                  <c:v>1.93600025914893E-4</c:v>
                </c:pt>
                <c:pt idx="658">
                  <c:v>1.9452965718605599E-4</c:v>
                </c:pt>
                <c:pt idx="659">
                  <c:v>1.9546010795438499E-4</c:v>
                </c:pt>
                <c:pt idx="660">
                  <c:v>1.9639136484215299E-4</c:v>
                </c:pt>
                <c:pt idx="661">
                  <c:v>1.97323416833664E-4</c:v>
                </c:pt>
                <c:pt idx="662">
                  <c:v>1.98256252714979E-4</c:v>
                </c:pt>
                <c:pt idx="663">
                  <c:v>1.9918986147287701E-4</c:v>
                </c:pt>
                <c:pt idx="664">
                  <c:v>2.0012423229061199E-4</c:v>
                </c:pt>
                <c:pt idx="665">
                  <c:v>2.0105935454376299E-4</c:v>
                </c:pt>
                <c:pt idx="666">
                  <c:v>2.01995217796182E-4</c:v>
                </c:pt>
                <c:pt idx="667">
                  <c:v>2.0293181179604201E-4</c:v>
                </c:pt>
                <c:pt idx="668">
                  <c:v>2.0386912647197601E-4</c:v>
                </c:pt>
                <c:pt idx="669">
                  <c:v>2.0480715192930501E-4</c:v>
                </c:pt>
                <c:pt idx="670">
                  <c:v>2.05745878446362E-4</c:v>
                </c:pt>
                <c:pt idx="671">
                  <c:v>2.0668529647089399E-4</c:v>
                </c:pt>
                <c:pt idx="672">
                  <c:v>2.07625396616557E-4</c:v>
                </c:pt>
                <c:pt idx="673">
                  <c:v>2.0856616965948401E-4</c:v>
                </c:pt>
                <c:pt idx="674">
                  <c:v>2.09507606534941E-4</c:v>
                </c:pt>
                <c:pt idx="675">
                  <c:v>2.10449698334056E-4</c:v>
                </c:pt>
                <c:pt idx="676">
                  <c:v>2.1139243630062901E-4</c:v>
                </c:pt>
                <c:pt idx="677">
                  <c:v>2.12335811828011E-4</c:v>
                </c:pt>
                <c:pt idx="678">
                  <c:v>2.1327981645605999E-4</c:v>
                </c:pt>
                <c:pt idx="679">
                  <c:v>2.1422444186816199E-4</c:v>
                </c:pt>
                <c:pt idx="680">
                  <c:v>2.1516967988832701E-4</c:v>
                </c:pt>
                <c:pt idx="681">
                  <c:v>2.1611552247834801E-4</c:v>
                </c:pt>
                <c:pt idx="682">
                  <c:v>2.1706196173502701E-4</c:v>
                </c:pt>
                <c:pt idx="683">
                  <c:v>2.1800898988746299E-4</c:v>
                </c:pt>
                <c:pt idx="684">
                  <c:v>2.18956599294405E-4</c:v>
                </c:pt>
                <c:pt idx="685">
                  <c:v>2.1990478244166101E-4</c:v>
                </c:pt>
                <c:pt idx="686">
                  <c:v>2.2085353193956899E-4</c:v>
                </c:pt>
                <c:pt idx="687">
                  <c:v>2.2180284052052899E-4</c:v>
                </c:pt>
                <c:pt idx="688">
                  <c:v>2.22752701036583E-4</c:v>
                </c:pt>
                <c:pt idx="689">
                  <c:v>2.2370310645705301E-4</c:v>
                </c:pt>
                <c:pt idx="690">
                  <c:v>2.2465404986624001E-4</c:v>
                </c:pt>
                <c:pt idx="691">
                  <c:v>2.2560552446116E-4</c:v>
                </c:pt>
                <c:pt idx="692">
                  <c:v>2.26557523549345E-4</c:v>
                </c:pt>
                <c:pt idx="693">
                  <c:v>2.2751004054668401E-4</c:v>
                </c:pt>
                <c:pt idx="694">
                  <c:v>2.2846306897531701E-4</c:v>
                </c:pt>
                <c:pt idx="695">
                  <c:v>2.2941660246157301E-4</c:v>
                </c:pt>
                <c:pt idx="696">
                  <c:v>2.3037063473396E-4</c:v>
                </c:pt>
                <c:pt idx="697">
                  <c:v>2.3132515962118901E-4</c:v>
                </c:pt>
                <c:pt idx="698">
                  <c:v>2.32280171050251E-4</c:v>
                </c:pt>
                <c:pt idx="699">
                  <c:v>2.3323566304453601E-4</c:v>
                </c:pt>
                <c:pt idx="700">
                  <c:v>2.34191629721986E-4</c:v>
                </c:pt>
                <c:pt idx="701">
                  <c:v>2.3514806529329499E-4</c:v>
                </c:pt>
                <c:pt idx="702">
                  <c:v>2.3610496406014899E-4</c:v>
                </c:pt>
                <c:pt idx="703">
                  <c:v>2.3706232041350201E-4</c:v>
                </c:pt>
                <c:pt idx="704">
                  <c:v>2.38020128831887E-4</c:v>
                </c:pt>
                <c:pt idx="705">
                  <c:v>2.38978383879771E-4</c:v>
                </c:pt>
                <c:pt idx="706">
                  <c:v>2.3993708020593899E-4</c:v>
                </c:pt>
                <c:pt idx="707">
                  <c:v>2.40896212541916E-4</c:v>
                </c:pt>
                <c:pt idx="708">
                  <c:v>2.41855775700423E-4</c:v>
                </c:pt>
                <c:pt idx="709">
                  <c:v>2.4281576457386701E-4</c:v>
                </c:pt>
                <c:pt idx="710">
                  <c:v>2.4377617413286001E-4</c:v>
                </c:pt>
                <c:pt idx="711">
                  <c:v>2.4473699942477499E-4</c:v>
                </c:pt>
                <c:pt idx="712">
                  <c:v>2.4569823557232801E-4</c:v>
                </c:pt>
                <c:pt idx="713">
                  <c:v>2.4665987777219102E-4</c:v>
                </c:pt>
                <c:pt idx="714">
                  <c:v>2.4762192129364202E-4</c:v>
                </c:pt>
                <c:pt idx="715">
                  <c:v>2.4858436147722802E-4</c:v>
                </c:pt>
                <c:pt idx="716">
                  <c:v>2.4954719373347601E-4</c:v>
                </c:pt>
                <c:pt idx="717">
                  <c:v>2.5051041354161199E-4</c:v>
                </c:pt>
                <c:pt idx="718">
                  <c:v>2.5147401644832199E-4</c:v>
                </c:pt>
                <c:pt idx="719">
                  <c:v>2.52437998066529E-4</c:v>
                </c:pt>
                <c:pt idx="720">
                  <c:v>2.5340235407420302E-4</c:v>
                </c:pt>
                <c:pt idx="721">
                  <c:v>2.5436708021319001E-4</c:v>
                </c:pt>
                <c:pt idx="722">
                  <c:v>2.5533217228806802E-4</c:v>
                </c:pt>
                <c:pt idx="723">
                  <c:v>2.5629762616502901E-4</c:v>
                </c:pt>
                <c:pt idx="724">
                  <c:v>2.57263437770778E-4</c:v>
                </c:pt>
                <c:pt idx="725">
                  <c:v>2.5822960309146198E-4</c:v>
                </c:pt>
                <c:pt idx="726">
                  <c:v>2.5919611817161399E-4</c:v>
                </c:pt>
                <c:pt idx="727">
                  <c:v>2.6016297911312801E-4</c:v>
                </c:pt>
                <c:pt idx="728">
                  <c:v>2.6113018207424201E-4</c:v>
                </c:pt>
                <c:pt idx="729">
                  <c:v>2.6209772326855598E-4</c:v>
                </c:pt>
                <c:pt idx="730">
                  <c:v>2.6306559896405998E-4</c:v>
                </c:pt>
                <c:pt idx="731">
                  <c:v>2.6403380548218198E-4</c:v>
                </c:pt>
                <c:pt idx="732">
                  <c:v>2.6500233919686701E-4</c:v>
                </c:pt>
                <c:pt idx="733">
                  <c:v>2.6597119653365501E-4</c:v>
                </c:pt>
                <c:pt idx="734">
                  <c:v>2.66940373968798E-4</c:v>
                </c:pt>
                <c:pt idx="735">
                  <c:v>2.6790986802838098E-4</c:v>
                </c:pt>
                <c:pt idx="736">
                  <c:v>2.6887967528746399E-4</c:v>
                </c:pt>
                <c:pt idx="737">
                  <c:v>2.6984979236924401E-4</c:v>
                </c:pt>
                <c:pt idx="738">
                  <c:v>2.7082021594423299E-4</c:v>
                </c:pt>
                <c:pt idx="739">
                  <c:v>2.7179094272944897E-4</c:v>
                </c:pt>
                <c:pt idx="740">
                  <c:v>2.7276196948762701E-4</c:v>
                </c:pt>
                <c:pt idx="741">
                  <c:v>2.7373329302644302E-4</c:v>
                </c:pt>
                <c:pt idx="742">
                  <c:v>2.7470491019775502E-4</c:v>
                </c:pt>
                <c:pt idx="743">
                  <c:v>2.7567681789685802E-4</c:v>
                </c:pt>
                <c:pt idx="744">
                  <c:v>2.7664901306175498E-4</c:v>
                </c:pt>
                <c:pt idx="745">
                  <c:v>2.7762149267243998E-4</c:v>
                </c:pt>
                <c:pt idx="746">
                  <c:v>2.7859425375019703E-4</c:v>
                </c:pt>
                <c:pt idx="747">
                  <c:v>2.7956729335691102E-4</c:v>
                </c:pt>
                <c:pt idx="748">
                  <c:v>2.8054060859439501E-4</c:v>
                </c:pt>
                <c:pt idx="749">
                  <c:v>2.8151419660373E-4</c:v>
                </c:pt>
                <c:pt idx="750">
                  <c:v>2.8248805456460903E-4</c:v>
                </c:pt>
                <c:pt idx="751">
                  <c:v>2.8346217969471099E-4</c:v>
                </c:pt>
                <c:pt idx="752">
                  <c:v>2.84436569249069E-4</c:v>
                </c:pt>
                <c:pt idx="753">
                  <c:v>2.85411220519463E-4</c:v>
                </c:pt>
                <c:pt idx="754">
                  <c:v>2.8638613083381499E-4</c:v>
                </c:pt>
                <c:pt idx="755">
                  <c:v>2.8736129755560502E-4</c:v>
                </c:pt>
                <c:pt idx="756">
                  <c:v>2.8833671808329301E-4</c:v>
                </c:pt>
                <c:pt idx="757">
                  <c:v>2.8931238984974701E-4</c:v>
                </c:pt>
                <c:pt idx="758">
                  <c:v>2.9028831032169503E-4</c:v>
                </c:pt>
                <c:pt idx="759">
                  <c:v>2.91264476999174E-4</c:v>
                </c:pt>
                <c:pt idx="760">
                  <c:v>2.9224088741499601E-4</c:v>
                </c:pt>
                <c:pt idx="761">
                  <c:v>2.93217539134226E-4</c:v>
                </c:pt>
                <c:pt idx="762">
                  <c:v>2.94194429753663E-4</c:v>
                </c:pt>
                <c:pt idx="763">
                  <c:v>2.9517155690133798E-4</c:v>
                </c:pt>
                <c:pt idx="764">
                  <c:v>2.9614891823601298E-4</c:v>
                </c:pt>
                <c:pt idx="765">
                  <c:v>2.9712651144670198E-4</c:v>
                </c:pt>
                <c:pt idx="766">
                  <c:v>2.9810433425218403E-4</c:v>
                </c:pt>
                <c:pt idx="767">
                  <c:v>2.9908238440054199E-4</c:v>
                </c:pt>
                <c:pt idx="768">
                  <c:v>3.0006065966869803E-4</c:v>
                </c:pt>
                <c:pt idx="769">
                  <c:v>3.0103915786196202E-4</c:v>
                </c:pt>
                <c:pt idx="770">
                  <c:v>3.0201787681359099E-4</c:v>
                </c:pt>
                <c:pt idx="771">
                  <c:v>3.0299681438434998E-4</c:v>
                </c:pt>
                <c:pt idx="772">
                  <c:v>3.03975968462087E-4</c:v>
                </c:pt>
                <c:pt idx="773">
                  <c:v>3.04955336961313E-4</c:v>
                </c:pt>
                <c:pt idx="774">
                  <c:v>3.0593491782278999E-4</c:v>
                </c:pt>
                <c:pt idx="775">
                  <c:v>3.0691470901312499E-4</c:v>
                </c:pt>
                <c:pt idx="776">
                  <c:v>3.0789470852437498E-4</c:v>
                </c:pt>
                <c:pt idx="777">
                  <c:v>3.08874914373656E-4</c:v>
                </c:pt>
                <c:pt idx="778">
                  <c:v>3.0985532460275998E-4</c:v>
                </c:pt>
                <c:pt idx="779">
                  <c:v>3.1083593727777799E-4</c:v>
                </c:pt>
                <c:pt idx="780">
                  <c:v>3.1181675048873298E-4</c:v>
                </c:pt>
                <c:pt idx="781">
                  <c:v>3.12797762349214E-4</c:v>
                </c:pt>
                <c:pt idx="782">
                  <c:v>3.1377897099602302E-4</c:v>
                </c:pt>
                <c:pt idx="783">
                  <c:v>3.1476037458882098E-4</c:v>
                </c:pt>
                <c:pt idx="784">
                  <c:v>3.1574197130979E-4</c:v>
                </c:pt>
                <c:pt idx="785">
                  <c:v>3.16723759363288E-4</c:v>
                </c:pt>
                <c:pt idx="786">
                  <c:v>3.1770573697552297E-4</c:v>
                </c:pt>
                <c:pt idx="787">
                  <c:v>3.1868790239422597E-4</c:v>
                </c:pt>
                <c:pt idx="788">
                  <c:v>3.1967025388832798E-4</c:v>
                </c:pt>
                <c:pt idx="789">
                  <c:v>3.2065278974764699E-4</c:v>
                </c:pt>
                <c:pt idx="790">
                  <c:v>3.2163550828258097E-4</c:v>
                </c:pt>
                <c:pt idx="791">
                  <c:v>3.2261840782380201E-4</c:v>
                </c:pt>
                <c:pt idx="792">
                  <c:v>3.23601486721956E-4</c:v>
                </c:pt>
                <c:pt idx="793">
                  <c:v>3.2458474334737302E-4</c:v>
                </c:pt>
                <c:pt idx="794">
                  <c:v>3.25568176089778E-4</c:v>
                </c:pt>
                <c:pt idx="795">
                  <c:v>3.26551783358007E-4</c:v>
                </c:pt>
                <c:pt idx="796">
                  <c:v>3.2753556357972602E-4</c:v>
                </c:pt>
                <c:pt idx="797">
                  <c:v>3.28519515201164E-4</c:v>
                </c:pt>
                <c:pt idx="798">
                  <c:v>3.2950363668683903E-4</c:v>
                </c:pt>
                <c:pt idx="799">
                  <c:v>3.3048792651929197E-4</c:v>
                </c:pt>
                <c:pt idx="800">
                  <c:v>3.3147238319883402E-4</c:v>
                </c:pt>
                <c:pt idx="801">
                  <c:v>3.3245700524328398E-4</c:v>
                </c:pt>
                <c:pt idx="802">
                  <c:v>3.3344179118772099E-4</c:v>
                </c:pt>
                <c:pt idx="803">
                  <c:v>3.3442673958423801E-4</c:v>
                </c:pt>
                <c:pt idx="804">
                  <c:v>3.3541184900169602E-4</c:v>
                </c:pt>
                <c:pt idx="805">
                  <c:v>3.3639711802548798E-4</c:v>
                </c:pt>
                <c:pt idx="806">
                  <c:v>3.3738254525730302E-4</c:v>
                </c:pt>
                <c:pt idx="807">
                  <c:v>3.3836812931489698E-4</c:v>
                </c:pt>
                <c:pt idx="808">
                  <c:v>3.3935386883186499E-4</c:v>
                </c:pt>
                <c:pt idx="809">
                  <c:v>3.40339762457418E-4</c:v>
                </c:pt>
                <c:pt idx="810">
                  <c:v>3.4132580885616099E-4</c:v>
                </c:pt>
                <c:pt idx="811">
                  <c:v>3.4231200670788501E-4</c:v>
                </c:pt>
                <c:pt idx="812">
                  <c:v>3.43298354707345E-4</c:v>
                </c:pt>
                <c:pt idx="813">
                  <c:v>3.4428485156405802E-4</c:v>
                </c:pt>
                <c:pt idx="814">
                  <c:v>3.45271496002097E-4</c:v>
                </c:pt>
                <c:pt idx="815">
                  <c:v>3.4625828675988602E-4</c:v>
                </c:pt>
                <c:pt idx="816">
                  <c:v>3.4724522259000398E-4</c:v>
                </c:pt>
                <c:pt idx="817">
                  <c:v>3.4823230225899E-4</c:v>
                </c:pt>
                <c:pt idx="818">
                  <c:v>3.4921952454714802E-4</c:v>
                </c:pt>
                <c:pt idx="819">
                  <c:v>3.50206888248362E-4</c:v>
                </c:pt>
                <c:pt idx="820">
                  <c:v>3.5119439216990602E-4</c:v>
                </c:pt>
                <c:pt idx="821">
                  <c:v>3.52182035132264E-4</c:v>
                </c:pt>
                <c:pt idx="822">
                  <c:v>3.5316981596894998E-4</c:v>
                </c:pt>
                <c:pt idx="823">
                  <c:v>3.5415773352632802E-4</c:v>
                </c:pt>
                <c:pt idx="824">
                  <c:v>3.55145786663441E-4</c:v>
                </c:pt>
                <c:pt idx="825">
                  <c:v>3.5613397425183601E-4</c:v>
                </c:pt>
                <c:pt idx="826">
                  <c:v>3.5712229517539999E-4</c:v>
                </c:pt>
                <c:pt idx="827">
                  <c:v>3.5811074833018902E-4</c:v>
                </c:pt>
                <c:pt idx="828">
                  <c:v>3.5909933262426899E-4</c:v>
                </c:pt>
                <c:pt idx="829">
                  <c:v>3.60088046977552E-4</c:v>
                </c:pt>
                <c:pt idx="830">
                  <c:v>3.61076890321639E-4</c:v>
                </c:pt>
                <c:pt idx="831">
                  <c:v>3.6206586159966299E-4</c:v>
                </c:pt>
                <c:pt idx="832">
                  <c:v>3.6305495976613898E-4</c:v>
                </c:pt>
                <c:pt idx="833">
                  <c:v>3.6404418378680999E-4</c:v>
                </c:pt>
                <c:pt idx="834">
                  <c:v>3.6503353263849702E-4</c:v>
                </c:pt>
                <c:pt idx="835">
                  <c:v>3.6602300530895801E-4</c:v>
                </c:pt>
                <c:pt idx="836">
                  <c:v>3.6701260079674E-4</c:v>
                </c:pt>
                <c:pt idx="837">
                  <c:v>3.6800231811103798E-4</c:v>
                </c:pt>
                <c:pt idx="838">
                  <c:v>3.6899215627155701E-4</c:v>
                </c:pt>
                <c:pt idx="839">
                  <c:v>3.6998211430837199E-4</c:v>
                </c:pt>
                <c:pt idx="840">
                  <c:v>3.7097219126179499E-4</c:v>
                </c:pt>
                <c:pt idx="841">
                  <c:v>3.7196238618224302E-4</c:v>
                </c:pt>
                <c:pt idx="842">
                  <c:v>3.72952698130101E-4</c:v>
                </c:pt>
                <c:pt idx="843">
                  <c:v>3.7394312617560101E-4</c:v>
                </c:pt>
                <c:pt idx="844">
                  <c:v>3.7493366939868902E-4</c:v>
                </c:pt>
                <c:pt idx="845">
                  <c:v>3.7592432688890199E-4</c:v>
                </c:pt>
                <c:pt idx="846">
                  <c:v>3.7691509774524502E-4</c:v>
                </c:pt>
                <c:pt idx="847">
                  <c:v>3.7790598107606901E-4</c:v>
                </c:pt>
                <c:pt idx="848">
                  <c:v>3.7889697599895102E-4</c:v>
                </c:pt>
                <c:pt idx="849">
                  <c:v>3.7988808164057602E-4</c:v>
                </c:pt>
                <c:pt idx="850">
                  <c:v>3.80879297136626E-4</c:v>
                </c:pt>
                <c:pt idx="851">
                  <c:v>3.8187062163165601E-4</c:v>
                </c:pt>
                <c:pt idx="852">
                  <c:v>3.8286205427899198E-4</c:v>
                </c:pt>
                <c:pt idx="853">
                  <c:v>3.8385359424061198E-4</c:v>
                </c:pt>
                <c:pt idx="854">
                  <c:v>3.84845240687044E-4</c:v>
                </c:pt>
                <c:pt idx="855">
                  <c:v>3.8583699279724998E-4</c:v>
                </c:pt>
                <c:pt idx="856">
                  <c:v>3.8682884975852898E-4</c:v>
                </c:pt>
                <c:pt idx="857">
                  <c:v>3.8782081076640598E-4</c:v>
                </c:pt>
                <c:pt idx="858">
                  <c:v>3.8881287502453399E-4</c:v>
                </c:pt>
                <c:pt idx="859">
                  <c:v>3.8980504174458702E-4</c:v>
                </c:pt>
                <c:pt idx="860">
                  <c:v>3.9079731014616799E-4</c:v>
                </c:pt>
                <c:pt idx="861">
                  <c:v>3.9178967945670197E-4</c:v>
                </c:pt>
                <c:pt idx="862">
                  <c:v>3.9278214891134701E-4</c:v>
                </c:pt>
                <c:pt idx="863">
                  <c:v>3.9377471775289298E-4</c:v>
                </c:pt>
                <c:pt idx="864">
                  <c:v>3.9476738523166999E-4</c:v>
                </c:pt>
                <c:pt idx="865">
                  <c:v>3.95760150605458E-4</c:v>
                </c:pt>
                <c:pt idx="866">
                  <c:v>3.9675301313938798E-4</c:v>
                </c:pt>
                <c:pt idx="867">
                  <c:v>3.97745972105863E-4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8CD-416D-BBE9-211AD9D359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standard</a:t>
                </a:r>
                <a:r>
                  <a:rPr lang="en-US" baseline="0"/>
                  <a:t> deviation </a:t>
                </a:r>
                <a:r>
                  <a:rPr lang="en-US"/>
                  <a:t>y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16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Wien</a:t>
            </a:r>
            <a:r>
              <a:rPr lang="en-US" baseline="0"/>
              <a:t> </a:t>
            </a:r>
            <a:r>
              <a:rPr lang="en-US"/>
              <a:t>BY (G) field meas vs Wien_B_90 model with endplates</a:t>
            </a:r>
          </a:p>
        </c:rich>
      </c:tx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16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9.5640309490371819E-2"/>
          <c:y val="7.7675392670157065E-2"/>
          <c:w val="0.8835714473566556"/>
          <c:h val="0.82933338830028447"/>
        </c:manualLayout>
      </c:layout>
      <c:scatterChart>
        <c:scatterStyle val="lineMarker"/>
        <c:varyColors val="0"/>
        <c:ser>
          <c:idx val="2"/>
          <c:order val="0"/>
          <c:tx>
            <c:strRef>
              <c:f>'2016 10A meas &amp; Jay''s model'!$E$1</c:f>
              <c:strCache>
                <c:ptCount val="1"/>
                <c:pt idx="0">
                  <c:v>Measured 2009 9.9 A with end plates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3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xVal>
            <c:numRef>
              <c:f>'2016 10A meas &amp; Jay''s model'!$D$2:$D$302</c:f>
              <c:numCache>
                <c:formatCode>General</c:formatCode>
                <c:ptCount val="301"/>
                <c:pt idx="0">
                  <c:v>-29.999999999999996</c:v>
                </c:pt>
                <c:pt idx="1">
                  <c:v>-29.799999999999997</c:v>
                </c:pt>
                <c:pt idx="2">
                  <c:v>-29.599999999999998</c:v>
                </c:pt>
                <c:pt idx="3">
                  <c:v>-29.4</c:v>
                </c:pt>
                <c:pt idx="4">
                  <c:v>-29.2</c:v>
                </c:pt>
                <c:pt idx="5">
                  <c:v>-28.999999999999996</c:v>
                </c:pt>
                <c:pt idx="6">
                  <c:v>-28.799999999999997</c:v>
                </c:pt>
                <c:pt idx="7">
                  <c:v>-28.599999999999998</c:v>
                </c:pt>
                <c:pt idx="8">
                  <c:v>-28.4</c:v>
                </c:pt>
                <c:pt idx="9">
                  <c:v>-28.2</c:v>
                </c:pt>
                <c:pt idx="10">
                  <c:v>-27.999999999999996</c:v>
                </c:pt>
                <c:pt idx="11">
                  <c:v>-27.799999999999997</c:v>
                </c:pt>
                <c:pt idx="12">
                  <c:v>-27.599999999999998</c:v>
                </c:pt>
                <c:pt idx="13">
                  <c:v>-27.4</c:v>
                </c:pt>
                <c:pt idx="14">
                  <c:v>-27.2</c:v>
                </c:pt>
                <c:pt idx="15">
                  <c:v>-26.999999999999996</c:v>
                </c:pt>
                <c:pt idx="16">
                  <c:v>-26.799999999999997</c:v>
                </c:pt>
                <c:pt idx="17">
                  <c:v>-26.599999999999998</c:v>
                </c:pt>
                <c:pt idx="18">
                  <c:v>-26.4</c:v>
                </c:pt>
                <c:pt idx="19">
                  <c:v>-26.2</c:v>
                </c:pt>
                <c:pt idx="20">
                  <c:v>-25.999999999999996</c:v>
                </c:pt>
                <c:pt idx="21">
                  <c:v>-25.799999999999997</c:v>
                </c:pt>
                <c:pt idx="22">
                  <c:v>-25.599999999999998</c:v>
                </c:pt>
                <c:pt idx="23">
                  <c:v>-25.4</c:v>
                </c:pt>
                <c:pt idx="24">
                  <c:v>-25.2</c:v>
                </c:pt>
                <c:pt idx="25">
                  <c:v>-24.999999999999996</c:v>
                </c:pt>
                <c:pt idx="26">
                  <c:v>-24.799999999999997</c:v>
                </c:pt>
                <c:pt idx="27">
                  <c:v>-24.599999999999998</c:v>
                </c:pt>
                <c:pt idx="28">
                  <c:v>-24.4</c:v>
                </c:pt>
                <c:pt idx="29">
                  <c:v>-24.2</c:v>
                </c:pt>
                <c:pt idx="30">
                  <c:v>-24</c:v>
                </c:pt>
                <c:pt idx="31">
                  <c:v>-23.799999999999997</c:v>
                </c:pt>
                <c:pt idx="32">
                  <c:v>-23.599999999999994</c:v>
                </c:pt>
                <c:pt idx="33">
                  <c:v>-23.4</c:v>
                </c:pt>
                <c:pt idx="34">
                  <c:v>-23.199999999999996</c:v>
                </c:pt>
                <c:pt idx="35">
                  <c:v>-23</c:v>
                </c:pt>
                <c:pt idx="36">
                  <c:v>-22.799999999999997</c:v>
                </c:pt>
                <c:pt idx="37">
                  <c:v>-22.599999999999994</c:v>
                </c:pt>
                <c:pt idx="38">
                  <c:v>-22.4</c:v>
                </c:pt>
                <c:pt idx="39">
                  <c:v>-22.199999999999996</c:v>
                </c:pt>
                <c:pt idx="40">
                  <c:v>-22</c:v>
                </c:pt>
                <c:pt idx="41">
                  <c:v>-21.799999999999997</c:v>
                </c:pt>
                <c:pt idx="42">
                  <c:v>-21.599999999999994</c:v>
                </c:pt>
                <c:pt idx="43">
                  <c:v>-21.4</c:v>
                </c:pt>
                <c:pt idx="44">
                  <c:v>-21.199999999999996</c:v>
                </c:pt>
                <c:pt idx="45">
                  <c:v>-21</c:v>
                </c:pt>
                <c:pt idx="46">
                  <c:v>-20.799999999999997</c:v>
                </c:pt>
                <c:pt idx="47">
                  <c:v>-20.599999999999994</c:v>
                </c:pt>
                <c:pt idx="48">
                  <c:v>-20.399999999999999</c:v>
                </c:pt>
                <c:pt idx="49">
                  <c:v>-20.199999999999996</c:v>
                </c:pt>
                <c:pt idx="50">
                  <c:v>-20</c:v>
                </c:pt>
                <c:pt idx="51">
                  <c:v>-19.799999999999997</c:v>
                </c:pt>
                <c:pt idx="52">
                  <c:v>-19.599999999999994</c:v>
                </c:pt>
                <c:pt idx="53">
                  <c:v>-19.399999999999999</c:v>
                </c:pt>
                <c:pt idx="54">
                  <c:v>-19.199999999999996</c:v>
                </c:pt>
                <c:pt idx="55">
                  <c:v>-19</c:v>
                </c:pt>
                <c:pt idx="56">
                  <c:v>-18.799999999999997</c:v>
                </c:pt>
                <c:pt idx="57">
                  <c:v>-18.599999999999994</c:v>
                </c:pt>
                <c:pt idx="58">
                  <c:v>-18.399999999999999</c:v>
                </c:pt>
                <c:pt idx="59">
                  <c:v>-18.199999999999996</c:v>
                </c:pt>
                <c:pt idx="60">
                  <c:v>-18</c:v>
                </c:pt>
                <c:pt idx="61">
                  <c:v>-17.799999999999997</c:v>
                </c:pt>
                <c:pt idx="62">
                  <c:v>-17.599999999999994</c:v>
                </c:pt>
                <c:pt idx="63">
                  <c:v>-17.399999999999999</c:v>
                </c:pt>
                <c:pt idx="64">
                  <c:v>-17.199999999999996</c:v>
                </c:pt>
                <c:pt idx="65">
                  <c:v>-17</c:v>
                </c:pt>
                <c:pt idx="66">
                  <c:v>-16.799999999999997</c:v>
                </c:pt>
                <c:pt idx="67">
                  <c:v>-16.599999999999994</c:v>
                </c:pt>
                <c:pt idx="68">
                  <c:v>-16.399999999999999</c:v>
                </c:pt>
                <c:pt idx="69">
                  <c:v>-16.199999999999996</c:v>
                </c:pt>
                <c:pt idx="70">
                  <c:v>-16</c:v>
                </c:pt>
                <c:pt idx="71">
                  <c:v>-15.799999999999997</c:v>
                </c:pt>
                <c:pt idx="72">
                  <c:v>-15.599999999999994</c:v>
                </c:pt>
                <c:pt idx="73">
                  <c:v>-15.399999999999999</c:v>
                </c:pt>
                <c:pt idx="74">
                  <c:v>-15.199999999999996</c:v>
                </c:pt>
                <c:pt idx="75">
                  <c:v>-15</c:v>
                </c:pt>
                <c:pt idx="76">
                  <c:v>-14.799999999999997</c:v>
                </c:pt>
                <c:pt idx="77">
                  <c:v>-14.599999999999994</c:v>
                </c:pt>
                <c:pt idx="78">
                  <c:v>-14.399999999999999</c:v>
                </c:pt>
                <c:pt idx="79">
                  <c:v>-14.199999999999996</c:v>
                </c:pt>
                <c:pt idx="80">
                  <c:v>-14</c:v>
                </c:pt>
                <c:pt idx="81">
                  <c:v>-13.799999999999997</c:v>
                </c:pt>
                <c:pt idx="82">
                  <c:v>-13.599999999999994</c:v>
                </c:pt>
                <c:pt idx="83">
                  <c:v>-13.399999999999999</c:v>
                </c:pt>
                <c:pt idx="84">
                  <c:v>-13.199999999999996</c:v>
                </c:pt>
                <c:pt idx="85">
                  <c:v>-13</c:v>
                </c:pt>
                <c:pt idx="86">
                  <c:v>-12.799999999999997</c:v>
                </c:pt>
                <c:pt idx="87">
                  <c:v>-12.599999999999994</c:v>
                </c:pt>
                <c:pt idx="88">
                  <c:v>-12.399999999999999</c:v>
                </c:pt>
                <c:pt idx="89">
                  <c:v>-12.199999999999996</c:v>
                </c:pt>
                <c:pt idx="90">
                  <c:v>-12</c:v>
                </c:pt>
                <c:pt idx="91">
                  <c:v>-11.799999999999997</c:v>
                </c:pt>
                <c:pt idx="92">
                  <c:v>-11.599999999999994</c:v>
                </c:pt>
                <c:pt idx="93">
                  <c:v>-11.399999999999999</c:v>
                </c:pt>
                <c:pt idx="94">
                  <c:v>-11.199999999999996</c:v>
                </c:pt>
                <c:pt idx="95">
                  <c:v>-11</c:v>
                </c:pt>
                <c:pt idx="96">
                  <c:v>-10.799999999999997</c:v>
                </c:pt>
                <c:pt idx="97">
                  <c:v>-10.599999999999994</c:v>
                </c:pt>
                <c:pt idx="98">
                  <c:v>-10.399999999999999</c:v>
                </c:pt>
                <c:pt idx="99">
                  <c:v>-10.199999999999996</c:v>
                </c:pt>
                <c:pt idx="100">
                  <c:v>-10</c:v>
                </c:pt>
                <c:pt idx="101">
                  <c:v>-9.7999999999999972</c:v>
                </c:pt>
                <c:pt idx="102">
                  <c:v>-9.5999999999999943</c:v>
                </c:pt>
                <c:pt idx="103">
                  <c:v>-9.3999999999999986</c:v>
                </c:pt>
                <c:pt idx="104">
                  <c:v>-9.1999999999999957</c:v>
                </c:pt>
                <c:pt idx="105">
                  <c:v>-9</c:v>
                </c:pt>
                <c:pt idx="106">
                  <c:v>-8.7999999999999972</c:v>
                </c:pt>
                <c:pt idx="107">
                  <c:v>-8.5999999999999943</c:v>
                </c:pt>
                <c:pt idx="108">
                  <c:v>-8.3999999999999986</c:v>
                </c:pt>
                <c:pt idx="109">
                  <c:v>-8.1999999999999957</c:v>
                </c:pt>
                <c:pt idx="110">
                  <c:v>-8</c:v>
                </c:pt>
                <c:pt idx="111">
                  <c:v>-7.7999999999999972</c:v>
                </c:pt>
                <c:pt idx="112">
                  <c:v>-7.5999999999999943</c:v>
                </c:pt>
                <c:pt idx="113">
                  <c:v>-7.3999999999999986</c:v>
                </c:pt>
                <c:pt idx="114">
                  <c:v>-7.1999999999999957</c:v>
                </c:pt>
                <c:pt idx="115">
                  <c:v>-7</c:v>
                </c:pt>
                <c:pt idx="116">
                  <c:v>-6.7999999999999972</c:v>
                </c:pt>
                <c:pt idx="117">
                  <c:v>-6.5999999999999943</c:v>
                </c:pt>
                <c:pt idx="118">
                  <c:v>-6.3999999999999986</c:v>
                </c:pt>
                <c:pt idx="119">
                  <c:v>-6.1999999999999957</c:v>
                </c:pt>
                <c:pt idx="120">
                  <c:v>-6</c:v>
                </c:pt>
                <c:pt idx="121">
                  <c:v>-5.7999999999999972</c:v>
                </c:pt>
                <c:pt idx="122">
                  <c:v>-5.5999999999999943</c:v>
                </c:pt>
                <c:pt idx="123">
                  <c:v>-5.3999999999999986</c:v>
                </c:pt>
                <c:pt idx="124">
                  <c:v>-5.1999999999999957</c:v>
                </c:pt>
                <c:pt idx="125">
                  <c:v>-5</c:v>
                </c:pt>
                <c:pt idx="126">
                  <c:v>-4.7999999999999972</c:v>
                </c:pt>
                <c:pt idx="127">
                  <c:v>-4.5999999999999943</c:v>
                </c:pt>
                <c:pt idx="128">
                  <c:v>-4.3999999999999986</c:v>
                </c:pt>
                <c:pt idx="129">
                  <c:v>-4.1999999999999957</c:v>
                </c:pt>
                <c:pt idx="130">
                  <c:v>-4</c:v>
                </c:pt>
                <c:pt idx="131">
                  <c:v>-3.7999999999999972</c:v>
                </c:pt>
                <c:pt idx="132">
                  <c:v>-3.5999999999999943</c:v>
                </c:pt>
                <c:pt idx="133">
                  <c:v>-3.3999999999999986</c:v>
                </c:pt>
                <c:pt idx="134">
                  <c:v>-3.1999999999999957</c:v>
                </c:pt>
                <c:pt idx="135">
                  <c:v>-3</c:v>
                </c:pt>
                <c:pt idx="136">
                  <c:v>-2.7999999999999972</c:v>
                </c:pt>
                <c:pt idx="137">
                  <c:v>-2.5999999999999943</c:v>
                </c:pt>
                <c:pt idx="138">
                  <c:v>-2.3999999999999986</c:v>
                </c:pt>
                <c:pt idx="139">
                  <c:v>-2.1999999999999957</c:v>
                </c:pt>
                <c:pt idx="140">
                  <c:v>-2</c:v>
                </c:pt>
                <c:pt idx="141">
                  <c:v>-1.7999999999999972</c:v>
                </c:pt>
                <c:pt idx="142">
                  <c:v>-1.5999999999999943</c:v>
                </c:pt>
                <c:pt idx="143">
                  <c:v>-1.3999999999999986</c:v>
                </c:pt>
                <c:pt idx="144">
                  <c:v>-1.1999999999999957</c:v>
                </c:pt>
                <c:pt idx="145">
                  <c:v>-1</c:v>
                </c:pt>
                <c:pt idx="146">
                  <c:v>-0.79999999999999716</c:v>
                </c:pt>
                <c:pt idx="147">
                  <c:v>-0.59999999999999432</c:v>
                </c:pt>
                <c:pt idx="148">
                  <c:v>-0.39999999999999858</c:v>
                </c:pt>
                <c:pt idx="149">
                  <c:v>-0.19999999999999574</c:v>
                </c:pt>
                <c:pt idx="150">
                  <c:v>0</c:v>
                </c:pt>
                <c:pt idx="151">
                  <c:v>0.20000000000000284</c:v>
                </c:pt>
                <c:pt idx="152">
                  <c:v>0.40000000000000568</c:v>
                </c:pt>
                <c:pt idx="153">
                  <c:v>0.60000000000000142</c:v>
                </c:pt>
                <c:pt idx="154">
                  <c:v>0.80000000000000426</c:v>
                </c:pt>
                <c:pt idx="155">
                  <c:v>1</c:v>
                </c:pt>
                <c:pt idx="156">
                  <c:v>1.2000000000000028</c:v>
                </c:pt>
                <c:pt idx="157">
                  <c:v>1.4000000000000057</c:v>
                </c:pt>
                <c:pt idx="158">
                  <c:v>1.6000000000000014</c:v>
                </c:pt>
                <c:pt idx="159">
                  <c:v>1.8000000000000043</c:v>
                </c:pt>
                <c:pt idx="160">
                  <c:v>2</c:v>
                </c:pt>
                <c:pt idx="161">
                  <c:v>2.2000000000000028</c:v>
                </c:pt>
                <c:pt idx="162">
                  <c:v>2.4000000000000057</c:v>
                </c:pt>
                <c:pt idx="163">
                  <c:v>2.6000000000000014</c:v>
                </c:pt>
                <c:pt idx="164">
                  <c:v>2.8000000000000043</c:v>
                </c:pt>
                <c:pt idx="165">
                  <c:v>3</c:v>
                </c:pt>
                <c:pt idx="166">
                  <c:v>3.2000000000000028</c:v>
                </c:pt>
                <c:pt idx="167">
                  <c:v>3.4000000000000057</c:v>
                </c:pt>
                <c:pt idx="168">
                  <c:v>3.6000000000000014</c:v>
                </c:pt>
                <c:pt idx="169">
                  <c:v>3.8000000000000043</c:v>
                </c:pt>
                <c:pt idx="170">
                  <c:v>4</c:v>
                </c:pt>
                <c:pt idx="171">
                  <c:v>4.2000000000000028</c:v>
                </c:pt>
                <c:pt idx="172">
                  <c:v>4.4000000000000057</c:v>
                </c:pt>
                <c:pt idx="173">
                  <c:v>4.6000000000000014</c:v>
                </c:pt>
                <c:pt idx="174">
                  <c:v>4.8000000000000043</c:v>
                </c:pt>
                <c:pt idx="175">
                  <c:v>5</c:v>
                </c:pt>
                <c:pt idx="176">
                  <c:v>5.2000000000000028</c:v>
                </c:pt>
                <c:pt idx="177">
                  <c:v>5.4000000000000057</c:v>
                </c:pt>
                <c:pt idx="178">
                  <c:v>5.6000000000000014</c:v>
                </c:pt>
                <c:pt idx="179">
                  <c:v>5.8000000000000043</c:v>
                </c:pt>
                <c:pt idx="180">
                  <c:v>6</c:v>
                </c:pt>
                <c:pt idx="181">
                  <c:v>6.2000000000000028</c:v>
                </c:pt>
                <c:pt idx="182">
                  <c:v>6.4000000000000057</c:v>
                </c:pt>
                <c:pt idx="183">
                  <c:v>6.6000000000000014</c:v>
                </c:pt>
                <c:pt idx="184">
                  <c:v>6.8000000000000043</c:v>
                </c:pt>
                <c:pt idx="185">
                  <c:v>7</c:v>
                </c:pt>
                <c:pt idx="186">
                  <c:v>7.2000000000000028</c:v>
                </c:pt>
                <c:pt idx="187">
                  <c:v>7.4000000000000057</c:v>
                </c:pt>
                <c:pt idx="188">
                  <c:v>7.6000000000000014</c:v>
                </c:pt>
                <c:pt idx="189">
                  <c:v>7.8000000000000043</c:v>
                </c:pt>
                <c:pt idx="190">
                  <c:v>8</c:v>
                </c:pt>
                <c:pt idx="191">
                  <c:v>8.2000000000000028</c:v>
                </c:pt>
                <c:pt idx="192">
                  <c:v>8.4000000000000057</c:v>
                </c:pt>
                <c:pt idx="193">
                  <c:v>8.6000000000000085</c:v>
                </c:pt>
                <c:pt idx="194">
                  <c:v>8.7999999999999972</c:v>
                </c:pt>
                <c:pt idx="195">
                  <c:v>9</c:v>
                </c:pt>
                <c:pt idx="196">
                  <c:v>9.2000000000000028</c:v>
                </c:pt>
                <c:pt idx="197">
                  <c:v>9.4000000000000057</c:v>
                </c:pt>
                <c:pt idx="198">
                  <c:v>9.6000000000000085</c:v>
                </c:pt>
                <c:pt idx="199">
                  <c:v>9.7999999999999972</c:v>
                </c:pt>
                <c:pt idx="200">
                  <c:v>10</c:v>
                </c:pt>
                <c:pt idx="201">
                  <c:v>10.200000000000003</c:v>
                </c:pt>
                <c:pt idx="202">
                  <c:v>10.400000000000006</c:v>
                </c:pt>
                <c:pt idx="203">
                  <c:v>10.600000000000009</c:v>
                </c:pt>
                <c:pt idx="204">
                  <c:v>10.799999999999997</c:v>
                </c:pt>
                <c:pt idx="205">
                  <c:v>11</c:v>
                </c:pt>
                <c:pt idx="206">
                  <c:v>11.200000000000003</c:v>
                </c:pt>
                <c:pt idx="207">
                  <c:v>11.400000000000006</c:v>
                </c:pt>
                <c:pt idx="208">
                  <c:v>11.600000000000009</c:v>
                </c:pt>
                <c:pt idx="209">
                  <c:v>11.799999999999997</c:v>
                </c:pt>
                <c:pt idx="210">
                  <c:v>12</c:v>
                </c:pt>
                <c:pt idx="211">
                  <c:v>12.200000000000003</c:v>
                </c:pt>
                <c:pt idx="212">
                  <c:v>12.400000000000006</c:v>
                </c:pt>
                <c:pt idx="213">
                  <c:v>12.600000000000009</c:v>
                </c:pt>
                <c:pt idx="214">
                  <c:v>12.799999999999997</c:v>
                </c:pt>
                <c:pt idx="215">
                  <c:v>13</c:v>
                </c:pt>
                <c:pt idx="216">
                  <c:v>13.200000000000003</c:v>
                </c:pt>
                <c:pt idx="217">
                  <c:v>13.400000000000006</c:v>
                </c:pt>
                <c:pt idx="218">
                  <c:v>13.600000000000009</c:v>
                </c:pt>
                <c:pt idx="219">
                  <c:v>13.799999999999997</c:v>
                </c:pt>
                <c:pt idx="220">
                  <c:v>14</c:v>
                </c:pt>
                <c:pt idx="221">
                  <c:v>14.200000000000003</c:v>
                </c:pt>
                <c:pt idx="222">
                  <c:v>14.400000000000006</c:v>
                </c:pt>
                <c:pt idx="223">
                  <c:v>14.600000000000009</c:v>
                </c:pt>
                <c:pt idx="224">
                  <c:v>14.799999999999997</c:v>
                </c:pt>
                <c:pt idx="225">
                  <c:v>15</c:v>
                </c:pt>
                <c:pt idx="226">
                  <c:v>15.200000000000003</c:v>
                </c:pt>
                <c:pt idx="227">
                  <c:v>15.400000000000006</c:v>
                </c:pt>
                <c:pt idx="228">
                  <c:v>15.600000000000009</c:v>
                </c:pt>
                <c:pt idx="229">
                  <c:v>15.799999999999997</c:v>
                </c:pt>
                <c:pt idx="230">
                  <c:v>16</c:v>
                </c:pt>
                <c:pt idx="231">
                  <c:v>16.200000000000003</c:v>
                </c:pt>
                <c:pt idx="232">
                  <c:v>16.400000000000006</c:v>
                </c:pt>
                <c:pt idx="233">
                  <c:v>16.600000000000009</c:v>
                </c:pt>
                <c:pt idx="234">
                  <c:v>16.799999999999997</c:v>
                </c:pt>
                <c:pt idx="235">
                  <c:v>17</c:v>
                </c:pt>
                <c:pt idx="236">
                  <c:v>17.200000000000003</c:v>
                </c:pt>
                <c:pt idx="237">
                  <c:v>17.400000000000006</c:v>
                </c:pt>
                <c:pt idx="238">
                  <c:v>17.600000000000009</c:v>
                </c:pt>
                <c:pt idx="239">
                  <c:v>17.799999999999997</c:v>
                </c:pt>
                <c:pt idx="240">
                  <c:v>18</c:v>
                </c:pt>
                <c:pt idx="241">
                  <c:v>18.200000000000003</c:v>
                </c:pt>
                <c:pt idx="242">
                  <c:v>18.400000000000006</c:v>
                </c:pt>
                <c:pt idx="243">
                  <c:v>18.600000000000009</c:v>
                </c:pt>
                <c:pt idx="244">
                  <c:v>18.799999999999997</c:v>
                </c:pt>
                <c:pt idx="245">
                  <c:v>19</c:v>
                </c:pt>
                <c:pt idx="246">
                  <c:v>19.200000000000003</c:v>
                </c:pt>
                <c:pt idx="247">
                  <c:v>19.400000000000006</c:v>
                </c:pt>
                <c:pt idx="248">
                  <c:v>19.600000000000009</c:v>
                </c:pt>
                <c:pt idx="249">
                  <c:v>19.799999999999997</c:v>
                </c:pt>
                <c:pt idx="250">
                  <c:v>20</c:v>
                </c:pt>
                <c:pt idx="251">
                  <c:v>20.200000000000003</c:v>
                </c:pt>
                <c:pt idx="252">
                  <c:v>20.400000000000006</c:v>
                </c:pt>
                <c:pt idx="253">
                  <c:v>20.600000000000009</c:v>
                </c:pt>
                <c:pt idx="254">
                  <c:v>20.799999999999997</c:v>
                </c:pt>
                <c:pt idx="255">
                  <c:v>21</c:v>
                </c:pt>
                <c:pt idx="256">
                  <c:v>21.200000000000003</c:v>
                </c:pt>
                <c:pt idx="257">
                  <c:v>21.400000000000006</c:v>
                </c:pt>
                <c:pt idx="258">
                  <c:v>21.600000000000009</c:v>
                </c:pt>
                <c:pt idx="259">
                  <c:v>21.799999999999997</c:v>
                </c:pt>
                <c:pt idx="260">
                  <c:v>22</c:v>
                </c:pt>
                <c:pt idx="261">
                  <c:v>22.200000000000003</c:v>
                </c:pt>
                <c:pt idx="262">
                  <c:v>22.400000000000006</c:v>
                </c:pt>
                <c:pt idx="263">
                  <c:v>22.600000000000009</c:v>
                </c:pt>
                <c:pt idx="264">
                  <c:v>22.799999999999997</c:v>
                </c:pt>
                <c:pt idx="265">
                  <c:v>23</c:v>
                </c:pt>
                <c:pt idx="266">
                  <c:v>23.200000000000003</c:v>
                </c:pt>
                <c:pt idx="267">
                  <c:v>23.400000000000006</c:v>
                </c:pt>
                <c:pt idx="268">
                  <c:v>23.600000000000009</c:v>
                </c:pt>
                <c:pt idx="269">
                  <c:v>23.799999999999997</c:v>
                </c:pt>
                <c:pt idx="270">
                  <c:v>24</c:v>
                </c:pt>
                <c:pt idx="271">
                  <c:v>24.200000000000003</c:v>
                </c:pt>
                <c:pt idx="272">
                  <c:v>24.400000000000006</c:v>
                </c:pt>
                <c:pt idx="273">
                  <c:v>24.600000000000009</c:v>
                </c:pt>
                <c:pt idx="274">
                  <c:v>24.799999999999997</c:v>
                </c:pt>
                <c:pt idx="275">
                  <c:v>25</c:v>
                </c:pt>
                <c:pt idx="276">
                  <c:v>25.200000000000003</c:v>
                </c:pt>
                <c:pt idx="277">
                  <c:v>25.400000000000006</c:v>
                </c:pt>
                <c:pt idx="278">
                  <c:v>25.600000000000009</c:v>
                </c:pt>
                <c:pt idx="279">
                  <c:v>25.799999999999997</c:v>
                </c:pt>
                <c:pt idx="280">
                  <c:v>26</c:v>
                </c:pt>
                <c:pt idx="281">
                  <c:v>26.200000000000003</c:v>
                </c:pt>
                <c:pt idx="282">
                  <c:v>26.400000000000006</c:v>
                </c:pt>
                <c:pt idx="283">
                  <c:v>26.600000000000009</c:v>
                </c:pt>
                <c:pt idx="284">
                  <c:v>26.799999999999997</c:v>
                </c:pt>
                <c:pt idx="285">
                  <c:v>27</c:v>
                </c:pt>
                <c:pt idx="286">
                  <c:v>27.200000000000003</c:v>
                </c:pt>
                <c:pt idx="287">
                  <c:v>27.400000000000006</c:v>
                </c:pt>
                <c:pt idx="288">
                  <c:v>27.600000000000009</c:v>
                </c:pt>
                <c:pt idx="289">
                  <c:v>27.799999999999997</c:v>
                </c:pt>
                <c:pt idx="290">
                  <c:v>28</c:v>
                </c:pt>
                <c:pt idx="291">
                  <c:v>28.200000000000003</c:v>
                </c:pt>
                <c:pt idx="292">
                  <c:v>28.400000000000006</c:v>
                </c:pt>
                <c:pt idx="293">
                  <c:v>28.600000000000009</c:v>
                </c:pt>
                <c:pt idx="294">
                  <c:v>28.799999999999997</c:v>
                </c:pt>
                <c:pt idx="295">
                  <c:v>29</c:v>
                </c:pt>
                <c:pt idx="296">
                  <c:v>29.200000000000003</c:v>
                </c:pt>
                <c:pt idx="297">
                  <c:v>29.400000000000006</c:v>
                </c:pt>
                <c:pt idx="298">
                  <c:v>29.600000000000009</c:v>
                </c:pt>
                <c:pt idx="299">
                  <c:v>29.799999999999997</c:v>
                </c:pt>
                <c:pt idx="300">
                  <c:v>30</c:v>
                </c:pt>
              </c:numCache>
            </c:numRef>
          </c:xVal>
          <c:yVal>
            <c:numRef>
              <c:f>'2016 10A meas &amp; Jay''s model'!$E$2:$E$302</c:f>
              <c:numCache>
                <c:formatCode>General</c:formatCode>
                <c:ptCount val="301"/>
                <c:pt idx="0">
                  <c:v>0.65</c:v>
                </c:pt>
                <c:pt idx="1">
                  <c:v>0.65</c:v>
                </c:pt>
                <c:pt idx="2">
                  <c:v>0.65</c:v>
                </c:pt>
                <c:pt idx="3">
                  <c:v>0.65</c:v>
                </c:pt>
                <c:pt idx="4">
                  <c:v>0.65</c:v>
                </c:pt>
                <c:pt idx="5">
                  <c:v>0.65</c:v>
                </c:pt>
                <c:pt idx="6">
                  <c:v>0.65</c:v>
                </c:pt>
                <c:pt idx="7">
                  <c:v>0.65</c:v>
                </c:pt>
                <c:pt idx="8">
                  <c:v>0.65</c:v>
                </c:pt>
                <c:pt idx="9">
                  <c:v>0.65</c:v>
                </c:pt>
                <c:pt idx="10">
                  <c:v>0.65</c:v>
                </c:pt>
                <c:pt idx="11">
                  <c:v>0.65</c:v>
                </c:pt>
                <c:pt idx="12">
                  <c:v>0.7</c:v>
                </c:pt>
                <c:pt idx="13">
                  <c:v>0.65</c:v>
                </c:pt>
                <c:pt idx="14">
                  <c:v>0.65</c:v>
                </c:pt>
                <c:pt idx="15">
                  <c:v>0.7</c:v>
                </c:pt>
                <c:pt idx="16">
                  <c:v>0.7</c:v>
                </c:pt>
                <c:pt idx="17">
                  <c:v>0.7</c:v>
                </c:pt>
                <c:pt idx="18">
                  <c:v>0.7</c:v>
                </c:pt>
                <c:pt idx="19">
                  <c:v>0.7</c:v>
                </c:pt>
                <c:pt idx="20">
                  <c:v>0.7</c:v>
                </c:pt>
                <c:pt idx="21">
                  <c:v>0.7</c:v>
                </c:pt>
                <c:pt idx="22">
                  <c:v>0.65</c:v>
                </c:pt>
                <c:pt idx="23">
                  <c:v>0.7</c:v>
                </c:pt>
                <c:pt idx="24">
                  <c:v>0.65</c:v>
                </c:pt>
                <c:pt idx="25">
                  <c:v>0.65</c:v>
                </c:pt>
                <c:pt idx="26">
                  <c:v>0.65</c:v>
                </c:pt>
                <c:pt idx="27">
                  <c:v>0.65</c:v>
                </c:pt>
                <c:pt idx="28">
                  <c:v>0.65</c:v>
                </c:pt>
                <c:pt idx="29">
                  <c:v>0.65</c:v>
                </c:pt>
                <c:pt idx="30">
                  <c:v>0.7</c:v>
                </c:pt>
                <c:pt idx="31">
                  <c:v>0.7</c:v>
                </c:pt>
                <c:pt idx="32">
                  <c:v>0.7</c:v>
                </c:pt>
                <c:pt idx="33">
                  <c:v>0.65</c:v>
                </c:pt>
                <c:pt idx="34">
                  <c:v>0.65</c:v>
                </c:pt>
                <c:pt idx="35">
                  <c:v>0.65</c:v>
                </c:pt>
                <c:pt idx="36">
                  <c:v>0.65</c:v>
                </c:pt>
                <c:pt idx="37">
                  <c:v>0.6</c:v>
                </c:pt>
                <c:pt idx="38">
                  <c:v>0.6</c:v>
                </c:pt>
                <c:pt idx="39">
                  <c:v>0.6</c:v>
                </c:pt>
                <c:pt idx="40">
                  <c:v>0.6</c:v>
                </c:pt>
                <c:pt idx="41">
                  <c:v>0.55000000000000004</c:v>
                </c:pt>
                <c:pt idx="42">
                  <c:v>0.55000000000000004</c:v>
                </c:pt>
                <c:pt idx="43">
                  <c:v>0.55000000000000004</c:v>
                </c:pt>
                <c:pt idx="44">
                  <c:v>0.55000000000000004</c:v>
                </c:pt>
                <c:pt idx="45">
                  <c:v>0.5</c:v>
                </c:pt>
                <c:pt idx="46">
                  <c:v>0.5</c:v>
                </c:pt>
                <c:pt idx="47">
                  <c:v>0.5</c:v>
                </c:pt>
                <c:pt idx="48">
                  <c:v>0.5</c:v>
                </c:pt>
                <c:pt idx="49">
                  <c:v>0.5</c:v>
                </c:pt>
                <c:pt idx="50">
                  <c:v>0.5</c:v>
                </c:pt>
                <c:pt idx="51">
                  <c:v>0.5</c:v>
                </c:pt>
                <c:pt idx="52">
                  <c:v>0.5</c:v>
                </c:pt>
                <c:pt idx="53">
                  <c:v>0.6</c:v>
                </c:pt>
                <c:pt idx="54">
                  <c:v>0.6</c:v>
                </c:pt>
                <c:pt idx="55">
                  <c:v>0.7</c:v>
                </c:pt>
                <c:pt idx="56">
                  <c:v>0.85</c:v>
                </c:pt>
                <c:pt idx="57">
                  <c:v>1.1499999999999999</c:v>
                </c:pt>
                <c:pt idx="58">
                  <c:v>1.7</c:v>
                </c:pt>
                <c:pt idx="59">
                  <c:v>2.95</c:v>
                </c:pt>
                <c:pt idx="60">
                  <c:v>4.95</c:v>
                </c:pt>
                <c:pt idx="61">
                  <c:v>7.75</c:v>
                </c:pt>
                <c:pt idx="62">
                  <c:v>10.9</c:v>
                </c:pt>
                <c:pt idx="63">
                  <c:v>14.3</c:v>
                </c:pt>
                <c:pt idx="64">
                  <c:v>17.75</c:v>
                </c:pt>
                <c:pt idx="65">
                  <c:v>21.25</c:v>
                </c:pt>
                <c:pt idx="66">
                  <c:v>24.75</c:v>
                </c:pt>
                <c:pt idx="67">
                  <c:v>28.25</c:v>
                </c:pt>
                <c:pt idx="68">
                  <c:v>31.7</c:v>
                </c:pt>
                <c:pt idx="69">
                  <c:v>35.15</c:v>
                </c:pt>
                <c:pt idx="70">
                  <c:v>38.6</c:v>
                </c:pt>
                <c:pt idx="71">
                  <c:v>42</c:v>
                </c:pt>
                <c:pt idx="72">
                  <c:v>45.25</c:v>
                </c:pt>
                <c:pt idx="73">
                  <c:v>48.4</c:v>
                </c:pt>
                <c:pt idx="74">
                  <c:v>51.45</c:v>
                </c:pt>
                <c:pt idx="75">
                  <c:v>54.4</c:v>
                </c:pt>
                <c:pt idx="76">
                  <c:v>57.15</c:v>
                </c:pt>
                <c:pt idx="77">
                  <c:v>59.75</c:v>
                </c:pt>
                <c:pt idx="78">
                  <c:v>62.2</c:v>
                </c:pt>
                <c:pt idx="79">
                  <c:v>64.5</c:v>
                </c:pt>
                <c:pt idx="80">
                  <c:v>66.55</c:v>
                </c:pt>
                <c:pt idx="81">
                  <c:v>68.5</c:v>
                </c:pt>
                <c:pt idx="82">
                  <c:v>70.25</c:v>
                </c:pt>
                <c:pt idx="83">
                  <c:v>71.849999999999994</c:v>
                </c:pt>
                <c:pt idx="84">
                  <c:v>73.25</c:v>
                </c:pt>
                <c:pt idx="85">
                  <c:v>74.599999999999994</c:v>
                </c:pt>
                <c:pt idx="86">
                  <c:v>75.75</c:v>
                </c:pt>
                <c:pt idx="87">
                  <c:v>76.75</c:v>
                </c:pt>
                <c:pt idx="88">
                  <c:v>77.650000000000006</c:v>
                </c:pt>
                <c:pt idx="89">
                  <c:v>78.400000000000006</c:v>
                </c:pt>
                <c:pt idx="90">
                  <c:v>79.099999999999994</c:v>
                </c:pt>
                <c:pt idx="91">
                  <c:v>79.7</c:v>
                </c:pt>
                <c:pt idx="92">
                  <c:v>80.2</c:v>
                </c:pt>
                <c:pt idx="93">
                  <c:v>80.650000000000006</c:v>
                </c:pt>
                <c:pt idx="94">
                  <c:v>81</c:v>
                </c:pt>
                <c:pt idx="95">
                  <c:v>81.400000000000006</c:v>
                </c:pt>
                <c:pt idx="96">
                  <c:v>81.650000000000006</c:v>
                </c:pt>
                <c:pt idx="97">
                  <c:v>81.95</c:v>
                </c:pt>
                <c:pt idx="98">
                  <c:v>82.15</c:v>
                </c:pt>
                <c:pt idx="99">
                  <c:v>82.35</c:v>
                </c:pt>
                <c:pt idx="100">
                  <c:v>82.5</c:v>
                </c:pt>
                <c:pt idx="101">
                  <c:v>82.7</c:v>
                </c:pt>
                <c:pt idx="102">
                  <c:v>82.8</c:v>
                </c:pt>
                <c:pt idx="103">
                  <c:v>82.9</c:v>
                </c:pt>
                <c:pt idx="104">
                  <c:v>83</c:v>
                </c:pt>
                <c:pt idx="105">
                  <c:v>83.1</c:v>
                </c:pt>
                <c:pt idx="106">
                  <c:v>83.15</c:v>
                </c:pt>
                <c:pt idx="107">
                  <c:v>83.2</c:v>
                </c:pt>
                <c:pt idx="108">
                  <c:v>83.25</c:v>
                </c:pt>
                <c:pt idx="109">
                  <c:v>83.3</c:v>
                </c:pt>
                <c:pt idx="110">
                  <c:v>83.35</c:v>
                </c:pt>
                <c:pt idx="111">
                  <c:v>83.4</c:v>
                </c:pt>
                <c:pt idx="112">
                  <c:v>83.45</c:v>
                </c:pt>
                <c:pt idx="113">
                  <c:v>83.45</c:v>
                </c:pt>
                <c:pt idx="114">
                  <c:v>83.5</c:v>
                </c:pt>
                <c:pt idx="115">
                  <c:v>83.5</c:v>
                </c:pt>
                <c:pt idx="116">
                  <c:v>83.55</c:v>
                </c:pt>
                <c:pt idx="117">
                  <c:v>83.55</c:v>
                </c:pt>
                <c:pt idx="118">
                  <c:v>83.6</c:v>
                </c:pt>
                <c:pt idx="119">
                  <c:v>83.6</c:v>
                </c:pt>
                <c:pt idx="120">
                  <c:v>83.65</c:v>
                </c:pt>
                <c:pt idx="121">
                  <c:v>83.65</c:v>
                </c:pt>
                <c:pt idx="122">
                  <c:v>83.65</c:v>
                </c:pt>
                <c:pt idx="123">
                  <c:v>83.65</c:v>
                </c:pt>
                <c:pt idx="124">
                  <c:v>83.7</c:v>
                </c:pt>
                <c:pt idx="125">
                  <c:v>83.7</c:v>
                </c:pt>
                <c:pt idx="126">
                  <c:v>83.7</c:v>
                </c:pt>
                <c:pt idx="127">
                  <c:v>83.75</c:v>
                </c:pt>
                <c:pt idx="128">
                  <c:v>83.75</c:v>
                </c:pt>
                <c:pt idx="129">
                  <c:v>83.75</c:v>
                </c:pt>
                <c:pt idx="130">
                  <c:v>83.75</c:v>
                </c:pt>
                <c:pt idx="131">
                  <c:v>83.8</c:v>
                </c:pt>
                <c:pt idx="132">
                  <c:v>83.8</c:v>
                </c:pt>
                <c:pt idx="133">
                  <c:v>83.8</c:v>
                </c:pt>
                <c:pt idx="134">
                  <c:v>83.8</c:v>
                </c:pt>
                <c:pt idx="135">
                  <c:v>83.8</c:v>
                </c:pt>
                <c:pt idx="136">
                  <c:v>83.85</c:v>
                </c:pt>
                <c:pt idx="137">
                  <c:v>83.85</c:v>
                </c:pt>
                <c:pt idx="138">
                  <c:v>83.85</c:v>
                </c:pt>
                <c:pt idx="139">
                  <c:v>83.85</c:v>
                </c:pt>
                <c:pt idx="140">
                  <c:v>83.85</c:v>
                </c:pt>
                <c:pt idx="141">
                  <c:v>83.85</c:v>
                </c:pt>
                <c:pt idx="142">
                  <c:v>83.9</c:v>
                </c:pt>
                <c:pt idx="143">
                  <c:v>83.9</c:v>
                </c:pt>
                <c:pt idx="144">
                  <c:v>83.9</c:v>
                </c:pt>
                <c:pt idx="145">
                  <c:v>83.9</c:v>
                </c:pt>
                <c:pt idx="146">
                  <c:v>83.9</c:v>
                </c:pt>
                <c:pt idx="147">
                  <c:v>83.95</c:v>
                </c:pt>
                <c:pt idx="148">
                  <c:v>83.9</c:v>
                </c:pt>
                <c:pt idx="149">
                  <c:v>83.95</c:v>
                </c:pt>
                <c:pt idx="150">
                  <c:v>83.95</c:v>
                </c:pt>
                <c:pt idx="151">
                  <c:v>83.95</c:v>
                </c:pt>
                <c:pt idx="152">
                  <c:v>83.95</c:v>
                </c:pt>
                <c:pt idx="153">
                  <c:v>84</c:v>
                </c:pt>
                <c:pt idx="154">
                  <c:v>84</c:v>
                </c:pt>
                <c:pt idx="155">
                  <c:v>84</c:v>
                </c:pt>
                <c:pt idx="156">
                  <c:v>84</c:v>
                </c:pt>
                <c:pt idx="157">
                  <c:v>84</c:v>
                </c:pt>
                <c:pt idx="158">
                  <c:v>84</c:v>
                </c:pt>
                <c:pt idx="159">
                  <c:v>84</c:v>
                </c:pt>
                <c:pt idx="160">
                  <c:v>84</c:v>
                </c:pt>
                <c:pt idx="161">
                  <c:v>84</c:v>
                </c:pt>
                <c:pt idx="162">
                  <c:v>84</c:v>
                </c:pt>
                <c:pt idx="163">
                  <c:v>84</c:v>
                </c:pt>
                <c:pt idx="164">
                  <c:v>84.05</c:v>
                </c:pt>
                <c:pt idx="165">
                  <c:v>84.05</c:v>
                </c:pt>
                <c:pt idx="166">
                  <c:v>84.05</c:v>
                </c:pt>
                <c:pt idx="167">
                  <c:v>84</c:v>
                </c:pt>
                <c:pt idx="168">
                  <c:v>84.05</c:v>
                </c:pt>
                <c:pt idx="169">
                  <c:v>84.05</c:v>
                </c:pt>
                <c:pt idx="170">
                  <c:v>84.05</c:v>
                </c:pt>
                <c:pt idx="171">
                  <c:v>84.05</c:v>
                </c:pt>
                <c:pt idx="172">
                  <c:v>84.05</c:v>
                </c:pt>
                <c:pt idx="173">
                  <c:v>84.05</c:v>
                </c:pt>
                <c:pt idx="174">
                  <c:v>84.05</c:v>
                </c:pt>
                <c:pt idx="175">
                  <c:v>84.05</c:v>
                </c:pt>
                <c:pt idx="176">
                  <c:v>84.05</c:v>
                </c:pt>
                <c:pt idx="177">
                  <c:v>84.05</c:v>
                </c:pt>
                <c:pt idx="178">
                  <c:v>84.05</c:v>
                </c:pt>
                <c:pt idx="179">
                  <c:v>84.05</c:v>
                </c:pt>
                <c:pt idx="180">
                  <c:v>84.05</c:v>
                </c:pt>
                <c:pt idx="181">
                  <c:v>84.05</c:v>
                </c:pt>
                <c:pt idx="182">
                  <c:v>84</c:v>
                </c:pt>
                <c:pt idx="183">
                  <c:v>84</c:v>
                </c:pt>
                <c:pt idx="184">
                  <c:v>84</c:v>
                </c:pt>
                <c:pt idx="185">
                  <c:v>84</c:v>
                </c:pt>
                <c:pt idx="186">
                  <c:v>84</c:v>
                </c:pt>
                <c:pt idx="187">
                  <c:v>83.95</c:v>
                </c:pt>
                <c:pt idx="188">
                  <c:v>83.95</c:v>
                </c:pt>
                <c:pt idx="189">
                  <c:v>83.95</c:v>
                </c:pt>
                <c:pt idx="190">
                  <c:v>83.9</c:v>
                </c:pt>
                <c:pt idx="191">
                  <c:v>83.85</c:v>
                </c:pt>
                <c:pt idx="192">
                  <c:v>83.85</c:v>
                </c:pt>
                <c:pt idx="193">
                  <c:v>83.8</c:v>
                </c:pt>
                <c:pt idx="194">
                  <c:v>83.75</c:v>
                </c:pt>
                <c:pt idx="195">
                  <c:v>83.65</c:v>
                </c:pt>
                <c:pt idx="196">
                  <c:v>83.6</c:v>
                </c:pt>
                <c:pt idx="197">
                  <c:v>83.5</c:v>
                </c:pt>
                <c:pt idx="198">
                  <c:v>83.4</c:v>
                </c:pt>
                <c:pt idx="199">
                  <c:v>83.25</c:v>
                </c:pt>
                <c:pt idx="200">
                  <c:v>83.15</c:v>
                </c:pt>
                <c:pt idx="201">
                  <c:v>82.95</c:v>
                </c:pt>
                <c:pt idx="202">
                  <c:v>82.75</c:v>
                </c:pt>
                <c:pt idx="203">
                  <c:v>82.5</c:v>
                </c:pt>
                <c:pt idx="204">
                  <c:v>82.3</c:v>
                </c:pt>
                <c:pt idx="205">
                  <c:v>81.95</c:v>
                </c:pt>
                <c:pt idx="206">
                  <c:v>81.599999999999994</c:v>
                </c:pt>
                <c:pt idx="207">
                  <c:v>81.150000000000006</c:v>
                </c:pt>
                <c:pt idx="208">
                  <c:v>80.7</c:v>
                </c:pt>
                <c:pt idx="209">
                  <c:v>80.099999999999994</c:v>
                </c:pt>
                <c:pt idx="210">
                  <c:v>79.45</c:v>
                </c:pt>
                <c:pt idx="211">
                  <c:v>78.7</c:v>
                </c:pt>
                <c:pt idx="212">
                  <c:v>77.900000000000006</c:v>
                </c:pt>
                <c:pt idx="213">
                  <c:v>76.900000000000006</c:v>
                </c:pt>
                <c:pt idx="214">
                  <c:v>75.8</c:v>
                </c:pt>
                <c:pt idx="215">
                  <c:v>74.55</c:v>
                </c:pt>
                <c:pt idx="216">
                  <c:v>73.2</c:v>
                </c:pt>
                <c:pt idx="217">
                  <c:v>71.650000000000006</c:v>
                </c:pt>
                <c:pt idx="218">
                  <c:v>69.900000000000006</c:v>
                </c:pt>
                <c:pt idx="219">
                  <c:v>68.05</c:v>
                </c:pt>
                <c:pt idx="220">
                  <c:v>66</c:v>
                </c:pt>
                <c:pt idx="221">
                  <c:v>63.75</c:v>
                </c:pt>
                <c:pt idx="222">
                  <c:v>61.3</c:v>
                </c:pt>
                <c:pt idx="223">
                  <c:v>58.75</c:v>
                </c:pt>
                <c:pt idx="224">
                  <c:v>55.95</c:v>
                </c:pt>
                <c:pt idx="225">
                  <c:v>53</c:v>
                </c:pt>
                <c:pt idx="226">
                  <c:v>49.95</c:v>
                </c:pt>
                <c:pt idx="227">
                  <c:v>46.8</c:v>
                </c:pt>
                <c:pt idx="228">
                  <c:v>43.5</c:v>
                </c:pt>
                <c:pt idx="229">
                  <c:v>40.1</c:v>
                </c:pt>
                <c:pt idx="230">
                  <c:v>36.65</c:v>
                </c:pt>
                <c:pt idx="231">
                  <c:v>33.15</c:v>
                </c:pt>
                <c:pt idx="232">
                  <c:v>29.65</c:v>
                </c:pt>
                <c:pt idx="233">
                  <c:v>26.05</c:v>
                </c:pt>
                <c:pt idx="234">
                  <c:v>22.45</c:v>
                </c:pt>
                <c:pt idx="235">
                  <c:v>18.899999999999999</c:v>
                </c:pt>
                <c:pt idx="236">
                  <c:v>15.3</c:v>
                </c:pt>
                <c:pt idx="237">
                  <c:v>11.8</c:v>
                </c:pt>
                <c:pt idx="238">
                  <c:v>8.4</c:v>
                </c:pt>
                <c:pt idx="239">
                  <c:v>5.45</c:v>
                </c:pt>
                <c:pt idx="240">
                  <c:v>3.2</c:v>
                </c:pt>
                <c:pt idx="241">
                  <c:v>1.9</c:v>
                </c:pt>
                <c:pt idx="242">
                  <c:v>1.1499999999999999</c:v>
                </c:pt>
                <c:pt idx="243">
                  <c:v>0.85</c:v>
                </c:pt>
                <c:pt idx="244">
                  <c:v>0.75</c:v>
                </c:pt>
                <c:pt idx="245">
                  <c:v>0.6</c:v>
                </c:pt>
                <c:pt idx="246">
                  <c:v>0.55000000000000004</c:v>
                </c:pt>
                <c:pt idx="247">
                  <c:v>0.55000000000000004</c:v>
                </c:pt>
                <c:pt idx="248">
                  <c:v>0.55000000000000004</c:v>
                </c:pt>
                <c:pt idx="249">
                  <c:v>0.55000000000000004</c:v>
                </c:pt>
                <c:pt idx="250">
                  <c:v>0.55000000000000004</c:v>
                </c:pt>
                <c:pt idx="251">
                  <c:v>0.6</c:v>
                </c:pt>
                <c:pt idx="252">
                  <c:v>0.6</c:v>
                </c:pt>
                <c:pt idx="253">
                  <c:v>0.6</c:v>
                </c:pt>
                <c:pt idx="254">
                  <c:v>0.65</c:v>
                </c:pt>
                <c:pt idx="255">
                  <c:v>0.65</c:v>
                </c:pt>
                <c:pt idx="256">
                  <c:v>0.65</c:v>
                </c:pt>
                <c:pt idx="257">
                  <c:v>0.7</c:v>
                </c:pt>
                <c:pt idx="258">
                  <c:v>0.75</c:v>
                </c:pt>
                <c:pt idx="259">
                  <c:v>0.75</c:v>
                </c:pt>
                <c:pt idx="260">
                  <c:v>0.75</c:v>
                </c:pt>
                <c:pt idx="261">
                  <c:v>0.8</c:v>
                </c:pt>
                <c:pt idx="262">
                  <c:v>0.8</c:v>
                </c:pt>
                <c:pt idx="263">
                  <c:v>0.8</c:v>
                </c:pt>
                <c:pt idx="264">
                  <c:v>0.8</c:v>
                </c:pt>
                <c:pt idx="265">
                  <c:v>0.85</c:v>
                </c:pt>
                <c:pt idx="266">
                  <c:v>0.85</c:v>
                </c:pt>
                <c:pt idx="267">
                  <c:v>0.85</c:v>
                </c:pt>
                <c:pt idx="268">
                  <c:v>0.9</c:v>
                </c:pt>
                <c:pt idx="269">
                  <c:v>0.9</c:v>
                </c:pt>
                <c:pt idx="270">
                  <c:v>0.9</c:v>
                </c:pt>
                <c:pt idx="271">
                  <c:v>0.9</c:v>
                </c:pt>
                <c:pt idx="272">
                  <c:v>0.9</c:v>
                </c:pt>
                <c:pt idx="273">
                  <c:v>0.9</c:v>
                </c:pt>
                <c:pt idx="274">
                  <c:v>0.9</c:v>
                </c:pt>
                <c:pt idx="275">
                  <c:v>0.9</c:v>
                </c:pt>
                <c:pt idx="276">
                  <c:v>0.9</c:v>
                </c:pt>
                <c:pt idx="277">
                  <c:v>0.9</c:v>
                </c:pt>
                <c:pt idx="278">
                  <c:v>0.9</c:v>
                </c:pt>
                <c:pt idx="279">
                  <c:v>0.9</c:v>
                </c:pt>
                <c:pt idx="280">
                  <c:v>0.9</c:v>
                </c:pt>
                <c:pt idx="281">
                  <c:v>0.9</c:v>
                </c:pt>
                <c:pt idx="282">
                  <c:v>0.9</c:v>
                </c:pt>
                <c:pt idx="283">
                  <c:v>0.9</c:v>
                </c:pt>
                <c:pt idx="284">
                  <c:v>0.9</c:v>
                </c:pt>
                <c:pt idx="285">
                  <c:v>0.9</c:v>
                </c:pt>
                <c:pt idx="286">
                  <c:v>0.9</c:v>
                </c:pt>
                <c:pt idx="287">
                  <c:v>0.9</c:v>
                </c:pt>
                <c:pt idx="288">
                  <c:v>0.9</c:v>
                </c:pt>
                <c:pt idx="289">
                  <c:v>0.9</c:v>
                </c:pt>
                <c:pt idx="290">
                  <c:v>0.9</c:v>
                </c:pt>
                <c:pt idx="291">
                  <c:v>0.85</c:v>
                </c:pt>
                <c:pt idx="292">
                  <c:v>0.85</c:v>
                </c:pt>
                <c:pt idx="293">
                  <c:v>0.85</c:v>
                </c:pt>
                <c:pt idx="294">
                  <c:v>0.85</c:v>
                </c:pt>
                <c:pt idx="295">
                  <c:v>0.85</c:v>
                </c:pt>
                <c:pt idx="296">
                  <c:v>0.85</c:v>
                </c:pt>
                <c:pt idx="297">
                  <c:v>0.85</c:v>
                </c:pt>
                <c:pt idx="298">
                  <c:v>0.85</c:v>
                </c:pt>
                <c:pt idx="299">
                  <c:v>0.85</c:v>
                </c:pt>
                <c:pt idx="300">
                  <c:v>0.85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33A-2145-B3BD-FD52A906C781}"/>
            </c:ext>
          </c:extLst>
        </c:ser>
        <c:ser>
          <c:idx val="0"/>
          <c:order val="1"/>
          <c:tx>
            <c:strRef>
              <c:f>'2016 10A meas &amp; Jay''s model'!$B$1</c:f>
              <c:strCache>
                <c:ptCount val="1"/>
                <c:pt idx="0">
                  <c:v>Measured 2016 9.9 A with end plates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3"/>
            <c:spPr>
              <a:solidFill>
                <a:srgbClr val="00B050"/>
              </a:solidFill>
              <a:ln w="9525">
                <a:solidFill>
                  <a:srgbClr val="00B050"/>
                </a:solidFill>
              </a:ln>
              <a:effectLst/>
            </c:spPr>
          </c:marker>
          <c:xVal>
            <c:numRef>
              <c:f>'2016 10A meas &amp; Jay''s model'!$A$2:$A$40582</c:f>
              <c:numCache>
                <c:formatCode>General</c:formatCode>
                <c:ptCount val="40581"/>
                <c:pt idx="0">
                  <c:v>-37.997</c:v>
                </c:pt>
                <c:pt idx="1">
                  <c:v>-37.503999999999998</c:v>
                </c:pt>
                <c:pt idx="2">
                  <c:v>-37.003999999999998</c:v>
                </c:pt>
                <c:pt idx="3">
                  <c:v>-36.503999999999998</c:v>
                </c:pt>
                <c:pt idx="4">
                  <c:v>-36.008000000000003</c:v>
                </c:pt>
                <c:pt idx="5">
                  <c:v>-35.503999999999998</c:v>
                </c:pt>
                <c:pt idx="6">
                  <c:v>-35.005000000000003</c:v>
                </c:pt>
                <c:pt idx="7">
                  <c:v>-34.506</c:v>
                </c:pt>
                <c:pt idx="8">
                  <c:v>-34.005000000000003</c:v>
                </c:pt>
                <c:pt idx="9">
                  <c:v>-33.506999999999998</c:v>
                </c:pt>
                <c:pt idx="10">
                  <c:v>-33.006</c:v>
                </c:pt>
                <c:pt idx="11">
                  <c:v>-32.503999999999998</c:v>
                </c:pt>
                <c:pt idx="12">
                  <c:v>-32.006999999999998</c:v>
                </c:pt>
                <c:pt idx="13">
                  <c:v>-31.504999999999999</c:v>
                </c:pt>
                <c:pt idx="14">
                  <c:v>-31.007000000000001</c:v>
                </c:pt>
                <c:pt idx="15">
                  <c:v>-30.507000000000001</c:v>
                </c:pt>
                <c:pt idx="16">
                  <c:v>-30.005000000000003</c:v>
                </c:pt>
                <c:pt idx="17">
                  <c:v>-29.506</c:v>
                </c:pt>
                <c:pt idx="18">
                  <c:v>-29.006999999999998</c:v>
                </c:pt>
                <c:pt idx="19">
                  <c:v>-28.506999999999998</c:v>
                </c:pt>
                <c:pt idx="20">
                  <c:v>-28.008000000000003</c:v>
                </c:pt>
                <c:pt idx="21">
                  <c:v>-27.503999999999998</c:v>
                </c:pt>
                <c:pt idx="22">
                  <c:v>-27.005000000000003</c:v>
                </c:pt>
                <c:pt idx="23">
                  <c:v>-26.508000000000003</c:v>
                </c:pt>
                <c:pt idx="24">
                  <c:v>-26.006</c:v>
                </c:pt>
                <c:pt idx="25">
                  <c:v>-25.508000000000003</c:v>
                </c:pt>
                <c:pt idx="26">
                  <c:v>-25.006999999999998</c:v>
                </c:pt>
                <c:pt idx="27">
                  <c:v>-24.506</c:v>
                </c:pt>
                <c:pt idx="28">
                  <c:v>-24.008000000000003</c:v>
                </c:pt>
                <c:pt idx="29">
                  <c:v>-23.508000000000003</c:v>
                </c:pt>
                <c:pt idx="30">
                  <c:v>-23.008000000000003</c:v>
                </c:pt>
                <c:pt idx="31">
                  <c:v>-22.508000000000003</c:v>
                </c:pt>
                <c:pt idx="32">
                  <c:v>-22.004999999999999</c:v>
                </c:pt>
                <c:pt idx="33">
                  <c:v>-21.905000000000001</c:v>
                </c:pt>
                <c:pt idx="34">
                  <c:v>-21.806999999999999</c:v>
                </c:pt>
                <c:pt idx="35">
                  <c:v>-21.709</c:v>
                </c:pt>
                <c:pt idx="36">
                  <c:v>-21.609000000000002</c:v>
                </c:pt>
                <c:pt idx="37">
                  <c:v>-21.507999999999999</c:v>
                </c:pt>
                <c:pt idx="38">
                  <c:v>-21.408000000000001</c:v>
                </c:pt>
                <c:pt idx="39">
                  <c:v>-21.308</c:v>
                </c:pt>
                <c:pt idx="40">
                  <c:v>-21.207000000000001</c:v>
                </c:pt>
                <c:pt idx="41">
                  <c:v>-21.108000000000001</c:v>
                </c:pt>
                <c:pt idx="42">
                  <c:v>-21.009</c:v>
                </c:pt>
                <c:pt idx="43">
                  <c:v>-20.91</c:v>
                </c:pt>
                <c:pt idx="44">
                  <c:v>-20.81</c:v>
                </c:pt>
                <c:pt idx="45">
                  <c:v>-20.709</c:v>
                </c:pt>
                <c:pt idx="46">
                  <c:v>-20.608000000000001</c:v>
                </c:pt>
                <c:pt idx="47">
                  <c:v>-20.507000000000001</c:v>
                </c:pt>
                <c:pt idx="48">
                  <c:v>-20.407</c:v>
                </c:pt>
                <c:pt idx="49">
                  <c:v>-20.306000000000001</c:v>
                </c:pt>
                <c:pt idx="50">
                  <c:v>-20.206</c:v>
                </c:pt>
                <c:pt idx="51">
                  <c:v>-20.108000000000001</c:v>
                </c:pt>
                <c:pt idx="52">
                  <c:v>-20.009</c:v>
                </c:pt>
                <c:pt idx="53">
                  <c:v>-19.908000000000001</c:v>
                </c:pt>
                <c:pt idx="54">
                  <c:v>-19.806999999999999</c:v>
                </c:pt>
                <c:pt idx="55">
                  <c:v>-19.706</c:v>
                </c:pt>
                <c:pt idx="56">
                  <c:v>-19.605</c:v>
                </c:pt>
                <c:pt idx="57">
                  <c:v>-19.504999999999999</c:v>
                </c:pt>
                <c:pt idx="58">
                  <c:v>-19.405999999999999</c:v>
                </c:pt>
                <c:pt idx="59">
                  <c:v>-19.308</c:v>
                </c:pt>
                <c:pt idx="60">
                  <c:v>-19.209</c:v>
                </c:pt>
                <c:pt idx="61">
                  <c:v>-19.108000000000001</c:v>
                </c:pt>
                <c:pt idx="62">
                  <c:v>-19.007000000000001</c:v>
                </c:pt>
                <c:pt idx="63">
                  <c:v>-18.905999999999999</c:v>
                </c:pt>
                <c:pt idx="64">
                  <c:v>-18.806000000000001</c:v>
                </c:pt>
                <c:pt idx="65">
                  <c:v>-18.707000000000001</c:v>
                </c:pt>
                <c:pt idx="66">
                  <c:v>-18.608000000000001</c:v>
                </c:pt>
                <c:pt idx="67">
                  <c:v>-18.510000000000002</c:v>
                </c:pt>
                <c:pt idx="68">
                  <c:v>-18.41</c:v>
                </c:pt>
                <c:pt idx="69">
                  <c:v>-18.309999999999999</c:v>
                </c:pt>
                <c:pt idx="70">
                  <c:v>-18.209</c:v>
                </c:pt>
                <c:pt idx="71">
                  <c:v>-18.108000000000001</c:v>
                </c:pt>
                <c:pt idx="72">
                  <c:v>-18.007000000000001</c:v>
                </c:pt>
                <c:pt idx="73">
                  <c:v>-17.907</c:v>
                </c:pt>
                <c:pt idx="74">
                  <c:v>-17.806999999999999</c:v>
                </c:pt>
                <c:pt idx="75">
                  <c:v>-17.708000000000002</c:v>
                </c:pt>
                <c:pt idx="76">
                  <c:v>-17.609000000000002</c:v>
                </c:pt>
                <c:pt idx="77">
                  <c:v>-17.507999999999999</c:v>
                </c:pt>
                <c:pt idx="78">
                  <c:v>-17.407</c:v>
                </c:pt>
                <c:pt idx="79">
                  <c:v>-17.306000000000001</c:v>
                </c:pt>
                <c:pt idx="80">
                  <c:v>-17.205000000000002</c:v>
                </c:pt>
                <c:pt idx="81">
                  <c:v>-17.103999999999999</c:v>
                </c:pt>
                <c:pt idx="82">
                  <c:v>-17.004999999999999</c:v>
                </c:pt>
                <c:pt idx="83">
                  <c:v>-16.907</c:v>
                </c:pt>
                <c:pt idx="84">
                  <c:v>-16.808</c:v>
                </c:pt>
                <c:pt idx="85">
                  <c:v>-16.708000000000002</c:v>
                </c:pt>
                <c:pt idx="86">
                  <c:v>-16.608000000000001</c:v>
                </c:pt>
                <c:pt idx="87">
                  <c:v>-16.507000000000001</c:v>
                </c:pt>
                <c:pt idx="88">
                  <c:v>-16.405999999999999</c:v>
                </c:pt>
                <c:pt idx="89">
                  <c:v>-16.306000000000001</c:v>
                </c:pt>
                <c:pt idx="90">
                  <c:v>-16.208000000000002</c:v>
                </c:pt>
                <c:pt idx="91">
                  <c:v>-16.11</c:v>
                </c:pt>
                <c:pt idx="92">
                  <c:v>-16.010999999999999</c:v>
                </c:pt>
                <c:pt idx="93">
                  <c:v>-15.91</c:v>
                </c:pt>
                <c:pt idx="94">
                  <c:v>-15.809000000000001</c:v>
                </c:pt>
                <c:pt idx="95">
                  <c:v>-15.708000000000002</c:v>
                </c:pt>
                <c:pt idx="96">
                  <c:v>-15.606999999999999</c:v>
                </c:pt>
                <c:pt idx="97">
                  <c:v>-15.506</c:v>
                </c:pt>
                <c:pt idx="98">
                  <c:v>-15.407</c:v>
                </c:pt>
                <c:pt idx="99">
                  <c:v>-15.308</c:v>
                </c:pt>
                <c:pt idx="100">
                  <c:v>-15.209</c:v>
                </c:pt>
                <c:pt idx="101">
                  <c:v>-15.108000000000001</c:v>
                </c:pt>
                <c:pt idx="102">
                  <c:v>-15.007000000000001</c:v>
                </c:pt>
                <c:pt idx="103">
                  <c:v>-14.905999999999999</c:v>
                </c:pt>
                <c:pt idx="104">
                  <c:v>-14.806000000000001</c:v>
                </c:pt>
                <c:pt idx="105">
                  <c:v>-14.705000000000002</c:v>
                </c:pt>
                <c:pt idx="106">
                  <c:v>-14.606000000000002</c:v>
                </c:pt>
                <c:pt idx="107">
                  <c:v>-14.507000000000001</c:v>
                </c:pt>
                <c:pt idx="108">
                  <c:v>-14.408000000000001</c:v>
                </c:pt>
                <c:pt idx="109">
                  <c:v>-14.308</c:v>
                </c:pt>
                <c:pt idx="110">
                  <c:v>-14.207000000000001</c:v>
                </c:pt>
                <c:pt idx="111">
                  <c:v>-14.106000000000002</c:v>
                </c:pt>
                <c:pt idx="112">
                  <c:v>-14.006</c:v>
                </c:pt>
                <c:pt idx="113">
                  <c:v>-13.509</c:v>
                </c:pt>
                <c:pt idx="114">
                  <c:v>-13.007999999999999</c:v>
                </c:pt>
                <c:pt idx="115">
                  <c:v>-12.506</c:v>
                </c:pt>
                <c:pt idx="116">
                  <c:v>-12.007000000000001</c:v>
                </c:pt>
                <c:pt idx="117">
                  <c:v>-11.504999999999999</c:v>
                </c:pt>
                <c:pt idx="118">
                  <c:v>-11.007999999999999</c:v>
                </c:pt>
                <c:pt idx="119">
                  <c:v>-10.509</c:v>
                </c:pt>
                <c:pt idx="120">
                  <c:v>-10.004999999999999</c:v>
                </c:pt>
                <c:pt idx="121">
                  <c:v>-9.5079999999999991</c:v>
                </c:pt>
                <c:pt idx="122">
                  <c:v>-9.0070000000000014</c:v>
                </c:pt>
                <c:pt idx="123">
                  <c:v>-8.5070000000000014</c:v>
                </c:pt>
                <c:pt idx="124">
                  <c:v>-8.0109999999999992</c:v>
                </c:pt>
                <c:pt idx="125">
                  <c:v>-7.5060000000000002</c:v>
                </c:pt>
                <c:pt idx="126">
                  <c:v>-7.0070000000000014</c:v>
                </c:pt>
                <c:pt idx="127">
                  <c:v>-6.5079999999999991</c:v>
                </c:pt>
                <c:pt idx="128">
                  <c:v>-6.0080000000000027</c:v>
                </c:pt>
                <c:pt idx="129">
                  <c:v>-5.5110000000000028</c:v>
                </c:pt>
                <c:pt idx="130">
                  <c:v>-5.0060000000000002</c:v>
                </c:pt>
                <c:pt idx="131">
                  <c:v>-4.5060000000000002</c:v>
                </c:pt>
                <c:pt idx="132">
                  <c:v>-4.0090000000000003</c:v>
                </c:pt>
                <c:pt idx="133">
                  <c:v>-3.5069999999999979</c:v>
                </c:pt>
                <c:pt idx="134">
                  <c:v>-3.009999999999998</c:v>
                </c:pt>
                <c:pt idx="135">
                  <c:v>-2.5090000000000003</c:v>
                </c:pt>
                <c:pt idx="136">
                  <c:v>-2.0050000000000026</c:v>
                </c:pt>
                <c:pt idx="137">
                  <c:v>-1.5080000000000027</c:v>
                </c:pt>
                <c:pt idx="138">
                  <c:v>-1.0080000000000027</c:v>
                </c:pt>
                <c:pt idx="139">
                  <c:v>-0.51100000000000279</c:v>
                </c:pt>
                <c:pt idx="140">
                  <c:v>-9.9999999999980105E-3</c:v>
                </c:pt>
                <c:pt idx="141">
                  <c:v>0.49399999999999977</c:v>
                </c:pt>
                <c:pt idx="142">
                  <c:v>0.99099999999999966</c:v>
                </c:pt>
                <c:pt idx="143">
                  <c:v>1.490000000000002</c:v>
                </c:pt>
                <c:pt idx="144">
                  <c:v>1.9909999999999997</c:v>
                </c:pt>
                <c:pt idx="145">
                  <c:v>2.490000000000002</c:v>
                </c:pt>
                <c:pt idx="146">
                  <c:v>2.9939999999999998</c:v>
                </c:pt>
                <c:pt idx="147">
                  <c:v>3.4930000000000021</c:v>
                </c:pt>
                <c:pt idx="148">
                  <c:v>3.9909999999999997</c:v>
                </c:pt>
                <c:pt idx="149">
                  <c:v>4.4909999999999997</c:v>
                </c:pt>
                <c:pt idx="150">
                  <c:v>4.9909999999999997</c:v>
                </c:pt>
                <c:pt idx="151">
                  <c:v>5.4930000000000021</c:v>
                </c:pt>
                <c:pt idx="152">
                  <c:v>5.9939999999999998</c:v>
                </c:pt>
                <c:pt idx="153">
                  <c:v>6.490000000000002</c:v>
                </c:pt>
                <c:pt idx="154">
                  <c:v>6.9919999999999973</c:v>
                </c:pt>
                <c:pt idx="155">
                  <c:v>7.4919999999999973</c:v>
                </c:pt>
                <c:pt idx="156">
                  <c:v>7.9919999999999973</c:v>
                </c:pt>
                <c:pt idx="157">
                  <c:v>8.4949999999999974</c:v>
                </c:pt>
                <c:pt idx="158">
                  <c:v>8.9919999999999973</c:v>
                </c:pt>
                <c:pt idx="159">
                  <c:v>9.4909999999999997</c:v>
                </c:pt>
                <c:pt idx="160">
                  <c:v>9.9930000000000021</c:v>
                </c:pt>
                <c:pt idx="161">
                  <c:v>10.491</c:v>
                </c:pt>
                <c:pt idx="162">
                  <c:v>10.994999999999997</c:v>
                </c:pt>
                <c:pt idx="163">
                  <c:v>11.493000000000002</c:v>
                </c:pt>
                <c:pt idx="164">
                  <c:v>11.990000000000002</c:v>
                </c:pt>
                <c:pt idx="165">
                  <c:v>12.493000000000002</c:v>
                </c:pt>
                <c:pt idx="166">
                  <c:v>12.991999999999997</c:v>
                </c:pt>
                <c:pt idx="167">
                  <c:v>13.494</c:v>
                </c:pt>
                <c:pt idx="168">
                  <c:v>13.993000000000002</c:v>
                </c:pt>
                <c:pt idx="169">
                  <c:v>14.094000000000001</c:v>
                </c:pt>
                <c:pt idx="170">
                  <c:v>14.192999999999998</c:v>
                </c:pt>
                <c:pt idx="171">
                  <c:v>14.292000000000002</c:v>
                </c:pt>
                <c:pt idx="172">
                  <c:v>14.39</c:v>
                </c:pt>
                <c:pt idx="173">
                  <c:v>14.488999999999997</c:v>
                </c:pt>
                <c:pt idx="174">
                  <c:v>14.589999999999996</c:v>
                </c:pt>
                <c:pt idx="175">
                  <c:v>14.691000000000003</c:v>
                </c:pt>
                <c:pt idx="176">
                  <c:v>14.792000000000002</c:v>
                </c:pt>
                <c:pt idx="177">
                  <c:v>14.893000000000001</c:v>
                </c:pt>
                <c:pt idx="178">
                  <c:v>14.994</c:v>
                </c:pt>
                <c:pt idx="179">
                  <c:v>15.092999999999996</c:v>
                </c:pt>
                <c:pt idx="180">
                  <c:v>15.191000000000003</c:v>
                </c:pt>
                <c:pt idx="181">
                  <c:v>15.290999999999997</c:v>
                </c:pt>
                <c:pt idx="182">
                  <c:v>15.392000000000003</c:v>
                </c:pt>
                <c:pt idx="183">
                  <c:v>15.493000000000002</c:v>
                </c:pt>
                <c:pt idx="184">
                  <c:v>15.594000000000001</c:v>
                </c:pt>
                <c:pt idx="185">
                  <c:v>15.695</c:v>
                </c:pt>
                <c:pt idx="186">
                  <c:v>15.795000000000002</c:v>
                </c:pt>
                <c:pt idx="187">
                  <c:v>15.893999999999998</c:v>
                </c:pt>
                <c:pt idx="188">
                  <c:v>15.991999999999997</c:v>
                </c:pt>
                <c:pt idx="189">
                  <c:v>16.091999999999999</c:v>
                </c:pt>
                <c:pt idx="190">
                  <c:v>16.192</c:v>
                </c:pt>
                <c:pt idx="191">
                  <c:v>16.292999999999999</c:v>
                </c:pt>
                <c:pt idx="192">
                  <c:v>16.393999999999998</c:v>
                </c:pt>
                <c:pt idx="193">
                  <c:v>16.494</c:v>
                </c:pt>
                <c:pt idx="194">
                  <c:v>16.594000000000001</c:v>
                </c:pt>
                <c:pt idx="195">
                  <c:v>16.692999999999998</c:v>
                </c:pt>
                <c:pt idx="196">
                  <c:v>16.790999999999997</c:v>
                </c:pt>
                <c:pt idx="197">
                  <c:v>16.890999999999998</c:v>
                </c:pt>
                <c:pt idx="198">
                  <c:v>16.991</c:v>
                </c:pt>
                <c:pt idx="199">
                  <c:v>17.091999999999999</c:v>
                </c:pt>
                <c:pt idx="200">
                  <c:v>17.192</c:v>
                </c:pt>
                <c:pt idx="201">
                  <c:v>17.292999999999999</c:v>
                </c:pt>
                <c:pt idx="202">
                  <c:v>17.393000000000001</c:v>
                </c:pt>
                <c:pt idx="203">
                  <c:v>17.493000000000002</c:v>
                </c:pt>
                <c:pt idx="204">
                  <c:v>17.591000000000001</c:v>
                </c:pt>
                <c:pt idx="205">
                  <c:v>17.691000000000003</c:v>
                </c:pt>
                <c:pt idx="206">
                  <c:v>17.790999999999997</c:v>
                </c:pt>
                <c:pt idx="207">
                  <c:v>17.892000000000003</c:v>
                </c:pt>
                <c:pt idx="208">
                  <c:v>17.994</c:v>
                </c:pt>
                <c:pt idx="209">
                  <c:v>18.094000000000001</c:v>
                </c:pt>
                <c:pt idx="210">
                  <c:v>18.195</c:v>
                </c:pt>
                <c:pt idx="211">
                  <c:v>18.295000000000002</c:v>
                </c:pt>
                <c:pt idx="212">
                  <c:v>18.393000000000001</c:v>
                </c:pt>
                <c:pt idx="213">
                  <c:v>18.493000000000002</c:v>
                </c:pt>
                <c:pt idx="214">
                  <c:v>18.592999999999996</c:v>
                </c:pt>
                <c:pt idx="215">
                  <c:v>18.694000000000003</c:v>
                </c:pt>
                <c:pt idx="216">
                  <c:v>18.795000000000002</c:v>
                </c:pt>
                <c:pt idx="217">
                  <c:v>18.895000000000003</c:v>
                </c:pt>
                <c:pt idx="218">
                  <c:v>18.994999999999997</c:v>
                </c:pt>
                <c:pt idx="219">
                  <c:v>19.094000000000001</c:v>
                </c:pt>
                <c:pt idx="220">
                  <c:v>19.192</c:v>
                </c:pt>
                <c:pt idx="221">
                  <c:v>19.290999999999997</c:v>
                </c:pt>
                <c:pt idx="222">
                  <c:v>19.392000000000003</c:v>
                </c:pt>
                <c:pt idx="223">
                  <c:v>19.491999999999997</c:v>
                </c:pt>
                <c:pt idx="224">
                  <c:v>19.592999999999996</c:v>
                </c:pt>
                <c:pt idx="225">
                  <c:v>19.692999999999998</c:v>
                </c:pt>
                <c:pt idx="226">
                  <c:v>19.792999999999999</c:v>
                </c:pt>
                <c:pt idx="227">
                  <c:v>19.892000000000003</c:v>
                </c:pt>
                <c:pt idx="228">
                  <c:v>19.991</c:v>
                </c:pt>
                <c:pt idx="229">
                  <c:v>20.091000000000001</c:v>
                </c:pt>
                <c:pt idx="230">
                  <c:v>20.191000000000003</c:v>
                </c:pt>
                <c:pt idx="231">
                  <c:v>20.292000000000002</c:v>
                </c:pt>
                <c:pt idx="232">
                  <c:v>20.393999999999998</c:v>
                </c:pt>
                <c:pt idx="233">
                  <c:v>20.494999999999997</c:v>
                </c:pt>
                <c:pt idx="234">
                  <c:v>20.594999999999999</c:v>
                </c:pt>
                <c:pt idx="235">
                  <c:v>20.695</c:v>
                </c:pt>
                <c:pt idx="236">
                  <c:v>20.793999999999997</c:v>
                </c:pt>
                <c:pt idx="237">
                  <c:v>20.893000000000001</c:v>
                </c:pt>
                <c:pt idx="238">
                  <c:v>20.993000000000002</c:v>
                </c:pt>
                <c:pt idx="239">
                  <c:v>21.094000000000001</c:v>
                </c:pt>
                <c:pt idx="240">
                  <c:v>21.194000000000003</c:v>
                </c:pt>
                <c:pt idx="241">
                  <c:v>21.295000000000002</c:v>
                </c:pt>
                <c:pt idx="242">
                  <c:v>21.395000000000003</c:v>
                </c:pt>
                <c:pt idx="243">
                  <c:v>21.494999999999997</c:v>
                </c:pt>
                <c:pt idx="244">
                  <c:v>21.591999999999999</c:v>
                </c:pt>
                <c:pt idx="245">
                  <c:v>21.691000000000003</c:v>
                </c:pt>
                <c:pt idx="246">
                  <c:v>21.790999999999997</c:v>
                </c:pt>
                <c:pt idx="247">
                  <c:v>21.892000000000003</c:v>
                </c:pt>
                <c:pt idx="248">
                  <c:v>21.993000000000002</c:v>
                </c:pt>
                <c:pt idx="249">
                  <c:v>22.491</c:v>
                </c:pt>
                <c:pt idx="250">
                  <c:v>22.994999999999997</c:v>
                </c:pt>
                <c:pt idx="251">
                  <c:v>23.493000000000002</c:v>
                </c:pt>
                <c:pt idx="252">
                  <c:v>23.993000000000002</c:v>
                </c:pt>
                <c:pt idx="253">
                  <c:v>24.493000000000002</c:v>
                </c:pt>
                <c:pt idx="254">
                  <c:v>24.990000000000002</c:v>
                </c:pt>
                <c:pt idx="255">
                  <c:v>25.493000000000002</c:v>
                </c:pt>
                <c:pt idx="256">
                  <c:v>25.993000000000002</c:v>
                </c:pt>
                <c:pt idx="257">
                  <c:v>26.491000000000007</c:v>
                </c:pt>
                <c:pt idx="258">
                  <c:v>26.993000000000002</c:v>
                </c:pt>
                <c:pt idx="259">
                  <c:v>27.491000000000007</c:v>
                </c:pt>
                <c:pt idx="260">
                  <c:v>27.991999999999997</c:v>
                </c:pt>
                <c:pt idx="261">
                  <c:v>28.493999999999993</c:v>
                </c:pt>
                <c:pt idx="262">
                  <c:v>28.991999999999997</c:v>
                </c:pt>
                <c:pt idx="263">
                  <c:v>29.493999999999993</c:v>
                </c:pt>
                <c:pt idx="264">
                  <c:v>29.991999999999997</c:v>
                </c:pt>
                <c:pt idx="265">
                  <c:v>30.491000000000007</c:v>
                </c:pt>
                <c:pt idx="266">
                  <c:v>30.994999999999997</c:v>
                </c:pt>
                <c:pt idx="267">
                  <c:v>31.493000000000002</c:v>
                </c:pt>
                <c:pt idx="268">
                  <c:v>31.991999999999997</c:v>
                </c:pt>
                <c:pt idx="269">
                  <c:v>32.491999999999997</c:v>
                </c:pt>
                <c:pt idx="270">
                  <c:v>32.991999999999997</c:v>
                </c:pt>
                <c:pt idx="271">
                  <c:v>33.494999999999997</c:v>
                </c:pt>
                <c:pt idx="272">
                  <c:v>33.993000000000002</c:v>
                </c:pt>
                <c:pt idx="273">
                  <c:v>34.491999999999997</c:v>
                </c:pt>
                <c:pt idx="274">
                  <c:v>34.993000000000002</c:v>
                </c:pt>
                <c:pt idx="275">
                  <c:v>35.491999999999997</c:v>
                </c:pt>
                <c:pt idx="276">
                  <c:v>35.991999999999997</c:v>
                </c:pt>
                <c:pt idx="277">
                  <c:v>36.494999999999997</c:v>
                </c:pt>
                <c:pt idx="278">
                  <c:v>36.991999999999997</c:v>
                </c:pt>
                <c:pt idx="279">
                  <c:v>37.493000000000002</c:v>
                </c:pt>
                <c:pt idx="280">
                  <c:v>37.993000000000002</c:v>
                </c:pt>
              </c:numCache>
            </c:numRef>
          </c:xVal>
          <c:yVal>
            <c:numRef>
              <c:f>'2016 10A meas &amp; Jay''s model'!$B$2:$B$40582</c:f>
              <c:numCache>
                <c:formatCode>General</c:formatCode>
                <c:ptCount val="40581"/>
                <c:pt idx="0">
                  <c:v>0.53</c:v>
                </c:pt>
                <c:pt idx="1">
                  <c:v>0.49</c:v>
                </c:pt>
                <c:pt idx="2">
                  <c:v>0.5</c:v>
                </c:pt>
                <c:pt idx="3">
                  <c:v>0.53</c:v>
                </c:pt>
                <c:pt idx="4">
                  <c:v>0.53</c:v>
                </c:pt>
                <c:pt idx="5">
                  <c:v>0.55000000000000004</c:v>
                </c:pt>
                <c:pt idx="6">
                  <c:v>0.55000000000000004</c:v>
                </c:pt>
                <c:pt idx="7">
                  <c:v>0.56000000000000005</c:v>
                </c:pt>
                <c:pt idx="8">
                  <c:v>0.57999999999999996</c:v>
                </c:pt>
                <c:pt idx="9">
                  <c:v>0.6</c:v>
                </c:pt>
                <c:pt idx="10">
                  <c:v>0.62</c:v>
                </c:pt>
                <c:pt idx="11">
                  <c:v>0.62</c:v>
                </c:pt>
                <c:pt idx="12">
                  <c:v>0.65</c:v>
                </c:pt>
                <c:pt idx="13">
                  <c:v>0.68</c:v>
                </c:pt>
                <c:pt idx="14">
                  <c:v>0.68</c:v>
                </c:pt>
                <c:pt idx="15">
                  <c:v>0.68</c:v>
                </c:pt>
                <c:pt idx="16">
                  <c:v>0.72</c:v>
                </c:pt>
                <c:pt idx="17">
                  <c:v>0.74</c:v>
                </c:pt>
                <c:pt idx="18">
                  <c:v>0.74</c:v>
                </c:pt>
                <c:pt idx="19">
                  <c:v>0.77</c:v>
                </c:pt>
                <c:pt idx="20">
                  <c:v>0.81</c:v>
                </c:pt>
                <c:pt idx="21">
                  <c:v>0.82</c:v>
                </c:pt>
                <c:pt idx="22">
                  <c:v>0.83</c:v>
                </c:pt>
                <c:pt idx="23">
                  <c:v>0.87</c:v>
                </c:pt>
                <c:pt idx="24">
                  <c:v>0.88</c:v>
                </c:pt>
                <c:pt idx="25">
                  <c:v>0.9</c:v>
                </c:pt>
                <c:pt idx="26">
                  <c:v>0.91</c:v>
                </c:pt>
                <c:pt idx="27">
                  <c:v>0.94</c:v>
                </c:pt>
                <c:pt idx="28">
                  <c:v>0.96</c:v>
                </c:pt>
                <c:pt idx="29">
                  <c:v>0.95</c:v>
                </c:pt>
                <c:pt idx="30">
                  <c:v>0.96</c:v>
                </c:pt>
                <c:pt idx="31">
                  <c:v>0.95</c:v>
                </c:pt>
                <c:pt idx="32">
                  <c:v>0.94</c:v>
                </c:pt>
                <c:pt idx="33">
                  <c:v>0.94</c:v>
                </c:pt>
                <c:pt idx="34">
                  <c:v>0.96</c:v>
                </c:pt>
                <c:pt idx="35">
                  <c:v>0.94</c:v>
                </c:pt>
                <c:pt idx="36">
                  <c:v>0.94</c:v>
                </c:pt>
                <c:pt idx="37">
                  <c:v>0.93</c:v>
                </c:pt>
                <c:pt idx="38">
                  <c:v>0.93</c:v>
                </c:pt>
                <c:pt idx="39">
                  <c:v>0.94</c:v>
                </c:pt>
                <c:pt idx="40">
                  <c:v>0.94</c:v>
                </c:pt>
                <c:pt idx="41">
                  <c:v>0.93</c:v>
                </c:pt>
                <c:pt idx="42">
                  <c:v>0.92</c:v>
                </c:pt>
                <c:pt idx="43">
                  <c:v>0.91</c:v>
                </c:pt>
                <c:pt idx="44">
                  <c:v>0.9</c:v>
                </c:pt>
                <c:pt idx="45">
                  <c:v>0.92</c:v>
                </c:pt>
                <c:pt idx="46">
                  <c:v>0.91</c:v>
                </c:pt>
                <c:pt idx="47">
                  <c:v>0.91</c:v>
                </c:pt>
                <c:pt idx="48">
                  <c:v>0.91</c:v>
                </c:pt>
                <c:pt idx="49">
                  <c:v>0.89</c:v>
                </c:pt>
                <c:pt idx="50">
                  <c:v>0.91</c:v>
                </c:pt>
                <c:pt idx="51">
                  <c:v>0.91</c:v>
                </c:pt>
                <c:pt idx="52">
                  <c:v>0.91</c:v>
                </c:pt>
                <c:pt idx="53">
                  <c:v>0.91</c:v>
                </c:pt>
                <c:pt idx="54">
                  <c:v>0.91</c:v>
                </c:pt>
                <c:pt idx="55">
                  <c:v>0.91</c:v>
                </c:pt>
                <c:pt idx="56">
                  <c:v>0.92</c:v>
                </c:pt>
                <c:pt idx="57">
                  <c:v>0.96</c:v>
                </c:pt>
                <c:pt idx="58">
                  <c:v>0.97</c:v>
                </c:pt>
                <c:pt idx="59">
                  <c:v>0.99</c:v>
                </c:pt>
                <c:pt idx="60">
                  <c:v>1.01</c:v>
                </c:pt>
                <c:pt idx="61">
                  <c:v>1.05</c:v>
                </c:pt>
                <c:pt idx="62">
                  <c:v>1.1200000000000001</c:v>
                </c:pt>
                <c:pt idx="63">
                  <c:v>1.18</c:v>
                </c:pt>
                <c:pt idx="64">
                  <c:v>1.24</c:v>
                </c:pt>
                <c:pt idx="65">
                  <c:v>1.32</c:v>
                </c:pt>
                <c:pt idx="66">
                  <c:v>1.46</c:v>
                </c:pt>
                <c:pt idx="67">
                  <c:v>1.62</c:v>
                </c:pt>
                <c:pt idx="68">
                  <c:v>1.84</c:v>
                </c:pt>
                <c:pt idx="69">
                  <c:v>2.15</c:v>
                </c:pt>
                <c:pt idx="70">
                  <c:v>2.62</c:v>
                </c:pt>
                <c:pt idx="71">
                  <c:v>3.22</c:v>
                </c:pt>
                <c:pt idx="72">
                  <c:v>4.03</c:v>
                </c:pt>
                <c:pt idx="73">
                  <c:v>5.03</c:v>
                </c:pt>
                <c:pt idx="74">
                  <c:v>6.21</c:v>
                </c:pt>
                <c:pt idx="75">
                  <c:v>7.54</c:v>
                </c:pt>
                <c:pt idx="76">
                  <c:v>9</c:v>
                </c:pt>
                <c:pt idx="77">
                  <c:v>10.57</c:v>
                </c:pt>
                <c:pt idx="78">
                  <c:v>12.21</c:v>
                </c:pt>
                <c:pt idx="79">
                  <c:v>13.89</c:v>
                </c:pt>
                <c:pt idx="80">
                  <c:v>15.62</c:v>
                </c:pt>
                <c:pt idx="81">
                  <c:v>17.36</c:v>
                </c:pt>
                <c:pt idx="82">
                  <c:v>19.079999999999998</c:v>
                </c:pt>
                <c:pt idx="83">
                  <c:v>20.8</c:v>
                </c:pt>
                <c:pt idx="84">
                  <c:v>22.55</c:v>
                </c:pt>
                <c:pt idx="85">
                  <c:v>24.32</c:v>
                </c:pt>
                <c:pt idx="86">
                  <c:v>26.09</c:v>
                </c:pt>
                <c:pt idx="87">
                  <c:v>27.86</c:v>
                </c:pt>
                <c:pt idx="88">
                  <c:v>29.64</c:v>
                </c:pt>
                <c:pt idx="89">
                  <c:v>31.38</c:v>
                </c:pt>
                <c:pt idx="90">
                  <c:v>33.1</c:v>
                </c:pt>
                <c:pt idx="91">
                  <c:v>34.79</c:v>
                </c:pt>
                <c:pt idx="92">
                  <c:v>36.49</c:v>
                </c:pt>
                <c:pt idx="93">
                  <c:v>38.22</c:v>
                </c:pt>
                <c:pt idx="94">
                  <c:v>39.950000000000003</c:v>
                </c:pt>
                <c:pt idx="95">
                  <c:v>41.66</c:v>
                </c:pt>
                <c:pt idx="96">
                  <c:v>43.32</c:v>
                </c:pt>
                <c:pt idx="97">
                  <c:v>44.97</c:v>
                </c:pt>
                <c:pt idx="98">
                  <c:v>46.58</c:v>
                </c:pt>
                <c:pt idx="99">
                  <c:v>48.15</c:v>
                </c:pt>
                <c:pt idx="100">
                  <c:v>49.73</c:v>
                </c:pt>
                <c:pt idx="101">
                  <c:v>51.27</c:v>
                </c:pt>
                <c:pt idx="102">
                  <c:v>52.78</c:v>
                </c:pt>
                <c:pt idx="103">
                  <c:v>54.27</c:v>
                </c:pt>
                <c:pt idx="104">
                  <c:v>55.75</c:v>
                </c:pt>
                <c:pt idx="105">
                  <c:v>57.15</c:v>
                </c:pt>
                <c:pt idx="106">
                  <c:v>58.52</c:v>
                </c:pt>
                <c:pt idx="107">
                  <c:v>59.82</c:v>
                </c:pt>
                <c:pt idx="108">
                  <c:v>61.11</c:v>
                </c:pt>
                <c:pt idx="109">
                  <c:v>62.36</c:v>
                </c:pt>
                <c:pt idx="110">
                  <c:v>63.58</c:v>
                </c:pt>
                <c:pt idx="111">
                  <c:v>64.77</c:v>
                </c:pt>
                <c:pt idx="112">
                  <c:v>65.900000000000006</c:v>
                </c:pt>
                <c:pt idx="113">
                  <c:v>70.849999999999994</c:v>
                </c:pt>
                <c:pt idx="114">
                  <c:v>74.8</c:v>
                </c:pt>
                <c:pt idx="115">
                  <c:v>77.8</c:v>
                </c:pt>
                <c:pt idx="116">
                  <c:v>79.98</c:v>
                </c:pt>
                <c:pt idx="117">
                  <c:v>81.55</c:v>
                </c:pt>
                <c:pt idx="118">
                  <c:v>82.67</c:v>
                </c:pt>
                <c:pt idx="119">
                  <c:v>83.44</c:v>
                </c:pt>
                <c:pt idx="120">
                  <c:v>83.98</c:v>
                </c:pt>
                <c:pt idx="121">
                  <c:v>84.39</c:v>
                </c:pt>
                <c:pt idx="122">
                  <c:v>84.65</c:v>
                </c:pt>
                <c:pt idx="123">
                  <c:v>84.84</c:v>
                </c:pt>
                <c:pt idx="124">
                  <c:v>85</c:v>
                </c:pt>
                <c:pt idx="125">
                  <c:v>85.09</c:v>
                </c:pt>
                <c:pt idx="126">
                  <c:v>85.15</c:v>
                </c:pt>
                <c:pt idx="127">
                  <c:v>85.21</c:v>
                </c:pt>
                <c:pt idx="128">
                  <c:v>85.27</c:v>
                </c:pt>
                <c:pt idx="129">
                  <c:v>85.31</c:v>
                </c:pt>
                <c:pt idx="130">
                  <c:v>85.34</c:v>
                </c:pt>
                <c:pt idx="131">
                  <c:v>85.39</c:v>
                </c:pt>
                <c:pt idx="132">
                  <c:v>85.4</c:v>
                </c:pt>
                <c:pt idx="133">
                  <c:v>85.43</c:v>
                </c:pt>
                <c:pt idx="134">
                  <c:v>85.46</c:v>
                </c:pt>
                <c:pt idx="135">
                  <c:v>85.47</c:v>
                </c:pt>
                <c:pt idx="136">
                  <c:v>85.5</c:v>
                </c:pt>
                <c:pt idx="137">
                  <c:v>85.52</c:v>
                </c:pt>
                <c:pt idx="138">
                  <c:v>85.53</c:v>
                </c:pt>
                <c:pt idx="139">
                  <c:v>85.55</c:v>
                </c:pt>
                <c:pt idx="140">
                  <c:v>85.57</c:v>
                </c:pt>
                <c:pt idx="141">
                  <c:v>85.58</c:v>
                </c:pt>
                <c:pt idx="142">
                  <c:v>85.57</c:v>
                </c:pt>
                <c:pt idx="143">
                  <c:v>85.58</c:v>
                </c:pt>
                <c:pt idx="144">
                  <c:v>85.58</c:v>
                </c:pt>
                <c:pt idx="145">
                  <c:v>85.59</c:v>
                </c:pt>
                <c:pt idx="146">
                  <c:v>85.58</c:v>
                </c:pt>
                <c:pt idx="147">
                  <c:v>85.58</c:v>
                </c:pt>
                <c:pt idx="148">
                  <c:v>85.56</c:v>
                </c:pt>
                <c:pt idx="149">
                  <c:v>85.55</c:v>
                </c:pt>
                <c:pt idx="150">
                  <c:v>85.53</c:v>
                </c:pt>
                <c:pt idx="151">
                  <c:v>85.52</c:v>
                </c:pt>
                <c:pt idx="152">
                  <c:v>85.48</c:v>
                </c:pt>
                <c:pt idx="153">
                  <c:v>85.46</c:v>
                </c:pt>
                <c:pt idx="154">
                  <c:v>85.41</c:v>
                </c:pt>
                <c:pt idx="155">
                  <c:v>85.36</c:v>
                </c:pt>
                <c:pt idx="156">
                  <c:v>85.28</c:v>
                </c:pt>
                <c:pt idx="157">
                  <c:v>85.17</c:v>
                </c:pt>
                <c:pt idx="158">
                  <c:v>85.01</c:v>
                </c:pt>
                <c:pt idx="159">
                  <c:v>84.79</c:v>
                </c:pt>
                <c:pt idx="160">
                  <c:v>84.48</c:v>
                </c:pt>
                <c:pt idx="161">
                  <c:v>84.01</c:v>
                </c:pt>
                <c:pt idx="162">
                  <c:v>83.33</c:v>
                </c:pt>
                <c:pt idx="163">
                  <c:v>82.36</c:v>
                </c:pt>
                <c:pt idx="164">
                  <c:v>80.97</c:v>
                </c:pt>
                <c:pt idx="165">
                  <c:v>79.010000000000005</c:v>
                </c:pt>
                <c:pt idx="166">
                  <c:v>76.31</c:v>
                </c:pt>
                <c:pt idx="167">
                  <c:v>72.69</c:v>
                </c:pt>
                <c:pt idx="168">
                  <c:v>68.09</c:v>
                </c:pt>
                <c:pt idx="169">
                  <c:v>67.010000000000005</c:v>
                </c:pt>
                <c:pt idx="170">
                  <c:v>65.91</c:v>
                </c:pt>
                <c:pt idx="171">
                  <c:v>64.790000000000006</c:v>
                </c:pt>
                <c:pt idx="172">
                  <c:v>63.63</c:v>
                </c:pt>
                <c:pt idx="173">
                  <c:v>62.4</c:v>
                </c:pt>
                <c:pt idx="174">
                  <c:v>61.13</c:v>
                </c:pt>
                <c:pt idx="175">
                  <c:v>59.8</c:v>
                </c:pt>
                <c:pt idx="176">
                  <c:v>58.43</c:v>
                </c:pt>
                <c:pt idx="177">
                  <c:v>57.03</c:v>
                </c:pt>
                <c:pt idx="178">
                  <c:v>55.59</c:v>
                </c:pt>
                <c:pt idx="179">
                  <c:v>54.14</c:v>
                </c:pt>
                <c:pt idx="180">
                  <c:v>52.7</c:v>
                </c:pt>
                <c:pt idx="181">
                  <c:v>51.15</c:v>
                </c:pt>
                <c:pt idx="182">
                  <c:v>49.61</c:v>
                </c:pt>
                <c:pt idx="183">
                  <c:v>48</c:v>
                </c:pt>
                <c:pt idx="184">
                  <c:v>46.39</c:v>
                </c:pt>
                <c:pt idx="185">
                  <c:v>44.75</c:v>
                </c:pt>
                <c:pt idx="186">
                  <c:v>43.1</c:v>
                </c:pt>
                <c:pt idx="187">
                  <c:v>41.43</c:v>
                </c:pt>
                <c:pt idx="188">
                  <c:v>39.770000000000003</c:v>
                </c:pt>
                <c:pt idx="189">
                  <c:v>38.06</c:v>
                </c:pt>
                <c:pt idx="190">
                  <c:v>36.35</c:v>
                </c:pt>
                <c:pt idx="191">
                  <c:v>34.630000000000003</c:v>
                </c:pt>
                <c:pt idx="192">
                  <c:v>32.86</c:v>
                </c:pt>
                <c:pt idx="193">
                  <c:v>31.11</c:v>
                </c:pt>
                <c:pt idx="194">
                  <c:v>29.36</c:v>
                </c:pt>
                <c:pt idx="195">
                  <c:v>27.62</c:v>
                </c:pt>
                <c:pt idx="196">
                  <c:v>25.87</c:v>
                </c:pt>
                <c:pt idx="197">
                  <c:v>24.13</c:v>
                </c:pt>
                <c:pt idx="198">
                  <c:v>22.37</c:v>
                </c:pt>
                <c:pt idx="199">
                  <c:v>20.6</c:v>
                </c:pt>
                <c:pt idx="200">
                  <c:v>18.84</c:v>
                </c:pt>
                <c:pt idx="201">
                  <c:v>17.100000000000001</c:v>
                </c:pt>
                <c:pt idx="202">
                  <c:v>15.37</c:v>
                </c:pt>
                <c:pt idx="203">
                  <c:v>13.67</c:v>
                </c:pt>
                <c:pt idx="204">
                  <c:v>12.04</c:v>
                </c:pt>
                <c:pt idx="205">
                  <c:v>10.41</c:v>
                </c:pt>
                <c:pt idx="206">
                  <c:v>8.8699999999999992</c:v>
                </c:pt>
                <c:pt idx="207">
                  <c:v>7.41</c:v>
                </c:pt>
                <c:pt idx="208">
                  <c:v>6.08</c:v>
                </c:pt>
                <c:pt idx="209">
                  <c:v>4.93</c:v>
                </c:pt>
                <c:pt idx="210">
                  <c:v>3.98</c:v>
                </c:pt>
                <c:pt idx="211">
                  <c:v>3.24</c:v>
                </c:pt>
                <c:pt idx="212">
                  <c:v>2.68</c:v>
                </c:pt>
                <c:pt idx="213">
                  <c:v>2.2799999999999998</c:v>
                </c:pt>
                <c:pt idx="214">
                  <c:v>1.99</c:v>
                </c:pt>
                <c:pt idx="215">
                  <c:v>1.79</c:v>
                </c:pt>
                <c:pt idx="216">
                  <c:v>1.63</c:v>
                </c:pt>
                <c:pt idx="217">
                  <c:v>1.54</c:v>
                </c:pt>
                <c:pt idx="218">
                  <c:v>1.45</c:v>
                </c:pt>
                <c:pt idx="219">
                  <c:v>1.4</c:v>
                </c:pt>
                <c:pt idx="220">
                  <c:v>1.34</c:v>
                </c:pt>
                <c:pt idx="221">
                  <c:v>1.28</c:v>
                </c:pt>
                <c:pt idx="222">
                  <c:v>1.26</c:v>
                </c:pt>
                <c:pt idx="223">
                  <c:v>1.24</c:v>
                </c:pt>
                <c:pt idx="224">
                  <c:v>1.2</c:v>
                </c:pt>
                <c:pt idx="225">
                  <c:v>1.18</c:v>
                </c:pt>
                <c:pt idx="226">
                  <c:v>1.18</c:v>
                </c:pt>
                <c:pt idx="227">
                  <c:v>1.19</c:v>
                </c:pt>
                <c:pt idx="228">
                  <c:v>1.1599999999999999</c:v>
                </c:pt>
                <c:pt idx="229">
                  <c:v>1.1499999999999999</c:v>
                </c:pt>
                <c:pt idx="230">
                  <c:v>1.1499999999999999</c:v>
                </c:pt>
                <c:pt idx="231">
                  <c:v>1.1499999999999999</c:v>
                </c:pt>
                <c:pt idx="232">
                  <c:v>1.17</c:v>
                </c:pt>
                <c:pt idx="233">
                  <c:v>1.1599999999999999</c:v>
                </c:pt>
                <c:pt idx="234">
                  <c:v>1.17</c:v>
                </c:pt>
                <c:pt idx="235">
                  <c:v>1.1599999999999999</c:v>
                </c:pt>
                <c:pt idx="236">
                  <c:v>1.17</c:v>
                </c:pt>
                <c:pt idx="237">
                  <c:v>1.2</c:v>
                </c:pt>
                <c:pt idx="238">
                  <c:v>1.17</c:v>
                </c:pt>
                <c:pt idx="239">
                  <c:v>1.19</c:v>
                </c:pt>
                <c:pt idx="240">
                  <c:v>1.18</c:v>
                </c:pt>
                <c:pt idx="241">
                  <c:v>1.18</c:v>
                </c:pt>
                <c:pt idx="242">
                  <c:v>1.21</c:v>
                </c:pt>
                <c:pt idx="243">
                  <c:v>1.19</c:v>
                </c:pt>
                <c:pt idx="244">
                  <c:v>1.2</c:v>
                </c:pt>
                <c:pt idx="245">
                  <c:v>1.21</c:v>
                </c:pt>
                <c:pt idx="246">
                  <c:v>1.23</c:v>
                </c:pt>
                <c:pt idx="247">
                  <c:v>1.21</c:v>
                </c:pt>
                <c:pt idx="248">
                  <c:v>1.21</c:v>
                </c:pt>
                <c:pt idx="249">
                  <c:v>1.24</c:v>
                </c:pt>
                <c:pt idx="250">
                  <c:v>1.25</c:v>
                </c:pt>
                <c:pt idx="251">
                  <c:v>1.26</c:v>
                </c:pt>
                <c:pt idx="252">
                  <c:v>1.24</c:v>
                </c:pt>
                <c:pt idx="253">
                  <c:v>1.23</c:v>
                </c:pt>
                <c:pt idx="254">
                  <c:v>1.22</c:v>
                </c:pt>
                <c:pt idx="255">
                  <c:v>1.22</c:v>
                </c:pt>
                <c:pt idx="256">
                  <c:v>1.19</c:v>
                </c:pt>
                <c:pt idx="257">
                  <c:v>1.19</c:v>
                </c:pt>
                <c:pt idx="258">
                  <c:v>1.1599999999999999</c:v>
                </c:pt>
                <c:pt idx="259">
                  <c:v>1.1499999999999999</c:v>
                </c:pt>
                <c:pt idx="260">
                  <c:v>1.1200000000000001</c:v>
                </c:pt>
                <c:pt idx="261">
                  <c:v>1.08</c:v>
                </c:pt>
                <c:pt idx="262">
                  <c:v>1.06</c:v>
                </c:pt>
                <c:pt idx="263">
                  <c:v>1.03</c:v>
                </c:pt>
                <c:pt idx="264">
                  <c:v>1.02</c:v>
                </c:pt>
                <c:pt idx="265">
                  <c:v>1.02</c:v>
                </c:pt>
                <c:pt idx="266">
                  <c:v>0.98</c:v>
                </c:pt>
                <c:pt idx="267">
                  <c:v>0.96</c:v>
                </c:pt>
                <c:pt idx="268">
                  <c:v>0.94</c:v>
                </c:pt>
                <c:pt idx="269">
                  <c:v>0.93</c:v>
                </c:pt>
                <c:pt idx="270">
                  <c:v>0.91</c:v>
                </c:pt>
                <c:pt idx="271">
                  <c:v>0.9</c:v>
                </c:pt>
                <c:pt idx="272">
                  <c:v>0.88</c:v>
                </c:pt>
                <c:pt idx="273">
                  <c:v>0.87</c:v>
                </c:pt>
                <c:pt idx="274">
                  <c:v>0.85</c:v>
                </c:pt>
                <c:pt idx="275">
                  <c:v>0.82</c:v>
                </c:pt>
                <c:pt idx="276">
                  <c:v>0.8</c:v>
                </c:pt>
                <c:pt idx="277">
                  <c:v>0.8</c:v>
                </c:pt>
                <c:pt idx="278">
                  <c:v>0.77</c:v>
                </c:pt>
                <c:pt idx="279">
                  <c:v>0.79</c:v>
                </c:pt>
                <c:pt idx="280">
                  <c:v>0.76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33A-2145-B3BD-FD52A906C781}"/>
            </c:ext>
          </c:extLst>
        </c:ser>
        <c:ser>
          <c:idx val="1"/>
          <c:order val="2"/>
          <c:tx>
            <c:strRef>
              <c:f>'2016 10A meas &amp; Jay''s model'!$H$1</c:f>
              <c:strCache>
                <c:ptCount val="1"/>
                <c:pt idx="0">
                  <c:v>Wien_B_90G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plus"/>
            <c:size val="3"/>
            <c:spPr>
              <a:noFill/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'2016 10A meas &amp; Jay''s model'!$G$2:$G$40582</c:f>
              <c:numCache>
                <c:formatCode>General</c:formatCode>
                <c:ptCount val="40581"/>
                <c:pt idx="0">
                  <c:v>-25</c:v>
                </c:pt>
                <c:pt idx="1">
                  <c:v>-24.9</c:v>
                </c:pt>
                <c:pt idx="2">
                  <c:v>-24.8</c:v>
                </c:pt>
                <c:pt idx="3">
                  <c:v>-24.7</c:v>
                </c:pt>
                <c:pt idx="4">
                  <c:v>-24.6</c:v>
                </c:pt>
                <c:pt idx="5">
                  <c:v>-24.5</c:v>
                </c:pt>
                <c:pt idx="6">
                  <c:v>-24.4</c:v>
                </c:pt>
                <c:pt idx="7">
                  <c:v>-24.3</c:v>
                </c:pt>
                <c:pt idx="8">
                  <c:v>-24.2</c:v>
                </c:pt>
                <c:pt idx="9">
                  <c:v>-24.1</c:v>
                </c:pt>
                <c:pt idx="10">
                  <c:v>-24</c:v>
                </c:pt>
                <c:pt idx="11">
                  <c:v>-23.9</c:v>
                </c:pt>
                <c:pt idx="12">
                  <c:v>-23.8</c:v>
                </c:pt>
                <c:pt idx="13">
                  <c:v>-23.7</c:v>
                </c:pt>
                <c:pt idx="14">
                  <c:v>-23.6</c:v>
                </c:pt>
                <c:pt idx="15">
                  <c:v>-23.5</c:v>
                </c:pt>
                <c:pt idx="16">
                  <c:v>-23.4</c:v>
                </c:pt>
                <c:pt idx="17">
                  <c:v>-23.3</c:v>
                </c:pt>
                <c:pt idx="18">
                  <c:v>-23.2</c:v>
                </c:pt>
                <c:pt idx="19">
                  <c:v>-23.1</c:v>
                </c:pt>
                <c:pt idx="20">
                  <c:v>-23</c:v>
                </c:pt>
                <c:pt idx="21">
                  <c:v>-22.9</c:v>
                </c:pt>
                <c:pt idx="22">
                  <c:v>-22.8</c:v>
                </c:pt>
                <c:pt idx="23">
                  <c:v>-22.7</c:v>
                </c:pt>
                <c:pt idx="24">
                  <c:v>-22.6</c:v>
                </c:pt>
                <c:pt idx="25">
                  <c:v>-22.5</c:v>
                </c:pt>
                <c:pt idx="26">
                  <c:v>-22.4</c:v>
                </c:pt>
                <c:pt idx="27">
                  <c:v>-22.3</c:v>
                </c:pt>
                <c:pt idx="28">
                  <c:v>-22.2</c:v>
                </c:pt>
                <c:pt idx="29">
                  <c:v>-22.1</c:v>
                </c:pt>
                <c:pt idx="30">
                  <c:v>-22</c:v>
                </c:pt>
                <c:pt idx="31">
                  <c:v>-21.9</c:v>
                </c:pt>
                <c:pt idx="32">
                  <c:v>-21.8</c:v>
                </c:pt>
                <c:pt idx="33">
                  <c:v>-21.7</c:v>
                </c:pt>
                <c:pt idx="34">
                  <c:v>-21.6</c:v>
                </c:pt>
                <c:pt idx="35">
                  <c:v>-21.5</c:v>
                </c:pt>
                <c:pt idx="36">
                  <c:v>-21.4</c:v>
                </c:pt>
                <c:pt idx="37">
                  <c:v>-21.3</c:v>
                </c:pt>
                <c:pt idx="38">
                  <c:v>-21.2</c:v>
                </c:pt>
                <c:pt idx="39">
                  <c:v>-21.1</c:v>
                </c:pt>
                <c:pt idx="40">
                  <c:v>-21</c:v>
                </c:pt>
                <c:pt idx="41">
                  <c:v>-20.9</c:v>
                </c:pt>
                <c:pt idx="42">
                  <c:v>-20.8</c:v>
                </c:pt>
                <c:pt idx="43">
                  <c:v>-20.7</c:v>
                </c:pt>
                <c:pt idx="44">
                  <c:v>-20.6</c:v>
                </c:pt>
                <c:pt idx="45">
                  <c:v>-20.5</c:v>
                </c:pt>
                <c:pt idx="46">
                  <c:v>-20.399999999999999</c:v>
                </c:pt>
                <c:pt idx="47">
                  <c:v>-20.3</c:v>
                </c:pt>
                <c:pt idx="48">
                  <c:v>-20.2</c:v>
                </c:pt>
                <c:pt idx="49">
                  <c:v>-20.100000000000001</c:v>
                </c:pt>
                <c:pt idx="50">
                  <c:v>-20</c:v>
                </c:pt>
                <c:pt idx="51">
                  <c:v>-19.899999999999999</c:v>
                </c:pt>
                <c:pt idx="52">
                  <c:v>-19.8</c:v>
                </c:pt>
                <c:pt idx="53">
                  <c:v>-19.7</c:v>
                </c:pt>
                <c:pt idx="54">
                  <c:v>-19.600000000000001</c:v>
                </c:pt>
                <c:pt idx="55">
                  <c:v>-19.5</c:v>
                </c:pt>
                <c:pt idx="56">
                  <c:v>-19.399999999999999</c:v>
                </c:pt>
                <c:pt idx="57">
                  <c:v>-19.3</c:v>
                </c:pt>
                <c:pt idx="58">
                  <c:v>-19.2</c:v>
                </c:pt>
                <c:pt idx="59">
                  <c:v>-19.100000000000001</c:v>
                </c:pt>
                <c:pt idx="60">
                  <c:v>-19</c:v>
                </c:pt>
                <c:pt idx="61">
                  <c:v>-18.899999999999999</c:v>
                </c:pt>
                <c:pt idx="62">
                  <c:v>-18.8</c:v>
                </c:pt>
                <c:pt idx="63">
                  <c:v>-18.7</c:v>
                </c:pt>
                <c:pt idx="64">
                  <c:v>-18.600000000000001</c:v>
                </c:pt>
                <c:pt idx="65">
                  <c:v>-18.5</c:v>
                </c:pt>
                <c:pt idx="66">
                  <c:v>-18.399999999999999</c:v>
                </c:pt>
                <c:pt idx="67">
                  <c:v>-18.3</c:v>
                </c:pt>
                <c:pt idx="68">
                  <c:v>-18.2</c:v>
                </c:pt>
                <c:pt idx="69">
                  <c:v>-18.100000000000001</c:v>
                </c:pt>
                <c:pt idx="70">
                  <c:v>-18</c:v>
                </c:pt>
                <c:pt idx="71">
                  <c:v>-17.899999999999999</c:v>
                </c:pt>
                <c:pt idx="72">
                  <c:v>-17.8</c:v>
                </c:pt>
                <c:pt idx="73">
                  <c:v>-17.7</c:v>
                </c:pt>
                <c:pt idx="74">
                  <c:v>-17.600000000000001</c:v>
                </c:pt>
                <c:pt idx="75">
                  <c:v>-17.5</c:v>
                </c:pt>
                <c:pt idx="76">
                  <c:v>-17.399999999999999</c:v>
                </c:pt>
                <c:pt idx="77">
                  <c:v>-17.3</c:v>
                </c:pt>
                <c:pt idx="78">
                  <c:v>-17.2</c:v>
                </c:pt>
                <c:pt idx="79">
                  <c:v>-17.100000000000001</c:v>
                </c:pt>
                <c:pt idx="80">
                  <c:v>-17</c:v>
                </c:pt>
                <c:pt idx="81">
                  <c:v>-16.899999999999999</c:v>
                </c:pt>
                <c:pt idx="82">
                  <c:v>-16.8</c:v>
                </c:pt>
                <c:pt idx="83">
                  <c:v>-16.7</c:v>
                </c:pt>
                <c:pt idx="84">
                  <c:v>-16.600000000000001</c:v>
                </c:pt>
                <c:pt idx="85">
                  <c:v>-16.5</c:v>
                </c:pt>
                <c:pt idx="86">
                  <c:v>-16.399999999999999</c:v>
                </c:pt>
                <c:pt idx="87">
                  <c:v>-16.3</c:v>
                </c:pt>
                <c:pt idx="88">
                  <c:v>-16.2</c:v>
                </c:pt>
                <c:pt idx="89">
                  <c:v>-16.100000000000001</c:v>
                </c:pt>
                <c:pt idx="90">
                  <c:v>-16</c:v>
                </c:pt>
                <c:pt idx="91">
                  <c:v>-15.9</c:v>
                </c:pt>
                <c:pt idx="92">
                  <c:v>-15.8</c:v>
                </c:pt>
                <c:pt idx="93">
                  <c:v>-15.7</c:v>
                </c:pt>
                <c:pt idx="94">
                  <c:v>-15.6</c:v>
                </c:pt>
                <c:pt idx="95">
                  <c:v>-15.5</c:v>
                </c:pt>
                <c:pt idx="96">
                  <c:v>-15.4</c:v>
                </c:pt>
                <c:pt idx="97">
                  <c:v>-15.3</c:v>
                </c:pt>
                <c:pt idx="98">
                  <c:v>-15.2</c:v>
                </c:pt>
                <c:pt idx="99">
                  <c:v>-15.1</c:v>
                </c:pt>
                <c:pt idx="100">
                  <c:v>-15</c:v>
                </c:pt>
                <c:pt idx="101">
                  <c:v>-14.9</c:v>
                </c:pt>
                <c:pt idx="102">
                  <c:v>-14.8</c:v>
                </c:pt>
                <c:pt idx="103">
                  <c:v>-14.7</c:v>
                </c:pt>
                <c:pt idx="104">
                  <c:v>-14.6</c:v>
                </c:pt>
                <c:pt idx="105">
                  <c:v>-14.5</c:v>
                </c:pt>
                <c:pt idx="106">
                  <c:v>-14.4</c:v>
                </c:pt>
                <c:pt idx="107">
                  <c:v>-14.3</c:v>
                </c:pt>
                <c:pt idx="108">
                  <c:v>-14.2</c:v>
                </c:pt>
                <c:pt idx="109">
                  <c:v>-14.1</c:v>
                </c:pt>
                <c:pt idx="110">
                  <c:v>-14</c:v>
                </c:pt>
                <c:pt idx="111">
                  <c:v>-13.9</c:v>
                </c:pt>
                <c:pt idx="112">
                  <c:v>-13.8</c:v>
                </c:pt>
                <c:pt idx="113">
                  <c:v>-13.7</c:v>
                </c:pt>
                <c:pt idx="114">
                  <c:v>-13.6</c:v>
                </c:pt>
                <c:pt idx="115">
                  <c:v>-13.5</c:v>
                </c:pt>
                <c:pt idx="116">
                  <c:v>-13.4</c:v>
                </c:pt>
                <c:pt idx="117">
                  <c:v>-13.3</c:v>
                </c:pt>
                <c:pt idx="118">
                  <c:v>-13.2</c:v>
                </c:pt>
                <c:pt idx="119">
                  <c:v>-13.1</c:v>
                </c:pt>
                <c:pt idx="120">
                  <c:v>-13</c:v>
                </c:pt>
                <c:pt idx="121">
                  <c:v>-12.9</c:v>
                </c:pt>
                <c:pt idx="122">
                  <c:v>-12.8</c:v>
                </c:pt>
                <c:pt idx="123">
                  <c:v>-12.7</c:v>
                </c:pt>
                <c:pt idx="124">
                  <c:v>-12.6</c:v>
                </c:pt>
                <c:pt idx="125">
                  <c:v>-12.5</c:v>
                </c:pt>
                <c:pt idx="126">
                  <c:v>-12.4</c:v>
                </c:pt>
                <c:pt idx="127">
                  <c:v>-12.3</c:v>
                </c:pt>
                <c:pt idx="128">
                  <c:v>-12.2</c:v>
                </c:pt>
                <c:pt idx="129">
                  <c:v>-12.1</c:v>
                </c:pt>
                <c:pt idx="130">
                  <c:v>-12</c:v>
                </c:pt>
                <c:pt idx="131">
                  <c:v>-11.9</c:v>
                </c:pt>
                <c:pt idx="132">
                  <c:v>-11.8</c:v>
                </c:pt>
                <c:pt idx="133">
                  <c:v>-11.7</c:v>
                </c:pt>
                <c:pt idx="134">
                  <c:v>-11.6</c:v>
                </c:pt>
                <c:pt idx="135">
                  <c:v>-11.5</c:v>
                </c:pt>
                <c:pt idx="136">
                  <c:v>-11.4</c:v>
                </c:pt>
                <c:pt idx="137">
                  <c:v>-11.3</c:v>
                </c:pt>
                <c:pt idx="138">
                  <c:v>-11.2</c:v>
                </c:pt>
                <c:pt idx="139">
                  <c:v>-11.1</c:v>
                </c:pt>
                <c:pt idx="140">
                  <c:v>-11</c:v>
                </c:pt>
                <c:pt idx="141">
                  <c:v>-10.9</c:v>
                </c:pt>
                <c:pt idx="142">
                  <c:v>-10.8</c:v>
                </c:pt>
                <c:pt idx="143">
                  <c:v>-10.7</c:v>
                </c:pt>
                <c:pt idx="144">
                  <c:v>-10.6</c:v>
                </c:pt>
                <c:pt idx="145">
                  <c:v>-10.5</c:v>
                </c:pt>
                <c:pt idx="146">
                  <c:v>-10.4</c:v>
                </c:pt>
                <c:pt idx="147">
                  <c:v>-10.3</c:v>
                </c:pt>
                <c:pt idx="148">
                  <c:v>-10.199999999999999</c:v>
                </c:pt>
                <c:pt idx="149">
                  <c:v>-10.1</c:v>
                </c:pt>
                <c:pt idx="150">
                  <c:v>-10</c:v>
                </c:pt>
                <c:pt idx="151">
                  <c:v>-9.9</c:v>
                </c:pt>
                <c:pt idx="152">
                  <c:v>-9.8000000000000007</c:v>
                </c:pt>
                <c:pt idx="153">
                  <c:v>-9.6999999999999993</c:v>
                </c:pt>
                <c:pt idx="154">
                  <c:v>-9.6</c:v>
                </c:pt>
                <c:pt idx="155">
                  <c:v>-9.5</c:v>
                </c:pt>
                <c:pt idx="156">
                  <c:v>-9.4</c:v>
                </c:pt>
                <c:pt idx="157">
                  <c:v>-9.3000000000000007</c:v>
                </c:pt>
                <c:pt idx="158">
                  <c:v>-9.1999999999999993</c:v>
                </c:pt>
                <c:pt idx="159">
                  <c:v>-9.1</c:v>
                </c:pt>
                <c:pt idx="160">
                  <c:v>-9</c:v>
                </c:pt>
                <c:pt idx="161">
                  <c:v>-8.9</c:v>
                </c:pt>
                <c:pt idx="162">
                  <c:v>-8.8000000000000007</c:v>
                </c:pt>
                <c:pt idx="163">
                  <c:v>-8.6999999999999993</c:v>
                </c:pt>
                <c:pt idx="164">
                  <c:v>-8.6</c:v>
                </c:pt>
                <c:pt idx="165">
                  <c:v>-8.5</c:v>
                </c:pt>
                <c:pt idx="166">
                  <c:v>-8.4</c:v>
                </c:pt>
                <c:pt idx="167">
                  <c:v>-8.3000000000000007</c:v>
                </c:pt>
                <c:pt idx="168">
                  <c:v>-8.1999999999999993</c:v>
                </c:pt>
                <c:pt idx="169">
                  <c:v>-8.1</c:v>
                </c:pt>
                <c:pt idx="170">
                  <c:v>-8</c:v>
                </c:pt>
                <c:pt idx="171">
                  <c:v>-7.9</c:v>
                </c:pt>
                <c:pt idx="172">
                  <c:v>-7.8</c:v>
                </c:pt>
                <c:pt idx="173">
                  <c:v>-7.7</c:v>
                </c:pt>
                <c:pt idx="174">
                  <c:v>-7.6</c:v>
                </c:pt>
                <c:pt idx="175">
                  <c:v>-7.5</c:v>
                </c:pt>
                <c:pt idx="176">
                  <c:v>-7.4</c:v>
                </c:pt>
                <c:pt idx="177">
                  <c:v>-7.3</c:v>
                </c:pt>
                <c:pt idx="178">
                  <c:v>-7.2</c:v>
                </c:pt>
                <c:pt idx="179">
                  <c:v>-7.1</c:v>
                </c:pt>
                <c:pt idx="180">
                  <c:v>-7</c:v>
                </c:pt>
                <c:pt idx="181">
                  <c:v>-6.9</c:v>
                </c:pt>
                <c:pt idx="182">
                  <c:v>-6.8</c:v>
                </c:pt>
                <c:pt idx="183">
                  <c:v>-6.7</c:v>
                </c:pt>
                <c:pt idx="184">
                  <c:v>-6.6</c:v>
                </c:pt>
                <c:pt idx="185">
                  <c:v>-6.5</c:v>
                </c:pt>
                <c:pt idx="186">
                  <c:v>-6.4</c:v>
                </c:pt>
                <c:pt idx="187">
                  <c:v>-6.3</c:v>
                </c:pt>
                <c:pt idx="188">
                  <c:v>-6.2</c:v>
                </c:pt>
                <c:pt idx="189">
                  <c:v>-6.1</c:v>
                </c:pt>
                <c:pt idx="190">
                  <c:v>-6</c:v>
                </c:pt>
                <c:pt idx="191">
                  <c:v>-5.9</c:v>
                </c:pt>
                <c:pt idx="192">
                  <c:v>-5.8</c:v>
                </c:pt>
                <c:pt idx="193">
                  <c:v>-5.7</c:v>
                </c:pt>
                <c:pt idx="194">
                  <c:v>-5.6</c:v>
                </c:pt>
                <c:pt idx="195">
                  <c:v>-5.5</c:v>
                </c:pt>
                <c:pt idx="196">
                  <c:v>-5.4</c:v>
                </c:pt>
                <c:pt idx="197">
                  <c:v>-5.3</c:v>
                </c:pt>
                <c:pt idx="198">
                  <c:v>-5.2</c:v>
                </c:pt>
                <c:pt idx="199">
                  <c:v>-5.0999999999999996</c:v>
                </c:pt>
                <c:pt idx="200">
                  <c:v>-5</c:v>
                </c:pt>
                <c:pt idx="201">
                  <c:v>-4.9000000000000004</c:v>
                </c:pt>
                <c:pt idx="202">
                  <c:v>-4.8</c:v>
                </c:pt>
                <c:pt idx="203">
                  <c:v>-4.7</c:v>
                </c:pt>
                <c:pt idx="204">
                  <c:v>-4.5999999999999996</c:v>
                </c:pt>
                <c:pt idx="205">
                  <c:v>-4.5</c:v>
                </c:pt>
                <c:pt idx="206">
                  <c:v>-4.4000000000000004</c:v>
                </c:pt>
                <c:pt idx="207">
                  <c:v>-4.3</c:v>
                </c:pt>
                <c:pt idx="208">
                  <c:v>-4.2</c:v>
                </c:pt>
                <c:pt idx="209">
                  <c:v>-4.0999999999999996</c:v>
                </c:pt>
                <c:pt idx="210">
                  <c:v>-4</c:v>
                </c:pt>
                <c:pt idx="211">
                  <c:v>-3.9</c:v>
                </c:pt>
                <c:pt idx="212">
                  <c:v>-3.8</c:v>
                </c:pt>
                <c:pt idx="213">
                  <c:v>-3.7</c:v>
                </c:pt>
                <c:pt idx="214">
                  <c:v>-3.6</c:v>
                </c:pt>
                <c:pt idx="215">
                  <c:v>-3.5</c:v>
                </c:pt>
                <c:pt idx="216">
                  <c:v>-3.4</c:v>
                </c:pt>
                <c:pt idx="217">
                  <c:v>-3.3</c:v>
                </c:pt>
                <c:pt idx="218">
                  <c:v>-3.2</c:v>
                </c:pt>
                <c:pt idx="219">
                  <c:v>-3.1</c:v>
                </c:pt>
                <c:pt idx="220">
                  <c:v>-3</c:v>
                </c:pt>
                <c:pt idx="221">
                  <c:v>-2.9</c:v>
                </c:pt>
                <c:pt idx="222">
                  <c:v>-2.8</c:v>
                </c:pt>
                <c:pt idx="223">
                  <c:v>-2.7</c:v>
                </c:pt>
                <c:pt idx="224">
                  <c:v>-2.6</c:v>
                </c:pt>
                <c:pt idx="225">
                  <c:v>-2.5</c:v>
                </c:pt>
                <c:pt idx="226">
                  <c:v>-2.4</c:v>
                </c:pt>
                <c:pt idx="227">
                  <c:v>-2.2999999999999998</c:v>
                </c:pt>
                <c:pt idx="228">
                  <c:v>-2.2000000000000002</c:v>
                </c:pt>
                <c:pt idx="229">
                  <c:v>-2.1</c:v>
                </c:pt>
                <c:pt idx="230">
                  <c:v>-2</c:v>
                </c:pt>
                <c:pt idx="231">
                  <c:v>-1.9</c:v>
                </c:pt>
                <c:pt idx="232">
                  <c:v>-1.8</c:v>
                </c:pt>
                <c:pt idx="233">
                  <c:v>-1.7</c:v>
                </c:pt>
                <c:pt idx="234">
                  <c:v>-1.6</c:v>
                </c:pt>
                <c:pt idx="235">
                  <c:v>-1.5</c:v>
                </c:pt>
                <c:pt idx="236">
                  <c:v>-1.4</c:v>
                </c:pt>
                <c:pt idx="237">
                  <c:v>-1.3</c:v>
                </c:pt>
                <c:pt idx="238">
                  <c:v>-1.2</c:v>
                </c:pt>
                <c:pt idx="239">
                  <c:v>-1.1000000000000001</c:v>
                </c:pt>
                <c:pt idx="240">
                  <c:v>-1</c:v>
                </c:pt>
                <c:pt idx="241">
                  <c:v>-0.9</c:v>
                </c:pt>
                <c:pt idx="242">
                  <c:v>-0.8</c:v>
                </c:pt>
                <c:pt idx="243">
                  <c:v>-0.7</c:v>
                </c:pt>
                <c:pt idx="244">
                  <c:v>-0.6</c:v>
                </c:pt>
                <c:pt idx="245">
                  <c:v>-0.5</c:v>
                </c:pt>
                <c:pt idx="246">
                  <c:v>-0.4</c:v>
                </c:pt>
                <c:pt idx="247">
                  <c:v>-0.3</c:v>
                </c:pt>
                <c:pt idx="248">
                  <c:v>-0.2</c:v>
                </c:pt>
                <c:pt idx="249">
                  <c:v>-0.1</c:v>
                </c:pt>
                <c:pt idx="250">
                  <c:v>0</c:v>
                </c:pt>
                <c:pt idx="251">
                  <c:v>0.1</c:v>
                </c:pt>
                <c:pt idx="252">
                  <c:v>0.2</c:v>
                </c:pt>
                <c:pt idx="253">
                  <c:v>0.3</c:v>
                </c:pt>
                <c:pt idx="254">
                  <c:v>0.4</c:v>
                </c:pt>
                <c:pt idx="255">
                  <c:v>0.5</c:v>
                </c:pt>
                <c:pt idx="256">
                  <c:v>0.6</c:v>
                </c:pt>
                <c:pt idx="257">
                  <c:v>0.7</c:v>
                </c:pt>
                <c:pt idx="258">
                  <c:v>0.8</c:v>
                </c:pt>
                <c:pt idx="259">
                  <c:v>0.9</c:v>
                </c:pt>
                <c:pt idx="260">
                  <c:v>1</c:v>
                </c:pt>
                <c:pt idx="261">
                  <c:v>1.1000000000000001</c:v>
                </c:pt>
                <c:pt idx="262">
                  <c:v>1.2</c:v>
                </c:pt>
                <c:pt idx="263">
                  <c:v>1.3</c:v>
                </c:pt>
                <c:pt idx="264">
                  <c:v>1.4</c:v>
                </c:pt>
                <c:pt idx="265">
                  <c:v>1.5</c:v>
                </c:pt>
                <c:pt idx="266">
                  <c:v>1.6</c:v>
                </c:pt>
                <c:pt idx="267">
                  <c:v>1.7</c:v>
                </c:pt>
                <c:pt idx="268">
                  <c:v>1.8</c:v>
                </c:pt>
                <c:pt idx="269">
                  <c:v>1.9</c:v>
                </c:pt>
                <c:pt idx="270">
                  <c:v>2</c:v>
                </c:pt>
                <c:pt idx="271">
                  <c:v>2.1</c:v>
                </c:pt>
                <c:pt idx="272">
                  <c:v>2.2000000000000002</c:v>
                </c:pt>
                <c:pt idx="273">
                  <c:v>2.2999999999999998</c:v>
                </c:pt>
                <c:pt idx="274">
                  <c:v>2.4</c:v>
                </c:pt>
                <c:pt idx="275">
                  <c:v>2.5</c:v>
                </c:pt>
                <c:pt idx="276">
                  <c:v>2.6</c:v>
                </c:pt>
                <c:pt idx="277">
                  <c:v>2.7</c:v>
                </c:pt>
                <c:pt idx="278">
                  <c:v>2.8</c:v>
                </c:pt>
                <c:pt idx="279">
                  <c:v>2.9</c:v>
                </c:pt>
                <c:pt idx="280">
                  <c:v>3</c:v>
                </c:pt>
                <c:pt idx="281">
                  <c:v>3.1</c:v>
                </c:pt>
                <c:pt idx="282">
                  <c:v>3.2</c:v>
                </c:pt>
                <c:pt idx="283">
                  <c:v>3.3</c:v>
                </c:pt>
                <c:pt idx="284">
                  <c:v>3.4</c:v>
                </c:pt>
                <c:pt idx="285">
                  <c:v>3.5</c:v>
                </c:pt>
                <c:pt idx="286">
                  <c:v>3.6</c:v>
                </c:pt>
                <c:pt idx="287">
                  <c:v>3.7</c:v>
                </c:pt>
                <c:pt idx="288">
                  <c:v>3.8</c:v>
                </c:pt>
                <c:pt idx="289">
                  <c:v>3.9</c:v>
                </c:pt>
                <c:pt idx="290">
                  <c:v>4</c:v>
                </c:pt>
                <c:pt idx="291">
                  <c:v>4.0999999999999996</c:v>
                </c:pt>
                <c:pt idx="292">
                  <c:v>4.2</c:v>
                </c:pt>
                <c:pt idx="293">
                  <c:v>4.3</c:v>
                </c:pt>
                <c:pt idx="294">
                  <c:v>4.4000000000000004</c:v>
                </c:pt>
                <c:pt idx="295">
                  <c:v>4.5</c:v>
                </c:pt>
                <c:pt idx="296">
                  <c:v>4.5999999999999996</c:v>
                </c:pt>
                <c:pt idx="297">
                  <c:v>4.7</c:v>
                </c:pt>
                <c:pt idx="298">
                  <c:v>4.8</c:v>
                </c:pt>
                <c:pt idx="299">
                  <c:v>4.9000000000000004</c:v>
                </c:pt>
                <c:pt idx="300">
                  <c:v>5</c:v>
                </c:pt>
                <c:pt idx="301">
                  <c:v>5.0999999999999996</c:v>
                </c:pt>
                <c:pt idx="302">
                  <c:v>5.2</c:v>
                </c:pt>
                <c:pt idx="303">
                  <c:v>5.3</c:v>
                </c:pt>
                <c:pt idx="304">
                  <c:v>5.4</c:v>
                </c:pt>
                <c:pt idx="305">
                  <c:v>5.5</c:v>
                </c:pt>
                <c:pt idx="306">
                  <c:v>5.6</c:v>
                </c:pt>
                <c:pt idx="307">
                  <c:v>5.7</c:v>
                </c:pt>
                <c:pt idx="308">
                  <c:v>5.8</c:v>
                </c:pt>
                <c:pt idx="309">
                  <c:v>5.9</c:v>
                </c:pt>
                <c:pt idx="310">
                  <c:v>6</c:v>
                </c:pt>
                <c:pt idx="311">
                  <c:v>6.1</c:v>
                </c:pt>
                <c:pt idx="312">
                  <c:v>6.2</c:v>
                </c:pt>
                <c:pt idx="313">
                  <c:v>6.3</c:v>
                </c:pt>
                <c:pt idx="314">
                  <c:v>6.4</c:v>
                </c:pt>
                <c:pt idx="315">
                  <c:v>6.5</c:v>
                </c:pt>
                <c:pt idx="316">
                  <c:v>6.6</c:v>
                </c:pt>
                <c:pt idx="317">
                  <c:v>6.7</c:v>
                </c:pt>
                <c:pt idx="318">
                  <c:v>6.8</c:v>
                </c:pt>
                <c:pt idx="319">
                  <c:v>6.9</c:v>
                </c:pt>
                <c:pt idx="320">
                  <c:v>7</c:v>
                </c:pt>
                <c:pt idx="321">
                  <c:v>7.1</c:v>
                </c:pt>
                <c:pt idx="322">
                  <c:v>7.2</c:v>
                </c:pt>
                <c:pt idx="323">
                  <c:v>7.3</c:v>
                </c:pt>
                <c:pt idx="324">
                  <c:v>7.4</c:v>
                </c:pt>
                <c:pt idx="325">
                  <c:v>7.5</c:v>
                </c:pt>
                <c:pt idx="326">
                  <c:v>7.6</c:v>
                </c:pt>
                <c:pt idx="327">
                  <c:v>7.7</c:v>
                </c:pt>
                <c:pt idx="328">
                  <c:v>7.8</c:v>
                </c:pt>
                <c:pt idx="329">
                  <c:v>7.9</c:v>
                </c:pt>
                <c:pt idx="330">
                  <c:v>8</c:v>
                </c:pt>
                <c:pt idx="331">
                  <c:v>8.1</c:v>
                </c:pt>
                <c:pt idx="332">
                  <c:v>8.1999999999999993</c:v>
                </c:pt>
                <c:pt idx="333">
                  <c:v>8.3000000000000007</c:v>
                </c:pt>
                <c:pt idx="334">
                  <c:v>8.4</c:v>
                </c:pt>
                <c:pt idx="335">
                  <c:v>8.5</c:v>
                </c:pt>
                <c:pt idx="336">
                  <c:v>8.6</c:v>
                </c:pt>
                <c:pt idx="337">
                  <c:v>8.6999999999999993</c:v>
                </c:pt>
                <c:pt idx="338">
                  <c:v>8.8000000000000007</c:v>
                </c:pt>
                <c:pt idx="339">
                  <c:v>8.9</c:v>
                </c:pt>
                <c:pt idx="340">
                  <c:v>9</c:v>
                </c:pt>
                <c:pt idx="341">
                  <c:v>9.1</c:v>
                </c:pt>
                <c:pt idx="342">
                  <c:v>9.1999999999999993</c:v>
                </c:pt>
                <c:pt idx="343">
                  <c:v>9.3000000000000007</c:v>
                </c:pt>
                <c:pt idx="344">
                  <c:v>9.4</c:v>
                </c:pt>
                <c:pt idx="345">
                  <c:v>9.5</c:v>
                </c:pt>
                <c:pt idx="346">
                  <c:v>9.6</c:v>
                </c:pt>
                <c:pt idx="347">
                  <c:v>9.6999999999999993</c:v>
                </c:pt>
                <c:pt idx="348">
                  <c:v>9.8000000000000007</c:v>
                </c:pt>
                <c:pt idx="349">
                  <c:v>9.9</c:v>
                </c:pt>
                <c:pt idx="350">
                  <c:v>10</c:v>
                </c:pt>
                <c:pt idx="351">
                  <c:v>10.1</c:v>
                </c:pt>
                <c:pt idx="352">
                  <c:v>10.199999999999999</c:v>
                </c:pt>
                <c:pt idx="353">
                  <c:v>10.3</c:v>
                </c:pt>
                <c:pt idx="354">
                  <c:v>10.4</c:v>
                </c:pt>
                <c:pt idx="355">
                  <c:v>10.5</c:v>
                </c:pt>
                <c:pt idx="356">
                  <c:v>10.6</c:v>
                </c:pt>
                <c:pt idx="357">
                  <c:v>10.7</c:v>
                </c:pt>
                <c:pt idx="358">
                  <c:v>10.8</c:v>
                </c:pt>
                <c:pt idx="359">
                  <c:v>10.9</c:v>
                </c:pt>
                <c:pt idx="360">
                  <c:v>11</c:v>
                </c:pt>
                <c:pt idx="361">
                  <c:v>11.1</c:v>
                </c:pt>
                <c:pt idx="362">
                  <c:v>11.2</c:v>
                </c:pt>
                <c:pt idx="363">
                  <c:v>11.3</c:v>
                </c:pt>
                <c:pt idx="364">
                  <c:v>11.4</c:v>
                </c:pt>
                <c:pt idx="365">
                  <c:v>11.5</c:v>
                </c:pt>
                <c:pt idx="366">
                  <c:v>11.6</c:v>
                </c:pt>
                <c:pt idx="367">
                  <c:v>11.7</c:v>
                </c:pt>
                <c:pt idx="368">
                  <c:v>11.8</c:v>
                </c:pt>
                <c:pt idx="369">
                  <c:v>11.9</c:v>
                </c:pt>
                <c:pt idx="370">
                  <c:v>12</c:v>
                </c:pt>
                <c:pt idx="371">
                  <c:v>12.1</c:v>
                </c:pt>
                <c:pt idx="372">
                  <c:v>12.2</c:v>
                </c:pt>
                <c:pt idx="373">
                  <c:v>12.3</c:v>
                </c:pt>
                <c:pt idx="374">
                  <c:v>12.4</c:v>
                </c:pt>
                <c:pt idx="375">
                  <c:v>12.5</c:v>
                </c:pt>
                <c:pt idx="376">
                  <c:v>12.6</c:v>
                </c:pt>
                <c:pt idx="377">
                  <c:v>12.7</c:v>
                </c:pt>
                <c:pt idx="378">
                  <c:v>12.8</c:v>
                </c:pt>
                <c:pt idx="379">
                  <c:v>12.9</c:v>
                </c:pt>
                <c:pt idx="380">
                  <c:v>13</c:v>
                </c:pt>
                <c:pt idx="381">
                  <c:v>13.1</c:v>
                </c:pt>
                <c:pt idx="382">
                  <c:v>13.2</c:v>
                </c:pt>
                <c:pt idx="383">
                  <c:v>13.3</c:v>
                </c:pt>
                <c:pt idx="384">
                  <c:v>13.4</c:v>
                </c:pt>
                <c:pt idx="385">
                  <c:v>13.5</c:v>
                </c:pt>
                <c:pt idx="386">
                  <c:v>13.6</c:v>
                </c:pt>
                <c:pt idx="387">
                  <c:v>13.7</c:v>
                </c:pt>
                <c:pt idx="388">
                  <c:v>13.8</c:v>
                </c:pt>
                <c:pt idx="389">
                  <c:v>13.9</c:v>
                </c:pt>
                <c:pt idx="390">
                  <c:v>14</c:v>
                </c:pt>
                <c:pt idx="391">
                  <c:v>14.1</c:v>
                </c:pt>
                <c:pt idx="392">
                  <c:v>14.2</c:v>
                </c:pt>
                <c:pt idx="393">
                  <c:v>14.3</c:v>
                </c:pt>
                <c:pt idx="394">
                  <c:v>14.4</c:v>
                </c:pt>
                <c:pt idx="395">
                  <c:v>14.5</c:v>
                </c:pt>
                <c:pt idx="396">
                  <c:v>14.6</c:v>
                </c:pt>
                <c:pt idx="397">
                  <c:v>14.7</c:v>
                </c:pt>
                <c:pt idx="398">
                  <c:v>14.8</c:v>
                </c:pt>
                <c:pt idx="399">
                  <c:v>14.9</c:v>
                </c:pt>
                <c:pt idx="400">
                  <c:v>15</c:v>
                </c:pt>
                <c:pt idx="401">
                  <c:v>15.1</c:v>
                </c:pt>
                <c:pt idx="402">
                  <c:v>15.2</c:v>
                </c:pt>
                <c:pt idx="403">
                  <c:v>15.3</c:v>
                </c:pt>
                <c:pt idx="404">
                  <c:v>15.4</c:v>
                </c:pt>
                <c:pt idx="405">
                  <c:v>15.5</c:v>
                </c:pt>
                <c:pt idx="406">
                  <c:v>15.6</c:v>
                </c:pt>
                <c:pt idx="407">
                  <c:v>15.7</c:v>
                </c:pt>
                <c:pt idx="408">
                  <c:v>15.8</c:v>
                </c:pt>
                <c:pt idx="409">
                  <c:v>15.9</c:v>
                </c:pt>
                <c:pt idx="410">
                  <c:v>16</c:v>
                </c:pt>
                <c:pt idx="411">
                  <c:v>16.100000000000001</c:v>
                </c:pt>
                <c:pt idx="412">
                  <c:v>16.2</c:v>
                </c:pt>
                <c:pt idx="413">
                  <c:v>16.3</c:v>
                </c:pt>
                <c:pt idx="414">
                  <c:v>16.399999999999999</c:v>
                </c:pt>
                <c:pt idx="415">
                  <c:v>16.5</c:v>
                </c:pt>
                <c:pt idx="416">
                  <c:v>16.600000000000001</c:v>
                </c:pt>
                <c:pt idx="417">
                  <c:v>16.7</c:v>
                </c:pt>
                <c:pt idx="418">
                  <c:v>16.8</c:v>
                </c:pt>
                <c:pt idx="419">
                  <c:v>16.899999999999999</c:v>
                </c:pt>
                <c:pt idx="420">
                  <c:v>17</c:v>
                </c:pt>
                <c:pt idx="421">
                  <c:v>17.100000000000001</c:v>
                </c:pt>
                <c:pt idx="422">
                  <c:v>17.2</c:v>
                </c:pt>
                <c:pt idx="423">
                  <c:v>17.3</c:v>
                </c:pt>
                <c:pt idx="424">
                  <c:v>17.399999999999999</c:v>
                </c:pt>
                <c:pt idx="425">
                  <c:v>17.5</c:v>
                </c:pt>
                <c:pt idx="426">
                  <c:v>17.600000000000001</c:v>
                </c:pt>
                <c:pt idx="427">
                  <c:v>17.7</c:v>
                </c:pt>
                <c:pt idx="428">
                  <c:v>17.8</c:v>
                </c:pt>
                <c:pt idx="429">
                  <c:v>17.899999999999999</c:v>
                </c:pt>
                <c:pt idx="430">
                  <c:v>18</c:v>
                </c:pt>
                <c:pt idx="431">
                  <c:v>18.100000000000001</c:v>
                </c:pt>
                <c:pt idx="432">
                  <c:v>18.2</c:v>
                </c:pt>
                <c:pt idx="433">
                  <c:v>18.3</c:v>
                </c:pt>
                <c:pt idx="434">
                  <c:v>18.399999999999999</c:v>
                </c:pt>
                <c:pt idx="435">
                  <c:v>18.5</c:v>
                </c:pt>
                <c:pt idx="436">
                  <c:v>18.600000000000001</c:v>
                </c:pt>
                <c:pt idx="437">
                  <c:v>18.7</c:v>
                </c:pt>
                <c:pt idx="438">
                  <c:v>18.8</c:v>
                </c:pt>
                <c:pt idx="439">
                  <c:v>18.899999999999999</c:v>
                </c:pt>
                <c:pt idx="440">
                  <c:v>19</c:v>
                </c:pt>
                <c:pt idx="441">
                  <c:v>19.100000000000001</c:v>
                </c:pt>
                <c:pt idx="442">
                  <c:v>19.2</c:v>
                </c:pt>
                <c:pt idx="443">
                  <c:v>19.3</c:v>
                </c:pt>
                <c:pt idx="444">
                  <c:v>19.399999999999999</c:v>
                </c:pt>
                <c:pt idx="445">
                  <c:v>19.5</c:v>
                </c:pt>
                <c:pt idx="446">
                  <c:v>19.600000000000001</c:v>
                </c:pt>
                <c:pt idx="447">
                  <c:v>19.7</c:v>
                </c:pt>
                <c:pt idx="448">
                  <c:v>19.8</c:v>
                </c:pt>
                <c:pt idx="449">
                  <c:v>19.899999999999999</c:v>
                </c:pt>
                <c:pt idx="450">
                  <c:v>20</c:v>
                </c:pt>
                <c:pt idx="451">
                  <c:v>20.100000000000001</c:v>
                </c:pt>
                <c:pt idx="452">
                  <c:v>20.2</c:v>
                </c:pt>
                <c:pt idx="453">
                  <c:v>20.3</c:v>
                </c:pt>
                <c:pt idx="454">
                  <c:v>20.399999999999999</c:v>
                </c:pt>
                <c:pt idx="455">
                  <c:v>20.5</c:v>
                </c:pt>
                <c:pt idx="456">
                  <c:v>20.6</c:v>
                </c:pt>
                <c:pt idx="457">
                  <c:v>20.7</c:v>
                </c:pt>
                <c:pt idx="458">
                  <c:v>20.8</c:v>
                </c:pt>
                <c:pt idx="459">
                  <c:v>20.9</c:v>
                </c:pt>
                <c:pt idx="460">
                  <c:v>21</c:v>
                </c:pt>
                <c:pt idx="461">
                  <c:v>21.1</c:v>
                </c:pt>
                <c:pt idx="462">
                  <c:v>21.2</c:v>
                </c:pt>
                <c:pt idx="463">
                  <c:v>21.3</c:v>
                </c:pt>
                <c:pt idx="464">
                  <c:v>21.4</c:v>
                </c:pt>
                <c:pt idx="465">
                  <c:v>21.5</c:v>
                </c:pt>
                <c:pt idx="466">
                  <c:v>21.6</c:v>
                </c:pt>
                <c:pt idx="467">
                  <c:v>21.7</c:v>
                </c:pt>
                <c:pt idx="468">
                  <c:v>21.8</c:v>
                </c:pt>
                <c:pt idx="469">
                  <c:v>21.9</c:v>
                </c:pt>
                <c:pt idx="470">
                  <c:v>22</c:v>
                </c:pt>
                <c:pt idx="471">
                  <c:v>22.1</c:v>
                </c:pt>
                <c:pt idx="472">
                  <c:v>22.2</c:v>
                </c:pt>
                <c:pt idx="473">
                  <c:v>22.3</c:v>
                </c:pt>
                <c:pt idx="474">
                  <c:v>22.4</c:v>
                </c:pt>
                <c:pt idx="475">
                  <c:v>22.5</c:v>
                </c:pt>
                <c:pt idx="476">
                  <c:v>22.6</c:v>
                </c:pt>
                <c:pt idx="477">
                  <c:v>22.7</c:v>
                </c:pt>
                <c:pt idx="478">
                  <c:v>22.8</c:v>
                </c:pt>
                <c:pt idx="479">
                  <c:v>22.9</c:v>
                </c:pt>
                <c:pt idx="480">
                  <c:v>23</c:v>
                </c:pt>
                <c:pt idx="481">
                  <c:v>23.1</c:v>
                </c:pt>
                <c:pt idx="482">
                  <c:v>23.2</c:v>
                </c:pt>
                <c:pt idx="483">
                  <c:v>23.3</c:v>
                </c:pt>
                <c:pt idx="484">
                  <c:v>23.4</c:v>
                </c:pt>
                <c:pt idx="485">
                  <c:v>23.5</c:v>
                </c:pt>
                <c:pt idx="486">
                  <c:v>23.6</c:v>
                </c:pt>
                <c:pt idx="487">
                  <c:v>23.7</c:v>
                </c:pt>
                <c:pt idx="488">
                  <c:v>23.8</c:v>
                </c:pt>
                <c:pt idx="489">
                  <c:v>23.9</c:v>
                </c:pt>
                <c:pt idx="490">
                  <c:v>24</c:v>
                </c:pt>
                <c:pt idx="491">
                  <c:v>24.1</c:v>
                </c:pt>
                <c:pt idx="492">
                  <c:v>24.2</c:v>
                </c:pt>
                <c:pt idx="493">
                  <c:v>24.3</c:v>
                </c:pt>
                <c:pt idx="494">
                  <c:v>24.4</c:v>
                </c:pt>
                <c:pt idx="495">
                  <c:v>24.5</c:v>
                </c:pt>
                <c:pt idx="496">
                  <c:v>24.6</c:v>
                </c:pt>
                <c:pt idx="497">
                  <c:v>24.7</c:v>
                </c:pt>
                <c:pt idx="498">
                  <c:v>24.8</c:v>
                </c:pt>
                <c:pt idx="499">
                  <c:v>24.9</c:v>
                </c:pt>
                <c:pt idx="500">
                  <c:v>25</c:v>
                </c:pt>
                <c:pt idx="501">
                  <c:v>-25</c:v>
                </c:pt>
                <c:pt idx="502">
                  <c:v>-24.9</c:v>
                </c:pt>
                <c:pt idx="503">
                  <c:v>-24.8</c:v>
                </c:pt>
                <c:pt idx="504">
                  <c:v>-24.7</c:v>
                </c:pt>
                <c:pt idx="505">
                  <c:v>-24.6</c:v>
                </c:pt>
                <c:pt idx="506">
                  <c:v>-24.5</c:v>
                </c:pt>
                <c:pt idx="507">
                  <c:v>-24.4</c:v>
                </c:pt>
                <c:pt idx="508">
                  <c:v>-24.3</c:v>
                </c:pt>
                <c:pt idx="509">
                  <c:v>-24.2</c:v>
                </c:pt>
                <c:pt idx="510">
                  <c:v>-24.1</c:v>
                </c:pt>
                <c:pt idx="511">
                  <c:v>-24</c:v>
                </c:pt>
                <c:pt idx="512">
                  <c:v>-23.9</c:v>
                </c:pt>
                <c:pt idx="513">
                  <c:v>-23.8</c:v>
                </c:pt>
                <c:pt idx="514">
                  <c:v>-23.7</c:v>
                </c:pt>
                <c:pt idx="515">
                  <c:v>-23.6</c:v>
                </c:pt>
                <c:pt idx="516">
                  <c:v>-23.5</c:v>
                </c:pt>
                <c:pt idx="517">
                  <c:v>-23.4</c:v>
                </c:pt>
                <c:pt idx="518">
                  <c:v>-23.3</c:v>
                </c:pt>
                <c:pt idx="519">
                  <c:v>-23.2</c:v>
                </c:pt>
                <c:pt idx="520">
                  <c:v>-23.1</c:v>
                </c:pt>
                <c:pt idx="521">
                  <c:v>-23</c:v>
                </c:pt>
                <c:pt idx="522">
                  <c:v>-22.9</c:v>
                </c:pt>
                <c:pt idx="523">
                  <c:v>-22.8</c:v>
                </c:pt>
                <c:pt idx="524">
                  <c:v>-22.7</c:v>
                </c:pt>
                <c:pt idx="525">
                  <c:v>-22.6</c:v>
                </c:pt>
                <c:pt idx="526">
                  <c:v>-22.5</c:v>
                </c:pt>
                <c:pt idx="527">
                  <c:v>-22.4</c:v>
                </c:pt>
                <c:pt idx="528">
                  <c:v>-22.3</c:v>
                </c:pt>
                <c:pt idx="529">
                  <c:v>-22.2</c:v>
                </c:pt>
                <c:pt idx="530">
                  <c:v>-22.1</c:v>
                </c:pt>
                <c:pt idx="531">
                  <c:v>-22</c:v>
                </c:pt>
                <c:pt idx="532">
                  <c:v>-21.9</c:v>
                </c:pt>
                <c:pt idx="533">
                  <c:v>-21.8</c:v>
                </c:pt>
                <c:pt idx="534">
                  <c:v>-21.7</c:v>
                </c:pt>
                <c:pt idx="535">
                  <c:v>-21.6</c:v>
                </c:pt>
                <c:pt idx="536">
                  <c:v>-21.5</c:v>
                </c:pt>
                <c:pt idx="537">
                  <c:v>-21.4</c:v>
                </c:pt>
                <c:pt idx="538">
                  <c:v>-21.3</c:v>
                </c:pt>
                <c:pt idx="539">
                  <c:v>-21.2</c:v>
                </c:pt>
                <c:pt idx="540">
                  <c:v>-21.1</c:v>
                </c:pt>
                <c:pt idx="541">
                  <c:v>-21</c:v>
                </c:pt>
                <c:pt idx="542">
                  <c:v>-20.9</c:v>
                </c:pt>
                <c:pt idx="543">
                  <c:v>-20.8</c:v>
                </c:pt>
                <c:pt idx="544">
                  <c:v>-20.7</c:v>
                </c:pt>
                <c:pt idx="545">
                  <c:v>-20.6</c:v>
                </c:pt>
                <c:pt idx="546">
                  <c:v>-20.5</c:v>
                </c:pt>
                <c:pt idx="547">
                  <c:v>-20.399999999999999</c:v>
                </c:pt>
                <c:pt idx="548">
                  <c:v>-20.3</c:v>
                </c:pt>
                <c:pt idx="549">
                  <c:v>-20.2</c:v>
                </c:pt>
                <c:pt idx="550">
                  <c:v>-20.100000000000001</c:v>
                </c:pt>
                <c:pt idx="551">
                  <c:v>-20</c:v>
                </c:pt>
                <c:pt idx="552">
                  <c:v>-19.899999999999999</c:v>
                </c:pt>
                <c:pt idx="553">
                  <c:v>-19.8</c:v>
                </c:pt>
                <c:pt idx="554">
                  <c:v>-19.7</c:v>
                </c:pt>
                <c:pt idx="555">
                  <c:v>-19.600000000000001</c:v>
                </c:pt>
                <c:pt idx="556">
                  <c:v>-19.5</c:v>
                </c:pt>
                <c:pt idx="557">
                  <c:v>-19.399999999999999</c:v>
                </c:pt>
                <c:pt idx="558">
                  <c:v>-19.3</c:v>
                </c:pt>
                <c:pt idx="559">
                  <c:v>-19.2</c:v>
                </c:pt>
                <c:pt idx="560">
                  <c:v>-19.100000000000001</c:v>
                </c:pt>
                <c:pt idx="561">
                  <c:v>-19</c:v>
                </c:pt>
                <c:pt idx="562">
                  <c:v>-18.899999999999999</c:v>
                </c:pt>
                <c:pt idx="563">
                  <c:v>-18.8</c:v>
                </c:pt>
                <c:pt idx="564">
                  <c:v>-18.7</c:v>
                </c:pt>
                <c:pt idx="565">
                  <c:v>-18.600000000000001</c:v>
                </c:pt>
                <c:pt idx="566">
                  <c:v>-18.5</c:v>
                </c:pt>
                <c:pt idx="567">
                  <c:v>-18.399999999999999</c:v>
                </c:pt>
                <c:pt idx="568">
                  <c:v>-18.3</c:v>
                </c:pt>
                <c:pt idx="569">
                  <c:v>-18.2</c:v>
                </c:pt>
                <c:pt idx="570">
                  <c:v>-18.100000000000001</c:v>
                </c:pt>
                <c:pt idx="571">
                  <c:v>-18</c:v>
                </c:pt>
                <c:pt idx="572">
                  <c:v>-17.899999999999999</c:v>
                </c:pt>
                <c:pt idx="573">
                  <c:v>-17.8</c:v>
                </c:pt>
                <c:pt idx="574">
                  <c:v>-17.7</c:v>
                </c:pt>
                <c:pt idx="575">
                  <c:v>-17.600000000000001</c:v>
                </c:pt>
                <c:pt idx="576">
                  <c:v>-17.5</c:v>
                </c:pt>
                <c:pt idx="577">
                  <c:v>-17.399999999999999</c:v>
                </c:pt>
                <c:pt idx="578">
                  <c:v>-17.3</c:v>
                </c:pt>
                <c:pt idx="579">
                  <c:v>-17.2</c:v>
                </c:pt>
                <c:pt idx="580">
                  <c:v>-17.100000000000001</c:v>
                </c:pt>
                <c:pt idx="581">
                  <c:v>-17</c:v>
                </c:pt>
                <c:pt idx="582">
                  <c:v>-16.899999999999999</c:v>
                </c:pt>
                <c:pt idx="583">
                  <c:v>-16.8</c:v>
                </c:pt>
                <c:pt idx="584">
                  <c:v>-16.7</c:v>
                </c:pt>
                <c:pt idx="585">
                  <c:v>-16.600000000000001</c:v>
                </c:pt>
                <c:pt idx="586">
                  <c:v>-16.5</c:v>
                </c:pt>
                <c:pt idx="587">
                  <c:v>-16.399999999999999</c:v>
                </c:pt>
                <c:pt idx="588">
                  <c:v>-16.3</c:v>
                </c:pt>
                <c:pt idx="589">
                  <c:v>-16.2</c:v>
                </c:pt>
                <c:pt idx="590">
                  <c:v>-16.100000000000001</c:v>
                </c:pt>
                <c:pt idx="591">
                  <c:v>-16</c:v>
                </c:pt>
                <c:pt idx="592">
                  <c:v>-15.9</c:v>
                </c:pt>
                <c:pt idx="593">
                  <c:v>-15.8</c:v>
                </c:pt>
                <c:pt idx="594">
                  <c:v>-15.7</c:v>
                </c:pt>
                <c:pt idx="595">
                  <c:v>-15.6</c:v>
                </c:pt>
                <c:pt idx="596">
                  <c:v>-15.5</c:v>
                </c:pt>
                <c:pt idx="597">
                  <c:v>-15.4</c:v>
                </c:pt>
                <c:pt idx="598">
                  <c:v>-15.3</c:v>
                </c:pt>
                <c:pt idx="599">
                  <c:v>-15.2</c:v>
                </c:pt>
                <c:pt idx="600">
                  <c:v>-15.1</c:v>
                </c:pt>
                <c:pt idx="601">
                  <c:v>-15</c:v>
                </c:pt>
                <c:pt idx="602">
                  <c:v>-14.9</c:v>
                </c:pt>
                <c:pt idx="603">
                  <c:v>-14.8</c:v>
                </c:pt>
                <c:pt idx="604">
                  <c:v>-14.7</c:v>
                </c:pt>
                <c:pt idx="605">
                  <c:v>-14.6</c:v>
                </c:pt>
                <c:pt idx="606">
                  <c:v>-14.5</c:v>
                </c:pt>
                <c:pt idx="607">
                  <c:v>-14.4</c:v>
                </c:pt>
                <c:pt idx="608">
                  <c:v>-14.3</c:v>
                </c:pt>
                <c:pt idx="609">
                  <c:v>-14.2</c:v>
                </c:pt>
                <c:pt idx="610">
                  <c:v>-14.1</c:v>
                </c:pt>
                <c:pt idx="611">
                  <c:v>-14</c:v>
                </c:pt>
                <c:pt idx="612">
                  <c:v>-13.9</c:v>
                </c:pt>
                <c:pt idx="613">
                  <c:v>-13.8</c:v>
                </c:pt>
                <c:pt idx="614">
                  <c:v>-13.7</c:v>
                </c:pt>
                <c:pt idx="615">
                  <c:v>-13.6</c:v>
                </c:pt>
                <c:pt idx="616">
                  <c:v>-13.5</c:v>
                </c:pt>
                <c:pt idx="617">
                  <c:v>-13.4</c:v>
                </c:pt>
                <c:pt idx="618">
                  <c:v>-13.3</c:v>
                </c:pt>
                <c:pt idx="619">
                  <c:v>-13.2</c:v>
                </c:pt>
                <c:pt idx="620">
                  <c:v>-13.1</c:v>
                </c:pt>
                <c:pt idx="621">
                  <c:v>-13</c:v>
                </c:pt>
                <c:pt idx="622">
                  <c:v>-12.9</c:v>
                </c:pt>
                <c:pt idx="623">
                  <c:v>-12.8</c:v>
                </c:pt>
                <c:pt idx="624">
                  <c:v>-12.7</c:v>
                </c:pt>
                <c:pt idx="625">
                  <c:v>-12.6</c:v>
                </c:pt>
                <c:pt idx="626">
                  <c:v>-12.5</c:v>
                </c:pt>
                <c:pt idx="627">
                  <c:v>-12.4</c:v>
                </c:pt>
                <c:pt idx="628">
                  <c:v>-12.3</c:v>
                </c:pt>
                <c:pt idx="629">
                  <c:v>-12.2</c:v>
                </c:pt>
                <c:pt idx="630">
                  <c:v>-12.1</c:v>
                </c:pt>
                <c:pt idx="631">
                  <c:v>-12</c:v>
                </c:pt>
                <c:pt idx="632">
                  <c:v>-11.9</c:v>
                </c:pt>
                <c:pt idx="633">
                  <c:v>-11.8</c:v>
                </c:pt>
                <c:pt idx="634">
                  <c:v>-11.7</c:v>
                </c:pt>
                <c:pt idx="635">
                  <c:v>-11.6</c:v>
                </c:pt>
                <c:pt idx="636">
                  <c:v>-11.5</c:v>
                </c:pt>
                <c:pt idx="637">
                  <c:v>-11.4</c:v>
                </c:pt>
                <c:pt idx="638">
                  <c:v>-11.3</c:v>
                </c:pt>
                <c:pt idx="639">
                  <c:v>-11.2</c:v>
                </c:pt>
                <c:pt idx="640">
                  <c:v>-11.1</c:v>
                </c:pt>
                <c:pt idx="641">
                  <c:v>-11</c:v>
                </c:pt>
                <c:pt idx="642">
                  <c:v>-10.9</c:v>
                </c:pt>
                <c:pt idx="643">
                  <c:v>-10.8</c:v>
                </c:pt>
                <c:pt idx="644">
                  <c:v>-10.7</c:v>
                </c:pt>
                <c:pt idx="645">
                  <c:v>-10.6</c:v>
                </c:pt>
                <c:pt idx="646">
                  <c:v>-10.5</c:v>
                </c:pt>
                <c:pt idx="647">
                  <c:v>-10.4</c:v>
                </c:pt>
                <c:pt idx="648">
                  <c:v>-10.3</c:v>
                </c:pt>
                <c:pt idx="649">
                  <c:v>-10.199999999999999</c:v>
                </c:pt>
                <c:pt idx="650">
                  <c:v>-10.1</c:v>
                </c:pt>
                <c:pt idx="651">
                  <c:v>-10</c:v>
                </c:pt>
                <c:pt idx="652">
                  <c:v>-9.9</c:v>
                </c:pt>
                <c:pt idx="653">
                  <c:v>-9.8000000000000007</c:v>
                </c:pt>
                <c:pt idx="654">
                  <c:v>-9.6999999999999993</c:v>
                </c:pt>
                <c:pt idx="655">
                  <c:v>-9.6</c:v>
                </c:pt>
                <c:pt idx="656">
                  <c:v>-9.5</c:v>
                </c:pt>
                <c:pt idx="657">
                  <c:v>-9.4</c:v>
                </c:pt>
                <c:pt idx="658">
                  <c:v>-9.3000000000000007</c:v>
                </c:pt>
                <c:pt idx="659">
                  <c:v>-9.1999999999999993</c:v>
                </c:pt>
                <c:pt idx="660">
                  <c:v>-9.1</c:v>
                </c:pt>
                <c:pt idx="661">
                  <c:v>-9</c:v>
                </c:pt>
                <c:pt idx="662">
                  <c:v>-8.9</c:v>
                </c:pt>
                <c:pt idx="663">
                  <c:v>-8.8000000000000007</c:v>
                </c:pt>
                <c:pt idx="664">
                  <c:v>-8.6999999999999993</c:v>
                </c:pt>
                <c:pt idx="665">
                  <c:v>-8.6</c:v>
                </c:pt>
                <c:pt idx="666">
                  <c:v>-8.5</c:v>
                </c:pt>
                <c:pt idx="667">
                  <c:v>-8.4</c:v>
                </c:pt>
                <c:pt idx="668">
                  <c:v>-8.3000000000000007</c:v>
                </c:pt>
                <c:pt idx="669">
                  <c:v>-8.1999999999999993</c:v>
                </c:pt>
                <c:pt idx="670">
                  <c:v>-8.1</c:v>
                </c:pt>
                <c:pt idx="671">
                  <c:v>-8</c:v>
                </c:pt>
                <c:pt idx="672">
                  <c:v>-7.9</c:v>
                </c:pt>
                <c:pt idx="673">
                  <c:v>-7.8</c:v>
                </c:pt>
                <c:pt idx="674">
                  <c:v>-7.7</c:v>
                </c:pt>
                <c:pt idx="675">
                  <c:v>-7.6</c:v>
                </c:pt>
                <c:pt idx="676">
                  <c:v>-7.5</c:v>
                </c:pt>
                <c:pt idx="677">
                  <c:v>-7.4</c:v>
                </c:pt>
                <c:pt idx="678">
                  <c:v>-7.3</c:v>
                </c:pt>
                <c:pt idx="679">
                  <c:v>-7.2</c:v>
                </c:pt>
                <c:pt idx="680">
                  <c:v>-7.1</c:v>
                </c:pt>
                <c:pt idx="681">
                  <c:v>-7</c:v>
                </c:pt>
                <c:pt idx="682">
                  <c:v>-6.9</c:v>
                </c:pt>
                <c:pt idx="683">
                  <c:v>-6.8</c:v>
                </c:pt>
                <c:pt idx="684">
                  <c:v>-6.7</c:v>
                </c:pt>
                <c:pt idx="685">
                  <c:v>-6.6</c:v>
                </c:pt>
                <c:pt idx="686">
                  <c:v>-6.5</c:v>
                </c:pt>
                <c:pt idx="687">
                  <c:v>-6.4</c:v>
                </c:pt>
                <c:pt idx="688">
                  <c:v>-6.3</c:v>
                </c:pt>
                <c:pt idx="689">
                  <c:v>-6.2</c:v>
                </c:pt>
                <c:pt idx="690">
                  <c:v>-6.1</c:v>
                </c:pt>
                <c:pt idx="691">
                  <c:v>-6</c:v>
                </c:pt>
                <c:pt idx="692">
                  <c:v>-5.9</c:v>
                </c:pt>
                <c:pt idx="693">
                  <c:v>-5.8</c:v>
                </c:pt>
                <c:pt idx="694">
                  <c:v>-5.7</c:v>
                </c:pt>
                <c:pt idx="695">
                  <c:v>-5.6</c:v>
                </c:pt>
                <c:pt idx="696">
                  <c:v>-5.5</c:v>
                </c:pt>
                <c:pt idx="697">
                  <c:v>-5.4</c:v>
                </c:pt>
                <c:pt idx="698">
                  <c:v>-5.3</c:v>
                </c:pt>
                <c:pt idx="699">
                  <c:v>-5.2</c:v>
                </c:pt>
                <c:pt idx="700">
                  <c:v>-5.0999999999999996</c:v>
                </c:pt>
                <c:pt idx="701">
                  <c:v>-5</c:v>
                </c:pt>
                <c:pt idx="702">
                  <c:v>-4.9000000000000004</c:v>
                </c:pt>
                <c:pt idx="703">
                  <c:v>-4.8</c:v>
                </c:pt>
                <c:pt idx="704">
                  <c:v>-4.7</c:v>
                </c:pt>
                <c:pt idx="705">
                  <c:v>-4.5999999999999996</c:v>
                </c:pt>
                <c:pt idx="706">
                  <c:v>-4.5</c:v>
                </c:pt>
                <c:pt idx="707">
                  <c:v>-4.4000000000000004</c:v>
                </c:pt>
                <c:pt idx="708">
                  <c:v>-4.3</c:v>
                </c:pt>
                <c:pt idx="709">
                  <c:v>-4.2</c:v>
                </c:pt>
                <c:pt idx="710">
                  <c:v>-4.0999999999999996</c:v>
                </c:pt>
                <c:pt idx="711">
                  <c:v>-4</c:v>
                </c:pt>
                <c:pt idx="712">
                  <c:v>-3.9</c:v>
                </c:pt>
                <c:pt idx="713">
                  <c:v>-3.8</c:v>
                </c:pt>
                <c:pt idx="714">
                  <c:v>-3.7</c:v>
                </c:pt>
                <c:pt idx="715">
                  <c:v>-3.6</c:v>
                </c:pt>
                <c:pt idx="716">
                  <c:v>-3.5</c:v>
                </c:pt>
                <c:pt idx="717">
                  <c:v>-3.4</c:v>
                </c:pt>
                <c:pt idx="718">
                  <c:v>-3.3</c:v>
                </c:pt>
                <c:pt idx="719">
                  <c:v>-3.2</c:v>
                </c:pt>
                <c:pt idx="720">
                  <c:v>-3.1</c:v>
                </c:pt>
                <c:pt idx="721">
                  <c:v>-3</c:v>
                </c:pt>
                <c:pt idx="722">
                  <c:v>-2.9</c:v>
                </c:pt>
                <c:pt idx="723">
                  <c:v>-2.8</c:v>
                </c:pt>
                <c:pt idx="724">
                  <c:v>-2.7</c:v>
                </c:pt>
                <c:pt idx="725">
                  <c:v>-2.6</c:v>
                </c:pt>
                <c:pt idx="726">
                  <c:v>-2.5</c:v>
                </c:pt>
                <c:pt idx="727">
                  <c:v>-2.4</c:v>
                </c:pt>
                <c:pt idx="728">
                  <c:v>-2.2999999999999998</c:v>
                </c:pt>
                <c:pt idx="729">
                  <c:v>-2.2000000000000002</c:v>
                </c:pt>
                <c:pt idx="730">
                  <c:v>-2.1</c:v>
                </c:pt>
                <c:pt idx="731">
                  <c:v>-2</c:v>
                </c:pt>
                <c:pt idx="732">
                  <c:v>-1.9</c:v>
                </c:pt>
                <c:pt idx="733">
                  <c:v>-1.8</c:v>
                </c:pt>
                <c:pt idx="734">
                  <c:v>-1.7</c:v>
                </c:pt>
                <c:pt idx="735">
                  <c:v>-1.6</c:v>
                </c:pt>
                <c:pt idx="736">
                  <c:v>-1.5</c:v>
                </c:pt>
                <c:pt idx="737">
                  <c:v>-1.4</c:v>
                </c:pt>
                <c:pt idx="738">
                  <c:v>-1.3</c:v>
                </c:pt>
                <c:pt idx="739">
                  <c:v>-1.2</c:v>
                </c:pt>
                <c:pt idx="740">
                  <c:v>-1.1000000000000001</c:v>
                </c:pt>
                <c:pt idx="741">
                  <c:v>-1</c:v>
                </c:pt>
                <c:pt idx="742">
                  <c:v>-0.9</c:v>
                </c:pt>
                <c:pt idx="743">
                  <c:v>-0.8</c:v>
                </c:pt>
                <c:pt idx="744">
                  <c:v>-0.7</c:v>
                </c:pt>
                <c:pt idx="745">
                  <c:v>-0.6</c:v>
                </c:pt>
                <c:pt idx="746">
                  <c:v>-0.5</c:v>
                </c:pt>
                <c:pt idx="747">
                  <c:v>-0.4</c:v>
                </c:pt>
                <c:pt idx="748">
                  <c:v>-0.3</c:v>
                </c:pt>
                <c:pt idx="749">
                  <c:v>-0.2</c:v>
                </c:pt>
                <c:pt idx="750">
                  <c:v>-0.1</c:v>
                </c:pt>
                <c:pt idx="751">
                  <c:v>0</c:v>
                </c:pt>
                <c:pt idx="752">
                  <c:v>0.1</c:v>
                </c:pt>
                <c:pt idx="753">
                  <c:v>0.2</c:v>
                </c:pt>
                <c:pt idx="754">
                  <c:v>0.3</c:v>
                </c:pt>
                <c:pt idx="755">
                  <c:v>0.4</c:v>
                </c:pt>
                <c:pt idx="756">
                  <c:v>0.5</c:v>
                </c:pt>
                <c:pt idx="757">
                  <c:v>0.6</c:v>
                </c:pt>
                <c:pt idx="758">
                  <c:v>0.7</c:v>
                </c:pt>
                <c:pt idx="759">
                  <c:v>0.8</c:v>
                </c:pt>
                <c:pt idx="760">
                  <c:v>0.9</c:v>
                </c:pt>
                <c:pt idx="761">
                  <c:v>1</c:v>
                </c:pt>
                <c:pt idx="762">
                  <c:v>1.1000000000000001</c:v>
                </c:pt>
                <c:pt idx="763">
                  <c:v>1.2</c:v>
                </c:pt>
                <c:pt idx="764">
                  <c:v>1.3</c:v>
                </c:pt>
                <c:pt idx="765">
                  <c:v>1.4</c:v>
                </c:pt>
                <c:pt idx="766">
                  <c:v>1.5</c:v>
                </c:pt>
                <c:pt idx="767">
                  <c:v>1.6</c:v>
                </c:pt>
                <c:pt idx="768">
                  <c:v>1.7</c:v>
                </c:pt>
                <c:pt idx="769">
                  <c:v>1.8</c:v>
                </c:pt>
                <c:pt idx="770">
                  <c:v>1.9</c:v>
                </c:pt>
                <c:pt idx="771">
                  <c:v>2</c:v>
                </c:pt>
                <c:pt idx="772">
                  <c:v>2.1</c:v>
                </c:pt>
                <c:pt idx="773">
                  <c:v>2.2000000000000002</c:v>
                </c:pt>
                <c:pt idx="774">
                  <c:v>2.2999999999999998</c:v>
                </c:pt>
                <c:pt idx="775">
                  <c:v>2.4</c:v>
                </c:pt>
                <c:pt idx="776">
                  <c:v>2.5</c:v>
                </c:pt>
                <c:pt idx="777">
                  <c:v>2.6</c:v>
                </c:pt>
                <c:pt idx="778">
                  <c:v>2.7</c:v>
                </c:pt>
                <c:pt idx="779">
                  <c:v>2.8</c:v>
                </c:pt>
                <c:pt idx="780">
                  <c:v>2.9</c:v>
                </c:pt>
                <c:pt idx="781">
                  <c:v>3</c:v>
                </c:pt>
                <c:pt idx="782">
                  <c:v>3.1</c:v>
                </c:pt>
                <c:pt idx="783">
                  <c:v>3.2</c:v>
                </c:pt>
                <c:pt idx="784">
                  <c:v>3.3</c:v>
                </c:pt>
                <c:pt idx="785">
                  <c:v>3.4</c:v>
                </c:pt>
                <c:pt idx="786">
                  <c:v>3.5</c:v>
                </c:pt>
                <c:pt idx="787">
                  <c:v>3.6</c:v>
                </c:pt>
                <c:pt idx="788">
                  <c:v>3.7</c:v>
                </c:pt>
                <c:pt idx="789">
                  <c:v>3.8</c:v>
                </c:pt>
                <c:pt idx="790">
                  <c:v>3.9</c:v>
                </c:pt>
                <c:pt idx="791">
                  <c:v>4</c:v>
                </c:pt>
                <c:pt idx="792">
                  <c:v>4.0999999999999996</c:v>
                </c:pt>
                <c:pt idx="793">
                  <c:v>4.2</c:v>
                </c:pt>
                <c:pt idx="794">
                  <c:v>4.3</c:v>
                </c:pt>
                <c:pt idx="795">
                  <c:v>4.4000000000000004</c:v>
                </c:pt>
                <c:pt idx="796">
                  <c:v>4.5</c:v>
                </c:pt>
                <c:pt idx="797">
                  <c:v>4.5999999999999996</c:v>
                </c:pt>
                <c:pt idx="798">
                  <c:v>4.7</c:v>
                </c:pt>
                <c:pt idx="799">
                  <c:v>4.8</c:v>
                </c:pt>
                <c:pt idx="800">
                  <c:v>4.9000000000000004</c:v>
                </c:pt>
                <c:pt idx="801">
                  <c:v>5</c:v>
                </c:pt>
                <c:pt idx="802">
                  <c:v>5.0999999999999996</c:v>
                </c:pt>
                <c:pt idx="803">
                  <c:v>5.2</c:v>
                </c:pt>
                <c:pt idx="804">
                  <c:v>5.3</c:v>
                </c:pt>
                <c:pt idx="805">
                  <c:v>5.4</c:v>
                </c:pt>
                <c:pt idx="806">
                  <c:v>5.5</c:v>
                </c:pt>
                <c:pt idx="807">
                  <c:v>5.6</c:v>
                </c:pt>
                <c:pt idx="808">
                  <c:v>5.7</c:v>
                </c:pt>
                <c:pt idx="809">
                  <c:v>5.8</c:v>
                </c:pt>
                <c:pt idx="810">
                  <c:v>5.9</c:v>
                </c:pt>
                <c:pt idx="811">
                  <c:v>6</c:v>
                </c:pt>
                <c:pt idx="812">
                  <c:v>6.1</c:v>
                </c:pt>
                <c:pt idx="813">
                  <c:v>6.2</c:v>
                </c:pt>
                <c:pt idx="814">
                  <c:v>6.3</c:v>
                </c:pt>
                <c:pt idx="815">
                  <c:v>6.4</c:v>
                </c:pt>
                <c:pt idx="816">
                  <c:v>6.5</c:v>
                </c:pt>
                <c:pt idx="817">
                  <c:v>6.6</c:v>
                </c:pt>
                <c:pt idx="818">
                  <c:v>6.7</c:v>
                </c:pt>
                <c:pt idx="819">
                  <c:v>6.8</c:v>
                </c:pt>
                <c:pt idx="820">
                  <c:v>6.9</c:v>
                </c:pt>
                <c:pt idx="821">
                  <c:v>7</c:v>
                </c:pt>
                <c:pt idx="822">
                  <c:v>7.1</c:v>
                </c:pt>
                <c:pt idx="823">
                  <c:v>7.2</c:v>
                </c:pt>
                <c:pt idx="824">
                  <c:v>7.3</c:v>
                </c:pt>
                <c:pt idx="825">
                  <c:v>7.4</c:v>
                </c:pt>
                <c:pt idx="826">
                  <c:v>7.5</c:v>
                </c:pt>
                <c:pt idx="827">
                  <c:v>7.6</c:v>
                </c:pt>
                <c:pt idx="828">
                  <c:v>7.7</c:v>
                </c:pt>
                <c:pt idx="829">
                  <c:v>7.8</c:v>
                </c:pt>
                <c:pt idx="830">
                  <c:v>7.9</c:v>
                </c:pt>
                <c:pt idx="831">
                  <c:v>8</c:v>
                </c:pt>
                <c:pt idx="832">
                  <c:v>8.1</c:v>
                </c:pt>
                <c:pt idx="833">
                  <c:v>8.1999999999999993</c:v>
                </c:pt>
                <c:pt idx="834">
                  <c:v>8.3000000000000007</c:v>
                </c:pt>
                <c:pt idx="835">
                  <c:v>8.4</c:v>
                </c:pt>
                <c:pt idx="836">
                  <c:v>8.5</c:v>
                </c:pt>
                <c:pt idx="837">
                  <c:v>8.6</c:v>
                </c:pt>
                <c:pt idx="838">
                  <c:v>8.6999999999999993</c:v>
                </c:pt>
                <c:pt idx="839">
                  <c:v>8.8000000000000007</c:v>
                </c:pt>
                <c:pt idx="840">
                  <c:v>8.9</c:v>
                </c:pt>
                <c:pt idx="841">
                  <c:v>9</c:v>
                </c:pt>
                <c:pt idx="842">
                  <c:v>9.1</c:v>
                </c:pt>
                <c:pt idx="843">
                  <c:v>9.1999999999999993</c:v>
                </c:pt>
                <c:pt idx="844">
                  <c:v>9.3000000000000007</c:v>
                </c:pt>
                <c:pt idx="845">
                  <c:v>9.4</c:v>
                </c:pt>
                <c:pt idx="846">
                  <c:v>9.5</c:v>
                </c:pt>
                <c:pt idx="847">
                  <c:v>9.6</c:v>
                </c:pt>
                <c:pt idx="848">
                  <c:v>9.6999999999999993</c:v>
                </c:pt>
                <c:pt idx="849">
                  <c:v>9.8000000000000007</c:v>
                </c:pt>
                <c:pt idx="850">
                  <c:v>9.9</c:v>
                </c:pt>
                <c:pt idx="851">
                  <c:v>10</c:v>
                </c:pt>
                <c:pt idx="852">
                  <c:v>10.1</c:v>
                </c:pt>
                <c:pt idx="853">
                  <c:v>10.199999999999999</c:v>
                </c:pt>
                <c:pt idx="854">
                  <c:v>10.3</c:v>
                </c:pt>
                <c:pt idx="855">
                  <c:v>10.4</c:v>
                </c:pt>
                <c:pt idx="856">
                  <c:v>10.5</c:v>
                </c:pt>
                <c:pt idx="857">
                  <c:v>10.6</c:v>
                </c:pt>
                <c:pt idx="858">
                  <c:v>10.7</c:v>
                </c:pt>
                <c:pt idx="859">
                  <c:v>10.8</c:v>
                </c:pt>
                <c:pt idx="860">
                  <c:v>10.9</c:v>
                </c:pt>
                <c:pt idx="861">
                  <c:v>11</c:v>
                </c:pt>
                <c:pt idx="862">
                  <c:v>11.1</c:v>
                </c:pt>
                <c:pt idx="863">
                  <c:v>11.2</c:v>
                </c:pt>
                <c:pt idx="864">
                  <c:v>11.3</c:v>
                </c:pt>
                <c:pt idx="865">
                  <c:v>11.4</c:v>
                </c:pt>
                <c:pt idx="866">
                  <c:v>11.5</c:v>
                </c:pt>
                <c:pt idx="867">
                  <c:v>11.6</c:v>
                </c:pt>
                <c:pt idx="868">
                  <c:v>11.7</c:v>
                </c:pt>
                <c:pt idx="869">
                  <c:v>11.8</c:v>
                </c:pt>
                <c:pt idx="870">
                  <c:v>11.9</c:v>
                </c:pt>
                <c:pt idx="871">
                  <c:v>12</c:v>
                </c:pt>
                <c:pt idx="872">
                  <c:v>12.1</c:v>
                </c:pt>
                <c:pt idx="873">
                  <c:v>12.2</c:v>
                </c:pt>
                <c:pt idx="874">
                  <c:v>12.3</c:v>
                </c:pt>
                <c:pt idx="875">
                  <c:v>12.4</c:v>
                </c:pt>
                <c:pt idx="876">
                  <c:v>12.5</c:v>
                </c:pt>
                <c:pt idx="877">
                  <c:v>12.6</c:v>
                </c:pt>
                <c:pt idx="878">
                  <c:v>12.7</c:v>
                </c:pt>
                <c:pt idx="879">
                  <c:v>12.8</c:v>
                </c:pt>
                <c:pt idx="880">
                  <c:v>12.9</c:v>
                </c:pt>
                <c:pt idx="881">
                  <c:v>13</c:v>
                </c:pt>
                <c:pt idx="882">
                  <c:v>13.1</c:v>
                </c:pt>
                <c:pt idx="883">
                  <c:v>13.2</c:v>
                </c:pt>
                <c:pt idx="884">
                  <c:v>13.3</c:v>
                </c:pt>
                <c:pt idx="885">
                  <c:v>13.4</c:v>
                </c:pt>
                <c:pt idx="886">
                  <c:v>13.5</c:v>
                </c:pt>
                <c:pt idx="887">
                  <c:v>13.6</c:v>
                </c:pt>
                <c:pt idx="888">
                  <c:v>13.7</c:v>
                </c:pt>
                <c:pt idx="889">
                  <c:v>13.8</c:v>
                </c:pt>
                <c:pt idx="890">
                  <c:v>13.9</c:v>
                </c:pt>
                <c:pt idx="891">
                  <c:v>14</c:v>
                </c:pt>
                <c:pt idx="892">
                  <c:v>14.1</c:v>
                </c:pt>
                <c:pt idx="893">
                  <c:v>14.2</c:v>
                </c:pt>
                <c:pt idx="894">
                  <c:v>14.3</c:v>
                </c:pt>
                <c:pt idx="895">
                  <c:v>14.4</c:v>
                </c:pt>
                <c:pt idx="896">
                  <c:v>14.5</c:v>
                </c:pt>
                <c:pt idx="897">
                  <c:v>14.6</c:v>
                </c:pt>
                <c:pt idx="898">
                  <c:v>14.7</c:v>
                </c:pt>
                <c:pt idx="899">
                  <c:v>14.8</c:v>
                </c:pt>
                <c:pt idx="900">
                  <c:v>14.9</c:v>
                </c:pt>
                <c:pt idx="901">
                  <c:v>15</c:v>
                </c:pt>
                <c:pt idx="902">
                  <c:v>15.1</c:v>
                </c:pt>
                <c:pt idx="903">
                  <c:v>15.2</c:v>
                </c:pt>
                <c:pt idx="904">
                  <c:v>15.3</c:v>
                </c:pt>
                <c:pt idx="905">
                  <c:v>15.4</c:v>
                </c:pt>
                <c:pt idx="906">
                  <c:v>15.5</c:v>
                </c:pt>
                <c:pt idx="907">
                  <c:v>15.6</c:v>
                </c:pt>
                <c:pt idx="908">
                  <c:v>15.7</c:v>
                </c:pt>
                <c:pt idx="909">
                  <c:v>15.8</c:v>
                </c:pt>
                <c:pt idx="910">
                  <c:v>15.9</c:v>
                </c:pt>
                <c:pt idx="911">
                  <c:v>16</c:v>
                </c:pt>
                <c:pt idx="912">
                  <c:v>16.100000000000001</c:v>
                </c:pt>
                <c:pt idx="913">
                  <c:v>16.2</c:v>
                </c:pt>
                <c:pt idx="914">
                  <c:v>16.3</c:v>
                </c:pt>
                <c:pt idx="915">
                  <c:v>16.399999999999999</c:v>
                </c:pt>
                <c:pt idx="916">
                  <c:v>16.5</c:v>
                </c:pt>
                <c:pt idx="917">
                  <c:v>16.600000000000001</c:v>
                </c:pt>
                <c:pt idx="918">
                  <c:v>16.7</c:v>
                </c:pt>
                <c:pt idx="919">
                  <c:v>16.8</c:v>
                </c:pt>
                <c:pt idx="920">
                  <c:v>16.899999999999999</c:v>
                </c:pt>
                <c:pt idx="921">
                  <c:v>17</c:v>
                </c:pt>
                <c:pt idx="922">
                  <c:v>17.100000000000001</c:v>
                </c:pt>
                <c:pt idx="923">
                  <c:v>17.2</c:v>
                </c:pt>
                <c:pt idx="924">
                  <c:v>17.3</c:v>
                </c:pt>
                <c:pt idx="925">
                  <c:v>17.399999999999999</c:v>
                </c:pt>
                <c:pt idx="926">
                  <c:v>17.5</c:v>
                </c:pt>
                <c:pt idx="927">
                  <c:v>17.600000000000001</c:v>
                </c:pt>
                <c:pt idx="928">
                  <c:v>17.7</c:v>
                </c:pt>
                <c:pt idx="929">
                  <c:v>17.8</c:v>
                </c:pt>
                <c:pt idx="930">
                  <c:v>17.899999999999999</c:v>
                </c:pt>
                <c:pt idx="931">
                  <c:v>18</c:v>
                </c:pt>
                <c:pt idx="932">
                  <c:v>18.100000000000001</c:v>
                </c:pt>
                <c:pt idx="933">
                  <c:v>18.2</c:v>
                </c:pt>
                <c:pt idx="934">
                  <c:v>18.3</c:v>
                </c:pt>
                <c:pt idx="935">
                  <c:v>18.399999999999999</c:v>
                </c:pt>
                <c:pt idx="936">
                  <c:v>18.5</c:v>
                </c:pt>
                <c:pt idx="937">
                  <c:v>18.600000000000001</c:v>
                </c:pt>
                <c:pt idx="938">
                  <c:v>18.7</c:v>
                </c:pt>
                <c:pt idx="939">
                  <c:v>18.8</c:v>
                </c:pt>
                <c:pt idx="940">
                  <c:v>18.899999999999999</c:v>
                </c:pt>
                <c:pt idx="941">
                  <c:v>19</c:v>
                </c:pt>
                <c:pt idx="942">
                  <c:v>19.100000000000001</c:v>
                </c:pt>
                <c:pt idx="943">
                  <c:v>19.2</c:v>
                </c:pt>
                <c:pt idx="944">
                  <c:v>19.3</c:v>
                </c:pt>
                <c:pt idx="945">
                  <c:v>19.399999999999999</c:v>
                </c:pt>
                <c:pt idx="946">
                  <c:v>19.5</c:v>
                </c:pt>
                <c:pt idx="947">
                  <c:v>19.600000000000001</c:v>
                </c:pt>
                <c:pt idx="948">
                  <c:v>19.7</c:v>
                </c:pt>
                <c:pt idx="949">
                  <c:v>19.8</c:v>
                </c:pt>
                <c:pt idx="950">
                  <c:v>19.899999999999999</c:v>
                </c:pt>
                <c:pt idx="951">
                  <c:v>20</c:v>
                </c:pt>
                <c:pt idx="952">
                  <c:v>20.100000000000001</c:v>
                </c:pt>
                <c:pt idx="953">
                  <c:v>20.2</c:v>
                </c:pt>
                <c:pt idx="954">
                  <c:v>20.3</c:v>
                </c:pt>
                <c:pt idx="955">
                  <c:v>20.399999999999999</c:v>
                </c:pt>
                <c:pt idx="956">
                  <c:v>20.5</c:v>
                </c:pt>
                <c:pt idx="957">
                  <c:v>20.6</c:v>
                </c:pt>
                <c:pt idx="958">
                  <c:v>20.7</c:v>
                </c:pt>
                <c:pt idx="959">
                  <c:v>20.8</c:v>
                </c:pt>
                <c:pt idx="960">
                  <c:v>20.9</c:v>
                </c:pt>
                <c:pt idx="961">
                  <c:v>21</c:v>
                </c:pt>
                <c:pt idx="962">
                  <c:v>21.1</c:v>
                </c:pt>
                <c:pt idx="963">
                  <c:v>21.2</c:v>
                </c:pt>
                <c:pt idx="964">
                  <c:v>21.3</c:v>
                </c:pt>
                <c:pt idx="965">
                  <c:v>21.4</c:v>
                </c:pt>
                <c:pt idx="966">
                  <c:v>21.5</c:v>
                </c:pt>
                <c:pt idx="967">
                  <c:v>21.6</c:v>
                </c:pt>
                <c:pt idx="968">
                  <c:v>21.7</c:v>
                </c:pt>
                <c:pt idx="969">
                  <c:v>21.8</c:v>
                </c:pt>
                <c:pt idx="970">
                  <c:v>21.9</c:v>
                </c:pt>
                <c:pt idx="971">
                  <c:v>22</c:v>
                </c:pt>
                <c:pt idx="972">
                  <c:v>22.1</c:v>
                </c:pt>
                <c:pt idx="973">
                  <c:v>22.2</c:v>
                </c:pt>
                <c:pt idx="974">
                  <c:v>22.3</c:v>
                </c:pt>
                <c:pt idx="975">
                  <c:v>22.4</c:v>
                </c:pt>
                <c:pt idx="976">
                  <c:v>22.5</c:v>
                </c:pt>
                <c:pt idx="977">
                  <c:v>22.6</c:v>
                </c:pt>
                <c:pt idx="978">
                  <c:v>22.7</c:v>
                </c:pt>
                <c:pt idx="979">
                  <c:v>22.8</c:v>
                </c:pt>
                <c:pt idx="980">
                  <c:v>22.9</c:v>
                </c:pt>
                <c:pt idx="981">
                  <c:v>23</c:v>
                </c:pt>
                <c:pt idx="982">
                  <c:v>23.1</c:v>
                </c:pt>
                <c:pt idx="983">
                  <c:v>23.2</c:v>
                </c:pt>
                <c:pt idx="984">
                  <c:v>23.3</c:v>
                </c:pt>
                <c:pt idx="985">
                  <c:v>23.4</c:v>
                </c:pt>
                <c:pt idx="986">
                  <c:v>23.5</c:v>
                </c:pt>
                <c:pt idx="987">
                  <c:v>23.6</c:v>
                </c:pt>
                <c:pt idx="988">
                  <c:v>23.7</c:v>
                </c:pt>
                <c:pt idx="989">
                  <c:v>23.8</c:v>
                </c:pt>
                <c:pt idx="990">
                  <c:v>23.9</c:v>
                </c:pt>
                <c:pt idx="991">
                  <c:v>24</c:v>
                </c:pt>
                <c:pt idx="992">
                  <c:v>24.1</c:v>
                </c:pt>
                <c:pt idx="993">
                  <c:v>24.2</c:v>
                </c:pt>
                <c:pt idx="994">
                  <c:v>24.3</c:v>
                </c:pt>
                <c:pt idx="995">
                  <c:v>24.4</c:v>
                </c:pt>
                <c:pt idx="996">
                  <c:v>24.5</c:v>
                </c:pt>
                <c:pt idx="997">
                  <c:v>24.6</c:v>
                </c:pt>
                <c:pt idx="998">
                  <c:v>24.7</c:v>
                </c:pt>
                <c:pt idx="999">
                  <c:v>24.8</c:v>
                </c:pt>
                <c:pt idx="1000">
                  <c:v>24.9</c:v>
                </c:pt>
                <c:pt idx="1001">
                  <c:v>25</c:v>
                </c:pt>
                <c:pt idx="1002">
                  <c:v>-25</c:v>
                </c:pt>
                <c:pt idx="1003">
                  <c:v>-24.9</c:v>
                </c:pt>
                <c:pt idx="1004">
                  <c:v>-24.8</c:v>
                </c:pt>
                <c:pt idx="1005">
                  <c:v>-24.7</c:v>
                </c:pt>
                <c:pt idx="1006">
                  <c:v>-24.6</c:v>
                </c:pt>
                <c:pt idx="1007">
                  <c:v>-24.5</c:v>
                </c:pt>
                <c:pt idx="1008">
                  <c:v>-24.4</c:v>
                </c:pt>
                <c:pt idx="1009">
                  <c:v>-24.3</c:v>
                </c:pt>
                <c:pt idx="1010">
                  <c:v>-24.2</c:v>
                </c:pt>
                <c:pt idx="1011">
                  <c:v>-24.1</c:v>
                </c:pt>
                <c:pt idx="1012">
                  <c:v>-24</c:v>
                </c:pt>
                <c:pt idx="1013">
                  <c:v>-23.9</c:v>
                </c:pt>
                <c:pt idx="1014">
                  <c:v>-23.8</c:v>
                </c:pt>
                <c:pt idx="1015">
                  <c:v>-23.7</c:v>
                </c:pt>
                <c:pt idx="1016">
                  <c:v>-23.6</c:v>
                </c:pt>
                <c:pt idx="1017">
                  <c:v>-23.5</c:v>
                </c:pt>
                <c:pt idx="1018">
                  <c:v>-23.4</c:v>
                </c:pt>
                <c:pt idx="1019">
                  <c:v>-23.3</c:v>
                </c:pt>
                <c:pt idx="1020">
                  <c:v>-23.2</c:v>
                </c:pt>
                <c:pt idx="1021">
                  <c:v>-23.1</c:v>
                </c:pt>
                <c:pt idx="1022">
                  <c:v>-23</c:v>
                </c:pt>
                <c:pt idx="1023">
                  <c:v>-22.9</c:v>
                </c:pt>
                <c:pt idx="1024">
                  <c:v>-22.8</c:v>
                </c:pt>
                <c:pt idx="1025">
                  <c:v>-22.7</c:v>
                </c:pt>
                <c:pt idx="1026">
                  <c:v>-22.6</c:v>
                </c:pt>
                <c:pt idx="1027">
                  <c:v>-22.5</c:v>
                </c:pt>
                <c:pt idx="1028">
                  <c:v>-22.4</c:v>
                </c:pt>
                <c:pt idx="1029">
                  <c:v>-22.3</c:v>
                </c:pt>
                <c:pt idx="1030">
                  <c:v>-22.2</c:v>
                </c:pt>
                <c:pt idx="1031">
                  <c:v>-22.1</c:v>
                </c:pt>
                <c:pt idx="1032">
                  <c:v>-22</c:v>
                </c:pt>
                <c:pt idx="1033">
                  <c:v>-21.9</c:v>
                </c:pt>
                <c:pt idx="1034">
                  <c:v>-21.8</c:v>
                </c:pt>
                <c:pt idx="1035">
                  <c:v>-21.7</c:v>
                </c:pt>
                <c:pt idx="1036">
                  <c:v>-21.6</c:v>
                </c:pt>
                <c:pt idx="1037">
                  <c:v>-21.5</c:v>
                </c:pt>
                <c:pt idx="1038">
                  <c:v>-21.4</c:v>
                </c:pt>
                <c:pt idx="1039">
                  <c:v>-21.3</c:v>
                </c:pt>
                <c:pt idx="1040">
                  <c:v>-21.2</c:v>
                </c:pt>
                <c:pt idx="1041">
                  <c:v>-21.1</c:v>
                </c:pt>
                <c:pt idx="1042">
                  <c:v>-21</c:v>
                </c:pt>
                <c:pt idx="1043">
                  <c:v>-20.9</c:v>
                </c:pt>
                <c:pt idx="1044">
                  <c:v>-20.8</c:v>
                </c:pt>
                <c:pt idx="1045">
                  <c:v>-20.7</c:v>
                </c:pt>
                <c:pt idx="1046">
                  <c:v>-20.6</c:v>
                </c:pt>
                <c:pt idx="1047">
                  <c:v>-20.5</c:v>
                </c:pt>
                <c:pt idx="1048">
                  <c:v>-20.399999999999999</c:v>
                </c:pt>
                <c:pt idx="1049">
                  <c:v>-20.3</c:v>
                </c:pt>
                <c:pt idx="1050">
                  <c:v>-20.2</c:v>
                </c:pt>
                <c:pt idx="1051">
                  <c:v>-20.100000000000001</c:v>
                </c:pt>
                <c:pt idx="1052">
                  <c:v>-20</c:v>
                </c:pt>
                <c:pt idx="1053">
                  <c:v>-19.899999999999999</c:v>
                </c:pt>
                <c:pt idx="1054">
                  <c:v>-19.8</c:v>
                </c:pt>
                <c:pt idx="1055">
                  <c:v>-19.7</c:v>
                </c:pt>
                <c:pt idx="1056">
                  <c:v>-19.600000000000001</c:v>
                </c:pt>
                <c:pt idx="1057">
                  <c:v>-19.5</c:v>
                </c:pt>
                <c:pt idx="1058">
                  <c:v>-19.399999999999999</c:v>
                </c:pt>
                <c:pt idx="1059">
                  <c:v>-19.3</c:v>
                </c:pt>
                <c:pt idx="1060">
                  <c:v>-19.2</c:v>
                </c:pt>
                <c:pt idx="1061">
                  <c:v>-19.100000000000001</c:v>
                </c:pt>
                <c:pt idx="1062">
                  <c:v>-19</c:v>
                </c:pt>
                <c:pt idx="1063">
                  <c:v>-18.899999999999999</c:v>
                </c:pt>
                <c:pt idx="1064">
                  <c:v>-18.8</c:v>
                </c:pt>
                <c:pt idx="1065">
                  <c:v>-18.7</c:v>
                </c:pt>
                <c:pt idx="1066">
                  <c:v>-18.600000000000001</c:v>
                </c:pt>
                <c:pt idx="1067">
                  <c:v>-18.5</c:v>
                </c:pt>
                <c:pt idx="1068">
                  <c:v>-18.399999999999999</c:v>
                </c:pt>
                <c:pt idx="1069">
                  <c:v>-18.3</c:v>
                </c:pt>
                <c:pt idx="1070">
                  <c:v>-18.2</c:v>
                </c:pt>
                <c:pt idx="1071">
                  <c:v>-18.100000000000001</c:v>
                </c:pt>
                <c:pt idx="1072">
                  <c:v>-18</c:v>
                </c:pt>
                <c:pt idx="1073">
                  <c:v>-17.899999999999999</c:v>
                </c:pt>
                <c:pt idx="1074">
                  <c:v>-17.8</c:v>
                </c:pt>
                <c:pt idx="1075">
                  <c:v>-17.7</c:v>
                </c:pt>
                <c:pt idx="1076">
                  <c:v>-17.600000000000001</c:v>
                </c:pt>
                <c:pt idx="1077">
                  <c:v>-17.5</c:v>
                </c:pt>
                <c:pt idx="1078">
                  <c:v>-17.399999999999999</c:v>
                </c:pt>
                <c:pt idx="1079">
                  <c:v>-17.3</c:v>
                </c:pt>
                <c:pt idx="1080">
                  <c:v>-17.2</c:v>
                </c:pt>
                <c:pt idx="1081">
                  <c:v>-17.100000000000001</c:v>
                </c:pt>
                <c:pt idx="1082">
                  <c:v>-17</c:v>
                </c:pt>
                <c:pt idx="1083">
                  <c:v>-16.899999999999999</c:v>
                </c:pt>
                <c:pt idx="1084">
                  <c:v>-16.8</c:v>
                </c:pt>
                <c:pt idx="1085">
                  <c:v>-16.7</c:v>
                </c:pt>
                <c:pt idx="1086">
                  <c:v>-16.600000000000001</c:v>
                </c:pt>
                <c:pt idx="1087">
                  <c:v>-16.5</c:v>
                </c:pt>
                <c:pt idx="1088">
                  <c:v>-16.399999999999999</c:v>
                </c:pt>
                <c:pt idx="1089">
                  <c:v>-16.3</c:v>
                </c:pt>
                <c:pt idx="1090">
                  <c:v>-16.2</c:v>
                </c:pt>
                <c:pt idx="1091">
                  <c:v>-16.100000000000001</c:v>
                </c:pt>
                <c:pt idx="1092">
                  <c:v>-16</c:v>
                </c:pt>
                <c:pt idx="1093">
                  <c:v>-15.9</c:v>
                </c:pt>
                <c:pt idx="1094">
                  <c:v>-15.8</c:v>
                </c:pt>
                <c:pt idx="1095">
                  <c:v>-15.7</c:v>
                </c:pt>
                <c:pt idx="1096">
                  <c:v>-15.6</c:v>
                </c:pt>
                <c:pt idx="1097">
                  <c:v>-15.5</c:v>
                </c:pt>
                <c:pt idx="1098">
                  <c:v>-15.4</c:v>
                </c:pt>
                <c:pt idx="1099">
                  <c:v>-15.3</c:v>
                </c:pt>
                <c:pt idx="1100">
                  <c:v>-15.2</c:v>
                </c:pt>
                <c:pt idx="1101">
                  <c:v>-15.1</c:v>
                </c:pt>
                <c:pt idx="1102">
                  <c:v>-15</c:v>
                </c:pt>
                <c:pt idx="1103">
                  <c:v>-14.9</c:v>
                </c:pt>
                <c:pt idx="1104">
                  <c:v>-14.8</c:v>
                </c:pt>
                <c:pt idx="1105">
                  <c:v>-14.7</c:v>
                </c:pt>
                <c:pt idx="1106">
                  <c:v>-14.6</c:v>
                </c:pt>
                <c:pt idx="1107">
                  <c:v>-14.5</c:v>
                </c:pt>
                <c:pt idx="1108">
                  <c:v>-14.4</c:v>
                </c:pt>
                <c:pt idx="1109">
                  <c:v>-14.3</c:v>
                </c:pt>
                <c:pt idx="1110">
                  <c:v>-14.2</c:v>
                </c:pt>
                <c:pt idx="1111">
                  <c:v>-14.1</c:v>
                </c:pt>
                <c:pt idx="1112">
                  <c:v>-14</c:v>
                </c:pt>
                <c:pt idx="1113">
                  <c:v>-13.9</c:v>
                </c:pt>
                <c:pt idx="1114">
                  <c:v>-13.8</c:v>
                </c:pt>
                <c:pt idx="1115">
                  <c:v>-13.7</c:v>
                </c:pt>
                <c:pt idx="1116">
                  <c:v>-13.6</c:v>
                </c:pt>
                <c:pt idx="1117">
                  <c:v>-13.5</c:v>
                </c:pt>
                <c:pt idx="1118">
                  <c:v>-13.4</c:v>
                </c:pt>
                <c:pt idx="1119">
                  <c:v>-13.3</c:v>
                </c:pt>
                <c:pt idx="1120">
                  <c:v>-13.2</c:v>
                </c:pt>
                <c:pt idx="1121">
                  <c:v>-13.1</c:v>
                </c:pt>
                <c:pt idx="1122">
                  <c:v>-13</c:v>
                </c:pt>
                <c:pt idx="1123">
                  <c:v>-12.9</c:v>
                </c:pt>
                <c:pt idx="1124">
                  <c:v>-12.8</c:v>
                </c:pt>
                <c:pt idx="1125">
                  <c:v>-12.7</c:v>
                </c:pt>
                <c:pt idx="1126">
                  <c:v>-12.6</c:v>
                </c:pt>
                <c:pt idx="1127">
                  <c:v>-12.5</c:v>
                </c:pt>
                <c:pt idx="1128">
                  <c:v>-12.4</c:v>
                </c:pt>
                <c:pt idx="1129">
                  <c:v>-12.3</c:v>
                </c:pt>
                <c:pt idx="1130">
                  <c:v>-12.2</c:v>
                </c:pt>
                <c:pt idx="1131">
                  <c:v>-12.1</c:v>
                </c:pt>
                <c:pt idx="1132">
                  <c:v>-12</c:v>
                </c:pt>
                <c:pt idx="1133">
                  <c:v>-11.9</c:v>
                </c:pt>
                <c:pt idx="1134">
                  <c:v>-11.8</c:v>
                </c:pt>
                <c:pt idx="1135">
                  <c:v>-11.7</c:v>
                </c:pt>
                <c:pt idx="1136">
                  <c:v>-11.6</c:v>
                </c:pt>
                <c:pt idx="1137">
                  <c:v>-11.5</c:v>
                </c:pt>
                <c:pt idx="1138">
                  <c:v>-11.4</c:v>
                </c:pt>
                <c:pt idx="1139">
                  <c:v>-11.3</c:v>
                </c:pt>
                <c:pt idx="1140">
                  <c:v>-11.2</c:v>
                </c:pt>
                <c:pt idx="1141">
                  <c:v>-11.1</c:v>
                </c:pt>
                <c:pt idx="1142">
                  <c:v>-11</c:v>
                </c:pt>
                <c:pt idx="1143">
                  <c:v>-10.9</c:v>
                </c:pt>
                <c:pt idx="1144">
                  <c:v>-10.8</c:v>
                </c:pt>
                <c:pt idx="1145">
                  <c:v>-10.7</c:v>
                </c:pt>
                <c:pt idx="1146">
                  <c:v>-10.6</c:v>
                </c:pt>
                <c:pt idx="1147">
                  <c:v>-10.5</c:v>
                </c:pt>
                <c:pt idx="1148">
                  <c:v>-10.4</c:v>
                </c:pt>
                <c:pt idx="1149">
                  <c:v>-10.3</c:v>
                </c:pt>
                <c:pt idx="1150">
                  <c:v>-10.199999999999999</c:v>
                </c:pt>
                <c:pt idx="1151">
                  <c:v>-10.1</c:v>
                </c:pt>
                <c:pt idx="1152">
                  <c:v>-10</c:v>
                </c:pt>
                <c:pt idx="1153">
                  <c:v>-9.9</c:v>
                </c:pt>
                <c:pt idx="1154">
                  <c:v>-9.8000000000000007</c:v>
                </c:pt>
                <c:pt idx="1155">
                  <c:v>-9.6999999999999993</c:v>
                </c:pt>
                <c:pt idx="1156">
                  <c:v>-9.6</c:v>
                </c:pt>
                <c:pt idx="1157">
                  <c:v>-9.5</c:v>
                </c:pt>
                <c:pt idx="1158">
                  <c:v>-9.4</c:v>
                </c:pt>
                <c:pt idx="1159">
                  <c:v>-9.3000000000000007</c:v>
                </c:pt>
                <c:pt idx="1160">
                  <c:v>-9.1999999999999993</c:v>
                </c:pt>
                <c:pt idx="1161">
                  <c:v>-9.1</c:v>
                </c:pt>
                <c:pt idx="1162">
                  <c:v>-9</c:v>
                </c:pt>
                <c:pt idx="1163">
                  <c:v>-8.9</c:v>
                </c:pt>
                <c:pt idx="1164">
                  <c:v>-8.8000000000000007</c:v>
                </c:pt>
                <c:pt idx="1165">
                  <c:v>-8.6999999999999993</c:v>
                </c:pt>
                <c:pt idx="1166">
                  <c:v>-8.6</c:v>
                </c:pt>
                <c:pt idx="1167">
                  <c:v>-8.5</c:v>
                </c:pt>
                <c:pt idx="1168">
                  <c:v>-8.4</c:v>
                </c:pt>
                <c:pt idx="1169">
                  <c:v>-8.3000000000000007</c:v>
                </c:pt>
                <c:pt idx="1170">
                  <c:v>-8.1999999999999993</c:v>
                </c:pt>
                <c:pt idx="1171">
                  <c:v>-8.1</c:v>
                </c:pt>
                <c:pt idx="1172">
                  <c:v>-8</c:v>
                </c:pt>
                <c:pt idx="1173">
                  <c:v>-7.9</c:v>
                </c:pt>
                <c:pt idx="1174">
                  <c:v>-7.8</c:v>
                </c:pt>
                <c:pt idx="1175">
                  <c:v>-7.7</c:v>
                </c:pt>
                <c:pt idx="1176">
                  <c:v>-7.6</c:v>
                </c:pt>
                <c:pt idx="1177">
                  <c:v>-7.5</c:v>
                </c:pt>
                <c:pt idx="1178">
                  <c:v>-7.4</c:v>
                </c:pt>
                <c:pt idx="1179">
                  <c:v>-7.3</c:v>
                </c:pt>
                <c:pt idx="1180">
                  <c:v>-7.2</c:v>
                </c:pt>
                <c:pt idx="1181">
                  <c:v>-7.1</c:v>
                </c:pt>
                <c:pt idx="1182">
                  <c:v>-7</c:v>
                </c:pt>
                <c:pt idx="1183">
                  <c:v>-6.9</c:v>
                </c:pt>
                <c:pt idx="1184">
                  <c:v>-6.8</c:v>
                </c:pt>
                <c:pt idx="1185">
                  <c:v>-6.7</c:v>
                </c:pt>
                <c:pt idx="1186">
                  <c:v>-6.6</c:v>
                </c:pt>
                <c:pt idx="1187">
                  <c:v>-6.5</c:v>
                </c:pt>
                <c:pt idx="1188">
                  <c:v>-6.4</c:v>
                </c:pt>
                <c:pt idx="1189">
                  <c:v>-6.3</c:v>
                </c:pt>
                <c:pt idx="1190">
                  <c:v>-6.2</c:v>
                </c:pt>
                <c:pt idx="1191">
                  <c:v>-6.1</c:v>
                </c:pt>
                <c:pt idx="1192">
                  <c:v>-6</c:v>
                </c:pt>
                <c:pt idx="1193">
                  <c:v>-5.9</c:v>
                </c:pt>
                <c:pt idx="1194">
                  <c:v>-5.8</c:v>
                </c:pt>
                <c:pt idx="1195">
                  <c:v>-5.7</c:v>
                </c:pt>
                <c:pt idx="1196">
                  <c:v>-5.6</c:v>
                </c:pt>
                <c:pt idx="1197">
                  <c:v>-5.5</c:v>
                </c:pt>
                <c:pt idx="1198">
                  <c:v>-5.4</c:v>
                </c:pt>
                <c:pt idx="1199">
                  <c:v>-5.3</c:v>
                </c:pt>
                <c:pt idx="1200">
                  <c:v>-5.2</c:v>
                </c:pt>
                <c:pt idx="1201">
                  <c:v>-5.0999999999999996</c:v>
                </c:pt>
                <c:pt idx="1202">
                  <c:v>-5</c:v>
                </c:pt>
                <c:pt idx="1203">
                  <c:v>-4.9000000000000004</c:v>
                </c:pt>
                <c:pt idx="1204">
                  <c:v>-4.8</c:v>
                </c:pt>
                <c:pt idx="1205">
                  <c:v>-4.7</c:v>
                </c:pt>
                <c:pt idx="1206">
                  <c:v>-4.5999999999999996</c:v>
                </c:pt>
                <c:pt idx="1207">
                  <c:v>-4.5</c:v>
                </c:pt>
                <c:pt idx="1208">
                  <c:v>-4.4000000000000004</c:v>
                </c:pt>
                <c:pt idx="1209">
                  <c:v>-4.3</c:v>
                </c:pt>
                <c:pt idx="1210">
                  <c:v>-4.2</c:v>
                </c:pt>
                <c:pt idx="1211">
                  <c:v>-4.0999999999999996</c:v>
                </c:pt>
                <c:pt idx="1212">
                  <c:v>-4</c:v>
                </c:pt>
                <c:pt idx="1213">
                  <c:v>-3.9</c:v>
                </c:pt>
                <c:pt idx="1214">
                  <c:v>-3.8</c:v>
                </c:pt>
                <c:pt idx="1215">
                  <c:v>-3.7</c:v>
                </c:pt>
                <c:pt idx="1216">
                  <c:v>-3.6</c:v>
                </c:pt>
                <c:pt idx="1217">
                  <c:v>-3.5</c:v>
                </c:pt>
                <c:pt idx="1218">
                  <c:v>-3.4</c:v>
                </c:pt>
                <c:pt idx="1219">
                  <c:v>-3.3</c:v>
                </c:pt>
                <c:pt idx="1220">
                  <c:v>-3.2</c:v>
                </c:pt>
                <c:pt idx="1221">
                  <c:v>-3.1</c:v>
                </c:pt>
                <c:pt idx="1222">
                  <c:v>-3</c:v>
                </c:pt>
                <c:pt idx="1223">
                  <c:v>-2.9</c:v>
                </c:pt>
                <c:pt idx="1224">
                  <c:v>-2.8</c:v>
                </c:pt>
                <c:pt idx="1225">
                  <c:v>-2.7</c:v>
                </c:pt>
                <c:pt idx="1226">
                  <c:v>-2.6</c:v>
                </c:pt>
                <c:pt idx="1227">
                  <c:v>-2.5</c:v>
                </c:pt>
                <c:pt idx="1228">
                  <c:v>-2.4</c:v>
                </c:pt>
                <c:pt idx="1229">
                  <c:v>-2.2999999999999998</c:v>
                </c:pt>
                <c:pt idx="1230">
                  <c:v>-2.2000000000000002</c:v>
                </c:pt>
                <c:pt idx="1231">
                  <c:v>-2.1</c:v>
                </c:pt>
                <c:pt idx="1232">
                  <c:v>-2</c:v>
                </c:pt>
                <c:pt idx="1233">
                  <c:v>-1.9</c:v>
                </c:pt>
                <c:pt idx="1234">
                  <c:v>-1.8</c:v>
                </c:pt>
                <c:pt idx="1235">
                  <c:v>-1.7</c:v>
                </c:pt>
                <c:pt idx="1236">
                  <c:v>-1.6</c:v>
                </c:pt>
                <c:pt idx="1237">
                  <c:v>-1.5</c:v>
                </c:pt>
                <c:pt idx="1238">
                  <c:v>-1.4</c:v>
                </c:pt>
                <c:pt idx="1239">
                  <c:v>-1.3</c:v>
                </c:pt>
                <c:pt idx="1240">
                  <c:v>-1.2</c:v>
                </c:pt>
                <c:pt idx="1241">
                  <c:v>-1.1000000000000001</c:v>
                </c:pt>
                <c:pt idx="1242">
                  <c:v>-1</c:v>
                </c:pt>
                <c:pt idx="1243">
                  <c:v>-0.9</c:v>
                </c:pt>
                <c:pt idx="1244">
                  <c:v>-0.8</c:v>
                </c:pt>
                <c:pt idx="1245">
                  <c:v>-0.7</c:v>
                </c:pt>
                <c:pt idx="1246">
                  <c:v>-0.6</c:v>
                </c:pt>
                <c:pt idx="1247">
                  <c:v>-0.5</c:v>
                </c:pt>
                <c:pt idx="1248">
                  <c:v>-0.4</c:v>
                </c:pt>
                <c:pt idx="1249">
                  <c:v>-0.3</c:v>
                </c:pt>
                <c:pt idx="1250">
                  <c:v>-0.2</c:v>
                </c:pt>
                <c:pt idx="1251">
                  <c:v>-0.1</c:v>
                </c:pt>
                <c:pt idx="1252">
                  <c:v>0</c:v>
                </c:pt>
                <c:pt idx="1253">
                  <c:v>0.1</c:v>
                </c:pt>
                <c:pt idx="1254">
                  <c:v>0.2</c:v>
                </c:pt>
                <c:pt idx="1255">
                  <c:v>0.3</c:v>
                </c:pt>
                <c:pt idx="1256">
                  <c:v>0.4</c:v>
                </c:pt>
                <c:pt idx="1257">
                  <c:v>0.5</c:v>
                </c:pt>
                <c:pt idx="1258">
                  <c:v>0.6</c:v>
                </c:pt>
                <c:pt idx="1259">
                  <c:v>0.7</c:v>
                </c:pt>
                <c:pt idx="1260">
                  <c:v>0.8</c:v>
                </c:pt>
                <c:pt idx="1261">
                  <c:v>0.9</c:v>
                </c:pt>
                <c:pt idx="1262">
                  <c:v>1</c:v>
                </c:pt>
                <c:pt idx="1263">
                  <c:v>1.1000000000000001</c:v>
                </c:pt>
                <c:pt idx="1264">
                  <c:v>1.2</c:v>
                </c:pt>
                <c:pt idx="1265">
                  <c:v>1.3</c:v>
                </c:pt>
                <c:pt idx="1266">
                  <c:v>1.4</c:v>
                </c:pt>
                <c:pt idx="1267">
                  <c:v>1.5</c:v>
                </c:pt>
                <c:pt idx="1268">
                  <c:v>1.6</c:v>
                </c:pt>
                <c:pt idx="1269">
                  <c:v>1.7</c:v>
                </c:pt>
                <c:pt idx="1270">
                  <c:v>1.8</c:v>
                </c:pt>
                <c:pt idx="1271">
                  <c:v>1.9</c:v>
                </c:pt>
                <c:pt idx="1272">
                  <c:v>2</c:v>
                </c:pt>
                <c:pt idx="1273">
                  <c:v>2.1</c:v>
                </c:pt>
                <c:pt idx="1274">
                  <c:v>2.2000000000000002</c:v>
                </c:pt>
                <c:pt idx="1275">
                  <c:v>2.2999999999999998</c:v>
                </c:pt>
                <c:pt idx="1276">
                  <c:v>2.4</c:v>
                </c:pt>
                <c:pt idx="1277">
                  <c:v>2.5</c:v>
                </c:pt>
                <c:pt idx="1278">
                  <c:v>2.6</c:v>
                </c:pt>
                <c:pt idx="1279">
                  <c:v>2.7</c:v>
                </c:pt>
                <c:pt idx="1280">
                  <c:v>2.8</c:v>
                </c:pt>
                <c:pt idx="1281">
                  <c:v>2.9</c:v>
                </c:pt>
                <c:pt idx="1282">
                  <c:v>3</c:v>
                </c:pt>
                <c:pt idx="1283">
                  <c:v>3.1</c:v>
                </c:pt>
                <c:pt idx="1284">
                  <c:v>3.2</c:v>
                </c:pt>
                <c:pt idx="1285">
                  <c:v>3.3</c:v>
                </c:pt>
                <c:pt idx="1286">
                  <c:v>3.4</c:v>
                </c:pt>
                <c:pt idx="1287">
                  <c:v>3.5</c:v>
                </c:pt>
                <c:pt idx="1288">
                  <c:v>3.6</c:v>
                </c:pt>
                <c:pt idx="1289">
                  <c:v>3.7</c:v>
                </c:pt>
                <c:pt idx="1290">
                  <c:v>3.8</c:v>
                </c:pt>
                <c:pt idx="1291">
                  <c:v>3.9</c:v>
                </c:pt>
                <c:pt idx="1292">
                  <c:v>4</c:v>
                </c:pt>
                <c:pt idx="1293">
                  <c:v>4.0999999999999996</c:v>
                </c:pt>
                <c:pt idx="1294">
                  <c:v>4.2</c:v>
                </c:pt>
                <c:pt idx="1295">
                  <c:v>4.3</c:v>
                </c:pt>
                <c:pt idx="1296">
                  <c:v>4.4000000000000004</c:v>
                </c:pt>
                <c:pt idx="1297">
                  <c:v>4.5</c:v>
                </c:pt>
                <c:pt idx="1298">
                  <c:v>4.5999999999999996</c:v>
                </c:pt>
                <c:pt idx="1299">
                  <c:v>4.7</c:v>
                </c:pt>
                <c:pt idx="1300">
                  <c:v>4.8</c:v>
                </c:pt>
                <c:pt idx="1301">
                  <c:v>4.9000000000000004</c:v>
                </c:pt>
                <c:pt idx="1302">
                  <c:v>5</c:v>
                </c:pt>
                <c:pt idx="1303">
                  <c:v>5.0999999999999996</c:v>
                </c:pt>
                <c:pt idx="1304">
                  <c:v>5.2</c:v>
                </c:pt>
                <c:pt idx="1305">
                  <c:v>5.3</c:v>
                </c:pt>
                <c:pt idx="1306">
                  <c:v>5.4</c:v>
                </c:pt>
                <c:pt idx="1307">
                  <c:v>5.5</c:v>
                </c:pt>
                <c:pt idx="1308">
                  <c:v>5.6</c:v>
                </c:pt>
                <c:pt idx="1309">
                  <c:v>5.7</c:v>
                </c:pt>
                <c:pt idx="1310">
                  <c:v>5.8</c:v>
                </c:pt>
                <c:pt idx="1311">
                  <c:v>5.9</c:v>
                </c:pt>
                <c:pt idx="1312">
                  <c:v>6</c:v>
                </c:pt>
                <c:pt idx="1313">
                  <c:v>6.1</c:v>
                </c:pt>
                <c:pt idx="1314">
                  <c:v>6.2</c:v>
                </c:pt>
                <c:pt idx="1315">
                  <c:v>6.3</c:v>
                </c:pt>
                <c:pt idx="1316">
                  <c:v>6.4</c:v>
                </c:pt>
                <c:pt idx="1317">
                  <c:v>6.5</c:v>
                </c:pt>
                <c:pt idx="1318">
                  <c:v>6.6</c:v>
                </c:pt>
                <c:pt idx="1319">
                  <c:v>6.7</c:v>
                </c:pt>
                <c:pt idx="1320">
                  <c:v>6.8</c:v>
                </c:pt>
                <c:pt idx="1321">
                  <c:v>6.9</c:v>
                </c:pt>
                <c:pt idx="1322">
                  <c:v>7</c:v>
                </c:pt>
                <c:pt idx="1323">
                  <c:v>7.1</c:v>
                </c:pt>
                <c:pt idx="1324">
                  <c:v>7.2</c:v>
                </c:pt>
                <c:pt idx="1325">
                  <c:v>7.3</c:v>
                </c:pt>
                <c:pt idx="1326">
                  <c:v>7.4</c:v>
                </c:pt>
                <c:pt idx="1327">
                  <c:v>7.5</c:v>
                </c:pt>
                <c:pt idx="1328">
                  <c:v>7.6</c:v>
                </c:pt>
                <c:pt idx="1329">
                  <c:v>7.7</c:v>
                </c:pt>
                <c:pt idx="1330">
                  <c:v>7.8</c:v>
                </c:pt>
                <c:pt idx="1331">
                  <c:v>7.9</c:v>
                </c:pt>
                <c:pt idx="1332">
                  <c:v>8</c:v>
                </c:pt>
                <c:pt idx="1333">
                  <c:v>8.1</c:v>
                </c:pt>
                <c:pt idx="1334">
                  <c:v>8.1999999999999993</c:v>
                </c:pt>
                <c:pt idx="1335">
                  <c:v>8.3000000000000007</c:v>
                </c:pt>
                <c:pt idx="1336">
                  <c:v>8.4</c:v>
                </c:pt>
                <c:pt idx="1337">
                  <c:v>8.5</c:v>
                </c:pt>
                <c:pt idx="1338">
                  <c:v>8.6</c:v>
                </c:pt>
                <c:pt idx="1339">
                  <c:v>8.6999999999999993</c:v>
                </c:pt>
                <c:pt idx="1340">
                  <c:v>8.8000000000000007</c:v>
                </c:pt>
                <c:pt idx="1341">
                  <c:v>8.9</c:v>
                </c:pt>
                <c:pt idx="1342">
                  <c:v>9</c:v>
                </c:pt>
                <c:pt idx="1343">
                  <c:v>9.1</c:v>
                </c:pt>
                <c:pt idx="1344">
                  <c:v>9.1999999999999993</c:v>
                </c:pt>
                <c:pt idx="1345">
                  <c:v>9.3000000000000007</c:v>
                </c:pt>
                <c:pt idx="1346">
                  <c:v>9.4</c:v>
                </c:pt>
                <c:pt idx="1347">
                  <c:v>9.5</c:v>
                </c:pt>
                <c:pt idx="1348">
                  <c:v>9.6</c:v>
                </c:pt>
                <c:pt idx="1349">
                  <c:v>9.6999999999999993</c:v>
                </c:pt>
                <c:pt idx="1350">
                  <c:v>9.8000000000000007</c:v>
                </c:pt>
                <c:pt idx="1351">
                  <c:v>9.9</c:v>
                </c:pt>
                <c:pt idx="1352">
                  <c:v>10</c:v>
                </c:pt>
                <c:pt idx="1353">
                  <c:v>10.1</c:v>
                </c:pt>
                <c:pt idx="1354">
                  <c:v>10.199999999999999</c:v>
                </c:pt>
                <c:pt idx="1355">
                  <c:v>10.3</c:v>
                </c:pt>
                <c:pt idx="1356">
                  <c:v>10.4</c:v>
                </c:pt>
                <c:pt idx="1357">
                  <c:v>10.5</c:v>
                </c:pt>
                <c:pt idx="1358">
                  <c:v>10.6</c:v>
                </c:pt>
                <c:pt idx="1359">
                  <c:v>10.7</c:v>
                </c:pt>
                <c:pt idx="1360">
                  <c:v>10.8</c:v>
                </c:pt>
                <c:pt idx="1361">
                  <c:v>10.9</c:v>
                </c:pt>
                <c:pt idx="1362">
                  <c:v>11</c:v>
                </c:pt>
                <c:pt idx="1363">
                  <c:v>11.1</c:v>
                </c:pt>
                <c:pt idx="1364">
                  <c:v>11.2</c:v>
                </c:pt>
                <c:pt idx="1365">
                  <c:v>11.3</c:v>
                </c:pt>
                <c:pt idx="1366">
                  <c:v>11.4</c:v>
                </c:pt>
                <c:pt idx="1367">
                  <c:v>11.5</c:v>
                </c:pt>
                <c:pt idx="1368">
                  <c:v>11.6</c:v>
                </c:pt>
                <c:pt idx="1369">
                  <c:v>11.7</c:v>
                </c:pt>
                <c:pt idx="1370">
                  <c:v>11.8</c:v>
                </c:pt>
                <c:pt idx="1371">
                  <c:v>11.9</c:v>
                </c:pt>
                <c:pt idx="1372">
                  <c:v>12</c:v>
                </c:pt>
                <c:pt idx="1373">
                  <c:v>12.1</c:v>
                </c:pt>
                <c:pt idx="1374">
                  <c:v>12.2</c:v>
                </c:pt>
                <c:pt idx="1375">
                  <c:v>12.3</c:v>
                </c:pt>
                <c:pt idx="1376">
                  <c:v>12.4</c:v>
                </c:pt>
                <c:pt idx="1377">
                  <c:v>12.5</c:v>
                </c:pt>
                <c:pt idx="1378">
                  <c:v>12.6</c:v>
                </c:pt>
                <c:pt idx="1379">
                  <c:v>12.7</c:v>
                </c:pt>
                <c:pt idx="1380">
                  <c:v>12.8</c:v>
                </c:pt>
                <c:pt idx="1381">
                  <c:v>12.9</c:v>
                </c:pt>
                <c:pt idx="1382">
                  <c:v>13</c:v>
                </c:pt>
                <c:pt idx="1383">
                  <c:v>13.1</c:v>
                </c:pt>
                <c:pt idx="1384">
                  <c:v>13.2</c:v>
                </c:pt>
                <c:pt idx="1385">
                  <c:v>13.3</c:v>
                </c:pt>
                <c:pt idx="1386">
                  <c:v>13.4</c:v>
                </c:pt>
                <c:pt idx="1387">
                  <c:v>13.5</c:v>
                </c:pt>
                <c:pt idx="1388">
                  <c:v>13.6</c:v>
                </c:pt>
                <c:pt idx="1389">
                  <c:v>13.7</c:v>
                </c:pt>
                <c:pt idx="1390">
                  <c:v>13.8</c:v>
                </c:pt>
                <c:pt idx="1391">
                  <c:v>13.9</c:v>
                </c:pt>
                <c:pt idx="1392">
                  <c:v>14</c:v>
                </c:pt>
                <c:pt idx="1393">
                  <c:v>14.1</c:v>
                </c:pt>
                <c:pt idx="1394">
                  <c:v>14.2</c:v>
                </c:pt>
                <c:pt idx="1395">
                  <c:v>14.3</c:v>
                </c:pt>
                <c:pt idx="1396">
                  <c:v>14.4</c:v>
                </c:pt>
                <c:pt idx="1397">
                  <c:v>14.5</c:v>
                </c:pt>
                <c:pt idx="1398">
                  <c:v>14.6</c:v>
                </c:pt>
                <c:pt idx="1399">
                  <c:v>14.7</c:v>
                </c:pt>
                <c:pt idx="1400">
                  <c:v>14.8</c:v>
                </c:pt>
                <c:pt idx="1401">
                  <c:v>14.9</c:v>
                </c:pt>
                <c:pt idx="1402">
                  <c:v>15</c:v>
                </c:pt>
                <c:pt idx="1403">
                  <c:v>15.1</c:v>
                </c:pt>
                <c:pt idx="1404">
                  <c:v>15.2</c:v>
                </c:pt>
                <c:pt idx="1405">
                  <c:v>15.3</c:v>
                </c:pt>
                <c:pt idx="1406">
                  <c:v>15.4</c:v>
                </c:pt>
                <c:pt idx="1407">
                  <c:v>15.5</c:v>
                </c:pt>
                <c:pt idx="1408">
                  <c:v>15.6</c:v>
                </c:pt>
                <c:pt idx="1409">
                  <c:v>15.7</c:v>
                </c:pt>
                <c:pt idx="1410">
                  <c:v>15.8</c:v>
                </c:pt>
                <c:pt idx="1411">
                  <c:v>15.9</c:v>
                </c:pt>
                <c:pt idx="1412">
                  <c:v>16</c:v>
                </c:pt>
                <c:pt idx="1413">
                  <c:v>16.100000000000001</c:v>
                </c:pt>
                <c:pt idx="1414">
                  <c:v>16.2</c:v>
                </c:pt>
                <c:pt idx="1415">
                  <c:v>16.3</c:v>
                </c:pt>
                <c:pt idx="1416">
                  <c:v>16.399999999999999</c:v>
                </c:pt>
                <c:pt idx="1417">
                  <c:v>16.5</c:v>
                </c:pt>
                <c:pt idx="1418">
                  <c:v>16.600000000000001</c:v>
                </c:pt>
                <c:pt idx="1419">
                  <c:v>16.7</c:v>
                </c:pt>
                <c:pt idx="1420">
                  <c:v>16.8</c:v>
                </c:pt>
                <c:pt idx="1421">
                  <c:v>16.899999999999999</c:v>
                </c:pt>
                <c:pt idx="1422">
                  <c:v>17</c:v>
                </c:pt>
                <c:pt idx="1423">
                  <c:v>17.100000000000001</c:v>
                </c:pt>
                <c:pt idx="1424">
                  <c:v>17.2</c:v>
                </c:pt>
                <c:pt idx="1425">
                  <c:v>17.3</c:v>
                </c:pt>
                <c:pt idx="1426">
                  <c:v>17.399999999999999</c:v>
                </c:pt>
                <c:pt idx="1427">
                  <c:v>17.5</c:v>
                </c:pt>
                <c:pt idx="1428">
                  <c:v>17.600000000000001</c:v>
                </c:pt>
                <c:pt idx="1429">
                  <c:v>17.7</c:v>
                </c:pt>
                <c:pt idx="1430">
                  <c:v>17.8</c:v>
                </c:pt>
                <c:pt idx="1431">
                  <c:v>17.899999999999999</c:v>
                </c:pt>
                <c:pt idx="1432">
                  <c:v>18</c:v>
                </c:pt>
                <c:pt idx="1433">
                  <c:v>18.100000000000001</c:v>
                </c:pt>
                <c:pt idx="1434">
                  <c:v>18.2</c:v>
                </c:pt>
                <c:pt idx="1435">
                  <c:v>18.3</c:v>
                </c:pt>
                <c:pt idx="1436">
                  <c:v>18.399999999999999</c:v>
                </c:pt>
                <c:pt idx="1437">
                  <c:v>18.5</c:v>
                </c:pt>
                <c:pt idx="1438">
                  <c:v>18.600000000000001</c:v>
                </c:pt>
                <c:pt idx="1439">
                  <c:v>18.7</c:v>
                </c:pt>
                <c:pt idx="1440">
                  <c:v>18.8</c:v>
                </c:pt>
                <c:pt idx="1441">
                  <c:v>18.899999999999999</c:v>
                </c:pt>
                <c:pt idx="1442">
                  <c:v>19</c:v>
                </c:pt>
                <c:pt idx="1443">
                  <c:v>19.100000000000001</c:v>
                </c:pt>
                <c:pt idx="1444">
                  <c:v>19.2</c:v>
                </c:pt>
                <c:pt idx="1445">
                  <c:v>19.3</c:v>
                </c:pt>
                <c:pt idx="1446">
                  <c:v>19.399999999999999</c:v>
                </c:pt>
                <c:pt idx="1447">
                  <c:v>19.5</c:v>
                </c:pt>
                <c:pt idx="1448">
                  <c:v>19.600000000000001</c:v>
                </c:pt>
                <c:pt idx="1449">
                  <c:v>19.7</c:v>
                </c:pt>
                <c:pt idx="1450">
                  <c:v>19.8</c:v>
                </c:pt>
                <c:pt idx="1451">
                  <c:v>19.899999999999999</c:v>
                </c:pt>
                <c:pt idx="1452">
                  <c:v>20</c:v>
                </c:pt>
                <c:pt idx="1453">
                  <c:v>20.100000000000001</c:v>
                </c:pt>
                <c:pt idx="1454">
                  <c:v>20.2</c:v>
                </c:pt>
                <c:pt idx="1455">
                  <c:v>20.3</c:v>
                </c:pt>
                <c:pt idx="1456">
                  <c:v>20.399999999999999</c:v>
                </c:pt>
                <c:pt idx="1457">
                  <c:v>20.5</c:v>
                </c:pt>
                <c:pt idx="1458">
                  <c:v>20.6</c:v>
                </c:pt>
                <c:pt idx="1459">
                  <c:v>20.7</c:v>
                </c:pt>
                <c:pt idx="1460">
                  <c:v>20.8</c:v>
                </c:pt>
                <c:pt idx="1461">
                  <c:v>20.9</c:v>
                </c:pt>
                <c:pt idx="1462">
                  <c:v>21</c:v>
                </c:pt>
                <c:pt idx="1463">
                  <c:v>21.1</c:v>
                </c:pt>
                <c:pt idx="1464">
                  <c:v>21.2</c:v>
                </c:pt>
                <c:pt idx="1465">
                  <c:v>21.3</c:v>
                </c:pt>
                <c:pt idx="1466">
                  <c:v>21.4</c:v>
                </c:pt>
                <c:pt idx="1467">
                  <c:v>21.5</c:v>
                </c:pt>
                <c:pt idx="1468">
                  <c:v>21.6</c:v>
                </c:pt>
                <c:pt idx="1469">
                  <c:v>21.7</c:v>
                </c:pt>
                <c:pt idx="1470">
                  <c:v>21.8</c:v>
                </c:pt>
                <c:pt idx="1471">
                  <c:v>21.9</c:v>
                </c:pt>
                <c:pt idx="1472">
                  <c:v>22</c:v>
                </c:pt>
                <c:pt idx="1473">
                  <c:v>22.1</c:v>
                </c:pt>
                <c:pt idx="1474">
                  <c:v>22.2</c:v>
                </c:pt>
                <c:pt idx="1475">
                  <c:v>22.3</c:v>
                </c:pt>
                <c:pt idx="1476">
                  <c:v>22.4</c:v>
                </c:pt>
                <c:pt idx="1477">
                  <c:v>22.5</c:v>
                </c:pt>
                <c:pt idx="1478">
                  <c:v>22.6</c:v>
                </c:pt>
                <c:pt idx="1479">
                  <c:v>22.7</c:v>
                </c:pt>
                <c:pt idx="1480">
                  <c:v>22.8</c:v>
                </c:pt>
                <c:pt idx="1481">
                  <c:v>22.9</c:v>
                </c:pt>
                <c:pt idx="1482">
                  <c:v>23</c:v>
                </c:pt>
                <c:pt idx="1483">
                  <c:v>23.1</c:v>
                </c:pt>
                <c:pt idx="1484">
                  <c:v>23.2</c:v>
                </c:pt>
                <c:pt idx="1485">
                  <c:v>23.3</c:v>
                </c:pt>
                <c:pt idx="1486">
                  <c:v>23.4</c:v>
                </c:pt>
                <c:pt idx="1487">
                  <c:v>23.5</c:v>
                </c:pt>
                <c:pt idx="1488">
                  <c:v>23.6</c:v>
                </c:pt>
                <c:pt idx="1489">
                  <c:v>23.7</c:v>
                </c:pt>
                <c:pt idx="1490">
                  <c:v>23.8</c:v>
                </c:pt>
                <c:pt idx="1491">
                  <c:v>23.9</c:v>
                </c:pt>
                <c:pt idx="1492">
                  <c:v>24</c:v>
                </c:pt>
                <c:pt idx="1493">
                  <c:v>24.1</c:v>
                </c:pt>
                <c:pt idx="1494">
                  <c:v>24.2</c:v>
                </c:pt>
                <c:pt idx="1495">
                  <c:v>24.3</c:v>
                </c:pt>
                <c:pt idx="1496">
                  <c:v>24.4</c:v>
                </c:pt>
                <c:pt idx="1497">
                  <c:v>24.5</c:v>
                </c:pt>
                <c:pt idx="1498">
                  <c:v>24.6</c:v>
                </c:pt>
                <c:pt idx="1499">
                  <c:v>24.7</c:v>
                </c:pt>
                <c:pt idx="1500">
                  <c:v>24.8</c:v>
                </c:pt>
                <c:pt idx="1501">
                  <c:v>24.9</c:v>
                </c:pt>
                <c:pt idx="1502">
                  <c:v>25</c:v>
                </c:pt>
                <c:pt idx="1503">
                  <c:v>-25</c:v>
                </c:pt>
                <c:pt idx="1504">
                  <c:v>-24.9</c:v>
                </c:pt>
                <c:pt idx="1505">
                  <c:v>-24.8</c:v>
                </c:pt>
                <c:pt idx="1506">
                  <c:v>-24.7</c:v>
                </c:pt>
                <c:pt idx="1507">
                  <c:v>-24.6</c:v>
                </c:pt>
                <c:pt idx="1508">
                  <c:v>-24.5</c:v>
                </c:pt>
                <c:pt idx="1509">
                  <c:v>-24.4</c:v>
                </c:pt>
                <c:pt idx="1510">
                  <c:v>-24.3</c:v>
                </c:pt>
                <c:pt idx="1511">
                  <c:v>-24.2</c:v>
                </c:pt>
                <c:pt idx="1512">
                  <c:v>-24.1</c:v>
                </c:pt>
                <c:pt idx="1513">
                  <c:v>-24</c:v>
                </c:pt>
                <c:pt idx="1514">
                  <c:v>-23.9</c:v>
                </c:pt>
                <c:pt idx="1515">
                  <c:v>-23.8</c:v>
                </c:pt>
                <c:pt idx="1516">
                  <c:v>-23.7</c:v>
                </c:pt>
                <c:pt idx="1517">
                  <c:v>-23.6</c:v>
                </c:pt>
                <c:pt idx="1518">
                  <c:v>-23.5</c:v>
                </c:pt>
                <c:pt idx="1519">
                  <c:v>-23.4</c:v>
                </c:pt>
                <c:pt idx="1520">
                  <c:v>-23.3</c:v>
                </c:pt>
                <c:pt idx="1521">
                  <c:v>-23.2</c:v>
                </c:pt>
                <c:pt idx="1522">
                  <c:v>-23.1</c:v>
                </c:pt>
                <c:pt idx="1523">
                  <c:v>-23</c:v>
                </c:pt>
                <c:pt idx="1524">
                  <c:v>-22.9</c:v>
                </c:pt>
                <c:pt idx="1525">
                  <c:v>-22.8</c:v>
                </c:pt>
                <c:pt idx="1526">
                  <c:v>-22.7</c:v>
                </c:pt>
                <c:pt idx="1527">
                  <c:v>-22.6</c:v>
                </c:pt>
                <c:pt idx="1528">
                  <c:v>-22.5</c:v>
                </c:pt>
                <c:pt idx="1529">
                  <c:v>-22.4</c:v>
                </c:pt>
                <c:pt idx="1530">
                  <c:v>-22.3</c:v>
                </c:pt>
                <c:pt idx="1531">
                  <c:v>-22.2</c:v>
                </c:pt>
                <c:pt idx="1532">
                  <c:v>-22.1</c:v>
                </c:pt>
                <c:pt idx="1533">
                  <c:v>-22</c:v>
                </c:pt>
                <c:pt idx="1534">
                  <c:v>-21.9</c:v>
                </c:pt>
                <c:pt idx="1535">
                  <c:v>-21.8</c:v>
                </c:pt>
                <c:pt idx="1536">
                  <c:v>-21.7</c:v>
                </c:pt>
                <c:pt idx="1537">
                  <c:v>-21.6</c:v>
                </c:pt>
                <c:pt idx="1538">
                  <c:v>-21.5</c:v>
                </c:pt>
                <c:pt idx="1539">
                  <c:v>-21.4</c:v>
                </c:pt>
                <c:pt idx="1540">
                  <c:v>-21.3</c:v>
                </c:pt>
                <c:pt idx="1541">
                  <c:v>-21.2</c:v>
                </c:pt>
                <c:pt idx="1542">
                  <c:v>-21.1</c:v>
                </c:pt>
                <c:pt idx="1543">
                  <c:v>-21</c:v>
                </c:pt>
                <c:pt idx="1544">
                  <c:v>-20.9</c:v>
                </c:pt>
                <c:pt idx="1545">
                  <c:v>-20.8</c:v>
                </c:pt>
                <c:pt idx="1546">
                  <c:v>-20.7</c:v>
                </c:pt>
                <c:pt idx="1547">
                  <c:v>-20.6</c:v>
                </c:pt>
                <c:pt idx="1548">
                  <c:v>-20.5</c:v>
                </c:pt>
                <c:pt idx="1549">
                  <c:v>-20.399999999999999</c:v>
                </c:pt>
                <c:pt idx="1550">
                  <c:v>-20.3</c:v>
                </c:pt>
                <c:pt idx="1551">
                  <c:v>-20.2</c:v>
                </c:pt>
                <c:pt idx="1552">
                  <c:v>-20.100000000000001</c:v>
                </c:pt>
                <c:pt idx="1553">
                  <c:v>-20</c:v>
                </c:pt>
                <c:pt idx="1554">
                  <c:v>-19.899999999999999</c:v>
                </c:pt>
                <c:pt idx="1555">
                  <c:v>-19.8</c:v>
                </c:pt>
                <c:pt idx="1556">
                  <c:v>-19.7</c:v>
                </c:pt>
                <c:pt idx="1557">
                  <c:v>-19.600000000000001</c:v>
                </c:pt>
                <c:pt idx="1558">
                  <c:v>-19.5</c:v>
                </c:pt>
                <c:pt idx="1559">
                  <c:v>-19.399999999999999</c:v>
                </c:pt>
                <c:pt idx="1560">
                  <c:v>-19.3</c:v>
                </c:pt>
                <c:pt idx="1561">
                  <c:v>-19.2</c:v>
                </c:pt>
                <c:pt idx="1562">
                  <c:v>-19.100000000000001</c:v>
                </c:pt>
                <c:pt idx="1563">
                  <c:v>-19</c:v>
                </c:pt>
                <c:pt idx="1564">
                  <c:v>-18.899999999999999</c:v>
                </c:pt>
                <c:pt idx="1565">
                  <c:v>-18.8</c:v>
                </c:pt>
                <c:pt idx="1566">
                  <c:v>-18.7</c:v>
                </c:pt>
                <c:pt idx="1567">
                  <c:v>-18.600000000000001</c:v>
                </c:pt>
                <c:pt idx="1568">
                  <c:v>-18.5</c:v>
                </c:pt>
                <c:pt idx="1569">
                  <c:v>-18.399999999999999</c:v>
                </c:pt>
                <c:pt idx="1570">
                  <c:v>-18.3</c:v>
                </c:pt>
                <c:pt idx="1571">
                  <c:v>-18.2</c:v>
                </c:pt>
                <c:pt idx="1572">
                  <c:v>-18.100000000000001</c:v>
                </c:pt>
                <c:pt idx="1573">
                  <c:v>-18</c:v>
                </c:pt>
                <c:pt idx="1574">
                  <c:v>-17.899999999999999</c:v>
                </c:pt>
                <c:pt idx="1575">
                  <c:v>-17.8</c:v>
                </c:pt>
                <c:pt idx="1576">
                  <c:v>-17.7</c:v>
                </c:pt>
                <c:pt idx="1577">
                  <c:v>-17.600000000000001</c:v>
                </c:pt>
                <c:pt idx="1578">
                  <c:v>-17.5</c:v>
                </c:pt>
                <c:pt idx="1579">
                  <c:v>-17.399999999999999</c:v>
                </c:pt>
                <c:pt idx="1580">
                  <c:v>-17.3</c:v>
                </c:pt>
                <c:pt idx="1581">
                  <c:v>-17.2</c:v>
                </c:pt>
                <c:pt idx="1582">
                  <c:v>-17.100000000000001</c:v>
                </c:pt>
                <c:pt idx="1583">
                  <c:v>-17</c:v>
                </c:pt>
                <c:pt idx="1584">
                  <c:v>-16.899999999999999</c:v>
                </c:pt>
                <c:pt idx="1585">
                  <c:v>-16.8</c:v>
                </c:pt>
                <c:pt idx="1586">
                  <c:v>-16.7</c:v>
                </c:pt>
                <c:pt idx="1587">
                  <c:v>-16.600000000000001</c:v>
                </c:pt>
                <c:pt idx="1588">
                  <c:v>-16.5</c:v>
                </c:pt>
                <c:pt idx="1589">
                  <c:v>-16.399999999999999</c:v>
                </c:pt>
                <c:pt idx="1590">
                  <c:v>-16.3</c:v>
                </c:pt>
                <c:pt idx="1591">
                  <c:v>-16.2</c:v>
                </c:pt>
                <c:pt idx="1592">
                  <c:v>-16.100000000000001</c:v>
                </c:pt>
                <c:pt idx="1593">
                  <c:v>-16</c:v>
                </c:pt>
                <c:pt idx="1594">
                  <c:v>-15.9</c:v>
                </c:pt>
                <c:pt idx="1595">
                  <c:v>-15.8</c:v>
                </c:pt>
                <c:pt idx="1596">
                  <c:v>-15.7</c:v>
                </c:pt>
                <c:pt idx="1597">
                  <c:v>-15.6</c:v>
                </c:pt>
                <c:pt idx="1598">
                  <c:v>-15.5</c:v>
                </c:pt>
                <c:pt idx="1599">
                  <c:v>-15.4</c:v>
                </c:pt>
                <c:pt idx="1600">
                  <c:v>-15.3</c:v>
                </c:pt>
                <c:pt idx="1601">
                  <c:v>-15.2</c:v>
                </c:pt>
                <c:pt idx="1602">
                  <c:v>-15.1</c:v>
                </c:pt>
                <c:pt idx="1603">
                  <c:v>-15</c:v>
                </c:pt>
                <c:pt idx="1604">
                  <c:v>-14.9</c:v>
                </c:pt>
                <c:pt idx="1605">
                  <c:v>-14.8</c:v>
                </c:pt>
                <c:pt idx="1606">
                  <c:v>-14.7</c:v>
                </c:pt>
                <c:pt idx="1607">
                  <c:v>-14.6</c:v>
                </c:pt>
                <c:pt idx="1608">
                  <c:v>-14.5</c:v>
                </c:pt>
                <c:pt idx="1609">
                  <c:v>-14.4</c:v>
                </c:pt>
                <c:pt idx="1610">
                  <c:v>-14.3</c:v>
                </c:pt>
                <c:pt idx="1611">
                  <c:v>-14.2</c:v>
                </c:pt>
                <c:pt idx="1612">
                  <c:v>-14.1</c:v>
                </c:pt>
                <c:pt idx="1613">
                  <c:v>-14</c:v>
                </c:pt>
                <c:pt idx="1614">
                  <c:v>-13.9</c:v>
                </c:pt>
                <c:pt idx="1615">
                  <c:v>-13.8</c:v>
                </c:pt>
                <c:pt idx="1616">
                  <c:v>-13.7</c:v>
                </c:pt>
                <c:pt idx="1617">
                  <c:v>-13.6</c:v>
                </c:pt>
                <c:pt idx="1618">
                  <c:v>-13.5</c:v>
                </c:pt>
                <c:pt idx="1619">
                  <c:v>-13.4</c:v>
                </c:pt>
                <c:pt idx="1620">
                  <c:v>-13.3</c:v>
                </c:pt>
                <c:pt idx="1621">
                  <c:v>-13.2</c:v>
                </c:pt>
                <c:pt idx="1622">
                  <c:v>-13.1</c:v>
                </c:pt>
                <c:pt idx="1623">
                  <c:v>-13</c:v>
                </c:pt>
                <c:pt idx="1624">
                  <c:v>-12.9</c:v>
                </c:pt>
                <c:pt idx="1625">
                  <c:v>-12.8</c:v>
                </c:pt>
                <c:pt idx="1626">
                  <c:v>-12.7</c:v>
                </c:pt>
                <c:pt idx="1627">
                  <c:v>-12.6</c:v>
                </c:pt>
                <c:pt idx="1628">
                  <c:v>-12.5</c:v>
                </c:pt>
                <c:pt idx="1629">
                  <c:v>-12.4</c:v>
                </c:pt>
                <c:pt idx="1630">
                  <c:v>-12.3</c:v>
                </c:pt>
                <c:pt idx="1631">
                  <c:v>-12.2</c:v>
                </c:pt>
                <c:pt idx="1632">
                  <c:v>-12.1</c:v>
                </c:pt>
                <c:pt idx="1633">
                  <c:v>-12</c:v>
                </c:pt>
                <c:pt idx="1634">
                  <c:v>-11.9</c:v>
                </c:pt>
                <c:pt idx="1635">
                  <c:v>-11.8</c:v>
                </c:pt>
                <c:pt idx="1636">
                  <c:v>-11.7</c:v>
                </c:pt>
                <c:pt idx="1637">
                  <c:v>-11.6</c:v>
                </c:pt>
                <c:pt idx="1638">
                  <c:v>-11.5</c:v>
                </c:pt>
                <c:pt idx="1639">
                  <c:v>-11.4</c:v>
                </c:pt>
                <c:pt idx="1640">
                  <c:v>-11.3</c:v>
                </c:pt>
                <c:pt idx="1641">
                  <c:v>-11.2</c:v>
                </c:pt>
                <c:pt idx="1642">
                  <c:v>-11.1</c:v>
                </c:pt>
                <c:pt idx="1643">
                  <c:v>-11</c:v>
                </c:pt>
                <c:pt idx="1644">
                  <c:v>-10.9</c:v>
                </c:pt>
                <c:pt idx="1645">
                  <c:v>-10.8</c:v>
                </c:pt>
                <c:pt idx="1646">
                  <c:v>-10.7</c:v>
                </c:pt>
                <c:pt idx="1647">
                  <c:v>-10.6</c:v>
                </c:pt>
                <c:pt idx="1648">
                  <c:v>-10.5</c:v>
                </c:pt>
                <c:pt idx="1649">
                  <c:v>-10.4</c:v>
                </c:pt>
                <c:pt idx="1650">
                  <c:v>-10.3</c:v>
                </c:pt>
                <c:pt idx="1651">
                  <c:v>-10.199999999999999</c:v>
                </c:pt>
                <c:pt idx="1652">
                  <c:v>-10.1</c:v>
                </c:pt>
                <c:pt idx="1653">
                  <c:v>-10</c:v>
                </c:pt>
                <c:pt idx="1654">
                  <c:v>-9.9</c:v>
                </c:pt>
                <c:pt idx="1655">
                  <c:v>-9.8000000000000007</c:v>
                </c:pt>
                <c:pt idx="1656">
                  <c:v>-9.6999999999999993</c:v>
                </c:pt>
                <c:pt idx="1657">
                  <c:v>-9.6</c:v>
                </c:pt>
                <c:pt idx="1658">
                  <c:v>-9.5</c:v>
                </c:pt>
                <c:pt idx="1659">
                  <c:v>-9.4</c:v>
                </c:pt>
                <c:pt idx="1660">
                  <c:v>-9.3000000000000007</c:v>
                </c:pt>
                <c:pt idx="1661">
                  <c:v>-9.1999999999999993</c:v>
                </c:pt>
                <c:pt idx="1662">
                  <c:v>-9.1</c:v>
                </c:pt>
                <c:pt idx="1663">
                  <c:v>-9</c:v>
                </c:pt>
                <c:pt idx="1664">
                  <c:v>-8.9</c:v>
                </c:pt>
                <c:pt idx="1665">
                  <c:v>-8.8000000000000007</c:v>
                </c:pt>
                <c:pt idx="1666">
                  <c:v>-8.6999999999999993</c:v>
                </c:pt>
                <c:pt idx="1667">
                  <c:v>-8.6</c:v>
                </c:pt>
                <c:pt idx="1668">
                  <c:v>-8.5</c:v>
                </c:pt>
                <c:pt idx="1669">
                  <c:v>-8.4</c:v>
                </c:pt>
                <c:pt idx="1670">
                  <c:v>-8.3000000000000007</c:v>
                </c:pt>
                <c:pt idx="1671">
                  <c:v>-8.1999999999999993</c:v>
                </c:pt>
                <c:pt idx="1672">
                  <c:v>-8.1</c:v>
                </c:pt>
                <c:pt idx="1673">
                  <c:v>-8</c:v>
                </c:pt>
                <c:pt idx="1674">
                  <c:v>-7.9</c:v>
                </c:pt>
                <c:pt idx="1675">
                  <c:v>-7.8</c:v>
                </c:pt>
                <c:pt idx="1676">
                  <c:v>-7.7</c:v>
                </c:pt>
                <c:pt idx="1677">
                  <c:v>-7.6</c:v>
                </c:pt>
                <c:pt idx="1678">
                  <c:v>-7.5</c:v>
                </c:pt>
                <c:pt idx="1679">
                  <c:v>-7.4</c:v>
                </c:pt>
                <c:pt idx="1680">
                  <c:v>-7.3</c:v>
                </c:pt>
                <c:pt idx="1681">
                  <c:v>-7.2</c:v>
                </c:pt>
                <c:pt idx="1682">
                  <c:v>-7.1</c:v>
                </c:pt>
                <c:pt idx="1683">
                  <c:v>-7</c:v>
                </c:pt>
                <c:pt idx="1684">
                  <c:v>-6.9</c:v>
                </c:pt>
                <c:pt idx="1685">
                  <c:v>-6.8</c:v>
                </c:pt>
                <c:pt idx="1686">
                  <c:v>-6.7</c:v>
                </c:pt>
                <c:pt idx="1687">
                  <c:v>-6.6</c:v>
                </c:pt>
                <c:pt idx="1688">
                  <c:v>-6.5</c:v>
                </c:pt>
                <c:pt idx="1689">
                  <c:v>-6.4</c:v>
                </c:pt>
                <c:pt idx="1690">
                  <c:v>-6.3</c:v>
                </c:pt>
                <c:pt idx="1691">
                  <c:v>-6.2</c:v>
                </c:pt>
                <c:pt idx="1692">
                  <c:v>-6.1</c:v>
                </c:pt>
                <c:pt idx="1693">
                  <c:v>-6</c:v>
                </c:pt>
                <c:pt idx="1694">
                  <c:v>-5.9</c:v>
                </c:pt>
                <c:pt idx="1695">
                  <c:v>-5.8</c:v>
                </c:pt>
                <c:pt idx="1696">
                  <c:v>-5.7</c:v>
                </c:pt>
                <c:pt idx="1697">
                  <c:v>-5.6</c:v>
                </c:pt>
                <c:pt idx="1698">
                  <c:v>-5.5</c:v>
                </c:pt>
                <c:pt idx="1699">
                  <c:v>-5.4</c:v>
                </c:pt>
                <c:pt idx="1700">
                  <c:v>-5.3</c:v>
                </c:pt>
                <c:pt idx="1701">
                  <c:v>-5.2</c:v>
                </c:pt>
                <c:pt idx="1702">
                  <c:v>-5.0999999999999996</c:v>
                </c:pt>
                <c:pt idx="1703">
                  <c:v>-5</c:v>
                </c:pt>
                <c:pt idx="1704">
                  <c:v>-4.9000000000000004</c:v>
                </c:pt>
                <c:pt idx="1705">
                  <c:v>-4.8</c:v>
                </c:pt>
                <c:pt idx="1706">
                  <c:v>-4.7</c:v>
                </c:pt>
                <c:pt idx="1707">
                  <c:v>-4.5999999999999996</c:v>
                </c:pt>
                <c:pt idx="1708">
                  <c:v>-4.5</c:v>
                </c:pt>
                <c:pt idx="1709">
                  <c:v>-4.4000000000000004</c:v>
                </c:pt>
                <c:pt idx="1710">
                  <c:v>-4.3</c:v>
                </c:pt>
                <c:pt idx="1711">
                  <c:v>-4.2</c:v>
                </c:pt>
                <c:pt idx="1712">
                  <c:v>-4.0999999999999996</c:v>
                </c:pt>
                <c:pt idx="1713">
                  <c:v>-4</c:v>
                </c:pt>
                <c:pt idx="1714">
                  <c:v>-3.9</c:v>
                </c:pt>
                <c:pt idx="1715">
                  <c:v>-3.8</c:v>
                </c:pt>
                <c:pt idx="1716">
                  <c:v>-3.7</c:v>
                </c:pt>
                <c:pt idx="1717">
                  <c:v>-3.6</c:v>
                </c:pt>
                <c:pt idx="1718">
                  <c:v>-3.5</c:v>
                </c:pt>
                <c:pt idx="1719">
                  <c:v>-3.4</c:v>
                </c:pt>
                <c:pt idx="1720">
                  <c:v>-3.3</c:v>
                </c:pt>
                <c:pt idx="1721">
                  <c:v>-3.2</c:v>
                </c:pt>
                <c:pt idx="1722">
                  <c:v>-3.1</c:v>
                </c:pt>
                <c:pt idx="1723">
                  <c:v>-3</c:v>
                </c:pt>
                <c:pt idx="1724">
                  <c:v>-2.9</c:v>
                </c:pt>
                <c:pt idx="1725">
                  <c:v>-2.8</c:v>
                </c:pt>
                <c:pt idx="1726">
                  <c:v>-2.7</c:v>
                </c:pt>
                <c:pt idx="1727">
                  <c:v>-2.6</c:v>
                </c:pt>
                <c:pt idx="1728">
                  <c:v>-2.5</c:v>
                </c:pt>
                <c:pt idx="1729">
                  <c:v>-2.4</c:v>
                </c:pt>
                <c:pt idx="1730">
                  <c:v>-2.2999999999999998</c:v>
                </c:pt>
                <c:pt idx="1731">
                  <c:v>-2.2000000000000002</c:v>
                </c:pt>
                <c:pt idx="1732">
                  <c:v>-2.1</c:v>
                </c:pt>
                <c:pt idx="1733">
                  <c:v>-2</c:v>
                </c:pt>
                <c:pt idx="1734">
                  <c:v>-1.9</c:v>
                </c:pt>
                <c:pt idx="1735">
                  <c:v>-1.8</c:v>
                </c:pt>
                <c:pt idx="1736">
                  <c:v>-1.7</c:v>
                </c:pt>
                <c:pt idx="1737">
                  <c:v>-1.6</c:v>
                </c:pt>
                <c:pt idx="1738">
                  <c:v>-1.5</c:v>
                </c:pt>
                <c:pt idx="1739">
                  <c:v>-1.4</c:v>
                </c:pt>
                <c:pt idx="1740">
                  <c:v>-1.3</c:v>
                </c:pt>
                <c:pt idx="1741">
                  <c:v>-1.2</c:v>
                </c:pt>
                <c:pt idx="1742">
                  <c:v>-1.1000000000000001</c:v>
                </c:pt>
                <c:pt idx="1743">
                  <c:v>-1</c:v>
                </c:pt>
                <c:pt idx="1744">
                  <c:v>-0.9</c:v>
                </c:pt>
                <c:pt idx="1745">
                  <c:v>-0.8</c:v>
                </c:pt>
                <c:pt idx="1746">
                  <c:v>-0.7</c:v>
                </c:pt>
                <c:pt idx="1747">
                  <c:v>-0.6</c:v>
                </c:pt>
                <c:pt idx="1748">
                  <c:v>-0.5</c:v>
                </c:pt>
                <c:pt idx="1749">
                  <c:v>-0.4</c:v>
                </c:pt>
                <c:pt idx="1750">
                  <c:v>-0.3</c:v>
                </c:pt>
                <c:pt idx="1751">
                  <c:v>-0.2</c:v>
                </c:pt>
                <c:pt idx="1752">
                  <c:v>-0.1</c:v>
                </c:pt>
                <c:pt idx="1753">
                  <c:v>0</c:v>
                </c:pt>
                <c:pt idx="1754">
                  <c:v>0.1</c:v>
                </c:pt>
                <c:pt idx="1755">
                  <c:v>0.2</c:v>
                </c:pt>
                <c:pt idx="1756">
                  <c:v>0.3</c:v>
                </c:pt>
                <c:pt idx="1757">
                  <c:v>0.4</c:v>
                </c:pt>
                <c:pt idx="1758">
                  <c:v>0.5</c:v>
                </c:pt>
                <c:pt idx="1759">
                  <c:v>0.6</c:v>
                </c:pt>
                <c:pt idx="1760">
                  <c:v>0.7</c:v>
                </c:pt>
                <c:pt idx="1761">
                  <c:v>0.8</c:v>
                </c:pt>
                <c:pt idx="1762">
                  <c:v>0.9</c:v>
                </c:pt>
                <c:pt idx="1763">
                  <c:v>1</c:v>
                </c:pt>
                <c:pt idx="1764">
                  <c:v>1.1000000000000001</c:v>
                </c:pt>
                <c:pt idx="1765">
                  <c:v>1.2</c:v>
                </c:pt>
                <c:pt idx="1766">
                  <c:v>1.3</c:v>
                </c:pt>
                <c:pt idx="1767">
                  <c:v>1.4</c:v>
                </c:pt>
                <c:pt idx="1768">
                  <c:v>1.5</c:v>
                </c:pt>
                <c:pt idx="1769">
                  <c:v>1.6</c:v>
                </c:pt>
                <c:pt idx="1770">
                  <c:v>1.7</c:v>
                </c:pt>
                <c:pt idx="1771">
                  <c:v>1.8</c:v>
                </c:pt>
                <c:pt idx="1772">
                  <c:v>1.9</c:v>
                </c:pt>
                <c:pt idx="1773">
                  <c:v>2</c:v>
                </c:pt>
                <c:pt idx="1774">
                  <c:v>2.1</c:v>
                </c:pt>
                <c:pt idx="1775">
                  <c:v>2.2000000000000002</c:v>
                </c:pt>
                <c:pt idx="1776">
                  <c:v>2.2999999999999998</c:v>
                </c:pt>
                <c:pt idx="1777">
                  <c:v>2.4</c:v>
                </c:pt>
                <c:pt idx="1778">
                  <c:v>2.5</c:v>
                </c:pt>
                <c:pt idx="1779">
                  <c:v>2.6</c:v>
                </c:pt>
                <c:pt idx="1780">
                  <c:v>2.7</c:v>
                </c:pt>
                <c:pt idx="1781">
                  <c:v>2.8</c:v>
                </c:pt>
                <c:pt idx="1782">
                  <c:v>2.9</c:v>
                </c:pt>
                <c:pt idx="1783">
                  <c:v>3</c:v>
                </c:pt>
                <c:pt idx="1784">
                  <c:v>3.1</c:v>
                </c:pt>
                <c:pt idx="1785">
                  <c:v>3.2</c:v>
                </c:pt>
                <c:pt idx="1786">
                  <c:v>3.3</c:v>
                </c:pt>
                <c:pt idx="1787">
                  <c:v>3.4</c:v>
                </c:pt>
                <c:pt idx="1788">
                  <c:v>3.5</c:v>
                </c:pt>
                <c:pt idx="1789">
                  <c:v>3.6</c:v>
                </c:pt>
                <c:pt idx="1790">
                  <c:v>3.7</c:v>
                </c:pt>
                <c:pt idx="1791">
                  <c:v>3.8</c:v>
                </c:pt>
                <c:pt idx="1792">
                  <c:v>3.9</c:v>
                </c:pt>
                <c:pt idx="1793">
                  <c:v>4</c:v>
                </c:pt>
                <c:pt idx="1794">
                  <c:v>4.0999999999999996</c:v>
                </c:pt>
                <c:pt idx="1795">
                  <c:v>4.2</c:v>
                </c:pt>
                <c:pt idx="1796">
                  <c:v>4.3</c:v>
                </c:pt>
                <c:pt idx="1797">
                  <c:v>4.4000000000000004</c:v>
                </c:pt>
                <c:pt idx="1798">
                  <c:v>4.5</c:v>
                </c:pt>
                <c:pt idx="1799">
                  <c:v>4.5999999999999996</c:v>
                </c:pt>
                <c:pt idx="1800">
                  <c:v>4.7</c:v>
                </c:pt>
                <c:pt idx="1801">
                  <c:v>4.8</c:v>
                </c:pt>
                <c:pt idx="1802">
                  <c:v>4.9000000000000004</c:v>
                </c:pt>
                <c:pt idx="1803">
                  <c:v>5</c:v>
                </c:pt>
                <c:pt idx="1804">
                  <c:v>5.0999999999999996</c:v>
                </c:pt>
                <c:pt idx="1805">
                  <c:v>5.2</c:v>
                </c:pt>
                <c:pt idx="1806">
                  <c:v>5.3</c:v>
                </c:pt>
                <c:pt idx="1807">
                  <c:v>5.4</c:v>
                </c:pt>
                <c:pt idx="1808">
                  <c:v>5.5</c:v>
                </c:pt>
                <c:pt idx="1809">
                  <c:v>5.6</c:v>
                </c:pt>
                <c:pt idx="1810">
                  <c:v>5.7</c:v>
                </c:pt>
                <c:pt idx="1811">
                  <c:v>5.8</c:v>
                </c:pt>
                <c:pt idx="1812">
                  <c:v>5.9</c:v>
                </c:pt>
                <c:pt idx="1813">
                  <c:v>6</c:v>
                </c:pt>
                <c:pt idx="1814">
                  <c:v>6.1</c:v>
                </c:pt>
                <c:pt idx="1815">
                  <c:v>6.2</c:v>
                </c:pt>
                <c:pt idx="1816">
                  <c:v>6.3</c:v>
                </c:pt>
                <c:pt idx="1817">
                  <c:v>6.4</c:v>
                </c:pt>
                <c:pt idx="1818">
                  <c:v>6.5</c:v>
                </c:pt>
                <c:pt idx="1819">
                  <c:v>6.6</c:v>
                </c:pt>
                <c:pt idx="1820">
                  <c:v>6.7</c:v>
                </c:pt>
                <c:pt idx="1821">
                  <c:v>6.8</c:v>
                </c:pt>
                <c:pt idx="1822">
                  <c:v>6.9</c:v>
                </c:pt>
                <c:pt idx="1823">
                  <c:v>7</c:v>
                </c:pt>
                <c:pt idx="1824">
                  <c:v>7.1</c:v>
                </c:pt>
                <c:pt idx="1825">
                  <c:v>7.2</c:v>
                </c:pt>
                <c:pt idx="1826">
                  <c:v>7.3</c:v>
                </c:pt>
                <c:pt idx="1827">
                  <c:v>7.4</c:v>
                </c:pt>
                <c:pt idx="1828">
                  <c:v>7.5</c:v>
                </c:pt>
                <c:pt idx="1829">
                  <c:v>7.6</c:v>
                </c:pt>
                <c:pt idx="1830">
                  <c:v>7.7</c:v>
                </c:pt>
                <c:pt idx="1831">
                  <c:v>7.8</c:v>
                </c:pt>
                <c:pt idx="1832">
                  <c:v>7.9</c:v>
                </c:pt>
                <c:pt idx="1833">
                  <c:v>8</c:v>
                </c:pt>
                <c:pt idx="1834">
                  <c:v>8.1</c:v>
                </c:pt>
                <c:pt idx="1835">
                  <c:v>8.1999999999999993</c:v>
                </c:pt>
                <c:pt idx="1836">
                  <c:v>8.3000000000000007</c:v>
                </c:pt>
                <c:pt idx="1837">
                  <c:v>8.4</c:v>
                </c:pt>
                <c:pt idx="1838">
                  <c:v>8.5</c:v>
                </c:pt>
                <c:pt idx="1839">
                  <c:v>8.6</c:v>
                </c:pt>
                <c:pt idx="1840">
                  <c:v>8.6999999999999993</c:v>
                </c:pt>
                <c:pt idx="1841">
                  <c:v>8.8000000000000007</c:v>
                </c:pt>
                <c:pt idx="1842">
                  <c:v>8.9</c:v>
                </c:pt>
                <c:pt idx="1843">
                  <c:v>9</c:v>
                </c:pt>
                <c:pt idx="1844">
                  <c:v>9.1</c:v>
                </c:pt>
                <c:pt idx="1845">
                  <c:v>9.1999999999999993</c:v>
                </c:pt>
                <c:pt idx="1846">
                  <c:v>9.3000000000000007</c:v>
                </c:pt>
                <c:pt idx="1847">
                  <c:v>9.4</c:v>
                </c:pt>
                <c:pt idx="1848">
                  <c:v>9.5</c:v>
                </c:pt>
                <c:pt idx="1849">
                  <c:v>9.6</c:v>
                </c:pt>
                <c:pt idx="1850">
                  <c:v>9.6999999999999993</c:v>
                </c:pt>
                <c:pt idx="1851">
                  <c:v>9.8000000000000007</c:v>
                </c:pt>
                <c:pt idx="1852">
                  <c:v>9.9</c:v>
                </c:pt>
                <c:pt idx="1853">
                  <c:v>10</c:v>
                </c:pt>
                <c:pt idx="1854">
                  <c:v>10.1</c:v>
                </c:pt>
                <c:pt idx="1855">
                  <c:v>10.199999999999999</c:v>
                </c:pt>
                <c:pt idx="1856">
                  <c:v>10.3</c:v>
                </c:pt>
                <c:pt idx="1857">
                  <c:v>10.4</c:v>
                </c:pt>
                <c:pt idx="1858">
                  <c:v>10.5</c:v>
                </c:pt>
                <c:pt idx="1859">
                  <c:v>10.6</c:v>
                </c:pt>
                <c:pt idx="1860">
                  <c:v>10.7</c:v>
                </c:pt>
                <c:pt idx="1861">
                  <c:v>10.8</c:v>
                </c:pt>
                <c:pt idx="1862">
                  <c:v>10.9</c:v>
                </c:pt>
                <c:pt idx="1863">
                  <c:v>11</c:v>
                </c:pt>
                <c:pt idx="1864">
                  <c:v>11.1</c:v>
                </c:pt>
                <c:pt idx="1865">
                  <c:v>11.2</c:v>
                </c:pt>
                <c:pt idx="1866">
                  <c:v>11.3</c:v>
                </c:pt>
                <c:pt idx="1867">
                  <c:v>11.4</c:v>
                </c:pt>
                <c:pt idx="1868">
                  <c:v>11.5</c:v>
                </c:pt>
                <c:pt idx="1869">
                  <c:v>11.6</c:v>
                </c:pt>
                <c:pt idx="1870">
                  <c:v>11.7</c:v>
                </c:pt>
                <c:pt idx="1871">
                  <c:v>11.8</c:v>
                </c:pt>
                <c:pt idx="1872">
                  <c:v>11.9</c:v>
                </c:pt>
                <c:pt idx="1873">
                  <c:v>12</c:v>
                </c:pt>
                <c:pt idx="1874">
                  <c:v>12.1</c:v>
                </c:pt>
                <c:pt idx="1875">
                  <c:v>12.2</c:v>
                </c:pt>
                <c:pt idx="1876">
                  <c:v>12.3</c:v>
                </c:pt>
                <c:pt idx="1877">
                  <c:v>12.4</c:v>
                </c:pt>
                <c:pt idx="1878">
                  <c:v>12.5</c:v>
                </c:pt>
                <c:pt idx="1879">
                  <c:v>12.6</c:v>
                </c:pt>
                <c:pt idx="1880">
                  <c:v>12.7</c:v>
                </c:pt>
                <c:pt idx="1881">
                  <c:v>12.8</c:v>
                </c:pt>
                <c:pt idx="1882">
                  <c:v>12.9</c:v>
                </c:pt>
                <c:pt idx="1883">
                  <c:v>13</c:v>
                </c:pt>
                <c:pt idx="1884">
                  <c:v>13.1</c:v>
                </c:pt>
                <c:pt idx="1885">
                  <c:v>13.2</c:v>
                </c:pt>
                <c:pt idx="1886">
                  <c:v>13.3</c:v>
                </c:pt>
                <c:pt idx="1887">
                  <c:v>13.4</c:v>
                </c:pt>
                <c:pt idx="1888">
                  <c:v>13.5</c:v>
                </c:pt>
                <c:pt idx="1889">
                  <c:v>13.6</c:v>
                </c:pt>
                <c:pt idx="1890">
                  <c:v>13.7</c:v>
                </c:pt>
                <c:pt idx="1891">
                  <c:v>13.8</c:v>
                </c:pt>
                <c:pt idx="1892">
                  <c:v>13.9</c:v>
                </c:pt>
                <c:pt idx="1893">
                  <c:v>14</c:v>
                </c:pt>
                <c:pt idx="1894">
                  <c:v>14.1</c:v>
                </c:pt>
                <c:pt idx="1895">
                  <c:v>14.2</c:v>
                </c:pt>
                <c:pt idx="1896">
                  <c:v>14.3</c:v>
                </c:pt>
                <c:pt idx="1897">
                  <c:v>14.4</c:v>
                </c:pt>
                <c:pt idx="1898">
                  <c:v>14.5</c:v>
                </c:pt>
                <c:pt idx="1899">
                  <c:v>14.6</c:v>
                </c:pt>
                <c:pt idx="1900">
                  <c:v>14.7</c:v>
                </c:pt>
                <c:pt idx="1901">
                  <c:v>14.8</c:v>
                </c:pt>
                <c:pt idx="1902">
                  <c:v>14.9</c:v>
                </c:pt>
                <c:pt idx="1903">
                  <c:v>15</c:v>
                </c:pt>
                <c:pt idx="1904">
                  <c:v>15.1</c:v>
                </c:pt>
                <c:pt idx="1905">
                  <c:v>15.2</c:v>
                </c:pt>
                <c:pt idx="1906">
                  <c:v>15.3</c:v>
                </c:pt>
                <c:pt idx="1907">
                  <c:v>15.4</c:v>
                </c:pt>
                <c:pt idx="1908">
                  <c:v>15.5</c:v>
                </c:pt>
                <c:pt idx="1909">
                  <c:v>15.6</c:v>
                </c:pt>
                <c:pt idx="1910">
                  <c:v>15.7</c:v>
                </c:pt>
                <c:pt idx="1911">
                  <c:v>15.8</c:v>
                </c:pt>
                <c:pt idx="1912">
                  <c:v>15.9</c:v>
                </c:pt>
                <c:pt idx="1913">
                  <c:v>16</c:v>
                </c:pt>
                <c:pt idx="1914">
                  <c:v>16.100000000000001</c:v>
                </c:pt>
                <c:pt idx="1915">
                  <c:v>16.2</c:v>
                </c:pt>
                <c:pt idx="1916">
                  <c:v>16.3</c:v>
                </c:pt>
                <c:pt idx="1917">
                  <c:v>16.399999999999999</c:v>
                </c:pt>
                <c:pt idx="1918">
                  <c:v>16.5</c:v>
                </c:pt>
                <c:pt idx="1919">
                  <c:v>16.600000000000001</c:v>
                </c:pt>
                <c:pt idx="1920">
                  <c:v>16.7</c:v>
                </c:pt>
                <c:pt idx="1921">
                  <c:v>16.8</c:v>
                </c:pt>
                <c:pt idx="1922">
                  <c:v>16.899999999999999</c:v>
                </c:pt>
                <c:pt idx="1923">
                  <c:v>17</c:v>
                </c:pt>
                <c:pt idx="1924">
                  <c:v>17.100000000000001</c:v>
                </c:pt>
                <c:pt idx="1925">
                  <c:v>17.2</c:v>
                </c:pt>
                <c:pt idx="1926">
                  <c:v>17.3</c:v>
                </c:pt>
                <c:pt idx="1927">
                  <c:v>17.399999999999999</c:v>
                </c:pt>
                <c:pt idx="1928">
                  <c:v>17.5</c:v>
                </c:pt>
                <c:pt idx="1929">
                  <c:v>17.600000000000001</c:v>
                </c:pt>
                <c:pt idx="1930">
                  <c:v>17.7</c:v>
                </c:pt>
                <c:pt idx="1931">
                  <c:v>17.8</c:v>
                </c:pt>
                <c:pt idx="1932">
                  <c:v>17.899999999999999</c:v>
                </c:pt>
                <c:pt idx="1933">
                  <c:v>18</c:v>
                </c:pt>
                <c:pt idx="1934">
                  <c:v>18.100000000000001</c:v>
                </c:pt>
                <c:pt idx="1935">
                  <c:v>18.2</c:v>
                </c:pt>
                <c:pt idx="1936">
                  <c:v>18.3</c:v>
                </c:pt>
                <c:pt idx="1937">
                  <c:v>18.399999999999999</c:v>
                </c:pt>
                <c:pt idx="1938">
                  <c:v>18.5</c:v>
                </c:pt>
                <c:pt idx="1939">
                  <c:v>18.600000000000001</c:v>
                </c:pt>
                <c:pt idx="1940">
                  <c:v>18.7</c:v>
                </c:pt>
                <c:pt idx="1941">
                  <c:v>18.8</c:v>
                </c:pt>
                <c:pt idx="1942">
                  <c:v>18.899999999999999</c:v>
                </c:pt>
                <c:pt idx="1943">
                  <c:v>19</c:v>
                </c:pt>
                <c:pt idx="1944">
                  <c:v>19.100000000000001</c:v>
                </c:pt>
                <c:pt idx="1945">
                  <c:v>19.2</c:v>
                </c:pt>
                <c:pt idx="1946">
                  <c:v>19.3</c:v>
                </c:pt>
                <c:pt idx="1947">
                  <c:v>19.399999999999999</c:v>
                </c:pt>
                <c:pt idx="1948">
                  <c:v>19.5</c:v>
                </c:pt>
                <c:pt idx="1949">
                  <c:v>19.600000000000001</c:v>
                </c:pt>
                <c:pt idx="1950">
                  <c:v>19.7</c:v>
                </c:pt>
                <c:pt idx="1951">
                  <c:v>19.8</c:v>
                </c:pt>
                <c:pt idx="1952">
                  <c:v>19.899999999999999</c:v>
                </c:pt>
                <c:pt idx="1953">
                  <c:v>20</c:v>
                </c:pt>
                <c:pt idx="1954">
                  <c:v>20.100000000000001</c:v>
                </c:pt>
                <c:pt idx="1955">
                  <c:v>20.2</c:v>
                </c:pt>
                <c:pt idx="1956">
                  <c:v>20.3</c:v>
                </c:pt>
                <c:pt idx="1957">
                  <c:v>20.399999999999999</c:v>
                </c:pt>
                <c:pt idx="1958">
                  <c:v>20.5</c:v>
                </c:pt>
                <c:pt idx="1959">
                  <c:v>20.6</c:v>
                </c:pt>
                <c:pt idx="1960">
                  <c:v>20.7</c:v>
                </c:pt>
                <c:pt idx="1961">
                  <c:v>20.8</c:v>
                </c:pt>
                <c:pt idx="1962">
                  <c:v>20.9</c:v>
                </c:pt>
                <c:pt idx="1963">
                  <c:v>21</c:v>
                </c:pt>
                <c:pt idx="1964">
                  <c:v>21.1</c:v>
                </c:pt>
                <c:pt idx="1965">
                  <c:v>21.2</c:v>
                </c:pt>
                <c:pt idx="1966">
                  <c:v>21.3</c:v>
                </c:pt>
                <c:pt idx="1967">
                  <c:v>21.4</c:v>
                </c:pt>
                <c:pt idx="1968">
                  <c:v>21.5</c:v>
                </c:pt>
                <c:pt idx="1969">
                  <c:v>21.6</c:v>
                </c:pt>
                <c:pt idx="1970">
                  <c:v>21.7</c:v>
                </c:pt>
                <c:pt idx="1971">
                  <c:v>21.8</c:v>
                </c:pt>
                <c:pt idx="1972">
                  <c:v>21.9</c:v>
                </c:pt>
                <c:pt idx="1973">
                  <c:v>22</c:v>
                </c:pt>
                <c:pt idx="1974">
                  <c:v>22.1</c:v>
                </c:pt>
                <c:pt idx="1975">
                  <c:v>22.2</c:v>
                </c:pt>
                <c:pt idx="1976">
                  <c:v>22.3</c:v>
                </c:pt>
                <c:pt idx="1977">
                  <c:v>22.4</c:v>
                </c:pt>
                <c:pt idx="1978">
                  <c:v>22.5</c:v>
                </c:pt>
                <c:pt idx="1979">
                  <c:v>22.6</c:v>
                </c:pt>
                <c:pt idx="1980">
                  <c:v>22.7</c:v>
                </c:pt>
                <c:pt idx="1981">
                  <c:v>22.8</c:v>
                </c:pt>
                <c:pt idx="1982">
                  <c:v>22.9</c:v>
                </c:pt>
                <c:pt idx="1983">
                  <c:v>23</c:v>
                </c:pt>
                <c:pt idx="1984">
                  <c:v>23.1</c:v>
                </c:pt>
                <c:pt idx="1985">
                  <c:v>23.2</c:v>
                </c:pt>
                <c:pt idx="1986">
                  <c:v>23.3</c:v>
                </c:pt>
                <c:pt idx="1987">
                  <c:v>23.4</c:v>
                </c:pt>
                <c:pt idx="1988">
                  <c:v>23.5</c:v>
                </c:pt>
                <c:pt idx="1989">
                  <c:v>23.6</c:v>
                </c:pt>
                <c:pt idx="1990">
                  <c:v>23.7</c:v>
                </c:pt>
                <c:pt idx="1991">
                  <c:v>23.8</c:v>
                </c:pt>
                <c:pt idx="1992">
                  <c:v>23.9</c:v>
                </c:pt>
                <c:pt idx="1993">
                  <c:v>24</c:v>
                </c:pt>
                <c:pt idx="1994">
                  <c:v>24.1</c:v>
                </c:pt>
                <c:pt idx="1995">
                  <c:v>24.2</c:v>
                </c:pt>
                <c:pt idx="1996">
                  <c:v>24.3</c:v>
                </c:pt>
                <c:pt idx="1997">
                  <c:v>24.4</c:v>
                </c:pt>
                <c:pt idx="1998">
                  <c:v>24.5</c:v>
                </c:pt>
                <c:pt idx="1999">
                  <c:v>24.6</c:v>
                </c:pt>
                <c:pt idx="2000">
                  <c:v>24.7</c:v>
                </c:pt>
                <c:pt idx="2001">
                  <c:v>24.8</c:v>
                </c:pt>
                <c:pt idx="2002">
                  <c:v>24.9</c:v>
                </c:pt>
                <c:pt idx="2003">
                  <c:v>25</c:v>
                </c:pt>
                <c:pt idx="2004">
                  <c:v>-25</c:v>
                </c:pt>
                <c:pt idx="2005">
                  <c:v>-24.9</c:v>
                </c:pt>
                <c:pt idx="2006">
                  <c:v>-24.8</c:v>
                </c:pt>
                <c:pt idx="2007">
                  <c:v>-24.7</c:v>
                </c:pt>
                <c:pt idx="2008">
                  <c:v>-24.6</c:v>
                </c:pt>
                <c:pt idx="2009">
                  <c:v>-24.5</c:v>
                </c:pt>
                <c:pt idx="2010">
                  <c:v>-24.4</c:v>
                </c:pt>
                <c:pt idx="2011">
                  <c:v>-24.3</c:v>
                </c:pt>
                <c:pt idx="2012">
                  <c:v>-24.2</c:v>
                </c:pt>
                <c:pt idx="2013">
                  <c:v>-24.1</c:v>
                </c:pt>
                <c:pt idx="2014">
                  <c:v>-24</c:v>
                </c:pt>
                <c:pt idx="2015">
                  <c:v>-23.9</c:v>
                </c:pt>
                <c:pt idx="2016">
                  <c:v>-23.8</c:v>
                </c:pt>
                <c:pt idx="2017">
                  <c:v>-23.7</c:v>
                </c:pt>
                <c:pt idx="2018">
                  <c:v>-23.6</c:v>
                </c:pt>
                <c:pt idx="2019">
                  <c:v>-23.5</c:v>
                </c:pt>
                <c:pt idx="2020">
                  <c:v>-23.4</c:v>
                </c:pt>
                <c:pt idx="2021">
                  <c:v>-23.3</c:v>
                </c:pt>
                <c:pt idx="2022">
                  <c:v>-23.2</c:v>
                </c:pt>
                <c:pt idx="2023">
                  <c:v>-23.1</c:v>
                </c:pt>
                <c:pt idx="2024">
                  <c:v>-23</c:v>
                </c:pt>
                <c:pt idx="2025">
                  <c:v>-22.9</c:v>
                </c:pt>
                <c:pt idx="2026">
                  <c:v>-22.8</c:v>
                </c:pt>
                <c:pt idx="2027">
                  <c:v>-22.7</c:v>
                </c:pt>
                <c:pt idx="2028">
                  <c:v>-22.6</c:v>
                </c:pt>
                <c:pt idx="2029">
                  <c:v>-22.5</c:v>
                </c:pt>
                <c:pt idx="2030">
                  <c:v>-22.4</c:v>
                </c:pt>
                <c:pt idx="2031">
                  <c:v>-22.3</c:v>
                </c:pt>
                <c:pt idx="2032">
                  <c:v>-22.2</c:v>
                </c:pt>
                <c:pt idx="2033">
                  <c:v>-22.1</c:v>
                </c:pt>
                <c:pt idx="2034">
                  <c:v>-22</c:v>
                </c:pt>
                <c:pt idx="2035">
                  <c:v>-21.9</c:v>
                </c:pt>
                <c:pt idx="2036">
                  <c:v>-21.8</c:v>
                </c:pt>
                <c:pt idx="2037">
                  <c:v>-21.7</c:v>
                </c:pt>
                <c:pt idx="2038">
                  <c:v>-21.6</c:v>
                </c:pt>
                <c:pt idx="2039">
                  <c:v>-21.5</c:v>
                </c:pt>
                <c:pt idx="2040">
                  <c:v>-21.4</c:v>
                </c:pt>
                <c:pt idx="2041">
                  <c:v>-21.3</c:v>
                </c:pt>
                <c:pt idx="2042">
                  <c:v>-21.2</c:v>
                </c:pt>
                <c:pt idx="2043">
                  <c:v>-21.1</c:v>
                </c:pt>
                <c:pt idx="2044">
                  <c:v>-21</c:v>
                </c:pt>
                <c:pt idx="2045">
                  <c:v>-20.9</c:v>
                </c:pt>
                <c:pt idx="2046">
                  <c:v>-20.8</c:v>
                </c:pt>
                <c:pt idx="2047">
                  <c:v>-20.7</c:v>
                </c:pt>
                <c:pt idx="2048">
                  <c:v>-20.6</c:v>
                </c:pt>
                <c:pt idx="2049">
                  <c:v>-20.5</c:v>
                </c:pt>
                <c:pt idx="2050">
                  <c:v>-20.399999999999999</c:v>
                </c:pt>
                <c:pt idx="2051">
                  <c:v>-20.3</c:v>
                </c:pt>
                <c:pt idx="2052">
                  <c:v>-20.2</c:v>
                </c:pt>
                <c:pt idx="2053">
                  <c:v>-20.100000000000001</c:v>
                </c:pt>
                <c:pt idx="2054">
                  <c:v>-20</c:v>
                </c:pt>
                <c:pt idx="2055">
                  <c:v>-19.899999999999999</c:v>
                </c:pt>
                <c:pt idx="2056">
                  <c:v>-19.8</c:v>
                </c:pt>
                <c:pt idx="2057">
                  <c:v>-19.7</c:v>
                </c:pt>
                <c:pt idx="2058">
                  <c:v>-19.600000000000001</c:v>
                </c:pt>
                <c:pt idx="2059">
                  <c:v>-19.5</c:v>
                </c:pt>
                <c:pt idx="2060">
                  <c:v>-19.399999999999999</c:v>
                </c:pt>
                <c:pt idx="2061">
                  <c:v>-19.3</c:v>
                </c:pt>
                <c:pt idx="2062">
                  <c:v>-19.2</c:v>
                </c:pt>
                <c:pt idx="2063">
                  <c:v>-19.100000000000001</c:v>
                </c:pt>
                <c:pt idx="2064">
                  <c:v>-19</c:v>
                </c:pt>
                <c:pt idx="2065">
                  <c:v>-18.899999999999999</c:v>
                </c:pt>
                <c:pt idx="2066">
                  <c:v>-18.8</c:v>
                </c:pt>
                <c:pt idx="2067">
                  <c:v>-18.7</c:v>
                </c:pt>
                <c:pt idx="2068">
                  <c:v>-18.600000000000001</c:v>
                </c:pt>
                <c:pt idx="2069">
                  <c:v>-18.5</c:v>
                </c:pt>
                <c:pt idx="2070">
                  <c:v>-18.399999999999999</c:v>
                </c:pt>
                <c:pt idx="2071">
                  <c:v>-18.3</c:v>
                </c:pt>
                <c:pt idx="2072">
                  <c:v>-18.2</c:v>
                </c:pt>
                <c:pt idx="2073">
                  <c:v>-18.100000000000001</c:v>
                </c:pt>
                <c:pt idx="2074">
                  <c:v>-18</c:v>
                </c:pt>
                <c:pt idx="2075">
                  <c:v>-17.899999999999999</c:v>
                </c:pt>
                <c:pt idx="2076">
                  <c:v>-17.8</c:v>
                </c:pt>
                <c:pt idx="2077">
                  <c:v>-17.7</c:v>
                </c:pt>
                <c:pt idx="2078">
                  <c:v>-17.600000000000001</c:v>
                </c:pt>
                <c:pt idx="2079">
                  <c:v>-17.5</c:v>
                </c:pt>
                <c:pt idx="2080">
                  <c:v>-17.399999999999999</c:v>
                </c:pt>
                <c:pt idx="2081">
                  <c:v>-17.3</c:v>
                </c:pt>
                <c:pt idx="2082">
                  <c:v>-17.2</c:v>
                </c:pt>
                <c:pt idx="2083">
                  <c:v>-17.100000000000001</c:v>
                </c:pt>
                <c:pt idx="2084">
                  <c:v>-17</c:v>
                </c:pt>
                <c:pt idx="2085">
                  <c:v>-16.899999999999999</c:v>
                </c:pt>
                <c:pt idx="2086">
                  <c:v>-16.8</c:v>
                </c:pt>
                <c:pt idx="2087">
                  <c:v>-16.7</c:v>
                </c:pt>
                <c:pt idx="2088">
                  <c:v>-16.600000000000001</c:v>
                </c:pt>
                <c:pt idx="2089">
                  <c:v>-16.5</c:v>
                </c:pt>
                <c:pt idx="2090">
                  <c:v>-16.399999999999999</c:v>
                </c:pt>
                <c:pt idx="2091">
                  <c:v>-16.3</c:v>
                </c:pt>
                <c:pt idx="2092">
                  <c:v>-16.2</c:v>
                </c:pt>
                <c:pt idx="2093">
                  <c:v>-16.100000000000001</c:v>
                </c:pt>
                <c:pt idx="2094">
                  <c:v>-16</c:v>
                </c:pt>
                <c:pt idx="2095">
                  <c:v>-15.9</c:v>
                </c:pt>
                <c:pt idx="2096">
                  <c:v>-15.8</c:v>
                </c:pt>
                <c:pt idx="2097">
                  <c:v>-15.7</c:v>
                </c:pt>
                <c:pt idx="2098">
                  <c:v>-15.6</c:v>
                </c:pt>
                <c:pt idx="2099">
                  <c:v>-15.5</c:v>
                </c:pt>
                <c:pt idx="2100">
                  <c:v>-15.4</c:v>
                </c:pt>
                <c:pt idx="2101">
                  <c:v>-15.3</c:v>
                </c:pt>
                <c:pt idx="2102">
                  <c:v>-15.2</c:v>
                </c:pt>
                <c:pt idx="2103">
                  <c:v>-15.1</c:v>
                </c:pt>
                <c:pt idx="2104">
                  <c:v>-15</c:v>
                </c:pt>
                <c:pt idx="2105">
                  <c:v>-14.9</c:v>
                </c:pt>
                <c:pt idx="2106">
                  <c:v>-14.8</c:v>
                </c:pt>
                <c:pt idx="2107">
                  <c:v>-14.7</c:v>
                </c:pt>
                <c:pt idx="2108">
                  <c:v>-14.6</c:v>
                </c:pt>
                <c:pt idx="2109">
                  <c:v>-14.5</c:v>
                </c:pt>
                <c:pt idx="2110">
                  <c:v>-14.4</c:v>
                </c:pt>
                <c:pt idx="2111">
                  <c:v>-14.3</c:v>
                </c:pt>
                <c:pt idx="2112">
                  <c:v>-14.2</c:v>
                </c:pt>
                <c:pt idx="2113">
                  <c:v>-14.1</c:v>
                </c:pt>
                <c:pt idx="2114">
                  <c:v>-14</c:v>
                </c:pt>
                <c:pt idx="2115">
                  <c:v>-13.9</c:v>
                </c:pt>
                <c:pt idx="2116">
                  <c:v>-13.8</c:v>
                </c:pt>
                <c:pt idx="2117">
                  <c:v>-13.7</c:v>
                </c:pt>
                <c:pt idx="2118">
                  <c:v>-13.6</c:v>
                </c:pt>
                <c:pt idx="2119">
                  <c:v>-13.5</c:v>
                </c:pt>
                <c:pt idx="2120">
                  <c:v>-13.4</c:v>
                </c:pt>
                <c:pt idx="2121">
                  <c:v>-13.3</c:v>
                </c:pt>
                <c:pt idx="2122">
                  <c:v>-13.2</c:v>
                </c:pt>
                <c:pt idx="2123">
                  <c:v>-13.1</c:v>
                </c:pt>
                <c:pt idx="2124">
                  <c:v>-13</c:v>
                </c:pt>
                <c:pt idx="2125">
                  <c:v>-12.9</c:v>
                </c:pt>
                <c:pt idx="2126">
                  <c:v>-12.8</c:v>
                </c:pt>
                <c:pt idx="2127">
                  <c:v>-12.7</c:v>
                </c:pt>
                <c:pt idx="2128">
                  <c:v>-12.6</c:v>
                </c:pt>
                <c:pt idx="2129">
                  <c:v>-12.5</c:v>
                </c:pt>
                <c:pt idx="2130">
                  <c:v>-12.4</c:v>
                </c:pt>
                <c:pt idx="2131">
                  <c:v>-12.3</c:v>
                </c:pt>
                <c:pt idx="2132">
                  <c:v>-12.2</c:v>
                </c:pt>
                <c:pt idx="2133">
                  <c:v>-12.1</c:v>
                </c:pt>
                <c:pt idx="2134">
                  <c:v>-12</c:v>
                </c:pt>
                <c:pt idx="2135">
                  <c:v>-11.9</c:v>
                </c:pt>
                <c:pt idx="2136">
                  <c:v>-11.8</c:v>
                </c:pt>
                <c:pt idx="2137">
                  <c:v>-11.7</c:v>
                </c:pt>
                <c:pt idx="2138">
                  <c:v>-11.6</c:v>
                </c:pt>
                <c:pt idx="2139">
                  <c:v>-11.5</c:v>
                </c:pt>
                <c:pt idx="2140">
                  <c:v>-11.4</c:v>
                </c:pt>
                <c:pt idx="2141">
                  <c:v>-11.3</c:v>
                </c:pt>
                <c:pt idx="2142">
                  <c:v>-11.2</c:v>
                </c:pt>
                <c:pt idx="2143">
                  <c:v>-11.1</c:v>
                </c:pt>
                <c:pt idx="2144">
                  <c:v>-11</c:v>
                </c:pt>
                <c:pt idx="2145">
                  <c:v>-10.9</c:v>
                </c:pt>
                <c:pt idx="2146">
                  <c:v>-10.8</c:v>
                </c:pt>
                <c:pt idx="2147">
                  <c:v>-10.7</c:v>
                </c:pt>
                <c:pt idx="2148">
                  <c:v>-10.6</c:v>
                </c:pt>
                <c:pt idx="2149">
                  <c:v>-10.5</c:v>
                </c:pt>
                <c:pt idx="2150">
                  <c:v>-10.4</c:v>
                </c:pt>
                <c:pt idx="2151">
                  <c:v>-10.3</c:v>
                </c:pt>
                <c:pt idx="2152">
                  <c:v>-10.199999999999999</c:v>
                </c:pt>
                <c:pt idx="2153">
                  <c:v>-10.1</c:v>
                </c:pt>
                <c:pt idx="2154">
                  <c:v>-10</c:v>
                </c:pt>
                <c:pt idx="2155">
                  <c:v>-9.9</c:v>
                </c:pt>
                <c:pt idx="2156">
                  <c:v>-9.8000000000000007</c:v>
                </c:pt>
                <c:pt idx="2157">
                  <c:v>-9.6999999999999993</c:v>
                </c:pt>
                <c:pt idx="2158">
                  <c:v>-9.6</c:v>
                </c:pt>
                <c:pt idx="2159">
                  <c:v>-9.5</c:v>
                </c:pt>
                <c:pt idx="2160">
                  <c:v>-9.4</c:v>
                </c:pt>
                <c:pt idx="2161">
                  <c:v>-9.3000000000000007</c:v>
                </c:pt>
                <c:pt idx="2162">
                  <c:v>-9.1999999999999993</c:v>
                </c:pt>
                <c:pt idx="2163">
                  <c:v>-9.1</c:v>
                </c:pt>
                <c:pt idx="2164">
                  <c:v>-9</c:v>
                </c:pt>
                <c:pt idx="2165">
                  <c:v>-8.9</c:v>
                </c:pt>
                <c:pt idx="2166">
                  <c:v>-8.8000000000000007</c:v>
                </c:pt>
                <c:pt idx="2167">
                  <c:v>-8.6999999999999993</c:v>
                </c:pt>
                <c:pt idx="2168">
                  <c:v>-8.6</c:v>
                </c:pt>
                <c:pt idx="2169">
                  <c:v>-8.5</c:v>
                </c:pt>
                <c:pt idx="2170">
                  <c:v>-8.4</c:v>
                </c:pt>
                <c:pt idx="2171">
                  <c:v>-8.3000000000000007</c:v>
                </c:pt>
                <c:pt idx="2172">
                  <c:v>-8.1999999999999993</c:v>
                </c:pt>
                <c:pt idx="2173">
                  <c:v>-8.1</c:v>
                </c:pt>
                <c:pt idx="2174">
                  <c:v>-8</c:v>
                </c:pt>
                <c:pt idx="2175">
                  <c:v>-7.9</c:v>
                </c:pt>
                <c:pt idx="2176">
                  <c:v>-7.8</c:v>
                </c:pt>
                <c:pt idx="2177">
                  <c:v>-7.7</c:v>
                </c:pt>
                <c:pt idx="2178">
                  <c:v>-7.6</c:v>
                </c:pt>
                <c:pt idx="2179">
                  <c:v>-7.5</c:v>
                </c:pt>
                <c:pt idx="2180">
                  <c:v>-7.4</c:v>
                </c:pt>
                <c:pt idx="2181">
                  <c:v>-7.3</c:v>
                </c:pt>
                <c:pt idx="2182">
                  <c:v>-7.2</c:v>
                </c:pt>
                <c:pt idx="2183">
                  <c:v>-7.1</c:v>
                </c:pt>
                <c:pt idx="2184">
                  <c:v>-7</c:v>
                </c:pt>
                <c:pt idx="2185">
                  <c:v>-6.9</c:v>
                </c:pt>
                <c:pt idx="2186">
                  <c:v>-6.8</c:v>
                </c:pt>
                <c:pt idx="2187">
                  <c:v>-6.7</c:v>
                </c:pt>
                <c:pt idx="2188">
                  <c:v>-6.6</c:v>
                </c:pt>
                <c:pt idx="2189">
                  <c:v>-6.5</c:v>
                </c:pt>
                <c:pt idx="2190">
                  <c:v>-6.4</c:v>
                </c:pt>
                <c:pt idx="2191">
                  <c:v>-6.3</c:v>
                </c:pt>
                <c:pt idx="2192">
                  <c:v>-6.2</c:v>
                </c:pt>
                <c:pt idx="2193">
                  <c:v>-6.1</c:v>
                </c:pt>
                <c:pt idx="2194">
                  <c:v>-6</c:v>
                </c:pt>
                <c:pt idx="2195">
                  <c:v>-5.9</c:v>
                </c:pt>
                <c:pt idx="2196">
                  <c:v>-5.8</c:v>
                </c:pt>
                <c:pt idx="2197">
                  <c:v>-5.7</c:v>
                </c:pt>
                <c:pt idx="2198">
                  <c:v>-5.6</c:v>
                </c:pt>
                <c:pt idx="2199">
                  <c:v>-5.5</c:v>
                </c:pt>
                <c:pt idx="2200">
                  <c:v>-5.4</c:v>
                </c:pt>
                <c:pt idx="2201">
                  <c:v>-5.3</c:v>
                </c:pt>
                <c:pt idx="2202">
                  <c:v>-5.2</c:v>
                </c:pt>
                <c:pt idx="2203">
                  <c:v>-5.0999999999999996</c:v>
                </c:pt>
                <c:pt idx="2204">
                  <c:v>-5</c:v>
                </c:pt>
                <c:pt idx="2205">
                  <c:v>-4.9000000000000004</c:v>
                </c:pt>
                <c:pt idx="2206">
                  <c:v>-4.8</c:v>
                </c:pt>
                <c:pt idx="2207">
                  <c:v>-4.7</c:v>
                </c:pt>
                <c:pt idx="2208">
                  <c:v>-4.5999999999999996</c:v>
                </c:pt>
                <c:pt idx="2209">
                  <c:v>-4.5</c:v>
                </c:pt>
                <c:pt idx="2210">
                  <c:v>-4.4000000000000004</c:v>
                </c:pt>
                <c:pt idx="2211">
                  <c:v>-4.3</c:v>
                </c:pt>
                <c:pt idx="2212">
                  <c:v>-4.2</c:v>
                </c:pt>
                <c:pt idx="2213">
                  <c:v>-4.0999999999999996</c:v>
                </c:pt>
                <c:pt idx="2214">
                  <c:v>-4</c:v>
                </c:pt>
                <c:pt idx="2215">
                  <c:v>-3.9</c:v>
                </c:pt>
                <c:pt idx="2216">
                  <c:v>-3.8</c:v>
                </c:pt>
                <c:pt idx="2217">
                  <c:v>-3.7</c:v>
                </c:pt>
                <c:pt idx="2218">
                  <c:v>-3.6</c:v>
                </c:pt>
                <c:pt idx="2219">
                  <c:v>-3.5</c:v>
                </c:pt>
                <c:pt idx="2220">
                  <c:v>-3.4</c:v>
                </c:pt>
                <c:pt idx="2221">
                  <c:v>-3.3</c:v>
                </c:pt>
                <c:pt idx="2222">
                  <c:v>-3.2</c:v>
                </c:pt>
                <c:pt idx="2223">
                  <c:v>-3.1</c:v>
                </c:pt>
                <c:pt idx="2224">
                  <c:v>-3</c:v>
                </c:pt>
                <c:pt idx="2225">
                  <c:v>-2.9</c:v>
                </c:pt>
                <c:pt idx="2226">
                  <c:v>-2.8</c:v>
                </c:pt>
                <c:pt idx="2227">
                  <c:v>-2.7</c:v>
                </c:pt>
                <c:pt idx="2228">
                  <c:v>-2.6</c:v>
                </c:pt>
                <c:pt idx="2229">
                  <c:v>-2.5</c:v>
                </c:pt>
                <c:pt idx="2230">
                  <c:v>-2.4</c:v>
                </c:pt>
                <c:pt idx="2231">
                  <c:v>-2.2999999999999998</c:v>
                </c:pt>
                <c:pt idx="2232">
                  <c:v>-2.2000000000000002</c:v>
                </c:pt>
                <c:pt idx="2233">
                  <c:v>-2.1</c:v>
                </c:pt>
                <c:pt idx="2234">
                  <c:v>-2</c:v>
                </c:pt>
                <c:pt idx="2235">
                  <c:v>-1.9</c:v>
                </c:pt>
                <c:pt idx="2236">
                  <c:v>-1.8</c:v>
                </c:pt>
                <c:pt idx="2237">
                  <c:v>-1.7</c:v>
                </c:pt>
                <c:pt idx="2238">
                  <c:v>-1.6</c:v>
                </c:pt>
                <c:pt idx="2239">
                  <c:v>-1.5</c:v>
                </c:pt>
                <c:pt idx="2240">
                  <c:v>-1.4</c:v>
                </c:pt>
                <c:pt idx="2241">
                  <c:v>-1.3</c:v>
                </c:pt>
                <c:pt idx="2242">
                  <c:v>-1.2</c:v>
                </c:pt>
                <c:pt idx="2243">
                  <c:v>-1.1000000000000001</c:v>
                </c:pt>
                <c:pt idx="2244">
                  <c:v>-1</c:v>
                </c:pt>
                <c:pt idx="2245">
                  <c:v>-0.9</c:v>
                </c:pt>
                <c:pt idx="2246">
                  <c:v>-0.8</c:v>
                </c:pt>
                <c:pt idx="2247">
                  <c:v>-0.7</c:v>
                </c:pt>
                <c:pt idx="2248">
                  <c:v>-0.6</c:v>
                </c:pt>
                <c:pt idx="2249">
                  <c:v>-0.5</c:v>
                </c:pt>
                <c:pt idx="2250">
                  <c:v>-0.4</c:v>
                </c:pt>
                <c:pt idx="2251">
                  <c:v>-0.3</c:v>
                </c:pt>
                <c:pt idx="2252">
                  <c:v>-0.2</c:v>
                </c:pt>
                <c:pt idx="2253">
                  <c:v>-0.1</c:v>
                </c:pt>
                <c:pt idx="2254">
                  <c:v>0</c:v>
                </c:pt>
                <c:pt idx="2255">
                  <c:v>0.1</c:v>
                </c:pt>
                <c:pt idx="2256">
                  <c:v>0.2</c:v>
                </c:pt>
                <c:pt idx="2257">
                  <c:v>0.3</c:v>
                </c:pt>
                <c:pt idx="2258">
                  <c:v>0.4</c:v>
                </c:pt>
                <c:pt idx="2259">
                  <c:v>0.5</c:v>
                </c:pt>
                <c:pt idx="2260">
                  <c:v>0.6</c:v>
                </c:pt>
                <c:pt idx="2261">
                  <c:v>0.7</c:v>
                </c:pt>
                <c:pt idx="2262">
                  <c:v>0.8</c:v>
                </c:pt>
                <c:pt idx="2263">
                  <c:v>0.9</c:v>
                </c:pt>
                <c:pt idx="2264">
                  <c:v>1</c:v>
                </c:pt>
                <c:pt idx="2265">
                  <c:v>1.1000000000000001</c:v>
                </c:pt>
                <c:pt idx="2266">
                  <c:v>1.2</c:v>
                </c:pt>
                <c:pt idx="2267">
                  <c:v>1.3</c:v>
                </c:pt>
                <c:pt idx="2268">
                  <c:v>1.4</c:v>
                </c:pt>
                <c:pt idx="2269">
                  <c:v>1.5</c:v>
                </c:pt>
                <c:pt idx="2270">
                  <c:v>1.6</c:v>
                </c:pt>
                <c:pt idx="2271">
                  <c:v>1.7</c:v>
                </c:pt>
                <c:pt idx="2272">
                  <c:v>1.8</c:v>
                </c:pt>
                <c:pt idx="2273">
                  <c:v>1.9</c:v>
                </c:pt>
                <c:pt idx="2274">
                  <c:v>2</c:v>
                </c:pt>
                <c:pt idx="2275">
                  <c:v>2.1</c:v>
                </c:pt>
                <c:pt idx="2276">
                  <c:v>2.2000000000000002</c:v>
                </c:pt>
                <c:pt idx="2277">
                  <c:v>2.2999999999999998</c:v>
                </c:pt>
                <c:pt idx="2278">
                  <c:v>2.4</c:v>
                </c:pt>
                <c:pt idx="2279">
                  <c:v>2.5</c:v>
                </c:pt>
                <c:pt idx="2280">
                  <c:v>2.6</c:v>
                </c:pt>
                <c:pt idx="2281">
                  <c:v>2.7</c:v>
                </c:pt>
                <c:pt idx="2282">
                  <c:v>2.8</c:v>
                </c:pt>
                <c:pt idx="2283">
                  <c:v>2.9</c:v>
                </c:pt>
                <c:pt idx="2284">
                  <c:v>3</c:v>
                </c:pt>
                <c:pt idx="2285">
                  <c:v>3.1</c:v>
                </c:pt>
                <c:pt idx="2286">
                  <c:v>3.2</c:v>
                </c:pt>
                <c:pt idx="2287">
                  <c:v>3.3</c:v>
                </c:pt>
                <c:pt idx="2288">
                  <c:v>3.4</c:v>
                </c:pt>
                <c:pt idx="2289">
                  <c:v>3.5</c:v>
                </c:pt>
                <c:pt idx="2290">
                  <c:v>3.6</c:v>
                </c:pt>
                <c:pt idx="2291">
                  <c:v>3.7</c:v>
                </c:pt>
                <c:pt idx="2292">
                  <c:v>3.8</c:v>
                </c:pt>
                <c:pt idx="2293">
                  <c:v>3.9</c:v>
                </c:pt>
                <c:pt idx="2294">
                  <c:v>4</c:v>
                </c:pt>
                <c:pt idx="2295">
                  <c:v>4.0999999999999996</c:v>
                </c:pt>
                <c:pt idx="2296">
                  <c:v>4.2</c:v>
                </c:pt>
                <c:pt idx="2297">
                  <c:v>4.3</c:v>
                </c:pt>
                <c:pt idx="2298">
                  <c:v>4.4000000000000004</c:v>
                </c:pt>
                <c:pt idx="2299">
                  <c:v>4.5</c:v>
                </c:pt>
                <c:pt idx="2300">
                  <c:v>4.5999999999999996</c:v>
                </c:pt>
                <c:pt idx="2301">
                  <c:v>4.7</c:v>
                </c:pt>
                <c:pt idx="2302">
                  <c:v>4.8</c:v>
                </c:pt>
                <c:pt idx="2303">
                  <c:v>4.9000000000000004</c:v>
                </c:pt>
                <c:pt idx="2304">
                  <c:v>5</c:v>
                </c:pt>
                <c:pt idx="2305">
                  <c:v>5.0999999999999996</c:v>
                </c:pt>
                <c:pt idx="2306">
                  <c:v>5.2</c:v>
                </c:pt>
                <c:pt idx="2307">
                  <c:v>5.3</c:v>
                </c:pt>
                <c:pt idx="2308">
                  <c:v>5.4</c:v>
                </c:pt>
                <c:pt idx="2309">
                  <c:v>5.5</c:v>
                </c:pt>
                <c:pt idx="2310">
                  <c:v>5.6</c:v>
                </c:pt>
                <c:pt idx="2311">
                  <c:v>5.7</c:v>
                </c:pt>
                <c:pt idx="2312">
                  <c:v>5.8</c:v>
                </c:pt>
                <c:pt idx="2313">
                  <c:v>5.9</c:v>
                </c:pt>
                <c:pt idx="2314">
                  <c:v>6</c:v>
                </c:pt>
                <c:pt idx="2315">
                  <c:v>6.1</c:v>
                </c:pt>
                <c:pt idx="2316">
                  <c:v>6.2</c:v>
                </c:pt>
                <c:pt idx="2317">
                  <c:v>6.3</c:v>
                </c:pt>
                <c:pt idx="2318">
                  <c:v>6.4</c:v>
                </c:pt>
                <c:pt idx="2319">
                  <c:v>6.5</c:v>
                </c:pt>
                <c:pt idx="2320">
                  <c:v>6.6</c:v>
                </c:pt>
                <c:pt idx="2321">
                  <c:v>6.7</c:v>
                </c:pt>
                <c:pt idx="2322">
                  <c:v>6.8</c:v>
                </c:pt>
                <c:pt idx="2323">
                  <c:v>6.9</c:v>
                </c:pt>
                <c:pt idx="2324">
                  <c:v>7</c:v>
                </c:pt>
                <c:pt idx="2325">
                  <c:v>7.1</c:v>
                </c:pt>
                <c:pt idx="2326">
                  <c:v>7.2</c:v>
                </c:pt>
                <c:pt idx="2327">
                  <c:v>7.3</c:v>
                </c:pt>
                <c:pt idx="2328">
                  <c:v>7.4</c:v>
                </c:pt>
                <c:pt idx="2329">
                  <c:v>7.5</c:v>
                </c:pt>
                <c:pt idx="2330">
                  <c:v>7.6</c:v>
                </c:pt>
                <c:pt idx="2331">
                  <c:v>7.7</c:v>
                </c:pt>
                <c:pt idx="2332">
                  <c:v>7.8</c:v>
                </c:pt>
                <c:pt idx="2333">
                  <c:v>7.9</c:v>
                </c:pt>
                <c:pt idx="2334">
                  <c:v>8</c:v>
                </c:pt>
                <c:pt idx="2335">
                  <c:v>8.1</c:v>
                </c:pt>
                <c:pt idx="2336">
                  <c:v>8.1999999999999993</c:v>
                </c:pt>
                <c:pt idx="2337">
                  <c:v>8.3000000000000007</c:v>
                </c:pt>
                <c:pt idx="2338">
                  <c:v>8.4</c:v>
                </c:pt>
                <c:pt idx="2339">
                  <c:v>8.5</c:v>
                </c:pt>
                <c:pt idx="2340">
                  <c:v>8.6</c:v>
                </c:pt>
                <c:pt idx="2341">
                  <c:v>8.6999999999999993</c:v>
                </c:pt>
                <c:pt idx="2342">
                  <c:v>8.8000000000000007</c:v>
                </c:pt>
                <c:pt idx="2343">
                  <c:v>8.9</c:v>
                </c:pt>
                <c:pt idx="2344">
                  <c:v>9</c:v>
                </c:pt>
                <c:pt idx="2345">
                  <c:v>9.1</c:v>
                </c:pt>
                <c:pt idx="2346">
                  <c:v>9.1999999999999993</c:v>
                </c:pt>
                <c:pt idx="2347">
                  <c:v>9.3000000000000007</c:v>
                </c:pt>
                <c:pt idx="2348">
                  <c:v>9.4</c:v>
                </c:pt>
                <c:pt idx="2349">
                  <c:v>9.5</c:v>
                </c:pt>
                <c:pt idx="2350">
                  <c:v>9.6</c:v>
                </c:pt>
                <c:pt idx="2351">
                  <c:v>9.6999999999999993</c:v>
                </c:pt>
                <c:pt idx="2352">
                  <c:v>9.8000000000000007</c:v>
                </c:pt>
                <c:pt idx="2353">
                  <c:v>9.9</c:v>
                </c:pt>
                <c:pt idx="2354">
                  <c:v>10</c:v>
                </c:pt>
                <c:pt idx="2355">
                  <c:v>10.1</c:v>
                </c:pt>
                <c:pt idx="2356">
                  <c:v>10.199999999999999</c:v>
                </c:pt>
                <c:pt idx="2357">
                  <c:v>10.3</c:v>
                </c:pt>
                <c:pt idx="2358">
                  <c:v>10.4</c:v>
                </c:pt>
                <c:pt idx="2359">
                  <c:v>10.5</c:v>
                </c:pt>
                <c:pt idx="2360">
                  <c:v>10.6</c:v>
                </c:pt>
                <c:pt idx="2361">
                  <c:v>10.7</c:v>
                </c:pt>
                <c:pt idx="2362">
                  <c:v>10.8</c:v>
                </c:pt>
                <c:pt idx="2363">
                  <c:v>10.9</c:v>
                </c:pt>
                <c:pt idx="2364">
                  <c:v>11</c:v>
                </c:pt>
                <c:pt idx="2365">
                  <c:v>11.1</c:v>
                </c:pt>
                <c:pt idx="2366">
                  <c:v>11.2</c:v>
                </c:pt>
                <c:pt idx="2367">
                  <c:v>11.3</c:v>
                </c:pt>
                <c:pt idx="2368">
                  <c:v>11.4</c:v>
                </c:pt>
                <c:pt idx="2369">
                  <c:v>11.5</c:v>
                </c:pt>
                <c:pt idx="2370">
                  <c:v>11.6</c:v>
                </c:pt>
                <c:pt idx="2371">
                  <c:v>11.7</c:v>
                </c:pt>
                <c:pt idx="2372">
                  <c:v>11.8</c:v>
                </c:pt>
                <c:pt idx="2373">
                  <c:v>11.9</c:v>
                </c:pt>
                <c:pt idx="2374">
                  <c:v>12</c:v>
                </c:pt>
                <c:pt idx="2375">
                  <c:v>12.1</c:v>
                </c:pt>
                <c:pt idx="2376">
                  <c:v>12.2</c:v>
                </c:pt>
                <c:pt idx="2377">
                  <c:v>12.3</c:v>
                </c:pt>
                <c:pt idx="2378">
                  <c:v>12.4</c:v>
                </c:pt>
                <c:pt idx="2379">
                  <c:v>12.5</c:v>
                </c:pt>
                <c:pt idx="2380">
                  <c:v>12.6</c:v>
                </c:pt>
                <c:pt idx="2381">
                  <c:v>12.7</c:v>
                </c:pt>
                <c:pt idx="2382">
                  <c:v>12.8</c:v>
                </c:pt>
                <c:pt idx="2383">
                  <c:v>12.9</c:v>
                </c:pt>
                <c:pt idx="2384">
                  <c:v>13</c:v>
                </c:pt>
                <c:pt idx="2385">
                  <c:v>13.1</c:v>
                </c:pt>
                <c:pt idx="2386">
                  <c:v>13.2</c:v>
                </c:pt>
                <c:pt idx="2387">
                  <c:v>13.3</c:v>
                </c:pt>
                <c:pt idx="2388">
                  <c:v>13.4</c:v>
                </c:pt>
                <c:pt idx="2389">
                  <c:v>13.5</c:v>
                </c:pt>
                <c:pt idx="2390">
                  <c:v>13.6</c:v>
                </c:pt>
                <c:pt idx="2391">
                  <c:v>13.7</c:v>
                </c:pt>
                <c:pt idx="2392">
                  <c:v>13.8</c:v>
                </c:pt>
                <c:pt idx="2393">
                  <c:v>13.9</c:v>
                </c:pt>
                <c:pt idx="2394">
                  <c:v>14</c:v>
                </c:pt>
                <c:pt idx="2395">
                  <c:v>14.1</c:v>
                </c:pt>
                <c:pt idx="2396">
                  <c:v>14.2</c:v>
                </c:pt>
                <c:pt idx="2397">
                  <c:v>14.3</c:v>
                </c:pt>
                <c:pt idx="2398">
                  <c:v>14.4</c:v>
                </c:pt>
                <c:pt idx="2399">
                  <c:v>14.5</c:v>
                </c:pt>
                <c:pt idx="2400">
                  <c:v>14.6</c:v>
                </c:pt>
                <c:pt idx="2401">
                  <c:v>14.7</c:v>
                </c:pt>
                <c:pt idx="2402">
                  <c:v>14.8</c:v>
                </c:pt>
                <c:pt idx="2403">
                  <c:v>14.9</c:v>
                </c:pt>
                <c:pt idx="2404">
                  <c:v>15</c:v>
                </c:pt>
                <c:pt idx="2405">
                  <c:v>15.1</c:v>
                </c:pt>
                <c:pt idx="2406">
                  <c:v>15.2</c:v>
                </c:pt>
                <c:pt idx="2407">
                  <c:v>15.3</c:v>
                </c:pt>
                <c:pt idx="2408">
                  <c:v>15.4</c:v>
                </c:pt>
                <c:pt idx="2409">
                  <c:v>15.5</c:v>
                </c:pt>
                <c:pt idx="2410">
                  <c:v>15.6</c:v>
                </c:pt>
                <c:pt idx="2411">
                  <c:v>15.7</c:v>
                </c:pt>
                <c:pt idx="2412">
                  <c:v>15.8</c:v>
                </c:pt>
                <c:pt idx="2413">
                  <c:v>15.9</c:v>
                </c:pt>
                <c:pt idx="2414">
                  <c:v>16</c:v>
                </c:pt>
                <c:pt idx="2415">
                  <c:v>16.100000000000001</c:v>
                </c:pt>
                <c:pt idx="2416">
                  <c:v>16.2</c:v>
                </c:pt>
                <c:pt idx="2417">
                  <c:v>16.3</c:v>
                </c:pt>
                <c:pt idx="2418">
                  <c:v>16.399999999999999</c:v>
                </c:pt>
                <c:pt idx="2419">
                  <c:v>16.5</c:v>
                </c:pt>
                <c:pt idx="2420">
                  <c:v>16.600000000000001</c:v>
                </c:pt>
                <c:pt idx="2421">
                  <c:v>16.7</c:v>
                </c:pt>
                <c:pt idx="2422">
                  <c:v>16.8</c:v>
                </c:pt>
                <c:pt idx="2423">
                  <c:v>16.899999999999999</c:v>
                </c:pt>
                <c:pt idx="2424">
                  <c:v>17</c:v>
                </c:pt>
                <c:pt idx="2425">
                  <c:v>17.100000000000001</c:v>
                </c:pt>
                <c:pt idx="2426">
                  <c:v>17.2</c:v>
                </c:pt>
                <c:pt idx="2427">
                  <c:v>17.3</c:v>
                </c:pt>
                <c:pt idx="2428">
                  <c:v>17.399999999999999</c:v>
                </c:pt>
                <c:pt idx="2429">
                  <c:v>17.5</c:v>
                </c:pt>
                <c:pt idx="2430">
                  <c:v>17.600000000000001</c:v>
                </c:pt>
                <c:pt idx="2431">
                  <c:v>17.7</c:v>
                </c:pt>
                <c:pt idx="2432">
                  <c:v>17.8</c:v>
                </c:pt>
                <c:pt idx="2433">
                  <c:v>17.899999999999999</c:v>
                </c:pt>
                <c:pt idx="2434">
                  <c:v>18</c:v>
                </c:pt>
                <c:pt idx="2435">
                  <c:v>18.100000000000001</c:v>
                </c:pt>
                <c:pt idx="2436">
                  <c:v>18.2</c:v>
                </c:pt>
                <c:pt idx="2437">
                  <c:v>18.3</c:v>
                </c:pt>
                <c:pt idx="2438">
                  <c:v>18.399999999999999</c:v>
                </c:pt>
                <c:pt idx="2439">
                  <c:v>18.5</c:v>
                </c:pt>
                <c:pt idx="2440">
                  <c:v>18.600000000000001</c:v>
                </c:pt>
                <c:pt idx="2441">
                  <c:v>18.7</c:v>
                </c:pt>
                <c:pt idx="2442">
                  <c:v>18.8</c:v>
                </c:pt>
                <c:pt idx="2443">
                  <c:v>18.899999999999999</c:v>
                </c:pt>
                <c:pt idx="2444">
                  <c:v>19</c:v>
                </c:pt>
                <c:pt idx="2445">
                  <c:v>19.100000000000001</c:v>
                </c:pt>
                <c:pt idx="2446">
                  <c:v>19.2</c:v>
                </c:pt>
                <c:pt idx="2447">
                  <c:v>19.3</c:v>
                </c:pt>
                <c:pt idx="2448">
                  <c:v>19.399999999999999</c:v>
                </c:pt>
                <c:pt idx="2449">
                  <c:v>19.5</c:v>
                </c:pt>
                <c:pt idx="2450">
                  <c:v>19.600000000000001</c:v>
                </c:pt>
                <c:pt idx="2451">
                  <c:v>19.7</c:v>
                </c:pt>
                <c:pt idx="2452">
                  <c:v>19.8</c:v>
                </c:pt>
                <c:pt idx="2453">
                  <c:v>19.899999999999999</c:v>
                </c:pt>
                <c:pt idx="2454">
                  <c:v>20</c:v>
                </c:pt>
                <c:pt idx="2455">
                  <c:v>20.100000000000001</c:v>
                </c:pt>
                <c:pt idx="2456">
                  <c:v>20.2</c:v>
                </c:pt>
                <c:pt idx="2457">
                  <c:v>20.3</c:v>
                </c:pt>
                <c:pt idx="2458">
                  <c:v>20.399999999999999</c:v>
                </c:pt>
                <c:pt idx="2459">
                  <c:v>20.5</c:v>
                </c:pt>
                <c:pt idx="2460">
                  <c:v>20.6</c:v>
                </c:pt>
                <c:pt idx="2461">
                  <c:v>20.7</c:v>
                </c:pt>
                <c:pt idx="2462">
                  <c:v>20.8</c:v>
                </c:pt>
                <c:pt idx="2463">
                  <c:v>20.9</c:v>
                </c:pt>
                <c:pt idx="2464">
                  <c:v>21</c:v>
                </c:pt>
                <c:pt idx="2465">
                  <c:v>21.1</c:v>
                </c:pt>
                <c:pt idx="2466">
                  <c:v>21.2</c:v>
                </c:pt>
                <c:pt idx="2467">
                  <c:v>21.3</c:v>
                </c:pt>
                <c:pt idx="2468">
                  <c:v>21.4</c:v>
                </c:pt>
                <c:pt idx="2469">
                  <c:v>21.5</c:v>
                </c:pt>
                <c:pt idx="2470">
                  <c:v>21.6</c:v>
                </c:pt>
                <c:pt idx="2471">
                  <c:v>21.7</c:v>
                </c:pt>
                <c:pt idx="2472">
                  <c:v>21.8</c:v>
                </c:pt>
                <c:pt idx="2473">
                  <c:v>21.9</c:v>
                </c:pt>
                <c:pt idx="2474">
                  <c:v>22</c:v>
                </c:pt>
                <c:pt idx="2475">
                  <c:v>22.1</c:v>
                </c:pt>
                <c:pt idx="2476">
                  <c:v>22.2</c:v>
                </c:pt>
                <c:pt idx="2477">
                  <c:v>22.3</c:v>
                </c:pt>
                <c:pt idx="2478">
                  <c:v>22.4</c:v>
                </c:pt>
                <c:pt idx="2479">
                  <c:v>22.5</c:v>
                </c:pt>
                <c:pt idx="2480">
                  <c:v>22.6</c:v>
                </c:pt>
                <c:pt idx="2481">
                  <c:v>22.7</c:v>
                </c:pt>
                <c:pt idx="2482">
                  <c:v>22.8</c:v>
                </c:pt>
                <c:pt idx="2483">
                  <c:v>22.9</c:v>
                </c:pt>
                <c:pt idx="2484">
                  <c:v>23</c:v>
                </c:pt>
                <c:pt idx="2485">
                  <c:v>23.1</c:v>
                </c:pt>
                <c:pt idx="2486">
                  <c:v>23.2</c:v>
                </c:pt>
                <c:pt idx="2487">
                  <c:v>23.3</c:v>
                </c:pt>
                <c:pt idx="2488">
                  <c:v>23.4</c:v>
                </c:pt>
                <c:pt idx="2489">
                  <c:v>23.5</c:v>
                </c:pt>
                <c:pt idx="2490">
                  <c:v>23.6</c:v>
                </c:pt>
                <c:pt idx="2491">
                  <c:v>23.7</c:v>
                </c:pt>
                <c:pt idx="2492">
                  <c:v>23.8</c:v>
                </c:pt>
                <c:pt idx="2493">
                  <c:v>23.9</c:v>
                </c:pt>
                <c:pt idx="2494">
                  <c:v>24</c:v>
                </c:pt>
                <c:pt idx="2495">
                  <c:v>24.1</c:v>
                </c:pt>
                <c:pt idx="2496">
                  <c:v>24.2</c:v>
                </c:pt>
                <c:pt idx="2497">
                  <c:v>24.3</c:v>
                </c:pt>
                <c:pt idx="2498">
                  <c:v>24.4</c:v>
                </c:pt>
                <c:pt idx="2499">
                  <c:v>24.5</c:v>
                </c:pt>
                <c:pt idx="2500">
                  <c:v>24.6</c:v>
                </c:pt>
                <c:pt idx="2501">
                  <c:v>24.7</c:v>
                </c:pt>
                <c:pt idx="2502">
                  <c:v>24.8</c:v>
                </c:pt>
                <c:pt idx="2503">
                  <c:v>24.9</c:v>
                </c:pt>
                <c:pt idx="2504">
                  <c:v>25</c:v>
                </c:pt>
                <c:pt idx="2505">
                  <c:v>-25</c:v>
                </c:pt>
                <c:pt idx="2506">
                  <c:v>-24.9</c:v>
                </c:pt>
                <c:pt idx="2507">
                  <c:v>-24.8</c:v>
                </c:pt>
                <c:pt idx="2508">
                  <c:v>-24.7</c:v>
                </c:pt>
                <c:pt idx="2509">
                  <c:v>-24.6</c:v>
                </c:pt>
                <c:pt idx="2510">
                  <c:v>-24.5</c:v>
                </c:pt>
                <c:pt idx="2511">
                  <c:v>-24.4</c:v>
                </c:pt>
                <c:pt idx="2512">
                  <c:v>-24.3</c:v>
                </c:pt>
                <c:pt idx="2513">
                  <c:v>-24.2</c:v>
                </c:pt>
                <c:pt idx="2514">
                  <c:v>-24.1</c:v>
                </c:pt>
                <c:pt idx="2515">
                  <c:v>-24</c:v>
                </c:pt>
                <c:pt idx="2516">
                  <c:v>-23.9</c:v>
                </c:pt>
                <c:pt idx="2517">
                  <c:v>-23.8</c:v>
                </c:pt>
                <c:pt idx="2518">
                  <c:v>-23.7</c:v>
                </c:pt>
                <c:pt idx="2519">
                  <c:v>-23.6</c:v>
                </c:pt>
                <c:pt idx="2520">
                  <c:v>-23.5</c:v>
                </c:pt>
                <c:pt idx="2521">
                  <c:v>-23.4</c:v>
                </c:pt>
                <c:pt idx="2522">
                  <c:v>-23.3</c:v>
                </c:pt>
                <c:pt idx="2523">
                  <c:v>-23.2</c:v>
                </c:pt>
                <c:pt idx="2524">
                  <c:v>-23.1</c:v>
                </c:pt>
                <c:pt idx="2525">
                  <c:v>-23</c:v>
                </c:pt>
                <c:pt idx="2526">
                  <c:v>-22.9</c:v>
                </c:pt>
                <c:pt idx="2527">
                  <c:v>-22.8</c:v>
                </c:pt>
                <c:pt idx="2528">
                  <c:v>-22.7</c:v>
                </c:pt>
                <c:pt idx="2529">
                  <c:v>-22.6</c:v>
                </c:pt>
                <c:pt idx="2530">
                  <c:v>-22.5</c:v>
                </c:pt>
                <c:pt idx="2531">
                  <c:v>-22.4</c:v>
                </c:pt>
                <c:pt idx="2532">
                  <c:v>-22.3</c:v>
                </c:pt>
                <c:pt idx="2533">
                  <c:v>-22.2</c:v>
                </c:pt>
                <c:pt idx="2534">
                  <c:v>-22.1</c:v>
                </c:pt>
                <c:pt idx="2535">
                  <c:v>-22</c:v>
                </c:pt>
                <c:pt idx="2536">
                  <c:v>-21.9</c:v>
                </c:pt>
                <c:pt idx="2537">
                  <c:v>-21.8</c:v>
                </c:pt>
                <c:pt idx="2538">
                  <c:v>-21.7</c:v>
                </c:pt>
                <c:pt idx="2539">
                  <c:v>-21.6</c:v>
                </c:pt>
                <c:pt idx="2540">
                  <c:v>-21.5</c:v>
                </c:pt>
                <c:pt idx="2541">
                  <c:v>-21.4</c:v>
                </c:pt>
                <c:pt idx="2542">
                  <c:v>-21.3</c:v>
                </c:pt>
                <c:pt idx="2543">
                  <c:v>-21.2</c:v>
                </c:pt>
                <c:pt idx="2544">
                  <c:v>-21.1</c:v>
                </c:pt>
                <c:pt idx="2545">
                  <c:v>-21</c:v>
                </c:pt>
                <c:pt idx="2546">
                  <c:v>-20.9</c:v>
                </c:pt>
                <c:pt idx="2547">
                  <c:v>-20.8</c:v>
                </c:pt>
                <c:pt idx="2548">
                  <c:v>-20.7</c:v>
                </c:pt>
                <c:pt idx="2549">
                  <c:v>-20.6</c:v>
                </c:pt>
                <c:pt idx="2550">
                  <c:v>-20.5</c:v>
                </c:pt>
                <c:pt idx="2551">
                  <c:v>-20.399999999999999</c:v>
                </c:pt>
                <c:pt idx="2552">
                  <c:v>-20.3</c:v>
                </c:pt>
                <c:pt idx="2553">
                  <c:v>-20.2</c:v>
                </c:pt>
                <c:pt idx="2554">
                  <c:v>-20.100000000000001</c:v>
                </c:pt>
                <c:pt idx="2555">
                  <c:v>-20</c:v>
                </c:pt>
                <c:pt idx="2556">
                  <c:v>-19.899999999999999</c:v>
                </c:pt>
                <c:pt idx="2557">
                  <c:v>-19.8</c:v>
                </c:pt>
                <c:pt idx="2558">
                  <c:v>-19.7</c:v>
                </c:pt>
                <c:pt idx="2559">
                  <c:v>-19.600000000000001</c:v>
                </c:pt>
                <c:pt idx="2560">
                  <c:v>-19.5</c:v>
                </c:pt>
                <c:pt idx="2561">
                  <c:v>-19.399999999999999</c:v>
                </c:pt>
                <c:pt idx="2562">
                  <c:v>-19.3</c:v>
                </c:pt>
                <c:pt idx="2563">
                  <c:v>-19.2</c:v>
                </c:pt>
                <c:pt idx="2564">
                  <c:v>-19.100000000000001</c:v>
                </c:pt>
                <c:pt idx="2565">
                  <c:v>-19</c:v>
                </c:pt>
                <c:pt idx="2566">
                  <c:v>-18.899999999999999</c:v>
                </c:pt>
                <c:pt idx="2567">
                  <c:v>-18.8</c:v>
                </c:pt>
                <c:pt idx="2568">
                  <c:v>-18.7</c:v>
                </c:pt>
                <c:pt idx="2569">
                  <c:v>-18.600000000000001</c:v>
                </c:pt>
                <c:pt idx="2570">
                  <c:v>-18.5</c:v>
                </c:pt>
                <c:pt idx="2571">
                  <c:v>-18.399999999999999</c:v>
                </c:pt>
                <c:pt idx="2572">
                  <c:v>-18.3</c:v>
                </c:pt>
                <c:pt idx="2573">
                  <c:v>-18.2</c:v>
                </c:pt>
                <c:pt idx="2574">
                  <c:v>-18.100000000000001</c:v>
                </c:pt>
                <c:pt idx="2575">
                  <c:v>-18</c:v>
                </c:pt>
                <c:pt idx="2576">
                  <c:v>-17.899999999999999</c:v>
                </c:pt>
                <c:pt idx="2577">
                  <c:v>-17.8</c:v>
                </c:pt>
                <c:pt idx="2578">
                  <c:v>-17.7</c:v>
                </c:pt>
                <c:pt idx="2579">
                  <c:v>-17.600000000000001</c:v>
                </c:pt>
                <c:pt idx="2580">
                  <c:v>-17.5</c:v>
                </c:pt>
                <c:pt idx="2581">
                  <c:v>-17.399999999999999</c:v>
                </c:pt>
                <c:pt idx="2582">
                  <c:v>-17.3</c:v>
                </c:pt>
                <c:pt idx="2583">
                  <c:v>-17.2</c:v>
                </c:pt>
                <c:pt idx="2584">
                  <c:v>-17.100000000000001</c:v>
                </c:pt>
                <c:pt idx="2585">
                  <c:v>-17</c:v>
                </c:pt>
                <c:pt idx="2586">
                  <c:v>-16.899999999999999</c:v>
                </c:pt>
                <c:pt idx="2587">
                  <c:v>-16.8</c:v>
                </c:pt>
                <c:pt idx="2588">
                  <c:v>-16.7</c:v>
                </c:pt>
                <c:pt idx="2589">
                  <c:v>-16.600000000000001</c:v>
                </c:pt>
                <c:pt idx="2590">
                  <c:v>-16.5</c:v>
                </c:pt>
                <c:pt idx="2591">
                  <c:v>-16.399999999999999</c:v>
                </c:pt>
                <c:pt idx="2592">
                  <c:v>-16.3</c:v>
                </c:pt>
                <c:pt idx="2593">
                  <c:v>-16.2</c:v>
                </c:pt>
                <c:pt idx="2594">
                  <c:v>-16.100000000000001</c:v>
                </c:pt>
                <c:pt idx="2595">
                  <c:v>-16</c:v>
                </c:pt>
                <c:pt idx="2596">
                  <c:v>-15.9</c:v>
                </c:pt>
                <c:pt idx="2597">
                  <c:v>-15.8</c:v>
                </c:pt>
                <c:pt idx="2598">
                  <c:v>-15.7</c:v>
                </c:pt>
                <c:pt idx="2599">
                  <c:v>-15.6</c:v>
                </c:pt>
                <c:pt idx="2600">
                  <c:v>-15.5</c:v>
                </c:pt>
                <c:pt idx="2601">
                  <c:v>-15.4</c:v>
                </c:pt>
                <c:pt idx="2602">
                  <c:v>-15.3</c:v>
                </c:pt>
                <c:pt idx="2603">
                  <c:v>-15.2</c:v>
                </c:pt>
                <c:pt idx="2604">
                  <c:v>-15.1</c:v>
                </c:pt>
                <c:pt idx="2605">
                  <c:v>-15</c:v>
                </c:pt>
                <c:pt idx="2606">
                  <c:v>-14.9</c:v>
                </c:pt>
                <c:pt idx="2607">
                  <c:v>-14.8</c:v>
                </c:pt>
                <c:pt idx="2608">
                  <c:v>-14.7</c:v>
                </c:pt>
                <c:pt idx="2609">
                  <c:v>-14.6</c:v>
                </c:pt>
                <c:pt idx="2610">
                  <c:v>-14.5</c:v>
                </c:pt>
                <c:pt idx="2611">
                  <c:v>-14.4</c:v>
                </c:pt>
                <c:pt idx="2612">
                  <c:v>-14.3</c:v>
                </c:pt>
                <c:pt idx="2613">
                  <c:v>-14.2</c:v>
                </c:pt>
                <c:pt idx="2614">
                  <c:v>-14.1</c:v>
                </c:pt>
                <c:pt idx="2615">
                  <c:v>-14</c:v>
                </c:pt>
                <c:pt idx="2616">
                  <c:v>-13.9</c:v>
                </c:pt>
                <c:pt idx="2617">
                  <c:v>-13.8</c:v>
                </c:pt>
                <c:pt idx="2618">
                  <c:v>-13.7</c:v>
                </c:pt>
                <c:pt idx="2619">
                  <c:v>-13.6</c:v>
                </c:pt>
                <c:pt idx="2620">
                  <c:v>-13.5</c:v>
                </c:pt>
                <c:pt idx="2621">
                  <c:v>-13.4</c:v>
                </c:pt>
                <c:pt idx="2622">
                  <c:v>-13.3</c:v>
                </c:pt>
                <c:pt idx="2623">
                  <c:v>-13.2</c:v>
                </c:pt>
                <c:pt idx="2624">
                  <c:v>-13.1</c:v>
                </c:pt>
                <c:pt idx="2625">
                  <c:v>-13</c:v>
                </c:pt>
                <c:pt idx="2626">
                  <c:v>-12.9</c:v>
                </c:pt>
                <c:pt idx="2627">
                  <c:v>-12.8</c:v>
                </c:pt>
                <c:pt idx="2628">
                  <c:v>-12.7</c:v>
                </c:pt>
                <c:pt idx="2629">
                  <c:v>-12.6</c:v>
                </c:pt>
                <c:pt idx="2630">
                  <c:v>-12.5</c:v>
                </c:pt>
                <c:pt idx="2631">
                  <c:v>-12.4</c:v>
                </c:pt>
                <c:pt idx="2632">
                  <c:v>-12.3</c:v>
                </c:pt>
                <c:pt idx="2633">
                  <c:v>-12.2</c:v>
                </c:pt>
                <c:pt idx="2634">
                  <c:v>-12.1</c:v>
                </c:pt>
                <c:pt idx="2635">
                  <c:v>-12</c:v>
                </c:pt>
                <c:pt idx="2636">
                  <c:v>-11.9</c:v>
                </c:pt>
                <c:pt idx="2637">
                  <c:v>-11.8</c:v>
                </c:pt>
                <c:pt idx="2638">
                  <c:v>-11.7</c:v>
                </c:pt>
                <c:pt idx="2639">
                  <c:v>-11.6</c:v>
                </c:pt>
                <c:pt idx="2640">
                  <c:v>-11.5</c:v>
                </c:pt>
                <c:pt idx="2641">
                  <c:v>-11.4</c:v>
                </c:pt>
                <c:pt idx="2642">
                  <c:v>-11.3</c:v>
                </c:pt>
                <c:pt idx="2643">
                  <c:v>-11.2</c:v>
                </c:pt>
                <c:pt idx="2644">
                  <c:v>-11.1</c:v>
                </c:pt>
                <c:pt idx="2645">
                  <c:v>-11</c:v>
                </c:pt>
                <c:pt idx="2646">
                  <c:v>-10.9</c:v>
                </c:pt>
                <c:pt idx="2647">
                  <c:v>-10.8</c:v>
                </c:pt>
                <c:pt idx="2648">
                  <c:v>-10.7</c:v>
                </c:pt>
                <c:pt idx="2649">
                  <c:v>-10.6</c:v>
                </c:pt>
                <c:pt idx="2650">
                  <c:v>-10.5</c:v>
                </c:pt>
                <c:pt idx="2651">
                  <c:v>-10.4</c:v>
                </c:pt>
                <c:pt idx="2652">
                  <c:v>-10.3</c:v>
                </c:pt>
                <c:pt idx="2653">
                  <c:v>-10.199999999999999</c:v>
                </c:pt>
                <c:pt idx="2654">
                  <c:v>-10.1</c:v>
                </c:pt>
                <c:pt idx="2655">
                  <c:v>-10</c:v>
                </c:pt>
                <c:pt idx="2656">
                  <c:v>-9.9</c:v>
                </c:pt>
                <c:pt idx="2657">
                  <c:v>-9.8000000000000007</c:v>
                </c:pt>
                <c:pt idx="2658">
                  <c:v>-9.6999999999999993</c:v>
                </c:pt>
                <c:pt idx="2659">
                  <c:v>-9.6</c:v>
                </c:pt>
                <c:pt idx="2660">
                  <c:v>-9.5</c:v>
                </c:pt>
                <c:pt idx="2661">
                  <c:v>-9.4</c:v>
                </c:pt>
                <c:pt idx="2662">
                  <c:v>-9.3000000000000007</c:v>
                </c:pt>
                <c:pt idx="2663">
                  <c:v>-9.1999999999999993</c:v>
                </c:pt>
                <c:pt idx="2664">
                  <c:v>-9.1</c:v>
                </c:pt>
                <c:pt idx="2665">
                  <c:v>-9</c:v>
                </c:pt>
                <c:pt idx="2666">
                  <c:v>-8.9</c:v>
                </c:pt>
                <c:pt idx="2667">
                  <c:v>-8.8000000000000007</c:v>
                </c:pt>
                <c:pt idx="2668">
                  <c:v>-8.6999999999999993</c:v>
                </c:pt>
                <c:pt idx="2669">
                  <c:v>-8.6</c:v>
                </c:pt>
                <c:pt idx="2670">
                  <c:v>-8.5</c:v>
                </c:pt>
                <c:pt idx="2671">
                  <c:v>-8.4</c:v>
                </c:pt>
                <c:pt idx="2672">
                  <c:v>-8.3000000000000007</c:v>
                </c:pt>
                <c:pt idx="2673">
                  <c:v>-8.1999999999999993</c:v>
                </c:pt>
                <c:pt idx="2674">
                  <c:v>-8.1</c:v>
                </c:pt>
                <c:pt idx="2675">
                  <c:v>-8</c:v>
                </c:pt>
                <c:pt idx="2676">
                  <c:v>-7.9</c:v>
                </c:pt>
                <c:pt idx="2677">
                  <c:v>-7.8</c:v>
                </c:pt>
                <c:pt idx="2678">
                  <c:v>-7.7</c:v>
                </c:pt>
                <c:pt idx="2679">
                  <c:v>-7.6</c:v>
                </c:pt>
                <c:pt idx="2680">
                  <c:v>-7.5</c:v>
                </c:pt>
                <c:pt idx="2681">
                  <c:v>-7.4</c:v>
                </c:pt>
                <c:pt idx="2682">
                  <c:v>-7.3</c:v>
                </c:pt>
                <c:pt idx="2683">
                  <c:v>-7.2</c:v>
                </c:pt>
                <c:pt idx="2684">
                  <c:v>-7.1</c:v>
                </c:pt>
                <c:pt idx="2685">
                  <c:v>-7</c:v>
                </c:pt>
                <c:pt idx="2686">
                  <c:v>-6.9</c:v>
                </c:pt>
                <c:pt idx="2687">
                  <c:v>-6.8</c:v>
                </c:pt>
                <c:pt idx="2688">
                  <c:v>-6.7</c:v>
                </c:pt>
                <c:pt idx="2689">
                  <c:v>-6.6</c:v>
                </c:pt>
                <c:pt idx="2690">
                  <c:v>-6.5</c:v>
                </c:pt>
                <c:pt idx="2691">
                  <c:v>-6.4</c:v>
                </c:pt>
                <c:pt idx="2692">
                  <c:v>-6.3</c:v>
                </c:pt>
                <c:pt idx="2693">
                  <c:v>-6.2</c:v>
                </c:pt>
                <c:pt idx="2694">
                  <c:v>-6.1</c:v>
                </c:pt>
                <c:pt idx="2695">
                  <c:v>-6</c:v>
                </c:pt>
                <c:pt idx="2696">
                  <c:v>-5.9</c:v>
                </c:pt>
                <c:pt idx="2697">
                  <c:v>-5.8</c:v>
                </c:pt>
                <c:pt idx="2698">
                  <c:v>-5.7</c:v>
                </c:pt>
                <c:pt idx="2699">
                  <c:v>-5.6</c:v>
                </c:pt>
                <c:pt idx="2700">
                  <c:v>-5.5</c:v>
                </c:pt>
                <c:pt idx="2701">
                  <c:v>-5.4</c:v>
                </c:pt>
                <c:pt idx="2702">
                  <c:v>-5.3</c:v>
                </c:pt>
                <c:pt idx="2703">
                  <c:v>-5.2</c:v>
                </c:pt>
                <c:pt idx="2704">
                  <c:v>-5.0999999999999996</c:v>
                </c:pt>
                <c:pt idx="2705">
                  <c:v>-5</c:v>
                </c:pt>
                <c:pt idx="2706">
                  <c:v>-4.9000000000000004</c:v>
                </c:pt>
                <c:pt idx="2707">
                  <c:v>-4.8</c:v>
                </c:pt>
                <c:pt idx="2708">
                  <c:v>-4.7</c:v>
                </c:pt>
                <c:pt idx="2709">
                  <c:v>-4.5999999999999996</c:v>
                </c:pt>
                <c:pt idx="2710">
                  <c:v>-4.5</c:v>
                </c:pt>
                <c:pt idx="2711">
                  <c:v>-4.4000000000000004</c:v>
                </c:pt>
                <c:pt idx="2712">
                  <c:v>-4.3</c:v>
                </c:pt>
                <c:pt idx="2713">
                  <c:v>-4.2</c:v>
                </c:pt>
                <c:pt idx="2714">
                  <c:v>-4.0999999999999996</c:v>
                </c:pt>
                <c:pt idx="2715">
                  <c:v>-4</c:v>
                </c:pt>
                <c:pt idx="2716">
                  <c:v>-3.9</c:v>
                </c:pt>
                <c:pt idx="2717">
                  <c:v>-3.8</c:v>
                </c:pt>
                <c:pt idx="2718">
                  <c:v>-3.7</c:v>
                </c:pt>
                <c:pt idx="2719">
                  <c:v>-3.6</c:v>
                </c:pt>
                <c:pt idx="2720">
                  <c:v>-3.5</c:v>
                </c:pt>
                <c:pt idx="2721">
                  <c:v>-3.4</c:v>
                </c:pt>
                <c:pt idx="2722">
                  <c:v>-3.3</c:v>
                </c:pt>
                <c:pt idx="2723">
                  <c:v>-3.2</c:v>
                </c:pt>
                <c:pt idx="2724">
                  <c:v>-3.1</c:v>
                </c:pt>
                <c:pt idx="2725">
                  <c:v>-3</c:v>
                </c:pt>
                <c:pt idx="2726">
                  <c:v>-2.9</c:v>
                </c:pt>
                <c:pt idx="2727">
                  <c:v>-2.8</c:v>
                </c:pt>
                <c:pt idx="2728">
                  <c:v>-2.7</c:v>
                </c:pt>
                <c:pt idx="2729">
                  <c:v>-2.6</c:v>
                </c:pt>
                <c:pt idx="2730">
                  <c:v>-2.5</c:v>
                </c:pt>
                <c:pt idx="2731">
                  <c:v>-2.4</c:v>
                </c:pt>
                <c:pt idx="2732">
                  <c:v>-2.2999999999999998</c:v>
                </c:pt>
                <c:pt idx="2733">
                  <c:v>-2.2000000000000002</c:v>
                </c:pt>
                <c:pt idx="2734">
                  <c:v>-2.1</c:v>
                </c:pt>
                <c:pt idx="2735">
                  <c:v>-2</c:v>
                </c:pt>
                <c:pt idx="2736">
                  <c:v>-1.9</c:v>
                </c:pt>
                <c:pt idx="2737">
                  <c:v>-1.8</c:v>
                </c:pt>
                <c:pt idx="2738">
                  <c:v>-1.7</c:v>
                </c:pt>
                <c:pt idx="2739">
                  <c:v>-1.6</c:v>
                </c:pt>
                <c:pt idx="2740">
                  <c:v>-1.5</c:v>
                </c:pt>
                <c:pt idx="2741">
                  <c:v>-1.4</c:v>
                </c:pt>
                <c:pt idx="2742">
                  <c:v>-1.3</c:v>
                </c:pt>
                <c:pt idx="2743">
                  <c:v>-1.2</c:v>
                </c:pt>
                <c:pt idx="2744">
                  <c:v>-1.1000000000000001</c:v>
                </c:pt>
                <c:pt idx="2745">
                  <c:v>-1</c:v>
                </c:pt>
                <c:pt idx="2746">
                  <c:v>-0.9</c:v>
                </c:pt>
                <c:pt idx="2747">
                  <c:v>-0.8</c:v>
                </c:pt>
                <c:pt idx="2748">
                  <c:v>-0.7</c:v>
                </c:pt>
                <c:pt idx="2749">
                  <c:v>-0.6</c:v>
                </c:pt>
                <c:pt idx="2750">
                  <c:v>-0.5</c:v>
                </c:pt>
                <c:pt idx="2751">
                  <c:v>-0.4</c:v>
                </c:pt>
                <c:pt idx="2752">
                  <c:v>-0.3</c:v>
                </c:pt>
                <c:pt idx="2753">
                  <c:v>-0.2</c:v>
                </c:pt>
                <c:pt idx="2754">
                  <c:v>-0.1</c:v>
                </c:pt>
                <c:pt idx="2755">
                  <c:v>0</c:v>
                </c:pt>
                <c:pt idx="2756">
                  <c:v>0.1</c:v>
                </c:pt>
                <c:pt idx="2757">
                  <c:v>0.2</c:v>
                </c:pt>
                <c:pt idx="2758">
                  <c:v>0.3</c:v>
                </c:pt>
                <c:pt idx="2759">
                  <c:v>0.4</c:v>
                </c:pt>
                <c:pt idx="2760">
                  <c:v>0.5</c:v>
                </c:pt>
                <c:pt idx="2761">
                  <c:v>0.6</c:v>
                </c:pt>
                <c:pt idx="2762">
                  <c:v>0.7</c:v>
                </c:pt>
                <c:pt idx="2763">
                  <c:v>0.8</c:v>
                </c:pt>
                <c:pt idx="2764">
                  <c:v>0.9</c:v>
                </c:pt>
                <c:pt idx="2765">
                  <c:v>1</c:v>
                </c:pt>
                <c:pt idx="2766">
                  <c:v>1.1000000000000001</c:v>
                </c:pt>
                <c:pt idx="2767">
                  <c:v>1.2</c:v>
                </c:pt>
                <c:pt idx="2768">
                  <c:v>1.3</c:v>
                </c:pt>
                <c:pt idx="2769">
                  <c:v>1.4</c:v>
                </c:pt>
                <c:pt idx="2770">
                  <c:v>1.5</c:v>
                </c:pt>
                <c:pt idx="2771">
                  <c:v>1.6</c:v>
                </c:pt>
                <c:pt idx="2772">
                  <c:v>1.7</c:v>
                </c:pt>
                <c:pt idx="2773">
                  <c:v>1.8</c:v>
                </c:pt>
                <c:pt idx="2774">
                  <c:v>1.9</c:v>
                </c:pt>
                <c:pt idx="2775">
                  <c:v>2</c:v>
                </c:pt>
                <c:pt idx="2776">
                  <c:v>2.1</c:v>
                </c:pt>
                <c:pt idx="2777">
                  <c:v>2.2000000000000002</c:v>
                </c:pt>
                <c:pt idx="2778">
                  <c:v>2.2999999999999998</c:v>
                </c:pt>
                <c:pt idx="2779">
                  <c:v>2.4</c:v>
                </c:pt>
                <c:pt idx="2780">
                  <c:v>2.5</c:v>
                </c:pt>
                <c:pt idx="2781">
                  <c:v>2.6</c:v>
                </c:pt>
                <c:pt idx="2782">
                  <c:v>2.7</c:v>
                </c:pt>
                <c:pt idx="2783">
                  <c:v>2.8</c:v>
                </c:pt>
                <c:pt idx="2784">
                  <c:v>2.9</c:v>
                </c:pt>
                <c:pt idx="2785">
                  <c:v>3</c:v>
                </c:pt>
                <c:pt idx="2786">
                  <c:v>3.1</c:v>
                </c:pt>
                <c:pt idx="2787">
                  <c:v>3.2</c:v>
                </c:pt>
                <c:pt idx="2788">
                  <c:v>3.3</c:v>
                </c:pt>
                <c:pt idx="2789">
                  <c:v>3.4</c:v>
                </c:pt>
                <c:pt idx="2790">
                  <c:v>3.5</c:v>
                </c:pt>
                <c:pt idx="2791">
                  <c:v>3.6</c:v>
                </c:pt>
                <c:pt idx="2792">
                  <c:v>3.7</c:v>
                </c:pt>
                <c:pt idx="2793">
                  <c:v>3.8</c:v>
                </c:pt>
                <c:pt idx="2794">
                  <c:v>3.9</c:v>
                </c:pt>
                <c:pt idx="2795">
                  <c:v>4</c:v>
                </c:pt>
                <c:pt idx="2796">
                  <c:v>4.0999999999999996</c:v>
                </c:pt>
                <c:pt idx="2797">
                  <c:v>4.2</c:v>
                </c:pt>
                <c:pt idx="2798">
                  <c:v>4.3</c:v>
                </c:pt>
                <c:pt idx="2799">
                  <c:v>4.4000000000000004</c:v>
                </c:pt>
                <c:pt idx="2800">
                  <c:v>4.5</c:v>
                </c:pt>
                <c:pt idx="2801">
                  <c:v>4.5999999999999996</c:v>
                </c:pt>
                <c:pt idx="2802">
                  <c:v>4.7</c:v>
                </c:pt>
                <c:pt idx="2803">
                  <c:v>4.8</c:v>
                </c:pt>
                <c:pt idx="2804">
                  <c:v>4.9000000000000004</c:v>
                </c:pt>
                <c:pt idx="2805">
                  <c:v>5</c:v>
                </c:pt>
                <c:pt idx="2806">
                  <c:v>5.0999999999999996</c:v>
                </c:pt>
                <c:pt idx="2807">
                  <c:v>5.2</c:v>
                </c:pt>
                <c:pt idx="2808">
                  <c:v>5.3</c:v>
                </c:pt>
                <c:pt idx="2809">
                  <c:v>5.4</c:v>
                </c:pt>
                <c:pt idx="2810">
                  <c:v>5.5</c:v>
                </c:pt>
                <c:pt idx="2811">
                  <c:v>5.6</c:v>
                </c:pt>
                <c:pt idx="2812">
                  <c:v>5.7</c:v>
                </c:pt>
                <c:pt idx="2813">
                  <c:v>5.8</c:v>
                </c:pt>
                <c:pt idx="2814">
                  <c:v>5.9</c:v>
                </c:pt>
                <c:pt idx="2815">
                  <c:v>6</c:v>
                </c:pt>
                <c:pt idx="2816">
                  <c:v>6.1</c:v>
                </c:pt>
                <c:pt idx="2817">
                  <c:v>6.2</c:v>
                </c:pt>
                <c:pt idx="2818">
                  <c:v>6.3</c:v>
                </c:pt>
                <c:pt idx="2819">
                  <c:v>6.4</c:v>
                </c:pt>
                <c:pt idx="2820">
                  <c:v>6.5</c:v>
                </c:pt>
                <c:pt idx="2821">
                  <c:v>6.6</c:v>
                </c:pt>
                <c:pt idx="2822">
                  <c:v>6.7</c:v>
                </c:pt>
                <c:pt idx="2823">
                  <c:v>6.8</c:v>
                </c:pt>
                <c:pt idx="2824">
                  <c:v>6.9</c:v>
                </c:pt>
                <c:pt idx="2825">
                  <c:v>7</c:v>
                </c:pt>
                <c:pt idx="2826">
                  <c:v>7.1</c:v>
                </c:pt>
                <c:pt idx="2827">
                  <c:v>7.2</c:v>
                </c:pt>
                <c:pt idx="2828">
                  <c:v>7.3</c:v>
                </c:pt>
                <c:pt idx="2829">
                  <c:v>7.4</c:v>
                </c:pt>
                <c:pt idx="2830">
                  <c:v>7.5</c:v>
                </c:pt>
                <c:pt idx="2831">
                  <c:v>7.6</c:v>
                </c:pt>
                <c:pt idx="2832">
                  <c:v>7.7</c:v>
                </c:pt>
                <c:pt idx="2833">
                  <c:v>7.8</c:v>
                </c:pt>
                <c:pt idx="2834">
                  <c:v>7.9</c:v>
                </c:pt>
                <c:pt idx="2835">
                  <c:v>8</c:v>
                </c:pt>
                <c:pt idx="2836">
                  <c:v>8.1</c:v>
                </c:pt>
                <c:pt idx="2837">
                  <c:v>8.1999999999999993</c:v>
                </c:pt>
                <c:pt idx="2838">
                  <c:v>8.3000000000000007</c:v>
                </c:pt>
                <c:pt idx="2839">
                  <c:v>8.4</c:v>
                </c:pt>
                <c:pt idx="2840">
                  <c:v>8.5</c:v>
                </c:pt>
                <c:pt idx="2841">
                  <c:v>8.6</c:v>
                </c:pt>
                <c:pt idx="2842">
                  <c:v>8.6999999999999993</c:v>
                </c:pt>
                <c:pt idx="2843">
                  <c:v>8.8000000000000007</c:v>
                </c:pt>
                <c:pt idx="2844">
                  <c:v>8.9</c:v>
                </c:pt>
                <c:pt idx="2845">
                  <c:v>9</c:v>
                </c:pt>
                <c:pt idx="2846">
                  <c:v>9.1</c:v>
                </c:pt>
                <c:pt idx="2847">
                  <c:v>9.1999999999999993</c:v>
                </c:pt>
                <c:pt idx="2848">
                  <c:v>9.3000000000000007</c:v>
                </c:pt>
                <c:pt idx="2849">
                  <c:v>9.4</c:v>
                </c:pt>
                <c:pt idx="2850">
                  <c:v>9.5</c:v>
                </c:pt>
                <c:pt idx="2851">
                  <c:v>9.6</c:v>
                </c:pt>
                <c:pt idx="2852">
                  <c:v>9.6999999999999993</c:v>
                </c:pt>
                <c:pt idx="2853">
                  <c:v>9.8000000000000007</c:v>
                </c:pt>
                <c:pt idx="2854">
                  <c:v>9.9</c:v>
                </c:pt>
                <c:pt idx="2855">
                  <c:v>10</c:v>
                </c:pt>
                <c:pt idx="2856">
                  <c:v>10.1</c:v>
                </c:pt>
                <c:pt idx="2857">
                  <c:v>10.199999999999999</c:v>
                </c:pt>
                <c:pt idx="2858">
                  <c:v>10.3</c:v>
                </c:pt>
                <c:pt idx="2859">
                  <c:v>10.4</c:v>
                </c:pt>
                <c:pt idx="2860">
                  <c:v>10.5</c:v>
                </c:pt>
                <c:pt idx="2861">
                  <c:v>10.6</c:v>
                </c:pt>
                <c:pt idx="2862">
                  <c:v>10.7</c:v>
                </c:pt>
                <c:pt idx="2863">
                  <c:v>10.8</c:v>
                </c:pt>
                <c:pt idx="2864">
                  <c:v>10.9</c:v>
                </c:pt>
                <c:pt idx="2865">
                  <c:v>11</c:v>
                </c:pt>
                <c:pt idx="2866">
                  <c:v>11.1</c:v>
                </c:pt>
                <c:pt idx="2867">
                  <c:v>11.2</c:v>
                </c:pt>
                <c:pt idx="2868">
                  <c:v>11.3</c:v>
                </c:pt>
                <c:pt idx="2869">
                  <c:v>11.4</c:v>
                </c:pt>
                <c:pt idx="2870">
                  <c:v>11.5</c:v>
                </c:pt>
                <c:pt idx="2871">
                  <c:v>11.6</c:v>
                </c:pt>
                <c:pt idx="2872">
                  <c:v>11.7</c:v>
                </c:pt>
                <c:pt idx="2873">
                  <c:v>11.8</c:v>
                </c:pt>
                <c:pt idx="2874">
                  <c:v>11.9</c:v>
                </c:pt>
                <c:pt idx="2875">
                  <c:v>12</c:v>
                </c:pt>
                <c:pt idx="2876">
                  <c:v>12.1</c:v>
                </c:pt>
                <c:pt idx="2877">
                  <c:v>12.2</c:v>
                </c:pt>
                <c:pt idx="2878">
                  <c:v>12.3</c:v>
                </c:pt>
                <c:pt idx="2879">
                  <c:v>12.4</c:v>
                </c:pt>
                <c:pt idx="2880">
                  <c:v>12.5</c:v>
                </c:pt>
                <c:pt idx="2881">
                  <c:v>12.6</c:v>
                </c:pt>
                <c:pt idx="2882">
                  <c:v>12.7</c:v>
                </c:pt>
                <c:pt idx="2883">
                  <c:v>12.8</c:v>
                </c:pt>
                <c:pt idx="2884">
                  <c:v>12.9</c:v>
                </c:pt>
                <c:pt idx="2885">
                  <c:v>13</c:v>
                </c:pt>
                <c:pt idx="2886">
                  <c:v>13.1</c:v>
                </c:pt>
                <c:pt idx="2887">
                  <c:v>13.2</c:v>
                </c:pt>
                <c:pt idx="2888">
                  <c:v>13.3</c:v>
                </c:pt>
                <c:pt idx="2889">
                  <c:v>13.4</c:v>
                </c:pt>
                <c:pt idx="2890">
                  <c:v>13.5</c:v>
                </c:pt>
                <c:pt idx="2891">
                  <c:v>13.6</c:v>
                </c:pt>
                <c:pt idx="2892">
                  <c:v>13.7</c:v>
                </c:pt>
                <c:pt idx="2893">
                  <c:v>13.8</c:v>
                </c:pt>
                <c:pt idx="2894">
                  <c:v>13.9</c:v>
                </c:pt>
                <c:pt idx="2895">
                  <c:v>14</c:v>
                </c:pt>
                <c:pt idx="2896">
                  <c:v>14.1</c:v>
                </c:pt>
                <c:pt idx="2897">
                  <c:v>14.2</c:v>
                </c:pt>
                <c:pt idx="2898">
                  <c:v>14.3</c:v>
                </c:pt>
                <c:pt idx="2899">
                  <c:v>14.4</c:v>
                </c:pt>
                <c:pt idx="2900">
                  <c:v>14.5</c:v>
                </c:pt>
                <c:pt idx="2901">
                  <c:v>14.6</c:v>
                </c:pt>
                <c:pt idx="2902">
                  <c:v>14.7</c:v>
                </c:pt>
                <c:pt idx="2903">
                  <c:v>14.8</c:v>
                </c:pt>
                <c:pt idx="2904">
                  <c:v>14.9</c:v>
                </c:pt>
                <c:pt idx="2905">
                  <c:v>15</c:v>
                </c:pt>
                <c:pt idx="2906">
                  <c:v>15.1</c:v>
                </c:pt>
                <c:pt idx="2907">
                  <c:v>15.2</c:v>
                </c:pt>
                <c:pt idx="2908">
                  <c:v>15.3</c:v>
                </c:pt>
                <c:pt idx="2909">
                  <c:v>15.4</c:v>
                </c:pt>
                <c:pt idx="2910">
                  <c:v>15.5</c:v>
                </c:pt>
                <c:pt idx="2911">
                  <c:v>15.6</c:v>
                </c:pt>
                <c:pt idx="2912">
                  <c:v>15.7</c:v>
                </c:pt>
                <c:pt idx="2913">
                  <c:v>15.8</c:v>
                </c:pt>
                <c:pt idx="2914">
                  <c:v>15.9</c:v>
                </c:pt>
                <c:pt idx="2915">
                  <c:v>16</c:v>
                </c:pt>
                <c:pt idx="2916">
                  <c:v>16.100000000000001</c:v>
                </c:pt>
                <c:pt idx="2917">
                  <c:v>16.2</c:v>
                </c:pt>
                <c:pt idx="2918">
                  <c:v>16.3</c:v>
                </c:pt>
                <c:pt idx="2919">
                  <c:v>16.399999999999999</c:v>
                </c:pt>
                <c:pt idx="2920">
                  <c:v>16.5</c:v>
                </c:pt>
                <c:pt idx="2921">
                  <c:v>16.600000000000001</c:v>
                </c:pt>
                <c:pt idx="2922">
                  <c:v>16.7</c:v>
                </c:pt>
                <c:pt idx="2923">
                  <c:v>16.8</c:v>
                </c:pt>
                <c:pt idx="2924">
                  <c:v>16.899999999999999</c:v>
                </c:pt>
                <c:pt idx="2925">
                  <c:v>17</c:v>
                </c:pt>
                <c:pt idx="2926">
                  <c:v>17.100000000000001</c:v>
                </c:pt>
                <c:pt idx="2927">
                  <c:v>17.2</c:v>
                </c:pt>
                <c:pt idx="2928">
                  <c:v>17.3</c:v>
                </c:pt>
                <c:pt idx="2929">
                  <c:v>17.399999999999999</c:v>
                </c:pt>
                <c:pt idx="2930">
                  <c:v>17.5</c:v>
                </c:pt>
                <c:pt idx="2931">
                  <c:v>17.600000000000001</c:v>
                </c:pt>
                <c:pt idx="2932">
                  <c:v>17.7</c:v>
                </c:pt>
                <c:pt idx="2933">
                  <c:v>17.8</c:v>
                </c:pt>
                <c:pt idx="2934">
                  <c:v>17.899999999999999</c:v>
                </c:pt>
                <c:pt idx="2935">
                  <c:v>18</c:v>
                </c:pt>
                <c:pt idx="2936">
                  <c:v>18.100000000000001</c:v>
                </c:pt>
                <c:pt idx="2937">
                  <c:v>18.2</c:v>
                </c:pt>
                <c:pt idx="2938">
                  <c:v>18.3</c:v>
                </c:pt>
                <c:pt idx="2939">
                  <c:v>18.399999999999999</c:v>
                </c:pt>
                <c:pt idx="2940">
                  <c:v>18.5</c:v>
                </c:pt>
                <c:pt idx="2941">
                  <c:v>18.600000000000001</c:v>
                </c:pt>
                <c:pt idx="2942">
                  <c:v>18.7</c:v>
                </c:pt>
                <c:pt idx="2943">
                  <c:v>18.8</c:v>
                </c:pt>
                <c:pt idx="2944">
                  <c:v>18.899999999999999</c:v>
                </c:pt>
                <c:pt idx="2945">
                  <c:v>19</c:v>
                </c:pt>
                <c:pt idx="2946">
                  <c:v>19.100000000000001</c:v>
                </c:pt>
                <c:pt idx="2947">
                  <c:v>19.2</c:v>
                </c:pt>
                <c:pt idx="2948">
                  <c:v>19.3</c:v>
                </c:pt>
                <c:pt idx="2949">
                  <c:v>19.399999999999999</c:v>
                </c:pt>
                <c:pt idx="2950">
                  <c:v>19.5</c:v>
                </c:pt>
                <c:pt idx="2951">
                  <c:v>19.600000000000001</c:v>
                </c:pt>
                <c:pt idx="2952">
                  <c:v>19.7</c:v>
                </c:pt>
                <c:pt idx="2953">
                  <c:v>19.8</c:v>
                </c:pt>
                <c:pt idx="2954">
                  <c:v>19.899999999999999</c:v>
                </c:pt>
                <c:pt idx="2955">
                  <c:v>20</c:v>
                </c:pt>
                <c:pt idx="2956">
                  <c:v>20.100000000000001</c:v>
                </c:pt>
                <c:pt idx="2957">
                  <c:v>20.2</c:v>
                </c:pt>
                <c:pt idx="2958">
                  <c:v>20.3</c:v>
                </c:pt>
                <c:pt idx="2959">
                  <c:v>20.399999999999999</c:v>
                </c:pt>
                <c:pt idx="2960">
                  <c:v>20.5</c:v>
                </c:pt>
                <c:pt idx="2961">
                  <c:v>20.6</c:v>
                </c:pt>
                <c:pt idx="2962">
                  <c:v>20.7</c:v>
                </c:pt>
                <c:pt idx="2963">
                  <c:v>20.8</c:v>
                </c:pt>
                <c:pt idx="2964">
                  <c:v>20.9</c:v>
                </c:pt>
                <c:pt idx="2965">
                  <c:v>21</c:v>
                </c:pt>
                <c:pt idx="2966">
                  <c:v>21.1</c:v>
                </c:pt>
                <c:pt idx="2967">
                  <c:v>21.2</c:v>
                </c:pt>
                <c:pt idx="2968">
                  <c:v>21.3</c:v>
                </c:pt>
                <c:pt idx="2969">
                  <c:v>21.4</c:v>
                </c:pt>
                <c:pt idx="2970">
                  <c:v>21.5</c:v>
                </c:pt>
                <c:pt idx="2971">
                  <c:v>21.6</c:v>
                </c:pt>
                <c:pt idx="2972">
                  <c:v>21.7</c:v>
                </c:pt>
                <c:pt idx="2973">
                  <c:v>21.8</c:v>
                </c:pt>
                <c:pt idx="2974">
                  <c:v>21.9</c:v>
                </c:pt>
                <c:pt idx="2975">
                  <c:v>22</c:v>
                </c:pt>
                <c:pt idx="2976">
                  <c:v>22.1</c:v>
                </c:pt>
                <c:pt idx="2977">
                  <c:v>22.2</c:v>
                </c:pt>
                <c:pt idx="2978">
                  <c:v>22.3</c:v>
                </c:pt>
                <c:pt idx="2979">
                  <c:v>22.4</c:v>
                </c:pt>
                <c:pt idx="2980">
                  <c:v>22.5</c:v>
                </c:pt>
                <c:pt idx="2981">
                  <c:v>22.6</c:v>
                </c:pt>
                <c:pt idx="2982">
                  <c:v>22.7</c:v>
                </c:pt>
                <c:pt idx="2983">
                  <c:v>22.8</c:v>
                </c:pt>
                <c:pt idx="2984">
                  <c:v>22.9</c:v>
                </c:pt>
                <c:pt idx="2985">
                  <c:v>23</c:v>
                </c:pt>
                <c:pt idx="2986">
                  <c:v>23.1</c:v>
                </c:pt>
                <c:pt idx="2987">
                  <c:v>23.2</c:v>
                </c:pt>
                <c:pt idx="2988">
                  <c:v>23.3</c:v>
                </c:pt>
                <c:pt idx="2989">
                  <c:v>23.4</c:v>
                </c:pt>
                <c:pt idx="2990">
                  <c:v>23.5</c:v>
                </c:pt>
                <c:pt idx="2991">
                  <c:v>23.6</c:v>
                </c:pt>
                <c:pt idx="2992">
                  <c:v>23.7</c:v>
                </c:pt>
                <c:pt idx="2993">
                  <c:v>23.8</c:v>
                </c:pt>
                <c:pt idx="2994">
                  <c:v>23.9</c:v>
                </c:pt>
                <c:pt idx="2995">
                  <c:v>24</c:v>
                </c:pt>
                <c:pt idx="2996">
                  <c:v>24.1</c:v>
                </c:pt>
                <c:pt idx="2997">
                  <c:v>24.2</c:v>
                </c:pt>
                <c:pt idx="2998">
                  <c:v>24.3</c:v>
                </c:pt>
                <c:pt idx="2999">
                  <c:v>24.4</c:v>
                </c:pt>
                <c:pt idx="3000">
                  <c:v>24.5</c:v>
                </c:pt>
                <c:pt idx="3001">
                  <c:v>24.6</c:v>
                </c:pt>
                <c:pt idx="3002">
                  <c:v>24.7</c:v>
                </c:pt>
                <c:pt idx="3003">
                  <c:v>24.8</c:v>
                </c:pt>
                <c:pt idx="3004">
                  <c:v>24.9</c:v>
                </c:pt>
                <c:pt idx="3005">
                  <c:v>25</c:v>
                </c:pt>
                <c:pt idx="3006">
                  <c:v>-25</c:v>
                </c:pt>
                <c:pt idx="3007">
                  <c:v>-24.9</c:v>
                </c:pt>
                <c:pt idx="3008">
                  <c:v>-24.8</c:v>
                </c:pt>
                <c:pt idx="3009">
                  <c:v>-24.7</c:v>
                </c:pt>
                <c:pt idx="3010">
                  <c:v>-24.6</c:v>
                </c:pt>
                <c:pt idx="3011">
                  <c:v>-24.5</c:v>
                </c:pt>
                <c:pt idx="3012">
                  <c:v>-24.4</c:v>
                </c:pt>
                <c:pt idx="3013">
                  <c:v>-24.3</c:v>
                </c:pt>
                <c:pt idx="3014">
                  <c:v>-24.2</c:v>
                </c:pt>
                <c:pt idx="3015">
                  <c:v>-24.1</c:v>
                </c:pt>
                <c:pt idx="3016">
                  <c:v>-24</c:v>
                </c:pt>
                <c:pt idx="3017">
                  <c:v>-23.9</c:v>
                </c:pt>
                <c:pt idx="3018">
                  <c:v>-23.8</c:v>
                </c:pt>
                <c:pt idx="3019">
                  <c:v>-23.7</c:v>
                </c:pt>
                <c:pt idx="3020">
                  <c:v>-23.6</c:v>
                </c:pt>
                <c:pt idx="3021">
                  <c:v>-23.5</c:v>
                </c:pt>
                <c:pt idx="3022">
                  <c:v>-23.4</c:v>
                </c:pt>
                <c:pt idx="3023">
                  <c:v>-23.3</c:v>
                </c:pt>
                <c:pt idx="3024">
                  <c:v>-23.2</c:v>
                </c:pt>
                <c:pt idx="3025">
                  <c:v>-23.1</c:v>
                </c:pt>
                <c:pt idx="3026">
                  <c:v>-23</c:v>
                </c:pt>
                <c:pt idx="3027">
                  <c:v>-22.9</c:v>
                </c:pt>
                <c:pt idx="3028">
                  <c:v>-22.8</c:v>
                </c:pt>
                <c:pt idx="3029">
                  <c:v>-22.7</c:v>
                </c:pt>
                <c:pt idx="3030">
                  <c:v>-22.6</c:v>
                </c:pt>
                <c:pt idx="3031">
                  <c:v>-22.5</c:v>
                </c:pt>
                <c:pt idx="3032">
                  <c:v>-22.4</c:v>
                </c:pt>
                <c:pt idx="3033">
                  <c:v>-22.3</c:v>
                </c:pt>
                <c:pt idx="3034">
                  <c:v>-22.2</c:v>
                </c:pt>
                <c:pt idx="3035">
                  <c:v>-22.1</c:v>
                </c:pt>
                <c:pt idx="3036">
                  <c:v>-22</c:v>
                </c:pt>
                <c:pt idx="3037">
                  <c:v>-21.9</c:v>
                </c:pt>
                <c:pt idx="3038">
                  <c:v>-21.8</c:v>
                </c:pt>
                <c:pt idx="3039">
                  <c:v>-21.7</c:v>
                </c:pt>
                <c:pt idx="3040">
                  <c:v>-21.6</c:v>
                </c:pt>
                <c:pt idx="3041">
                  <c:v>-21.5</c:v>
                </c:pt>
                <c:pt idx="3042">
                  <c:v>-21.4</c:v>
                </c:pt>
                <c:pt idx="3043">
                  <c:v>-21.3</c:v>
                </c:pt>
                <c:pt idx="3044">
                  <c:v>-21.2</c:v>
                </c:pt>
                <c:pt idx="3045">
                  <c:v>-21.1</c:v>
                </c:pt>
                <c:pt idx="3046">
                  <c:v>-21</c:v>
                </c:pt>
                <c:pt idx="3047">
                  <c:v>-20.9</c:v>
                </c:pt>
                <c:pt idx="3048">
                  <c:v>-20.8</c:v>
                </c:pt>
                <c:pt idx="3049">
                  <c:v>-20.7</c:v>
                </c:pt>
                <c:pt idx="3050">
                  <c:v>-20.6</c:v>
                </c:pt>
                <c:pt idx="3051">
                  <c:v>-20.5</c:v>
                </c:pt>
                <c:pt idx="3052">
                  <c:v>-20.399999999999999</c:v>
                </c:pt>
                <c:pt idx="3053">
                  <c:v>-20.3</c:v>
                </c:pt>
                <c:pt idx="3054">
                  <c:v>-20.2</c:v>
                </c:pt>
                <c:pt idx="3055">
                  <c:v>-20.100000000000001</c:v>
                </c:pt>
                <c:pt idx="3056">
                  <c:v>-20</c:v>
                </c:pt>
                <c:pt idx="3057">
                  <c:v>-19.899999999999999</c:v>
                </c:pt>
                <c:pt idx="3058">
                  <c:v>-19.8</c:v>
                </c:pt>
                <c:pt idx="3059">
                  <c:v>-19.7</c:v>
                </c:pt>
                <c:pt idx="3060">
                  <c:v>-19.600000000000001</c:v>
                </c:pt>
                <c:pt idx="3061">
                  <c:v>-19.5</c:v>
                </c:pt>
                <c:pt idx="3062">
                  <c:v>-19.399999999999999</c:v>
                </c:pt>
                <c:pt idx="3063">
                  <c:v>-19.3</c:v>
                </c:pt>
                <c:pt idx="3064">
                  <c:v>-19.2</c:v>
                </c:pt>
                <c:pt idx="3065">
                  <c:v>-19.100000000000001</c:v>
                </c:pt>
                <c:pt idx="3066">
                  <c:v>-19</c:v>
                </c:pt>
                <c:pt idx="3067">
                  <c:v>-18.899999999999999</c:v>
                </c:pt>
                <c:pt idx="3068">
                  <c:v>-18.8</c:v>
                </c:pt>
                <c:pt idx="3069">
                  <c:v>-18.7</c:v>
                </c:pt>
                <c:pt idx="3070">
                  <c:v>-18.600000000000001</c:v>
                </c:pt>
                <c:pt idx="3071">
                  <c:v>-18.5</c:v>
                </c:pt>
                <c:pt idx="3072">
                  <c:v>-18.399999999999999</c:v>
                </c:pt>
                <c:pt idx="3073">
                  <c:v>-18.3</c:v>
                </c:pt>
                <c:pt idx="3074">
                  <c:v>-18.2</c:v>
                </c:pt>
                <c:pt idx="3075">
                  <c:v>-18.100000000000001</c:v>
                </c:pt>
                <c:pt idx="3076">
                  <c:v>-18</c:v>
                </c:pt>
                <c:pt idx="3077">
                  <c:v>-17.899999999999999</c:v>
                </c:pt>
                <c:pt idx="3078">
                  <c:v>-17.8</c:v>
                </c:pt>
                <c:pt idx="3079">
                  <c:v>-17.7</c:v>
                </c:pt>
                <c:pt idx="3080">
                  <c:v>-17.600000000000001</c:v>
                </c:pt>
                <c:pt idx="3081">
                  <c:v>-17.5</c:v>
                </c:pt>
                <c:pt idx="3082">
                  <c:v>-17.399999999999999</c:v>
                </c:pt>
                <c:pt idx="3083">
                  <c:v>-17.3</c:v>
                </c:pt>
                <c:pt idx="3084">
                  <c:v>-17.2</c:v>
                </c:pt>
                <c:pt idx="3085">
                  <c:v>-17.100000000000001</c:v>
                </c:pt>
                <c:pt idx="3086">
                  <c:v>-17</c:v>
                </c:pt>
                <c:pt idx="3087">
                  <c:v>-16.899999999999999</c:v>
                </c:pt>
                <c:pt idx="3088">
                  <c:v>-16.8</c:v>
                </c:pt>
                <c:pt idx="3089">
                  <c:v>-16.7</c:v>
                </c:pt>
                <c:pt idx="3090">
                  <c:v>-16.600000000000001</c:v>
                </c:pt>
                <c:pt idx="3091">
                  <c:v>-16.5</c:v>
                </c:pt>
                <c:pt idx="3092">
                  <c:v>-16.399999999999999</c:v>
                </c:pt>
                <c:pt idx="3093">
                  <c:v>-16.3</c:v>
                </c:pt>
                <c:pt idx="3094">
                  <c:v>-16.2</c:v>
                </c:pt>
                <c:pt idx="3095">
                  <c:v>-16.100000000000001</c:v>
                </c:pt>
                <c:pt idx="3096">
                  <c:v>-16</c:v>
                </c:pt>
                <c:pt idx="3097">
                  <c:v>-15.9</c:v>
                </c:pt>
                <c:pt idx="3098">
                  <c:v>-15.8</c:v>
                </c:pt>
                <c:pt idx="3099">
                  <c:v>-15.7</c:v>
                </c:pt>
                <c:pt idx="3100">
                  <c:v>-15.6</c:v>
                </c:pt>
                <c:pt idx="3101">
                  <c:v>-15.5</c:v>
                </c:pt>
                <c:pt idx="3102">
                  <c:v>-15.4</c:v>
                </c:pt>
                <c:pt idx="3103">
                  <c:v>-15.3</c:v>
                </c:pt>
                <c:pt idx="3104">
                  <c:v>-15.2</c:v>
                </c:pt>
                <c:pt idx="3105">
                  <c:v>-15.1</c:v>
                </c:pt>
                <c:pt idx="3106">
                  <c:v>-15</c:v>
                </c:pt>
                <c:pt idx="3107">
                  <c:v>-14.9</c:v>
                </c:pt>
                <c:pt idx="3108">
                  <c:v>-14.8</c:v>
                </c:pt>
                <c:pt idx="3109">
                  <c:v>-14.7</c:v>
                </c:pt>
                <c:pt idx="3110">
                  <c:v>-14.6</c:v>
                </c:pt>
                <c:pt idx="3111">
                  <c:v>-14.5</c:v>
                </c:pt>
                <c:pt idx="3112">
                  <c:v>-14.4</c:v>
                </c:pt>
                <c:pt idx="3113">
                  <c:v>-14.3</c:v>
                </c:pt>
                <c:pt idx="3114">
                  <c:v>-14.2</c:v>
                </c:pt>
                <c:pt idx="3115">
                  <c:v>-14.1</c:v>
                </c:pt>
                <c:pt idx="3116">
                  <c:v>-14</c:v>
                </c:pt>
                <c:pt idx="3117">
                  <c:v>-13.9</c:v>
                </c:pt>
                <c:pt idx="3118">
                  <c:v>-13.8</c:v>
                </c:pt>
                <c:pt idx="3119">
                  <c:v>-13.7</c:v>
                </c:pt>
                <c:pt idx="3120">
                  <c:v>-13.6</c:v>
                </c:pt>
                <c:pt idx="3121">
                  <c:v>-13.5</c:v>
                </c:pt>
                <c:pt idx="3122">
                  <c:v>-13.4</c:v>
                </c:pt>
                <c:pt idx="3123">
                  <c:v>-13.3</c:v>
                </c:pt>
                <c:pt idx="3124">
                  <c:v>-13.2</c:v>
                </c:pt>
                <c:pt idx="3125">
                  <c:v>-13.1</c:v>
                </c:pt>
                <c:pt idx="3126">
                  <c:v>-13</c:v>
                </c:pt>
                <c:pt idx="3127">
                  <c:v>-12.9</c:v>
                </c:pt>
                <c:pt idx="3128">
                  <c:v>-12.8</c:v>
                </c:pt>
                <c:pt idx="3129">
                  <c:v>-12.7</c:v>
                </c:pt>
                <c:pt idx="3130">
                  <c:v>-12.6</c:v>
                </c:pt>
                <c:pt idx="3131">
                  <c:v>-12.5</c:v>
                </c:pt>
                <c:pt idx="3132">
                  <c:v>-12.4</c:v>
                </c:pt>
                <c:pt idx="3133">
                  <c:v>-12.3</c:v>
                </c:pt>
                <c:pt idx="3134">
                  <c:v>-12.2</c:v>
                </c:pt>
                <c:pt idx="3135">
                  <c:v>-12.1</c:v>
                </c:pt>
                <c:pt idx="3136">
                  <c:v>-12</c:v>
                </c:pt>
                <c:pt idx="3137">
                  <c:v>-11.9</c:v>
                </c:pt>
                <c:pt idx="3138">
                  <c:v>-11.8</c:v>
                </c:pt>
                <c:pt idx="3139">
                  <c:v>-11.7</c:v>
                </c:pt>
                <c:pt idx="3140">
                  <c:v>-11.6</c:v>
                </c:pt>
                <c:pt idx="3141">
                  <c:v>-11.5</c:v>
                </c:pt>
                <c:pt idx="3142">
                  <c:v>-11.4</c:v>
                </c:pt>
                <c:pt idx="3143">
                  <c:v>-11.3</c:v>
                </c:pt>
                <c:pt idx="3144">
                  <c:v>-11.2</c:v>
                </c:pt>
                <c:pt idx="3145">
                  <c:v>-11.1</c:v>
                </c:pt>
                <c:pt idx="3146">
                  <c:v>-11</c:v>
                </c:pt>
                <c:pt idx="3147">
                  <c:v>-10.9</c:v>
                </c:pt>
                <c:pt idx="3148">
                  <c:v>-10.8</c:v>
                </c:pt>
                <c:pt idx="3149">
                  <c:v>-10.7</c:v>
                </c:pt>
                <c:pt idx="3150">
                  <c:v>-10.6</c:v>
                </c:pt>
                <c:pt idx="3151">
                  <c:v>-10.5</c:v>
                </c:pt>
                <c:pt idx="3152">
                  <c:v>-10.4</c:v>
                </c:pt>
                <c:pt idx="3153">
                  <c:v>-10.3</c:v>
                </c:pt>
                <c:pt idx="3154">
                  <c:v>-10.199999999999999</c:v>
                </c:pt>
                <c:pt idx="3155">
                  <c:v>-10.1</c:v>
                </c:pt>
                <c:pt idx="3156">
                  <c:v>-10</c:v>
                </c:pt>
                <c:pt idx="3157">
                  <c:v>-9.9</c:v>
                </c:pt>
                <c:pt idx="3158">
                  <c:v>-9.8000000000000007</c:v>
                </c:pt>
                <c:pt idx="3159">
                  <c:v>-9.6999999999999993</c:v>
                </c:pt>
                <c:pt idx="3160">
                  <c:v>-9.6</c:v>
                </c:pt>
                <c:pt idx="3161">
                  <c:v>-9.5</c:v>
                </c:pt>
                <c:pt idx="3162">
                  <c:v>-9.4</c:v>
                </c:pt>
                <c:pt idx="3163">
                  <c:v>-9.3000000000000007</c:v>
                </c:pt>
                <c:pt idx="3164">
                  <c:v>-9.1999999999999993</c:v>
                </c:pt>
                <c:pt idx="3165">
                  <c:v>-9.1</c:v>
                </c:pt>
                <c:pt idx="3166">
                  <c:v>-9</c:v>
                </c:pt>
                <c:pt idx="3167">
                  <c:v>-8.9</c:v>
                </c:pt>
                <c:pt idx="3168">
                  <c:v>-8.8000000000000007</c:v>
                </c:pt>
                <c:pt idx="3169">
                  <c:v>-8.6999999999999993</c:v>
                </c:pt>
                <c:pt idx="3170">
                  <c:v>-8.6</c:v>
                </c:pt>
                <c:pt idx="3171">
                  <c:v>-8.5</c:v>
                </c:pt>
                <c:pt idx="3172">
                  <c:v>-8.4</c:v>
                </c:pt>
                <c:pt idx="3173">
                  <c:v>-8.3000000000000007</c:v>
                </c:pt>
                <c:pt idx="3174">
                  <c:v>-8.1999999999999993</c:v>
                </c:pt>
                <c:pt idx="3175">
                  <c:v>-8.1</c:v>
                </c:pt>
                <c:pt idx="3176">
                  <c:v>-8</c:v>
                </c:pt>
                <c:pt idx="3177">
                  <c:v>-7.9</c:v>
                </c:pt>
                <c:pt idx="3178">
                  <c:v>-7.8</c:v>
                </c:pt>
                <c:pt idx="3179">
                  <c:v>-7.7</c:v>
                </c:pt>
                <c:pt idx="3180">
                  <c:v>-7.6</c:v>
                </c:pt>
                <c:pt idx="3181">
                  <c:v>-7.5</c:v>
                </c:pt>
                <c:pt idx="3182">
                  <c:v>-7.4</c:v>
                </c:pt>
                <c:pt idx="3183">
                  <c:v>-7.3</c:v>
                </c:pt>
                <c:pt idx="3184">
                  <c:v>-7.2</c:v>
                </c:pt>
                <c:pt idx="3185">
                  <c:v>-7.1</c:v>
                </c:pt>
                <c:pt idx="3186">
                  <c:v>-7</c:v>
                </c:pt>
                <c:pt idx="3187">
                  <c:v>-6.9</c:v>
                </c:pt>
                <c:pt idx="3188">
                  <c:v>-6.8</c:v>
                </c:pt>
                <c:pt idx="3189">
                  <c:v>-6.7</c:v>
                </c:pt>
                <c:pt idx="3190">
                  <c:v>-6.6</c:v>
                </c:pt>
                <c:pt idx="3191">
                  <c:v>-6.5</c:v>
                </c:pt>
                <c:pt idx="3192">
                  <c:v>-6.4</c:v>
                </c:pt>
                <c:pt idx="3193">
                  <c:v>-6.3</c:v>
                </c:pt>
                <c:pt idx="3194">
                  <c:v>-6.2</c:v>
                </c:pt>
                <c:pt idx="3195">
                  <c:v>-6.1</c:v>
                </c:pt>
                <c:pt idx="3196">
                  <c:v>-6</c:v>
                </c:pt>
                <c:pt idx="3197">
                  <c:v>-5.9</c:v>
                </c:pt>
                <c:pt idx="3198">
                  <c:v>-5.8</c:v>
                </c:pt>
                <c:pt idx="3199">
                  <c:v>-5.7</c:v>
                </c:pt>
                <c:pt idx="3200">
                  <c:v>-5.6</c:v>
                </c:pt>
                <c:pt idx="3201">
                  <c:v>-5.5</c:v>
                </c:pt>
                <c:pt idx="3202">
                  <c:v>-5.4</c:v>
                </c:pt>
                <c:pt idx="3203">
                  <c:v>-5.3</c:v>
                </c:pt>
                <c:pt idx="3204">
                  <c:v>-5.2</c:v>
                </c:pt>
                <c:pt idx="3205">
                  <c:v>-5.0999999999999996</c:v>
                </c:pt>
                <c:pt idx="3206">
                  <c:v>-5</c:v>
                </c:pt>
                <c:pt idx="3207">
                  <c:v>-4.9000000000000004</c:v>
                </c:pt>
                <c:pt idx="3208">
                  <c:v>-4.8</c:v>
                </c:pt>
                <c:pt idx="3209">
                  <c:v>-4.7</c:v>
                </c:pt>
                <c:pt idx="3210">
                  <c:v>-4.5999999999999996</c:v>
                </c:pt>
                <c:pt idx="3211">
                  <c:v>-4.5</c:v>
                </c:pt>
                <c:pt idx="3212">
                  <c:v>-4.4000000000000004</c:v>
                </c:pt>
                <c:pt idx="3213">
                  <c:v>-4.3</c:v>
                </c:pt>
                <c:pt idx="3214">
                  <c:v>-4.2</c:v>
                </c:pt>
                <c:pt idx="3215">
                  <c:v>-4.0999999999999996</c:v>
                </c:pt>
                <c:pt idx="3216">
                  <c:v>-4</c:v>
                </c:pt>
                <c:pt idx="3217">
                  <c:v>-3.9</c:v>
                </c:pt>
                <c:pt idx="3218">
                  <c:v>-3.8</c:v>
                </c:pt>
                <c:pt idx="3219">
                  <c:v>-3.7</c:v>
                </c:pt>
                <c:pt idx="3220">
                  <c:v>-3.6</c:v>
                </c:pt>
                <c:pt idx="3221">
                  <c:v>-3.5</c:v>
                </c:pt>
                <c:pt idx="3222">
                  <c:v>-3.4</c:v>
                </c:pt>
                <c:pt idx="3223">
                  <c:v>-3.3</c:v>
                </c:pt>
                <c:pt idx="3224">
                  <c:v>-3.2</c:v>
                </c:pt>
                <c:pt idx="3225">
                  <c:v>-3.1</c:v>
                </c:pt>
                <c:pt idx="3226">
                  <c:v>-3</c:v>
                </c:pt>
                <c:pt idx="3227">
                  <c:v>-2.9</c:v>
                </c:pt>
                <c:pt idx="3228">
                  <c:v>-2.8</c:v>
                </c:pt>
                <c:pt idx="3229">
                  <c:v>-2.7</c:v>
                </c:pt>
                <c:pt idx="3230">
                  <c:v>-2.6</c:v>
                </c:pt>
                <c:pt idx="3231">
                  <c:v>-2.5</c:v>
                </c:pt>
                <c:pt idx="3232">
                  <c:v>-2.4</c:v>
                </c:pt>
                <c:pt idx="3233">
                  <c:v>-2.2999999999999998</c:v>
                </c:pt>
                <c:pt idx="3234">
                  <c:v>-2.2000000000000002</c:v>
                </c:pt>
                <c:pt idx="3235">
                  <c:v>-2.1</c:v>
                </c:pt>
                <c:pt idx="3236">
                  <c:v>-2</c:v>
                </c:pt>
                <c:pt idx="3237">
                  <c:v>-1.9</c:v>
                </c:pt>
                <c:pt idx="3238">
                  <c:v>-1.8</c:v>
                </c:pt>
                <c:pt idx="3239">
                  <c:v>-1.7</c:v>
                </c:pt>
                <c:pt idx="3240">
                  <c:v>-1.6</c:v>
                </c:pt>
                <c:pt idx="3241">
                  <c:v>-1.5</c:v>
                </c:pt>
                <c:pt idx="3242">
                  <c:v>-1.4</c:v>
                </c:pt>
                <c:pt idx="3243">
                  <c:v>-1.3</c:v>
                </c:pt>
                <c:pt idx="3244">
                  <c:v>-1.2</c:v>
                </c:pt>
                <c:pt idx="3245">
                  <c:v>-1.1000000000000001</c:v>
                </c:pt>
                <c:pt idx="3246">
                  <c:v>-1</c:v>
                </c:pt>
                <c:pt idx="3247">
                  <c:v>-0.9</c:v>
                </c:pt>
                <c:pt idx="3248">
                  <c:v>-0.8</c:v>
                </c:pt>
                <c:pt idx="3249">
                  <c:v>-0.7</c:v>
                </c:pt>
                <c:pt idx="3250">
                  <c:v>-0.6</c:v>
                </c:pt>
                <c:pt idx="3251">
                  <c:v>-0.5</c:v>
                </c:pt>
                <c:pt idx="3252">
                  <c:v>-0.4</c:v>
                </c:pt>
                <c:pt idx="3253">
                  <c:v>-0.3</c:v>
                </c:pt>
                <c:pt idx="3254">
                  <c:v>-0.2</c:v>
                </c:pt>
                <c:pt idx="3255">
                  <c:v>-0.1</c:v>
                </c:pt>
                <c:pt idx="3256">
                  <c:v>0</c:v>
                </c:pt>
                <c:pt idx="3257">
                  <c:v>0.1</c:v>
                </c:pt>
                <c:pt idx="3258">
                  <c:v>0.2</c:v>
                </c:pt>
                <c:pt idx="3259">
                  <c:v>0.3</c:v>
                </c:pt>
                <c:pt idx="3260">
                  <c:v>0.4</c:v>
                </c:pt>
                <c:pt idx="3261">
                  <c:v>0.5</c:v>
                </c:pt>
                <c:pt idx="3262">
                  <c:v>0.6</c:v>
                </c:pt>
                <c:pt idx="3263">
                  <c:v>0.7</c:v>
                </c:pt>
                <c:pt idx="3264">
                  <c:v>0.8</c:v>
                </c:pt>
                <c:pt idx="3265">
                  <c:v>0.9</c:v>
                </c:pt>
                <c:pt idx="3266">
                  <c:v>1</c:v>
                </c:pt>
                <c:pt idx="3267">
                  <c:v>1.1000000000000001</c:v>
                </c:pt>
                <c:pt idx="3268">
                  <c:v>1.2</c:v>
                </c:pt>
                <c:pt idx="3269">
                  <c:v>1.3</c:v>
                </c:pt>
                <c:pt idx="3270">
                  <c:v>1.4</c:v>
                </c:pt>
                <c:pt idx="3271">
                  <c:v>1.5</c:v>
                </c:pt>
                <c:pt idx="3272">
                  <c:v>1.6</c:v>
                </c:pt>
                <c:pt idx="3273">
                  <c:v>1.7</c:v>
                </c:pt>
                <c:pt idx="3274">
                  <c:v>1.8</c:v>
                </c:pt>
                <c:pt idx="3275">
                  <c:v>1.9</c:v>
                </c:pt>
                <c:pt idx="3276">
                  <c:v>2</c:v>
                </c:pt>
                <c:pt idx="3277">
                  <c:v>2.1</c:v>
                </c:pt>
                <c:pt idx="3278">
                  <c:v>2.2000000000000002</c:v>
                </c:pt>
                <c:pt idx="3279">
                  <c:v>2.2999999999999998</c:v>
                </c:pt>
                <c:pt idx="3280">
                  <c:v>2.4</c:v>
                </c:pt>
                <c:pt idx="3281">
                  <c:v>2.5</c:v>
                </c:pt>
                <c:pt idx="3282">
                  <c:v>2.6</c:v>
                </c:pt>
                <c:pt idx="3283">
                  <c:v>2.7</c:v>
                </c:pt>
                <c:pt idx="3284">
                  <c:v>2.8</c:v>
                </c:pt>
                <c:pt idx="3285">
                  <c:v>2.9</c:v>
                </c:pt>
                <c:pt idx="3286">
                  <c:v>3</c:v>
                </c:pt>
                <c:pt idx="3287">
                  <c:v>3.1</c:v>
                </c:pt>
                <c:pt idx="3288">
                  <c:v>3.2</c:v>
                </c:pt>
                <c:pt idx="3289">
                  <c:v>3.3</c:v>
                </c:pt>
                <c:pt idx="3290">
                  <c:v>3.4</c:v>
                </c:pt>
                <c:pt idx="3291">
                  <c:v>3.5</c:v>
                </c:pt>
                <c:pt idx="3292">
                  <c:v>3.6</c:v>
                </c:pt>
                <c:pt idx="3293">
                  <c:v>3.7</c:v>
                </c:pt>
                <c:pt idx="3294">
                  <c:v>3.8</c:v>
                </c:pt>
                <c:pt idx="3295">
                  <c:v>3.9</c:v>
                </c:pt>
                <c:pt idx="3296">
                  <c:v>4</c:v>
                </c:pt>
                <c:pt idx="3297">
                  <c:v>4.0999999999999996</c:v>
                </c:pt>
                <c:pt idx="3298">
                  <c:v>4.2</c:v>
                </c:pt>
                <c:pt idx="3299">
                  <c:v>4.3</c:v>
                </c:pt>
                <c:pt idx="3300">
                  <c:v>4.4000000000000004</c:v>
                </c:pt>
                <c:pt idx="3301">
                  <c:v>4.5</c:v>
                </c:pt>
                <c:pt idx="3302">
                  <c:v>4.5999999999999996</c:v>
                </c:pt>
                <c:pt idx="3303">
                  <c:v>4.7</c:v>
                </c:pt>
                <c:pt idx="3304">
                  <c:v>4.8</c:v>
                </c:pt>
                <c:pt idx="3305">
                  <c:v>4.9000000000000004</c:v>
                </c:pt>
                <c:pt idx="3306">
                  <c:v>5</c:v>
                </c:pt>
                <c:pt idx="3307">
                  <c:v>5.0999999999999996</c:v>
                </c:pt>
                <c:pt idx="3308">
                  <c:v>5.2</c:v>
                </c:pt>
                <c:pt idx="3309">
                  <c:v>5.3</c:v>
                </c:pt>
                <c:pt idx="3310">
                  <c:v>5.4</c:v>
                </c:pt>
                <c:pt idx="3311">
                  <c:v>5.5</c:v>
                </c:pt>
                <c:pt idx="3312">
                  <c:v>5.6</c:v>
                </c:pt>
                <c:pt idx="3313">
                  <c:v>5.7</c:v>
                </c:pt>
                <c:pt idx="3314">
                  <c:v>5.8</c:v>
                </c:pt>
                <c:pt idx="3315">
                  <c:v>5.9</c:v>
                </c:pt>
                <c:pt idx="3316">
                  <c:v>6</c:v>
                </c:pt>
                <c:pt idx="3317">
                  <c:v>6.1</c:v>
                </c:pt>
                <c:pt idx="3318">
                  <c:v>6.2</c:v>
                </c:pt>
                <c:pt idx="3319">
                  <c:v>6.3</c:v>
                </c:pt>
                <c:pt idx="3320">
                  <c:v>6.4</c:v>
                </c:pt>
                <c:pt idx="3321">
                  <c:v>6.5</c:v>
                </c:pt>
                <c:pt idx="3322">
                  <c:v>6.6</c:v>
                </c:pt>
                <c:pt idx="3323">
                  <c:v>6.7</c:v>
                </c:pt>
                <c:pt idx="3324">
                  <c:v>6.8</c:v>
                </c:pt>
                <c:pt idx="3325">
                  <c:v>6.9</c:v>
                </c:pt>
                <c:pt idx="3326">
                  <c:v>7</c:v>
                </c:pt>
                <c:pt idx="3327">
                  <c:v>7.1</c:v>
                </c:pt>
                <c:pt idx="3328">
                  <c:v>7.2</c:v>
                </c:pt>
                <c:pt idx="3329">
                  <c:v>7.3</c:v>
                </c:pt>
                <c:pt idx="3330">
                  <c:v>7.4</c:v>
                </c:pt>
                <c:pt idx="3331">
                  <c:v>7.5</c:v>
                </c:pt>
                <c:pt idx="3332">
                  <c:v>7.6</c:v>
                </c:pt>
                <c:pt idx="3333">
                  <c:v>7.7</c:v>
                </c:pt>
                <c:pt idx="3334">
                  <c:v>7.8</c:v>
                </c:pt>
                <c:pt idx="3335">
                  <c:v>7.9</c:v>
                </c:pt>
                <c:pt idx="3336">
                  <c:v>8</c:v>
                </c:pt>
                <c:pt idx="3337">
                  <c:v>8.1</c:v>
                </c:pt>
                <c:pt idx="3338">
                  <c:v>8.1999999999999993</c:v>
                </c:pt>
                <c:pt idx="3339">
                  <c:v>8.3000000000000007</c:v>
                </c:pt>
                <c:pt idx="3340">
                  <c:v>8.4</c:v>
                </c:pt>
                <c:pt idx="3341">
                  <c:v>8.5</c:v>
                </c:pt>
                <c:pt idx="3342">
                  <c:v>8.6</c:v>
                </c:pt>
                <c:pt idx="3343">
                  <c:v>8.6999999999999993</c:v>
                </c:pt>
                <c:pt idx="3344">
                  <c:v>8.8000000000000007</c:v>
                </c:pt>
                <c:pt idx="3345">
                  <c:v>8.9</c:v>
                </c:pt>
                <c:pt idx="3346">
                  <c:v>9</c:v>
                </c:pt>
                <c:pt idx="3347">
                  <c:v>9.1</c:v>
                </c:pt>
                <c:pt idx="3348">
                  <c:v>9.1999999999999993</c:v>
                </c:pt>
                <c:pt idx="3349">
                  <c:v>9.3000000000000007</c:v>
                </c:pt>
                <c:pt idx="3350">
                  <c:v>9.4</c:v>
                </c:pt>
                <c:pt idx="3351">
                  <c:v>9.5</c:v>
                </c:pt>
                <c:pt idx="3352">
                  <c:v>9.6</c:v>
                </c:pt>
                <c:pt idx="3353">
                  <c:v>9.6999999999999993</c:v>
                </c:pt>
                <c:pt idx="3354">
                  <c:v>9.8000000000000007</c:v>
                </c:pt>
                <c:pt idx="3355">
                  <c:v>9.9</c:v>
                </c:pt>
                <c:pt idx="3356">
                  <c:v>10</c:v>
                </c:pt>
                <c:pt idx="3357">
                  <c:v>10.1</c:v>
                </c:pt>
                <c:pt idx="3358">
                  <c:v>10.199999999999999</c:v>
                </c:pt>
                <c:pt idx="3359">
                  <c:v>10.3</c:v>
                </c:pt>
                <c:pt idx="3360">
                  <c:v>10.4</c:v>
                </c:pt>
                <c:pt idx="3361">
                  <c:v>10.5</c:v>
                </c:pt>
                <c:pt idx="3362">
                  <c:v>10.6</c:v>
                </c:pt>
                <c:pt idx="3363">
                  <c:v>10.7</c:v>
                </c:pt>
                <c:pt idx="3364">
                  <c:v>10.8</c:v>
                </c:pt>
                <c:pt idx="3365">
                  <c:v>10.9</c:v>
                </c:pt>
                <c:pt idx="3366">
                  <c:v>11</c:v>
                </c:pt>
                <c:pt idx="3367">
                  <c:v>11.1</c:v>
                </c:pt>
                <c:pt idx="3368">
                  <c:v>11.2</c:v>
                </c:pt>
                <c:pt idx="3369">
                  <c:v>11.3</c:v>
                </c:pt>
                <c:pt idx="3370">
                  <c:v>11.4</c:v>
                </c:pt>
                <c:pt idx="3371">
                  <c:v>11.5</c:v>
                </c:pt>
                <c:pt idx="3372">
                  <c:v>11.6</c:v>
                </c:pt>
                <c:pt idx="3373">
                  <c:v>11.7</c:v>
                </c:pt>
                <c:pt idx="3374">
                  <c:v>11.8</c:v>
                </c:pt>
                <c:pt idx="3375">
                  <c:v>11.9</c:v>
                </c:pt>
                <c:pt idx="3376">
                  <c:v>12</c:v>
                </c:pt>
                <c:pt idx="3377">
                  <c:v>12.1</c:v>
                </c:pt>
                <c:pt idx="3378">
                  <c:v>12.2</c:v>
                </c:pt>
                <c:pt idx="3379">
                  <c:v>12.3</c:v>
                </c:pt>
                <c:pt idx="3380">
                  <c:v>12.4</c:v>
                </c:pt>
                <c:pt idx="3381">
                  <c:v>12.5</c:v>
                </c:pt>
                <c:pt idx="3382">
                  <c:v>12.6</c:v>
                </c:pt>
                <c:pt idx="3383">
                  <c:v>12.7</c:v>
                </c:pt>
                <c:pt idx="3384">
                  <c:v>12.8</c:v>
                </c:pt>
                <c:pt idx="3385">
                  <c:v>12.9</c:v>
                </c:pt>
                <c:pt idx="3386">
                  <c:v>13</c:v>
                </c:pt>
                <c:pt idx="3387">
                  <c:v>13.1</c:v>
                </c:pt>
                <c:pt idx="3388">
                  <c:v>13.2</c:v>
                </c:pt>
                <c:pt idx="3389">
                  <c:v>13.3</c:v>
                </c:pt>
                <c:pt idx="3390">
                  <c:v>13.4</c:v>
                </c:pt>
                <c:pt idx="3391">
                  <c:v>13.5</c:v>
                </c:pt>
                <c:pt idx="3392">
                  <c:v>13.6</c:v>
                </c:pt>
                <c:pt idx="3393">
                  <c:v>13.7</c:v>
                </c:pt>
                <c:pt idx="3394">
                  <c:v>13.8</c:v>
                </c:pt>
                <c:pt idx="3395">
                  <c:v>13.9</c:v>
                </c:pt>
                <c:pt idx="3396">
                  <c:v>14</c:v>
                </c:pt>
                <c:pt idx="3397">
                  <c:v>14.1</c:v>
                </c:pt>
                <c:pt idx="3398">
                  <c:v>14.2</c:v>
                </c:pt>
                <c:pt idx="3399">
                  <c:v>14.3</c:v>
                </c:pt>
                <c:pt idx="3400">
                  <c:v>14.4</c:v>
                </c:pt>
                <c:pt idx="3401">
                  <c:v>14.5</c:v>
                </c:pt>
                <c:pt idx="3402">
                  <c:v>14.6</c:v>
                </c:pt>
                <c:pt idx="3403">
                  <c:v>14.7</c:v>
                </c:pt>
                <c:pt idx="3404">
                  <c:v>14.8</c:v>
                </c:pt>
                <c:pt idx="3405">
                  <c:v>14.9</c:v>
                </c:pt>
                <c:pt idx="3406">
                  <c:v>15</c:v>
                </c:pt>
                <c:pt idx="3407">
                  <c:v>15.1</c:v>
                </c:pt>
                <c:pt idx="3408">
                  <c:v>15.2</c:v>
                </c:pt>
                <c:pt idx="3409">
                  <c:v>15.3</c:v>
                </c:pt>
                <c:pt idx="3410">
                  <c:v>15.4</c:v>
                </c:pt>
                <c:pt idx="3411">
                  <c:v>15.5</c:v>
                </c:pt>
                <c:pt idx="3412">
                  <c:v>15.6</c:v>
                </c:pt>
                <c:pt idx="3413">
                  <c:v>15.7</c:v>
                </c:pt>
                <c:pt idx="3414">
                  <c:v>15.8</c:v>
                </c:pt>
                <c:pt idx="3415">
                  <c:v>15.9</c:v>
                </c:pt>
                <c:pt idx="3416">
                  <c:v>16</c:v>
                </c:pt>
                <c:pt idx="3417">
                  <c:v>16.100000000000001</c:v>
                </c:pt>
                <c:pt idx="3418">
                  <c:v>16.2</c:v>
                </c:pt>
                <c:pt idx="3419">
                  <c:v>16.3</c:v>
                </c:pt>
                <c:pt idx="3420">
                  <c:v>16.399999999999999</c:v>
                </c:pt>
                <c:pt idx="3421">
                  <c:v>16.5</c:v>
                </c:pt>
                <c:pt idx="3422">
                  <c:v>16.600000000000001</c:v>
                </c:pt>
                <c:pt idx="3423">
                  <c:v>16.7</c:v>
                </c:pt>
                <c:pt idx="3424">
                  <c:v>16.8</c:v>
                </c:pt>
                <c:pt idx="3425">
                  <c:v>16.899999999999999</c:v>
                </c:pt>
                <c:pt idx="3426">
                  <c:v>17</c:v>
                </c:pt>
                <c:pt idx="3427">
                  <c:v>17.100000000000001</c:v>
                </c:pt>
                <c:pt idx="3428">
                  <c:v>17.2</c:v>
                </c:pt>
                <c:pt idx="3429">
                  <c:v>17.3</c:v>
                </c:pt>
                <c:pt idx="3430">
                  <c:v>17.399999999999999</c:v>
                </c:pt>
                <c:pt idx="3431">
                  <c:v>17.5</c:v>
                </c:pt>
                <c:pt idx="3432">
                  <c:v>17.600000000000001</c:v>
                </c:pt>
                <c:pt idx="3433">
                  <c:v>17.7</c:v>
                </c:pt>
                <c:pt idx="3434">
                  <c:v>17.8</c:v>
                </c:pt>
                <c:pt idx="3435">
                  <c:v>17.899999999999999</c:v>
                </c:pt>
                <c:pt idx="3436">
                  <c:v>18</c:v>
                </c:pt>
                <c:pt idx="3437">
                  <c:v>18.100000000000001</c:v>
                </c:pt>
                <c:pt idx="3438">
                  <c:v>18.2</c:v>
                </c:pt>
                <c:pt idx="3439">
                  <c:v>18.3</c:v>
                </c:pt>
                <c:pt idx="3440">
                  <c:v>18.399999999999999</c:v>
                </c:pt>
                <c:pt idx="3441">
                  <c:v>18.5</c:v>
                </c:pt>
                <c:pt idx="3442">
                  <c:v>18.600000000000001</c:v>
                </c:pt>
                <c:pt idx="3443">
                  <c:v>18.7</c:v>
                </c:pt>
                <c:pt idx="3444">
                  <c:v>18.8</c:v>
                </c:pt>
                <c:pt idx="3445">
                  <c:v>18.899999999999999</c:v>
                </c:pt>
                <c:pt idx="3446">
                  <c:v>19</c:v>
                </c:pt>
                <c:pt idx="3447">
                  <c:v>19.100000000000001</c:v>
                </c:pt>
                <c:pt idx="3448">
                  <c:v>19.2</c:v>
                </c:pt>
                <c:pt idx="3449">
                  <c:v>19.3</c:v>
                </c:pt>
                <c:pt idx="3450">
                  <c:v>19.399999999999999</c:v>
                </c:pt>
                <c:pt idx="3451">
                  <c:v>19.5</c:v>
                </c:pt>
                <c:pt idx="3452">
                  <c:v>19.600000000000001</c:v>
                </c:pt>
                <c:pt idx="3453">
                  <c:v>19.7</c:v>
                </c:pt>
                <c:pt idx="3454">
                  <c:v>19.8</c:v>
                </c:pt>
                <c:pt idx="3455">
                  <c:v>19.899999999999999</c:v>
                </c:pt>
                <c:pt idx="3456">
                  <c:v>20</c:v>
                </c:pt>
                <c:pt idx="3457">
                  <c:v>20.100000000000001</c:v>
                </c:pt>
                <c:pt idx="3458">
                  <c:v>20.2</c:v>
                </c:pt>
                <c:pt idx="3459">
                  <c:v>20.3</c:v>
                </c:pt>
                <c:pt idx="3460">
                  <c:v>20.399999999999999</c:v>
                </c:pt>
                <c:pt idx="3461">
                  <c:v>20.5</c:v>
                </c:pt>
                <c:pt idx="3462">
                  <c:v>20.6</c:v>
                </c:pt>
                <c:pt idx="3463">
                  <c:v>20.7</c:v>
                </c:pt>
                <c:pt idx="3464">
                  <c:v>20.8</c:v>
                </c:pt>
                <c:pt idx="3465">
                  <c:v>20.9</c:v>
                </c:pt>
                <c:pt idx="3466">
                  <c:v>21</c:v>
                </c:pt>
                <c:pt idx="3467">
                  <c:v>21.1</c:v>
                </c:pt>
                <c:pt idx="3468">
                  <c:v>21.2</c:v>
                </c:pt>
                <c:pt idx="3469">
                  <c:v>21.3</c:v>
                </c:pt>
                <c:pt idx="3470">
                  <c:v>21.4</c:v>
                </c:pt>
                <c:pt idx="3471">
                  <c:v>21.5</c:v>
                </c:pt>
                <c:pt idx="3472">
                  <c:v>21.6</c:v>
                </c:pt>
                <c:pt idx="3473">
                  <c:v>21.7</c:v>
                </c:pt>
                <c:pt idx="3474">
                  <c:v>21.8</c:v>
                </c:pt>
                <c:pt idx="3475">
                  <c:v>21.9</c:v>
                </c:pt>
                <c:pt idx="3476">
                  <c:v>22</c:v>
                </c:pt>
                <c:pt idx="3477">
                  <c:v>22.1</c:v>
                </c:pt>
                <c:pt idx="3478">
                  <c:v>22.2</c:v>
                </c:pt>
                <c:pt idx="3479">
                  <c:v>22.3</c:v>
                </c:pt>
                <c:pt idx="3480">
                  <c:v>22.4</c:v>
                </c:pt>
                <c:pt idx="3481">
                  <c:v>22.5</c:v>
                </c:pt>
                <c:pt idx="3482">
                  <c:v>22.6</c:v>
                </c:pt>
                <c:pt idx="3483">
                  <c:v>22.7</c:v>
                </c:pt>
                <c:pt idx="3484">
                  <c:v>22.8</c:v>
                </c:pt>
                <c:pt idx="3485">
                  <c:v>22.9</c:v>
                </c:pt>
                <c:pt idx="3486">
                  <c:v>23</c:v>
                </c:pt>
                <c:pt idx="3487">
                  <c:v>23.1</c:v>
                </c:pt>
                <c:pt idx="3488">
                  <c:v>23.2</c:v>
                </c:pt>
                <c:pt idx="3489">
                  <c:v>23.3</c:v>
                </c:pt>
                <c:pt idx="3490">
                  <c:v>23.4</c:v>
                </c:pt>
                <c:pt idx="3491">
                  <c:v>23.5</c:v>
                </c:pt>
                <c:pt idx="3492">
                  <c:v>23.6</c:v>
                </c:pt>
                <c:pt idx="3493">
                  <c:v>23.7</c:v>
                </c:pt>
                <c:pt idx="3494">
                  <c:v>23.8</c:v>
                </c:pt>
                <c:pt idx="3495">
                  <c:v>23.9</c:v>
                </c:pt>
                <c:pt idx="3496">
                  <c:v>24</c:v>
                </c:pt>
                <c:pt idx="3497">
                  <c:v>24.1</c:v>
                </c:pt>
                <c:pt idx="3498">
                  <c:v>24.2</c:v>
                </c:pt>
                <c:pt idx="3499">
                  <c:v>24.3</c:v>
                </c:pt>
                <c:pt idx="3500">
                  <c:v>24.4</c:v>
                </c:pt>
                <c:pt idx="3501">
                  <c:v>24.5</c:v>
                </c:pt>
                <c:pt idx="3502">
                  <c:v>24.6</c:v>
                </c:pt>
                <c:pt idx="3503">
                  <c:v>24.7</c:v>
                </c:pt>
                <c:pt idx="3504">
                  <c:v>24.8</c:v>
                </c:pt>
                <c:pt idx="3505">
                  <c:v>24.9</c:v>
                </c:pt>
                <c:pt idx="3506">
                  <c:v>25</c:v>
                </c:pt>
                <c:pt idx="3507">
                  <c:v>-25</c:v>
                </c:pt>
                <c:pt idx="3508">
                  <c:v>-24.9</c:v>
                </c:pt>
                <c:pt idx="3509">
                  <c:v>-24.8</c:v>
                </c:pt>
                <c:pt idx="3510">
                  <c:v>-24.7</c:v>
                </c:pt>
                <c:pt idx="3511">
                  <c:v>-24.6</c:v>
                </c:pt>
                <c:pt idx="3512">
                  <c:v>-24.5</c:v>
                </c:pt>
                <c:pt idx="3513">
                  <c:v>-24.4</c:v>
                </c:pt>
                <c:pt idx="3514">
                  <c:v>-24.3</c:v>
                </c:pt>
                <c:pt idx="3515">
                  <c:v>-24.2</c:v>
                </c:pt>
                <c:pt idx="3516">
                  <c:v>-24.1</c:v>
                </c:pt>
                <c:pt idx="3517">
                  <c:v>-24</c:v>
                </c:pt>
                <c:pt idx="3518">
                  <c:v>-23.9</c:v>
                </c:pt>
                <c:pt idx="3519">
                  <c:v>-23.8</c:v>
                </c:pt>
                <c:pt idx="3520">
                  <c:v>-23.7</c:v>
                </c:pt>
                <c:pt idx="3521">
                  <c:v>-23.6</c:v>
                </c:pt>
                <c:pt idx="3522">
                  <c:v>-23.5</c:v>
                </c:pt>
                <c:pt idx="3523">
                  <c:v>-23.4</c:v>
                </c:pt>
                <c:pt idx="3524">
                  <c:v>-23.3</c:v>
                </c:pt>
                <c:pt idx="3525">
                  <c:v>-23.2</c:v>
                </c:pt>
                <c:pt idx="3526">
                  <c:v>-23.1</c:v>
                </c:pt>
                <c:pt idx="3527">
                  <c:v>-23</c:v>
                </c:pt>
                <c:pt idx="3528">
                  <c:v>-22.9</c:v>
                </c:pt>
                <c:pt idx="3529">
                  <c:v>-22.8</c:v>
                </c:pt>
                <c:pt idx="3530">
                  <c:v>-22.7</c:v>
                </c:pt>
                <c:pt idx="3531">
                  <c:v>-22.6</c:v>
                </c:pt>
                <c:pt idx="3532">
                  <c:v>-22.5</c:v>
                </c:pt>
                <c:pt idx="3533">
                  <c:v>-22.4</c:v>
                </c:pt>
                <c:pt idx="3534">
                  <c:v>-22.3</c:v>
                </c:pt>
                <c:pt idx="3535">
                  <c:v>-22.2</c:v>
                </c:pt>
                <c:pt idx="3536">
                  <c:v>-22.1</c:v>
                </c:pt>
                <c:pt idx="3537">
                  <c:v>-22</c:v>
                </c:pt>
                <c:pt idx="3538">
                  <c:v>-21.9</c:v>
                </c:pt>
                <c:pt idx="3539">
                  <c:v>-21.8</c:v>
                </c:pt>
                <c:pt idx="3540">
                  <c:v>-21.7</c:v>
                </c:pt>
                <c:pt idx="3541">
                  <c:v>-21.6</c:v>
                </c:pt>
                <c:pt idx="3542">
                  <c:v>-21.5</c:v>
                </c:pt>
                <c:pt idx="3543">
                  <c:v>-21.4</c:v>
                </c:pt>
                <c:pt idx="3544">
                  <c:v>-21.3</c:v>
                </c:pt>
                <c:pt idx="3545">
                  <c:v>-21.2</c:v>
                </c:pt>
                <c:pt idx="3546">
                  <c:v>-21.1</c:v>
                </c:pt>
                <c:pt idx="3547">
                  <c:v>-21</c:v>
                </c:pt>
                <c:pt idx="3548">
                  <c:v>-20.9</c:v>
                </c:pt>
                <c:pt idx="3549">
                  <c:v>-20.8</c:v>
                </c:pt>
                <c:pt idx="3550">
                  <c:v>-20.7</c:v>
                </c:pt>
                <c:pt idx="3551">
                  <c:v>-20.6</c:v>
                </c:pt>
                <c:pt idx="3552">
                  <c:v>-20.5</c:v>
                </c:pt>
                <c:pt idx="3553">
                  <c:v>-20.399999999999999</c:v>
                </c:pt>
                <c:pt idx="3554">
                  <c:v>-20.3</c:v>
                </c:pt>
                <c:pt idx="3555">
                  <c:v>-20.2</c:v>
                </c:pt>
                <c:pt idx="3556">
                  <c:v>-20.100000000000001</c:v>
                </c:pt>
                <c:pt idx="3557">
                  <c:v>-20</c:v>
                </c:pt>
                <c:pt idx="3558">
                  <c:v>-19.899999999999999</c:v>
                </c:pt>
                <c:pt idx="3559">
                  <c:v>-19.8</c:v>
                </c:pt>
                <c:pt idx="3560">
                  <c:v>-19.7</c:v>
                </c:pt>
                <c:pt idx="3561">
                  <c:v>-19.600000000000001</c:v>
                </c:pt>
                <c:pt idx="3562">
                  <c:v>-19.5</c:v>
                </c:pt>
                <c:pt idx="3563">
                  <c:v>-19.399999999999999</c:v>
                </c:pt>
                <c:pt idx="3564">
                  <c:v>-19.3</c:v>
                </c:pt>
                <c:pt idx="3565">
                  <c:v>-19.2</c:v>
                </c:pt>
                <c:pt idx="3566">
                  <c:v>-19.100000000000001</c:v>
                </c:pt>
                <c:pt idx="3567">
                  <c:v>-19</c:v>
                </c:pt>
                <c:pt idx="3568">
                  <c:v>-18.899999999999999</c:v>
                </c:pt>
                <c:pt idx="3569">
                  <c:v>-18.8</c:v>
                </c:pt>
                <c:pt idx="3570">
                  <c:v>-18.7</c:v>
                </c:pt>
                <c:pt idx="3571">
                  <c:v>-18.600000000000001</c:v>
                </c:pt>
                <c:pt idx="3572">
                  <c:v>-18.5</c:v>
                </c:pt>
                <c:pt idx="3573">
                  <c:v>-18.399999999999999</c:v>
                </c:pt>
                <c:pt idx="3574">
                  <c:v>-18.3</c:v>
                </c:pt>
                <c:pt idx="3575">
                  <c:v>-18.2</c:v>
                </c:pt>
                <c:pt idx="3576">
                  <c:v>-18.100000000000001</c:v>
                </c:pt>
                <c:pt idx="3577">
                  <c:v>-18</c:v>
                </c:pt>
                <c:pt idx="3578">
                  <c:v>-17.899999999999999</c:v>
                </c:pt>
                <c:pt idx="3579">
                  <c:v>-17.8</c:v>
                </c:pt>
                <c:pt idx="3580">
                  <c:v>-17.7</c:v>
                </c:pt>
                <c:pt idx="3581">
                  <c:v>-17.600000000000001</c:v>
                </c:pt>
                <c:pt idx="3582">
                  <c:v>-17.5</c:v>
                </c:pt>
                <c:pt idx="3583">
                  <c:v>-17.399999999999999</c:v>
                </c:pt>
                <c:pt idx="3584">
                  <c:v>-17.3</c:v>
                </c:pt>
                <c:pt idx="3585">
                  <c:v>-17.2</c:v>
                </c:pt>
                <c:pt idx="3586">
                  <c:v>-17.100000000000001</c:v>
                </c:pt>
                <c:pt idx="3587">
                  <c:v>-17</c:v>
                </c:pt>
                <c:pt idx="3588">
                  <c:v>-16.899999999999999</c:v>
                </c:pt>
                <c:pt idx="3589">
                  <c:v>-16.8</c:v>
                </c:pt>
                <c:pt idx="3590">
                  <c:v>-16.7</c:v>
                </c:pt>
                <c:pt idx="3591">
                  <c:v>-16.600000000000001</c:v>
                </c:pt>
                <c:pt idx="3592">
                  <c:v>-16.5</c:v>
                </c:pt>
                <c:pt idx="3593">
                  <c:v>-16.399999999999999</c:v>
                </c:pt>
                <c:pt idx="3594">
                  <c:v>-16.3</c:v>
                </c:pt>
                <c:pt idx="3595">
                  <c:v>-16.2</c:v>
                </c:pt>
                <c:pt idx="3596">
                  <c:v>-16.100000000000001</c:v>
                </c:pt>
                <c:pt idx="3597">
                  <c:v>-16</c:v>
                </c:pt>
                <c:pt idx="3598">
                  <c:v>-15.9</c:v>
                </c:pt>
                <c:pt idx="3599">
                  <c:v>-15.8</c:v>
                </c:pt>
                <c:pt idx="3600">
                  <c:v>-15.7</c:v>
                </c:pt>
                <c:pt idx="3601">
                  <c:v>-15.6</c:v>
                </c:pt>
                <c:pt idx="3602">
                  <c:v>-15.5</c:v>
                </c:pt>
                <c:pt idx="3603">
                  <c:v>-15.4</c:v>
                </c:pt>
                <c:pt idx="3604">
                  <c:v>-15.3</c:v>
                </c:pt>
                <c:pt idx="3605">
                  <c:v>-15.2</c:v>
                </c:pt>
                <c:pt idx="3606">
                  <c:v>-15.1</c:v>
                </c:pt>
                <c:pt idx="3607">
                  <c:v>-15</c:v>
                </c:pt>
                <c:pt idx="3608">
                  <c:v>-14.9</c:v>
                </c:pt>
                <c:pt idx="3609">
                  <c:v>-14.8</c:v>
                </c:pt>
                <c:pt idx="3610">
                  <c:v>-14.7</c:v>
                </c:pt>
                <c:pt idx="3611">
                  <c:v>-14.6</c:v>
                </c:pt>
                <c:pt idx="3612">
                  <c:v>-14.5</c:v>
                </c:pt>
                <c:pt idx="3613">
                  <c:v>-14.4</c:v>
                </c:pt>
                <c:pt idx="3614">
                  <c:v>-14.3</c:v>
                </c:pt>
                <c:pt idx="3615">
                  <c:v>-14.2</c:v>
                </c:pt>
                <c:pt idx="3616">
                  <c:v>-14.1</c:v>
                </c:pt>
                <c:pt idx="3617">
                  <c:v>-14</c:v>
                </c:pt>
                <c:pt idx="3618">
                  <c:v>-13.9</c:v>
                </c:pt>
                <c:pt idx="3619">
                  <c:v>-13.8</c:v>
                </c:pt>
                <c:pt idx="3620">
                  <c:v>-13.7</c:v>
                </c:pt>
                <c:pt idx="3621">
                  <c:v>-13.6</c:v>
                </c:pt>
                <c:pt idx="3622">
                  <c:v>-13.5</c:v>
                </c:pt>
                <c:pt idx="3623">
                  <c:v>-13.4</c:v>
                </c:pt>
                <c:pt idx="3624">
                  <c:v>-13.3</c:v>
                </c:pt>
                <c:pt idx="3625">
                  <c:v>-13.2</c:v>
                </c:pt>
                <c:pt idx="3626">
                  <c:v>-13.1</c:v>
                </c:pt>
                <c:pt idx="3627">
                  <c:v>-13</c:v>
                </c:pt>
                <c:pt idx="3628">
                  <c:v>-12.9</c:v>
                </c:pt>
                <c:pt idx="3629">
                  <c:v>-12.8</c:v>
                </c:pt>
                <c:pt idx="3630">
                  <c:v>-12.7</c:v>
                </c:pt>
                <c:pt idx="3631">
                  <c:v>-12.6</c:v>
                </c:pt>
                <c:pt idx="3632">
                  <c:v>-12.5</c:v>
                </c:pt>
                <c:pt idx="3633">
                  <c:v>-12.4</c:v>
                </c:pt>
                <c:pt idx="3634">
                  <c:v>-12.3</c:v>
                </c:pt>
                <c:pt idx="3635">
                  <c:v>-12.2</c:v>
                </c:pt>
                <c:pt idx="3636">
                  <c:v>-12.1</c:v>
                </c:pt>
                <c:pt idx="3637">
                  <c:v>-12</c:v>
                </c:pt>
                <c:pt idx="3638">
                  <c:v>-11.9</c:v>
                </c:pt>
                <c:pt idx="3639">
                  <c:v>-11.8</c:v>
                </c:pt>
                <c:pt idx="3640">
                  <c:v>-11.7</c:v>
                </c:pt>
                <c:pt idx="3641">
                  <c:v>-11.6</c:v>
                </c:pt>
                <c:pt idx="3642">
                  <c:v>-11.5</c:v>
                </c:pt>
                <c:pt idx="3643">
                  <c:v>-11.4</c:v>
                </c:pt>
                <c:pt idx="3644">
                  <c:v>-11.3</c:v>
                </c:pt>
                <c:pt idx="3645">
                  <c:v>-11.2</c:v>
                </c:pt>
                <c:pt idx="3646">
                  <c:v>-11.1</c:v>
                </c:pt>
                <c:pt idx="3647">
                  <c:v>-11</c:v>
                </c:pt>
                <c:pt idx="3648">
                  <c:v>-10.9</c:v>
                </c:pt>
                <c:pt idx="3649">
                  <c:v>-10.8</c:v>
                </c:pt>
                <c:pt idx="3650">
                  <c:v>-10.7</c:v>
                </c:pt>
                <c:pt idx="3651">
                  <c:v>-10.6</c:v>
                </c:pt>
                <c:pt idx="3652">
                  <c:v>-10.5</c:v>
                </c:pt>
                <c:pt idx="3653">
                  <c:v>-10.4</c:v>
                </c:pt>
                <c:pt idx="3654">
                  <c:v>-10.3</c:v>
                </c:pt>
                <c:pt idx="3655">
                  <c:v>-10.199999999999999</c:v>
                </c:pt>
                <c:pt idx="3656">
                  <c:v>-10.1</c:v>
                </c:pt>
                <c:pt idx="3657">
                  <c:v>-10</c:v>
                </c:pt>
                <c:pt idx="3658">
                  <c:v>-9.9</c:v>
                </c:pt>
                <c:pt idx="3659">
                  <c:v>-9.8000000000000007</c:v>
                </c:pt>
                <c:pt idx="3660">
                  <c:v>-9.6999999999999993</c:v>
                </c:pt>
                <c:pt idx="3661">
                  <c:v>-9.6</c:v>
                </c:pt>
                <c:pt idx="3662">
                  <c:v>-9.5</c:v>
                </c:pt>
                <c:pt idx="3663">
                  <c:v>-9.4</c:v>
                </c:pt>
                <c:pt idx="3664">
                  <c:v>-9.3000000000000007</c:v>
                </c:pt>
                <c:pt idx="3665">
                  <c:v>-9.1999999999999993</c:v>
                </c:pt>
                <c:pt idx="3666">
                  <c:v>-9.1</c:v>
                </c:pt>
                <c:pt idx="3667">
                  <c:v>-9</c:v>
                </c:pt>
                <c:pt idx="3668">
                  <c:v>-8.9</c:v>
                </c:pt>
                <c:pt idx="3669">
                  <c:v>-8.8000000000000007</c:v>
                </c:pt>
                <c:pt idx="3670">
                  <c:v>-8.6999999999999993</c:v>
                </c:pt>
                <c:pt idx="3671">
                  <c:v>-8.6</c:v>
                </c:pt>
                <c:pt idx="3672">
                  <c:v>-8.5</c:v>
                </c:pt>
                <c:pt idx="3673">
                  <c:v>-8.4</c:v>
                </c:pt>
                <c:pt idx="3674">
                  <c:v>-8.3000000000000007</c:v>
                </c:pt>
                <c:pt idx="3675">
                  <c:v>-8.1999999999999993</c:v>
                </c:pt>
                <c:pt idx="3676">
                  <c:v>-8.1</c:v>
                </c:pt>
                <c:pt idx="3677">
                  <c:v>-8</c:v>
                </c:pt>
                <c:pt idx="3678">
                  <c:v>-7.9</c:v>
                </c:pt>
                <c:pt idx="3679">
                  <c:v>-7.8</c:v>
                </c:pt>
                <c:pt idx="3680">
                  <c:v>-7.7</c:v>
                </c:pt>
                <c:pt idx="3681">
                  <c:v>-7.6</c:v>
                </c:pt>
                <c:pt idx="3682">
                  <c:v>-7.5</c:v>
                </c:pt>
                <c:pt idx="3683">
                  <c:v>-7.4</c:v>
                </c:pt>
                <c:pt idx="3684">
                  <c:v>-7.3</c:v>
                </c:pt>
                <c:pt idx="3685">
                  <c:v>-7.2</c:v>
                </c:pt>
                <c:pt idx="3686">
                  <c:v>-7.1</c:v>
                </c:pt>
                <c:pt idx="3687">
                  <c:v>-7</c:v>
                </c:pt>
                <c:pt idx="3688">
                  <c:v>-6.9</c:v>
                </c:pt>
                <c:pt idx="3689">
                  <c:v>-6.8</c:v>
                </c:pt>
                <c:pt idx="3690">
                  <c:v>-6.7</c:v>
                </c:pt>
                <c:pt idx="3691">
                  <c:v>-6.6</c:v>
                </c:pt>
                <c:pt idx="3692">
                  <c:v>-6.5</c:v>
                </c:pt>
                <c:pt idx="3693">
                  <c:v>-6.4</c:v>
                </c:pt>
                <c:pt idx="3694">
                  <c:v>-6.3</c:v>
                </c:pt>
                <c:pt idx="3695">
                  <c:v>-6.2</c:v>
                </c:pt>
                <c:pt idx="3696">
                  <c:v>-6.1</c:v>
                </c:pt>
                <c:pt idx="3697">
                  <c:v>-6</c:v>
                </c:pt>
                <c:pt idx="3698">
                  <c:v>-5.9</c:v>
                </c:pt>
                <c:pt idx="3699">
                  <c:v>-5.8</c:v>
                </c:pt>
                <c:pt idx="3700">
                  <c:v>-5.7</c:v>
                </c:pt>
                <c:pt idx="3701">
                  <c:v>-5.6</c:v>
                </c:pt>
                <c:pt idx="3702">
                  <c:v>-5.5</c:v>
                </c:pt>
                <c:pt idx="3703">
                  <c:v>-5.4</c:v>
                </c:pt>
                <c:pt idx="3704">
                  <c:v>-5.3</c:v>
                </c:pt>
                <c:pt idx="3705">
                  <c:v>-5.2</c:v>
                </c:pt>
                <c:pt idx="3706">
                  <c:v>-5.0999999999999996</c:v>
                </c:pt>
                <c:pt idx="3707">
                  <c:v>-5</c:v>
                </c:pt>
                <c:pt idx="3708">
                  <c:v>-4.9000000000000004</c:v>
                </c:pt>
                <c:pt idx="3709">
                  <c:v>-4.8</c:v>
                </c:pt>
                <c:pt idx="3710">
                  <c:v>-4.7</c:v>
                </c:pt>
                <c:pt idx="3711">
                  <c:v>-4.5999999999999996</c:v>
                </c:pt>
                <c:pt idx="3712">
                  <c:v>-4.5</c:v>
                </c:pt>
                <c:pt idx="3713">
                  <c:v>-4.4000000000000004</c:v>
                </c:pt>
                <c:pt idx="3714">
                  <c:v>-4.3</c:v>
                </c:pt>
                <c:pt idx="3715">
                  <c:v>-4.2</c:v>
                </c:pt>
                <c:pt idx="3716">
                  <c:v>-4.0999999999999996</c:v>
                </c:pt>
                <c:pt idx="3717">
                  <c:v>-4</c:v>
                </c:pt>
                <c:pt idx="3718">
                  <c:v>-3.9</c:v>
                </c:pt>
                <c:pt idx="3719">
                  <c:v>-3.8</c:v>
                </c:pt>
                <c:pt idx="3720">
                  <c:v>-3.7</c:v>
                </c:pt>
                <c:pt idx="3721">
                  <c:v>-3.6</c:v>
                </c:pt>
                <c:pt idx="3722">
                  <c:v>-3.5</c:v>
                </c:pt>
                <c:pt idx="3723">
                  <c:v>-3.4</c:v>
                </c:pt>
                <c:pt idx="3724">
                  <c:v>-3.3</c:v>
                </c:pt>
                <c:pt idx="3725">
                  <c:v>-3.2</c:v>
                </c:pt>
                <c:pt idx="3726">
                  <c:v>-3.1</c:v>
                </c:pt>
                <c:pt idx="3727">
                  <c:v>-3</c:v>
                </c:pt>
                <c:pt idx="3728">
                  <c:v>-2.9</c:v>
                </c:pt>
                <c:pt idx="3729">
                  <c:v>-2.8</c:v>
                </c:pt>
                <c:pt idx="3730">
                  <c:v>-2.7</c:v>
                </c:pt>
                <c:pt idx="3731">
                  <c:v>-2.6</c:v>
                </c:pt>
                <c:pt idx="3732">
                  <c:v>-2.5</c:v>
                </c:pt>
                <c:pt idx="3733">
                  <c:v>-2.4</c:v>
                </c:pt>
                <c:pt idx="3734">
                  <c:v>-2.2999999999999998</c:v>
                </c:pt>
                <c:pt idx="3735">
                  <c:v>-2.2000000000000002</c:v>
                </c:pt>
                <c:pt idx="3736">
                  <c:v>-2.1</c:v>
                </c:pt>
                <c:pt idx="3737">
                  <c:v>-2</c:v>
                </c:pt>
                <c:pt idx="3738">
                  <c:v>-1.9</c:v>
                </c:pt>
                <c:pt idx="3739">
                  <c:v>-1.8</c:v>
                </c:pt>
                <c:pt idx="3740">
                  <c:v>-1.7</c:v>
                </c:pt>
                <c:pt idx="3741">
                  <c:v>-1.6</c:v>
                </c:pt>
                <c:pt idx="3742">
                  <c:v>-1.5</c:v>
                </c:pt>
                <c:pt idx="3743">
                  <c:v>-1.4</c:v>
                </c:pt>
                <c:pt idx="3744">
                  <c:v>-1.3</c:v>
                </c:pt>
                <c:pt idx="3745">
                  <c:v>-1.2</c:v>
                </c:pt>
                <c:pt idx="3746">
                  <c:v>-1.1000000000000001</c:v>
                </c:pt>
                <c:pt idx="3747">
                  <c:v>-1</c:v>
                </c:pt>
                <c:pt idx="3748">
                  <c:v>-0.9</c:v>
                </c:pt>
                <c:pt idx="3749">
                  <c:v>-0.8</c:v>
                </c:pt>
                <c:pt idx="3750">
                  <c:v>-0.7</c:v>
                </c:pt>
                <c:pt idx="3751">
                  <c:v>-0.6</c:v>
                </c:pt>
                <c:pt idx="3752">
                  <c:v>-0.5</c:v>
                </c:pt>
                <c:pt idx="3753">
                  <c:v>-0.4</c:v>
                </c:pt>
                <c:pt idx="3754">
                  <c:v>-0.3</c:v>
                </c:pt>
                <c:pt idx="3755">
                  <c:v>-0.2</c:v>
                </c:pt>
                <c:pt idx="3756">
                  <c:v>-0.1</c:v>
                </c:pt>
                <c:pt idx="3757">
                  <c:v>0</c:v>
                </c:pt>
                <c:pt idx="3758">
                  <c:v>0.1</c:v>
                </c:pt>
                <c:pt idx="3759">
                  <c:v>0.2</c:v>
                </c:pt>
                <c:pt idx="3760">
                  <c:v>0.3</c:v>
                </c:pt>
                <c:pt idx="3761">
                  <c:v>0.4</c:v>
                </c:pt>
                <c:pt idx="3762">
                  <c:v>0.5</c:v>
                </c:pt>
                <c:pt idx="3763">
                  <c:v>0.6</c:v>
                </c:pt>
                <c:pt idx="3764">
                  <c:v>0.7</c:v>
                </c:pt>
                <c:pt idx="3765">
                  <c:v>0.8</c:v>
                </c:pt>
                <c:pt idx="3766">
                  <c:v>0.9</c:v>
                </c:pt>
                <c:pt idx="3767">
                  <c:v>1</c:v>
                </c:pt>
                <c:pt idx="3768">
                  <c:v>1.1000000000000001</c:v>
                </c:pt>
                <c:pt idx="3769">
                  <c:v>1.2</c:v>
                </c:pt>
                <c:pt idx="3770">
                  <c:v>1.3</c:v>
                </c:pt>
                <c:pt idx="3771">
                  <c:v>1.4</c:v>
                </c:pt>
                <c:pt idx="3772">
                  <c:v>1.5</c:v>
                </c:pt>
                <c:pt idx="3773">
                  <c:v>1.6</c:v>
                </c:pt>
                <c:pt idx="3774">
                  <c:v>1.7</c:v>
                </c:pt>
                <c:pt idx="3775">
                  <c:v>1.8</c:v>
                </c:pt>
                <c:pt idx="3776">
                  <c:v>1.9</c:v>
                </c:pt>
                <c:pt idx="3777">
                  <c:v>2</c:v>
                </c:pt>
                <c:pt idx="3778">
                  <c:v>2.1</c:v>
                </c:pt>
                <c:pt idx="3779">
                  <c:v>2.2000000000000002</c:v>
                </c:pt>
                <c:pt idx="3780">
                  <c:v>2.2999999999999998</c:v>
                </c:pt>
                <c:pt idx="3781">
                  <c:v>2.4</c:v>
                </c:pt>
                <c:pt idx="3782">
                  <c:v>2.5</c:v>
                </c:pt>
                <c:pt idx="3783">
                  <c:v>2.6</c:v>
                </c:pt>
                <c:pt idx="3784">
                  <c:v>2.7</c:v>
                </c:pt>
                <c:pt idx="3785">
                  <c:v>2.8</c:v>
                </c:pt>
                <c:pt idx="3786">
                  <c:v>2.9</c:v>
                </c:pt>
                <c:pt idx="3787">
                  <c:v>3</c:v>
                </c:pt>
                <c:pt idx="3788">
                  <c:v>3.1</c:v>
                </c:pt>
                <c:pt idx="3789">
                  <c:v>3.2</c:v>
                </c:pt>
                <c:pt idx="3790">
                  <c:v>3.3</c:v>
                </c:pt>
                <c:pt idx="3791">
                  <c:v>3.4</c:v>
                </c:pt>
                <c:pt idx="3792">
                  <c:v>3.5</c:v>
                </c:pt>
                <c:pt idx="3793">
                  <c:v>3.6</c:v>
                </c:pt>
                <c:pt idx="3794">
                  <c:v>3.7</c:v>
                </c:pt>
                <c:pt idx="3795">
                  <c:v>3.8</c:v>
                </c:pt>
                <c:pt idx="3796">
                  <c:v>3.9</c:v>
                </c:pt>
                <c:pt idx="3797">
                  <c:v>4</c:v>
                </c:pt>
                <c:pt idx="3798">
                  <c:v>4.0999999999999996</c:v>
                </c:pt>
                <c:pt idx="3799">
                  <c:v>4.2</c:v>
                </c:pt>
                <c:pt idx="3800">
                  <c:v>4.3</c:v>
                </c:pt>
                <c:pt idx="3801">
                  <c:v>4.4000000000000004</c:v>
                </c:pt>
                <c:pt idx="3802">
                  <c:v>4.5</c:v>
                </c:pt>
                <c:pt idx="3803">
                  <c:v>4.5999999999999996</c:v>
                </c:pt>
                <c:pt idx="3804">
                  <c:v>4.7</c:v>
                </c:pt>
                <c:pt idx="3805">
                  <c:v>4.8</c:v>
                </c:pt>
                <c:pt idx="3806">
                  <c:v>4.9000000000000004</c:v>
                </c:pt>
                <c:pt idx="3807">
                  <c:v>5</c:v>
                </c:pt>
                <c:pt idx="3808">
                  <c:v>5.0999999999999996</c:v>
                </c:pt>
                <c:pt idx="3809">
                  <c:v>5.2</c:v>
                </c:pt>
                <c:pt idx="3810">
                  <c:v>5.3</c:v>
                </c:pt>
                <c:pt idx="3811">
                  <c:v>5.4</c:v>
                </c:pt>
                <c:pt idx="3812">
                  <c:v>5.5</c:v>
                </c:pt>
                <c:pt idx="3813">
                  <c:v>5.6</c:v>
                </c:pt>
                <c:pt idx="3814">
                  <c:v>5.7</c:v>
                </c:pt>
                <c:pt idx="3815">
                  <c:v>5.8</c:v>
                </c:pt>
                <c:pt idx="3816">
                  <c:v>5.9</c:v>
                </c:pt>
                <c:pt idx="3817">
                  <c:v>6</c:v>
                </c:pt>
                <c:pt idx="3818">
                  <c:v>6.1</c:v>
                </c:pt>
                <c:pt idx="3819">
                  <c:v>6.2</c:v>
                </c:pt>
                <c:pt idx="3820">
                  <c:v>6.3</c:v>
                </c:pt>
                <c:pt idx="3821">
                  <c:v>6.4</c:v>
                </c:pt>
                <c:pt idx="3822">
                  <c:v>6.5</c:v>
                </c:pt>
                <c:pt idx="3823">
                  <c:v>6.6</c:v>
                </c:pt>
                <c:pt idx="3824">
                  <c:v>6.7</c:v>
                </c:pt>
                <c:pt idx="3825">
                  <c:v>6.8</c:v>
                </c:pt>
                <c:pt idx="3826">
                  <c:v>6.9</c:v>
                </c:pt>
                <c:pt idx="3827">
                  <c:v>7</c:v>
                </c:pt>
                <c:pt idx="3828">
                  <c:v>7.1</c:v>
                </c:pt>
                <c:pt idx="3829">
                  <c:v>7.2</c:v>
                </c:pt>
                <c:pt idx="3830">
                  <c:v>7.3</c:v>
                </c:pt>
                <c:pt idx="3831">
                  <c:v>7.4</c:v>
                </c:pt>
                <c:pt idx="3832">
                  <c:v>7.5</c:v>
                </c:pt>
                <c:pt idx="3833">
                  <c:v>7.6</c:v>
                </c:pt>
                <c:pt idx="3834">
                  <c:v>7.7</c:v>
                </c:pt>
                <c:pt idx="3835">
                  <c:v>7.8</c:v>
                </c:pt>
                <c:pt idx="3836">
                  <c:v>7.9</c:v>
                </c:pt>
                <c:pt idx="3837">
                  <c:v>8</c:v>
                </c:pt>
                <c:pt idx="3838">
                  <c:v>8.1</c:v>
                </c:pt>
                <c:pt idx="3839">
                  <c:v>8.1999999999999993</c:v>
                </c:pt>
                <c:pt idx="3840">
                  <c:v>8.3000000000000007</c:v>
                </c:pt>
                <c:pt idx="3841">
                  <c:v>8.4</c:v>
                </c:pt>
                <c:pt idx="3842">
                  <c:v>8.5</c:v>
                </c:pt>
                <c:pt idx="3843">
                  <c:v>8.6</c:v>
                </c:pt>
                <c:pt idx="3844">
                  <c:v>8.6999999999999993</c:v>
                </c:pt>
                <c:pt idx="3845">
                  <c:v>8.8000000000000007</c:v>
                </c:pt>
                <c:pt idx="3846">
                  <c:v>8.9</c:v>
                </c:pt>
                <c:pt idx="3847">
                  <c:v>9</c:v>
                </c:pt>
                <c:pt idx="3848">
                  <c:v>9.1</c:v>
                </c:pt>
                <c:pt idx="3849">
                  <c:v>9.1999999999999993</c:v>
                </c:pt>
                <c:pt idx="3850">
                  <c:v>9.3000000000000007</c:v>
                </c:pt>
                <c:pt idx="3851">
                  <c:v>9.4</c:v>
                </c:pt>
                <c:pt idx="3852">
                  <c:v>9.5</c:v>
                </c:pt>
                <c:pt idx="3853">
                  <c:v>9.6</c:v>
                </c:pt>
                <c:pt idx="3854">
                  <c:v>9.6999999999999993</c:v>
                </c:pt>
                <c:pt idx="3855">
                  <c:v>9.8000000000000007</c:v>
                </c:pt>
                <c:pt idx="3856">
                  <c:v>9.9</c:v>
                </c:pt>
                <c:pt idx="3857">
                  <c:v>10</c:v>
                </c:pt>
                <c:pt idx="3858">
                  <c:v>10.1</c:v>
                </c:pt>
                <c:pt idx="3859">
                  <c:v>10.199999999999999</c:v>
                </c:pt>
                <c:pt idx="3860">
                  <c:v>10.3</c:v>
                </c:pt>
                <c:pt idx="3861">
                  <c:v>10.4</c:v>
                </c:pt>
                <c:pt idx="3862">
                  <c:v>10.5</c:v>
                </c:pt>
                <c:pt idx="3863">
                  <c:v>10.6</c:v>
                </c:pt>
                <c:pt idx="3864">
                  <c:v>10.7</c:v>
                </c:pt>
                <c:pt idx="3865">
                  <c:v>10.8</c:v>
                </c:pt>
                <c:pt idx="3866">
                  <c:v>10.9</c:v>
                </c:pt>
                <c:pt idx="3867">
                  <c:v>11</c:v>
                </c:pt>
                <c:pt idx="3868">
                  <c:v>11.1</c:v>
                </c:pt>
                <c:pt idx="3869">
                  <c:v>11.2</c:v>
                </c:pt>
                <c:pt idx="3870">
                  <c:v>11.3</c:v>
                </c:pt>
                <c:pt idx="3871">
                  <c:v>11.4</c:v>
                </c:pt>
                <c:pt idx="3872">
                  <c:v>11.5</c:v>
                </c:pt>
                <c:pt idx="3873">
                  <c:v>11.6</c:v>
                </c:pt>
                <c:pt idx="3874">
                  <c:v>11.7</c:v>
                </c:pt>
                <c:pt idx="3875">
                  <c:v>11.8</c:v>
                </c:pt>
                <c:pt idx="3876">
                  <c:v>11.9</c:v>
                </c:pt>
                <c:pt idx="3877">
                  <c:v>12</c:v>
                </c:pt>
                <c:pt idx="3878">
                  <c:v>12.1</c:v>
                </c:pt>
                <c:pt idx="3879">
                  <c:v>12.2</c:v>
                </c:pt>
                <c:pt idx="3880">
                  <c:v>12.3</c:v>
                </c:pt>
                <c:pt idx="3881">
                  <c:v>12.4</c:v>
                </c:pt>
                <c:pt idx="3882">
                  <c:v>12.5</c:v>
                </c:pt>
                <c:pt idx="3883">
                  <c:v>12.6</c:v>
                </c:pt>
                <c:pt idx="3884">
                  <c:v>12.7</c:v>
                </c:pt>
                <c:pt idx="3885">
                  <c:v>12.8</c:v>
                </c:pt>
                <c:pt idx="3886">
                  <c:v>12.9</c:v>
                </c:pt>
                <c:pt idx="3887">
                  <c:v>13</c:v>
                </c:pt>
                <c:pt idx="3888">
                  <c:v>13.1</c:v>
                </c:pt>
                <c:pt idx="3889">
                  <c:v>13.2</c:v>
                </c:pt>
                <c:pt idx="3890">
                  <c:v>13.3</c:v>
                </c:pt>
                <c:pt idx="3891">
                  <c:v>13.4</c:v>
                </c:pt>
                <c:pt idx="3892">
                  <c:v>13.5</c:v>
                </c:pt>
                <c:pt idx="3893">
                  <c:v>13.6</c:v>
                </c:pt>
                <c:pt idx="3894">
                  <c:v>13.7</c:v>
                </c:pt>
                <c:pt idx="3895">
                  <c:v>13.8</c:v>
                </c:pt>
                <c:pt idx="3896">
                  <c:v>13.9</c:v>
                </c:pt>
                <c:pt idx="3897">
                  <c:v>14</c:v>
                </c:pt>
                <c:pt idx="3898">
                  <c:v>14.1</c:v>
                </c:pt>
                <c:pt idx="3899">
                  <c:v>14.2</c:v>
                </c:pt>
                <c:pt idx="3900">
                  <c:v>14.3</c:v>
                </c:pt>
                <c:pt idx="3901">
                  <c:v>14.4</c:v>
                </c:pt>
                <c:pt idx="3902">
                  <c:v>14.5</c:v>
                </c:pt>
                <c:pt idx="3903">
                  <c:v>14.6</c:v>
                </c:pt>
                <c:pt idx="3904">
                  <c:v>14.7</c:v>
                </c:pt>
                <c:pt idx="3905">
                  <c:v>14.8</c:v>
                </c:pt>
                <c:pt idx="3906">
                  <c:v>14.9</c:v>
                </c:pt>
                <c:pt idx="3907">
                  <c:v>15</c:v>
                </c:pt>
                <c:pt idx="3908">
                  <c:v>15.1</c:v>
                </c:pt>
                <c:pt idx="3909">
                  <c:v>15.2</c:v>
                </c:pt>
                <c:pt idx="3910">
                  <c:v>15.3</c:v>
                </c:pt>
                <c:pt idx="3911">
                  <c:v>15.4</c:v>
                </c:pt>
                <c:pt idx="3912">
                  <c:v>15.5</c:v>
                </c:pt>
                <c:pt idx="3913">
                  <c:v>15.6</c:v>
                </c:pt>
                <c:pt idx="3914">
                  <c:v>15.7</c:v>
                </c:pt>
                <c:pt idx="3915">
                  <c:v>15.8</c:v>
                </c:pt>
                <c:pt idx="3916">
                  <c:v>15.9</c:v>
                </c:pt>
                <c:pt idx="3917">
                  <c:v>16</c:v>
                </c:pt>
                <c:pt idx="3918">
                  <c:v>16.100000000000001</c:v>
                </c:pt>
                <c:pt idx="3919">
                  <c:v>16.2</c:v>
                </c:pt>
                <c:pt idx="3920">
                  <c:v>16.3</c:v>
                </c:pt>
                <c:pt idx="3921">
                  <c:v>16.399999999999999</c:v>
                </c:pt>
                <c:pt idx="3922">
                  <c:v>16.5</c:v>
                </c:pt>
                <c:pt idx="3923">
                  <c:v>16.600000000000001</c:v>
                </c:pt>
                <c:pt idx="3924">
                  <c:v>16.7</c:v>
                </c:pt>
                <c:pt idx="3925">
                  <c:v>16.8</c:v>
                </c:pt>
                <c:pt idx="3926">
                  <c:v>16.899999999999999</c:v>
                </c:pt>
                <c:pt idx="3927">
                  <c:v>17</c:v>
                </c:pt>
                <c:pt idx="3928">
                  <c:v>17.100000000000001</c:v>
                </c:pt>
                <c:pt idx="3929">
                  <c:v>17.2</c:v>
                </c:pt>
                <c:pt idx="3930">
                  <c:v>17.3</c:v>
                </c:pt>
                <c:pt idx="3931">
                  <c:v>17.399999999999999</c:v>
                </c:pt>
                <c:pt idx="3932">
                  <c:v>17.5</c:v>
                </c:pt>
                <c:pt idx="3933">
                  <c:v>17.600000000000001</c:v>
                </c:pt>
                <c:pt idx="3934">
                  <c:v>17.7</c:v>
                </c:pt>
                <c:pt idx="3935">
                  <c:v>17.8</c:v>
                </c:pt>
                <c:pt idx="3936">
                  <c:v>17.899999999999999</c:v>
                </c:pt>
                <c:pt idx="3937">
                  <c:v>18</c:v>
                </c:pt>
                <c:pt idx="3938">
                  <c:v>18.100000000000001</c:v>
                </c:pt>
                <c:pt idx="3939">
                  <c:v>18.2</c:v>
                </c:pt>
                <c:pt idx="3940">
                  <c:v>18.3</c:v>
                </c:pt>
                <c:pt idx="3941">
                  <c:v>18.399999999999999</c:v>
                </c:pt>
                <c:pt idx="3942">
                  <c:v>18.5</c:v>
                </c:pt>
                <c:pt idx="3943">
                  <c:v>18.600000000000001</c:v>
                </c:pt>
                <c:pt idx="3944">
                  <c:v>18.7</c:v>
                </c:pt>
                <c:pt idx="3945">
                  <c:v>18.8</c:v>
                </c:pt>
                <c:pt idx="3946">
                  <c:v>18.899999999999999</c:v>
                </c:pt>
                <c:pt idx="3947">
                  <c:v>19</c:v>
                </c:pt>
                <c:pt idx="3948">
                  <c:v>19.100000000000001</c:v>
                </c:pt>
                <c:pt idx="3949">
                  <c:v>19.2</c:v>
                </c:pt>
                <c:pt idx="3950">
                  <c:v>19.3</c:v>
                </c:pt>
                <c:pt idx="3951">
                  <c:v>19.399999999999999</c:v>
                </c:pt>
                <c:pt idx="3952">
                  <c:v>19.5</c:v>
                </c:pt>
                <c:pt idx="3953">
                  <c:v>19.600000000000001</c:v>
                </c:pt>
                <c:pt idx="3954">
                  <c:v>19.7</c:v>
                </c:pt>
                <c:pt idx="3955">
                  <c:v>19.8</c:v>
                </c:pt>
                <c:pt idx="3956">
                  <c:v>19.899999999999999</c:v>
                </c:pt>
                <c:pt idx="3957">
                  <c:v>20</c:v>
                </c:pt>
                <c:pt idx="3958">
                  <c:v>20.100000000000001</c:v>
                </c:pt>
                <c:pt idx="3959">
                  <c:v>20.2</c:v>
                </c:pt>
                <c:pt idx="3960">
                  <c:v>20.3</c:v>
                </c:pt>
                <c:pt idx="3961">
                  <c:v>20.399999999999999</c:v>
                </c:pt>
                <c:pt idx="3962">
                  <c:v>20.5</c:v>
                </c:pt>
                <c:pt idx="3963">
                  <c:v>20.6</c:v>
                </c:pt>
                <c:pt idx="3964">
                  <c:v>20.7</c:v>
                </c:pt>
                <c:pt idx="3965">
                  <c:v>20.8</c:v>
                </c:pt>
                <c:pt idx="3966">
                  <c:v>20.9</c:v>
                </c:pt>
                <c:pt idx="3967">
                  <c:v>21</c:v>
                </c:pt>
                <c:pt idx="3968">
                  <c:v>21.1</c:v>
                </c:pt>
                <c:pt idx="3969">
                  <c:v>21.2</c:v>
                </c:pt>
                <c:pt idx="3970">
                  <c:v>21.3</c:v>
                </c:pt>
                <c:pt idx="3971">
                  <c:v>21.4</c:v>
                </c:pt>
                <c:pt idx="3972">
                  <c:v>21.5</c:v>
                </c:pt>
                <c:pt idx="3973">
                  <c:v>21.6</c:v>
                </c:pt>
                <c:pt idx="3974">
                  <c:v>21.7</c:v>
                </c:pt>
                <c:pt idx="3975">
                  <c:v>21.8</c:v>
                </c:pt>
                <c:pt idx="3976">
                  <c:v>21.9</c:v>
                </c:pt>
                <c:pt idx="3977">
                  <c:v>22</c:v>
                </c:pt>
                <c:pt idx="3978">
                  <c:v>22.1</c:v>
                </c:pt>
                <c:pt idx="3979">
                  <c:v>22.2</c:v>
                </c:pt>
                <c:pt idx="3980">
                  <c:v>22.3</c:v>
                </c:pt>
                <c:pt idx="3981">
                  <c:v>22.4</c:v>
                </c:pt>
                <c:pt idx="3982">
                  <c:v>22.5</c:v>
                </c:pt>
                <c:pt idx="3983">
                  <c:v>22.6</c:v>
                </c:pt>
                <c:pt idx="3984">
                  <c:v>22.7</c:v>
                </c:pt>
                <c:pt idx="3985">
                  <c:v>22.8</c:v>
                </c:pt>
                <c:pt idx="3986">
                  <c:v>22.9</c:v>
                </c:pt>
                <c:pt idx="3987">
                  <c:v>23</c:v>
                </c:pt>
                <c:pt idx="3988">
                  <c:v>23.1</c:v>
                </c:pt>
                <c:pt idx="3989">
                  <c:v>23.2</c:v>
                </c:pt>
                <c:pt idx="3990">
                  <c:v>23.3</c:v>
                </c:pt>
                <c:pt idx="3991">
                  <c:v>23.4</c:v>
                </c:pt>
                <c:pt idx="3992">
                  <c:v>23.5</c:v>
                </c:pt>
                <c:pt idx="3993">
                  <c:v>23.6</c:v>
                </c:pt>
                <c:pt idx="3994">
                  <c:v>23.7</c:v>
                </c:pt>
                <c:pt idx="3995">
                  <c:v>23.8</c:v>
                </c:pt>
                <c:pt idx="3996">
                  <c:v>23.9</c:v>
                </c:pt>
                <c:pt idx="3997">
                  <c:v>24</c:v>
                </c:pt>
                <c:pt idx="3998">
                  <c:v>24.1</c:v>
                </c:pt>
                <c:pt idx="3999">
                  <c:v>24.2</c:v>
                </c:pt>
                <c:pt idx="4000">
                  <c:v>24.3</c:v>
                </c:pt>
                <c:pt idx="4001">
                  <c:v>24.4</c:v>
                </c:pt>
                <c:pt idx="4002">
                  <c:v>24.5</c:v>
                </c:pt>
                <c:pt idx="4003">
                  <c:v>24.6</c:v>
                </c:pt>
                <c:pt idx="4004">
                  <c:v>24.7</c:v>
                </c:pt>
                <c:pt idx="4005">
                  <c:v>24.8</c:v>
                </c:pt>
                <c:pt idx="4006">
                  <c:v>24.9</c:v>
                </c:pt>
                <c:pt idx="4007">
                  <c:v>25</c:v>
                </c:pt>
                <c:pt idx="4008">
                  <c:v>-25</c:v>
                </c:pt>
                <c:pt idx="4009">
                  <c:v>-24.9</c:v>
                </c:pt>
                <c:pt idx="4010">
                  <c:v>-24.8</c:v>
                </c:pt>
                <c:pt idx="4011">
                  <c:v>-24.7</c:v>
                </c:pt>
                <c:pt idx="4012">
                  <c:v>-24.6</c:v>
                </c:pt>
                <c:pt idx="4013">
                  <c:v>-24.5</c:v>
                </c:pt>
                <c:pt idx="4014">
                  <c:v>-24.4</c:v>
                </c:pt>
                <c:pt idx="4015">
                  <c:v>-24.3</c:v>
                </c:pt>
                <c:pt idx="4016">
                  <c:v>-24.2</c:v>
                </c:pt>
                <c:pt idx="4017">
                  <c:v>-24.1</c:v>
                </c:pt>
                <c:pt idx="4018">
                  <c:v>-24</c:v>
                </c:pt>
                <c:pt idx="4019">
                  <c:v>-23.9</c:v>
                </c:pt>
                <c:pt idx="4020">
                  <c:v>-23.8</c:v>
                </c:pt>
                <c:pt idx="4021">
                  <c:v>-23.7</c:v>
                </c:pt>
                <c:pt idx="4022">
                  <c:v>-23.6</c:v>
                </c:pt>
                <c:pt idx="4023">
                  <c:v>-23.5</c:v>
                </c:pt>
                <c:pt idx="4024">
                  <c:v>-23.4</c:v>
                </c:pt>
                <c:pt idx="4025">
                  <c:v>-23.3</c:v>
                </c:pt>
                <c:pt idx="4026">
                  <c:v>-23.2</c:v>
                </c:pt>
                <c:pt idx="4027">
                  <c:v>-23.1</c:v>
                </c:pt>
                <c:pt idx="4028">
                  <c:v>-23</c:v>
                </c:pt>
                <c:pt idx="4029">
                  <c:v>-22.9</c:v>
                </c:pt>
                <c:pt idx="4030">
                  <c:v>-22.8</c:v>
                </c:pt>
                <c:pt idx="4031">
                  <c:v>-22.7</c:v>
                </c:pt>
                <c:pt idx="4032">
                  <c:v>-22.6</c:v>
                </c:pt>
                <c:pt idx="4033">
                  <c:v>-22.5</c:v>
                </c:pt>
                <c:pt idx="4034">
                  <c:v>-22.4</c:v>
                </c:pt>
                <c:pt idx="4035">
                  <c:v>-22.3</c:v>
                </c:pt>
                <c:pt idx="4036">
                  <c:v>-22.2</c:v>
                </c:pt>
                <c:pt idx="4037">
                  <c:v>-22.1</c:v>
                </c:pt>
                <c:pt idx="4038">
                  <c:v>-22</c:v>
                </c:pt>
                <c:pt idx="4039">
                  <c:v>-21.9</c:v>
                </c:pt>
                <c:pt idx="4040">
                  <c:v>-21.8</c:v>
                </c:pt>
                <c:pt idx="4041">
                  <c:v>-21.7</c:v>
                </c:pt>
                <c:pt idx="4042">
                  <c:v>-21.6</c:v>
                </c:pt>
                <c:pt idx="4043">
                  <c:v>-21.5</c:v>
                </c:pt>
                <c:pt idx="4044">
                  <c:v>-21.4</c:v>
                </c:pt>
                <c:pt idx="4045">
                  <c:v>-21.3</c:v>
                </c:pt>
                <c:pt idx="4046">
                  <c:v>-21.2</c:v>
                </c:pt>
                <c:pt idx="4047">
                  <c:v>-21.1</c:v>
                </c:pt>
                <c:pt idx="4048">
                  <c:v>-21</c:v>
                </c:pt>
                <c:pt idx="4049">
                  <c:v>-20.9</c:v>
                </c:pt>
                <c:pt idx="4050">
                  <c:v>-20.8</c:v>
                </c:pt>
                <c:pt idx="4051">
                  <c:v>-20.7</c:v>
                </c:pt>
                <c:pt idx="4052">
                  <c:v>-20.6</c:v>
                </c:pt>
                <c:pt idx="4053">
                  <c:v>-20.5</c:v>
                </c:pt>
                <c:pt idx="4054">
                  <c:v>-20.399999999999999</c:v>
                </c:pt>
                <c:pt idx="4055">
                  <c:v>-20.3</c:v>
                </c:pt>
                <c:pt idx="4056">
                  <c:v>-20.2</c:v>
                </c:pt>
                <c:pt idx="4057">
                  <c:v>-20.100000000000001</c:v>
                </c:pt>
                <c:pt idx="4058">
                  <c:v>-20</c:v>
                </c:pt>
                <c:pt idx="4059">
                  <c:v>-19.899999999999999</c:v>
                </c:pt>
                <c:pt idx="4060">
                  <c:v>-19.8</c:v>
                </c:pt>
                <c:pt idx="4061">
                  <c:v>-19.7</c:v>
                </c:pt>
                <c:pt idx="4062">
                  <c:v>-19.600000000000001</c:v>
                </c:pt>
                <c:pt idx="4063">
                  <c:v>-19.5</c:v>
                </c:pt>
                <c:pt idx="4064">
                  <c:v>-19.399999999999999</c:v>
                </c:pt>
                <c:pt idx="4065">
                  <c:v>-19.3</c:v>
                </c:pt>
                <c:pt idx="4066">
                  <c:v>-19.2</c:v>
                </c:pt>
                <c:pt idx="4067">
                  <c:v>-19.100000000000001</c:v>
                </c:pt>
                <c:pt idx="4068">
                  <c:v>-19</c:v>
                </c:pt>
                <c:pt idx="4069">
                  <c:v>-18.899999999999999</c:v>
                </c:pt>
                <c:pt idx="4070">
                  <c:v>-18.8</c:v>
                </c:pt>
                <c:pt idx="4071">
                  <c:v>-18.7</c:v>
                </c:pt>
                <c:pt idx="4072">
                  <c:v>-18.600000000000001</c:v>
                </c:pt>
                <c:pt idx="4073">
                  <c:v>-18.5</c:v>
                </c:pt>
                <c:pt idx="4074">
                  <c:v>-18.399999999999999</c:v>
                </c:pt>
                <c:pt idx="4075">
                  <c:v>-18.3</c:v>
                </c:pt>
                <c:pt idx="4076">
                  <c:v>-18.2</c:v>
                </c:pt>
                <c:pt idx="4077">
                  <c:v>-18.100000000000001</c:v>
                </c:pt>
                <c:pt idx="4078">
                  <c:v>-18</c:v>
                </c:pt>
                <c:pt idx="4079">
                  <c:v>-17.899999999999999</c:v>
                </c:pt>
                <c:pt idx="4080">
                  <c:v>-17.8</c:v>
                </c:pt>
                <c:pt idx="4081">
                  <c:v>-17.7</c:v>
                </c:pt>
                <c:pt idx="4082">
                  <c:v>-17.600000000000001</c:v>
                </c:pt>
                <c:pt idx="4083">
                  <c:v>-17.5</c:v>
                </c:pt>
                <c:pt idx="4084">
                  <c:v>-17.399999999999999</c:v>
                </c:pt>
                <c:pt idx="4085">
                  <c:v>-17.3</c:v>
                </c:pt>
                <c:pt idx="4086">
                  <c:v>-17.2</c:v>
                </c:pt>
                <c:pt idx="4087">
                  <c:v>-17.100000000000001</c:v>
                </c:pt>
                <c:pt idx="4088">
                  <c:v>-17</c:v>
                </c:pt>
                <c:pt idx="4089">
                  <c:v>-16.899999999999999</c:v>
                </c:pt>
                <c:pt idx="4090">
                  <c:v>-16.8</c:v>
                </c:pt>
                <c:pt idx="4091">
                  <c:v>-16.7</c:v>
                </c:pt>
                <c:pt idx="4092">
                  <c:v>-16.600000000000001</c:v>
                </c:pt>
                <c:pt idx="4093">
                  <c:v>-16.5</c:v>
                </c:pt>
                <c:pt idx="4094">
                  <c:v>-16.399999999999999</c:v>
                </c:pt>
                <c:pt idx="4095">
                  <c:v>-16.3</c:v>
                </c:pt>
                <c:pt idx="4096">
                  <c:v>-16.2</c:v>
                </c:pt>
                <c:pt idx="4097">
                  <c:v>-16.100000000000001</c:v>
                </c:pt>
                <c:pt idx="4098">
                  <c:v>-16</c:v>
                </c:pt>
                <c:pt idx="4099">
                  <c:v>-15.9</c:v>
                </c:pt>
                <c:pt idx="4100">
                  <c:v>-15.8</c:v>
                </c:pt>
                <c:pt idx="4101">
                  <c:v>-15.7</c:v>
                </c:pt>
                <c:pt idx="4102">
                  <c:v>-15.6</c:v>
                </c:pt>
                <c:pt idx="4103">
                  <c:v>-15.5</c:v>
                </c:pt>
                <c:pt idx="4104">
                  <c:v>-15.4</c:v>
                </c:pt>
                <c:pt idx="4105">
                  <c:v>-15.3</c:v>
                </c:pt>
                <c:pt idx="4106">
                  <c:v>-15.2</c:v>
                </c:pt>
                <c:pt idx="4107">
                  <c:v>-15.1</c:v>
                </c:pt>
                <c:pt idx="4108">
                  <c:v>-15</c:v>
                </c:pt>
                <c:pt idx="4109">
                  <c:v>-14.9</c:v>
                </c:pt>
                <c:pt idx="4110">
                  <c:v>-14.8</c:v>
                </c:pt>
                <c:pt idx="4111">
                  <c:v>-14.7</c:v>
                </c:pt>
                <c:pt idx="4112">
                  <c:v>-14.6</c:v>
                </c:pt>
                <c:pt idx="4113">
                  <c:v>-14.5</c:v>
                </c:pt>
                <c:pt idx="4114">
                  <c:v>-14.4</c:v>
                </c:pt>
                <c:pt idx="4115">
                  <c:v>-14.3</c:v>
                </c:pt>
                <c:pt idx="4116">
                  <c:v>-14.2</c:v>
                </c:pt>
                <c:pt idx="4117">
                  <c:v>-14.1</c:v>
                </c:pt>
                <c:pt idx="4118">
                  <c:v>-14</c:v>
                </c:pt>
                <c:pt idx="4119">
                  <c:v>-13.9</c:v>
                </c:pt>
                <c:pt idx="4120">
                  <c:v>-13.8</c:v>
                </c:pt>
                <c:pt idx="4121">
                  <c:v>-13.7</c:v>
                </c:pt>
                <c:pt idx="4122">
                  <c:v>-13.6</c:v>
                </c:pt>
                <c:pt idx="4123">
                  <c:v>-13.5</c:v>
                </c:pt>
                <c:pt idx="4124">
                  <c:v>-13.4</c:v>
                </c:pt>
                <c:pt idx="4125">
                  <c:v>-13.3</c:v>
                </c:pt>
                <c:pt idx="4126">
                  <c:v>-13.2</c:v>
                </c:pt>
                <c:pt idx="4127">
                  <c:v>-13.1</c:v>
                </c:pt>
                <c:pt idx="4128">
                  <c:v>-13</c:v>
                </c:pt>
                <c:pt idx="4129">
                  <c:v>-12.9</c:v>
                </c:pt>
                <c:pt idx="4130">
                  <c:v>-12.8</c:v>
                </c:pt>
                <c:pt idx="4131">
                  <c:v>-12.7</c:v>
                </c:pt>
                <c:pt idx="4132">
                  <c:v>-12.6</c:v>
                </c:pt>
                <c:pt idx="4133">
                  <c:v>-12.5</c:v>
                </c:pt>
                <c:pt idx="4134">
                  <c:v>-12.4</c:v>
                </c:pt>
                <c:pt idx="4135">
                  <c:v>-12.3</c:v>
                </c:pt>
                <c:pt idx="4136">
                  <c:v>-12.2</c:v>
                </c:pt>
                <c:pt idx="4137">
                  <c:v>-12.1</c:v>
                </c:pt>
                <c:pt idx="4138">
                  <c:v>-12</c:v>
                </c:pt>
                <c:pt idx="4139">
                  <c:v>-11.9</c:v>
                </c:pt>
                <c:pt idx="4140">
                  <c:v>-11.8</c:v>
                </c:pt>
                <c:pt idx="4141">
                  <c:v>-11.7</c:v>
                </c:pt>
                <c:pt idx="4142">
                  <c:v>-11.6</c:v>
                </c:pt>
                <c:pt idx="4143">
                  <c:v>-11.5</c:v>
                </c:pt>
                <c:pt idx="4144">
                  <c:v>-11.4</c:v>
                </c:pt>
                <c:pt idx="4145">
                  <c:v>-11.3</c:v>
                </c:pt>
                <c:pt idx="4146">
                  <c:v>-11.2</c:v>
                </c:pt>
                <c:pt idx="4147">
                  <c:v>-11.1</c:v>
                </c:pt>
                <c:pt idx="4148">
                  <c:v>-11</c:v>
                </c:pt>
                <c:pt idx="4149">
                  <c:v>-10.9</c:v>
                </c:pt>
                <c:pt idx="4150">
                  <c:v>-10.8</c:v>
                </c:pt>
                <c:pt idx="4151">
                  <c:v>-10.7</c:v>
                </c:pt>
                <c:pt idx="4152">
                  <c:v>-10.6</c:v>
                </c:pt>
                <c:pt idx="4153">
                  <c:v>-10.5</c:v>
                </c:pt>
                <c:pt idx="4154">
                  <c:v>-10.4</c:v>
                </c:pt>
                <c:pt idx="4155">
                  <c:v>-10.3</c:v>
                </c:pt>
                <c:pt idx="4156">
                  <c:v>-10.199999999999999</c:v>
                </c:pt>
                <c:pt idx="4157">
                  <c:v>-10.1</c:v>
                </c:pt>
                <c:pt idx="4158">
                  <c:v>-10</c:v>
                </c:pt>
                <c:pt idx="4159">
                  <c:v>-9.9</c:v>
                </c:pt>
                <c:pt idx="4160">
                  <c:v>-9.8000000000000007</c:v>
                </c:pt>
                <c:pt idx="4161">
                  <c:v>-9.6999999999999993</c:v>
                </c:pt>
                <c:pt idx="4162">
                  <c:v>-9.6</c:v>
                </c:pt>
                <c:pt idx="4163">
                  <c:v>-9.5</c:v>
                </c:pt>
                <c:pt idx="4164">
                  <c:v>-9.4</c:v>
                </c:pt>
                <c:pt idx="4165">
                  <c:v>-9.3000000000000007</c:v>
                </c:pt>
                <c:pt idx="4166">
                  <c:v>-9.1999999999999993</c:v>
                </c:pt>
                <c:pt idx="4167">
                  <c:v>-9.1</c:v>
                </c:pt>
                <c:pt idx="4168">
                  <c:v>-9</c:v>
                </c:pt>
                <c:pt idx="4169">
                  <c:v>-8.9</c:v>
                </c:pt>
                <c:pt idx="4170">
                  <c:v>-8.8000000000000007</c:v>
                </c:pt>
                <c:pt idx="4171">
                  <c:v>-8.6999999999999993</c:v>
                </c:pt>
                <c:pt idx="4172">
                  <c:v>-8.6</c:v>
                </c:pt>
                <c:pt idx="4173">
                  <c:v>-8.5</c:v>
                </c:pt>
                <c:pt idx="4174">
                  <c:v>-8.4</c:v>
                </c:pt>
                <c:pt idx="4175">
                  <c:v>-8.3000000000000007</c:v>
                </c:pt>
                <c:pt idx="4176">
                  <c:v>-8.1999999999999993</c:v>
                </c:pt>
                <c:pt idx="4177">
                  <c:v>-8.1</c:v>
                </c:pt>
                <c:pt idx="4178">
                  <c:v>-8</c:v>
                </c:pt>
                <c:pt idx="4179">
                  <c:v>-7.9</c:v>
                </c:pt>
                <c:pt idx="4180">
                  <c:v>-7.8</c:v>
                </c:pt>
                <c:pt idx="4181">
                  <c:v>-7.7</c:v>
                </c:pt>
                <c:pt idx="4182">
                  <c:v>-7.6</c:v>
                </c:pt>
                <c:pt idx="4183">
                  <c:v>-7.5</c:v>
                </c:pt>
                <c:pt idx="4184">
                  <c:v>-7.4</c:v>
                </c:pt>
                <c:pt idx="4185">
                  <c:v>-7.3</c:v>
                </c:pt>
                <c:pt idx="4186">
                  <c:v>-7.2</c:v>
                </c:pt>
                <c:pt idx="4187">
                  <c:v>-7.1</c:v>
                </c:pt>
                <c:pt idx="4188">
                  <c:v>-7</c:v>
                </c:pt>
                <c:pt idx="4189">
                  <c:v>-6.9</c:v>
                </c:pt>
                <c:pt idx="4190">
                  <c:v>-6.8</c:v>
                </c:pt>
                <c:pt idx="4191">
                  <c:v>-6.7</c:v>
                </c:pt>
                <c:pt idx="4192">
                  <c:v>-6.6</c:v>
                </c:pt>
                <c:pt idx="4193">
                  <c:v>-6.5</c:v>
                </c:pt>
                <c:pt idx="4194">
                  <c:v>-6.4</c:v>
                </c:pt>
                <c:pt idx="4195">
                  <c:v>-6.3</c:v>
                </c:pt>
                <c:pt idx="4196">
                  <c:v>-6.2</c:v>
                </c:pt>
                <c:pt idx="4197">
                  <c:v>-6.1</c:v>
                </c:pt>
                <c:pt idx="4198">
                  <c:v>-6</c:v>
                </c:pt>
                <c:pt idx="4199">
                  <c:v>-5.9</c:v>
                </c:pt>
                <c:pt idx="4200">
                  <c:v>-5.8</c:v>
                </c:pt>
                <c:pt idx="4201">
                  <c:v>-5.7</c:v>
                </c:pt>
                <c:pt idx="4202">
                  <c:v>-5.6</c:v>
                </c:pt>
                <c:pt idx="4203">
                  <c:v>-5.5</c:v>
                </c:pt>
                <c:pt idx="4204">
                  <c:v>-5.4</c:v>
                </c:pt>
                <c:pt idx="4205">
                  <c:v>-5.3</c:v>
                </c:pt>
                <c:pt idx="4206">
                  <c:v>-5.2</c:v>
                </c:pt>
                <c:pt idx="4207">
                  <c:v>-5.0999999999999996</c:v>
                </c:pt>
                <c:pt idx="4208">
                  <c:v>-5</c:v>
                </c:pt>
                <c:pt idx="4209">
                  <c:v>-4.9000000000000004</c:v>
                </c:pt>
                <c:pt idx="4210">
                  <c:v>-4.8</c:v>
                </c:pt>
                <c:pt idx="4211">
                  <c:v>-4.7</c:v>
                </c:pt>
                <c:pt idx="4212">
                  <c:v>-4.5999999999999996</c:v>
                </c:pt>
                <c:pt idx="4213">
                  <c:v>-4.5</c:v>
                </c:pt>
                <c:pt idx="4214">
                  <c:v>-4.4000000000000004</c:v>
                </c:pt>
                <c:pt idx="4215">
                  <c:v>-4.3</c:v>
                </c:pt>
                <c:pt idx="4216">
                  <c:v>-4.2</c:v>
                </c:pt>
                <c:pt idx="4217">
                  <c:v>-4.0999999999999996</c:v>
                </c:pt>
                <c:pt idx="4218">
                  <c:v>-4</c:v>
                </c:pt>
                <c:pt idx="4219">
                  <c:v>-3.9</c:v>
                </c:pt>
                <c:pt idx="4220">
                  <c:v>-3.8</c:v>
                </c:pt>
                <c:pt idx="4221">
                  <c:v>-3.7</c:v>
                </c:pt>
                <c:pt idx="4222">
                  <c:v>-3.6</c:v>
                </c:pt>
                <c:pt idx="4223">
                  <c:v>-3.5</c:v>
                </c:pt>
                <c:pt idx="4224">
                  <c:v>-3.4</c:v>
                </c:pt>
                <c:pt idx="4225">
                  <c:v>-3.3</c:v>
                </c:pt>
                <c:pt idx="4226">
                  <c:v>-3.2</c:v>
                </c:pt>
                <c:pt idx="4227">
                  <c:v>-3.1</c:v>
                </c:pt>
                <c:pt idx="4228">
                  <c:v>-3</c:v>
                </c:pt>
                <c:pt idx="4229">
                  <c:v>-2.9</c:v>
                </c:pt>
                <c:pt idx="4230">
                  <c:v>-2.8</c:v>
                </c:pt>
                <c:pt idx="4231">
                  <c:v>-2.7</c:v>
                </c:pt>
                <c:pt idx="4232">
                  <c:v>-2.6</c:v>
                </c:pt>
                <c:pt idx="4233">
                  <c:v>-2.5</c:v>
                </c:pt>
                <c:pt idx="4234">
                  <c:v>-2.4</c:v>
                </c:pt>
                <c:pt idx="4235">
                  <c:v>-2.2999999999999998</c:v>
                </c:pt>
                <c:pt idx="4236">
                  <c:v>-2.2000000000000002</c:v>
                </c:pt>
                <c:pt idx="4237">
                  <c:v>-2.1</c:v>
                </c:pt>
                <c:pt idx="4238">
                  <c:v>-2</c:v>
                </c:pt>
                <c:pt idx="4239">
                  <c:v>-1.9</c:v>
                </c:pt>
                <c:pt idx="4240">
                  <c:v>-1.8</c:v>
                </c:pt>
                <c:pt idx="4241">
                  <c:v>-1.7</c:v>
                </c:pt>
                <c:pt idx="4242">
                  <c:v>-1.6</c:v>
                </c:pt>
                <c:pt idx="4243">
                  <c:v>-1.5</c:v>
                </c:pt>
                <c:pt idx="4244">
                  <c:v>-1.4</c:v>
                </c:pt>
                <c:pt idx="4245">
                  <c:v>-1.3</c:v>
                </c:pt>
                <c:pt idx="4246">
                  <c:v>-1.2</c:v>
                </c:pt>
                <c:pt idx="4247">
                  <c:v>-1.1000000000000001</c:v>
                </c:pt>
                <c:pt idx="4248">
                  <c:v>-1</c:v>
                </c:pt>
                <c:pt idx="4249">
                  <c:v>-0.9</c:v>
                </c:pt>
                <c:pt idx="4250">
                  <c:v>-0.8</c:v>
                </c:pt>
                <c:pt idx="4251">
                  <c:v>-0.7</c:v>
                </c:pt>
                <c:pt idx="4252">
                  <c:v>-0.6</c:v>
                </c:pt>
                <c:pt idx="4253">
                  <c:v>-0.5</c:v>
                </c:pt>
                <c:pt idx="4254">
                  <c:v>-0.4</c:v>
                </c:pt>
                <c:pt idx="4255">
                  <c:v>-0.3</c:v>
                </c:pt>
                <c:pt idx="4256">
                  <c:v>-0.2</c:v>
                </c:pt>
                <c:pt idx="4257">
                  <c:v>-0.1</c:v>
                </c:pt>
                <c:pt idx="4258">
                  <c:v>0</c:v>
                </c:pt>
                <c:pt idx="4259">
                  <c:v>0.1</c:v>
                </c:pt>
                <c:pt idx="4260">
                  <c:v>0.2</c:v>
                </c:pt>
                <c:pt idx="4261">
                  <c:v>0.3</c:v>
                </c:pt>
                <c:pt idx="4262">
                  <c:v>0.4</c:v>
                </c:pt>
                <c:pt idx="4263">
                  <c:v>0.5</c:v>
                </c:pt>
                <c:pt idx="4264">
                  <c:v>0.6</c:v>
                </c:pt>
                <c:pt idx="4265">
                  <c:v>0.7</c:v>
                </c:pt>
                <c:pt idx="4266">
                  <c:v>0.8</c:v>
                </c:pt>
                <c:pt idx="4267">
                  <c:v>0.9</c:v>
                </c:pt>
                <c:pt idx="4268">
                  <c:v>1</c:v>
                </c:pt>
                <c:pt idx="4269">
                  <c:v>1.1000000000000001</c:v>
                </c:pt>
                <c:pt idx="4270">
                  <c:v>1.2</c:v>
                </c:pt>
                <c:pt idx="4271">
                  <c:v>1.3</c:v>
                </c:pt>
                <c:pt idx="4272">
                  <c:v>1.4</c:v>
                </c:pt>
                <c:pt idx="4273">
                  <c:v>1.5</c:v>
                </c:pt>
                <c:pt idx="4274">
                  <c:v>1.6</c:v>
                </c:pt>
                <c:pt idx="4275">
                  <c:v>1.7</c:v>
                </c:pt>
                <c:pt idx="4276">
                  <c:v>1.8</c:v>
                </c:pt>
                <c:pt idx="4277">
                  <c:v>1.9</c:v>
                </c:pt>
                <c:pt idx="4278">
                  <c:v>2</c:v>
                </c:pt>
                <c:pt idx="4279">
                  <c:v>2.1</c:v>
                </c:pt>
                <c:pt idx="4280">
                  <c:v>2.2000000000000002</c:v>
                </c:pt>
                <c:pt idx="4281">
                  <c:v>2.2999999999999998</c:v>
                </c:pt>
                <c:pt idx="4282">
                  <c:v>2.4</c:v>
                </c:pt>
                <c:pt idx="4283">
                  <c:v>2.5</c:v>
                </c:pt>
                <c:pt idx="4284">
                  <c:v>2.6</c:v>
                </c:pt>
                <c:pt idx="4285">
                  <c:v>2.7</c:v>
                </c:pt>
                <c:pt idx="4286">
                  <c:v>2.8</c:v>
                </c:pt>
                <c:pt idx="4287">
                  <c:v>2.9</c:v>
                </c:pt>
                <c:pt idx="4288">
                  <c:v>3</c:v>
                </c:pt>
                <c:pt idx="4289">
                  <c:v>3.1</c:v>
                </c:pt>
                <c:pt idx="4290">
                  <c:v>3.2</c:v>
                </c:pt>
                <c:pt idx="4291">
                  <c:v>3.3</c:v>
                </c:pt>
                <c:pt idx="4292">
                  <c:v>3.4</c:v>
                </c:pt>
                <c:pt idx="4293">
                  <c:v>3.5</c:v>
                </c:pt>
                <c:pt idx="4294">
                  <c:v>3.6</c:v>
                </c:pt>
                <c:pt idx="4295">
                  <c:v>3.7</c:v>
                </c:pt>
                <c:pt idx="4296">
                  <c:v>3.8</c:v>
                </c:pt>
                <c:pt idx="4297">
                  <c:v>3.9</c:v>
                </c:pt>
                <c:pt idx="4298">
                  <c:v>4</c:v>
                </c:pt>
                <c:pt idx="4299">
                  <c:v>4.0999999999999996</c:v>
                </c:pt>
                <c:pt idx="4300">
                  <c:v>4.2</c:v>
                </c:pt>
                <c:pt idx="4301">
                  <c:v>4.3</c:v>
                </c:pt>
                <c:pt idx="4302">
                  <c:v>4.4000000000000004</c:v>
                </c:pt>
                <c:pt idx="4303">
                  <c:v>4.5</c:v>
                </c:pt>
                <c:pt idx="4304">
                  <c:v>4.5999999999999996</c:v>
                </c:pt>
                <c:pt idx="4305">
                  <c:v>4.7</c:v>
                </c:pt>
                <c:pt idx="4306">
                  <c:v>4.8</c:v>
                </c:pt>
                <c:pt idx="4307">
                  <c:v>4.9000000000000004</c:v>
                </c:pt>
                <c:pt idx="4308">
                  <c:v>5</c:v>
                </c:pt>
                <c:pt idx="4309">
                  <c:v>5.0999999999999996</c:v>
                </c:pt>
                <c:pt idx="4310">
                  <c:v>5.2</c:v>
                </c:pt>
                <c:pt idx="4311">
                  <c:v>5.3</c:v>
                </c:pt>
                <c:pt idx="4312">
                  <c:v>5.4</c:v>
                </c:pt>
                <c:pt idx="4313">
                  <c:v>5.5</c:v>
                </c:pt>
                <c:pt idx="4314">
                  <c:v>5.6</c:v>
                </c:pt>
                <c:pt idx="4315">
                  <c:v>5.7</c:v>
                </c:pt>
                <c:pt idx="4316">
                  <c:v>5.8</c:v>
                </c:pt>
                <c:pt idx="4317">
                  <c:v>5.9</c:v>
                </c:pt>
                <c:pt idx="4318">
                  <c:v>6</c:v>
                </c:pt>
                <c:pt idx="4319">
                  <c:v>6.1</c:v>
                </c:pt>
                <c:pt idx="4320">
                  <c:v>6.2</c:v>
                </c:pt>
                <c:pt idx="4321">
                  <c:v>6.3</c:v>
                </c:pt>
                <c:pt idx="4322">
                  <c:v>6.4</c:v>
                </c:pt>
                <c:pt idx="4323">
                  <c:v>6.5</c:v>
                </c:pt>
                <c:pt idx="4324">
                  <c:v>6.6</c:v>
                </c:pt>
                <c:pt idx="4325">
                  <c:v>6.7</c:v>
                </c:pt>
                <c:pt idx="4326">
                  <c:v>6.8</c:v>
                </c:pt>
                <c:pt idx="4327">
                  <c:v>6.9</c:v>
                </c:pt>
                <c:pt idx="4328">
                  <c:v>7</c:v>
                </c:pt>
                <c:pt idx="4329">
                  <c:v>7.1</c:v>
                </c:pt>
                <c:pt idx="4330">
                  <c:v>7.2</c:v>
                </c:pt>
                <c:pt idx="4331">
                  <c:v>7.3</c:v>
                </c:pt>
                <c:pt idx="4332">
                  <c:v>7.4</c:v>
                </c:pt>
                <c:pt idx="4333">
                  <c:v>7.5</c:v>
                </c:pt>
                <c:pt idx="4334">
                  <c:v>7.6</c:v>
                </c:pt>
                <c:pt idx="4335">
                  <c:v>7.7</c:v>
                </c:pt>
                <c:pt idx="4336">
                  <c:v>7.8</c:v>
                </c:pt>
                <c:pt idx="4337">
                  <c:v>7.9</c:v>
                </c:pt>
                <c:pt idx="4338">
                  <c:v>8</c:v>
                </c:pt>
                <c:pt idx="4339">
                  <c:v>8.1</c:v>
                </c:pt>
                <c:pt idx="4340">
                  <c:v>8.1999999999999993</c:v>
                </c:pt>
                <c:pt idx="4341">
                  <c:v>8.3000000000000007</c:v>
                </c:pt>
                <c:pt idx="4342">
                  <c:v>8.4</c:v>
                </c:pt>
                <c:pt idx="4343">
                  <c:v>8.5</c:v>
                </c:pt>
                <c:pt idx="4344">
                  <c:v>8.6</c:v>
                </c:pt>
                <c:pt idx="4345">
                  <c:v>8.6999999999999993</c:v>
                </c:pt>
                <c:pt idx="4346">
                  <c:v>8.8000000000000007</c:v>
                </c:pt>
                <c:pt idx="4347">
                  <c:v>8.9</c:v>
                </c:pt>
                <c:pt idx="4348">
                  <c:v>9</c:v>
                </c:pt>
                <c:pt idx="4349">
                  <c:v>9.1</c:v>
                </c:pt>
                <c:pt idx="4350">
                  <c:v>9.1999999999999993</c:v>
                </c:pt>
                <c:pt idx="4351">
                  <c:v>9.3000000000000007</c:v>
                </c:pt>
                <c:pt idx="4352">
                  <c:v>9.4</c:v>
                </c:pt>
                <c:pt idx="4353">
                  <c:v>9.5</c:v>
                </c:pt>
                <c:pt idx="4354">
                  <c:v>9.6</c:v>
                </c:pt>
                <c:pt idx="4355">
                  <c:v>9.6999999999999993</c:v>
                </c:pt>
                <c:pt idx="4356">
                  <c:v>9.8000000000000007</c:v>
                </c:pt>
                <c:pt idx="4357">
                  <c:v>9.9</c:v>
                </c:pt>
                <c:pt idx="4358">
                  <c:v>10</c:v>
                </c:pt>
                <c:pt idx="4359">
                  <c:v>10.1</c:v>
                </c:pt>
                <c:pt idx="4360">
                  <c:v>10.199999999999999</c:v>
                </c:pt>
                <c:pt idx="4361">
                  <c:v>10.3</c:v>
                </c:pt>
                <c:pt idx="4362">
                  <c:v>10.4</c:v>
                </c:pt>
                <c:pt idx="4363">
                  <c:v>10.5</c:v>
                </c:pt>
                <c:pt idx="4364">
                  <c:v>10.6</c:v>
                </c:pt>
                <c:pt idx="4365">
                  <c:v>10.7</c:v>
                </c:pt>
                <c:pt idx="4366">
                  <c:v>10.8</c:v>
                </c:pt>
                <c:pt idx="4367">
                  <c:v>10.9</c:v>
                </c:pt>
                <c:pt idx="4368">
                  <c:v>11</c:v>
                </c:pt>
                <c:pt idx="4369">
                  <c:v>11.1</c:v>
                </c:pt>
                <c:pt idx="4370">
                  <c:v>11.2</c:v>
                </c:pt>
                <c:pt idx="4371">
                  <c:v>11.3</c:v>
                </c:pt>
                <c:pt idx="4372">
                  <c:v>11.4</c:v>
                </c:pt>
                <c:pt idx="4373">
                  <c:v>11.5</c:v>
                </c:pt>
                <c:pt idx="4374">
                  <c:v>11.6</c:v>
                </c:pt>
                <c:pt idx="4375">
                  <c:v>11.7</c:v>
                </c:pt>
                <c:pt idx="4376">
                  <c:v>11.8</c:v>
                </c:pt>
                <c:pt idx="4377">
                  <c:v>11.9</c:v>
                </c:pt>
                <c:pt idx="4378">
                  <c:v>12</c:v>
                </c:pt>
                <c:pt idx="4379">
                  <c:v>12.1</c:v>
                </c:pt>
                <c:pt idx="4380">
                  <c:v>12.2</c:v>
                </c:pt>
                <c:pt idx="4381">
                  <c:v>12.3</c:v>
                </c:pt>
                <c:pt idx="4382">
                  <c:v>12.4</c:v>
                </c:pt>
                <c:pt idx="4383">
                  <c:v>12.5</c:v>
                </c:pt>
                <c:pt idx="4384">
                  <c:v>12.6</c:v>
                </c:pt>
                <c:pt idx="4385">
                  <c:v>12.7</c:v>
                </c:pt>
                <c:pt idx="4386">
                  <c:v>12.8</c:v>
                </c:pt>
                <c:pt idx="4387">
                  <c:v>12.9</c:v>
                </c:pt>
                <c:pt idx="4388">
                  <c:v>13</c:v>
                </c:pt>
                <c:pt idx="4389">
                  <c:v>13.1</c:v>
                </c:pt>
                <c:pt idx="4390">
                  <c:v>13.2</c:v>
                </c:pt>
                <c:pt idx="4391">
                  <c:v>13.3</c:v>
                </c:pt>
                <c:pt idx="4392">
                  <c:v>13.4</c:v>
                </c:pt>
                <c:pt idx="4393">
                  <c:v>13.5</c:v>
                </c:pt>
                <c:pt idx="4394">
                  <c:v>13.6</c:v>
                </c:pt>
                <c:pt idx="4395">
                  <c:v>13.7</c:v>
                </c:pt>
                <c:pt idx="4396">
                  <c:v>13.8</c:v>
                </c:pt>
                <c:pt idx="4397">
                  <c:v>13.9</c:v>
                </c:pt>
                <c:pt idx="4398">
                  <c:v>14</c:v>
                </c:pt>
                <c:pt idx="4399">
                  <c:v>14.1</c:v>
                </c:pt>
                <c:pt idx="4400">
                  <c:v>14.2</c:v>
                </c:pt>
                <c:pt idx="4401">
                  <c:v>14.3</c:v>
                </c:pt>
                <c:pt idx="4402">
                  <c:v>14.4</c:v>
                </c:pt>
                <c:pt idx="4403">
                  <c:v>14.5</c:v>
                </c:pt>
                <c:pt idx="4404">
                  <c:v>14.6</c:v>
                </c:pt>
                <c:pt idx="4405">
                  <c:v>14.7</c:v>
                </c:pt>
                <c:pt idx="4406">
                  <c:v>14.8</c:v>
                </c:pt>
                <c:pt idx="4407">
                  <c:v>14.9</c:v>
                </c:pt>
                <c:pt idx="4408">
                  <c:v>15</c:v>
                </c:pt>
                <c:pt idx="4409">
                  <c:v>15.1</c:v>
                </c:pt>
                <c:pt idx="4410">
                  <c:v>15.2</c:v>
                </c:pt>
                <c:pt idx="4411">
                  <c:v>15.3</c:v>
                </c:pt>
                <c:pt idx="4412">
                  <c:v>15.4</c:v>
                </c:pt>
                <c:pt idx="4413">
                  <c:v>15.5</c:v>
                </c:pt>
                <c:pt idx="4414">
                  <c:v>15.6</c:v>
                </c:pt>
                <c:pt idx="4415">
                  <c:v>15.7</c:v>
                </c:pt>
                <c:pt idx="4416">
                  <c:v>15.8</c:v>
                </c:pt>
                <c:pt idx="4417">
                  <c:v>15.9</c:v>
                </c:pt>
                <c:pt idx="4418">
                  <c:v>16</c:v>
                </c:pt>
                <c:pt idx="4419">
                  <c:v>16.100000000000001</c:v>
                </c:pt>
                <c:pt idx="4420">
                  <c:v>16.2</c:v>
                </c:pt>
                <c:pt idx="4421">
                  <c:v>16.3</c:v>
                </c:pt>
                <c:pt idx="4422">
                  <c:v>16.399999999999999</c:v>
                </c:pt>
                <c:pt idx="4423">
                  <c:v>16.5</c:v>
                </c:pt>
                <c:pt idx="4424">
                  <c:v>16.600000000000001</c:v>
                </c:pt>
                <c:pt idx="4425">
                  <c:v>16.7</c:v>
                </c:pt>
                <c:pt idx="4426">
                  <c:v>16.8</c:v>
                </c:pt>
                <c:pt idx="4427">
                  <c:v>16.899999999999999</c:v>
                </c:pt>
                <c:pt idx="4428">
                  <c:v>17</c:v>
                </c:pt>
                <c:pt idx="4429">
                  <c:v>17.100000000000001</c:v>
                </c:pt>
                <c:pt idx="4430">
                  <c:v>17.2</c:v>
                </c:pt>
                <c:pt idx="4431">
                  <c:v>17.3</c:v>
                </c:pt>
                <c:pt idx="4432">
                  <c:v>17.399999999999999</c:v>
                </c:pt>
                <c:pt idx="4433">
                  <c:v>17.5</c:v>
                </c:pt>
                <c:pt idx="4434">
                  <c:v>17.600000000000001</c:v>
                </c:pt>
                <c:pt idx="4435">
                  <c:v>17.7</c:v>
                </c:pt>
                <c:pt idx="4436">
                  <c:v>17.8</c:v>
                </c:pt>
                <c:pt idx="4437">
                  <c:v>17.899999999999999</c:v>
                </c:pt>
                <c:pt idx="4438">
                  <c:v>18</c:v>
                </c:pt>
                <c:pt idx="4439">
                  <c:v>18.100000000000001</c:v>
                </c:pt>
                <c:pt idx="4440">
                  <c:v>18.2</c:v>
                </c:pt>
                <c:pt idx="4441">
                  <c:v>18.3</c:v>
                </c:pt>
                <c:pt idx="4442">
                  <c:v>18.399999999999999</c:v>
                </c:pt>
                <c:pt idx="4443">
                  <c:v>18.5</c:v>
                </c:pt>
                <c:pt idx="4444">
                  <c:v>18.600000000000001</c:v>
                </c:pt>
                <c:pt idx="4445">
                  <c:v>18.7</c:v>
                </c:pt>
                <c:pt idx="4446">
                  <c:v>18.8</c:v>
                </c:pt>
                <c:pt idx="4447">
                  <c:v>18.899999999999999</c:v>
                </c:pt>
                <c:pt idx="4448">
                  <c:v>19</c:v>
                </c:pt>
                <c:pt idx="4449">
                  <c:v>19.100000000000001</c:v>
                </c:pt>
                <c:pt idx="4450">
                  <c:v>19.2</c:v>
                </c:pt>
                <c:pt idx="4451">
                  <c:v>19.3</c:v>
                </c:pt>
                <c:pt idx="4452">
                  <c:v>19.399999999999999</c:v>
                </c:pt>
                <c:pt idx="4453">
                  <c:v>19.5</c:v>
                </c:pt>
                <c:pt idx="4454">
                  <c:v>19.600000000000001</c:v>
                </c:pt>
                <c:pt idx="4455">
                  <c:v>19.7</c:v>
                </c:pt>
                <c:pt idx="4456">
                  <c:v>19.8</c:v>
                </c:pt>
                <c:pt idx="4457">
                  <c:v>19.899999999999999</c:v>
                </c:pt>
                <c:pt idx="4458">
                  <c:v>20</c:v>
                </c:pt>
                <c:pt idx="4459">
                  <c:v>20.100000000000001</c:v>
                </c:pt>
                <c:pt idx="4460">
                  <c:v>20.2</c:v>
                </c:pt>
                <c:pt idx="4461">
                  <c:v>20.3</c:v>
                </c:pt>
                <c:pt idx="4462">
                  <c:v>20.399999999999999</c:v>
                </c:pt>
                <c:pt idx="4463">
                  <c:v>20.5</c:v>
                </c:pt>
                <c:pt idx="4464">
                  <c:v>20.6</c:v>
                </c:pt>
                <c:pt idx="4465">
                  <c:v>20.7</c:v>
                </c:pt>
                <c:pt idx="4466">
                  <c:v>20.8</c:v>
                </c:pt>
                <c:pt idx="4467">
                  <c:v>20.9</c:v>
                </c:pt>
                <c:pt idx="4468">
                  <c:v>21</c:v>
                </c:pt>
                <c:pt idx="4469">
                  <c:v>21.1</c:v>
                </c:pt>
                <c:pt idx="4470">
                  <c:v>21.2</c:v>
                </c:pt>
                <c:pt idx="4471">
                  <c:v>21.3</c:v>
                </c:pt>
                <c:pt idx="4472">
                  <c:v>21.4</c:v>
                </c:pt>
                <c:pt idx="4473">
                  <c:v>21.5</c:v>
                </c:pt>
                <c:pt idx="4474">
                  <c:v>21.6</c:v>
                </c:pt>
                <c:pt idx="4475">
                  <c:v>21.7</c:v>
                </c:pt>
                <c:pt idx="4476">
                  <c:v>21.8</c:v>
                </c:pt>
                <c:pt idx="4477">
                  <c:v>21.9</c:v>
                </c:pt>
                <c:pt idx="4478">
                  <c:v>22</c:v>
                </c:pt>
                <c:pt idx="4479">
                  <c:v>22.1</c:v>
                </c:pt>
                <c:pt idx="4480">
                  <c:v>22.2</c:v>
                </c:pt>
                <c:pt idx="4481">
                  <c:v>22.3</c:v>
                </c:pt>
                <c:pt idx="4482">
                  <c:v>22.4</c:v>
                </c:pt>
                <c:pt idx="4483">
                  <c:v>22.5</c:v>
                </c:pt>
                <c:pt idx="4484">
                  <c:v>22.6</c:v>
                </c:pt>
                <c:pt idx="4485">
                  <c:v>22.7</c:v>
                </c:pt>
                <c:pt idx="4486">
                  <c:v>22.8</c:v>
                </c:pt>
                <c:pt idx="4487">
                  <c:v>22.9</c:v>
                </c:pt>
                <c:pt idx="4488">
                  <c:v>23</c:v>
                </c:pt>
                <c:pt idx="4489">
                  <c:v>23.1</c:v>
                </c:pt>
                <c:pt idx="4490">
                  <c:v>23.2</c:v>
                </c:pt>
                <c:pt idx="4491">
                  <c:v>23.3</c:v>
                </c:pt>
                <c:pt idx="4492">
                  <c:v>23.4</c:v>
                </c:pt>
                <c:pt idx="4493">
                  <c:v>23.5</c:v>
                </c:pt>
                <c:pt idx="4494">
                  <c:v>23.6</c:v>
                </c:pt>
                <c:pt idx="4495">
                  <c:v>23.7</c:v>
                </c:pt>
                <c:pt idx="4496">
                  <c:v>23.8</c:v>
                </c:pt>
                <c:pt idx="4497">
                  <c:v>23.9</c:v>
                </c:pt>
                <c:pt idx="4498">
                  <c:v>24</c:v>
                </c:pt>
                <c:pt idx="4499">
                  <c:v>24.1</c:v>
                </c:pt>
                <c:pt idx="4500">
                  <c:v>24.2</c:v>
                </c:pt>
                <c:pt idx="4501">
                  <c:v>24.3</c:v>
                </c:pt>
                <c:pt idx="4502">
                  <c:v>24.4</c:v>
                </c:pt>
                <c:pt idx="4503">
                  <c:v>24.5</c:v>
                </c:pt>
                <c:pt idx="4504">
                  <c:v>24.6</c:v>
                </c:pt>
                <c:pt idx="4505">
                  <c:v>24.7</c:v>
                </c:pt>
                <c:pt idx="4506">
                  <c:v>24.8</c:v>
                </c:pt>
                <c:pt idx="4507">
                  <c:v>24.9</c:v>
                </c:pt>
                <c:pt idx="4508">
                  <c:v>25</c:v>
                </c:pt>
                <c:pt idx="4509">
                  <c:v>-25</c:v>
                </c:pt>
                <c:pt idx="4510">
                  <c:v>-24.9</c:v>
                </c:pt>
                <c:pt idx="4511">
                  <c:v>-24.8</c:v>
                </c:pt>
                <c:pt idx="4512">
                  <c:v>-24.7</c:v>
                </c:pt>
                <c:pt idx="4513">
                  <c:v>-24.6</c:v>
                </c:pt>
                <c:pt idx="4514">
                  <c:v>-24.5</c:v>
                </c:pt>
                <c:pt idx="4515">
                  <c:v>-24.4</c:v>
                </c:pt>
                <c:pt idx="4516">
                  <c:v>-24.3</c:v>
                </c:pt>
                <c:pt idx="4517">
                  <c:v>-24.2</c:v>
                </c:pt>
                <c:pt idx="4518">
                  <c:v>-24.1</c:v>
                </c:pt>
                <c:pt idx="4519">
                  <c:v>-24</c:v>
                </c:pt>
                <c:pt idx="4520">
                  <c:v>-23.9</c:v>
                </c:pt>
                <c:pt idx="4521">
                  <c:v>-23.8</c:v>
                </c:pt>
                <c:pt idx="4522">
                  <c:v>-23.7</c:v>
                </c:pt>
                <c:pt idx="4523">
                  <c:v>-23.6</c:v>
                </c:pt>
                <c:pt idx="4524">
                  <c:v>-23.5</c:v>
                </c:pt>
                <c:pt idx="4525">
                  <c:v>-23.4</c:v>
                </c:pt>
                <c:pt idx="4526">
                  <c:v>-23.3</c:v>
                </c:pt>
                <c:pt idx="4527">
                  <c:v>-23.2</c:v>
                </c:pt>
                <c:pt idx="4528">
                  <c:v>-23.1</c:v>
                </c:pt>
                <c:pt idx="4529">
                  <c:v>-23</c:v>
                </c:pt>
                <c:pt idx="4530">
                  <c:v>-22.9</c:v>
                </c:pt>
                <c:pt idx="4531">
                  <c:v>-22.8</c:v>
                </c:pt>
                <c:pt idx="4532">
                  <c:v>-22.7</c:v>
                </c:pt>
                <c:pt idx="4533">
                  <c:v>-22.6</c:v>
                </c:pt>
                <c:pt idx="4534">
                  <c:v>-22.5</c:v>
                </c:pt>
                <c:pt idx="4535">
                  <c:v>-22.4</c:v>
                </c:pt>
                <c:pt idx="4536">
                  <c:v>-22.3</c:v>
                </c:pt>
                <c:pt idx="4537">
                  <c:v>-22.2</c:v>
                </c:pt>
                <c:pt idx="4538">
                  <c:v>-22.1</c:v>
                </c:pt>
                <c:pt idx="4539">
                  <c:v>-22</c:v>
                </c:pt>
                <c:pt idx="4540">
                  <c:v>-21.9</c:v>
                </c:pt>
                <c:pt idx="4541">
                  <c:v>-21.8</c:v>
                </c:pt>
                <c:pt idx="4542">
                  <c:v>-21.7</c:v>
                </c:pt>
                <c:pt idx="4543">
                  <c:v>-21.6</c:v>
                </c:pt>
                <c:pt idx="4544">
                  <c:v>-21.5</c:v>
                </c:pt>
                <c:pt idx="4545">
                  <c:v>-21.4</c:v>
                </c:pt>
                <c:pt idx="4546">
                  <c:v>-21.3</c:v>
                </c:pt>
                <c:pt idx="4547">
                  <c:v>-21.2</c:v>
                </c:pt>
                <c:pt idx="4548">
                  <c:v>-21.1</c:v>
                </c:pt>
                <c:pt idx="4549">
                  <c:v>-21</c:v>
                </c:pt>
                <c:pt idx="4550">
                  <c:v>-20.9</c:v>
                </c:pt>
                <c:pt idx="4551">
                  <c:v>-20.8</c:v>
                </c:pt>
                <c:pt idx="4552">
                  <c:v>-20.7</c:v>
                </c:pt>
                <c:pt idx="4553">
                  <c:v>-20.6</c:v>
                </c:pt>
                <c:pt idx="4554">
                  <c:v>-20.5</c:v>
                </c:pt>
                <c:pt idx="4555">
                  <c:v>-20.399999999999999</c:v>
                </c:pt>
                <c:pt idx="4556">
                  <c:v>-20.3</c:v>
                </c:pt>
                <c:pt idx="4557">
                  <c:v>-20.2</c:v>
                </c:pt>
                <c:pt idx="4558">
                  <c:v>-20.100000000000001</c:v>
                </c:pt>
                <c:pt idx="4559">
                  <c:v>-20</c:v>
                </c:pt>
                <c:pt idx="4560">
                  <c:v>-19.899999999999999</c:v>
                </c:pt>
                <c:pt idx="4561">
                  <c:v>-19.8</c:v>
                </c:pt>
                <c:pt idx="4562">
                  <c:v>-19.7</c:v>
                </c:pt>
                <c:pt idx="4563">
                  <c:v>-19.600000000000001</c:v>
                </c:pt>
                <c:pt idx="4564">
                  <c:v>-19.5</c:v>
                </c:pt>
                <c:pt idx="4565">
                  <c:v>-19.399999999999999</c:v>
                </c:pt>
                <c:pt idx="4566">
                  <c:v>-19.3</c:v>
                </c:pt>
                <c:pt idx="4567">
                  <c:v>-19.2</c:v>
                </c:pt>
                <c:pt idx="4568">
                  <c:v>-19.100000000000001</c:v>
                </c:pt>
                <c:pt idx="4569">
                  <c:v>-19</c:v>
                </c:pt>
                <c:pt idx="4570">
                  <c:v>-18.899999999999999</c:v>
                </c:pt>
                <c:pt idx="4571">
                  <c:v>-18.8</c:v>
                </c:pt>
                <c:pt idx="4572">
                  <c:v>-18.7</c:v>
                </c:pt>
                <c:pt idx="4573">
                  <c:v>-18.600000000000001</c:v>
                </c:pt>
                <c:pt idx="4574">
                  <c:v>-18.5</c:v>
                </c:pt>
                <c:pt idx="4575">
                  <c:v>-18.399999999999999</c:v>
                </c:pt>
                <c:pt idx="4576">
                  <c:v>-18.3</c:v>
                </c:pt>
                <c:pt idx="4577">
                  <c:v>-18.2</c:v>
                </c:pt>
                <c:pt idx="4578">
                  <c:v>-18.100000000000001</c:v>
                </c:pt>
                <c:pt idx="4579">
                  <c:v>-18</c:v>
                </c:pt>
                <c:pt idx="4580">
                  <c:v>-17.899999999999999</c:v>
                </c:pt>
                <c:pt idx="4581">
                  <c:v>-17.8</c:v>
                </c:pt>
                <c:pt idx="4582">
                  <c:v>-17.7</c:v>
                </c:pt>
                <c:pt idx="4583">
                  <c:v>-17.600000000000001</c:v>
                </c:pt>
                <c:pt idx="4584">
                  <c:v>-17.5</c:v>
                </c:pt>
                <c:pt idx="4585">
                  <c:v>-17.399999999999999</c:v>
                </c:pt>
                <c:pt idx="4586">
                  <c:v>-17.3</c:v>
                </c:pt>
                <c:pt idx="4587">
                  <c:v>-17.2</c:v>
                </c:pt>
                <c:pt idx="4588">
                  <c:v>-17.100000000000001</c:v>
                </c:pt>
                <c:pt idx="4589">
                  <c:v>-17</c:v>
                </c:pt>
                <c:pt idx="4590">
                  <c:v>-16.899999999999999</c:v>
                </c:pt>
                <c:pt idx="4591">
                  <c:v>-16.8</c:v>
                </c:pt>
                <c:pt idx="4592">
                  <c:v>-16.7</c:v>
                </c:pt>
                <c:pt idx="4593">
                  <c:v>-16.600000000000001</c:v>
                </c:pt>
                <c:pt idx="4594">
                  <c:v>-16.5</c:v>
                </c:pt>
                <c:pt idx="4595">
                  <c:v>-16.399999999999999</c:v>
                </c:pt>
                <c:pt idx="4596">
                  <c:v>-16.3</c:v>
                </c:pt>
                <c:pt idx="4597">
                  <c:v>-16.2</c:v>
                </c:pt>
                <c:pt idx="4598">
                  <c:v>-16.100000000000001</c:v>
                </c:pt>
                <c:pt idx="4599">
                  <c:v>-16</c:v>
                </c:pt>
                <c:pt idx="4600">
                  <c:v>-15.9</c:v>
                </c:pt>
                <c:pt idx="4601">
                  <c:v>-15.8</c:v>
                </c:pt>
                <c:pt idx="4602">
                  <c:v>-15.7</c:v>
                </c:pt>
                <c:pt idx="4603">
                  <c:v>-15.6</c:v>
                </c:pt>
                <c:pt idx="4604">
                  <c:v>-15.5</c:v>
                </c:pt>
                <c:pt idx="4605">
                  <c:v>-15.4</c:v>
                </c:pt>
                <c:pt idx="4606">
                  <c:v>-15.3</c:v>
                </c:pt>
                <c:pt idx="4607">
                  <c:v>-15.2</c:v>
                </c:pt>
                <c:pt idx="4608">
                  <c:v>-15.1</c:v>
                </c:pt>
                <c:pt idx="4609">
                  <c:v>-15</c:v>
                </c:pt>
                <c:pt idx="4610">
                  <c:v>-14.9</c:v>
                </c:pt>
                <c:pt idx="4611">
                  <c:v>-14.8</c:v>
                </c:pt>
                <c:pt idx="4612">
                  <c:v>-14.7</c:v>
                </c:pt>
                <c:pt idx="4613">
                  <c:v>-14.6</c:v>
                </c:pt>
                <c:pt idx="4614">
                  <c:v>-14.5</c:v>
                </c:pt>
                <c:pt idx="4615">
                  <c:v>-14.4</c:v>
                </c:pt>
                <c:pt idx="4616">
                  <c:v>-14.3</c:v>
                </c:pt>
                <c:pt idx="4617">
                  <c:v>-14.2</c:v>
                </c:pt>
                <c:pt idx="4618">
                  <c:v>-14.1</c:v>
                </c:pt>
                <c:pt idx="4619">
                  <c:v>-14</c:v>
                </c:pt>
                <c:pt idx="4620">
                  <c:v>-13.9</c:v>
                </c:pt>
                <c:pt idx="4621">
                  <c:v>-13.8</c:v>
                </c:pt>
                <c:pt idx="4622">
                  <c:v>-13.7</c:v>
                </c:pt>
                <c:pt idx="4623">
                  <c:v>-13.6</c:v>
                </c:pt>
                <c:pt idx="4624">
                  <c:v>-13.5</c:v>
                </c:pt>
                <c:pt idx="4625">
                  <c:v>-13.4</c:v>
                </c:pt>
                <c:pt idx="4626">
                  <c:v>-13.3</c:v>
                </c:pt>
                <c:pt idx="4627">
                  <c:v>-13.2</c:v>
                </c:pt>
                <c:pt idx="4628">
                  <c:v>-13.1</c:v>
                </c:pt>
                <c:pt idx="4629">
                  <c:v>-13</c:v>
                </c:pt>
                <c:pt idx="4630">
                  <c:v>-12.9</c:v>
                </c:pt>
                <c:pt idx="4631">
                  <c:v>-12.8</c:v>
                </c:pt>
                <c:pt idx="4632">
                  <c:v>-12.7</c:v>
                </c:pt>
                <c:pt idx="4633">
                  <c:v>-12.6</c:v>
                </c:pt>
                <c:pt idx="4634">
                  <c:v>-12.5</c:v>
                </c:pt>
                <c:pt idx="4635">
                  <c:v>-12.4</c:v>
                </c:pt>
                <c:pt idx="4636">
                  <c:v>-12.3</c:v>
                </c:pt>
                <c:pt idx="4637">
                  <c:v>-12.2</c:v>
                </c:pt>
                <c:pt idx="4638">
                  <c:v>-12.1</c:v>
                </c:pt>
                <c:pt idx="4639">
                  <c:v>-12</c:v>
                </c:pt>
                <c:pt idx="4640">
                  <c:v>-11.9</c:v>
                </c:pt>
                <c:pt idx="4641">
                  <c:v>-11.8</c:v>
                </c:pt>
                <c:pt idx="4642">
                  <c:v>-11.7</c:v>
                </c:pt>
                <c:pt idx="4643">
                  <c:v>-11.6</c:v>
                </c:pt>
                <c:pt idx="4644">
                  <c:v>-11.5</c:v>
                </c:pt>
                <c:pt idx="4645">
                  <c:v>-11.4</c:v>
                </c:pt>
                <c:pt idx="4646">
                  <c:v>-11.3</c:v>
                </c:pt>
                <c:pt idx="4647">
                  <c:v>-11.2</c:v>
                </c:pt>
                <c:pt idx="4648">
                  <c:v>-11.1</c:v>
                </c:pt>
                <c:pt idx="4649">
                  <c:v>-11</c:v>
                </c:pt>
                <c:pt idx="4650">
                  <c:v>-10.9</c:v>
                </c:pt>
                <c:pt idx="4651">
                  <c:v>-10.8</c:v>
                </c:pt>
                <c:pt idx="4652">
                  <c:v>-10.7</c:v>
                </c:pt>
                <c:pt idx="4653">
                  <c:v>-10.6</c:v>
                </c:pt>
                <c:pt idx="4654">
                  <c:v>-10.5</c:v>
                </c:pt>
                <c:pt idx="4655">
                  <c:v>-10.4</c:v>
                </c:pt>
                <c:pt idx="4656">
                  <c:v>-10.3</c:v>
                </c:pt>
                <c:pt idx="4657">
                  <c:v>-10.199999999999999</c:v>
                </c:pt>
                <c:pt idx="4658">
                  <c:v>-10.1</c:v>
                </c:pt>
                <c:pt idx="4659">
                  <c:v>-10</c:v>
                </c:pt>
                <c:pt idx="4660">
                  <c:v>-9.9</c:v>
                </c:pt>
                <c:pt idx="4661">
                  <c:v>-9.8000000000000007</c:v>
                </c:pt>
                <c:pt idx="4662">
                  <c:v>-9.6999999999999993</c:v>
                </c:pt>
                <c:pt idx="4663">
                  <c:v>-9.6</c:v>
                </c:pt>
                <c:pt idx="4664">
                  <c:v>-9.5</c:v>
                </c:pt>
                <c:pt idx="4665">
                  <c:v>-9.4</c:v>
                </c:pt>
                <c:pt idx="4666">
                  <c:v>-9.3000000000000007</c:v>
                </c:pt>
                <c:pt idx="4667">
                  <c:v>-9.1999999999999993</c:v>
                </c:pt>
                <c:pt idx="4668">
                  <c:v>-9.1</c:v>
                </c:pt>
                <c:pt idx="4669">
                  <c:v>-9</c:v>
                </c:pt>
                <c:pt idx="4670">
                  <c:v>-8.9</c:v>
                </c:pt>
                <c:pt idx="4671">
                  <c:v>-8.8000000000000007</c:v>
                </c:pt>
                <c:pt idx="4672">
                  <c:v>-8.6999999999999993</c:v>
                </c:pt>
                <c:pt idx="4673">
                  <c:v>-8.6</c:v>
                </c:pt>
                <c:pt idx="4674">
                  <c:v>-8.5</c:v>
                </c:pt>
                <c:pt idx="4675">
                  <c:v>-8.4</c:v>
                </c:pt>
                <c:pt idx="4676">
                  <c:v>-8.3000000000000007</c:v>
                </c:pt>
                <c:pt idx="4677">
                  <c:v>-8.1999999999999993</c:v>
                </c:pt>
                <c:pt idx="4678">
                  <c:v>-8.1</c:v>
                </c:pt>
                <c:pt idx="4679">
                  <c:v>-8</c:v>
                </c:pt>
                <c:pt idx="4680">
                  <c:v>-7.9</c:v>
                </c:pt>
                <c:pt idx="4681">
                  <c:v>-7.8</c:v>
                </c:pt>
                <c:pt idx="4682">
                  <c:v>-7.7</c:v>
                </c:pt>
                <c:pt idx="4683">
                  <c:v>-7.6</c:v>
                </c:pt>
                <c:pt idx="4684">
                  <c:v>-7.5</c:v>
                </c:pt>
                <c:pt idx="4685">
                  <c:v>-7.4</c:v>
                </c:pt>
                <c:pt idx="4686">
                  <c:v>-7.3</c:v>
                </c:pt>
                <c:pt idx="4687">
                  <c:v>-7.2</c:v>
                </c:pt>
                <c:pt idx="4688">
                  <c:v>-7.1</c:v>
                </c:pt>
                <c:pt idx="4689">
                  <c:v>-7</c:v>
                </c:pt>
                <c:pt idx="4690">
                  <c:v>-6.9</c:v>
                </c:pt>
                <c:pt idx="4691">
                  <c:v>-6.8</c:v>
                </c:pt>
                <c:pt idx="4692">
                  <c:v>-6.7</c:v>
                </c:pt>
                <c:pt idx="4693">
                  <c:v>-6.6</c:v>
                </c:pt>
                <c:pt idx="4694">
                  <c:v>-6.5</c:v>
                </c:pt>
                <c:pt idx="4695">
                  <c:v>-6.4</c:v>
                </c:pt>
                <c:pt idx="4696">
                  <c:v>-6.3</c:v>
                </c:pt>
                <c:pt idx="4697">
                  <c:v>-6.2</c:v>
                </c:pt>
                <c:pt idx="4698">
                  <c:v>-6.1</c:v>
                </c:pt>
                <c:pt idx="4699">
                  <c:v>-6</c:v>
                </c:pt>
                <c:pt idx="4700">
                  <c:v>-5.9</c:v>
                </c:pt>
                <c:pt idx="4701">
                  <c:v>-5.8</c:v>
                </c:pt>
                <c:pt idx="4702">
                  <c:v>-5.7</c:v>
                </c:pt>
                <c:pt idx="4703">
                  <c:v>-5.6</c:v>
                </c:pt>
                <c:pt idx="4704">
                  <c:v>-5.5</c:v>
                </c:pt>
                <c:pt idx="4705">
                  <c:v>-5.4</c:v>
                </c:pt>
                <c:pt idx="4706">
                  <c:v>-5.3</c:v>
                </c:pt>
                <c:pt idx="4707">
                  <c:v>-5.2</c:v>
                </c:pt>
                <c:pt idx="4708">
                  <c:v>-5.0999999999999996</c:v>
                </c:pt>
                <c:pt idx="4709">
                  <c:v>-5</c:v>
                </c:pt>
                <c:pt idx="4710">
                  <c:v>-4.9000000000000004</c:v>
                </c:pt>
                <c:pt idx="4711">
                  <c:v>-4.8</c:v>
                </c:pt>
                <c:pt idx="4712">
                  <c:v>-4.7</c:v>
                </c:pt>
                <c:pt idx="4713">
                  <c:v>-4.5999999999999996</c:v>
                </c:pt>
                <c:pt idx="4714">
                  <c:v>-4.5</c:v>
                </c:pt>
                <c:pt idx="4715">
                  <c:v>-4.4000000000000004</c:v>
                </c:pt>
                <c:pt idx="4716">
                  <c:v>-4.3</c:v>
                </c:pt>
                <c:pt idx="4717">
                  <c:v>-4.2</c:v>
                </c:pt>
                <c:pt idx="4718">
                  <c:v>-4.0999999999999996</c:v>
                </c:pt>
                <c:pt idx="4719">
                  <c:v>-4</c:v>
                </c:pt>
                <c:pt idx="4720">
                  <c:v>-3.9</c:v>
                </c:pt>
                <c:pt idx="4721">
                  <c:v>-3.8</c:v>
                </c:pt>
                <c:pt idx="4722">
                  <c:v>-3.7</c:v>
                </c:pt>
                <c:pt idx="4723">
                  <c:v>-3.6</c:v>
                </c:pt>
                <c:pt idx="4724">
                  <c:v>-3.5</c:v>
                </c:pt>
                <c:pt idx="4725">
                  <c:v>-3.4</c:v>
                </c:pt>
                <c:pt idx="4726">
                  <c:v>-3.3</c:v>
                </c:pt>
                <c:pt idx="4727">
                  <c:v>-3.2</c:v>
                </c:pt>
                <c:pt idx="4728">
                  <c:v>-3.1</c:v>
                </c:pt>
                <c:pt idx="4729">
                  <c:v>-3</c:v>
                </c:pt>
                <c:pt idx="4730">
                  <c:v>-2.9</c:v>
                </c:pt>
                <c:pt idx="4731">
                  <c:v>-2.8</c:v>
                </c:pt>
                <c:pt idx="4732">
                  <c:v>-2.7</c:v>
                </c:pt>
                <c:pt idx="4733">
                  <c:v>-2.6</c:v>
                </c:pt>
                <c:pt idx="4734">
                  <c:v>-2.5</c:v>
                </c:pt>
                <c:pt idx="4735">
                  <c:v>-2.4</c:v>
                </c:pt>
                <c:pt idx="4736">
                  <c:v>-2.2999999999999998</c:v>
                </c:pt>
                <c:pt idx="4737">
                  <c:v>-2.2000000000000002</c:v>
                </c:pt>
                <c:pt idx="4738">
                  <c:v>-2.1</c:v>
                </c:pt>
                <c:pt idx="4739">
                  <c:v>-2</c:v>
                </c:pt>
                <c:pt idx="4740">
                  <c:v>-1.9</c:v>
                </c:pt>
                <c:pt idx="4741">
                  <c:v>-1.8</c:v>
                </c:pt>
                <c:pt idx="4742">
                  <c:v>-1.7</c:v>
                </c:pt>
                <c:pt idx="4743">
                  <c:v>-1.6</c:v>
                </c:pt>
                <c:pt idx="4744">
                  <c:v>-1.5</c:v>
                </c:pt>
                <c:pt idx="4745">
                  <c:v>-1.4</c:v>
                </c:pt>
                <c:pt idx="4746">
                  <c:v>-1.3</c:v>
                </c:pt>
                <c:pt idx="4747">
                  <c:v>-1.2</c:v>
                </c:pt>
                <c:pt idx="4748">
                  <c:v>-1.1000000000000001</c:v>
                </c:pt>
                <c:pt idx="4749">
                  <c:v>-1</c:v>
                </c:pt>
                <c:pt idx="4750">
                  <c:v>-0.9</c:v>
                </c:pt>
                <c:pt idx="4751">
                  <c:v>-0.8</c:v>
                </c:pt>
                <c:pt idx="4752">
                  <c:v>-0.7</c:v>
                </c:pt>
                <c:pt idx="4753">
                  <c:v>-0.6</c:v>
                </c:pt>
                <c:pt idx="4754">
                  <c:v>-0.5</c:v>
                </c:pt>
                <c:pt idx="4755">
                  <c:v>-0.4</c:v>
                </c:pt>
                <c:pt idx="4756">
                  <c:v>-0.3</c:v>
                </c:pt>
                <c:pt idx="4757">
                  <c:v>-0.2</c:v>
                </c:pt>
                <c:pt idx="4758">
                  <c:v>-0.1</c:v>
                </c:pt>
                <c:pt idx="4759">
                  <c:v>0</c:v>
                </c:pt>
                <c:pt idx="4760">
                  <c:v>0.1</c:v>
                </c:pt>
                <c:pt idx="4761">
                  <c:v>0.2</c:v>
                </c:pt>
                <c:pt idx="4762">
                  <c:v>0.3</c:v>
                </c:pt>
                <c:pt idx="4763">
                  <c:v>0.4</c:v>
                </c:pt>
                <c:pt idx="4764">
                  <c:v>0.5</c:v>
                </c:pt>
                <c:pt idx="4765">
                  <c:v>0.6</c:v>
                </c:pt>
                <c:pt idx="4766">
                  <c:v>0.7</c:v>
                </c:pt>
                <c:pt idx="4767">
                  <c:v>0.8</c:v>
                </c:pt>
                <c:pt idx="4768">
                  <c:v>0.9</c:v>
                </c:pt>
                <c:pt idx="4769">
                  <c:v>1</c:v>
                </c:pt>
                <c:pt idx="4770">
                  <c:v>1.1000000000000001</c:v>
                </c:pt>
                <c:pt idx="4771">
                  <c:v>1.2</c:v>
                </c:pt>
                <c:pt idx="4772">
                  <c:v>1.3</c:v>
                </c:pt>
                <c:pt idx="4773">
                  <c:v>1.4</c:v>
                </c:pt>
                <c:pt idx="4774">
                  <c:v>1.5</c:v>
                </c:pt>
                <c:pt idx="4775">
                  <c:v>1.6</c:v>
                </c:pt>
                <c:pt idx="4776">
                  <c:v>1.7</c:v>
                </c:pt>
                <c:pt idx="4777">
                  <c:v>1.8</c:v>
                </c:pt>
                <c:pt idx="4778">
                  <c:v>1.9</c:v>
                </c:pt>
                <c:pt idx="4779">
                  <c:v>2</c:v>
                </c:pt>
                <c:pt idx="4780">
                  <c:v>2.1</c:v>
                </c:pt>
                <c:pt idx="4781">
                  <c:v>2.2000000000000002</c:v>
                </c:pt>
                <c:pt idx="4782">
                  <c:v>2.2999999999999998</c:v>
                </c:pt>
                <c:pt idx="4783">
                  <c:v>2.4</c:v>
                </c:pt>
                <c:pt idx="4784">
                  <c:v>2.5</c:v>
                </c:pt>
                <c:pt idx="4785">
                  <c:v>2.6</c:v>
                </c:pt>
                <c:pt idx="4786">
                  <c:v>2.7</c:v>
                </c:pt>
                <c:pt idx="4787">
                  <c:v>2.8</c:v>
                </c:pt>
                <c:pt idx="4788">
                  <c:v>2.9</c:v>
                </c:pt>
                <c:pt idx="4789">
                  <c:v>3</c:v>
                </c:pt>
                <c:pt idx="4790">
                  <c:v>3.1</c:v>
                </c:pt>
                <c:pt idx="4791">
                  <c:v>3.2</c:v>
                </c:pt>
                <c:pt idx="4792">
                  <c:v>3.3</c:v>
                </c:pt>
                <c:pt idx="4793">
                  <c:v>3.4</c:v>
                </c:pt>
                <c:pt idx="4794">
                  <c:v>3.5</c:v>
                </c:pt>
                <c:pt idx="4795">
                  <c:v>3.6</c:v>
                </c:pt>
                <c:pt idx="4796">
                  <c:v>3.7</c:v>
                </c:pt>
                <c:pt idx="4797">
                  <c:v>3.8</c:v>
                </c:pt>
                <c:pt idx="4798">
                  <c:v>3.9</c:v>
                </c:pt>
                <c:pt idx="4799">
                  <c:v>4</c:v>
                </c:pt>
                <c:pt idx="4800">
                  <c:v>4.0999999999999996</c:v>
                </c:pt>
                <c:pt idx="4801">
                  <c:v>4.2</c:v>
                </c:pt>
                <c:pt idx="4802">
                  <c:v>4.3</c:v>
                </c:pt>
                <c:pt idx="4803">
                  <c:v>4.4000000000000004</c:v>
                </c:pt>
                <c:pt idx="4804">
                  <c:v>4.5</c:v>
                </c:pt>
                <c:pt idx="4805">
                  <c:v>4.5999999999999996</c:v>
                </c:pt>
                <c:pt idx="4806">
                  <c:v>4.7</c:v>
                </c:pt>
                <c:pt idx="4807">
                  <c:v>4.8</c:v>
                </c:pt>
                <c:pt idx="4808">
                  <c:v>4.9000000000000004</c:v>
                </c:pt>
                <c:pt idx="4809">
                  <c:v>5</c:v>
                </c:pt>
                <c:pt idx="4810">
                  <c:v>5.0999999999999996</c:v>
                </c:pt>
                <c:pt idx="4811">
                  <c:v>5.2</c:v>
                </c:pt>
                <c:pt idx="4812">
                  <c:v>5.3</c:v>
                </c:pt>
                <c:pt idx="4813">
                  <c:v>5.4</c:v>
                </c:pt>
                <c:pt idx="4814">
                  <c:v>5.5</c:v>
                </c:pt>
                <c:pt idx="4815">
                  <c:v>5.6</c:v>
                </c:pt>
                <c:pt idx="4816">
                  <c:v>5.7</c:v>
                </c:pt>
                <c:pt idx="4817">
                  <c:v>5.8</c:v>
                </c:pt>
                <c:pt idx="4818">
                  <c:v>5.9</c:v>
                </c:pt>
                <c:pt idx="4819">
                  <c:v>6</c:v>
                </c:pt>
                <c:pt idx="4820">
                  <c:v>6.1</c:v>
                </c:pt>
                <c:pt idx="4821">
                  <c:v>6.2</c:v>
                </c:pt>
                <c:pt idx="4822">
                  <c:v>6.3</c:v>
                </c:pt>
                <c:pt idx="4823">
                  <c:v>6.4</c:v>
                </c:pt>
                <c:pt idx="4824">
                  <c:v>6.5</c:v>
                </c:pt>
                <c:pt idx="4825">
                  <c:v>6.6</c:v>
                </c:pt>
                <c:pt idx="4826">
                  <c:v>6.7</c:v>
                </c:pt>
                <c:pt idx="4827">
                  <c:v>6.8</c:v>
                </c:pt>
                <c:pt idx="4828">
                  <c:v>6.9</c:v>
                </c:pt>
                <c:pt idx="4829">
                  <c:v>7</c:v>
                </c:pt>
                <c:pt idx="4830">
                  <c:v>7.1</c:v>
                </c:pt>
                <c:pt idx="4831">
                  <c:v>7.2</c:v>
                </c:pt>
                <c:pt idx="4832">
                  <c:v>7.3</c:v>
                </c:pt>
                <c:pt idx="4833">
                  <c:v>7.4</c:v>
                </c:pt>
                <c:pt idx="4834">
                  <c:v>7.5</c:v>
                </c:pt>
                <c:pt idx="4835">
                  <c:v>7.6</c:v>
                </c:pt>
                <c:pt idx="4836">
                  <c:v>7.7</c:v>
                </c:pt>
                <c:pt idx="4837">
                  <c:v>7.8</c:v>
                </c:pt>
                <c:pt idx="4838">
                  <c:v>7.9</c:v>
                </c:pt>
                <c:pt idx="4839">
                  <c:v>8</c:v>
                </c:pt>
                <c:pt idx="4840">
                  <c:v>8.1</c:v>
                </c:pt>
                <c:pt idx="4841">
                  <c:v>8.1999999999999993</c:v>
                </c:pt>
                <c:pt idx="4842">
                  <c:v>8.3000000000000007</c:v>
                </c:pt>
                <c:pt idx="4843">
                  <c:v>8.4</c:v>
                </c:pt>
                <c:pt idx="4844">
                  <c:v>8.5</c:v>
                </c:pt>
                <c:pt idx="4845">
                  <c:v>8.6</c:v>
                </c:pt>
                <c:pt idx="4846">
                  <c:v>8.6999999999999993</c:v>
                </c:pt>
                <c:pt idx="4847">
                  <c:v>8.8000000000000007</c:v>
                </c:pt>
                <c:pt idx="4848">
                  <c:v>8.9</c:v>
                </c:pt>
                <c:pt idx="4849">
                  <c:v>9</c:v>
                </c:pt>
                <c:pt idx="4850">
                  <c:v>9.1</c:v>
                </c:pt>
                <c:pt idx="4851">
                  <c:v>9.1999999999999993</c:v>
                </c:pt>
                <c:pt idx="4852">
                  <c:v>9.3000000000000007</c:v>
                </c:pt>
                <c:pt idx="4853">
                  <c:v>9.4</c:v>
                </c:pt>
                <c:pt idx="4854">
                  <c:v>9.5</c:v>
                </c:pt>
                <c:pt idx="4855">
                  <c:v>9.6</c:v>
                </c:pt>
                <c:pt idx="4856">
                  <c:v>9.6999999999999993</c:v>
                </c:pt>
                <c:pt idx="4857">
                  <c:v>9.8000000000000007</c:v>
                </c:pt>
                <c:pt idx="4858">
                  <c:v>9.9</c:v>
                </c:pt>
                <c:pt idx="4859">
                  <c:v>10</c:v>
                </c:pt>
                <c:pt idx="4860">
                  <c:v>10.1</c:v>
                </c:pt>
                <c:pt idx="4861">
                  <c:v>10.199999999999999</c:v>
                </c:pt>
                <c:pt idx="4862">
                  <c:v>10.3</c:v>
                </c:pt>
                <c:pt idx="4863">
                  <c:v>10.4</c:v>
                </c:pt>
                <c:pt idx="4864">
                  <c:v>10.5</c:v>
                </c:pt>
                <c:pt idx="4865">
                  <c:v>10.6</c:v>
                </c:pt>
                <c:pt idx="4866">
                  <c:v>10.7</c:v>
                </c:pt>
                <c:pt idx="4867">
                  <c:v>10.8</c:v>
                </c:pt>
                <c:pt idx="4868">
                  <c:v>10.9</c:v>
                </c:pt>
                <c:pt idx="4869">
                  <c:v>11</c:v>
                </c:pt>
                <c:pt idx="4870">
                  <c:v>11.1</c:v>
                </c:pt>
                <c:pt idx="4871">
                  <c:v>11.2</c:v>
                </c:pt>
                <c:pt idx="4872">
                  <c:v>11.3</c:v>
                </c:pt>
                <c:pt idx="4873">
                  <c:v>11.4</c:v>
                </c:pt>
                <c:pt idx="4874">
                  <c:v>11.5</c:v>
                </c:pt>
                <c:pt idx="4875">
                  <c:v>11.6</c:v>
                </c:pt>
                <c:pt idx="4876">
                  <c:v>11.7</c:v>
                </c:pt>
                <c:pt idx="4877">
                  <c:v>11.8</c:v>
                </c:pt>
                <c:pt idx="4878">
                  <c:v>11.9</c:v>
                </c:pt>
                <c:pt idx="4879">
                  <c:v>12</c:v>
                </c:pt>
                <c:pt idx="4880">
                  <c:v>12.1</c:v>
                </c:pt>
                <c:pt idx="4881">
                  <c:v>12.2</c:v>
                </c:pt>
                <c:pt idx="4882">
                  <c:v>12.3</c:v>
                </c:pt>
                <c:pt idx="4883">
                  <c:v>12.4</c:v>
                </c:pt>
                <c:pt idx="4884">
                  <c:v>12.5</c:v>
                </c:pt>
                <c:pt idx="4885">
                  <c:v>12.6</c:v>
                </c:pt>
                <c:pt idx="4886">
                  <c:v>12.7</c:v>
                </c:pt>
                <c:pt idx="4887">
                  <c:v>12.8</c:v>
                </c:pt>
                <c:pt idx="4888">
                  <c:v>12.9</c:v>
                </c:pt>
                <c:pt idx="4889">
                  <c:v>13</c:v>
                </c:pt>
                <c:pt idx="4890">
                  <c:v>13.1</c:v>
                </c:pt>
                <c:pt idx="4891">
                  <c:v>13.2</c:v>
                </c:pt>
                <c:pt idx="4892">
                  <c:v>13.3</c:v>
                </c:pt>
                <c:pt idx="4893">
                  <c:v>13.4</c:v>
                </c:pt>
                <c:pt idx="4894">
                  <c:v>13.5</c:v>
                </c:pt>
                <c:pt idx="4895">
                  <c:v>13.6</c:v>
                </c:pt>
                <c:pt idx="4896">
                  <c:v>13.7</c:v>
                </c:pt>
                <c:pt idx="4897">
                  <c:v>13.8</c:v>
                </c:pt>
                <c:pt idx="4898">
                  <c:v>13.9</c:v>
                </c:pt>
                <c:pt idx="4899">
                  <c:v>14</c:v>
                </c:pt>
                <c:pt idx="4900">
                  <c:v>14.1</c:v>
                </c:pt>
                <c:pt idx="4901">
                  <c:v>14.2</c:v>
                </c:pt>
                <c:pt idx="4902">
                  <c:v>14.3</c:v>
                </c:pt>
                <c:pt idx="4903">
                  <c:v>14.4</c:v>
                </c:pt>
                <c:pt idx="4904">
                  <c:v>14.5</c:v>
                </c:pt>
                <c:pt idx="4905">
                  <c:v>14.6</c:v>
                </c:pt>
                <c:pt idx="4906">
                  <c:v>14.7</c:v>
                </c:pt>
                <c:pt idx="4907">
                  <c:v>14.8</c:v>
                </c:pt>
                <c:pt idx="4908">
                  <c:v>14.9</c:v>
                </c:pt>
                <c:pt idx="4909">
                  <c:v>15</c:v>
                </c:pt>
                <c:pt idx="4910">
                  <c:v>15.1</c:v>
                </c:pt>
                <c:pt idx="4911">
                  <c:v>15.2</c:v>
                </c:pt>
                <c:pt idx="4912">
                  <c:v>15.3</c:v>
                </c:pt>
                <c:pt idx="4913">
                  <c:v>15.4</c:v>
                </c:pt>
                <c:pt idx="4914">
                  <c:v>15.5</c:v>
                </c:pt>
                <c:pt idx="4915">
                  <c:v>15.6</c:v>
                </c:pt>
                <c:pt idx="4916">
                  <c:v>15.7</c:v>
                </c:pt>
                <c:pt idx="4917">
                  <c:v>15.8</c:v>
                </c:pt>
                <c:pt idx="4918">
                  <c:v>15.9</c:v>
                </c:pt>
                <c:pt idx="4919">
                  <c:v>16</c:v>
                </c:pt>
                <c:pt idx="4920">
                  <c:v>16.100000000000001</c:v>
                </c:pt>
                <c:pt idx="4921">
                  <c:v>16.2</c:v>
                </c:pt>
                <c:pt idx="4922">
                  <c:v>16.3</c:v>
                </c:pt>
                <c:pt idx="4923">
                  <c:v>16.399999999999999</c:v>
                </c:pt>
                <c:pt idx="4924">
                  <c:v>16.5</c:v>
                </c:pt>
                <c:pt idx="4925">
                  <c:v>16.600000000000001</c:v>
                </c:pt>
                <c:pt idx="4926">
                  <c:v>16.7</c:v>
                </c:pt>
                <c:pt idx="4927">
                  <c:v>16.8</c:v>
                </c:pt>
                <c:pt idx="4928">
                  <c:v>16.899999999999999</c:v>
                </c:pt>
                <c:pt idx="4929">
                  <c:v>17</c:v>
                </c:pt>
                <c:pt idx="4930">
                  <c:v>17.100000000000001</c:v>
                </c:pt>
                <c:pt idx="4931">
                  <c:v>17.2</c:v>
                </c:pt>
                <c:pt idx="4932">
                  <c:v>17.3</c:v>
                </c:pt>
                <c:pt idx="4933">
                  <c:v>17.399999999999999</c:v>
                </c:pt>
                <c:pt idx="4934">
                  <c:v>17.5</c:v>
                </c:pt>
                <c:pt idx="4935">
                  <c:v>17.600000000000001</c:v>
                </c:pt>
                <c:pt idx="4936">
                  <c:v>17.7</c:v>
                </c:pt>
                <c:pt idx="4937">
                  <c:v>17.8</c:v>
                </c:pt>
                <c:pt idx="4938">
                  <c:v>17.899999999999999</c:v>
                </c:pt>
                <c:pt idx="4939">
                  <c:v>18</c:v>
                </c:pt>
                <c:pt idx="4940">
                  <c:v>18.100000000000001</c:v>
                </c:pt>
                <c:pt idx="4941">
                  <c:v>18.2</c:v>
                </c:pt>
                <c:pt idx="4942">
                  <c:v>18.3</c:v>
                </c:pt>
                <c:pt idx="4943">
                  <c:v>18.399999999999999</c:v>
                </c:pt>
                <c:pt idx="4944">
                  <c:v>18.5</c:v>
                </c:pt>
                <c:pt idx="4945">
                  <c:v>18.600000000000001</c:v>
                </c:pt>
                <c:pt idx="4946">
                  <c:v>18.7</c:v>
                </c:pt>
                <c:pt idx="4947">
                  <c:v>18.8</c:v>
                </c:pt>
                <c:pt idx="4948">
                  <c:v>18.899999999999999</c:v>
                </c:pt>
                <c:pt idx="4949">
                  <c:v>19</c:v>
                </c:pt>
                <c:pt idx="4950">
                  <c:v>19.100000000000001</c:v>
                </c:pt>
                <c:pt idx="4951">
                  <c:v>19.2</c:v>
                </c:pt>
                <c:pt idx="4952">
                  <c:v>19.3</c:v>
                </c:pt>
                <c:pt idx="4953">
                  <c:v>19.399999999999999</c:v>
                </c:pt>
                <c:pt idx="4954">
                  <c:v>19.5</c:v>
                </c:pt>
                <c:pt idx="4955">
                  <c:v>19.600000000000001</c:v>
                </c:pt>
                <c:pt idx="4956">
                  <c:v>19.7</c:v>
                </c:pt>
                <c:pt idx="4957">
                  <c:v>19.8</c:v>
                </c:pt>
                <c:pt idx="4958">
                  <c:v>19.899999999999999</c:v>
                </c:pt>
                <c:pt idx="4959">
                  <c:v>20</c:v>
                </c:pt>
                <c:pt idx="4960">
                  <c:v>20.100000000000001</c:v>
                </c:pt>
                <c:pt idx="4961">
                  <c:v>20.2</c:v>
                </c:pt>
                <c:pt idx="4962">
                  <c:v>20.3</c:v>
                </c:pt>
                <c:pt idx="4963">
                  <c:v>20.399999999999999</c:v>
                </c:pt>
                <c:pt idx="4964">
                  <c:v>20.5</c:v>
                </c:pt>
                <c:pt idx="4965">
                  <c:v>20.6</c:v>
                </c:pt>
                <c:pt idx="4966">
                  <c:v>20.7</c:v>
                </c:pt>
                <c:pt idx="4967">
                  <c:v>20.8</c:v>
                </c:pt>
                <c:pt idx="4968">
                  <c:v>20.9</c:v>
                </c:pt>
                <c:pt idx="4969">
                  <c:v>21</c:v>
                </c:pt>
                <c:pt idx="4970">
                  <c:v>21.1</c:v>
                </c:pt>
                <c:pt idx="4971">
                  <c:v>21.2</c:v>
                </c:pt>
                <c:pt idx="4972">
                  <c:v>21.3</c:v>
                </c:pt>
                <c:pt idx="4973">
                  <c:v>21.4</c:v>
                </c:pt>
                <c:pt idx="4974">
                  <c:v>21.5</c:v>
                </c:pt>
                <c:pt idx="4975">
                  <c:v>21.6</c:v>
                </c:pt>
                <c:pt idx="4976">
                  <c:v>21.7</c:v>
                </c:pt>
                <c:pt idx="4977">
                  <c:v>21.8</c:v>
                </c:pt>
                <c:pt idx="4978">
                  <c:v>21.9</c:v>
                </c:pt>
                <c:pt idx="4979">
                  <c:v>22</c:v>
                </c:pt>
                <c:pt idx="4980">
                  <c:v>22.1</c:v>
                </c:pt>
                <c:pt idx="4981">
                  <c:v>22.2</c:v>
                </c:pt>
                <c:pt idx="4982">
                  <c:v>22.3</c:v>
                </c:pt>
                <c:pt idx="4983">
                  <c:v>22.4</c:v>
                </c:pt>
                <c:pt idx="4984">
                  <c:v>22.5</c:v>
                </c:pt>
                <c:pt idx="4985">
                  <c:v>22.6</c:v>
                </c:pt>
                <c:pt idx="4986">
                  <c:v>22.7</c:v>
                </c:pt>
                <c:pt idx="4987">
                  <c:v>22.8</c:v>
                </c:pt>
                <c:pt idx="4988">
                  <c:v>22.9</c:v>
                </c:pt>
                <c:pt idx="4989">
                  <c:v>23</c:v>
                </c:pt>
                <c:pt idx="4990">
                  <c:v>23.1</c:v>
                </c:pt>
                <c:pt idx="4991">
                  <c:v>23.2</c:v>
                </c:pt>
                <c:pt idx="4992">
                  <c:v>23.3</c:v>
                </c:pt>
                <c:pt idx="4993">
                  <c:v>23.4</c:v>
                </c:pt>
                <c:pt idx="4994">
                  <c:v>23.5</c:v>
                </c:pt>
                <c:pt idx="4995">
                  <c:v>23.6</c:v>
                </c:pt>
                <c:pt idx="4996">
                  <c:v>23.7</c:v>
                </c:pt>
                <c:pt idx="4997">
                  <c:v>23.8</c:v>
                </c:pt>
                <c:pt idx="4998">
                  <c:v>23.9</c:v>
                </c:pt>
                <c:pt idx="4999">
                  <c:v>24</c:v>
                </c:pt>
                <c:pt idx="5000">
                  <c:v>24.1</c:v>
                </c:pt>
                <c:pt idx="5001">
                  <c:v>24.2</c:v>
                </c:pt>
                <c:pt idx="5002">
                  <c:v>24.3</c:v>
                </c:pt>
                <c:pt idx="5003">
                  <c:v>24.4</c:v>
                </c:pt>
                <c:pt idx="5004">
                  <c:v>24.5</c:v>
                </c:pt>
                <c:pt idx="5005">
                  <c:v>24.6</c:v>
                </c:pt>
                <c:pt idx="5006">
                  <c:v>24.7</c:v>
                </c:pt>
                <c:pt idx="5007">
                  <c:v>24.8</c:v>
                </c:pt>
                <c:pt idx="5008">
                  <c:v>24.9</c:v>
                </c:pt>
                <c:pt idx="5009">
                  <c:v>25</c:v>
                </c:pt>
                <c:pt idx="5010">
                  <c:v>-25</c:v>
                </c:pt>
                <c:pt idx="5011">
                  <c:v>-24.9</c:v>
                </c:pt>
                <c:pt idx="5012">
                  <c:v>-24.8</c:v>
                </c:pt>
                <c:pt idx="5013">
                  <c:v>-24.7</c:v>
                </c:pt>
                <c:pt idx="5014">
                  <c:v>-24.6</c:v>
                </c:pt>
                <c:pt idx="5015">
                  <c:v>-24.5</c:v>
                </c:pt>
                <c:pt idx="5016">
                  <c:v>-24.4</c:v>
                </c:pt>
                <c:pt idx="5017">
                  <c:v>-24.3</c:v>
                </c:pt>
                <c:pt idx="5018">
                  <c:v>-24.2</c:v>
                </c:pt>
                <c:pt idx="5019">
                  <c:v>-24.1</c:v>
                </c:pt>
                <c:pt idx="5020">
                  <c:v>-24</c:v>
                </c:pt>
                <c:pt idx="5021">
                  <c:v>-23.9</c:v>
                </c:pt>
                <c:pt idx="5022">
                  <c:v>-23.8</c:v>
                </c:pt>
                <c:pt idx="5023">
                  <c:v>-23.7</c:v>
                </c:pt>
                <c:pt idx="5024">
                  <c:v>-23.6</c:v>
                </c:pt>
                <c:pt idx="5025">
                  <c:v>-23.5</c:v>
                </c:pt>
                <c:pt idx="5026">
                  <c:v>-23.4</c:v>
                </c:pt>
                <c:pt idx="5027">
                  <c:v>-23.3</c:v>
                </c:pt>
                <c:pt idx="5028">
                  <c:v>-23.2</c:v>
                </c:pt>
                <c:pt idx="5029">
                  <c:v>-23.1</c:v>
                </c:pt>
                <c:pt idx="5030">
                  <c:v>-23</c:v>
                </c:pt>
                <c:pt idx="5031">
                  <c:v>-22.9</c:v>
                </c:pt>
                <c:pt idx="5032">
                  <c:v>-22.8</c:v>
                </c:pt>
                <c:pt idx="5033">
                  <c:v>-22.7</c:v>
                </c:pt>
                <c:pt idx="5034">
                  <c:v>-22.6</c:v>
                </c:pt>
                <c:pt idx="5035">
                  <c:v>-22.5</c:v>
                </c:pt>
                <c:pt idx="5036">
                  <c:v>-22.4</c:v>
                </c:pt>
                <c:pt idx="5037">
                  <c:v>-22.3</c:v>
                </c:pt>
                <c:pt idx="5038">
                  <c:v>-22.2</c:v>
                </c:pt>
                <c:pt idx="5039">
                  <c:v>-22.1</c:v>
                </c:pt>
                <c:pt idx="5040">
                  <c:v>-22</c:v>
                </c:pt>
                <c:pt idx="5041">
                  <c:v>-21.9</c:v>
                </c:pt>
                <c:pt idx="5042">
                  <c:v>-21.8</c:v>
                </c:pt>
                <c:pt idx="5043">
                  <c:v>-21.7</c:v>
                </c:pt>
                <c:pt idx="5044">
                  <c:v>-21.6</c:v>
                </c:pt>
                <c:pt idx="5045">
                  <c:v>-21.5</c:v>
                </c:pt>
                <c:pt idx="5046">
                  <c:v>-21.4</c:v>
                </c:pt>
                <c:pt idx="5047">
                  <c:v>-21.3</c:v>
                </c:pt>
                <c:pt idx="5048">
                  <c:v>-21.2</c:v>
                </c:pt>
                <c:pt idx="5049">
                  <c:v>-21.1</c:v>
                </c:pt>
                <c:pt idx="5050">
                  <c:v>-21</c:v>
                </c:pt>
                <c:pt idx="5051">
                  <c:v>-20.9</c:v>
                </c:pt>
                <c:pt idx="5052">
                  <c:v>-20.8</c:v>
                </c:pt>
                <c:pt idx="5053">
                  <c:v>-20.7</c:v>
                </c:pt>
                <c:pt idx="5054">
                  <c:v>-20.6</c:v>
                </c:pt>
                <c:pt idx="5055">
                  <c:v>-20.5</c:v>
                </c:pt>
                <c:pt idx="5056">
                  <c:v>-20.399999999999999</c:v>
                </c:pt>
                <c:pt idx="5057">
                  <c:v>-20.3</c:v>
                </c:pt>
                <c:pt idx="5058">
                  <c:v>-20.2</c:v>
                </c:pt>
                <c:pt idx="5059">
                  <c:v>-20.100000000000001</c:v>
                </c:pt>
                <c:pt idx="5060">
                  <c:v>-20</c:v>
                </c:pt>
                <c:pt idx="5061">
                  <c:v>-19.899999999999999</c:v>
                </c:pt>
                <c:pt idx="5062">
                  <c:v>-19.8</c:v>
                </c:pt>
                <c:pt idx="5063">
                  <c:v>-19.7</c:v>
                </c:pt>
                <c:pt idx="5064">
                  <c:v>-19.600000000000001</c:v>
                </c:pt>
                <c:pt idx="5065">
                  <c:v>-19.5</c:v>
                </c:pt>
                <c:pt idx="5066">
                  <c:v>-19.399999999999999</c:v>
                </c:pt>
                <c:pt idx="5067">
                  <c:v>-19.3</c:v>
                </c:pt>
                <c:pt idx="5068">
                  <c:v>-19.2</c:v>
                </c:pt>
                <c:pt idx="5069">
                  <c:v>-19.100000000000001</c:v>
                </c:pt>
                <c:pt idx="5070">
                  <c:v>-19</c:v>
                </c:pt>
                <c:pt idx="5071">
                  <c:v>-18.899999999999999</c:v>
                </c:pt>
                <c:pt idx="5072">
                  <c:v>-18.8</c:v>
                </c:pt>
                <c:pt idx="5073">
                  <c:v>-18.7</c:v>
                </c:pt>
                <c:pt idx="5074">
                  <c:v>-18.600000000000001</c:v>
                </c:pt>
                <c:pt idx="5075">
                  <c:v>-18.5</c:v>
                </c:pt>
                <c:pt idx="5076">
                  <c:v>-18.399999999999999</c:v>
                </c:pt>
                <c:pt idx="5077">
                  <c:v>-18.3</c:v>
                </c:pt>
                <c:pt idx="5078">
                  <c:v>-18.2</c:v>
                </c:pt>
                <c:pt idx="5079">
                  <c:v>-18.100000000000001</c:v>
                </c:pt>
                <c:pt idx="5080">
                  <c:v>-18</c:v>
                </c:pt>
                <c:pt idx="5081">
                  <c:v>-17.899999999999999</c:v>
                </c:pt>
                <c:pt idx="5082">
                  <c:v>-17.8</c:v>
                </c:pt>
                <c:pt idx="5083">
                  <c:v>-17.7</c:v>
                </c:pt>
                <c:pt idx="5084">
                  <c:v>-17.600000000000001</c:v>
                </c:pt>
                <c:pt idx="5085">
                  <c:v>-17.5</c:v>
                </c:pt>
                <c:pt idx="5086">
                  <c:v>-17.399999999999999</c:v>
                </c:pt>
                <c:pt idx="5087">
                  <c:v>-17.3</c:v>
                </c:pt>
                <c:pt idx="5088">
                  <c:v>-17.2</c:v>
                </c:pt>
                <c:pt idx="5089">
                  <c:v>-17.100000000000001</c:v>
                </c:pt>
                <c:pt idx="5090">
                  <c:v>-17</c:v>
                </c:pt>
                <c:pt idx="5091">
                  <c:v>-16.899999999999999</c:v>
                </c:pt>
                <c:pt idx="5092">
                  <c:v>-16.8</c:v>
                </c:pt>
                <c:pt idx="5093">
                  <c:v>-16.7</c:v>
                </c:pt>
                <c:pt idx="5094">
                  <c:v>-16.600000000000001</c:v>
                </c:pt>
                <c:pt idx="5095">
                  <c:v>-16.5</c:v>
                </c:pt>
                <c:pt idx="5096">
                  <c:v>-16.399999999999999</c:v>
                </c:pt>
                <c:pt idx="5097">
                  <c:v>-16.3</c:v>
                </c:pt>
                <c:pt idx="5098">
                  <c:v>-16.2</c:v>
                </c:pt>
                <c:pt idx="5099">
                  <c:v>-16.100000000000001</c:v>
                </c:pt>
                <c:pt idx="5100">
                  <c:v>-16</c:v>
                </c:pt>
                <c:pt idx="5101">
                  <c:v>-15.9</c:v>
                </c:pt>
                <c:pt idx="5102">
                  <c:v>-15.8</c:v>
                </c:pt>
                <c:pt idx="5103">
                  <c:v>-15.7</c:v>
                </c:pt>
                <c:pt idx="5104">
                  <c:v>-15.6</c:v>
                </c:pt>
                <c:pt idx="5105">
                  <c:v>-15.5</c:v>
                </c:pt>
                <c:pt idx="5106">
                  <c:v>-15.4</c:v>
                </c:pt>
                <c:pt idx="5107">
                  <c:v>-15.3</c:v>
                </c:pt>
                <c:pt idx="5108">
                  <c:v>-15.2</c:v>
                </c:pt>
                <c:pt idx="5109">
                  <c:v>-15.1</c:v>
                </c:pt>
                <c:pt idx="5110">
                  <c:v>-15</c:v>
                </c:pt>
                <c:pt idx="5111">
                  <c:v>-14.9</c:v>
                </c:pt>
                <c:pt idx="5112">
                  <c:v>-14.8</c:v>
                </c:pt>
                <c:pt idx="5113">
                  <c:v>-14.7</c:v>
                </c:pt>
                <c:pt idx="5114">
                  <c:v>-14.6</c:v>
                </c:pt>
                <c:pt idx="5115">
                  <c:v>-14.5</c:v>
                </c:pt>
                <c:pt idx="5116">
                  <c:v>-14.4</c:v>
                </c:pt>
                <c:pt idx="5117">
                  <c:v>-14.3</c:v>
                </c:pt>
                <c:pt idx="5118">
                  <c:v>-14.2</c:v>
                </c:pt>
                <c:pt idx="5119">
                  <c:v>-14.1</c:v>
                </c:pt>
                <c:pt idx="5120">
                  <c:v>-14</c:v>
                </c:pt>
                <c:pt idx="5121">
                  <c:v>-13.9</c:v>
                </c:pt>
                <c:pt idx="5122">
                  <c:v>-13.8</c:v>
                </c:pt>
                <c:pt idx="5123">
                  <c:v>-13.7</c:v>
                </c:pt>
                <c:pt idx="5124">
                  <c:v>-13.6</c:v>
                </c:pt>
                <c:pt idx="5125">
                  <c:v>-13.5</c:v>
                </c:pt>
                <c:pt idx="5126">
                  <c:v>-13.4</c:v>
                </c:pt>
                <c:pt idx="5127">
                  <c:v>-13.3</c:v>
                </c:pt>
                <c:pt idx="5128">
                  <c:v>-13.2</c:v>
                </c:pt>
                <c:pt idx="5129">
                  <c:v>-13.1</c:v>
                </c:pt>
                <c:pt idx="5130">
                  <c:v>-13</c:v>
                </c:pt>
                <c:pt idx="5131">
                  <c:v>-12.9</c:v>
                </c:pt>
                <c:pt idx="5132">
                  <c:v>-12.8</c:v>
                </c:pt>
                <c:pt idx="5133">
                  <c:v>-12.7</c:v>
                </c:pt>
                <c:pt idx="5134">
                  <c:v>-12.6</c:v>
                </c:pt>
                <c:pt idx="5135">
                  <c:v>-12.5</c:v>
                </c:pt>
                <c:pt idx="5136">
                  <c:v>-12.4</c:v>
                </c:pt>
                <c:pt idx="5137">
                  <c:v>-12.3</c:v>
                </c:pt>
                <c:pt idx="5138">
                  <c:v>-12.2</c:v>
                </c:pt>
                <c:pt idx="5139">
                  <c:v>-12.1</c:v>
                </c:pt>
                <c:pt idx="5140">
                  <c:v>-12</c:v>
                </c:pt>
                <c:pt idx="5141">
                  <c:v>-11.9</c:v>
                </c:pt>
                <c:pt idx="5142">
                  <c:v>-11.8</c:v>
                </c:pt>
                <c:pt idx="5143">
                  <c:v>-11.7</c:v>
                </c:pt>
                <c:pt idx="5144">
                  <c:v>-11.6</c:v>
                </c:pt>
                <c:pt idx="5145">
                  <c:v>-11.5</c:v>
                </c:pt>
                <c:pt idx="5146">
                  <c:v>-11.4</c:v>
                </c:pt>
                <c:pt idx="5147">
                  <c:v>-11.3</c:v>
                </c:pt>
                <c:pt idx="5148">
                  <c:v>-11.2</c:v>
                </c:pt>
                <c:pt idx="5149">
                  <c:v>-11.1</c:v>
                </c:pt>
                <c:pt idx="5150">
                  <c:v>-11</c:v>
                </c:pt>
                <c:pt idx="5151">
                  <c:v>-10.9</c:v>
                </c:pt>
                <c:pt idx="5152">
                  <c:v>-10.8</c:v>
                </c:pt>
                <c:pt idx="5153">
                  <c:v>-10.7</c:v>
                </c:pt>
                <c:pt idx="5154">
                  <c:v>-10.6</c:v>
                </c:pt>
                <c:pt idx="5155">
                  <c:v>-10.5</c:v>
                </c:pt>
                <c:pt idx="5156">
                  <c:v>-10.4</c:v>
                </c:pt>
                <c:pt idx="5157">
                  <c:v>-10.3</c:v>
                </c:pt>
                <c:pt idx="5158">
                  <c:v>-10.199999999999999</c:v>
                </c:pt>
                <c:pt idx="5159">
                  <c:v>-10.1</c:v>
                </c:pt>
                <c:pt idx="5160">
                  <c:v>-10</c:v>
                </c:pt>
                <c:pt idx="5161">
                  <c:v>-9.9</c:v>
                </c:pt>
                <c:pt idx="5162">
                  <c:v>-9.8000000000000007</c:v>
                </c:pt>
                <c:pt idx="5163">
                  <c:v>-9.6999999999999993</c:v>
                </c:pt>
                <c:pt idx="5164">
                  <c:v>-9.6</c:v>
                </c:pt>
                <c:pt idx="5165">
                  <c:v>-9.5</c:v>
                </c:pt>
                <c:pt idx="5166">
                  <c:v>-9.4</c:v>
                </c:pt>
                <c:pt idx="5167">
                  <c:v>-9.3000000000000007</c:v>
                </c:pt>
                <c:pt idx="5168">
                  <c:v>-9.1999999999999993</c:v>
                </c:pt>
                <c:pt idx="5169">
                  <c:v>-9.1</c:v>
                </c:pt>
                <c:pt idx="5170">
                  <c:v>-9</c:v>
                </c:pt>
                <c:pt idx="5171">
                  <c:v>-8.9</c:v>
                </c:pt>
                <c:pt idx="5172">
                  <c:v>-8.8000000000000007</c:v>
                </c:pt>
                <c:pt idx="5173">
                  <c:v>-8.6999999999999993</c:v>
                </c:pt>
                <c:pt idx="5174">
                  <c:v>-8.6</c:v>
                </c:pt>
                <c:pt idx="5175">
                  <c:v>-8.5</c:v>
                </c:pt>
                <c:pt idx="5176">
                  <c:v>-8.4</c:v>
                </c:pt>
                <c:pt idx="5177">
                  <c:v>-8.3000000000000007</c:v>
                </c:pt>
                <c:pt idx="5178">
                  <c:v>-8.1999999999999993</c:v>
                </c:pt>
                <c:pt idx="5179">
                  <c:v>-8.1</c:v>
                </c:pt>
                <c:pt idx="5180">
                  <c:v>-8</c:v>
                </c:pt>
                <c:pt idx="5181">
                  <c:v>-7.9</c:v>
                </c:pt>
                <c:pt idx="5182">
                  <c:v>-7.8</c:v>
                </c:pt>
                <c:pt idx="5183">
                  <c:v>-7.7</c:v>
                </c:pt>
                <c:pt idx="5184">
                  <c:v>-7.6</c:v>
                </c:pt>
                <c:pt idx="5185">
                  <c:v>-7.5</c:v>
                </c:pt>
                <c:pt idx="5186">
                  <c:v>-7.4</c:v>
                </c:pt>
                <c:pt idx="5187">
                  <c:v>-7.3</c:v>
                </c:pt>
                <c:pt idx="5188">
                  <c:v>-7.2</c:v>
                </c:pt>
                <c:pt idx="5189">
                  <c:v>-7.1</c:v>
                </c:pt>
                <c:pt idx="5190">
                  <c:v>-7</c:v>
                </c:pt>
                <c:pt idx="5191">
                  <c:v>-6.9</c:v>
                </c:pt>
                <c:pt idx="5192">
                  <c:v>-6.8</c:v>
                </c:pt>
                <c:pt idx="5193">
                  <c:v>-6.7</c:v>
                </c:pt>
                <c:pt idx="5194">
                  <c:v>-6.6</c:v>
                </c:pt>
                <c:pt idx="5195">
                  <c:v>-6.5</c:v>
                </c:pt>
                <c:pt idx="5196">
                  <c:v>-6.4</c:v>
                </c:pt>
                <c:pt idx="5197">
                  <c:v>-6.3</c:v>
                </c:pt>
                <c:pt idx="5198">
                  <c:v>-6.2</c:v>
                </c:pt>
                <c:pt idx="5199">
                  <c:v>-6.1</c:v>
                </c:pt>
                <c:pt idx="5200">
                  <c:v>-6</c:v>
                </c:pt>
                <c:pt idx="5201">
                  <c:v>-5.9</c:v>
                </c:pt>
                <c:pt idx="5202">
                  <c:v>-5.8</c:v>
                </c:pt>
                <c:pt idx="5203">
                  <c:v>-5.7</c:v>
                </c:pt>
                <c:pt idx="5204">
                  <c:v>-5.6</c:v>
                </c:pt>
                <c:pt idx="5205">
                  <c:v>-5.5</c:v>
                </c:pt>
                <c:pt idx="5206">
                  <c:v>-5.4</c:v>
                </c:pt>
                <c:pt idx="5207">
                  <c:v>-5.3</c:v>
                </c:pt>
                <c:pt idx="5208">
                  <c:v>-5.2</c:v>
                </c:pt>
                <c:pt idx="5209">
                  <c:v>-5.0999999999999996</c:v>
                </c:pt>
                <c:pt idx="5210">
                  <c:v>-5</c:v>
                </c:pt>
                <c:pt idx="5211">
                  <c:v>-4.9000000000000004</c:v>
                </c:pt>
                <c:pt idx="5212">
                  <c:v>-4.8</c:v>
                </c:pt>
                <c:pt idx="5213">
                  <c:v>-4.7</c:v>
                </c:pt>
                <c:pt idx="5214">
                  <c:v>-4.5999999999999996</c:v>
                </c:pt>
                <c:pt idx="5215">
                  <c:v>-4.5</c:v>
                </c:pt>
                <c:pt idx="5216">
                  <c:v>-4.4000000000000004</c:v>
                </c:pt>
                <c:pt idx="5217">
                  <c:v>-4.3</c:v>
                </c:pt>
                <c:pt idx="5218">
                  <c:v>-4.2</c:v>
                </c:pt>
                <c:pt idx="5219">
                  <c:v>-4.0999999999999996</c:v>
                </c:pt>
                <c:pt idx="5220">
                  <c:v>-4</c:v>
                </c:pt>
                <c:pt idx="5221">
                  <c:v>-3.9</c:v>
                </c:pt>
                <c:pt idx="5222">
                  <c:v>-3.8</c:v>
                </c:pt>
                <c:pt idx="5223">
                  <c:v>-3.7</c:v>
                </c:pt>
                <c:pt idx="5224">
                  <c:v>-3.6</c:v>
                </c:pt>
                <c:pt idx="5225">
                  <c:v>-3.5</c:v>
                </c:pt>
                <c:pt idx="5226">
                  <c:v>-3.4</c:v>
                </c:pt>
                <c:pt idx="5227">
                  <c:v>-3.3</c:v>
                </c:pt>
                <c:pt idx="5228">
                  <c:v>-3.2</c:v>
                </c:pt>
                <c:pt idx="5229">
                  <c:v>-3.1</c:v>
                </c:pt>
                <c:pt idx="5230">
                  <c:v>-3</c:v>
                </c:pt>
                <c:pt idx="5231">
                  <c:v>-2.9</c:v>
                </c:pt>
                <c:pt idx="5232">
                  <c:v>-2.8</c:v>
                </c:pt>
                <c:pt idx="5233">
                  <c:v>-2.7</c:v>
                </c:pt>
                <c:pt idx="5234">
                  <c:v>-2.6</c:v>
                </c:pt>
                <c:pt idx="5235">
                  <c:v>-2.5</c:v>
                </c:pt>
                <c:pt idx="5236">
                  <c:v>-2.4</c:v>
                </c:pt>
                <c:pt idx="5237">
                  <c:v>-2.2999999999999998</c:v>
                </c:pt>
                <c:pt idx="5238">
                  <c:v>-2.2000000000000002</c:v>
                </c:pt>
                <c:pt idx="5239">
                  <c:v>-2.1</c:v>
                </c:pt>
                <c:pt idx="5240">
                  <c:v>-2</c:v>
                </c:pt>
                <c:pt idx="5241">
                  <c:v>-1.9</c:v>
                </c:pt>
                <c:pt idx="5242">
                  <c:v>-1.8</c:v>
                </c:pt>
                <c:pt idx="5243">
                  <c:v>-1.7</c:v>
                </c:pt>
                <c:pt idx="5244">
                  <c:v>-1.6</c:v>
                </c:pt>
                <c:pt idx="5245">
                  <c:v>-1.5</c:v>
                </c:pt>
                <c:pt idx="5246">
                  <c:v>-1.4</c:v>
                </c:pt>
                <c:pt idx="5247">
                  <c:v>-1.3</c:v>
                </c:pt>
                <c:pt idx="5248">
                  <c:v>-1.2</c:v>
                </c:pt>
                <c:pt idx="5249">
                  <c:v>-1.1000000000000001</c:v>
                </c:pt>
                <c:pt idx="5250">
                  <c:v>-1</c:v>
                </c:pt>
                <c:pt idx="5251">
                  <c:v>-0.9</c:v>
                </c:pt>
                <c:pt idx="5252">
                  <c:v>-0.8</c:v>
                </c:pt>
                <c:pt idx="5253">
                  <c:v>-0.7</c:v>
                </c:pt>
                <c:pt idx="5254">
                  <c:v>-0.6</c:v>
                </c:pt>
                <c:pt idx="5255">
                  <c:v>-0.5</c:v>
                </c:pt>
                <c:pt idx="5256">
                  <c:v>-0.4</c:v>
                </c:pt>
                <c:pt idx="5257">
                  <c:v>-0.3</c:v>
                </c:pt>
                <c:pt idx="5258">
                  <c:v>-0.2</c:v>
                </c:pt>
                <c:pt idx="5259">
                  <c:v>-0.1</c:v>
                </c:pt>
                <c:pt idx="5260">
                  <c:v>0</c:v>
                </c:pt>
                <c:pt idx="5261">
                  <c:v>0.1</c:v>
                </c:pt>
                <c:pt idx="5262">
                  <c:v>0.2</c:v>
                </c:pt>
                <c:pt idx="5263">
                  <c:v>0.3</c:v>
                </c:pt>
                <c:pt idx="5264">
                  <c:v>0.4</c:v>
                </c:pt>
                <c:pt idx="5265">
                  <c:v>0.5</c:v>
                </c:pt>
                <c:pt idx="5266">
                  <c:v>0.6</c:v>
                </c:pt>
                <c:pt idx="5267">
                  <c:v>0.7</c:v>
                </c:pt>
                <c:pt idx="5268">
                  <c:v>0.8</c:v>
                </c:pt>
                <c:pt idx="5269">
                  <c:v>0.9</c:v>
                </c:pt>
                <c:pt idx="5270">
                  <c:v>1</c:v>
                </c:pt>
                <c:pt idx="5271">
                  <c:v>1.1000000000000001</c:v>
                </c:pt>
                <c:pt idx="5272">
                  <c:v>1.2</c:v>
                </c:pt>
                <c:pt idx="5273">
                  <c:v>1.3</c:v>
                </c:pt>
                <c:pt idx="5274">
                  <c:v>1.4</c:v>
                </c:pt>
                <c:pt idx="5275">
                  <c:v>1.5</c:v>
                </c:pt>
                <c:pt idx="5276">
                  <c:v>1.6</c:v>
                </c:pt>
                <c:pt idx="5277">
                  <c:v>1.7</c:v>
                </c:pt>
                <c:pt idx="5278">
                  <c:v>1.8</c:v>
                </c:pt>
                <c:pt idx="5279">
                  <c:v>1.9</c:v>
                </c:pt>
                <c:pt idx="5280">
                  <c:v>2</c:v>
                </c:pt>
                <c:pt idx="5281">
                  <c:v>2.1</c:v>
                </c:pt>
                <c:pt idx="5282">
                  <c:v>2.2000000000000002</c:v>
                </c:pt>
                <c:pt idx="5283">
                  <c:v>2.2999999999999998</c:v>
                </c:pt>
                <c:pt idx="5284">
                  <c:v>2.4</c:v>
                </c:pt>
                <c:pt idx="5285">
                  <c:v>2.5</c:v>
                </c:pt>
                <c:pt idx="5286">
                  <c:v>2.6</c:v>
                </c:pt>
                <c:pt idx="5287">
                  <c:v>2.7</c:v>
                </c:pt>
                <c:pt idx="5288">
                  <c:v>2.8</c:v>
                </c:pt>
                <c:pt idx="5289">
                  <c:v>2.9</c:v>
                </c:pt>
                <c:pt idx="5290">
                  <c:v>3</c:v>
                </c:pt>
                <c:pt idx="5291">
                  <c:v>3.1</c:v>
                </c:pt>
                <c:pt idx="5292">
                  <c:v>3.2</c:v>
                </c:pt>
                <c:pt idx="5293">
                  <c:v>3.3</c:v>
                </c:pt>
                <c:pt idx="5294">
                  <c:v>3.4</c:v>
                </c:pt>
                <c:pt idx="5295">
                  <c:v>3.5</c:v>
                </c:pt>
                <c:pt idx="5296">
                  <c:v>3.6</c:v>
                </c:pt>
                <c:pt idx="5297">
                  <c:v>3.7</c:v>
                </c:pt>
                <c:pt idx="5298">
                  <c:v>3.8</c:v>
                </c:pt>
                <c:pt idx="5299">
                  <c:v>3.9</c:v>
                </c:pt>
                <c:pt idx="5300">
                  <c:v>4</c:v>
                </c:pt>
                <c:pt idx="5301">
                  <c:v>4.0999999999999996</c:v>
                </c:pt>
                <c:pt idx="5302">
                  <c:v>4.2</c:v>
                </c:pt>
                <c:pt idx="5303">
                  <c:v>4.3</c:v>
                </c:pt>
                <c:pt idx="5304">
                  <c:v>4.4000000000000004</c:v>
                </c:pt>
                <c:pt idx="5305">
                  <c:v>4.5</c:v>
                </c:pt>
                <c:pt idx="5306">
                  <c:v>4.5999999999999996</c:v>
                </c:pt>
                <c:pt idx="5307">
                  <c:v>4.7</c:v>
                </c:pt>
                <c:pt idx="5308">
                  <c:v>4.8</c:v>
                </c:pt>
                <c:pt idx="5309">
                  <c:v>4.9000000000000004</c:v>
                </c:pt>
                <c:pt idx="5310">
                  <c:v>5</c:v>
                </c:pt>
                <c:pt idx="5311">
                  <c:v>5.0999999999999996</c:v>
                </c:pt>
                <c:pt idx="5312">
                  <c:v>5.2</c:v>
                </c:pt>
                <c:pt idx="5313">
                  <c:v>5.3</c:v>
                </c:pt>
                <c:pt idx="5314">
                  <c:v>5.4</c:v>
                </c:pt>
                <c:pt idx="5315">
                  <c:v>5.5</c:v>
                </c:pt>
                <c:pt idx="5316">
                  <c:v>5.6</c:v>
                </c:pt>
                <c:pt idx="5317">
                  <c:v>5.7</c:v>
                </c:pt>
                <c:pt idx="5318">
                  <c:v>5.8</c:v>
                </c:pt>
                <c:pt idx="5319">
                  <c:v>5.9</c:v>
                </c:pt>
                <c:pt idx="5320">
                  <c:v>6</c:v>
                </c:pt>
                <c:pt idx="5321">
                  <c:v>6.1</c:v>
                </c:pt>
                <c:pt idx="5322">
                  <c:v>6.2</c:v>
                </c:pt>
                <c:pt idx="5323">
                  <c:v>6.3</c:v>
                </c:pt>
                <c:pt idx="5324">
                  <c:v>6.4</c:v>
                </c:pt>
                <c:pt idx="5325">
                  <c:v>6.5</c:v>
                </c:pt>
                <c:pt idx="5326">
                  <c:v>6.6</c:v>
                </c:pt>
                <c:pt idx="5327">
                  <c:v>6.7</c:v>
                </c:pt>
                <c:pt idx="5328">
                  <c:v>6.8</c:v>
                </c:pt>
                <c:pt idx="5329">
                  <c:v>6.9</c:v>
                </c:pt>
                <c:pt idx="5330">
                  <c:v>7</c:v>
                </c:pt>
                <c:pt idx="5331">
                  <c:v>7.1</c:v>
                </c:pt>
                <c:pt idx="5332">
                  <c:v>7.2</c:v>
                </c:pt>
                <c:pt idx="5333">
                  <c:v>7.3</c:v>
                </c:pt>
                <c:pt idx="5334">
                  <c:v>7.4</c:v>
                </c:pt>
                <c:pt idx="5335">
                  <c:v>7.5</c:v>
                </c:pt>
                <c:pt idx="5336">
                  <c:v>7.6</c:v>
                </c:pt>
                <c:pt idx="5337">
                  <c:v>7.7</c:v>
                </c:pt>
                <c:pt idx="5338">
                  <c:v>7.8</c:v>
                </c:pt>
                <c:pt idx="5339">
                  <c:v>7.9</c:v>
                </c:pt>
                <c:pt idx="5340">
                  <c:v>8</c:v>
                </c:pt>
                <c:pt idx="5341">
                  <c:v>8.1</c:v>
                </c:pt>
                <c:pt idx="5342">
                  <c:v>8.1999999999999993</c:v>
                </c:pt>
                <c:pt idx="5343">
                  <c:v>8.3000000000000007</c:v>
                </c:pt>
                <c:pt idx="5344">
                  <c:v>8.4</c:v>
                </c:pt>
                <c:pt idx="5345">
                  <c:v>8.5</c:v>
                </c:pt>
                <c:pt idx="5346">
                  <c:v>8.6</c:v>
                </c:pt>
                <c:pt idx="5347">
                  <c:v>8.6999999999999993</c:v>
                </c:pt>
                <c:pt idx="5348">
                  <c:v>8.8000000000000007</c:v>
                </c:pt>
                <c:pt idx="5349">
                  <c:v>8.9</c:v>
                </c:pt>
                <c:pt idx="5350">
                  <c:v>9</c:v>
                </c:pt>
                <c:pt idx="5351">
                  <c:v>9.1</c:v>
                </c:pt>
                <c:pt idx="5352">
                  <c:v>9.1999999999999993</c:v>
                </c:pt>
                <c:pt idx="5353">
                  <c:v>9.3000000000000007</c:v>
                </c:pt>
                <c:pt idx="5354">
                  <c:v>9.4</c:v>
                </c:pt>
                <c:pt idx="5355">
                  <c:v>9.5</c:v>
                </c:pt>
                <c:pt idx="5356">
                  <c:v>9.6</c:v>
                </c:pt>
                <c:pt idx="5357">
                  <c:v>9.6999999999999993</c:v>
                </c:pt>
                <c:pt idx="5358">
                  <c:v>9.8000000000000007</c:v>
                </c:pt>
                <c:pt idx="5359">
                  <c:v>9.9</c:v>
                </c:pt>
                <c:pt idx="5360">
                  <c:v>10</c:v>
                </c:pt>
                <c:pt idx="5361">
                  <c:v>10.1</c:v>
                </c:pt>
                <c:pt idx="5362">
                  <c:v>10.199999999999999</c:v>
                </c:pt>
                <c:pt idx="5363">
                  <c:v>10.3</c:v>
                </c:pt>
                <c:pt idx="5364">
                  <c:v>10.4</c:v>
                </c:pt>
                <c:pt idx="5365">
                  <c:v>10.5</c:v>
                </c:pt>
                <c:pt idx="5366">
                  <c:v>10.6</c:v>
                </c:pt>
                <c:pt idx="5367">
                  <c:v>10.7</c:v>
                </c:pt>
                <c:pt idx="5368">
                  <c:v>10.8</c:v>
                </c:pt>
                <c:pt idx="5369">
                  <c:v>10.9</c:v>
                </c:pt>
                <c:pt idx="5370">
                  <c:v>11</c:v>
                </c:pt>
                <c:pt idx="5371">
                  <c:v>11.1</c:v>
                </c:pt>
                <c:pt idx="5372">
                  <c:v>11.2</c:v>
                </c:pt>
                <c:pt idx="5373">
                  <c:v>11.3</c:v>
                </c:pt>
                <c:pt idx="5374">
                  <c:v>11.4</c:v>
                </c:pt>
                <c:pt idx="5375">
                  <c:v>11.5</c:v>
                </c:pt>
                <c:pt idx="5376">
                  <c:v>11.6</c:v>
                </c:pt>
                <c:pt idx="5377">
                  <c:v>11.7</c:v>
                </c:pt>
                <c:pt idx="5378">
                  <c:v>11.8</c:v>
                </c:pt>
                <c:pt idx="5379">
                  <c:v>11.9</c:v>
                </c:pt>
                <c:pt idx="5380">
                  <c:v>12</c:v>
                </c:pt>
                <c:pt idx="5381">
                  <c:v>12.1</c:v>
                </c:pt>
                <c:pt idx="5382">
                  <c:v>12.2</c:v>
                </c:pt>
                <c:pt idx="5383">
                  <c:v>12.3</c:v>
                </c:pt>
                <c:pt idx="5384">
                  <c:v>12.4</c:v>
                </c:pt>
                <c:pt idx="5385">
                  <c:v>12.5</c:v>
                </c:pt>
                <c:pt idx="5386">
                  <c:v>12.6</c:v>
                </c:pt>
                <c:pt idx="5387">
                  <c:v>12.7</c:v>
                </c:pt>
                <c:pt idx="5388">
                  <c:v>12.8</c:v>
                </c:pt>
                <c:pt idx="5389">
                  <c:v>12.9</c:v>
                </c:pt>
                <c:pt idx="5390">
                  <c:v>13</c:v>
                </c:pt>
                <c:pt idx="5391">
                  <c:v>13.1</c:v>
                </c:pt>
                <c:pt idx="5392">
                  <c:v>13.2</c:v>
                </c:pt>
                <c:pt idx="5393">
                  <c:v>13.3</c:v>
                </c:pt>
                <c:pt idx="5394">
                  <c:v>13.4</c:v>
                </c:pt>
                <c:pt idx="5395">
                  <c:v>13.5</c:v>
                </c:pt>
                <c:pt idx="5396">
                  <c:v>13.6</c:v>
                </c:pt>
                <c:pt idx="5397">
                  <c:v>13.7</c:v>
                </c:pt>
                <c:pt idx="5398">
                  <c:v>13.8</c:v>
                </c:pt>
                <c:pt idx="5399">
                  <c:v>13.9</c:v>
                </c:pt>
                <c:pt idx="5400">
                  <c:v>14</c:v>
                </c:pt>
                <c:pt idx="5401">
                  <c:v>14.1</c:v>
                </c:pt>
                <c:pt idx="5402">
                  <c:v>14.2</c:v>
                </c:pt>
                <c:pt idx="5403">
                  <c:v>14.3</c:v>
                </c:pt>
                <c:pt idx="5404">
                  <c:v>14.4</c:v>
                </c:pt>
                <c:pt idx="5405">
                  <c:v>14.5</c:v>
                </c:pt>
                <c:pt idx="5406">
                  <c:v>14.6</c:v>
                </c:pt>
                <c:pt idx="5407">
                  <c:v>14.7</c:v>
                </c:pt>
                <c:pt idx="5408">
                  <c:v>14.8</c:v>
                </c:pt>
                <c:pt idx="5409">
                  <c:v>14.9</c:v>
                </c:pt>
                <c:pt idx="5410">
                  <c:v>15</c:v>
                </c:pt>
                <c:pt idx="5411">
                  <c:v>15.1</c:v>
                </c:pt>
                <c:pt idx="5412">
                  <c:v>15.2</c:v>
                </c:pt>
                <c:pt idx="5413">
                  <c:v>15.3</c:v>
                </c:pt>
                <c:pt idx="5414">
                  <c:v>15.4</c:v>
                </c:pt>
                <c:pt idx="5415">
                  <c:v>15.5</c:v>
                </c:pt>
                <c:pt idx="5416">
                  <c:v>15.6</c:v>
                </c:pt>
                <c:pt idx="5417">
                  <c:v>15.7</c:v>
                </c:pt>
                <c:pt idx="5418">
                  <c:v>15.8</c:v>
                </c:pt>
                <c:pt idx="5419">
                  <c:v>15.9</c:v>
                </c:pt>
                <c:pt idx="5420">
                  <c:v>16</c:v>
                </c:pt>
                <c:pt idx="5421">
                  <c:v>16.100000000000001</c:v>
                </c:pt>
                <c:pt idx="5422">
                  <c:v>16.2</c:v>
                </c:pt>
                <c:pt idx="5423">
                  <c:v>16.3</c:v>
                </c:pt>
                <c:pt idx="5424">
                  <c:v>16.399999999999999</c:v>
                </c:pt>
                <c:pt idx="5425">
                  <c:v>16.5</c:v>
                </c:pt>
                <c:pt idx="5426">
                  <c:v>16.600000000000001</c:v>
                </c:pt>
                <c:pt idx="5427">
                  <c:v>16.7</c:v>
                </c:pt>
                <c:pt idx="5428">
                  <c:v>16.8</c:v>
                </c:pt>
                <c:pt idx="5429">
                  <c:v>16.899999999999999</c:v>
                </c:pt>
                <c:pt idx="5430">
                  <c:v>17</c:v>
                </c:pt>
                <c:pt idx="5431">
                  <c:v>17.100000000000001</c:v>
                </c:pt>
                <c:pt idx="5432">
                  <c:v>17.2</c:v>
                </c:pt>
                <c:pt idx="5433">
                  <c:v>17.3</c:v>
                </c:pt>
                <c:pt idx="5434">
                  <c:v>17.399999999999999</c:v>
                </c:pt>
                <c:pt idx="5435">
                  <c:v>17.5</c:v>
                </c:pt>
                <c:pt idx="5436">
                  <c:v>17.600000000000001</c:v>
                </c:pt>
                <c:pt idx="5437">
                  <c:v>17.7</c:v>
                </c:pt>
                <c:pt idx="5438">
                  <c:v>17.8</c:v>
                </c:pt>
                <c:pt idx="5439">
                  <c:v>17.899999999999999</c:v>
                </c:pt>
                <c:pt idx="5440">
                  <c:v>18</c:v>
                </c:pt>
                <c:pt idx="5441">
                  <c:v>18.100000000000001</c:v>
                </c:pt>
                <c:pt idx="5442">
                  <c:v>18.2</c:v>
                </c:pt>
                <c:pt idx="5443">
                  <c:v>18.3</c:v>
                </c:pt>
                <c:pt idx="5444">
                  <c:v>18.399999999999999</c:v>
                </c:pt>
                <c:pt idx="5445">
                  <c:v>18.5</c:v>
                </c:pt>
                <c:pt idx="5446">
                  <c:v>18.600000000000001</c:v>
                </c:pt>
                <c:pt idx="5447">
                  <c:v>18.7</c:v>
                </c:pt>
                <c:pt idx="5448">
                  <c:v>18.8</c:v>
                </c:pt>
                <c:pt idx="5449">
                  <c:v>18.899999999999999</c:v>
                </c:pt>
                <c:pt idx="5450">
                  <c:v>19</c:v>
                </c:pt>
                <c:pt idx="5451">
                  <c:v>19.100000000000001</c:v>
                </c:pt>
                <c:pt idx="5452">
                  <c:v>19.2</c:v>
                </c:pt>
                <c:pt idx="5453">
                  <c:v>19.3</c:v>
                </c:pt>
                <c:pt idx="5454">
                  <c:v>19.399999999999999</c:v>
                </c:pt>
                <c:pt idx="5455">
                  <c:v>19.5</c:v>
                </c:pt>
                <c:pt idx="5456">
                  <c:v>19.600000000000001</c:v>
                </c:pt>
                <c:pt idx="5457">
                  <c:v>19.7</c:v>
                </c:pt>
                <c:pt idx="5458">
                  <c:v>19.8</c:v>
                </c:pt>
                <c:pt idx="5459">
                  <c:v>19.899999999999999</c:v>
                </c:pt>
                <c:pt idx="5460">
                  <c:v>20</c:v>
                </c:pt>
                <c:pt idx="5461">
                  <c:v>20.100000000000001</c:v>
                </c:pt>
                <c:pt idx="5462">
                  <c:v>20.2</c:v>
                </c:pt>
                <c:pt idx="5463">
                  <c:v>20.3</c:v>
                </c:pt>
                <c:pt idx="5464">
                  <c:v>20.399999999999999</c:v>
                </c:pt>
                <c:pt idx="5465">
                  <c:v>20.5</c:v>
                </c:pt>
                <c:pt idx="5466">
                  <c:v>20.6</c:v>
                </c:pt>
                <c:pt idx="5467">
                  <c:v>20.7</c:v>
                </c:pt>
                <c:pt idx="5468">
                  <c:v>20.8</c:v>
                </c:pt>
                <c:pt idx="5469">
                  <c:v>20.9</c:v>
                </c:pt>
                <c:pt idx="5470">
                  <c:v>21</c:v>
                </c:pt>
                <c:pt idx="5471">
                  <c:v>21.1</c:v>
                </c:pt>
                <c:pt idx="5472">
                  <c:v>21.2</c:v>
                </c:pt>
                <c:pt idx="5473">
                  <c:v>21.3</c:v>
                </c:pt>
                <c:pt idx="5474">
                  <c:v>21.4</c:v>
                </c:pt>
                <c:pt idx="5475">
                  <c:v>21.5</c:v>
                </c:pt>
                <c:pt idx="5476">
                  <c:v>21.6</c:v>
                </c:pt>
                <c:pt idx="5477">
                  <c:v>21.7</c:v>
                </c:pt>
                <c:pt idx="5478">
                  <c:v>21.8</c:v>
                </c:pt>
                <c:pt idx="5479">
                  <c:v>21.9</c:v>
                </c:pt>
                <c:pt idx="5480">
                  <c:v>22</c:v>
                </c:pt>
                <c:pt idx="5481">
                  <c:v>22.1</c:v>
                </c:pt>
                <c:pt idx="5482">
                  <c:v>22.2</c:v>
                </c:pt>
                <c:pt idx="5483">
                  <c:v>22.3</c:v>
                </c:pt>
                <c:pt idx="5484">
                  <c:v>22.4</c:v>
                </c:pt>
                <c:pt idx="5485">
                  <c:v>22.5</c:v>
                </c:pt>
                <c:pt idx="5486">
                  <c:v>22.6</c:v>
                </c:pt>
                <c:pt idx="5487">
                  <c:v>22.7</c:v>
                </c:pt>
                <c:pt idx="5488">
                  <c:v>22.8</c:v>
                </c:pt>
                <c:pt idx="5489">
                  <c:v>22.9</c:v>
                </c:pt>
                <c:pt idx="5490">
                  <c:v>23</c:v>
                </c:pt>
                <c:pt idx="5491">
                  <c:v>23.1</c:v>
                </c:pt>
                <c:pt idx="5492">
                  <c:v>23.2</c:v>
                </c:pt>
                <c:pt idx="5493">
                  <c:v>23.3</c:v>
                </c:pt>
                <c:pt idx="5494">
                  <c:v>23.4</c:v>
                </c:pt>
                <c:pt idx="5495">
                  <c:v>23.5</c:v>
                </c:pt>
                <c:pt idx="5496">
                  <c:v>23.6</c:v>
                </c:pt>
                <c:pt idx="5497">
                  <c:v>23.7</c:v>
                </c:pt>
                <c:pt idx="5498">
                  <c:v>23.8</c:v>
                </c:pt>
                <c:pt idx="5499">
                  <c:v>23.9</c:v>
                </c:pt>
                <c:pt idx="5500">
                  <c:v>24</c:v>
                </c:pt>
                <c:pt idx="5501">
                  <c:v>24.1</c:v>
                </c:pt>
                <c:pt idx="5502">
                  <c:v>24.2</c:v>
                </c:pt>
                <c:pt idx="5503">
                  <c:v>24.3</c:v>
                </c:pt>
                <c:pt idx="5504">
                  <c:v>24.4</c:v>
                </c:pt>
                <c:pt idx="5505">
                  <c:v>24.5</c:v>
                </c:pt>
                <c:pt idx="5506">
                  <c:v>24.6</c:v>
                </c:pt>
                <c:pt idx="5507">
                  <c:v>24.7</c:v>
                </c:pt>
                <c:pt idx="5508">
                  <c:v>24.8</c:v>
                </c:pt>
                <c:pt idx="5509">
                  <c:v>24.9</c:v>
                </c:pt>
                <c:pt idx="5510">
                  <c:v>25</c:v>
                </c:pt>
                <c:pt idx="5511">
                  <c:v>-25</c:v>
                </c:pt>
                <c:pt idx="5512">
                  <c:v>-24.9</c:v>
                </c:pt>
                <c:pt idx="5513">
                  <c:v>-24.8</c:v>
                </c:pt>
                <c:pt idx="5514">
                  <c:v>-24.7</c:v>
                </c:pt>
                <c:pt idx="5515">
                  <c:v>-24.6</c:v>
                </c:pt>
                <c:pt idx="5516">
                  <c:v>-24.5</c:v>
                </c:pt>
                <c:pt idx="5517">
                  <c:v>-24.4</c:v>
                </c:pt>
                <c:pt idx="5518">
                  <c:v>-24.3</c:v>
                </c:pt>
                <c:pt idx="5519">
                  <c:v>-24.2</c:v>
                </c:pt>
                <c:pt idx="5520">
                  <c:v>-24.1</c:v>
                </c:pt>
                <c:pt idx="5521">
                  <c:v>-24</c:v>
                </c:pt>
                <c:pt idx="5522">
                  <c:v>-23.9</c:v>
                </c:pt>
                <c:pt idx="5523">
                  <c:v>-23.8</c:v>
                </c:pt>
                <c:pt idx="5524">
                  <c:v>-23.7</c:v>
                </c:pt>
                <c:pt idx="5525">
                  <c:v>-23.6</c:v>
                </c:pt>
                <c:pt idx="5526">
                  <c:v>-23.5</c:v>
                </c:pt>
                <c:pt idx="5527">
                  <c:v>-23.4</c:v>
                </c:pt>
                <c:pt idx="5528">
                  <c:v>-23.3</c:v>
                </c:pt>
                <c:pt idx="5529">
                  <c:v>-23.2</c:v>
                </c:pt>
                <c:pt idx="5530">
                  <c:v>-23.1</c:v>
                </c:pt>
                <c:pt idx="5531">
                  <c:v>-23</c:v>
                </c:pt>
                <c:pt idx="5532">
                  <c:v>-22.9</c:v>
                </c:pt>
                <c:pt idx="5533">
                  <c:v>-22.8</c:v>
                </c:pt>
                <c:pt idx="5534">
                  <c:v>-22.7</c:v>
                </c:pt>
                <c:pt idx="5535">
                  <c:v>-22.6</c:v>
                </c:pt>
                <c:pt idx="5536">
                  <c:v>-22.5</c:v>
                </c:pt>
                <c:pt idx="5537">
                  <c:v>-22.4</c:v>
                </c:pt>
                <c:pt idx="5538">
                  <c:v>-22.3</c:v>
                </c:pt>
                <c:pt idx="5539">
                  <c:v>-22.2</c:v>
                </c:pt>
                <c:pt idx="5540">
                  <c:v>-22.1</c:v>
                </c:pt>
                <c:pt idx="5541">
                  <c:v>-22</c:v>
                </c:pt>
                <c:pt idx="5542">
                  <c:v>-21.9</c:v>
                </c:pt>
                <c:pt idx="5543">
                  <c:v>-21.8</c:v>
                </c:pt>
                <c:pt idx="5544">
                  <c:v>-21.7</c:v>
                </c:pt>
                <c:pt idx="5545">
                  <c:v>-21.6</c:v>
                </c:pt>
                <c:pt idx="5546">
                  <c:v>-21.5</c:v>
                </c:pt>
                <c:pt idx="5547">
                  <c:v>-21.4</c:v>
                </c:pt>
                <c:pt idx="5548">
                  <c:v>-21.3</c:v>
                </c:pt>
                <c:pt idx="5549">
                  <c:v>-21.2</c:v>
                </c:pt>
                <c:pt idx="5550">
                  <c:v>-21.1</c:v>
                </c:pt>
                <c:pt idx="5551">
                  <c:v>-21</c:v>
                </c:pt>
                <c:pt idx="5552">
                  <c:v>-20.9</c:v>
                </c:pt>
                <c:pt idx="5553">
                  <c:v>-20.8</c:v>
                </c:pt>
                <c:pt idx="5554">
                  <c:v>-20.7</c:v>
                </c:pt>
                <c:pt idx="5555">
                  <c:v>-20.6</c:v>
                </c:pt>
                <c:pt idx="5556">
                  <c:v>-20.5</c:v>
                </c:pt>
                <c:pt idx="5557">
                  <c:v>-20.399999999999999</c:v>
                </c:pt>
                <c:pt idx="5558">
                  <c:v>-20.3</c:v>
                </c:pt>
                <c:pt idx="5559">
                  <c:v>-20.2</c:v>
                </c:pt>
                <c:pt idx="5560">
                  <c:v>-20.100000000000001</c:v>
                </c:pt>
                <c:pt idx="5561">
                  <c:v>-20</c:v>
                </c:pt>
                <c:pt idx="5562">
                  <c:v>-19.899999999999999</c:v>
                </c:pt>
                <c:pt idx="5563">
                  <c:v>-19.8</c:v>
                </c:pt>
                <c:pt idx="5564">
                  <c:v>-19.7</c:v>
                </c:pt>
                <c:pt idx="5565">
                  <c:v>-19.600000000000001</c:v>
                </c:pt>
                <c:pt idx="5566">
                  <c:v>-19.5</c:v>
                </c:pt>
                <c:pt idx="5567">
                  <c:v>-19.399999999999999</c:v>
                </c:pt>
                <c:pt idx="5568">
                  <c:v>-19.3</c:v>
                </c:pt>
                <c:pt idx="5569">
                  <c:v>-19.2</c:v>
                </c:pt>
                <c:pt idx="5570">
                  <c:v>-19.100000000000001</c:v>
                </c:pt>
                <c:pt idx="5571">
                  <c:v>-19</c:v>
                </c:pt>
                <c:pt idx="5572">
                  <c:v>-18.899999999999999</c:v>
                </c:pt>
                <c:pt idx="5573">
                  <c:v>-18.8</c:v>
                </c:pt>
                <c:pt idx="5574">
                  <c:v>-18.7</c:v>
                </c:pt>
                <c:pt idx="5575">
                  <c:v>-18.600000000000001</c:v>
                </c:pt>
                <c:pt idx="5576">
                  <c:v>-18.5</c:v>
                </c:pt>
                <c:pt idx="5577">
                  <c:v>-18.399999999999999</c:v>
                </c:pt>
                <c:pt idx="5578">
                  <c:v>-18.3</c:v>
                </c:pt>
                <c:pt idx="5579">
                  <c:v>-18.2</c:v>
                </c:pt>
                <c:pt idx="5580">
                  <c:v>-18.100000000000001</c:v>
                </c:pt>
                <c:pt idx="5581">
                  <c:v>-18</c:v>
                </c:pt>
                <c:pt idx="5582">
                  <c:v>-17.899999999999999</c:v>
                </c:pt>
                <c:pt idx="5583">
                  <c:v>-17.8</c:v>
                </c:pt>
                <c:pt idx="5584">
                  <c:v>-17.7</c:v>
                </c:pt>
                <c:pt idx="5585">
                  <c:v>-17.600000000000001</c:v>
                </c:pt>
                <c:pt idx="5586">
                  <c:v>-17.5</c:v>
                </c:pt>
                <c:pt idx="5587">
                  <c:v>-17.399999999999999</c:v>
                </c:pt>
                <c:pt idx="5588">
                  <c:v>-17.3</c:v>
                </c:pt>
                <c:pt idx="5589">
                  <c:v>-17.2</c:v>
                </c:pt>
                <c:pt idx="5590">
                  <c:v>-17.100000000000001</c:v>
                </c:pt>
                <c:pt idx="5591">
                  <c:v>-17</c:v>
                </c:pt>
                <c:pt idx="5592">
                  <c:v>-16.899999999999999</c:v>
                </c:pt>
                <c:pt idx="5593">
                  <c:v>-16.8</c:v>
                </c:pt>
                <c:pt idx="5594">
                  <c:v>-16.7</c:v>
                </c:pt>
                <c:pt idx="5595">
                  <c:v>-16.600000000000001</c:v>
                </c:pt>
                <c:pt idx="5596">
                  <c:v>-16.5</c:v>
                </c:pt>
                <c:pt idx="5597">
                  <c:v>-16.399999999999999</c:v>
                </c:pt>
                <c:pt idx="5598">
                  <c:v>-16.3</c:v>
                </c:pt>
                <c:pt idx="5599">
                  <c:v>-16.2</c:v>
                </c:pt>
                <c:pt idx="5600">
                  <c:v>-16.100000000000001</c:v>
                </c:pt>
                <c:pt idx="5601">
                  <c:v>-16</c:v>
                </c:pt>
                <c:pt idx="5602">
                  <c:v>-15.9</c:v>
                </c:pt>
                <c:pt idx="5603">
                  <c:v>-15.8</c:v>
                </c:pt>
                <c:pt idx="5604">
                  <c:v>-15.7</c:v>
                </c:pt>
                <c:pt idx="5605">
                  <c:v>-15.6</c:v>
                </c:pt>
                <c:pt idx="5606">
                  <c:v>-15.5</c:v>
                </c:pt>
                <c:pt idx="5607">
                  <c:v>-15.4</c:v>
                </c:pt>
                <c:pt idx="5608">
                  <c:v>-15.3</c:v>
                </c:pt>
                <c:pt idx="5609">
                  <c:v>-15.2</c:v>
                </c:pt>
                <c:pt idx="5610">
                  <c:v>-15.1</c:v>
                </c:pt>
                <c:pt idx="5611">
                  <c:v>-15</c:v>
                </c:pt>
                <c:pt idx="5612">
                  <c:v>-14.9</c:v>
                </c:pt>
                <c:pt idx="5613">
                  <c:v>-14.8</c:v>
                </c:pt>
                <c:pt idx="5614">
                  <c:v>-14.7</c:v>
                </c:pt>
                <c:pt idx="5615">
                  <c:v>-14.6</c:v>
                </c:pt>
                <c:pt idx="5616">
                  <c:v>-14.5</c:v>
                </c:pt>
                <c:pt idx="5617">
                  <c:v>-14.4</c:v>
                </c:pt>
                <c:pt idx="5618">
                  <c:v>-14.3</c:v>
                </c:pt>
                <c:pt idx="5619">
                  <c:v>-14.2</c:v>
                </c:pt>
                <c:pt idx="5620">
                  <c:v>-14.1</c:v>
                </c:pt>
                <c:pt idx="5621">
                  <c:v>-14</c:v>
                </c:pt>
                <c:pt idx="5622">
                  <c:v>-13.9</c:v>
                </c:pt>
                <c:pt idx="5623">
                  <c:v>-13.8</c:v>
                </c:pt>
                <c:pt idx="5624">
                  <c:v>-13.7</c:v>
                </c:pt>
                <c:pt idx="5625">
                  <c:v>-13.6</c:v>
                </c:pt>
                <c:pt idx="5626">
                  <c:v>-13.5</c:v>
                </c:pt>
                <c:pt idx="5627">
                  <c:v>-13.4</c:v>
                </c:pt>
                <c:pt idx="5628">
                  <c:v>-13.3</c:v>
                </c:pt>
                <c:pt idx="5629">
                  <c:v>-13.2</c:v>
                </c:pt>
                <c:pt idx="5630">
                  <c:v>-13.1</c:v>
                </c:pt>
                <c:pt idx="5631">
                  <c:v>-13</c:v>
                </c:pt>
                <c:pt idx="5632">
                  <c:v>-12.9</c:v>
                </c:pt>
                <c:pt idx="5633">
                  <c:v>-12.8</c:v>
                </c:pt>
                <c:pt idx="5634">
                  <c:v>-12.7</c:v>
                </c:pt>
                <c:pt idx="5635">
                  <c:v>-12.6</c:v>
                </c:pt>
                <c:pt idx="5636">
                  <c:v>-12.5</c:v>
                </c:pt>
                <c:pt idx="5637">
                  <c:v>-12.4</c:v>
                </c:pt>
                <c:pt idx="5638">
                  <c:v>-12.3</c:v>
                </c:pt>
                <c:pt idx="5639">
                  <c:v>-12.2</c:v>
                </c:pt>
                <c:pt idx="5640">
                  <c:v>-12.1</c:v>
                </c:pt>
                <c:pt idx="5641">
                  <c:v>-12</c:v>
                </c:pt>
                <c:pt idx="5642">
                  <c:v>-11.9</c:v>
                </c:pt>
                <c:pt idx="5643">
                  <c:v>-11.8</c:v>
                </c:pt>
                <c:pt idx="5644">
                  <c:v>-11.7</c:v>
                </c:pt>
                <c:pt idx="5645">
                  <c:v>-11.6</c:v>
                </c:pt>
                <c:pt idx="5646">
                  <c:v>-11.5</c:v>
                </c:pt>
                <c:pt idx="5647">
                  <c:v>-11.4</c:v>
                </c:pt>
                <c:pt idx="5648">
                  <c:v>-11.3</c:v>
                </c:pt>
                <c:pt idx="5649">
                  <c:v>-11.2</c:v>
                </c:pt>
                <c:pt idx="5650">
                  <c:v>-11.1</c:v>
                </c:pt>
                <c:pt idx="5651">
                  <c:v>-11</c:v>
                </c:pt>
                <c:pt idx="5652">
                  <c:v>-10.9</c:v>
                </c:pt>
                <c:pt idx="5653">
                  <c:v>-10.8</c:v>
                </c:pt>
                <c:pt idx="5654">
                  <c:v>-10.7</c:v>
                </c:pt>
                <c:pt idx="5655">
                  <c:v>-10.6</c:v>
                </c:pt>
                <c:pt idx="5656">
                  <c:v>-10.5</c:v>
                </c:pt>
                <c:pt idx="5657">
                  <c:v>-10.4</c:v>
                </c:pt>
                <c:pt idx="5658">
                  <c:v>-10.3</c:v>
                </c:pt>
                <c:pt idx="5659">
                  <c:v>-10.199999999999999</c:v>
                </c:pt>
                <c:pt idx="5660">
                  <c:v>-10.1</c:v>
                </c:pt>
                <c:pt idx="5661">
                  <c:v>-10</c:v>
                </c:pt>
                <c:pt idx="5662">
                  <c:v>-9.9</c:v>
                </c:pt>
                <c:pt idx="5663">
                  <c:v>-9.8000000000000007</c:v>
                </c:pt>
                <c:pt idx="5664">
                  <c:v>-9.6999999999999993</c:v>
                </c:pt>
                <c:pt idx="5665">
                  <c:v>-9.6</c:v>
                </c:pt>
                <c:pt idx="5666">
                  <c:v>-9.5</c:v>
                </c:pt>
                <c:pt idx="5667">
                  <c:v>-9.4</c:v>
                </c:pt>
                <c:pt idx="5668">
                  <c:v>-9.3000000000000007</c:v>
                </c:pt>
                <c:pt idx="5669">
                  <c:v>-9.1999999999999993</c:v>
                </c:pt>
                <c:pt idx="5670">
                  <c:v>-9.1</c:v>
                </c:pt>
                <c:pt idx="5671">
                  <c:v>-9</c:v>
                </c:pt>
                <c:pt idx="5672">
                  <c:v>-8.9</c:v>
                </c:pt>
                <c:pt idx="5673">
                  <c:v>-8.8000000000000007</c:v>
                </c:pt>
                <c:pt idx="5674">
                  <c:v>-8.6999999999999993</c:v>
                </c:pt>
                <c:pt idx="5675">
                  <c:v>-8.6</c:v>
                </c:pt>
                <c:pt idx="5676">
                  <c:v>-8.5</c:v>
                </c:pt>
                <c:pt idx="5677">
                  <c:v>-8.4</c:v>
                </c:pt>
                <c:pt idx="5678">
                  <c:v>-8.3000000000000007</c:v>
                </c:pt>
                <c:pt idx="5679">
                  <c:v>-8.1999999999999993</c:v>
                </c:pt>
                <c:pt idx="5680">
                  <c:v>-8.1</c:v>
                </c:pt>
                <c:pt idx="5681">
                  <c:v>-8</c:v>
                </c:pt>
                <c:pt idx="5682">
                  <c:v>-7.9</c:v>
                </c:pt>
                <c:pt idx="5683">
                  <c:v>-7.8</c:v>
                </c:pt>
                <c:pt idx="5684">
                  <c:v>-7.7</c:v>
                </c:pt>
                <c:pt idx="5685">
                  <c:v>-7.6</c:v>
                </c:pt>
                <c:pt idx="5686">
                  <c:v>-7.5</c:v>
                </c:pt>
                <c:pt idx="5687">
                  <c:v>-7.4</c:v>
                </c:pt>
                <c:pt idx="5688">
                  <c:v>-7.3</c:v>
                </c:pt>
                <c:pt idx="5689">
                  <c:v>-7.2</c:v>
                </c:pt>
                <c:pt idx="5690">
                  <c:v>-7.1</c:v>
                </c:pt>
                <c:pt idx="5691">
                  <c:v>-7</c:v>
                </c:pt>
                <c:pt idx="5692">
                  <c:v>-6.9</c:v>
                </c:pt>
                <c:pt idx="5693">
                  <c:v>-6.8</c:v>
                </c:pt>
                <c:pt idx="5694">
                  <c:v>-6.7</c:v>
                </c:pt>
                <c:pt idx="5695">
                  <c:v>-6.6</c:v>
                </c:pt>
                <c:pt idx="5696">
                  <c:v>-6.5</c:v>
                </c:pt>
                <c:pt idx="5697">
                  <c:v>-6.4</c:v>
                </c:pt>
                <c:pt idx="5698">
                  <c:v>-6.3</c:v>
                </c:pt>
                <c:pt idx="5699">
                  <c:v>-6.2</c:v>
                </c:pt>
                <c:pt idx="5700">
                  <c:v>-6.1</c:v>
                </c:pt>
                <c:pt idx="5701">
                  <c:v>-6</c:v>
                </c:pt>
                <c:pt idx="5702">
                  <c:v>-5.9</c:v>
                </c:pt>
                <c:pt idx="5703">
                  <c:v>-5.8</c:v>
                </c:pt>
                <c:pt idx="5704">
                  <c:v>-5.7</c:v>
                </c:pt>
                <c:pt idx="5705">
                  <c:v>-5.6</c:v>
                </c:pt>
                <c:pt idx="5706">
                  <c:v>-5.5</c:v>
                </c:pt>
                <c:pt idx="5707">
                  <c:v>-5.4</c:v>
                </c:pt>
                <c:pt idx="5708">
                  <c:v>-5.3</c:v>
                </c:pt>
                <c:pt idx="5709">
                  <c:v>-5.2</c:v>
                </c:pt>
                <c:pt idx="5710">
                  <c:v>-5.0999999999999996</c:v>
                </c:pt>
                <c:pt idx="5711">
                  <c:v>-5</c:v>
                </c:pt>
                <c:pt idx="5712">
                  <c:v>-4.9000000000000004</c:v>
                </c:pt>
                <c:pt idx="5713">
                  <c:v>-4.8</c:v>
                </c:pt>
                <c:pt idx="5714">
                  <c:v>-4.7</c:v>
                </c:pt>
                <c:pt idx="5715">
                  <c:v>-4.5999999999999996</c:v>
                </c:pt>
                <c:pt idx="5716">
                  <c:v>-4.5</c:v>
                </c:pt>
                <c:pt idx="5717">
                  <c:v>-4.4000000000000004</c:v>
                </c:pt>
                <c:pt idx="5718">
                  <c:v>-4.3</c:v>
                </c:pt>
                <c:pt idx="5719">
                  <c:v>-4.2</c:v>
                </c:pt>
                <c:pt idx="5720">
                  <c:v>-4.0999999999999996</c:v>
                </c:pt>
                <c:pt idx="5721">
                  <c:v>-4</c:v>
                </c:pt>
                <c:pt idx="5722">
                  <c:v>-3.9</c:v>
                </c:pt>
                <c:pt idx="5723">
                  <c:v>-3.8</c:v>
                </c:pt>
                <c:pt idx="5724">
                  <c:v>-3.7</c:v>
                </c:pt>
                <c:pt idx="5725">
                  <c:v>-3.6</c:v>
                </c:pt>
                <c:pt idx="5726">
                  <c:v>-3.5</c:v>
                </c:pt>
                <c:pt idx="5727">
                  <c:v>-3.4</c:v>
                </c:pt>
                <c:pt idx="5728">
                  <c:v>-3.3</c:v>
                </c:pt>
                <c:pt idx="5729">
                  <c:v>-3.2</c:v>
                </c:pt>
                <c:pt idx="5730">
                  <c:v>-3.1</c:v>
                </c:pt>
                <c:pt idx="5731">
                  <c:v>-3</c:v>
                </c:pt>
                <c:pt idx="5732">
                  <c:v>-2.9</c:v>
                </c:pt>
                <c:pt idx="5733">
                  <c:v>-2.8</c:v>
                </c:pt>
                <c:pt idx="5734">
                  <c:v>-2.7</c:v>
                </c:pt>
                <c:pt idx="5735">
                  <c:v>-2.6</c:v>
                </c:pt>
                <c:pt idx="5736">
                  <c:v>-2.5</c:v>
                </c:pt>
                <c:pt idx="5737">
                  <c:v>-2.4</c:v>
                </c:pt>
                <c:pt idx="5738">
                  <c:v>-2.2999999999999998</c:v>
                </c:pt>
                <c:pt idx="5739">
                  <c:v>-2.2000000000000002</c:v>
                </c:pt>
                <c:pt idx="5740">
                  <c:v>-2.1</c:v>
                </c:pt>
                <c:pt idx="5741">
                  <c:v>-2</c:v>
                </c:pt>
                <c:pt idx="5742">
                  <c:v>-1.9</c:v>
                </c:pt>
                <c:pt idx="5743">
                  <c:v>-1.8</c:v>
                </c:pt>
                <c:pt idx="5744">
                  <c:v>-1.7</c:v>
                </c:pt>
                <c:pt idx="5745">
                  <c:v>-1.6</c:v>
                </c:pt>
                <c:pt idx="5746">
                  <c:v>-1.5</c:v>
                </c:pt>
                <c:pt idx="5747">
                  <c:v>-1.4</c:v>
                </c:pt>
                <c:pt idx="5748">
                  <c:v>-1.3</c:v>
                </c:pt>
                <c:pt idx="5749">
                  <c:v>-1.2</c:v>
                </c:pt>
                <c:pt idx="5750">
                  <c:v>-1.1000000000000001</c:v>
                </c:pt>
                <c:pt idx="5751">
                  <c:v>-1</c:v>
                </c:pt>
                <c:pt idx="5752">
                  <c:v>-0.9</c:v>
                </c:pt>
                <c:pt idx="5753">
                  <c:v>-0.8</c:v>
                </c:pt>
                <c:pt idx="5754">
                  <c:v>-0.7</c:v>
                </c:pt>
                <c:pt idx="5755">
                  <c:v>-0.6</c:v>
                </c:pt>
                <c:pt idx="5756">
                  <c:v>-0.5</c:v>
                </c:pt>
                <c:pt idx="5757">
                  <c:v>-0.4</c:v>
                </c:pt>
                <c:pt idx="5758">
                  <c:v>-0.3</c:v>
                </c:pt>
                <c:pt idx="5759">
                  <c:v>-0.2</c:v>
                </c:pt>
                <c:pt idx="5760">
                  <c:v>-0.1</c:v>
                </c:pt>
                <c:pt idx="5761">
                  <c:v>0</c:v>
                </c:pt>
                <c:pt idx="5762">
                  <c:v>0.1</c:v>
                </c:pt>
                <c:pt idx="5763">
                  <c:v>0.2</c:v>
                </c:pt>
                <c:pt idx="5764">
                  <c:v>0.3</c:v>
                </c:pt>
                <c:pt idx="5765">
                  <c:v>0.4</c:v>
                </c:pt>
                <c:pt idx="5766">
                  <c:v>0.5</c:v>
                </c:pt>
                <c:pt idx="5767">
                  <c:v>0.6</c:v>
                </c:pt>
                <c:pt idx="5768">
                  <c:v>0.7</c:v>
                </c:pt>
                <c:pt idx="5769">
                  <c:v>0.8</c:v>
                </c:pt>
                <c:pt idx="5770">
                  <c:v>0.9</c:v>
                </c:pt>
                <c:pt idx="5771">
                  <c:v>1</c:v>
                </c:pt>
                <c:pt idx="5772">
                  <c:v>1.1000000000000001</c:v>
                </c:pt>
                <c:pt idx="5773">
                  <c:v>1.2</c:v>
                </c:pt>
                <c:pt idx="5774">
                  <c:v>1.3</c:v>
                </c:pt>
                <c:pt idx="5775">
                  <c:v>1.4</c:v>
                </c:pt>
                <c:pt idx="5776">
                  <c:v>1.5</c:v>
                </c:pt>
                <c:pt idx="5777">
                  <c:v>1.6</c:v>
                </c:pt>
                <c:pt idx="5778">
                  <c:v>1.7</c:v>
                </c:pt>
                <c:pt idx="5779">
                  <c:v>1.8</c:v>
                </c:pt>
                <c:pt idx="5780">
                  <c:v>1.9</c:v>
                </c:pt>
                <c:pt idx="5781">
                  <c:v>2</c:v>
                </c:pt>
                <c:pt idx="5782">
                  <c:v>2.1</c:v>
                </c:pt>
                <c:pt idx="5783">
                  <c:v>2.2000000000000002</c:v>
                </c:pt>
                <c:pt idx="5784">
                  <c:v>2.2999999999999998</c:v>
                </c:pt>
                <c:pt idx="5785">
                  <c:v>2.4</c:v>
                </c:pt>
                <c:pt idx="5786">
                  <c:v>2.5</c:v>
                </c:pt>
                <c:pt idx="5787">
                  <c:v>2.6</c:v>
                </c:pt>
                <c:pt idx="5788">
                  <c:v>2.7</c:v>
                </c:pt>
                <c:pt idx="5789">
                  <c:v>2.8</c:v>
                </c:pt>
                <c:pt idx="5790">
                  <c:v>2.9</c:v>
                </c:pt>
                <c:pt idx="5791">
                  <c:v>3</c:v>
                </c:pt>
                <c:pt idx="5792">
                  <c:v>3.1</c:v>
                </c:pt>
                <c:pt idx="5793">
                  <c:v>3.2</c:v>
                </c:pt>
                <c:pt idx="5794">
                  <c:v>3.3</c:v>
                </c:pt>
                <c:pt idx="5795">
                  <c:v>3.4</c:v>
                </c:pt>
                <c:pt idx="5796">
                  <c:v>3.5</c:v>
                </c:pt>
                <c:pt idx="5797">
                  <c:v>3.6</c:v>
                </c:pt>
                <c:pt idx="5798">
                  <c:v>3.7</c:v>
                </c:pt>
                <c:pt idx="5799">
                  <c:v>3.8</c:v>
                </c:pt>
                <c:pt idx="5800">
                  <c:v>3.9</c:v>
                </c:pt>
                <c:pt idx="5801">
                  <c:v>4</c:v>
                </c:pt>
                <c:pt idx="5802">
                  <c:v>4.0999999999999996</c:v>
                </c:pt>
                <c:pt idx="5803">
                  <c:v>4.2</c:v>
                </c:pt>
                <c:pt idx="5804">
                  <c:v>4.3</c:v>
                </c:pt>
                <c:pt idx="5805">
                  <c:v>4.4000000000000004</c:v>
                </c:pt>
                <c:pt idx="5806">
                  <c:v>4.5</c:v>
                </c:pt>
                <c:pt idx="5807">
                  <c:v>4.5999999999999996</c:v>
                </c:pt>
                <c:pt idx="5808">
                  <c:v>4.7</c:v>
                </c:pt>
                <c:pt idx="5809">
                  <c:v>4.8</c:v>
                </c:pt>
                <c:pt idx="5810">
                  <c:v>4.9000000000000004</c:v>
                </c:pt>
                <c:pt idx="5811">
                  <c:v>5</c:v>
                </c:pt>
                <c:pt idx="5812">
                  <c:v>5.0999999999999996</c:v>
                </c:pt>
                <c:pt idx="5813">
                  <c:v>5.2</c:v>
                </c:pt>
                <c:pt idx="5814">
                  <c:v>5.3</c:v>
                </c:pt>
                <c:pt idx="5815">
                  <c:v>5.4</c:v>
                </c:pt>
                <c:pt idx="5816">
                  <c:v>5.5</c:v>
                </c:pt>
                <c:pt idx="5817">
                  <c:v>5.6</c:v>
                </c:pt>
                <c:pt idx="5818">
                  <c:v>5.7</c:v>
                </c:pt>
                <c:pt idx="5819">
                  <c:v>5.8</c:v>
                </c:pt>
                <c:pt idx="5820">
                  <c:v>5.9</c:v>
                </c:pt>
                <c:pt idx="5821">
                  <c:v>6</c:v>
                </c:pt>
                <c:pt idx="5822">
                  <c:v>6.1</c:v>
                </c:pt>
                <c:pt idx="5823">
                  <c:v>6.2</c:v>
                </c:pt>
                <c:pt idx="5824">
                  <c:v>6.3</c:v>
                </c:pt>
                <c:pt idx="5825">
                  <c:v>6.4</c:v>
                </c:pt>
                <c:pt idx="5826">
                  <c:v>6.5</c:v>
                </c:pt>
                <c:pt idx="5827">
                  <c:v>6.6</c:v>
                </c:pt>
                <c:pt idx="5828">
                  <c:v>6.7</c:v>
                </c:pt>
                <c:pt idx="5829">
                  <c:v>6.8</c:v>
                </c:pt>
                <c:pt idx="5830">
                  <c:v>6.9</c:v>
                </c:pt>
                <c:pt idx="5831">
                  <c:v>7</c:v>
                </c:pt>
                <c:pt idx="5832">
                  <c:v>7.1</c:v>
                </c:pt>
                <c:pt idx="5833">
                  <c:v>7.2</c:v>
                </c:pt>
                <c:pt idx="5834">
                  <c:v>7.3</c:v>
                </c:pt>
                <c:pt idx="5835">
                  <c:v>7.4</c:v>
                </c:pt>
                <c:pt idx="5836">
                  <c:v>7.5</c:v>
                </c:pt>
                <c:pt idx="5837">
                  <c:v>7.6</c:v>
                </c:pt>
                <c:pt idx="5838">
                  <c:v>7.7</c:v>
                </c:pt>
                <c:pt idx="5839">
                  <c:v>7.8</c:v>
                </c:pt>
                <c:pt idx="5840">
                  <c:v>7.9</c:v>
                </c:pt>
                <c:pt idx="5841">
                  <c:v>8</c:v>
                </c:pt>
                <c:pt idx="5842">
                  <c:v>8.1</c:v>
                </c:pt>
                <c:pt idx="5843">
                  <c:v>8.1999999999999993</c:v>
                </c:pt>
                <c:pt idx="5844">
                  <c:v>8.3000000000000007</c:v>
                </c:pt>
                <c:pt idx="5845">
                  <c:v>8.4</c:v>
                </c:pt>
                <c:pt idx="5846">
                  <c:v>8.5</c:v>
                </c:pt>
                <c:pt idx="5847">
                  <c:v>8.6</c:v>
                </c:pt>
                <c:pt idx="5848">
                  <c:v>8.6999999999999993</c:v>
                </c:pt>
                <c:pt idx="5849">
                  <c:v>8.8000000000000007</c:v>
                </c:pt>
                <c:pt idx="5850">
                  <c:v>8.9</c:v>
                </c:pt>
                <c:pt idx="5851">
                  <c:v>9</c:v>
                </c:pt>
                <c:pt idx="5852">
                  <c:v>9.1</c:v>
                </c:pt>
                <c:pt idx="5853">
                  <c:v>9.1999999999999993</c:v>
                </c:pt>
                <c:pt idx="5854">
                  <c:v>9.3000000000000007</c:v>
                </c:pt>
                <c:pt idx="5855">
                  <c:v>9.4</c:v>
                </c:pt>
                <c:pt idx="5856">
                  <c:v>9.5</c:v>
                </c:pt>
                <c:pt idx="5857">
                  <c:v>9.6</c:v>
                </c:pt>
                <c:pt idx="5858">
                  <c:v>9.6999999999999993</c:v>
                </c:pt>
                <c:pt idx="5859">
                  <c:v>9.8000000000000007</c:v>
                </c:pt>
                <c:pt idx="5860">
                  <c:v>9.9</c:v>
                </c:pt>
                <c:pt idx="5861">
                  <c:v>10</c:v>
                </c:pt>
                <c:pt idx="5862">
                  <c:v>10.1</c:v>
                </c:pt>
                <c:pt idx="5863">
                  <c:v>10.199999999999999</c:v>
                </c:pt>
                <c:pt idx="5864">
                  <c:v>10.3</c:v>
                </c:pt>
                <c:pt idx="5865">
                  <c:v>10.4</c:v>
                </c:pt>
                <c:pt idx="5866">
                  <c:v>10.5</c:v>
                </c:pt>
                <c:pt idx="5867">
                  <c:v>10.6</c:v>
                </c:pt>
                <c:pt idx="5868">
                  <c:v>10.7</c:v>
                </c:pt>
                <c:pt idx="5869">
                  <c:v>10.8</c:v>
                </c:pt>
                <c:pt idx="5870">
                  <c:v>10.9</c:v>
                </c:pt>
                <c:pt idx="5871">
                  <c:v>11</c:v>
                </c:pt>
                <c:pt idx="5872">
                  <c:v>11.1</c:v>
                </c:pt>
                <c:pt idx="5873">
                  <c:v>11.2</c:v>
                </c:pt>
                <c:pt idx="5874">
                  <c:v>11.3</c:v>
                </c:pt>
                <c:pt idx="5875">
                  <c:v>11.4</c:v>
                </c:pt>
                <c:pt idx="5876">
                  <c:v>11.5</c:v>
                </c:pt>
                <c:pt idx="5877">
                  <c:v>11.6</c:v>
                </c:pt>
                <c:pt idx="5878">
                  <c:v>11.7</c:v>
                </c:pt>
                <c:pt idx="5879">
                  <c:v>11.8</c:v>
                </c:pt>
                <c:pt idx="5880">
                  <c:v>11.9</c:v>
                </c:pt>
                <c:pt idx="5881">
                  <c:v>12</c:v>
                </c:pt>
                <c:pt idx="5882">
                  <c:v>12.1</c:v>
                </c:pt>
                <c:pt idx="5883">
                  <c:v>12.2</c:v>
                </c:pt>
                <c:pt idx="5884">
                  <c:v>12.3</c:v>
                </c:pt>
                <c:pt idx="5885">
                  <c:v>12.4</c:v>
                </c:pt>
                <c:pt idx="5886">
                  <c:v>12.5</c:v>
                </c:pt>
                <c:pt idx="5887">
                  <c:v>12.6</c:v>
                </c:pt>
                <c:pt idx="5888">
                  <c:v>12.7</c:v>
                </c:pt>
                <c:pt idx="5889">
                  <c:v>12.8</c:v>
                </c:pt>
                <c:pt idx="5890">
                  <c:v>12.9</c:v>
                </c:pt>
                <c:pt idx="5891">
                  <c:v>13</c:v>
                </c:pt>
                <c:pt idx="5892">
                  <c:v>13.1</c:v>
                </c:pt>
                <c:pt idx="5893">
                  <c:v>13.2</c:v>
                </c:pt>
                <c:pt idx="5894">
                  <c:v>13.3</c:v>
                </c:pt>
                <c:pt idx="5895">
                  <c:v>13.4</c:v>
                </c:pt>
                <c:pt idx="5896">
                  <c:v>13.5</c:v>
                </c:pt>
                <c:pt idx="5897">
                  <c:v>13.6</c:v>
                </c:pt>
                <c:pt idx="5898">
                  <c:v>13.7</c:v>
                </c:pt>
                <c:pt idx="5899">
                  <c:v>13.8</c:v>
                </c:pt>
                <c:pt idx="5900">
                  <c:v>13.9</c:v>
                </c:pt>
                <c:pt idx="5901">
                  <c:v>14</c:v>
                </c:pt>
                <c:pt idx="5902">
                  <c:v>14.1</c:v>
                </c:pt>
                <c:pt idx="5903">
                  <c:v>14.2</c:v>
                </c:pt>
                <c:pt idx="5904">
                  <c:v>14.3</c:v>
                </c:pt>
                <c:pt idx="5905">
                  <c:v>14.4</c:v>
                </c:pt>
                <c:pt idx="5906">
                  <c:v>14.5</c:v>
                </c:pt>
                <c:pt idx="5907">
                  <c:v>14.6</c:v>
                </c:pt>
                <c:pt idx="5908">
                  <c:v>14.7</c:v>
                </c:pt>
                <c:pt idx="5909">
                  <c:v>14.8</c:v>
                </c:pt>
                <c:pt idx="5910">
                  <c:v>14.9</c:v>
                </c:pt>
                <c:pt idx="5911">
                  <c:v>15</c:v>
                </c:pt>
                <c:pt idx="5912">
                  <c:v>15.1</c:v>
                </c:pt>
                <c:pt idx="5913">
                  <c:v>15.2</c:v>
                </c:pt>
                <c:pt idx="5914">
                  <c:v>15.3</c:v>
                </c:pt>
                <c:pt idx="5915">
                  <c:v>15.4</c:v>
                </c:pt>
                <c:pt idx="5916">
                  <c:v>15.5</c:v>
                </c:pt>
                <c:pt idx="5917">
                  <c:v>15.6</c:v>
                </c:pt>
                <c:pt idx="5918">
                  <c:v>15.7</c:v>
                </c:pt>
                <c:pt idx="5919">
                  <c:v>15.8</c:v>
                </c:pt>
                <c:pt idx="5920">
                  <c:v>15.9</c:v>
                </c:pt>
                <c:pt idx="5921">
                  <c:v>16</c:v>
                </c:pt>
                <c:pt idx="5922">
                  <c:v>16.100000000000001</c:v>
                </c:pt>
                <c:pt idx="5923">
                  <c:v>16.2</c:v>
                </c:pt>
                <c:pt idx="5924">
                  <c:v>16.3</c:v>
                </c:pt>
                <c:pt idx="5925">
                  <c:v>16.399999999999999</c:v>
                </c:pt>
                <c:pt idx="5926">
                  <c:v>16.5</c:v>
                </c:pt>
                <c:pt idx="5927">
                  <c:v>16.600000000000001</c:v>
                </c:pt>
                <c:pt idx="5928">
                  <c:v>16.7</c:v>
                </c:pt>
                <c:pt idx="5929">
                  <c:v>16.8</c:v>
                </c:pt>
                <c:pt idx="5930">
                  <c:v>16.899999999999999</c:v>
                </c:pt>
                <c:pt idx="5931">
                  <c:v>17</c:v>
                </c:pt>
                <c:pt idx="5932">
                  <c:v>17.100000000000001</c:v>
                </c:pt>
                <c:pt idx="5933">
                  <c:v>17.2</c:v>
                </c:pt>
                <c:pt idx="5934">
                  <c:v>17.3</c:v>
                </c:pt>
                <c:pt idx="5935">
                  <c:v>17.399999999999999</c:v>
                </c:pt>
                <c:pt idx="5936">
                  <c:v>17.5</c:v>
                </c:pt>
                <c:pt idx="5937">
                  <c:v>17.600000000000001</c:v>
                </c:pt>
                <c:pt idx="5938">
                  <c:v>17.7</c:v>
                </c:pt>
                <c:pt idx="5939">
                  <c:v>17.8</c:v>
                </c:pt>
                <c:pt idx="5940">
                  <c:v>17.899999999999999</c:v>
                </c:pt>
                <c:pt idx="5941">
                  <c:v>18</c:v>
                </c:pt>
                <c:pt idx="5942">
                  <c:v>18.100000000000001</c:v>
                </c:pt>
                <c:pt idx="5943">
                  <c:v>18.2</c:v>
                </c:pt>
                <c:pt idx="5944">
                  <c:v>18.3</c:v>
                </c:pt>
                <c:pt idx="5945">
                  <c:v>18.399999999999999</c:v>
                </c:pt>
                <c:pt idx="5946">
                  <c:v>18.5</c:v>
                </c:pt>
                <c:pt idx="5947">
                  <c:v>18.600000000000001</c:v>
                </c:pt>
                <c:pt idx="5948">
                  <c:v>18.7</c:v>
                </c:pt>
                <c:pt idx="5949">
                  <c:v>18.8</c:v>
                </c:pt>
                <c:pt idx="5950">
                  <c:v>18.899999999999999</c:v>
                </c:pt>
                <c:pt idx="5951">
                  <c:v>19</c:v>
                </c:pt>
                <c:pt idx="5952">
                  <c:v>19.100000000000001</c:v>
                </c:pt>
                <c:pt idx="5953">
                  <c:v>19.2</c:v>
                </c:pt>
                <c:pt idx="5954">
                  <c:v>19.3</c:v>
                </c:pt>
                <c:pt idx="5955">
                  <c:v>19.399999999999999</c:v>
                </c:pt>
                <c:pt idx="5956">
                  <c:v>19.5</c:v>
                </c:pt>
                <c:pt idx="5957">
                  <c:v>19.600000000000001</c:v>
                </c:pt>
                <c:pt idx="5958">
                  <c:v>19.7</c:v>
                </c:pt>
                <c:pt idx="5959">
                  <c:v>19.8</c:v>
                </c:pt>
                <c:pt idx="5960">
                  <c:v>19.899999999999999</c:v>
                </c:pt>
                <c:pt idx="5961">
                  <c:v>20</c:v>
                </c:pt>
                <c:pt idx="5962">
                  <c:v>20.100000000000001</c:v>
                </c:pt>
                <c:pt idx="5963">
                  <c:v>20.2</c:v>
                </c:pt>
                <c:pt idx="5964">
                  <c:v>20.3</c:v>
                </c:pt>
                <c:pt idx="5965">
                  <c:v>20.399999999999999</c:v>
                </c:pt>
                <c:pt idx="5966">
                  <c:v>20.5</c:v>
                </c:pt>
                <c:pt idx="5967">
                  <c:v>20.6</c:v>
                </c:pt>
                <c:pt idx="5968">
                  <c:v>20.7</c:v>
                </c:pt>
                <c:pt idx="5969">
                  <c:v>20.8</c:v>
                </c:pt>
                <c:pt idx="5970">
                  <c:v>20.9</c:v>
                </c:pt>
                <c:pt idx="5971">
                  <c:v>21</c:v>
                </c:pt>
                <c:pt idx="5972">
                  <c:v>21.1</c:v>
                </c:pt>
                <c:pt idx="5973">
                  <c:v>21.2</c:v>
                </c:pt>
                <c:pt idx="5974">
                  <c:v>21.3</c:v>
                </c:pt>
                <c:pt idx="5975">
                  <c:v>21.4</c:v>
                </c:pt>
                <c:pt idx="5976">
                  <c:v>21.5</c:v>
                </c:pt>
                <c:pt idx="5977">
                  <c:v>21.6</c:v>
                </c:pt>
                <c:pt idx="5978">
                  <c:v>21.7</c:v>
                </c:pt>
                <c:pt idx="5979">
                  <c:v>21.8</c:v>
                </c:pt>
                <c:pt idx="5980">
                  <c:v>21.9</c:v>
                </c:pt>
                <c:pt idx="5981">
                  <c:v>22</c:v>
                </c:pt>
                <c:pt idx="5982">
                  <c:v>22.1</c:v>
                </c:pt>
                <c:pt idx="5983">
                  <c:v>22.2</c:v>
                </c:pt>
                <c:pt idx="5984">
                  <c:v>22.3</c:v>
                </c:pt>
                <c:pt idx="5985">
                  <c:v>22.4</c:v>
                </c:pt>
                <c:pt idx="5986">
                  <c:v>22.5</c:v>
                </c:pt>
                <c:pt idx="5987">
                  <c:v>22.6</c:v>
                </c:pt>
                <c:pt idx="5988">
                  <c:v>22.7</c:v>
                </c:pt>
                <c:pt idx="5989">
                  <c:v>22.8</c:v>
                </c:pt>
                <c:pt idx="5990">
                  <c:v>22.9</c:v>
                </c:pt>
                <c:pt idx="5991">
                  <c:v>23</c:v>
                </c:pt>
                <c:pt idx="5992">
                  <c:v>23.1</c:v>
                </c:pt>
                <c:pt idx="5993">
                  <c:v>23.2</c:v>
                </c:pt>
                <c:pt idx="5994">
                  <c:v>23.3</c:v>
                </c:pt>
                <c:pt idx="5995">
                  <c:v>23.4</c:v>
                </c:pt>
                <c:pt idx="5996">
                  <c:v>23.5</c:v>
                </c:pt>
                <c:pt idx="5997">
                  <c:v>23.6</c:v>
                </c:pt>
                <c:pt idx="5998">
                  <c:v>23.7</c:v>
                </c:pt>
                <c:pt idx="5999">
                  <c:v>23.8</c:v>
                </c:pt>
                <c:pt idx="6000">
                  <c:v>23.9</c:v>
                </c:pt>
                <c:pt idx="6001">
                  <c:v>24</c:v>
                </c:pt>
                <c:pt idx="6002">
                  <c:v>24.1</c:v>
                </c:pt>
                <c:pt idx="6003">
                  <c:v>24.2</c:v>
                </c:pt>
                <c:pt idx="6004">
                  <c:v>24.3</c:v>
                </c:pt>
                <c:pt idx="6005">
                  <c:v>24.4</c:v>
                </c:pt>
                <c:pt idx="6006">
                  <c:v>24.5</c:v>
                </c:pt>
                <c:pt idx="6007">
                  <c:v>24.6</c:v>
                </c:pt>
                <c:pt idx="6008">
                  <c:v>24.7</c:v>
                </c:pt>
                <c:pt idx="6009">
                  <c:v>24.8</c:v>
                </c:pt>
                <c:pt idx="6010">
                  <c:v>24.9</c:v>
                </c:pt>
                <c:pt idx="6011">
                  <c:v>25</c:v>
                </c:pt>
                <c:pt idx="6012">
                  <c:v>-25</c:v>
                </c:pt>
                <c:pt idx="6013">
                  <c:v>-24.9</c:v>
                </c:pt>
                <c:pt idx="6014">
                  <c:v>-24.8</c:v>
                </c:pt>
                <c:pt idx="6015">
                  <c:v>-24.7</c:v>
                </c:pt>
                <c:pt idx="6016">
                  <c:v>-24.6</c:v>
                </c:pt>
                <c:pt idx="6017">
                  <c:v>-24.5</c:v>
                </c:pt>
                <c:pt idx="6018">
                  <c:v>-24.4</c:v>
                </c:pt>
                <c:pt idx="6019">
                  <c:v>-24.3</c:v>
                </c:pt>
                <c:pt idx="6020">
                  <c:v>-24.2</c:v>
                </c:pt>
                <c:pt idx="6021">
                  <c:v>-24.1</c:v>
                </c:pt>
                <c:pt idx="6022">
                  <c:v>-24</c:v>
                </c:pt>
                <c:pt idx="6023">
                  <c:v>-23.9</c:v>
                </c:pt>
                <c:pt idx="6024">
                  <c:v>-23.8</c:v>
                </c:pt>
                <c:pt idx="6025">
                  <c:v>-23.7</c:v>
                </c:pt>
                <c:pt idx="6026">
                  <c:v>-23.6</c:v>
                </c:pt>
                <c:pt idx="6027">
                  <c:v>-23.5</c:v>
                </c:pt>
                <c:pt idx="6028">
                  <c:v>-23.4</c:v>
                </c:pt>
                <c:pt idx="6029">
                  <c:v>-23.3</c:v>
                </c:pt>
                <c:pt idx="6030">
                  <c:v>-23.2</c:v>
                </c:pt>
                <c:pt idx="6031">
                  <c:v>-23.1</c:v>
                </c:pt>
                <c:pt idx="6032">
                  <c:v>-23</c:v>
                </c:pt>
                <c:pt idx="6033">
                  <c:v>-22.9</c:v>
                </c:pt>
                <c:pt idx="6034">
                  <c:v>-22.8</c:v>
                </c:pt>
                <c:pt idx="6035">
                  <c:v>-22.7</c:v>
                </c:pt>
                <c:pt idx="6036">
                  <c:v>-22.6</c:v>
                </c:pt>
                <c:pt idx="6037">
                  <c:v>-22.5</c:v>
                </c:pt>
                <c:pt idx="6038">
                  <c:v>-22.4</c:v>
                </c:pt>
                <c:pt idx="6039">
                  <c:v>-22.3</c:v>
                </c:pt>
                <c:pt idx="6040">
                  <c:v>-22.2</c:v>
                </c:pt>
                <c:pt idx="6041">
                  <c:v>-22.1</c:v>
                </c:pt>
                <c:pt idx="6042">
                  <c:v>-22</c:v>
                </c:pt>
                <c:pt idx="6043">
                  <c:v>-21.9</c:v>
                </c:pt>
                <c:pt idx="6044">
                  <c:v>-21.8</c:v>
                </c:pt>
                <c:pt idx="6045">
                  <c:v>-21.7</c:v>
                </c:pt>
                <c:pt idx="6046">
                  <c:v>-21.6</c:v>
                </c:pt>
                <c:pt idx="6047">
                  <c:v>-21.5</c:v>
                </c:pt>
                <c:pt idx="6048">
                  <c:v>-21.4</c:v>
                </c:pt>
                <c:pt idx="6049">
                  <c:v>-21.3</c:v>
                </c:pt>
                <c:pt idx="6050">
                  <c:v>-21.2</c:v>
                </c:pt>
                <c:pt idx="6051">
                  <c:v>-21.1</c:v>
                </c:pt>
                <c:pt idx="6052">
                  <c:v>-21</c:v>
                </c:pt>
                <c:pt idx="6053">
                  <c:v>-20.9</c:v>
                </c:pt>
                <c:pt idx="6054">
                  <c:v>-20.8</c:v>
                </c:pt>
                <c:pt idx="6055">
                  <c:v>-20.7</c:v>
                </c:pt>
                <c:pt idx="6056">
                  <c:v>-20.6</c:v>
                </c:pt>
                <c:pt idx="6057">
                  <c:v>-20.5</c:v>
                </c:pt>
                <c:pt idx="6058">
                  <c:v>-20.399999999999999</c:v>
                </c:pt>
                <c:pt idx="6059">
                  <c:v>-20.3</c:v>
                </c:pt>
                <c:pt idx="6060">
                  <c:v>-20.2</c:v>
                </c:pt>
                <c:pt idx="6061">
                  <c:v>-20.100000000000001</c:v>
                </c:pt>
                <c:pt idx="6062">
                  <c:v>-20</c:v>
                </c:pt>
                <c:pt idx="6063">
                  <c:v>-19.899999999999999</c:v>
                </c:pt>
                <c:pt idx="6064">
                  <c:v>-19.8</c:v>
                </c:pt>
                <c:pt idx="6065">
                  <c:v>-19.7</c:v>
                </c:pt>
                <c:pt idx="6066">
                  <c:v>-19.600000000000001</c:v>
                </c:pt>
                <c:pt idx="6067">
                  <c:v>-19.5</c:v>
                </c:pt>
                <c:pt idx="6068">
                  <c:v>-19.399999999999999</c:v>
                </c:pt>
                <c:pt idx="6069">
                  <c:v>-19.3</c:v>
                </c:pt>
                <c:pt idx="6070">
                  <c:v>-19.2</c:v>
                </c:pt>
                <c:pt idx="6071">
                  <c:v>-19.100000000000001</c:v>
                </c:pt>
                <c:pt idx="6072">
                  <c:v>-19</c:v>
                </c:pt>
                <c:pt idx="6073">
                  <c:v>-18.899999999999999</c:v>
                </c:pt>
                <c:pt idx="6074">
                  <c:v>-18.8</c:v>
                </c:pt>
                <c:pt idx="6075">
                  <c:v>-18.7</c:v>
                </c:pt>
                <c:pt idx="6076">
                  <c:v>-18.600000000000001</c:v>
                </c:pt>
                <c:pt idx="6077">
                  <c:v>-18.5</c:v>
                </c:pt>
                <c:pt idx="6078">
                  <c:v>-18.399999999999999</c:v>
                </c:pt>
                <c:pt idx="6079">
                  <c:v>-18.3</c:v>
                </c:pt>
                <c:pt idx="6080">
                  <c:v>-18.2</c:v>
                </c:pt>
                <c:pt idx="6081">
                  <c:v>-18.100000000000001</c:v>
                </c:pt>
                <c:pt idx="6082">
                  <c:v>-18</c:v>
                </c:pt>
                <c:pt idx="6083">
                  <c:v>-17.899999999999999</c:v>
                </c:pt>
                <c:pt idx="6084">
                  <c:v>-17.8</c:v>
                </c:pt>
                <c:pt idx="6085">
                  <c:v>-17.7</c:v>
                </c:pt>
                <c:pt idx="6086">
                  <c:v>-17.600000000000001</c:v>
                </c:pt>
                <c:pt idx="6087">
                  <c:v>-17.5</c:v>
                </c:pt>
                <c:pt idx="6088">
                  <c:v>-17.399999999999999</c:v>
                </c:pt>
                <c:pt idx="6089">
                  <c:v>-17.3</c:v>
                </c:pt>
                <c:pt idx="6090">
                  <c:v>-17.2</c:v>
                </c:pt>
                <c:pt idx="6091">
                  <c:v>-17.100000000000001</c:v>
                </c:pt>
                <c:pt idx="6092">
                  <c:v>-17</c:v>
                </c:pt>
                <c:pt idx="6093">
                  <c:v>-16.899999999999999</c:v>
                </c:pt>
                <c:pt idx="6094">
                  <c:v>-16.8</c:v>
                </c:pt>
                <c:pt idx="6095">
                  <c:v>-16.7</c:v>
                </c:pt>
                <c:pt idx="6096">
                  <c:v>-16.600000000000001</c:v>
                </c:pt>
                <c:pt idx="6097">
                  <c:v>-16.5</c:v>
                </c:pt>
                <c:pt idx="6098">
                  <c:v>-16.399999999999999</c:v>
                </c:pt>
                <c:pt idx="6099">
                  <c:v>-16.3</c:v>
                </c:pt>
                <c:pt idx="6100">
                  <c:v>-16.2</c:v>
                </c:pt>
                <c:pt idx="6101">
                  <c:v>-16.100000000000001</c:v>
                </c:pt>
                <c:pt idx="6102">
                  <c:v>-16</c:v>
                </c:pt>
                <c:pt idx="6103">
                  <c:v>-15.9</c:v>
                </c:pt>
                <c:pt idx="6104">
                  <c:v>-15.8</c:v>
                </c:pt>
                <c:pt idx="6105">
                  <c:v>-15.7</c:v>
                </c:pt>
                <c:pt idx="6106">
                  <c:v>-15.6</c:v>
                </c:pt>
                <c:pt idx="6107">
                  <c:v>-15.5</c:v>
                </c:pt>
                <c:pt idx="6108">
                  <c:v>-15.4</c:v>
                </c:pt>
                <c:pt idx="6109">
                  <c:v>-15.3</c:v>
                </c:pt>
                <c:pt idx="6110">
                  <c:v>-15.2</c:v>
                </c:pt>
                <c:pt idx="6111">
                  <c:v>-15.1</c:v>
                </c:pt>
                <c:pt idx="6112">
                  <c:v>-15</c:v>
                </c:pt>
                <c:pt idx="6113">
                  <c:v>-14.9</c:v>
                </c:pt>
                <c:pt idx="6114">
                  <c:v>-14.8</c:v>
                </c:pt>
                <c:pt idx="6115">
                  <c:v>-14.7</c:v>
                </c:pt>
                <c:pt idx="6116">
                  <c:v>-14.6</c:v>
                </c:pt>
                <c:pt idx="6117">
                  <c:v>-14.5</c:v>
                </c:pt>
                <c:pt idx="6118">
                  <c:v>-14.4</c:v>
                </c:pt>
                <c:pt idx="6119">
                  <c:v>-14.3</c:v>
                </c:pt>
                <c:pt idx="6120">
                  <c:v>-14.2</c:v>
                </c:pt>
                <c:pt idx="6121">
                  <c:v>-14.1</c:v>
                </c:pt>
                <c:pt idx="6122">
                  <c:v>-14</c:v>
                </c:pt>
                <c:pt idx="6123">
                  <c:v>-13.9</c:v>
                </c:pt>
                <c:pt idx="6124">
                  <c:v>-13.8</c:v>
                </c:pt>
                <c:pt idx="6125">
                  <c:v>-13.7</c:v>
                </c:pt>
                <c:pt idx="6126">
                  <c:v>-13.6</c:v>
                </c:pt>
                <c:pt idx="6127">
                  <c:v>-13.5</c:v>
                </c:pt>
                <c:pt idx="6128">
                  <c:v>-13.4</c:v>
                </c:pt>
                <c:pt idx="6129">
                  <c:v>-13.3</c:v>
                </c:pt>
                <c:pt idx="6130">
                  <c:v>-13.2</c:v>
                </c:pt>
                <c:pt idx="6131">
                  <c:v>-13.1</c:v>
                </c:pt>
                <c:pt idx="6132">
                  <c:v>-13</c:v>
                </c:pt>
                <c:pt idx="6133">
                  <c:v>-12.9</c:v>
                </c:pt>
                <c:pt idx="6134">
                  <c:v>-12.8</c:v>
                </c:pt>
                <c:pt idx="6135">
                  <c:v>-12.7</c:v>
                </c:pt>
                <c:pt idx="6136">
                  <c:v>-12.6</c:v>
                </c:pt>
                <c:pt idx="6137">
                  <c:v>-12.5</c:v>
                </c:pt>
                <c:pt idx="6138">
                  <c:v>-12.4</c:v>
                </c:pt>
                <c:pt idx="6139">
                  <c:v>-12.3</c:v>
                </c:pt>
                <c:pt idx="6140">
                  <c:v>-12.2</c:v>
                </c:pt>
                <c:pt idx="6141">
                  <c:v>-12.1</c:v>
                </c:pt>
                <c:pt idx="6142">
                  <c:v>-12</c:v>
                </c:pt>
                <c:pt idx="6143">
                  <c:v>-11.9</c:v>
                </c:pt>
                <c:pt idx="6144">
                  <c:v>-11.8</c:v>
                </c:pt>
                <c:pt idx="6145">
                  <c:v>-11.7</c:v>
                </c:pt>
                <c:pt idx="6146">
                  <c:v>-11.6</c:v>
                </c:pt>
                <c:pt idx="6147">
                  <c:v>-11.5</c:v>
                </c:pt>
                <c:pt idx="6148">
                  <c:v>-11.4</c:v>
                </c:pt>
                <c:pt idx="6149">
                  <c:v>-11.3</c:v>
                </c:pt>
                <c:pt idx="6150">
                  <c:v>-11.2</c:v>
                </c:pt>
                <c:pt idx="6151">
                  <c:v>-11.1</c:v>
                </c:pt>
                <c:pt idx="6152">
                  <c:v>-11</c:v>
                </c:pt>
                <c:pt idx="6153">
                  <c:v>-10.9</c:v>
                </c:pt>
                <c:pt idx="6154">
                  <c:v>-10.8</c:v>
                </c:pt>
                <c:pt idx="6155">
                  <c:v>-10.7</c:v>
                </c:pt>
                <c:pt idx="6156">
                  <c:v>-10.6</c:v>
                </c:pt>
                <c:pt idx="6157">
                  <c:v>-10.5</c:v>
                </c:pt>
                <c:pt idx="6158">
                  <c:v>-10.4</c:v>
                </c:pt>
                <c:pt idx="6159">
                  <c:v>-10.3</c:v>
                </c:pt>
                <c:pt idx="6160">
                  <c:v>-10.199999999999999</c:v>
                </c:pt>
                <c:pt idx="6161">
                  <c:v>-10.1</c:v>
                </c:pt>
                <c:pt idx="6162">
                  <c:v>-10</c:v>
                </c:pt>
                <c:pt idx="6163">
                  <c:v>-9.9</c:v>
                </c:pt>
                <c:pt idx="6164">
                  <c:v>-9.8000000000000007</c:v>
                </c:pt>
                <c:pt idx="6165">
                  <c:v>-9.6999999999999993</c:v>
                </c:pt>
                <c:pt idx="6166">
                  <c:v>-9.6</c:v>
                </c:pt>
                <c:pt idx="6167">
                  <c:v>-9.5</c:v>
                </c:pt>
                <c:pt idx="6168">
                  <c:v>-9.4</c:v>
                </c:pt>
                <c:pt idx="6169">
                  <c:v>-9.3000000000000007</c:v>
                </c:pt>
                <c:pt idx="6170">
                  <c:v>-9.1999999999999993</c:v>
                </c:pt>
                <c:pt idx="6171">
                  <c:v>-9.1</c:v>
                </c:pt>
                <c:pt idx="6172">
                  <c:v>-9</c:v>
                </c:pt>
                <c:pt idx="6173">
                  <c:v>-8.9</c:v>
                </c:pt>
                <c:pt idx="6174">
                  <c:v>-8.8000000000000007</c:v>
                </c:pt>
                <c:pt idx="6175">
                  <c:v>-8.6999999999999993</c:v>
                </c:pt>
                <c:pt idx="6176">
                  <c:v>-8.6</c:v>
                </c:pt>
                <c:pt idx="6177">
                  <c:v>-8.5</c:v>
                </c:pt>
                <c:pt idx="6178">
                  <c:v>-8.4</c:v>
                </c:pt>
                <c:pt idx="6179">
                  <c:v>-8.3000000000000007</c:v>
                </c:pt>
                <c:pt idx="6180">
                  <c:v>-8.1999999999999993</c:v>
                </c:pt>
                <c:pt idx="6181">
                  <c:v>-8.1</c:v>
                </c:pt>
                <c:pt idx="6182">
                  <c:v>-8</c:v>
                </c:pt>
                <c:pt idx="6183">
                  <c:v>-7.9</c:v>
                </c:pt>
                <c:pt idx="6184">
                  <c:v>-7.8</c:v>
                </c:pt>
                <c:pt idx="6185">
                  <c:v>-7.7</c:v>
                </c:pt>
                <c:pt idx="6186">
                  <c:v>-7.6</c:v>
                </c:pt>
                <c:pt idx="6187">
                  <c:v>-7.5</c:v>
                </c:pt>
                <c:pt idx="6188">
                  <c:v>-7.4</c:v>
                </c:pt>
                <c:pt idx="6189">
                  <c:v>-7.3</c:v>
                </c:pt>
                <c:pt idx="6190">
                  <c:v>-7.2</c:v>
                </c:pt>
                <c:pt idx="6191">
                  <c:v>-7.1</c:v>
                </c:pt>
                <c:pt idx="6192">
                  <c:v>-7</c:v>
                </c:pt>
                <c:pt idx="6193">
                  <c:v>-6.9</c:v>
                </c:pt>
                <c:pt idx="6194">
                  <c:v>-6.8</c:v>
                </c:pt>
                <c:pt idx="6195">
                  <c:v>-6.7</c:v>
                </c:pt>
                <c:pt idx="6196">
                  <c:v>-6.6</c:v>
                </c:pt>
                <c:pt idx="6197">
                  <c:v>-6.5</c:v>
                </c:pt>
                <c:pt idx="6198">
                  <c:v>-6.4</c:v>
                </c:pt>
                <c:pt idx="6199">
                  <c:v>-6.3</c:v>
                </c:pt>
                <c:pt idx="6200">
                  <c:v>-6.2</c:v>
                </c:pt>
                <c:pt idx="6201">
                  <c:v>-6.1</c:v>
                </c:pt>
                <c:pt idx="6202">
                  <c:v>-6</c:v>
                </c:pt>
                <c:pt idx="6203">
                  <c:v>-5.9</c:v>
                </c:pt>
                <c:pt idx="6204">
                  <c:v>-5.8</c:v>
                </c:pt>
                <c:pt idx="6205">
                  <c:v>-5.7</c:v>
                </c:pt>
                <c:pt idx="6206">
                  <c:v>-5.6</c:v>
                </c:pt>
                <c:pt idx="6207">
                  <c:v>-5.5</c:v>
                </c:pt>
                <c:pt idx="6208">
                  <c:v>-5.4</c:v>
                </c:pt>
                <c:pt idx="6209">
                  <c:v>-5.3</c:v>
                </c:pt>
                <c:pt idx="6210">
                  <c:v>-5.2</c:v>
                </c:pt>
                <c:pt idx="6211">
                  <c:v>-5.0999999999999996</c:v>
                </c:pt>
                <c:pt idx="6212">
                  <c:v>-5</c:v>
                </c:pt>
                <c:pt idx="6213">
                  <c:v>-4.9000000000000004</c:v>
                </c:pt>
                <c:pt idx="6214">
                  <c:v>-4.8</c:v>
                </c:pt>
                <c:pt idx="6215">
                  <c:v>-4.7</c:v>
                </c:pt>
                <c:pt idx="6216">
                  <c:v>-4.5999999999999996</c:v>
                </c:pt>
                <c:pt idx="6217">
                  <c:v>-4.5</c:v>
                </c:pt>
                <c:pt idx="6218">
                  <c:v>-4.4000000000000004</c:v>
                </c:pt>
                <c:pt idx="6219">
                  <c:v>-4.3</c:v>
                </c:pt>
                <c:pt idx="6220">
                  <c:v>-4.2</c:v>
                </c:pt>
                <c:pt idx="6221">
                  <c:v>-4.0999999999999996</c:v>
                </c:pt>
                <c:pt idx="6222">
                  <c:v>-4</c:v>
                </c:pt>
                <c:pt idx="6223">
                  <c:v>-3.9</c:v>
                </c:pt>
                <c:pt idx="6224">
                  <c:v>-3.8</c:v>
                </c:pt>
                <c:pt idx="6225">
                  <c:v>-3.7</c:v>
                </c:pt>
                <c:pt idx="6226">
                  <c:v>-3.6</c:v>
                </c:pt>
                <c:pt idx="6227">
                  <c:v>-3.5</c:v>
                </c:pt>
                <c:pt idx="6228">
                  <c:v>-3.4</c:v>
                </c:pt>
                <c:pt idx="6229">
                  <c:v>-3.3</c:v>
                </c:pt>
                <c:pt idx="6230">
                  <c:v>-3.2</c:v>
                </c:pt>
                <c:pt idx="6231">
                  <c:v>-3.1</c:v>
                </c:pt>
                <c:pt idx="6232">
                  <c:v>-3</c:v>
                </c:pt>
                <c:pt idx="6233">
                  <c:v>-2.9</c:v>
                </c:pt>
                <c:pt idx="6234">
                  <c:v>-2.8</c:v>
                </c:pt>
                <c:pt idx="6235">
                  <c:v>-2.7</c:v>
                </c:pt>
                <c:pt idx="6236">
                  <c:v>-2.6</c:v>
                </c:pt>
                <c:pt idx="6237">
                  <c:v>-2.5</c:v>
                </c:pt>
                <c:pt idx="6238">
                  <c:v>-2.4</c:v>
                </c:pt>
                <c:pt idx="6239">
                  <c:v>-2.2999999999999998</c:v>
                </c:pt>
                <c:pt idx="6240">
                  <c:v>-2.2000000000000002</c:v>
                </c:pt>
                <c:pt idx="6241">
                  <c:v>-2.1</c:v>
                </c:pt>
                <c:pt idx="6242">
                  <c:v>-2</c:v>
                </c:pt>
                <c:pt idx="6243">
                  <c:v>-1.9</c:v>
                </c:pt>
                <c:pt idx="6244">
                  <c:v>-1.8</c:v>
                </c:pt>
                <c:pt idx="6245">
                  <c:v>-1.7</c:v>
                </c:pt>
                <c:pt idx="6246">
                  <c:v>-1.6</c:v>
                </c:pt>
                <c:pt idx="6247">
                  <c:v>-1.5</c:v>
                </c:pt>
                <c:pt idx="6248">
                  <c:v>-1.4</c:v>
                </c:pt>
                <c:pt idx="6249">
                  <c:v>-1.3</c:v>
                </c:pt>
                <c:pt idx="6250">
                  <c:v>-1.2</c:v>
                </c:pt>
                <c:pt idx="6251">
                  <c:v>-1.1000000000000001</c:v>
                </c:pt>
                <c:pt idx="6252">
                  <c:v>-1</c:v>
                </c:pt>
                <c:pt idx="6253">
                  <c:v>-0.9</c:v>
                </c:pt>
                <c:pt idx="6254">
                  <c:v>-0.8</c:v>
                </c:pt>
                <c:pt idx="6255">
                  <c:v>-0.7</c:v>
                </c:pt>
                <c:pt idx="6256">
                  <c:v>-0.6</c:v>
                </c:pt>
                <c:pt idx="6257">
                  <c:v>-0.5</c:v>
                </c:pt>
                <c:pt idx="6258">
                  <c:v>-0.4</c:v>
                </c:pt>
                <c:pt idx="6259">
                  <c:v>-0.3</c:v>
                </c:pt>
                <c:pt idx="6260">
                  <c:v>-0.2</c:v>
                </c:pt>
                <c:pt idx="6261">
                  <c:v>-0.1</c:v>
                </c:pt>
                <c:pt idx="6262">
                  <c:v>0</c:v>
                </c:pt>
                <c:pt idx="6263">
                  <c:v>0.1</c:v>
                </c:pt>
                <c:pt idx="6264">
                  <c:v>0.2</c:v>
                </c:pt>
                <c:pt idx="6265">
                  <c:v>0.3</c:v>
                </c:pt>
                <c:pt idx="6266">
                  <c:v>0.4</c:v>
                </c:pt>
                <c:pt idx="6267">
                  <c:v>0.5</c:v>
                </c:pt>
                <c:pt idx="6268">
                  <c:v>0.6</c:v>
                </c:pt>
                <c:pt idx="6269">
                  <c:v>0.7</c:v>
                </c:pt>
                <c:pt idx="6270">
                  <c:v>0.8</c:v>
                </c:pt>
                <c:pt idx="6271">
                  <c:v>0.9</c:v>
                </c:pt>
                <c:pt idx="6272">
                  <c:v>1</c:v>
                </c:pt>
                <c:pt idx="6273">
                  <c:v>1.1000000000000001</c:v>
                </c:pt>
                <c:pt idx="6274">
                  <c:v>1.2</c:v>
                </c:pt>
                <c:pt idx="6275">
                  <c:v>1.3</c:v>
                </c:pt>
                <c:pt idx="6276">
                  <c:v>1.4</c:v>
                </c:pt>
                <c:pt idx="6277">
                  <c:v>1.5</c:v>
                </c:pt>
                <c:pt idx="6278">
                  <c:v>1.6</c:v>
                </c:pt>
                <c:pt idx="6279">
                  <c:v>1.7</c:v>
                </c:pt>
                <c:pt idx="6280">
                  <c:v>1.8</c:v>
                </c:pt>
                <c:pt idx="6281">
                  <c:v>1.9</c:v>
                </c:pt>
                <c:pt idx="6282">
                  <c:v>2</c:v>
                </c:pt>
                <c:pt idx="6283">
                  <c:v>2.1</c:v>
                </c:pt>
                <c:pt idx="6284">
                  <c:v>2.2000000000000002</c:v>
                </c:pt>
                <c:pt idx="6285">
                  <c:v>2.2999999999999998</c:v>
                </c:pt>
                <c:pt idx="6286">
                  <c:v>2.4</c:v>
                </c:pt>
                <c:pt idx="6287">
                  <c:v>2.5</c:v>
                </c:pt>
                <c:pt idx="6288">
                  <c:v>2.6</c:v>
                </c:pt>
                <c:pt idx="6289">
                  <c:v>2.7</c:v>
                </c:pt>
                <c:pt idx="6290">
                  <c:v>2.8</c:v>
                </c:pt>
                <c:pt idx="6291">
                  <c:v>2.9</c:v>
                </c:pt>
                <c:pt idx="6292">
                  <c:v>3</c:v>
                </c:pt>
                <c:pt idx="6293">
                  <c:v>3.1</c:v>
                </c:pt>
                <c:pt idx="6294">
                  <c:v>3.2</c:v>
                </c:pt>
                <c:pt idx="6295">
                  <c:v>3.3</c:v>
                </c:pt>
                <c:pt idx="6296">
                  <c:v>3.4</c:v>
                </c:pt>
                <c:pt idx="6297">
                  <c:v>3.5</c:v>
                </c:pt>
                <c:pt idx="6298">
                  <c:v>3.6</c:v>
                </c:pt>
                <c:pt idx="6299">
                  <c:v>3.7</c:v>
                </c:pt>
                <c:pt idx="6300">
                  <c:v>3.8</c:v>
                </c:pt>
                <c:pt idx="6301">
                  <c:v>3.9</c:v>
                </c:pt>
                <c:pt idx="6302">
                  <c:v>4</c:v>
                </c:pt>
                <c:pt idx="6303">
                  <c:v>4.0999999999999996</c:v>
                </c:pt>
                <c:pt idx="6304">
                  <c:v>4.2</c:v>
                </c:pt>
                <c:pt idx="6305">
                  <c:v>4.3</c:v>
                </c:pt>
                <c:pt idx="6306">
                  <c:v>4.4000000000000004</c:v>
                </c:pt>
                <c:pt idx="6307">
                  <c:v>4.5</c:v>
                </c:pt>
                <c:pt idx="6308">
                  <c:v>4.5999999999999996</c:v>
                </c:pt>
                <c:pt idx="6309">
                  <c:v>4.7</c:v>
                </c:pt>
                <c:pt idx="6310">
                  <c:v>4.8</c:v>
                </c:pt>
                <c:pt idx="6311">
                  <c:v>4.9000000000000004</c:v>
                </c:pt>
                <c:pt idx="6312">
                  <c:v>5</c:v>
                </c:pt>
                <c:pt idx="6313">
                  <c:v>5.0999999999999996</c:v>
                </c:pt>
                <c:pt idx="6314">
                  <c:v>5.2</c:v>
                </c:pt>
                <c:pt idx="6315">
                  <c:v>5.3</c:v>
                </c:pt>
                <c:pt idx="6316">
                  <c:v>5.4</c:v>
                </c:pt>
                <c:pt idx="6317">
                  <c:v>5.5</c:v>
                </c:pt>
                <c:pt idx="6318">
                  <c:v>5.6</c:v>
                </c:pt>
                <c:pt idx="6319">
                  <c:v>5.7</c:v>
                </c:pt>
                <c:pt idx="6320">
                  <c:v>5.8</c:v>
                </c:pt>
                <c:pt idx="6321">
                  <c:v>5.9</c:v>
                </c:pt>
                <c:pt idx="6322">
                  <c:v>6</c:v>
                </c:pt>
                <c:pt idx="6323">
                  <c:v>6.1</c:v>
                </c:pt>
                <c:pt idx="6324">
                  <c:v>6.2</c:v>
                </c:pt>
                <c:pt idx="6325">
                  <c:v>6.3</c:v>
                </c:pt>
                <c:pt idx="6326">
                  <c:v>6.4</c:v>
                </c:pt>
                <c:pt idx="6327">
                  <c:v>6.5</c:v>
                </c:pt>
                <c:pt idx="6328">
                  <c:v>6.6</c:v>
                </c:pt>
                <c:pt idx="6329">
                  <c:v>6.7</c:v>
                </c:pt>
                <c:pt idx="6330">
                  <c:v>6.8</c:v>
                </c:pt>
                <c:pt idx="6331">
                  <c:v>6.9</c:v>
                </c:pt>
                <c:pt idx="6332">
                  <c:v>7</c:v>
                </c:pt>
                <c:pt idx="6333">
                  <c:v>7.1</c:v>
                </c:pt>
                <c:pt idx="6334">
                  <c:v>7.2</c:v>
                </c:pt>
                <c:pt idx="6335">
                  <c:v>7.3</c:v>
                </c:pt>
                <c:pt idx="6336">
                  <c:v>7.4</c:v>
                </c:pt>
                <c:pt idx="6337">
                  <c:v>7.5</c:v>
                </c:pt>
                <c:pt idx="6338">
                  <c:v>7.6</c:v>
                </c:pt>
                <c:pt idx="6339">
                  <c:v>7.7</c:v>
                </c:pt>
                <c:pt idx="6340">
                  <c:v>7.8</c:v>
                </c:pt>
                <c:pt idx="6341">
                  <c:v>7.9</c:v>
                </c:pt>
                <c:pt idx="6342">
                  <c:v>8</c:v>
                </c:pt>
                <c:pt idx="6343">
                  <c:v>8.1</c:v>
                </c:pt>
                <c:pt idx="6344">
                  <c:v>8.1999999999999993</c:v>
                </c:pt>
                <c:pt idx="6345">
                  <c:v>8.3000000000000007</c:v>
                </c:pt>
                <c:pt idx="6346">
                  <c:v>8.4</c:v>
                </c:pt>
                <c:pt idx="6347">
                  <c:v>8.5</c:v>
                </c:pt>
                <c:pt idx="6348">
                  <c:v>8.6</c:v>
                </c:pt>
                <c:pt idx="6349">
                  <c:v>8.6999999999999993</c:v>
                </c:pt>
                <c:pt idx="6350">
                  <c:v>8.8000000000000007</c:v>
                </c:pt>
                <c:pt idx="6351">
                  <c:v>8.9</c:v>
                </c:pt>
                <c:pt idx="6352">
                  <c:v>9</c:v>
                </c:pt>
                <c:pt idx="6353">
                  <c:v>9.1</c:v>
                </c:pt>
                <c:pt idx="6354">
                  <c:v>9.1999999999999993</c:v>
                </c:pt>
                <c:pt idx="6355">
                  <c:v>9.3000000000000007</c:v>
                </c:pt>
                <c:pt idx="6356">
                  <c:v>9.4</c:v>
                </c:pt>
                <c:pt idx="6357">
                  <c:v>9.5</c:v>
                </c:pt>
                <c:pt idx="6358">
                  <c:v>9.6</c:v>
                </c:pt>
                <c:pt idx="6359">
                  <c:v>9.6999999999999993</c:v>
                </c:pt>
                <c:pt idx="6360">
                  <c:v>9.8000000000000007</c:v>
                </c:pt>
                <c:pt idx="6361">
                  <c:v>9.9</c:v>
                </c:pt>
                <c:pt idx="6362">
                  <c:v>10</c:v>
                </c:pt>
                <c:pt idx="6363">
                  <c:v>10.1</c:v>
                </c:pt>
                <c:pt idx="6364">
                  <c:v>10.199999999999999</c:v>
                </c:pt>
                <c:pt idx="6365">
                  <c:v>10.3</c:v>
                </c:pt>
                <c:pt idx="6366">
                  <c:v>10.4</c:v>
                </c:pt>
                <c:pt idx="6367">
                  <c:v>10.5</c:v>
                </c:pt>
                <c:pt idx="6368">
                  <c:v>10.6</c:v>
                </c:pt>
                <c:pt idx="6369">
                  <c:v>10.7</c:v>
                </c:pt>
                <c:pt idx="6370">
                  <c:v>10.8</c:v>
                </c:pt>
                <c:pt idx="6371">
                  <c:v>10.9</c:v>
                </c:pt>
                <c:pt idx="6372">
                  <c:v>11</c:v>
                </c:pt>
                <c:pt idx="6373">
                  <c:v>11.1</c:v>
                </c:pt>
                <c:pt idx="6374">
                  <c:v>11.2</c:v>
                </c:pt>
                <c:pt idx="6375">
                  <c:v>11.3</c:v>
                </c:pt>
                <c:pt idx="6376">
                  <c:v>11.4</c:v>
                </c:pt>
                <c:pt idx="6377">
                  <c:v>11.5</c:v>
                </c:pt>
                <c:pt idx="6378">
                  <c:v>11.6</c:v>
                </c:pt>
                <c:pt idx="6379">
                  <c:v>11.7</c:v>
                </c:pt>
                <c:pt idx="6380">
                  <c:v>11.8</c:v>
                </c:pt>
                <c:pt idx="6381">
                  <c:v>11.9</c:v>
                </c:pt>
                <c:pt idx="6382">
                  <c:v>12</c:v>
                </c:pt>
                <c:pt idx="6383">
                  <c:v>12.1</c:v>
                </c:pt>
                <c:pt idx="6384">
                  <c:v>12.2</c:v>
                </c:pt>
                <c:pt idx="6385">
                  <c:v>12.3</c:v>
                </c:pt>
                <c:pt idx="6386">
                  <c:v>12.4</c:v>
                </c:pt>
                <c:pt idx="6387">
                  <c:v>12.5</c:v>
                </c:pt>
                <c:pt idx="6388">
                  <c:v>12.6</c:v>
                </c:pt>
                <c:pt idx="6389">
                  <c:v>12.7</c:v>
                </c:pt>
                <c:pt idx="6390">
                  <c:v>12.8</c:v>
                </c:pt>
                <c:pt idx="6391">
                  <c:v>12.9</c:v>
                </c:pt>
                <c:pt idx="6392">
                  <c:v>13</c:v>
                </c:pt>
                <c:pt idx="6393">
                  <c:v>13.1</c:v>
                </c:pt>
                <c:pt idx="6394">
                  <c:v>13.2</c:v>
                </c:pt>
                <c:pt idx="6395">
                  <c:v>13.3</c:v>
                </c:pt>
                <c:pt idx="6396">
                  <c:v>13.4</c:v>
                </c:pt>
                <c:pt idx="6397">
                  <c:v>13.5</c:v>
                </c:pt>
                <c:pt idx="6398">
                  <c:v>13.6</c:v>
                </c:pt>
                <c:pt idx="6399">
                  <c:v>13.7</c:v>
                </c:pt>
                <c:pt idx="6400">
                  <c:v>13.8</c:v>
                </c:pt>
                <c:pt idx="6401">
                  <c:v>13.9</c:v>
                </c:pt>
                <c:pt idx="6402">
                  <c:v>14</c:v>
                </c:pt>
                <c:pt idx="6403">
                  <c:v>14.1</c:v>
                </c:pt>
                <c:pt idx="6404">
                  <c:v>14.2</c:v>
                </c:pt>
                <c:pt idx="6405">
                  <c:v>14.3</c:v>
                </c:pt>
                <c:pt idx="6406">
                  <c:v>14.4</c:v>
                </c:pt>
                <c:pt idx="6407">
                  <c:v>14.5</c:v>
                </c:pt>
                <c:pt idx="6408">
                  <c:v>14.6</c:v>
                </c:pt>
                <c:pt idx="6409">
                  <c:v>14.7</c:v>
                </c:pt>
                <c:pt idx="6410">
                  <c:v>14.8</c:v>
                </c:pt>
                <c:pt idx="6411">
                  <c:v>14.9</c:v>
                </c:pt>
                <c:pt idx="6412">
                  <c:v>15</c:v>
                </c:pt>
                <c:pt idx="6413">
                  <c:v>15.1</c:v>
                </c:pt>
                <c:pt idx="6414">
                  <c:v>15.2</c:v>
                </c:pt>
                <c:pt idx="6415">
                  <c:v>15.3</c:v>
                </c:pt>
                <c:pt idx="6416">
                  <c:v>15.4</c:v>
                </c:pt>
                <c:pt idx="6417">
                  <c:v>15.5</c:v>
                </c:pt>
                <c:pt idx="6418">
                  <c:v>15.6</c:v>
                </c:pt>
                <c:pt idx="6419">
                  <c:v>15.7</c:v>
                </c:pt>
                <c:pt idx="6420">
                  <c:v>15.8</c:v>
                </c:pt>
                <c:pt idx="6421">
                  <c:v>15.9</c:v>
                </c:pt>
                <c:pt idx="6422">
                  <c:v>16</c:v>
                </c:pt>
                <c:pt idx="6423">
                  <c:v>16.100000000000001</c:v>
                </c:pt>
                <c:pt idx="6424">
                  <c:v>16.2</c:v>
                </c:pt>
                <c:pt idx="6425">
                  <c:v>16.3</c:v>
                </c:pt>
                <c:pt idx="6426">
                  <c:v>16.399999999999999</c:v>
                </c:pt>
                <c:pt idx="6427">
                  <c:v>16.5</c:v>
                </c:pt>
                <c:pt idx="6428">
                  <c:v>16.600000000000001</c:v>
                </c:pt>
                <c:pt idx="6429">
                  <c:v>16.7</c:v>
                </c:pt>
                <c:pt idx="6430">
                  <c:v>16.8</c:v>
                </c:pt>
                <c:pt idx="6431">
                  <c:v>16.899999999999999</c:v>
                </c:pt>
                <c:pt idx="6432">
                  <c:v>17</c:v>
                </c:pt>
                <c:pt idx="6433">
                  <c:v>17.100000000000001</c:v>
                </c:pt>
                <c:pt idx="6434">
                  <c:v>17.2</c:v>
                </c:pt>
                <c:pt idx="6435">
                  <c:v>17.3</c:v>
                </c:pt>
                <c:pt idx="6436">
                  <c:v>17.399999999999999</c:v>
                </c:pt>
                <c:pt idx="6437">
                  <c:v>17.5</c:v>
                </c:pt>
                <c:pt idx="6438">
                  <c:v>17.600000000000001</c:v>
                </c:pt>
                <c:pt idx="6439">
                  <c:v>17.7</c:v>
                </c:pt>
                <c:pt idx="6440">
                  <c:v>17.8</c:v>
                </c:pt>
                <c:pt idx="6441">
                  <c:v>17.899999999999999</c:v>
                </c:pt>
                <c:pt idx="6442">
                  <c:v>18</c:v>
                </c:pt>
                <c:pt idx="6443">
                  <c:v>18.100000000000001</c:v>
                </c:pt>
                <c:pt idx="6444">
                  <c:v>18.2</c:v>
                </c:pt>
                <c:pt idx="6445">
                  <c:v>18.3</c:v>
                </c:pt>
                <c:pt idx="6446">
                  <c:v>18.399999999999999</c:v>
                </c:pt>
                <c:pt idx="6447">
                  <c:v>18.5</c:v>
                </c:pt>
                <c:pt idx="6448">
                  <c:v>18.600000000000001</c:v>
                </c:pt>
                <c:pt idx="6449">
                  <c:v>18.7</c:v>
                </c:pt>
                <c:pt idx="6450">
                  <c:v>18.8</c:v>
                </c:pt>
                <c:pt idx="6451">
                  <c:v>18.899999999999999</c:v>
                </c:pt>
                <c:pt idx="6452">
                  <c:v>19</c:v>
                </c:pt>
                <c:pt idx="6453">
                  <c:v>19.100000000000001</c:v>
                </c:pt>
                <c:pt idx="6454">
                  <c:v>19.2</c:v>
                </c:pt>
                <c:pt idx="6455">
                  <c:v>19.3</c:v>
                </c:pt>
                <c:pt idx="6456">
                  <c:v>19.399999999999999</c:v>
                </c:pt>
                <c:pt idx="6457">
                  <c:v>19.5</c:v>
                </c:pt>
                <c:pt idx="6458">
                  <c:v>19.600000000000001</c:v>
                </c:pt>
                <c:pt idx="6459">
                  <c:v>19.7</c:v>
                </c:pt>
                <c:pt idx="6460">
                  <c:v>19.8</c:v>
                </c:pt>
                <c:pt idx="6461">
                  <c:v>19.899999999999999</c:v>
                </c:pt>
                <c:pt idx="6462">
                  <c:v>20</c:v>
                </c:pt>
                <c:pt idx="6463">
                  <c:v>20.100000000000001</c:v>
                </c:pt>
                <c:pt idx="6464">
                  <c:v>20.2</c:v>
                </c:pt>
                <c:pt idx="6465">
                  <c:v>20.3</c:v>
                </c:pt>
                <c:pt idx="6466">
                  <c:v>20.399999999999999</c:v>
                </c:pt>
                <c:pt idx="6467">
                  <c:v>20.5</c:v>
                </c:pt>
                <c:pt idx="6468">
                  <c:v>20.6</c:v>
                </c:pt>
                <c:pt idx="6469">
                  <c:v>20.7</c:v>
                </c:pt>
                <c:pt idx="6470">
                  <c:v>20.8</c:v>
                </c:pt>
                <c:pt idx="6471">
                  <c:v>20.9</c:v>
                </c:pt>
                <c:pt idx="6472">
                  <c:v>21</c:v>
                </c:pt>
                <c:pt idx="6473">
                  <c:v>21.1</c:v>
                </c:pt>
                <c:pt idx="6474">
                  <c:v>21.2</c:v>
                </c:pt>
                <c:pt idx="6475">
                  <c:v>21.3</c:v>
                </c:pt>
                <c:pt idx="6476">
                  <c:v>21.4</c:v>
                </c:pt>
                <c:pt idx="6477">
                  <c:v>21.5</c:v>
                </c:pt>
                <c:pt idx="6478">
                  <c:v>21.6</c:v>
                </c:pt>
                <c:pt idx="6479">
                  <c:v>21.7</c:v>
                </c:pt>
                <c:pt idx="6480">
                  <c:v>21.8</c:v>
                </c:pt>
                <c:pt idx="6481">
                  <c:v>21.9</c:v>
                </c:pt>
                <c:pt idx="6482">
                  <c:v>22</c:v>
                </c:pt>
                <c:pt idx="6483">
                  <c:v>22.1</c:v>
                </c:pt>
                <c:pt idx="6484">
                  <c:v>22.2</c:v>
                </c:pt>
                <c:pt idx="6485">
                  <c:v>22.3</c:v>
                </c:pt>
                <c:pt idx="6486">
                  <c:v>22.4</c:v>
                </c:pt>
                <c:pt idx="6487">
                  <c:v>22.5</c:v>
                </c:pt>
                <c:pt idx="6488">
                  <c:v>22.6</c:v>
                </c:pt>
                <c:pt idx="6489">
                  <c:v>22.7</c:v>
                </c:pt>
                <c:pt idx="6490">
                  <c:v>22.8</c:v>
                </c:pt>
                <c:pt idx="6491">
                  <c:v>22.9</c:v>
                </c:pt>
                <c:pt idx="6492">
                  <c:v>23</c:v>
                </c:pt>
                <c:pt idx="6493">
                  <c:v>23.1</c:v>
                </c:pt>
                <c:pt idx="6494">
                  <c:v>23.2</c:v>
                </c:pt>
                <c:pt idx="6495">
                  <c:v>23.3</c:v>
                </c:pt>
                <c:pt idx="6496">
                  <c:v>23.4</c:v>
                </c:pt>
                <c:pt idx="6497">
                  <c:v>23.5</c:v>
                </c:pt>
                <c:pt idx="6498">
                  <c:v>23.6</c:v>
                </c:pt>
                <c:pt idx="6499">
                  <c:v>23.7</c:v>
                </c:pt>
                <c:pt idx="6500">
                  <c:v>23.8</c:v>
                </c:pt>
                <c:pt idx="6501">
                  <c:v>23.9</c:v>
                </c:pt>
                <c:pt idx="6502">
                  <c:v>24</c:v>
                </c:pt>
                <c:pt idx="6503">
                  <c:v>24.1</c:v>
                </c:pt>
                <c:pt idx="6504">
                  <c:v>24.2</c:v>
                </c:pt>
                <c:pt idx="6505">
                  <c:v>24.3</c:v>
                </c:pt>
                <c:pt idx="6506">
                  <c:v>24.4</c:v>
                </c:pt>
                <c:pt idx="6507">
                  <c:v>24.5</c:v>
                </c:pt>
                <c:pt idx="6508">
                  <c:v>24.6</c:v>
                </c:pt>
                <c:pt idx="6509">
                  <c:v>24.7</c:v>
                </c:pt>
                <c:pt idx="6510">
                  <c:v>24.8</c:v>
                </c:pt>
                <c:pt idx="6511">
                  <c:v>24.9</c:v>
                </c:pt>
                <c:pt idx="6512">
                  <c:v>25</c:v>
                </c:pt>
                <c:pt idx="6513">
                  <c:v>-25</c:v>
                </c:pt>
                <c:pt idx="6514">
                  <c:v>-24.9</c:v>
                </c:pt>
                <c:pt idx="6515">
                  <c:v>-24.8</c:v>
                </c:pt>
                <c:pt idx="6516">
                  <c:v>-24.7</c:v>
                </c:pt>
                <c:pt idx="6517">
                  <c:v>-24.6</c:v>
                </c:pt>
                <c:pt idx="6518">
                  <c:v>-24.5</c:v>
                </c:pt>
                <c:pt idx="6519">
                  <c:v>-24.4</c:v>
                </c:pt>
                <c:pt idx="6520">
                  <c:v>-24.3</c:v>
                </c:pt>
                <c:pt idx="6521">
                  <c:v>-24.2</c:v>
                </c:pt>
                <c:pt idx="6522">
                  <c:v>-24.1</c:v>
                </c:pt>
                <c:pt idx="6523">
                  <c:v>-24</c:v>
                </c:pt>
                <c:pt idx="6524">
                  <c:v>-23.9</c:v>
                </c:pt>
                <c:pt idx="6525">
                  <c:v>-23.8</c:v>
                </c:pt>
                <c:pt idx="6526">
                  <c:v>-23.7</c:v>
                </c:pt>
                <c:pt idx="6527">
                  <c:v>-23.6</c:v>
                </c:pt>
                <c:pt idx="6528">
                  <c:v>-23.5</c:v>
                </c:pt>
                <c:pt idx="6529">
                  <c:v>-23.4</c:v>
                </c:pt>
                <c:pt idx="6530">
                  <c:v>-23.3</c:v>
                </c:pt>
                <c:pt idx="6531">
                  <c:v>-23.2</c:v>
                </c:pt>
                <c:pt idx="6532">
                  <c:v>-23.1</c:v>
                </c:pt>
                <c:pt idx="6533">
                  <c:v>-23</c:v>
                </c:pt>
                <c:pt idx="6534">
                  <c:v>-22.9</c:v>
                </c:pt>
                <c:pt idx="6535">
                  <c:v>-22.8</c:v>
                </c:pt>
                <c:pt idx="6536">
                  <c:v>-22.7</c:v>
                </c:pt>
                <c:pt idx="6537">
                  <c:v>-22.6</c:v>
                </c:pt>
                <c:pt idx="6538">
                  <c:v>-22.5</c:v>
                </c:pt>
                <c:pt idx="6539">
                  <c:v>-22.4</c:v>
                </c:pt>
                <c:pt idx="6540">
                  <c:v>-22.3</c:v>
                </c:pt>
                <c:pt idx="6541">
                  <c:v>-22.2</c:v>
                </c:pt>
                <c:pt idx="6542">
                  <c:v>-22.1</c:v>
                </c:pt>
                <c:pt idx="6543">
                  <c:v>-22</c:v>
                </c:pt>
                <c:pt idx="6544">
                  <c:v>-21.9</c:v>
                </c:pt>
                <c:pt idx="6545">
                  <c:v>-21.8</c:v>
                </c:pt>
                <c:pt idx="6546">
                  <c:v>-21.7</c:v>
                </c:pt>
                <c:pt idx="6547">
                  <c:v>-21.6</c:v>
                </c:pt>
                <c:pt idx="6548">
                  <c:v>-21.5</c:v>
                </c:pt>
                <c:pt idx="6549">
                  <c:v>-21.4</c:v>
                </c:pt>
                <c:pt idx="6550">
                  <c:v>-21.3</c:v>
                </c:pt>
                <c:pt idx="6551">
                  <c:v>-21.2</c:v>
                </c:pt>
                <c:pt idx="6552">
                  <c:v>-21.1</c:v>
                </c:pt>
                <c:pt idx="6553">
                  <c:v>-21</c:v>
                </c:pt>
                <c:pt idx="6554">
                  <c:v>-20.9</c:v>
                </c:pt>
                <c:pt idx="6555">
                  <c:v>-20.8</c:v>
                </c:pt>
                <c:pt idx="6556">
                  <c:v>-20.7</c:v>
                </c:pt>
                <c:pt idx="6557">
                  <c:v>-20.6</c:v>
                </c:pt>
                <c:pt idx="6558">
                  <c:v>-20.5</c:v>
                </c:pt>
                <c:pt idx="6559">
                  <c:v>-20.399999999999999</c:v>
                </c:pt>
                <c:pt idx="6560">
                  <c:v>-20.3</c:v>
                </c:pt>
                <c:pt idx="6561">
                  <c:v>-20.2</c:v>
                </c:pt>
                <c:pt idx="6562">
                  <c:v>-20.100000000000001</c:v>
                </c:pt>
                <c:pt idx="6563">
                  <c:v>-20</c:v>
                </c:pt>
                <c:pt idx="6564">
                  <c:v>-19.899999999999999</c:v>
                </c:pt>
                <c:pt idx="6565">
                  <c:v>-19.8</c:v>
                </c:pt>
                <c:pt idx="6566">
                  <c:v>-19.7</c:v>
                </c:pt>
                <c:pt idx="6567">
                  <c:v>-19.600000000000001</c:v>
                </c:pt>
                <c:pt idx="6568">
                  <c:v>-19.5</c:v>
                </c:pt>
                <c:pt idx="6569">
                  <c:v>-19.399999999999999</c:v>
                </c:pt>
                <c:pt idx="6570">
                  <c:v>-19.3</c:v>
                </c:pt>
                <c:pt idx="6571">
                  <c:v>-19.2</c:v>
                </c:pt>
                <c:pt idx="6572">
                  <c:v>-19.100000000000001</c:v>
                </c:pt>
                <c:pt idx="6573">
                  <c:v>-19</c:v>
                </c:pt>
                <c:pt idx="6574">
                  <c:v>-18.899999999999999</c:v>
                </c:pt>
                <c:pt idx="6575">
                  <c:v>-18.8</c:v>
                </c:pt>
                <c:pt idx="6576">
                  <c:v>-18.7</c:v>
                </c:pt>
                <c:pt idx="6577">
                  <c:v>-18.600000000000001</c:v>
                </c:pt>
                <c:pt idx="6578">
                  <c:v>-18.5</c:v>
                </c:pt>
                <c:pt idx="6579">
                  <c:v>-18.399999999999999</c:v>
                </c:pt>
                <c:pt idx="6580">
                  <c:v>-18.3</c:v>
                </c:pt>
                <c:pt idx="6581">
                  <c:v>-18.2</c:v>
                </c:pt>
                <c:pt idx="6582">
                  <c:v>-18.100000000000001</c:v>
                </c:pt>
                <c:pt idx="6583">
                  <c:v>-18</c:v>
                </c:pt>
                <c:pt idx="6584">
                  <c:v>-17.899999999999999</c:v>
                </c:pt>
                <c:pt idx="6585">
                  <c:v>-17.8</c:v>
                </c:pt>
                <c:pt idx="6586">
                  <c:v>-17.7</c:v>
                </c:pt>
                <c:pt idx="6587">
                  <c:v>-17.600000000000001</c:v>
                </c:pt>
                <c:pt idx="6588">
                  <c:v>-17.5</c:v>
                </c:pt>
                <c:pt idx="6589">
                  <c:v>-17.399999999999999</c:v>
                </c:pt>
                <c:pt idx="6590">
                  <c:v>-17.3</c:v>
                </c:pt>
                <c:pt idx="6591">
                  <c:v>-17.2</c:v>
                </c:pt>
                <c:pt idx="6592">
                  <c:v>-17.100000000000001</c:v>
                </c:pt>
                <c:pt idx="6593">
                  <c:v>-17</c:v>
                </c:pt>
                <c:pt idx="6594">
                  <c:v>-16.899999999999999</c:v>
                </c:pt>
                <c:pt idx="6595">
                  <c:v>-16.8</c:v>
                </c:pt>
                <c:pt idx="6596">
                  <c:v>-16.7</c:v>
                </c:pt>
                <c:pt idx="6597">
                  <c:v>-16.600000000000001</c:v>
                </c:pt>
                <c:pt idx="6598">
                  <c:v>-16.5</c:v>
                </c:pt>
                <c:pt idx="6599">
                  <c:v>-16.399999999999999</c:v>
                </c:pt>
                <c:pt idx="6600">
                  <c:v>-16.3</c:v>
                </c:pt>
                <c:pt idx="6601">
                  <c:v>-16.2</c:v>
                </c:pt>
                <c:pt idx="6602">
                  <c:v>-16.100000000000001</c:v>
                </c:pt>
                <c:pt idx="6603">
                  <c:v>-16</c:v>
                </c:pt>
                <c:pt idx="6604">
                  <c:v>-15.9</c:v>
                </c:pt>
                <c:pt idx="6605">
                  <c:v>-15.8</c:v>
                </c:pt>
                <c:pt idx="6606">
                  <c:v>-15.7</c:v>
                </c:pt>
                <c:pt idx="6607">
                  <c:v>-15.6</c:v>
                </c:pt>
                <c:pt idx="6608">
                  <c:v>-15.5</c:v>
                </c:pt>
                <c:pt idx="6609">
                  <c:v>-15.4</c:v>
                </c:pt>
                <c:pt idx="6610">
                  <c:v>-15.3</c:v>
                </c:pt>
                <c:pt idx="6611">
                  <c:v>-15.2</c:v>
                </c:pt>
                <c:pt idx="6612">
                  <c:v>-15.1</c:v>
                </c:pt>
                <c:pt idx="6613">
                  <c:v>-15</c:v>
                </c:pt>
                <c:pt idx="6614">
                  <c:v>-14.9</c:v>
                </c:pt>
                <c:pt idx="6615">
                  <c:v>-14.8</c:v>
                </c:pt>
                <c:pt idx="6616">
                  <c:v>-14.7</c:v>
                </c:pt>
                <c:pt idx="6617">
                  <c:v>-14.6</c:v>
                </c:pt>
                <c:pt idx="6618">
                  <c:v>-14.5</c:v>
                </c:pt>
                <c:pt idx="6619">
                  <c:v>-14.4</c:v>
                </c:pt>
                <c:pt idx="6620">
                  <c:v>-14.3</c:v>
                </c:pt>
                <c:pt idx="6621">
                  <c:v>-14.2</c:v>
                </c:pt>
                <c:pt idx="6622">
                  <c:v>-14.1</c:v>
                </c:pt>
                <c:pt idx="6623">
                  <c:v>-14</c:v>
                </c:pt>
                <c:pt idx="6624">
                  <c:v>-13.9</c:v>
                </c:pt>
                <c:pt idx="6625">
                  <c:v>-13.8</c:v>
                </c:pt>
                <c:pt idx="6626">
                  <c:v>-13.7</c:v>
                </c:pt>
                <c:pt idx="6627">
                  <c:v>-13.6</c:v>
                </c:pt>
                <c:pt idx="6628">
                  <c:v>-13.5</c:v>
                </c:pt>
                <c:pt idx="6629">
                  <c:v>-13.4</c:v>
                </c:pt>
                <c:pt idx="6630">
                  <c:v>-13.3</c:v>
                </c:pt>
                <c:pt idx="6631">
                  <c:v>-13.2</c:v>
                </c:pt>
                <c:pt idx="6632">
                  <c:v>-13.1</c:v>
                </c:pt>
                <c:pt idx="6633">
                  <c:v>-13</c:v>
                </c:pt>
                <c:pt idx="6634">
                  <c:v>-12.9</c:v>
                </c:pt>
                <c:pt idx="6635">
                  <c:v>-12.8</c:v>
                </c:pt>
                <c:pt idx="6636">
                  <c:v>-12.7</c:v>
                </c:pt>
                <c:pt idx="6637">
                  <c:v>-12.6</c:v>
                </c:pt>
                <c:pt idx="6638">
                  <c:v>-12.5</c:v>
                </c:pt>
                <c:pt idx="6639">
                  <c:v>-12.4</c:v>
                </c:pt>
                <c:pt idx="6640">
                  <c:v>-12.3</c:v>
                </c:pt>
                <c:pt idx="6641">
                  <c:v>-12.2</c:v>
                </c:pt>
                <c:pt idx="6642">
                  <c:v>-12.1</c:v>
                </c:pt>
                <c:pt idx="6643">
                  <c:v>-12</c:v>
                </c:pt>
                <c:pt idx="6644">
                  <c:v>-11.9</c:v>
                </c:pt>
                <c:pt idx="6645">
                  <c:v>-11.8</c:v>
                </c:pt>
                <c:pt idx="6646">
                  <c:v>-11.7</c:v>
                </c:pt>
                <c:pt idx="6647">
                  <c:v>-11.6</c:v>
                </c:pt>
                <c:pt idx="6648">
                  <c:v>-11.5</c:v>
                </c:pt>
                <c:pt idx="6649">
                  <c:v>-11.4</c:v>
                </c:pt>
                <c:pt idx="6650">
                  <c:v>-11.3</c:v>
                </c:pt>
                <c:pt idx="6651">
                  <c:v>-11.2</c:v>
                </c:pt>
                <c:pt idx="6652">
                  <c:v>-11.1</c:v>
                </c:pt>
                <c:pt idx="6653">
                  <c:v>-11</c:v>
                </c:pt>
                <c:pt idx="6654">
                  <c:v>-10.9</c:v>
                </c:pt>
                <c:pt idx="6655">
                  <c:v>-10.8</c:v>
                </c:pt>
                <c:pt idx="6656">
                  <c:v>-10.7</c:v>
                </c:pt>
                <c:pt idx="6657">
                  <c:v>-10.6</c:v>
                </c:pt>
                <c:pt idx="6658">
                  <c:v>-10.5</c:v>
                </c:pt>
                <c:pt idx="6659">
                  <c:v>-10.4</c:v>
                </c:pt>
                <c:pt idx="6660">
                  <c:v>-10.3</c:v>
                </c:pt>
                <c:pt idx="6661">
                  <c:v>-10.199999999999999</c:v>
                </c:pt>
                <c:pt idx="6662">
                  <c:v>-10.1</c:v>
                </c:pt>
                <c:pt idx="6663">
                  <c:v>-10</c:v>
                </c:pt>
                <c:pt idx="6664">
                  <c:v>-9.9</c:v>
                </c:pt>
                <c:pt idx="6665">
                  <c:v>-9.8000000000000007</c:v>
                </c:pt>
                <c:pt idx="6666">
                  <c:v>-9.6999999999999993</c:v>
                </c:pt>
                <c:pt idx="6667">
                  <c:v>-9.6</c:v>
                </c:pt>
                <c:pt idx="6668">
                  <c:v>-9.5</c:v>
                </c:pt>
                <c:pt idx="6669">
                  <c:v>-9.4</c:v>
                </c:pt>
                <c:pt idx="6670">
                  <c:v>-9.3000000000000007</c:v>
                </c:pt>
                <c:pt idx="6671">
                  <c:v>-9.1999999999999993</c:v>
                </c:pt>
                <c:pt idx="6672">
                  <c:v>-9.1</c:v>
                </c:pt>
                <c:pt idx="6673">
                  <c:v>-9</c:v>
                </c:pt>
                <c:pt idx="6674">
                  <c:v>-8.9</c:v>
                </c:pt>
                <c:pt idx="6675">
                  <c:v>-8.8000000000000007</c:v>
                </c:pt>
                <c:pt idx="6676">
                  <c:v>-8.6999999999999993</c:v>
                </c:pt>
                <c:pt idx="6677">
                  <c:v>-8.6</c:v>
                </c:pt>
                <c:pt idx="6678">
                  <c:v>-8.5</c:v>
                </c:pt>
                <c:pt idx="6679">
                  <c:v>-8.4</c:v>
                </c:pt>
                <c:pt idx="6680">
                  <c:v>-8.3000000000000007</c:v>
                </c:pt>
                <c:pt idx="6681">
                  <c:v>-8.1999999999999993</c:v>
                </c:pt>
                <c:pt idx="6682">
                  <c:v>-8.1</c:v>
                </c:pt>
                <c:pt idx="6683">
                  <c:v>-8</c:v>
                </c:pt>
                <c:pt idx="6684">
                  <c:v>-7.9</c:v>
                </c:pt>
                <c:pt idx="6685">
                  <c:v>-7.8</c:v>
                </c:pt>
                <c:pt idx="6686">
                  <c:v>-7.7</c:v>
                </c:pt>
                <c:pt idx="6687">
                  <c:v>-7.6</c:v>
                </c:pt>
                <c:pt idx="6688">
                  <c:v>-7.5</c:v>
                </c:pt>
                <c:pt idx="6689">
                  <c:v>-7.4</c:v>
                </c:pt>
                <c:pt idx="6690">
                  <c:v>-7.3</c:v>
                </c:pt>
                <c:pt idx="6691">
                  <c:v>-7.2</c:v>
                </c:pt>
                <c:pt idx="6692">
                  <c:v>-7.1</c:v>
                </c:pt>
                <c:pt idx="6693">
                  <c:v>-7</c:v>
                </c:pt>
                <c:pt idx="6694">
                  <c:v>-6.9</c:v>
                </c:pt>
                <c:pt idx="6695">
                  <c:v>-6.8</c:v>
                </c:pt>
                <c:pt idx="6696">
                  <c:v>-6.7</c:v>
                </c:pt>
                <c:pt idx="6697">
                  <c:v>-6.6</c:v>
                </c:pt>
                <c:pt idx="6698">
                  <c:v>-6.5</c:v>
                </c:pt>
                <c:pt idx="6699">
                  <c:v>-6.4</c:v>
                </c:pt>
                <c:pt idx="6700">
                  <c:v>-6.3</c:v>
                </c:pt>
                <c:pt idx="6701">
                  <c:v>-6.2</c:v>
                </c:pt>
                <c:pt idx="6702">
                  <c:v>-6.1</c:v>
                </c:pt>
                <c:pt idx="6703">
                  <c:v>-6</c:v>
                </c:pt>
                <c:pt idx="6704">
                  <c:v>-5.9</c:v>
                </c:pt>
                <c:pt idx="6705">
                  <c:v>-5.8</c:v>
                </c:pt>
                <c:pt idx="6706">
                  <c:v>-5.7</c:v>
                </c:pt>
                <c:pt idx="6707">
                  <c:v>-5.6</c:v>
                </c:pt>
                <c:pt idx="6708">
                  <c:v>-5.5</c:v>
                </c:pt>
                <c:pt idx="6709">
                  <c:v>-5.4</c:v>
                </c:pt>
                <c:pt idx="6710">
                  <c:v>-5.3</c:v>
                </c:pt>
                <c:pt idx="6711">
                  <c:v>-5.2</c:v>
                </c:pt>
                <c:pt idx="6712">
                  <c:v>-5.0999999999999996</c:v>
                </c:pt>
                <c:pt idx="6713">
                  <c:v>-5</c:v>
                </c:pt>
                <c:pt idx="6714">
                  <c:v>-4.9000000000000004</c:v>
                </c:pt>
                <c:pt idx="6715">
                  <c:v>-4.8</c:v>
                </c:pt>
                <c:pt idx="6716">
                  <c:v>-4.7</c:v>
                </c:pt>
                <c:pt idx="6717">
                  <c:v>-4.5999999999999996</c:v>
                </c:pt>
                <c:pt idx="6718">
                  <c:v>-4.5</c:v>
                </c:pt>
                <c:pt idx="6719">
                  <c:v>-4.4000000000000004</c:v>
                </c:pt>
                <c:pt idx="6720">
                  <c:v>-4.3</c:v>
                </c:pt>
                <c:pt idx="6721">
                  <c:v>-4.2</c:v>
                </c:pt>
                <c:pt idx="6722">
                  <c:v>-4.0999999999999996</c:v>
                </c:pt>
                <c:pt idx="6723">
                  <c:v>-4</c:v>
                </c:pt>
                <c:pt idx="6724">
                  <c:v>-3.9</c:v>
                </c:pt>
                <c:pt idx="6725">
                  <c:v>-3.8</c:v>
                </c:pt>
                <c:pt idx="6726">
                  <c:v>-3.7</c:v>
                </c:pt>
                <c:pt idx="6727">
                  <c:v>-3.6</c:v>
                </c:pt>
                <c:pt idx="6728">
                  <c:v>-3.5</c:v>
                </c:pt>
                <c:pt idx="6729">
                  <c:v>-3.4</c:v>
                </c:pt>
                <c:pt idx="6730">
                  <c:v>-3.3</c:v>
                </c:pt>
                <c:pt idx="6731">
                  <c:v>-3.2</c:v>
                </c:pt>
                <c:pt idx="6732">
                  <c:v>-3.1</c:v>
                </c:pt>
                <c:pt idx="6733">
                  <c:v>-3</c:v>
                </c:pt>
                <c:pt idx="6734">
                  <c:v>-2.9</c:v>
                </c:pt>
                <c:pt idx="6735">
                  <c:v>-2.8</c:v>
                </c:pt>
                <c:pt idx="6736">
                  <c:v>-2.7</c:v>
                </c:pt>
                <c:pt idx="6737">
                  <c:v>-2.6</c:v>
                </c:pt>
                <c:pt idx="6738">
                  <c:v>-2.5</c:v>
                </c:pt>
                <c:pt idx="6739">
                  <c:v>-2.4</c:v>
                </c:pt>
                <c:pt idx="6740">
                  <c:v>-2.2999999999999998</c:v>
                </c:pt>
                <c:pt idx="6741">
                  <c:v>-2.2000000000000002</c:v>
                </c:pt>
                <c:pt idx="6742">
                  <c:v>-2.1</c:v>
                </c:pt>
                <c:pt idx="6743">
                  <c:v>-2</c:v>
                </c:pt>
                <c:pt idx="6744">
                  <c:v>-1.9</c:v>
                </c:pt>
                <c:pt idx="6745">
                  <c:v>-1.8</c:v>
                </c:pt>
                <c:pt idx="6746">
                  <c:v>-1.7</c:v>
                </c:pt>
                <c:pt idx="6747">
                  <c:v>-1.6</c:v>
                </c:pt>
                <c:pt idx="6748">
                  <c:v>-1.5</c:v>
                </c:pt>
                <c:pt idx="6749">
                  <c:v>-1.4</c:v>
                </c:pt>
                <c:pt idx="6750">
                  <c:v>-1.3</c:v>
                </c:pt>
                <c:pt idx="6751">
                  <c:v>-1.2</c:v>
                </c:pt>
                <c:pt idx="6752">
                  <c:v>-1.1000000000000001</c:v>
                </c:pt>
                <c:pt idx="6753">
                  <c:v>-1</c:v>
                </c:pt>
                <c:pt idx="6754">
                  <c:v>-0.9</c:v>
                </c:pt>
                <c:pt idx="6755">
                  <c:v>-0.8</c:v>
                </c:pt>
                <c:pt idx="6756">
                  <c:v>-0.7</c:v>
                </c:pt>
                <c:pt idx="6757">
                  <c:v>-0.6</c:v>
                </c:pt>
                <c:pt idx="6758">
                  <c:v>-0.5</c:v>
                </c:pt>
                <c:pt idx="6759">
                  <c:v>-0.4</c:v>
                </c:pt>
                <c:pt idx="6760">
                  <c:v>-0.3</c:v>
                </c:pt>
                <c:pt idx="6761">
                  <c:v>-0.2</c:v>
                </c:pt>
                <c:pt idx="6762">
                  <c:v>-0.1</c:v>
                </c:pt>
                <c:pt idx="6763">
                  <c:v>0</c:v>
                </c:pt>
                <c:pt idx="6764">
                  <c:v>0.1</c:v>
                </c:pt>
                <c:pt idx="6765">
                  <c:v>0.2</c:v>
                </c:pt>
                <c:pt idx="6766">
                  <c:v>0.3</c:v>
                </c:pt>
                <c:pt idx="6767">
                  <c:v>0.4</c:v>
                </c:pt>
                <c:pt idx="6768">
                  <c:v>0.5</c:v>
                </c:pt>
                <c:pt idx="6769">
                  <c:v>0.6</c:v>
                </c:pt>
                <c:pt idx="6770">
                  <c:v>0.7</c:v>
                </c:pt>
                <c:pt idx="6771">
                  <c:v>0.8</c:v>
                </c:pt>
                <c:pt idx="6772">
                  <c:v>0.9</c:v>
                </c:pt>
                <c:pt idx="6773">
                  <c:v>1</c:v>
                </c:pt>
                <c:pt idx="6774">
                  <c:v>1.1000000000000001</c:v>
                </c:pt>
                <c:pt idx="6775">
                  <c:v>1.2</c:v>
                </c:pt>
                <c:pt idx="6776">
                  <c:v>1.3</c:v>
                </c:pt>
                <c:pt idx="6777">
                  <c:v>1.4</c:v>
                </c:pt>
                <c:pt idx="6778">
                  <c:v>1.5</c:v>
                </c:pt>
                <c:pt idx="6779">
                  <c:v>1.6</c:v>
                </c:pt>
                <c:pt idx="6780">
                  <c:v>1.7</c:v>
                </c:pt>
                <c:pt idx="6781">
                  <c:v>1.8</c:v>
                </c:pt>
                <c:pt idx="6782">
                  <c:v>1.9</c:v>
                </c:pt>
                <c:pt idx="6783">
                  <c:v>2</c:v>
                </c:pt>
                <c:pt idx="6784">
                  <c:v>2.1</c:v>
                </c:pt>
                <c:pt idx="6785">
                  <c:v>2.2000000000000002</c:v>
                </c:pt>
                <c:pt idx="6786">
                  <c:v>2.2999999999999998</c:v>
                </c:pt>
                <c:pt idx="6787">
                  <c:v>2.4</c:v>
                </c:pt>
                <c:pt idx="6788">
                  <c:v>2.5</c:v>
                </c:pt>
                <c:pt idx="6789">
                  <c:v>2.6</c:v>
                </c:pt>
                <c:pt idx="6790">
                  <c:v>2.7</c:v>
                </c:pt>
                <c:pt idx="6791">
                  <c:v>2.8</c:v>
                </c:pt>
                <c:pt idx="6792">
                  <c:v>2.9</c:v>
                </c:pt>
                <c:pt idx="6793">
                  <c:v>3</c:v>
                </c:pt>
                <c:pt idx="6794">
                  <c:v>3.1</c:v>
                </c:pt>
                <c:pt idx="6795">
                  <c:v>3.2</c:v>
                </c:pt>
                <c:pt idx="6796">
                  <c:v>3.3</c:v>
                </c:pt>
                <c:pt idx="6797">
                  <c:v>3.4</c:v>
                </c:pt>
                <c:pt idx="6798">
                  <c:v>3.5</c:v>
                </c:pt>
                <c:pt idx="6799">
                  <c:v>3.6</c:v>
                </c:pt>
                <c:pt idx="6800">
                  <c:v>3.7</c:v>
                </c:pt>
                <c:pt idx="6801">
                  <c:v>3.8</c:v>
                </c:pt>
                <c:pt idx="6802">
                  <c:v>3.9</c:v>
                </c:pt>
                <c:pt idx="6803">
                  <c:v>4</c:v>
                </c:pt>
                <c:pt idx="6804">
                  <c:v>4.0999999999999996</c:v>
                </c:pt>
                <c:pt idx="6805">
                  <c:v>4.2</c:v>
                </c:pt>
                <c:pt idx="6806">
                  <c:v>4.3</c:v>
                </c:pt>
                <c:pt idx="6807">
                  <c:v>4.4000000000000004</c:v>
                </c:pt>
                <c:pt idx="6808">
                  <c:v>4.5</c:v>
                </c:pt>
                <c:pt idx="6809">
                  <c:v>4.5999999999999996</c:v>
                </c:pt>
                <c:pt idx="6810">
                  <c:v>4.7</c:v>
                </c:pt>
                <c:pt idx="6811">
                  <c:v>4.8</c:v>
                </c:pt>
                <c:pt idx="6812">
                  <c:v>4.9000000000000004</c:v>
                </c:pt>
                <c:pt idx="6813">
                  <c:v>5</c:v>
                </c:pt>
                <c:pt idx="6814">
                  <c:v>5.0999999999999996</c:v>
                </c:pt>
                <c:pt idx="6815">
                  <c:v>5.2</c:v>
                </c:pt>
                <c:pt idx="6816">
                  <c:v>5.3</c:v>
                </c:pt>
                <c:pt idx="6817">
                  <c:v>5.4</c:v>
                </c:pt>
                <c:pt idx="6818">
                  <c:v>5.5</c:v>
                </c:pt>
                <c:pt idx="6819">
                  <c:v>5.6</c:v>
                </c:pt>
                <c:pt idx="6820">
                  <c:v>5.7</c:v>
                </c:pt>
                <c:pt idx="6821">
                  <c:v>5.8</c:v>
                </c:pt>
                <c:pt idx="6822">
                  <c:v>5.9</c:v>
                </c:pt>
                <c:pt idx="6823">
                  <c:v>6</c:v>
                </c:pt>
                <c:pt idx="6824">
                  <c:v>6.1</c:v>
                </c:pt>
                <c:pt idx="6825">
                  <c:v>6.2</c:v>
                </c:pt>
                <c:pt idx="6826">
                  <c:v>6.3</c:v>
                </c:pt>
                <c:pt idx="6827">
                  <c:v>6.4</c:v>
                </c:pt>
                <c:pt idx="6828">
                  <c:v>6.5</c:v>
                </c:pt>
                <c:pt idx="6829">
                  <c:v>6.6</c:v>
                </c:pt>
                <c:pt idx="6830">
                  <c:v>6.7</c:v>
                </c:pt>
                <c:pt idx="6831">
                  <c:v>6.8</c:v>
                </c:pt>
                <c:pt idx="6832">
                  <c:v>6.9</c:v>
                </c:pt>
                <c:pt idx="6833">
                  <c:v>7</c:v>
                </c:pt>
                <c:pt idx="6834">
                  <c:v>7.1</c:v>
                </c:pt>
                <c:pt idx="6835">
                  <c:v>7.2</c:v>
                </c:pt>
                <c:pt idx="6836">
                  <c:v>7.3</c:v>
                </c:pt>
                <c:pt idx="6837">
                  <c:v>7.4</c:v>
                </c:pt>
                <c:pt idx="6838">
                  <c:v>7.5</c:v>
                </c:pt>
                <c:pt idx="6839">
                  <c:v>7.6</c:v>
                </c:pt>
                <c:pt idx="6840">
                  <c:v>7.7</c:v>
                </c:pt>
                <c:pt idx="6841">
                  <c:v>7.8</c:v>
                </c:pt>
                <c:pt idx="6842">
                  <c:v>7.9</c:v>
                </c:pt>
                <c:pt idx="6843">
                  <c:v>8</c:v>
                </c:pt>
                <c:pt idx="6844">
                  <c:v>8.1</c:v>
                </c:pt>
                <c:pt idx="6845">
                  <c:v>8.1999999999999993</c:v>
                </c:pt>
                <c:pt idx="6846">
                  <c:v>8.3000000000000007</c:v>
                </c:pt>
                <c:pt idx="6847">
                  <c:v>8.4</c:v>
                </c:pt>
                <c:pt idx="6848">
                  <c:v>8.5</c:v>
                </c:pt>
                <c:pt idx="6849">
                  <c:v>8.6</c:v>
                </c:pt>
                <c:pt idx="6850">
                  <c:v>8.6999999999999993</c:v>
                </c:pt>
                <c:pt idx="6851">
                  <c:v>8.8000000000000007</c:v>
                </c:pt>
                <c:pt idx="6852">
                  <c:v>8.9</c:v>
                </c:pt>
                <c:pt idx="6853">
                  <c:v>9</c:v>
                </c:pt>
                <c:pt idx="6854">
                  <c:v>9.1</c:v>
                </c:pt>
                <c:pt idx="6855">
                  <c:v>9.1999999999999993</c:v>
                </c:pt>
                <c:pt idx="6856">
                  <c:v>9.3000000000000007</c:v>
                </c:pt>
                <c:pt idx="6857">
                  <c:v>9.4</c:v>
                </c:pt>
                <c:pt idx="6858">
                  <c:v>9.5</c:v>
                </c:pt>
                <c:pt idx="6859">
                  <c:v>9.6</c:v>
                </c:pt>
                <c:pt idx="6860">
                  <c:v>9.6999999999999993</c:v>
                </c:pt>
                <c:pt idx="6861">
                  <c:v>9.8000000000000007</c:v>
                </c:pt>
                <c:pt idx="6862">
                  <c:v>9.9</c:v>
                </c:pt>
                <c:pt idx="6863">
                  <c:v>10</c:v>
                </c:pt>
                <c:pt idx="6864">
                  <c:v>10.1</c:v>
                </c:pt>
                <c:pt idx="6865">
                  <c:v>10.199999999999999</c:v>
                </c:pt>
                <c:pt idx="6866">
                  <c:v>10.3</c:v>
                </c:pt>
                <c:pt idx="6867">
                  <c:v>10.4</c:v>
                </c:pt>
                <c:pt idx="6868">
                  <c:v>10.5</c:v>
                </c:pt>
                <c:pt idx="6869">
                  <c:v>10.6</c:v>
                </c:pt>
                <c:pt idx="6870">
                  <c:v>10.7</c:v>
                </c:pt>
                <c:pt idx="6871">
                  <c:v>10.8</c:v>
                </c:pt>
                <c:pt idx="6872">
                  <c:v>10.9</c:v>
                </c:pt>
                <c:pt idx="6873">
                  <c:v>11</c:v>
                </c:pt>
                <c:pt idx="6874">
                  <c:v>11.1</c:v>
                </c:pt>
                <c:pt idx="6875">
                  <c:v>11.2</c:v>
                </c:pt>
                <c:pt idx="6876">
                  <c:v>11.3</c:v>
                </c:pt>
                <c:pt idx="6877">
                  <c:v>11.4</c:v>
                </c:pt>
                <c:pt idx="6878">
                  <c:v>11.5</c:v>
                </c:pt>
                <c:pt idx="6879">
                  <c:v>11.6</c:v>
                </c:pt>
                <c:pt idx="6880">
                  <c:v>11.7</c:v>
                </c:pt>
                <c:pt idx="6881">
                  <c:v>11.8</c:v>
                </c:pt>
                <c:pt idx="6882">
                  <c:v>11.9</c:v>
                </c:pt>
                <c:pt idx="6883">
                  <c:v>12</c:v>
                </c:pt>
                <c:pt idx="6884">
                  <c:v>12.1</c:v>
                </c:pt>
                <c:pt idx="6885">
                  <c:v>12.2</c:v>
                </c:pt>
                <c:pt idx="6886">
                  <c:v>12.3</c:v>
                </c:pt>
                <c:pt idx="6887">
                  <c:v>12.4</c:v>
                </c:pt>
                <c:pt idx="6888">
                  <c:v>12.5</c:v>
                </c:pt>
                <c:pt idx="6889">
                  <c:v>12.6</c:v>
                </c:pt>
                <c:pt idx="6890">
                  <c:v>12.7</c:v>
                </c:pt>
                <c:pt idx="6891">
                  <c:v>12.8</c:v>
                </c:pt>
                <c:pt idx="6892">
                  <c:v>12.9</c:v>
                </c:pt>
                <c:pt idx="6893">
                  <c:v>13</c:v>
                </c:pt>
                <c:pt idx="6894">
                  <c:v>13.1</c:v>
                </c:pt>
                <c:pt idx="6895">
                  <c:v>13.2</c:v>
                </c:pt>
                <c:pt idx="6896">
                  <c:v>13.3</c:v>
                </c:pt>
                <c:pt idx="6897">
                  <c:v>13.4</c:v>
                </c:pt>
                <c:pt idx="6898">
                  <c:v>13.5</c:v>
                </c:pt>
                <c:pt idx="6899">
                  <c:v>13.6</c:v>
                </c:pt>
                <c:pt idx="6900">
                  <c:v>13.7</c:v>
                </c:pt>
                <c:pt idx="6901">
                  <c:v>13.8</c:v>
                </c:pt>
                <c:pt idx="6902">
                  <c:v>13.9</c:v>
                </c:pt>
                <c:pt idx="6903">
                  <c:v>14</c:v>
                </c:pt>
                <c:pt idx="6904">
                  <c:v>14.1</c:v>
                </c:pt>
                <c:pt idx="6905">
                  <c:v>14.2</c:v>
                </c:pt>
                <c:pt idx="6906">
                  <c:v>14.3</c:v>
                </c:pt>
                <c:pt idx="6907">
                  <c:v>14.4</c:v>
                </c:pt>
                <c:pt idx="6908">
                  <c:v>14.5</c:v>
                </c:pt>
                <c:pt idx="6909">
                  <c:v>14.6</c:v>
                </c:pt>
                <c:pt idx="6910">
                  <c:v>14.7</c:v>
                </c:pt>
                <c:pt idx="6911">
                  <c:v>14.8</c:v>
                </c:pt>
                <c:pt idx="6912">
                  <c:v>14.9</c:v>
                </c:pt>
                <c:pt idx="6913">
                  <c:v>15</c:v>
                </c:pt>
                <c:pt idx="6914">
                  <c:v>15.1</c:v>
                </c:pt>
                <c:pt idx="6915">
                  <c:v>15.2</c:v>
                </c:pt>
                <c:pt idx="6916">
                  <c:v>15.3</c:v>
                </c:pt>
                <c:pt idx="6917">
                  <c:v>15.4</c:v>
                </c:pt>
                <c:pt idx="6918">
                  <c:v>15.5</c:v>
                </c:pt>
                <c:pt idx="6919">
                  <c:v>15.6</c:v>
                </c:pt>
                <c:pt idx="6920">
                  <c:v>15.7</c:v>
                </c:pt>
                <c:pt idx="6921">
                  <c:v>15.8</c:v>
                </c:pt>
                <c:pt idx="6922">
                  <c:v>15.9</c:v>
                </c:pt>
                <c:pt idx="6923">
                  <c:v>16</c:v>
                </c:pt>
                <c:pt idx="6924">
                  <c:v>16.100000000000001</c:v>
                </c:pt>
                <c:pt idx="6925">
                  <c:v>16.2</c:v>
                </c:pt>
                <c:pt idx="6926">
                  <c:v>16.3</c:v>
                </c:pt>
                <c:pt idx="6927">
                  <c:v>16.399999999999999</c:v>
                </c:pt>
                <c:pt idx="6928">
                  <c:v>16.5</c:v>
                </c:pt>
                <c:pt idx="6929">
                  <c:v>16.600000000000001</c:v>
                </c:pt>
                <c:pt idx="6930">
                  <c:v>16.7</c:v>
                </c:pt>
                <c:pt idx="6931">
                  <c:v>16.8</c:v>
                </c:pt>
                <c:pt idx="6932">
                  <c:v>16.899999999999999</c:v>
                </c:pt>
                <c:pt idx="6933">
                  <c:v>17</c:v>
                </c:pt>
                <c:pt idx="6934">
                  <c:v>17.100000000000001</c:v>
                </c:pt>
                <c:pt idx="6935">
                  <c:v>17.2</c:v>
                </c:pt>
                <c:pt idx="6936">
                  <c:v>17.3</c:v>
                </c:pt>
                <c:pt idx="6937">
                  <c:v>17.399999999999999</c:v>
                </c:pt>
                <c:pt idx="6938">
                  <c:v>17.5</c:v>
                </c:pt>
                <c:pt idx="6939">
                  <c:v>17.600000000000001</c:v>
                </c:pt>
                <c:pt idx="6940">
                  <c:v>17.7</c:v>
                </c:pt>
                <c:pt idx="6941">
                  <c:v>17.8</c:v>
                </c:pt>
                <c:pt idx="6942">
                  <c:v>17.899999999999999</c:v>
                </c:pt>
                <c:pt idx="6943">
                  <c:v>18</c:v>
                </c:pt>
                <c:pt idx="6944">
                  <c:v>18.100000000000001</c:v>
                </c:pt>
                <c:pt idx="6945">
                  <c:v>18.2</c:v>
                </c:pt>
                <c:pt idx="6946">
                  <c:v>18.3</c:v>
                </c:pt>
                <c:pt idx="6947">
                  <c:v>18.399999999999999</c:v>
                </c:pt>
                <c:pt idx="6948">
                  <c:v>18.5</c:v>
                </c:pt>
                <c:pt idx="6949">
                  <c:v>18.600000000000001</c:v>
                </c:pt>
                <c:pt idx="6950">
                  <c:v>18.7</c:v>
                </c:pt>
                <c:pt idx="6951">
                  <c:v>18.8</c:v>
                </c:pt>
                <c:pt idx="6952">
                  <c:v>18.899999999999999</c:v>
                </c:pt>
                <c:pt idx="6953">
                  <c:v>19</c:v>
                </c:pt>
                <c:pt idx="6954">
                  <c:v>19.100000000000001</c:v>
                </c:pt>
                <c:pt idx="6955">
                  <c:v>19.2</c:v>
                </c:pt>
                <c:pt idx="6956">
                  <c:v>19.3</c:v>
                </c:pt>
                <c:pt idx="6957">
                  <c:v>19.399999999999999</c:v>
                </c:pt>
                <c:pt idx="6958">
                  <c:v>19.5</c:v>
                </c:pt>
                <c:pt idx="6959">
                  <c:v>19.600000000000001</c:v>
                </c:pt>
                <c:pt idx="6960">
                  <c:v>19.7</c:v>
                </c:pt>
                <c:pt idx="6961">
                  <c:v>19.8</c:v>
                </c:pt>
                <c:pt idx="6962">
                  <c:v>19.899999999999999</c:v>
                </c:pt>
                <c:pt idx="6963">
                  <c:v>20</c:v>
                </c:pt>
                <c:pt idx="6964">
                  <c:v>20.100000000000001</c:v>
                </c:pt>
                <c:pt idx="6965">
                  <c:v>20.2</c:v>
                </c:pt>
                <c:pt idx="6966">
                  <c:v>20.3</c:v>
                </c:pt>
                <c:pt idx="6967">
                  <c:v>20.399999999999999</c:v>
                </c:pt>
                <c:pt idx="6968">
                  <c:v>20.5</c:v>
                </c:pt>
                <c:pt idx="6969">
                  <c:v>20.6</c:v>
                </c:pt>
                <c:pt idx="6970">
                  <c:v>20.7</c:v>
                </c:pt>
                <c:pt idx="6971">
                  <c:v>20.8</c:v>
                </c:pt>
                <c:pt idx="6972">
                  <c:v>20.9</c:v>
                </c:pt>
                <c:pt idx="6973">
                  <c:v>21</c:v>
                </c:pt>
                <c:pt idx="6974">
                  <c:v>21.1</c:v>
                </c:pt>
                <c:pt idx="6975">
                  <c:v>21.2</c:v>
                </c:pt>
                <c:pt idx="6976">
                  <c:v>21.3</c:v>
                </c:pt>
                <c:pt idx="6977">
                  <c:v>21.4</c:v>
                </c:pt>
                <c:pt idx="6978">
                  <c:v>21.5</c:v>
                </c:pt>
                <c:pt idx="6979">
                  <c:v>21.6</c:v>
                </c:pt>
                <c:pt idx="6980">
                  <c:v>21.7</c:v>
                </c:pt>
                <c:pt idx="6981">
                  <c:v>21.8</c:v>
                </c:pt>
                <c:pt idx="6982">
                  <c:v>21.9</c:v>
                </c:pt>
                <c:pt idx="6983">
                  <c:v>22</c:v>
                </c:pt>
                <c:pt idx="6984">
                  <c:v>22.1</c:v>
                </c:pt>
                <c:pt idx="6985">
                  <c:v>22.2</c:v>
                </c:pt>
                <c:pt idx="6986">
                  <c:v>22.3</c:v>
                </c:pt>
                <c:pt idx="6987">
                  <c:v>22.4</c:v>
                </c:pt>
                <c:pt idx="6988">
                  <c:v>22.5</c:v>
                </c:pt>
                <c:pt idx="6989">
                  <c:v>22.6</c:v>
                </c:pt>
                <c:pt idx="6990">
                  <c:v>22.7</c:v>
                </c:pt>
                <c:pt idx="6991">
                  <c:v>22.8</c:v>
                </c:pt>
                <c:pt idx="6992">
                  <c:v>22.9</c:v>
                </c:pt>
                <c:pt idx="6993">
                  <c:v>23</c:v>
                </c:pt>
                <c:pt idx="6994">
                  <c:v>23.1</c:v>
                </c:pt>
                <c:pt idx="6995">
                  <c:v>23.2</c:v>
                </c:pt>
                <c:pt idx="6996">
                  <c:v>23.3</c:v>
                </c:pt>
                <c:pt idx="6997">
                  <c:v>23.4</c:v>
                </c:pt>
                <c:pt idx="6998">
                  <c:v>23.5</c:v>
                </c:pt>
                <c:pt idx="6999">
                  <c:v>23.6</c:v>
                </c:pt>
                <c:pt idx="7000">
                  <c:v>23.7</c:v>
                </c:pt>
                <c:pt idx="7001">
                  <c:v>23.8</c:v>
                </c:pt>
                <c:pt idx="7002">
                  <c:v>23.9</c:v>
                </c:pt>
                <c:pt idx="7003">
                  <c:v>24</c:v>
                </c:pt>
                <c:pt idx="7004">
                  <c:v>24.1</c:v>
                </c:pt>
                <c:pt idx="7005">
                  <c:v>24.2</c:v>
                </c:pt>
                <c:pt idx="7006">
                  <c:v>24.3</c:v>
                </c:pt>
                <c:pt idx="7007">
                  <c:v>24.4</c:v>
                </c:pt>
                <c:pt idx="7008">
                  <c:v>24.5</c:v>
                </c:pt>
                <c:pt idx="7009">
                  <c:v>24.6</c:v>
                </c:pt>
                <c:pt idx="7010">
                  <c:v>24.7</c:v>
                </c:pt>
                <c:pt idx="7011">
                  <c:v>24.8</c:v>
                </c:pt>
                <c:pt idx="7012">
                  <c:v>24.9</c:v>
                </c:pt>
                <c:pt idx="7013">
                  <c:v>25</c:v>
                </c:pt>
                <c:pt idx="7014">
                  <c:v>-25</c:v>
                </c:pt>
                <c:pt idx="7015">
                  <c:v>-24.9</c:v>
                </c:pt>
                <c:pt idx="7016">
                  <c:v>-24.8</c:v>
                </c:pt>
                <c:pt idx="7017">
                  <c:v>-24.7</c:v>
                </c:pt>
                <c:pt idx="7018">
                  <c:v>-24.6</c:v>
                </c:pt>
                <c:pt idx="7019">
                  <c:v>-24.5</c:v>
                </c:pt>
                <c:pt idx="7020">
                  <c:v>-24.4</c:v>
                </c:pt>
                <c:pt idx="7021">
                  <c:v>-24.3</c:v>
                </c:pt>
                <c:pt idx="7022">
                  <c:v>-24.2</c:v>
                </c:pt>
                <c:pt idx="7023">
                  <c:v>-24.1</c:v>
                </c:pt>
                <c:pt idx="7024">
                  <c:v>-24</c:v>
                </c:pt>
                <c:pt idx="7025">
                  <c:v>-23.9</c:v>
                </c:pt>
                <c:pt idx="7026">
                  <c:v>-23.8</c:v>
                </c:pt>
                <c:pt idx="7027">
                  <c:v>-23.7</c:v>
                </c:pt>
                <c:pt idx="7028">
                  <c:v>-23.6</c:v>
                </c:pt>
                <c:pt idx="7029">
                  <c:v>-23.5</c:v>
                </c:pt>
                <c:pt idx="7030">
                  <c:v>-23.4</c:v>
                </c:pt>
                <c:pt idx="7031">
                  <c:v>-23.3</c:v>
                </c:pt>
                <c:pt idx="7032">
                  <c:v>-23.2</c:v>
                </c:pt>
                <c:pt idx="7033">
                  <c:v>-23.1</c:v>
                </c:pt>
                <c:pt idx="7034">
                  <c:v>-23</c:v>
                </c:pt>
                <c:pt idx="7035">
                  <c:v>-22.9</c:v>
                </c:pt>
                <c:pt idx="7036">
                  <c:v>-22.8</c:v>
                </c:pt>
                <c:pt idx="7037">
                  <c:v>-22.7</c:v>
                </c:pt>
                <c:pt idx="7038">
                  <c:v>-22.6</c:v>
                </c:pt>
                <c:pt idx="7039">
                  <c:v>-22.5</c:v>
                </c:pt>
                <c:pt idx="7040">
                  <c:v>-22.4</c:v>
                </c:pt>
                <c:pt idx="7041">
                  <c:v>-22.3</c:v>
                </c:pt>
                <c:pt idx="7042">
                  <c:v>-22.2</c:v>
                </c:pt>
                <c:pt idx="7043">
                  <c:v>-22.1</c:v>
                </c:pt>
                <c:pt idx="7044">
                  <c:v>-22</c:v>
                </c:pt>
                <c:pt idx="7045">
                  <c:v>-21.9</c:v>
                </c:pt>
                <c:pt idx="7046">
                  <c:v>-21.8</c:v>
                </c:pt>
                <c:pt idx="7047">
                  <c:v>-21.7</c:v>
                </c:pt>
                <c:pt idx="7048">
                  <c:v>-21.6</c:v>
                </c:pt>
                <c:pt idx="7049">
                  <c:v>-21.5</c:v>
                </c:pt>
                <c:pt idx="7050">
                  <c:v>-21.4</c:v>
                </c:pt>
                <c:pt idx="7051">
                  <c:v>-21.3</c:v>
                </c:pt>
                <c:pt idx="7052">
                  <c:v>-21.2</c:v>
                </c:pt>
                <c:pt idx="7053">
                  <c:v>-21.1</c:v>
                </c:pt>
                <c:pt idx="7054">
                  <c:v>-21</c:v>
                </c:pt>
                <c:pt idx="7055">
                  <c:v>-20.9</c:v>
                </c:pt>
                <c:pt idx="7056">
                  <c:v>-20.8</c:v>
                </c:pt>
                <c:pt idx="7057">
                  <c:v>-20.7</c:v>
                </c:pt>
                <c:pt idx="7058">
                  <c:v>-20.6</c:v>
                </c:pt>
                <c:pt idx="7059">
                  <c:v>-20.5</c:v>
                </c:pt>
                <c:pt idx="7060">
                  <c:v>-20.399999999999999</c:v>
                </c:pt>
                <c:pt idx="7061">
                  <c:v>-20.3</c:v>
                </c:pt>
                <c:pt idx="7062">
                  <c:v>-20.2</c:v>
                </c:pt>
                <c:pt idx="7063">
                  <c:v>-20.100000000000001</c:v>
                </c:pt>
                <c:pt idx="7064">
                  <c:v>-20</c:v>
                </c:pt>
                <c:pt idx="7065">
                  <c:v>-19.899999999999999</c:v>
                </c:pt>
                <c:pt idx="7066">
                  <c:v>-19.8</c:v>
                </c:pt>
                <c:pt idx="7067">
                  <c:v>-19.7</c:v>
                </c:pt>
                <c:pt idx="7068">
                  <c:v>-19.600000000000001</c:v>
                </c:pt>
                <c:pt idx="7069">
                  <c:v>-19.5</c:v>
                </c:pt>
                <c:pt idx="7070">
                  <c:v>-19.399999999999999</c:v>
                </c:pt>
                <c:pt idx="7071">
                  <c:v>-19.3</c:v>
                </c:pt>
                <c:pt idx="7072">
                  <c:v>-19.2</c:v>
                </c:pt>
                <c:pt idx="7073">
                  <c:v>-19.100000000000001</c:v>
                </c:pt>
                <c:pt idx="7074">
                  <c:v>-19</c:v>
                </c:pt>
                <c:pt idx="7075">
                  <c:v>-18.899999999999999</c:v>
                </c:pt>
                <c:pt idx="7076">
                  <c:v>-18.8</c:v>
                </c:pt>
                <c:pt idx="7077">
                  <c:v>-18.7</c:v>
                </c:pt>
                <c:pt idx="7078">
                  <c:v>-18.600000000000001</c:v>
                </c:pt>
                <c:pt idx="7079">
                  <c:v>-18.5</c:v>
                </c:pt>
                <c:pt idx="7080">
                  <c:v>-18.399999999999999</c:v>
                </c:pt>
                <c:pt idx="7081">
                  <c:v>-18.3</c:v>
                </c:pt>
                <c:pt idx="7082">
                  <c:v>-18.2</c:v>
                </c:pt>
                <c:pt idx="7083">
                  <c:v>-18.100000000000001</c:v>
                </c:pt>
                <c:pt idx="7084">
                  <c:v>-18</c:v>
                </c:pt>
                <c:pt idx="7085">
                  <c:v>-17.899999999999999</c:v>
                </c:pt>
                <c:pt idx="7086">
                  <c:v>-17.8</c:v>
                </c:pt>
                <c:pt idx="7087">
                  <c:v>-17.7</c:v>
                </c:pt>
                <c:pt idx="7088">
                  <c:v>-17.600000000000001</c:v>
                </c:pt>
                <c:pt idx="7089">
                  <c:v>-17.5</c:v>
                </c:pt>
                <c:pt idx="7090">
                  <c:v>-17.399999999999999</c:v>
                </c:pt>
                <c:pt idx="7091">
                  <c:v>-17.3</c:v>
                </c:pt>
                <c:pt idx="7092">
                  <c:v>-17.2</c:v>
                </c:pt>
                <c:pt idx="7093">
                  <c:v>-17.100000000000001</c:v>
                </c:pt>
                <c:pt idx="7094">
                  <c:v>-17</c:v>
                </c:pt>
                <c:pt idx="7095">
                  <c:v>-16.899999999999999</c:v>
                </c:pt>
                <c:pt idx="7096">
                  <c:v>-16.8</c:v>
                </c:pt>
                <c:pt idx="7097">
                  <c:v>-16.7</c:v>
                </c:pt>
                <c:pt idx="7098">
                  <c:v>-16.600000000000001</c:v>
                </c:pt>
                <c:pt idx="7099">
                  <c:v>-16.5</c:v>
                </c:pt>
                <c:pt idx="7100">
                  <c:v>-16.399999999999999</c:v>
                </c:pt>
                <c:pt idx="7101">
                  <c:v>-16.3</c:v>
                </c:pt>
                <c:pt idx="7102">
                  <c:v>-16.2</c:v>
                </c:pt>
                <c:pt idx="7103">
                  <c:v>-16.100000000000001</c:v>
                </c:pt>
                <c:pt idx="7104">
                  <c:v>-16</c:v>
                </c:pt>
                <c:pt idx="7105">
                  <c:v>-15.9</c:v>
                </c:pt>
                <c:pt idx="7106">
                  <c:v>-15.8</c:v>
                </c:pt>
                <c:pt idx="7107">
                  <c:v>-15.7</c:v>
                </c:pt>
                <c:pt idx="7108">
                  <c:v>-15.6</c:v>
                </c:pt>
                <c:pt idx="7109">
                  <c:v>-15.5</c:v>
                </c:pt>
                <c:pt idx="7110">
                  <c:v>-15.4</c:v>
                </c:pt>
                <c:pt idx="7111">
                  <c:v>-15.3</c:v>
                </c:pt>
                <c:pt idx="7112">
                  <c:v>-15.2</c:v>
                </c:pt>
                <c:pt idx="7113">
                  <c:v>-15.1</c:v>
                </c:pt>
                <c:pt idx="7114">
                  <c:v>-15</c:v>
                </c:pt>
                <c:pt idx="7115">
                  <c:v>-14.9</c:v>
                </c:pt>
                <c:pt idx="7116">
                  <c:v>-14.8</c:v>
                </c:pt>
                <c:pt idx="7117">
                  <c:v>-14.7</c:v>
                </c:pt>
                <c:pt idx="7118">
                  <c:v>-14.6</c:v>
                </c:pt>
                <c:pt idx="7119">
                  <c:v>-14.5</c:v>
                </c:pt>
                <c:pt idx="7120">
                  <c:v>-14.4</c:v>
                </c:pt>
                <c:pt idx="7121">
                  <c:v>-14.3</c:v>
                </c:pt>
                <c:pt idx="7122">
                  <c:v>-14.2</c:v>
                </c:pt>
                <c:pt idx="7123">
                  <c:v>-14.1</c:v>
                </c:pt>
                <c:pt idx="7124">
                  <c:v>-14</c:v>
                </c:pt>
                <c:pt idx="7125">
                  <c:v>-13.9</c:v>
                </c:pt>
                <c:pt idx="7126">
                  <c:v>-13.8</c:v>
                </c:pt>
                <c:pt idx="7127">
                  <c:v>-13.7</c:v>
                </c:pt>
                <c:pt idx="7128">
                  <c:v>-13.6</c:v>
                </c:pt>
                <c:pt idx="7129">
                  <c:v>-13.5</c:v>
                </c:pt>
                <c:pt idx="7130">
                  <c:v>-13.4</c:v>
                </c:pt>
                <c:pt idx="7131">
                  <c:v>-13.3</c:v>
                </c:pt>
                <c:pt idx="7132">
                  <c:v>-13.2</c:v>
                </c:pt>
                <c:pt idx="7133">
                  <c:v>-13.1</c:v>
                </c:pt>
                <c:pt idx="7134">
                  <c:v>-13</c:v>
                </c:pt>
                <c:pt idx="7135">
                  <c:v>-12.9</c:v>
                </c:pt>
                <c:pt idx="7136">
                  <c:v>-12.8</c:v>
                </c:pt>
                <c:pt idx="7137">
                  <c:v>-12.7</c:v>
                </c:pt>
                <c:pt idx="7138">
                  <c:v>-12.6</c:v>
                </c:pt>
                <c:pt idx="7139">
                  <c:v>-12.5</c:v>
                </c:pt>
                <c:pt idx="7140">
                  <c:v>-12.4</c:v>
                </c:pt>
                <c:pt idx="7141">
                  <c:v>-12.3</c:v>
                </c:pt>
                <c:pt idx="7142">
                  <c:v>-12.2</c:v>
                </c:pt>
                <c:pt idx="7143">
                  <c:v>-12.1</c:v>
                </c:pt>
                <c:pt idx="7144">
                  <c:v>-12</c:v>
                </c:pt>
                <c:pt idx="7145">
                  <c:v>-11.9</c:v>
                </c:pt>
                <c:pt idx="7146">
                  <c:v>-11.8</c:v>
                </c:pt>
                <c:pt idx="7147">
                  <c:v>-11.7</c:v>
                </c:pt>
                <c:pt idx="7148">
                  <c:v>-11.6</c:v>
                </c:pt>
                <c:pt idx="7149">
                  <c:v>-11.5</c:v>
                </c:pt>
                <c:pt idx="7150">
                  <c:v>-11.4</c:v>
                </c:pt>
                <c:pt idx="7151">
                  <c:v>-11.3</c:v>
                </c:pt>
                <c:pt idx="7152">
                  <c:v>-11.2</c:v>
                </c:pt>
                <c:pt idx="7153">
                  <c:v>-11.1</c:v>
                </c:pt>
                <c:pt idx="7154">
                  <c:v>-11</c:v>
                </c:pt>
                <c:pt idx="7155">
                  <c:v>-10.9</c:v>
                </c:pt>
                <c:pt idx="7156">
                  <c:v>-10.8</c:v>
                </c:pt>
                <c:pt idx="7157">
                  <c:v>-10.7</c:v>
                </c:pt>
                <c:pt idx="7158">
                  <c:v>-10.6</c:v>
                </c:pt>
                <c:pt idx="7159">
                  <c:v>-10.5</c:v>
                </c:pt>
                <c:pt idx="7160">
                  <c:v>-10.4</c:v>
                </c:pt>
                <c:pt idx="7161">
                  <c:v>-10.3</c:v>
                </c:pt>
                <c:pt idx="7162">
                  <c:v>-10.199999999999999</c:v>
                </c:pt>
                <c:pt idx="7163">
                  <c:v>-10.1</c:v>
                </c:pt>
                <c:pt idx="7164">
                  <c:v>-10</c:v>
                </c:pt>
                <c:pt idx="7165">
                  <c:v>-9.9</c:v>
                </c:pt>
                <c:pt idx="7166">
                  <c:v>-9.8000000000000007</c:v>
                </c:pt>
                <c:pt idx="7167">
                  <c:v>-9.6999999999999993</c:v>
                </c:pt>
                <c:pt idx="7168">
                  <c:v>-9.6</c:v>
                </c:pt>
                <c:pt idx="7169">
                  <c:v>-9.5</c:v>
                </c:pt>
                <c:pt idx="7170">
                  <c:v>-9.4</c:v>
                </c:pt>
                <c:pt idx="7171">
                  <c:v>-9.3000000000000007</c:v>
                </c:pt>
                <c:pt idx="7172">
                  <c:v>-9.1999999999999993</c:v>
                </c:pt>
                <c:pt idx="7173">
                  <c:v>-9.1</c:v>
                </c:pt>
                <c:pt idx="7174">
                  <c:v>-9</c:v>
                </c:pt>
                <c:pt idx="7175">
                  <c:v>-8.9</c:v>
                </c:pt>
                <c:pt idx="7176">
                  <c:v>-8.8000000000000007</c:v>
                </c:pt>
                <c:pt idx="7177">
                  <c:v>-8.6999999999999993</c:v>
                </c:pt>
                <c:pt idx="7178">
                  <c:v>-8.6</c:v>
                </c:pt>
                <c:pt idx="7179">
                  <c:v>-8.5</c:v>
                </c:pt>
                <c:pt idx="7180">
                  <c:v>-8.4</c:v>
                </c:pt>
                <c:pt idx="7181">
                  <c:v>-8.3000000000000007</c:v>
                </c:pt>
                <c:pt idx="7182">
                  <c:v>-8.1999999999999993</c:v>
                </c:pt>
                <c:pt idx="7183">
                  <c:v>-8.1</c:v>
                </c:pt>
                <c:pt idx="7184">
                  <c:v>-8</c:v>
                </c:pt>
                <c:pt idx="7185">
                  <c:v>-7.9</c:v>
                </c:pt>
                <c:pt idx="7186">
                  <c:v>-7.8</c:v>
                </c:pt>
                <c:pt idx="7187">
                  <c:v>-7.7</c:v>
                </c:pt>
                <c:pt idx="7188">
                  <c:v>-7.6</c:v>
                </c:pt>
                <c:pt idx="7189">
                  <c:v>-7.5</c:v>
                </c:pt>
                <c:pt idx="7190">
                  <c:v>-7.4</c:v>
                </c:pt>
                <c:pt idx="7191">
                  <c:v>-7.3</c:v>
                </c:pt>
                <c:pt idx="7192">
                  <c:v>-7.2</c:v>
                </c:pt>
                <c:pt idx="7193">
                  <c:v>-7.1</c:v>
                </c:pt>
                <c:pt idx="7194">
                  <c:v>-7</c:v>
                </c:pt>
                <c:pt idx="7195">
                  <c:v>-6.9</c:v>
                </c:pt>
                <c:pt idx="7196">
                  <c:v>-6.8</c:v>
                </c:pt>
                <c:pt idx="7197">
                  <c:v>-6.7</c:v>
                </c:pt>
                <c:pt idx="7198">
                  <c:v>-6.6</c:v>
                </c:pt>
                <c:pt idx="7199">
                  <c:v>-6.5</c:v>
                </c:pt>
                <c:pt idx="7200">
                  <c:v>-6.4</c:v>
                </c:pt>
                <c:pt idx="7201">
                  <c:v>-6.3</c:v>
                </c:pt>
                <c:pt idx="7202">
                  <c:v>-6.2</c:v>
                </c:pt>
                <c:pt idx="7203">
                  <c:v>-6.1</c:v>
                </c:pt>
                <c:pt idx="7204">
                  <c:v>-6</c:v>
                </c:pt>
                <c:pt idx="7205">
                  <c:v>-5.9</c:v>
                </c:pt>
                <c:pt idx="7206">
                  <c:v>-5.8</c:v>
                </c:pt>
                <c:pt idx="7207">
                  <c:v>-5.7</c:v>
                </c:pt>
                <c:pt idx="7208">
                  <c:v>-5.6</c:v>
                </c:pt>
                <c:pt idx="7209">
                  <c:v>-5.5</c:v>
                </c:pt>
                <c:pt idx="7210">
                  <c:v>-5.4</c:v>
                </c:pt>
                <c:pt idx="7211">
                  <c:v>-5.3</c:v>
                </c:pt>
                <c:pt idx="7212">
                  <c:v>-5.2</c:v>
                </c:pt>
                <c:pt idx="7213">
                  <c:v>-5.0999999999999996</c:v>
                </c:pt>
                <c:pt idx="7214">
                  <c:v>-5</c:v>
                </c:pt>
                <c:pt idx="7215">
                  <c:v>-4.9000000000000004</c:v>
                </c:pt>
                <c:pt idx="7216">
                  <c:v>-4.8</c:v>
                </c:pt>
                <c:pt idx="7217">
                  <c:v>-4.7</c:v>
                </c:pt>
                <c:pt idx="7218">
                  <c:v>-4.5999999999999996</c:v>
                </c:pt>
                <c:pt idx="7219">
                  <c:v>-4.5</c:v>
                </c:pt>
                <c:pt idx="7220">
                  <c:v>-4.4000000000000004</c:v>
                </c:pt>
                <c:pt idx="7221">
                  <c:v>-4.3</c:v>
                </c:pt>
                <c:pt idx="7222">
                  <c:v>-4.2</c:v>
                </c:pt>
                <c:pt idx="7223">
                  <c:v>-4.0999999999999996</c:v>
                </c:pt>
                <c:pt idx="7224">
                  <c:v>-4</c:v>
                </c:pt>
                <c:pt idx="7225">
                  <c:v>-3.9</c:v>
                </c:pt>
                <c:pt idx="7226">
                  <c:v>-3.8</c:v>
                </c:pt>
                <c:pt idx="7227">
                  <c:v>-3.7</c:v>
                </c:pt>
                <c:pt idx="7228">
                  <c:v>-3.6</c:v>
                </c:pt>
                <c:pt idx="7229">
                  <c:v>-3.5</c:v>
                </c:pt>
                <c:pt idx="7230">
                  <c:v>-3.4</c:v>
                </c:pt>
                <c:pt idx="7231">
                  <c:v>-3.3</c:v>
                </c:pt>
                <c:pt idx="7232">
                  <c:v>-3.2</c:v>
                </c:pt>
                <c:pt idx="7233">
                  <c:v>-3.1</c:v>
                </c:pt>
                <c:pt idx="7234">
                  <c:v>-3</c:v>
                </c:pt>
                <c:pt idx="7235">
                  <c:v>-2.9</c:v>
                </c:pt>
                <c:pt idx="7236">
                  <c:v>-2.8</c:v>
                </c:pt>
                <c:pt idx="7237">
                  <c:v>-2.7</c:v>
                </c:pt>
                <c:pt idx="7238">
                  <c:v>-2.6</c:v>
                </c:pt>
                <c:pt idx="7239">
                  <c:v>-2.5</c:v>
                </c:pt>
                <c:pt idx="7240">
                  <c:v>-2.4</c:v>
                </c:pt>
                <c:pt idx="7241">
                  <c:v>-2.2999999999999998</c:v>
                </c:pt>
                <c:pt idx="7242">
                  <c:v>-2.2000000000000002</c:v>
                </c:pt>
                <c:pt idx="7243">
                  <c:v>-2.1</c:v>
                </c:pt>
                <c:pt idx="7244">
                  <c:v>-2</c:v>
                </c:pt>
                <c:pt idx="7245">
                  <c:v>-1.9</c:v>
                </c:pt>
                <c:pt idx="7246">
                  <c:v>-1.8</c:v>
                </c:pt>
                <c:pt idx="7247">
                  <c:v>-1.7</c:v>
                </c:pt>
                <c:pt idx="7248">
                  <c:v>-1.6</c:v>
                </c:pt>
                <c:pt idx="7249">
                  <c:v>-1.5</c:v>
                </c:pt>
                <c:pt idx="7250">
                  <c:v>-1.4</c:v>
                </c:pt>
                <c:pt idx="7251">
                  <c:v>-1.3</c:v>
                </c:pt>
                <c:pt idx="7252">
                  <c:v>-1.2</c:v>
                </c:pt>
                <c:pt idx="7253">
                  <c:v>-1.1000000000000001</c:v>
                </c:pt>
                <c:pt idx="7254">
                  <c:v>-1</c:v>
                </c:pt>
                <c:pt idx="7255">
                  <c:v>-0.9</c:v>
                </c:pt>
                <c:pt idx="7256">
                  <c:v>-0.8</c:v>
                </c:pt>
                <c:pt idx="7257">
                  <c:v>-0.7</c:v>
                </c:pt>
                <c:pt idx="7258">
                  <c:v>-0.6</c:v>
                </c:pt>
                <c:pt idx="7259">
                  <c:v>-0.5</c:v>
                </c:pt>
                <c:pt idx="7260">
                  <c:v>-0.4</c:v>
                </c:pt>
                <c:pt idx="7261">
                  <c:v>-0.3</c:v>
                </c:pt>
                <c:pt idx="7262">
                  <c:v>-0.2</c:v>
                </c:pt>
                <c:pt idx="7263">
                  <c:v>-0.1</c:v>
                </c:pt>
                <c:pt idx="7264">
                  <c:v>0</c:v>
                </c:pt>
                <c:pt idx="7265">
                  <c:v>0.1</c:v>
                </c:pt>
                <c:pt idx="7266">
                  <c:v>0.2</c:v>
                </c:pt>
                <c:pt idx="7267">
                  <c:v>0.3</c:v>
                </c:pt>
                <c:pt idx="7268">
                  <c:v>0.4</c:v>
                </c:pt>
                <c:pt idx="7269">
                  <c:v>0.5</c:v>
                </c:pt>
                <c:pt idx="7270">
                  <c:v>0.6</c:v>
                </c:pt>
                <c:pt idx="7271">
                  <c:v>0.7</c:v>
                </c:pt>
                <c:pt idx="7272">
                  <c:v>0.8</c:v>
                </c:pt>
                <c:pt idx="7273">
                  <c:v>0.9</c:v>
                </c:pt>
                <c:pt idx="7274">
                  <c:v>1</c:v>
                </c:pt>
                <c:pt idx="7275">
                  <c:v>1.1000000000000001</c:v>
                </c:pt>
                <c:pt idx="7276">
                  <c:v>1.2</c:v>
                </c:pt>
                <c:pt idx="7277">
                  <c:v>1.3</c:v>
                </c:pt>
                <c:pt idx="7278">
                  <c:v>1.4</c:v>
                </c:pt>
                <c:pt idx="7279">
                  <c:v>1.5</c:v>
                </c:pt>
                <c:pt idx="7280">
                  <c:v>1.6</c:v>
                </c:pt>
                <c:pt idx="7281">
                  <c:v>1.7</c:v>
                </c:pt>
                <c:pt idx="7282">
                  <c:v>1.8</c:v>
                </c:pt>
                <c:pt idx="7283">
                  <c:v>1.9</c:v>
                </c:pt>
                <c:pt idx="7284">
                  <c:v>2</c:v>
                </c:pt>
                <c:pt idx="7285">
                  <c:v>2.1</c:v>
                </c:pt>
                <c:pt idx="7286">
                  <c:v>2.2000000000000002</c:v>
                </c:pt>
                <c:pt idx="7287">
                  <c:v>2.2999999999999998</c:v>
                </c:pt>
                <c:pt idx="7288">
                  <c:v>2.4</c:v>
                </c:pt>
                <c:pt idx="7289">
                  <c:v>2.5</c:v>
                </c:pt>
                <c:pt idx="7290">
                  <c:v>2.6</c:v>
                </c:pt>
                <c:pt idx="7291">
                  <c:v>2.7</c:v>
                </c:pt>
                <c:pt idx="7292">
                  <c:v>2.8</c:v>
                </c:pt>
                <c:pt idx="7293">
                  <c:v>2.9</c:v>
                </c:pt>
                <c:pt idx="7294">
                  <c:v>3</c:v>
                </c:pt>
                <c:pt idx="7295">
                  <c:v>3.1</c:v>
                </c:pt>
                <c:pt idx="7296">
                  <c:v>3.2</c:v>
                </c:pt>
                <c:pt idx="7297">
                  <c:v>3.3</c:v>
                </c:pt>
                <c:pt idx="7298">
                  <c:v>3.4</c:v>
                </c:pt>
                <c:pt idx="7299">
                  <c:v>3.5</c:v>
                </c:pt>
                <c:pt idx="7300">
                  <c:v>3.6</c:v>
                </c:pt>
                <c:pt idx="7301">
                  <c:v>3.7</c:v>
                </c:pt>
                <c:pt idx="7302">
                  <c:v>3.8</c:v>
                </c:pt>
                <c:pt idx="7303">
                  <c:v>3.9</c:v>
                </c:pt>
                <c:pt idx="7304">
                  <c:v>4</c:v>
                </c:pt>
                <c:pt idx="7305">
                  <c:v>4.0999999999999996</c:v>
                </c:pt>
                <c:pt idx="7306">
                  <c:v>4.2</c:v>
                </c:pt>
                <c:pt idx="7307">
                  <c:v>4.3</c:v>
                </c:pt>
                <c:pt idx="7308">
                  <c:v>4.4000000000000004</c:v>
                </c:pt>
                <c:pt idx="7309">
                  <c:v>4.5</c:v>
                </c:pt>
                <c:pt idx="7310">
                  <c:v>4.5999999999999996</c:v>
                </c:pt>
                <c:pt idx="7311">
                  <c:v>4.7</c:v>
                </c:pt>
                <c:pt idx="7312">
                  <c:v>4.8</c:v>
                </c:pt>
                <c:pt idx="7313">
                  <c:v>4.9000000000000004</c:v>
                </c:pt>
                <c:pt idx="7314">
                  <c:v>5</c:v>
                </c:pt>
                <c:pt idx="7315">
                  <c:v>5.0999999999999996</c:v>
                </c:pt>
                <c:pt idx="7316">
                  <c:v>5.2</c:v>
                </c:pt>
                <c:pt idx="7317">
                  <c:v>5.3</c:v>
                </c:pt>
                <c:pt idx="7318">
                  <c:v>5.4</c:v>
                </c:pt>
                <c:pt idx="7319">
                  <c:v>5.5</c:v>
                </c:pt>
                <c:pt idx="7320">
                  <c:v>5.6</c:v>
                </c:pt>
                <c:pt idx="7321">
                  <c:v>5.7</c:v>
                </c:pt>
                <c:pt idx="7322">
                  <c:v>5.8</c:v>
                </c:pt>
                <c:pt idx="7323">
                  <c:v>5.9</c:v>
                </c:pt>
                <c:pt idx="7324">
                  <c:v>6</c:v>
                </c:pt>
                <c:pt idx="7325">
                  <c:v>6.1</c:v>
                </c:pt>
                <c:pt idx="7326">
                  <c:v>6.2</c:v>
                </c:pt>
                <c:pt idx="7327">
                  <c:v>6.3</c:v>
                </c:pt>
                <c:pt idx="7328">
                  <c:v>6.4</c:v>
                </c:pt>
                <c:pt idx="7329">
                  <c:v>6.5</c:v>
                </c:pt>
                <c:pt idx="7330">
                  <c:v>6.6</c:v>
                </c:pt>
                <c:pt idx="7331">
                  <c:v>6.7</c:v>
                </c:pt>
                <c:pt idx="7332">
                  <c:v>6.8</c:v>
                </c:pt>
                <c:pt idx="7333">
                  <c:v>6.9</c:v>
                </c:pt>
                <c:pt idx="7334">
                  <c:v>7</c:v>
                </c:pt>
                <c:pt idx="7335">
                  <c:v>7.1</c:v>
                </c:pt>
                <c:pt idx="7336">
                  <c:v>7.2</c:v>
                </c:pt>
                <c:pt idx="7337">
                  <c:v>7.3</c:v>
                </c:pt>
                <c:pt idx="7338">
                  <c:v>7.4</c:v>
                </c:pt>
                <c:pt idx="7339">
                  <c:v>7.5</c:v>
                </c:pt>
                <c:pt idx="7340">
                  <c:v>7.6</c:v>
                </c:pt>
                <c:pt idx="7341">
                  <c:v>7.7</c:v>
                </c:pt>
                <c:pt idx="7342">
                  <c:v>7.8</c:v>
                </c:pt>
                <c:pt idx="7343">
                  <c:v>7.9</c:v>
                </c:pt>
                <c:pt idx="7344">
                  <c:v>8</c:v>
                </c:pt>
                <c:pt idx="7345">
                  <c:v>8.1</c:v>
                </c:pt>
                <c:pt idx="7346">
                  <c:v>8.1999999999999993</c:v>
                </c:pt>
                <c:pt idx="7347">
                  <c:v>8.3000000000000007</c:v>
                </c:pt>
                <c:pt idx="7348">
                  <c:v>8.4</c:v>
                </c:pt>
                <c:pt idx="7349">
                  <c:v>8.5</c:v>
                </c:pt>
                <c:pt idx="7350">
                  <c:v>8.6</c:v>
                </c:pt>
                <c:pt idx="7351">
                  <c:v>8.6999999999999993</c:v>
                </c:pt>
                <c:pt idx="7352">
                  <c:v>8.8000000000000007</c:v>
                </c:pt>
                <c:pt idx="7353">
                  <c:v>8.9</c:v>
                </c:pt>
                <c:pt idx="7354">
                  <c:v>9</c:v>
                </c:pt>
                <c:pt idx="7355">
                  <c:v>9.1</c:v>
                </c:pt>
                <c:pt idx="7356">
                  <c:v>9.1999999999999993</c:v>
                </c:pt>
                <c:pt idx="7357">
                  <c:v>9.3000000000000007</c:v>
                </c:pt>
                <c:pt idx="7358">
                  <c:v>9.4</c:v>
                </c:pt>
                <c:pt idx="7359">
                  <c:v>9.5</c:v>
                </c:pt>
                <c:pt idx="7360">
                  <c:v>9.6</c:v>
                </c:pt>
                <c:pt idx="7361">
                  <c:v>9.6999999999999993</c:v>
                </c:pt>
                <c:pt idx="7362">
                  <c:v>9.8000000000000007</c:v>
                </c:pt>
                <c:pt idx="7363">
                  <c:v>9.9</c:v>
                </c:pt>
                <c:pt idx="7364">
                  <c:v>10</c:v>
                </c:pt>
                <c:pt idx="7365">
                  <c:v>10.1</c:v>
                </c:pt>
                <c:pt idx="7366">
                  <c:v>10.199999999999999</c:v>
                </c:pt>
                <c:pt idx="7367">
                  <c:v>10.3</c:v>
                </c:pt>
                <c:pt idx="7368">
                  <c:v>10.4</c:v>
                </c:pt>
                <c:pt idx="7369">
                  <c:v>10.5</c:v>
                </c:pt>
                <c:pt idx="7370">
                  <c:v>10.6</c:v>
                </c:pt>
                <c:pt idx="7371">
                  <c:v>10.7</c:v>
                </c:pt>
                <c:pt idx="7372">
                  <c:v>10.8</c:v>
                </c:pt>
                <c:pt idx="7373">
                  <c:v>10.9</c:v>
                </c:pt>
                <c:pt idx="7374">
                  <c:v>11</c:v>
                </c:pt>
                <c:pt idx="7375">
                  <c:v>11.1</c:v>
                </c:pt>
                <c:pt idx="7376">
                  <c:v>11.2</c:v>
                </c:pt>
                <c:pt idx="7377">
                  <c:v>11.3</c:v>
                </c:pt>
                <c:pt idx="7378">
                  <c:v>11.4</c:v>
                </c:pt>
                <c:pt idx="7379">
                  <c:v>11.5</c:v>
                </c:pt>
                <c:pt idx="7380">
                  <c:v>11.6</c:v>
                </c:pt>
                <c:pt idx="7381">
                  <c:v>11.7</c:v>
                </c:pt>
                <c:pt idx="7382">
                  <c:v>11.8</c:v>
                </c:pt>
                <c:pt idx="7383">
                  <c:v>11.9</c:v>
                </c:pt>
                <c:pt idx="7384">
                  <c:v>12</c:v>
                </c:pt>
                <c:pt idx="7385">
                  <c:v>12.1</c:v>
                </c:pt>
                <c:pt idx="7386">
                  <c:v>12.2</c:v>
                </c:pt>
                <c:pt idx="7387">
                  <c:v>12.3</c:v>
                </c:pt>
                <c:pt idx="7388">
                  <c:v>12.4</c:v>
                </c:pt>
                <c:pt idx="7389">
                  <c:v>12.5</c:v>
                </c:pt>
                <c:pt idx="7390">
                  <c:v>12.6</c:v>
                </c:pt>
                <c:pt idx="7391">
                  <c:v>12.7</c:v>
                </c:pt>
                <c:pt idx="7392">
                  <c:v>12.8</c:v>
                </c:pt>
                <c:pt idx="7393">
                  <c:v>12.9</c:v>
                </c:pt>
                <c:pt idx="7394">
                  <c:v>13</c:v>
                </c:pt>
                <c:pt idx="7395">
                  <c:v>13.1</c:v>
                </c:pt>
                <c:pt idx="7396">
                  <c:v>13.2</c:v>
                </c:pt>
                <c:pt idx="7397">
                  <c:v>13.3</c:v>
                </c:pt>
                <c:pt idx="7398">
                  <c:v>13.4</c:v>
                </c:pt>
                <c:pt idx="7399">
                  <c:v>13.5</c:v>
                </c:pt>
                <c:pt idx="7400">
                  <c:v>13.6</c:v>
                </c:pt>
                <c:pt idx="7401">
                  <c:v>13.7</c:v>
                </c:pt>
                <c:pt idx="7402">
                  <c:v>13.8</c:v>
                </c:pt>
                <c:pt idx="7403">
                  <c:v>13.9</c:v>
                </c:pt>
                <c:pt idx="7404">
                  <c:v>14</c:v>
                </c:pt>
                <c:pt idx="7405">
                  <c:v>14.1</c:v>
                </c:pt>
                <c:pt idx="7406">
                  <c:v>14.2</c:v>
                </c:pt>
                <c:pt idx="7407">
                  <c:v>14.3</c:v>
                </c:pt>
                <c:pt idx="7408">
                  <c:v>14.4</c:v>
                </c:pt>
                <c:pt idx="7409">
                  <c:v>14.5</c:v>
                </c:pt>
                <c:pt idx="7410">
                  <c:v>14.6</c:v>
                </c:pt>
                <c:pt idx="7411">
                  <c:v>14.7</c:v>
                </c:pt>
                <c:pt idx="7412">
                  <c:v>14.8</c:v>
                </c:pt>
                <c:pt idx="7413">
                  <c:v>14.9</c:v>
                </c:pt>
                <c:pt idx="7414">
                  <c:v>15</c:v>
                </c:pt>
                <c:pt idx="7415">
                  <c:v>15.1</c:v>
                </c:pt>
                <c:pt idx="7416">
                  <c:v>15.2</c:v>
                </c:pt>
                <c:pt idx="7417">
                  <c:v>15.3</c:v>
                </c:pt>
                <c:pt idx="7418">
                  <c:v>15.4</c:v>
                </c:pt>
                <c:pt idx="7419">
                  <c:v>15.5</c:v>
                </c:pt>
                <c:pt idx="7420">
                  <c:v>15.6</c:v>
                </c:pt>
                <c:pt idx="7421">
                  <c:v>15.7</c:v>
                </c:pt>
                <c:pt idx="7422">
                  <c:v>15.8</c:v>
                </c:pt>
                <c:pt idx="7423">
                  <c:v>15.9</c:v>
                </c:pt>
                <c:pt idx="7424">
                  <c:v>16</c:v>
                </c:pt>
                <c:pt idx="7425">
                  <c:v>16.100000000000001</c:v>
                </c:pt>
                <c:pt idx="7426">
                  <c:v>16.2</c:v>
                </c:pt>
                <c:pt idx="7427">
                  <c:v>16.3</c:v>
                </c:pt>
                <c:pt idx="7428">
                  <c:v>16.399999999999999</c:v>
                </c:pt>
                <c:pt idx="7429">
                  <c:v>16.5</c:v>
                </c:pt>
                <c:pt idx="7430">
                  <c:v>16.600000000000001</c:v>
                </c:pt>
                <c:pt idx="7431">
                  <c:v>16.7</c:v>
                </c:pt>
                <c:pt idx="7432">
                  <c:v>16.8</c:v>
                </c:pt>
                <c:pt idx="7433">
                  <c:v>16.899999999999999</c:v>
                </c:pt>
                <c:pt idx="7434">
                  <c:v>17</c:v>
                </c:pt>
                <c:pt idx="7435">
                  <c:v>17.100000000000001</c:v>
                </c:pt>
                <c:pt idx="7436">
                  <c:v>17.2</c:v>
                </c:pt>
                <c:pt idx="7437">
                  <c:v>17.3</c:v>
                </c:pt>
                <c:pt idx="7438">
                  <c:v>17.399999999999999</c:v>
                </c:pt>
                <c:pt idx="7439">
                  <c:v>17.5</c:v>
                </c:pt>
                <c:pt idx="7440">
                  <c:v>17.600000000000001</c:v>
                </c:pt>
                <c:pt idx="7441">
                  <c:v>17.7</c:v>
                </c:pt>
                <c:pt idx="7442">
                  <c:v>17.8</c:v>
                </c:pt>
                <c:pt idx="7443">
                  <c:v>17.899999999999999</c:v>
                </c:pt>
                <c:pt idx="7444">
                  <c:v>18</c:v>
                </c:pt>
                <c:pt idx="7445">
                  <c:v>18.100000000000001</c:v>
                </c:pt>
                <c:pt idx="7446">
                  <c:v>18.2</c:v>
                </c:pt>
                <c:pt idx="7447">
                  <c:v>18.3</c:v>
                </c:pt>
                <c:pt idx="7448">
                  <c:v>18.399999999999999</c:v>
                </c:pt>
                <c:pt idx="7449">
                  <c:v>18.5</c:v>
                </c:pt>
                <c:pt idx="7450">
                  <c:v>18.600000000000001</c:v>
                </c:pt>
                <c:pt idx="7451">
                  <c:v>18.7</c:v>
                </c:pt>
                <c:pt idx="7452">
                  <c:v>18.8</c:v>
                </c:pt>
                <c:pt idx="7453">
                  <c:v>18.899999999999999</c:v>
                </c:pt>
                <c:pt idx="7454">
                  <c:v>19</c:v>
                </c:pt>
                <c:pt idx="7455">
                  <c:v>19.100000000000001</c:v>
                </c:pt>
                <c:pt idx="7456">
                  <c:v>19.2</c:v>
                </c:pt>
                <c:pt idx="7457">
                  <c:v>19.3</c:v>
                </c:pt>
                <c:pt idx="7458">
                  <c:v>19.399999999999999</c:v>
                </c:pt>
                <c:pt idx="7459">
                  <c:v>19.5</c:v>
                </c:pt>
                <c:pt idx="7460">
                  <c:v>19.600000000000001</c:v>
                </c:pt>
                <c:pt idx="7461">
                  <c:v>19.7</c:v>
                </c:pt>
                <c:pt idx="7462">
                  <c:v>19.8</c:v>
                </c:pt>
                <c:pt idx="7463">
                  <c:v>19.899999999999999</c:v>
                </c:pt>
                <c:pt idx="7464">
                  <c:v>20</c:v>
                </c:pt>
                <c:pt idx="7465">
                  <c:v>20.100000000000001</c:v>
                </c:pt>
                <c:pt idx="7466">
                  <c:v>20.2</c:v>
                </c:pt>
                <c:pt idx="7467">
                  <c:v>20.3</c:v>
                </c:pt>
                <c:pt idx="7468">
                  <c:v>20.399999999999999</c:v>
                </c:pt>
                <c:pt idx="7469">
                  <c:v>20.5</c:v>
                </c:pt>
                <c:pt idx="7470">
                  <c:v>20.6</c:v>
                </c:pt>
                <c:pt idx="7471">
                  <c:v>20.7</c:v>
                </c:pt>
                <c:pt idx="7472">
                  <c:v>20.8</c:v>
                </c:pt>
                <c:pt idx="7473">
                  <c:v>20.9</c:v>
                </c:pt>
                <c:pt idx="7474">
                  <c:v>21</c:v>
                </c:pt>
                <c:pt idx="7475">
                  <c:v>21.1</c:v>
                </c:pt>
                <c:pt idx="7476">
                  <c:v>21.2</c:v>
                </c:pt>
                <c:pt idx="7477">
                  <c:v>21.3</c:v>
                </c:pt>
                <c:pt idx="7478">
                  <c:v>21.4</c:v>
                </c:pt>
                <c:pt idx="7479">
                  <c:v>21.5</c:v>
                </c:pt>
                <c:pt idx="7480">
                  <c:v>21.6</c:v>
                </c:pt>
                <c:pt idx="7481">
                  <c:v>21.7</c:v>
                </c:pt>
                <c:pt idx="7482">
                  <c:v>21.8</c:v>
                </c:pt>
                <c:pt idx="7483">
                  <c:v>21.9</c:v>
                </c:pt>
                <c:pt idx="7484">
                  <c:v>22</c:v>
                </c:pt>
                <c:pt idx="7485">
                  <c:v>22.1</c:v>
                </c:pt>
                <c:pt idx="7486">
                  <c:v>22.2</c:v>
                </c:pt>
                <c:pt idx="7487">
                  <c:v>22.3</c:v>
                </c:pt>
                <c:pt idx="7488">
                  <c:v>22.4</c:v>
                </c:pt>
                <c:pt idx="7489">
                  <c:v>22.5</c:v>
                </c:pt>
                <c:pt idx="7490">
                  <c:v>22.6</c:v>
                </c:pt>
                <c:pt idx="7491">
                  <c:v>22.7</c:v>
                </c:pt>
                <c:pt idx="7492">
                  <c:v>22.8</c:v>
                </c:pt>
                <c:pt idx="7493">
                  <c:v>22.9</c:v>
                </c:pt>
                <c:pt idx="7494">
                  <c:v>23</c:v>
                </c:pt>
                <c:pt idx="7495">
                  <c:v>23.1</c:v>
                </c:pt>
                <c:pt idx="7496">
                  <c:v>23.2</c:v>
                </c:pt>
                <c:pt idx="7497">
                  <c:v>23.3</c:v>
                </c:pt>
                <c:pt idx="7498">
                  <c:v>23.4</c:v>
                </c:pt>
                <c:pt idx="7499">
                  <c:v>23.5</c:v>
                </c:pt>
                <c:pt idx="7500">
                  <c:v>23.6</c:v>
                </c:pt>
                <c:pt idx="7501">
                  <c:v>23.7</c:v>
                </c:pt>
                <c:pt idx="7502">
                  <c:v>23.8</c:v>
                </c:pt>
                <c:pt idx="7503">
                  <c:v>23.9</c:v>
                </c:pt>
                <c:pt idx="7504">
                  <c:v>24</c:v>
                </c:pt>
                <c:pt idx="7505">
                  <c:v>24.1</c:v>
                </c:pt>
                <c:pt idx="7506">
                  <c:v>24.2</c:v>
                </c:pt>
                <c:pt idx="7507">
                  <c:v>24.3</c:v>
                </c:pt>
                <c:pt idx="7508">
                  <c:v>24.4</c:v>
                </c:pt>
                <c:pt idx="7509">
                  <c:v>24.5</c:v>
                </c:pt>
                <c:pt idx="7510">
                  <c:v>24.6</c:v>
                </c:pt>
                <c:pt idx="7511">
                  <c:v>24.7</c:v>
                </c:pt>
                <c:pt idx="7512">
                  <c:v>24.8</c:v>
                </c:pt>
                <c:pt idx="7513">
                  <c:v>24.9</c:v>
                </c:pt>
                <c:pt idx="7514">
                  <c:v>25</c:v>
                </c:pt>
                <c:pt idx="7515">
                  <c:v>-25</c:v>
                </c:pt>
                <c:pt idx="7516">
                  <c:v>-24.9</c:v>
                </c:pt>
                <c:pt idx="7517">
                  <c:v>-24.8</c:v>
                </c:pt>
                <c:pt idx="7518">
                  <c:v>-24.7</c:v>
                </c:pt>
                <c:pt idx="7519">
                  <c:v>-24.6</c:v>
                </c:pt>
                <c:pt idx="7520">
                  <c:v>-24.5</c:v>
                </c:pt>
                <c:pt idx="7521">
                  <c:v>-24.4</c:v>
                </c:pt>
                <c:pt idx="7522">
                  <c:v>-24.3</c:v>
                </c:pt>
                <c:pt idx="7523">
                  <c:v>-24.2</c:v>
                </c:pt>
                <c:pt idx="7524">
                  <c:v>-24.1</c:v>
                </c:pt>
                <c:pt idx="7525">
                  <c:v>-24</c:v>
                </c:pt>
                <c:pt idx="7526">
                  <c:v>-23.9</c:v>
                </c:pt>
                <c:pt idx="7527">
                  <c:v>-23.8</c:v>
                </c:pt>
                <c:pt idx="7528">
                  <c:v>-23.7</c:v>
                </c:pt>
                <c:pt idx="7529">
                  <c:v>-23.6</c:v>
                </c:pt>
                <c:pt idx="7530">
                  <c:v>-23.5</c:v>
                </c:pt>
                <c:pt idx="7531">
                  <c:v>-23.4</c:v>
                </c:pt>
                <c:pt idx="7532">
                  <c:v>-23.3</c:v>
                </c:pt>
                <c:pt idx="7533">
                  <c:v>-23.2</c:v>
                </c:pt>
                <c:pt idx="7534">
                  <c:v>-23.1</c:v>
                </c:pt>
                <c:pt idx="7535">
                  <c:v>-23</c:v>
                </c:pt>
                <c:pt idx="7536">
                  <c:v>-22.9</c:v>
                </c:pt>
                <c:pt idx="7537">
                  <c:v>-22.8</c:v>
                </c:pt>
                <c:pt idx="7538">
                  <c:v>-22.7</c:v>
                </c:pt>
                <c:pt idx="7539">
                  <c:v>-22.6</c:v>
                </c:pt>
                <c:pt idx="7540">
                  <c:v>-22.5</c:v>
                </c:pt>
                <c:pt idx="7541">
                  <c:v>-22.4</c:v>
                </c:pt>
                <c:pt idx="7542">
                  <c:v>-22.3</c:v>
                </c:pt>
                <c:pt idx="7543">
                  <c:v>-22.2</c:v>
                </c:pt>
                <c:pt idx="7544">
                  <c:v>-22.1</c:v>
                </c:pt>
                <c:pt idx="7545">
                  <c:v>-22</c:v>
                </c:pt>
                <c:pt idx="7546">
                  <c:v>-21.9</c:v>
                </c:pt>
                <c:pt idx="7547">
                  <c:v>-21.8</c:v>
                </c:pt>
                <c:pt idx="7548">
                  <c:v>-21.7</c:v>
                </c:pt>
                <c:pt idx="7549">
                  <c:v>-21.6</c:v>
                </c:pt>
                <c:pt idx="7550">
                  <c:v>-21.5</c:v>
                </c:pt>
                <c:pt idx="7551">
                  <c:v>-21.4</c:v>
                </c:pt>
                <c:pt idx="7552">
                  <c:v>-21.3</c:v>
                </c:pt>
                <c:pt idx="7553">
                  <c:v>-21.2</c:v>
                </c:pt>
                <c:pt idx="7554">
                  <c:v>-21.1</c:v>
                </c:pt>
                <c:pt idx="7555">
                  <c:v>-21</c:v>
                </c:pt>
                <c:pt idx="7556">
                  <c:v>-20.9</c:v>
                </c:pt>
                <c:pt idx="7557">
                  <c:v>-20.8</c:v>
                </c:pt>
                <c:pt idx="7558">
                  <c:v>-20.7</c:v>
                </c:pt>
                <c:pt idx="7559">
                  <c:v>-20.6</c:v>
                </c:pt>
                <c:pt idx="7560">
                  <c:v>-20.5</c:v>
                </c:pt>
                <c:pt idx="7561">
                  <c:v>-20.399999999999999</c:v>
                </c:pt>
                <c:pt idx="7562">
                  <c:v>-20.3</c:v>
                </c:pt>
                <c:pt idx="7563">
                  <c:v>-20.2</c:v>
                </c:pt>
                <c:pt idx="7564">
                  <c:v>-20.100000000000001</c:v>
                </c:pt>
                <c:pt idx="7565">
                  <c:v>-20</c:v>
                </c:pt>
                <c:pt idx="7566">
                  <c:v>-19.899999999999999</c:v>
                </c:pt>
                <c:pt idx="7567">
                  <c:v>-19.8</c:v>
                </c:pt>
                <c:pt idx="7568">
                  <c:v>-19.7</c:v>
                </c:pt>
                <c:pt idx="7569">
                  <c:v>-19.600000000000001</c:v>
                </c:pt>
                <c:pt idx="7570">
                  <c:v>-19.5</c:v>
                </c:pt>
                <c:pt idx="7571">
                  <c:v>-19.399999999999999</c:v>
                </c:pt>
                <c:pt idx="7572">
                  <c:v>-19.3</c:v>
                </c:pt>
                <c:pt idx="7573">
                  <c:v>-19.2</c:v>
                </c:pt>
                <c:pt idx="7574">
                  <c:v>-19.100000000000001</c:v>
                </c:pt>
                <c:pt idx="7575">
                  <c:v>-19</c:v>
                </c:pt>
                <c:pt idx="7576">
                  <c:v>-18.899999999999999</c:v>
                </c:pt>
                <c:pt idx="7577">
                  <c:v>-18.8</c:v>
                </c:pt>
                <c:pt idx="7578">
                  <c:v>-18.7</c:v>
                </c:pt>
                <c:pt idx="7579">
                  <c:v>-18.600000000000001</c:v>
                </c:pt>
                <c:pt idx="7580">
                  <c:v>-18.5</c:v>
                </c:pt>
                <c:pt idx="7581">
                  <c:v>-18.399999999999999</c:v>
                </c:pt>
                <c:pt idx="7582">
                  <c:v>-18.3</c:v>
                </c:pt>
                <c:pt idx="7583">
                  <c:v>-18.2</c:v>
                </c:pt>
                <c:pt idx="7584">
                  <c:v>-18.100000000000001</c:v>
                </c:pt>
                <c:pt idx="7585">
                  <c:v>-18</c:v>
                </c:pt>
                <c:pt idx="7586">
                  <c:v>-17.899999999999999</c:v>
                </c:pt>
                <c:pt idx="7587">
                  <c:v>-17.8</c:v>
                </c:pt>
                <c:pt idx="7588">
                  <c:v>-17.7</c:v>
                </c:pt>
                <c:pt idx="7589">
                  <c:v>-17.600000000000001</c:v>
                </c:pt>
                <c:pt idx="7590">
                  <c:v>-17.5</c:v>
                </c:pt>
                <c:pt idx="7591">
                  <c:v>-17.399999999999999</c:v>
                </c:pt>
                <c:pt idx="7592">
                  <c:v>-17.3</c:v>
                </c:pt>
                <c:pt idx="7593">
                  <c:v>-17.2</c:v>
                </c:pt>
                <c:pt idx="7594">
                  <c:v>-17.100000000000001</c:v>
                </c:pt>
                <c:pt idx="7595">
                  <c:v>-17</c:v>
                </c:pt>
                <c:pt idx="7596">
                  <c:v>-16.899999999999999</c:v>
                </c:pt>
                <c:pt idx="7597">
                  <c:v>-16.8</c:v>
                </c:pt>
                <c:pt idx="7598">
                  <c:v>-16.7</c:v>
                </c:pt>
                <c:pt idx="7599">
                  <c:v>-16.600000000000001</c:v>
                </c:pt>
                <c:pt idx="7600">
                  <c:v>-16.5</c:v>
                </c:pt>
                <c:pt idx="7601">
                  <c:v>-16.399999999999999</c:v>
                </c:pt>
                <c:pt idx="7602">
                  <c:v>-16.3</c:v>
                </c:pt>
                <c:pt idx="7603">
                  <c:v>-16.2</c:v>
                </c:pt>
                <c:pt idx="7604">
                  <c:v>-16.100000000000001</c:v>
                </c:pt>
                <c:pt idx="7605">
                  <c:v>-16</c:v>
                </c:pt>
                <c:pt idx="7606">
                  <c:v>-15.9</c:v>
                </c:pt>
                <c:pt idx="7607">
                  <c:v>-15.8</c:v>
                </c:pt>
                <c:pt idx="7608">
                  <c:v>-15.7</c:v>
                </c:pt>
                <c:pt idx="7609">
                  <c:v>-15.6</c:v>
                </c:pt>
                <c:pt idx="7610">
                  <c:v>-15.5</c:v>
                </c:pt>
                <c:pt idx="7611">
                  <c:v>-15.4</c:v>
                </c:pt>
                <c:pt idx="7612">
                  <c:v>-15.3</c:v>
                </c:pt>
                <c:pt idx="7613">
                  <c:v>-15.2</c:v>
                </c:pt>
                <c:pt idx="7614">
                  <c:v>-15.1</c:v>
                </c:pt>
                <c:pt idx="7615">
                  <c:v>-15</c:v>
                </c:pt>
                <c:pt idx="7616">
                  <c:v>-14.9</c:v>
                </c:pt>
                <c:pt idx="7617">
                  <c:v>-14.8</c:v>
                </c:pt>
                <c:pt idx="7618">
                  <c:v>-14.7</c:v>
                </c:pt>
                <c:pt idx="7619">
                  <c:v>-14.6</c:v>
                </c:pt>
                <c:pt idx="7620">
                  <c:v>-14.5</c:v>
                </c:pt>
                <c:pt idx="7621">
                  <c:v>-14.4</c:v>
                </c:pt>
                <c:pt idx="7622">
                  <c:v>-14.3</c:v>
                </c:pt>
                <c:pt idx="7623">
                  <c:v>-14.2</c:v>
                </c:pt>
                <c:pt idx="7624">
                  <c:v>-14.1</c:v>
                </c:pt>
                <c:pt idx="7625">
                  <c:v>-14</c:v>
                </c:pt>
                <c:pt idx="7626">
                  <c:v>-13.9</c:v>
                </c:pt>
                <c:pt idx="7627">
                  <c:v>-13.8</c:v>
                </c:pt>
                <c:pt idx="7628">
                  <c:v>-13.7</c:v>
                </c:pt>
                <c:pt idx="7629">
                  <c:v>-13.6</c:v>
                </c:pt>
                <c:pt idx="7630">
                  <c:v>-13.5</c:v>
                </c:pt>
                <c:pt idx="7631">
                  <c:v>-13.4</c:v>
                </c:pt>
                <c:pt idx="7632">
                  <c:v>-13.3</c:v>
                </c:pt>
                <c:pt idx="7633">
                  <c:v>-13.2</c:v>
                </c:pt>
                <c:pt idx="7634">
                  <c:v>-13.1</c:v>
                </c:pt>
                <c:pt idx="7635">
                  <c:v>-13</c:v>
                </c:pt>
                <c:pt idx="7636">
                  <c:v>-12.9</c:v>
                </c:pt>
                <c:pt idx="7637">
                  <c:v>-12.8</c:v>
                </c:pt>
                <c:pt idx="7638">
                  <c:v>-12.7</c:v>
                </c:pt>
                <c:pt idx="7639">
                  <c:v>-12.6</c:v>
                </c:pt>
                <c:pt idx="7640">
                  <c:v>-12.5</c:v>
                </c:pt>
                <c:pt idx="7641">
                  <c:v>-12.4</c:v>
                </c:pt>
                <c:pt idx="7642">
                  <c:v>-12.3</c:v>
                </c:pt>
                <c:pt idx="7643">
                  <c:v>-12.2</c:v>
                </c:pt>
                <c:pt idx="7644">
                  <c:v>-12.1</c:v>
                </c:pt>
                <c:pt idx="7645">
                  <c:v>-12</c:v>
                </c:pt>
                <c:pt idx="7646">
                  <c:v>-11.9</c:v>
                </c:pt>
                <c:pt idx="7647">
                  <c:v>-11.8</c:v>
                </c:pt>
                <c:pt idx="7648">
                  <c:v>-11.7</c:v>
                </c:pt>
                <c:pt idx="7649">
                  <c:v>-11.6</c:v>
                </c:pt>
                <c:pt idx="7650">
                  <c:v>-11.5</c:v>
                </c:pt>
                <c:pt idx="7651">
                  <c:v>-11.4</c:v>
                </c:pt>
                <c:pt idx="7652">
                  <c:v>-11.3</c:v>
                </c:pt>
                <c:pt idx="7653">
                  <c:v>-11.2</c:v>
                </c:pt>
                <c:pt idx="7654">
                  <c:v>-11.1</c:v>
                </c:pt>
                <c:pt idx="7655">
                  <c:v>-11</c:v>
                </c:pt>
                <c:pt idx="7656">
                  <c:v>-10.9</c:v>
                </c:pt>
                <c:pt idx="7657">
                  <c:v>-10.8</c:v>
                </c:pt>
                <c:pt idx="7658">
                  <c:v>-10.7</c:v>
                </c:pt>
                <c:pt idx="7659">
                  <c:v>-10.6</c:v>
                </c:pt>
                <c:pt idx="7660">
                  <c:v>-10.5</c:v>
                </c:pt>
                <c:pt idx="7661">
                  <c:v>-10.4</c:v>
                </c:pt>
                <c:pt idx="7662">
                  <c:v>-10.3</c:v>
                </c:pt>
                <c:pt idx="7663">
                  <c:v>-10.199999999999999</c:v>
                </c:pt>
                <c:pt idx="7664">
                  <c:v>-10.1</c:v>
                </c:pt>
                <c:pt idx="7665">
                  <c:v>-10</c:v>
                </c:pt>
                <c:pt idx="7666">
                  <c:v>-9.9</c:v>
                </c:pt>
                <c:pt idx="7667">
                  <c:v>-9.8000000000000007</c:v>
                </c:pt>
                <c:pt idx="7668">
                  <c:v>-9.6999999999999993</c:v>
                </c:pt>
                <c:pt idx="7669">
                  <c:v>-9.6</c:v>
                </c:pt>
                <c:pt idx="7670">
                  <c:v>-9.5</c:v>
                </c:pt>
                <c:pt idx="7671">
                  <c:v>-9.4</c:v>
                </c:pt>
                <c:pt idx="7672">
                  <c:v>-9.3000000000000007</c:v>
                </c:pt>
                <c:pt idx="7673">
                  <c:v>-9.1999999999999993</c:v>
                </c:pt>
                <c:pt idx="7674">
                  <c:v>-9.1</c:v>
                </c:pt>
                <c:pt idx="7675">
                  <c:v>-9</c:v>
                </c:pt>
                <c:pt idx="7676">
                  <c:v>-8.9</c:v>
                </c:pt>
                <c:pt idx="7677">
                  <c:v>-8.8000000000000007</c:v>
                </c:pt>
                <c:pt idx="7678">
                  <c:v>-8.6999999999999993</c:v>
                </c:pt>
                <c:pt idx="7679">
                  <c:v>-8.6</c:v>
                </c:pt>
                <c:pt idx="7680">
                  <c:v>-8.5</c:v>
                </c:pt>
                <c:pt idx="7681">
                  <c:v>-8.4</c:v>
                </c:pt>
                <c:pt idx="7682">
                  <c:v>-8.3000000000000007</c:v>
                </c:pt>
                <c:pt idx="7683">
                  <c:v>-8.1999999999999993</c:v>
                </c:pt>
                <c:pt idx="7684">
                  <c:v>-8.1</c:v>
                </c:pt>
                <c:pt idx="7685">
                  <c:v>-8</c:v>
                </c:pt>
                <c:pt idx="7686">
                  <c:v>-7.9</c:v>
                </c:pt>
                <c:pt idx="7687">
                  <c:v>-7.8</c:v>
                </c:pt>
                <c:pt idx="7688">
                  <c:v>-7.7</c:v>
                </c:pt>
                <c:pt idx="7689">
                  <c:v>-7.6</c:v>
                </c:pt>
                <c:pt idx="7690">
                  <c:v>-7.5</c:v>
                </c:pt>
                <c:pt idx="7691">
                  <c:v>-7.4</c:v>
                </c:pt>
                <c:pt idx="7692">
                  <c:v>-7.3</c:v>
                </c:pt>
                <c:pt idx="7693">
                  <c:v>-7.2</c:v>
                </c:pt>
                <c:pt idx="7694">
                  <c:v>-7.1</c:v>
                </c:pt>
                <c:pt idx="7695">
                  <c:v>-7</c:v>
                </c:pt>
                <c:pt idx="7696">
                  <c:v>-6.9</c:v>
                </c:pt>
                <c:pt idx="7697">
                  <c:v>-6.8</c:v>
                </c:pt>
                <c:pt idx="7698">
                  <c:v>-6.7</c:v>
                </c:pt>
                <c:pt idx="7699">
                  <c:v>-6.6</c:v>
                </c:pt>
                <c:pt idx="7700">
                  <c:v>-6.5</c:v>
                </c:pt>
                <c:pt idx="7701">
                  <c:v>-6.4</c:v>
                </c:pt>
                <c:pt idx="7702">
                  <c:v>-6.3</c:v>
                </c:pt>
                <c:pt idx="7703">
                  <c:v>-6.2</c:v>
                </c:pt>
                <c:pt idx="7704">
                  <c:v>-6.1</c:v>
                </c:pt>
                <c:pt idx="7705">
                  <c:v>-6</c:v>
                </c:pt>
                <c:pt idx="7706">
                  <c:v>-5.9</c:v>
                </c:pt>
                <c:pt idx="7707">
                  <c:v>-5.8</c:v>
                </c:pt>
                <c:pt idx="7708">
                  <c:v>-5.7</c:v>
                </c:pt>
                <c:pt idx="7709">
                  <c:v>-5.6</c:v>
                </c:pt>
                <c:pt idx="7710">
                  <c:v>-5.5</c:v>
                </c:pt>
                <c:pt idx="7711">
                  <c:v>-5.4</c:v>
                </c:pt>
                <c:pt idx="7712">
                  <c:v>-5.3</c:v>
                </c:pt>
                <c:pt idx="7713">
                  <c:v>-5.2</c:v>
                </c:pt>
                <c:pt idx="7714">
                  <c:v>-5.0999999999999996</c:v>
                </c:pt>
                <c:pt idx="7715">
                  <c:v>-5</c:v>
                </c:pt>
                <c:pt idx="7716">
                  <c:v>-4.9000000000000004</c:v>
                </c:pt>
                <c:pt idx="7717">
                  <c:v>-4.8</c:v>
                </c:pt>
                <c:pt idx="7718">
                  <c:v>-4.7</c:v>
                </c:pt>
                <c:pt idx="7719">
                  <c:v>-4.5999999999999996</c:v>
                </c:pt>
                <c:pt idx="7720">
                  <c:v>-4.5</c:v>
                </c:pt>
                <c:pt idx="7721">
                  <c:v>-4.4000000000000004</c:v>
                </c:pt>
                <c:pt idx="7722">
                  <c:v>-4.3</c:v>
                </c:pt>
                <c:pt idx="7723">
                  <c:v>-4.2</c:v>
                </c:pt>
                <c:pt idx="7724">
                  <c:v>-4.0999999999999996</c:v>
                </c:pt>
                <c:pt idx="7725">
                  <c:v>-4</c:v>
                </c:pt>
                <c:pt idx="7726">
                  <c:v>-3.9</c:v>
                </c:pt>
                <c:pt idx="7727">
                  <c:v>-3.8</c:v>
                </c:pt>
                <c:pt idx="7728">
                  <c:v>-3.7</c:v>
                </c:pt>
                <c:pt idx="7729">
                  <c:v>-3.6</c:v>
                </c:pt>
                <c:pt idx="7730">
                  <c:v>-3.5</c:v>
                </c:pt>
                <c:pt idx="7731">
                  <c:v>-3.4</c:v>
                </c:pt>
                <c:pt idx="7732">
                  <c:v>-3.3</c:v>
                </c:pt>
                <c:pt idx="7733">
                  <c:v>-3.2</c:v>
                </c:pt>
                <c:pt idx="7734">
                  <c:v>-3.1</c:v>
                </c:pt>
                <c:pt idx="7735">
                  <c:v>-3</c:v>
                </c:pt>
                <c:pt idx="7736">
                  <c:v>-2.9</c:v>
                </c:pt>
                <c:pt idx="7737">
                  <c:v>-2.8</c:v>
                </c:pt>
                <c:pt idx="7738">
                  <c:v>-2.7</c:v>
                </c:pt>
                <c:pt idx="7739">
                  <c:v>-2.6</c:v>
                </c:pt>
                <c:pt idx="7740">
                  <c:v>-2.5</c:v>
                </c:pt>
                <c:pt idx="7741">
                  <c:v>-2.4</c:v>
                </c:pt>
                <c:pt idx="7742">
                  <c:v>-2.2999999999999998</c:v>
                </c:pt>
                <c:pt idx="7743">
                  <c:v>-2.2000000000000002</c:v>
                </c:pt>
                <c:pt idx="7744">
                  <c:v>-2.1</c:v>
                </c:pt>
                <c:pt idx="7745">
                  <c:v>-2</c:v>
                </c:pt>
                <c:pt idx="7746">
                  <c:v>-1.9</c:v>
                </c:pt>
                <c:pt idx="7747">
                  <c:v>-1.8</c:v>
                </c:pt>
                <c:pt idx="7748">
                  <c:v>-1.7</c:v>
                </c:pt>
                <c:pt idx="7749">
                  <c:v>-1.6</c:v>
                </c:pt>
                <c:pt idx="7750">
                  <c:v>-1.5</c:v>
                </c:pt>
                <c:pt idx="7751">
                  <c:v>-1.4</c:v>
                </c:pt>
                <c:pt idx="7752">
                  <c:v>-1.3</c:v>
                </c:pt>
                <c:pt idx="7753">
                  <c:v>-1.2</c:v>
                </c:pt>
                <c:pt idx="7754">
                  <c:v>-1.1000000000000001</c:v>
                </c:pt>
                <c:pt idx="7755">
                  <c:v>-1</c:v>
                </c:pt>
                <c:pt idx="7756">
                  <c:v>-0.9</c:v>
                </c:pt>
                <c:pt idx="7757">
                  <c:v>-0.8</c:v>
                </c:pt>
                <c:pt idx="7758">
                  <c:v>-0.7</c:v>
                </c:pt>
                <c:pt idx="7759">
                  <c:v>-0.6</c:v>
                </c:pt>
                <c:pt idx="7760">
                  <c:v>-0.5</c:v>
                </c:pt>
                <c:pt idx="7761">
                  <c:v>-0.4</c:v>
                </c:pt>
                <c:pt idx="7762">
                  <c:v>-0.3</c:v>
                </c:pt>
                <c:pt idx="7763">
                  <c:v>-0.2</c:v>
                </c:pt>
                <c:pt idx="7764">
                  <c:v>-0.1</c:v>
                </c:pt>
                <c:pt idx="7765">
                  <c:v>0</c:v>
                </c:pt>
                <c:pt idx="7766">
                  <c:v>0.1</c:v>
                </c:pt>
                <c:pt idx="7767">
                  <c:v>0.2</c:v>
                </c:pt>
                <c:pt idx="7768">
                  <c:v>0.3</c:v>
                </c:pt>
                <c:pt idx="7769">
                  <c:v>0.4</c:v>
                </c:pt>
                <c:pt idx="7770">
                  <c:v>0.5</c:v>
                </c:pt>
                <c:pt idx="7771">
                  <c:v>0.6</c:v>
                </c:pt>
                <c:pt idx="7772">
                  <c:v>0.7</c:v>
                </c:pt>
                <c:pt idx="7773">
                  <c:v>0.8</c:v>
                </c:pt>
                <c:pt idx="7774">
                  <c:v>0.9</c:v>
                </c:pt>
                <c:pt idx="7775">
                  <c:v>1</c:v>
                </c:pt>
                <c:pt idx="7776">
                  <c:v>1.1000000000000001</c:v>
                </c:pt>
                <c:pt idx="7777">
                  <c:v>1.2</c:v>
                </c:pt>
                <c:pt idx="7778">
                  <c:v>1.3</c:v>
                </c:pt>
                <c:pt idx="7779">
                  <c:v>1.4</c:v>
                </c:pt>
                <c:pt idx="7780">
                  <c:v>1.5</c:v>
                </c:pt>
                <c:pt idx="7781">
                  <c:v>1.6</c:v>
                </c:pt>
                <c:pt idx="7782">
                  <c:v>1.7</c:v>
                </c:pt>
                <c:pt idx="7783">
                  <c:v>1.8</c:v>
                </c:pt>
                <c:pt idx="7784">
                  <c:v>1.9</c:v>
                </c:pt>
                <c:pt idx="7785">
                  <c:v>2</c:v>
                </c:pt>
                <c:pt idx="7786">
                  <c:v>2.1</c:v>
                </c:pt>
                <c:pt idx="7787">
                  <c:v>2.2000000000000002</c:v>
                </c:pt>
                <c:pt idx="7788">
                  <c:v>2.2999999999999998</c:v>
                </c:pt>
                <c:pt idx="7789">
                  <c:v>2.4</c:v>
                </c:pt>
                <c:pt idx="7790">
                  <c:v>2.5</c:v>
                </c:pt>
                <c:pt idx="7791">
                  <c:v>2.6</c:v>
                </c:pt>
                <c:pt idx="7792">
                  <c:v>2.7</c:v>
                </c:pt>
                <c:pt idx="7793">
                  <c:v>2.8</c:v>
                </c:pt>
                <c:pt idx="7794">
                  <c:v>2.9</c:v>
                </c:pt>
                <c:pt idx="7795">
                  <c:v>3</c:v>
                </c:pt>
                <c:pt idx="7796">
                  <c:v>3.1</c:v>
                </c:pt>
                <c:pt idx="7797">
                  <c:v>3.2</c:v>
                </c:pt>
                <c:pt idx="7798">
                  <c:v>3.3</c:v>
                </c:pt>
                <c:pt idx="7799">
                  <c:v>3.4</c:v>
                </c:pt>
                <c:pt idx="7800">
                  <c:v>3.5</c:v>
                </c:pt>
                <c:pt idx="7801">
                  <c:v>3.6</c:v>
                </c:pt>
                <c:pt idx="7802">
                  <c:v>3.7</c:v>
                </c:pt>
                <c:pt idx="7803">
                  <c:v>3.8</c:v>
                </c:pt>
                <c:pt idx="7804">
                  <c:v>3.9</c:v>
                </c:pt>
                <c:pt idx="7805">
                  <c:v>4</c:v>
                </c:pt>
                <c:pt idx="7806">
                  <c:v>4.0999999999999996</c:v>
                </c:pt>
                <c:pt idx="7807">
                  <c:v>4.2</c:v>
                </c:pt>
                <c:pt idx="7808">
                  <c:v>4.3</c:v>
                </c:pt>
                <c:pt idx="7809">
                  <c:v>4.4000000000000004</c:v>
                </c:pt>
                <c:pt idx="7810">
                  <c:v>4.5</c:v>
                </c:pt>
                <c:pt idx="7811">
                  <c:v>4.5999999999999996</c:v>
                </c:pt>
                <c:pt idx="7812">
                  <c:v>4.7</c:v>
                </c:pt>
                <c:pt idx="7813">
                  <c:v>4.8</c:v>
                </c:pt>
                <c:pt idx="7814">
                  <c:v>4.9000000000000004</c:v>
                </c:pt>
                <c:pt idx="7815">
                  <c:v>5</c:v>
                </c:pt>
                <c:pt idx="7816">
                  <c:v>5.0999999999999996</c:v>
                </c:pt>
                <c:pt idx="7817">
                  <c:v>5.2</c:v>
                </c:pt>
                <c:pt idx="7818">
                  <c:v>5.3</c:v>
                </c:pt>
                <c:pt idx="7819">
                  <c:v>5.4</c:v>
                </c:pt>
                <c:pt idx="7820">
                  <c:v>5.5</c:v>
                </c:pt>
                <c:pt idx="7821">
                  <c:v>5.6</c:v>
                </c:pt>
                <c:pt idx="7822">
                  <c:v>5.7</c:v>
                </c:pt>
                <c:pt idx="7823">
                  <c:v>5.8</c:v>
                </c:pt>
                <c:pt idx="7824">
                  <c:v>5.9</c:v>
                </c:pt>
                <c:pt idx="7825">
                  <c:v>6</c:v>
                </c:pt>
                <c:pt idx="7826">
                  <c:v>6.1</c:v>
                </c:pt>
                <c:pt idx="7827">
                  <c:v>6.2</c:v>
                </c:pt>
                <c:pt idx="7828">
                  <c:v>6.3</c:v>
                </c:pt>
                <c:pt idx="7829">
                  <c:v>6.4</c:v>
                </c:pt>
                <c:pt idx="7830">
                  <c:v>6.5</c:v>
                </c:pt>
                <c:pt idx="7831">
                  <c:v>6.6</c:v>
                </c:pt>
                <c:pt idx="7832">
                  <c:v>6.7</c:v>
                </c:pt>
                <c:pt idx="7833">
                  <c:v>6.8</c:v>
                </c:pt>
                <c:pt idx="7834">
                  <c:v>6.9</c:v>
                </c:pt>
                <c:pt idx="7835">
                  <c:v>7</c:v>
                </c:pt>
                <c:pt idx="7836">
                  <c:v>7.1</c:v>
                </c:pt>
                <c:pt idx="7837">
                  <c:v>7.2</c:v>
                </c:pt>
                <c:pt idx="7838">
                  <c:v>7.3</c:v>
                </c:pt>
                <c:pt idx="7839">
                  <c:v>7.4</c:v>
                </c:pt>
                <c:pt idx="7840">
                  <c:v>7.5</c:v>
                </c:pt>
                <c:pt idx="7841">
                  <c:v>7.6</c:v>
                </c:pt>
                <c:pt idx="7842">
                  <c:v>7.7</c:v>
                </c:pt>
                <c:pt idx="7843">
                  <c:v>7.8</c:v>
                </c:pt>
                <c:pt idx="7844">
                  <c:v>7.9</c:v>
                </c:pt>
                <c:pt idx="7845">
                  <c:v>8</c:v>
                </c:pt>
                <c:pt idx="7846">
                  <c:v>8.1</c:v>
                </c:pt>
                <c:pt idx="7847">
                  <c:v>8.1999999999999993</c:v>
                </c:pt>
                <c:pt idx="7848">
                  <c:v>8.3000000000000007</c:v>
                </c:pt>
                <c:pt idx="7849">
                  <c:v>8.4</c:v>
                </c:pt>
                <c:pt idx="7850">
                  <c:v>8.5</c:v>
                </c:pt>
                <c:pt idx="7851">
                  <c:v>8.6</c:v>
                </c:pt>
                <c:pt idx="7852">
                  <c:v>8.6999999999999993</c:v>
                </c:pt>
                <c:pt idx="7853">
                  <c:v>8.8000000000000007</c:v>
                </c:pt>
                <c:pt idx="7854">
                  <c:v>8.9</c:v>
                </c:pt>
                <c:pt idx="7855">
                  <c:v>9</c:v>
                </c:pt>
                <c:pt idx="7856">
                  <c:v>9.1</c:v>
                </c:pt>
                <c:pt idx="7857">
                  <c:v>9.1999999999999993</c:v>
                </c:pt>
                <c:pt idx="7858">
                  <c:v>9.3000000000000007</c:v>
                </c:pt>
                <c:pt idx="7859">
                  <c:v>9.4</c:v>
                </c:pt>
                <c:pt idx="7860">
                  <c:v>9.5</c:v>
                </c:pt>
                <c:pt idx="7861">
                  <c:v>9.6</c:v>
                </c:pt>
                <c:pt idx="7862">
                  <c:v>9.6999999999999993</c:v>
                </c:pt>
                <c:pt idx="7863">
                  <c:v>9.8000000000000007</c:v>
                </c:pt>
                <c:pt idx="7864">
                  <c:v>9.9</c:v>
                </c:pt>
                <c:pt idx="7865">
                  <c:v>10</c:v>
                </c:pt>
                <c:pt idx="7866">
                  <c:v>10.1</c:v>
                </c:pt>
                <c:pt idx="7867">
                  <c:v>10.199999999999999</c:v>
                </c:pt>
                <c:pt idx="7868">
                  <c:v>10.3</c:v>
                </c:pt>
                <c:pt idx="7869">
                  <c:v>10.4</c:v>
                </c:pt>
                <c:pt idx="7870">
                  <c:v>10.5</c:v>
                </c:pt>
                <c:pt idx="7871">
                  <c:v>10.6</c:v>
                </c:pt>
                <c:pt idx="7872">
                  <c:v>10.7</c:v>
                </c:pt>
                <c:pt idx="7873">
                  <c:v>10.8</c:v>
                </c:pt>
                <c:pt idx="7874">
                  <c:v>10.9</c:v>
                </c:pt>
                <c:pt idx="7875">
                  <c:v>11</c:v>
                </c:pt>
                <c:pt idx="7876">
                  <c:v>11.1</c:v>
                </c:pt>
                <c:pt idx="7877">
                  <c:v>11.2</c:v>
                </c:pt>
                <c:pt idx="7878">
                  <c:v>11.3</c:v>
                </c:pt>
                <c:pt idx="7879">
                  <c:v>11.4</c:v>
                </c:pt>
                <c:pt idx="7880">
                  <c:v>11.5</c:v>
                </c:pt>
                <c:pt idx="7881">
                  <c:v>11.6</c:v>
                </c:pt>
                <c:pt idx="7882">
                  <c:v>11.7</c:v>
                </c:pt>
                <c:pt idx="7883">
                  <c:v>11.8</c:v>
                </c:pt>
                <c:pt idx="7884">
                  <c:v>11.9</c:v>
                </c:pt>
                <c:pt idx="7885">
                  <c:v>12</c:v>
                </c:pt>
                <c:pt idx="7886">
                  <c:v>12.1</c:v>
                </c:pt>
                <c:pt idx="7887">
                  <c:v>12.2</c:v>
                </c:pt>
                <c:pt idx="7888">
                  <c:v>12.3</c:v>
                </c:pt>
                <c:pt idx="7889">
                  <c:v>12.4</c:v>
                </c:pt>
                <c:pt idx="7890">
                  <c:v>12.5</c:v>
                </c:pt>
                <c:pt idx="7891">
                  <c:v>12.6</c:v>
                </c:pt>
                <c:pt idx="7892">
                  <c:v>12.7</c:v>
                </c:pt>
                <c:pt idx="7893">
                  <c:v>12.8</c:v>
                </c:pt>
                <c:pt idx="7894">
                  <c:v>12.9</c:v>
                </c:pt>
                <c:pt idx="7895">
                  <c:v>13</c:v>
                </c:pt>
                <c:pt idx="7896">
                  <c:v>13.1</c:v>
                </c:pt>
                <c:pt idx="7897">
                  <c:v>13.2</c:v>
                </c:pt>
                <c:pt idx="7898">
                  <c:v>13.3</c:v>
                </c:pt>
                <c:pt idx="7899">
                  <c:v>13.4</c:v>
                </c:pt>
                <c:pt idx="7900">
                  <c:v>13.5</c:v>
                </c:pt>
                <c:pt idx="7901">
                  <c:v>13.6</c:v>
                </c:pt>
                <c:pt idx="7902">
                  <c:v>13.7</c:v>
                </c:pt>
                <c:pt idx="7903">
                  <c:v>13.8</c:v>
                </c:pt>
                <c:pt idx="7904">
                  <c:v>13.9</c:v>
                </c:pt>
                <c:pt idx="7905">
                  <c:v>14</c:v>
                </c:pt>
                <c:pt idx="7906">
                  <c:v>14.1</c:v>
                </c:pt>
                <c:pt idx="7907">
                  <c:v>14.2</c:v>
                </c:pt>
                <c:pt idx="7908">
                  <c:v>14.3</c:v>
                </c:pt>
                <c:pt idx="7909">
                  <c:v>14.4</c:v>
                </c:pt>
                <c:pt idx="7910">
                  <c:v>14.5</c:v>
                </c:pt>
                <c:pt idx="7911">
                  <c:v>14.6</c:v>
                </c:pt>
                <c:pt idx="7912">
                  <c:v>14.7</c:v>
                </c:pt>
                <c:pt idx="7913">
                  <c:v>14.8</c:v>
                </c:pt>
                <c:pt idx="7914">
                  <c:v>14.9</c:v>
                </c:pt>
                <c:pt idx="7915">
                  <c:v>15</c:v>
                </c:pt>
                <c:pt idx="7916">
                  <c:v>15.1</c:v>
                </c:pt>
                <c:pt idx="7917">
                  <c:v>15.2</c:v>
                </c:pt>
                <c:pt idx="7918">
                  <c:v>15.3</c:v>
                </c:pt>
                <c:pt idx="7919">
                  <c:v>15.4</c:v>
                </c:pt>
                <c:pt idx="7920">
                  <c:v>15.5</c:v>
                </c:pt>
                <c:pt idx="7921">
                  <c:v>15.6</c:v>
                </c:pt>
                <c:pt idx="7922">
                  <c:v>15.7</c:v>
                </c:pt>
                <c:pt idx="7923">
                  <c:v>15.8</c:v>
                </c:pt>
                <c:pt idx="7924">
                  <c:v>15.9</c:v>
                </c:pt>
                <c:pt idx="7925">
                  <c:v>16</c:v>
                </c:pt>
                <c:pt idx="7926">
                  <c:v>16.100000000000001</c:v>
                </c:pt>
                <c:pt idx="7927">
                  <c:v>16.2</c:v>
                </c:pt>
                <c:pt idx="7928">
                  <c:v>16.3</c:v>
                </c:pt>
                <c:pt idx="7929">
                  <c:v>16.399999999999999</c:v>
                </c:pt>
                <c:pt idx="7930">
                  <c:v>16.5</c:v>
                </c:pt>
                <c:pt idx="7931">
                  <c:v>16.600000000000001</c:v>
                </c:pt>
                <c:pt idx="7932">
                  <c:v>16.7</c:v>
                </c:pt>
                <c:pt idx="7933">
                  <c:v>16.8</c:v>
                </c:pt>
                <c:pt idx="7934">
                  <c:v>16.899999999999999</c:v>
                </c:pt>
                <c:pt idx="7935">
                  <c:v>17</c:v>
                </c:pt>
                <c:pt idx="7936">
                  <c:v>17.100000000000001</c:v>
                </c:pt>
                <c:pt idx="7937">
                  <c:v>17.2</c:v>
                </c:pt>
                <c:pt idx="7938">
                  <c:v>17.3</c:v>
                </c:pt>
                <c:pt idx="7939">
                  <c:v>17.399999999999999</c:v>
                </c:pt>
                <c:pt idx="7940">
                  <c:v>17.5</c:v>
                </c:pt>
                <c:pt idx="7941">
                  <c:v>17.600000000000001</c:v>
                </c:pt>
                <c:pt idx="7942">
                  <c:v>17.7</c:v>
                </c:pt>
                <c:pt idx="7943">
                  <c:v>17.8</c:v>
                </c:pt>
                <c:pt idx="7944">
                  <c:v>17.899999999999999</c:v>
                </c:pt>
                <c:pt idx="7945">
                  <c:v>18</c:v>
                </c:pt>
                <c:pt idx="7946">
                  <c:v>18.100000000000001</c:v>
                </c:pt>
                <c:pt idx="7947">
                  <c:v>18.2</c:v>
                </c:pt>
                <c:pt idx="7948">
                  <c:v>18.3</c:v>
                </c:pt>
                <c:pt idx="7949">
                  <c:v>18.399999999999999</c:v>
                </c:pt>
                <c:pt idx="7950">
                  <c:v>18.5</c:v>
                </c:pt>
                <c:pt idx="7951">
                  <c:v>18.600000000000001</c:v>
                </c:pt>
                <c:pt idx="7952">
                  <c:v>18.7</c:v>
                </c:pt>
                <c:pt idx="7953">
                  <c:v>18.8</c:v>
                </c:pt>
                <c:pt idx="7954">
                  <c:v>18.899999999999999</c:v>
                </c:pt>
                <c:pt idx="7955">
                  <c:v>19</c:v>
                </c:pt>
                <c:pt idx="7956">
                  <c:v>19.100000000000001</c:v>
                </c:pt>
                <c:pt idx="7957">
                  <c:v>19.2</c:v>
                </c:pt>
                <c:pt idx="7958">
                  <c:v>19.3</c:v>
                </c:pt>
                <c:pt idx="7959">
                  <c:v>19.399999999999999</c:v>
                </c:pt>
                <c:pt idx="7960">
                  <c:v>19.5</c:v>
                </c:pt>
                <c:pt idx="7961">
                  <c:v>19.600000000000001</c:v>
                </c:pt>
                <c:pt idx="7962">
                  <c:v>19.7</c:v>
                </c:pt>
                <c:pt idx="7963">
                  <c:v>19.8</c:v>
                </c:pt>
                <c:pt idx="7964">
                  <c:v>19.899999999999999</c:v>
                </c:pt>
                <c:pt idx="7965">
                  <c:v>20</c:v>
                </c:pt>
                <c:pt idx="7966">
                  <c:v>20.100000000000001</c:v>
                </c:pt>
                <c:pt idx="7967">
                  <c:v>20.2</c:v>
                </c:pt>
                <c:pt idx="7968">
                  <c:v>20.3</c:v>
                </c:pt>
                <c:pt idx="7969">
                  <c:v>20.399999999999999</c:v>
                </c:pt>
                <c:pt idx="7970">
                  <c:v>20.5</c:v>
                </c:pt>
                <c:pt idx="7971">
                  <c:v>20.6</c:v>
                </c:pt>
                <c:pt idx="7972">
                  <c:v>20.7</c:v>
                </c:pt>
                <c:pt idx="7973">
                  <c:v>20.8</c:v>
                </c:pt>
                <c:pt idx="7974">
                  <c:v>20.9</c:v>
                </c:pt>
                <c:pt idx="7975">
                  <c:v>21</c:v>
                </c:pt>
                <c:pt idx="7976">
                  <c:v>21.1</c:v>
                </c:pt>
                <c:pt idx="7977">
                  <c:v>21.2</c:v>
                </c:pt>
                <c:pt idx="7978">
                  <c:v>21.3</c:v>
                </c:pt>
                <c:pt idx="7979">
                  <c:v>21.4</c:v>
                </c:pt>
                <c:pt idx="7980">
                  <c:v>21.5</c:v>
                </c:pt>
                <c:pt idx="7981">
                  <c:v>21.6</c:v>
                </c:pt>
                <c:pt idx="7982">
                  <c:v>21.7</c:v>
                </c:pt>
                <c:pt idx="7983">
                  <c:v>21.8</c:v>
                </c:pt>
                <c:pt idx="7984">
                  <c:v>21.9</c:v>
                </c:pt>
                <c:pt idx="7985">
                  <c:v>22</c:v>
                </c:pt>
                <c:pt idx="7986">
                  <c:v>22.1</c:v>
                </c:pt>
                <c:pt idx="7987">
                  <c:v>22.2</c:v>
                </c:pt>
                <c:pt idx="7988">
                  <c:v>22.3</c:v>
                </c:pt>
                <c:pt idx="7989">
                  <c:v>22.4</c:v>
                </c:pt>
                <c:pt idx="7990">
                  <c:v>22.5</c:v>
                </c:pt>
                <c:pt idx="7991">
                  <c:v>22.6</c:v>
                </c:pt>
                <c:pt idx="7992">
                  <c:v>22.7</c:v>
                </c:pt>
                <c:pt idx="7993">
                  <c:v>22.8</c:v>
                </c:pt>
                <c:pt idx="7994">
                  <c:v>22.9</c:v>
                </c:pt>
                <c:pt idx="7995">
                  <c:v>23</c:v>
                </c:pt>
                <c:pt idx="7996">
                  <c:v>23.1</c:v>
                </c:pt>
                <c:pt idx="7997">
                  <c:v>23.2</c:v>
                </c:pt>
                <c:pt idx="7998">
                  <c:v>23.3</c:v>
                </c:pt>
                <c:pt idx="7999">
                  <c:v>23.4</c:v>
                </c:pt>
                <c:pt idx="8000">
                  <c:v>23.5</c:v>
                </c:pt>
                <c:pt idx="8001">
                  <c:v>23.6</c:v>
                </c:pt>
                <c:pt idx="8002">
                  <c:v>23.7</c:v>
                </c:pt>
                <c:pt idx="8003">
                  <c:v>23.8</c:v>
                </c:pt>
                <c:pt idx="8004">
                  <c:v>23.9</c:v>
                </c:pt>
                <c:pt idx="8005">
                  <c:v>24</c:v>
                </c:pt>
                <c:pt idx="8006">
                  <c:v>24.1</c:v>
                </c:pt>
                <c:pt idx="8007">
                  <c:v>24.2</c:v>
                </c:pt>
                <c:pt idx="8008">
                  <c:v>24.3</c:v>
                </c:pt>
                <c:pt idx="8009">
                  <c:v>24.4</c:v>
                </c:pt>
                <c:pt idx="8010">
                  <c:v>24.5</c:v>
                </c:pt>
                <c:pt idx="8011">
                  <c:v>24.6</c:v>
                </c:pt>
                <c:pt idx="8012">
                  <c:v>24.7</c:v>
                </c:pt>
                <c:pt idx="8013">
                  <c:v>24.8</c:v>
                </c:pt>
                <c:pt idx="8014">
                  <c:v>24.9</c:v>
                </c:pt>
                <c:pt idx="8015">
                  <c:v>25</c:v>
                </c:pt>
                <c:pt idx="8016">
                  <c:v>-25</c:v>
                </c:pt>
                <c:pt idx="8017">
                  <c:v>-24.9</c:v>
                </c:pt>
                <c:pt idx="8018">
                  <c:v>-24.8</c:v>
                </c:pt>
                <c:pt idx="8019">
                  <c:v>-24.7</c:v>
                </c:pt>
                <c:pt idx="8020">
                  <c:v>-24.6</c:v>
                </c:pt>
                <c:pt idx="8021">
                  <c:v>-24.5</c:v>
                </c:pt>
                <c:pt idx="8022">
                  <c:v>-24.4</c:v>
                </c:pt>
                <c:pt idx="8023">
                  <c:v>-24.3</c:v>
                </c:pt>
                <c:pt idx="8024">
                  <c:v>-24.2</c:v>
                </c:pt>
                <c:pt idx="8025">
                  <c:v>-24.1</c:v>
                </c:pt>
                <c:pt idx="8026">
                  <c:v>-24</c:v>
                </c:pt>
                <c:pt idx="8027">
                  <c:v>-23.9</c:v>
                </c:pt>
                <c:pt idx="8028">
                  <c:v>-23.8</c:v>
                </c:pt>
                <c:pt idx="8029">
                  <c:v>-23.7</c:v>
                </c:pt>
                <c:pt idx="8030">
                  <c:v>-23.6</c:v>
                </c:pt>
                <c:pt idx="8031">
                  <c:v>-23.5</c:v>
                </c:pt>
                <c:pt idx="8032">
                  <c:v>-23.4</c:v>
                </c:pt>
                <c:pt idx="8033">
                  <c:v>-23.3</c:v>
                </c:pt>
                <c:pt idx="8034">
                  <c:v>-23.2</c:v>
                </c:pt>
                <c:pt idx="8035">
                  <c:v>-23.1</c:v>
                </c:pt>
                <c:pt idx="8036">
                  <c:v>-23</c:v>
                </c:pt>
                <c:pt idx="8037">
                  <c:v>-22.9</c:v>
                </c:pt>
                <c:pt idx="8038">
                  <c:v>-22.8</c:v>
                </c:pt>
                <c:pt idx="8039">
                  <c:v>-22.7</c:v>
                </c:pt>
                <c:pt idx="8040">
                  <c:v>-22.6</c:v>
                </c:pt>
                <c:pt idx="8041">
                  <c:v>-22.5</c:v>
                </c:pt>
                <c:pt idx="8042">
                  <c:v>-22.4</c:v>
                </c:pt>
                <c:pt idx="8043">
                  <c:v>-22.3</c:v>
                </c:pt>
                <c:pt idx="8044">
                  <c:v>-22.2</c:v>
                </c:pt>
                <c:pt idx="8045">
                  <c:v>-22.1</c:v>
                </c:pt>
                <c:pt idx="8046">
                  <c:v>-22</c:v>
                </c:pt>
                <c:pt idx="8047">
                  <c:v>-21.9</c:v>
                </c:pt>
                <c:pt idx="8048">
                  <c:v>-21.8</c:v>
                </c:pt>
                <c:pt idx="8049">
                  <c:v>-21.7</c:v>
                </c:pt>
                <c:pt idx="8050">
                  <c:v>-21.6</c:v>
                </c:pt>
                <c:pt idx="8051">
                  <c:v>-21.5</c:v>
                </c:pt>
                <c:pt idx="8052">
                  <c:v>-21.4</c:v>
                </c:pt>
                <c:pt idx="8053">
                  <c:v>-21.3</c:v>
                </c:pt>
                <c:pt idx="8054">
                  <c:v>-21.2</c:v>
                </c:pt>
                <c:pt idx="8055">
                  <c:v>-21.1</c:v>
                </c:pt>
                <c:pt idx="8056">
                  <c:v>-21</c:v>
                </c:pt>
                <c:pt idx="8057">
                  <c:v>-20.9</c:v>
                </c:pt>
                <c:pt idx="8058">
                  <c:v>-20.8</c:v>
                </c:pt>
                <c:pt idx="8059">
                  <c:v>-20.7</c:v>
                </c:pt>
                <c:pt idx="8060">
                  <c:v>-20.6</c:v>
                </c:pt>
                <c:pt idx="8061">
                  <c:v>-20.5</c:v>
                </c:pt>
                <c:pt idx="8062">
                  <c:v>-20.399999999999999</c:v>
                </c:pt>
                <c:pt idx="8063">
                  <c:v>-20.3</c:v>
                </c:pt>
                <c:pt idx="8064">
                  <c:v>-20.2</c:v>
                </c:pt>
                <c:pt idx="8065">
                  <c:v>-20.100000000000001</c:v>
                </c:pt>
                <c:pt idx="8066">
                  <c:v>-20</c:v>
                </c:pt>
                <c:pt idx="8067">
                  <c:v>-19.899999999999999</c:v>
                </c:pt>
                <c:pt idx="8068">
                  <c:v>-19.8</c:v>
                </c:pt>
                <c:pt idx="8069">
                  <c:v>-19.7</c:v>
                </c:pt>
                <c:pt idx="8070">
                  <c:v>-19.600000000000001</c:v>
                </c:pt>
                <c:pt idx="8071">
                  <c:v>-19.5</c:v>
                </c:pt>
                <c:pt idx="8072">
                  <c:v>-19.399999999999999</c:v>
                </c:pt>
                <c:pt idx="8073">
                  <c:v>-19.3</c:v>
                </c:pt>
                <c:pt idx="8074">
                  <c:v>-19.2</c:v>
                </c:pt>
                <c:pt idx="8075">
                  <c:v>-19.100000000000001</c:v>
                </c:pt>
                <c:pt idx="8076">
                  <c:v>-19</c:v>
                </c:pt>
                <c:pt idx="8077">
                  <c:v>-18.899999999999999</c:v>
                </c:pt>
                <c:pt idx="8078">
                  <c:v>-18.8</c:v>
                </c:pt>
                <c:pt idx="8079">
                  <c:v>-18.7</c:v>
                </c:pt>
                <c:pt idx="8080">
                  <c:v>-18.600000000000001</c:v>
                </c:pt>
                <c:pt idx="8081">
                  <c:v>-18.5</c:v>
                </c:pt>
                <c:pt idx="8082">
                  <c:v>-18.399999999999999</c:v>
                </c:pt>
                <c:pt idx="8083">
                  <c:v>-18.3</c:v>
                </c:pt>
                <c:pt idx="8084">
                  <c:v>-18.2</c:v>
                </c:pt>
                <c:pt idx="8085">
                  <c:v>-18.100000000000001</c:v>
                </c:pt>
                <c:pt idx="8086">
                  <c:v>-18</c:v>
                </c:pt>
                <c:pt idx="8087">
                  <c:v>-17.899999999999999</c:v>
                </c:pt>
                <c:pt idx="8088">
                  <c:v>-17.8</c:v>
                </c:pt>
                <c:pt idx="8089">
                  <c:v>-17.7</c:v>
                </c:pt>
                <c:pt idx="8090">
                  <c:v>-17.600000000000001</c:v>
                </c:pt>
                <c:pt idx="8091">
                  <c:v>-17.5</c:v>
                </c:pt>
                <c:pt idx="8092">
                  <c:v>-17.399999999999999</c:v>
                </c:pt>
                <c:pt idx="8093">
                  <c:v>-17.3</c:v>
                </c:pt>
                <c:pt idx="8094">
                  <c:v>-17.2</c:v>
                </c:pt>
                <c:pt idx="8095">
                  <c:v>-17.100000000000001</c:v>
                </c:pt>
                <c:pt idx="8096">
                  <c:v>-17</c:v>
                </c:pt>
                <c:pt idx="8097">
                  <c:v>-16.899999999999999</c:v>
                </c:pt>
                <c:pt idx="8098">
                  <c:v>-16.8</c:v>
                </c:pt>
                <c:pt idx="8099">
                  <c:v>-16.7</c:v>
                </c:pt>
                <c:pt idx="8100">
                  <c:v>-16.600000000000001</c:v>
                </c:pt>
                <c:pt idx="8101">
                  <c:v>-16.5</c:v>
                </c:pt>
                <c:pt idx="8102">
                  <c:v>-16.399999999999999</c:v>
                </c:pt>
                <c:pt idx="8103">
                  <c:v>-16.3</c:v>
                </c:pt>
                <c:pt idx="8104">
                  <c:v>-16.2</c:v>
                </c:pt>
                <c:pt idx="8105">
                  <c:v>-16.100000000000001</c:v>
                </c:pt>
                <c:pt idx="8106">
                  <c:v>-16</c:v>
                </c:pt>
                <c:pt idx="8107">
                  <c:v>-15.9</c:v>
                </c:pt>
                <c:pt idx="8108">
                  <c:v>-15.8</c:v>
                </c:pt>
                <c:pt idx="8109">
                  <c:v>-15.7</c:v>
                </c:pt>
                <c:pt idx="8110">
                  <c:v>-15.6</c:v>
                </c:pt>
                <c:pt idx="8111">
                  <c:v>-15.5</c:v>
                </c:pt>
                <c:pt idx="8112">
                  <c:v>-15.4</c:v>
                </c:pt>
                <c:pt idx="8113">
                  <c:v>-15.3</c:v>
                </c:pt>
                <c:pt idx="8114">
                  <c:v>-15.2</c:v>
                </c:pt>
                <c:pt idx="8115">
                  <c:v>-15.1</c:v>
                </c:pt>
                <c:pt idx="8116">
                  <c:v>-15</c:v>
                </c:pt>
                <c:pt idx="8117">
                  <c:v>-14.9</c:v>
                </c:pt>
                <c:pt idx="8118">
                  <c:v>-14.8</c:v>
                </c:pt>
                <c:pt idx="8119">
                  <c:v>-14.7</c:v>
                </c:pt>
                <c:pt idx="8120">
                  <c:v>-14.6</c:v>
                </c:pt>
                <c:pt idx="8121">
                  <c:v>-14.5</c:v>
                </c:pt>
                <c:pt idx="8122">
                  <c:v>-14.4</c:v>
                </c:pt>
                <c:pt idx="8123">
                  <c:v>-14.3</c:v>
                </c:pt>
                <c:pt idx="8124">
                  <c:v>-14.2</c:v>
                </c:pt>
                <c:pt idx="8125">
                  <c:v>-14.1</c:v>
                </c:pt>
                <c:pt idx="8126">
                  <c:v>-14</c:v>
                </c:pt>
                <c:pt idx="8127">
                  <c:v>-13.9</c:v>
                </c:pt>
                <c:pt idx="8128">
                  <c:v>-13.8</c:v>
                </c:pt>
                <c:pt idx="8129">
                  <c:v>-13.7</c:v>
                </c:pt>
                <c:pt idx="8130">
                  <c:v>-13.6</c:v>
                </c:pt>
                <c:pt idx="8131">
                  <c:v>-13.5</c:v>
                </c:pt>
                <c:pt idx="8132">
                  <c:v>-13.4</c:v>
                </c:pt>
                <c:pt idx="8133">
                  <c:v>-13.3</c:v>
                </c:pt>
                <c:pt idx="8134">
                  <c:v>-13.2</c:v>
                </c:pt>
                <c:pt idx="8135">
                  <c:v>-13.1</c:v>
                </c:pt>
                <c:pt idx="8136">
                  <c:v>-13</c:v>
                </c:pt>
                <c:pt idx="8137">
                  <c:v>-12.9</c:v>
                </c:pt>
                <c:pt idx="8138">
                  <c:v>-12.8</c:v>
                </c:pt>
                <c:pt idx="8139">
                  <c:v>-12.7</c:v>
                </c:pt>
                <c:pt idx="8140">
                  <c:v>-12.6</c:v>
                </c:pt>
                <c:pt idx="8141">
                  <c:v>-12.5</c:v>
                </c:pt>
                <c:pt idx="8142">
                  <c:v>-12.4</c:v>
                </c:pt>
                <c:pt idx="8143">
                  <c:v>-12.3</c:v>
                </c:pt>
                <c:pt idx="8144">
                  <c:v>-12.2</c:v>
                </c:pt>
                <c:pt idx="8145">
                  <c:v>-12.1</c:v>
                </c:pt>
                <c:pt idx="8146">
                  <c:v>-12</c:v>
                </c:pt>
                <c:pt idx="8147">
                  <c:v>-11.9</c:v>
                </c:pt>
                <c:pt idx="8148">
                  <c:v>-11.8</c:v>
                </c:pt>
                <c:pt idx="8149">
                  <c:v>-11.7</c:v>
                </c:pt>
                <c:pt idx="8150">
                  <c:v>-11.6</c:v>
                </c:pt>
                <c:pt idx="8151">
                  <c:v>-11.5</c:v>
                </c:pt>
                <c:pt idx="8152">
                  <c:v>-11.4</c:v>
                </c:pt>
                <c:pt idx="8153">
                  <c:v>-11.3</c:v>
                </c:pt>
                <c:pt idx="8154">
                  <c:v>-11.2</c:v>
                </c:pt>
                <c:pt idx="8155">
                  <c:v>-11.1</c:v>
                </c:pt>
                <c:pt idx="8156">
                  <c:v>-11</c:v>
                </c:pt>
                <c:pt idx="8157">
                  <c:v>-10.9</c:v>
                </c:pt>
                <c:pt idx="8158">
                  <c:v>-10.8</c:v>
                </c:pt>
                <c:pt idx="8159">
                  <c:v>-10.7</c:v>
                </c:pt>
                <c:pt idx="8160">
                  <c:v>-10.6</c:v>
                </c:pt>
                <c:pt idx="8161">
                  <c:v>-10.5</c:v>
                </c:pt>
                <c:pt idx="8162">
                  <c:v>-10.4</c:v>
                </c:pt>
                <c:pt idx="8163">
                  <c:v>-10.3</c:v>
                </c:pt>
                <c:pt idx="8164">
                  <c:v>-10.199999999999999</c:v>
                </c:pt>
                <c:pt idx="8165">
                  <c:v>-10.1</c:v>
                </c:pt>
                <c:pt idx="8166">
                  <c:v>-10</c:v>
                </c:pt>
                <c:pt idx="8167">
                  <c:v>-9.9</c:v>
                </c:pt>
                <c:pt idx="8168">
                  <c:v>-9.8000000000000007</c:v>
                </c:pt>
                <c:pt idx="8169">
                  <c:v>-9.6999999999999993</c:v>
                </c:pt>
                <c:pt idx="8170">
                  <c:v>-9.6</c:v>
                </c:pt>
                <c:pt idx="8171">
                  <c:v>-9.5</c:v>
                </c:pt>
                <c:pt idx="8172">
                  <c:v>-9.4</c:v>
                </c:pt>
                <c:pt idx="8173">
                  <c:v>-9.3000000000000007</c:v>
                </c:pt>
                <c:pt idx="8174">
                  <c:v>-9.1999999999999993</c:v>
                </c:pt>
                <c:pt idx="8175">
                  <c:v>-9.1</c:v>
                </c:pt>
                <c:pt idx="8176">
                  <c:v>-9</c:v>
                </c:pt>
                <c:pt idx="8177">
                  <c:v>-8.9</c:v>
                </c:pt>
                <c:pt idx="8178">
                  <c:v>-8.8000000000000007</c:v>
                </c:pt>
                <c:pt idx="8179">
                  <c:v>-8.6999999999999993</c:v>
                </c:pt>
                <c:pt idx="8180">
                  <c:v>-8.6</c:v>
                </c:pt>
                <c:pt idx="8181">
                  <c:v>-8.5</c:v>
                </c:pt>
                <c:pt idx="8182">
                  <c:v>-8.4</c:v>
                </c:pt>
                <c:pt idx="8183">
                  <c:v>-8.3000000000000007</c:v>
                </c:pt>
                <c:pt idx="8184">
                  <c:v>-8.1999999999999993</c:v>
                </c:pt>
                <c:pt idx="8185">
                  <c:v>-8.1</c:v>
                </c:pt>
                <c:pt idx="8186">
                  <c:v>-8</c:v>
                </c:pt>
                <c:pt idx="8187">
                  <c:v>-7.9</c:v>
                </c:pt>
                <c:pt idx="8188">
                  <c:v>-7.8</c:v>
                </c:pt>
                <c:pt idx="8189">
                  <c:v>-7.7</c:v>
                </c:pt>
                <c:pt idx="8190">
                  <c:v>-7.6</c:v>
                </c:pt>
                <c:pt idx="8191">
                  <c:v>-7.5</c:v>
                </c:pt>
                <c:pt idx="8192">
                  <c:v>-7.4</c:v>
                </c:pt>
                <c:pt idx="8193">
                  <c:v>-7.3</c:v>
                </c:pt>
                <c:pt idx="8194">
                  <c:v>-7.2</c:v>
                </c:pt>
                <c:pt idx="8195">
                  <c:v>-7.1</c:v>
                </c:pt>
                <c:pt idx="8196">
                  <c:v>-7</c:v>
                </c:pt>
                <c:pt idx="8197">
                  <c:v>-6.9</c:v>
                </c:pt>
                <c:pt idx="8198">
                  <c:v>-6.8</c:v>
                </c:pt>
                <c:pt idx="8199">
                  <c:v>-6.7</c:v>
                </c:pt>
                <c:pt idx="8200">
                  <c:v>-6.6</c:v>
                </c:pt>
                <c:pt idx="8201">
                  <c:v>-6.5</c:v>
                </c:pt>
                <c:pt idx="8202">
                  <c:v>-6.4</c:v>
                </c:pt>
                <c:pt idx="8203">
                  <c:v>-6.3</c:v>
                </c:pt>
                <c:pt idx="8204">
                  <c:v>-6.2</c:v>
                </c:pt>
                <c:pt idx="8205">
                  <c:v>-6.1</c:v>
                </c:pt>
                <c:pt idx="8206">
                  <c:v>-6</c:v>
                </c:pt>
                <c:pt idx="8207">
                  <c:v>-5.9</c:v>
                </c:pt>
                <c:pt idx="8208">
                  <c:v>-5.8</c:v>
                </c:pt>
                <c:pt idx="8209">
                  <c:v>-5.7</c:v>
                </c:pt>
                <c:pt idx="8210">
                  <c:v>-5.6</c:v>
                </c:pt>
                <c:pt idx="8211">
                  <c:v>-5.5</c:v>
                </c:pt>
                <c:pt idx="8212">
                  <c:v>-5.4</c:v>
                </c:pt>
                <c:pt idx="8213">
                  <c:v>-5.3</c:v>
                </c:pt>
                <c:pt idx="8214">
                  <c:v>-5.2</c:v>
                </c:pt>
                <c:pt idx="8215">
                  <c:v>-5.0999999999999996</c:v>
                </c:pt>
                <c:pt idx="8216">
                  <c:v>-5</c:v>
                </c:pt>
                <c:pt idx="8217">
                  <c:v>-4.9000000000000004</c:v>
                </c:pt>
                <c:pt idx="8218">
                  <c:v>-4.8</c:v>
                </c:pt>
                <c:pt idx="8219">
                  <c:v>-4.7</c:v>
                </c:pt>
                <c:pt idx="8220">
                  <c:v>-4.5999999999999996</c:v>
                </c:pt>
                <c:pt idx="8221">
                  <c:v>-4.5</c:v>
                </c:pt>
                <c:pt idx="8222">
                  <c:v>-4.4000000000000004</c:v>
                </c:pt>
                <c:pt idx="8223">
                  <c:v>-4.3</c:v>
                </c:pt>
                <c:pt idx="8224">
                  <c:v>-4.2</c:v>
                </c:pt>
                <c:pt idx="8225">
                  <c:v>-4.0999999999999996</c:v>
                </c:pt>
                <c:pt idx="8226">
                  <c:v>-4</c:v>
                </c:pt>
                <c:pt idx="8227">
                  <c:v>-3.9</c:v>
                </c:pt>
                <c:pt idx="8228">
                  <c:v>-3.8</c:v>
                </c:pt>
                <c:pt idx="8229">
                  <c:v>-3.7</c:v>
                </c:pt>
                <c:pt idx="8230">
                  <c:v>-3.6</c:v>
                </c:pt>
                <c:pt idx="8231">
                  <c:v>-3.5</c:v>
                </c:pt>
                <c:pt idx="8232">
                  <c:v>-3.4</c:v>
                </c:pt>
                <c:pt idx="8233">
                  <c:v>-3.3</c:v>
                </c:pt>
                <c:pt idx="8234">
                  <c:v>-3.2</c:v>
                </c:pt>
                <c:pt idx="8235">
                  <c:v>-3.1</c:v>
                </c:pt>
                <c:pt idx="8236">
                  <c:v>-3</c:v>
                </c:pt>
                <c:pt idx="8237">
                  <c:v>-2.9</c:v>
                </c:pt>
                <c:pt idx="8238">
                  <c:v>-2.8</c:v>
                </c:pt>
                <c:pt idx="8239">
                  <c:v>-2.7</c:v>
                </c:pt>
                <c:pt idx="8240">
                  <c:v>-2.6</c:v>
                </c:pt>
                <c:pt idx="8241">
                  <c:v>-2.5</c:v>
                </c:pt>
                <c:pt idx="8242">
                  <c:v>-2.4</c:v>
                </c:pt>
                <c:pt idx="8243">
                  <c:v>-2.2999999999999998</c:v>
                </c:pt>
                <c:pt idx="8244">
                  <c:v>-2.2000000000000002</c:v>
                </c:pt>
                <c:pt idx="8245">
                  <c:v>-2.1</c:v>
                </c:pt>
                <c:pt idx="8246">
                  <c:v>-2</c:v>
                </c:pt>
                <c:pt idx="8247">
                  <c:v>-1.9</c:v>
                </c:pt>
                <c:pt idx="8248">
                  <c:v>-1.8</c:v>
                </c:pt>
                <c:pt idx="8249">
                  <c:v>-1.7</c:v>
                </c:pt>
                <c:pt idx="8250">
                  <c:v>-1.6</c:v>
                </c:pt>
                <c:pt idx="8251">
                  <c:v>-1.5</c:v>
                </c:pt>
                <c:pt idx="8252">
                  <c:v>-1.4</c:v>
                </c:pt>
                <c:pt idx="8253">
                  <c:v>-1.3</c:v>
                </c:pt>
                <c:pt idx="8254">
                  <c:v>-1.2</c:v>
                </c:pt>
                <c:pt idx="8255">
                  <c:v>-1.1000000000000001</c:v>
                </c:pt>
                <c:pt idx="8256">
                  <c:v>-1</c:v>
                </c:pt>
                <c:pt idx="8257">
                  <c:v>-0.9</c:v>
                </c:pt>
                <c:pt idx="8258">
                  <c:v>-0.8</c:v>
                </c:pt>
                <c:pt idx="8259">
                  <c:v>-0.7</c:v>
                </c:pt>
                <c:pt idx="8260">
                  <c:v>-0.6</c:v>
                </c:pt>
                <c:pt idx="8261">
                  <c:v>-0.5</c:v>
                </c:pt>
                <c:pt idx="8262">
                  <c:v>-0.4</c:v>
                </c:pt>
                <c:pt idx="8263">
                  <c:v>-0.3</c:v>
                </c:pt>
                <c:pt idx="8264">
                  <c:v>-0.2</c:v>
                </c:pt>
                <c:pt idx="8265">
                  <c:v>-0.1</c:v>
                </c:pt>
                <c:pt idx="8266">
                  <c:v>0</c:v>
                </c:pt>
                <c:pt idx="8267">
                  <c:v>0.1</c:v>
                </c:pt>
                <c:pt idx="8268">
                  <c:v>0.2</c:v>
                </c:pt>
                <c:pt idx="8269">
                  <c:v>0.3</c:v>
                </c:pt>
                <c:pt idx="8270">
                  <c:v>0.4</c:v>
                </c:pt>
                <c:pt idx="8271">
                  <c:v>0.5</c:v>
                </c:pt>
                <c:pt idx="8272">
                  <c:v>0.6</c:v>
                </c:pt>
                <c:pt idx="8273">
                  <c:v>0.7</c:v>
                </c:pt>
                <c:pt idx="8274">
                  <c:v>0.8</c:v>
                </c:pt>
                <c:pt idx="8275">
                  <c:v>0.9</c:v>
                </c:pt>
                <c:pt idx="8276">
                  <c:v>1</c:v>
                </c:pt>
                <c:pt idx="8277">
                  <c:v>1.1000000000000001</c:v>
                </c:pt>
                <c:pt idx="8278">
                  <c:v>1.2</c:v>
                </c:pt>
                <c:pt idx="8279">
                  <c:v>1.3</c:v>
                </c:pt>
                <c:pt idx="8280">
                  <c:v>1.4</c:v>
                </c:pt>
                <c:pt idx="8281">
                  <c:v>1.5</c:v>
                </c:pt>
                <c:pt idx="8282">
                  <c:v>1.6</c:v>
                </c:pt>
                <c:pt idx="8283">
                  <c:v>1.7</c:v>
                </c:pt>
                <c:pt idx="8284">
                  <c:v>1.8</c:v>
                </c:pt>
                <c:pt idx="8285">
                  <c:v>1.9</c:v>
                </c:pt>
                <c:pt idx="8286">
                  <c:v>2</c:v>
                </c:pt>
                <c:pt idx="8287">
                  <c:v>2.1</c:v>
                </c:pt>
                <c:pt idx="8288">
                  <c:v>2.2000000000000002</c:v>
                </c:pt>
                <c:pt idx="8289">
                  <c:v>2.2999999999999998</c:v>
                </c:pt>
                <c:pt idx="8290">
                  <c:v>2.4</c:v>
                </c:pt>
                <c:pt idx="8291">
                  <c:v>2.5</c:v>
                </c:pt>
                <c:pt idx="8292">
                  <c:v>2.6</c:v>
                </c:pt>
                <c:pt idx="8293">
                  <c:v>2.7</c:v>
                </c:pt>
                <c:pt idx="8294">
                  <c:v>2.8</c:v>
                </c:pt>
                <c:pt idx="8295">
                  <c:v>2.9</c:v>
                </c:pt>
                <c:pt idx="8296">
                  <c:v>3</c:v>
                </c:pt>
                <c:pt idx="8297">
                  <c:v>3.1</c:v>
                </c:pt>
                <c:pt idx="8298">
                  <c:v>3.2</c:v>
                </c:pt>
                <c:pt idx="8299">
                  <c:v>3.3</c:v>
                </c:pt>
                <c:pt idx="8300">
                  <c:v>3.4</c:v>
                </c:pt>
                <c:pt idx="8301">
                  <c:v>3.5</c:v>
                </c:pt>
                <c:pt idx="8302">
                  <c:v>3.6</c:v>
                </c:pt>
                <c:pt idx="8303">
                  <c:v>3.7</c:v>
                </c:pt>
                <c:pt idx="8304">
                  <c:v>3.8</c:v>
                </c:pt>
                <c:pt idx="8305">
                  <c:v>3.9</c:v>
                </c:pt>
                <c:pt idx="8306">
                  <c:v>4</c:v>
                </c:pt>
                <c:pt idx="8307">
                  <c:v>4.0999999999999996</c:v>
                </c:pt>
                <c:pt idx="8308">
                  <c:v>4.2</c:v>
                </c:pt>
                <c:pt idx="8309">
                  <c:v>4.3</c:v>
                </c:pt>
                <c:pt idx="8310">
                  <c:v>4.4000000000000004</c:v>
                </c:pt>
                <c:pt idx="8311">
                  <c:v>4.5</c:v>
                </c:pt>
                <c:pt idx="8312">
                  <c:v>4.5999999999999996</c:v>
                </c:pt>
                <c:pt idx="8313">
                  <c:v>4.7</c:v>
                </c:pt>
                <c:pt idx="8314">
                  <c:v>4.8</c:v>
                </c:pt>
                <c:pt idx="8315">
                  <c:v>4.9000000000000004</c:v>
                </c:pt>
                <c:pt idx="8316">
                  <c:v>5</c:v>
                </c:pt>
                <c:pt idx="8317">
                  <c:v>5.0999999999999996</c:v>
                </c:pt>
                <c:pt idx="8318">
                  <c:v>5.2</c:v>
                </c:pt>
                <c:pt idx="8319">
                  <c:v>5.3</c:v>
                </c:pt>
                <c:pt idx="8320">
                  <c:v>5.4</c:v>
                </c:pt>
                <c:pt idx="8321">
                  <c:v>5.5</c:v>
                </c:pt>
                <c:pt idx="8322">
                  <c:v>5.6</c:v>
                </c:pt>
                <c:pt idx="8323">
                  <c:v>5.7</c:v>
                </c:pt>
                <c:pt idx="8324">
                  <c:v>5.8</c:v>
                </c:pt>
                <c:pt idx="8325">
                  <c:v>5.9</c:v>
                </c:pt>
                <c:pt idx="8326">
                  <c:v>6</c:v>
                </c:pt>
                <c:pt idx="8327">
                  <c:v>6.1</c:v>
                </c:pt>
                <c:pt idx="8328">
                  <c:v>6.2</c:v>
                </c:pt>
                <c:pt idx="8329">
                  <c:v>6.3</c:v>
                </c:pt>
                <c:pt idx="8330">
                  <c:v>6.4</c:v>
                </c:pt>
                <c:pt idx="8331">
                  <c:v>6.5</c:v>
                </c:pt>
                <c:pt idx="8332">
                  <c:v>6.6</c:v>
                </c:pt>
                <c:pt idx="8333">
                  <c:v>6.7</c:v>
                </c:pt>
                <c:pt idx="8334">
                  <c:v>6.8</c:v>
                </c:pt>
                <c:pt idx="8335">
                  <c:v>6.9</c:v>
                </c:pt>
                <c:pt idx="8336">
                  <c:v>7</c:v>
                </c:pt>
                <c:pt idx="8337">
                  <c:v>7.1</c:v>
                </c:pt>
                <c:pt idx="8338">
                  <c:v>7.2</c:v>
                </c:pt>
                <c:pt idx="8339">
                  <c:v>7.3</c:v>
                </c:pt>
                <c:pt idx="8340">
                  <c:v>7.4</c:v>
                </c:pt>
                <c:pt idx="8341">
                  <c:v>7.5</c:v>
                </c:pt>
                <c:pt idx="8342">
                  <c:v>7.6</c:v>
                </c:pt>
                <c:pt idx="8343">
                  <c:v>7.7</c:v>
                </c:pt>
                <c:pt idx="8344">
                  <c:v>7.8</c:v>
                </c:pt>
                <c:pt idx="8345">
                  <c:v>7.9</c:v>
                </c:pt>
                <c:pt idx="8346">
                  <c:v>8</c:v>
                </c:pt>
                <c:pt idx="8347">
                  <c:v>8.1</c:v>
                </c:pt>
                <c:pt idx="8348">
                  <c:v>8.1999999999999993</c:v>
                </c:pt>
                <c:pt idx="8349">
                  <c:v>8.3000000000000007</c:v>
                </c:pt>
                <c:pt idx="8350">
                  <c:v>8.4</c:v>
                </c:pt>
                <c:pt idx="8351">
                  <c:v>8.5</c:v>
                </c:pt>
                <c:pt idx="8352">
                  <c:v>8.6</c:v>
                </c:pt>
                <c:pt idx="8353">
                  <c:v>8.6999999999999993</c:v>
                </c:pt>
                <c:pt idx="8354">
                  <c:v>8.8000000000000007</c:v>
                </c:pt>
                <c:pt idx="8355">
                  <c:v>8.9</c:v>
                </c:pt>
                <c:pt idx="8356">
                  <c:v>9</c:v>
                </c:pt>
                <c:pt idx="8357">
                  <c:v>9.1</c:v>
                </c:pt>
                <c:pt idx="8358">
                  <c:v>9.1999999999999993</c:v>
                </c:pt>
                <c:pt idx="8359">
                  <c:v>9.3000000000000007</c:v>
                </c:pt>
                <c:pt idx="8360">
                  <c:v>9.4</c:v>
                </c:pt>
                <c:pt idx="8361">
                  <c:v>9.5</c:v>
                </c:pt>
                <c:pt idx="8362">
                  <c:v>9.6</c:v>
                </c:pt>
                <c:pt idx="8363">
                  <c:v>9.6999999999999993</c:v>
                </c:pt>
                <c:pt idx="8364">
                  <c:v>9.8000000000000007</c:v>
                </c:pt>
                <c:pt idx="8365">
                  <c:v>9.9</c:v>
                </c:pt>
                <c:pt idx="8366">
                  <c:v>10</c:v>
                </c:pt>
                <c:pt idx="8367">
                  <c:v>10.1</c:v>
                </c:pt>
                <c:pt idx="8368">
                  <c:v>10.199999999999999</c:v>
                </c:pt>
                <c:pt idx="8369">
                  <c:v>10.3</c:v>
                </c:pt>
                <c:pt idx="8370">
                  <c:v>10.4</c:v>
                </c:pt>
                <c:pt idx="8371">
                  <c:v>10.5</c:v>
                </c:pt>
                <c:pt idx="8372">
                  <c:v>10.6</c:v>
                </c:pt>
                <c:pt idx="8373">
                  <c:v>10.7</c:v>
                </c:pt>
                <c:pt idx="8374">
                  <c:v>10.8</c:v>
                </c:pt>
                <c:pt idx="8375">
                  <c:v>10.9</c:v>
                </c:pt>
                <c:pt idx="8376">
                  <c:v>11</c:v>
                </c:pt>
                <c:pt idx="8377">
                  <c:v>11.1</c:v>
                </c:pt>
                <c:pt idx="8378">
                  <c:v>11.2</c:v>
                </c:pt>
                <c:pt idx="8379">
                  <c:v>11.3</c:v>
                </c:pt>
                <c:pt idx="8380">
                  <c:v>11.4</c:v>
                </c:pt>
                <c:pt idx="8381">
                  <c:v>11.5</c:v>
                </c:pt>
                <c:pt idx="8382">
                  <c:v>11.6</c:v>
                </c:pt>
                <c:pt idx="8383">
                  <c:v>11.7</c:v>
                </c:pt>
                <c:pt idx="8384">
                  <c:v>11.8</c:v>
                </c:pt>
                <c:pt idx="8385">
                  <c:v>11.9</c:v>
                </c:pt>
                <c:pt idx="8386">
                  <c:v>12</c:v>
                </c:pt>
                <c:pt idx="8387">
                  <c:v>12.1</c:v>
                </c:pt>
                <c:pt idx="8388">
                  <c:v>12.2</c:v>
                </c:pt>
                <c:pt idx="8389">
                  <c:v>12.3</c:v>
                </c:pt>
                <c:pt idx="8390">
                  <c:v>12.4</c:v>
                </c:pt>
                <c:pt idx="8391">
                  <c:v>12.5</c:v>
                </c:pt>
                <c:pt idx="8392">
                  <c:v>12.6</c:v>
                </c:pt>
                <c:pt idx="8393">
                  <c:v>12.7</c:v>
                </c:pt>
                <c:pt idx="8394">
                  <c:v>12.8</c:v>
                </c:pt>
                <c:pt idx="8395">
                  <c:v>12.9</c:v>
                </c:pt>
                <c:pt idx="8396">
                  <c:v>13</c:v>
                </c:pt>
                <c:pt idx="8397">
                  <c:v>13.1</c:v>
                </c:pt>
                <c:pt idx="8398">
                  <c:v>13.2</c:v>
                </c:pt>
                <c:pt idx="8399">
                  <c:v>13.3</c:v>
                </c:pt>
                <c:pt idx="8400">
                  <c:v>13.4</c:v>
                </c:pt>
                <c:pt idx="8401">
                  <c:v>13.5</c:v>
                </c:pt>
                <c:pt idx="8402">
                  <c:v>13.6</c:v>
                </c:pt>
                <c:pt idx="8403">
                  <c:v>13.7</c:v>
                </c:pt>
                <c:pt idx="8404">
                  <c:v>13.8</c:v>
                </c:pt>
                <c:pt idx="8405">
                  <c:v>13.9</c:v>
                </c:pt>
                <c:pt idx="8406">
                  <c:v>14</c:v>
                </c:pt>
                <c:pt idx="8407">
                  <c:v>14.1</c:v>
                </c:pt>
                <c:pt idx="8408">
                  <c:v>14.2</c:v>
                </c:pt>
                <c:pt idx="8409">
                  <c:v>14.3</c:v>
                </c:pt>
                <c:pt idx="8410">
                  <c:v>14.4</c:v>
                </c:pt>
                <c:pt idx="8411">
                  <c:v>14.5</c:v>
                </c:pt>
                <c:pt idx="8412">
                  <c:v>14.6</c:v>
                </c:pt>
                <c:pt idx="8413">
                  <c:v>14.7</c:v>
                </c:pt>
                <c:pt idx="8414">
                  <c:v>14.8</c:v>
                </c:pt>
                <c:pt idx="8415">
                  <c:v>14.9</c:v>
                </c:pt>
                <c:pt idx="8416">
                  <c:v>15</c:v>
                </c:pt>
                <c:pt idx="8417">
                  <c:v>15.1</c:v>
                </c:pt>
                <c:pt idx="8418">
                  <c:v>15.2</c:v>
                </c:pt>
                <c:pt idx="8419">
                  <c:v>15.3</c:v>
                </c:pt>
                <c:pt idx="8420">
                  <c:v>15.4</c:v>
                </c:pt>
                <c:pt idx="8421">
                  <c:v>15.5</c:v>
                </c:pt>
                <c:pt idx="8422">
                  <c:v>15.6</c:v>
                </c:pt>
                <c:pt idx="8423">
                  <c:v>15.7</c:v>
                </c:pt>
                <c:pt idx="8424">
                  <c:v>15.8</c:v>
                </c:pt>
                <c:pt idx="8425">
                  <c:v>15.9</c:v>
                </c:pt>
                <c:pt idx="8426">
                  <c:v>16</c:v>
                </c:pt>
                <c:pt idx="8427">
                  <c:v>16.100000000000001</c:v>
                </c:pt>
                <c:pt idx="8428">
                  <c:v>16.2</c:v>
                </c:pt>
                <c:pt idx="8429">
                  <c:v>16.3</c:v>
                </c:pt>
                <c:pt idx="8430">
                  <c:v>16.399999999999999</c:v>
                </c:pt>
                <c:pt idx="8431">
                  <c:v>16.5</c:v>
                </c:pt>
                <c:pt idx="8432">
                  <c:v>16.600000000000001</c:v>
                </c:pt>
                <c:pt idx="8433">
                  <c:v>16.7</c:v>
                </c:pt>
                <c:pt idx="8434">
                  <c:v>16.8</c:v>
                </c:pt>
                <c:pt idx="8435">
                  <c:v>16.899999999999999</c:v>
                </c:pt>
                <c:pt idx="8436">
                  <c:v>17</c:v>
                </c:pt>
                <c:pt idx="8437">
                  <c:v>17.100000000000001</c:v>
                </c:pt>
                <c:pt idx="8438">
                  <c:v>17.2</c:v>
                </c:pt>
                <c:pt idx="8439">
                  <c:v>17.3</c:v>
                </c:pt>
                <c:pt idx="8440">
                  <c:v>17.399999999999999</c:v>
                </c:pt>
                <c:pt idx="8441">
                  <c:v>17.5</c:v>
                </c:pt>
                <c:pt idx="8442">
                  <c:v>17.600000000000001</c:v>
                </c:pt>
                <c:pt idx="8443">
                  <c:v>17.7</c:v>
                </c:pt>
                <c:pt idx="8444">
                  <c:v>17.8</c:v>
                </c:pt>
                <c:pt idx="8445">
                  <c:v>17.899999999999999</c:v>
                </c:pt>
                <c:pt idx="8446">
                  <c:v>18</c:v>
                </c:pt>
                <c:pt idx="8447">
                  <c:v>18.100000000000001</c:v>
                </c:pt>
                <c:pt idx="8448">
                  <c:v>18.2</c:v>
                </c:pt>
                <c:pt idx="8449">
                  <c:v>18.3</c:v>
                </c:pt>
                <c:pt idx="8450">
                  <c:v>18.399999999999999</c:v>
                </c:pt>
                <c:pt idx="8451">
                  <c:v>18.5</c:v>
                </c:pt>
                <c:pt idx="8452">
                  <c:v>18.600000000000001</c:v>
                </c:pt>
                <c:pt idx="8453">
                  <c:v>18.7</c:v>
                </c:pt>
                <c:pt idx="8454">
                  <c:v>18.8</c:v>
                </c:pt>
                <c:pt idx="8455">
                  <c:v>18.899999999999999</c:v>
                </c:pt>
                <c:pt idx="8456">
                  <c:v>19</c:v>
                </c:pt>
                <c:pt idx="8457">
                  <c:v>19.100000000000001</c:v>
                </c:pt>
                <c:pt idx="8458">
                  <c:v>19.2</c:v>
                </c:pt>
                <c:pt idx="8459">
                  <c:v>19.3</c:v>
                </c:pt>
                <c:pt idx="8460">
                  <c:v>19.399999999999999</c:v>
                </c:pt>
                <c:pt idx="8461">
                  <c:v>19.5</c:v>
                </c:pt>
                <c:pt idx="8462">
                  <c:v>19.600000000000001</c:v>
                </c:pt>
                <c:pt idx="8463">
                  <c:v>19.7</c:v>
                </c:pt>
                <c:pt idx="8464">
                  <c:v>19.8</c:v>
                </c:pt>
                <c:pt idx="8465">
                  <c:v>19.899999999999999</c:v>
                </c:pt>
                <c:pt idx="8466">
                  <c:v>20</c:v>
                </c:pt>
                <c:pt idx="8467">
                  <c:v>20.100000000000001</c:v>
                </c:pt>
                <c:pt idx="8468">
                  <c:v>20.2</c:v>
                </c:pt>
                <c:pt idx="8469">
                  <c:v>20.3</c:v>
                </c:pt>
                <c:pt idx="8470">
                  <c:v>20.399999999999999</c:v>
                </c:pt>
                <c:pt idx="8471">
                  <c:v>20.5</c:v>
                </c:pt>
                <c:pt idx="8472">
                  <c:v>20.6</c:v>
                </c:pt>
                <c:pt idx="8473">
                  <c:v>20.7</c:v>
                </c:pt>
                <c:pt idx="8474">
                  <c:v>20.8</c:v>
                </c:pt>
                <c:pt idx="8475">
                  <c:v>20.9</c:v>
                </c:pt>
                <c:pt idx="8476">
                  <c:v>21</c:v>
                </c:pt>
                <c:pt idx="8477">
                  <c:v>21.1</c:v>
                </c:pt>
                <c:pt idx="8478">
                  <c:v>21.2</c:v>
                </c:pt>
                <c:pt idx="8479">
                  <c:v>21.3</c:v>
                </c:pt>
                <c:pt idx="8480">
                  <c:v>21.4</c:v>
                </c:pt>
                <c:pt idx="8481">
                  <c:v>21.5</c:v>
                </c:pt>
                <c:pt idx="8482">
                  <c:v>21.6</c:v>
                </c:pt>
                <c:pt idx="8483">
                  <c:v>21.7</c:v>
                </c:pt>
                <c:pt idx="8484">
                  <c:v>21.8</c:v>
                </c:pt>
                <c:pt idx="8485">
                  <c:v>21.9</c:v>
                </c:pt>
                <c:pt idx="8486">
                  <c:v>22</c:v>
                </c:pt>
                <c:pt idx="8487">
                  <c:v>22.1</c:v>
                </c:pt>
                <c:pt idx="8488">
                  <c:v>22.2</c:v>
                </c:pt>
                <c:pt idx="8489">
                  <c:v>22.3</c:v>
                </c:pt>
                <c:pt idx="8490">
                  <c:v>22.4</c:v>
                </c:pt>
                <c:pt idx="8491">
                  <c:v>22.5</c:v>
                </c:pt>
                <c:pt idx="8492">
                  <c:v>22.6</c:v>
                </c:pt>
                <c:pt idx="8493">
                  <c:v>22.7</c:v>
                </c:pt>
                <c:pt idx="8494">
                  <c:v>22.8</c:v>
                </c:pt>
                <c:pt idx="8495">
                  <c:v>22.9</c:v>
                </c:pt>
                <c:pt idx="8496">
                  <c:v>23</c:v>
                </c:pt>
                <c:pt idx="8497">
                  <c:v>23.1</c:v>
                </c:pt>
                <c:pt idx="8498">
                  <c:v>23.2</c:v>
                </c:pt>
                <c:pt idx="8499">
                  <c:v>23.3</c:v>
                </c:pt>
                <c:pt idx="8500">
                  <c:v>23.4</c:v>
                </c:pt>
                <c:pt idx="8501">
                  <c:v>23.5</c:v>
                </c:pt>
                <c:pt idx="8502">
                  <c:v>23.6</c:v>
                </c:pt>
                <c:pt idx="8503">
                  <c:v>23.7</c:v>
                </c:pt>
                <c:pt idx="8504">
                  <c:v>23.8</c:v>
                </c:pt>
                <c:pt idx="8505">
                  <c:v>23.9</c:v>
                </c:pt>
                <c:pt idx="8506">
                  <c:v>24</c:v>
                </c:pt>
                <c:pt idx="8507">
                  <c:v>24.1</c:v>
                </c:pt>
                <c:pt idx="8508">
                  <c:v>24.2</c:v>
                </c:pt>
                <c:pt idx="8509">
                  <c:v>24.3</c:v>
                </c:pt>
                <c:pt idx="8510">
                  <c:v>24.4</c:v>
                </c:pt>
                <c:pt idx="8511">
                  <c:v>24.5</c:v>
                </c:pt>
                <c:pt idx="8512">
                  <c:v>24.6</c:v>
                </c:pt>
                <c:pt idx="8513">
                  <c:v>24.7</c:v>
                </c:pt>
                <c:pt idx="8514">
                  <c:v>24.8</c:v>
                </c:pt>
                <c:pt idx="8515">
                  <c:v>24.9</c:v>
                </c:pt>
                <c:pt idx="8516">
                  <c:v>25</c:v>
                </c:pt>
                <c:pt idx="8517">
                  <c:v>-25</c:v>
                </c:pt>
                <c:pt idx="8518">
                  <c:v>-24.9</c:v>
                </c:pt>
                <c:pt idx="8519">
                  <c:v>-24.8</c:v>
                </c:pt>
                <c:pt idx="8520">
                  <c:v>-24.7</c:v>
                </c:pt>
                <c:pt idx="8521">
                  <c:v>-24.6</c:v>
                </c:pt>
                <c:pt idx="8522">
                  <c:v>-24.5</c:v>
                </c:pt>
                <c:pt idx="8523">
                  <c:v>-24.4</c:v>
                </c:pt>
                <c:pt idx="8524">
                  <c:v>-24.3</c:v>
                </c:pt>
                <c:pt idx="8525">
                  <c:v>-24.2</c:v>
                </c:pt>
                <c:pt idx="8526">
                  <c:v>-24.1</c:v>
                </c:pt>
                <c:pt idx="8527">
                  <c:v>-24</c:v>
                </c:pt>
                <c:pt idx="8528">
                  <c:v>-23.9</c:v>
                </c:pt>
                <c:pt idx="8529">
                  <c:v>-23.8</c:v>
                </c:pt>
                <c:pt idx="8530">
                  <c:v>-23.7</c:v>
                </c:pt>
                <c:pt idx="8531">
                  <c:v>-23.6</c:v>
                </c:pt>
                <c:pt idx="8532">
                  <c:v>-23.5</c:v>
                </c:pt>
                <c:pt idx="8533">
                  <c:v>-23.4</c:v>
                </c:pt>
                <c:pt idx="8534">
                  <c:v>-23.3</c:v>
                </c:pt>
                <c:pt idx="8535">
                  <c:v>-23.2</c:v>
                </c:pt>
                <c:pt idx="8536">
                  <c:v>-23.1</c:v>
                </c:pt>
                <c:pt idx="8537">
                  <c:v>-23</c:v>
                </c:pt>
                <c:pt idx="8538">
                  <c:v>-22.9</c:v>
                </c:pt>
                <c:pt idx="8539">
                  <c:v>-22.8</c:v>
                </c:pt>
                <c:pt idx="8540">
                  <c:v>-22.7</c:v>
                </c:pt>
                <c:pt idx="8541">
                  <c:v>-22.6</c:v>
                </c:pt>
                <c:pt idx="8542">
                  <c:v>-22.5</c:v>
                </c:pt>
                <c:pt idx="8543">
                  <c:v>-22.4</c:v>
                </c:pt>
                <c:pt idx="8544">
                  <c:v>-22.3</c:v>
                </c:pt>
                <c:pt idx="8545">
                  <c:v>-22.2</c:v>
                </c:pt>
                <c:pt idx="8546">
                  <c:v>-22.1</c:v>
                </c:pt>
                <c:pt idx="8547">
                  <c:v>-22</c:v>
                </c:pt>
                <c:pt idx="8548">
                  <c:v>-21.9</c:v>
                </c:pt>
                <c:pt idx="8549">
                  <c:v>-21.8</c:v>
                </c:pt>
                <c:pt idx="8550">
                  <c:v>-21.7</c:v>
                </c:pt>
                <c:pt idx="8551">
                  <c:v>-21.6</c:v>
                </c:pt>
                <c:pt idx="8552">
                  <c:v>-21.5</c:v>
                </c:pt>
                <c:pt idx="8553">
                  <c:v>-21.4</c:v>
                </c:pt>
                <c:pt idx="8554">
                  <c:v>-21.3</c:v>
                </c:pt>
                <c:pt idx="8555">
                  <c:v>-21.2</c:v>
                </c:pt>
                <c:pt idx="8556">
                  <c:v>-21.1</c:v>
                </c:pt>
                <c:pt idx="8557">
                  <c:v>-21</c:v>
                </c:pt>
                <c:pt idx="8558">
                  <c:v>-20.9</c:v>
                </c:pt>
                <c:pt idx="8559">
                  <c:v>-20.8</c:v>
                </c:pt>
                <c:pt idx="8560">
                  <c:v>-20.7</c:v>
                </c:pt>
                <c:pt idx="8561">
                  <c:v>-20.6</c:v>
                </c:pt>
                <c:pt idx="8562">
                  <c:v>-20.5</c:v>
                </c:pt>
                <c:pt idx="8563">
                  <c:v>-20.399999999999999</c:v>
                </c:pt>
                <c:pt idx="8564">
                  <c:v>-20.3</c:v>
                </c:pt>
                <c:pt idx="8565">
                  <c:v>-20.2</c:v>
                </c:pt>
                <c:pt idx="8566">
                  <c:v>-20.100000000000001</c:v>
                </c:pt>
                <c:pt idx="8567">
                  <c:v>-20</c:v>
                </c:pt>
                <c:pt idx="8568">
                  <c:v>-19.899999999999999</c:v>
                </c:pt>
                <c:pt idx="8569">
                  <c:v>-19.8</c:v>
                </c:pt>
                <c:pt idx="8570">
                  <c:v>-19.7</c:v>
                </c:pt>
                <c:pt idx="8571">
                  <c:v>-19.600000000000001</c:v>
                </c:pt>
                <c:pt idx="8572">
                  <c:v>-19.5</c:v>
                </c:pt>
                <c:pt idx="8573">
                  <c:v>-19.399999999999999</c:v>
                </c:pt>
                <c:pt idx="8574">
                  <c:v>-19.3</c:v>
                </c:pt>
                <c:pt idx="8575">
                  <c:v>-19.2</c:v>
                </c:pt>
                <c:pt idx="8576">
                  <c:v>-19.100000000000001</c:v>
                </c:pt>
                <c:pt idx="8577">
                  <c:v>-19</c:v>
                </c:pt>
                <c:pt idx="8578">
                  <c:v>-18.899999999999999</c:v>
                </c:pt>
                <c:pt idx="8579">
                  <c:v>-18.8</c:v>
                </c:pt>
                <c:pt idx="8580">
                  <c:v>-18.7</c:v>
                </c:pt>
                <c:pt idx="8581">
                  <c:v>-18.600000000000001</c:v>
                </c:pt>
                <c:pt idx="8582">
                  <c:v>-18.5</c:v>
                </c:pt>
                <c:pt idx="8583">
                  <c:v>-18.399999999999999</c:v>
                </c:pt>
                <c:pt idx="8584">
                  <c:v>-18.3</c:v>
                </c:pt>
                <c:pt idx="8585">
                  <c:v>-18.2</c:v>
                </c:pt>
                <c:pt idx="8586">
                  <c:v>-18.100000000000001</c:v>
                </c:pt>
                <c:pt idx="8587">
                  <c:v>-18</c:v>
                </c:pt>
                <c:pt idx="8588">
                  <c:v>-17.899999999999999</c:v>
                </c:pt>
                <c:pt idx="8589">
                  <c:v>-17.8</c:v>
                </c:pt>
                <c:pt idx="8590">
                  <c:v>-17.7</c:v>
                </c:pt>
                <c:pt idx="8591">
                  <c:v>-17.600000000000001</c:v>
                </c:pt>
                <c:pt idx="8592">
                  <c:v>-17.5</c:v>
                </c:pt>
                <c:pt idx="8593">
                  <c:v>-17.399999999999999</c:v>
                </c:pt>
                <c:pt idx="8594">
                  <c:v>-17.3</c:v>
                </c:pt>
                <c:pt idx="8595">
                  <c:v>-17.2</c:v>
                </c:pt>
                <c:pt idx="8596">
                  <c:v>-17.100000000000001</c:v>
                </c:pt>
                <c:pt idx="8597">
                  <c:v>-17</c:v>
                </c:pt>
                <c:pt idx="8598">
                  <c:v>-16.899999999999999</c:v>
                </c:pt>
                <c:pt idx="8599">
                  <c:v>-16.8</c:v>
                </c:pt>
                <c:pt idx="8600">
                  <c:v>-16.7</c:v>
                </c:pt>
                <c:pt idx="8601">
                  <c:v>-16.600000000000001</c:v>
                </c:pt>
                <c:pt idx="8602">
                  <c:v>-16.5</c:v>
                </c:pt>
                <c:pt idx="8603">
                  <c:v>-16.399999999999999</c:v>
                </c:pt>
                <c:pt idx="8604">
                  <c:v>-16.3</c:v>
                </c:pt>
                <c:pt idx="8605">
                  <c:v>-16.2</c:v>
                </c:pt>
                <c:pt idx="8606">
                  <c:v>-16.100000000000001</c:v>
                </c:pt>
                <c:pt idx="8607">
                  <c:v>-16</c:v>
                </c:pt>
                <c:pt idx="8608">
                  <c:v>-15.9</c:v>
                </c:pt>
                <c:pt idx="8609">
                  <c:v>-15.8</c:v>
                </c:pt>
                <c:pt idx="8610">
                  <c:v>-15.7</c:v>
                </c:pt>
                <c:pt idx="8611">
                  <c:v>-15.6</c:v>
                </c:pt>
                <c:pt idx="8612">
                  <c:v>-15.5</c:v>
                </c:pt>
                <c:pt idx="8613">
                  <c:v>-15.4</c:v>
                </c:pt>
                <c:pt idx="8614">
                  <c:v>-15.3</c:v>
                </c:pt>
                <c:pt idx="8615">
                  <c:v>-15.2</c:v>
                </c:pt>
                <c:pt idx="8616">
                  <c:v>-15.1</c:v>
                </c:pt>
                <c:pt idx="8617">
                  <c:v>-15</c:v>
                </c:pt>
                <c:pt idx="8618">
                  <c:v>-14.9</c:v>
                </c:pt>
                <c:pt idx="8619">
                  <c:v>-14.8</c:v>
                </c:pt>
                <c:pt idx="8620">
                  <c:v>-14.7</c:v>
                </c:pt>
                <c:pt idx="8621">
                  <c:v>-14.6</c:v>
                </c:pt>
                <c:pt idx="8622">
                  <c:v>-14.5</c:v>
                </c:pt>
                <c:pt idx="8623">
                  <c:v>-14.4</c:v>
                </c:pt>
                <c:pt idx="8624">
                  <c:v>-14.3</c:v>
                </c:pt>
                <c:pt idx="8625">
                  <c:v>-14.2</c:v>
                </c:pt>
                <c:pt idx="8626">
                  <c:v>-14.1</c:v>
                </c:pt>
                <c:pt idx="8627">
                  <c:v>-14</c:v>
                </c:pt>
                <c:pt idx="8628">
                  <c:v>-13.9</c:v>
                </c:pt>
                <c:pt idx="8629">
                  <c:v>-13.8</c:v>
                </c:pt>
                <c:pt idx="8630">
                  <c:v>-13.7</c:v>
                </c:pt>
                <c:pt idx="8631">
                  <c:v>-13.6</c:v>
                </c:pt>
                <c:pt idx="8632">
                  <c:v>-13.5</c:v>
                </c:pt>
                <c:pt idx="8633">
                  <c:v>-13.4</c:v>
                </c:pt>
                <c:pt idx="8634">
                  <c:v>-13.3</c:v>
                </c:pt>
                <c:pt idx="8635">
                  <c:v>-13.2</c:v>
                </c:pt>
                <c:pt idx="8636">
                  <c:v>-13.1</c:v>
                </c:pt>
                <c:pt idx="8637">
                  <c:v>-13</c:v>
                </c:pt>
                <c:pt idx="8638">
                  <c:v>-12.9</c:v>
                </c:pt>
                <c:pt idx="8639">
                  <c:v>-12.8</c:v>
                </c:pt>
                <c:pt idx="8640">
                  <c:v>-12.7</c:v>
                </c:pt>
                <c:pt idx="8641">
                  <c:v>-12.6</c:v>
                </c:pt>
                <c:pt idx="8642">
                  <c:v>-12.5</c:v>
                </c:pt>
                <c:pt idx="8643">
                  <c:v>-12.4</c:v>
                </c:pt>
                <c:pt idx="8644">
                  <c:v>-12.3</c:v>
                </c:pt>
                <c:pt idx="8645">
                  <c:v>-12.2</c:v>
                </c:pt>
                <c:pt idx="8646">
                  <c:v>-12.1</c:v>
                </c:pt>
                <c:pt idx="8647">
                  <c:v>-12</c:v>
                </c:pt>
                <c:pt idx="8648">
                  <c:v>-11.9</c:v>
                </c:pt>
                <c:pt idx="8649">
                  <c:v>-11.8</c:v>
                </c:pt>
                <c:pt idx="8650">
                  <c:v>-11.7</c:v>
                </c:pt>
                <c:pt idx="8651">
                  <c:v>-11.6</c:v>
                </c:pt>
                <c:pt idx="8652">
                  <c:v>-11.5</c:v>
                </c:pt>
                <c:pt idx="8653">
                  <c:v>-11.4</c:v>
                </c:pt>
                <c:pt idx="8654">
                  <c:v>-11.3</c:v>
                </c:pt>
                <c:pt idx="8655">
                  <c:v>-11.2</c:v>
                </c:pt>
                <c:pt idx="8656">
                  <c:v>-11.1</c:v>
                </c:pt>
                <c:pt idx="8657">
                  <c:v>-11</c:v>
                </c:pt>
                <c:pt idx="8658">
                  <c:v>-10.9</c:v>
                </c:pt>
                <c:pt idx="8659">
                  <c:v>-10.8</c:v>
                </c:pt>
                <c:pt idx="8660">
                  <c:v>-10.7</c:v>
                </c:pt>
                <c:pt idx="8661">
                  <c:v>-10.6</c:v>
                </c:pt>
                <c:pt idx="8662">
                  <c:v>-10.5</c:v>
                </c:pt>
                <c:pt idx="8663">
                  <c:v>-10.4</c:v>
                </c:pt>
                <c:pt idx="8664">
                  <c:v>-10.3</c:v>
                </c:pt>
                <c:pt idx="8665">
                  <c:v>-10.199999999999999</c:v>
                </c:pt>
                <c:pt idx="8666">
                  <c:v>-10.1</c:v>
                </c:pt>
                <c:pt idx="8667">
                  <c:v>-10</c:v>
                </c:pt>
                <c:pt idx="8668">
                  <c:v>-9.9</c:v>
                </c:pt>
                <c:pt idx="8669">
                  <c:v>-9.8000000000000007</c:v>
                </c:pt>
                <c:pt idx="8670">
                  <c:v>-9.6999999999999993</c:v>
                </c:pt>
                <c:pt idx="8671">
                  <c:v>-9.6</c:v>
                </c:pt>
                <c:pt idx="8672">
                  <c:v>-9.5</c:v>
                </c:pt>
                <c:pt idx="8673">
                  <c:v>-9.4</c:v>
                </c:pt>
                <c:pt idx="8674">
                  <c:v>-9.3000000000000007</c:v>
                </c:pt>
                <c:pt idx="8675">
                  <c:v>-9.1999999999999993</c:v>
                </c:pt>
                <c:pt idx="8676">
                  <c:v>-9.1</c:v>
                </c:pt>
                <c:pt idx="8677">
                  <c:v>-9</c:v>
                </c:pt>
                <c:pt idx="8678">
                  <c:v>-8.9</c:v>
                </c:pt>
                <c:pt idx="8679">
                  <c:v>-8.8000000000000007</c:v>
                </c:pt>
                <c:pt idx="8680">
                  <c:v>-8.6999999999999993</c:v>
                </c:pt>
                <c:pt idx="8681">
                  <c:v>-8.6</c:v>
                </c:pt>
                <c:pt idx="8682">
                  <c:v>-8.5</c:v>
                </c:pt>
                <c:pt idx="8683">
                  <c:v>-8.4</c:v>
                </c:pt>
                <c:pt idx="8684">
                  <c:v>-8.3000000000000007</c:v>
                </c:pt>
                <c:pt idx="8685">
                  <c:v>-8.1999999999999993</c:v>
                </c:pt>
                <c:pt idx="8686">
                  <c:v>-8.1</c:v>
                </c:pt>
                <c:pt idx="8687">
                  <c:v>-8</c:v>
                </c:pt>
                <c:pt idx="8688">
                  <c:v>-7.9</c:v>
                </c:pt>
                <c:pt idx="8689">
                  <c:v>-7.8</c:v>
                </c:pt>
                <c:pt idx="8690">
                  <c:v>-7.7</c:v>
                </c:pt>
                <c:pt idx="8691">
                  <c:v>-7.6</c:v>
                </c:pt>
                <c:pt idx="8692">
                  <c:v>-7.5</c:v>
                </c:pt>
                <c:pt idx="8693">
                  <c:v>-7.4</c:v>
                </c:pt>
                <c:pt idx="8694">
                  <c:v>-7.3</c:v>
                </c:pt>
                <c:pt idx="8695">
                  <c:v>-7.2</c:v>
                </c:pt>
                <c:pt idx="8696">
                  <c:v>-7.1</c:v>
                </c:pt>
                <c:pt idx="8697">
                  <c:v>-7</c:v>
                </c:pt>
                <c:pt idx="8698">
                  <c:v>-6.9</c:v>
                </c:pt>
                <c:pt idx="8699">
                  <c:v>-6.8</c:v>
                </c:pt>
                <c:pt idx="8700">
                  <c:v>-6.7</c:v>
                </c:pt>
                <c:pt idx="8701">
                  <c:v>-6.6</c:v>
                </c:pt>
                <c:pt idx="8702">
                  <c:v>-6.5</c:v>
                </c:pt>
                <c:pt idx="8703">
                  <c:v>-6.4</c:v>
                </c:pt>
                <c:pt idx="8704">
                  <c:v>-6.3</c:v>
                </c:pt>
                <c:pt idx="8705">
                  <c:v>-6.2</c:v>
                </c:pt>
                <c:pt idx="8706">
                  <c:v>-6.1</c:v>
                </c:pt>
                <c:pt idx="8707">
                  <c:v>-6</c:v>
                </c:pt>
                <c:pt idx="8708">
                  <c:v>-5.9</c:v>
                </c:pt>
                <c:pt idx="8709">
                  <c:v>-5.8</c:v>
                </c:pt>
                <c:pt idx="8710">
                  <c:v>-5.7</c:v>
                </c:pt>
                <c:pt idx="8711">
                  <c:v>-5.6</c:v>
                </c:pt>
                <c:pt idx="8712">
                  <c:v>-5.5</c:v>
                </c:pt>
                <c:pt idx="8713">
                  <c:v>-5.4</c:v>
                </c:pt>
                <c:pt idx="8714">
                  <c:v>-5.3</c:v>
                </c:pt>
                <c:pt idx="8715">
                  <c:v>-5.2</c:v>
                </c:pt>
                <c:pt idx="8716">
                  <c:v>-5.0999999999999996</c:v>
                </c:pt>
                <c:pt idx="8717">
                  <c:v>-5</c:v>
                </c:pt>
                <c:pt idx="8718">
                  <c:v>-4.9000000000000004</c:v>
                </c:pt>
                <c:pt idx="8719">
                  <c:v>-4.8</c:v>
                </c:pt>
                <c:pt idx="8720">
                  <c:v>-4.7</c:v>
                </c:pt>
                <c:pt idx="8721">
                  <c:v>-4.5999999999999996</c:v>
                </c:pt>
                <c:pt idx="8722">
                  <c:v>-4.5</c:v>
                </c:pt>
                <c:pt idx="8723">
                  <c:v>-4.4000000000000004</c:v>
                </c:pt>
                <c:pt idx="8724">
                  <c:v>-4.3</c:v>
                </c:pt>
                <c:pt idx="8725">
                  <c:v>-4.2</c:v>
                </c:pt>
                <c:pt idx="8726">
                  <c:v>-4.0999999999999996</c:v>
                </c:pt>
                <c:pt idx="8727">
                  <c:v>-4</c:v>
                </c:pt>
                <c:pt idx="8728">
                  <c:v>-3.9</c:v>
                </c:pt>
                <c:pt idx="8729">
                  <c:v>-3.8</c:v>
                </c:pt>
                <c:pt idx="8730">
                  <c:v>-3.7</c:v>
                </c:pt>
                <c:pt idx="8731">
                  <c:v>-3.6</c:v>
                </c:pt>
                <c:pt idx="8732">
                  <c:v>-3.5</c:v>
                </c:pt>
                <c:pt idx="8733">
                  <c:v>-3.4</c:v>
                </c:pt>
                <c:pt idx="8734">
                  <c:v>-3.3</c:v>
                </c:pt>
                <c:pt idx="8735">
                  <c:v>-3.2</c:v>
                </c:pt>
                <c:pt idx="8736">
                  <c:v>-3.1</c:v>
                </c:pt>
                <c:pt idx="8737">
                  <c:v>-3</c:v>
                </c:pt>
                <c:pt idx="8738">
                  <c:v>-2.9</c:v>
                </c:pt>
                <c:pt idx="8739">
                  <c:v>-2.8</c:v>
                </c:pt>
                <c:pt idx="8740">
                  <c:v>-2.7</c:v>
                </c:pt>
                <c:pt idx="8741">
                  <c:v>-2.6</c:v>
                </c:pt>
                <c:pt idx="8742">
                  <c:v>-2.5</c:v>
                </c:pt>
                <c:pt idx="8743">
                  <c:v>-2.4</c:v>
                </c:pt>
                <c:pt idx="8744">
                  <c:v>-2.2999999999999998</c:v>
                </c:pt>
                <c:pt idx="8745">
                  <c:v>-2.2000000000000002</c:v>
                </c:pt>
                <c:pt idx="8746">
                  <c:v>-2.1</c:v>
                </c:pt>
                <c:pt idx="8747">
                  <c:v>-2</c:v>
                </c:pt>
                <c:pt idx="8748">
                  <c:v>-1.9</c:v>
                </c:pt>
                <c:pt idx="8749">
                  <c:v>-1.8</c:v>
                </c:pt>
                <c:pt idx="8750">
                  <c:v>-1.7</c:v>
                </c:pt>
                <c:pt idx="8751">
                  <c:v>-1.6</c:v>
                </c:pt>
                <c:pt idx="8752">
                  <c:v>-1.5</c:v>
                </c:pt>
                <c:pt idx="8753">
                  <c:v>-1.4</c:v>
                </c:pt>
                <c:pt idx="8754">
                  <c:v>-1.3</c:v>
                </c:pt>
                <c:pt idx="8755">
                  <c:v>-1.2</c:v>
                </c:pt>
                <c:pt idx="8756">
                  <c:v>-1.1000000000000001</c:v>
                </c:pt>
                <c:pt idx="8757">
                  <c:v>-1</c:v>
                </c:pt>
                <c:pt idx="8758">
                  <c:v>-0.9</c:v>
                </c:pt>
                <c:pt idx="8759">
                  <c:v>-0.8</c:v>
                </c:pt>
                <c:pt idx="8760">
                  <c:v>-0.7</c:v>
                </c:pt>
                <c:pt idx="8761">
                  <c:v>-0.6</c:v>
                </c:pt>
                <c:pt idx="8762">
                  <c:v>-0.5</c:v>
                </c:pt>
                <c:pt idx="8763">
                  <c:v>-0.4</c:v>
                </c:pt>
                <c:pt idx="8764">
                  <c:v>-0.3</c:v>
                </c:pt>
                <c:pt idx="8765">
                  <c:v>-0.2</c:v>
                </c:pt>
                <c:pt idx="8766">
                  <c:v>-0.1</c:v>
                </c:pt>
                <c:pt idx="8767">
                  <c:v>0</c:v>
                </c:pt>
                <c:pt idx="8768">
                  <c:v>0.1</c:v>
                </c:pt>
                <c:pt idx="8769">
                  <c:v>0.2</c:v>
                </c:pt>
                <c:pt idx="8770">
                  <c:v>0.3</c:v>
                </c:pt>
                <c:pt idx="8771">
                  <c:v>0.4</c:v>
                </c:pt>
                <c:pt idx="8772">
                  <c:v>0.5</c:v>
                </c:pt>
                <c:pt idx="8773">
                  <c:v>0.6</c:v>
                </c:pt>
                <c:pt idx="8774">
                  <c:v>0.7</c:v>
                </c:pt>
                <c:pt idx="8775">
                  <c:v>0.8</c:v>
                </c:pt>
                <c:pt idx="8776">
                  <c:v>0.9</c:v>
                </c:pt>
                <c:pt idx="8777">
                  <c:v>1</c:v>
                </c:pt>
                <c:pt idx="8778">
                  <c:v>1.1000000000000001</c:v>
                </c:pt>
                <c:pt idx="8779">
                  <c:v>1.2</c:v>
                </c:pt>
                <c:pt idx="8780">
                  <c:v>1.3</c:v>
                </c:pt>
                <c:pt idx="8781">
                  <c:v>1.4</c:v>
                </c:pt>
                <c:pt idx="8782">
                  <c:v>1.5</c:v>
                </c:pt>
                <c:pt idx="8783">
                  <c:v>1.6</c:v>
                </c:pt>
                <c:pt idx="8784">
                  <c:v>1.7</c:v>
                </c:pt>
                <c:pt idx="8785">
                  <c:v>1.8</c:v>
                </c:pt>
                <c:pt idx="8786">
                  <c:v>1.9</c:v>
                </c:pt>
                <c:pt idx="8787">
                  <c:v>2</c:v>
                </c:pt>
                <c:pt idx="8788">
                  <c:v>2.1</c:v>
                </c:pt>
                <c:pt idx="8789">
                  <c:v>2.2000000000000002</c:v>
                </c:pt>
                <c:pt idx="8790">
                  <c:v>2.2999999999999998</c:v>
                </c:pt>
                <c:pt idx="8791">
                  <c:v>2.4</c:v>
                </c:pt>
                <c:pt idx="8792">
                  <c:v>2.5</c:v>
                </c:pt>
                <c:pt idx="8793">
                  <c:v>2.6</c:v>
                </c:pt>
                <c:pt idx="8794">
                  <c:v>2.7</c:v>
                </c:pt>
                <c:pt idx="8795">
                  <c:v>2.8</c:v>
                </c:pt>
                <c:pt idx="8796">
                  <c:v>2.9</c:v>
                </c:pt>
                <c:pt idx="8797">
                  <c:v>3</c:v>
                </c:pt>
                <c:pt idx="8798">
                  <c:v>3.1</c:v>
                </c:pt>
                <c:pt idx="8799">
                  <c:v>3.2</c:v>
                </c:pt>
                <c:pt idx="8800">
                  <c:v>3.3</c:v>
                </c:pt>
                <c:pt idx="8801">
                  <c:v>3.4</c:v>
                </c:pt>
                <c:pt idx="8802">
                  <c:v>3.5</c:v>
                </c:pt>
                <c:pt idx="8803">
                  <c:v>3.6</c:v>
                </c:pt>
                <c:pt idx="8804">
                  <c:v>3.7</c:v>
                </c:pt>
                <c:pt idx="8805">
                  <c:v>3.8</c:v>
                </c:pt>
                <c:pt idx="8806">
                  <c:v>3.9</c:v>
                </c:pt>
                <c:pt idx="8807">
                  <c:v>4</c:v>
                </c:pt>
                <c:pt idx="8808">
                  <c:v>4.0999999999999996</c:v>
                </c:pt>
                <c:pt idx="8809">
                  <c:v>4.2</c:v>
                </c:pt>
                <c:pt idx="8810">
                  <c:v>4.3</c:v>
                </c:pt>
                <c:pt idx="8811">
                  <c:v>4.4000000000000004</c:v>
                </c:pt>
                <c:pt idx="8812">
                  <c:v>4.5</c:v>
                </c:pt>
                <c:pt idx="8813">
                  <c:v>4.5999999999999996</c:v>
                </c:pt>
                <c:pt idx="8814">
                  <c:v>4.7</c:v>
                </c:pt>
                <c:pt idx="8815">
                  <c:v>4.8</c:v>
                </c:pt>
                <c:pt idx="8816">
                  <c:v>4.9000000000000004</c:v>
                </c:pt>
                <c:pt idx="8817">
                  <c:v>5</c:v>
                </c:pt>
                <c:pt idx="8818">
                  <c:v>5.0999999999999996</c:v>
                </c:pt>
                <c:pt idx="8819">
                  <c:v>5.2</c:v>
                </c:pt>
                <c:pt idx="8820">
                  <c:v>5.3</c:v>
                </c:pt>
                <c:pt idx="8821">
                  <c:v>5.4</c:v>
                </c:pt>
                <c:pt idx="8822">
                  <c:v>5.5</c:v>
                </c:pt>
                <c:pt idx="8823">
                  <c:v>5.6</c:v>
                </c:pt>
                <c:pt idx="8824">
                  <c:v>5.7</c:v>
                </c:pt>
                <c:pt idx="8825">
                  <c:v>5.8</c:v>
                </c:pt>
                <c:pt idx="8826">
                  <c:v>5.9</c:v>
                </c:pt>
                <c:pt idx="8827">
                  <c:v>6</c:v>
                </c:pt>
                <c:pt idx="8828">
                  <c:v>6.1</c:v>
                </c:pt>
                <c:pt idx="8829">
                  <c:v>6.2</c:v>
                </c:pt>
                <c:pt idx="8830">
                  <c:v>6.3</c:v>
                </c:pt>
                <c:pt idx="8831">
                  <c:v>6.4</c:v>
                </c:pt>
                <c:pt idx="8832">
                  <c:v>6.5</c:v>
                </c:pt>
                <c:pt idx="8833">
                  <c:v>6.6</c:v>
                </c:pt>
                <c:pt idx="8834">
                  <c:v>6.7</c:v>
                </c:pt>
                <c:pt idx="8835">
                  <c:v>6.8</c:v>
                </c:pt>
                <c:pt idx="8836">
                  <c:v>6.9</c:v>
                </c:pt>
                <c:pt idx="8837">
                  <c:v>7</c:v>
                </c:pt>
                <c:pt idx="8838">
                  <c:v>7.1</c:v>
                </c:pt>
                <c:pt idx="8839">
                  <c:v>7.2</c:v>
                </c:pt>
                <c:pt idx="8840">
                  <c:v>7.3</c:v>
                </c:pt>
                <c:pt idx="8841">
                  <c:v>7.4</c:v>
                </c:pt>
                <c:pt idx="8842">
                  <c:v>7.5</c:v>
                </c:pt>
                <c:pt idx="8843">
                  <c:v>7.6</c:v>
                </c:pt>
                <c:pt idx="8844">
                  <c:v>7.7</c:v>
                </c:pt>
                <c:pt idx="8845">
                  <c:v>7.8</c:v>
                </c:pt>
                <c:pt idx="8846">
                  <c:v>7.9</c:v>
                </c:pt>
                <c:pt idx="8847">
                  <c:v>8</c:v>
                </c:pt>
                <c:pt idx="8848">
                  <c:v>8.1</c:v>
                </c:pt>
                <c:pt idx="8849">
                  <c:v>8.1999999999999993</c:v>
                </c:pt>
                <c:pt idx="8850">
                  <c:v>8.3000000000000007</c:v>
                </c:pt>
                <c:pt idx="8851">
                  <c:v>8.4</c:v>
                </c:pt>
                <c:pt idx="8852">
                  <c:v>8.5</c:v>
                </c:pt>
                <c:pt idx="8853">
                  <c:v>8.6</c:v>
                </c:pt>
                <c:pt idx="8854">
                  <c:v>8.6999999999999993</c:v>
                </c:pt>
                <c:pt idx="8855">
                  <c:v>8.8000000000000007</c:v>
                </c:pt>
                <c:pt idx="8856">
                  <c:v>8.9</c:v>
                </c:pt>
                <c:pt idx="8857">
                  <c:v>9</c:v>
                </c:pt>
                <c:pt idx="8858">
                  <c:v>9.1</c:v>
                </c:pt>
                <c:pt idx="8859">
                  <c:v>9.1999999999999993</c:v>
                </c:pt>
                <c:pt idx="8860">
                  <c:v>9.3000000000000007</c:v>
                </c:pt>
                <c:pt idx="8861">
                  <c:v>9.4</c:v>
                </c:pt>
                <c:pt idx="8862">
                  <c:v>9.5</c:v>
                </c:pt>
                <c:pt idx="8863">
                  <c:v>9.6</c:v>
                </c:pt>
                <c:pt idx="8864">
                  <c:v>9.6999999999999993</c:v>
                </c:pt>
                <c:pt idx="8865">
                  <c:v>9.8000000000000007</c:v>
                </c:pt>
                <c:pt idx="8866">
                  <c:v>9.9</c:v>
                </c:pt>
                <c:pt idx="8867">
                  <c:v>10</c:v>
                </c:pt>
                <c:pt idx="8868">
                  <c:v>10.1</c:v>
                </c:pt>
                <c:pt idx="8869">
                  <c:v>10.199999999999999</c:v>
                </c:pt>
                <c:pt idx="8870">
                  <c:v>10.3</c:v>
                </c:pt>
                <c:pt idx="8871">
                  <c:v>10.4</c:v>
                </c:pt>
                <c:pt idx="8872">
                  <c:v>10.5</c:v>
                </c:pt>
                <c:pt idx="8873">
                  <c:v>10.6</c:v>
                </c:pt>
                <c:pt idx="8874">
                  <c:v>10.7</c:v>
                </c:pt>
                <c:pt idx="8875">
                  <c:v>10.8</c:v>
                </c:pt>
                <c:pt idx="8876">
                  <c:v>10.9</c:v>
                </c:pt>
                <c:pt idx="8877">
                  <c:v>11</c:v>
                </c:pt>
                <c:pt idx="8878">
                  <c:v>11.1</c:v>
                </c:pt>
                <c:pt idx="8879">
                  <c:v>11.2</c:v>
                </c:pt>
                <c:pt idx="8880">
                  <c:v>11.3</c:v>
                </c:pt>
                <c:pt idx="8881">
                  <c:v>11.4</c:v>
                </c:pt>
                <c:pt idx="8882">
                  <c:v>11.5</c:v>
                </c:pt>
                <c:pt idx="8883">
                  <c:v>11.6</c:v>
                </c:pt>
                <c:pt idx="8884">
                  <c:v>11.7</c:v>
                </c:pt>
                <c:pt idx="8885">
                  <c:v>11.8</c:v>
                </c:pt>
                <c:pt idx="8886">
                  <c:v>11.9</c:v>
                </c:pt>
                <c:pt idx="8887">
                  <c:v>12</c:v>
                </c:pt>
                <c:pt idx="8888">
                  <c:v>12.1</c:v>
                </c:pt>
                <c:pt idx="8889">
                  <c:v>12.2</c:v>
                </c:pt>
                <c:pt idx="8890">
                  <c:v>12.3</c:v>
                </c:pt>
                <c:pt idx="8891">
                  <c:v>12.4</c:v>
                </c:pt>
                <c:pt idx="8892">
                  <c:v>12.5</c:v>
                </c:pt>
                <c:pt idx="8893">
                  <c:v>12.6</c:v>
                </c:pt>
                <c:pt idx="8894">
                  <c:v>12.7</c:v>
                </c:pt>
                <c:pt idx="8895">
                  <c:v>12.8</c:v>
                </c:pt>
                <c:pt idx="8896">
                  <c:v>12.9</c:v>
                </c:pt>
                <c:pt idx="8897">
                  <c:v>13</c:v>
                </c:pt>
                <c:pt idx="8898">
                  <c:v>13.1</c:v>
                </c:pt>
                <c:pt idx="8899">
                  <c:v>13.2</c:v>
                </c:pt>
                <c:pt idx="8900">
                  <c:v>13.3</c:v>
                </c:pt>
                <c:pt idx="8901">
                  <c:v>13.4</c:v>
                </c:pt>
                <c:pt idx="8902">
                  <c:v>13.5</c:v>
                </c:pt>
                <c:pt idx="8903">
                  <c:v>13.6</c:v>
                </c:pt>
                <c:pt idx="8904">
                  <c:v>13.7</c:v>
                </c:pt>
                <c:pt idx="8905">
                  <c:v>13.8</c:v>
                </c:pt>
                <c:pt idx="8906">
                  <c:v>13.9</c:v>
                </c:pt>
                <c:pt idx="8907">
                  <c:v>14</c:v>
                </c:pt>
                <c:pt idx="8908">
                  <c:v>14.1</c:v>
                </c:pt>
                <c:pt idx="8909">
                  <c:v>14.2</c:v>
                </c:pt>
                <c:pt idx="8910">
                  <c:v>14.3</c:v>
                </c:pt>
                <c:pt idx="8911">
                  <c:v>14.4</c:v>
                </c:pt>
                <c:pt idx="8912">
                  <c:v>14.5</c:v>
                </c:pt>
                <c:pt idx="8913">
                  <c:v>14.6</c:v>
                </c:pt>
                <c:pt idx="8914">
                  <c:v>14.7</c:v>
                </c:pt>
                <c:pt idx="8915">
                  <c:v>14.8</c:v>
                </c:pt>
                <c:pt idx="8916">
                  <c:v>14.9</c:v>
                </c:pt>
                <c:pt idx="8917">
                  <c:v>15</c:v>
                </c:pt>
                <c:pt idx="8918">
                  <c:v>15.1</c:v>
                </c:pt>
                <c:pt idx="8919">
                  <c:v>15.2</c:v>
                </c:pt>
                <c:pt idx="8920">
                  <c:v>15.3</c:v>
                </c:pt>
                <c:pt idx="8921">
                  <c:v>15.4</c:v>
                </c:pt>
                <c:pt idx="8922">
                  <c:v>15.5</c:v>
                </c:pt>
                <c:pt idx="8923">
                  <c:v>15.6</c:v>
                </c:pt>
                <c:pt idx="8924">
                  <c:v>15.7</c:v>
                </c:pt>
                <c:pt idx="8925">
                  <c:v>15.8</c:v>
                </c:pt>
                <c:pt idx="8926">
                  <c:v>15.9</c:v>
                </c:pt>
                <c:pt idx="8927">
                  <c:v>16</c:v>
                </c:pt>
                <c:pt idx="8928">
                  <c:v>16.100000000000001</c:v>
                </c:pt>
                <c:pt idx="8929">
                  <c:v>16.2</c:v>
                </c:pt>
                <c:pt idx="8930">
                  <c:v>16.3</c:v>
                </c:pt>
                <c:pt idx="8931">
                  <c:v>16.399999999999999</c:v>
                </c:pt>
                <c:pt idx="8932">
                  <c:v>16.5</c:v>
                </c:pt>
                <c:pt idx="8933">
                  <c:v>16.600000000000001</c:v>
                </c:pt>
                <c:pt idx="8934">
                  <c:v>16.7</c:v>
                </c:pt>
                <c:pt idx="8935">
                  <c:v>16.8</c:v>
                </c:pt>
                <c:pt idx="8936">
                  <c:v>16.899999999999999</c:v>
                </c:pt>
                <c:pt idx="8937">
                  <c:v>17</c:v>
                </c:pt>
                <c:pt idx="8938">
                  <c:v>17.100000000000001</c:v>
                </c:pt>
                <c:pt idx="8939">
                  <c:v>17.2</c:v>
                </c:pt>
                <c:pt idx="8940">
                  <c:v>17.3</c:v>
                </c:pt>
                <c:pt idx="8941">
                  <c:v>17.399999999999999</c:v>
                </c:pt>
                <c:pt idx="8942">
                  <c:v>17.5</c:v>
                </c:pt>
                <c:pt idx="8943">
                  <c:v>17.600000000000001</c:v>
                </c:pt>
                <c:pt idx="8944">
                  <c:v>17.7</c:v>
                </c:pt>
                <c:pt idx="8945">
                  <c:v>17.8</c:v>
                </c:pt>
                <c:pt idx="8946">
                  <c:v>17.899999999999999</c:v>
                </c:pt>
                <c:pt idx="8947">
                  <c:v>18</c:v>
                </c:pt>
                <c:pt idx="8948">
                  <c:v>18.100000000000001</c:v>
                </c:pt>
                <c:pt idx="8949">
                  <c:v>18.2</c:v>
                </c:pt>
                <c:pt idx="8950">
                  <c:v>18.3</c:v>
                </c:pt>
                <c:pt idx="8951">
                  <c:v>18.399999999999999</c:v>
                </c:pt>
                <c:pt idx="8952">
                  <c:v>18.5</c:v>
                </c:pt>
                <c:pt idx="8953">
                  <c:v>18.600000000000001</c:v>
                </c:pt>
                <c:pt idx="8954">
                  <c:v>18.7</c:v>
                </c:pt>
                <c:pt idx="8955">
                  <c:v>18.8</c:v>
                </c:pt>
                <c:pt idx="8956">
                  <c:v>18.899999999999999</c:v>
                </c:pt>
                <c:pt idx="8957">
                  <c:v>19</c:v>
                </c:pt>
                <c:pt idx="8958">
                  <c:v>19.100000000000001</c:v>
                </c:pt>
                <c:pt idx="8959">
                  <c:v>19.2</c:v>
                </c:pt>
                <c:pt idx="8960">
                  <c:v>19.3</c:v>
                </c:pt>
                <c:pt idx="8961">
                  <c:v>19.399999999999999</c:v>
                </c:pt>
                <c:pt idx="8962">
                  <c:v>19.5</c:v>
                </c:pt>
                <c:pt idx="8963">
                  <c:v>19.600000000000001</c:v>
                </c:pt>
                <c:pt idx="8964">
                  <c:v>19.7</c:v>
                </c:pt>
                <c:pt idx="8965">
                  <c:v>19.8</c:v>
                </c:pt>
                <c:pt idx="8966">
                  <c:v>19.899999999999999</c:v>
                </c:pt>
                <c:pt idx="8967">
                  <c:v>20</c:v>
                </c:pt>
                <c:pt idx="8968">
                  <c:v>20.100000000000001</c:v>
                </c:pt>
                <c:pt idx="8969">
                  <c:v>20.2</c:v>
                </c:pt>
                <c:pt idx="8970">
                  <c:v>20.3</c:v>
                </c:pt>
                <c:pt idx="8971">
                  <c:v>20.399999999999999</c:v>
                </c:pt>
                <c:pt idx="8972">
                  <c:v>20.5</c:v>
                </c:pt>
                <c:pt idx="8973">
                  <c:v>20.6</c:v>
                </c:pt>
                <c:pt idx="8974">
                  <c:v>20.7</c:v>
                </c:pt>
                <c:pt idx="8975">
                  <c:v>20.8</c:v>
                </c:pt>
                <c:pt idx="8976">
                  <c:v>20.9</c:v>
                </c:pt>
                <c:pt idx="8977">
                  <c:v>21</c:v>
                </c:pt>
                <c:pt idx="8978">
                  <c:v>21.1</c:v>
                </c:pt>
                <c:pt idx="8979">
                  <c:v>21.2</c:v>
                </c:pt>
                <c:pt idx="8980">
                  <c:v>21.3</c:v>
                </c:pt>
                <c:pt idx="8981">
                  <c:v>21.4</c:v>
                </c:pt>
                <c:pt idx="8982">
                  <c:v>21.5</c:v>
                </c:pt>
                <c:pt idx="8983">
                  <c:v>21.6</c:v>
                </c:pt>
                <c:pt idx="8984">
                  <c:v>21.7</c:v>
                </c:pt>
                <c:pt idx="8985">
                  <c:v>21.8</c:v>
                </c:pt>
                <c:pt idx="8986">
                  <c:v>21.9</c:v>
                </c:pt>
                <c:pt idx="8987">
                  <c:v>22</c:v>
                </c:pt>
                <c:pt idx="8988">
                  <c:v>22.1</c:v>
                </c:pt>
                <c:pt idx="8989">
                  <c:v>22.2</c:v>
                </c:pt>
                <c:pt idx="8990">
                  <c:v>22.3</c:v>
                </c:pt>
                <c:pt idx="8991">
                  <c:v>22.4</c:v>
                </c:pt>
                <c:pt idx="8992">
                  <c:v>22.5</c:v>
                </c:pt>
                <c:pt idx="8993">
                  <c:v>22.6</c:v>
                </c:pt>
                <c:pt idx="8994">
                  <c:v>22.7</c:v>
                </c:pt>
                <c:pt idx="8995">
                  <c:v>22.8</c:v>
                </c:pt>
                <c:pt idx="8996">
                  <c:v>22.9</c:v>
                </c:pt>
                <c:pt idx="8997">
                  <c:v>23</c:v>
                </c:pt>
                <c:pt idx="8998">
                  <c:v>23.1</c:v>
                </c:pt>
                <c:pt idx="8999">
                  <c:v>23.2</c:v>
                </c:pt>
                <c:pt idx="9000">
                  <c:v>23.3</c:v>
                </c:pt>
                <c:pt idx="9001">
                  <c:v>23.4</c:v>
                </c:pt>
                <c:pt idx="9002">
                  <c:v>23.5</c:v>
                </c:pt>
                <c:pt idx="9003">
                  <c:v>23.6</c:v>
                </c:pt>
                <c:pt idx="9004">
                  <c:v>23.7</c:v>
                </c:pt>
                <c:pt idx="9005">
                  <c:v>23.8</c:v>
                </c:pt>
                <c:pt idx="9006">
                  <c:v>23.9</c:v>
                </c:pt>
                <c:pt idx="9007">
                  <c:v>24</c:v>
                </c:pt>
                <c:pt idx="9008">
                  <c:v>24.1</c:v>
                </c:pt>
                <c:pt idx="9009">
                  <c:v>24.2</c:v>
                </c:pt>
                <c:pt idx="9010">
                  <c:v>24.3</c:v>
                </c:pt>
                <c:pt idx="9011">
                  <c:v>24.4</c:v>
                </c:pt>
                <c:pt idx="9012">
                  <c:v>24.5</c:v>
                </c:pt>
                <c:pt idx="9013">
                  <c:v>24.6</c:v>
                </c:pt>
                <c:pt idx="9014">
                  <c:v>24.7</c:v>
                </c:pt>
                <c:pt idx="9015">
                  <c:v>24.8</c:v>
                </c:pt>
                <c:pt idx="9016">
                  <c:v>24.9</c:v>
                </c:pt>
                <c:pt idx="9017">
                  <c:v>25</c:v>
                </c:pt>
                <c:pt idx="9018">
                  <c:v>-25</c:v>
                </c:pt>
                <c:pt idx="9019">
                  <c:v>-24.9</c:v>
                </c:pt>
                <c:pt idx="9020">
                  <c:v>-24.8</c:v>
                </c:pt>
                <c:pt idx="9021">
                  <c:v>-24.7</c:v>
                </c:pt>
                <c:pt idx="9022">
                  <c:v>-24.6</c:v>
                </c:pt>
                <c:pt idx="9023">
                  <c:v>-24.5</c:v>
                </c:pt>
                <c:pt idx="9024">
                  <c:v>-24.4</c:v>
                </c:pt>
                <c:pt idx="9025">
                  <c:v>-24.3</c:v>
                </c:pt>
                <c:pt idx="9026">
                  <c:v>-24.2</c:v>
                </c:pt>
                <c:pt idx="9027">
                  <c:v>-24.1</c:v>
                </c:pt>
                <c:pt idx="9028">
                  <c:v>-24</c:v>
                </c:pt>
                <c:pt idx="9029">
                  <c:v>-23.9</c:v>
                </c:pt>
                <c:pt idx="9030">
                  <c:v>-23.8</c:v>
                </c:pt>
                <c:pt idx="9031">
                  <c:v>-23.7</c:v>
                </c:pt>
                <c:pt idx="9032">
                  <c:v>-23.6</c:v>
                </c:pt>
                <c:pt idx="9033">
                  <c:v>-23.5</c:v>
                </c:pt>
                <c:pt idx="9034">
                  <c:v>-23.4</c:v>
                </c:pt>
                <c:pt idx="9035">
                  <c:v>-23.3</c:v>
                </c:pt>
                <c:pt idx="9036">
                  <c:v>-23.2</c:v>
                </c:pt>
                <c:pt idx="9037">
                  <c:v>-23.1</c:v>
                </c:pt>
                <c:pt idx="9038">
                  <c:v>-23</c:v>
                </c:pt>
                <c:pt idx="9039">
                  <c:v>-22.9</c:v>
                </c:pt>
                <c:pt idx="9040">
                  <c:v>-22.8</c:v>
                </c:pt>
                <c:pt idx="9041">
                  <c:v>-22.7</c:v>
                </c:pt>
                <c:pt idx="9042">
                  <c:v>-22.6</c:v>
                </c:pt>
                <c:pt idx="9043">
                  <c:v>-22.5</c:v>
                </c:pt>
                <c:pt idx="9044">
                  <c:v>-22.4</c:v>
                </c:pt>
                <c:pt idx="9045">
                  <c:v>-22.3</c:v>
                </c:pt>
                <c:pt idx="9046">
                  <c:v>-22.2</c:v>
                </c:pt>
                <c:pt idx="9047">
                  <c:v>-22.1</c:v>
                </c:pt>
                <c:pt idx="9048">
                  <c:v>-22</c:v>
                </c:pt>
                <c:pt idx="9049">
                  <c:v>-21.9</c:v>
                </c:pt>
                <c:pt idx="9050">
                  <c:v>-21.8</c:v>
                </c:pt>
                <c:pt idx="9051">
                  <c:v>-21.7</c:v>
                </c:pt>
                <c:pt idx="9052">
                  <c:v>-21.6</c:v>
                </c:pt>
                <c:pt idx="9053">
                  <c:v>-21.5</c:v>
                </c:pt>
                <c:pt idx="9054">
                  <c:v>-21.4</c:v>
                </c:pt>
                <c:pt idx="9055">
                  <c:v>-21.3</c:v>
                </c:pt>
                <c:pt idx="9056">
                  <c:v>-21.2</c:v>
                </c:pt>
                <c:pt idx="9057">
                  <c:v>-21.1</c:v>
                </c:pt>
                <c:pt idx="9058">
                  <c:v>-21</c:v>
                </c:pt>
                <c:pt idx="9059">
                  <c:v>-20.9</c:v>
                </c:pt>
                <c:pt idx="9060">
                  <c:v>-20.8</c:v>
                </c:pt>
                <c:pt idx="9061">
                  <c:v>-20.7</c:v>
                </c:pt>
                <c:pt idx="9062">
                  <c:v>-20.6</c:v>
                </c:pt>
                <c:pt idx="9063">
                  <c:v>-20.5</c:v>
                </c:pt>
                <c:pt idx="9064">
                  <c:v>-20.399999999999999</c:v>
                </c:pt>
                <c:pt idx="9065">
                  <c:v>-20.3</c:v>
                </c:pt>
                <c:pt idx="9066">
                  <c:v>-20.2</c:v>
                </c:pt>
                <c:pt idx="9067">
                  <c:v>-20.100000000000001</c:v>
                </c:pt>
                <c:pt idx="9068">
                  <c:v>-20</c:v>
                </c:pt>
                <c:pt idx="9069">
                  <c:v>-19.899999999999999</c:v>
                </c:pt>
                <c:pt idx="9070">
                  <c:v>-19.8</c:v>
                </c:pt>
                <c:pt idx="9071">
                  <c:v>-19.7</c:v>
                </c:pt>
                <c:pt idx="9072">
                  <c:v>-19.600000000000001</c:v>
                </c:pt>
                <c:pt idx="9073">
                  <c:v>-19.5</c:v>
                </c:pt>
                <c:pt idx="9074">
                  <c:v>-19.399999999999999</c:v>
                </c:pt>
                <c:pt idx="9075">
                  <c:v>-19.3</c:v>
                </c:pt>
                <c:pt idx="9076">
                  <c:v>-19.2</c:v>
                </c:pt>
                <c:pt idx="9077">
                  <c:v>-19.100000000000001</c:v>
                </c:pt>
                <c:pt idx="9078">
                  <c:v>-19</c:v>
                </c:pt>
                <c:pt idx="9079">
                  <c:v>-18.899999999999999</c:v>
                </c:pt>
                <c:pt idx="9080">
                  <c:v>-18.8</c:v>
                </c:pt>
                <c:pt idx="9081">
                  <c:v>-18.7</c:v>
                </c:pt>
                <c:pt idx="9082">
                  <c:v>-18.600000000000001</c:v>
                </c:pt>
                <c:pt idx="9083">
                  <c:v>-18.5</c:v>
                </c:pt>
                <c:pt idx="9084">
                  <c:v>-18.399999999999999</c:v>
                </c:pt>
                <c:pt idx="9085">
                  <c:v>-18.3</c:v>
                </c:pt>
                <c:pt idx="9086">
                  <c:v>-18.2</c:v>
                </c:pt>
                <c:pt idx="9087">
                  <c:v>-18.100000000000001</c:v>
                </c:pt>
                <c:pt idx="9088">
                  <c:v>-18</c:v>
                </c:pt>
                <c:pt idx="9089">
                  <c:v>-17.899999999999999</c:v>
                </c:pt>
                <c:pt idx="9090">
                  <c:v>-17.8</c:v>
                </c:pt>
                <c:pt idx="9091">
                  <c:v>-17.7</c:v>
                </c:pt>
                <c:pt idx="9092">
                  <c:v>-17.600000000000001</c:v>
                </c:pt>
                <c:pt idx="9093">
                  <c:v>-17.5</c:v>
                </c:pt>
                <c:pt idx="9094">
                  <c:v>-17.399999999999999</c:v>
                </c:pt>
                <c:pt idx="9095">
                  <c:v>-17.3</c:v>
                </c:pt>
                <c:pt idx="9096">
                  <c:v>-17.2</c:v>
                </c:pt>
                <c:pt idx="9097">
                  <c:v>-17.100000000000001</c:v>
                </c:pt>
                <c:pt idx="9098">
                  <c:v>-17</c:v>
                </c:pt>
                <c:pt idx="9099">
                  <c:v>-16.899999999999999</c:v>
                </c:pt>
                <c:pt idx="9100">
                  <c:v>-16.8</c:v>
                </c:pt>
                <c:pt idx="9101">
                  <c:v>-16.7</c:v>
                </c:pt>
                <c:pt idx="9102">
                  <c:v>-16.600000000000001</c:v>
                </c:pt>
                <c:pt idx="9103">
                  <c:v>-16.5</c:v>
                </c:pt>
                <c:pt idx="9104">
                  <c:v>-16.399999999999999</c:v>
                </c:pt>
                <c:pt idx="9105">
                  <c:v>-16.3</c:v>
                </c:pt>
                <c:pt idx="9106">
                  <c:v>-16.2</c:v>
                </c:pt>
                <c:pt idx="9107">
                  <c:v>-16.100000000000001</c:v>
                </c:pt>
                <c:pt idx="9108">
                  <c:v>-16</c:v>
                </c:pt>
                <c:pt idx="9109">
                  <c:v>-15.9</c:v>
                </c:pt>
                <c:pt idx="9110">
                  <c:v>-15.8</c:v>
                </c:pt>
                <c:pt idx="9111">
                  <c:v>-15.7</c:v>
                </c:pt>
                <c:pt idx="9112">
                  <c:v>-15.6</c:v>
                </c:pt>
                <c:pt idx="9113">
                  <c:v>-15.5</c:v>
                </c:pt>
                <c:pt idx="9114">
                  <c:v>-15.4</c:v>
                </c:pt>
                <c:pt idx="9115">
                  <c:v>-15.3</c:v>
                </c:pt>
                <c:pt idx="9116">
                  <c:v>-15.2</c:v>
                </c:pt>
                <c:pt idx="9117">
                  <c:v>-15.1</c:v>
                </c:pt>
                <c:pt idx="9118">
                  <c:v>-15</c:v>
                </c:pt>
                <c:pt idx="9119">
                  <c:v>-14.9</c:v>
                </c:pt>
                <c:pt idx="9120">
                  <c:v>-14.8</c:v>
                </c:pt>
                <c:pt idx="9121">
                  <c:v>-14.7</c:v>
                </c:pt>
                <c:pt idx="9122">
                  <c:v>-14.6</c:v>
                </c:pt>
                <c:pt idx="9123">
                  <c:v>-14.5</c:v>
                </c:pt>
                <c:pt idx="9124">
                  <c:v>-14.4</c:v>
                </c:pt>
                <c:pt idx="9125">
                  <c:v>-14.3</c:v>
                </c:pt>
                <c:pt idx="9126">
                  <c:v>-14.2</c:v>
                </c:pt>
                <c:pt idx="9127">
                  <c:v>-14.1</c:v>
                </c:pt>
                <c:pt idx="9128">
                  <c:v>-14</c:v>
                </c:pt>
                <c:pt idx="9129">
                  <c:v>-13.9</c:v>
                </c:pt>
                <c:pt idx="9130">
                  <c:v>-13.8</c:v>
                </c:pt>
                <c:pt idx="9131">
                  <c:v>-13.7</c:v>
                </c:pt>
                <c:pt idx="9132">
                  <c:v>-13.6</c:v>
                </c:pt>
                <c:pt idx="9133">
                  <c:v>-13.5</c:v>
                </c:pt>
                <c:pt idx="9134">
                  <c:v>-13.4</c:v>
                </c:pt>
                <c:pt idx="9135">
                  <c:v>-13.3</c:v>
                </c:pt>
                <c:pt idx="9136">
                  <c:v>-13.2</c:v>
                </c:pt>
                <c:pt idx="9137">
                  <c:v>-13.1</c:v>
                </c:pt>
                <c:pt idx="9138">
                  <c:v>-13</c:v>
                </c:pt>
                <c:pt idx="9139">
                  <c:v>-12.9</c:v>
                </c:pt>
                <c:pt idx="9140">
                  <c:v>-12.8</c:v>
                </c:pt>
                <c:pt idx="9141">
                  <c:v>-12.7</c:v>
                </c:pt>
                <c:pt idx="9142">
                  <c:v>-12.6</c:v>
                </c:pt>
                <c:pt idx="9143">
                  <c:v>-12.5</c:v>
                </c:pt>
                <c:pt idx="9144">
                  <c:v>-12.4</c:v>
                </c:pt>
                <c:pt idx="9145">
                  <c:v>-12.3</c:v>
                </c:pt>
                <c:pt idx="9146">
                  <c:v>-12.2</c:v>
                </c:pt>
                <c:pt idx="9147">
                  <c:v>-12.1</c:v>
                </c:pt>
                <c:pt idx="9148">
                  <c:v>-12</c:v>
                </c:pt>
                <c:pt idx="9149">
                  <c:v>-11.9</c:v>
                </c:pt>
                <c:pt idx="9150">
                  <c:v>-11.8</c:v>
                </c:pt>
                <c:pt idx="9151">
                  <c:v>-11.7</c:v>
                </c:pt>
                <c:pt idx="9152">
                  <c:v>-11.6</c:v>
                </c:pt>
                <c:pt idx="9153">
                  <c:v>-11.5</c:v>
                </c:pt>
                <c:pt idx="9154">
                  <c:v>-11.4</c:v>
                </c:pt>
                <c:pt idx="9155">
                  <c:v>-11.3</c:v>
                </c:pt>
                <c:pt idx="9156">
                  <c:v>-11.2</c:v>
                </c:pt>
                <c:pt idx="9157">
                  <c:v>-11.1</c:v>
                </c:pt>
                <c:pt idx="9158">
                  <c:v>-11</c:v>
                </c:pt>
                <c:pt idx="9159">
                  <c:v>-10.9</c:v>
                </c:pt>
                <c:pt idx="9160">
                  <c:v>-10.8</c:v>
                </c:pt>
                <c:pt idx="9161">
                  <c:v>-10.7</c:v>
                </c:pt>
                <c:pt idx="9162">
                  <c:v>-10.6</c:v>
                </c:pt>
                <c:pt idx="9163">
                  <c:v>-10.5</c:v>
                </c:pt>
                <c:pt idx="9164">
                  <c:v>-10.4</c:v>
                </c:pt>
                <c:pt idx="9165">
                  <c:v>-10.3</c:v>
                </c:pt>
                <c:pt idx="9166">
                  <c:v>-10.199999999999999</c:v>
                </c:pt>
                <c:pt idx="9167">
                  <c:v>-10.1</c:v>
                </c:pt>
                <c:pt idx="9168">
                  <c:v>-10</c:v>
                </c:pt>
                <c:pt idx="9169">
                  <c:v>-9.9</c:v>
                </c:pt>
                <c:pt idx="9170">
                  <c:v>-9.8000000000000007</c:v>
                </c:pt>
                <c:pt idx="9171">
                  <c:v>-9.6999999999999993</c:v>
                </c:pt>
                <c:pt idx="9172">
                  <c:v>-9.6</c:v>
                </c:pt>
                <c:pt idx="9173">
                  <c:v>-9.5</c:v>
                </c:pt>
                <c:pt idx="9174">
                  <c:v>-9.4</c:v>
                </c:pt>
                <c:pt idx="9175">
                  <c:v>-9.3000000000000007</c:v>
                </c:pt>
                <c:pt idx="9176">
                  <c:v>-9.1999999999999993</c:v>
                </c:pt>
                <c:pt idx="9177">
                  <c:v>-9.1</c:v>
                </c:pt>
                <c:pt idx="9178">
                  <c:v>-9</c:v>
                </c:pt>
                <c:pt idx="9179">
                  <c:v>-8.9</c:v>
                </c:pt>
                <c:pt idx="9180">
                  <c:v>-8.8000000000000007</c:v>
                </c:pt>
                <c:pt idx="9181">
                  <c:v>-8.6999999999999993</c:v>
                </c:pt>
                <c:pt idx="9182">
                  <c:v>-8.6</c:v>
                </c:pt>
                <c:pt idx="9183">
                  <c:v>-8.5</c:v>
                </c:pt>
                <c:pt idx="9184">
                  <c:v>-8.4</c:v>
                </c:pt>
                <c:pt idx="9185">
                  <c:v>-8.3000000000000007</c:v>
                </c:pt>
                <c:pt idx="9186">
                  <c:v>-8.1999999999999993</c:v>
                </c:pt>
                <c:pt idx="9187">
                  <c:v>-8.1</c:v>
                </c:pt>
                <c:pt idx="9188">
                  <c:v>-8</c:v>
                </c:pt>
                <c:pt idx="9189">
                  <c:v>-7.9</c:v>
                </c:pt>
                <c:pt idx="9190">
                  <c:v>-7.8</c:v>
                </c:pt>
                <c:pt idx="9191">
                  <c:v>-7.7</c:v>
                </c:pt>
                <c:pt idx="9192">
                  <c:v>-7.6</c:v>
                </c:pt>
                <c:pt idx="9193">
                  <c:v>-7.5</c:v>
                </c:pt>
                <c:pt idx="9194">
                  <c:v>-7.4</c:v>
                </c:pt>
                <c:pt idx="9195">
                  <c:v>-7.3</c:v>
                </c:pt>
                <c:pt idx="9196">
                  <c:v>-7.2</c:v>
                </c:pt>
                <c:pt idx="9197">
                  <c:v>-7.1</c:v>
                </c:pt>
                <c:pt idx="9198">
                  <c:v>-7</c:v>
                </c:pt>
                <c:pt idx="9199">
                  <c:v>-6.9</c:v>
                </c:pt>
                <c:pt idx="9200">
                  <c:v>-6.8</c:v>
                </c:pt>
                <c:pt idx="9201">
                  <c:v>-6.7</c:v>
                </c:pt>
                <c:pt idx="9202">
                  <c:v>-6.6</c:v>
                </c:pt>
                <c:pt idx="9203">
                  <c:v>-6.5</c:v>
                </c:pt>
                <c:pt idx="9204">
                  <c:v>-6.4</c:v>
                </c:pt>
                <c:pt idx="9205">
                  <c:v>-6.3</c:v>
                </c:pt>
                <c:pt idx="9206">
                  <c:v>-6.2</c:v>
                </c:pt>
                <c:pt idx="9207">
                  <c:v>-6.1</c:v>
                </c:pt>
                <c:pt idx="9208">
                  <c:v>-6</c:v>
                </c:pt>
                <c:pt idx="9209">
                  <c:v>-5.9</c:v>
                </c:pt>
                <c:pt idx="9210">
                  <c:v>-5.8</c:v>
                </c:pt>
                <c:pt idx="9211">
                  <c:v>-5.7</c:v>
                </c:pt>
                <c:pt idx="9212">
                  <c:v>-5.6</c:v>
                </c:pt>
                <c:pt idx="9213">
                  <c:v>-5.5</c:v>
                </c:pt>
                <c:pt idx="9214">
                  <c:v>-5.4</c:v>
                </c:pt>
                <c:pt idx="9215">
                  <c:v>-5.3</c:v>
                </c:pt>
                <c:pt idx="9216">
                  <c:v>-5.2</c:v>
                </c:pt>
                <c:pt idx="9217">
                  <c:v>-5.0999999999999996</c:v>
                </c:pt>
                <c:pt idx="9218">
                  <c:v>-5</c:v>
                </c:pt>
                <c:pt idx="9219">
                  <c:v>-4.9000000000000004</c:v>
                </c:pt>
                <c:pt idx="9220">
                  <c:v>-4.8</c:v>
                </c:pt>
                <c:pt idx="9221">
                  <c:v>-4.7</c:v>
                </c:pt>
                <c:pt idx="9222">
                  <c:v>-4.5999999999999996</c:v>
                </c:pt>
                <c:pt idx="9223">
                  <c:v>-4.5</c:v>
                </c:pt>
                <c:pt idx="9224">
                  <c:v>-4.4000000000000004</c:v>
                </c:pt>
                <c:pt idx="9225">
                  <c:v>-4.3</c:v>
                </c:pt>
                <c:pt idx="9226">
                  <c:v>-4.2</c:v>
                </c:pt>
                <c:pt idx="9227">
                  <c:v>-4.0999999999999996</c:v>
                </c:pt>
                <c:pt idx="9228">
                  <c:v>-4</c:v>
                </c:pt>
                <c:pt idx="9229">
                  <c:v>-3.9</c:v>
                </c:pt>
                <c:pt idx="9230">
                  <c:v>-3.8</c:v>
                </c:pt>
                <c:pt idx="9231">
                  <c:v>-3.7</c:v>
                </c:pt>
                <c:pt idx="9232">
                  <c:v>-3.6</c:v>
                </c:pt>
                <c:pt idx="9233">
                  <c:v>-3.5</c:v>
                </c:pt>
                <c:pt idx="9234">
                  <c:v>-3.4</c:v>
                </c:pt>
                <c:pt idx="9235">
                  <c:v>-3.3</c:v>
                </c:pt>
                <c:pt idx="9236">
                  <c:v>-3.2</c:v>
                </c:pt>
                <c:pt idx="9237">
                  <c:v>-3.1</c:v>
                </c:pt>
                <c:pt idx="9238">
                  <c:v>-3</c:v>
                </c:pt>
                <c:pt idx="9239">
                  <c:v>-2.9</c:v>
                </c:pt>
                <c:pt idx="9240">
                  <c:v>-2.8</c:v>
                </c:pt>
                <c:pt idx="9241">
                  <c:v>-2.7</c:v>
                </c:pt>
                <c:pt idx="9242">
                  <c:v>-2.6</c:v>
                </c:pt>
                <c:pt idx="9243">
                  <c:v>-2.5</c:v>
                </c:pt>
                <c:pt idx="9244">
                  <c:v>-2.4</c:v>
                </c:pt>
                <c:pt idx="9245">
                  <c:v>-2.2999999999999998</c:v>
                </c:pt>
                <c:pt idx="9246">
                  <c:v>-2.2000000000000002</c:v>
                </c:pt>
                <c:pt idx="9247">
                  <c:v>-2.1</c:v>
                </c:pt>
                <c:pt idx="9248">
                  <c:v>-2</c:v>
                </c:pt>
                <c:pt idx="9249">
                  <c:v>-1.9</c:v>
                </c:pt>
                <c:pt idx="9250">
                  <c:v>-1.8</c:v>
                </c:pt>
                <c:pt idx="9251">
                  <c:v>-1.7</c:v>
                </c:pt>
                <c:pt idx="9252">
                  <c:v>-1.6</c:v>
                </c:pt>
                <c:pt idx="9253">
                  <c:v>-1.5</c:v>
                </c:pt>
                <c:pt idx="9254">
                  <c:v>-1.4</c:v>
                </c:pt>
                <c:pt idx="9255">
                  <c:v>-1.3</c:v>
                </c:pt>
                <c:pt idx="9256">
                  <c:v>-1.2</c:v>
                </c:pt>
                <c:pt idx="9257">
                  <c:v>-1.1000000000000001</c:v>
                </c:pt>
                <c:pt idx="9258">
                  <c:v>-1</c:v>
                </c:pt>
                <c:pt idx="9259">
                  <c:v>-0.9</c:v>
                </c:pt>
                <c:pt idx="9260">
                  <c:v>-0.8</c:v>
                </c:pt>
                <c:pt idx="9261">
                  <c:v>-0.7</c:v>
                </c:pt>
                <c:pt idx="9262">
                  <c:v>-0.6</c:v>
                </c:pt>
                <c:pt idx="9263">
                  <c:v>-0.5</c:v>
                </c:pt>
                <c:pt idx="9264">
                  <c:v>-0.4</c:v>
                </c:pt>
                <c:pt idx="9265">
                  <c:v>-0.3</c:v>
                </c:pt>
                <c:pt idx="9266">
                  <c:v>-0.2</c:v>
                </c:pt>
                <c:pt idx="9267">
                  <c:v>-0.1</c:v>
                </c:pt>
                <c:pt idx="9268">
                  <c:v>0</c:v>
                </c:pt>
                <c:pt idx="9269">
                  <c:v>0.1</c:v>
                </c:pt>
                <c:pt idx="9270">
                  <c:v>0.2</c:v>
                </c:pt>
                <c:pt idx="9271">
                  <c:v>0.3</c:v>
                </c:pt>
                <c:pt idx="9272">
                  <c:v>0.4</c:v>
                </c:pt>
                <c:pt idx="9273">
                  <c:v>0.5</c:v>
                </c:pt>
                <c:pt idx="9274">
                  <c:v>0.6</c:v>
                </c:pt>
                <c:pt idx="9275">
                  <c:v>0.7</c:v>
                </c:pt>
                <c:pt idx="9276">
                  <c:v>0.8</c:v>
                </c:pt>
                <c:pt idx="9277">
                  <c:v>0.9</c:v>
                </c:pt>
                <c:pt idx="9278">
                  <c:v>1</c:v>
                </c:pt>
                <c:pt idx="9279">
                  <c:v>1.1000000000000001</c:v>
                </c:pt>
                <c:pt idx="9280">
                  <c:v>1.2</c:v>
                </c:pt>
                <c:pt idx="9281">
                  <c:v>1.3</c:v>
                </c:pt>
                <c:pt idx="9282">
                  <c:v>1.4</c:v>
                </c:pt>
                <c:pt idx="9283">
                  <c:v>1.5</c:v>
                </c:pt>
                <c:pt idx="9284">
                  <c:v>1.6</c:v>
                </c:pt>
                <c:pt idx="9285">
                  <c:v>1.7</c:v>
                </c:pt>
                <c:pt idx="9286">
                  <c:v>1.8</c:v>
                </c:pt>
                <c:pt idx="9287">
                  <c:v>1.9</c:v>
                </c:pt>
                <c:pt idx="9288">
                  <c:v>2</c:v>
                </c:pt>
                <c:pt idx="9289">
                  <c:v>2.1</c:v>
                </c:pt>
                <c:pt idx="9290">
                  <c:v>2.2000000000000002</c:v>
                </c:pt>
                <c:pt idx="9291">
                  <c:v>2.2999999999999998</c:v>
                </c:pt>
                <c:pt idx="9292">
                  <c:v>2.4</c:v>
                </c:pt>
                <c:pt idx="9293">
                  <c:v>2.5</c:v>
                </c:pt>
                <c:pt idx="9294">
                  <c:v>2.6</c:v>
                </c:pt>
                <c:pt idx="9295">
                  <c:v>2.7</c:v>
                </c:pt>
                <c:pt idx="9296">
                  <c:v>2.8</c:v>
                </c:pt>
                <c:pt idx="9297">
                  <c:v>2.9</c:v>
                </c:pt>
                <c:pt idx="9298">
                  <c:v>3</c:v>
                </c:pt>
                <c:pt idx="9299">
                  <c:v>3.1</c:v>
                </c:pt>
                <c:pt idx="9300">
                  <c:v>3.2</c:v>
                </c:pt>
                <c:pt idx="9301">
                  <c:v>3.3</c:v>
                </c:pt>
                <c:pt idx="9302">
                  <c:v>3.4</c:v>
                </c:pt>
                <c:pt idx="9303">
                  <c:v>3.5</c:v>
                </c:pt>
                <c:pt idx="9304">
                  <c:v>3.6</c:v>
                </c:pt>
                <c:pt idx="9305">
                  <c:v>3.7</c:v>
                </c:pt>
                <c:pt idx="9306">
                  <c:v>3.8</c:v>
                </c:pt>
                <c:pt idx="9307">
                  <c:v>3.9</c:v>
                </c:pt>
                <c:pt idx="9308">
                  <c:v>4</c:v>
                </c:pt>
                <c:pt idx="9309">
                  <c:v>4.0999999999999996</c:v>
                </c:pt>
                <c:pt idx="9310">
                  <c:v>4.2</c:v>
                </c:pt>
                <c:pt idx="9311">
                  <c:v>4.3</c:v>
                </c:pt>
                <c:pt idx="9312">
                  <c:v>4.4000000000000004</c:v>
                </c:pt>
                <c:pt idx="9313">
                  <c:v>4.5</c:v>
                </c:pt>
                <c:pt idx="9314">
                  <c:v>4.5999999999999996</c:v>
                </c:pt>
                <c:pt idx="9315">
                  <c:v>4.7</c:v>
                </c:pt>
                <c:pt idx="9316">
                  <c:v>4.8</c:v>
                </c:pt>
                <c:pt idx="9317">
                  <c:v>4.9000000000000004</c:v>
                </c:pt>
                <c:pt idx="9318">
                  <c:v>5</c:v>
                </c:pt>
                <c:pt idx="9319">
                  <c:v>5.0999999999999996</c:v>
                </c:pt>
                <c:pt idx="9320">
                  <c:v>5.2</c:v>
                </c:pt>
                <c:pt idx="9321">
                  <c:v>5.3</c:v>
                </c:pt>
                <c:pt idx="9322">
                  <c:v>5.4</c:v>
                </c:pt>
                <c:pt idx="9323">
                  <c:v>5.5</c:v>
                </c:pt>
                <c:pt idx="9324">
                  <c:v>5.6</c:v>
                </c:pt>
                <c:pt idx="9325">
                  <c:v>5.7</c:v>
                </c:pt>
                <c:pt idx="9326">
                  <c:v>5.8</c:v>
                </c:pt>
                <c:pt idx="9327">
                  <c:v>5.9</c:v>
                </c:pt>
                <c:pt idx="9328">
                  <c:v>6</c:v>
                </c:pt>
                <c:pt idx="9329">
                  <c:v>6.1</c:v>
                </c:pt>
                <c:pt idx="9330">
                  <c:v>6.2</c:v>
                </c:pt>
                <c:pt idx="9331">
                  <c:v>6.3</c:v>
                </c:pt>
                <c:pt idx="9332">
                  <c:v>6.4</c:v>
                </c:pt>
                <c:pt idx="9333">
                  <c:v>6.5</c:v>
                </c:pt>
                <c:pt idx="9334">
                  <c:v>6.6</c:v>
                </c:pt>
                <c:pt idx="9335">
                  <c:v>6.7</c:v>
                </c:pt>
                <c:pt idx="9336">
                  <c:v>6.8</c:v>
                </c:pt>
                <c:pt idx="9337">
                  <c:v>6.9</c:v>
                </c:pt>
                <c:pt idx="9338">
                  <c:v>7</c:v>
                </c:pt>
                <c:pt idx="9339">
                  <c:v>7.1</c:v>
                </c:pt>
                <c:pt idx="9340">
                  <c:v>7.2</c:v>
                </c:pt>
                <c:pt idx="9341">
                  <c:v>7.3</c:v>
                </c:pt>
                <c:pt idx="9342">
                  <c:v>7.4</c:v>
                </c:pt>
                <c:pt idx="9343">
                  <c:v>7.5</c:v>
                </c:pt>
                <c:pt idx="9344">
                  <c:v>7.6</c:v>
                </c:pt>
                <c:pt idx="9345">
                  <c:v>7.7</c:v>
                </c:pt>
                <c:pt idx="9346">
                  <c:v>7.8</c:v>
                </c:pt>
                <c:pt idx="9347">
                  <c:v>7.9</c:v>
                </c:pt>
                <c:pt idx="9348">
                  <c:v>8</c:v>
                </c:pt>
                <c:pt idx="9349">
                  <c:v>8.1</c:v>
                </c:pt>
                <c:pt idx="9350">
                  <c:v>8.1999999999999993</c:v>
                </c:pt>
                <c:pt idx="9351">
                  <c:v>8.3000000000000007</c:v>
                </c:pt>
                <c:pt idx="9352">
                  <c:v>8.4</c:v>
                </c:pt>
                <c:pt idx="9353">
                  <c:v>8.5</c:v>
                </c:pt>
                <c:pt idx="9354">
                  <c:v>8.6</c:v>
                </c:pt>
                <c:pt idx="9355">
                  <c:v>8.6999999999999993</c:v>
                </c:pt>
                <c:pt idx="9356">
                  <c:v>8.8000000000000007</c:v>
                </c:pt>
                <c:pt idx="9357">
                  <c:v>8.9</c:v>
                </c:pt>
                <c:pt idx="9358">
                  <c:v>9</c:v>
                </c:pt>
                <c:pt idx="9359">
                  <c:v>9.1</c:v>
                </c:pt>
                <c:pt idx="9360">
                  <c:v>9.1999999999999993</c:v>
                </c:pt>
                <c:pt idx="9361">
                  <c:v>9.3000000000000007</c:v>
                </c:pt>
                <c:pt idx="9362">
                  <c:v>9.4</c:v>
                </c:pt>
                <c:pt idx="9363">
                  <c:v>9.5</c:v>
                </c:pt>
                <c:pt idx="9364">
                  <c:v>9.6</c:v>
                </c:pt>
                <c:pt idx="9365">
                  <c:v>9.6999999999999993</c:v>
                </c:pt>
                <c:pt idx="9366">
                  <c:v>9.8000000000000007</c:v>
                </c:pt>
                <c:pt idx="9367">
                  <c:v>9.9</c:v>
                </c:pt>
                <c:pt idx="9368">
                  <c:v>10</c:v>
                </c:pt>
                <c:pt idx="9369">
                  <c:v>10.1</c:v>
                </c:pt>
                <c:pt idx="9370">
                  <c:v>10.199999999999999</c:v>
                </c:pt>
                <c:pt idx="9371">
                  <c:v>10.3</c:v>
                </c:pt>
                <c:pt idx="9372">
                  <c:v>10.4</c:v>
                </c:pt>
                <c:pt idx="9373">
                  <c:v>10.5</c:v>
                </c:pt>
                <c:pt idx="9374">
                  <c:v>10.6</c:v>
                </c:pt>
                <c:pt idx="9375">
                  <c:v>10.7</c:v>
                </c:pt>
                <c:pt idx="9376">
                  <c:v>10.8</c:v>
                </c:pt>
                <c:pt idx="9377">
                  <c:v>10.9</c:v>
                </c:pt>
                <c:pt idx="9378">
                  <c:v>11</c:v>
                </c:pt>
                <c:pt idx="9379">
                  <c:v>11.1</c:v>
                </c:pt>
                <c:pt idx="9380">
                  <c:v>11.2</c:v>
                </c:pt>
                <c:pt idx="9381">
                  <c:v>11.3</c:v>
                </c:pt>
                <c:pt idx="9382">
                  <c:v>11.4</c:v>
                </c:pt>
                <c:pt idx="9383">
                  <c:v>11.5</c:v>
                </c:pt>
                <c:pt idx="9384">
                  <c:v>11.6</c:v>
                </c:pt>
                <c:pt idx="9385">
                  <c:v>11.7</c:v>
                </c:pt>
                <c:pt idx="9386">
                  <c:v>11.8</c:v>
                </c:pt>
                <c:pt idx="9387">
                  <c:v>11.9</c:v>
                </c:pt>
                <c:pt idx="9388">
                  <c:v>12</c:v>
                </c:pt>
                <c:pt idx="9389">
                  <c:v>12.1</c:v>
                </c:pt>
                <c:pt idx="9390">
                  <c:v>12.2</c:v>
                </c:pt>
                <c:pt idx="9391">
                  <c:v>12.3</c:v>
                </c:pt>
                <c:pt idx="9392">
                  <c:v>12.4</c:v>
                </c:pt>
                <c:pt idx="9393">
                  <c:v>12.5</c:v>
                </c:pt>
                <c:pt idx="9394">
                  <c:v>12.6</c:v>
                </c:pt>
                <c:pt idx="9395">
                  <c:v>12.7</c:v>
                </c:pt>
                <c:pt idx="9396">
                  <c:v>12.8</c:v>
                </c:pt>
                <c:pt idx="9397">
                  <c:v>12.9</c:v>
                </c:pt>
                <c:pt idx="9398">
                  <c:v>13</c:v>
                </c:pt>
                <c:pt idx="9399">
                  <c:v>13.1</c:v>
                </c:pt>
                <c:pt idx="9400">
                  <c:v>13.2</c:v>
                </c:pt>
                <c:pt idx="9401">
                  <c:v>13.3</c:v>
                </c:pt>
                <c:pt idx="9402">
                  <c:v>13.4</c:v>
                </c:pt>
                <c:pt idx="9403">
                  <c:v>13.5</c:v>
                </c:pt>
                <c:pt idx="9404">
                  <c:v>13.6</c:v>
                </c:pt>
                <c:pt idx="9405">
                  <c:v>13.7</c:v>
                </c:pt>
                <c:pt idx="9406">
                  <c:v>13.8</c:v>
                </c:pt>
                <c:pt idx="9407">
                  <c:v>13.9</c:v>
                </c:pt>
                <c:pt idx="9408">
                  <c:v>14</c:v>
                </c:pt>
                <c:pt idx="9409">
                  <c:v>14.1</c:v>
                </c:pt>
                <c:pt idx="9410">
                  <c:v>14.2</c:v>
                </c:pt>
                <c:pt idx="9411">
                  <c:v>14.3</c:v>
                </c:pt>
                <c:pt idx="9412">
                  <c:v>14.4</c:v>
                </c:pt>
                <c:pt idx="9413">
                  <c:v>14.5</c:v>
                </c:pt>
                <c:pt idx="9414">
                  <c:v>14.6</c:v>
                </c:pt>
                <c:pt idx="9415">
                  <c:v>14.7</c:v>
                </c:pt>
                <c:pt idx="9416">
                  <c:v>14.8</c:v>
                </c:pt>
                <c:pt idx="9417">
                  <c:v>14.9</c:v>
                </c:pt>
                <c:pt idx="9418">
                  <c:v>15</c:v>
                </c:pt>
                <c:pt idx="9419">
                  <c:v>15.1</c:v>
                </c:pt>
                <c:pt idx="9420">
                  <c:v>15.2</c:v>
                </c:pt>
                <c:pt idx="9421">
                  <c:v>15.3</c:v>
                </c:pt>
                <c:pt idx="9422">
                  <c:v>15.4</c:v>
                </c:pt>
                <c:pt idx="9423">
                  <c:v>15.5</c:v>
                </c:pt>
                <c:pt idx="9424">
                  <c:v>15.6</c:v>
                </c:pt>
                <c:pt idx="9425">
                  <c:v>15.7</c:v>
                </c:pt>
                <c:pt idx="9426">
                  <c:v>15.8</c:v>
                </c:pt>
                <c:pt idx="9427">
                  <c:v>15.9</c:v>
                </c:pt>
                <c:pt idx="9428">
                  <c:v>16</c:v>
                </c:pt>
                <c:pt idx="9429">
                  <c:v>16.100000000000001</c:v>
                </c:pt>
                <c:pt idx="9430">
                  <c:v>16.2</c:v>
                </c:pt>
                <c:pt idx="9431">
                  <c:v>16.3</c:v>
                </c:pt>
                <c:pt idx="9432">
                  <c:v>16.399999999999999</c:v>
                </c:pt>
                <c:pt idx="9433">
                  <c:v>16.5</c:v>
                </c:pt>
                <c:pt idx="9434">
                  <c:v>16.600000000000001</c:v>
                </c:pt>
                <c:pt idx="9435">
                  <c:v>16.7</c:v>
                </c:pt>
                <c:pt idx="9436">
                  <c:v>16.8</c:v>
                </c:pt>
                <c:pt idx="9437">
                  <c:v>16.899999999999999</c:v>
                </c:pt>
                <c:pt idx="9438">
                  <c:v>17</c:v>
                </c:pt>
                <c:pt idx="9439">
                  <c:v>17.100000000000001</c:v>
                </c:pt>
                <c:pt idx="9440">
                  <c:v>17.2</c:v>
                </c:pt>
                <c:pt idx="9441">
                  <c:v>17.3</c:v>
                </c:pt>
                <c:pt idx="9442">
                  <c:v>17.399999999999999</c:v>
                </c:pt>
                <c:pt idx="9443">
                  <c:v>17.5</c:v>
                </c:pt>
                <c:pt idx="9444">
                  <c:v>17.600000000000001</c:v>
                </c:pt>
                <c:pt idx="9445">
                  <c:v>17.7</c:v>
                </c:pt>
                <c:pt idx="9446">
                  <c:v>17.8</c:v>
                </c:pt>
                <c:pt idx="9447">
                  <c:v>17.899999999999999</c:v>
                </c:pt>
                <c:pt idx="9448">
                  <c:v>18</c:v>
                </c:pt>
                <c:pt idx="9449">
                  <c:v>18.100000000000001</c:v>
                </c:pt>
                <c:pt idx="9450">
                  <c:v>18.2</c:v>
                </c:pt>
                <c:pt idx="9451">
                  <c:v>18.3</c:v>
                </c:pt>
                <c:pt idx="9452">
                  <c:v>18.399999999999999</c:v>
                </c:pt>
                <c:pt idx="9453">
                  <c:v>18.5</c:v>
                </c:pt>
                <c:pt idx="9454">
                  <c:v>18.600000000000001</c:v>
                </c:pt>
                <c:pt idx="9455">
                  <c:v>18.7</c:v>
                </c:pt>
                <c:pt idx="9456">
                  <c:v>18.8</c:v>
                </c:pt>
                <c:pt idx="9457">
                  <c:v>18.899999999999999</c:v>
                </c:pt>
                <c:pt idx="9458">
                  <c:v>19</c:v>
                </c:pt>
                <c:pt idx="9459">
                  <c:v>19.100000000000001</c:v>
                </c:pt>
                <c:pt idx="9460">
                  <c:v>19.2</c:v>
                </c:pt>
                <c:pt idx="9461">
                  <c:v>19.3</c:v>
                </c:pt>
                <c:pt idx="9462">
                  <c:v>19.399999999999999</c:v>
                </c:pt>
                <c:pt idx="9463">
                  <c:v>19.5</c:v>
                </c:pt>
                <c:pt idx="9464">
                  <c:v>19.600000000000001</c:v>
                </c:pt>
                <c:pt idx="9465">
                  <c:v>19.7</c:v>
                </c:pt>
                <c:pt idx="9466">
                  <c:v>19.8</c:v>
                </c:pt>
                <c:pt idx="9467">
                  <c:v>19.899999999999999</c:v>
                </c:pt>
                <c:pt idx="9468">
                  <c:v>20</c:v>
                </c:pt>
                <c:pt idx="9469">
                  <c:v>20.100000000000001</c:v>
                </c:pt>
                <c:pt idx="9470">
                  <c:v>20.2</c:v>
                </c:pt>
                <c:pt idx="9471">
                  <c:v>20.3</c:v>
                </c:pt>
                <c:pt idx="9472">
                  <c:v>20.399999999999999</c:v>
                </c:pt>
                <c:pt idx="9473">
                  <c:v>20.5</c:v>
                </c:pt>
                <c:pt idx="9474">
                  <c:v>20.6</c:v>
                </c:pt>
                <c:pt idx="9475">
                  <c:v>20.7</c:v>
                </c:pt>
                <c:pt idx="9476">
                  <c:v>20.8</c:v>
                </c:pt>
                <c:pt idx="9477">
                  <c:v>20.9</c:v>
                </c:pt>
                <c:pt idx="9478">
                  <c:v>21</c:v>
                </c:pt>
                <c:pt idx="9479">
                  <c:v>21.1</c:v>
                </c:pt>
                <c:pt idx="9480">
                  <c:v>21.2</c:v>
                </c:pt>
                <c:pt idx="9481">
                  <c:v>21.3</c:v>
                </c:pt>
                <c:pt idx="9482">
                  <c:v>21.4</c:v>
                </c:pt>
                <c:pt idx="9483">
                  <c:v>21.5</c:v>
                </c:pt>
                <c:pt idx="9484">
                  <c:v>21.6</c:v>
                </c:pt>
                <c:pt idx="9485">
                  <c:v>21.7</c:v>
                </c:pt>
                <c:pt idx="9486">
                  <c:v>21.8</c:v>
                </c:pt>
                <c:pt idx="9487">
                  <c:v>21.9</c:v>
                </c:pt>
                <c:pt idx="9488">
                  <c:v>22</c:v>
                </c:pt>
                <c:pt idx="9489">
                  <c:v>22.1</c:v>
                </c:pt>
                <c:pt idx="9490">
                  <c:v>22.2</c:v>
                </c:pt>
                <c:pt idx="9491">
                  <c:v>22.3</c:v>
                </c:pt>
                <c:pt idx="9492">
                  <c:v>22.4</c:v>
                </c:pt>
                <c:pt idx="9493">
                  <c:v>22.5</c:v>
                </c:pt>
                <c:pt idx="9494">
                  <c:v>22.6</c:v>
                </c:pt>
                <c:pt idx="9495">
                  <c:v>22.7</c:v>
                </c:pt>
                <c:pt idx="9496">
                  <c:v>22.8</c:v>
                </c:pt>
                <c:pt idx="9497">
                  <c:v>22.9</c:v>
                </c:pt>
                <c:pt idx="9498">
                  <c:v>23</c:v>
                </c:pt>
                <c:pt idx="9499">
                  <c:v>23.1</c:v>
                </c:pt>
                <c:pt idx="9500">
                  <c:v>23.2</c:v>
                </c:pt>
                <c:pt idx="9501">
                  <c:v>23.3</c:v>
                </c:pt>
                <c:pt idx="9502">
                  <c:v>23.4</c:v>
                </c:pt>
                <c:pt idx="9503">
                  <c:v>23.5</c:v>
                </c:pt>
                <c:pt idx="9504">
                  <c:v>23.6</c:v>
                </c:pt>
                <c:pt idx="9505">
                  <c:v>23.7</c:v>
                </c:pt>
                <c:pt idx="9506">
                  <c:v>23.8</c:v>
                </c:pt>
                <c:pt idx="9507">
                  <c:v>23.9</c:v>
                </c:pt>
                <c:pt idx="9508">
                  <c:v>24</c:v>
                </c:pt>
                <c:pt idx="9509">
                  <c:v>24.1</c:v>
                </c:pt>
                <c:pt idx="9510">
                  <c:v>24.2</c:v>
                </c:pt>
                <c:pt idx="9511">
                  <c:v>24.3</c:v>
                </c:pt>
                <c:pt idx="9512">
                  <c:v>24.4</c:v>
                </c:pt>
                <c:pt idx="9513">
                  <c:v>24.5</c:v>
                </c:pt>
                <c:pt idx="9514">
                  <c:v>24.6</c:v>
                </c:pt>
                <c:pt idx="9515">
                  <c:v>24.7</c:v>
                </c:pt>
                <c:pt idx="9516">
                  <c:v>24.8</c:v>
                </c:pt>
                <c:pt idx="9517">
                  <c:v>24.9</c:v>
                </c:pt>
                <c:pt idx="9518">
                  <c:v>25</c:v>
                </c:pt>
                <c:pt idx="9519">
                  <c:v>-25</c:v>
                </c:pt>
                <c:pt idx="9520">
                  <c:v>-24.9</c:v>
                </c:pt>
                <c:pt idx="9521">
                  <c:v>-24.8</c:v>
                </c:pt>
                <c:pt idx="9522">
                  <c:v>-24.7</c:v>
                </c:pt>
                <c:pt idx="9523">
                  <c:v>-24.6</c:v>
                </c:pt>
                <c:pt idx="9524">
                  <c:v>-24.5</c:v>
                </c:pt>
                <c:pt idx="9525">
                  <c:v>-24.4</c:v>
                </c:pt>
                <c:pt idx="9526">
                  <c:v>-24.3</c:v>
                </c:pt>
                <c:pt idx="9527">
                  <c:v>-24.2</c:v>
                </c:pt>
                <c:pt idx="9528">
                  <c:v>-24.1</c:v>
                </c:pt>
                <c:pt idx="9529">
                  <c:v>-24</c:v>
                </c:pt>
                <c:pt idx="9530">
                  <c:v>-23.9</c:v>
                </c:pt>
                <c:pt idx="9531">
                  <c:v>-23.8</c:v>
                </c:pt>
                <c:pt idx="9532">
                  <c:v>-23.7</c:v>
                </c:pt>
                <c:pt idx="9533">
                  <c:v>-23.6</c:v>
                </c:pt>
                <c:pt idx="9534">
                  <c:v>-23.5</c:v>
                </c:pt>
                <c:pt idx="9535">
                  <c:v>-23.4</c:v>
                </c:pt>
                <c:pt idx="9536">
                  <c:v>-23.3</c:v>
                </c:pt>
                <c:pt idx="9537">
                  <c:v>-23.2</c:v>
                </c:pt>
                <c:pt idx="9538">
                  <c:v>-23.1</c:v>
                </c:pt>
                <c:pt idx="9539">
                  <c:v>-23</c:v>
                </c:pt>
                <c:pt idx="9540">
                  <c:v>-22.9</c:v>
                </c:pt>
                <c:pt idx="9541">
                  <c:v>-22.8</c:v>
                </c:pt>
                <c:pt idx="9542">
                  <c:v>-22.7</c:v>
                </c:pt>
                <c:pt idx="9543">
                  <c:v>-22.6</c:v>
                </c:pt>
                <c:pt idx="9544">
                  <c:v>-22.5</c:v>
                </c:pt>
                <c:pt idx="9545">
                  <c:v>-22.4</c:v>
                </c:pt>
                <c:pt idx="9546">
                  <c:v>-22.3</c:v>
                </c:pt>
                <c:pt idx="9547">
                  <c:v>-22.2</c:v>
                </c:pt>
                <c:pt idx="9548">
                  <c:v>-22.1</c:v>
                </c:pt>
                <c:pt idx="9549">
                  <c:v>-22</c:v>
                </c:pt>
                <c:pt idx="9550">
                  <c:v>-21.9</c:v>
                </c:pt>
                <c:pt idx="9551">
                  <c:v>-21.8</c:v>
                </c:pt>
                <c:pt idx="9552">
                  <c:v>-21.7</c:v>
                </c:pt>
                <c:pt idx="9553">
                  <c:v>-21.6</c:v>
                </c:pt>
                <c:pt idx="9554">
                  <c:v>-21.5</c:v>
                </c:pt>
                <c:pt idx="9555">
                  <c:v>-21.4</c:v>
                </c:pt>
                <c:pt idx="9556">
                  <c:v>-21.3</c:v>
                </c:pt>
                <c:pt idx="9557">
                  <c:v>-21.2</c:v>
                </c:pt>
                <c:pt idx="9558">
                  <c:v>-21.1</c:v>
                </c:pt>
                <c:pt idx="9559">
                  <c:v>-21</c:v>
                </c:pt>
                <c:pt idx="9560">
                  <c:v>-20.9</c:v>
                </c:pt>
                <c:pt idx="9561">
                  <c:v>-20.8</c:v>
                </c:pt>
                <c:pt idx="9562">
                  <c:v>-20.7</c:v>
                </c:pt>
                <c:pt idx="9563">
                  <c:v>-20.6</c:v>
                </c:pt>
                <c:pt idx="9564">
                  <c:v>-20.5</c:v>
                </c:pt>
                <c:pt idx="9565">
                  <c:v>-20.399999999999999</c:v>
                </c:pt>
                <c:pt idx="9566">
                  <c:v>-20.3</c:v>
                </c:pt>
                <c:pt idx="9567">
                  <c:v>-20.2</c:v>
                </c:pt>
                <c:pt idx="9568">
                  <c:v>-20.100000000000001</c:v>
                </c:pt>
                <c:pt idx="9569">
                  <c:v>-20</c:v>
                </c:pt>
                <c:pt idx="9570">
                  <c:v>-19.899999999999999</c:v>
                </c:pt>
                <c:pt idx="9571">
                  <c:v>-19.8</c:v>
                </c:pt>
                <c:pt idx="9572">
                  <c:v>-19.7</c:v>
                </c:pt>
                <c:pt idx="9573">
                  <c:v>-19.600000000000001</c:v>
                </c:pt>
                <c:pt idx="9574">
                  <c:v>-19.5</c:v>
                </c:pt>
                <c:pt idx="9575">
                  <c:v>-19.399999999999999</c:v>
                </c:pt>
                <c:pt idx="9576">
                  <c:v>-19.3</c:v>
                </c:pt>
                <c:pt idx="9577">
                  <c:v>-19.2</c:v>
                </c:pt>
                <c:pt idx="9578">
                  <c:v>-19.100000000000001</c:v>
                </c:pt>
                <c:pt idx="9579">
                  <c:v>-19</c:v>
                </c:pt>
                <c:pt idx="9580">
                  <c:v>-18.899999999999999</c:v>
                </c:pt>
                <c:pt idx="9581">
                  <c:v>-18.8</c:v>
                </c:pt>
                <c:pt idx="9582">
                  <c:v>-18.7</c:v>
                </c:pt>
                <c:pt idx="9583">
                  <c:v>-18.600000000000001</c:v>
                </c:pt>
                <c:pt idx="9584">
                  <c:v>-18.5</c:v>
                </c:pt>
                <c:pt idx="9585">
                  <c:v>-18.399999999999999</c:v>
                </c:pt>
                <c:pt idx="9586">
                  <c:v>-18.3</c:v>
                </c:pt>
                <c:pt idx="9587">
                  <c:v>-18.2</c:v>
                </c:pt>
                <c:pt idx="9588">
                  <c:v>-18.100000000000001</c:v>
                </c:pt>
                <c:pt idx="9589">
                  <c:v>-18</c:v>
                </c:pt>
                <c:pt idx="9590">
                  <c:v>-17.899999999999999</c:v>
                </c:pt>
                <c:pt idx="9591">
                  <c:v>-17.8</c:v>
                </c:pt>
                <c:pt idx="9592">
                  <c:v>-17.7</c:v>
                </c:pt>
                <c:pt idx="9593">
                  <c:v>-17.600000000000001</c:v>
                </c:pt>
                <c:pt idx="9594">
                  <c:v>-17.5</c:v>
                </c:pt>
                <c:pt idx="9595">
                  <c:v>-17.399999999999999</c:v>
                </c:pt>
                <c:pt idx="9596">
                  <c:v>-17.3</c:v>
                </c:pt>
                <c:pt idx="9597">
                  <c:v>-17.2</c:v>
                </c:pt>
                <c:pt idx="9598">
                  <c:v>-17.100000000000001</c:v>
                </c:pt>
                <c:pt idx="9599">
                  <c:v>-17</c:v>
                </c:pt>
                <c:pt idx="9600">
                  <c:v>-16.899999999999999</c:v>
                </c:pt>
                <c:pt idx="9601">
                  <c:v>-16.8</c:v>
                </c:pt>
                <c:pt idx="9602">
                  <c:v>-16.7</c:v>
                </c:pt>
                <c:pt idx="9603">
                  <c:v>-16.600000000000001</c:v>
                </c:pt>
                <c:pt idx="9604">
                  <c:v>-16.5</c:v>
                </c:pt>
                <c:pt idx="9605">
                  <c:v>-16.399999999999999</c:v>
                </c:pt>
                <c:pt idx="9606">
                  <c:v>-16.3</c:v>
                </c:pt>
                <c:pt idx="9607">
                  <c:v>-16.2</c:v>
                </c:pt>
                <c:pt idx="9608">
                  <c:v>-16.100000000000001</c:v>
                </c:pt>
                <c:pt idx="9609">
                  <c:v>-16</c:v>
                </c:pt>
                <c:pt idx="9610">
                  <c:v>-15.9</c:v>
                </c:pt>
                <c:pt idx="9611">
                  <c:v>-15.8</c:v>
                </c:pt>
                <c:pt idx="9612">
                  <c:v>-15.7</c:v>
                </c:pt>
                <c:pt idx="9613">
                  <c:v>-15.6</c:v>
                </c:pt>
                <c:pt idx="9614">
                  <c:v>-15.5</c:v>
                </c:pt>
                <c:pt idx="9615">
                  <c:v>-15.4</c:v>
                </c:pt>
                <c:pt idx="9616">
                  <c:v>-15.3</c:v>
                </c:pt>
                <c:pt idx="9617">
                  <c:v>-15.2</c:v>
                </c:pt>
                <c:pt idx="9618">
                  <c:v>-15.1</c:v>
                </c:pt>
                <c:pt idx="9619">
                  <c:v>-15</c:v>
                </c:pt>
                <c:pt idx="9620">
                  <c:v>-14.9</c:v>
                </c:pt>
                <c:pt idx="9621">
                  <c:v>-14.8</c:v>
                </c:pt>
                <c:pt idx="9622">
                  <c:v>-14.7</c:v>
                </c:pt>
                <c:pt idx="9623">
                  <c:v>-14.6</c:v>
                </c:pt>
                <c:pt idx="9624">
                  <c:v>-14.5</c:v>
                </c:pt>
                <c:pt idx="9625">
                  <c:v>-14.4</c:v>
                </c:pt>
                <c:pt idx="9626">
                  <c:v>-14.3</c:v>
                </c:pt>
                <c:pt idx="9627">
                  <c:v>-14.2</c:v>
                </c:pt>
                <c:pt idx="9628">
                  <c:v>-14.1</c:v>
                </c:pt>
                <c:pt idx="9629">
                  <c:v>-14</c:v>
                </c:pt>
                <c:pt idx="9630">
                  <c:v>-13.9</c:v>
                </c:pt>
                <c:pt idx="9631">
                  <c:v>-13.8</c:v>
                </c:pt>
                <c:pt idx="9632">
                  <c:v>-13.7</c:v>
                </c:pt>
                <c:pt idx="9633">
                  <c:v>-13.6</c:v>
                </c:pt>
                <c:pt idx="9634">
                  <c:v>-13.5</c:v>
                </c:pt>
                <c:pt idx="9635">
                  <c:v>-13.4</c:v>
                </c:pt>
                <c:pt idx="9636">
                  <c:v>-13.3</c:v>
                </c:pt>
                <c:pt idx="9637">
                  <c:v>-13.2</c:v>
                </c:pt>
                <c:pt idx="9638">
                  <c:v>-13.1</c:v>
                </c:pt>
                <c:pt idx="9639">
                  <c:v>-13</c:v>
                </c:pt>
                <c:pt idx="9640">
                  <c:v>-12.9</c:v>
                </c:pt>
                <c:pt idx="9641">
                  <c:v>-12.8</c:v>
                </c:pt>
                <c:pt idx="9642">
                  <c:v>-12.7</c:v>
                </c:pt>
                <c:pt idx="9643">
                  <c:v>-12.6</c:v>
                </c:pt>
                <c:pt idx="9644">
                  <c:v>-12.5</c:v>
                </c:pt>
                <c:pt idx="9645">
                  <c:v>-12.4</c:v>
                </c:pt>
                <c:pt idx="9646">
                  <c:v>-12.3</c:v>
                </c:pt>
                <c:pt idx="9647">
                  <c:v>-12.2</c:v>
                </c:pt>
                <c:pt idx="9648">
                  <c:v>-12.1</c:v>
                </c:pt>
                <c:pt idx="9649">
                  <c:v>-12</c:v>
                </c:pt>
                <c:pt idx="9650">
                  <c:v>-11.9</c:v>
                </c:pt>
                <c:pt idx="9651">
                  <c:v>-11.8</c:v>
                </c:pt>
                <c:pt idx="9652">
                  <c:v>-11.7</c:v>
                </c:pt>
                <c:pt idx="9653">
                  <c:v>-11.6</c:v>
                </c:pt>
                <c:pt idx="9654">
                  <c:v>-11.5</c:v>
                </c:pt>
                <c:pt idx="9655">
                  <c:v>-11.4</c:v>
                </c:pt>
                <c:pt idx="9656">
                  <c:v>-11.3</c:v>
                </c:pt>
                <c:pt idx="9657">
                  <c:v>-11.2</c:v>
                </c:pt>
                <c:pt idx="9658">
                  <c:v>-11.1</c:v>
                </c:pt>
                <c:pt idx="9659">
                  <c:v>-11</c:v>
                </c:pt>
                <c:pt idx="9660">
                  <c:v>-10.9</c:v>
                </c:pt>
                <c:pt idx="9661">
                  <c:v>-10.8</c:v>
                </c:pt>
                <c:pt idx="9662">
                  <c:v>-10.7</c:v>
                </c:pt>
                <c:pt idx="9663">
                  <c:v>-10.6</c:v>
                </c:pt>
                <c:pt idx="9664">
                  <c:v>-10.5</c:v>
                </c:pt>
                <c:pt idx="9665">
                  <c:v>-10.4</c:v>
                </c:pt>
                <c:pt idx="9666">
                  <c:v>-10.3</c:v>
                </c:pt>
                <c:pt idx="9667">
                  <c:v>-10.199999999999999</c:v>
                </c:pt>
                <c:pt idx="9668">
                  <c:v>-10.1</c:v>
                </c:pt>
                <c:pt idx="9669">
                  <c:v>-10</c:v>
                </c:pt>
                <c:pt idx="9670">
                  <c:v>-9.9</c:v>
                </c:pt>
                <c:pt idx="9671">
                  <c:v>-9.8000000000000007</c:v>
                </c:pt>
                <c:pt idx="9672">
                  <c:v>-9.6999999999999993</c:v>
                </c:pt>
                <c:pt idx="9673">
                  <c:v>-9.6</c:v>
                </c:pt>
                <c:pt idx="9674">
                  <c:v>-9.5</c:v>
                </c:pt>
                <c:pt idx="9675">
                  <c:v>-9.4</c:v>
                </c:pt>
                <c:pt idx="9676">
                  <c:v>-9.3000000000000007</c:v>
                </c:pt>
                <c:pt idx="9677">
                  <c:v>-9.1999999999999993</c:v>
                </c:pt>
                <c:pt idx="9678">
                  <c:v>-9.1</c:v>
                </c:pt>
                <c:pt idx="9679">
                  <c:v>-9</c:v>
                </c:pt>
                <c:pt idx="9680">
                  <c:v>-8.9</c:v>
                </c:pt>
                <c:pt idx="9681">
                  <c:v>-8.8000000000000007</c:v>
                </c:pt>
                <c:pt idx="9682">
                  <c:v>-8.6999999999999993</c:v>
                </c:pt>
                <c:pt idx="9683">
                  <c:v>-8.6</c:v>
                </c:pt>
                <c:pt idx="9684">
                  <c:v>-8.5</c:v>
                </c:pt>
                <c:pt idx="9685">
                  <c:v>-8.4</c:v>
                </c:pt>
                <c:pt idx="9686">
                  <c:v>-8.3000000000000007</c:v>
                </c:pt>
                <c:pt idx="9687">
                  <c:v>-8.1999999999999993</c:v>
                </c:pt>
                <c:pt idx="9688">
                  <c:v>-8.1</c:v>
                </c:pt>
                <c:pt idx="9689">
                  <c:v>-8</c:v>
                </c:pt>
                <c:pt idx="9690">
                  <c:v>-7.9</c:v>
                </c:pt>
                <c:pt idx="9691">
                  <c:v>-7.8</c:v>
                </c:pt>
                <c:pt idx="9692">
                  <c:v>-7.7</c:v>
                </c:pt>
                <c:pt idx="9693">
                  <c:v>-7.6</c:v>
                </c:pt>
                <c:pt idx="9694">
                  <c:v>-7.5</c:v>
                </c:pt>
                <c:pt idx="9695">
                  <c:v>-7.4</c:v>
                </c:pt>
                <c:pt idx="9696">
                  <c:v>-7.3</c:v>
                </c:pt>
                <c:pt idx="9697">
                  <c:v>-7.2</c:v>
                </c:pt>
                <c:pt idx="9698">
                  <c:v>-7.1</c:v>
                </c:pt>
                <c:pt idx="9699">
                  <c:v>-7</c:v>
                </c:pt>
                <c:pt idx="9700">
                  <c:v>-6.9</c:v>
                </c:pt>
                <c:pt idx="9701">
                  <c:v>-6.8</c:v>
                </c:pt>
                <c:pt idx="9702">
                  <c:v>-6.7</c:v>
                </c:pt>
                <c:pt idx="9703">
                  <c:v>-6.6</c:v>
                </c:pt>
                <c:pt idx="9704">
                  <c:v>-6.5</c:v>
                </c:pt>
                <c:pt idx="9705">
                  <c:v>-6.4</c:v>
                </c:pt>
                <c:pt idx="9706">
                  <c:v>-6.3</c:v>
                </c:pt>
                <c:pt idx="9707">
                  <c:v>-6.2</c:v>
                </c:pt>
                <c:pt idx="9708">
                  <c:v>-6.1</c:v>
                </c:pt>
                <c:pt idx="9709">
                  <c:v>-6</c:v>
                </c:pt>
                <c:pt idx="9710">
                  <c:v>-5.9</c:v>
                </c:pt>
                <c:pt idx="9711">
                  <c:v>-5.8</c:v>
                </c:pt>
                <c:pt idx="9712">
                  <c:v>-5.7</c:v>
                </c:pt>
                <c:pt idx="9713">
                  <c:v>-5.6</c:v>
                </c:pt>
                <c:pt idx="9714">
                  <c:v>-5.5</c:v>
                </c:pt>
                <c:pt idx="9715">
                  <c:v>-5.4</c:v>
                </c:pt>
                <c:pt idx="9716">
                  <c:v>-5.3</c:v>
                </c:pt>
                <c:pt idx="9717">
                  <c:v>-5.2</c:v>
                </c:pt>
                <c:pt idx="9718">
                  <c:v>-5.0999999999999996</c:v>
                </c:pt>
                <c:pt idx="9719">
                  <c:v>-5</c:v>
                </c:pt>
                <c:pt idx="9720">
                  <c:v>-4.9000000000000004</c:v>
                </c:pt>
                <c:pt idx="9721">
                  <c:v>-4.8</c:v>
                </c:pt>
                <c:pt idx="9722">
                  <c:v>-4.7</c:v>
                </c:pt>
                <c:pt idx="9723">
                  <c:v>-4.5999999999999996</c:v>
                </c:pt>
                <c:pt idx="9724">
                  <c:v>-4.5</c:v>
                </c:pt>
                <c:pt idx="9725">
                  <c:v>-4.4000000000000004</c:v>
                </c:pt>
                <c:pt idx="9726">
                  <c:v>-4.3</c:v>
                </c:pt>
                <c:pt idx="9727">
                  <c:v>-4.2</c:v>
                </c:pt>
                <c:pt idx="9728">
                  <c:v>-4.0999999999999996</c:v>
                </c:pt>
                <c:pt idx="9729">
                  <c:v>-4</c:v>
                </c:pt>
                <c:pt idx="9730">
                  <c:v>-3.9</c:v>
                </c:pt>
                <c:pt idx="9731">
                  <c:v>-3.8</c:v>
                </c:pt>
                <c:pt idx="9732">
                  <c:v>-3.7</c:v>
                </c:pt>
                <c:pt idx="9733">
                  <c:v>-3.6</c:v>
                </c:pt>
                <c:pt idx="9734">
                  <c:v>-3.5</c:v>
                </c:pt>
                <c:pt idx="9735">
                  <c:v>-3.4</c:v>
                </c:pt>
                <c:pt idx="9736">
                  <c:v>-3.3</c:v>
                </c:pt>
                <c:pt idx="9737">
                  <c:v>-3.2</c:v>
                </c:pt>
                <c:pt idx="9738">
                  <c:v>-3.1</c:v>
                </c:pt>
                <c:pt idx="9739">
                  <c:v>-3</c:v>
                </c:pt>
                <c:pt idx="9740">
                  <c:v>-2.9</c:v>
                </c:pt>
                <c:pt idx="9741">
                  <c:v>-2.8</c:v>
                </c:pt>
                <c:pt idx="9742">
                  <c:v>-2.7</c:v>
                </c:pt>
                <c:pt idx="9743">
                  <c:v>-2.6</c:v>
                </c:pt>
                <c:pt idx="9744">
                  <c:v>-2.5</c:v>
                </c:pt>
                <c:pt idx="9745">
                  <c:v>-2.4</c:v>
                </c:pt>
                <c:pt idx="9746">
                  <c:v>-2.2999999999999998</c:v>
                </c:pt>
                <c:pt idx="9747">
                  <c:v>-2.2000000000000002</c:v>
                </c:pt>
                <c:pt idx="9748">
                  <c:v>-2.1</c:v>
                </c:pt>
                <c:pt idx="9749">
                  <c:v>-2</c:v>
                </c:pt>
                <c:pt idx="9750">
                  <c:v>-1.9</c:v>
                </c:pt>
                <c:pt idx="9751">
                  <c:v>-1.8</c:v>
                </c:pt>
                <c:pt idx="9752">
                  <c:v>-1.7</c:v>
                </c:pt>
                <c:pt idx="9753">
                  <c:v>-1.6</c:v>
                </c:pt>
                <c:pt idx="9754">
                  <c:v>-1.5</c:v>
                </c:pt>
                <c:pt idx="9755">
                  <c:v>-1.4</c:v>
                </c:pt>
                <c:pt idx="9756">
                  <c:v>-1.3</c:v>
                </c:pt>
                <c:pt idx="9757">
                  <c:v>-1.2</c:v>
                </c:pt>
                <c:pt idx="9758">
                  <c:v>-1.1000000000000001</c:v>
                </c:pt>
                <c:pt idx="9759">
                  <c:v>-1</c:v>
                </c:pt>
                <c:pt idx="9760">
                  <c:v>-0.9</c:v>
                </c:pt>
                <c:pt idx="9761">
                  <c:v>-0.8</c:v>
                </c:pt>
                <c:pt idx="9762">
                  <c:v>-0.7</c:v>
                </c:pt>
                <c:pt idx="9763">
                  <c:v>-0.6</c:v>
                </c:pt>
                <c:pt idx="9764">
                  <c:v>-0.5</c:v>
                </c:pt>
                <c:pt idx="9765">
                  <c:v>-0.4</c:v>
                </c:pt>
                <c:pt idx="9766">
                  <c:v>-0.3</c:v>
                </c:pt>
                <c:pt idx="9767">
                  <c:v>-0.2</c:v>
                </c:pt>
                <c:pt idx="9768">
                  <c:v>-0.1</c:v>
                </c:pt>
                <c:pt idx="9769">
                  <c:v>0</c:v>
                </c:pt>
                <c:pt idx="9770">
                  <c:v>0.1</c:v>
                </c:pt>
                <c:pt idx="9771">
                  <c:v>0.2</c:v>
                </c:pt>
                <c:pt idx="9772">
                  <c:v>0.3</c:v>
                </c:pt>
                <c:pt idx="9773">
                  <c:v>0.4</c:v>
                </c:pt>
                <c:pt idx="9774">
                  <c:v>0.5</c:v>
                </c:pt>
                <c:pt idx="9775">
                  <c:v>0.6</c:v>
                </c:pt>
                <c:pt idx="9776">
                  <c:v>0.7</c:v>
                </c:pt>
                <c:pt idx="9777">
                  <c:v>0.8</c:v>
                </c:pt>
                <c:pt idx="9778">
                  <c:v>0.9</c:v>
                </c:pt>
                <c:pt idx="9779">
                  <c:v>1</c:v>
                </c:pt>
                <c:pt idx="9780">
                  <c:v>1.1000000000000001</c:v>
                </c:pt>
                <c:pt idx="9781">
                  <c:v>1.2</c:v>
                </c:pt>
                <c:pt idx="9782">
                  <c:v>1.3</c:v>
                </c:pt>
                <c:pt idx="9783">
                  <c:v>1.4</c:v>
                </c:pt>
                <c:pt idx="9784">
                  <c:v>1.5</c:v>
                </c:pt>
                <c:pt idx="9785">
                  <c:v>1.6</c:v>
                </c:pt>
                <c:pt idx="9786">
                  <c:v>1.7</c:v>
                </c:pt>
                <c:pt idx="9787">
                  <c:v>1.8</c:v>
                </c:pt>
                <c:pt idx="9788">
                  <c:v>1.9</c:v>
                </c:pt>
                <c:pt idx="9789">
                  <c:v>2</c:v>
                </c:pt>
                <c:pt idx="9790">
                  <c:v>2.1</c:v>
                </c:pt>
                <c:pt idx="9791">
                  <c:v>2.2000000000000002</c:v>
                </c:pt>
                <c:pt idx="9792">
                  <c:v>2.2999999999999998</c:v>
                </c:pt>
                <c:pt idx="9793">
                  <c:v>2.4</c:v>
                </c:pt>
                <c:pt idx="9794">
                  <c:v>2.5</c:v>
                </c:pt>
                <c:pt idx="9795">
                  <c:v>2.6</c:v>
                </c:pt>
                <c:pt idx="9796">
                  <c:v>2.7</c:v>
                </c:pt>
                <c:pt idx="9797">
                  <c:v>2.8</c:v>
                </c:pt>
                <c:pt idx="9798">
                  <c:v>2.9</c:v>
                </c:pt>
                <c:pt idx="9799">
                  <c:v>3</c:v>
                </c:pt>
                <c:pt idx="9800">
                  <c:v>3.1</c:v>
                </c:pt>
                <c:pt idx="9801">
                  <c:v>3.2</c:v>
                </c:pt>
                <c:pt idx="9802">
                  <c:v>3.3</c:v>
                </c:pt>
                <c:pt idx="9803">
                  <c:v>3.4</c:v>
                </c:pt>
                <c:pt idx="9804">
                  <c:v>3.5</c:v>
                </c:pt>
                <c:pt idx="9805">
                  <c:v>3.6</c:v>
                </c:pt>
                <c:pt idx="9806">
                  <c:v>3.7</c:v>
                </c:pt>
                <c:pt idx="9807">
                  <c:v>3.8</c:v>
                </c:pt>
                <c:pt idx="9808">
                  <c:v>3.9</c:v>
                </c:pt>
                <c:pt idx="9809">
                  <c:v>4</c:v>
                </c:pt>
                <c:pt idx="9810">
                  <c:v>4.0999999999999996</c:v>
                </c:pt>
                <c:pt idx="9811">
                  <c:v>4.2</c:v>
                </c:pt>
                <c:pt idx="9812">
                  <c:v>4.3</c:v>
                </c:pt>
                <c:pt idx="9813">
                  <c:v>4.4000000000000004</c:v>
                </c:pt>
                <c:pt idx="9814">
                  <c:v>4.5</c:v>
                </c:pt>
                <c:pt idx="9815">
                  <c:v>4.5999999999999996</c:v>
                </c:pt>
                <c:pt idx="9816">
                  <c:v>4.7</c:v>
                </c:pt>
                <c:pt idx="9817">
                  <c:v>4.8</c:v>
                </c:pt>
                <c:pt idx="9818">
                  <c:v>4.9000000000000004</c:v>
                </c:pt>
                <c:pt idx="9819">
                  <c:v>5</c:v>
                </c:pt>
                <c:pt idx="9820">
                  <c:v>5.0999999999999996</c:v>
                </c:pt>
                <c:pt idx="9821">
                  <c:v>5.2</c:v>
                </c:pt>
                <c:pt idx="9822">
                  <c:v>5.3</c:v>
                </c:pt>
                <c:pt idx="9823">
                  <c:v>5.4</c:v>
                </c:pt>
                <c:pt idx="9824">
                  <c:v>5.5</c:v>
                </c:pt>
                <c:pt idx="9825">
                  <c:v>5.6</c:v>
                </c:pt>
                <c:pt idx="9826">
                  <c:v>5.7</c:v>
                </c:pt>
                <c:pt idx="9827">
                  <c:v>5.8</c:v>
                </c:pt>
                <c:pt idx="9828">
                  <c:v>5.9</c:v>
                </c:pt>
                <c:pt idx="9829">
                  <c:v>6</c:v>
                </c:pt>
                <c:pt idx="9830">
                  <c:v>6.1</c:v>
                </c:pt>
                <c:pt idx="9831">
                  <c:v>6.2</c:v>
                </c:pt>
                <c:pt idx="9832">
                  <c:v>6.3</c:v>
                </c:pt>
                <c:pt idx="9833">
                  <c:v>6.4</c:v>
                </c:pt>
                <c:pt idx="9834">
                  <c:v>6.5</c:v>
                </c:pt>
                <c:pt idx="9835">
                  <c:v>6.6</c:v>
                </c:pt>
                <c:pt idx="9836">
                  <c:v>6.7</c:v>
                </c:pt>
                <c:pt idx="9837">
                  <c:v>6.8</c:v>
                </c:pt>
                <c:pt idx="9838">
                  <c:v>6.9</c:v>
                </c:pt>
                <c:pt idx="9839">
                  <c:v>7</c:v>
                </c:pt>
                <c:pt idx="9840">
                  <c:v>7.1</c:v>
                </c:pt>
                <c:pt idx="9841">
                  <c:v>7.2</c:v>
                </c:pt>
                <c:pt idx="9842">
                  <c:v>7.3</c:v>
                </c:pt>
                <c:pt idx="9843">
                  <c:v>7.4</c:v>
                </c:pt>
                <c:pt idx="9844">
                  <c:v>7.5</c:v>
                </c:pt>
                <c:pt idx="9845">
                  <c:v>7.6</c:v>
                </c:pt>
                <c:pt idx="9846">
                  <c:v>7.7</c:v>
                </c:pt>
                <c:pt idx="9847">
                  <c:v>7.8</c:v>
                </c:pt>
                <c:pt idx="9848">
                  <c:v>7.9</c:v>
                </c:pt>
                <c:pt idx="9849">
                  <c:v>8</c:v>
                </c:pt>
                <c:pt idx="9850">
                  <c:v>8.1</c:v>
                </c:pt>
                <c:pt idx="9851">
                  <c:v>8.1999999999999993</c:v>
                </c:pt>
                <c:pt idx="9852">
                  <c:v>8.3000000000000007</c:v>
                </c:pt>
                <c:pt idx="9853">
                  <c:v>8.4</c:v>
                </c:pt>
                <c:pt idx="9854">
                  <c:v>8.5</c:v>
                </c:pt>
                <c:pt idx="9855">
                  <c:v>8.6</c:v>
                </c:pt>
                <c:pt idx="9856">
                  <c:v>8.6999999999999993</c:v>
                </c:pt>
                <c:pt idx="9857">
                  <c:v>8.8000000000000007</c:v>
                </c:pt>
                <c:pt idx="9858">
                  <c:v>8.9</c:v>
                </c:pt>
                <c:pt idx="9859">
                  <c:v>9</c:v>
                </c:pt>
                <c:pt idx="9860">
                  <c:v>9.1</c:v>
                </c:pt>
                <c:pt idx="9861">
                  <c:v>9.1999999999999993</c:v>
                </c:pt>
                <c:pt idx="9862">
                  <c:v>9.3000000000000007</c:v>
                </c:pt>
                <c:pt idx="9863">
                  <c:v>9.4</c:v>
                </c:pt>
                <c:pt idx="9864">
                  <c:v>9.5</c:v>
                </c:pt>
                <c:pt idx="9865">
                  <c:v>9.6</c:v>
                </c:pt>
                <c:pt idx="9866">
                  <c:v>9.6999999999999993</c:v>
                </c:pt>
                <c:pt idx="9867">
                  <c:v>9.8000000000000007</c:v>
                </c:pt>
                <c:pt idx="9868">
                  <c:v>9.9</c:v>
                </c:pt>
                <c:pt idx="9869">
                  <c:v>10</c:v>
                </c:pt>
                <c:pt idx="9870">
                  <c:v>10.1</c:v>
                </c:pt>
                <c:pt idx="9871">
                  <c:v>10.199999999999999</c:v>
                </c:pt>
                <c:pt idx="9872">
                  <c:v>10.3</c:v>
                </c:pt>
                <c:pt idx="9873">
                  <c:v>10.4</c:v>
                </c:pt>
                <c:pt idx="9874">
                  <c:v>10.5</c:v>
                </c:pt>
                <c:pt idx="9875">
                  <c:v>10.6</c:v>
                </c:pt>
                <c:pt idx="9876">
                  <c:v>10.7</c:v>
                </c:pt>
                <c:pt idx="9877">
                  <c:v>10.8</c:v>
                </c:pt>
                <c:pt idx="9878">
                  <c:v>10.9</c:v>
                </c:pt>
                <c:pt idx="9879">
                  <c:v>11</c:v>
                </c:pt>
                <c:pt idx="9880">
                  <c:v>11.1</c:v>
                </c:pt>
                <c:pt idx="9881">
                  <c:v>11.2</c:v>
                </c:pt>
                <c:pt idx="9882">
                  <c:v>11.3</c:v>
                </c:pt>
                <c:pt idx="9883">
                  <c:v>11.4</c:v>
                </c:pt>
                <c:pt idx="9884">
                  <c:v>11.5</c:v>
                </c:pt>
                <c:pt idx="9885">
                  <c:v>11.6</c:v>
                </c:pt>
                <c:pt idx="9886">
                  <c:v>11.7</c:v>
                </c:pt>
                <c:pt idx="9887">
                  <c:v>11.8</c:v>
                </c:pt>
                <c:pt idx="9888">
                  <c:v>11.9</c:v>
                </c:pt>
                <c:pt idx="9889">
                  <c:v>12</c:v>
                </c:pt>
                <c:pt idx="9890">
                  <c:v>12.1</c:v>
                </c:pt>
                <c:pt idx="9891">
                  <c:v>12.2</c:v>
                </c:pt>
                <c:pt idx="9892">
                  <c:v>12.3</c:v>
                </c:pt>
                <c:pt idx="9893">
                  <c:v>12.4</c:v>
                </c:pt>
                <c:pt idx="9894">
                  <c:v>12.5</c:v>
                </c:pt>
                <c:pt idx="9895">
                  <c:v>12.6</c:v>
                </c:pt>
                <c:pt idx="9896">
                  <c:v>12.7</c:v>
                </c:pt>
                <c:pt idx="9897">
                  <c:v>12.8</c:v>
                </c:pt>
                <c:pt idx="9898">
                  <c:v>12.9</c:v>
                </c:pt>
                <c:pt idx="9899">
                  <c:v>13</c:v>
                </c:pt>
                <c:pt idx="9900">
                  <c:v>13.1</c:v>
                </c:pt>
                <c:pt idx="9901">
                  <c:v>13.2</c:v>
                </c:pt>
                <c:pt idx="9902">
                  <c:v>13.3</c:v>
                </c:pt>
                <c:pt idx="9903">
                  <c:v>13.4</c:v>
                </c:pt>
                <c:pt idx="9904">
                  <c:v>13.5</c:v>
                </c:pt>
                <c:pt idx="9905">
                  <c:v>13.6</c:v>
                </c:pt>
                <c:pt idx="9906">
                  <c:v>13.7</c:v>
                </c:pt>
                <c:pt idx="9907">
                  <c:v>13.8</c:v>
                </c:pt>
                <c:pt idx="9908">
                  <c:v>13.9</c:v>
                </c:pt>
                <c:pt idx="9909">
                  <c:v>14</c:v>
                </c:pt>
                <c:pt idx="9910">
                  <c:v>14.1</c:v>
                </c:pt>
                <c:pt idx="9911">
                  <c:v>14.2</c:v>
                </c:pt>
                <c:pt idx="9912">
                  <c:v>14.3</c:v>
                </c:pt>
                <c:pt idx="9913">
                  <c:v>14.4</c:v>
                </c:pt>
                <c:pt idx="9914">
                  <c:v>14.5</c:v>
                </c:pt>
                <c:pt idx="9915">
                  <c:v>14.6</c:v>
                </c:pt>
                <c:pt idx="9916">
                  <c:v>14.7</c:v>
                </c:pt>
                <c:pt idx="9917">
                  <c:v>14.8</c:v>
                </c:pt>
                <c:pt idx="9918">
                  <c:v>14.9</c:v>
                </c:pt>
                <c:pt idx="9919">
                  <c:v>15</c:v>
                </c:pt>
                <c:pt idx="9920">
                  <c:v>15.1</c:v>
                </c:pt>
                <c:pt idx="9921">
                  <c:v>15.2</c:v>
                </c:pt>
                <c:pt idx="9922">
                  <c:v>15.3</c:v>
                </c:pt>
                <c:pt idx="9923">
                  <c:v>15.4</c:v>
                </c:pt>
                <c:pt idx="9924">
                  <c:v>15.5</c:v>
                </c:pt>
                <c:pt idx="9925">
                  <c:v>15.6</c:v>
                </c:pt>
                <c:pt idx="9926">
                  <c:v>15.7</c:v>
                </c:pt>
                <c:pt idx="9927">
                  <c:v>15.8</c:v>
                </c:pt>
                <c:pt idx="9928">
                  <c:v>15.9</c:v>
                </c:pt>
                <c:pt idx="9929">
                  <c:v>16</c:v>
                </c:pt>
                <c:pt idx="9930">
                  <c:v>16.100000000000001</c:v>
                </c:pt>
                <c:pt idx="9931">
                  <c:v>16.2</c:v>
                </c:pt>
                <c:pt idx="9932">
                  <c:v>16.3</c:v>
                </c:pt>
                <c:pt idx="9933">
                  <c:v>16.399999999999999</c:v>
                </c:pt>
                <c:pt idx="9934">
                  <c:v>16.5</c:v>
                </c:pt>
                <c:pt idx="9935">
                  <c:v>16.600000000000001</c:v>
                </c:pt>
                <c:pt idx="9936">
                  <c:v>16.7</c:v>
                </c:pt>
                <c:pt idx="9937">
                  <c:v>16.8</c:v>
                </c:pt>
                <c:pt idx="9938">
                  <c:v>16.899999999999999</c:v>
                </c:pt>
                <c:pt idx="9939">
                  <c:v>17</c:v>
                </c:pt>
                <c:pt idx="9940">
                  <c:v>17.100000000000001</c:v>
                </c:pt>
                <c:pt idx="9941">
                  <c:v>17.2</c:v>
                </c:pt>
                <c:pt idx="9942">
                  <c:v>17.3</c:v>
                </c:pt>
                <c:pt idx="9943">
                  <c:v>17.399999999999999</c:v>
                </c:pt>
                <c:pt idx="9944">
                  <c:v>17.5</c:v>
                </c:pt>
                <c:pt idx="9945">
                  <c:v>17.600000000000001</c:v>
                </c:pt>
                <c:pt idx="9946">
                  <c:v>17.7</c:v>
                </c:pt>
                <c:pt idx="9947">
                  <c:v>17.8</c:v>
                </c:pt>
                <c:pt idx="9948">
                  <c:v>17.899999999999999</c:v>
                </c:pt>
                <c:pt idx="9949">
                  <c:v>18</c:v>
                </c:pt>
                <c:pt idx="9950">
                  <c:v>18.100000000000001</c:v>
                </c:pt>
                <c:pt idx="9951">
                  <c:v>18.2</c:v>
                </c:pt>
                <c:pt idx="9952">
                  <c:v>18.3</c:v>
                </c:pt>
                <c:pt idx="9953">
                  <c:v>18.399999999999999</c:v>
                </c:pt>
                <c:pt idx="9954">
                  <c:v>18.5</c:v>
                </c:pt>
                <c:pt idx="9955">
                  <c:v>18.600000000000001</c:v>
                </c:pt>
                <c:pt idx="9956">
                  <c:v>18.7</c:v>
                </c:pt>
                <c:pt idx="9957">
                  <c:v>18.8</c:v>
                </c:pt>
                <c:pt idx="9958">
                  <c:v>18.899999999999999</c:v>
                </c:pt>
                <c:pt idx="9959">
                  <c:v>19</c:v>
                </c:pt>
                <c:pt idx="9960">
                  <c:v>19.100000000000001</c:v>
                </c:pt>
                <c:pt idx="9961">
                  <c:v>19.2</c:v>
                </c:pt>
                <c:pt idx="9962">
                  <c:v>19.3</c:v>
                </c:pt>
                <c:pt idx="9963">
                  <c:v>19.399999999999999</c:v>
                </c:pt>
                <c:pt idx="9964">
                  <c:v>19.5</c:v>
                </c:pt>
                <c:pt idx="9965">
                  <c:v>19.600000000000001</c:v>
                </c:pt>
                <c:pt idx="9966">
                  <c:v>19.7</c:v>
                </c:pt>
                <c:pt idx="9967">
                  <c:v>19.8</c:v>
                </c:pt>
                <c:pt idx="9968">
                  <c:v>19.899999999999999</c:v>
                </c:pt>
                <c:pt idx="9969">
                  <c:v>20</c:v>
                </c:pt>
                <c:pt idx="9970">
                  <c:v>20.100000000000001</c:v>
                </c:pt>
                <c:pt idx="9971">
                  <c:v>20.2</c:v>
                </c:pt>
                <c:pt idx="9972">
                  <c:v>20.3</c:v>
                </c:pt>
                <c:pt idx="9973">
                  <c:v>20.399999999999999</c:v>
                </c:pt>
                <c:pt idx="9974">
                  <c:v>20.5</c:v>
                </c:pt>
                <c:pt idx="9975">
                  <c:v>20.6</c:v>
                </c:pt>
                <c:pt idx="9976">
                  <c:v>20.7</c:v>
                </c:pt>
                <c:pt idx="9977">
                  <c:v>20.8</c:v>
                </c:pt>
                <c:pt idx="9978">
                  <c:v>20.9</c:v>
                </c:pt>
                <c:pt idx="9979">
                  <c:v>21</c:v>
                </c:pt>
                <c:pt idx="9980">
                  <c:v>21.1</c:v>
                </c:pt>
                <c:pt idx="9981">
                  <c:v>21.2</c:v>
                </c:pt>
                <c:pt idx="9982">
                  <c:v>21.3</c:v>
                </c:pt>
                <c:pt idx="9983">
                  <c:v>21.4</c:v>
                </c:pt>
                <c:pt idx="9984">
                  <c:v>21.5</c:v>
                </c:pt>
                <c:pt idx="9985">
                  <c:v>21.6</c:v>
                </c:pt>
                <c:pt idx="9986">
                  <c:v>21.7</c:v>
                </c:pt>
                <c:pt idx="9987">
                  <c:v>21.8</c:v>
                </c:pt>
                <c:pt idx="9988">
                  <c:v>21.9</c:v>
                </c:pt>
                <c:pt idx="9989">
                  <c:v>22</c:v>
                </c:pt>
                <c:pt idx="9990">
                  <c:v>22.1</c:v>
                </c:pt>
                <c:pt idx="9991">
                  <c:v>22.2</c:v>
                </c:pt>
                <c:pt idx="9992">
                  <c:v>22.3</c:v>
                </c:pt>
                <c:pt idx="9993">
                  <c:v>22.4</c:v>
                </c:pt>
                <c:pt idx="9994">
                  <c:v>22.5</c:v>
                </c:pt>
                <c:pt idx="9995">
                  <c:v>22.6</c:v>
                </c:pt>
                <c:pt idx="9996">
                  <c:v>22.7</c:v>
                </c:pt>
                <c:pt idx="9997">
                  <c:v>22.8</c:v>
                </c:pt>
                <c:pt idx="9998">
                  <c:v>22.9</c:v>
                </c:pt>
                <c:pt idx="9999">
                  <c:v>23</c:v>
                </c:pt>
                <c:pt idx="10000">
                  <c:v>23.1</c:v>
                </c:pt>
                <c:pt idx="10001">
                  <c:v>23.2</c:v>
                </c:pt>
                <c:pt idx="10002">
                  <c:v>23.3</c:v>
                </c:pt>
                <c:pt idx="10003">
                  <c:v>23.4</c:v>
                </c:pt>
                <c:pt idx="10004">
                  <c:v>23.5</c:v>
                </c:pt>
                <c:pt idx="10005">
                  <c:v>23.6</c:v>
                </c:pt>
                <c:pt idx="10006">
                  <c:v>23.7</c:v>
                </c:pt>
                <c:pt idx="10007">
                  <c:v>23.8</c:v>
                </c:pt>
                <c:pt idx="10008">
                  <c:v>23.9</c:v>
                </c:pt>
                <c:pt idx="10009">
                  <c:v>24</c:v>
                </c:pt>
                <c:pt idx="10010">
                  <c:v>24.1</c:v>
                </c:pt>
                <c:pt idx="10011">
                  <c:v>24.2</c:v>
                </c:pt>
                <c:pt idx="10012">
                  <c:v>24.3</c:v>
                </c:pt>
                <c:pt idx="10013">
                  <c:v>24.4</c:v>
                </c:pt>
                <c:pt idx="10014">
                  <c:v>24.5</c:v>
                </c:pt>
                <c:pt idx="10015">
                  <c:v>24.6</c:v>
                </c:pt>
                <c:pt idx="10016">
                  <c:v>24.7</c:v>
                </c:pt>
                <c:pt idx="10017">
                  <c:v>24.8</c:v>
                </c:pt>
                <c:pt idx="10018">
                  <c:v>24.9</c:v>
                </c:pt>
                <c:pt idx="10019">
                  <c:v>25</c:v>
                </c:pt>
                <c:pt idx="10020">
                  <c:v>-25</c:v>
                </c:pt>
                <c:pt idx="10021">
                  <c:v>-24.9</c:v>
                </c:pt>
                <c:pt idx="10022">
                  <c:v>-24.8</c:v>
                </c:pt>
                <c:pt idx="10023">
                  <c:v>-24.7</c:v>
                </c:pt>
                <c:pt idx="10024">
                  <c:v>-24.6</c:v>
                </c:pt>
                <c:pt idx="10025">
                  <c:v>-24.5</c:v>
                </c:pt>
                <c:pt idx="10026">
                  <c:v>-24.4</c:v>
                </c:pt>
                <c:pt idx="10027">
                  <c:v>-24.3</c:v>
                </c:pt>
                <c:pt idx="10028">
                  <c:v>-24.2</c:v>
                </c:pt>
                <c:pt idx="10029">
                  <c:v>-24.1</c:v>
                </c:pt>
                <c:pt idx="10030">
                  <c:v>-24</c:v>
                </c:pt>
                <c:pt idx="10031">
                  <c:v>-23.9</c:v>
                </c:pt>
                <c:pt idx="10032">
                  <c:v>-23.8</c:v>
                </c:pt>
                <c:pt idx="10033">
                  <c:v>-23.7</c:v>
                </c:pt>
                <c:pt idx="10034">
                  <c:v>-23.6</c:v>
                </c:pt>
                <c:pt idx="10035">
                  <c:v>-23.5</c:v>
                </c:pt>
                <c:pt idx="10036">
                  <c:v>-23.4</c:v>
                </c:pt>
                <c:pt idx="10037">
                  <c:v>-23.3</c:v>
                </c:pt>
                <c:pt idx="10038">
                  <c:v>-23.2</c:v>
                </c:pt>
                <c:pt idx="10039">
                  <c:v>-23.1</c:v>
                </c:pt>
                <c:pt idx="10040">
                  <c:v>-23</c:v>
                </c:pt>
                <c:pt idx="10041">
                  <c:v>-22.9</c:v>
                </c:pt>
                <c:pt idx="10042">
                  <c:v>-22.8</c:v>
                </c:pt>
                <c:pt idx="10043">
                  <c:v>-22.7</c:v>
                </c:pt>
                <c:pt idx="10044">
                  <c:v>-22.6</c:v>
                </c:pt>
                <c:pt idx="10045">
                  <c:v>-22.5</c:v>
                </c:pt>
                <c:pt idx="10046">
                  <c:v>-22.4</c:v>
                </c:pt>
                <c:pt idx="10047">
                  <c:v>-22.3</c:v>
                </c:pt>
                <c:pt idx="10048">
                  <c:v>-22.2</c:v>
                </c:pt>
                <c:pt idx="10049">
                  <c:v>-22.1</c:v>
                </c:pt>
                <c:pt idx="10050">
                  <c:v>-22</c:v>
                </c:pt>
                <c:pt idx="10051">
                  <c:v>-21.9</c:v>
                </c:pt>
                <c:pt idx="10052">
                  <c:v>-21.8</c:v>
                </c:pt>
                <c:pt idx="10053">
                  <c:v>-21.7</c:v>
                </c:pt>
                <c:pt idx="10054">
                  <c:v>-21.6</c:v>
                </c:pt>
                <c:pt idx="10055">
                  <c:v>-21.5</c:v>
                </c:pt>
                <c:pt idx="10056">
                  <c:v>-21.4</c:v>
                </c:pt>
                <c:pt idx="10057">
                  <c:v>-21.3</c:v>
                </c:pt>
                <c:pt idx="10058">
                  <c:v>-21.2</c:v>
                </c:pt>
                <c:pt idx="10059">
                  <c:v>-21.1</c:v>
                </c:pt>
                <c:pt idx="10060">
                  <c:v>-21</c:v>
                </c:pt>
                <c:pt idx="10061">
                  <c:v>-20.9</c:v>
                </c:pt>
                <c:pt idx="10062">
                  <c:v>-20.8</c:v>
                </c:pt>
                <c:pt idx="10063">
                  <c:v>-20.7</c:v>
                </c:pt>
                <c:pt idx="10064">
                  <c:v>-20.6</c:v>
                </c:pt>
                <c:pt idx="10065">
                  <c:v>-20.5</c:v>
                </c:pt>
                <c:pt idx="10066">
                  <c:v>-20.399999999999999</c:v>
                </c:pt>
                <c:pt idx="10067">
                  <c:v>-20.3</c:v>
                </c:pt>
                <c:pt idx="10068">
                  <c:v>-20.2</c:v>
                </c:pt>
                <c:pt idx="10069">
                  <c:v>-20.100000000000001</c:v>
                </c:pt>
                <c:pt idx="10070">
                  <c:v>-20</c:v>
                </c:pt>
                <c:pt idx="10071">
                  <c:v>-19.899999999999999</c:v>
                </c:pt>
                <c:pt idx="10072">
                  <c:v>-19.8</c:v>
                </c:pt>
                <c:pt idx="10073">
                  <c:v>-19.7</c:v>
                </c:pt>
                <c:pt idx="10074">
                  <c:v>-19.600000000000001</c:v>
                </c:pt>
                <c:pt idx="10075">
                  <c:v>-19.5</c:v>
                </c:pt>
                <c:pt idx="10076">
                  <c:v>-19.399999999999999</c:v>
                </c:pt>
                <c:pt idx="10077">
                  <c:v>-19.3</c:v>
                </c:pt>
                <c:pt idx="10078">
                  <c:v>-19.2</c:v>
                </c:pt>
                <c:pt idx="10079">
                  <c:v>-19.100000000000001</c:v>
                </c:pt>
                <c:pt idx="10080">
                  <c:v>-19</c:v>
                </c:pt>
                <c:pt idx="10081">
                  <c:v>-18.899999999999999</c:v>
                </c:pt>
                <c:pt idx="10082">
                  <c:v>-18.8</c:v>
                </c:pt>
                <c:pt idx="10083">
                  <c:v>-18.7</c:v>
                </c:pt>
                <c:pt idx="10084">
                  <c:v>-18.600000000000001</c:v>
                </c:pt>
                <c:pt idx="10085">
                  <c:v>-18.5</c:v>
                </c:pt>
                <c:pt idx="10086">
                  <c:v>-18.399999999999999</c:v>
                </c:pt>
                <c:pt idx="10087">
                  <c:v>-18.3</c:v>
                </c:pt>
                <c:pt idx="10088">
                  <c:v>-18.2</c:v>
                </c:pt>
                <c:pt idx="10089">
                  <c:v>-18.100000000000001</c:v>
                </c:pt>
                <c:pt idx="10090">
                  <c:v>-18</c:v>
                </c:pt>
                <c:pt idx="10091">
                  <c:v>-17.899999999999999</c:v>
                </c:pt>
                <c:pt idx="10092">
                  <c:v>-17.8</c:v>
                </c:pt>
                <c:pt idx="10093">
                  <c:v>-17.7</c:v>
                </c:pt>
                <c:pt idx="10094">
                  <c:v>-17.600000000000001</c:v>
                </c:pt>
                <c:pt idx="10095">
                  <c:v>-17.5</c:v>
                </c:pt>
                <c:pt idx="10096">
                  <c:v>-17.399999999999999</c:v>
                </c:pt>
                <c:pt idx="10097">
                  <c:v>-17.3</c:v>
                </c:pt>
                <c:pt idx="10098">
                  <c:v>-17.2</c:v>
                </c:pt>
                <c:pt idx="10099">
                  <c:v>-17.100000000000001</c:v>
                </c:pt>
                <c:pt idx="10100">
                  <c:v>-17</c:v>
                </c:pt>
                <c:pt idx="10101">
                  <c:v>-16.899999999999999</c:v>
                </c:pt>
                <c:pt idx="10102">
                  <c:v>-16.8</c:v>
                </c:pt>
                <c:pt idx="10103">
                  <c:v>-16.7</c:v>
                </c:pt>
                <c:pt idx="10104">
                  <c:v>-16.600000000000001</c:v>
                </c:pt>
                <c:pt idx="10105">
                  <c:v>-16.5</c:v>
                </c:pt>
                <c:pt idx="10106">
                  <c:v>-16.399999999999999</c:v>
                </c:pt>
                <c:pt idx="10107">
                  <c:v>-16.3</c:v>
                </c:pt>
                <c:pt idx="10108">
                  <c:v>-16.2</c:v>
                </c:pt>
                <c:pt idx="10109">
                  <c:v>-16.100000000000001</c:v>
                </c:pt>
                <c:pt idx="10110">
                  <c:v>-16</c:v>
                </c:pt>
                <c:pt idx="10111">
                  <c:v>-15.9</c:v>
                </c:pt>
                <c:pt idx="10112">
                  <c:v>-15.8</c:v>
                </c:pt>
                <c:pt idx="10113">
                  <c:v>-15.7</c:v>
                </c:pt>
                <c:pt idx="10114">
                  <c:v>-15.6</c:v>
                </c:pt>
                <c:pt idx="10115">
                  <c:v>-15.5</c:v>
                </c:pt>
                <c:pt idx="10116">
                  <c:v>-15.4</c:v>
                </c:pt>
                <c:pt idx="10117">
                  <c:v>-15.3</c:v>
                </c:pt>
                <c:pt idx="10118">
                  <c:v>-15.2</c:v>
                </c:pt>
                <c:pt idx="10119">
                  <c:v>-15.1</c:v>
                </c:pt>
                <c:pt idx="10120">
                  <c:v>-15</c:v>
                </c:pt>
                <c:pt idx="10121">
                  <c:v>-14.9</c:v>
                </c:pt>
                <c:pt idx="10122">
                  <c:v>-14.8</c:v>
                </c:pt>
                <c:pt idx="10123">
                  <c:v>-14.7</c:v>
                </c:pt>
                <c:pt idx="10124">
                  <c:v>-14.6</c:v>
                </c:pt>
                <c:pt idx="10125">
                  <c:v>-14.5</c:v>
                </c:pt>
                <c:pt idx="10126">
                  <c:v>-14.4</c:v>
                </c:pt>
                <c:pt idx="10127">
                  <c:v>-14.3</c:v>
                </c:pt>
                <c:pt idx="10128">
                  <c:v>-14.2</c:v>
                </c:pt>
                <c:pt idx="10129">
                  <c:v>-14.1</c:v>
                </c:pt>
                <c:pt idx="10130">
                  <c:v>-14</c:v>
                </c:pt>
                <c:pt idx="10131">
                  <c:v>-13.9</c:v>
                </c:pt>
                <c:pt idx="10132">
                  <c:v>-13.8</c:v>
                </c:pt>
                <c:pt idx="10133">
                  <c:v>-13.7</c:v>
                </c:pt>
                <c:pt idx="10134">
                  <c:v>-13.6</c:v>
                </c:pt>
                <c:pt idx="10135">
                  <c:v>-13.5</c:v>
                </c:pt>
                <c:pt idx="10136">
                  <c:v>-13.4</c:v>
                </c:pt>
                <c:pt idx="10137">
                  <c:v>-13.3</c:v>
                </c:pt>
                <c:pt idx="10138">
                  <c:v>-13.2</c:v>
                </c:pt>
                <c:pt idx="10139">
                  <c:v>-13.1</c:v>
                </c:pt>
                <c:pt idx="10140">
                  <c:v>-13</c:v>
                </c:pt>
                <c:pt idx="10141">
                  <c:v>-12.9</c:v>
                </c:pt>
                <c:pt idx="10142">
                  <c:v>-12.8</c:v>
                </c:pt>
                <c:pt idx="10143">
                  <c:v>-12.7</c:v>
                </c:pt>
                <c:pt idx="10144">
                  <c:v>-12.6</c:v>
                </c:pt>
                <c:pt idx="10145">
                  <c:v>-12.5</c:v>
                </c:pt>
                <c:pt idx="10146">
                  <c:v>-12.4</c:v>
                </c:pt>
                <c:pt idx="10147">
                  <c:v>-12.3</c:v>
                </c:pt>
                <c:pt idx="10148">
                  <c:v>-12.2</c:v>
                </c:pt>
                <c:pt idx="10149">
                  <c:v>-12.1</c:v>
                </c:pt>
                <c:pt idx="10150">
                  <c:v>-12</c:v>
                </c:pt>
                <c:pt idx="10151">
                  <c:v>-11.9</c:v>
                </c:pt>
                <c:pt idx="10152">
                  <c:v>-11.8</c:v>
                </c:pt>
                <c:pt idx="10153">
                  <c:v>-11.7</c:v>
                </c:pt>
                <c:pt idx="10154">
                  <c:v>-11.6</c:v>
                </c:pt>
                <c:pt idx="10155">
                  <c:v>-11.5</c:v>
                </c:pt>
                <c:pt idx="10156">
                  <c:v>-11.4</c:v>
                </c:pt>
                <c:pt idx="10157">
                  <c:v>-11.3</c:v>
                </c:pt>
                <c:pt idx="10158">
                  <c:v>-11.2</c:v>
                </c:pt>
                <c:pt idx="10159">
                  <c:v>-11.1</c:v>
                </c:pt>
                <c:pt idx="10160">
                  <c:v>-11</c:v>
                </c:pt>
                <c:pt idx="10161">
                  <c:v>-10.9</c:v>
                </c:pt>
                <c:pt idx="10162">
                  <c:v>-10.8</c:v>
                </c:pt>
                <c:pt idx="10163">
                  <c:v>-10.7</c:v>
                </c:pt>
                <c:pt idx="10164">
                  <c:v>-10.6</c:v>
                </c:pt>
                <c:pt idx="10165">
                  <c:v>-10.5</c:v>
                </c:pt>
                <c:pt idx="10166">
                  <c:v>-10.4</c:v>
                </c:pt>
                <c:pt idx="10167">
                  <c:v>-10.3</c:v>
                </c:pt>
                <c:pt idx="10168">
                  <c:v>-10.199999999999999</c:v>
                </c:pt>
                <c:pt idx="10169">
                  <c:v>-10.1</c:v>
                </c:pt>
                <c:pt idx="10170">
                  <c:v>-10</c:v>
                </c:pt>
                <c:pt idx="10171">
                  <c:v>-9.9</c:v>
                </c:pt>
                <c:pt idx="10172">
                  <c:v>-9.8000000000000007</c:v>
                </c:pt>
                <c:pt idx="10173">
                  <c:v>-9.6999999999999993</c:v>
                </c:pt>
                <c:pt idx="10174">
                  <c:v>-9.6</c:v>
                </c:pt>
                <c:pt idx="10175">
                  <c:v>-9.5</c:v>
                </c:pt>
                <c:pt idx="10176">
                  <c:v>-9.4</c:v>
                </c:pt>
                <c:pt idx="10177">
                  <c:v>-9.3000000000000007</c:v>
                </c:pt>
                <c:pt idx="10178">
                  <c:v>-9.1999999999999993</c:v>
                </c:pt>
                <c:pt idx="10179">
                  <c:v>-9.1</c:v>
                </c:pt>
                <c:pt idx="10180">
                  <c:v>-9</c:v>
                </c:pt>
                <c:pt idx="10181">
                  <c:v>-8.9</c:v>
                </c:pt>
                <c:pt idx="10182">
                  <c:v>-8.8000000000000007</c:v>
                </c:pt>
                <c:pt idx="10183">
                  <c:v>-8.6999999999999993</c:v>
                </c:pt>
                <c:pt idx="10184">
                  <c:v>-8.6</c:v>
                </c:pt>
                <c:pt idx="10185">
                  <c:v>-8.5</c:v>
                </c:pt>
                <c:pt idx="10186">
                  <c:v>-8.4</c:v>
                </c:pt>
                <c:pt idx="10187">
                  <c:v>-8.3000000000000007</c:v>
                </c:pt>
                <c:pt idx="10188">
                  <c:v>-8.1999999999999993</c:v>
                </c:pt>
                <c:pt idx="10189">
                  <c:v>-8.1</c:v>
                </c:pt>
                <c:pt idx="10190">
                  <c:v>-8</c:v>
                </c:pt>
                <c:pt idx="10191">
                  <c:v>-7.9</c:v>
                </c:pt>
                <c:pt idx="10192">
                  <c:v>-7.8</c:v>
                </c:pt>
                <c:pt idx="10193">
                  <c:v>-7.7</c:v>
                </c:pt>
                <c:pt idx="10194">
                  <c:v>-7.6</c:v>
                </c:pt>
                <c:pt idx="10195">
                  <c:v>-7.5</c:v>
                </c:pt>
                <c:pt idx="10196">
                  <c:v>-7.4</c:v>
                </c:pt>
                <c:pt idx="10197">
                  <c:v>-7.3</c:v>
                </c:pt>
                <c:pt idx="10198">
                  <c:v>-7.2</c:v>
                </c:pt>
                <c:pt idx="10199">
                  <c:v>-7.1</c:v>
                </c:pt>
                <c:pt idx="10200">
                  <c:v>-7</c:v>
                </c:pt>
                <c:pt idx="10201">
                  <c:v>-6.9</c:v>
                </c:pt>
                <c:pt idx="10202">
                  <c:v>-6.8</c:v>
                </c:pt>
                <c:pt idx="10203">
                  <c:v>-6.7</c:v>
                </c:pt>
                <c:pt idx="10204">
                  <c:v>-6.6</c:v>
                </c:pt>
                <c:pt idx="10205">
                  <c:v>-6.5</c:v>
                </c:pt>
                <c:pt idx="10206">
                  <c:v>-6.4</c:v>
                </c:pt>
                <c:pt idx="10207">
                  <c:v>-6.3</c:v>
                </c:pt>
                <c:pt idx="10208">
                  <c:v>-6.2</c:v>
                </c:pt>
                <c:pt idx="10209">
                  <c:v>-6.1</c:v>
                </c:pt>
                <c:pt idx="10210">
                  <c:v>-6</c:v>
                </c:pt>
                <c:pt idx="10211">
                  <c:v>-5.9</c:v>
                </c:pt>
                <c:pt idx="10212">
                  <c:v>-5.8</c:v>
                </c:pt>
                <c:pt idx="10213">
                  <c:v>-5.7</c:v>
                </c:pt>
                <c:pt idx="10214">
                  <c:v>-5.6</c:v>
                </c:pt>
                <c:pt idx="10215">
                  <c:v>-5.5</c:v>
                </c:pt>
                <c:pt idx="10216">
                  <c:v>-5.4</c:v>
                </c:pt>
                <c:pt idx="10217">
                  <c:v>-5.3</c:v>
                </c:pt>
                <c:pt idx="10218">
                  <c:v>-5.2</c:v>
                </c:pt>
                <c:pt idx="10219">
                  <c:v>-5.0999999999999996</c:v>
                </c:pt>
                <c:pt idx="10220">
                  <c:v>-5</c:v>
                </c:pt>
                <c:pt idx="10221">
                  <c:v>-4.9000000000000004</c:v>
                </c:pt>
                <c:pt idx="10222">
                  <c:v>-4.8</c:v>
                </c:pt>
                <c:pt idx="10223">
                  <c:v>-4.7</c:v>
                </c:pt>
                <c:pt idx="10224">
                  <c:v>-4.5999999999999996</c:v>
                </c:pt>
                <c:pt idx="10225">
                  <c:v>-4.5</c:v>
                </c:pt>
                <c:pt idx="10226">
                  <c:v>-4.4000000000000004</c:v>
                </c:pt>
                <c:pt idx="10227">
                  <c:v>-4.3</c:v>
                </c:pt>
                <c:pt idx="10228">
                  <c:v>-4.2</c:v>
                </c:pt>
                <c:pt idx="10229">
                  <c:v>-4.0999999999999996</c:v>
                </c:pt>
                <c:pt idx="10230">
                  <c:v>-4</c:v>
                </c:pt>
                <c:pt idx="10231">
                  <c:v>-3.9</c:v>
                </c:pt>
                <c:pt idx="10232">
                  <c:v>-3.8</c:v>
                </c:pt>
                <c:pt idx="10233">
                  <c:v>-3.7</c:v>
                </c:pt>
                <c:pt idx="10234">
                  <c:v>-3.6</c:v>
                </c:pt>
                <c:pt idx="10235">
                  <c:v>-3.5</c:v>
                </c:pt>
                <c:pt idx="10236">
                  <c:v>-3.4</c:v>
                </c:pt>
                <c:pt idx="10237">
                  <c:v>-3.3</c:v>
                </c:pt>
                <c:pt idx="10238">
                  <c:v>-3.2</c:v>
                </c:pt>
                <c:pt idx="10239">
                  <c:v>-3.1</c:v>
                </c:pt>
                <c:pt idx="10240">
                  <c:v>-3</c:v>
                </c:pt>
                <c:pt idx="10241">
                  <c:v>-2.9</c:v>
                </c:pt>
                <c:pt idx="10242">
                  <c:v>-2.8</c:v>
                </c:pt>
                <c:pt idx="10243">
                  <c:v>-2.7</c:v>
                </c:pt>
                <c:pt idx="10244">
                  <c:v>-2.6</c:v>
                </c:pt>
                <c:pt idx="10245">
                  <c:v>-2.5</c:v>
                </c:pt>
                <c:pt idx="10246">
                  <c:v>-2.4</c:v>
                </c:pt>
                <c:pt idx="10247">
                  <c:v>-2.2999999999999998</c:v>
                </c:pt>
                <c:pt idx="10248">
                  <c:v>-2.2000000000000002</c:v>
                </c:pt>
                <c:pt idx="10249">
                  <c:v>-2.1</c:v>
                </c:pt>
                <c:pt idx="10250">
                  <c:v>-2</c:v>
                </c:pt>
                <c:pt idx="10251">
                  <c:v>-1.9</c:v>
                </c:pt>
                <c:pt idx="10252">
                  <c:v>-1.8</c:v>
                </c:pt>
                <c:pt idx="10253">
                  <c:v>-1.7</c:v>
                </c:pt>
                <c:pt idx="10254">
                  <c:v>-1.6</c:v>
                </c:pt>
                <c:pt idx="10255">
                  <c:v>-1.5</c:v>
                </c:pt>
                <c:pt idx="10256">
                  <c:v>-1.4</c:v>
                </c:pt>
                <c:pt idx="10257">
                  <c:v>-1.3</c:v>
                </c:pt>
                <c:pt idx="10258">
                  <c:v>-1.2</c:v>
                </c:pt>
                <c:pt idx="10259">
                  <c:v>-1.1000000000000001</c:v>
                </c:pt>
                <c:pt idx="10260">
                  <c:v>-1</c:v>
                </c:pt>
                <c:pt idx="10261">
                  <c:v>-0.9</c:v>
                </c:pt>
                <c:pt idx="10262">
                  <c:v>-0.8</c:v>
                </c:pt>
                <c:pt idx="10263">
                  <c:v>-0.7</c:v>
                </c:pt>
                <c:pt idx="10264">
                  <c:v>-0.6</c:v>
                </c:pt>
                <c:pt idx="10265">
                  <c:v>-0.5</c:v>
                </c:pt>
                <c:pt idx="10266">
                  <c:v>-0.4</c:v>
                </c:pt>
                <c:pt idx="10267">
                  <c:v>-0.3</c:v>
                </c:pt>
                <c:pt idx="10268">
                  <c:v>-0.2</c:v>
                </c:pt>
                <c:pt idx="10269">
                  <c:v>-0.1</c:v>
                </c:pt>
                <c:pt idx="10270">
                  <c:v>0</c:v>
                </c:pt>
                <c:pt idx="10271">
                  <c:v>0.1</c:v>
                </c:pt>
                <c:pt idx="10272">
                  <c:v>0.2</c:v>
                </c:pt>
                <c:pt idx="10273">
                  <c:v>0.3</c:v>
                </c:pt>
                <c:pt idx="10274">
                  <c:v>0.4</c:v>
                </c:pt>
                <c:pt idx="10275">
                  <c:v>0.5</c:v>
                </c:pt>
                <c:pt idx="10276">
                  <c:v>0.6</c:v>
                </c:pt>
                <c:pt idx="10277">
                  <c:v>0.7</c:v>
                </c:pt>
                <c:pt idx="10278">
                  <c:v>0.8</c:v>
                </c:pt>
                <c:pt idx="10279">
                  <c:v>0.9</c:v>
                </c:pt>
                <c:pt idx="10280">
                  <c:v>1</c:v>
                </c:pt>
                <c:pt idx="10281">
                  <c:v>1.1000000000000001</c:v>
                </c:pt>
                <c:pt idx="10282">
                  <c:v>1.2</c:v>
                </c:pt>
                <c:pt idx="10283">
                  <c:v>1.3</c:v>
                </c:pt>
                <c:pt idx="10284">
                  <c:v>1.4</c:v>
                </c:pt>
                <c:pt idx="10285">
                  <c:v>1.5</c:v>
                </c:pt>
                <c:pt idx="10286">
                  <c:v>1.6</c:v>
                </c:pt>
                <c:pt idx="10287">
                  <c:v>1.7</c:v>
                </c:pt>
                <c:pt idx="10288">
                  <c:v>1.8</c:v>
                </c:pt>
                <c:pt idx="10289">
                  <c:v>1.9</c:v>
                </c:pt>
                <c:pt idx="10290">
                  <c:v>2</c:v>
                </c:pt>
                <c:pt idx="10291">
                  <c:v>2.1</c:v>
                </c:pt>
                <c:pt idx="10292">
                  <c:v>2.2000000000000002</c:v>
                </c:pt>
                <c:pt idx="10293">
                  <c:v>2.2999999999999998</c:v>
                </c:pt>
                <c:pt idx="10294">
                  <c:v>2.4</c:v>
                </c:pt>
                <c:pt idx="10295">
                  <c:v>2.5</c:v>
                </c:pt>
                <c:pt idx="10296">
                  <c:v>2.6</c:v>
                </c:pt>
                <c:pt idx="10297">
                  <c:v>2.7</c:v>
                </c:pt>
                <c:pt idx="10298">
                  <c:v>2.8</c:v>
                </c:pt>
                <c:pt idx="10299">
                  <c:v>2.9</c:v>
                </c:pt>
                <c:pt idx="10300">
                  <c:v>3</c:v>
                </c:pt>
                <c:pt idx="10301">
                  <c:v>3.1</c:v>
                </c:pt>
                <c:pt idx="10302">
                  <c:v>3.2</c:v>
                </c:pt>
                <c:pt idx="10303">
                  <c:v>3.3</c:v>
                </c:pt>
                <c:pt idx="10304">
                  <c:v>3.4</c:v>
                </c:pt>
                <c:pt idx="10305">
                  <c:v>3.5</c:v>
                </c:pt>
                <c:pt idx="10306">
                  <c:v>3.6</c:v>
                </c:pt>
                <c:pt idx="10307">
                  <c:v>3.7</c:v>
                </c:pt>
                <c:pt idx="10308">
                  <c:v>3.8</c:v>
                </c:pt>
                <c:pt idx="10309">
                  <c:v>3.9</c:v>
                </c:pt>
                <c:pt idx="10310">
                  <c:v>4</c:v>
                </c:pt>
                <c:pt idx="10311">
                  <c:v>4.0999999999999996</c:v>
                </c:pt>
                <c:pt idx="10312">
                  <c:v>4.2</c:v>
                </c:pt>
                <c:pt idx="10313">
                  <c:v>4.3</c:v>
                </c:pt>
                <c:pt idx="10314">
                  <c:v>4.4000000000000004</c:v>
                </c:pt>
                <c:pt idx="10315">
                  <c:v>4.5</c:v>
                </c:pt>
                <c:pt idx="10316">
                  <c:v>4.5999999999999996</c:v>
                </c:pt>
                <c:pt idx="10317">
                  <c:v>4.7</c:v>
                </c:pt>
                <c:pt idx="10318">
                  <c:v>4.8</c:v>
                </c:pt>
                <c:pt idx="10319">
                  <c:v>4.9000000000000004</c:v>
                </c:pt>
                <c:pt idx="10320">
                  <c:v>5</c:v>
                </c:pt>
                <c:pt idx="10321">
                  <c:v>5.0999999999999996</c:v>
                </c:pt>
                <c:pt idx="10322">
                  <c:v>5.2</c:v>
                </c:pt>
                <c:pt idx="10323">
                  <c:v>5.3</c:v>
                </c:pt>
                <c:pt idx="10324">
                  <c:v>5.4</c:v>
                </c:pt>
                <c:pt idx="10325">
                  <c:v>5.5</c:v>
                </c:pt>
                <c:pt idx="10326">
                  <c:v>5.6</c:v>
                </c:pt>
                <c:pt idx="10327">
                  <c:v>5.7</c:v>
                </c:pt>
                <c:pt idx="10328">
                  <c:v>5.8</c:v>
                </c:pt>
                <c:pt idx="10329">
                  <c:v>5.9</c:v>
                </c:pt>
                <c:pt idx="10330">
                  <c:v>6</c:v>
                </c:pt>
                <c:pt idx="10331">
                  <c:v>6.1</c:v>
                </c:pt>
                <c:pt idx="10332">
                  <c:v>6.2</c:v>
                </c:pt>
                <c:pt idx="10333">
                  <c:v>6.3</c:v>
                </c:pt>
                <c:pt idx="10334">
                  <c:v>6.4</c:v>
                </c:pt>
                <c:pt idx="10335">
                  <c:v>6.5</c:v>
                </c:pt>
                <c:pt idx="10336">
                  <c:v>6.6</c:v>
                </c:pt>
                <c:pt idx="10337">
                  <c:v>6.7</c:v>
                </c:pt>
                <c:pt idx="10338">
                  <c:v>6.8</c:v>
                </c:pt>
                <c:pt idx="10339">
                  <c:v>6.9</c:v>
                </c:pt>
                <c:pt idx="10340">
                  <c:v>7</c:v>
                </c:pt>
                <c:pt idx="10341">
                  <c:v>7.1</c:v>
                </c:pt>
                <c:pt idx="10342">
                  <c:v>7.2</c:v>
                </c:pt>
                <c:pt idx="10343">
                  <c:v>7.3</c:v>
                </c:pt>
                <c:pt idx="10344">
                  <c:v>7.4</c:v>
                </c:pt>
                <c:pt idx="10345">
                  <c:v>7.5</c:v>
                </c:pt>
                <c:pt idx="10346">
                  <c:v>7.6</c:v>
                </c:pt>
                <c:pt idx="10347">
                  <c:v>7.7</c:v>
                </c:pt>
                <c:pt idx="10348">
                  <c:v>7.8</c:v>
                </c:pt>
                <c:pt idx="10349">
                  <c:v>7.9</c:v>
                </c:pt>
                <c:pt idx="10350">
                  <c:v>8</c:v>
                </c:pt>
                <c:pt idx="10351">
                  <c:v>8.1</c:v>
                </c:pt>
                <c:pt idx="10352">
                  <c:v>8.1999999999999993</c:v>
                </c:pt>
                <c:pt idx="10353">
                  <c:v>8.3000000000000007</c:v>
                </c:pt>
                <c:pt idx="10354">
                  <c:v>8.4</c:v>
                </c:pt>
                <c:pt idx="10355">
                  <c:v>8.5</c:v>
                </c:pt>
                <c:pt idx="10356">
                  <c:v>8.6</c:v>
                </c:pt>
                <c:pt idx="10357">
                  <c:v>8.6999999999999993</c:v>
                </c:pt>
                <c:pt idx="10358">
                  <c:v>8.8000000000000007</c:v>
                </c:pt>
                <c:pt idx="10359">
                  <c:v>8.9</c:v>
                </c:pt>
                <c:pt idx="10360">
                  <c:v>9</c:v>
                </c:pt>
                <c:pt idx="10361">
                  <c:v>9.1</c:v>
                </c:pt>
                <c:pt idx="10362">
                  <c:v>9.1999999999999993</c:v>
                </c:pt>
                <c:pt idx="10363">
                  <c:v>9.3000000000000007</c:v>
                </c:pt>
                <c:pt idx="10364">
                  <c:v>9.4</c:v>
                </c:pt>
                <c:pt idx="10365">
                  <c:v>9.5</c:v>
                </c:pt>
                <c:pt idx="10366">
                  <c:v>9.6</c:v>
                </c:pt>
                <c:pt idx="10367">
                  <c:v>9.6999999999999993</c:v>
                </c:pt>
                <c:pt idx="10368">
                  <c:v>9.8000000000000007</c:v>
                </c:pt>
                <c:pt idx="10369">
                  <c:v>9.9</c:v>
                </c:pt>
                <c:pt idx="10370">
                  <c:v>10</c:v>
                </c:pt>
                <c:pt idx="10371">
                  <c:v>10.1</c:v>
                </c:pt>
                <c:pt idx="10372">
                  <c:v>10.199999999999999</c:v>
                </c:pt>
                <c:pt idx="10373">
                  <c:v>10.3</c:v>
                </c:pt>
                <c:pt idx="10374">
                  <c:v>10.4</c:v>
                </c:pt>
                <c:pt idx="10375">
                  <c:v>10.5</c:v>
                </c:pt>
                <c:pt idx="10376">
                  <c:v>10.6</c:v>
                </c:pt>
                <c:pt idx="10377">
                  <c:v>10.7</c:v>
                </c:pt>
                <c:pt idx="10378">
                  <c:v>10.8</c:v>
                </c:pt>
                <c:pt idx="10379">
                  <c:v>10.9</c:v>
                </c:pt>
                <c:pt idx="10380">
                  <c:v>11</c:v>
                </c:pt>
                <c:pt idx="10381">
                  <c:v>11.1</c:v>
                </c:pt>
                <c:pt idx="10382">
                  <c:v>11.2</c:v>
                </c:pt>
                <c:pt idx="10383">
                  <c:v>11.3</c:v>
                </c:pt>
                <c:pt idx="10384">
                  <c:v>11.4</c:v>
                </c:pt>
                <c:pt idx="10385">
                  <c:v>11.5</c:v>
                </c:pt>
                <c:pt idx="10386">
                  <c:v>11.6</c:v>
                </c:pt>
                <c:pt idx="10387">
                  <c:v>11.7</c:v>
                </c:pt>
                <c:pt idx="10388">
                  <c:v>11.8</c:v>
                </c:pt>
                <c:pt idx="10389">
                  <c:v>11.9</c:v>
                </c:pt>
                <c:pt idx="10390">
                  <c:v>12</c:v>
                </c:pt>
                <c:pt idx="10391">
                  <c:v>12.1</c:v>
                </c:pt>
                <c:pt idx="10392">
                  <c:v>12.2</c:v>
                </c:pt>
                <c:pt idx="10393">
                  <c:v>12.3</c:v>
                </c:pt>
                <c:pt idx="10394">
                  <c:v>12.4</c:v>
                </c:pt>
                <c:pt idx="10395">
                  <c:v>12.5</c:v>
                </c:pt>
                <c:pt idx="10396">
                  <c:v>12.6</c:v>
                </c:pt>
                <c:pt idx="10397">
                  <c:v>12.7</c:v>
                </c:pt>
                <c:pt idx="10398">
                  <c:v>12.8</c:v>
                </c:pt>
                <c:pt idx="10399">
                  <c:v>12.9</c:v>
                </c:pt>
                <c:pt idx="10400">
                  <c:v>13</c:v>
                </c:pt>
                <c:pt idx="10401">
                  <c:v>13.1</c:v>
                </c:pt>
                <c:pt idx="10402">
                  <c:v>13.2</c:v>
                </c:pt>
                <c:pt idx="10403">
                  <c:v>13.3</c:v>
                </c:pt>
                <c:pt idx="10404">
                  <c:v>13.4</c:v>
                </c:pt>
                <c:pt idx="10405">
                  <c:v>13.5</c:v>
                </c:pt>
                <c:pt idx="10406">
                  <c:v>13.6</c:v>
                </c:pt>
                <c:pt idx="10407">
                  <c:v>13.7</c:v>
                </c:pt>
                <c:pt idx="10408">
                  <c:v>13.8</c:v>
                </c:pt>
                <c:pt idx="10409">
                  <c:v>13.9</c:v>
                </c:pt>
                <c:pt idx="10410">
                  <c:v>14</c:v>
                </c:pt>
                <c:pt idx="10411">
                  <c:v>14.1</c:v>
                </c:pt>
                <c:pt idx="10412">
                  <c:v>14.2</c:v>
                </c:pt>
                <c:pt idx="10413">
                  <c:v>14.3</c:v>
                </c:pt>
                <c:pt idx="10414">
                  <c:v>14.4</c:v>
                </c:pt>
                <c:pt idx="10415">
                  <c:v>14.5</c:v>
                </c:pt>
                <c:pt idx="10416">
                  <c:v>14.6</c:v>
                </c:pt>
                <c:pt idx="10417">
                  <c:v>14.7</c:v>
                </c:pt>
                <c:pt idx="10418">
                  <c:v>14.8</c:v>
                </c:pt>
                <c:pt idx="10419">
                  <c:v>14.9</c:v>
                </c:pt>
                <c:pt idx="10420">
                  <c:v>15</c:v>
                </c:pt>
                <c:pt idx="10421">
                  <c:v>15.1</c:v>
                </c:pt>
                <c:pt idx="10422">
                  <c:v>15.2</c:v>
                </c:pt>
                <c:pt idx="10423">
                  <c:v>15.3</c:v>
                </c:pt>
                <c:pt idx="10424">
                  <c:v>15.4</c:v>
                </c:pt>
                <c:pt idx="10425">
                  <c:v>15.5</c:v>
                </c:pt>
                <c:pt idx="10426">
                  <c:v>15.6</c:v>
                </c:pt>
                <c:pt idx="10427">
                  <c:v>15.7</c:v>
                </c:pt>
                <c:pt idx="10428">
                  <c:v>15.8</c:v>
                </c:pt>
                <c:pt idx="10429">
                  <c:v>15.9</c:v>
                </c:pt>
                <c:pt idx="10430">
                  <c:v>16</c:v>
                </c:pt>
                <c:pt idx="10431">
                  <c:v>16.100000000000001</c:v>
                </c:pt>
                <c:pt idx="10432">
                  <c:v>16.2</c:v>
                </c:pt>
                <c:pt idx="10433">
                  <c:v>16.3</c:v>
                </c:pt>
                <c:pt idx="10434">
                  <c:v>16.399999999999999</c:v>
                </c:pt>
                <c:pt idx="10435">
                  <c:v>16.5</c:v>
                </c:pt>
                <c:pt idx="10436">
                  <c:v>16.600000000000001</c:v>
                </c:pt>
                <c:pt idx="10437">
                  <c:v>16.7</c:v>
                </c:pt>
                <c:pt idx="10438">
                  <c:v>16.8</c:v>
                </c:pt>
                <c:pt idx="10439">
                  <c:v>16.899999999999999</c:v>
                </c:pt>
                <c:pt idx="10440">
                  <c:v>17</c:v>
                </c:pt>
                <c:pt idx="10441">
                  <c:v>17.100000000000001</c:v>
                </c:pt>
                <c:pt idx="10442">
                  <c:v>17.2</c:v>
                </c:pt>
                <c:pt idx="10443">
                  <c:v>17.3</c:v>
                </c:pt>
                <c:pt idx="10444">
                  <c:v>17.399999999999999</c:v>
                </c:pt>
                <c:pt idx="10445">
                  <c:v>17.5</c:v>
                </c:pt>
                <c:pt idx="10446">
                  <c:v>17.600000000000001</c:v>
                </c:pt>
                <c:pt idx="10447">
                  <c:v>17.7</c:v>
                </c:pt>
                <c:pt idx="10448">
                  <c:v>17.8</c:v>
                </c:pt>
                <c:pt idx="10449">
                  <c:v>17.899999999999999</c:v>
                </c:pt>
                <c:pt idx="10450">
                  <c:v>18</c:v>
                </c:pt>
                <c:pt idx="10451">
                  <c:v>18.100000000000001</c:v>
                </c:pt>
                <c:pt idx="10452">
                  <c:v>18.2</c:v>
                </c:pt>
                <c:pt idx="10453">
                  <c:v>18.3</c:v>
                </c:pt>
                <c:pt idx="10454">
                  <c:v>18.399999999999999</c:v>
                </c:pt>
                <c:pt idx="10455">
                  <c:v>18.5</c:v>
                </c:pt>
                <c:pt idx="10456">
                  <c:v>18.600000000000001</c:v>
                </c:pt>
                <c:pt idx="10457">
                  <c:v>18.7</c:v>
                </c:pt>
                <c:pt idx="10458">
                  <c:v>18.8</c:v>
                </c:pt>
                <c:pt idx="10459">
                  <c:v>18.899999999999999</c:v>
                </c:pt>
                <c:pt idx="10460">
                  <c:v>19</c:v>
                </c:pt>
                <c:pt idx="10461">
                  <c:v>19.100000000000001</c:v>
                </c:pt>
                <c:pt idx="10462">
                  <c:v>19.2</c:v>
                </c:pt>
                <c:pt idx="10463">
                  <c:v>19.3</c:v>
                </c:pt>
                <c:pt idx="10464">
                  <c:v>19.399999999999999</c:v>
                </c:pt>
                <c:pt idx="10465">
                  <c:v>19.5</c:v>
                </c:pt>
                <c:pt idx="10466">
                  <c:v>19.600000000000001</c:v>
                </c:pt>
                <c:pt idx="10467">
                  <c:v>19.7</c:v>
                </c:pt>
                <c:pt idx="10468">
                  <c:v>19.8</c:v>
                </c:pt>
                <c:pt idx="10469">
                  <c:v>19.899999999999999</c:v>
                </c:pt>
                <c:pt idx="10470">
                  <c:v>20</c:v>
                </c:pt>
                <c:pt idx="10471">
                  <c:v>20.100000000000001</c:v>
                </c:pt>
                <c:pt idx="10472">
                  <c:v>20.2</c:v>
                </c:pt>
                <c:pt idx="10473">
                  <c:v>20.3</c:v>
                </c:pt>
                <c:pt idx="10474">
                  <c:v>20.399999999999999</c:v>
                </c:pt>
                <c:pt idx="10475">
                  <c:v>20.5</c:v>
                </c:pt>
                <c:pt idx="10476">
                  <c:v>20.6</c:v>
                </c:pt>
                <c:pt idx="10477">
                  <c:v>20.7</c:v>
                </c:pt>
                <c:pt idx="10478">
                  <c:v>20.8</c:v>
                </c:pt>
                <c:pt idx="10479">
                  <c:v>20.9</c:v>
                </c:pt>
                <c:pt idx="10480">
                  <c:v>21</c:v>
                </c:pt>
                <c:pt idx="10481">
                  <c:v>21.1</c:v>
                </c:pt>
                <c:pt idx="10482">
                  <c:v>21.2</c:v>
                </c:pt>
                <c:pt idx="10483">
                  <c:v>21.3</c:v>
                </c:pt>
                <c:pt idx="10484">
                  <c:v>21.4</c:v>
                </c:pt>
                <c:pt idx="10485">
                  <c:v>21.5</c:v>
                </c:pt>
                <c:pt idx="10486">
                  <c:v>21.6</c:v>
                </c:pt>
                <c:pt idx="10487">
                  <c:v>21.7</c:v>
                </c:pt>
                <c:pt idx="10488">
                  <c:v>21.8</c:v>
                </c:pt>
                <c:pt idx="10489">
                  <c:v>21.9</c:v>
                </c:pt>
                <c:pt idx="10490">
                  <c:v>22</c:v>
                </c:pt>
                <c:pt idx="10491">
                  <c:v>22.1</c:v>
                </c:pt>
                <c:pt idx="10492">
                  <c:v>22.2</c:v>
                </c:pt>
                <c:pt idx="10493">
                  <c:v>22.3</c:v>
                </c:pt>
                <c:pt idx="10494">
                  <c:v>22.4</c:v>
                </c:pt>
                <c:pt idx="10495">
                  <c:v>22.5</c:v>
                </c:pt>
                <c:pt idx="10496">
                  <c:v>22.6</c:v>
                </c:pt>
                <c:pt idx="10497">
                  <c:v>22.7</c:v>
                </c:pt>
                <c:pt idx="10498">
                  <c:v>22.8</c:v>
                </c:pt>
                <c:pt idx="10499">
                  <c:v>22.9</c:v>
                </c:pt>
                <c:pt idx="10500">
                  <c:v>23</c:v>
                </c:pt>
                <c:pt idx="10501">
                  <c:v>23.1</c:v>
                </c:pt>
                <c:pt idx="10502">
                  <c:v>23.2</c:v>
                </c:pt>
                <c:pt idx="10503">
                  <c:v>23.3</c:v>
                </c:pt>
                <c:pt idx="10504">
                  <c:v>23.4</c:v>
                </c:pt>
                <c:pt idx="10505">
                  <c:v>23.5</c:v>
                </c:pt>
                <c:pt idx="10506">
                  <c:v>23.6</c:v>
                </c:pt>
                <c:pt idx="10507">
                  <c:v>23.7</c:v>
                </c:pt>
                <c:pt idx="10508">
                  <c:v>23.8</c:v>
                </c:pt>
                <c:pt idx="10509">
                  <c:v>23.9</c:v>
                </c:pt>
                <c:pt idx="10510">
                  <c:v>24</c:v>
                </c:pt>
                <c:pt idx="10511">
                  <c:v>24.1</c:v>
                </c:pt>
                <c:pt idx="10512">
                  <c:v>24.2</c:v>
                </c:pt>
                <c:pt idx="10513">
                  <c:v>24.3</c:v>
                </c:pt>
                <c:pt idx="10514">
                  <c:v>24.4</c:v>
                </c:pt>
                <c:pt idx="10515">
                  <c:v>24.5</c:v>
                </c:pt>
                <c:pt idx="10516">
                  <c:v>24.6</c:v>
                </c:pt>
                <c:pt idx="10517">
                  <c:v>24.7</c:v>
                </c:pt>
                <c:pt idx="10518">
                  <c:v>24.8</c:v>
                </c:pt>
                <c:pt idx="10519">
                  <c:v>24.9</c:v>
                </c:pt>
                <c:pt idx="10520">
                  <c:v>25</c:v>
                </c:pt>
                <c:pt idx="10521">
                  <c:v>-25</c:v>
                </c:pt>
                <c:pt idx="10522">
                  <c:v>-24.9</c:v>
                </c:pt>
                <c:pt idx="10523">
                  <c:v>-24.8</c:v>
                </c:pt>
                <c:pt idx="10524">
                  <c:v>-24.7</c:v>
                </c:pt>
                <c:pt idx="10525">
                  <c:v>-24.6</c:v>
                </c:pt>
                <c:pt idx="10526">
                  <c:v>-24.5</c:v>
                </c:pt>
                <c:pt idx="10527">
                  <c:v>-24.4</c:v>
                </c:pt>
                <c:pt idx="10528">
                  <c:v>-24.3</c:v>
                </c:pt>
                <c:pt idx="10529">
                  <c:v>-24.2</c:v>
                </c:pt>
                <c:pt idx="10530">
                  <c:v>-24.1</c:v>
                </c:pt>
                <c:pt idx="10531">
                  <c:v>-24</c:v>
                </c:pt>
                <c:pt idx="10532">
                  <c:v>-23.9</c:v>
                </c:pt>
                <c:pt idx="10533">
                  <c:v>-23.8</c:v>
                </c:pt>
                <c:pt idx="10534">
                  <c:v>-23.7</c:v>
                </c:pt>
                <c:pt idx="10535">
                  <c:v>-23.6</c:v>
                </c:pt>
                <c:pt idx="10536">
                  <c:v>-23.5</c:v>
                </c:pt>
                <c:pt idx="10537">
                  <c:v>-23.4</c:v>
                </c:pt>
                <c:pt idx="10538">
                  <c:v>-23.3</c:v>
                </c:pt>
                <c:pt idx="10539">
                  <c:v>-23.2</c:v>
                </c:pt>
                <c:pt idx="10540">
                  <c:v>-23.1</c:v>
                </c:pt>
                <c:pt idx="10541">
                  <c:v>-23</c:v>
                </c:pt>
                <c:pt idx="10542">
                  <c:v>-22.9</c:v>
                </c:pt>
                <c:pt idx="10543">
                  <c:v>-22.8</c:v>
                </c:pt>
                <c:pt idx="10544">
                  <c:v>-22.7</c:v>
                </c:pt>
                <c:pt idx="10545">
                  <c:v>-22.6</c:v>
                </c:pt>
                <c:pt idx="10546">
                  <c:v>-22.5</c:v>
                </c:pt>
                <c:pt idx="10547">
                  <c:v>-22.4</c:v>
                </c:pt>
                <c:pt idx="10548">
                  <c:v>-22.3</c:v>
                </c:pt>
                <c:pt idx="10549">
                  <c:v>-22.2</c:v>
                </c:pt>
                <c:pt idx="10550">
                  <c:v>-22.1</c:v>
                </c:pt>
                <c:pt idx="10551">
                  <c:v>-22</c:v>
                </c:pt>
                <c:pt idx="10552">
                  <c:v>-21.9</c:v>
                </c:pt>
                <c:pt idx="10553">
                  <c:v>-21.8</c:v>
                </c:pt>
                <c:pt idx="10554">
                  <c:v>-21.7</c:v>
                </c:pt>
                <c:pt idx="10555">
                  <c:v>-21.6</c:v>
                </c:pt>
                <c:pt idx="10556">
                  <c:v>-21.5</c:v>
                </c:pt>
                <c:pt idx="10557">
                  <c:v>-21.4</c:v>
                </c:pt>
                <c:pt idx="10558">
                  <c:v>-21.3</c:v>
                </c:pt>
                <c:pt idx="10559">
                  <c:v>-21.2</c:v>
                </c:pt>
                <c:pt idx="10560">
                  <c:v>-21.1</c:v>
                </c:pt>
                <c:pt idx="10561">
                  <c:v>-21</c:v>
                </c:pt>
                <c:pt idx="10562">
                  <c:v>-20.9</c:v>
                </c:pt>
                <c:pt idx="10563">
                  <c:v>-20.8</c:v>
                </c:pt>
                <c:pt idx="10564">
                  <c:v>-20.7</c:v>
                </c:pt>
                <c:pt idx="10565">
                  <c:v>-20.6</c:v>
                </c:pt>
                <c:pt idx="10566">
                  <c:v>-20.5</c:v>
                </c:pt>
                <c:pt idx="10567">
                  <c:v>-20.399999999999999</c:v>
                </c:pt>
                <c:pt idx="10568">
                  <c:v>-20.3</c:v>
                </c:pt>
                <c:pt idx="10569">
                  <c:v>-20.2</c:v>
                </c:pt>
                <c:pt idx="10570">
                  <c:v>-20.100000000000001</c:v>
                </c:pt>
                <c:pt idx="10571">
                  <c:v>-20</c:v>
                </c:pt>
                <c:pt idx="10572">
                  <c:v>-19.899999999999999</c:v>
                </c:pt>
                <c:pt idx="10573">
                  <c:v>-19.8</c:v>
                </c:pt>
                <c:pt idx="10574">
                  <c:v>-19.7</c:v>
                </c:pt>
                <c:pt idx="10575">
                  <c:v>-19.600000000000001</c:v>
                </c:pt>
                <c:pt idx="10576">
                  <c:v>-19.5</c:v>
                </c:pt>
                <c:pt idx="10577">
                  <c:v>-19.399999999999999</c:v>
                </c:pt>
                <c:pt idx="10578">
                  <c:v>-19.3</c:v>
                </c:pt>
                <c:pt idx="10579">
                  <c:v>-19.2</c:v>
                </c:pt>
                <c:pt idx="10580">
                  <c:v>-19.100000000000001</c:v>
                </c:pt>
                <c:pt idx="10581">
                  <c:v>-19</c:v>
                </c:pt>
                <c:pt idx="10582">
                  <c:v>-18.899999999999999</c:v>
                </c:pt>
                <c:pt idx="10583">
                  <c:v>-18.8</c:v>
                </c:pt>
                <c:pt idx="10584">
                  <c:v>-18.7</c:v>
                </c:pt>
                <c:pt idx="10585">
                  <c:v>-18.600000000000001</c:v>
                </c:pt>
                <c:pt idx="10586">
                  <c:v>-18.5</c:v>
                </c:pt>
                <c:pt idx="10587">
                  <c:v>-18.399999999999999</c:v>
                </c:pt>
                <c:pt idx="10588">
                  <c:v>-18.3</c:v>
                </c:pt>
                <c:pt idx="10589">
                  <c:v>-18.2</c:v>
                </c:pt>
                <c:pt idx="10590">
                  <c:v>-18.100000000000001</c:v>
                </c:pt>
                <c:pt idx="10591">
                  <c:v>-18</c:v>
                </c:pt>
                <c:pt idx="10592">
                  <c:v>-17.899999999999999</c:v>
                </c:pt>
                <c:pt idx="10593">
                  <c:v>-17.8</c:v>
                </c:pt>
                <c:pt idx="10594">
                  <c:v>-17.7</c:v>
                </c:pt>
                <c:pt idx="10595">
                  <c:v>-17.600000000000001</c:v>
                </c:pt>
                <c:pt idx="10596">
                  <c:v>-17.5</c:v>
                </c:pt>
                <c:pt idx="10597">
                  <c:v>-17.399999999999999</c:v>
                </c:pt>
                <c:pt idx="10598">
                  <c:v>-17.3</c:v>
                </c:pt>
                <c:pt idx="10599">
                  <c:v>-17.2</c:v>
                </c:pt>
                <c:pt idx="10600">
                  <c:v>-17.100000000000001</c:v>
                </c:pt>
                <c:pt idx="10601">
                  <c:v>-17</c:v>
                </c:pt>
                <c:pt idx="10602">
                  <c:v>-16.899999999999999</c:v>
                </c:pt>
                <c:pt idx="10603">
                  <c:v>-16.8</c:v>
                </c:pt>
                <c:pt idx="10604">
                  <c:v>-16.7</c:v>
                </c:pt>
                <c:pt idx="10605">
                  <c:v>-16.600000000000001</c:v>
                </c:pt>
                <c:pt idx="10606">
                  <c:v>-16.5</c:v>
                </c:pt>
                <c:pt idx="10607">
                  <c:v>-16.399999999999999</c:v>
                </c:pt>
                <c:pt idx="10608">
                  <c:v>-16.3</c:v>
                </c:pt>
                <c:pt idx="10609">
                  <c:v>-16.2</c:v>
                </c:pt>
                <c:pt idx="10610">
                  <c:v>-16.100000000000001</c:v>
                </c:pt>
                <c:pt idx="10611">
                  <c:v>-16</c:v>
                </c:pt>
                <c:pt idx="10612">
                  <c:v>-15.9</c:v>
                </c:pt>
                <c:pt idx="10613">
                  <c:v>-15.8</c:v>
                </c:pt>
                <c:pt idx="10614">
                  <c:v>-15.7</c:v>
                </c:pt>
                <c:pt idx="10615">
                  <c:v>-15.6</c:v>
                </c:pt>
                <c:pt idx="10616">
                  <c:v>-15.5</c:v>
                </c:pt>
                <c:pt idx="10617">
                  <c:v>-15.4</c:v>
                </c:pt>
                <c:pt idx="10618">
                  <c:v>-15.3</c:v>
                </c:pt>
                <c:pt idx="10619">
                  <c:v>-15.2</c:v>
                </c:pt>
                <c:pt idx="10620">
                  <c:v>-15.1</c:v>
                </c:pt>
                <c:pt idx="10621">
                  <c:v>-15</c:v>
                </c:pt>
                <c:pt idx="10622">
                  <c:v>-14.9</c:v>
                </c:pt>
                <c:pt idx="10623">
                  <c:v>-14.8</c:v>
                </c:pt>
                <c:pt idx="10624">
                  <c:v>-14.7</c:v>
                </c:pt>
                <c:pt idx="10625">
                  <c:v>-14.6</c:v>
                </c:pt>
                <c:pt idx="10626">
                  <c:v>-14.5</c:v>
                </c:pt>
                <c:pt idx="10627">
                  <c:v>-14.4</c:v>
                </c:pt>
                <c:pt idx="10628">
                  <c:v>-14.3</c:v>
                </c:pt>
                <c:pt idx="10629">
                  <c:v>-14.2</c:v>
                </c:pt>
                <c:pt idx="10630">
                  <c:v>-14.1</c:v>
                </c:pt>
                <c:pt idx="10631">
                  <c:v>-14</c:v>
                </c:pt>
                <c:pt idx="10632">
                  <c:v>-13.9</c:v>
                </c:pt>
                <c:pt idx="10633">
                  <c:v>-13.8</c:v>
                </c:pt>
                <c:pt idx="10634">
                  <c:v>-13.7</c:v>
                </c:pt>
                <c:pt idx="10635">
                  <c:v>-13.6</c:v>
                </c:pt>
                <c:pt idx="10636">
                  <c:v>-13.5</c:v>
                </c:pt>
                <c:pt idx="10637">
                  <c:v>-13.4</c:v>
                </c:pt>
                <c:pt idx="10638">
                  <c:v>-13.3</c:v>
                </c:pt>
                <c:pt idx="10639">
                  <c:v>-13.2</c:v>
                </c:pt>
                <c:pt idx="10640">
                  <c:v>-13.1</c:v>
                </c:pt>
                <c:pt idx="10641">
                  <c:v>-13</c:v>
                </c:pt>
                <c:pt idx="10642">
                  <c:v>-12.9</c:v>
                </c:pt>
                <c:pt idx="10643">
                  <c:v>-12.8</c:v>
                </c:pt>
                <c:pt idx="10644">
                  <c:v>-12.7</c:v>
                </c:pt>
                <c:pt idx="10645">
                  <c:v>-12.6</c:v>
                </c:pt>
                <c:pt idx="10646">
                  <c:v>-12.5</c:v>
                </c:pt>
                <c:pt idx="10647">
                  <c:v>-12.4</c:v>
                </c:pt>
                <c:pt idx="10648">
                  <c:v>-12.3</c:v>
                </c:pt>
                <c:pt idx="10649">
                  <c:v>-12.2</c:v>
                </c:pt>
                <c:pt idx="10650">
                  <c:v>-12.1</c:v>
                </c:pt>
                <c:pt idx="10651">
                  <c:v>-12</c:v>
                </c:pt>
                <c:pt idx="10652">
                  <c:v>-11.9</c:v>
                </c:pt>
                <c:pt idx="10653">
                  <c:v>-11.8</c:v>
                </c:pt>
                <c:pt idx="10654">
                  <c:v>-11.7</c:v>
                </c:pt>
                <c:pt idx="10655">
                  <c:v>-11.6</c:v>
                </c:pt>
                <c:pt idx="10656">
                  <c:v>-11.5</c:v>
                </c:pt>
                <c:pt idx="10657">
                  <c:v>-11.4</c:v>
                </c:pt>
                <c:pt idx="10658">
                  <c:v>-11.3</c:v>
                </c:pt>
                <c:pt idx="10659">
                  <c:v>-11.2</c:v>
                </c:pt>
                <c:pt idx="10660">
                  <c:v>-11.1</c:v>
                </c:pt>
                <c:pt idx="10661">
                  <c:v>-11</c:v>
                </c:pt>
                <c:pt idx="10662">
                  <c:v>-10.9</c:v>
                </c:pt>
                <c:pt idx="10663">
                  <c:v>-10.8</c:v>
                </c:pt>
                <c:pt idx="10664">
                  <c:v>-10.7</c:v>
                </c:pt>
                <c:pt idx="10665">
                  <c:v>-10.6</c:v>
                </c:pt>
                <c:pt idx="10666">
                  <c:v>-10.5</c:v>
                </c:pt>
                <c:pt idx="10667">
                  <c:v>-10.4</c:v>
                </c:pt>
                <c:pt idx="10668">
                  <c:v>-10.3</c:v>
                </c:pt>
                <c:pt idx="10669">
                  <c:v>-10.199999999999999</c:v>
                </c:pt>
                <c:pt idx="10670">
                  <c:v>-10.1</c:v>
                </c:pt>
                <c:pt idx="10671">
                  <c:v>-10</c:v>
                </c:pt>
                <c:pt idx="10672">
                  <c:v>-9.9</c:v>
                </c:pt>
                <c:pt idx="10673">
                  <c:v>-9.8000000000000007</c:v>
                </c:pt>
                <c:pt idx="10674">
                  <c:v>-9.6999999999999993</c:v>
                </c:pt>
                <c:pt idx="10675">
                  <c:v>-9.6</c:v>
                </c:pt>
                <c:pt idx="10676">
                  <c:v>-9.5</c:v>
                </c:pt>
                <c:pt idx="10677">
                  <c:v>-9.4</c:v>
                </c:pt>
                <c:pt idx="10678">
                  <c:v>-9.3000000000000007</c:v>
                </c:pt>
                <c:pt idx="10679">
                  <c:v>-9.1999999999999993</c:v>
                </c:pt>
                <c:pt idx="10680">
                  <c:v>-9.1</c:v>
                </c:pt>
                <c:pt idx="10681">
                  <c:v>-9</c:v>
                </c:pt>
                <c:pt idx="10682">
                  <c:v>-8.9</c:v>
                </c:pt>
                <c:pt idx="10683">
                  <c:v>-8.8000000000000007</c:v>
                </c:pt>
                <c:pt idx="10684">
                  <c:v>-8.6999999999999993</c:v>
                </c:pt>
                <c:pt idx="10685">
                  <c:v>-8.6</c:v>
                </c:pt>
                <c:pt idx="10686">
                  <c:v>-8.5</c:v>
                </c:pt>
                <c:pt idx="10687">
                  <c:v>-8.4</c:v>
                </c:pt>
                <c:pt idx="10688">
                  <c:v>-8.3000000000000007</c:v>
                </c:pt>
                <c:pt idx="10689">
                  <c:v>-8.1999999999999993</c:v>
                </c:pt>
                <c:pt idx="10690">
                  <c:v>-8.1</c:v>
                </c:pt>
                <c:pt idx="10691">
                  <c:v>-8</c:v>
                </c:pt>
                <c:pt idx="10692">
                  <c:v>-7.9</c:v>
                </c:pt>
                <c:pt idx="10693">
                  <c:v>-7.8</c:v>
                </c:pt>
                <c:pt idx="10694">
                  <c:v>-7.7</c:v>
                </c:pt>
                <c:pt idx="10695">
                  <c:v>-7.6</c:v>
                </c:pt>
                <c:pt idx="10696">
                  <c:v>-7.5</c:v>
                </c:pt>
                <c:pt idx="10697">
                  <c:v>-7.4</c:v>
                </c:pt>
                <c:pt idx="10698">
                  <c:v>-7.3</c:v>
                </c:pt>
                <c:pt idx="10699">
                  <c:v>-7.2</c:v>
                </c:pt>
                <c:pt idx="10700">
                  <c:v>-7.1</c:v>
                </c:pt>
                <c:pt idx="10701">
                  <c:v>-7</c:v>
                </c:pt>
                <c:pt idx="10702">
                  <c:v>-6.9</c:v>
                </c:pt>
                <c:pt idx="10703">
                  <c:v>-6.8</c:v>
                </c:pt>
                <c:pt idx="10704">
                  <c:v>-6.7</c:v>
                </c:pt>
                <c:pt idx="10705">
                  <c:v>-6.6</c:v>
                </c:pt>
                <c:pt idx="10706">
                  <c:v>-6.5</c:v>
                </c:pt>
                <c:pt idx="10707">
                  <c:v>-6.4</c:v>
                </c:pt>
                <c:pt idx="10708">
                  <c:v>-6.3</c:v>
                </c:pt>
                <c:pt idx="10709">
                  <c:v>-6.2</c:v>
                </c:pt>
                <c:pt idx="10710">
                  <c:v>-6.1</c:v>
                </c:pt>
                <c:pt idx="10711">
                  <c:v>-6</c:v>
                </c:pt>
                <c:pt idx="10712">
                  <c:v>-5.9</c:v>
                </c:pt>
                <c:pt idx="10713">
                  <c:v>-5.8</c:v>
                </c:pt>
                <c:pt idx="10714">
                  <c:v>-5.7</c:v>
                </c:pt>
                <c:pt idx="10715">
                  <c:v>-5.6</c:v>
                </c:pt>
                <c:pt idx="10716">
                  <c:v>-5.5</c:v>
                </c:pt>
                <c:pt idx="10717">
                  <c:v>-5.4</c:v>
                </c:pt>
                <c:pt idx="10718">
                  <c:v>-5.3</c:v>
                </c:pt>
                <c:pt idx="10719">
                  <c:v>-5.2</c:v>
                </c:pt>
                <c:pt idx="10720">
                  <c:v>-5.0999999999999996</c:v>
                </c:pt>
                <c:pt idx="10721">
                  <c:v>-5</c:v>
                </c:pt>
                <c:pt idx="10722">
                  <c:v>-4.9000000000000004</c:v>
                </c:pt>
                <c:pt idx="10723">
                  <c:v>-4.8</c:v>
                </c:pt>
                <c:pt idx="10724">
                  <c:v>-4.7</c:v>
                </c:pt>
                <c:pt idx="10725">
                  <c:v>-4.5999999999999996</c:v>
                </c:pt>
                <c:pt idx="10726">
                  <c:v>-4.5</c:v>
                </c:pt>
                <c:pt idx="10727">
                  <c:v>-4.4000000000000004</c:v>
                </c:pt>
                <c:pt idx="10728">
                  <c:v>-4.3</c:v>
                </c:pt>
                <c:pt idx="10729">
                  <c:v>-4.2</c:v>
                </c:pt>
                <c:pt idx="10730">
                  <c:v>-4.0999999999999996</c:v>
                </c:pt>
                <c:pt idx="10731">
                  <c:v>-4</c:v>
                </c:pt>
                <c:pt idx="10732">
                  <c:v>-3.9</c:v>
                </c:pt>
                <c:pt idx="10733">
                  <c:v>-3.8</c:v>
                </c:pt>
                <c:pt idx="10734">
                  <c:v>-3.7</c:v>
                </c:pt>
                <c:pt idx="10735">
                  <c:v>-3.6</c:v>
                </c:pt>
                <c:pt idx="10736">
                  <c:v>-3.5</c:v>
                </c:pt>
                <c:pt idx="10737">
                  <c:v>-3.4</c:v>
                </c:pt>
                <c:pt idx="10738">
                  <c:v>-3.3</c:v>
                </c:pt>
                <c:pt idx="10739">
                  <c:v>-3.2</c:v>
                </c:pt>
                <c:pt idx="10740">
                  <c:v>-3.1</c:v>
                </c:pt>
                <c:pt idx="10741">
                  <c:v>-3</c:v>
                </c:pt>
                <c:pt idx="10742">
                  <c:v>-2.9</c:v>
                </c:pt>
                <c:pt idx="10743">
                  <c:v>-2.8</c:v>
                </c:pt>
                <c:pt idx="10744">
                  <c:v>-2.7</c:v>
                </c:pt>
                <c:pt idx="10745">
                  <c:v>-2.6</c:v>
                </c:pt>
                <c:pt idx="10746">
                  <c:v>-2.5</c:v>
                </c:pt>
                <c:pt idx="10747">
                  <c:v>-2.4</c:v>
                </c:pt>
                <c:pt idx="10748">
                  <c:v>-2.2999999999999998</c:v>
                </c:pt>
                <c:pt idx="10749">
                  <c:v>-2.2000000000000002</c:v>
                </c:pt>
                <c:pt idx="10750">
                  <c:v>-2.1</c:v>
                </c:pt>
                <c:pt idx="10751">
                  <c:v>-2</c:v>
                </c:pt>
                <c:pt idx="10752">
                  <c:v>-1.9</c:v>
                </c:pt>
                <c:pt idx="10753">
                  <c:v>-1.8</c:v>
                </c:pt>
                <c:pt idx="10754">
                  <c:v>-1.7</c:v>
                </c:pt>
                <c:pt idx="10755">
                  <c:v>-1.6</c:v>
                </c:pt>
                <c:pt idx="10756">
                  <c:v>-1.5</c:v>
                </c:pt>
                <c:pt idx="10757">
                  <c:v>-1.4</c:v>
                </c:pt>
                <c:pt idx="10758">
                  <c:v>-1.3</c:v>
                </c:pt>
                <c:pt idx="10759">
                  <c:v>-1.2</c:v>
                </c:pt>
                <c:pt idx="10760">
                  <c:v>-1.1000000000000001</c:v>
                </c:pt>
                <c:pt idx="10761">
                  <c:v>-1</c:v>
                </c:pt>
                <c:pt idx="10762">
                  <c:v>-0.9</c:v>
                </c:pt>
                <c:pt idx="10763">
                  <c:v>-0.8</c:v>
                </c:pt>
                <c:pt idx="10764">
                  <c:v>-0.7</c:v>
                </c:pt>
                <c:pt idx="10765">
                  <c:v>-0.6</c:v>
                </c:pt>
                <c:pt idx="10766">
                  <c:v>-0.5</c:v>
                </c:pt>
                <c:pt idx="10767">
                  <c:v>-0.4</c:v>
                </c:pt>
                <c:pt idx="10768">
                  <c:v>-0.3</c:v>
                </c:pt>
                <c:pt idx="10769">
                  <c:v>-0.2</c:v>
                </c:pt>
                <c:pt idx="10770">
                  <c:v>-0.1</c:v>
                </c:pt>
                <c:pt idx="10771">
                  <c:v>0</c:v>
                </c:pt>
                <c:pt idx="10772">
                  <c:v>0.1</c:v>
                </c:pt>
                <c:pt idx="10773">
                  <c:v>0.2</c:v>
                </c:pt>
                <c:pt idx="10774">
                  <c:v>0.3</c:v>
                </c:pt>
                <c:pt idx="10775">
                  <c:v>0.4</c:v>
                </c:pt>
                <c:pt idx="10776">
                  <c:v>0.5</c:v>
                </c:pt>
                <c:pt idx="10777">
                  <c:v>0.6</c:v>
                </c:pt>
                <c:pt idx="10778">
                  <c:v>0.7</c:v>
                </c:pt>
                <c:pt idx="10779">
                  <c:v>0.8</c:v>
                </c:pt>
                <c:pt idx="10780">
                  <c:v>0.9</c:v>
                </c:pt>
                <c:pt idx="10781">
                  <c:v>1</c:v>
                </c:pt>
                <c:pt idx="10782">
                  <c:v>1.1000000000000001</c:v>
                </c:pt>
                <c:pt idx="10783">
                  <c:v>1.2</c:v>
                </c:pt>
                <c:pt idx="10784">
                  <c:v>1.3</c:v>
                </c:pt>
                <c:pt idx="10785">
                  <c:v>1.4</c:v>
                </c:pt>
                <c:pt idx="10786">
                  <c:v>1.5</c:v>
                </c:pt>
                <c:pt idx="10787">
                  <c:v>1.6</c:v>
                </c:pt>
                <c:pt idx="10788">
                  <c:v>1.7</c:v>
                </c:pt>
                <c:pt idx="10789">
                  <c:v>1.8</c:v>
                </c:pt>
                <c:pt idx="10790">
                  <c:v>1.9</c:v>
                </c:pt>
                <c:pt idx="10791">
                  <c:v>2</c:v>
                </c:pt>
                <c:pt idx="10792">
                  <c:v>2.1</c:v>
                </c:pt>
                <c:pt idx="10793">
                  <c:v>2.2000000000000002</c:v>
                </c:pt>
                <c:pt idx="10794">
                  <c:v>2.2999999999999998</c:v>
                </c:pt>
                <c:pt idx="10795">
                  <c:v>2.4</c:v>
                </c:pt>
                <c:pt idx="10796">
                  <c:v>2.5</c:v>
                </c:pt>
                <c:pt idx="10797">
                  <c:v>2.6</c:v>
                </c:pt>
                <c:pt idx="10798">
                  <c:v>2.7</c:v>
                </c:pt>
                <c:pt idx="10799">
                  <c:v>2.8</c:v>
                </c:pt>
                <c:pt idx="10800">
                  <c:v>2.9</c:v>
                </c:pt>
                <c:pt idx="10801">
                  <c:v>3</c:v>
                </c:pt>
                <c:pt idx="10802">
                  <c:v>3.1</c:v>
                </c:pt>
                <c:pt idx="10803">
                  <c:v>3.2</c:v>
                </c:pt>
                <c:pt idx="10804">
                  <c:v>3.3</c:v>
                </c:pt>
                <c:pt idx="10805">
                  <c:v>3.4</c:v>
                </c:pt>
                <c:pt idx="10806">
                  <c:v>3.5</c:v>
                </c:pt>
                <c:pt idx="10807">
                  <c:v>3.6</c:v>
                </c:pt>
                <c:pt idx="10808">
                  <c:v>3.7</c:v>
                </c:pt>
                <c:pt idx="10809">
                  <c:v>3.8</c:v>
                </c:pt>
                <c:pt idx="10810">
                  <c:v>3.9</c:v>
                </c:pt>
                <c:pt idx="10811">
                  <c:v>4</c:v>
                </c:pt>
                <c:pt idx="10812">
                  <c:v>4.0999999999999996</c:v>
                </c:pt>
                <c:pt idx="10813">
                  <c:v>4.2</c:v>
                </c:pt>
                <c:pt idx="10814">
                  <c:v>4.3</c:v>
                </c:pt>
                <c:pt idx="10815">
                  <c:v>4.4000000000000004</c:v>
                </c:pt>
                <c:pt idx="10816">
                  <c:v>4.5</c:v>
                </c:pt>
                <c:pt idx="10817">
                  <c:v>4.5999999999999996</c:v>
                </c:pt>
                <c:pt idx="10818">
                  <c:v>4.7</c:v>
                </c:pt>
                <c:pt idx="10819">
                  <c:v>4.8</c:v>
                </c:pt>
                <c:pt idx="10820">
                  <c:v>4.9000000000000004</c:v>
                </c:pt>
                <c:pt idx="10821">
                  <c:v>5</c:v>
                </c:pt>
                <c:pt idx="10822">
                  <c:v>5.0999999999999996</c:v>
                </c:pt>
                <c:pt idx="10823">
                  <c:v>5.2</c:v>
                </c:pt>
                <c:pt idx="10824">
                  <c:v>5.3</c:v>
                </c:pt>
                <c:pt idx="10825">
                  <c:v>5.4</c:v>
                </c:pt>
                <c:pt idx="10826">
                  <c:v>5.5</c:v>
                </c:pt>
                <c:pt idx="10827">
                  <c:v>5.6</c:v>
                </c:pt>
                <c:pt idx="10828">
                  <c:v>5.7</c:v>
                </c:pt>
                <c:pt idx="10829">
                  <c:v>5.8</c:v>
                </c:pt>
                <c:pt idx="10830">
                  <c:v>5.9</c:v>
                </c:pt>
                <c:pt idx="10831">
                  <c:v>6</c:v>
                </c:pt>
                <c:pt idx="10832">
                  <c:v>6.1</c:v>
                </c:pt>
                <c:pt idx="10833">
                  <c:v>6.2</c:v>
                </c:pt>
                <c:pt idx="10834">
                  <c:v>6.3</c:v>
                </c:pt>
                <c:pt idx="10835">
                  <c:v>6.4</c:v>
                </c:pt>
                <c:pt idx="10836">
                  <c:v>6.5</c:v>
                </c:pt>
                <c:pt idx="10837">
                  <c:v>6.6</c:v>
                </c:pt>
                <c:pt idx="10838">
                  <c:v>6.7</c:v>
                </c:pt>
                <c:pt idx="10839">
                  <c:v>6.8</c:v>
                </c:pt>
                <c:pt idx="10840">
                  <c:v>6.9</c:v>
                </c:pt>
                <c:pt idx="10841">
                  <c:v>7</c:v>
                </c:pt>
                <c:pt idx="10842">
                  <c:v>7.1</c:v>
                </c:pt>
                <c:pt idx="10843">
                  <c:v>7.2</c:v>
                </c:pt>
                <c:pt idx="10844">
                  <c:v>7.3</c:v>
                </c:pt>
                <c:pt idx="10845">
                  <c:v>7.4</c:v>
                </c:pt>
                <c:pt idx="10846">
                  <c:v>7.5</c:v>
                </c:pt>
                <c:pt idx="10847">
                  <c:v>7.6</c:v>
                </c:pt>
                <c:pt idx="10848">
                  <c:v>7.7</c:v>
                </c:pt>
                <c:pt idx="10849">
                  <c:v>7.8</c:v>
                </c:pt>
                <c:pt idx="10850">
                  <c:v>7.9</c:v>
                </c:pt>
                <c:pt idx="10851">
                  <c:v>8</c:v>
                </c:pt>
                <c:pt idx="10852">
                  <c:v>8.1</c:v>
                </c:pt>
                <c:pt idx="10853">
                  <c:v>8.1999999999999993</c:v>
                </c:pt>
                <c:pt idx="10854">
                  <c:v>8.3000000000000007</c:v>
                </c:pt>
                <c:pt idx="10855">
                  <c:v>8.4</c:v>
                </c:pt>
                <c:pt idx="10856">
                  <c:v>8.5</c:v>
                </c:pt>
                <c:pt idx="10857">
                  <c:v>8.6</c:v>
                </c:pt>
                <c:pt idx="10858">
                  <c:v>8.6999999999999993</c:v>
                </c:pt>
                <c:pt idx="10859">
                  <c:v>8.8000000000000007</c:v>
                </c:pt>
                <c:pt idx="10860">
                  <c:v>8.9</c:v>
                </c:pt>
                <c:pt idx="10861">
                  <c:v>9</c:v>
                </c:pt>
                <c:pt idx="10862">
                  <c:v>9.1</c:v>
                </c:pt>
                <c:pt idx="10863">
                  <c:v>9.1999999999999993</c:v>
                </c:pt>
                <c:pt idx="10864">
                  <c:v>9.3000000000000007</c:v>
                </c:pt>
                <c:pt idx="10865">
                  <c:v>9.4</c:v>
                </c:pt>
                <c:pt idx="10866">
                  <c:v>9.5</c:v>
                </c:pt>
                <c:pt idx="10867">
                  <c:v>9.6</c:v>
                </c:pt>
                <c:pt idx="10868">
                  <c:v>9.6999999999999993</c:v>
                </c:pt>
                <c:pt idx="10869">
                  <c:v>9.8000000000000007</c:v>
                </c:pt>
                <c:pt idx="10870">
                  <c:v>9.9</c:v>
                </c:pt>
                <c:pt idx="10871">
                  <c:v>10</c:v>
                </c:pt>
                <c:pt idx="10872">
                  <c:v>10.1</c:v>
                </c:pt>
                <c:pt idx="10873">
                  <c:v>10.199999999999999</c:v>
                </c:pt>
                <c:pt idx="10874">
                  <c:v>10.3</c:v>
                </c:pt>
                <c:pt idx="10875">
                  <c:v>10.4</c:v>
                </c:pt>
                <c:pt idx="10876">
                  <c:v>10.5</c:v>
                </c:pt>
                <c:pt idx="10877">
                  <c:v>10.6</c:v>
                </c:pt>
                <c:pt idx="10878">
                  <c:v>10.7</c:v>
                </c:pt>
                <c:pt idx="10879">
                  <c:v>10.8</c:v>
                </c:pt>
                <c:pt idx="10880">
                  <c:v>10.9</c:v>
                </c:pt>
                <c:pt idx="10881">
                  <c:v>11</c:v>
                </c:pt>
                <c:pt idx="10882">
                  <c:v>11.1</c:v>
                </c:pt>
                <c:pt idx="10883">
                  <c:v>11.2</c:v>
                </c:pt>
                <c:pt idx="10884">
                  <c:v>11.3</c:v>
                </c:pt>
                <c:pt idx="10885">
                  <c:v>11.4</c:v>
                </c:pt>
                <c:pt idx="10886">
                  <c:v>11.5</c:v>
                </c:pt>
                <c:pt idx="10887">
                  <c:v>11.6</c:v>
                </c:pt>
                <c:pt idx="10888">
                  <c:v>11.7</c:v>
                </c:pt>
                <c:pt idx="10889">
                  <c:v>11.8</c:v>
                </c:pt>
                <c:pt idx="10890">
                  <c:v>11.9</c:v>
                </c:pt>
                <c:pt idx="10891">
                  <c:v>12</c:v>
                </c:pt>
                <c:pt idx="10892">
                  <c:v>12.1</c:v>
                </c:pt>
                <c:pt idx="10893">
                  <c:v>12.2</c:v>
                </c:pt>
                <c:pt idx="10894">
                  <c:v>12.3</c:v>
                </c:pt>
                <c:pt idx="10895">
                  <c:v>12.4</c:v>
                </c:pt>
                <c:pt idx="10896">
                  <c:v>12.5</c:v>
                </c:pt>
                <c:pt idx="10897">
                  <c:v>12.6</c:v>
                </c:pt>
                <c:pt idx="10898">
                  <c:v>12.7</c:v>
                </c:pt>
                <c:pt idx="10899">
                  <c:v>12.8</c:v>
                </c:pt>
                <c:pt idx="10900">
                  <c:v>12.9</c:v>
                </c:pt>
                <c:pt idx="10901">
                  <c:v>13</c:v>
                </c:pt>
                <c:pt idx="10902">
                  <c:v>13.1</c:v>
                </c:pt>
                <c:pt idx="10903">
                  <c:v>13.2</c:v>
                </c:pt>
                <c:pt idx="10904">
                  <c:v>13.3</c:v>
                </c:pt>
                <c:pt idx="10905">
                  <c:v>13.4</c:v>
                </c:pt>
                <c:pt idx="10906">
                  <c:v>13.5</c:v>
                </c:pt>
                <c:pt idx="10907">
                  <c:v>13.6</c:v>
                </c:pt>
                <c:pt idx="10908">
                  <c:v>13.7</c:v>
                </c:pt>
                <c:pt idx="10909">
                  <c:v>13.8</c:v>
                </c:pt>
                <c:pt idx="10910">
                  <c:v>13.9</c:v>
                </c:pt>
                <c:pt idx="10911">
                  <c:v>14</c:v>
                </c:pt>
                <c:pt idx="10912">
                  <c:v>14.1</c:v>
                </c:pt>
                <c:pt idx="10913">
                  <c:v>14.2</c:v>
                </c:pt>
                <c:pt idx="10914">
                  <c:v>14.3</c:v>
                </c:pt>
                <c:pt idx="10915">
                  <c:v>14.4</c:v>
                </c:pt>
                <c:pt idx="10916">
                  <c:v>14.5</c:v>
                </c:pt>
                <c:pt idx="10917">
                  <c:v>14.6</c:v>
                </c:pt>
                <c:pt idx="10918">
                  <c:v>14.7</c:v>
                </c:pt>
                <c:pt idx="10919">
                  <c:v>14.8</c:v>
                </c:pt>
                <c:pt idx="10920">
                  <c:v>14.9</c:v>
                </c:pt>
                <c:pt idx="10921">
                  <c:v>15</c:v>
                </c:pt>
                <c:pt idx="10922">
                  <c:v>15.1</c:v>
                </c:pt>
                <c:pt idx="10923">
                  <c:v>15.2</c:v>
                </c:pt>
                <c:pt idx="10924">
                  <c:v>15.3</c:v>
                </c:pt>
                <c:pt idx="10925">
                  <c:v>15.4</c:v>
                </c:pt>
                <c:pt idx="10926">
                  <c:v>15.5</c:v>
                </c:pt>
                <c:pt idx="10927">
                  <c:v>15.6</c:v>
                </c:pt>
                <c:pt idx="10928">
                  <c:v>15.7</c:v>
                </c:pt>
                <c:pt idx="10929">
                  <c:v>15.8</c:v>
                </c:pt>
                <c:pt idx="10930">
                  <c:v>15.9</c:v>
                </c:pt>
                <c:pt idx="10931">
                  <c:v>16</c:v>
                </c:pt>
                <c:pt idx="10932">
                  <c:v>16.100000000000001</c:v>
                </c:pt>
                <c:pt idx="10933">
                  <c:v>16.2</c:v>
                </c:pt>
                <c:pt idx="10934">
                  <c:v>16.3</c:v>
                </c:pt>
                <c:pt idx="10935">
                  <c:v>16.399999999999999</c:v>
                </c:pt>
                <c:pt idx="10936">
                  <c:v>16.5</c:v>
                </c:pt>
                <c:pt idx="10937">
                  <c:v>16.600000000000001</c:v>
                </c:pt>
                <c:pt idx="10938">
                  <c:v>16.7</c:v>
                </c:pt>
                <c:pt idx="10939">
                  <c:v>16.8</c:v>
                </c:pt>
                <c:pt idx="10940">
                  <c:v>16.899999999999999</c:v>
                </c:pt>
                <c:pt idx="10941">
                  <c:v>17</c:v>
                </c:pt>
                <c:pt idx="10942">
                  <c:v>17.100000000000001</c:v>
                </c:pt>
                <c:pt idx="10943">
                  <c:v>17.2</c:v>
                </c:pt>
                <c:pt idx="10944">
                  <c:v>17.3</c:v>
                </c:pt>
                <c:pt idx="10945">
                  <c:v>17.399999999999999</c:v>
                </c:pt>
                <c:pt idx="10946">
                  <c:v>17.5</c:v>
                </c:pt>
                <c:pt idx="10947">
                  <c:v>17.600000000000001</c:v>
                </c:pt>
                <c:pt idx="10948">
                  <c:v>17.7</c:v>
                </c:pt>
                <c:pt idx="10949">
                  <c:v>17.8</c:v>
                </c:pt>
                <c:pt idx="10950">
                  <c:v>17.899999999999999</c:v>
                </c:pt>
                <c:pt idx="10951">
                  <c:v>18</c:v>
                </c:pt>
                <c:pt idx="10952">
                  <c:v>18.100000000000001</c:v>
                </c:pt>
                <c:pt idx="10953">
                  <c:v>18.2</c:v>
                </c:pt>
                <c:pt idx="10954">
                  <c:v>18.3</c:v>
                </c:pt>
                <c:pt idx="10955">
                  <c:v>18.399999999999999</c:v>
                </c:pt>
                <c:pt idx="10956">
                  <c:v>18.5</c:v>
                </c:pt>
                <c:pt idx="10957">
                  <c:v>18.600000000000001</c:v>
                </c:pt>
                <c:pt idx="10958">
                  <c:v>18.7</c:v>
                </c:pt>
                <c:pt idx="10959">
                  <c:v>18.8</c:v>
                </c:pt>
                <c:pt idx="10960">
                  <c:v>18.899999999999999</c:v>
                </c:pt>
                <c:pt idx="10961">
                  <c:v>19</c:v>
                </c:pt>
                <c:pt idx="10962">
                  <c:v>19.100000000000001</c:v>
                </c:pt>
                <c:pt idx="10963">
                  <c:v>19.2</c:v>
                </c:pt>
                <c:pt idx="10964">
                  <c:v>19.3</c:v>
                </c:pt>
                <c:pt idx="10965">
                  <c:v>19.399999999999999</c:v>
                </c:pt>
                <c:pt idx="10966">
                  <c:v>19.5</c:v>
                </c:pt>
                <c:pt idx="10967">
                  <c:v>19.600000000000001</c:v>
                </c:pt>
                <c:pt idx="10968">
                  <c:v>19.7</c:v>
                </c:pt>
                <c:pt idx="10969">
                  <c:v>19.8</c:v>
                </c:pt>
                <c:pt idx="10970">
                  <c:v>19.899999999999999</c:v>
                </c:pt>
                <c:pt idx="10971">
                  <c:v>20</c:v>
                </c:pt>
                <c:pt idx="10972">
                  <c:v>20.100000000000001</c:v>
                </c:pt>
                <c:pt idx="10973">
                  <c:v>20.2</c:v>
                </c:pt>
                <c:pt idx="10974">
                  <c:v>20.3</c:v>
                </c:pt>
                <c:pt idx="10975">
                  <c:v>20.399999999999999</c:v>
                </c:pt>
                <c:pt idx="10976">
                  <c:v>20.5</c:v>
                </c:pt>
                <c:pt idx="10977">
                  <c:v>20.6</c:v>
                </c:pt>
                <c:pt idx="10978">
                  <c:v>20.7</c:v>
                </c:pt>
                <c:pt idx="10979">
                  <c:v>20.8</c:v>
                </c:pt>
                <c:pt idx="10980">
                  <c:v>20.9</c:v>
                </c:pt>
                <c:pt idx="10981">
                  <c:v>21</c:v>
                </c:pt>
                <c:pt idx="10982">
                  <c:v>21.1</c:v>
                </c:pt>
                <c:pt idx="10983">
                  <c:v>21.2</c:v>
                </c:pt>
                <c:pt idx="10984">
                  <c:v>21.3</c:v>
                </c:pt>
                <c:pt idx="10985">
                  <c:v>21.4</c:v>
                </c:pt>
                <c:pt idx="10986">
                  <c:v>21.5</c:v>
                </c:pt>
                <c:pt idx="10987">
                  <c:v>21.6</c:v>
                </c:pt>
                <c:pt idx="10988">
                  <c:v>21.7</c:v>
                </c:pt>
                <c:pt idx="10989">
                  <c:v>21.8</c:v>
                </c:pt>
                <c:pt idx="10990">
                  <c:v>21.9</c:v>
                </c:pt>
                <c:pt idx="10991">
                  <c:v>22</c:v>
                </c:pt>
                <c:pt idx="10992">
                  <c:v>22.1</c:v>
                </c:pt>
                <c:pt idx="10993">
                  <c:v>22.2</c:v>
                </c:pt>
                <c:pt idx="10994">
                  <c:v>22.3</c:v>
                </c:pt>
                <c:pt idx="10995">
                  <c:v>22.4</c:v>
                </c:pt>
                <c:pt idx="10996">
                  <c:v>22.5</c:v>
                </c:pt>
                <c:pt idx="10997">
                  <c:v>22.6</c:v>
                </c:pt>
                <c:pt idx="10998">
                  <c:v>22.7</c:v>
                </c:pt>
                <c:pt idx="10999">
                  <c:v>22.8</c:v>
                </c:pt>
                <c:pt idx="11000">
                  <c:v>22.9</c:v>
                </c:pt>
                <c:pt idx="11001">
                  <c:v>23</c:v>
                </c:pt>
                <c:pt idx="11002">
                  <c:v>23.1</c:v>
                </c:pt>
                <c:pt idx="11003">
                  <c:v>23.2</c:v>
                </c:pt>
                <c:pt idx="11004">
                  <c:v>23.3</c:v>
                </c:pt>
                <c:pt idx="11005">
                  <c:v>23.4</c:v>
                </c:pt>
                <c:pt idx="11006">
                  <c:v>23.5</c:v>
                </c:pt>
                <c:pt idx="11007">
                  <c:v>23.6</c:v>
                </c:pt>
                <c:pt idx="11008">
                  <c:v>23.7</c:v>
                </c:pt>
                <c:pt idx="11009">
                  <c:v>23.8</c:v>
                </c:pt>
                <c:pt idx="11010">
                  <c:v>23.9</c:v>
                </c:pt>
                <c:pt idx="11011">
                  <c:v>24</c:v>
                </c:pt>
                <c:pt idx="11012">
                  <c:v>24.1</c:v>
                </c:pt>
                <c:pt idx="11013">
                  <c:v>24.2</c:v>
                </c:pt>
                <c:pt idx="11014">
                  <c:v>24.3</c:v>
                </c:pt>
                <c:pt idx="11015">
                  <c:v>24.4</c:v>
                </c:pt>
                <c:pt idx="11016">
                  <c:v>24.5</c:v>
                </c:pt>
                <c:pt idx="11017">
                  <c:v>24.6</c:v>
                </c:pt>
                <c:pt idx="11018">
                  <c:v>24.7</c:v>
                </c:pt>
                <c:pt idx="11019">
                  <c:v>24.8</c:v>
                </c:pt>
                <c:pt idx="11020">
                  <c:v>24.9</c:v>
                </c:pt>
                <c:pt idx="11021">
                  <c:v>25</c:v>
                </c:pt>
                <c:pt idx="11022">
                  <c:v>-25</c:v>
                </c:pt>
                <c:pt idx="11023">
                  <c:v>-24.9</c:v>
                </c:pt>
                <c:pt idx="11024">
                  <c:v>-24.8</c:v>
                </c:pt>
                <c:pt idx="11025">
                  <c:v>-24.7</c:v>
                </c:pt>
                <c:pt idx="11026">
                  <c:v>-24.6</c:v>
                </c:pt>
                <c:pt idx="11027">
                  <c:v>-24.5</c:v>
                </c:pt>
                <c:pt idx="11028">
                  <c:v>-24.4</c:v>
                </c:pt>
                <c:pt idx="11029">
                  <c:v>-24.3</c:v>
                </c:pt>
                <c:pt idx="11030">
                  <c:v>-24.2</c:v>
                </c:pt>
                <c:pt idx="11031">
                  <c:v>-24.1</c:v>
                </c:pt>
                <c:pt idx="11032">
                  <c:v>-24</c:v>
                </c:pt>
                <c:pt idx="11033">
                  <c:v>-23.9</c:v>
                </c:pt>
                <c:pt idx="11034">
                  <c:v>-23.8</c:v>
                </c:pt>
                <c:pt idx="11035">
                  <c:v>-23.7</c:v>
                </c:pt>
                <c:pt idx="11036">
                  <c:v>-23.6</c:v>
                </c:pt>
                <c:pt idx="11037">
                  <c:v>-23.5</c:v>
                </c:pt>
                <c:pt idx="11038">
                  <c:v>-23.4</c:v>
                </c:pt>
                <c:pt idx="11039">
                  <c:v>-23.3</c:v>
                </c:pt>
                <c:pt idx="11040">
                  <c:v>-23.2</c:v>
                </c:pt>
                <c:pt idx="11041">
                  <c:v>-23.1</c:v>
                </c:pt>
                <c:pt idx="11042">
                  <c:v>-23</c:v>
                </c:pt>
                <c:pt idx="11043">
                  <c:v>-22.9</c:v>
                </c:pt>
                <c:pt idx="11044">
                  <c:v>-22.8</c:v>
                </c:pt>
                <c:pt idx="11045">
                  <c:v>-22.7</c:v>
                </c:pt>
                <c:pt idx="11046">
                  <c:v>-22.6</c:v>
                </c:pt>
                <c:pt idx="11047">
                  <c:v>-22.5</c:v>
                </c:pt>
                <c:pt idx="11048">
                  <c:v>-22.4</c:v>
                </c:pt>
                <c:pt idx="11049">
                  <c:v>-22.3</c:v>
                </c:pt>
                <c:pt idx="11050">
                  <c:v>-22.2</c:v>
                </c:pt>
                <c:pt idx="11051">
                  <c:v>-22.1</c:v>
                </c:pt>
                <c:pt idx="11052">
                  <c:v>-22</c:v>
                </c:pt>
                <c:pt idx="11053">
                  <c:v>-21.9</c:v>
                </c:pt>
                <c:pt idx="11054">
                  <c:v>-21.8</c:v>
                </c:pt>
                <c:pt idx="11055">
                  <c:v>-21.7</c:v>
                </c:pt>
                <c:pt idx="11056">
                  <c:v>-21.6</c:v>
                </c:pt>
                <c:pt idx="11057">
                  <c:v>-21.5</c:v>
                </c:pt>
                <c:pt idx="11058">
                  <c:v>-21.4</c:v>
                </c:pt>
                <c:pt idx="11059">
                  <c:v>-21.3</c:v>
                </c:pt>
                <c:pt idx="11060">
                  <c:v>-21.2</c:v>
                </c:pt>
                <c:pt idx="11061">
                  <c:v>-21.1</c:v>
                </c:pt>
                <c:pt idx="11062">
                  <c:v>-21</c:v>
                </c:pt>
                <c:pt idx="11063">
                  <c:v>-20.9</c:v>
                </c:pt>
                <c:pt idx="11064">
                  <c:v>-20.8</c:v>
                </c:pt>
                <c:pt idx="11065">
                  <c:v>-20.7</c:v>
                </c:pt>
                <c:pt idx="11066">
                  <c:v>-20.6</c:v>
                </c:pt>
                <c:pt idx="11067">
                  <c:v>-20.5</c:v>
                </c:pt>
                <c:pt idx="11068">
                  <c:v>-20.399999999999999</c:v>
                </c:pt>
                <c:pt idx="11069">
                  <c:v>-20.3</c:v>
                </c:pt>
                <c:pt idx="11070">
                  <c:v>-20.2</c:v>
                </c:pt>
                <c:pt idx="11071">
                  <c:v>-20.100000000000001</c:v>
                </c:pt>
                <c:pt idx="11072">
                  <c:v>-20</c:v>
                </c:pt>
                <c:pt idx="11073">
                  <c:v>-19.899999999999999</c:v>
                </c:pt>
                <c:pt idx="11074">
                  <c:v>-19.8</c:v>
                </c:pt>
                <c:pt idx="11075">
                  <c:v>-19.7</c:v>
                </c:pt>
                <c:pt idx="11076">
                  <c:v>-19.600000000000001</c:v>
                </c:pt>
                <c:pt idx="11077">
                  <c:v>-19.5</c:v>
                </c:pt>
                <c:pt idx="11078">
                  <c:v>-19.399999999999999</c:v>
                </c:pt>
                <c:pt idx="11079">
                  <c:v>-19.3</c:v>
                </c:pt>
                <c:pt idx="11080">
                  <c:v>-19.2</c:v>
                </c:pt>
                <c:pt idx="11081">
                  <c:v>-19.100000000000001</c:v>
                </c:pt>
                <c:pt idx="11082">
                  <c:v>-19</c:v>
                </c:pt>
                <c:pt idx="11083">
                  <c:v>-18.899999999999999</c:v>
                </c:pt>
                <c:pt idx="11084">
                  <c:v>-18.8</c:v>
                </c:pt>
                <c:pt idx="11085">
                  <c:v>-18.7</c:v>
                </c:pt>
                <c:pt idx="11086">
                  <c:v>-18.600000000000001</c:v>
                </c:pt>
                <c:pt idx="11087">
                  <c:v>-18.5</c:v>
                </c:pt>
                <c:pt idx="11088">
                  <c:v>-18.399999999999999</c:v>
                </c:pt>
                <c:pt idx="11089">
                  <c:v>-18.3</c:v>
                </c:pt>
                <c:pt idx="11090">
                  <c:v>-18.2</c:v>
                </c:pt>
                <c:pt idx="11091">
                  <c:v>-18.100000000000001</c:v>
                </c:pt>
                <c:pt idx="11092">
                  <c:v>-18</c:v>
                </c:pt>
                <c:pt idx="11093">
                  <c:v>-17.899999999999999</c:v>
                </c:pt>
                <c:pt idx="11094">
                  <c:v>-17.8</c:v>
                </c:pt>
                <c:pt idx="11095">
                  <c:v>-17.7</c:v>
                </c:pt>
                <c:pt idx="11096">
                  <c:v>-17.600000000000001</c:v>
                </c:pt>
                <c:pt idx="11097">
                  <c:v>-17.5</c:v>
                </c:pt>
                <c:pt idx="11098">
                  <c:v>-17.399999999999999</c:v>
                </c:pt>
                <c:pt idx="11099">
                  <c:v>-17.3</c:v>
                </c:pt>
                <c:pt idx="11100">
                  <c:v>-17.2</c:v>
                </c:pt>
                <c:pt idx="11101">
                  <c:v>-17.100000000000001</c:v>
                </c:pt>
                <c:pt idx="11102">
                  <c:v>-17</c:v>
                </c:pt>
                <c:pt idx="11103">
                  <c:v>-16.899999999999999</c:v>
                </c:pt>
                <c:pt idx="11104">
                  <c:v>-16.8</c:v>
                </c:pt>
                <c:pt idx="11105">
                  <c:v>-16.7</c:v>
                </c:pt>
                <c:pt idx="11106">
                  <c:v>-16.600000000000001</c:v>
                </c:pt>
                <c:pt idx="11107">
                  <c:v>-16.5</c:v>
                </c:pt>
                <c:pt idx="11108">
                  <c:v>-16.399999999999999</c:v>
                </c:pt>
                <c:pt idx="11109">
                  <c:v>-16.3</c:v>
                </c:pt>
                <c:pt idx="11110">
                  <c:v>-16.2</c:v>
                </c:pt>
                <c:pt idx="11111">
                  <c:v>-16.100000000000001</c:v>
                </c:pt>
                <c:pt idx="11112">
                  <c:v>-16</c:v>
                </c:pt>
                <c:pt idx="11113">
                  <c:v>-15.9</c:v>
                </c:pt>
                <c:pt idx="11114">
                  <c:v>-15.8</c:v>
                </c:pt>
                <c:pt idx="11115">
                  <c:v>-15.7</c:v>
                </c:pt>
                <c:pt idx="11116">
                  <c:v>-15.6</c:v>
                </c:pt>
                <c:pt idx="11117">
                  <c:v>-15.5</c:v>
                </c:pt>
                <c:pt idx="11118">
                  <c:v>-15.4</c:v>
                </c:pt>
                <c:pt idx="11119">
                  <c:v>-15.3</c:v>
                </c:pt>
                <c:pt idx="11120">
                  <c:v>-15.2</c:v>
                </c:pt>
                <c:pt idx="11121">
                  <c:v>-15.1</c:v>
                </c:pt>
                <c:pt idx="11122">
                  <c:v>-15</c:v>
                </c:pt>
                <c:pt idx="11123">
                  <c:v>-14.9</c:v>
                </c:pt>
                <c:pt idx="11124">
                  <c:v>-14.8</c:v>
                </c:pt>
                <c:pt idx="11125">
                  <c:v>-14.7</c:v>
                </c:pt>
                <c:pt idx="11126">
                  <c:v>-14.6</c:v>
                </c:pt>
                <c:pt idx="11127">
                  <c:v>-14.5</c:v>
                </c:pt>
                <c:pt idx="11128">
                  <c:v>-14.4</c:v>
                </c:pt>
                <c:pt idx="11129">
                  <c:v>-14.3</c:v>
                </c:pt>
                <c:pt idx="11130">
                  <c:v>-14.2</c:v>
                </c:pt>
                <c:pt idx="11131">
                  <c:v>-14.1</c:v>
                </c:pt>
                <c:pt idx="11132">
                  <c:v>-14</c:v>
                </c:pt>
                <c:pt idx="11133">
                  <c:v>-13.9</c:v>
                </c:pt>
                <c:pt idx="11134">
                  <c:v>-13.8</c:v>
                </c:pt>
                <c:pt idx="11135">
                  <c:v>-13.7</c:v>
                </c:pt>
                <c:pt idx="11136">
                  <c:v>-13.6</c:v>
                </c:pt>
                <c:pt idx="11137">
                  <c:v>-13.5</c:v>
                </c:pt>
                <c:pt idx="11138">
                  <c:v>-13.4</c:v>
                </c:pt>
                <c:pt idx="11139">
                  <c:v>-13.3</c:v>
                </c:pt>
                <c:pt idx="11140">
                  <c:v>-13.2</c:v>
                </c:pt>
                <c:pt idx="11141">
                  <c:v>-13.1</c:v>
                </c:pt>
                <c:pt idx="11142">
                  <c:v>-13</c:v>
                </c:pt>
                <c:pt idx="11143">
                  <c:v>-12.9</c:v>
                </c:pt>
                <c:pt idx="11144">
                  <c:v>-12.8</c:v>
                </c:pt>
                <c:pt idx="11145">
                  <c:v>-12.7</c:v>
                </c:pt>
                <c:pt idx="11146">
                  <c:v>-12.6</c:v>
                </c:pt>
                <c:pt idx="11147">
                  <c:v>-12.5</c:v>
                </c:pt>
                <c:pt idx="11148">
                  <c:v>-12.4</c:v>
                </c:pt>
                <c:pt idx="11149">
                  <c:v>-12.3</c:v>
                </c:pt>
                <c:pt idx="11150">
                  <c:v>-12.2</c:v>
                </c:pt>
                <c:pt idx="11151">
                  <c:v>-12.1</c:v>
                </c:pt>
                <c:pt idx="11152">
                  <c:v>-12</c:v>
                </c:pt>
                <c:pt idx="11153">
                  <c:v>-11.9</c:v>
                </c:pt>
                <c:pt idx="11154">
                  <c:v>-11.8</c:v>
                </c:pt>
                <c:pt idx="11155">
                  <c:v>-11.7</c:v>
                </c:pt>
                <c:pt idx="11156">
                  <c:v>-11.6</c:v>
                </c:pt>
                <c:pt idx="11157">
                  <c:v>-11.5</c:v>
                </c:pt>
                <c:pt idx="11158">
                  <c:v>-11.4</c:v>
                </c:pt>
                <c:pt idx="11159">
                  <c:v>-11.3</c:v>
                </c:pt>
                <c:pt idx="11160">
                  <c:v>-11.2</c:v>
                </c:pt>
                <c:pt idx="11161">
                  <c:v>-11.1</c:v>
                </c:pt>
                <c:pt idx="11162">
                  <c:v>-11</c:v>
                </c:pt>
                <c:pt idx="11163">
                  <c:v>-10.9</c:v>
                </c:pt>
                <c:pt idx="11164">
                  <c:v>-10.8</c:v>
                </c:pt>
                <c:pt idx="11165">
                  <c:v>-10.7</c:v>
                </c:pt>
                <c:pt idx="11166">
                  <c:v>-10.6</c:v>
                </c:pt>
                <c:pt idx="11167">
                  <c:v>-10.5</c:v>
                </c:pt>
                <c:pt idx="11168">
                  <c:v>-10.4</c:v>
                </c:pt>
                <c:pt idx="11169">
                  <c:v>-10.3</c:v>
                </c:pt>
                <c:pt idx="11170">
                  <c:v>-10.199999999999999</c:v>
                </c:pt>
                <c:pt idx="11171">
                  <c:v>-10.1</c:v>
                </c:pt>
                <c:pt idx="11172">
                  <c:v>-10</c:v>
                </c:pt>
                <c:pt idx="11173">
                  <c:v>-9.9</c:v>
                </c:pt>
                <c:pt idx="11174">
                  <c:v>-9.8000000000000007</c:v>
                </c:pt>
                <c:pt idx="11175">
                  <c:v>-9.6999999999999993</c:v>
                </c:pt>
                <c:pt idx="11176">
                  <c:v>-9.6</c:v>
                </c:pt>
                <c:pt idx="11177">
                  <c:v>-9.5</c:v>
                </c:pt>
                <c:pt idx="11178">
                  <c:v>-9.4</c:v>
                </c:pt>
                <c:pt idx="11179">
                  <c:v>-9.3000000000000007</c:v>
                </c:pt>
                <c:pt idx="11180">
                  <c:v>-9.1999999999999993</c:v>
                </c:pt>
                <c:pt idx="11181">
                  <c:v>-9.1</c:v>
                </c:pt>
                <c:pt idx="11182">
                  <c:v>-9</c:v>
                </c:pt>
                <c:pt idx="11183">
                  <c:v>-8.9</c:v>
                </c:pt>
                <c:pt idx="11184">
                  <c:v>-8.8000000000000007</c:v>
                </c:pt>
                <c:pt idx="11185">
                  <c:v>-8.6999999999999993</c:v>
                </c:pt>
                <c:pt idx="11186">
                  <c:v>-8.6</c:v>
                </c:pt>
                <c:pt idx="11187">
                  <c:v>-8.5</c:v>
                </c:pt>
                <c:pt idx="11188">
                  <c:v>-8.4</c:v>
                </c:pt>
                <c:pt idx="11189">
                  <c:v>-8.3000000000000007</c:v>
                </c:pt>
                <c:pt idx="11190">
                  <c:v>-8.1999999999999993</c:v>
                </c:pt>
                <c:pt idx="11191">
                  <c:v>-8.1</c:v>
                </c:pt>
                <c:pt idx="11192">
                  <c:v>-8</c:v>
                </c:pt>
                <c:pt idx="11193">
                  <c:v>-7.9</c:v>
                </c:pt>
                <c:pt idx="11194">
                  <c:v>-7.8</c:v>
                </c:pt>
                <c:pt idx="11195">
                  <c:v>-7.7</c:v>
                </c:pt>
                <c:pt idx="11196">
                  <c:v>-7.6</c:v>
                </c:pt>
                <c:pt idx="11197">
                  <c:v>-7.5</c:v>
                </c:pt>
                <c:pt idx="11198">
                  <c:v>-7.4</c:v>
                </c:pt>
                <c:pt idx="11199">
                  <c:v>-7.3</c:v>
                </c:pt>
                <c:pt idx="11200">
                  <c:v>-7.2</c:v>
                </c:pt>
                <c:pt idx="11201">
                  <c:v>-7.1</c:v>
                </c:pt>
                <c:pt idx="11202">
                  <c:v>-7</c:v>
                </c:pt>
                <c:pt idx="11203">
                  <c:v>-6.9</c:v>
                </c:pt>
                <c:pt idx="11204">
                  <c:v>-6.8</c:v>
                </c:pt>
                <c:pt idx="11205">
                  <c:v>-6.7</c:v>
                </c:pt>
                <c:pt idx="11206">
                  <c:v>-6.6</c:v>
                </c:pt>
                <c:pt idx="11207">
                  <c:v>-6.5</c:v>
                </c:pt>
                <c:pt idx="11208">
                  <c:v>-6.4</c:v>
                </c:pt>
                <c:pt idx="11209">
                  <c:v>-6.3</c:v>
                </c:pt>
                <c:pt idx="11210">
                  <c:v>-6.2</c:v>
                </c:pt>
                <c:pt idx="11211">
                  <c:v>-6.1</c:v>
                </c:pt>
                <c:pt idx="11212">
                  <c:v>-6</c:v>
                </c:pt>
                <c:pt idx="11213">
                  <c:v>-5.9</c:v>
                </c:pt>
                <c:pt idx="11214">
                  <c:v>-5.8</c:v>
                </c:pt>
                <c:pt idx="11215">
                  <c:v>-5.7</c:v>
                </c:pt>
                <c:pt idx="11216">
                  <c:v>-5.6</c:v>
                </c:pt>
                <c:pt idx="11217">
                  <c:v>-5.5</c:v>
                </c:pt>
                <c:pt idx="11218">
                  <c:v>-5.4</c:v>
                </c:pt>
                <c:pt idx="11219">
                  <c:v>-5.3</c:v>
                </c:pt>
                <c:pt idx="11220">
                  <c:v>-5.2</c:v>
                </c:pt>
                <c:pt idx="11221">
                  <c:v>-5.0999999999999996</c:v>
                </c:pt>
                <c:pt idx="11222">
                  <c:v>-5</c:v>
                </c:pt>
                <c:pt idx="11223">
                  <c:v>-4.9000000000000004</c:v>
                </c:pt>
                <c:pt idx="11224">
                  <c:v>-4.8</c:v>
                </c:pt>
                <c:pt idx="11225">
                  <c:v>-4.7</c:v>
                </c:pt>
                <c:pt idx="11226">
                  <c:v>-4.5999999999999996</c:v>
                </c:pt>
                <c:pt idx="11227">
                  <c:v>-4.5</c:v>
                </c:pt>
                <c:pt idx="11228">
                  <c:v>-4.4000000000000004</c:v>
                </c:pt>
                <c:pt idx="11229">
                  <c:v>-4.3</c:v>
                </c:pt>
                <c:pt idx="11230">
                  <c:v>-4.2</c:v>
                </c:pt>
                <c:pt idx="11231">
                  <c:v>-4.0999999999999996</c:v>
                </c:pt>
                <c:pt idx="11232">
                  <c:v>-4</c:v>
                </c:pt>
                <c:pt idx="11233">
                  <c:v>-3.9</c:v>
                </c:pt>
                <c:pt idx="11234">
                  <c:v>-3.8</c:v>
                </c:pt>
                <c:pt idx="11235">
                  <c:v>-3.7</c:v>
                </c:pt>
                <c:pt idx="11236">
                  <c:v>-3.6</c:v>
                </c:pt>
                <c:pt idx="11237">
                  <c:v>-3.5</c:v>
                </c:pt>
                <c:pt idx="11238">
                  <c:v>-3.4</c:v>
                </c:pt>
                <c:pt idx="11239">
                  <c:v>-3.3</c:v>
                </c:pt>
                <c:pt idx="11240">
                  <c:v>-3.2</c:v>
                </c:pt>
                <c:pt idx="11241">
                  <c:v>-3.1</c:v>
                </c:pt>
                <c:pt idx="11242">
                  <c:v>-3</c:v>
                </c:pt>
                <c:pt idx="11243">
                  <c:v>-2.9</c:v>
                </c:pt>
                <c:pt idx="11244">
                  <c:v>-2.8</c:v>
                </c:pt>
                <c:pt idx="11245">
                  <c:v>-2.7</c:v>
                </c:pt>
                <c:pt idx="11246">
                  <c:v>-2.6</c:v>
                </c:pt>
                <c:pt idx="11247">
                  <c:v>-2.5</c:v>
                </c:pt>
                <c:pt idx="11248">
                  <c:v>-2.4</c:v>
                </c:pt>
                <c:pt idx="11249">
                  <c:v>-2.2999999999999998</c:v>
                </c:pt>
                <c:pt idx="11250">
                  <c:v>-2.2000000000000002</c:v>
                </c:pt>
                <c:pt idx="11251">
                  <c:v>-2.1</c:v>
                </c:pt>
                <c:pt idx="11252">
                  <c:v>-2</c:v>
                </c:pt>
                <c:pt idx="11253">
                  <c:v>-1.9</c:v>
                </c:pt>
                <c:pt idx="11254">
                  <c:v>-1.8</c:v>
                </c:pt>
                <c:pt idx="11255">
                  <c:v>-1.7</c:v>
                </c:pt>
                <c:pt idx="11256">
                  <c:v>-1.6</c:v>
                </c:pt>
                <c:pt idx="11257">
                  <c:v>-1.5</c:v>
                </c:pt>
                <c:pt idx="11258">
                  <c:v>-1.4</c:v>
                </c:pt>
                <c:pt idx="11259">
                  <c:v>-1.3</c:v>
                </c:pt>
                <c:pt idx="11260">
                  <c:v>-1.2</c:v>
                </c:pt>
                <c:pt idx="11261">
                  <c:v>-1.1000000000000001</c:v>
                </c:pt>
                <c:pt idx="11262">
                  <c:v>-1</c:v>
                </c:pt>
                <c:pt idx="11263">
                  <c:v>-0.9</c:v>
                </c:pt>
                <c:pt idx="11264">
                  <c:v>-0.8</c:v>
                </c:pt>
                <c:pt idx="11265">
                  <c:v>-0.7</c:v>
                </c:pt>
                <c:pt idx="11266">
                  <c:v>-0.6</c:v>
                </c:pt>
                <c:pt idx="11267">
                  <c:v>-0.5</c:v>
                </c:pt>
                <c:pt idx="11268">
                  <c:v>-0.4</c:v>
                </c:pt>
                <c:pt idx="11269">
                  <c:v>-0.3</c:v>
                </c:pt>
                <c:pt idx="11270">
                  <c:v>-0.2</c:v>
                </c:pt>
                <c:pt idx="11271">
                  <c:v>-0.1</c:v>
                </c:pt>
                <c:pt idx="11272">
                  <c:v>0</c:v>
                </c:pt>
                <c:pt idx="11273">
                  <c:v>0.1</c:v>
                </c:pt>
                <c:pt idx="11274">
                  <c:v>0.2</c:v>
                </c:pt>
                <c:pt idx="11275">
                  <c:v>0.3</c:v>
                </c:pt>
                <c:pt idx="11276">
                  <c:v>0.4</c:v>
                </c:pt>
                <c:pt idx="11277">
                  <c:v>0.5</c:v>
                </c:pt>
                <c:pt idx="11278">
                  <c:v>0.6</c:v>
                </c:pt>
                <c:pt idx="11279">
                  <c:v>0.7</c:v>
                </c:pt>
                <c:pt idx="11280">
                  <c:v>0.8</c:v>
                </c:pt>
                <c:pt idx="11281">
                  <c:v>0.9</c:v>
                </c:pt>
                <c:pt idx="11282">
                  <c:v>1</c:v>
                </c:pt>
                <c:pt idx="11283">
                  <c:v>1.1000000000000001</c:v>
                </c:pt>
                <c:pt idx="11284">
                  <c:v>1.2</c:v>
                </c:pt>
                <c:pt idx="11285">
                  <c:v>1.3</c:v>
                </c:pt>
                <c:pt idx="11286">
                  <c:v>1.4</c:v>
                </c:pt>
                <c:pt idx="11287">
                  <c:v>1.5</c:v>
                </c:pt>
                <c:pt idx="11288">
                  <c:v>1.6</c:v>
                </c:pt>
                <c:pt idx="11289">
                  <c:v>1.7</c:v>
                </c:pt>
                <c:pt idx="11290">
                  <c:v>1.8</c:v>
                </c:pt>
                <c:pt idx="11291">
                  <c:v>1.9</c:v>
                </c:pt>
                <c:pt idx="11292">
                  <c:v>2</c:v>
                </c:pt>
                <c:pt idx="11293">
                  <c:v>2.1</c:v>
                </c:pt>
                <c:pt idx="11294">
                  <c:v>2.2000000000000002</c:v>
                </c:pt>
                <c:pt idx="11295">
                  <c:v>2.2999999999999998</c:v>
                </c:pt>
                <c:pt idx="11296">
                  <c:v>2.4</c:v>
                </c:pt>
                <c:pt idx="11297">
                  <c:v>2.5</c:v>
                </c:pt>
                <c:pt idx="11298">
                  <c:v>2.6</c:v>
                </c:pt>
                <c:pt idx="11299">
                  <c:v>2.7</c:v>
                </c:pt>
                <c:pt idx="11300">
                  <c:v>2.8</c:v>
                </c:pt>
                <c:pt idx="11301">
                  <c:v>2.9</c:v>
                </c:pt>
                <c:pt idx="11302">
                  <c:v>3</c:v>
                </c:pt>
                <c:pt idx="11303">
                  <c:v>3.1</c:v>
                </c:pt>
                <c:pt idx="11304">
                  <c:v>3.2</c:v>
                </c:pt>
                <c:pt idx="11305">
                  <c:v>3.3</c:v>
                </c:pt>
                <c:pt idx="11306">
                  <c:v>3.4</c:v>
                </c:pt>
                <c:pt idx="11307">
                  <c:v>3.5</c:v>
                </c:pt>
                <c:pt idx="11308">
                  <c:v>3.6</c:v>
                </c:pt>
                <c:pt idx="11309">
                  <c:v>3.7</c:v>
                </c:pt>
                <c:pt idx="11310">
                  <c:v>3.8</c:v>
                </c:pt>
                <c:pt idx="11311">
                  <c:v>3.9</c:v>
                </c:pt>
                <c:pt idx="11312">
                  <c:v>4</c:v>
                </c:pt>
                <c:pt idx="11313">
                  <c:v>4.0999999999999996</c:v>
                </c:pt>
                <c:pt idx="11314">
                  <c:v>4.2</c:v>
                </c:pt>
                <c:pt idx="11315">
                  <c:v>4.3</c:v>
                </c:pt>
                <c:pt idx="11316">
                  <c:v>4.4000000000000004</c:v>
                </c:pt>
                <c:pt idx="11317">
                  <c:v>4.5</c:v>
                </c:pt>
                <c:pt idx="11318">
                  <c:v>4.5999999999999996</c:v>
                </c:pt>
                <c:pt idx="11319">
                  <c:v>4.7</c:v>
                </c:pt>
                <c:pt idx="11320">
                  <c:v>4.8</c:v>
                </c:pt>
                <c:pt idx="11321">
                  <c:v>4.9000000000000004</c:v>
                </c:pt>
                <c:pt idx="11322">
                  <c:v>5</c:v>
                </c:pt>
                <c:pt idx="11323">
                  <c:v>5.0999999999999996</c:v>
                </c:pt>
                <c:pt idx="11324">
                  <c:v>5.2</c:v>
                </c:pt>
                <c:pt idx="11325">
                  <c:v>5.3</c:v>
                </c:pt>
                <c:pt idx="11326">
                  <c:v>5.4</c:v>
                </c:pt>
                <c:pt idx="11327">
                  <c:v>5.5</c:v>
                </c:pt>
                <c:pt idx="11328">
                  <c:v>5.6</c:v>
                </c:pt>
                <c:pt idx="11329">
                  <c:v>5.7</c:v>
                </c:pt>
                <c:pt idx="11330">
                  <c:v>5.8</c:v>
                </c:pt>
                <c:pt idx="11331">
                  <c:v>5.9</c:v>
                </c:pt>
                <c:pt idx="11332">
                  <c:v>6</c:v>
                </c:pt>
                <c:pt idx="11333">
                  <c:v>6.1</c:v>
                </c:pt>
                <c:pt idx="11334">
                  <c:v>6.2</c:v>
                </c:pt>
                <c:pt idx="11335">
                  <c:v>6.3</c:v>
                </c:pt>
                <c:pt idx="11336">
                  <c:v>6.4</c:v>
                </c:pt>
                <c:pt idx="11337">
                  <c:v>6.5</c:v>
                </c:pt>
                <c:pt idx="11338">
                  <c:v>6.6</c:v>
                </c:pt>
                <c:pt idx="11339">
                  <c:v>6.7</c:v>
                </c:pt>
                <c:pt idx="11340">
                  <c:v>6.8</c:v>
                </c:pt>
                <c:pt idx="11341">
                  <c:v>6.9</c:v>
                </c:pt>
                <c:pt idx="11342">
                  <c:v>7</c:v>
                </c:pt>
                <c:pt idx="11343">
                  <c:v>7.1</c:v>
                </c:pt>
                <c:pt idx="11344">
                  <c:v>7.2</c:v>
                </c:pt>
                <c:pt idx="11345">
                  <c:v>7.3</c:v>
                </c:pt>
                <c:pt idx="11346">
                  <c:v>7.4</c:v>
                </c:pt>
                <c:pt idx="11347">
                  <c:v>7.5</c:v>
                </c:pt>
                <c:pt idx="11348">
                  <c:v>7.6</c:v>
                </c:pt>
                <c:pt idx="11349">
                  <c:v>7.7</c:v>
                </c:pt>
                <c:pt idx="11350">
                  <c:v>7.8</c:v>
                </c:pt>
                <c:pt idx="11351">
                  <c:v>7.9</c:v>
                </c:pt>
                <c:pt idx="11352">
                  <c:v>8</c:v>
                </c:pt>
                <c:pt idx="11353">
                  <c:v>8.1</c:v>
                </c:pt>
                <c:pt idx="11354">
                  <c:v>8.1999999999999993</c:v>
                </c:pt>
                <c:pt idx="11355">
                  <c:v>8.3000000000000007</c:v>
                </c:pt>
                <c:pt idx="11356">
                  <c:v>8.4</c:v>
                </c:pt>
                <c:pt idx="11357">
                  <c:v>8.5</c:v>
                </c:pt>
                <c:pt idx="11358">
                  <c:v>8.6</c:v>
                </c:pt>
                <c:pt idx="11359">
                  <c:v>8.6999999999999993</c:v>
                </c:pt>
                <c:pt idx="11360">
                  <c:v>8.8000000000000007</c:v>
                </c:pt>
                <c:pt idx="11361">
                  <c:v>8.9</c:v>
                </c:pt>
                <c:pt idx="11362">
                  <c:v>9</c:v>
                </c:pt>
                <c:pt idx="11363">
                  <c:v>9.1</c:v>
                </c:pt>
                <c:pt idx="11364">
                  <c:v>9.1999999999999993</c:v>
                </c:pt>
                <c:pt idx="11365">
                  <c:v>9.3000000000000007</c:v>
                </c:pt>
                <c:pt idx="11366">
                  <c:v>9.4</c:v>
                </c:pt>
                <c:pt idx="11367">
                  <c:v>9.5</c:v>
                </c:pt>
                <c:pt idx="11368">
                  <c:v>9.6</c:v>
                </c:pt>
                <c:pt idx="11369">
                  <c:v>9.6999999999999993</c:v>
                </c:pt>
                <c:pt idx="11370">
                  <c:v>9.8000000000000007</c:v>
                </c:pt>
                <c:pt idx="11371">
                  <c:v>9.9</c:v>
                </c:pt>
                <c:pt idx="11372">
                  <c:v>10</c:v>
                </c:pt>
                <c:pt idx="11373">
                  <c:v>10.1</c:v>
                </c:pt>
                <c:pt idx="11374">
                  <c:v>10.199999999999999</c:v>
                </c:pt>
                <c:pt idx="11375">
                  <c:v>10.3</c:v>
                </c:pt>
                <c:pt idx="11376">
                  <c:v>10.4</c:v>
                </c:pt>
                <c:pt idx="11377">
                  <c:v>10.5</c:v>
                </c:pt>
                <c:pt idx="11378">
                  <c:v>10.6</c:v>
                </c:pt>
                <c:pt idx="11379">
                  <c:v>10.7</c:v>
                </c:pt>
                <c:pt idx="11380">
                  <c:v>10.8</c:v>
                </c:pt>
                <c:pt idx="11381">
                  <c:v>10.9</c:v>
                </c:pt>
                <c:pt idx="11382">
                  <c:v>11</c:v>
                </c:pt>
                <c:pt idx="11383">
                  <c:v>11.1</c:v>
                </c:pt>
                <c:pt idx="11384">
                  <c:v>11.2</c:v>
                </c:pt>
                <c:pt idx="11385">
                  <c:v>11.3</c:v>
                </c:pt>
                <c:pt idx="11386">
                  <c:v>11.4</c:v>
                </c:pt>
                <c:pt idx="11387">
                  <c:v>11.5</c:v>
                </c:pt>
                <c:pt idx="11388">
                  <c:v>11.6</c:v>
                </c:pt>
                <c:pt idx="11389">
                  <c:v>11.7</c:v>
                </c:pt>
                <c:pt idx="11390">
                  <c:v>11.8</c:v>
                </c:pt>
                <c:pt idx="11391">
                  <c:v>11.9</c:v>
                </c:pt>
                <c:pt idx="11392">
                  <c:v>12</c:v>
                </c:pt>
                <c:pt idx="11393">
                  <c:v>12.1</c:v>
                </c:pt>
                <c:pt idx="11394">
                  <c:v>12.2</c:v>
                </c:pt>
                <c:pt idx="11395">
                  <c:v>12.3</c:v>
                </c:pt>
                <c:pt idx="11396">
                  <c:v>12.4</c:v>
                </c:pt>
                <c:pt idx="11397">
                  <c:v>12.5</c:v>
                </c:pt>
                <c:pt idx="11398">
                  <c:v>12.6</c:v>
                </c:pt>
                <c:pt idx="11399">
                  <c:v>12.7</c:v>
                </c:pt>
                <c:pt idx="11400">
                  <c:v>12.8</c:v>
                </c:pt>
                <c:pt idx="11401">
                  <c:v>12.9</c:v>
                </c:pt>
                <c:pt idx="11402">
                  <c:v>13</c:v>
                </c:pt>
                <c:pt idx="11403">
                  <c:v>13.1</c:v>
                </c:pt>
                <c:pt idx="11404">
                  <c:v>13.2</c:v>
                </c:pt>
                <c:pt idx="11405">
                  <c:v>13.3</c:v>
                </c:pt>
                <c:pt idx="11406">
                  <c:v>13.4</c:v>
                </c:pt>
                <c:pt idx="11407">
                  <c:v>13.5</c:v>
                </c:pt>
                <c:pt idx="11408">
                  <c:v>13.6</c:v>
                </c:pt>
                <c:pt idx="11409">
                  <c:v>13.7</c:v>
                </c:pt>
                <c:pt idx="11410">
                  <c:v>13.8</c:v>
                </c:pt>
                <c:pt idx="11411">
                  <c:v>13.9</c:v>
                </c:pt>
                <c:pt idx="11412">
                  <c:v>14</c:v>
                </c:pt>
                <c:pt idx="11413">
                  <c:v>14.1</c:v>
                </c:pt>
                <c:pt idx="11414">
                  <c:v>14.2</c:v>
                </c:pt>
                <c:pt idx="11415">
                  <c:v>14.3</c:v>
                </c:pt>
                <c:pt idx="11416">
                  <c:v>14.4</c:v>
                </c:pt>
                <c:pt idx="11417">
                  <c:v>14.5</c:v>
                </c:pt>
                <c:pt idx="11418">
                  <c:v>14.6</c:v>
                </c:pt>
                <c:pt idx="11419">
                  <c:v>14.7</c:v>
                </c:pt>
                <c:pt idx="11420">
                  <c:v>14.8</c:v>
                </c:pt>
                <c:pt idx="11421">
                  <c:v>14.9</c:v>
                </c:pt>
                <c:pt idx="11422">
                  <c:v>15</c:v>
                </c:pt>
                <c:pt idx="11423">
                  <c:v>15.1</c:v>
                </c:pt>
                <c:pt idx="11424">
                  <c:v>15.2</c:v>
                </c:pt>
                <c:pt idx="11425">
                  <c:v>15.3</c:v>
                </c:pt>
                <c:pt idx="11426">
                  <c:v>15.4</c:v>
                </c:pt>
                <c:pt idx="11427">
                  <c:v>15.5</c:v>
                </c:pt>
                <c:pt idx="11428">
                  <c:v>15.6</c:v>
                </c:pt>
                <c:pt idx="11429">
                  <c:v>15.7</c:v>
                </c:pt>
                <c:pt idx="11430">
                  <c:v>15.8</c:v>
                </c:pt>
                <c:pt idx="11431">
                  <c:v>15.9</c:v>
                </c:pt>
                <c:pt idx="11432">
                  <c:v>16</c:v>
                </c:pt>
                <c:pt idx="11433">
                  <c:v>16.100000000000001</c:v>
                </c:pt>
                <c:pt idx="11434">
                  <c:v>16.2</c:v>
                </c:pt>
                <c:pt idx="11435">
                  <c:v>16.3</c:v>
                </c:pt>
                <c:pt idx="11436">
                  <c:v>16.399999999999999</c:v>
                </c:pt>
                <c:pt idx="11437">
                  <c:v>16.5</c:v>
                </c:pt>
                <c:pt idx="11438">
                  <c:v>16.600000000000001</c:v>
                </c:pt>
                <c:pt idx="11439">
                  <c:v>16.7</c:v>
                </c:pt>
                <c:pt idx="11440">
                  <c:v>16.8</c:v>
                </c:pt>
                <c:pt idx="11441">
                  <c:v>16.899999999999999</c:v>
                </c:pt>
                <c:pt idx="11442">
                  <c:v>17</c:v>
                </c:pt>
                <c:pt idx="11443">
                  <c:v>17.100000000000001</c:v>
                </c:pt>
                <c:pt idx="11444">
                  <c:v>17.2</c:v>
                </c:pt>
                <c:pt idx="11445">
                  <c:v>17.3</c:v>
                </c:pt>
                <c:pt idx="11446">
                  <c:v>17.399999999999999</c:v>
                </c:pt>
                <c:pt idx="11447">
                  <c:v>17.5</c:v>
                </c:pt>
                <c:pt idx="11448">
                  <c:v>17.600000000000001</c:v>
                </c:pt>
                <c:pt idx="11449">
                  <c:v>17.7</c:v>
                </c:pt>
                <c:pt idx="11450">
                  <c:v>17.8</c:v>
                </c:pt>
                <c:pt idx="11451">
                  <c:v>17.899999999999999</c:v>
                </c:pt>
                <c:pt idx="11452">
                  <c:v>18</c:v>
                </c:pt>
                <c:pt idx="11453">
                  <c:v>18.100000000000001</c:v>
                </c:pt>
                <c:pt idx="11454">
                  <c:v>18.2</c:v>
                </c:pt>
                <c:pt idx="11455">
                  <c:v>18.3</c:v>
                </c:pt>
                <c:pt idx="11456">
                  <c:v>18.399999999999999</c:v>
                </c:pt>
                <c:pt idx="11457">
                  <c:v>18.5</c:v>
                </c:pt>
                <c:pt idx="11458">
                  <c:v>18.600000000000001</c:v>
                </c:pt>
                <c:pt idx="11459">
                  <c:v>18.7</c:v>
                </c:pt>
                <c:pt idx="11460">
                  <c:v>18.8</c:v>
                </c:pt>
                <c:pt idx="11461">
                  <c:v>18.899999999999999</c:v>
                </c:pt>
                <c:pt idx="11462">
                  <c:v>19</c:v>
                </c:pt>
                <c:pt idx="11463">
                  <c:v>19.100000000000001</c:v>
                </c:pt>
                <c:pt idx="11464">
                  <c:v>19.2</c:v>
                </c:pt>
                <c:pt idx="11465">
                  <c:v>19.3</c:v>
                </c:pt>
                <c:pt idx="11466">
                  <c:v>19.399999999999999</c:v>
                </c:pt>
                <c:pt idx="11467">
                  <c:v>19.5</c:v>
                </c:pt>
                <c:pt idx="11468">
                  <c:v>19.600000000000001</c:v>
                </c:pt>
                <c:pt idx="11469">
                  <c:v>19.7</c:v>
                </c:pt>
                <c:pt idx="11470">
                  <c:v>19.8</c:v>
                </c:pt>
                <c:pt idx="11471">
                  <c:v>19.899999999999999</c:v>
                </c:pt>
                <c:pt idx="11472">
                  <c:v>20</c:v>
                </c:pt>
                <c:pt idx="11473">
                  <c:v>20.100000000000001</c:v>
                </c:pt>
                <c:pt idx="11474">
                  <c:v>20.2</c:v>
                </c:pt>
                <c:pt idx="11475">
                  <c:v>20.3</c:v>
                </c:pt>
                <c:pt idx="11476">
                  <c:v>20.399999999999999</c:v>
                </c:pt>
                <c:pt idx="11477">
                  <c:v>20.5</c:v>
                </c:pt>
                <c:pt idx="11478">
                  <c:v>20.6</c:v>
                </c:pt>
                <c:pt idx="11479">
                  <c:v>20.7</c:v>
                </c:pt>
                <c:pt idx="11480">
                  <c:v>20.8</c:v>
                </c:pt>
                <c:pt idx="11481">
                  <c:v>20.9</c:v>
                </c:pt>
                <c:pt idx="11482">
                  <c:v>21</c:v>
                </c:pt>
                <c:pt idx="11483">
                  <c:v>21.1</c:v>
                </c:pt>
                <c:pt idx="11484">
                  <c:v>21.2</c:v>
                </c:pt>
                <c:pt idx="11485">
                  <c:v>21.3</c:v>
                </c:pt>
                <c:pt idx="11486">
                  <c:v>21.4</c:v>
                </c:pt>
                <c:pt idx="11487">
                  <c:v>21.5</c:v>
                </c:pt>
                <c:pt idx="11488">
                  <c:v>21.6</c:v>
                </c:pt>
                <c:pt idx="11489">
                  <c:v>21.7</c:v>
                </c:pt>
                <c:pt idx="11490">
                  <c:v>21.8</c:v>
                </c:pt>
                <c:pt idx="11491">
                  <c:v>21.9</c:v>
                </c:pt>
                <c:pt idx="11492">
                  <c:v>22</c:v>
                </c:pt>
                <c:pt idx="11493">
                  <c:v>22.1</c:v>
                </c:pt>
                <c:pt idx="11494">
                  <c:v>22.2</c:v>
                </c:pt>
                <c:pt idx="11495">
                  <c:v>22.3</c:v>
                </c:pt>
                <c:pt idx="11496">
                  <c:v>22.4</c:v>
                </c:pt>
                <c:pt idx="11497">
                  <c:v>22.5</c:v>
                </c:pt>
                <c:pt idx="11498">
                  <c:v>22.6</c:v>
                </c:pt>
                <c:pt idx="11499">
                  <c:v>22.7</c:v>
                </c:pt>
                <c:pt idx="11500">
                  <c:v>22.8</c:v>
                </c:pt>
                <c:pt idx="11501">
                  <c:v>22.9</c:v>
                </c:pt>
                <c:pt idx="11502">
                  <c:v>23</c:v>
                </c:pt>
                <c:pt idx="11503">
                  <c:v>23.1</c:v>
                </c:pt>
                <c:pt idx="11504">
                  <c:v>23.2</c:v>
                </c:pt>
                <c:pt idx="11505">
                  <c:v>23.3</c:v>
                </c:pt>
                <c:pt idx="11506">
                  <c:v>23.4</c:v>
                </c:pt>
                <c:pt idx="11507">
                  <c:v>23.5</c:v>
                </c:pt>
                <c:pt idx="11508">
                  <c:v>23.6</c:v>
                </c:pt>
                <c:pt idx="11509">
                  <c:v>23.7</c:v>
                </c:pt>
                <c:pt idx="11510">
                  <c:v>23.8</c:v>
                </c:pt>
                <c:pt idx="11511">
                  <c:v>23.9</c:v>
                </c:pt>
                <c:pt idx="11512">
                  <c:v>24</c:v>
                </c:pt>
                <c:pt idx="11513">
                  <c:v>24.1</c:v>
                </c:pt>
                <c:pt idx="11514">
                  <c:v>24.2</c:v>
                </c:pt>
                <c:pt idx="11515">
                  <c:v>24.3</c:v>
                </c:pt>
                <c:pt idx="11516">
                  <c:v>24.4</c:v>
                </c:pt>
                <c:pt idx="11517">
                  <c:v>24.5</c:v>
                </c:pt>
                <c:pt idx="11518">
                  <c:v>24.6</c:v>
                </c:pt>
                <c:pt idx="11519">
                  <c:v>24.7</c:v>
                </c:pt>
                <c:pt idx="11520">
                  <c:v>24.8</c:v>
                </c:pt>
                <c:pt idx="11521">
                  <c:v>24.9</c:v>
                </c:pt>
                <c:pt idx="11522">
                  <c:v>25</c:v>
                </c:pt>
                <c:pt idx="11523">
                  <c:v>-25</c:v>
                </c:pt>
                <c:pt idx="11524">
                  <c:v>-24.9</c:v>
                </c:pt>
                <c:pt idx="11525">
                  <c:v>-24.8</c:v>
                </c:pt>
                <c:pt idx="11526">
                  <c:v>-24.7</c:v>
                </c:pt>
                <c:pt idx="11527">
                  <c:v>-24.6</c:v>
                </c:pt>
                <c:pt idx="11528">
                  <c:v>-24.5</c:v>
                </c:pt>
                <c:pt idx="11529">
                  <c:v>-24.4</c:v>
                </c:pt>
                <c:pt idx="11530">
                  <c:v>-24.3</c:v>
                </c:pt>
                <c:pt idx="11531">
                  <c:v>-24.2</c:v>
                </c:pt>
                <c:pt idx="11532">
                  <c:v>-24.1</c:v>
                </c:pt>
                <c:pt idx="11533">
                  <c:v>-24</c:v>
                </c:pt>
                <c:pt idx="11534">
                  <c:v>-23.9</c:v>
                </c:pt>
                <c:pt idx="11535">
                  <c:v>-23.8</c:v>
                </c:pt>
                <c:pt idx="11536">
                  <c:v>-23.7</c:v>
                </c:pt>
                <c:pt idx="11537">
                  <c:v>-23.6</c:v>
                </c:pt>
                <c:pt idx="11538">
                  <c:v>-23.5</c:v>
                </c:pt>
                <c:pt idx="11539">
                  <c:v>-23.4</c:v>
                </c:pt>
                <c:pt idx="11540">
                  <c:v>-23.3</c:v>
                </c:pt>
                <c:pt idx="11541">
                  <c:v>-23.2</c:v>
                </c:pt>
                <c:pt idx="11542">
                  <c:v>-23.1</c:v>
                </c:pt>
                <c:pt idx="11543">
                  <c:v>-23</c:v>
                </c:pt>
                <c:pt idx="11544">
                  <c:v>-22.9</c:v>
                </c:pt>
                <c:pt idx="11545">
                  <c:v>-22.8</c:v>
                </c:pt>
                <c:pt idx="11546">
                  <c:v>-22.7</c:v>
                </c:pt>
                <c:pt idx="11547">
                  <c:v>-22.6</c:v>
                </c:pt>
                <c:pt idx="11548">
                  <c:v>-22.5</c:v>
                </c:pt>
                <c:pt idx="11549">
                  <c:v>-22.4</c:v>
                </c:pt>
                <c:pt idx="11550">
                  <c:v>-22.3</c:v>
                </c:pt>
                <c:pt idx="11551">
                  <c:v>-22.2</c:v>
                </c:pt>
                <c:pt idx="11552">
                  <c:v>-22.1</c:v>
                </c:pt>
                <c:pt idx="11553">
                  <c:v>-22</c:v>
                </c:pt>
                <c:pt idx="11554">
                  <c:v>-21.9</c:v>
                </c:pt>
                <c:pt idx="11555">
                  <c:v>-21.8</c:v>
                </c:pt>
                <c:pt idx="11556">
                  <c:v>-21.7</c:v>
                </c:pt>
                <c:pt idx="11557">
                  <c:v>-21.6</c:v>
                </c:pt>
                <c:pt idx="11558">
                  <c:v>-21.5</c:v>
                </c:pt>
                <c:pt idx="11559">
                  <c:v>-21.4</c:v>
                </c:pt>
                <c:pt idx="11560">
                  <c:v>-21.3</c:v>
                </c:pt>
                <c:pt idx="11561">
                  <c:v>-21.2</c:v>
                </c:pt>
                <c:pt idx="11562">
                  <c:v>-21.1</c:v>
                </c:pt>
                <c:pt idx="11563">
                  <c:v>-21</c:v>
                </c:pt>
                <c:pt idx="11564">
                  <c:v>-20.9</c:v>
                </c:pt>
                <c:pt idx="11565">
                  <c:v>-20.8</c:v>
                </c:pt>
                <c:pt idx="11566">
                  <c:v>-20.7</c:v>
                </c:pt>
                <c:pt idx="11567">
                  <c:v>-20.6</c:v>
                </c:pt>
                <c:pt idx="11568">
                  <c:v>-20.5</c:v>
                </c:pt>
                <c:pt idx="11569">
                  <c:v>-20.399999999999999</c:v>
                </c:pt>
                <c:pt idx="11570">
                  <c:v>-20.3</c:v>
                </c:pt>
                <c:pt idx="11571">
                  <c:v>-20.2</c:v>
                </c:pt>
                <c:pt idx="11572">
                  <c:v>-20.100000000000001</c:v>
                </c:pt>
                <c:pt idx="11573">
                  <c:v>-20</c:v>
                </c:pt>
                <c:pt idx="11574">
                  <c:v>-19.899999999999999</c:v>
                </c:pt>
                <c:pt idx="11575">
                  <c:v>-19.8</c:v>
                </c:pt>
                <c:pt idx="11576">
                  <c:v>-19.7</c:v>
                </c:pt>
                <c:pt idx="11577">
                  <c:v>-19.600000000000001</c:v>
                </c:pt>
                <c:pt idx="11578">
                  <c:v>-19.5</c:v>
                </c:pt>
                <c:pt idx="11579">
                  <c:v>-19.399999999999999</c:v>
                </c:pt>
                <c:pt idx="11580">
                  <c:v>-19.3</c:v>
                </c:pt>
                <c:pt idx="11581">
                  <c:v>-19.2</c:v>
                </c:pt>
                <c:pt idx="11582">
                  <c:v>-19.100000000000001</c:v>
                </c:pt>
                <c:pt idx="11583">
                  <c:v>-19</c:v>
                </c:pt>
                <c:pt idx="11584">
                  <c:v>-18.899999999999999</c:v>
                </c:pt>
                <c:pt idx="11585">
                  <c:v>-18.8</c:v>
                </c:pt>
                <c:pt idx="11586">
                  <c:v>-18.7</c:v>
                </c:pt>
                <c:pt idx="11587">
                  <c:v>-18.600000000000001</c:v>
                </c:pt>
                <c:pt idx="11588">
                  <c:v>-18.5</c:v>
                </c:pt>
                <c:pt idx="11589">
                  <c:v>-18.399999999999999</c:v>
                </c:pt>
                <c:pt idx="11590">
                  <c:v>-18.3</c:v>
                </c:pt>
                <c:pt idx="11591">
                  <c:v>-18.2</c:v>
                </c:pt>
                <c:pt idx="11592">
                  <c:v>-18.100000000000001</c:v>
                </c:pt>
                <c:pt idx="11593">
                  <c:v>-18</c:v>
                </c:pt>
                <c:pt idx="11594">
                  <c:v>-17.899999999999999</c:v>
                </c:pt>
                <c:pt idx="11595">
                  <c:v>-17.8</c:v>
                </c:pt>
                <c:pt idx="11596">
                  <c:v>-17.7</c:v>
                </c:pt>
                <c:pt idx="11597">
                  <c:v>-17.600000000000001</c:v>
                </c:pt>
                <c:pt idx="11598">
                  <c:v>-17.5</c:v>
                </c:pt>
                <c:pt idx="11599">
                  <c:v>-17.399999999999999</c:v>
                </c:pt>
                <c:pt idx="11600">
                  <c:v>-17.3</c:v>
                </c:pt>
                <c:pt idx="11601">
                  <c:v>-17.2</c:v>
                </c:pt>
                <c:pt idx="11602">
                  <c:v>-17.100000000000001</c:v>
                </c:pt>
                <c:pt idx="11603">
                  <c:v>-17</c:v>
                </c:pt>
                <c:pt idx="11604">
                  <c:v>-16.899999999999999</c:v>
                </c:pt>
                <c:pt idx="11605">
                  <c:v>-16.8</c:v>
                </c:pt>
                <c:pt idx="11606">
                  <c:v>-16.7</c:v>
                </c:pt>
                <c:pt idx="11607">
                  <c:v>-16.600000000000001</c:v>
                </c:pt>
                <c:pt idx="11608">
                  <c:v>-16.5</c:v>
                </c:pt>
                <c:pt idx="11609">
                  <c:v>-16.399999999999999</c:v>
                </c:pt>
                <c:pt idx="11610">
                  <c:v>-16.3</c:v>
                </c:pt>
                <c:pt idx="11611">
                  <c:v>-16.2</c:v>
                </c:pt>
                <c:pt idx="11612">
                  <c:v>-16.100000000000001</c:v>
                </c:pt>
                <c:pt idx="11613">
                  <c:v>-16</c:v>
                </c:pt>
                <c:pt idx="11614">
                  <c:v>-15.9</c:v>
                </c:pt>
                <c:pt idx="11615">
                  <c:v>-15.8</c:v>
                </c:pt>
                <c:pt idx="11616">
                  <c:v>-15.7</c:v>
                </c:pt>
                <c:pt idx="11617">
                  <c:v>-15.6</c:v>
                </c:pt>
                <c:pt idx="11618">
                  <c:v>-15.5</c:v>
                </c:pt>
                <c:pt idx="11619">
                  <c:v>-15.4</c:v>
                </c:pt>
                <c:pt idx="11620">
                  <c:v>-15.3</c:v>
                </c:pt>
                <c:pt idx="11621">
                  <c:v>-15.2</c:v>
                </c:pt>
                <c:pt idx="11622">
                  <c:v>-15.1</c:v>
                </c:pt>
                <c:pt idx="11623">
                  <c:v>-15</c:v>
                </c:pt>
                <c:pt idx="11624">
                  <c:v>-14.9</c:v>
                </c:pt>
                <c:pt idx="11625">
                  <c:v>-14.8</c:v>
                </c:pt>
                <c:pt idx="11626">
                  <c:v>-14.7</c:v>
                </c:pt>
                <c:pt idx="11627">
                  <c:v>-14.6</c:v>
                </c:pt>
                <c:pt idx="11628">
                  <c:v>-14.5</c:v>
                </c:pt>
                <c:pt idx="11629">
                  <c:v>-14.4</c:v>
                </c:pt>
                <c:pt idx="11630">
                  <c:v>-14.3</c:v>
                </c:pt>
                <c:pt idx="11631">
                  <c:v>-14.2</c:v>
                </c:pt>
                <c:pt idx="11632">
                  <c:v>-14.1</c:v>
                </c:pt>
                <c:pt idx="11633">
                  <c:v>-14</c:v>
                </c:pt>
                <c:pt idx="11634">
                  <c:v>-13.9</c:v>
                </c:pt>
                <c:pt idx="11635">
                  <c:v>-13.8</c:v>
                </c:pt>
                <c:pt idx="11636">
                  <c:v>-13.7</c:v>
                </c:pt>
                <c:pt idx="11637">
                  <c:v>-13.6</c:v>
                </c:pt>
                <c:pt idx="11638">
                  <c:v>-13.5</c:v>
                </c:pt>
                <c:pt idx="11639">
                  <c:v>-13.4</c:v>
                </c:pt>
                <c:pt idx="11640">
                  <c:v>-13.3</c:v>
                </c:pt>
                <c:pt idx="11641">
                  <c:v>-13.2</c:v>
                </c:pt>
                <c:pt idx="11642">
                  <c:v>-13.1</c:v>
                </c:pt>
                <c:pt idx="11643">
                  <c:v>-13</c:v>
                </c:pt>
                <c:pt idx="11644">
                  <c:v>-12.9</c:v>
                </c:pt>
                <c:pt idx="11645">
                  <c:v>-12.8</c:v>
                </c:pt>
                <c:pt idx="11646">
                  <c:v>-12.7</c:v>
                </c:pt>
                <c:pt idx="11647">
                  <c:v>-12.6</c:v>
                </c:pt>
                <c:pt idx="11648">
                  <c:v>-12.5</c:v>
                </c:pt>
                <c:pt idx="11649">
                  <c:v>-12.4</c:v>
                </c:pt>
                <c:pt idx="11650">
                  <c:v>-12.3</c:v>
                </c:pt>
                <c:pt idx="11651">
                  <c:v>-12.2</c:v>
                </c:pt>
                <c:pt idx="11652">
                  <c:v>-12.1</c:v>
                </c:pt>
                <c:pt idx="11653">
                  <c:v>-12</c:v>
                </c:pt>
                <c:pt idx="11654">
                  <c:v>-11.9</c:v>
                </c:pt>
                <c:pt idx="11655">
                  <c:v>-11.8</c:v>
                </c:pt>
                <c:pt idx="11656">
                  <c:v>-11.7</c:v>
                </c:pt>
                <c:pt idx="11657">
                  <c:v>-11.6</c:v>
                </c:pt>
                <c:pt idx="11658">
                  <c:v>-11.5</c:v>
                </c:pt>
                <c:pt idx="11659">
                  <c:v>-11.4</c:v>
                </c:pt>
                <c:pt idx="11660">
                  <c:v>-11.3</c:v>
                </c:pt>
                <c:pt idx="11661">
                  <c:v>-11.2</c:v>
                </c:pt>
                <c:pt idx="11662">
                  <c:v>-11.1</c:v>
                </c:pt>
                <c:pt idx="11663">
                  <c:v>-11</c:v>
                </c:pt>
                <c:pt idx="11664">
                  <c:v>-10.9</c:v>
                </c:pt>
                <c:pt idx="11665">
                  <c:v>-10.8</c:v>
                </c:pt>
                <c:pt idx="11666">
                  <c:v>-10.7</c:v>
                </c:pt>
                <c:pt idx="11667">
                  <c:v>-10.6</c:v>
                </c:pt>
                <c:pt idx="11668">
                  <c:v>-10.5</c:v>
                </c:pt>
                <c:pt idx="11669">
                  <c:v>-10.4</c:v>
                </c:pt>
                <c:pt idx="11670">
                  <c:v>-10.3</c:v>
                </c:pt>
                <c:pt idx="11671">
                  <c:v>-10.199999999999999</c:v>
                </c:pt>
                <c:pt idx="11672">
                  <c:v>-10.1</c:v>
                </c:pt>
                <c:pt idx="11673">
                  <c:v>-10</c:v>
                </c:pt>
                <c:pt idx="11674">
                  <c:v>-9.9</c:v>
                </c:pt>
                <c:pt idx="11675">
                  <c:v>-9.8000000000000007</c:v>
                </c:pt>
                <c:pt idx="11676">
                  <c:v>-9.6999999999999993</c:v>
                </c:pt>
                <c:pt idx="11677">
                  <c:v>-9.6</c:v>
                </c:pt>
                <c:pt idx="11678">
                  <c:v>-9.5</c:v>
                </c:pt>
                <c:pt idx="11679">
                  <c:v>-9.4</c:v>
                </c:pt>
                <c:pt idx="11680">
                  <c:v>-9.3000000000000007</c:v>
                </c:pt>
                <c:pt idx="11681">
                  <c:v>-9.1999999999999993</c:v>
                </c:pt>
                <c:pt idx="11682">
                  <c:v>-9.1</c:v>
                </c:pt>
                <c:pt idx="11683">
                  <c:v>-9</c:v>
                </c:pt>
                <c:pt idx="11684">
                  <c:v>-8.9</c:v>
                </c:pt>
                <c:pt idx="11685">
                  <c:v>-8.8000000000000007</c:v>
                </c:pt>
                <c:pt idx="11686">
                  <c:v>-8.6999999999999993</c:v>
                </c:pt>
                <c:pt idx="11687">
                  <c:v>-8.6</c:v>
                </c:pt>
                <c:pt idx="11688">
                  <c:v>-8.5</c:v>
                </c:pt>
                <c:pt idx="11689">
                  <c:v>-8.4</c:v>
                </c:pt>
                <c:pt idx="11690">
                  <c:v>-8.3000000000000007</c:v>
                </c:pt>
                <c:pt idx="11691">
                  <c:v>-8.1999999999999993</c:v>
                </c:pt>
                <c:pt idx="11692">
                  <c:v>-8.1</c:v>
                </c:pt>
                <c:pt idx="11693">
                  <c:v>-8</c:v>
                </c:pt>
                <c:pt idx="11694">
                  <c:v>-7.9</c:v>
                </c:pt>
                <c:pt idx="11695">
                  <c:v>-7.8</c:v>
                </c:pt>
                <c:pt idx="11696">
                  <c:v>-7.7</c:v>
                </c:pt>
                <c:pt idx="11697">
                  <c:v>-7.6</c:v>
                </c:pt>
                <c:pt idx="11698">
                  <c:v>-7.5</c:v>
                </c:pt>
                <c:pt idx="11699">
                  <c:v>-7.4</c:v>
                </c:pt>
                <c:pt idx="11700">
                  <c:v>-7.3</c:v>
                </c:pt>
                <c:pt idx="11701">
                  <c:v>-7.2</c:v>
                </c:pt>
                <c:pt idx="11702">
                  <c:v>-7.1</c:v>
                </c:pt>
                <c:pt idx="11703">
                  <c:v>-7</c:v>
                </c:pt>
                <c:pt idx="11704">
                  <c:v>-6.9</c:v>
                </c:pt>
                <c:pt idx="11705">
                  <c:v>-6.8</c:v>
                </c:pt>
                <c:pt idx="11706">
                  <c:v>-6.7</c:v>
                </c:pt>
                <c:pt idx="11707">
                  <c:v>-6.6</c:v>
                </c:pt>
                <c:pt idx="11708">
                  <c:v>-6.5</c:v>
                </c:pt>
                <c:pt idx="11709">
                  <c:v>-6.4</c:v>
                </c:pt>
                <c:pt idx="11710">
                  <c:v>-6.3</c:v>
                </c:pt>
                <c:pt idx="11711">
                  <c:v>-6.2</c:v>
                </c:pt>
                <c:pt idx="11712">
                  <c:v>-6.1</c:v>
                </c:pt>
                <c:pt idx="11713">
                  <c:v>-6</c:v>
                </c:pt>
                <c:pt idx="11714">
                  <c:v>-5.9</c:v>
                </c:pt>
                <c:pt idx="11715">
                  <c:v>-5.8</c:v>
                </c:pt>
                <c:pt idx="11716">
                  <c:v>-5.7</c:v>
                </c:pt>
                <c:pt idx="11717">
                  <c:v>-5.6</c:v>
                </c:pt>
                <c:pt idx="11718">
                  <c:v>-5.5</c:v>
                </c:pt>
                <c:pt idx="11719">
                  <c:v>-5.4</c:v>
                </c:pt>
                <c:pt idx="11720">
                  <c:v>-5.3</c:v>
                </c:pt>
                <c:pt idx="11721">
                  <c:v>-5.2</c:v>
                </c:pt>
                <c:pt idx="11722">
                  <c:v>-5.0999999999999996</c:v>
                </c:pt>
                <c:pt idx="11723">
                  <c:v>-5</c:v>
                </c:pt>
                <c:pt idx="11724">
                  <c:v>-4.9000000000000004</c:v>
                </c:pt>
                <c:pt idx="11725">
                  <c:v>-4.8</c:v>
                </c:pt>
                <c:pt idx="11726">
                  <c:v>-4.7</c:v>
                </c:pt>
                <c:pt idx="11727">
                  <c:v>-4.5999999999999996</c:v>
                </c:pt>
                <c:pt idx="11728">
                  <c:v>-4.5</c:v>
                </c:pt>
                <c:pt idx="11729">
                  <c:v>-4.4000000000000004</c:v>
                </c:pt>
                <c:pt idx="11730">
                  <c:v>-4.3</c:v>
                </c:pt>
                <c:pt idx="11731">
                  <c:v>-4.2</c:v>
                </c:pt>
                <c:pt idx="11732">
                  <c:v>-4.0999999999999996</c:v>
                </c:pt>
                <c:pt idx="11733">
                  <c:v>-4</c:v>
                </c:pt>
                <c:pt idx="11734">
                  <c:v>-3.9</c:v>
                </c:pt>
                <c:pt idx="11735">
                  <c:v>-3.8</c:v>
                </c:pt>
                <c:pt idx="11736">
                  <c:v>-3.7</c:v>
                </c:pt>
                <c:pt idx="11737">
                  <c:v>-3.6</c:v>
                </c:pt>
                <c:pt idx="11738">
                  <c:v>-3.5</c:v>
                </c:pt>
                <c:pt idx="11739">
                  <c:v>-3.4</c:v>
                </c:pt>
                <c:pt idx="11740">
                  <c:v>-3.3</c:v>
                </c:pt>
                <c:pt idx="11741">
                  <c:v>-3.2</c:v>
                </c:pt>
                <c:pt idx="11742">
                  <c:v>-3.1</c:v>
                </c:pt>
                <c:pt idx="11743">
                  <c:v>-3</c:v>
                </c:pt>
                <c:pt idx="11744">
                  <c:v>-2.9</c:v>
                </c:pt>
                <c:pt idx="11745">
                  <c:v>-2.8</c:v>
                </c:pt>
                <c:pt idx="11746">
                  <c:v>-2.7</c:v>
                </c:pt>
                <c:pt idx="11747">
                  <c:v>-2.6</c:v>
                </c:pt>
                <c:pt idx="11748">
                  <c:v>-2.5</c:v>
                </c:pt>
                <c:pt idx="11749">
                  <c:v>-2.4</c:v>
                </c:pt>
                <c:pt idx="11750">
                  <c:v>-2.2999999999999998</c:v>
                </c:pt>
                <c:pt idx="11751">
                  <c:v>-2.2000000000000002</c:v>
                </c:pt>
                <c:pt idx="11752">
                  <c:v>-2.1</c:v>
                </c:pt>
                <c:pt idx="11753">
                  <c:v>-2</c:v>
                </c:pt>
                <c:pt idx="11754">
                  <c:v>-1.9</c:v>
                </c:pt>
                <c:pt idx="11755">
                  <c:v>-1.8</c:v>
                </c:pt>
                <c:pt idx="11756">
                  <c:v>-1.7</c:v>
                </c:pt>
                <c:pt idx="11757">
                  <c:v>-1.6</c:v>
                </c:pt>
                <c:pt idx="11758">
                  <c:v>-1.5</c:v>
                </c:pt>
                <c:pt idx="11759">
                  <c:v>-1.4</c:v>
                </c:pt>
                <c:pt idx="11760">
                  <c:v>-1.3</c:v>
                </c:pt>
                <c:pt idx="11761">
                  <c:v>-1.2</c:v>
                </c:pt>
                <c:pt idx="11762">
                  <c:v>-1.1000000000000001</c:v>
                </c:pt>
                <c:pt idx="11763">
                  <c:v>-1</c:v>
                </c:pt>
                <c:pt idx="11764">
                  <c:v>-0.9</c:v>
                </c:pt>
                <c:pt idx="11765">
                  <c:v>-0.8</c:v>
                </c:pt>
                <c:pt idx="11766">
                  <c:v>-0.7</c:v>
                </c:pt>
                <c:pt idx="11767">
                  <c:v>-0.6</c:v>
                </c:pt>
                <c:pt idx="11768">
                  <c:v>-0.5</c:v>
                </c:pt>
                <c:pt idx="11769">
                  <c:v>-0.4</c:v>
                </c:pt>
                <c:pt idx="11770">
                  <c:v>-0.3</c:v>
                </c:pt>
                <c:pt idx="11771">
                  <c:v>-0.2</c:v>
                </c:pt>
                <c:pt idx="11772">
                  <c:v>-0.1</c:v>
                </c:pt>
                <c:pt idx="11773">
                  <c:v>0</c:v>
                </c:pt>
                <c:pt idx="11774">
                  <c:v>0.1</c:v>
                </c:pt>
                <c:pt idx="11775">
                  <c:v>0.2</c:v>
                </c:pt>
                <c:pt idx="11776">
                  <c:v>0.3</c:v>
                </c:pt>
                <c:pt idx="11777">
                  <c:v>0.4</c:v>
                </c:pt>
                <c:pt idx="11778">
                  <c:v>0.5</c:v>
                </c:pt>
                <c:pt idx="11779">
                  <c:v>0.6</c:v>
                </c:pt>
                <c:pt idx="11780">
                  <c:v>0.7</c:v>
                </c:pt>
                <c:pt idx="11781">
                  <c:v>0.8</c:v>
                </c:pt>
                <c:pt idx="11782">
                  <c:v>0.9</c:v>
                </c:pt>
                <c:pt idx="11783">
                  <c:v>1</c:v>
                </c:pt>
                <c:pt idx="11784">
                  <c:v>1.1000000000000001</c:v>
                </c:pt>
                <c:pt idx="11785">
                  <c:v>1.2</c:v>
                </c:pt>
                <c:pt idx="11786">
                  <c:v>1.3</c:v>
                </c:pt>
                <c:pt idx="11787">
                  <c:v>1.4</c:v>
                </c:pt>
                <c:pt idx="11788">
                  <c:v>1.5</c:v>
                </c:pt>
                <c:pt idx="11789">
                  <c:v>1.6</c:v>
                </c:pt>
                <c:pt idx="11790">
                  <c:v>1.7</c:v>
                </c:pt>
                <c:pt idx="11791">
                  <c:v>1.8</c:v>
                </c:pt>
                <c:pt idx="11792">
                  <c:v>1.9</c:v>
                </c:pt>
                <c:pt idx="11793">
                  <c:v>2</c:v>
                </c:pt>
                <c:pt idx="11794">
                  <c:v>2.1</c:v>
                </c:pt>
                <c:pt idx="11795">
                  <c:v>2.2000000000000002</c:v>
                </c:pt>
                <c:pt idx="11796">
                  <c:v>2.2999999999999998</c:v>
                </c:pt>
                <c:pt idx="11797">
                  <c:v>2.4</c:v>
                </c:pt>
                <c:pt idx="11798">
                  <c:v>2.5</c:v>
                </c:pt>
                <c:pt idx="11799">
                  <c:v>2.6</c:v>
                </c:pt>
                <c:pt idx="11800">
                  <c:v>2.7</c:v>
                </c:pt>
                <c:pt idx="11801">
                  <c:v>2.8</c:v>
                </c:pt>
                <c:pt idx="11802">
                  <c:v>2.9</c:v>
                </c:pt>
                <c:pt idx="11803">
                  <c:v>3</c:v>
                </c:pt>
                <c:pt idx="11804">
                  <c:v>3.1</c:v>
                </c:pt>
                <c:pt idx="11805">
                  <c:v>3.2</c:v>
                </c:pt>
                <c:pt idx="11806">
                  <c:v>3.3</c:v>
                </c:pt>
                <c:pt idx="11807">
                  <c:v>3.4</c:v>
                </c:pt>
                <c:pt idx="11808">
                  <c:v>3.5</c:v>
                </c:pt>
                <c:pt idx="11809">
                  <c:v>3.6</c:v>
                </c:pt>
                <c:pt idx="11810">
                  <c:v>3.7</c:v>
                </c:pt>
                <c:pt idx="11811">
                  <c:v>3.8</c:v>
                </c:pt>
                <c:pt idx="11812">
                  <c:v>3.9</c:v>
                </c:pt>
                <c:pt idx="11813">
                  <c:v>4</c:v>
                </c:pt>
                <c:pt idx="11814">
                  <c:v>4.0999999999999996</c:v>
                </c:pt>
                <c:pt idx="11815">
                  <c:v>4.2</c:v>
                </c:pt>
                <c:pt idx="11816">
                  <c:v>4.3</c:v>
                </c:pt>
                <c:pt idx="11817">
                  <c:v>4.4000000000000004</c:v>
                </c:pt>
                <c:pt idx="11818">
                  <c:v>4.5</c:v>
                </c:pt>
                <c:pt idx="11819">
                  <c:v>4.5999999999999996</c:v>
                </c:pt>
                <c:pt idx="11820">
                  <c:v>4.7</c:v>
                </c:pt>
                <c:pt idx="11821">
                  <c:v>4.8</c:v>
                </c:pt>
                <c:pt idx="11822">
                  <c:v>4.9000000000000004</c:v>
                </c:pt>
                <c:pt idx="11823">
                  <c:v>5</c:v>
                </c:pt>
                <c:pt idx="11824">
                  <c:v>5.0999999999999996</c:v>
                </c:pt>
                <c:pt idx="11825">
                  <c:v>5.2</c:v>
                </c:pt>
                <c:pt idx="11826">
                  <c:v>5.3</c:v>
                </c:pt>
                <c:pt idx="11827">
                  <c:v>5.4</c:v>
                </c:pt>
                <c:pt idx="11828">
                  <c:v>5.5</c:v>
                </c:pt>
                <c:pt idx="11829">
                  <c:v>5.6</c:v>
                </c:pt>
                <c:pt idx="11830">
                  <c:v>5.7</c:v>
                </c:pt>
                <c:pt idx="11831">
                  <c:v>5.8</c:v>
                </c:pt>
                <c:pt idx="11832">
                  <c:v>5.9</c:v>
                </c:pt>
                <c:pt idx="11833">
                  <c:v>6</c:v>
                </c:pt>
                <c:pt idx="11834">
                  <c:v>6.1</c:v>
                </c:pt>
                <c:pt idx="11835">
                  <c:v>6.2</c:v>
                </c:pt>
                <c:pt idx="11836">
                  <c:v>6.3</c:v>
                </c:pt>
                <c:pt idx="11837">
                  <c:v>6.4</c:v>
                </c:pt>
                <c:pt idx="11838">
                  <c:v>6.5</c:v>
                </c:pt>
                <c:pt idx="11839">
                  <c:v>6.6</c:v>
                </c:pt>
                <c:pt idx="11840">
                  <c:v>6.7</c:v>
                </c:pt>
                <c:pt idx="11841">
                  <c:v>6.8</c:v>
                </c:pt>
                <c:pt idx="11842">
                  <c:v>6.9</c:v>
                </c:pt>
                <c:pt idx="11843">
                  <c:v>7</c:v>
                </c:pt>
                <c:pt idx="11844">
                  <c:v>7.1</c:v>
                </c:pt>
                <c:pt idx="11845">
                  <c:v>7.2</c:v>
                </c:pt>
                <c:pt idx="11846">
                  <c:v>7.3</c:v>
                </c:pt>
                <c:pt idx="11847">
                  <c:v>7.4</c:v>
                </c:pt>
                <c:pt idx="11848">
                  <c:v>7.5</c:v>
                </c:pt>
                <c:pt idx="11849">
                  <c:v>7.6</c:v>
                </c:pt>
                <c:pt idx="11850">
                  <c:v>7.7</c:v>
                </c:pt>
                <c:pt idx="11851">
                  <c:v>7.8</c:v>
                </c:pt>
                <c:pt idx="11852">
                  <c:v>7.9</c:v>
                </c:pt>
                <c:pt idx="11853">
                  <c:v>8</c:v>
                </c:pt>
                <c:pt idx="11854">
                  <c:v>8.1</c:v>
                </c:pt>
                <c:pt idx="11855">
                  <c:v>8.1999999999999993</c:v>
                </c:pt>
                <c:pt idx="11856">
                  <c:v>8.3000000000000007</c:v>
                </c:pt>
                <c:pt idx="11857">
                  <c:v>8.4</c:v>
                </c:pt>
                <c:pt idx="11858">
                  <c:v>8.5</c:v>
                </c:pt>
                <c:pt idx="11859">
                  <c:v>8.6</c:v>
                </c:pt>
                <c:pt idx="11860">
                  <c:v>8.6999999999999993</c:v>
                </c:pt>
                <c:pt idx="11861">
                  <c:v>8.8000000000000007</c:v>
                </c:pt>
                <c:pt idx="11862">
                  <c:v>8.9</c:v>
                </c:pt>
                <c:pt idx="11863">
                  <c:v>9</c:v>
                </c:pt>
                <c:pt idx="11864">
                  <c:v>9.1</c:v>
                </c:pt>
                <c:pt idx="11865">
                  <c:v>9.1999999999999993</c:v>
                </c:pt>
                <c:pt idx="11866">
                  <c:v>9.3000000000000007</c:v>
                </c:pt>
                <c:pt idx="11867">
                  <c:v>9.4</c:v>
                </c:pt>
                <c:pt idx="11868">
                  <c:v>9.5</c:v>
                </c:pt>
                <c:pt idx="11869">
                  <c:v>9.6</c:v>
                </c:pt>
                <c:pt idx="11870">
                  <c:v>9.6999999999999993</c:v>
                </c:pt>
                <c:pt idx="11871">
                  <c:v>9.8000000000000007</c:v>
                </c:pt>
                <c:pt idx="11872">
                  <c:v>9.9</c:v>
                </c:pt>
                <c:pt idx="11873">
                  <c:v>10</c:v>
                </c:pt>
                <c:pt idx="11874">
                  <c:v>10.1</c:v>
                </c:pt>
                <c:pt idx="11875">
                  <c:v>10.199999999999999</c:v>
                </c:pt>
                <c:pt idx="11876">
                  <c:v>10.3</c:v>
                </c:pt>
                <c:pt idx="11877">
                  <c:v>10.4</c:v>
                </c:pt>
                <c:pt idx="11878">
                  <c:v>10.5</c:v>
                </c:pt>
                <c:pt idx="11879">
                  <c:v>10.6</c:v>
                </c:pt>
                <c:pt idx="11880">
                  <c:v>10.7</c:v>
                </c:pt>
                <c:pt idx="11881">
                  <c:v>10.8</c:v>
                </c:pt>
                <c:pt idx="11882">
                  <c:v>10.9</c:v>
                </c:pt>
                <c:pt idx="11883">
                  <c:v>11</c:v>
                </c:pt>
                <c:pt idx="11884">
                  <c:v>11.1</c:v>
                </c:pt>
                <c:pt idx="11885">
                  <c:v>11.2</c:v>
                </c:pt>
                <c:pt idx="11886">
                  <c:v>11.3</c:v>
                </c:pt>
                <c:pt idx="11887">
                  <c:v>11.4</c:v>
                </c:pt>
                <c:pt idx="11888">
                  <c:v>11.5</c:v>
                </c:pt>
                <c:pt idx="11889">
                  <c:v>11.6</c:v>
                </c:pt>
                <c:pt idx="11890">
                  <c:v>11.7</c:v>
                </c:pt>
                <c:pt idx="11891">
                  <c:v>11.8</c:v>
                </c:pt>
                <c:pt idx="11892">
                  <c:v>11.9</c:v>
                </c:pt>
                <c:pt idx="11893">
                  <c:v>12</c:v>
                </c:pt>
                <c:pt idx="11894">
                  <c:v>12.1</c:v>
                </c:pt>
                <c:pt idx="11895">
                  <c:v>12.2</c:v>
                </c:pt>
                <c:pt idx="11896">
                  <c:v>12.3</c:v>
                </c:pt>
                <c:pt idx="11897">
                  <c:v>12.4</c:v>
                </c:pt>
                <c:pt idx="11898">
                  <c:v>12.5</c:v>
                </c:pt>
                <c:pt idx="11899">
                  <c:v>12.6</c:v>
                </c:pt>
                <c:pt idx="11900">
                  <c:v>12.7</c:v>
                </c:pt>
                <c:pt idx="11901">
                  <c:v>12.8</c:v>
                </c:pt>
                <c:pt idx="11902">
                  <c:v>12.9</c:v>
                </c:pt>
                <c:pt idx="11903">
                  <c:v>13</c:v>
                </c:pt>
                <c:pt idx="11904">
                  <c:v>13.1</c:v>
                </c:pt>
                <c:pt idx="11905">
                  <c:v>13.2</c:v>
                </c:pt>
                <c:pt idx="11906">
                  <c:v>13.3</c:v>
                </c:pt>
                <c:pt idx="11907">
                  <c:v>13.4</c:v>
                </c:pt>
                <c:pt idx="11908">
                  <c:v>13.5</c:v>
                </c:pt>
                <c:pt idx="11909">
                  <c:v>13.6</c:v>
                </c:pt>
                <c:pt idx="11910">
                  <c:v>13.7</c:v>
                </c:pt>
                <c:pt idx="11911">
                  <c:v>13.8</c:v>
                </c:pt>
                <c:pt idx="11912">
                  <c:v>13.9</c:v>
                </c:pt>
                <c:pt idx="11913">
                  <c:v>14</c:v>
                </c:pt>
                <c:pt idx="11914">
                  <c:v>14.1</c:v>
                </c:pt>
                <c:pt idx="11915">
                  <c:v>14.2</c:v>
                </c:pt>
                <c:pt idx="11916">
                  <c:v>14.3</c:v>
                </c:pt>
                <c:pt idx="11917">
                  <c:v>14.4</c:v>
                </c:pt>
                <c:pt idx="11918">
                  <c:v>14.5</c:v>
                </c:pt>
                <c:pt idx="11919">
                  <c:v>14.6</c:v>
                </c:pt>
                <c:pt idx="11920">
                  <c:v>14.7</c:v>
                </c:pt>
                <c:pt idx="11921">
                  <c:v>14.8</c:v>
                </c:pt>
                <c:pt idx="11922">
                  <c:v>14.9</c:v>
                </c:pt>
                <c:pt idx="11923">
                  <c:v>15</c:v>
                </c:pt>
                <c:pt idx="11924">
                  <c:v>15.1</c:v>
                </c:pt>
                <c:pt idx="11925">
                  <c:v>15.2</c:v>
                </c:pt>
                <c:pt idx="11926">
                  <c:v>15.3</c:v>
                </c:pt>
                <c:pt idx="11927">
                  <c:v>15.4</c:v>
                </c:pt>
                <c:pt idx="11928">
                  <c:v>15.5</c:v>
                </c:pt>
                <c:pt idx="11929">
                  <c:v>15.6</c:v>
                </c:pt>
                <c:pt idx="11930">
                  <c:v>15.7</c:v>
                </c:pt>
                <c:pt idx="11931">
                  <c:v>15.8</c:v>
                </c:pt>
                <c:pt idx="11932">
                  <c:v>15.9</c:v>
                </c:pt>
                <c:pt idx="11933">
                  <c:v>16</c:v>
                </c:pt>
                <c:pt idx="11934">
                  <c:v>16.100000000000001</c:v>
                </c:pt>
                <c:pt idx="11935">
                  <c:v>16.2</c:v>
                </c:pt>
                <c:pt idx="11936">
                  <c:v>16.3</c:v>
                </c:pt>
                <c:pt idx="11937">
                  <c:v>16.399999999999999</c:v>
                </c:pt>
                <c:pt idx="11938">
                  <c:v>16.5</c:v>
                </c:pt>
                <c:pt idx="11939">
                  <c:v>16.600000000000001</c:v>
                </c:pt>
                <c:pt idx="11940">
                  <c:v>16.7</c:v>
                </c:pt>
                <c:pt idx="11941">
                  <c:v>16.8</c:v>
                </c:pt>
                <c:pt idx="11942">
                  <c:v>16.899999999999999</c:v>
                </c:pt>
                <c:pt idx="11943">
                  <c:v>17</c:v>
                </c:pt>
                <c:pt idx="11944">
                  <c:v>17.100000000000001</c:v>
                </c:pt>
                <c:pt idx="11945">
                  <c:v>17.2</c:v>
                </c:pt>
                <c:pt idx="11946">
                  <c:v>17.3</c:v>
                </c:pt>
                <c:pt idx="11947">
                  <c:v>17.399999999999999</c:v>
                </c:pt>
                <c:pt idx="11948">
                  <c:v>17.5</c:v>
                </c:pt>
                <c:pt idx="11949">
                  <c:v>17.600000000000001</c:v>
                </c:pt>
                <c:pt idx="11950">
                  <c:v>17.7</c:v>
                </c:pt>
                <c:pt idx="11951">
                  <c:v>17.8</c:v>
                </c:pt>
                <c:pt idx="11952">
                  <c:v>17.899999999999999</c:v>
                </c:pt>
                <c:pt idx="11953">
                  <c:v>18</c:v>
                </c:pt>
                <c:pt idx="11954">
                  <c:v>18.100000000000001</c:v>
                </c:pt>
                <c:pt idx="11955">
                  <c:v>18.2</c:v>
                </c:pt>
                <c:pt idx="11956">
                  <c:v>18.3</c:v>
                </c:pt>
                <c:pt idx="11957">
                  <c:v>18.399999999999999</c:v>
                </c:pt>
                <c:pt idx="11958">
                  <c:v>18.5</c:v>
                </c:pt>
                <c:pt idx="11959">
                  <c:v>18.600000000000001</c:v>
                </c:pt>
                <c:pt idx="11960">
                  <c:v>18.7</c:v>
                </c:pt>
                <c:pt idx="11961">
                  <c:v>18.8</c:v>
                </c:pt>
                <c:pt idx="11962">
                  <c:v>18.899999999999999</c:v>
                </c:pt>
                <c:pt idx="11963">
                  <c:v>19</c:v>
                </c:pt>
                <c:pt idx="11964">
                  <c:v>19.100000000000001</c:v>
                </c:pt>
                <c:pt idx="11965">
                  <c:v>19.2</c:v>
                </c:pt>
                <c:pt idx="11966">
                  <c:v>19.3</c:v>
                </c:pt>
                <c:pt idx="11967">
                  <c:v>19.399999999999999</c:v>
                </c:pt>
                <c:pt idx="11968">
                  <c:v>19.5</c:v>
                </c:pt>
                <c:pt idx="11969">
                  <c:v>19.600000000000001</c:v>
                </c:pt>
                <c:pt idx="11970">
                  <c:v>19.7</c:v>
                </c:pt>
                <c:pt idx="11971">
                  <c:v>19.8</c:v>
                </c:pt>
                <c:pt idx="11972">
                  <c:v>19.899999999999999</c:v>
                </c:pt>
                <c:pt idx="11973">
                  <c:v>20</c:v>
                </c:pt>
                <c:pt idx="11974">
                  <c:v>20.100000000000001</c:v>
                </c:pt>
                <c:pt idx="11975">
                  <c:v>20.2</c:v>
                </c:pt>
                <c:pt idx="11976">
                  <c:v>20.3</c:v>
                </c:pt>
                <c:pt idx="11977">
                  <c:v>20.399999999999999</c:v>
                </c:pt>
                <c:pt idx="11978">
                  <c:v>20.5</c:v>
                </c:pt>
                <c:pt idx="11979">
                  <c:v>20.6</c:v>
                </c:pt>
                <c:pt idx="11980">
                  <c:v>20.7</c:v>
                </c:pt>
                <c:pt idx="11981">
                  <c:v>20.8</c:v>
                </c:pt>
                <c:pt idx="11982">
                  <c:v>20.9</c:v>
                </c:pt>
                <c:pt idx="11983">
                  <c:v>21</c:v>
                </c:pt>
                <c:pt idx="11984">
                  <c:v>21.1</c:v>
                </c:pt>
                <c:pt idx="11985">
                  <c:v>21.2</c:v>
                </c:pt>
                <c:pt idx="11986">
                  <c:v>21.3</c:v>
                </c:pt>
                <c:pt idx="11987">
                  <c:v>21.4</c:v>
                </c:pt>
                <c:pt idx="11988">
                  <c:v>21.5</c:v>
                </c:pt>
                <c:pt idx="11989">
                  <c:v>21.6</c:v>
                </c:pt>
                <c:pt idx="11990">
                  <c:v>21.7</c:v>
                </c:pt>
                <c:pt idx="11991">
                  <c:v>21.8</c:v>
                </c:pt>
                <c:pt idx="11992">
                  <c:v>21.9</c:v>
                </c:pt>
                <c:pt idx="11993">
                  <c:v>22</c:v>
                </c:pt>
                <c:pt idx="11994">
                  <c:v>22.1</c:v>
                </c:pt>
                <c:pt idx="11995">
                  <c:v>22.2</c:v>
                </c:pt>
                <c:pt idx="11996">
                  <c:v>22.3</c:v>
                </c:pt>
                <c:pt idx="11997">
                  <c:v>22.4</c:v>
                </c:pt>
                <c:pt idx="11998">
                  <c:v>22.5</c:v>
                </c:pt>
                <c:pt idx="11999">
                  <c:v>22.6</c:v>
                </c:pt>
                <c:pt idx="12000">
                  <c:v>22.7</c:v>
                </c:pt>
                <c:pt idx="12001">
                  <c:v>22.8</c:v>
                </c:pt>
                <c:pt idx="12002">
                  <c:v>22.9</c:v>
                </c:pt>
                <c:pt idx="12003">
                  <c:v>23</c:v>
                </c:pt>
                <c:pt idx="12004">
                  <c:v>23.1</c:v>
                </c:pt>
                <c:pt idx="12005">
                  <c:v>23.2</c:v>
                </c:pt>
                <c:pt idx="12006">
                  <c:v>23.3</c:v>
                </c:pt>
                <c:pt idx="12007">
                  <c:v>23.4</c:v>
                </c:pt>
                <c:pt idx="12008">
                  <c:v>23.5</c:v>
                </c:pt>
                <c:pt idx="12009">
                  <c:v>23.6</c:v>
                </c:pt>
                <c:pt idx="12010">
                  <c:v>23.7</c:v>
                </c:pt>
                <c:pt idx="12011">
                  <c:v>23.8</c:v>
                </c:pt>
                <c:pt idx="12012">
                  <c:v>23.9</c:v>
                </c:pt>
                <c:pt idx="12013">
                  <c:v>24</c:v>
                </c:pt>
                <c:pt idx="12014">
                  <c:v>24.1</c:v>
                </c:pt>
                <c:pt idx="12015">
                  <c:v>24.2</c:v>
                </c:pt>
                <c:pt idx="12016">
                  <c:v>24.3</c:v>
                </c:pt>
                <c:pt idx="12017">
                  <c:v>24.4</c:v>
                </c:pt>
                <c:pt idx="12018">
                  <c:v>24.5</c:v>
                </c:pt>
                <c:pt idx="12019">
                  <c:v>24.6</c:v>
                </c:pt>
                <c:pt idx="12020">
                  <c:v>24.7</c:v>
                </c:pt>
                <c:pt idx="12021">
                  <c:v>24.8</c:v>
                </c:pt>
                <c:pt idx="12022">
                  <c:v>24.9</c:v>
                </c:pt>
                <c:pt idx="12023">
                  <c:v>25</c:v>
                </c:pt>
                <c:pt idx="12024">
                  <c:v>-25</c:v>
                </c:pt>
                <c:pt idx="12025">
                  <c:v>-24.9</c:v>
                </c:pt>
                <c:pt idx="12026">
                  <c:v>-24.8</c:v>
                </c:pt>
                <c:pt idx="12027">
                  <c:v>-24.7</c:v>
                </c:pt>
                <c:pt idx="12028">
                  <c:v>-24.6</c:v>
                </c:pt>
                <c:pt idx="12029">
                  <c:v>-24.5</c:v>
                </c:pt>
                <c:pt idx="12030">
                  <c:v>-24.4</c:v>
                </c:pt>
                <c:pt idx="12031">
                  <c:v>-24.3</c:v>
                </c:pt>
                <c:pt idx="12032">
                  <c:v>-24.2</c:v>
                </c:pt>
                <c:pt idx="12033">
                  <c:v>-24.1</c:v>
                </c:pt>
                <c:pt idx="12034">
                  <c:v>-24</c:v>
                </c:pt>
                <c:pt idx="12035">
                  <c:v>-23.9</c:v>
                </c:pt>
                <c:pt idx="12036">
                  <c:v>-23.8</c:v>
                </c:pt>
                <c:pt idx="12037">
                  <c:v>-23.7</c:v>
                </c:pt>
                <c:pt idx="12038">
                  <c:v>-23.6</c:v>
                </c:pt>
                <c:pt idx="12039">
                  <c:v>-23.5</c:v>
                </c:pt>
                <c:pt idx="12040">
                  <c:v>-23.4</c:v>
                </c:pt>
                <c:pt idx="12041">
                  <c:v>-23.3</c:v>
                </c:pt>
                <c:pt idx="12042">
                  <c:v>-23.2</c:v>
                </c:pt>
                <c:pt idx="12043">
                  <c:v>-23.1</c:v>
                </c:pt>
                <c:pt idx="12044">
                  <c:v>-23</c:v>
                </c:pt>
                <c:pt idx="12045">
                  <c:v>-22.9</c:v>
                </c:pt>
                <c:pt idx="12046">
                  <c:v>-22.8</c:v>
                </c:pt>
                <c:pt idx="12047">
                  <c:v>-22.7</c:v>
                </c:pt>
                <c:pt idx="12048">
                  <c:v>-22.6</c:v>
                </c:pt>
                <c:pt idx="12049">
                  <c:v>-22.5</c:v>
                </c:pt>
                <c:pt idx="12050">
                  <c:v>-22.4</c:v>
                </c:pt>
                <c:pt idx="12051">
                  <c:v>-22.3</c:v>
                </c:pt>
                <c:pt idx="12052">
                  <c:v>-22.2</c:v>
                </c:pt>
                <c:pt idx="12053">
                  <c:v>-22.1</c:v>
                </c:pt>
                <c:pt idx="12054">
                  <c:v>-22</c:v>
                </c:pt>
                <c:pt idx="12055">
                  <c:v>-21.9</c:v>
                </c:pt>
                <c:pt idx="12056">
                  <c:v>-21.8</c:v>
                </c:pt>
                <c:pt idx="12057">
                  <c:v>-21.7</c:v>
                </c:pt>
                <c:pt idx="12058">
                  <c:v>-21.6</c:v>
                </c:pt>
                <c:pt idx="12059">
                  <c:v>-21.5</c:v>
                </c:pt>
                <c:pt idx="12060">
                  <c:v>-21.4</c:v>
                </c:pt>
                <c:pt idx="12061">
                  <c:v>-21.3</c:v>
                </c:pt>
                <c:pt idx="12062">
                  <c:v>-21.2</c:v>
                </c:pt>
                <c:pt idx="12063">
                  <c:v>-21.1</c:v>
                </c:pt>
                <c:pt idx="12064">
                  <c:v>-21</c:v>
                </c:pt>
                <c:pt idx="12065">
                  <c:v>-20.9</c:v>
                </c:pt>
                <c:pt idx="12066">
                  <c:v>-20.8</c:v>
                </c:pt>
                <c:pt idx="12067">
                  <c:v>-20.7</c:v>
                </c:pt>
                <c:pt idx="12068">
                  <c:v>-20.6</c:v>
                </c:pt>
                <c:pt idx="12069">
                  <c:v>-20.5</c:v>
                </c:pt>
                <c:pt idx="12070">
                  <c:v>-20.399999999999999</c:v>
                </c:pt>
                <c:pt idx="12071">
                  <c:v>-20.3</c:v>
                </c:pt>
                <c:pt idx="12072">
                  <c:v>-20.2</c:v>
                </c:pt>
                <c:pt idx="12073">
                  <c:v>-20.100000000000001</c:v>
                </c:pt>
                <c:pt idx="12074">
                  <c:v>-20</c:v>
                </c:pt>
                <c:pt idx="12075">
                  <c:v>-19.899999999999999</c:v>
                </c:pt>
                <c:pt idx="12076">
                  <c:v>-19.8</c:v>
                </c:pt>
                <c:pt idx="12077">
                  <c:v>-19.7</c:v>
                </c:pt>
                <c:pt idx="12078">
                  <c:v>-19.600000000000001</c:v>
                </c:pt>
                <c:pt idx="12079">
                  <c:v>-19.5</c:v>
                </c:pt>
                <c:pt idx="12080">
                  <c:v>-19.399999999999999</c:v>
                </c:pt>
                <c:pt idx="12081">
                  <c:v>-19.3</c:v>
                </c:pt>
                <c:pt idx="12082">
                  <c:v>-19.2</c:v>
                </c:pt>
                <c:pt idx="12083">
                  <c:v>-19.100000000000001</c:v>
                </c:pt>
                <c:pt idx="12084">
                  <c:v>-19</c:v>
                </c:pt>
                <c:pt idx="12085">
                  <c:v>-18.899999999999999</c:v>
                </c:pt>
                <c:pt idx="12086">
                  <c:v>-18.8</c:v>
                </c:pt>
                <c:pt idx="12087">
                  <c:v>-18.7</c:v>
                </c:pt>
                <c:pt idx="12088">
                  <c:v>-18.600000000000001</c:v>
                </c:pt>
                <c:pt idx="12089">
                  <c:v>-18.5</c:v>
                </c:pt>
                <c:pt idx="12090">
                  <c:v>-18.399999999999999</c:v>
                </c:pt>
                <c:pt idx="12091">
                  <c:v>-18.3</c:v>
                </c:pt>
                <c:pt idx="12092">
                  <c:v>-18.2</c:v>
                </c:pt>
                <c:pt idx="12093">
                  <c:v>-18.100000000000001</c:v>
                </c:pt>
                <c:pt idx="12094">
                  <c:v>-18</c:v>
                </c:pt>
                <c:pt idx="12095">
                  <c:v>-17.899999999999999</c:v>
                </c:pt>
                <c:pt idx="12096">
                  <c:v>-17.8</c:v>
                </c:pt>
                <c:pt idx="12097">
                  <c:v>-17.7</c:v>
                </c:pt>
                <c:pt idx="12098">
                  <c:v>-17.600000000000001</c:v>
                </c:pt>
                <c:pt idx="12099">
                  <c:v>-17.5</c:v>
                </c:pt>
                <c:pt idx="12100">
                  <c:v>-17.399999999999999</c:v>
                </c:pt>
                <c:pt idx="12101">
                  <c:v>-17.3</c:v>
                </c:pt>
                <c:pt idx="12102">
                  <c:v>-17.2</c:v>
                </c:pt>
                <c:pt idx="12103">
                  <c:v>-17.100000000000001</c:v>
                </c:pt>
                <c:pt idx="12104">
                  <c:v>-17</c:v>
                </c:pt>
                <c:pt idx="12105">
                  <c:v>-16.899999999999999</c:v>
                </c:pt>
                <c:pt idx="12106">
                  <c:v>-16.8</c:v>
                </c:pt>
                <c:pt idx="12107">
                  <c:v>-16.7</c:v>
                </c:pt>
                <c:pt idx="12108">
                  <c:v>-16.600000000000001</c:v>
                </c:pt>
                <c:pt idx="12109">
                  <c:v>-16.5</c:v>
                </c:pt>
                <c:pt idx="12110">
                  <c:v>-16.399999999999999</c:v>
                </c:pt>
                <c:pt idx="12111">
                  <c:v>-16.3</c:v>
                </c:pt>
                <c:pt idx="12112">
                  <c:v>-16.2</c:v>
                </c:pt>
                <c:pt idx="12113">
                  <c:v>-16.100000000000001</c:v>
                </c:pt>
                <c:pt idx="12114">
                  <c:v>-16</c:v>
                </c:pt>
                <c:pt idx="12115">
                  <c:v>-15.9</c:v>
                </c:pt>
                <c:pt idx="12116">
                  <c:v>-15.8</c:v>
                </c:pt>
                <c:pt idx="12117">
                  <c:v>-15.7</c:v>
                </c:pt>
                <c:pt idx="12118">
                  <c:v>-15.6</c:v>
                </c:pt>
                <c:pt idx="12119">
                  <c:v>-15.5</c:v>
                </c:pt>
                <c:pt idx="12120">
                  <c:v>-15.4</c:v>
                </c:pt>
                <c:pt idx="12121">
                  <c:v>-15.3</c:v>
                </c:pt>
                <c:pt idx="12122">
                  <c:v>-15.2</c:v>
                </c:pt>
                <c:pt idx="12123">
                  <c:v>-15.1</c:v>
                </c:pt>
                <c:pt idx="12124">
                  <c:v>-15</c:v>
                </c:pt>
                <c:pt idx="12125">
                  <c:v>-14.9</c:v>
                </c:pt>
                <c:pt idx="12126">
                  <c:v>-14.8</c:v>
                </c:pt>
                <c:pt idx="12127">
                  <c:v>-14.7</c:v>
                </c:pt>
                <c:pt idx="12128">
                  <c:v>-14.6</c:v>
                </c:pt>
                <c:pt idx="12129">
                  <c:v>-14.5</c:v>
                </c:pt>
                <c:pt idx="12130">
                  <c:v>-14.4</c:v>
                </c:pt>
                <c:pt idx="12131">
                  <c:v>-14.3</c:v>
                </c:pt>
                <c:pt idx="12132">
                  <c:v>-14.2</c:v>
                </c:pt>
                <c:pt idx="12133">
                  <c:v>-14.1</c:v>
                </c:pt>
                <c:pt idx="12134">
                  <c:v>-14</c:v>
                </c:pt>
                <c:pt idx="12135">
                  <c:v>-13.9</c:v>
                </c:pt>
                <c:pt idx="12136">
                  <c:v>-13.8</c:v>
                </c:pt>
                <c:pt idx="12137">
                  <c:v>-13.7</c:v>
                </c:pt>
                <c:pt idx="12138">
                  <c:v>-13.6</c:v>
                </c:pt>
                <c:pt idx="12139">
                  <c:v>-13.5</c:v>
                </c:pt>
                <c:pt idx="12140">
                  <c:v>-13.4</c:v>
                </c:pt>
                <c:pt idx="12141">
                  <c:v>-13.3</c:v>
                </c:pt>
                <c:pt idx="12142">
                  <c:v>-13.2</c:v>
                </c:pt>
                <c:pt idx="12143">
                  <c:v>-13.1</c:v>
                </c:pt>
                <c:pt idx="12144">
                  <c:v>-13</c:v>
                </c:pt>
                <c:pt idx="12145">
                  <c:v>-12.9</c:v>
                </c:pt>
                <c:pt idx="12146">
                  <c:v>-12.8</c:v>
                </c:pt>
                <c:pt idx="12147">
                  <c:v>-12.7</c:v>
                </c:pt>
                <c:pt idx="12148">
                  <c:v>-12.6</c:v>
                </c:pt>
                <c:pt idx="12149">
                  <c:v>-12.5</c:v>
                </c:pt>
                <c:pt idx="12150">
                  <c:v>-12.4</c:v>
                </c:pt>
                <c:pt idx="12151">
                  <c:v>-12.3</c:v>
                </c:pt>
                <c:pt idx="12152">
                  <c:v>-12.2</c:v>
                </c:pt>
                <c:pt idx="12153">
                  <c:v>-12.1</c:v>
                </c:pt>
                <c:pt idx="12154">
                  <c:v>-12</c:v>
                </c:pt>
                <c:pt idx="12155">
                  <c:v>-11.9</c:v>
                </c:pt>
                <c:pt idx="12156">
                  <c:v>-11.8</c:v>
                </c:pt>
                <c:pt idx="12157">
                  <c:v>-11.7</c:v>
                </c:pt>
                <c:pt idx="12158">
                  <c:v>-11.6</c:v>
                </c:pt>
                <c:pt idx="12159">
                  <c:v>-11.5</c:v>
                </c:pt>
                <c:pt idx="12160">
                  <c:v>-11.4</c:v>
                </c:pt>
                <c:pt idx="12161">
                  <c:v>-11.3</c:v>
                </c:pt>
                <c:pt idx="12162">
                  <c:v>-11.2</c:v>
                </c:pt>
                <c:pt idx="12163">
                  <c:v>-11.1</c:v>
                </c:pt>
                <c:pt idx="12164">
                  <c:v>-11</c:v>
                </c:pt>
                <c:pt idx="12165">
                  <c:v>-10.9</c:v>
                </c:pt>
                <c:pt idx="12166">
                  <c:v>-10.8</c:v>
                </c:pt>
                <c:pt idx="12167">
                  <c:v>-10.7</c:v>
                </c:pt>
                <c:pt idx="12168">
                  <c:v>-10.6</c:v>
                </c:pt>
                <c:pt idx="12169">
                  <c:v>-10.5</c:v>
                </c:pt>
                <c:pt idx="12170">
                  <c:v>-10.4</c:v>
                </c:pt>
                <c:pt idx="12171">
                  <c:v>-10.3</c:v>
                </c:pt>
                <c:pt idx="12172">
                  <c:v>-10.199999999999999</c:v>
                </c:pt>
                <c:pt idx="12173">
                  <c:v>-10.1</c:v>
                </c:pt>
                <c:pt idx="12174">
                  <c:v>-10</c:v>
                </c:pt>
                <c:pt idx="12175">
                  <c:v>-9.9</c:v>
                </c:pt>
                <c:pt idx="12176">
                  <c:v>-9.8000000000000007</c:v>
                </c:pt>
                <c:pt idx="12177">
                  <c:v>-9.6999999999999993</c:v>
                </c:pt>
                <c:pt idx="12178">
                  <c:v>-9.6</c:v>
                </c:pt>
                <c:pt idx="12179">
                  <c:v>-9.5</c:v>
                </c:pt>
                <c:pt idx="12180">
                  <c:v>-9.4</c:v>
                </c:pt>
                <c:pt idx="12181">
                  <c:v>-9.3000000000000007</c:v>
                </c:pt>
                <c:pt idx="12182">
                  <c:v>-9.1999999999999993</c:v>
                </c:pt>
                <c:pt idx="12183">
                  <c:v>-9.1</c:v>
                </c:pt>
                <c:pt idx="12184">
                  <c:v>-9</c:v>
                </c:pt>
                <c:pt idx="12185">
                  <c:v>-8.9</c:v>
                </c:pt>
                <c:pt idx="12186">
                  <c:v>-8.8000000000000007</c:v>
                </c:pt>
                <c:pt idx="12187">
                  <c:v>-8.6999999999999993</c:v>
                </c:pt>
                <c:pt idx="12188">
                  <c:v>-8.6</c:v>
                </c:pt>
                <c:pt idx="12189">
                  <c:v>-8.5</c:v>
                </c:pt>
                <c:pt idx="12190">
                  <c:v>-8.4</c:v>
                </c:pt>
                <c:pt idx="12191">
                  <c:v>-8.3000000000000007</c:v>
                </c:pt>
                <c:pt idx="12192">
                  <c:v>-8.1999999999999993</c:v>
                </c:pt>
                <c:pt idx="12193">
                  <c:v>-8.1</c:v>
                </c:pt>
                <c:pt idx="12194">
                  <c:v>-8</c:v>
                </c:pt>
                <c:pt idx="12195">
                  <c:v>-7.9</c:v>
                </c:pt>
                <c:pt idx="12196">
                  <c:v>-7.8</c:v>
                </c:pt>
                <c:pt idx="12197">
                  <c:v>-7.7</c:v>
                </c:pt>
                <c:pt idx="12198">
                  <c:v>-7.6</c:v>
                </c:pt>
                <c:pt idx="12199">
                  <c:v>-7.5</c:v>
                </c:pt>
                <c:pt idx="12200">
                  <c:v>-7.4</c:v>
                </c:pt>
                <c:pt idx="12201">
                  <c:v>-7.3</c:v>
                </c:pt>
                <c:pt idx="12202">
                  <c:v>-7.2</c:v>
                </c:pt>
                <c:pt idx="12203">
                  <c:v>-7.1</c:v>
                </c:pt>
                <c:pt idx="12204">
                  <c:v>-7</c:v>
                </c:pt>
                <c:pt idx="12205">
                  <c:v>-6.9</c:v>
                </c:pt>
                <c:pt idx="12206">
                  <c:v>-6.8</c:v>
                </c:pt>
                <c:pt idx="12207">
                  <c:v>-6.7</c:v>
                </c:pt>
                <c:pt idx="12208">
                  <c:v>-6.6</c:v>
                </c:pt>
                <c:pt idx="12209">
                  <c:v>-6.5</c:v>
                </c:pt>
                <c:pt idx="12210">
                  <c:v>-6.4</c:v>
                </c:pt>
                <c:pt idx="12211">
                  <c:v>-6.3</c:v>
                </c:pt>
                <c:pt idx="12212">
                  <c:v>-6.2</c:v>
                </c:pt>
                <c:pt idx="12213">
                  <c:v>-6.1</c:v>
                </c:pt>
                <c:pt idx="12214">
                  <c:v>-6</c:v>
                </c:pt>
                <c:pt idx="12215">
                  <c:v>-5.9</c:v>
                </c:pt>
                <c:pt idx="12216">
                  <c:v>-5.8</c:v>
                </c:pt>
                <c:pt idx="12217">
                  <c:v>-5.7</c:v>
                </c:pt>
                <c:pt idx="12218">
                  <c:v>-5.6</c:v>
                </c:pt>
                <c:pt idx="12219">
                  <c:v>-5.5</c:v>
                </c:pt>
                <c:pt idx="12220">
                  <c:v>-5.4</c:v>
                </c:pt>
                <c:pt idx="12221">
                  <c:v>-5.3</c:v>
                </c:pt>
                <c:pt idx="12222">
                  <c:v>-5.2</c:v>
                </c:pt>
                <c:pt idx="12223">
                  <c:v>-5.0999999999999996</c:v>
                </c:pt>
                <c:pt idx="12224">
                  <c:v>-5</c:v>
                </c:pt>
                <c:pt idx="12225">
                  <c:v>-4.9000000000000004</c:v>
                </c:pt>
                <c:pt idx="12226">
                  <c:v>-4.8</c:v>
                </c:pt>
                <c:pt idx="12227">
                  <c:v>-4.7</c:v>
                </c:pt>
                <c:pt idx="12228">
                  <c:v>-4.5999999999999996</c:v>
                </c:pt>
                <c:pt idx="12229">
                  <c:v>-4.5</c:v>
                </c:pt>
                <c:pt idx="12230">
                  <c:v>-4.4000000000000004</c:v>
                </c:pt>
                <c:pt idx="12231">
                  <c:v>-4.3</c:v>
                </c:pt>
                <c:pt idx="12232">
                  <c:v>-4.2</c:v>
                </c:pt>
                <c:pt idx="12233">
                  <c:v>-4.0999999999999996</c:v>
                </c:pt>
                <c:pt idx="12234">
                  <c:v>-4</c:v>
                </c:pt>
                <c:pt idx="12235">
                  <c:v>-3.9</c:v>
                </c:pt>
                <c:pt idx="12236">
                  <c:v>-3.8</c:v>
                </c:pt>
                <c:pt idx="12237">
                  <c:v>-3.7</c:v>
                </c:pt>
                <c:pt idx="12238">
                  <c:v>-3.6</c:v>
                </c:pt>
                <c:pt idx="12239">
                  <c:v>-3.5</c:v>
                </c:pt>
                <c:pt idx="12240">
                  <c:v>-3.4</c:v>
                </c:pt>
                <c:pt idx="12241">
                  <c:v>-3.3</c:v>
                </c:pt>
                <c:pt idx="12242">
                  <c:v>-3.2</c:v>
                </c:pt>
                <c:pt idx="12243">
                  <c:v>-3.1</c:v>
                </c:pt>
                <c:pt idx="12244">
                  <c:v>-3</c:v>
                </c:pt>
                <c:pt idx="12245">
                  <c:v>-2.9</c:v>
                </c:pt>
                <c:pt idx="12246">
                  <c:v>-2.8</c:v>
                </c:pt>
                <c:pt idx="12247">
                  <c:v>-2.7</c:v>
                </c:pt>
                <c:pt idx="12248">
                  <c:v>-2.6</c:v>
                </c:pt>
                <c:pt idx="12249">
                  <c:v>-2.5</c:v>
                </c:pt>
                <c:pt idx="12250">
                  <c:v>-2.4</c:v>
                </c:pt>
                <c:pt idx="12251">
                  <c:v>-2.2999999999999998</c:v>
                </c:pt>
                <c:pt idx="12252">
                  <c:v>-2.2000000000000002</c:v>
                </c:pt>
                <c:pt idx="12253">
                  <c:v>-2.1</c:v>
                </c:pt>
                <c:pt idx="12254">
                  <c:v>-2</c:v>
                </c:pt>
                <c:pt idx="12255">
                  <c:v>-1.9</c:v>
                </c:pt>
                <c:pt idx="12256">
                  <c:v>-1.8</c:v>
                </c:pt>
                <c:pt idx="12257">
                  <c:v>-1.7</c:v>
                </c:pt>
                <c:pt idx="12258">
                  <c:v>-1.6</c:v>
                </c:pt>
                <c:pt idx="12259">
                  <c:v>-1.5</c:v>
                </c:pt>
                <c:pt idx="12260">
                  <c:v>-1.4</c:v>
                </c:pt>
                <c:pt idx="12261">
                  <c:v>-1.3</c:v>
                </c:pt>
                <c:pt idx="12262">
                  <c:v>-1.2</c:v>
                </c:pt>
                <c:pt idx="12263">
                  <c:v>-1.1000000000000001</c:v>
                </c:pt>
                <c:pt idx="12264">
                  <c:v>-1</c:v>
                </c:pt>
                <c:pt idx="12265">
                  <c:v>-0.9</c:v>
                </c:pt>
                <c:pt idx="12266">
                  <c:v>-0.8</c:v>
                </c:pt>
                <c:pt idx="12267">
                  <c:v>-0.7</c:v>
                </c:pt>
                <c:pt idx="12268">
                  <c:v>-0.6</c:v>
                </c:pt>
                <c:pt idx="12269">
                  <c:v>-0.5</c:v>
                </c:pt>
                <c:pt idx="12270">
                  <c:v>-0.4</c:v>
                </c:pt>
                <c:pt idx="12271">
                  <c:v>-0.3</c:v>
                </c:pt>
                <c:pt idx="12272">
                  <c:v>-0.2</c:v>
                </c:pt>
                <c:pt idx="12273">
                  <c:v>-0.1</c:v>
                </c:pt>
                <c:pt idx="12274">
                  <c:v>0</c:v>
                </c:pt>
                <c:pt idx="12275">
                  <c:v>0.1</c:v>
                </c:pt>
                <c:pt idx="12276">
                  <c:v>0.2</c:v>
                </c:pt>
                <c:pt idx="12277">
                  <c:v>0.3</c:v>
                </c:pt>
                <c:pt idx="12278">
                  <c:v>0.4</c:v>
                </c:pt>
                <c:pt idx="12279">
                  <c:v>0.5</c:v>
                </c:pt>
                <c:pt idx="12280">
                  <c:v>0.6</c:v>
                </c:pt>
                <c:pt idx="12281">
                  <c:v>0.7</c:v>
                </c:pt>
                <c:pt idx="12282">
                  <c:v>0.8</c:v>
                </c:pt>
                <c:pt idx="12283">
                  <c:v>0.9</c:v>
                </c:pt>
                <c:pt idx="12284">
                  <c:v>1</c:v>
                </c:pt>
                <c:pt idx="12285">
                  <c:v>1.1000000000000001</c:v>
                </c:pt>
                <c:pt idx="12286">
                  <c:v>1.2</c:v>
                </c:pt>
                <c:pt idx="12287">
                  <c:v>1.3</c:v>
                </c:pt>
                <c:pt idx="12288">
                  <c:v>1.4</c:v>
                </c:pt>
                <c:pt idx="12289">
                  <c:v>1.5</c:v>
                </c:pt>
                <c:pt idx="12290">
                  <c:v>1.6</c:v>
                </c:pt>
                <c:pt idx="12291">
                  <c:v>1.7</c:v>
                </c:pt>
                <c:pt idx="12292">
                  <c:v>1.8</c:v>
                </c:pt>
                <c:pt idx="12293">
                  <c:v>1.9</c:v>
                </c:pt>
                <c:pt idx="12294">
                  <c:v>2</c:v>
                </c:pt>
                <c:pt idx="12295">
                  <c:v>2.1</c:v>
                </c:pt>
                <c:pt idx="12296">
                  <c:v>2.2000000000000002</c:v>
                </c:pt>
                <c:pt idx="12297">
                  <c:v>2.2999999999999998</c:v>
                </c:pt>
                <c:pt idx="12298">
                  <c:v>2.4</c:v>
                </c:pt>
                <c:pt idx="12299">
                  <c:v>2.5</c:v>
                </c:pt>
                <c:pt idx="12300">
                  <c:v>2.6</c:v>
                </c:pt>
                <c:pt idx="12301">
                  <c:v>2.7</c:v>
                </c:pt>
                <c:pt idx="12302">
                  <c:v>2.8</c:v>
                </c:pt>
                <c:pt idx="12303">
                  <c:v>2.9</c:v>
                </c:pt>
                <c:pt idx="12304">
                  <c:v>3</c:v>
                </c:pt>
                <c:pt idx="12305">
                  <c:v>3.1</c:v>
                </c:pt>
                <c:pt idx="12306">
                  <c:v>3.2</c:v>
                </c:pt>
                <c:pt idx="12307">
                  <c:v>3.3</c:v>
                </c:pt>
                <c:pt idx="12308">
                  <c:v>3.4</c:v>
                </c:pt>
                <c:pt idx="12309">
                  <c:v>3.5</c:v>
                </c:pt>
                <c:pt idx="12310">
                  <c:v>3.6</c:v>
                </c:pt>
                <c:pt idx="12311">
                  <c:v>3.7</c:v>
                </c:pt>
                <c:pt idx="12312">
                  <c:v>3.8</c:v>
                </c:pt>
                <c:pt idx="12313">
                  <c:v>3.9</c:v>
                </c:pt>
                <c:pt idx="12314">
                  <c:v>4</c:v>
                </c:pt>
                <c:pt idx="12315">
                  <c:v>4.0999999999999996</c:v>
                </c:pt>
                <c:pt idx="12316">
                  <c:v>4.2</c:v>
                </c:pt>
                <c:pt idx="12317">
                  <c:v>4.3</c:v>
                </c:pt>
                <c:pt idx="12318">
                  <c:v>4.4000000000000004</c:v>
                </c:pt>
                <c:pt idx="12319">
                  <c:v>4.5</c:v>
                </c:pt>
                <c:pt idx="12320">
                  <c:v>4.5999999999999996</c:v>
                </c:pt>
                <c:pt idx="12321">
                  <c:v>4.7</c:v>
                </c:pt>
                <c:pt idx="12322">
                  <c:v>4.8</c:v>
                </c:pt>
                <c:pt idx="12323">
                  <c:v>4.9000000000000004</c:v>
                </c:pt>
                <c:pt idx="12324">
                  <c:v>5</c:v>
                </c:pt>
                <c:pt idx="12325">
                  <c:v>5.0999999999999996</c:v>
                </c:pt>
                <c:pt idx="12326">
                  <c:v>5.2</c:v>
                </c:pt>
                <c:pt idx="12327">
                  <c:v>5.3</c:v>
                </c:pt>
                <c:pt idx="12328">
                  <c:v>5.4</c:v>
                </c:pt>
                <c:pt idx="12329">
                  <c:v>5.5</c:v>
                </c:pt>
                <c:pt idx="12330">
                  <c:v>5.6</c:v>
                </c:pt>
                <c:pt idx="12331">
                  <c:v>5.7</c:v>
                </c:pt>
                <c:pt idx="12332">
                  <c:v>5.8</c:v>
                </c:pt>
                <c:pt idx="12333">
                  <c:v>5.9</c:v>
                </c:pt>
                <c:pt idx="12334">
                  <c:v>6</c:v>
                </c:pt>
                <c:pt idx="12335">
                  <c:v>6.1</c:v>
                </c:pt>
                <c:pt idx="12336">
                  <c:v>6.2</c:v>
                </c:pt>
                <c:pt idx="12337">
                  <c:v>6.3</c:v>
                </c:pt>
                <c:pt idx="12338">
                  <c:v>6.4</c:v>
                </c:pt>
                <c:pt idx="12339">
                  <c:v>6.5</c:v>
                </c:pt>
                <c:pt idx="12340">
                  <c:v>6.6</c:v>
                </c:pt>
                <c:pt idx="12341">
                  <c:v>6.7</c:v>
                </c:pt>
                <c:pt idx="12342">
                  <c:v>6.8</c:v>
                </c:pt>
                <c:pt idx="12343">
                  <c:v>6.9</c:v>
                </c:pt>
                <c:pt idx="12344">
                  <c:v>7</c:v>
                </c:pt>
                <c:pt idx="12345">
                  <c:v>7.1</c:v>
                </c:pt>
                <c:pt idx="12346">
                  <c:v>7.2</c:v>
                </c:pt>
                <c:pt idx="12347">
                  <c:v>7.3</c:v>
                </c:pt>
                <c:pt idx="12348">
                  <c:v>7.4</c:v>
                </c:pt>
                <c:pt idx="12349">
                  <c:v>7.5</c:v>
                </c:pt>
                <c:pt idx="12350">
                  <c:v>7.6</c:v>
                </c:pt>
                <c:pt idx="12351">
                  <c:v>7.7</c:v>
                </c:pt>
                <c:pt idx="12352">
                  <c:v>7.8</c:v>
                </c:pt>
                <c:pt idx="12353">
                  <c:v>7.9</c:v>
                </c:pt>
                <c:pt idx="12354">
                  <c:v>8</c:v>
                </c:pt>
                <c:pt idx="12355">
                  <c:v>8.1</c:v>
                </c:pt>
                <c:pt idx="12356">
                  <c:v>8.1999999999999993</c:v>
                </c:pt>
                <c:pt idx="12357">
                  <c:v>8.3000000000000007</c:v>
                </c:pt>
                <c:pt idx="12358">
                  <c:v>8.4</c:v>
                </c:pt>
                <c:pt idx="12359">
                  <c:v>8.5</c:v>
                </c:pt>
                <c:pt idx="12360">
                  <c:v>8.6</c:v>
                </c:pt>
                <c:pt idx="12361">
                  <c:v>8.6999999999999993</c:v>
                </c:pt>
                <c:pt idx="12362">
                  <c:v>8.8000000000000007</c:v>
                </c:pt>
                <c:pt idx="12363">
                  <c:v>8.9</c:v>
                </c:pt>
                <c:pt idx="12364">
                  <c:v>9</c:v>
                </c:pt>
                <c:pt idx="12365">
                  <c:v>9.1</c:v>
                </c:pt>
                <c:pt idx="12366">
                  <c:v>9.1999999999999993</c:v>
                </c:pt>
                <c:pt idx="12367">
                  <c:v>9.3000000000000007</c:v>
                </c:pt>
                <c:pt idx="12368">
                  <c:v>9.4</c:v>
                </c:pt>
                <c:pt idx="12369">
                  <c:v>9.5</c:v>
                </c:pt>
                <c:pt idx="12370">
                  <c:v>9.6</c:v>
                </c:pt>
                <c:pt idx="12371">
                  <c:v>9.6999999999999993</c:v>
                </c:pt>
                <c:pt idx="12372">
                  <c:v>9.8000000000000007</c:v>
                </c:pt>
                <c:pt idx="12373">
                  <c:v>9.9</c:v>
                </c:pt>
                <c:pt idx="12374">
                  <c:v>10</c:v>
                </c:pt>
                <c:pt idx="12375">
                  <c:v>10.1</c:v>
                </c:pt>
                <c:pt idx="12376">
                  <c:v>10.199999999999999</c:v>
                </c:pt>
                <c:pt idx="12377">
                  <c:v>10.3</c:v>
                </c:pt>
                <c:pt idx="12378">
                  <c:v>10.4</c:v>
                </c:pt>
                <c:pt idx="12379">
                  <c:v>10.5</c:v>
                </c:pt>
                <c:pt idx="12380">
                  <c:v>10.6</c:v>
                </c:pt>
                <c:pt idx="12381">
                  <c:v>10.7</c:v>
                </c:pt>
                <c:pt idx="12382">
                  <c:v>10.8</c:v>
                </c:pt>
                <c:pt idx="12383">
                  <c:v>10.9</c:v>
                </c:pt>
                <c:pt idx="12384">
                  <c:v>11</c:v>
                </c:pt>
                <c:pt idx="12385">
                  <c:v>11.1</c:v>
                </c:pt>
                <c:pt idx="12386">
                  <c:v>11.2</c:v>
                </c:pt>
                <c:pt idx="12387">
                  <c:v>11.3</c:v>
                </c:pt>
                <c:pt idx="12388">
                  <c:v>11.4</c:v>
                </c:pt>
                <c:pt idx="12389">
                  <c:v>11.5</c:v>
                </c:pt>
                <c:pt idx="12390">
                  <c:v>11.6</c:v>
                </c:pt>
                <c:pt idx="12391">
                  <c:v>11.7</c:v>
                </c:pt>
                <c:pt idx="12392">
                  <c:v>11.8</c:v>
                </c:pt>
                <c:pt idx="12393">
                  <c:v>11.9</c:v>
                </c:pt>
                <c:pt idx="12394">
                  <c:v>12</c:v>
                </c:pt>
                <c:pt idx="12395">
                  <c:v>12.1</c:v>
                </c:pt>
                <c:pt idx="12396">
                  <c:v>12.2</c:v>
                </c:pt>
                <c:pt idx="12397">
                  <c:v>12.3</c:v>
                </c:pt>
                <c:pt idx="12398">
                  <c:v>12.4</c:v>
                </c:pt>
                <c:pt idx="12399">
                  <c:v>12.5</c:v>
                </c:pt>
                <c:pt idx="12400">
                  <c:v>12.6</c:v>
                </c:pt>
                <c:pt idx="12401">
                  <c:v>12.7</c:v>
                </c:pt>
                <c:pt idx="12402">
                  <c:v>12.8</c:v>
                </c:pt>
                <c:pt idx="12403">
                  <c:v>12.9</c:v>
                </c:pt>
                <c:pt idx="12404">
                  <c:v>13</c:v>
                </c:pt>
                <c:pt idx="12405">
                  <c:v>13.1</c:v>
                </c:pt>
                <c:pt idx="12406">
                  <c:v>13.2</c:v>
                </c:pt>
                <c:pt idx="12407">
                  <c:v>13.3</c:v>
                </c:pt>
                <c:pt idx="12408">
                  <c:v>13.4</c:v>
                </c:pt>
                <c:pt idx="12409">
                  <c:v>13.5</c:v>
                </c:pt>
                <c:pt idx="12410">
                  <c:v>13.6</c:v>
                </c:pt>
                <c:pt idx="12411">
                  <c:v>13.7</c:v>
                </c:pt>
                <c:pt idx="12412">
                  <c:v>13.8</c:v>
                </c:pt>
                <c:pt idx="12413">
                  <c:v>13.9</c:v>
                </c:pt>
                <c:pt idx="12414">
                  <c:v>14</c:v>
                </c:pt>
                <c:pt idx="12415">
                  <c:v>14.1</c:v>
                </c:pt>
                <c:pt idx="12416">
                  <c:v>14.2</c:v>
                </c:pt>
                <c:pt idx="12417">
                  <c:v>14.3</c:v>
                </c:pt>
                <c:pt idx="12418">
                  <c:v>14.4</c:v>
                </c:pt>
                <c:pt idx="12419">
                  <c:v>14.5</c:v>
                </c:pt>
                <c:pt idx="12420">
                  <c:v>14.6</c:v>
                </c:pt>
                <c:pt idx="12421">
                  <c:v>14.7</c:v>
                </c:pt>
                <c:pt idx="12422">
                  <c:v>14.8</c:v>
                </c:pt>
                <c:pt idx="12423">
                  <c:v>14.9</c:v>
                </c:pt>
                <c:pt idx="12424">
                  <c:v>15</c:v>
                </c:pt>
                <c:pt idx="12425">
                  <c:v>15.1</c:v>
                </c:pt>
                <c:pt idx="12426">
                  <c:v>15.2</c:v>
                </c:pt>
                <c:pt idx="12427">
                  <c:v>15.3</c:v>
                </c:pt>
                <c:pt idx="12428">
                  <c:v>15.4</c:v>
                </c:pt>
                <c:pt idx="12429">
                  <c:v>15.5</c:v>
                </c:pt>
                <c:pt idx="12430">
                  <c:v>15.6</c:v>
                </c:pt>
                <c:pt idx="12431">
                  <c:v>15.7</c:v>
                </c:pt>
                <c:pt idx="12432">
                  <c:v>15.8</c:v>
                </c:pt>
                <c:pt idx="12433">
                  <c:v>15.9</c:v>
                </c:pt>
                <c:pt idx="12434">
                  <c:v>16</c:v>
                </c:pt>
                <c:pt idx="12435">
                  <c:v>16.100000000000001</c:v>
                </c:pt>
                <c:pt idx="12436">
                  <c:v>16.2</c:v>
                </c:pt>
                <c:pt idx="12437">
                  <c:v>16.3</c:v>
                </c:pt>
                <c:pt idx="12438">
                  <c:v>16.399999999999999</c:v>
                </c:pt>
                <c:pt idx="12439">
                  <c:v>16.5</c:v>
                </c:pt>
                <c:pt idx="12440">
                  <c:v>16.600000000000001</c:v>
                </c:pt>
                <c:pt idx="12441">
                  <c:v>16.7</c:v>
                </c:pt>
                <c:pt idx="12442">
                  <c:v>16.8</c:v>
                </c:pt>
                <c:pt idx="12443">
                  <c:v>16.899999999999999</c:v>
                </c:pt>
                <c:pt idx="12444">
                  <c:v>17</c:v>
                </c:pt>
                <c:pt idx="12445">
                  <c:v>17.100000000000001</c:v>
                </c:pt>
                <c:pt idx="12446">
                  <c:v>17.2</c:v>
                </c:pt>
                <c:pt idx="12447">
                  <c:v>17.3</c:v>
                </c:pt>
                <c:pt idx="12448">
                  <c:v>17.399999999999999</c:v>
                </c:pt>
                <c:pt idx="12449">
                  <c:v>17.5</c:v>
                </c:pt>
                <c:pt idx="12450">
                  <c:v>17.600000000000001</c:v>
                </c:pt>
                <c:pt idx="12451">
                  <c:v>17.7</c:v>
                </c:pt>
                <c:pt idx="12452">
                  <c:v>17.8</c:v>
                </c:pt>
                <c:pt idx="12453">
                  <c:v>17.899999999999999</c:v>
                </c:pt>
                <c:pt idx="12454">
                  <c:v>18</c:v>
                </c:pt>
                <c:pt idx="12455">
                  <c:v>18.100000000000001</c:v>
                </c:pt>
                <c:pt idx="12456">
                  <c:v>18.2</c:v>
                </c:pt>
                <c:pt idx="12457">
                  <c:v>18.3</c:v>
                </c:pt>
                <c:pt idx="12458">
                  <c:v>18.399999999999999</c:v>
                </c:pt>
                <c:pt idx="12459">
                  <c:v>18.5</c:v>
                </c:pt>
                <c:pt idx="12460">
                  <c:v>18.600000000000001</c:v>
                </c:pt>
                <c:pt idx="12461">
                  <c:v>18.7</c:v>
                </c:pt>
                <c:pt idx="12462">
                  <c:v>18.8</c:v>
                </c:pt>
                <c:pt idx="12463">
                  <c:v>18.899999999999999</c:v>
                </c:pt>
                <c:pt idx="12464">
                  <c:v>19</c:v>
                </c:pt>
                <c:pt idx="12465">
                  <c:v>19.100000000000001</c:v>
                </c:pt>
                <c:pt idx="12466">
                  <c:v>19.2</c:v>
                </c:pt>
                <c:pt idx="12467">
                  <c:v>19.3</c:v>
                </c:pt>
                <c:pt idx="12468">
                  <c:v>19.399999999999999</c:v>
                </c:pt>
                <c:pt idx="12469">
                  <c:v>19.5</c:v>
                </c:pt>
                <c:pt idx="12470">
                  <c:v>19.600000000000001</c:v>
                </c:pt>
                <c:pt idx="12471">
                  <c:v>19.7</c:v>
                </c:pt>
                <c:pt idx="12472">
                  <c:v>19.8</c:v>
                </c:pt>
                <c:pt idx="12473">
                  <c:v>19.899999999999999</c:v>
                </c:pt>
                <c:pt idx="12474">
                  <c:v>20</c:v>
                </c:pt>
                <c:pt idx="12475">
                  <c:v>20.100000000000001</c:v>
                </c:pt>
                <c:pt idx="12476">
                  <c:v>20.2</c:v>
                </c:pt>
                <c:pt idx="12477">
                  <c:v>20.3</c:v>
                </c:pt>
                <c:pt idx="12478">
                  <c:v>20.399999999999999</c:v>
                </c:pt>
                <c:pt idx="12479">
                  <c:v>20.5</c:v>
                </c:pt>
                <c:pt idx="12480">
                  <c:v>20.6</c:v>
                </c:pt>
                <c:pt idx="12481">
                  <c:v>20.7</c:v>
                </c:pt>
                <c:pt idx="12482">
                  <c:v>20.8</c:v>
                </c:pt>
                <c:pt idx="12483">
                  <c:v>20.9</c:v>
                </c:pt>
                <c:pt idx="12484">
                  <c:v>21</c:v>
                </c:pt>
                <c:pt idx="12485">
                  <c:v>21.1</c:v>
                </c:pt>
                <c:pt idx="12486">
                  <c:v>21.2</c:v>
                </c:pt>
                <c:pt idx="12487">
                  <c:v>21.3</c:v>
                </c:pt>
                <c:pt idx="12488">
                  <c:v>21.4</c:v>
                </c:pt>
                <c:pt idx="12489">
                  <c:v>21.5</c:v>
                </c:pt>
                <c:pt idx="12490">
                  <c:v>21.6</c:v>
                </c:pt>
                <c:pt idx="12491">
                  <c:v>21.7</c:v>
                </c:pt>
                <c:pt idx="12492">
                  <c:v>21.8</c:v>
                </c:pt>
                <c:pt idx="12493">
                  <c:v>21.9</c:v>
                </c:pt>
                <c:pt idx="12494">
                  <c:v>22</c:v>
                </c:pt>
                <c:pt idx="12495">
                  <c:v>22.1</c:v>
                </c:pt>
                <c:pt idx="12496">
                  <c:v>22.2</c:v>
                </c:pt>
                <c:pt idx="12497">
                  <c:v>22.3</c:v>
                </c:pt>
                <c:pt idx="12498">
                  <c:v>22.4</c:v>
                </c:pt>
                <c:pt idx="12499">
                  <c:v>22.5</c:v>
                </c:pt>
                <c:pt idx="12500">
                  <c:v>22.6</c:v>
                </c:pt>
                <c:pt idx="12501">
                  <c:v>22.7</c:v>
                </c:pt>
                <c:pt idx="12502">
                  <c:v>22.8</c:v>
                </c:pt>
                <c:pt idx="12503">
                  <c:v>22.9</c:v>
                </c:pt>
                <c:pt idx="12504">
                  <c:v>23</c:v>
                </c:pt>
                <c:pt idx="12505">
                  <c:v>23.1</c:v>
                </c:pt>
                <c:pt idx="12506">
                  <c:v>23.2</c:v>
                </c:pt>
                <c:pt idx="12507">
                  <c:v>23.3</c:v>
                </c:pt>
                <c:pt idx="12508">
                  <c:v>23.4</c:v>
                </c:pt>
                <c:pt idx="12509">
                  <c:v>23.5</c:v>
                </c:pt>
                <c:pt idx="12510">
                  <c:v>23.6</c:v>
                </c:pt>
                <c:pt idx="12511">
                  <c:v>23.7</c:v>
                </c:pt>
                <c:pt idx="12512">
                  <c:v>23.8</c:v>
                </c:pt>
                <c:pt idx="12513">
                  <c:v>23.9</c:v>
                </c:pt>
                <c:pt idx="12514">
                  <c:v>24</c:v>
                </c:pt>
                <c:pt idx="12515">
                  <c:v>24.1</c:v>
                </c:pt>
                <c:pt idx="12516">
                  <c:v>24.2</c:v>
                </c:pt>
                <c:pt idx="12517">
                  <c:v>24.3</c:v>
                </c:pt>
                <c:pt idx="12518">
                  <c:v>24.4</c:v>
                </c:pt>
                <c:pt idx="12519">
                  <c:v>24.5</c:v>
                </c:pt>
                <c:pt idx="12520">
                  <c:v>24.6</c:v>
                </c:pt>
                <c:pt idx="12521">
                  <c:v>24.7</c:v>
                </c:pt>
                <c:pt idx="12522">
                  <c:v>24.8</c:v>
                </c:pt>
                <c:pt idx="12523">
                  <c:v>24.9</c:v>
                </c:pt>
                <c:pt idx="12524">
                  <c:v>25</c:v>
                </c:pt>
                <c:pt idx="12525">
                  <c:v>-25</c:v>
                </c:pt>
                <c:pt idx="12526">
                  <c:v>-24.9</c:v>
                </c:pt>
                <c:pt idx="12527">
                  <c:v>-24.8</c:v>
                </c:pt>
                <c:pt idx="12528">
                  <c:v>-24.7</c:v>
                </c:pt>
                <c:pt idx="12529">
                  <c:v>-24.6</c:v>
                </c:pt>
                <c:pt idx="12530">
                  <c:v>-24.5</c:v>
                </c:pt>
                <c:pt idx="12531">
                  <c:v>-24.4</c:v>
                </c:pt>
                <c:pt idx="12532">
                  <c:v>-24.3</c:v>
                </c:pt>
                <c:pt idx="12533">
                  <c:v>-24.2</c:v>
                </c:pt>
                <c:pt idx="12534">
                  <c:v>-24.1</c:v>
                </c:pt>
                <c:pt idx="12535">
                  <c:v>-24</c:v>
                </c:pt>
                <c:pt idx="12536">
                  <c:v>-23.9</c:v>
                </c:pt>
                <c:pt idx="12537">
                  <c:v>-23.8</c:v>
                </c:pt>
                <c:pt idx="12538">
                  <c:v>-23.7</c:v>
                </c:pt>
                <c:pt idx="12539">
                  <c:v>-23.6</c:v>
                </c:pt>
                <c:pt idx="12540">
                  <c:v>-23.5</c:v>
                </c:pt>
                <c:pt idx="12541">
                  <c:v>-23.4</c:v>
                </c:pt>
                <c:pt idx="12542">
                  <c:v>-23.3</c:v>
                </c:pt>
                <c:pt idx="12543">
                  <c:v>-23.2</c:v>
                </c:pt>
                <c:pt idx="12544">
                  <c:v>-23.1</c:v>
                </c:pt>
                <c:pt idx="12545">
                  <c:v>-23</c:v>
                </c:pt>
                <c:pt idx="12546">
                  <c:v>-22.9</c:v>
                </c:pt>
                <c:pt idx="12547">
                  <c:v>-22.8</c:v>
                </c:pt>
                <c:pt idx="12548">
                  <c:v>-22.7</c:v>
                </c:pt>
                <c:pt idx="12549">
                  <c:v>-22.6</c:v>
                </c:pt>
                <c:pt idx="12550">
                  <c:v>-22.5</c:v>
                </c:pt>
                <c:pt idx="12551">
                  <c:v>-22.4</c:v>
                </c:pt>
                <c:pt idx="12552">
                  <c:v>-22.3</c:v>
                </c:pt>
                <c:pt idx="12553">
                  <c:v>-22.2</c:v>
                </c:pt>
                <c:pt idx="12554">
                  <c:v>-22.1</c:v>
                </c:pt>
                <c:pt idx="12555">
                  <c:v>-22</c:v>
                </c:pt>
                <c:pt idx="12556">
                  <c:v>-21.9</c:v>
                </c:pt>
                <c:pt idx="12557">
                  <c:v>-21.8</c:v>
                </c:pt>
                <c:pt idx="12558">
                  <c:v>-21.7</c:v>
                </c:pt>
                <c:pt idx="12559">
                  <c:v>-21.6</c:v>
                </c:pt>
                <c:pt idx="12560">
                  <c:v>-21.5</c:v>
                </c:pt>
                <c:pt idx="12561">
                  <c:v>-21.4</c:v>
                </c:pt>
                <c:pt idx="12562">
                  <c:v>-21.3</c:v>
                </c:pt>
                <c:pt idx="12563">
                  <c:v>-21.2</c:v>
                </c:pt>
                <c:pt idx="12564">
                  <c:v>-21.1</c:v>
                </c:pt>
                <c:pt idx="12565">
                  <c:v>-21</c:v>
                </c:pt>
                <c:pt idx="12566">
                  <c:v>-20.9</c:v>
                </c:pt>
                <c:pt idx="12567">
                  <c:v>-20.8</c:v>
                </c:pt>
                <c:pt idx="12568">
                  <c:v>-20.7</c:v>
                </c:pt>
                <c:pt idx="12569">
                  <c:v>-20.6</c:v>
                </c:pt>
                <c:pt idx="12570">
                  <c:v>-20.5</c:v>
                </c:pt>
                <c:pt idx="12571">
                  <c:v>-20.399999999999999</c:v>
                </c:pt>
                <c:pt idx="12572">
                  <c:v>-20.3</c:v>
                </c:pt>
                <c:pt idx="12573">
                  <c:v>-20.2</c:v>
                </c:pt>
                <c:pt idx="12574">
                  <c:v>-20.100000000000001</c:v>
                </c:pt>
                <c:pt idx="12575">
                  <c:v>-20</c:v>
                </c:pt>
                <c:pt idx="12576">
                  <c:v>-19.899999999999999</c:v>
                </c:pt>
                <c:pt idx="12577">
                  <c:v>-19.8</c:v>
                </c:pt>
                <c:pt idx="12578">
                  <c:v>-19.7</c:v>
                </c:pt>
                <c:pt idx="12579">
                  <c:v>-19.600000000000001</c:v>
                </c:pt>
                <c:pt idx="12580">
                  <c:v>-19.5</c:v>
                </c:pt>
                <c:pt idx="12581">
                  <c:v>-19.399999999999999</c:v>
                </c:pt>
                <c:pt idx="12582">
                  <c:v>-19.3</c:v>
                </c:pt>
                <c:pt idx="12583">
                  <c:v>-19.2</c:v>
                </c:pt>
                <c:pt idx="12584">
                  <c:v>-19.100000000000001</c:v>
                </c:pt>
                <c:pt idx="12585">
                  <c:v>-19</c:v>
                </c:pt>
                <c:pt idx="12586">
                  <c:v>-18.899999999999999</c:v>
                </c:pt>
                <c:pt idx="12587">
                  <c:v>-18.8</c:v>
                </c:pt>
                <c:pt idx="12588">
                  <c:v>-18.7</c:v>
                </c:pt>
                <c:pt idx="12589">
                  <c:v>-18.600000000000001</c:v>
                </c:pt>
                <c:pt idx="12590">
                  <c:v>-18.5</c:v>
                </c:pt>
                <c:pt idx="12591">
                  <c:v>-18.399999999999999</c:v>
                </c:pt>
                <c:pt idx="12592">
                  <c:v>-18.3</c:v>
                </c:pt>
                <c:pt idx="12593">
                  <c:v>-18.2</c:v>
                </c:pt>
                <c:pt idx="12594">
                  <c:v>-18.100000000000001</c:v>
                </c:pt>
                <c:pt idx="12595">
                  <c:v>-18</c:v>
                </c:pt>
                <c:pt idx="12596">
                  <c:v>-17.899999999999999</c:v>
                </c:pt>
                <c:pt idx="12597">
                  <c:v>-17.8</c:v>
                </c:pt>
                <c:pt idx="12598">
                  <c:v>-17.7</c:v>
                </c:pt>
                <c:pt idx="12599">
                  <c:v>-17.600000000000001</c:v>
                </c:pt>
                <c:pt idx="12600">
                  <c:v>-17.5</c:v>
                </c:pt>
                <c:pt idx="12601">
                  <c:v>-17.399999999999999</c:v>
                </c:pt>
                <c:pt idx="12602">
                  <c:v>-17.3</c:v>
                </c:pt>
                <c:pt idx="12603">
                  <c:v>-17.2</c:v>
                </c:pt>
                <c:pt idx="12604">
                  <c:v>-17.100000000000001</c:v>
                </c:pt>
                <c:pt idx="12605">
                  <c:v>-17</c:v>
                </c:pt>
                <c:pt idx="12606">
                  <c:v>-16.899999999999999</c:v>
                </c:pt>
                <c:pt idx="12607">
                  <c:v>-16.8</c:v>
                </c:pt>
                <c:pt idx="12608">
                  <c:v>-16.7</c:v>
                </c:pt>
                <c:pt idx="12609">
                  <c:v>-16.600000000000001</c:v>
                </c:pt>
                <c:pt idx="12610">
                  <c:v>-16.5</c:v>
                </c:pt>
                <c:pt idx="12611">
                  <c:v>-16.399999999999999</c:v>
                </c:pt>
                <c:pt idx="12612">
                  <c:v>-16.3</c:v>
                </c:pt>
                <c:pt idx="12613">
                  <c:v>-16.2</c:v>
                </c:pt>
                <c:pt idx="12614">
                  <c:v>-16.100000000000001</c:v>
                </c:pt>
                <c:pt idx="12615">
                  <c:v>-16</c:v>
                </c:pt>
                <c:pt idx="12616">
                  <c:v>-15.9</c:v>
                </c:pt>
                <c:pt idx="12617">
                  <c:v>-15.8</c:v>
                </c:pt>
                <c:pt idx="12618">
                  <c:v>-15.7</c:v>
                </c:pt>
                <c:pt idx="12619">
                  <c:v>-15.6</c:v>
                </c:pt>
                <c:pt idx="12620">
                  <c:v>-15.5</c:v>
                </c:pt>
                <c:pt idx="12621">
                  <c:v>-15.4</c:v>
                </c:pt>
                <c:pt idx="12622">
                  <c:v>-15.3</c:v>
                </c:pt>
                <c:pt idx="12623">
                  <c:v>-15.2</c:v>
                </c:pt>
                <c:pt idx="12624">
                  <c:v>-15.1</c:v>
                </c:pt>
                <c:pt idx="12625">
                  <c:v>-15</c:v>
                </c:pt>
                <c:pt idx="12626">
                  <c:v>-14.9</c:v>
                </c:pt>
                <c:pt idx="12627">
                  <c:v>-14.8</c:v>
                </c:pt>
                <c:pt idx="12628">
                  <c:v>-14.7</c:v>
                </c:pt>
                <c:pt idx="12629">
                  <c:v>-14.6</c:v>
                </c:pt>
                <c:pt idx="12630">
                  <c:v>-14.5</c:v>
                </c:pt>
                <c:pt idx="12631">
                  <c:v>-14.4</c:v>
                </c:pt>
                <c:pt idx="12632">
                  <c:v>-14.3</c:v>
                </c:pt>
                <c:pt idx="12633">
                  <c:v>-14.2</c:v>
                </c:pt>
                <c:pt idx="12634">
                  <c:v>-14.1</c:v>
                </c:pt>
                <c:pt idx="12635">
                  <c:v>-14</c:v>
                </c:pt>
                <c:pt idx="12636">
                  <c:v>-13.9</c:v>
                </c:pt>
                <c:pt idx="12637">
                  <c:v>-13.8</c:v>
                </c:pt>
                <c:pt idx="12638">
                  <c:v>-13.7</c:v>
                </c:pt>
                <c:pt idx="12639">
                  <c:v>-13.6</c:v>
                </c:pt>
                <c:pt idx="12640">
                  <c:v>-13.5</c:v>
                </c:pt>
                <c:pt idx="12641">
                  <c:v>-13.4</c:v>
                </c:pt>
                <c:pt idx="12642">
                  <c:v>-13.3</c:v>
                </c:pt>
                <c:pt idx="12643">
                  <c:v>-13.2</c:v>
                </c:pt>
                <c:pt idx="12644">
                  <c:v>-13.1</c:v>
                </c:pt>
                <c:pt idx="12645">
                  <c:v>-13</c:v>
                </c:pt>
                <c:pt idx="12646">
                  <c:v>-12.9</c:v>
                </c:pt>
                <c:pt idx="12647">
                  <c:v>-12.8</c:v>
                </c:pt>
                <c:pt idx="12648">
                  <c:v>-12.7</c:v>
                </c:pt>
                <c:pt idx="12649">
                  <c:v>-12.6</c:v>
                </c:pt>
                <c:pt idx="12650">
                  <c:v>-12.5</c:v>
                </c:pt>
                <c:pt idx="12651">
                  <c:v>-12.4</c:v>
                </c:pt>
                <c:pt idx="12652">
                  <c:v>-12.3</c:v>
                </c:pt>
                <c:pt idx="12653">
                  <c:v>-12.2</c:v>
                </c:pt>
                <c:pt idx="12654">
                  <c:v>-12.1</c:v>
                </c:pt>
                <c:pt idx="12655">
                  <c:v>-12</c:v>
                </c:pt>
                <c:pt idx="12656">
                  <c:v>-11.9</c:v>
                </c:pt>
                <c:pt idx="12657">
                  <c:v>-11.8</c:v>
                </c:pt>
                <c:pt idx="12658">
                  <c:v>-11.7</c:v>
                </c:pt>
                <c:pt idx="12659">
                  <c:v>-11.6</c:v>
                </c:pt>
                <c:pt idx="12660">
                  <c:v>-11.5</c:v>
                </c:pt>
                <c:pt idx="12661">
                  <c:v>-11.4</c:v>
                </c:pt>
                <c:pt idx="12662">
                  <c:v>-11.3</c:v>
                </c:pt>
                <c:pt idx="12663">
                  <c:v>-11.2</c:v>
                </c:pt>
                <c:pt idx="12664">
                  <c:v>-11.1</c:v>
                </c:pt>
                <c:pt idx="12665">
                  <c:v>-11</c:v>
                </c:pt>
                <c:pt idx="12666">
                  <c:v>-10.9</c:v>
                </c:pt>
                <c:pt idx="12667">
                  <c:v>-10.8</c:v>
                </c:pt>
                <c:pt idx="12668">
                  <c:v>-10.7</c:v>
                </c:pt>
                <c:pt idx="12669">
                  <c:v>-10.6</c:v>
                </c:pt>
                <c:pt idx="12670">
                  <c:v>-10.5</c:v>
                </c:pt>
                <c:pt idx="12671">
                  <c:v>-10.4</c:v>
                </c:pt>
                <c:pt idx="12672">
                  <c:v>-10.3</c:v>
                </c:pt>
                <c:pt idx="12673">
                  <c:v>-10.199999999999999</c:v>
                </c:pt>
                <c:pt idx="12674">
                  <c:v>-10.1</c:v>
                </c:pt>
                <c:pt idx="12675">
                  <c:v>-10</c:v>
                </c:pt>
                <c:pt idx="12676">
                  <c:v>-9.9</c:v>
                </c:pt>
                <c:pt idx="12677">
                  <c:v>-9.8000000000000007</c:v>
                </c:pt>
                <c:pt idx="12678">
                  <c:v>-9.6999999999999993</c:v>
                </c:pt>
                <c:pt idx="12679">
                  <c:v>-9.6</c:v>
                </c:pt>
                <c:pt idx="12680">
                  <c:v>-9.5</c:v>
                </c:pt>
                <c:pt idx="12681">
                  <c:v>-9.4</c:v>
                </c:pt>
                <c:pt idx="12682">
                  <c:v>-9.3000000000000007</c:v>
                </c:pt>
                <c:pt idx="12683">
                  <c:v>-9.1999999999999993</c:v>
                </c:pt>
                <c:pt idx="12684">
                  <c:v>-9.1</c:v>
                </c:pt>
                <c:pt idx="12685">
                  <c:v>-9</c:v>
                </c:pt>
                <c:pt idx="12686">
                  <c:v>-8.9</c:v>
                </c:pt>
                <c:pt idx="12687">
                  <c:v>-8.8000000000000007</c:v>
                </c:pt>
                <c:pt idx="12688">
                  <c:v>-8.6999999999999993</c:v>
                </c:pt>
                <c:pt idx="12689">
                  <c:v>-8.6</c:v>
                </c:pt>
                <c:pt idx="12690">
                  <c:v>-8.5</c:v>
                </c:pt>
                <c:pt idx="12691">
                  <c:v>-8.4</c:v>
                </c:pt>
                <c:pt idx="12692">
                  <c:v>-8.3000000000000007</c:v>
                </c:pt>
                <c:pt idx="12693">
                  <c:v>-8.1999999999999993</c:v>
                </c:pt>
                <c:pt idx="12694">
                  <c:v>-8.1</c:v>
                </c:pt>
                <c:pt idx="12695">
                  <c:v>-8</c:v>
                </c:pt>
                <c:pt idx="12696">
                  <c:v>-7.9</c:v>
                </c:pt>
                <c:pt idx="12697">
                  <c:v>-7.8</c:v>
                </c:pt>
                <c:pt idx="12698">
                  <c:v>-7.7</c:v>
                </c:pt>
                <c:pt idx="12699">
                  <c:v>-7.6</c:v>
                </c:pt>
                <c:pt idx="12700">
                  <c:v>-7.5</c:v>
                </c:pt>
                <c:pt idx="12701">
                  <c:v>-7.4</c:v>
                </c:pt>
                <c:pt idx="12702">
                  <c:v>-7.3</c:v>
                </c:pt>
                <c:pt idx="12703">
                  <c:v>-7.2</c:v>
                </c:pt>
                <c:pt idx="12704">
                  <c:v>-7.1</c:v>
                </c:pt>
                <c:pt idx="12705">
                  <c:v>-7</c:v>
                </c:pt>
                <c:pt idx="12706">
                  <c:v>-6.9</c:v>
                </c:pt>
                <c:pt idx="12707">
                  <c:v>-6.8</c:v>
                </c:pt>
                <c:pt idx="12708">
                  <c:v>-6.7</c:v>
                </c:pt>
                <c:pt idx="12709">
                  <c:v>-6.6</c:v>
                </c:pt>
                <c:pt idx="12710">
                  <c:v>-6.5</c:v>
                </c:pt>
                <c:pt idx="12711">
                  <c:v>-6.4</c:v>
                </c:pt>
                <c:pt idx="12712">
                  <c:v>-6.3</c:v>
                </c:pt>
                <c:pt idx="12713">
                  <c:v>-6.2</c:v>
                </c:pt>
                <c:pt idx="12714">
                  <c:v>-6.1</c:v>
                </c:pt>
                <c:pt idx="12715">
                  <c:v>-6</c:v>
                </c:pt>
                <c:pt idx="12716">
                  <c:v>-5.9</c:v>
                </c:pt>
                <c:pt idx="12717">
                  <c:v>-5.8</c:v>
                </c:pt>
                <c:pt idx="12718">
                  <c:v>-5.7</c:v>
                </c:pt>
                <c:pt idx="12719">
                  <c:v>-5.6</c:v>
                </c:pt>
                <c:pt idx="12720">
                  <c:v>-5.5</c:v>
                </c:pt>
                <c:pt idx="12721">
                  <c:v>-5.4</c:v>
                </c:pt>
                <c:pt idx="12722">
                  <c:v>-5.3</c:v>
                </c:pt>
                <c:pt idx="12723">
                  <c:v>-5.2</c:v>
                </c:pt>
                <c:pt idx="12724">
                  <c:v>-5.0999999999999996</c:v>
                </c:pt>
                <c:pt idx="12725">
                  <c:v>-5</c:v>
                </c:pt>
                <c:pt idx="12726">
                  <c:v>-4.9000000000000004</c:v>
                </c:pt>
                <c:pt idx="12727">
                  <c:v>-4.8</c:v>
                </c:pt>
                <c:pt idx="12728">
                  <c:v>-4.7</c:v>
                </c:pt>
                <c:pt idx="12729">
                  <c:v>-4.5999999999999996</c:v>
                </c:pt>
                <c:pt idx="12730">
                  <c:v>-4.5</c:v>
                </c:pt>
                <c:pt idx="12731">
                  <c:v>-4.4000000000000004</c:v>
                </c:pt>
                <c:pt idx="12732">
                  <c:v>-4.3</c:v>
                </c:pt>
                <c:pt idx="12733">
                  <c:v>-4.2</c:v>
                </c:pt>
                <c:pt idx="12734">
                  <c:v>-4.0999999999999996</c:v>
                </c:pt>
                <c:pt idx="12735">
                  <c:v>-4</c:v>
                </c:pt>
                <c:pt idx="12736">
                  <c:v>-3.9</c:v>
                </c:pt>
                <c:pt idx="12737">
                  <c:v>-3.8</c:v>
                </c:pt>
                <c:pt idx="12738">
                  <c:v>-3.7</c:v>
                </c:pt>
                <c:pt idx="12739">
                  <c:v>-3.6</c:v>
                </c:pt>
                <c:pt idx="12740">
                  <c:v>-3.5</c:v>
                </c:pt>
                <c:pt idx="12741">
                  <c:v>-3.4</c:v>
                </c:pt>
                <c:pt idx="12742">
                  <c:v>-3.3</c:v>
                </c:pt>
                <c:pt idx="12743">
                  <c:v>-3.2</c:v>
                </c:pt>
                <c:pt idx="12744">
                  <c:v>-3.1</c:v>
                </c:pt>
                <c:pt idx="12745">
                  <c:v>-3</c:v>
                </c:pt>
                <c:pt idx="12746">
                  <c:v>-2.9</c:v>
                </c:pt>
                <c:pt idx="12747">
                  <c:v>-2.8</c:v>
                </c:pt>
                <c:pt idx="12748">
                  <c:v>-2.7</c:v>
                </c:pt>
                <c:pt idx="12749">
                  <c:v>-2.6</c:v>
                </c:pt>
                <c:pt idx="12750">
                  <c:v>-2.5</c:v>
                </c:pt>
                <c:pt idx="12751">
                  <c:v>-2.4</c:v>
                </c:pt>
                <c:pt idx="12752">
                  <c:v>-2.2999999999999998</c:v>
                </c:pt>
                <c:pt idx="12753">
                  <c:v>-2.2000000000000002</c:v>
                </c:pt>
                <c:pt idx="12754">
                  <c:v>-2.1</c:v>
                </c:pt>
                <c:pt idx="12755">
                  <c:v>-2</c:v>
                </c:pt>
                <c:pt idx="12756">
                  <c:v>-1.9</c:v>
                </c:pt>
                <c:pt idx="12757">
                  <c:v>-1.8</c:v>
                </c:pt>
                <c:pt idx="12758">
                  <c:v>-1.7</c:v>
                </c:pt>
                <c:pt idx="12759">
                  <c:v>-1.6</c:v>
                </c:pt>
                <c:pt idx="12760">
                  <c:v>-1.5</c:v>
                </c:pt>
                <c:pt idx="12761">
                  <c:v>-1.4</c:v>
                </c:pt>
                <c:pt idx="12762">
                  <c:v>-1.3</c:v>
                </c:pt>
                <c:pt idx="12763">
                  <c:v>-1.2</c:v>
                </c:pt>
                <c:pt idx="12764">
                  <c:v>-1.1000000000000001</c:v>
                </c:pt>
                <c:pt idx="12765">
                  <c:v>-1</c:v>
                </c:pt>
                <c:pt idx="12766">
                  <c:v>-0.9</c:v>
                </c:pt>
                <c:pt idx="12767">
                  <c:v>-0.8</c:v>
                </c:pt>
                <c:pt idx="12768">
                  <c:v>-0.7</c:v>
                </c:pt>
                <c:pt idx="12769">
                  <c:v>-0.6</c:v>
                </c:pt>
                <c:pt idx="12770">
                  <c:v>-0.5</c:v>
                </c:pt>
                <c:pt idx="12771">
                  <c:v>-0.4</c:v>
                </c:pt>
                <c:pt idx="12772">
                  <c:v>-0.3</c:v>
                </c:pt>
                <c:pt idx="12773">
                  <c:v>-0.2</c:v>
                </c:pt>
                <c:pt idx="12774">
                  <c:v>-0.1</c:v>
                </c:pt>
                <c:pt idx="12775">
                  <c:v>0</c:v>
                </c:pt>
                <c:pt idx="12776">
                  <c:v>0.1</c:v>
                </c:pt>
                <c:pt idx="12777">
                  <c:v>0.2</c:v>
                </c:pt>
                <c:pt idx="12778">
                  <c:v>0.3</c:v>
                </c:pt>
                <c:pt idx="12779">
                  <c:v>0.4</c:v>
                </c:pt>
                <c:pt idx="12780">
                  <c:v>0.5</c:v>
                </c:pt>
                <c:pt idx="12781">
                  <c:v>0.6</c:v>
                </c:pt>
                <c:pt idx="12782">
                  <c:v>0.7</c:v>
                </c:pt>
                <c:pt idx="12783">
                  <c:v>0.8</c:v>
                </c:pt>
                <c:pt idx="12784">
                  <c:v>0.9</c:v>
                </c:pt>
                <c:pt idx="12785">
                  <c:v>1</c:v>
                </c:pt>
                <c:pt idx="12786">
                  <c:v>1.1000000000000001</c:v>
                </c:pt>
                <c:pt idx="12787">
                  <c:v>1.2</c:v>
                </c:pt>
                <c:pt idx="12788">
                  <c:v>1.3</c:v>
                </c:pt>
                <c:pt idx="12789">
                  <c:v>1.4</c:v>
                </c:pt>
                <c:pt idx="12790">
                  <c:v>1.5</c:v>
                </c:pt>
                <c:pt idx="12791">
                  <c:v>1.6</c:v>
                </c:pt>
                <c:pt idx="12792">
                  <c:v>1.7</c:v>
                </c:pt>
                <c:pt idx="12793">
                  <c:v>1.8</c:v>
                </c:pt>
                <c:pt idx="12794">
                  <c:v>1.9</c:v>
                </c:pt>
                <c:pt idx="12795">
                  <c:v>2</c:v>
                </c:pt>
                <c:pt idx="12796">
                  <c:v>2.1</c:v>
                </c:pt>
                <c:pt idx="12797">
                  <c:v>2.2000000000000002</c:v>
                </c:pt>
                <c:pt idx="12798">
                  <c:v>2.2999999999999998</c:v>
                </c:pt>
                <c:pt idx="12799">
                  <c:v>2.4</c:v>
                </c:pt>
                <c:pt idx="12800">
                  <c:v>2.5</c:v>
                </c:pt>
                <c:pt idx="12801">
                  <c:v>2.6</c:v>
                </c:pt>
                <c:pt idx="12802">
                  <c:v>2.7</c:v>
                </c:pt>
                <c:pt idx="12803">
                  <c:v>2.8</c:v>
                </c:pt>
                <c:pt idx="12804">
                  <c:v>2.9</c:v>
                </c:pt>
                <c:pt idx="12805">
                  <c:v>3</c:v>
                </c:pt>
                <c:pt idx="12806">
                  <c:v>3.1</c:v>
                </c:pt>
                <c:pt idx="12807">
                  <c:v>3.2</c:v>
                </c:pt>
                <c:pt idx="12808">
                  <c:v>3.3</c:v>
                </c:pt>
                <c:pt idx="12809">
                  <c:v>3.4</c:v>
                </c:pt>
                <c:pt idx="12810">
                  <c:v>3.5</c:v>
                </c:pt>
                <c:pt idx="12811">
                  <c:v>3.6</c:v>
                </c:pt>
                <c:pt idx="12812">
                  <c:v>3.7</c:v>
                </c:pt>
                <c:pt idx="12813">
                  <c:v>3.8</c:v>
                </c:pt>
                <c:pt idx="12814">
                  <c:v>3.9</c:v>
                </c:pt>
                <c:pt idx="12815">
                  <c:v>4</c:v>
                </c:pt>
                <c:pt idx="12816">
                  <c:v>4.0999999999999996</c:v>
                </c:pt>
                <c:pt idx="12817">
                  <c:v>4.2</c:v>
                </c:pt>
                <c:pt idx="12818">
                  <c:v>4.3</c:v>
                </c:pt>
                <c:pt idx="12819">
                  <c:v>4.4000000000000004</c:v>
                </c:pt>
                <c:pt idx="12820">
                  <c:v>4.5</c:v>
                </c:pt>
                <c:pt idx="12821">
                  <c:v>4.5999999999999996</c:v>
                </c:pt>
                <c:pt idx="12822">
                  <c:v>4.7</c:v>
                </c:pt>
                <c:pt idx="12823">
                  <c:v>4.8</c:v>
                </c:pt>
                <c:pt idx="12824">
                  <c:v>4.9000000000000004</c:v>
                </c:pt>
                <c:pt idx="12825">
                  <c:v>5</c:v>
                </c:pt>
                <c:pt idx="12826">
                  <c:v>5.0999999999999996</c:v>
                </c:pt>
                <c:pt idx="12827">
                  <c:v>5.2</c:v>
                </c:pt>
                <c:pt idx="12828">
                  <c:v>5.3</c:v>
                </c:pt>
                <c:pt idx="12829">
                  <c:v>5.4</c:v>
                </c:pt>
                <c:pt idx="12830">
                  <c:v>5.5</c:v>
                </c:pt>
                <c:pt idx="12831">
                  <c:v>5.6</c:v>
                </c:pt>
                <c:pt idx="12832">
                  <c:v>5.7</c:v>
                </c:pt>
                <c:pt idx="12833">
                  <c:v>5.8</c:v>
                </c:pt>
                <c:pt idx="12834">
                  <c:v>5.9</c:v>
                </c:pt>
                <c:pt idx="12835">
                  <c:v>6</c:v>
                </c:pt>
                <c:pt idx="12836">
                  <c:v>6.1</c:v>
                </c:pt>
                <c:pt idx="12837">
                  <c:v>6.2</c:v>
                </c:pt>
                <c:pt idx="12838">
                  <c:v>6.3</c:v>
                </c:pt>
                <c:pt idx="12839">
                  <c:v>6.4</c:v>
                </c:pt>
                <c:pt idx="12840">
                  <c:v>6.5</c:v>
                </c:pt>
                <c:pt idx="12841">
                  <c:v>6.6</c:v>
                </c:pt>
                <c:pt idx="12842">
                  <c:v>6.7</c:v>
                </c:pt>
                <c:pt idx="12843">
                  <c:v>6.8</c:v>
                </c:pt>
                <c:pt idx="12844">
                  <c:v>6.9</c:v>
                </c:pt>
                <c:pt idx="12845">
                  <c:v>7</c:v>
                </c:pt>
                <c:pt idx="12846">
                  <c:v>7.1</c:v>
                </c:pt>
                <c:pt idx="12847">
                  <c:v>7.2</c:v>
                </c:pt>
                <c:pt idx="12848">
                  <c:v>7.3</c:v>
                </c:pt>
                <c:pt idx="12849">
                  <c:v>7.4</c:v>
                </c:pt>
                <c:pt idx="12850">
                  <c:v>7.5</c:v>
                </c:pt>
                <c:pt idx="12851">
                  <c:v>7.6</c:v>
                </c:pt>
                <c:pt idx="12852">
                  <c:v>7.7</c:v>
                </c:pt>
                <c:pt idx="12853">
                  <c:v>7.8</c:v>
                </c:pt>
                <c:pt idx="12854">
                  <c:v>7.9</c:v>
                </c:pt>
                <c:pt idx="12855">
                  <c:v>8</c:v>
                </c:pt>
                <c:pt idx="12856">
                  <c:v>8.1</c:v>
                </c:pt>
                <c:pt idx="12857">
                  <c:v>8.1999999999999993</c:v>
                </c:pt>
                <c:pt idx="12858">
                  <c:v>8.3000000000000007</c:v>
                </c:pt>
                <c:pt idx="12859">
                  <c:v>8.4</c:v>
                </c:pt>
                <c:pt idx="12860">
                  <c:v>8.5</c:v>
                </c:pt>
                <c:pt idx="12861">
                  <c:v>8.6</c:v>
                </c:pt>
                <c:pt idx="12862">
                  <c:v>8.6999999999999993</c:v>
                </c:pt>
                <c:pt idx="12863">
                  <c:v>8.8000000000000007</c:v>
                </c:pt>
                <c:pt idx="12864">
                  <c:v>8.9</c:v>
                </c:pt>
                <c:pt idx="12865">
                  <c:v>9</c:v>
                </c:pt>
                <c:pt idx="12866">
                  <c:v>9.1</c:v>
                </c:pt>
                <c:pt idx="12867">
                  <c:v>9.1999999999999993</c:v>
                </c:pt>
                <c:pt idx="12868">
                  <c:v>9.3000000000000007</c:v>
                </c:pt>
                <c:pt idx="12869">
                  <c:v>9.4</c:v>
                </c:pt>
                <c:pt idx="12870">
                  <c:v>9.5</c:v>
                </c:pt>
                <c:pt idx="12871">
                  <c:v>9.6</c:v>
                </c:pt>
                <c:pt idx="12872">
                  <c:v>9.6999999999999993</c:v>
                </c:pt>
                <c:pt idx="12873">
                  <c:v>9.8000000000000007</c:v>
                </c:pt>
                <c:pt idx="12874">
                  <c:v>9.9</c:v>
                </c:pt>
                <c:pt idx="12875">
                  <c:v>10</c:v>
                </c:pt>
                <c:pt idx="12876">
                  <c:v>10.1</c:v>
                </c:pt>
                <c:pt idx="12877">
                  <c:v>10.199999999999999</c:v>
                </c:pt>
                <c:pt idx="12878">
                  <c:v>10.3</c:v>
                </c:pt>
                <c:pt idx="12879">
                  <c:v>10.4</c:v>
                </c:pt>
                <c:pt idx="12880">
                  <c:v>10.5</c:v>
                </c:pt>
                <c:pt idx="12881">
                  <c:v>10.6</c:v>
                </c:pt>
                <c:pt idx="12882">
                  <c:v>10.7</c:v>
                </c:pt>
                <c:pt idx="12883">
                  <c:v>10.8</c:v>
                </c:pt>
                <c:pt idx="12884">
                  <c:v>10.9</c:v>
                </c:pt>
                <c:pt idx="12885">
                  <c:v>11</c:v>
                </c:pt>
                <c:pt idx="12886">
                  <c:v>11.1</c:v>
                </c:pt>
                <c:pt idx="12887">
                  <c:v>11.2</c:v>
                </c:pt>
                <c:pt idx="12888">
                  <c:v>11.3</c:v>
                </c:pt>
                <c:pt idx="12889">
                  <c:v>11.4</c:v>
                </c:pt>
                <c:pt idx="12890">
                  <c:v>11.5</c:v>
                </c:pt>
                <c:pt idx="12891">
                  <c:v>11.6</c:v>
                </c:pt>
                <c:pt idx="12892">
                  <c:v>11.7</c:v>
                </c:pt>
                <c:pt idx="12893">
                  <c:v>11.8</c:v>
                </c:pt>
                <c:pt idx="12894">
                  <c:v>11.9</c:v>
                </c:pt>
                <c:pt idx="12895">
                  <c:v>12</c:v>
                </c:pt>
                <c:pt idx="12896">
                  <c:v>12.1</c:v>
                </c:pt>
                <c:pt idx="12897">
                  <c:v>12.2</c:v>
                </c:pt>
                <c:pt idx="12898">
                  <c:v>12.3</c:v>
                </c:pt>
                <c:pt idx="12899">
                  <c:v>12.4</c:v>
                </c:pt>
                <c:pt idx="12900">
                  <c:v>12.5</c:v>
                </c:pt>
                <c:pt idx="12901">
                  <c:v>12.6</c:v>
                </c:pt>
                <c:pt idx="12902">
                  <c:v>12.7</c:v>
                </c:pt>
                <c:pt idx="12903">
                  <c:v>12.8</c:v>
                </c:pt>
                <c:pt idx="12904">
                  <c:v>12.9</c:v>
                </c:pt>
                <c:pt idx="12905">
                  <c:v>13</c:v>
                </c:pt>
                <c:pt idx="12906">
                  <c:v>13.1</c:v>
                </c:pt>
                <c:pt idx="12907">
                  <c:v>13.2</c:v>
                </c:pt>
                <c:pt idx="12908">
                  <c:v>13.3</c:v>
                </c:pt>
                <c:pt idx="12909">
                  <c:v>13.4</c:v>
                </c:pt>
                <c:pt idx="12910">
                  <c:v>13.5</c:v>
                </c:pt>
                <c:pt idx="12911">
                  <c:v>13.6</c:v>
                </c:pt>
                <c:pt idx="12912">
                  <c:v>13.7</c:v>
                </c:pt>
                <c:pt idx="12913">
                  <c:v>13.8</c:v>
                </c:pt>
                <c:pt idx="12914">
                  <c:v>13.9</c:v>
                </c:pt>
                <c:pt idx="12915">
                  <c:v>14</c:v>
                </c:pt>
                <c:pt idx="12916">
                  <c:v>14.1</c:v>
                </c:pt>
                <c:pt idx="12917">
                  <c:v>14.2</c:v>
                </c:pt>
                <c:pt idx="12918">
                  <c:v>14.3</c:v>
                </c:pt>
                <c:pt idx="12919">
                  <c:v>14.4</c:v>
                </c:pt>
                <c:pt idx="12920">
                  <c:v>14.5</c:v>
                </c:pt>
                <c:pt idx="12921">
                  <c:v>14.6</c:v>
                </c:pt>
                <c:pt idx="12922">
                  <c:v>14.7</c:v>
                </c:pt>
                <c:pt idx="12923">
                  <c:v>14.8</c:v>
                </c:pt>
                <c:pt idx="12924">
                  <c:v>14.9</c:v>
                </c:pt>
                <c:pt idx="12925">
                  <c:v>15</c:v>
                </c:pt>
                <c:pt idx="12926">
                  <c:v>15.1</c:v>
                </c:pt>
                <c:pt idx="12927">
                  <c:v>15.2</c:v>
                </c:pt>
                <c:pt idx="12928">
                  <c:v>15.3</c:v>
                </c:pt>
                <c:pt idx="12929">
                  <c:v>15.4</c:v>
                </c:pt>
                <c:pt idx="12930">
                  <c:v>15.5</c:v>
                </c:pt>
                <c:pt idx="12931">
                  <c:v>15.6</c:v>
                </c:pt>
                <c:pt idx="12932">
                  <c:v>15.7</c:v>
                </c:pt>
                <c:pt idx="12933">
                  <c:v>15.8</c:v>
                </c:pt>
                <c:pt idx="12934">
                  <c:v>15.9</c:v>
                </c:pt>
                <c:pt idx="12935">
                  <c:v>16</c:v>
                </c:pt>
                <c:pt idx="12936">
                  <c:v>16.100000000000001</c:v>
                </c:pt>
                <c:pt idx="12937">
                  <c:v>16.2</c:v>
                </c:pt>
                <c:pt idx="12938">
                  <c:v>16.3</c:v>
                </c:pt>
                <c:pt idx="12939">
                  <c:v>16.399999999999999</c:v>
                </c:pt>
                <c:pt idx="12940">
                  <c:v>16.5</c:v>
                </c:pt>
                <c:pt idx="12941">
                  <c:v>16.600000000000001</c:v>
                </c:pt>
                <c:pt idx="12942">
                  <c:v>16.7</c:v>
                </c:pt>
                <c:pt idx="12943">
                  <c:v>16.8</c:v>
                </c:pt>
                <c:pt idx="12944">
                  <c:v>16.899999999999999</c:v>
                </c:pt>
                <c:pt idx="12945">
                  <c:v>17</c:v>
                </c:pt>
                <c:pt idx="12946">
                  <c:v>17.100000000000001</c:v>
                </c:pt>
                <c:pt idx="12947">
                  <c:v>17.2</c:v>
                </c:pt>
                <c:pt idx="12948">
                  <c:v>17.3</c:v>
                </c:pt>
                <c:pt idx="12949">
                  <c:v>17.399999999999999</c:v>
                </c:pt>
                <c:pt idx="12950">
                  <c:v>17.5</c:v>
                </c:pt>
                <c:pt idx="12951">
                  <c:v>17.600000000000001</c:v>
                </c:pt>
                <c:pt idx="12952">
                  <c:v>17.7</c:v>
                </c:pt>
                <c:pt idx="12953">
                  <c:v>17.8</c:v>
                </c:pt>
                <c:pt idx="12954">
                  <c:v>17.899999999999999</c:v>
                </c:pt>
                <c:pt idx="12955">
                  <c:v>18</c:v>
                </c:pt>
                <c:pt idx="12956">
                  <c:v>18.100000000000001</c:v>
                </c:pt>
                <c:pt idx="12957">
                  <c:v>18.2</c:v>
                </c:pt>
                <c:pt idx="12958">
                  <c:v>18.3</c:v>
                </c:pt>
                <c:pt idx="12959">
                  <c:v>18.399999999999999</c:v>
                </c:pt>
                <c:pt idx="12960">
                  <c:v>18.5</c:v>
                </c:pt>
                <c:pt idx="12961">
                  <c:v>18.600000000000001</c:v>
                </c:pt>
                <c:pt idx="12962">
                  <c:v>18.7</c:v>
                </c:pt>
                <c:pt idx="12963">
                  <c:v>18.8</c:v>
                </c:pt>
                <c:pt idx="12964">
                  <c:v>18.899999999999999</c:v>
                </c:pt>
                <c:pt idx="12965">
                  <c:v>19</c:v>
                </c:pt>
                <c:pt idx="12966">
                  <c:v>19.100000000000001</c:v>
                </c:pt>
                <c:pt idx="12967">
                  <c:v>19.2</c:v>
                </c:pt>
                <c:pt idx="12968">
                  <c:v>19.3</c:v>
                </c:pt>
                <c:pt idx="12969">
                  <c:v>19.399999999999999</c:v>
                </c:pt>
                <c:pt idx="12970">
                  <c:v>19.5</c:v>
                </c:pt>
                <c:pt idx="12971">
                  <c:v>19.600000000000001</c:v>
                </c:pt>
                <c:pt idx="12972">
                  <c:v>19.7</c:v>
                </c:pt>
                <c:pt idx="12973">
                  <c:v>19.8</c:v>
                </c:pt>
                <c:pt idx="12974">
                  <c:v>19.899999999999999</c:v>
                </c:pt>
                <c:pt idx="12975">
                  <c:v>20</c:v>
                </c:pt>
                <c:pt idx="12976">
                  <c:v>20.100000000000001</c:v>
                </c:pt>
                <c:pt idx="12977">
                  <c:v>20.2</c:v>
                </c:pt>
                <c:pt idx="12978">
                  <c:v>20.3</c:v>
                </c:pt>
                <c:pt idx="12979">
                  <c:v>20.399999999999999</c:v>
                </c:pt>
                <c:pt idx="12980">
                  <c:v>20.5</c:v>
                </c:pt>
                <c:pt idx="12981">
                  <c:v>20.6</c:v>
                </c:pt>
                <c:pt idx="12982">
                  <c:v>20.7</c:v>
                </c:pt>
                <c:pt idx="12983">
                  <c:v>20.8</c:v>
                </c:pt>
                <c:pt idx="12984">
                  <c:v>20.9</c:v>
                </c:pt>
                <c:pt idx="12985">
                  <c:v>21</c:v>
                </c:pt>
                <c:pt idx="12986">
                  <c:v>21.1</c:v>
                </c:pt>
                <c:pt idx="12987">
                  <c:v>21.2</c:v>
                </c:pt>
                <c:pt idx="12988">
                  <c:v>21.3</c:v>
                </c:pt>
                <c:pt idx="12989">
                  <c:v>21.4</c:v>
                </c:pt>
                <c:pt idx="12990">
                  <c:v>21.5</c:v>
                </c:pt>
                <c:pt idx="12991">
                  <c:v>21.6</c:v>
                </c:pt>
                <c:pt idx="12992">
                  <c:v>21.7</c:v>
                </c:pt>
                <c:pt idx="12993">
                  <c:v>21.8</c:v>
                </c:pt>
                <c:pt idx="12994">
                  <c:v>21.9</c:v>
                </c:pt>
                <c:pt idx="12995">
                  <c:v>22</c:v>
                </c:pt>
                <c:pt idx="12996">
                  <c:v>22.1</c:v>
                </c:pt>
                <c:pt idx="12997">
                  <c:v>22.2</c:v>
                </c:pt>
                <c:pt idx="12998">
                  <c:v>22.3</c:v>
                </c:pt>
                <c:pt idx="12999">
                  <c:v>22.4</c:v>
                </c:pt>
                <c:pt idx="13000">
                  <c:v>22.5</c:v>
                </c:pt>
                <c:pt idx="13001">
                  <c:v>22.6</c:v>
                </c:pt>
                <c:pt idx="13002">
                  <c:v>22.7</c:v>
                </c:pt>
                <c:pt idx="13003">
                  <c:v>22.8</c:v>
                </c:pt>
                <c:pt idx="13004">
                  <c:v>22.9</c:v>
                </c:pt>
                <c:pt idx="13005">
                  <c:v>23</c:v>
                </c:pt>
                <c:pt idx="13006">
                  <c:v>23.1</c:v>
                </c:pt>
                <c:pt idx="13007">
                  <c:v>23.2</c:v>
                </c:pt>
                <c:pt idx="13008">
                  <c:v>23.3</c:v>
                </c:pt>
                <c:pt idx="13009">
                  <c:v>23.4</c:v>
                </c:pt>
                <c:pt idx="13010">
                  <c:v>23.5</c:v>
                </c:pt>
                <c:pt idx="13011">
                  <c:v>23.6</c:v>
                </c:pt>
                <c:pt idx="13012">
                  <c:v>23.7</c:v>
                </c:pt>
                <c:pt idx="13013">
                  <c:v>23.8</c:v>
                </c:pt>
                <c:pt idx="13014">
                  <c:v>23.9</c:v>
                </c:pt>
                <c:pt idx="13015">
                  <c:v>24</c:v>
                </c:pt>
                <c:pt idx="13016">
                  <c:v>24.1</c:v>
                </c:pt>
                <c:pt idx="13017">
                  <c:v>24.2</c:v>
                </c:pt>
                <c:pt idx="13018">
                  <c:v>24.3</c:v>
                </c:pt>
                <c:pt idx="13019">
                  <c:v>24.4</c:v>
                </c:pt>
                <c:pt idx="13020">
                  <c:v>24.5</c:v>
                </c:pt>
                <c:pt idx="13021">
                  <c:v>24.6</c:v>
                </c:pt>
                <c:pt idx="13022">
                  <c:v>24.7</c:v>
                </c:pt>
                <c:pt idx="13023">
                  <c:v>24.8</c:v>
                </c:pt>
                <c:pt idx="13024">
                  <c:v>24.9</c:v>
                </c:pt>
                <c:pt idx="13025">
                  <c:v>25</c:v>
                </c:pt>
                <c:pt idx="13026">
                  <c:v>-25</c:v>
                </c:pt>
                <c:pt idx="13027">
                  <c:v>-24.9</c:v>
                </c:pt>
                <c:pt idx="13028">
                  <c:v>-24.8</c:v>
                </c:pt>
                <c:pt idx="13029">
                  <c:v>-24.7</c:v>
                </c:pt>
                <c:pt idx="13030">
                  <c:v>-24.6</c:v>
                </c:pt>
                <c:pt idx="13031">
                  <c:v>-24.5</c:v>
                </c:pt>
                <c:pt idx="13032">
                  <c:v>-24.4</c:v>
                </c:pt>
                <c:pt idx="13033">
                  <c:v>-24.3</c:v>
                </c:pt>
                <c:pt idx="13034">
                  <c:v>-24.2</c:v>
                </c:pt>
                <c:pt idx="13035">
                  <c:v>-24.1</c:v>
                </c:pt>
                <c:pt idx="13036">
                  <c:v>-24</c:v>
                </c:pt>
                <c:pt idx="13037">
                  <c:v>-23.9</c:v>
                </c:pt>
                <c:pt idx="13038">
                  <c:v>-23.8</c:v>
                </c:pt>
                <c:pt idx="13039">
                  <c:v>-23.7</c:v>
                </c:pt>
                <c:pt idx="13040">
                  <c:v>-23.6</c:v>
                </c:pt>
                <c:pt idx="13041">
                  <c:v>-23.5</c:v>
                </c:pt>
                <c:pt idx="13042">
                  <c:v>-23.4</c:v>
                </c:pt>
                <c:pt idx="13043">
                  <c:v>-23.3</c:v>
                </c:pt>
                <c:pt idx="13044">
                  <c:v>-23.2</c:v>
                </c:pt>
                <c:pt idx="13045">
                  <c:v>-23.1</c:v>
                </c:pt>
                <c:pt idx="13046">
                  <c:v>-23</c:v>
                </c:pt>
                <c:pt idx="13047">
                  <c:v>-22.9</c:v>
                </c:pt>
                <c:pt idx="13048">
                  <c:v>-22.8</c:v>
                </c:pt>
                <c:pt idx="13049">
                  <c:v>-22.7</c:v>
                </c:pt>
                <c:pt idx="13050">
                  <c:v>-22.6</c:v>
                </c:pt>
                <c:pt idx="13051">
                  <c:v>-22.5</c:v>
                </c:pt>
                <c:pt idx="13052">
                  <c:v>-22.4</c:v>
                </c:pt>
                <c:pt idx="13053">
                  <c:v>-22.3</c:v>
                </c:pt>
                <c:pt idx="13054">
                  <c:v>-22.2</c:v>
                </c:pt>
                <c:pt idx="13055">
                  <c:v>-22.1</c:v>
                </c:pt>
                <c:pt idx="13056">
                  <c:v>-22</c:v>
                </c:pt>
                <c:pt idx="13057">
                  <c:v>-21.9</c:v>
                </c:pt>
                <c:pt idx="13058">
                  <c:v>-21.8</c:v>
                </c:pt>
                <c:pt idx="13059">
                  <c:v>-21.7</c:v>
                </c:pt>
                <c:pt idx="13060">
                  <c:v>-21.6</c:v>
                </c:pt>
                <c:pt idx="13061">
                  <c:v>-21.5</c:v>
                </c:pt>
                <c:pt idx="13062">
                  <c:v>-21.4</c:v>
                </c:pt>
                <c:pt idx="13063">
                  <c:v>-21.3</c:v>
                </c:pt>
                <c:pt idx="13064">
                  <c:v>-21.2</c:v>
                </c:pt>
                <c:pt idx="13065">
                  <c:v>-21.1</c:v>
                </c:pt>
                <c:pt idx="13066">
                  <c:v>-21</c:v>
                </c:pt>
                <c:pt idx="13067">
                  <c:v>-20.9</c:v>
                </c:pt>
                <c:pt idx="13068">
                  <c:v>-20.8</c:v>
                </c:pt>
                <c:pt idx="13069">
                  <c:v>-20.7</c:v>
                </c:pt>
                <c:pt idx="13070">
                  <c:v>-20.6</c:v>
                </c:pt>
                <c:pt idx="13071">
                  <c:v>-20.5</c:v>
                </c:pt>
                <c:pt idx="13072">
                  <c:v>-20.399999999999999</c:v>
                </c:pt>
                <c:pt idx="13073">
                  <c:v>-20.3</c:v>
                </c:pt>
                <c:pt idx="13074">
                  <c:v>-20.2</c:v>
                </c:pt>
                <c:pt idx="13075">
                  <c:v>-20.100000000000001</c:v>
                </c:pt>
                <c:pt idx="13076">
                  <c:v>-20</c:v>
                </c:pt>
                <c:pt idx="13077">
                  <c:v>-19.899999999999999</c:v>
                </c:pt>
                <c:pt idx="13078">
                  <c:v>-19.8</c:v>
                </c:pt>
                <c:pt idx="13079">
                  <c:v>-19.7</c:v>
                </c:pt>
                <c:pt idx="13080">
                  <c:v>-19.600000000000001</c:v>
                </c:pt>
                <c:pt idx="13081">
                  <c:v>-19.5</c:v>
                </c:pt>
                <c:pt idx="13082">
                  <c:v>-19.399999999999999</c:v>
                </c:pt>
                <c:pt idx="13083">
                  <c:v>-19.3</c:v>
                </c:pt>
                <c:pt idx="13084">
                  <c:v>-19.2</c:v>
                </c:pt>
                <c:pt idx="13085">
                  <c:v>-19.100000000000001</c:v>
                </c:pt>
                <c:pt idx="13086">
                  <c:v>-19</c:v>
                </c:pt>
                <c:pt idx="13087">
                  <c:v>-18.899999999999999</c:v>
                </c:pt>
                <c:pt idx="13088">
                  <c:v>-18.8</c:v>
                </c:pt>
                <c:pt idx="13089">
                  <c:v>-18.7</c:v>
                </c:pt>
                <c:pt idx="13090">
                  <c:v>-18.600000000000001</c:v>
                </c:pt>
                <c:pt idx="13091">
                  <c:v>-18.5</c:v>
                </c:pt>
                <c:pt idx="13092">
                  <c:v>-18.399999999999999</c:v>
                </c:pt>
                <c:pt idx="13093">
                  <c:v>-18.3</c:v>
                </c:pt>
                <c:pt idx="13094">
                  <c:v>-18.2</c:v>
                </c:pt>
                <c:pt idx="13095">
                  <c:v>-18.100000000000001</c:v>
                </c:pt>
                <c:pt idx="13096">
                  <c:v>-18</c:v>
                </c:pt>
                <c:pt idx="13097">
                  <c:v>-17.899999999999999</c:v>
                </c:pt>
                <c:pt idx="13098">
                  <c:v>-17.8</c:v>
                </c:pt>
                <c:pt idx="13099">
                  <c:v>-17.7</c:v>
                </c:pt>
                <c:pt idx="13100">
                  <c:v>-17.600000000000001</c:v>
                </c:pt>
                <c:pt idx="13101">
                  <c:v>-17.5</c:v>
                </c:pt>
                <c:pt idx="13102">
                  <c:v>-17.399999999999999</c:v>
                </c:pt>
                <c:pt idx="13103">
                  <c:v>-17.3</c:v>
                </c:pt>
                <c:pt idx="13104">
                  <c:v>-17.2</c:v>
                </c:pt>
                <c:pt idx="13105">
                  <c:v>-17.100000000000001</c:v>
                </c:pt>
                <c:pt idx="13106">
                  <c:v>-17</c:v>
                </c:pt>
                <c:pt idx="13107">
                  <c:v>-16.899999999999999</c:v>
                </c:pt>
                <c:pt idx="13108">
                  <c:v>-16.8</c:v>
                </c:pt>
                <c:pt idx="13109">
                  <c:v>-16.7</c:v>
                </c:pt>
                <c:pt idx="13110">
                  <c:v>-16.600000000000001</c:v>
                </c:pt>
                <c:pt idx="13111">
                  <c:v>-16.5</c:v>
                </c:pt>
                <c:pt idx="13112">
                  <c:v>-16.399999999999999</c:v>
                </c:pt>
                <c:pt idx="13113">
                  <c:v>-16.3</c:v>
                </c:pt>
                <c:pt idx="13114">
                  <c:v>-16.2</c:v>
                </c:pt>
                <c:pt idx="13115">
                  <c:v>-16.100000000000001</c:v>
                </c:pt>
                <c:pt idx="13116">
                  <c:v>-16</c:v>
                </c:pt>
                <c:pt idx="13117">
                  <c:v>-15.9</c:v>
                </c:pt>
                <c:pt idx="13118">
                  <c:v>-15.8</c:v>
                </c:pt>
                <c:pt idx="13119">
                  <c:v>-15.7</c:v>
                </c:pt>
                <c:pt idx="13120">
                  <c:v>-15.6</c:v>
                </c:pt>
                <c:pt idx="13121">
                  <c:v>-15.5</c:v>
                </c:pt>
                <c:pt idx="13122">
                  <c:v>-15.4</c:v>
                </c:pt>
                <c:pt idx="13123">
                  <c:v>-15.3</c:v>
                </c:pt>
                <c:pt idx="13124">
                  <c:v>-15.2</c:v>
                </c:pt>
                <c:pt idx="13125">
                  <c:v>-15.1</c:v>
                </c:pt>
                <c:pt idx="13126">
                  <c:v>-15</c:v>
                </c:pt>
                <c:pt idx="13127">
                  <c:v>-14.9</c:v>
                </c:pt>
                <c:pt idx="13128">
                  <c:v>-14.8</c:v>
                </c:pt>
                <c:pt idx="13129">
                  <c:v>-14.7</c:v>
                </c:pt>
                <c:pt idx="13130">
                  <c:v>-14.6</c:v>
                </c:pt>
                <c:pt idx="13131">
                  <c:v>-14.5</c:v>
                </c:pt>
                <c:pt idx="13132">
                  <c:v>-14.4</c:v>
                </c:pt>
                <c:pt idx="13133">
                  <c:v>-14.3</c:v>
                </c:pt>
                <c:pt idx="13134">
                  <c:v>-14.2</c:v>
                </c:pt>
                <c:pt idx="13135">
                  <c:v>-14.1</c:v>
                </c:pt>
                <c:pt idx="13136">
                  <c:v>-14</c:v>
                </c:pt>
                <c:pt idx="13137">
                  <c:v>-13.9</c:v>
                </c:pt>
                <c:pt idx="13138">
                  <c:v>-13.8</c:v>
                </c:pt>
                <c:pt idx="13139">
                  <c:v>-13.7</c:v>
                </c:pt>
                <c:pt idx="13140">
                  <c:v>-13.6</c:v>
                </c:pt>
                <c:pt idx="13141">
                  <c:v>-13.5</c:v>
                </c:pt>
                <c:pt idx="13142">
                  <c:v>-13.4</c:v>
                </c:pt>
                <c:pt idx="13143">
                  <c:v>-13.3</c:v>
                </c:pt>
                <c:pt idx="13144">
                  <c:v>-13.2</c:v>
                </c:pt>
                <c:pt idx="13145">
                  <c:v>-13.1</c:v>
                </c:pt>
                <c:pt idx="13146">
                  <c:v>-13</c:v>
                </c:pt>
                <c:pt idx="13147">
                  <c:v>-12.9</c:v>
                </c:pt>
                <c:pt idx="13148">
                  <c:v>-12.8</c:v>
                </c:pt>
                <c:pt idx="13149">
                  <c:v>-12.7</c:v>
                </c:pt>
                <c:pt idx="13150">
                  <c:v>-12.6</c:v>
                </c:pt>
                <c:pt idx="13151">
                  <c:v>-12.5</c:v>
                </c:pt>
                <c:pt idx="13152">
                  <c:v>-12.4</c:v>
                </c:pt>
                <c:pt idx="13153">
                  <c:v>-12.3</c:v>
                </c:pt>
                <c:pt idx="13154">
                  <c:v>-12.2</c:v>
                </c:pt>
                <c:pt idx="13155">
                  <c:v>-12.1</c:v>
                </c:pt>
                <c:pt idx="13156">
                  <c:v>-12</c:v>
                </c:pt>
                <c:pt idx="13157">
                  <c:v>-11.9</c:v>
                </c:pt>
                <c:pt idx="13158">
                  <c:v>-11.8</c:v>
                </c:pt>
                <c:pt idx="13159">
                  <c:v>-11.7</c:v>
                </c:pt>
                <c:pt idx="13160">
                  <c:v>-11.6</c:v>
                </c:pt>
                <c:pt idx="13161">
                  <c:v>-11.5</c:v>
                </c:pt>
                <c:pt idx="13162">
                  <c:v>-11.4</c:v>
                </c:pt>
                <c:pt idx="13163">
                  <c:v>-11.3</c:v>
                </c:pt>
                <c:pt idx="13164">
                  <c:v>-11.2</c:v>
                </c:pt>
                <c:pt idx="13165">
                  <c:v>-11.1</c:v>
                </c:pt>
                <c:pt idx="13166">
                  <c:v>-11</c:v>
                </c:pt>
                <c:pt idx="13167">
                  <c:v>-10.9</c:v>
                </c:pt>
                <c:pt idx="13168">
                  <c:v>-10.8</c:v>
                </c:pt>
                <c:pt idx="13169">
                  <c:v>-10.7</c:v>
                </c:pt>
                <c:pt idx="13170">
                  <c:v>-10.6</c:v>
                </c:pt>
                <c:pt idx="13171">
                  <c:v>-10.5</c:v>
                </c:pt>
                <c:pt idx="13172">
                  <c:v>-10.4</c:v>
                </c:pt>
                <c:pt idx="13173">
                  <c:v>-10.3</c:v>
                </c:pt>
                <c:pt idx="13174">
                  <c:v>-10.199999999999999</c:v>
                </c:pt>
                <c:pt idx="13175">
                  <c:v>-10.1</c:v>
                </c:pt>
                <c:pt idx="13176">
                  <c:v>-10</c:v>
                </c:pt>
                <c:pt idx="13177">
                  <c:v>-9.9</c:v>
                </c:pt>
                <c:pt idx="13178">
                  <c:v>-9.8000000000000007</c:v>
                </c:pt>
                <c:pt idx="13179">
                  <c:v>-9.6999999999999993</c:v>
                </c:pt>
                <c:pt idx="13180">
                  <c:v>-9.6</c:v>
                </c:pt>
                <c:pt idx="13181">
                  <c:v>-9.5</c:v>
                </c:pt>
                <c:pt idx="13182">
                  <c:v>-9.4</c:v>
                </c:pt>
                <c:pt idx="13183">
                  <c:v>-9.3000000000000007</c:v>
                </c:pt>
                <c:pt idx="13184">
                  <c:v>-9.1999999999999993</c:v>
                </c:pt>
                <c:pt idx="13185">
                  <c:v>-9.1</c:v>
                </c:pt>
                <c:pt idx="13186">
                  <c:v>-9</c:v>
                </c:pt>
                <c:pt idx="13187">
                  <c:v>-8.9</c:v>
                </c:pt>
                <c:pt idx="13188">
                  <c:v>-8.8000000000000007</c:v>
                </c:pt>
                <c:pt idx="13189">
                  <c:v>-8.6999999999999993</c:v>
                </c:pt>
                <c:pt idx="13190">
                  <c:v>-8.6</c:v>
                </c:pt>
                <c:pt idx="13191">
                  <c:v>-8.5</c:v>
                </c:pt>
                <c:pt idx="13192">
                  <c:v>-8.4</c:v>
                </c:pt>
                <c:pt idx="13193">
                  <c:v>-8.3000000000000007</c:v>
                </c:pt>
                <c:pt idx="13194">
                  <c:v>-8.1999999999999993</c:v>
                </c:pt>
                <c:pt idx="13195">
                  <c:v>-8.1</c:v>
                </c:pt>
                <c:pt idx="13196">
                  <c:v>-8</c:v>
                </c:pt>
                <c:pt idx="13197">
                  <c:v>-7.9</c:v>
                </c:pt>
                <c:pt idx="13198">
                  <c:v>-7.8</c:v>
                </c:pt>
                <c:pt idx="13199">
                  <c:v>-7.7</c:v>
                </c:pt>
                <c:pt idx="13200">
                  <c:v>-7.6</c:v>
                </c:pt>
                <c:pt idx="13201">
                  <c:v>-7.5</c:v>
                </c:pt>
                <c:pt idx="13202">
                  <c:v>-7.4</c:v>
                </c:pt>
                <c:pt idx="13203">
                  <c:v>-7.3</c:v>
                </c:pt>
                <c:pt idx="13204">
                  <c:v>-7.2</c:v>
                </c:pt>
                <c:pt idx="13205">
                  <c:v>-7.1</c:v>
                </c:pt>
                <c:pt idx="13206">
                  <c:v>-7</c:v>
                </c:pt>
                <c:pt idx="13207">
                  <c:v>-6.9</c:v>
                </c:pt>
                <c:pt idx="13208">
                  <c:v>-6.8</c:v>
                </c:pt>
                <c:pt idx="13209">
                  <c:v>-6.7</c:v>
                </c:pt>
                <c:pt idx="13210">
                  <c:v>-6.6</c:v>
                </c:pt>
                <c:pt idx="13211">
                  <c:v>-6.5</c:v>
                </c:pt>
                <c:pt idx="13212">
                  <c:v>-6.4</c:v>
                </c:pt>
                <c:pt idx="13213">
                  <c:v>-6.3</c:v>
                </c:pt>
                <c:pt idx="13214">
                  <c:v>-6.2</c:v>
                </c:pt>
                <c:pt idx="13215">
                  <c:v>-6.1</c:v>
                </c:pt>
                <c:pt idx="13216">
                  <c:v>-6</c:v>
                </c:pt>
                <c:pt idx="13217">
                  <c:v>-5.9</c:v>
                </c:pt>
                <c:pt idx="13218">
                  <c:v>-5.8</c:v>
                </c:pt>
                <c:pt idx="13219">
                  <c:v>-5.7</c:v>
                </c:pt>
                <c:pt idx="13220">
                  <c:v>-5.6</c:v>
                </c:pt>
                <c:pt idx="13221">
                  <c:v>-5.5</c:v>
                </c:pt>
                <c:pt idx="13222">
                  <c:v>-5.4</c:v>
                </c:pt>
                <c:pt idx="13223">
                  <c:v>-5.3</c:v>
                </c:pt>
                <c:pt idx="13224">
                  <c:v>-5.2</c:v>
                </c:pt>
                <c:pt idx="13225">
                  <c:v>-5.0999999999999996</c:v>
                </c:pt>
                <c:pt idx="13226">
                  <c:v>-5</c:v>
                </c:pt>
                <c:pt idx="13227">
                  <c:v>-4.9000000000000004</c:v>
                </c:pt>
                <c:pt idx="13228">
                  <c:v>-4.8</c:v>
                </c:pt>
                <c:pt idx="13229">
                  <c:v>-4.7</c:v>
                </c:pt>
                <c:pt idx="13230">
                  <c:v>-4.5999999999999996</c:v>
                </c:pt>
                <c:pt idx="13231">
                  <c:v>-4.5</c:v>
                </c:pt>
                <c:pt idx="13232">
                  <c:v>-4.4000000000000004</c:v>
                </c:pt>
                <c:pt idx="13233">
                  <c:v>-4.3</c:v>
                </c:pt>
                <c:pt idx="13234">
                  <c:v>-4.2</c:v>
                </c:pt>
                <c:pt idx="13235">
                  <c:v>-4.0999999999999996</c:v>
                </c:pt>
                <c:pt idx="13236">
                  <c:v>-4</c:v>
                </c:pt>
                <c:pt idx="13237">
                  <c:v>-3.9</c:v>
                </c:pt>
                <c:pt idx="13238">
                  <c:v>-3.8</c:v>
                </c:pt>
                <c:pt idx="13239">
                  <c:v>-3.7</c:v>
                </c:pt>
                <c:pt idx="13240">
                  <c:v>-3.6</c:v>
                </c:pt>
                <c:pt idx="13241">
                  <c:v>-3.5</c:v>
                </c:pt>
                <c:pt idx="13242">
                  <c:v>-3.4</c:v>
                </c:pt>
                <c:pt idx="13243">
                  <c:v>-3.3</c:v>
                </c:pt>
                <c:pt idx="13244">
                  <c:v>-3.2</c:v>
                </c:pt>
                <c:pt idx="13245">
                  <c:v>-3.1</c:v>
                </c:pt>
                <c:pt idx="13246">
                  <c:v>-3</c:v>
                </c:pt>
                <c:pt idx="13247">
                  <c:v>-2.9</c:v>
                </c:pt>
                <c:pt idx="13248">
                  <c:v>-2.8</c:v>
                </c:pt>
                <c:pt idx="13249">
                  <c:v>-2.7</c:v>
                </c:pt>
                <c:pt idx="13250">
                  <c:v>-2.6</c:v>
                </c:pt>
                <c:pt idx="13251">
                  <c:v>-2.5</c:v>
                </c:pt>
                <c:pt idx="13252">
                  <c:v>-2.4</c:v>
                </c:pt>
                <c:pt idx="13253">
                  <c:v>-2.2999999999999998</c:v>
                </c:pt>
                <c:pt idx="13254">
                  <c:v>-2.2000000000000002</c:v>
                </c:pt>
                <c:pt idx="13255">
                  <c:v>-2.1</c:v>
                </c:pt>
                <c:pt idx="13256">
                  <c:v>-2</c:v>
                </c:pt>
                <c:pt idx="13257">
                  <c:v>-1.9</c:v>
                </c:pt>
                <c:pt idx="13258">
                  <c:v>-1.8</c:v>
                </c:pt>
                <c:pt idx="13259">
                  <c:v>-1.7</c:v>
                </c:pt>
                <c:pt idx="13260">
                  <c:v>-1.6</c:v>
                </c:pt>
                <c:pt idx="13261">
                  <c:v>-1.5</c:v>
                </c:pt>
                <c:pt idx="13262">
                  <c:v>-1.4</c:v>
                </c:pt>
                <c:pt idx="13263">
                  <c:v>-1.3</c:v>
                </c:pt>
                <c:pt idx="13264">
                  <c:v>-1.2</c:v>
                </c:pt>
                <c:pt idx="13265">
                  <c:v>-1.1000000000000001</c:v>
                </c:pt>
                <c:pt idx="13266">
                  <c:v>-1</c:v>
                </c:pt>
                <c:pt idx="13267">
                  <c:v>-0.9</c:v>
                </c:pt>
                <c:pt idx="13268">
                  <c:v>-0.8</c:v>
                </c:pt>
                <c:pt idx="13269">
                  <c:v>-0.7</c:v>
                </c:pt>
                <c:pt idx="13270">
                  <c:v>-0.6</c:v>
                </c:pt>
                <c:pt idx="13271">
                  <c:v>-0.5</c:v>
                </c:pt>
                <c:pt idx="13272">
                  <c:v>-0.4</c:v>
                </c:pt>
                <c:pt idx="13273">
                  <c:v>-0.3</c:v>
                </c:pt>
                <c:pt idx="13274">
                  <c:v>-0.2</c:v>
                </c:pt>
                <c:pt idx="13275">
                  <c:v>-0.1</c:v>
                </c:pt>
                <c:pt idx="13276">
                  <c:v>0</c:v>
                </c:pt>
                <c:pt idx="13277">
                  <c:v>0.1</c:v>
                </c:pt>
                <c:pt idx="13278">
                  <c:v>0.2</c:v>
                </c:pt>
                <c:pt idx="13279">
                  <c:v>0.3</c:v>
                </c:pt>
                <c:pt idx="13280">
                  <c:v>0.4</c:v>
                </c:pt>
                <c:pt idx="13281">
                  <c:v>0.5</c:v>
                </c:pt>
                <c:pt idx="13282">
                  <c:v>0.6</c:v>
                </c:pt>
                <c:pt idx="13283">
                  <c:v>0.7</c:v>
                </c:pt>
                <c:pt idx="13284">
                  <c:v>0.8</c:v>
                </c:pt>
                <c:pt idx="13285">
                  <c:v>0.9</c:v>
                </c:pt>
                <c:pt idx="13286">
                  <c:v>1</c:v>
                </c:pt>
                <c:pt idx="13287">
                  <c:v>1.1000000000000001</c:v>
                </c:pt>
                <c:pt idx="13288">
                  <c:v>1.2</c:v>
                </c:pt>
                <c:pt idx="13289">
                  <c:v>1.3</c:v>
                </c:pt>
                <c:pt idx="13290">
                  <c:v>1.4</c:v>
                </c:pt>
                <c:pt idx="13291">
                  <c:v>1.5</c:v>
                </c:pt>
                <c:pt idx="13292">
                  <c:v>1.6</c:v>
                </c:pt>
                <c:pt idx="13293">
                  <c:v>1.7</c:v>
                </c:pt>
                <c:pt idx="13294">
                  <c:v>1.8</c:v>
                </c:pt>
                <c:pt idx="13295">
                  <c:v>1.9</c:v>
                </c:pt>
                <c:pt idx="13296">
                  <c:v>2</c:v>
                </c:pt>
                <c:pt idx="13297">
                  <c:v>2.1</c:v>
                </c:pt>
                <c:pt idx="13298">
                  <c:v>2.2000000000000002</c:v>
                </c:pt>
                <c:pt idx="13299">
                  <c:v>2.2999999999999998</c:v>
                </c:pt>
                <c:pt idx="13300">
                  <c:v>2.4</c:v>
                </c:pt>
                <c:pt idx="13301">
                  <c:v>2.5</c:v>
                </c:pt>
                <c:pt idx="13302">
                  <c:v>2.6</c:v>
                </c:pt>
                <c:pt idx="13303">
                  <c:v>2.7</c:v>
                </c:pt>
                <c:pt idx="13304">
                  <c:v>2.8</c:v>
                </c:pt>
                <c:pt idx="13305">
                  <c:v>2.9</c:v>
                </c:pt>
                <c:pt idx="13306">
                  <c:v>3</c:v>
                </c:pt>
                <c:pt idx="13307">
                  <c:v>3.1</c:v>
                </c:pt>
                <c:pt idx="13308">
                  <c:v>3.2</c:v>
                </c:pt>
                <c:pt idx="13309">
                  <c:v>3.3</c:v>
                </c:pt>
                <c:pt idx="13310">
                  <c:v>3.4</c:v>
                </c:pt>
                <c:pt idx="13311">
                  <c:v>3.5</c:v>
                </c:pt>
                <c:pt idx="13312">
                  <c:v>3.6</c:v>
                </c:pt>
                <c:pt idx="13313">
                  <c:v>3.7</c:v>
                </c:pt>
                <c:pt idx="13314">
                  <c:v>3.8</c:v>
                </c:pt>
                <c:pt idx="13315">
                  <c:v>3.9</c:v>
                </c:pt>
                <c:pt idx="13316">
                  <c:v>4</c:v>
                </c:pt>
                <c:pt idx="13317">
                  <c:v>4.0999999999999996</c:v>
                </c:pt>
                <c:pt idx="13318">
                  <c:v>4.2</c:v>
                </c:pt>
                <c:pt idx="13319">
                  <c:v>4.3</c:v>
                </c:pt>
                <c:pt idx="13320">
                  <c:v>4.4000000000000004</c:v>
                </c:pt>
                <c:pt idx="13321">
                  <c:v>4.5</c:v>
                </c:pt>
                <c:pt idx="13322">
                  <c:v>4.5999999999999996</c:v>
                </c:pt>
                <c:pt idx="13323">
                  <c:v>4.7</c:v>
                </c:pt>
                <c:pt idx="13324">
                  <c:v>4.8</c:v>
                </c:pt>
                <c:pt idx="13325">
                  <c:v>4.9000000000000004</c:v>
                </c:pt>
                <c:pt idx="13326">
                  <c:v>5</c:v>
                </c:pt>
                <c:pt idx="13327">
                  <c:v>5.0999999999999996</c:v>
                </c:pt>
                <c:pt idx="13328">
                  <c:v>5.2</c:v>
                </c:pt>
                <c:pt idx="13329">
                  <c:v>5.3</c:v>
                </c:pt>
                <c:pt idx="13330">
                  <c:v>5.4</c:v>
                </c:pt>
                <c:pt idx="13331">
                  <c:v>5.5</c:v>
                </c:pt>
                <c:pt idx="13332">
                  <c:v>5.6</c:v>
                </c:pt>
                <c:pt idx="13333">
                  <c:v>5.7</c:v>
                </c:pt>
                <c:pt idx="13334">
                  <c:v>5.8</c:v>
                </c:pt>
                <c:pt idx="13335">
                  <c:v>5.9</c:v>
                </c:pt>
                <c:pt idx="13336">
                  <c:v>6</c:v>
                </c:pt>
                <c:pt idx="13337">
                  <c:v>6.1</c:v>
                </c:pt>
                <c:pt idx="13338">
                  <c:v>6.2</c:v>
                </c:pt>
                <c:pt idx="13339">
                  <c:v>6.3</c:v>
                </c:pt>
                <c:pt idx="13340">
                  <c:v>6.4</c:v>
                </c:pt>
                <c:pt idx="13341">
                  <c:v>6.5</c:v>
                </c:pt>
                <c:pt idx="13342">
                  <c:v>6.6</c:v>
                </c:pt>
                <c:pt idx="13343">
                  <c:v>6.7</c:v>
                </c:pt>
                <c:pt idx="13344">
                  <c:v>6.8</c:v>
                </c:pt>
                <c:pt idx="13345">
                  <c:v>6.9</c:v>
                </c:pt>
                <c:pt idx="13346">
                  <c:v>7</c:v>
                </c:pt>
                <c:pt idx="13347">
                  <c:v>7.1</c:v>
                </c:pt>
                <c:pt idx="13348">
                  <c:v>7.2</c:v>
                </c:pt>
                <c:pt idx="13349">
                  <c:v>7.3</c:v>
                </c:pt>
                <c:pt idx="13350">
                  <c:v>7.4</c:v>
                </c:pt>
                <c:pt idx="13351">
                  <c:v>7.5</c:v>
                </c:pt>
                <c:pt idx="13352">
                  <c:v>7.6</c:v>
                </c:pt>
                <c:pt idx="13353">
                  <c:v>7.7</c:v>
                </c:pt>
                <c:pt idx="13354">
                  <c:v>7.8</c:v>
                </c:pt>
                <c:pt idx="13355">
                  <c:v>7.9</c:v>
                </c:pt>
                <c:pt idx="13356">
                  <c:v>8</c:v>
                </c:pt>
                <c:pt idx="13357">
                  <c:v>8.1</c:v>
                </c:pt>
                <c:pt idx="13358">
                  <c:v>8.1999999999999993</c:v>
                </c:pt>
                <c:pt idx="13359">
                  <c:v>8.3000000000000007</c:v>
                </c:pt>
                <c:pt idx="13360">
                  <c:v>8.4</c:v>
                </c:pt>
                <c:pt idx="13361">
                  <c:v>8.5</c:v>
                </c:pt>
                <c:pt idx="13362">
                  <c:v>8.6</c:v>
                </c:pt>
                <c:pt idx="13363">
                  <c:v>8.6999999999999993</c:v>
                </c:pt>
                <c:pt idx="13364">
                  <c:v>8.8000000000000007</c:v>
                </c:pt>
                <c:pt idx="13365">
                  <c:v>8.9</c:v>
                </c:pt>
                <c:pt idx="13366">
                  <c:v>9</c:v>
                </c:pt>
                <c:pt idx="13367">
                  <c:v>9.1</c:v>
                </c:pt>
                <c:pt idx="13368">
                  <c:v>9.1999999999999993</c:v>
                </c:pt>
                <c:pt idx="13369">
                  <c:v>9.3000000000000007</c:v>
                </c:pt>
                <c:pt idx="13370">
                  <c:v>9.4</c:v>
                </c:pt>
                <c:pt idx="13371">
                  <c:v>9.5</c:v>
                </c:pt>
                <c:pt idx="13372">
                  <c:v>9.6</c:v>
                </c:pt>
                <c:pt idx="13373">
                  <c:v>9.6999999999999993</c:v>
                </c:pt>
                <c:pt idx="13374">
                  <c:v>9.8000000000000007</c:v>
                </c:pt>
                <c:pt idx="13375">
                  <c:v>9.9</c:v>
                </c:pt>
                <c:pt idx="13376">
                  <c:v>10</c:v>
                </c:pt>
                <c:pt idx="13377">
                  <c:v>10.1</c:v>
                </c:pt>
                <c:pt idx="13378">
                  <c:v>10.199999999999999</c:v>
                </c:pt>
                <c:pt idx="13379">
                  <c:v>10.3</c:v>
                </c:pt>
                <c:pt idx="13380">
                  <c:v>10.4</c:v>
                </c:pt>
                <c:pt idx="13381">
                  <c:v>10.5</c:v>
                </c:pt>
                <c:pt idx="13382">
                  <c:v>10.6</c:v>
                </c:pt>
                <c:pt idx="13383">
                  <c:v>10.7</c:v>
                </c:pt>
                <c:pt idx="13384">
                  <c:v>10.8</c:v>
                </c:pt>
                <c:pt idx="13385">
                  <c:v>10.9</c:v>
                </c:pt>
                <c:pt idx="13386">
                  <c:v>11</c:v>
                </c:pt>
                <c:pt idx="13387">
                  <c:v>11.1</c:v>
                </c:pt>
                <c:pt idx="13388">
                  <c:v>11.2</c:v>
                </c:pt>
                <c:pt idx="13389">
                  <c:v>11.3</c:v>
                </c:pt>
                <c:pt idx="13390">
                  <c:v>11.4</c:v>
                </c:pt>
                <c:pt idx="13391">
                  <c:v>11.5</c:v>
                </c:pt>
                <c:pt idx="13392">
                  <c:v>11.6</c:v>
                </c:pt>
                <c:pt idx="13393">
                  <c:v>11.7</c:v>
                </c:pt>
                <c:pt idx="13394">
                  <c:v>11.8</c:v>
                </c:pt>
                <c:pt idx="13395">
                  <c:v>11.9</c:v>
                </c:pt>
                <c:pt idx="13396">
                  <c:v>12</c:v>
                </c:pt>
                <c:pt idx="13397">
                  <c:v>12.1</c:v>
                </c:pt>
                <c:pt idx="13398">
                  <c:v>12.2</c:v>
                </c:pt>
                <c:pt idx="13399">
                  <c:v>12.3</c:v>
                </c:pt>
                <c:pt idx="13400">
                  <c:v>12.4</c:v>
                </c:pt>
                <c:pt idx="13401">
                  <c:v>12.5</c:v>
                </c:pt>
                <c:pt idx="13402">
                  <c:v>12.6</c:v>
                </c:pt>
                <c:pt idx="13403">
                  <c:v>12.7</c:v>
                </c:pt>
                <c:pt idx="13404">
                  <c:v>12.8</c:v>
                </c:pt>
                <c:pt idx="13405">
                  <c:v>12.9</c:v>
                </c:pt>
                <c:pt idx="13406">
                  <c:v>13</c:v>
                </c:pt>
                <c:pt idx="13407">
                  <c:v>13.1</c:v>
                </c:pt>
                <c:pt idx="13408">
                  <c:v>13.2</c:v>
                </c:pt>
                <c:pt idx="13409">
                  <c:v>13.3</c:v>
                </c:pt>
                <c:pt idx="13410">
                  <c:v>13.4</c:v>
                </c:pt>
                <c:pt idx="13411">
                  <c:v>13.5</c:v>
                </c:pt>
                <c:pt idx="13412">
                  <c:v>13.6</c:v>
                </c:pt>
                <c:pt idx="13413">
                  <c:v>13.7</c:v>
                </c:pt>
                <c:pt idx="13414">
                  <c:v>13.8</c:v>
                </c:pt>
                <c:pt idx="13415">
                  <c:v>13.9</c:v>
                </c:pt>
                <c:pt idx="13416">
                  <c:v>14</c:v>
                </c:pt>
                <c:pt idx="13417">
                  <c:v>14.1</c:v>
                </c:pt>
                <c:pt idx="13418">
                  <c:v>14.2</c:v>
                </c:pt>
                <c:pt idx="13419">
                  <c:v>14.3</c:v>
                </c:pt>
                <c:pt idx="13420">
                  <c:v>14.4</c:v>
                </c:pt>
                <c:pt idx="13421">
                  <c:v>14.5</c:v>
                </c:pt>
                <c:pt idx="13422">
                  <c:v>14.6</c:v>
                </c:pt>
                <c:pt idx="13423">
                  <c:v>14.7</c:v>
                </c:pt>
                <c:pt idx="13424">
                  <c:v>14.8</c:v>
                </c:pt>
                <c:pt idx="13425">
                  <c:v>14.9</c:v>
                </c:pt>
                <c:pt idx="13426">
                  <c:v>15</c:v>
                </c:pt>
                <c:pt idx="13427">
                  <c:v>15.1</c:v>
                </c:pt>
                <c:pt idx="13428">
                  <c:v>15.2</c:v>
                </c:pt>
                <c:pt idx="13429">
                  <c:v>15.3</c:v>
                </c:pt>
                <c:pt idx="13430">
                  <c:v>15.4</c:v>
                </c:pt>
                <c:pt idx="13431">
                  <c:v>15.5</c:v>
                </c:pt>
                <c:pt idx="13432">
                  <c:v>15.6</c:v>
                </c:pt>
                <c:pt idx="13433">
                  <c:v>15.7</c:v>
                </c:pt>
                <c:pt idx="13434">
                  <c:v>15.8</c:v>
                </c:pt>
                <c:pt idx="13435">
                  <c:v>15.9</c:v>
                </c:pt>
                <c:pt idx="13436">
                  <c:v>16</c:v>
                </c:pt>
                <c:pt idx="13437">
                  <c:v>16.100000000000001</c:v>
                </c:pt>
                <c:pt idx="13438">
                  <c:v>16.2</c:v>
                </c:pt>
                <c:pt idx="13439">
                  <c:v>16.3</c:v>
                </c:pt>
                <c:pt idx="13440">
                  <c:v>16.399999999999999</c:v>
                </c:pt>
                <c:pt idx="13441">
                  <c:v>16.5</c:v>
                </c:pt>
                <c:pt idx="13442">
                  <c:v>16.600000000000001</c:v>
                </c:pt>
                <c:pt idx="13443">
                  <c:v>16.7</c:v>
                </c:pt>
                <c:pt idx="13444">
                  <c:v>16.8</c:v>
                </c:pt>
                <c:pt idx="13445">
                  <c:v>16.899999999999999</c:v>
                </c:pt>
                <c:pt idx="13446">
                  <c:v>17</c:v>
                </c:pt>
                <c:pt idx="13447">
                  <c:v>17.100000000000001</c:v>
                </c:pt>
                <c:pt idx="13448">
                  <c:v>17.2</c:v>
                </c:pt>
                <c:pt idx="13449">
                  <c:v>17.3</c:v>
                </c:pt>
                <c:pt idx="13450">
                  <c:v>17.399999999999999</c:v>
                </c:pt>
                <c:pt idx="13451">
                  <c:v>17.5</c:v>
                </c:pt>
                <c:pt idx="13452">
                  <c:v>17.600000000000001</c:v>
                </c:pt>
                <c:pt idx="13453">
                  <c:v>17.7</c:v>
                </c:pt>
                <c:pt idx="13454">
                  <c:v>17.8</c:v>
                </c:pt>
                <c:pt idx="13455">
                  <c:v>17.899999999999999</c:v>
                </c:pt>
                <c:pt idx="13456">
                  <c:v>18</c:v>
                </c:pt>
                <c:pt idx="13457">
                  <c:v>18.100000000000001</c:v>
                </c:pt>
                <c:pt idx="13458">
                  <c:v>18.2</c:v>
                </c:pt>
                <c:pt idx="13459">
                  <c:v>18.3</c:v>
                </c:pt>
                <c:pt idx="13460">
                  <c:v>18.399999999999999</c:v>
                </c:pt>
                <c:pt idx="13461">
                  <c:v>18.5</c:v>
                </c:pt>
                <c:pt idx="13462">
                  <c:v>18.600000000000001</c:v>
                </c:pt>
                <c:pt idx="13463">
                  <c:v>18.7</c:v>
                </c:pt>
                <c:pt idx="13464">
                  <c:v>18.8</c:v>
                </c:pt>
                <c:pt idx="13465">
                  <c:v>18.899999999999999</c:v>
                </c:pt>
                <c:pt idx="13466">
                  <c:v>19</c:v>
                </c:pt>
                <c:pt idx="13467">
                  <c:v>19.100000000000001</c:v>
                </c:pt>
                <c:pt idx="13468">
                  <c:v>19.2</c:v>
                </c:pt>
                <c:pt idx="13469">
                  <c:v>19.3</c:v>
                </c:pt>
                <c:pt idx="13470">
                  <c:v>19.399999999999999</c:v>
                </c:pt>
                <c:pt idx="13471">
                  <c:v>19.5</c:v>
                </c:pt>
                <c:pt idx="13472">
                  <c:v>19.600000000000001</c:v>
                </c:pt>
                <c:pt idx="13473">
                  <c:v>19.7</c:v>
                </c:pt>
                <c:pt idx="13474">
                  <c:v>19.8</c:v>
                </c:pt>
                <c:pt idx="13475">
                  <c:v>19.899999999999999</c:v>
                </c:pt>
                <c:pt idx="13476">
                  <c:v>20</c:v>
                </c:pt>
                <c:pt idx="13477">
                  <c:v>20.100000000000001</c:v>
                </c:pt>
                <c:pt idx="13478">
                  <c:v>20.2</c:v>
                </c:pt>
                <c:pt idx="13479">
                  <c:v>20.3</c:v>
                </c:pt>
                <c:pt idx="13480">
                  <c:v>20.399999999999999</c:v>
                </c:pt>
                <c:pt idx="13481">
                  <c:v>20.5</c:v>
                </c:pt>
                <c:pt idx="13482">
                  <c:v>20.6</c:v>
                </c:pt>
                <c:pt idx="13483">
                  <c:v>20.7</c:v>
                </c:pt>
                <c:pt idx="13484">
                  <c:v>20.8</c:v>
                </c:pt>
                <c:pt idx="13485">
                  <c:v>20.9</c:v>
                </c:pt>
                <c:pt idx="13486">
                  <c:v>21</c:v>
                </c:pt>
                <c:pt idx="13487">
                  <c:v>21.1</c:v>
                </c:pt>
                <c:pt idx="13488">
                  <c:v>21.2</c:v>
                </c:pt>
                <c:pt idx="13489">
                  <c:v>21.3</c:v>
                </c:pt>
                <c:pt idx="13490">
                  <c:v>21.4</c:v>
                </c:pt>
                <c:pt idx="13491">
                  <c:v>21.5</c:v>
                </c:pt>
                <c:pt idx="13492">
                  <c:v>21.6</c:v>
                </c:pt>
                <c:pt idx="13493">
                  <c:v>21.7</c:v>
                </c:pt>
                <c:pt idx="13494">
                  <c:v>21.8</c:v>
                </c:pt>
                <c:pt idx="13495">
                  <c:v>21.9</c:v>
                </c:pt>
                <c:pt idx="13496">
                  <c:v>22</c:v>
                </c:pt>
                <c:pt idx="13497">
                  <c:v>22.1</c:v>
                </c:pt>
                <c:pt idx="13498">
                  <c:v>22.2</c:v>
                </c:pt>
                <c:pt idx="13499">
                  <c:v>22.3</c:v>
                </c:pt>
                <c:pt idx="13500">
                  <c:v>22.4</c:v>
                </c:pt>
                <c:pt idx="13501">
                  <c:v>22.5</c:v>
                </c:pt>
                <c:pt idx="13502">
                  <c:v>22.6</c:v>
                </c:pt>
                <c:pt idx="13503">
                  <c:v>22.7</c:v>
                </c:pt>
                <c:pt idx="13504">
                  <c:v>22.8</c:v>
                </c:pt>
                <c:pt idx="13505">
                  <c:v>22.9</c:v>
                </c:pt>
                <c:pt idx="13506">
                  <c:v>23</c:v>
                </c:pt>
                <c:pt idx="13507">
                  <c:v>23.1</c:v>
                </c:pt>
                <c:pt idx="13508">
                  <c:v>23.2</c:v>
                </c:pt>
                <c:pt idx="13509">
                  <c:v>23.3</c:v>
                </c:pt>
                <c:pt idx="13510">
                  <c:v>23.4</c:v>
                </c:pt>
                <c:pt idx="13511">
                  <c:v>23.5</c:v>
                </c:pt>
                <c:pt idx="13512">
                  <c:v>23.6</c:v>
                </c:pt>
                <c:pt idx="13513">
                  <c:v>23.7</c:v>
                </c:pt>
                <c:pt idx="13514">
                  <c:v>23.8</c:v>
                </c:pt>
                <c:pt idx="13515">
                  <c:v>23.9</c:v>
                </c:pt>
                <c:pt idx="13516">
                  <c:v>24</c:v>
                </c:pt>
                <c:pt idx="13517">
                  <c:v>24.1</c:v>
                </c:pt>
                <c:pt idx="13518">
                  <c:v>24.2</c:v>
                </c:pt>
                <c:pt idx="13519">
                  <c:v>24.3</c:v>
                </c:pt>
                <c:pt idx="13520">
                  <c:v>24.4</c:v>
                </c:pt>
                <c:pt idx="13521">
                  <c:v>24.5</c:v>
                </c:pt>
                <c:pt idx="13522">
                  <c:v>24.6</c:v>
                </c:pt>
                <c:pt idx="13523">
                  <c:v>24.7</c:v>
                </c:pt>
                <c:pt idx="13524">
                  <c:v>24.8</c:v>
                </c:pt>
                <c:pt idx="13525">
                  <c:v>24.9</c:v>
                </c:pt>
                <c:pt idx="13526">
                  <c:v>25</c:v>
                </c:pt>
                <c:pt idx="13527">
                  <c:v>-25</c:v>
                </c:pt>
                <c:pt idx="13528">
                  <c:v>-24.9</c:v>
                </c:pt>
                <c:pt idx="13529">
                  <c:v>-24.8</c:v>
                </c:pt>
                <c:pt idx="13530">
                  <c:v>-24.7</c:v>
                </c:pt>
                <c:pt idx="13531">
                  <c:v>-24.6</c:v>
                </c:pt>
                <c:pt idx="13532">
                  <c:v>-24.5</c:v>
                </c:pt>
                <c:pt idx="13533">
                  <c:v>-24.4</c:v>
                </c:pt>
                <c:pt idx="13534">
                  <c:v>-24.3</c:v>
                </c:pt>
                <c:pt idx="13535">
                  <c:v>-24.2</c:v>
                </c:pt>
                <c:pt idx="13536">
                  <c:v>-24.1</c:v>
                </c:pt>
                <c:pt idx="13537">
                  <c:v>-24</c:v>
                </c:pt>
                <c:pt idx="13538">
                  <c:v>-23.9</c:v>
                </c:pt>
                <c:pt idx="13539">
                  <c:v>-23.8</c:v>
                </c:pt>
                <c:pt idx="13540">
                  <c:v>-23.7</c:v>
                </c:pt>
                <c:pt idx="13541">
                  <c:v>-23.6</c:v>
                </c:pt>
                <c:pt idx="13542">
                  <c:v>-23.5</c:v>
                </c:pt>
                <c:pt idx="13543">
                  <c:v>-23.4</c:v>
                </c:pt>
                <c:pt idx="13544">
                  <c:v>-23.3</c:v>
                </c:pt>
                <c:pt idx="13545">
                  <c:v>-23.2</c:v>
                </c:pt>
                <c:pt idx="13546">
                  <c:v>-23.1</c:v>
                </c:pt>
                <c:pt idx="13547">
                  <c:v>-23</c:v>
                </c:pt>
                <c:pt idx="13548">
                  <c:v>-22.9</c:v>
                </c:pt>
                <c:pt idx="13549">
                  <c:v>-22.8</c:v>
                </c:pt>
                <c:pt idx="13550">
                  <c:v>-22.7</c:v>
                </c:pt>
                <c:pt idx="13551">
                  <c:v>-22.6</c:v>
                </c:pt>
                <c:pt idx="13552">
                  <c:v>-22.5</c:v>
                </c:pt>
                <c:pt idx="13553">
                  <c:v>-22.4</c:v>
                </c:pt>
                <c:pt idx="13554">
                  <c:v>-22.3</c:v>
                </c:pt>
                <c:pt idx="13555">
                  <c:v>-22.2</c:v>
                </c:pt>
                <c:pt idx="13556">
                  <c:v>-22.1</c:v>
                </c:pt>
                <c:pt idx="13557">
                  <c:v>-22</c:v>
                </c:pt>
                <c:pt idx="13558">
                  <c:v>-21.9</c:v>
                </c:pt>
                <c:pt idx="13559">
                  <c:v>-21.8</c:v>
                </c:pt>
                <c:pt idx="13560">
                  <c:v>-21.7</c:v>
                </c:pt>
                <c:pt idx="13561">
                  <c:v>-21.6</c:v>
                </c:pt>
                <c:pt idx="13562">
                  <c:v>-21.5</c:v>
                </c:pt>
                <c:pt idx="13563">
                  <c:v>-21.4</c:v>
                </c:pt>
                <c:pt idx="13564">
                  <c:v>-21.3</c:v>
                </c:pt>
                <c:pt idx="13565">
                  <c:v>-21.2</c:v>
                </c:pt>
                <c:pt idx="13566">
                  <c:v>-21.1</c:v>
                </c:pt>
                <c:pt idx="13567">
                  <c:v>-21</c:v>
                </c:pt>
                <c:pt idx="13568">
                  <c:v>-20.9</c:v>
                </c:pt>
                <c:pt idx="13569">
                  <c:v>-20.8</c:v>
                </c:pt>
                <c:pt idx="13570">
                  <c:v>-20.7</c:v>
                </c:pt>
                <c:pt idx="13571">
                  <c:v>-20.6</c:v>
                </c:pt>
                <c:pt idx="13572">
                  <c:v>-20.5</c:v>
                </c:pt>
                <c:pt idx="13573">
                  <c:v>-20.399999999999999</c:v>
                </c:pt>
                <c:pt idx="13574">
                  <c:v>-20.3</c:v>
                </c:pt>
                <c:pt idx="13575">
                  <c:v>-20.2</c:v>
                </c:pt>
                <c:pt idx="13576">
                  <c:v>-20.100000000000001</c:v>
                </c:pt>
                <c:pt idx="13577">
                  <c:v>-20</c:v>
                </c:pt>
                <c:pt idx="13578">
                  <c:v>-19.899999999999999</c:v>
                </c:pt>
                <c:pt idx="13579">
                  <c:v>-19.8</c:v>
                </c:pt>
                <c:pt idx="13580">
                  <c:v>-19.7</c:v>
                </c:pt>
                <c:pt idx="13581">
                  <c:v>-19.600000000000001</c:v>
                </c:pt>
                <c:pt idx="13582">
                  <c:v>-19.5</c:v>
                </c:pt>
                <c:pt idx="13583">
                  <c:v>-19.399999999999999</c:v>
                </c:pt>
                <c:pt idx="13584">
                  <c:v>-19.3</c:v>
                </c:pt>
                <c:pt idx="13585">
                  <c:v>-19.2</c:v>
                </c:pt>
                <c:pt idx="13586">
                  <c:v>-19.100000000000001</c:v>
                </c:pt>
                <c:pt idx="13587">
                  <c:v>-19</c:v>
                </c:pt>
                <c:pt idx="13588">
                  <c:v>-18.899999999999999</c:v>
                </c:pt>
                <c:pt idx="13589">
                  <c:v>-18.8</c:v>
                </c:pt>
                <c:pt idx="13590">
                  <c:v>-18.7</c:v>
                </c:pt>
                <c:pt idx="13591">
                  <c:v>-18.600000000000001</c:v>
                </c:pt>
                <c:pt idx="13592">
                  <c:v>-18.5</c:v>
                </c:pt>
                <c:pt idx="13593">
                  <c:v>-18.399999999999999</c:v>
                </c:pt>
                <c:pt idx="13594">
                  <c:v>-18.3</c:v>
                </c:pt>
                <c:pt idx="13595">
                  <c:v>-18.2</c:v>
                </c:pt>
                <c:pt idx="13596">
                  <c:v>-18.100000000000001</c:v>
                </c:pt>
                <c:pt idx="13597">
                  <c:v>-18</c:v>
                </c:pt>
                <c:pt idx="13598">
                  <c:v>-17.899999999999999</c:v>
                </c:pt>
                <c:pt idx="13599">
                  <c:v>-17.8</c:v>
                </c:pt>
                <c:pt idx="13600">
                  <c:v>-17.7</c:v>
                </c:pt>
                <c:pt idx="13601">
                  <c:v>-17.600000000000001</c:v>
                </c:pt>
                <c:pt idx="13602">
                  <c:v>-17.5</c:v>
                </c:pt>
                <c:pt idx="13603">
                  <c:v>-17.399999999999999</c:v>
                </c:pt>
                <c:pt idx="13604">
                  <c:v>-17.3</c:v>
                </c:pt>
                <c:pt idx="13605">
                  <c:v>-17.2</c:v>
                </c:pt>
                <c:pt idx="13606">
                  <c:v>-17.100000000000001</c:v>
                </c:pt>
                <c:pt idx="13607">
                  <c:v>-17</c:v>
                </c:pt>
                <c:pt idx="13608">
                  <c:v>-16.899999999999999</c:v>
                </c:pt>
                <c:pt idx="13609">
                  <c:v>-16.8</c:v>
                </c:pt>
                <c:pt idx="13610">
                  <c:v>-16.7</c:v>
                </c:pt>
                <c:pt idx="13611">
                  <c:v>-16.600000000000001</c:v>
                </c:pt>
                <c:pt idx="13612">
                  <c:v>-16.5</c:v>
                </c:pt>
                <c:pt idx="13613">
                  <c:v>-16.399999999999999</c:v>
                </c:pt>
                <c:pt idx="13614">
                  <c:v>-16.3</c:v>
                </c:pt>
                <c:pt idx="13615">
                  <c:v>-16.2</c:v>
                </c:pt>
                <c:pt idx="13616">
                  <c:v>-16.100000000000001</c:v>
                </c:pt>
                <c:pt idx="13617">
                  <c:v>-16</c:v>
                </c:pt>
                <c:pt idx="13618">
                  <c:v>-15.9</c:v>
                </c:pt>
                <c:pt idx="13619">
                  <c:v>-15.8</c:v>
                </c:pt>
                <c:pt idx="13620">
                  <c:v>-15.7</c:v>
                </c:pt>
                <c:pt idx="13621">
                  <c:v>-15.6</c:v>
                </c:pt>
                <c:pt idx="13622">
                  <c:v>-15.5</c:v>
                </c:pt>
                <c:pt idx="13623">
                  <c:v>-15.4</c:v>
                </c:pt>
                <c:pt idx="13624">
                  <c:v>-15.3</c:v>
                </c:pt>
                <c:pt idx="13625">
                  <c:v>-15.2</c:v>
                </c:pt>
                <c:pt idx="13626">
                  <c:v>-15.1</c:v>
                </c:pt>
                <c:pt idx="13627">
                  <c:v>-15</c:v>
                </c:pt>
                <c:pt idx="13628">
                  <c:v>-14.9</c:v>
                </c:pt>
                <c:pt idx="13629">
                  <c:v>-14.8</c:v>
                </c:pt>
                <c:pt idx="13630">
                  <c:v>-14.7</c:v>
                </c:pt>
                <c:pt idx="13631">
                  <c:v>-14.6</c:v>
                </c:pt>
                <c:pt idx="13632">
                  <c:v>-14.5</c:v>
                </c:pt>
                <c:pt idx="13633">
                  <c:v>-14.4</c:v>
                </c:pt>
                <c:pt idx="13634">
                  <c:v>-14.3</c:v>
                </c:pt>
                <c:pt idx="13635">
                  <c:v>-14.2</c:v>
                </c:pt>
                <c:pt idx="13636">
                  <c:v>-14.1</c:v>
                </c:pt>
                <c:pt idx="13637">
                  <c:v>-14</c:v>
                </c:pt>
                <c:pt idx="13638">
                  <c:v>-13.9</c:v>
                </c:pt>
                <c:pt idx="13639">
                  <c:v>-13.8</c:v>
                </c:pt>
                <c:pt idx="13640">
                  <c:v>-13.7</c:v>
                </c:pt>
                <c:pt idx="13641">
                  <c:v>-13.6</c:v>
                </c:pt>
                <c:pt idx="13642">
                  <c:v>-13.5</c:v>
                </c:pt>
                <c:pt idx="13643">
                  <c:v>-13.4</c:v>
                </c:pt>
                <c:pt idx="13644">
                  <c:v>-13.3</c:v>
                </c:pt>
                <c:pt idx="13645">
                  <c:v>-13.2</c:v>
                </c:pt>
                <c:pt idx="13646">
                  <c:v>-13.1</c:v>
                </c:pt>
                <c:pt idx="13647">
                  <c:v>-13</c:v>
                </c:pt>
                <c:pt idx="13648">
                  <c:v>-12.9</c:v>
                </c:pt>
                <c:pt idx="13649">
                  <c:v>-12.8</c:v>
                </c:pt>
                <c:pt idx="13650">
                  <c:v>-12.7</c:v>
                </c:pt>
                <c:pt idx="13651">
                  <c:v>-12.6</c:v>
                </c:pt>
                <c:pt idx="13652">
                  <c:v>-12.5</c:v>
                </c:pt>
                <c:pt idx="13653">
                  <c:v>-12.4</c:v>
                </c:pt>
                <c:pt idx="13654">
                  <c:v>-12.3</c:v>
                </c:pt>
                <c:pt idx="13655">
                  <c:v>-12.2</c:v>
                </c:pt>
                <c:pt idx="13656">
                  <c:v>-12.1</c:v>
                </c:pt>
                <c:pt idx="13657">
                  <c:v>-12</c:v>
                </c:pt>
                <c:pt idx="13658">
                  <c:v>-11.9</c:v>
                </c:pt>
                <c:pt idx="13659">
                  <c:v>-11.8</c:v>
                </c:pt>
                <c:pt idx="13660">
                  <c:v>-11.7</c:v>
                </c:pt>
                <c:pt idx="13661">
                  <c:v>-11.6</c:v>
                </c:pt>
                <c:pt idx="13662">
                  <c:v>-11.5</c:v>
                </c:pt>
                <c:pt idx="13663">
                  <c:v>-11.4</c:v>
                </c:pt>
                <c:pt idx="13664">
                  <c:v>-11.3</c:v>
                </c:pt>
                <c:pt idx="13665">
                  <c:v>-11.2</c:v>
                </c:pt>
                <c:pt idx="13666">
                  <c:v>-11.1</c:v>
                </c:pt>
                <c:pt idx="13667">
                  <c:v>-11</c:v>
                </c:pt>
                <c:pt idx="13668">
                  <c:v>-10.9</c:v>
                </c:pt>
                <c:pt idx="13669">
                  <c:v>-10.8</c:v>
                </c:pt>
                <c:pt idx="13670">
                  <c:v>-10.7</c:v>
                </c:pt>
                <c:pt idx="13671">
                  <c:v>-10.6</c:v>
                </c:pt>
                <c:pt idx="13672">
                  <c:v>-10.5</c:v>
                </c:pt>
                <c:pt idx="13673">
                  <c:v>-10.4</c:v>
                </c:pt>
                <c:pt idx="13674">
                  <c:v>-10.3</c:v>
                </c:pt>
                <c:pt idx="13675">
                  <c:v>-10.199999999999999</c:v>
                </c:pt>
                <c:pt idx="13676">
                  <c:v>-10.1</c:v>
                </c:pt>
                <c:pt idx="13677">
                  <c:v>-10</c:v>
                </c:pt>
                <c:pt idx="13678">
                  <c:v>-9.9</c:v>
                </c:pt>
                <c:pt idx="13679">
                  <c:v>-9.8000000000000007</c:v>
                </c:pt>
                <c:pt idx="13680">
                  <c:v>-9.6999999999999993</c:v>
                </c:pt>
                <c:pt idx="13681">
                  <c:v>-9.6</c:v>
                </c:pt>
                <c:pt idx="13682">
                  <c:v>-9.5</c:v>
                </c:pt>
                <c:pt idx="13683">
                  <c:v>-9.4</c:v>
                </c:pt>
                <c:pt idx="13684">
                  <c:v>-9.3000000000000007</c:v>
                </c:pt>
                <c:pt idx="13685">
                  <c:v>-9.1999999999999993</c:v>
                </c:pt>
                <c:pt idx="13686">
                  <c:v>-9.1</c:v>
                </c:pt>
                <c:pt idx="13687">
                  <c:v>-9</c:v>
                </c:pt>
                <c:pt idx="13688">
                  <c:v>-8.9</c:v>
                </c:pt>
                <c:pt idx="13689">
                  <c:v>-8.8000000000000007</c:v>
                </c:pt>
                <c:pt idx="13690">
                  <c:v>-8.6999999999999993</c:v>
                </c:pt>
                <c:pt idx="13691">
                  <c:v>-8.6</c:v>
                </c:pt>
                <c:pt idx="13692">
                  <c:v>-8.5</c:v>
                </c:pt>
                <c:pt idx="13693">
                  <c:v>-8.4</c:v>
                </c:pt>
                <c:pt idx="13694">
                  <c:v>-8.3000000000000007</c:v>
                </c:pt>
                <c:pt idx="13695">
                  <c:v>-8.1999999999999993</c:v>
                </c:pt>
                <c:pt idx="13696">
                  <c:v>-8.1</c:v>
                </c:pt>
                <c:pt idx="13697">
                  <c:v>-8</c:v>
                </c:pt>
                <c:pt idx="13698">
                  <c:v>-7.9</c:v>
                </c:pt>
                <c:pt idx="13699">
                  <c:v>-7.8</c:v>
                </c:pt>
                <c:pt idx="13700">
                  <c:v>-7.7</c:v>
                </c:pt>
                <c:pt idx="13701">
                  <c:v>-7.6</c:v>
                </c:pt>
                <c:pt idx="13702">
                  <c:v>-7.5</c:v>
                </c:pt>
                <c:pt idx="13703">
                  <c:v>-7.4</c:v>
                </c:pt>
                <c:pt idx="13704">
                  <c:v>-7.3</c:v>
                </c:pt>
                <c:pt idx="13705">
                  <c:v>-7.2</c:v>
                </c:pt>
                <c:pt idx="13706">
                  <c:v>-7.1</c:v>
                </c:pt>
                <c:pt idx="13707">
                  <c:v>-7</c:v>
                </c:pt>
                <c:pt idx="13708">
                  <c:v>-6.9</c:v>
                </c:pt>
                <c:pt idx="13709">
                  <c:v>-6.8</c:v>
                </c:pt>
                <c:pt idx="13710">
                  <c:v>-6.7</c:v>
                </c:pt>
                <c:pt idx="13711">
                  <c:v>-6.6</c:v>
                </c:pt>
                <c:pt idx="13712">
                  <c:v>-6.5</c:v>
                </c:pt>
                <c:pt idx="13713">
                  <c:v>-6.4</c:v>
                </c:pt>
                <c:pt idx="13714">
                  <c:v>-6.3</c:v>
                </c:pt>
                <c:pt idx="13715">
                  <c:v>-6.2</c:v>
                </c:pt>
                <c:pt idx="13716">
                  <c:v>-6.1</c:v>
                </c:pt>
                <c:pt idx="13717">
                  <c:v>-6</c:v>
                </c:pt>
                <c:pt idx="13718">
                  <c:v>-5.9</c:v>
                </c:pt>
                <c:pt idx="13719">
                  <c:v>-5.8</c:v>
                </c:pt>
                <c:pt idx="13720">
                  <c:v>-5.7</c:v>
                </c:pt>
                <c:pt idx="13721">
                  <c:v>-5.6</c:v>
                </c:pt>
                <c:pt idx="13722">
                  <c:v>-5.5</c:v>
                </c:pt>
                <c:pt idx="13723">
                  <c:v>-5.4</c:v>
                </c:pt>
                <c:pt idx="13724">
                  <c:v>-5.3</c:v>
                </c:pt>
                <c:pt idx="13725">
                  <c:v>-5.2</c:v>
                </c:pt>
                <c:pt idx="13726">
                  <c:v>-5.0999999999999996</c:v>
                </c:pt>
                <c:pt idx="13727">
                  <c:v>-5</c:v>
                </c:pt>
                <c:pt idx="13728">
                  <c:v>-4.9000000000000004</c:v>
                </c:pt>
                <c:pt idx="13729">
                  <c:v>-4.8</c:v>
                </c:pt>
                <c:pt idx="13730">
                  <c:v>-4.7</c:v>
                </c:pt>
                <c:pt idx="13731">
                  <c:v>-4.5999999999999996</c:v>
                </c:pt>
                <c:pt idx="13732">
                  <c:v>-4.5</c:v>
                </c:pt>
                <c:pt idx="13733">
                  <c:v>-4.4000000000000004</c:v>
                </c:pt>
                <c:pt idx="13734">
                  <c:v>-4.3</c:v>
                </c:pt>
                <c:pt idx="13735">
                  <c:v>-4.2</c:v>
                </c:pt>
                <c:pt idx="13736">
                  <c:v>-4.0999999999999996</c:v>
                </c:pt>
                <c:pt idx="13737">
                  <c:v>-4</c:v>
                </c:pt>
                <c:pt idx="13738">
                  <c:v>-3.9</c:v>
                </c:pt>
                <c:pt idx="13739">
                  <c:v>-3.8</c:v>
                </c:pt>
                <c:pt idx="13740">
                  <c:v>-3.7</c:v>
                </c:pt>
                <c:pt idx="13741">
                  <c:v>-3.6</c:v>
                </c:pt>
                <c:pt idx="13742">
                  <c:v>-3.5</c:v>
                </c:pt>
                <c:pt idx="13743">
                  <c:v>-3.4</c:v>
                </c:pt>
                <c:pt idx="13744">
                  <c:v>-3.3</c:v>
                </c:pt>
                <c:pt idx="13745">
                  <c:v>-3.2</c:v>
                </c:pt>
                <c:pt idx="13746">
                  <c:v>-3.1</c:v>
                </c:pt>
                <c:pt idx="13747">
                  <c:v>-3</c:v>
                </c:pt>
                <c:pt idx="13748">
                  <c:v>-2.9</c:v>
                </c:pt>
                <c:pt idx="13749">
                  <c:v>-2.8</c:v>
                </c:pt>
                <c:pt idx="13750">
                  <c:v>-2.7</c:v>
                </c:pt>
                <c:pt idx="13751">
                  <c:v>-2.6</c:v>
                </c:pt>
                <c:pt idx="13752">
                  <c:v>-2.5</c:v>
                </c:pt>
                <c:pt idx="13753">
                  <c:v>-2.4</c:v>
                </c:pt>
                <c:pt idx="13754">
                  <c:v>-2.2999999999999998</c:v>
                </c:pt>
                <c:pt idx="13755">
                  <c:v>-2.2000000000000002</c:v>
                </c:pt>
                <c:pt idx="13756">
                  <c:v>-2.1</c:v>
                </c:pt>
                <c:pt idx="13757">
                  <c:v>-2</c:v>
                </c:pt>
                <c:pt idx="13758">
                  <c:v>-1.9</c:v>
                </c:pt>
                <c:pt idx="13759">
                  <c:v>-1.8</c:v>
                </c:pt>
                <c:pt idx="13760">
                  <c:v>-1.7</c:v>
                </c:pt>
                <c:pt idx="13761">
                  <c:v>-1.6</c:v>
                </c:pt>
                <c:pt idx="13762">
                  <c:v>-1.5</c:v>
                </c:pt>
                <c:pt idx="13763">
                  <c:v>-1.4</c:v>
                </c:pt>
                <c:pt idx="13764">
                  <c:v>-1.3</c:v>
                </c:pt>
                <c:pt idx="13765">
                  <c:v>-1.2</c:v>
                </c:pt>
                <c:pt idx="13766">
                  <c:v>-1.1000000000000001</c:v>
                </c:pt>
                <c:pt idx="13767">
                  <c:v>-1</c:v>
                </c:pt>
                <c:pt idx="13768">
                  <c:v>-0.9</c:v>
                </c:pt>
                <c:pt idx="13769">
                  <c:v>-0.8</c:v>
                </c:pt>
                <c:pt idx="13770">
                  <c:v>-0.7</c:v>
                </c:pt>
                <c:pt idx="13771">
                  <c:v>-0.6</c:v>
                </c:pt>
                <c:pt idx="13772">
                  <c:v>-0.5</c:v>
                </c:pt>
                <c:pt idx="13773">
                  <c:v>-0.4</c:v>
                </c:pt>
                <c:pt idx="13774">
                  <c:v>-0.3</c:v>
                </c:pt>
                <c:pt idx="13775">
                  <c:v>-0.2</c:v>
                </c:pt>
                <c:pt idx="13776">
                  <c:v>-0.1</c:v>
                </c:pt>
                <c:pt idx="13777">
                  <c:v>0</c:v>
                </c:pt>
                <c:pt idx="13778">
                  <c:v>0.1</c:v>
                </c:pt>
                <c:pt idx="13779">
                  <c:v>0.2</c:v>
                </c:pt>
                <c:pt idx="13780">
                  <c:v>0.3</c:v>
                </c:pt>
                <c:pt idx="13781">
                  <c:v>0.4</c:v>
                </c:pt>
                <c:pt idx="13782">
                  <c:v>0.5</c:v>
                </c:pt>
                <c:pt idx="13783">
                  <c:v>0.6</c:v>
                </c:pt>
                <c:pt idx="13784">
                  <c:v>0.7</c:v>
                </c:pt>
                <c:pt idx="13785">
                  <c:v>0.8</c:v>
                </c:pt>
                <c:pt idx="13786">
                  <c:v>0.9</c:v>
                </c:pt>
                <c:pt idx="13787">
                  <c:v>1</c:v>
                </c:pt>
                <c:pt idx="13788">
                  <c:v>1.1000000000000001</c:v>
                </c:pt>
                <c:pt idx="13789">
                  <c:v>1.2</c:v>
                </c:pt>
                <c:pt idx="13790">
                  <c:v>1.3</c:v>
                </c:pt>
                <c:pt idx="13791">
                  <c:v>1.4</c:v>
                </c:pt>
                <c:pt idx="13792">
                  <c:v>1.5</c:v>
                </c:pt>
                <c:pt idx="13793">
                  <c:v>1.6</c:v>
                </c:pt>
                <c:pt idx="13794">
                  <c:v>1.7</c:v>
                </c:pt>
                <c:pt idx="13795">
                  <c:v>1.8</c:v>
                </c:pt>
                <c:pt idx="13796">
                  <c:v>1.9</c:v>
                </c:pt>
                <c:pt idx="13797">
                  <c:v>2</c:v>
                </c:pt>
                <c:pt idx="13798">
                  <c:v>2.1</c:v>
                </c:pt>
                <c:pt idx="13799">
                  <c:v>2.2000000000000002</c:v>
                </c:pt>
                <c:pt idx="13800">
                  <c:v>2.2999999999999998</c:v>
                </c:pt>
                <c:pt idx="13801">
                  <c:v>2.4</c:v>
                </c:pt>
                <c:pt idx="13802">
                  <c:v>2.5</c:v>
                </c:pt>
                <c:pt idx="13803">
                  <c:v>2.6</c:v>
                </c:pt>
                <c:pt idx="13804">
                  <c:v>2.7</c:v>
                </c:pt>
                <c:pt idx="13805">
                  <c:v>2.8</c:v>
                </c:pt>
                <c:pt idx="13806">
                  <c:v>2.9</c:v>
                </c:pt>
                <c:pt idx="13807">
                  <c:v>3</c:v>
                </c:pt>
                <c:pt idx="13808">
                  <c:v>3.1</c:v>
                </c:pt>
                <c:pt idx="13809">
                  <c:v>3.2</c:v>
                </c:pt>
                <c:pt idx="13810">
                  <c:v>3.3</c:v>
                </c:pt>
                <c:pt idx="13811">
                  <c:v>3.4</c:v>
                </c:pt>
                <c:pt idx="13812">
                  <c:v>3.5</c:v>
                </c:pt>
                <c:pt idx="13813">
                  <c:v>3.6</c:v>
                </c:pt>
                <c:pt idx="13814">
                  <c:v>3.7</c:v>
                </c:pt>
                <c:pt idx="13815">
                  <c:v>3.8</c:v>
                </c:pt>
                <c:pt idx="13816">
                  <c:v>3.9</c:v>
                </c:pt>
                <c:pt idx="13817">
                  <c:v>4</c:v>
                </c:pt>
                <c:pt idx="13818">
                  <c:v>4.0999999999999996</c:v>
                </c:pt>
                <c:pt idx="13819">
                  <c:v>4.2</c:v>
                </c:pt>
                <c:pt idx="13820">
                  <c:v>4.3</c:v>
                </c:pt>
                <c:pt idx="13821">
                  <c:v>4.4000000000000004</c:v>
                </c:pt>
                <c:pt idx="13822">
                  <c:v>4.5</c:v>
                </c:pt>
                <c:pt idx="13823">
                  <c:v>4.5999999999999996</c:v>
                </c:pt>
                <c:pt idx="13824">
                  <c:v>4.7</c:v>
                </c:pt>
                <c:pt idx="13825">
                  <c:v>4.8</c:v>
                </c:pt>
                <c:pt idx="13826">
                  <c:v>4.9000000000000004</c:v>
                </c:pt>
                <c:pt idx="13827">
                  <c:v>5</c:v>
                </c:pt>
                <c:pt idx="13828">
                  <c:v>5.0999999999999996</c:v>
                </c:pt>
                <c:pt idx="13829">
                  <c:v>5.2</c:v>
                </c:pt>
                <c:pt idx="13830">
                  <c:v>5.3</c:v>
                </c:pt>
                <c:pt idx="13831">
                  <c:v>5.4</c:v>
                </c:pt>
                <c:pt idx="13832">
                  <c:v>5.5</c:v>
                </c:pt>
                <c:pt idx="13833">
                  <c:v>5.6</c:v>
                </c:pt>
                <c:pt idx="13834">
                  <c:v>5.7</c:v>
                </c:pt>
                <c:pt idx="13835">
                  <c:v>5.8</c:v>
                </c:pt>
                <c:pt idx="13836">
                  <c:v>5.9</c:v>
                </c:pt>
                <c:pt idx="13837">
                  <c:v>6</c:v>
                </c:pt>
                <c:pt idx="13838">
                  <c:v>6.1</c:v>
                </c:pt>
                <c:pt idx="13839">
                  <c:v>6.2</c:v>
                </c:pt>
                <c:pt idx="13840">
                  <c:v>6.3</c:v>
                </c:pt>
                <c:pt idx="13841">
                  <c:v>6.4</c:v>
                </c:pt>
                <c:pt idx="13842">
                  <c:v>6.5</c:v>
                </c:pt>
                <c:pt idx="13843">
                  <c:v>6.6</c:v>
                </c:pt>
                <c:pt idx="13844">
                  <c:v>6.7</c:v>
                </c:pt>
                <c:pt idx="13845">
                  <c:v>6.8</c:v>
                </c:pt>
                <c:pt idx="13846">
                  <c:v>6.9</c:v>
                </c:pt>
                <c:pt idx="13847">
                  <c:v>7</c:v>
                </c:pt>
                <c:pt idx="13848">
                  <c:v>7.1</c:v>
                </c:pt>
                <c:pt idx="13849">
                  <c:v>7.2</c:v>
                </c:pt>
                <c:pt idx="13850">
                  <c:v>7.3</c:v>
                </c:pt>
                <c:pt idx="13851">
                  <c:v>7.4</c:v>
                </c:pt>
                <c:pt idx="13852">
                  <c:v>7.5</c:v>
                </c:pt>
                <c:pt idx="13853">
                  <c:v>7.6</c:v>
                </c:pt>
                <c:pt idx="13854">
                  <c:v>7.7</c:v>
                </c:pt>
                <c:pt idx="13855">
                  <c:v>7.8</c:v>
                </c:pt>
                <c:pt idx="13856">
                  <c:v>7.9</c:v>
                </c:pt>
                <c:pt idx="13857">
                  <c:v>8</c:v>
                </c:pt>
                <c:pt idx="13858">
                  <c:v>8.1</c:v>
                </c:pt>
                <c:pt idx="13859">
                  <c:v>8.1999999999999993</c:v>
                </c:pt>
                <c:pt idx="13860">
                  <c:v>8.3000000000000007</c:v>
                </c:pt>
                <c:pt idx="13861">
                  <c:v>8.4</c:v>
                </c:pt>
                <c:pt idx="13862">
                  <c:v>8.5</c:v>
                </c:pt>
                <c:pt idx="13863">
                  <c:v>8.6</c:v>
                </c:pt>
                <c:pt idx="13864">
                  <c:v>8.6999999999999993</c:v>
                </c:pt>
                <c:pt idx="13865">
                  <c:v>8.8000000000000007</c:v>
                </c:pt>
                <c:pt idx="13866">
                  <c:v>8.9</c:v>
                </c:pt>
                <c:pt idx="13867">
                  <c:v>9</c:v>
                </c:pt>
                <c:pt idx="13868">
                  <c:v>9.1</c:v>
                </c:pt>
                <c:pt idx="13869">
                  <c:v>9.1999999999999993</c:v>
                </c:pt>
                <c:pt idx="13870">
                  <c:v>9.3000000000000007</c:v>
                </c:pt>
                <c:pt idx="13871">
                  <c:v>9.4</c:v>
                </c:pt>
                <c:pt idx="13872">
                  <c:v>9.5</c:v>
                </c:pt>
                <c:pt idx="13873">
                  <c:v>9.6</c:v>
                </c:pt>
                <c:pt idx="13874">
                  <c:v>9.6999999999999993</c:v>
                </c:pt>
                <c:pt idx="13875">
                  <c:v>9.8000000000000007</c:v>
                </c:pt>
                <c:pt idx="13876">
                  <c:v>9.9</c:v>
                </c:pt>
                <c:pt idx="13877">
                  <c:v>10</c:v>
                </c:pt>
                <c:pt idx="13878">
                  <c:v>10.1</c:v>
                </c:pt>
                <c:pt idx="13879">
                  <c:v>10.199999999999999</c:v>
                </c:pt>
                <c:pt idx="13880">
                  <c:v>10.3</c:v>
                </c:pt>
                <c:pt idx="13881">
                  <c:v>10.4</c:v>
                </c:pt>
                <c:pt idx="13882">
                  <c:v>10.5</c:v>
                </c:pt>
                <c:pt idx="13883">
                  <c:v>10.6</c:v>
                </c:pt>
                <c:pt idx="13884">
                  <c:v>10.7</c:v>
                </c:pt>
                <c:pt idx="13885">
                  <c:v>10.8</c:v>
                </c:pt>
                <c:pt idx="13886">
                  <c:v>10.9</c:v>
                </c:pt>
                <c:pt idx="13887">
                  <c:v>11</c:v>
                </c:pt>
                <c:pt idx="13888">
                  <c:v>11.1</c:v>
                </c:pt>
                <c:pt idx="13889">
                  <c:v>11.2</c:v>
                </c:pt>
                <c:pt idx="13890">
                  <c:v>11.3</c:v>
                </c:pt>
                <c:pt idx="13891">
                  <c:v>11.4</c:v>
                </c:pt>
                <c:pt idx="13892">
                  <c:v>11.5</c:v>
                </c:pt>
                <c:pt idx="13893">
                  <c:v>11.6</c:v>
                </c:pt>
                <c:pt idx="13894">
                  <c:v>11.7</c:v>
                </c:pt>
                <c:pt idx="13895">
                  <c:v>11.8</c:v>
                </c:pt>
                <c:pt idx="13896">
                  <c:v>11.9</c:v>
                </c:pt>
                <c:pt idx="13897">
                  <c:v>12</c:v>
                </c:pt>
                <c:pt idx="13898">
                  <c:v>12.1</c:v>
                </c:pt>
                <c:pt idx="13899">
                  <c:v>12.2</c:v>
                </c:pt>
                <c:pt idx="13900">
                  <c:v>12.3</c:v>
                </c:pt>
                <c:pt idx="13901">
                  <c:v>12.4</c:v>
                </c:pt>
                <c:pt idx="13902">
                  <c:v>12.5</c:v>
                </c:pt>
                <c:pt idx="13903">
                  <c:v>12.6</c:v>
                </c:pt>
                <c:pt idx="13904">
                  <c:v>12.7</c:v>
                </c:pt>
                <c:pt idx="13905">
                  <c:v>12.8</c:v>
                </c:pt>
                <c:pt idx="13906">
                  <c:v>12.9</c:v>
                </c:pt>
                <c:pt idx="13907">
                  <c:v>13</c:v>
                </c:pt>
                <c:pt idx="13908">
                  <c:v>13.1</c:v>
                </c:pt>
                <c:pt idx="13909">
                  <c:v>13.2</c:v>
                </c:pt>
                <c:pt idx="13910">
                  <c:v>13.3</c:v>
                </c:pt>
                <c:pt idx="13911">
                  <c:v>13.4</c:v>
                </c:pt>
                <c:pt idx="13912">
                  <c:v>13.5</c:v>
                </c:pt>
                <c:pt idx="13913">
                  <c:v>13.6</c:v>
                </c:pt>
                <c:pt idx="13914">
                  <c:v>13.7</c:v>
                </c:pt>
                <c:pt idx="13915">
                  <c:v>13.8</c:v>
                </c:pt>
                <c:pt idx="13916">
                  <c:v>13.9</c:v>
                </c:pt>
                <c:pt idx="13917">
                  <c:v>14</c:v>
                </c:pt>
                <c:pt idx="13918">
                  <c:v>14.1</c:v>
                </c:pt>
                <c:pt idx="13919">
                  <c:v>14.2</c:v>
                </c:pt>
                <c:pt idx="13920">
                  <c:v>14.3</c:v>
                </c:pt>
                <c:pt idx="13921">
                  <c:v>14.4</c:v>
                </c:pt>
                <c:pt idx="13922">
                  <c:v>14.5</c:v>
                </c:pt>
                <c:pt idx="13923">
                  <c:v>14.6</c:v>
                </c:pt>
                <c:pt idx="13924">
                  <c:v>14.7</c:v>
                </c:pt>
                <c:pt idx="13925">
                  <c:v>14.8</c:v>
                </c:pt>
                <c:pt idx="13926">
                  <c:v>14.9</c:v>
                </c:pt>
                <c:pt idx="13927">
                  <c:v>15</c:v>
                </c:pt>
                <c:pt idx="13928">
                  <c:v>15.1</c:v>
                </c:pt>
                <c:pt idx="13929">
                  <c:v>15.2</c:v>
                </c:pt>
                <c:pt idx="13930">
                  <c:v>15.3</c:v>
                </c:pt>
                <c:pt idx="13931">
                  <c:v>15.4</c:v>
                </c:pt>
                <c:pt idx="13932">
                  <c:v>15.5</c:v>
                </c:pt>
                <c:pt idx="13933">
                  <c:v>15.6</c:v>
                </c:pt>
                <c:pt idx="13934">
                  <c:v>15.7</c:v>
                </c:pt>
                <c:pt idx="13935">
                  <c:v>15.8</c:v>
                </c:pt>
                <c:pt idx="13936">
                  <c:v>15.9</c:v>
                </c:pt>
                <c:pt idx="13937">
                  <c:v>16</c:v>
                </c:pt>
                <c:pt idx="13938">
                  <c:v>16.100000000000001</c:v>
                </c:pt>
                <c:pt idx="13939">
                  <c:v>16.2</c:v>
                </c:pt>
                <c:pt idx="13940">
                  <c:v>16.3</c:v>
                </c:pt>
                <c:pt idx="13941">
                  <c:v>16.399999999999999</c:v>
                </c:pt>
                <c:pt idx="13942">
                  <c:v>16.5</c:v>
                </c:pt>
                <c:pt idx="13943">
                  <c:v>16.600000000000001</c:v>
                </c:pt>
                <c:pt idx="13944">
                  <c:v>16.7</c:v>
                </c:pt>
                <c:pt idx="13945">
                  <c:v>16.8</c:v>
                </c:pt>
                <c:pt idx="13946">
                  <c:v>16.899999999999999</c:v>
                </c:pt>
                <c:pt idx="13947">
                  <c:v>17</c:v>
                </c:pt>
                <c:pt idx="13948">
                  <c:v>17.100000000000001</c:v>
                </c:pt>
                <c:pt idx="13949">
                  <c:v>17.2</c:v>
                </c:pt>
                <c:pt idx="13950">
                  <c:v>17.3</c:v>
                </c:pt>
                <c:pt idx="13951">
                  <c:v>17.399999999999999</c:v>
                </c:pt>
                <c:pt idx="13952">
                  <c:v>17.5</c:v>
                </c:pt>
                <c:pt idx="13953">
                  <c:v>17.600000000000001</c:v>
                </c:pt>
                <c:pt idx="13954">
                  <c:v>17.7</c:v>
                </c:pt>
                <c:pt idx="13955">
                  <c:v>17.8</c:v>
                </c:pt>
                <c:pt idx="13956">
                  <c:v>17.899999999999999</c:v>
                </c:pt>
                <c:pt idx="13957">
                  <c:v>18</c:v>
                </c:pt>
                <c:pt idx="13958">
                  <c:v>18.100000000000001</c:v>
                </c:pt>
                <c:pt idx="13959">
                  <c:v>18.2</c:v>
                </c:pt>
                <c:pt idx="13960">
                  <c:v>18.3</c:v>
                </c:pt>
                <c:pt idx="13961">
                  <c:v>18.399999999999999</c:v>
                </c:pt>
                <c:pt idx="13962">
                  <c:v>18.5</c:v>
                </c:pt>
                <c:pt idx="13963">
                  <c:v>18.600000000000001</c:v>
                </c:pt>
                <c:pt idx="13964">
                  <c:v>18.7</c:v>
                </c:pt>
                <c:pt idx="13965">
                  <c:v>18.8</c:v>
                </c:pt>
                <c:pt idx="13966">
                  <c:v>18.899999999999999</c:v>
                </c:pt>
                <c:pt idx="13967">
                  <c:v>19</c:v>
                </c:pt>
                <c:pt idx="13968">
                  <c:v>19.100000000000001</c:v>
                </c:pt>
                <c:pt idx="13969">
                  <c:v>19.2</c:v>
                </c:pt>
                <c:pt idx="13970">
                  <c:v>19.3</c:v>
                </c:pt>
                <c:pt idx="13971">
                  <c:v>19.399999999999999</c:v>
                </c:pt>
                <c:pt idx="13972">
                  <c:v>19.5</c:v>
                </c:pt>
                <c:pt idx="13973">
                  <c:v>19.600000000000001</c:v>
                </c:pt>
                <c:pt idx="13974">
                  <c:v>19.7</c:v>
                </c:pt>
                <c:pt idx="13975">
                  <c:v>19.8</c:v>
                </c:pt>
                <c:pt idx="13976">
                  <c:v>19.899999999999999</c:v>
                </c:pt>
                <c:pt idx="13977">
                  <c:v>20</c:v>
                </c:pt>
                <c:pt idx="13978">
                  <c:v>20.100000000000001</c:v>
                </c:pt>
                <c:pt idx="13979">
                  <c:v>20.2</c:v>
                </c:pt>
                <c:pt idx="13980">
                  <c:v>20.3</c:v>
                </c:pt>
                <c:pt idx="13981">
                  <c:v>20.399999999999999</c:v>
                </c:pt>
                <c:pt idx="13982">
                  <c:v>20.5</c:v>
                </c:pt>
                <c:pt idx="13983">
                  <c:v>20.6</c:v>
                </c:pt>
                <c:pt idx="13984">
                  <c:v>20.7</c:v>
                </c:pt>
                <c:pt idx="13985">
                  <c:v>20.8</c:v>
                </c:pt>
                <c:pt idx="13986">
                  <c:v>20.9</c:v>
                </c:pt>
                <c:pt idx="13987">
                  <c:v>21</c:v>
                </c:pt>
                <c:pt idx="13988">
                  <c:v>21.1</c:v>
                </c:pt>
                <c:pt idx="13989">
                  <c:v>21.2</c:v>
                </c:pt>
                <c:pt idx="13990">
                  <c:v>21.3</c:v>
                </c:pt>
                <c:pt idx="13991">
                  <c:v>21.4</c:v>
                </c:pt>
                <c:pt idx="13992">
                  <c:v>21.5</c:v>
                </c:pt>
                <c:pt idx="13993">
                  <c:v>21.6</c:v>
                </c:pt>
                <c:pt idx="13994">
                  <c:v>21.7</c:v>
                </c:pt>
                <c:pt idx="13995">
                  <c:v>21.8</c:v>
                </c:pt>
                <c:pt idx="13996">
                  <c:v>21.9</c:v>
                </c:pt>
                <c:pt idx="13997">
                  <c:v>22</c:v>
                </c:pt>
                <c:pt idx="13998">
                  <c:v>22.1</c:v>
                </c:pt>
                <c:pt idx="13999">
                  <c:v>22.2</c:v>
                </c:pt>
                <c:pt idx="14000">
                  <c:v>22.3</c:v>
                </c:pt>
                <c:pt idx="14001">
                  <c:v>22.4</c:v>
                </c:pt>
                <c:pt idx="14002">
                  <c:v>22.5</c:v>
                </c:pt>
                <c:pt idx="14003">
                  <c:v>22.6</c:v>
                </c:pt>
                <c:pt idx="14004">
                  <c:v>22.7</c:v>
                </c:pt>
                <c:pt idx="14005">
                  <c:v>22.8</c:v>
                </c:pt>
                <c:pt idx="14006">
                  <c:v>22.9</c:v>
                </c:pt>
                <c:pt idx="14007">
                  <c:v>23</c:v>
                </c:pt>
                <c:pt idx="14008">
                  <c:v>23.1</c:v>
                </c:pt>
                <c:pt idx="14009">
                  <c:v>23.2</c:v>
                </c:pt>
                <c:pt idx="14010">
                  <c:v>23.3</c:v>
                </c:pt>
                <c:pt idx="14011">
                  <c:v>23.4</c:v>
                </c:pt>
                <c:pt idx="14012">
                  <c:v>23.5</c:v>
                </c:pt>
                <c:pt idx="14013">
                  <c:v>23.6</c:v>
                </c:pt>
                <c:pt idx="14014">
                  <c:v>23.7</c:v>
                </c:pt>
                <c:pt idx="14015">
                  <c:v>23.8</c:v>
                </c:pt>
                <c:pt idx="14016">
                  <c:v>23.9</c:v>
                </c:pt>
                <c:pt idx="14017">
                  <c:v>24</c:v>
                </c:pt>
                <c:pt idx="14018">
                  <c:v>24.1</c:v>
                </c:pt>
                <c:pt idx="14019">
                  <c:v>24.2</c:v>
                </c:pt>
                <c:pt idx="14020">
                  <c:v>24.3</c:v>
                </c:pt>
                <c:pt idx="14021">
                  <c:v>24.4</c:v>
                </c:pt>
                <c:pt idx="14022">
                  <c:v>24.5</c:v>
                </c:pt>
                <c:pt idx="14023">
                  <c:v>24.6</c:v>
                </c:pt>
                <c:pt idx="14024">
                  <c:v>24.7</c:v>
                </c:pt>
                <c:pt idx="14025">
                  <c:v>24.8</c:v>
                </c:pt>
                <c:pt idx="14026">
                  <c:v>24.9</c:v>
                </c:pt>
                <c:pt idx="14027">
                  <c:v>25</c:v>
                </c:pt>
                <c:pt idx="14028">
                  <c:v>-25</c:v>
                </c:pt>
                <c:pt idx="14029">
                  <c:v>-24.9</c:v>
                </c:pt>
                <c:pt idx="14030">
                  <c:v>-24.8</c:v>
                </c:pt>
                <c:pt idx="14031">
                  <c:v>-24.7</c:v>
                </c:pt>
                <c:pt idx="14032">
                  <c:v>-24.6</c:v>
                </c:pt>
                <c:pt idx="14033">
                  <c:v>-24.5</c:v>
                </c:pt>
                <c:pt idx="14034">
                  <c:v>-24.4</c:v>
                </c:pt>
                <c:pt idx="14035">
                  <c:v>-24.3</c:v>
                </c:pt>
                <c:pt idx="14036">
                  <c:v>-24.2</c:v>
                </c:pt>
                <c:pt idx="14037">
                  <c:v>-24.1</c:v>
                </c:pt>
                <c:pt idx="14038">
                  <c:v>-24</c:v>
                </c:pt>
                <c:pt idx="14039">
                  <c:v>-23.9</c:v>
                </c:pt>
                <c:pt idx="14040">
                  <c:v>-23.8</c:v>
                </c:pt>
                <c:pt idx="14041">
                  <c:v>-23.7</c:v>
                </c:pt>
                <c:pt idx="14042">
                  <c:v>-23.6</c:v>
                </c:pt>
                <c:pt idx="14043">
                  <c:v>-23.5</c:v>
                </c:pt>
                <c:pt idx="14044">
                  <c:v>-23.4</c:v>
                </c:pt>
                <c:pt idx="14045">
                  <c:v>-23.3</c:v>
                </c:pt>
                <c:pt idx="14046">
                  <c:v>-23.2</c:v>
                </c:pt>
                <c:pt idx="14047">
                  <c:v>-23.1</c:v>
                </c:pt>
                <c:pt idx="14048">
                  <c:v>-23</c:v>
                </c:pt>
                <c:pt idx="14049">
                  <c:v>-22.9</c:v>
                </c:pt>
                <c:pt idx="14050">
                  <c:v>-22.8</c:v>
                </c:pt>
                <c:pt idx="14051">
                  <c:v>-22.7</c:v>
                </c:pt>
                <c:pt idx="14052">
                  <c:v>-22.6</c:v>
                </c:pt>
                <c:pt idx="14053">
                  <c:v>-22.5</c:v>
                </c:pt>
                <c:pt idx="14054">
                  <c:v>-22.4</c:v>
                </c:pt>
                <c:pt idx="14055">
                  <c:v>-22.3</c:v>
                </c:pt>
                <c:pt idx="14056">
                  <c:v>-22.2</c:v>
                </c:pt>
                <c:pt idx="14057">
                  <c:v>-22.1</c:v>
                </c:pt>
                <c:pt idx="14058">
                  <c:v>-22</c:v>
                </c:pt>
                <c:pt idx="14059">
                  <c:v>-21.9</c:v>
                </c:pt>
                <c:pt idx="14060">
                  <c:v>-21.8</c:v>
                </c:pt>
                <c:pt idx="14061">
                  <c:v>-21.7</c:v>
                </c:pt>
                <c:pt idx="14062">
                  <c:v>-21.6</c:v>
                </c:pt>
                <c:pt idx="14063">
                  <c:v>-21.5</c:v>
                </c:pt>
                <c:pt idx="14064">
                  <c:v>-21.4</c:v>
                </c:pt>
                <c:pt idx="14065">
                  <c:v>-21.3</c:v>
                </c:pt>
                <c:pt idx="14066">
                  <c:v>-21.2</c:v>
                </c:pt>
                <c:pt idx="14067">
                  <c:v>-21.1</c:v>
                </c:pt>
                <c:pt idx="14068">
                  <c:v>-21</c:v>
                </c:pt>
                <c:pt idx="14069">
                  <c:v>-20.9</c:v>
                </c:pt>
                <c:pt idx="14070">
                  <c:v>-20.8</c:v>
                </c:pt>
                <c:pt idx="14071">
                  <c:v>-20.7</c:v>
                </c:pt>
                <c:pt idx="14072">
                  <c:v>-20.6</c:v>
                </c:pt>
                <c:pt idx="14073">
                  <c:v>-20.5</c:v>
                </c:pt>
                <c:pt idx="14074">
                  <c:v>-20.399999999999999</c:v>
                </c:pt>
                <c:pt idx="14075">
                  <c:v>-20.3</c:v>
                </c:pt>
                <c:pt idx="14076">
                  <c:v>-20.2</c:v>
                </c:pt>
                <c:pt idx="14077">
                  <c:v>-20.100000000000001</c:v>
                </c:pt>
                <c:pt idx="14078">
                  <c:v>-20</c:v>
                </c:pt>
                <c:pt idx="14079">
                  <c:v>-19.899999999999999</c:v>
                </c:pt>
                <c:pt idx="14080">
                  <c:v>-19.8</c:v>
                </c:pt>
                <c:pt idx="14081">
                  <c:v>-19.7</c:v>
                </c:pt>
                <c:pt idx="14082">
                  <c:v>-19.600000000000001</c:v>
                </c:pt>
                <c:pt idx="14083">
                  <c:v>-19.5</c:v>
                </c:pt>
                <c:pt idx="14084">
                  <c:v>-19.399999999999999</c:v>
                </c:pt>
                <c:pt idx="14085">
                  <c:v>-19.3</c:v>
                </c:pt>
                <c:pt idx="14086">
                  <c:v>-19.2</c:v>
                </c:pt>
                <c:pt idx="14087">
                  <c:v>-19.100000000000001</c:v>
                </c:pt>
                <c:pt idx="14088">
                  <c:v>-19</c:v>
                </c:pt>
                <c:pt idx="14089">
                  <c:v>-18.899999999999999</c:v>
                </c:pt>
                <c:pt idx="14090">
                  <c:v>-18.8</c:v>
                </c:pt>
                <c:pt idx="14091">
                  <c:v>-18.7</c:v>
                </c:pt>
                <c:pt idx="14092">
                  <c:v>-18.600000000000001</c:v>
                </c:pt>
                <c:pt idx="14093">
                  <c:v>-18.5</c:v>
                </c:pt>
                <c:pt idx="14094">
                  <c:v>-18.399999999999999</c:v>
                </c:pt>
                <c:pt idx="14095">
                  <c:v>-18.3</c:v>
                </c:pt>
                <c:pt idx="14096">
                  <c:v>-18.2</c:v>
                </c:pt>
                <c:pt idx="14097">
                  <c:v>-18.100000000000001</c:v>
                </c:pt>
                <c:pt idx="14098">
                  <c:v>-18</c:v>
                </c:pt>
                <c:pt idx="14099">
                  <c:v>-17.899999999999999</c:v>
                </c:pt>
                <c:pt idx="14100">
                  <c:v>-17.8</c:v>
                </c:pt>
                <c:pt idx="14101">
                  <c:v>-17.7</c:v>
                </c:pt>
                <c:pt idx="14102">
                  <c:v>-17.600000000000001</c:v>
                </c:pt>
                <c:pt idx="14103">
                  <c:v>-17.5</c:v>
                </c:pt>
                <c:pt idx="14104">
                  <c:v>-17.399999999999999</c:v>
                </c:pt>
                <c:pt idx="14105">
                  <c:v>-17.3</c:v>
                </c:pt>
                <c:pt idx="14106">
                  <c:v>-17.2</c:v>
                </c:pt>
                <c:pt idx="14107">
                  <c:v>-17.100000000000001</c:v>
                </c:pt>
                <c:pt idx="14108">
                  <c:v>-17</c:v>
                </c:pt>
                <c:pt idx="14109">
                  <c:v>-16.899999999999999</c:v>
                </c:pt>
                <c:pt idx="14110">
                  <c:v>-16.8</c:v>
                </c:pt>
                <c:pt idx="14111">
                  <c:v>-16.7</c:v>
                </c:pt>
                <c:pt idx="14112">
                  <c:v>-16.600000000000001</c:v>
                </c:pt>
                <c:pt idx="14113">
                  <c:v>-16.5</c:v>
                </c:pt>
                <c:pt idx="14114">
                  <c:v>-16.399999999999999</c:v>
                </c:pt>
                <c:pt idx="14115">
                  <c:v>-16.3</c:v>
                </c:pt>
                <c:pt idx="14116">
                  <c:v>-16.2</c:v>
                </c:pt>
                <c:pt idx="14117">
                  <c:v>-16.100000000000001</c:v>
                </c:pt>
                <c:pt idx="14118">
                  <c:v>-16</c:v>
                </c:pt>
                <c:pt idx="14119">
                  <c:v>-15.9</c:v>
                </c:pt>
                <c:pt idx="14120">
                  <c:v>-15.8</c:v>
                </c:pt>
                <c:pt idx="14121">
                  <c:v>-15.7</c:v>
                </c:pt>
                <c:pt idx="14122">
                  <c:v>-15.6</c:v>
                </c:pt>
                <c:pt idx="14123">
                  <c:v>-15.5</c:v>
                </c:pt>
                <c:pt idx="14124">
                  <c:v>-15.4</c:v>
                </c:pt>
                <c:pt idx="14125">
                  <c:v>-15.3</c:v>
                </c:pt>
                <c:pt idx="14126">
                  <c:v>-15.2</c:v>
                </c:pt>
                <c:pt idx="14127">
                  <c:v>-15.1</c:v>
                </c:pt>
                <c:pt idx="14128">
                  <c:v>-15</c:v>
                </c:pt>
                <c:pt idx="14129">
                  <c:v>-14.9</c:v>
                </c:pt>
                <c:pt idx="14130">
                  <c:v>-14.8</c:v>
                </c:pt>
                <c:pt idx="14131">
                  <c:v>-14.7</c:v>
                </c:pt>
                <c:pt idx="14132">
                  <c:v>-14.6</c:v>
                </c:pt>
                <c:pt idx="14133">
                  <c:v>-14.5</c:v>
                </c:pt>
                <c:pt idx="14134">
                  <c:v>-14.4</c:v>
                </c:pt>
                <c:pt idx="14135">
                  <c:v>-14.3</c:v>
                </c:pt>
                <c:pt idx="14136">
                  <c:v>-14.2</c:v>
                </c:pt>
                <c:pt idx="14137">
                  <c:v>-14.1</c:v>
                </c:pt>
                <c:pt idx="14138">
                  <c:v>-14</c:v>
                </c:pt>
                <c:pt idx="14139">
                  <c:v>-13.9</c:v>
                </c:pt>
                <c:pt idx="14140">
                  <c:v>-13.8</c:v>
                </c:pt>
                <c:pt idx="14141">
                  <c:v>-13.7</c:v>
                </c:pt>
                <c:pt idx="14142">
                  <c:v>-13.6</c:v>
                </c:pt>
                <c:pt idx="14143">
                  <c:v>-13.5</c:v>
                </c:pt>
                <c:pt idx="14144">
                  <c:v>-13.4</c:v>
                </c:pt>
                <c:pt idx="14145">
                  <c:v>-13.3</c:v>
                </c:pt>
                <c:pt idx="14146">
                  <c:v>-13.2</c:v>
                </c:pt>
                <c:pt idx="14147">
                  <c:v>-13.1</c:v>
                </c:pt>
                <c:pt idx="14148">
                  <c:v>-13</c:v>
                </c:pt>
                <c:pt idx="14149">
                  <c:v>-12.9</c:v>
                </c:pt>
                <c:pt idx="14150">
                  <c:v>-12.8</c:v>
                </c:pt>
                <c:pt idx="14151">
                  <c:v>-12.7</c:v>
                </c:pt>
                <c:pt idx="14152">
                  <c:v>-12.6</c:v>
                </c:pt>
                <c:pt idx="14153">
                  <c:v>-12.5</c:v>
                </c:pt>
                <c:pt idx="14154">
                  <c:v>-12.4</c:v>
                </c:pt>
                <c:pt idx="14155">
                  <c:v>-12.3</c:v>
                </c:pt>
                <c:pt idx="14156">
                  <c:v>-12.2</c:v>
                </c:pt>
                <c:pt idx="14157">
                  <c:v>-12.1</c:v>
                </c:pt>
                <c:pt idx="14158">
                  <c:v>-12</c:v>
                </c:pt>
                <c:pt idx="14159">
                  <c:v>-11.9</c:v>
                </c:pt>
                <c:pt idx="14160">
                  <c:v>-11.8</c:v>
                </c:pt>
                <c:pt idx="14161">
                  <c:v>-11.7</c:v>
                </c:pt>
                <c:pt idx="14162">
                  <c:v>-11.6</c:v>
                </c:pt>
                <c:pt idx="14163">
                  <c:v>-11.5</c:v>
                </c:pt>
                <c:pt idx="14164">
                  <c:v>-11.4</c:v>
                </c:pt>
                <c:pt idx="14165">
                  <c:v>-11.3</c:v>
                </c:pt>
                <c:pt idx="14166">
                  <c:v>-11.2</c:v>
                </c:pt>
                <c:pt idx="14167">
                  <c:v>-11.1</c:v>
                </c:pt>
                <c:pt idx="14168">
                  <c:v>-11</c:v>
                </c:pt>
                <c:pt idx="14169">
                  <c:v>-10.9</c:v>
                </c:pt>
                <c:pt idx="14170">
                  <c:v>-10.8</c:v>
                </c:pt>
                <c:pt idx="14171">
                  <c:v>-10.7</c:v>
                </c:pt>
                <c:pt idx="14172">
                  <c:v>-10.6</c:v>
                </c:pt>
                <c:pt idx="14173">
                  <c:v>-10.5</c:v>
                </c:pt>
                <c:pt idx="14174">
                  <c:v>-10.4</c:v>
                </c:pt>
                <c:pt idx="14175">
                  <c:v>-10.3</c:v>
                </c:pt>
                <c:pt idx="14176">
                  <c:v>-10.199999999999999</c:v>
                </c:pt>
                <c:pt idx="14177">
                  <c:v>-10.1</c:v>
                </c:pt>
                <c:pt idx="14178">
                  <c:v>-10</c:v>
                </c:pt>
                <c:pt idx="14179">
                  <c:v>-9.9</c:v>
                </c:pt>
                <c:pt idx="14180">
                  <c:v>-9.8000000000000007</c:v>
                </c:pt>
                <c:pt idx="14181">
                  <c:v>-9.6999999999999993</c:v>
                </c:pt>
                <c:pt idx="14182">
                  <c:v>-9.6</c:v>
                </c:pt>
                <c:pt idx="14183">
                  <c:v>-9.5</c:v>
                </c:pt>
                <c:pt idx="14184">
                  <c:v>-9.4</c:v>
                </c:pt>
                <c:pt idx="14185">
                  <c:v>-9.3000000000000007</c:v>
                </c:pt>
                <c:pt idx="14186">
                  <c:v>-9.1999999999999993</c:v>
                </c:pt>
                <c:pt idx="14187">
                  <c:v>-9.1</c:v>
                </c:pt>
                <c:pt idx="14188">
                  <c:v>-9</c:v>
                </c:pt>
                <c:pt idx="14189">
                  <c:v>-8.9</c:v>
                </c:pt>
                <c:pt idx="14190">
                  <c:v>-8.8000000000000007</c:v>
                </c:pt>
                <c:pt idx="14191">
                  <c:v>-8.6999999999999993</c:v>
                </c:pt>
                <c:pt idx="14192">
                  <c:v>-8.6</c:v>
                </c:pt>
                <c:pt idx="14193">
                  <c:v>-8.5</c:v>
                </c:pt>
                <c:pt idx="14194">
                  <c:v>-8.4</c:v>
                </c:pt>
                <c:pt idx="14195">
                  <c:v>-8.3000000000000007</c:v>
                </c:pt>
                <c:pt idx="14196">
                  <c:v>-8.1999999999999993</c:v>
                </c:pt>
                <c:pt idx="14197">
                  <c:v>-8.1</c:v>
                </c:pt>
                <c:pt idx="14198">
                  <c:v>-8</c:v>
                </c:pt>
                <c:pt idx="14199">
                  <c:v>-7.9</c:v>
                </c:pt>
                <c:pt idx="14200">
                  <c:v>-7.8</c:v>
                </c:pt>
                <c:pt idx="14201">
                  <c:v>-7.7</c:v>
                </c:pt>
                <c:pt idx="14202">
                  <c:v>-7.6</c:v>
                </c:pt>
                <c:pt idx="14203">
                  <c:v>-7.5</c:v>
                </c:pt>
                <c:pt idx="14204">
                  <c:v>-7.4</c:v>
                </c:pt>
                <c:pt idx="14205">
                  <c:v>-7.3</c:v>
                </c:pt>
                <c:pt idx="14206">
                  <c:v>-7.2</c:v>
                </c:pt>
                <c:pt idx="14207">
                  <c:v>-7.1</c:v>
                </c:pt>
                <c:pt idx="14208">
                  <c:v>-7</c:v>
                </c:pt>
                <c:pt idx="14209">
                  <c:v>-6.9</c:v>
                </c:pt>
                <c:pt idx="14210">
                  <c:v>-6.8</c:v>
                </c:pt>
                <c:pt idx="14211">
                  <c:v>-6.7</c:v>
                </c:pt>
                <c:pt idx="14212">
                  <c:v>-6.6</c:v>
                </c:pt>
                <c:pt idx="14213">
                  <c:v>-6.5</c:v>
                </c:pt>
                <c:pt idx="14214">
                  <c:v>-6.4</c:v>
                </c:pt>
                <c:pt idx="14215">
                  <c:v>-6.3</c:v>
                </c:pt>
                <c:pt idx="14216">
                  <c:v>-6.2</c:v>
                </c:pt>
                <c:pt idx="14217">
                  <c:v>-6.1</c:v>
                </c:pt>
                <c:pt idx="14218">
                  <c:v>-6</c:v>
                </c:pt>
                <c:pt idx="14219">
                  <c:v>-5.9</c:v>
                </c:pt>
                <c:pt idx="14220">
                  <c:v>-5.8</c:v>
                </c:pt>
                <c:pt idx="14221">
                  <c:v>-5.7</c:v>
                </c:pt>
                <c:pt idx="14222">
                  <c:v>-5.6</c:v>
                </c:pt>
                <c:pt idx="14223">
                  <c:v>-5.5</c:v>
                </c:pt>
                <c:pt idx="14224">
                  <c:v>-5.4</c:v>
                </c:pt>
                <c:pt idx="14225">
                  <c:v>-5.3</c:v>
                </c:pt>
                <c:pt idx="14226">
                  <c:v>-5.2</c:v>
                </c:pt>
                <c:pt idx="14227">
                  <c:v>-5.0999999999999996</c:v>
                </c:pt>
                <c:pt idx="14228">
                  <c:v>-5</c:v>
                </c:pt>
                <c:pt idx="14229">
                  <c:v>-4.9000000000000004</c:v>
                </c:pt>
                <c:pt idx="14230">
                  <c:v>-4.8</c:v>
                </c:pt>
                <c:pt idx="14231">
                  <c:v>-4.7</c:v>
                </c:pt>
                <c:pt idx="14232">
                  <c:v>-4.5999999999999996</c:v>
                </c:pt>
                <c:pt idx="14233">
                  <c:v>-4.5</c:v>
                </c:pt>
                <c:pt idx="14234">
                  <c:v>-4.4000000000000004</c:v>
                </c:pt>
                <c:pt idx="14235">
                  <c:v>-4.3</c:v>
                </c:pt>
                <c:pt idx="14236">
                  <c:v>-4.2</c:v>
                </c:pt>
                <c:pt idx="14237">
                  <c:v>-4.0999999999999996</c:v>
                </c:pt>
                <c:pt idx="14238">
                  <c:v>-4</c:v>
                </c:pt>
                <c:pt idx="14239">
                  <c:v>-3.9</c:v>
                </c:pt>
                <c:pt idx="14240">
                  <c:v>-3.8</c:v>
                </c:pt>
                <c:pt idx="14241">
                  <c:v>-3.7</c:v>
                </c:pt>
                <c:pt idx="14242">
                  <c:v>-3.6</c:v>
                </c:pt>
                <c:pt idx="14243">
                  <c:v>-3.5</c:v>
                </c:pt>
                <c:pt idx="14244">
                  <c:v>-3.4</c:v>
                </c:pt>
                <c:pt idx="14245">
                  <c:v>-3.3</c:v>
                </c:pt>
                <c:pt idx="14246">
                  <c:v>-3.2</c:v>
                </c:pt>
                <c:pt idx="14247">
                  <c:v>-3.1</c:v>
                </c:pt>
                <c:pt idx="14248">
                  <c:v>-3</c:v>
                </c:pt>
                <c:pt idx="14249">
                  <c:v>-2.9</c:v>
                </c:pt>
                <c:pt idx="14250">
                  <c:v>-2.8</c:v>
                </c:pt>
                <c:pt idx="14251">
                  <c:v>-2.7</c:v>
                </c:pt>
                <c:pt idx="14252">
                  <c:v>-2.6</c:v>
                </c:pt>
                <c:pt idx="14253">
                  <c:v>-2.5</c:v>
                </c:pt>
                <c:pt idx="14254">
                  <c:v>-2.4</c:v>
                </c:pt>
                <c:pt idx="14255">
                  <c:v>-2.2999999999999998</c:v>
                </c:pt>
                <c:pt idx="14256">
                  <c:v>-2.2000000000000002</c:v>
                </c:pt>
                <c:pt idx="14257">
                  <c:v>-2.1</c:v>
                </c:pt>
                <c:pt idx="14258">
                  <c:v>-2</c:v>
                </c:pt>
                <c:pt idx="14259">
                  <c:v>-1.9</c:v>
                </c:pt>
                <c:pt idx="14260">
                  <c:v>-1.8</c:v>
                </c:pt>
                <c:pt idx="14261">
                  <c:v>-1.7</c:v>
                </c:pt>
                <c:pt idx="14262">
                  <c:v>-1.6</c:v>
                </c:pt>
                <c:pt idx="14263">
                  <c:v>-1.5</c:v>
                </c:pt>
                <c:pt idx="14264">
                  <c:v>-1.4</c:v>
                </c:pt>
                <c:pt idx="14265">
                  <c:v>-1.3</c:v>
                </c:pt>
                <c:pt idx="14266">
                  <c:v>-1.2</c:v>
                </c:pt>
                <c:pt idx="14267">
                  <c:v>-1.1000000000000001</c:v>
                </c:pt>
                <c:pt idx="14268">
                  <c:v>-1</c:v>
                </c:pt>
                <c:pt idx="14269">
                  <c:v>-0.9</c:v>
                </c:pt>
                <c:pt idx="14270">
                  <c:v>-0.8</c:v>
                </c:pt>
                <c:pt idx="14271">
                  <c:v>-0.7</c:v>
                </c:pt>
                <c:pt idx="14272">
                  <c:v>-0.6</c:v>
                </c:pt>
                <c:pt idx="14273">
                  <c:v>-0.5</c:v>
                </c:pt>
                <c:pt idx="14274">
                  <c:v>-0.4</c:v>
                </c:pt>
                <c:pt idx="14275">
                  <c:v>-0.3</c:v>
                </c:pt>
                <c:pt idx="14276">
                  <c:v>-0.2</c:v>
                </c:pt>
                <c:pt idx="14277">
                  <c:v>-0.1</c:v>
                </c:pt>
                <c:pt idx="14278">
                  <c:v>0</c:v>
                </c:pt>
                <c:pt idx="14279">
                  <c:v>0.1</c:v>
                </c:pt>
                <c:pt idx="14280">
                  <c:v>0.2</c:v>
                </c:pt>
                <c:pt idx="14281">
                  <c:v>0.3</c:v>
                </c:pt>
                <c:pt idx="14282">
                  <c:v>0.4</c:v>
                </c:pt>
                <c:pt idx="14283">
                  <c:v>0.5</c:v>
                </c:pt>
                <c:pt idx="14284">
                  <c:v>0.6</c:v>
                </c:pt>
                <c:pt idx="14285">
                  <c:v>0.7</c:v>
                </c:pt>
                <c:pt idx="14286">
                  <c:v>0.8</c:v>
                </c:pt>
                <c:pt idx="14287">
                  <c:v>0.9</c:v>
                </c:pt>
                <c:pt idx="14288">
                  <c:v>1</c:v>
                </c:pt>
                <c:pt idx="14289">
                  <c:v>1.1000000000000001</c:v>
                </c:pt>
                <c:pt idx="14290">
                  <c:v>1.2</c:v>
                </c:pt>
                <c:pt idx="14291">
                  <c:v>1.3</c:v>
                </c:pt>
                <c:pt idx="14292">
                  <c:v>1.4</c:v>
                </c:pt>
                <c:pt idx="14293">
                  <c:v>1.5</c:v>
                </c:pt>
                <c:pt idx="14294">
                  <c:v>1.6</c:v>
                </c:pt>
                <c:pt idx="14295">
                  <c:v>1.7</c:v>
                </c:pt>
                <c:pt idx="14296">
                  <c:v>1.8</c:v>
                </c:pt>
                <c:pt idx="14297">
                  <c:v>1.9</c:v>
                </c:pt>
                <c:pt idx="14298">
                  <c:v>2</c:v>
                </c:pt>
                <c:pt idx="14299">
                  <c:v>2.1</c:v>
                </c:pt>
                <c:pt idx="14300">
                  <c:v>2.2000000000000002</c:v>
                </c:pt>
                <c:pt idx="14301">
                  <c:v>2.2999999999999998</c:v>
                </c:pt>
                <c:pt idx="14302">
                  <c:v>2.4</c:v>
                </c:pt>
                <c:pt idx="14303">
                  <c:v>2.5</c:v>
                </c:pt>
                <c:pt idx="14304">
                  <c:v>2.6</c:v>
                </c:pt>
                <c:pt idx="14305">
                  <c:v>2.7</c:v>
                </c:pt>
                <c:pt idx="14306">
                  <c:v>2.8</c:v>
                </c:pt>
                <c:pt idx="14307">
                  <c:v>2.9</c:v>
                </c:pt>
                <c:pt idx="14308">
                  <c:v>3</c:v>
                </c:pt>
                <c:pt idx="14309">
                  <c:v>3.1</c:v>
                </c:pt>
                <c:pt idx="14310">
                  <c:v>3.2</c:v>
                </c:pt>
                <c:pt idx="14311">
                  <c:v>3.3</c:v>
                </c:pt>
                <c:pt idx="14312">
                  <c:v>3.4</c:v>
                </c:pt>
                <c:pt idx="14313">
                  <c:v>3.5</c:v>
                </c:pt>
                <c:pt idx="14314">
                  <c:v>3.6</c:v>
                </c:pt>
                <c:pt idx="14315">
                  <c:v>3.7</c:v>
                </c:pt>
                <c:pt idx="14316">
                  <c:v>3.8</c:v>
                </c:pt>
                <c:pt idx="14317">
                  <c:v>3.9</c:v>
                </c:pt>
                <c:pt idx="14318">
                  <c:v>4</c:v>
                </c:pt>
                <c:pt idx="14319">
                  <c:v>4.0999999999999996</c:v>
                </c:pt>
                <c:pt idx="14320">
                  <c:v>4.2</c:v>
                </c:pt>
                <c:pt idx="14321">
                  <c:v>4.3</c:v>
                </c:pt>
                <c:pt idx="14322">
                  <c:v>4.4000000000000004</c:v>
                </c:pt>
                <c:pt idx="14323">
                  <c:v>4.5</c:v>
                </c:pt>
                <c:pt idx="14324">
                  <c:v>4.5999999999999996</c:v>
                </c:pt>
                <c:pt idx="14325">
                  <c:v>4.7</c:v>
                </c:pt>
                <c:pt idx="14326">
                  <c:v>4.8</c:v>
                </c:pt>
                <c:pt idx="14327">
                  <c:v>4.9000000000000004</c:v>
                </c:pt>
                <c:pt idx="14328">
                  <c:v>5</c:v>
                </c:pt>
                <c:pt idx="14329">
                  <c:v>5.0999999999999996</c:v>
                </c:pt>
                <c:pt idx="14330">
                  <c:v>5.2</c:v>
                </c:pt>
                <c:pt idx="14331">
                  <c:v>5.3</c:v>
                </c:pt>
                <c:pt idx="14332">
                  <c:v>5.4</c:v>
                </c:pt>
                <c:pt idx="14333">
                  <c:v>5.5</c:v>
                </c:pt>
                <c:pt idx="14334">
                  <c:v>5.6</c:v>
                </c:pt>
                <c:pt idx="14335">
                  <c:v>5.7</c:v>
                </c:pt>
                <c:pt idx="14336">
                  <c:v>5.8</c:v>
                </c:pt>
                <c:pt idx="14337">
                  <c:v>5.9</c:v>
                </c:pt>
                <c:pt idx="14338">
                  <c:v>6</c:v>
                </c:pt>
                <c:pt idx="14339">
                  <c:v>6.1</c:v>
                </c:pt>
                <c:pt idx="14340">
                  <c:v>6.2</c:v>
                </c:pt>
                <c:pt idx="14341">
                  <c:v>6.3</c:v>
                </c:pt>
                <c:pt idx="14342">
                  <c:v>6.4</c:v>
                </c:pt>
                <c:pt idx="14343">
                  <c:v>6.5</c:v>
                </c:pt>
                <c:pt idx="14344">
                  <c:v>6.6</c:v>
                </c:pt>
                <c:pt idx="14345">
                  <c:v>6.7</c:v>
                </c:pt>
                <c:pt idx="14346">
                  <c:v>6.8</c:v>
                </c:pt>
                <c:pt idx="14347">
                  <c:v>6.9</c:v>
                </c:pt>
                <c:pt idx="14348">
                  <c:v>7</c:v>
                </c:pt>
                <c:pt idx="14349">
                  <c:v>7.1</c:v>
                </c:pt>
                <c:pt idx="14350">
                  <c:v>7.2</c:v>
                </c:pt>
                <c:pt idx="14351">
                  <c:v>7.3</c:v>
                </c:pt>
                <c:pt idx="14352">
                  <c:v>7.4</c:v>
                </c:pt>
                <c:pt idx="14353">
                  <c:v>7.5</c:v>
                </c:pt>
                <c:pt idx="14354">
                  <c:v>7.6</c:v>
                </c:pt>
                <c:pt idx="14355">
                  <c:v>7.7</c:v>
                </c:pt>
                <c:pt idx="14356">
                  <c:v>7.8</c:v>
                </c:pt>
                <c:pt idx="14357">
                  <c:v>7.9</c:v>
                </c:pt>
                <c:pt idx="14358">
                  <c:v>8</c:v>
                </c:pt>
                <c:pt idx="14359">
                  <c:v>8.1</c:v>
                </c:pt>
                <c:pt idx="14360">
                  <c:v>8.1999999999999993</c:v>
                </c:pt>
                <c:pt idx="14361">
                  <c:v>8.3000000000000007</c:v>
                </c:pt>
                <c:pt idx="14362">
                  <c:v>8.4</c:v>
                </c:pt>
                <c:pt idx="14363">
                  <c:v>8.5</c:v>
                </c:pt>
                <c:pt idx="14364">
                  <c:v>8.6</c:v>
                </c:pt>
                <c:pt idx="14365">
                  <c:v>8.6999999999999993</c:v>
                </c:pt>
                <c:pt idx="14366">
                  <c:v>8.8000000000000007</c:v>
                </c:pt>
                <c:pt idx="14367">
                  <c:v>8.9</c:v>
                </c:pt>
                <c:pt idx="14368">
                  <c:v>9</c:v>
                </c:pt>
                <c:pt idx="14369">
                  <c:v>9.1</c:v>
                </c:pt>
                <c:pt idx="14370">
                  <c:v>9.1999999999999993</c:v>
                </c:pt>
                <c:pt idx="14371">
                  <c:v>9.3000000000000007</c:v>
                </c:pt>
                <c:pt idx="14372">
                  <c:v>9.4</c:v>
                </c:pt>
                <c:pt idx="14373">
                  <c:v>9.5</c:v>
                </c:pt>
                <c:pt idx="14374">
                  <c:v>9.6</c:v>
                </c:pt>
                <c:pt idx="14375">
                  <c:v>9.6999999999999993</c:v>
                </c:pt>
                <c:pt idx="14376">
                  <c:v>9.8000000000000007</c:v>
                </c:pt>
                <c:pt idx="14377">
                  <c:v>9.9</c:v>
                </c:pt>
                <c:pt idx="14378">
                  <c:v>10</c:v>
                </c:pt>
                <c:pt idx="14379">
                  <c:v>10.1</c:v>
                </c:pt>
                <c:pt idx="14380">
                  <c:v>10.199999999999999</c:v>
                </c:pt>
                <c:pt idx="14381">
                  <c:v>10.3</c:v>
                </c:pt>
                <c:pt idx="14382">
                  <c:v>10.4</c:v>
                </c:pt>
                <c:pt idx="14383">
                  <c:v>10.5</c:v>
                </c:pt>
                <c:pt idx="14384">
                  <c:v>10.6</c:v>
                </c:pt>
                <c:pt idx="14385">
                  <c:v>10.7</c:v>
                </c:pt>
                <c:pt idx="14386">
                  <c:v>10.8</c:v>
                </c:pt>
                <c:pt idx="14387">
                  <c:v>10.9</c:v>
                </c:pt>
                <c:pt idx="14388">
                  <c:v>11</c:v>
                </c:pt>
                <c:pt idx="14389">
                  <c:v>11.1</c:v>
                </c:pt>
                <c:pt idx="14390">
                  <c:v>11.2</c:v>
                </c:pt>
                <c:pt idx="14391">
                  <c:v>11.3</c:v>
                </c:pt>
                <c:pt idx="14392">
                  <c:v>11.4</c:v>
                </c:pt>
                <c:pt idx="14393">
                  <c:v>11.5</c:v>
                </c:pt>
                <c:pt idx="14394">
                  <c:v>11.6</c:v>
                </c:pt>
                <c:pt idx="14395">
                  <c:v>11.7</c:v>
                </c:pt>
                <c:pt idx="14396">
                  <c:v>11.8</c:v>
                </c:pt>
                <c:pt idx="14397">
                  <c:v>11.9</c:v>
                </c:pt>
                <c:pt idx="14398">
                  <c:v>12</c:v>
                </c:pt>
                <c:pt idx="14399">
                  <c:v>12.1</c:v>
                </c:pt>
                <c:pt idx="14400">
                  <c:v>12.2</c:v>
                </c:pt>
                <c:pt idx="14401">
                  <c:v>12.3</c:v>
                </c:pt>
                <c:pt idx="14402">
                  <c:v>12.4</c:v>
                </c:pt>
                <c:pt idx="14403">
                  <c:v>12.5</c:v>
                </c:pt>
                <c:pt idx="14404">
                  <c:v>12.6</c:v>
                </c:pt>
                <c:pt idx="14405">
                  <c:v>12.7</c:v>
                </c:pt>
                <c:pt idx="14406">
                  <c:v>12.8</c:v>
                </c:pt>
                <c:pt idx="14407">
                  <c:v>12.9</c:v>
                </c:pt>
                <c:pt idx="14408">
                  <c:v>13</c:v>
                </c:pt>
                <c:pt idx="14409">
                  <c:v>13.1</c:v>
                </c:pt>
                <c:pt idx="14410">
                  <c:v>13.2</c:v>
                </c:pt>
                <c:pt idx="14411">
                  <c:v>13.3</c:v>
                </c:pt>
                <c:pt idx="14412">
                  <c:v>13.4</c:v>
                </c:pt>
                <c:pt idx="14413">
                  <c:v>13.5</c:v>
                </c:pt>
                <c:pt idx="14414">
                  <c:v>13.6</c:v>
                </c:pt>
                <c:pt idx="14415">
                  <c:v>13.7</c:v>
                </c:pt>
                <c:pt idx="14416">
                  <c:v>13.8</c:v>
                </c:pt>
                <c:pt idx="14417">
                  <c:v>13.9</c:v>
                </c:pt>
                <c:pt idx="14418">
                  <c:v>14</c:v>
                </c:pt>
                <c:pt idx="14419">
                  <c:v>14.1</c:v>
                </c:pt>
                <c:pt idx="14420">
                  <c:v>14.2</c:v>
                </c:pt>
                <c:pt idx="14421">
                  <c:v>14.3</c:v>
                </c:pt>
                <c:pt idx="14422">
                  <c:v>14.4</c:v>
                </c:pt>
                <c:pt idx="14423">
                  <c:v>14.5</c:v>
                </c:pt>
                <c:pt idx="14424">
                  <c:v>14.6</c:v>
                </c:pt>
                <c:pt idx="14425">
                  <c:v>14.7</c:v>
                </c:pt>
                <c:pt idx="14426">
                  <c:v>14.8</c:v>
                </c:pt>
                <c:pt idx="14427">
                  <c:v>14.9</c:v>
                </c:pt>
                <c:pt idx="14428">
                  <c:v>15</c:v>
                </c:pt>
                <c:pt idx="14429">
                  <c:v>15.1</c:v>
                </c:pt>
                <c:pt idx="14430">
                  <c:v>15.2</c:v>
                </c:pt>
                <c:pt idx="14431">
                  <c:v>15.3</c:v>
                </c:pt>
                <c:pt idx="14432">
                  <c:v>15.4</c:v>
                </c:pt>
                <c:pt idx="14433">
                  <c:v>15.5</c:v>
                </c:pt>
                <c:pt idx="14434">
                  <c:v>15.6</c:v>
                </c:pt>
                <c:pt idx="14435">
                  <c:v>15.7</c:v>
                </c:pt>
                <c:pt idx="14436">
                  <c:v>15.8</c:v>
                </c:pt>
                <c:pt idx="14437">
                  <c:v>15.9</c:v>
                </c:pt>
                <c:pt idx="14438">
                  <c:v>16</c:v>
                </c:pt>
                <c:pt idx="14439">
                  <c:v>16.100000000000001</c:v>
                </c:pt>
                <c:pt idx="14440">
                  <c:v>16.2</c:v>
                </c:pt>
                <c:pt idx="14441">
                  <c:v>16.3</c:v>
                </c:pt>
                <c:pt idx="14442">
                  <c:v>16.399999999999999</c:v>
                </c:pt>
                <c:pt idx="14443">
                  <c:v>16.5</c:v>
                </c:pt>
                <c:pt idx="14444">
                  <c:v>16.600000000000001</c:v>
                </c:pt>
                <c:pt idx="14445">
                  <c:v>16.7</c:v>
                </c:pt>
                <c:pt idx="14446">
                  <c:v>16.8</c:v>
                </c:pt>
                <c:pt idx="14447">
                  <c:v>16.899999999999999</c:v>
                </c:pt>
                <c:pt idx="14448">
                  <c:v>17</c:v>
                </c:pt>
                <c:pt idx="14449">
                  <c:v>17.100000000000001</c:v>
                </c:pt>
                <c:pt idx="14450">
                  <c:v>17.2</c:v>
                </c:pt>
                <c:pt idx="14451">
                  <c:v>17.3</c:v>
                </c:pt>
                <c:pt idx="14452">
                  <c:v>17.399999999999999</c:v>
                </c:pt>
                <c:pt idx="14453">
                  <c:v>17.5</c:v>
                </c:pt>
                <c:pt idx="14454">
                  <c:v>17.600000000000001</c:v>
                </c:pt>
                <c:pt idx="14455">
                  <c:v>17.7</c:v>
                </c:pt>
                <c:pt idx="14456">
                  <c:v>17.8</c:v>
                </c:pt>
                <c:pt idx="14457">
                  <c:v>17.899999999999999</c:v>
                </c:pt>
                <c:pt idx="14458">
                  <c:v>18</c:v>
                </c:pt>
                <c:pt idx="14459">
                  <c:v>18.100000000000001</c:v>
                </c:pt>
                <c:pt idx="14460">
                  <c:v>18.2</c:v>
                </c:pt>
                <c:pt idx="14461">
                  <c:v>18.3</c:v>
                </c:pt>
                <c:pt idx="14462">
                  <c:v>18.399999999999999</c:v>
                </c:pt>
                <c:pt idx="14463">
                  <c:v>18.5</c:v>
                </c:pt>
                <c:pt idx="14464">
                  <c:v>18.600000000000001</c:v>
                </c:pt>
                <c:pt idx="14465">
                  <c:v>18.7</c:v>
                </c:pt>
                <c:pt idx="14466">
                  <c:v>18.8</c:v>
                </c:pt>
                <c:pt idx="14467">
                  <c:v>18.899999999999999</c:v>
                </c:pt>
                <c:pt idx="14468">
                  <c:v>19</c:v>
                </c:pt>
                <c:pt idx="14469">
                  <c:v>19.100000000000001</c:v>
                </c:pt>
                <c:pt idx="14470">
                  <c:v>19.2</c:v>
                </c:pt>
                <c:pt idx="14471">
                  <c:v>19.3</c:v>
                </c:pt>
                <c:pt idx="14472">
                  <c:v>19.399999999999999</c:v>
                </c:pt>
                <c:pt idx="14473">
                  <c:v>19.5</c:v>
                </c:pt>
                <c:pt idx="14474">
                  <c:v>19.600000000000001</c:v>
                </c:pt>
                <c:pt idx="14475">
                  <c:v>19.7</c:v>
                </c:pt>
                <c:pt idx="14476">
                  <c:v>19.8</c:v>
                </c:pt>
                <c:pt idx="14477">
                  <c:v>19.899999999999999</c:v>
                </c:pt>
                <c:pt idx="14478">
                  <c:v>20</c:v>
                </c:pt>
                <c:pt idx="14479">
                  <c:v>20.100000000000001</c:v>
                </c:pt>
                <c:pt idx="14480">
                  <c:v>20.2</c:v>
                </c:pt>
                <c:pt idx="14481">
                  <c:v>20.3</c:v>
                </c:pt>
                <c:pt idx="14482">
                  <c:v>20.399999999999999</c:v>
                </c:pt>
                <c:pt idx="14483">
                  <c:v>20.5</c:v>
                </c:pt>
                <c:pt idx="14484">
                  <c:v>20.6</c:v>
                </c:pt>
                <c:pt idx="14485">
                  <c:v>20.7</c:v>
                </c:pt>
                <c:pt idx="14486">
                  <c:v>20.8</c:v>
                </c:pt>
                <c:pt idx="14487">
                  <c:v>20.9</c:v>
                </c:pt>
                <c:pt idx="14488">
                  <c:v>21</c:v>
                </c:pt>
                <c:pt idx="14489">
                  <c:v>21.1</c:v>
                </c:pt>
                <c:pt idx="14490">
                  <c:v>21.2</c:v>
                </c:pt>
                <c:pt idx="14491">
                  <c:v>21.3</c:v>
                </c:pt>
                <c:pt idx="14492">
                  <c:v>21.4</c:v>
                </c:pt>
                <c:pt idx="14493">
                  <c:v>21.5</c:v>
                </c:pt>
                <c:pt idx="14494">
                  <c:v>21.6</c:v>
                </c:pt>
                <c:pt idx="14495">
                  <c:v>21.7</c:v>
                </c:pt>
                <c:pt idx="14496">
                  <c:v>21.8</c:v>
                </c:pt>
                <c:pt idx="14497">
                  <c:v>21.9</c:v>
                </c:pt>
                <c:pt idx="14498">
                  <c:v>22</c:v>
                </c:pt>
                <c:pt idx="14499">
                  <c:v>22.1</c:v>
                </c:pt>
                <c:pt idx="14500">
                  <c:v>22.2</c:v>
                </c:pt>
                <c:pt idx="14501">
                  <c:v>22.3</c:v>
                </c:pt>
                <c:pt idx="14502">
                  <c:v>22.4</c:v>
                </c:pt>
                <c:pt idx="14503">
                  <c:v>22.5</c:v>
                </c:pt>
                <c:pt idx="14504">
                  <c:v>22.6</c:v>
                </c:pt>
                <c:pt idx="14505">
                  <c:v>22.7</c:v>
                </c:pt>
                <c:pt idx="14506">
                  <c:v>22.8</c:v>
                </c:pt>
                <c:pt idx="14507">
                  <c:v>22.9</c:v>
                </c:pt>
                <c:pt idx="14508">
                  <c:v>23</c:v>
                </c:pt>
                <c:pt idx="14509">
                  <c:v>23.1</c:v>
                </c:pt>
                <c:pt idx="14510">
                  <c:v>23.2</c:v>
                </c:pt>
                <c:pt idx="14511">
                  <c:v>23.3</c:v>
                </c:pt>
                <c:pt idx="14512">
                  <c:v>23.4</c:v>
                </c:pt>
                <c:pt idx="14513">
                  <c:v>23.5</c:v>
                </c:pt>
                <c:pt idx="14514">
                  <c:v>23.6</c:v>
                </c:pt>
                <c:pt idx="14515">
                  <c:v>23.7</c:v>
                </c:pt>
                <c:pt idx="14516">
                  <c:v>23.8</c:v>
                </c:pt>
                <c:pt idx="14517">
                  <c:v>23.9</c:v>
                </c:pt>
                <c:pt idx="14518">
                  <c:v>24</c:v>
                </c:pt>
                <c:pt idx="14519">
                  <c:v>24.1</c:v>
                </c:pt>
                <c:pt idx="14520">
                  <c:v>24.2</c:v>
                </c:pt>
                <c:pt idx="14521">
                  <c:v>24.3</c:v>
                </c:pt>
                <c:pt idx="14522">
                  <c:v>24.4</c:v>
                </c:pt>
                <c:pt idx="14523">
                  <c:v>24.5</c:v>
                </c:pt>
                <c:pt idx="14524">
                  <c:v>24.6</c:v>
                </c:pt>
                <c:pt idx="14525">
                  <c:v>24.7</c:v>
                </c:pt>
                <c:pt idx="14526">
                  <c:v>24.8</c:v>
                </c:pt>
                <c:pt idx="14527">
                  <c:v>24.9</c:v>
                </c:pt>
                <c:pt idx="14528">
                  <c:v>25</c:v>
                </c:pt>
                <c:pt idx="14529">
                  <c:v>-25</c:v>
                </c:pt>
                <c:pt idx="14530">
                  <c:v>-24.9</c:v>
                </c:pt>
                <c:pt idx="14531">
                  <c:v>-24.8</c:v>
                </c:pt>
                <c:pt idx="14532">
                  <c:v>-24.7</c:v>
                </c:pt>
                <c:pt idx="14533">
                  <c:v>-24.6</c:v>
                </c:pt>
                <c:pt idx="14534">
                  <c:v>-24.5</c:v>
                </c:pt>
                <c:pt idx="14535">
                  <c:v>-24.4</c:v>
                </c:pt>
                <c:pt idx="14536">
                  <c:v>-24.3</c:v>
                </c:pt>
                <c:pt idx="14537">
                  <c:v>-24.2</c:v>
                </c:pt>
                <c:pt idx="14538">
                  <c:v>-24.1</c:v>
                </c:pt>
                <c:pt idx="14539">
                  <c:v>-24</c:v>
                </c:pt>
                <c:pt idx="14540">
                  <c:v>-23.9</c:v>
                </c:pt>
                <c:pt idx="14541">
                  <c:v>-23.8</c:v>
                </c:pt>
                <c:pt idx="14542">
                  <c:v>-23.7</c:v>
                </c:pt>
                <c:pt idx="14543">
                  <c:v>-23.6</c:v>
                </c:pt>
                <c:pt idx="14544">
                  <c:v>-23.5</c:v>
                </c:pt>
                <c:pt idx="14545">
                  <c:v>-23.4</c:v>
                </c:pt>
                <c:pt idx="14546">
                  <c:v>-23.3</c:v>
                </c:pt>
                <c:pt idx="14547">
                  <c:v>-23.2</c:v>
                </c:pt>
                <c:pt idx="14548">
                  <c:v>-23.1</c:v>
                </c:pt>
                <c:pt idx="14549">
                  <c:v>-23</c:v>
                </c:pt>
                <c:pt idx="14550">
                  <c:v>-22.9</c:v>
                </c:pt>
                <c:pt idx="14551">
                  <c:v>-22.8</c:v>
                </c:pt>
                <c:pt idx="14552">
                  <c:v>-22.7</c:v>
                </c:pt>
                <c:pt idx="14553">
                  <c:v>-22.6</c:v>
                </c:pt>
                <c:pt idx="14554">
                  <c:v>-22.5</c:v>
                </c:pt>
                <c:pt idx="14555">
                  <c:v>-22.4</c:v>
                </c:pt>
                <c:pt idx="14556">
                  <c:v>-22.3</c:v>
                </c:pt>
                <c:pt idx="14557">
                  <c:v>-22.2</c:v>
                </c:pt>
                <c:pt idx="14558">
                  <c:v>-22.1</c:v>
                </c:pt>
                <c:pt idx="14559">
                  <c:v>-22</c:v>
                </c:pt>
                <c:pt idx="14560">
                  <c:v>-21.9</c:v>
                </c:pt>
                <c:pt idx="14561">
                  <c:v>-21.8</c:v>
                </c:pt>
                <c:pt idx="14562">
                  <c:v>-21.7</c:v>
                </c:pt>
                <c:pt idx="14563">
                  <c:v>-21.6</c:v>
                </c:pt>
                <c:pt idx="14564">
                  <c:v>-21.5</c:v>
                </c:pt>
                <c:pt idx="14565">
                  <c:v>-21.4</c:v>
                </c:pt>
                <c:pt idx="14566">
                  <c:v>-21.3</c:v>
                </c:pt>
                <c:pt idx="14567">
                  <c:v>-21.2</c:v>
                </c:pt>
                <c:pt idx="14568">
                  <c:v>-21.1</c:v>
                </c:pt>
                <c:pt idx="14569">
                  <c:v>-21</c:v>
                </c:pt>
                <c:pt idx="14570">
                  <c:v>-20.9</c:v>
                </c:pt>
                <c:pt idx="14571">
                  <c:v>-20.8</c:v>
                </c:pt>
                <c:pt idx="14572">
                  <c:v>-20.7</c:v>
                </c:pt>
                <c:pt idx="14573">
                  <c:v>-20.6</c:v>
                </c:pt>
                <c:pt idx="14574">
                  <c:v>-20.5</c:v>
                </c:pt>
                <c:pt idx="14575">
                  <c:v>-20.399999999999999</c:v>
                </c:pt>
                <c:pt idx="14576">
                  <c:v>-20.3</c:v>
                </c:pt>
                <c:pt idx="14577">
                  <c:v>-20.2</c:v>
                </c:pt>
                <c:pt idx="14578">
                  <c:v>-20.100000000000001</c:v>
                </c:pt>
                <c:pt idx="14579">
                  <c:v>-20</c:v>
                </c:pt>
                <c:pt idx="14580">
                  <c:v>-19.899999999999999</c:v>
                </c:pt>
                <c:pt idx="14581">
                  <c:v>-19.8</c:v>
                </c:pt>
                <c:pt idx="14582">
                  <c:v>-19.7</c:v>
                </c:pt>
                <c:pt idx="14583">
                  <c:v>-19.600000000000001</c:v>
                </c:pt>
                <c:pt idx="14584">
                  <c:v>-19.5</c:v>
                </c:pt>
                <c:pt idx="14585">
                  <c:v>-19.399999999999999</c:v>
                </c:pt>
                <c:pt idx="14586">
                  <c:v>-19.3</c:v>
                </c:pt>
                <c:pt idx="14587">
                  <c:v>-19.2</c:v>
                </c:pt>
                <c:pt idx="14588">
                  <c:v>-19.100000000000001</c:v>
                </c:pt>
                <c:pt idx="14589">
                  <c:v>-19</c:v>
                </c:pt>
                <c:pt idx="14590">
                  <c:v>-18.899999999999999</c:v>
                </c:pt>
                <c:pt idx="14591">
                  <c:v>-18.8</c:v>
                </c:pt>
                <c:pt idx="14592">
                  <c:v>-18.7</c:v>
                </c:pt>
                <c:pt idx="14593">
                  <c:v>-18.600000000000001</c:v>
                </c:pt>
                <c:pt idx="14594">
                  <c:v>-18.5</c:v>
                </c:pt>
                <c:pt idx="14595">
                  <c:v>-18.399999999999999</c:v>
                </c:pt>
                <c:pt idx="14596">
                  <c:v>-18.3</c:v>
                </c:pt>
                <c:pt idx="14597">
                  <c:v>-18.2</c:v>
                </c:pt>
                <c:pt idx="14598">
                  <c:v>-18.100000000000001</c:v>
                </c:pt>
                <c:pt idx="14599">
                  <c:v>-18</c:v>
                </c:pt>
                <c:pt idx="14600">
                  <c:v>-17.899999999999999</c:v>
                </c:pt>
                <c:pt idx="14601">
                  <c:v>-17.8</c:v>
                </c:pt>
                <c:pt idx="14602">
                  <c:v>-17.7</c:v>
                </c:pt>
                <c:pt idx="14603">
                  <c:v>-17.600000000000001</c:v>
                </c:pt>
                <c:pt idx="14604">
                  <c:v>-17.5</c:v>
                </c:pt>
                <c:pt idx="14605">
                  <c:v>-17.399999999999999</c:v>
                </c:pt>
                <c:pt idx="14606">
                  <c:v>-17.3</c:v>
                </c:pt>
                <c:pt idx="14607">
                  <c:v>-17.2</c:v>
                </c:pt>
                <c:pt idx="14608">
                  <c:v>-17.100000000000001</c:v>
                </c:pt>
                <c:pt idx="14609">
                  <c:v>-17</c:v>
                </c:pt>
                <c:pt idx="14610">
                  <c:v>-16.899999999999999</c:v>
                </c:pt>
                <c:pt idx="14611">
                  <c:v>-16.8</c:v>
                </c:pt>
                <c:pt idx="14612">
                  <c:v>-16.7</c:v>
                </c:pt>
                <c:pt idx="14613">
                  <c:v>-16.600000000000001</c:v>
                </c:pt>
                <c:pt idx="14614">
                  <c:v>-16.5</c:v>
                </c:pt>
                <c:pt idx="14615">
                  <c:v>-16.399999999999999</c:v>
                </c:pt>
                <c:pt idx="14616">
                  <c:v>-16.3</c:v>
                </c:pt>
                <c:pt idx="14617">
                  <c:v>-16.2</c:v>
                </c:pt>
                <c:pt idx="14618">
                  <c:v>-16.100000000000001</c:v>
                </c:pt>
                <c:pt idx="14619">
                  <c:v>-16</c:v>
                </c:pt>
                <c:pt idx="14620">
                  <c:v>-15.9</c:v>
                </c:pt>
                <c:pt idx="14621">
                  <c:v>-15.8</c:v>
                </c:pt>
                <c:pt idx="14622">
                  <c:v>-15.7</c:v>
                </c:pt>
                <c:pt idx="14623">
                  <c:v>-15.6</c:v>
                </c:pt>
                <c:pt idx="14624">
                  <c:v>-15.5</c:v>
                </c:pt>
                <c:pt idx="14625">
                  <c:v>-15.4</c:v>
                </c:pt>
                <c:pt idx="14626">
                  <c:v>-15.3</c:v>
                </c:pt>
                <c:pt idx="14627">
                  <c:v>-15.2</c:v>
                </c:pt>
                <c:pt idx="14628">
                  <c:v>-15.1</c:v>
                </c:pt>
                <c:pt idx="14629">
                  <c:v>-15</c:v>
                </c:pt>
                <c:pt idx="14630">
                  <c:v>-14.9</c:v>
                </c:pt>
                <c:pt idx="14631">
                  <c:v>-14.8</c:v>
                </c:pt>
                <c:pt idx="14632">
                  <c:v>-14.7</c:v>
                </c:pt>
                <c:pt idx="14633">
                  <c:v>-14.6</c:v>
                </c:pt>
                <c:pt idx="14634">
                  <c:v>-14.5</c:v>
                </c:pt>
                <c:pt idx="14635">
                  <c:v>-14.4</c:v>
                </c:pt>
                <c:pt idx="14636">
                  <c:v>-14.3</c:v>
                </c:pt>
                <c:pt idx="14637">
                  <c:v>-14.2</c:v>
                </c:pt>
                <c:pt idx="14638">
                  <c:v>-14.1</c:v>
                </c:pt>
                <c:pt idx="14639">
                  <c:v>-14</c:v>
                </c:pt>
                <c:pt idx="14640">
                  <c:v>-13.9</c:v>
                </c:pt>
                <c:pt idx="14641">
                  <c:v>-13.8</c:v>
                </c:pt>
                <c:pt idx="14642">
                  <c:v>-13.7</c:v>
                </c:pt>
                <c:pt idx="14643">
                  <c:v>-13.6</c:v>
                </c:pt>
                <c:pt idx="14644">
                  <c:v>-13.5</c:v>
                </c:pt>
                <c:pt idx="14645">
                  <c:v>-13.4</c:v>
                </c:pt>
                <c:pt idx="14646">
                  <c:v>-13.3</c:v>
                </c:pt>
                <c:pt idx="14647">
                  <c:v>-13.2</c:v>
                </c:pt>
                <c:pt idx="14648">
                  <c:v>-13.1</c:v>
                </c:pt>
                <c:pt idx="14649">
                  <c:v>-13</c:v>
                </c:pt>
                <c:pt idx="14650">
                  <c:v>-12.9</c:v>
                </c:pt>
                <c:pt idx="14651">
                  <c:v>-12.8</c:v>
                </c:pt>
                <c:pt idx="14652">
                  <c:v>-12.7</c:v>
                </c:pt>
                <c:pt idx="14653">
                  <c:v>-12.6</c:v>
                </c:pt>
                <c:pt idx="14654">
                  <c:v>-12.5</c:v>
                </c:pt>
                <c:pt idx="14655">
                  <c:v>-12.4</c:v>
                </c:pt>
                <c:pt idx="14656">
                  <c:v>-12.3</c:v>
                </c:pt>
                <c:pt idx="14657">
                  <c:v>-12.2</c:v>
                </c:pt>
                <c:pt idx="14658">
                  <c:v>-12.1</c:v>
                </c:pt>
                <c:pt idx="14659">
                  <c:v>-12</c:v>
                </c:pt>
                <c:pt idx="14660">
                  <c:v>-11.9</c:v>
                </c:pt>
                <c:pt idx="14661">
                  <c:v>-11.8</c:v>
                </c:pt>
                <c:pt idx="14662">
                  <c:v>-11.7</c:v>
                </c:pt>
                <c:pt idx="14663">
                  <c:v>-11.6</c:v>
                </c:pt>
                <c:pt idx="14664">
                  <c:v>-11.5</c:v>
                </c:pt>
                <c:pt idx="14665">
                  <c:v>-11.4</c:v>
                </c:pt>
                <c:pt idx="14666">
                  <c:v>-11.3</c:v>
                </c:pt>
                <c:pt idx="14667">
                  <c:v>-11.2</c:v>
                </c:pt>
                <c:pt idx="14668">
                  <c:v>-11.1</c:v>
                </c:pt>
                <c:pt idx="14669">
                  <c:v>-11</c:v>
                </c:pt>
                <c:pt idx="14670">
                  <c:v>-10.9</c:v>
                </c:pt>
                <c:pt idx="14671">
                  <c:v>-10.8</c:v>
                </c:pt>
                <c:pt idx="14672">
                  <c:v>-10.7</c:v>
                </c:pt>
                <c:pt idx="14673">
                  <c:v>-10.6</c:v>
                </c:pt>
                <c:pt idx="14674">
                  <c:v>-10.5</c:v>
                </c:pt>
                <c:pt idx="14675">
                  <c:v>-10.4</c:v>
                </c:pt>
                <c:pt idx="14676">
                  <c:v>-10.3</c:v>
                </c:pt>
                <c:pt idx="14677">
                  <c:v>-10.199999999999999</c:v>
                </c:pt>
                <c:pt idx="14678">
                  <c:v>-10.1</c:v>
                </c:pt>
                <c:pt idx="14679">
                  <c:v>-10</c:v>
                </c:pt>
                <c:pt idx="14680">
                  <c:v>-9.9</c:v>
                </c:pt>
                <c:pt idx="14681">
                  <c:v>-9.8000000000000007</c:v>
                </c:pt>
                <c:pt idx="14682">
                  <c:v>-9.6999999999999993</c:v>
                </c:pt>
                <c:pt idx="14683">
                  <c:v>-9.6</c:v>
                </c:pt>
                <c:pt idx="14684">
                  <c:v>-9.5</c:v>
                </c:pt>
                <c:pt idx="14685">
                  <c:v>-9.4</c:v>
                </c:pt>
                <c:pt idx="14686">
                  <c:v>-9.3000000000000007</c:v>
                </c:pt>
                <c:pt idx="14687">
                  <c:v>-9.1999999999999993</c:v>
                </c:pt>
                <c:pt idx="14688">
                  <c:v>-9.1</c:v>
                </c:pt>
                <c:pt idx="14689">
                  <c:v>-9</c:v>
                </c:pt>
                <c:pt idx="14690">
                  <c:v>-8.9</c:v>
                </c:pt>
                <c:pt idx="14691">
                  <c:v>-8.8000000000000007</c:v>
                </c:pt>
                <c:pt idx="14692">
                  <c:v>-8.6999999999999993</c:v>
                </c:pt>
                <c:pt idx="14693">
                  <c:v>-8.6</c:v>
                </c:pt>
                <c:pt idx="14694">
                  <c:v>-8.5</c:v>
                </c:pt>
                <c:pt idx="14695">
                  <c:v>-8.4</c:v>
                </c:pt>
                <c:pt idx="14696">
                  <c:v>-8.3000000000000007</c:v>
                </c:pt>
                <c:pt idx="14697">
                  <c:v>-8.1999999999999993</c:v>
                </c:pt>
                <c:pt idx="14698">
                  <c:v>-8.1</c:v>
                </c:pt>
                <c:pt idx="14699">
                  <c:v>-8</c:v>
                </c:pt>
                <c:pt idx="14700">
                  <c:v>-7.9</c:v>
                </c:pt>
                <c:pt idx="14701">
                  <c:v>-7.8</c:v>
                </c:pt>
                <c:pt idx="14702">
                  <c:v>-7.7</c:v>
                </c:pt>
                <c:pt idx="14703">
                  <c:v>-7.6</c:v>
                </c:pt>
                <c:pt idx="14704">
                  <c:v>-7.5</c:v>
                </c:pt>
                <c:pt idx="14705">
                  <c:v>-7.4</c:v>
                </c:pt>
                <c:pt idx="14706">
                  <c:v>-7.3</c:v>
                </c:pt>
                <c:pt idx="14707">
                  <c:v>-7.2</c:v>
                </c:pt>
                <c:pt idx="14708">
                  <c:v>-7.1</c:v>
                </c:pt>
                <c:pt idx="14709">
                  <c:v>-7</c:v>
                </c:pt>
                <c:pt idx="14710">
                  <c:v>-6.9</c:v>
                </c:pt>
                <c:pt idx="14711">
                  <c:v>-6.8</c:v>
                </c:pt>
                <c:pt idx="14712">
                  <c:v>-6.7</c:v>
                </c:pt>
                <c:pt idx="14713">
                  <c:v>-6.6</c:v>
                </c:pt>
                <c:pt idx="14714">
                  <c:v>-6.5</c:v>
                </c:pt>
                <c:pt idx="14715">
                  <c:v>-6.4</c:v>
                </c:pt>
                <c:pt idx="14716">
                  <c:v>-6.3</c:v>
                </c:pt>
                <c:pt idx="14717">
                  <c:v>-6.2</c:v>
                </c:pt>
                <c:pt idx="14718">
                  <c:v>-6.1</c:v>
                </c:pt>
                <c:pt idx="14719">
                  <c:v>-6</c:v>
                </c:pt>
                <c:pt idx="14720">
                  <c:v>-5.9</c:v>
                </c:pt>
                <c:pt idx="14721">
                  <c:v>-5.8</c:v>
                </c:pt>
                <c:pt idx="14722">
                  <c:v>-5.7</c:v>
                </c:pt>
                <c:pt idx="14723">
                  <c:v>-5.6</c:v>
                </c:pt>
                <c:pt idx="14724">
                  <c:v>-5.5</c:v>
                </c:pt>
                <c:pt idx="14725">
                  <c:v>-5.4</c:v>
                </c:pt>
                <c:pt idx="14726">
                  <c:v>-5.3</c:v>
                </c:pt>
                <c:pt idx="14727">
                  <c:v>-5.2</c:v>
                </c:pt>
                <c:pt idx="14728">
                  <c:v>-5.0999999999999996</c:v>
                </c:pt>
                <c:pt idx="14729">
                  <c:v>-5</c:v>
                </c:pt>
                <c:pt idx="14730">
                  <c:v>-4.9000000000000004</c:v>
                </c:pt>
                <c:pt idx="14731">
                  <c:v>-4.8</c:v>
                </c:pt>
                <c:pt idx="14732">
                  <c:v>-4.7</c:v>
                </c:pt>
                <c:pt idx="14733">
                  <c:v>-4.5999999999999996</c:v>
                </c:pt>
                <c:pt idx="14734">
                  <c:v>-4.5</c:v>
                </c:pt>
                <c:pt idx="14735">
                  <c:v>-4.4000000000000004</c:v>
                </c:pt>
                <c:pt idx="14736">
                  <c:v>-4.3</c:v>
                </c:pt>
                <c:pt idx="14737">
                  <c:v>-4.2</c:v>
                </c:pt>
                <c:pt idx="14738">
                  <c:v>-4.0999999999999996</c:v>
                </c:pt>
                <c:pt idx="14739">
                  <c:v>-4</c:v>
                </c:pt>
                <c:pt idx="14740">
                  <c:v>-3.9</c:v>
                </c:pt>
                <c:pt idx="14741">
                  <c:v>-3.8</c:v>
                </c:pt>
                <c:pt idx="14742">
                  <c:v>-3.7</c:v>
                </c:pt>
                <c:pt idx="14743">
                  <c:v>-3.6</c:v>
                </c:pt>
                <c:pt idx="14744">
                  <c:v>-3.5</c:v>
                </c:pt>
                <c:pt idx="14745">
                  <c:v>-3.4</c:v>
                </c:pt>
                <c:pt idx="14746">
                  <c:v>-3.3</c:v>
                </c:pt>
                <c:pt idx="14747">
                  <c:v>-3.2</c:v>
                </c:pt>
                <c:pt idx="14748">
                  <c:v>-3.1</c:v>
                </c:pt>
                <c:pt idx="14749">
                  <c:v>-3</c:v>
                </c:pt>
                <c:pt idx="14750">
                  <c:v>-2.9</c:v>
                </c:pt>
                <c:pt idx="14751">
                  <c:v>-2.8</c:v>
                </c:pt>
                <c:pt idx="14752">
                  <c:v>-2.7</c:v>
                </c:pt>
                <c:pt idx="14753">
                  <c:v>-2.6</c:v>
                </c:pt>
                <c:pt idx="14754">
                  <c:v>-2.5</c:v>
                </c:pt>
                <c:pt idx="14755">
                  <c:v>-2.4</c:v>
                </c:pt>
                <c:pt idx="14756">
                  <c:v>-2.2999999999999998</c:v>
                </c:pt>
                <c:pt idx="14757">
                  <c:v>-2.2000000000000002</c:v>
                </c:pt>
                <c:pt idx="14758">
                  <c:v>-2.1</c:v>
                </c:pt>
                <c:pt idx="14759">
                  <c:v>-2</c:v>
                </c:pt>
                <c:pt idx="14760">
                  <c:v>-1.9</c:v>
                </c:pt>
                <c:pt idx="14761">
                  <c:v>-1.8</c:v>
                </c:pt>
                <c:pt idx="14762">
                  <c:v>-1.7</c:v>
                </c:pt>
                <c:pt idx="14763">
                  <c:v>-1.6</c:v>
                </c:pt>
                <c:pt idx="14764">
                  <c:v>-1.5</c:v>
                </c:pt>
                <c:pt idx="14765">
                  <c:v>-1.4</c:v>
                </c:pt>
                <c:pt idx="14766">
                  <c:v>-1.3</c:v>
                </c:pt>
                <c:pt idx="14767">
                  <c:v>-1.2</c:v>
                </c:pt>
                <c:pt idx="14768">
                  <c:v>-1.1000000000000001</c:v>
                </c:pt>
                <c:pt idx="14769">
                  <c:v>-1</c:v>
                </c:pt>
                <c:pt idx="14770">
                  <c:v>-0.9</c:v>
                </c:pt>
                <c:pt idx="14771">
                  <c:v>-0.8</c:v>
                </c:pt>
                <c:pt idx="14772">
                  <c:v>-0.7</c:v>
                </c:pt>
                <c:pt idx="14773">
                  <c:v>-0.6</c:v>
                </c:pt>
                <c:pt idx="14774">
                  <c:v>-0.5</c:v>
                </c:pt>
                <c:pt idx="14775">
                  <c:v>-0.4</c:v>
                </c:pt>
                <c:pt idx="14776">
                  <c:v>-0.3</c:v>
                </c:pt>
                <c:pt idx="14777">
                  <c:v>-0.2</c:v>
                </c:pt>
                <c:pt idx="14778">
                  <c:v>-0.1</c:v>
                </c:pt>
                <c:pt idx="14779">
                  <c:v>0</c:v>
                </c:pt>
                <c:pt idx="14780">
                  <c:v>0.1</c:v>
                </c:pt>
                <c:pt idx="14781">
                  <c:v>0.2</c:v>
                </c:pt>
                <c:pt idx="14782">
                  <c:v>0.3</c:v>
                </c:pt>
                <c:pt idx="14783">
                  <c:v>0.4</c:v>
                </c:pt>
                <c:pt idx="14784">
                  <c:v>0.5</c:v>
                </c:pt>
                <c:pt idx="14785">
                  <c:v>0.6</c:v>
                </c:pt>
                <c:pt idx="14786">
                  <c:v>0.7</c:v>
                </c:pt>
                <c:pt idx="14787">
                  <c:v>0.8</c:v>
                </c:pt>
                <c:pt idx="14788">
                  <c:v>0.9</c:v>
                </c:pt>
                <c:pt idx="14789">
                  <c:v>1</c:v>
                </c:pt>
                <c:pt idx="14790">
                  <c:v>1.1000000000000001</c:v>
                </c:pt>
                <c:pt idx="14791">
                  <c:v>1.2</c:v>
                </c:pt>
                <c:pt idx="14792">
                  <c:v>1.3</c:v>
                </c:pt>
                <c:pt idx="14793">
                  <c:v>1.4</c:v>
                </c:pt>
                <c:pt idx="14794">
                  <c:v>1.5</c:v>
                </c:pt>
                <c:pt idx="14795">
                  <c:v>1.6</c:v>
                </c:pt>
                <c:pt idx="14796">
                  <c:v>1.7</c:v>
                </c:pt>
                <c:pt idx="14797">
                  <c:v>1.8</c:v>
                </c:pt>
                <c:pt idx="14798">
                  <c:v>1.9</c:v>
                </c:pt>
                <c:pt idx="14799">
                  <c:v>2</c:v>
                </c:pt>
                <c:pt idx="14800">
                  <c:v>2.1</c:v>
                </c:pt>
                <c:pt idx="14801">
                  <c:v>2.2000000000000002</c:v>
                </c:pt>
                <c:pt idx="14802">
                  <c:v>2.2999999999999998</c:v>
                </c:pt>
                <c:pt idx="14803">
                  <c:v>2.4</c:v>
                </c:pt>
                <c:pt idx="14804">
                  <c:v>2.5</c:v>
                </c:pt>
                <c:pt idx="14805">
                  <c:v>2.6</c:v>
                </c:pt>
                <c:pt idx="14806">
                  <c:v>2.7</c:v>
                </c:pt>
                <c:pt idx="14807">
                  <c:v>2.8</c:v>
                </c:pt>
                <c:pt idx="14808">
                  <c:v>2.9</c:v>
                </c:pt>
                <c:pt idx="14809">
                  <c:v>3</c:v>
                </c:pt>
                <c:pt idx="14810">
                  <c:v>3.1</c:v>
                </c:pt>
                <c:pt idx="14811">
                  <c:v>3.2</c:v>
                </c:pt>
                <c:pt idx="14812">
                  <c:v>3.3</c:v>
                </c:pt>
                <c:pt idx="14813">
                  <c:v>3.4</c:v>
                </c:pt>
                <c:pt idx="14814">
                  <c:v>3.5</c:v>
                </c:pt>
                <c:pt idx="14815">
                  <c:v>3.6</c:v>
                </c:pt>
                <c:pt idx="14816">
                  <c:v>3.7</c:v>
                </c:pt>
                <c:pt idx="14817">
                  <c:v>3.8</c:v>
                </c:pt>
                <c:pt idx="14818">
                  <c:v>3.9</c:v>
                </c:pt>
                <c:pt idx="14819">
                  <c:v>4</c:v>
                </c:pt>
                <c:pt idx="14820">
                  <c:v>4.0999999999999996</c:v>
                </c:pt>
                <c:pt idx="14821">
                  <c:v>4.2</c:v>
                </c:pt>
                <c:pt idx="14822">
                  <c:v>4.3</c:v>
                </c:pt>
                <c:pt idx="14823">
                  <c:v>4.4000000000000004</c:v>
                </c:pt>
                <c:pt idx="14824">
                  <c:v>4.5</c:v>
                </c:pt>
                <c:pt idx="14825">
                  <c:v>4.5999999999999996</c:v>
                </c:pt>
                <c:pt idx="14826">
                  <c:v>4.7</c:v>
                </c:pt>
                <c:pt idx="14827">
                  <c:v>4.8</c:v>
                </c:pt>
                <c:pt idx="14828">
                  <c:v>4.9000000000000004</c:v>
                </c:pt>
                <c:pt idx="14829">
                  <c:v>5</c:v>
                </c:pt>
                <c:pt idx="14830">
                  <c:v>5.0999999999999996</c:v>
                </c:pt>
                <c:pt idx="14831">
                  <c:v>5.2</c:v>
                </c:pt>
                <c:pt idx="14832">
                  <c:v>5.3</c:v>
                </c:pt>
                <c:pt idx="14833">
                  <c:v>5.4</c:v>
                </c:pt>
                <c:pt idx="14834">
                  <c:v>5.5</c:v>
                </c:pt>
                <c:pt idx="14835">
                  <c:v>5.6</c:v>
                </c:pt>
                <c:pt idx="14836">
                  <c:v>5.7</c:v>
                </c:pt>
                <c:pt idx="14837">
                  <c:v>5.8</c:v>
                </c:pt>
                <c:pt idx="14838">
                  <c:v>5.9</c:v>
                </c:pt>
                <c:pt idx="14839">
                  <c:v>6</c:v>
                </c:pt>
                <c:pt idx="14840">
                  <c:v>6.1</c:v>
                </c:pt>
                <c:pt idx="14841">
                  <c:v>6.2</c:v>
                </c:pt>
                <c:pt idx="14842">
                  <c:v>6.3</c:v>
                </c:pt>
                <c:pt idx="14843">
                  <c:v>6.4</c:v>
                </c:pt>
                <c:pt idx="14844">
                  <c:v>6.5</c:v>
                </c:pt>
                <c:pt idx="14845">
                  <c:v>6.6</c:v>
                </c:pt>
                <c:pt idx="14846">
                  <c:v>6.7</c:v>
                </c:pt>
                <c:pt idx="14847">
                  <c:v>6.8</c:v>
                </c:pt>
                <c:pt idx="14848">
                  <c:v>6.9</c:v>
                </c:pt>
                <c:pt idx="14849">
                  <c:v>7</c:v>
                </c:pt>
                <c:pt idx="14850">
                  <c:v>7.1</c:v>
                </c:pt>
                <c:pt idx="14851">
                  <c:v>7.2</c:v>
                </c:pt>
                <c:pt idx="14852">
                  <c:v>7.3</c:v>
                </c:pt>
                <c:pt idx="14853">
                  <c:v>7.4</c:v>
                </c:pt>
                <c:pt idx="14854">
                  <c:v>7.5</c:v>
                </c:pt>
                <c:pt idx="14855">
                  <c:v>7.6</c:v>
                </c:pt>
                <c:pt idx="14856">
                  <c:v>7.7</c:v>
                </c:pt>
                <c:pt idx="14857">
                  <c:v>7.8</c:v>
                </c:pt>
                <c:pt idx="14858">
                  <c:v>7.9</c:v>
                </c:pt>
                <c:pt idx="14859">
                  <c:v>8</c:v>
                </c:pt>
                <c:pt idx="14860">
                  <c:v>8.1</c:v>
                </c:pt>
                <c:pt idx="14861">
                  <c:v>8.1999999999999993</c:v>
                </c:pt>
                <c:pt idx="14862">
                  <c:v>8.3000000000000007</c:v>
                </c:pt>
                <c:pt idx="14863">
                  <c:v>8.4</c:v>
                </c:pt>
                <c:pt idx="14864">
                  <c:v>8.5</c:v>
                </c:pt>
                <c:pt idx="14865">
                  <c:v>8.6</c:v>
                </c:pt>
                <c:pt idx="14866">
                  <c:v>8.6999999999999993</c:v>
                </c:pt>
                <c:pt idx="14867">
                  <c:v>8.8000000000000007</c:v>
                </c:pt>
                <c:pt idx="14868">
                  <c:v>8.9</c:v>
                </c:pt>
                <c:pt idx="14869">
                  <c:v>9</c:v>
                </c:pt>
                <c:pt idx="14870">
                  <c:v>9.1</c:v>
                </c:pt>
                <c:pt idx="14871">
                  <c:v>9.1999999999999993</c:v>
                </c:pt>
                <c:pt idx="14872">
                  <c:v>9.3000000000000007</c:v>
                </c:pt>
                <c:pt idx="14873">
                  <c:v>9.4</c:v>
                </c:pt>
                <c:pt idx="14874">
                  <c:v>9.5</c:v>
                </c:pt>
                <c:pt idx="14875">
                  <c:v>9.6</c:v>
                </c:pt>
                <c:pt idx="14876">
                  <c:v>9.6999999999999993</c:v>
                </c:pt>
                <c:pt idx="14877">
                  <c:v>9.8000000000000007</c:v>
                </c:pt>
                <c:pt idx="14878">
                  <c:v>9.9</c:v>
                </c:pt>
                <c:pt idx="14879">
                  <c:v>10</c:v>
                </c:pt>
                <c:pt idx="14880">
                  <c:v>10.1</c:v>
                </c:pt>
                <c:pt idx="14881">
                  <c:v>10.199999999999999</c:v>
                </c:pt>
                <c:pt idx="14882">
                  <c:v>10.3</c:v>
                </c:pt>
                <c:pt idx="14883">
                  <c:v>10.4</c:v>
                </c:pt>
                <c:pt idx="14884">
                  <c:v>10.5</c:v>
                </c:pt>
                <c:pt idx="14885">
                  <c:v>10.6</c:v>
                </c:pt>
                <c:pt idx="14886">
                  <c:v>10.7</c:v>
                </c:pt>
                <c:pt idx="14887">
                  <c:v>10.8</c:v>
                </c:pt>
                <c:pt idx="14888">
                  <c:v>10.9</c:v>
                </c:pt>
                <c:pt idx="14889">
                  <c:v>11</c:v>
                </c:pt>
                <c:pt idx="14890">
                  <c:v>11.1</c:v>
                </c:pt>
                <c:pt idx="14891">
                  <c:v>11.2</c:v>
                </c:pt>
                <c:pt idx="14892">
                  <c:v>11.3</c:v>
                </c:pt>
                <c:pt idx="14893">
                  <c:v>11.4</c:v>
                </c:pt>
                <c:pt idx="14894">
                  <c:v>11.5</c:v>
                </c:pt>
                <c:pt idx="14895">
                  <c:v>11.6</c:v>
                </c:pt>
                <c:pt idx="14896">
                  <c:v>11.7</c:v>
                </c:pt>
                <c:pt idx="14897">
                  <c:v>11.8</c:v>
                </c:pt>
                <c:pt idx="14898">
                  <c:v>11.9</c:v>
                </c:pt>
                <c:pt idx="14899">
                  <c:v>12</c:v>
                </c:pt>
                <c:pt idx="14900">
                  <c:v>12.1</c:v>
                </c:pt>
                <c:pt idx="14901">
                  <c:v>12.2</c:v>
                </c:pt>
                <c:pt idx="14902">
                  <c:v>12.3</c:v>
                </c:pt>
                <c:pt idx="14903">
                  <c:v>12.4</c:v>
                </c:pt>
                <c:pt idx="14904">
                  <c:v>12.5</c:v>
                </c:pt>
                <c:pt idx="14905">
                  <c:v>12.6</c:v>
                </c:pt>
                <c:pt idx="14906">
                  <c:v>12.7</c:v>
                </c:pt>
                <c:pt idx="14907">
                  <c:v>12.8</c:v>
                </c:pt>
                <c:pt idx="14908">
                  <c:v>12.9</c:v>
                </c:pt>
                <c:pt idx="14909">
                  <c:v>13</c:v>
                </c:pt>
                <c:pt idx="14910">
                  <c:v>13.1</c:v>
                </c:pt>
                <c:pt idx="14911">
                  <c:v>13.2</c:v>
                </c:pt>
                <c:pt idx="14912">
                  <c:v>13.3</c:v>
                </c:pt>
                <c:pt idx="14913">
                  <c:v>13.4</c:v>
                </c:pt>
                <c:pt idx="14914">
                  <c:v>13.5</c:v>
                </c:pt>
                <c:pt idx="14915">
                  <c:v>13.6</c:v>
                </c:pt>
                <c:pt idx="14916">
                  <c:v>13.7</c:v>
                </c:pt>
                <c:pt idx="14917">
                  <c:v>13.8</c:v>
                </c:pt>
                <c:pt idx="14918">
                  <c:v>13.9</c:v>
                </c:pt>
                <c:pt idx="14919">
                  <c:v>14</c:v>
                </c:pt>
                <c:pt idx="14920">
                  <c:v>14.1</c:v>
                </c:pt>
                <c:pt idx="14921">
                  <c:v>14.2</c:v>
                </c:pt>
                <c:pt idx="14922">
                  <c:v>14.3</c:v>
                </c:pt>
                <c:pt idx="14923">
                  <c:v>14.4</c:v>
                </c:pt>
                <c:pt idx="14924">
                  <c:v>14.5</c:v>
                </c:pt>
                <c:pt idx="14925">
                  <c:v>14.6</c:v>
                </c:pt>
                <c:pt idx="14926">
                  <c:v>14.7</c:v>
                </c:pt>
                <c:pt idx="14927">
                  <c:v>14.8</c:v>
                </c:pt>
                <c:pt idx="14928">
                  <c:v>14.9</c:v>
                </c:pt>
                <c:pt idx="14929">
                  <c:v>15</c:v>
                </c:pt>
                <c:pt idx="14930">
                  <c:v>15.1</c:v>
                </c:pt>
                <c:pt idx="14931">
                  <c:v>15.2</c:v>
                </c:pt>
                <c:pt idx="14932">
                  <c:v>15.3</c:v>
                </c:pt>
                <c:pt idx="14933">
                  <c:v>15.4</c:v>
                </c:pt>
                <c:pt idx="14934">
                  <c:v>15.5</c:v>
                </c:pt>
                <c:pt idx="14935">
                  <c:v>15.6</c:v>
                </c:pt>
                <c:pt idx="14936">
                  <c:v>15.7</c:v>
                </c:pt>
                <c:pt idx="14937">
                  <c:v>15.8</c:v>
                </c:pt>
                <c:pt idx="14938">
                  <c:v>15.9</c:v>
                </c:pt>
                <c:pt idx="14939">
                  <c:v>16</c:v>
                </c:pt>
                <c:pt idx="14940">
                  <c:v>16.100000000000001</c:v>
                </c:pt>
                <c:pt idx="14941">
                  <c:v>16.2</c:v>
                </c:pt>
                <c:pt idx="14942">
                  <c:v>16.3</c:v>
                </c:pt>
                <c:pt idx="14943">
                  <c:v>16.399999999999999</c:v>
                </c:pt>
                <c:pt idx="14944">
                  <c:v>16.5</c:v>
                </c:pt>
                <c:pt idx="14945">
                  <c:v>16.600000000000001</c:v>
                </c:pt>
                <c:pt idx="14946">
                  <c:v>16.7</c:v>
                </c:pt>
                <c:pt idx="14947">
                  <c:v>16.8</c:v>
                </c:pt>
                <c:pt idx="14948">
                  <c:v>16.899999999999999</c:v>
                </c:pt>
                <c:pt idx="14949">
                  <c:v>17</c:v>
                </c:pt>
                <c:pt idx="14950">
                  <c:v>17.100000000000001</c:v>
                </c:pt>
                <c:pt idx="14951">
                  <c:v>17.2</c:v>
                </c:pt>
                <c:pt idx="14952">
                  <c:v>17.3</c:v>
                </c:pt>
                <c:pt idx="14953">
                  <c:v>17.399999999999999</c:v>
                </c:pt>
                <c:pt idx="14954">
                  <c:v>17.5</c:v>
                </c:pt>
                <c:pt idx="14955">
                  <c:v>17.600000000000001</c:v>
                </c:pt>
                <c:pt idx="14956">
                  <c:v>17.7</c:v>
                </c:pt>
                <c:pt idx="14957">
                  <c:v>17.8</c:v>
                </c:pt>
                <c:pt idx="14958">
                  <c:v>17.899999999999999</c:v>
                </c:pt>
                <c:pt idx="14959">
                  <c:v>18</c:v>
                </c:pt>
                <c:pt idx="14960">
                  <c:v>18.100000000000001</c:v>
                </c:pt>
                <c:pt idx="14961">
                  <c:v>18.2</c:v>
                </c:pt>
                <c:pt idx="14962">
                  <c:v>18.3</c:v>
                </c:pt>
                <c:pt idx="14963">
                  <c:v>18.399999999999999</c:v>
                </c:pt>
                <c:pt idx="14964">
                  <c:v>18.5</c:v>
                </c:pt>
                <c:pt idx="14965">
                  <c:v>18.600000000000001</c:v>
                </c:pt>
                <c:pt idx="14966">
                  <c:v>18.7</c:v>
                </c:pt>
                <c:pt idx="14967">
                  <c:v>18.8</c:v>
                </c:pt>
                <c:pt idx="14968">
                  <c:v>18.899999999999999</c:v>
                </c:pt>
                <c:pt idx="14969">
                  <c:v>19</c:v>
                </c:pt>
                <c:pt idx="14970">
                  <c:v>19.100000000000001</c:v>
                </c:pt>
                <c:pt idx="14971">
                  <c:v>19.2</c:v>
                </c:pt>
                <c:pt idx="14972">
                  <c:v>19.3</c:v>
                </c:pt>
                <c:pt idx="14973">
                  <c:v>19.399999999999999</c:v>
                </c:pt>
                <c:pt idx="14974">
                  <c:v>19.5</c:v>
                </c:pt>
                <c:pt idx="14975">
                  <c:v>19.600000000000001</c:v>
                </c:pt>
                <c:pt idx="14976">
                  <c:v>19.7</c:v>
                </c:pt>
                <c:pt idx="14977">
                  <c:v>19.8</c:v>
                </c:pt>
                <c:pt idx="14978">
                  <c:v>19.899999999999999</c:v>
                </c:pt>
                <c:pt idx="14979">
                  <c:v>20</c:v>
                </c:pt>
                <c:pt idx="14980">
                  <c:v>20.100000000000001</c:v>
                </c:pt>
                <c:pt idx="14981">
                  <c:v>20.2</c:v>
                </c:pt>
                <c:pt idx="14982">
                  <c:v>20.3</c:v>
                </c:pt>
                <c:pt idx="14983">
                  <c:v>20.399999999999999</c:v>
                </c:pt>
                <c:pt idx="14984">
                  <c:v>20.5</c:v>
                </c:pt>
                <c:pt idx="14985">
                  <c:v>20.6</c:v>
                </c:pt>
                <c:pt idx="14986">
                  <c:v>20.7</c:v>
                </c:pt>
                <c:pt idx="14987">
                  <c:v>20.8</c:v>
                </c:pt>
                <c:pt idx="14988">
                  <c:v>20.9</c:v>
                </c:pt>
                <c:pt idx="14989">
                  <c:v>21</c:v>
                </c:pt>
                <c:pt idx="14990">
                  <c:v>21.1</c:v>
                </c:pt>
                <c:pt idx="14991">
                  <c:v>21.2</c:v>
                </c:pt>
                <c:pt idx="14992">
                  <c:v>21.3</c:v>
                </c:pt>
                <c:pt idx="14993">
                  <c:v>21.4</c:v>
                </c:pt>
                <c:pt idx="14994">
                  <c:v>21.5</c:v>
                </c:pt>
                <c:pt idx="14995">
                  <c:v>21.6</c:v>
                </c:pt>
                <c:pt idx="14996">
                  <c:v>21.7</c:v>
                </c:pt>
                <c:pt idx="14997">
                  <c:v>21.8</c:v>
                </c:pt>
                <c:pt idx="14998">
                  <c:v>21.9</c:v>
                </c:pt>
                <c:pt idx="14999">
                  <c:v>22</c:v>
                </c:pt>
                <c:pt idx="15000">
                  <c:v>22.1</c:v>
                </c:pt>
                <c:pt idx="15001">
                  <c:v>22.2</c:v>
                </c:pt>
                <c:pt idx="15002">
                  <c:v>22.3</c:v>
                </c:pt>
                <c:pt idx="15003">
                  <c:v>22.4</c:v>
                </c:pt>
                <c:pt idx="15004">
                  <c:v>22.5</c:v>
                </c:pt>
                <c:pt idx="15005">
                  <c:v>22.6</c:v>
                </c:pt>
                <c:pt idx="15006">
                  <c:v>22.7</c:v>
                </c:pt>
                <c:pt idx="15007">
                  <c:v>22.8</c:v>
                </c:pt>
                <c:pt idx="15008">
                  <c:v>22.9</c:v>
                </c:pt>
                <c:pt idx="15009">
                  <c:v>23</c:v>
                </c:pt>
                <c:pt idx="15010">
                  <c:v>23.1</c:v>
                </c:pt>
                <c:pt idx="15011">
                  <c:v>23.2</c:v>
                </c:pt>
                <c:pt idx="15012">
                  <c:v>23.3</c:v>
                </c:pt>
                <c:pt idx="15013">
                  <c:v>23.4</c:v>
                </c:pt>
                <c:pt idx="15014">
                  <c:v>23.5</c:v>
                </c:pt>
                <c:pt idx="15015">
                  <c:v>23.6</c:v>
                </c:pt>
                <c:pt idx="15016">
                  <c:v>23.7</c:v>
                </c:pt>
                <c:pt idx="15017">
                  <c:v>23.8</c:v>
                </c:pt>
                <c:pt idx="15018">
                  <c:v>23.9</c:v>
                </c:pt>
                <c:pt idx="15019">
                  <c:v>24</c:v>
                </c:pt>
                <c:pt idx="15020">
                  <c:v>24.1</c:v>
                </c:pt>
                <c:pt idx="15021">
                  <c:v>24.2</c:v>
                </c:pt>
                <c:pt idx="15022">
                  <c:v>24.3</c:v>
                </c:pt>
                <c:pt idx="15023">
                  <c:v>24.4</c:v>
                </c:pt>
                <c:pt idx="15024">
                  <c:v>24.5</c:v>
                </c:pt>
                <c:pt idx="15025">
                  <c:v>24.6</c:v>
                </c:pt>
                <c:pt idx="15026">
                  <c:v>24.7</c:v>
                </c:pt>
                <c:pt idx="15027">
                  <c:v>24.8</c:v>
                </c:pt>
                <c:pt idx="15028">
                  <c:v>24.9</c:v>
                </c:pt>
                <c:pt idx="15029">
                  <c:v>25</c:v>
                </c:pt>
                <c:pt idx="15030">
                  <c:v>-25</c:v>
                </c:pt>
                <c:pt idx="15031">
                  <c:v>-24.9</c:v>
                </c:pt>
                <c:pt idx="15032">
                  <c:v>-24.8</c:v>
                </c:pt>
                <c:pt idx="15033">
                  <c:v>-24.7</c:v>
                </c:pt>
                <c:pt idx="15034">
                  <c:v>-24.6</c:v>
                </c:pt>
                <c:pt idx="15035">
                  <c:v>-24.5</c:v>
                </c:pt>
                <c:pt idx="15036">
                  <c:v>-24.4</c:v>
                </c:pt>
                <c:pt idx="15037">
                  <c:v>-24.3</c:v>
                </c:pt>
                <c:pt idx="15038">
                  <c:v>-24.2</c:v>
                </c:pt>
                <c:pt idx="15039">
                  <c:v>-24.1</c:v>
                </c:pt>
                <c:pt idx="15040">
                  <c:v>-24</c:v>
                </c:pt>
                <c:pt idx="15041">
                  <c:v>-23.9</c:v>
                </c:pt>
                <c:pt idx="15042">
                  <c:v>-23.8</c:v>
                </c:pt>
                <c:pt idx="15043">
                  <c:v>-23.7</c:v>
                </c:pt>
                <c:pt idx="15044">
                  <c:v>-23.6</c:v>
                </c:pt>
                <c:pt idx="15045">
                  <c:v>-23.5</c:v>
                </c:pt>
                <c:pt idx="15046">
                  <c:v>-23.4</c:v>
                </c:pt>
                <c:pt idx="15047">
                  <c:v>-23.3</c:v>
                </c:pt>
                <c:pt idx="15048">
                  <c:v>-23.2</c:v>
                </c:pt>
                <c:pt idx="15049">
                  <c:v>-23.1</c:v>
                </c:pt>
                <c:pt idx="15050">
                  <c:v>-23</c:v>
                </c:pt>
                <c:pt idx="15051">
                  <c:v>-22.9</c:v>
                </c:pt>
                <c:pt idx="15052">
                  <c:v>-22.8</c:v>
                </c:pt>
                <c:pt idx="15053">
                  <c:v>-22.7</c:v>
                </c:pt>
                <c:pt idx="15054">
                  <c:v>-22.6</c:v>
                </c:pt>
                <c:pt idx="15055">
                  <c:v>-22.5</c:v>
                </c:pt>
                <c:pt idx="15056">
                  <c:v>-22.4</c:v>
                </c:pt>
                <c:pt idx="15057">
                  <c:v>-22.3</c:v>
                </c:pt>
                <c:pt idx="15058">
                  <c:v>-22.2</c:v>
                </c:pt>
                <c:pt idx="15059">
                  <c:v>-22.1</c:v>
                </c:pt>
                <c:pt idx="15060">
                  <c:v>-22</c:v>
                </c:pt>
                <c:pt idx="15061">
                  <c:v>-21.9</c:v>
                </c:pt>
                <c:pt idx="15062">
                  <c:v>-21.8</c:v>
                </c:pt>
                <c:pt idx="15063">
                  <c:v>-21.7</c:v>
                </c:pt>
                <c:pt idx="15064">
                  <c:v>-21.6</c:v>
                </c:pt>
                <c:pt idx="15065">
                  <c:v>-21.5</c:v>
                </c:pt>
                <c:pt idx="15066">
                  <c:v>-21.4</c:v>
                </c:pt>
                <c:pt idx="15067">
                  <c:v>-21.3</c:v>
                </c:pt>
                <c:pt idx="15068">
                  <c:v>-21.2</c:v>
                </c:pt>
                <c:pt idx="15069">
                  <c:v>-21.1</c:v>
                </c:pt>
                <c:pt idx="15070">
                  <c:v>-21</c:v>
                </c:pt>
                <c:pt idx="15071">
                  <c:v>-20.9</c:v>
                </c:pt>
                <c:pt idx="15072">
                  <c:v>-20.8</c:v>
                </c:pt>
                <c:pt idx="15073">
                  <c:v>-20.7</c:v>
                </c:pt>
                <c:pt idx="15074">
                  <c:v>-20.6</c:v>
                </c:pt>
                <c:pt idx="15075">
                  <c:v>-20.5</c:v>
                </c:pt>
                <c:pt idx="15076">
                  <c:v>-20.399999999999999</c:v>
                </c:pt>
                <c:pt idx="15077">
                  <c:v>-20.3</c:v>
                </c:pt>
                <c:pt idx="15078">
                  <c:v>-20.2</c:v>
                </c:pt>
                <c:pt idx="15079">
                  <c:v>-20.100000000000001</c:v>
                </c:pt>
                <c:pt idx="15080">
                  <c:v>-20</c:v>
                </c:pt>
                <c:pt idx="15081">
                  <c:v>-19.899999999999999</c:v>
                </c:pt>
                <c:pt idx="15082">
                  <c:v>-19.8</c:v>
                </c:pt>
                <c:pt idx="15083">
                  <c:v>-19.7</c:v>
                </c:pt>
                <c:pt idx="15084">
                  <c:v>-19.600000000000001</c:v>
                </c:pt>
                <c:pt idx="15085">
                  <c:v>-19.5</c:v>
                </c:pt>
                <c:pt idx="15086">
                  <c:v>-19.399999999999999</c:v>
                </c:pt>
                <c:pt idx="15087">
                  <c:v>-19.3</c:v>
                </c:pt>
                <c:pt idx="15088">
                  <c:v>-19.2</c:v>
                </c:pt>
                <c:pt idx="15089">
                  <c:v>-19.100000000000001</c:v>
                </c:pt>
                <c:pt idx="15090">
                  <c:v>-19</c:v>
                </c:pt>
                <c:pt idx="15091">
                  <c:v>-18.899999999999999</c:v>
                </c:pt>
                <c:pt idx="15092">
                  <c:v>-18.8</c:v>
                </c:pt>
                <c:pt idx="15093">
                  <c:v>-18.7</c:v>
                </c:pt>
                <c:pt idx="15094">
                  <c:v>-18.600000000000001</c:v>
                </c:pt>
                <c:pt idx="15095">
                  <c:v>-18.5</c:v>
                </c:pt>
                <c:pt idx="15096">
                  <c:v>-18.399999999999999</c:v>
                </c:pt>
                <c:pt idx="15097">
                  <c:v>-18.3</c:v>
                </c:pt>
                <c:pt idx="15098">
                  <c:v>-18.2</c:v>
                </c:pt>
                <c:pt idx="15099">
                  <c:v>-18.100000000000001</c:v>
                </c:pt>
                <c:pt idx="15100">
                  <c:v>-18</c:v>
                </c:pt>
                <c:pt idx="15101">
                  <c:v>-17.899999999999999</c:v>
                </c:pt>
                <c:pt idx="15102">
                  <c:v>-17.8</c:v>
                </c:pt>
                <c:pt idx="15103">
                  <c:v>-17.7</c:v>
                </c:pt>
                <c:pt idx="15104">
                  <c:v>-17.600000000000001</c:v>
                </c:pt>
                <c:pt idx="15105">
                  <c:v>-17.5</c:v>
                </c:pt>
                <c:pt idx="15106">
                  <c:v>-17.399999999999999</c:v>
                </c:pt>
                <c:pt idx="15107">
                  <c:v>-17.3</c:v>
                </c:pt>
                <c:pt idx="15108">
                  <c:v>-17.2</c:v>
                </c:pt>
                <c:pt idx="15109">
                  <c:v>-17.100000000000001</c:v>
                </c:pt>
                <c:pt idx="15110">
                  <c:v>-17</c:v>
                </c:pt>
                <c:pt idx="15111">
                  <c:v>-16.899999999999999</c:v>
                </c:pt>
                <c:pt idx="15112">
                  <c:v>-16.8</c:v>
                </c:pt>
                <c:pt idx="15113">
                  <c:v>-16.7</c:v>
                </c:pt>
                <c:pt idx="15114">
                  <c:v>-16.600000000000001</c:v>
                </c:pt>
                <c:pt idx="15115">
                  <c:v>-16.5</c:v>
                </c:pt>
                <c:pt idx="15116">
                  <c:v>-16.399999999999999</c:v>
                </c:pt>
                <c:pt idx="15117">
                  <c:v>-16.3</c:v>
                </c:pt>
                <c:pt idx="15118">
                  <c:v>-16.2</c:v>
                </c:pt>
                <c:pt idx="15119">
                  <c:v>-16.100000000000001</c:v>
                </c:pt>
                <c:pt idx="15120">
                  <c:v>-16</c:v>
                </c:pt>
                <c:pt idx="15121">
                  <c:v>-15.9</c:v>
                </c:pt>
                <c:pt idx="15122">
                  <c:v>-15.8</c:v>
                </c:pt>
                <c:pt idx="15123">
                  <c:v>-15.7</c:v>
                </c:pt>
                <c:pt idx="15124">
                  <c:v>-15.6</c:v>
                </c:pt>
                <c:pt idx="15125">
                  <c:v>-15.5</c:v>
                </c:pt>
                <c:pt idx="15126">
                  <c:v>-15.4</c:v>
                </c:pt>
                <c:pt idx="15127">
                  <c:v>-15.3</c:v>
                </c:pt>
                <c:pt idx="15128">
                  <c:v>-15.2</c:v>
                </c:pt>
                <c:pt idx="15129">
                  <c:v>-15.1</c:v>
                </c:pt>
                <c:pt idx="15130">
                  <c:v>-15</c:v>
                </c:pt>
                <c:pt idx="15131">
                  <c:v>-14.9</c:v>
                </c:pt>
                <c:pt idx="15132">
                  <c:v>-14.8</c:v>
                </c:pt>
                <c:pt idx="15133">
                  <c:v>-14.7</c:v>
                </c:pt>
                <c:pt idx="15134">
                  <c:v>-14.6</c:v>
                </c:pt>
                <c:pt idx="15135">
                  <c:v>-14.5</c:v>
                </c:pt>
                <c:pt idx="15136">
                  <c:v>-14.4</c:v>
                </c:pt>
                <c:pt idx="15137">
                  <c:v>-14.3</c:v>
                </c:pt>
                <c:pt idx="15138">
                  <c:v>-14.2</c:v>
                </c:pt>
                <c:pt idx="15139">
                  <c:v>-14.1</c:v>
                </c:pt>
                <c:pt idx="15140">
                  <c:v>-14</c:v>
                </c:pt>
                <c:pt idx="15141">
                  <c:v>-13.9</c:v>
                </c:pt>
                <c:pt idx="15142">
                  <c:v>-13.8</c:v>
                </c:pt>
                <c:pt idx="15143">
                  <c:v>-13.7</c:v>
                </c:pt>
                <c:pt idx="15144">
                  <c:v>-13.6</c:v>
                </c:pt>
                <c:pt idx="15145">
                  <c:v>-13.5</c:v>
                </c:pt>
                <c:pt idx="15146">
                  <c:v>-13.4</c:v>
                </c:pt>
                <c:pt idx="15147">
                  <c:v>-13.3</c:v>
                </c:pt>
                <c:pt idx="15148">
                  <c:v>-13.2</c:v>
                </c:pt>
                <c:pt idx="15149">
                  <c:v>-13.1</c:v>
                </c:pt>
                <c:pt idx="15150">
                  <c:v>-13</c:v>
                </c:pt>
                <c:pt idx="15151">
                  <c:v>-12.9</c:v>
                </c:pt>
                <c:pt idx="15152">
                  <c:v>-12.8</c:v>
                </c:pt>
                <c:pt idx="15153">
                  <c:v>-12.7</c:v>
                </c:pt>
                <c:pt idx="15154">
                  <c:v>-12.6</c:v>
                </c:pt>
                <c:pt idx="15155">
                  <c:v>-12.5</c:v>
                </c:pt>
                <c:pt idx="15156">
                  <c:v>-12.4</c:v>
                </c:pt>
                <c:pt idx="15157">
                  <c:v>-12.3</c:v>
                </c:pt>
                <c:pt idx="15158">
                  <c:v>-12.2</c:v>
                </c:pt>
                <c:pt idx="15159">
                  <c:v>-12.1</c:v>
                </c:pt>
                <c:pt idx="15160">
                  <c:v>-12</c:v>
                </c:pt>
                <c:pt idx="15161">
                  <c:v>-11.9</c:v>
                </c:pt>
                <c:pt idx="15162">
                  <c:v>-11.8</c:v>
                </c:pt>
                <c:pt idx="15163">
                  <c:v>-11.7</c:v>
                </c:pt>
                <c:pt idx="15164">
                  <c:v>-11.6</c:v>
                </c:pt>
                <c:pt idx="15165">
                  <c:v>-11.5</c:v>
                </c:pt>
                <c:pt idx="15166">
                  <c:v>-11.4</c:v>
                </c:pt>
                <c:pt idx="15167">
                  <c:v>-11.3</c:v>
                </c:pt>
                <c:pt idx="15168">
                  <c:v>-11.2</c:v>
                </c:pt>
                <c:pt idx="15169">
                  <c:v>-11.1</c:v>
                </c:pt>
                <c:pt idx="15170">
                  <c:v>-11</c:v>
                </c:pt>
                <c:pt idx="15171">
                  <c:v>-10.9</c:v>
                </c:pt>
                <c:pt idx="15172">
                  <c:v>-10.8</c:v>
                </c:pt>
                <c:pt idx="15173">
                  <c:v>-10.7</c:v>
                </c:pt>
                <c:pt idx="15174">
                  <c:v>-10.6</c:v>
                </c:pt>
                <c:pt idx="15175">
                  <c:v>-10.5</c:v>
                </c:pt>
                <c:pt idx="15176">
                  <c:v>-10.4</c:v>
                </c:pt>
                <c:pt idx="15177">
                  <c:v>-10.3</c:v>
                </c:pt>
                <c:pt idx="15178">
                  <c:v>-10.199999999999999</c:v>
                </c:pt>
                <c:pt idx="15179">
                  <c:v>-10.1</c:v>
                </c:pt>
                <c:pt idx="15180">
                  <c:v>-10</c:v>
                </c:pt>
                <c:pt idx="15181">
                  <c:v>-9.9</c:v>
                </c:pt>
                <c:pt idx="15182">
                  <c:v>-9.8000000000000007</c:v>
                </c:pt>
                <c:pt idx="15183">
                  <c:v>-9.6999999999999993</c:v>
                </c:pt>
                <c:pt idx="15184">
                  <c:v>-9.6</c:v>
                </c:pt>
                <c:pt idx="15185">
                  <c:v>-9.5</c:v>
                </c:pt>
                <c:pt idx="15186">
                  <c:v>-9.4</c:v>
                </c:pt>
                <c:pt idx="15187">
                  <c:v>-9.3000000000000007</c:v>
                </c:pt>
                <c:pt idx="15188">
                  <c:v>-9.1999999999999993</c:v>
                </c:pt>
                <c:pt idx="15189">
                  <c:v>-9.1</c:v>
                </c:pt>
                <c:pt idx="15190">
                  <c:v>-9</c:v>
                </c:pt>
                <c:pt idx="15191">
                  <c:v>-8.9</c:v>
                </c:pt>
                <c:pt idx="15192">
                  <c:v>-8.8000000000000007</c:v>
                </c:pt>
                <c:pt idx="15193">
                  <c:v>-8.6999999999999993</c:v>
                </c:pt>
                <c:pt idx="15194">
                  <c:v>-8.6</c:v>
                </c:pt>
                <c:pt idx="15195">
                  <c:v>-8.5</c:v>
                </c:pt>
                <c:pt idx="15196">
                  <c:v>-8.4</c:v>
                </c:pt>
                <c:pt idx="15197">
                  <c:v>-8.3000000000000007</c:v>
                </c:pt>
                <c:pt idx="15198">
                  <c:v>-8.1999999999999993</c:v>
                </c:pt>
                <c:pt idx="15199">
                  <c:v>-8.1</c:v>
                </c:pt>
                <c:pt idx="15200">
                  <c:v>-8</c:v>
                </c:pt>
                <c:pt idx="15201">
                  <c:v>-7.9</c:v>
                </c:pt>
                <c:pt idx="15202">
                  <c:v>-7.8</c:v>
                </c:pt>
                <c:pt idx="15203">
                  <c:v>-7.7</c:v>
                </c:pt>
                <c:pt idx="15204">
                  <c:v>-7.6</c:v>
                </c:pt>
                <c:pt idx="15205">
                  <c:v>-7.5</c:v>
                </c:pt>
                <c:pt idx="15206">
                  <c:v>-7.4</c:v>
                </c:pt>
                <c:pt idx="15207">
                  <c:v>-7.3</c:v>
                </c:pt>
                <c:pt idx="15208">
                  <c:v>-7.2</c:v>
                </c:pt>
                <c:pt idx="15209">
                  <c:v>-7.1</c:v>
                </c:pt>
                <c:pt idx="15210">
                  <c:v>-7</c:v>
                </c:pt>
                <c:pt idx="15211">
                  <c:v>-6.9</c:v>
                </c:pt>
                <c:pt idx="15212">
                  <c:v>-6.8</c:v>
                </c:pt>
                <c:pt idx="15213">
                  <c:v>-6.7</c:v>
                </c:pt>
                <c:pt idx="15214">
                  <c:v>-6.6</c:v>
                </c:pt>
                <c:pt idx="15215">
                  <c:v>-6.5</c:v>
                </c:pt>
                <c:pt idx="15216">
                  <c:v>-6.4</c:v>
                </c:pt>
                <c:pt idx="15217">
                  <c:v>-6.3</c:v>
                </c:pt>
                <c:pt idx="15218">
                  <c:v>-6.2</c:v>
                </c:pt>
                <c:pt idx="15219">
                  <c:v>-6.1</c:v>
                </c:pt>
                <c:pt idx="15220">
                  <c:v>-6</c:v>
                </c:pt>
                <c:pt idx="15221">
                  <c:v>-5.9</c:v>
                </c:pt>
                <c:pt idx="15222">
                  <c:v>-5.8</c:v>
                </c:pt>
                <c:pt idx="15223">
                  <c:v>-5.7</c:v>
                </c:pt>
                <c:pt idx="15224">
                  <c:v>-5.6</c:v>
                </c:pt>
                <c:pt idx="15225">
                  <c:v>-5.5</c:v>
                </c:pt>
                <c:pt idx="15226">
                  <c:v>-5.4</c:v>
                </c:pt>
                <c:pt idx="15227">
                  <c:v>-5.3</c:v>
                </c:pt>
                <c:pt idx="15228">
                  <c:v>-5.2</c:v>
                </c:pt>
                <c:pt idx="15229">
                  <c:v>-5.0999999999999996</c:v>
                </c:pt>
                <c:pt idx="15230">
                  <c:v>-5</c:v>
                </c:pt>
                <c:pt idx="15231">
                  <c:v>-4.9000000000000004</c:v>
                </c:pt>
                <c:pt idx="15232">
                  <c:v>-4.8</c:v>
                </c:pt>
                <c:pt idx="15233">
                  <c:v>-4.7</c:v>
                </c:pt>
                <c:pt idx="15234">
                  <c:v>-4.5999999999999996</c:v>
                </c:pt>
                <c:pt idx="15235">
                  <c:v>-4.5</c:v>
                </c:pt>
                <c:pt idx="15236">
                  <c:v>-4.4000000000000004</c:v>
                </c:pt>
                <c:pt idx="15237">
                  <c:v>-4.3</c:v>
                </c:pt>
                <c:pt idx="15238">
                  <c:v>-4.2</c:v>
                </c:pt>
                <c:pt idx="15239">
                  <c:v>-4.0999999999999996</c:v>
                </c:pt>
                <c:pt idx="15240">
                  <c:v>-4</c:v>
                </c:pt>
                <c:pt idx="15241">
                  <c:v>-3.9</c:v>
                </c:pt>
                <c:pt idx="15242">
                  <c:v>-3.8</c:v>
                </c:pt>
                <c:pt idx="15243">
                  <c:v>-3.7</c:v>
                </c:pt>
                <c:pt idx="15244">
                  <c:v>-3.6</c:v>
                </c:pt>
                <c:pt idx="15245">
                  <c:v>-3.5</c:v>
                </c:pt>
                <c:pt idx="15246">
                  <c:v>-3.4</c:v>
                </c:pt>
                <c:pt idx="15247">
                  <c:v>-3.3</c:v>
                </c:pt>
                <c:pt idx="15248">
                  <c:v>-3.2</c:v>
                </c:pt>
                <c:pt idx="15249">
                  <c:v>-3.1</c:v>
                </c:pt>
                <c:pt idx="15250">
                  <c:v>-3</c:v>
                </c:pt>
                <c:pt idx="15251">
                  <c:v>-2.9</c:v>
                </c:pt>
                <c:pt idx="15252">
                  <c:v>-2.8</c:v>
                </c:pt>
                <c:pt idx="15253">
                  <c:v>-2.7</c:v>
                </c:pt>
                <c:pt idx="15254">
                  <c:v>-2.6</c:v>
                </c:pt>
                <c:pt idx="15255">
                  <c:v>-2.5</c:v>
                </c:pt>
                <c:pt idx="15256">
                  <c:v>-2.4</c:v>
                </c:pt>
                <c:pt idx="15257">
                  <c:v>-2.2999999999999998</c:v>
                </c:pt>
                <c:pt idx="15258">
                  <c:v>-2.2000000000000002</c:v>
                </c:pt>
                <c:pt idx="15259">
                  <c:v>-2.1</c:v>
                </c:pt>
                <c:pt idx="15260">
                  <c:v>-2</c:v>
                </c:pt>
                <c:pt idx="15261">
                  <c:v>-1.9</c:v>
                </c:pt>
                <c:pt idx="15262">
                  <c:v>-1.8</c:v>
                </c:pt>
                <c:pt idx="15263">
                  <c:v>-1.7</c:v>
                </c:pt>
                <c:pt idx="15264">
                  <c:v>-1.6</c:v>
                </c:pt>
                <c:pt idx="15265">
                  <c:v>-1.5</c:v>
                </c:pt>
                <c:pt idx="15266">
                  <c:v>-1.4</c:v>
                </c:pt>
                <c:pt idx="15267">
                  <c:v>-1.3</c:v>
                </c:pt>
                <c:pt idx="15268">
                  <c:v>-1.2</c:v>
                </c:pt>
                <c:pt idx="15269">
                  <c:v>-1.1000000000000001</c:v>
                </c:pt>
                <c:pt idx="15270">
                  <c:v>-1</c:v>
                </c:pt>
                <c:pt idx="15271">
                  <c:v>-0.9</c:v>
                </c:pt>
                <c:pt idx="15272">
                  <c:v>-0.8</c:v>
                </c:pt>
                <c:pt idx="15273">
                  <c:v>-0.7</c:v>
                </c:pt>
                <c:pt idx="15274">
                  <c:v>-0.6</c:v>
                </c:pt>
                <c:pt idx="15275">
                  <c:v>-0.5</c:v>
                </c:pt>
                <c:pt idx="15276">
                  <c:v>-0.4</c:v>
                </c:pt>
                <c:pt idx="15277">
                  <c:v>-0.3</c:v>
                </c:pt>
                <c:pt idx="15278">
                  <c:v>-0.2</c:v>
                </c:pt>
                <c:pt idx="15279">
                  <c:v>-0.1</c:v>
                </c:pt>
                <c:pt idx="15280">
                  <c:v>0</c:v>
                </c:pt>
                <c:pt idx="15281">
                  <c:v>0.1</c:v>
                </c:pt>
                <c:pt idx="15282">
                  <c:v>0.2</c:v>
                </c:pt>
                <c:pt idx="15283">
                  <c:v>0.3</c:v>
                </c:pt>
                <c:pt idx="15284">
                  <c:v>0.4</c:v>
                </c:pt>
                <c:pt idx="15285">
                  <c:v>0.5</c:v>
                </c:pt>
                <c:pt idx="15286">
                  <c:v>0.6</c:v>
                </c:pt>
                <c:pt idx="15287">
                  <c:v>0.7</c:v>
                </c:pt>
                <c:pt idx="15288">
                  <c:v>0.8</c:v>
                </c:pt>
                <c:pt idx="15289">
                  <c:v>0.9</c:v>
                </c:pt>
                <c:pt idx="15290">
                  <c:v>1</c:v>
                </c:pt>
                <c:pt idx="15291">
                  <c:v>1.1000000000000001</c:v>
                </c:pt>
                <c:pt idx="15292">
                  <c:v>1.2</c:v>
                </c:pt>
                <c:pt idx="15293">
                  <c:v>1.3</c:v>
                </c:pt>
                <c:pt idx="15294">
                  <c:v>1.4</c:v>
                </c:pt>
                <c:pt idx="15295">
                  <c:v>1.5</c:v>
                </c:pt>
                <c:pt idx="15296">
                  <c:v>1.6</c:v>
                </c:pt>
                <c:pt idx="15297">
                  <c:v>1.7</c:v>
                </c:pt>
                <c:pt idx="15298">
                  <c:v>1.8</c:v>
                </c:pt>
                <c:pt idx="15299">
                  <c:v>1.9</c:v>
                </c:pt>
                <c:pt idx="15300">
                  <c:v>2</c:v>
                </c:pt>
                <c:pt idx="15301">
                  <c:v>2.1</c:v>
                </c:pt>
                <c:pt idx="15302">
                  <c:v>2.2000000000000002</c:v>
                </c:pt>
                <c:pt idx="15303">
                  <c:v>2.2999999999999998</c:v>
                </c:pt>
                <c:pt idx="15304">
                  <c:v>2.4</c:v>
                </c:pt>
                <c:pt idx="15305">
                  <c:v>2.5</c:v>
                </c:pt>
                <c:pt idx="15306">
                  <c:v>2.6</c:v>
                </c:pt>
                <c:pt idx="15307">
                  <c:v>2.7</c:v>
                </c:pt>
                <c:pt idx="15308">
                  <c:v>2.8</c:v>
                </c:pt>
                <c:pt idx="15309">
                  <c:v>2.9</c:v>
                </c:pt>
                <c:pt idx="15310">
                  <c:v>3</c:v>
                </c:pt>
                <c:pt idx="15311">
                  <c:v>3.1</c:v>
                </c:pt>
                <c:pt idx="15312">
                  <c:v>3.2</c:v>
                </c:pt>
                <c:pt idx="15313">
                  <c:v>3.3</c:v>
                </c:pt>
                <c:pt idx="15314">
                  <c:v>3.4</c:v>
                </c:pt>
                <c:pt idx="15315">
                  <c:v>3.5</c:v>
                </c:pt>
                <c:pt idx="15316">
                  <c:v>3.6</c:v>
                </c:pt>
                <c:pt idx="15317">
                  <c:v>3.7</c:v>
                </c:pt>
                <c:pt idx="15318">
                  <c:v>3.8</c:v>
                </c:pt>
                <c:pt idx="15319">
                  <c:v>3.9</c:v>
                </c:pt>
                <c:pt idx="15320">
                  <c:v>4</c:v>
                </c:pt>
                <c:pt idx="15321">
                  <c:v>4.0999999999999996</c:v>
                </c:pt>
                <c:pt idx="15322">
                  <c:v>4.2</c:v>
                </c:pt>
                <c:pt idx="15323">
                  <c:v>4.3</c:v>
                </c:pt>
                <c:pt idx="15324">
                  <c:v>4.4000000000000004</c:v>
                </c:pt>
                <c:pt idx="15325">
                  <c:v>4.5</c:v>
                </c:pt>
                <c:pt idx="15326">
                  <c:v>4.5999999999999996</c:v>
                </c:pt>
                <c:pt idx="15327">
                  <c:v>4.7</c:v>
                </c:pt>
                <c:pt idx="15328">
                  <c:v>4.8</c:v>
                </c:pt>
                <c:pt idx="15329">
                  <c:v>4.9000000000000004</c:v>
                </c:pt>
                <c:pt idx="15330">
                  <c:v>5</c:v>
                </c:pt>
                <c:pt idx="15331">
                  <c:v>5.0999999999999996</c:v>
                </c:pt>
                <c:pt idx="15332">
                  <c:v>5.2</c:v>
                </c:pt>
                <c:pt idx="15333">
                  <c:v>5.3</c:v>
                </c:pt>
                <c:pt idx="15334">
                  <c:v>5.4</c:v>
                </c:pt>
                <c:pt idx="15335">
                  <c:v>5.5</c:v>
                </c:pt>
                <c:pt idx="15336">
                  <c:v>5.6</c:v>
                </c:pt>
                <c:pt idx="15337">
                  <c:v>5.7</c:v>
                </c:pt>
                <c:pt idx="15338">
                  <c:v>5.8</c:v>
                </c:pt>
                <c:pt idx="15339">
                  <c:v>5.9</c:v>
                </c:pt>
                <c:pt idx="15340">
                  <c:v>6</c:v>
                </c:pt>
                <c:pt idx="15341">
                  <c:v>6.1</c:v>
                </c:pt>
                <c:pt idx="15342">
                  <c:v>6.2</c:v>
                </c:pt>
                <c:pt idx="15343">
                  <c:v>6.3</c:v>
                </c:pt>
                <c:pt idx="15344">
                  <c:v>6.4</c:v>
                </c:pt>
                <c:pt idx="15345">
                  <c:v>6.5</c:v>
                </c:pt>
                <c:pt idx="15346">
                  <c:v>6.6</c:v>
                </c:pt>
                <c:pt idx="15347">
                  <c:v>6.7</c:v>
                </c:pt>
                <c:pt idx="15348">
                  <c:v>6.8</c:v>
                </c:pt>
                <c:pt idx="15349">
                  <c:v>6.9</c:v>
                </c:pt>
                <c:pt idx="15350">
                  <c:v>7</c:v>
                </c:pt>
                <c:pt idx="15351">
                  <c:v>7.1</c:v>
                </c:pt>
                <c:pt idx="15352">
                  <c:v>7.2</c:v>
                </c:pt>
                <c:pt idx="15353">
                  <c:v>7.3</c:v>
                </c:pt>
                <c:pt idx="15354">
                  <c:v>7.4</c:v>
                </c:pt>
                <c:pt idx="15355">
                  <c:v>7.5</c:v>
                </c:pt>
                <c:pt idx="15356">
                  <c:v>7.6</c:v>
                </c:pt>
                <c:pt idx="15357">
                  <c:v>7.7</c:v>
                </c:pt>
                <c:pt idx="15358">
                  <c:v>7.8</c:v>
                </c:pt>
                <c:pt idx="15359">
                  <c:v>7.9</c:v>
                </c:pt>
                <c:pt idx="15360">
                  <c:v>8</c:v>
                </c:pt>
                <c:pt idx="15361">
                  <c:v>8.1</c:v>
                </c:pt>
                <c:pt idx="15362">
                  <c:v>8.1999999999999993</c:v>
                </c:pt>
                <c:pt idx="15363">
                  <c:v>8.3000000000000007</c:v>
                </c:pt>
                <c:pt idx="15364">
                  <c:v>8.4</c:v>
                </c:pt>
                <c:pt idx="15365">
                  <c:v>8.5</c:v>
                </c:pt>
                <c:pt idx="15366">
                  <c:v>8.6</c:v>
                </c:pt>
                <c:pt idx="15367">
                  <c:v>8.6999999999999993</c:v>
                </c:pt>
                <c:pt idx="15368">
                  <c:v>8.8000000000000007</c:v>
                </c:pt>
                <c:pt idx="15369">
                  <c:v>8.9</c:v>
                </c:pt>
                <c:pt idx="15370">
                  <c:v>9</c:v>
                </c:pt>
                <c:pt idx="15371">
                  <c:v>9.1</c:v>
                </c:pt>
                <c:pt idx="15372">
                  <c:v>9.1999999999999993</c:v>
                </c:pt>
                <c:pt idx="15373">
                  <c:v>9.3000000000000007</c:v>
                </c:pt>
                <c:pt idx="15374">
                  <c:v>9.4</c:v>
                </c:pt>
                <c:pt idx="15375">
                  <c:v>9.5</c:v>
                </c:pt>
                <c:pt idx="15376">
                  <c:v>9.6</c:v>
                </c:pt>
                <c:pt idx="15377">
                  <c:v>9.6999999999999993</c:v>
                </c:pt>
                <c:pt idx="15378">
                  <c:v>9.8000000000000007</c:v>
                </c:pt>
                <c:pt idx="15379">
                  <c:v>9.9</c:v>
                </c:pt>
                <c:pt idx="15380">
                  <c:v>10</c:v>
                </c:pt>
                <c:pt idx="15381">
                  <c:v>10.1</c:v>
                </c:pt>
                <c:pt idx="15382">
                  <c:v>10.199999999999999</c:v>
                </c:pt>
                <c:pt idx="15383">
                  <c:v>10.3</c:v>
                </c:pt>
                <c:pt idx="15384">
                  <c:v>10.4</c:v>
                </c:pt>
                <c:pt idx="15385">
                  <c:v>10.5</c:v>
                </c:pt>
                <c:pt idx="15386">
                  <c:v>10.6</c:v>
                </c:pt>
                <c:pt idx="15387">
                  <c:v>10.7</c:v>
                </c:pt>
                <c:pt idx="15388">
                  <c:v>10.8</c:v>
                </c:pt>
                <c:pt idx="15389">
                  <c:v>10.9</c:v>
                </c:pt>
                <c:pt idx="15390">
                  <c:v>11</c:v>
                </c:pt>
                <c:pt idx="15391">
                  <c:v>11.1</c:v>
                </c:pt>
                <c:pt idx="15392">
                  <c:v>11.2</c:v>
                </c:pt>
                <c:pt idx="15393">
                  <c:v>11.3</c:v>
                </c:pt>
                <c:pt idx="15394">
                  <c:v>11.4</c:v>
                </c:pt>
                <c:pt idx="15395">
                  <c:v>11.5</c:v>
                </c:pt>
                <c:pt idx="15396">
                  <c:v>11.6</c:v>
                </c:pt>
                <c:pt idx="15397">
                  <c:v>11.7</c:v>
                </c:pt>
                <c:pt idx="15398">
                  <c:v>11.8</c:v>
                </c:pt>
                <c:pt idx="15399">
                  <c:v>11.9</c:v>
                </c:pt>
                <c:pt idx="15400">
                  <c:v>12</c:v>
                </c:pt>
                <c:pt idx="15401">
                  <c:v>12.1</c:v>
                </c:pt>
                <c:pt idx="15402">
                  <c:v>12.2</c:v>
                </c:pt>
                <c:pt idx="15403">
                  <c:v>12.3</c:v>
                </c:pt>
                <c:pt idx="15404">
                  <c:v>12.4</c:v>
                </c:pt>
                <c:pt idx="15405">
                  <c:v>12.5</c:v>
                </c:pt>
                <c:pt idx="15406">
                  <c:v>12.6</c:v>
                </c:pt>
                <c:pt idx="15407">
                  <c:v>12.7</c:v>
                </c:pt>
                <c:pt idx="15408">
                  <c:v>12.8</c:v>
                </c:pt>
                <c:pt idx="15409">
                  <c:v>12.9</c:v>
                </c:pt>
                <c:pt idx="15410">
                  <c:v>13</c:v>
                </c:pt>
                <c:pt idx="15411">
                  <c:v>13.1</c:v>
                </c:pt>
                <c:pt idx="15412">
                  <c:v>13.2</c:v>
                </c:pt>
                <c:pt idx="15413">
                  <c:v>13.3</c:v>
                </c:pt>
                <c:pt idx="15414">
                  <c:v>13.4</c:v>
                </c:pt>
                <c:pt idx="15415">
                  <c:v>13.5</c:v>
                </c:pt>
                <c:pt idx="15416">
                  <c:v>13.6</c:v>
                </c:pt>
                <c:pt idx="15417">
                  <c:v>13.7</c:v>
                </c:pt>
                <c:pt idx="15418">
                  <c:v>13.8</c:v>
                </c:pt>
                <c:pt idx="15419">
                  <c:v>13.9</c:v>
                </c:pt>
                <c:pt idx="15420">
                  <c:v>14</c:v>
                </c:pt>
                <c:pt idx="15421">
                  <c:v>14.1</c:v>
                </c:pt>
                <c:pt idx="15422">
                  <c:v>14.2</c:v>
                </c:pt>
                <c:pt idx="15423">
                  <c:v>14.3</c:v>
                </c:pt>
                <c:pt idx="15424">
                  <c:v>14.4</c:v>
                </c:pt>
                <c:pt idx="15425">
                  <c:v>14.5</c:v>
                </c:pt>
                <c:pt idx="15426">
                  <c:v>14.6</c:v>
                </c:pt>
                <c:pt idx="15427">
                  <c:v>14.7</c:v>
                </c:pt>
                <c:pt idx="15428">
                  <c:v>14.8</c:v>
                </c:pt>
                <c:pt idx="15429">
                  <c:v>14.9</c:v>
                </c:pt>
                <c:pt idx="15430">
                  <c:v>15</c:v>
                </c:pt>
                <c:pt idx="15431">
                  <c:v>15.1</c:v>
                </c:pt>
                <c:pt idx="15432">
                  <c:v>15.2</c:v>
                </c:pt>
                <c:pt idx="15433">
                  <c:v>15.3</c:v>
                </c:pt>
                <c:pt idx="15434">
                  <c:v>15.4</c:v>
                </c:pt>
                <c:pt idx="15435">
                  <c:v>15.5</c:v>
                </c:pt>
                <c:pt idx="15436">
                  <c:v>15.6</c:v>
                </c:pt>
                <c:pt idx="15437">
                  <c:v>15.7</c:v>
                </c:pt>
                <c:pt idx="15438">
                  <c:v>15.8</c:v>
                </c:pt>
                <c:pt idx="15439">
                  <c:v>15.9</c:v>
                </c:pt>
                <c:pt idx="15440">
                  <c:v>16</c:v>
                </c:pt>
                <c:pt idx="15441">
                  <c:v>16.100000000000001</c:v>
                </c:pt>
                <c:pt idx="15442">
                  <c:v>16.2</c:v>
                </c:pt>
                <c:pt idx="15443">
                  <c:v>16.3</c:v>
                </c:pt>
                <c:pt idx="15444">
                  <c:v>16.399999999999999</c:v>
                </c:pt>
                <c:pt idx="15445">
                  <c:v>16.5</c:v>
                </c:pt>
                <c:pt idx="15446">
                  <c:v>16.600000000000001</c:v>
                </c:pt>
                <c:pt idx="15447">
                  <c:v>16.7</c:v>
                </c:pt>
                <c:pt idx="15448">
                  <c:v>16.8</c:v>
                </c:pt>
                <c:pt idx="15449">
                  <c:v>16.899999999999999</c:v>
                </c:pt>
                <c:pt idx="15450">
                  <c:v>17</c:v>
                </c:pt>
                <c:pt idx="15451">
                  <c:v>17.100000000000001</c:v>
                </c:pt>
                <c:pt idx="15452">
                  <c:v>17.2</c:v>
                </c:pt>
                <c:pt idx="15453">
                  <c:v>17.3</c:v>
                </c:pt>
                <c:pt idx="15454">
                  <c:v>17.399999999999999</c:v>
                </c:pt>
                <c:pt idx="15455">
                  <c:v>17.5</c:v>
                </c:pt>
                <c:pt idx="15456">
                  <c:v>17.600000000000001</c:v>
                </c:pt>
                <c:pt idx="15457">
                  <c:v>17.7</c:v>
                </c:pt>
                <c:pt idx="15458">
                  <c:v>17.8</c:v>
                </c:pt>
                <c:pt idx="15459">
                  <c:v>17.899999999999999</c:v>
                </c:pt>
                <c:pt idx="15460">
                  <c:v>18</c:v>
                </c:pt>
                <c:pt idx="15461">
                  <c:v>18.100000000000001</c:v>
                </c:pt>
                <c:pt idx="15462">
                  <c:v>18.2</c:v>
                </c:pt>
                <c:pt idx="15463">
                  <c:v>18.3</c:v>
                </c:pt>
                <c:pt idx="15464">
                  <c:v>18.399999999999999</c:v>
                </c:pt>
                <c:pt idx="15465">
                  <c:v>18.5</c:v>
                </c:pt>
                <c:pt idx="15466">
                  <c:v>18.600000000000001</c:v>
                </c:pt>
                <c:pt idx="15467">
                  <c:v>18.7</c:v>
                </c:pt>
                <c:pt idx="15468">
                  <c:v>18.8</c:v>
                </c:pt>
                <c:pt idx="15469">
                  <c:v>18.899999999999999</c:v>
                </c:pt>
                <c:pt idx="15470">
                  <c:v>19</c:v>
                </c:pt>
                <c:pt idx="15471">
                  <c:v>19.100000000000001</c:v>
                </c:pt>
                <c:pt idx="15472">
                  <c:v>19.2</c:v>
                </c:pt>
                <c:pt idx="15473">
                  <c:v>19.3</c:v>
                </c:pt>
                <c:pt idx="15474">
                  <c:v>19.399999999999999</c:v>
                </c:pt>
                <c:pt idx="15475">
                  <c:v>19.5</c:v>
                </c:pt>
                <c:pt idx="15476">
                  <c:v>19.600000000000001</c:v>
                </c:pt>
                <c:pt idx="15477">
                  <c:v>19.7</c:v>
                </c:pt>
                <c:pt idx="15478">
                  <c:v>19.8</c:v>
                </c:pt>
                <c:pt idx="15479">
                  <c:v>19.899999999999999</c:v>
                </c:pt>
                <c:pt idx="15480">
                  <c:v>20</c:v>
                </c:pt>
                <c:pt idx="15481">
                  <c:v>20.100000000000001</c:v>
                </c:pt>
                <c:pt idx="15482">
                  <c:v>20.2</c:v>
                </c:pt>
                <c:pt idx="15483">
                  <c:v>20.3</c:v>
                </c:pt>
                <c:pt idx="15484">
                  <c:v>20.399999999999999</c:v>
                </c:pt>
                <c:pt idx="15485">
                  <c:v>20.5</c:v>
                </c:pt>
                <c:pt idx="15486">
                  <c:v>20.6</c:v>
                </c:pt>
                <c:pt idx="15487">
                  <c:v>20.7</c:v>
                </c:pt>
                <c:pt idx="15488">
                  <c:v>20.8</c:v>
                </c:pt>
                <c:pt idx="15489">
                  <c:v>20.9</c:v>
                </c:pt>
                <c:pt idx="15490">
                  <c:v>21</c:v>
                </c:pt>
                <c:pt idx="15491">
                  <c:v>21.1</c:v>
                </c:pt>
                <c:pt idx="15492">
                  <c:v>21.2</c:v>
                </c:pt>
                <c:pt idx="15493">
                  <c:v>21.3</c:v>
                </c:pt>
                <c:pt idx="15494">
                  <c:v>21.4</c:v>
                </c:pt>
                <c:pt idx="15495">
                  <c:v>21.5</c:v>
                </c:pt>
                <c:pt idx="15496">
                  <c:v>21.6</c:v>
                </c:pt>
                <c:pt idx="15497">
                  <c:v>21.7</c:v>
                </c:pt>
                <c:pt idx="15498">
                  <c:v>21.8</c:v>
                </c:pt>
                <c:pt idx="15499">
                  <c:v>21.9</c:v>
                </c:pt>
                <c:pt idx="15500">
                  <c:v>22</c:v>
                </c:pt>
                <c:pt idx="15501">
                  <c:v>22.1</c:v>
                </c:pt>
                <c:pt idx="15502">
                  <c:v>22.2</c:v>
                </c:pt>
                <c:pt idx="15503">
                  <c:v>22.3</c:v>
                </c:pt>
                <c:pt idx="15504">
                  <c:v>22.4</c:v>
                </c:pt>
                <c:pt idx="15505">
                  <c:v>22.5</c:v>
                </c:pt>
                <c:pt idx="15506">
                  <c:v>22.6</c:v>
                </c:pt>
                <c:pt idx="15507">
                  <c:v>22.7</c:v>
                </c:pt>
                <c:pt idx="15508">
                  <c:v>22.8</c:v>
                </c:pt>
                <c:pt idx="15509">
                  <c:v>22.9</c:v>
                </c:pt>
                <c:pt idx="15510">
                  <c:v>23</c:v>
                </c:pt>
                <c:pt idx="15511">
                  <c:v>23.1</c:v>
                </c:pt>
                <c:pt idx="15512">
                  <c:v>23.2</c:v>
                </c:pt>
                <c:pt idx="15513">
                  <c:v>23.3</c:v>
                </c:pt>
                <c:pt idx="15514">
                  <c:v>23.4</c:v>
                </c:pt>
                <c:pt idx="15515">
                  <c:v>23.5</c:v>
                </c:pt>
                <c:pt idx="15516">
                  <c:v>23.6</c:v>
                </c:pt>
                <c:pt idx="15517">
                  <c:v>23.7</c:v>
                </c:pt>
                <c:pt idx="15518">
                  <c:v>23.8</c:v>
                </c:pt>
                <c:pt idx="15519">
                  <c:v>23.9</c:v>
                </c:pt>
                <c:pt idx="15520">
                  <c:v>24</c:v>
                </c:pt>
                <c:pt idx="15521">
                  <c:v>24.1</c:v>
                </c:pt>
                <c:pt idx="15522">
                  <c:v>24.2</c:v>
                </c:pt>
                <c:pt idx="15523">
                  <c:v>24.3</c:v>
                </c:pt>
                <c:pt idx="15524">
                  <c:v>24.4</c:v>
                </c:pt>
                <c:pt idx="15525">
                  <c:v>24.5</c:v>
                </c:pt>
                <c:pt idx="15526">
                  <c:v>24.6</c:v>
                </c:pt>
                <c:pt idx="15527">
                  <c:v>24.7</c:v>
                </c:pt>
                <c:pt idx="15528">
                  <c:v>24.8</c:v>
                </c:pt>
                <c:pt idx="15529">
                  <c:v>24.9</c:v>
                </c:pt>
                <c:pt idx="15530">
                  <c:v>25</c:v>
                </c:pt>
                <c:pt idx="15531">
                  <c:v>-25</c:v>
                </c:pt>
                <c:pt idx="15532">
                  <c:v>-24.9</c:v>
                </c:pt>
                <c:pt idx="15533">
                  <c:v>-24.8</c:v>
                </c:pt>
                <c:pt idx="15534">
                  <c:v>-24.7</c:v>
                </c:pt>
                <c:pt idx="15535">
                  <c:v>-24.6</c:v>
                </c:pt>
                <c:pt idx="15536">
                  <c:v>-24.5</c:v>
                </c:pt>
                <c:pt idx="15537">
                  <c:v>-24.4</c:v>
                </c:pt>
                <c:pt idx="15538">
                  <c:v>-24.3</c:v>
                </c:pt>
                <c:pt idx="15539">
                  <c:v>-24.2</c:v>
                </c:pt>
                <c:pt idx="15540">
                  <c:v>-24.1</c:v>
                </c:pt>
                <c:pt idx="15541">
                  <c:v>-24</c:v>
                </c:pt>
                <c:pt idx="15542">
                  <c:v>-23.9</c:v>
                </c:pt>
                <c:pt idx="15543">
                  <c:v>-23.8</c:v>
                </c:pt>
                <c:pt idx="15544">
                  <c:v>-23.7</c:v>
                </c:pt>
                <c:pt idx="15545">
                  <c:v>-23.6</c:v>
                </c:pt>
                <c:pt idx="15546">
                  <c:v>-23.5</c:v>
                </c:pt>
                <c:pt idx="15547">
                  <c:v>-23.4</c:v>
                </c:pt>
                <c:pt idx="15548">
                  <c:v>-23.3</c:v>
                </c:pt>
                <c:pt idx="15549">
                  <c:v>-23.2</c:v>
                </c:pt>
                <c:pt idx="15550">
                  <c:v>-23.1</c:v>
                </c:pt>
                <c:pt idx="15551">
                  <c:v>-23</c:v>
                </c:pt>
                <c:pt idx="15552">
                  <c:v>-22.9</c:v>
                </c:pt>
                <c:pt idx="15553">
                  <c:v>-22.8</c:v>
                </c:pt>
                <c:pt idx="15554">
                  <c:v>-22.7</c:v>
                </c:pt>
                <c:pt idx="15555">
                  <c:v>-22.6</c:v>
                </c:pt>
                <c:pt idx="15556">
                  <c:v>-22.5</c:v>
                </c:pt>
                <c:pt idx="15557">
                  <c:v>-22.4</c:v>
                </c:pt>
                <c:pt idx="15558">
                  <c:v>-22.3</c:v>
                </c:pt>
                <c:pt idx="15559">
                  <c:v>-22.2</c:v>
                </c:pt>
                <c:pt idx="15560">
                  <c:v>-22.1</c:v>
                </c:pt>
                <c:pt idx="15561">
                  <c:v>-22</c:v>
                </c:pt>
                <c:pt idx="15562">
                  <c:v>-21.9</c:v>
                </c:pt>
                <c:pt idx="15563">
                  <c:v>-21.8</c:v>
                </c:pt>
                <c:pt idx="15564">
                  <c:v>-21.7</c:v>
                </c:pt>
                <c:pt idx="15565">
                  <c:v>-21.6</c:v>
                </c:pt>
                <c:pt idx="15566">
                  <c:v>-21.5</c:v>
                </c:pt>
                <c:pt idx="15567">
                  <c:v>-21.4</c:v>
                </c:pt>
                <c:pt idx="15568">
                  <c:v>-21.3</c:v>
                </c:pt>
                <c:pt idx="15569">
                  <c:v>-21.2</c:v>
                </c:pt>
                <c:pt idx="15570">
                  <c:v>-21.1</c:v>
                </c:pt>
                <c:pt idx="15571">
                  <c:v>-21</c:v>
                </c:pt>
                <c:pt idx="15572">
                  <c:v>-20.9</c:v>
                </c:pt>
                <c:pt idx="15573">
                  <c:v>-20.8</c:v>
                </c:pt>
                <c:pt idx="15574">
                  <c:v>-20.7</c:v>
                </c:pt>
                <c:pt idx="15575">
                  <c:v>-20.6</c:v>
                </c:pt>
                <c:pt idx="15576">
                  <c:v>-20.5</c:v>
                </c:pt>
                <c:pt idx="15577">
                  <c:v>-20.399999999999999</c:v>
                </c:pt>
                <c:pt idx="15578">
                  <c:v>-20.3</c:v>
                </c:pt>
                <c:pt idx="15579">
                  <c:v>-20.2</c:v>
                </c:pt>
                <c:pt idx="15580">
                  <c:v>-20.100000000000001</c:v>
                </c:pt>
                <c:pt idx="15581">
                  <c:v>-20</c:v>
                </c:pt>
                <c:pt idx="15582">
                  <c:v>-19.899999999999999</c:v>
                </c:pt>
                <c:pt idx="15583">
                  <c:v>-19.8</c:v>
                </c:pt>
                <c:pt idx="15584">
                  <c:v>-19.7</c:v>
                </c:pt>
                <c:pt idx="15585">
                  <c:v>-19.600000000000001</c:v>
                </c:pt>
                <c:pt idx="15586">
                  <c:v>-19.5</c:v>
                </c:pt>
                <c:pt idx="15587">
                  <c:v>-19.399999999999999</c:v>
                </c:pt>
                <c:pt idx="15588">
                  <c:v>-19.3</c:v>
                </c:pt>
                <c:pt idx="15589">
                  <c:v>-19.2</c:v>
                </c:pt>
                <c:pt idx="15590">
                  <c:v>-19.100000000000001</c:v>
                </c:pt>
                <c:pt idx="15591">
                  <c:v>-19</c:v>
                </c:pt>
                <c:pt idx="15592">
                  <c:v>-18.899999999999999</c:v>
                </c:pt>
                <c:pt idx="15593">
                  <c:v>-18.8</c:v>
                </c:pt>
                <c:pt idx="15594">
                  <c:v>-18.7</c:v>
                </c:pt>
                <c:pt idx="15595">
                  <c:v>-18.600000000000001</c:v>
                </c:pt>
                <c:pt idx="15596">
                  <c:v>-18.5</c:v>
                </c:pt>
                <c:pt idx="15597">
                  <c:v>-18.399999999999999</c:v>
                </c:pt>
                <c:pt idx="15598">
                  <c:v>-18.3</c:v>
                </c:pt>
                <c:pt idx="15599">
                  <c:v>-18.2</c:v>
                </c:pt>
                <c:pt idx="15600">
                  <c:v>-18.100000000000001</c:v>
                </c:pt>
                <c:pt idx="15601">
                  <c:v>-18</c:v>
                </c:pt>
                <c:pt idx="15602">
                  <c:v>-17.899999999999999</c:v>
                </c:pt>
                <c:pt idx="15603">
                  <c:v>-17.8</c:v>
                </c:pt>
                <c:pt idx="15604">
                  <c:v>-17.7</c:v>
                </c:pt>
                <c:pt idx="15605">
                  <c:v>-17.600000000000001</c:v>
                </c:pt>
                <c:pt idx="15606">
                  <c:v>-17.5</c:v>
                </c:pt>
                <c:pt idx="15607">
                  <c:v>-17.399999999999999</c:v>
                </c:pt>
                <c:pt idx="15608">
                  <c:v>-17.3</c:v>
                </c:pt>
                <c:pt idx="15609">
                  <c:v>-17.2</c:v>
                </c:pt>
                <c:pt idx="15610">
                  <c:v>-17.100000000000001</c:v>
                </c:pt>
                <c:pt idx="15611">
                  <c:v>-17</c:v>
                </c:pt>
                <c:pt idx="15612">
                  <c:v>-16.899999999999999</c:v>
                </c:pt>
                <c:pt idx="15613">
                  <c:v>-16.8</c:v>
                </c:pt>
                <c:pt idx="15614">
                  <c:v>-16.7</c:v>
                </c:pt>
                <c:pt idx="15615">
                  <c:v>-16.600000000000001</c:v>
                </c:pt>
                <c:pt idx="15616">
                  <c:v>-16.5</c:v>
                </c:pt>
                <c:pt idx="15617">
                  <c:v>-16.399999999999999</c:v>
                </c:pt>
                <c:pt idx="15618">
                  <c:v>-16.3</c:v>
                </c:pt>
                <c:pt idx="15619">
                  <c:v>-16.2</c:v>
                </c:pt>
                <c:pt idx="15620">
                  <c:v>-16.100000000000001</c:v>
                </c:pt>
                <c:pt idx="15621">
                  <c:v>-16</c:v>
                </c:pt>
                <c:pt idx="15622">
                  <c:v>-15.9</c:v>
                </c:pt>
                <c:pt idx="15623">
                  <c:v>-15.8</c:v>
                </c:pt>
                <c:pt idx="15624">
                  <c:v>-15.7</c:v>
                </c:pt>
                <c:pt idx="15625">
                  <c:v>-15.6</c:v>
                </c:pt>
                <c:pt idx="15626">
                  <c:v>-15.5</c:v>
                </c:pt>
                <c:pt idx="15627">
                  <c:v>-15.4</c:v>
                </c:pt>
                <c:pt idx="15628">
                  <c:v>-15.3</c:v>
                </c:pt>
                <c:pt idx="15629">
                  <c:v>-15.2</c:v>
                </c:pt>
                <c:pt idx="15630">
                  <c:v>-15.1</c:v>
                </c:pt>
                <c:pt idx="15631">
                  <c:v>-15</c:v>
                </c:pt>
                <c:pt idx="15632">
                  <c:v>-14.9</c:v>
                </c:pt>
                <c:pt idx="15633">
                  <c:v>-14.8</c:v>
                </c:pt>
                <c:pt idx="15634">
                  <c:v>-14.7</c:v>
                </c:pt>
                <c:pt idx="15635">
                  <c:v>-14.6</c:v>
                </c:pt>
                <c:pt idx="15636">
                  <c:v>-14.5</c:v>
                </c:pt>
                <c:pt idx="15637">
                  <c:v>-14.4</c:v>
                </c:pt>
                <c:pt idx="15638">
                  <c:v>-14.3</c:v>
                </c:pt>
                <c:pt idx="15639">
                  <c:v>-14.2</c:v>
                </c:pt>
                <c:pt idx="15640">
                  <c:v>-14.1</c:v>
                </c:pt>
                <c:pt idx="15641">
                  <c:v>-14</c:v>
                </c:pt>
                <c:pt idx="15642">
                  <c:v>-13.9</c:v>
                </c:pt>
                <c:pt idx="15643">
                  <c:v>-13.8</c:v>
                </c:pt>
                <c:pt idx="15644">
                  <c:v>-13.7</c:v>
                </c:pt>
                <c:pt idx="15645">
                  <c:v>-13.6</c:v>
                </c:pt>
                <c:pt idx="15646">
                  <c:v>-13.5</c:v>
                </c:pt>
                <c:pt idx="15647">
                  <c:v>-13.4</c:v>
                </c:pt>
                <c:pt idx="15648">
                  <c:v>-13.3</c:v>
                </c:pt>
                <c:pt idx="15649">
                  <c:v>-13.2</c:v>
                </c:pt>
                <c:pt idx="15650">
                  <c:v>-13.1</c:v>
                </c:pt>
                <c:pt idx="15651">
                  <c:v>-13</c:v>
                </c:pt>
                <c:pt idx="15652">
                  <c:v>-12.9</c:v>
                </c:pt>
                <c:pt idx="15653">
                  <c:v>-12.8</c:v>
                </c:pt>
                <c:pt idx="15654">
                  <c:v>-12.7</c:v>
                </c:pt>
                <c:pt idx="15655">
                  <c:v>-12.6</c:v>
                </c:pt>
                <c:pt idx="15656">
                  <c:v>-12.5</c:v>
                </c:pt>
                <c:pt idx="15657">
                  <c:v>-12.4</c:v>
                </c:pt>
                <c:pt idx="15658">
                  <c:v>-12.3</c:v>
                </c:pt>
                <c:pt idx="15659">
                  <c:v>-12.2</c:v>
                </c:pt>
                <c:pt idx="15660">
                  <c:v>-12.1</c:v>
                </c:pt>
                <c:pt idx="15661">
                  <c:v>-12</c:v>
                </c:pt>
                <c:pt idx="15662">
                  <c:v>-11.9</c:v>
                </c:pt>
                <c:pt idx="15663">
                  <c:v>-11.8</c:v>
                </c:pt>
                <c:pt idx="15664">
                  <c:v>-11.7</c:v>
                </c:pt>
                <c:pt idx="15665">
                  <c:v>-11.6</c:v>
                </c:pt>
                <c:pt idx="15666">
                  <c:v>-11.5</c:v>
                </c:pt>
                <c:pt idx="15667">
                  <c:v>-11.4</c:v>
                </c:pt>
                <c:pt idx="15668">
                  <c:v>-11.3</c:v>
                </c:pt>
                <c:pt idx="15669">
                  <c:v>-11.2</c:v>
                </c:pt>
                <c:pt idx="15670">
                  <c:v>-11.1</c:v>
                </c:pt>
                <c:pt idx="15671">
                  <c:v>-11</c:v>
                </c:pt>
                <c:pt idx="15672">
                  <c:v>-10.9</c:v>
                </c:pt>
                <c:pt idx="15673">
                  <c:v>-10.8</c:v>
                </c:pt>
                <c:pt idx="15674">
                  <c:v>-10.7</c:v>
                </c:pt>
                <c:pt idx="15675">
                  <c:v>-10.6</c:v>
                </c:pt>
                <c:pt idx="15676">
                  <c:v>-10.5</c:v>
                </c:pt>
                <c:pt idx="15677">
                  <c:v>-10.4</c:v>
                </c:pt>
                <c:pt idx="15678">
                  <c:v>-10.3</c:v>
                </c:pt>
                <c:pt idx="15679">
                  <c:v>-10.199999999999999</c:v>
                </c:pt>
                <c:pt idx="15680">
                  <c:v>-10.1</c:v>
                </c:pt>
                <c:pt idx="15681">
                  <c:v>-10</c:v>
                </c:pt>
                <c:pt idx="15682">
                  <c:v>-9.9</c:v>
                </c:pt>
                <c:pt idx="15683">
                  <c:v>-9.8000000000000007</c:v>
                </c:pt>
                <c:pt idx="15684">
                  <c:v>-9.6999999999999993</c:v>
                </c:pt>
                <c:pt idx="15685">
                  <c:v>-9.6</c:v>
                </c:pt>
                <c:pt idx="15686">
                  <c:v>-9.5</c:v>
                </c:pt>
                <c:pt idx="15687">
                  <c:v>-9.4</c:v>
                </c:pt>
                <c:pt idx="15688">
                  <c:v>-9.3000000000000007</c:v>
                </c:pt>
                <c:pt idx="15689">
                  <c:v>-9.1999999999999993</c:v>
                </c:pt>
                <c:pt idx="15690">
                  <c:v>-9.1</c:v>
                </c:pt>
                <c:pt idx="15691">
                  <c:v>-9</c:v>
                </c:pt>
                <c:pt idx="15692">
                  <c:v>-8.9</c:v>
                </c:pt>
                <c:pt idx="15693">
                  <c:v>-8.8000000000000007</c:v>
                </c:pt>
                <c:pt idx="15694">
                  <c:v>-8.6999999999999993</c:v>
                </c:pt>
                <c:pt idx="15695">
                  <c:v>-8.6</c:v>
                </c:pt>
                <c:pt idx="15696">
                  <c:v>-8.5</c:v>
                </c:pt>
                <c:pt idx="15697">
                  <c:v>-8.4</c:v>
                </c:pt>
                <c:pt idx="15698">
                  <c:v>-8.3000000000000007</c:v>
                </c:pt>
                <c:pt idx="15699">
                  <c:v>-8.1999999999999993</c:v>
                </c:pt>
                <c:pt idx="15700">
                  <c:v>-8.1</c:v>
                </c:pt>
                <c:pt idx="15701">
                  <c:v>-8</c:v>
                </c:pt>
                <c:pt idx="15702">
                  <c:v>-7.9</c:v>
                </c:pt>
                <c:pt idx="15703">
                  <c:v>-7.8</c:v>
                </c:pt>
                <c:pt idx="15704">
                  <c:v>-7.7</c:v>
                </c:pt>
                <c:pt idx="15705">
                  <c:v>-7.6</c:v>
                </c:pt>
                <c:pt idx="15706">
                  <c:v>-7.5</c:v>
                </c:pt>
                <c:pt idx="15707">
                  <c:v>-7.4</c:v>
                </c:pt>
                <c:pt idx="15708">
                  <c:v>-7.3</c:v>
                </c:pt>
                <c:pt idx="15709">
                  <c:v>-7.2</c:v>
                </c:pt>
                <c:pt idx="15710">
                  <c:v>-7.1</c:v>
                </c:pt>
                <c:pt idx="15711">
                  <c:v>-7</c:v>
                </c:pt>
                <c:pt idx="15712">
                  <c:v>-6.9</c:v>
                </c:pt>
                <c:pt idx="15713">
                  <c:v>-6.8</c:v>
                </c:pt>
                <c:pt idx="15714">
                  <c:v>-6.7</c:v>
                </c:pt>
                <c:pt idx="15715">
                  <c:v>-6.6</c:v>
                </c:pt>
                <c:pt idx="15716">
                  <c:v>-6.5</c:v>
                </c:pt>
                <c:pt idx="15717">
                  <c:v>-6.4</c:v>
                </c:pt>
                <c:pt idx="15718">
                  <c:v>-6.3</c:v>
                </c:pt>
                <c:pt idx="15719">
                  <c:v>-6.2</c:v>
                </c:pt>
                <c:pt idx="15720">
                  <c:v>-6.1</c:v>
                </c:pt>
                <c:pt idx="15721">
                  <c:v>-6</c:v>
                </c:pt>
                <c:pt idx="15722">
                  <c:v>-5.9</c:v>
                </c:pt>
                <c:pt idx="15723">
                  <c:v>-5.8</c:v>
                </c:pt>
                <c:pt idx="15724">
                  <c:v>-5.7</c:v>
                </c:pt>
                <c:pt idx="15725">
                  <c:v>-5.6</c:v>
                </c:pt>
                <c:pt idx="15726">
                  <c:v>-5.5</c:v>
                </c:pt>
                <c:pt idx="15727">
                  <c:v>-5.4</c:v>
                </c:pt>
                <c:pt idx="15728">
                  <c:v>-5.3</c:v>
                </c:pt>
                <c:pt idx="15729">
                  <c:v>-5.2</c:v>
                </c:pt>
                <c:pt idx="15730">
                  <c:v>-5.0999999999999996</c:v>
                </c:pt>
                <c:pt idx="15731">
                  <c:v>-5</c:v>
                </c:pt>
                <c:pt idx="15732">
                  <c:v>-4.9000000000000004</c:v>
                </c:pt>
                <c:pt idx="15733">
                  <c:v>-4.8</c:v>
                </c:pt>
                <c:pt idx="15734">
                  <c:v>-4.7</c:v>
                </c:pt>
                <c:pt idx="15735">
                  <c:v>-4.5999999999999996</c:v>
                </c:pt>
                <c:pt idx="15736">
                  <c:v>-4.5</c:v>
                </c:pt>
                <c:pt idx="15737">
                  <c:v>-4.4000000000000004</c:v>
                </c:pt>
                <c:pt idx="15738">
                  <c:v>-4.3</c:v>
                </c:pt>
                <c:pt idx="15739">
                  <c:v>-4.2</c:v>
                </c:pt>
                <c:pt idx="15740">
                  <c:v>-4.0999999999999996</c:v>
                </c:pt>
                <c:pt idx="15741">
                  <c:v>-4</c:v>
                </c:pt>
                <c:pt idx="15742">
                  <c:v>-3.9</c:v>
                </c:pt>
                <c:pt idx="15743">
                  <c:v>-3.8</c:v>
                </c:pt>
                <c:pt idx="15744">
                  <c:v>-3.7</c:v>
                </c:pt>
                <c:pt idx="15745">
                  <c:v>-3.6</c:v>
                </c:pt>
                <c:pt idx="15746">
                  <c:v>-3.5</c:v>
                </c:pt>
                <c:pt idx="15747">
                  <c:v>-3.4</c:v>
                </c:pt>
                <c:pt idx="15748">
                  <c:v>-3.3</c:v>
                </c:pt>
                <c:pt idx="15749">
                  <c:v>-3.2</c:v>
                </c:pt>
                <c:pt idx="15750">
                  <c:v>-3.1</c:v>
                </c:pt>
                <c:pt idx="15751">
                  <c:v>-3</c:v>
                </c:pt>
                <c:pt idx="15752">
                  <c:v>-2.9</c:v>
                </c:pt>
                <c:pt idx="15753">
                  <c:v>-2.8</c:v>
                </c:pt>
                <c:pt idx="15754">
                  <c:v>-2.7</c:v>
                </c:pt>
                <c:pt idx="15755">
                  <c:v>-2.6</c:v>
                </c:pt>
                <c:pt idx="15756">
                  <c:v>-2.5</c:v>
                </c:pt>
                <c:pt idx="15757">
                  <c:v>-2.4</c:v>
                </c:pt>
                <c:pt idx="15758">
                  <c:v>-2.2999999999999998</c:v>
                </c:pt>
                <c:pt idx="15759">
                  <c:v>-2.2000000000000002</c:v>
                </c:pt>
                <c:pt idx="15760">
                  <c:v>-2.1</c:v>
                </c:pt>
                <c:pt idx="15761">
                  <c:v>-2</c:v>
                </c:pt>
                <c:pt idx="15762">
                  <c:v>-1.9</c:v>
                </c:pt>
                <c:pt idx="15763">
                  <c:v>-1.8</c:v>
                </c:pt>
                <c:pt idx="15764">
                  <c:v>-1.7</c:v>
                </c:pt>
                <c:pt idx="15765">
                  <c:v>-1.6</c:v>
                </c:pt>
                <c:pt idx="15766">
                  <c:v>-1.5</c:v>
                </c:pt>
                <c:pt idx="15767">
                  <c:v>-1.4</c:v>
                </c:pt>
                <c:pt idx="15768">
                  <c:v>-1.3</c:v>
                </c:pt>
                <c:pt idx="15769">
                  <c:v>-1.2</c:v>
                </c:pt>
                <c:pt idx="15770">
                  <c:v>-1.1000000000000001</c:v>
                </c:pt>
                <c:pt idx="15771">
                  <c:v>-1</c:v>
                </c:pt>
                <c:pt idx="15772">
                  <c:v>-0.9</c:v>
                </c:pt>
                <c:pt idx="15773">
                  <c:v>-0.8</c:v>
                </c:pt>
                <c:pt idx="15774">
                  <c:v>-0.7</c:v>
                </c:pt>
                <c:pt idx="15775">
                  <c:v>-0.6</c:v>
                </c:pt>
                <c:pt idx="15776">
                  <c:v>-0.5</c:v>
                </c:pt>
                <c:pt idx="15777">
                  <c:v>-0.4</c:v>
                </c:pt>
                <c:pt idx="15778">
                  <c:v>-0.3</c:v>
                </c:pt>
                <c:pt idx="15779">
                  <c:v>-0.2</c:v>
                </c:pt>
                <c:pt idx="15780">
                  <c:v>-0.1</c:v>
                </c:pt>
                <c:pt idx="15781">
                  <c:v>0</c:v>
                </c:pt>
                <c:pt idx="15782">
                  <c:v>0.1</c:v>
                </c:pt>
                <c:pt idx="15783">
                  <c:v>0.2</c:v>
                </c:pt>
                <c:pt idx="15784">
                  <c:v>0.3</c:v>
                </c:pt>
                <c:pt idx="15785">
                  <c:v>0.4</c:v>
                </c:pt>
                <c:pt idx="15786">
                  <c:v>0.5</c:v>
                </c:pt>
                <c:pt idx="15787">
                  <c:v>0.6</c:v>
                </c:pt>
                <c:pt idx="15788">
                  <c:v>0.7</c:v>
                </c:pt>
                <c:pt idx="15789">
                  <c:v>0.8</c:v>
                </c:pt>
                <c:pt idx="15790">
                  <c:v>0.9</c:v>
                </c:pt>
                <c:pt idx="15791">
                  <c:v>1</c:v>
                </c:pt>
                <c:pt idx="15792">
                  <c:v>1.1000000000000001</c:v>
                </c:pt>
                <c:pt idx="15793">
                  <c:v>1.2</c:v>
                </c:pt>
                <c:pt idx="15794">
                  <c:v>1.3</c:v>
                </c:pt>
                <c:pt idx="15795">
                  <c:v>1.4</c:v>
                </c:pt>
                <c:pt idx="15796">
                  <c:v>1.5</c:v>
                </c:pt>
                <c:pt idx="15797">
                  <c:v>1.6</c:v>
                </c:pt>
                <c:pt idx="15798">
                  <c:v>1.7</c:v>
                </c:pt>
                <c:pt idx="15799">
                  <c:v>1.8</c:v>
                </c:pt>
                <c:pt idx="15800">
                  <c:v>1.9</c:v>
                </c:pt>
                <c:pt idx="15801">
                  <c:v>2</c:v>
                </c:pt>
                <c:pt idx="15802">
                  <c:v>2.1</c:v>
                </c:pt>
                <c:pt idx="15803">
                  <c:v>2.2000000000000002</c:v>
                </c:pt>
                <c:pt idx="15804">
                  <c:v>2.2999999999999998</c:v>
                </c:pt>
                <c:pt idx="15805">
                  <c:v>2.4</c:v>
                </c:pt>
                <c:pt idx="15806">
                  <c:v>2.5</c:v>
                </c:pt>
                <c:pt idx="15807">
                  <c:v>2.6</c:v>
                </c:pt>
                <c:pt idx="15808">
                  <c:v>2.7</c:v>
                </c:pt>
                <c:pt idx="15809">
                  <c:v>2.8</c:v>
                </c:pt>
                <c:pt idx="15810">
                  <c:v>2.9</c:v>
                </c:pt>
                <c:pt idx="15811">
                  <c:v>3</c:v>
                </c:pt>
                <c:pt idx="15812">
                  <c:v>3.1</c:v>
                </c:pt>
                <c:pt idx="15813">
                  <c:v>3.2</c:v>
                </c:pt>
                <c:pt idx="15814">
                  <c:v>3.3</c:v>
                </c:pt>
                <c:pt idx="15815">
                  <c:v>3.4</c:v>
                </c:pt>
                <c:pt idx="15816">
                  <c:v>3.5</c:v>
                </c:pt>
                <c:pt idx="15817">
                  <c:v>3.6</c:v>
                </c:pt>
                <c:pt idx="15818">
                  <c:v>3.7</c:v>
                </c:pt>
                <c:pt idx="15819">
                  <c:v>3.8</c:v>
                </c:pt>
                <c:pt idx="15820">
                  <c:v>3.9</c:v>
                </c:pt>
                <c:pt idx="15821">
                  <c:v>4</c:v>
                </c:pt>
                <c:pt idx="15822">
                  <c:v>4.0999999999999996</c:v>
                </c:pt>
                <c:pt idx="15823">
                  <c:v>4.2</c:v>
                </c:pt>
                <c:pt idx="15824">
                  <c:v>4.3</c:v>
                </c:pt>
                <c:pt idx="15825">
                  <c:v>4.4000000000000004</c:v>
                </c:pt>
                <c:pt idx="15826">
                  <c:v>4.5</c:v>
                </c:pt>
                <c:pt idx="15827">
                  <c:v>4.5999999999999996</c:v>
                </c:pt>
                <c:pt idx="15828">
                  <c:v>4.7</c:v>
                </c:pt>
                <c:pt idx="15829">
                  <c:v>4.8</c:v>
                </c:pt>
                <c:pt idx="15830">
                  <c:v>4.9000000000000004</c:v>
                </c:pt>
                <c:pt idx="15831">
                  <c:v>5</c:v>
                </c:pt>
                <c:pt idx="15832">
                  <c:v>5.0999999999999996</c:v>
                </c:pt>
                <c:pt idx="15833">
                  <c:v>5.2</c:v>
                </c:pt>
                <c:pt idx="15834">
                  <c:v>5.3</c:v>
                </c:pt>
                <c:pt idx="15835">
                  <c:v>5.4</c:v>
                </c:pt>
                <c:pt idx="15836">
                  <c:v>5.5</c:v>
                </c:pt>
                <c:pt idx="15837">
                  <c:v>5.6</c:v>
                </c:pt>
                <c:pt idx="15838">
                  <c:v>5.7</c:v>
                </c:pt>
                <c:pt idx="15839">
                  <c:v>5.8</c:v>
                </c:pt>
                <c:pt idx="15840">
                  <c:v>5.9</c:v>
                </c:pt>
                <c:pt idx="15841">
                  <c:v>6</c:v>
                </c:pt>
                <c:pt idx="15842">
                  <c:v>6.1</c:v>
                </c:pt>
                <c:pt idx="15843">
                  <c:v>6.2</c:v>
                </c:pt>
                <c:pt idx="15844">
                  <c:v>6.3</c:v>
                </c:pt>
                <c:pt idx="15845">
                  <c:v>6.4</c:v>
                </c:pt>
                <c:pt idx="15846">
                  <c:v>6.5</c:v>
                </c:pt>
                <c:pt idx="15847">
                  <c:v>6.6</c:v>
                </c:pt>
                <c:pt idx="15848">
                  <c:v>6.7</c:v>
                </c:pt>
                <c:pt idx="15849">
                  <c:v>6.8</c:v>
                </c:pt>
                <c:pt idx="15850">
                  <c:v>6.9</c:v>
                </c:pt>
                <c:pt idx="15851">
                  <c:v>7</c:v>
                </c:pt>
                <c:pt idx="15852">
                  <c:v>7.1</c:v>
                </c:pt>
                <c:pt idx="15853">
                  <c:v>7.2</c:v>
                </c:pt>
                <c:pt idx="15854">
                  <c:v>7.3</c:v>
                </c:pt>
                <c:pt idx="15855">
                  <c:v>7.4</c:v>
                </c:pt>
                <c:pt idx="15856">
                  <c:v>7.5</c:v>
                </c:pt>
                <c:pt idx="15857">
                  <c:v>7.6</c:v>
                </c:pt>
                <c:pt idx="15858">
                  <c:v>7.7</c:v>
                </c:pt>
                <c:pt idx="15859">
                  <c:v>7.8</c:v>
                </c:pt>
                <c:pt idx="15860">
                  <c:v>7.9</c:v>
                </c:pt>
                <c:pt idx="15861">
                  <c:v>8</c:v>
                </c:pt>
                <c:pt idx="15862">
                  <c:v>8.1</c:v>
                </c:pt>
                <c:pt idx="15863">
                  <c:v>8.1999999999999993</c:v>
                </c:pt>
                <c:pt idx="15864">
                  <c:v>8.3000000000000007</c:v>
                </c:pt>
                <c:pt idx="15865">
                  <c:v>8.4</c:v>
                </c:pt>
                <c:pt idx="15866">
                  <c:v>8.5</c:v>
                </c:pt>
                <c:pt idx="15867">
                  <c:v>8.6</c:v>
                </c:pt>
                <c:pt idx="15868">
                  <c:v>8.6999999999999993</c:v>
                </c:pt>
                <c:pt idx="15869">
                  <c:v>8.8000000000000007</c:v>
                </c:pt>
                <c:pt idx="15870">
                  <c:v>8.9</c:v>
                </c:pt>
                <c:pt idx="15871">
                  <c:v>9</c:v>
                </c:pt>
                <c:pt idx="15872">
                  <c:v>9.1</c:v>
                </c:pt>
                <c:pt idx="15873">
                  <c:v>9.1999999999999993</c:v>
                </c:pt>
                <c:pt idx="15874">
                  <c:v>9.3000000000000007</c:v>
                </c:pt>
                <c:pt idx="15875">
                  <c:v>9.4</c:v>
                </c:pt>
                <c:pt idx="15876">
                  <c:v>9.5</c:v>
                </c:pt>
                <c:pt idx="15877">
                  <c:v>9.6</c:v>
                </c:pt>
                <c:pt idx="15878">
                  <c:v>9.6999999999999993</c:v>
                </c:pt>
                <c:pt idx="15879">
                  <c:v>9.8000000000000007</c:v>
                </c:pt>
                <c:pt idx="15880">
                  <c:v>9.9</c:v>
                </c:pt>
                <c:pt idx="15881">
                  <c:v>10</c:v>
                </c:pt>
                <c:pt idx="15882">
                  <c:v>10.1</c:v>
                </c:pt>
                <c:pt idx="15883">
                  <c:v>10.199999999999999</c:v>
                </c:pt>
                <c:pt idx="15884">
                  <c:v>10.3</c:v>
                </c:pt>
                <c:pt idx="15885">
                  <c:v>10.4</c:v>
                </c:pt>
                <c:pt idx="15886">
                  <c:v>10.5</c:v>
                </c:pt>
                <c:pt idx="15887">
                  <c:v>10.6</c:v>
                </c:pt>
                <c:pt idx="15888">
                  <c:v>10.7</c:v>
                </c:pt>
                <c:pt idx="15889">
                  <c:v>10.8</c:v>
                </c:pt>
                <c:pt idx="15890">
                  <c:v>10.9</c:v>
                </c:pt>
                <c:pt idx="15891">
                  <c:v>11</c:v>
                </c:pt>
                <c:pt idx="15892">
                  <c:v>11.1</c:v>
                </c:pt>
                <c:pt idx="15893">
                  <c:v>11.2</c:v>
                </c:pt>
                <c:pt idx="15894">
                  <c:v>11.3</c:v>
                </c:pt>
                <c:pt idx="15895">
                  <c:v>11.4</c:v>
                </c:pt>
                <c:pt idx="15896">
                  <c:v>11.5</c:v>
                </c:pt>
                <c:pt idx="15897">
                  <c:v>11.6</c:v>
                </c:pt>
                <c:pt idx="15898">
                  <c:v>11.7</c:v>
                </c:pt>
                <c:pt idx="15899">
                  <c:v>11.8</c:v>
                </c:pt>
                <c:pt idx="15900">
                  <c:v>11.9</c:v>
                </c:pt>
                <c:pt idx="15901">
                  <c:v>12</c:v>
                </c:pt>
                <c:pt idx="15902">
                  <c:v>12.1</c:v>
                </c:pt>
                <c:pt idx="15903">
                  <c:v>12.2</c:v>
                </c:pt>
                <c:pt idx="15904">
                  <c:v>12.3</c:v>
                </c:pt>
                <c:pt idx="15905">
                  <c:v>12.4</c:v>
                </c:pt>
                <c:pt idx="15906">
                  <c:v>12.5</c:v>
                </c:pt>
                <c:pt idx="15907">
                  <c:v>12.6</c:v>
                </c:pt>
                <c:pt idx="15908">
                  <c:v>12.7</c:v>
                </c:pt>
                <c:pt idx="15909">
                  <c:v>12.8</c:v>
                </c:pt>
                <c:pt idx="15910">
                  <c:v>12.9</c:v>
                </c:pt>
                <c:pt idx="15911">
                  <c:v>13</c:v>
                </c:pt>
                <c:pt idx="15912">
                  <c:v>13.1</c:v>
                </c:pt>
                <c:pt idx="15913">
                  <c:v>13.2</c:v>
                </c:pt>
                <c:pt idx="15914">
                  <c:v>13.3</c:v>
                </c:pt>
                <c:pt idx="15915">
                  <c:v>13.4</c:v>
                </c:pt>
                <c:pt idx="15916">
                  <c:v>13.5</c:v>
                </c:pt>
                <c:pt idx="15917">
                  <c:v>13.6</c:v>
                </c:pt>
                <c:pt idx="15918">
                  <c:v>13.7</c:v>
                </c:pt>
                <c:pt idx="15919">
                  <c:v>13.8</c:v>
                </c:pt>
                <c:pt idx="15920">
                  <c:v>13.9</c:v>
                </c:pt>
                <c:pt idx="15921">
                  <c:v>14</c:v>
                </c:pt>
                <c:pt idx="15922">
                  <c:v>14.1</c:v>
                </c:pt>
                <c:pt idx="15923">
                  <c:v>14.2</c:v>
                </c:pt>
                <c:pt idx="15924">
                  <c:v>14.3</c:v>
                </c:pt>
                <c:pt idx="15925">
                  <c:v>14.4</c:v>
                </c:pt>
                <c:pt idx="15926">
                  <c:v>14.5</c:v>
                </c:pt>
                <c:pt idx="15927">
                  <c:v>14.6</c:v>
                </c:pt>
                <c:pt idx="15928">
                  <c:v>14.7</c:v>
                </c:pt>
                <c:pt idx="15929">
                  <c:v>14.8</c:v>
                </c:pt>
                <c:pt idx="15930">
                  <c:v>14.9</c:v>
                </c:pt>
                <c:pt idx="15931">
                  <c:v>15</c:v>
                </c:pt>
                <c:pt idx="15932">
                  <c:v>15.1</c:v>
                </c:pt>
                <c:pt idx="15933">
                  <c:v>15.2</c:v>
                </c:pt>
                <c:pt idx="15934">
                  <c:v>15.3</c:v>
                </c:pt>
                <c:pt idx="15935">
                  <c:v>15.4</c:v>
                </c:pt>
                <c:pt idx="15936">
                  <c:v>15.5</c:v>
                </c:pt>
                <c:pt idx="15937">
                  <c:v>15.6</c:v>
                </c:pt>
                <c:pt idx="15938">
                  <c:v>15.7</c:v>
                </c:pt>
                <c:pt idx="15939">
                  <c:v>15.8</c:v>
                </c:pt>
                <c:pt idx="15940">
                  <c:v>15.9</c:v>
                </c:pt>
                <c:pt idx="15941">
                  <c:v>16</c:v>
                </c:pt>
                <c:pt idx="15942">
                  <c:v>16.100000000000001</c:v>
                </c:pt>
                <c:pt idx="15943">
                  <c:v>16.2</c:v>
                </c:pt>
                <c:pt idx="15944">
                  <c:v>16.3</c:v>
                </c:pt>
                <c:pt idx="15945">
                  <c:v>16.399999999999999</c:v>
                </c:pt>
                <c:pt idx="15946">
                  <c:v>16.5</c:v>
                </c:pt>
                <c:pt idx="15947">
                  <c:v>16.600000000000001</c:v>
                </c:pt>
                <c:pt idx="15948">
                  <c:v>16.7</c:v>
                </c:pt>
                <c:pt idx="15949">
                  <c:v>16.8</c:v>
                </c:pt>
                <c:pt idx="15950">
                  <c:v>16.899999999999999</c:v>
                </c:pt>
                <c:pt idx="15951">
                  <c:v>17</c:v>
                </c:pt>
                <c:pt idx="15952">
                  <c:v>17.100000000000001</c:v>
                </c:pt>
                <c:pt idx="15953">
                  <c:v>17.2</c:v>
                </c:pt>
                <c:pt idx="15954">
                  <c:v>17.3</c:v>
                </c:pt>
                <c:pt idx="15955">
                  <c:v>17.399999999999999</c:v>
                </c:pt>
                <c:pt idx="15956">
                  <c:v>17.5</c:v>
                </c:pt>
                <c:pt idx="15957">
                  <c:v>17.600000000000001</c:v>
                </c:pt>
                <c:pt idx="15958">
                  <c:v>17.7</c:v>
                </c:pt>
                <c:pt idx="15959">
                  <c:v>17.8</c:v>
                </c:pt>
                <c:pt idx="15960">
                  <c:v>17.899999999999999</c:v>
                </c:pt>
                <c:pt idx="15961">
                  <c:v>18</c:v>
                </c:pt>
                <c:pt idx="15962">
                  <c:v>18.100000000000001</c:v>
                </c:pt>
                <c:pt idx="15963">
                  <c:v>18.2</c:v>
                </c:pt>
                <c:pt idx="15964">
                  <c:v>18.3</c:v>
                </c:pt>
                <c:pt idx="15965">
                  <c:v>18.399999999999999</c:v>
                </c:pt>
                <c:pt idx="15966">
                  <c:v>18.5</c:v>
                </c:pt>
                <c:pt idx="15967">
                  <c:v>18.600000000000001</c:v>
                </c:pt>
                <c:pt idx="15968">
                  <c:v>18.7</c:v>
                </c:pt>
                <c:pt idx="15969">
                  <c:v>18.8</c:v>
                </c:pt>
                <c:pt idx="15970">
                  <c:v>18.899999999999999</c:v>
                </c:pt>
                <c:pt idx="15971">
                  <c:v>19</c:v>
                </c:pt>
                <c:pt idx="15972">
                  <c:v>19.100000000000001</c:v>
                </c:pt>
                <c:pt idx="15973">
                  <c:v>19.2</c:v>
                </c:pt>
                <c:pt idx="15974">
                  <c:v>19.3</c:v>
                </c:pt>
                <c:pt idx="15975">
                  <c:v>19.399999999999999</c:v>
                </c:pt>
                <c:pt idx="15976">
                  <c:v>19.5</c:v>
                </c:pt>
                <c:pt idx="15977">
                  <c:v>19.600000000000001</c:v>
                </c:pt>
                <c:pt idx="15978">
                  <c:v>19.7</c:v>
                </c:pt>
                <c:pt idx="15979">
                  <c:v>19.8</c:v>
                </c:pt>
                <c:pt idx="15980">
                  <c:v>19.899999999999999</c:v>
                </c:pt>
                <c:pt idx="15981">
                  <c:v>20</c:v>
                </c:pt>
                <c:pt idx="15982">
                  <c:v>20.100000000000001</c:v>
                </c:pt>
                <c:pt idx="15983">
                  <c:v>20.2</c:v>
                </c:pt>
                <c:pt idx="15984">
                  <c:v>20.3</c:v>
                </c:pt>
                <c:pt idx="15985">
                  <c:v>20.399999999999999</c:v>
                </c:pt>
                <c:pt idx="15986">
                  <c:v>20.5</c:v>
                </c:pt>
                <c:pt idx="15987">
                  <c:v>20.6</c:v>
                </c:pt>
                <c:pt idx="15988">
                  <c:v>20.7</c:v>
                </c:pt>
                <c:pt idx="15989">
                  <c:v>20.8</c:v>
                </c:pt>
                <c:pt idx="15990">
                  <c:v>20.9</c:v>
                </c:pt>
                <c:pt idx="15991">
                  <c:v>21</c:v>
                </c:pt>
                <c:pt idx="15992">
                  <c:v>21.1</c:v>
                </c:pt>
                <c:pt idx="15993">
                  <c:v>21.2</c:v>
                </c:pt>
                <c:pt idx="15994">
                  <c:v>21.3</c:v>
                </c:pt>
                <c:pt idx="15995">
                  <c:v>21.4</c:v>
                </c:pt>
                <c:pt idx="15996">
                  <c:v>21.5</c:v>
                </c:pt>
                <c:pt idx="15997">
                  <c:v>21.6</c:v>
                </c:pt>
                <c:pt idx="15998">
                  <c:v>21.7</c:v>
                </c:pt>
                <c:pt idx="15999">
                  <c:v>21.8</c:v>
                </c:pt>
                <c:pt idx="16000">
                  <c:v>21.9</c:v>
                </c:pt>
                <c:pt idx="16001">
                  <c:v>22</c:v>
                </c:pt>
                <c:pt idx="16002">
                  <c:v>22.1</c:v>
                </c:pt>
                <c:pt idx="16003">
                  <c:v>22.2</c:v>
                </c:pt>
                <c:pt idx="16004">
                  <c:v>22.3</c:v>
                </c:pt>
                <c:pt idx="16005">
                  <c:v>22.4</c:v>
                </c:pt>
                <c:pt idx="16006">
                  <c:v>22.5</c:v>
                </c:pt>
                <c:pt idx="16007">
                  <c:v>22.6</c:v>
                </c:pt>
                <c:pt idx="16008">
                  <c:v>22.7</c:v>
                </c:pt>
                <c:pt idx="16009">
                  <c:v>22.8</c:v>
                </c:pt>
                <c:pt idx="16010">
                  <c:v>22.9</c:v>
                </c:pt>
                <c:pt idx="16011">
                  <c:v>23</c:v>
                </c:pt>
                <c:pt idx="16012">
                  <c:v>23.1</c:v>
                </c:pt>
                <c:pt idx="16013">
                  <c:v>23.2</c:v>
                </c:pt>
                <c:pt idx="16014">
                  <c:v>23.3</c:v>
                </c:pt>
                <c:pt idx="16015">
                  <c:v>23.4</c:v>
                </c:pt>
                <c:pt idx="16016">
                  <c:v>23.5</c:v>
                </c:pt>
                <c:pt idx="16017">
                  <c:v>23.6</c:v>
                </c:pt>
                <c:pt idx="16018">
                  <c:v>23.7</c:v>
                </c:pt>
                <c:pt idx="16019">
                  <c:v>23.8</c:v>
                </c:pt>
                <c:pt idx="16020">
                  <c:v>23.9</c:v>
                </c:pt>
                <c:pt idx="16021">
                  <c:v>24</c:v>
                </c:pt>
                <c:pt idx="16022">
                  <c:v>24.1</c:v>
                </c:pt>
                <c:pt idx="16023">
                  <c:v>24.2</c:v>
                </c:pt>
                <c:pt idx="16024">
                  <c:v>24.3</c:v>
                </c:pt>
                <c:pt idx="16025">
                  <c:v>24.4</c:v>
                </c:pt>
                <c:pt idx="16026">
                  <c:v>24.5</c:v>
                </c:pt>
                <c:pt idx="16027">
                  <c:v>24.6</c:v>
                </c:pt>
                <c:pt idx="16028">
                  <c:v>24.7</c:v>
                </c:pt>
                <c:pt idx="16029">
                  <c:v>24.8</c:v>
                </c:pt>
                <c:pt idx="16030">
                  <c:v>24.9</c:v>
                </c:pt>
                <c:pt idx="16031">
                  <c:v>25</c:v>
                </c:pt>
                <c:pt idx="16032">
                  <c:v>-25</c:v>
                </c:pt>
                <c:pt idx="16033">
                  <c:v>-24.9</c:v>
                </c:pt>
                <c:pt idx="16034">
                  <c:v>-24.8</c:v>
                </c:pt>
                <c:pt idx="16035">
                  <c:v>-24.7</c:v>
                </c:pt>
                <c:pt idx="16036">
                  <c:v>-24.6</c:v>
                </c:pt>
                <c:pt idx="16037">
                  <c:v>-24.5</c:v>
                </c:pt>
                <c:pt idx="16038">
                  <c:v>-24.4</c:v>
                </c:pt>
                <c:pt idx="16039">
                  <c:v>-24.3</c:v>
                </c:pt>
                <c:pt idx="16040">
                  <c:v>-24.2</c:v>
                </c:pt>
                <c:pt idx="16041">
                  <c:v>-24.1</c:v>
                </c:pt>
                <c:pt idx="16042">
                  <c:v>-24</c:v>
                </c:pt>
                <c:pt idx="16043">
                  <c:v>-23.9</c:v>
                </c:pt>
                <c:pt idx="16044">
                  <c:v>-23.8</c:v>
                </c:pt>
                <c:pt idx="16045">
                  <c:v>-23.7</c:v>
                </c:pt>
                <c:pt idx="16046">
                  <c:v>-23.6</c:v>
                </c:pt>
                <c:pt idx="16047">
                  <c:v>-23.5</c:v>
                </c:pt>
                <c:pt idx="16048">
                  <c:v>-23.4</c:v>
                </c:pt>
                <c:pt idx="16049">
                  <c:v>-23.3</c:v>
                </c:pt>
                <c:pt idx="16050">
                  <c:v>-23.2</c:v>
                </c:pt>
                <c:pt idx="16051">
                  <c:v>-23.1</c:v>
                </c:pt>
                <c:pt idx="16052">
                  <c:v>-23</c:v>
                </c:pt>
                <c:pt idx="16053">
                  <c:v>-22.9</c:v>
                </c:pt>
                <c:pt idx="16054">
                  <c:v>-22.8</c:v>
                </c:pt>
                <c:pt idx="16055">
                  <c:v>-22.7</c:v>
                </c:pt>
                <c:pt idx="16056">
                  <c:v>-22.6</c:v>
                </c:pt>
                <c:pt idx="16057">
                  <c:v>-22.5</c:v>
                </c:pt>
                <c:pt idx="16058">
                  <c:v>-22.4</c:v>
                </c:pt>
                <c:pt idx="16059">
                  <c:v>-22.3</c:v>
                </c:pt>
                <c:pt idx="16060">
                  <c:v>-22.2</c:v>
                </c:pt>
                <c:pt idx="16061">
                  <c:v>-22.1</c:v>
                </c:pt>
                <c:pt idx="16062">
                  <c:v>-22</c:v>
                </c:pt>
                <c:pt idx="16063">
                  <c:v>-21.9</c:v>
                </c:pt>
                <c:pt idx="16064">
                  <c:v>-21.8</c:v>
                </c:pt>
                <c:pt idx="16065">
                  <c:v>-21.7</c:v>
                </c:pt>
                <c:pt idx="16066">
                  <c:v>-21.6</c:v>
                </c:pt>
                <c:pt idx="16067">
                  <c:v>-21.5</c:v>
                </c:pt>
                <c:pt idx="16068">
                  <c:v>-21.4</c:v>
                </c:pt>
                <c:pt idx="16069">
                  <c:v>-21.3</c:v>
                </c:pt>
                <c:pt idx="16070">
                  <c:v>-21.2</c:v>
                </c:pt>
                <c:pt idx="16071">
                  <c:v>-21.1</c:v>
                </c:pt>
                <c:pt idx="16072">
                  <c:v>-21</c:v>
                </c:pt>
                <c:pt idx="16073">
                  <c:v>-20.9</c:v>
                </c:pt>
                <c:pt idx="16074">
                  <c:v>-20.8</c:v>
                </c:pt>
                <c:pt idx="16075">
                  <c:v>-20.7</c:v>
                </c:pt>
                <c:pt idx="16076">
                  <c:v>-20.6</c:v>
                </c:pt>
                <c:pt idx="16077">
                  <c:v>-20.5</c:v>
                </c:pt>
                <c:pt idx="16078">
                  <c:v>-20.399999999999999</c:v>
                </c:pt>
                <c:pt idx="16079">
                  <c:v>-20.3</c:v>
                </c:pt>
                <c:pt idx="16080">
                  <c:v>-20.2</c:v>
                </c:pt>
                <c:pt idx="16081">
                  <c:v>-20.100000000000001</c:v>
                </c:pt>
                <c:pt idx="16082">
                  <c:v>-20</c:v>
                </c:pt>
                <c:pt idx="16083">
                  <c:v>-19.899999999999999</c:v>
                </c:pt>
                <c:pt idx="16084">
                  <c:v>-19.8</c:v>
                </c:pt>
                <c:pt idx="16085">
                  <c:v>-19.7</c:v>
                </c:pt>
                <c:pt idx="16086">
                  <c:v>-19.600000000000001</c:v>
                </c:pt>
                <c:pt idx="16087">
                  <c:v>-19.5</c:v>
                </c:pt>
                <c:pt idx="16088">
                  <c:v>-19.399999999999999</c:v>
                </c:pt>
                <c:pt idx="16089">
                  <c:v>-19.3</c:v>
                </c:pt>
                <c:pt idx="16090">
                  <c:v>-19.2</c:v>
                </c:pt>
                <c:pt idx="16091">
                  <c:v>-19.100000000000001</c:v>
                </c:pt>
                <c:pt idx="16092">
                  <c:v>-19</c:v>
                </c:pt>
                <c:pt idx="16093">
                  <c:v>-18.899999999999999</c:v>
                </c:pt>
                <c:pt idx="16094">
                  <c:v>-18.8</c:v>
                </c:pt>
                <c:pt idx="16095">
                  <c:v>-18.7</c:v>
                </c:pt>
                <c:pt idx="16096">
                  <c:v>-18.600000000000001</c:v>
                </c:pt>
                <c:pt idx="16097">
                  <c:v>-18.5</c:v>
                </c:pt>
                <c:pt idx="16098">
                  <c:v>-18.399999999999999</c:v>
                </c:pt>
                <c:pt idx="16099">
                  <c:v>-18.3</c:v>
                </c:pt>
                <c:pt idx="16100">
                  <c:v>-18.2</c:v>
                </c:pt>
                <c:pt idx="16101">
                  <c:v>-18.100000000000001</c:v>
                </c:pt>
                <c:pt idx="16102">
                  <c:v>-18</c:v>
                </c:pt>
                <c:pt idx="16103">
                  <c:v>-17.899999999999999</c:v>
                </c:pt>
                <c:pt idx="16104">
                  <c:v>-17.8</c:v>
                </c:pt>
                <c:pt idx="16105">
                  <c:v>-17.7</c:v>
                </c:pt>
                <c:pt idx="16106">
                  <c:v>-17.600000000000001</c:v>
                </c:pt>
                <c:pt idx="16107">
                  <c:v>-17.5</c:v>
                </c:pt>
                <c:pt idx="16108">
                  <c:v>-17.399999999999999</c:v>
                </c:pt>
                <c:pt idx="16109">
                  <c:v>-17.3</c:v>
                </c:pt>
                <c:pt idx="16110">
                  <c:v>-17.2</c:v>
                </c:pt>
                <c:pt idx="16111">
                  <c:v>-17.100000000000001</c:v>
                </c:pt>
                <c:pt idx="16112">
                  <c:v>-17</c:v>
                </c:pt>
                <c:pt idx="16113">
                  <c:v>-16.899999999999999</c:v>
                </c:pt>
                <c:pt idx="16114">
                  <c:v>-16.8</c:v>
                </c:pt>
                <c:pt idx="16115">
                  <c:v>-16.7</c:v>
                </c:pt>
                <c:pt idx="16116">
                  <c:v>-16.600000000000001</c:v>
                </c:pt>
                <c:pt idx="16117">
                  <c:v>-16.5</c:v>
                </c:pt>
                <c:pt idx="16118">
                  <c:v>-16.399999999999999</c:v>
                </c:pt>
                <c:pt idx="16119">
                  <c:v>-16.3</c:v>
                </c:pt>
                <c:pt idx="16120">
                  <c:v>-16.2</c:v>
                </c:pt>
                <c:pt idx="16121">
                  <c:v>-16.100000000000001</c:v>
                </c:pt>
                <c:pt idx="16122">
                  <c:v>-16</c:v>
                </c:pt>
                <c:pt idx="16123">
                  <c:v>-15.9</c:v>
                </c:pt>
                <c:pt idx="16124">
                  <c:v>-15.8</c:v>
                </c:pt>
                <c:pt idx="16125">
                  <c:v>-15.7</c:v>
                </c:pt>
                <c:pt idx="16126">
                  <c:v>-15.6</c:v>
                </c:pt>
                <c:pt idx="16127">
                  <c:v>-15.5</c:v>
                </c:pt>
                <c:pt idx="16128">
                  <c:v>-15.4</c:v>
                </c:pt>
                <c:pt idx="16129">
                  <c:v>-15.3</c:v>
                </c:pt>
                <c:pt idx="16130">
                  <c:v>-15.2</c:v>
                </c:pt>
                <c:pt idx="16131">
                  <c:v>-15.1</c:v>
                </c:pt>
                <c:pt idx="16132">
                  <c:v>-15</c:v>
                </c:pt>
                <c:pt idx="16133">
                  <c:v>-14.9</c:v>
                </c:pt>
                <c:pt idx="16134">
                  <c:v>-14.8</c:v>
                </c:pt>
                <c:pt idx="16135">
                  <c:v>-14.7</c:v>
                </c:pt>
                <c:pt idx="16136">
                  <c:v>-14.6</c:v>
                </c:pt>
                <c:pt idx="16137">
                  <c:v>-14.5</c:v>
                </c:pt>
                <c:pt idx="16138">
                  <c:v>-14.4</c:v>
                </c:pt>
                <c:pt idx="16139">
                  <c:v>-14.3</c:v>
                </c:pt>
                <c:pt idx="16140">
                  <c:v>-14.2</c:v>
                </c:pt>
                <c:pt idx="16141">
                  <c:v>-14.1</c:v>
                </c:pt>
                <c:pt idx="16142">
                  <c:v>-14</c:v>
                </c:pt>
                <c:pt idx="16143">
                  <c:v>-13.9</c:v>
                </c:pt>
                <c:pt idx="16144">
                  <c:v>-13.8</c:v>
                </c:pt>
                <c:pt idx="16145">
                  <c:v>-13.7</c:v>
                </c:pt>
                <c:pt idx="16146">
                  <c:v>-13.6</c:v>
                </c:pt>
                <c:pt idx="16147">
                  <c:v>-13.5</c:v>
                </c:pt>
                <c:pt idx="16148">
                  <c:v>-13.4</c:v>
                </c:pt>
                <c:pt idx="16149">
                  <c:v>-13.3</c:v>
                </c:pt>
                <c:pt idx="16150">
                  <c:v>-13.2</c:v>
                </c:pt>
                <c:pt idx="16151">
                  <c:v>-13.1</c:v>
                </c:pt>
                <c:pt idx="16152">
                  <c:v>-13</c:v>
                </c:pt>
                <c:pt idx="16153">
                  <c:v>-12.9</c:v>
                </c:pt>
                <c:pt idx="16154">
                  <c:v>-12.8</c:v>
                </c:pt>
                <c:pt idx="16155">
                  <c:v>-12.7</c:v>
                </c:pt>
                <c:pt idx="16156">
                  <c:v>-12.6</c:v>
                </c:pt>
                <c:pt idx="16157">
                  <c:v>-12.5</c:v>
                </c:pt>
                <c:pt idx="16158">
                  <c:v>-12.4</c:v>
                </c:pt>
                <c:pt idx="16159">
                  <c:v>-12.3</c:v>
                </c:pt>
                <c:pt idx="16160">
                  <c:v>-12.2</c:v>
                </c:pt>
                <c:pt idx="16161">
                  <c:v>-12.1</c:v>
                </c:pt>
                <c:pt idx="16162">
                  <c:v>-12</c:v>
                </c:pt>
                <c:pt idx="16163">
                  <c:v>-11.9</c:v>
                </c:pt>
                <c:pt idx="16164">
                  <c:v>-11.8</c:v>
                </c:pt>
                <c:pt idx="16165">
                  <c:v>-11.7</c:v>
                </c:pt>
                <c:pt idx="16166">
                  <c:v>-11.6</c:v>
                </c:pt>
                <c:pt idx="16167">
                  <c:v>-11.5</c:v>
                </c:pt>
                <c:pt idx="16168">
                  <c:v>-11.4</c:v>
                </c:pt>
                <c:pt idx="16169">
                  <c:v>-11.3</c:v>
                </c:pt>
                <c:pt idx="16170">
                  <c:v>-11.2</c:v>
                </c:pt>
                <c:pt idx="16171">
                  <c:v>-11.1</c:v>
                </c:pt>
                <c:pt idx="16172">
                  <c:v>-11</c:v>
                </c:pt>
                <c:pt idx="16173">
                  <c:v>-10.9</c:v>
                </c:pt>
                <c:pt idx="16174">
                  <c:v>-10.8</c:v>
                </c:pt>
                <c:pt idx="16175">
                  <c:v>-10.7</c:v>
                </c:pt>
                <c:pt idx="16176">
                  <c:v>-10.6</c:v>
                </c:pt>
                <c:pt idx="16177">
                  <c:v>-10.5</c:v>
                </c:pt>
                <c:pt idx="16178">
                  <c:v>-10.4</c:v>
                </c:pt>
                <c:pt idx="16179">
                  <c:v>-10.3</c:v>
                </c:pt>
                <c:pt idx="16180">
                  <c:v>-10.199999999999999</c:v>
                </c:pt>
                <c:pt idx="16181">
                  <c:v>-10.1</c:v>
                </c:pt>
                <c:pt idx="16182">
                  <c:v>-10</c:v>
                </c:pt>
                <c:pt idx="16183">
                  <c:v>-9.9</c:v>
                </c:pt>
                <c:pt idx="16184">
                  <c:v>-9.8000000000000007</c:v>
                </c:pt>
                <c:pt idx="16185">
                  <c:v>-9.6999999999999993</c:v>
                </c:pt>
                <c:pt idx="16186">
                  <c:v>-9.6</c:v>
                </c:pt>
                <c:pt idx="16187">
                  <c:v>-9.5</c:v>
                </c:pt>
                <c:pt idx="16188">
                  <c:v>-9.4</c:v>
                </c:pt>
                <c:pt idx="16189">
                  <c:v>-9.3000000000000007</c:v>
                </c:pt>
                <c:pt idx="16190">
                  <c:v>-9.1999999999999993</c:v>
                </c:pt>
                <c:pt idx="16191">
                  <c:v>-9.1</c:v>
                </c:pt>
                <c:pt idx="16192">
                  <c:v>-9</c:v>
                </c:pt>
                <c:pt idx="16193">
                  <c:v>-8.9</c:v>
                </c:pt>
                <c:pt idx="16194">
                  <c:v>-8.8000000000000007</c:v>
                </c:pt>
                <c:pt idx="16195">
                  <c:v>-8.6999999999999993</c:v>
                </c:pt>
                <c:pt idx="16196">
                  <c:v>-8.6</c:v>
                </c:pt>
                <c:pt idx="16197">
                  <c:v>-8.5</c:v>
                </c:pt>
                <c:pt idx="16198">
                  <c:v>-8.4</c:v>
                </c:pt>
                <c:pt idx="16199">
                  <c:v>-8.3000000000000007</c:v>
                </c:pt>
                <c:pt idx="16200">
                  <c:v>-8.1999999999999993</c:v>
                </c:pt>
                <c:pt idx="16201">
                  <c:v>-8.1</c:v>
                </c:pt>
                <c:pt idx="16202">
                  <c:v>-8</c:v>
                </c:pt>
                <c:pt idx="16203">
                  <c:v>-7.9</c:v>
                </c:pt>
                <c:pt idx="16204">
                  <c:v>-7.8</c:v>
                </c:pt>
                <c:pt idx="16205">
                  <c:v>-7.7</c:v>
                </c:pt>
                <c:pt idx="16206">
                  <c:v>-7.6</c:v>
                </c:pt>
                <c:pt idx="16207">
                  <c:v>-7.5</c:v>
                </c:pt>
                <c:pt idx="16208">
                  <c:v>-7.4</c:v>
                </c:pt>
                <c:pt idx="16209">
                  <c:v>-7.3</c:v>
                </c:pt>
                <c:pt idx="16210">
                  <c:v>-7.2</c:v>
                </c:pt>
                <c:pt idx="16211">
                  <c:v>-7.1</c:v>
                </c:pt>
                <c:pt idx="16212">
                  <c:v>-7</c:v>
                </c:pt>
                <c:pt idx="16213">
                  <c:v>-6.9</c:v>
                </c:pt>
                <c:pt idx="16214">
                  <c:v>-6.8</c:v>
                </c:pt>
                <c:pt idx="16215">
                  <c:v>-6.7</c:v>
                </c:pt>
                <c:pt idx="16216">
                  <c:v>-6.6</c:v>
                </c:pt>
                <c:pt idx="16217">
                  <c:v>-6.5</c:v>
                </c:pt>
                <c:pt idx="16218">
                  <c:v>-6.4</c:v>
                </c:pt>
                <c:pt idx="16219">
                  <c:v>-6.3</c:v>
                </c:pt>
                <c:pt idx="16220">
                  <c:v>-6.2</c:v>
                </c:pt>
                <c:pt idx="16221">
                  <c:v>-6.1</c:v>
                </c:pt>
                <c:pt idx="16222">
                  <c:v>-6</c:v>
                </c:pt>
                <c:pt idx="16223">
                  <c:v>-5.9</c:v>
                </c:pt>
                <c:pt idx="16224">
                  <c:v>-5.8</c:v>
                </c:pt>
                <c:pt idx="16225">
                  <c:v>-5.7</c:v>
                </c:pt>
                <c:pt idx="16226">
                  <c:v>-5.6</c:v>
                </c:pt>
                <c:pt idx="16227">
                  <c:v>-5.5</c:v>
                </c:pt>
                <c:pt idx="16228">
                  <c:v>-5.4</c:v>
                </c:pt>
                <c:pt idx="16229">
                  <c:v>-5.3</c:v>
                </c:pt>
                <c:pt idx="16230">
                  <c:v>-5.2</c:v>
                </c:pt>
                <c:pt idx="16231">
                  <c:v>-5.0999999999999996</c:v>
                </c:pt>
                <c:pt idx="16232">
                  <c:v>-5</c:v>
                </c:pt>
                <c:pt idx="16233">
                  <c:v>-4.9000000000000004</c:v>
                </c:pt>
                <c:pt idx="16234">
                  <c:v>-4.8</c:v>
                </c:pt>
                <c:pt idx="16235">
                  <c:v>-4.7</c:v>
                </c:pt>
                <c:pt idx="16236">
                  <c:v>-4.5999999999999996</c:v>
                </c:pt>
                <c:pt idx="16237">
                  <c:v>-4.5</c:v>
                </c:pt>
                <c:pt idx="16238">
                  <c:v>-4.4000000000000004</c:v>
                </c:pt>
                <c:pt idx="16239">
                  <c:v>-4.3</c:v>
                </c:pt>
                <c:pt idx="16240">
                  <c:v>-4.2</c:v>
                </c:pt>
                <c:pt idx="16241">
                  <c:v>-4.0999999999999996</c:v>
                </c:pt>
                <c:pt idx="16242">
                  <c:v>-4</c:v>
                </c:pt>
                <c:pt idx="16243">
                  <c:v>-3.9</c:v>
                </c:pt>
                <c:pt idx="16244">
                  <c:v>-3.8</c:v>
                </c:pt>
                <c:pt idx="16245">
                  <c:v>-3.7</c:v>
                </c:pt>
                <c:pt idx="16246">
                  <c:v>-3.6</c:v>
                </c:pt>
                <c:pt idx="16247">
                  <c:v>-3.5</c:v>
                </c:pt>
                <c:pt idx="16248">
                  <c:v>-3.4</c:v>
                </c:pt>
                <c:pt idx="16249">
                  <c:v>-3.3</c:v>
                </c:pt>
                <c:pt idx="16250">
                  <c:v>-3.2</c:v>
                </c:pt>
                <c:pt idx="16251">
                  <c:v>-3.1</c:v>
                </c:pt>
                <c:pt idx="16252">
                  <c:v>-3</c:v>
                </c:pt>
                <c:pt idx="16253">
                  <c:v>-2.9</c:v>
                </c:pt>
                <c:pt idx="16254">
                  <c:v>-2.8</c:v>
                </c:pt>
                <c:pt idx="16255">
                  <c:v>-2.7</c:v>
                </c:pt>
                <c:pt idx="16256">
                  <c:v>-2.6</c:v>
                </c:pt>
                <c:pt idx="16257">
                  <c:v>-2.5</c:v>
                </c:pt>
                <c:pt idx="16258">
                  <c:v>-2.4</c:v>
                </c:pt>
                <c:pt idx="16259">
                  <c:v>-2.2999999999999998</c:v>
                </c:pt>
                <c:pt idx="16260">
                  <c:v>-2.2000000000000002</c:v>
                </c:pt>
                <c:pt idx="16261">
                  <c:v>-2.1</c:v>
                </c:pt>
                <c:pt idx="16262">
                  <c:v>-2</c:v>
                </c:pt>
                <c:pt idx="16263">
                  <c:v>-1.9</c:v>
                </c:pt>
                <c:pt idx="16264">
                  <c:v>-1.8</c:v>
                </c:pt>
                <c:pt idx="16265">
                  <c:v>-1.7</c:v>
                </c:pt>
                <c:pt idx="16266">
                  <c:v>-1.6</c:v>
                </c:pt>
                <c:pt idx="16267">
                  <c:v>-1.5</c:v>
                </c:pt>
                <c:pt idx="16268">
                  <c:v>-1.4</c:v>
                </c:pt>
                <c:pt idx="16269">
                  <c:v>-1.3</c:v>
                </c:pt>
                <c:pt idx="16270">
                  <c:v>-1.2</c:v>
                </c:pt>
                <c:pt idx="16271">
                  <c:v>-1.1000000000000001</c:v>
                </c:pt>
                <c:pt idx="16272">
                  <c:v>-1</c:v>
                </c:pt>
                <c:pt idx="16273">
                  <c:v>-0.9</c:v>
                </c:pt>
                <c:pt idx="16274">
                  <c:v>-0.8</c:v>
                </c:pt>
                <c:pt idx="16275">
                  <c:v>-0.7</c:v>
                </c:pt>
                <c:pt idx="16276">
                  <c:v>-0.6</c:v>
                </c:pt>
                <c:pt idx="16277">
                  <c:v>-0.5</c:v>
                </c:pt>
                <c:pt idx="16278">
                  <c:v>-0.4</c:v>
                </c:pt>
                <c:pt idx="16279">
                  <c:v>-0.3</c:v>
                </c:pt>
                <c:pt idx="16280">
                  <c:v>-0.2</c:v>
                </c:pt>
                <c:pt idx="16281">
                  <c:v>-0.1</c:v>
                </c:pt>
                <c:pt idx="16282">
                  <c:v>0</c:v>
                </c:pt>
                <c:pt idx="16283">
                  <c:v>0.1</c:v>
                </c:pt>
                <c:pt idx="16284">
                  <c:v>0.2</c:v>
                </c:pt>
                <c:pt idx="16285">
                  <c:v>0.3</c:v>
                </c:pt>
                <c:pt idx="16286">
                  <c:v>0.4</c:v>
                </c:pt>
                <c:pt idx="16287">
                  <c:v>0.5</c:v>
                </c:pt>
                <c:pt idx="16288">
                  <c:v>0.6</c:v>
                </c:pt>
                <c:pt idx="16289">
                  <c:v>0.7</c:v>
                </c:pt>
                <c:pt idx="16290">
                  <c:v>0.8</c:v>
                </c:pt>
                <c:pt idx="16291">
                  <c:v>0.9</c:v>
                </c:pt>
                <c:pt idx="16292">
                  <c:v>1</c:v>
                </c:pt>
                <c:pt idx="16293">
                  <c:v>1.1000000000000001</c:v>
                </c:pt>
                <c:pt idx="16294">
                  <c:v>1.2</c:v>
                </c:pt>
                <c:pt idx="16295">
                  <c:v>1.3</c:v>
                </c:pt>
                <c:pt idx="16296">
                  <c:v>1.4</c:v>
                </c:pt>
                <c:pt idx="16297">
                  <c:v>1.5</c:v>
                </c:pt>
                <c:pt idx="16298">
                  <c:v>1.6</c:v>
                </c:pt>
                <c:pt idx="16299">
                  <c:v>1.7</c:v>
                </c:pt>
                <c:pt idx="16300">
                  <c:v>1.8</c:v>
                </c:pt>
                <c:pt idx="16301">
                  <c:v>1.9</c:v>
                </c:pt>
                <c:pt idx="16302">
                  <c:v>2</c:v>
                </c:pt>
                <c:pt idx="16303">
                  <c:v>2.1</c:v>
                </c:pt>
                <c:pt idx="16304">
                  <c:v>2.2000000000000002</c:v>
                </c:pt>
                <c:pt idx="16305">
                  <c:v>2.2999999999999998</c:v>
                </c:pt>
                <c:pt idx="16306">
                  <c:v>2.4</c:v>
                </c:pt>
                <c:pt idx="16307">
                  <c:v>2.5</c:v>
                </c:pt>
                <c:pt idx="16308">
                  <c:v>2.6</c:v>
                </c:pt>
                <c:pt idx="16309">
                  <c:v>2.7</c:v>
                </c:pt>
                <c:pt idx="16310">
                  <c:v>2.8</c:v>
                </c:pt>
                <c:pt idx="16311">
                  <c:v>2.9</c:v>
                </c:pt>
                <c:pt idx="16312">
                  <c:v>3</c:v>
                </c:pt>
                <c:pt idx="16313">
                  <c:v>3.1</c:v>
                </c:pt>
                <c:pt idx="16314">
                  <c:v>3.2</c:v>
                </c:pt>
                <c:pt idx="16315">
                  <c:v>3.3</c:v>
                </c:pt>
                <c:pt idx="16316">
                  <c:v>3.4</c:v>
                </c:pt>
                <c:pt idx="16317">
                  <c:v>3.5</c:v>
                </c:pt>
                <c:pt idx="16318">
                  <c:v>3.6</c:v>
                </c:pt>
                <c:pt idx="16319">
                  <c:v>3.7</c:v>
                </c:pt>
                <c:pt idx="16320">
                  <c:v>3.8</c:v>
                </c:pt>
                <c:pt idx="16321">
                  <c:v>3.9</c:v>
                </c:pt>
                <c:pt idx="16322">
                  <c:v>4</c:v>
                </c:pt>
                <c:pt idx="16323">
                  <c:v>4.0999999999999996</c:v>
                </c:pt>
                <c:pt idx="16324">
                  <c:v>4.2</c:v>
                </c:pt>
                <c:pt idx="16325">
                  <c:v>4.3</c:v>
                </c:pt>
                <c:pt idx="16326">
                  <c:v>4.4000000000000004</c:v>
                </c:pt>
                <c:pt idx="16327">
                  <c:v>4.5</c:v>
                </c:pt>
                <c:pt idx="16328">
                  <c:v>4.5999999999999996</c:v>
                </c:pt>
                <c:pt idx="16329">
                  <c:v>4.7</c:v>
                </c:pt>
                <c:pt idx="16330">
                  <c:v>4.8</c:v>
                </c:pt>
                <c:pt idx="16331">
                  <c:v>4.9000000000000004</c:v>
                </c:pt>
                <c:pt idx="16332">
                  <c:v>5</c:v>
                </c:pt>
                <c:pt idx="16333">
                  <c:v>5.0999999999999996</c:v>
                </c:pt>
                <c:pt idx="16334">
                  <c:v>5.2</c:v>
                </c:pt>
                <c:pt idx="16335">
                  <c:v>5.3</c:v>
                </c:pt>
                <c:pt idx="16336">
                  <c:v>5.4</c:v>
                </c:pt>
                <c:pt idx="16337">
                  <c:v>5.5</c:v>
                </c:pt>
                <c:pt idx="16338">
                  <c:v>5.6</c:v>
                </c:pt>
                <c:pt idx="16339">
                  <c:v>5.7</c:v>
                </c:pt>
                <c:pt idx="16340">
                  <c:v>5.8</c:v>
                </c:pt>
                <c:pt idx="16341">
                  <c:v>5.9</c:v>
                </c:pt>
                <c:pt idx="16342">
                  <c:v>6</c:v>
                </c:pt>
                <c:pt idx="16343">
                  <c:v>6.1</c:v>
                </c:pt>
                <c:pt idx="16344">
                  <c:v>6.2</c:v>
                </c:pt>
                <c:pt idx="16345">
                  <c:v>6.3</c:v>
                </c:pt>
                <c:pt idx="16346">
                  <c:v>6.4</c:v>
                </c:pt>
                <c:pt idx="16347">
                  <c:v>6.5</c:v>
                </c:pt>
                <c:pt idx="16348">
                  <c:v>6.6</c:v>
                </c:pt>
                <c:pt idx="16349">
                  <c:v>6.7</c:v>
                </c:pt>
                <c:pt idx="16350">
                  <c:v>6.8</c:v>
                </c:pt>
                <c:pt idx="16351">
                  <c:v>6.9</c:v>
                </c:pt>
                <c:pt idx="16352">
                  <c:v>7</c:v>
                </c:pt>
                <c:pt idx="16353">
                  <c:v>7.1</c:v>
                </c:pt>
                <c:pt idx="16354">
                  <c:v>7.2</c:v>
                </c:pt>
                <c:pt idx="16355">
                  <c:v>7.3</c:v>
                </c:pt>
                <c:pt idx="16356">
                  <c:v>7.4</c:v>
                </c:pt>
                <c:pt idx="16357">
                  <c:v>7.5</c:v>
                </c:pt>
                <c:pt idx="16358">
                  <c:v>7.6</c:v>
                </c:pt>
                <c:pt idx="16359">
                  <c:v>7.7</c:v>
                </c:pt>
                <c:pt idx="16360">
                  <c:v>7.8</c:v>
                </c:pt>
                <c:pt idx="16361">
                  <c:v>7.9</c:v>
                </c:pt>
                <c:pt idx="16362">
                  <c:v>8</c:v>
                </c:pt>
                <c:pt idx="16363">
                  <c:v>8.1</c:v>
                </c:pt>
                <c:pt idx="16364">
                  <c:v>8.1999999999999993</c:v>
                </c:pt>
                <c:pt idx="16365">
                  <c:v>8.3000000000000007</c:v>
                </c:pt>
                <c:pt idx="16366">
                  <c:v>8.4</c:v>
                </c:pt>
                <c:pt idx="16367">
                  <c:v>8.5</c:v>
                </c:pt>
                <c:pt idx="16368">
                  <c:v>8.6</c:v>
                </c:pt>
                <c:pt idx="16369">
                  <c:v>8.6999999999999993</c:v>
                </c:pt>
                <c:pt idx="16370">
                  <c:v>8.8000000000000007</c:v>
                </c:pt>
                <c:pt idx="16371">
                  <c:v>8.9</c:v>
                </c:pt>
                <c:pt idx="16372">
                  <c:v>9</c:v>
                </c:pt>
                <c:pt idx="16373">
                  <c:v>9.1</c:v>
                </c:pt>
                <c:pt idx="16374">
                  <c:v>9.1999999999999993</c:v>
                </c:pt>
                <c:pt idx="16375">
                  <c:v>9.3000000000000007</c:v>
                </c:pt>
                <c:pt idx="16376">
                  <c:v>9.4</c:v>
                </c:pt>
                <c:pt idx="16377">
                  <c:v>9.5</c:v>
                </c:pt>
                <c:pt idx="16378">
                  <c:v>9.6</c:v>
                </c:pt>
                <c:pt idx="16379">
                  <c:v>9.6999999999999993</c:v>
                </c:pt>
                <c:pt idx="16380">
                  <c:v>9.8000000000000007</c:v>
                </c:pt>
                <c:pt idx="16381">
                  <c:v>9.9</c:v>
                </c:pt>
                <c:pt idx="16382">
                  <c:v>10</c:v>
                </c:pt>
                <c:pt idx="16383">
                  <c:v>10.1</c:v>
                </c:pt>
                <c:pt idx="16384">
                  <c:v>10.199999999999999</c:v>
                </c:pt>
                <c:pt idx="16385">
                  <c:v>10.3</c:v>
                </c:pt>
                <c:pt idx="16386">
                  <c:v>10.4</c:v>
                </c:pt>
                <c:pt idx="16387">
                  <c:v>10.5</c:v>
                </c:pt>
                <c:pt idx="16388">
                  <c:v>10.6</c:v>
                </c:pt>
                <c:pt idx="16389">
                  <c:v>10.7</c:v>
                </c:pt>
                <c:pt idx="16390">
                  <c:v>10.8</c:v>
                </c:pt>
                <c:pt idx="16391">
                  <c:v>10.9</c:v>
                </c:pt>
                <c:pt idx="16392">
                  <c:v>11</c:v>
                </c:pt>
                <c:pt idx="16393">
                  <c:v>11.1</c:v>
                </c:pt>
                <c:pt idx="16394">
                  <c:v>11.2</c:v>
                </c:pt>
                <c:pt idx="16395">
                  <c:v>11.3</c:v>
                </c:pt>
                <c:pt idx="16396">
                  <c:v>11.4</c:v>
                </c:pt>
                <c:pt idx="16397">
                  <c:v>11.5</c:v>
                </c:pt>
                <c:pt idx="16398">
                  <c:v>11.6</c:v>
                </c:pt>
                <c:pt idx="16399">
                  <c:v>11.7</c:v>
                </c:pt>
                <c:pt idx="16400">
                  <c:v>11.8</c:v>
                </c:pt>
                <c:pt idx="16401">
                  <c:v>11.9</c:v>
                </c:pt>
                <c:pt idx="16402">
                  <c:v>12</c:v>
                </c:pt>
                <c:pt idx="16403">
                  <c:v>12.1</c:v>
                </c:pt>
                <c:pt idx="16404">
                  <c:v>12.2</c:v>
                </c:pt>
                <c:pt idx="16405">
                  <c:v>12.3</c:v>
                </c:pt>
                <c:pt idx="16406">
                  <c:v>12.4</c:v>
                </c:pt>
                <c:pt idx="16407">
                  <c:v>12.5</c:v>
                </c:pt>
                <c:pt idx="16408">
                  <c:v>12.6</c:v>
                </c:pt>
                <c:pt idx="16409">
                  <c:v>12.7</c:v>
                </c:pt>
                <c:pt idx="16410">
                  <c:v>12.8</c:v>
                </c:pt>
                <c:pt idx="16411">
                  <c:v>12.9</c:v>
                </c:pt>
                <c:pt idx="16412">
                  <c:v>13</c:v>
                </c:pt>
                <c:pt idx="16413">
                  <c:v>13.1</c:v>
                </c:pt>
                <c:pt idx="16414">
                  <c:v>13.2</c:v>
                </c:pt>
                <c:pt idx="16415">
                  <c:v>13.3</c:v>
                </c:pt>
                <c:pt idx="16416">
                  <c:v>13.4</c:v>
                </c:pt>
                <c:pt idx="16417">
                  <c:v>13.5</c:v>
                </c:pt>
                <c:pt idx="16418">
                  <c:v>13.6</c:v>
                </c:pt>
                <c:pt idx="16419">
                  <c:v>13.7</c:v>
                </c:pt>
                <c:pt idx="16420">
                  <c:v>13.8</c:v>
                </c:pt>
                <c:pt idx="16421">
                  <c:v>13.9</c:v>
                </c:pt>
                <c:pt idx="16422">
                  <c:v>14</c:v>
                </c:pt>
                <c:pt idx="16423">
                  <c:v>14.1</c:v>
                </c:pt>
                <c:pt idx="16424">
                  <c:v>14.2</c:v>
                </c:pt>
                <c:pt idx="16425">
                  <c:v>14.3</c:v>
                </c:pt>
                <c:pt idx="16426">
                  <c:v>14.4</c:v>
                </c:pt>
                <c:pt idx="16427">
                  <c:v>14.5</c:v>
                </c:pt>
                <c:pt idx="16428">
                  <c:v>14.6</c:v>
                </c:pt>
                <c:pt idx="16429">
                  <c:v>14.7</c:v>
                </c:pt>
                <c:pt idx="16430">
                  <c:v>14.8</c:v>
                </c:pt>
                <c:pt idx="16431">
                  <c:v>14.9</c:v>
                </c:pt>
                <c:pt idx="16432">
                  <c:v>15</c:v>
                </c:pt>
                <c:pt idx="16433">
                  <c:v>15.1</c:v>
                </c:pt>
                <c:pt idx="16434">
                  <c:v>15.2</c:v>
                </c:pt>
                <c:pt idx="16435">
                  <c:v>15.3</c:v>
                </c:pt>
                <c:pt idx="16436">
                  <c:v>15.4</c:v>
                </c:pt>
                <c:pt idx="16437">
                  <c:v>15.5</c:v>
                </c:pt>
                <c:pt idx="16438">
                  <c:v>15.6</c:v>
                </c:pt>
                <c:pt idx="16439">
                  <c:v>15.7</c:v>
                </c:pt>
                <c:pt idx="16440">
                  <c:v>15.8</c:v>
                </c:pt>
                <c:pt idx="16441">
                  <c:v>15.9</c:v>
                </c:pt>
                <c:pt idx="16442">
                  <c:v>16</c:v>
                </c:pt>
                <c:pt idx="16443">
                  <c:v>16.100000000000001</c:v>
                </c:pt>
                <c:pt idx="16444">
                  <c:v>16.2</c:v>
                </c:pt>
                <c:pt idx="16445">
                  <c:v>16.3</c:v>
                </c:pt>
                <c:pt idx="16446">
                  <c:v>16.399999999999999</c:v>
                </c:pt>
                <c:pt idx="16447">
                  <c:v>16.5</c:v>
                </c:pt>
                <c:pt idx="16448">
                  <c:v>16.600000000000001</c:v>
                </c:pt>
                <c:pt idx="16449">
                  <c:v>16.7</c:v>
                </c:pt>
                <c:pt idx="16450">
                  <c:v>16.8</c:v>
                </c:pt>
                <c:pt idx="16451">
                  <c:v>16.899999999999999</c:v>
                </c:pt>
                <c:pt idx="16452">
                  <c:v>17</c:v>
                </c:pt>
                <c:pt idx="16453">
                  <c:v>17.100000000000001</c:v>
                </c:pt>
                <c:pt idx="16454">
                  <c:v>17.2</c:v>
                </c:pt>
                <c:pt idx="16455">
                  <c:v>17.3</c:v>
                </c:pt>
                <c:pt idx="16456">
                  <c:v>17.399999999999999</c:v>
                </c:pt>
                <c:pt idx="16457">
                  <c:v>17.5</c:v>
                </c:pt>
                <c:pt idx="16458">
                  <c:v>17.600000000000001</c:v>
                </c:pt>
                <c:pt idx="16459">
                  <c:v>17.7</c:v>
                </c:pt>
                <c:pt idx="16460">
                  <c:v>17.8</c:v>
                </c:pt>
                <c:pt idx="16461">
                  <c:v>17.899999999999999</c:v>
                </c:pt>
                <c:pt idx="16462">
                  <c:v>18</c:v>
                </c:pt>
                <c:pt idx="16463">
                  <c:v>18.100000000000001</c:v>
                </c:pt>
                <c:pt idx="16464">
                  <c:v>18.2</c:v>
                </c:pt>
                <c:pt idx="16465">
                  <c:v>18.3</c:v>
                </c:pt>
                <c:pt idx="16466">
                  <c:v>18.399999999999999</c:v>
                </c:pt>
                <c:pt idx="16467">
                  <c:v>18.5</c:v>
                </c:pt>
                <c:pt idx="16468">
                  <c:v>18.600000000000001</c:v>
                </c:pt>
                <c:pt idx="16469">
                  <c:v>18.7</c:v>
                </c:pt>
                <c:pt idx="16470">
                  <c:v>18.8</c:v>
                </c:pt>
                <c:pt idx="16471">
                  <c:v>18.899999999999999</c:v>
                </c:pt>
                <c:pt idx="16472">
                  <c:v>19</c:v>
                </c:pt>
                <c:pt idx="16473">
                  <c:v>19.100000000000001</c:v>
                </c:pt>
                <c:pt idx="16474">
                  <c:v>19.2</c:v>
                </c:pt>
                <c:pt idx="16475">
                  <c:v>19.3</c:v>
                </c:pt>
                <c:pt idx="16476">
                  <c:v>19.399999999999999</c:v>
                </c:pt>
                <c:pt idx="16477">
                  <c:v>19.5</c:v>
                </c:pt>
                <c:pt idx="16478">
                  <c:v>19.600000000000001</c:v>
                </c:pt>
                <c:pt idx="16479">
                  <c:v>19.7</c:v>
                </c:pt>
                <c:pt idx="16480">
                  <c:v>19.8</c:v>
                </c:pt>
                <c:pt idx="16481">
                  <c:v>19.899999999999999</c:v>
                </c:pt>
                <c:pt idx="16482">
                  <c:v>20</c:v>
                </c:pt>
                <c:pt idx="16483">
                  <c:v>20.100000000000001</c:v>
                </c:pt>
                <c:pt idx="16484">
                  <c:v>20.2</c:v>
                </c:pt>
                <c:pt idx="16485">
                  <c:v>20.3</c:v>
                </c:pt>
                <c:pt idx="16486">
                  <c:v>20.399999999999999</c:v>
                </c:pt>
                <c:pt idx="16487">
                  <c:v>20.5</c:v>
                </c:pt>
                <c:pt idx="16488">
                  <c:v>20.6</c:v>
                </c:pt>
                <c:pt idx="16489">
                  <c:v>20.7</c:v>
                </c:pt>
                <c:pt idx="16490">
                  <c:v>20.8</c:v>
                </c:pt>
                <c:pt idx="16491">
                  <c:v>20.9</c:v>
                </c:pt>
                <c:pt idx="16492">
                  <c:v>21</c:v>
                </c:pt>
                <c:pt idx="16493">
                  <c:v>21.1</c:v>
                </c:pt>
                <c:pt idx="16494">
                  <c:v>21.2</c:v>
                </c:pt>
                <c:pt idx="16495">
                  <c:v>21.3</c:v>
                </c:pt>
                <c:pt idx="16496">
                  <c:v>21.4</c:v>
                </c:pt>
                <c:pt idx="16497">
                  <c:v>21.5</c:v>
                </c:pt>
                <c:pt idx="16498">
                  <c:v>21.6</c:v>
                </c:pt>
                <c:pt idx="16499">
                  <c:v>21.7</c:v>
                </c:pt>
                <c:pt idx="16500">
                  <c:v>21.8</c:v>
                </c:pt>
                <c:pt idx="16501">
                  <c:v>21.9</c:v>
                </c:pt>
                <c:pt idx="16502">
                  <c:v>22</c:v>
                </c:pt>
                <c:pt idx="16503">
                  <c:v>22.1</c:v>
                </c:pt>
                <c:pt idx="16504">
                  <c:v>22.2</c:v>
                </c:pt>
                <c:pt idx="16505">
                  <c:v>22.3</c:v>
                </c:pt>
                <c:pt idx="16506">
                  <c:v>22.4</c:v>
                </c:pt>
                <c:pt idx="16507">
                  <c:v>22.5</c:v>
                </c:pt>
                <c:pt idx="16508">
                  <c:v>22.6</c:v>
                </c:pt>
                <c:pt idx="16509">
                  <c:v>22.7</c:v>
                </c:pt>
                <c:pt idx="16510">
                  <c:v>22.8</c:v>
                </c:pt>
                <c:pt idx="16511">
                  <c:v>22.9</c:v>
                </c:pt>
                <c:pt idx="16512">
                  <c:v>23</c:v>
                </c:pt>
                <c:pt idx="16513">
                  <c:v>23.1</c:v>
                </c:pt>
                <c:pt idx="16514">
                  <c:v>23.2</c:v>
                </c:pt>
                <c:pt idx="16515">
                  <c:v>23.3</c:v>
                </c:pt>
                <c:pt idx="16516">
                  <c:v>23.4</c:v>
                </c:pt>
                <c:pt idx="16517">
                  <c:v>23.5</c:v>
                </c:pt>
                <c:pt idx="16518">
                  <c:v>23.6</c:v>
                </c:pt>
                <c:pt idx="16519">
                  <c:v>23.7</c:v>
                </c:pt>
                <c:pt idx="16520">
                  <c:v>23.8</c:v>
                </c:pt>
                <c:pt idx="16521">
                  <c:v>23.9</c:v>
                </c:pt>
                <c:pt idx="16522">
                  <c:v>24</c:v>
                </c:pt>
                <c:pt idx="16523">
                  <c:v>24.1</c:v>
                </c:pt>
                <c:pt idx="16524">
                  <c:v>24.2</c:v>
                </c:pt>
                <c:pt idx="16525">
                  <c:v>24.3</c:v>
                </c:pt>
                <c:pt idx="16526">
                  <c:v>24.4</c:v>
                </c:pt>
                <c:pt idx="16527">
                  <c:v>24.5</c:v>
                </c:pt>
                <c:pt idx="16528">
                  <c:v>24.6</c:v>
                </c:pt>
                <c:pt idx="16529">
                  <c:v>24.7</c:v>
                </c:pt>
                <c:pt idx="16530">
                  <c:v>24.8</c:v>
                </c:pt>
                <c:pt idx="16531">
                  <c:v>24.9</c:v>
                </c:pt>
                <c:pt idx="16532">
                  <c:v>25</c:v>
                </c:pt>
                <c:pt idx="16533">
                  <c:v>-25</c:v>
                </c:pt>
                <c:pt idx="16534">
                  <c:v>-24.9</c:v>
                </c:pt>
                <c:pt idx="16535">
                  <c:v>-24.8</c:v>
                </c:pt>
                <c:pt idx="16536">
                  <c:v>-24.7</c:v>
                </c:pt>
                <c:pt idx="16537">
                  <c:v>-24.6</c:v>
                </c:pt>
                <c:pt idx="16538">
                  <c:v>-24.5</c:v>
                </c:pt>
                <c:pt idx="16539">
                  <c:v>-24.4</c:v>
                </c:pt>
                <c:pt idx="16540">
                  <c:v>-24.3</c:v>
                </c:pt>
                <c:pt idx="16541">
                  <c:v>-24.2</c:v>
                </c:pt>
                <c:pt idx="16542">
                  <c:v>-24.1</c:v>
                </c:pt>
                <c:pt idx="16543">
                  <c:v>-24</c:v>
                </c:pt>
                <c:pt idx="16544">
                  <c:v>-23.9</c:v>
                </c:pt>
                <c:pt idx="16545">
                  <c:v>-23.8</c:v>
                </c:pt>
                <c:pt idx="16546">
                  <c:v>-23.7</c:v>
                </c:pt>
                <c:pt idx="16547">
                  <c:v>-23.6</c:v>
                </c:pt>
                <c:pt idx="16548">
                  <c:v>-23.5</c:v>
                </c:pt>
                <c:pt idx="16549">
                  <c:v>-23.4</c:v>
                </c:pt>
                <c:pt idx="16550">
                  <c:v>-23.3</c:v>
                </c:pt>
                <c:pt idx="16551">
                  <c:v>-23.2</c:v>
                </c:pt>
                <c:pt idx="16552">
                  <c:v>-23.1</c:v>
                </c:pt>
                <c:pt idx="16553">
                  <c:v>-23</c:v>
                </c:pt>
                <c:pt idx="16554">
                  <c:v>-22.9</c:v>
                </c:pt>
                <c:pt idx="16555">
                  <c:v>-22.8</c:v>
                </c:pt>
                <c:pt idx="16556">
                  <c:v>-22.7</c:v>
                </c:pt>
                <c:pt idx="16557">
                  <c:v>-22.6</c:v>
                </c:pt>
                <c:pt idx="16558">
                  <c:v>-22.5</c:v>
                </c:pt>
                <c:pt idx="16559">
                  <c:v>-22.4</c:v>
                </c:pt>
                <c:pt idx="16560">
                  <c:v>-22.3</c:v>
                </c:pt>
                <c:pt idx="16561">
                  <c:v>-22.2</c:v>
                </c:pt>
                <c:pt idx="16562">
                  <c:v>-22.1</c:v>
                </c:pt>
                <c:pt idx="16563">
                  <c:v>-22</c:v>
                </c:pt>
                <c:pt idx="16564">
                  <c:v>-21.9</c:v>
                </c:pt>
                <c:pt idx="16565">
                  <c:v>-21.8</c:v>
                </c:pt>
                <c:pt idx="16566">
                  <c:v>-21.7</c:v>
                </c:pt>
                <c:pt idx="16567">
                  <c:v>-21.6</c:v>
                </c:pt>
                <c:pt idx="16568">
                  <c:v>-21.5</c:v>
                </c:pt>
                <c:pt idx="16569">
                  <c:v>-21.4</c:v>
                </c:pt>
                <c:pt idx="16570">
                  <c:v>-21.3</c:v>
                </c:pt>
                <c:pt idx="16571">
                  <c:v>-21.2</c:v>
                </c:pt>
                <c:pt idx="16572">
                  <c:v>-21.1</c:v>
                </c:pt>
                <c:pt idx="16573">
                  <c:v>-21</c:v>
                </c:pt>
                <c:pt idx="16574">
                  <c:v>-20.9</c:v>
                </c:pt>
                <c:pt idx="16575">
                  <c:v>-20.8</c:v>
                </c:pt>
                <c:pt idx="16576">
                  <c:v>-20.7</c:v>
                </c:pt>
                <c:pt idx="16577">
                  <c:v>-20.6</c:v>
                </c:pt>
                <c:pt idx="16578">
                  <c:v>-20.5</c:v>
                </c:pt>
                <c:pt idx="16579">
                  <c:v>-20.399999999999999</c:v>
                </c:pt>
                <c:pt idx="16580">
                  <c:v>-20.3</c:v>
                </c:pt>
                <c:pt idx="16581">
                  <c:v>-20.2</c:v>
                </c:pt>
                <c:pt idx="16582">
                  <c:v>-20.100000000000001</c:v>
                </c:pt>
                <c:pt idx="16583">
                  <c:v>-20</c:v>
                </c:pt>
                <c:pt idx="16584">
                  <c:v>-19.899999999999999</c:v>
                </c:pt>
                <c:pt idx="16585">
                  <c:v>-19.8</c:v>
                </c:pt>
                <c:pt idx="16586">
                  <c:v>-19.7</c:v>
                </c:pt>
                <c:pt idx="16587">
                  <c:v>-19.600000000000001</c:v>
                </c:pt>
                <c:pt idx="16588">
                  <c:v>-19.5</c:v>
                </c:pt>
                <c:pt idx="16589">
                  <c:v>-19.399999999999999</c:v>
                </c:pt>
                <c:pt idx="16590">
                  <c:v>-19.3</c:v>
                </c:pt>
                <c:pt idx="16591">
                  <c:v>-19.2</c:v>
                </c:pt>
                <c:pt idx="16592">
                  <c:v>-19.100000000000001</c:v>
                </c:pt>
                <c:pt idx="16593">
                  <c:v>-19</c:v>
                </c:pt>
                <c:pt idx="16594">
                  <c:v>-18.899999999999999</c:v>
                </c:pt>
                <c:pt idx="16595">
                  <c:v>-18.8</c:v>
                </c:pt>
                <c:pt idx="16596">
                  <c:v>-18.7</c:v>
                </c:pt>
                <c:pt idx="16597">
                  <c:v>-18.600000000000001</c:v>
                </c:pt>
                <c:pt idx="16598">
                  <c:v>-18.5</c:v>
                </c:pt>
                <c:pt idx="16599">
                  <c:v>-18.399999999999999</c:v>
                </c:pt>
                <c:pt idx="16600">
                  <c:v>-18.3</c:v>
                </c:pt>
                <c:pt idx="16601">
                  <c:v>-18.2</c:v>
                </c:pt>
                <c:pt idx="16602">
                  <c:v>-18.100000000000001</c:v>
                </c:pt>
                <c:pt idx="16603">
                  <c:v>-18</c:v>
                </c:pt>
                <c:pt idx="16604">
                  <c:v>-17.899999999999999</c:v>
                </c:pt>
                <c:pt idx="16605">
                  <c:v>-17.8</c:v>
                </c:pt>
                <c:pt idx="16606">
                  <c:v>-17.7</c:v>
                </c:pt>
                <c:pt idx="16607">
                  <c:v>-17.600000000000001</c:v>
                </c:pt>
                <c:pt idx="16608">
                  <c:v>-17.5</c:v>
                </c:pt>
                <c:pt idx="16609">
                  <c:v>-17.399999999999999</c:v>
                </c:pt>
                <c:pt idx="16610">
                  <c:v>-17.3</c:v>
                </c:pt>
                <c:pt idx="16611">
                  <c:v>-17.2</c:v>
                </c:pt>
                <c:pt idx="16612">
                  <c:v>-17.100000000000001</c:v>
                </c:pt>
                <c:pt idx="16613">
                  <c:v>-17</c:v>
                </c:pt>
                <c:pt idx="16614">
                  <c:v>-16.899999999999999</c:v>
                </c:pt>
                <c:pt idx="16615">
                  <c:v>-16.8</c:v>
                </c:pt>
                <c:pt idx="16616">
                  <c:v>-16.7</c:v>
                </c:pt>
                <c:pt idx="16617">
                  <c:v>-16.600000000000001</c:v>
                </c:pt>
                <c:pt idx="16618">
                  <c:v>-16.5</c:v>
                </c:pt>
                <c:pt idx="16619">
                  <c:v>-16.399999999999999</c:v>
                </c:pt>
                <c:pt idx="16620">
                  <c:v>-16.3</c:v>
                </c:pt>
                <c:pt idx="16621">
                  <c:v>-16.2</c:v>
                </c:pt>
                <c:pt idx="16622">
                  <c:v>-16.100000000000001</c:v>
                </c:pt>
                <c:pt idx="16623">
                  <c:v>-16</c:v>
                </c:pt>
                <c:pt idx="16624">
                  <c:v>-15.9</c:v>
                </c:pt>
                <c:pt idx="16625">
                  <c:v>-15.8</c:v>
                </c:pt>
                <c:pt idx="16626">
                  <c:v>-15.7</c:v>
                </c:pt>
                <c:pt idx="16627">
                  <c:v>-15.6</c:v>
                </c:pt>
                <c:pt idx="16628">
                  <c:v>-15.5</c:v>
                </c:pt>
                <c:pt idx="16629">
                  <c:v>-15.4</c:v>
                </c:pt>
                <c:pt idx="16630">
                  <c:v>-15.3</c:v>
                </c:pt>
                <c:pt idx="16631">
                  <c:v>-15.2</c:v>
                </c:pt>
                <c:pt idx="16632">
                  <c:v>-15.1</c:v>
                </c:pt>
                <c:pt idx="16633">
                  <c:v>-15</c:v>
                </c:pt>
                <c:pt idx="16634">
                  <c:v>-14.9</c:v>
                </c:pt>
                <c:pt idx="16635">
                  <c:v>-14.8</c:v>
                </c:pt>
                <c:pt idx="16636">
                  <c:v>-14.7</c:v>
                </c:pt>
                <c:pt idx="16637">
                  <c:v>-14.6</c:v>
                </c:pt>
                <c:pt idx="16638">
                  <c:v>-14.5</c:v>
                </c:pt>
                <c:pt idx="16639">
                  <c:v>-14.4</c:v>
                </c:pt>
                <c:pt idx="16640">
                  <c:v>-14.3</c:v>
                </c:pt>
                <c:pt idx="16641">
                  <c:v>-14.2</c:v>
                </c:pt>
                <c:pt idx="16642">
                  <c:v>-14.1</c:v>
                </c:pt>
                <c:pt idx="16643">
                  <c:v>-14</c:v>
                </c:pt>
                <c:pt idx="16644">
                  <c:v>-13.9</c:v>
                </c:pt>
                <c:pt idx="16645">
                  <c:v>-13.8</c:v>
                </c:pt>
                <c:pt idx="16646">
                  <c:v>-13.7</c:v>
                </c:pt>
                <c:pt idx="16647">
                  <c:v>-13.6</c:v>
                </c:pt>
                <c:pt idx="16648">
                  <c:v>-13.5</c:v>
                </c:pt>
                <c:pt idx="16649">
                  <c:v>-13.4</c:v>
                </c:pt>
                <c:pt idx="16650">
                  <c:v>-13.3</c:v>
                </c:pt>
                <c:pt idx="16651">
                  <c:v>-13.2</c:v>
                </c:pt>
                <c:pt idx="16652">
                  <c:v>-13.1</c:v>
                </c:pt>
                <c:pt idx="16653">
                  <c:v>-13</c:v>
                </c:pt>
                <c:pt idx="16654">
                  <c:v>-12.9</c:v>
                </c:pt>
                <c:pt idx="16655">
                  <c:v>-12.8</c:v>
                </c:pt>
                <c:pt idx="16656">
                  <c:v>-12.7</c:v>
                </c:pt>
                <c:pt idx="16657">
                  <c:v>-12.6</c:v>
                </c:pt>
                <c:pt idx="16658">
                  <c:v>-12.5</c:v>
                </c:pt>
                <c:pt idx="16659">
                  <c:v>-12.4</c:v>
                </c:pt>
                <c:pt idx="16660">
                  <c:v>-12.3</c:v>
                </c:pt>
                <c:pt idx="16661">
                  <c:v>-12.2</c:v>
                </c:pt>
                <c:pt idx="16662">
                  <c:v>-12.1</c:v>
                </c:pt>
                <c:pt idx="16663">
                  <c:v>-12</c:v>
                </c:pt>
                <c:pt idx="16664">
                  <c:v>-11.9</c:v>
                </c:pt>
                <c:pt idx="16665">
                  <c:v>-11.8</c:v>
                </c:pt>
                <c:pt idx="16666">
                  <c:v>-11.7</c:v>
                </c:pt>
                <c:pt idx="16667">
                  <c:v>-11.6</c:v>
                </c:pt>
                <c:pt idx="16668">
                  <c:v>-11.5</c:v>
                </c:pt>
                <c:pt idx="16669">
                  <c:v>-11.4</c:v>
                </c:pt>
                <c:pt idx="16670">
                  <c:v>-11.3</c:v>
                </c:pt>
                <c:pt idx="16671">
                  <c:v>-11.2</c:v>
                </c:pt>
                <c:pt idx="16672">
                  <c:v>-11.1</c:v>
                </c:pt>
                <c:pt idx="16673">
                  <c:v>-11</c:v>
                </c:pt>
                <c:pt idx="16674">
                  <c:v>-10.9</c:v>
                </c:pt>
                <c:pt idx="16675">
                  <c:v>-10.8</c:v>
                </c:pt>
                <c:pt idx="16676">
                  <c:v>-10.7</c:v>
                </c:pt>
                <c:pt idx="16677">
                  <c:v>-10.6</c:v>
                </c:pt>
                <c:pt idx="16678">
                  <c:v>-10.5</c:v>
                </c:pt>
                <c:pt idx="16679">
                  <c:v>-10.4</c:v>
                </c:pt>
                <c:pt idx="16680">
                  <c:v>-10.3</c:v>
                </c:pt>
                <c:pt idx="16681">
                  <c:v>-10.199999999999999</c:v>
                </c:pt>
                <c:pt idx="16682">
                  <c:v>-10.1</c:v>
                </c:pt>
                <c:pt idx="16683">
                  <c:v>-10</c:v>
                </c:pt>
                <c:pt idx="16684">
                  <c:v>-9.9</c:v>
                </c:pt>
                <c:pt idx="16685">
                  <c:v>-9.8000000000000007</c:v>
                </c:pt>
                <c:pt idx="16686">
                  <c:v>-9.6999999999999993</c:v>
                </c:pt>
                <c:pt idx="16687">
                  <c:v>-9.6</c:v>
                </c:pt>
                <c:pt idx="16688">
                  <c:v>-9.5</c:v>
                </c:pt>
                <c:pt idx="16689">
                  <c:v>-9.4</c:v>
                </c:pt>
                <c:pt idx="16690">
                  <c:v>-9.3000000000000007</c:v>
                </c:pt>
                <c:pt idx="16691">
                  <c:v>-9.1999999999999993</c:v>
                </c:pt>
                <c:pt idx="16692">
                  <c:v>-9.1</c:v>
                </c:pt>
                <c:pt idx="16693">
                  <c:v>-9</c:v>
                </c:pt>
                <c:pt idx="16694">
                  <c:v>-8.9</c:v>
                </c:pt>
                <c:pt idx="16695">
                  <c:v>-8.8000000000000007</c:v>
                </c:pt>
                <c:pt idx="16696">
                  <c:v>-8.6999999999999993</c:v>
                </c:pt>
                <c:pt idx="16697">
                  <c:v>-8.6</c:v>
                </c:pt>
                <c:pt idx="16698">
                  <c:v>-8.5</c:v>
                </c:pt>
                <c:pt idx="16699">
                  <c:v>-8.4</c:v>
                </c:pt>
                <c:pt idx="16700">
                  <c:v>-8.3000000000000007</c:v>
                </c:pt>
                <c:pt idx="16701">
                  <c:v>-8.1999999999999993</c:v>
                </c:pt>
                <c:pt idx="16702">
                  <c:v>-8.1</c:v>
                </c:pt>
                <c:pt idx="16703">
                  <c:v>-8</c:v>
                </c:pt>
                <c:pt idx="16704">
                  <c:v>-7.9</c:v>
                </c:pt>
                <c:pt idx="16705">
                  <c:v>-7.8</c:v>
                </c:pt>
                <c:pt idx="16706">
                  <c:v>-7.7</c:v>
                </c:pt>
                <c:pt idx="16707">
                  <c:v>-7.6</c:v>
                </c:pt>
                <c:pt idx="16708">
                  <c:v>-7.5</c:v>
                </c:pt>
                <c:pt idx="16709">
                  <c:v>-7.4</c:v>
                </c:pt>
                <c:pt idx="16710">
                  <c:v>-7.3</c:v>
                </c:pt>
                <c:pt idx="16711">
                  <c:v>-7.2</c:v>
                </c:pt>
                <c:pt idx="16712">
                  <c:v>-7.1</c:v>
                </c:pt>
                <c:pt idx="16713">
                  <c:v>-7</c:v>
                </c:pt>
                <c:pt idx="16714">
                  <c:v>-6.9</c:v>
                </c:pt>
                <c:pt idx="16715">
                  <c:v>-6.8</c:v>
                </c:pt>
                <c:pt idx="16716">
                  <c:v>-6.7</c:v>
                </c:pt>
                <c:pt idx="16717">
                  <c:v>-6.6</c:v>
                </c:pt>
                <c:pt idx="16718">
                  <c:v>-6.5</c:v>
                </c:pt>
                <c:pt idx="16719">
                  <c:v>-6.4</c:v>
                </c:pt>
                <c:pt idx="16720">
                  <c:v>-6.3</c:v>
                </c:pt>
                <c:pt idx="16721">
                  <c:v>-6.2</c:v>
                </c:pt>
                <c:pt idx="16722">
                  <c:v>-6.1</c:v>
                </c:pt>
                <c:pt idx="16723">
                  <c:v>-6</c:v>
                </c:pt>
                <c:pt idx="16724">
                  <c:v>-5.9</c:v>
                </c:pt>
                <c:pt idx="16725">
                  <c:v>-5.8</c:v>
                </c:pt>
                <c:pt idx="16726">
                  <c:v>-5.7</c:v>
                </c:pt>
                <c:pt idx="16727">
                  <c:v>-5.6</c:v>
                </c:pt>
                <c:pt idx="16728">
                  <c:v>-5.5</c:v>
                </c:pt>
                <c:pt idx="16729">
                  <c:v>-5.4</c:v>
                </c:pt>
                <c:pt idx="16730">
                  <c:v>-5.3</c:v>
                </c:pt>
                <c:pt idx="16731">
                  <c:v>-5.2</c:v>
                </c:pt>
                <c:pt idx="16732">
                  <c:v>-5.0999999999999996</c:v>
                </c:pt>
                <c:pt idx="16733">
                  <c:v>-5</c:v>
                </c:pt>
                <c:pt idx="16734">
                  <c:v>-4.9000000000000004</c:v>
                </c:pt>
                <c:pt idx="16735">
                  <c:v>-4.8</c:v>
                </c:pt>
                <c:pt idx="16736">
                  <c:v>-4.7</c:v>
                </c:pt>
                <c:pt idx="16737">
                  <c:v>-4.5999999999999996</c:v>
                </c:pt>
                <c:pt idx="16738">
                  <c:v>-4.5</c:v>
                </c:pt>
                <c:pt idx="16739">
                  <c:v>-4.4000000000000004</c:v>
                </c:pt>
                <c:pt idx="16740">
                  <c:v>-4.3</c:v>
                </c:pt>
                <c:pt idx="16741">
                  <c:v>-4.2</c:v>
                </c:pt>
                <c:pt idx="16742">
                  <c:v>-4.0999999999999996</c:v>
                </c:pt>
                <c:pt idx="16743">
                  <c:v>-4</c:v>
                </c:pt>
                <c:pt idx="16744">
                  <c:v>-3.9</c:v>
                </c:pt>
                <c:pt idx="16745">
                  <c:v>-3.8</c:v>
                </c:pt>
                <c:pt idx="16746">
                  <c:v>-3.7</c:v>
                </c:pt>
                <c:pt idx="16747">
                  <c:v>-3.6</c:v>
                </c:pt>
                <c:pt idx="16748">
                  <c:v>-3.5</c:v>
                </c:pt>
                <c:pt idx="16749">
                  <c:v>-3.4</c:v>
                </c:pt>
                <c:pt idx="16750">
                  <c:v>-3.3</c:v>
                </c:pt>
                <c:pt idx="16751">
                  <c:v>-3.2</c:v>
                </c:pt>
                <c:pt idx="16752">
                  <c:v>-3.1</c:v>
                </c:pt>
                <c:pt idx="16753">
                  <c:v>-3</c:v>
                </c:pt>
                <c:pt idx="16754">
                  <c:v>-2.9</c:v>
                </c:pt>
                <c:pt idx="16755">
                  <c:v>-2.8</c:v>
                </c:pt>
                <c:pt idx="16756">
                  <c:v>-2.7</c:v>
                </c:pt>
                <c:pt idx="16757">
                  <c:v>-2.6</c:v>
                </c:pt>
                <c:pt idx="16758">
                  <c:v>-2.5</c:v>
                </c:pt>
                <c:pt idx="16759">
                  <c:v>-2.4</c:v>
                </c:pt>
                <c:pt idx="16760">
                  <c:v>-2.2999999999999998</c:v>
                </c:pt>
                <c:pt idx="16761">
                  <c:v>-2.2000000000000002</c:v>
                </c:pt>
                <c:pt idx="16762">
                  <c:v>-2.1</c:v>
                </c:pt>
                <c:pt idx="16763">
                  <c:v>-2</c:v>
                </c:pt>
                <c:pt idx="16764">
                  <c:v>-1.9</c:v>
                </c:pt>
                <c:pt idx="16765">
                  <c:v>-1.8</c:v>
                </c:pt>
                <c:pt idx="16766">
                  <c:v>-1.7</c:v>
                </c:pt>
                <c:pt idx="16767">
                  <c:v>-1.6</c:v>
                </c:pt>
                <c:pt idx="16768">
                  <c:v>-1.5</c:v>
                </c:pt>
                <c:pt idx="16769">
                  <c:v>-1.4</c:v>
                </c:pt>
                <c:pt idx="16770">
                  <c:v>-1.3</c:v>
                </c:pt>
                <c:pt idx="16771">
                  <c:v>-1.2</c:v>
                </c:pt>
                <c:pt idx="16772">
                  <c:v>-1.1000000000000001</c:v>
                </c:pt>
                <c:pt idx="16773">
                  <c:v>-1</c:v>
                </c:pt>
                <c:pt idx="16774">
                  <c:v>-0.9</c:v>
                </c:pt>
                <c:pt idx="16775">
                  <c:v>-0.8</c:v>
                </c:pt>
                <c:pt idx="16776">
                  <c:v>-0.7</c:v>
                </c:pt>
                <c:pt idx="16777">
                  <c:v>-0.6</c:v>
                </c:pt>
                <c:pt idx="16778">
                  <c:v>-0.5</c:v>
                </c:pt>
                <c:pt idx="16779">
                  <c:v>-0.4</c:v>
                </c:pt>
                <c:pt idx="16780">
                  <c:v>-0.3</c:v>
                </c:pt>
                <c:pt idx="16781">
                  <c:v>-0.2</c:v>
                </c:pt>
                <c:pt idx="16782">
                  <c:v>-0.1</c:v>
                </c:pt>
                <c:pt idx="16783">
                  <c:v>0</c:v>
                </c:pt>
                <c:pt idx="16784">
                  <c:v>0.1</c:v>
                </c:pt>
                <c:pt idx="16785">
                  <c:v>0.2</c:v>
                </c:pt>
                <c:pt idx="16786">
                  <c:v>0.3</c:v>
                </c:pt>
                <c:pt idx="16787">
                  <c:v>0.4</c:v>
                </c:pt>
                <c:pt idx="16788">
                  <c:v>0.5</c:v>
                </c:pt>
                <c:pt idx="16789">
                  <c:v>0.6</c:v>
                </c:pt>
                <c:pt idx="16790">
                  <c:v>0.7</c:v>
                </c:pt>
                <c:pt idx="16791">
                  <c:v>0.8</c:v>
                </c:pt>
                <c:pt idx="16792">
                  <c:v>0.9</c:v>
                </c:pt>
                <c:pt idx="16793">
                  <c:v>1</c:v>
                </c:pt>
                <c:pt idx="16794">
                  <c:v>1.1000000000000001</c:v>
                </c:pt>
                <c:pt idx="16795">
                  <c:v>1.2</c:v>
                </c:pt>
                <c:pt idx="16796">
                  <c:v>1.3</c:v>
                </c:pt>
                <c:pt idx="16797">
                  <c:v>1.4</c:v>
                </c:pt>
                <c:pt idx="16798">
                  <c:v>1.5</c:v>
                </c:pt>
                <c:pt idx="16799">
                  <c:v>1.6</c:v>
                </c:pt>
                <c:pt idx="16800">
                  <c:v>1.7</c:v>
                </c:pt>
                <c:pt idx="16801">
                  <c:v>1.8</c:v>
                </c:pt>
                <c:pt idx="16802">
                  <c:v>1.9</c:v>
                </c:pt>
                <c:pt idx="16803">
                  <c:v>2</c:v>
                </c:pt>
                <c:pt idx="16804">
                  <c:v>2.1</c:v>
                </c:pt>
                <c:pt idx="16805">
                  <c:v>2.2000000000000002</c:v>
                </c:pt>
                <c:pt idx="16806">
                  <c:v>2.2999999999999998</c:v>
                </c:pt>
                <c:pt idx="16807">
                  <c:v>2.4</c:v>
                </c:pt>
                <c:pt idx="16808">
                  <c:v>2.5</c:v>
                </c:pt>
                <c:pt idx="16809">
                  <c:v>2.6</c:v>
                </c:pt>
                <c:pt idx="16810">
                  <c:v>2.7</c:v>
                </c:pt>
                <c:pt idx="16811">
                  <c:v>2.8</c:v>
                </c:pt>
                <c:pt idx="16812">
                  <c:v>2.9</c:v>
                </c:pt>
                <c:pt idx="16813">
                  <c:v>3</c:v>
                </c:pt>
                <c:pt idx="16814">
                  <c:v>3.1</c:v>
                </c:pt>
                <c:pt idx="16815">
                  <c:v>3.2</c:v>
                </c:pt>
                <c:pt idx="16816">
                  <c:v>3.3</c:v>
                </c:pt>
                <c:pt idx="16817">
                  <c:v>3.4</c:v>
                </c:pt>
                <c:pt idx="16818">
                  <c:v>3.5</c:v>
                </c:pt>
                <c:pt idx="16819">
                  <c:v>3.6</c:v>
                </c:pt>
                <c:pt idx="16820">
                  <c:v>3.7</c:v>
                </c:pt>
                <c:pt idx="16821">
                  <c:v>3.8</c:v>
                </c:pt>
                <c:pt idx="16822">
                  <c:v>3.9</c:v>
                </c:pt>
                <c:pt idx="16823">
                  <c:v>4</c:v>
                </c:pt>
                <c:pt idx="16824">
                  <c:v>4.0999999999999996</c:v>
                </c:pt>
                <c:pt idx="16825">
                  <c:v>4.2</c:v>
                </c:pt>
                <c:pt idx="16826">
                  <c:v>4.3</c:v>
                </c:pt>
                <c:pt idx="16827">
                  <c:v>4.4000000000000004</c:v>
                </c:pt>
                <c:pt idx="16828">
                  <c:v>4.5</c:v>
                </c:pt>
                <c:pt idx="16829">
                  <c:v>4.5999999999999996</c:v>
                </c:pt>
                <c:pt idx="16830">
                  <c:v>4.7</c:v>
                </c:pt>
                <c:pt idx="16831">
                  <c:v>4.8</c:v>
                </c:pt>
                <c:pt idx="16832">
                  <c:v>4.9000000000000004</c:v>
                </c:pt>
                <c:pt idx="16833">
                  <c:v>5</c:v>
                </c:pt>
                <c:pt idx="16834">
                  <c:v>5.0999999999999996</c:v>
                </c:pt>
                <c:pt idx="16835">
                  <c:v>5.2</c:v>
                </c:pt>
                <c:pt idx="16836">
                  <c:v>5.3</c:v>
                </c:pt>
                <c:pt idx="16837">
                  <c:v>5.4</c:v>
                </c:pt>
                <c:pt idx="16838">
                  <c:v>5.5</c:v>
                </c:pt>
                <c:pt idx="16839">
                  <c:v>5.6</c:v>
                </c:pt>
                <c:pt idx="16840">
                  <c:v>5.7</c:v>
                </c:pt>
                <c:pt idx="16841">
                  <c:v>5.8</c:v>
                </c:pt>
                <c:pt idx="16842">
                  <c:v>5.9</c:v>
                </c:pt>
                <c:pt idx="16843">
                  <c:v>6</c:v>
                </c:pt>
                <c:pt idx="16844">
                  <c:v>6.1</c:v>
                </c:pt>
                <c:pt idx="16845">
                  <c:v>6.2</c:v>
                </c:pt>
                <c:pt idx="16846">
                  <c:v>6.3</c:v>
                </c:pt>
                <c:pt idx="16847">
                  <c:v>6.4</c:v>
                </c:pt>
                <c:pt idx="16848">
                  <c:v>6.5</c:v>
                </c:pt>
                <c:pt idx="16849">
                  <c:v>6.6</c:v>
                </c:pt>
                <c:pt idx="16850">
                  <c:v>6.7</c:v>
                </c:pt>
                <c:pt idx="16851">
                  <c:v>6.8</c:v>
                </c:pt>
                <c:pt idx="16852">
                  <c:v>6.9</c:v>
                </c:pt>
                <c:pt idx="16853">
                  <c:v>7</c:v>
                </c:pt>
                <c:pt idx="16854">
                  <c:v>7.1</c:v>
                </c:pt>
                <c:pt idx="16855">
                  <c:v>7.2</c:v>
                </c:pt>
                <c:pt idx="16856">
                  <c:v>7.3</c:v>
                </c:pt>
                <c:pt idx="16857">
                  <c:v>7.4</c:v>
                </c:pt>
                <c:pt idx="16858">
                  <c:v>7.5</c:v>
                </c:pt>
                <c:pt idx="16859">
                  <c:v>7.6</c:v>
                </c:pt>
                <c:pt idx="16860">
                  <c:v>7.7</c:v>
                </c:pt>
                <c:pt idx="16861">
                  <c:v>7.8</c:v>
                </c:pt>
                <c:pt idx="16862">
                  <c:v>7.9</c:v>
                </c:pt>
                <c:pt idx="16863">
                  <c:v>8</c:v>
                </c:pt>
                <c:pt idx="16864">
                  <c:v>8.1</c:v>
                </c:pt>
                <c:pt idx="16865">
                  <c:v>8.1999999999999993</c:v>
                </c:pt>
                <c:pt idx="16866">
                  <c:v>8.3000000000000007</c:v>
                </c:pt>
                <c:pt idx="16867">
                  <c:v>8.4</c:v>
                </c:pt>
                <c:pt idx="16868">
                  <c:v>8.5</c:v>
                </c:pt>
                <c:pt idx="16869">
                  <c:v>8.6</c:v>
                </c:pt>
                <c:pt idx="16870">
                  <c:v>8.6999999999999993</c:v>
                </c:pt>
                <c:pt idx="16871">
                  <c:v>8.8000000000000007</c:v>
                </c:pt>
                <c:pt idx="16872">
                  <c:v>8.9</c:v>
                </c:pt>
                <c:pt idx="16873">
                  <c:v>9</c:v>
                </c:pt>
                <c:pt idx="16874">
                  <c:v>9.1</c:v>
                </c:pt>
                <c:pt idx="16875">
                  <c:v>9.1999999999999993</c:v>
                </c:pt>
                <c:pt idx="16876">
                  <c:v>9.3000000000000007</c:v>
                </c:pt>
                <c:pt idx="16877">
                  <c:v>9.4</c:v>
                </c:pt>
                <c:pt idx="16878">
                  <c:v>9.5</c:v>
                </c:pt>
                <c:pt idx="16879">
                  <c:v>9.6</c:v>
                </c:pt>
                <c:pt idx="16880">
                  <c:v>9.6999999999999993</c:v>
                </c:pt>
                <c:pt idx="16881">
                  <c:v>9.8000000000000007</c:v>
                </c:pt>
                <c:pt idx="16882">
                  <c:v>9.9</c:v>
                </c:pt>
                <c:pt idx="16883">
                  <c:v>10</c:v>
                </c:pt>
                <c:pt idx="16884">
                  <c:v>10.1</c:v>
                </c:pt>
                <c:pt idx="16885">
                  <c:v>10.199999999999999</c:v>
                </c:pt>
                <c:pt idx="16886">
                  <c:v>10.3</c:v>
                </c:pt>
                <c:pt idx="16887">
                  <c:v>10.4</c:v>
                </c:pt>
                <c:pt idx="16888">
                  <c:v>10.5</c:v>
                </c:pt>
                <c:pt idx="16889">
                  <c:v>10.6</c:v>
                </c:pt>
                <c:pt idx="16890">
                  <c:v>10.7</c:v>
                </c:pt>
                <c:pt idx="16891">
                  <c:v>10.8</c:v>
                </c:pt>
                <c:pt idx="16892">
                  <c:v>10.9</c:v>
                </c:pt>
                <c:pt idx="16893">
                  <c:v>11</c:v>
                </c:pt>
                <c:pt idx="16894">
                  <c:v>11.1</c:v>
                </c:pt>
                <c:pt idx="16895">
                  <c:v>11.2</c:v>
                </c:pt>
                <c:pt idx="16896">
                  <c:v>11.3</c:v>
                </c:pt>
                <c:pt idx="16897">
                  <c:v>11.4</c:v>
                </c:pt>
                <c:pt idx="16898">
                  <c:v>11.5</c:v>
                </c:pt>
                <c:pt idx="16899">
                  <c:v>11.6</c:v>
                </c:pt>
                <c:pt idx="16900">
                  <c:v>11.7</c:v>
                </c:pt>
                <c:pt idx="16901">
                  <c:v>11.8</c:v>
                </c:pt>
                <c:pt idx="16902">
                  <c:v>11.9</c:v>
                </c:pt>
                <c:pt idx="16903">
                  <c:v>12</c:v>
                </c:pt>
                <c:pt idx="16904">
                  <c:v>12.1</c:v>
                </c:pt>
                <c:pt idx="16905">
                  <c:v>12.2</c:v>
                </c:pt>
                <c:pt idx="16906">
                  <c:v>12.3</c:v>
                </c:pt>
                <c:pt idx="16907">
                  <c:v>12.4</c:v>
                </c:pt>
                <c:pt idx="16908">
                  <c:v>12.5</c:v>
                </c:pt>
                <c:pt idx="16909">
                  <c:v>12.6</c:v>
                </c:pt>
                <c:pt idx="16910">
                  <c:v>12.7</c:v>
                </c:pt>
                <c:pt idx="16911">
                  <c:v>12.8</c:v>
                </c:pt>
                <c:pt idx="16912">
                  <c:v>12.9</c:v>
                </c:pt>
                <c:pt idx="16913">
                  <c:v>13</c:v>
                </c:pt>
                <c:pt idx="16914">
                  <c:v>13.1</c:v>
                </c:pt>
                <c:pt idx="16915">
                  <c:v>13.2</c:v>
                </c:pt>
                <c:pt idx="16916">
                  <c:v>13.3</c:v>
                </c:pt>
                <c:pt idx="16917">
                  <c:v>13.4</c:v>
                </c:pt>
                <c:pt idx="16918">
                  <c:v>13.5</c:v>
                </c:pt>
                <c:pt idx="16919">
                  <c:v>13.6</c:v>
                </c:pt>
                <c:pt idx="16920">
                  <c:v>13.7</c:v>
                </c:pt>
                <c:pt idx="16921">
                  <c:v>13.8</c:v>
                </c:pt>
                <c:pt idx="16922">
                  <c:v>13.9</c:v>
                </c:pt>
                <c:pt idx="16923">
                  <c:v>14</c:v>
                </c:pt>
                <c:pt idx="16924">
                  <c:v>14.1</c:v>
                </c:pt>
                <c:pt idx="16925">
                  <c:v>14.2</c:v>
                </c:pt>
                <c:pt idx="16926">
                  <c:v>14.3</c:v>
                </c:pt>
                <c:pt idx="16927">
                  <c:v>14.4</c:v>
                </c:pt>
                <c:pt idx="16928">
                  <c:v>14.5</c:v>
                </c:pt>
                <c:pt idx="16929">
                  <c:v>14.6</c:v>
                </c:pt>
                <c:pt idx="16930">
                  <c:v>14.7</c:v>
                </c:pt>
                <c:pt idx="16931">
                  <c:v>14.8</c:v>
                </c:pt>
                <c:pt idx="16932">
                  <c:v>14.9</c:v>
                </c:pt>
                <c:pt idx="16933">
                  <c:v>15</c:v>
                </c:pt>
                <c:pt idx="16934">
                  <c:v>15.1</c:v>
                </c:pt>
                <c:pt idx="16935">
                  <c:v>15.2</c:v>
                </c:pt>
                <c:pt idx="16936">
                  <c:v>15.3</c:v>
                </c:pt>
                <c:pt idx="16937">
                  <c:v>15.4</c:v>
                </c:pt>
                <c:pt idx="16938">
                  <c:v>15.5</c:v>
                </c:pt>
                <c:pt idx="16939">
                  <c:v>15.6</c:v>
                </c:pt>
                <c:pt idx="16940">
                  <c:v>15.7</c:v>
                </c:pt>
                <c:pt idx="16941">
                  <c:v>15.8</c:v>
                </c:pt>
                <c:pt idx="16942">
                  <c:v>15.9</c:v>
                </c:pt>
                <c:pt idx="16943">
                  <c:v>16</c:v>
                </c:pt>
                <c:pt idx="16944">
                  <c:v>16.100000000000001</c:v>
                </c:pt>
                <c:pt idx="16945">
                  <c:v>16.2</c:v>
                </c:pt>
                <c:pt idx="16946">
                  <c:v>16.3</c:v>
                </c:pt>
                <c:pt idx="16947">
                  <c:v>16.399999999999999</c:v>
                </c:pt>
                <c:pt idx="16948">
                  <c:v>16.5</c:v>
                </c:pt>
                <c:pt idx="16949">
                  <c:v>16.600000000000001</c:v>
                </c:pt>
                <c:pt idx="16950">
                  <c:v>16.7</c:v>
                </c:pt>
                <c:pt idx="16951">
                  <c:v>16.8</c:v>
                </c:pt>
                <c:pt idx="16952">
                  <c:v>16.899999999999999</c:v>
                </c:pt>
                <c:pt idx="16953">
                  <c:v>17</c:v>
                </c:pt>
                <c:pt idx="16954">
                  <c:v>17.100000000000001</c:v>
                </c:pt>
                <c:pt idx="16955">
                  <c:v>17.2</c:v>
                </c:pt>
                <c:pt idx="16956">
                  <c:v>17.3</c:v>
                </c:pt>
                <c:pt idx="16957">
                  <c:v>17.399999999999999</c:v>
                </c:pt>
                <c:pt idx="16958">
                  <c:v>17.5</c:v>
                </c:pt>
                <c:pt idx="16959">
                  <c:v>17.600000000000001</c:v>
                </c:pt>
                <c:pt idx="16960">
                  <c:v>17.7</c:v>
                </c:pt>
                <c:pt idx="16961">
                  <c:v>17.8</c:v>
                </c:pt>
                <c:pt idx="16962">
                  <c:v>17.899999999999999</c:v>
                </c:pt>
                <c:pt idx="16963">
                  <c:v>18</c:v>
                </c:pt>
                <c:pt idx="16964">
                  <c:v>18.100000000000001</c:v>
                </c:pt>
                <c:pt idx="16965">
                  <c:v>18.2</c:v>
                </c:pt>
                <c:pt idx="16966">
                  <c:v>18.3</c:v>
                </c:pt>
                <c:pt idx="16967">
                  <c:v>18.399999999999999</c:v>
                </c:pt>
                <c:pt idx="16968">
                  <c:v>18.5</c:v>
                </c:pt>
                <c:pt idx="16969">
                  <c:v>18.600000000000001</c:v>
                </c:pt>
                <c:pt idx="16970">
                  <c:v>18.7</c:v>
                </c:pt>
                <c:pt idx="16971">
                  <c:v>18.8</c:v>
                </c:pt>
                <c:pt idx="16972">
                  <c:v>18.899999999999999</c:v>
                </c:pt>
                <c:pt idx="16973">
                  <c:v>19</c:v>
                </c:pt>
                <c:pt idx="16974">
                  <c:v>19.100000000000001</c:v>
                </c:pt>
                <c:pt idx="16975">
                  <c:v>19.2</c:v>
                </c:pt>
                <c:pt idx="16976">
                  <c:v>19.3</c:v>
                </c:pt>
                <c:pt idx="16977">
                  <c:v>19.399999999999999</c:v>
                </c:pt>
                <c:pt idx="16978">
                  <c:v>19.5</c:v>
                </c:pt>
                <c:pt idx="16979">
                  <c:v>19.600000000000001</c:v>
                </c:pt>
                <c:pt idx="16980">
                  <c:v>19.7</c:v>
                </c:pt>
                <c:pt idx="16981">
                  <c:v>19.8</c:v>
                </c:pt>
                <c:pt idx="16982">
                  <c:v>19.899999999999999</c:v>
                </c:pt>
                <c:pt idx="16983">
                  <c:v>20</c:v>
                </c:pt>
                <c:pt idx="16984">
                  <c:v>20.100000000000001</c:v>
                </c:pt>
                <c:pt idx="16985">
                  <c:v>20.2</c:v>
                </c:pt>
                <c:pt idx="16986">
                  <c:v>20.3</c:v>
                </c:pt>
                <c:pt idx="16987">
                  <c:v>20.399999999999999</c:v>
                </c:pt>
                <c:pt idx="16988">
                  <c:v>20.5</c:v>
                </c:pt>
                <c:pt idx="16989">
                  <c:v>20.6</c:v>
                </c:pt>
                <c:pt idx="16990">
                  <c:v>20.7</c:v>
                </c:pt>
                <c:pt idx="16991">
                  <c:v>20.8</c:v>
                </c:pt>
                <c:pt idx="16992">
                  <c:v>20.9</c:v>
                </c:pt>
                <c:pt idx="16993">
                  <c:v>21</c:v>
                </c:pt>
                <c:pt idx="16994">
                  <c:v>21.1</c:v>
                </c:pt>
                <c:pt idx="16995">
                  <c:v>21.2</c:v>
                </c:pt>
                <c:pt idx="16996">
                  <c:v>21.3</c:v>
                </c:pt>
                <c:pt idx="16997">
                  <c:v>21.4</c:v>
                </c:pt>
                <c:pt idx="16998">
                  <c:v>21.5</c:v>
                </c:pt>
                <c:pt idx="16999">
                  <c:v>21.6</c:v>
                </c:pt>
                <c:pt idx="17000">
                  <c:v>21.7</c:v>
                </c:pt>
                <c:pt idx="17001">
                  <c:v>21.8</c:v>
                </c:pt>
                <c:pt idx="17002">
                  <c:v>21.9</c:v>
                </c:pt>
                <c:pt idx="17003">
                  <c:v>22</c:v>
                </c:pt>
                <c:pt idx="17004">
                  <c:v>22.1</c:v>
                </c:pt>
                <c:pt idx="17005">
                  <c:v>22.2</c:v>
                </c:pt>
                <c:pt idx="17006">
                  <c:v>22.3</c:v>
                </c:pt>
                <c:pt idx="17007">
                  <c:v>22.4</c:v>
                </c:pt>
                <c:pt idx="17008">
                  <c:v>22.5</c:v>
                </c:pt>
                <c:pt idx="17009">
                  <c:v>22.6</c:v>
                </c:pt>
                <c:pt idx="17010">
                  <c:v>22.7</c:v>
                </c:pt>
                <c:pt idx="17011">
                  <c:v>22.8</c:v>
                </c:pt>
                <c:pt idx="17012">
                  <c:v>22.9</c:v>
                </c:pt>
                <c:pt idx="17013">
                  <c:v>23</c:v>
                </c:pt>
                <c:pt idx="17014">
                  <c:v>23.1</c:v>
                </c:pt>
                <c:pt idx="17015">
                  <c:v>23.2</c:v>
                </c:pt>
                <c:pt idx="17016">
                  <c:v>23.3</c:v>
                </c:pt>
                <c:pt idx="17017">
                  <c:v>23.4</c:v>
                </c:pt>
                <c:pt idx="17018">
                  <c:v>23.5</c:v>
                </c:pt>
                <c:pt idx="17019">
                  <c:v>23.6</c:v>
                </c:pt>
                <c:pt idx="17020">
                  <c:v>23.7</c:v>
                </c:pt>
                <c:pt idx="17021">
                  <c:v>23.8</c:v>
                </c:pt>
                <c:pt idx="17022">
                  <c:v>23.9</c:v>
                </c:pt>
                <c:pt idx="17023">
                  <c:v>24</c:v>
                </c:pt>
                <c:pt idx="17024">
                  <c:v>24.1</c:v>
                </c:pt>
                <c:pt idx="17025">
                  <c:v>24.2</c:v>
                </c:pt>
                <c:pt idx="17026">
                  <c:v>24.3</c:v>
                </c:pt>
                <c:pt idx="17027">
                  <c:v>24.4</c:v>
                </c:pt>
                <c:pt idx="17028">
                  <c:v>24.5</c:v>
                </c:pt>
                <c:pt idx="17029">
                  <c:v>24.6</c:v>
                </c:pt>
                <c:pt idx="17030">
                  <c:v>24.7</c:v>
                </c:pt>
                <c:pt idx="17031">
                  <c:v>24.8</c:v>
                </c:pt>
                <c:pt idx="17032">
                  <c:v>24.9</c:v>
                </c:pt>
                <c:pt idx="17033">
                  <c:v>25</c:v>
                </c:pt>
                <c:pt idx="17034">
                  <c:v>-25</c:v>
                </c:pt>
                <c:pt idx="17035">
                  <c:v>-24.9</c:v>
                </c:pt>
                <c:pt idx="17036">
                  <c:v>-24.8</c:v>
                </c:pt>
                <c:pt idx="17037">
                  <c:v>-24.7</c:v>
                </c:pt>
                <c:pt idx="17038">
                  <c:v>-24.6</c:v>
                </c:pt>
                <c:pt idx="17039">
                  <c:v>-24.5</c:v>
                </c:pt>
                <c:pt idx="17040">
                  <c:v>-24.4</c:v>
                </c:pt>
                <c:pt idx="17041">
                  <c:v>-24.3</c:v>
                </c:pt>
                <c:pt idx="17042">
                  <c:v>-24.2</c:v>
                </c:pt>
                <c:pt idx="17043">
                  <c:v>-24.1</c:v>
                </c:pt>
                <c:pt idx="17044">
                  <c:v>-24</c:v>
                </c:pt>
                <c:pt idx="17045">
                  <c:v>-23.9</c:v>
                </c:pt>
                <c:pt idx="17046">
                  <c:v>-23.8</c:v>
                </c:pt>
                <c:pt idx="17047">
                  <c:v>-23.7</c:v>
                </c:pt>
                <c:pt idx="17048">
                  <c:v>-23.6</c:v>
                </c:pt>
                <c:pt idx="17049">
                  <c:v>-23.5</c:v>
                </c:pt>
                <c:pt idx="17050">
                  <c:v>-23.4</c:v>
                </c:pt>
                <c:pt idx="17051">
                  <c:v>-23.3</c:v>
                </c:pt>
                <c:pt idx="17052">
                  <c:v>-23.2</c:v>
                </c:pt>
                <c:pt idx="17053">
                  <c:v>-23.1</c:v>
                </c:pt>
                <c:pt idx="17054">
                  <c:v>-23</c:v>
                </c:pt>
                <c:pt idx="17055">
                  <c:v>-22.9</c:v>
                </c:pt>
                <c:pt idx="17056">
                  <c:v>-22.8</c:v>
                </c:pt>
                <c:pt idx="17057">
                  <c:v>-22.7</c:v>
                </c:pt>
                <c:pt idx="17058">
                  <c:v>-22.6</c:v>
                </c:pt>
                <c:pt idx="17059">
                  <c:v>-22.5</c:v>
                </c:pt>
                <c:pt idx="17060">
                  <c:v>-22.4</c:v>
                </c:pt>
                <c:pt idx="17061">
                  <c:v>-22.3</c:v>
                </c:pt>
                <c:pt idx="17062">
                  <c:v>-22.2</c:v>
                </c:pt>
                <c:pt idx="17063">
                  <c:v>-22.1</c:v>
                </c:pt>
                <c:pt idx="17064">
                  <c:v>-22</c:v>
                </c:pt>
                <c:pt idx="17065">
                  <c:v>-21.9</c:v>
                </c:pt>
                <c:pt idx="17066">
                  <c:v>-21.8</c:v>
                </c:pt>
                <c:pt idx="17067">
                  <c:v>-21.7</c:v>
                </c:pt>
                <c:pt idx="17068">
                  <c:v>-21.6</c:v>
                </c:pt>
                <c:pt idx="17069">
                  <c:v>-21.5</c:v>
                </c:pt>
                <c:pt idx="17070">
                  <c:v>-21.4</c:v>
                </c:pt>
                <c:pt idx="17071">
                  <c:v>-21.3</c:v>
                </c:pt>
                <c:pt idx="17072">
                  <c:v>-21.2</c:v>
                </c:pt>
                <c:pt idx="17073">
                  <c:v>-21.1</c:v>
                </c:pt>
                <c:pt idx="17074">
                  <c:v>-21</c:v>
                </c:pt>
                <c:pt idx="17075">
                  <c:v>-20.9</c:v>
                </c:pt>
                <c:pt idx="17076">
                  <c:v>-20.8</c:v>
                </c:pt>
                <c:pt idx="17077">
                  <c:v>-20.7</c:v>
                </c:pt>
                <c:pt idx="17078">
                  <c:v>-20.6</c:v>
                </c:pt>
                <c:pt idx="17079">
                  <c:v>-20.5</c:v>
                </c:pt>
                <c:pt idx="17080">
                  <c:v>-20.399999999999999</c:v>
                </c:pt>
                <c:pt idx="17081">
                  <c:v>-20.3</c:v>
                </c:pt>
                <c:pt idx="17082">
                  <c:v>-20.2</c:v>
                </c:pt>
                <c:pt idx="17083">
                  <c:v>-20.100000000000001</c:v>
                </c:pt>
                <c:pt idx="17084">
                  <c:v>-20</c:v>
                </c:pt>
                <c:pt idx="17085">
                  <c:v>-19.899999999999999</c:v>
                </c:pt>
                <c:pt idx="17086">
                  <c:v>-19.8</c:v>
                </c:pt>
                <c:pt idx="17087">
                  <c:v>-19.7</c:v>
                </c:pt>
                <c:pt idx="17088">
                  <c:v>-19.600000000000001</c:v>
                </c:pt>
                <c:pt idx="17089">
                  <c:v>-19.5</c:v>
                </c:pt>
                <c:pt idx="17090">
                  <c:v>-19.399999999999999</c:v>
                </c:pt>
                <c:pt idx="17091">
                  <c:v>-19.3</c:v>
                </c:pt>
                <c:pt idx="17092">
                  <c:v>-19.2</c:v>
                </c:pt>
                <c:pt idx="17093">
                  <c:v>-19.100000000000001</c:v>
                </c:pt>
                <c:pt idx="17094">
                  <c:v>-19</c:v>
                </c:pt>
                <c:pt idx="17095">
                  <c:v>-18.899999999999999</c:v>
                </c:pt>
                <c:pt idx="17096">
                  <c:v>-18.8</c:v>
                </c:pt>
                <c:pt idx="17097">
                  <c:v>-18.7</c:v>
                </c:pt>
                <c:pt idx="17098">
                  <c:v>-18.600000000000001</c:v>
                </c:pt>
                <c:pt idx="17099">
                  <c:v>-18.5</c:v>
                </c:pt>
                <c:pt idx="17100">
                  <c:v>-18.399999999999999</c:v>
                </c:pt>
                <c:pt idx="17101">
                  <c:v>-18.3</c:v>
                </c:pt>
                <c:pt idx="17102">
                  <c:v>-18.2</c:v>
                </c:pt>
                <c:pt idx="17103">
                  <c:v>-18.100000000000001</c:v>
                </c:pt>
                <c:pt idx="17104">
                  <c:v>-18</c:v>
                </c:pt>
                <c:pt idx="17105">
                  <c:v>-17.899999999999999</c:v>
                </c:pt>
                <c:pt idx="17106">
                  <c:v>-17.8</c:v>
                </c:pt>
                <c:pt idx="17107">
                  <c:v>-17.7</c:v>
                </c:pt>
                <c:pt idx="17108">
                  <c:v>-17.600000000000001</c:v>
                </c:pt>
                <c:pt idx="17109">
                  <c:v>-17.5</c:v>
                </c:pt>
                <c:pt idx="17110">
                  <c:v>-17.399999999999999</c:v>
                </c:pt>
                <c:pt idx="17111">
                  <c:v>-17.3</c:v>
                </c:pt>
                <c:pt idx="17112">
                  <c:v>-17.2</c:v>
                </c:pt>
                <c:pt idx="17113">
                  <c:v>-17.100000000000001</c:v>
                </c:pt>
                <c:pt idx="17114">
                  <c:v>-17</c:v>
                </c:pt>
                <c:pt idx="17115">
                  <c:v>-16.899999999999999</c:v>
                </c:pt>
                <c:pt idx="17116">
                  <c:v>-16.8</c:v>
                </c:pt>
                <c:pt idx="17117">
                  <c:v>-16.7</c:v>
                </c:pt>
                <c:pt idx="17118">
                  <c:v>-16.600000000000001</c:v>
                </c:pt>
                <c:pt idx="17119">
                  <c:v>-16.5</c:v>
                </c:pt>
                <c:pt idx="17120">
                  <c:v>-16.399999999999999</c:v>
                </c:pt>
                <c:pt idx="17121">
                  <c:v>-16.3</c:v>
                </c:pt>
                <c:pt idx="17122">
                  <c:v>-16.2</c:v>
                </c:pt>
                <c:pt idx="17123">
                  <c:v>-16.100000000000001</c:v>
                </c:pt>
                <c:pt idx="17124">
                  <c:v>-16</c:v>
                </c:pt>
                <c:pt idx="17125">
                  <c:v>-15.9</c:v>
                </c:pt>
                <c:pt idx="17126">
                  <c:v>-15.8</c:v>
                </c:pt>
                <c:pt idx="17127">
                  <c:v>-15.7</c:v>
                </c:pt>
                <c:pt idx="17128">
                  <c:v>-15.6</c:v>
                </c:pt>
                <c:pt idx="17129">
                  <c:v>-15.5</c:v>
                </c:pt>
                <c:pt idx="17130">
                  <c:v>-15.4</c:v>
                </c:pt>
                <c:pt idx="17131">
                  <c:v>-15.3</c:v>
                </c:pt>
                <c:pt idx="17132">
                  <c:v>-15.2</c:v>
                </c:pt>
                <c:pt idx="17133">
                  <c:v>-15.1</c:v>
                </c:pt>
                <c:pt idx="17134">
                  <c:v>-15</c:v>
                </c:pt>
                <c:pt idx="17135">
                  <c:v>-14.9</c:v>
                </c:pt>
                <c:pt idx="17136">
                  <c:v>-14.8</c:v>
                </c:pt>
                <c:pt idx="17137">
                  <c:v>-14.7</c:v>
                </c:pt>
                <c:pt idx="17138">
                  <c:v>-14.6</c:v>
                </c:pt>
                <c:pt idx="17139">
                  <c:v>-14.5</c:v>
                </c:pt>
                <c:pt idx="17140">
                  <c:v>-14.4</c:v>
                </c:pt>
                <c:pt idx="17141">
                  <c:v>-14.3</c:v>
                </c:pt>
                <c:pt idx="17142">
                  <c:v>-14.2</c:v>
                </c:pt>
                <c:pt idx="17143">
                  <c:v>-14.1</c:v>
                </c:pt>
                <c:pt idx="17144">
                  <c:v>-14</c:v>
                </c:pt>
                <c:pt idx="17145">
                  <c:v>-13.9</c:v>
                </c:pt>
                <c:pt idx="17146">
                  <c:v>-13.8</c:v>
                </c:pt>
                <c:pt idx="17147">
                  <c:v>-13.7</c:v>
                </c:pt>
                <c:pt idx="17148">
                  <c:v>-13.6</c:v>
                </c:pt>
                <c:pt idx="17149">
                  <c:v>-13.5</c:v>
                </c:pt>
                <c:pt idx="17150">
                  <c:v>-13.4</c:v>
                </c:pt>
                <c:pt idx="17151">
                  <c:v>-13.3</c:v>
                </c:pt>
                <c:pt idx="17152">
                  <c:v>-13.2</c:v>
                </c:pt>
                <c:pt idx="17153">
                  <c:v>-13.1</c:v>
                </c:pt>
                <c:pt idx="17154">
                  <c:v>-13</c:v>
                </c:pt>
                <c:pt idx="17155">
                  <c:v>-12.9</c:v>
                </c:pt>
                <c:pt idx="17156">
                  <c:v>-12.8</c:v>
                </c:pt>
                <c:pt idx="17157">
                  <c:v>-12.7</c:v>
                </c:pt>
                <c:pt idx="17158">
                  <c:v>-12.6</c:v>
                </c:pt>
                <c:pt idx="17159">
                  <c:v>-12.5</c:v>
                </c:pt>
                <c:pt idx="17160">
                  <c:v>-12.4</c:v>
                </c:pt>
                <c:pt idx="17161">
                  <c:v>-12.3</c:v>
                </c:pt>
                <c:pt idx="17162">
                  <c:v>-12.2</c:v>
                </c:pt>
                <c:pt idx="17163">
                  <c:v>-12.1</c:v>
                </c:pt>
                <c:pt idx="17164">
                  <c:v>-12</c:v>
                </c:pt>
                <c:pt idx="17165">
                  <c:v>-11.9</c:v>
                </c:pt>
                <c:pt idx="17166">
                  <c:v>-11.8</c:v>
                </c:pt>
                <c:pt idx="17167">
                  <c:v>-11.7</c:v>
                </c:pt>
                <c:pt idx="17168">
                  <c:v>-11.6</c:v>
                </c:pt>
                <c:pt idx="17169">
                  <c:v>-11.5</c:v>
                </c:pt>
                <c:pt idx="17170">
                  <c:v>-11.4</c:v>
                </c:pt>
                <c:pt idx="17171">
                  <c:v>-11.3</c:v>
                </c:pt>
                <c:pt idx="17172">
                  <c:v>-11.2</c:v>
                </c:pt>
                <c:pt idx="17173">
                  <c:v>-11.1</c:v>
                </c:pt>
                <c:pt idx="17174">
                  <c:v>-11</c:v>
                </c:pt>
                <c:pt idx="17175">
                  <c:v>-10.9</c:v>
                </c:pt>
                <c:pt idx="17176">
                  <c:v>-10.8</c:v>
                </c:pt>
                <c:pt idx="17177">
                  <c:v>-10.7</c:v>
                </c:pt>
                <c:pt idx="17178">
                  <c:v>-10.6</c:v>
                </c:pt>
                <c:pt idx="17179">
                  <c:v>-10.5</c:v>
                </c:pt>
                <c:pt idx="17180">
                  <c:v>-10.4</c:v>
                </c:pt>
                <c:pt idx="17181">
                  <c:v>-10.3</c:v>
                </c:pt>
                <c:pt idx="17182">
                  <c:v>-10.199999999999999</c:v>
                </c:pt>
                <c:pt idx="17183">
                  <c:v>-10.1</c:v>
                </c:pt>
                <c:pt idx="17184">
                  <c:v>-10</c:v>
                </c:pt>
                <c:pt idx="17185">
                  <c:v>-9.9</c:v>
                </c:pt>
                <c:pt idx="17186">
                  <c:v>-9.8000000000000007</c:v>
                </c:pt>
                <c:pt idx="17187">
                  <c:v>-9.6999999999999993</c:v>
                </c:pt>
                <c:pt idx="17188">
                  <c:v>-9.6</c:v>
                </c:pt>
                <c:pt idx="17189">
                  <c:v>-9.5</c:v>
                </c:pt>
                <c:pt idx="17190">
                  <c:v>-9.4</c:v>
                </c:pt>
                <c:pt idx="17191">
                  <c:v>-9.3000000000000007</c:v>
                </c:pt>
                <c:pt idx="17192">
                  <c:v>-9.1999999999999993</c:v>
                </c:pt>
                <c:pt idx="17193">
                  <c:v>-9.1</c:v>
                </c:pt>
                <c:pt idx="17194">
                  <c:v>-9</c:v>
                </c:pt>
                <c:pt idx="17195">
                  <c:v>-8.9</c:v>
                </c:pt>
                <c:pt idx="17196">
                  <c:v>-8.8000000000000007</c:v>
                </c:pt>
                <c:pt idx="17197">
                  <c:v>-8.6999999999999993</c:v>
                </c:pt>
                <c:pt idx="17198">
                  <c:v>-8.6</c:v>
                </c:pt>
                <c:pt idx="17199">
                  <c:v>-8.5</c:v>
                </c:pt>
                <c:pt idx="17200">
                  <c:v>-8.4</c:v>
                </c:pt>
                <c:pt idx="17201">
                  <c:v>-8.3000000000000007</c:v>
                </c:pt>
                <c:pt idx="17202">
                  <c:v>-8.1999999999999993</c:v>
                </c:pt>
                <c:pt idx="17203">
                  <c:v>-8.1</c:v>
                </c:pt>
                <c:pt idx="17204">
                  <c:v>-8</c:v>
                </c:pt>
                <c:pt idx="17205">
                  <c:v>-7.9</c:v>
                </c:pt>
                <c:pt idx="17206">
                  <c:v>-7.8</c:v>
                </c:pt>
                <c:pt idx="17207">
                  <c:v>-7.7</c:v>
                </c:pt>
                <c:pt idx="17208">
                  <c:v>-7.6</c:v>
                </c:pt>
                <c:pt idx="17209">
                  <c:v>-7.5</c:v>
                </c:pt>
                <c:pt idx="17210">
                  <c:v>-7.4</c:v>
                </c:pt>
                <c:pt idx="17211">
                  <c:v>-7.3</c:v>
                </c:pt>
                <c:pt idx="17212">
                  <c:v>-7.2</c:v>
                </c:pt>
                <c:pt idx="17213">
                  <c:v>-7.1</c:v>
                </c:pt>
                <c:pt idx="17214">
                  <c:v>-7</c:v>
                </c:pt>
                <c:pt idx="17215">
                  <c:v>-6.9</c:v>
                </c:pt>
                <c:pt idx="17216">
                  <c:v>-6.8</c:v>
                </c:pt>
                <c:pt idx="17217">
                  <c:v>-6.7</c:v>
                </c:pt>
                <c:pt idx="17218">
                  <c:v>-6.6</c:v>
                </c:pt>
                <c:pt idx="17219">
                  <c:v>-6.5</c:v>
                </c:pt>
                <c:pt idx="17220">
                  <c:v>-6.4</c:v>
                </c:pt>
                <c:pt idx="17221">
                  <c:v>-6.3</c:v>
                </c:pt>
                <c:pt idx="17222">
                  <c:v>-6.2</c:v>
                </c:pt>
                <c:pt idx="17223">
                  <c:v>-6.1</c:v>
                </c:pt>
                <c:pt idx="17224">
                  <c:v>-6</c:v>
                </c:pt>
                <c:pt idx="17225">
                  <c:v>-5.9</c:v>
                </c:pt>
                <c:pt idx="17226">
                  <c:v>-5.8</c:v>
                </c:pt>
                <c:pt idx="17227">
                  <c:v>-5.7</c:v>
                </c:pt>
                <c:pt idx="17228">
                  <c:v>-5.6</c:v>
                </c:pt>
                <c:pt idx="17229">
                  <c:v>-5.5</c:v>
                </c:pt>
                <c:pt idx="17230">
                  <c:v>-5.4</c:v>
                </c:pt>
                <c:pt idx="17231">
                  <c:v>-5.3</c:v>
                </c:pt>
                <c:pt idx="17232">
                  <c:v>-5.2</c:v>
                </c:pt>
                <c:pt idx="17233">
                  <c:v>-5.0999999999999996</c:v>
                </c:pt>
                <c:pt idx="17234">
                  <c:v>-5</c:v>
                </c:pt>
                <c:pt idx="17235">
                  <c:v>-4.9000000000000004</c:v>
                </c:pt>
                <c:pt idx="17236">
                  <c:v>-4.8</c:v>
                </c:pt>
                <c:pt idx="17237">
                  <c:v>-4.7</c:v>
                </c:pt>
                <c:pt idx="17238">
                  <c:v>-4.5999999999999996</c:v>
                </c:pt>
                <c:pt idx="17239">
                  <c:v>-4.5</c:v>
                </c:pt>
                <c:pt idx="17240">
                  <c:v>-4.4000000000000004</c:v>
                </c:pt>
                <c:pt idx="17241">
                  <c:v>-4.3</c:v>
                </c:pt>
                <c:pt idx="17242">
                  <c:v>-4.2</c:v>
                </c:pt>
                <c:pt idx="17243">
                  <c:v>-4.0999999999999996</c:v>
                </c:pt>
                <c:pt idx="17244">
                  <c:v>-4</c:v>
                </c:pt>
                <c:pt idx="17245">
                  <c:v>-3.9</c:v>
                </c:pt>
                <c:pt idx="17246">
                  <c:v>-3.8</c:v>
                </c:pt>
                <c:pt idx="17247">
                  <c:v>-3.7</c:v>
                </c:pt>
                <c:pt idx="17248">
                  <c:v>-3.6</c:v>
                </c:pt>
                <c:pt idx="17249">
                  <c:v>-3.5</c:v>
                </c:pt>
                <c:pt idx="17250">
                  <c:v>-3.4</c:v>
                </c:pt>
                <c:pt idx="17251">
                  <c:v>-3.3</c:v>
                </c:pt>
                <c:pt idx="17252">
                  <c:v>-3.2</c:v>
                </c:pt>
                <c:pt idx="17253">
                  <c:v>-3.1</c:v>
                </c:pt>
                <c:pt idx="17254">
                  <c:v>-3</c:v>
                </c:pt>
                <c:pt idx="17255">
                  <c:v>-2.9</c:v>
                </c:pt>
                <c:pt idx="17256">
                  <c:v>-2.8</c:v>
                </c:pt>
                <c:pt idx="17257">
                  <c:v>-2.7</c:v>
                </c:pt>
                <c:pt idx="17258">
                  <c:v>-2.6</c:v>
                </c:pt>
                <c:pt idx="17259">
                  <c:v>-2.5</c:v>
                </c:pt>
                <c:pt idx="17260">
                  <c:v>-2.4</c:v>
                </c:pt>
                <c:pt idx="17261">
                  <c:v>-2.2999999999999998</c:v>
                </c:pt>
                <c:pt idx="17262">
                  <c:v>-2.2000000000000002</c:v>
                </c:pt>
                <c:pt idx="17263">
                  <c:v>-2.1</c:v>
                </c:pt>
                <c:pt idx="17264">
                  <c:v>-2</c:v>
                </c:pt>
                <c:pt idx="17265">
                  <c:v>-1.9</c:v>
                </c:pt>
                <c:pt idx="17266">
                  <c:v>-1.8</c:v>
                </c:pt>
                <c:pt idx="17267">
                  <c:v>-1.7</c:v>
                </c:pt>
                <c:pt idx="17268">
                  <c:v>-1.6</c:v>
                </c:pt>
                <c:pt idx="17269">
                  <c:v>-1.5</c:v>
                </c:pt>
                <c:pt idx="17270">
                  <c:v>-1.4</c:v>
                </c:pt>
                <c:pt idx="17271">
                  <c:v>-1.3</c:v>
                </c:pt>
                <c:pt idx="17272">
                  <c:v>-1.2</c:v>
                </c:pt>
                <c:pt idx="17273">
                  <c:v>-1.1000000000000001</c:v>
                </c:pt>
                <c:pt idx="17274">
                  <c:v>-1</c:v>
                </c:pt>
                <c:pt idx="17275">
                  <c:v>-0.9</c:v>
                </c:pt>
                <c:pt idx="17276">
                  <c:v>-0.8</c:v>
                </c:pt>
                <c:pt idx="17277">
                  <c:v>-0.7</c:v>
                </c:pt>
                <c:pt idx="17278">
                  <c:v>-0.6</c:v>
                </c:pt>
                <c:pt idx="17279">
                  <c:v>-0.5</c:v>
                </c:pt>
                <c:pt idx="17280">
                  <c:v>-0.4</c:v>
                </c:pt>
                <c:pt idx="17281">
                  <c:v>-0.3</c:v>
                </c:pt>
                <c:pt idx="17282">
                  <c:v>-0.2</c:v>
                </c:pt>
                <c:pt idx="17283">
                  <c:v>-0.1</c:v>
                </c:pt>
                <c:pt idx="17284">
                  <c:v>0</c:v>
                </c:pt>
                <c:pt idx="17285">
                  <c:v>0.1</c:v>
                </c:pt>
                <c:pt idx="17286">
                  <c:v>0.2</c:v>
                </c:pt>
                <c:pt idx="17287">
                  <c:v>0.3</c:v>
                </c:pt>
                <c:pt idx="17288">
                  <c:v>0.4</c:v>
                </c:pt>
                <c:pt idx="17289">
                  <c:v>0.5</c:v>
                </c:pt>
                <c:pt idx="17290">
                  <c:v>0.6</c:v>
                </c:pt>
                <c:pt idx="17291">
                  <c:v>0.7</c:v>
                </c:pt>
                <c:pt idx="17292">
                  <c:v>0.8</c:v>
                </c:pt>
                <c:pt idx="17293">
                  <c:v>0.9</c:v>
                </c:pt>
                <c:pt idx="17294">
                  <c:v>1</c:v>
                </c:pt>
                <c:pt idx="17295">
                  <c:v>1.1000000000000001</c:v>
                </c:pt>
                <c:pt idx="17296">
                  <c:v>1.2</c:v>
                </c:pt>
                <c:pt idx="17297">
                  <c:v>1.3</c:v>
                </c:pt>
                <c:pt idx="17298">
                  <c:v>1.4</c:v>
                </c:pt>
                <c:pt idx="17299">
                  <c:v>1.5</c:v>
                </c:pt>
                <c:pt idx="17300">
                  <c:v>1.6</c:v>
                </c:pt>
                <c:pt idx="17301">
                  <c:v>1.7</c:v>
                </c:pt>
                <c:pt idx="17302">
                  <c:v>1.8</c:v>
                </c:pt>
                <c:pt idx="17303">
                  <c:v>1.9</c:v>
                </c:pt>
                <c:pt idx="17304">
                  <c:v>2</c:v>
                </c:pt>
                <c:pt idx="17305">
                  <c:v>2.1</c:v>
                </c:pt>
                <c:pt idx="17306">
                  <c:v>2.2000000000000002</c:v>
                </c:pt>
                <c:pt idx="17307">
                  <c:v>2.2999999999999998</c:v>
                </c:pt>
                <c:pt idx="17308">
                  <c:v>2.4</c:v>
                </c:pt>
                <c:pt idx="17309">
                  <c:v>2.5</c:v>
                </c:pt>
                <c:pt idx="17310">
                  <c:v>2.6</c:v>
                </c:pt>
                <c:pt idx="17311">
                  <c:v>2.7</c:v>
                </c:pt>
                <c:pt idx="17312">
                  <c:v>2.8</c:v>
                </c:pt>
                <c:pt idx="17313">
                  <c:v>2.9</c:v>
                </c:pt>
                <c:pt idx="17314">
                  <c:v>3</c:v>
                </c:pt>
                <c:pt idx="17315">
                  <c:v>3.1</c:v>
                </c:pt>
                <c:pt idx="17316">
                  <c:v>3.2</c:v>
                </c:pt>
                <c:pt idx="17317">
                  <c:v>3.3</c:v>
                </c:pt>
                <c:pt idx="17318">
                  <c:v>3.4</c:v>
                </c:pt>
                <c:pt idx="17319">
                  <c:v>3.5</c:v>
                </c:pt>
                <c:pt idx="17320">
                  <c:v>3.6</c:v>
                </c:pt>
                <c:pt idx="17321">
                  <c:v>3.7</c:v>
                </c:pt>
                <c:pt idx="17322">
                  <c:v>3.8</c:v>
                </c:pt>
                <c:pt idx="17323">
                  <c:v>3.9</c:v>
                </c:pt>
                <c:pt idx="17324">
                  <c:v>4</c:v>
                </c:pt>
                <c:pt idx="17325">
                  <c:v>4.0999999999999996</c:v>
                </c:pt>
                <c:pt idx="17326">
                  <c:v>4.2</c:v>
                </c:pt>
                <c:pt idx="17327">
                  <c:v>4.3</c:v>
                </c:pt>
                <c:pt idx="17328">
                  <c:v>4.4000000000000004</c:v>
                </c:pt>
                <c:pt idx="17329">
                  <c:v>4.5</c:v>
                </c:pt>
                <c:pt idx="17330">
                  <c:v>4.5999999999999996</c:v>
                </c:pt>
                <c:pt idx="17331">
                  <c:v>4.7</c:v>
                </c:pt>
                <c:pt idx="17332">
                  <c:v>4.8</c:v>
                </c:pt>
                <c:pt idx="17333">
                  <c:v>4.9000000000000004</c:v>
                </c:pt>
                <c:pt idx="17334">
                  <c:v>5</c:v>
                </c:pt>
                <c:pt idx="17335">
                  <c:v>5.0999999999999996</c:v>
                </c:pt>
                <c:pt idx="17336">
                  <c:v>5.2</c:v>
                </c:pt>
                <c:pt idx="17337">
                  <c:v>5.3</c:v>
                </c:pt>
                <c:pt idx="17338">
                  <c:v>5.4</c:v>
                </c:pt>
                <c:pt idx="17339">
                  <c:v>5.5</c:v>
                </c:pt>
                <c:pt idx="17340">
                  <c:v>5.6</c:v>
                </c:pt>
                <c:pt idx="17341">
                  <c:v>5.7</c:v>
                </c:pt>
                <c:pt idx="17342">
                  <c:v>5.8</c:v>
                </c:pt>
                <c:pt idx="17343">
                  <c:v>5.9</c:v>
                </c:pt>
                <c:pt idx="17344">
                  <c:v>6</c:v>
                </c:pt>
                <c:pt idx="17345">
                  <c:v>6.1</c:v>
                </c:pt>
                <c:pt idx="17346">
                  <c:v>6.2</c:v>
                </c:pt>
                <c:pt idx="17347">
                  <c:v>6.3</c:v>
                </c:pt>
                <c:pt idx="17348">
                  <c:v>6.4</c:v>
                </c:pt>
                <c:pt idx="17349">
                  <c:v>6.5</c:v>
                </c:pt>
                <c:pt idx="17350">
                  <c:v>6.6</c:v>
                </c:pt>
                <c:pt idx="17351">
                  <c:v>6.7</c:v>
                </c:pt>
                <c:pt idx="17352">
                  <c:v>6.8</c:v>
                </c:pt>
                <c:pt idx="17353">
                  <c:v>6.9</c:v>
                </c:pt>
                <c:pt idx="17354">
                  <c:v>7</c:v>
                </c:pt>
                <c:pt idx="17355">
                  <c:v>7.1</c:v>
                </c:pt>
                <c:pt idx="17356">
                  <c:v>7.2</c:v>
                </c:pt>
                <c:pt idx="17357">
                  <c:v>7.3</c:v>
                </c:pt>
                <c:pt idx="17358">
                  <c:v>7.4</c:v>
                </c:pt>
                <c:pt idx="17359">
                  <c:v>7.5</c:v>
                </c:pt>
                <c:pt idx="17360">
                  <c:v>7.6</c:v>
                </c:pt>
                <c:pt idx="17361">
                  <c:v>7.7</c:v>
                </c:pt>
                <c:pt idx="17362">
                  <c:v>7.8</c:v>
                </c:pt>
                <c:pt idx="17363">
                  <c:v>7.9</c:v>
                </c:pt>
                <c:pt idx="17364">
                  <c:v>8</c:v>
                </c:pt>
                <c:pt idx="17365">
                  <c:v>8.1</c:v>
                </c:pt>
                <c:pt idx="17366">
                  <c:v>8.1999999999999993</c:v>
                </c:pt>
                <c:pt idx="17367">
                  <c:v>8.3000000000000007</c:v>
                </c:pt>
                <c:pt idx="17368">
                  <c:v>8.4</c:v>
                </c:pt>
                <c:pt idx="17369">
                  <c:v>8.5</c:v>
                </c:pt>
                <c:pt idx="17370">
                  <c:v>8.6</c:v>
                </c:pt>
                <c:pt idx="17371">
                  <c:v>8.6999999999999993</c:v>
                </c:pt>
                <c:pt idx="17372">
                  <c:v>8.8000000000000007</c:v>
                </c:pt>
                <c:pt idx="17373">
                  <c:v>8.9</c:v>
                </c:pt>
                <c:pt idx="17374">
                  <c:v>9</c:v>
                </c:pt>
                <c:pt idx="17375">
                  <c:v>9.1</c:v>
                </c:pt>
                <c:pt idx="17376">
                  <c:v>9.1999999999999993</c:v>
                </c:pt>
                <c:pt idx="17377">
                  <c:v>9.3000000000000007</c:v>
                </c:pt>
                <c:pt idx="17378">
                  <c:v>9.4</c:v>
                </c:pt>
                <c:pt idx="17379">
                  <c:v>9.5</c:v>
                </c:pt>
                <c:pt idx="17380">
                  <c:v>9.6</c:v>
                </c:pt>
                <c:pt idx="17381">
                  <c:v>9.6999999999999993</c:v>
                </c:pt>
                <c:pt idx="17382">
                  <c:v>9.8000000000000007</c:v>
                </c:pt>
                <c:pt idx="17383">
                  <c:v>9.9</c:v>
                </c:pt>
                <c:pt idx="17384">
                  <c:v>10</c:v>
                </c:pt>
                <c:pt idx="17385">
                  <c:v>10.1</c:v>
                </c:pt>
                <c:pt idx="17386">
                  <c:v>10.199999999999999</c:v>
                </c:pt>
                <c:pt idx="17387">
                  <c:v>10.3</c:v>
                </c:pt>
                <c:pt idx="17388">
                  <c:v>10.4</c:v>
                </c:pt>
                <c:pt idx="17389">
                  <c:v>10.5</c:v>
                </c:pt>
                <c:pt idx="17390">
                  <c:v>10.6</c:v>
                </c:pt>
                <c:pt idx="17391">
                  <c:v>10.7</c:v>
                </c:pt>
                <c:pt idx="17392">
                  <c:v>10.8</c:v>
                </c:pt>
                <c:pt idx="17393">
                  <c:v>10.9</c:v>
                </c:pt>
                <c:pt idx="17394">
                  <c:v>11</c:v>
                </c:pt>
                <c:pt idx="17395">
                  <c:v>11.1</c:v>
                </c:pt>
                <c:pt idx="17396">
                  <c:v>11.2</c:v>
                </c:pt>
                <c:pt idx="17397">
                  <c:v>11.3</c:v>
                </c:pt>
                <c:pt idx="17398">
                  <c:v>11.4</c:v>
                </c:pt>
                <c:pt idx="17399">
                  <c:v>11.5</c:v>
                </c:pt>
                <c:pt idx="17400">
                  <c:v>11.6</c:v>
                </c:pt>
                <c:pt idx="17401">
                  <c:v>11.7</c:v>
                </c:pt>
                <c:pt idx="17402">
                  <c:v>11.8</c:v>
                </c:pt>
                <c:pt idx="17403">
                  <c:v>11.9</c:v>
                </c:pt>
                <c:pt idx="17404">
                  <c:v>12</c:v>
                </c:pt>
                <c:pt idx="17405">
                  <c:v>12.1</c:v>
                </c:pt>
                <c:pt idx="17406">
                  <c:v>12.2</c:v>
                </c:pt>
                <c:pt idx="17407">
                  <c:v>12.3</c:v>
                </c:pt>
                <c:pt idx="17408">
                  <c:v>12.4</c:v>
                </c:pt>
                <c:pt idx="17409">
                  <c:v>12.5</c:v>
                </c:pt>
                <c:pt idx="17410">
                  <c:v>12.6</c:v>
                </c:pt>
                <c:pt idx="17411">
                  <c:v>12.7</c:v>
                </c:pt>
                <c:pt idx="17412">
                  <c:v>12.8</c:v>
                </c:pt>
                <c:pt idx="17413">
                  <c:v>12.9</c:v>
                </c:pt>
                <c:pt idx="17414">
                  <c:v>13</c:v>
                </c:pt>
                <c:pt idx="17415">
                  <c:v>13.1</c:v>
                </c:pt>
                <c:pt idx="17416">
                  <c:v>13.2</c:v>
                </c:pt>
                <c:pt idx="17417">
                  <c:v>13.3</c:v>
                </c:pt>
                <c:pt idx="17418">
                  <c:v>13.4</c:v>
                </c:pt>
                <c:pt idx="17419">
                  <c:v>13.5</c:v>
                </c:pt>
                <c:pt idx="17420">
                  <c:v>13.6</c:v>
                </c:pt>
                <c:pt idx="17421">
                  <c:v>13.7</c:v>
                </c:pt>
                <c:pt idx="17422">
                  <c:v>13.8</c:v>
                </c:pt>
                <c:pt idx="17423">
                  <c:v>13.9</c:v>
                </c:pt>
                <c:pt idx="17424">
                  <c:v>14</c:v>
                </c:pt>
                <c:pt idx="17425">
                  <c:v>14.1</c:v>
                </c:pt>
                <c:pt idx="17426">
                  <c:v>14.2</c:v>
                </c:pt>
                <c:pt idx="17427">
                  <c:v>14.3</c:v>
                </c:pt>
                <c:pt idx="17428">
                  <c:v>14.4</c:v>
                </c:pt>
                <c:pt idx="17429">
                  <c:v>14.5</c:v>
                </c:pt>
                <c:pt idx="17430">
                  <c:v>14.6</c:v>
                </c:pt>
                <c:pt idx="17431">
                  <c:v>14.7</c:v>
                </c:pt>
                <c:pt idx="17432">
                  <c:v>14.8</c:v>
                </c:pt>
                <c:pt idx="17433">
                  <c:v>14.9</c:v>
                </c:pt>
                <c:pt idx="17434">
                  <c:v>15</c:v>
                </c:pt>
                <c:pt idx="17435">
                  <c:v>15.1</c:v>
                </c:pt>
                <c:pt idx="17436">
                  <c:v>15.2</c:v>
                </c:pt>
                <c:pt idx="17437">
                  <c:v>15.3</c:v>
                </c:pt>
                <c:pt idx="17438">
                  <c:v>15.4</c:v>
                </c:pt>
                <c:pt idx="17439">
                  <c:v>15.5</c:v>
                </c:pt>
                <c:pt idx="17440">
                  <c:v>15.6</c:v>
                </c:pt>
                <c:pt idx="17441">
                  <c:v>15.7</c:v>
                </c:pt>
                <c:pt idx="17442">
                  <c:v>15.8</c:v>
                </c:pt>
                <c:pt idx="17443">
                  <c:v>15.9</c:v>
                </c:pt>
                <c:pt idx="17444">
                  <c:v>16</c:v>
                </c:pt>
                <c:pt idx="17445">
                  <c:v>16.100000000000001</c:v>
                </c:pt>
                <c:pt idx="17446">
                  <c:v>16.2</c:v>
                </c:pt>
                <c:pt idx="17447">
                  <c:v>16.3</c:v>
                </c:pt>
                <c:pt idx="17448">
                  <c:v>16.399999999999999</c:v>
                </c:pt>
                <c:pt idx="17449">
                  <c:v>16.5</c:v>
                </c:pt>
                <c:pt idx="17450">
                  <c:v>16.600000000000001</c:v>
                </c:pt>
                <c:pt idx="17451">
                  <c:v>16.7</c:v>
                </c:pt>
                <c:pt idx="17452">
                  <c:v>16.8</c:v>
                </c:pt>
                <c:pt idx="17453">
                  <c:v>16.899999999999999</c:v>
                </c:pt>
                <c:pt idx="17454">
                  <c:v>17</c:v>
                </c:pt>
                <c:pt idx="17455">
                  <c:v>17.100000000000001</c:v>
                </c:pt>
                <c:pt idx="17456">
                  <c:v>17.2</c:v>
                </c:pt>
                <c:pt idx="17457">
                  <c:v>17.3</c:v>
                </c:pt>
                <c:pt idx="17458">
                  <c:v>17.399999999999999</c:v>
                </c:pt>
                <c:pt idx="17459">
                  <c:v>17.5</c:v>
                </c:pt>
                <c:pt idx="17460">
                  <c:v>17.600000000000001</c:v>
                </c:pt>
                <c:pt idx="17461">
                  <c:v>17.7</c:v>
                </c:pt>
                <c:pt idx="17462">
                  <c:v>17.8</c:v>
                </c:pt>
                <c:pt idx="17463">
                  <c:v>17.899999999999999</c:v>
                </c:pt>
                <c:pt idx="17464">
                  <c:v>18</c:v>
                </c:pt>
                <c:pt idx="17465">
                  <c:v>18.100000000000001</c:v>
                </c:pt>
                <c:pt idx="17466">
                  <c:v>18.2</c:v>
                </c:pt>
                <c:pt idx="17467">
                  <c:v>18.3</c:v>
                </c:pt>
                <c:pt idx="17468">
                  <c:v>18.399999999999999</c:v>
                </c:pt>
                <c:pt idx="17469">
                  <c:v>18.5</c:v>
                </c:pt>
                <c:pt idx="17470">
                  <c:v>18.600000000000001</c:v>
                </c:pt>
                <c:pt idx="17471">
                  <c:v>18.7</c:v>
                </c:pt>
                <c:pt idx="17472">
                  <c:v>18.8</c:v>
                </c:pt>
                <c:pt idx="17473">
                  <c:v>18.899999999999999</c:v>
                </c:pt>
                <c:pt idx="17474">
                  <c:v>19</c:v>
                </c:pt>
                <c:pt idx="17475">
                  <c:v>19.100000000000001</c:v>
                </c:pt>
                <c:pt idx="17476">
                  <c:v>19.2</c:v>
                </c:pt>
                <c:pt idx="17477">
                  <c:v>19.3</c:v>
                </c:pt>
                <c:pt idx="17478">
                  <c:v>19.399999999999999</c:v>
                </c:pt>
                <c:pt idx="17479">
                  <c:v>19.5</c:v>
                </c:pt>
                <c:pt idx="17480">
                  <c:v>19.600000000000001</c:v>
                </c:pt>
                <c:pt idx="17481">
                  <c:v>19.7</c:v>
                </c:pt>
                <c:pt idx="17482">
                  <c:v>19.8</c:v>
                </c:pt>
                <c:pt idx="17483">
                  <c:v>19.899999999999999</c:v>
                </c:pt>
                <c:pt idx="17484">
                  <c:v>20</c:v>
                </c:pt>
                <c:pt idx="17485">
                  <c:v>20.100000000000001</c:v>
                </c:pt>
                <c:pt idx="17486">
                  <c:v>20.2</c:v>
                </c:pt>
                <c:pt idx="17487">
                  <c:v>20.3</c:v>
                </c:pt>
                <c:pt idx="17488">
                  <c:v>20.399999999999999</c:v>
                </c:pt>
                <c:pt idx="17489">
                  <c:v>20.5</c:v>
                </c:pt>
                <c:pt idx="17490">
                  <c:v>20.6</c:v>
                </c:pt>
                <c:pt idx="17491">
                  <c:v>20.7</c:v>
                </c:pt>
                <c:pt idx="17492">
                  <c:v>20.8</c:v>
                </c:pt>
                <c:pt idx="17493">
                  <c:v>20.9</c:v>
                </c:pt>
                <c:pt idx="17494">
                  <c:v>21</c:v>
                </c:pt>
                <c:pt idx="17495">
                  <c:v>21.1</c:v>
                </c:pt>
                <c:pt idx="17496">
                  <c:v>21.2</c:v>
                </c:pt>
                <c:pt idx="17497">
                  <c:v>21.3</c:v>
                </c:pt>
                <c:pt idx="17498">
                  <c:v>21.4</c:v>
                </c:pt>
                <c:pt idx="17499">
                  <c:v>21.5</c:v>
                </c:pt>
                <c:pt idx="17500">
                  <c:v>21.6</c:v>
                </c:pt>
                <c:pt idx="17501">
                  <c:v>21.7</c:v>
                </c:pt>
                <c:pt idx="17502">
                  <c:v>21.8</c:v>
                </c:pt>
                <c:pt idx="17503">
                  <c:v>21.9</c:v>
                </c:pt>
                <c:pt idx="17504">
                  <c:v>22</c:v>
                </c:pt>
                <c:pt idx="17505">
                  <c:v>22.1</c:v>
                </c:pt>
                <c:pt idx="17506">
                  <c:v>22.2</c:v>
                </c:pt>
                <c:pt idx="17507">
                  <c:v>22.3</c:v>
                </c:pt>
                <c:pt idx="17508">
                  <c:v>22.4</c:v>
                </c:pt>
                <c:pt idx="17509">
                  <c:v>22.5</c:v>
                </c:pt>
                <c:pt idx="17510">
                  <c:v>22.6</c:v>
                </c:pt>
                <c:pt idx="17511">
                  <c:v>22.7</c:v>
                </c:pt>
                <c:pt idx="17512">
                  <c:v>22.8</c:v>
                </c:pt>
                <c:pt idx="17513">
                  <c:v>22.9</c:v>
                </c:pt>
                <c:pt idx="17514">
                  <c:v>23</c:v>
                </c:pt>
                <c:pt idx="17515">
                  <c:v>23.1</c:v>
                </c:pt>
                <c:pt idx="17516">
                  <c:v>23.2</c:v>
                </c:pt>
                <c:pt idx="17517">
                  <c:v>23.3</c:v>
                </c:pt>
                <c:pt idx="17518">
                  <c:v>23.4</c:v>
                </c:pt>
                <c:pt idx="17519">
                  <c:v>23.5</c:v>
                </c:pt>
                <c:pt idx="17520">
                  <c:v>23.6</c:v>
                </c:pt>
                <c:pt idx="17521">
                  <c:v>23.7</c:v>
                </c:pt>
                <c:pt idx="17522">
                  <c:v>23.8</c:v>
                </c:pt>
                <c:pt idx="17523">
                  <c:v>23.9</c:v>
                </c:pt>
                <c:pt idx="17524">
                  <c:v>24</c:v>
                </c:pt>
                <c:pt idx="17525">
                  <c:v>24.1</c:v>
                </c:pt>
                <c:pt idx="17526">
                  <c:v>24.2</c:v>
                </c:pt>
                <c:pt idx="17527">
                  <c:v>24.3</c:v>
                </c:pt>
                <c:pt idx="17528">
                  <c:v>24.4</c:v>
                </c:pt>
                <c:pt idx="17529">
                  <c:v>24.5</c:v>
                </c:pt>
                <c:pt idx="17530">
                  <c:v>24.6</c:v>
                </c:pt>
                <c:pt idx="17531">
                  <c:v>24.7</c:v>
                </c:pt>
                <c:pt idx="17532">
                  <c:v>24.8</c:v>
                </c:pt>
                <c:pt idx="17533">
                  <c:v>24.9</c:v>
                </c:pt>
                <c:pt idx="17534">
                  <c:v>25</c:v>
                </c:pt>
                <c:pt idx="17535">
                  <c:v>-25</c:v>
                </c:pt>
                <c:pt idx="17536">
                  <c:v>-24.9</c:v>
                </c:pt>
                <c:pt idx="17537">
                  <c:v>-24.8</c:v>
                </c:pt>
                <c:pt idx="17538">
                  <c:v>-24.7</c:v>
                </c:pt>
                <c:pt idx="17539">
                  <c:v>-24.6</c:v>
                </c:pt>
                <c:pt idx="17540">
                  <c:v>-24.5</c:v>
                </c:pt>
                <c:pt idx="17541">
                  <c:v>-24.4</c:v>
                </c:pt>
                <c:pt idx="17542">
                  <c:v>-24.3</c:v>
                </c:pt>
                <c:pt idx="17543">
                  <c:v>-24.2</c:v>
                </c:pt>
                <c:pt idx="17544">
                  <c:v>-24.1</c:v>
                </c:pt>
                <c:pt idx="17545">
                  <c:v>-24</c:v>
                </c:pt>
                <c:pt idx="17546">
                  <c:v>-23.9</c:v>
                </c:pt>
                <c:pt idx="17547">
                  <c:v>-23.8</c:v>
                </c:pt>
                <c:pt idx="17548">
                  <c:v>-23.7</c:v>
                </c:pt>
                <c:pt idx="17549">
                  <c:v>-23.6</c:v>
                </c:pt>
                <c:pt idx="17550">
                  <c:v>-23.5</c:v>
                </c:pt>
                <c:pt idx="17551">
                  <c:v>-23.4</c:v>
                </c:pt>
                <c:pt idx="17552">
                  <c:v>-23.3</c:v>
                </c:pt>
                <c:pt idx="17553">
                  <c:v>-23.2</c:v>
                </c:pt>
                <c:pt idx="17554">
                  <c:v>-23.1</c:v>
                </c:pt>
                <c:pt idx="17555">
                  <c:v>-23</c:v>
                </c:pt>
                <c:pt idx="17556">
                  <c:v>-22.9</c:v>
                </c:pt>
                <c:pt idx="17557">
                  <c:v>-22.8</c:v>
                </c:pt>
                <c:pt idx="17558">
                  <c:v>-22.7</c:v>
                </c:pt>
                <c:pt idx="17559">
                  <c:v>-22.6</c:v>
                </c:pt>
                <c:pt idx="17560">
                  <c:v>-22.5</c:v>
                </c:pt>
                <c:pt idx="17561">
                  <c:v>-22.4</c:v>
                </c:pt>
                <c:pt idx="17562">
                  <c:v>-22.3</c:v>
                </c:pt>
                <c:pt idx="17563">
                  <c:v>-22.2</c:v>
                </c:pt>
                <c:pt idx="17564">
                  <c:v>-22.1</c:v>
                </c:pt>
                <c:pt idx="17565">
                  <c:v>-22</c:v>
                </c:pt>
                <c:pt idx="17566">
                  <c:v>-21.9</c:v>
                </c:pt>
                <c:pt idx="17567">
                  <c:v>-21.8</c:v>
                </c:pt>
                <c:pt idx="17568">
                  <c:v>-21.7</c:v>
                </c:pt>
                <c:pt idx="17569">
                  <c:v>-21.6</c:v>
                </c:pt>
                <c:pt idx="17570">
                  <c:v>-21.5</c:v>
                </c:pt>
                <c:pt idx="17571">
                  <c:v>-21.4</c:v>
                </c:pt>
                <c:pt idx="17572">
                  <c:v>-21.3</c:v>
                </c:pt>
                <c:pt idx="17573">
                  <c:v>-21.2</c:v>
                </c:pt>
                <c:pt idx="17574">
                  <c:v>-21.1</c:v>
                </c:pt>
                <c:pt idx="17575">
                  <c:v>-21</c:v>
                </c:pt>
                <c:pt idx="17576">
                  <c:v>-20.9</c:v>
                </c:pt>
                <c:pt idx="17577">
                  <c:v>-20.8</c:v>
                </c:pt>
                <c:pt idx="17578">
                  <c:v>-20.7</c:v>
                </c:pt>
                <c:pt idx="17579">
                  <c:v>-20.6</c:v>
                </c:pt>
                <c:pt idx="17580">
                  <c:v>-20.5</c:v>
                </c:pt>
                <c:pt idx="17581">
                  <c:v>-20.399999999999999</c:v>
                </c:pt>
                <c:pt idx="17582">
                  <c:v>-20.3</c:v>
                </c:pt>
                <c:pt idx="17583">
                  <c:v>-20.2</c:v>
                </c:pt>
                <c:pt idx="17584">
                  <c:v>-20.100000000000001</c:v>
                </c:pt>
                <c:pt idx="17585">
                  <c:v>-20</c:v>
                </c:pt>
                <c:pt idx="17586">
                  <c:v>-19.899999999999999</c:v>
                </c:pt>
                <c:pt idx="17587">
                  <c:v>-19.8</c:v>
                </c:pt>
                <c:pt idx="17588">
                  <c:v>-19.7</c:v>
                </c:pt>
                <c:pt idx="17589">
                  <c:v>-19.600000000000001</c:v>
                </c:pt>
                <c:pt idx="17590">
                  <c:v>-19.5</c:v>
                </c:pt>
                <c:pt idx="17591">
                  <c:v>-19.399999999999999</c:v>
                </c:pt>
                <c:pt idx="17592">
                  <c:v>-19.3</c:v>
                </c:pt>
                <c:pt idx="17593">
                  <c:v>-19.2</c:v>
                </c:pt>
                <c:pt idx="17594">
                  <c:v>-19.100000000000001</c:v>
                </c:pt>
                <c:pt idx="17595">
                  <c:v>-19</c:v>
                </c:pt>
                <c:pt idx="17596">
                  <c:v>-18.899999999999999</c:v>
                </c:pt>
                <c:pt idx="17597">
                  <c:v>-18.8</c:v>
                </c:pt>
                <c:pt idx="17598">
                  <c:v>-18.7</c:v>
                </c:pt>
                <c:pt idx="17599">
                  <c:v>-18.600000000000001</c:v>
                </c:pt>
                <c:pt idx="17600">
                  <c:v>-18.5</c:v>
                </c:pt>
                <c:pt idx="17601">
                  <c:v>-18.399999999999999</c:v>
                </c:pt>
                <c:pt idx="17602">
                  <c:v>-18.3</c:v>
                </c:pt>
                <c:pt idx="17603">
                  <c:v>-18.2</c:v>
                </c:pt>
                <c:pt idx="17604">
                  <c:v>-18.100000000000001</c:v>
                </c:pt>
                <c:pt idx="17605">
                  <c:v>-18</c:v>
                </c:pt>
                <c:pt idx="17606">
                  <c:v>-17.899999999999999</c:v>
                </c:pt>
                <c:pt idx="17607">
                  <c:v>-17.8</c:v>
                </c:pt>
                <c:pt idx="17608">
                  <c:v>-17.7</c:v>
                </c:pt>
                <c:pt idx="17609">
                  <c:v>-17.600000000000001</c:v>
                </c:pt>
                <c:pt idx="17610">
                  <c:v>-17.5</c:v>
                </c:pt>
                <c:pt idx="17611">
                  <c:v>-17.399999999999999</c:v>
                </c:pt>
                <c:pt idx="17612">
                  <c:v>-17.3</c:v>
                </c:pt>
                <c:pt idx="17613">
                  <c:v>-17.2</c:v>
                </c:pt>
                <c:pt idx="17614">
                  <c:v>-17.100000000000001</c:v>
                </c:pt>
                <c:pt idx="17615">
                  <c:v>-17</c:v>
                </c:pt>
                <c:pt idx="17616">
                  <c:v>-16.899999999999999</c:v>
                </c:pt>
                <c:pt idx="17617">
                  <c:v>-16.8</c:v>
                </c:pt>
                <c:pt idx="17618">
                  <c:v>-16.7</c:v>
                </c:pt>
                <c:pt idx="17619">
                  <c:v>-16.600000000000001</c:v>
                </c:pt>
                <c:pt idx="17620">
                  <c:v>-16.5</c:v>
                </c:pt>
                <c:pt idx="17621">
                  <c:v>-16.399999999999999</c:v>
                </c:pt>
                <c:pt idx="17622">
                  <c:v>-16.3</c:v>
                </c:pt>
                <c:pt idx="17623">
                  <c:v>-16.2</c:v>
                </c:pt>
                <c:pt idx="17624">
                  <c:v>-16.100000000000001</c:v>
                </c:pt>
                <c:pt idx="17625">
                  <c:v>-16</c:v>
                </c:pt>
                <c:pt idx="17626">
                  <c:v>-15.9</c:v>
                </c:pt>
                <c:pt idx="17627">
                  <c:v>-15.8</c:v>
                </c:pt>
                <c:pt idx="17628">
                  <c:v>-15.7</c:v>
                </c:pt>
                <c:pt idx="17629">
                  <c:v>-15.6</c:v>
                </c:pt>
                <c:pt idx="17630">
                  <c:v>-15.5</c:v>
                </c:pt>
                <c:pt idx="17631">
                  <c:v>-15.4</c:v>
                </c:pt>
                <c:pt idx="17632">
                  <c:v>-15.3</c:v>
                </c:pt>
                <c:pt idx="17633">
                  <c:v>-15.2</c:v>
                </c:pt>
                <c:pt idx="17634">
                  <c:v>-15.1</c:v>
                </c:pt>
                <c:pt idx="17635">
                  <c:v>-15</c:v>
                </c:pt>
                <c:pt idx="17636">
                  <c:v>-14.9</c:v>
                </c:pt>
                <c:pt idx="17637">
                  <c:v>-14.8</c:v>
                </c:pt>
                <c:pt idx="17638">
                  <c:v>-14.7</c:v>
                </c:pt>
                <c:pt idx="17639">
                  <c:v>-14.6</c:v>
                </c:pt>
                <c:pt idx="17640">
                  <c:v>-14.5</c:v>
                </c:pt>
                <c:pt idx="17641">
                  <c:v>-14.4</c:v>
                </c:pt>
                <c:pt idx="17642">
                  <c:v>-14.3</c:v>
                </c:pt>
                <c:pt idx="17643">
                  <c:v>-14.2</c:v>
                </c:pt>
                <c:pt idx="17644">
                  <c:v>-14.1</c:v>
                </c:pt>
                <c:pt idx="17645">
                  <c:v>-14</c:v>
                </c:pt>
                <c:pt idx="17646">
                  <c:v>-13.9</c:v>
                </c:pt>
                <c:pt idx="17647">
                  <c:v>-13.8</c:v>
                </c:pt>
                <c:pt idx="17648">
                  <c:v>-13.7</c:v>
                </c:pt>
                <c:pt idx="17649">
                  <c:v>-13.6</c:v>
                </c:pt>
                <c:pt idx="17650">
                  <c:v>-13.5</c:v>
                </c:pt>
                <c:pt idx="17651">
                  <c:v>-13.4</c:v>
                </c:pt>
                <c:pt idx="17652">
                  <c:v>-13.3</c:v>
                </c:pt>
                <c:pt idx="17653">
                  <c:v>-13.2</c:v>
                </c:pt>
                <c:pt idx="17654">
                  <c:v>-13.1</c:v>
                </c:pt>
                <c:pt idx="17655">
                  <c:v>-13</c:v>
                </c:pt>
                <c:pt idx="17656">
                  <c:v>-12.9</c:v>
                </c:pt>
                <c:pt idx="17657">
                  <c:v>-12.8</c:v>
                </c:pt>
                <c:pt idx="17658">
                  <c:v>-12.7</c:v>
                </c:pt>
                <c:pt idx="17659">
                  <c:v>-12.6</c:v>
                </c:pt>
                <c:pt idx="17660">
                  <c:v>-12.5</c:v>
                </c:pt>
                <c:pt idx="17661">
                  <c:v>-12.4</c:v>
                </c:pt>
                <c:pt idx="17662">
                  <c:v>-12.3</c:v>
                </c:pt>
                <c:pt idx="17663">
                  <c:v>-12.2</c:v>
                </c:pt>
                <c:pt idx="17664">
                  <c:v>-12.1</c:v>
                </c:pt>
                <c:pt idx="17665">
                  <c:v>-12</c:v>
                </c:pt>
                <c:pt idx="17666">
                  <c:v>-11.9</c:v>
                </c:pt>
                <c:pt idx="17667">
                  <c:v>-11.8</c:v>
                </c:pt>
                <c:pt idx="17668">
                  <c:v>-11.7</c:v>
                </c:pt>
                <c:pt idx="17669">
                  <c:v>-11.6</c:v>
                </c:pt>
                <c:pt idx="17670">
                  <c:v>-11.5</c:v>
                </c:pt>
                <c:pt idx="17671">
                  <c:v>-11.4</c:v>
                </c:pt>
                <c:pt idx="17672">
                  <c:v>-11.3</c:v>
                </c:pt>
                <c:pt idx="17673">
                  <c:v>-11.2</c:v>
                </c:pt>
                <c:pt idx="17674">
                  <c:v>-11.1</c:v>
                </c:pt>
                <c:pt idx="17675">
                  <c:v>-11</c:v>
                </c:pt>
                <c:pt idx="17676">
                  <c:v>-10.9</c:v>
                </c:pt>
                <c:pt idx="17677">
                  <c:v>-10.8</c:v>
                </c:pt>
                <c:pt idx="17678">
                  <c:v>-10.7</c:v>
                </c:pt>
                <c:pt idx="17679">
                  <c:v>-10.6</c:v>
                </c:pt>
                <c:pt idx="17680">
                  <c:v>-10.5</c:v>
                </c:pt>
                <c:pt idx="17681">
                  <c:v>-10.4</c:v>
                </c:pt>
                <c:pt idx="17682">
                  <c:v>-10.3</c:v>
                </c:pt>
                <c:pt idx="17683">
                  <c:v>-10.199999999999999</c:v>
                </c:pt>
                <c:pt idx="17684">
                  <c:v>-10.1</c:v>
                </c:pt>
                <c:pt idx="17685">
                  <c:v>-10</c:v>
                </c:pt>
                <c:pt idx="17686">
                  <c:v>-9.9</c:v>
                </c:pt>
                <c:pt idx="17687">
                  <c:v>-9.8000000000000007</c:v>
                </c:pt>
                <c:pt idx="17688">
                  <c:v>-9.6999999999999993</c:v>
                </c:pt>
                <c:pt idx="17689">
                  <c:v>-9.6</c:v>
                </c:pt>
                <c:pt idx="17690">
                  <c:v>-9.5</c:v>
                </c:pt>
                <c:pt idx="17691">
                  <c:v>-9.4</c:v>
                </c:pt>
                <c:pt idx="17692">
                  <c:v>-9.3000000000000007</c:v>
                </c:pt>
                <c:pt idx="17693">
                  <c:v>-9.1999999999999993</c:v>
                </c:pt>
                <c:pt idx="17694">
                  <c:v>-9.1</c:v>
                </c:pt>
                <c:pt idx="17695">
                  <c:v>-9</c:v>
                </c:pt>
                <c:pt idx="17696">
                  <c:v>-8.9</c:v>
                </c:pt>
                <c:pt idx="17697">
                  <c:v>-8.8000000000000007</c:v>
                </c:pt>
                <c:pt idx="17698">
                  <c:v>-8.6999999999999993</c:v>
                </c:pt>
                <c:pt idx="17699">
                  <c:v>-8.6</c:v>
                </c:pt>
                <c:pt idx="17700">
                  <c:v>-8.5</c:v>
                </c:pt>
                <c:pt idx="17701">
                  <c:v>-8.4</c:v>
                </c:pt>
                <c:pt idx="17702">
                  <c:v>-8.3000000000000007</c:v>
                </c:pt>
                <c:pt idx="17703">
                  <c:v>-8.1999999999999993</c:v>
                </c:pt>
                <c:pt idx="17704">
                  <c:v>-8.1</c:v>
                </c:pt>
                <c:pt idx="17705">
                  <c:v>-8</c:v>
                </c:pt>
                <c:pt idx="17706">
                  <c:v>-7.9</c:v>
                </c:pt>
                <c:pt idx="17707">
                  <c:v>-7.8</c:v>
                </c:pt>
                <c:pt idx="17708">
                  <c:v>-7.7</c:v>
                </c:pt>
                <c:pt idx="17709">
                  <c:v>-7.6</c:v>
                </c:pt>
                <c:pt idx="17710">
                  <c:v>-7.5</c:v>
                </c:pt>
                <c:pt idx="17711">
                  <c:v>-7.4</c:v>
                </c:pt>
                <c:pt idx="17712">
                  <c:v>-7.3</c:v>
                </c:pt>
                <c:pt idx="17713">
                  <c:v>-7.2</c:v>
                </c:pt>
                <c:pt idx="17714">
                  <c:v>-7.1</c:v>
                </c:pt>
                <c:pt idx="17715">
                  <c:v>-7</c:v>
                </c:pt>
                <c:pt idx="17716">
                  <c:v>-6.9</c:v>
                </c:pt>
                <c:pt idx="17717">
                  <c:v>-6.8</c:v>
                </c:pt>
                <c:pt idx="17718">
                  <c:v>-6.7</c:v>
                </c:pt>
                <c:pt idx="17719">
                  <c:v>-6.6</c:v>
                </c:pt>
                <c:pt idx="17720">
                  <c:v>-6.5</c:v>
                </c:pt>
                <c:pt idx="17721">
                  <c:v>-6.4</c:v>
                </c:pt>
                <c:pt idx="17722">
                  <c:v>-6.3</c:v>
                </c:pt>
                <c:pt idx="17723">
                  <c:v>-6.2</c:v>
                </c:pt>
                <c:pt idx="17724">
                  <c:v>-6.1</c:v>
                </c:pt>
                <c:pt idx="17725">
                  <c:v>-6</c:v>
                </c:pt>
                <c:pt idx="17726">
                  <c:v>-5.9</c:v>
                </c:pt>
                <c:pt idx="17727">
                  <c:v>-5.8</c:v>
                </c:pt>
                <c:pt idx="17728">
                  <c:v>-5.7</c:v>
                </c:pt>
                <c:pt idx="17729">
                  <c:v>-5.6</c:v>
                </c:pt>
                <c:pt idx="17730">
                  <c:v>-5.5</c:v>
                </c:pt>
                <c:pt idx="17731">
                  <c:v>-5.4</c:v>
                </c:pt>
                <c:pt idx="17732">
                  <c:v>-5.3</c:v>
                </c:pt>
                <c:pt idx="17733">
                  <c:v>-5.2</c:v>
                </c:pt>
                <c:pt idx="17734">
                  <c:v>-5.0999999999999996</c:v>
                </c:pt>
                <c:pt idx="17735">
                  <c:v>-5</c:v>
                </c:pt>
                <c:pt idx="17736">
                  <c:v>-4.9000000000000004</c:v>
                </c:pt>
                <c:pt idx="17737">
                  <c:v>-4.8</c:v>
                </c:pt>
                <c:pt idx="17738">
                  <c:v>-4.7</c:v>
                </c:pt>
                <c:pt idx="17739">
                  <c:v>-4.5999999999999996</c:v>
                </c:pt>
                <c:pt idx="17740">
                  <c:v>-4.5</c:v>
                </c:pt>
                <c:pt idx="17741">
                  <c:v>-4.4000000000000004</c:v>
                </c:pt>
                <c:pt idx="17742">
                  <c:v>-4.3</c:v>
                </c:pt>
                <c:pt idx="17743">
                  <c:v>-4.2</c:v>
                </c:pt>
                <c:pt idx="17744">
                  <c:v>-4.0999999999999996</c:v>
                </c:pt>
                <c:pt idx="17745">
                  <c:v>-4</c:v>
                </c:pt>
                <c:pt idx="17746">
                  <c:v>-3.9</c:v>
                </c:pt>
                <c:pt idx="17747">
                  <c:v>-3.8</c:v>
                </c:pt>
                <c:pt idx="17748">
                  <c:v>-3.7</c:v>
                </c:pt>
                <c:pt idx="17749">
                  <c:v>-3.6</c:v>
                </c:pt>
                <c:pt idx="17750">
                  <c:v>-3.5</c:v>
                </c:pt>
                <c:pt idx="17751">
                  <c:v>-3.4</c:v>
                </c:pt>
                <c:pt idx="17752">
                  <c:v>-3.3</c:v>
                </c:pt>
                <c:pt idx="17753">
                  <c:v>-3.2</c:v>
                </c:pt>
                <c:pt idx="17754">
                  <c:v>-3.1</c:v>
                </c:pt>
                <c:pt idx="17755">
                  <c:v>-3</c:v>
                </c:pt>
                <c:pt idx="17756">
                  <c:v>-2.9</c:v>
                </c:pt>
                <c:pt idx="17757">
                  <c:v>-2.8</c:v>
                </c:pt>
                <c:pt idx="17758">
                  <c:v>-2.7</c:v>
                </c:pt>
                <c:pt idx="17759">
                  <c:v>-2.6</c:v>
                </c:pt>
                <c:pt idx="17760">
                  <c:v>-2.5</c:v>
                </c:pt>
                <c:pt idx="17761">
                  <c:v>-2.4</c:v>
                </c:pt>
                <c:pt idx="17762">
                  <c:v>-2.2999999999999998</c:v>
                </c:pt>
                <c:pt idx="17763">
                  <c:v>-2.2000000000000002</c:v>
                </c:pt>
                <c:pt idx="17764">
                  <c:v>-2.1</c:v>
                </c:pt>
                <c:pt idx="17765">
                  <c:v>-2</c:v>
                </c:pt>
                <c:pt idx="17766">
                  <c:v>-1.9</c:v>
                </c:pt>
                <c:pt idx="17767">
                  <c:v>-1.8</c:v>
                </c:pt>
                <c:pt idx="17768">
                  <c:v>-1.7</c:v>
                </c:pt>
                <c:pt idx="17769">
                  <c:v>-1.6</c:v>
                </c:pt>
                <c:pt idx="17770">
                  <c:v>-1.5</c:v>
                </c:pt>
                <c:pt idx="17771">
                  <c:v>-1.4</c:v>
                </c:pt>
                <c:pt idx="17772">
                  <c:v>-1.3</c:v>
                </c:pt>
                <c:pt idx="17773">
                  <c:v>-1.2</c:v>
                </c:pt>
                <c:pt idx="17774">
                  <c:v>-1.1000000000000001</c:v>
                </c:pt>
                <c:pt idx="17775">
                  <c:v>-1</c:v>
                </c:pt>
                <c:pt idx="17776">
                  <c:v>-0.9</c:v>
                </c:pt>
                <c:pt idx="17777">
                  <c:v>-0.8</c:v>
                </c:pt>
                <c:pt idx="17778">
                  <c:v>-0.7</c:v>
                </c:pt>
                <c:pt idx="17779">
                  <c:v>-0.6</c:v>
                </c:pt>
                <c:pt idx="17780">
                  <c:v>-0.5</c:v>
                </c:pt>
                <c:pt idx="17781">
                  <c:v>-0.4</c:v>
                </c:pt>
                <c:pt idx="17782">
                  <c:v>-0.3</c:v>
                </c:pt>
                <c:pt idx="17783">
                  <c:v>-0.2</c:v>
                </c:pt>
                <c:pt idx="17784">
                  <c:v>-0.1</c:v>
                </c:pt>
                <c:pt idx="17785">
                  <c:v>0</c:v>
                </c:pt>
                <c:pt idx="17786">
                  <c:v>0.1</c:v>
                </c:pt>
                <c:pt idx="17787">
                  <c:v>0.2</c:v>
                </c:pt>
                <c:pt idx="17788">
                  <c:v>0.3</c:v>
                </c:pt>
                <c:pt idx="17789">
                  <c:v>0.4</c:v>
                </c:pt>
                <c:pt idx="17790">
                  <c:v>0.5</c:v>
                </c:pt>
                <c:pt idx="17791">
                  <c:v>0.6</c:v>
                </c:pt>
                <c:pt idx="17792">
                  <c:v>0.7</c:v>
                </c:pt>
                <c:pt idx="17793">
                  <c:v>0.8</c:v>
                </c:pt>
                <c:pt idx="17794">
                  <c:v>0.9</c:v>
                </c:pt>
                <c:pt idx="17795">
                  <c:v>1</c:v>
                </c:pt>
                <c:pt idx="17796">
                  <c:v>1.1000000000000001</c:v>
                </c:pt>
                <c:pt idx="17797">
                  <c:v>1.2</c:v>
                </c:pt>
                <c:pt idx="17798">
                  <c:v>1.3</c:v>
                </c:pt>
                <c:pt idx="17799">
                  <c:v>1.4</c:v>
                </c:pt>
                <c:pt idx="17800">
                  <c:v>1.5</c:v>
                </c:pt>
                <c:pt idx="17801">
                  <c:v>1.6</c:v>
                </c:pt>
                <c:pt idx="17802">
                  <c:v>1.7</c:v>
                </c:pt>
                <c:pt idx="17803">
                  <c:v>1.8</c:v>
                </c:pt>
                <c:pt idx="17804">
                  <c:v>1.9</c:v>
                </c:pt>
                <c:pt idx="17805">
                  <c:v>2</c:v>
                </c:pt>
                <c:pt idx="17806">
                  <c:v>2.1</c:v>
                </c:pt>
                <c:pt idx="17807">
                  <c:v>2.2000000000000002</c:v>
                </c:pt>
                <c:pt idx="17808">
                  <c:v>2.2999999999999998</c:v>
                </c:pt>
                <c:pt idx="17809">
                  <c:v>2.4</c:v>
                </c:pt>
                <c:pt idx="17810">
                  <c:v>2.5</c:v>
                </c:pt>
                <c:pt idx="17811">
                  <c:v>2.6</c:v>
                </c:pt>
                <c:pt idx="17812">
                  <c:v>2.7</c:v>
                </c:pt>
                <c:pt idx="17813">
                  <c:v>2.8</c:v>
                </c:pt>
                <c:pt idx="17814">
                  <c:v>2.9</c:v>
                </c:pt>
                <c:pt idx="17815">
                  <c:v>3</c:v>
                </c:pt>
                <c:pt idx="17816">
                  <c:v>3.1</c:v>
                </c:pt>
                <c:pt idx="17817">
                  <c:v>3.2</c:v>
                </c:pt>
                <c:pt idx="17818">
                  <c:v>3.3</c:v>
                </c:pt>
                <c:pt idx="17819">
                  <c:v>3.4</c:v>
                </c:pt>
                <c:pt idx="17820">
                  <c:v>3.5</c:v>
                </c:pt>
                <c:pt idx="17821">
                  <c:v>3.6</c:v>
                </c:pt>
                <c:pt idx="17822">
                  <c:v>3.7</c:v>
                </c:pt>
                <c:pt idx="17823">
                  <c:v>3.8</c:v>
                </c:pt>
                <c:pt idx="17824">
                  <c:v>3.9</c:v>
                </c:pt>
                <c:pt idx="17825">
                  <c:v>4</c:v>
                </c:pt>
                <c:pt idx="17826">
                  <c:v>4.0999999999999996</c:v>
                </c:pt>
                <c:pt idx="17827">
                  <c:v>4.2</c:v>
                </c:pt>
                <c:pt idx="17828">
                  <c:v>4.3</c:v>
                </c:pt>
                <c:pt idx="17829">
                  <c:v>4.4000000000000004</c:v>
                </c:pt>
                <c:pt idx="17830">
                  <c:v>4.5</c:v>
                </c:pt>
                <c:pt idx="17831">
                  <c:v>4.5999999999999996</c:v>
                </c:pt>
                <c:pt idx="17832">
                  <c:v>4.7</c:v>
                </c:pt>
                <c:pt idx="17833">
                  <c:v>4.8</c:v>
                </c:pt>
                <c:pt idx="17834">
                  <c:v>4.9000000000000004</c:v>
                </c:pt>
                <c:pt idx="17835">
                  <c:v>5</c:v>
                </c:pt>
                <c:pt idx="17836">
                  <c:v>5.0999999999999996</c:v>
                </c:pt>
                <c:pt idx="17837">
                  <c:v>5.2</c:v>
                </c:pt>
                <c:pt idx="17838">
                  <c:v>5.3</c:v>
                </c:pt>
                <c:pt idx="17839">
                  <c:v>5.4</c:v>
                </c:pt>
                <c:pt idx="17840">
                  <c:v>5.5</c:v>
                </c:pt>
                <c:pt idx="17841">
                  <c:v>5.6</c:v>
                </c:pt>
                <c:pt idx="17842">
                  <c:v>5.7</c:v>
                </c:pt>
                <c:pt idx="17843">
                  <c:v>5.8</c:v>
                </c:pt>
                <c:pt idx="17844">
                  <c:v>5.9</c:v>
                </c:pt>
                <c:pt idx="17845">
                  <c:v>6</c:v>
                </c:pt>
                <c:pt idx="17846">
                  <c:v>6.1</c:v>
                </c:pt>
                <c:pt idx="17847">
                  <c:v>6.2</c:v>
                </c:pt>
                <c:pt idx="17848">
                  <c:v>6.3</c:v>
                </c:pt>
                <c:pt idx="17849">
                  <c:v>6.4</c:v>
                </c:pt>
                <c:pt idx="17850">
                  <c:v>6.5</c:v>
                </c:pt>
                <c:pt idx="17851">
                  <c:v>6.6</c:v>
                </c:pt>
                <c:pt idx="17852">
                  <c:v>6.7</c:v>
                </c:pt>
                <c:pt idx="17853">
                  <c:v>6.8</c:v>
                </c:pt>
                <c:pt idx="17854">
                  <c:v>6.9</c:v>
                </c:pt>
                <c:pt idx="17855">
                  <c:v>7</c:v>
                </c:pt>
                <c:pt idx="17856">
                  <c:v>7.1</c:v>
                </c:pt>
                <c:pt idx="17857">
                  <c:v>7.2</c:v>
                </c:pt>
                <c:pt idx="17858">
                  <c:v>7.3</c:v>
                </c:pt>
                <c:pt idx="17859">
                  <c:v>7.4</c:v>
                </c:pt>
                <c:pt idx="17860">
                  <c:v>7.5</c:v>
                </c:pt>
                <c:pt idx="17861">
                  <c:v>7.6</c:v>
                </c:pt>
                <c:pt idx="17862">
                  <c:v>7.7</c:v>
                </c:pt>
                <c:pt idx="17863">
                  <c:v>7.8</c:v>
                </c:pt>
                <c:pt idx="17864">
                  <c:v>7.9</c:v>
                </c:pt>
                <c:pt idx="17865">
                  <c:v>8</c:v>
                </c:pt>
                <c:pt idx="17866">
                  <c:v>8.1</c:v>
                </c:pt>
                <c:pt idx="17867">
                  <c:v>8.1999999999999993</c:v>
                </c:pt>
                <c:pt idx="17868">
                  <c:v>8.3000000000000007</c:v>
                </c:pt>
                <c:pt idx="17869">
                  <c:v>8.4</c:v>
                </c:pt>
                <c:pt idx="17870">
                  <c:v>8.5</c:v>
                </c:pt>
                <c:pt idx="17871">
                  <c:v>8.6</c:v>
                </c:pt>
                <c:pt idx="17872">
                  <c:v>8.6999999999999993</c:v>
                </c:pt>
                <c:pt idx="17873">
                  <c:v>8.8000000000000007</c:v>
                </c:pt>
                <c:pt idx="17874">
                  <c:v>8.9</c:v>
                </c:pt>
                <c:pt idx="17875">
                  <c:v>9</c:v>
                </c:pt>
                <c:pt idx="17876">
                  <c:v>9.1</c:v>
                </c:pt>
                <c:pt idx="17877">
                  <c:v>9.1999999999999993</c:v>
                </c:pt>
                <c:pt idx="17878">
                  <c:v>9.3000000000000007</c:v>
                </c:pt>
                <c:pt idx="17879">
                  <c:v>9.4</c:v>
                </c:pt>
                <c:pt idx="17880">
                  <c:v>9.5</c:v>
                </c:pt>
                <c:pt idx="17881">
                  <c:v>9.6</c:v>
                </c:pt>
                <c:pt idx="17882">
                  <c:v>9.6999999999999993</c:v>
                </c:pt>
                <c:pt idx="17883">
                  <c:v>9.8000000000000007</c:v>
                </c:pt>
                <c:pt idx="17884">
                  <c:v>9.9</c:v>
                </c:pt>
                <c:pt idx="17885">
                  <c:v>10</c:v>
                </c:pt>
                <c:pt idx="17886">
                  <c:v>10.1</c:v>
                </c:pt>
                <c:pt idx="17887">
                  <c:v>10.199999999999999</c:v>
                </c:pt>
                <c:pt idx="17888">
                  <c:v>10.3</c:v>
                </c:pt>
                <c:pt idx="17889">
                  <c:v>10.4</c:v>
                </c:pt>
                <c:pt idx="17890">
                  <c:v>10.5</c:v>
                </c:pt>
                <c:pt idx="17891">
                  <c:v>10.6</c:v>
                </c:pt>
                <c:pt idx="17892">
                  <c:v>10.7</c:v>
                </c:pt>
                <c:pt idx="17893">
                  <c:v>10.8</c:v>
                </c:pt>
                <c:pt idx="17894">
                  <c:v>10.9</c:v>
                </c:pt>
                <c:pt idx="17895">
                  <c:v>11</c:v>
                </c:pt>
                <c:pt idx="17896">
                  <c:v>11.1</c:v>
                </c:pt>
                <c:pt idx="17897">
                  <c:v>11.2</c:v>
                </c:pt>
                <c:pt idx="17898">
                  <c:v>11.3</c:v>
                </c:pt>
                <c:pt idx="17899">
                  <c:v>11.4</c:v>
                </c:pt>
                <c:pt idx="17900">
                  <c:v>11.5</c:v>
                </c:pt>
                <c:pt idx="17901">
                  <c:v>11.6</c:v>
                </c:pt>
                <c:pt idx="17902">
                  <c:v>11.7</c:v>
                </c:pt>
                <c:pt idx="17903">
                  <c:v>11.8</c:v>
                </c:pt>
                <c:pt idx="17904">
                  <c:v>11.9</c:v>
                </c:pt>
                <c:pt idx="17905">
                  <c:v>12</c:v>
                </c:pt>
                <c:pt idx="17906">
                  <c:v>12.1</c:v>
                </c:pt>
                <c:pt idx="17907">
                  <c:v>12.2</c:v>
                </c:pt>
                <c:pt idx="17908">
                  <c:v>12.3</c:v>
                </c:pt>
                <c:pt idx="17909">
                  <c:v>12.4</c:v>
                </c:pt>
                <c:pt idx="17910">
                  <c:v>12.5</c:v>
                </c:pt>
                <c:pt idx="17911">
                  <c:v>12.6</c:v>
                </c:pt>
                <c:pt idx="17912">
                  <c:v>12.7</c:v>
                </c:pt>
                <c:pt idx="17913">
                  <c:v>12.8</c:v>
                </c:pt>
                <c:pt idx="17914">
                  <c:v>12.9</c:v>
                </c:pt>
                <c:pt idx="17915">
                  <c:v>13</c:v>
                </c:pt>
                <c:pt idx="17916">
                  <c:v>13.1</c:v>
                </c:pt>
                <c:pt idx="17917">
                  <c:v>13.2</c:v>
                </c:pt>
                <c:pt idx="17918">
                  <c:v>13.3</c:v>
                </c:pt>
                <c:pt idx="17919">
                  <c:v>13.4</c:v>
                </c:pt>
                <c:pt idx="17920">
                  <c:v>13.5</c:v>
                </c:pt>
                <c:pt idx="17921">
                  <c:v>13.6</c:v>
                </c:pt>
                <c:pt idx="17922">
                  <c:v>13.7</c:v>
                </c:pt>
                <c:pt idx="17923">
                  <c:v>13.8</c:v>
                </c:pt>
                <c:pt idx="17924">
                  <c:v>13.9</c:v>
                </c:pt>
                <c:pt idx="17925">
                  <c:v>14</c:v>
                </c:pt>
                <c:pt idx="17926">
                  <c:v>14.1</c:v>
                </c:pt>
                <c:pt idx="17927">
                  <c:v>14.2</c:v>
                </c:pt>
                <c:pt idx="17928">
                  <c:v>14.3</c:v>
                </c:pt>
                <c:pt idx="17929">
                  <c:v>14.4</c:v>
                </c:pt>
                <c:pt idx="17930">
                  <c:v>14.5</c:v>
                </c:pt>
                <c:pt idx="17931">
                  <c:v>14.6</c:v>
                </c:pt>
                <c:pt idx="17932">
                  <c:v>14.7</c:v>
                </c:pt>
                <c:pt idx="17933">
                  <c:v>14.8</c:v>
                </c:pt>
                <c:pt idx="17934">
                  <c:v>14.9</c:v>
                </c:pt>
                <c:pt idx="17935">
                  <c:v>15</c:v>
                </c:pt>
                <c:pt idx="17936">
                  <c:v>15.1</c:v>
                </c:pt>
                <c:pt idx="17937">
                  <c:v>15.2</c:v>
                </c:pt>
                <c:pt idx="17938">
                  <c:v>15.3</c:v>
                </c:pt>
                <c:pt idx="17939">
                  <c:v>15.4</c:v>
                </c:pt>
                <c:pt idx="17940">
                  <c:v>15.5</c:v>
                </c:pt>
                <c:pt idx="17941">
                  <c:v>15.6</c:v>
                </c:pt>
                <c:pt idx="17942">
                  <c:v>15.7</c:v>
                </c:pt>
                <c:pt idx="17943">
                  <c:v>15.8</c:v>
                </c:pt>
                <c:pt idx="17944">
                  <c:v>15.9</c:v>
                </c:pt>
                <c:pt idx="17945">
                  <c:v>16</c:v>
                </c:pt>
                <c:pt idx="17946">
                  <c:v>16.100000000000001</c:v>
                </c:pt>
                <c:pt idx="17947">
                  <c:v>16.2</c:v>
                </c:pt>
                <c:pt idx="17948">
                  <c:v>16.3</c:v>
                </c:pt>
                <c:pt idx="17949">
                  <c:v>16.399999999999999</c:v>
                </c:pt>
                <c:pt idx="17950">
                  <c:v>16.5</c:v>
                </c:pt>
                <c:pt idx="17951">
                  <c:v>16.600000000000001</c:v>
                </c:pt>
                <c:pt idx="17952">
                  <c:v>16.7</c:v>
                </c:pt>
                <c:pt idx="17953">
                  <c:v>16.8</c:v>
                </c:pt>
                <c:pt idx="17954">
                  <c:v>16.899999999999999</c:v>
                </c:pt>
                <c:pt idx="17955">
                  <c:v>17</c:v>
                </c:pt>
                <c:pt idx="17956">
                  <c:v>17.100000000000001</c:v>
                </c:pt>
                <c:pt idx="17957">
                  <c:v>17.2</c:v>
                </c:pt>
                <c:pt idx="17958">
                  <c:v>17.3</c:v>
                </c:pt>
                <c:pt idx="17959">
                  <c:v>17.399999999999999</c:v>
                </c:pt>
                <c:pt idx="17960">
                  <c:v>17.5</c:v>
                </c:pt>
                <c:pt idx="17961">
                  <c:v>17.600000000000001</c:v>
                </c:pt>
                <c:pt idx="17962">
                  <c:v>17.7</c:v>
                </c:pt>
                <c:pt idx="17963">
                  <c:v>17.8</c:v>
                </c:pt>
                <c:pt idx="17964">
                  <c:v>17.899999999999999</c:v>
                </c:pt>
                <c:pt idx="17965">
                  <c:v>18</c:v>
                </c:pt>
                <c:pt idx="17966">
                  <c:v>18.100000000000001</c:v>
                </c:pt>
                <c:pt idx="17967">
                  <c:v>18.2</c:v>
                </c:pt>
                <c:pt idx="17968">
                  <c:v>18.3</c:v>
                </c:pt>
                <c:pt idx="17969">
                  <c:v>18.399999999999999</c:v>
                </c:pt>
                <c:pt idx="17970">
                  <c:v>18.5</c:v>
                </c:pt>
                <c:pt idx="17971">
                  <c:v>18.600000000000001</c:v>
                </c:pt>
                <c:pt idx="17972">
                  <c:v>18.7</c:v>
                </c:pt>
                <c:pt idx="17973">
                  <c:v>18.8</c:v>
                </c:pt>
                <c:pt idx="17974">
                  <c:v>18.899999999999999</c:v>
                </c:pt>
                <c:pt idx="17975">
                  <c:v>19</c:v>
                </c:pt>
                <c:pt idx="17976">
                  <c:v>19.100000000000001</c:v>
                </c:pt>
                <c:pt idx="17977">
                  <c:v>19.2</c:v>
                </c:pt>
                <c:pt idx="17978">
                  <c:v>19.3</c:v>
                </c:pt>
                <c:pt idx="17979">
                  <c:v>19.399999999999999</c:v>
                </c:pt>
                <c:pt idx="17980">
                  <c:v>19.5</c:v>
                </c:pt>
                <c:pt idx="17981">
                  <c:v>19.600000000000001</c:v>
                </c:pt>
                <c:pt idx="17982">
                  <c:v>19.7</c:v>
                </c:pt>
                <c:pt idx="17983">
                  <c:v>19.8</c:v>
                </c:pt>
                <c:pt idx="17984">
                  <c:v>19.899999999999999</c:v>
                </c:pt>
                <c:pt idx="17985">
                  <c:v>20</c:v>
                </c:pt>
                <c:pt idx="17986">
                  <c:v>20.100000000000001</c:v>
                </c:pt>
                <c:pt idx="17987">
                  <c:v>20.2</c:v>
                </c:pt>
                <c:pt idx="17988">
                  <c:v>20.3</c:v>
                </c:pt>
                <c:pt idx="17989">
                  <c:v>20.399999999999999</c:v>
                </c:pt>
                <c:pt idx="17990">
                  <c:v>20.5</c:v>
                </c:pt>
                <c:pt idx="17991">
                  <c:v>20.6</c:v>
                </c:pt>
                <c:pt idx="17992">
                  <c:v>20.7</c:v>
                </c:pt>
                <c:pt idx="17993">
                  <c:v>20.8</c:v>
                </c:pt>
                <c:pt idx="17994">
                  <c:v>20.9</c:v>
                </c:pt>
                <c:pt idx="17995">
                  <c:v>21</c:v>
                </c:pt>
                <c:pt idx="17996">
                  <c:v>21.1</c:v>
                </c:pt>
                <c:pt idx="17997">
                  <c:v>21.2</c:v>
                </c:pt>
                <c:pt idx="17998">
                  <c:v>21.3</c:v>
                </c:pt>
                <c:pt idx="17999">
                  <c:v>21.4</c:v>
                </c:pt>
                <c:pt idx="18000">
                  <c:v>21.5</c:v>
                </c:pt>
                <c:pt idx="18001">
                  <c:v>21.6</c:v>
                </c:pt>
                <c:pt idx="18002">
                  <c:v>21.7</c:v>
                </c:pt>
                <c:pt idx="18003">
                  <c:v>21.8</c:v>
                </c:pt>
                <c:pt idx="18004">
                  <c:v>21.9</c:v>
                </c:pt>
                <c:pt idx="18005">
                  <c:v>22</c:v>
                </c:pt>
                <c:pt idx="18006">
                  <c:v>22.1</c:v>
                </c:pt>
                <c:pt idx="18007">
                  <c:v>22.2</c:v>
                </c:pt>
                <c:pt idx="18008">
                  <c:v>22.3</c:v>
                </c:pt>
                <c:pt idx="18009">
                  <c:v>22.4</c:v>
                </c:pt>
                <c:pt idx="18010">
                  <c:v>22.5</c:v>
                </c:pt>
                <c:pt idx="18011">
                  <c:v>22.6</c:v>
                </c:pt>
                <c:pt idx="18012">
                  <c:v>22.7</c:v>
                </c:pt>
                <c:pt idx="18013">
                  <c:v>22.8</c:v>
                </c:pt>
                <c:pt idx="18014">
                  <c:v>22.9</c:v>
                </c:pt>
                <c:pt idx="18015">
                  <c:v>23</c:v>
                </c:pt>
                <c:pt idx="18016">
                  <c:v>23.1</c:v>
                </c:pt>
                <c:pt idx="18017">
                  <c:v>23.2</c:v>
                </c:pt>
                <c:pt idx="18018">
                  <c:v>23.3</c:v>
                </c:pt>
                <c:pt idx="18019">
                  <c:v>23.4</c:v>
                </c:pt>
                <c:pt idx="18020">
                  <c:v>23.5</c:v>
                </c:pt>
                <c:pt idx="18021">
                  <c:v>23.6</c:v>
                </c:pt>
                <c:pt idx="18022">
                  <c:v>23.7</c:v>
                </c:pt>
                <c:pt idx="18023">
                  <c:v>23.8</c:v>
                </c:pt>
                <c:pt idx="18024">
                  <c:v>23.9</c:v>
                </c:pt>
                <c:pt idx="18025">
                  <c:v>24</c:v>
                </c:pt>
                <c:pt idx="18026">
                  <c:v>24.1</c:v>
                </c:pt>
                <c:pt idx="18027">
                  <c:v>24.2</c:v>
                </c:pt>
                <c:pt idx="18028">
                  <c:v>24.3</c:v>
                </c:pt>
                <c:pt idx="18029">
                  <c:v>24.4</c:v>
                </c:pt>
                <c:pt idx="18030">
                  <c:v>24.5</c:v>
                </c:pt>
                <c:pt idx="18031">
                  <c:v>24.6</c:v>
                </c:pt>
                <c:pt idx="18032">
                  <c:v>24.7</c:v>
                </c:pt>
                <c:pt idx="18033">
                  <c:v>24.8</c:v>
                </c:pt>
                <c:pt idx="18034">
                  <c:v>24.9</c:v>
                </c:pt>
                <c:pt idx="18035">
                  <c:v>25</c:v>
                </c:pt>
                <c:pt idx="18036">
                  <c:v>-25</c:v>
                </c:pt>
                <c:pt idx="18037">
                  <c:v>-24.9</c:v>
                </c:pt>
                <c:pt idx="18038">
                  <c:v>-24.8</c:v>
                </c:pt>
                <c:pt idx="18039">
                  <c:v>-24.7</c:v>
                </c:pt>
                <c:pt idx="18040">
                  <c:v>-24.6</c:v>
                </c:pt>
                <c:pt idx="18041">
                  <c:v>-24.5</c:v>
                </c:pt>
                <c:pt idx="18042">
                  <c:v>-24.4</c:v>
                </c:pt>
                <c:pt idx="18043">
                  <c:v>-24.3</c:v>
                </c:pt>
                <c:pt idx="18044">
                  <c:v>-24.2</c:v>
                </c:pt>
                <c:pt idx="18045">
                  <c:v>-24.1</c:v>
                </c:pt>
                <c:pt idx="18046">
                  <c:v>-24</c:v>
                </c:pt>
                <c:pt idx="18047">
                  <c:v>-23.9</c:v>
                </c:pt>
                <c:pt idx="18048">
                  <c:v>-23.8</c:v>
                </c:pt>
                <c:pt idx="18049">
                  <c:v>-23.7</c:v>
                </c:pt>
                <c:pt idx="18050">
                  <c:v>-23.6</c:v>
                </c:pt>
                <c:pt idx="18051">
                  <c:v>-23.5</c:v>
                </c:pt>
                <c:pt idx="18052">
                  <c:v>-23.4</c:v>
                </c:pt>
                <c:pt idx="18053">
                  <c:v>-23.3</c:v>
                </c:pt>
                <c:pt idx="18054">
                  <c:v>-23.2</c:v>
                </c:pt>
                <c:pt idx="18055">
                  <c:v>-23.1</c:v>
                </c:pt>
                <c:pt idx="18056">
                  <c:v>-23</c:v>
                </c:pt>
                <c:pt idx="18057">
                  <c:v>-22.9</c:v>
                </c:pt>
                <c:pt idx="18058">
                  <c:v>-22.8</c:v>
                </c:pt>
                <c:pt idx="18059">
                  <c:v>-22.7</c:v>
                </c:pt>
                <c:pt idx="18060">
                  <c:v>-22.6</c:v>
                </c:pt>
                <c:pt idx="18061">
                  <c:v>-22.5</c:v>
                </c:pt>
                <c:pt idx="18062">
                  <c:v>-22.4</c:v>
                </c:pt>
                <c:pt idx="18063">
                  <c:v>-22.3</c:v>
                </c:pt>
                <c:pt idx="18064">
                  <c:v>-22.2</c:v>
                </c:pt>
                <c:pt idx="18065">
                  <c:v>-22.1</c:v>
                </c:pt>
                <c:pt idx="18066">
                  <c:v>-22</c:v>
                </c:pt>
                <c:pt idx="18067">
                  <c:v>-21.9</c:v>
                </c:pt>
                <c:pt idx="18068">
                  <c:v>-21.8</c:v>
                </c:pt>
                <c:pt idx="18069">
                  <c:v>-21.7</c:v>
                </c:pt>
                <c:pt idx="18070">
                  <c:v>-21.6</c:v>
                </c:pt>
                <c:pt idx="18071">
                  <c:v>-21.5</c:v>
                </c:pt>
                <c:pt idx="18072">
                  <c:v>-21.4</c:v>
                </c:pt>
                <c:pt idx="18073">
                  <c:v>-21.3</c:v>
                </c:pt>
                <c:pt idx="18074">
                  <c:v>-21.2</c:v>
                </c:pt>
                <c:pt idx="18075">
                  <c:v>-21.1</c:v>
                </c:pt>
                <c:pt idx="18076">
                  <c:v>-21</c:v>
                </c:pt>
                <c:pt idx="18077">
                  <c:v>-20.9</c:v>
                </c:pt>
                <c:pt idx="18078">
                  <c:v>-20.8</c:v>
                </c:pt>
                <c:pt idx="18079">
                  <c:v>-20.7</c:v>
                </c:pt>
                <c:pt idx="18080">
                  <c:v>-20.6</c:v>
                </c:pt>
                <c:pt idx="18081">
                  <c:v>-20.5</c:v>
                </c:pt>
                <c:pt idx="18082">
                  <c:v>-20.399999999999999</c:v>
                </c:pt>
                <c:pt idx="18083">
                  <c:v>-20.3</c:v>
                </c:pt>
                <c:pt idx="18084">
                  <c:v>-20.2</c:v>
                </c:pt>
                <c:pt idx="18085">
                  <c:v>-20.100000000000001</c:v>
                </c:pt>
                <c:pt idx="18086">
                  <c:v>-20</c:v>
                </c:pt>
                <c:pt idx="18087">
                  <c:v>-19.899999999999999</c:v>
                </c:pt>
                <c:pt idx="18088">
                  <c:v>-19.8</c:v>
                </c:pt>
                <c:pt idx="18089">
                  <c:v>-19.7</c:v>
                </c:pt>
                <c:pt idx="18090">
                  <c:v>-19.600000000000001</c:v>
                </c:pt>
                <c:pt idx="18091">
                  <c:v>-19.5</c:v>
                </c:pt>
                <c:pt idx="18092">
                  <c:v>-19.399999999999999</c:v>
                </c:pt>
                <c:pt idx="18093">
                  <c:v>-19.3</c:v>
                </c:pt>
                <c:pt idx="18094">
                  <c:v>-19.2</c:v>
                </c:pt>
                <c:pt idx="18095">
                  <c:v>-19.100000000000001</c:v>
                </c:pt>
                <c:pt idx="18096">
                  <c:v>-19</c:v>
                </c:pt>
                <c:pt idx="18097">
                  <c:v>-18.899999999999999</c:v>
                </c:pt>
                <c:pt idx="18098">
                  <c:v>-18.8</c:v>
                </c:pt>
                <c:pt idx="18099">
                  <c:v>-18.7</c:v>
                </c:pt>
                <c:pt idx="18100">
                  <c:v>-18.600000000000001</c:v>
                </c:pt>
                <c:pt idx="18101">
                  <c:v>-18.5</c:v>
                </c:pt>
                <c:pt idx="18102">
                  <c:v>-18.399999999999999</c:v>
                </c:pt>
                <c:pt idx="18103">
                  <c:v>-18.3</c:v>
                </c:pt>
                <c:pt idx="18104">
                  <c:v>-18.2</c:v>
                </c:pt>
                <c:pt idx="18105">
                  <c:v>-18.100000000000001</c:v>
                </c:pt>
                <c:pt idx="18106">
                  <c:v>-18</c:v>
                </c:pt>
                <c:pt idx="18107">
                  <c:v>-17.899999999999999</c:v>
                </c:pt>
                <c:pt idx="18108">
                  <c:v>-17.8</c:v>
                </c:pt>
                <c:pt idx="18109">
                  <c:v>-17.7</c:v>
                </c:pt>
                <c:pt idx="18110">
                  <c:v>-17.600000000000001</c:v>
                </c:pt>
                <c:pt idx="18111">
                  <c:v>-17.5</c:v>
                </c:pt>
                <c:pt idx="18112">
                  <c:v>-17.399999999999999</c:v>
                </c:pt>
                <c:pt idx="18113">
                  <c:v>-17.3</c:v>
                </c:pt>
                <c:pt idx="18114">
                  <c:v>-17.2</c:v>
                </c:pt>
                <c:pt idx="18115">
                  <c:v>-17.100000000000001</c:v>
                </c:pt>
                <c:pt idx="18116">
                  <c:v>-17</c:v>
                </c:pt>
                <c:pt idx="18117">
                  <c:v>-16.899999999999999</c:v>
                </c:pt>
                <c:pt idx="18118">
                  <c:v>-16.8</c:v>
                </c:pt>
                <c:pt idx="18119">
                  <c:v>-16.7</c:v>
                </c:pt>
                <c:pt idx="18120">
                  <c:v>-16.600000000000001</c:v>
                </c:pt>
                <c:pt idx="18121">
                  <c:v>-16.5</c:v>
                </c:pt>
                <c:pt idx="18122">
                  <c:v>-16.399999999999999</c:v>
                </c:pt>
                <c:pt idx="18123">
                  <c:v>-16.3</c:v>
                </c:pt>
                <c:pt idx="18124">
                  <c:v>-16.2</c:v>
                </c:pt>
                <c:pt idx="18125">
                  <c:v>-16.100000000000001</c:v>
                </c:pt>
                <c:pt idx="18126">
                  <c:v>-16</c:v>
                </c:pt>
                <c:pt idx="18127">
                  <c:v>-15.9</c:v>
                </c:pt>
                <c:pt idx="18128">
                  <c:v>-15.8</c:v>
                </c:pt>
                <c:pt idx="18129">
                  <c:v>-15.7</c:v>
                </c:pt>
                <c:pt idx="18130">
                  <c:v>-15.6</c:v>
                </c:pt>
                <c:pt idx="18131">
                  <c:v>-15.5</c:v>
                </c:pt>
                <c:pt idx="18132">
                  <c:v>-15.4</c:v>
                </c:pt>
                <c:pt idx="18133">
                  <c:v>-15.3</c:v>
                </c:pt>
                <c:pt idx="18134">
                  <c:v>-15.2</c:v>
                </c:pt>
                <c:pt idx="18135">
                  <c:v>-15.1</c:v>
                </c:pt>
                <c:pt idx="18136">
                  <c:v>-15</c:v>
                </c:pt>
                <c:pt idx="18137">
                  <c:v>-14.9</c:v>
                </c:pt>
                <c:pt idx="18138">
                  <c:v>-14.8</c:v>
                </c:pt>
                <c:pt idx="18139">
                  <c:v>-14.7</c:v>
                </c:pt>
                <c:pt idx="18140">
                  <c:v>-14.6</c:v>
                </c:pt>
                <c:pt idx="18141">
                  <c:v>-14.5</c:v>
                </c:pt>
                <c:pt idx="18142">
                  <c:v>-14.4</c:v>
                </c:pt>
                <c:pt idx="18143">
                  <c:v>-14.3</c:v>
                </c:pt>
                <c:pt idx="18144">
                  <c:v>-14.2</c:v>
                </c:pt>
                <c:pt idx="18145">
                  <c:v>-14.1</c:v>
                </c:pt>
                <c:pt idx="18146">
                  <c:v>-14</c:v>
                </c:pt>
                <c:pt idx="18147">
                  <c:v>-13.9</c:v>
                </c:pt>
                <c:pt idx="18148">
                  <c:v>-13.8</c:v>
                </c:pt>
                <c:pt idx="18149">
                  <c:v>-13.7</c:v>
                </c:pt>
                <c:pt idx="18150">
                  <c:v>-13.6</c:v>
                </c:pt>
                <c:pt idx="18151">
                  <c:v>-13.5</c:v>
                </c:pt>
                <c:pt idx="18152">
                  <c:v>-13.4</c:v>
                </c:pt>
                <c:pt idx="18153">
                  <c:v>-13.3</c:v>
                </c:pt>
                <c:pt idx="18154">
                  <c:v>-13.2</c:v>
                </c:pt>
                <c:pt idx="18155">
                  <c:v>-13.1</c:v>
                </c:pt>
                <c:pt idx="18156">
                  <c:v>-13</c:v>
                </c:pt>
                <c:pt idx="18157">
                  <c:v>-12.9</c:v>
                </c:pt>
                <c:pt idx="18158">
                  <c:v>-12.8</c:v>
                </c:pt>
                <c:pt idx="18159">
                  <c:v>-12.7</c:v>
                </c:pt>
                <c:pt idx="18160">
                  <c:v>-12.6</c:v>
                </c:pt>
                <c:pt idx="18161">
                  <c:v>-12.5</c:v>
                </c:pt>
                <c:pt idx="18162">
                  <c:v>-12.4</c:v>
                </c:pt>
                <c:pt idx="18163">
                  <c:v>-12.3</c:v>
                </c:pt>
                <c:pt idx="18164">
                  <c:v>-12.2</c:v>
                </c:pt>
                <c:pt idx="18165">
                  <c:v>-12.1</c:v>
                </c:pt>
                <c:pt idx="18166">
                  <c:v>-12</c:v>
                </c:pt>
                <c:pt idx="18167">
                  <c:v>-11.9</c:v>
                </c:pt>
                <c:pt idx="18168">
                  <c:v>-11.8</c:v>
                </c:pt>
                <c:pt idx="18169">
                  <c:v>-11.7</c:v>
                </c:pt>
                <c:pt idx="18170">
                  <c:v>-11.6</c:v>
                </c:pt>
                <c:pt idx="18171">
                  <c:v>-11.5</c:v>
                </c:pt>
                <c:pt idx="18172">
                  <c:v>-11.4</c:v>
                </c:pt>
                <c:pt idx="18173">
                  <c:v>-11.3</c:v>
                </c:pt>
                <c:pt idx="18174">
                  <c:v>-11.2</c:v>
                </c:pt>
                <c:pt idx="18175">
                  <c:v>-11.1</c:v>
                </c:pt>
                <c:pt idx="18176">
                  <c:v>-11</c:v>
                </c:pt>
                <c:pt idx="18177">
                  <c:v>-10.9</c:v>
                </c:pt>
                <c:pt idx="18178">
                  <c:v>-10.8</c:v>
                </c:pt>
                <c:pt idx="18179">
                  <c:v>-10.7</c:v>
                </c:pt>
                <c:pt idx="18180">
                  <c:v>-10.6</c:v>
                </c:pt>
                <c:pt idx="18181">
                  <c:v>-10.5</c:v>
                </c:pt>
                <c:pt idx="18182">
                  <c:v>-10.4</c:v>
                </c:pt>
                <c:pt idx="18183">
                  <c:v>-10.3</c:v>
                </c:pt>
                <c:pt idx="18184">
                  <c:v>-10.199999999999999</c:v>
                </c:pt>
                <c:pt idx="18185">
                  <c:v>-10.1</c:v>
                </c:pt>
                <c:pt idx="18186">
                  <c:v>-10</c:v>
                </c:pt>
                <c:pt idx="18187">
                  <c:v>-9.9</c:v>
                </c:pt>
                <c:pt idx="18188">
                  <c:v>-9.8000000000000007</c:v>
                </c:pt>
                <c:pt idx="18189">
                  <c:v>-9.6999999999999993</c:v>
                </c:pt>
                <c:pt idx="18190">
                  <c:v>-9.6</c:v>
                </c:pt>
                <c:pt idx="18191">
                  <c:v>-9.5</c:v>
                </c:pt>
                <c:pt idx="18192">
                  <c:v>-9.4</c:v>
                </c:pt>
                <c:pt idx="18193">
                  <c:v>-9.3000000000000007</c:v>
                </c:pt>
                <c:pt idx="18194">
                  <c:v>-9.1999999999999993</c:v>
                </c:pt>
                <c:pt idx="18195">
                  <c:v>-9.1</c:v>
                </c:pt>
                <c:pt idx="18196">
                  <c:v>-9</c:v>
                </c:pt>
                <c:pt idx="18197">
                  <c:v>-8.9</c:v>
                </c:pt>
                <c:pt idx="18198">
                  <c:v>-8.8000000000000007</c:v>
                </c:pt>
                <c:pt idx="18199">
                  <c:v>-8.6999999999999993</c:v>
                </c:pt>
                <c:pt idx="18200">
                  <c:v>-8.6</c:v>
                </c:pt>
                <c:pt idx="18201">
                  <c:v>-8.5</c:v>
                </c:pt>
                <c:pt idx="18202">
                  <c:v>-8.4</c:v>
                </c:pt>
                <c:pt idx="18203">
                  <c:v>-8.3000000000000007</c:v>
                </c:pt>
                <c:pt idx="18204">
                  <c:v>-8.1999999999999993</c:v>
                </c:pt>
                <c:pt idx="18205">
                  <c:v>-8.1</c:v>
                </c:pt>
                <c:pt idx="18206">
                  <c:v>-8</c:v>
                </c:pt>
                <c:pt idx="18207">
                  <c:v>-7.9</c:v>
                </c:pt>
                <c:pt idx="18208">
                  <c:v>-7.8</c:v>
                </c:pt>
                <c:pt idx="18209">
                  <c:v>-7.7</c:v>
                </c:pt>
                <c:pt idx="18210">
                  <c:v>-7.6</c:v>
                </c:pt>
                <c:pt idx="18211">
                  <c:v>-7.5</c:v>
                </c:pt>
                <c:pt idx="18212">
                  <c:v>-7.4</c:v>
                </c:pt>
                <c:pt idx="18213">
                  <c:v>-7.3</c:v>
                </c:pt>
                <c:pt idx="18214">
                  <c:v>-7.2</c:v>
                </c:pt>
                <c:pt idx="18215">
                  <c:v>-7.1</c:v>
                </c:pt>
                <c:pt idx="18216">
                  <c:v>-7</c:v>
                </c:pt>
                <c:pt idx="18217">
                  <c:v>-6.9</c:v>
                </c:pt>
                <c:pt idx="18218">
                  <c:v>-6.8</c:v>
                </c:pt>
                <c:pt idx="18219">
                  <c:v>-6.7</c:v>
                </c:pt>
                <c:pt idx="18220">
                  <c:v>-6.6</c:v>
                </c:pt>
                <c:pt idx="18221">
                  <c:v>-6.5</c:v>
                </c:pt>
                <c:pt idx="18222">
                  <c:v>-6.4</c:v>
                </c:pt>
                <c:pt idx="18223">
                  <c:v>-6.3</c:v>
                </c:pt>
                <c:pt idx="18224">
                  <c:v>-6.2</c:v>
                </c:pt>
                <c:pt idx="18225">
                  <c:v>-6.1</c:v>
                </c:pt>
                <c:pt idx="18226">
                  <c:v>-6</c:v>
                </c:pt>
                <c:pt idx="18227">
                  <c:v>-5.9</c:v>
                </c:pt>
                <c:pt idx="18228">
                  <c:v>-5.8</c:v>
                </c:pt>
                <c:pt idx="18229">
                  <c:v>-5.7</c:v>
                </c:pt>
                <c:pt idx="18230">
                  <c:v>-5.6</c:v>
                </c:pt>
                <c:pt idx="18231">
                  <c:v>-5.5</c:v>
                </c:pt>
                <c:pt idx="18232">
                  <c:v>-5.4</c:v>
                </c:pt>
                <c:pt idx="18233">
                  <c:v>-5.3</c:v>
                </c:pt>
                <c:pt idx="18234">
                  <c:v>-5.2</c:v>
                </c:pt>
                <c:pt idx="18235">
                  <c:v>-5.0999999999999996</c:v>
                </c:pt>
                <c:pt idx="18236">
                  <c:v>-5</c:v>
                </c:pt>
                <c:pt idx="18237">
                  <c:v>-4.9000000000000004</c:v>
                </c:pt>
                <c:pt idx="18238">
                  <c:v>-4.8</c:v>
                </c:pt>
                <c:pt idx="18239">
                  <c:v>-4.7</c:v>
                </c:pt>
                <c:pt idx="18240">
                  <c:v>-4.5999999999999996</c:v>
                </c:pt>
                <c:pt idx="18241">
                  <c:v>-4.5</c:v>
                </c:pt>
                <c:pt idx="18242">
                  <c:v>-4.4000000000000004</c:v>
                </c:pt>
                <c:pt idx="18243">
                  <c:v>-4.3</c:v>
                </c:pt>
                <c:pt idx="18244">
                  <c:v>-4.2</c:v>
                </c:pt>
                <c:pt idx="18245">
                  <c:v>-4.0999999999999996</c:v>
                </c:pt>
                <c:pt idx="18246">
                  <c:v>-4</c:v>
                </c:pt>
                <c:pt idx="18247">
                  <c:v>-3.9</c:v>
                </c:pt>
                <c:pt idx="18248">
                  <c:v>-3.8</c:v>
                </c:pt>
                <c:pt idx="18249">
                  <c:v>-3.7</c:v>
                </c:pt>
                <c:pt idx="18250">
                  <c:v>-3.6</c:v>
                </c:pt>
                <c:pt idx="18251">
                  <c:v>-3.5</c:v>
                </c:pt>
                <c:pt idx="18252">
                  <c:v>-3.4</c:v>
                </c:pt>
                <c:pt idx="18253">
                  <c:v>-3.3</c:v>
                </c:pt>
                <c:pt idx="18254">
                  <c:v>-3.2</c:v>
                </c:pt>
                <c:pt idx="18255">
                  <c:v>-3.1</c:v>
                </c:pt>
                <c:pt idx="18256">
                  <c:v>-3</c:v>
                </c:pt>
                <c:pt idx="18257">
                  <c:v>-2.9</c:v>
                </c:pt>
                <c:pt idx="18258">
                  <c:v>-2.8</c:v>
                </c:pt>
                <c:pt idx="18259">
                  <c:v>-2.7</c:v>
                </c:pt>
                <c:pt idx="18260">
                  <c:v>-2.6</c:v>
                </c:pt>
                <c:pt idx="18261">
                  <c:v>-2.5</c:v>
                </c:pt>
                <c:pt idx="18262">
                  <c:v>-2.4</c:v>
                </c:pt>
                <c:pt idx="18263">
                  <c:v>-2.2999999999999998</c:v>
                </c:pt>
                <c:pt idx="18264">
                  <c:v>-2.2000000000000002</c:v>
                </c:pt>
                <c:pt idx="18265">
                  <c:v>-2.1</c:v>
                </c:pt>
                <c:pt idx="18266">
                  <c:v>-2</c:v>
                </c:pt>
                <c:pt idx="18267">
                  <c:v>-1.9</c:v>
                </c:pt>
                <c:pt idx="18268">
                  <c:v>-1.8</c:v>
                </c:pt>
                <c:pt idx="18269">
                  <c:v>-1.7</c:v>
                </c:pt>
                <c:pt idx="18270">
                  <c:v>-1.6</c:v>
                </c:pt>
                <c:pt idx="18271">
                  <c:v>-1.5</c:v>
                </c:pt>
                <c:pt idx="18272">
                  <c:v>-1.4</c:v>
                </c:pt>
                <c:pt idx="18273">
                  <c:v>-1.3</c:v>
                </c:pt>
                <c:pt idx="18274">
                  <c:v>-1.2</c:v>
                </c:pt>
                <c:pt idx="18275">
                  <c:v>-1.1000000000000001</c:v>
                </c:pt>
                <c:pt idx="18276">
                  <c:v>-1</c:v>
                </c:pt>
                <c:pt idx="18277">
                  <c:v>-0.9</c:v>
                </c:pt>
                <c:pt idx="18278">
                  <c:v>-0.8</c:v>
                </c:pt>
                <c:pt idx="18279">
                  <c:v>-0.7</c:v>
                </c:pt>
                <c:pt idx="18280">
                  <c:v>-0.6</c:v>
                </c:pt>
                <c:pt idx="18281">
                  <c:v>-0.5</c:v>
                </c:pt>
                <c:pt idx="18282">
                  <c:v>-0.4</c:v>
                </c:pt>
                <c:pt idx="18283">
                  <c:v>-0.3</c:v>
                </c:pt>
                <c:pt idx="18284">
                  <c:v>-0.2</c:v>
                </c:pt>
                <c:pt idx="18285">
                  <c:v>-0.1</c:v>
                </c:pt>
                <c:pt idx="18286">
                  <c:v>0</c:v>
                </c:pt>
                <c:pt idx="18287">
                  <c:v>0.1</c:v>
                </c:pt>
                <c:pt idx="18288">
                  <c:v>0.2</c:v>
                </c:pt>
                <c:pt idx="18289">
                  <c:v>0.3</c:v>
                </c:pt>
                <c:pt idx="18290">
                  <c:v>0.4</c:v>
                </c:pt>
                <c:pt idx="18291">
                  <c:v>0.5</c:v>
                </c:pt>
                <c:pt idx="18292">
                  <c:v>0.6</c:v>
                </c:pt>
                <c:pt idx="18293">
                  <c:v>0.7</c:v>
                </c:pt>
                <c:pt idx="18294">
                  <c:v>0.8</c:v>
                </c:pt>
                <c:pt idx="18295">
                  <c:v>0.9</c:v>
                </c:pt>
                <c:pt idx="18296">
                  <c:v>1</c:v>
                </c:pt>
                <c:pt idx="18297">
                  <c:v>1.1000000000000001</c:v>
                </c:pt>
                <c:pt idx="18298">
                  <c:v>1.2</c:v>
                </c:pt>
                <c:pt idx="18299">
                  <c:v>1.3</c:v>
                </c:pt>
                <c:pt idx="18300">
                  <c:v>1.4</c:v>
                </c:pt>
                <c:pt idx="18301">
                  <c:v>1.5</c:v>
                </c:pt>
                <c:pt idx="18302">
                  <c:v>1.6</c:v>
                </c:pt>
                <c:pt idx="18303">
                  <c:v>1.7</c:v>
                </c:pt>
                <c:pt idx="18304">
                  <c:v>1.8</c:v>
                </c:pt>
                <c:pt idx="18305">
                  <c:v>1.9</c:v>
                </c:pt>
                <c:pt idx="18306">
                  <c:v>2</c:v>
                </c:pt>
                <c:pt idx="18307">
                  <c:v>2.1</c:v>
                </c:pt>
                <c:pt idx="18308">
                  <c:v>2.2000000000000002</c:v>
                </c:pt>
                <c:pt idx="18309">
                  <c:v>2.2999999999999998</c:v>
                </c:pt>
                <c:pt idx="18310">
                  <c:v>2.4</c:v>
                </c:pt>
                <c:pt idx="18311">
                  <c:v>2.5</c:v>
                </c:pt>
                <c:pt idx="18312">
                  <c:v>2.6</c:v>
                </c:pt>
                <c:pt idx="18313">
                  <c:v>2.7</c:v>
                </c:pt>
                <c:pt idx="18314">
                  <c:v>2.8</c:v>
                </c:pt>
                <c:pt idx="18315">
                  <c:v>2.9</c:v>
                </c:pt>
                <c:pt idx="18316">
                  <c:v>3</c:v>
                </c:pt>
                <c:pt idx="18317">
                  <c:v>3.1</c:v>
                </c:pt>
                <c:pt idx="18318">
                  <c:v>3.2</c:v>
                </c:pt>
                <c:pt idx="18319">
                  <c:v>3.3</c:v>
                </c:pt>
                <c:pt idx="18320">
                  <c:v>3.4</c:v>
                </c:pt>
                <c:pt idx="18321">
                  <c:v>3.5</c:v>
                </c:pt>
                <c:pt idx="18322">
                  <c:v>3.6</c:v>
                </c:pt>
                <c:pt idx="18323">
                  <c:v>3.7</c:v>
                </c:pt>
                <c:pt idx="18324">
                  <c:v>3.8</c:v>
                </c:pt>
                <c:pt idx="18325">
                  <c:v>3.9</c:v>
                </c:pt>
                <c:pt idx="18326">
                  <c:v>4</c:v>
                </c:pt>
                <c:pt idx="18327">
                  <c:v>4.0999999999999996</c:v>
                </c:pt>
                <c:pt idx="18328">
                  <c:v>4.2</c:v>
                </c:pt>
                <c:pt idx="18329">
                  <c:v>4.3</c:v>
                </c:pt>
                <c:pt idx="18330">
                  <c:v>4.4000000000000004</c:v>
                </c:pt>
                <c:pt idx="18331">
                  <c:v>4.5</c:v>
                </c:pt>
                <c:pt idx="18332">
                  <c:v>4.5999999999999996</c:v>
                </c:pt>
                <c:pt idx="18333">
                  <c:v>4.7</c:v>
                </c:pt>
                <c:pt idx="18334">
                  <c:v>4.8</c:v>
                </c:pt>
                <c:pt idx="18335">
                  <c:v>4.9000000000000004</c:v>
                </c:pt>
                <c:pt idx="18336">
                  <c:v>5</c:v>
                </c:pt>
                <c:pt idx="18337">
                  <c:v>5.0999999999999996</c:v>
                </c:pt>
                <c:pt idx="18338">
                  <c:v>5.2</c:v>
                </c:pt>
                <c:pt idx="18339">
                  <c:v>5.3</c:v>
                </c:pt>
                <c:pt idx="18340">
                  <c:v>5.4</c:v>
                </c:pt>
                <c:pt idx="18341">
                  <c:v>5.5</c:v>
                </c:pt>
                <c:pt idx="18342">
                  <c:v>5.6</c:v>
                </c:pt>
                <c:pt idx="18343">
                  <c:v>5.7</c:v>
                </c:pt>
                <c:pt idx="18344">
                  <c:v>5.8</c:v>
                </c:pt>
                <c:pt idx="18345">
                  <c:v>5.9</c:v>
                </c:pt>
                <c:pt idx="18346">
                  <c:v>6</c:v>
                </c:pt>
                <c:pt idx="18347">
                  <c:v>6.1</c:v>
                </c:pt>
                <c:pt idx="18348">
                  <c:v>6.2</c:v>
                </c:pt>
                <c:pt idx="18349">
                  <c:v>6.3</c:v>
                </c:pt>
                <c:pt idx="18350">
                  <c:v>6.4</c:v>
                </c:pt>
                <c:pt idx="18351">
                  <c:v>6.5</c:v>
                </c:pt>
                <c:pt idx="18352">
                  <c:v>6.6</c:v>
                </c:pt>
                <c:pt idx="18353">
                  <c:v>6.7</c:v>
                </c:pt>
                <c:pt idx="18354">
                  <c:v>6.8</c:v>
                </c:pt>
                <c:pt idx="18355">
                  <c:v>6.9</c:v>
                </c:pt>
                <c:pt idx="18356">
                  <c:v>7</c:v>
                </c:pt>
                <c:pt idx="18357">
                  <c:v>7.1</c:v>
                </c:pt>
                <c:pt idx="18358">
                  <c:v>7.2</c:v>
                </c:pt>
                <c:pt idx="18359">
                  <c:v>7.3</c:v>
                </c:pt>
                <c:pt idx="18360">
                  <c:v>7.4</c:v>
                </c:pt>
                <c:pt idx="18361">
                  <c:v>7.5</c:v>
                </c:pt>
                <c:pt idx="18362">
                  <c:v>7.6</c:v>
                </c:pt>
                <c:pt idx="18363">
                  <c:v>7.7</c:v>
                </c:pt>
                <c:pt idx="18364">
                  <c:v>7.8</c:v>
                </c:pt>
                <c:pt idx="18365">
                  <c:v>7.9</c:v>
                </c:pt>
                <c:pt idx="18366">
                  <c:v>8</c:v>
                </c:pt>
                <c:pt idx="18367">
                  <c:v>8.1</c:v>
                </c:pt>
                <c:pt idx="18368">
                  <c:v>8.1999999999999993</c:v>
                </c:pt>
                <c:pt idx="18369">
                  <c:v>8.3000000000000007</c:v>
                </c:pt>
                <c:pt idx="18370">
                  <c:v>8.4</c:v>
                </c:pt>
                <c:pt idx="18371">
                  <c:v>8.5</c:v>
                </c:pt>
                <c:pt idx="18372">
                  <c:v>8.6</c:v>
                </c:pt>
                <c:pt idx="18373">
                  <c:v>8.6999999999999993</c:v>
                </c:pt>
                <c:pt idx="18374">
                  <c:v>8.8000000000000007</c:v>
                </c:pt>
                <c:pt idx="18375">
                  <c:v>8.9</c:v>
                </c:pt>
                <c:pt idx="18376">
                  <c:v>9</c:v>
                </c:pt>
                <c:pt idx="18377">
                  <c:v>9.1</c:v>
                </c:pt>
                <c:pt idx="18378">
                  <c:v>9.1999999999999993</c:v>
                </c:pt>
                <c:pt idx="18379">
                  <c:v>9.3000000000000007</c:v>
                </c:pt>
                <c:pt idx="18380">
                  <c:v>9.4</c:v>
                </c:pt>
                <c:pt idx="18381">
                  <c:v>9.5</c:v>
                </c:pt>
                <c:pt idx="18382">
                  <c:v>9.6</c:v>
                </c:pt>
                <c:pt idx="18383">
                  <c:v>9.6999999999999993</c:v>
                </c:pt>
                <c:pt idx="18384">
                  <c:v>9.8000000000000007</c:v>
                </c:pt>
                <c:pt idx="18385">
                  <c:v>9.9</c:v>
                </c:pt>
                <c:pt idx="18386">
                  <c:v>10</c:v>
                </c:pt>
                <c:pt idx="18387">
                  <c:v>10.1</c:v>
                </c:pt>
                <c:pt idx="18388">
                  <c:v>10.199999999999999</c:v>
                </c:pt>
                <c:pt idx="18389">
                  <c:v>10.3</c:v>
                </c:pt>
                <c:pt idx="18390">
                  <c:v>10.4</c:v>
                </c:pt>
                <c:pt idx="18391">
                  <c:v>10.5</c:v>
                </c:pt>
                <c:pt idx="18392">
                  <c:v>10.6</c:v>
                </c:pt>
                <c:pt idx="18393">
                  <c:v>10.7</c:v>
                </c:pt>
                <c:pt idx="18394">
                  <c:v>10.8</c:v>
                </c:pt>
                <c:pt idx="18395">
                  <c:v>10.9</c:v>
                </c:pt>
                <c:pt idx="18396">
                  <c:v>11</c:v>
                </c:pt>
                <c:pt idx="18397">
                  <c:v>11.1</c:v>
                </c:pt>
                <c:pt idx="18398">
                  <c:v>11.2</c:v>
                </c:pt>
                <c:pt idx="18399">
                  <c:v>11.3</c:v>
                </c:pt>
                <c:pt idx="18400">
                  <c:v>11.4</c:v>
                </c:pt>
                <c:pt idx="18401">
                  <c:v>11.5</c:v>
                </c:pt>
                <c:pt idx="18402">
                  <c:v>11.6</c:v>
                </c:pt>
                <c:pt idx="18403">
                  <c:v>11.7</c:v>
                </c:pt>
                <c:pt idx="18404">
                  <c:v>11.8</c:v>
                </c:pt>
                <c:pt idx="18405">
                  <c:v>11.9</c:v>
                </c:pt>
                <c:pt idx="18406">
                  <c:v>12</c:v>
                </c:pt>
                <c:pt idx="18407">
                  <c:v>12.1</c:v>
                </c:pt>
                <c:pt idx="18408">
                  <c:v>12.2</c:v>
                </c:pt>
                <c:pt idx="18409">
                  <c:v>12.3</c:v>
                </c:pt>
                <c:pt idx="18410">
                  <c:v>12.4</c:v>
                </c:pt>
                <c:pt idx="18411">
                  <c:v>12.5</c:v>
                </c:pt>
                <c:pt idx="18412">
                  <c:v>12.6</c:v>
                </c:pt>
                <c:pt idx="18413">
                  <c:v>12.7</c:v>
                </c:pt>
                <c:pt idx="18414">
                  <c:v>12.8</c:v>
                </c:pt>
                <c:pt idx="18415">
                  <c:v>12.9</c:v>
                </c:pt>
                <c:pt idx="18416">
                  <c:v>13</c:v>
                </c:pt>
                <c:pt idx="18417">
                  <c:v>13.1</c:v>
                </c:pt>
                <c:pt idx="18418">
                  <c:v>13.2</c:v>
                </c:pt>
                <c:pt idx="18419">
                  <c:v>13.3</c:v>
                </c:pt>
                <c:pt idx="18420">
                  <c:v>13.4</c:v>
                </c:pt>
                <c:pt idx="18421">
                  <c:v>13.5</c:v>
                </c:pt>
                <c:pt idx="18422">
                  <c:v>13.6</c:v>
                </c:pt>
                <c:pt idx="18423">
                  <c:v>13.7</c:v>
                </c:pt>
                <c:pt idx="18424">
                  <c:v>13.8</c:v>
                </c:pt>
                <c:pt idx="18425">
                  <c:v>13.9</c:v>
                </c:pt>
                <c:pt idx="18426">
                  <c:v>14</c:v>
                </c:pt>
                <c:pt idx="18427">
                  <c:v>14.1</c:v>
                </c:pt>
                <c:pt idx="18428">
                  <c:v>14.2</c:v>
                </c:pt>
                <c:pt idx="18429">
                  <c:v>14.3</c:v>
                </c:pt>
                <c:pt idx="18430">
                  <c:v>14.4</c:v>
                </c:pt>
                <c:pt idx="18431">
                  <c:v>14.5</c:v>
                </c:pt>
                <c:pt idx="18432">
                  <c:v>14.6</c:v>
                </c:pt>
                <c:pt idx="18433">
                  <c:v>14.7</c:v>
                </c:pt>
                <c:pt idx="18434">
                  <c:v>14.8</c:v>
                </c:pt>
                <c:pt idx="18435">
                  <c:v>14.9</c:v>
                </c:pt>
                <c:pt idx="18436">
                  <c:v>15</c:v>
                </c:pt>
                <c:pt idx="18437">
                  <c:v>15.1</c:v>
                </c:pt>
                <c:pt idx="18438">
                  <c:v>15.2</c:v>
                </c:pt>
                <c:pt idx="18439">
                  <c:v>15.3</c:v>
                </c:pt>
                <c:pt idx="18440">
                  <c:v>15.4</c:v>
                </c:pt>
                <c:pt idx="18441">
                  <c:v>15.5</c:v>
                </c:pt>
                <c:pt idx="18442">
                  <c:v>15.6</c:v>
                </c:pt>
                <c:pt idx="18443">
                  <c:v>15.7</c:v>
                </c:pt>
                <c:pt idx="18444">
                  <c:v>15.8</c:v>
                </c:pt>
                <c:pt idx="18445">
                  <c:v>15.9</c:v>
                </c:pt>
                <c:pt idx="18446">
                  <c:v>16</c:v>
                </c:pt>
                <c:pt idx="18447">
                  <c:v>16.100000000000001</c:v>
                </c:pt>
                <c:pt idx="18448">
                  <c:v>16.2</c:v>
                </c:pt>
                <c:pt idx="18449">
                  <c:v>16.3</c:v>
                </c:pt>
                <c:pt idx="18450">
                  <c:v>16.399999999999999</c:v>
                </c:pt>
                <c:pt idx="18451">
                  <c:v>16.5</c:v>
                </c:pt>
                <c:pt idx="18452">
                  <c:v>16.600000000000001</c:v>
                </c:pt>
                <c:pt idx="18453">
                  <c:v>16.7</c:v>
                </c:pt>
                <c:pt idx="18454">
                  <c:v>16.8</c:v>
                </c:pt>
                <c:pt idx="18455">
                  <c:v>16.899999999999999</c:v>
                </c:pt>
                <c:pt idx="18456">
                  <c:v>17</c:v>
                </c:pt>
                <c:pt idx="18457">
                  <c:v>17.100000000000001</c:v>
                </c:pt>
                <c:pt idx="18458">
                  <c:v>17.2</c:v>
                </c:pt>
                <c:pt idx="18459">
                  <c:v>17.3</c:v>
                </c:pt>
                <c:pt idx="18460">
                  <c:v>17.399999999999999</c:v>
                </c:pt>
                <c:pt idx="18461">
                  <c:v>17.5</c:v>
                </c:pt>
                <c:pt idx="18462">
                  <c:v>17.600000000000001</c:v>
                </c:pt>
                <c:pt idx="18463">
                  <c:v>17.7</c:v>
                </c:pt>
                <c:pt idx="18464">
                  <c:v>17.8</c:v>
                </c:pt>
                <c:pt idx="18465">
                  <c:v>17.899999999999999</c:v>
                </c:pt>
                <c:pt idx="18466">
                  <c:v>18</c:v>
                </c:pt>
                <c:pt idx="18467">
                  <c:v>18.100000000000001</c:v>
                </c:pt>
                <c:pt idx="18468">
                  <c:v>18.2</c:v>
                </c:pt>
                <c:pt idx="18469">
                  <c:v>18.3</c:v>
                </c:pt>
                <c:pt idx="18470">
                  <c:v>18.399999999999999</c:v>
                </c:pt>
                <c:pt idx="18471">
                  <c:v>18.5</c:v>
                </c:pt>
                <c:pt idx="18472">
                  <c:v>18.600000000000001</c:v>
                </c:pt>
                <c:pt idx="18473">
                  <c:v>18.7</c:v>
                </c:pt>
                <c:pt idx="18474">
                  <c:v>18.8</c:v>
                </c:pt>
                <c:pt idx="18475">
                  <c:v>18.899999999999999</c:v>
                </c:pt>
                <c:pt idx="18476">
                  <c:v>19</c:v>
                </c:pt>
                <c:pt idx="18477">
                  <c:v>19.100000000000001</c:v>
                </c:pt>
                <c:pt idx="18478">
                  <c:v>19.2</c:v>
                </c:pt>
                <c:pt idx="18479">
                  <c:v>19.3</c:v>
                </c:pt>
                <c:pt idx="18480">
                  <c:v>19.399999999999999</c:v>
                </c:pt>
                <c:pt idx="18481">
                  <c:v>19.5</c:v>
                </c:pt>
                <c:pt idx="18482">
                  <c:v>19.600000000000001</c:v>
                </c:pt>
                <c:pt idx="18483">
                  <c:v>19.7</c:v>
                </c:pt>
                <c:pt idx="18484">
                  <c:v>19.8</c:v>
                </c:pt>
                <c:pt idx="18485">
                  <c:v>19.899999999999999</c:v>
                </c:pt>
                <c:pt idx="18486">
                  <c:v>20</c:v>
                </c:pt>
                <c:pt idx="18487">
                  <c:v>20.100000000000001</c:v>
                </c:pt>
                <c:pt idx="18488">
                  <c:v>20.2</c:v>
                </c:pt>
                <c:pt idx="18489">
                  <c:v>20.3</c:v>
                </c:pt>
                <c:pt idx="18490">
                  <c:v>20.399999999999999</c:v>
                </c:pt>
                <c:pt idx="18491">
                  <c:v>20.5</c:v>
                </c:pt>
                <c:pt idx="18492">
                  <c:v>20.6</c:v>
                </c:pt>
                <c:pt idx="18493">
                  <c:v>20.7</c:v>
                </c:pt>
                <c:pt idx="18494">
                  <c:v>20.8</c:v>
                </c:pt>
                <c:pt idx="18495">
                  <c:v>20.9</c:v>
                </c:pt>
                <c:pt idx="18496">
                  <c:v>21</c:v>
                </c:pt>
                <c:pt idx="18497">
                  <c:v>21.1</c:v>
                </c:pt>
                <c:pt idx="18498">
                  <c:v>21.2</c:v>
                </c:pt>
                <c:pt idx="18499">
                  <c:v>21.3</c:v>
                </c:pt>
                <c:pt idx="18500">
                  <c:v>21.4</c:v>
                </c:pt>
                <c:pt idx="18501">
                  <c:v>21.5</c:v>
                </c:pt>
                <c:pt idx="18502">
                  <c:v>21.6</c:v>
                </c:pt>
                <c:pt idx="18503">
                  <c:v>21.7</c:v>
                </c:pt>
                <c:pt idx="18504">
                  <c:v>21.8</c:v>
                </c:pt>
                <c:pt idx="18505">
                  <c:v>21.9</c:v>
                </c:pt>
                <c:pt idx="18506">
                  <c:v>22</c:v>
                </c:pt>
                <c:pt idx="18507">
                  <c:v>22.1</c:v>
                </c:pt>
                <c:pt idx="18508">
                  <c:v>22.2</c:v>
                </c:pt>
                <c:pt idx="18509">
                  <c:v>22.3</c:v>
                </c:pt>
                <c:pt idx="18510">
                  <c:v>22.4</c:v>
                </c:pt>
                <c:pt idx="18511">
                  <c:v>22.5</c:v>
                </c:pt>
                <c:pt idx="18512">
                  <c:v>22.6</c:v>
                </c:pt>
                <c:pt idx="18513">
                  <c:v>22.7</c:v>
                </c:pt>
                <c:pt idx="18514">
                  <c:v>22.8</c:v>
                </c:pt>
                <c:pt idx="18515">
                  <c:v>22.9</c:v>
                </c:pt>
                <c:pt idx="18516">
                  <c:v>23</c:v>
                </c:pt>
                <c:pt idx="18517">
                  <c:v>23.1</c:v>
                </c:pt>
                <c:pt idx="18518">
                  <c:v>23.2</c:v>
                </c:pt>
                <c:pt idx="18519">
                  <c:v>23.3</c:v>
                </c:pt>
                <c:pt idx="18520">
                  <c:v>23.4</c:v>
                </c:pt>
                <c:pt idx="18521">
                  <c:v>23.5</c:v>
                </c:pt>
                <c:pt idx="18522">
                  <c:v>23.6</c:v>
                </c:pt>
                <c:pt idx="18523">
                  <c:v>23.7</c:v>
                </c:pt>
                <c:pt idx="18524">
                  <c:v>23.8</c:v>
                </c:pt>
                <c:pt idx="18525">
                  <c:v>23.9</c:v>
                </c:pt>
                <c:pt idx="18526">
                  <c:v>24</c:v>
                </c:pt>
                <c:pt idx="18527">
                  <c:v>24.1</c:v>
                </c:pt>
                <c:pt idx="18528">
                  <c:v>24.2</c:v>
                </c:pt>
                <c:pt idx="18529">
                  <c:v>24.3</c:v>
                </c:pt>
                <c:pt idx="18530">
                  <c:v>24.4</c:v>
                </c:pt>
                <c:pt idx="18531">
                  <c:v>24.5</c:v>
                </c:pt>
                <c:pt idx="18532">
                  <c:v>24.6</c:v>
                </c:pt>
                <c:pt idx="18533">
                  <c:v>24.7</c:v>
                </c:pt>
                <c:pt idx="18534">
                  <c:v>24.8</c:v>
                </c:pt>
                <c:pt idx="18535">
                  <c:v>24.9</c:v>
                </c:pt>
                <c:pt idx="18536">
                  <c:v>25</c:v>
                </c:pt>
                <c:pt idx="18537">
                  <c:v>-25</c:v>
                </c:pt>
                <c:pt idx="18538">
                  <c:v>-24.9</c:v>
                </c:pt>
                <c:pt idx="18539">
                  <c:v>-24.8</c:v>
                </c:pt>
                <c:pt idx="18540">
                  <c:v>-24.7</c:v>
                </c:pt>
                <c:pt idx="18541">
                  <c:v>-24.6</c:v>
                </c:pt>
                <c:pt idx="18542">
                  <c:v>-24.5</c:v>
                </c:pt>
                <c:pt idx="18543">
                  <c:v>-24.4</c:v>
                </c:pt>
                <c:pt idx="18544">
                  <c:v>-24.3</c:v>
                </c:pt>
                <c:pt idx="18545">
                  <c:v>-24.2</c:v>
                </c:pt>
                <c:pt idx="18546">
                  <c:v>-24.1</c:v>
                </c:pt>
                <c:pt idx="18547">
                  <c:v>-24</c:v>
                </c:pt>
                <c:pt idx="18548">
                  <c:v>-23.9</c:v>
                </c:pt>
                <c:pt idx="18549">
                  <c:v>-23.8</c:v>
                </c:pt>
                <c:pt idx="18550">
                  <c:v>-23.7</c:v>
                </c:pt>
                <c:pt idx="18551">
                  <c:v>-23.6</c:v>
                </c:pt>
                <c:pt idx="18552">
                  <c:v>-23.5</c:v>
                </c:pt>
                <c:pt idx="18553">
                  <c:v>-23.4</c:v>
                </c:pt>
                <c:pt idx="18554">
                  <c:v>-23.3</c:v>
                </c:pt>
                <c:pt idx="18555">
                  <c:v>-23.2</c:v>
                </c:pt>
                <c:pt idx="18556">
                  <c:v>-23.1</c:v>
                </c:pt>
                <c:pt idx="18557">
                  <c:v>-23</c:v>
                </c:pt>
                <c:pt idx="18558">
                  <c:v>-22.9</c:v>
                </c:pt>
                <c:pt idx="18559">
                  <c:v>-22.8</c:v>
                </c:pt>
                <c:pt idx="18560">
                  <c:v>-22.7</c:v>
                </c:pt>
                <c:pt idx="18561">
                  <c:v>-22.6</c:v>
                </c:pt>
                <c:pt idx="18562">
                  <c:v>-22.5</c:v>
                </c:pt>
                <c:pt idx="18563">
                  <c:v>-22.4</c:v>
                </c:pt>
                <c:pt idx="18564">
                  <c:v>-22.3</c:v>
                </c:pt>
                <c:pt idx="18565">
                  <c:v>-22.2</c:v>
                </c:pt>
                <c:pt idx="18566">
                  <c:v>-22.1</c:v>
                </c:pt>
                <c:pt idx="18567">
                  <c:v>-22</c:v>
                </c:pt>
                <c:pt idx="18568">
                  <c:v>-21.9</c:v>
                </c:pt>
                <c:pt idx="18569">
                  <c:v>-21.8</c:v>
                </c:pt>
                <c:pt idx="18570">
                  <c:v>-21.7</c:v>
                </c:pt>
                <c:pt idx="18571">
                  <c:v>-21.6</c:v>
                </c:pt>
                <c:pt idx="18572">
                  <c:v>-21.5</c:v>
                </c:pt>
                <c:pt idx="18573">
                  <c:v>-21.4</c:v>
                </c:pt>
                <c:pt idx="18574">
                  <c:v>-21.3</c:v>
                </c:pt>
                <c:pt idx="18575">
                  <c:v>-21.2</c:v>
                </c:pt>
                <c:pt idx="18576">
                  <c:v>-21.1</c:v>
                </c:pt>
                <c:pt idx="18577">
                  <c:v>-21</c:v>
                </c:pt>
                <c:pt idx="18578">
                  <c:v>-20.9</c:v>
                </c:pt>
                <c:pt idx="18579">
                  <c:v>-20.8</c:v>
                </c:pt>
                <c:pt idx="18580">
                  <c:v>-20.7</c:v>
                </c:pt>
                <c:pt idx="18581">
                  <c:v>-20.6</c:v>
                </c:pt>
                <c:pt idx="18582">
                  <c:v>-20.5</c:v>
                </c:pt>
                <c:pt idx="18583">
                  <c:v>-20.399999999999999</c:v>
                </c:pt>
                <c:pt idx="18584">
                  <c:v>-20.3</c:v>
                </c:pt>
                <c:pt idx="18585">
                  <c:v>-20.2</c:v>
                </c:pt>
                <c:pt idx="18586">
                  <c:v>-20.100000000000001</c:v>
                </c:pt>
                <c:pt idx="18587">
                  <c:v>-20</c:v>
                </c:pt>
                <c:pt idx="18588">
                  <c:v>-19.899999999999999</c:v>
                </c:pt>
                <c:pt idx="18589">
                  <c:v>-19.8</c:v>
                </c:pt>
                <c:pt idx="18590">
                  <c:v>-19.7</c:v>
                </c:pt>
                <c:pt idx="18591">
                  <c:v>-19.600000000000001</c:v>
                </c:pt>
                <c:pt idx="18592">
                  <c:v>-19.5</c:v>
                </c:pt>
                <c:pt idx="18593">
                  <c:v>-19.399999999999999</c:v>
                </c:pt>
                <c:pt idx="18594">
                  <c:v>-19.3</c:v>
                </c:pt>
                <c:pt idx="18595">
                  <c:v>-19.2</c:v>
                </c:pt>
                <c:pt idx="18596">
                  <c:v>-19.100000000000001</c:v>
                </c:pt>
                <c:pt idx="18597">
                  <c:v>-19</c:v>
                </c:pt>
                <c:pt idx="18598">
                  <c:v>-18.899999999999999</c:v>
                </c:pt>
                <c:pt idx="18599">
                  <c:v>-18.8</c:v>
                </c:pt>
                <c:pt idx="18600">
                  <c:v>-18.7</c:v>
                </c:pt>
                <c:pt idx="18601">
                  <c:v>-18.600000000000001</c:v>
                </c:pt>
                <c:pt idx="18602">
                  <c:v>-18.5</c:v>
                </c:pt>
                <c:pt idx="18603">
                  <c:v>-18.399999999999999</c:v>
                </c:pt>
                <c:pt idx="18604">
                  <c:v>-18.3</c:v>
                </c:pt>
                <c:pt idx="18605">
                  <c:v>-18.2</c:v>
                </c:pt>
                <c:pt idx="18606">
                  <c:v>-18.100000000000001</c:v>
                </c:pt>
                <c:pt idx="18607">
                  <c:v>-18</c:v>
                </c:pt>
                <c:pt idx="18608">
                  <c:v>-17.899999999999999</c:v>
                </c:pt>
                <c:pt idx="18609">
                  <c:v>-17.8</c:v>
                </c:pt>
                <c:pt idx="18610">
                  <c:v>-17.7</c:v>
                </c:pt>
                <c:pt idx="18611">
                  <c:v>-17.600000000000001</c:v>
                </c:pt>
                <c:pt idx="18612">
                  <c:v>-17.5</c:v>
                </c:pt>
                <c:pt idx="18613">
                  <c:v>-17.399999999999999</c:v>
                </c:pt>
                <c:pt idx="18614">
                  <c:v>-17.3</c:v>
                </c:pt>
                <c:pt idx="18615">
                  <c:v>-17.2</c:v>
                </c:pt>
                <c:pt idx="18616">
                  <c:v>-17.100000000000001</c:v>
                </c:pt>
                <c:pt idx="18617">
                  <c:v>-17</c:v>
                </c:pt>
                <c:pt idx="18618">
                  <c:v>-16.899999999999999</c:v>
                </c:pt>
                <c:pt idx="18619">
                  <c:v>-16.8</c:v>
                </c:pt>
                <c:pt idx="18620">
                  <c:v>-16.7</c:v>
                </c:pt>
                <c:pt idx="18621">
                  <c:v>-16.600000000000001</c:v>
                </c:pt>
                <c:pt idx="18622">
                  <c:v>-16.5</c:v>
                </c:pt>
                <c:pt idx="18623">
                  <c:v>-16.399999999999999</c:v>
                </c:pt>
                <c:pt idx="18624">
                  <c:v>-16.3</c:v>
                </c:pt>
                <c:pt idx="18625">
                  <c:v>-16.2</c:v>
                </c:pt>
                <c:pt idx="18626">
                  <c:v>-16.100000000000001</c:v>
                </c:pt>
                <c:pt idx="18627">
                  <c:v>-16</c:v>
                </c:pt>
                <c:pt idx="18628">
                  <c:v>-15.9</c:v>
                </c:pt>
                <c:pt idx="18629">
                  <c:v>-15.8</c:v>
                </c:pt>
                <c:pt idx="18630">
                  <c:v>-15.7</c:v>
                </c:pt>
                <c:pt idx="18631">
                  <c:v>-15.6</c:v>
                </c:pt>
                <c:pt idx="18632">
                  <c:v>-15.5</c:v>
                </c:pt>
                <c:pt idx="18633">
                  <c:v>-15.4</c:v>
                </c:pt>
                <c:pt idx="18634">
                  <c:v>-15.3</c:v>
                </c:pt>
                <c:pt idx="18635">
                  <c:v>-15.2</c:v>
                </c:pt>
                <c:pt idx="18636">
                  <c:v>-15.1</c:v>
                </c:pt>
                <c:pt idx="18637">
                  <c:v>-15</c:v>
                </c:pt>
                <c:pt idx="18638">
                  <c:v>-14.9</c:v>
                </c:pt>
                <c:pt idx="18639">
                  <c:v>-14.8</c:v>
                </c:pt>
                <c:pt idx="18640">
                  <c:v>-14.7</c:v>
                </c:pt>
                <c:pt idx="18641">
                  <c:v>-14.6</c:v>
                </c:pt>
                <c:pt idx="18642">
                  <c:v>-14.5</c:v>
                </c:pt>
                <c:pt idx="18643">
                  <c:v>-14.4</c:v>
                </c:pt>
                <c:pt idx="18644">
                  <c:v>-14.3</c:v>
                </c:pt>
                <c:pt idx="18645">
                  <c:v>-14.2</c:v>
                </c:pt>
                <c:pt idx="18646">
                  <c:v>-14.1</c:v>
                </c:pt>
                <c:pt idx="18647">
                  <c:v>-14</c:v>
                </c:pt>
                <c:pt idx="18648">
                  <c:v>-13.9</c:v>
                </c:pt>
                <c:pt idx="18649">
                  <c:v>-13.8</c:v>
                </c:pt>
                <c:pt idx="18650">
                  <c:v>-13.7</c:v>
                </c:pt>
                <c:pt idx="18651">
                  <c:v>-13.6</c:v>
                </c:pt>
                <c:pt idx="18652">
                  <c:v>-13.5</c:v>
                </c:pt>
                <c:pt idx="18653">
                  <c:v>-13.4</c:v>
                </c:pt>
                <c:pt idx="18654">
                  <c:v>-13.3</c:v>
                </c:pt>
                <c:pt idx="18655">
                  <c:v>-13.2</c:v>
                </c:pt>
                <c:pt idx="18656">
                  <c:v>-13.1</c:v>
                </c:pt>
                <c:pt idx="18657">
                  <c:v>-13</c:v>
                </c:pt>
                <c:pt idx="18658">
                  <c:v>-12.9</c:v>
                </c:pt>
                <c:pt idx="18659">
                  <c:v>-12.8</c:v>
                </c:pt>
                <c:pt idx="18660">
                  <c:v>-12.7</c:v>
                </c:pt>
                <c:pt idx="18661">
                  <c:v>-12.6</c:v>
                </c:pt>
                <c:pt idx="18662">
                  <c:v>-12.5</c:v>
                </c:pt>
                <c:pt idx="18663">
                  <c:v>-12.4</c:v>
                </c:pt>
                <c:pt idx="18664">
                  <c:v>-12.3</c:v>
                </c:pt>
                <c:pt idx="18665">
                  <c:v>-12.2</c:v>
                </c:pt>
                <c:pt idx="18666">
                  <c:v>-12.1</c:v>
                </c:pt>
                <c:pt idx="18667">
                  <c:v>-12</c:v>
                </c:pt>
                <c:pt idx="18668">
                  <c:v>-11.9</c:v>
                </c:pt>
                <c:pt idx="18669">
                  <c:v>-11.8</c:v>
                </c:pt>
                <c:pt idx="18670">
                  <c:v>-11.7</c:v>
                </c:pt>
                <c:pt idx="18671">
                  <c:v>-11.6</c:v>
                </c:pt>
                <c:pt idx="18672">
                  <c:v>-11.5</c:v>
                </c:pt>
                <c:pt idx="18673">
                  <c:v>-11.4</c:v>
                </c:pt>
                <c:pt idx="18674">
                  <c:v>-11.3</c:v>
                </c:pt>
                <c:pt idx="18675">
                  <c:v>-11.2</c:v>
                </c:pt>
                <c:pt idx="18676">
                  <c:v>-11.1</c:v>
                </c:pt>
                <c:pt idx="18677">
                  <c:v>-11</c:v>
                </c:pt>
                <c:pt idx="18678">
                  <c:v>-10.9</c:v>
                </c:pt>
                <c:pt idx="18679">
                  <c:v>-10.8</c:v>
                </c:pt>
                <c:pt idx="18680">
                  <c:v>-10.7</c:v>
                </c:pt>
                <c:pt idx="18681">
                  <c:v>-10.6</c:v>
                </c:pt>
                <c:pt idx="18682">
                  <c:v>-10.5</c:v>
                </c:pt>
                <c:pt idx="18683">
                  <c:v>-10.4</c:v>
                </c:pt>
                <c:pt idx="18684">
                  <c:v>-10.3</c:v>
                </c:pt>
                <c:pt idx="18685">
                  <c:v>-10.199999999999999</c:v>
                </c:pt>
                <c:pt idx="18686">
                  <c:v>-10.1</c:v>
                </c:pt>
                <c:pt idx="18687">
                  <c:v>-10</c:v>
                </c:pt>
                <c:pt idx="18688">
                  <c:v>-9.9</c:v>
                </c:pt>
                <c:pt idx="18689">
                  <c:v>-9.8000000000000007</c:v>
                </c:pt>
                <c:pt idx="18690">
                  <c:v>-9.6999999999999993</c:v>
                </c:pt>
                <c:pt idx="18691">
                  <c:v>-9.6</c:v>
                </c:pt>
                <c:pt idx="18692">
                  <c:v>-9.5</c:v>
                </c:pt>
                <c:pt idx="18693">
                  <c:v>-9.4</c:v>
                </c:pt>
                <c:pt idx="18694">
                  <c:v>-9.3000000000000007</c:v>
                </c:pt>
                <c:pt idx="18695">
                  <c:v>-9.1999999999999993</c:v>
                </c:pt>
                <c:pt idx="18696">
                  <c:v>-9.1</c:v>
                </c:pt>
                <c:pt idx="18697">
                  <c:v>-9</c:v>
                </c:pt>
                <c:pt idx="18698">
                  <c:v>-8.9</c:v>
                </c:pt>
                <c:pt idx="18699">
                  <c:v>-8.8000000000000007</c:v>
                </c:pt>
                <c:pt idx="18700">
                  <c:v>-8.6999999999999993</c:v>
                </c:pt>
                <c:pt idx="18701">
                  <c:v>-8.6</c:v>
                </c:pt>
                <c:pt idx="18702">
                  <c:v>-8.5</c:v>
                </c:pt>
                <c:pt idx="18703">
                  <c:v>-8.4</c:v>
                </c:pt>
                <c:pt idx="18704">
                  <c:v>-8.3000000000000007</c:v>
                </c:pt>
                <c:pt idx="18705">
                  <c:v>-8.1999999999999993</c:v>
                </c:pt>
                <c:pt idx="18706">
                  <c:v>-8.1</c:v>
                </c:pt>
                <c:pt idx="18707">
                  <c:v>-8</c:v>
                </c:pt>
                <c:pt idx="18708">
                  <c:v>-7.9</c:v>
                </c:pt>
                <c:pt idx="18709">
                  <c:v>-7.8</c:v>
                </c:pt>
                <c:pt idx="18710">
                  <c:v>-7.7</c:v>
                </c:pt>
                <c:pt idx="18711">
                  <c:v>-7.6</c:v>
                </c:pt>
                <c:pt idx="18712">
                  <c:v>-7.5</c:v>
                </c:pt>
                <c:pt idx="18713">
                  <c:v>-7.4</c:v>
                </c:pt>
                <c:pt idx="18714">
                  <c:v>-7.3</c:v>
                </c:pt>
                <c:pt idx="18715">
                  <c:v>-7.2</c:v>
                </c:pt>
                <c:pt idx="18716">
                  <c:v>-7.1</c:v>
                </c:pt>
                <c:pt idx="18717">
                  <c:v>-7</c:v>
                </c:pt>
                <c:pt idx="18718">
                  <c:v>-6.9</c:v>
                </c:pt>
                <c:pt idx="18719">
                  <c:v>-6.8</c:v>
                </c:pt>
                <c:pt idx="18720">
                  <c:v>-6.7</c:v>
                </c:pt>
                <c:pt idx="18721">
                  <c:v>-6.6</c:v>
                </c:pt>
                <c:pt idx="18722">
                  <c:v>-6.5</c:v>
                </c:pt>
                <c:pt idx="18723">
                  <c:v>-6.4</c:v>
                </c:pt>
                <c:pt idx="18724">
                  <c:v>-6.3</c:v>
                </c:pt>
                <c:pt idx="18725">
                  <c:v>-6.2</c:v>
                </c:pt>
                <c:pt idx="18726">
                  <c:v>-6.1</c:v>
                </c:pt>
                <c:pt idx="18727">
                  <c:v>-6</c:v>
                </c:pt>
                <c:pt idx="18728">
                  <c:v>-5.9</c:v>
                </c:pt>
                <c:pt idx="18729">
                  <c:v>-5.8</c:v>
                </c:pt>
                <c:pt idx="18730">
                  <c:v>-5.7</c:v>
                </c:pt>
                <c:pt idx="18731">
                  <c:v>-5.6</c:v>
                </c:pt>
                <c:pt idx="18732">
                  <c:v>-5.5</c:v>
                </c:pt>
                <c:pt idx="18733">
                  <c:v>-5.4</c:v>
                </c:pt>
                <c:pt idx="18734">
                  <c:v>-5.3</c:v>
                </c:pt>
                <c:pt idx="18735">
                  <c:v>-5.2</c:v>
                </c:pt>
                <c:pt idx="18736">
                  <c:v>-5.0999999999999996</c:v>
                </c:pt>
                <c:pt idx="18737">
                  <c:v>-5</c:v>
                </c:pt>
                <c:pt idx="18738">
                  <c:v>-4.9000000000000004</c:v>
                </c:pt>
                <c:pt idx="18739">
                  <c:v>-4.8</c:v>
                </c:pt>
                <c:pt idx="18740">
                  <c:v>-4.7</c:v>
                </c:pt>
                <c:pt idx="18741">
                  <c:v>-4.5999999999999996</c:v>
                </c:pt>
                <c:pt idx="18742">
                  <c:v>-4.5</c:v>
                </c:pt>
                <c:pt idx="18743">
                  <c:v>-4.4000000000000004</c:v>
                </c:pt>
                <c:pt idx="18744">
                  <c:v>-4.3</c:v>
                </c:pt>
                <c:pt idx="18745">
                  <c:v>-4.2</c:v>
                </c:pt>
                <c:pt idx="18746">
                  <c:v>-4.0999999999999996</c:v>
                </c:pt>
                <c:pt idx="18747">
                  <c:v>-4</c:v>
                </c:pt>
                <c:pt idx="18748">
                  <c:v>-3.9</c:v>
                </c:pt>
                <c:pt idx="18749">
                  <c:v>-3.8</c:v>
                </c:pt>
                <c:pt idx="18750">
                  <c:v>-3.7</c:v>
                </c:pt>
                <c:pt idx="18751">
                  <c:v>-3.6</c:v>
                </c:pt>
                <c:pt idx="18752">
                  <c:v>-3.5</c:v>
                </c:pt>
                <c:pt idx="18753">
                  <c:v>-3.4</c:v>
                </c:pt>
                <c:pt idx="18754">
                  <c:v>-3.3</c:v>
                </c:pt>
                <c:pt idx="18755">
                  <c:v>-3.2</c:v>
                </c:pt>
                <c:pt idx="18756">
                  <c:v>-3.1</c:v>
                </c:pt>
                <c:pt idx="18757">
                  <c:v>-3</c:v>
                </c:pt>
                <c:pt idx="18758">
                  <c:v>-2.9</c:v>
                </c:pt>
                <c:pt idx="18759">
                  <c:v>-2.8</c:v>
                </c:pt>
                <c:pt idx="18760">
                  <c:v>-2.7</c:v>
                </c:pt>
                <c:pt idx="18761">
                  <c:v>-2.6</c:v>
                </c:pt>
                <c:pt idx="18762">
                  <c:v>-2.5</c:v>
                </c:pt>
                <c:pt idx="18763">
                  <c:v>-2.4</c:v>
                </c:pt>
                <c:pt idx="18764">
                  <c:v>-2.2999999999999998</c:v>
                </c:pt>
                <c:pt idx="18765">
                  <c:v>-2.2000000000000002</c:v>
                </c:pt>
                <c:pt idx="18766">
                  <c:v>-2.1</c:v>
                </c:pt>
                <c:pt idx="18767">
                  <c:v>-2</c:v>
                </c:pt>
                <c:pt idx="18768">
                  <c:v>-1.9</c:v>
                </c:pt>
                <c:pt idx="18769">
                  <c:v>-1.8</c:v>
                </c:pt>
                <c:pt idx="18770">
                  <c:v>-1.7</c:v>
                </c:pt>
                <c:pt idx="18771">
                  <c:v>-1.6</c:v>
                </c:pt>
                <c:pt idx="18772">
                  <c:v>-1.5</c:v>
                </c:pt>
                <c:pt idx="18773">
                  <c:v>-1.4</c:v>
                </c:pt>
                <c:pt idx="18774">
                  <c:v>-1.3</c:v>
                </c:pt>
                <c:pt idx="18775">
                  <c:v>-1.2</c:v>
                </c:pt>
                <c:pt idx="18776">
                  <c:v>-1.1000000000000001</c:v>
                </c:pt>
                <c:pt idx="18777">
                  <c:v>-1</c:v>
                </c:pt>
                <c:pt idx="18778">
                  <c:v>-0.9</c:v>
                </c:pt>
                <c:pt idx="18779">
                  <c:v>-0.8</c:v>
                </c:pt>
                <c:pt idx="18780">
                  <c:v>-0.7</c:v>
                </c:pt>
                <c:pt idx="18781">
                  <c:v>-0.6</c:v>
                </c:pt>
                <c:pt idx="18782">
                  <c:v>-0.5</c:v>
                </c:pt>
                <c:pt idx="18783">
                  <c:v>-0.4</c:v>
                </c:pt>
                <c:pt idx="18784">
                  <c:v>-0.3</c:v>
                </c:pt>
                <c:pt idx="18785">
                  <c:v>-0.2</c:v>
                </c:pt>
                <c:pt idx="18786">
                  <c:v>-0.1</c:v>
                </c:pt>
                <c:pt idx="18787">
                  <c:v>0</c:v>
                </c:pt>
                <c:pt idx="18788">
                  <c:v>0.1</c:v>
                </c:pt>
                <c:pt idx="18789">
                  <c:v>0.2</c:v>
                </c:pt>
                <c:pt idx="18790">
                  <c:v>0.3</c:v>
                </c:pt>
                <c:pt idx="18791">
                  <c:v>0.4</c:v>
                </c:pt>
                <c:pt idx="18792">
                  <c:v>0.5</c:v>
                </c:pt>
                <c:pt idx="18793">
                  <c:v>0.6</c:v>
                </c:pt>
                <c:pt idx="18794">
                  <c:v>0.7</c:v>
                </c:pt>
                <c:pt idx="18795">
                  <c:v>0.8</c:v>
                </c:pt>
                <c:pt idx="18796">
                  <c:v>0.9</c:v>
                </c:pt>
                <c:pt idx="18797">
                  <c:v>1</c:v>
                </c:pt>
                <c:pt idx="18798">
                  <c:v>1.1000000000000001</c:v>
                </c:pt>
                <c:pt idx="18799">
                  <c:v>1.2</c:v>
                </c:pt>
                <c:pt idx="18800">
                  <c:v>1.3</c:v>
                </c:pt>
                <c:pt idx="18801">
                  <c:v>1.4</c:v>
                </c:pt>
                <c:pt idx="18802">
                  <c:v>1.5</c:v>
                </c:pt>
                <c:pt idx="18803">
                  <c:v>1.6</c:v>
                </c:pt>
                <c:pt idx="18804">
                  <c:v>1.7</c:v>
                </c:pt>
                <c:pt idx="18805">
                  <c:v>1.8</c:v>
                </c:pt>
                <c:pt idx="18806">
                  <c:v>1.9</c:v>
                </c:pt>
                <c:pt idx="18807">
                  <c:v>2</c:v>
                </c:pt>
                <c:pt idx="18808">
                  <c:v>2.1</c:v>
                </c:pt>
                <c:pt idx="18809">
                  <c:v>2.2000000000000002</c:v>
                </c:pt>
                <c:pt idx="18810">
                  <c:v>2.2999999999999998</c:v>
                </c:pt>
                <c:pt idx="18811">
                  <c:v>2.4</c:v>
                </c:pt>
                <c:pt idx="18812">
                  <c:v>2.5</c:v>
                </c:pt>
                <c:pt idx="18813">
                  <c:v>2.6</c:v>
                </c:pt>
                <c:pt idx="18814">
                  <c:v>2.7</c:v>
                </c:pt>
                <c:pt idx="18815">
                  <c:v>2.8</c:v>
                </c:pt>
                <c:pt idx="18816">
                  <c:v>2.9</c:v>
                </c:pt>
                <c:pt idx="18817">
                  <c:v>3</c:v>
                </c:pt>
                <c:pt idx="18818">
                  <c:v>3.1</c:v>
                </c:pt>
                <c:pt idx="18819">
                  <c:v>3.2</c:v>
                </c:pt>
                <c:pt idx="18820">
                  <c:v>3.3</c:v>
                </c:pt>
                <c:pt idx="18821">
                  <c:v>3.4</c:v>
                </c:pt>
                <c:pt idx="18822">
                  <c:v>3.5</c:v>
                </c:pt>
                <c:pt idx="18823">
                  <c:v>3.6</c:v>
                </c:pt>
                <c:pt idx="18824">
                  <c:v>3.7</c:v>
                </c:pt>
                <c:pt idx="18825">
                  <c:v>3.8</c:v>
                </c:pt>
                <c:pt idx="18826">
                  <c:v>3.9</c:v>
                </c:pt>
                <c:pt idx="18827">
                  <c:v>4</c:v>
                </c:pt>
                <c:pt idx="18828">
                  <c:v>4.0999999999999996</c:v>
                </c:pt>
                <c:pt idx="18829">
                  <c:v>4.2</c:v>
                </c:pt>
                <c:pt idx="18830">
                  <c:v>4.3</c:v>
                </c:pt>
                <c:pt idx="18831">
                  <c:v>4.4000000000000004</c:v>
                </c:pt>
                <c:pt idx="18832">
                  <c:v>4.5</c:v>
                </c:pt>
                <c:pt idx="18833">
                  <c:v>4.5999999999999996</c:v>
                </c:pt>
                <c:pt idx="18834">
                  <c:v>4.7</c:v>
                </c:pt>
                <c:pt idx="18835">
                  <c:v>4.8</c:v>
                </c:pt>
                <c:pt idx="18836">
                  <c:v>4.9000000000000004</c:v>
                </c:pt>
                <c:pt idx="18837">
                  <c:v>5</c:v>
                </c:pt>
                <c:pt idx="18838">
                  <c:v>5.0999999999999996</c:v>
                </c:pt>
                <c:pt idx="18839">
                  <c:v>5.2</c:v>
                </c:pt>
                <c:pt idx="18840">
                  <c:v>5.3</c:v>
                </c:pt>
                <c:pt idx="18841">
                  <c:v>5.4</c:v>
                </c:pt>
                <c:pt idx="18842">
                  <c:v>5.5</c:v>
                </c:pt>
                <c:pt idx="18843">
                  <c:v>5.6</c:v>
                </c:pt>
                <c:pt idx="18844">
                  <c:v>5.7</c:v>
                </c:pt>
                <c:pt idx="18845">
                  <c:v>5.8</c:v>
                </c:pt>
                <c:pt idx="18846">
                  <c:v>5.9</c:v>
                </c:pt>
                <c:pt idx="18847">
                  <c:v>6</c:v>
                </c:pt>
                <c:pt idx="18848">
                  <c:v>6.1</c:v>
                </c:pt>
                <c:pt idx="18849">
                  <c:v>6.2</c:v>
                </c:pt>
                <c:pt idx="18850">
                  <c:v>6.3</c:v>
                </c:pt>
                <c:pt idx="18851">
                  <c:v>6.4</c:v>
                </c:pt>
                <c:pt idx="18852">
                  <c:v>6.5</c:v>
                </c:pt>
                <c:pt idx="18853">
                  <c:v>6.6</c:v>
                </c:pt>
                <c:pt idx="18854">
                  <c:v>6.7</c:v>
                </c:pt>
                <c:pt idx="18855">
                  <c:v>6.8</c:v>
                </c:pt>
                <c:pt idx="18856">
                  <c:v>6.9</c:v>
                </c:pt>
                <c:pt idx="18857">
                  <c:v>7</c:v>
                </c:pt>
                <c:pt idx="18858">
                  <c:v>7.1</c:v>
                </c:pt>
                <c:pt idx="18859">
                  <c:v>7.2</c:v>
                </c:pt>
                <c:pt idx="18860">
                  <c:v>7.3</c:v>
                </c:pt>
                <c:pt idx="18861">
                  <c:v>7.4</c:v>
                </c:pt>
                <c:pt idx="18862">
                  <c:v>7.5</c:v>
                </c:pt>
                <c:pt idx="18863">
                  <c:v>7.6</c:v>
                </c:pt>
                <c:pt idx="18864">
                  <c:v>7.7</c:v>
                </c:pt>
                <c:pt idx="18865">
                  <c:v>7.8</c:v>
                </c:pt>
                <c:pt idx="18866">
                  <c:v>7.9</c:v>
                </c:pt>
                <c:pt idx="18867">
                  <c:v>8</c:v>
                </c:pt>
                <c:pt idx="18868">
                  <c:v>8.1</c:v>
                </c:pt>
                <c:pt idx="18869">
                  <c:v>8.1999999999999993</c:v>
                </c:pt>
                <c:pt idx="18870">
                  <c:v>8.3000000000000007</c:v>
                </c:pt>
                <c:pt idx="18871">
                  <c:v>8.4</c:v>
                </c:pt>
                <c:pt idx="18872">
                  <c:v>8.5</c:v>
                </c:pt>
                <c:pt idx="18873">
                  <c:v>8.6</c:v>
                </c:pt>
                <c:pt idx="18874">
                  <c:v>8.6999999999999993</c:v>
                </c:pt>
                <c:pt idx="18875">
                  <c:v>8.8000000000000007</c:v>
                </c:pt>
                <c:pt idx="18876">
                  <c:v>8.9</c:v>
                </c:pt>
                <c:pt idx="18877">
                  <c:v>9</c:v>
                </c:pt>
                <c:pt idx="18878">
                  <c:v>9.1</c:v>
                </c:pt>
                <c:pt idx="18879">
                  <c:v>9.1999999999999993</c:v>
                </c:pt>
                <c:pt idx="18880">
                  <c:v>9.3000000000000007</c:v>
                </c:pt>
                <c:pt idx="18881">
                  <c:v>9.4</c:v>
                </c:pt>
                <c:pt idx="18882">
                  <c:v>9.5</c:v>
                </c:pt>
                <c:pt idx="18883">
                  <c:v>9.6</c:v>
                </c:pt>
                <c:pt idx="18884">
                  <c:v>9.6999999999999993</c:v>
                </c:pt>
                <c:pt idx="18885">
                  <c:v>9.8000000000000007</c:v>
                </c:pt>
                <c:pt idx="18886">
                  <c:v>9.9</c:v>
                </c:pt>
                <c:pt idx="18887">
                  <c:v>10</c:v>
                </c:pt>
                <c:pt idx="18888">
                  <c:v>10.1</c:v>
                </c:pt>
                <c:pt idx="18889">
                  <c:v>10.199999999999999</c:v>
                </c:pt>
                <c:pt idx="18890">
                  <c:v>10.3</c:v>
                </c:pt>
                <c:pt idx="18891">
                  <c:v>10.4</c:v>
                </c:pt>
                <c:pt idx="18892">
                  <c:v>10.5</c:v>
                </c:pt>
                <c:pt idx="18893">
                  <c:v>10.6</c:v>
                </c:pt>
                <c:pt idx="18894">
                  <c:v>10.7</c:v>
                </c:pt>
                <c:pt idx="18895">
                  <c:v>10.8</c:v>
                </c:pt>
                <c:pt idx="18896">
                  <c:v>10.9</c:v>
                </c:pt>
                <c:pt idx="18897">
                  <c:v>11</c:v>
                </c:pt>
                <c:pt idx="18898">
                  <c:v>11.1</c:v>
                </c:pt>
                <c:pt idx="18899">
                  <c:v>11.2</c:v>
                </c:pt>
                <c:pt idx="18900">
                  <c:v>11.3</c:v>
                </c:pt>
                <c:pt idx="18901">
                  <c:v>11.4</c:v>
                </c:pt>
                <c:pt idx="18902">
                  <c:v>11.5</c:v>
                </c:pt>
                <c:pt idx="18903">
                  <c:v>11.6</c:v>
                </c:pt>
                <c:pt idx="18904">
                  <c:v>11.7</c:v>
                </c:pt>
                <c:pt idx="18905">
                  <c:v>11.8</c:v>
                </c:pt>
                <c:pt idx="18906">
                  <c:v>11.9</c:v>
                </c:pt>
                <c:pt idx="18907">
                  <c:v>12</c:v>
                </c:pt>
                <c:pt idx="18908">
                  <c:v>12.1</c:v>
                </c:pt>
                <c:pt idx="18909">
                  <c:v>12.2</c:v>
                </c:pt>
                <c:pt idx="18910">
                  <c:v>12.3</c:v>
                </c:pt>
                <c:pt idx="18911">
                  <c:v>12.4</c:v>
                </c:pt>
                <c:pt idx="18912">
                  <c:v>12.5</c:v>
                </c:pt>
                <c:pt idx="18913">
                  <c:v>12.6</c:v>
                </c:pt>
                <c:pt idx="18914">
                  <c:v>12.7</c:v>
                </c:pt>
                <c:pt idx="18915">
                  <c:v>12.8</c:v>
                </c:pt>
                <c:pt idx="18916">
                  <c:v>12.9</c:v>
                </c:pt>
                <c:pt idx="18917">
                  <c:v>13</c:v>
                </c:pt>
                <c:pt idx="18918">
                  <c:v>13.1</c:v>
                </c:pt>
                <c:pt idx="18919">
                  <c:v>13.2</c:v>
                </c:pt>
                <c:pt idx="18920">
                  <c:v>13.3</c:v>
                </c:pt>
                <c:pt idx="18921">
                  <c:v>13.4</c:v>
                </c:pt>
                <c:pt idx="18922">
                  <c:v>13.5</c:v>
                </c:pt>
                <c:pt idx="18923">
                  <c:v>13.6</c:v>
                </c:pt>
                <c:pt idx="18924">
                  <c:v>13.7</c:v>
                </c:pt>
                <c:pt idx="18925">
                  <c:v>13.8</c:v>
                </c:pt>
                <c:pt idx="18926">
                  <c:v>13.9</c:v>
                </c:pt>
                <c:pt idx="18927">
                  <c:v>14</c:v>
                </c:pt>
                <c:pt idx="18928">
                  <c:v>14.1</c:v>
                </c:pt>
                <c:pt idx="18929">
                  <c:v>14.2</c:v>
                </c:pt>
                <c:pt idx="18930">
                  <c:v>14.3</c:v>
                </c:pt>
                <c:pt idx="18931">
                  <c:v>14.4</c:v>
                </c:pt>
                <c:pt idx="18932">
                  <c:v>14.5</c:v>
                </c:pt>
                <c:pt idx="18933">
                  <c:v>14.6</c:v>
                </c:pt>
                <c:pt idx="18934">
                  <c:v>14.7</c:v>
                </c:pt>
                <c:pt idx="18935">
                  <c:v>14.8</c:v>
                </c:pt>
                <c:pt idx="18936">
                  <c:v>14.9</c:v>
                </c:pt>
                <c:pt idx="18937">
                  <c:v>15</c:v>
                </c:pt>
                <c:pt idx="18938">
                  <c:v>15.1</c:v>
                </c:pt>
                <c:pt idx="18939">
                  <c:v>15.2</c:v>
                </c:pt>
                <c:pt idx="18940">
                  <c:v>15.3</c:v>
                </c:pt>
                <c:pt idx="18941">
                  <c:v>15.4</c:v>
                </c:pt>
                <c:pt idx="18942">
                  <c:v>15.5</c:v>
                </c:pt>
                <c:pt idx="18943">
                  <c:v>15.6</c:v>
                </c:pt>
                <c:pt idx="18944">
                  <c:v>15.7</c:v>
                </c:pt>
                <c:pt idx="18945">
                  <c:v>15.8</c:v>
                </c:pt>
                <c:pt idx="18946">
                  <c:v>15.9</c:v>
                </c:pt>
                <c:pt idx="18947">
                  <c:v>16</c:v>
                </c:pt>
                <c:pt idx="18948">
                  <c:v>16.100000000000001</c:v>
                </c:pt>
                <c:pt idx="18949">
                  <c:v>16.2</c:v>
                </c:pt>
                <c:pt idx="18950">
                  <c:v>16.3</c:v>
                </c:pt>
                <c:pt idx="18951">
                  <c:v>16.399999999999999</c:v>
                </c:pt>
                <c:pt idx="18952">
                  <c:v>16.5</c:v>
                </c:pt>
                <c:pt idx="18953">
                  <c:v>16.600000000000001</c:v>
                </c:pt>
                <c:pt idx="18954">
                  <c:v>16.7</c:v>
                </c:pt>
                <c:pt idx="18955">
                  <c:v>16.8</c:v>
                </c:pt>
                <c:pt idx="18956">
                  <c:v>16.899999999999999</c:v>
                </c:pt>
                <c:pt idx="18957">
                  <c:v>17</c:v>
                </c:pt>
                <c:pt idx="18958">
                  <c:v>17.100000000000001</c:v>
                </c:pt>
                <c:pt idx="18959">
                  <c:v>17.2</c:v>
                </c:pt>
                <c:pt idx="18960">
                  <c:v>17.3</c:v>
                </c:pt>
                <c:pt idx="18961">
                  <c:v>17.399999999999999</c:v>
                </c:pt>
                <c:pt idx="18962">
                  <c:v>17.5</c:v>
                </c:pt>
                <c:pt idx="18963">
                  <c:v>17.600000000000001</c:v>
                </c:pt>
                <c:pt idx="18964">
                  <c:v>17.7</c:v>
                </c:pt>
                <c:pt idx="18965">
                  <c:v>17.8</c:v>
                </c:pt>
                <c:pt idx="18966">
                  <c:v>17.899999999999999</c:v>
                </c:pt>
                <c:pt idx="18967">
                  <c:v>18</c:v>
                </c:pt>
                <c:pt idx="18968">
                  <c:v>18.100000000000001</c:v>
                </c:pt>
                <c:pt idx="18969">
                  <c:v>18.2</c:v>
                </c:pt>
                <c:pt idx="18970">
                  <c:v>18.3</c:v>
                </c:pt>
                <c:pt idx="18971">
                  <c:v>18.399999999999999</c:v>
                </c:pt>
                <c:pt idx="18972">
                  <c:v>18.5</c:v>
                </c:pt>
                <c:pt idx="18973">
                  <c:v>18.600000000000001</c:v>
                </c:pt>
                <c:pt idx="18974">
                  <c:v>18.7</c:v>
                </c:pt>
                <c:pt idx="18975">
                  <c:v>18.8</c:v>
                </c:pt>
                <c:pt idx="18976">
                  <c:v>18.899999999999999</c:v>
                </c:pt>
                <c:pt idx="18977">
                  <c:v>19</c:v>
                </c:pt>
                <c:pt idx="18978">
                  <c:v>19.100000000000001</c:v>
                </c:pt>
                <c:pt idx="18979">
                  <c:v>19.2</c:v>
                </c:pt>
                <c:pt idx="18980">
                  <c:v>19.3</c:v>
                </c:pt>
                <c:pt idx="18981">
                  <c:v>19.399999999999999</c:v>
                </c:pt>
                <c:pt idx="18982">
                  <c:v>19.5</c:v>
                </c:pt>
                <c:pt idx="18983">
                  <c:v>19.600000000000001</c:v>
                </c:pt>
                <c:pt idx="18984">
                  <c:v>19.7</c:v>
                </c:pt>
                <c:pt idx="18985">
                  <c:v>19.8</c:v>
                </c:pt>
                <c:pt idx="18986">
                  <c:v>19.899999999999999</c:v>
                </c:pt>
                <c:pt idx="18987">
                  <c:v>20</c:v>
                </c:pt>
                <c:pt idx="18988">
                  <c:v>20.100000000000001</c:v>
                </c:pt>
                <c:pt idx="18989">
                  <c:v>20.2</c:v>
                </c:pt>
                <c:pt idx="18990">
                  <c:v>20.3</c:v>
                </c:pt>
                <c:pt idx="18991">
                  <c:v>20.399999999999999</c:v>
                </c:pt>
                <c:pt idx="18992">
                  <c:v>20.5</c:v>
                </c:pt>
                <c:pt idx="18993">
                  <c:v>20.6</c:v>
                </c:pt>
                <c:pt idx="18994">
                  <c:v>20.7</c:v>
                </c:pt>
                <c:pt idx="18995">
                  <c:v>20.8</c:v>
                </c:pt>
                <c:pt idx="18996">
                  <c:v>20.9</c:v>
                </c:pt>
                <c:pt idx="18997">
                  <c:v>21</c:v>
                </c:pt>
                <c:pt idx="18998">
                  <c:v>21.1</c:v>
                </c:pt>
                <c:pt idx="18999">
                  <c:v>21.2</c:v>
                </c:pt>
                <c:pt idx="19000">
                  <c:v>21.3</c:v>
                </c:pt>
                <c:pt idx="19001">
                  <c:v>21.4</c:v>
                </c:pt>
                <c:pt idx="19002">
                  <c:v>21.5</c:v>
                </c:pt>
                <c:pt idx="19003">
                  <c:v>21.6</c:v>
                </c:pt>
                <c:pt idx="19004">
                  <c:v>21.7</c:v>
                </c:pt>
                <c:pt idx="19005">
                  <c:v>21.8</c:v>
                </c:pt>
                <c:pt idx="19006">
                  <c:v>21.9</c:v>
                </c:pt>
                <c:pt idx="19007">
                  <c:v>22</c:v>
                </c:pt>
                <c:pt idx="19008">
                  <c:v>22.1</c:v>
                </c:pt>
                <c:pt idx="19009">
                  <c:v>22.2</c:v>
                </c:pt>
                <c:pt idx="19010">
                  <c:v>22.3</c:v>
                </c:pt>
                <c:pt idx="19011">
                  <c:v>22.4</c:v>
                </c:pt>
                <c:pt idx="19012">
                  <c:v>22.5</c:v>
                </c:pt>
                <c:pt idx="19013">
                  <c:v>22.6</c:v>
                </c:pt>
                <c:pt idx="19014">
                  <c:v>22.7</c:v>
                </c:pt>
                <c:pt idx="19015">
                  <c:v>22.8</c:v>
                </c:pt>
                <c:pt idx="19016">
                  <c:v>22.9</c:v>
                </c:pt>
                <c:pt idx="19017">
                  <c:v>23</c:v>
                </c:pt>
                <c:pt idx="19018">
                  <c:v>23.1</c:v>
                </c:pt>
                <c:pt idx="19019">
                  <c:v>23.2</c:v>
                </c:pt>
                <c:pt idx="19020">
                  <c:v>23.3</c:v>
                </c:pt>
                <c:pt idx="19021">
                  <c:v>23.4</c:v>
                </c:pt>
                <c:pt idx="19022">
                  <c:v>23.5</c:v>
                </c:pt>
                <c:pt idx="19023">
                  <c:v>23.6</c:v>
                </c:pt>
                <c:pt idx="19024">
                  <c:v>23.7</c:v>
                </c:pt>
                <c:pt idx="19025">
                  <c:v>23.8</c:v>
                </c:pt>
                <c:pt idx="19026">
                  <c:v>23.9</c:v>
                </c:pt>
                <c:pt idx="19027">
                  <c:v>24</c:v>
                </c:pt>
                <c:pt idx="19028">
                  <c:v>24.1</c:v>
                </c:pt>
                <c:pt idx="19029">
                  <c:v>24.2</c:v>
                </c:pt>
                <c:pt idx="19030">
                  <c:v>24.3</c:v>
                </c:pt>
                <c:pt idx="19031">
                  <c:v>24.4</c:v>
                </c:pt>
                <c:pt idx="19032">
                  <c:v>24.5</c:v>
                </c:pt>
                <c:pt idx="19033">
                  <c:v>24.6</c:v>
                </c:pt>
                <c:pt idx="19034">
                  <c:v>24.7</c:v>
                </c:pt>
                <c:pt idx="19035">
                  <c:v>24.8</c:v>
                </c:pt>
                <c:pt idx="19036">
                  <c:v>24.9</c:v>
                </c:pt>
                <c:pt idx="19037">
                  <c:v>25</c:v>
                </c:pt>
                <c:pt idx="19038">
                  <c:v>-25</c:v>
                </c:pt>
                <c:pt idx="19039">
                  <c:v>-24.9</c:v>
                </c:pt>
                <c:pt idx="19040">
                  <c:v>-24.8</c:v>
                </c:pt>
                <c:pt idx="19041">
                  <c:v>-24.7</c:v>
                </c:pt>
                <c:pt idx="19042">
                  <c:v>-24.6</c:v>
                </c:pt>
                <c:pt idx="19043">
                  <c:v>-24.5</c:v>
                </c:pt>
                <c:pt idx="19044">
                  <c:v>-24.4</c:v>
                </c:pt>
                <c:pt idx="19045">
                  <c:v>-24.3</c:v>
                </c:pt>
                <c:pt idx="19046">
                  <c:v>-24.2</c:v>
                </c:pt>
                <c:pt idx="19047">
                  <c:v>-24.1</c:v>
                </c:pt>
                <c:pt idx="19048">
                  <c:v>-24</c:v>
                </c:pt>
                <c:pt idx="19049">
                  <c:v>-23.9</c:v>
                </c:pt>
                <c:pt idx="19050">
                  <c:v>-23.8</c:v>
                </c:pt>
                <c:pt idx="19051">
                  <c:v>-23.7</c:v>
                </c:pt>
                <c:pt idx="19052">
                  <c:v>-23.6</c:v>
                </c:pt>
                <c:pt idx="19053">
                  <c:v>-23.5</c:v>
                </c:pt>
                <c:pt idx="19054">
                  <c:v>-23.4</c:v>
                </c:pt>
                <c:pt idx="19055">
                  <c:v>-23.3</c:v>
                </c:pt>
                <c:pt idx="19056">
                  <c:v>-23.2</c:v>
                </c:pt>
                <c:pt idx="19057">
                  <c:v>-23.1</c:v>
                </c:pt>
                <c:pt idx="19058">
                  <c:v>-23</c:v>
                </c:pt>
                <c:pt idx="19059">
                  <c:v>-22.9</c:v>
                </c:pt>
                <c:pt idx="19060">
                  <c:v>-22.8</c:v>
                </c:pt>
                <c:pt idx="19061">
                  <c:v>-22.7</c:v>
                </c:pt>
                <c:pt idx="19062">
                  <c:v>-22.6</c:v>
                </c:pt>
                <c:pt idx="19063">
                  <c:v>-22.5</c:v>
                </c:pt>
                <c:pt idx="19064">
                  <c:v>-22.4</c:v>
                </c:pt>
                <c:pt idx="19065">
                  <c:v>-22.3</c:v>
                </c:pt>
                <c:pt idx="19066">
                  <c:v>-22.2</c:v>
                </c:pt>
                <c:pt idx="19067">
                  <c:v>-22.1</c:v>
                </c:pt>
                <c:pt idx="19068">
                  <c:v>-22</c:v>
                </c:pt>
                <c:pt idx="19069">
                  <c:v>-21.9</c:v>
                </c:pt>
                <c:pt idx="19070">
                  <c:v>-21.8</c:v>
                </c:pt>
                <c:pt idx="19071">
                  <c:v>-21.7</c:v>
                </c:pt>
                <c:pt idx="19072">
                  <c:v>-21.6</c:v>
                </c:pt>
                <c:pt idx="19073">
                  <c:v>-21.5</c:v>
                </c:pt>
                <c:pt idx="19074">
                  <c:v>-21.4</c:v>
                </c:pt>
                <c:pt idx="19075">
                  <c:v>-21.3</c:v>
                </c:pt>
                <c:pt idx="19076">
                  <c:v>-21.2</c:v>
                </c:pt>
                <c:pt idx="19077">
                  <c:v>-21.1</c:v>
                </c:pt>
                <c:pt idx="19078">
                  <c:v>-21</c:v>
                </c:pt>
                <c:pt idx="19079">
                  <c:v>-20.9</c:v>
                </c:pt>
                <c:pt idx="19080">
                  <c:v>-20.8</c:v>
                </c:pt>
                <c:pt idx="19081">
                  <c:v>-20.7</c:v>
                </c:pt>
                <c:pt idx="19082">
                  <c:v>-20.6</c:v>
                </c:pt>
                <c:pt idx="19083">
                  <c:v>-20.5</c:v>
                </c:pt>
                <c:pt idx="19084">
                  <c:v>-20.399999999999999</c:v>
                </c:pt>
                <c:pt idx="19085">
                  <c:v>-20.3</c:v>
                </c:pt>
                <c:pt idx="19086">
                  <c:v>-20.2</c:v>
                </c:pt>
                <c:pt idx="19087">
                  <c:v>-20.100000000000001</c:v>
                </c:pt>
                <c:pt idx="19088">
                  <c:v>-20</c:v>
                </c:pt>
                <c:pt idx="19089">
                  <c:v>-19.899999999999999</c:v>
                </c:pt>
                <c:pt idx="19090">
                  <c:v>-19.8</c:v>
                </c:pt>
                <c:pt idx="19091">
                  <c:v>-19.7</c:v>
                </c:pt>
                <c:pt idx="19092">
                  <c:v>-19.600000000000001</c:v>
                </c:pt>
                <c:pt idx="19093">
                  <c:v>-19.5</c:v>
                </c:pt>
                <c:pt idx="19094">
                  <c:v>-19.399999999999999</c:v>
                </c:pt>
                <c:pt idx="19095">
                  <c:v>-19.3</c:v>
                </c:pt>
                <c:pt idx="19096">
                  <c:v>-19.2</c:v>
                </c:pt>
                <c:pt idx="19097">
                  <c:v>-19.100000000000001</c:v>
                </c:pt>
                <c:pt idx="19098">
                  <c:v>-19</c:v>
                </c:pt>
                <c:pt idx="19099">
                  <c:v>-18.899999999999999</c:v>
                </c:pt>
                <c:pt idx="19100">
                  <c:v>-18.8</c:v>
                </c:pt>
                <c:pt idx="19101">
                  <c:v>-18.7</c:v>
                </c:pt>
                <c:pt idx="19102">
                  <c:v>-18.600000000000001</c:v>
                </c:pt>
                <c:pt idx="19103">
                  <c:v>-18.5</c:v>
                </c:pt>
                <c:pt idx="19104">
                  <c:v>-18.399999999999999</c:v>
                </c:pt>
                <c:pt idx="19105">
                  <c:v>-18.3</c:v>
                </c:pt>
                <c:pt idx="19106">
                  <c:v>-18.2</c:v>
                </c:pt>
                <c:pt idx="19107">
                  <c:v>-18.100000000000001</c:v>
                </c:pt>
                <c:pt idx="19108">
                  <c:v>-18</c:v>
                </c:pt>
                <c:pt idx="19109">
                  <c:v>-17.899999999999999</c:v>
                </c:pt>
                <c:pt idx="19110">
                  <c:v>-17.8</c:v>
                </c:pt>
                <c:pt idx="19111">
                  <c:v>-17.7</c:v>
                </c:pt>
                <c:pt idx="19112">
                  <c:v>-17.600000000000001</c:v>
                </c:pt>
                <c:pt idx="19113">
                  <c:v>-17.5</c:v>
                </c:pt>
                <c:pt idx="19114">
                  <c:v>-17.399999999999999</c:v>
                </c:pt>
                <c:pt idx="19115">
                  <c:v>-17.3</c:v>
                </c:pt>
                <c:pt idx="19116">
                  <c:v>-17.2</c:v>
                </c:pt>
                <c:pt idx="19117">
                  <c:v>-17.100000000000001</c:v>
                </c:pt>
                <c:pt idx="19118">
                  <c:v>-17</c:v>
                </c:pt>
                <c:pt idx="19119">
                  <c:v>-16.899999999999999</c:v>
                </c:pt>
                <c:pt idx="19120">
                  <c:v>-16.8</c:v>
                </c:pt>
                <c:pt idx="19121">
                  <c:v>-16.7</c:v>
                </c:pt>
                <c:pt idx="19122">
                  <c:v>-16.600000000000001</c:v>
                </c:pt>
                <c:pt idx="19123">
                  <c:v>-16.5</c:v>
                </c:pt>
                <c:pt idx="19124">
                  <c:v>-16.399999999999999</c:v>
                </c:pt>
                <c:pt idx="19125">
                  <c:v>-16.3</c:v>
                </c:pt>
                <c:pt idx="19126">
                  <c:v>-16.2</c:v>
                </c:pt>
                <c:pt idx="19127">
                  <c:v>-16.100000000000001</c:v>
                </c:pt>
                <c:pt idx="19128">
                  <c:v>-16</c:v>
                </c:pt>
                <c:pt idx="19129">
                  <c:v>-15.9</c:v>
                </c:pt>
                <c:pt idx="19130">
                  <c:v>-15.8</c:v>
                </c:pt>
                <c:pt idx="19131">
                  <c:v>-15.7</c:v>
                </c:pt>
                <c:pt idx="19132">
                  <c:v>-15.6</c:v>
                </c:pt>
                <c:pt idx="19133">
                  <c:v>-15.5</c:v>
                </c:pt>
                <c:pt idx="19134">
                  <c:v>-15.4</c:v>
                </c:pt>
                <c:pt idx="19135">
                  <c:v>-15.3</c:v>
                </c:pt>
                <c:pt idx="19136">
                  <c:v>-15.2</c:v>
                </c:pt>
                <c:pt idx="19137">
                  <c:v>-15.1</c:v>
                </c:pt>
                <c:pt idx="19138">
                  <c:v>-15</c:v>
                </c:pt>
                <c:pt idx="19139">
                  <c:v>-14.9</c:v>
                </c:pt>
                <c:pt idx="19140">
                  <c:v>-14.8</c:v>
                </c:pt>
                <c:pt idx="19141">
                  <c:v>-14.7</c:v>
                </c:pt>
                <c:pt idx="19142">
                  <c:v>-14.6</c:v>
                </c:pt>
                <c:pt idx="19143">
                  <c:v>-14.5</c:v>
                </c:pt>
                <c:pt idx="19144">
                  <c:v>-14.4</c:v>
                </c:pt>
                <c:pt idx="19145">
                  <c:v>-14.3</c:v>
                </c:pt>
                <c:pt idx="19146">
                  <c:v>-14.2</c:v>
                </c:pt>
                <c:pt idx="19147">
                  <c:v>-14.1</c:v>
                </c:pt>
                <c:pt idx="19148">
                  <c:v>-14</c:v>
                </c:pt>
                <c:pt idx="19149">
                  <c:v>-13.9</c:v>
                </c:pt>
                <c:pt idx="19150">
                  <c:v>-13.8</c:v>
                </c:pt>
                <c:pt idx="19151">
                  <c:v>-13.7</c:v>
                </c:pt>
                <c:pt idx="19152">
                  <c:v>-13.6</c:v>
                </c:pt>
                <c:pt idx="19153">
                  <c:v>-13.5</c:v>
                </c:pt>
                <c:pt idx="19154">
                  <c:v>-13.4</c:v>
                </c:pt>
                <c:pt idx="19155">
                  <c:v>-13.3</c:v>
                </c:pt>
                <c:pt idx="19156">
                  <c:v>-13.2</c:v>
                </c:pt>
                <c:pt idx="19157">
                  <c:v>-13.1</c:v>
                </c:pt>
                <c:pt idx="19158">
                  <c:v>-13</c:v>
                </c:pt>
                <c:pt idx="19159">
                  <c:v>-12.9</c:v>
                </c:pt>
                <c:pt idx="19160">
                  <c:v>-12.8</c:v>
                </c:pt>
                <c:pt idx="19161">
                  <c:v>-12.7</c:v>
                </c:pt>
                <c:pt idx="19162">
                  <c:v>-12.6</c:v>
                </c:pt>
                <c:pt idx="19163">
                  <c:v>-12.5</c:v>
                </c:pt>
                <c:pt idx="19164">
                  <c:v>-12.4</c:v>
                </c:pt>
                <c:pt idx="19165">
                  <c:v>-12.3</c:v>
                </c:pt>
                <c:pt idx="19166">
                  <c:v>-12.2</c:v>
                </c:pt>
                <c:pt idx="19167">
                  <c:v>-12.1</c:v>
                </c:pt>
                <c:pt idx="19168">
                  <c:v>-12</c:v>
                </c:pt>
                <c:pt idx="19169">
                  <c:v>-11.9</c:v>
                </c:pt>
                <c:pt idx="19170">
                  <c:v>-11.8</c:v>
                </c:pt>
                <c:pt idx="19171">
                  <c:v>-11.7</c:v>
                </c:pt>
                <c:pt idx="19172">
                  <c:v>-11.6</c:v>
                </c:pt>
                <c:pt idx="19173">
                  <c:v>-11.5</c:v>
                </c:pt>
                <c:pt idx="19174">
                  <c:v>-11.4</c:v>
                </c:pt>
                <c:pt idx="19175">
                  <c:v>-11.3</c:v>
                </c:pt>
                <c:pt idx="19176">
                  <c:v>-11.2</c:v>
                </c:pt>
                <c:pt idx="19177">
                  <c:v>-11.1</c:v>
                </c:pt>
                <c:pt idx="19178">
                  <c:v>-11</c:v>
                </c:pt>
                <c:pt idx="19179">
                  <c:v>-10.9</c:v>
                </c:pt>
                <c:pt idx="19180">
                  <c:v>-10.8</c:v>
                </c:pt>
                <c:pt idx="19181">
                  <c:v>-10.7</c:v>
                </c:pt>
                <c:pt idx="19182">
                  <c:v>-10.6</c:v>
                </c:pt>
                <c:pt idx="19183">
                  <c:v>-10.5</c:v>
                </c:pt>
                <c:pt idx="19184">
                  <c:v>-10.4</c:v>
                </c:pt>
                <c:pt idx="19185">
                  <c:v>-10.3</c:v>
                </c:pt>
                <c:pt idx="19186">
                  <c:v>-10.199999999999999</c:v>
                </c:pt>
                <c:pt idx="19187">
                  <c:v>-10.1</c:v>
                </c:pt>
                <c:pt idx="19188">
                  <c:v>-10</c:v>
                </c:pt>
                <c:pt idx="19189">
                  <c:v>-9.9</c:v>
                </c:pt>
                <c:pt idx="19190">
                  <c:v>-9.8000000000000007</c:v>
                </c:pt>
                <c:pt idx="19191">
                  <c:v>-9.6999999999999993</c:v>
                </c:pt>
                <c:pt idx="19192">
                  <c:v>-9.6</c:v>
                </c:pt>
                <c:pt idx="19193">
                  <c:v>-9.5</c:v>
                </c:pt>
                <c:pt idx="19194">
                  <c:v>-9.4</c:v>
                </c:pt>
                <c:pt idx="19195">
                  <c:v>-9.3000000000000007</c:v>
                </c:pt>
                <c:pt idx="19196">
                  <c:v>-9.1999999999999993</c:v>
                </c:pt>
                <c:pt idx="19197">
                  <c:v>-9.1</c:v>
                </c:pt>
                <c:pt idx="19198">
                  <c:v>-9</c:v>
                </c:pt>
                <c:pt idx="19199">
                  <c:v>-8.9</c:v>
                </c:pt>
                <c:pt idx="19200">
                  <c:v>-8.8000000000000007</c:v>
                </c:pt>
                <c:pt idx="19201">
                  <c:v>-8.6999999999999993</c:v>
                </c:pt>
                <c:pt idx="19202">
                  <c:v>-8.6</c:v>
                </c:pt>
                <c:pt idx="19203">
                  <c:v>-8.5</c:v>
                </c:pt>
                <c:pt idx="19204">
                  <c:v>-8.4</c:v>
                </c:pt>
                <c:pt idx="19205">
                  <c:v>-8.3000000000000007</c:v>
                </c:pt>
                <c:pt idx="19206">
                  <c:v>-8.1999999999999993</c:v>
                </c:pt>
                <c:pt idx="19207">
                  <c:v>-8.1</c:v>
                </c:pt>
                <c:pt idx="19208">
                  <c:v>-8</c:v>
                </c:pt>
                <c:pt idx="19209">
                  <c:v>-7.9</c:v>
                </c:pt>
                <c:pt idx="19210">
                  <c:v>-7.8</c:v>
                </c:pt>
                <c:pt idx="19211">
                  <c:v>-7.7</c:v>
                </c:pt>
                <c:pt idx="19212">
                  <c:v>-7.6</c:v>
                </c:pt>
                <c:pt idx="19213">
                  <c:v>-7.5</c:v>
                </c:pt>
                <c:pt idx="19214">
                  <c:v>-7.4</c:v>
                </c:pt>
                <c:pt idx="19215">
                  <c:v>-7.3</c:v>
                </c:pt>
                <c:pt idx="19216">
                  <c:v>-7.2</c:v>
                </c:pt>
                <c:pt idx="19217">
                  <c:v>-7.1</c:v>
                </c:pt>
                <c:pt idx="19218">
                  <c:v>-7</c:v>
                </c:pt>
                <c:pt idx="19219">
                  <c:v>-6.9</c:v>
                </c:pt>
                <c:pt idx="19220">
                  <c:v>-6.8</c:v>
                </c:pt>
                <c:pt idx="19221">
                  <c:v>-6.7</c:v>
                </c:pt>
                <c:pt idx="19222">
                  <c:v>-6.6</c:v>
                </c:pt>
                <c:pt idx="19223">
                  <c:v>-6.5</c:v>
                </c:pt>
                <c:pt idx="19224">
                  <c:v>-6.4</c:v>
                </c:pt>
                <c:pt idx="19225">
                  <c:v>-6.3</c:v>
                </c:pt>
                <c:pt idx="19226">
                  <c:v>-6.2</c:v>
                </c:pt>
                <c:pt idx="19227">
                  <c:v>-6.1</c:v>
                </c:pt>
                <c:pt idx="19228">
                  <c:v>-6</c:v>
                </c:pt>
                <c:pt idx="19229">
                  <c:v>-5.9</c:v>
                </c:pt>
                <c:pt idx="19230">
                  <c:v>-5.8</c:v>
                </c:pt>
                <c:pt idx="19231">
                  <c:v>-5.7</c:v>
                </c:pt>
                <c:pt idx="19232">
                  <c:v>-5.6</c:v>
                </c:pt>
                <c:pt idx="19233">
                  <c:v>-5.5</c:v>
                </c:pt>
                <c:pt idx="19234">
                  <c:v>-5.4</c:v>
                </c:pt>
                <c:pt idx="19235">
                  <c:v>-5.3</c:v>
                </c:pt>
                <c:pt idx="19236">
                  <c:v>-5.2</c:v>
                </c:pt>
                <c:pt idx="19237">
                  <c:v>-5.0999999999999996</c:v>
                </c:pt>
                <c:pt idx="19238">
                  <c:v>-5</c:v>
                </c:pt>
                <c:pt idx="19239">
                  <c:v>-4.9000000000000004</c:v>
                </c:pt>
                <c:pt idx="19240">
                  <c:v>-4.8</c:v>
                </c:pt>
                <c:pt idx="19241">
                  <c:v>-4.7</c:v>
                </c:pt>
                <c:pt idx="19242">
                  <c:v>-4.5999999999999996</c:v>
                </c:pt>
                <c:pt idx="19243">
                  <c:v>-4.5</c:v>
                </c:pt>
                <c:pt idx="19244">
                  <c:v>-4.4000000000000004</c:v>
                </c:pt>
                <c:pt idx="19245">
                  <c:v>-4.3</c:v>
                </c:pt>
                <c:pt idx="19246">
                  <c:v>-4.2</c:v>
                </c:pt>
                <c:pt idx="19247">
                  <c:v>-4.0999999999999996</c:v>
                </c:pt>
                <c:pt idx="19248">
                  <c:v>-4</c:v>
                </c:pt>
                <c:pt idx="19249">
                  <c:v>-3.9</c:v>
                </c:pt>
                <c:pt idx="19250">
                  <c:v>-3.8</c:v>
                </c:pt>
                <c:pt idx="19251">
                  <c:v>-3.7</c:v>
                </c:pt>
                <c:pt idx="19252">
                  <c:v>-3.6</c:v>
                </c:pt>
                <c:pt idx="19253">
                  <c:v>-3.5</c:v>
                </c:pt>
                <c:pt idx="19254">
                  <c:v>-3.4</c:v>
                </c:pt>
                <c:pt idx="19255">
                  <c:v>-3.3</c:v>
                </c:pt>
                <c:pt idx="19256">
                  <c:v>-3.2</c:v>
                </c:pt>
                <c:pt idx="19257">
                  <c:v>-3.1</c:v>
                </c:pt>
                <c:pt idx="19258">
                  <c:v>-3</c:v>
                </c:pt>
                <c:pt idx="19259">
                  <c:v>-2.9</c:v>
                </c:pt>
                <c:pt idx="19260">
                  <c:v>-2.8</c:v>
                </c:pt>
                <c:pt idx="19261">
                  <c:v>-2.7</c:v>
                </c:pt>
                <c:pt idx="19262">
                  <c:v>-2.6</c:v>
                </c:pt>
                <c:pt idx="19263">
                  <c:v>-2.5</c:v>
                </c:pt>
                <c:pt idx="19264">
                  <c:v>-2.4</c:v>
                </c:pt>
                <c:pt idx="19265">
                  <c:v>-2.2999999999999998</c:v>
                </c:pt>
                <c:pt idx="19266">
                  <c:v>-2.2000000000000002</c:v>
                </c:pt>
                <c:pt idx="19267">
                  <c:v>-2.1</c:v>
                </c:pt>
                <c:pt idx="19268">
                  <c:v>-2</c:v>
                </c:pt>
                <c:pt idx="19269">
                  <c:v>-1.9</c:v>
                </c:pt>
                <c:pt idx="19270">
                  <c:v>-1.8</c:v>
                </c:pt>
                <c:pt idx="19271">
                  <c:v>-1.7</c:v>
                </c:pt>
                <c:pt idx="19272">
                  <c:v>-1.6</c:v>
                </c:pt>
                <c:pt idx="19273">
                  <c:v>-1.5</c:v>
                </c:pt>
                <c:pt idx="19274">
                  <c:v>-1.4</c:v>
                </c:pt>
                <c:pt idx="19275">
                  <c:v>-1.3</c:v>
                </c:pt>
                <c:pt idx="19276">
                  <c:v>-1.2</c:v>
                </c:pt>
                <c:pt idx="19277">
                  <c:v>-1.1000000000000001</c:v>
                </c:pt>
                <c:pt idx="19278">
                  <c:v>-1</c:v>
                </c:pt>
                <c:pt idx="19279">
                  <c:v>-0.9</c:v>
                </c:pt>
                <c:pt idx="19280">
                  <c:v>-0.8</c:v>
                </c:pt>
                <c:pt idx="19281">
                  <c:v>-0.7</c:v>
                </c:pt>
                <c:pt idx="19282">
                  <c:v>-0.6</c:v>
                </c:pt>
                <c:pt idx="19283">
                  <c:v>-0.5</c:v>
                </c:pt>
                <c:pt idx="19284">
                  <c:v>-0.4</c:v>
                </c:pt>
                <c:pt idx="19285">
                  <c:v>-0.3</c:v>
                </c:pt>
                <c:pt idx="19286">
                  <c:v>-0.2</c:v>
                </c:pt>
                <c:pt idx="19287">
                  <c:v>-0.1</c:v>
                </c:pt>
                <c:pt idx="19288">
                  <c:v>0</c:v>
                </c:pt>
                <c:pt idx="19289">
                  <c:v>0.1</c:v>
                </c:pt>
                <c:pt idx="19290">
                  <c:v>0.2</c:v>
                </c:pt>
                <c:pt idx="19291">
                  <c:v>0.3</c:v>
                </c:pt>
                <c:pt idx="19292">
                  <c:v>0.4</c:v>
                </c:pt>
                <c:pt idx="19293">
                  <c:v>0.5</c:v>
                </c:pt>
                <c:pt idx="19294">
                  <c:v>0.6</c:v>
                </c:pt>
                <c:pt idx="19295">
                  <c:v>0.7</c:v>
                </c:pt>
                <c:pt idx="19296">
                  <c:v>0.8</c:v>
                </c:pt>
                <c:pt idx="19297">
                  <c:v>0.9</c:v>
                </c:pt>
                <c:pt idx="19298">
                  <c:v>1</c:v>
                </c:pt>
                <c:pt idx="19299">
                  <c:v>1.1000000000000001</c:v>
                </c:pt>
                <c:pt idx="19300">
                  <c:v>1.2</c:v>
                </c:pt>
                <c:pt idx="19301">
                  <c:v>1.3</c:v>
                </c:pt>
                <c:pt idx="19302">
                  <c:v>1.4</c:v>
                </c:pt>
                <c:pt idx="19303">
                  <c:v>1.5</c:v>
                </c:pt>
                <c:pt idx="19304">
                  <c:v>1.6</c:v>
                </c:pt>
                <c:pt idx="19305">
                  <c:v>1.7</c:v>
                </c:pt>
                <c:pt idx="19306">
                  <c:v>1.8</c:v>
                </c:pt>
                <c:pt idx="19307">
                  <c:v>1.9</c:v>
                </c:pt>
                <c:pt idx="19308">
                  <c:v>2</c:v>
                </c:pt>
                <c:pt idx="19309">
                  <c:v>2.1</c:v>
                </c:pt>
                <c:pt idx="19310">
                  <c:v>2.2000000000000002</c:v>
                </c:pt>
                <c:pt idx="19311">
                  <c:v>2.2999999999999998</c:v>
                </c:pt>
                <c:pt idx="19312">
                  <c:v>2.4</c:v>
                </c:pt>
                <c:pt idx="19313">
                  <c:v>2.5</c:v>
                </c:pt>
                <c:pt idx="19314">
                  <c:v>2.6</c:v>
                </c:pt>
                <c:pt idx="19315">
                  <c:v>2.7</c:v>
                </c:pt>
                <c:pt idx="19316">
                  <c:v>2.8</c:v>
                </c:pt>
                <c:pt idx="19317">
                  <c:v>2.9</c:v>
                </c:pt>
                <c:pt idx="19318">
                  <c:v>3</c:v>
                </c:pt>
                <c:pt idx="19319">
                  <c:v>3.1</c:v>
                </c:pt>
                <c:pt idx="19320">
                  <c:v>3.2</c:v>
                </c:pt>
                <c:pt idx="19321">
                  <c:v>3.3</c:v>
                </c:pt>
                <c:pt idx="19322">
                  <c:v>3.4</c:v>
                </c:pt>
                <c:pt idx="19323">
                  <c:v>3.5</c:v>
                </c:pt>
                <c:pt idx="19324">
                  <c:v>3.6</c:v>
                </c:pt>
                <c:pt idx="19325">
                  <c:v>3.7</c:v>
                </c:pt>
                <c:pt idx="19326">
                  <c:v>3.8</c:v>
                </c:pt>
                <c:pt idx="19327">
                  <c:v>3.9</c:v>
                </c:pt>
                <c:pt idx="19328">
                  <c:v>4</c:v>
                </c:pt>
                <c:pt idx="19329">
                  <c:v>4.0999999999999996</c:v>
                </c:pt>
                <c:pt idx="19330">
                  <c:v>4.2</c:v>
                </c:pt>
                <c:pt idx="19331">
                  <c:v>4.3</c:v>
                </c:pt>
                <c:pt idx="19332">
                  <c:v>4.4000000000000004</c:v>
                </c:pt>
                <c:pt idx="19333">
                  <c:v>4.5</c:v>
                </c:pt>
                <c:pt idx="19334">
                  <c:v>4.5999999999999996</c:v>
                </c:pt>
                <c:pt idx="19335">
                  <c:v>4.7</c:v>
                </c:pt>
                <c:pt idx="19336">
                  <c:v>4.8</c:v>
                </c:pt>
                <c:pt idx="19337">
                  <c:v>4.9000000000000004</c:v>
                </c:pt>
                <c:pt idx="19338">
                  <c:v>5</c:v>
                </c:pt>
                <c:pt idx="19339">
                  <c:v>5.0999999999999996</c:v>
                </c:pt>
                <c:pt idx="19340">
                  <c:v>5.2</c:v>
                </c:pt>
                <c:pt idx="19341">
                  <c:v>5.3</c:v>
                </c:pt>
                <c:pt idx="19342">
                  <c:v>5.4</c:v>
                </c:pt>
                <c:pt idx="19343">
                  <c:v>5.5</c:v>
                </c:pt>
                <c:pt idx="19344">
                  <c:v>5.6</c:v>
                </c:pt>
                <c:pt idx="19345">
                  <c:v>5.7</c:v>
                </c:pt>
                <c:pt idx="19346">
                  <c:v>5.8</c:v>
                </c:pt>
                <c:pt idx="19347">
                  <c:v>5.9</c:v>
                </c:pt>
                <c:pt idx="19348">
                  <c:v>6</c:v>
                </c:pt>
                <c:pt idx="19349">
                  <c:v>6.1</c:v>
                </c:pt>
                <c:pt idx="19350">
                  <c:v>6.2</c:v>
                </c:pt>
                <c:pt idx="19351">
                  <c:v>6.3</c:v>
                </c:pt>
                <c:pt idx="19352">
                  <c:v>6.4</c:v>
                </c:pt>
                <c:pt idx="19353">
                  <c:v>6.5</c:v>
                </c:pt>
                <c:pt idx="19354">
                  <c:v>6.6</c:v>
                </c:pt>
                <c:pt idx="19355">
                  <c:v>6.7</c:v>
                </c:pt>
                <c:pt idx="19356">
                  <c:v>6.8</c:v>
                </c:pt>
                <c:pt idx="19357">
                  <c:v>6.9</c:v>
                </c:pt>
                <c:pt idx="19358">
                  <c:v>7</c:v>
                </c:pt>
                <c:pt idx="19359">
                  <c:v>7.1</c:v>
                </c:pt>
                <c:pt idx="19360">
                  <c:v>7.2</c:v>
                </c:pt>
                <c:pt idx="19361">
                  <c:v>7.3</c:v>
                </c:pt>
                <c:pt idx="19362">
                  <c:v>7.4</c:v>
                </c:pt>
                <c:pt idx="19363">
                  <c:v>7.5</c:v>
                </c:pt>
                <c:pt idx="19364">
                  <c:v>7.6</c:v>
                </c:pt>
                <c:pt idx="19365">
                  <c:v>7.7</c:v>
                </c:pt>
                <c:pt idx="19366">
                  <c:v>7.8</c:v>
                </c:pt>
                <c:pt idx="19367">
                  <c:v>7.9</c:v>
                </c:pt>
                <c:pt idx="19368">
                  <c:v>8</c:v>
                </c:pt>
                <c:pt idx="19369">
                  <c:v>8.1</c:v>
                </c:pt>
                <c:pt idx="19370">
                  <c:v>8.1999999999999993</c:v>
                </c:pt>
                <c:pt idx="19371">
                  <c:v>8.3000000000000007</c:v>
                </c:pt>
                <c:pt idx="19372">
                  <c:v>8.4</c:v>
                </c:pt>
                <c:pt idx="19373">
                  <c:v>8.5</c:v>
                </c:pt>
                <c:pt idx="19374">
                  <c:v>8.6</c:v>
                </c:pt>
                <c:pt idx="19375">
                  <c:v>8.6999999999999993</c:v>
                </c:pt>
                <c:pt idx="19376">
                  <c:v>8.8000000000000007</c:v>
                </c:pt>
                <c:pt idx="19377">
                  <c:v>8.9</c:v>
                </c:pt>
                <c:pt idx="19378">
                  <c:v>9</c:v>
                </c:pt>
                <c:pt idx="19379">
                  <c:v>9.1</c:v>
                </c:pt>
                <c:pt idx="19380">
                  <c:v>9.1999999999999993</c:v>
                </c:pt>
                <c:pt idx="19381">
                  <c:v>9.3000000000000007</c:v>
                </c:pt>
                <c:pt idx="19382">
                  <c:v>9.4</c:v>
                </c:pt>
                <c:pt idx="19383">
                  <c:v>9.5</c:v>
                </c:pt>
                <c:pt idx="19384">
                  <c:v>9.6</c:v>
                </c:pt>
                <c:pt idx="19385">
                  <c:v>9.6999999999999993</c:v>
                </c:pt>
                <c:pt idx="19386">
                  <c:v>9.8000000000000007</c:v>
                </c:pt>
                <c:pt idx="19387">
                  <c:v>9.9</c:v>
                </c:pt>
                <c:pt idx="19388">
                  <c:v>10</c:v>
                </c:pt>
                <c:pt idx="19389">
                  <c:v>10.1</c:v>
                </c:pt>
                <c:pt idx="19390">
                  <c:v>10.199999999999999</c:v>
                </c:pt>
                <c:pt idx="19391">
                  <c:v>10.3</c:v>
                </c:pt>
                <c:pt idx="19392">
                  <c:v>10.4</c:v>
                </c:pt>
                <c:pt idx="19393">
                  <c:v>10.5</c:v>
                </c:pt>
                <c:pt idx="19394">
                  <c:v>10.6</c:v>
                </c:pt>
                <c:pt idx="19395">
                  <c:v>10.7</c:v>
                </c:pt>
                <c:pt idx="19396">
                  <c:v>10.8</c:v>
                </c:pt>
                <c:pt idx="19397">
                  <c:v>10.9</c:v>
                </c:pt>
                <c:pt idx="19398">
                  <c:v>11</c:v>
                </c:pt>
                <c:pt idx="19399">
                  <c:v>11.1</c:v>
                </c:pt>
                <c:pt idx="19400">
                  <c:v>11.2</c:v>
                </c:pt>
                <c:pt idx="19401">
                  <c:v>11.3</c:v>
                </c:pt>
                <c:pt idx="19402">
                  <c:v>11.4</c:v>
                </c:pt>
                <c:pt idx="19403">
                  <c:v>11.5</c:v>
                </c:pt>
                <c:pt idx="19404">
                  <c:v>11.6</c:v>
                </c:pt>
                <c:pt idx="19405">
                  <c:v>11.7</c:v>
                </c:pt>
                <c:pt idx="19406">
                  <c:v>11.8</c:v>
                </c:pt>
                <c:pt idx="19407">
                  <c:v>11.9</c:v>
                </c:pt>
                <c:pt idx="19408">
                  <c:v>12</c:v>
                </c:pt>
                <c:pt idx="19409">
                  <c:v>12.1</c:v>
                </c:pt>
                <c:pt idx="19410">
                  <c:v>12.2</c:v>
                </c:pt>
                <c:pt idx="19411">
                  <c:v>12.3</c:v>
                </c:pt>
                <c:pt idx="19412">
                  <c:v>12.4</c:v>
                </c:pt>
                <c:pt idx="19413">
                  <c:v>12.5</c:v>
                </c:pt>
                <c:pt idx="19414">
                  <c:v>12.6</c:v>
                </c:pt>
                <c:pt idx="19415">
                  <c:v>12.7</c:v>
                </c:pt>
                <c:pt idx="19416">
                  <c:v>12.8</c:v>
                </c:pt>
                <c:pt idx="19417">
                  <c:v>12.9</c:v>
                </c:pt>
                <c:pt idx="19418">
                  <c:v>13</c:v>
                </c:pt>
                <c:pt idx="19419">
                  <c:v>13.1</c:v>
                </c:pt>
                <c:pt idx="19420">
                  <c:v>13.2</c:v>
                </c:pt>
                <c:pt idx="19421">
                  <c:v>13.3</c:v>
                </c:pt>
                <c:pt idx="19422">
                  <c:v>13.4</c:v>
                </c:pt>
                <c:pt idx="19423">
                  <c:v>13.5</c:v>
                </c:pt>
                <c:pt idx="19424">
                  <c:v>13.6</c:v>
                </c:pt>
                <c:pt idx="19425">
                  <c:v>13.7</c:v>
                </c:pt>
                <c:pt idx="19426">
                  <c:v>13.8</c:v>
                </c:pt>
                <c:pt idx="19427">
                  <c:v>13.9</c:v>
                </c:pt>
                <c:pt idx="19428">
                  <c:v>14</c:v>
                </c:pt>
                <c:pt idx="19429">
                  <c:v>14.1</c:v>
                </c:pt>
                <c:pt idx="19430">
                  <c:v>14.2</c:v>
                </c:pt>
                <c:pt idx="19431">
                  <c:v>14.3</c:v>
                </c:pt>
                <c:pt idx="19432">
                  <c:v>14.4</c:v>
                </c:pt>
                <c:pt idx="19433">
                  <c:v>14.5</c:v>
                </c:pt>
                <c:pt idx="19434">
                  <c:v>14.6</c:v>
                </c:pt>
                <c:pt idx="19435">
                  <c:v>14.7</c:v>
                </c:pt>
                <c:pt idx="19436">
                  <c:v>14.8</c:v>
                </c:pt>
                <c:pt idx="19437">
                  <c:v>14.9</c:v>
                </c:pt>
                <c:pt idx="19438">
                  <c:v>15</c:v>
                </c:pt>
                <c:pt idx="19439">
                  <c:v>15.1</c:v>
                </c:pt>
                <c:pt idx="19440">
                  <c:v>15.2</c:v>
                </c:pt>
                <c:pt idx="19441">
                  <c:v>15.3</c:v>
                </c:pt>
                <c:pt idx="19442">
                  <c:v>15.4</c:v>
                </c:pt>
                <c:pt idx="19443">
                  <c:v>15.5</c:v>
                </c:pt>
                <c:pt idx="19444">
                  <c:v>15.6</c:v>
                </c:pt>
                <c:pt idx="19445">
                  <c:v>15.7</c:v>
                </c:pt>
                <c:pt idx="19446">
                  <c:v>15.8</c:v>
                </c:pt>
                <c:pt idx="19447">
                  <c:v>15.9</c:v>
                </c:pt>
                <c:pt idx="19448">
                  <c:v>16</c:v>
                </c:pt>
                <c:pt idx="19449">
                  <c:v>16.100000000000001</c:v>
                </c:pt>
                <c:pt idx="19450">
                  <c:v>16.2</c:v>
                </c:pt>
                <c:pt idx="19451">
                  <c:v>16.3</c:v>
                </c:pt>
                <c:pt idx="19452">
                  <c:v>16.399999999999999</c:v>
                </c:pt>
                <c:pt idx="19453">
                  <c:v>16.5</c:v>
                </c:pt>
                <c:pt idx="19454">
                  <c:v>16.600000000000001</c:v>
                </c:pt>
                <c:pt idx="19455">
                  <c:v>16.7</c:v>
                </c:pt>
                <c:pt idx="19456">
                  <c:v>16.8</c:v>
                </c:pt>
                <c:pt idx="19457">
                  <c:v>16.899999999999999</c:v>
                </c:pt>
                <c:pt idx="19458">
                  <c:v>17</c:v>
                </c:pt>
                <c:pt idx="19459">
                  <c:v>17.100000000000001</c:v>
                </c:pt>
                <c:pt idx="19460">
                  <c:v>17.2</c:v>
                </c:pt>
                <c:pt idx="19461">
                  <c:v>17.3</c:v>
                </c:pt>
                <c:pt idx="19462">
                  <c:v>17.399999999999999</c:v>
                </c:pt>
                <c:pt idx="19463">
                  <c:v>17.5</c:v>
                </c:pt>
                <c:pt idx="19464">
                  <c:v>17.600000000000001</c:v>
                </c:pt>
                <c:pt idx="19465">
                  <c:v>17.7</c:v>
                </c:pt>
                <c:pt idx="19466">
                  <c:v>17.8</c:v>
                </c:pt>
                <c:pt idx="19467">
                  <c:v>17.899999999999999</c:v>
                </c:pt>
                <c:pt idx="19468">
                  <c:v>18</c:v>
                </c:pt>
                <c:pt idx="19469">
                  <c:v>18.100000000000001</c:v>
                </c:pt>
                <c:pt idx="19470">
                  <c:v>18.2</c:v>
                </c:pt>
                <c:pt idx="19471">
                  <c:v>18.3</c:v>
                </c:pt>
                <c:pt idx="19472">
                  <c:v>18.399999999999999</c:v>
                </c:pt>
                <c:pt idx="19473">
                  <c:v>18.5</c:v>
                </c:pt>
                <c:pt idx="19474">
                  <c:v>18.600000000000001</c:v>
                </c:pt>
                <c:pt idx="19475">
                  <c:v>18.7</c:v>
                </c:pt>
                <c:pt idx="19476">
                  <c:v>18.8</c:v>
                </c:pt>
                <c:pt idx="19477">
                  <c:v>18.899999999999999</c:v>
                </c:pt>
                <c:pt idx="19478">
                  <c:v>19</c:v>
                </c:pt>
                <c:pt idx="19479">
                  <c:v>19.100000000000001</c:v>
                </c:pt>
                <c:pt idx="19480">
                  <c:v>19.2</c:v>
                </c:pt>
                <c:pt idx="19481">
                  <c:v>19.3</c:v>
                </c:pt>
                <c:pt idx="19482">
                  <c:v>19.399999999999999</c:v>
                </c:pt>
                <c:pt idx="19483">
                  <c:v>19.5</c:v>
                </c:pt>
                <c:pt idx="19484">
                  <c:v>19.600000000000001</c:v>
                </c:pt>
                <c:pt idx="19485">
                  <c:v>19.7</c:v>
                </c:pt>
                <c:pt idx="19486">
                  <c:v>19.8</c:v>
                </c:pt>
                <c:pt idx="19487">
                  <c:v>19.899999999999999</c:v>
                </c:pt>
                <c:pt idx="19488">
                  <c:v>20</c:v>
                </c:pt>
                <c:pt idx="19489">
                  <c:v>20.100000000000001</c:v>
                </c:pt>
                <c:pt idx="19490">
                  <c:v>20.2</c:v>
                </c:pt>
                <c:pt idx="19491">
                  <c:v>20.3</c:v>
                </c:pt>
                <c:pt idx="19492">
                  <c:v>20.399999999999999</c:v>
                </c:pt>
                <c:pt idx="19493">
                  <c:v>20.5</c:v>
                </c:pt>
                <c:pt idx="19494">
                  <c:v>20.6</c:v>
                </c:pt>
                <c:pt idx="19495">
                  <c:v>20.7</c:v>
                </c:pt>
                <c:pt idx="19496">
                  <c:v>20.8</c:v>
                </c:pt>
                <c:pt idx="19497">
                  <c:v>20.9</c:v>
                </c:pt>
                <c:pt idx="19498">
                  <c:v>21</c:v>
                </c:pt>
                <c:pt idx="19499">
                  <c:v>21.1</c:v>
                </c:pt>
                <c:pt idx="19500">
                  <c:v>21.2</c:v>
                </c:pt>
                <c:pt idx="19501">
                  <c:v>21.3</c:v>
                </c:pt>
                <c:pt idx="19502">
                  <c:v>21.4</c:v>
                </c:pt>
                <c:pt idx="19503">
                  <c:v>21.5</c:v>
                </c:pt>
                <c:pt idx="19504">
                  <c:v>21.6</c:v>
                </c:pt>
                <c:pt idx="19505">
                  <c:v>21.7</c:v>
                </c:pt>
                <c:pt idx="19506">
                  <c:v>21.8</c:v>
                </c:pt>
                <c:pt idx="19507">
                  <c:v>21.9</c:v>
                </c:pt>
                <c:pt idx="19508">
                  <c:v>22</c:v>
                </c:pt>
                <c:pt idx="19509">
                  <c:v>22.1</c:v>
                </c:pt>
                <c:pt idx="19510">
                  <c:v>22.2</c:v>
                </c:pt>
                <c:pt idx="19511">
                  <c:v>22.3</c:v>
                </c:pt>
                <c:pt idx="19512">
                  <c:v>22.4</c:v>
                </c:pt>
                <c:pt idx="19513">
                  <c:v>22.5</c:v>
                </c:pt>
                <c:pt idx="19514">
                  <c:v>22.6</c:v>
                </c:pt>
                <c:pt idx="19515">
                  <c:v>22.7</c:v>
                </c:pt>
                <c:pt idx="19516">
                  <c:v>22.8</c:v>
                </c:pt>
                <c:pt idx="19517">
                  <c:v>22.9</c:v>
                </c:pt>
                <c:pt idx="19518">
                  <c:v>23</c:v>
                </c:pt>
                <c:pt idx="19519">
                  <c:v>23.1</c:v>
                </c:pt>
                <c:pt idx="19520">
                  <c:v>23.2</c:v>
                </c:pt>
                <c:pt idx="19521">
                  <c:v>23.3</c:v>
                </c:pt>
                <c:pt idx="19522">
                  <c:v>23.4</c:v>
                </c:pt>
                <c:pt idx="19523">
                  <c:v>23.5</c:v>
                </c:pt>
                <c:pt idx="19524">
                  <c:v>23.6</c:v>
                </c:pt>
                <c:pt idx="19525">
                  <c:v>23.7</c:v>
                </c:pt>
                <c:pt idx="19526">
                  <c:v>23.8</c:v>
                </c:pt>
                <c:pt idx="19527">
                  <c:v>23.9</c:v>
                </c:pt>
                <c:pt idx="19528">
                  <c:v>24</c:v>
                </c:pt>
                <c:pt idx="19529">
                  <c:v>24.1</c:v>
                </c:pt>
                <c:pt idx="19530">
                  <c:v>24.2</c:v>
                </c:pt>
                <c:pt idx="19531">
                  <c:v>24.3</c:v>
                </c:pt>
                <c:pt idx="19532">
                  <c:v>24.4</c:v>
                </c:pt>
                <c:pt idx="19533">
                  <c:v>24.5</c:v>
                </c:pt>
                <c:pt idx="19534">
                  <c:v>24.6</c:v>
                </c:pt>
                <c:pt idx="19535">
                  <c:v>24.7</c:v>
                </c:pt>
                <c:pt idx="19536">
                  <c:v>24.8</c:v>
                </c:pt>
                <c:pt idx="19537">
                  <c:v>24.9</c:v>
                </c:pt>
                <c:pt idx="19538">
                  <c:v>25</c:v>
                </c:pt>
                <c:pt idx="19539">
                  <c:v>-25</c:v>
                </c:pt>
                <c:pt idx="19540">
                  <c:v>-24.9</c:v>
                </c:pt>
                <c:pt idx="19541">
                  <c:v>-24.8</c:v>
                </c:pt>
                <c:pt idx="19542">
                  <c:v>-24.7</c:v>
                </c:pt>
                <c:pt idx="19543">
                  <c:v>-24.6</c:v>
                </c:pt>
                <c:pt idx="19544">
                  <c:v>-24.5</c:v>
                </c:pt>
                <c:pt idx="19545">
                  <c:v>-24.4</c:v>
                </c:pt>
                <c:pt idx="19546">
                  <c:v>-24.3</c:v>
                </c:pt>
                <c:pt idx="19547">
                  <c:v>-24.2</c:v>
                </c:pt>
                <c:pt idx="19548">
                  <c:v>-24.1</c:v>
                </c:pt>
                <c:pt idx="19549">
                  <c:v>-24</c:v>
                </c:pt>
                <c:pt idx="19550">
                  <c:v>-23.9</c:v>
                </c:pt>
                <c:pt idx="19551">
                  <c:v>-23.8</c:v>
                </c:pt>
                <c:pt idx="19552">
                  <c:v>-23.7</c:v>
                </c:pt>
                <c:pt idx="19553">
                  <c:v>-23.6</c:v>
                </c:pt>
                <c:pt idx="19554">
                  <c:v>-23.5</c:v>
                </c:pt>
                <c:pt idx="19555">
                  <c:v>-23.4</c:v>
                </c:pt>
                <c:pt idx="19556">
                  <c:v>-23.3</c:v>
                </c:pt>
                <c:pt idx="19557">
                  <c:v>-23.2</c:v>
                </c:pt>
                <c:pt idx="19558">
                  <c:v>-23.1</c:v>
                </c:pt>
                <c:pt idx="19559">
                  <c:v>-23</c:v>
                </c:pt>
                <c:pt idx="19560">
                  <c:v>-22.9</c:v>
                </c:pt>
                <c:pt idx="19561">
                  <c:v>-22.8</c:v>
                </c:pt>
                <c:pt idx="19562">
                  <c:v>-22.7</c:v>
                </c:pt>
                <c:pt idx="19563">
                  <c:v>-22.6</c:v>
                </c:pt>
                <c:pt idx="19564">
                  <c:v>-22.5</c:v>
                </c:pt>
                <c:pt idx="19565">
                  <c:v>-22.4</c:v>
                </c:pt>
                <c:pt idx="19566">
                  <c:v>-22.3</c:v>
                </c:pt>
                <c:pt idx="19567">
                  <c:v>-22.2</c:v>
                </c:pt>
                <c:pt idx="19568">
                  <c:v>-22.1</c:v>
                </c:pt>
                <c:pt idx="19569">
                  <c:v>-22</c:v>
                </c:pt>
                <c:pt idx="19570">
                  <c:v>-21.9</c:v>
                </c:pt>
                <c:pt idx="19571">
                  <c:v>-21.8</c:v>
                </c:pt>
                <c:pt idx="19572">
                  <c:v>-21.7</c:v>
                </c:pt>
                <c:pt idx="19573">
                  <c:v>-21.6</c:v>
                </c:pt>
                <c:pt idx="19574">
                  <c:v>-21.5</c:v>
                </c:pt>
                <c:pt idx="19575">
                  <c:v>-21.4</c:v>
                </c:pt>
                <c:pt idx="19576">
                  <c:v>-21.3</c:v>
                </c:pt>
                <c:pt idx="19577">
                  <c:v>-21.2</c:v>
                </c:pt>
                <c:pt idx="19578">
                  <c:v>-21.1</c:v>
                </c:pt>
                <c:pt idx="19579">
                  <c:v>-21</c:v>
                </c:pt>
                <c:pt idx="19580">
                  <c:v>-20.9</c:v>
                </c:pt>
                <c:pt idx="19581">
                  <c:v>-20.8</c:v>
                </c:pt>
                <c:pt idx="19582">
                  <c:v>-20.7</c:v>
                </c:pt>
                <c:pt idx="19583">
                  <c:v>-20.6</c:v>
                </c:pt>
                <c:pt idx="19584">
                  <c:v>-20.5</c:v>
                </c:pt>
                <c:pt idx="19585">
                  <c:v>-20.399999999999999</c:v>
                </c:pt>
                <c:pt idx="19586">
                  <c:v>-20.3</c:v>
                </c:pt>
                <c:pt idx="19587">
                  <c:v>-20.2</c:v>
                </c:pt>
                <c:pt idx="19588">
                  <c:v>-20.100000000000001</c:v>
                </c:pt>
                <c:pt idx="19589">
                  <c:v>-20</c:v>
                </c:pt>
                <c:pt idx="19590">
                  <c:v>-19.899999999999999</c:v>
                </c:pt>
                <c:pt idx="19591">
                  <c:v>-19.8</c:v>
                </c:pt>
                <c:pt idx="19592">
                  <c:v>-19.7</c:v>
                </c:pt>
                <c:pt idx="19593">
                  <c:v>-19.600000000000001</c:v>
                </c:pt>
                <c:pt idx="19594">
                  <c:v>-19.5</c:v>
                </c:pt>
                <c:pt idx="19595">
                  <c:v>-19.399999999999999</c:v>
                </c:pt>
                <c:pt idx="19596">
                  <c:v>-19.3</c:v>
                </c:pt>
                <c:pt idx="19597">
                  <c:v>-19.2</c:v>
                </c:pt>
                <c:pt idx="19598">
                  <c:v>-19.100000000000001</c:v>
                </c:pt>
                <c:pt idx="19599">
                  <c:v>-19</c:v>
                </c:pt>
                <c:pt idx="19600">
                  <c:v>-18.899999999999999</c:v>
                </c:pt>
                <c:pt idx="19601">
                  <c:v>-18.8</c:v>
                </c:pt>
                <c:pt idx="19602">
                  <c:v>-18.7</c:v>
                </c:pt>
                <c:pt idx="19603">
                  <c:v>-18.600000000000001</c:v>
                </c:pt>
                <c:pt idx="19604">
                  <c:v>-18.5</c:v>
                </c:pt>
                <c:pt idx="19605">
                  <c:v>-18.399999999999999</c:v>
                </c:pt>
                <c:pt idx="19606">
                  <c:v>-18.3</c:v>
                </c:pt>
                <c:pt idx="19607">
                  <c:v>-18.2</c:v>
                </c:pt>
                <c:pt idx="19608">
                  <c:v>-18.100000000000001</c:v>
                </c:pt>
                <c:pt idx="19609">
                  <c:v>-18</c:v>
                </c:pt>
                <c:pt idx="19610">
                  <c:v>-17.899999999999999</c:v>
                </c:pt>
                <c:pt idx="19611">
                  <c:v>-17.8</c:v>
                </c:pt>
                <c:pt idx="19612">
                  <c:v>-17.7</c:v>
                </c:pt>
                <c:pt idx="19613">
                  <c:v>-17.600000000000001</c:v>
                </c:pt>
                <c:pt idx="19614">
                  <c:v>-17.5</c:v>
                </c:pt>
                <c:pt idx="19615">
                  <c:v>-17.399999999999999</c:v>
                </c:pt>
                <c:pt idx="19616">
                  <c:v>-17.3</c:v>
                </c:pt>
                <c:pt idx="19617">
                  <c:v>-17.2</c:v>
                </c:pt>
                <c:pt idx="19618">
                  <c:v>-17.100000000000001</c:v>
                </c:pt>
                <c:pt idx="19619">
                  <c:v>-17</c:v>
                </c:pt>
                <c:pt idx="19620">
                  <c:v>-16.899999999999999</c:v>
                </c:pt>
                <c:pt idx="19621">
                  <c:v>-16.8</c:v>
                </c:pt>
                <c:pt idx="19622">
                  <c:v>-16.7</c:v>
                </c:pt>
                <c:pt idx="19623">
                  <c:v>-16.600000000000001</c:v>
                </c:pt>
                <c:pt idx="19624">
                  <c:v>-16.5</c:v>
                </c:pt>
                <c:pt idx="19625">
                  <c:v>-16.399999999999999</c:v>
                </c:pt>
                <c:pt idx="19626">
                  <c:v>-16.3</c:v>
                </c:pt>
                <c:pt idx="19627">
                  <c:v>-16.2</c:v>
                </c:pt>
                <c:pt idx="19628">
                  <c:v>-16.100000000000001</c:v>
                </c:pt>
                <c:pt idx="19629">
                  <c:v>-16</c:v>
                </c:pt>
                <c:pt idx="19630">
                  <c:v>-15.9</c:v>
                </c:pt>
                <c:pt idx="19631">
                  <c:v>-15.8</c:v>
                </c:pt>
                <c:pt idx="19632">
                  <c:v>-15.7</c:v>
                </c:pt>
                <c:pt idx="19633">
                  <c:v>-15.6</c:v>
                </c:pt>
                <c:pt idx="19634">
                  <c:v>-15.5</c:v>
                </c:pt>
                <c:pt idx="19635">
                  <c:v>-15.4</c:v>
                </c:pt>
                <c:pt idx="19636">
                  <c:v>-15.3</c:v>
                </c:pt>
                <c:pt idx="19637">
                  <c:v>-15.2</c:v>
                </c:pt>
                <c:pt idx="19638">
                  <c:v>-15.1</c:v>
                </c:pt>
                <c:pt idx="19639">
                  <c:v>-15</c:v>
                </c:pt>
                <c:pt idx="19640">
                  <c:v>-14.9</c:v>
                </c:pt>
                <c:pt idx="19641">
                  <c:v>-14.8</c:v>
                </c:pt>
                <c:pt idx="19642">
                  <c:v>-14.7</c:v>
                </c:pt>
                <c:pt idx="19643">
                  <c:v>-14.6</c:v>
                </c:pt>
                <c:pt idx="19644">
                  <c:v>-14.5</c:v>
                </c:pt>
                <c:pt idx="19645">
                  <c:v>-14.4</c:v>
                </c:pt>
                <c:pt idx="19646">
                  <c:v>-14.3</c:v>
                </c:pt>
                <c:pt idx="19647">
                  <c:v>-14.2</c:v>
                </c:pt>
                <c:pt idx="19648">
                  <c:v>-14.1</c:v>
                </c:pt>
                <c:pt idx="19649">
                  <c:v>-14</c:v>
                </c:pt>
                <c:pt idx="19650">
                  <c:v>-13.9</c:v>
                </c:pt>
                <c:pt idx="19651">
                  <c:v>-13.8</c:v>
                </c:pt>
                <c:pt idx="19652">
                  <c:v>-13.7</c:v>
                </c:pt>
                <c:pt idx="19653">
                  <c:v>-13.6</c:v>
                </c:pt>
                <c:pt idx="19654">
                  <c:v>-13.5</c:v>
                </c:pt>
                <c:pt idx="19655">
                  <c:v>-13.4</c:v>
                </c:pt>
                <c:pt idx="19656">
                  <c:v>-13.3</c:v>
                </c:pt>
                <c:pt idx="19657">
                  <c:v>-13.2</c:v>
                </c:pt>
                <c:pt idx="19658">
                  <c:v>-13.1</c:v>
                </c:pt>
                <c:pt idx="19659">
                  <c:v>-13</c:v>
                </c:pt>
                <c:pt idx="19660">
                  <c:v>-12.9</c:v>
                </c:pt>
                <c:pt idx="19661">
                  <c:v>-12.8</c:v>
                </c:pt>
                <c:pt idx="19662">
                  <c:v>-12.7</c:v>
                </c:pt>
                <c:pt idx="19663">
                  <c:v>-12.6</c:v>
                </c:pt>
                <c:pt idx="19664">
                  <c:v>-12.5</c:v>
                </c:pt>
                <c:pt idx="19665">
                  <c:v>-12.4</c:v>
                </c:pt>
                <c:pt idx="19666">
                  <c:v>-12.3</c:v>
                </c:pt>
                <c:pt idx="19667">
                  <c:v>-12.2</c:v>
                </c:pt>
                <c:pt idx="19668">
                  <c:v>-12.1</c:v>
                </c:pt>
                <c:pt idx="19669">
                  <c:v>-12</c:v>
                </c:pt>
                <c:pt idx="19670">
                  <c:v>-11.9</c:v>
                </c:pt>
                <c:pt idx="19671">
                  <c:v>-11.8</c:v>
                </c:pt>
                <c:pt idx="19672">
                  <c:v>-11.7</c:v>
                </c:pt>
                <c:pt idx="19673">
                  <c:v>-11.6</c:v>
                </c:pt>
                <c:pt idx="19674">
                  <c:v>-11.5</c:v>
                </c:pt>
                <c:pt idx="19675">
                  <c:v>-11.4</c:v>
                </c:pt>
                <c:pt idx="19676">
                  <c:v>-11.3</c:v>
                </c:pt>
                <c:pt idx="19677">
                  <c:v>-11.2</c:v>
                </c:pt>
                <c:pt idx="19678">
                  <c:v>-11.1</c:v>
                </c:pt>
                <c:pt idx="19679">
                  <c:v>-11</c:v>
                </c:pt>
                <c:pt idx="19680">
                  <c:v>-10.9</c:v>
                </c:pt>
                <c:pt idx="19681">
                  <c:v>-10.8</c:v>
                </c:pt>
                <c:pt idx="19682">
                  <c:v>-10.7</c:v>
                </c:pt>
                <c:pt idx="19683">
                  <c:v>-10.6</c:v>
                </c:pt>
                <c:pt idx="19684">
                  <c:v>-10.5</c:v>
                </c:pt>
                <c:pt idx="19685">
                  <c:v>-10.4</c:v>
                </c:pt>
                <c:pt idx="19686">
                  <c:v>-10.3</c:v>
                </c:pt>
                <c:pt idx="19687">
                  <c:v>-10.199999999999999</c:v>
                </c:pt>
                <c:pt idx="19688">
                  <c:v>-10.1</c:v>
                </c:pt>
                <c:pt idx="19689">
                  <c:v>-10</c:v>
                </c:pt>
                <c:pt idx="19690">
                  <c:v>-9.9</c:v>
                </c:pt>
                <c:pt idx="19691">
                  <c:v>-9.8000000000000007</c:v>
                </c:pt>
                <c:pt idx="19692">
                  <c:v>-9.6999999999999993</c:v>
                </c:pt>
                <c:pt idx="19693">
                  <c:v>-9.6</c:v>
                </c:pt>
                <c:pt idx="19694">
                  <c:v>-9.5</c:v>
                </c:pt>
                <c:pt idx="19695">
                  <c:v>-9.4</c:v>
                </c:pt>
                <c:pt idx="19696">
                  <c:v>-9.3000000000000007</c:v>
                </c:pt>
                <c:pt idx="19697">
                  <c:v>-9.1999999999999993</c:v>
                </c:pt>
                <c:pt idx="19698">
                  <c:v>-9.1</c:v>
                </c:pt>
                <c:pt idx="19699">
                  <c:v>-9</c:v>
                </c:pt>
                <c:pt idx="19700">
                  <c:v>-8.9</c:v>
                </c:pt>
                <c:pt idx="19701">
                  <c:v>-8.8000000000000007</c:v>
                </c:pt>
                <c:pt idx="19702">
                  <c:v>-8.6999999999999993</c:v>
                </c:pt>
                <c:pt idx="19703">
                  <c:v>-8.6</c:v>
                </c:pt>
                <c:pt idx="19704">
                  <c:v>-8.5</c:v>
                </c:pt>
                <c:pt idx="19705">
                  <c:v>-8.4</c:v>
                </c:pt>
                <c:pt idx="19706">
                  <c:v>-8.3000000000000007</c:v>
                </c:pt>
                <c:pt idx="19707">
                  <c:v>-8.1999999999999993</c:v>
                </c:pt>
                <c:pt idx="19708">
                  <c:v>-8.1</c:v>
                </c:pt>
                <c:pt idx="19709">
                  <c:v>-8</c:v>
                </c:pt>
                <c:pt idx="19710">
                  <c:v>-7.9</c:v>
                </c:pt>
                <c:pt idx="19711">
                  <c:v>-7.8</c:v>
                </c:pt>
                <c:pt idx="19712">
                  <c:v>-7.7</c:v>
                </c:pt>
                <c:pt idx="19713">
                  <c:v>-7.6</c:v>
                </c:pt>
                <c:pt idx="19714">
                  <c:v>-7.5</c:v>
                </c:pt>
                <c:pt idx="19715">
                  <c:v>-7.4</c:v>
                </c:pt>
                <c:pt idx="19716">
                  <c:v>-7.3</c:v>
                </c:pt>
                <c:pt idx="19717">
                  <c:v>-7.2</c:v>
                </c:pt>
                <c:pt idx="19718">
                  <c:v>-7.1</c:v>
                </c:pt>
                <c:pt idx="19719">
                  <c:v>-7</c:v>
                </c:pt>
                <c:pt idx="19720">
                  <c:v>-6.9</c:v>
                </c:pt>
                <c:pt idx="19721">
                  <c:v>-6.8</c:v>
                </c:pt>
                <c:pt idx="19722">
                  <c:v>-6.7</c:v>
                </c:pt>
                <c:pt idx="19723">
                  <c:v>-6.6</c:v>
                </c:pt>
                <c:pt idx="19724">
                  <c:v>-6.5</c:v>
                </c:pt>
                <c:pt idx="19725">
                  <c:v>-6.4</c:v>
                </c:pt>
                <c:pt idx="19726">
                  <c:v>-6.3</c:v>
                </c:pt>
                <c:pt idx="19727">
                  <c:v>-6.2</c:v>
                </c:pt>
                <c:pt idx="19728">
                  <c:v>-6.1</c:v>
                </c:pt>
                <c:pt idx="19729">
                  <c:v>-6</c:v>
                </c:pt>
                <c:pt idx="19730">
                  <c:v>-5.9</c:v>
                </c:pt>
                <c:pt idx="19731">
                  <c:v>-5.8</c:v>
                </c:pt>
                <c:pt idx="19732">
                  <c:v>-5.7</c:v>
                </c:pt>
                <c:pt idx="19733">
                  <c:v>-5.6</c:v>
                </c:pt>
                <c:pt idx="19734">
                  <c:v>-5.5</c:v>
                </c:pt>
                <c:pt idx="19735">
                  <c:v>-5.4</c:v>
                </c:pt>
                <c:pt idx="19736">
                  <c:v>-5.3</c:v>
                </c:pt>
                <c:pt idx="19737">
                  <c:v>-5.2</c:v>
                </c:pt>
                <c:pt idx="19738">
                  <c:v>-5.0999999999999996</c:v>
                </c:pt>
                <c:pt idx="19739">
                  <c:v>-5</c:v>
                </c:pt>
                <c:pt idx="19740">
                  <c:v>-4.9000000000000004</c:v>
                </c:pt>
                <c:pt idx="19741">
                  <c:v>-4.8</c:v>
                </c:pt>
                <c:pt idx="19742">
                  <c:v>-4.7</c:v>
                </c:pt>
                <c:pt idx="19743">
                  <c:v>-4.5999999999999996</c:v>
                </c:pt>
                <c:pt idx="19744">
                  <c:v>-4.5</c:v>
                </c:pt>
                <c:pt idx="19745">
                  <c:v>-4.4000000000000004</c:v>
                </c:pt>
                <c:pt idx="19746">
                  <c:v>-4.3</c:v>
                </c:pt>
                <c:pt idx="19747">
                  <c:v>-4.2</c:v>
                </c:pt>
                <c:pt idx="19748">
                  <c:v>-4.0999999999999996</c:v>
                </c:pt>
                <c:pt idx="19749">
                  <c:v>-4</c:v>
                </c:pt>
                <c:pt idx="19750">
                  <c:v>-3.9</c:v>
                </c:pt>
                <c:pt idx="19751">
                  <c:v>-3.8</c:v>
                </c:pt>
                <c:pt idx="19752">
                  <c:v>-3.7</c:v>
                </c:pt>
                <c:pt idx="19753">
                  <c:v>-3.6</c:v>
                </c:pt>
                <c:pt idx="19754">
                  <c:v>-3.5</c:v>
                </c:pt>
                <c:pt idx="19755">
                  <c:v>-3.4</c:v>
                </c:pt>
                <c:pt idx="19756">
                  <c:v>-3.3</c:v>
                </c:pt>
                <c:pt idx="19757">
                  <c:v>-3.2</c:v>
                </c:pt>
                <c:pt idx="19758">
                  <c:v>-3.1</c:v>
                </c:pt>
                <c:pt idx="19759">
                  <c:v>-3</c:v>
                </c:pt>
                <c:pt idx="19760">
                  <c:v>-2.9</c:v>
                </c:pt>
                <c:pt idx="19761">
                  <c:v>-2.8</c:v>
                </c:pt>
                <c:pt idx="19762">
                  <c:v>-2.7</c:v>
                </c:pt>
                <c:pt idx="19763">
                  <c:v>-2.6</c:v>
                </c:pt>
                <c:pt idx="19764">
                  <c:v>-2.5</c:v>
                </c:pt>
                <c:pt idx="19765">
                  <c:v>-2.4</c:v>
                </c:pt>
                <c:pt idx="19766">
                  <c:v>-2.2999999999999998</c:v>
                </c:pt>
                <c:pt idx="19767">
                  <c:v>-2.2000000000000002</c:v>
                </c:pt>
                <c:pt idx="19768">
                  <c:v>-2.1</c:v>
                </c:pt>
                <c:pt idx="19769">
                  <c:v>-2</c:v>
                </c:pt>
                <c:pt idx="19770">
                  <c:v>-1.9</c:v>
                </c:pt>
                <c:pt idx="19771">
                  <c:v>-1.8</c:v>
                </c:pt>
                <c:pt idx="19772">
                  <c:v>-1.7</c:v>
                </c:pt>
                <c:pt idx="19773">
                  <c:v>-1.6</c:v>
                </c:pt>
                <c:pt idx="19774">
                  <c:v>-1.5</c:v>
                </c:pt>
                <c:pt idx="19775">
                  <c:v>-1.4</c:v>
                </c:pt>
                <c:pt idx="19776">
                  <c:v>-1.3</c:v>
                </c:pt>
                <c:pt idx="19777">
                  <c:v>-1.2</c:v>
                </c:pt>
                <c:pt idx="19778">
                  <c:v>-1.1000000000000001</c:v>
                </c:pt>
                <c:pt idx="19779">
                  <c:v>-1</c:v>
                </c:pt>
                <c:pt idx="19780">
                  <c:v>-0.9</c:v>
                </c:pt>
                <c:pt idx="19781">
                  <c:v>-0.8</c:v>
                </c:pt>
                <c:pt idx="19782">
                  <c:v>-0.7</c:v>
                </c:pt>
                <c:pt idx="19783">
                  <c:v>-0.6</c:v>
                </c:pt>
                <c:pt idx="19784">
                  <c:v>-0.5</c:v>
                </c:pt>
                <c:pt idx="19785">
                  <c:v>-0.4</c:v>
                </c:pt>
                <c:pt idx="19786">
                  <c:v>-0.3</c:v>
                </c:pt>
                <c:pt idx="19787">
                  <c:v>-0.2</c:v>
                </c:pt>
                <c:pt idx="19788">
                  <c:v>-0.1</c:v>
                </c:pt>
                <c:pt idx="19789">
                  <c:v>0</c:v>
                </c:pt>
                <c:pt idx="19790">
                  <c:v>0.1</c:v>
                </c:pt>
                <c:pt idx="19791">
                  <c:v>0.2</c:v>
                </c:pt>
                <c:pt idx="19792">
                  <c:v>0.3</c:v>
                </c:pt>
                <c:pt idx="19793">
                  <c:v>0.4</c:v>
                </c:pt>
                <c:pt idx="19794">
                  <c:v>0.5</c:v>
                </c:pt>
                <c:pt idx="19795">
                  <c:v>0.6</c:v>
                </c:pt>
                <c:pt idx="19796">
                  <c:v>0.7</c:v>
                </c:pt>
                <c:pt idx="19797">
                  <c:v>0.8</c:v>
                </c:pt>
                <c:pt idx="19798">
                  <c:v>0.9</c:v>
                </c:pt>
                <c:pt idx="19799">
                  <c:v>1</c:v>
                </c:pt>
                <c:pt idx="19800">
                  <c:v>1.1000000000000001</c:v>
                </c:pt>
                <c:pt idx="19801">
                  <c:v>1.2</c:v>
                </c:pt>
                <c:pt idx="19802">
                  <c:v>1.3</c:v>
                </c:pt>
                <c:pt idx="19803">
                  <c:v>1.4</c:v>
                </c:pt>
                <c:pt idx="19804">
                  <c:v>1.5</c:v>
                </c:pt>
                <c:pt idx="19805">
                  <c:v>1.6</c:v>
                </c:pt>
                <c:pt idx="19806">
                  <c:v>1.7</c:v>
                </c:pt>
                <c:pt idx="19807">
                  <c:v>1.8</c:v>
                </c:pt>
                <c:pt idx="19808">
                  <c:v>1.9</c:v>
                </c:pt>
                <c:pt idx="19809">
                  <c:v>2</c:v>
                </c:pt>
                <c:pt idx="19810">
                  <c:v>2.1</c:v>
                </c:pt>
                <c:pt idx="19811">
                  <c:v>2.2000000000000002</c:v>
                </c:pt>
                <c:pt idx="19812">
                  <c:v>2.2999999999999998</c:v>
                </c:pt>
                <c:pt idx="19813">
                  <c:v>2.4</c:v>
                </c:pt>
                <c:pt idx="19814">
                  <c:v>2.5</c:v>
                </c:pt>
                <c:pt idx="19815">
                  <c:v>2.6</c:v>
                </c:pt>
                <c:pt idx="19816">
                  <c:v>2.7</c:v>
                </c:pt>
                <c:pt idx="19817">
                  <c:v>2.8</c:v>
                </c:pt>
                <c:pt idx="19818">
                  <c:v>2.9</c:v>
                </c:pt>
                <c:pt idx="19819">
                  <c:v>3</c:v>
                </c:pt>
                <c:pt idx="19820">
                  <c:v>3.1</c:v>
                </c:pt>
                <c:pt idx="19821">
                  <c:v>3.2</c:v>
                </c:pt>
                <c:pt idx="19822">
                  <c:v>3.3</c:v>
                </c:pt>
                <c:pt idx="19823">
                  <c:v>3.4</c:v>
                </c:pt>
                <c:pt idx="19824">
                  <c:v>3.5</c:v>
                </c:pt>
                <c:pt idx="19825">
                  <c:v>3.6</c:v>
                </c:pt>
                <c:pt idx="19826">
                  <c:v>3.7</c:v>
                </c:pt>
                <c:pt idx="19827">
                  <c:v>3.8</c:v>
                </c:pt>
                <c:pt idx="19828">
                  <c:v>3.9</c:v>
                </c:pt>
                <c:pt idx="19829">
                  <c:v>4</c:v>
                </c:pt>
                <c:pt idx="19830">
                  <c:v>4.0999999999999996</c:v>
                </c:pt>
                <c:pt idx="19831">
                  <c:v>4.2</c:v>
                </c:pt>
                <c:pt idx="19832">
                  <c:v>4.3</c:v>
                </c:pt>
                <c:pt idx="19833">
                  <c:v>4.4000000000000004</c:v>
                </c:pt>
                <c:pt idx="19834">
                  <c:v>4.5</c:v>
                </c:pt>
                <c:pt idx="19835">
                  <c:v>4.5999999999999996</c:v>
                </c:pt>
                <c:pt idx="19836">
                  <c:v>4.7</c:v>
                </c:pt>
                <c:pt idx="19837">
                  <c:v>4.8</c:v>
                </c:pt>
                <c:pt idx="19838">
                  <c:v>4.9000000000000004</c:v>
                </c:pt>
                <c:pt idx="19839">
                  <c:v>5</c:v>
                </c:pt>
                <c:pt idx="19840">
                  <c:v>5.0999999999999996</c:v>
                </c:pt>
                <c:pt idx="19841">
                  <c:v>5.2</c:v>
                </c:pt>
                <c:pt idx="19842">
                  <c:v>5.3</c:v>
                </c:pt>
                <c:pt idx="19843">
                  <c:v>5.4</c:v>
                </c:pt>
                <c:pt idx="19844">
                  <c:v>5.5</c:v>
                </c:pt>
                <c:pt idx="19845">
                  <c:v>5.6</c:v>
                </c:pt>
                <c:pt idx="19846">
                  <c:v>5.7</c:v>
                </c:pt>
                <c:pt idx="19847">
                  <c:v>5.8</c:v>
                </c:pt>
                <c:pt idx="19848">
                  <c:v>5.9</c:v>
                </c:pt>
                <c:pt idx="19849">
                  <c:v>6</c:v>
                </c:pt>
                <c:pt idx="19850">
                  <c:v>6.1</c:v>
                </c:pt>
                <c:pt idx="19851">
                  <c:v>6.2</c:v>
                </c:pt>
                <c:pt idx="19852">
                  <c:v>6.3</c:v>
                </c:pt>
                <c:pt idx="19853">
                  <c:v>6.4</c:v>
                </c:pt>
                <c:pt idx="19854">
                  <c:v>6.5</c:v>
                </c:pt>
                <c:pt idx="19855">
                  <c:v>6.6</c:v>
                </c:pt>
                <c:pt idx="19856">
                  <c:v>6.7</c:v>
                </c:pt>
                <c:pt idx="19857">
                  <c:v>6.8</c:v>
                </c:pt>
                <c:pt idx="19858">
                  <c:v>6.9</c:v>
                </c:pt>
                <c:pt idx="19859">
                  <c:v>7</c:v>
                </c:pt>
                <c:pt idx="19860">
                  <c:v>7.1</c:v>
                </c:pt>
                <c:pt idx="19861">
                  <c:v>7.2</c:v>
                </c:pt>
                <c:pt idx="19862">
                  <c:v>7.3</c:v>
                </c:pt>
                <c:pt idx="19863">
                  <c:v>7.4</c:v>
                </c:pt>
                <c:pt idx="19864">
                  <c:v>7.5</c:v>
                </c:pt>
                <c:pt idx="19865">
                  <c:v>7.6</c:v>
                </c:pt>
                <c:pt idx="19866">
                  <c:v>7.7</c:v>
                </c:pt>
                <c:pt idx="19867">
                  <c:v>7.8</c:v>
                </c:pt>
                <c:pt idx="19868">
                  <c:v>7.9</c:v>
                </c:pt>
                <c:pt idx="19869">
                  <c:v>8</c:v>
                </c:pt>
                <c:pt idx="19870">
                  <c:v>8.1</c:v>
                </c:pt>
                <c:pt idx="19871">
                  <c:v>8.1999999999999993</c:v>
                </c:pt>
                <c:pt idx="19872">
                  <c:v>8.3000000000000007</c:v>
                </c:pt>
                <c:pt idx="19873">
                  <c:v>8.4</c:v>
                </c:pt>
                <c:pt idx="19874">
                  <c:v>8.5</c:v>
                </c:pt>
                <c:pt idx="19875">
                  <c:v>8.6</c:v>
                </c:pt>
                <c:pt idx="19876">
                  <c:v>8.6999999999999993</c:v>
                </c:pt>
                <c:pt idx="19877">
                  <c:v>8.8000000000000007</c:v>
                </c:pt>
                <c:pt idx="19878">
                  <c:v>8.9</c:v>
                </c:pt>
                <c:pt idx="19879">
                  <c:v>9</c:v>
                </c:pt>
                <c:pt idx="19880">
                  <c:v>9.1</c:v>
                </c:pt>
                <c:pt idx="19881">
                  <c:v>9.1999999999999993</c:v>
                </c:pt>
                <c:pt idx="19882">
                  <c:v>9.3000000000000007</c:v>
                </c:pt>
                <c:pt idx="19883">
                  <c:v>9.4</c:v>
                </c:pt>
                <c:pt idx="19884">
                  <c:v>9.5</c:v>
                </c:pt>
                <c:pt idx="19885">
                  <c:v>9.6</c:v>
                </c:pt>
                <c:pt idx="19886">
                  <c:v>9.6999999999999993</c:v>
                </c:pt>
                <c:pt idx="19887">
                  <c:v>9.8000000000000007</c:v>
                </c:pt>
                <c:pt idx="19888">
                  <c:v>9.9</c:v>
                </c:pt>
                <c:pt idx="19889">
                  <c:v>10</c:v>
                </c:pt>
                <c:pt idx="19890">
                  <c:v>10.1</c:v>
                </c:pt>
                <c:pt idx="19891">
                  <c:v>10.199999999999999</c:v>
                </c:pt>
                <c:pt idx="19892">
                  <c:v>10.3</c:v>
                </c:pt>
                <c:pt idx="19893">
                  <c:v>10.4</c:v>
                </c:pt>
                <c:pt idx="19894">
                  <c:v>10.5</c:v>
                </c:pt>
                <c:pt idx="19895">
                  <c:v>10.6</c:v>
                </c:pt>
                <c:pt idx="19896">
                  <c:v>10.7</c:v>
                </c:pt>
                <c:pt idx="19897">
                  <c:v>10.8</c:v>
                </c:pt>
                <c:pt idx="19898">
                  <c:v>10.9</c:v>
                </c:pt>
                <c:pt idx="19899">
                  <c:v>11</c:v>
                </c:pt>
                <c:pt idx="19900">
                  <c:v>11.1</c:v>
                </c:pt>
                <c:pt idx="19901">
                  <c:v>11.2</c:v>
                </c:pt>
                <c:pt idx="19902">
                  <c:v>11.3</c:v>
                </c:pt>
                <c:pt idx="19903">
                  <c:v>11.4</c:v>
                </c:pt>
                <c:pt idx="19904">
                  <c:v>11.5</c:v>
                </c:pt>
                <c:pt idx="19905">
                  <c:v>11.6</c:v>
                </c:pt>
                <c:pt idx="19906">
                  <c:v>11.7</c:v>
                </c:pt>
                <c:pt idx="19907">
                  <c:v>11.8</c:v>
                </c:pt>
                <c:pt idx="19908">
                  <c:v>11.9</c:v>
                </c:pt>
                <c:pt idx="19909">
                  <c:v>12</c:v>
                </c:pt>
                <c:pt idx="19910">
                  <c:v>12.1</c:v>
                </c:pt>
                <c:pt idx="19911">
                  <c:v>12.2</c:v>
                </c:pt>
                <c:pt idx="19912">
                  <c:v>12.3</c:v>
                </c:pt>
                <c:pt idx="19913">
                  <c:v>12.4</c:v>
                </c:pt>
                <c:pt idx="19914">
                  <c:v>12.5</c:v>
                </c:pt>
                <c:pt idx="19915">
                  <c:v>12.6</c:v>
                </c:pt>
                <c:pt idx="19916">
                  <c:v>12.7</c:v>
                </c:pt>
                <c:pt idx="19917">
                  <c:v>12.8</c:v>
                </c:pt>
                <c:pt idx="19918">
                  <c:v>12.9</c:v>
                </c:pt>
                <c:pt idx="19919">
                  <c:v>13</c:v>
                </c:pt>
                <c:pt idx="19920">
                  <c:v>13.1</c:v>
                </c:pt>
                <c:pt idx="19921">
                  <c:v>13.2</c:v>
                </c:pt>
                <c:pt idx="19922">
                  <c:v>13.3</c:v>
                </c:pt>
                <c:pt idx="19923">
                  <c:v>13.4</c:v>
                </c:pt>
                <c:pt idx="19924">
                  <c:v>13.5</c:v>
                </c:pt>
                <c:pt idx="19925">
                  <c:v>13.6</c:v>
                </c:pt>
                <c:pt idx="19926">
                  <c:v>13.7</c:v>
                </c:pt>
                <c:pt idx="19927">
                  <c:v>13.8</c:v>
                </c:pt>
                <c:pt idx="19928">
                  <c:v>13.9</c:v>
                </c:pt>
                <c:pt idx="19929">
                  <c:v>14</c:v>
                </c:pt>
                <c:pt idx="19930">
                  <c:v>14.1</c:v>
                </c:pt>
                <c:pt idx="19931">
                  <c:v>14.2</c:v>
                </c:pt>
                <c:pt idx="19932">
                  <c:v>14.3</c:v>
                </c:pt>
                <c:pt idx="19933">
                  <c:v>14.4</c:v>
                </c:pt>
                <c:pt idx="19934">
                  <c:v>14.5</c:v>
                </c:pt>
                <c:pt idx="19935">
                  <c:v>14.6</c:v>
                </c:pt>
                <c:pt idx="19936">
                  <c:v>14.7</c:v>
                </c:pt>
                <c:pt idx="19937">
                  <c:v>14.8</c:v>
                </c:pt>
                <c:pt idx="19938">
                  <c:v>14.9</c:v>
                </c:pt>
                <c:pt idx="19939">
                  <c:v>15</c:v>
                </c:pt>
                <c:pt idx="19940">
                  <c:v>15.1</c:v>
                </c:pt>
                <c:pt idx="19941">
                  <c:v>15.2</c:v>
                </c:pt>
                <c:pt idx="19942">
                  <c:v>15.3</c:v>
                </c:pt>
                <c:pt idx="19943">
                  <c:v>15.4</c:v>
                </c:pt>
                <c:pt idx="19944">
                  <c:v>15.5</c:v>
                </c:pt>
                <c:pt idx="19945">
                  <c:v>15.6</c:v>
                </c:pt>
                <c:pt idx="19946">
                  <c:v>15.7</c:v>
                </c:pt>
                <c:pt idx="19947">
                  <c:v>15.8</c:v>
                </c:pt>
                <c:pt idx="19948">
                  <c:v>15.9</c:v>
                </c:pt>
                <c:pt idx="19949">
                  <c:v>16</c:v>
                </c:pt>
                <c:pt idx="19950">
                  <c:v>16.100000000000001</c:v>
                </c:pt>
                <c:pt idx="19951">
                  <c:v>16.2</c:v>
                </c:pt>
                <c:pt idx="19952">
                  <c:v>16.3</c:v>
                </c:pt>
                <c:pt idx="19953">
                  <c:v>16.399999999999999</c:v>
                </c:pt>
                <c:pt idx="19954">
                  <c:v>16.5</c:v>
                </c:pt>
                <c:pt idx="19955">
                  <c:v>16.600000000000001</c:v>
                </c:pt>
                <c:pt idx="19956">
                  <c:v>16.7</c:v>
                </c:pt>
                <c:pt idx="19957">
                  <c:v>16.8</c:v>
                </c:pt>
                <c:pt idx="19958">
                  <c:v>16.899999999999999</c:v>
                </c:pt>
                <c:pt idx="19959">
                  <c:v>17</c:v>
                </c:pt>
                <c:pt idx="19960">
                  <c:v>17.100000000000001</c:v>
                </c:pt>
                <c:pt idx="19961">
                  <c:v>17.2</c:v>
                </c:pt>
                <c:pt idx="19962">
                  <c:v>17.3</c:v>
                </c:pt>
                <c:pt idx="19963">
                  <c:v>17.399999999999999</c:v>
                </c:pt>
                <c:pt idx="19964">
                  <c:v>17.5</c:v>
                </c:pt>
                <c:pt idx="19965">
                  <c:v>17.600000000000001</c:v>
                </c:pt>
                <c:pt idx="19966">
                  <c:v>17.7</c:v>
                </c:pt>
                <c:pt idx="19967">
                  <c:v>17.8</c:v>
                </c:pt>
                <c:pt idx="19968">
                  <c:v>17.899999999999999</c:v>
                </c:pt>
                <c:pt idx="19969">
                  <c:v>18</c:v>
                </c:pt>
                <c:pt idx="19970">
                  <c:v>18.100000000000001</c:v>
                </c:pt>
                <c:pt idx="19971">
                  <c:v>18.2</c:v>
                </c:pt>
                <c:pt idx="19972">
                  <c:v>18.3</c:v>
                </c:pt>
                <c:pt idx="19973">
                  <c:v>18.399999999999999</c:v>
                </c:pt>
                <c:pt idx="19974">
                  <c:v>18.5</c:v>
                </c:pt>
                <c:pt idx="19975">
                  <c:v>18.600000000000001</c:v>
                </c:pt>
                <c:pt idx="19976">
                  <c:v>18.7</c:v>
                </c:pt>
                <c:pt idx="19977">
                  <c:v>18.8</c:v>
                </c:pt>
                <c:pt idx="19978">
                  <c:v>18.899999999999999</c:v>
                </c:pt>
                <c:pt idx="19979">
                  <c:v>19</c:v>
                </c:pt>
                <c:pt idx="19980">
                  <c:v>19.100000000000001</c:v>
                </c:pt>
                <c:pt idx="19981">
                  <c:v>19.2</c:v>
                </c:pt>
                <c:pt idx="19982">
                  <c:v>19.3</c:v>
                </c:pt>
                <c:pt idx="19983">
                  <c:v>19.399999999999999</c:v>
                </c:pt>
                <c:pt idx="19984">
                  <c:v>19.5</c:v>
                </c:pt>
                <c:pt idx="19985">
                  <c:v>19.600000000000001</c:v>
                </c:pt>
                <c:pt idx="19986">
                  <c:v>19.7</c:v>
                </c:pt>
                <c:pt idx="19987">
                  <c:v>19.8</c:v>
                </c:pt>
                <c:pt idx="19988">
                  <c:v>19.899999999999999</c:v>
                </c:pt>
                <c:pt idx="19989">
                  <c:v>20</c:v>
                </c:pt>
                <c:pt idx="19990">
                  <c:v>20.100000000000001</c:v>
                </c:pt>
                <c:pt idx="19991">
                  <c:v>20.2</c:v>
                </c:pt>
                <c:pt idx="19992">
                  <c:v>20.3</c:v>
                </c:pt>
                <c:pt idx="19993">
                  <c:v>20.399999999999999</c:v>
                </c:pt>
                <c:pt idx="19994">
                  <c:v>20.5</c:v>
                </c:pt>
                <c:pt idx="19995">
                  <c:v>20.6</c:v>
                </c:pt>
                <c:pt idx="19996">
                  <c:v>20.7</c:v>
                </c:pt>
                <c:pt idx="19997">
                  <c:v>20.8</c:v>
                </c:pt>
                <c:pt idx="19998">
                  <c:v>20.9</c:v>
                </c:pt>
                <c:pt idx="19999">
                  <c:v>21</c:v>
                </c:pt>
                <c:pt idx="20000">
                  <c:v>21.1</c:v>
                </c:pt>
                <c:pt idx="20001">
                  <c:v>21.2</c:v>
                </c:pt>
                <c:pt idx="20002">
                  <c:v>21.3</c:v>
                </c:pt>
                <c:pt idx="20003">
                  <c:v>21.4</c:v>
                </c:pt>
                <c:pt idx="20004">
                  <c:v>21.5</c:v>
                </c:pt>
                <c:pt idx="20005">
                  <c:v>21.6</c:v>
                </c:pt>
                <c:pt idx="20006">
                  <c:v>21.7</c:v>
                </c:pt>
                <c:pt idx="20007">
                  <c:v>21.8</c:v>
                </c:pt>
                <c:pt idx="20008">
                  <c:v>21.9</c:v>
                </c:pt>
                <c:pt idx="20009">
                  <c:v>22</c:v>
                </c:pt>
                <c:pt idx="20010">
                  <c:v>22.1</c:v>
                </c:pt>
                <c:pt idx="20011">
                  <c:v>22.2</c:v>
                </c:pt>
                <c:pt idx="20012">
                  <c:v>22.3</c:v>
                </c:pt>
                <c:pt idx="20013">
                  <c:v>22.4</c:v>
                </c:pt>
                <c:pt idx="20014">
                  <c:v>22.5</c:v>
                </c:pt>
                <c:pt idx="20015">
                  <c:v>22.6</c:v>
                </c:pt>
                <c:pt idx="20016">
                  <c:v>22.7</c:v>
                </c:pt>
                <c:pt idx="20017">
                  <c:v>22.8</c:v>
                </c:pt>
                <c:pt idx="20018">
                  <c:v>22.9</c:v>
                </c:pt>
                <c:pt idx="20019">
                  <c:v>23</c:v>
                </c:pt>
                <c:pt idx="20020">
                  <c:v>23.1</c:v>
                </c:pt>
                <c:pt idx="20021">
                  <c:v>23.2</c:v>
                </c:pt>
                <c:pt idx="20022">
                  <c:v>23.3</c:v>
                </c:pt>
                <c:pt idx="20023">
                  <c:v>23.4</c:v>
                </c:pt>
                <c:pt idx="20024">
                  <c:v>23.5</c:v>
                </c:pt>
                <c:pt idx="20025">
                  <c:v>23.6</c:v>
                </c:pt>
                <c:pt idx="20026">
                  <c:v>23.7</c:v>
                </c:pt>
                <c:pt idx="20027">
                  <c:v>23.8</c:v>
                </c:pt>
                <c:pt idx="20028">
                  <c:v>23.9</c:v>
                </c:pt>
                <c:pt idx="20029">
                  <c:v>24</c:v>
                </c:pt>
                <c:pt idx="20030">
                  <c:v>24.1</c:v>
                </c:pt>
                <c:pt idx="20031">
                  <c:v>24.2</c:v>
                </c:pt>
                <c:pt idx="20032">
                  <c:v>24.3</c:v>
                </c:pt>
                <c:pt idx="20033">
                  <c:v>24.4</c:v>
                </c:pt>
                <c:pt idx="20034">
                  <c:v>24.5</c:v>
                </c:pt>
                <c:pt idx="20035">
                  <c:v>24.6</c:v>
                </c:pt>
                <c:pt idx="20036">
                  <c:v>24.7</c:v>
                </c:pt>
                <c:pt idx="20037">
                  <c:v>24.8</c:v>
                </c:pt>
                <c:pt idx="20038">
                  <c:v>24.9</c:v>
                </c:pt>
                <c:pt idx="20039">
                  <c:v>25</c:v>
                </c:pt>
                <c:pt idx="20040">
                  <c:v>-25</c:v>
                </c:pt>
                <c:pt idx="20041">
                  <c:v>-24.9</c:v>
                </c:pt>
                <c:pt idx="20042">
                  <c:v>-24.8</c:v>
                </c:pt>
                <c:pt idx="20043">
                  <c:v>-24.7</c:v>
                </c:pt>
                <c:pt idx="20044">
                  <c:v>-24.6</c:v>
                </c:pt>
                <c:pt idx="20045">
                  <c:v>-24.5</c:v>
                </c:pt>
                <c:pt idx="20046">
                  <c:v>-24.4</c:v>
                </c:pt>
                <c:pt idx="20047">
                  <c:v>-24.3</c:v>
                </c:pt>
                <c:pt idx="20048">
                  <c:v>-24.2</c:v>
                </c:pt>
                <c:pt idx="20049">
                  <c:v>-24.1</c:v>
                </c:pt>
                <c:pt idx="20050">
                  <c:v>-24</c:v>
                </c:pt>
                <c:pt idx="20051">
                  <c:v>-23.9</c:v>
                </c:pt>
                <c:pt idx="20052">
                  <c:v>-23.8</c:v>
                </c:pt>
                <c:pt idx="20053">
                  <c:v>-23.7</c:v>
                </c:pt>
                <c:pt idx="20054">
                  <c:v>-23.6</c:v>
                </c:pt>
                <c:pt idx="20055">
                  <c:v>-23.5</c:v>
                </c:pt>
                <c:pt idx="20056">
                  <c:v>-23.4</c:v>
                </c:pt>
                <c:pt idx="20057">
                  <c:v>-23.3</c:v>
                </c:pt>
                <c:pt idx="20058">
                  <c:v>-23.2</c:v>
                </c:pt>
                <c:pt idx="20059">
                  <c:v>-23.1</c:v>
                </c:pt>
                <c:pt idx="20060">
                  <c:v>-23</c:v>
                </c:pt>
                <c:pt idx="20061">
                  <c:v>-22.9</c:v>
                </c:pt>
                <c:pt idx="20062">
                  <c:v>-22.8</c:v>
                </c:pt>
                <c:pt idx="20063">
                  <c:v>-22.7</c:v>
                </c:pt>
                <c:pt idx="20064">
                  <c:v>-22.6</c:v>
                </c:pt>
                <c:pt idx="20065">
                  <c:v>-22.5</c:v>
                </c:pt>
                <c:pt idx="20066">
                  <c:v>-22.4</c:v>
                </c:pt>
                <c:pt idx="20067">
                  <c:v>-22.3</c:v>
                </c:pt>
                <c:pt idx="20068">
                  <c:v>-22.2</c:v>
                </c:pt>
                <c:pt idx="20069">
                  <c:v>-22.1</c:v>
                </c:pt>
                <c:pt idx="20070">
                  <c:v>-22</c:v>
                </c:pt>
                <c:pt idx="20071">
                  <c:v>-21.9</c:v>
                </c:pt>
                <c:pt idx="20072">
                  <c:v>-21.8</c:v>
                </c:pt>
                <c:pt idx="20073">
                  <c:v>-21.7</c:v>
                </c:pt>
                <c:pt idx="20074">
                  <c:v>-21.6</c:v>
                </c:pt>
                <c:pt idx="20075">
                  <c:v>-21.5</c:v>
                </c:pt>
                <c:pt idx="20076">
                  <c:v>-21.4</c:v>
                </c:pt>
                <c:pt idx="20077">
                  <c:v>-21.3</c:v>
                </c:pt>
                <c:pt idx="20078">
                  <c:v>-21.2</c:v>
                </c:pt>
                <c:pt idx="20079">
                  <c:v>-21.1</c:v>
                </c:pt>
                <c:pt idx="20080">
                  <c:v>-21</c:v>
                </c:pt>
                <c:pt idx="20081">
                  <c:v>-20.9</c:v>
                </c:pt>
                <c:pt idx="20082">
                  <c:v>-20.8</c:v>
                </c:pt>
                <c:pt idx="20083">
                  <c:v>-20.7</c:v>
                </c:pt>
                <c:pt idx="20084">
                  <c:v>-20.6</c:v>
                </c:pt>
                <c:pt idx="20085">
                  <c:v>-20.5</c:v>
                </c:pt>
                <c:pt idx="20086">
                  <c:v>-20.399999999999999</c:v>
                </c:pt>
                <c:pt idx="20087">
                  <c:v>-20.3</c:v>
                </c:pt>
                <c:pt idx="20088">
                  <c:v>-20.2</c:v>
                </c:pt>
                <c:pt idx="20089">
                  <c:v>-20.100000000000001</c:v>
                </c:pt>
                <c:pt idx="20090">
                  <c:v>-20</c:v>
                </c:pt>
                <c:pt idx="20091">
                  <c:v>-19.899999999999999</c:v>
                </c:pt>
                <c:pt idx="20092">
                  <c:v>-19.8</c:v>
                </c:pt>
                <c:pt idx="20093">
                  <c:v>-19.7</c:v>
                </c:pt>
                <c:pt idx="20094">
                  <c:v>-19.600000000000001</c:v>
                </c:pt>
                <c:pt idx="20095">
                  <c:v>-19.5</c:v>
                </c:pt>
                <c:pt idx="20096">
                  <c:v>-19.399999999999999</c:v>
                </c:pt>
                <c:pt idx="20097">
                  <c:v>-19.3</c:v>
                </c:pt>
                <c:pt idx="20098">
                  <c:v>-19.2</c:v>
                </c:pt>
                <c:pt idx="20099">
                  <c:v>-19.100000000000001</c:v>
                </c:pt>
                <c:pt idx="20100">
                  <c:v>-19</c:v>
                </c:pt>
                <c:pt idx="20101">
                  <c:v>-18.899999999999999</c:v>
                </c:pt>
                <c:pt idx="20102">
                  <c:v>-18.8</c:v>
                </c:pt>
                <c:pt idx="20103">
                  <c:v>-18.7</c:v>
                </c:pt>
                <c:pt idx="20104">
                  <c:v>-18.600000000000001</c:v>
                </c:pt>
                <c:pt idx="20105">
                  <c:v>-18.5</c:v>
                </c:pt>
                <c:pt idx="20106">
                  <c:v>-18.399999999999999</c:v>
                </c:pt>
                <c:pt idx="20107">
                  <c:v>-18.3</c:v>
                </c:pt>
                <c:pt idx="20108">
                  <c:v>-18.2</c:v>
                </c:pt>
                <c:pt idx="20109">
                  <c:v>-18.100000000000001</c:v>
                </c:pt>
                <c:pt idx="20110">
                  <c:v>-18</c:v>
                </c:pt>
                <c:pt idx="20111">
                  <c:v>-17.899999999999999</c:v>
                </c:pt>
                <c:pt idx="20112">
                  <c:v>-17.8</c:v>
                </c:pt>
                <c:pt idx="20113">
                  <c:v>-17.7</c:v>
                </c:pt>
                <c:pt idx="20114">
                  <c:v>-17.600000000000001</c:v>
                </c:pt>
                <c:pt idx="20115">
                  <c:v>-17.5</c:v>
                </c:pt>
                <c:pt idx="20116">
                  <c:v>-17.399999999999999</c:v>
                </c:pt>
                <c:pt idx="20117">
                  <c:v>-17.3</c:v>
                </c:pt>
                <c:pt idx="20118">
                  <c:v>-17.2</c:v>
                </c:pt>
                <c:pt idx="20119">
                  <c:v>-17.100000000000001</c:v>
                </c:pt>
                <c:pt idx="20120">
                  <c:v>-17</c:v>
                </c:pt>
                <c:pt idx="20121">
                  <c:v>-16.899999999999999</c:v>
                </c:pt>
                <c:pt idx="20122">
                  <c:v>-16.8</c:v>
                </c:pt>
                <c:pt idx="20123">
                  <c:v>-16.7</c:v>
                </c:pt>
                <c:pt idx="20124">
                  <c:v>-16.600000000000001</c:v>
                </c:pt>
                <c:pt idx="20125">
                  <c:v>-16.5</c:v>
                </c:pt>
                <c:pt idx="20126">
                  <c:v>-16.399999999999999</c:v>
                </c:pt>
                <c:pt idx="20127">
                  <c:v>-16.3</c:v>
                </c:pt>
                <c:pt idx="20128">
                  <c:v>-16.2</c:v>
                </c:pt>
                <c:pt idx="20129">
                  <c:v>-16.100000000000001</c:v>
                </c:pt>
                <c:pt idx="20130">
                  <c:v>-16</c:v>
                </c:pt>
                <c:pt idx="20131">
                  <c:v>-15.9</c:v>
                </c:pt>
                <c:pt idx="20132">
                  <c:v>-15.8</c:v>
                </c:pt>
                <c:pt idx="20133">
                  <c:v>-15.7</c:v>
                </c:pt>
                <c:pt idx="20134">
                  <c:v>-15.6</c:v>
                </c:pt>
                <c:pt idx="20135">
                  <c:v>-15.5</c:v>
                </c:pt>
                <c:pt idx="20136">
                  <c:v>-15.4</c:v>
                </c:pt>
                <c:pt idx="20137">
                  <c:v>-15.3</c:v>
                </c:pt>
                <c:pt idx="20138">
                  <c:v>-15.2</c:v>
                </c:pt>
                <c:pt idx="20139">
                  <c:v>-15.1</c:v>
                </c:pt>
                <c:pt idx="20140">
                  <c:v>-15</c:v>
                </c:pt>
                <c:pt idx="20141">
                  <c:v>-14.9</c:v>
                </c:pt>
                <c:pt idx="20142">
                  <c:v>-14.8</c:v>
                </c:pt>
                <c:pt idx="20143">
                  <c:v>-14.7</c:v>
                </c:pt>
                <c:pt idx="20144">
                  <c:v>-14.6</c:v>
                </c:pt>
                <c:pt idx="20145">
                  <c:v>-14.5</c:v>
                </c:pt>
                <c:pt idx="20146">
                  <c:v>-14.4</c:v>
                </c:pt>
                <c:pt idx="20147">
                  <c:v>-14.3</c:v>
                </c:pt>
                <c:pt idx="20148">
                  <c:v>-14.2</c:v>
                </c:pt>
                <c:pt idx="20149">
                  <c:v>-14.1</c:v>
                </c:pt>
                <c:pt idx="20150">
                  <c:v>-14</c:v>
                </c:pt>
                <c:pt idx="20151">
                  <c:v>-13.9</c:v>
                </c:pt>
                <c:pt idx="20152">
                  <c:v>-13.8</c:v>
                </c:pt>
                <c:pt idx="20153">
                  <c:v>-13.7</c:v>
                </c:pt>
                <c:pt idx="20154">
                  <c:v>-13.6</c:v>
                </c:pt>
                <c:pt idx="20155">
                  <c:v>-13.5</c:v>
                </c:pt>
                <c:pt idx="20156">
                  <c:v>-13.4</c:v>
                </c:pt>
                <c:pt idx="20157">
                  <c:v>-13.3</c:v>
                </c:pt>
                <c:pt idx="20158">
                  <c:v>-13.2</c:v>
                </c:pt>
                <c:pt idx="20159">
                  <c:v>-13.1</c:v>
                </c:pt>
                <c:pt idx="20160">
                  <c:v>-13</c:v>
                </c:pt>
                <c:pt idx="20161">
                  <c:v>-12.9</c:v>
                </c:pt>
                <c:pt idx="20162">
                  <c:v>-12.8</c:v>
                </c:pt>
                <c:pt idx="20163">
                  <c:v>-12.7</c:v>
                </c:pt>
                <c:pt idx="20164">
                  <c:v>-12.6</c:v>
                </c:pt>
                <c:pt idx="20165">
                  <c:v>-12.5</c:v>
                </c:pt>
                <c:pt idx="20166">
                  <c:v>-12.4</c:v>
                </c:pt>
                <c:pt idx="20167">
                  <c:v>-12.3</c:v>
                </c:pt>
                <c:pt idx="20168">
                  <c:v>-12.2</c:v>
                </c:pt>
                <c:pt idx="20169">
                  <c:v>-12.1</c:v>
                </c:pt>
                <c:pt idx="20170">
                  <c:v>-12</c:v>
                </c:pt>
                <c:pt idx="20171">
                  <c:v>-11.9</c:v>
                </c:pt>
                <c:pt idx="20172">
                  <c:v>-11.8</c:v>
                </c:pt>
                <c:pt idx="20173">
                  <c:v>-11.7</c:v>
                </c:pt>
                <c:pt idx="20174">
                  <c:v>-11.6</c:v>
                </c:pt>
                <c:pt idx="20175">
                  <c:v>-11.5</c:v>
                </c:pt>
                <c:pt idx="20176">
                  <c:v>-11.4</c:v>
                </c:pt>
                <c:pt idx="20177">
                  <c:v>-11.3</c:v>
                </c:pt>
                <c:pt idx="20178">
                  <c:v>-11.2</c:v>
                </c:pt>
                <c:pt idx="20179">
                  <c:v>-11.1</c:v>
                </c:pt>
                <c:pt idx="20180">
                  <c:v>-11</c:v>
                </c:pt>
                <c:pt idx="20181">
                  <c:v>-10.9</c:v>
                </c:pt>
                <c:pt idx="20182">
                  <c:v>-10.8</c:v>
                </c:pt>
                <c:pt idx="20183">
                  <c:v>-10.7</c:v>
                </c:pt>
                <c:pt idx="20184">
                  <c:v>-10.6</c:v>
                </c:pt>
                <c:pt idx="20185">
                  <c:v>-10.5</c:v>
                </c:pt>
                <c:pt idx="20186">
                  <c:v>-10.4</c:v>
                </c:pt>
                <c:pt idx="20187">
                  <c:v>-10.3</c:v>
                </c:pt>
                <c:pt idx="20188">
                  <c:v>-10.199999999999999</c:v>
                </c:pt>
                <c:pt idx="20189">
                  <c:v>-10.1</c:v>
                </c:pt>
                <c:pt idx="20190">
                  <c:v>-10</c:v>
                </c:pt>
                <c:pt idx="20191">
                  <c:v>-9.9</c:v>
                </c:pt>
                <c:pt idx="20192">
                  <c:v>-9.8000000000000007</c:v>
                </c:pt>
                <c:pt idx="20193">
                  <c:v>-9.6999999999999993</c:v>
                </c:pt>
                <c:pt idx="20194">
                  <c:v>-9.6</c:v>
                </c:pt>
                <c:pt idx="20195">
                  <c:v>-9.5</c:v>
                </c:pt>
                <c:pt idx="20196">
                  <c:v>-9.4</c:v>
                </c:pt>
                <c:pt idx="20197">
                  <c:v>-9.3000000000000007</c:v>
                </c:pt>
                <c:pt idx="20198">
                  <c:v>-9.1999999999999993</c:v>
                </c:pt>
                <c:pt idx="20199">
                  <c:v>-9.1</c:v>
                </c:pt>
                <c:pt idx="20200">
                  <c:v>-9</c:v>
                </c:pt>
                <c:pt idx="20201">
                  <c:v>-8.9</c:v>
                </c:pt>
                <c:pt idx="20202">
                  <c:v>-8.8000000000000007</c:v>
                </c:pt>
                <c:pt idx="20203">
                  <c:v>-8.6999999999999993</c:v>
                </c:pt>
                <c:pt idx="20204">
                  <c:v>-8.6</c:v>
                </c:pt>
                <c:pt idx="20205">
                  <c:v>-8.5</c:v>
                </c:pt>
                <c:pt idx="20206">
                  <c:v>-8.4</c:v>
                </c:pt>
                <c:pt idx="20207">
                  <c:v>-8.3000000000000007</c:v>
                </c:pt>
                <c:pt idx="20208">
                  <c:v>-8.1999999999999993</c:v>
                </c:pt>
                <c:pt idx="20209">
                  <c:v>-8.1</c:v>
                </c:pt>
                <c:pt idx="20210">
                  <c:v>-8</c:v>
                </c:pt>
                <c:pt idx="20211">
                  <c:v>-7.9</c:v>
                </c:pt>
                <c:pt idx="20212">
                  <c:v>-7.8</c:v>
                </c:pt>
                <c:pt idx="20213">
                  <c:v>-7.7</c:v>
                </c:pt>
                <c:pt idx="20214">
                  <c:v>-7.6</c:v>
                </c:pt>
                <c:pt idx="20215">
                  <c:v>-7.5</c:v>
                </c:pt>
                <c:pt idx="20216">
                  <c:v>-7.4</c:v>
                </c:pt>
                <c:pt idx="20217">
                  <c:v>-7.3</c:v>
                </c:pt>
                <c:pt idx="20218">
                  <c:v>-7.2</c:v>
                </c:pt>
                <c:pt idx="20219">
                  <c:v>-7.1</c:v>
                </c:pt>
                <c:pt idx="20220">
                  <c:v>-7</c:v>
                </c:pt>
                <c:pt idx="20221">
                  <c:v>-6.9</c:v>
                </c:pt>
                <c:pt idx="20222">
                  <c:v>-6.8</c:v>
                </c:pt>
                <c:pt idx="20223">
                  <c:v>-6.7</c:v>
                </c:pt>
                <c:pt idx="20224">
                  <c:v>-6.6</c:v>
                </c:pt>
                <c:pt idx="20225">
                  <c:v>-6.5</c:v>
                </c:pt>
                <c:pt idx="20226">
                  <c:v>-6.4</c:v>
                </c:pt>
                <c:pt idx="20227">
                  <c:v>-6.3</c:v>
                </c:pt>
                <c:pt idx="20228">
                  <c:v>-6.2</c:v>
                </c:pt>
                <c:pt idx="20229">
                  <c:v>-6.1</c:v>
                </c:pt>
                <c:pt idx="20230">
                  <c:v>-6</c:v>
                </c:pt>
                <c:pt idx="20231">
                  <c:v>-5.9</c:v>
                </c:pt>
                <c:pt idx="20232">
                  <c:v>-5.8</c:v>
                </c:pt>
                <c:pt idx="20233">
                  <c:v>-5.7</c:v>
                </c:pt>
                <c:pt idx="20234">
                  <c:v>-5.6</c:v>
                </c:pt>
                <c:pt idx="20235">
                  <c:v>-5.5</c:v>
                </c:pt>
                <c:pt idx="20236">
                  <c:v>-5.4</c:v>
                </c:pt>
                <c:pt idx="20237">
                  <c:v>-5.3</c:v>
                </c:pt>
                <c:pt idx="20238">
                  <c:v>-5.2</c:v>
                </c:pt>
                <c:pt idx="20239">
                  <c:v>-5.0999999999999996</c:v>
                </c:pt>
                <c:pt idx="20240">
                  <c:v>-5</c:v>
                </c:pt>
                <c:pt idx="20241">
                  <c:v>-4.9000000000000004</c:v>
                </c:pt>
                <c:pt idx="20242">
                  <c:v>-4.8</c:v>
                </c:pt>
                <c:pt idx="20243">
                  <c:v>-4.7</c:v>
                </c:pt>
                <c:pt idx="20244">
                  <c:v>-4.5999999999999996</c:v>
                </c:pt>
                <c:pt idx="20245">
                  <c:v>-4.5</c:v>
                </c:pt>
                <c:pt idx="20246">
                  <c:v>-4.4000000000000004</c:v>
                </c:pt>
                <c:pt idx="20247">
                  <c:v>-4.3</c:v>
                </c:pt>
                <c:pt idx="20248">
                  <c:v>-4.2</c:v>
                </c:pt>
                <c:pt idx="20249">
                  <c:v>-4.0999999999999996</c:v>
                </c:pt>
                <c:pt idx="20250">
                  <c:v>-4</c:v>
                </c:pt>
                <c:pt idx="20251">
                  <c:v>-3.9</c:v>
                </c:pt>
                <c:pt idx="20252">
                  <c:v>-3.8</c:v>
                </c:pt>
                <c:pt idx="20253">
                  <c:v>-3.7</c:v>
                </c:pt>
                <c:pt idx="20254">
                  <c:v>-3.6</c:v>
                </c:pt>
                <c:pt idx="20255">
                  <c:v>-3.5</c:v>
                </c:pt>
                <c:pt idx="20256">
                  <c:v>-3.4</c:v>
                </c:pt>
                <c:pt idx="20257">
                  <c:v>-3.3</c:v>
                </c:pt>
                <c:pt idx="20258">
                  <c:v>-3.2</c:v>
                </c:pt>
                <c:pt idx="20259">
                  <c:v>-3.1</c:v>
                </c:pt>
                <c:pt idx="20260">
                  <c:v>-3</c:v>
                </c:pt>
                <c:pt idx="20261">
                  <c:v>-2.9</c:v>
                </c:pt>
                <c:pt idx="20262">
                  <c:v>-2.8</c:v>
                </c:pt>
                <c:pt idx="20263">
                  <c:v>-2.7</c:v>
                </c:pt>
                <c:pt idx="20264">
                  <c:v>-2.6</c:v>
                </c:pt>
                <c:pt idx="20265">
                  <c:v>-2.5</c:v>
                </c:pt>
                <c:pt idx="20266">
                  <c:v>-2.4</c:v>
                </c:pt>
                <c:pt idx="20267">
                  <c:v>-2.2999999999999998</c:v>
                </c:pt>
                <c:pt idx="20268">
                  <c:v>-2.2000000000000002</c:v>
                </c:pt>
                <c:pt idx="20269">
                  <c:v>-2.1</c:v>
                </c:pt>
                <c:pt idx="20270">
                  <c:v>-2</c:v>
                </c:pt>
                <c:pt idx="20271">
                  <c:v>-1.9</c:v>
                </c:pt>
                <c:pt idx="20272">
                  <c:v>-1.8</c:v>
                </c:pt>
                <c:pt idx="20273">
                  <c:v>-1.7</c:v>
                </c:pt>
                <c:pt idx="20274">
                  <c:v>-1.6</c:v>
                </c:pt>
                <c:pt idx="20275">
                  <c:v>-1.5</c:v>
                </c:pt>
                <c:pt idx="20276">
                  <c:v>-1.4</c:v>
                </c:pt>
                <c:pt idx="20277">
                  <c:v>-1.3</c:v>
                </c:pt>
                <c:pt idx="20278">
                  <c:v>-1.2</c:v>
                </c:pt>
                <c:pt idx="20279">
                  <c:v>-1.1000000000000001</c:v>
                </c:pt>
                <c:pt idx="20280">
                  <c:v>-1</c:v>
                </c:pt>
                <c:pt idx="20281">
                  <c:v>-0.9</c:v>
                </c:pt>
                <c:pt idx="20282">
                  <c:v>-0.8</c:v>
                </c:pt>
                <c:pt idx="20283">
                  <c:v>-0.7</c:v>
                </c:pt>
                <c:pt idx="20284">
                  <c:v>-0.6</c:v>
                </c:pt>
                <c:pt idx="20285">
                  <c:v>-0.5</c:v>
                </c:pt>
                <c:pt idx="20286">
                  <c:v>-0.4</c:v>
                </c:pt>
                <c:pt idx="20287">
                  <c:v>-0.3</c:v>
                </c:pt>
                <c:pt idx="20288">
                  <c:v>-0.2</c:v>
                </c:pt>
                <c:pt idx="20289">
                  <c:v>-0.1</c:v>
                </c:pt>
                <c:pt idx="20290">
                  <c:v>0</c:v>
                </c:pt>
                <c:pt idx="20291">
                  <c:v>0.1</c:v>
                </c:pt>
                <c:pt idx="20292">
                  <c:v>0.2</c:v>
                </c:pt>
                <c:pt idx="20293">
                  <c:v>0.3</c:v>
                </c:pt>
                <c:pt idx="20294">
                  <c:v>0.4</c:v>
                </c:pt>
                <c:pt idx="20295">
                  <c:v>0.5</c:v>
                </c:pt>
                <c:pt idx="20296">
                  <c:v>0.6</c:v>
                </c:pt>
                <c:pt idx="20297">
                  <c:v>0.7</c:v>
                </c:pt>
                <c:pt idx="20298">
                  <c:v>0.8</c:v>
                </c:pt>
                <c:pt idx="20299">
                  <c:v>0.9</c:v>
                </c:pt>
                <c:pt idx="20300">
                  <c:v>1</c:v>
                </c:pt>
                <c:pt idx="20301">
                  <c:v>1.1000000000000001</c:v>
                </c:pt>
                <c:pt idx="20302">
                  <c:v>1.2</c:v>
                </c:pt>
                <c:pt idx="20303">
                  <c:v>1.3</c:v>
                </c:pt>
                <c:pt idx="20304">
                  <c:v>1.4</c:v>
                </c:pt>
                <c:pt idx="20305">
                  <c:v>1.5</c:v>
                </c:pt>
                <c:pt idx="20306">
                  <c:v>1.6</c:v>
                </c:pt>
                <c:pt idx="20307">
                  <c:v>1.7</c:v>
                </c:pt>
                <c:pt idx="20308">
                  <c:v>1.8</c:v>
                </c:pt>
                <c:pt idx="20309">
                  <c:v>1.9</c:v>
                </c:pt>
                <c:pt idx="20310">
                  <c:v>2</c:v>
                </c:pt>
                <c:pt idx="20311">
                  <c:v>2.1</c:v>
                </c:pt>
                <c:pt idx="20312">
                  <c:v>2.2000000000000002</c:v>
                </c:pt>
                <c:pt idx="20313">
                  <c:v>2.2999999999999998</c:v>
                </c:pt>
                <c:pt idx="20314">
                  <c:v>2.4</c:v>
                </c:pt>
                <c:pt idx="20315">
                  <c:v>2.5</c:v>
                </c:pt>
                <c:pt idx="20316">
                  <c:v>2.6</c:v>
                </c:pt>
                <c:pt idx="20317">
                  <c:v>2.7</c:v>
                </c:pt>
                <c:pt idx="20318">
                  <c:v>2.8</c:v>
                </c:pt>
                <c:pt idx="20319">
                  <c:v>2.9</c:v>
                </c:pt>
                <c:pt idx="20320">
                  <c:v>3</c:v>
                </c:pt>
                <c:pt idx="20321">
                  <c:v>3.1</c:v>
                </c:pt>
                <c:pt idx="20322">
                  <c:v>3.2</c:v>
                </c:pt>
                <c:pt idx="20323">
                  <c:v>3.3</c:v>
                </c:pt>
                <c:pt idx="20324">
                  <c:v>3.4</c:v>
                </c:pt>
                <c:pt idx="20325">
                  <c:v>3.5</c:v>
                </c:pt>
                <c:pt idx="20326">
                  <c:v>3.6</c:v>
                </c:pt>
                <c:pt idx="20327">
                  <c:v>3.7</c:v>
                </c:pt>
                <c:pt idx="20328">
                  <c:v>3.8</c:v>
                </c:pt>
                <c:pt idx="20329">
                  <c:v>3.9</c:v>
                </c:pt>
                <c:pt idx="20330">
                  <c:v>4</c:v>
                </c:pt>
                <c:pt idx="20331">
                  <c:v>4.0999999999999996</c:v>
                </c:pt>
                <c:pt idx="20332">
                  <c:v>4.2</c:v>
                </c:pt>
                <c:pt idx="20333">
                  <c:v>4.3</c:v>
                </c:pt>
                <c:pt idx="20334">
                  <c:v>4.4000000000000004</c:v>
                </c:pt>
                <c:pt idx="20335">
                  <c:v>4.5</c:v>
                </c:pt>
                <c:pt idx="20336">
                  <c:v>4.5999999999999996</c:v>
                </c:pt>
                <c:pt idx="20337">
                  <c:v>4.7</c:v>
                </c:pt>
                <c:pt idx="20338">
                  <c:v>4.8</c:v>
                </c:pt>
                <c:pt idx="20339">
                  <c:v>4.9000000000000004</c:v>
                </c:pt>
                <c:pt idx="20340">
                  <c:v>5</c:v>
                </c:pt>
                <c:pt idx="20341">
                  <c:v>5.0999999999999996</c:v>
                </c:pt>
                <c:pt idx="20342">
                  <c:v>5.2</c:v>
                </c:pt>
                <c:pt idx="20343">
                  <c:v>5.3</c:v>
                </c:pt>
                <c:pt idx="20344">
                  <c:v>5.4</c:v>
                </c:pt>
                <c:pt idx="20345">
                  <c:v>5.5</c:v>
                </c:pt>
                <c:pt idx="20346">
                  <c:v>5.6</c:v>
                </c:pt>
                <c:pt idx="20347">
                  <c:v>5.7</c:v>
                </c:pt>
                <c:pt idx="20348">
                  <c:v>5.8</c:v>
                </c:pt>
                <c:pt idx="20349">
                  <c:v>5.9</c:v>
                </c:pt>
                <c:pt idx="20350">
                  <c:v>6</c:v>
                </c:pt>
                <c:pt idx="20351">
                  <c:v>6.1</c:v>
                </c:pt>
                <c:pt idx="20352">
                  <c:v>6.2</c:v>
                </c:pt>
                <c:pt idx="20353">
                  <c:v>6.3</c:v>
                </c:pt>
                <c:pt idx="20354">
                  <c:v>6.4</c:v>
                </c:pt>
                <c:pt idx="20355">
                  <c:v>6.5</c:v>
                </c:pt>
                <c:pt idx="20356">
                  <c:v>6.6</c:v>
                </c:pt>
                <c:pt idx="20357">
                  <c:v>6.7</c:v>
                </c:pt>
                <c:pt idx="20358">
                  <c:v>6.8</c:v>
                </c:pt>
                <c:pt idx="20359">
                  <c:v>6.9</c:v>
                </c:pt>
                <c:pt idx="20360">
                  <c:v>7</c:v>
                </c:pt>
                <c:pt idx="20361">
                  <c:v>7.1</c:v>
                </c:pt>
                <c:pt idx="20362">
                  <c:v>7.2</c:v>
                </c:pt>
                <c:pt idx="20363">
                  <c:v>7.3</c:v>
                </c:pt>
                <c:pt idx="20364">
                  <c:v>7.4</c:v>
                </c:pt>
                <c:pt idx="20365">
                  <c:v>7.5</c:v>
                </c:pt>
                <c:pt idx="20366">
                  <c:v>7.6</c:v>
                </c:pt>
                <c:pt idx="20367">
                  <c:v>7.7</c:v>
                </c:pt>
                <c:pt idx="20368">
                  <c:v>7.8</c:v>
                </c:pt>
                <c:pt idx="20369">
                  <c:v>7.9</c:v>
                </c:pt>
                <c:pt idx="20370">
                  <c:v>8</c:v>
                </c:pt>
                <c:pt idx="20371">
                  <c:v>8.1</c:v>
                </c:pt>
                <c:pt idx="20372">
                  <c:v>8.1999999999999993</c:v>
                </c:pt>
                <c:pt idx="20373">
                  <c:v>8.3000000000000007</c:v>
                </c:pt>
                <c:pt idx="20374">
                  <c:v>8.4</c:v>
                </c:pt>
                <c:pt idx="20375">
                  <c:v>8.5</c:v>
                </c:pt>
                <c:pt idx="20376">
                  <c:v>8.6</c:v>
                </c:pt>
                <c:pt idx="20377">
                  <c:v>8.6999999999999993</c:v>
                </c:pt>
                <c:pt idx="20378">
                  <c:v>8.8000000000000007</c:v>
                </c:pt>
                <c:pt idx="20379">
                  <c:v>8.9</c:v>
                </c:pt>
                <c:pt idx="20380">
                  <c:v>9</c:v>
                </c:pt>
                <c:pt idx="20381">
                  <c:v>9.1</c:v>
                </c:pt>
                <c:pt idx="20382">
                  <c:v>9.1999999999999993</c:v>
                </c:pt>
                <c:pt idx="20383">
                  <c:v>9.3000000000000007</c:v>
                </c:pt>
                <c:pt idx="20384">
                  <c:v>9.4</c:v>
                </c:pt>
                <c:pt idx="20385">
                  <c:v>9.5</c:v>
                </c:pt>
                <c:pt idx="20386">
                  <c:v>9.6</c:v>
                </c:pt>
                <c:pt idx="20387">
                  <c:v>9.6999999999999993</c:v>
                </c:pt>
                <c:pt idx="20388">
                  <c:v>9.8000000000000007</c:v>
                </c:pt>
                <c:pt idx="20389">
                  <c:v>9.9</c:v>
                </c:pt>
                <c:pt idx="20390">
                  <c:v>10</c:v>
                </c:pt>
                <c:pt idx="20391">
                  <c:v>10.1</c:v>
                </c:pt>
                <c:pt idx="20392">
                  <c:v>10.199999999999999</c:v>
                </c:pt>
                <c:pt idx="20393">
                  <c:v>10.3</c:v>
                </c:pt>
                <c:pt idx="20394">
                  <c:v>10.4</c:v>
                </c:pt>
                <c:pt idx="20395">
                  <c:v>10.5</c:v>
                </c:pt>
                <c:pt idx="20396">
                  <c:v>10.6</c:v>
                </c:pt>
                <c:pt idx="20397">
                  <c:v>10.7</c:v>
                </c:pt>
                <c:pt idx="20398">
                  <c:v>10.8</c:v>
                </c:pt>
                <c:pt idx="20399">
                  <c:v>10.9</c:v>
                </c:pt>
                <c:pt idx="20400">
                  <c:v>11</c:v>
                </c:pt>
                <c:pt idx="20401">
                  <c:v>11.1</c:v>
                </c:pt>
                <c:pt idx="20402">
                  <c:v>11.2</c:v>
                </c:pt>
                <c:pt idx="20403">
                  <c:v>11.3</c:v>
                </c:pt>
                <c:pt idx="20404">
                  <c:v>11.4</c:v>
                </c:pt>
                <c:pt idx="20405">
                  <c:v>11.5</c:v>
                </c:pt>
                <c:pt idx="20406">
                  <c:v>11.6</c:v>
                </c:pt>
                <c:pt idx="20407">
                  <c:v>11.7</c:v>
                </c:pt>
                <c:pt idx="20408">
                  <c:v>11.8</c:v>
                </c:pt>
                <c:pt idx="20409">
                  <c:v>11.9</c:v>
                </c:pt>
                <c:pt idx="20410">
                  <c:v>12</c:v>
                </c:pt>
                <c:pt idx="20411">
                  <c:v>12.1</c:v>
                </c:pt>
                <c:pt idx="20412">
                  <c:v>12.2</c:v>
                </c:pt>
                <c:pt idx="20413">
                  <c:v>12.3</c:v>
                </c:pt>
                <c:pt idx="20414">
                  <c:v>12.4</c:v>
                </c:pt>
                <c:pt idx="20415">
                  <c:v>12.5</c:v>
                </c:pt>
                <c:pt idx="20416">
                  <c:v>12.6</c:v>
                </c:pt>
                <c:pt idx="20417">
                  <c:v>12.7</c:v>
                </c:pt>
                <c:pt idx="20418">
                  <c:v>12.8</c:v>
                </c:pt>
                <c:pt idx="20419">
                  <c:v>12.9</c:v>
                </c:pt>
                <c:pt idx="20420">
                  <c:v>13</c:v>
                </c:pt>
                <c:pt idx="20421">
                  <c:v>13.1</c:v>
                </c:pt>
                <c:pt idx="20422">
                  <c:v>13.2</c:v>
                </c:pt>
                <c:pt idx="20423">
                  <c:v>13.3</c:v>
                </c:pt>
                <c:pt idx="20424">
                  <c:v>13.4</c:v>
                </c:pt>
                <c:pt idx="20425">
                  <c:v>13.5</c:v>
                </c:pt>
                <c:pt idx="20426">
                  <c:v>13.6</c:v>
                </c:pt>
                <c:pt idx="20427">
                  <c:v>13.7</c:v>
                </c:pt>
                <c:pt idx="20428">
                  <c:v>13.8</c:v>
                </c:pt>
                <c:pt idx="20429">
                  <c:v>13.9</c:v>
                </c:pt>
                <c:pt idx="20430">
                  <c:v>14</c:v>
                </c:pt>
                <c:pt idx="20431">
                  <c:v>14.1</c:v>
                </c:pt>
                <c:pt idx="20432">
                  <c:v>14.2</c:v>
                </c:pt>
                <c:pt idx="20433">
                  <c:v>14.3</c:v>
                </c:pt>
                <c:pt idx="20434">
                  <c:v>14.4</c:v>
                </c:pt>
                <c:pt idx="20435">
                  <c:v>14.5</c:v>
                </c:pt>
                <c:pt idx="20436">
                  <c:v>14.6</c:v>
                </c:pt>
                <c:pt idx="20437">
                  <c:v>14.7</c:v>
                </c:pt>
                <c:pt idx="20438">
                  <c:v>14.8</c:v>
                </c:pt>
                <c:pt idx="20439">
                  <c:v>14.9</c:v>
                </c:pt>
                <c:pt idx="20440">
                  <c:v>15</c:v>
                </c:pt>
                <c:pt idx="20441">
                  <c:v>15.1</c:v>
                </c:pt>
                <c:pt idx="20442">
                  <c:v>15.2</c:v>
                </c:pt>
                <c:pt idx="20443">
                  <c:v>15.3</c:v>
                </c:pt>
                <c:pt idx="20444">
                  <c:v>15.4</c:v>
                </c:pt>
                <c:pt idx="20445">
                  <c:v>15.5</c:v>
                </c:pt>
                <c:pt idx="20446">
                  <c:v>15.6</c:v>
                </c:pt>
                <c:pt idx="20447">
                  <c:v>15.7</c:v>
                </c:pt>
                <c:pt idx="20448">
                  <c:v>15.8</c:v>
                </c:pt>
                <c:pt idx="20449">
                  <c:v>15.9</c:v>
                </c:pt>
                <c:pt idx="20450">
                  <c:v>16</c:v>
                </c:pt>
                <c:pt idx="20451">
                  <c:v>16.100000000000001</c:v>
                </c:pt>
                <c:pt idx="20452">
                  <c:v>16.2</c:v>
                </c:pt>
                <c:pt idx="20453">
                  <c:v>16.3</c:v>
                </c:pt>
                <c:pt idx="20454">
                  <c:v>16.399999999999999</c:v>
                </c:pt>
                <c:pt idx="20455">
                  <c:v>16.5</c:v>
                </c:pt>
                <c:pt idx="20456">
                  <c:v>16.600000000000001</c:v>
                </c:pt>
                <c:pt idx="20457">
                  <c:v>16.7</c:v>
                </c:pt>
                <c:pt idx="20458">
                  <c:v>16.8</c:v>
                </c:pt>
                <c:pt idx="20459">
                  <c:v>16.899999999999999</c:v>
                </c:pt>
                <c:pt idx="20460">
                  <c:v>17</c:v>
                </c:pt>
                <c:pt idx="20461">
                  <c:v>17.100000000000001</c:v>
                </c:pt>
                <c:pt idx="20462">
                  <c:v>17.2</c:v>
                </c:pt>
                <c:pt idx="20463">
                  <c:v>17.3</c:v>
                </c:pt>
                <c:pt idx="20464">
                  <c:v>17.399999999999999</c:v>
                </c:pt>
                <c:pt idx="20465">
                  <c:v>17.5</c:v>
                </c:pt>
                <c:pt idx="20466">
                  <c:v>17.600000000000001</c:v>
                </c:pt>
                <c:pt idx="20467">
                  <c:v>17.7</c:v>
                </c:pt>
                <c:pt idx="20468">
                  <c:v>17.8</c:v>
                </c:pt>
                <c:pt idx="20469">
                  <c:v>17.899999999999999</c:v>
                </c:pt>
                <c:pt idx="20470">
                  <c:v>18</c:v>
                </c:pt>
                <c:pt idx="20471">
                  <c:v>18.100000000000001</c:v>
                </c:pt>
                <c:pt idx="20472">
                  <c:v>18.2</c:v>
                </c:pt>
                <c:pt idx="20473">
                  <c:v>18.3</c:v>
                </c:pt>
                <c:pt idx="20474">
                  <c:v>18.399999999999999</c:v>
                </c:pt>
                <c:pt idx="20475">
                  <c:v>18.5</c:v>
                </c:pt>
                <c:pt idx="20476">
                  <c:v>18.600000000000001</c:v>
                </c:pt>
                <c:pt idx="20477">
                  <c:v>18.7</c:v>
                </c:pt>
                <c:pt idx="20478">
                  <c:v>18.8</c:v>
                </c:pt>
                <c:pt idx="20479">
                  <c:v>18.899999999999999</c:v>
                </c:pt>
                <c:pt idx="20480">
                  <c:v>19</c:v>
                </c:pt>
                <c:pt idx="20481">
                  <c:v>19.100000000000001</c:v>
                </c:pt>
                <c:pt idx="20482">
                  <c:v>19.2</c:v>
                </c:pt>
                <c:pt idx="20483">
                  <c:v>19.3</c:v>
                </c:pt>
                <c:pt idx="20484">
                  <c:v>19.399999999999999</c:v>
                </c:pt>
                <c:pt idx="20485">
                  <c:v>19.5</c:v>
                </c:pt>
                <c:pt idx="20486">
                  <c:v>19.600000000000001</c:v>
                </c:pt>
                <c:pt idx="20487">
                  <c:v>19.7</c:v>
                </c:pt>
                <c:pt idx="20488">
                  <c:v>19.8</c:v>
                </c:pt>
                <c:pt idx="20489">
                  <c:v>19.899999999999999</c:v>
                </c:pt>
                <c:pt idx="20490">
                  <c:v>20</c:v>
                </c:pt>
                <c:pt idx="20491">
                  <c:v>20.100000000000001</c:v>
                </c:pt>
                <c:pt idx="20492">
                  <c:v>20.2</c:v>
                </c:pt>
                <c:pt idx="20493">
                  <c:v>20.3</c:v>
                </c:pt>
                <c:pt idx="20494">
                  <c:v>20.399999999999999</c:v>
                </c:pt>
                <c:pt idx="20495">
                  <c:v>20.5</c:v>
                </c:pt>
                <c:pt idx="20496">
                  <c:v>20.6</c:v>
                </c:pt>
                <c:pt idx="20497">
                  <c:v>20.7</c:v>
                </c:pt>
                <c:pt idx="20498">
                  <c:v>20.8</c:v>
                </c:pt>
                <c:pt idx="20499">
                  <c:v>20.9</c:v>
                </c:pt>
                <c:pt idx="20500">
                  <c:v>21</c:v>
                </c:pt>
                <c:pt idx="20501">
                  <c:v>21.1</c:v>
                </c:pt>
                <c:pt idx="20502">
                  <c:v>21.2</c:v>
                </c:pt>
                <c:pt idx="20503">
                  <c:v>21.3</c:v>
                </c:pt>
                <c:pt idx="20504">
                  <c:v>21.4</c:v>
                </c:pt>
                <c:pt idx="20505">
                  <c:v>21.5</c:v>
                </c:pt>
                <c:pt idx="20506">
                  <c:v>21.6</c:v>
                </c:pt>
                <c:pt idx="20507">
                  <c:v>21.7</c:v>
                </c:pt>
                <c:pt idx="20508">
                  <c:v>21.8</c:v>
                </c:pt>
                <c:pt idx="20509">
                  <c:v>21.9</c:v>
                </c:pt>
                <c:pt idx="20510">
                  <c:v>22</c:v>
                </c:pt>
                <c:pt idx="20511">
                  <c:v>22.1</c:v>
                </c:pt>
                <c:pt idx="20512">
                  <c:v>22.2</c:v>
                </c:pt>
                <c:pt idx="20513">
                  <c:v>22.3</c:v>
                </c:pt>
                <c:pt idx="20514">
                  <c:v>22.4</c:v>
                </c:pt>
                <c:pt idx="20515">
                  <c:v>22.5</c:v>
                </c:pt>
                <c:pt idx="20516">
                  <c:v>22.6</c:v>
                </c:pt>
                <c:pt idx="20517">
                  <c:v>22.7</c:v>
                </c:pt>
                <c:pt idx="20518">
                  <c:v>22.8</c:v>
                </c:pt>
                <c:pt idx="20519">
                  <c:v>22.9</c:v>
                </c:pt>
                <c:pt idx="20520">
                  <c:v>23</c:v>
                </c:pt>
                <c:pt idx="20521">
                  <c:v>23.1</c:v>
                </c:pt>
                <c:pt idx="20522">
                  <c:v>23.2</c:v>
                </c:pt>
                <c:pt idx="20523">
                  <c:v>23.3</c:v>
                </c:pt>
                <c:pt idx="20524">
                  <c:v>23.4</c:v>
                </c:pt>
                <c:pt idx="20525">
                  <c:v>23.5</c:v>
                </c:pt>
                <c:pt idx="20526">
                  <c:v>23.6</c:v>
                </c:pt>
                <c:pt idx="20527">
                  <c:v>23.7</c:v>
                </c:pt>
                <c:pt idx="20528">
                  <c:v>23.8</c:v>
                </c:pt>
                <c:pt idx="20529">
                  <c:v>23.9</c:v>
                </c:pt>
                <c:pt idx="20530">
                  <c:v>24</c:v>
                </c:pt>
                <c:pt idx="20531">
                  <c:v>24.1</c:v>
                </c:pt>
                <c:pt idx="20532">
                  <c:v>24.2</c:v>
                </c:pt>
                <c:pt idx="20533">
                  <c:v>24.3</c:v>
                </c:pt>
                <c:pt idx="20534">
                  <c:v>24.4</c:v>
                </c:pt>
                <c:pt idx="20535">
                  <c:v>24.5</c:v>
                </c:pt>
                <c:pt idx="20536">
                  <c:v>24.6</c:v>
                </c:pt>
                <c:pt idx="20537">
                  <c:v>24.7</c:v>
                </c:pt>
                <c:pt idx="20538">
                  <c:v>24.8</c:v>
                </c:pt>
                <c:pt idx="20539">
                  <c:v>24.9</c:v>
                </c:pt>
                <c:pt idx="20540">
                  <c:v>25</c:v>
                </c:pt>
                <c:pt idx="20541">
                  <c:v>-25</c:v>
                </c:pt>
                <c:pt idx="20542">
                  <c:v>-24.9</c:v>
                </c:pt>
                <c:pt idx="20543">
                  <c:v>-24.8</c:v>
                </c:pt>
                <c:pt idx="20544">
                  <c:v>-24.7</c:v>
                </c:pt>
                <c:pt idx="20545">
                  <c:v>-24.6</c:v>
                </c:pt>
                <c:pt idx="20546">
                  <c:v>-24.5</c:v>
                </c:pt>
                <c:pt idx="20547">
                  <c:v>-24.4</c:v>
                </c:pt>
                <c:pt idx="20548">
                  <c:v>-24.3</c:v>
                </c:pt>
                <c:pt idx="20549">
                  <c:v>-24.2</c:v>
                </c:pt>
                <c:pt idx="20550">
                  <c:v>-24.1</c:v>
                </c:pt>
                <c:pt idx="20551">
                  <c:v>-24</c:v>
                </c:pt>
                <c:pt idx="20552">
                  <c:v>-23.9</c:v>
                </c:pt>
                <c:pt idx="20553">
                  <c:v>-23.8</c:v>
                </c:pt>
                <c:pt idx="20554">
                  <c:v>-23.7</c:v>
                </c:pt>
                <c:pt idx="20555">
                  <c:v>-23.6</c:v>
                </c:pt>
                <c:pt idx="20556">
                  <c:v>-23.5</c:v>
                </c:pt>
                <c:pt idx="20557">
                  <c:v>-23.4</c:v>
                </c:pt>
                <c:pt idx="20558">
                  <c:v>-23.3</c:v>
                </c:pt>
                <c:pt idx="20559">
                  <c:v>-23.2</c:v>
                </c:pt>
                <c:pt idx="20560">
                  <c:v>-23.1</c:v>
                </c:pt>
                <c:pt idx="20561">
                  <c:v>-23</c:v>
                </c:pt>
                <c:pt idx="20562">
                  <c:v>-22.9</c:v>
                </c:pt>
                <c:pt idx="20563">
                  <c:v>-22.8</c:v>
                </c:pt>
                <c:pt idx="20564">
                  <c:v>-22.7</c:v>
                </c:pt>
                <c:pt idx="20565">
                  <c:v>-22.6</c:v>
                </c:pt>
                <c:pt idx="20566">
                  <c:v>-22.5</c:v>
                </c:pt>
                <c:pt idx="20567">
                  <c:v>-22.4</c:v>
                </c:pt>
                <c:pt idx="20568">
                  <c:v>-22.3</c:v>
                </c:pt>
                <c:pt idx="20569">
                  <c:v>-22.2</c:v>
                </c:pt>
                <c:pt idx="20570">
                  <c:v>-22.1</c:v>
                </c:pt>
                <c:pt idx="20571">
                  <c:v>-22</c:v>
                </c:pt>
                <c:pt idx="20572">
                  <c:v>-21.9</c:v>
                </c:pt>
                <c:pt idx="20573">
                  <c:v>-21.8</c:v>
                </c:pt>
                <c:pt idx="20574">
                  <c:v>-21.7</c:v>
                </c:pt>
                <c:pt idx="20575">
                  <c:v>-21.6</c:v>
                </c:pt>
                <c:pt idx="20576">
                  <c:v>-21.5</c:v>
                </c:pt>
                <c:pt idx="20577">
                  <c:v>-21.4</c:v>
                </c:pt>
                <c:pt idx="20578">
                  <c:v>-21.3</c:v>
                </c:pt>
                <c:pt idx="20579">
                  <c:v>-21.2</c:v>
                </c:pt>
                <c:pt idx="20580">
                  <c:v>-21.1</c:v>
                </c:pt>
                <c:pt idx="20581">
                  <c:v>-21</c:v>
                </c:pt>
                <c:pt idx="20582">
                  <c:v>-20.9</c:v>
                </c:pt>
                <c:pt idx="20583">
                  <c:v>-20.8</c:v>
                </c:pt>
                <c:pt idx="20584">
                  <c:v>-20.7</c:v>
                </c:pt>
                <c:pt idx="20585">
                  <c:v>-20.6</c:v>
                </c:pt>
                <c:pt idx="20586">
                  <c:v>-20.5</c:v>
                </c:pt>
                <c:pt idx="20587">
                  <c:v>-20.399999999999999</c:v>
                </c:pt>
                <c:pt idx="20588">
                  <c:v>-20.3</c:v>
                </c:pt>
                <c:pt idx="20589">
                  <c:v>-20.2</c:v>
                </c:pt>
                <c:pt idx="20590">
                  <c:v>-20.100000000000001</c:v>
                </c:pt>
                <c:pt idx="20591">
                  <c:v>-20</c:v>
                </c:pt>
                <c:pt idx="20592">
                  <c:v>-19.899999999999999</c:v>
                </c:pt>
                <c:pt idx="20593">
                  <c:v>-19.8</c:v>
                </c:pt>
                <c:pt idx="20594">
                  <c:v>-19.7</c:v>
                </c:pt>
                <c:pt idx="20595">
                  <c:v>-19.600000000000001</c:v>
                </c:pt>
                <c:pt idx="20596">
                  <c:v>-19.5</c:v>
                </c:pt>
                <c:pt idx="20597">
                  <c:v>-19.399999999999999</c:v>
                </c:pt>
                <c:pt idx="20598">
                  <c:v>-19.3</c:v>
                </c:pt>
                <c:pt idx="20599">
                  <c:v>-19.2</c:v>
                </c:pt>
                <c:pt idx="20600">
                  <c:v>-19.100000000000001</c:v>
                </c:pt>
                <c:pt idx="20601">
                  <c:v>-19</c:v>
                </c:pt>
                <c:pt idx="20602">
                  <c:v>-18.899999999999999</c:v>
                </c:pt>
                <c:pt idx="20603">
                  <c:v>-18.8</c:v>
                </c:pt>
                <c:pt idx="20604">
                  <c:v>-18.7</c:v>
                </c:pt>
                <c:pt idx="20605">
                  <c:v>-18.600000000000001</c:v>
                </c:pt>
                <c:pt idx="20606">
                  <c:v>-18.5</c:v>
                </c:pt>
                <c:pt idx="20607">
                  <c:v>-18.399999999999999</c:v>
                </c:pt>
                <c:pt idx="20608">
                  <c:v>-18.3</c:v>
                </c:pt>
                <c:pt idx="20609">
                  <c:v>-18.2</c:v>
                </c:pt>
                <c:pt idx="20610">
                  <c:v>-18.100000000000001</c:v>
                </c:pt>
                <c:pt idx="20611">
                  <c:v>-18</c:v>
                </c:pt>
                <c:pt idx="20612">
                  <c:v>-17.899999999999999</c:v>
                </c:pt>
                <c:pt idx="20613">
                  <c:v>-17.8</c:v>
                </c:pt>
                <c:pt idx="20614">
                  <c:v>-17.7</c:v>
                </c:pt>
                <c:pt idx="20615">
                  <c:v>-17.600000000000001</c:v>
                </c:pt>
                <c:pt idx="20616">
                  <c:v>-17.5</c:v>
                </c:pt>
                <c:pt idx="20617">
                  <c:v>-17.399999999999999</c:v>
                </c:pt>
                <c:pt idx="20618">
                  <c:v>-17.3</c:v>
                </c:pt>
                <c:pt idx="20619">
                  <c:v>-17.2</c:v>
                </c:pt>
                <c:pt idx="20620">
                  <c:v>-17.100000000000001</c:v>
                </c:pt>
                <c:pt idx="20621">
                  <c:v>-17</c:v>
                </c:pt>
                <c:pt idx="20622">
                  <c:v>-16.899999999999999</c:v>
                </c:pt>
                <c:pt idx="20623">
                  <c:v>-16.8</c:v>
                </c:pt>
                <c:pt idx="20624">
                  <c:v>-16.7</c:v>
                </c:pt>
                <c:pt idx="20625">
                  <c:v>-16.600000000000001</c:v>
                </c:pt>
                <c:pt idx="20626">
                  <c:v>-16.5</c:v>
                </c:pt>
                <c:pt idx="20627">
                  <c:v>-16.399999999999999</c:v>
                </c:pt>
                <c:pt idx="20628">
                  <c:v>-16.3</c:v>
                </c:pt>
                <c:pt idx="20629">
                  <c:v>-16.2</c:v>
                </c:pt>
                <c:pt idx="20630">
                  <c:v>-16.100000000000001</c:v>
                </c:pt>
                <c:pt idx="20631">
                  <c:v>-16</c:v>
                </c:pt>
                <c:pt idx="20632">
                  <c:v>-15.9</c:v>
                </c:pt>
                <c:pt idx="20633">
                  <c:v>-15.8</c:v>
                </c:pt>
                <c:pt idx="20634">
                  <c:v>-15.7</c:v>
                </c:pt>
                <c:pt idx="20635">
                  <c:v>-15.6</c:v>
                </c:pt>
                <c:pt idx="20636">
                  <c:v>-15.5</c:v>
                </c:pt>
                <c:pt idx="20637">
                  <c:v>-15.4</c:v>
                </c:pt>
                <c:pt idx="20638">
                  <c:v>-15.3</c:v>
                </c:pt>
                <c:pt idx="20639">
                  <c:v>-15.2</c:v>
                </c:pt>
                <c:pt idx="20640">
                  <c:v>-15.1</c:v>
                </c:pt>
                <c:pt idx="20641">
                  <c:v>-15</c:v>
                </c:pt>
                <c:pt idx="20642">
                  <c:v>-14.9</c:v>
                </c:pt>
                <c:pt idx="20643">
                  <c:v>-14.8</c:v>
                </c:pt>
                <c:pt idx="20644">
                  <c:v>-14.7</c:v>
                </c:pt>
                <c:pt idx="20645">
                  <c:v>-14.6</c:v>
                </c:pt>
                <c:pt idx="20646">
                  <c:v>-14.5</c:v>
                </c:pt>
                <c:pt idx="20647">
                  <c:v>-14.4</c:v>
                </c:pt>
                <c:pt idx="20648">
                  <c:v>-14.3</c:v>
                </c:pt>
                <c:pt idx="20649">
                  <c:v>-14.2</c:v>
                </c:pt>
                <c:pt idx="20650">
                  <c:v>-14.1</c:v>
                </c:pt>
                <c:pt idx="20651">
                  <c:v>-14</c:v>
                </c:pt>
                <c:pt idx="20652">
                  <c:v>-13.9</c:v>
                </c:pt>
                <c:pt idx="20653">
                  <c:v>-13.8</c:v>
                </c:pt>
                <c:pt idx="20654">
                  <c:v>-13.7</c:v>
                </c:pt>
                <c:pt idx="20655">
                  <c:v>-13.6</c:v>
                </c:pt>
                <c:pt idx="20656">
                  <c:v>-13.5</c:v>
                </c:pt>
                <c:pt idx="20657">
                  <c:v>-13.4</c:v>
                </c:pt>
                <c:pt idx="20658">
                  <c:v>-13.3</c:v>
                </c:pt>
                <c:pt idx="20659">
                  <c:v>-13.2</c:v>
                </c:pt>
                <c:pt idx="20660">
                  <c:v>-13.1</c:v>
                </c:pt>
                <c:pt idx="20661">
                  <c:v>-13</c:v>
                </c:pt>
                <c:pt idx="20662">
                  <c:v>-12.9</c:v>
                </c:pt>
                <c:pt idx="20663">
                  <c:v>-12.8</c:v>
                </c:pt>
                <c:pt idx="20664">
                  <c:v>-12.7</c:v>
                </c:pt>
                <c:pt idx="20665">
                  <c:v>-12.6</c:v>
                </c:pt>
                <c:pt idx="20666">
                  <c:v>-12.5</c:v>
                </c:pt>
                <c:pt idx="20667">
                  <c:v>-12.4</c:v>
                </c:pt>
                <c:pt idx="20668">
                  <c:v>-12.3</c:v>
                </c:pt>
                <c:pt idx="20669">
                  <c:v>-12.2</c:v>
                </c:pt>
                <c:pt idx="20670">
                  <c:v>-12.1</c:v>
                </c:pt>
                <c:pt idx="20671">
                  <c:v>-12</c:v>
                </c:pt>
                <c:pt idx="20672">
                  <c:v>-11.9</c:v>
                </c:pt>
                <c:pt idx="20673">
                  <c:v>-11.8</c:v>
                </c:pt>
                <c:pt idx="20674">
                  <c:v>-11.7</c:v>
                </c:pt>
                <c:pt idx="20675">
                  <c:v>-11.6</c:v>
                </c:pt>
                <c:pt idx="20676">
                  <c:v>-11.5</c:v>
                </c:pt>
                <c:pt idx="20677">
                  <c:v>-11.4</c:v>
                </c:pt>
                <c:pt idx="20678">
                  <c:v>-11.3</c:v>
                </c:pt>
                <c:pt idx="20679">
                  <c:v>-11.2</c:v>
                </c:pt>
                <c:pt idx="20680">
                  <c:v>-11.1</c:v>
                </c:pt>
                <c:pt idx="20681">
                  <c:v>-11</c:v>
                </c:pt>
                <c:pt idx="20682">
                  <c:v>-10.9</c:v>
                </c:pt>
                <c:pt idx="20683">
                  <c:v>-10.8</c:v>
                </c:pt>
                <c:pt idx="20684">
                  <c:v>-10.7</c:v>
                </c:pt>
                <c:pt idx="20685">
                  <c:v>-10.6</c:v>
                </c:pt>
                <c:pt idx="20686">
                  <c:v>-10.5</c:v>
                </c:pt>
                <c:pt idx="20687">
                  <c:v>-10.4</c:v>
                </c:pt>
                <c:pt idx="20688">
                  <c:v>-10.3</c:v>
                </c:pt>
                <c:pt idx="20689">
                  <c:v>-10.199999999999999</c:v>
                </c:pt>
                <c:pt idx="20690">
                  <c:v>-10.1</c:v>
                </c:pt>
                <c:pt idx="20691">
                  <c:v>-10</c:v>
                </c:pt>
                <c:pt idx="20692">
                  <c:v>-9.9</c:v>
                </c:pt>
                <c:pt idx="20693">
                  <c:v>-9.8000000000000007</c:v>
                </c:pt>
                <c:pt idx="20694">
                  <c:v>-9.6999999999999993</c:v>
                </c:pt>
                <c:pt idx="20695">
                  <c:v>-9.6</c:v>
                </c:pt>
                <c:pt idx="20696">
                  <c:v>-9.5</c:v>
                </c:pt>
                <c:pt idx="20697">
                  <c:v>-9.4</c:v>
                </c:pt>
                <c:pt idx="20698">
                  <c:v>-9.3000000000000007</c:v>
                </c:pt>
                <c:pt idx="20699">
                  <c:v>-9.1999999999999993</c:v>
                </c:pt>
                <c:pt idx="20700">
                  <c:v>-9.1</c:v>
                </c:pt>
                <c:pt idx="20701">
                  <c:v>-9</c:v>
                </c:pt>
                <c:pt idx="20702">
                  <c:v>-8.9</c:v>
                </c:pt>
                <c:pt idx="20703">
                  <c:v>-8.8000000000000007</c:v>
                </c:pt>
                <c:pt idx="20704">
                  <c:v>-8.6999999999999993</c:v>
                </c:pt>
                <c:pt idx="20705">
                  <c:v>-8.6</c:v>
                </c:pt>
                <c:pt idx="20706">
                  <c:v>-8.5</c:v>
                </c:pt>
                <c:pt idx="20707">
                  <c:v>-8.4</c:v>
                </c:pt>
                <c:pt idx="20708">
                  <c:v>-8.3000000000000007</c:v>
                </c:pt>
                <c:pt idx="20709">
                  <c:v>-8.1999999999999993</c:v>
                </c:pt>
                <c:pt idx="20710">
                  <c:v>-8.1</c:v>
                </c:pt>
                <c:pt idx="20711">
                  <c:v>-8</c:v>
                </c:pt>
                <c:pt idx="20712">
                  <c:v>-7.9</c:v>
                </c:pt>
                <c:pt idx="20713">
                  <c:v>-7.8</c:v>
                </c:pt>
                <c:pt idx="20714">
                  <c:v>-7.7</c:v>
                </c:pt>
                <c:pt idx="20715">
                  <c:v>-7.6</c:v>
                </c:pt>
                <c:pt idx="20716">
                  <c:v>-7.5</c:v>
                </c:pt>
                <c:pt idx="20717">
                  <c:v>-7.4</c:v>
                </c:pt>
                <c:pt idx="20718">
                  <c:v>-7.3</c:v>
                </c:pt>
                <c:pt idx="20719">
                  <c:v>-7.2</c:v>
                </c:pt>
                <c:pt idx="20720">
                  <c:v>-7.1</c:v>
                </c:pt>
                <c:pt idx="20721">
                  <c:v>-7</c:v>
                </c:pt>
                <c:pt idx="20722">
                  <c:v>-6.9</c:v>
                </c:pt>
                <c:pt idx="20723">
                  <c:v>-6.8</c:v>
                </c:pt>
                <c:pt idx="20724">
                  <c:v>-6.7</c:v>
                </c:pt>
                <c:pt idx="20725">
                  <c:v>-6.6</c:v>
                </c:pt>
                <c:pt idx="20726">
                  <c:v>-6.5</c:v>
                </c:pt>
                <c:pt idx="20727">
                  <c:v>-6.4</c:v>
                </c:pt>
                <c:pt idx="20728">
                  <c:v>-6.3</c:v>
                </c:pt>
                <c:pt idx="20729">
                  <c:v>-6.2</c:v>
                </c:pt>
                <c:pt idx="20730">
                  <c:v>-6.1</c:v>
                </c:pt>
                <c:pt idx="20731">
                  <c:v>-6</c:v>
                </c:pt>
                <c:pt idx="20732">
                  <c:v>-5.9</c:v>
                </c:pt>
                <c:pt idx="20733">
                  <c:v>-5.8</c:v>
                </c:pt>
                <c:pt idx="20734">
                  <c:v>-5.7</c:v>
                </c:pt>
                <c:pt idx="20735">
                  <c:v>-5.6</c:v>
                </c:pt>
                <c:pt idx="20736">
                  <c:v>-5.5</c:v>
                </c:pt>
                <c:pt idx="20737">
                  <c:v>-5.4</c:v>
                </c:pt>
                <c:pt idx="20738">
                  <c:v>-5.3</c:v>
                </c:pt>
                <c:pt idx="20739">
                  <c:v>-5.2</c:v>
                </c:pt>
                <c:pt idx="20740">
                  <c:v>-5.0999999999999996</c:v>
                </c:pt>
                <c:pt idx="20741">
                  <c:v>-5</c:v>
                </c:pt>
                <c:pt idx="20742">
                  <c:v>-4.9000000000000004</c:v>
                </c:pt>
                <c:pt idx="20743">
                  <c:v>-4.8</c:v>
                </c:pt>
                <c:pt idx="20744">
                  <c:v>-4.7</c:v>
                </c:pt>
                <c:pt idx="20745">
                  <c:v>-4.5999999999999996</c:v>
                </c:pt>
                <c:pt idx="20746">
                  <c:v>-4.5</c:v>
                </c:pt>
                <c:pt idx="20747">
                  <c:v>-4.4000000000000004</c:v>
                </c:pt>
                <c:pt idx="20748">
                  <c:v>-4.3</c:v>
                </c:pt>
                <c:pt idx="20749">
                  <c:v>-4.2</c:v>
                </c:pt>
                <c:pt idx="20750">
                  <c:v>-4.0999999999999996</c:v>
                </c:pt>
                <c:pt idx="20751">
                  <c:v>-4</c:v>
                </c:pt>
                <c:pt idx="20752">
                  <c:v>-3.9</c:v>
                </c:pt>
                <c:pt idx="20753">
                  <c:v>-3.8</c:v>
                </c:pt>
                <c:pt idx="20754">
                  <c:v>-3.7</c:v>
                </c:pt>
                <c:pt idx="20755">
                  <c:v>-3.6</c:v>
                </c:pt>
                <c:pt idx="20756">
                  <c:v>-3.5</c:v>
                </c:pt>
                <c:pt idx="20757">
                  <c:v>-3.4</c:v>
                </c:pt>
                <c:pt idx="20758">
                  <c:v>-3.3</c:v>
                </c:pt>
                <c:pt idx="20759">
                  <c:v>-3.2</c:v>
                </c:pt>
                <c:pt idx="20760">
                  <c:v>-3.1</c:v>
                </c:pt>
                <c:pt idx="20761">
                  <c:v>-3</c:v>
                </c:pt>
                <c:pt idx="20762">
                  <c:v>-2.9</c:v>
                </c:pt>
                <c:pt idx="20763">
                  <c:v>-2.8</c:v>
                </c:pt>
                <c:pt idx="20764">
                  <c:v>-2.7</c:v>
                </c:pt>
                <c:pt idx="20765">
                  <c:v>-2.6</c:v>
                </c:pt>
                <c:pt idx="20766">
                  <c:v>-2.5</c:v>
                </c:pt>
                <c:pt idx="20767">
                  <c:v>-2.4</c:v>
                </c:pt>
                <c:pt idx="20768">
                  <c:v>-2.2999999999999998</c:v>
                </c:pt>
                <c:pt idx="20769">
                  <c:v>-2.2000000000000002</c:v>
                </c:pt>
                <c:pt idx="20770">
                  <c:v>-2.1</c:v>
                </c:pt>
                <c:pt idx="20771">
                  <c:v>-2</c:v>
                </c:pt>
                <c:pt idx="20772">
                  <c:v>-1.9</c:v>
                </c:pt>
                <c:pt idx="20773">
                  <c:v>-1.8</c:v>
                </c:pt>
                <c:pt idx="20774">
                  <c:v>-1.7</c:v>
                </c:pt>
                <c:pt idx="20775">
                  <c:v>-1.6</c:v>
                </c:pt>
                <c:pt idx="20776">
                  <c:v>-1.5</c:v>
                </c:pt>
                <c:pt idx="20777">
                  <c:v>-1.4</c:v>
                </c:pt>
                <c:pt idx="20778">
                  <c:v>-1.3</c:v>
                </c:pt>
                <c:pt idx="20779">
                  <c:v>-1.2</c:v>
                </c:pt>
                <c:pt idx="20780">
                  <c:v>-1.1000000000000001</c:v>
                </c:pt>
                <c:pt idx="20781">
                  <c:v>-1</c:v>
                </c:pt>
                <c:pt idx="20782">
                  <c:v>-0.9</c:v>
                </c:pt>
                <c:pt idx="20783">
                  <c:v>-0.8</c:v>
                </c:pt>
                <c:pt idx="20784">
                  <c:v>-0.7</c:v>
                </c:pt>
                <c:pt idx="20785">
                  <c:v>-0.6</c:v>
                </c:pt>
                <c:pt idx="20786">
                  <c:v>-0.5</c:v>
                </c:pt>
                <c:pt idx="20787">
                  <c:v>-0.4</c:v>
                </c:pt>
                <c:pt idx="20788">
                  <c:v>-0.3</c:v>
                </c:pt>
                <c:pt idx="20789">
                  <c:v>-0.2</c:v>
                </c:pt>
                <c:pt idx="20790">
                  <c:v>-0.1</c:v>
                </c:pt>
                <c:pt idx="20791">
                  <c:v>0</c:v>
                </c:pt>
                <c:pt idx="20792">
                  <c:v>0.1</c:v>
                </c:pt>
                <c:pt idx="20793">
                  <c:v>0.2</c:v>
                </c:pt>
                <c:pt idx="20794">
                  <c:v>0.3</c:v>
                </c:pt>
                <c:pt idx="20795">
                  <c:v>0.4</c:v>
                </c:pt>
                <c:pt idx="20796">
                  <c:v>0.5</c:v>
                </c:pt>
                <c:pt idx="20797">
                  <c:v>0.6</c:v>
                </c:pt>
                <c:pt idx="20798">
                  <c:v>0.7</c:v>
                </c:pt>
                <c:pt idx="20799">
                  <c:v>0.8</c:v>
                </c:pt>
                <c:pt idx="20800">
                  <c:v>0.9</c:v>
                </c:pt>
                <c:pt idx="20801">
                  <c:v>1</c:v>
                </c:pt>
                <c:pt idx="20802">
                  <c:v>1.1000000000000001</c:v>
                </c:pt>
                <c:pt idx="20803">
                  <c:v>1.2</c:v>
                </c:pt>
                <c:pt idx="20804">
                  <c:v>1.3</c:v>
                </c:pt>
                <c:pt idx="20805">
                  <c:v>1.4</c:v>
                </c:pt>
                <c:pt idx="20806">
                  <c:v>1.5</c:v>
                </c:pt>
                <c:pt idx="20807">
                  <c:v>1.6</c:v>
                </c:pt>
                <c:pt idx="20808">
                  <c:v>1.7</c:v>
                </c:pt>
                <c:pt idx="20809">
                  <c:v>1.8</c:v>
                </c:pt>
                <c:pt idx="20810">
                  <c:v>1.9</c:v>
                </c:pt>
                <c:pt idx="20811">
                  <c:v>2</c:v>
                </c:pt>
                <c:pt idx="20812">
                  <c:v>2.1</c:v>
                </c:pt>
                <c:pt idx="20813">
                  <c:v>2.2000000000000002</c:v>
                </c:pt>
                <c:pt idx="20814">
                  <c:v>2.2999999999999998</c:v>
                </c:pt>
                <c:pt idx="20815">
                  <c:v>2.4</c:v>
                </c:pt>
                <c:pt idx="20816">
                  <c:v>2.5</c:v>
                </c:pt>
                <c:pt idx="20817">
                  <c:v>2.6</c:v>
                </c:pt>
                <c:pt idx="20818">
                  <c:v>2.7</c:v>
                </c:pt>
                <c:pt idx="20819">
                  <c:v>2.8</c:v>
                </c:pt>
                <c:pt idx="20820">
                  <c:v>2.9</c:v>
                </c:pt>
                <c:pt idx="20821">
                  <c:v>3</c:v>
                </c:pt>
                <c:pt idx="20822">
                  <c:v>3.1</c:v>
                </c:pt>
                <c:pt idx="20823">
                  <c:v>3.2</c:v>
                </c:pt>
                <c:pt idx="20824">
                  <c:v>3.3</c:v>
                </c:pt>
                <c:pt idx="20825">
                  <c:v>3.4</c:v>
                </c:pt>
                <c:pt idx="20826">
                  <c:v>3.5</c:v>
                </c:pt>
                <c:pt idx="20827">
                  <c:v>3.6</c:v>
                </c:pt>
                <c:pt idx="20828">
                  <c:v>3.7</c:v>
                </c:pt>
                <c:pt idx="20829">
                  <c:v>3.8</c:v>
                </c:pt>
                <c:pt idx="20830">
                  <c:v>3.9</c:v>
                </c:pt>
                <c:pt idx="20831">
                  <c:v>4</c:v>
                </c:pt>
                <c:pt idx="20832">
                  <c:v>4.0999999999999996</c:v>
                </c:pt>
                <c:pt idx="20833">
                  <c:v>4.2</c:v>
                </c:pt>
                <c:pt idx="20834">
                  <c:v>4.3</c:v>
                </c:pt>
                <c:pt idx="20835">
                  <c:v>4.4000000000000004</c:v>
                </c:pt>
                <c:pt idx="20836">
                  <c:v>4.5</c:v>
                </c:pt>
                <c:pt idx="20837">
                  <c:v>4.5999999999999996</c:v>
                </c:pt>
                <c:pt idx="20838">
                  <c:v>4.7</c:v>
                </c:pt>
                <c:pt idx="20839">
                  <c:v>4.8</c:v>
                </c:pt>
                <c:pt idx="20840">
                  <c:v>4.9000000000000004</c:v>
                </c:pt>
                <c:pt idx="20841">
                  <c:v>5</c:v>
                </c:pt>
                <c:pt idx="20842">
                  <c:v>5.0999999999999996</c:v>
                </c:pt>
                <c:pt idx="20843">
                  <c:v>5.2</c:v>
                </c:pt>
                <c:pt idx="20844">
                  <c:v>5.3</c:v>
                </c:pt>
                <c:pt idx="20845">
                  <c:v>5.4</c:v>
                </c:pt>
                <c:pt idx="20846">
                  <c:v>5.5</c:v>
                </c:pt>
                <c:pt idx="20847">
                  <c:v>5.6</c:v>
                </c:pt>
                <c:pt idx="20848">
                  <c:v>5.7</c:v>
                </c:pt>
                <c:pt idx="20849">
                  <c:v>5.8</c:v>
                </c:pt>
                <c:pt idx="20850">
                  <c:v>5.9</c:v>
                </c:pt>
                <c:pt idx="20851">
                  <c:v>6</c:v>
                </c:pt>
                <c:pt idx="20852">
                  <c:v>6.1</c:v>
                </c:pt>
                <c:pt idx="20853">
                  <c:v>6.2</c:v>
                </c:pt>
                <c:pt idx="20854">
                  <c:v>6.3</c:v>
                </c:pt>
                <c:pt idx="20855">
                  <c:v>6.4</c:v>
                </c:pt>
                <c:pt idx="20856">
                  <c:v>6.5</c:v>
                </c:pt>
                <c:pt idx="20857">
                  <c:v>6.6</c:v>
                </c:pt>
                <c:pt idx="20858">
                  <c:v>6.7</c:v>
                </c:pt>
                <c:pt idx="20859">
                  <c:v>6.8</c:v>
                </c:pt>
                <c:pt idx="20860">
                  <c:v>6.9</c:v>
                </c:pt>
                <c:pt idx="20861">
                  <c:v>7</c:v>
                </c:pt>
                <c:pt idx="20862">
                  <c:v>7.1</c:v>
                </c:pt>
                <c:pt idx="20863">
                  <c:v>7.2</c:v>
                </c:pt>
                <c:pt idx="20864">
                  <c:v>7.3</c:v>
                </c:pt>
                <c:pt idx="20865">
                  <c:v>7.4</c:v>
                </c:pt>
                <c:pt idx="20866">
                  <c:v>7.5</c:v>
                </c:pt>
                <c:pt idx="20867">
                  <c:v>7.6</c:v>
                </c:pt>
                <c:pt idx="20868">
                  <c:v>7.7</c:v>
                </c:pt>
                <c:pt idx="20869">
                  <c:v>7.8</c:v>
                </c:pt>
                <c:pt idx="20870">
                  <c:v>7.9</c:v>
                </c:pt>
                <c:pt idx="20871">
                  <c:v>8</c:v>
                </c:pt>
                <c:pt idx="20872">
                  <c:v>8.1</c:v>
                </c:pt>
                <c:pt idx="20873">
                  <c:v>8.1999999999999993</c:v>
                </c:pt>
                <c:pt idx="20874">
                  <c:v>8.3000000000000007</c:v>
                </c:pt>
                <c:pt idx="20875">
                  <c:v>8.4</c:v>
                </c:pt>
                <c:pt idx="20876">
                  <c:v>8.5</c:v>
                </c:pt>
                <c:pt idx="20877">
                  <c:v>8.6</c:v>
                </c:pt>
                <c:pt idx="20878">
                  <c:v>8.6999999999999993</c:v>
                </c:pt>
                <c:pt idx="20879">
                  <c:v>8.8000000000000007</c:v>
                </c:pt>
                <c:pt idx="20880">
                  <c:v>8.9</c:v>
                </c:pt>
                <c:pt idx="20881">
                  <c:v>9</c:v>
                </c:pt>
                <c:pt idx="20882">
                  <c:v>9.1</c:v>
                </c:pt>
                <c:pt idx="20883">
                  <c:v>9.1999999999999993</c:v>
                </c:pt>
                <c:pt idx="20884">
                  <c:v>9.3000000000000007</c:v>
                </c:pt>
                <c:pt idx="20885">
                  <c:v>9.4</c:v>
                </c:pt>
                <c:pt idx="20886">
                  <c:v>9.5</c:v>
                </c:pt>
                <c:pt idx="20887">
                  <c:v>9.6</c:v>
                </c:pt>
                <c:pt idx="20888">
                  <c:v>9.6999999999999993</c:v>
                </c:pt>
                <c:pt idx="20889">
                  <c:v>9.8000000000000007</c:v>
                </c:pt>
                <c:pt idx="20890">
                  <c:v>9.9</c:v>
                </c:pt>
                <c:pt idx="20891">
                  <c:v>10</c:v>
                </c:pt>
                <c:pt idx="20892">
                  <c:v>10.1</c:v>
                </c:pt>
                <c:pt idx="20893">
                  <c:v>10.199999999999999</c:v>
                </c:pt>
                <c:pt idx="20894">
                  <c:v>10.3</c:v>
                </c:pt>
                <c:pt idx="20895">
                  <c:v>10.4</c:v>
                </c:pt>
                <c:pt idx="20896">
                  <c:v>10.5</c:v>
                </c:pt>
                <c:pt idx="20897">
                  <c:v>10.6</c:v>
                </c:pt>
                <c:pt idx="20898">
                  <c:v>10.7</c:v>
                </c:pt>
                <c:pt idx="20899">
                  <c:v>10.8</c:v>
                </c:pt>
                <c:pt idx="20900">
                  <c:v>10.9</c:v>
                </c:pt>
                <c:pt idx="20901">
                  <c:v>11</c:v>
                </c:pt>
                <c:pt idx="20902">
                  <c:v>11.1</c:v>
                </c:pt>
                <c:pt idx="20903">
                  <c:v>11.2</c:v>
                </c:pt>
                <c:pt idx="20904">
                  <c:v>11.3</c:v>
                </c:pt>
                <c:pt idx="20905">
                  <c:v>11.4</c:v>
                </c:pt>
                <c:pt idx="20906">
                  <c:v>11.5</c:v>
                </c:pt>
                <c:pt idx="20907">
                  <c:v>11.6</c:v>
                </c:pt>
                <c:pt idx="20908">
                  <c:v>11.7</c:v>
                </c:pt>
                <c:pt idx="20909">
                  <c:v>11.8</c:v>
                </c:pt>
                <c:pt idx="20910">
                  <c:v>11.9</c:v>
                </c:pt>
                <c:pt idx="20911">
                  <c:v>12</c:v>
                </c:pt>
                <c:pt idx="20912">
                  <c:v>12.1</c:v>
                </c:pt>
                <c:pt idx="20913">
                  <c:v>12.2</c:v>
                </c:pt>
                <c:pt idx="20914">
                  <c:v>12.3</c:v>
                </c:pt>
                <c:pt idx="20915">
                  <c:v>12.4</c:v>
                </c:pt>
                <c:pt idx="20916">
                  <c:v>12.5</c:v>
                </c:pt>
                <c:pt idx="20917">
                  <c:v>12.6</c:v>
                </c:pt>
                <c:pt idx="20918">
                  <c:v>12.7</c:v>
                </c:pt>
                <c:pt idx="20919">
                  <c:v>12.8</c:v>
                </c:pt>
                <c:pt idx="20920">
                  <c:v>12.9</c:v>
                </c:pt>
                <c:pt idx="20921">
                  <c:v>13</c:v>
                </c:pt>
                <c:pt idx="20922">
                  <c:v>13.1</c:v>
                </c:pt>
                <c:pt idx="20923">
                  <c:v>13.2</c:v>
                </c:pt>
                <c:pt idx="20924">
                  <c:v>13.3</c:v>
                </c:pt>
                <c:pt idx="20925">
                  <c:v>13.4</c:v>
                </c:pt>
                <c:pt idx="20926">
                  <c:v>13.5</c:v>
                </c:pt>
                <c:pt idx="20927">
                  <c:v>13.6</c:v>
                </c:pt>
                <c:pt idx="20928">
                  <c:v>13.7</c:v>
                </c:pt>
                <c:pt idx="20929">
                  <c:v>13.8</c:v>
                </c:pt>
                <c:pt idx="20930">
                  <c:v>13.9</c:v>
                </c:pt>
                <c:pt idx="20931">
                  <c:v>14</c:v>
                </c:pt>
                <c:pt idx="20932">
                  <c:v>14.1</c:v>
                </c:pt>
                <c:pt idx="20933">
                  <c:v>14.2</c:v>
                </c:pt>
                <c:pt idx="20934">
                  <c:v>14.3</c:v>
                </c:pt>
                <c:pt idx="20935">
                  <c:v>14.4</c:v>
                </c:pt>
                <c:pt idx="20936">
                  <c:v>14.5</c:v>
                </c:pt>
                <c:pt idx="20937">
                  <c:v>14.6</c:v>
                </c:pt>
                <c:pt idx="20938">
                  <c:v>14.7</c:v>
                </c:pt>
                <c:pt idx="20939">
                  <c:v>14.8</c:v>
                </c:pt>
                <c:pt idx="20940">
                  <c:v>14.9</c:v>
                </c:pt>
                <c:pt idx="20941">
                  <c:v>15</c:v>
                </c:pt>
                <c:pt idx="20942">
                  <c:v>15.1</c:v>
                </c:pt>
                <c:pt idx="20943">
                  <c:v>15.2</c:v>
                </c:pt>
                <c:pt idx="20944">
                  <c:v>15.3</c:v>
                </c:pt>
                <c:pt idx="20945">
                  <c:v>15.4</c:v>
                </c:pt>
                <c:pt idx="20946">
                  <c:v>15.5</c:v>
                </c:pt>
                <c:pt idx="20947">
                  <c:v>15.6</c:v>
                </c:pt>
                <c:pt idx="20948">
                  <c:v>15.7</c:v>
                </c:pt>
                <c:pt idx="20949">
                  <c:v>15.8</c:v>
                </c:pt>
                <c:pt idx="20950">
                  <c:v>15.9</c:v>
                </c:pt>
                <c:pt idx="20951">
                  <c:v>16</c:v>
                </c:pt>
                <c:pt idx="20952">
                  <c:v>16.100000000000001</c:v>
                </c:pt>
                <c:pt idx="20953">
                  <c:v>16.2</c:v>
                </c:pt>
                <c:pt idx="20954">
                  <c:v>16.3</c:v>
                </c:pt>
                <c:pt idx="20955">
                  <c:v>16.399999999999999</c:v>
                </c:pt>
                <c:pt idx="20956">
                  <c:v>16.5</c:v>
                </c:pt>
                <c:pt idx="20957">
                  <c:v>16.600000000000001</c:v>
                </c:pt>
                <c:pt idx="20958">
                  <c:v>16.7</c:v>
                </c:pt>
                <c:pt idx="20959">
                  <c:v>16.8</c:v>
                </c:pt>
                <c:pt idx="20960">
                  <c:v>16.899999999999999</c:v>
                </c:pt>
                <c:pt idx="20961">
                  <c:v>17</c:v>
                </c:pt>
                <c:pt idx="20962">
                  <c:v>17.100000000000001</c:v>
                </c:pt>
                <c:pt idx="20963">
                  <c:v>17.2</c:v>
                </c:pt>
                <c:pt idx="20964">
                  <c:v>17.3</c:v>
                </c:pt>
                <c:pt idx="20965">
                  <c:v>17.399999999999999</c:v>
                </c:pt>
                <c:pt idx="20966">
                  <c:v>17.5</c:v>
                </c:pt>
                <c:pt idx="20967">
                  <c:v>17.600000000000001</c:v>
                </c:pt>
                <c:pt idx="20968">
                  <c:v>17.7</c:v>
                </c:pt>
                <c:pt idx="20969">
                  <c:v>17.8</c:v>
                </c:pt>
                <c:pt idx="20970">
                  <c:v>17.899999999999999</c:v>
                </c:pt>
                <c:pt idx="20971">
                  <c:v>18</c:v>
                </c:pt>
                <c:pt idx="20972">
                  <c:v>18.100000000000001</c:v>
                </c:pt>
                <c:pt idx="20973">
                  <c:v>18.2</c:v>
                </c:pt>
                <c:pt idx="20974">
                  <c:v>18.3</c:v>
                </c:pt>
                <c:pt idx="20975">
                  <c:v>18.399999999999999</c:v>
                </c:pt>
                <c:pt idx="20976">
                  <c:v>18.5</c:v>
                </c:pt>
                <c:pt idx="20977">
                  <c:v>18.600000000000001</c:v>
                </c:pt>
                <c:pt idx="20978">
                  <c:v>18.7</c:v>
                </c:pt>
                <c:pt idx="20979">
                  <c:v>18.8</c:v>
                </c:pt>
                <c:pt idx="20980">
                  <c:v>18.899999999999999</c:v>
                </c:pt>
                <c:pt idx="20981">
                  <c:v>19</c:v>
                </c:pt>
                <c:pt idx="20982">
                  <c:v>19.100000000000001</c:v>
                </c:pt>
                <c:pt idx="20983">
                  <c:v>19.2</c:v>
                </c:pt>
                <c:pt idx="20984">
                  <c:v>19.3</c:v>
                </c:pt>
                <c:pt idx="20985">
                  <c:v>19.399999999999999</c:v>
                </c:pt>
                <c:pt idx="20986">
                  <c:v>19.5</c:v>
                </c:pt>
                <c:pt idx="20987">
                  <c:v>19.600000000000001</c:v>
                </c:pt>
                <c:pt idx="20988">
                  <c:v>19.7</c:v>
                </c:pt>
                <c:pt idx="20989">
                  <c:v>19.8</c:v>
                </c:pt>
                <c:pt idx="20990">
                  <c:v>19.899999999999999</c:v>
                </c:pt>
                <c:pt idx="20991">
                  <c:v>20</c:v>
                </c:pt>
                <c:pt idx="20992">
                  <c:v>20.100000000000001</c:v>
                </c:pt>
                <c:pt idx="20993">
                  <c:v>20.2</c:v>
                </c:pt>
                <c:pt idx="20994">
                  <c:v>20.3</c:v>
                </c:pt>
                <c:pt idx="20995">
                  <c:v>20.399999999999999</c:v>
                </c:pt>
                <c:pt idx="20996">
                  <c:v>20.5</c:v>
                </c:pt>
                <c:pt idx="20997">
                  <c:v>20.6</c:v>
                </c:pt>
                <c:pt idx="20998">
                  <c:v>20.7</c:v>
                </c:pt>
                <c:pt idx="20999">
                  <c:v>20.8</c:v>
                </c:pt>
                <c:pt idx="21000">
                  <c:v>20.9</c:v>
                </c:pt>
                <c:pt idx="21001">
                  <c:v>21</c:v>
                </c:pt>
                <c:pt idx="21002">
                  <c:v>21.1</c:v>
                </c:pt>
                <c:pt idx="21003">
                  <c:v>21.2</c:v>
                </c:pt>
                <c:pt idx="21004">
                  <c:v>21.3</c:v>
                </c:pt>
                <c:pt idx="21005">
                  <c:v>21.4</c:v>
                </c:pt>
                <c:pt idx="21006">
                  <c:v>21.5</c:v>
                </c:pt>
                <c:pt idx="21007">
                  <c:v>21.6</c:v>
                </c:pt>
                <c:pt idx="21008">
                  <c:v>21.7</c:v>
                </c:pt>
                <c:pt idx="21009">
                  <c:v>21.8</c:v>
                </c:pt>
                <c:pt idx="21010">
                  <c:v>21.9</c:v>
                </c:pt>
                <c:pt idx="21011">
                  <c:v>22</c:v>
                </c:pt>
                <c:pt idx="21012">
                  <c:v>22.1</c:v>
                </c:pt>
                <c:pt idx="21013">
                  <c:v>22.2</c:v>
                </c:pt>
                <c:pt idx="21014">
                  <c:v>22.3</c:v>
                </c:pt>
                <c:pt idx="21015">
                  <c:v>22.4</c:v>
                </c:pt>
                <c:pt idx="21016">
                  <c:v>22.5</c:v>
                </c:pt>
                <c:pt idx="21017">
                  <c:v>22.6</c:v>
                </c:pt>
                <c:pt idx="21018">
                  <c:v>22.7</c:v>
                </c:pt>
                <c:pt idx="21019">
                  <c:v>22.8</c:v>
                </c:pt>
                <c:pt idx="21020">
                  <c:v>22.9</c:v>
                </c:pt>
                <c:pt idx="21021">
                  <c:v>23</c:v>
                </c:pt>
                <c:pt idx="21022">
                  <c:v>23.1</c:v>
                </c:pt>
                <c:pt idx="21023">
                  <c:v>23.2</c:v>
                </c:pt>
                <c:pt idx="21024">
                  <c:v>23.3</c:v>
                </c:pt>
                <c:pt idx="21025">
                  <c:v>23.4</c:v>
                </c:pt>
                <c:pt idx="21026">
                  <c:v>23.5</c:v>
                </c:pt>
                <c:pt idx="21027">
                  <c:v>23.6</c:v>
                </c:pt>
                <c:pt idx="21028">
                  <c:v>23.7</c:v>
                </c:pt>
                <c:pt idx="21029">
                  <c:v>23.8</c:v>
                </c:pt>
                <c:pt idx="21030">
                  <c:v>23.9</c:v>
                </c:pt>
                <c:pt idx="21031">
                  <c:v>24</c:v>
                </c:pt>
                <c:pt idx="21032">
                  <c:v>24.1</c:v>
                </c:pt>
                <c:pt idx="21033">
                  <c:v>24.2</c:v>
                </c:pt>
                <c:pt idx="21034">
                  <c:v>24.3</c:v>
                </c:pt>
                <c:pt idx="21035">
                  <c:v>24.4</c:v>
                </c:pt>
                <c:pt idx="21036">
                  <c:v>24.5</c:v>
                </c:pt>
                <c:pt idx="21037">
                  <c:v>24.6</c:v>
                </c:pt>
                <c:pt idx="21038">
                  <c:v>24.7</c:v>
                </c:pt>
                <c:pt idx="21039">
                  <c:v>24.8</c:v>
                </c:pt>
                <c:pt idx="21040">
                  <c:v>24.9</c:v>
                </c:pt>
                <c:pt idx="21041">
                  <c:v>25</c:v>
                </c:pt>
                <c:pt idx="21042">
                  <c:v>-25</c:v>
                </c:pt>
                <c:pt idx="21043">
                  <c:v>-24.9</c:v>
                </c:pt>
                <c:pt idx="21044">
                  <c:v>-24.8</c:v>
                </c:pt>
                <c:pt idx="21045">
                  <c:v>-24.7</c:v>
                </c:pt>
                <c:pt idx="21046">
                  <c:v>-24.6</c:v>
                </c:pt>
                <c:pt idx="21047">
                  <c:v>-24.5</c:v>
                </c:pt>
                <c:pt idx="21048">
                  <c:v>-24.4</c:v>
                </c:pt>
                <c:pt idx="21049">
                  <c:v>-24.3</c:v>
                </c:pt>
                <c:pt idx="21050">
                  <c:v>-24.2</c:v>
                </c:pt>
                <c:pt idx="21051">
                  <c:v>-24.1</c:v>
                </c:pt>
                <c:pt idx="21052">
                  <c:v>-24</c:v>
                </c:pt>
                <c:pt idx="21053">
                  <c:v>-23.9</c:v>
                </c:pt>
                <c:pt idx="21054">
                  <c:v>-23.8</c:v>
                </c:pt>
                <c:pt idx="21055">
                  <c:v>-23.7</c:v>
                </c:pt>
                <c:pt idx="21056">
                  <c:v>-23.6</c:v>
                </c:pt>
                <c:pt idx="21057">
                  <c:v>-23.5</c:v>
                </c:pt>
                <c:pt idx="21058">
                  <c:v>-23.4</c:v>
                </c:pt>
                <c:pt idx="21059">
                  <c:v>-23.3</c:v>
                </c:pt>
                <c:pt idx="21060">
                  <c:v>-23.2</c:v>
                </c:pt>
                <c:pt idx="21061">
                  <c:v>-23.1</c:v>
                </c:pt>
                <c:pt idx="21062">
                  <c:v>-23</c:v>
                </c:pt>
                <c:pt idx="21063">
                  <c:v>-22.9</c:v>
                </c:pt>
                <c:pt idx="21064">
                  <c:v>-22.8</c:v>
                </c:pt>
                <c:pt idx="21065">
                  <c:v>-22.7</c:v>
                </c:pt>
                <c:pt idx="21066">
                  <c:v>-22.6</c:v>
                </c:pt>
                <c:pt idx="21067">
                  <c:v>-22.5</c:v>
                </c:pt>
                <c:pt idx="21068">
                  <c:v>-22.4</c:v>
                </c:pt>
                <c:pt idx="21069">
                  <c:v>-22.3</c:v>
                </c:pt>
                <c:pt idx="21070">
                  <c:v>-22.2</c:v>
                </c:pt>
                <c:pt idx="21071">
                  <c:v>-22.1</c:v>
                </c:pt>
                <c:pt idx="21072">
                  <c:v>-22</c:v>
                </c:pt>
                <c:pt idx="21073">
                  <c:v>-21.9</c:v>
                </c:pt>
                <c:pt idx="21074">
                  <c:v>-21.8</c:v>
                </c:pt>
                <c:pt idx="21075">
                  <c:v>-21.7</c:v>
                </c:pt>
                <c:pt idx="21076">
                  <c:v>-21.6</c:v>
                </c:pt>
                <c:pt idx="21077">
                  <c:v>-21.5</c:v>
                </c:pt>
                <c:pt idx="21078">
                  <c:v>-21.4</c:v>
                </c:pt>
                <c:pt idx="21079">
                  <c:v>-21.3</c:v>
                </c:pt>
                <c:pt idx="21080">
                  <c:v>-21.2</c:v>
                </c:pt>
                <c:pt idx="21081">
                  <c:v>-21.1</c:v>
                </c:pt>
                <c:pt idx="21082">
                  <c:v>-21</c:v>
                </c:pt>
                <c:pt idx="21083">
                  <c:v>-20.9</c:v>
                </c:pt>
                <c:pt idx="21084">
                  <c:v>-20.8</c:v>
                </c:pt>
                <c:pt idx="21085">
                  <c:v>-20.7</c:v>
                </c:pt>
                <c:pt idx="21086">
                  <c:v>-20.6</c:v>
                </c:pt>
                <c:pt idx="21087">
                  <c:v>-20.5</c:v>
                </c:pt>
                <c:pt idx="21088">
                  <c:v>-20.399999999999999</c:v>
                </c:pt>
                <c:pt idx="21089">
                  <c:v>-20.3</c:v>
                </c:pt>
                <c:pt idx="21090">
                  <c:v>-20.2</c:v>
                </c:pt>
                <c:pt idx="21091">
                  <c:v>-20.100000000000001</c:v>
                </c:pt>
                <c:pt idx="21092">
                  <c:v>-20</c:v>
                </c:pt>
                <c:pt idx="21093">
                  <c:v>-19.899999999999999</c:v>
                </c:pt>
                <c:pt idx="21094">
                  <c:v>-19.8</c:v>
                </c:pt>
                <c:pt idx="21095">
                  <c:v>-19.7</c:v>
                </c:pt>
                <c:pt idx="21096">
                  <c:v>-19.600000000000001</c:v>
                </c:pt>
                <c:pt idx="21097">
                  <c:v>-19.5</c:v>
                </c:pt>
                <c:pt idx="21098">
                  <c:v>-19.399999999999999</c:v>
                </c:pt>
                <c:pt idx="21099">
                  <c:v>-19.3</c:v>
                </c:pt>
                <c:pt idx="21100">
                  <c:v>-19.2</c:v>
                </c:pt>
                <c:pt idx="21101">
                  <c:v>-19.100000000000001</c:v>
                </c:pt>
                <c:pt idx="21102">
                  <c:v>-19</c:v>
                </c:pt>
                <c:pt idx="21103">
                  <c:v>-18.899999999999999</c:v>
                </c:pt>
                <c:pt idx="21104">
                  <c:v>-18.8</c:v>
                </c:pt>
                <c:pt idx="21105">
                  <c:v>-18.7</c:v>
                </c:pt>
                <c:pt idx="21106">
                  <c:v>-18.600000000000001</c:v>
                </c:pt>
                <c:pt idx="21107">
                  <c:v>-18.5</c:v>
                </c:pt>
                <c:pt idx="21108">
                  <c:v>-18.399999999999999</c:v>
                </c:pt>
                <c:pt idx="21109">
                  <c:v>-18.3</c:v>
                </c:pt>
                <c:pt idx="21110">
                  <c:v>-18.2</c:v>
                </c:pt>
                <c:pt idx="21111">
                  <c:v>-18.100000000000001</c:v>
                </c:pt>
                <c:pt idx="21112">
                  <c:v>-18</c:v>
                </c:pt>
                <c:pt idx="21113">
                  <c:v>-17.899999999999999</c:v>
                </c:pt>
                <c:pt idx="21114">
                  <c:v>-17.8</c:v>
                </c:pt>
                <c:pt idx="21115">
                  <c:v>-17.7</c:v>
                </c:pt>
                <c:pt idx="21116">
                  <c:v>-17.600000000000001</c:v>
                </c:pt>
                <c:pt idx="21117">
                  <c:v>-17.5</c:v>
                </c:pt>
                <c:pt idx="21118">
                  <c:v>-17.399999999999999</c:v>
                </c:pt>
                <c:pt idx="21119">
                  <c:v>-17.3</c:v>
                </c:pt>
                <c:pt idx="21120">
                  <c:v>-17.2</c:v>
                </c:pt>
                <c:pt idx="21121">
                  <c:v>-17.100000000000001</c:v>
                </c:pt>
                <c:pt idx="21122">
                  <c:v>-17</c:v>
                </c:pt>
                <c:pt idx="21123">
                  <c:v>-16.899999999999999</c:v>
                </c:pt>
                <c:pt idx="21124">
                  <c:v>-16.8</c:v>
                </c:pt>
                <c:pt idx="21125">
                  <c:v>-16.7</c:v>
                </c:pt>
                <c:pt idx="21126">
                  <c:v>-16.600000000000001</c:v>
                </c:pt>
                <c:pt idx="21127">
                  <c:v>-16.5</c:v>
                </c:pt>
                <c:pt idx="21128">
                  <c:v>-16.399999999999999</c:v>
                </c:pt>
                <c:pt idx="21129">
                  <c:v>-16.3</c:v>
                </c:pt>
                <c:pt idx="21130">
                  <c:v>-16.2</c:v>
                </c:pt>
                <c:pt idx="21131">
                  <c:v>-16.100000000000001</c:v>
                </c:pt>
                <c:pt idx="21132">
                  <c:v>-16</c:v>
                </c:pt>
                <c:pt idx="21133">
                  <c:v>-15.9</c:v>
                </c:pt>
                <c:pt idx="21134">
                  <c:v>-15.8</c:v>
                </c:pt>
                <c:pt idx="21135">
                  <c:v>-15.7</c:v>
                </c:pt>
                <c:pt idx="21136">
                  <c:v>-15.6</c:v>
                </c:pt>
                <c:pt idx="21137">
                  <c:v>-15.5</c:v>
                </c:pt>
                <c:pt idx="21138">
                  <c:v>-15.4</c:v>
                </c:pt>
                <c:pt idx="21139">
                  <c:v>-15.3</c:v>
                </c:pt>
                <c:pt idx="21140">
                  <c:v>-15.2</c:v>
                </c:pt>
                <c:pt idx="21141">
                  <c:v>-15.1</c:v>
                </c:pt>
                <c:pt idx="21142">
                  <c:v>-15</c:v>
                </c:pt>
                <c:pt idx="21143">
                  <c:v>-14.9</c:v>
                </c:pt>
                <c:pt idx="21144">
                  <c:v>-14.8</c:v>
                </c:pt>
                <c:pt idx="21145">
                  <c:v>-14.7</c:v>
                </c:pt>
                <c:pt idx="21146">
                  <c:v>-14.6</c:v>
                </c:pt>
                <c:pt idx="21147">
                  <c:v>-14.5</c:v>
                </c:pt>
                <c:pt idx="21148">
                  <c:v>-14.4</c:v>
                </c:pt>
                <c:pt idx="21149">
                  <c:v>-14.3</c:v>
                </c:pt>
                <c:pt idx="21150">
                  <c:v>-14.2</c:v>
                </c:pt>
                <c:pt idx="21151">
                  <c:v>-14.1</c:v>
                </c:pt>
                <c:pt idx="21152">
                  <c:v>-14</c:v>
                </c:pt>
                <c:pt idx="21153">
                  <c:v>-13.9</c:v>
                </c:pt>
                <c:pt idx="21154">
                  <c:v>-13.8</c:v>
                </c:pt>
                <c:pt idx="21155">
                  <c:v>-13.7</c:v>
                </c:pt>
                <c:pt idx="21156">
                  <c:v>-13.6</c:v>
                </c:pt>
                <c:pt idx="21157">
                  <c:v>-13.5</c:v>
                </c:pt>
                <c:pt idx="21158">
                  <c:v>-13.4</c:v>
                </c:pt>
                <c:pt idx="21159">
                  <c:v>-13.3</c:v>
                </c:pt>
                <c:pt idx="21160">
                  <c:v>-13.2</c:v>
                </c:pt>
                <c:pt idx="21161">
                  <c:v>-13.1</c:v>
                </c:pt>
                <c:pt idx="21162">
                  <c:v>-13</c:v>
                </c:pt>
                <c:pt idx="21163">
                  <c:v>-12.9</c:v>
                </c:pt>
                <c:pt idx="21164">
                  <c:v>-12.8</c:v>
                </c:pt>
                <c:pt idx="21165">
                  <c:v>-12.7</c:v>
                </c:pt>
                <c:pt idx="21166">
                  <c:v>-12.6</c:v>
                </c:pt>
                <c:pt idx="21167">
                  <c:v>-12.5</c:v>
                </c:pt>
                <c:pt idx="21168">
                  <c:v>-12.4</c:v>
                </c:pt>
                <c:pt idx="21169">
                  <c:v>-12.3</c:v>
                </c:pt>
                <c:pt idx="21170">
                  <c:v>-12.2</c:v>
                </c:pt>
                <c:pt idx="21171">
                  <c:v>-12.1</c:v>
                </c:pt>
                <c:pt idx="21172">
                  <c:v>-12</c:v>
                </c:pt>
                <c:pt idx="21173">
                  <c:v>-11.9</c:v>
                </c:pt>
                <c:pt idx="21174">
                  <c:v>-11.8</c:v>
                </c:pt>
                <c:pt idx="21175">
                  <c:v>-11.7</c:v>
                </c:pt>
                <c:pt idx="21176">
                  <c:v>-11.6</c:v>
                </c:pt>
                <c:pt idx="21177">
                  <c:v>-11.5</c:v>
                </c:pt>
                <c:pt idx="21178">
                  <c:v>-11.4</c:v>
                </c:pt>
                <c:pt idx="21179">
                  <c:v>-11.3</c:v>
                </c:pt>
                <c:pt idx="21180">
                  <c:v>-11.2</c:v>
                </c:pt>
                <c:pt idx="21181">
                  <c:v>-11.1</c:v>
                </c:pt>
                <c:pt idx="21182">
                  <c:v>-11</c:v>
                </c:pt>
                <c:pt idx="21183">
                  <c:v>-10.9</c:v>
                </c:pt>
                <c:pt idx="21184">
                  <c:v>-10.8</c:v>
                </c:pt>
                <c:pt idx="21185">
                  <c:v>-10.7</c:v>
                </c:pt>
                <c:pt idx="21186">
                  <c:v>-10.6</c:v>
                </c:pt>
                <c:pt idx="21187">
                  <c:v>-10.5</c:v>
                </c:pt>
                <c:pt idx="21188">
                  <c:v>-10.4</c:v>
                </c:pt>
                <c:pt idx="21189">
                  <c:v>-10.3</c:v>
                </c:pt>
                <c:pt idx="21190">
                  <c:v>-10.199999999999999</c:v>
                </c:pt>
                <c:pt idx="21191">
                  <c:v>-10.1</c:v>
                </c:pt>
                <c:pt idx="21192">
                  <c:v>-10</c:v>
                </c:pt>
                <c:pt idx="21193">
                  <c:v>-9.9</c:v>
                </c:pt>
                <c:pt idx="21194">
                  <c:v>-9.8000000000000007</c:v>
                </c:pt>
                <c:pt idx="21195">
                  <c:v>-9.6999999999999993</c:v>
                </c:pt>
                <c:pt idx="21196">
                  <c:v>-9.6</c:v>
                </c:pt>
                <c:pt idx="21197">
                  <c:v>-9.5</c:v>
                </c:pt>
                <c:pt idx="21198">
                  <c:v>-9.4</c:v>
                </c:pt>
                <c:pt idx="21199">
                  <c:v>-9.3000000000000007</c:v>
                </c:pt>
                <c:pt idx="21200">
                  <c:v>-9.1999999999999993</c:v>
                </c:pt>
                <c:pt idx="21201">
                  <c:v>-9.1</c:v>
                </c:pt>
                <c:pt idx="21202">
                  <c:v>-9</c:v>
                </c:pt>
                <c:pt idx="21203">
                  <c:v>-8.9</c:v>
                </c:pt>
                <c:pt idx="21204">
                  <c:v>-8.8000000000000007</c:v>
                </c:pt>
                <c:pt idx="21205">
                  <c:v>-8.6999999999999993</c:v>
                </c:pt>
                <c:pt idx="21206">
                  <c:v>-8.6</c:v>
                </c:pt>
                <c:pt idx="21207">
                  <c:v>-8.5</c:v>
                </c:pt>
                <c:pt idx="21208">
                  <c:v>-8.4</c:v>
                </c:pt>
                <c:pt idx="21209">
                  <c:v>-8.3000000000000007</c:v>
                </c:pt>
                <c:pt idx="21210">
                  <c:v>-8.1999999999999993</c:v>
                </c:pt>
                <c:pt idx="21211">
                  <c:v>-8.1</c:v>
                </c:pt>
                <c:pt idx="21212">
                  <c:v>-8</c:v>
                </c:pt>
                <c:pt idx="21213">
                  <c:v>-7.9</c:v>
                </c:pt>
                <c:pt idx="21214">
                  <c:v>-7.8</c:v>
                </c:pt>
                <c:pt idx="21215">
                  <c:v>-7.7</c:v>
                </c:pt>
                <c:pt idx="21216">
                  <c:v>-7.6</c:v>
                </c:pt>
                <c:pt idx="21217">
                  <c:v>-7.5</c:v>
                </c:pt>
                <c:pt idx="21218">
                  <c:v>-7.4</c:v>
                </c:pt>
                <c:pt idx="21219">
                  <c:v>-7.3</c:v>
                </c:pt>
                <c:pt idx="21220">
                  <c:v>-7.2</c:v>
                </c:pt>
                <c:pt idx="21221">
                  <c:v>-7.1</c:v>
                </c:pt>
                <c:pt idx="21222">
                  <c:v>-7</c:v>
                </c:pt>
                <c:pt idx="21223">
                  <c:v>-6.9</c:v>
                </c:pt>
                <c:pt idx="21224">
                  <c:v>-6.8</c:v>
                </c:pt>
                <c:pt idx="21225">
                  <c:v>-6.7</c:v>
                </c:pt>
                <c:pt idx="21226">
                  <c:v>-6.6</c:v>
                </c:pt>
                <c:pt idx="21227">
                  <c:v>-6.5</c:v>
                </c:pt>
                <c:pt idx="21228">
                  <c:v>-6.4</c:v>
                </c:pt>
                <c:pt idx="21229">
                  <c:v>-6.3</c:v>
                </c:pt>
                <c:pt idx="21230">
                  <c:v>-6.2</c:v>
                </c:pt>
                <c:pt idx="21231">
                  <c:v>-6.1</c:v>
                </c:pt>
                <c:pt idx="21232">
                  <c:v>-6</c:v>
                </c:pt>
                <c:pt idx="21233">
                  <c:v>-5.9</c:v>
                </c:pt>
                <c:pt idx="21234">
                  <c:v>-5.8</c:v>
                </c:pt>
                <c:pt idx="21235">
                  <c:v>-5.7</c:v>
                </c:pt>
                <c:pt idx="21236">
                  <c:v>-5.6</c:v>
                </c:pt>
                <c:pt idx="21237">
                  <c:v>-5.5</c:v>
                </c:pt>
                <c:pt idx="21238">
                  <c:v>-5.4</c:v>
                </c:pt>
                <c:pt idx="21239">
                  <c:v>-5.3</c:v>
                </c:pt>
                <c:pt idx="21240">
                  <c:v>-5.2</c:v>
                </c:pt>
                <c:pt idx="21241">
                  <c:v>-5.0999999999999996</c:v>
                </c:pt>
                <c:pt idx="21242">
                  <c:v>-5</c:v>
                </c:pt>
                <c:pt idx="21243">
                  <c:v>-4.9000000000000004</c:v>
                </c:pt>
                <c:pt idx="21244">
                  <c:v>-4.8</c:v>
                </c:pt>
                <c:pt idx="21245">
                  <c:v>-4.7</c:v>
                </c:pt>
                <c:pt idx="21246">
                  <c:v>-4.5999999999999996</c:v>
                </c:pt>
                <c:pt idx="21247">
                  <c:v>-4.5</c:v>
                </c:pt>
                <c:pt idx="21248">
                  <c:v>-4.4000000000000004</c:v>
                </c:pt>
                <c:pt idx="21249">
                  <c:v>-4.3</c:v>
                </c:pt>
                <c:pt idx="21250">
                  <c:v>-4.2</c:v>
                </c:pt>
                <c:pt idx="21251">
                  <c:v>-4.0999999999999996</c:v>
                </c:pt>
                <c:pt idx="21252">
                  <c:v>-4</c:v>
                </c:pt>
                <c:pt idx="21253">
                  <c:v>-3.9</c:v>
                </c:pt>
                <c:pt idx="21254">
                  <c:v>-3.8</c:v>
                </c:pt>
                <c:pt idx="21255">
                  <c:v>-3.7</c:v>
                </c:pt>
                <c:pt idx="21256">
                  <c:v>-3.6</c:v>
                </c:pt>
                <c:pt idx="21257">
                  <c:v>-3.5</c:v>
                </c:pt>
                <c:pt idx="21258">
                  <c:v>-3.4</c:v>
                </c:pt>
                <c:pt idx="21259">
                  <c:v>-3.3</c:v>
                </c:pt>
                <c:pt idx="21260">
                  <c:v>-3.2</c:v>
                </c:pt>
                <c:pt idx="21261">
                  <c:v>-3.1</c:v>
                </c:pt>
                <c:pt idx="21262">
                  <c:v>-3</c:v>
                </c:pt>
                <c:pt idx="21263">
                  <c:v>-2.9</c:v>
                </c:pt>
                <c:pt idx="21264">
                  <c:v>-2.8</c:v>
                </c:pt>
                <c:pt idx="21265">
                  <c:v>-2.7</c:v>
                </c:pt>
                <c:pt idx="21266">
                  <c:v>-2.6</c:v>
                </c:pt>
                <c:pt idx="21267">
                  <c:v>-2.5</c:v>
                </c:pt>
                <c:pt idx="21268">
                  <c:v>-2.4</c:v>
                </c:pt>
                <c:pt idx="21269">
                  <c:v>-2.2999999999999998</c:v>
                </c:pt>
                <c:pt idx="21270">
                  <c:v>-2.2000000000000002</c:v>
                </c:pt>
                <c:pt idx="21271">
                  <c:v>-2.1</c:v>
                </c:pt>
                <c:pt idx="21272">
                  <c:v>-2</c:v>
                </c:pt>
                <c:pt idx="21273">
                  <c:v>-1.9</c:v>
                </c:pt>
                <c:pt idx="21274">
                  <c:v>-1.8</c:v>
                </c:pt>
                <c:pt idx="21275">
                  <c:v>-1.7</c:v>
                </c:pt>
                <c:pt idx="21276">
                  <c:v>-1.6</c:v>
                </c:pt>
                <c:pt idx="21277">
                  <c:v>-1.5</c:v>
                </c:pt>
                <c:pt idx="21278">
                  <c:v>-1.4</c:v>
                </c:pt>
                <c:pt idx="21279">
                  <c:v>-1.3</c:v>
                </c:pt>
                <c:pt idx="21280">
                  <c:v>-1.2</c:v>
                </c:pt>
                <c:pt idx="21281">
                  <c:v>-1.1000000000000001</c:v>
                </c:pt>
                <c:pt idx="21282">
                  <c:v>-1</c:v>
                </c:pt>
                <c:pt idx="21283">
                  <c:v>-0.9</c:v>
                </c:pt>
                <c:pt idx="21284">
                  <c:v>-0.8</c:v>
                </c:pt>
                <c:pt idx="21285">
                  <c:v>-0.7</c:v>
                </c:pt>
                <c:pt idx="21286">
                  <c:v>-0.6</c:v>
                </c:pt>
                <c:pt idx="21287">
                  <c:v>-0.5</c:v>
                </c:pt>
                <c:pt idx="21288">
                  <c:v>-0.4</c:v>
                </c:pt>
                <c:pt idx="21289">
                  <c:v>-0.3</c:v>
                </c:pt>
                <c:pt idx="21290">
                  <c:v>-0.2</c:v>
                </c:pt>
                <c:pt idx="21291">
                  <c:v>-0.1</c:v>
                </c:pt>
                <c:pt idx="21292">
                  <c:v>0</c:v>
                </c:pt>
                <c:pt idx="21293">
                  <c:v>0.1</c:v>
                </c:pt>
                <c:pt idx="21294">
                  <c:v>0.2</c:v>
                </c:pt>
                <c:pt idx="21295">
                  <c:v>0.3</c:v>
                </c:pt>
                <c:pt idx="21296">
                  <c:v>0.4</c:v>
                </c:pt>
                <c:pt idx="21297">
                  <c:v>0.5</c:v>
                </c:pt>
                <c:pt idx="21298">
                  <c:v>0.6</c:v>
                </c:pt>
                <c:pt idx="21299">
                  <c:v>0.7</c:v>
                </c:pt>
                <c:pt idx="21300">
                  <c:v>0.8</c:v>
                </c:pt>
                <c:pt idx="21301">
                  <c:v>0.9</c:v>
                </c:pt>
                <c:pt idx="21302">
                  <c:v>1</c:v>
                </c:pt>
                <c:pt idx="21303">
                  <c:v>1.1000000000000001</c:v>
                </c:pt>
                <c:pt idx="21304">
                  <c:v>1.2</c:v>
                </c:pt>
                <c:pt idx="21305">
                  <c:v>1.3</c:v>
                </c:pt>
                <c:pt idx="21306">
                  <c:v>1.4</c:v>
                </c:pt>
                <c:pt idx="21307">
                  <c:v>1.5</c:v>
                </c:pt>
                <c:pt idx="21308">
                  <c:v>1.6</c:v>
                </c:pt>
                <c:pt idx="21309">
                  <c:v>1.7</c:v>
                </c:pt>
                <c:pt idx="21310">
                  <c:v>1.8</c:v>
                </c:pt>
                <c:pt idx="21311">
                  <c:v>1.9</c:v>
                </c:pt>
                <c:pt idx="21312">
                  <c:v>2</c:v>
                </c:pt>
                <c:pt idx="21313">
                  <c:v>2.1</c:v>
                </c:pt>
                <c:pt idx="21314">
                  <c:v>2.2000000000000002</c:v>
                </c:pt>
                <c:pt idx="21315">
                  <c:v>2.2999999999999998</c:v>
                </c:pt>
                <c:pt idx="21316">
                  <c:v>2.4</c:v>
                </c:pt>
                <c:pt idx="21317">
                  <c:v>2.5</c:v>
                </c:pt>
                <c:pt idx="21318">
                  <c:v>2.6</c:v>
                </c:pt>
                <c:pt idx="21319">
                  <c:v>2.7</c:v>
                </c:pt>
                <c:pt idx="21320">
                  <c:v>2.8</c:v>
                </c:pt>
                <c:pt idx="21321">
                  <c:v>2.9</c:v>
                </c:pt>
                <c:pt idx="21322">
                  <c:v>3</c:v>
                </c:pt>
                <c:pt idx="21323">
                  <c:v>3.1</c:v>
                </c:pt>
                <c:pt idx="21324">
                  <c:v>3.2</c:v>
                </c:pt>
                <c:pt idx="21325">
                  <c:v>3.3</c:v>
                </c:pt>
                <c:pt idx="21326">
                  <c:v>3.4</c:v>
                </c:pt>
                <c:pt idx="21327">
                  <c:v>3.5</c:v>
                </c:pt>
                <c:pt idx="21328">
                  <c:v>3.6</c:v>
                </c:pt>
                <c:pt idx="21329">
                  <c:v>3.7</c:v>
                </c:pt>
                <c:pt idx="21330">
                  <c:v>3.8</c:v>
                </c:pt>
                <c:pt idx="21331">
                  <c:v>3.9</c:v>
                </c:pt>
                <c:pt idx="21332">
                  <c:v>4</c:v>
                </c:pt>
                <c:pt idx="21333">
                  <c:v>4.0999999999999996</c:v>
                </c:pt>
                <c:pt idx="21334">
                  <c:v>4.2</c:v>
                </c:pt>
                <c:pt idx="21335">
                  <c:v>4.3</c:v>
                </c:pt>
                <c:pt idx="21336">
                  <c:v>4.4000000000000004</c:v>
                </c:pt>
                <c:pt idx="21337">
                  <c:v>4.5</c:v>
                </c:pt>
                <c:pt idx="21338">
                  <c:v>4.5999999999999996</c:v>
                </c:pt>
                <c:pt idx="21339">
                  <c:v>4.7</c:v>
                </c:pt>
                <c:pt idx="21340">
                  <c:v>4.8</c:v>
                </c:pt>
                <c:pt idx="21341">
                  <c:v>4.9000000000000004</c:v>
                </c:pt>
                <c:pt idx="21342">
                  <c:v>5</c:v>
                </c:pt>
                <c:pt idx="21343">
                  <c:v>5.0999999999999996</c:v>
                </c:pt>
                <c:pt idx="21344">
                  <c:v>5.2</c:v>
                </c:pt>
                <c:pt idx="21345">
                  <c:v>5.3</c:v>
                </c:pt>
                <c:pt idx="21346">
                  <c:v>5.4</c:v>
                </c:pt>
                <c:pt idx="21347">
                  <c:v>5.5</c:v>
                </c:pt>
                <c:pt idx="21348">
                  <c:v>5.6</c:v>
                </c:pt>
                <c:pt idx="21349">
                  <c:v>5.7</c:v>
                </c:pt>
                <c:pt idx="21350">
                  <c:v>5.8</c:v>
                </c:pt>
                <c:pt idx="21351">
                  <c:v>5.9</c:v>
                </c:pt>
                <c:pt idx="21352">
                  <c:v>6</c:v>
                </c:pt>
                <c:pt idx="21353">
                  <c:v>6.1</c:v>
                </c:pt>
                <c:pt idx="21354">
                  <c:v>6.2</c:v>
                </c:pt>
                <c:pt idx="21355">
                  <c:v>6.3</c:v>
                </c:pt>
                <c:pt idx="21356">
                  <c:v>6.4</c:v>
                </c:pt>
                <c:pt idx="21357">
                  <c:v>6.5</c:v>
                </c:pt>
                <c:pt idx="21358">
                  <c:v>6.6</c:v>
                </c:pt>
                <c:pt idx="21359">
                  <c:v>6.7</c:v>
                </c:pt>
                <c:pt idx="21360">
                  <c:v>6.8</c:v>
                </c:pt>
                <c:pt idx="21361">
                  <c:v>6.9</c:v>
                </c:pt>
                <c:pt idx="21362">
                  <c:v>7</c:v>
                </c:pt>
                <c:pt idx="21363">
                  <c:v>7.1</c:v>
                </c:pt>
                <c:pt idx="21364">
                  <c:v>7.2</c:v>
                </c:pt>
                <c:pt idx="21365">
                  <c:v>7.3</c:v>
                </c:pt>
                <c:pt idx="21366">
                  <c:v>7.4</c:v>
                </c:pt>
                <c:pt idx="21367">
                  <c:v>7.5</c:v>
                </c:pt>
                <c:pt idx="21368">
                  <c:v>7.6</c:v>
                </c:pt>
                <c:pt idx="21369">
                  <c:v>7.7</c:v>
                </c:pt>
                <c:pt idx="21370">
                  <c:v>7.8</c:v>
                </c:pt>
                <c:pt idx="21371">
                  <c:v>7.9</c:v>
                </c:pt>
                <c:pt idx="21372">
                  <c:v>8</c:v>
                </c:pt>
                <c:pt idx="21373">
                  <c:v>8.1</c:v>
                </c:pt>
                <c:pt idx="21374">
                  <c:v>8.1999999999999993</c:v>
                </c:pt>
                <c:pt idx="21375">
                  <c:v>8.3000000000000007</c:v>
                </c:pt>
                <c:pt idx="21376">
                  <c:v>8.4</c:v>
                </c:pt>
                <c:pt idx="21377">
                  <c:v>8.5</c:v>
                </c:pt>
                <c:pt idx="21378">
                  <c:v>8.6</c:v>
                </c:pt>
                <c:pt idx="21379">
                  <c:v>8.6999999999999993</c:v>
                </c:pt>
                <c:pt idx="21380">
                  <c:v>8.8000000000000007</c:v>
                </c:pt>
                <c:pt idx="21381">
                  <c:v>8.9</c:v>
                </c:pt>
                <c:pt idx="21382">
                  <c:v>9</c:v>
                </c:pt>
                <c:pt idx="21383">
                  <c:v>9.1</c:v>
                </c:pt>
                <c:pt idx="21384">
                  <c:v>9.1999999999999993</c:v>
                </c:pt>
                <c:pt idx="21385">
                  <c:v>9.3000000000000007</c:v>
                </c:pt>
                <c:pt idx="21386">
                  <c:v>9.4</c:v>
                </c:pt>
                <c:pt idx="21387">
                  <c:v>9.5</c:v>
                </c:pt>
                <c:pt idx="21388">
                  <c:v>9.6</c:v>
                </c:pt>
                <c:pt idx="21389">
                  <c:v>9.6999999999999993</c:v>
                </c:pt>
                <c:pt idx="21390">
                  <c:v>9.8000000000000007</c:v>
                </c:pt>
                <c:pt idx="21391">
                  <c:v>9.9</c:v>
                </c:pt>
                <c:pt idx="21392">
                  <c:v>10</c:v>
                </c:pt>
                <c:pt idx="21393">
                  <c:v>10.1</c:v>
                </c:pt>
                <c:pt idx="21394">
                  <c:v>10.199999999999999</c:v>
                </c:pt>
                <c:pt idx="21395">
                  <c:v>10.3</c:v>
                </c:pt>
                <c:pt idx="21396">
                  <c:v>10.4</c:v>
                </c:pt>
                <c:pt idx="21397">
                  <c:v>10.5</c:v>
                </c:pt>
                <c:pt idx="21398">
                  <c:v>10.6</c:v>
                </c:pt>
                <c:pt idx="21399">
                  <c:v>10.7</c:v>
                </c:pt>
                <c:pt idx="21400">
                  <c:v>10.8</c:v>
                </c:pt>
                <c:pt idx="21401">
                  <c:v>10.9</c:v>
                </c:pt>
                <c:pt idx="21402">
                  <c:v>11</c:v>
                </c:pt>
                <c:pt idx="21403">
                  <c:v>11.1</c:v>
                </c:pt>
                <c:pt idx="21404">
                  <c:v>11.2</c:v>
                </c:pt>
                <c:pt idx="21405">
                  <c:v>11.3</c:v>
                </c:pt>
                <c:pt idx="21406">
                  <c:v>11.4</c:v>
                </c:pt>
                <c:pt idx="21407">
                  <c:v>11.5</c:v>
                </c:pt>
                <c:pt idx="21408">
                  <c:v>11.6</c:v>
                </c:pt>
                <c:pt idx="21409">
                  <c:v>11.7</c:v>
                </c:pt>
                <c:pt idx="21410">
                  <c:v>11.8</c:v>
                </c:pt>
                <c:pt idx="21411">
                  <c:v>11.9</c:v>
                </c:pt>
                <c:pt idx="21412">
                  <c:v>12</c:v>
                </c:pt>
                <c:pt idx="21413">
                  <c:v>12.1</c:v>
                </c:pt>
                <c:pt idx="21414">
                  <c:v>12.2</c:v>
                </c:pt>
                <c:pt idx="21415">
                  <c:v>12.3</c:v>
                </c:pt>
                <c:pt idx="21416">
                  <c:v>12.4</c:v>
                </c:pt>
                <c:pt idx="21417">
                  <c:v>12.5</c:v>
                </c:pt>
                <c:pt idx="21418">
                  <c:v>12.6</c:v>
                </c:pt>
                <c:pt idx="21419">
                  <c:v>12.7</c:v>
                </c:pt>
                <c:pt idx="21420">
                  <c:v>12.8</c:v>
                </c:pt>
                <c:pt idx="21421">
                  <c:v>12.9</c:v>
                </c:pt>
                <c:pt idx="21422">
                  <c:v>13</c:v>
                </c:pt>
                <c:pt idx="21423">
                  <c:v>13.1</c:v>
                </c:pt>
                <c:pt idx="21424">
                  <c:v>13.2</c:v>
                </c:pt>
                <c:pt idx="21425">
                  <c:v>13.3</c:v>
                </c:pt>
                <c:pt idx="21426">
                  <c:v>13.4</c:v>
                </c:pt>
                <c:pt idx="21427">
                  <c:v>13.5</c:v>
                </c:pt>
                <c:pt idx="21428">
                  <c:v>13.6</c:v>
                </c:pt>
                <c:pt idx="21429">
                  <c:v>13.7</c:v>
                </c:pt>
                <c:pt idx="21430">
                  <c:v>13.8</c:v>
                </c:pt>
                <c:pt idx="21431">
                  <c:v>13.9</c:v>
                </c:pt>
                <c:pt idx="21432">
                  <c:v>14</c:v>
                </c:pt>
                <c:pt idx="21433">
                  <c:v>14.1</c:v>
                </c:pt>
                <c:pt idx="21434">
                  <c:v>14.2</c:v>
                </c:pt>
                <c:pt idx="21435">
                  <c:v>14.3</c:v>
                </c:pt>
                <c:pt idx="21436">
                  <c:v>14.4</c:v>
                </c:pt>
                <c:pt idx="21437">
                  <c:v>14.5</c:v>
                </c:pt>
                <c:pt idx="21438">
                  <c:v>14.6</c:v>
                </c:pt>
                <c:pt idx="21439">
                  <c:v>14.7</c:v>
                </c:pt>
                <c:pt idx="21440">
                  <c:v>14.8</c:v>
                </c:pt>
                <c:pt idx="21441">
                  <c:v>14.9</c:v>
                </c:pt>
                <c:pt idx="21442">
                  <c:v>15</c:v>
                </c:pt>
                <c:pt idx="21443">
                  <c:v>15.1</c:v>
                </c:pt>
                <c:pt idx="21444">
                  <c:v>15.2</c:v>
                </c:pt>
                <c:pt idx="21445">
                  <c:v>15.3</c:v>
                </c:pt>
                <c:pt idx="21446">
                  <c:v>15.4</c:v>
                </c:pt>
                <c:pt idx="21447">
                  <c:v>15.5</c:v>
                </c:pt>
                <c:pt idx="21448">
                  <c:v>15.6</c:v>
                </c:pt>
                <c:pt idx="21449">
                  <c:v>15.7</c:v>
                </c:pt>
                <c:pt idx="21450">
                  <c:v>15.8</c:v>
                </c:pt>
                <c:pt idx="21451">
                  <c:v>15.9</c:v>
                </c:pt>
                <c:pt idx="21452">
                  <c:v>16</c:v>
                </c:pt>
                <c:pt idx="21453">
                  <c:v>16.100000000000001</c:v>
                </c:pt>
                <c:pt idx="21454">
                  <c:v>16.2</c:v>
                </c:pt>
                <c:pt idx="21455">
                  <c:v>16.3</c:v>
                </c:pt>
                <c:pt idx="21456">
                  <c:v>16.399999999999999</c:v>
                </c:pt>
                <c:pt idx="21457">
                  <c:v>16.5</c:v>
                </c:pt>
                <c:pt idx="21458">
                  <c:v>16.600000000000001</c:v>
                </c:pt>
                <c:pt idx="21459">
                  <c:v>16.7</c:v>
                </c:pt>
                <c:pt idx="21460">
                  <c:v>16.8</c:v>
                </c:pt>
                <c:pt idx="21461">
                  <c:v>16.899999999999999</c:v>
                </c:pt>
                <c:pt idx="21462">
                  <c:v>17</c:v>
                </c:pt>
                <c:pt idx="21463">
                  <c:v>17.100000000000001</c:v>
                </c:pt>
                <c:pt idx="21464">
                  <c:v>17.2</c:v>
                </c:pt>
                <c:pt idx="21465">
                  <c:v>17.3</c:v>
                </c:pt>
                <c:pt idx="21466">
                  <c:v>17.399999999999999</c:v>
                </c:pt>
                <c:pt idx="21467">
                  <c:v>17.5</c:v>
                </c:pt>
                <c:pt idx="21468">
                  <c:v>17.600000000000001</c:v>
                </c:pt>
                <c:pt idx="21469">
                  <c:v>17.7</c:v>
                </c:pt>
                <c:pt idx="21470">
                  <c:v>17.8</c:v>
                </c:pt>
                <c:pt idx="21471">
                  <c:v>17.899999999999999</c:v>
                </c:pt>
                <c:pt idx="21472">
                  <c:v>18</c:v>
                </c:pt>
                <c:pt idx="21473">
                  <c:v>18.100000000000001</c:v>
                </c:pt>
                <c:pt idx="21474">
                  <c:v>18.2</c:v>
                </c:pt>
                <c:pt idx="21475">
                  <c:v>18.3</c:v>
                </c:pt>
                <c:pt idx="21476">
                  <c:v>18.399999999999999</c:v>
                </c:pt>
                <c:pt idx="21477">
                  <c:v>18.5</c:v>
                </c:pt>
                <c:pt idx="21478">
                  <c:v>18.600000000000001</c:v>
                </c:pt>
                <c:pt idx="21479">
                  <c:v>18.7</c:v>
                </c:pt>
                <c:pt idx="21480">
                  <c:v>18.8</c:v>
                </c:pt>
                <c:pt idx="21481">
                  <c:v>18.899999999999999</c:v>
                </c:pt>
                <c:pt idx="21482">
                  <c:v>19</c:v>
                </c:pt>
                <c:pt idx="21483">
                  <c:v>19.100000000000001</c:v>
                </c:pt>
                <c:pt idx="21484">
                  <c:v>19.2</c:v>
                </c:pt>
                <c:pt idx="21485">
                  <c:v>19.3</c:v>
                </c:pt>
                <c:pt idx="21486">
                  <c:v>19.399999999999999</c:v>
                </c:pt>
                <c:pt idx="21487">
                  <c:v>19.5</c:v>
                </c:pt>
                <c:pt idx="21488">
                  <c:v>19.600000000000001</c:v>
                </c:pt>
                <c:pt idx="21489">
                  <c:v>19.7</c:v>
                </c:pt>
                <c:pt idx="21490">
                  <c:v>19.8</c:v>
                </c:pt>
                <c:pt idx="21491">
                  <c:v>19.899999999999999</c:v>
                </c:pt>
                <c:pt idx="21492">
                  <c:v>20</c:v>
                </c:pt>
                <c:pt idx="21493">
                  <c:v>20.100000000000001</c:v>
                </c:pt>
                <c:pt idx="21494">
                  <c:v>20.2</c:v>
                </c:pt>
                <c:pt idx="21495">
                  <c:v>20.3</c:v>
                </c:pt>
                <c:pt idx="21496">
                  <c:v>20.399999999999999</c:v>
                </c:pt>
                <c:pt idx="21497">
                  <c:v>20.5</c:v>
                </c:pt>
                <c:pt idx="21498">
                  <c:v>20.6</c:v>
                </c:pt>
                <c:pt idx="21499">
                  <c:v>20.7</c:v>
                </c:pt>
                <c:pt idx="21500">
                  <c:v>20.8</c:v>
                </c:pt>
                <c:pt idx="21501">
                  <c:v>20.9</c:v>
                </c:pt>
                <c:pt idx="21502">
                  <c:v>21</c:v>
                </c:pt>
                <c:pt idx="21503">
                  <c:v>21.1</c:v>
                </c:pt>
                <c:pt idx="21504">
                  <c:v>21.2</c:v>
                </c:pt>
                <c:pt idx="21505">
                  <c:v>21.3</c:v>
                </c:pt>
                <c:pt idx="21506">
                  <c:v>21.4</c:v>
                </c:pt>
                <c:pt idx="21507">
                  <c:v>21.5</c:v>
                </c:pt>
                <c:pt idx="21508">
                  <c:v>21.6</c:v>
                </c:pt>
                <c:pt idx="21509">
                  <c:v>21.7</c:v>
                </c:pt>
                <c:pt idx="21510">
                  <c:v>21.8</c:v>
                </c:pt>
                <c:pt idx="21511">
                  <c:v>21.9</c:v>
                </c:pt>
                <c:pt idx="21512">
                  <c:v>22</c:v>
                </c:pt>
                <c:pt idx="21513">
                  <c:v>22.1</c:v>
                </c:pt>
                <c:pt idx="21514">
                  <c:v>22.2</c:v>
                </c:pt>
                <c:pt idx="21515">
                  <c:v>22.3</c:v>
                </c:pt>
                <c:pt idx="21516">
                  <c:v>22.4</c:v>
                </c:pt>
                <c:pt idx="21517">
                  <c:v>22.5</c:v>
                </c:pt>
                <c:pt idx="21518">
                  <c:v>22.6</c:v>
                </c:pt>
                <c:pt idx="21519">
                  <c:v>22.7</c:v>
                </c:pt>
                <c:pt idx="21520">
                  <c:v>22.8</c:v>
                </c:pt>
                <c:pt idx="21521">
                  <c:v>22.9</c:v>
                </c:pt>
                <c:pt idx="21522">
                  <c:v>23</c:v>
                </c:pt>
                <c:pt idx="21523">
                  <c:v>23.1</c:v>
                </c:pt>
                <c:pt idx="21524">
                  <c:v>23.2</c:v>
                </c:pt>
                <c:pt idx="21525">
                  <c:v>23.3</c:v>
                </c:pt>
                <c:pt idx="21526">
                  <c:v>23.4</c:v>
                </c:pt>
                <c:pt idx="21527">
                  <c:v>23.5</c:v>
                </c:pt>
                <c:pt idx="21528">
                  <c:v>23.6</c:v>
                </c:pt>
                <c:pt idx="21529">
                  <c:v>23.7</c:v>
                </c:pt>
                <c:pt idx="21530">
                  <c:v>23.8</c:v>
                </c:pt>
                <c:pt idx="21531">
                  <c:v>23.9</c:v>
                </c:pt>
                <c:pt idx="21532">
                  <c:v>24</c:v>
                </c:pt>
                <c:pt idx="21533">
                  <c:v>24.1</c:v>
                </c:pt>
                <c:pt idx="21534">
                  <c:v>24.2</c:v>
                </c:pt>
                <c:pt idx="21535">
                  <c:v>24.3</c:v>
                </c:pt>
                <c:pt idx="21536">
                  <c:v>24.4</c:v>
                </c:pt>
                <c:pt idx="21537">
                  <c:v>24.5</c:v>
                </c:pt>
                <c:pt idx="21538">
                  <c:v>24.6</c:v>
                </c:pt>
                <c:pt idx="21539">
                  <c:v>24.7</c:v>
                </c:pt>
                <c:pt idx="21540">
                  <c:v>24.8</c:v>
                </c:pt>
                <c:pt idx="21541">
                  <c:v>24.9</c:v>
                </c:pt>
                <c:pt idx="21542">
                  <c:v>25</c:v>
                </c:pt>
                <c:pt idx="21543">
                  <c:v>-25</c:v>
                </c:pt>
                <c:pt idx="21544">
                  <c:v>-24.9</c:v>
                </c:pt>
                <c:pt idx="21545">
                  <c:v>-24.8</c:v>
                </c:pt>
                <c:pt idx="21546">
                  <c:v>-24.7</c:v>
                </c:pt>
                <c:pt idx="21547">
                  <c:v>-24.6</c:v>
                </c:pt>
                <c:pt idx="21548">
                  <c:v>-24.5</c:v>
                </c:pt>
                <c:pt idx="21549">
                  <c:v>-24.4</c:v>
                </c:pt>
                <c:pt idx="21550">
                  <c:v>-24.3</c:v>
                </c:pt>
                <c:pt idx="21551">
                  <c:v>-24.2</c:v>
                </c:pt>
                <c:pt idx="21552">
                  <c:v>-24.1</c:v>
                </c:pt>
                <c:pt idx="21553">
                  <c:v>-24</c:v>
                </c:pt>
                <c:pt idx="21554">
                  <c:v>-23.9</c:v>
                </c:pt>
                <c:pt idx="21555">
                  <c:v>-23.8</c:v>
                </c:pt>
                <c:pt idx="21556">
                  <c:v>-23.7</c:v>
                </c:pt>
                <c:pt idx="21557">
                  <c:v>-23.6</c:v>
                </c:pt>
                <c:pt idx="21558">
                  <c:v>-23.5</c:v>
                </c:pt>
                <c:pt idx="21559">
                  <c:v>-23.4</c:v>
                </c:pt>
                <c:pt idx="21560">
                  <c:v>-23.3</c:v>
                </c:pt>
                <c:pt idx="21561">
                  <c:v>-23.2</c:v>
                </c:pt>
                <c:pt idx="21562">
                  <c:v>-23.1</c:v>
                </c:pt>
                <c:pt idx="21563">
                  <c:v>-23</c:v>
                </c:pt>
                <c:pt idx="21564">
                  <c:v>-22.9</c:v>
                </c:pt>
                <c:pt idx="21565">
                  <c:v>-22.8</c:v>
                </c:pt>
                <c:pt idx="21566">
                  <c:v>-22.7</c:v>
                </c:pt>
                <c:pt idx="21567">
                  <c:v>-22.6</c:v>
                </c:pt>
                <c:pt idx="21568">
                  <c:v>-22.5</c:v>
                </c:pt>
                <c:pt idx="21569">
                  <c:v>-22.4</c:v>
                </c:pt>
                <c:pt idx="21570">
                  <c:v>-22.3</c:v>
                </c:pt>
                <c:pt idx="21571">
                  <c:v>-22.2</c:v>
                </c:pt>
                <c:pt idx="21572">
                  <c:v>-22.1</c:v>
                </c:pt>
                <c:pt idx="21573">
                  <c:v>-22</c:v>
                </c:pt>
                <c:pt idx="21574">
                  <c:v>-21.9</c:v>
                </c:pt>
                <c:pt idx="21575">
                  <c:v>-21.8</c:v>
                </c:pt>
                <c:pt idx="21576">
                  <c:v>-21.7</c:v>
                </c:pt>
                <c:pt idx="21577">
                  <c:v>-21.6</c:v>
                </c:pt>
                <c:pt idx="21578">
                  <c:v>-21.5</c:v>
                </c:pt>
                <c:pt idx="21579">
                  <c:v>-21.4</c:v>
                </c:pt>
                <c:pt idx="21580">
                  <c:v>-21.3</c:v>
                </c:pt>
                <c:pt idx="21581">
                  <c:v>-21.2</c:v>
                </c:pt>
                <c:pt idx="21582">
                  <c:v>-21.1</c:v>
                </c:pt>
                <c:pt idx="21583">
                  <c:v>-21</c:v>
                </c:pt>
                <c:pt idx="21584">
                  <c:v>-20.9</c:v>
                </c:pt>
                <c:pt idx="21585">
                  <c:v>-20.8</c:v>
                </c:pt>
                <c:pt idx="21586">
                  <c:v>-20.7</c:v>
                </c:pt>
                <c:pt idx="21587">
                  <c:v>-20.6</c:v>
                </c:pt>
                <c:pt idx="21588">
                  <c:v>-20.5</c:v>
                </c:pt>
                <c:pt idx="21589">
                  <c:v>-20.399999999999999</c:v>
                </c:pt>
                <c:pt idx="21590">
                  <c:v>-20.3</c:v>
                </c:pt>
                <c:pt idx="21591">
                  <c:v>-20.2</c:v>
                </c:pt>
                <c:pt idx="21592">
                  <c:v>-20.100000000000001</c:v>
                </c:pt>
                <c:pt idx="21593">
                  <c:v>-20</c:v>
                </c:pt>
                <c:pt idx="21594">
                  <c:v>-19.899999999999999</c:v>
                </c:pt>
                <c:pt idx="21595">
                  <c:v>-19.8</c:v>
                </c:pt>
                <c:pt idx="21596">
                  <c:v>-19.7</c:v>
                </c:pt>
                <c:pt idx="21597">
                  <c:v>-19.600000000000001</c:v>
                </c:pt>
                <c:pt idx="21598">
                  <c:v>-19.5</c:v>
                </c:pt>
                <c:pt idx="21599">
                  <c:v>-19.399999999999999</c:v>
                </c:pt>
                <c:pt idx="21600">
                  <c:v>-19.3</c:v>
                </c:pt>
                <c:pt idx="21601">
                  <c:v>-19.2</c:v>
                </c:pt>
                <c:pt idx="21602">
                  <c:v>-19.100000000000001</c:v>
                </c:pt>
                <c:pt idx="21603">
                  <c:v>-19</c:v>
                </c:pt>
                <c:pt idx="21604">
                  <c:v>-18.899999999999999</c:v>
                </c:pt>
                <c:pt idx="21605">
                  <c:v>-18.8</c:v>
                </c:pt>
                <c:pt idx="21606">
                  <c:v>-18.7</c:v>
                </c:pt>
                <c:pt idx="21607">
                  <c:v>-18.600000000000001</c:v>
                </c:pt>
                <c:pt idx="21608">
                  <c:v>-18.5</c:v>
                </c:pt>
                <c:pt idx="21609">
                  <c:v>-18.399999999999999</c:v>
                </c:pt>
                <c:pt idx="21610">
                  <c:v>-18.3</c:v>
                </c:pt>
                <c:pt idx="21611">
                  <c:v>-18.2</c:v>
                </c:pt>
                <c:pt idx="21612">
                  <c:v>-18.100000000000001</c:v>
                </c:pt>
                <c:pt idx="21613">
                  <c:v>-18</c:v>
                </c:pt>
                <c:pt idx="21614">
                  <c:v>-17.899999999999999</c:v>
                </c:pt>
                <c:pt idx="21615">
                  <c:v>-17.8</c:v>
                </c:pt>
                <c:pt idx="21616">
                  <c:v>-17.7</c:v>
                </c:pt>
                <c:pt idx="21617">
                  <c:v>-17.600000000000001</c:v>
                </c:pt>
                <c:pt idx="21618">
                  <c:v>-17.5</c:v>
                </c:pt>
                <c:pt idx="21619">
                  <c:v>-17.399999999999999</c:v>
                </c:pt>
                <c:pt idx="21620">
                  <c:v>-17.3</c:v>
                </c:pt>
                <c:pt idx="21621">
                  <c:v>-17.2</c:v>
                </c:pt>
                <c:pt idx="21622">
                  <c:v>-17.100000000000001</c:v>
                </c:pt>
                <c:pt idx="21623">
                  <c:v>-17</c:v>
                </c:pt>
                <c:pt idx="21624">
                  <c:v>-16.899999999999999</c:v>
                </c:pt>
                <c:pt idx="21625">
                  <c:v>-16.8</c:v>
                </c:pt>
                <c:pt idx="21626">
                  <c:v>-16.7</c:v>
                </c:pt>
                <c:pt idx="21627">
                  <c:v>-16.600000000000001</c:v>
                </c:pt>
                <c:pt idx="21628">
                  <c:v>-16.5</c:v>
                </c:pt>
                <c:pt idx="21629">
                  <c:v>-16.399999999999999</c:v>
                </c:pt>
                <c:pt idx="21630">
                  <c:v>-16.3</c:v>
                </c:pt>
                <c:pt idx="21631">
                  <c:v>-16.2</c:v>
                </c:pt>
                <c:pt idx="21632">
                  <c:v>-16.100000000000001</c:v>
                </c:pt>
                <c:pt idx="21633">
                  <c:v>-16</c:v>
                </c:pt>
                <c:pt idx="21634">
                  <c:v>-15.9</c:v>
                </c:pt>
                <c:pt idx="21635">
                  <c:v>-15.8</c:v>
                </c:pt>
                <c:pt idx="21636">
                  <c:v>-15.7</c:v>
                </c:pt>
                <c:pt idx="21637">
                  <c:v>-15.6</c:v>
                </c:pt>
                <c:pt idx="21638">
                  <c:v>-15.5</c:v>
                </c:pt>
                <c:pt idx="21639">
                  <c:v>-15.4</c:v>
                </c:pt>
                <c:pt idx="21640">
                  <c:v>-15.3</c:v>
                </c:pt>
                <c:pt idx="21641">
                  <c:v>-15.2</c:v>
                </c:pt>
                <c:pt idx="21642">
                  <c:v>-15.1</c:v>
                </c:pt>
                <c:pt idx="21643">
                  <c:v>-15</c:v>
                </c:pt>
                <c:pt idx="21644">
                  <c:v>-14.9</c:v>
                </c:pt>
                <c:pt idx="21645">
                  <c:v>-14.8</c:v>
                </c:pt>
                <c:pt idx="21646">
                  <c:v>-14.7</c:v>
                </c:pt>
                <c:pt idx="21647">
                  <c:v>-14.6</c:v>
                </c:pt>
                <c:pt idx="21648">
                  <c:v>-14.5</c:v>
                </c:pt>
                <c:pt idx="21649">
                  <c:v>-14.4</c:v>
                </c:pt>
                <c:pt idx="21650">
                  <c:v>-14.3</c:v>
                </c:pt>
                <c:pt idx="21651">
                  <c:v>-14.2</c:v>
                </c:pt>
                <c:pt idx="21652">
                  <c:v>-14.1</c:v>
                </c:pt>
                <c:pt idx="21653">
                  <c:v>-14</c:v>
                </c:pt>
                <c:pt idx="21654">
                  <c:v>-13.9</c:v>
                </c:pt>
                <c:pt idx="21655">
                  <c:v>-13.8</c:v>
                </c:pt>
                <c:pt idx="21656">
                  <c:v>-13.7</c:v>
                </c:pt>
                <c:pt idx="21657">
                  <c:v>-13.6</c:v>
                </c:pt>
                <c:pt idx="21658">
                  <c:v>-13.5</c:v>
                </c:pt>
                <c:pt idx="21659">
                  <c:v>-13.4</c:v>
                </c:pt>
                <c:pt idx="21660">
                  <c:v>-13.3</c:v>
                </c:pt>
                <c:pt idx="21661">
                  <c:v>-13.2</c:v>
                </c:pt>
                <c:pt idx="21662">
                  <c:v>-13.1</c:v>
                </c:pt>
                <c:pt idx="21663">
                  <c:v>-13</c:v>
                </c:pt>
                <c:pt idx="21664">
                  <c:v>-12.9</c:v>
                </c:pt>
                <c:pt idx="21665">
                  <c:v>-12.8</c:v>
                </c:pt>
                <c:pt idx="21666">
                  <c:v>-12.7</c:v>
                </c:pt>
                <c:pt idx="21667">
                  <c:v>-12.6</c:v>
                </c:pt>
                <c:pt idx="21668">
                  <c:v>-12.5</c:v>
                </c:pt>
                <c:pt idx="21669">
                  <c:v>-12.4</c:v>
                </c:pt>
                <c:pt idx="21670">
                  <c:v>-12.3</c:v>
                </c:pt>
                <c:pt idx="21671">
                  <c:v>-12.2</c:v>
                </c:pt>
                <c:pt idx="21672">
                  <c:v>-12.1</c:v>
                </c:pt>
                <c:pt idx="21673">
                  <c:v>-12</c:v>
                </c:pt>
                <c:pt idx="21674">
                  <c:v>-11.9</c:v>
                </c:pt>
                <c:pt idx="21675">
                  <c:v>-11.8</c:v>
                </c:pt>
                <c:pt idx="21676">
                  <c:v>-11.7</c:v>
                </c:pt>
                <c:pt idx="21677">
                  <c:v>-11.6</c:v>
                </c:pt>
                <c:pt idx="21678">
                  <c:v>-11.5</c:v>
                </c:pt>
                <c:pt idx="21679">
                  <c:v>-11.4</c:v>
                </c:pt>
                <c:pt idx="21680">
                  <c:v>-11.3</c:v>
                </c:pt>
                <c:pt idx="21681">
                  <c:v>-11.2</c:v>
                </c:pt>
                <c:pt idx="21682">
                  <c:v>-11.1</c:v>
                </c:pt>
                <c:pt idx="21683">
                  <c:v>-11</c:v>
                </c:pt>
                <c:pt idx="21684">
                  <c:v>-10.9</c:v>
                </c:pt>
                <c:pt idx="21685">
                  <c:v>-10.8</c:v>
                </c:pt>
                <c:pt idx="21686">
                  <c:v>-10.7</c:v>
                </c:pt>
                <c:pt idx="21687">
                  <c:v>-10.6</c:v>
                </c:pt>
                <c:pt idx="21688">
                  <c:v>-10.5</c:v>
                </c:pt>
                <c:pt idx="21689">
                  <c:v>-10.4</c:v>
                </c:pt>
                <c:pt idx="21690">
                  <c:v>-10.3</c:v>
                </c:pt>
                <c:pt idx="21691">
                  <c:v>-10.199999999999999</c:v>
                </c:pt>
                <c:pt idx="21692">
                  <c:v>-10.1</c:v>
                </c:pt>
                <c:pt idx="21693">
                  <c:v>-10</c:v>
                </c:pt>
                <c:pt idx="21694">
                  <c:v>-9.9</c:v>
                </c:pt>
                <c:pt idx="21695">
                  <c:v>-9.8000000000000007</c:v>
                </c:pt>
                <c:pt idx="21696">
                  <c:v>-9.6999999999999993</c:v>
                </c:pt>
                <c:pt idx="21697">
                  <c:v>-9.6</c:v>
                </c:pt>
                <c:pt idx="21698">
                  <c:v>-9.5</c:v>
                </c:pt>
                <c:pt idx="21699">
                  <c:v>-9.4</c:v>
                </c:pt>
                <c:pt idx="21700">
                  <c:v>-9.3000000000000007</c:v>
                </c:pt>
                <c:pt idx="21701">
                  <c:v>-9.1999999999999993</c:v>
                </c:pt>
                <c:pt idx="21702">
                  <c:v>-9.1</c:v>
                </c:pt>
                <c:pt idx="21703">
                  <c:v>-9</c:v>
                </c:pt>
                <c:pt idx="21704">
                  <c:v>-8.9</c:v>
                </c:pt>
                <c:pt idx="21705">
                  <c:v>-8.8000000000000007</c:v>
                </c:pt>
                <c:pt idx="21706">
                  <c:v>-8.6999999999999993</c:v>
                </c:pt>
                <c:pt idx="21707">
                  <c:v>-8.6</c:v>
                </c:pt>
                <c:pt idx="21708">
                  <c:v>-8.5</c:v>
                </c:pt>
                <c:pt idx="21709">
                  <c:v>-8.4</c:v>
                </c:pt>
                <c:pt idx="21710">
                  <c:v>-8.3000000000000007</c:v>
                </c:pt>
                <c:pt idx="21711">
                  <c:v>-8.1999999999999993</c:v>
                </c:pt>
                <c:pt idx="21712">
                  <c:v>-8.1</c:v>
                </c:pt>
                <c:pt idx="21713">
                  <c:v>-8</c:v>
                </c:pt>
                <c:pt idx="21714">
                  <c:v>-7.9</c:v>
                </c:pt>
                <c:pt idx="21715">
                  <c:v>-7.8</c:v>
                </c:pt>
                <c:pt idx="21716">
                  <c:v>-7.7</c:v>
                </c:pt>
                <c:pt idx="21717">
                  <c:v>-7.6</c:v>
                </c:pt>
                <c:pt idx="21718">
                  <c:v>-7.5</c:v>
                </c:pt>
                <c:pt idx="21719">
                  <c:v>-7.4</c:v>
                </c:pt>
                <c:pt idx="21720">
                  <c:v>-7.3</c:v>
                </c:pt>
                <c:pt idx="21721">
                  <c:v>-7.2</c:v>
                </c:pt>
                <c:pt idx="21722">
                  <c:v>-7.1</c:v>
                </c:pt>
                <c:pt idx="21723">
                  <c:v>-7</c:v>
                </c:pt>
                <c:pt idx="21724">
                  <c:v>-6.9</c:v>
                </c:pt>
                <c:pt idx="21725">
                  <c:v>-6.8</c:v>
                </c:pt>
                <c:pt idx="21726">
                  <c:v>-6.7</c:v>
                </c:pt>
                <c:pt idx="21727">
                  <c:v>-6.6</c:v>
                </c:pt>
                <c:pt idx="21728">
                  <c:v>-6.5</c:v>
                </c:pt>
                <c:pt idx="21729">
                  <c:v>-6.4</c:v>
                </c:pt>
                <c:pt idx="21730">
                  <c:v>-6.3</c:v>
                </c:pt>
                <c:pt idx="21731">
                  <c:v>-6.2</c:v>
                </c:pt>
                <c:pt idx="21732">
                  <c:v>-6.1</c:v>
                </c:pt>
                <c:pt idx="21733">
                  <c:v>-6</c:v>
                </c:pt>
                <c:pt idx="21734">
                  <c:v>-5.9</c:v>
                </c:pt>
                <c:pt idx="21735">
                  <c:v>-5.8</c:v>
                </c:pt>
                <c:pt idx="21736">
                  <c:v>-5.7</c:v>
                </c:pt>
                <c:pt idx="21737">
                  <c:v>-5.6</c:v>
                </c:pt>
                <c:pt idx="21738">
                  <c:v>-5.5</c:v>
                </c:pt>
                <c:pt idx="21739">
                  <c:v>-5.4</c:v>
                </c:pt>
                <c:pt idx="21740">
                  <c:v>-5.3</c:v>
                </c:pt>
                <c:pt idx="21741">
                  <c:v>-5.2</c:v>
                </c:pt>
                <c:pt idx="21742">
                  <c:v>-5.0999999999999996</c:v>
                </c:pt>
                <c:pt idx="21743">
                  <c:v>-5</c:v>
                </c:pt>
                <c:pt idx="21744">
                  <c:v>-4.9000000000000004</c:v>
                </c:pt>
                <c:pt idx="21745">
                  <c:v>-4.8</c:v>
                </c:pt>
                <c:pt idx="21746">
                  <c:v>-4.7</c:v>
                </c:pt>
                <c:pt idx="21747">
                  <c:v>-4.5999999999999996</c:v>
                </c:pt>
                <c:pt idx="21748">
                  <c:v>-4.5</c:v>
                </c:pt>
                <c:pt idx="21749">
                  <c:v>-4.4000000000000004</c:v>
                </c:pt>
                <c:pt idx="21750">
                  <c:v>-4.3</c:v>
                </c:pt>
                <c:pt idx="21751">
                  <c:v>-4.2</c:v>
                </c:pt>
                <c:pt idx="21752">
                  <c:v>-4.0999999999999996</c:v>
                </c:pt>
                <c:pt idx="21753">
                  <c:v>-4</c:v>
                </c:pt>
                <c:pt idx="21754">
                  <c:v>-3.9</c:v>
                </c:pt>
                <c:pt idx="21755">
                  <c:v>-3.8</c:v>
                </c:pt>
                <c:pt idx="21756">
                  <c:v>-3.7</c:v>
                </c:pt>
                <c:pt idx="21757">
                  <c:v>-3.6</c:v>
                </c:pt>
                <c:pt idx="21758">
                  <c:v>-3.5</c:v>
                </c:pt>
                <c:pt idx="21759">
                  <c:v>-3.4</c:v>
                </c:pt>
                <c:pt idx="21760">
                  <c:v>-3.3</c:v>
                </c:pt>
                <c:pt idx="21761">
                  <c:v>-3.2</c:v>
                </c:pt>
                <c:pt idx="21762">
                  <c:v>-3.1</c:v>
                </c:pt>
                <c:pt idx="21763">
                  <c:v>-3</c:v>
                </c:pt>
                <c:pt idx="21764">
                  <c:v>-2.9</c:v>
                </c:pt>
                <c:pt idx="21765">
                  <c:v>-2.8</c:v>
                </c:pt>
                <c:pt idx="21766">
                  <c:v>-2.7</c:v>
                </c:pt>
                <c:pt idx="21767">
                  <c:v>-2.6</c:v>
                </c:pt>
                <c:pt idx="21768">
                  <c:v>-2.5</c:v>
                </c:pt>
                <c:pt idx="21769">
                  <c:v>-2.4</c:v>
                </c:pt>
                <c:pt idx="21770">
                  <c:v>-2.2999999999999998</c:v>
                </c:pt>
                <c:pt idx="21771">
                  <c:v>-2.2000000000000002</c:v>
                </c:pt>
                <c:pt idx="21772">
                  <c:v>-2.1</c:v>
                </c:pt>
                <c:pt idx="21773">
                  <c:v>-2</c:v>
                </c:pt>
                <c:pt idx="21774">
                  <c:v>-1.9</c:v>
                </c:pt>
                <c:pt idx="21775">
                  <c:v>-1.8</c:v>
                </c:pt>
                <c:pt idx="21776">
                  <c:v>-1.7</c:v>
                </c:pt>
                <c:pt idx="21777">
                  <c:v>-1.6</c:v>
                </c:pt>
                <c:pt idx="21778">
                  <c:v>-1.5</c:v>
                </c:pt>
                <c:pt idx="21779">
                  <c:v>-1.4</c:v>
                </c:pt>
                <c:pt idx="21780">
                  <c:v>-1.3</c:v>
                </c:pt>
                <c:pt idx="21781">
                  <c:v>-1.2</c:v>
                </c:pt>
                <c:pt idx="21782">
                  <c:v>-1.1000000000000001</c:v>
                </c:pt>
                <c:pt idx="21783">
                  <c:v>-1</c:v>
                </c:pt>
                <c:pt idx="21784">
                  <c:v>-0.9</c:v>
                </c:pt>
                <c:pt idx="21785">
                  <c:v>-0.8</c:v>
                </c:pt>
                <c:pt idx="21786">
                  <c:v>-0.7</c:v>
                </c:pt>
                <c:pt idx="21787">
                  <c:v>-0.6</c:v>
                </c:pt>
                <c:pt idx="21788">
                  <c:v>-0.5</c:v>
                </c:pt>
                <c:pt idx="21789">
                  <c:v>-0.4</c:v>
                </c:pt>
                <c:pt idx="21790">
                  <c:v>-0.3</c:v>
                </c:pt>
                <c:pt idx="21791">
                  <c:v>-0.2</c:v>
                </c:pt>
                <c:pt idx="21792">
                  <c:v>-0.1</c:v>
                </c:pt>
                <c:pt idx="21793">
                  <c:v>0</c:v>
                </c:pt>
                <c:pt idx="21794">
                  <c:v>0.1</c:v>
                </c:pt>
                <c:pt idx="21795">
                  <c:v>0.2</c:v>
                </c:pt>
                <c:pt idx="21796">
                  <c:v>0.3</c:v>
                </c:pt>
                <c:pt idx="21797">
                  <c:v>0.4</c:v>
                </c:pt>
                <c:pt idx="21798">
                  <c:v>0.5</c:v>
                </c:pt>
                <c:pt idx="21799">
                  <c:v>0.6</c:v>
                </c:pt>
                <c:pt idx="21800">
                  <c:v>0.7</c:v>
                </c:pt>
                <c:pt idx="21801">
                  <c:v>0.8</c:v>
                </c:pt>
                <c:pt idx="21802">
                  <c:v>0.9</c:v>
                </c:pt>
                <c:pt idx="21803">
                  <c:v>1</c:v>
                </c:pt>
                <c:pt idx="21804">
                  <c:v>1.1000000000000001</c:v>
                </c:pt>
                <c:pt idx="21805">
                  <c:v>1.2</c:v>
                </c:pt>
                <c:pt idx="21806">
                  <c:v>1.3</c:v>
                </c:pt>
                <c:pt idx="21807">
                  <c:v>1.4</c:v>
                </c:pt>
                <c:pt idx="21808">
                  <c:v>1.5</c:v>
                </c:pt>
                <c:pt idx="21809">
                  <c:v>1.6</c:v>
                </c:pt>
                <c:pt idx="21810">
                  <c:v>1.7</c:v>
                </c:pt>
                <c:pt idx="21811">
                  <c:v>1.8</c:v>
                </c:pt>
                <c:pt idx="21812">
                  <c:v>1.9</c:v>
                </c:pt>
                <c:pt idx="21813">
                  <c:v>2</c:v>
                </c:pt>
                <c:pt idx="21814">
                  <c:v>2.1</c:v>
                </c:pt>
                <c:pt idx="21815">
                  <c:v>2.2000000000000002</c:v>
                </c:pt>
                <c:pt idx="21816">
                  <c:v>2.2999999999999998</c:v>
                </c:pt>
                <c:pt idx="21817">
                  <c:v>2.4</c:v>
                </c:pt>
                <c:pt idx="21818">
                  <c:v>2.5</c:v>
                </c:pt>
                <c:pt idx="21819">
                  <c:v>2.6</c:v>
                </c:pt>
                <c:pt idx="21820">
                  <c:v>2.7</c:v>
                </c:pt>
                <c:pt idx="21821">
                  <c:v>2.8</c:v>
                </c:pt>
                <c:pt idx="21822">
                  <c:v>2.9</c:v>
                </c:pt>
                <c:pt idx="21823">
                  <c:v>3</c:v>
                </c:pt>
                <c:pt idx="21824">
                  <c:v>3.1</c:v>
                </c:pt>
                <c:pt idx="21825">
                  <c:v>3.2</c:v>
                </c:pt>
                <c:pt idx="21826">
                  <c:v>3.3</c:v>
                </c:pt>
                <c:pt idx="21827">
                  <c:v>3.4</c:v>
                </c:pt>
                <c:pt idx="21828">
                  <c:v>3.5</c:v>
                </c:pt>
                <c:pt idx="21829">
                  <c:v>3.6</c:v>
                </c:pt>
                <c:pt idx="21830">
                  <c:v>3.7</c:v>
                </c:pt>
                <c:pt idx="21831">
                  <c:v>3.8</c:v>
                </c:pt>
                <c:pt idx="21832">
                  <c:v>3.9</c:v>
                </c:pt>
                <c:pt idx="21833">
                  <c:v>4</c:v>
                </c:pt>
                <c:pt idx="21834">
                  <c:v>4.0999999999999996</c:v>
                </c:pt>
                <c:pt idx="21835">
                  <c:v>4.2</c:v>
                </c:pt>
                <c:pt idx="21836">
                  <c:v>4.3</c:v>
                </c:pt>
                <c:pt idx="21837">
                  <c:v>4.4000000000000004</c:v>
                </c:pt>
                <c:pt idx="21838">
                  <c:v>4.5</c:v>
                </c:pt>
                <c:pt idx="21839">
                  <c:v>4.5999999999999996</c:v>
                </c:pt>
                <c:pt idx="21840">
                  <c:v>4.7</c:v>
                </c:pt>
                <c:pt idx="21841">
                  <c:v>4.8</c:v>
                </c:pt>
                <c:pt idx="21842">
                  <c:v>4.9000000000000004</c:v>
                </c:pt>
                <c:pt idx="21843">
                  <c:v>5</c:v>
                </c:pt>
                <c:pt idx="21844">
                  <c:v>5.0999999999999996</c:v>
                </c:pt>
                <c:pt idx="21845">
                  <c:v>5.2</c:v>
                </c:pt>
                <c:pt idx="21846">
                  <c:v>5.3</c:v>
                </c:pt>
                <c:pt idx="21847">
                  <c:v>5.4</c:v>
                </c:pt>
                <c:pt idx="21848">
                  <c:v>5.5</c:v>
                </c:pt>
                <c:pt idx="21849">
                  <c:v>5.6</c:v>
                </c:pt>
                <c:pt idx="21850">
                  <c:v>5.7</c:v>
                </c:pt>
                <c:pt idx="21851">
                  <c:v>5.8</c:v>
                </c:pt>
                <c:pt idx="21852">
                  <c:v>5.9</c:v>
                </c:pt>
                <c:pt idx="21853">
                  <c:v>6</c:v>
                </c:pt>
                <c:pt idx="21854">
                  <c:v>6.1</c:v>
                </c:pt>
                <c:pt idx="21855">
                  <c:v>6.2</c:v>
                </c:pt>
                <c:pt idx="21856">
                  <c:v>6.3</c:v>
                </c:pt>
                <c:pt idx="21857">
                  <c:v>6.4</c:v>
                </c:pt>
                <c:pt idx="21858">
                  <c:v>6.5</c:v>
                </c:pt>
                <c:pt idx="21859">
                  <c:v>6.6</c:v>
                </c:pt>
                <c:pt idx="21860">
                  <c:v>6.7</c:v>
                </c:pt>
                <c:pt idx="21861">
                  <c:v>6.8</c:v>
                </c:pt>
                <c:pt idx="21862">
                  <c:v>6.9</c:v>
                </c:pt>
                <c:pt idx="21863">
                  <c:v>7</c:v>
                </c:pt>
                <c:pt idx="21864">
                  <c:v>7.1</c:v>
                </c:pt>
                <c:pt idx="21865">
                  <c:v>7.2</c:v>
                </c:pt>
                <c:pt idx="21866">
                  <c:v>7.3</c:v>
                </c:pt>
                <c:pt idx="21867">
                  <c:v>7.4</c:v>
                </c:pt>
                <c:pt idx="21868">
                  <c:v>7.5</c:v>
                </c:pt>
                <c:pt idx="21869">
                  <c:v>7.6</c:v>
                </c:pt>
                <c:pt idx="21870">
                  <c:v>7.7</c:v>
                </c:pt>
                <c:pt idx="21871">
                  <c:v>7.8</c:v>
                </c:pt>
                <c:pt idx="21872">
                  <c:v>7.9</c:v>
                </c:pt>
                <c:pt idx="21873">
                  <c:v>8</c:v>
                </c:pt>
                <c:pt idx="21874">
                  <c:v>8.1</c:v>
                </c:pt>
                <c:pt idx="21875">
                  <c:v>8.1999999999999993</c:v>
                </c:pt>
                <c:pt idx="21876">
                  <c:v>8.3000000000000007</c:v>
                </c:pt>
                <c:pt idx="21877">
                  <c:v>8.4</c:v>
                </c:pt>
                <c:pt idx="21878">
                  <c:v>8.5</c:v>
                </c:pt>
                <c:pt idx="21879">
                  <c:v>8.6</c:v>
                </c:pt>
                <c:pt idx="21880">
                  <c:v>8.6999999999999993</c:v>
                </c:pt>
                <c:pt idx="21881">
                  <c:v>8.8000000000000007</c:v>
                </c:pt>
                <c:pt idx="21882">
                  <c:v>8.9</c:v>
                </c:pt>
                <c:pt idx="21883">
                  <c:v>9</c:v>
                </c:pt>
                <c:pt idx="21884">
                  <c:v>9.1</c:v>
                </c:pt>
                <c:pt idx="21885">
                  <c:v>9.1999999999999993</c:v>
                </c:pt>
                <c:pt idx="21886">
                  <c:v>9.3000000000000007</c:v>
                </c:pt>
                <c:pt idx="21887">
                  <c:v>9.4</c:v>
                </c:pt>
                <c:pt idx="21888">
                  <c:v>9.5</c:v>
                </c:pt>
                <c:pt idx="21889">
                  <c:v>9.6</c:v>
                </c:pt>
                <c:pt idx="21890">
                  <c:v>9.6999999999999993</c:v>
                </c:pt>
                <c:pt idx="21891">
                  <c:v>9.8000000000000007</c:v>
                </c:pt>
                <c:pt idx="21892">
                  <c:v>9.9</c:v>
                </c:pt>
                <c:pt idx="21893">
                  <c:v>10</c:v>
                </c:pt>
                <c:pt idx="21894">
                  <c:v>10.1</c:v>
                </c:pt>
                <c:pt idx="21895">
                  <c:v>10.199999999999999</c:v>
                </c:pt>
                <c:pt idx="21896">
                  <c:v>10.3</c:v>
                </c:pt>
                <c:pt idx="21897">
                  <c:v>10.4</c:v>
                </c:pt>
                <c:pt idx="21898">
                  <c:v>10.5</c:v>
                </c:pt>
                <c:pt idx="21899">
                  <c:v>10.6</c:v>
                </c:pt>
                <c:pt idx="21900">
                  <c:v>10.7</c:v>
                </c:pt>
                <c:pt idx="21901">
                  <c:v>10.8</c:v>
                </c:pt>
                <c:pt idx="21902">
                  <c:v>10.9</c:v>
                </c:pt>
                <c:pt idx="21903">
                  <c:v>11</c:v>
                </c:pt>
                <c:pt idx="21904">
                  <c:v>11.1</c:v>
                </c:pt>
                <c:pt idx="21905">
                  <c:v>11.2</c:v>
                </c:pt>
                <c:pt idx="21906">
                  <c:v>11.3</c:v>
                </c:pt>
                <c:pt idx="21907">
                  <c:v>11.4</c:v>
                </c:pt>
                <c:pt idx="21908">
                  <c:v>11.5</c:v>
                </c:pt>
                <c:pt idx="21909">
                  <c:v>11.6</c:v>
                </c:pt>
                <c:pt idx="21910">
                  <c:v>11.7</c:v>
                </c:pt>
                <c:pt idx="21911">
                  <c:v>11.8</c:v>
                </c:pt>
                <c:pt idx="21912">
                  <c:v>11.9</c:v>
                </c:pt>
                <c:pt idx="21913">
                  <c:v>12</c:v>
                </c:pt>
                <c:pt idx="21914">
                  <c:v>12.1</c:v>
                </c:pt>
                <c:pt idx="21915">
                  <c:v>12.2</c:v>
                </c:pt>
                <c:pt idx="21916">
                  <c:v>12.3</c:v>
                </c:pt>
                <c:pt idx="21917">
                  <c:v>12.4</c:v>
                </c:pt>
                <c:pt idx="21918">
                  <c:v>12.5</c:v>
                </c:pt>
                <c:pt idx="21919">
                  <c:v>12.6</c:v>
                </c:pt>
                <c:pt idx="21920">
                  <c:v>12.7</c:v>
                </c:pt>
                <c:pt idx="21921">
                  <c:v>12.8</c:v>
                </c:pt>
                <c:pt idx="21922">
                  <c:v>12.9</c:v>
                </c:pt>
                <c:pt idx="21923">
                  <c:v>13</c:v>
                </c:pt>
                <c:pt idx="21924">
                  <c:v>13.1</c:v>
                </c:pt>
                <c:pt idx="21925">
                  <c:v>13.2</c:v>
                </c:pt>
                <c:pt idx="21926">
                  <c:v>13.3</c:v>
                </c:pt>
                <c:pt idx="21927">
                  <c:v>13.4</c:v>
                </c:pt>
                <c:pt idx="21928">
                  <c:v>13.5</c:v>
                </c:pt>
                <c:pt idx="21929">
                  <c:v>13.6</c:v>
                </c:pt>
                <c:pt idx="21930">
                  <c:v>13.7</c:v>
                </c:pt>
                <c:pt idx="21931">
                  <c:v>13.8</c:v>
                </c:pt>
                <c:pt idx="21932">
                  <c:v>13.9</c:v>
                </c:pt>
                <c:pt idx="21933">
                  <c:v>14</c:v>
                </c:pt>
                <c:pt idx="21934">
                  <c:v>14.1</c:v>
                </c:pt>
                <c:pt idx="21935">
                  <c:v>14.2</c:v>
                </c:pt>
                <c:pt idx="21936">
                  <c:v>14.3</c:v>
                </c:pt>
                <c:pt idx="21937">
                  <c:v>14.4</c:v>
                </c:pt>
                <c:pt idx="21938">
                  <c:v>14.5</c:v>
                </c:pt>
                <c:pt idx="21939">
                  <c:v>14.6</c:v>
                </c:pt>
                <c:pt idx="21940">
                  <c:v>14.7</c:v>
                </c:pt>
                <c:pt idx="21941">
                  <c:v>14.8</c:v>
                </c:pt>
                <c:pt idx="21942">
                  <c:v>14.9</c:v>
                </c:pt>
                <c:pt idx="21943">
                  <c:v>15</c:v>
                </c:pt>
                <c:pt idx="21944">
                  <c:v>15.1</c:v>
                </c:pt>
                <c:pt idx="21945">
                  <c:v>15.2</c:v>
                </c:pt>
                <c:pt idx="21946">
                  <c:v>15.3</c:v>
                </c:pt>
                <c:pt idx="21947">
                  <c:v>15.4</c:v>
                </c:pt>
                <c:pt idx="21948">
                  <c:v>15.5</c:v>
                </c:pt>
                <c:pt idx="21949">
                  <c:v>15.6</c:v>
                </c:pt>
                <c:pt idx="21950">
                  <c:v>15.7</c:v>
                </c:pt>
                <c:pt idx="21951">
                  <c:v>15.8</c:v>
                </c:pt>
                <c:pt idx="21952">
                  <c:v>15.9</c:v>
                </c:pt>
                <c:pt idx="21953">
                  <c:v>16</c:v>
                </c:pt>
                <c:pt idx="21954">
                  <c:v>16.100000000000001</c:v>
                </c:pt>
                <c:pt idx="21955">
                  <c:v>16.2</c:v>
                </c:pt>
                <c:pt idx="21956">
                  <c:v>16.3</c:v>
                </c:pt>
                <c:pt idx="21957">
                  <c:v>16.399999999999999</c:v>
                </c:pt>
                <c:pt idx="21958">
                  <c:v>16.5</c:v>
                </c:pt>
                <c:pt idx="21959">
                  <c:v>16.600000000000001</c:v>
                </c:pt>
                <c:pt idx="21960">
                  <c:v>16.7</c:v>
                </c:pt>
                <c:pt idx="21961">
                  <c:v>16.8</c:v>
                </c:pt>
                <c:pt idx="21962">
                  <c:v>16.899999999999999</c:v>
                </c:pt>
                <c:pt idx="21963">
                  <c:v>17</c:v>
                </c:pt>
                <c:pt idx="21964">
                  <c:v>17.100000000000001</c:v>
                </c:pt>
                <c:pt idx="21965">
                  <c:v>17.2</c:v>
                </c:pt>
                <c:pt idx="21966">
                  <c:v>17.3</c:v>
                </c:pt>
                <c:pt idx="21967">
                  <c:v>17.399999999999999</c:v>
                </c:pt>
                <c:pt idx="21968">
                  <c:v>17.5</c:v>
                </c:pt>
                <c:pt idx="21969">
                  <c:v>17.600000000000001</c:v>
                </c:pt>
                <c:pt idx="21970">
                  <c:v>17.7</c:v>
                </c:pt>
                <c:pt idx="21971">
                  <c:v>17.8</c:v>
                </c:pt>
                <c:pt idx="21972">
                  <c:v>17.899999999999999</c:v>
                </c:pt>
                <c:pt idx="21973">
                  <c:v>18</c:v>
                </c:pt>
                <c:pt idx="21974">
                  <c:v>18.100000000000001</c:v>
                </c:pt>
                <c:pt idx="21975">
                  <c:v>18.2</c:v>
                </c:pt>
                <c:pt idx="21976">
                  <c:v>18.3</c:v>
                </c:pt>
                <c:pt idx="21977">
                  <c:v>18.399999999999999</c:v>
                </c:pt>
                <c:pt idx="21978">
                  <c:v>18.5</c:v>
                </c:pt>
                <c:pt idx="21979">
                  <c:v>18.600000000000001</c:v>
                </c:pt>
                <c:pt idx="21980">
                  <c:v>18.7</c:v>
                </c:pt>
                <c:pt idx="21981">
                  <c:v>18.8</c:v>
                </c:pt>
                <c:pt idx="21982">
                  <c:v>18.899999999999999</c:v>
                </c:pt>
                <c:pt idx="21983">
                  <c:v>19</c:v>
                </c:pt>
                <c:pt idx="21984">
                  <c:v>19.100000000000001</c:v>
                </c:pt>
                <c:pt idx="21985">
                  <c:v>19.2</c:v>
                </c:pt>
                <c:pt idx="21986">
                  <c:v>19.3</c:v>
                </c:pt>
                <c:pt idx="21987">
                  <c:v>19.399999999999999</c:v>
                </c:pt>
                <c:pt idx="21988">
                  <c:v>19.5</c:v>
                </c:pt>
                <c:pt idx="21989">
                  <c:v>19.600000000000001</c:v>
                </c:pt>
                <c:pt idx="21990">
                  <c:v>19.7</c:v>
                </c:pt>
                <c:pt idx="21991">
                  <c:v>19.8</c:v>
                </c:pt>
                <c:pt idx="21992">
                  <c:v>19.899999999999999</c:v>
                </c:pt>
                <c:pt idx="21993">
                  <c:v>20</c:v>
                </c:pt>
                <c:pt idx="21994">
                  <c:v>20.100000000000001</c:v>
                </c:pt>
                <c:pt idx="21995">
                  <c:v>20.2</c:v>
                </c:pt>
                <c:pt idx="21996">
                  <c:v>20.3</c:v>
                </c:pt>
                <c:pt idx="21997">
                  <c:v>20.399999999999999</c:v>
                </c:pt>
                <c:pt idx="21998">
                  <c:v>20.5</c:v>
                </c:pt>
                <c:pt idx="21999">
                  <c:v>20.6</c:v>
                </c:pt>
                <c:pt idx="22000">
                  <c:v>20.7</c:v>
                </c:pt>
                <c:pt idx="22001">
                  <c:v>20.8</c:v>
                </c:pt>
                <c:pt idx="22002">
                  <c:v>20.9</c:v>
                </c:pt>
                <c:pt idx="22003">
                  <c:v>21</c:v>
                </c:pt>
                <c:pt idx="22004">
                  <c:v>21.1</c:v>
                </c:pt>
                <c:pt idx="22005">
                  <c:v>21.2</c:v>
                </c:pt>
                <c:pt idx="22006">
                  <c:v>21.3</c:v>
                </c:pt>
                <c:pt idx="22007">
                  <c:v>21.4</c:v>
                </c:pt>
                <c:pt idx="22008">
                  <c:v>21.5</c:v>
                </c:pt>
                <c:pt idx="22009">
                  <c:v>21.6</c:v>
                </c:pt>
                <c:pt idx="22010">
                  <c:v>21.7</c:v>
                </c:pt>
                <c:pt idx="22011">
                  <c:v>21.8</c:v>
                </c:pt>
                <c:pt idx="22012">
                  <c:v>21.9</c:v>
                </c:pt>
                <c:pt idx="22013">
                  <c:v>22</c:v>
                </c:pt>
                <c:pt idx="22014">
                  <c:v>22.1</c:v>
                </c:pt>
                <c:pt idx="22015">
                  <c:v>22.2</c:v>
                </c:pt>
                <c:pt idx="22016">
                  <c:v>22.3</c:v>
                </c:pt>
                <c:pt idx="22017">
                  <c:v>22.4</c:v>
                </c:pt>
                <c:pt idx="22018">
                  <c:v>22.5</c:v>
                </c:pt>
                <c:pt idx="22019">
                  <c:v>22.6</c:v>
                </c:pt>
                <c:pt idx="22020">
                  <c:v>22.7</c:v>
                </c:pt>
                <c:pt idx="22021">
                  <c:v>22.8</c:v>
                </c:pt>
                <c:pt idx="22022">
                  <c:v>22.9</c:v>
                </c:pt>
                <c:pt idx="22023">
                  <c:v>23</c:v>
                </c:pt>
                <c:pt idx="22024">
                  <c:v>23.1</c:v>
                </c:pt>
                <c:pt idx="22025">
                  <c:v>23.2</c:v>
                </c:pt>
                <c:pt idx="22026">
                  <c:v>23.3</c:v>
                </c:pt>
                <c:pt idx="22027">
                  <c:v>23.4</c:v>
                </c:pt>
                <c:pt idx="22028">
                  <c:v>23.5</c:v>
                </c:pt>
                <c:pt idx="22029">
                  <c:v>23.6</c:v>
                </c:pt>
                <c:pt idx="22030">
                  <c:v>23.7</c:v>
                </c:pt>
                <c:pt idx="22031">
                  <c:v>23.8</c:v>
                </c:pt>
                <c:pt idx="22032">
                  <c:v>23.9</c:v>
                </c:pt>
                <c:pt idx="22033">
                  <c:v>24</c:v>
                </c:pt>
                <c:pt idx="22034">
                  <c:v>24.1</c:v>
                </c:pt>
                <c:pt idx="22035">
                  <c:v>24.2</c:v>
                </c:pt>
                <c:pt idx="22036">
                  <c:v>24.3</c:v>
                </c:pt>
                <c:pt idx="22037">
                  <c:v>24.4</c:v>
                </c:pt>
                <c:pt idx="22038">
                  <c:v>24.5</c:v>
                </c:pt>
                <c:pt idx="22039">
                  <c:v>24.6</c:v>
                </c:pt>
                <c:pt idx="22040">
                  <c:v>24.7</c:v>
                </c:pt>
                <c:pt idx="22041">
                  <c:v>24.8</c:v>
                </c:pt>
                <c:pt idx="22042">
                  <c:v>24.9</c:v>
                </c:pt>
                <c:pt idx="22043">
                  <c:v>25</c:v>
                </c:pt>
                <c:pt idx="22044">
                  <c:v>-25</c:v>
                </c:pt>
                <c:pt idx="22045">
                  <c:v>-24.9</c:v>
                </c:pt>
                <c:pt idx="22046">
                  <c:v>-24.8</c:v>
                </c:pt>
                <c:pt idx="22047">
                  <c:v>-24.7</c:v>
                </c:pt>
                <c:pt idx="22048">
                  <c:v>-24.6</c:v>
                </c:pt>
                <c:pt idx="22049">
                  <c:v>-24.5</c:v>
                </c:pt>
                <c:pt idx="22050">
                  <c:v>-24.4</c:v>
                </c:pt>
                <c:pt idx="22051">
                  <c:v>-24.3</c:v>
                </c:pt>
                <c:pt idx="22052">
                  <c:v>-24.2</c:v>
                </c:pt>
                <c:pt idx="22053">
                  <c:v>-24.1</c:v>
                </c:pt>
                <c:pt idx="22054">
                  <c:v>-24</c:v>
                </c:pt>
                <c:pt idx="22055">
                  <c:v>-23.9</c:v>
                </c:pt>
                <c:pt idx="22056">
                  <c:v>-23.8</c:v>
                </c:pt>
                <c:pt idx="22057">
                  <c:v>-23.7</c:v>
                </c:pt>
                <c:pt idx="22058">
                  <c:v>-23.6</c:v>
                </c:pt>
                <c:pt idx="22059">
                  <c:v>-23.5</c:v>
                </c:pt>
                <c:pt idx="22060">
                  <c:v>-23.4</c:v>
                </c:pt>
                <c:pt idx="22061">
                  <c:v>-23.3</c:v>
                </c:pt>
                <c:pt idx="22062">
                  <c:v>-23.2</c:v>
                </c:pt>
                <c:pt idx="22063">
                  <c:v>-23.1</c:v>
                </c:pt>
                <c:pt idx="22064">
                  <c:v>-23</c:v>
                </c:pt>
                <c:pt idx="22065">
                  <c:v>-22.9</c:v>
                </c:pt>
                <c:pt idx="22066">
                  <c:v>-22.8</c:v>
                </c:pt>
                <c:pt idx="22067">
                  <c:v>-22.7</c:v>
                </c:pt>
                <c:pt idx="22068">
                  <c:v>-22.6</c:v>
                </c:pt>
                <c:pt idx="22069">
                  <c:v>-22.5</c:v>
                </c:pt>
                <c:pt idx="22070">
                  <c:v>-22.4</c:v>
                </c:pt>
                <c:pt idx="22071">
                  <c:v>-22.3</c:v>
                </c:pt>
                <c:pt idx="22072">
                  <c:v>-22.2</c:v>
                </c:pt>
                <c:pt idx="22073">
                  <c:v>-22.1</c:v>
                </c:pt>
                <c:pt idx="22074">
                  <c:v>-22</c:v>
                </c:pt>
                <c:pt idx="22075">
                  <c:v>-21.9</c:v>
                </c:pt>
                <c:pt idx="22076">
                  <c:v>-21.8</c:v>
                </c:pt>
                <c:pt idx="22077">
                  <c:v>-21.7</c:v>
                </c:pt>
                <c:pt idx="22078">
                  <c:v>-21.6</c:v>
                </c:pt>
                <c:pt idx="22079">
                  <c:v>-21.5</c:v>
                </c:pt>
                <c:pt idx="22080">
                  <c:v>-21.4</c:v>
                </c:pt>
                <c:pt idx="22081">
                  <c:v>-21.3</c:v>
                </c:pt>
                <c:pt idx="22082">
                  <c:v>-21.2</c:v>
                </c:pt>
                <c:pt idx="22083">
                  <c:v>-21.1</c:v>
                </c:pt>
                <c:pt idx="22084">
                  <c:v>-21</c:v>
                </c:pt>
                <c:pt idx="22085">
                  <c:v>-20.9</c:v>
                </c:pt>
                <c:pt idx="22086">
                  <c:v>-20.8</c:v>
                </c:pt>
                <c:pt idx="22087">
                  <c:v>-20.7</c:v>
                </c:pt>
                <c:pt idx="22088">
                  <c:v>-20.6</c:v>
                </c:pt>
                <c:pt idx="22089">
                  <c:v>-20.5</c:v>
                </c:pt>
                <c:pt idx="22090">
                  <c:v>-20.399999999999999</c:v>
                </c:pt>
                <c:pt idx="22091">
                  <c:v>-20.3</c:v>
                </c:pt>
                <c:pt idx="22092">
                  <c:v>-20.2</c:v>
                </c:pt>
                <c:pt idx="22093">
                  <c:v>-20.100000000000001</c:v>
                </c:pt>
                <c:pt idx="22094">
                  <c:v>-20</c:v>
                </c:pt>
                <c:pt idx="22095">
                  <c:v>-19.899999999999999</c:v>
                </c:pt>
                <c:pt idx="22096">
                  <c:v>-19.8</c:v>
                </c:pt>
                <c:pt idx="22097">
                  <c:v>-19.7</c:v>
                </c:pt>
                <c:pt idx="22098">
                  <c:v>-19.600000000000001</c:v>
                </c:pt>
                <c:pt idx="22099">
                  <c:v>-19.5</c:v>
                </c:pt>
                <c:pt idx="22100">
                  <c:v>-19.399999999999999</c:v>
                </c:pt>
                <c:pt idx="22101">
                  <c:v>-19.3</c:v>
                </c:pt>
                <c:pt idx="22102">
                  <c:v>-19.2</c:v>
                </c:pt>
                <c:pt idx="22103">
                  <c:v>-19.100000000000001</c:v>
                </c:pt>
                <c:pt idx="22104">
                  <c:v>-19</c:v>
                </c:pt>
                <c:pt idx="22105">
                  <c:v>-18.899999999999999</c:v>
                </c:pt>
                <c:pt idx="22106">
                  <c:v>-18.8</c:v>
                </c:pt>
                <c:pt idx="22107">
                  <c:v>-18.7</c:v>
                </c:pt>
                <c:pt idx="22108">
                  <c:v>-18.600000000000001</c:v>
                </c:pt>
                <c:pt idx="22109">
                  <c:v>-18.5</c:v>
                </c:pt>
                <c:pt idx="22110">
                  <c:v>-18.399999999999999</c:v>
                </c:pt>
                <c:pt idx="22111">
                  <c:v>-18.3</c:v>
                </c:pt>
                <c:pt idx="22112">
                  <c:v>-18.2</c:v>
                </c:pt>
                <c:pt idx="22113">
                  <c:v>-18.100000000000001</c:v>
                </c:pt>
                <c:pt idx="22114">
                  <c:v>-18</c:v>
                </c:pt>
                <c:pt idx="22115">
                  <c:v>-17.899999999999999</c:v>
                </c:pt>
                <c:pt idx="22116">
                  <c:v>-17.8</c:v>
                </c:pt>
                <c:pt idx="22117">
                  <c:v>-17.7</c:v>
                </c:pt>
                <c:pt idx="22118">
                  <c:v>-17.600000000000001</c:v>
                </c:pt>
                <c:pt idx="22119">
                  <c:v>-17.5</c:v>
                </c:pt>
                <c:pt idx="22120">
                  <c:v>-17.399999999999999</c:v>
                </c:pt>
                <c:pt idx="22121">
                  <c:v>-17.3</c:v>
                </c:pt>
                <c:pt idx="22122">
                  <c:v>-17.2</c:v>
                </c:pt>
                <c:pt idx="22123">
                  <c:v>-17.100000000000001</c:v>
                </c:pt>
                <c:pt idx="22124">
                  <c:v>-17</c:v>
                </c:pt>
                <c:pt idx="22125">
                  <c:v>-16.899999999999999</c:v>
                </c:pt>
                <c:pt idx="22126">
                  <c:v>-16.8</c:v>
                </c:pt>
                <c:pt idx="22127">
                  <c:v>-16.7</c:v>
                </c:pt>
                <c:pt idx="22128">
                  <c:v>-16.600000000000001</c:v>
                </c:pt>
                <c:pt idx="22129">
                  <c:v>-16.5</c:v>
                </c:pt>
                <c:pt idx="22130">
                  <c:v>-16.399999999999999</c:v>
                </c:pt>
                <c:pt idx="22131">
                  <c:v>-16.3</c:v>
                </c:pt>
                <c:pt idx="22132">
                  <c:v>-16.2</c:v>
                </c:pt>
                <c:pt idx="22133">
                  <c:v>-16.100000000000001</c:v>
                </c:pt>
                <c:pt idx="22134">
                  <c:v>-16</c:v>
                </c:pt>
                <c:pt idx="22135">
                  <c:v>-15.9</c:v>
                </c:pt>
                <c:pt idx="22136">
                  <c:v>-15.8</c:v>
                </c:pt>
                <c:pt idx="22137">
                  <c:v>-15.7</c:v>
                </c:pt>
                <c:pt idx="22138">
                  <c:v>-15.6</c:v>
                </c:pt>
                <c:pt idx="22139">
                  <c:v>-15.5</c:v>
                </c:pt>
                <c:pt idx="22140">
                  <c:v>-15.4</c:v>
                </c:pt>
                <c:pt idx="22141">
                  <c:v>-15.3</c:v>
                </c:pt>
                <c:pt idx="22142">
                  <c:v>-15.2</c:v>
                </c:pt>
                <c:pt idx="22143">
                  <c:v>-15.1</c:v>
                </c:pt>
                <c:pt idx="22144">
                  <c:v>-15</c:v>
                </c:pt>
                <c:pt idx="22145">
                  <c:v>-14.9</c:v>
                </c:pt>
                <c:pt idx="22146">
                  <c:v>-14.8</c:v>
                </c:pt>
                <c:pt idx="22147">
                  <c:v>-14.7</c:v>
                </c:pt>
                <c:pt idx="22148">
                  <c:v>-14.6</c:v>
                </c:pt>
                <c:pt idx="22149">
                  <c:v>-14.5</c:v>
                </c:pt>
                <c:pt idx="22150">
                  <c:v>-14.4</c:v>
                </c:pt>
                <c:pt idx="22151">
                  <c:v>-14.3</c:v>
                </c:pt>
                <c:pt idx="22152">
                  <c:v>-14.2</c:v>
                </c:pt>
                <c:pt idx="22153">
                  <c:v>-14.1</c:v>
                </c:pt>
                <c:pt idx="22154">
                  <c:v>-14</c:v>
                </c:pt>
                <c:pt idx="22155">
                  <c:v>-13.9</c:v>
                </c:pt>
                <c:pt idx="22156">
                  <c:v>-13.8</c:v>
                </c:pt>
                <c:pt idx="22157">
                  <c:v>-13.7</c:v>
                </c:pt>
                <c:pt idx="22158">
                  <c:v>-13.6</c:v>
                </c:pt>
                <c:pt idx="22159">
                  <c:v>-13.5</c:v>
                </c:pt>
                <c:pt idx="22160">
                  <c:v>-13.4</c:v>
                </c:pt>
                <c:pt idx="22161">
                  <c:v>-13.3</c:v>
                </c:pt>
                <c:pt idx="22162">
                  <c:v>-13.2</c:v>
                </c:pt>
                <c:pt idx="22163">
                  <c:v>-13.1</c:v>
                </c:pt>
                <c:pt idx="22164">
                  <c:v>-13</c:v>
                </c:pt>
                <c:pt idx="22165">
                  <c:v>-12.9</c:v>
                </c:pt>
                <c:pt idx="22166">
                  <c:v>-12.8</c:v>
                </c:pt>
                <c:pt idx="22167">
                  <c:v>-12.7</c:v>
                </c:pt>
                <c:pt idx="22168">
                  <c:v>-12.6</c:v>
                </c:pt>
                <c:pt idx="22169">
                  <c:v>-12.5</c:v>
                </c:pt>
                <c:pt idx="22170">
                  <c:v>-12.4</c:v>
                </c:pt>
                <c:pt idx="22171">
                  <c:v>-12.3</c:v>
                </c:pt>
                <c:pt idx="22172">
                  <c:v>-12.2</c:v>
                </c:pt>
                <c:pt idx="22173">
                  <c:v>-12.1</c:v>
                </c:pt>
                <c:pt idx="22174">
                  <c:v>-12</c:v>
                </c:pt>
                <c:pt idx="22175">
                  <c:v>-11.9</c:v>
                </c:pt>
                <c:pt idx="22176">
                  <c:v>-11.8</c:v>
                </c:pt>
                <c:pt idx="22177">
                  <c:v>-11.7</c:v>
                </c:pt>
                <c:pt idx="22178">
                  <c:v>-11.6</c:v>
                </c:pt>
                <c:pt idx="22179">
                  <c:v>-11.5</c:v>
                </c:pt>
                <c:pt idx="22180">
                  <c:v>-11.4</c:v>
                </c:pt>
                <c:pt idx="22181">
                  <c:v>-11.3</c:v>
                </c:pt>
                <c:pt idx="22182">
                  <c:v>-11.2</c:v>
                </c:pt>
                <c:pt idx="22183">
                  <c:v>-11.1</c:v>
                </c:pt>
                <c:pt idx="22184">
                  <c:v>-11</c:v>
                </c:pt>
                <c:pt idx="22185">
                  <c:v>-10.9</c:v>
                </c:pt>
                <c:pt idx="22186">
                  <c:v>-10.8</c:v>
                </c:pt>
                <c:pt idx="22187">
                  <c:v>-10.7</c:v>
                </c:pt>
                <c:pt idx="22188">
                  <c:v>-10.6</c:v>
                </c:pt>
                <c:pt idx="22189">
                  <c:v>-10.5</c:v>
                </c:pt>
                <c:pt idx="22190">
                  <c:v>-10.4</c:v>
                </c:pt>
                <c:pt idx="22191">
                  <c:v>-10.3</c:v>
                </c:pt>
                <c:pt idx="22192">
                  <c:v>-10.199999999999999</c:v>
                </c:pt>
                <c:pt idx="22193">
                  <c:v>-10.1</c:v>
                </c:pt>
                <c:pt idx="22194">
                  <c:v>-10</c:v>
                </c:pt>
                <c:pt idx="22195">
                  <c:v>-9.9</c:v>
                </c:pt>
                <c:pt idx="22196">
                  <c:v>-9.8000000000000007</c:v>
                </c:pt>
                <c:pt idx="22197">
                  <c:v>-9.6999999999999993</c:v>
                </c:pt>
                <c:pt idx="22198">
                  <c:v>-9.6</c:v>
                </c:pt>
                <c:pt idx="22199">
                  <c:v>-9.5</c:v>
                </c:pt>
                <c:pt idx="22200">
                  <c:v>-9.4</c:v>
                </c:pt>
                <c:pt idx="22201">
                  <c:v>-9.3000000000000007</c:v>
                </c:pt>
                <c:pt idx="22202">
                  <c:v>-9.1999999999999993</c:v>
                </c:pt>
                <c:pt idx="22203">
                  <c:v>-9.1</c:v>
                </c:pt>
                <c:pt idx="22204">
                  <c:v>-9</c:v>
                </c:pt>
                <c:pt idx="22205">
                  <c:v>-8.9</c:v>
                </c:pt>
                <c:pt idx="22206">
                  <c:v>-8.8000000000000007</c:v>
                </c:pt>
                <c:pt idx="22207">
                  <c:v>-8.6999999999999993</c:v>
                </c:pt>
                <c:pt idx="22208">
                  <c:v>-8.6</c:v>
                </c:pt>
                <c:pt idx="22209">
                  <c:v>-8.5</c:v>
                </c:pt>
                <c:pt idx="22210">
                  <c:v>-8.4</c:v>
                </c:pt>
                <c:pt idx="22211">
                  <c:v>-8.3000000000000007</c:v>
                </c:pt>
                <c:pt idx="22212">
                  <c:v>-8.1999999999999993</c:v>
                </c:pt>
                <c:pt idx="22213">
                  <c:v>-8.1</c:v>
                </c:pt>
                <c:pt idx="22214">
                  <c:v>-8</c:v>
                </c:pt>
                <c:pt idx="22215">
                  <c:v>-7.9</c:v>
                </c:pt>
                <c:pt idx="22216">
                  <c:v>-7.8</c:v>
                </c:pt>
                <c:pt idx="22217">
                  <c:v>-7.7</c:v>
                </c:pt>
                <c:pt idx="22218">
                  <c:v>-7.6</c:v>
                </c:pt>
                <c:pt idx="22219">
                  <c:v>-7.5</c:v>
                </c:pt>
                <c:pt idx="22220">
                  <c:v>-7.4</c:v>
                </c:pt>
                <c:pt idx="22221">
                  <c:v>-7.3</c:v>
                </c:pt>
                <c:pt idx="22222">
                  <c:v>-7.2</c:v>
                </c:pt>
                <c:pt idx="22223">
                  <c:v>-7.1</c:v>
                </c:pt>
                <c:pt idx="22224">
                  <c:v>-7</c:v>
                </c:pt>
                <c:pt idx="22225">
                  <c:v>-6.9</c:v>
                </c:pt>
                <c:pt idx="22226">
                  <c:v>-6.8</c:v>
                </c:pt>
                <c:pt idx="22227">
                  <c:v>-6.7</c:v>
                </c:pt>
                <c:pt idx="22228">
                  <c:v>-6.6</c:v>
                </c:pt>
                <c:pt idx="22229">
                  <c:v>-6.5</c:v>
                </c:pt>
                <c:pt idx="22230">
                  <c:v>-6.4</c:v>
                </c:pt>
                <c:pt idx="22231">
                  <c:v>-6.3</c:v>
                </c:pt>
                <c:pt idx="22232">
                  <c:v>-6.2</c:v>
                </c:pt>
                <c:pt idx="22233">
                  <c:v>-6.1</c:v>
                </c:pt>
                <c:pt idx="22234">
                  <c:v>-6</c:v>
                </c:pt>
                <c:pt idx="22235">
                  <c:v>-5.9</c:v>
                </c:pt>
                <c:pt idx="22236">
                  <c:v>-5.8</c:v>
                </c:pt>
                <c:pt idx="22237">
                  <c:v>-5.7</c:v>
                </c:pt>
                <c:pt idx="22238">
                  <c:v>-5.6</c:v>
                </c:pt>
                <c:pt idx="22239">
                  <c:v>-5.5</c:v>
                </c:pt>
                <c:pt idx="22240">
                  <c:v>-5.4</c:v>
                </c:pt>
                <c:pt idx="22241">
                  <c:v>-5.3</c:v>
                </c:pt>
                <c:pt idx="22242">
                  <c:v>-5.2</c:v>
                </c:pt>
                <c:pt idx="22243">
                  <c:v>-5.0999999999999996</c:v>
                </c:pt>
                <c:pt idx="22244">
                  <c:v>-5</c:v>
                </c:pt>
                <c:pt idx="22245">
                  <c:v>-4.9000000000000004</c:v>
                </c:pt>
                <c:pt idx="22246">
                  <c:v>-4.8</c:v>
                </c:pt>
                <c:pt idx="22247">
                  <c:v>-4.7</c:v>
                </c:pt>
                <c:pt idx="22248">
                  <c:v>-4.5999999999999996</c:v>
                </c:pt>
                <c:pt idx="22249">
                  <c:v>-4.5</c:v>
                </c:pt>
                <c:pt idx="22250">
                  <c:v>-4.4000000000000004</c:v>
                </c:pt>
                <c:pt idx="22251">
                  <c:v>-4.3</c:v>
                </c:pt>
                <c:pt idx="22252">
                  <c:v>-4.2</c:v>
                </c:pt>
                <c:pt idx="22253">
                  <c:v>-4.0999999999999996</c:v>
                </c:pt>
                <c:pt idx="22254">
                  <c:v>-4</c:v>
                </c:pt>
                <c:pt idx="22255">
                  <c:v>-3.9</c:v>
                </c:pt>
                <c:pt idx="22256">
                  <c:v>-3.8</c:v>
                </c:pt>
                <c:pt idx="22257">
                  <c:v>-3.7</c:v>
                </c:pt>
                <c:pt idx="22258">
                  <c:v>-3.6</c:v>
                </c:pt>
                <c:pt idx="22259">
                  <c:v>-3.5</c:v>
                </c:pt>
                <c:pt idx="22260">
                  <c:v>-3.4</c:v>
                </c:pt>
                <c:pt idx="22261">
                  <c:v>-3.3</c:v>
                </c:pt>
                <c:pt idx="22262">
                  <c:v>-3.2</c:v>
                </c:pt>
                <c:pt idx="22263">
                  <c:v>-3.1</c:v>
                </c:pt>
                <c:pt idx="22264">
                  <c:v>-3</c:v>
                </c:pt>
                <c:pt idx="22265">
                  <c:v>-2.9</c:v>
                </c:pt>
                <c:pt idx="22266">
                  <c:v>-2.8</c:v>
                </c:pt>
                <c:pt idx="22267">
                  <c:v>-2.7</c:v>
                </c:pt>
                <c:pt idx="22268">
                  <c:v>-2.6</c:v>
                </c:pt>
                <c:pt idx="22269">
                  <c:v>-2.5</c:v>
                </c:pt>
                <c:pt idx="22270">
                  <c:v>-2.4</c:v>
                </c:pt>
                <c:pt idx="22271">
                  <c:v>-2.2999999999999998</c:v>
                </c:pt>
                <c:pt idx="22272">
                  <c:v>-2.2000000000000002</c:v>
                </c:pt>
                <c:pt idx="22273">
                  <c:v>-2.1</c:v>
                </c:pt>
                <c:pt idx="22274">
                  <c:v>-2</c:v>
                </c:pt>
                <c:pt idx="22275">
                  <c:v>-1.9</c:v>
                </c:pt>
                <c:pt idx="22276">
                  <c:v>-1.8</c:v>
                </c:pt>
                <c:pt idx="22277">
                  <c:v>-1.7</c:v>
                </c:pt>
                <c:pt idx="22278">
                  <c:v>-1.6</c:v>
                </c:pt>
                <c:pt idx="22279">
                  <c:v>-1.5</c:v>
                </c:pt>
                <c:pt idx="22280">
                  <c:v>-1.4</c:v>
                </c:pt>
                <c:pt idx="22281">
                  <c:v>-1.3</c:v>
                </c:pt>
                <c:pt idx="22282">
                  <c:v>-1.2</c:v>
                </c:pt>
                <c:pt idx="22283">
                  <c:v>-1.1000000000000001</c:v>
                </c:pt>
                <c:pt idx="22284">
                  <c:v>-1</c:v>
                </c:pt>
                <c:pt idx="22285">
                  <c:v>-0.9</c:v>
                </c:pt>
                <c:pt idx="22286">
                  <c:v>-0.8</c:v>
                </c:pt>
                <c:pt idx="22287">
                  <c:v>-0.7</c:v>
                </c:pt>
                <c:pt idx="22288">
                  <c:v>-0.6</c:v>
                </c:pt>
                <c:pt idx="22289">
                  <c:v>-0.5</c:v>
                </c:pt>
                <c:pt idx="22290">
                  <c:v>-0.4</c:v>
                </c:pt>
                <c:pt idx="22291">
                  <c:v>-0.3</c:v>
                </c:pt>
                <c:pt idx="22292">
                  <c:v>-0.2</c:v>
                </c:pt>
                <c:pt idx="22293">
                  <c:v>-0.1</c:v>
                </c:pt>
                <c:pt idx="22294">
                  <c:v>0</c:v>
                </c:pt>
                <c:pt idx="22295">
                  <c:v>0.1</c:v>
                </c:pt>
                <c:pt idx="22296">
                  <c:v>0.2</c:v>
                </c:pt>
                <c:pt idx="22297">
                  <c:v>0.3</c:v>
                </c:pt>
                <c:pt idx="22298">
                  <c:v>0.4</c:v>
                </c:pt>
                <c:pt idx="22299">
                  <c:v>0.5</c:v>
                </c:pt>
                <c:pt idx="22300">
                  <c:v>0.6</c:v>
                </c:pt>
                <c:pt idx="22301">
                  <c:v>0.7</c:v>
                </c:pt>
                <c:pt idx="22302">
                  <c:v>0.8</c:v>
                </c:pt>
                <c:pt idx="22303">
                  <c:v>0.9</c:v>
                </c:pt>
                <c:pt idx="22304">
                  <c:v>1</c:v>
                </c:pt>
                <c:pt idx="22305">
                  <c:v>1.1000000000000001</c:v>
                </c:pt>
                <c:pt idx="22306">
                  <c:v>1.2</c:v>
                </c:pt>
                <c:pt idx="22307">
                  <c:v>1.3</c:v>
                </c:pt>
                <c:pt idx="22308">
                  <c:v>1.4</c:v>
                </c:pt>
                <c:pt idx="22309">
                  <c:v>1.5</c:v>
                </c:pt>
                <c:pt idx="22310">
                  <c:v>1.6</c:v>
                </c:pt>
                <c:pt idx="22311">
                  <c:v>1.7</c:v>
                </c:pt>
                <c:pt idx="22312">
                  <c:v>1.8</c:v>
                </c:pt>
                <c:pt idx="22313">
                  <c:v>1.9</c:v>
                </c:pt>
                <c:pt idx="22314">
                  <c:v>2</c:v>
                </c:pt>
                <c:pt idx="22315">
                  <c:v>2.1</c:v>
                </c:pt>
                <c:pt idx="22316">
                  <c:v>2.2000000000000002</c:v>
                </c:pt>
                <c:pt idx="22317">
                  <c:v>2.2999999999999998</c:v>
                </c:pt>
                <c:pt idx="22318">
                  <c:v>2.4</c:v>
                </c:pt>
                <c:pt idx="22319">
                  <c:v>2.5</c:v>
                </c:pt>
                <c:pt idx="22320">
                  <c:v>2.6</c:v>
                </c:pt>
                <c:pt idx="22321">
                  <c:v>2.7</c:v>
                </c:pt>
                <c:pt idx="22322">
                  <c:v>2.8</c:v>
                </c:pt>
                <c:pt idx="22323">
                  <c:v>2.9</c:v>
                </c:pt>
                <c:pt idx="22324">
                  <c:v>3</c:v>
                </c:pt>
                <c:pt idx="22325">
                  <c:v>3.1</c:v>
                </c:pt>
                <c:pt idx="22326">
                  <c:v>3.2</c:v>
                </c:pt>
                <c:pt idx="22327">
                  <c:v>3.3</c:v>
                </c:pt>
                <c:pt idx="22328">
                  <c:v>3.4</c:v>
                </c:pt>
                <c:pt idx="22329">
                  <c:v>3.5</c:v>
                </c:pt>
                <c:pt idx="22330">
                  <c:v>3.6</c:v>
                </c:pt>
                <c:pt idx="22331">
                  <c:v>3.7</c:v>
                </c:pt>
                <c:pt idx="22332">
                  <c:v>3.8</c:v>
                </c:pt>
                <c:pt idx="22333">
                  <c:v>3.9</c:v>
                </c:pt>
                <c:pt idx="22334">
                  <c:v>4</c:v>
                </c:pt>
                <c:pt idx="22335">
                  <c:v>4.0999999999999996</c:v>
                </c:pt>
                <c:pt idx="22336">
                  <c:v>4.2</c:v>
                </c:pt>
                <c:pt idx="22337">
                  <c:v>4.3</c:v>
                </c:pt>
                <c:pt idx="22338">
                  <c:v>4.4000000000000004</c:v>
                </c:pt>
                <c:pt idx="22339">
                  <c:v>4.5</c:v>
                </c:pt>
                <c:pt idx="22340">
                  <c:v>4.5999999999999996</c:v>
                </c:pt>
                <c:pt idx="22341">
                  <c:v>4.7</c:v>
                </c:pt>
                <c:pt idx="22342">
                  <c:v>4.8</c:v>
                </c:pt>
                <c:pt idx="22343">
                  <c:v>4.9000000000000004</c:v>
                </c:pt>
                <c:pt idx="22344">
                  <c:v>5</c:v>
                </c:pt>
                <c:pt idx="22345">
                  <c:v>5.0999999999999996</c:v>
                </c:pt>
                <c:pt idx="22346">
                  <c:v>5.2</c:v>
                </c:pt>
                <c:pt idx="22347">
                  <c:v>5.3</c:v>
                </c:pt>
                <c:pt idx="22348">
                  <c:v>5.4</c:v>
                </c:pt>
                <c:pt idx="22349">
                  <c:v>5.5</c:v>
                </c:pt>
                <c:pt idx="22350">
                  <c:v>5.6</c:v>
                </c:pt>
                <c:pt idx="22351">
                  <c:v>5.7</c:v>
                </c:pt>
                <c:pt idx="22352">
                  <c:v>5.8</c:v>
                </c:pt>
                <c:pt idx="22353">
                  <c:v>5.9</c:v>
                </c:pt>
                <c:pt idx="22354">
                  <c:v>6</c:v>
                </c:pt>
                <c:pt idx="22355">
                  <c:v>6.1</c:v>
                </c:pt>
                <c:pt idx="22356">
                  <c:v>6.2</c:v>
                </c:pt>
                <c:pt idx="22357">
                  <c:v>6.3</c:v>
                </c:pt>
                <c:pt idx="22358">
                  <c:v>6.4</c:v>
                </c:pt>
                <c:pt idx="22359">
                  <c:v>6.5</c:v>
                </c:pt>
                <c:pt idx="22360">
                  <c:v>6.6</c:v>
                </c:pt>
                <c:pt idx="22361">
                  <c:v>6.7</c:v>
                </c:pt>
                <c:pt idx="22362">
                  <c:v>6.8</c:v>
                </c:pt>
                <c:pt idx="22363">
                  <c:v>6.9</c:v>
                </c:pt>
                <c:pt idx="22364">
                  <c:v>7</c:v>
                </c:pt>
                <c:pt idx="22365">
                  <c:v>7.1</c:v>
                </c:pt>
                <c:pt idx="22366">
                  <c:v>7.2</c:v>
                </c:pt>
                <c:pt idx="22367">
                  <c:v>7.3</c:v>
                </c:pt>
                <c:pt idx="22368">
                  <c:v>7.4</c:v>
                </c:pt>
                <c:pt idx="22369">
                  <c:v>7.5</c:v>
                </c:pt>
                <c:pt idx="22370">
                  <c:v>7.6</c:v>
                </c:pt>
                <c:pt idx="22371">
                  <c:v>7.7</c:v>
                </c:pt>
                <c:pt idx="22372">
                  <c:v>7.8</c:v>
                </c:pt>
                <c:pt idx="22373">
                  <c:v>7.9</c:v>
                </c:pt>
                <c:pt idx="22374">
                  <c:v>8</c:v>
                </c:pt>
                <c:pt idx="22375">
                  <c:v>8.1</c:v>
                </c:pt>
                <c:pt idx="22376">
                  <c:v>8.1999999999999993</c:v>
                </c:pt>
                <c:pt idx="22377">
                  <c:v>8.3000000000000007</c:v>
                </c:pt>
                <c:pt idx="22378">
                  <c:v>8.4</c:v>
                </c:pt>
                <c:pt idx="22379">
                  <c:v>8.5</c:v>
                </c:pt>
                <c:pt idx="22380">
                  <c:v>8.6</c:v>
                </c:pt>
                <c:pt idx="22381">
                  <c:v>8.6999999999999993</c:v>
                </c:pt>
                <c:pt idx="22382">
                  <c:v>8.8000000000000007</c:v>
                </c:pt>
                <c:pt idx="22383">
                  <c:v>8.9</c:v>
                </c:pt>
                <c:pt idx="22384">
                  <c:v>9</c:v>
                </c:pt>
                <c:pt idx="22385">
                  <c:v>9.1</c:v>
                </c:pt>
                <c:pt idx="22386">
                  <c:v>9.1999999999999993</c:v>
                </c:pt>
                <c:pt idx="22387">
                  <c:v>9.3000000000000007</c:v>
                </c:pt>
                <c:pt idx="22388">
                  <c:v>9.4</c:v>
                </c:pt>
                <c:pt idx="22389">
                  <c:v>9.5</c:v>
                </c:pt>
                <c:pt idx="22390">
                  <c:v>9.6</c:v>
                </c:pt>
                <c:pt idx="22391">
                  <c:v>9.6999999999999993</c:v>
                </c:pt>
                <c:pt idx="22392">
                  <c:v>9.8000000000000007</c:v>
                </c:pt>
                <c:pt idx="22393">
                  <c:v>9.9</c:v>
                </c:pt>
                <c:pt idx="22394">
                  <c:v>10</c:v>
                </c:pt>
                <c:pt idx="22395">
                  <c:v>10.1</c:v>
                </c:pt>
                <c:pt idx="22396">
                  <c:v>10.199999999999999</c:v>
                </c:pt>
                <c:pt idx="22397">
                  <c:v>10.3</c:v>
                </c:pt>
                <c:pt idx="22398">
                  <c:v>10.4</c:v>
                </c:pt>
                <c:pt idx="22399">
                  <c:v>10.5</c:v>
                </c:pt>
                <c:pt idx="22400">
                  <c:v>10.6</c:v>
                </c:pt>
                <c:pt idx="22401">
                  <c:v>10.7</c:v>
                </c:pt>
                <c:pt idx="22402">
                  <c:v>10.8</c:v>
                </c:pt>
                <c:pt idx="22403">
                  <c:v>10.9</c:v>
                </c:pt>
                <c:pt idx="22404">
                  <c:v>11</c:v>
                </c:pt>
                <c:pt idx="22405">
                  <c:v>11.1</c:v>
                </c:pt>
                <c:pt idx="22406">
                  <c:v>11.2</c:v>
                </c:pt>
                <c:pt idx="22407">
                  <c:v>11.3</c:v>
                </c:pt>
                <c:pt idx="22408">
                  <c:v>11.4</c:v>
                </c:pt>
                <c:pt idx="22409">
                  <c:v>11.5</c:v>
                </c:pt>
                <c:pt idx="22410">
                  <c:v>11.6</c:v>
                </c:pt>
                <c:pt idx="22411">
                  <c:v>11.7</c:v>
                </c:pt>
                <c:pt idx="22412">
                  <c:v>11.8</c:v>
                </c:pt>
                <c:pt idx="22413">
                  <c:v>11.9</c:v>
                </c:pt>
                <c:pt idx="22414">
                  <c:v>12</c:v>
                </c:pt>
                <c:pt idx="22415">
                  <c:v>12.1</c:v>
                </c:pt>
                <c:pt idx="22416">
                  <c:v>12.2</c:v>
                </c:pt>
                <c:pt idx="22417">
                  <c:v>12.3</c:v>
                </c:pt>
                <c:pt idx="22418">
                  <c:v>12.4</c:v>
                </c:pt>
                <c:pt idx="22419">
                  <c:v>12.5</c:v>
                </c:pt>
                <c:pt idx="22420">
                  <c:v>12.6</c:v>
                </c:pt>
                <c:pt idx="22421">
                  <c:v>12.7</c:v>
                </c:pt>
                <c:pt idx="22422">
                  <c:v>12.8</c:v>
                </c:pt>
                <c:pt idx="22423">
                  <c:v>12.9</c:v>
                </c:pt>
                <c:pt idx="22424">
                  <c:v>13</c:v>
                </c:pt>
                <c:pt idx="22425">
                  <c:v>13.1</c:v>
                </c:pt>
                <c:pt idx="22426">
                  <c:v>13.2</c:v>
                </c:pt>
                <c:pt idx="22427">
                  <c:v>13.3</c:v>
                </c:pt>
                <c:pt idx="22428">
                  <c:v>13.4</c:v>
                </c:pt>
                <c:pt idx="22429">
                  <c:v>13.5</c:v>
                </c:pt>
                <c:pt idx="22430">
                  <c:v>13.6</c:v>
                </c:pt>
                <c:pt idx="22431">
                  <c:v>13.7</c:v>
                </c:pt>
                <c:pt idx="22432">
                  <c:v>13.8</c:v>
                </c:pt>
                <c:pt idx="22433">
                  <c:v>13.9</c:v>
                </c:pt>
                <c:pt idx="22434">
                  <c:v>14</c:v>
                </c:pt>
                <c:pt idx="22435">
                  <c:v>14.1</c:v>
                </c:pt>
                <c:pt idx="22436">
                  <c:v>14.2</c:v>
                </c:pt>
                <c:pt idx="22437">
                  <c:v>14.3</c:v>
                </c:pt>
                <c:pt idx="22438">
                  <c:v>14.4</c:v>
                </c:pt>
                <c:pt idx="22439">
                  <c:v>14.5</c:v>
                </c:pt>
                <c:pt idx="22440">
                  <c:v>14.6</c:v>
                </c:pt>
                <c:pt idx="22441">
                  <c:v>14.7</c:v>
                </c:pt>
                <c:pt idx="22442">
                  <c:v>14.8</c:v>
                </c:pt>
                <c:pt idx="22443">
                  <c:v>14.9</c:v>
                </c:pt>
                <c:pt idx="22444">
                  <c:v>15</c:v>
                </c:pt>
                <c:pt idx="22445">
                  <c:v>15.1</c:v>
                </c:pt>
                <c:pt idx="22446">
                  <c:v>15.2</c:v>
                </c:pt>
                <c:pt idx="22447">
                  <c:v>15.3</c:v>
                </c:pt>
                <c:pt idx="22448">
                  <c:v>15.4</c:v>
                </c:pt>
                <c:pt idx="22449">
                  <c:v>15.5</c:v>
                </c:pt>
                <c:pt idx="22450">
                  <c:v>15.6</c:v>
                </c:pt>
                <c:pt idx="22451">
                  <c:v>15.7</c:v>
                </c:pt>
                <c:pt idx="22452">
                  <c:v>15.8</c:v>
                </c:pt>
                <c:pt idx="22453">
                  <c:v>15.9</c:v>
                </c:pt>
                <c:pt idx="22454">
                  <c:v>16</c:v>
                </c:pt>
                <c:pt idx="22455">
                  <c:v>16.100000000000001</c:v>
                </c:pt>
                <c:pt idx="22456">
                  <c:v>16.2</c:v>
                </c:pt>
                <c:pt idx="22457">
                  <c:v>16.3</c:v>
                </c:pt>
                <c:pt idx="22458">
                  <c:v>16.399999999999999</c:v>
                </c:pt>
                <c:pt idx="22459">
                  <c:v>16.5</c:v>
                </c:pt>
                <c:pt idx="22460">
                  <c:v>16.600000000000001</c:v>
                </c:pt>
                <c:pt idx="22461">
                  <c:v>16.7</c:v>
                </c:pt>
                <c:pt idx="22462">
                  <c:v>16.8</c:v>
                </c:pt>
                <c:pt idx="22463">
                  <c:v>16.899999999999999</c:v>
                </c:pt>
                <c:pt idx="22464">
                  <c:v>17</c:v>
                </c:pt>
                <c:pt idx="22465">
                  <c:v>17.100000000000001</c:v>
                </c:pt>
                <c:pt idx="22466">
                  <c:v>17.2</c:v>
                </c:pt>
                <c:pt idx="22467">
                  <c:v>17.3</c:v>
                </c:pt>
                <c:pt idx="22468">
                  <c:v>17.399999999999999</c:v>
                </c:pt>
                <c:pt idx="22469">
                  <c:v>17.5</c:v>
                </c:pt>
                <c:pt idx="22470">
                  <c:v>17.600000000000001</c:v>
                </c:pt>
                <c:pt idx="22471">
                  <c:v>17.7</c:v>
                </c:pt>
                <c:pt idx="22472">
                  <c:v>17.8</c:v>
                </c:pt>
                <c:pt idx="22473">
                  <c:v>17.899999999999999</c:v>
                </c:pt>
                <c:pt idx="22474">
                  <c:v>18</c:v>
                </c:pt>
                <c:pt idx="22475">
                  <c:v>18.100000000000001</c:v>
                </c:pt>
                <c:pt idx="22476">
                  <c:v>18.2</c:v>
                </c:pt>
                <c:pt idx="22477">
                  <c:v>18.3</c:v>
                </c:pt>
                <c:pt idx="22478">
                  <c:v>18.399999999999999</c:v>
                </c:pt>
                <c:pt idx="22479">
                  <c:v>18.5</c:v>
                </c:pt>
                <c:pt idx="22480">
                  <c:v>18.600000000000001</c:v>
                </c:pt>
                <c:pt idx="22481">
                  <c:v>18.7</c:v>
                </c:pt>
                <c:pt idx="22482">
                  <c:v>18.8</c:v>
                </c:pt>
                <c:pt idx="22483">
                  <c:v>18.899999999999999</c:v>
                </c:pt>
                <c:pt idx="22484">
                  <c:v>19</c:v>
                </c:pt>
                <c:pt idx="22485">
                  <c:v>19.100000000000001</c:v>
                </c:pt>
                <c:pt idx="22486">
                  <c:v>19.2</c:v>
                </c:pt>
                <c:pt idx="22487">
                  <c:v>19.3</c:v>
                </c:pt>
                <c:pt idx="22488">
                  <c:v>19.399999999999999</c:v>
                </c:pt>
                <c:pt idx="22489">
                  <c:v>19.5</c:v>
                </c:pt>
                <c:pt idx="22490">
                  <c:v>19.600000000000001</c:v>
                </c:pt>
                <c:pt idx="22491">
                  <c:v>19.7</c:v>
                </c:pt>
                <c:pt idx="22492">
                  <c:v>19.8</c:v>
                </c:pt>
                <c:pt idx="22493">
                  <c:v>19.899999999999999</c:v>
                </c:pt>
                <c:pt idx="22494">
                  <c:v>20</c:v>
                </c:pt>
                <c:pt idx="22495">
                  <c:v>20.100000000000001</c:v>
                </c:pt>
                <c:pt idx="22496">
                  <c:v>20.2</c:v>
                </c:pt>
                <c:pt idx="22497">
                  <c:v>20.3</c:v>
                </c:pt>
                <c:pt idx="22498">
                  <c:v>20.399999999999999</c:v>
                </c:pt>
                <c:pt idx="22499">
                  <c:v>20.5</c:v>
                </c:pt>
                <c:pt idx="22500">
                  <c:v>20.6</c:v>
                </c:pt>
                <c:pt idx="22501">
                  <c:v>20.7</c:v>
                </c:pt>
                <c:pt idx="22502">
                  <c:v>20.8</c:v>
                </c:pt>
                <c:pt idx="22503">
                  <c:v>20.9</c:v>
                </c:pt>
                <c:pt idx="22504">
                  <c:v>21</c:v>
                </c:pt>
                <c:pt idx="22505">
                  <c:v>21.1</c:v>
                </c:pt>
                <c:pt idx="22506">
                  <c:v>21.2</c:v>
                </c:pt>
                <c:pt idx="22507">
                  <c:v>21.3</c:v>
                </c:pt>
                <c:pt idx="22508">
                  <c:v>21.4</c:v>
                </c:pt>
                <c:pt idx="22509">
                  <c:v>21.5</c:v>
                </c:pt>
                <c:pt idx="22510">
                  <c:v>21.6</c:v>
                </c:pt>
                <c:pt idx="22511">
                  <c:v>21.7</c:v>
                </c:pt>
                <c:pt idx="22512">
                  <c:v>21.8</c:v>
                </c:pt>
                <c:pt idx="22513">
                  <c:v>21.9</c:v>
                </c:pt>
                <c:pt idx="22514">
                  <c:v>22</c:v>
                </c:pt>
                <c:pt idx="22515">
                  <c:v>22.1</c:v>
                </c:pt>
                <c:pt idx="22516">
                  <c:v>22.2</c:v>
                </c:pt>
                <c:pt idx="22517">
                  <c:v>22.3</c:v>
                </c:pt>
                <c:pt idx="22518">
                  <c:v>22.4</c:v>
                </c:pt>
                <c:pt idx="22519">
                  <c:v>22.5</c:v>
                </c:pt>
                <c:pt idx="22520">
                  <c:v>22.6</c:v>
                </c:pt>
                <c:pt idx="22521">
                  <c:v>22.7</c:v>
                </c:pt>
                <c:pt idx="22522">
                  <c:v>22.8</c:v>
                </c:pt>
                <c:pt idx="22523">
                  <c:v>22.9</c:v>
                </c:pt>
                <c:pt idx="22524">
                  <c:v>23</c:v>
                </c:pt>
                <c:pt idx="22525">
                  <c:v>23.1</c:v>
                </c:pt>
                <c:pt idx="22526">
                  <c:v>23.2</c:v>
                </c:pt>
                <c:pt idx="22527">
                  <c:v>23.3</c:v>
                </c:pt>
                <c:pt idx="22528">
                  <c:v>23.4</c:v>
                </c:pt>
                <c:pt idx="22529">
                  <c:v>23.5</c:v>
                </c:pt>
                <c:pt idx="22530">
                  <c:v>23.6</c:v>
                </c:pt>
                <c:pt idx="22531">
                  <c:v>23.7</c:v>
                </c:pt>
                <c:pt idx="22532">
                  <c:v>23.8</c:v>
                </c:pt>
                <c:pt idx="22533">
                  <c:v>23.9</c:v>
                </c:pt>
                <c:pt idx="22534">
                  <c:v>24</c:v>
                </c:pt>
                <c:pt idx="22535">
                  <c:v>24.1</c:v>
                </c:pt>
                <c:pt idx="22536">
                  <c:v>24.2</c:v>
                </c:pt>
                <c:pt idx="22537">
                  <c:v>24.3</c:v>
                </c:pt>
                <c:pt idx="22538">
                  <c:v>24.4</c:v>
                </c:pt>
                <c:pt idx="22539">
                  <c:v>24.5</c:v>
                </c:pt>
                <c:pt idx="22540">
                  <c:v>24.6</c:v>
                </c:pt>
                <c:pt idx="22541">
                  <c:v>24.7</c:v>
                </c:pt>
                <c:pt idx="22542">
                  <c:v>24.8</c:v>
                </c:pt>
                <c:pt idx="22543">
                  <c:v>24.9</c:v>
                </c:pt>
                <c:pt idx="22544">
                  <c:v>25</c:v>
                </c:pt>
                <c:pt idx="22545">
                  <c:v>-25</c:v>
                </c:pt>
                <c:pt idx="22546">
                  <c:v>-24.9</c:v>
                </c:pt>
                <c:pt idx="22547">
                  <c:v>-24.8</c:v>
                </c:pt>
                <c:pt idx="22548">
                  <c:v>-24.7</c:v>
                </c:pt>
                <c:pt idx="22549">
                  <c:v>-24.6</c:v>
                </c:pt>
                <c:pt idx="22550">
                  <c:v>-24.5</c:v>
                </c:pt>
                <c:pt idx="22551">
                  <c:v>-24.4</c:v>
                </c:pt>
                <c:pt idx="22552">
                  <c:v>-24.3</c:v>
                </c:pt>
                <c:pt idx="22553">
                  <c:v>-24.2</c:v>
                </c:pt>
                <c:pt idx="22554">
                  <c:v>-24.1</c:v>
                </c:pt>
                <c:pt idx="22555">
                  <c:v>-24</c:v>
                </c:pt>
                <c:pt idx="22556">
                  <c:v>-23.9</c:v>
                </c:pt>
                <c:pt idx="22557">
                  <c:v>-23.8</c:v>
                </c:pt>
                <c:pt idx="22558">
                  <c:v>-23.7</c:v>
                </c:pt>
                <c:pt idx="22559">
                  <c:v>-23.6</c:v>
                </c:pt>
                <c:pt idx="22560">
                  <c:v>-23.5</c:v>
                </c:pt>
                <c:pt idx="22561">
                  <c:v>-23.4</c:v>
                </c:pt>
                <c:pt idx="22562">
                  <c:v>-23.3</c:v>
                </c:pt>
                <c:pt idx="22563">
                  <c:v>-23.2</c:v>
                </c:pt>
                <c:pt idx="22564">
                  <c:v>-23.1</c:v>
                </c:pt>
                <c:pt idx="22565">
                  <c:v>-23</c:v>
                </c:pt>
                <c:pt idx="22566">
                  <c:v>-22.9</c:v>
                </c:pt>
                <c:pt idx="22567">
                  <c:v>-22.8</c:v>
                </c:pt>
                <c:pt idx="22568">
                  <c:v>-22.7</c:v>
                </c:pt>
                <c:pt idx="22569">
                  <c:v>-22.6</c:v>
                </c:pt>
                <c:pt idx="22570">
                  <c:v>-22.5</c:v>
                </c:pt>
                <c:pt idx="22571">
                  <c:v>-22.4</c:v>
                </c:pt>
                <c:pt idx="22572">
                  <c:v>-22.3</c:v>
                </c:pt>
                <c:pt idx="22573">
                  <c:v>-22.2</c:v>
                </c:pt>
                <c:pt idx="22574">
                  <c:v>-22.1</c:v>
                </c:pt>
                <c:pt idx="22575">
                  <c:v>-22</c:v>
                </c:pt>
                <c:pt idx="22576">
                  <c:v>-21.9</c:v>
                </c:pt>
                <c:pt idx="22577">
                  <c:v>-21.8</c:v>
                </c:pt>
                <c:pt idx="22578">
                  <c:v>-21.7</c:v>
                </c:pt>
                <c:pt idx="22579">
                  <c:v>-21.6</c:v>
                </c:pt>
                <c:pt idx="22580">
                  <c:v>-21.5</c:v>
                </c:pt>
                <c:pt idx="22581">
                  <c:v>-21.4</c:v>
                </c:pt>
                <c:pt idx="22582">
                  <c:v>-21.3</c:v>
                </c:pt>
                <c:pt idx="22583">
                  <c:v>-21.2</c:v>
                </c:pt>
                <c:pt idx="22584">
                  <c:v>-21.1</c:v>
                </c:pt>
                <c:pt idx="22585">
                  <c:v>-21</c:v>
                </c:pt>
                <c:pt idx="22586">
                  <c:v>-20.9</c:v>
                </c:pt>
                <c:pt idx="22587">
                  <c:v>-20.8</c:v>
                </c:pt>
                <c:pt idx="22588">
                  <c:v>-20.7</c:v>
                </c:pt>
                <c:pt idx="22589">
                  <c:v>-20.6</c:v>
                </c:pt>
                <c:pt idx="22590">
                  <c:v>-20.5</c:v>
                </c:pt>
                <c:pt idx="22591">
                  <c:v>-20.399999999999999</c:v>
                </c:pt>
                <c:pt idx="22592">
                  <c:v>-20.3</c:v>
                </c:pt>
                <c:pt idx="22593">
                  <c:v>-20.2</c:v>
                </c:pt>
                <c:pt idx="22594">
                  <c:v>-20.100000000000001</c:v>
                </c:pt>
                <c:pt idx="22595">
                  <c:v>-20</c:v>
                </c:pt>
                <c:pt idx="22596">
                  <c:v>-19.899999999999999</c:v>
                </c:pt>
                <c:pt idx="22597">
                  <c:v>-19.8</c:v>
                </c:pt>
                <c:pt idx="22598">
                  <c:v>-19.7</c:v>
                </c:pt>
                <c:pt idx="22599">
                  <c:v>-19.600000000000001</c:v>
                </c:pt>
                <c:pt idx="22600">
                  <c:v>-19.5</c:v>
                </c:pt>
                <c:pt idx="22601">
                  <c:v>-19.399999999999999</c:v>
                </c:pt>
                <c:pt idx="22602">
                  <c:v>-19.3</c:v>
                </c:pt>
                <c:pt idx="22603">
                  <c:v>-19.2</c:v>
                </c:pt>
                <c:pt idx="22604">
                  <c:v>-19.100000000000001</c:v>
                </c:pt>
                <c:pt idx="22605">
                  <c:v>-19</c:v>
                </c:pt>
                <c:pt idx="22606">
                  <c:v>-18.899999999999999</c:v>
                </c:pt>
                <c:pt idx="22607">
                  <c:v>-18.8</c:v>
                </c:pt>
                <c:pt idx="22608">
                  <c:v>-18.7</c:v>
                </c:pt>
                <c:pt idx="22609">
                  <c:v>-18.600000000000001</c:v>
                </c:pt>
                <c:pt idx="22610">
                  <c:v>-18.5</c:v>
                </c:pt>
                <c:pt idx="22611">
                  <c:v>-18.399999999999999</c:v>
                </c:pt>
                <c:pt idx="22612">
                  <c:v>-18.3</c:v>
                </c:pt>
                <c:pt idx="22613">
                  <c:v>-18.2</c:v>
                </c:pt>
                <c:pt idx="22614">
                  <c:v>-18.100000000000001</c:v>
                </c:pt>
                <c:pt idx="22615">
                  <c:v>-18</c:v>
                </c:pt>
                <c:pt idx="22616">
                  <c:v>-17.899999999999999</c:v>
                </c:pt>
                <c:pt idx="22617">
                  <c:v>-17.8</c:v>
                </c:pt>
                <c:pt idx="22618">
                  <c:v>-17.7</c:v>
                </c:pt>
                <c:pt idx="22619">
                  <c:v>-17.600000000000001</c:v>
                </c:pt>
                <c:pt idx="22620">
                  <c:v>-17.5</c:v>
                </c:pt>
                <c:pt idx="22621">
                  <c:v>-17.399999999999999</c:v>
                </c:pt>
                <c:pt idx="22622">
                  <c:v>-17.3</c:v>
                </c:pt>
                <c:pt idx="22623">
                  <c:v>-17.2</c:v>
                </c:pt>
                <c:pt idx="22624">
                  <c:v>-17.100000000000001</c:v>
                </c:pt>
                <c:pt idx="22625">
                  <c:v>-17</c:v>
                </c:pt>
                <c:pt idx="22626">
                  <c:v>-16.899999999999999</c:v>
                </c:pt>
                <c:pt idx="22627">
                  <c:v>-16.8</c:v>
                </c:pt>
                <c:pt idx="22628">
                  <c:v>-16.7</c:v>
                </c:pt>
                <c:pt idx="22629">
                  <c:v>-16.600000000000001</c:v>
                </c:pt>
                <c:pt idx="22630">
                  <c:v>-16.5</c:v>
                </c:pt>
                <c:pt idx="22631">
                  <c:v>-16.399999999999999</c:v>
                </c:pt>
                <c:pt idx="22632">
                  <c:v>-16.3</c:v>
                </c:pt>
                <c:pt idx="22633">
                  <c:v>-16.2</c:v>
                </c:pt>
                <c:pt idx="22634">
                  <c:v>-16.100000000000001</c:v>
                </c:pt>
                <c:pt idx="22635">
                  <c:v>-16</c:v>
                </c:pt>
                <c:pt idx="22636">
                  <c:v>-15.9</c:v>
                </c:pt>
                <c:pt idx="22637">
                  <c:v>-15.8</c:v>
                </c:pt>
                <c:pt idx="22638">
                  <c:v>-15.7</c:v>
                </c:pt>
                <c:pt idx="22639">
                  <c:v>-15.6</c:v>
                </c:pt>
                <c:pt idx="22640">
                  <c:v>-15.5</c:v>
                </c:pt>
                <c:pt idx="22641">
                  <c:v>-15.4</c:v>
                </c:pt>
                <c:pt idx="22642">
                  <c:v>-15.3</c:v>
                </c:pt>
                <c:pt idx="22643">
                  <c:v>-15.2</c:v>
                </c:pt>
                <c:pt idx="22644">
                  <c:v>-15.1</c:v>
                </c:pt>
                <c:pt idx="22645">
                  <c:v>-15</c:v>
                </c:pt>
                <c:pt idx="22646">
                  <c:v>-14.9</c:v>
                </c:pt>
                <c:pt idx="22647">
                  <c:v>-14.8</c:v>
                </c:pt>
                <c:pt idx="22648">
                  <c:v>-14.7</c:v>
                </c:pt>
                <c:pt idx="22649">
                  <c:v>-14.6</c:v>
                </c:pt>
                <c:pt idx="22650">
                  <c:v>-14.5</c:v>
                </c:pt>
                <c:pt idx="22651">
                  <c:v>-14.4</c:v>
                </c:pt>
                <c:pt idx="22652">
                  <c:v>-14.3</c:v>
                </c:pt>
                <c:pt idx="22653">
                  <c:v>-14.2</c:v>
                </c:pt>
                <c:pt idx="22654">
                  <c:v>-14.1</c:v>
                </c:pt>
                <c:pt idx="22655">
                  <c:v>-14</c:v>
                </c:pt>
                <c:pt idx="22656">
                  <c:v>-13.9</c:v>
                </c:pt>
                <c:pt idx="22657">
                  <c:v>-13.8</c:v>
                </c:pt>
                <c:pt idx="22658">
                  <c:v>-13.7</c:v>
                </c:pt>
                <c:pt idx="22659">
                  <c:v>-13.6</c:v>
                </c:pt>
                <c:pt idx="22660">
                  <c:v>-13.5</c:v>
                </c:pt>
                <c:pt idx="22661">
                  <c:v>-13.4</c:v>
                </c:pt>
                <c:pt idx="22662">
                  <c:v>-13.3</c:v>
                </c:pt>
                <c:pt idx="22663">
                  <c:v>-13.2</c:v>
                </c:pt>
                <c:pt idx="22664">
                  <c:v>-13.1</c:v>
                </c:pt>
                <c:pt idx="22665">
                  <c:v>-13</c:v>
                </c:pt>
                <c:pt idx="22666">
                  <c:v>-12.9</c:v>
                </c:pt>
                <c:pt idx="22667">
                  <c:v>-12.8</c:v>
                </c:pt>
                <c:pt idx="22668">
                  <c:v>-12.7</c:v>
                </c:pt>
                <c:pt idx="22669">
                  <c:v>-12.6</c:v>
                </c:pt>
                <c:pt idx="22670">
                  <c:v>-12.5</c:v>
                </c:pt>
                <c:pt idx="22671">
                  <c:v>-12.4</c:v>
                </c:pt>
                <c:pt idx="22672">
                  <c:v>-12.3</c:v>
                </c:pt>
                <c:pt idx="22673">
                  <c:v>-12.2</c:v>
                </c:pt>
                <c:pt idx="22674">
                  <c:v>-12.1</c:v>
                </c:pt>
                <c:pt idx="22675">
                  <c:v>-12</c:v>
                </c:pt>
                <c:pt idx="22676">
                  <c:v>-11.9</c:v>
                </c:pt>
                <c:pt idx="22677">
                  <c:v>-11.8</c:v>
                </c:pt>
                <c:pt idx="22678">
                  <c:v>-11.7</c:v>
                </c:pt>
                <c:pt idx="22679">
                  <c:v>-11.6</c:v>
                </c:pt>
                <c:pt idx="22680">
                  <c:v>-11.5</c:v>
                </c:pt>
                <c:pt idx="22681">
                  <c:v>-11.4</c:v>
                </c:pt>
                <c:pt idx="22682">
                  <c:v>-11.3</c:v>
                </c:pt>
                <c:pt idx="22683">
                  <c:v>-11.2</c:v>
                </c:pt>
                <c:pt idx="22684">
                  <c:v>-11.1</c:v>
                </c:pt>
                <c:pt idx="22685">
                  <c:v>-11</c:v>
                </c:pt>
                <c:pt idx="22686">
                  <c:v>-10.9</c:v>
                </c:pt>
                <c:pt idx="22687">
                  <c:v>-10.8</c:v>
                </c:pt>
                <c:pt idx="22688">
                  <c:v>-10.7</c:v>
                </c:pt>
                <c:pt idx="22689">
                  <c:v>-10.6</c:v>
                </c:pt>
                <c:pt idx="22690">
                  <c:v>-10.5</c:v>
                </c:pt>
                <c:pt idx="22691">
                  <c:v>-10.4</c:v>
                </c:pt>
                <c:pt idx="22692">
                  <c:v>-10.3</c:v>
                </c:pt>
                <c:pt idx="22693">
                  <c:v>-10.199999999999999</c:v>
                </c:pt>
                <c:pt idx="22694">
                  <c:v>-10.1</c:v>
                </c:pt>
                <c:pt idx="22695">
                  <c:v>-10</c:v>
                </c:pt>
                <c:pt idx="22696">
                  <c:v>-9.9</c:v>
                </c:pt>
                <c:pt idx="22697">
                  <c:v>-9.8000000000000007</c:v>
                </c:pt>
                <c:pt idx="22698">
                  <c:v>-9.6999999999999993</c:v>
                </c:pt>
                <c:pt idx="22699">
                  <c:v>-9.6</c:v>
                </c:pt>
                <c:pt idx="22700">
                  <c:v>-9.5</c:v>
                </c:pt>
                <c:pt idx="22701">
                  <c:v>-9.4</c:v>
                </c:pt>
                <c:pt idx="22702">
                  <c:v>-9.3000000000000007</c:v>
                </c:pt>
                <c:pt idx="22703">
                  <c:v>-9.1999999999999993</c:v>
                </c:pt>
                <c:pt idx="22704">
                  <c:v>-9.1</c:v>
                </c:pt>
                <c:pt idx="22705">
                  <c:v>-9</c:v>
                </c:pt>
                <c:pt idx="22706">
                  <c:v>-8.9</c:v>
                </c:pt>
                <c:pt idx="22707">
                  <c:v>-8.8000000000000007</c:v>
                </c:pt>
                <c:pt idx="22708">
                  <c:v>-8.6999999999999993</c:v>
                </c:pt>
                <c:pt idx="22709">
                  <c:v>-8.6</c:v>
                </c:pt>
                <c:pt idx="22710">
                  <c:v>-8.5</c:v>
                </c:pt>
                <c:pt idx="22711">
                  <c:v>-8.4</c:v>
                </c:pt>
                <c:pt idx="22712">
                  <c:v>-8.3000000000000007</c:v>
                </c:pt>
                <c:pt idx="22713">
                  <c:v>-8.1999999999999993</c:v>
                </c:pt>
                <c:pt idx="22714">
                  <c:v>-8.1</c:v>
                </c:pt>
                <c:pt idx="22715">
                  <c:v>-8</c:v>
                </c:pt>
                <c:pt idx="22716">
                  <c:v>-7.9</c:v>
                </c:pt>
                <c:pt idx="22717">
                  <c:v>-7.8</c:v>
                </c:pt>
                <c:pt idx="22718">
                  <c:v>-7.7</c:v>
                </c:pt>
                <c:pt idx="22719">
                  <c:v>-7.6</c:v>
                </c:pt>
                <c:pt idx="22720">
                  <c:v>-7.5</c:v>
                </c:pt>
                <c:pt idx="22721">
                  <c:v>-7.4</c:v>
                </c:pt>
                <c:pt idx="22722">
                  <c:v>-7.3</c:v>
                </c:pt>
                <c:pt idx="22723">
                  <c:v>-7.2</c:v>
                </c:pt>
                <c:pt idx="22724">
                  <c:v>-7.1</c:v>
                </c:pt>
                <c:pt idx="22725">
                  <c:v>-7</c:v>
                </c:pt>
                <c:pt idx="22726">
                  <c:v>-6.9</c:v>
                </c:pt>
                <c:pt idx="22727">
                  <c:v>-6.8</c:v>
                </c:pt>
                <c:pt idx="22728">
                  <c:v>-6.7</c:v>
                </c:pt>
                <c:pt idx="22729">
                  <c:v>-6.6</c:v>
                </c:pt>
                <c:pt idx="22730">
                  <c:v>-6.5</c:v>
                </c:pt>
                <c:pt idx="22731">
                  <c:v>-6.4</c:v>
                </c:pt>
                <c:pt idx="22732">
                  <c:v>-6.3</c:v>
                </c:pt>
                <c:pt idx="22733">
                  <c:v>-6.2</c:v>
                </c:pt>
                <c:pt idx="22734">
                  <c:v>-6.1</c:v>
                </c:pt>
                <c:pt idx="22735">
                  <c:v>-6</c:v>
                </c:pt>
                <c:pt idx="22736">
                  <c:v>-5.9</c:v>
                </c:pt>
                <c:pt idx="22737">
                  <c:v>-5.8</c:v>
                </c:pt>
                <c:pt idx="22738">
                  <c:v>-5.7</c:v>
                </c:pt>
                <c:pt idx="22739">
                  <c:v>-5.6</c:v>
                </c:pt>
                <c:pt idx="22740">
                  <c:v>-5.5</c:v>
                </c:pt>
                <c:pt idx="22741">
                  <c:v>-5.4</c:v>
                </c:pt>
                <c:pt idx="22742">
                  <c:v>-5.3</c:v>
                </c:pt>
                <c:pt idx="22743">
                  <c:v>-5.2</c:v>
                </c:pt>
                <c:pt idx="22744">
                  <c:v>-5.0999999999999996</c:v>
                </c:pt>
                <c:pt idx="22745">
                  <c:v>-5</c:v>
                </c:pt>
                <c:pt idx="22746">
                  <c:v>-4.9000000000000004</c:v>
                </c:pt>
                <c:pt idx="22747">
                  <c:v>-4.8</c:v>
                </c:pt>
                <c:pt idx="22748">
                  <c:v>-4.7</c:v>
                </c:pt>
                <c:pt idx="22749">
                  <c:v>-4.5999999999999996</c:v>
                </c:pt>
                <c:pt idx="22750">
                  <c:v>-4.5</c:v>
                </c:pt>
                <c:pt idx="22751">
                  <c:v>-4.4000000000000004</c:v>
                </c:pt>
                <c:pt idx="22752">
                  <c:v>-4.3</c:v>
                </c:pt>
                <c:pt idx="22753">
                  <c:v>-4.2</c:v>
                </c:pt>
                <c:pt idx="22754">
                  <c:v>-4.0999999999999996</c:v>
                </c:pt>
                <c:pt idx="22755">
                  <c:v>-4</c:v>
                </c:pt>
                <c:pt idx="22756">
                  <c:v>-3.9</c:v>
                </c:pt>
                <c:pt idx="22757">
                  <c:v>-3.8</c:v>
                </c:pt>
                <c:pt idx="22758">
                  <c:v>-3.7</c:v>
                </c:pt>
                <c:pt idx="22759">
                  <c:v>-3.6</c:v>
                </c:pt>
                <c:pt idx="22760">
                  <c:v>-3.5</c:v>
                </c:pt>
                <c:pt idx="22761">
                  <c:v>-3.4</c:v>
                </c:pt>
                <c:pt idx="22762">
                  <c:v>-3.3</c:v>
                </c:pt>
                <c:pt idx="22763">
                  <c:v>-3.2</c:v>
                </c:pt>
                <c:pt idx="22764">
                  <c:v>-3.1</c:v>
                </c:pt>
                <c:pt idx="22765">
                  <c:v>-3</c:v>
                </c:pt>
                <c:pt idx="22766">
                  <c:v>-2.9</c:v>
                </c:pt>
                <c:pt idx="22767">
                  <c:v>-2.8</c:v>
                </c:pt>
                <c:pt idx="22768">
                  <c:v>-2.7</c:v>
                </c:pt>
                <c:pt idx="22769">
                  <c:v>-2.6</c:v>
                </c:pt>
                <c:pt idx="22770">
                  <c:v>-2.5</c:v>
                </c:pt>
                <c:pt idx="22771">
                  <c:v>-2.4</c:v>
                </c:pt>
                <c:pt idx="22772">
                  <c:v>-2.2999999999999998</c:v>
                </c:pt>
                <c:pt idx="22773">
                  <c:v>-2.2000000000000002</c:v>
                </c:pt>
                <c:pt idx="22774">
                  <c:v>-2.1</c:v>
                </c:pt>
                <c:pt idx="22775">
                  <c:v>-2</c:v>
                </c:pt>
                <c:pt idx="22776">
                  <c:v>-1.9</c:v>
                </c:pt>
                <c:pt idx="22777">
                  <c:v>-1.8</c:v>
                </c:pt>
                <c:pt idx="22778">
                  <c:v>-1.7</c:v>
                </c:pt>
                <c:pt idx="22779">
                  <c:v>-1.6</c:v>
                </c:pt>
                <c:pt idx="22780">
                  <c:v>-1.5</c:v>
                </c:pt>
                <c:pt idx="22781">
                  <c:v>-1.4</c:v>
                </c:pt>
                <c:pt idx="22782">
                  <c:v>-1.3</c:v>
                </c:pt>
                <c:pt idx="22783">
                  <c:v>-1.2</c:v>
                </c:pt>
                <c:pt idx="22784">
                  <c:v>-1.1000000000000001</c:v>
                </c:pt>
                <c:pt idx="22785">
                  <c:v>-1</c:v>
                </c:pt>
                <c:pt idx="22786">
                  <c:v>-0.9</c:v>
                </c:pt>
                <c:pt idx="22787">
                  <c:v>-0.8</c:v>
                </c:pt>
                <c:pt idx="22788">
                  <c:v>-0.7</c:v>
                </c:pt>
                <c:pt idx="22789">
                  <c:v>-0.6</c:v>
                </c:pt>
                <c:pt idx="22790">
                  <c:v>-0.5</c:v>
                </c:pt>
                <c:pt idx="22791">
                  <c:v>-0.4</c:v>
                </c:pt>
                <c:pt idx="22792">
                  <c:v>-0.3</c:v>
                </c:pt>
                <c:pt idx="22793">
                  <c:v>-0.2</c:v>
                </c:pt>
                <c:pt idx="22794">
                  <c:v>-0.1</c:v>
                </c:pt>
                <c:pt idx="22795">
                  <c:v>0</c:v>
                </c:pt>
                <c:pt idx="22796">
                  <c:v>0.1</c:v>
                </c:pt>
                <c:pt idx="22797">
                  <c:v>0.2</c:v>
                </c:pt>
                <c:pt idx="22798">
                  <c:v>0.3</c:v>
                </c:pt>
                <c:pt idx="22799">
                  <c:v>0.4</c:v>
                </c:pt>
                <c:pt idx="22800">
                  <c:v>0.5</c:v>
                </c:pt>
                <c:pt idx="22801">
                  <c:v>0.6</c:v>
                </c:pt>
                <c:pt idx="22802">
                  <c:v>0.7</c:v>
                </c:pt>
                <c:pt idx="22803">
                  <c:v>0.8</c:v>
                </c:pt>
                <c:pt idx="22804">
                  <c:v>0.9</c:v>
                </c:pt>
                <c:pt idx="22805">
                  <c:v>1</c:v>
                </c:pt>
                <c:pt idx="22806">
                  <c:v>1.1000000000000001</c:v>
                </c:pt>
                <c:pt idx="22807">
                  <c:v>1.2</c:v>
                </c:pt>
                <c:pt idx="22808">
                  <c:v>1.3</c:v>
                </c:pt>
                <c:pt idx="22809">
                  <c:v>1.4</c:v>
                </c:pt>
                <c:pt idx="22810">
                  <c:v>1.5</c:v>
                </c:pt>
                <c:pt idx="22811">
                  <c:v>1.6</c:v>
                </c:pt>
                <c:pt idx="22812">
                  <c:v>1.7</c:v>
                </c:pt>
                <c:pt idx="22813">
                  <c:v>1.8</c:v>
                </c:pt>
                <c:pt idx="22814">
                  <c:v>1.9</c:v>
                </c:pt>
                <c:pt idx="22815">
                  <c:v>2</c:v>
                </c:pt>
                <c:pt idx="22816">
                  <c:v>2.1</c:v>
                </c:pt>
                <c:pt idx="22817">
                  <c:v>2.2000000000000002</c:v>
                </c:pt>
                <c:pt idx="22818">
                  <c:v>2.2999999999999998</c:v>
                </c:pt>
                <c:pt idx="22819">
                  <c:v>2.4</c:v>
                </c:pt>
                <c:pt idx="22820">
                  <c:v>2.5</c:v>
                </c:pt>
                <c:pt idx="22821">
                  <c:v>2.6</c:v>
                </c:pt>
                <c:pt idx="22822">
                  <c:v>2.7</c:v>
                </c:pt>
                <c:pt idx="22823">
                  <c:v>2.8</c:v>
                </c:pt>
                <c:pt idx="22824">
                  <c:v>2.9</c:v>
                </c:pt>
                <c:pt idx="22825">
                  <c:v>3</c:v>
                </c:pt>
                <c:pt idx="22826">
                  <c:v>3.1</c:v>
                </c:pt>
                <c:pt idx="22827">
                  <c:v>3.2</c:v>
                </c:pt>
                <c:pt idx="22828">
                  <c:v>3.3</c:v>
                </c:pt>
                <c:pt idx="22829">
                  <c:v>3.4</c:v>
                </c:pt>
                <c:pt idx="22830">
                  <c:v>3.5</c:v>
                </c:pt>
                <c:pt idx="22831">
                  <c:v>3.6</c:v>
                </c:pt>
                <c:pt idx="22832">
                  <c:v>3.7</c:v>
                </c:pt>
                <c:pt idx="22833">
                  <c:v>3.8</c:v>
                </c:pt>
                <c:pt idx="22834">
                  <c:v>3.9</c:v>
                </c:pt>
                <c:pt idx="22835">
                  <c:v>4</c:v>
                </c:pt>
                <c:pt idx="22836">
                  <c:v>4.0999999999999996</c:v>
                </c:pt>
                <c:pt idx="22837">
                  <c:v>4.2</c:v>
                </c:pt>
                <c:pt idx="22838">
                  <c:v>4.3</c:v>
                </c:pt>
                <c:pt idx="22839">
                  <c:v>4.4000000000000004</c:v>
                </c:pt>
                <c:pt idx="22840">
                  <c:v>4.5</c:v>
                </c:pt>
                <c:pt idx="22841">
                  <c:v>4.5999999999999996</c:v>
                </c:pt>
                <c:pt idx="22842">
                  <c:v>4.7</c:v>
                </c:pt>
                <c:pt idx="22843">
                  <c:v>4.8</c:v>
                </c:pt>
                <c:pt idx="22844">
                  <c:v>4.9000000000000004</c:v>
                </c:pt>
                <c:pt idx="22845">
                  <c:v>5</c:v>
                </c:pt>
                <c:pt idx="22846">
                  <c:v>5.0999999999999996</c:v>
                </c:pt>
                <c:pt idx="22847">
                  <c:v>5.2</c:v>
                </c:pt>
                <c:pt idx="22848">
                  <c:v>5.3</c:v>
                </c:pt>
                <c:pt idx="22849">
                  <c:v>5.4</c:v>
                </c:pt>
                <c:pt idx="22850">
                  <c:v>5.5</c:v>
                </c:pt>
                <c:pt idx="22851">
                  <c:v>5.6</c:v>
                </c:pt>
                <c:pt idx="22852">
                  <c:v>5.7</c:v>
                </c:pt>
                <c:pt idx="22853">
                  <c:v>5.8</c:v>
                </c:pt>
                <c:pt idx="22854">
                  <c:v>5.9</c:v>
                </c:pt>
                <c:pt idx="22855">
                  <c:v>6</c:v>
                </c:pt>
                <c:pt idx="22856">
                  <c:v>6.1</c:v>
                </c:pt>
                <c:pt idx="22857">
                  <c:v>6.2</c:v>
                </c:pt>
                <c:pt idx="22858">
                  <c:v>6.3</c:v>
                </c:pt>
                <c:pt idx="22859">
                  <c:v>6.4</c:v>
                </c:pt>
                <c:pt idx="22860">
                  <c:v>6.5</c:v>
                </c:pt>
                <c:pt idx="22861">
                  <c:v>6.6</c:v>
                </c:pt>
                <c:pt idx="22862">
                  <c:v>6.7</c:v>
                </c:pt>
                <c:pt idx="22863">
                  <c:v>6.8</c:v>
                </c:pt>
                <c:pt idx="22864">
                  <c:v>6.9</c:v>
                </c:pt>
                <c:pt idx="22865">
                  <c:v>7</c:v>
                </c:pt>
                <c:pt idx="22866">
                  <c:v>7.1</c:v>
                </c:pt>
                <c:pt idx="22867">
                  <c:v>7.2</c:v>
                </c:pt>
                <c:pt idx="22868">
                  <c:v>7.3</c:v>
                </c:pt>
                <c:pt idx="22869">
                  <c:v>7.4</c:v>
                </c:pt>
                <c:pt idx="22870">
                  <c:v>7.5</c:v>
                </c:pt>
                <c:pt idx="22871">
                  <c:v>7.6</c:v>
                </c:pt>
                <c:pt idx="22872">
                  <c:v>7.7</c:v>
                </c:pt>
                <c:pt idx="22873">
                  <c:v>7.8</c:v>
                </c:pt>
                <c:pt idx="22874">
                  <c:v>7.9</c:v>
                </c:pt>
                <c:pt idx="22875">
                  <c:v>8</c:v>
                </c:pt>
                <c:pt idx="22876">
                  <c:v>8.1</c:v>
                </c:pt>
                <c:pt idx="22877">
                  <c:v>8.1999999999999993</c:v>
                </c:pt>
                <c:pt idx="22878">
                  <c:v>8.3000000000000007</c:v>
                </c:pt>
                <c:pt idx="22879">
                  <c:v>8.4</c:v>
                </c:pt>
                <c:pt idx="22880">
                  <c:v>8.5</c:v>
                </c:pt>
                <c:pt idx="22881">
                  <c:v>8.6</c:v>
                </c:pt>
                <c:pt idx="22882">
                  <c:v>8.6999999999999993</c:v>
                </c:pt>
                <c:pt idx="22883">
                  <c:v>8.8000000000000007</c:v>
                </c:pt>
                <c:pt idx="22884">
                  <c:v>8.9</c:v>
                </c:pt>
                <c:pt idx="22885">
                  <c:v>9</c:v>
                </c:pt>
                <c:pt idx="22886">
                  <c:v>9.1</c:v>
                </c:pt>
                <c:pt idx="22887">
                  <c:v>9.1999999999999993</c:v>
                </c:pt>
                <c:pt idx="22888">
                  <c:v>9.3000000000000007</c:v>
                </c:pt>
                <c:pt idx="22889">
                  <c:v>9.4</c:v>
                </c:pt>
                <c:pt idx="22890">
                  <c:v>9.5</c:v>
                </c:pt>
                <c:pt idx="22891">
                  <c:v>9.6</c:v>
                </c:pt>
                <c:pt idx="22892">
                  <c:v>9.6999999999999993</c:v>
                </c:pt>
                <c:pt idx="22893">
                  <c:v>9.8000000000000007</c:v>
                </c:pt>
                <c:pt idx="22894">
                  <c:v>9.9</c:v>
                </c:pt>
                <c:pt idx="22895">
                  <c:v>10</c:v>
                </c:pt>
                <c:pt idx="22896">
                  <c:v>10.1</c:v>
                </c:pt>
                <c:pt idx="22897">
                  <c:v>10.199999999999999</c:v>
                </c:pt>
                <c:pt idx="22898">
                  <c:v>10.3</c:v>
                </c:pt>
                <c:pt idx="22899">
                  <c:v>10.4</c:v>
                </c:pt>
                <c:pt idx="22900">
                  <c:v>10.5</c:v>
                </c:pt>
                <c:pt idx="22901">
                  <c:v>10.6</c:v>
                </c:pt>
                <c:pt idx="22902">
                  <c:v>10.7</c:v>
                </c:pt>
                <c:pt idx="22903">
                  <c:v>10.8</c:v>
                </c:pt>
                <c:pt idx="22904">
                  <c:v>10.9</c:v>
                </c:pt>
                <c:pt idx="22905">
                  <c:v>11</c:v>
                </c:pt>
                <c:pt idx="22906">
                  <c:v>11.1</c:v>
                </c:pt>
                <c:pt idx="22907">
                  <c:v>11.2</c:v>
                </c:pt>
                <c:pt idx="22908">
                  <c:v>11.3</c:v>
                </c:pt>
                <c:pt idx="22909">
                  <c:v>11.4</c:v>
                </c:pt>
                <c:pt idx="22910">
                  <c:v>11.5</c:v>
                </c:pt>
                <c:pt idx="22911">
                  <c:v>11.6</c:v>
                </c:pt>
                <c:pt idx="22912">
                  <c:v>11.7</c:v>
                </c:pt>
                <c:pt idx="22913">
                  <c:v>11.8</c:v>
                </c:pt>
                <c:pt idx="22914">
                  <c:v>11.9</c:v>
                </c:pt>
                <c:pt idx="22915">
                  <c:v>12</c:v>
                </c:pt>
                <c:pt idx="22916">
                  <c:v>12.1</c:v>
                </c:pt>
                <c:pt idx="22917">
                  <c:v>12.2</c:v>
                </c:pt>
                <c:pt idx="22918">
                  <c:v>12.3</c:v>
                </c:pt>
                <c:pt idx="22919">
                  <c:v>12.4</c:v>
                </c:pt>
                <c:pt idx="22920">
                  <c:v>12.5</c:v>
                </c:pt>
                <c:pt idx="22921">
                  <c:v>12.6</c:v>
                </c:pt>
                <c:pt idx="22922">
                  <c:v>12.7</c:v>
                </c:pt>
                <c:pt idx="22923">
                  <c:v>12.8</c:v>
                </c:pt>
                <c:pt idx="22924">
                  <c:v>12.9</c:v>
                </c:pt>
                <c:pt idx="22925">
                  <c:v>13</c:v>
                </c:pt>
                <c:pt idx="22926">
                  <c:v>13.1</c:v>
                </c:pt>
                <c:pt idx="22927">
                  <c:v>13.2</c:v>
                </c:pt>
                <c:pt idx="22928">
                  <c:v>13.3</c:v>
                </c:pt>
                <c:pt idx="22929">
                  <c:v>13.4</c:v>
                </c:pt>
                <c:pt idx="22930">
                  <c:v>13.5</c:v>
                </c:pt>
                <c:pt idx="22931">
                  <c:v>13.6</c:v>
                </c:pt>
                <c:pt idx="22932">
                  <c:v>13.7</c:v>
                </c:pt>
                <c:pt idx="22933">
                  <c:v>13.8</c:v>
                </c:pt>
                <c:pt idx="22934">
                  <c:v>13.9</c:v>
                </c:pt>
                <c:pt idx="22935">
                  <c:v>14</c:v>
                </c:pt>
                <c:pt idx="22936">
                  <c:v>14.1</c:v>
                </c:pt>
                <c:pt idx="22937">
                  <c:v>14.2</c:v>
                </c:pt>
                <c:pt idx="22938">
                  <c:v>14.3</c:v>
                </c:pt>
                <c:pt idx="22939">
                  <c:v>14.4</c:v>
                </c:pt>
                <c:pt idx="22940">
                  <c:v>14.5</c:v>
                </c:pt>
                <c:pt idx="22941">
                  <c:v>14.6</c:v>
                </c:pt>
                <c:pt idx="22942">
                  <c:v>14.7</c:v>
                </c:pt>
                <c:pt idx="22943">
                  <c:v>14.8</c:v>
                </c:pt>
                <c:pt idx="22944">
                  <c:v>14.9</c:v>
                </c:pt>
                <c:pt idx="22945">
                  <c:v>15</c:v>
                </c:pt>
                <c:pt idx="22946">
                  <c:v>15.1</c:v>
                </c:pt>
                <c:pt idx="22947">
                  <c:v>15.2</c:v>
                </c:pt>
                <c:pt idx="22948">
                  <c:v>15.3</c:v>
                </c:pt>
                <c:pt idx="22949">
                  <c:v>15.4</c:v>
                </c:pt>
                <c:pt idx="22950">
                  <c:v>15.5</c:v>
                </c:pt>
                <c:pt idx="22951">
                  <c:v>15.6</c:v>
                </c:pt>
                <c:pt idx="22952">
                  <c:v>15.7</c:v>
                </c:pt>
                <c:pt idx="22953">
                  <c:v>15.8</c:v>
                </c:pt>
                <c:pt idx="22954">
                  <c:v>15.9</c:v>
                </c:pt>
                <c:pt idx="22955">
                  <c:v>16</c:v>
                </c:pt>
                <c:pt idx="22956">
                  <c:v>16.100000000000001</c:v>
                </c:pt>
                <c:pt idx="22957">
                  <c:v>16.2</c:v>
                </c:pt>
                <c:pt idx="22958">
                  <c:v>16.3</c:v>
                </c:pt>
                <c:pt idx="22959">
                  <c:v>16.399999999999999</c:v>
                </c:pt>
                <c:pt idx="22960">
                  <c:v>16.5</c:v>
                </c:pt>
                <c:pt idx="22961">
                  <c:v>16.600000000000001</c:v>
                </c:pt>
                <c:pt idx="22962">
                  <c:v>16.7</c:v>
                </c:pt>
                <c:pt idx="22963">
                  <c:v>16.8</c:v>
                </c:pt>
                <c:pt idx="22964">
                  <c:v>16.899999999999999</c:v>
                </c:pt>
                <c:pt idx="22965">
                  <c:v>17</c:v>
                </c:pt>
                <c:pt idx="22966">
                  <c:v>17.100000000000001</c:v>
                </c:pt>
                <c:pt idx="22967">
                  <c:v>17.2</c:v>
                </c:pt>
                <c:pt idx="22968">
                  <c:v>17.3</c:v>
                </c:pt>
                <c:pt idx="22969">
                  <c:v>17.399999999999999</c:v>
                </c:pt>
                <c:pt idx="22970">
                  <c:v>17.5</c:v>
                </c:pt>
                <c:pt idx="22971">
                  <c:v>17.600000000000001</c:v>
                </c:pt>
                <c:pt idx="22972">
                  <c:v>17.7</c:v>
                </c:pt>
                <c:pt idx="22973">
                  <c:v>17.8</c:v>
                </c:pt>
                <c:pt idx="22974">
                  <c:v>17.899999999999999</c:v>
                </c:pt>
                <c:pt idx="22975">
                  <c:v>18</c:v>
                </c:pt>
                <c:pt idx="22976">
                  <c:v>18.100000000000001</c:v>
                </c:pt>
                <c:pt idx="22977">
                  <c:v>18.2</c:v>
                </c:pt>
                <c:pt idx="22978">
                  <c:v>18.3</c:v>
                </c:pt>
                <c:pt idx="22979">
                  <c:v>18.399999999999999</c:v>
                </c:pt>
                <c:pt idx="22980">
                  <c:v>18.5</c:v>
                </c:pt>
                <c:pt idx="22981">
                  <c:v>18.600000000000001</c:v>
                </c:pt>
                <c:pt idx="22982">
                  <c:v>18.7</c:v>
                </c:pt>
                <c:pt idx="22983">
                  <c:v>18.8</c:v>
                </c:pt>
                <c:pt idx="22984">
                  <c:v>18.899999999999999</c:v>
                </c:pt>
                <c:pt idx="22985">
                  <c:v>19</c:v>
                </c:pt>
                <c:pt idx="22986">
                  <c:v>19.100000000000001</c:v>
                </c:pt>
                <c:pt idx="22987">
                  <c:v>19.2</c:v>
                </c:pt>
                <c:pt idx="22988">
                  <c:v>19.3</c:v>
                </c:pt>
                <c:pt idx="22989">
                  <c:v>19.399999999999999</c:v>
                </c:pt>
                <c:pt idx="22990">
                  <c:v>19.5</c:v>
                </c:pt>
                <c:pt idx="22991">
                  <c:v>19.600000000000001</c:v>
                </c:pt>
                <c:pt idx="22992">
                  <c:v>19.7</c:v>
                </c:pt>
                <c:pt idx="22993">
                  <c:v>19.8</c:v>
                </c:pt>
                <c:pt idx="22994">
                  <c:v>19.899999999999999</c:v>
                </c:pt>
                <c:pt idx="22995">
                  <c:v>20</c:v>
                </c:pt>
                <c:pt idx="22996">
                  <c:v>20.100000000000001</c:v>
                </c:pt>
                <c:pt idx="22997">
                  <c:v>20.2</c:v>
                </c:pt>
                <c:pt idx="22998">
                  <c:v>20.3</c:v>
                </c:pt>
                <c:pt idx="22999">
                  <c:v>20.399999999999999</c:v>
                </c:pt>
                <c:pt idx="23000">
                  <c:v>20.5</c:v>
                </c:pt>
                <c:pt idx="23001">
                  <c:v>20.6</c:v>
                </c:pt>
                <c:pt idx="23002">
                  <c:v>20.7</c:v>
                </c:pt>
                <c:pt idx="23003">
                  <c:v>20.8</c:v>
                </c:pt>
                <c:pt idx="23004">
                  <c:v>20.9</c:v>
                </c:pt>
                <c:pt idx="23005">
                  <c:v>21</c:v>
                </c:pt>
                <c:pt idx="23006">
                  <c:v>21.1</c:v>
                </c:pt>
                <c:pt idx="23007">
                  <c:v>21.2</c:v>
                </c:pt>
                <c:pt idx="23008">
                  <c:v>21.3</c:v>
                </c:pt>
                <c:pt idx="23009">
                  <c:v>21.4</c:v>
                </c:pt>
                <c:pt idx="23010">
                  <c:v>21.5</c:v>
                </c:pt>
                <c:pt idx="23011">
                  <c:v>21.6</c:v>
                </c:pt>
                <c:pt idx="23012">
                  <c:v>21.7</c:v>
                </c:pt>
                <c:pt idx="23013">
                  <c:v>21.8</c:v>
                </c:pt>
                <c:pt idx="23014">
                  <c:v>21.9</c:v>
                </c:pt>
                <c:pt idx="23015">
                  <c:v>22</c:v>
                </c:pt>
                <c:pt idx="23016">
                  <c:v>22.1</c:v>
                </c:pt>
                <c:pt idx="23017">
                  <c:v>22.2</c:v>
                </c:pt>
                <c:pt idx="23018">
                  <c:v>22.3</c:v>
                </c:pt>
                <c:pt idx="23019">
                  <c:v>22.4</c:v>
                </c:pt>
                <c:pt idx="23020">
                  <c:v>22.5</c:v>
                </c:pt>
                <c:pt idx="23021">
                  <c:v>22.6</c:v>
                </c:pt>
                <c:pt idx="23022">
                  <c:v>22.7</c:v>
                </c:pt>
                <c:pt idx="23023">
                  <c:v>22.8</c:v>
                </c:pt>
                <c:pt idx="23024">
                  <c:v>22.9</c:v>
                </c:pt>
                <c:pt idx="23025">
                  <c:v>23</c:v>
                </c:pt>
                <c:pt idx="23026">
                  <c:v>23.1</c:v>
                </c:pt>
                <c:pt idx="23027">
                  <c:v>23.2</c:v>
                </c:pt>
                <c:pt idx="23028">
                  <c:v>23.3</c:v>
                </c:pt>
                <c:pt idx="23029">
                  <c:v>23.4</c:v>
                </c:pt>
                <c:pt idx="23030">
                  <c:v>23.5</c:v>
                </c:pt>
                <c:pt idx="23031">
                  <c:v>23.6</c:v>
                </c:pt>
                <c:pt idx="23032">
                  <c:v>23.7</c:v>
                </c:pt>
                <c:pt idx="23033">
                  <c:v>23.8</c:v>
                </c:pt>
                <c:pt idx="23034">
                  <c:v>23.9</c:v>
                </c:pt>
                <c:pt idx="23035">
                  <c:v>24</c:v>
                </c:pt>
                <c:pt idx="23036">
                  <c:v>24.1</c:v>
                </c:pt>
                <c:pt idx="23037">
                  <c:v>24.2</c:v>
                </c:pt>
                <c:pt idx="23038">
                  <c:v>24.3</c:v>
                </c:pt>
                <c:pt idx="23039">
                  <c:v>24.4</c:v>
                </c:pt>
                <c:pt idx="23040">
                  <c:v>24.5</c:v>
                </c:pt>
                <c:pt idx="23041">
                  <c:v>24.6</c:v>
                </c:pt>
                <c:pt idx="23042">
                  <c:v>24.7</c:v>
                </c:pt>
                <c:pt idx="23043">
                  <c:v>24.8</c:v>
                </c:pt>
                <c:pt idx="23044">
                  <c:v>24.9</c:v>
                </c:pt>
                <c:pt idx="23045">
                  <c:v>25</c:v>
                </c:pt>
                <c:pt idx="23046">
                  <c:v>-25</c:v>
                </c:pt>
                <c:pt idx="23047">
                  <c:v>-24.9</c:v>
                </c:pt>
                <c:pt idx="23048">
                  <c:v>-24.8</c:v>
                </c:pt>
                <c:pt idx="23049">
                  <c:v>-24.7</c:v>
                </c:pt>
                <c:pt idx="23050">
                  <c:v>-24.6</c:v>
                </c:pt>
                <c:pt idx="23051">
                  <c:v>-24.5</c:v>
                </c:pt>
                <c:pt idx="23052">
                  <c:v>-24.4</c:v>
                </c:pt>
                <c:pt idx="23053">
                  <c:v>-24.3</c:v>
                </c:pt>
                <c:pt idx="23054">
                  <c:v>-24.2</c:v>
                </c:pt>
                <c:pt idx="23055">
                  <c:v>-24.1</c:v>
                </c:pt>
                <c:pt idx="23056">
                  <c:v>-24</c:v>
                </c:pt>
                <c:pt idx="23057">
                  <c:v>-23.9</c:v>
                </c:pt>
                <c:pt idx="23058">
                  <c:v>-23.8</c:v>
                </c:pt>
                <c:pt idx="23059">
                  <c:v>-23.7</c:v>
                </c:pt>
                <c:pt idx="23060">
                  <c:v>-23.6</c:v>
                </c:pt>
                <c:pt idx="23061">
                  <c:v>-23.5</c:v>
                </c:pt>
                <c:pt idx="23062">
                  <c:v>-23.4</c:v>
                </c:pt>
                <c:pt idx="23063">
                  <c:v>-23.3</c:v>
                </c:pt>
                <c:pt idx="23064">
                  <c:v>-23.2</c:v>
                </c:pt>
                <c:pt idx="23065">
                  <c:v>-23.1</c:v>
                </c:pt>
                <c:pt idx="23066">
                  <c:v>-23</c:v>
                </c:pt>
                <c:pt idx="23067">
                  <c:v>-22.9</c:v>
                </c:pt>
                <c:pt idx="23068">
                  <c:v>-22.8</c:v>
                </c:pt>
                <c:pt idx="23069">
                  <c:v>-22.7</c:v>
                </c:pt>
                <c:pt idx="23070">
                  <c:v>-22.6</c:v>
                </c:pt>
                <c:pt idx="23071">
                  <c:v>-22.5</c:v>
                </c:pt>
                <c:pt idx="23072">
                  <c:v>-22.4</c:v>
                </c:pt>
                <c:pt idx="23073">
                  <c:v>-22.3</c:v>
                </c:pt>
                <c:pt idx="23074">
                  <c:v>-22.2</c:v>
                </c:pt>
                <c:pt idx="23075">
                  <c:v>-22.1</c:v>
                </c:pt>
                <c:pt idx="23076">
                  <c:v>-22</c:v>
                </c:pt>
                <c:pt idx="23077">
                  <c:v>-21.9</c:v>
                </c:pt>
                <c:pt idx="23078">
                  <c:v>-21.8</c:v>
                </c:pt>
                <c:pt idx="23079">
                  <c:v>-21.7</c:v>
                </c:pt>
                <c:pt idx="23080">
                  <c:v>-21.6</c:v>
                </c:pt>
                <c:pt idx="23081">
                  <c:v>-21.5</c:v>
                </c:pt>
                <c:pt idx="23082">
                  <c:v>-21.4</c:v>
                </c:pt>
                <c:pt idx="23083">
                  <c:v>-21.3</c:v>
                </c:pt>
                <c:pt idx="23084">
                  <c:v>-21.2</c:v>
                </c:pt>
                <c:pt idx="23085">
                  <c:v>-21.1</c:v>
                </c:pt>
                <c:pt idx="23086">
                  <c:v>-21</c:v>
                </c:pt>
                <c:pt idx="23087">
                  <c:v>-20.9</c:v>
                </c:pt>
                <c:pt idx="23088">
                  <c:v>-20.8</c:v>
                </c:pt>
                <c:pt idx="23089">
                  <c:v>-20.7</c:v>
                </c:pt>
                <c:pt idx="23090">
                  <c:v>-20.6</c:v>
                </c:pt>
                <c:pt idx="23091">
                  <c:v>-20.5</c:v>
                </c:pt>
                <c:pt idx="23092">
                  <c:v>-20.399999999999999</c:v>
                </c:pt>
                <c:pt idx="23093">
                  <c:v>-20.3</c:v>
                </c:pt>
                <c:pt idx="23094">
                  <c:v>-20.2</c:v>
                </c:pt>
                <c:pt idx="23095">
                  <c:v>-20.100000000000001</c:v>
                </c:pt>
                <c:pt idx="23096">
                  <c:v>-20</c:v>
                </c:pt>
                <c:pt idx="23097">
                  <c:v>-19.899999999999999</c:v>
                </c:pt>
                <c:pt idx="23098">
                  <c:v>-19.8</c:v>
                </c:pt>
                <c:pt idx="23099">
                  <c:v>-19.7</c:v>
                </c:pt>
                <c:pt idx="23100">
                  <c:v>-19.600000000000001</c:v>
                </c:pt>
                <c:pt idx="23101">
                  <c:v>-19.5</c:v>
                </c:pt>
                <c:pt idx="23102">
                  <c:v>-19.399999999999999</c:v>
                </c:pt>
                <c:pt idx="23103">
                  <c:v>-19.3</c:v>
                </c:pt>
                <c:pt idx="23104">
                  <c:v>-19.2</c:v>
                </c:pt>
                <c:pt idx="23105">
                  <c:v>-19.100000000000001</c:v>
                </c:pt>
                <c:pt idx="23106">
                  <c:v>-19</c:v>
                </c:pt>
                <c:pt idx="23107">
                  <c:v>-18.899999999999999</c:v>
                </c:pt>
                <c:pt idx="23108">
                  <c:v>-18.8</c:v>
                </c:pt>
                <c:pt idx="23109">
                  <c:v>-18.7</c:v>
                </c:pt>
                <c:pt idx="23110">
                  <c:v>-18.600000000000001</c:v>
                </c:pt>
                <c:pt idx="23111">
                  <c:v>-18.5</c:v>
                </c:pt>
                <c:pt idx="23112">
                  <c:v>-18.399999999999999</c:v>
                </c:pt>
                <c:pt idx="23113">
                  <c:v>-18.3</c:v>
                </c:pt>
                <c:pt idx="23114">
                  <c:v>-18.2</c:v>
                </c:pt>
                <c:pt idx="23115">
                  <c:v>-18.100000000000001</c:v>
                </c:pt>
                <c:pt idx="23116">
                  <c:v>-18</c:v>
                </c:pt>
                <c:pt idx="23117">
                  <c:v>-17.899999999999999</c:v>
                </c:pt>
                <c:pt idx="23118">
                  <c:v>-17.8</c:v>
                </c:pt>
                <c:pt idx="23119">
                  <c:v>-17.7</c:v>
                </c:pt>
                <c:pt idx="23120">
                  <c:v>-17.600000000000001</c:v>
                </c:pt>
                <c:pt idx="23121">
                  <c:v>-17.5</c:v>
                </c:pt>
                <c:pt idx="23122">
                  <c:v>-17.399999999999999</c:v>
                </c:pt>
                <c:pt idx="23123">
                  <c:v>-17.3</c:v>
                </c:pt>
                <c:pt idx="23124">
                  <c:v>-17.2</c:v>
                </c:pt>
                <c:pt idx="23125">
                  <c:v>-17.100000000000001</c:v>
                </c:pt>
                <c:pt idx="23126">
                  <c:v>-17</c:v>
                </c:pt>
                <c:pt idx="23127">
                  <c:v>-16.899999999999999</c:v>
                </c:pt>
                <c:pt idx="23128">
                  <c:v>-16.8</c:v>
                </c:pt>
                <c:pt idx="23129">
                  <c:v>-16.7</c:v>
                </c:pt>
                <c:pt idx="23130">
                  <c:v>-16.600000000000001</c:v>
                </c:pt>
                <c:pt idx="23131">
                  <c:v>-16.5</c:v>
                </c:pt>
                <c:pt idx="23132">
                  <c:v>-16.399999999999999</c:v>
                </c:pt>
                <c:pt idx="23133">
                  <c:v>-16.3</c:v>
                </c:pt>
                <c:pt idx="23134">
                  <c:v>-16.2</c:v>
                </c:pt>
                <c:pt idx="23135">
                  <c:v>-16.100000000000001</c:v>
                </c:pt>
                <c:pt idx="23136">
                  <c:v>-16</c:v>
                </c:pt>
                <c:pt idx="23137">
                  <c:v>-15.9</c:v>
                </c:pt>
                <c:pt idx="23138">
                  <c:v>-15.8</c:v>
                </c:pt>
                <c:pt idx="23139">
                  <c:v>-15.7</c:v>
                </c:pt>
                <c:pt idx="23140">
                  <c:v>-15.6</c:v>
                </c:pt>
                <c:pt idx="23141">
                  <c:v>-15.5</c:v>
                </c:pt>
                <c:pt idx="23142">
                  <c:v>-15.4</c:v>
                </c:pt>
                <c:pt idx="23143">
                  <c:v>-15.3</c:v>
                </c:pt>
                <c:pt idx="23144">
                  <c:v>-15.2</c:v>
                </c:pt>
                <c:pt idx="23145">
                  <c:v>-15.1</c:v>
                </c:pt>
                <c:pt idx="23146">
                  <c:v>-15</c:v>
                </c:pt>
                <c:pt idx="23147">
                  <c:v>-14.9</c:v>
                </c:pt>
                <c:pt idx="23148">
                  <c:v>-14.8</c:v>
                </c:pt>
                <c:pt idx="23149">
                  <c:v>-14.7</c:v>
                </c:pt>
                <c:pt idx="23150">
                  <c:v>-14.6</c:v>
                </c:pt>
                <c:pt idx="23151">
                  <c:v>-14.5</c:v>
                </c:pt>
                <c:pt idx="23152">
                  <c:v>-14.4</c:v>
                </c:pt>
                <c:pt idx="23153">
                  <c:v>-14.3</c:v>
                </c:pt>
                <c:pt idx="23154">
                  <c:v>-14.2</c:v>
                </c:pt>
                <c:pt idx="23155">
                  <c:v>-14.1</c:v>
                </c:pt>
                <c:pt idx="23156">
                  <c:v>-14</c:v>
                </c:pt>
                <c:pt idx="23157">
                  <c:v>-13.9</c:v>
                </c:pt>
                <c:pt idx="23158">
                  <c:v>-13.8</c:v>
                </c:pt>
                <c:pt idx="23159">
                  <c:v>-13.7</c:v>
                </c:pt>
                <c:pt idx="23160">
                  <c:v>-13.6</c:v>
                </c:pt>
                <c:pt idx="23161">
                  <c:v>-13.5</c:v>
                </c:pt>
                <c:pt idx="23162">
                  <c:v>-13.4</c:v>
                </c:pt>
                <c:pt idx="23163">
                  <c:v>-13.3</c:v>
                </c:pt>
                <c:pt idx="23164">
                  <c:v>-13.2</c:v>
                </c:pt>
                <c:pt idx="23165">
                  <c:v>-13.1</c:v>
                </c:pt>
                <c:pt idx="23166">
                  <c:v>-13</c:v>
                </c:pt>
                <c:pt idx="23167">
                  <c:v>-12.9</c:v>
                </c:pt>
                <c:pt idx="23168">
                  <c:v>-12.8</c:v>
                </c:pt>
                <c:pt idx="23169">
                  <c:v>-12.7</c:v>
                </c:pt>
                <c:pt idx="23170">
                  <c:v>-12.6</c:v>
                </c:pt>
                <c:pt idx="23171">
                  <c:v>-12.5</c:v>
                </c:pt>
                <c:pt idx="23172">
                  <c:v>-12.4</c:v>
                </c:pt>
                <c:pt idx="23173">
                  <c:v>-12.3</c:v>
                </c:pt>
                <c:pt idx="23174">
                  <c:v>-12.2</c:v>
                </c:pt>
                <c:pt idx="23175">
                  <c:v>-12.1</c:v>
                </c:pt>
                <c:pt idx="23176">
                  <c:v>-12</c:v>
                </c:pt>
                <c:pt idx="23177">
                  <c:v>-11.9</c:v>
                </c:pt>
                <c:pt idx="23178">
                  <c:v>-11.8</c:v>
                </c:pt>
                <c:pt idx="23179">
                  <c:v>-11.7</c:v>
                </c:pt>
                <c:pt idx="23180">
                  <c:v>-11.6</c:v>
                </c:pt>
                <c:pt idx="23181">
                  <c:v>-11.5</c:v>
                </c:pt>
                <c:pt idx="23182">
                  <c:v>-11.4</c:v>
                </c:pt>
                <c:pt idx="23183">
                  <c:v>-11.3</c:v>
                </c:pt>
                <c:pt idx="23184">
                  <c:v>-11.2</c:v>
                </c:pt>
                <c:pt idx="23185">
                  <c:v>-11.1</c:v>
                </c:pt>
                <c:pt idx="23186">
                  <c:v>-11</c:v>
                </c:pt>
                <c:pt idx="23187">
                  <c:v>-10.9</c:v>
                </c:pt>
                <c:pt idx="23188">
                  <c:v>-10.8</c:v>
                </c:pt>
                <c:pt idx="23189">
                  <c:v>-10.7</c:v>
                </c:pt>
                <c:pt idx="23190">
                  <c:v>-10.6</c:v>
                </c:pt>
                <c:pt idx="23191">
                  <c:v>-10.5</c:v>
                </c:pt>
                <c:pt idx="23192">
                  <c:v>-10.4</c:v>
                </c:pt>
                <c:pt idx="23193">
                  <c:v>-10.3</c:v>
                </c:pt>
                <c:pt idx="23194">
                  <c:v>-10.199999999999999</c:v>
                </c:pt>
                <c:pt idx="23195">
                  <c:v>-10.1</c:v>
                </c:pt>
                <c:pt idx="23196">
                  <c:v>-10</c:v>
                </c:pt>
                <c:pt idx="23197">
                  <c:v>-9.9</c:v>
                </c:pt>
                <c:pt idx="23198">
                  <c:v>-9.8000000000000007</c:v>
                </c:pt>
                <c:pt idx="23199">
                  <c:v>-9.6999999999999993</c:v>
                </c:pt>
                <c:pt idx="23200">
                  <c:v>-9.6</c:v>
                </c:pt>
                <c:pt idx="23201">
                  <c:v>-9.5</c:v>
                </c:pt>
                <c:pt idx="23202">
                  <c:v>-9.4</c:v>
                </c:pt>
                <c:pt idx="23203">
                  <c:v>-9.3000000000000007</c:v>
                </c:pt>
                <c:pt idx="23204">
                  <c:v>-9.1999999999999993</c:v>
                </c:pt>
                <c:pt idx="23205">
                  <c:v>-9.1</c:v>
                </c:pt>
                <c:pt idx="23206">
                  <c:v>-9</c:v>
                </c:pt>
                <c:pt idx="23207">
                  <c:v>-8.9</c:v>
                </c:pt>
                <c:pt idx="23208">
                  <c:v>-8.8000000000000007</c:v>
                </c:pt>
                <c:pt idx="23209">
                  <c:v>-8.6999999999999993</c:v>
                </c:pt>
                <c:pt idx="23210">
                  <c:v>-8.6</c:v>
                </c:pt>
                <c:pt idx="23211">
                  <c:v>-8.5</c:v>
                </c:pt>
                <c:pt idx="23212">
                  <c:v>-8.4</c:v>
                </c:pt>
                <c:pt idx="23213">
                  <c:v>-8.3000000000000007</c:v>
                </c:pt>
                <c:pt idx="23214">
                  <c:v>-8.1999999999999993</c:v>
                </c:pt>
                <c:pt idx="23215">
                  <c:v>-8.1</c:v>
                </c:pt>
                <c:pt idx="23216">
                  <c:v>-8</c:v>
                </c:pt>
                <c:pt idx="23217">
                  <c:v>-7.9</c:v>
                </c:pt>
                <c:pt idx="23218">
                  <c:v>-7.8</c:v>
                </c:pt>
                <c:pt idx="23219">
                  <c:v>-7.7</c:v>
                </c:pt>
                <c:pt idx="23220">
                  <c:v>-7.6</c:v>
                </c:pt>
                <c:pt idx="23221">
                  <c:v>-7.5</c:v>
                </c:pt>
                <c:pt idx="23222">
                  <c:v>-7.4</c:v>
                </c:pt>
                <c:pt idx="23223">
                  <c:v>-7.3</c:v>
                </c:pt>
                <c:pt idx="23224">
                  <c:v>-7.2</c:v>
                </c:pt>
                <c:pt idx="23225">
                  <c:v>-7.1</c:v>
                </c:pt>
                <c:pt idx="23226">
                  <c:v>-7</c:v>
                </c:pt>
                <c:pt idx="23227">
                  <c:v>-6.9</c:v>
                </c:pt>
                <c:pt idx="23228">
                  <c:v>-6.8</c:v>
                </c:pt>
                <c:pt idx="23229">
                  <c:v>-6.7</c:v>
                </c:pt>
                <c:pt idx="23230">
                  <c:v>-6.6</c:v>
                </c:pt>
                <c:pt idx="23231">
                  <c:v>-6.5</c:v>
                </c:pt>
                <c:pt idx="23232">
                  <c:v>-6.4</c:v>
                </c:pt>
                <c:pt idx="23233">
                  <c:v>-6.3</c:v>
                </c:pt>
                <c:pt idx="23234">
                  <c:v>-6.2</c:v>
                </c:pt>
                <c:pt idx="23235">
                  <c:v>-6.1</c:v>
                </c:pt>
                <c:pt idx="23236">
                  <c:v>-6</c:v>
                </c:pt>
                <c:pt idx="23237">
                  <c:v>-5.9</c:v>
                </c:pt>
                <c:pt idx="23238">
                  <c:v>-5.8</c:v>
                </c:pt>
                <c:pt idx="23239">
                  <c:v>-5.7</c:v>
                </c:pt>
                <c:pt idx="23240">
                  <c:v>-5.6</c:v>
                </c:pt>
                <c:pt idx="23241">
                  <c:v>-5.5</c:v>
                </c:pt>
                <c:pt idx="23242">
                  <c:v>-5.4</c:v>
                </c:pt>
                <c:pt idx="23243">
                  <c:v>-5.3</c:v>
                </c:pt>
                <c:pt idx="23244">
                  <c:v>-5.2</c:v>
                </c:pt>
                <c:pt idx="23245">
                  <c:v>-5.0999999999999996</c:v>
                </c:pt>
                <c:pt idx="23246">
                  <c:v>-5</c:v>
                </c:pt>
                <c:pt idx="23247">
                  <c:v>-4.9000000000000004</c:v>
                </c:pt>
                <c:pt idx="23248">
                  <c:v>-4.8</c:v>
                </c:pt>
                <c:pt idx="23249">
                  <c:v>-4.7</c:v>
                </c:pt>
                <c:pt idx="23250">
                  <c:v>-4.5999999999999996</c:v>
                </c:pt>
                <c:pt idx="23251">
                  <c:v>-4.5</c:v>
                </c:pt>
                <c:pt idx="23252">
                  <c:v>-4.4000000000000004</c:v>
                </c:pt>
                <c:pt idx="23253">
                  <c:v>-4.3</c:v>
                </c:pt>
                <c:pt idx="23254">
                  <c:v>-4.2</c:v>
                </c:pt>
                <c:pt idx="23255">
                  <c:v>-4.0999999999999996</c:v>
                </c:pt>
                <c:pt idx="23256">
                  <c:v>-4</c:v>
                </c:pt>
                <c:pt idx="23257">
                  <c:v>-3.9</c:v>
                </c:pt>
                <c:pt idx="23258">
                  <c:v>-3.8</c:v>
                </c:pt>
                <c:pt idx="23259">
                  <c:v>-3.7</c:v>
                </c:pt>
                <c:pt idx="23260">
                  <c:v>-3.6</c:v>
                </c:pt>
                <c:pt idx="23261">
                  <c:v>-3.5</c:v>
                </c:pt>
                <c:pt idx="23262">
                  <c:v>-3.4</c:v>
                </c:pt>
                <c:pt idx="23263">
                  <c:v>-3.3</c:v>
                </c:pt>
                <c:pt idx="23264">
                  <c:v>-3.2</c:v>
                </c:pt>
                <c:pt idx="23265">
                  <c:v>-3.1</c:v>
                </c:pt>
                <c:pt idx="23266">
                  <c:v>-3</c:v>
                </c:pt>
                <c:pt idx="23267">
                  <c:v>-2.9</c:v>
                </c:pt>
                <c:pt idx="23268">
                  <c:v>-2.8</c:v>
                </c:pt>
                <c:pt idx="23269">
                  <c:v>-2.7</c:v>
                </c:pt>
                <c:pt idx="23270">
                  <c:v>-2.6</c:v>
                </c:pt>
                <c:pt idx="23271">
                  <c:v>-2.5</c:v>
                </c:pt>
                <c:pt idx="23272">
                  <c:v>-2.4</c:v>
                </c:pt>
                <c:pt idx="23273">
                  <c:v>-2.2999999999999998</c:v>
                </c:pt>
                <c:pt idx="23274">
                  <c:v>-2.2000000000000002</c:v>
                </c:pt>
                <c:pt idx="23275">
                  <c:v>-2.1</c:v>
                </c:pt>
                <c:pt idx="23276">
                  <c:v>-2</c:v>
                </c:pt>
                <c:pt idx="23277">
                  <c:v>-1.9</c:v>
                </c:pt>
                <c:pt idx="23278">
                  <c:v>-1.8</c:v>
                </c:pt>
                <c:pt idx="23279">
                  <c:v>-1.7</c:v>
                </c:pt>
                <c:pt idx="23280">
                  <c:v>-1.6</c:v>
                </c:pt>
                <c:pt idx="23281">
                  <c:v>-1.5</c:v>
                </c:pt>
                <c:pt idx="23282">
                  <c:v>-1.4</c:v>
                </c:pt>
                <c:pt idx="23283">
                  <c:v>-1.3</c:v>
                </c:pt>
                <c:pt idx="23284">
                  <c:v>-1.2</c:v>
                </c:pt>
                <c:pt idx="23285">
                  <c:v>-1.1000000000000001</c:v>
                </c:pt>
                <c:pt idx="23286">
                  <c:v>-1</c:v>
                </c:pt>
                <c:pt idx="23287">
                  <c:v>-0.9</c:v>
                </c:pt>
                <c:pt idx="23288">
                  <c:v>-0.8</c:v>
                </c:pt>
                <c:pt idx="23289">
                  <c:v>-0.7</c:v>
                </c:pt>
                <c:pt idx="23290">
                  <c:v>-0.6</c:v>
                </c:pt>
                <c:pt idx="23291">
                  <c:v>-0.5</c:v>
                </c:pt>
                <c:pt idx="23292">
                  <c:v>-0.4</c:v>
                </c:pt>
                <c:pt idx="23293">
                  <c:v>-0.3</c:v>
                </c:pt>
                <c:pt idx="23294">
                  <c:v>-0.2</c:v>
                </c:pt>
                <c:pt idx="23295">
                  <c:v>-0.1</c:v>
                </c:pt>
                <c:pt idx="23296">
                  <c:v>0</c:v>
                </c:pt>
                <c:pt idx="23297">
                  <c:v>0.1</c:v>
                </c:pt>
                <c:pt idx="23298">
                  <c:v>0.2</c:v>
                </c:pt>
                <c:pt idx="23299">
                  <c:v>0.3</c:v>
                </c:pt>
                <c:pt idx="23300">
                  <c:v>0.4</c:v>
                </c:pt>
                <c:pt idx="23301">
                  <c:v>0.5</c:v>
                </c:pt>
                <c:pt idx="23302">
                  <c:v>0.6</c:v>
                </c:pt>
                <c:pt idx="23303">
                  <c:v>0.7</c:v>
                </c:pt>
                <c:pt idx="23304">
                  <c:v>0.8</c:v>
                </c:pt>
                <c:pt idx="23305">
                  <c:v>0.9</c:v>
                </c:pt>
                <c:pt idx="23306">
                  <c:v>1</c:v>
                </c:pt>
                <c:pt idx="23307">
                  <c:v>1.1000000000000001</c:v>
                </c:pt>
                <c:pt idx="23308">
                  <c:v>1.2</c:v>
                </c:pt>
                <c:pt idx="23309">
                  <c:v>1.3</c:v>
                </c:pt>
                <c:pt idx="23310">
                  <c:v>1.4</c:v>
                </c:pt>
                <c:pt idx="23311">
                  <c:v>1.5</c:v>
                </c:pt>
                <c:pt idx="23312">
                  <c:v>1.6</c:v>
                </c:pt>
                <c:pt idx="23313">
                  <c:v>1.7</c:v>
                </c:pt>
                <c:pt idx="23314">
                  <c:v>1.8</c:v>
                </c:pt>
                <c:pt idx="23315">
                  <c:v>1.9</c:v>
                </c:pt>
                <c:pt idx="23316">
                  <c:v>2</c:v>
                </c:pt>
                <c:pt idx="23317">
                  <c:v>2.1</c:v>
                </c:pt>
                <c:pt idx="23318">
                  <c:v>2.2000000000000002</c:v>
                </c:pt>
                <c:pt idx="23319">
                  <c:v>2.2999999999999998</c:v>
                </c:pt>
                <c:pt idx="23320">
                  <c:v>2.4</c:v>
                </c:pt>
                <c:pt idx="23321">
                  <c:v>2.5</c:v>
                </c:pt>
                <c:pt idx="23322">
                  <c:v>2.6</c:v>
                </c:pt>
                <c:pt idx="23323">
                  <c:v>2.7</c:v>
                </c:pt>
                <c:pt idx="23324">
                  <c:v>2.8</c:v>
                </c:pt>
                <c:pt idx="23325">
                  <c:v>2.9</c:v>
                </c:pt>
                <c:pt idx="23326">
                  <c:v>3</c:v>
                </c:pt>
                <c:pt idx="23327">
                  <c:v>3.1</c:v>
                </c:pt>
                <c:pt idx="23328">
                  <c:v>3.2</c:v>
                </c:pt>
                <c:pt idx="23329">
                  <c:v>3.3</c:v>
                </c:pt>
                <c:pt idx="23330">
                  <c:v>3.4</c:v>
                </c:pt>
                <c:pt idx="23331">
                  <c:v>3.5</c:v>
                </c:pt>
                <c:pt idx="23332">
                  <c:v>3.6</c:v>
                </c:pt>
                <c:pt idx="23333">
                  <c:v>3.7</c:v>
                </c:pt>
                <c:pt idx="23334">
                  <c:v>3.8</c:v>
                </c:pt>
                <c:pt idx="23335">
                  <c:v>3.9</c:v>
                </c:pt>
                <c:pt idx="23336">
                  <c:v>4</c:v>
                </c:pt>
                <c:pt idx="23337">
                  <c:v>4.0999999999999996</c:v>
                </c:pt>
                <c:pt idx="23338">
                  <c:v>4.2</c:v>
                </c:pt>
                <c:pt idx="23339">
                  <c:v>4.3</c:v>
                </c:pt>
                <c:pt idx="23340">
                  <c:v>4.4000000000000004</c:v>
                </c:pt>
                <c:pt idx="23341">
                  <c:v>4.5</c:v>
                </c:pt>
                <c:pt idx="23342">
                  <c:v>4.5999999999999996</c:v>
                </c:pt>
                <c:pt idx="23343">
                  <c:v>4.7</c:v>
                </c:pt>
                <c:pt idx="23344">
                  <c:v>4.8</c:v>
                </c:pt>
                <c:pt idx="23345">
                  <c:v>4.9000000000000004</c:v>
                </c:pt>
                <c:pt idx="23346">
                  <c:v>5</c:v>
                </c:pt>
                <c:pt idx="23347">
                  <c:v>5.0999999999999996</c:v>
                </c:pt>
                <c:pt idx="23348">
                  <c:v>5.2</c:v>
                </c:pt>
                <c:pt idx="23349">
                  <c:v>5.3</c:v>
                </c:pt>
                <c:pt idx="23350">
                  <c:v>5.4</c:v>
                </c:pt>
                <c:pt idx="23351">
                  <c:v>5.5</c:v>
                </c:pt>
                <c:pt idx="23352">
                  <c:v>5.6</c:v>
                </c:pt>
                <c:pt idx="23353">
                  <c:v>5.7</c:v>
                </c:pt>
                <c:pt idx="23354">
                  <c:v>5.8</c:v>
                </c:pt>
                <c:pt idx="23355">
                  <c:v>5.9</c:v>
                </c:pt>
                <c:pt idx="23356">
                  <c:v>6</c:v>
                </c:pt>
                <c:pt idx="23357">
                  <c:v>6.1</c:v>
                </c:pt>
                <c:pt idx="23358">
                  <c:v>6.2</c:v>
                </c:pt>
                <c:pt idx="23359">
                  <c:v>6.3</c:v>
                </c:pt>
                <c:pt idx="23360">
                  <c:v>6.4</c:v>
                </c:pt>
                <c:pt idx="23361">
                  <c:v>6.5</c:v>
                </c:pt>
                <c:pt idx="23362">
                  <c:v>6.6</c:v>
                </c:pt>
                <c:pt idx="23363">
                  <c:v>6.7</c:v>
                </c:pt>
                <c:pt idx="23364">
                  <c:v>6.8</c:v>
                </c:pt>
                <c:pt idx="23365">
                  <c:v>6.9</c:v>
                </c:pt>
                <c:pt idx="23366">
                  <c:v>7</c:v>
                </c:pt>
                <c:pt idx="23367">
                  <c:v>7.1</c:v>
                </c:pt>
                <c:pt idx="23368">
                  <c:v>7.2</c:v>
                </c:pt>
                <c:pt idx="23369">
                  <c:v>7.3</c:v>
                </c:pt>
                <c:pt idx="23370">
                  <c:v>7.4</c:v>
                </c:pt>
                <c:pt idx="23371">
                  <c:v>7.5</c:v>
                </c:pt>
                <c:pt idx="23372">
                  <c:v>7.6</c:v>
                </c:pt>
                <c:pt idx="23373">
                  <c:v>7.7</c:v>
                </c:pt>
                <c:pt idx="23374">
                  <c:v>7.8</c:v>
                </c:pt>
                <c:pt idx="23375">
                  <c:v>7.9</c:v>
                </c:pt>
                <c:pt idx="23376">
                  <c:v>8</c:v>
                </c:pt>
                <c:pt idx="23377">
                  <c:v>8.1</c:v>
                </c:pt>
                <c:pt idx="23378">
                  <c:v>8.1999999999999993</c:v>
                </c:pt>
                <c:pt idx="23379">
                  <c:v>8.3000000000000007</c:v>
                </c:pt>
                <c:pt idx="23380">
                  <c:v>8.4</c:v>
                </c:pt>
                <c:pt idx="23381">
                  <c:v>8.5</c:v>
                </c:pt>
                <c:pt idx="23382">
                  <c:v>8.6</c:v>
                </c:pt>
                <c:pt idx="23383">
                  <c:v>8.6999999999999993</c:v>
                </c:pt>
                <c:pt idx="23384">
                  <c:v>8.8000000000000007</c:v>
                </c:pt>
                <c:pt idx="23385">
                  <c:v>8.9</c:v>
                </c:pt>
                <c:pt idx="23386">
                  <c:v>9</c:v>
                </c:pt>
                <c:pt idx="23387">
                  <c:v>9.1</c:v>
                </c:pt>
                <c:pt idx="23388">
                  <c:v>9.1999999999999993</c:v>
                </c:pt>
                <c:pt idx="23389">
                  <c:v>9.3000000000000007</c:v>
                </c:pt>
                <c:pt idx="23390">
                  <c:v>9.4</c:v>
                </c:pt>
                <c:pt idx="23391">
                  <c:v>9.5</c:v>
                </c:pt>
                <c:pt idx="23392">
                  <c:v>9.6</c:v>
                </c:pt>
                <c:pt idx="23393">
                  <c:v>9.6999999999999993</c:v>
                </c:pt>
                <c:pt idx="23394">
                  <c:v>9.8000000000000007</c:v>
                </c:pt>
                <c:pt idx="23395">
                  <c:v>9.9</c:v>
                </c:pt>
                <c:pt idx="23396">
                  <c:v>10</c:v>
                </c:pt>
                <c:pt idx="23397">
                  <c:v>10.1</c:v>
                </c:pt>
                <c:pt idx="23398">
                  <c:v>10.199999999999999</c:v>
                </c:pt>
                <c:pt idx="23399">
                  <c:v>10.3</c:v>
                </c:pt>
                <c:pt idx="23400">
                  <c:v>10.4</c:v>
                </c:pt>
                <c:pt idx="23401">
                  <c:v>10.5</c:v>
                </c:pt>
                <c:pt idx="23402">
                  <c:v>10.6</c:v>
                </c:pt>
                <c:pt idx="23403">
                  <c:v>10.7</c:v>
                </c:pt>
                <c:pt idx="23404">
                  <c:v>10.8</c:v>
                </c:pt>
                <c:pt idx="23405">
                  <c:v>10.9</c:v>
                </c:pt>
                <c:pt idx="23406">
                  <c:v>11</c:v>
                </c:pt>
                <c:pt idx="23407">
                  <c:v>11.1</c:v>
                </c:pt>
                <c:pt idx="23408">
                  <c:v>11.2</c:v>
                </c:pt>
                <c:pt idx="23409">
                  <c:v>11.3</c:v>
                </c:pt>
                <c:pt idx="23410">
                  <c:v>11.4</c:v>
                </c:pt>
                <c:pt idx="23411">
                  <c:v>11.5</c:v>
                </c:pt>
                <c:pt idx="23412">
                  <c:v>11.6</c:v>
                </c:pt>
                <c:pt idx="23413">
                  <c:v>11.7</c:v>
                </c:pt>
                <c:pt idx="23414">
                  <c:v>11.8</c:v>
                </c:pt>
                <c:pt idx="23415">
                  <c:v>11.9</c:v>
                </c:pt>
                <c:pt idx="23416">
                  <c:v>12</c:v>
                </c:pt>
                <c:pt idx="23417">
                  <c:v>12.1</c:v>
                </c:pt>
                <c:pt idx="23418">
                  <c:v>12.2</c:v>
                </c:pt>
                <c:pt idx="23419">
                  <c:v>12.3</c:v>
                </c:pt>
                <c:pt idx="23420">
                  <c:v>12.4</c:v>
                </c:pt>
                <c:pt idx="23421">
                  <c:v>12.5</c:v>
                </c:pt>
                <c:pt idx="23422">
                  <c:v>12.6</c:v>
                </c:pt>
                <c:pt idx="23423">
                  <c:v>12.7</c:v>
                </c:pt>
                <c:pt idx="23424">
                  <c:v>12.8</c:v>
                </c:pt>
                <c:pt idx="23425">
                  <c:v>12.9</c:v>
                </c:pt>
                <c:pt idx="23426">
                  <c:v>13</c:v>
                </c:pt>
                <c:pt idx="23427">
                  <c:v>13.1</c:v>
                </c:pt>
                <c:pt idx="23428">
                  <c:v>13.2</c:v>
                </c:pt>
                <c:pt idx="23429">
                  <c:v>13.3</c:v>
                </c:pt>
                <c:pt idx="23430">
                  <c:v>13.4</c:v>
                </c:pt>
                <c:pt idx="23431">
                  <c:v>13.5</c:v>
                </c:pt>
                <c:pt idx="23432">
                  <c:v>13.6</c:v>
                </c:pt>
                <c:pt idx="23433">
                  <c:v>13.7</c:v>
                </c:pt>
                <c:pt idx="23434">
                  <c:v>13.8</c:v>
                </c:pt>
                <c:pt idx="23435">
                  <c:v>13.9</c:v>
                </c:pt>
                <c:pt idx="23436">
                  <c:v>14</c:v>
                </c:pt>
                <c:pt idx="23437">
                  <c:v>14.1</c:v>
                </c:pt>
                <c:pt idx="23438">
                  <c:v>14.2</c:v>
                </c:pt>
                <c:pt idx="23439">
                  <c:v>14.3</c:v>
                </c:pt>
                <c:pt idx="23440">
                  <c:v>14.4</c:v>
                </c:pt>
                <c:pt idx="23441">
                  <c:v>14.5</c:v>
                </c:pt>
                <c:pt idx="23442">
                  <c:v>14.6</c:v>
                </c:pt>
                <c:pt idx="23443">
                  <c:v>14.7</c:v>
                </c:pt>
                <c:pt idx="23444">
                  <c:v>14.8</c:v>
                </c:pt>
                <c:pt idx="23445">
                  <c:v>14.9</c:v>
                </c:pt>
                <c:pt idx="23446">
                  <c:v>15</c:v>
                </c:pt>
                <c:pt idx="23447">
                  <c:v>15.1</c:v>
                </c:pt>
                <c:pt idx="23448">
                  <c:v>15.2</c:v>
                </c:pt>
                <c:pt idx="23449">
                  <c:v>15.3</c:v>
                </c:pt>
                <c:pt idx="23450">
                  <c:v>15.4</c:v>
                </c:pt>
                <c:pt idx="23451">
                  <c:v>15.5</c:v>
                </c:pt>
                <c:pt idx="23452">
                  <c:v>15.6</c:v>
                </c:pt>
                <c:pt idx="23453">
                  <c:v>15.7</c:v>
                </c:pt>
                <c:pt idx="23454">
                  <c:v>15.8</c:v>
                </c:pt>
                <c:pt idx="23455">
                  <c:v>15.9</c:v>
                </c:pt>
                <c:pt idx="23456">
                  <c:v>16</c:v>
                </c:pt>
                <c:pt idx="23457">
                  <c:v>16.100000000000001</c:v>
                </c:pt>
                <c:pt idx="23458">
                  <c:v>16.2</c:v>
                </c:pt>
                <c:pt idx="23459">
                  <c:v>16.3</c:v>
                </c:pt>
                <c:pt idx="23460">
                  <c:v>16.399999999999999</c:v>
                </c:pt>
                <c:pt idx="23461">
                  <c:v>16.5</c:v>
                </c:pt>
                <c:pt idx="23462">
                  <c:v>16.600000000000001</c:v>
                </c:pt>
                <c:pt idx="23463">
                  <c:v>16.7</c:v>
                </c:pt>
                <c:pt idx="23464">
                  <c:v>16.8</c:v>
                </c:pt>
                <c:pt idx="23465">
                  <c:v>16.899999999999999</c:v>
                </c:pt>
                <c:pt idx="23466">
                  <c:v>17</c:v>
                </c:pt>
                <c:pt idx="23467">
                  <c:v>17.100000000000001</c:v>
                </c:pt>
                <c:pt idx="23468">
                  <c:v>17.2</c:v>
                </c:pt>
                <c:pt idx="23469">
                  <c:v>17.3</c:v>
                </c:pt>
                <c:pt idx="23470">
                  <c:v>17.399999999999999</c:v>
                </c:pt>
                <c:pt idx="23471">
                  <c:v>17.5</c:v>
                </c:pt>
                <c:pt idx="23472">
                  <c:v>17.600000000000001</c:v>
                </c:pt>
                <c:pt idx="23473">
                  <c:v>17.7</c:v>
                </c:pt>
                <c:pt idx="23474">
                  <c:v>17.8</c:v>
                </c:pt>
                <c:pt idx="23475">
                  <c:v>17.899999999999999</c:v>
                </c:pt>
                <c:pt idx="23476">
                  <c:v>18</c:v>
                </c:pt>
                <c:pt idx="23477">
                  <c:v>18.100000000000001</c:v>
                </c:pt>
                <c:pt idx="23478">
                  <c:v>18.2</c:v>
                </c:pt>
                <c:pt idx="23479">
                  <c:v>18.3</c:v>
                </c:pt>
                <c:pt idx="23480">
                  <c:v>18.399999999999999</c:v>
                </c:pt>
                <c:pt idx="23481">
                  <c:v>18.5</c:v>
                </c:pt>
                <c:pt idx="23482">
                  <c:v>18.600000000000001</c:v>
                </c:pt>
                <c:pt idx="23483">
                  <c:v>18.7</c:v>
                </c:pt>
                <c:pt idx="23484">
                  <c:v>18.8</c:v>
                </c:pt>
                <c:pt idx="23485">
                  <c:v>18.899999999999999</c:v>
                </c:pt>
                <c:pt idx="23486">
                  <c:v>19</c:v>
                </c:pt>
                <c:pt idx="23487">
                  <c:v>19.100000000000001</c:v>
                </c:pt>
                <c:pt idx="23488">
                  <c:v>19.2</c:v>
                </c:pt>
                <c:pt idx="23489">
                  <c:v>19.3</c:v>
                </c:pt>
                <c:pt idx="23490">
                  <c:v>19.399999999999999</c:v>
                </c:pt>
                <c:pt idx="23491">
                  <c:v>19.5</c:v>
                </c:pt>
                <c:pt idx="23492">
                  <c:v>19.600000000000001</c:v>
                </c:pt>
                <c:pt idx="23493">
                  <c:v>19.7</c:v>
                </c:pt>
                <c:pt idx="23494">
                  <c:v>19.8</c:v>
                </c:pt>
                <c:pt idx="23495">
                  <c:v>19.899999999999999</c:v>
                </c:pt>
                <c:pt idx="23496">
                  <c:v>20</c:v>
                </c:pt>
                <c:pt idx="23497">
                  <c:v>20.100000000000001</c:v>
                </c:pt>
                <c:pt idx="23498">
                  <c:v>20.2</c:v>
                </c:pt>
                <c:pt idx="23499">
                  <c:v>20.3</c:v>
                </c:pt>
                <c:pt idx="23500">
                  <c:v>20.399999999999999</c:v>
                </c:pt>
                <c:pt idx="23501">
                  <c:v>20.5</c:v>
                </c:pt>
                <c:pt idx="23502">
                  <c:v>20.6</c:v>
                </c:pt>
                <c:pt idx="23503">
                  <c:v>20.7</c:v>
                </c:pt>
                <c:pt idx="23504">
                  <c:v>20.8</c:v>
                </c:pt>
                <c:pt idx="23505">
                  <c:v>20.9</c:v>
                </c:pt>
                <c:pt idx="23506">
                  <c:v>21</c:v>
                </c:pt>
                <c:pt idx="23507">
                  <c:v>21.1</c:v>
                </c:pt>
                <c:pt idx="23508">
                  <c:v>21.2</c:v>
                </c:pt>
                <c:pt idx="23509">
                  <c:v>21.3</c:v>
                </c:pt>
                <c:pt idx="23510">
                  <c:v>21.4</c:v>
                </c:pt>
                <c:pt idx="23511">
                  <c:v>21.5</c:v>
                </c:pt>
                <c:pt idx="23512">
                  <c:v>21.6</c:v>
                </c:pt>
                <c:pt idx="23513">
                  <c:v>21.7</c:v>
                </c:pt>
                <c:pt idx="23514">
                  <c:v>21.8</c:v>
                </c:pt>
                <c:pt idx="23515">
                  <c:v>21.9</c:v>
                </c:pt>
                <c:pt idx="23516">
                  <c:v>22</c:v>
                </c:pt>
                <c:pt idx="23517">
                  <c:v>22.1</c:v>
                </c:pt>
                <c:pt idx="23518">
                  <c:v>22.2</c:v>
                </c:pt>
                <c:pt idx="23519">
                  <c:v>22.3</c:v>
                </c:pt>
                <c:pt idx="23520">
                  <c:v>22.4</c:v>
                </c:pt>
                <c:pt idx="23521">
                  <c:v>22.5</c:v>
                </c:pt>
                <c:pt idx="23522">
                  <c:v>22.6</c:v>
                </c:pt>
                <c:pt idx="23523">
                  <c:v>22.7</c:v>
                </c:pt>
                <c:pt idx="23524">
                  <c:v>22.8</c:v>
                </c:pt>
                <c:pt idx="23525">
                  <c:v>22.9</c:v>
                </c:pt>
                <c:pt idx="23526">
                  <c:v>23</c:v>
                </c:pt>
                <c:pt idx="23527">
                  <c:v>23.1</c:v>
                </c:pt>
                <c:pt idx="23528">
                  <c:v>23.2</c:v>
                </c:pt>
                <c:pt idx="23529">
                  <c:v>23.3</c:v>
                </c:pt>
                <c:pt idx="23530">
                  <c:v>23.4</c:v>
                </c:pt>
                <c:pt idx="23531">
                  <c:v>23.5</c:v>
                </c:pt>
                <c:pt idx="23532">
                  <c:v>23.6</c:v>
                </c:pt>
                <c:pt idx="23533">
                  <c:v>23.7</c:v>
                </c:pt>
                <c:pt idx="23534">
                  <c:v>23.8</c:v>
                </c:pt>
                <c:pt idx="23535">
                  <c:v>23.9</c:v>
                </c:pt>
                <c:pt idx="23536">
                  <c:v>24</c:v>
                </c:pt>
                <c:pt idx="23537">
                  <c:v>24.1</c:v>
                </c:pt>
                <c:pt idx="23538">
                  <c:v>24.2</c:v>
                </c:pt>
                <c:pt idx="23539">
                  <c:v>24.3</c:v>
                </c:pt>
                <c:pt idx="23540">
                  <c:v>24.4</c:v>
                </c:pt>
                <c:pt idx="23541">
                  <c:v>24.5</c:v>
                </c:pt>
                <c:pt idx="23542">
                  <c:v>24.6</c:v>
                </c:pt>
                <c:pt idx="23543">
                  <c:v>24.7</c:v>
                </c:pt>
                <c:pt idx="23544">
                  <c:v>24.8</c:v>
                </c:pt>
                <c:pt idx="23545">
                  <c:v>24.9</c:v>
                </c:pt>
                <c:pt idx="23546">
                  <c:v>25</c:v>
                </c:pt>
                <c:pt idx="23547">
                  <c:v>-25</c:v>
                </c:pt>
                <c:pt idx="23548">
                  <c:v>-24.9</c:v>
                </c:pt>
                <c:pt idx="23549">
                  <c:v>-24.8</c:v>
                </c:pt>
                <c:pt idx="23550">
                  <c:v>-24.7</c:v>
                </c:pt>
                <c:pt idx="23551">
                  <c:v>-24.6</c:v>
                </c:pt>
                <c:pt idx="23552">
                  <c:v>-24.5</c:v>
                </c:pt>
                <c:pt idx="23553">
                  <c:v>-24.4</c:v>
                </c:pt>
                <c:pt idx="23554">
                  <c:v>-24.3</c:v>
                </c:pt>
                <c:pt idx="23555">
                  <c:v>-24.2</c:v>
                </c:pt>
                <c:pt idx="23556">
                  <c:v>-24.1</c:v>
                </c:pt>
                <c:pt idx="23557">
                  <c:v>-24</c:v>
                </c:pt>
                <c:pt idx="23558">
                  <c:v>-23.9</c:v>
                </c:pt>
                <c:pt idx="23559">
                  <c:v>-23.8</c:v>
                </c:pt>
                <c:pt idx="23560">
                  <c:v>-23.7</c:v>
                </c:pt>
                <c:pt idx="23561">
                  <c:v>-23.6</c:v>
                </c:pt>
                <c:pt idx="23562">
                  <c:v>-23.5</c:v>
                </c:pt>
                <c:pt idx="23563">
                  <c:v>-23.4</c:v>
                </c:pt>
                <c:pt idx="23564">
                  <c:v>-23.3</c:v>
                </c:pt>
                <c:pt idx="23565">
                  <c:v>-23.2</c:v>
                </c:pt>
                <c:pt idx="23566">
                  <c:v>-23.1</c:v>
                </c:pt>
                <c:pt idx="23567">
                  <c:v>-23</c:v>
                </c:pt>
                <c:pt idx="23568">
                  <c:v>-22.9</c:v>
                </c:pt>
                <c:pt idx="23569">
                  <c:v>-22.8</c:v>
                </c:pt>
                <c:pt idx="23570">
                  <c:v>-22.7</c:v>
                </c:pt>
                <c:pt idx="23571">
                  <c:v>-22.6</c:v>
                </c:pt>
                <c:pt idx="23572">
                  <c:v>-22.5</c:v>
                </c:pt>
                <c:pt idx="23573">
                  <c:v>-22.4</c:v>
                </c:pt>
                <c:pt idx="23574">
                  <c:v>-22.3</c:v>
                </c:pt>
                <c:pt idx="23575">
                  <c:v>-22.2</c:v>
                </c:pt>
                <c:pt idx="23576">
                  <c:v>-22.1</c:v>
                </c:pt>
                <c:pt idx="23577">
                  <c:v>-22</c:v>
                </c:pt>
                <c:pt idx="23578">
                  <c:v>-21.9</c:v>
                </c:pt>
                <c:pt idx="23579">
                  <c:v>-21.8</c:v>
                </c:pt>
                <c:pt idx="23580">
                  <c:v>-21.7</c:v>
                </c:pt>
                <c:pt idx="23581">
                  <c:v>-21.6</c:v>
                </c:pt>
                <c:pt idx="23582">
                  <c:v>-21.5</c:v>
                </c:pt>
                <c:pt idx="23583">
                  <c:v>-21.4</c:v>
                </c:pt>
                <c:pt idx="23584">
                  <c:v>-21.3</c:v>
                </c:pt>
                <c:pt idx="23585">
                  <c:v>-21.2</c:v>
                </c:pt>
                <c:pt idx="23586">
                  <c:v>-21.1</c:v>
                </c:pt>
                <c:pt idx="23587">
                  <c:v>-21</c:v>
                </c:pt>
                <c:pt idx="23588">
                  <c:v>-20.9</c:v>
                </c:pt>
                <c:pt idx="23589">
                  <c:v>-20.8</c:v>
                </c:pt>
                <c:pt idx="23590">
                  <c:v>-20.7</c:v>
                </c:pt>
                <c:pt idx="23591">
                  <c:v>-20.6</c:v>
                </c:pt>
                <c:pt idx="23592">
                  <c:v>-20.5</c:v>
                </c:pt>
                <c:pt idx="23593">
                  <c:v>-20.399999999999999</c:v>
                </c:pt>
                <c:pt idx="23594">
                  <c:v>-20.3</c:v>
                </c:pt>
                <c:pt idx="23595">
                  <c:v>-20.2</c:v>
                </c:pt>
                <c:pt idx="23596">
                  <c:v>-20.100000000000001</c:v>
                </c:pt>
                <c:pt idx="23597">
                  <c:v>-20</c:v>
                </c:pt>
                <c:pt idx="23598">
                  <c:v>-19.899999999999999</c:v>
                </c:pt>
                <c:pt idx="23599">
                  <c:v>-19.8</c:v>
                </c:pt>
                <c:pt idx="23600">
                  <c:v>-19.7</c:v>
                </c:pt>
                <c:pt idx="23601">
                  <c:v>-19.600000000000001</c:v>
                </c:pt>
                <c:pt idx="23602">
                  <c:v>-19.5</c:v>
                </c:pt>
                <c:pt idx="23603">
                  <c:v>-19.399999999999999</c:v>
                </c:pt>
                <c:pt idx="23604">
                  <c:v>-19.3</c:v>
                </c:pt>
                <c:pt idx="23605">
                  <c:v>-19.2</c:v>
                </c:pt>
                <c:pt idx="23606">
                  <c:v>-19.100000000000001</c:v>
                </c:pt>
                <c:pt idx="23607">
                  <c:v>-19</c:v>
                </c:pt>
                <c:pt idx="23608">
                  <c:v>-18.899999999999999</c:v>
                </c:pt>
                <c:pt idx="23609">
                  <c:v>-18.8</c:v>
                </c:pt>
                <c:pt idx="23610">
                  <c:v>-18.7</c:v>
                </c:pt>
                <c:pt idx="23611">
                  <c:v>-18.600000000000001</c:v>
                </c:pt>
                <c:pt idx="23612">
                  <c:v>-18.5</c:v>
                </c:pt>
                <c:pt idx="23613">
                  <c:v>-18.399999999999999</c:v>
                </c:pt>
                <c:pt idx="23614">
                  <c:v>-18.3</c:v>
                </c:pt>
                <c:pt idx="23615">
                  <c:v>-18.2</c:v>
                </c:pt>
                <c:pt idx="23616">
                  <c:v>-18.100000000000001</c:v>
                </c:pt>
                <c:pt idx="23617">
                  <c:v>-18</c:v>
                </c:pt>
                <c:pt idx="23618">
                  <c:v>-17.899999999999999</c:v>
                </c:pt>
                <c:pt idx="23619">
                  <c:v>-17.8</c:v>
                </c:pt>
                <c:pt idx="23620">
                  <c:v>-17.7</c:v>
                </c:pt>
                <c:pt idx="23621">
                  <c:v>-17.600000000000001</c:v>
                </c:pt>
                <c:pt idx="23622">
                  <c:v>-17.5</c:v>
                </c:pt>
                <c:pt idx="23623">
                  <c:v>-17.399999999999999</c:v>
                </c:pt>
                <c:pt idx="23624">
                  <c:v>-17.3</c:v>
                </c:pt>
                <c:pt idx="23625">
                  <c:v>-17.2</c:v>
                </c:pt>
                <c:pt idx="23626">
                  <c:v>-17.100000000000001</c:v>
                </c:pt>
                <c:pt idx="23627">
                  <c:v>-17</c:v>
                </c:pt>
                <c:pt idx="23628">
                  <c:v>-16.899999999999999</c:v>
                </c:pt>
                <c:pt idx="23629">
                  <c:v>-16.8</c:v>
                </c:pt>
                <c:pt idx="23630">
                  <c:v>-16.7</c:v>
                </c:pt>
                <c:pt idx="23631">
                  <c:v>-16.600000000000001</c:v>
                </c:pt>
                <c:pt idx="23632">
                  <c:v>-16.5</c:v>
                </c:pt>
                <c:pt idx="23633">
                  <c:v>-16.399999999999999</c:v>
                </c:pt>
                <c:pt idx="23634">
                  <c:v>-16.3</c:v>
                </c:pt>
                <c:pt idx="23635">
                  <c:v>-16.2</c:v>
                </c:pt>
                <c:pt idx="23636">
                  <c:v>-16.100000000000001</c:v>
                </c:pt>
                <c:pt idx="23637">
                  <c:v>-16</c:v>
                </c:pt>
                <c:pt idx="23638">
                  <c:v>-15.9</c:v>
                </c:pt>
                <c:pt idx="23639">
                  <c:v>-15.8</c:v>
                </c:pt>
                <c:pt idx="23640">
                  <c:v>-15.7</c:v>
                </c:pt>
                <c:pt idx="23641">
                  <c:v>-15.6</c:v>
                </c:pt>
                <c:pt idx="23642">
                  <c:v>-15.5</c:v>
                </c:pt>
                <c:pt idx="23643">
                  <c:v>-15.4</c:v>
                </c:pt>
                <c:pt idx="23644">
                  <c:v>-15.3</c:v>
                </c:pt>
                <c:pt idx="23645">
                  <c:v>-15.2</c:v>
                </c:pt>
                <c:pt idx="23646">
                  <c:v>-15.1</c:v>
                </c:pt>
                <c:pt idx="23647">
                  <c:v>-15</c:v>
                </c:pt>
                <c:pt idx="23648">
                  <c:v>-14.9</c:v>
                </c:pt>
                <c:pt idx="23649">
                  <c:v>-14.8</c:v>
                </c:pt>
                <c:pt idx="23650">
                  <c:v>-14.7</c:v>
                </c:pt>
                <c:pt idx="23651">
                  <c:v>-14.6</c:v>
                </c:pt>
                <c:pt idx="23652">
                  <c:v>-14.5</c:v>
                </c:pt>
                <c:pt idx="23653">
                  <c:v>-14.4</c:v>
                </c:pt>
                <c:pt idx="23654">
                  <c:v>-14.3</c:v>
                </c:pt>
                <c:pt idx="23655">
                  <c:v>-14.2</c:v>
                </c:pt>
                <c:pt idx="23656">
                  <c:v>-14.1</c:v>
                </c:pt>
                <c:pt idx="23657">
                  <c:v>-14</c:v>
                </c:pt>
                <c:pt idx="23658">
                  <c:v>-13.9</c:v>
                </c:pt>
                <c:pt idx="23659">
                  <c:v>-13.8</c:v>
                </c:pt>
                <c:pt idx="23660">
                  <c:v>-13.7</c:v>
                </c:pt>
                <c:pt idx="23661">
                  <c:v>-13.6</c:v>
                </c:pt>
                <c:pt idx="23662">
                  <c:v>-13.5</c:v>
                </c:pt>
                <c:pt idx="23663">
                  <c:v>-13.4</c:v>
                </c:pt>
                <c:pt idx="23664">
                  <c:v>-13.3</c:v>
                </c:pt>
                <c:pt idx="23665">
                  <c:v>-13.2</c:v>
                </c:pt>
                <c:pt idx="23666">
                  <c:v>-13.1</c:v>
                </c:pt>
                <c:pt idx="23667">
                  <c:v>-13</c:v>
                </c:pt>
                <c:pt idx="23668">
                  <c:v>-12.9</c:v>
                </c:pt>
                <c:pt idx="23669">
                  <c:v>-12.8</c:v>
                </c:pt>
                <c:pt idx="23670">
                  <c:v>-12.7</c:v>
                </c:pt>
                <c:pt idx="23671">
                  <c:v>-12.6</c:v>
                </c:pt>
                <c:pt idx="23672">
                  <c:v>-12.5</c:v>
                </c:pt>
                <c:pt idx="23673">
                  <c:v>-12.4</c:v>
                </c:pt>
                <c:pt idx="23674">
                  <c:v>-12.3</c:v>
                </c:pt>
                <c:pt idx="23675">
                  <c:v>-12.2</c:v>
                </c:pt>
                <c:pt idx="23676">
                  <c:v>-12.1</c:v>
                </c:pt>
                <c:pt idx="23677">
                  <c:v>-12</c:v>
                </c:pt>
                <c:pt idx="23678">
                  <c:v>-11.9</c:v>
                </c:pt>
                <c:pt idx="23679">
                  <c:v>-11.8</c:v>
                </c:pt>
                <c:pt idx="23680">
                  <c:v>-11.7</c:v>
                </c:pt>
                <c:pt idx="23681">
                  <c:v>-11.6</c:v>
                </c:pt>
                <c:pt idx="23682">
                  <c:v>-11.5</c:v>
                </c:pt>
                <c:pt idx="23683">
                  <c:v>-11.4</c:v>
                </c:pt>
                <c:pt idx="23684">
                  <c:v>-11.3</c:v>
                </c:pt>
                <c:pt idx="23685">
                  <c:v>-11.2</c:v>
                </c:pt>
                <c:pt idx="23686">
                  <c:v>-11.1</c:v>
                </c:pt>
                <c:pt idx="23687">
                  <c:v>-11</c:v>
                </c:pt>
                <c:pt idx="23688">
                  <c:v>-10.9</c:v>
                </c:pt>
                <c:pt idx="23689">
                  <c:v>-10.8</c:v>
                </c:pt>
                <c:pt idx="23690">
                  <c:v>-10.7</c:v>
                </c:pt>
                <c:pt idx="23691">
                  <c:v>-10.6</c:v>
                </c:pt>
                <c:pt idx="23692">
                  <c:v>-10.5</c:v>
                </c:pt>
                <c:pt idx="23693">
                  <c:v>-10.4</c:v>
                </c:pt>
                <c:pt idx="23694">
                  <c:v>-10.3</c:v>
                </c:pt>
                <c:pt idx="23695">
                  <c:v>-10.199999999999999</c:v>
                </c:pt>
                <c:pt idx="23696">
                  <c:v>-10.1</c:v>
                </c:pt>
                <c:pt idx="23697">
                  <c:v>-10</c:v>
                </c:pt>
                <c:pt idx="23698">
                  <c:v>-9.9</c:v>
                </c:pt>
                <c:pt idx="23699">
                  <c:v>-9.8000000000000007</c:v>
                </c:pt>
                <c:pt idx="23700">
                  <c:v>-9.6999999999999993</c:v>
                </c:pt>
                <c:pt idx="23701">
                  <c:v>-9.6</c:v>
                </c:pt>
                <c:pt idx="23702">
                  <c:v>-9.5</c:v>
                </c:pt>
                <c:pt idx="23703">
                  <c:v>-9.4</c:v>
                </c:pt>
                <c:pt idx="23704">
                  <c:v>-9.3000000000000007</c:v>
                </c:pt>
                <c:pt idx="23705">
                  <c:v>-9.1999999999999993</c:v>
                </c:pt>
                <c:pt idx="23706">
                  <c:v>-9.1</c:v>
                </c:pt>
                <c:pt idx="23707">
                  <c:v>-9</c:v>
                </c:pt>
                <c:pt idx="23708">
                  <c:v>-8.9</c:v>
                </c:pt>
                <c:pt idx="23709">
                  <c:v>-8.8000000000000007</c:v>
                </c:pt>
                <c:pt idx="23710">
                  <c:v>-8.6999999999999993</c:v>
                </c:pt>
                <c:pt idx="23711">
                  <c:v>-8.6</c:v>
                </c:pt>
                <c:pt idx="23712">
                  <c:v>-8.5</c:v>
                </c:pt>
                <c:pt idx="23713">
                  <c:v>-8.4</c:v>
                </c:pt>
                <c:pt idx="23714">
                  <c:v>-8.3000000000000007</c:v>
                </c:pt>
                <c:pt idx="23715">
                  <c:v>-8.1999999999999993</c:v>
                </c:pt>
                <c:pt idx="23716">
                  <c:v>-8.1</c:v>
                </c:pt>
                <c:pt idx="23717">
                  <c:v>-8</c:v>
                </c:pt>
                <c:pt idx="23718">
                  <c:v>-7.9</c:v>
                </c:pt>
                <c:pt idx="23719">
                  <c:v>-7.8</c:v>
                </c:pt>
                <c:pt idx="23720">
                  <c:v>-7.7</c:v>
                </c:pt>
                <c:pt idx="23721">
                  <c:v>-7.6</c:v>
                </c:pt>
                <c:pt idx="23722">
                  <c:v>-7.5</c:v>
                </c:pt>
                <c:pt idx="23723">
                  <c:v>-7.4</c:v>
                </c:pt>
                <c:pt idx="23724">
                  <c:v>-7.3</c:v>
                </c:pt>
                <c:pt idx="23725">
                  <c:v>-7.2</c:v>
                </c:pt>
                <c:pt idx="23726">
                  <c:v>-7.1</c:v>
                </c:pt>
                <c:pt idx="23727">
                  <c:v>-7</c:v>
                </c:pt>
                <c:pt idx="23728">
                  <c:v>-6.9</c:v>
                </c:pt>
                <c:pt idx="23729">
                  <c:v>-6.8</c:v>
                </c:pt>
                <c:pt idx="23730">
                  <c:v>-6.7</c:v>
                </c:pt>
                <c:pt idx="23731">
                  <c:v>-6.6</c:v>
                </c:pt>
                <c:pt idx="23732">
                  <c:v>-6.5</c:v>
                </c:pt>
                <c:pt idx="23733">
                  <c:v>-6.4</c:v>
                </c:pt>
                <c:pt idx="23734">
                  <c:v>-6.3</c:v>
                </c:pt>
                <c:pt idx="23735">
                  <c:v>-6.2</c:v>
                </c:pt>
                <c:pt idx="23736">
                  <c:v>-6.1</c:v>
                </c:pt>
                <c:pt idx="23737">
                  <c:v>-6</c:v>
                </c:pt>
                <c:pt idx="23738">
                  <c:v>-5.9</c:v>
                </c:pt>
                <c:pt idx="23739">
                  <c:v>-5.8</c:v>
                </c:pt>
                <c:pt idx="23740">
                  <c:v>-5.7</c:v>
                </c:pt>
                <c:pt idx="23741">
                  <c:v>-5.6</c:v>
                </c:pt>
                <c:pt idx="23742">
                  <c:v>-5.5</c:v>
                </c:pt>
                <c:pt idx="23743">
                  <c:v>-5.4</c:v>
                </c:pt>
                <c:pt idx="23744">
                  <c:v>-5.3</c:v>
                </c:pt>
                <c:pt idx="23745">
                  <c:v>-5.2</c:v>
                </c:pt>
                <c:pt idx="23746">
                  <c:v>-5.0999999999999996</c:v>
                </c:pt>
                <c:pt idx="23747">
                  <c:v>-5</c:v>
                </c:pt>
                <c:pt idx="23748">
                  <c:v>-4.9000000000000004</c:v>
                </c:pt>
                <c:pt idx="23749">
                  <c:v>-4.8</c:v>
                </c:pt>
                <c:pt idx="23750">
                  <c:v>-4.7</c:v>
                </c:pt>
                <c:pt idx="23751">
                  <c:v>-4.5999999999999996</c:v>
                </c:pt>
                <c:pt idx="23752">
                  <c:v>-4.5</c:v>
                </c:pt>
                <c:pt idx="23753">
                  <c:v>-4.4000000000000004</c:v>
                </c:pt>
                <c:pt idx="23754">
                  <c:v>-4.3</c:v>
                </c:pt>
                <c:pt idx="23755">
                  <c:v>-4.2</c:v>
                </c:pt>
                <c:pt idx="23756">
                  <c:v>-4.0999999999999996</c:v>
                </c:pt>
                <c:pt idx="23757">
                  <c:v>-4</c:v>
                </c:pt>
                <c:pt idx="23758">
                  <c:v>-3.9</c:v>
                </c:pt>
                <c:pt idx="23759">
                  <c:v>-3.8</c:v>
                </c:pt>
                <c:pt idx="23760">
                  <c:v>-3.7</c:v>
                </c:pt>
                <c:pt idx="23761">
                  <c:v>-3.6</c:v>
                </c:pt>
                <c:pt idx="23762">
                  <c:v>-3.5</c:v>
                </c:pt>
                <c:pt idx="23763">
                  <c:v>-3.4</c:v>
                </c:pt>
                <c:pt idx="23764">
                  <c:v>-3.3</c:v>
                </c:pt>
                <c:pt idx="23765">
                  <c:v>-3.2</c:v>
                </c:pt>
                <c:pt idx="23766">
                  <c:v>-3.1</c:v>
                </c:pt>
                <c:pt idx="23767">
                  <c:v>-3</c:v>
                </c:pt>
                <c:pt idx="23768">
                  <c:v>-2.9</c:v>
                </c:pt>
                <c:pt idx="23769">
                  <c:v>-2.8</c:v>
                </c:pt>
                <c:pt idx="23770">
                  <c:v>-2.7</c:v>
                </c:pt>
                <c:pt idx="23771">
                  <c:v>-2.6</c:v>
                </c:pt>
                <c:pt idx="23772">
                  <c:v>-2.5</c:v>
                </c:pt>
                <c:pt idx="23773">
                  <c:v>-2.4</c:v>
                </c:pt>
                <c:pt idx="23774">
                  <c:v>-2.2999999999999998</c:v>
                </c:pt>
                <c:pt idx="23775">
                  <c:v>-2.2000000000000002</c:v>
                </c:pt>
                <c:pt idx="23776">
                  <c:v>-2.1</c:v>
                </c:pt>
                <c:pt idx="23777">
                  <c:v>-2</c:v>
                </c:pt>
                <c:pt idx="23778">
                  <c:v>-1.9</c:v>
                </c:pt>
                <c:pt idx="23779">
                  <c:v>-1.8</c:v>
                </c:pt>
                <c:pt idx="23780">
                  <c:v>-1.7</c:v>
                </c:pt>
                <c:pt idx="23781">
                  <c:v>-1.6</c:v>
                </c:pt>
                <c:pt idx="23782">
                  <c:v>-1.5</c:v>
                </c:pt>
                <c:pt idx="23783">
                  <c:v>-1.4</c:v>
                </c:pt>
                <c:pt idx="23784">
                  <c:v>-1.3</c:v>
                </c:pt>
                <c:pt idx="23785">
                  <c:v>-1.2</c:v>
                </c:pt>
                <c:pt idx="23786">
                  <c:v>-1.1000000000000001</c:v>
                </c:pt>
                <c:pt idx="23787">
                  <c:v>-1</c:v>
                </c:pt>
                <c:pt idx="23788">
                  <c:v>-0.9</c:v>
                </c:pt>
                <c:pt idx="23789">
                  <c:v>-0.8</c:v>
                </c:pt>
                <c:pt idx="23790">
                  <c:v>-0.7</c:v>
                </c:pt>
                <c:pt idx="23791">
                  <c:v>-0.6</c:v>
                </c:pt>
                <c:pt idx="23792">
                  <c:v>-0.5</c:v>
                </c:pt>
                <c:pt idx="23793">
                  <c:v>-0.4</c:v>
                </c:pt>
                <c:pt idx="23794">
                  <c:v>-0.3</c:v>
                </c:pt>
                <c:pt idx="23795">
                  <c:v>-0.2</c:v>
                </c:pt>
                <c:pt idx="23796">
                  <c:v>-0.1</c:v>
                </c:pt>
                <c:pt idx="23797">
                  <c:v>0</c:v>
                </c:pt>
                <c:pt idx="23798">
                  <c:v>0.1</c:v>
                </c:pt>
                <c:pt idx="23799">
                  <c:v>0.2</c:v>
                </c:pt>
                <c:pt idx="23800">
                  <c:v>0.3</c:v>
                </c:pt>
                <c:pt idx="23801">
                  <c:v>0.4</c:v>
                </c:pt>
                <c:pt idx="23802">
                  <c:v>0.5</c:v>
                </c:pt>
                <c:pt idx="23803">
                  <c:v>0.6</c:v>
                </c:pt>
                <c:pt idx="23804">
                  <c:v>0.7</c:v>
                </c:pt>
                <c:pt idx="23805">
                  <c:v>0.8</c:v>
                </c:pt>
                <c:pt idx="23806">
                  <c:v>0.9</c:v>
                </c:pt>
                <c:pt idx="23807">
                  <c:v>1</c:v>
                </c:pt>
                <c:pt idx="23808">
                  <c:v>1.1000000000000001</c:v>
                </c:pt>
                <c:pt idx="23809">
                  <c:v>1.2</c:v>
                </c:pt>
                <c:pt idx="23810">
                  <c:v>1.3</c:v>
                </c:pt>
                <c:pt idx="23811">
                  <c:v>1.4</c:v>
                </c:pt>
                <c:pt idx="23812">
                  <c:v>1.5</c:v>
                </c:pt>
                <c:pt idx="23813">
                  <c:v>1.6</c:v>
                </c:pt>
                <c:pt idx="23814">
                  <c:v>1.7</c:v>
                </c:pt>
                <c:pt idx="23815">
                  <c:v>1.8</c:v>
                </c:pt>
                <c:pt idx="23816">
                  <c:v>1.9</c:v>
                </c:pt>
                <c:pt idx="23817">
                  <c:v>2</c:v>
                </c:pt>
                <c:pt idx="23818">
                  <c:v>2.1</c:v>
                </c:pt>
                <c:pt idx="23819">
                  <c:v>2.2000000000000002</c:v>
                </c:pt>
                <c:pt idx="23820">
                  <c:v>2.2999999999999998</c:v>
                </c:pt>
                <c:pt idx="23821">
                  <c:v>2.4</c:v>
                </c:pt>
                <c:pt idx="23822">
                  <c:v>2.5</c:v>
                </c:pt>
                <c:pt idx="23823">
                  <c:v>2.6</c:v>
                </c:pt>
                <c:pt idx="23824">
                  <c:v>2.7</c:v>
                </c:pt>
                <c:pt idx="23825">
                  <c:v>2.8</c:v>
                </c:pt>
                <c:pt idx="23826">
                  <c:v>2.9</c:v>
                </c:pt>
                <c:pt idx="23827">
                  <c:v>3</c:v>
                </c:pt>
                <c:pt idx="23828">
                  <c:v>3.1</c:v>
                </c:pt>
                <c:pt idx="23829">
                  <c:v>3.2</c:v>
                </c:pt>
                <c:pt idx="23830">
                  <c:v>3.3</c:v>
                </c:pt>
                <c:pt idx="23831">
                  <c:v>3.4</c:v>
                </c:pt>
                <c:pt idx="23832">
                  <c:v>3.5</c:v>
                </c:pt>
                <c:pt idx="23833">
                  <c:v>3.6</c:v>
                </c:pt>
                <c:pt idx="23834">
                  <c:v>3.7</c:v>
                </c:pt>
                <c:pt idx="23835">
                  <c:v>3.8</c:v>
                </c:pt>
                <c:pt idx="23836">
                  <c:v>3.9</c:v>
                </c:pt>
                <c:pt idx="23837">
                  <c:v>4</c:v>
                </c:pt>
                <c:pt idx="23838">
                  <c:v>4.0999999999999996</c:v>
                </c:pt>
                <c:pt idx="23839">
                  <c:v>4.2</c:v>
                </c:pt>
                <c:pt idx="23840">
                  <c:v>4.3</c:v>
                </c:pt>
                <c:pt idx="23841">
                  <c:v>4.4000000000000004</c:v>
                </c:pt>
                <c:pt idx="23842">
                  <c:v>4.5</c:v>
                </c:pt>
                <c:pt idx="23843">
                  <c:v>4.5999999999999996</c:v>
                </c:pt>
                <c:pt idx="23844">
                  <c:v>4.7</c:v>
                </c:pt>
                <c:pt idx="23845">
                  <c:v>4.8</c:v>
                </c:pt>
                <c:pt idx="23846">
                  <c:v>4.9000000000000004</c:v>
                </c:pt>
                <c:pt idx="23847">
                  <c:v>5</c:v>
                </c:pt>
                <c:pt idx="23848">
                  <c:v>5.0999999999999996</c:v>
                </c:pt>
                <c:pt idx="23849">
                  <c:v>5.2</c:v>
                </c:pt>
                <c:pt idx="23850">
                  <c:v>5.3</c:v>
                </c:pt>
                <c:pt idx="23851">
                  <c:v>5.4</c:v>
                </c:pt>
                <c:pt idx="23852">
                  <c:v>5.5</c:v>
                </c:pt>
                <c:pt idx="23853">
                  <c:v>5.6</c:v>
                </c:pt>
                <c:pt idx="23854">
                  <c:v>5.7</c:v>
                </c:pt>
                <c:pt idx="23855">
                  <c:v>5.8</c:v>
                </c:pt>
                <c:pt idx="23856">
                  <c:v>5.9</c:v>
                </c:pt>
                <c:pt idx="23857">
                  <c:v>6</c:v>
                </c:pt>
                <c:pt idx="23858">
                  <c:v>6.1</c:v>
                </c:pt>
                <c:pt idx="23859">
                  <c:v>6.2</c:v>
                </c:pt>
                <c:pt idx="23860">
                  <c:v>6.3</c:v>
                </c:pt>
                <c:pt idx="23861">
                  <c:v>6.4</c:v>
                </c:pt>
                <c:pt idx="23862">
                  <c:v>6.5</c:v>
                </c:pt>
                <c:pt idx="23863">
                  <c:v>6.6</c:v>
                </c:pt>
                <c:pt idx="23864">
                  <c:v>6.7</c:v>
                </c:pt>
                <c:pt idx="23865">
                  <c:v>6.8</c:v>
                </c:pt>
                <c:pt idx="23866">
                  <c:v>6.9</c:v>
                </c:pt>
                <c:pt idx="23867">
                  <c:v>7</c:v>
                </c:pt>
                <c:pt idx="23868">
                  <c:v>7.1</c:v>
                </c:pt>
                <c:pt idx="23869">
                  <c:v>7.2</c:v>
                </c:pt>
                <c:pt idx="23870">
                  <c:v>7.3</c:v>
                </c:pt>
                <c:pt idx="23871">
                  <c:v>7.4</c:v>
                </c:pt>
                <c:pt idx="23872">
                  <c:v>7.5</c:v>
                </c:pt>
                <c:pt idx="23873">
                  <c:v>7.6</c:v>
                </c:pt>
                <c:pt idx="23874">
                  <c:v>7.7</c:v>
                </c:pt>
                <c:pt idx="23875">
                  <c:v>7.8</c:v>
                </c:pt>
                <c:pt idx="23876">
                  <c:v>7.9</c:v>
                </c:pt>
                <c:pt idx="23877">
                  <c:v>8</c:v>
                </c:pt>
                <c:pt idx="23878">
                  <c:v>8.1</c:v>
                </c:pt>
                <c:pt idx="23879">
                  <c:v>8.1999999999999993</c:v>
                </c:pt>
                <c:pt idx="23880">
                  <c:v>8.3000000000000007</c:v>
                </c:pt>
                <c:pt idx="23881">
                  <c:v>8.4</c:v>
                </c:pt>
                <c:pt idx="23882">
                  <c:v>8.5</c:v>
                </c:pt>
                <c:pt idx="23883">
                  <c:v>8.6</c:v>
                </c:pt>
                <c:pt idx="23884">
                  <c:v>8.6999999999999993</c:v>
                </c:pt>
                <c:pt idx="23885">
                  <c:v>8.8000000000000007</c:v>
                </c:pt>
                <c:pt idx="23886">
                  <c:v>8.9</c:v>
                </c:pt>
                <c:pt idx="23887">
                  <c:v>9</c:v>
                </c:pt>
                <c:pt idx="23888">
                  <c:v>9.1</c:v>
                </c:pt>
                <c:pt idx="23889">
                  <c:v>9.1999999999999993</c:v>
                </c:pt>
                <c:pt idx="23890">
                  <c:v>9.3000000000000007</c:v>
                </c:pt>
                <c:pt idx="23891">
                  <c:v>9.4</c:v>
                </c:pt>
                <c:pt idx="23892">
                  <c:v>9.5</c:v>
                </c:pt>
                <c:pt idx="23893">
                  <c:v>9.6</c:v>
                </c:pt>
                <c:pt idx="23894">
                  <c:v>9.6999999999999993</c:v>
                </c:pt>
                <c:pt idx="23895">
                  <c:v>9.8000000000000007</c:v>
                </c:pt>
                <c:pt idx="23896">
                  <c:v>9.9</c:v>
                </c:pt>
                <c:pt idx="23897">
                  <c:v>10</c:v>
                </c:pt>
                <c:pt idx="23898">
                  <c:v>10.1</c:v>
                </c:pt>
                <c:pt idx="23899">
                  <c:v>10.199999999999999</c:v>
                </c:pt>
                <c:pt idx="23900">
                  <c:v>10.3</c:v>
                </c:pt>
                <c:pt idx="23901">
                  <c:v>10.4</c:v>
                </c:pt>
                <c:pt idx="23902">
                  <c:v>10.5</c:v>
                </c:pt>
                <c:pt idx="23903">
                  <c:v>10.6</c:v>
                </c:pt>
                <c:pt idx="23904">
                  <c:v>10.7</c:v>
                </c:pt>
                <c:pt idx="23905">
                  <c:v>10.8</c:v>
                </c:pt>
                <c:pt idx="23906">
                  <c:v>10.9</c:v>
                </c:pt>
                <c:pt idx="23907">
                  <c:v>11</c:v>
                </c:pt>
                <c:pt idx="23908">
                  <c:v>11.1</c:v>
                </c:pt>
                <c:pt idx="23909">
                  <c:v>11.2</c:v>
                </c:pt>
                <c:pt idx="23910">
                  <c:v>11.3</c:v>
                </c:pt>
                <c:pt idx="23911">
                  <c:v>11.4</c:v>
                </c:pt>
                <c:pt idx="23912">
                  <c:v>11.5</c:v>
                </c:pt>
                <c:pt idx="23913">
                  <c:v>11.6</c:v>
                </c:pt>
                <c:pt idx="23914">
                  <c:v>11.7</c:v>
                </c:pt>
                <c:pt idx="23915">
                  <c:v>11.8</c:v>
                </c:pt>
                <c:pt idx="23916">
                  <c:v>11.9</c:v>
                </c:pt>
                <c:pt idx="23917">
                  <c:v>12</c:v>
                </c:pt>
                <c:pt idx="23918">
                  <c:v>12.1</c:v>
                </c:pt>
                <c:pt idx="23919">
                  <c:v>12.2</c:v>
                </c:pt>
                <c:pt idx="23920">
                  <c:v>12.3</c:v>
                </c:pt>
                <c:pt idx="23921">
                  <c:v>12.4</c:v>
                </c:pt>
                <c:pt idx="23922">
                  <c:v>12.5</c:v>
                </c:pt>
                <c:pt idx="23923">
                  <c:v>12.6</c:v>
                </c:pt>
                <c:pt idx="23924">
                  <c:v>12.7</c:v>
                </c:pt>
                <c:pt idx="23925">
                  <c:v>12.8</c:v>
                </c:pt>
                <c:pt idx="23926">
                  <c:v>12.9</c:v>
                </c:pt>
                <c:pt idx="23927">
                  <c:v>13</c:v>
                </c:pt>
                <c:pt idx="23928">
                  <c:v>13.1</c:v>
                </c:pt>
                <c:pt idx="23929">
                  <c:v>13.2</c:v>
                </c:pt>
                <c:pt idx="23930">
                  <c:v>13.3</c:v>
                </c:pt>
                <c:pt idx="23931">
                  <c:v>13.4</c:v>
                </c:pt>
                <c:pt idx="23932">
                  <c:v>13.5</c:v>
                </c:pt>
                <c:pt idx="23933">
                  <c:v>13.6</c:v>
                </c:pt>
                <c:pt idx="23934">
                  <c:v>13.7</c:v>
                </c:pt>
                <c:pt idx="23935">
                  <c:v>13.8</c:v>
                </c:pt>
                <c:pt idx="23936">
                  <c:v>13.9</c:v>
                </c:pt>
                <c:pt idx="23937">
                  <c:v>14</c:v>
                </c:pt>
                <c:pt idx="23938">
                  <c:v>14.1</c:v>
                </c:pt>
                <c:pt idx="23939">
                  <c:v>14.2</c:v>
                </c:pt>
                <c:pt idx="23940">
                  <c:v>14.3</c:v>
                </c:pt>
                <c:pt idx="23941">
                  <c:v>14.4</c:v>
                </c:pt>
                <c:pt idx="23942">
                  <c:v>14.5</c:v>
                </c:pt>
                <c:pt idx="23943">
                  <c:v>14.6</c:v>
                </c:pt>
                <c:pt idx="23944">
                  <c:v>14.7</c:v>
                </c:pt>
                <c:pt idx="23945">
                  <c:v>14.8</c:v>
                </c:pt>
                <c:pt idx="23946">
                  <c:v>14.9</c:v>
                </c:pt>
                <c:pt idx="23947">
                  <c:v>15</c:v>
                </c:pt>
                <c:pt idx="23948">
                  <c:v>15.1</c:v>
                </c:pt>
                <c:pt idx="23949">
                  <c:v>15.2</c:v>
                </c:pt>
                <c:pt idx="23950">
                  <c:v>15.3</c:v>
                </c:pt>
                <c:pt idx="23951">
                  <c:v>15.4</c:v>
                </c:pt>
                <c:pt idx="23952">
                  <c:v>15.5</c:v>
                </c:pt>
                <c:pt idx="23953">
                  <c:v>15.6</c:v>
                </c:pt>
                <c:pt idx="23954">
                  <c:v>15.7</c:v>
                </c:pt>
                <c:pt idx="23955">
                  <c:v>15.8</c:v>
                </c:pt>
                <c:pt idx="23956">
                  <c:v>15.9</c:v>
                </c:pt>
                <c:pt idx="23957">
                  <c:v>16</c:v>
                </c:pt>
                <c:pt idx="23958">
                  <c:v>16.100000000000001</c:v>
                </c:pt>
                <c:pt idx="23959">
                  <c:v>16.2</c:v>
                </c:pt>
                <c:pt idx="23960">
                  <c:v>16.3</c:v>
                </c:pt>
                <c:pt idx="23961">
                  <c:v>16.399999999999999</c:v>
                </c:pt>
                <c:pt idx="23962">
                  <c:v>16.5</c:v>
                </c:pt>
                <c:pt idx="23963">
                  <c:v>16.600000000000001</c:v>
                </c:pt>
                <c:pt idx="23964">
                  <c:v>16.7</c:v>
                </c:pt>
                <c:pt idx="23965">
                  <c:v>16.8</c:v>
                </c:pt>
                <c:pt idx="23966">
                  <c:v>16.899999999999999</c:v>
                </c:pt>
                <c:pt idx="23967">
                  <c:v>17</c:v>
                </c:pt>
                <c:pt idx="23968">
                  <c:v>17.100000000000001</c:v>
                </c:pt>
                <c:pt idx="23969">
                  <c:v>17.2</c:v>
                </c:pt>
                <c:pt idx="23970">
                  <c:v>17.3</c:v>
                </c:pt>
                <c:pt idx="23971">
                  <c:v>17.399999999999999</c:v>
                </c:pt>
                <c:pt idx="23972">
                  <c:v>17.5</c:v>
                </c:pt>
                <c:pt idx="23973">
                  <c:v>17.600000000000001</c:v>
                </c:pt>
                <c:pt idx="23974">
                  <c:v>17.7</c:v>
                </c:pt>
                <c:pt idx="23975">
                  <c:v>17.8</c:v>
                </c:pt>
                <c:pt idx="23976">
                  <c:v>17.899999999999999</c:v>
                </c:pt>
                <c:pt idx="23977">
                  <c:v>18</c:v>
                </c:pt>
                <c:pt idx="23978">
                  <c:v>18.100000000000001</c:v>
                </c:pt>
                <c:pt idx="23979">
                  <c:v>18.2</c:v>
                </c:pt>
                <c:pt idx="23980">
                  <c:v>18.3</c:v>
                </c:pt>
                <c:pt idx="23981">
                  <c:v>18.399999999999999</c:v>
                </c:pt>
                <c:pt idx="23982">
                  <c:v>18.5</c:v>
                </c:pt>
                <c:pt idx="23983">
                  <c:v>18.600000000000001</c:v>
                </c:pt>
                <c:pt idx="23984">
                  <c:v>18.7</c:v>
                </c:pt>
                <c:pt idx="23985">
                  <c:v>18.8</c:v>
                </c:pt>
                <c:pt idx="23986">
                  <c:v>18.899999999999999</c:v>
                </c:pt>
                <c:pt idx="23987">
                  <c:v>19</c:v>
                </c:pt>
                <c:pt idx="23988">
                  <c:v>19.100000000000001</c:v>
                </c:pt>
                <c:pt idx="23989">
                  <c:v>19.2</c:v>
                </c:pt>
                <c:pt idx="23990">
                  <c:v>19.3</c:v>
                </c:pt>
                <c:pt idx="23991">
                  <c:v>19.399999999999999</c:v>
                </c:pt>
                <c:pt idx="23992">
                  <c:v>19.5</c:v>
                </c:pt>
                <c:pt idx="23993">
                  <c:v>19.600000000000001</c:v>
                </c:pt>
                <c:pt idx="23994">
                  <c:v>19.7</c:v>
                </c:pt>
                <c:pt idx="23995">
                  <c:v>19.8</c:v>
                </c:pt>
                <c:pt idx="23996">
                  <c:v>19.899999999999999</c:v>
                </c:pt>
                <c:pt idx="23997">
                  <c:v>20</c:v>
                </c:pt>
                <c:pt idx="23998">
                  <c:v>20.100000000000001</c:v>
                </c:pt>
                <c:pt idx="23999">
                  <c:v>20.2</c:v>
                </c:pt>
                <c:pt idx="24000">
                  <c:v>20.3</c:v>
                </c:pt>
                <c:pt idx="24001">
                  <c:v>20.399999999999999</c:v>
                </c:pt>
                <c:pt idx="24002">
                  <c:v>20.5</c:v>
                </c:pt>
                <c:pt idx="24003">
                  <c:v>20.6</c:v>
                </c:pt>
                <c:pt idx="24004">
                  <c:v>20.7</c:v>
                </c:pt>
                <c:pt idx="24005">
                  <c:v>20.8</c:v>
                </c:pt>
                <c:pt idx="24006">
                  <c:v>20.9</c:v>
                </c:pt>
                <c:pt idx="24007">
                  <c:v>21</c:v>
                </c:pt>
                <c:pt idx="24008">
                  <c:v>21.1</c:v>
                </c:pt>
                <c:pt idx="24009">
                  <c:v>21.2</c:v>
                </c:pt>
                <c:pt idx="24010">
                  <c:v>21.3</c:v>
                </c:pt>
                <c:pt idx="24011">
                  <c:v>21.4</c:v>
                </c:pt>
                <c:pt idx="24012">
                  <c:v>21.5</c:v>
                </c:pt>
                <c:pt idx="24013">
                  <c:v>21.6</c:v>
                </c:pt>
                <c:pt idx="24014">
                  <c:v>21.7</c:v>
                </c:pt>
                <c:pt idx="24015">
                  <c:v>21.8</c:v>
                </c:pt>
                <c:pt idx="24016">
                  <c:v>21.9</c:v>
                </c:pt>
                <c:pt idx="24017">
                  <c:v>22</c:v>
                </c:pt>
                <c:pt idx="24018">
                  <c:v>22.1</c:v>
                </c:pt>
                <c:pt idx="24019">
                  <c:v>22.2</c:v>
                </c:pt>
                <c:pt idx="24020">
                  <c:v>22.3</c:v>
                </c:pt>
                <c:pt idx="24021">
                  <c:v>22.4</c:v>
                </c:pt>
                <c:pt idx="24022">
                  <c:v>22.5</c:v>
                </c:pt>
                <c:pt idx="24023">
                  <c:v>22.6</c:v>
                </c:pt>
                <c:pt idx="24024">
                  <c:v>22.7</c:v>
                </c:pt>
                <c:pt idx="24025">
                  <c:v>22.8</c:v>
                </c:pt>
                <c:pt idx="24026">
                  <c:v>22.9</c:v>
                </c:pt>
                <c:pt idx="24027">
                  <c:v>23</c:v>
                </c:pt>
                <c:pt idx="24028">
                  <c:v>23.1</c:v>
                </c:pt>
                <c:pt idx="24029">
                  <c:v>23.2</c:v>
                </c:pt>
                <c:pt idx="24030">
                  <c:v>23.3</c:v>
                </c:pt>
                <c:pt idx="24031">
                  <c:v>23.4</c:v>
                </c:pt>
                <c:pt idx="24032">
                  <c:v>23.5</c:v>
                </c:pt>
                <c:pt idx="24033">
                  <c:v>23.6</c:v>
                </c:pt>
                <c:pt idx="24034">
                  <c:v>23.7</c:v>
                </c:pt>
                <c:pt idx="24035">
                  <c:v>23.8</c:v>
                </c:pt>
                <c:pt idx="24036">
                  <c:v>23.9</c:v>
                </c:pt>
                <c:pt idx="24037">
                  <c:v>24</c:v>
                </c:pt>
                <c:pt idx="24038">
                  <c:v>24.1</c:v>
                </c:pt>
                <c:pt idx="24039">
                  <c:v>24.2</c:v>
                </c:pt>
                <c:pt idx="24040">
                  <c:v>24.3</c:v>
                </c:pt>
                <c:pt idx="24041">
                  <c:v>24.4</c:v>
                </c:pt>
                <c:pt idx="24042">
                  <c:v>24.5</c:v>
                </c:pt>
                <c:pt idx="24043">
                  <c:v>24.6</c:v>
                </c:pt>
                <c:pt idx="24044">
                  <c:v>24.7</c:v>
                </c:pt>
                <c:pt idx="24045">
                  <c:v>24.8</c:v>
                </c:pt>
                <c:pt idx="24046">
                  <c:v>24.9</c:v>
                </c:pt>
                <c:pt idx="24047">
                  <c:v>25</c:v>
                </c:pt>
                <c:pt idx="24048">
                  <c:v>-25</c:v>
                </c:pt>
                <c:pt idx="24049">
                  <c:v>-24.9</c:v>
                </c:pt>
                <c:pt idx="24050">
                  <c:v>-24.8</c:v>
                </c:pt>
                <c:pt idx="24051">
                  <c:v>-24.7</c:v>
                </c:pt>
                <c:pt idx="24052">
                  <c:v>-24.6</c:v>
                </c:pt>
                <c:pt idx="24053">
                  <c:v>-24.5</c:v>
                </c:pt>
                <c:pt idx="24054">
                  <c:v>-24.4</c:v>
                </c:pt>
                <c:pt idx="24055">
                  <c:v>-24.3</c:v>
                </c:pt>
                <c:pt idx="24056">
                  <c:v>-24.2</c:v>
                </c:pt>
                <c:pt idx="24057">
                  <c:v>-24.1</c:v>
                </c:pt>
                <c:pt idx="24058">
                  <c:v>-24</c:v>
                </c:pt>
                <c:pt idx="24059">
                  <c:v>-23.9</c:v>
                </c:pt>
                <c:pt idx="24060">
                  <c:v>-23.8</c:v>
                </c:pt>
                <c:pt idx="24061">
                  <c:v>-23.7</c:v>
                </c:pt>
                <c:pt idx="24062">
                  <c:v>-23.6</c:v>
                </c:pt>
                <c:pt idx="24063">
                  <c:v>-23.5</c:v>
                </c:pt>
                <c:pt idx="24064">
                  <c:v>-23.4</c:v>
                </c:pt>
                <c:pt idx="24065">
                  <c:v>-23.3</c:v>
                </c:pt>
                <c:pt idx="24066">
                  <c:v>-23.2</c:v>
                </c:pt>
                <c:pt idx="24067">
                  <c:v>-23.1</c:v>
                </c:pt>
                <c:pt idx="24068">
                  <c:v>-23</c:v>
                </c:pt>
                <c:pt idx="24069">
                  <c:v>-22.9</c:v>
                </c:pt>
                <c:pt idx="24070">
                  <c:v>-22.8</c:v>
                </c:pt>
                <c:pt idx="24071">
                  <c:v>-22.7</c:v>
                </c:pt>
                <c:pt idx="24072">
                  <c:v>-22.6</c:v>
                </c:pt>
                <c:pt idx="24073">
                  <c:v>-22.5</c:v>
                </c:pt>
                <c:pt idx="24074">
                  <c:v>-22.4</c:v>
                </c:pt>
                <c:pt idx="24075">
                  <c:v>-22.3</c:v>
                </c:pt>
                <c:pt idx="24076">
                  <c:v>-22.2</c:v>
                </c:pt>
                <c:pt idx="24077">
                  <c:v>-22.1</c:v>
                </c:pt>
                <c:pt idx="24078">
                  <c:v>-22</c:v>
                </c:pt>
                <c:pt idx="24079">
                  <c:v>-21.9</c:v>
                </c:pt>
                <c:pt idx="24080">
                  <c:v>-21.8</c:v>
                </c:pt>
                <c:pt idx="24081">
                  <c:v>-21.7</c:v>
                </c:pt>
                <c:pt idx="24082">
                  <c:v>-21.6</c:v>
                </c:pt>
                <c:pt idx="24083">
                  <c:v>-21.5</c:v>
                </c:pt>
                <c:pt idx="24084">
                  <c:v>-21.4</c:v>
                </c:pt>
                <c:pt idx="24085">
                  <c:v>-21.3</c:v>
                </c:pt>
                <c:pt idx="24086">
                  <c:v>-21.2</c:v>
                </c:pt>
                <c:pt idx="24087">
                  <c:v>-21.1</c:v>
                </c:pt>
                <c:pt idx="24088">
                  <c:v>-21</c:v>
                </c:pt>
                <c:pt idx="24089">
                  <c:v>-20.9</c:v>
                </c:pt>
                <c:pt idx="24090">
                  <c:v>-20.8</c:v>
                </c:pt>
                <c:pt idx="24091">
                  <c:v>-20.7</c:v>
                </c:pt>
                <c:pt idx="24092">
                  <c:v>-20.6</c:v>
                </c:pt>
                <c:pt idx="24093">
                  <c:v>-20.5</c:v>
                </c:pt>
                <c:pt idx="24094">
                  <c:v>-20.399999999999999</c:v>
                </c:pt>
                <c:pt idx="24095">
                  <c:v>-20.3</c:v>
                </c:pt>
                <c:pt idx="24096">
                  <c:v>-20.2</c:v>
                </c:pt>
                <c:pt idx="24097">
                  <c:v>-20.100000000000001</c:v>
                </c:pt>
                <c:pt idx="24098">
                  <c:v>-20</c:v>
                </c:pt>
                <c:pt idx="24099">
                  <c:v>-19.899999999999999</c:v>
                </c:pt>
                <c:pt idx="24100">
                  <c:v>-19.8</c:v>
                </c:pt>
                <c:pt idx="24101">
                  <c:v>-19.7</c:v>
                </c:pt>
                <c:pt idx="24102">
                  <c:v>-19.600000000000001</c:v>
                </c:pt>
                <c:pt idx="24103">
                  <c:v>-19.5</c:v>
                </c:pt>
                <c:pt idx="24104">
                  <c:v>-19.399999999999999</c:v>
                </c:pt>
                <c:pt idx="24105">
                  <c:v>-19.3</c:v>
                </c:pt>
                <c:pt idx="24106">
                  <c:v>-19.2</c:v>
                </c:pt>
                <c:pt idx="24107">
                  <c:v>-19.100000000000001</c:v>
                </c:pt>
                <c:pt idx="24108">
                  <c:v>-19</c:v>
                </c:pt>
                <c:pt idx="24109">
                  <c:v>-18.899999999999999</c:v>
                </c:pt>
                <c:pt idx="24110">
                  <c:v>-18.8</c:v>
                </c:pt>
                <c:pt idx="24111">
                  <c:v>-18.7</c:v>
                </c:pt>
                <c:pt idx="24112">
                  <c:v>-18.600000000000001</c:v>
                </c:pt>
                <c:pt idx="24113">
                  <c:v>-18.5</c:v>
                </c:pt>
                <c:pt idx="24114">
                  <c:v>-18.399999999999999</c:v>
                </c:pt>
                <c:pt idx="24115">
                  <c:v>-18.3</c:v>
                </c:pt>
                <c:pt idx="24116">
                  <c:v>-18.2</c:v>
                </c:pt>
                <c:pt idx="24117">
                  <c:v>-18.100000000000001</c:v>
                </c:pt>
                <c:pt idx="24118">
                  <c:v>-18</c:v>
                </c:pt>
                <c:pt idx="24119">
                  <c:v>-17.899999999999999</c:v>
                </c:pt>
                <c:pt idx="24120">
                  <c:v>-17.8</c:v>
                </c:pt>
                <c:pt idx="24121">
                  <c:v>-17.7</c:v>
                </c:pt>
                <c:pt idx="24122">
                  <c:v>-17.600000000000001</c:v>
                </c:pt>
                <c:pt idx="24123">
                  <c:v>-17.5</c:v>
                </c:pt>
                <c:pt idx="24124">
                  <c:v>-17.399999999999999</c:v>
                </c:pt>
                <c:pt idx="24125">
                  <c:v>-17.3</c:v>
                </c:pt>
                <c:pt idx="24126">
                  <c:v>-17.2</c:v>
                </c:pt>
                <c:pt idx="24127">
                  <c:v>-17.100000000000001</c:v>
                </c:pt>
                <c:pt idx="24128">
                  <c:v>-17</c:v>
                </c:pt>
                <c:pt idx="24129">
                  <c:v>-16.899999999999999</c:v>
                </c:pt>
                <c:pt idx="24130">
                  <c:v>-16.8</c:v>
                </c:pt>
                <c:pt idx="24131">
                  <c:v>-16.7</c:v>
                </c:pt>
                <c:pt idx="24132">
                  <c:v>-16.600000000000001</c:v>
                </c:pt>
                <c:pt idx="24133">
                  <c:v>-16.5</c:v>
                </c:pt>
                <c:pt idx="24134">
                  <c:v>-16.399999999999999</c:v>
                </c:pt>
                <c:pt idx="24135">
                  <c:v>-16.3</c:v>
                </c:pt>
                <c:pt idx="24136">
                  <c:v>-16.2</c:v>
                </c:pt>
                <c:pt idx="24137">
                  <c:v>-16.100000000000001</c:v>
                </c:pt>
                <c:pt idx="24138">
                  <c:v>-16</c:v>
                </c:pt>
                <c:pt idx="24139">
                  <c:v>-15.9</c:v>
                </c:pt>
                <c:pt idx="24140">
                  <c:v>-15.8</c:v>
                </c:pt>
                <c:pt idx="24141">
                  <c:v>-15.7</c:v>
                </c:pt>
                <c:pt idx="24142">
                  <c:v>-15.6</c:v>
                </c:pt>
                <c:pt idx="24143">
                  <c:v>-15.5</c:v>
                </c:pt>
                <c:pt idx="24144">
                  <c:v>-15.4</c:v>
                </c:pt>
                <c:pt idx="24145">
                  <c:v>-15.3</c:v>
                </c:pt>
                <c:pt idx="24146">
                  <c:v>-15.2</c:v>
                </c:pt>
                <c:pt idx="24147">
                  <c:v>-15.1</c:v>
                </c:pt>
                <c:pt idx="24148">
                  <c:v>-15</c:v>
                </c:pt>
                <c:pt idx="24149">
                  <c:v>-14.9</c:v>
                </c:pt>
                <c:pt idx="24150">
                  <c:v>-14.8</c:v>
                </c:pt>
                <c:pt idx="24151">
                  <c:v>-14.7</c:v>
                </c:pt>
                <c:pt idx="24152">
                  <c:v>-14.6</c:v>
                </c:pt>
                <c:pt idx="24153">
                  <c:v>-14.5</c:v>
                </c:pt>
                <c:pt idx="24154">
                  <c:v>-14.4</c:v>
                </c:pt>
                <c:pt idx="24155">
                  <c:v>-14.3</c:v>
                </c:pt>
                <c:pt idx="24156">
                  <c:v>-14.2</c:v>
                </c:pt>
                <c:pt idx="24157">
                  <c:v>-14.1</c:v>
                </c:pt>
                <c:pt idx="24158">
                  <c:v>-14</c:v>
                </c:pt>
                <c:pt idx="24159">
                  <c:v>-13.9</c:v>
                </c:pt>
                <c:pt idx="24160">
                  <c:v>-13.8</c:v>
                </c:pt>
                <c:pt idx="24161">
                  <c:v>-13.7</c:v>
                </c:pt>
                <c:pt idx="24162">
                  <c:v>-13.6</c:v>
                </c:pt>
                <c:pt idx="24163">
                  <c:v>-13.5</c:v>
                </c:pt>
                <c:pt idx="24164">
                  <c:v>-13.4</c:v>
                </c:pt>
                <c:pt idx="24165">
                  <c:v>-13.3</c:v>
                </c:pt>
                <c:pt idx="24166">
                  <c:v>-13.2</c:v>
                </c:pt>
                <c:pt idx="24167">
                  <c:v>-13.1</c:v>
                </c:pt>
                <c:pt idx="24168">
                  <c:v>-13</c:v>
                </c:pt>
                <c:pt idx="24169">
                  <c:v>-12.9</c:v>
                </c:pt>
                <c:pt idx="24170">
                  <c:v>-12.8</c:v>
                </c:pt>
                <c:pt idx="24171">
                  <c:v>-12.7</c:v>
                </c:pt>
                <c:pt idx="24172">
                  <c:v>-12.6</c:v>
                </c:pt>
                <c:pt idx="24173">
                  <c:v>-12.5</c:v>
                </c:pt>
                <c:pt idx="24174">
                  <c:v>-12.4</c:v>
                </c:pt>
                <c:pt idx="24175">
                  <c:v>-12.3</c:v>
                </c:pt>
                <c:pt idx="24176">
                  <c:v>-12.2</c:v>
                </c:pt>
                <c:pt idx="24177">
                  <c:v>-12.1</c:v>
                </c:pt>
                <c:pt idx="24178">
                  <c:v>-12</c:v>
                </c:pt>
                <c:pt idx="24179">
                  <c:v>-11.9</c:v>
                </c:pt>
                <c:pt idx="24180">
                  <c:v>-11.8</c:v>
                </c:pt>
                <c:pt idx="24181">
                  <c:v>-11.7</c:v>
                </c:pt>
                <c:pt idx="24182">
                  <c:v>-11.6</c:v>
                </c:pt>
                <c:pt idx="24183">
                  <c:v>-11.5</c:v>
                </c:pt>
                <c:pt idx="24184">
                  <c:v>-11.4</c:v>
                </c:pt>
                <c:pt idx="24185">
                  <c:v>-11.3</c:v>
                </c:pt>
                <c:pt idx="24186">
                  <c:v>-11.2</c:v>
                </c:pt>
                <c:pt idx="24187">
                  <c:v>-11.1</c:v>
                </c:pt>
                <c:pt idx="24188">
                  <c:v>-11</c:v>
                </c:pt>
                <c:pt idx="24189">
                  <c:v>-10.9</c:v>
                </c:pt>
                <c:pt idx="24190">
                  <c:v>-10.8</c:v>
                </c:pt>
                <c:pt idx="24191">
                  <c:v>-10.7</c:v>
                </c:pt>
                <c:pt idx="24192">
                  <c:v>-10.6</c:v>
                </c:pt>
                <c:pt idx="24193">
                  <c:v>-10.5</c:v>
                </c:pt>
                <c:pt idx="24194">
                  <c:v>-10.4</c:v>
                </c:pt>
                <c:pt idx="24195">
                  <c:v>-10.3</c:v>
                </c:pt>
                <c:pt idx="24196">
                  <c:v>-10.199999999999999</c:v>
                </c:pt>
                <c:pt idx="24197">
                  <c:v>-10.1</c:v>
                </c:pt>
                <c:pt idx="24198">
                  <c:v>-10</c:v>
                </c:pt>
                <c:pt idx="24199">
                  <c:v>-9.9</c:v>
                </c:pt>
                <c:pt idx="24200">
                  <c:v>-9.8000000000000007</c:v>
                </c:pt>
                <c:pt idx="24201">
                  <c:v>-9.6999999999999993</c:v>
                </c:pt>
                <c:pt idx="24202">
                  <c:v>-9.6</c:v>
                </c:pt>
                <c:pt idx="24203">
                  <c:v>-9.5</c:v>
                </c:pt>
                <c:pt idx="24204">
                  <c:v>-9.4</c:v>
                </c:pt>
                <c:pt idx="24205">
                  <c:v>-9.3000000000000007</c:v>
                </c:pt>
                <c:pt idx="24206">
                  <c:v>-9.1999999999999993</c:v>
                </c:pt>
                <c:pt idx="24207">
                  <c:v>-9.1</c:v>
                </c:pt>
                <c:pt idx="24208">
                  <c:v>-9</c:v>
                </c:pt>
                <c:pt idx="24209">
                  <c:v>-8.9</c:v>
                </c:pt>
                <c:pt idx="24210">
                  <c:v>-8.8000000000000007</c:v>
                </c:pt>
                <c:pt idx="24211">
                  <c:v>-8.6999999999999993</c:v>
                </c:pt>
                <c:pt idx="24212">
                  <c:v>-8.6</c:v>
                </c:pt>
                <c:pt idx="24213">
                  <c:v>-8.5</c:v>
                </c:pt>
                <c:pt idx="24214">
                  <c:v>-8.4</c:v>
                </c:pt>
                <c:pt idx="24215">
                  <c:v>-8.3000000000000007</c:v>
                </c:pt>
                <c:pt idx="24216">
                  <c:v>-8.1999999999999993</c:v>
                </c:pt>
                <c:pt idx="24217">
                  <c:v>-8.1</c:v>
                </c:pt>
                <c:pt idx="24218">
                  <c:v>-8</c:v>
                </c:pt>
                <c:pt idx="24219">
                  <c:v>-7.9</c:v>
                </c:pt>
                <c:pt idx="24220">
                  <c:v>-7.8</c:v>
                </c:pt>
                <c:pt idx="24221">
                  <c:v>-7.7</c:v>
                </c:pt>
                <c:pt idx="24222">
                  <c:v>-7.6</c:v>
                </c:pt>
                <c:pt idx="24223">
                  <c:v>-7.5</c:v>
                </c:pt>
                <c:pt idx="24224">
                  <c:v>-7.4</c:v>
                </c:pt>
                <c:pt idx="24225">
                  <c:v>-7.3</c:v>
                </c:pt>
                <c:pt idx="24226">
                  <c:v>-7.2</c:v>
                </c:pt>
                <c:pt idx="24227">
                  <c:v>-7.1</c:v>
                </c:pt>
                <c:pt idx="24228">
                  <c:v>-7</c:v>
                </c:pt>
                <c:pt idx="24229">
                  <c:v>-6.9</c:v>
                </c:pt>
                <c:pt idx="24230">
                  <c:v>-6.8</c:v>
                </c:pt>
                <c:pt idx="24231">
                  <c:v>-6.7</c:v>
                </c:pt>
                <c:pt idx="24232">
                  <c:v>-6.6</c:v>
                </c:pt>
                <c:pt idx="24233">
                  <c:v>-6.5</c:v>
                </c:pt>
                <c:pt idx="24234">
                  <c:v>-6.4</c:v>
                </c:pt>
                <c:pt idx="24235">
                  <c:v>-6.3</c:v>
                </c:pt>
                <c:pt idx="24236">
                  <c:v>-6.2</c:v>
                </c:pt>
                <c:pt idx="24237">
                  <c:v>-6.1</c:v>
                </c:pt>
                <c:pt idx="24238">
                  <c:v>-6</c:v>
                </c:pt>
                <c:pt idx="24239">
                  <c:v>-5.9</c:v>
                </c:pt>
                <c:pt idx="24240">
                  <c:v>-5.8</c:v>
                </c:pt>
                <c:pt idx="24241">
                  <c:v>-5.7</c:v>
                </c:pt>
                <c:pt idx="24242">
                  <c:v>-5.6</c:v>
                </c:pt>
                <c:pt idx="24243">
                  <c:v>-5.5</c:v>
                </c:pt>
                <c:pt idx="24244">
                  <c:v>-5.4</c:v>
                </c:pt>
                <c:pt idx="24245">
                  <c:v>-5.3</c:v>
                </c:pt>
                <c:pt idx="24246">
                  <c:v>-5.2</c:v>
                </c:pt>
                <c:pt idx="24247">
                  <c:v>-5.0999999999999996</c:v>
                </c:pt>
                <c:pt idx="24248">
                  <c:v>-5</c:v>
                </c:pt>
                <c:pt idx="24249">
                  <c:v>-4.9000000000000004</c:v>
                </c:pt>
                <c:pt idx="24250">
                  <c:v>-4.8</c:v>
                </c:pt>
                <c:pt idx="24251">
                  <c:v>-4.7</c:v>
                </c:pt>
                <c:pt idx="24252">
                  <c:v>-4.5999999999999996</c:v>
                </c:pt>
                <c:pt idx="24253">
                  <c:v>-4.5</c:v>
                </c:pt>
                <c:pt idx="24254">
                  <c:v>-4.4000000000000004</c:v>
                </c:pt>
                <c:pt idx="24255">
                  <c:v>-4.3</c:v>
                </c:pt>
                <c:pt idx="24256">
                  <c:v>-4.2</c:v>
                </c:pt>
                <c:pt idx="24257">
                  <c:v>-4.0999999999999996</c:v>
                </c:pt>
                <c:pt idx="24258">
                  <c:v>-4</c:v>
                </c:pt>
                <c:pt idx="24259">
                  <c:v>-3.9</c:v>
                </c:pt>
                <c:pt idx="24260">
                  <c:v>-3.8</c:v>
                </c:pt>
                <c:pt idx="24261">
                  <c:v>-3.7</c:v>
                </c:pt>
                <c:pt idx="24262">
                  <c:v>-3.6</c:v>
                </c:pt>
                <c:pt idx="24263">
                  <c:v>-3.5</c:v>
                </c:pt>
                <c:pt idx="24264">
                  <c:v>-3.4</c:v>
                </c:pt>
                <c:pt idx="24265">
                  <c:v>-3.3</c:v>
                </c:pt>
                <c:pt idx="24266">
                  <c:v>-3.2</c:v>
                </c:pt>
                <c:pt idx="24267">
                  <c:v>-3.1</c:v>
                </c:pt>
                <c:pt idx="24268">
                  <c:v>-3</c:v>
                </c:pt>
                <c:pt idx="24269">
                  <c:v>-2.9</c:v>
                </c:pt>
                <c:pt idx="24270">
                  <c:v>-2.8</c:v>
                </c:pt>
                <c:pt idx="24271">
                  <c:v>-2.7</c:v>
                </c:pt>
                <c:pt idx="24272">
                  <c:v>-2.6</c:v>
                </c:pt>
                <c:pt idx="24273">
                  <c:v>-2.5</c:v>
                </c:pt>
                <c:pt idx="24274">
                  <c:v>-2.4</c:v>
                </c:pt>
                <c:pt idx="24275">
                  <c:v>-2.2999999999999998</c:v>
                </c:pt>
                <c:pt idx="24276">
                  <c:v>-2.2000000000000002</c:v>
                </c:pt>
                <c:pt idx="24277">
                  <c:v>-2.1</c:v>
                </c:pt>
                <c:pt idx="24278">
                  <c:v>-2</c:v>
                </c:pt>
                <c:pt idx="24279">
                  <c:v>-1.9</c:v>
                </c:pt>
                <c:pt idx="24280">
                  <c:v>-1.8</c:v>
                </c:pt>
                <c:pt idx="24281">
                  <c:v>-1.7</c:v>
                </c:pt>
                <c:pt idx="24282">
                  <c:v>-1.6</c:v>
                </c:pt>
                <c:pt idx="24283">
                  <c:v>-1.5</c:v>
                </c:pt>
                <c:pt idx="24284">
                  <c:v>-1.4</c:v>
                </c:pt>
                <c:pt idx="24285">
                  <c:v>-1.3</c:v>
                </c:pt>
                <c:pt idx="24286">
                  <c:v>-1.2</c:v>
                </c:pt>
                <c:pt idx="24287">
                  <c:v>-1.1000000000000001</c:v>
                </c:pt>
                <c:pt idx="24288">
                  <c:v>-1</c:v>
                </c:pt>
                <c:pt idx="24289">
                  <c:v>-0.9</c:v>
                </c:pt>
                <c:pt idx="24290">
                  <c:v>-0.8</c:v>
                </c:pt>
                <c:pt idx="24291">
                  <c:v>-0.7</c:v>
                </c:pt>
                <c:pt idx="24292">
                  <c:v>-0.6</c:v>
                </c:pt>
                <c:pt idx="24293">
                  <c:v>-0.5</c:v>
                </c:pt>
                <c:pt idx="24294">
                  <c:v>-0.4</c:v>
                </c:pt>
                <c:pt idx="24295">
                  <c:v>-0.3</c:v>
                </c:pt>
                <c:pt idx="24296">
                  <c:v>-0.2</c:v>
                </c:pt>
                <c:pt idx="24297">
                  <c:v>-0.1</c:v>
                </c:pt>
                <c:pt idx="24298">
                  <c:v>0</c:v>
                </c:pt>
                <c:pt idx="24299">
                  <c:v>0.1</c:v>
                </c:pt>
                <c:pt idx="24300">
                  <c:v>0.2</c:v>
                </c:pt>
                <c:pt idx="24301">
                  <c:v>0.3</c:v>
                </c:pt>
                <c:pt idx="24302">
                  <c:v>0.4</c:v>
                </c:pt>
                <c:pt idx="24303">
                  <c:v>0.5</c:v>
                </c:pt>
                <c:pt idx="24304">
                  <c:v>0.6</c:v>
                </c:pt>
                <c:pt idx="24305">
                  <c:v>0.7</c:v>
                </c:pt>
                <c:pt idx="24306">
                  <c:v>0.8</c:v>
                </c:pt>
                <c:pt idx="24307">
                  <c:v>0.9</c:v>
                </c:pt>
                <c:pt idx="24308">
                  <c:v>1</c:v>
                </c:pt>
                <c:pt idx="24309">
                  <c:v>1.1000000000000001</c:v>
                </c:pt>
                <c:pt idx="24310">
                  <c:v>1.2</c:v>
                </c:pt>
                <c:pt idx="24311">
                  <c:v>1.3</c:v>
                </c:pt>
                <c:pt idx="24312">
                  <c:v>1.4</c:v>
                </c:pt>
                <c:pt idx="24313">
                  <c:v>1.5</c:v>
                </c:pt>
                <c:pt idx="24314">
                  <c:v>1.6</c:v>
                </c:pt>
                <c:pt idx="24315">
                  <c:v>1.7</c:v>
                </c:pt>
                <c:pt idx="24316">
                  <c:v>1.8</c:v>
                </c:pt>
                <c:pt idx="24317">
                  <c:v>1.9</c:v>
                </c:pt>
                <c:pt idx="24318">
                  <c:v>2</c:v>
                </c:pt>
                <c:pt idx="24319">
                  <c:v>2.1</c:v>
                </c:pt>
                <c:pt idx="24320">
                  <c:v>2.2000000000000002</c:v>
                </c:pt>
                <c:pt idx="24321">
                  <c:v>2.2999999999999998</c:v>
                </c:pt>
                <c:pt idx="24322">
                  <c:v>2.4</c:v>
                </c:pt>
                <c:pt idx="24323">
                  <c:v>2.5</c:v>
                </c:pt>
                <c:pt idx="24324">
                  <c:v>2.6</c:v>
                </c:pt>
                <c:pt idx="24325">
                  <c:v>2.7</c:v>
                </c:pt>
                <c:pt idx="24326">
                  <c:v>2.8</c:v>
                </c:pt>
                <c:pt idx="24327">
                  <c:v>2.9</c:v>
                </c:pt>
                <c:pt idx="24328">
                  <c:v>3</c:v>
                </c:pt>
                <c:pt idx="24329">
                  <c:v>3.1</c:v>
                </c:pt>
                <c:pt idx="24330">
                  <c:v>3.2</c:v>
                </c:pt>
                <c:pt idx="24331">
                  <c:v>3.3</c:v>
                </c:pt>
                <c:pt idx="24332">
                  <c:v>3.4</c:v>
                </c:pt>
                <c:pt idx="24333">
                  <c:v>3.5</c:v>
                </c:pt>
                <c:pt idx="24334">
                  <c:v>3.6</c:v>
                </c:pt>
                <c:pt idx="24335">
                  <c:v>3.7</c:v>
                </c:pt>
                <c:pt idx="24336">
                  <c:v>3.8</c:v>
                </c:pt>
                <c:pt idx="24337">
                  <c:v>3.9</c:v>
                </c:pt>
                <c:pt idx="24338">
                  <c:v>4</c:v>
                </c:pt>
                <c:pt idx="24339">
                  <c:v>4.0999999999999996</c:v>
                </c:pt>
                <c:pt idx="24340">
                  <c:v>4.2</c:v>
                </c:pt>
                <c:pt idx="24341">
                  <c:v>4.3</c:v>
                </c:pt>
                <c:pt idx="24342">
                  <c:v>4.4000000000000004</c:v>
                </c:pt>
                <c:pt idx="24343">
                  <c:v>4.5</c:v>
                </c:pt>
                <c:pt idx="24344">
                  <c:v>4.5999999999999996</c:v>
                </c:pt>
                <c:pt idx="24345">
                  <c:v>4.7</c:v>
                </c:pt>
                <c:pt idx="24346">
                  <c:v>4.8</c:v>
                </c:pt>
                <c:pt idx="24347">
                  <c:v>4.9000000000000004</c:v>
                </c:pt>
                <c:pt idx="24348">
                  <c:v>5</c:v>
                </c:pt>
                <c:pt idx="24349">
                  <c:v>5.0999999999999996</c:v>
                </c:pt>
                <c:pt idx="24350">
                  <c:v>5.2</c:v>
                </c:pt>
                <c:pt idx="24351">
                  <c:v>5.3</c:v>
                </c:pt>
                <c:pt idx="24352">
                  <c:v>5.4</c:v>
                </c:pt>
                <c:pt idx="24353">
                  <c:v>5.5</c:v>
                </c:pt>
                <c:pt idx="24354">
                  <c:v>5.6</c:v>
                </c:pt>
                <c:pt idx="24355">
                  <c:v>5.7</c:v>
                </c:pt>
                <c:pt idx="24356">
                  <c:v>5.8</c:v>
                </c:pt>
                <c:pt idx="24357">
                  <c:v>5.9</c:v>
                </c:pt>
                <c:pt idx="24358">
                  <c:v>6</c:v>
                </c:pt>
                <c:pt idx="24359">
                  <c:v>6.1</c:v>
                </c:pt>
                <c:pt idx="24360">
                  <c:v>6.2</c:v>
                </c:pt>
                <c:pt idx="24361">
                  <c:v>6.3</c:v>
                </c:pt>
                <c:pt idx="24362">
                  <c:v>6.4</c:v>
                </c:pt>
                <c:pt idx="24363">
                  <c:v>6.5</c:v>
                </c:pt>
                <c:pt idx="24364">
                  <c:v>6.6</c:v>
                </c:pt>
                <c:pt idx="24365">
                  <c:v>6.7</c:v>
                </c:pt>
                <c:pt idx="24366">
                  <c:v>6.8</c:v>
                </c:pt>
                <c:pt idx="24367">
                  <c:v>6.9</c:v>
                </c:pt>
                <c:pt idx="24368">
                  <c:v>7</c:v>
                </c:pt>
                <c:pt idx="24369">
                  <c:v>7.1</c:v>
                </c:pt>
                <c:pt idx="24370">
                  <c:v>7.2</c:v>
                </c:pt>
                <c:pt idx="24371">
                  <c:v>7.3</c:v>
                </c:pt>
                <c:pt idx="24372">
                  <c:v>7.4</c:v>
                </c:pt>
                <c:pt idx="24373">
                  <c:v>7.5</c:v>
                </c:pt>
                <c:pt idx="24374">
                  <c:v>7.6</c:v>
                </c:pt>
                <c:pt idx="24375">
                  <c:v>7.7</c:v>
                </c:pt>
                <c:pt idx="24376">
                  <c:v>7.8</c:v>
                </c:pt>
                <c:pt idx="24377">
                  <c:v>7.9</c:v>
                </c:pt>
                <c:pt idx="24378">
                  <c:v>8</c:v>
                </c:pt>
                <c:pt idx="24379">
                  <c:v>8.1</c:v>
                </c:pt>
                <c:pt idx="24380">
                  <c:v>8.1999999999999993</c:v>
                </c:pt>
                <c:pt idx="24381">
                  <c:v>8.3000000000000007</c:v>
                </c:pt>
                <c:pt idx="24382">
                  <c:v>8.4</c:v>
                </c:pt>
                <c:pt idx="24383">
                  <c:v>8.5</c:v>
                </c:pt>
                <c:pt idx="24384">
                  <c:v>8.6</c:v>
                </c:pt>
                <c:pt idx="24385">
                  <c:v>8.6999999999999993</c:v>
                </c:pt>
                <c:pt idx="24386">
                  <c:v>8.8000000000000007</c:v>
                </c:pt>
                <c:pt idx="24387">
                  <c:v>8.9</c:v>
                </c:pt>
                <c:pt idx="24388">
                  <c:v>9</c:v>
                </c:pt>
                <c:pt idx="24389">
                  <c:v>9.1</c:v>
                </c:pt>
                <c:pt idx="24390">
                  <c:v>9.1999999999999993</c:v>
                </c:pt>
                <c:pt idx="24391">
                  <c:v>9.3000000000000007</c:v>
                </c:pt>
                <c:pt idx="24392">
                  <c:v>9.4</c:v>
                </c:pt>
                <c:pt idx="24393">
                  <c:v>9.5</c:v>
                </c:pt>
                <c:pt idx="24394">
                  <c:v>9.6</c:v>
                </c:pt>
                <c:pt idx="24395">
                  <c:v>9.6999999999999993</c:v>
                </c:pt>
                <c:pt idx="24396">
                  <c:v>9.8000000000000007</c:v>
                </c:pt>
                <c:pt idx="24397">
                  <c:v>9.9</c:v>
                </c:pt>
                <c:pt idx="24398">
                  <c:v>10</c:v>
                </c:pt>
                <c:pt idx="24399">
                  <c:v>10.1</c:v>
                </c:pt>
                <c:pt idx="24400">
                  <c:v>10.199999999999999</c:v>
                </c:pt>
                <c:pt idx="24401">
                  <c:v>10.3</c:v>
                </c:pt>
                <c:pt idx="24402">
                  <c:v>10.4</c:v>
                </c:pt>
                <c:pt idx="24403">
                  <c:v>10.5</c:v>
                </c:pt>
                <c:pt idx="24404">
                  <c:v>10.6</c:v>
                </c:pt>
                <c:pt idx="24405">
                  <c:v>10.7</c:v>
                </c:pt>
                <c:pt idx="24406">
                  <c:v>10.8</c:v>
                </c:pt>
                <c:pt idx="24407">
                  <c:v>10.9</c:v>
                </c:pt>
                <c:pt idx="24408">
                  <c:v>11</c:v>
                </c:pt>
                <c:pt idx="24409">
                  <c:v>11.1</c:v>
                </c:pt>
                <c:pt idx="24410">
                  <c:v>11.2</c:v>
                </c:pt>
                <c:pt idx="24411">
                  <c:v>11.3</c:v>
                </c:pt>
                <c:pt idx="24412">
                  <c:v>11.4</c:v>
                </c:pt>
                <c:pt idx="24413">
                  <c:v>11.5</c:v>
                </c:pt>
                <c:pt idx="24414">
                  <c:v>11.6</c:v>
                </c:pt>
                <c:pt idx="24415">
                  <c:v>11.7</c:v>
                </c:pt>
                <c:pt idx="24416">
                  <c:v>11.8</c:v>
                </c:pt>
                <c:pt idx="24417">
                  <c:v>11.9</c:v>
                </c:pt>
                <c:pt idx="24418">
                  <c:v>12</c:v>
                </c:pt>
                <c:pt idx="24419">
                  <c:v>12.1</c:v>
                </c:pt>
                <c:pt idx="24420">
                  <c:v>12.2</c:v>
                </c:pt>
                <c:pt idx="24421">
                  <c:v>12.3</c:v>
                </c:pt>
                <c:pt idx="24422">
                  <c:v>12.4</c:v>
                </c:pt>
                <c:pt idx="24423">
                  <c:v>12.5</c:v>
                </c:pt>
                <c:pt idx="24424">
                  <c:v>12.6</c:v>
                </c:pt>
                <c:pt idx="24425">
                  <c:v>12.7</c:v>
                </c:pt>
                <c:pt idx="24426">
                  <c:v>12.8</c:v>
                </c:pt>
                <c:pt idx="24427">
                  <c:v>12.9</c:v>
                </c:pt>
                <c:pt idx="24428">
                  <c:v>13</c:v>
                </c:pt>
                <c:pt idx="24429">
                  <c:v>13.1</c:v>
                </c:pt>
                <c:pt idx="24430">
                  <c:v>13.2</c:v>
                </c:pt>
                <c:pt idx="24431">
                  <c:v>13.3</c:v>
                </c:pt>
                <c:pt idx="24432">
                  <c:v>13.4</c:v>
                </c:pt>
                <c:pt idx="24433">
                  <c:v>13.5</c:v>
                </c:pt>
                <c:pt idx="24434">
                  <c:v>13.6</c:v>
                </c:pt>
                <c:pt idx="24435">
                  <c:v>13.7</c:v>
                </c:pt>
                <c:pt idx="24436">
                  <c:v>13.8</c:v>
                </c:pt>
                <c:pt idx="24437">
                  <c:v>13.9</c:v>
                </c:pt>
                <c:pt idx="24438">
                  <c:v>14</c:v>
                </c:pt>
                <c:pt idx="24439">
                  <c:v>14.1</c:v>
                </c:pt>
                <c:pt idx="24440">
                  <c:v>14.2</c:v>
                </c:pt>
                <c:pt idx="24441">
                  <c:v>14.3</c:v>
                </c:pt>
                <c:pt idx="24442">
                  <c:v>14.4</c:v>
                </c:pt>
                <c:pt idx="24443">
                  <c:v>14.5</c:v>
                </c:pt>
                <c:pt idx="24444">
                  <c:v>14.6</c:v>
                </c:pt>
                <c:pt idx="24445">
                  <c:v>14.7</c:v>
                </c:pt>
                <c:pt idx="24446">
                  <c:v>14.8</c:v>
                </c:pt>
                <c:pt idx="24447">
                  <c:v>14.9</c:v>
                </c:pt>
                <c:pt idx="24448">
                  <c:v>15</c:v>
                </c:pt>
                <c:pt idx="24449">
                  <c:v>15.1</c:v>
                </c:pt>
                <c:pt idx="24450">
                  <c:v>15.2</c:v>
                </c:pt>
                <c:pt idx="24451">
                  <c:v>15.3</c:v>
                </c:pt>
                <c:pt idx="24452">
                  <c:v>15.4</c:v>
                </c:pt>
                <c:pt idx="24453">
                  <c:v>15.5</c:v>
                </c:pt>
                <c:pt idx="24454">
                  <c:v>15.6</c:v>
                </c:pt>
                <c:pt idx="24455">
                  <c:v>15.7</c:v>
                </c:pt>
                <c:pt idx="24456">
                  <c:v>15.8</c:v>
                </c:pt>
                <c:pt idx="24457">
                  <c:v>15.9</c:v>
                </c:pt>
                <c:pt idx="24458">
                  <c:v>16</c:v>
                </c:pt>
                <c:pt idx="24459">
                  <c:v>16.100000000000001</c:v>
                </c:pt>
                <c:pt idx="24460">
                  <c:v>16.2</c:v>
                </c:pt>
                <c:pt idx="24461">
                  <c:v>16.3</c:v>
                </c:pt>
                <c:pt idx="24462">
                  <c:v>16.399999999999999</c:v>
                </c:pt>
                <c:pt idx="24463">
                  <c:v>16.5</c:v>
                </c:pt>
                <c:pt idx="24464">
                  <c:v>16.600000000000001</c:v>
                </c:pt>
                <c:pt idx="24465">
                  <c:v>16.7</c:v>
                </c:pt>
                <c:pt idx="24466">
                  <c:v>16.8</c:v>
                </c:pt>
                <c:pt idx="24467">
                  <c:v>16.899999999999999</c:v>
                </c:pt>
                <c:pt idx="24468">
                  <c:v>17</c:v>
                </c:pt>
                <c:pt idx="24469">
                  <c:v>17.100000000000001</c:v>
                </c:pt>
                <c:pt idx="24470">
                  <c:v>17.2</c:v>
                </c:pt>
                <c:pt idx="24471">
                  <c:v>17.3</c:v>
                </c:pt>
                <c:pt idx="24472">
                  <c:v>17.399999999999999</c:v>
                </c:pt>
                <c:pt idx="24473">
                  <c:v>17.5</c:v>
                </c:pt>
                <c:pt idx="24474">
                  <c:v>17.600000000000001</c:v>
                </c:pt>
                <c:pt idx="24475">
                  <c:v>17.7</c:v>
                </c:pt>
                <c:pt idx="24476">
                  <c:v>17.8</c:v>
                </c:pt>
                <c:pt idx="24477">
                  <c:v>17.899999999999999</c:v>
                </c:pt>
                <c:pt idx="24478">
                  <c:v>18</c:v>
                </c:pt>
                <c:pt idx="24479">
                  <c:v>18.100000000000001</c:v>
                </c:pt>
                <c:pt idx="24480">
                  <c:v>18.2</c:v>
                </c:pt>
                <c:pt idx="24481">
                  <c:v>18.3</c:v>
                </c:pt>
                <c:pt idx="24482">
                  <c:v>18.399999999999999</c:v>
                </c:pt>
                <c:pt idx="24483">
                  <c:v>18.5</c:v>
                </c:pt>
                <c:pt idx="24484">
                  <c:v>18.600000000000001</c:v>
                </c:pt>
                <c:pt idx="24485">
                  <c:v>18.7</c:v>
                </c:pt>
                <c:pt idx="24486">
                  <c:v>18.8</c:v>
                </c:pt>
                <c:pt idx="24487">
                  <c:v>18.899999999999999</c:v>
                </c:pt>
                <c:pt idx="24488">
                  <c:v>19</c:v>
                </c:pt>
                <c:pt idx="24489">
                  <c:v>19.100000000000001</c:v>
                </c:pt>
                <c:pt idx="24490">
                  <c:v>19.2</c:v>
                </c:pt>
                <c:pt idx="24491">
                  <c:v>19.3</c:v>
                </c:pt>
                <c:pt idx="24492">
                  <c:v>19.399999999999999</c:v>
                </c:pt>
                <c:pt idx="24493">
                  <c:v>19.5</c:v>
                </c:pt>
                <c:pt idx="24494">
                  <c:v>19.600000000000001</c:v>
                </c:pt>
                <c:pt idx="24495">
                  <c:v>19.7</c:v>
                </c:pt>
                <c:pt idx="24496">
                  <c:v>19.8</c:v>
                </c:pt>
                <c:pt idx="24497">
                  <c:v>19.899999999999999</c:v>
                </c:pt>
                <c:pt idx="24498">
                  <c:v>20</c:v>
                </c:pt>
                <c:pt idx="24499">
                  <c:v>20.100000000000001</c:v>
                </c:pt>
                <c:pt idx="24500">
                  <c:v>20.2</c:v>
                </c:pt>
                <c:pt idx="24501">
                  <c:v>20.3</c:v>
                </c:pt>
                <c:pt idx="24502">
                  <c:v>20.399999999999999</c:v>
                </c:pt>
                <c:pt idx="24503">
                  <c:v>20.5</c:v>
                </c:pt>
                <c:pt idx="24504">
                  <c:v>20.6</c:v>
                </c:pt>
                <c:pt idx="24505">
                  <c:v>20.7</c:v>
                </c:pt>
                <c:pt idx="24506">
                  <c:v>20.8</c:v>
                </c:pt>
                <c:pt idx="24507">
                  <c:v>20.9</c:v>
                </c:pt>
                <c:pt idx="24508">
                  <c:v>21</c:v>
                </c:pt>
                <c:pt idx="24509">
                  <c:v>21.1</c:v>
                </c:pt>
                <c:pt idx="24510">
                  <c:v>21.2</c:v>
                </c:pt>
                <c:pt idx="24511">
                  <c:v>21.3</c:v>
                </c:pt>
                <c:pt idx="24512">
                  <c:v>21.4</c:v>
                </c:pt>
                <c:pt idx="24513">
                  <c:v>21.5</c:v>
                </c:pt>
                <c:pt idx="24514">
                  <c:v>21.6</c:v>
                </c:pt>
                <c:pt idx="24515">
                  <c:v>21.7</c:v>
                </c:pt>
                <c:pt idx="24516">
                  <c:v>21.8</c:v>
                </c:pt>
                <c:pt idx="24517">
                  <c:v>21.9</c:v>
                </c:pt>
                <c:pt idx="24518">
                  <c:v>22</c:v>
                </c:pt>
                <c:pt idx="24519">
                  <c:v>22.1</c:v>
                </c:pt>
                <c:pt idx="24520">
                  <c:v>22.2</c:v>
                </c:pt>
                <c:pt idx="24521">
                  <c:v>22.3</c:v>
                </c:pt>
                <c:pt idx="24522">
                  <c:v>22.4</c:v>
                </c:pt>
                <c:pt idx="24523">
                  <c:v>22.5</c:v>
                </c:pt>
                <c:pt idx="24524">
                  <c:v>22.6</c:v>
                </c:pt>
                <c:pt idx="24525">
                  <c:v>22.7</c:v>
                </c:pt>
                <c:pt idx="24526">
                  <c:v>22.8</c:v>
                </c:pt>
                <c:pt idx="24527">
                  <c:v>22.9</c:v>
                </c:pt>
                <c:pt idx="24528">
                  <c:v>23</c:v>
                </c:pt>
                <c:pt idx="24529">
                  <c:v>23.1</c:v>
                </c:pt>
                <c:pt idx="24530">
                  <c:v>23.2</c:v>
                </c:pt>
                <c:pt idx="24531">
                  <c:v>23.3</c:v>
                </c:pt>
                <c:pt idx="24532">
                  <c:v>23.4</c:v>
                </c:pt>
                <c:pt idx="24533">
                  <c:v>23.5</c:v>
                </c:pt>
                <c:pt idx="24534">
                  <c:v>23.6</c:v>
                </c:pt>
                <c:pt idx="24535">
                  <c:v>23.7</c:v>
                </c:pt>
                <c:pt idx="24536">
                  <c:v>23.8</c:v>
                </c:pt>
                <c:pt idx="24537">
                  <c:v>23.9</c:v>
                </c:pt>
                <c:pt idx="24538">
                  <c:v>24</c:v>
                </c:pt>
                <c:pt idx="24539">
                  <c:v>24.1</c:v>
                </c:pt>
                <c:pt idx="24540">
                  <c:v>24.2</c:v>
                </c:pt>
                <c:pt idx="24541">
                  <c:v>24.3</c:v>
                </c:pt>
                <c:pt idx="24542">
                  <c:v>24.4</c:v>
                </c:pt>
                <c:pt idx="24543">
                  <c:v>24.5</c:v>
                </c:pt>
                <c:pt idx="24544">
                  <c:v>24.6</c:v>
                </c:pt>
                <c:pt idx="24545">
                  <c:v>24.7</c:v>
                </c:pt>
                <c:pt idx="24546">
                  <c:v>24.8</c:v>
                </c:pt>
                <c:pt idx="24547">
                  <c:v>24.9</c:v>
                </c:pt>
                <c:pt idx="24548">
                  <c:v>25</c:v>
                </c:pt>
                <c:pt idx="24549">
                  <c:v>-25</c:v>
                </c:pt>
                <c:pt idx="24550">
                  <c:v>-24.9</c:v>
                </c:pt>
                <c:pt idx="24551">
                  <c:v>-24.8</c:v>
                </c:pt>
                <c:pt idx="24552">
                  <c:v>-24.7</c:v>
                </c:pt>
                <c:pt idx="24553">
                  <c:v>-24.6</c:v>
                </c:pt>
                <c:pt idx="24554">
                  <c:v>-24.5</c:v>
                </c:pt>
                <c:pt idx="24555">
                  <c:v>-24.4</c:v>
                </c:pt>
                <c:pt idx="24556">
                  <c:v>-24.3</c:v>
                </c:pt>
                <c:pt idx="24557">
                  <c:v>-24.2</c:v>
                </c:pt>
                <c:pt idx="24558">
                  <c:v>-24.1</c:v>
                </c:pt>
                <c:pt idx="24559">
                  <c:v>-24</c:v>
                </c:pt>
                <c:pt idx="24560">
                  <c:v>-23.9</c:v>
                </c:pt>
                <c:pt idx="24561">
                  <c:v>-23.8</c:v>
                </c:pt>
                <c:pt idx="24562">
                  <c:v>-23.7</c:v>
                </c:pt>
                <c:pt idx="24563">
                  <c:v>-23.6</c:v>
                </c:pt>
                <c:pt idx="24564">
                  <c:v>-23.5</c:v>
                </c:pt>
                <c:pt idx="24565">
                  <c:v>-23.4</c:v>
                </c:pt>
                <c:pt idx="24566">
                  <c:v>-23.3</c:v>
                </c:pt>
                <c:pt idx="24567">
                  <c:v>-23.2</c:v>
                </c:pt>
                <c:pt idx="24568">
                  <c:v>-23.1</c:v>
                </c:pt>
                <c:pt idx="24569">
                  <c:v>-23</c:v>
                </c:pt>
                <c:pt idx="24570">
                  <c:v>-22.9</c:v>
                </c:pt>
                <c:pt idx="24571">
                  <c:v>-22.8</c:v>
                </c:pt>
                <c:pt idx="24572">
                  <c:v>-22.7</c:v>
                </c:pt>
                <c:pt idx="24573">
                  <c:v>-22.6</c:v>
                </c:pt>
                <c:pt idx="24574">
                  <c:v>-22.5</c:v>
                </c:pt>
                <c:pt idx="24575">
                  <c:v>-22.4</c:v>
                </c:pt>
                <c:pt idx="24576">
                  <c:v>-22.3</c:v>
                </c:pt>
                <c:pt idx="24577">
                  <c:v>-22.2</c:v>
                </c:pt>
                <c:pt idx="24578">
                  <c:v>-22.1</c:v>
                </c:pt>
                <c:pt idx="24579">
                  <c:v>-22</c:v>
                </c:pt>
                <c:pt idx="24580">
                  <c:v>-21.9</c:v>
                </c:pt>
                <c:pt idx="24581">
                  <c:v>-21.8</c:v>
                </c:pt>
                <c:pt idx="24582">
                  <c:v>-21.7</c:v>
                </c:pt>
                <c:pt idx="24583">
                  <c:v>-21.6</c:v>
                </c:pt>
                <c:pt idx="24584">
                  <c:v>-21.5</c:v>
                </c:pt>
                <c:pt idx="24585">
                  <c:v>-21.4</c:v>
                </c:pt>
                <c:pt idx="24586">
                  <c:v>-21.3</c:v>
                </c:pt>
                <c:pt idx="24587">
                  <c:v>-21.2</c:v>
                </c:pt>
                <c:pt idx="24588">
                  <c:v>-21.1</c:v>
                </c:pt>
                <c:pt idx="24589">
                  <c:v>-21</c:v>
                </c:pt>
                <c:pt idx="24590">
                  <c:v>-20.9</c:v>
                </c:pt>
                <c:pt idx="24591">
                  <c:v>-20.8</c:v>
                </c:pt>
                <c:pt idx="24592">
                  <c:v>-20.7</c:v>
                </c:pt>
                <c:pt idx="24593">
                  <c:v>-20.6</c:v>
                </c:pt>
                <c:pt idx="24594">
                  <c:v>-20.5</c:v>
                </c:pt>
                <c:pt idx="24595">
                  <c:v>-20.399999999999999</c:v>
                </c:pt>
                <c:pt idx="24596">
                  <c:v>-20.3</c:v>
                </c:pt>
                <c:pt idx="24597">
                  <c:v>-20.2</c:v>
                </c:pt>
                <c:pt idx="24598">
                  <c:v>-20.100000000000001</c:v>
                </c:pt>
                <c:pt idx="24599">
                  <c:v>-20</c:v>
                </c:pt>
                <c:pt idx="24600">
                  <c:v>-19.899999999999999</c:v>
                </c:pt>
                <c:pt idx="24601">
                  <c:v>-19.8</c:v>
                </c:pt>
                <c:pt idx="24602">
                  <c:v>-19.7</c:v>
                </c:pt>
                <c:pt idx="24603">
                  <c:v>-19.600000000000001</c:v>
                </c:pt>
                <c:pt idx="24604">
                  <c:v>-19.5</c:v>
                </c:pt>
                <c:pt idx="24605">
                  <c:v>-19.399999999999999</c:v>
                </c:pt>
                <c:pt idx="24606">
                  <c:v>-19.3</c:v>
                </c:pt>
                <c:pt idx="24607">
                  <c:v>-19.2</c:v>
                </c:pt>
                <c:pt idx="24608">
                  <c:v>-19.100000000000001</c:v>
                </c:pt>
                <c:pt idx="24609">
                  <c:v>-19</c:v>
                </c:pt>
                <c:pt idx="24610">
                  <c:v>-18.899999999999999</c:v>
                </c:pt>
                <c:pt idx="24611">
                  <c:v>-18.8</c:v>
                </c:pt>
                <c:pt idx="24612">
                  <c:v>-18.7</c:v>
                </c:pt>
                <c:pt idx="24613">
                  <c:v>-18.600000000000001</c:v>
                </c:pt>
                <c:pt idx="24614">
                  <c:v>-18.5</c:v>
                </c:pt>
                <c:pt idx="24615">
                  <c:v>-18.399999999999999</c:v>
                </c:pt>
                <c:pt idx="24616">
                  <c:v>-18.3</c:v>
                </c:pt>
                <c:pt idx="24617">
                  <c:v>-18.2</c:v>
                </c:pt>
                <c:pt idx="24618">
                  <c:v>-18.100000000000001</c:v>
                </c:pt>
                <c:pt idx="24619">
                  <c:v>-18</c:v>
                </c:pt>
                <c:pt idx="24620">
                  <c:v>-17.899999999999999</c:v>
                </c:pt>
                <c:pt idx="24621">
                  <c:v>-17.8</c:v>
                </c:pt>
                <c:pt idx="24622">
                  <c:v>-17.7</c:v>
                </c:pt>
                <c:pt idx="24623">
                  <c:v>-17.600000000000001</c:v>
                </c:pt>
                <c:pt idx="24624">
                  <c:v>-17.5</c:v>
                </c:pt>
                <c:pt idx="24625">
                  <c:v>-17.399999999999999</c:v>
                </c:pt>
                <c:pt idx="24626">
                  <c:v>-17.3</c:v>
                </c:pt>
                <c:pt idx="24627">
                  <c:v>-17.2</c:v>
                </c:pt>
                <c:pt idx="24628">
                  <c:v>-17.100000000000001</c:v>
                </c:pt>
                <c:pt idx="24629">
                  <c:v>-17</c:v>
                </c:pt>
                <c:pt idx="24630">
                  <c:v>-16.899999999999999</c:v>
                </c:pt>
                <c:pt idx="24631">
                  <c:v>-16.8</c:v>
                </c:pt>
                <c:pt idx="24632">
                  <c:v>-16.7</c:v>
                </c:pt>
                <c:pt idx="24633">
                  <c:v>-16.600000000000001</c:v>
                </c:pt>
                <c:pt idx="24634">
                  <c:v>-16.5</c:v>
                </c:pt>
                <c:pt idx="24635">
                  <c:v>-16.399999999999999</c:v>
                </c:pt>
                <c:pt idx="24636">
                  <c:v>-16.3</c:v>
                </c:pt>
                <c:pt idx="24637">
                  <c:v>-16.2</c:v>
                </c:pt>
                <c:pt idx="24638">
                  <c:v>-16.100000000000001</c:v>
                </c:pt>
                <c:pt idx="24639">
                  <c:v>-16</c:v>
                </c:pt>
                <c:pt idx="24640">
                  <c:v>-15.9</c:v>
                </c:pt>
                <c:pt idx="24641">
                  <c:v>-15.8</c:v>
                </c:pt>
                <c:pt idx="24642">
                  <c:v>-15.7</c:v>
                </c:pt>
                <c:pt idx="24643">
                  <c:v>-15.6</c:v>
                </c:pt>
                <c:pt idx="24644">
                  <c:v>-15.5</c:v>
                </c:pt>
                <c:pt idx="24645">
                  <c:v>-15.4</c:v>
                </c:pt>
                <c:pt idx="24646">
                  <c:v>-15.3</c:v>
                </c:pt>
                <c:pt idx="24647">
                  <c:v>-15.2</c:v>
                </c:pt>
                <c:pt idx="24648">
                  <c:v>-15.1</c:v>
                </c:pt>
                <c:pt idx="24649">
                  <c:v>-15</c:v>
                </c:pt>
                <c:pt idx="24650">
                  <c:v>-14.9</c:v>
                </c:pt>
                <c:pt idx="24651">
                  <c:v>-14.8</c:v>
                </c:pt>
                <c:pt idx="24652">
                  <c:v>-14.7</c:v>
                </c:pt>
                <c:pt idx="24653">
                  <c:v>-14.6</c:v>
                </c:pt>
                <c:pt idx="24654">
                  <c:v>-14.5</c:v>
                </c:pt>
                <c:pt idx="24655">
                  <c:v>-14.4</c:v>
                </c:pt>
                <c:pt idx="24656">
                  <c:v>-14.3</c:v>
                </c:pt>
                <c:pt idx="24657">
                  <c:v>-14.2</c:v>
                </c:pt>
                <c:pt idx="24658">
                  <c:v>-14.1</c:v>
                </c:pt>
                <c:pt idx="24659">
                  <c:v>-14</c:v>
                </c:pt>
                <c:pt idx="24660">
                  <c:v>-13.9</c:v>
                </c:pt>
                <c:pt idx="24661">
                  <c:v>-13.8</c:v>
                </c:pt>
                <c:pt idx="24662">
                  <c:v>-13.7</c:v>
                </c:pt>
                <c:pt idx="24663">
                  <c:v>-13.6</c:v>
                </c:pt>
                <c:pt idx="24664">
                  <c:v>-13.5</c:v>
                </c:pt>
                <c:pt idx="24665">
                  <c:v>-13.4</c:v>
                </c:pt>
                <c:pt idx="24666">
                  <c:v>-13.3</c:v>
                </c:pt>
                <c:pt idx="24667">
                  <c:v>-13.2</c:v>
                </c:pt>
                <c:pt idx="24668">
                  <c:v>-13.1</c:v>
                </c:pt>
                <c:pt idx="24669">
                  <c:v>-13</c:v>
                </c:pt>
                <c:pt idx="24670">
                  <c:v>-12.9</c:v>
                </c:pt>
                <c:pt idx="24671">
                  <c:v>-12.8</c:v>
                </c:pt>
                <c:pt idx="24672">
                  <c:v>-12.7</c:v>
                </c:pt>
                <c:pt idx="24673">
                  <c:v>-12.6</c:v>
                </c:pt>
                <c:pt idx="24674">
                  <c:v>-12.5</c:v>
                </c:pt>
                <c:pt idx="24675">
                  <c:v>-12.4</c:v>
                </c:pt>
                <c:pt idx="24676">
                  <c:v>-12.3</c:v>
                </c:pt>
                <c:pt idx="24677">
                  <c:v>-12.2</c:v>
                </c:pt>
                <c:pt idx="24678">
                  <c:v>-12.1</c:v>
                </c:pt>
                <c:pt idx="24679">
                  <c:v>-12</c:v>
                </c:pt>
                <c:pt idx="24680">
                  <c:v>-11.9</c:v>
                </c:pt>
                <c:pt idx="24681">
                  <c:v>-11.8</c:v>
                </c:pt>
                <c:pt idx="24682">
                  <c:v>-11.7</c:v>
                </c:pt>
                <c:pt idx="24683">
                  <c:v>-11.6</c:v>
                </c:pt>
                <c:pt idx="24684">
                  <c:v>-11.5</c:v>
                </c:pt>
                <c:pt idx="24685">
                  <c:v>-11.4</c:v>
                </c:pt>
                <c:pt idx="24686">
                  <c:v>-11.3</c:v>
                </c:pt>
                <c:pt idx="24687">
                  <c:v>-11.2</c:v>
                </c:pt>
                <c:pt idx="24688">
                  <c:v>-11.1</c:v>
                </c:pt>
                <c:pt idx="24689">
                  <c:v>-11</c:v>
                </c:pt>
                <c:pt idx="24690">
                  <c:v>-10.9</c:v>
                </c:pt>
                <c:pt idx="24691">
                  <c:v>-10.8</c:v>
                </c:pt>
                <c:pt idx="24692">
                  <c:v>-10.7</c:v>
                </c:pt>
                <c:pt idx="24693">
                  <c:v>-10.6</c:v>
                </c:pt>
                <c:pt idx="24694">
                  <c:v>-10.5</c:v>
                </c:pt>
                <c:pt idx="24695">
                  <c:v>-10.4</c:v>
                </c:pt>
                <c:pt idx="24696">
                  <c:v>-10.3</c:v>
                </c:pt>
                <c:pt idx="24697">
                  <c:v>-10.199999999999999</c:v>
                </c:pt>
                <c:pt idx="24698">
                  <c:v>-10.1</c:v>
                </c:pt>
                <c:pt idx="24699">
                  <c:v>-10</c:v>
                </c:pt>
                <c:pt idx="24700">
                  <c:v>-9.9</c:v>
                </c:pt>
                <c:pt idx="24701">
                  <c:v>-9.8000000000000007</c:v>
                </c:pt>
                <c:pt idx="24702">
                  <c:v>-9.6999999999999993</c:v>
                </c:pt>
                <c:pt idx="24703">
                  <c:v>-9.6</c:v>
                </c:pt>
                <c:pt idx="24704">
                  <c:v>-9.5</c:v>
                </c:pt>
                <c:pt idx="24705">
                  <c:v>-9.4</c:v>
                </c:pt>
                <c:pt idx="24706">
                  <c:v>-9.3000000000000007</c:v>
                </c:pt>
                <c:pt idx="24707">
                  <c:v>-9.1999999999999993</c:v>
                </c:pt>
                <c:pt idx="24708">
                  <c:v>-9.1</c:v>
                </c:pt>
                <c:pt idx="24709">
                  <c:v>-9</c:v>
                </c:pt>
                <c:pt idx="24710">
                  <c:v>-8.9</c:v>
                </c:pt>
                <c:pt idx="24711">
                  <c:v>-8.8000000000000007</c:v>
                </c:pt>
                <c:pt idx="24712">
                  <c:v>-8.6999999999999993</c:v>
                </c:pt>
                <c:pt idx="24713">
                  <c:v>-8.6</c:v>
                </c:pt>
                <c:pt idx="24714">
                  <c:v>-8.5</c:v>
                </c:pt>
                <c:pt idx="24715">
                  <c:v>-8.4</c:v>
                </c:pt>
                <c:pt idx="24716">
                  <c:v>-8.3000000000000007</c:v>
                </c:pt>
                <c:pt idx="24717">
                  <c:v>-8.1999999999999993</c:v>
                </c:pt>
                <c:pt idx="24718">
                  <c:v>-8.1</c:v>
                </c:pt>
                <c:pt idx="24719">
                  <c:v>-8</c:v>
                </c:pt>
                <c:pt idx="24720">
                  <c:v>-7.9</c:v>
                </c:pt>
                <c:pt idx="24721">
                  <c:v>-7.8</c:v>
                </c:pt>
                <c:pt idx="24722">
                  <c:v>-7.7</c:v>
                </c:pt>
                <c:pt idx="24723">
                  <c:v>-7.6</c:v>
                </c:pt>
                <c:pt idx="24724">
                  <c:v>-7.5</c:v>
                </c:pt>
                <c:pt idx="24725">
                  <c:v>-7.4</c:v>
                </c:pt>
                <c:pt idx="24726">
                  <c:v>-7.3</c:v>
                </c:pt>
                <c:pt idx="24727">
                  <c:v>-7.2</c:v>
                </c:pt>
                <c:pt idx="24728">
                  <c:v>-7.1</c:v>
                </c:pt>
                <c:pt idx="24729">
                  <c:v>-7</c:v>
                </c:pt>
                <c:pt idx="24730">
                  <c:v>-6.9</c:v>
                </c:pt>
                <c:pt idx="24731">
                  <c:v>-6.8</c:v>
                </c:pt>
                <c:pt idx="24732">
                  <c:v>-6.7</c:v>
                </c:pt>
                <c:pt idx="24733">
                  <c:v>-6.6</c:v>
                </c:pt>
                <c:pt idx="24734">
                  <c:v>-6.5</c:v>
                </c:pt>
                <c:pt idx="24735">
                  <c:v>-6.4</c:v>
                </c:pt>
                <c:pt idx="24736">
                  <c:v>-6.3</c:v>
                </c:pt>
                <c:pt idx="24737">
                  <c:v>-6.2</c:v>
                </c:pt>
                <c:pt idx="24738">
                  <c:v>-6.1</c:v>
                </c:pt>
                <c:pt idx="24739">
                  <c:v>-6</c:v>
                </c:pt>
                <c:pt idx="24740">
                  <c:v>-5.9</c:v>
                </c:pt>
                <c:pt idx="24741">
                  <c:v>-5.8</c:v>
                </c:pt>
                <c:pt idx="24742">
                  <c:v>-5.7</c:v>
                </c:pt>
                <c:pt idx="24743">
                  <c:v>-5.6</c:v>
                </c:pt>
                <c:pt idx="24744">
                  <c:v>-5.5</c:v>
                </c:pt>
                <c:pt idx="24745">
                  <c:v>-5.4</c:v>
                </c:pt>
                <c:pt idx="24746">
                  <c:v>-5.3</c:v>
                </c:pt>
                <c:pt idx="24747">
                  <c:v>-5.2</c:v>
                </c:pt>
                <c:pt idx="24748">
                  <c:v>-5.0999999999999996</c:v>
                </c:pt>
                <c:pt idx="24749">
                  <c:v>-5</c:v>
                </c:pt>
                <c:pt idx="24750">
                  <c:v>-4.9000000000000004</c:v>
                </c:pt>
                <c:pt idx="24751">
                  <c:v>-4.8</c:v>
                </c:pt>
                <c:pt idx="24752">
                  <c:v>-4.7</c:v>
                </c:pt>
                <c:pt idx="24753">
                  <c:v>-4.5999999999999996</c:v>
                </c:pt>
                <c:pt idx="24754">
                  <c:v>-4.5</c:v>
                </c:pt>
                <c:pt idx="24755">
                  <c:v>-4.4000000000000004</c:v>
                </c:pt>
                <c:pt idx="24756">
                  <c:v>-4.3</c:v>
                </c:pt>
                <c:pt idx="24757">
                  <c:v>-4.2</c:v>
                </c:pt>
                <c:pt idx="24758">
                  <c:v>-4.0999999999999996</c:v>
                </c:pt>
                <c:pt idx="24759">
                  <c:v>-4</c:v>
                </c:pt>
                <c:pt idx="24760">
                  <c:v>-3.9</c:v>
                </c:pt>
                <c:pt idx="24761">
                  <c:v>-3.8</c:v>
                </c:pt>
                <c:pt idx="24762">
                  <c:v>-3.7</c:v>
                </c:pt>
                <c:pt idx="24763">
                  <c:v>-3.6</c:v>
                </c:pt>
                <c:pt idx="24764">
                  <c:v>-3.5</c:v>
                </c:pt>
                <c:pt idx="24765">
                  <c:v>-3.4</c:v>
                </c:pt>
                <c:pt idx="24766">
                  <c:v>-3.3</c:v>
                </c:pt>
                <c:pt idx="24767">
                  <c:v>-3.2</c:v>
                </c:pt>
                <c:pt idx="24768">
                  <c:v>-3.1</c:v>
                </c:pt>
                <c:pt idx="24769">
                  <c:v>-3</c:v>
                </c:pt>
                <c:pt idx="24770">
                  <c:v>-2.9</c:v>
                </c:pt>
                <c:pt idx="24771">
                  <c:v>-2.8</c:v>
                </c:pt>
                <c:pt idx="24772">
                  <c:v>-2.7</c:v>
                </c:pt>
                <c:pt idx="24773">
                  <c:v>-2.6</c:v>
                </c:pt>
                <c:pt idx="24774">
                  <c:v>-2.5</c:v>
                </c:pt>
                <c:pt idx="24775">
                  <c:v>-2.4</c:v>
                </c:pt>
                <c:pt idx="24776">
                  <c:v>-2.2999999999999998</c:v>
                </c:pt>
                <c:pt idx="24777">
                  <c:v>-2.2000000000000002</c:v>
                </c:pt>
                <c:pt idx="24778">
                  <c:v>-2.1</c:v>
                </c:pt>
                <c:pt idx="24779">
                  <c:v>-2</c:v>
                </c:pt>
                <c:pt idx="24780">
                  <c:v>-1.9</c:v>
                </c:pt>
                <c:pt idx="24781">
                  <c:v>-1.8</c:v>
                </c:pt>
                <c:pt idx="24782">
                  <c:v>-1.7</c:v>
                </c:pt>
                <c:pt idx="24783">
                  <c:v>-1.6</c:v>
                </c:pt>
                <c:pt idx="24784">
                  <c:v>-1.5</c:v>
                </c:pt>
                <c:pt idx="24785">
                  <c:v>-1.4</c:v>
                </c:pt>
                <c:pt idx="24786">
                  <c:v>-1.3</c:v>
                </c:pt>
                <c:pt idx="24787">
                  <c:v>-1.2</c:v>
                </c:pt>
                <c:pt idx="24788">
                  <c:v>-1.1000000000000001</c:v>
                </c:pt>
                <c:pt idx="24789">
                  <c:v>-1</c:v>
                </c:pt>
                <c:pt idx="24790">
                  <c:v>-0.9</c:v>
                </c:pt>
                <c:pt idx="24791">
                  <c:v>-0.8</c:v>
                </c:pt>
                <c:pt idx="24792">
                  <c:v>-0.7</c:v>
                </c:pt>
                <c:pt idx="24793">
                  <c:v>-0.6</c:v>
                </c:pt>
                <c:pt idx="24794">
                  <c:v>-0.5</c:v>
                </c:pt>
                <c:pt idx="24795">
                  <c:v>-0.4</c:v>
                </c:pt>
                <c:pt idx="24796">
                  <c:v>-0.3</c:v>
                </c:pt>
                <c:pt idx="24797">
                  <c:v>-0.2</c:v>
                </c:pt>
                <c:pt idx="24798">
                  <c:v>-0.1</c:v>
                </c:pt>
                <c:pt idx="24799">
                  <c:v>0</c:v>
                </c:pt>
                <c:pt idx="24800">
                  <c:v>0.1</c:v>
                </c:pt>
                <c:pt idx="24801">
                  <c:v>0.2</c:v>
                </c:pt>
                <c:pt idx="24802">
                  <c:v>0.3</c:v>
                </c:pt>
                <c:pt idx="24803">
                  <c:v>0.4</c:v>
                </c:pt>
                <c:pt idx="24804">
                  <c:v>0.5</c:v>
                </c:pt>
                <c:pt idx="24805">
                  <c:v>0.6</c:v>
                </c:pt>
                <c:pt idx="24806">
                  <c:v>0.7</c:v>
                </c:pt>
                <c:pt idx="24807">
                  <c:v>0.8</c:v>
                </c:pt>
                <c:pt idx="24808">
                  <c:v>0.9</c:v>
                </c:pt>
                <c:pt idx="24809">
                  <c:v>1</c:v>
                </c:pt>
                <c:pt idx="24810">
                  <c:v>1.1000000000000001</c:v>
                </c:pt>
                <c:pt idx="24811">
                  <c:v>1.2</c:v>
                </c:pt>
                <c:pt idx="24812">
                  <c:v>1.3</c:v>
                </c:pt>
                <c:pt idx="24813">
                  <c:v>1.4</c:v>
                </c:pt>
                <c:pt idx="24814">
                  <c:v>1.5</c:v>
                </c:pt>
                <c:pt idx="24815">
                  <c:v>1.6</c:v>
                </c:pt>
                <c:pt idx="24816">
                  <c:v>1.7</c:v>
                </c:pt>
                <c:pt idx="24817">
                  <c:v>1.8</c:v>
                </c:pt>
                <c:pt idx="24818">
                  <c:v>1.9</c:v>
                </c:pt>
                <c:pt idx="24819">
                  <c:v>2</c:v>
                </c:pt>
                <c:pt idx="24820">
                  <c:v>2.1</c:v>
                </c:pt>
                <c:pt idx="24821">
                  <c:v>2.2000000000000002</c:v>
                </c:pt>
                <c:pt idx="24822">
                  <c:v>2.2999999999999998</c:v>
                </c:pt>
                <c:pt idx="24823">
                  <c:v>2.4</c:v>
                </c:pt>
                <c:pt idx="24824">
                  <c:v>2.5</c:v>
                </c:pt>
                <c:pt idx="24825">
                  <c:v>2.6</c:v>
                </c:pt>
                <c:pt idx="24826">
                  <c:v>2.7</c:v>
                </c:pt>
                <c:pt idx="24827">
                  <c:v>2.8</c:v>
                </c:pt>
                <c:pt idx="24828">
                  <c:v>2.9</c:v>
                </c:pt>
                <c:pt idx="24829">
                  <c:v>3</c:v>
                </c:pt>
                <c:pt idx="24830">
                  <c:v>3.1</c:v>
                </c:pt>
                <c:pt idx="24831">
                  <c:v>3.2</c:v>
                </c:pt>
                <c:pt idx="24832">
                  <c:v>3.3</c:v>
                </c:pt>
                <c:pt idx="24833">
                  <c:v>3.4</c:v>
                </c:pt>
                <c:pt idx="24834">
                  <c:v>3.5</c:v>
                </c:pt>
                <c:pt idx="24835">
                  <c:v>3.6</c:v>
                </c:pt>
                <c:pt idx="24836">
                  <c:v>3.7</c:v>
                </c:pt>
                <c:pt idx="24837">
                  <c:v>3.8</c:v>
                </c:pt>
                <c:pt idx="24838">
                  <c:v>3.9</c:v>
                </c:pt>
                <c:pt idx="24839">
                  <c:v>4</c:v>
                </c:pt>
                <c:pt idx="24840">
                  <c:v>4.0999999999999996</c:v>
                </c:pt>
                <c:pt idx="24841">
                  <c:v>4.2</c:v>
                </c:pt>
                <c:pt idx="24842">
                  <c:v>4.3</c:v>
                </c:pt>
                <c:pt idx="24843">
                  <c:v>4.4000000000000004</c:v>
                </c:pt>
                <c:pt idx="24844">
                  <c:v>4.5</c:v>
                </c:pt>
                <c:pt idx="24845">
                  <c:v>4.5999999999999996</c:v>
                </c:pt>
                <c:pt idx="24846">
                  <c:v>4.7</c:v>
                </c:pt>
                <c:pt idx="24847">
                  <c:v>4.8</c:v>
                </c:pt>
                <c:pt idx="24848">
                  <c:v>4.9000000000000004</c:v>
                </c:pt>
                <c:pt idx="24849">
                  <c:v>5</c:v>
                </c:pt>
                <c:pt idx="24850">
                  <c:v>5.0999999999999996</c:v>
                </c:pt>
                <c:pt idx="24851">
                  <c:v>5.2</c:v>
                </c:pt>
                <c:pt idx="24852">
                  <c:v>5.3</c:v>
                </c:pt>
                <c:pt idx="24853">
                  <c:v>5.4</c:v>
                </c:pt>
                <c:pt idx="24854">
                  <c:v>5.5</c:v>
                </c:pt>
                <c:pt idx="24855">
                  <c:v>5.6</c:v>
                </c:pt>
                <c:pt idx="24856">
                  <c:v>5.7</c:v>
                </c:pt>
                <c:pt idx="24857">
                  <c:v>5.8</c:v>
                </c:pt>
                <c:pt idx="24858">
                  <c:v>5.9</c:v>
                </c:pt>
                <c:pt idx="24859">
                  <c:v>6</c:v>
                </c:pt>
                <c:pt idx="24860">
                  <c:v>6.1</c:v>
                </c:pt>
                <c:pt idx="24861">
                  <c:v>6.2</c:v>
                </c:pt>
                <c:pt idx="24862">
                  <c:v>6.3</c:v>
                </c:pt>
                <c:pt idx="24863">
                  <c:v>6.4</c:v>
                </c:pt>
                <c:pt idx="24864">
                  <c:v>6.5</c:v>
                </c:pt>
                <c:pt idx="24865">
                  <c:v>6.6</c:v>
                </c:pt>
                <c:pt idx="24866">
                  <c:v>6.7</c:v>
                </c:pt>
                <c:pt idx="24867">
                  <c:v>6.8</c:v>
                </c:pt>
                <c:pt idx="24868">
                  <c:v>6.9</c:v>
                </c:pt>
                <c:pt idx="24869">
                  <c:v>7</c:v>
                </c:pt>
                <c:pt idx="24870">
                  <c:v>7.1</c:v>
                </c:pt>
                <c:pt idx="24871">
                  <c:v>7.2</c:v>
                </c:pt>
                <c:pt idx="24872">
                  <c:v>7.3</c:v>
                </c:pt>
                <c:pt idx="24873">
                  <c:v>7.4</c:v>
                </c:pt>
                <c:pt idx="24874">
                  <c:v>7.5</c:v>
                </c:pt>
                <c:pt idx="24875">
                  <c:v>7.6</c:v>
                </c:pt>
                <c:pt idx="24876">
                  <c:v>7.7</c:v>
                </c:pt>
                <c:pt idx="24877">
                  <c:v>7.8</c:v>
                </c:pt>
                <c:pt idx="24878">
                  <c:v>7.9</c:v>
                </c:pt>
                <c:pt idx="24879">
                  <c:v>8</c:v>
                </c:pt>
                <c:pt idx="24880">
                  <c:v>8.1</c:v>
                </c:pt>
                <c:pt idx="24881">
                  <c:v>8.1999999999999993</c:v>
                </c:pt>
                <c:pt idx="24882">
                  <c:v>8.3000000000000007</c:v>
                </c:pt>
                <c:pt idx="24883">
                  <c:v>8.4</c:v>
                </c:pt>
                <c:pt idx="24884">
                  <c:v>8.5</c:v>
                </c:pt>
                <c:pt idx="24885">
                  <c:v>8.6</c:v>
                </c:pt>
                <c:pt idx="24886">
                  <c:v>8.6999999999999993</c:v>
                </c:pt>
                <c:pt idx="24887">
                  <c:v>8.8000000000000007</c:v>
                </c:pt>
                <c:pt idx="24888">
                  <c:v>8.9</c:v>
                </c:pt>
                <c:pt idx="24889">
                  <c:v>9</c:v>
                </c:pt>
                <c:pt idx="24890">
                  <c:v>9.1</c:v>
                </c:pt>
                <c:pt idx="24891">
                  <c:v>9.1999999999999993</c:v>
                </c:pt>
                <c:pt idx="24892">
                  <c:v>9.3000000000000007</c:v>
                </c:pt>
                <c:pt idx="24893">
                  <c:v>9.4</c:v>
                </c:pt>
                <c:pt idx="24894">
                  <c:v>9.5</c:v>
                </c:pt>
                <c:pt idx="24895">
                  <c:v>9.6</c:v>
                </c:pt>
                <c:pt idx="24896">
                  <c:v>9.6999999999999993</c:v>
                </c:pt>
                <c:pt idx="24897">
                  <c:v>9.8000000000000007</c:v>
                </c:pt>
                <c:pt idx="24898">
                  <c:v>9.9</c:v>
                </c:pt>
                <c:pt idx="24899">
                  <c:v>10</c:v>
                </c:pt>
                <c:pt idx="24900">
                  <c:v>10.1</c:v>
                </c:pt>
                <c:pt idx="24901">
                  <c:v>10.199999999999999</c:v>
                </c:pt>
                <c:pt idx="24902">
                  <c:v>10.3</c:v>
                </c:pt>
                <c:pt idx="24903">
                  <c:v>10.4</c:v>
                </c:pt>
                <c:pt idx="24904">
                  <c:v>10.5</c:v>
                </c:pt>
                <c:pt idx="24905">
                  <c:v>10.6</c:v>
                </c:pt>
                <c:pt idx="24906">
                  <c:v>10.7</c:v>
                </c:pt>
                <c:pt idx="24907">
                  <c:v>10.8</c:v>
                </c:pt>
                <c:pt idx="24908">
                  <c:v>10.9</c:v>
                </c:pt>
                <c:pt idx="24909">
                  <c:v>11</c:v>
                </c:pt>
                <c:pt idx="24910">
                  <c:v>11.1</c:v>
                </c:pt>
                <c:pt idx="24911">
                  <c:v>11.2</c:v>
                </c:pt>
                <c:pt idx="24912">
                  <c:v>11.3</c:v>
                </c:pt>
                <c:pt idx="24913">
                  <c:v>11.4</c:v>
                </c:pt>
                <c:pt idx="24914">
                  <c:v>11.5</c:v>
                </c:pt>
                <c:pt idx="24915">
                  <c:v>11.6</c:v>
                </c:pt>
                <c:pt idx="24916">
                  <c:v>11.7</c:v>
                </c:pt>
                <c:pt idx="24917">
                  <c:v>11.8</c:v>
                </c:pt>
                <c:pt idx="24918">
                  <c:v>11.9</c:v>
                </c:pt>
                <c:pt idx="24919">
                  <c:v>12</c:v>
                </c:pt>
                <c:pt idx="24920">
                  <c:v>12.1</c:v>
                </c:pt>
                <c:pt idx="24921">
                  <c:v>12.2</c:v>
                </c:pt>
                <c:pt idx="24922">
                  <c:v>12.3</c:v>
                </c:pt>
                <c:pt idx="24923">
                  <c:v>12.4</c:v>
                </c:pt>
                <c:pt idx="24924">
                  <c:v>12.5</c:v>
                </c:pt>
                <c:pt idx="24925">
                  <c:v>12.6</c:v>
                </c:pt>
                <c:pt idx="24926">
                  <c:v>12.7</c:v>
                </c:pt>
                <c:pt idx="24927">
                  <c:v>12.8</c:v>
                </c:pt>
                <c:pt idx="24928">
                  <c:v>12.9</c:v>
                </c:pt>
                <c:pt idx="24929">
                  <c:v>13</c:v>
                </c:pt>
                <c:pt idx="24930">
                  <c:v>13.1</c:v>
                </c:pt>
                <c:pt idx="24931">
                  <c:v>13.2</c:v>
                </c:pt>
                <c:pt idx="24932">
                  <c:v>13.3</c:v>
                </c:pt>
                <c:pt idx="24933">
                  <c:v>13.4</c:v>
                </c:pt>
                <c:pt idx="24934">
                  <c:v>13.5</c:v>
                </c:pt>
                <c:pt idx="24935">
                  <c:v>13.6</c:v>
                </c:pt>
                <c:pt idx="24936">
                  <c:v>13.7</c:v>
                </c:pt>
                <c:pt idx="24937">
                  <c:v>13.8</c:v>
                </c:pt>
                <c:pt idx="24938">
                  <c:v>13.9</c:v>
                </c:pt>
                <c:pt idx="24939">
                  <c:v>14</c:v>
                </c:pt>
                <c:pt idx="24940">
                  <c:v>14.1</c:v>
                </c:pt>
                <c:pt idx="24941">
                  <c:v>14.2</c:v>
                </c:pt>
                <c:pt idx="24942">
                  <c:v>14.3</c:v>
                </c:pt>
                <c:pt idx="24943">
                  <c:v>14.4</c:v>
                </c:pt>
                <c:pt idx="24944">
                  <c:v>14.5</c:v>
                </c:pt>
                <c:pt idx="24945">
                  <c:v>14.6</c:v>
                </c:pt>
                <c:pt idx="24946">
                  <c:v>14.7</c:v>
                </c:pt>
                <c:pt idx="24947">
                  <c:v>14.8</c:v>
                </c:pt>
                <c:pt idx="24948">
                  <c:v>14.9</c:v>
                </c:pt>
                <c:pt idx="24949">
                  <c:v>15</c:v>
                </c:pt>
                <c:pt idx="24950">
                  <c:v>15.1</c:v>
                </c:pt>
                <c:pt idx="24951">
                  <c:v>15.2</c:v>
                </c:pt>
                <c:pt idx="24952">
                  <c:v>15.3</c:v>
                </c:pt>
                <c:pt idx="24953">
                  <c:v>15.4</c:v>
                </c:pt>
                <c:pt idx="24954">
                  <c:v>15.5</c:v>
                </c:pt>
                <c:pt idx="24955">
                  <c:v>15.6</c:v>
                </c:pt>
                <c:pt idx="24956">
                  <c:v>15.7</c:v>
                </c:pt>
                <c:pt idx="24957">
                  <c:v>15.8</c:v>
                </c:pt>
                <c:pt idx="24958">
                  <c:v>15.9</c:v>
                </c:pt>
                <c:pt idx="24959">
                  <c:v>16</c:v>
                </c:pt>
                <c:pt idx="24960">
                  <c:v>16.100000000000001</c:v>
                </c:pt>
                <c:pt idx="24961">
                  <c:v>16.2</c:v>
                </c:pt>
                <c:pt idx="24962">
                  <c:v>16.3</c:v>
                </c:pt>
                <c:pt idx="24963">
                  <c:v>16.399999999999999</c:v>
                </c:pt>
                <c:pt idx="24964">
                  <c:v>16.5</c:v>
                </c:pt>
                <c:pt idx="24965">
                  <c:v>16.600000000000001</c:v>
                </c:pt>
                <c:pt idx="24966">
                  <c:v>16.7</c:v>
                </c:pt>
                <c:pt idx="24967">
                  <c:v>16.8</c:v>
                </c:pt>
                <c:pt idx="24968">
                  <c:v>16.899999999999999</c:v>
                </c:pt>
                <c:pt idx="24969">
                  <c:v>17</c:v>
                </c:pt>
                <c:pt idx="24970">
                  <c:v>17.100000000000001</c:v>
                </c:pt>
                <c:pt idx="24971">
                  <c:v>17.2</c:v>
                </c:pt>
                <c:pt idx="24972">
                  <c:v>17.3</c:v>
                </c:pt>
                <c:pt idx="24973">
                  <c:v>17.399999999999999</c:v>
                </c:pt>
                <c:pt idx="24974">
                  <c:v>17.5</c:v>
                </c:pt>
                <c:pt idx="24975">
                  <c:v>17.600000000000001</c:v>
                </c:pt>
                <c:pt idx="24976">
                  <c:v>17.7</c:v>
                </c:pt>
                <c:pt idx="24977">
                  <c:v>17.8</c:v>
                </c:pt>
                <c:pt idx="24978">
                  <c:v>17.899999999999999</c:v>
                </c:pt>
                <c:pt idx="24979">
                  <c:v>18</c:v>
                </c:pt>
                <c:pt idx="24980">
                  <c:v>18.100000000000001</c:v>
                </c:pt>
                <c:pt idx="24981">
                  <c:v>18.2</c:v>
                </c:pt>
                <c:pt idx="24982">
                  <c:v>18.3</c:v>
                </c:pt>
                <c:pt idx="24983">
                  <c:v>18.399999999999999</c:v>
                </c:pt>
                <c:pt idx="24984">
                  <c:v>18.5</c:v>
                </c:pt>
                <c:pt idx="24985">
                  <c:v>18.600000000000001</c:v>
                </c:pt>
                <c:pt idx="24986">
                  <c:v>18.7</c:v>
                </c:pt>
                <c:pt idx="24987">
                  <c:v>18.8</c:v>
                </c:pt>
                <c:pt idx="24988">
                  <c:v>18.899999999999999</c:v>
                </c:pt>
                <c:pt idx="24989">
                  <c:v>19</c:v>
                </c:pt>
                <c:pt idx="24990">
                  <c:v>19.100000000000001</c:v>
                </c:pt>
                <c:pt idx="24991">
                  <c:v>19.2</c:v>
                </c:pt>
                <c:pt idx="24992">
                  <c:v>19.3</c:v>
                </c:pt>
                <c:pt idx="24993">
                  <c:v>19.399999999999999</c:v>
                </c:pt>
                <c:pt idx="24994">
                  <c:v>19.5</c:v>
                </c:pt>
                <c:pt idx="24995">
                  <c:v>19.600000000000001</c:v>
                </c:pt>
                <c:pt idx="24996">
                  <c:v>19.7</c:v>
                </c:pt>
                <c:pt idx="24997">
                  <c:v>19.8</c:v>
                </c:pt>
                <c:pt idx="24998">
                  <c:v>19.899999999999999</c:v>
                </c:pt>
                <c:pt idx="24999">
                  <c:v>20</c:v>
                </c:pt>
                <c:pt idx="25000">
                  <c:v>20.100000000000001</c:v>
                </c:pt>
                <c:pt idx="25001">
                  <c:v>20.2</c:v>
                </c:pt>
                <c:pt idx="25002">
                  <c:v>20.3</c:v>
                </c:pt>
                <c:pt idx="25003">
                  <c:v>20.399999999999999</c:v>
                </c:pt>
                <c:pt idx="25004">
                  <c:v>20.5</c:v>
                </c:pt>
                <c:pt idx="25005">
                  <c:v>20.6</c:v>
                </c:pt>
                <c:pt idx="25006">
                  <c:v>20.7</c:v>
                </c:pt>
                <c:pt idx="25007">
                  <c:v>20.8</c:v>
                </c:pt>
                <c:pt idx="25008">
                  <c:v>20.9</c:v>
                </c:pt>
                <c:pt idx="25009">
                  <c:v>21</c:v>
                </c:pt>
                <c:pt idx="25010">
                  <c:v>21.1</c:v>
                </c:pt>
                <c:pt idx="25011">
                  <c:v>21.2</c:v>
                </c:pt>
                <c:pt idx="25012">
                  <c:v>21.3</c:v>
                </c:pt>
                <c:pt idx="25013">
                  <c:v>21.4</c:v>
                </c:pt>
                <c:pt idx="25014">
                  <c:v>21.5</c:v>
                </c:pt>
                <c:pt idx="25015">
                  <c:v>21.6</c:v>
                </c:pt>
                <c:pt idx="25016">
                  <c:v>21.7</c:v>
                </c:pt>
                <c:pt idx="25017">
                  <c:v>21.8</c:v>
                </c:pt>
                <c:pt idx="25018">
                  <c:v>21.9</c:v>
                </c:pt>
                <c:pt idx="25019">
                  <c:v>22</c:v>
                </c:pt>
                <c:pt idx="25020">
                  <c:v>22.1</c:v>
                </c:pt>
                <c:pt idx="25021">
                  <c:v>22.2</c:v>
                </c:pt>
                <c:pt idx="25022">
                  <c:v>22.3</c:v>
                </c:pt>
                <c:pt idx="25023">
                  <c:v>22.4</c:v>
                </c:pt>
                <c:pt idx="25024">
                  <c:v>22.5</c:v>
                </c:pt>
                <c:pt idx="25025">
                  <c:v>22.6</c:v>
                </c:pt>
                <c:pt idx="25026">
                  <c:v>22.7</c:v>
                </c:pt>
                <c:pt idx="25027">
                  <c:v>22.8</c:v>
                </c:pt>
                <c:pt idx="25028">
                  <c:v>22.9</c:v>
                </c:pt>
                <c:pt idx="25029">
                  <c:v>23</c:v>
                </c:pt>
                <c:pt idx="25030">
                  <c:v>23.1</c:v>
                </c:pt>
                <c:pt idx="25031">
                  <c:v>23.2</c:v>
                </c:pt>
                <c:pt idx="25032">
                  <c:v>23.3</c:v>
                </c:pt>
                <c:pt idx="25033">
                  <c:v>23.4</c:v>
                </c:pt>
                <c:pt idx="25034">
                  <c:v>23.5</c:v>
                </c:pt>
                <c:pt idx="25035">
                  <c:v>23.6</c:v>
                </c:pt>
                <c:pt idx="25036">
                  <c:v>23.7</c:v>
                </c:pt>
                <c:pt idx="25037">
                  <c:v>23.8</c:v>
                </c:pt>
                <c:pt idx="25038">
                  <c:v>23.9</c:v>
                </c:pt>
                <c:pt idx="25039">
                  <c:v>24</c:v>
                </c:pt>
                <c:pt idx="25040">
                  <c:v>24.1</c:v>
                </c:pt>
                <c:pt idx="25041">
                  <c:v>24.2</c:v>
                </c:pt>
                <c:pt idx="25042">
                  <c:v>24.3</c:v>
                </c:pt>
                <c:pt idx="25043">
                  <c:v>24.4</c:v>
                </c:pt>
                <c:pt idx="25044">
                  <c:v>24.5</c:v>
                </c:pt>
                <c:pt idx="25045">
                  <c:v>24.6</c:v>
                </c:pt>
                <c:pt idx="25046">
                  <c:v>24.7</c:v>
                </c:pt>
                <c:pt idx="25047">
                  <c:v>24.8</c:v>
                </c:pt>
                <c:pt idx="25048">
                  <c:v>24.9</c:v>
                </c:pt>
                <c:pt idx="25049">
                  <c:v>25</c:v>
                </c:pt>
                <c:pt idx="25050">
                  <c:v>-25</c:v>
                </c:pt>
                <c:pt idx="25051">
                  <c:v>-24.9</c:v>
                </c:pt>
                <c:pt idx="25052">
                  <c:v>-24.8</c:v>
                </c:pt>
                <c:pt idx="25053">
                  <c:v>-24.7</c:v>
                </c:pt>
                <c:pt idx="25054">
                  <c:v>-24.6</c:v>
                </c:pt>
                <c:pt idx="25055">
                  <c:v>-24.5</c:v>
                </c:pt>
                <c:pt idx="25056">
                  <c:v>-24.4</c:v>
                </c:pt>
                <c:pt idx="25057">
                  <c:v>-24.3</c:v>
                </c:pt>
                <c:pt idx="25058">
                  <c:v>-24.2</c:v>
                </c:pt>
                <c:pt idx="25059">
                  <c:v>-24.1</c:v>
                </c:pt>
                <c:pt idx="25060">
                  <c:v>-24</c:v>
                </c:pt>
                <c:pt idx="25061">
                  <c:v>-23.9</c:v>
                </c:pt>
                <c:pt idx="25062">
                  <c:v>-23.8</c:v>
                </c:pt>
                <c:pt idx="25063">
                  <c:v>-23.7</c:v>
                </c:pt>
                <c:pt idx="25064">
                  <c:v>-23.6</c:v>
                </c:pt>
                <c:pt idx="25065">
                  <c:v>-23.5</c:v>
                </c:pt>
                <c:pt idx="25066">
                  <c:v>-23.4</c:v>
                </c:pt>
                <c:pt idx="25067">
                  <c:v>-23.3</c:v>
                </c:pt>
                <c:pt idx="25068">
                  <c:v>-23.2</c:v>
                </c:pt>
                <c:pt idx="25069">
                  <c:v>-23.1</c:v>
                </c:pt>
                <c:pt idx="25070">
                  <c:v>-23</c:v>
                </c:pt>
                <c:pt idx="25071">
                  <c:v>-22.9</c:v>
                </c:pt>
                <c:pt idx="25072">
                  <c:v>-22.8</c:v>
                </c:pt>
                <c:pt idx="25073">
                  <c:v>-22.7</c:v>
                </c:pt>
                <c:pt idx="25074">
                  <c:v>-22.6</c:v>
                </c:pt>
                <c:pt idx="25075">
                  <c:v>-22.5</c:v>
                </c:pt>
                <c:pt idx="25076">
                  <c:v>-22.4</c:v>
                </c:pt>
                <c:pt idx="25077">
                  <c:v>-22.3</c:v>
                </c:pt>
                <c:pt idx="25078">
                  <c:v>-22.2</c:v>
                </c:pt>
                <c:pt idx="25079">
                  <c:v>-22.1</c:v>
                </c:pt>
                <c:pt idx="25080">
                  <c:v>-22</c:v>
                </c:pt>
                <c:pt idx="25081">
                  <c:v>-21.9</c:v>
                </c:pt>
                <c:pt idx="25082">
                  <c:v>-21.8</c:v>
                </c:pt>
                <c:pt idx="25083">
                  <c:v>-21.7</c:v>
                </c:pt>
                <c:pt idx="25084">
                  <c:v>-21.6</c:v>
                </c:pt>
                <c:pt idx="25085">
                  <c:v>-21.5</c:v>
                </c:pt>
                <c:pt idx="25086">
                  <c:v>-21.4</c:v>
                </c:pt>
                <c:pt idx="25087">
                  <c:v>-21.3</c:v>
                </c:pt>
                <c:pt idx="25088">
                  <c:v>-21.2</c:v>
                </c:pt>
                <c:pt idx="25089">
                  <c:v>-21.1</c:v>
                </c:pt>
                <c:pt idx="25090">
                  <c:v>-21</c:v>
                </c:pt>
                <c:pt idx="25091">
                  <c:v>-20.9</c:v>
                </c:pt>
                <c:pt idx="25092">
                  <c:v>-20.8</c:v>
                </c:pt>
                <c:pt idx="25093">
                  <c:v>-20.7</c:v>
                </c:pt>
                <c:pt idx="25094">
                  <c:v>-20.6</c:v>
                </c:pt>
                <c:pt idx="25095">
                  <c:v>-20.5</c:v>
                </c:pt>
                <c:pt idx="25096">
                  <c:v>-20.399999999999999</c:v>
                </c:pt>
                <c:pt idx="25097">
                  <c:v>-20.3</c:v>
                </c:pt>
                <c:pt idx="25098">
                  <c:v>-20.2</c:v>
                </c:pt>
                <c:pt idx="25099">
                  <c:v>-20.100000000000001</c:v>
                </c:pt>
                <c:pt idx="25100">
                  <c:v>-20</c:v>
                </c:pt>
                <c:pt idx="25101">
                  <c:v>-19.899999999999999</c:v>
                </c:pt>
                <c:pt idx="25102">
                  <c:v>-19.8</c:v>
                </c:pt>
                <c:pt idx="25103">
                  <c:v>-19.7</c:v>
                </c:pt>
                <c:pt idx="25104">
                  <c:v>-19.600000000000001</c:v>
                </c:pt>
                <c:pt idx="25105">
                  <c:v>-19.5</c:v>
                </c:pt>
                <c:pt idx="25106">
                  <c:v>-19.399999999999999</c:v>
                </c:pt>
                <c:pt idx="25107">
                  <c:v>-19.3</c:v>
                </c:pt>
                <c:pt idx="25108">
                  <c:v>-19.2</c:v>
                </c:pt>
                <c:pt idx="25109">
                  <c:v>-19.100000000000001</c:v>
                </c:pt>
                <c:pt idx="25110">
                  <c:v>-19</c:v>
                </c:pt>
                <c:pt idx="25111">
                  <c:v>-18.899999999999999</c:v>
                </c:pt>
                <c:pt idx="25112">
                  <c:v>-18.8</c:v>
                </c:pt>
                <c:pt idx="25113">
                  <c:v>-18.7</c:v>
                </c:pt>
                <c:pt idx="25114">
                  <c:v>-18.600000000000001</c:v>
                </c:pt>
                <c:pt idx="25115">
                  <c:v>-18.5</c:v>
                </c:pt>
                <c:pt idx="25116">
                  <c:v>-18.399999999999999</c:v>
                </c:pt>
                <c:pt idx="25117">
                  <c:v>-18.3</c:v>
                </c:pt>
                <c:pt idx="25118">
                  <c:v>-18.2</c:v>
                </c:pt>
                <c:pt idx="25119">
                  <c:v>-18.100000000000001</c:v>
                </c:pt>
                <c:pt idx="25120">
                  <c:v>-18</c:v>
                </c:pt>
                <c:pt idx="25121">
                  <c:v>-17.899999999999999</c:v>
                </c:pt>
                <c:pt idx="25122">
                  <c:v>-17.8</c:v>
                </c:pt>
                <c:pt idx="25123">
                  <c:v>-17.7</c:v>
                </c:pt>
                <c:pt idx="25124">
                  <c:v>-17.600000000000001</c:v>
                </c:pt>
                <c:pt idx="25125">
                  <c:v>-17.5</c:v>
                </c:pt>
                <c:pt idx="25126">
                  <c:v>-17.399999999999999</c:v>
                </c:pt>
                <c:pt idx="25127">
                  <c:v>-17.3</c:v>
                </c:pt>
                <c:pt idx="25128">
                  <c:v>-17.2</c:v>
                </c:pt>
                <c:pt idx="25129">
                  <c:v>-17.100000000000001</c:v>
                </c:pt>
                <c:pt idx="25130">
                  <c:v>-17</c:v>
                </c:pt>
                <c:pt idx="25131">
                  <c:v>-16.899999999999999</c:v>
                </c:pt>
                <c:pt idx="25132">
                  <c:v>-16.8</c:v>
                </c:pt>
                <c:pt idx="25133">
                  <c:v>-16.7</c:v>
                </c:pt>
                <c:pt idx="25134">
                  <c:v>-16.600000000000001</c:v>
                </c:pt>
                <c:pt idx="25135">
                  <c:v>-16.5</c:v>
                </c:pt>
                <c:pt idx="25136">
                  <c:v>-16.399999999999999</c:v>
                </c:pt>
                <c:pt idx="25137">
                  <c:v>-16.3</c:v>
                </c:pt>
                <c:pt idx="25138">
                  <c:v>-16.2</c:v>
                </c:pt>
                <c:pt idx="25139">
                  <c:v>-16.100000000000001</c:v>
                </c:pt>
                <c:pt idx="25140">
                  <c:v>-16</c:v>
                </c:pt>
                <c:pt idx="25141">
                  <c:v>-15.9</c:v>
                </c:pt>
                <c:pt idx="25142">
                  <c:v>-15.8</c:v>
                </c:pt>
                <c:pt idx="25143">
                  <c:v>-15.7</c:v>
                </c:pt>
                <c:pt idx="25144">
                  <c:v>-15.6</c:v>
                </c:pt>
                <c:pt idx="25145">
                  <c:v>-15.5</c:v>
                </c:pt>
                <c:pt idx="25146">
                  <c:v>-15.4</c:v>
                </c:pt>
                <c:pt idx="25147">
                  <c:v>-15.3</c:v>
                </c:pt>
                <c:pt idx="25148">
                  <c:v>-15.2</c:v>
                </c:pt>
                <c:pt idx="25149">
                  <c:v>-15.1</c:v>
                </c:pt>
                <c:pt idx="25150">
                  <c:v>-15</c:v>
                </c:pt>
                <c:pt idx="25151">
                  <c:v>-14.9</c:v>
                </c:pt>
                <c:pt idx="25152">
                  <c:v>-14.8</c:v>
                </c:pt>
                <c:pt idx="25153">
                  <c:v>-14.7</c:v>
                </c:pt>
                <c:pt idx="25154">
                  <c:v>-14.6</c:v>
                </c:pt>
                <c:pt idx="25155">
                  <c:v>-14.5</c:v>
                </c:pt>
                <c:pt idx="25156">
                  <c:v>-14.4</c:v>
                </c:pt>
                <c:pt idx="25157">
                  <c:v>-14.3</c:v>
                </c:pt>
                <c:pt idx="25158">
                  <c:v>-14.2</c:v>
                </c:pt>
                <c:pt idx="25159">
                  <c:v>-14.1</c:v>
                </c:pt>
                <c:pt idx="25160">
                  <c:v>-14</c:v>
                </c:pt>
                <c:pt idx="25161">
                  <c:v>-13.9</c:v>
                </c:pt>
                <c:pt idx="25162">
                  <c:v>-13.8</c:v>
                </c:pt>
                <c:pt idx="25163">
                  <c:v>-13.7</c:v>
                </c:pt>
                <c:pt idx="25164">
                  <c:v>-13.6</c:v>
                </c:pt>
                <c:pt idx="25165">
                  <c:v>-13.5</c:v>
                </c:pt>
                <c:pt idx="25166">
                  <c:v>-13.4</c:v>
                </c:pt>
                <c:pt idx="25167">
                  <c:v>-13.3</c:v>
                </c:pt>
                <c:pt idx="25168">
                  <c:v>-13.2</c:v>
                </c:pt>
                <c:pt idx="25169">
                  <c:v>-13.1</c:v>
                </c:pt>
                <c:pt idx="25170">
                  <c:v>-13</c:v>
                </c:pt>
                <c:pt idx="25171">
                  <c:v>-12.9</c:v>
                </c:pt>
                <c:pt idx="25172">
                  <c:v>-12.8</c:v>
                </c:pt>
                <c:pt idx="25173">
                  <c:v>-12.7</c:v>
                </c:pt>
                <c:pt idx="25174">
                  <c:v>-12.6</c:v>
                </c:pt>
                <c:pt idx="25175">
                  <c:v>-12.5</c:v>
                </c:pt>
                <c:pt idx="25176">
                  <c:v>-12.4</c:v>
                </c:pt>
                <c:pt idx="25177">
                  <c:v>-12.3</c:v>
                </c:pt>
                <c:pt idx="25178">
                  <c:v>-12.2</c:v>
                </c:pt>
                <c:pt idx="25179">
                  <c:v>-12.1</c:v>
                </c:pt>
                <c:pt idx="25180">
                  <c:v>-12</c:v>
                </c:pt>
                <c:pt idx="25181">
                  <c:v>-11.9</c:v>
                </c:pt>
                <c:pt idx="25182">
                  <c:v>-11.8</c:v>
                </c:pt>
                <c:pt idx="25183">
                  <c:v>-11.7</c:v>
                </c:pt>
                <c:pt idx="25184">
                  <c:v>-11.6</c:v>
                </c:pt>
                <c:pt idx="25185">
                  <c:v>-11.5</c:v>
                </c:pt>
                <c:pt idx="25186">
                  <c:v>-11.4</c:v>
                </c:pt>
                <c:pt idx="25187">
                  <c:v>-11.3</c:v>
                </c:pt>
                <c:pt idx="25188">
                  <c:v>-11.2</c:v>
                </c:pt>
                <c:pt idx="25189">
                  <c:v>-11.1</c:v>
                </c:pt>
                <c:pt idx="25190">
                  <c:v>-11</c:v>
                </c:pt>
                <c:pt idx="25191">
                  <c:v>-10.9</c:v>
                </c:pt>
                <c:pt idx="25192">
                  <c:v>-10.8</c:v>
                </c:pt>
                <c:pt idx="25193">
                  <c:v>-10.7</c:v>
                </c:pt>
                <c:pt idx="25194">
                  <c:v>-10.6</c:v>
                </c:pt>
                <c:pt idx="25195">
                  <c:v>-10.5</c:v>
                </c:pt>
                <c:pt idx="25196">
                  <c:v>-10.4</c:v>
                </c:pt>
                <c:pt idx="25197">
                  <c:v>-10.3</c:v>
                </c:pt>
                <c:pt idx="25198">
                  <c:v>-10.199999999999999</c:v>
                </c:pt>
                <c:pt idx="25199">
                  <c:v>-10.1</c:v>
                </c:pt>
                <c:pt idx="25200">
                  <c:v>-10</c:v>
                </c:pt>
                <c:pt idx="25201">
                  <c:v>-9.9</c:v>
                </c:pt>
                <c:pt idx="25202">
                  <c:v>-9.8000000000000007</c:v>
                </c:pt>
                <c:pt idx="25203">
                  <c:v>-9.6999999999999993</c:v>
                </c:pt>
                <c:pt idx="25204">
                  <c:v>-9.6</c:v>
                </c:pt>
                <c:pt idx="25205">
                  <c:v>-9.5</c:v>
                </c:pt>
                <c:pt idx="25206">
                  <c:v>-9.4</c:v>
                </c:pt>
                <c:pt idx="25207">
                  <c:v>-9.3000000000000007</c:v>
                </c:pt>
                <c:pt idx="25208">
                  <c:v>-9.1999999999999993</c:v>
                </c:pt>
                <c:pt idx="25209">
                  <c:v>-9.1</c:v>
                </c:pt>
                <c:pt idx="25210">
                  <c:v>-9</c:v>
                </c:pt>
                <c:pt idx="25211">
                  <c:v>-8.9</c:v>
                </c:pt>
                <c:pt idx="25212">
                  <c:v>-8.8000000000000007</c:v>
                </c:pt>
                <c:pt idx="25213">
                  <c:v>-8.6999999999999993</c:v>
                </c:pt>
                <c:pt idx="25214">
                  <c:v>-8.6</c:v>
                </c:pt>
                <c:pt idx="25215">
                  <c:v>-8.5</c:v>
                </c:pt>
                <c:pt idx="25216">
                  <c:v>-8.4</c:v>
                </c:pt>
                <c:pt idx="25217">
                  <c:v>-8.3000000000000007</c:v>
                </c:pt>
                <c:pt idx="25218">
                  <c:v>-8.1999999999999993</c:v>
                </c:pt>
                <c:pt idx="25219">
                  <c:v>-8.1</c:v>
                </c:pt>
                <c:pt idx="25220">
                  <c:v>-8</c:v>
                </c:pt>
                <c:pt idx="25221">
                  <c:v>-7.9</c:v>
                </c:pt>
                <c:pt idx="25222">
                  <c:v>-7.8</c:v>
                </c:pt>
                <c:pt idx="25223">
                  <c:v>-7.7</c:v>
                </c:pt>
                <c:pt idx="25224">
                  <c:v>-7.6</c:v>
                </c:pt>
                <c:pt idx="25225">
                  <c:v>-7.5</c:v>
                </c:pt>
                <c:pt idx="25226">
                  <c:v>-7.4</c:v>
                </c:pt>
                <c:pt idx="25227">
                  <c:v>-7.3</c:v>
                </c:pt>
                <c:pt idx="25228">
                  <c:v>-7.2</c:v>
                </c:pt>
                <c:pt idx="25229">
                  <c:v>-7.1</c:v>
                </c:pt>
                <c:pt idx="25230">
                  <c:v>-7</c:v>
                </c:pt>
                <c:pt idx="25231">
                  <c:v>-6.9</c:v>
                </c:pt>
                <c:pt idx="25232">
                  <c:v>-6.8</c:v>
                </c:pt>
                <c:pt idx="25233">
                  <c:v>-6.7</c:v>
                </c:pt>
                <c:pt idx="25234">
                  <c:v>-6.6</c:v>
                </c:pt>
                <c:pt idx="25235">
                  <c:v>-6.5</c:v>
                </c:pt>
                <c:pt idx="25236">
                  <c:v>-6.4</c:v>
                </c:pt>
                <c:pt idx="25237">
                  <c:v>-6.3</c:v>
                </c:pt>
                <c:pt idx="25238">
                  <c:v>-6.2</c:v>
                </c:pt>
                <c:pt idx="25239">
                  <c:v>-6.1</c:v>
                </c:pt>
                <c:pt idx="25240">
                  <c:v>-6</c:v>
                </c:pt>
                <c:pt idx="25241">
                  <c:v>-5.9</c:v>
                </c:pt>
                <c:pt idx="25242">
                  <c:v>-5.8</c:v>
                </c:pt>
                <c:pt idx="25243">
                  <c:v>-5.7</c:v>
                </c:pt>
                <c:pt idx="25244">
                  <c:v>-5.6</c:v>
                </c:pt>
                <c:pt idx="25245">
                  <c:v>-5.5</c:v>
                </c:pt>
                <c:pt idx="25246">
                  <c:v>-5.4</c:v>
                </c:pt>
                <c:pt idx="25247">
                  <c:v>-5.3</c:v>
                </c:pt>
                <c:pt idx="25248">
                  <c:v>-5.2</c:v>
                </c:pt>
                <c:pt idx="25249">
                  <c:v>-5.0999999999999996</c:v>
                </c:pt>
                <c:pt idx="25250">
                  <c:v>-5</c:v>
                </c:pt>
                <c:pt idx="25251">
                  <c:v>-4.9000000000000004</c:v>
                </c:pt>
                <c:pt idx="25252">
                  <c:v>-4.8</c:v>
                </c:pt>
                <c:pt idx="25253">
                  <c:v>-4.7</c:v>
                </c:pt>
                <c:pt idx="25254">
                  <c:v>-4.5999999999999996</c:v>
                </c:pt>
                <c:pt idx="25255">
                  <c:v>-4.5</c:v>
                </c:pt>
                <c:pt idx="25256">
                  <c:v>-4.4000000000000004</c:v>
                </c:pt>
                <c:pt idx="25257">
                  <c:v>-4.3</c:v>
                </c:pt>
                <c:pt idx="25258">
                  <c:v>-4.2</c:v>
                </c:pt>
                <c:pt idx="25259">
                  <c:v>-4.0999999999999996</c:v>
                </c:pt>
                <c:pt idx="25260">
                  <c:v>-4</c:v>
                </c:pt>
                <c:pt idx="25261">
                  <c:v>-3.9</c:v>
                </c:pt>
                <c:pt idx="25262">
                  <c:v>-3.8</c:v>
                </c:pt>
                <c:pt idx="25263">
                  <c:v>-3.7</c:v>
                </c:pt>
                <c:pt idx="25264">
                  <c:v>-3.6</c:v>
                </c:pt>
                <c:pt idx="25265">
                  <c:v>-3.5</c:v>
                </c:pt>
                <c:pt idx="25266">
                  <c:v>-3.4</c:v>
                </c:pt>
                <c:pt idx="25267">
                  <c:v>-3.3</c:v>
                </c:pt>
                <c:pt idx="25268">
                  <c:v>-3.2</c:v>
                </c:pt>
                <c:pt idx="25269">
                  <c:v>-3.1</c:v>
                </c:pt>
                <c:pt idx="25270">
                  <c:v>-3</c:v>
                </c:pt>
                <c:pt idx="25271">
                  <c:v>-2.9</c:v>
                </c:pt>
                <c:pt idx="25272">
                  <c:v>-2.8</c:v>
                </c:pt>
                <c:pt idx="25273">
                  <c:v>-2.7</c:v>
                </c:pt>
                <c:pt idx="25274">
                  <c:v>-2.6</c:v>
                </c:pt>
                <c:pt idx="25275">
                  <c:v>-2.5</c:v>
                </c:pt>
                <c:pt idx="25276">
                  <c:v>-2.4</c:v>
                </c:pt>
                <c:pt idx="25277">
                  <c:v>-2.2999999999999998</c:v>
                </c:pt>
                <c:pt idx="25278">
                  <c:v>-2.2000000000000002</c:v>
                </c:pt>
                <c:pt idx="25279">
                  <c:v>-2.1</c:v>
                </c:pt>
                <c:pt idx="25280">
                  <c:v>-2</c:v>
                </c:pt>
                <c:pt idx="25281">
                  <c:v>-1.9</c:v>
                </c:pt>
                <c:pt idx="25282">
                  <c:v>-1.8</c:v>
                </c:pt>
                <c:pt idx="25283">
                  <c:v>-1.7</c:v>
                </c:pt>
                <c:pt idx="25284">
                  <c:v>-1.6</c:v>
                </c:pt>
                <c:pt idx="25285">
                  <c:v>-1.5</c:v>
                </c:pt>
                <c:pt idx="25286">
                  <c:v>-1.4</c:v>
                </c:pt>
                <c:pt idx="25287">
                  <c:v>-1.3</c:v>
                </c:pt>
                <c:pt idx="25288">
                  <c:v>-1.2</c:v>
                </c:pt>
                <c:pt idx="25289">
                  <c:v>-1.1000000000000001</c:v>
                </c:pt>
                <c:pt idx="25290">
                  <c:v>-1</c:v>
                </c:pt>
                <c:pt idx="25291">
                  <c:v>-0.9</c:v>
                </c:pt>
                <c:pt idx="25292">
                  <c:v>-0.8</c:v>
                </c:pt>
                <c:pt idx="25293">
                  <c:v>-0.7</c:v>
                </c:pt>
                <c:pt idx="25294">
                  <c:v>-0.6</c:v>
                </c:pt>
                <c:pt idx="25295">
                  <c:v>-0.5</c:v>
                </c:pt>
                <c:pt idx="25296">
                  <c:v>-0.4</c:v>
                </c:pt>
                <c:pt idx="25297">
                  <c:v>-0.3</c:v>
                </c:pt>
                <c:pt idx="25298">
                  <c:v>-0.2</c:v>
                </c:pt>
                <c:pt idx="25299">
                  <c:v>-0.1</c:v>
                </c:pt>
                <c:pt idx="25300">
                  <c:v>0</c:v>
                </c:pt>
                <c:pt idx="25301">
                  <c:v>0.1</c:v>
                </c:pt>
                <c:pt idx="25302">
                  <c:v>0.2</c:v>
                </c:pt>
                <c:pt idx="25303">
                  <c:v>0.3</c:v>
                </c:pt>
                <c:pt idx="25304">
                  <c:v>0.4</c:v>
                </c:pt>
                <c:pt idx="25305">
                  <c:v>0.5</c:v>
                </c:pt>
                <c:pt idx="25306">
                  <c:v>0.6</c:v>
                </c:pt>
                <c:pt idx="25307">
                  <c:v>0.7</c:v>
                </c:pt>
                <c:pt idx="25308">
                  <c:v>0.8</c:v>
                </c:pt>
                <c:pt idx="25309">
                  <c:v>0.9</c:v>
                </c:pt>
                <c:pt idx="25310">
                  <c:v>1</c:v>
                </c:pt>
                <c:pt idx="25311">
                  <c:v>1.1000000000000001</c:v>
                </c:pt>
                <c:pt idx="25312">
                  <c:v>1.2</c:v>
                </c:pt>
                <c:pt idx="25313">
                  <c:v>1.3</c:v>
                </c:pt>
                <c:pt idx="25314">
                  <c:v>1.4</c:v>
                </c:pt>
                <c:pt idx="25315">
                  <c:v>1.5</c:v>
                </c:pt>
                <c:pt idx="25316">
                  <c:v>1.6</c:v>
                </c:pt>
                <c:pt idx="25317">
                  <c:v>1.7</c:v>
                </c:pt>
                <c:pt idx="25318">
                  <c:v>1.8</c:v>
                </c:pt>
                <c:pt idx="25319">
                  <c:v>1.9</c:v>
                </c:pt>
                <c:pt idx="25320">
                  <c:v>2</c:v>
                </c:pt>
                <c:pt idx="25321">
                  <c:v>2.1</c:v>
                </c:pt>
                <c:pt idx="25322">
                  <c:v>2.2000000000000002</c:v>
                </c:pt>
                <c:pt idx="25323">
                  <c:v>2.2999999999999998</c:v>
                </c:pt>
                <c:pt idx="25324">
                  <c:v>2.4</c:v>
                </c:pt>
                <c:pt idx="25325">
                  <c:v>2.5</c:v>
                </c:pt>
                <c:pt idx="25326">
                  <c:v>2.6</c:v>
                </c:pt>
                <c:pt idx="25327">
                  <c:v>2.7</c:v>
                </c:pt>
                <c:pt idx="25328">
                  <c:v>2.8</c:v>
                </c:pt>
                <c:pt idx="25329">
                  <c:v>2.9</c:v>
                </c:pt>
                <c:pt idx="25330">
                  <c:v>3</c:v>
                </c:pt>
                <c:pt idx="25331">
                  <c:v>3.1</c:v>
                </c:pt>
                <c:pt idx="25332">
                  <c:v>3.2</c:v>
                </c:pt>
                <c:pt idx="25333">
                  <c:v>3.3</c:v>
                </c:pt>
                <c:pt idx="25334">
                  <c:v>3.4</c:v>
                </c:pt>
                <c:pt idx="25335">
                  <c:v>3.5</c:v>
                </c:pt>
                <c:pt idx="25336">
                  <c:v>3.6</c:v>
                </c:pt>
                <c:pt idx="25337">
                  <c:v>3.7</c:v>
                </c:pt>
                <c:pt idx="25338">
                  <c:v>3.8</c:v>
                </c:pt>
                <c:pt idx="25339">
                  <c:v>3.9</c:v>
                </c:pt>
                <c:pt idx="25340">
                  <c:v>4</c:v>
                </c:pt>
                <c:pt idx="25341">
                  <c:v>4.0999999999999996</c:v>
                </c:pt>
                <c:pt idx="25342">
                  <c:v>4.2</c:v>
                </c:pt>
                <c:pt idx="25343">
                  <c:v>4.3</c:v>
                </c:pt>
                <c:pt idx="25344">
                  <c:v>4.4000000000000004</c:v>
                </c:pt>
                <c:pt idx="25345">
                  <c:v>4.5</c:v>
                </c:pt>
                <c:pt idx="25346">
                  <c:v>4.5999999999999996</c:v>
                </c:pt>
                <c:pt idx="25347">
                  <c:v>4.7</c:v>
                </c:pt>
                <c:pt idx="25348">
                  <c:v>4.8</c:v>
                </c:pt>
                <c:pt idx="25349">
                  <c:v>4.9000000000000004</c:v>
                </c:pt>
                <c:pt idx="25350">
                  <c:v>5</c:v>
                </c:pt>
                <c:pt idx="25351">
                  <c:v>5.0999999999999996</c:v>
                </c:pt>
                <c:pt idx="25352">
                  <c:v>5.2</c:v>
                </c:pt>
                <c:pt idx="25353">
                  <c:v>5.3</c:v>
                </c:pt>
                <c:pt idx="25354">
                  <c:v>5.4</c:v>
                </c:pt>
                <c:pt idx="25355">
                  <c:v>5.5</c:v>
                </c:pt>
                <c:pt idx="25356">
                  <c:v>5.6</c:v>
                </c:pt>
                <c:pt idx="25357">
                  <c:v>5.7</c:v>
                </c:pt>
                <c:pt idx="25358">
                  <c:v>5.8</c:v>
                </c:pt>
                <c:pt idx="25359">
                  <c:v>5.9</c:v>
                </c:pt>
                <c:pt idx="25360">
                  <c:v>6</c:v>
                </c:pt>
                <c:pt idx="25361">
                  <c:v>6.1</c:v>
                </c:pt>
                <c:pt idx="25362">
                  <c:v>6.2</c:v>
                </c:pt>
                <c:pt idx="25363">
                  <c:v>6.3</c:v>
                </c:pt>
                <c:pt idx="25364">
                  <c:v>6.4</c:v>
                </c:pt>
                <c:pt idx="25365">
                  <c:v>6.5</c:v>
                </c:pt>
                <c:pt idx="25366">
                  <c:v>6.6</c:v>
                </c:pt>
                <c:pt idx="25367">
                  <c:v>6.7</c:v>
                </c:pt>
                <c:pt idx="25368">
                  <c:v>6.8</c:v>
                </c:pt>
                <c:pt idx="25369">
                  <c:v>6.9</c:v>
                </c:pt>
                <c:pt idx="25370">
                  <c:v>7</c:v>
                </c:pt>
                <c:pt idx="25371">
                  <c:v>7.1</c:v>
                </c:pt>
                <c:pt idx="25372">
                  <c:v>7.2</c:v>
                </c:pt>
                <c:pt idx="25373">
                  <c:v>7.3</c:v>
                </c:pt>
                <c:pt idx="25374">
                  <c:v>7.4</c:v>
                </c:pt>
                <c:pt idx="25375">
                  <c:v>7.5</c:v>
                </c:pt>
                <c:pt idx="25376">
                  <c:v>7.6</c:v>
                </c:pt>
                <c:pt idx="25377">
                  <c:v>7.7</c:v>
                </c:pt>
                <c:pt idx="25378">
                  <c:v>7.8</c:v>
                </c:pt>
                <c:pt idx="25379">
                  <c:v>7.9</c:v>
                </c:pt>
                <c:pt idx="25380">
                  <c:v>8</c:v>
                </c:pt>
                <c:pt idx="25381">
                  <c:v>8.1</c:v>
                </c:pt>
                <c:pt idx="25382">
                  <c:v>8.1999999999999993</c:v>
                </c:pt>
                <c:pt idx="25383">
                  <c:v>8.3000000000000007</c:v>
                </c:pt>
                <c:pt idx="25384">
                  <c:v>8.4</c:v>
                </c:pt>
                <c:pt idx="25385">
                  <c:v>8.5</c:v>
                </c:pt>
                <c:pt idx="25386">
                  <c:v>8.6</c:v>
                </c:pt>
                <c:pt idx="25387">
                  <c:v>8.6999999999999993</c:v>
                </c:pt>
                <c:pt idx="25388">
                  <c:v>8.8000000000000007</c:v>
                </c:pt>
                <c:pt idx="25389">
                  <c:v>8.9</c:v>
                </c:pt>
                <c:pt idx="25390">
                  <c:v>9</c:v>
                </c:pt>
                <c:pt idx="25391">
                  <c:v>9.1</c:v>
                </c:pt>
                <c:pt idx="25392">
                  <c:v>9.1999999999999993</c:v>
                </c:pt>
                <c:pt idx="25393">
                  <c:v>9.3000000000000007</c:v>
                </c:pt>
                <c:pt idx="25394">
                  <c:v>9.4</c:v>
                </c:pt>
                <c:pt idx="25395">
                  <c:v>9.5</c:v>
                </c:pt>
                <c:pt idx="25396">
                  <c:v>9.6</c:v>
                </c:pt>
                <c:pt idx="25397">
                  <c:v>9.6999999999999993</c:v>
                </c:pt>
                <c:pt idx="25398">
                  <c:v>9.8000000000000007</c:v>
                </c:pt>
                <c:pt idx="25399">
                  <c:v>9.9</c:v>
                </c:pt>
                <c:pt idx="25400">
                  <c:v>10</c:v>
                </c:pt>
                <c:pt idx="25401">
                  <c:v>10.1</c:v>
                </c:pt>
                <c:pt idx="25402">
                  <c:v>10.199999999999999</c:v>
                </c:pt>
                <c:pt idx="25403">
                  <c:v>10.3</c:v>
                </c:pt>
                <c:pt idx="25404">
                  <c:v>10.4</c:v>
                </c:pt>
                <c:pt idx="25405">
                  <c:v>10.5</c:v>
                </c:pt>
                <c:pt idx="25406">
                  <c:v>10.6</c:v>
                </c:pt>
                <c:pt idx="25407">
                  <c:v>10.7</c:v>
                </c:pt>
                <c:pt idx="25408">
                  <c:v>10.8</c:v>
                </c:pt>
                <c:pt idx="25409">
                  <c:v>10.9</c:v>
                </c:pt>
                <c:pt idx="25410">
                  <c:v>11</c:v>
                </c:pt>
                <c:pt idx="25411">
                  <c:v>11.1</c:v>
                </c:pt>
                <c:pt idx="25412">
                  <c:v>11.2</c:v>
                </c:pt>
                <c:pt idx="25413">
                  <c:v>11.3</c:v>
                </c:pt>
                <c:pt idx="25414">
                  <c:v>11.4</c:v>
                </c:pt>
                <c:pt idx="25415">
                  <c:v>11.5</c:v>
                </c:pt>
                <c:pt idx="25416">
                  <c:v>11.6</c:v>
                </c:pt>
                <c:pt idx="25417">
                  <c:v>11.7</c:v>
                </c:pt>
                <c:pt idx="25418">
                  <c:v>11.8</c:v>
                </c:pt>
                <c:pt idx="25419">
                  <c:v>11.9</c:v>
                </c:pt>
                <c:pt idx="25420">
                  <c:v>12</c:v>
                </c:pt>
                <c:pt idx="25421">
                  <c:v>12.1</c:v>
                </c:pt>
                <c:pt idx="25422">
                  <c:v>12.2</c:v>
                </c:pt>
                <c:pt idx="25423">
                  <c:v>12.3</c:v>
                </c:pt>
                <c:pt idx="25424">
                  <c:v>12.4</c:v>
                </c:pt>
                <c:pt idx="25425">
                  <c:v>12.5</c:v>
                </c:pt>
                <c:pt idx="25426">
                  <c:v>12.6</c:v>
                </c:pt>
                <c:pt idx="25427">
                  <c:v>12.7</c:v>
                </c:pt>
                <c:pt idx="25428">
                  <c:v>12.8</c:v>
                </c:pt>
                <c:pt idx="25429">
                  <c:v>12.9</c:v>
                </c:pt>
                <c:pt idx="25430">
                  <c:v>13</c:v>
                </c:pt>
                <c:pt idx="25431">
                  <c:v>13.1</c:v>
                </c:pt>
                <c:pt idx="25432">
                  <c:v>13.2</c:v>
                </c:pt>
                <c:pt idx="25433">
                  <c:v>13.3</c:v>
                </c:pt>
                <c:pt idx="25434">
                  <c:v>13.4</c:v>
                </c:pt>
                <c:pt idx="25435">
                  <c:v>13.5</c:v>
                </c:pt>
                <c:pt idx="25436">
                  <c:v>13.6</c:v>
                </c:pt>
                <c:pt idx="25437">
                  <c:v>13.7</c:v>
                </c:pt>
                <c:pt idx="25438">
                  <c:v>13.8</c:v>
                </c:pt>
                <c:pt idx="25439">
                  <c:v>13.9</c:v>
                </c:pt>
                <c:pt idx="25440">
                  <c:v>14</c:v>
                </c:pt>
                <c:pt idx="25441">
                  <c:v>14.1</c:v>
                </c:pt>
                <c:pt idx="25442">
                  <c:v>14.2</c:v>
                </c:pt>
                <c:pt idx="25443">
                  <c:v>14.3</c:v>
                </c:pt>
                <c:pt idx="25444">
                  <c:v>14.4</c:v>
                </c:pt>
                <c:pt idx="25445">
                  <c:v>14.5</c:v>
                </c:pt>
                <c:pt idx="25446">
                  <c:v>14.6</c:v>
                </c:pt>
                <c:pt idx="25447">
                  <c:v>14.7</c:v>
                </c:pt>
                <c:pt idx="25448">
                  <c:v>14.8</c:v>
                </c:pt>
                <c:pt idx="25449">
                  <c:v>14.9</c:v>
                </c:pt>
                <c:pt idx="25450">
                  <c:v>15</c:v>
                </c:pt>
                <c:pt idx="25451">
                  <c:v>15.1</c:v>
                </c:pt>
                <c:pt idx="25452">
                  <c:v>15.2</c:v>
                </c:pt>
                <c:pt idx="25453">
                  <c:v>15.3</c:v>
                </c:pt>
                <c:pt idx="25454">
                  <c:v>15.4</c:v>
                </c:pt>
                <c:pt idx="25455">
                  <c:v>15.5</c:v>
                </c:pt>
                <c:pt idx="25456">
                  <c:v>15.6</c:v>
                </c:pt>
                <c:pt idx="25457">
                  <c:v>15.7</c:v>
                </c:pt>
                <c:pt idx="25458">
                  <c:v>15.8</c:v>
                </c:pt>
                <c:pt idx="25459">
                  <c:v>15.9</c:v>
                </c:pt>
                <c:pt idx="25460">
                  <c:v>16</c:v>
                </c:pt>
                <c:pt idx="25461">
                  <c:v>16.100000000000001</c:v>
                </c:pt>
                <c:pt idx="25462">
                  <c:v>16.2</c:v>
                </c:pt>
                <c:pt idx="25463">
                  <c:v>16.3</c:v>
                </c:pt>
                <c:pt idx="25464">
                  <c:v>16.399999999999999</c:v>
                </c:pt>
                <c:pt idx="25465">
                  <c:v>16.5</c:v>
                </c:pt>
                <c:pt idx="25466">
                  <c:v>16.600000000000001</c:v>
                </c:pt>
                <c:pt idx="25467">
                  <c:v>16.7</c:v>
                </c:pt>
                <c:pt idx="25468">
                  <c:v>16.8</c:v>
                </c:pt>
                <c:pt idx="25469">
                  <c:v>16.899999999999999</c:v>
                </c:pt>
                <c:pt idx="25470">
                  <c:v>17</c:v>
                </c:pt>
                <c:pt idx="25471">
                  <c:v>17.100000000000001</c:v>
                </c:pt>
                <c:pt idx="25472">
                  <c:v>17.2</c:v>
                </c:pt>
                <c:pt idx="25473">
                  <c:v>17.3</c:v>
                </c:pt>
                <c:pt idx="25474">
                  <c:v>17.399999999999999</c:v>
                </c:pt>
                <c:pt idx="25475">
                  <c:v>17.5</c:v>
                </c:pt>
                <c:pt idx="25476">
                  <c:v>17.600000000000001</c:v>
                </c:pt>
                <c:pt idx="25477">
                  <c:v>17.7</c:v>
                </c:pt>
                <c:pt idx="25478">
                  <c:v>17.8</c:v>
                </c:pt>
                <c:pt idx="25479">
                  <c:v>17.899999999999999</c:v>
                </c:pt>
                <c:pt idx="25480">
                  <c:v>18</c:v>
                </c:pt>
                <c:pt idx="25481">
                  <c:v>18.100000000000001</c:v>
                </c:pt>
                <c:pt idx="25482">
                  <c:v>18.2</c:v>
                </c:pt>
                <c:pt idx="25483">
                  <c:v>18.3</c:v>
                </c:pt>
                <c:pt idx="25484">
                  <c:v>18.399999999999999</c:v>
                </c:pt>
                <c:pt idx="25485">
                  <c:v>18.5</c:v>
                </c:pt>
                <c:pt idx="25486">
                  <c:v>18.600000000000001</c:v>
                </c:pt>
                <c:pt idx="25487">
                  <c:v>18.7</c:v>
                </c:pt>
                <c:pt idx="25488">
                  <c:v>18.8</c:v>
                </c:pt>
                <c:pt idx="25489">
                  <c:v>18.899999999999999</c:v>
                </c:pt>
                <c:pt idx="25490">
                  <c:v>19</c:v>
                </c:pt>
                <c:pt idx="25491">
                  <c:v>19.100000000000001</c:v>
                </c:pt>
                <c:pt idx="25492">
                  <c:v>19.2</c:v>
                </c:pt>
                <c:pt idx="25493">
                  <c:v>19.3</c:v>
                </c:pt>
                <c:pt idx="25494">
                  <c:v>19.399999999999999</c:v>
                </c:pt>
                <c:pt idx="25495">
                  <c:v>19.5</c:v>
                </c:pt>
                <c:pt idx="25496">
                  <c:v>19.600000000000001</c:v>
                </c:pt>
                <c:pt idx="25497">
                  <c:v>19.7</c:v>
                </c:pt>
                <c:pt idx="25498">
                  <c:v>19.8</c:v>
                </c:pt>
                <c:pt idx="25499">
                  <c:v>19.899999999999999</c:v>
                </c:pt>
                <c:pt idx="25500">
                  <c:v>20</c:v>
                </c:pt>
                <c:pt idx="25501">
                  <c:v>20.100000000000001</c:v>
                </c:pt>
                <c:pt idx="25502">
                  <c:v>20.2</c:v>
                </c:pt>
                <c:pt idx="25503">
                  <c:v>20.3</c:v>
                </c:pt>
                <c:pt idx="25504">
                  <c:v>20.399999999999999</c:v>
                </c:pt>
                <c:pt idx="25505">
                  <c:v>20.5</c:v>
                </c:pt>
                <c:pt idx="25506">
                  <c:v>20.6</c:v>
                </c:pt>
                <c:pt idx="25507">
                  <c:v>20.7</c:v>
                </c:pt>
                <c:pt idx="25508">
                  <c:v>20.8</c:v>
                </c:pt>
                <c:pt idx="25509">
                  <c:v>20.9</c:v>
                </c:pt>
                <c:pt idx="25510">
                  <c:v>21</c:v>
                </c:pt>
                <c:pt idx="25511">
                  <c:v>21.1</c:v>
                </c:pt>
                <c:pt idx="25512">
                  <c:v>21.2</c:v>
                </c:pt>
                <c:pt idx="25513">
                  <c:v>21.3</c:v>
                </c:pt>
                <c:pt idx="25514">
                  <c:v>21.4</c:v>
                </c:pt>
                <c:pt idx="25515">
                  <c:v>21.5</c:v>
                </c:pt>
                <c:pt idx="25516">
                  <c:v>21.6</c:v>
                </c:pt>
                <c:pt idx="25517">
                  <c:v>21.7</c:v>
                </c:pt>
                <c:pt idx="25518">
                  <c:v>21.8</c:v>
                </c:pt>
                <c:pt idx="25519">
                  <c:v>21.9</c:v>
                </c:pt>
                <c:pt idx="25520">
                  <c:v>22</c:v>
                </c:pt>
                <c:pt idx="25521">
                  <c:v>22.1</c:v>
                </c:pt>
                <c:pt idx="25522">
                  <c:v>22.2</c:v>
                </c:pt>
                <c:pt idx="25523">
                  <c:v>22.3</c:v>
                </c:pt>
                <c:pt idx="25524">
                  <c:v>22.4</c:v>
                </c:pt>
                <c:pt idx="25525">
                  <c:v>22.5</c:v>
                </c:pt>
                <c:pt idx="25526">
                  <c:v>22.6</c:v>
                </c:pt>
                <c:pt idx="25527">
                  <c:v>22.7</c:v>
                </c:pt>
                <c:pt idx="25528">
                  <c:v>22.8</c:v>
                </c:pt>
                <c:pt idx="25529">
                  <c:v>22.9</c:v>
                </c:pt>
                <c:pt idx="25530">
                  <c:v>23</c:v>
                </c:pt>
                <c:pt idx="25531">
                  <c:v>23.1</c:v>
                </c:pt>
                <c:pt idx="25532">
                  <c:v>23.2</c:v>
                </c:pt>
                <c:pt idx="25533">
                  <c:v>23.3</c:v>
                </c:pt>
                <c:pt idx="25534">
                  <c:v>23.4</c:v>
                </c:pt>
                <c:pt idx="25535">
                  <c:v>23.5</c:v>
                </c:pt>
                <c:pt idx="25536">
                  <c:v>23.6</c:v>
                </c:pt>
                <c:pt idx="25537">
                  <c:v>23.7</c:v>
                </c:pt>
                <c:pt idx="25538">
                  <c:v>23.8</c:v>
                </c:pt>
                <c:pt idx="25539">
                  <c:v>23.9</c:v>
                </c:pt>
                <c:pt idx="25540">
                  <c:v>24</c:v>
                </c:pt>
                <c:pt idx="25541">
                  <c:v>24.1</c:v>
                </c:pt>
                <c:pt idx="25542">
                  <c:v>24.2</c:v>
                </c:pt>
                <c:pt idx="25543">
                  <c:v>24.3</c:v>
                </c:pt>
                <c:pt idx="25544">
                  <c:v>24.4</c:v>
                </c:pt>
                <c:pt idx="25545">
                  <c:v>24.5</c:v>
                </c:pt>
                <c:pt idx="25546">
                  <c:v>24.6</c:v>
                </c:pt>
                <c:pt idx="25547">
                  <c:v>24.7</c:v>
                </c:pt>
                <c:pt idx="25548">
                  <c:v>24.8</c:v>
                </c:pt>
                <c:pt idx="25549">
                  <c:v>24.9</c:v>
                </c:pt>
                <c:pt idx="25550">
                  <c:v>25</c:v>
                </c:pt>
                <c:pt idx="25551">
                  <c:v>-25</c:v>
                </c:pt>
                <c:pt idx="25552">
                  <c:v>-24.9</c:v>
                </c:pt>
                <c:pt idx="25553">
                  <c:v>-24.8</c:v>
                </c:pt>
                <c:pt idx="25554">
                  <c:v>-24.7</c:v>
                </c:pt>
                <c:pt idx="25555">
                  <c:v>-24.6</c:v>
                </c:pt>
                <c:pt idx="25556">
                  <c:v>-24.5</c:v>
                </c:pt>
                <c:pt idx="25557">
                  <c:v>-24.4</c:v>
                </c:pt>
                <c:pt idx="25558">
                  <c:v>-24.3</c:v>
                </c:pt>
                <c:pt idx="25559">
                  <c:v>-24.2</c:v>
                </c:pt>
                <c:pt idx="25560">
                  <c:v>-24.1</c:v>
                </c:pt>
                <c:pt idx="25561">
                  <c:v>-24</c:v>
                </c:pt>
                <c:pt idx="25562">
                  <c:v>-23.9</c:v>
                </c:pt>
                <c:pt idx="25563">
                  <c:v>-23.8</c:v>
                </c:pt>
                <c:pt idx="25564">
                  <c:v>-23.7</c:v>
                </c:pt>
                <c:pt idx="25565">
                  <c:v>-23.6</c:v>
                </c:pt>
                <c:pt idx="25566">
                  <c:v>-23.5</c:v>
                </c:pt>
                <c:pt idx="25567">
                  <c:v>-23.4</c:v>
                </c:pt>
                <c:pt idx="25568">
                  <c:v>-23.3</c:v>
                </c:pt>
                <c:pt idx="25569">
                  <c:v>-23.2</c:v>
                </c:pt>
                <c:pt idx="25570">
                  <c:v>-23.1</c:v>
                </c:pt>
                <c:pt idx="25571">
                  <c:v>-23</c:v>
                </c:pt>
                <c:pt idx="25572">
                  <c:v>-22.9</c:v>
                </c:pt>
                <c:pt idx="25573">
                  <c:v>-22.8</c:v>
                </c:pt>
                <c:pt idx="25574">
                  <c:v>-22.7</c:v>
                </c:pt>
                <c:pt idx="25575">
                  <c:v>-22.6</c:v>
                </c:pt>
                <c:pt idx="25576">
                  <c:v>-22.5</c:v>
                </c:pt>
                <c:pt idx="25577">
                  <c:v>-22.4</c:v>
                </c:pt>
                <c:pt idx="25578">
                  <c:v>-22.3</c:v>
                </c:pt>
                <c:pt idx="25579">
                  <c:v>-22.2</c:v>
                </c:pt>
                <c:pt idx="25580">
                  <c:v>-22.1</c:v>
                </c:pt>
                <c:pt idx="25581">
                  <c:v>-22</c:v>
                </c:pt>
                <c:pt idx="25582">
                  <c:v>-21.9</c:v>
                </c:pt>
                <c:pt idx="25583">
                  <c:v>-21.8</c:v>
                </c:pt>
                <c:pt idx="25584">
                  <c:v>-21.7</c:v>
                </c:pt>
                <c:pt idx="25585">
                  <c:v>-21.6</c:v>
                </c:pt>
                <c:pt idx="25586">
                  <c:v>-21.5</c:v>
                </c:pt>
                <c:pt idx="25587">
                  <c:v>-21.4</c:v>
                </c:pt>
                <c:pt idx="25588">
                  <c:v>-21.3</c:v>
                </c:pt>
                <c:pt idx="25589">
                  <c:v>-21.2</c:v>
                </c:pt>
                <c:pt idx="25590">
                  <c:v>-21.1</c:v>
                </c:pt>
                <c:pt idx="25591">
                  <c:v>-21</c:v>
                </c:pt>
                <c:pt idx="25592">
                  <c:v>-20.9</c:v>
                </c:pt>
                <c:pt idx="25593">
                  <c:v>-20.8</c:v>
                </c:pt>
                <c:pt idx="25594">
                  <c:v>-20.7</c:v>
                </c:pt>
                <c:pt idx="25595">
                  <c:v>-20.6</c:v>
                </c:pt>
                <c:pt idx="25596">
                  <c:v>-20.5</c:v>
                </c:pt>
                <c:pt idx="25597">
                  <c:v>-20.399999999999999</c:v>
                </c:pt>
                <c:pt idx="25598">
                  <c:v>-20.3</c:v>
                </c:pt>
                <c:pt idx="25599">
                  <c:v>-20.2</c:v>
                </c:pt>
                <c:pt idx="25600">
                  <c:v>-20.100000000000001</c:v>
                </c:pt>
                <c:pt idx="25601">
                  <c:v>-20</c:v>
                </c:pt>
                <c:pt idx="25602">
                  <c:v>-19.899999999999999</c:v>
                </c:pt>
                <c:pt idx="25603">
                  <c:v>-19.8</c:v>
                </c:pt>
                <c:pt idx="25604">
                  <c:v>-19.7</c:v>
                </c:pt>
                <c:pt idx="25605">
                  <c:v>-19.600000000000001</c:v>
                </c:pt>
                <c:pt idx="25606">
                  <c:v>-19.5</c:v>
                </c:pt>
                <c:pt idx="25607">
                  <c:v>-19.399999999999999</c:v>
                </c:pt>
                <c:pt idx="25608">
                  <c:v>-19.3</c:v>
                </c:pt>
                <c:pt idx="25609">
                  <c:v>-19.2</c:v>
                </c:pt>
                <c:pt idx="25610">
                  <c:v>-19.100000000000001</c:v>
                </c:pt>
                <c:pt idx="25611">
                  <c:v>-19</c:v>
                </c:pt>
                <c:pt idx="25612">
                  <c:v>-18.899999999999999</c:v>
                </c:pt>
                <c:pt idx="25613">
                  <c:v>-18.8</c:v>
                </c:pt>
                <c:pt idx="25614">
                  <c:v>-18.7</c:v>
                </c:pt>
                <c:pt idx="25615">
                  <c:v>-18.600000000000001</c:v>
                </c:pt>
                <c:pt idx="25616">
                  <c:v>-18.5</c:v>
                </c:pt>
                <c:pt idx="25617">
                  <c:v>-18.399999999999999</c:v>
                </c:pt>
                <c:pt idx="25618">
                  <c:v>-18.3</c:v>
                </c:pt>
                <c:pt idx="25619">
                  <c:v>-18.2</c:v>
                </c:pt>
                <c:pt idx="25620">
                  <c:v>-18.100000000000001</c:v>
                </c:pt>
                <c:pt idx="25621">
                  <c:v>-18</c:v>
                </c:pt>
                <c:pt idx="25622">
                  <c:v>-17.899999999999999</c:v>
                </c:pt>
                <c:pt idx="25623">
                  <c:v>-17.8</c:v>
                </c:pt>
                <c:pt idx="25624">
                  <c:v>-17.7</c:v>
                </c:pt>
                <c:pt idx="25625">
                  <c:v>-17.600000000000001</c:v>
                </c:pt>
                <c:pt idx="25626">
                  <c:v>-17.5</c:v>
                </c:pt>
                <c:pt idx="25627">
                  <c:v>-17.399999999999999</c:v>
                </c:pt>
                <c:pt idx="25628">
                  <c:v>-17.3</c:v>
                </c:pt>
                <c:pt idx="25629">
                  <c:v>-17.2</c:v>
                </c:pt>
                <c:pt idx="25630">
                  <c:v>-17.100000000000001</c:v>
                </c:pt>
                <c:pt idx="25631">
                  <c:v>-17</c:v>
                </c:pt>
                <c:pt idx="25632">
                  <c:v>-16.899999999999999</c:v>
                </c:pt>
                <c:pt idx="25633">
                  <c:v>-16.8</c:v>
                </c:pt>
                <c:pt idx="25634">
                  <c:v>-16.7</c:v>
                </c:pt>
                <c:pt idx="25635">
                  <c:v>-16.600000000000001</c:v>
                </c:pt>
                <c:pt idx="25636">
                  <c:v>-16.5</c:v>
                </c:pt>
                <c:pt idx="25637">
                  <c:v>-16.399999999999999</c:v>
                </c:pt>
                <c:pt idx="25638">
                  <c:v>-16.3</c:v>
                </c:pt>
                <c:pt idx="25639">
                  <c:v>-16.2</c:v>
                </c:pt>
                <c:pt idx="25640">
                  <c:v>-16.100000000000001</c:v>
                </c:pt>
                <c:pt idx="25641">
                  <c:v>-16</c:v>
                </c:pt>
                <c:pt idx="25642">
                  <c:v>-15.9</c:v>
                </c:pt>
                <c:pt idx="25643">
                  <c:v>-15.8</c:v>
                </c:pt>
                <c:pt idx="25644">
                  <c:v>-15.7</c:v>
                </c:pt>
                <c:pt idx="25645">
                  <c:v>-15.6</c:v>
                </c:pt>
                <c:pt idx="25646">
                  <c:v>-15.5</c:v>
                </c:pt>
                <c:pt idx="25647">
                  <c:v>-15.4</c:v>
                </c:pt>
                <c:pt idx="25648">
                  <c:v>-15.3</c:v>
                </c:pt>
                <c:pt idx="25649">
                  <c:v>-15.2</c:v>
                </c:pt>
                <c:pt idx="25650">
                  <c:v>-15.1</c:v>
                </c:pt>
                <c:pt idx="25651">
                  <c:v>-15</c:v>
                </c:pt>
                <c:pt idx="25652">
                  <c:v>-14.9</c:v>
                </c:pt>
                <c:pt idx="25653">
                  <c:v>-14.8</c:v>
                </c:pt>
                <c:pt idx="25654">
                  <c:v>-14.7</c:v>
                </c:pt>
                <c:pt idx="25655">
                  <c:v>-14.6</c:v>
                </c:pt>
                <c:pt idx="25656">
                  <c:v>-14.5</c:v>
                </c:pt>
                <c:pt idx="25657">
                  <c:v>-14.4</c:v>
                </c:pt>
                <c:pt idx="25658">
                  <c:v>-14.3</c:v>
                </c:pt>
                <c:pt idx="25659">
                  <c:v>-14.2</c:v>
                </c:pt>
                <c:pt idx="25660">
                  <c:v>-14.1</c:v>
                </c:pt>
                <c:pt idx="25661">
                  <c:v>-14</c:v>
                </c:pt>
                <c:pt idx="25662">
                  <c:v>-13.9</c:v>
                </c:pt>
                <c:pt idx="25663">
                  <c:v>-13.8</c:v>
                </c:pt>
                <c:pt idx="25664">
                  <c:v>-13.7</c:v>
                </c:pt>
                <c:pt idx="25665">
                  <c:v>-13.6</c:v>
                </c:pt>
                <c:pt idx="25666">
                  <c:v>-13.5</c:v>
                </c:pt>
                <c:pt idx="25667">
                  <c:v>-13.4</c:v>
                </c:pt>
                <c:pt idx="25668">
                  <c:v>-13.3</c:v>
                </c:pt>
                <c:pt idx="25669">
                  <c:v>-13.2</c:v>
                </c:pt>
                <c:pt idx="25670">
                  <c:v>-13.1</c:v>
                </c:pt>
                <c:pt idx="25671">
                  <c:v>-13</c:v>
                </c:pt>
                <c:pt idx="25672">
                  <c:v>-12.9</c:v>
                </c:pt>
                <c:pt idx="25673">
                  <c:v>-12.8</c:v>
                </c:pt>
                <c:pt idx="25674">
                  <c:v>-12.7</c:v>
                </c:pt>
                <c:pt idx="25675">
                  <c:v>-12.6</c:v>
                </c:pt>
                <c:pt idx="25676">
                  <c:v>-12.5</c:v>
                </c:pt>
                <c:pt idx="25677">
                  <c:v>-12.4</c:v>
                </c:pt>
                <c:pt idx="25678">
                  <c:v>-12.3</c:v>
                </c:pt>
                <c:pt idx="25679">
                  <c:v>-12.2</c:v>
                </c:pt>
                <c:pt idx="25680">
                  <c:v>-12.1</c:v>
                </c:pt>
                <c:pt idx="25681">
                  <c:v>-12</c:v>
                </c:pt>
                <c:pt idx="25682">
                  <c:v>-11.9</c:v>
                </c:pt>
                <c:pt idx="25683">
                  <c:v>-11.8</c:v>
                </c:pt>
                <c:pt idx="25684">
                  <c:v>-11.7</c:v>
                </c:pt>
                <c:pt idx="25685">
                  <c:v>-11.6</c:v>
                </c:pt>
                <c:pt idx="25686">
                  <c:v>-11.5</c:v>
                </c:pt>
                <c:pt idx="25687">
                  <c:v>-11.4</c:v>
                </c:pt>
                <c:pt idx="25688">
                  <c:v>-11.3</c:v>
                </c:pt>
                <c:pt idx="25689">
                  <c:v>-11.2</c:v>
                </c:pt>
                <c:pt idx="25690">
                  <c:v>-11.1</c:v>
                </c:pt>
                <c:pt idx="25691">
                  <c:v>-11</c:v>
                </c:pt>
                <c:pt idx="25692">
                  <c:v>-10.9</c:v>
                </c:pt>
                <c:pt idx="25693">
                  <c:v>-10.8</c:v>
                </c:pt>
                <c:pt idx="25694">
                  <c:v>-10.7</c:v>
                </c:pt>
                <c:pt idx="25695">
                  <c:v>-10.6</c:v>
                </c:pt>
                <c:pt idx="25696">
                  <c:v>-10.5</c:v>
                </c:pt>
                <c:pt idx="25697">
                  <c:v>-10.4</c:v>
                </c:pt>
                <c:pt idx="25698">
                  <c:v>-10.3</c:v>
                </c:pt>
                <c:pt idx="25699">
                  <c:v>-10.199999999999999</c:v>
                </c:pt>
                <c:pt idx="25700">
                  <c:v>-10.1</c:v>
                </c:pt>
                <c:pt idx="25701">
                  <c:v>-10</c:v>
                </c:pt>
                <c:pt idx="25702">
                  <c:v>-9.9</c:v>
                </c:pt>
                <c:pt idx="25703">
                  <c:v>-9.8000000000000007</c:v>
                </c:pt>
                <c:pt idx="25704">
                  <c:v>-9.6999999999999993</c:v>
                </c:pt>
                <c:pt idx="25705">
                  <c:v>-9.6</c:v>
                </c:pt>
                <c:pt idx="25706">
                  <c:v>-9.5</c:v>
                </c:pt>
                <c:pt idx="25707">
                  <c:v>-9.4</c:v>
                </c:pt>
                <c:pt idx="25708">
                  <c:v>-9.3000000000000007</c:v>
                </c:pt>
                <c:pt idx="25709">
                  <c:v>-9.1999999999999993</c:v>
                </c:pt>
                <c:pt idx="25710">
                  <c:v>-9.1</c:v>
                </c:pt>
                <c:pt idx="25711">
                  <c:v>-9</c:v>
                </c:pt>
                <c:pt idx="25712">
                  <c:v>-8.9</c:v>
                </c:pt>
                <c:pt idx="25713">
                  <c:v>-8.8000000000000007</c:v>
                </c:pt>
                <c:pt idx="25714">
                  <c:v>-8.6999999999999993</c:v>
                </c:pt>
                <c:pt idx="25715">
                  <c:v>-8.6</c:v>
                </c:pt>
                <c:pt idx="25716">
                  <c:v>-8.5</c:v>
                </c:pt>
                <c:pt idx="25717">
                  <c:v>-8.4</c:v>
                </c:pt>
                <c:pt idx="25718">
                  <c:v>-8.3000000000000007</c:v>
                </c:pt>
                <c:pt idx="25719">
                  <c:v>-8.1999999999999993</c:v>
                </c:pt>
                <c:pt idx="25720">
                  <c:v>-8.1</c:v>
                </c:pt>
                <c:pt idx="25721">
                  <c:v>-8</c:v>
                </c:pt>
                <c:pt idx="25722">
                  <c:v>-7.9</c:v>
                </c:pt>
                <c:pt idx="25723">
                  <c:v>-7.8</c:v>
                </c:pt>
                <c:pt idx="25724">
                  <c:v>-7.7</c:v>
                </c:pt>
                <c:pt idx="25725">
                  <c:v>-7.6</c:v>
                </c:pt>
                <c:pt idx="25726">
                  <c:v>-7.5</c:v>
                </c:pt>
                <c:pt idx="25727">
                  <c:v>-7.4</c:v>
                </c:pt>
                <c:pt idx="25728">
                  <c:v>-7.3</c:v>
                </c:pt>
                <c:pt idx="25729">
                  <c:v>-7.2</c:v>
                </c:pt>
                <c:pt idx="25730">
                  <c:v>-7.1</c:v>
                </c:pt>
                <c:pt idx="25731">
                  <c:v>-7</c:v>
                </c:pt>
                <c:pt idx="25732">
                  <c:v>-6.9</c:v>
                </c:pt>
                <c:pt idx="25733">
                  <c:v>-6.8</c:v>
                </c:pt>
                <c:pt idx="25734">
                  <c:v>-6.7</c:v>
                </c:pt>
                <c:pt idx="25735">
                  <c:v>-6.6</c:v>
                </c:pt>
                <c:pt idx="25736">
                  <c:v>-6.5</c:v>
                </c:pt>
                <c:pt idx="25737">
                  <c:v>-6.4</c:v>
                </c:pt>
                <c:pt idx="25738">
                  <c:v>-6.3</c:v>
                </c:pt>
                <c:pt idx="25739">
                  <c:v>-6.2</c:v>
                </c:pt>
                <c:pt idx="25740">
                  <c:v>-6.1</c:v>
                </c:pt>
                <c:pt idx="25741">
                  <c:v>-6</c:v>
                </c:pt>
                <c:pt idx="25742">
                  <c:v>-5.9</c:v>
                </c:pt>
                <c:pt idx="25743">
                  <c:v>-5.8</c:v>
                </c:pt>
                <c:pt idx="25744">
                  <c:v>-5.7</c:v>
                </c:pt>
                <c:pt idx="25745">
                  <c:v>-5.6</c:v>
                </c:pt>
                <c:pt idx="25746">
                  <c:v>-5.5</c:v>
                </c:pt>
                <c:pt idx="25747">
                  <c:v>-5.4</c:v>
                </c:pt>
                <c:pt idx="25748">
                  <c:v>-5.3</c:v>
                </c:pt>
                <c:pt idx="25749">
                  <c:v>-5.2</c:v>
                </c:pt>
                <c:pt idx="25750">
                  <c:v>-5.0999999999999996</c:v>
                </c:pt>
                <c:pt idx="25751">
                  <c:v>-5</c:v>
                </c:pt>
                <c:pt idx="25752">
                  <c:v>-4.9000000000000004</c:v>
                </c:pt>
                <c:pt idx="25753">
                  <c:v>-4.8</c:v>
                </c:pt>
                <c:pt idx="25754">
                  <c:v>-4.7</c:v>
                </c:pt>
                <c:pt idx="25755">
                  <c:v>-4.5999999999999996</c:v>
                </c:pt>
                <c:pt idx="25756">
                  <c:v>-4.5</c:v>
                </c:pt>
                <c:pt idx="25757">
                  <c:v>-4.4000000000000004</c:v>
                </c:pt>
                <c:pt idx="25758">
                  <c:v>-4.3</c:v>
                </c:pt>
                <c:pt idx="25759">
                  <c:v>-4.2</c:v>
                </c:pt>
                <c:pt idx="25760">
                  <c:v>-4.0999999999999996</c:v>
                </c:pt>
                <c:pt idx="25761">
                  <c:v>-4</c:v>
                </c:pt>
                <c:pt idx="25762">
                  <c:v>-3.9</c:v>
                </c:pt>
                <c:pt idx="25763">
                  <c:v>-3.8</c:v>
                </c:pt>
                <c:pt idx="25764">
                  <c:v>-3.7</c:v>
                </c:pt>
                <c:pt idx="25765">
                  <c:v>-3.6</c:v>
                </c:pt>
                <c:pt idx="25766">
                  <c:v>-3.5</c:v>
                </c:pt>
                <c:pt idx="25767">
                  <c:v>-3.4</c:v>
                </c:pt>
                <c:pt idx="25768">
                  <c:v>-3.3</c:v>
                </c:pt>
                <c:pt idx="25769">
                  <c:v>-3.2</c:v>
                </c:pt>
                <c:pt idx="25770">
                  <c:v>-3.1</c:v>
                </c:pt>
                <c:pt idx="25771">
                  <c:v>-3</c:v>
                </c:pt>
                <c:pt idx="25772">
                  <c:v>-2.9</c:v>
                </c:pt>
                <c:pt idx="25773">
                  <c:v>-2.8</c:v>
                </c:pt>
                <c:pt idx="25774">
                  <c:v>-2.7</c:v>
                </c:pt>
                <c:pt idx="25775">
                  <c:v>-2.6</c:v>
                </c:pt>
                <c:pt idx="25776">
                  <c:v>-2.5</c:v>
                </c:pt>
                <c:pt idx="25777">
                  <c:v>-2.4</c:v>
                </c:pt>
                <c:pt idx="25778">
                  <c:v>-2.2999999999999998</c:v>
                </c:pt>
                <c:pt idx="25779">
                  <c:v>-2.2000000000000002</c:v>
                </c:pt>
                <c:pt idx="25780">
                  <c:v>-2.1</c:v>
                </c:pt>
                <c:pt idx="25781">
                  <c:v>-2</c:v>
                </c:pt>
                <c:pt idx="25782">
                  <c:v>-1.9</c:v>
                </c:pt>
                <c:pt idx="25783">
                  <c:v>-1.8</c:v>
                </c:pt>
                <c:pt idx="25784">
                  <c:v>-1.7</c:v>
                </c:pt>
                <c:pt idx="25785">
                  <c:v>-1.6</c:v>
                </c:pt>
                <c:pt idx="25786">
                  <c:v>-1.5</c:v>
                </c:pt>
                <c:pt idx="25787">
                  <c:v>-1.4</c:v>
                </c:pt>
                <c:pt idx="25788">
                  <c:v>-1.3</c:v>
                </c:pt>
                <c:pt idx="25789">
                  <c:v>-1.2</c:v>
                </c:pt>
                <c:pt idx="25790">
                  <c:v>-1.1000000000000001</c:v>
                </c:pt>
                <c:pt idx="25791">
                  <c:v>-1</c:v>
                </c:pt>
                <c:pt idx="25792">
                  <c:v>-0.9</c:v>
                </c:pt>
                <c:pt idx="25793">
                  <c:v>-0.8</c:v>
                </c:pt>
                <c:pt idx="25794">
                  <c:v>-0.7</c:v>
                </c:pt>
                <c:pt idx="25795">
                  <c:v>-0.6</c:v>
                </c:pt>
                <c:pt idx="25796">
                  <c:v>-0.5</c:v>
                </c:pt>
                <c:pt idx="25797">
                  <c:v>-0.4</c:v>
                </c:pt>
                <c:pt idx="25798">
                  <c:v>-0.3</c:v>
                </c:pt>
                <c:pt idx="25799">
                  <c:v>-0.2</c:v>
                </c:pt>
                <c:pt idx="25800">
                  <c:v>-0.1</c:v>
                </c:pt>
                <c:pt idx="25801">
                  <c:v>0</c:v>
                </c:pt>
                <c:pt idx="25802">
                  <c:v>0.1</c:v>
                </c:pt>
                <c:pt idx="25803">
                  <c:v>0.2</c:v>
                </c:pt>
                <c:pt idx="25804">
                  <c:v>0.3</c:v>
                </c:pt>
                <c:pt idx="25805">
                  <c:v>0.4</c:v>
                </c:pt>
                <c:pt idx="25806">
                  <c:v>0.5</c:v>
                </c:pt>
                <c:pt idx="25807">
                  <c:v>0.6</c:v>
                </c:pt>
                <c:pt idx="25808">
                  <c:v>0.7</c:v>
                </c:pt>
                <c:pt idx="25809">
                  <c:v>0.8</c:v>
                </c:pt>
                <c:pt idx="25810">
                  <c:v>0.9</c:v>
                </c:pt>
                <c:pt idx="25811">
                  <c:v>1</c:v>
                </c:pt>
                <c:pt idx="25812">
                  <c:v>1.1000000000000001</c:v>
                </c:pt>
                <c:pt idx="25813">
                  <c:v>1.2</c:v>
                </c:pt>
                <c:pt idx="25814">
                  <c:v>1.3</c:v>
                </c:pt>
                <c:pt idx="25815">
                  <c:v>1.4</c:v>
                </c:pt>
                <c:pt idx="25816">
                  <c:v>1.5</c:v>
                </c:pt>
                <c:pt idx="25817">
                  <c:v>1.6</c:v>
                </c:pt>
                <c:pt idx="25818">
                  <c:v>1.7</c:v>
                </c:pt>
                <c:pt idx="25819">
                  <c:v>1.8</c:v>
                </c:pt>
                <c:pt idx="25820">
                  <c:v>1.9</c:v>
                </c:pt>
                <c:pt idx="25821">
                  <c:v>2</c:v>
                </c:pt>
                <c:pt idx="25822">
                  <c:v>2.1</c:v>
                </c:pt>
                <c:pt idx="25823">
                  <c:v>2.2000000000000002</c:v>
                </c:pt>
                <c:pt idx="25824">
                  <c:v>2.2999999999999998</c:v>
                </c:pt>
                <c:pt idx="25825">
                  <c:v>2.4</c:v>
                </c:pt>
                <c:pt idx="25826">
                  <c:v>2.5</c:v>
                </c:pt>
                <c:pt idx="25827">
                  <c:v>2.6</c:v>
                </c:pt>
                <c:pt idx="25828">
                  <c:v>2.7</c:v>
                </c:pt>
                <c:pt idx="25829">
                  <c:v>2.8</c:v>
                </c:pt>
                <c:pt idx="25830">
                  <c:v>2.9</c:v>
                </c:pt>
                <c:pt idx="25831">
                  <c:v>3</c:v>
                </c:pt>
                <c:pt idx="25832">
                  <c:v>3.1</c:v>
                </c:pt>
                <c:pt idx="25833">
                  <c:v>3.2</c:v>
                </c:pt>
                <c:pt idx="25834">
                  <c:v>3.3</c:v>
                </c:pt>
                <c:pt idx="25835">
                  <c:v>3.4</c:v>
                </c:pt>
                <c:pt idx="25836">
                  <c:v>3.5</c:v>
                </c:pt>
                <c:pt idx="25837">
                  <c:v>3.6</c:v>
                </c:pt>
                <c:pt idx="25838">
                  <c:v>3.7</c:v>
                </c:pt>
                <c:pt idx="25839">
                  <c:v>3.8</c:v>
                </c:pt>
                <c:pt idx="25840">
                  <c:v>3.9</c:v>
                </c:pt>
                <c:pt idx="25841">
                  <c:v>4</c:v>
                </c:pt>
                <c:pt idx="25842">
                  <c:v>4.0999999999999996</c:v>
                </c:pt>
                <c:pt idx="25843">
                  <c:v>4.2</c:v>
                </c:pt>
                <c:pt idx="25844">
                  <c:v>4.3</c:v>
                </c:pt>
                <c:pt idx="25845">
                  <c:v>4.4000000000000004</c:v>
                </c:pt>
                <c:pt idx="25846">
                  <c:v>4.5</c:v>
                </c:pt>
                <c:pt idx="25847">
                  <c:v>4.5999999999999996</c:v>
                </c:pt>
                <c:pt idx="25848">
                  <c:v>4.7</c:v>
                </c:pt>
                <c:pt idx="25849">
                  <c:v>4.8</c:v>
                </c:pt>
                <c:pt idx="25850">
                  <c:v>4.9000000000000004</c:v>
                </c:pt>
                <c:pt idx="25851">
                  <c:v>5</c:v>
                </c:pt>
                <c:pt idx="25852">
                  <c:v>5.0999999999999996</c:v>
                </c:pt>
                <c:pt idx="25853">
                  <c:v>5.2</c:v>
                </c:pt>
                <c:pt idx="25854">
                  <c:v>5.3</c:v>
                </c:pt>
                <c:pt idx="25855">
                  <c:v>5.4</c:v>
                </c:pt>
                <c:pt idx="25856">
                  <c:v>5.5</c:v>
                </c:pt>
                <c:pt idx="25857">
                  <c:v>5.6</c:v>
                </c:pt>
                <c:pt idx="25858">
                  <c:v>5.7</c:v>
                </c:pt>
                <c:pt idx="25859">
                  <c:v>5.8</c:v>
                </c:pt>
                <c:pt idx="25860">
                  <c:v>5.9</c:v>
                </c:pt>
                <c:pt idx="25861">
                  <c:v>6</c:v>
                </c:pt>
                <c:pt idx="25862">
                  <c:v>6.1</c:v>
                </c:pt>
                <c:pt idx="25863">
                  <c:v>6.2</c:v>
                </c:pt>
                <c:pt idx="25864">
                  <c:v>6.3</c:v>
                </c:pt>
                <c:pt idx="25865">
                  <c:v>6.4</c:v>
                </c:pt>
                <c:pt idx="25866">
                  <c:v>6.5</c:v>
                </c:pt>
                <c:pt idx="25867">
                  <c:v>6.6</c:v>
                </c:pt>
                <c:pt idx="25868">
                  <c:v>6.7</c:v>
                </c:pt>
                <c:pt idx="25869">
                  <c:v>6.8</c:v>
                </c:pt>
                <c:pt idx="25870">
                  <c:v>6.9</c:v>
                </c:pt>
                <c:pt idx="25871">
                  <c:v>7</c:v>
                </c:pt>
                <c:pt idx="25872">
                  <c:v>7.1</c:v>
                </c:pt>
                <c:pt idx="25873">
                  <c:v>7.2</c:v>
                </c:pt>
                <c:pt idx="25874">
                  <c:v>7.3</c:v>
                </c:pt>
                <c:pt idx="25875">
                  <c:v>7.4</c:v>
                </c:pt>
                <c:pt idx="25876">
                  <c:v>7.5</c:v>
                </c:pt>
                <c:pt idx="25877">
                  <c:v>7.6</c:v>
                </c:pt>
                <c:pt idx="25878">
                  <c:v>7.7</c:v>
                </c:pt>
                <c:pt idx="25879">
                  <c:v>7.8</c:v>
                </c:pt>
                <c:pt idx="25880">
                  <c:v>7.9</c:v>
                </c:pt>
                <c:pt idx="25881">
                  <c:v>8</c:v>
                </c:pt>
                <c:pt idx="25882">
                  <c:v>8.1</c:v>
                </c:pt>
                <c:pt idx="25883">
                  <c:v>8.1999999999999993</c:v>
                </c:pt>
                <c:pt idx="25884">
                  <c:v>8.3000000000000007</c:v>
                </c:pt>
                <c:pt idx="25885">
                  <c:v>8.4</c:v>
                </c:pt>
                <c:pt idx="25886">
                  <c:v>8.5</c:v>
                </c:pt>
                <c:pt idx="25887">
                  <c:v>8.6</c:v>
                </c:pt>
                <c:pt idx="25888">
                  <c:v>8.6999999999999993</c:v>
                </c:pt>
                <c:pt idx="25889">
                  <c:v>8.8000000000000007</c:v>
                </c:pt>
                <c:pt idx="25890">
                  <c:v>8.9</c:v>
                </c:pt>
                <c:pt idx="25891">
                  <c:v>9</c:v>
                </c:pt>
                <c:pt idx="25892">
                  <c:v>9.1</c:v>
                </c:pt>
                <c:pt idx="25893">
                  <c:v>9.1999999999999993</c:v>
                </c:pt>
                <c:pt idx="25894">
                  <c:v>9.3000000000000007</c:v>
                </c:pt>
                <c:pt idx="25895">
                  <c:v>9.4</c:v>
                </c:pt>
                <c:pt idx="25896">
                  <c:v>9.5</c:v>
                </c:pt>
                <c:pt idx="25897">
                  <c:v>9.6</c:v>
                </c:pt>
                <c:pt idx="25898">
                  <c:v>9.6999999999999993</c:v>
                </c:pt>
                <c:pt idx="25899">
                  <c:v>9.8000000000000007</c:v>
                </c:pt>
                <c:pt idx="25900">
                  <c:v>9.9</c:v>
                </c:pt>
                <c:pt idx="25901">
                  <c:v>10</c:v>
                </c:pt>
                <c:pt idx="25902">
                  <c:v>10.1</c:v>
                </c:pt>
                <c:pt idx="25903">
                  <c:v>10.199999999999999</c:v>
                </c:pt>
                <c:pt idx="25904">
                  <c:v>10.3</c:v>
                </c:pt>
                <c:pt idx="25905">
                  <c:v>10.4</c:v>
                </c:pt>
                <c:pt idx="25906">
                  <c:v>10.5</c:v>
                </c:pt>
                <c:pt idx="25907">
                  <c:v>10.6</c:v>
                </c:pt>
                <c:pt idx="25908">
                  <c:v>10.7</c:v>
                </c:pt>
                <c:pt idx="25909">
                  <c:v>10.8</c:v>
                </c:pt>
                <c:pt idx="25910">
                  <c:v>10.9</c:v>
                </c:pt>
                <c:pt idx="25911">
                  <c:v>11</c:v>
                </c:pt>
                <c:pt idx="25912">
                  <c:v>11.1</c:v>
                </c:pt>
                <c:pt idx="25913">
                  <c:v>11.2</c:v>
                </c:pt>
                <c:pt idx="25914">
                  <c:v>11.3</c:v>
                </c:pt>
                <c:pt idx="25915">
                  <c:v>11.4</c:v>
                </c:pt>
                <c:pt idx="25916">
                  <c:v>11.5</c:v>
                </c:pt>
                <c:pt idx="25917">
                  <c:v>11.6</c:v>
                </c:pt>
                <c:pt idx="25918">
                  <c:v>11.7</c:v>
                </c:pt>
                <c:pt idx="25919">
                  <c:v>11.8</c:v>
                </c:pt>
                <c:pt idx="25920">
                  <c:v>11.9</c:v>
                </c:pt>
                <c:pt idx="25921">
                  <c:v>12</c:v>
                </c:pt>
                <c:pt idx="25922">
                  <c:v>12.1</c:v>
                </c:pt>
                <c:pt idx="25923">
                  <c:v>12.2</c:v>
                </c:pt>
                <c:pt idx="25924">
                  <c:v>12.3</c:v>
                </c:pt>
                <c:pt idx="25925">
                  <c:v>12.4</c:v>
                </c:pt>
                <c:pt idx="25926">
                  <c:v>12.5</c:v>
                </c:pt>
                <c:pt idx="25927">
                  <c:v>12.6</c:v>
                </c:pt>
                <c:pt idx="25928">
                  <c:v>12.7</c:v>
                </c:pt>
                <c:pt idx="25929">
                  <c:v>12.8</c:v>
                </c:pt>
                <c:pt idx="25930">
                  <c:v>12.9</c:v>
                </c:pt>
                <c:pt idx="25931">
                  <c:v>13</c:v>
                </c:pt>
                <c:pt idx="25932">
                  <c:v>13.1</c:v>
                </c:pt>
                <c:pt idx="25933">
                  <c:v>13.2</c:v>
                </c:pt>
                <c:pt idx="25934">
                  <c:v>13.3</c:v>
                </c:pt>
                <c:pt idx="25935">
                  <c:v>13.4</c:v>
                </c:pt>
                <c:pt idx="25936">
                  <c:v>13.5</c:v>
                </c:pt>
                <c:pt idx="25937">
                  <c:v>13.6</c:v>
                </c:pt>
                <c:pt idx="25938">
                  <c:v>13.7</c:v>
                </c:pt>
                <c:pt idx="25939">
                  <c:v>13.8</c:v>
                </c:pt>
                <c:pt idx="25940">
                  <c:v>13.9</c:v>
                </c:pt>
                <c:pt idx="25941">
                  <c:v>14</c:v>
                </c:pt>
                <c:pt idx="25942">
                  <c:v>14.1</c:v>
                </c:pt>
                <c:pt idx="25943">
                  <c:v>14.2</c:v>
                </c:pt>
                <c:pt idx="25944">
                  <c:v>14.3</c:v>
                </c:pt>
                <c:pt idx="25945">
                  <c:v>14.4</c:v>
                </c:pt>
                <c:pt idx="25946">
                  <c:v>14.5</c:v>
                </c:pt>
                <c:pt idx="25947">
                  <c:v>14.6</c:v>
                </c:pt>
                <c:pt idx="25948">
                  <c:v>14.7</c:v>
                </c:pt>
                <c:pt idx="25949">
                  <c:v>14.8</c:v>
                </c:pt>
                <c:pt idx="25950">
                  <c:v>14.9</c:v>
                </c:pt>
                <c:pt idx="25951">
                  <c:v>15</c:v>
                </c:pt>
                <c:pt idx="25952">
                  <c:v>15.1</c:v>
                </c:pt>
                <c:pt idx="25953">
                  <c:v>15.2</c:v>
                </c:pt>
                <c:pt idx="25954">
                  <c:v>15.3</c:v>
                </c:pt>
                <c:pt idx="25955">
                  <c:v>15.4</c:v>
                </c:pt>
                <c:pt idx="25956">
                  <c:v>15.5</c:v>
                </c:pt>
                <c:pt idx="25957">
                  <c:v>15.6</c:v>
                </c:pt>
                <c:pt idx="25958">
                  <c:v>15.7</c:v>
                </c:pt>
                <c:pt idx="25959">
                  <c:v>15.8</c:v>
                </c:pt>
                <c:pt idx="25960">
                  <c:v>15.9</c:v>
                </c:pt>
                <c:pt idx="25961">
                  <c:v>16</c:v>
                </c:pt>
                <c:pt idx="25962">
                  <c:v>16.100000000000001</c:v>
                </c:pt>
                <c:pt idx="25963">
                  <c:v>16.2</c:v>
                </c:pt>
                <c:pt idx="25964">
                  <c:v>16.3</c:v>
                </c:pt>
                <c:pt idx="25965">
                  <c:v>16.399999999999999</c:v>
                </c:pt>
                <c:pt idx="25966">
                  <c:v>16.5</c:v>
                </c:pt>
                <c:pt idx="25967">
                  <c:v>16.600000000000001</c:v>
                </c:pt>
                <c:pt idx="25968">
                  <c:v>16.7</c:v>
                </c:pt>
                <c:pt idx="25969">
                  <c:v>16.8</c:v>
                </c:pt>
                <c:pt idx="25970">
                  <c:v>16.899999999999999</c:v>
                </c:pt>
                <c:pt idx="25971">
                  <c:v>17</c:v>
                </c:pt>
                <c:pt idx="25972">
                  <c:v>17.100000000000001</c:v>
                </c:pt>
                <c:pt idx="25973">
                  <c:v>17.2</c:v>
                </c:pt>
                <c:pt idx="25974">
                  <c:v>17.3</c:v>
                </c:pt>
                <c:pt idx="25975">
                  <c:v>17.399999999999999</c:v>
                </c:pt>
                <c:pt idx="25976">
                  <c:v>17.5</c:v>
                </c:pt>
                <c:pt idx="25977">
                  <c:v>17.600000000000001</c:v>
                </c:pt>
                <c:pt idx="25978">
                  <c:v>17.7</c:v>
                </c:pt>
                <c:pt idx="25979">
                  <c:v>17.8</c:v>
                </c:pt>
                <c:pt idx="25980">
                  <c:v>17.899999999999999</c:v>
                </c:pt>
                <c:pt idx="25981">
                  <c:v>18</c:v>
                </c:pt>
                <c:pt idx="25982">
                  <c:v>18.100000000000001</c:v>
                </c:pt>
                <c:pt idx="25983">
                  <c:v>18.2</c:v>
                </c:pt>
                <c:pt idx="25984">
                  <c:v>18.3</c:v>
                </c:pt>
                <c:pt idx="25985">
                  <c:v>18.399999999999999</c:v>
                </c:pt>
                <c:pt idx="25986">
                  <c:v>18.5</c:v>
                </c:pt>
                <c:pt idx="25987">
                  <c:v>18.600000000000001</c:v>
                </c:pt>
                <c:pt idx="25988">
                  <c:v>18.7</c:v>
                </c:pt>
                <c:pt idx="25989">
                  <c:v>18.8</c:v>
                </c:pt>
                <c:pt idx="25990">
                  <c:v>18.899999999999999</c:v>
                </c:pt>
                <c:pt idx="25991">
                  <c:v>19</c:v>
                </c:pt>
                <c:pt idx="25992">
                  <c:v>19.100000000000001</c:v>
                </c:pt>
                <c:pt idx="25993">
                  <c:v>19.2</c:v>
                </c:pt>
                <c:pt idx="25994">
                  <c:v>19.3</c:v>
                </c:pt>
                <c:pt idx="25995">
                  <c:v>19.399999999999999</c:v>
                </c:pt>
                <c:pt idx="25996">
                  <c:v>19.5</c:v>
                </c:pt>
                <c:pt idx="25997">
                  <c:v>19.600000000000001</c:v>
                </c:pt>
                <c:pt idx="25998">
                  <c:v>19.7</c:v>
                </c:pt>
                <c:pt idx="25999">
                  <c:v>19.8</c:v>
                </c:pt>
                <c:pt idx="26000">
                  <c:v>19.899999999999999</c:v>
                </c:pt>
                <c:pt idx="26001">
                  <c:v>20</c:v>
                </c:pt>
                <c:pt idx="26002">
                  <c:v>20.100000000000001</c:v>
                </c:pt>
                <c:pt idx="26003">
                  <c:v>20.2</c:v>
                </c:pt>
                <c:pt idx="26004">
                  <c:v>20.3</c:v>
                </c:pt>
                <c:pt idx="26005">
                  <c:v>20.399999999999999</c:v>
                </c:pt>
                <c:pt idx="26006">
                  <c:v>20.5</c:v>
                </c:pt>
                <c:pt idx="26007">
                  <c:v>20.6</c:v>
                </c:pt>
                <c:pt idx="26008">
                  <c:v>20.7</c:v>
                </c:pt>
                <c:pt idx="26009">
                  <c:v>20.8</c:v>
                </c:pt>
                <c:pt idx="26010">
                  <c:v>20.9</c:v>
                </c:pt>
                <c:pt idx="26011">
                  <c:v>21</c:v>
                </c:pt>
                <c:pt idx="26012">
                  <c:v>21.1</c:v>
                </c:pt>
                <c:pt idx="26013">
                  <c:v>21.2</c:v>
                </c:pt>
                <c:pt idx="26014">
                  <c:v>21.3</c:v>
                </c:pt>
                <c:pt idx="26015">
                  <c:v>21.4</c:v>
                </c:pt>
                <c:pt idx="26016">
                  <c:v>21.5</c:v>
                </c:pt>
                <c:pt idx="26017">
                  <c:v>21.6</c:v>
                </c:pt>
                <c:pt idx="26018">
                  <c:v>21.7</c:v>
                </c:pt>
                <c:pt idx="26019">
                  <c:v>21.8</c:v>
                </c:pt>
                <c:pt idx="26020">
                  <c:v>21.9</c:v>
                </c:pt>
                <c:pt idx="26021">
                  <c:v>22</c:v>
                </c:pt>
                <c:pt idx="26022">
                  <c:v>22.1</c:v>
                </c:pt>
                <c:pt idx="26023">
                  <c:v>22.2</c:v>
                </c:pt>
                <c:pt idx="26024">
                  <c:v>22.3</c:v>
                </c:pt>
                <c:pt idx="26025">
                  <c:v>22.4</c:v>
                </c:pt>
                <c:pt idx="26026">
                  <c:v>22.5</c:v>
                </c:pt>
                <c:pt idx="26027">
                  <c:v>22.6</c:v>
                </c:pt>
                <c:pt idx="26028">
                  <c:v>22.7</c:v>
                </c:pt>
                <c:pt idx="26029">
                  <c:v>22.8</c:v>
                </c:pt>
                <c:pt idx="26030">
                  <c:v>22.9</c:v>
                </c:pt>
                <c:pt idx="26031">
                  <c:v>23</c:v>
                </c:pt>
                <c:pt idx="26032">
                  <c:v>23.1</c:v>
                </c:pt>
                <c:pt idx="26033">
                  <c:v>23.2</c:v>
                </c:pt>
                <c:pt idx="26034">
                  <c:v>23.3</c:v>
                </c:pt>
                <c:pt idx="26035">
                  <c:v>23.4</c:v>
                </c:pt>
                <c:pt idx="26036">
                  <c:v>23.5</c:v>
                </c:pt>
                <c:pt idx="26037">
                  <c:v>23.6</c:v>
                </c:pt>
                <c:pt idx="26038">
                  <c:v>23.7</c:v>
                </c:pt>
                <c:pt idx="26039">
                  <c:v>23.8</c:v>
                </c:pt>
                <c:pt idx="26040">
                  <c:v>23.9</c:v>
                </c:pt>
                <c:pt idx="26041">
                  <c:v>24</c:v>
                </c:pt>
                <c:pt idx="26042">
                  <c:v>24.1</c:v>
                </c:pt>
                <c:pt idx="26043">
                  <c:v>24.2</c:v>
                </c:pt>
                <c:pt idx="26044">
                  <c:v>24.3</c:v>
                </c:pt>
                <c:pt idx="26045">
                  <c:v>24.4</c:v>
                </c:pt>
                <c:pt idx="26046">
                  <c:v>24.5</c:v>
                </c:pt>
                <c:pt idx="26047">
                  <c:v>24.6</c:v>
                </c:pt>
                <c:pt idx="26048">
                  <c:v>24.7</c:v>
                </c:pt>
                <c:pt idx="26049">
                  <c:v>24.8</c:v>
                </c:pt>
                <c:pt idx="26050">
                  <c:v>24.9</c:v>
                </c:pt>
                <c:pt idx="26051">
                  <c:v>25</c:v>
                </c:pt>
                <c:pt idx="26052">
                  <c:v>-25</c:v>
                </c:pt>
                <c:pt idx="26053">
                  <c:v>-24.9</c:v>
                </c:pt>
                <c:pt idx="26054">
                  <c:v>-24.8</c:v>
                </c:pt>
                <c:pt idx="26055">
                  <c:v>-24.7</c:v>
                </c:pt>
                <c:pt idx="26056">
                  <c:v>-24.6</c:v>
                </c:pt>
                <c:pt idx="26057">
                  <c:v>-24.5</c:v>
                </c:pt>
                <c:pt idx="26058">
                  <c:v>-24.4</c:v>
                </c:pt>
                <c:pt idx="26059">
                  <c:v>-24.3</c:v>
                </c:pt>
                <c:pt idx="26060">
                  <c:v>-24.2</c:v>
                </c:pt>
                <c:pt idx="26061">
                  <c:v>-24.1</c:v>
                </c:pt>
                <c:pt idx="26062">
                  <c:v>-24</c:v>
                </c:pt>
                <c:pt idx="26063">
                  <c:v>-23.9</c:v>
                </c:pt>
                <c:pt idx="26064">
                  <c:v>-23.8</c:v>
                </c:pt>
                <c:pt idx="26065">
                  <c:v>-23.7</c:v>
                </c:pt>
                <c:pt idx="26066">
                  <c:v>-23.6</c:v>
                </c:pt>
                <c:pt idx="26067">
                  <c:v>-23.5</c:v>
                </c:pt>
                <c:pt idx="26068">
                  <c:v>-23.4</c:v>
                </c:pt>
                <c:pt idx="26069">
                  <c:v>-23.3</c:v>
                </c:pt>
                <c:pt idx="26070">
                  <c:v>-23.2</c:v>
                </c:pt>
                <c:pt idx="26071">
                  <c:v>-23.1</c:v>
                </c:pt>
                <c:pt idx="26072">
                  <c:v>-23</c:v>
                </c:pt>
                <c:pt idx="26073">
                  <c:v>-22.9</c:v>
                </c:pt>
                <c:pt idx="26074">
                  <c:v>-22.8</c:v>
                </c:pt>
                <c:pt idx="26075">
                  <c:v>-22.7</c:v>
                </c:pt>
                <c:pt idx="26076">
                  <c:v>-22.6</c:v>
                </c:pt>
                <c:pt idx="26077">
                  <c:v>-22.5</c:v>
                </c:pt>
                <c:pt idx="26078">
                  <c:v>-22.4</c:v>
                </c:pt>
                <c:pt idx="26079">
                  <c:v>-22.3</c:v>
                </c:pt>
                <c:pt idx="26080">
                  <c:v>-22.2</c:v>
                </c:pt>
                <c:pt idx="26081">
                  <c:v>-22.1</c:v>
                </c:pt>
                <c:pt idx="26082">
                  <c:v>-22</c:v>
                </c:pt>
                <c:pt idx="26083">
                  <c:v>-21.9</c:v>
                </c:pt>
                <c:pt idx="26084">
                  <c:v>-21.8</c:v>
                </c:pt>
                <c:pt idx="26085">
                  <c:v>-21.7</c:v>
                </c:pt>
                <c:pt idx="26086">
                  <c:v>-21.6</c:v>
                </c:pt>
                <c:pt idx="26087">
                  <c:v>-21.5</c:v>
                </c:pt>
                <c:pt idx="26088">
                  <c:v>-21.4</c:v>
                </c:pt>
                <c:pt idx="26089">
                  <c:v>-21.3</c:v>
                </c:pt>
                <c:pt idx="26090">
                  <c:v>-21.2</c:v>
                </c:pt>
                <c:pt idx="26091">
                  <c:v>-21.1</c:v>
                </c:pt>
                <c:pt idx="26092">
                  <c:v>-21</c:v>
                </c:pt>
                <c:pt idx="26093">
                  <c:v>-20.9</c:v>
                </c:pt>
                <c:pt idx="26094">
                  <c:v>-20.8</c:v>
                </c:pt>
                <c:pt idx="26095">
                  <c:v>-20.7</c:v>
                </c:pt>
                <c:pt idx="26096">
                  <c:v>-20.6</c:v>
                </c:pt>
                <c:pt idx="26097">
                  <c:v>-20.5</c:v>
                </c:pt>
                <c:pt idx="26098">
                  <c:v>-20.399999999999999</c:v>
                </c:pt>
                <c:pt idx="26099">
                  <c:v>-20.3</c:v>
                </c:pt>
                <c:pt idx="26100">
                  <c:v>-20.2</c:v>
                </c:pt>
                <c:pt idx="26101">
                  <c:v>-20.100000000000001</c:v>
                </c:pt>
                <c:pt idx="26102">
                  <c:v>-20</c:v>
                </c:pt>
                <c:pt idx="26103">
                  <c:v>-19.899999999999999</c:v>
                </c:pt>
                <c:pt idx="26104">
                  <c:v>-19.8</c:v>
                </c:pt>
                <c:pt idx="26105">
                  <c:v>-19.7</c:v>
                </c:pt>
                <c:pt idx="26106">
                  <c:v>-19.600000000000001</c:v>
                </c:pt>
                <c:pt idx="26107">
                  <c:v>-19.5</c:v>
                </c:pt>
                <c:pt idx="26108">
                  <c:v>-19.399999999999999</c:v>
                </c:pt>
                <c:pt idx="26109">
                  <c:v>-19.3</c:v>
                </c:pt>
                <c:pt idx="26110">
                  <c:v>-19.2</c:v>
                </c:pt>
                <c:pt idx="26111">
                  <c:v>-19.100000000000001</c:v>
                </c:pt>
                <c:pt idx="26112">
                  <c:v>-19</c:v>
                </c:pt>
                <c:pt idx="26113">
                  <c:v>-18.899999999999999</c:v>
                </c:pt>
                <c:pt idx="26114">
                  <c:v>-18.8</c:v>
                </c:pt>
                <c:pt idx="26115">
                  <c:v>-18.7</c:v>
                </c:pt>
                <c:pt idx="26116">
                  <c:v>-18.600000000000001</c:v>
                </c:pt>
                <c:pt idx="26117">
                  <c:v>-18.5</c:v>
                </c:pt>
                <c:pt idx="26118">
                  <c:v>-18.399999999999999</c:v>
                </c:pt>
                <c:pt idx="26119">
                  <c:v>-18.3</c:v>
                </c:pt>
                <c:pt idx="26120">
                  <c:v>-18.2</c:v>
                </c:pt>
                <c:pt idx="26121">
                  <c:v>-18.100000000000001</c:v>
                </c:pt>
                <c:pt idx="26122">
                  <c:v>-18</c:v>
                </c:pt>
                <c:pt idx="26123">
                  <c:v>-17.899999999999999</c:v>
                </c:pt>
                <c:pt idx="26124">
                  <c:v>-17.8</c:v>
                </c:pt>
                <c:pt idx="26125">
                  <c:v>-17.7</c:v>
                </c:pt>
                <c:pt idx="26126">
                  <c:v>-17.600000000000001</c:v>
                </c:pt>
                <c:pt idx="26127">
                  <c:v>-17.5</c:v>
                </c:pt>
                <c:pt idx="26128">
                  <c:v>-17.399999999999999</c:v>
                </c:pt>
                <c:pt idx="26129">
                  <c:v>-17.3</c:v>
                </c:pt>
                <c:pt idx="26130">
                  <c:v>-17.2</c:v>
                </c:pt>
                <c:pt idx="26131">
                  <c:v>-17.100000000000001</c:v>
                </c:pt>
                <c:pt idx="26132">
                  <c:v>-17</c:v>
                </c:pt>
                <c:pt idx="26133">
                  <c:v>-16.899999999999999</c:v>
                </c:pt>
                <c:pt idx="26134">
                  <c:v>-16.8</c:v>
                </c:pt>
                <c:pt idx="26135">
                  <c:v>-16.7</c:v>
                </c:pt>
                <c:pt idx="26136">
                  <c:v>-16.600000000000001</c:v>
                </c:pt>
                <c:pt idx="26137">
                  <c:v>-16.5</c:v>
                </c:pt>
                <c:pt idx="26138">
                  <c:v>-16.399999999999999</c:v>
                </c:pt>
                <c:pt idx="26139">
                  <c:v>-16.3</c:v>
                </c:pt>
                <c:pt idx="26140">
                  <c:v>-16.2</c:v>
                </c:pt>
                <c:pt idx="26141">
                  <c:v>-16.100000000000001</c:v>
                </c:pt>
                <c:pt idx="26142">
                  <c:v>-16</c:v>
                </c:pt>
                <c:pt idx="26143">
                  <c:v>-15.9</c:v>
                </c:pt>
                <c:pt idx="26144">
                  <c:v>-15.8</c:v>
                </c:pt>
                <c:pt idx="26145">
                  <c:v>-15.7</c:v>
                </c:pt>
                <c:pt idx="26146">
                  <c:v>-15.6</c:v>
                </c:pt>
                <c:pt idx="26147">
                  <c:v>-15.5</c:v>
                </c:pt>
                <c:pt idx="26148">
                  <c:v>-15.4</c:v>
                </c:pt>
                <c:pt idx="26149">
                  <c:v>-15.3</c:v>
                </c:pt>
                <c:pt idx="26150">
                  <c:v>-15.2</c:v>
                </c:pt>
                <c:pt idx="26151">
                  <c:v>-15.1</c:v>
                </c:pt>
                <c:pt idx="26152">
                  <c:v>-15</c:v>
                </c:pt>
                <c:pt idx="26153">
                  <c:v>-14.9</c:v>
                </c:pt>
                <c:pt idx="26154">
                  <c:v>-14.8</c:v>
                </c:pt>
                <c:pt idx="26155">
                  <c:v>-14.7</c:v>
                </c:pt>
                <c:pt idx="26156">
                  <c:v>-14.6</c:v>
                </c:pt>
                <c:pt idx="26157">
                  <c:v>-14.5</c:v>
                </c:pt>
                <c:pt idx="26158">
                  <c:v>-14.4</c:v>
                </c:pt>
                <c:pt idx="26159">
                  <c:v>-14.3</c:v>
                </c:pt>
                <c:pt idx="26160">
                  <c:v>-14.2</c:v>
                </c:pt>
                <c:pt idx="26161">
                  <c:v>-14.1</c:v>
                </c:pt>
                <c:pt idx="26162">
                  <c:v>-14</c:v>
                </c:pt>
                <c:pt idx="26163">
                  <c:v>-13.9</c:v>
                </c:pt>
                <c:pt idx="26164">
                  <c:v>-13.8</c:v>
                </c:pt>
                <c:pt idx="26165">
                  <c:v>-13.7</c:v>
                </c:pt>
                <c:pt idx="26166">
                  <c:v>-13.6</c:v>
                </c:pt>
                <c:pt idx="26167">
                  <c:v>-13.5</c:v>
                </c:pt>
                <c:pt idx="26168">
                  <c:v>-13.4</c:v>
                </c:pt>
                <c:pt idx="26169">
                  <c:v>-13.3</c:v>
                </c:pt>
                <c:pt idx="26170">
                  <c:v>-13.2</c:v>
                </c:pt>
                <c:pt idx="26171">
                  <c:v>-13.1</c:v>
                </c:pt>
                <c:pt idx="26172">
                  <c:v>-13</c:v>
                </c:pt>
                <c:pt idx="26173">
                  <c:v>-12.9</c:v>
                </c:pt>
                <c:pt idx="26174">
                  <c:v>-12.8</c:v>
                </c:pt>
                <c:pt idx="26175">
                  <c:v>-12.7</c:v>
                </c:pt>
                <c:pt idx="26176">
                  <c:v>-12.6</c:v>
                </c:pt>
                <c:pt idx="26177">
                  <c:v>-12.5</c:v>
                </c:pt>
                <c:pt idx="26178">
                  <c:v>-12.4</c:v>
                </c:pt>
                <c:pt idx="26179">
                  <c:v>-12.3</c:v>
                </c:pt>
                <c:pt idx="26180">
                  <c:v>-12.2</c:v>
                </c:pt>
                <c:pt idx="26181">
                  <c:v>-12.1</c:v>
                </c:pt>
                <c:pt idx="26182">
                  <c:v>-12</c:v>
                </c:pt>
                <c:pt idx="26183">
                  <c:v>-11.9</c:v>
                </c:pt>
                <c:pt idx="26184">
                  <c:v>-11.8</c:v>
                </c:pt>
                <c:pt idx="26185">
                  <c:v>-11.7</c:v>
                </c:pt>
                <c:pt idx="26186">
                  <c:v>-11.6</c:v>
                </c:pt>
                <c:pt idx="26187">
                  <c:v>-11.5</c:v>
                </c:pt>
                <c:pt idx="26188">
                  <c:v>-11.4</c:v>
                </c:pt>
                <c:pt idx="26189">
                  <c:v>-11.3</c:v>
                </c:pt>
                <c:pt idx="26190">
                  <c:v>-11.2</c:v>
                </c:pt>
                <c:pt idx="26191">
                  <c:v>-11.1</c:v>
                </c:pt>
                <c:pt idx="26192">
                  <c:v>-11</c:v>
                </c:pt>
                <c:pt idx="26193">
                  <c:v>-10.9</c:v>
                </c:pt>
                <c:pt idx="26194">
                  <c:v>-10.8</c:v>
                </c:pt>
                <c:pt idx="26195">
                  <c:v>-10.7</c:v>
                </c:pt>
                <c:pt idx="26196">
                  <c:v>-10.6</c:v>
                </c:pt>
                <c:pt idx="26197">
                  <c:v>-10.5</c:v>
                </c:pt>
                <c:pt idx="26198">
                  <c:v>-10.4</c:v>
                </c:pt>
                <c:pt idx="26199">
                  <c:v>-10.3</c:v>
                </c:pt>
                <c:pt idx="26200">
                  <c:v>-10.199999999999999</c:v>
                </c:pt>
                <c:pt idx="26201">
                  <c:v>-10.1</c:v>
                </c:pt>
                <c:pt idx="26202">
                  <c:v>-10</c:v>
                </c:pt>
                <c:pt idx="26203">
                  <c:v>-9.9</c:v>
                </c:pt>
                <c:pt idx="26204">
                  <c:v>-9.8000000000000007</c:v>
                </c:pt>
                <c:pt idx="26205">
                  <c:v>-9.6999999999999993</c:v>
                </c:pt>
                <c:pt idx="26206">
                  <c:v>-9.6</c:v>
                </c:pt>
                <c:pt idx="26207">
                  <c:v>-9.5</c:v>
                </c:pt>
                <c:pt idx="26208">
                  <c:v>-9.4</c:v>
                </c:pt>
                <c:pt idx="26209">
                  <c:v>-9.3000000000000007</c:v>
                </c:pt>
                <c:pt idx="26210">
                  <c:v>-9.1999999999999993</c:v>
                </c:pt>
                <c:pt idx="26211">
                  <c:v>-9.1</c:v>
                </c:pt>
                <c:pt idx="26212">
                  <c:v>-9</c:v>
                </c:pt>
                <c:pt idx="26213">
                  <c:v>-8.9</c:v>
                </c:pt>
                <c:pt idx="26214">
                  <c:v>-8.8000000000000007</c:v>
                </c:pt>
                <c:pt idx="26215">
                  <c:v>-8.6999999999999993</c:v>
                </c:pt>
                <c:pt idx="26216">
                  <c:v>-8.6</c:v>
                </c:pt>
                <c:pt idx="26217">
                  <c:v>-8.5</c:v>
                </c:pt>
                <c:pt idx="26218">
                  <c:v>-8.4</c:v>
                </c:pt>
                <c:pt idx="26219">
                  <c:v>-8.3000000000000007</c:v>
                </c:pt>
                <c:pt idx="26220">
                  <c:v>-8.1999999999999993</c:v>
                </c:pt>
                <c:pt idx="26221">
                  <c:v>-8.1</c:v>
                </c:pt>
                <c:pt idx="26222">
                  <c:v>-8</c:v>
                </c:pt>
                <c:pt idx="26223">
                  <c:v>-7.9</c:v>
                </c:pt>
                <c:pt idx="26224">
                  <c:v>-7.8</c:v>
                </c:pt>
                <c:pt idx="26225">
                  <c:v>-7.7</c:v>
                </c:pt>
                <c:pt idx="26226">
                  <c:v>-7.6</c:v>
                </c:pt>
                <c:pt idx="26227">
                  <c:v>-7.5</c:v>
                </c:pt>
                <c:pt idx="26228">
                  <c:v>-7.4</c:v>
                </c:pt>
                <c:pt idx="26229">
                  <c:v>-7.3</c:v>
                </c:pt>
                <c:pt idx="26230">
                  <c:v>-7.2</c:v>
                </c:pt>
                <c:pt idx="26231">
                  <c:v>-7.1</c:v>
                </c:pt>
                <c:pt idx="26232">
                  <c:v>-7</c:v>
                </c:pt>
                <c:pt idx="26233">
                  <c:v>-6.9</c:v>
                </c:pt>
                <c:pt idx="26234">
                  <c:v>-6.8</c:v>
                </c:pt>
                <c:pt idx="26235">
                  <c:v>-6.7</c:v>
                </c:pt>
                <c:pt idx="26236">
                  <c:v>-6.6</c:v>
                </c:pt>
                <c:pt idx="26237">
                  <c:v>-6.5</c:v>
                </c:pt>
                <c:pt idx="26238">
                  <c:v>-6.4</c:v>
                </c:pt>
                <c:pt idx="26239">
                  <c:v>-6.3</c:v>
                </c:pt>
                <c:pt idx="26240">
                  <c:v>-6.2</c:v>
                </c:pt>
                <c:pt idx="26241">
                  <c:v>-6.1</c:v>
                </c:pt>
                <c:pt idx="26242">
                  <c:v>-6</c:v>
                </c:pt>
                <c:pt idx="26243">
                  <c:v>-5.9</c:v>
                </c:pt>
                <c:pt idx="26244">
                  <c:v>-5.8</c:v>
                </c:pt>
                <c:pt idx="26245">
                  <c:v>-5.7</c:v>
                </c:pt>
                <c:pt idx="26246">
                  <c:v>-5.6</c:v>
                </c:pt>
                <c:pt idx="26247">
                  <c:v>-5.5</c:v>
                </c:pt>
                <c:pt idx="26248">
                  <c:v>-5.4</c:v>
                </c:pt>
                <c:pt idx="26249">
                  <c:v>-5.3</c:v>
                </c:pt>
                <c:pt idx="26250">
                  <c:v>-5.2</c:v>
                </c:pt>
                <c:pt idx="26251">
                  <c:v>-5.0999999999999996</c:v>
                </c:pt>
                <c:pt idx="26252">
                  <c:v>-5</c:v>
                </c:pt>
                <c:pt idx="26253">
                  <c:v>-4.9000000000000004</c:v>
                </c:pt>
                <c:pt idx="26254">
                  <c:v>-4.8</c:v>
                </c:pt>
                <c:pt idx="26255">
                  <c:v>-4.7</c:v>
                </c:pt>
                <c:pt idx="26256">
                  <c:v>-4.5999999999999996</c:v>
                </c:pt>
                <c:pt idx="26257">
                  <c:v>-4.5</c:v>
                </c:pt>
                <c:pt idx="26258">
                  <c:v>-4.4000000000000004</c:v>
                </c:pt>
                <c:pt idx="26259">
                  <c:v>-4.3</c:v>
                </c:pt>
                <c:pt idx="26260">
                  <c:v>-4.2</c:v>
                </c:pt>
                <c:pt idx="26261">
                  <c:v>-4.0999999999999996</c:v>
                </c:pt>
                <c:pt idx="26262">
                  <c:v>-4</c:v>
                </c:pt>
                <c:pt idx="26263">
                  <c:v>-3.9</c:v>
                </c:pt>
                <c:pt idx="26264">
                  <c:v>-3.8</c:v>
                </c:pt>
                <c:pt idx="26265">
                  <c:v>-3.7</c:v>
                </c:pt>
                <c:pt idx="26266">
                  <c:v>-3.6</c:v>
                </c:pt>
                <c:pt idx="26267">
                  <c:v>-3.5</c:v>
                </c:pt>
                <c:pt idx="26268">
                  <c:v>-3.4</c:v>
                </c:pt>
                <c:pt idx="26269">
                  <c:v>-3.3</c:v>
                </c:pt>
                <c:pt idx="26270">
                  <c:v>-3.2</c:v>
                </c:pt>
                <c:pt idx="26271">
                  <c:v>-3.1</c:v>
                </c:pt>
                <c:pt idx="26272">
                  <c:v>-3</c:v>
                </c:pt>
                <c:pt idx="26273">
                  <c:v>-2.9</c:v>
                </c:pt>
                <c:pt idx="26274">
                  <c:v>-2.8</c:v>
                </c:pt>
                <c:pt idx="26275">
                  <c:v>-2.7</c:v>
                </c:pt>
                <c:pt idx="26276">
                  <c:v>-2.6</c:v>
                </c:pt>
                <c:pt idx="26277">
                  <c:v>-2.5</c:v>
                </c:pt>
                <c:pt idx="26278">
                  <c:v>-2.4</c:v>
                </c:pt>
                <c:pt idx="26279">
                  <c:v>-2.2999999999999998</c:v>
                </c:pt>
                <c:pt idx="26280">
                  <c:v>-2.2000000000000002</c:v>
                </c:pt>
                <c:pt idx="26281">
                  <c:v>-2.1</c:v>
                </c:pt>
                <c:pt idx="26282">
                  <c:v>-2</c:v>
                </c:pt>
                <c:pt idx="26283">
                  <c:v>-1.9</c:v>
                </c:pt>
                <c:pt idx="26284">
                  <c:v>-1.8</c:v>
                </c:pt>
                <c:pt idx="26285">
                  <c:v>-1.7</c:v>
                </c:pt>
                <c:pt idx="26286">
                  <c:v>-1.6</c:v>
                </c:pt>
                <c:pt idx="26287">
                  <c:v>-1.5</c:v>
                </c:pt>
                <c:pt idx="26288">
                  <c:v>-1.4</c:v>
                </c:pt>
                <c:pt idx="26289">
                  <c:v>-1.3</c:v>
                </c:pt>
                <c:pt idx="26290">
                  <c:v>-1.2</c:v>
                </c:pt>
                <c:pt idx="26291">
                  <c:v>-1.1000000000000001</c:v>
                </c:pt>
                <c:pt idx="26292">
                  <c:v>-1</c:v>
                </c:pt>
                <c:pt idx="26293">
                  <c:v>-0.9</c:v>
                </c:pt>
                <c:pt idx="26294">
                  <c:v>-0.8</c:v>
                </c:pt>
                <c:pt idx="26295">
                  <c:v>-0.7</c:v>
                </c:pt>
                <c:pt idx="26296">
                  <c:v>-0.6</c:v>
                </c:pt>
                <c:pt idx="26297">
                  <c:v>-0.5</c:v>
                </c:pt>
                <c:pt idx="26298">
                  <c:v>-0.4</c:v>
                </c:pt>
                <c:pt idx="26299">
                  <c:v>-0.3</c:v>
                </c:pt>
                <c:pt idx="26300">
                  <c:v>-0.2</c:v>
                </c:pt>
                <c:pt idx="26301">
                  <c:v>-0.1</c:v>
                </c:pt>
                <c:pt idx="26302">
                  <c:v>0</c:v>
                </c:pt>
                <c:pt idx="26303">
                  <c:v>0.1</c:v>
                </c:pt>
                <c:pt idx="26304">
                  <c:v>0.2</c:v>
                </c:pt>
                <c:pt idx="26305">
                  <c:v>0.3</c:v>
                </c:pt>
                <c:pt idx="26306">
                  <c:v>0.4</c:v>
                </c:pt>
                <c:pt idx="26307">
                  <c:v>0.5</c:v>
                </c:pt>
                <c:pt idx="26308">
                  <c:v>0.6</c:v>
                </c:pt>
                <c:pt idx="26309">
                  <c:v>0.7</c:v>
                </c:pt>
                <c:pt idx="26310">
                  <c:v>0.8</c:v>
                </c:pt>
                <c:pt idx="26311">
                  <c:v>0.9</c:v>
                </c:pt>
                <c:pt idx="26312">
                  <c:v>1</c:v>
                </c:pt>
                <c:pt idx="26313">
                  <c:v>1.1000000000000001</c:v>
                </c:pt>
                <c:pt idx="26314">
                  <c:v>1.2</c:v>
                </c:pt>
                <c:pt idx="26315">
                  <c:v>1.3</c:v>
                </c:pt>
                <c:pt idx="26316">
                  <c:v>1.4</c:v>
                </c:pt>
                <c:pt idx="26317">
                  <c:v>1.5</c:v>
                </c:pt>
                <c:pt idx="26318">
                  <c:v>1.6</c:v>
                </c:pt>
                <c:pt idx="26319">
                  <c:v>1.7</c:v>
                </c:pt>
                <c:pt idx="26320">
                  <c:v>1.8</c:v>
                </c:pt>
                <c:pt idx="26321">
                  <c:v>1.9</c:v>
                </c:pt>
                <c:pt idx="26322">
                  <c:v>2</c:v>
                </c:pt>
                <c:pt idx="26323">
                  <c:v>2.1</c:v>
                </c:pt>
                <c:pt idx="26324">
                  <c:v>2.2000000000000002</c:v>
                </c:pt>
                <c:pt idx="26325">
                  <c:v>2.2999999999999998</c:v>
                </c:pt>
                <c:pt idx="26326">
                  <c:v>2.4</c:v>
                </c:pt>
                <c:pt idx="26327">
                  <c:v>2.5</c:v>
                </c:pt>
                <c:pt idx="26328">
                  <c:v>2.6</c:v>
                </c:pt>
                <c:pt idx="26329">
                  <c:v>2.7</c:v>
                </c:pt>
                <c:pt idx="26330">
                  <c:v>2.8</c:v>
                </c:pt>
                <c:pt idx="26331">
                  <c:v>2.9</c:v>
                </c:pt>
                <c:pt idx="26332">
                  <c:v>3</c:v>
                </c:pt>
                <c:pt idx="26333">
                  <c:v>3.1</c:v>
                </c:pt>
                <c:pt idx="26334">
                  <c:v>3.2</c:v>
                </c:pt>
                <c:pt idx="26335">
                  <c:v>3.3</c:v>
                </c:pt>
                <c:pt idx="26336">
                  <c:v>3.4</c:v>
                </c:pt>
                <c:pt idx="26337">
                  <c:v>3.5</c:v>
                </c:pt>
                <c:pt idx="26338">
                  <c:v>3.6</c:v>
                </c:pt>
                <c:pt idx="26339">
                  <c:v>3.7</c:v>
                </c:pt>
                <c:pt idx="26340">
                  <c:v>3.8</c:v>
                </c:pt>
                <c:pt idx="26341">
                  <c:v>3.9</c:v>
                </c:pt>
                <c:pt idx="26342">
                  <c:v>4</c:v>
                </c:pt>
                <c:pt idx="26343">
                  <c:v>4.0999999999999996</c:v>
                </c:pt>
                <c:pt idx="26344">
                  <c:v>4.2</c:v>
                </c:pt>
                <c:pt idx="26345">
                  <c:v>4.3</c:v>
                </c:pt>
                <c:pt idx="26346">
                  <c:v>4.4000000000000004</c:v>
                </c:pt>
                <c:pt idx="26347">
                  <c:v>4.5</c:v>
                </c:pt>
                <c:pt idx="26348">
                  <c:v>4.5999999999999996</c:v>
                </c:pt>
                <c:pt idx="26349">
                  <c:v>4.7</c:v>
                </c:pt>
                <c:pt idx="26350">
                  <c:v>4.8</c:v>
                </c:pt>
                <c:pt idx="26351">
                  <c:v>4.9000000000000004</c:v>
                </c:pt>
                <c:pt idx="26352">
                  <c:v>5</c:v>
                </c:pt>
                <c:pt idx="26353">
                  <c:v>5.0999999999999996</c:v>
                </c:pt>
                <c:pt idx="26354">
                  <c:v>5.2</c:v>
                </c:pt>
                <c:pt idx="26355">
                  <c:v>5.3</c:v>
                </c:pt>
                <c:pt idx="26356">
                  <c:v>5.4</c:v>
                </c:pt>
                <c:pt idx="26357">
                  <c:v>5.5</c:v>
                </c:pt>
                <c:pt idx="26358">
                  <c:v>5.6</c:v>
                </c:pt>
                <c:pt idx="26359">
                  <c:v>5.7</c:v>
                </c:pt>
                <c:pt idx="26360">
                  <c:v>5.8</c:v>
                </c:pt>
                <c:pt idx="26361">
                  <c:v>5.9</c:v>
                </c:pt>
                <c:pt idx="26362">
                  <c:v>6</c:v>
                </c:pt>
                <c:pt idx="26363">
                  <c:v>6.1</c:v>
                </c:pt>
                <c:pt idx="26364">
                  <c:v>6.2</c:v>
                </c:pt>
                <c:pt idx="26365">
                  <c:v>6.3</c:v>
                </c:pt>
                <c:pt idx="26366">
                  <c:v>6.4</c:v>
                </c:pt>
                <c:pt idx="26367">
                  <c:v>6.5</c:v>
                </c:pt>
                <c:pt idx="26368">
                  <c:v>6.6</c:v>
                </c:pt>
                <c:pt idx="26369">
                  <c:v>6.7</c:v>
                </c:pt>
                <c:pt idx="26370">
                  <c:v>6.8</c:v>
                </c:pt>
                <c:pt idx="26371">
                  <c:v>6.9</c:v>
                </c:pt>
                <c:pt idx="26372">
                  <c:v>7</c:v>
                </c:pt>
                <c:pt idx="26373">
                  <c:v>7.1</c:v>
                </c:pt>
                <c:pt idx="26374">
                  <c:v>7.2</c:v>
                </c:pt>
                <c:pt idx="26375">
                  <c:v>7.3</c:v>
                </c:pt>
                <c:pt idx="26376">
                  <c:v>7.4</c:v>
                </c:pt>
                <c:pt idx="26377">
                  <c:v>7.5</c:v>
                </c:pt>
                <c:pt idx="26378">
                  <c:v>7.6</c:v>
                </c:pt>
                <c:pt idx="26379">
                  <c:v>7.7</c:v>
                </c:pt>
                <c:pt idx="26380">
                  <c:v>7.8</c:v>
                </c:pt>
                <c:pt idx="26381">
                  <c:v>7.9</c:v>
                </c:pt>
                <c:pt idx="26382">
                  <c:v>8</c:v>
                </c:pt>
                <c:pt idx="26383">
                  <c:v>8.1</c:v>
                </c:pt>
                <c:pt idx="26384">
                  <c:v>8.1999999999999993</c:v>
                </c:pt>
                <c:pt idx="26385">
                  <c:v>8.3000000000000007</c:v>
                </c:pt>
                <c:pt idx="26386">
                  <c:v>8.4</c:v>
                </c:pt>
                <c:pt idx="26387">
                  <c:v>8.5</c:v>
                </c:pt>
                <c:pt idx="26388">
                  <c:v>8.6</c:v>
                </c:pt>
                <c:pt idx="26389">
                  <c:v>8.6999999999999993</c:v>
                </c:pt>
                <c:pt idx="26390">
                  <c:v>8.8000000000000007</c:v>
                </c:pt>
                <c:pt idx="26391">
                  <c:v>8.9</c:v>
                </c:pt>
                <c:pt idx="26392">
                  <c:v>9</c:v>
                </c:pt>
                <c:pt idx="26393">
                  <c:v>9.1</c:v>
                </c:pt>
                <c:pt idx="26394">
                  <c:v>9.1999999999999993</c:v>
                </c:pt>
                <c:pt idx="26395">
                  <c:v>9.3000000000000007</c:v>
                </c:pt>
                <c:pt idx="26396">
                  <c:v>9.4</c:v>
                </c:pt>
                <c:pt idx="26397">
                  <c:v>9.5</c:v>
                </c:pt>
                <c:pt idx="26398">
                  <c:v>9.6</c:v>
                </c:pt>
                <c:pt idx="26399">
                  <c:v>9.6999999999999993</c:v>
                </c:pt>
                <c:pt idx="26400">
                  <c:v>9.8000000000000007</c:v>
                </c:pt>
                <c:pt idx="26401">
                  <c:v>9.9</c:v>
                </c:pt>
                <c:pt idx="26402">
                  <c:v>10</c:v>
                </c:pt>
                <c:pt idx="26403">
                  <c:v>10.1</c:v>
                </c:pt>
                <c:pt idx="26404">
                  <c:v>10.199999999999999</c:v>
                </c:pt>
                <c:pt idx="26405">
                  <c:v>10.3</c:v>
                </c:pt>
                <c:pt idx="26406">
                  <c:v>10.4</c:v>
                </c:pt>
                <c:pt idx="26407">
                  <c:v>10.5</c:v>
                </c:pt>
                <c:pt idx="26408">
                  <c:v>10.6</c:v>
                </c:pt>
                <c:pt idx="26409">
                  <c:v>10.7</c:v>
                </c:pt>
                <c:pt idx="26410">
                  <c:v>10.8</c:v>
                </c:pt>
                <c:pt idx="26411">
                  <c:v>10.9</c:v>
                </c:pt>
                <c:pt idx="26412">
                  <c:v>11</c:v>
                </c:pt>
                <c:pt idx="26413">
                  <c:v>11.1</c:v>
                </c:pt>
                <c:pt idx="26414">
                  <c:v>11.2</c:v>
                </c:pt>
                <c:pt idx="26415">
                  <c:v>11.3</c:v>
                </c:pt>
                <c:pt idx="26416">
                  <c:v>11.4</c:v>
                </c:pt>
                <c:pt idx="26417">
                  <c:v>11.5</c:v>
                </c:pt>
                <c:pt idx="26418">
                  <c:v>11.6</c:v>
                </c:pt>
                <c:pt idx="26419">
                  <c:v>11.7</c:v>
                </c:pt>
                <c:pt idx="26420">
                  <c:v>11.8</c:v>
                </c:pt>
                <c:pt idx="26421">
                  <c:v>11.9</c:v>
                </c:pt>
                <c:pt idx="26422">
                  <c:v>12</c:v>
                </c:pt>
                <c:pt idx="26423">
                  <c:v>12.1</c:v>
                </c:pt>
                <c:pt idx="26424">
                  <c:v>12.2</c:v>
                </c:pt>
                <c:pt idx="26425">
                  <c:v>12.3</c:v>
                </c:pt>
                <c:pt idx="26426">
                  <c:v>12.4</c:v>
                </c:pt>
                <c:pt idx="26427">
                  <c:v>12.5</c:v>
                </c:pt>
                <c:pt idx="26428">
                  <c:v>12.6</c:v>
                </c:pt>
                <c:pt idx="26429">
                  <c:v>12.7</c:v>
                </c:pt>
                <c:pt idx="26430">
                  <c:v>12.8</c:v>
                </c:pt>
                <c:pt idx="26431">
                  <c:v>12.9</c:v>
                </c:pt>
                <c:pt idx="26432">
                  <c:v>13</c:v>
                </c:pt>
                <c:pt idx="26433">
                  <c:v>13.1</c:v>
                </c:pt>
                <c:pt idx="26434">
                  <c:v>13.2</c:v>
                </c:pt>
                <c:pt idx="26435">
                  <c:v>13.3</c:v>
                </c:pt>
                <c:pt idx="26436">
                  <c:v>13.4</c:v>
                </c:pt>
                <c:pt idx="26437">
                  <c:v>13.5</c:v>
                </c:pt>
                <c:pt idx="26438">
                  <c:v>13.6</c:v>
                </c:pt>
                <c:pt idx="26439">
                  <c:v>13.7</c:v>
                </c:pt>
                <c:pt idx="26440">
                  <c:v>13.8</c:v>
                </c:pt>
                <c:pt idx="26441">
                  <c:v>13.9</c:v>
                </c:pt>
                <c:pt idx="26442">
                  <c:v>14</c:v>
                </c:pt>
                <c:pt idx="26443">
                  <c:v>14.1</c:v>
                </c:pt>
                <c:pt idx="26444">
                  <c:v>14.2</c:v>
                </c:pt>
                <c:pt idx="26445">
                  <c:v>14.3</c:v>
                </c:pt>
                <c:pt idx="26446">
                  <c:v>14.4</c:v>
                </c:pt>
                <c:pt idx="26447">
                  <c:v>14.5</c:v>
                </c:pt>
                <c:pt idx="26448">
                  <c:v>14.6</c:v>
                </c:pt>
                <c:pt idx="26449">
                  <c:v>14.7</c:v>
                </c:pt>
                <c:pt idx="26450">
                  <c:v>14.8</c:v>
                </c:pt>
                <c:pt idx="26451">
                  <c:v>14.9</c:v>
                </c:pt>
                <c:pt idx="26452">
                  <c:v>15</c:v>
                </c:pt>
                <c:pt idx="26453">
                  <c:v>15.1</c:v>
                </c:pt>
                <c:pt idx="26454">
                  <c:v>15.2</c:v>
                </c:pt>
                <c:pt idx="26455">
                  <c:v>15.3</c:v>
                </c:pt>
                <c:pt idx="26456">
                  <c:v>15.4</c:v>
                </c:pt>
                <c:pt idx="26457">
                  <c:v>15.5</c:v>
                </c:pt>
                <c:pt idx="26458">
                  <c:v>15.6</c:v>
                </c:pt>
                <c:pt idx="26459">
                  <c:v>15.7</c:v>
                </c:pt>
                <c:pt idx="26460">
                  <c:v>15.8</c:v>
                </c:pt>
                <c:pt idx="26461">
                  <c:v>15.9</c:v>
                </c:pt>
                <c:pt idx="26462">
                  <c:v>16</c:v>
                </c:pt>
                <c:pt idx="26463">
                  <c:v>16.100000000000001</c:v>
                </c:pt>
                <c:pt idx="26464">
                  <c:v>16.2</c:v>
                </c:pt>
                <c:pt idx="26465">
                  <c:v>16.3</c:v>
                </c:pt>
                <c:pt idx="26466">
                  <c:v>16.399999999999999</c:v>
                </c:pt>
                <c:pt idx="26467">
                  <c:v>16.5</c:v>
                </c:pt>
                <c:pt idx="26468">
                  <c:v>16.600000000000001</c:v>
                </c:pt>
                <c:pt idx="26469">
                  <c:v>16.7</c:v>
                </c:pt>
                <c:pt idx="26470">
                  <c:v>16.8</c:v>
                </c:pt>
                <c:pt idx="26471">
                  <c:v>16.899999999999999</c:v>
                </c:pt>
                <c:pt idx="26472">
                  <c:v>17</c:v>
                </c:pt>
                <c:pt idx="26473">
                  <c:v>17.100000000000001</c:v>
                </c:pt>
                <c:pt idx="26474">
                  <c:v>17.2</c:v>
                </c:pt>
                <c:pt idx="26475">
                  <c:v>17.3</c:v>
                </c:pt>
                <c:pt idx="26476">
                  <c:v>17.399999999999999</c:v>
                </c:pt>
                <c:pt idx="26477">
                  <c:v>17.5</c:v>
                </c:pt>
                <c:pt idx="26478">
                  <c:v>17.600000000000001</c:v>
                </c:pt>
                <c:pt idx="26479">
                  <c:v>17.7</c:v>
                </c:pt>
                <c:pt idx="26480">
                  <c:v>17.8</c:v>
                </c:pt>
                <c:pt idx="26481">
                  <c:v>17.899999999999999</c:v>
                </c:pt>
                <c:pt idx="26482">
                  <c:v>18</c:v>
                </c:pt>
                <c:pt idx="26483">
                  <c:v>18.100000000000001</c:v>
                </c:pt>
                <c:pt idx="26484">
                  <c:v>18.2</c:v>
                </c:pt>
                <c:pt idx="26485">
                  <c:v>18.3</c:v>
                </c:pt>
                <c:pt idx="26486">
                  <c:v>18.399999999999999</c:v>
                </c:pt>
                <c:pt idx="26487">
                  <c:v>18.5</c:v>
                </c:pt>
                <c:pt idx="26488">
                  <c:v>18.600000000000001</c:v>
                </c:pt>
                <c:pt idx="26489">
                  <c:v>18.7</c:v>
                </c:pt>
                <c:pt idx="26490">
                  <c:v>18.8</c:v>
                </c:pt>
                <c:pt idx="26491">
                  <c:v>18.899999999999999</c:v>
                </c:pt>
                <c:pt idx="26492">
                  <c:v>19</c:v>
                </c:pt>
                <c:pt idx="26493">
                  <c:v>19.100000000000001</c:v>
                </c:pt>
                <c:pt idx="26494">
                  <c:v>19.2</c:v>
                </c:pt>
                <c:pt idx="26495">
                  <c:v>19.3</c:v>
                </c:pt>
                <c:pt idx="26496">
                  <c:v>19.399999999999999</c:v>
                </c:pt>
                <c:pt idx="26497">
                  <c:v>19.5</c:v>
                </c:pt>
                <c:pt idx="26498">
                  <c:v>19.600000000000001</c:v>
                </c:pt>
                <c:pt idx="26499">
                  <c:v>19.7</c:v>
                </c:pt>
                <c:pt idx="26500">
                  <c:v>19.8</c:v>
                </c:pt>
                <c:pt idx="26501">
                  <c:v>19.899999999999999</c:v>
                </c:pt>
                <c:pt idx="26502">
                  <c:v>20</c:v>
                </c:pt>
                <c:pt idx="26503">
                  <c:v>20.100000000000001</c:v>
                </c:pt>
                <c:pt idx="26504">
                  <c:v>20.2</c:v>
                </c:pt>
                <c:pt idx="26505">
                  <c:v>20.3</c:v>
                </c:pt>
                <c:pt idx="26506">
                  <c:v>20.399999999999999</c:v>
                </c:pt>
                <c:pt idx="26507">
                  <c:v>20.5</c:v>
                </c:pt>
                <c:pt idx="26508">
                  <c:v>20.6</c:v>
                </c:pt>
                <c:pt idx="26509">
                  <c:v>20.7</c:v>
                </c:pt>
                <c:pt idx="26510">
                  <c:v>20.8</c:v>
                </c:pt>
                <c:pt idx="26511">
                  <c:v>20.9</c:v>
                </c:pt>
                <c:pt idx="26512">
                  <c:v>21</c:v>
                </c:pt>
                <c:pt idx="26513">
                  <c:v>21.1</c:v>
                </c:pt>
                <c:pt idx="26514">
                  <c:v>21.2</c:v>
                </c:pt>
                <c:pt idx="26515">
                  <c:v>21.3</c:v>
                </c:pt>
                <c:pt idx="26516">
                  <c:v>21.4</c:v>
                </c:pt>
                <c:pt idx="26517">
                  <c:v>21.5</c:v>
                </c:pt>
                <c:pt idx="26518">
                  <c:v>21.6</c:v>
                </c:pt>
                <c:pt idx="26519">
                  <c:v>21.7</c:v>
                </c:pt>
                <c:pt idx="26520">
                  <c:v>21.8</c:v>
                </c:pt>
                <c:pt idx="26521">
                  <c:v>21.9</c:v>
                </c:pt>
                <c:pt idx="26522">
                  <c:v>22</c:v>
                </c:pt>
                <c:pt idx="26523">
                  <c:v>22.1</c:v>
                </c:pt>
                <c:pt idx="26524">
                  <c:v>22.2</c:v>
                </c:pt>
                <c:pt idx="26525">
                  <c:v>22.3</c:v>
                </c:pt>
                <c:pt idx="26526">
                  <c:v>22.4</c:v>
                </c:pt>
                <c:pt idx="26527">
                  <c:v>22.5</c:v>
                </c:pt>
                <c:pt idx="26528">
                  <c:v>22.6</c:v>
                </c:pt>
                <c:pt idx="26529">
                  <c:v>22.7</c:v>
                </c:pt>
                <c:pt idx="26530">
                  <c:v>22.8</c:v>
                </c:pt>
                <c:pt idx="26531">
                  <c:v>22.9</c:v>
                </c:pt>
                <c:pt idx="26532">
                  <c:v>23</c:v>
                </c:pt>
                <c:pt idx="26533">
                  <c:v>23.1</c:v>
                </c:pt>
                <c:pt idx="26534">
                  <c:v>23.2</c:v>
                </c:pt>
                <c:pt idx="26535">
                  <c:v>23.3</c:v>
                </c:pt>
                <c:pt idx="26536">
                  <c:v>23.4</c:v>
                </c:pt>
                <c:pt idx="26537">
                  <c:v>23.5</c:v>
                </c:pt>
                <c:pt idx="26538">
                  <c:v>23.6</c:v>
                </c:pt>
                <c:pt idx="26539">
                  <c:v>23.7</c:v>
                </c:pt>
                <c:pt idx="26540">
                  <c:v>23.8</c:v>
                </c:pt>
                <c:pt idx="26541">
                  <c:v>23.9</c:v>
                </c:pt>
                <c:pt idx="26542">
                  <c:v>24</c:v>
                </c:pt>
                <c:pt idx="26543">
                  <c:v>24.1</c:v>
                </c:pt>
                <c:pt idx="26544">
                  <c:v>24.2</c:v>
                </c:pt>
                <c:pt idx="26545">
                  <c:v>24.3</c:v>
                </c:pt>
                <c:pt idx="26546">
                  <c:v>24.4</c:v>
                </c:pt>
                <c:pt idx="26547">
                  <c:v>24.5</c:v>
                </c:pt>
                <c:pt idx="26548">
                  <c:v>24.6</c:v>
                </c:pt>
                <c:pt idx="26549">
                  <c:v>24.7</c:v>
                </c:pt>
                <c:pt idx="26550">
                  <c:v>24.8</c:v>
                </c:pt>
                <c:pt idx="26551">
                  <c:v>24.9</c:v>
                </c:pt>
                <c:pt idx="26552">
                  <c:v>25</c:v>
                </c:pt>
                <c:pt idx="26553">
                  <c:v>-25</c:v>
                </c:pt>
                <c:pt idx="26554">
                  <c:v>-24.9</c:v>
                </c:pt>
                <c:pt idx="26555">
                  <c:v>-24.8</c:v>
                </c:pt>
                <c:pt idx="26556">
                  <c:v>-24.7</c:v>
                </c:pt>
                <c:pt idx="26557">
                  <c:v>-24.6</c:v>
                </c:pt>
                <c:pt idx="26558">
                  <c:v>-24.5</c:v>
                </c:pt>
                <c:pt idx="26559">
                  <c:v>-24.4</c:v>
                </c:pt>
                <c:pt idx="26560">
                  <c:v>-24.3</c:v>
                </c:pt>
                <c:pt idx="26561">
                  <c:v>-24.2</c:v>
                </c:pt>
                <c:pt idx="26562">
                  <c:v>-24.1</c:v>
                </c:pt>
                <c:pt idx="26563">
                  <c:v>-24</c:v>
                </c:pt>
                <c:pt idx="26564">
                  <c:v>-23.9</c:v>
                </c:pt>
                <c:pt idx="26565">
                  <c:v>-23.8</c:v>
                </c:pt>
                <c:pt idx="26566">
                  <c:v>-23.7</c:v>
                </c:pt>
                <c:pt idx="26567">
                  <c:v>-23.6</c:v>
                </c:pt>
                <c:pt idx="26568">
                  <c:v>-23.5</c:v>
                </c:pt>
                <c:pt idx="26569">
                  <c:v>-23.4</c:v>
                </c:pt>
                <c:pt idx="26570">
                  <c:v>-23.3</c:v>
                </c:pt>
                <c:pt idx="26571">
                  <c:v>-23.2</c:v>
                </c:pt>
                <c:pt idx="26572">
                  <c:v>-23.1</c:v>
                </c:pt>
                <c:pt idx="26573">
                  <c:v>-23</c:v>
                </c:pt>
                <c:pt idx="26574">
                  <c:v>-22.9</c:v>
                </c:pt>
                <c:pt idx="26575">
                  <c:v>-22.8</c:v>
                </c:pt>
                <c:pt idx="26576">
                  <c:v>-22.7</c:v>
                </c:pt>
                <c:pt idx="26577">
                  <c:v>-22.6</c:v>
                </c:pt>
                <c:pt idx="26578">
                  <c:v>-22.5</c:v>
                </c:pt>
                <c:pt idx="26579">
                  <c:v>-22.4</c:v>
                </c:pt>
                <c:pt idx="26580">
                  <c:v>-22.3</c:v>
                </c:pt>
                <c:pt idx="26581">
                  <c:v>-22.2</c:v>
                </c:pt>
                <c:pt idx="26582">
                  <c:v>-22.1</c:v>
                </c:pt>
                <c:pt idx="26583">
                  <c:v>-22</c:v>
                </c:pt>
                <c:pt idx="26584">
                  <c:v>-21.9</c:v>
                </c:pt>
                <c:pt idx="26585">
                  <c:v>-21.8</c:v>
                </c:pt>
                <c:pt idx="26586">
                  <c:v>-21.7</c:v>
                </c:pt>
                <c:pt idx="26587">
                  <c:v>-21.6</c:v>
                </c:pt>
                <c:pt idx="26588">
                  <c:v>-21.5</c:v>
                </c:pt>
                <c:pt idx="26589">
                  <c:v>-21.4</c:v>
                </c:pt>
                <c:pt idx="26590">
                  <c:v>-21.3</c:v>
                </c:pt>
                <c:pt idx="26591">
                  <c:v>-21.2</c:v>
                </c:pt>
                <c:pt idx="26592">
                  <c:v>-21.1</c:v>
                </c:pt>
                <c:pt idx="26593">
                  <c:v>-21</c:v>
                </c:pt>
                <c:pt idx="26594">
                  <c:v>-20.9</c:v>
                </c:pt>
                <c:pt idx="26595">
                  <c:v>-20.8</c:v>
                </c:pt>
                <c:pt idx="26596">
                  <c:v>-20.7</c:v>
                </c:pt>
                <c:pt idx="26597">
                  <c:v>-20.6</c:v>
                </c:pt>
                <c:pt idx="26598">
                  <c:v>-20.5</c:v>
                </c:pt>
                <c:pt idx="26599">
                  <c:v>-20.399999999999999</c:v>
                </c:pt>
                <c:pt idx="26600">
                  <c:v>-20.3</c:v>
                </c:pt>
                <c:pt idx="26601">
                  <c:v>-20.2</c:v>
                </c:pt>
                <c:pt idx="26602">
                  <c:v>-20.100000000000001</c:v>
                </c:pt>
                <c:pt idx="26603">
                  <c:v>-20</c:v>
                </c:pt>
                <c:pt idx="26604">
                  <c:v>-19.899999999999999</c:v>
                </c:pt>
                <c:pt idx="26605">
                  <c:v>-19.8</c:v>
                </c:pt>
                <c:pt idx="26606">
                  <c:v>-19.7</c:v>
                </c:pt>
                <c:pt idx="26607">
                  <c:v>-19.600000000000001</c:v>
                </c:pt>
                <c:pt idx="26608">
                  <c:v>-19.5</c:v>
                </c:pt>
                <c:pt idx="26609">
                  <c:v>-19.399999999999999</c:v>
                </c:pt>
                <c:pt idx="26610">
                  <c:v>-19.3</c:v>
                </c:pt>
                <c:pt idx="26611">
                  <c:v>-19.2</c:v>
                </c:pt>
                <c:pt idx="26612">
                  <c:v>-19.100000000000001</c:v>
                </c:pt>
                <c:pt idx="26613">
                  <c:v>-19</c:v>
                </c:pt>
                <c:pt idx="26614">
                  <c:v>-18.899999999999999</c:v>
                </c:pt>
                <c:pt idx="26615">
                  <c:v>-18.8</c:v>
                </c:pt>
                <c:pt idx="26616">
                  <c:v>-18.7</c:v>
                </c:pt>
                <c:pt idx="26617">
                  <c:v>-18.600000000000001</c:v>
                </c:pt>
                <c:pt idx="26618">
                  <c:v>-18.5</c:v>
                </c:pt>
                <c:pt idx="26619">
                  <c:v>-18.399999999999999</c:v>
                </c:pt>
                <c:pt idx="26620">
                  <c:v>-18.3</c:v>
                </c:pt>
                <c:pt idx="26621">
                  <c:v>-18.2</c:v>
                </c:pt>
                <c:pt idx="26622">
                  <c:v>-18.100000000000001</c:v>
                </c:pt>
                <c:pt idx="26623">
                  <c:v>-18</c:v>
                </c:pt>
                <c:pt idx="26624">
                  <c:v>-17.899999999999999</c:v>
                </c:pt>
                <c:pt idx="26625">
                  <c:v>-17.8</c:v>
                </c:pt>
                <c:pt idx="26626">
                  <c:v>-17.7</c:v>
                </c:pt>
                <c:pt idx="26627">
                  <c:v>-17.600000000000001</c:v>
                </c:pt>
                <c:pt idx="26628">
                  <c:v>-17.5</c:v>
                </c:pt>
                <c:pt idx="26629">
                  <c:v>-17.399999999999999</c:v>
                </c:pt>
                <c:pt idx="26630">
                  <c:v>-17.3</c:v>
                </c:pt>
                <c:pt idx="26631">
                  <c:v>-17.2</c:v>
                </c:pt>
                <c:pt idx="26632">
                  <c:v>-17.100000000000001</c:v>
                </c:pt>
                <c:pt idx="26633">
                  <c:v>-17</c:v>
                </c:pt>
                <c:pt idx="26634">
                  <c:v>-16.899999999999999</c:v>
                </c:pt>
                <c:pt idx="26635">
                  <c:v>-16.8</c:v>
                </c:pt>
                <c:pt idx="26636">
                  <c:v>-16.7</c:v>
                </c:pt>
                <c:pt idx="26637">
                  <c:v>-16.600000000000001</c:v>
                </c:pt>
                <c:pt idx="26638">
                  <c:v>-16.5</c:v>
                </c:pt>
                <c:pt idx="26639">
                  <c:v>-16.399999999999999</c:v>
                </c:pt>
                <c:pt idx="26640">
                  <c:v>-16.3</c:v>
                </c:pt>
                <c:pt idx="26641">
                  <c:v>-16.2</c:v>
                </c:pt>
                <c:pt idx="26642">
                  <c:v>-16.100000000000001</c:v>
                </c:pt>
                <c:pt idx="26643">
                  <c:v>-16</c:v>
                </c:pt>
                <c:pt idx="26644">
                  <c:v>-15.9</c:v>
                </c:pt>
                <c:pt idx="26645">
                  <c:v>-15.8</c:v>
                </c:pt>
                <c:pt idx="26646">
                  <c:v>-15.7</c:v>
                </c:pt>
                <c:pt idx="26647">
                  <c:v>-15.6</c:v>
                </c:pt>
                <c:pt idx="26648">
                  <c:v>-15.5</c:v>
                </c:pt>
                <c:pt idx="26649">
                  <c:v>-15.4</c:v>
                </c:pt>
                <c:pt idx="26650">
                  <c:v>-15.3</c:v>
                </c:pt>
                <c:pt idx="26651">
                  <c:v>-15.2</c:v>
                </c:pt>
                <c:pt idx="26652">
                  <c:v>-15.1</c:v>
                </c:pt>
                <c:pt idx="26653">
                  <c:v>-15</c:v>
                </c:pt>
                <c:pt idx="26654">
                  <c:v>-14.9</c:v>
                </c:pt>
                <c:pt idx="26655">
                  <c:v>-14.8</c:v>
                </c:pt>
                <c:pt idx="26656">
                  <c:v>-14.7</c:v>
                </c:pt>
                <c:pt idx="26657">
                  <c:v>-14.6</c:v>
                </c:pt>
                <c:pt idx="26658">
                  <c:v>-14.5</c:v>
                </c:pt>
                <c:pt idx="26659">
                  <c:v>-14.4</c:v>
                </c:pt>
                <c:pt idx="26660">
                  <c:v>-14.3</c:v>
                </c:pt>
                <c:pt idx="26661">
                  <c:v>-14.2</c:v>
                </c:pt>
                <c:pt idx="26662">
                  <c:v>-14.1</c:v>
                </c:pt>
                <c:pt idx="26663">
                  <c:v>-14</c:v>
                </c:pt>
                <c:pt idx="26664">
                  <c:v>-13.9</c:v>
                </c:pt>
                <c:pt idx="26665">
                  <c:v>-13.8</c:v>
                </c:pt>
                <c:pt idx="26666">
                  <c:v>-13.7</c:v>
                </c:pt>
                <c:pt idx="26667">
                  <c:v>-13.6</c:v>
                </c:pt>
                <c:pt idx="26668">
                  <c:v>-13.5</c:v>
                </c:pt>
                <c:pt idx="26669">
                  <c:v>-13.4</c:v>
                </c:pt>
                <c:pt idx="26670">
                  <c:v>-13.3</c:v>
                </c:pt>
                <c:pt idx="26671">
                  <c:v>-13.2</c:v>
                </c:pt>
                <c:pt idx="26672">
                  <c:v>-13.1</c:v>
                </c:pt>
                <c:pt idx="26673">
                  <c:v>-13</c:v>
                </c:pt>
                <c:pt idx="26674">
                  <c:v>-12.9</c:v>
                </c:pt>
                <c:pt idx="26675">
                  <c:v>-12.8</c:v>
                </c:pt>
                <c:pt idx="26676">
                  <c:v>-12.7</c:v>
                </c:pt>
                <c:pt idx="26677">
                  <c:v>-12.6</c:v>
                </c:pt>
                <c:pt idx="26678">
                  <c:v>-12.5</c:v>
                </c:pt>
                <c:pt idx="26679">
                  <c:v>-12.4</c:v>
                </c:pt>
                <c:pt idx="26680">
                  <c:v>-12.3</c:v>
                </c:pt>
                <c:pt idx="26681">
                  <c:v>-12.2</c:v>
                </c:pt>
                <c:pt idx="26682">
                  <c:v>-12.1</c:v>
                </c:pt>
                <c:pt idx="26683">
                  <c:v>-12</c:v>
                </c:pt>
                <c:pt idx="26684">
                  <c:v>-11.9</c:v>
                </c:pt>
                <c:pt idx="26685">
                  <c:v>-11.8</c:v>
                </c:pt>
                <c:pt idx="26686">
                  <c:v>-11.7</c:v>
                </c:pt>
                <c:pt idx="26687">
                  <c:v>-11.6</c:v>
                </c:pt>
                <c:pt idx="26688">
                  <c:v>-11.5</c:v>
                </c:pt>
                <c:pt idx="26689">
                  <c:v>-11.4</c:v>
                </c:pt>
                <c:pt idx="26690">
                  <c:v>-11.3</c:v>
                </c:pt>
                <c:pt idx="26691">
                  <c:v>-11.2</c:v>
                </c:pt>
                <c:pt idx="26692">
                  <c:v>-11.1</c:v>
                </c:pt>
                <c:pt idx="26693">
                  <c:v>-11</c:v>
                </c:pt>
                <c:pt idx="26694">
                  <c:v>-10.9</c:v>
                </c:pt>
                <c:pt idx="26695">
                  <c:v>-10.8</c:v>
                </c:pt>
                <c:pt idx="26696">
                  <c:v>-10.7</c:v>
                </c:pt>
                <c:pt idx="26697">
                  <c:v>-10.6</c:v>
                </c:pt>
                <c:pt idx="26698">
                  <c:v>-10.5</c:v>
                </c:pt>
                <c:pt idx="26699">
                  <c:v>-10.4</c:v>
                </c:pt>
                <c:pt idx="26700">
                  <c:v>-10.3</c:v>
                </c:pt>
                <c:pt idx="26701">
                  <c:v>-10.199999999999999</c:v>
                </c:pt>
                <c:pt idx="26702">
                  <c:v>-10.1</c:v>
                </c:pt>
                <c:pt idx="26703">
                  <c:v>-10</c:v>
                </c:pt>
                <c:pt idx="26704">
                  <c:v>-9.9</c:v>
                </c:pt>
                <c:pt idx="26705">
                  <c:v>-9.8000000000000007</c:v>
                </c:pt>
                <c:pt idx="26706">
                  <c:v>-9.6999999999999993</c:v>
                </c:pt>
                <c:pt idx="26707">
                  <c:v>-9.6</c:v>
                </c:pt>
                <c:pt idx="26708">
                  <c:v>-9.5</c:v>
                </c:pt>
                <c:pt idx="26709">
                  <c:v>-9.4</c:v>
                </c:pt>
                <c:pt idx="26710">
                  <c:v>-9.3000000000000007</c:v>
                </c:pt>
                <c:pt idx="26711">
                  <c:v>-9.1999999999999993</c:v>
                </c:pt>
                <c:pt idx="26712">
                  <c:v>-9.1</c:v>
                </c:pt>
                <c:pt idx="26713">
                  <c:v>-9</c:v>
                </c:pt>
                <c:pt idx="26714">
                  <c:v>-8.9</c:v>
                </c:pt>
                <c:pt idx="26715">
                  <c:v>-8.8000000000000007</c:v>
                </c:pt>
                <c:pt idx="26716">
                  <c:v>-8.6999999999999993</c:v>
                </c:pt>
                <c:pt idx="26717">
                  <c:v>-8.6</c:v>
                </c:pt>
                <c:pt idx="26718">
                  <c:v>-8.5</c:v>
                </c:pt>
                <c:pt idx="26719">
                  <c:v>-8.4</c:v>
                </c:pt>
                <c:pt idx="26720">
                  <c:v>-8.3000000000000007</c:v>
                </c:pt>
                <c:pt idx="26721">
                  <c:v>-8.1999999999999993</c:v>
                </c:pt>
                <c:pt idx="26722">
                  <c:v>-8.1</c:v>
                </c:pt>
                <c:pt idx="26723">
                  <c:v>-8</c:v>
                </c:pt>
                <c:pt idx="26724">
                  <c:v>-7.9</c:v>
                </c:pt>
                <c:pt idx="26725">
                  <c:v>-7.8</c:v>
                </c:pt>
                <c:pt idx="26726">
                  <c:v>-7.7</c:v>
                </c:pt>
                <c:pt idx="26727">
                  <c:v>-7.6</c:v>
                </c:pt>
                <c:pt idx="26728">
                  <c:v>-7.5</c:v>
                </c:pt>
                <c:pt idx="26729">
                  <c:v>-7.4</c:v>
                </c:pt>
                <c:pt idx="26730">
                  <c:v>-7.3</c:v>
                </c:pt>
                <c:pt idx="26731">
                  <c:v>-7.2</c:v>
                </c:pt>
                <c:pt idx="26732">
                  <c:v>-7.1</c:v>
                </c:pt>
                <c:pt idx="26733">
                  <c:v>-7</c:v>
                </c:pt>
                <c:pt idx="26734">
                  <c:v>-6.9</c:v>
                </c:pt>
                <c:pt idx="26735">
                  <c:v>-6.8</c:v>
                </c:pt>
                <c:pt idx="26736">
                  <c:v>-6.7</c:v>
                </c:pt>
                <c:pt idx="26737">
                  <c:v>-6.6</c:v>
                </c:pt>
                <c:pt idx="26738">
                  <c:v>-6.5</c:v>
                </c:pt>
                <c:pt idx="26739">
                  <c:v>-6.4</c:v>
                </c:pt>
                <c:pt idx="26740">
                  <c:v>-6.3</c:v>
                </c:pt>
                <c:pt idx="26741">
                  <c:v>-6.2</c:v>
                </c:pt>
                <c:pt idx="26742">
                  <c:v>-6.1</c:v>
                </c:pt>
                <c:pt idx="26743">
                  <c:v>-6</c:v>
                </c:pt>
                <c:pt idx="26744">
                  <c:v>-5.9</c:v>
                </c:pt>
                <c:pt idx="26745">
                  <c:v>-5.8</c:v>
                </c:pt>
                <c:pt idx="26746">
                  <c:v>-5.7</c:v>
                </c:pt>
                <c:pt idx="26747">
                  <c:v>-5.6</c:v>
                </c:pt>
                <c:pt idx="26748">
                  <c:v>-5.5</c:v>
                </c:pt>
                <c:pt idx="26749">
                  <c:v>-5.4</c:v>
                </c:pt>
                <c:pt idx="26750">
                  <c:v>-5.3</c:v>
                </c:pt>
                <c:pt idx="26751">
                  <c:v>-5.2</c:v>
                </c:pt>
                <c:pt idx="26752">
                  <c:v>-5.0999999999999996</c:v>
                </c:pt>
                <c:pt idx="26753">
                  <c:v>-5</c:v>
                </c:pt>
                <c:pt idx="26754">
                  <c:v>-4.9000000000000004</c:v>
                </c:pt>
                <c:pt idx="26755">
                  <c:v>-4.8</c:v>
                </c:pt>
                <c:pt idx="26756">
                  <c:v>-4.7</c:v>
                </c:pt>
                <c:pt idx="26757">
                  <c:v>-4.5999999999999996</c:v>
                </c:pt>
                <c:pt idx="26758">
                  <c:v>-4.5</c:v>
                </c:pt>
                <c:pt idx="26759">
                  <c:v>-4.4000000000000004</c:v>
                </c:pt>
                <c:pt idx="26760">
                  <c:v>-4.3</c:v>
                </c:pt>
                <c:pt idx="26761">
                  <c:v>-4.2</c:v>
                </c:pt>
                <c:pt idx="26762">
                  <c:v>-4.0999999999999996</c:v>
                </c:pt>
                <c:pt idx="26763">
                  <c:v>-4</c:v>
                </c:pt>
                <c:pt idx="26764">
                  <c:v>-3.9</c:v>
                </c:pt>
                <c:pt idx="26765">
                  <c:v>-3.8</c:v>
                </c:pt>
                <c:pt idx="26766">
                  <c:v>-3.7</c:v>
                </c:pt>
                <c:pt idx="26767">
                  <c:v>-3.6</c:v>
                </c:pt>
                <c:pt idx="26768">
                  <c:v>-3.5</c:v>
                </c:pt>
                <c:pt idx="26769">
                  <c:v>-3.4</c:v>
                </c:pt>
                <c:pt idx="26770">
                  <c:v>-3.3</c:v>
                </c:pt>
                <c:pt idx="26771">
                  <c:v>-3.2</c:v>
                </c:pt>
                <c:pt idx="26772">
                  <c:v>-3.1</c:v>
                </c:pt>
                <c:pt idx="26773">
                  <c:v>-3</c:v>
                </c:pt>
                <c:pt idx="26774">
                  <c:v>-2.9</c:v>
                </c:pt>
                <c:pt idx="26775">
                  <c:v>-2.8</c:v>
                </c:pt>
                <c:pt idx="26776">
                  <c:v>-2.7</c:v>
                </c:pt>
                <c:pt idx="26777">
                  <c:v>-2.6</c:v>
                </c:pt>
                <c:pt idx="26778">
                  <c:v>-2.5</c:v>
                </c:pt>
                <c:pt idx="26779">
                  <c:v>-2.4</c:v>
                </c:pt>
                <c:pt idx="26780">
                  <c:v>-2.2999999999999998</c:v>
                </c:pt>
                <c:pt idx="26781">
                  <c:v>-2.2000000000000002</c:v>
                </c:pt>
                <c:pt idx="26782">
                  <c:v>-2.1</c:v>
                </c:pt>
                <c:pt idx="26783">
                  <c:v>-2</c:v>
                </c:pt>
                <c:pt idx="26784">
                  <c:v>-1.9</c:v>
                </c:pt>
                <c:pt idx="26785">
                  <c:v>-1.8</c:v>
                </c:pt>
                <c:pt idx="26786">
                  <c:v>-1.7</c:v>
                </c:pt>
                <c:pt idx="26787">
                  <c:v>-1.6</c:v>
                </c:pt>
                <c:pt idx="26788">
                  <c:v>-1.5</c:v>
                </c:pt>
                <c:pt idx="26789">
                  <c:v>-1.4</c:v>
                </c:pt>
                <c:pt idx="26790">
                  <c:v>-1.3</c:v>
                </c:pt>
                <c:pt idx="26791">
                  <c:v>-1.2</c:v>
                </c:pt>
                <c:pt idx="26792">
                  <c:v>-1.1000000000000001</c:v>
                </c:pt>
                <c:pt idx="26793">
                  <c:v>-1</c:v>
                </c:pt>
                <c:pt idx="26794">
                  <c:v>-0.9</c:v>
                </c:pt>
                <c:pt idx="26795">
                  <c:v>-0.8</c:v>
                </c:pt>
                <c:pt idx="26796">
                  <c:v>-0.7</c:v>
                </c:pt>
                <c:pt idx="26797">
                  <c:v>-0.6</c:v>
                </c:pt>
                <c:pt idx="26798">
                  <c:v>-0.5</c:v>
                </c:pt>
                <c:pt idx="26799">
                  <c:v>-0.4</c:v>
                </c:pt>
                <c:pt idx="26800">
                  <c:v>-0.3</c:v>
                </c:pt>
                <c:pt idx="26801">
                  <c:v>-0.2</c:v>
                </c:pt>
                <c:pt idx="26802">
                  <c:v>-0.1</c:v>
                </c:pt>
                <c:pt idx="26803">
                  <c:v>0</c:v>
                </c:pt>
                <c:pt idx="26804">
                  <c:v>0.1</c:v>
                </c:pt>
                <c:pt idx="26805">
                  <c:v>0.2</c:v>
                </c:pt>
                <c:pt idx="26806">
                  <c:v>0.3</c:v>
                </c:pt>
                <c:pt idx="26807">
                  <c:v>0.4</c:v>
                </c:pt>
                <c:pt idx="26808">
                  <c:v>0.5</c:v>
                </c:pt>
                <c:pt idx="26809">
                  <c:v>0.6</c:v>
                </c:pt>
                <c:pt idx="26810">
                  <c:v>0.7</c:v>
                </c:pt>
                <c:pt idx="26811">
                  <c:v>0.8</c:v>
                </c:pt>
                <c:pt idx="26812">
                  <c:v>0.9</c:v>
                </c:pt>
                <c:pt idx="26813">
                  <c:v>1</c:v>
                </c:pt>
                <c:pt idx="26814">
                  <c:v>1.1000000000000001</c:v>
                </c:pt>
                <c:pt idx="26815">
                  <c:v>1.2</c:v>
                </c:pt>
                <c:pt idx="26816">
                  <c:v>1.3</c:v>
                </c:pt>
                <c:pt idx="26817">
                  <c:v>1.4</c:v>
                </c:pt>
                <c:pt idx="26818">
                  <c:v>1.5</c:v>
                </c:pt>
                <c:pt idx="26819">
                  <c:v>1.6</c:v>
                </c:pt>
                <c:pt idx="26820">
                  <c:v>1.7</c:v>
                </c:pt>
                <c:pt idx="26821">
                  <c:v>1.8</c:v>
                </c:pt>
                <c:pt idx="26822">
                  <c:v>1.9</c:v>
                </c:pt>
                <c:pt idx="26823">
                  <c:v>2</c:v>
                </c:pt>
                <c:pt idx="26824">
                  <c:v>2.1</c:v>
                </c:pt>
                <c:pt idx="26825">
                  <c:v>2.2000000000000002</c:v>
                </c:pt>
                <c:pt idx="26826">
                  <c:v>2.2999999999999998</c:v>
                </c:pt>
                <c:pt idx="26827">
                  <c:v>2.4</c:v>
                </c:pt>
                <c:pt idx="26828">
                  <c:v>2.5</c:v>
                </c:pt>
                <c:pt idx="26829">
                  <c:v>2.6</c:v>
                </c:pt>
                <c:pt idx="26830">
                  <c:v>2.7</c:v>
                </c:pt>
                <c:pt idx="26831">
                  <c:v>2.8</c:v>
                </c:pt>
                <c:pt idx="26832">
                  <c:v>2.9</c:v>
                </c:pt>
                <c:pt idx="26833">
                  <c:v>3</c:v>
                </c:pt>
                <c:pt idx="26834">
                  <c:v>3.1</c:v>
                </c:pt>
                <c:pt idx="26835">
                  <c:v>3.2</c:v>
                </c:pt>
                <c:pt idx="26836">
                  <c:v>3.3</c:v>
                </c:pt>
                <c:pt idx="26837">
                  <c:v>3.4</c:v>
                </c:pt>
                <c:pt idx="26838">
                  <c:v>3.5</c:v>
                </c:pt>
                <c:pt idx="26839">
                  <c:v>3.6</c:v>
                </c:pt>
                <c:pt idx="26840">
                  <c:v>3.7</c:v>
                </c:pt>
                <c:pt idx="26841">
                  <c:v>3.8</c:v>
                </c:pt>
                <c:pt idx="26842">
                  <c:v>3.9</c:v>
                </c:pt>
                <c:pt idx="26843">
                  <c:v>4</c:v>
                </c:pt>
                <c:pt idx="26844">
                  <c:v>4.0999999999999996</c:v>
                </c:pt>
                <c:pt idx="26845">
                  <c:v>4.2</c:v>
                </c:pt>
                <c:pt idx="26846">
                  <c:v>4.3</c:v>
                </c:pt>
                <c:pt idx="26847">
                  <c:v>4.4000000000000004</c:v>
                </c:pt>
                <c:pt idx="26848">
                  <c:v>4.5</c:v>
                </c:pt>
                <c:pt idx="26849">
                  <c:v>4.5999999999999996</c:v>
                </c:pt>
                <c:pt idx="26850">
                  <c:v>4.7</c:v>
                </c:pt>
                <c:pt idx="26851">
                  <c:v>4.8</c:v>
                </c:pt>
                <c:pt idx="26852">
                  <c:v>4.9000000000000004</c:v>
                </c:pt>
                <c:pt idx="26853">
                  <c:v>5</c:v>
                </c:pt>
                <c:pt idx="26854">
                  <c:v>5.0999999999999996</c:v>
                </c:pt>
                <c:pt idx="26855">
                  <c:v>5.2</c:v>
                </c:pt>
                <c:pt idx="26856">
                  <c:v>5.3</c:v>
                </c:pt>
                <c:pt idx="26857">
                  <c:v>5.4</c:v>
                </c:pt>
                <c:pt idx="26858">
                  <c:v>5.5</c:v>
                </c:pt>
                <c:pt idx="26859">
                  <c:v>5.6</c:v>
                </c:pt>
                <c:pt idx="26860">
                  <c:v>5.7</c:v>
                </c:pt>
                <c:pt idx="26861">
                  <c:v>5.8</c:v>
                </c:pt>
                <c:pt idx="26862">
                  <c:v>5.9</c:v>
                </c:pt>
                <c:pt idx="26863">
                  <c:v>6</c:v>
                </c:pt>
                <c:pt idx="26864">
                  <c:v>6.1</c:v>
                </c:pt>
                <c:pt idx="26865">
                  <c:v>6.2</c:v>
                </c:pt>
                <c:pt idx="26866">
                  <c:v>6.3</c:v>
                </c:pt>
                <c:pt idx="26867">
                  <c:v>6.4</c:v>
                </c:pt>
                <c:pt idx="26868">
                  <c:v>6.5</c:v>
                </c:pt>
                <c:pt idx="26869">
                  <c:v>6.6</c:v>
                </c:pt>
                <c:pt idx="26870">
                  <c:v>6.7</c:v>
                </c:pt>
                <c:pt idx="26871">
                  <c:v>6.8</c:v>
                </c:pt>
                <c:pt idx="26872">
                  <c:v>6.9</c:v>
                </c:pt>
                <c:pt idx="26873">
                  <c:v>7</c:v>
                </c:pt>
                <c:pt idx="26874">
                  <c:v>7.1</c:v>
                </c:pt>
                <c:pt idx="26875">
                  <c:v>7.2</c:v>
                </c:pt>
                <c:pt idx="26876">
                  <c:v>7.3</c:v>
                </c:pt>
                <c:pt idx="26877">
                  <c:v>7.4</c:v>
                </c:pt>
                <c:pt idx="26878">
                  <c:v>7.5</c:v>
                </c:pt>
                <c:pt idx="26879">
                  <c:v>7.6</c:v>
                </c:pt>
                <c:pt idx="26880">
                  <c:v>7.7</c:v>
                </c:pt>
                <c:pt idx="26881">
                  <c:v>7.8</c:v>
                </c:pt>
                <c:pt idx="26882">
                  <c:v>7.9</c:v>
                </c:pt>
                <c:pt idx="26883">
                  <c:v>8</c:v>
                </c:pt>
                <c:pt idx="26884">
                  <c:v>8.1</c:v>
                </c:pt>
                <c:pt idx="26885">
                  <c:v>8.1999999999999993</c:v>
                </c:pt>
                <c:pt idx="26886">
                  <c:v>8.3000000000000007</c:v>
                </c:pt>
                <c:pt idx="26887">
                  <c:v>8.4</c:v>
                </c:pt>
                <c:pt idx="26888">
                  <c:v>8.5</c:v>
                </c:pt>
                <c:pt idx="26889">
                  <c:v>8.6</c:v>
                </c:pt>
                <c:pt idx="26890">
                  <c:v>8.6999999999999993</c:v>
                </c:pt>
                <c:pt idx="26891">
                  <c:v>8.8000000000000007</c:v>
                </c:pt>
                <c:pt idx="26892">
                  <c:v>8.9</c:v>
                </c:pt>
                <c:pt idx="26893">
                  <c:v>9</c:v>
                </c:pt>
                <c:pt idx="26894">
                  <c:v>9.1</c:v>
                </c:pt>
                <c:pt idx="26895">
                  <c:v>9.1999999999999993</c:v>
                </c:pt>
                <c:pt idx="26896">
                  <c:v>9.3000000000000007</c:v>
                </c:pt>
                <c:pt idx="26897">
                  <c:v>9.4</c:v>
                </c:pt>
                <c:pt idx="26898">
                  <c:v>9.5</c:v>
                </c:pt>
                <c:pt idx="26899">
                  <c:v>9.6</c:v>
                </c:pt>
                <c:pt idx="26900">
                  <c:v>9.6999999999999993</c:v>
                </c:pt>
                <c:pt idx="26901">
                  <c:v>9.8000000000000007</c:v>
                </c:pt>
                <c:pt idx="26902">
                  <c:v>9.9</c:v>
                </c:pt>
                <c:pt idx="26903">
                  <c:v>10</c:v>
                </c:pt>
                <c:pt idx="26904">
                  <c:v>10.1</c:v>
                </c:pt>
                <c:pt idx="26905">
                  <c:v>10.199999999999999</c:v>
                </c:pt>
                <c:pt idx="26906">
                  <c:v>10.3</c:v>
                </c:pt>
                <c:pt idx="26907">
                  <c:v>10.4</c:v>
                </c:pt>
                <c:pt idx="26908">
                  <c:v>10.5</c:v>
                </c:pt>
                <c:pt idx="26909">
                  <c:v>10.6</c:v>
                </c:pt>
                <c:pt idx="26910">
                  <c:v>10.7</c:v>
                </c:pt>
                <c:pt idx="26911">
                  <c:v>10.8</c:v>
                </c:pt>
                <c:pt idx="26912">
                  <c:v>10.9</c:v>
                </c:pt>
                <c:pt idx="26913">
                  <c:v>11</c:v>
                </c:pt>
                <c:pt idx="26914">
                  <c:v>11.1</c:v>
                </c:pt>
                <c:pt idx="26915">
                  <c:v>11.2</c:v>
                </c:pt>
                <c:pt idx="26916">
                  <c:v>11.3</c:v>
                </c:pt>
                <c:pt idx="26917">
                  <c:v>11.4</c:v>
                </c:pt>
                <c:pt idx="26918">
                  <c:v>11.5</c:v>
                </c:pt>
                <c:pt idx="26919">
                  <c:v>11.6</c:v>
                </c:pt>
                <c:pt idx="26920">
                  <c:v>11.7</c:v>
                </c:pt>
                <c:pt idx="26921">
                  <c:v>11.8</c:v>
                </c:pt>
                <c:pt idx="26922">
                  <c:v>11.9</c:v>
                </c:pt>
                <c:pt idx="26923">
                  <c:v>12</c:v>
                </c:pt>
                <c:pt idx="26924">
                  <c:v>12.1</c:v>
                </c:pt>
                <c:pt idx="26925">
                  <c:v>12.2</c:v>
                </c:pt>
                <c:pt idx="26926">
                  <c:v>12.3</c:v>
                </c:pt>
                <c:pt idx="26927">
                  <c:v>12.4</c:v>
                </c:pt>
                <c:pt idx="26928">
                  <c:v>12.5</c:v>
                </c:pt>
                <c:pt idx="26929">
                  <c:v>12.6</c:v>
                </c:pt>
                <c:pt idx="26930">
                  <c:v>12.7</c:v>
                </c:pt>
                <c:pt idx="26931">
                  <c:v>12.8</c:v>
                </c:pt>
                <c:pt idx="26932">
                  <c:v>12.9</c:v>
                </c:pt>
                <c:pt idx="26933">
                  <c:v>13</c:v>
                </c:pt>
                <c:pt idx="26934">
                  <c:v>13.1</c:v>
                </c:pt>
                <c:pt idx="26935">
                  <c:v>13.2</c:v>
                </c:pt>
                <c:pt idx="26936">
                  <c:v>13.3</c:v>
                </c:pt>
                <c:pt idx="26937">
                  <c:v>13.4</c:v>
                </c:pt>
                <c:pt idx="26938">
                  <c:v>13.5</c:v>
                </c:pt>
                <c:pt idx="26939">
                  <c:v>13.6</c:v>
                </c:pt>
                <c:pt idx="26940">
                  <c:v>13.7</c:v>
                </c:pt>
                <c:pt idx="26941">
                  <c:v>13.8</c:v>
                </c:pt>
                <c:pt idx="26942">
                  <c:v>13.9</c:v>
                </c:pt>
                <c:pt idx="26943">
                  <c:v>14</c:v>
                </c:pt>
                <c:pt idx="26944">
                  <c:v>14.1</c:v>
                </c:pt>
                <c:pt idx="26945">
                  <c:v>14.2</c:v>
                </c:pt>
                <c:pt idx="26946">
                  <c:v>14.3</c:v>
                </c:pt>
                <c:pt idx="26947">
                  <c:v>14.4</c:v>
                </c:pt>
                <c:pt idx="26948">
                  <c:v>14.5</c:v>
                </c:pt>
                <c:pt idx="26949">
                  <c:v>14.6</c:v>
                </c:pt>
                <c:pt idx="26950">
                  <c:v>14.7</c:v>
                </c:pt>
                <c:pt idx="26951">
                  <c:v>14.8</c:v>
                </c:pt>
                <c:pt idx="26952">
                  <c:v>14.9</c:v>
                </c:pt>
                <c:pt idx="26953">
                  <c:v>15</c:v>
                </c:pt>
                <c:pt idx="26954">
                  <c:v>15.1</c:v>
                </c:pt>
                <c:pt idx="26955">
                  <c:v>15.2</c:v>
                </c:pt>
                <c:pt idx="26956">
                  <c:v>15.3</c:v>
                </c:pt>
                <c:pt idx="26957">
                  <c:v>15.4</c:v>
                </c:pt>
                <c:pt idx="26958">
                  <c:v>15.5</c:v>
                </c:pt>
                <c:pt idx="26959">
                  <c:v>15.6</c:v>
                </c:pt>
                <c:pt idx="26960">
                  <c:v>15.7</c:v>
                </c:pt>
                <c:pt idx="26961">
                  <c:v>15.8</c:v>
                </c:pt>
                <c:pt idx="26962">
                  <c:v>15.9</c:v>
                </c:pt>
                <c:pt idx="26963">
                  <c:v>16</c:v>
                </c:pt>
                <c:pt idx="26964">
                  <c:v>16.100000000000001</c:v>
                </c:pt>
                <c:pt idx="26965">
                  <c:v>16.2</c:v>
                </c:pt>
                <c:pt idx="26966">
                  <c:v>16.3</c:v>
                </c:pt>
                <c:pt idx="26967">
                  <c:v>16.399999999999999</c:v>
                </c:pt>
                <c:pt idx="26968">
                  <c:v>16.5</c:v>
                </c:pt>
                <c:pt idx="26969">
                  <c:v>16.600000000000001</c:v>
                </c:pt>
                <c:pt idx="26970">
                  <c:v>16.7</c:v>
                </c:pt>
                <c:pt idx="26971">
                  <c:v>16.8</c:v>
                </c:pt>
                <c:pt idx="26972">
                  <c:v>16.899999999999999</c:v>
                </c:pt>
                <c:pt idx="26973">
                  <c:v>17</c:v>
                </c:pt>
                <c:pt idx="26974">
                  <c:v>17.100000000000001</c:v>
                </c:pt>
                <c:pt idx="26975">
                  <c:v>17.2</c:v>
                </c:pt>
                <c:pt idx="26976">
                  <c:v>17.3</c:v>
                </c:pt>
                <c:pt idx="26977">
                  <c:v>17.399999999999999</c:v>
                </c:pt>
                <c:pt idx="26978">
                  <c:v>17.5</c:v>
                </c:pt>
                <c:pt idx="26979">
                  <c:v>17.600000000000001</c:v>
                </c:pt>
                <c:pt idx="26980">
                  <c:v>17.7</c:v>
                </c:pt>
                <c:pt idx="26981">
                  <c:v>17.8</c:v>
                </c:pt>
                <c:pt idx="26982">
                  <c:v>17.899999999999999</c:v>
                </c:pt>
                <c:pt idx="26983">
                  <c:v>18</c:v>
                </c:pt>
                <c:pt idx="26984">
                  <c:v>18.100000000000001</c:v>
                </c:pt>
                <c:pt idx="26985">
                  <c:v>18.2</c:v>
                </c:pt>
                <c:pt idx="26986">
                  <c:v>18.3</c:v>
                </c:pt>
                <c:pt idx="26987">
                  <c:v>18.399999999999999</c:v>
                </c:pt>
                <c:pt idx="26988">
                  <c:v>18.5</c:v>
                </c:pt>
                <c:pt idx="26989">
                  <c:v>18.600000000000001</c:v>
                </c:pt>
                <c:pt idx="26990">
                  <c:v>18.7</c:v>
                </c:pt>
                <c:pt idx="26991">
                  <c:v>18.8</c:v>
                </c:pt>
                <c:pt idx="26992">
                  <c:v>18.899999999999999</c:v>
                </c:pt>
                <c:pt idx="26993">
                  <c:v>19</c:v>
                </c:pt>
                <c:pt idx="26994">
                  <c:v>19.100000000000001</c:v>
                </c:pt>
                <c:pt idx="26995">
                  <c:v>19.2</c:v>
                </c:pt>
                <c:pt idx="26996">
                  <c:v>19.3</c:v>
                </c:pt>
                <c:pt idx="26997">
                  <c:v>19.399999999999999</c:v>
                </c:pt>
                <c:pt idx="26998">
                  <c:v>19.5</c:v>
                </c:pt>
                <c:pt idx="26999">
                  <c:v>19.600000000000001</c:v>
                </c:pt>
                <c:pt idx="27000">
                  <c:v>19.7</c:v>
                </c:pt>
                <c:pt idx="27001">
                  <c:v>19.8</c:v>
                </c:pt>
                <c:pt idx="27002">
                  <c:v>19.899999999999999</c:v>
                </c:pt>
                <c:pt idx="27003">
                  <c:v>20</c:v>
                </c:pt>
                <c:pt idx="27004">
                  <c:v>20.100000000000001</c:v>
                </c:pt>
                <c:pt idx="27005">
                  <c:v>20.2</c:v>
                </c:pt>
                <c:pt idx="27006">
                  <c:v>20.3</c:v>
                </c:pt>
                <c:pt idx="27007">
                  <c:v>20.399999999999999</c:v>
                </c:pt>
                <c:pt idx="27008">
                  <c:v>20.5</c:v>
                </c:pt>
                <c:pt idx="27009">
                  <c:v>20.6</c:v>
                </c:pt>
                <c:pt idx="27010">
                  <c:v>20.7</c:v>
                </c:pt>
                <c:pt idx="27011">
                  <c:v>20.8</c:v>
                </c:pt>
                <c:pt idx="27012">
                  <c:v>20.9</c:v>
                </c:pt>
                <c:pt idx="27013">
                  <c:v>21</c:v>
                </c:pt>
                <c:pt idx="27014">
                  <c:v>21.1</c:v>
                </c:pt>
                <c:pt idx="27015">
                  <c:v>21.2</c:v>
                </c:pt>
                <c:pt idx="27016">
                  <c:v>21.3</c:v>
                </c:pt>
                <c:pt idx="27017">
                  <c:v>21.4</c:v>
                </c:pt>
                <c:pt idx="27018">
                  <c:v>21.5</c:v>
                </c:pt>
                <c:pt idx="27019">
                  <c:v>21.6</c:v>
                </c:pt>
                <c:pt idx="27020">
                  <c:v>21.7</c:v>
                </c:pt>
                <c:pt idx="27021">
                  <c:v>21.8</c:v>
                </c:pt>
                <c:pt idx="27022">
                  <c:v>21.9</c:v>
                </c:pt>
                <c:pt idx="27023">
                  <c:v>22</c:v>
                </c:pt>
                <c:pt idx="27024">
                  <c:v>22.1</c:v>
                </c:pt>
                <c:pt idx="27025">
                  <c:v>22.2</c:v>
                </c:pt>
                <c:pt idx="27026">
                  <c:v>22.3</c:v>
                </c:pt>
                <c:pt idx="27027">
                  <c:v>22.4</c:v>
                </c:pt>
                <c:pt idx="27028">
                  <c:v>22.5</c:v>
                </c:pt>
                <c:pt idx="27029">
                  <c:v>22.6</c:v>
                </c:pt>
                <c:pt idx="27030">
                  <c:v>22.7</c:v>
                </c:pt>
                <c:pt idx="27031">
                  <c:v>22.8</c:v>
                </c:pt>
                <c:pt idx="27032">
                  <c:v>22.9</c:v>
                </c:pt>
                <c:pt idx="27033">
                  <c:v>23</c:v>
                </c:pt>
                <c:pt idx="27034">
                  <c:v>23.1</c:v>
                </c:pt>
                <c:pt idx="27035">
                  <c:v>23.2</c:v>
                </c:pt>
                <c:pt idx="27036">
                  <c:v>23.3</c:v>
                </c:pt>
                <c:pt idx="27037">
                  <c:v>23.4</c:v>
                </c:pt>
                <c:pt idx="27038">
                  <c:v>23.5</c:v>
                </c:pt>
                <c:pt idx="27039">
                  <c:v>23.6</c:v>
                </c:pt>
                <c:pt idx="27040">
                  <c:v>23.7</c:v>
                </c:pt>
                <c:pt idx="27041">
                  <c:v>23.8</c:v>
                </c:pt>
                <c:pt idx="27042">
                  <c:v>23.9</c:v>
                </c:pt>
                <c:pt idx="27043">
                  <c:v>24</c:v>
                </c:pt>
                <c:pt idx="27044">
                  <c:v>24.1</c:v>
                </c:pt>
                <c:pt idx="27045">
                  <c:v>24.2</c:v>
                </c:pt>
                <c:pt idx="27046">
                  <c:v>24.3</c:v>
                </c:pt>
                <c:pt idx="27047">
                  <c:v>24.4</c:v>
                </c:pt>
                <c:pt idx="27048">
                  <c:v>24.5</c:v>
                </c:pt>
                <c:pt idx="27049">
                  <c:v>24.6</c:v>
                </c:pt>
                <c:pt idx="27050">
                  <c:v>24.7</c:v>
                </c:pt>
                <c:pt idx="27051">
                  <c:v>24.8</c:v>
                </c:pt>
                <c:pt idx="27052">
                  <c:v>24.9</c:v>
                </c:pt>
                <c:pt idx="27053">
                  <c:v>25</c:v>
                </c:pt>
                <c:pt idx="27054">
                  <c:v>-25</c:v>
                </c:pt>
                <c:pt idx="27055">
                  <c:v>-24.9</c:v>
                </c:pt>
                <c:pt idx="27056">
                  <c:v>-24.8</c:v>
                </c:pt>
                <c:pt idx="27057">
                  <c:v>-24.7</c:v>
                </c:pt>
                <c:pt idx="27058">
                  <c:v>-24.6</c:v>
                </c:pt>
                <c:pt idx="27059">
                  <c:v>-24.5</c:v>
                </c:pt>
                <c:pt idx="27060">
                  <c:v>-24.4</c:v>
                </c:pt>
                <c:pt idx="27061">
                  <c:v>-24.3</c:v>
                </c:pt>
                <c:pt idx="27062">
                  <c:v>-24.2</c:v>
                </c:pt>
                <c:pt idx="27063">
                  <c:v>-24.1</c:v>
                </c:pt>
                <c:pt idx="27064">
                  <c:v>-24</c:v>
                </c:pt>
                <c:pt idx="27065">
                  <c:v>-23.9</c:v>
                </c:pt>
                <c:pt idx="27066">
                  <c:v>-23.8</c:v>
                </c:pt>
                <c:pt idx="27067">
                  <c:v>-23.7</c:v>
                </c:pt>
                <c:pt idx="27068">
                  <c:v>-23.6</c:v>
                </c:pt>
                <c:pt idx="27069">
                  <c:v>-23.5</c:v>
                </c:pt>
                <c:pt idx="27070">
                  <c:v>-23.4</c:v>
                </c:pt>
                <c:pt idx="27071">
                  <c:v>-23.3</c:v>
                </c:pt>
                <c:pt idx="27072">
                  <c:v>-23.2</c:v>
                </c:pt>
                <c:pt idx="27073">
                  <c:v>-23.1</c:v>
                </c:pt>
                <c:pt idx="27074">
                  <c:v>-23</c:v>
                </c:pt>
                <c:pt idx="27075">
                  <c:v>-22.9</c:v>
                </c:pt>
                <c:pt idx="27076">
                  <c:v>-22.8</c:v>
                </c:pt>
                <c:pt idx="27077">
                  <c:v>-22.7</c:v>
                </c:pt>
                <c:pt idx="27078">
                  <c:v>-22.6</c:v>
                </c:pt>
                <c:pt idx="27079">
                  <c:v>-22.5</c:v>
                </c:pt>
                <c:pt idx="27080">
                  <c:v>-22.4</c:v>
                </c:pt>
                <c:pt idx="27081">
                  <c:v>-22.3</c:v>
                </c:pt>
                <c:pt idx="27082">
                  <c:v>-22.2</c:v>
                </c:pt>
                <c:pt idx="27083">
                  <c:v>-22.1</c:v>
                </c:pt>
                <c:pt idx="27084">
                  <c:v>-22</c:v>
                </c:pt>
                <c:pt idx="27085">
                  <c:v>-21.9</c:v>
                </c:pt>
                <c:pt idx="27086">
                  <c:v>-21.8</c:v>
                </c:pt>
                <c:pt idx="27087">
                  <c:v>-21.7</c:v>
                </c:pt>
                <c:pt idx="27088">
                  <c:v>-21.6</c:v>
                </c:pt>
                <c:pt idx="27089">
                  <c:v>-21.5</c:v>
                </c:pt>
                <c:pt idx="27090">
                  <c:v>-21.4</c:v>
                </c:pt>
                <c:pt idx="27091">
                  <c:v>-21.3</c:v>
                </c:pt>
                <c:pt idx="27092">
                  <c:v>-21.2</c:v>
                </c:pt>
                <c:pt idx="27093">
                  <c:v>-21.1</c:v>
                </c:pt>
                <c:pt idx="27094">
                  <c:v>-21</c:v>
                </c:pt>
                <c:pt idx="27095">
                  <c:v>-20.9</c:v>
                </c:pt>
                <c:pt idx="27096">
                  <c:v>-20.8</c:v>
                </c:pt>
                <c:pt idx="27097">
                  <c:v>-20.7</c:v>
                </c:pt>
                <c:pt idx="27098">
                  <c:v>-20.6</c:v>
                </c:pt>
                <c:pt idx="27099">
                  <c:v>-20.5</c:v>
                </c:pt>
                <c:pt idx="27100">
                  <c:v>-20.399999999999999</c:v>
                </c:pt>
                <c:pt idx="27101">
                  <c:v>-20.3</c:v>
                </c:pt>
                <c:pt idx="27102">
                  <c:v>-20.2</c:v>
                </c:pt>
                <c:pt idx="27103">
                  <c:v>-20.100000000000001</c:v>
                </c:pt>
                <c:pt idx="27104">
                  <c:v>-20</c:v>
                </c:pt>
                <c:pt idx="27105">
                  <c:v>-19.899999999999999</c:v>
                </c:pt>
                <c:pt idx="27106">
                  <c:v>-19.8</c:v>
                </c:pt>
                <c:pt idx="27107">
                  <c:v>-19.7</c:v>
                </c:pt>
                <c:pt idx="27108">
                  <c:v>-19.600000000000001</c:v>
                </c:pt>
                <c:pt idx="27109">
                  <c:v>-19.5</c:v>
                </c:pt>
                <c:pt idx="27110">
                  <c:v>-19.399999999999999</c:v>
                </c:pt>
                <c:pt idx="27111">
                  <c:v>-19.3</c:v>
                </c:pt>
                <c:pt idx="27112">
                  <c:v>-19.2</c:v>
                </c:pt>
                <c:pt idx="27113">
                  <c:v>-19.100000000000001</c:v>
                </c:pt>
                <c:pt idx="27114">
                  <c:v>-19</c:v>
                </c:pt>
                <c:pt idx="27115">
                  <c:v>-18.899999999999999</c:v>
                </c:pt>
                <c:pt idx="27116">
                  <c:v>-18.8</c:v>
                </c:pt>
                <c:pt idx="27117">
                  <c:v>-18.7</c:v>
                </c:pt>
                <c:pt idx="27118">
                  <c:v>-18.600000000000001</c:v>
                </c:pt>
                <c:pt idx="27119">
                  <c:v>-18.5</c:v>
                </c:pt>
                <c:pt idx="27120">
                  <c:v>-18.399999999999999</c:v>
                </c:pt>
                <c:pt idx="27121">
                  <c:v>-18.3</c:v>
                </c:pt>
                <c:pt idx="27122">
                  <c:v>-18.2</c:v>
                </c:pt>
                <c:pt idx="27123">
                  <c:v>-18.100000000000001</c:v>
                </c:pt>
                <c:pt idx="27124">
                  <c:v>-18</c:v>
                </c:pt>
                <c:pt idx="27125">
                  <c:v>-17.899999999999999</c:v>
                </c:pt>
                <c:pt idx="27126">
                  <c:v>-17.8</c:v>
                </c:pt>
                <c:pt idx="27127">
                  <c:v>-17.7</c:v>
                </c:pt>
                <c:pt idx="27128">
                  <c:v>-17.600000000000001</c:v>
                </c:pt>
                <c:pt idx="27129">
                  <c:v>-17.5</c:v>
                </c:pt>
                <c:pt idx="27130">
                  <c:v>-17.399999999999999</c:v>
                </c:pt>
                <c:pt idx="27131">
                  <c:v>-17.3</c:v>
                </c:pt>
                <c:pt idx="27132">
                  <c:v>-17.2</c:v>
                </c:pt>
                <c:pt idx="27133">
                  <c:v>-17.100000000000001</c:v>
                </c:pt>
                <c:pt idx="27134">
                  <c:v>-17</c:v>
                </c:pt>
                <c:pt idx="27135">
                  <c:v>-16.899999999999999</c:v>
                </c:pt>
                <c:pt idx="27136">
                  <c:v>-16.8</c:v>
                </c:pt>
                <c:pt idx="27137">
                  <c:v>-16.7</c:v>
                </c:pt>
                <c:pt idx="27138">
                  <c:v>-16.600000000000001</c:v>
                </c:pt>
                <c:pt idx="27139">
                  <c:v>-16.5</c:v>
                </c:pt>
                <c:pt idx="27140">
                  <c:v>-16.399999999999999</c:v>
                </c:pt>
                <c:pt idx="27141">
                  <c:v>-16.3</c:v>
                </c:pt>
                <c:pt idx="27142">
                  <c:v>-16.2</c:v>
                </c:pt>
                <c:pt idx="27143">
                  <c:v>-16.100000000000001</c:v>
                </c:pt>
                <c:pt idx="27144">
                  <c:v>-16</c:v>
                </c:pt>
                <c:pt idx="27145">
                  <c:v>-15.9</c:v>
                </c:pt>
                <c:pt idx="27146">
                  <c:v>-15.8</c:v>
                </c:pt>
                <c:pt idx="27147">
                  <c:v>-15.7</c:v>
                </c:pt>
                <c:pt idx="27148">
                  <c:v>-15.6</c:v>
                </c:pt>
                <c:pt idx="27149">
                  <c:v>-15.5</c:v>
                </c:pt>
                <c:pt idx="27150">
                  <c:v>-15.4</c:v>
                </c:pt>
                <c:pt idx="27151">
                  <c:v>-15.3</c:v>
                </c:pt>
                <c:pt idx="27152">
                  <c:v>-15.2</c:v>
                </c:pt>
                <c:pt idx="27153">
                  <c:v>-15.1</c:v>
                </c:pt>
                <c:pt idx="27154">
                  <c:v>-15</c:v>
                </c:pt>
                <c:pt idx="27155">
                  <c:v>-14.9</c:v>
                </c:pt>
                <c:pt idx="27156">
                  <c:v>-14.8</c:v>
                </c:pt>
                <c:pt idx="27157">
                  <c:v>-14.7</c:v>
                </c:pt>
                <c:pt idx="27158">
                  <c:v>-14.6</c:v>
                </c:pt>
                <c:pt idx="27159">
                  <c:v>-14.5</c:v>
                </c:pt>
                <c:pt idx="27160">
                  <c:v>-14.4</c:v>
                </c:pt>
                <c:pt idx="27161">
                  <c:v>-14.3</c:v>
                </c:pt>
                <c:pt idx="27162">
                  <c:v>-14.2</c:v>
                </c:pt>
                <c:pt idx="27163">
                  <c:v>-14.1</c:v>
                </c:pt>
                <c:pt idx="27164">
                  <c:v>-14</c:v>
                </c:pt>
                <c:pt idx="27165">
                  <c:v>-13.9</c:v>
                </c:pt>
                <c:pt idx="27166">
                  <c:v>-13.8</c:v>
                </c:pt>
                <c:pt idx="27167">
                  <c:v>-13.7</c:v>
                </c:pt>
                <c:pt idx="27168">
                  <c:v>-13.6</c:v>
                </c:pt>
                <c:pt idx="27169">
                  <c:v>-13.5</c:v>
                </c:pt>
                <c:pt idx="27170">
                  <c:v>-13.4</c:v>
                </c:pt>
                <c:pt idx="27171">
                  <c:v>-13.3</c:v>
                </c:pt>
                <c:pt idx="27172">
                  <c:v>-13.2</c:v>
                </c:pt>
                <c:pt idx="27173">
                  <c:v>-13.1</c:v>
                </c:pt>
                <c:pt idx="27174">
                  <c:v>-13</c:v>
                </c:pt>
                <c:pt idx="27175">
                  <c:v>-12.9</c:v>
                </c:pt>
                <c:pt idx="27176">
                  <c:v>-12.8</c:v>
                </c:pt>
                <c:pt idx="27177">
                  <c:v>-12.7</c:v>
                </c:pt>
                <c:pt idx="27178">
                  <c:v>-12.6</c:v>
                </c:pt>
                <c:pt idx="27179">
                  <c:v>-12.5</c:v>
                </c:pt>
                <c:pt idx="27180">
                  <c:v>-12.4</c:v>
                </c:pt>
                <c:pt idx="27181">
                  <c:v>-12.3</c:v>
                </c:pt>
                <c:pt idx="27182">
                  <c:v>-12.2</c:v>
                </c:pt>
                <c:pt idx="27183">
                  <c:v>-12.1</c:v>
                </c:pt>
                <c:pt idx="27184">
                  <c:v>-12</c:v>
                </c:pt>
                <c:pt idx="27185">
                  <c:v>-11.9</c:v>
                </c:pt>
                <c:pt idx="27186">
                  <c:v>-11.8</c:v>
                </c:pt>
                <c:pt idx="27187">
                  <c:v>-11.7</c:v>
                </c:pt>
                <c:pt idx="27188">
                  <c:v>-11.6</c:v>
                </c:pt>
                <c:pt idx="27189">
                  <c:v>-11.5</c:v>
                </c:pt>
                <c:pt idx="27190">
                  <c:v>-11.4</c:v>
                </c:pt>
                <c:pt idx="27191">
                  <c:v>-11.3</c:v>
                </c:pt>
                <c:pt idx="27192">
                  <c:v>-11.2</c:v>
                </c:pt>
                <c:pt idx="27193">
                  <c:v>-11.1</c:v>
                </c:pt>
                <c:pt idx="27194">
                  <c:v>-11</c:v>
                </c:pt>
                <c:pt idx="27195">
                  <c:v>-10.9</c:v>
                </c:pt>
                <c:pt idx="27196">
                  <c:v>-10.8</c:v>
                </c:pt>
                <c:pt idx="27197">
                  <c:v>-10.7</c:v>
                </c:pt>
                <c:pt idx="27198">
                  <c:v>-10.6</c:v>
                </c:pt>
                <c:pt idx="27199">
                  <c:v>-10.5</c:v>
                </c:pt>
                <c:pt idx="27200">
                  <c:v>-10.4</c:v>
                </c:pt>
                <c:pt idx="27201">
                  <c:v>-10.3</c:v>
                </c:pt>
                <c:pt idx="27202">
                  <c:v>-10.199999999999999</c:v>
                </c:pt>
                <c:pt idx="27203">
                  <c:v>-10.1</c:v>
                </c:pt>
                <c:pt idx="27204">
                  <c:v>-10</c:v>
                </c:pt>
                <c:pt idx="27205">
                  <c:v>-9.9</c:v>
                </c:pt>
                <c:pt idx="27206">
                  <c:v>-9.8000000000000007</c:v>
                </c:pt>
                <c:pt idx="27207">
                  <c:v>-9.6999999999999993</c:v>
                </c:pt>
                <c:pt idx="27208">
                  <c:v>-9.6</c:v>
                </c:pt>
                <c:pt idx="27209">
                  <c:v>-9.5</c:v>
                </c:pt>
                <c:pt idx="27210">
                  <c:v>-9.4</c:v>
                </c:pt>
                <c:pt idx="27211">
                  <c:v>-9.3000000000000007</c:v>
                </c:pt>
                <c:pt idx="27212">
                  <c:v>-9.1999999999999993</c:v>
                </c:pt>
                <c:pt idx="27213">
                  <c:v>-9.1</c:v>
                </c:pt>
                <c:pt idx="27214">
                  <c:v>-9</c:v>
                </c:pt>
                <c:pt idx="27215">
                  <c:v>-8.9</c:v>
                </c:pt>
                <c:pt idx="27216">
                  <c:v>-8.8000000000000007</c:v>
                </c:pt>
                <c:pt idx="27217">
                  <c:v>-8.6999999999999993</c:v>
                </c:pt>
                <c:pt idx="27218">
                  <c:v>-8.6</c:v>
                </c:pt>
                <c:pt idx="27219">
                  <c:v>-8.5</c:v>
                </c:pt>
                <c:pt idx="27220">
                  <c:v>-8.4</c:v>
                </c:pt>
                <c:pt idx="27221">
                  <c:v>-8.3000000000000007</c:v>
                </c:pt>
                <c:pt idx="27222">
                  <c:v>-8.1999999999999993</c:v>
                </c:pt>
                <c:pt idx="27223">
                  <c:v>-8.1</c:v>
                </c:pt>
                <c:pt idx="27224">
                  <c:v>-8</c:v>
                </c:pt>
                <c:pt idx="27225">
                  <c:v>-7.9</c:v>
                </c:pt>
                <c:pt idx="27226">
                  <c:v>-7.8</c:v>
                </c:pt>
                <c:pt idx="27227">
                  <c:v>-7.7</c:v>
                </c:pt>
                <c:pt idx="27228">
                  <c:v>-7.6</c:v>
                </c:pt>
                <c:pt idx="27229">
                  <c:v>-7.5</c:v>
                </c:pt>
                <c:pt idx="27230">
                  <c:v>-7.4</c:v>
                </c:pt>
                <c:pt idx="27231">
                  <c:v>-7.3</c:v>
                </c:pt>
                <c:pt idx="27232">
                  <c:v>-7.2</c:v>
                </c:pt>
                <c:pt idx="27233">
                  <c:v>-7.1</c:v>
                </c:pt>
                <c:pt idx="27234">
                  <c:v>-7</c:v>
                </c:pt>
                <c:pt idx="27235">
                  <c:v>-6.9</c:v>
                </c:pt>
                <c:pt idx="27236">
                  <c:v>-6.8</c:v>
                </c:pt>
                <c:pt idx="27237">
                  <c:v>-6.7</c:v>
                </c:pt>
                <c:pt idx="27238">
                  <c:v>-6.6</c:v>
                </c:pt>
                <c:pt idx="27239">
                  <c:v>-6.5</c:v>
                </c:pt>
                <c:pt idx="27240">
                  <c:v>-6.4</c:v>
                </c:pt>
                <c:pt idx="27241">
                  <c:v>-6.3</c:v>
                </c:pt>
                <c:pt idx="27242">
                  <c:v>-6.2</c:v>
                </c:pt>
                <c:pt idx="27243">
                  <c:v>-6.1</c:v>
                </c:pt>
                <c:pt idx="27244">
                  <c:v>-6</c:v>
                </c:pt>
                <c:pt idx="27245">
                  <c:v>-5.9</c:v>
                </c:pt>
                <c:pt idx="27246">
                  <c:v>-5.8</c:v>
                </c:pt>
                <c:pt idx="27247">
                  <c:v>-5.7</c:v>
                </c:pt>
                <c:pt idx="27248">
                  <c:v>-5.6</c:v>
                </c:pt>
                <c:pt idx="27249">
                  <c:v>-5.5</c:v>
                </c:pt>
                <c:pt idx="27250">
                  <c:v>-5.4</c:v>
                </c:pt>
                <c:pt idx="27251">
                  <c:v>-5.3</c:v>
                </c:pt>
                <c:pt idx="27252">
                  <c:v>-5.2</c:v>
                </c:pt>
                <c:pt idx="27253">
                  <c:v>-5.0999999999999996</c:v>
                </c:pt>
                <c:pt idx="27254">
                  <c:v>-5</c:v>
                </c:pt>
                <c:pt idx="27255">
                  <c:v>-4.9000000000000004</c:v>
                </c:pt>
                <c:pt idx="27256">
                  <c:v>-4.8</c:v>
                </c:pt>
                <c:pt idx="27257">
                  <c:v>-4.7</c:v>
                </c:pt>
                <c:pt idx="27258">
                  <c:v>-4.5999999999999996</c:v>
                </c:pt>
                <c:pt idx="27259">
                  <c:v>-4.5</c:v>
                </c:pt>
                <c:pt idx="27260">
                  <c:v>-4.4000000000000004</c:v>
                </c:pt>
                <c:pt idx="27261">
                  <c:v>-4.3</c:v>
                </c:pt>
                <c:pt idx="27262">
                  <c:v>-4.2</c:v>
                </c:pt>
                <c:pt idx="27263">
                  <c:v>-4.0999999999999996</c:v>
                </c:pt>
                <c:pt idx="27264">
                  <c:v>-4</c:v>
                </c:pt>
                <c:pt idx="27265">
                  <c:v>-3.9</c:v>
                </c:pt>
                <c:pt idx="27266">
                  <c:v>-3.8</c:v>
                </c:pt>
                <c:pt idx="27267">
                  <c:v>-3.7</c:v>
                </c:pt>
                <c:pt idx="27268">
                  <c:v>-3.6</c:v>
                </c:pt>
                <c:pt idx="27269">
                  <c:v>-3.5</c:v>
                </c:pt>
                <c:pt idx="27270">
                  <c:v>-3.4</c:v>
                </c:pt>
                <c:pt idx="27271">
                  <c:v>-3.3</c:v>
                </c:pt>
                <c:pt idx="27272">
                  <c:v>-3.2</c:v>
                </c:pt>
                <c:pt idx="27273">
                  <c:v>-3.1</c:v>
                </c:pt>
                <c:pt idx="27274">
                  <c:v>-3</c:v>
                </c:pt>
                <c:pt idx="27275">
                  <c:v>-2.9</c:v>
                </c:pt>
                <c:pt idx="27276">
                  <c:v>-2.8</c:v>
                </c:pt>
                <c:pt idx="27277">
                  <c:v>-2.7</c:v>
                </c:pt>
                <c:pt idx="27278">
                  <c:v>-2.6</c:v>
                </c:pt>
                <c:pt idx="27279">
                  <c:v>-2.5</c:v>
                </c:pt>
                <c:pt idx="27280">
                  <c:v>-2.4</c:v>
                </c:pt>
                <c:pt idx="27281">
                  <c:v>-2.2999999999999998</c:v>
                </c:pt>
                <c:pt idx="27282">
                  <c:v>-2.2000000000000002</c:v>
                </c:pt>
                <c:pt idx="27283">
                  <c:v>-2.1</c:v>
                </c:pt>
                <c:pt idx="27284">
                  <c:v>-2</c:v>
                </c:pt>
                <c:pt idx="27285">
                  <c:v>-1.9</c:v>
                </c:pt>
                <c:pt idx="27286">
                  <c:v>-1.8</c:v>
                </c:pt>
                <c:pt idx="27287">
                  <c:v>-1.7</c:v>
                </c:pt>
                <c:pt idx="27288">
                  <c:v>-1.6</c:v>
                </c:pt>
                <c:pt idx="27289">
                  <c:v>-1.5</c:v>
                </c:pt>
                <c:pt idx="27290">
                  <c:v>-1.4</c:v>
                </c:pt>
                <c:pt idx="27291">
                  <c:v>-1.3</c:v>
                </c:pt>
                <c:pt idx="27292">
                  <c:v>-1.2</c:v>
                </c:pt>
                <c:pt idx="27293">
                  <c:v>-1.1000000000000001</c:v>
                </c:pt>
                <c:pt idx="27294">
                  <c:v>-1</c:v>
                </c:pt>
                <c:pt idx="27295">
                  <c:v>-0.9</c:v>
                </c:pt>
                <c:pt idx="27296">
                  <c:v>-0.8</c:v>
                </c:pt>
                <c:pt idx="27297">
                  <c:v>-0.7</c:v>
                </c:pt>
                <c:pt idx="27298">
                  <c:v>-0.6</c:v>
                </c:pt>
                <c:pt idx="27299">
                  <c:v>-0.5</c:v>
                </c:pt>
                <c:pt idx="27300">
                  <c:v>-0.4</c:v>
                </c:pt>
                <c:pt idx="27301">
                  <c:v>-0.3</c:v>
                </c:pt>
                <c:pt idx="27302">
                  <c:v>-0.2</c:v>
                </c:pt>
                <c:pt idx="27303">
                  <c:v>-0.1</c:v>
                </c:pt>
                <c:pt idx="27304">
                  <c:v>0</c:v>
                </c:pt>
                <c:pt idx="27305">
                  <c:v>0.1</c:v>
                </c:pt>
                <c:pt idx="27306">
                  <c:v>0.2</c:v>
                </c:pt>
                <c:pt idx="27307">
                  <c:v>0.3</c:v>
                </c:pt>
                <c:pt idx="27308">
                  <c:v>0.4</c:v>
                </c:pt>
                <c:pt idx="27309">
                  <c:v>0.5</c:v>
                </c:pt>
                <c:pt idx="27310">
                  <c:v>0.6</c:v>
                </c:pt>
                <c:pt idx="27311">
                  <c:v>0.7</c:v>
                </c:pt>
                <c:pt idx="27312">
                  <c:v>0.8</c:v>
                </c:pt>
                <c:pt idx="27313">
                  <c:v>0.9</c:v>
                </c:pt>
                <c:pt idx="27314">
                  <c:v>1</c:v>
                </c:pt>
                <c:pt idx="27315">
                  <c:v>1.1000000000000001</c:v>
                </c:pt>
                <c:pt idx="27316">
                  <c:v>1.2</c:v>
                </c:pt>
                <c:pt idx="27317">
                  <c:v>1.3</c:v>
                </c:pt>
                <c:pt idx="27318">
                  <c:v>1.4</c:v>
                </c:pt>
                <c:pt idx="27319">
                  <c:v>1.5</c:v>
                </c:pt>
                <c:pt idx="27320">
                  <c:v>1.6</c:v>
                </c:pt>
                <c:pt idx="27321">
                  <c:v>1.7</c:v>
                </c:pt>
                <c:pt idx="27322">
                  <c:v>1.8</c:v>
                </c:pt>
                <c:pt idx="27323">
                  <c:v>1.9</c:v>
                </c:pt>
                <c:pt idx="27324">
                  <c:v>2</c:v>
                </c:pt>
                <c:pt idx="27325">
                  <c:v>2.1</c:v>
                </c:pt>
                <c:pt idx="27326">
                  <c:v>2.2000000000000002</c:v>
                </c:pt>
                <c:pt idx="27327">
                  <c:v>2.2999999999999998</c:v>
                </c:pt>
                <c:pt idx="27328">
                  <c:v>2.4</c:v>
                </c:pt>
                <c:pt idx="27329">
                  <c:v>2.5</c:v>
                </c:pt>
                <c:pt idx="27330">
                  <c:v>2.6</c:v>
                </c:pt>
                <c:pt idx="27331">
                  <c:v>2.7</c:v>
                </c:pt>
                <c:pt idx="27332">
                  <c:v>2.8</c:v>
                </c:pt>
                <c:pt idx="27333">
                  <c:v>2.9</c:v>
                </c:pt>
                <c:pt idx="27334">
                  <c:v>3</c:v>
                </c:pt>
                <c:pt idx="27335">
                  <c:v>3.1</c:v>
                </c:pt>
                <c:pt idx="27336">
                  <c:v>3.2</c:v>
                </c:pt>
                <c:pt idx="27337">
                  <c:v>3.3</c:v>
                </c:pt>
                <c:pt idx="27338">
                  <c:v>3.4</c:v>
                </c:pt>
                <c:pt idx="27339">
                  <c:v>3.5</c:v>
                </c:pt>
                <c:pt idx="27340">
                  <c:v>3.6</c:v>
                </c:pt>
                <c:pt idx="27341">
                  <c:v>3.7</c:v>
                </c:pt>
                <c:pt idx="27342">
                  <c:v>3.8</c:v>
                </c:pt>
                <c:pt idx="27343">
                  <c:v>3.9</c:v>
                </c:pt>
                <c:pt idx="27344">
                  <c:v>4</c:v>
                </c:pt>
                <c:pt idx="27345">
                  <c:v>4.0999999999999996</c:v>
                </c:pt>
                <c:pt idx="27346">
                  <c:v>4.2</c:v>
                </c:pt>
                <c:pt idx="27347">
                  <c:v>4.3</c:v>
                </c:pt>
                <c:pt idx="27348">
                  <c:v>4.4000000000000004</c:v>
                </c:pt>
                <c:pt idx="27349">
                  <c:v>4.5</c:v>
                </c:pt>
                <c:pt idx="27350">
                  <c:v>4.5999999999999996</c:v>
                </c:pt>
                <c:pt idx="27351">
                  <c:v>4.7</c:v>
                </c:pt>
                <c:pt idx="27352">
                  <c:v>4.8</c:v>
                </c:pt>
                <c:pt idx="27353">
                  <c:v>4.9000000000000004</c:v>
                </c:pt>
                <c:pt idx="27354">
                  <c:v>5</c:v>
                </c:pt>
                <c:pt idx="27355">
                  <c:v>5.0999999999999996</c:v>
                </c:pt>
                <c:pt idx="27356">
                  <c:v>5.2</c:v>
                </c:pt>
                <c:pt idx="27357">
                  <c:v>5.3</c:v>
                </c:pt>
                <c:pt idx="27358">
                  <c:v>5.4</c:v>
                </c:pt>
                <c:pt idx="27359">
                  <c:v>5.5</c:v>
                </c:pt>
                <c:pt idx="27360">
                  <c:v>5.6</c:v>
                </c:pt>
                <c:pt idx="27361">
                  <c:v>5.7</c:v>
                </c:pt>
                <c:pt idx="27362">
                  <c:v>5.8</c:v>
                </c:pt>
                <c:pt idx="27363">
                  <c:v>5.9</c:v>
                </c:pt>
                <c:pt idx="27364">
                  <c:v>6</c:v>
                </c:pt>
                <c:pt idx="27365">
                  <c:v>6.1</c:v>
                </c:pt>
                <c:pt idx="27366">
                  <c:v>6.2</c:v>
                </c:pt>
                <c:pt idx="27367">
                  <c:v>6.3</c:v>
                </c:pt>
                <c:pt idx="27368">
                  <c:v>6.4</c:v>
                </c:pt>
                <c:pt idx="27369">
                  <c:v>6.5</c:v>
                </c:pt>
                <c:pt idx="27370">
                  <c:v>6.6</c:v>
                </c:pt>
                <c:pt idx="27371">
                  <c:v>6.7</c:v>
                </c:pt>
                <c:pt idx="27372">
                  <c:v>6.8</c:v>
                </c:pt>
                <c:pt idx="27373">
                  <c:v>6.9</c:v>
                </c:pt>
                <c:pt idx="27374">
                  <c:v>7</c:v>
                </c:pt>
                <c:pt idx="27375">
                  <c:v>7.1</c:v>
                </c:pt>
                <c:pt idx="27376">
                  <c:v>7.2</c:v>
                </c:pt>
                <c:pt idx="27377">
                  <c:v>7.3</c:v>
                </c:pt>
                <c:pt idx="27378">
                  <c:v>7.4</c:v>
                </c:pt>
                <c:pt idx="27379">
                  <c:v>7.5</c:v>
                </c:pt>
                <c:pt idx="27380">
                  <c:v>7.6</c:v>
                </c:pt>
                <c:pt idx="27381">
                  <c:v>7.7</c:v>
                </c:pt>
                <c:pt idx="27382">
                  <c:v>7.8</c:v>
                </c:pt>
                <c:pt idx="27383">
                  <c:v>7.9</c:v>
                </c:pt>
                <c:pt idx="27384">
                  <c:v>8</c:v>
                </c:pt>
                <c:pt idx="27385">
                  <c:v>8.1</c:v>
                </c:pt>
                <c:pt idx="27386">
                  <c:v>8.1999999999999993</c:v>
                </c:pt>
                <c:pt idx="27387">
                  <c:v>8.3000000000000007</c:v>
                </c:pt>
                <c:pt idx="27388">
                  <c:v>8.4</c:v>
                </c:pt>
                <c:pt idx="27389">
                  <c:v>8.5</c:v>
                </c:pt>
                <c:pt idx="27390">
                  <c:v>8.6</c:v>
                </c:pt>
                <c:pt idx="27391">
                  <c:v>8.6999999999999993</c:v>
                </c:pt>
                <c:pt idx="27392">
                  <c:v>8.8000000000000007</c:v>
                </c:pt>
                <c:pt idx="27393">
                  <c:v>8.9</c:v>
                </c:pt>
                <c:pt idx="27394">
                  <c:v>9</c:v>
                </c:pt>
                <c:pt idx="27395">
                  <c:v>9.1</c:v>
                </c:pt>
                <c:pt idx="27396">
                  <c:v>9.1999999999999993</c:v>
                </c:pt>
                <c:pt idx="27397">
                  <c:v>9.3000000000000007</c:v>
                </c:pt>
                <c:pt idx="27398">
                  <c:v>9.4</c:v>
                </c:pt>
                <c:pt idx="27399">
                  <c:v>9.5</c:v>
                </c:pt>
                <c:pt idx="27400">
                  <c:v>9.6</c:v>
                </c:pt>
                <c:pt idx="27401">
                  <c:v>9.6999999999999993</c:v>
                </c:pt>
                <c:pt idx="27402">
                  <c:v>9.8000000000000007</c:v>
                </c:pt>
                <c:pt idx="27403">
                  <c:v>9.9</c:v>
                </c:pt>
                <c:pt idx="27404">
                  <c:v>10</c:v>
                </c:pt>
                <c:pt idx="27405">
                  <c:v>10.1</c:v>
                </c:pt>
                <c:pt idx="27406">
                  <c:v>10.199999999999999</c:v>
                </c:pt>
                <c:pt idx="27407">
                  <c:v>10.3</c:v>
                </c:pt>
                <c:pt idx="27408">
                  <c:v>10.4</c:v>
                </c:pt>
                <c:pt idx="27409">
                  <c:v>10.5</c:v>
                </c:pt>
                <c:pt idx="27410">
                  <c:v>10.6</c:v>
                </c:pt>
                <c:pt idx="27411">
                  <c:v>10.7</c:v>
                </c:pt>
                <c:pt idx="27412">
                  <c:v>10.8</c:v>
                </c:pt>
                <c:pt idx="27413">
                  <c:v>10.9</c:v>
                </c:pt>
                <c:pt idx="27414">
                  <c:v>11</c:v>
                </c:pt>
                <c:pt idx="27415">
                  <c:v>11.1</c:v>
                </c:pt>
                <c:pt idx="27416">
                  <c:v>11.2</c:v>
                </c:pt>
                <c:pt idx="27417">
                  <c:v>11.3</c:v>
                </c:pt>
                <c:pt idx="27418">
                  <c:v>11.4</c:v>
                </c:pt>
                <c:pt idx="27419">
                  <c:v>11.5</c:v>
                </c:pt>
                <c:pt idx="27420">
                  <c:v>11.6</c:v>
                </c:pt>
                <c:pt idx="27421">
                  <c:v>11.7</c:v>
                </c:pt>
                <c:pt idx="27422">
                  <c:v>11.8</c:v>
                </c:pt>
                <c:pt idx="27423">
                  <c:v>11.9</c:v>
                </c:pt>
                <c:pt idx="27424">
                  <c:v>12</c:v>
                </c:pt>
                <c:pt idx="27425">
                  <c:v>12.1</c:v>
                </c:pt>
                <c:pt idx="27426">
                  <c:v>12.2</c:v>
                </c:pt>
                <c:pt idx="27427">
                  <c:v>12.3</c:v>
                </c:pt>
                <c:pt idx="27428">
                  <c:v>12.4</c:v>
                </c:pt>
                <c:pt idx="27429">
                  <c:v>12.5</c:v>
                </c:pt>
                <c:pt idx="27430">
                  <c:v>12.6</c:v>
                </c:pt>
                <c:pt idx="27431">
                  <c:v>12.7</c:v>
                </c:pt>
                <c:pt idx="27432">
                  <c:v>12.8</c:v>
                </c:pt>
                <c:pt idx="27433">
                  <c:v>12.9</c:v>
                </c:pt>
                <c:pt idx="27434">
                  <c:v>13</c:v>
                </c:pt>
                <c:pt idx="27435">
                  <c:v>13.1</c:v>
                </c:pt>
                <c:pt idx="27436">
                  <c:v>13.2</c:v>
                </c:pt>
                <c:pt idx="27437">
                  <c:v>13.3</c:v>
                </c:pt>
                <c:pt idx="27438">
                  <c:v>13.4</c:v>
                </c:pt>
                <c:pt idx="27439">
                  <c:v>13.5</c:v>
                </c:pt>
                <c:pt idx="27440">
                  <c:v>13.6</c:v>
                </c:pt>
                <c:pt idx="27441">
                  <c:v>13.7</c:v>
                </c:pt>
                <c:pt idx="27442">
                  <c:v>13.8</c:v>
                </c:pt>
                <c:pt idx="27443">
                  <c:v>13.9</c:v>
                </c:pt>
                <c:pt idx="27444">
                  <c:v>14</c:v>
                </c:pt>
                <c:pt idx="27445">
                  <c:v>14.1</c:v>
                </c:pt>
                <c:pt idx="27446">
                  <c:v>14.2</c:v>
                </c:pt>
                <c:pt idx="27447">
                  <c:v>14.3</c:v>
                </c:pt>
                <c:pt idx="27448">
                  <c:v>14.4</c:v>
                </c:pt>
                <c:pt idx="27449">
                  <c:v>14.5</c:v>
                </c:pt>
                <c:pt idx="27450">
                  <c:v>14.6</c:v>
                </c:pt>
                <c:pt idx="27451">
                  <c:v>14.7</c:v>
                </c:pt>
                <c:pt idx="27452">
                  <c:v>14.8</c:v>
                </c:pt>
                <c:pt idx="27453">
                  <c:v>14.9</c:v>
                </c:pt>
                <c:pt idx="27454">
                  <c:v>15</c:v>
                </c:pt>
                <c:pt idx="27455">
                  <c:v>15.1</c:v>
                </c:pt>
                <c:pt idx="27456">
                  <c:v>15.2</c:v>
                </c:pt>
                <c:pt idx="27457">
                  <c:v>15.3</c:v>
                </c:pt>
                <c:pt idx="27458">
                  <c:v>15.4</c:v>
                </c:pt>
                <c:pt idx="27459">
                  <c:v>15.5</c:v>
                </c:pt>
                <c:pt idx="27460">
                  <c:v>15.6</c:v>
                </c:pt>
                <c:pt idx="27461">
                  <c:v>15.7</c:v>
                </c:pt>
                <c:pt idx="27462">
                  <c:v>15.8</c:v>
                </c:pt>
                <c:pt idx="27463">
                  <c:v>15.9</c:v>
                </c:pt>
                <c:pt idx="27464">
                  <c:v>16</c:v>
                </c:pt>
                <c:pt idx="27465">
                  <c:v>16.100000000000001</c:v>
                </c:pt>
                <c:pt idx="27466">
                  <c:v>16.2</c:v>
                </c:pt>
                <c:pt idx="27467">
                  <c:v>16.3</c:v>
                </c:pt>
                <c:pt idx="27468">
                  <c:v>16.399999999999999</c:v>
                </c:pt>
                <c:pt idx="27469">
                  <c:v>16.5</c:v>
                </c:pt>
                <c:pt idx="27470">
                  <c:v>16.600000000000001</c:v>
                </c:pt>
                <c:pt idx="27471">
                  <c:v>16.7</c:v>
                </c:pt>
                <c:pt idx="27472">
                  <c:v>16.8</c:v>
                </c:pt>
                <c:pt idx="27473">
                  <c:v>16.899999999999999</c:v>
                </c:pt>
                <c:pt idx="27474">
                  <c:v>17</c:v>
                </c:pt>
                <c:pt idx="27475">
                  <c:v>17.100000000000001</c:v>
                </c:pt>
                <c:pt idx="27476">
                  <c:v>17.2</c:v>
                </c:pt>
                <c:pt idx="27477">
                  <c:v>17.3</c:v>
                </c:pt>
                <c:pt idx="27478">
                  <c:v>17.399999999999999</c:v>
                </c:pt>
                <c:pt idx="27479">
                  <c:v>17.5</c:v>
                </c:pt>
                <c:pt idx="27480">
                  <c:v>17.600000000000001</c:v>
                </c:pt>
                <c:pt idx="27481">
                  <c:v>17.7</c:v>
                </c:pt>
                <c:pt idx="27482">
                  <c:v>17.8</c:v>
                </c:pt>
                <c:pt idx="27483">
                  <c:v>17.899999999999999</c:v>
                </c:pt>
                <c:pt idx="27484">
                  <c:v>18</c:v>
                </c:pt>
                <c:pt idx="27485">
                  <c:v>18.100000000000001</c:v>
                </c:pt>
                <c:pt idx="27486">
                  <c:v>18.2</c:v>
                </c:pt>
                <c:pt idx="27487">
                  <c:v>18.3</c:v>
                </c:pt>
                <c:pt idx="27488">
                  <c:v>18.399999999999999</c:v>
                </c:pt>
                <c:pt idx="27489">
                  <c:v>18.5</c:v>
                </c:pt>
                <c:pt idx="27490">
                  <c:v>18.600000000000001</c:v>
                </c:pt>
                <c:pt idx="27491">
                  <c:v>18.7</c:v>
                </c:pt>
                <c:pt idx="27492">
                  <c:v>18.8</c:v>
                </c:pt>
                <c:pt idx="27493">
                  <c:v>18.899999999999999</c:v>
                </c:pt>
                <c:pt idx="27494">
                  <c:v>19</c:v>
                </c:pt>
                <c:pt idx="27495">
                  <c:v>19.100000000000001</c:v>
                </c:pt>
                <c:pt idx="27496">
                  <c:v>19.2</c:v>
                </c:pt>
                <c:pt idx="27497">
                  <c:v>19.3</c:v>
                </c:pt>
                <c:pt idx="27498">
                  <c:v>19.399999999999999</c:v>
                </c:pt>
                <c:pt idx="27499">
                  <c:v>19.5</c:v>
                </c:pt>
                <c:pt idx="27500">
                  <c:v>19.600000000000001</c:v>
                </c:pt>
                <c:pt idx="27501">
                  <c:v>19.7</c:v>
                </c:pt>
                <c:pt idx="27502">
                  <c:v>19.8</c:v>
                </c:pt>
                <c:pt idx="27503">
                  <c:v>19.899999999999999</c:v>
                </c:pt>
                <c:pt idx="27504">
                  <c:v>20</c:v>
                </c:pt>
                <c:pt idx="27505">
                  <c:v>20.100000000000001</c:v>
                </c:pt>
                <c:pt idx="27506">
                  <c:v>20.2</c:v>
                </c:pt>
                <c:pt idx="27507">
                  <c:v>20.3</c:v>
                </c:pt>
                <c:pt idx="27508">
                  <c:v>20.399999999999999</c:v>
                </c:pt>
                <c:pt idx="27509">
                  <c:v>20.5</c:v>
                </c:pt>
                <c:pt idx="27510">
                  <c:v>20.6</c:v>
                </c:pt>
                <c:pt idx="27511">
                  <c:v>20.7</c:v>
                </c:pt>
                <c:pt idx="27512">
                  <c:v>20.8</c:v>
                </c:pt>
                <c:pt idx="27513">
                  <c:v>20.9</c:v>
                </c:pt>
                <c:pt idx="27514">
                  <c:v>21</c:v>
                </c:pt>
                <c:pt idx="27515">
                  <c:v>21.1</c:v>
                </c:pt>
                <c:pt idx="27516">
                  <c:v>21.2</c:v>
                </c:pt>
                <c:pt idx="27517">
                  <c:v>21.3</c:v>
                </c:pt>
                <c:pt idx="27518">
                  <c:v>21.4</c:v>
                </c:pt>
                <c:pt idx="27519">
                  <c:v>21.5</c:v>
                </c:pt>
                <c:pt idx="27520">
                  <c:v>21.6</c:v>
                </c:pt>
                <c:pt idx="27521">
                  <c:v>21.7</c:v>
                </c:pt>
                <c:pt idx="27522">
                  <c:v>21.8</c:v>
                </c:pt>
                <c:pt idx="27523">
                  <c:v>21.9</c:v>
                </c:pt>
                <c:pt idx="27524">
                  <c:v>22</c:v>
                </c:pt>
                <c:pt idx="27525">
                  <c:v>22.1</c:v>
                </c:pt>
                <c:pt idx="27526">
                  <c:v>22.2</c:v>
                </c:pt>
                <c:pt idx="27527">
                  <c:v>22.3</c:v>
                </c:pt>
                <c:pt idx="27528">
                  <c:v>22.4</c:v>
                </c:pt>
                <c:pt idx="27529">
                  <c:v>22.5</c:v>
                </c:pt>
                <c:pt idx="27530">
                  <c:v>22.6</c:v>
                </c:pt>
                <c:pt idx="27531">
                  <c:v>22.7</c:v>
                </c:pt>
                <c:pt idx="27532">
                  <c:v>22.8</c:v>
                </c:pt>
                <c:pt idx="27533">
                  <c:v>22.9</c:v>
                </c:pt>
                <c:pt idx="27534">
                  <c:v>23</c:v>
                </c:pt>
                <c:pt idx="27535">
                  <c:v>23.1</c:v>
                </c:pt>
                <c:pt idx="27536">
                  <c:v>23.2</c:v>
                </c:pt>
                <c:pt idx="27537">
                  <c:v>23.3</c:v>
                </c:pt>
                <c:pt idx="27538">
                  <c:v>23.4</c:v>
                </c:pt>
                <c:pt idx="27539">
                  <c:v>23.5</c:v>
                </c:pt>
                <c:pt idx="27540">
                  <c:v>23.6</c:v>
                </c:pt>
                <c:pt idx="27541">
                  <c:v>23.7</c:v>
                </c:pt>
                <c:pt idx="27542">
                  <c:v>23.8</c:v>
                </c:pt>
                <c:pt idx="27543">
                  <c:v>23.9</c:v>
                </c:pt>
                <c:pt idx="27544">
                  <c:v>24</c:v>
                </c:pt>
                <c:pt idx="27545">
                  <c:v>24.1</c:v>
                </c:pt>
                <c:pt idx="27546">
                  <c:v>24.2</c:v>
                </c:pt>
                <c:pt idx="27547">
                  <c:v>24.3</c:v>
                </c:pt>
                <c:pt idx="27548">
                  <c:v>24.4</c:v>
                </c:pt>
                <c:pt idx="27549">
                  <c:v>24.5</c:v>
                </c:pt>
                <c:pt idx="27550">
                  <c:v>24.6</c:v>
                </c:pt>
                <c:pt idx="27551">
                  <c:v>24.7</c:v>
                </c:pt>
                <c:pt idx="27552">
                  <c:v>24.8</c:v>
                </c:pt>
                <c:pt idx="27553">
                  <c:v>24.9</c:v>
                </c:pt>
                <c:pt idx="27554">
                  <c:v>25</c:v>
                </c:pt>
                <c:pt idx="27555">
                  <c:v>-25</c:v>
                </c:pt>
                <c:pt idx="27556">
                  <c:v>-24.9</c:v>
                </c:pt>
                <c:pt idx="27557">
                  <c:v>-24.8</c:v>
                </c:pt>
                <c:pt idx="27558">
                  <c:v>-24.7</c:v>
                </c:pt>
                <c:pt idx="27559">
                  <c:v>-24.6</c:v>
                </c:pt>
                <c:pt idx="27560">
                  <c:v>-24.5</c:v>
                </c:pt>
                <c:pt idx="27561">
                  <c:v>-24.4</c:v>
                </c:pt>
                <c:pt idx="27562">
                  <c:v>-24.3</c:v>
                </c:pt>
                <c:pt idx="27563">
                  <c:v>-24.2</c:v>
                </c:pt>
                <c:pt idx="27564">
                  <c:v>-24.1</c:v>
                </c:pt>
                <c:pt idx="27565">
                  <c:v>-24</c:v>
                </c:pt>
                <c:pt idx="27566">
                  <c:v>-23.9</c:v>
                </c:pt>
                <c:pt idx="27567">
                  <c:v>-23.8</c:v>
                </c:pt>
                <c:pt idx="27568">
                  <c:v>-23.7</c:v>
                </c:pt>
                <c:pt idx="27569">
                  <c:v>-23.6</c:v>
                </c:pt>
                <c:pt idx="27570">
                  <c:v>-23.5</c:v>
                </c:pt>
                <c:pt idx="27571">
                  <c:v>-23.4</c:v>
                </c:pt>
                <c:pt idx="27572">
                  <c:v>-23.3</c:v>
                </c:pt>
                <c:pt idx="27573">
                  <c:v>-23.2</c:v>
                </c:pt>
                <c:pt idx="27574">
                  <c:v>-23.1</c:v>
                </c:pt>
                <c:pt idx="27575">
                  <c:v>-23</c:v>
                </c:pt>
                <c:pt idx="27576">
                  <c:v>-22.9</c:v>
                </c:pt>
                <c:pt idx="27577">
                  <c:v>-22.8</c:v>
                </c:pt>
                <c:pt idx="27578">
                  <c:v>-22.7</c:v>
                </c:pt>
                <c:pt idx="27579">
                  <c:v>-22.6</c:v>
                </c:pt>
                <c:pt idx="27580">
                  <c:v>-22.5</c:v>
                </c:pt>
                <c:pt idx="27581">
                  <c:v>-22.4</c:v>
                </c:pt>
                <c:pt idx="27582">
                  <c:v>-22.3</c:v>
                </c:pt>
                <c:pt idx="27583">
                  <c:v>-22.2</c:v>
                </c:pt>
                <c:pt idx="27584">
                  <c:v>-22.1</c:v>
                </c:pt>
                <c:pt idx="27585">
                  <c:v>-22</c:v>
                </c:pt>
                <c:pt idx="27586">
                  <c:v>-21.9</c:v>
                </c:pt>
                <c:pt idx="27587">
                  <c:v>-21.8</c:v>
                </c:pt>
                <c:pt idx="27588">
                  <c:v>-21.7</c:v>
                </c:pt>
                <c:pt idx="27589">
                  <c:v>-21.6</c:v>
                </c:pt>
                <c:pt idx="27590">
                  <c:v>-21.5</c:v>
                </c:pt>
                <c:pt idx="27591">
                  <c:v>-21.4</c:v>
                </c:pt>
                <c:pt idx="27592">
                  <c:v>-21.3</c:v>
                </c:pt>
                <c:pt idx="27593">
                  <c:v>-21.2</c:v>
                </c:pt>
                <c:pt idx="27594">
                  <c:v>-21.1</c:v>
                </c:pt>
                <c:pt idx="27595">
                  <c:v>-21</c:v>
                </c:pt>
                <c:pt idx="27596">
                  <c:v>-20.9</c:v>
                </c:pt>
                <c:pt idx="27597">
                  <c:v>-20.8</c:v>
                </c:pt>
                <c:pt idx="27598">
                  <c:v>-20.7</c:v>
                </c:pt>
                <c:pt idx="27599">
                  <c:v>-20.6</c:v>
                </c:pt>
                <c:pt idx="27600">
                  <c:v>-20.5</c:v>
                </c:pt>
                <c:pt idx="27601">
                  <c:v>-20.399999999999999</c:v>
                </c:pt>
                <c:pt idx="27602">
                  <c:v>-20.3</c:v>
                </c:pt>
                <c:pt idx="27603">
                  <c:v>-20.2</c:v>
                </c:pt>
                <c:pt idx="27604">
                  <c:v>-20.100000000000001</c:v>
                </c:pt>
                <c:pt idx="27605">
                  <c:v>-20</c:v>
                </c:pt>
                <c:pt idx="27606">
                  <c:v>-19.899999999999999</c:v>
                </c:pt>
                <c:pt idx="27607">
                  <c:v>-19.8</c:v>
                </c:pt>
                <c:pt idx="27608">
                  <c:v>-19.7</c:v>
                </c:pt>
                <c:pt idx="27609">
                  <c:v>-19.600000000000001</c:v>
                </c:pt>
                <c:pt idx="27610">
                  <c:v>-19.5</c:v>
                </c:pt>
                <c:pt idx="27611">
                  <c:v>-19.399999999999999</c:v>
                </c:pt>
                <c:pt idx="27612">
                  <c:v>-19.3</c:v>
                </c:pt>
                <c:pt idx="27613">
                  <c:v>-19.2</c:v>
                </c:pt>
                <c:pt idx="27614">
                  <c:v>-19.100000000000001</c:v>
                </c:pt>
                <c:pt idx="27615">
                  <c:v>-19</c:v>
                </c:pt>
                <c:pt idx="27616">
                  <c:v>-18.899999999999999</c:v>
                </c:pt>
                <c:pt idx="27617">
                  <c:v>-18.8</c:v>
                </c:pt>
                <c:pt idx="27618">
                  <c:v>-18.7</c:v>
                </c:pt>
                <c:pt idx="27619">
                  <c:v>-18.600000000000001</c:v>
                </c:pt>
                <c:pt idx="27620">
                  <c:v>-18.5</c:v>
                </c:pt>
                <c:pt idx="27621">
                  <c:v>-18.399999999999999</c:v>
                </c:pt>
                <c:pt idx="27622">
                  <c:v>-18.3</c:v>
                </c:pt>
                <c:pt idx="27623">
                  <c:v>-18.2</c:v>
                </c:pt>
                <c:pt idx="27624">
                  <c:v>-18.100000000000001</c:v>
                </c:pt>
                <c:pt idx="27625">
                  <c:v>-18</c:v>
                </c:pt>
                <c:pt idx="27626">
                  <c:v>-17.899999999999999</c:v>
                </c:pt>
                <c:pt idx="27627">
                  <c:v>-17.8</c:v>
                </c:pt>
                <c:pt idx="27628">
                  <c:v>-17.7</c:v>
                </c:pt>
                <c:pt idx="27629">
                  <c:v>-17.600000000000001</c:v>
                </c:pt>
                <c:pt idx="27630">
                  <c:v>-17.5</c:v>
                </c:pt>
                <c:pt idx="27631">
                  <c:v>-17.399999999999999</c:v>
                </c:pt>
                <c:pt idx="27632">
                  <c:v>-17.3</c:v>
                </c:pt>
                <c:pt idx="27633">
                  <c:v>-17.2</c:v>
                </c:pt>
                <c:pt idx="27634">
                  <c:v>-17.100000000000001</c:v>
                </c:pt>
                <c:pt idx="27635">
                  <c:v>-17</c:v>
                </c:pt>
                <c:pt idx="27636">
                  <c:v>-16.899999999999999</c:v>
                </c:pt>
                <c:pt idx="27637">
                  <c:v>-16.8</c:v>
                </c:pt>
                <c:pt idx="27638">
                  <c:v>-16.7</c:v>
                </c:pt>
                <c:pt idx="27639">
                  <c:v>-16.600000000000001</c:v>
                </c:pt>
                <c:pt idx="27640">
                  <c:v>-16.5</c:v>
                </c:pt>
                <c:pt idx="27641">
                  <c:v>-16.399999999999999</c:v>
                </c:pt>
                <c:pt idx="27642">
                  <c:v>-16.3</c:v>
                </c:pt>
                <c:pt idx="27643">
                  <c:v>-16.2</c:v>
                </c:pt>
                <c:pt idx="27644">
                  <c:v>-16.100000000000001</c:v>
                </c:pt>
                <c:pt idx="27645">
                  <c:v>-16</c:v>
                </c:pt>
                <c:pt idx="27646">
                  <c:v>-15.9</c:v>
                </c:pt>
                <c:pt idx="27647">
                  <c:v>-15.8</c:v>
                </c:pt>
                <c:pt idx="27648">
                  <c:v>-15.7</c:v>
                </c:pt>
                <c:pt idx="27649">
                  <c:v>-15.6</c:v>
                </c:pt>
                <c:pt idx="27650">
                  <c:v>-15.5</c:v>
                </c:pt>
                <c:pt idx="27651">
                  <c:v>-15.4</c:v>
                </c:pt>
                <c:pt idx="27652">
                  <c:v>-15.3</c:v>
                </c:pt>
                <c:pt idx="27653">
                  <c:v>-15.2</c:v>
                </c:pt>
                <c:pt idx="27654">
                  <c:v>-15.1</c:v>
                </c:pt>
                <c:pt idx="27655">
                  <c:v>-15</c:v>
                </c:pt>
                <c:pt idx="27656">
                  <c:v>-14.9</c:v>
                </c:pt>
                <c:pt idx="27657">
                  <c:v>-14.8</c:v>
                </c:pt>
                <c:pt idx="27658">
                  <c:v>-14.7</c:v>
                </c:pt>
                <c:pt idx="27659">
                  <c:v>-14.6</c:v>
                </c:pt>
                <c:pt idx="27660">
                  <c:v>-14.5</c:v>
                </c:pt>
                <c:pt idx="27661">
                  <c:v>-14.4</c:v>
                </c:pt>
                <c:pt idx="27662">
                  <c:v>-14.3</c:v>
                </c:pt>
                <c:pt idx="27663">
                  <c:v>-14.2</c:v>
                </c:pt>
                <c:pt idx="27664">
                  <c:v>-14.1</c:v>
                </c:pt>
                <c:pt idx="27665">
                  <c:v>-14</c:v>
                </c:pt>
                <c:pt idx="27666">
                  <c:v>-13.9</c:v>
                </c:pt>
                <c:pt idx="27667">
                  <c:v>-13.8</c:v>
                </c:pt>
                <c:pt idx="27668">
                  <c:v>-13.7</c:v>
                </c:pt>
                <c:pt idx="27669">
                  <c:v>-13.6</c:v>
                </c:pt>
                <c:pt idx="27670">
                  <c:v>-13.5</c:v>
                </c:pt>
                <c:pt idx="27671">
                  <c:v>-13.4</c:v>
                </c:pt>
                <c:pt idx="27672">
                  <c:v>-13.3</c:v>
                </c:pt>
                <c:pt idx="27673">
                  <c:v>-13.2</c:v>
                </c:pt>
                <c:pt idx="27674">
                  <c:v>-13.1</c:v>
                </c:pt>
                <c:pt idx="27675">
                  <c:v>-13</c:v>
                </c:pt>
                <c:pt idx="27676">
                  <c:v>-12.9</c:v>
                </c:pt>
                <c:pt idx="27677">
                  <c:v>-12.8</c:v>
                </c:pt>
                <c:pt idx="27678">
                  <c:v>-12.7</c:v>
                </c:pt>
                <c:pt idx="27679">
                  <c:v>-12.6</c:v>
                </c:pt>
                <c:pt idx="27680">
                  <c:v>-12.5</c:v>
                </c:pt>
                <c:pt idx="27681">
                  <c:v>-12.4</c:v>
                </c:pt>
                <c:pt idx="27682">
                  <c:v>-12.3</c:v>
                </c:pt>
                <c:pt idx="27683">
                  <c:v>-12.2</c:v>
                </c:pt>
                <c:pt idx="27684">
                  <c:v>-12.1</c:v>
                </c:pt>
                <c:pt idx="27685">
                  <c:v>-12</c:v>
                </c:pt>
                <c:pt idx="27686">
                  <c:v>-11.9</c:v>
                </c:pt>
                <c:pt idx="27687">
                  <c:v>-11.8</c:v>
                </c:pt>
                <c:pt idx="27688">
                  <c:v>-11.7</c:v>
                </c:pt>
                <c:pt idx="27689">
                  <c:v>-11.6</c:v>
                </c:pt>
                <c:pt idx="27690">
                  <c:v>-11.5</c:v>
                </c:pt>
                <c:pt idx="27691">
                  <c:v>-11.4</c:v>
                </c:pt>
                <c:pt idx="27692">
                  <c:v>-11.3</c:v>
                </c:pt>
                <c:pt idx="27693">
                  <c:v>-11.2</c:v>
                </c:pt>
                <c:pt idx="27694">
                  <c:v>-11.1</c:v>
                </c:pt>
                <c:pt idx="27695">
                  <c:v>-11</c:v>
                </c:pt>
                <c:pt idx="27696">
                  <c:v>-10.9</c:v>
                </c:pt>
                <c:pt idx="27697">
                  <c:v>-10.8</c:v>
                </c:pt>
                <c:pt idx="27698">
                  <c:v>-10.7</c:v>
                </c:pt>
                <c:pt idx="27699">
                  <c:v>-10.6</c:v>
                </c:pt>
                <c:pt idx="27700">
                  <c:v>-10.5</c:v>
                </c:pt>
                <c:pt idx="27701">
                  <c:v>-10.4</c:v>
                </c:pt>
                <c:pt idx="27702">
                  <c:v>-10.3</c:v>
                </c:pt>
                <c:pt idx="27703">
                  <c:v>-10.199999999999999</c:v>
                </c:pt>
                <c:pt idx="27704">
                  <c:v>-10.1</c:v>
                </c:pt>
                <c:pt idx="27705">
                  <c:v>-10</c:v>
                </c:pt>
                <c:pt idx="27706">
                  <c:v>-9.9</c:v>
                </c:pt>
                <c:pt idx="27707">
                  <c:v>-9.8000000000000007</c:v>
                </c:pt>
                <c:pt idx="27708">
                  <c:v>-9.6999999999999993</c:v>
                </c:pt>
                <c:pt idx="27709">
                  <c:v>-9.6</c:v>
                </c:pt>
                <c:pt idx="27710">
                  <c:v>-9.5</c:v>
                </c:pt>
                <c:pt idx="27711">
                  <c:v>-9.4</c:v>
                </c:pt>
                <c:pt idx="27712">
                  <c:v>-9.3000000000000007</c:v>
                </c:pt>
                <c:pt idx="27713">
                  <c:v>-9.1999999999999993</c:v>
                </c:pt>
                <c:pt idx="27714">
                  <c:v>-9.1</c:v>
                </c:pt>
                <c:pt idx="27715">
                  <c:v>-9</c:v>
                </c:pt>
                <c:pt idx="27716">
                  <c:v>-8.9</c:v>
                </c:pt>
                <c:pt idx="27717">
                  <c:v>-8.8000000000000007</c:v>
                </c:pt>
                <c:pt idx="27718">
                  <c:v>-8.6999999999999993</c:v>
                </c:pt>
                <c:pt idx="27719">
                  <c:v>-8.6</c:v>
                </c:pt>
                <c:pt idx="27720">
                  <c:v>-8.5</c:v>
                </c:pt>
                <c:pt idx="27721">
                  <c:v>-8.4</c:v>
                </c:pt>
                <c:pt idx="27722">
                  <c:v>-8.3000000000000007</c:v>
                </c:pt>
                <c:pt idx="27723">
                  <c:v>-8.1999999999999993</c:v>
                </c:pt>
                <c:pt idx="27724">
                  <c:v>-8.1</c:v>
                </c:pt>
                <c:pt idx="27725">
                  <c:v>-8</c:v>
                </c:pt>
                <c:pt idx="27726">
                  <c:v>-7.9</c:v>
                </c:pt>
                <c:pt idx="27727">
                  <c:v>-7.8</c:v>
                </c:pt>
                <c:pt idx="27728">
                  <c:v>-7.7</c:v>
                </c:pt>
                <c:pt idx="27729">
                  <c:v>-7.6</c:v>
                </c:pt>
                <c:pt idx="27730">
                  <c:v>-7.5</c:v>
                </c:pt>
                <c:pt idx="27731">
                  <c:v>-7.4</c:v>
                </c:pt>
                <c:pt idx="27732">
                  <c:v>-7.3</c:v>
                </c:pt>
                <c:pt idx="27733">
                  <c:v>-7.2</c:v>
                </c:pt>
                <c:pt idx="27734">
                  <c:v>-7.1</c:v>
                </c:pt>
                <c:pt idx="27735">
                  <c:v>-7</c:v>
                </c:pt>
                <c:pt idx="27736">
                  <c:v>-6.9</c:v>
                </c:pt>
                <c:pt idx="27737">
                  <c:v>-6.8</c:v>
                </c:pt>
                <c:pt idx="27738">
                  <c:v>-6.7</c:v>
                </c:pt>
                <c:pt idx="27739">
                  <c:v>-6.6</c:v>
                </c:pt>
                <c:pt idx="27740">
                  <c:v>-6.5</c:v>
                </c:pt>
                <c:pt idx="27741">
                  <c:v>-6.4</c:v>
                </c:pt>
                <c:pt idx="27742">
                  <c:v>-6.3</c:v>
                </c:pt>
                <c:pt idx="27743">
                  <c:v>-6.2</c:v>
                </c:pt>
                <c:pt idx="27744">
                  <c:v>-6.1</c:v>
                </c:pt>
                <c:pt idx="27745">
                  <c:v>-6</c:v>
                </c:pt>
                <c:pt idx="27746">
                  <c:v>-5.9</c:v>
                </c:pt>
                <c:pt idx="27747">
                  <c:v>-5.8</c:v>
                </c:pt>
                <c:pt idx="27748">
                  <c:v>-5.7</c:v>
                </c:pt>
                <c:pt idx="27749">
                  <c:v>-5.6</c:v>
                </c:pt>
                <c:pt idx="27750">
                  <c:v>-5.5</c:v>
                </c:pt>
                <c:pt idx="27751">
                  <c:v>-5.4</c:v>
                </c:pt>
                <c:pt idx="27752">
                  <c:v>-5.3</c:v>
                </c:pt>
                <c:pt idx="27753">
                  <c:v>-5.2</c:v>
                </c:pt>
                <c:pt idx="27754">
                  <c:v>-5.0999999999999996</c:v>
                </c:pt>
                <c:pt idx="27755">
                  <c:v>-5</c:v>
                </c:pt>
                <c:pt idx="27756">
                  <c:v>-4.9000000000000004</c:v>
                </c:pt>
                <c:pt idx="27757">
                  <c:v>-4.8</c:v>
                </c:pt>
                <c:pt idx="27758">
                  <c:v>-4.7</c:v>
                </c:pt>
                <c:pt idx="27759">
                  <c:v>-4.5999999999999996</c:v>
                </c:pt>
                <c:pt idx="27760">
                  <c:v>-4.5</c:v>
                </c:pt>
                <c:pt idx="27761">
                  <c:v>-4.4000000000000004</c:v>
                </c:pt>
                <c:pt idx="27762">
                  <c:v>-4.3</c:v>
                </c:pt>
                <c:pt idx="27763">
                  <c:v>-4.2</c:v>
                </c:pt>
                <c:pt idx="27764">
                  <c:v>-4.0999999999999996</c:v>
                </c:pt>
                <c:pt idx="27765">
                  <c:v>-4</c:v>
                </c:pt>
                <c:pt idx="27766">
                  <c:v>-3.9</c:v>
                </c:pt>
                <c:pt idx="27767">
                  <c:v>-3.8</c:v>
                </c:pt>
                <c:pt idx="27768">
                  <c:v>-3.7</c:v>
                </c:pt>
                <c:pt idx="27769">
                  <c:v>-3.6</c:v>
                </c:pt>
                <c:pt idx="27770">
                  <c:v>-3.5</c:v>
                </c:pt>
                <c:pt idx="27771">
                  <c:v>-3.4</c:v>
                </c:pt>
                <c:pt idx="27772">
                  <c:v>-3.3</c:v>
                </c:pt>
                <c:pt idx="27773">
                  <c:v>-3.2</c:v>
                </c:pt>
                <c:pt idx="27774">
                  <c:v>-3.1</c:v>
                </c:pt>
                <c:pt idx="27775">
                  <c:v>-3</c:v>
                </c:pt>
                <c:pt idx="27776">
                  <c:v>-2.9</c:v>
                </c:pt>
                <c:pt idx="27777">
                  <c:v>-2.8</c:v>
                </c:pt>
                <c:pt idx="27778">
                  <c:v>-2.7</c:v>
                </c:pt>
                <c:pt idx="27779">
                  <c:v>-2.6</c:v>
                </c:pt>
                <c:pt idx="27780">
                  <c:v>-2.5</c:v>
                </c:pt>
                <c:pt idx="27781">
                  <c:v>-2.4</c:v>
                </c:pt>
                <c:pt idx="27782">
                  <c:v>-2.2999999999999998</c:v>
                </c:pt>
                <c:pt idx="27783">
                  <c:v>-2.2000000000000002</c:v>
                </c:pt>
                <c:pt idx="27784">
                  <c:v>-2.1</c:v>
                </c:pt>
                <c:pt idx="27785">
                  <c:v>-2</c:v>
                </c:pt>
                <c:pt idx="27786">
                  <c:v>-1.9</c:v>
                </c:pt>
                <c:pt idx="27787">
                  <c:v>-1.8</c:v>
                </c:pt>
                <c:pt idx="27788">
                  <c:v>-1.7</c:v>
                </c:pt>
                <c:pt idx="27789">
                  <c:v>-1.6</c:v>
                </c:pt>
                <c:pt idx="27790">
                  <c:v>-1.5</c:v>
                </c:pt>
                <c:pt idx="27791">
                  <c:v>-1.4</c:v>
                </c:pt>
                <c:pt idx="27792">
                  <c:v>-1.3</c:v>
                </c:pt>
                <c:pt idx="27793">
                  <c:v>-1.2</c:v>
                </c:pt>
                <c:pt idx="27794">
                  <c:v>-1.1000000000000001</c:v>
                </c:pt>
                <c:pt idx="27795">
                  <c:v>-1</c:v>
                </c:pt>
                <c:pt idx="27796">
                  <c:v>-0.9</c:v>
                </c:pt>
                <c:pt idx="27797">
                  <c:v>-0.8</c:v>
                </c:pt>
                <c:pt idx="27798">
                  <c:v>-0.7</c:v>
                </c:pt>
                <c:pt idx="27799">
                  <c:v>-0.6</c:v>
                </c:pt>
                <c:pt idx="27800">
                  <c:v>-0.5</c:v>
                </c:pt>
                <c:pt idx="27801">
                  <c:v>-0.4</c:v>
                </c:pt>
                <c:pt idx="27802">
                  <c:v>-0.3</c:v>
                </c:pt>
                <c:pt idx="27803">
                  <c:v>-0.2</c:v>
                </c:pt>
                <c:pt idx="27804">
                  <c:v>-0.1</c:v>
                </c:pt>
                <c:pt idx="27805">
                  <c:v>0</c:v>
                </c:pt>
                <c:pt idx="27806">
                  <c:v>0.1</c:v>
                </c:pt>
                <c:pt idx="27807">
                  <c:v>0.2</c:v>
                </c:pt>
                <c:pt idx="27808">
                  <c:v>0.3</c:v>
                </c:pt>
                <c:pt idx="27809">
                  <c:v>0.4</c:v>
                </c:pt>
                <c:pt idx="27810">
                  <c:v>0.5</c:v>
                </c:pt>
                <c:pt idx="27811">
                  <c:v>0.6</c:v>
                </c:pt>
                <c:pt idx="27812">
                  <c:v>0.7</c:v>
                </c:pt>
                <c:pt idx="27813">
                  <c:v>0.8</c:v>
                </c:pt>
                <c:pt idx="27814">
                  <c:v>0.9</c:v>
                </c:pt>
                <c:pt idx="27815">
                  <c:v>1</c:v>
                </c:pt>
                <c:pt idx="27816">
                  <c:v>1.1000000000000001</c:v>
                </c:pt>
                <c:pt idx="27817">
                  <c:v>1.2</c:v>
                </c:pt>
                <c:pt idx="27818">
                  <c:v>1.3</c:v>
                </c:pt>
                <c:pt idx="27819">
                  <c:v>1.4</c:v>
                </c:pt>
                <c:pt idx="27820">
                  <c:v>1.5</c:v>
                </c:pt>
                <c:pt idx="27821">
                  <c:v>1.6</c:v>
                </c:pt>
                <c:pt idx="27822">
                  <c:v>1.7</c:v>
                </c:pt>
                <c:pt idx="27823">
                  <c:v>1.8</c:v>
                </c:pt>
                <c:pt idx="27824">
                  <c:v>1.9</c:v>
                </c:pt>
                <c:pt idx="27825">
                  <c:v>2</c:v>
                </c:pt>
                <c:pt idx="27826">
                  <c:v>2.1</c:v>
                </c:pt>
                <c:pt idx="27827">
                  <c:v>2.2000000000000002</c:v>
                </c:pt>
                <c:pt idx="27828">
                  <c:v>2.2999999999999998</c:v>
                </c:pt>
                <c:pt idx="27829">
                  <c:v>2.4</c:v>
                </c:pt>
                <c:pt idx="27830">
                  <c:v>2.5</c:v>
                </c:pt>
                <c:pt idx="27831">
                  <c:v>2.6</c:v>
                </c:pt>
                <c:pt idx="27832">
                  <c:v>2.7</c:v>
                </c:pt>
                <c:pt idx="27833">
                  <c:v>2.8</c:v>
                </c:pt>
                <c:pt idx="27834">
                  <c:v>2.9</c:v>
                </c:pt>
                <c:pt idx="27835">
                  <c:v>3</c:v>
                </c:pt>
                <c:pt idx="27836">
                  <c:v>3.1</c:v>
                </c:pt>
                <c:pt idx="27837">
                  <c:v>3.2</c:v>
                </c:pt>
                <c:pt idx="27838">
                  <c:v>3.3</c:v>
                </c:pt>
                <c:pt idx="27839">
                  <c:v>3.4</c:v>
                </c:pt>
                <c:pt idx="27840">
                  <c:v>3.5</c:v>
                </c:pt>
                <c:pt idx="27841">
                  <c:v>3.6</c:v>
                </c:pt>
                <c:pt idx="27842">
                  <c:v>3.7</c:v>
                </c:pt>
                <c:pt idx="27843">
                  <c:v>3.8</c:v>
                </c:pt>
                <c:pt idx="27844">
                  <c:v>3.9</c:v>
                </c:pt>
                <c:pt idx="27845">
                  <c:v>4</c:v>
                </c:pt>
                <c:pt idx="27846">
                  <c:v>4.0999999999999996</c:v>
                </c:pt>
                <c:pt idx="27847">
                  <c:v>4.2</c:v>
                </c:pt>
                <c:pt idx="27848">
                  <c:v>4.3</c:v>
                </c:pt>
                <c:pt idx="27849">
                  <c:v>4.4000000000000004</c:v>
                </c:pt>
                <c:pt idx="27850">
                  <c:v>4.5</c:v>
                </c:pt>
                <c:pt idx="27851">
                  <c:v>4.5999999999999996</c:v>
                </c:pt>
                <c:pt idx="27852">
                  <c:v>4.7</c:v>
                </c:pt>
                <c:pt idx="27853">
                  <c:v>4.8</c:v>
                </c:pt>
                <c:pt idx="27854">
                  <c:v>4.9000000000000004</c:v>
                </c:pt>
                <c:pt idx="27855">
                  <c:v>5</c:v>
                </c:pt>
                <c:pt idx="27856">
                  <c:v>5.0999999999999996</c:v>
                </c:pt>
                <c:pt idx="27857">
                  <c:v>5.2</c:v>
                </c:pt>
                <c:pt idx="27858">
                  <c:v>5.3</c:v>
                </c:pt>
                <c:pt idx="27859">
                  <c:v>5.4</c:v>
                </c:pt>
                <c:pt idx="27860">
                  <c:v>5.5</c:v>
                </c:pt>
                <c:pt idx="27861">
                  <c:v>5.6</c:v>
                </c:pt>
                <c:pt idx="27862">
                  <c:v>5.7</c:v>
                </c:pt>
                <c:pt idx="27863">
                  <c:v>5.8</c:v>
                </c:pt>
                <c:pt idx="27864">
                  <c:v>5.9</c:v>
                </c:pt>
                <c:pt idx="27865">
                  <c:v>6</c:v>
                </c:pt>
                <c:pt idx="27866">
                  <c:v>6.1</c:v>
                </c:pt>
                <c:pt idx="27867">
                  <c:v>6.2</c:v>
                </c:pt>
                <c:pt idx="27868">
                  <c:v>6.3</c:v>
                </c:pt>
                <c:pt idx="27869">
                  <c:v>6.4</c:v>
                </c:pt>
                <c:pt idx="27870">
                  <c:v>6.5</c:v>
                </c:pt>
                <c:pt idx="27871">
                  <c:v>6.6</c:v>
                </c:pt>
                <c:pt idx="27872">
                  <c:v>6.7</c:v>
                </c:pt>
                <c:pt idx="27873">
                  <c:v>6.8</c:v>
                </c:pt>
                <c:pt idx="27874">
                  <c:v>6.9</c:v>
                </c:pt>
                <c:pt idx="27875">
                  <c:v>7</c:v>
                </c:pt>
                <c:pt idx="27876">
                  <c:v>7.1</c:v>
                </c:pt>
                <c:pt idx="27877">
                  <c:v>7.2</c:v>
                </c:pt>
                <c:pt idx="27878">
                  <c:v>7.3</c:v>
                </c:pt>
                <c:pt idx="27879">
                  <c:v>7.4</c:v>
                </c:pt>
                <c:pt idx="27880">
                  <c:v>7.5</c:v>
                </c:pt>
                <c:pt idx="27881">
                  <c:v>7.6</c:v>
                </c:pt>
                <c:pt idx="27882">
                  <c:v>7.7</c:v>
                </c:pt>
                <c:pt idx="27883">
                  <c:v>7.8</c:v>
                </c:pt>
                <c:pt idx="27884">
                  <c:v>7.9</c:v>
                </c:pt>
                <c:pt idx="27885">
                  <c:v>8</c:v>
                </c:pt>
                <c:pt idx="27886">
                  <c:v>8.1</c:v>
                </c:pt>
                <c:pt idx="27887">
                  <c:v>8.1999999999999993</c:v>
                </c:pt>
                <c:pt idx="27888">
                  <c:v>8.3000000000000007</c:v>
                </c:pt>
                <c:pt idx="27889">
                  <c:v>8.4</c:v>
                </c:pt>
                <c:pt idx="27890">
                  <c:v>8.5</c:v>
                </c:pt>
                <c:pt idx="27891">
                  <c:v>8.6</c:v>
                </c:pt>
                <c:pt idx="27892">
                  <c:v>8.6999999999999993</c:v>
                </c:pt>
                <c:pt idx="27893">
                  <c:v>8.8000000000000007</c:v>
                </c:pt>
                <c:pt idx="27894">
                  <c:v>8.9</c:v>
                </c:pt>
                <c:pt idx="27895">
                  <c:v>9</c:v>
                </c:pt>
                <c:pt idx="27896">
                  <c:v>9.1</c:v>
                </c:pt>
                <c:pt idx="27897">
                  <c:v>9.1999999999999993</c:v>
                </c:pt>
                <c:pt idx="27898">
                  <c:v>9.3000000000000007</c:v>
                </c:pt>
                <c:pt idx="27899">
                  <c:v>9.4</c:v>
                </c:pt>
                <c:pt idx="27900">
                  <c:v>9.5</c:v>
                </c:pt>
                <c:pt idx="27901">
                  <c:v>9.6</c:v>
                </c:pt>
                <c:pt idx="27902">
                  <c:v>9.6999999999999993</c:v>
                </c:pt>
                <c:pt idx="27903">
                  <c:v>9.8000000000000007</c:v>
                </c:pt>
                <c:pt idx="27904">
                  <c:v>9.9</c:v>
                </c:pt>
                <c:pt idx="27905">
                  <c:v>10</c:v>
                </c:pt>
                <c:pt idx="27906">
                  <c:v>10.1</c:v>
                </c:pt>
                <c:pt idx="27907">
                  <c:v>10.199999999999999</c:v>
                </c:pt>
                <c:pt idx="27908">
                  <c:v>10.3</c:v>
                </c:pt>
                <c:pt idx="27909">
                  <c:v>10.4</c:v>
                </c:pt>
                <c:pt idx="27910">
                  <c:v>10.5</c:v>
                </c:pt>
                <c:pt idx="27911">
                  <c:v>10.6</c:v>
                </c:pt>
                <c:pt idx="27912">
                  <c:v>10.7</c:v>
                </c:pt>
                <c:pt idx="27913">
                  <c:v>10.8</c:v>
                </c:pt>
                <c:pt idx="27914">
                  <c:v>10.9</c:v>
                </c:pt>
                <c:pt idx="27915">
                  <c:v>11</c:v>
                </c:pt>
                <c:pt idx="27916">
                  <c:v>11.1</c:v>
                </c:pt>
                <c:pt idx="27917">
                  <c:v>11.2</c:v>
                </c:pt>
                <c:pt idx="27918">
                  <c:v>11.3</c:v>
                </c:pt>
                <c:pt idx="27919">
                  <c:v>11.4</c:v>
                </c:pt>
                <c:pt idx="27920">
                  <c:v>11.5</c:v>
                </c:pt>
                <c:pt idx="27921">
                  <c:v>11.6</c:v>
                </c:pt>
                <c:pt idx="27922">
                  <c:v>11.7</c:v>
                </c:pt>
                <c:pt idx="27923">
                  <c:v>11.8</c:v>
                </c:pt>
                <c:pt idx="27924">
                  <c:v>11.9</c:v>
                </c:pt>
                <c:pt idx="27925">
                  <c:v>12</c:v>
                </c:pt>
                <c:pt idx="27926">
                  <c:v>12.1</c:v>
                </c:pt>
                <c:pt idx="27927">
                  <c:v>12.2</c:v>
                </c:pt>
                <c:pt idx="27928">
                  <c:v>12.3</c:v>
                </c:pt>
                <c:pt idx="27929">
                  <c:v>12.4</c:v>
                </c:pt>
                <c:pt idx="27930">
                  <c:v>12.5</c:v>
                </c:pt>
                <c:pt idx="27931">
                  <c:v>12.6</c:v>
                </c:pt>
                <c:pt idx="27932">
                  <c:v>12.7</c:v>
                </c:pt>
                <c:pt idx="27933">
                  <c:v>12.8</c:v>
                </c:pt>
                <c:pt idx="27934">
                  <c:v>12.9</c:v>
                </c:pt>
                <c:pt idx="27935">
                  <c:v>13</c:v>
                </c:pt>
                <c:pt idx="27936">
                  <c:v>13.1</c:v>
                </c:pt>
                <c:pt idx="27937">
                  <c:v>13.2</c:v>
                </c:pt>
                <c:pt idx="27938">
                  <c:v>13.3</c:v>
                </c:pt>
                <c:pt idx="27939">
                  <c:v>13.4</c:v>
                </c:pt>
                <c:pt idx="27940">
                  <c:v>13.5</c:v>
                </c:pt>
                <c:pt idx="27941">
                  <c:v>13.6</c:v>
                </c:pt>
                <c:pt idx="27942">
                  <c:v>13.7</c:v>
                </c:pt>
                <c:pt idx="27943">
                  <c:v>13.8</c:v>
                </c:pt>
                <c:pt idx="27944">
                  <c:v>13.9</c:v>
                </c:pt>
                <c:pt idx="27945">
                  <c:v>14</c:v>
                </c:pt>
                <c:pt idx="27946">
                  <c:v>14.1</c:v>
                </c:pt>
                <c:pt idx="27947">
                  <c:v>14.2</c:v>
                </c:pt>
                <c:pt idx="27948">
                  <c:v>14.3</c:v>
                </c:pt>
                <c:pt idx="27949">
                  <c:v>14.4</c:v>
                </c:pt>
                <c:pt idx="27950">
                  <c:v>14.5</c:v>
                </c:pt>
                <c:pt idx="27951">
                  <c:v>14.6</c:v>
                </c:pt>
                <c:pt idx="27952">
                  <c:v>14.7</c:v>
                </c:pt>
                <c:pt idx="27953">
                  <c:v>14.8</c:v>
                </c:pt>
                <c:pt idx="27954">
                  <c:v>14.9</c:v>
                </c:pt>
                <c:pt idx="27955">
                  <c:v>15</c:v>
                </c:pt>
                <c:pt idx="27956">
                  <c:v>15.1</c:v>
                </c:pt>
                <c:pt idx="27957">
                  <c:v>15.2</c:v>
                </c:pt>
                <c:pt idx="27958">
                  <c:v>15.3</c:v>
                </c:pt>
                <c:pt idx="27959">
                  <c:v>15.4</c:v>
                </c:pt>
                <c:pt idx="27960">
                  <c:v>15.5</c:v>
                </c:pt>
                <c:pt idx="27961">
                  <c:v>15.6</c:v>
                </c:pt>
                <c:pt idx="27962">
                  <c:v>15.7</c:v>
                </c:pt>
                <c:pt idx="27963">
                  <c:v>15.8</c:v>
                </c:pt>
                <c:pt idx="27964">
                  <c:v>15.9</c:v>
                </c:pt>
                <c:pt idx="27965">
                  <c:v>16</c:v>
                </c:pt>
                <c:pt idx="27966">
                  <c:v>16.100000000000001</c:v>
                </c:pt>
                <c:pt idx="27967">
                  <c:v>16.2</c:v>
                </c:pt>
                <c:pt idx="27968">
                  <c:v>16.3</c:v>
                </c:pt>
                <c:pt idx="27969">
                  <c:v>16.399999999999999</c:v>
                </c:pt>
                <c:pt idx="27970">
                  <c:v>16.5</c:v>
                </c:pt>
                <c:pt idx="27971">
                  <c:v>16.600000000000001</c:v>
                </c:pt>
                <c:pt idx="27972">
                  <c:v>16.7</c:v>
                </c:pt>
                <c:pt idx="27973">
                  <c:v>16.8</c:v>
                </c:pt>
                <c:pt idx="27974">
                  <c:v>16.899999999999999</c:v>
                </c:pt>
                <c:pt idx="27975">
                  <c:v>17</c:v>
                </c:pt>
                <c:pt idx="27976">
                  <c:v>17.100000000000001</c:v>
                </c:pt>
                <c:pt idx="27977">
                  <c:v>17.2</c:v>
                </c:pt>
                <c:pt idx="27978">
                  <c:v>17.3</c:v>
                </c:pt>
                <c:pt idx="27979">
                  <c:v>17.399999999999999</c:v>
                </c:pt>
                <c:pt idx="27980">
                  <c:v>17.5</c:v>
                </c:pt>
                <c:pt idx="27981">
                  <c:v>17.600000000000001</c:v>
                </c:pt>
                <c:pt idx="27982">
                  <c:v>17.7</c:v>
                </c:pt>
                <c:pt idx="27983">
                  <c:v>17.8</c:v>
                </c:pt>
                <c:pt idx="27984">
                  <c:v>17.899999999999999</c:v>
                </c:pt>
                <c:pt idx="27985">
                  <c:v>18</c:v>
                </c:pt>
                <c:pt idx="27986">
                  <c:v>18.100000000000001</c:v>
                </c:pt>
                <c:pt idx="27987">
                  <c:v>18.2</c:v>
                </c:pt>
                <c:pt idx="27988">
                  <c:v>18.3</c:v>
                </c:pt>
                <c:pt idx="27989">
                  <c:v>18.399999999999999</c:v>
                </c:pt>
                <c:pt idx="27990">
                  <c:v>18.5</c:v>
                </c:pt>
                <c:pt idx="27991">
                  <c:v>18.600000000000001</c:v>
                </c:pt>
                <c:pt idx="27992">
                  <c:v>18.7</c:v>
                </c:pt>
                <c:pt idx="27993">
                  <c:v>18.8</c:v>
                </c:pt>
                <c:pt idx="27994">
                  <c:v>18.899999999999999</c:v>
                </c:pt>
                <c:pt idx="27995">
                  <c:v>19</c:v>
                </c:pt>
                <c:pt idx="27996">
                  <c:v>19.100000000000001</c:v>
                </c:pt>
                <c:pt idx="27997">
                  <c:v>19.2</c:v>
                </c:pt>
                <c:pt idx="27998">
                  <c:v>19.3</c:v>
                </c:pt>
                <c:pt idx="27999">
                  <c:v>19.399999999999999</c:v>
                </c:pt>
                <c:pt idx="28000">
                  <c:v>19.5</c:v>
                </c:pt>
                <c:pt idx="28001">
                  <c:v>19.600000000000001</c:v>
                </c:pt>
                <c:pt idx="28002">
                  <c:v>19.7</c:v>
                </c:pt>
                <c:pt idx="28003">
                  <c:v>19.8</c:v>
                </c:pt>
                <c:pt idx="28004">
                  <c:v>19.899999999999999</c:v>
                </c:pt>
                <c:pt idx="28005">
                  <c:v>20</c:v>
                </c:pt>
                <c:pt idx="28006">
                  <c:v>20.100000000000001</c:v>
                </c:pt>
                <c:pt idx="28007">
                  <c:v>20.2</c:v>
                </c:pt>
                <c:pt idx="28008">
                  <c:v>20.3</c:v>
                </c:pt>
                <c:pt idx="28009">
                  <c:v>20.399999999999999</c:v>
                </c:pt>
                <c:pt idx="28010">
                  <c:v>20.5</c:v>
                </c:pt>
                <c:pt idx="28011">
                  <c:v>20.6</c:v>
                </c:pt>
                <c:pt idx="28012">
                  <c:v>20.7</c:v>
                </c:pt>
                <c:pt idx="28013">
                  <c:v>20.8</c:v>
                </c:pt>
                <c:pt idx="28014">
                  <c:v>20.9</c:v>
                </c:pt>
                <c:pt idx="28015">
                  <c:v>21</c:v>
                </c:pt>
                <c:pt idx="28016">
                  <c:v>21.1</c:v>
                </c:pt>
                <c:pt idx="28017">
                  <c:v>21.2</c:v>
                </c:pt>
                <c:pt idx="28018">
                  <c:v>21.3</c:v>
                </c:pt>
                <c:pt idx="28019">
                  <c:v>21.4</c:v>
                </c:pt>
                <c:pt idx="28020">
                  <c:v>21.5</c:v>
                </c:pt>
                <c:pt idx="28021">
                  <c:v>21.6</c:v>
                </c:pt>
                <c:pt idx="28022">
                  <c:v>21.7</c:v>
                </c:pt>
                <c:pt idx="28023">
                  <c:v>21.8</c:v>
                </c:pt>
                <c:pt idx="28024">
                  <c:v>21.9</c:v>
                </c:pt>
                <c:pt idx="28025">
                  <c:v>22</c:v>
                </c:pt>
                <c:pt idx="28026">
                  <c:v>22.1</c:v>
                </c:pt>
                <c:pt idx="28027">
                  <c:v>22.2</c:v>
                </c:pt>
                <c:pt idx="28028">
                  <c:v>22.3</c:v>
                </c:pt>
                <c:pt idx="28029">
                  <c:v>22.4</c:v>
                </c:pt>
                <c:pt idx="28030">
                  <c:v>22.5</c:v>
                </c:pt>
                <c:pt idx="28031">
                  <c:v>22.6</c:v>
                </c:pt>
                <c:pt idx="28032">
                  <c:v>22.7</c:v>
                </c:pt>
                <c:pt idx="28033">
                  <c:v>22.8</c:v>
                </c:pt>
                <c:pt idx="28034">
                  <c:v>22.9</c:v>
                </c:pt>
                <c:pt idx="28035">
                  <c:v>23</c:v>
                </c:pt>
                <c:pt idx="28036">
                  <c:v>23.1</c:v>
                </c:pt>
                <c:pt idx="28037">
                  <c:v>23.2</c:v>
                </c:pt>
                <c:pt idx="28038">
                  <c:v>23.3</c:v>
                </c:pt>
                <c:pt idx="28039">
                  <c:v>23.4</c:v>
                </c:pt>
                <c:pt idx="28040">
                  <c:v>23.5</c:v>
                </c:pt>
                <c:pt idx="28041">
                  <c:v>23.6</c:v>
                </c:pt>
                <c:pt idx="28042">
                  <c:v>23.7</c:v>
                </c:pt>
                <c:pt idx="28043">
                  <c:v>23.8</c:v>
                </c:pt>
                <c:pt idx="28044">
                  <c:v>23.9</c:v>
                </c:pt>
                <c:pt idx="28045">
                  <c:v>24</c:v>
                </c:pt>
                <c:pt idx="28046">
                  <c:v>24.1</c:v>
                </c:pt>
                <c:pt idx="28047">
                  <c:v>24.2</c:v>
                </c:pt>
                <c:pt idx="28048">
                  <c:v>24.3</c:v>
                </c:pt>
                <c:pt idx="28049">
                  <c:v>24.4</c:v>
                </c:pt>
                <c:pt idx="28050">
                  <c:v>24.5</c:v>
                </c:pt>
                <c:pt idx="28051">
                  <c:v>24.6</c:v>
                </c:pt>
                <c:pt idx="28052">
                  <c:v>24.7</c:v>
                </c:pt>
                <c:pt idx="28053">
                  <c:v>24.8</c:v>
                </c:pt>
                <c:pt idx="28054">
                  <c:v>24.9</c:v>
                </c:pt>
                <c:pt idx="28055">
                  <c:v>25</c:v>
                </c:pt>
                <c:pt idx="28056">
                  <c:v>-25</c:v>
                </c:pt>
                <c:pt idx="28057">
                  <c:v>-24.9</c:v>
                </c:pt>
                <c:pt idx="28058">
                  <c:v>-24.8</c:v>
                </c:pt>
                <c:pt idx="28059">
                  <c:v>-24.7</c:v>
                </c:pt>
                <c:pt idx="28060">
                  <c:v>-24.6</c:v>
                </c:pt>
                <c:pt idx="28061">
                  <c:v>-24.5</c:v>
                </c:pt>
                <c:pt idx="28062">
                  <c:v>-24.4</c:v>
                </c:pt>
                <c:pt idx="28063">
                  <c:v>-24.3</c:v>
                </c:pt>
                <c:pt idx="28064">
                  <c:v>-24.2</c:v>
                </c:pt>
                <c:pt idx="28065">
                  <c:v>-24.1</c:v>
                </c:pt>
                <c:pt idx="28066">
                  <c:v>-24</c:v>
                </c:pt>
                <c:pt idx="28067">
                  <c:v>-23.9</c:v>
                </c:pt>
                <c:pt idx="28068">
                  <c:v>-23.8</c:v>
                </c:pt>
                <c:pt idx="28069">
                  <c:v>-23.7</c:v>
                </c:pt>
                <c:pt idx="28070">
                  <c:v>-23.6</c:v>
                </c:pt>
                <c:pt idx="28071">
                  <c:v>-23.5</c:v>
                </c:pt>
                <c:pt idx="28072">
                  <c:v>-23.4</c:v>
                </c:pt>
                <c:pt idx="28073">
                  <c:v>-23.3</c:v>
                </c:pt>
                <c:pt idx="28074">
                  <c:v>-23.2</c:v>
                </c:pt>
                <c:pt idx="28075">
                  <c:v>-23.1</c:v>
                </c:pt>
                <c:pt idx="28076">
                  <c:v>-23</c:v>
                </c:pt>
                <c:pt idx="28077">
                  <c:v>-22.9</c:v>
                </c:pt>
                <c:pt idx="28078">
                  <c:v>-22.8</c:v>
                </c:pt>
                <c:pt idx="28079">
                  <c:v>-22.7</c:v>
                </c:pt>
                <c:pt idx="28080">
                  <c:v>-22.6</c:v>
                </c:pt>
                <c:pt idx="28081">
                  <c:v>-22.5</c:v>
                </c:pt>
                <c:pt idx="28082">
                  <c:v>-22.4</c:v>
                </c:pt>
                <c:pt idx="28083">
                  <c:v>-22.3</c:v>
                </c:pt>
                <c:pt idx="28084">
                  <c:v>-22.2</c:v>
                </c:pt>
                <c:pt idx="28085">
                  <c:v>-22.1</c:v>
                </c:pt>
                <c:pt idx="28086">
                  <c:v>-22</c:v>
                </c:pt>
                <c:pt idx="28087">
                  <c:v>-21.9</c:v>
                </c:pt>
                <c:pt idx="28088">
                  <c:v>-21.8</c:v>
                </c:pt>
                <c:pt idx="28089">
                  <c:v>-21.7</c:v>
                </c:pt>
                <c:pt idx="28090">
                  <c:v>-21.6</c:v>
                </c:pt>
                <c:pt idx="28091">
                  <c:v>-21.5</c:v>
                </c:pt>
                <c:pt idx="28092">
                  <c:v>-21.4</c:v>
                </c:pt>
                <c:pt idx="28093">
                  <c:v>-21.3</c:v>
                </c:pt>
                <c:pt idx="28094">
                  <c:v>-21.2</c:v>
                </c:pt>
                <c:pt idx="28095">
                  <c:v>-21.1</c:v>
                </c:pt>
                <c:pt idx="28096">
                  <c:v>-21</c:v>
                </c:pt>
                <c:pt idx="28097">
                  <c:v>-20.9</c:v>
                </c:pt>
                <c:pt idx="28098">
                  <c:v>-20.8</c:v>
                </c:pt>
                <c:pt idx="28099">
                  <c:v>-20.7</c:v>
                </c:pt>
                <c:pt idx="28100">
                  <c:v>-20.6</c:v>
                </c:pt>
                <c:pt idx="28101">
                  <c:v>-20.5</c:v>
                </c:pt>
                <c:pt idx="28102">
                  <c:v>-20.399999999999999</c:v>
                </c:pt>
                <c:pt idx="28103">
                  <c:v>-20.3</c:v>
                </c:pt>
                <c:pt idx="28104">
                  <c:v>-20.2</c:v>
                </c:pt>
                <c:pt idx="28105">
                  <c:v>-20.100000000000001</c:v>
                </c:pt>
                <c:pt idx="28106">
                  <c:v>-20</c:v>
                </c:pt>
                <c:pt idx="28107">
                  <c:v>-19.899999999999999</c:v>
                </c:pt>
                <c:pt idx="28108">
                  <c:v>-19.8</c:v>
                </c:pt>
                <c:pt idx="28109">
                  <c:v>-19.7</c:v>
                </c:pt>
                <c:pt idx="28110">
                  <c:v>-19.600000000000001</c:v>
                </c:pt>
                <c:pt idx="28111">
                  <c:v>-19.5</c:v>
                </c:pt>
                <c:pt idx="28112">
                  <c:v>-19.399999999999999</c:v>
                </c:pt>
                <c:pt idx="28113">
                  <c:v>-19.3</c:v>
                </c:pt>
                <c:pt idx="28114">
                  <c:v>-19.2</c:v>
                </c:pt>
                <c:pt idx="28115">
                  <c:v>-19.100000000000001</c:v>
                </c:pt>
                <c:pt idx="28116">
                  <c:v>-19</c:v>
                </c:pt>
                <c:pt idx="28117">
                  <c:v>-18.899999999999999</c:v>
                </c:pt>
                <c:pt idx="28118">
                  <c:v>-18.8</c:v>
                </c:pt>
                <c:pt idx="28119">
                  <c:v>-18.7</c:v>
                </c:pt>
                <c:pt idx="28120">
                  <c:v>-18.600000000000001</c:v>
                </c:pt>
                <c:pt idx="28121">
                  <c:v>-18.5</c:v>
                </c:pt>
                <c:pt idx="28122">
                  <c:v>-18.399999999999999</c:v>
                </c:pt>
                <c:pt idx="28123">
                  <c:v>-18.3</c:v>
                </c:pt>
                <c:pt idx="28124">
                  <c:v>-18.2</c:v>
                </c:pt>
                <c:pt idx="28125">
                  <c:v>-18.100000000000001</c:v>
                </c:pt>
                <c:pt idx="28126">
                  <c:v>-18</c:v>
                </c:pt>
                <c:pt idx="28127">
                  <c:v>-17.899999999999999</c:v>
                </c:pt>
                <c:pt idx="28128">
                  <c:v>-17.8</c:v>
                </c:pt>
                <c:pt idx="28129">
                  <c:v>-17.7</c:v>
                </c:pt>
                <c:pt idx="28130">
                  <c:v>-17.600000000000001</c:v>
                </c:pt>
                <c:pt idx="28131">
                  <c:v>-17.5</c:v>
                </c:pt>
                <c:pt idx="28132">
                  <c:v>-17.399999999999999</c:v>
                </c:pt>
                <c:pt idx="28133">
                  <c:v>-17.3</c:v>
                </c:pt>
                <c:pt idx="28134">
                  <c:v>-17.2</c:v>
                </c:pt>
                <c:pt idx="28135">
                  <c:v>-17.100000000000001</c:v>
                </c:pt>
                <c:pt idx="28136">
                  <c:v>-17</c:v>
                </c:pt>
                <c:pt idx="28137">
                  <c:v>-16.899999999999999</c:v>
                </c:pt>
                <c:pt idx="28138">
                  <c:v>-16.8</c:v>
                </c:pt>
                <c:pt idx="28139">
                  <c:v>-16.7</c:v>
                </c:pt>
                <c:pt idx="28140">
                  <c:v>-16.600000000000001</c:v>
                </c:pt>
                <c:pt idx="28141">
                  <c:v>-16.5</c:v>
                </c:pt>
                <c:pt idx="28142">
                  <c:v>-16.399999999999999</c:v>
                </c:pt>
                <c:pt idx="28143">
                  <c:v>-16.3</c:v>
                </c:pt>
                <c:pt idx="28144">
                  <c:v>-16.2</c:v>
                </c:pt>
                <c:pt idx="28145">
                  <c:v>-16.100000000000001</c:v>
                </c:pt>
                <c:pt idx="28146">
                  <c:v>-16</c:v>
                </c:pt>
                <c:pt idx="28147">
                  <c:v>-15.9</c:v>
                </c:pt>
                <c:pt idx="28148">
                  <c:v>-15.8</c:v>
                </c:pt>
                <c:pt idx="28149">
                  <c:v>-15.7</c:v>
                </c:pt>
                <c:pt idx="28150">
                  <c:v>-15.6</c:v>
                </c:pt>
                <c:pt idx="28151">
                  <c:v>-15.5</c:v>
                </c:pt>
                <c:pt idx="28152">
                  <c:v>-15.4</c:v>
                </c:pt>
                <c:pt idx="28153">
                  <c:v>-15.3</c:v>
                </c:pt>
                <c:pt idx="28154">
                  <c:v>-15.2</c:v>
                </c:pt>
                <c:pt idx="28155">
                  <c:v>-15.1</c:v>
                </c:pt>
                <c:pt idx="28156">
                  <c:v>-15</c:v>
                </c:pt>
                <c:pt idx="28157">
                  <c:v>-14.9</c:v>
                </c:pt>
                <c:pt idx="28158">
                  <c:v>-14.8</c:v>
                </c:pt>
                <c:pt idx="28159">
                  <c:v>-14.7</c:v>
                </c:pt>
                <c:pt idx="28160">
                  <c:v>-14.6</c:v>
                </c:pt>
                <c:pt idx="28161">
                  <c:v>-14.5</c:v>
                </c:pt>
                <c:pt idx="28162">
                  <c:v>-14.4</c:v>
                </c:pt>
                <c:pt idx="28163">
                  <c:v>-14.3</c:v>
                </c:pt>
                <c:pt idx="28164">
                  <c:v>-14.2</c:v>
                </c:pt>
                <c:pt idx="28165">
                  <c:v>-14.1</c:v>
                </c:pt>
                <c:pt idx="28166">
                  <c:v>-14</c:v>
                </c:pt>
                <c:pt idx="28167">
                  <c:v>-13.9</c:v>
                </c:pt>
                <c:pt idx="28168">
                  <c:v>-13.8</c:v>
                </c:pt>
                <c:pt idx="28169">
                  <c:v>-13.7</c:v>
                </c:pt>
                <c:pt idx="28170">
                  <c:v>-13.6</c:v>
                </c:pt>
                <c:pt idx="28171">
                  <c:v>-13.5</c:v>
                </c:pt>
                <c:pt idx="28172">
                  <c:v>-13.4</c:v>
                </c:pt>
                <c:pt idx="28173">
                  <c:v>-13.3</c:v>
                </c:pt>
                <c:pt idx="28174">
                  <c:v>-13.2</c:v>
                </c:pt>
                <c:pt idx="28175">
                  <c:v>-13.1</c:v>
                </c:pt>
                <c:pt idx="28176">
                  <c:v>-13</c:v>
                </c:pt>
                <c:pt idx="28177">
                  <c:v>-12.9</c:v>
                </c:pt>
                <c:pt idx="28178">
                  <c:v>-12.8</c:v>
                </c:pt>
                <c:pt idx="28179">
                  <c:v>-12.7</c:v>
                </c:pt>
                <c:pt idx="28180">
                  <c:v>-12.6</c:v>
                </c:pt>
                <c:pt idx="28181">
                  <c:v>-12.5</c:v>
                </c:pt>
                <c:pt idx="28182">
                  <c:v>-12.4</c:v>
                </c:pt>
                <c:pt idx="28183">
                  <c:v>-12.3</c:v>
                </c:pt>
                <c:pt idx="28184">
                  <c:v>-12.2</c:v>
                </c:pt>
                <c:pt idx="28185">
                  <c:v>-12.1</c:v>
                </c:pt>
                <c:pt idx="28186">
                  <c:v>-12</c:v>
                </c:pt>
                <c:pt idx="28187">
                  <c:v>-11.9</c:v>
                </c:pt>
                <c:pt idx="28188">
                  <c:v>-11.8</c:v>
                </c:pt>
                <c:pt idx="28189">
                  <c:v>-11.7</c:v>
                </c:pt>
                <c:pt idx="28190">
                  <c:v>-11.6</c:v>
                </c:pt>
                <c:pt idx="28191">
                  <c:v>-11.5</c:v>
                </c:pt>
                <c:pt idx="28192">
                  <c:v>-11.4</c:v>
                </c:pt>
                <c:pt idx="28193">
                  <c:v>-11.3</c:v>
                </c:pt>
                <c:pt idx="28194">
                  <c:v>-11.2</c:v>
                </c:pt>
                <c:pt idx="28195">
                  <c:v>-11.1</c:v>
                </c:pt>
                <c:pt idx="28196">
                  <c:v>-11</c:v>
                </c:pt>
                <c:pt idx="28197">
                  <c:v>-10.9</c:v>
                </c:pt>
                <c:pt idx="28198">
                  <c:v>-10.8</c:v>
                </c:pt>
                <c:pt idx="28199">
                  <c:v>-10.7</c:v>
                </c:pt>
                <c:pt idx="28200">
                  <c:v>-10.6</c:v>
                </c:pt>
                <c:pt idx="28201">
                  <c:v>-10.5</c:v>
                </c:pt>
                <c:pt idx="28202">
                  <c:v>-10.4</c:v>
                </c:pt>
                <c:pt idx="28203">
                  <c:v>-10.3</c:v>
                </c:pt>
                <c:pt idx="28204">
                  <c:v>-10.199999999999999</c:v>
                </c:pt>
                <c:pt idx="28205">
                  <c:v>-10.1</c:v>
                </c:pt>
                <c:pt idx="28206">
                  <c:v>-10</c:v>
                </c:pt>
                <c:pt idx="28207">
                  <c:v>-9.9</c:v>
                </c:pt>
                <c:pt idx="28208">
                  <c:v>-9.8000000000000007</c:v>
                </c:pt>
                <c:pt idx="28209">
                  <c:v>-9.6999999999999993</c:v>
                </c:pt>
                <c:pt idx="28210">
                  <c:v>-9.6</c:v>
                </c:pt>
                <c:pt idx="28211">
                  <c:v>-9.5</c:v>
                </c:pt>
                <c:pt idx="28212">
                  <c:v>-9.4</c:v>
                </c:pt>
                <c:pt idx="28213">
                  <c:v>-9.3000000000000007</c:v>
                </c:pt>
                <c:pt idx="28214">
                  <c:v>-9.1999999999999993</c:v>
                </c:pt>
                <c:pt idx="28215">
                  <c:v>-9.1</c:v>
                </c:pt>
                <c:pt idx="28216">
                  <c:v>-9</c:v>
                </c:pt>
                <c:pt idx="28217">
                  <c:v>-8.9</c:v>
                </c:pt>
                <c:pt idx="28218">
                  <c:v>-8.8000000000000007</c:v>
                </c:pt>
                <c:pt idx="28219">
                  <c:v>-8.6999999999999993</c:v>
                </c:pt>
                <c:pt idx="28220">
                  <c:v>-8.6</c:v>
                </c:pt>
                <c:pt idx="28221">
                  <c:v>-8.5</c:v>
                </c:pt>
                <c:pt idx="28222">
                  <c:v>-8.4</c:v>
                </c:pt>
                <c:pt idx="28223">
                  <c:v>-8.3000000000000007</c:v>
                </c:pt>
                <c:pt idx="28224">
                  <c:v>-8.1999999999999993</c:v>
                </c:pt>
                <c:pt idx="28225">
                  <c:v>-8.1</c:v>
                </c:pt>
                <c:pt idx="28226">
                  <c:v>-8</c:v>
                </c:pt>
                <c:pt idx="28227">
                  <c:v>-7.9</c:v>
                </c:pt>
                <c:pt idx="28228">
                  <c:v>-7.8</c:v>
                </c:pt>
                <c:pt idx="28229">
                  <c:v>-7.7</c:v>
                </c:pt>
                <c:pt idx="28230">
                  <c:v>-7.6</c:v>
                </c:pt>
                <c:pt idx="28231">
                  <c:v>-7.5</c:v>
                </c:pt>
                <c:pt idx="28232">
                  <c:v>-7.4</c:v>
                </c:pt>
                <c:pt idx="28233">
                  <c:v>-7.3</c:v>
                </c:pt>
                <c:pt idx="28234">
                  <c:v>-7.2</c:v>
                </c:pt>
                <c:pt idx="28235">
                  <c:v>-7.1</c:v>
                </c:pt>
                <c:pt idx="28236">
                  <c:v>-7</c:v>
                </c:pt>
                <c:pt idx="28237">
                  <c:v>-6.9</c:v>
                </c:pt>
                <c:pt idx="28238">
                  <c:v>-6.8</c:v>
                </c:pt>
                <c:pt idx="28239">
                  <c:v>-6.7</c:v>
                </c:pt>
                <c:pt idx="28240">
                  <c:v>-6.6</c:v>
                </c:pt>
                <c:pt idx="28241">
                  <c:v>-6.5</c:v>
                </c:pt>
                <c:pt idx="28242">
                  <c:v>-6.4</c:v>
                </c:pt>
                <c:pt idx="28243">
                  <c:v>-6.3</c:v>
                </c:pt>
                <c:pt idx="28244">
                  <c:v>-6.2</c:v>
                </c:pt>
                <c:pt idx="28245">
                  <c:v>-6.1</c:v>
                </c:pt>
                <c:pt idx="28246">
                  <c:v>-6</c:v>
                </c:pt>
                <c:pt idx="28247">
                  <c:v>-5.9</c:v>
                </c:pt>
                <c:pt idx="28248">
                  <c:v>-5.8</c:v>
                </c:pt>
                <c:pt idx="28249">
                  <c:v>-5.7</c:v>
                </c:pt>
                <c:pt idx="28250">
                  <c:v>-5.6</c:v>
                </c:pt>
                <c:pt idx="28251">
                  <c:v>-5.5</c:v>
                </c:pt>
                <c:pt idx="28252">
                  <c:v>-5.4</c:v>
                </c:pt>
                <c:pt idx="28253">
                  <c:v>-5.3</c:v>
                </c:pt>
                <c:pt idx="28254">
                  <c:v>-5.2</c:v>
                </c:pt>
                <c:pt idx="28255">
                  <c:v>-5.0999999999999996</c:v>
                </c:pt>
                <c:pt idx="28256">
                  <c:v>-5</c:v>
                </c:pt>
                <c:pt idx="28257">
                  <c:v>-4.9000000000000004</c:v>
                </c:pt>
                <c:pt idx="28258">
                  <c:v>-4.8</c:v>
                </c:pt>
                <c:pt idx="28259">
                  <c:v>-4.7</c:v>
                </c:pt>
                <c:pt idx="28260">
                  <c:v>-4.5999999999999996</c:v>
                </c:pt>
                <c:pt idx="28261">
                  <c:v>-4.5</c:v>
                </c:pt>
                <c:pt idx="28262">
                  <c:v>-4.4000000000000004</c:v>
                </c:pt>
                <c:pt idx="28263">
                  <c:v>-4.3</c:v>
                </c:pt>
                <c:pt idx="28264">
                  <c:v>-4.2</c:v>
                </c:pt>
                <c:pt idx="28265">
                  <c:v>-4.0999999999999996</c:v>
                </c:pt>
                <c:pt idx="28266">
                  <c:v>-4</c:v>
                </c:pt>
                <c:pt idx="28267">
                  <c:v>-3.9</c:v>
                </c:pt>
                <c:pt idx="28268">
                  <c:v>-3.8</c:v>
                </c:pt>
                <c:pt idx="28269">
                  <c:v>-3.7</c:v>
                </c:pt>
                <c:pt idx="28270">
                  <c:v>-3.6</c:v>
                </c:pt>
                <c:pt idx="28271">
                  <c:v>-3.5</c:v>
                </c:pt>
                <c:pt idx="28272">
                  <c:v>-3.4</c:v>
                </c:pt>
                <c:pt idx="28273">
                  <c:v>-3.3</c:v>
                </c:pt>
                <c:pt idx="28274">
                  <c:v>-3.2</c:v>
                </c:pt>
                <c:pt idx="28275">
                  <c:v>-3.1</c:v>
                </c:pt>
                <c:pt idx="28276">
                  <c:v>-3</c:v>
                </c:pt>
                <c:pt idx="28277">
                  <c:v>-2.9</c:v>
                </c:pt>
                <c:pt idx="28278">
                  <c:v>-2.8</c:v>
                </c:pt>
                <c:pt idx="28279">
                  <c:v>-2.7</c:v>
                </c:pt>
                <c:pt idx="28280">
                  <c:v>-2.6</c:v>
                </c:pt>
                <c:pt idx="28281">
                  <c:v>-2.5</c:v>
                </c:pt>
                <c:pt idx="28282">
                  <c:v>-2.4</c:v>
                </c:pt>
                <c:pt idx="28283">
                  <c:v>-2.2999999999999998</c:v>
                </c:pt>
                <c:pt idx="28284">
                  <c:v>-2.2000000000000002</c:v>
                </c:pt>
                <c:pt idx="28285">
                  <c:v>-2.1</c:v>
                </c:pt>
                <c:pt idx="28286">
                  <c:v>-2</c:v>
                </c:pt>
                <c:pt idx="28287">
                  <c:v>-1.9</c:v>
                </c:pt>
                <c:pt idx="28288">
                  <c:v>-1.8</c:v>
                </c:pt>
                <c:pt idx="28289">
                  <c:v>-1.7</c:v>
                </c:pt>
                <c:pt idx="28290">
                  <c:v>-1.6</c:v>
                </c:pt>
                <c:pt idx="28291">
                  <c:v>-1.5</c:v>
                </c:pt>
                <c:pt idx="28292">
                  <c:v>-1.4</c:v>
                </c:pt>
                <c:pt idx="28293">
                  <c:v>-1.3</c:v>
                </c:pt>
                <c:pt idx="28294">
                  <c:v>-1.2</c:v>
                </c:pt>
                <c:pt idx="28295">
                  <c:v>-1.1000000000000001</c:v>
                </c:pt>
                <c:pt idx="28296">
                  <c:v>-1</c:v>
                </c:pt>
                <c:pt idx="28297">
                  <c:v>-0.9</c:v>
                </c:pt>
                <c:pt idx="28298">
                  <c:v>-0.8</c:v>
                </c:pt>
                <c:pt idx="28299">
                  <c:v>-0.7</c:v>
                </c:pt>
                <c:pt idx="28300">
                  <c:v>-0.6</c:v>
                </c:pt>
                <c:pt idx="28301">
                  <c:v>-0.5</c:v>
                </c:pt>
                <c:pt idx="28302">
                  <c:v>-0.4</c:v>
                </c:pt>
                <c:pt idx="28303">
                  <c:v>-0.3</c:v>
                </c:pt>
                <c:pt idx="28304">
                  <c:v>-0.2</c:v>
                </c:pt>
                <c:pt idx="28305">
                  <c:v>-0.1</c:v>
                </c:pt>
                <c:pt idx="28306">
                  <c:v>0</c:v>
                </c:pt>
                <c:pt idx="28307">
                  <c:v>0.1</c:v>
                </c:pt>
                <c:pt idx="28308">
                  <c:v>0.2</c:v>
                </c:pt>
                <c:pt idx="28309">
                  <c:v>0.3</c:v>
                </c:pt>
                <c:pt idx="28310">
                  <c:v>0.4</c:v>
                </c:pt>
                <c:pt idx="28311">
                  <c:v>0.5</c:v>
                </c:pt>
                <c:pt idx="28312">
                  <c:v>0.6</c:v>
                </c:pt>
                <c:pt idx="28313">
                  <c:v>0.7</c:v>
                </c:pt>
                <c:pt idx="28314">
                  <c:v>0.8</c:v>
                </c:pt>
                <c:pt idx="28315">
                  <c:v>0.9</c:v>
                </c:pt>
                <c:pt idx="28316">
                  <c:v>1</c:v>
                </c:pt>
                <c:pt idx="28317">
                  <c:v>1.1000000000000001</c:v>
                </c:pt>
                <c:pt idx="28318">
                  <c:v>1.2</c:v>
                </c:pt>
                <c:pt idx="28319">
                  <c:v>1.3</c:v>
                </c:pt>
                <c:pt idx="28320">
                  <c:v>1.4</c:v>
                </c:pt>
                <c:pt idx="28321">
                  <c:v>1.5</c:v>
                </c:pt>
                <c:pt idx="28322">
                  <c:v>1.6</c:v>
                </c:pt>
                <c:pt idx="28323">
                  <c:v>1.7</c:v>
                </c:pt>
                <c:pt idx="28324">
                  <c:v>1.8</c:v>
                </c:pt>
                <c:pt idx="28325">
                  <c:v>1.9</c:v>
                </c:pt>
                <c:pt idx="28326">
                  <c:v>2</c:v>
                </c:pt>
                <c:pt idx="28327">
                  <c:v>2.1</c:v>
                </c:pt>
                <c:pt idx="28328">
                  <c:v>2.2000000000000002</c:v>
                </c:pt>
                <c:pt idx="28329">
                  <c:v>2.2999999999999998</c:v>
                </c:pt>
                <c:pt idx="28330">
                  <c:v>2.4</c:v>
                </c:pt>
                <c:pt idx="28331">
                  <c:v>2.5</c:v>
                </c:pt>
                <c:pt idx="28332">
                  <c:v>2.6</c:v>
                </c:pt>
                <c:pt idx="28333">
                  <c:v>2.7</c:v>
                </c:pt>
                <c:pt idx="28334">
                  <c:v>2.8</c:v>
                </c:pt>
                <c:pt idx="28335">
                  <c:v>2.9</c:v>
                </c:pt>
                <c:pt idx="28336">
                  <c:v>3</c:v>
                </c:pt>
                <c:pt idx="28337">
                  <c:v>3.1</c:v>
                </c:pt>
                <c:pt idx="28338">
                  <c:v>3.2</c:v>
                </c:pt>
                <c:pt idx="28339">
                  <c:v>3.3</c:v>
                </c:pt>
                <c:pt idx="28340">
                  <c:v>3.4</c:v>
                </c:pt>
                <c:pt idx="28341">
                  <c:v>3.5</c:v>
                </c:pt>
                <c:pt idx="28342">
                  <c:v>3.6</c:v>
                </c:pt>
                <c:pt idx="28343">
                  <c:v>3.7</c:v>
                </c:pt>
                <c:pt idx="28344">
                  <c:v>3.8</c:v>
                </c:pt>
                <c:pt idx="28345">
                  <c:v>3.9</c:v>
                </c:pt>
                <c:pt idx="28346">
                  <c:v>4</c:v>
                </c:pt>
                <c:pt idx="28347">
                  <c:v>4.0999999999999996</c:v>
                </c:pt>
                <c:pt idx="28348">
                  <c:v>4.2</c:v>
                </c:pt>
                <c:pt idx="28349">
                  <c:v>4.3</c:v>
                </c:pt>
                <c:pt idx="28350">
                  <c:v>4.4000000000000004</c:v>
                </c:pt>
                <c:pt idx="28351">
                  <c:v>4.5</c:v>
                </c:pt>
                <c:pt idx="28352">
                  <c:v>4.5999999999999996</c:v>
                </c:pt>
                <c:pt idx="28353">
                  <c:v>4.7</c:v>
                </c:pt>
                <c:pt idx="28354">
                  <c:v>4.8</c:v>
                </c:pt>
                <c:pt idx="28355">
                  <c:v>4.9000000000000004</c:v>
                </c:pt>
                <c:pt idx="28356">
                  <c:v>5</c:v>
                </c:pt>
                <c:pt idx="28357">
                  <c:v>5.0999999999999996</c:v>
                </c:pt>
                <c:pt idx="28358">
                  <c:v>5.2</c:v>
                </c:pt>
                <c:pt idx="28359">
                  <c:v>5.3</c:v>
                </c:pt>
                <c:pt idx="28360">
                  <c:v>5.4</c:v>
                </c:pt>
                <c:pt idx="28361">
                  <c:v>5.5</c:v>
                </c:pt>
                <c:pt idx="28362">
                  <c:v>5.6</c:v>
                </c:pt>
                <c:pt idx="28363">
                  <c:v>5.7</c:v>
                </c:pt>
                <c:pt idx="28364">
                  <c:v>5.8</c:v>
                </c:pt>
                <c:pt idx="28365">
                  <c:v>5.9</c:v>
                </c:pt>
                <c:pt idx="28366">
                  <c:v>6</c:v>
                </c:pt>
                <c:pt idx="28367">
                  <c:v>6.1</c:v>
                </c:pt>
                <c:pt idx="28368">
                  <c:v>6.2</c:v>
                </c:pt>
                <c:pt idx="28369">
                  <c:v>6.3</c:v>
                </c:pt>
                <c:pt idx="28370">
                  <c:v>6.4</c:v>
                </c:pt>
                <c:pt idx="28371">
                  <c:v>6.5</c:v>
                </c:pt>
                <c:pt idx="28372">
                  <c:v>6.6</c:v>
                </c:pt>
                <c:pt idx="28373">
                  <c:v>6.7</c:v>
                </c:pt>
                <c:pt idx="28374">
                  <c:v>6.8</c:v>
                </c:pt>
                <c:pt idx="28375">
                  <c:v>6.9</c:v>
                </c:pt>
                <c:pt idx="28376">
                  <c:v>7</c:v>
                </c:pt>
                <c:pt idx="28377">
                  <c:v>7.1</c:v>
                </c:pt>
                <c:pt idx="28378">
                  <c:v>7.2</c:v>
                </c:pt>
                <c:pt idx="28379">
                  <c:v>7.3</c:v>
                </c:pt>
                <c:pt idx="28380">
                  <c:v>7.4</c:v>
                </c:pt>
                <c:pt idx="28381">
                  <c:v>7.5</c:v>
                </c:pt>
                <c:pt idx="28382">
                  <c:v>7.6</c:v>
                </c:pt>
                <c:pt idx="28383">
                  <c:v>7.7</c:v>
                </c:pt>
                <c:pt idx="28384">
                  <c:v>7.8</c:v>
                </c:pt>
                <c:pt idx="28385">
                  <c:v>7.9</c:v>
                </c:pt>
                <c:pt idx="28386">
                  <c:v>8</c:v>
                </c:pt>
                <c:pt idx="28387">
                  <c:v>8.1</c:v>
                </c:pt>
                <c:pt idx="28388">
                  <c:v>8.1999999999999993</c:v>
                </c:pt>
                <c:pt idx="28389">
                  <c:v>8.3000000000000007</c:v>
                </c:pt>
                <c:pt idx="28390">
                  <c:v>8.4</c:v>
                </c:pt>
                <c:pt idx="28391">
                  <c:v>8.5</c:v>
                </c:pt>
                <c:pt idx="28392">
                  <c:v>8.6</c:v>
                </c:pt>
                <c:pt idx="28393">
                  <c:v>8.6999999999999993</c:v>
                </c:pt>
                <c:pt idx="28394">
                  <c:v>8.8000000000000007</c:v>
                </c:pt>
                <c:pt idx="28395">
                  <c:v>8.9</c:v>
                </c:pt>
                <c:pt idx="28396">
                  <c:v>9</c:v>
                </c:pt>
                <c:pt idx="28397">
                  <c:v>9.1</c:v>
                </c:pt>
                <c:pt idx="28398">
                  <c:v>9.1999999999999993</c:v>
                </c:pt>
                <c:pt idx="28399">
                  <c:v>9.3000000000000007</c:v>
                </c:pt>
                <c:pt idx="28400">
                  <c:v>9.4</c:v>
                </c:pt>
                <c:pt idx="28401">
                  <c:v>9.5</c:v>
                </c:pt>
                <c:pt idx="28402">
                  <c:v>9.6</c:v>
                </c:pt>
                <c:pt idx="28403">
                  <c:v>9.6999999999999993</c:v>
                </c:pt>
                <c:pt idx="28404">
                  <c:v>9.8000000000000007</c:v>
                </c:pt>
                <c:pt idx="28405">
                  <c:v>9.9</c:v>
                </c:pt>
                <c:pt idx="28406">
                  <c:v>10</c:v>
                </c:pt>
                <c:pt idx="28407">
                  <c:v>10.1</c:v>
                </c:pt>
                <c:pt idx="28408">
                  <c:v>10.199999999999999</c:v>
                </c:pt>
                <c:pt idx="28409">
                  <c:v>10.3</c:v>
                </c:pt>
                <c:pt idx="28410">
                  <c:v>10.4</c:v>
                </c:pt>
                <c:pt idx="28411">
                  <c:v>10.5</c:v>
                </c:pt>
                <c:pt idx="28412">
                  <c:v>10.6</c:v>
                </c:pt>
                <c:pt idx="28413">
                  <c:v>10.7</c:v>
                </c:pt>
                <c:pt idx="28414">
                  <c:v>10.8</c:v>
                </c:pt>
                <c:pt idx="28415">
                  <c:v>10.9</c:v>
                </c:pt>
                <c:pt idx="28416">
                  <c:v>11</c:v>
                </c:pt>
                <c:pt idx="28417">
                  <c:v>11.1</c:v>
                </c:pt>
                <c:pt idx="28418">
                  <c:v>11.2</c:v>
                </c:pt>
                <c:pt idx="28419">
                  <c:v>11.3</c:v>
                </c:pt>
                <c:pt idx="28420">
                  <c:v>11.4</c:v>
                </c:pt>
                <c:pt idx="28421">
                  <c:v>11.5</c:v>
                </c:pt>
                <c:pt idx="28422">
                  <c:v>11.6</c:v>
                </c:pt>
                <c:pt idx="28423">
                  <c:v>11.7</c:v>
                </c:pt>
                <c:pt idx="28424">
                  <c:v>11.8</c:v>
                </c:pt>
                <c:pt idx="28425">
                  <c:v>11.9</c:v>
                </c:pt>
                <c:pt idx="28426">
                  <c:v>12</c:v>
                </c:pt>
                <c:pt idx="28427">
                  <c:v>12.1</c:v>
                </c:pt>
                <c:pt idx="28428">
                  <c:v>12.2</c:v>
                </c:pt>
                <c:pt idx="28429">
                  <c:v>12.3</c:v>
                </c:pt>
                <c:pt idx="28430">
                  <c:v>12.4</c:v>
                </c:pt>
                <c:pt idx="28431">
                  <c:v>12.5</c:v>
                </c:pt>
                <c:pt idx="28432">
                  <c:v>12.6</c:v>
                </c:pt>
                <c:pt idx="28433">
                  <c:v>12.7</c:v>
                </c:pt>
                <c:pt idx="28434">
                  <c:v>12.8</c:v>
                </c:pt>
                <c:pt idx="28435">
                  <c:v>12.9</c:v>
                </c:pt>
                <c:pt idx="28436">
                  <c:v>13</c:v>
                </c:pt>
                <c:pt idx="28437">
                  <c:v>13.1</c:v>
                </c:pt>
                <c:pt idx="28438">
                  <c:v>13.2</c:v>
                </c:pt>
                <c:pt idx="28439">
                  <c:v>13.3</c:v>
                </c:pt>
                <c:pt idx="28440">
                  <c:v>13.4</c:v>
                </c:pt>
                <c:pt idx="28441">
                  <c:v>13.5</c:v>
                </c:pt>
                <c:pt idx="28442">
                  <c:v>13.6</c:v>
                </c:pt>
                <c:pt idx="28443">
                  <c:v>13.7</c:v>
                </c:pt>
                <c:pt idx="28444">
                  <c:v>13.8</c:v>
                </c:pt>
                <c:pt idx="28445">
                  <c:v>13.9</c:v>
                </c:pt>
                <c:pt idx="28446">
                  <c:v>14</c:v>
                </c:pt>
                <c:pt idx="28447">
                  <c:v>14.1</c:v>
                </c:pt>
                <c:pt idx="28448">
                  <c:v>14.2</c:v>
                </c:pt>
                <c:pt idx="28449">
                  <c:v>14.3</c:v>
                </c:pt>
                <c:pt idx="28450">
                  <c:v>14.4</c:v>
                </c:pt>
                <c:pt idx="28451">
                  <c:v>14.5</c:v>
                </c:pt>
                <c:pt idx="28452">
                  <c:v>14.6</c:v>
                </c:pt>
                <c:pt idx="28453">
                  <c:v>14.7</c:v>
                </c:pt>
                <c:pt idx="28454">
                  <c:v>14.8</c:v>
                </c:pt>
                <c:pt idx="28455">
                  <c:v>14.9</c:v>
                </c:pt>
                <c:pt idx="28456">
                  <c:v>15</c:v>
                </c:pt>
                <c:pt idx="28457">
                  <c:v>15.1</c:v>
                </c:pt>
                <c:pt idx="28458">
                  <c:v>15.2</c:v>
                </c:pt>
                <c:pt idx="28459">
                  <c:v>15.3</c:v>
                </c:pt>
                <c:pt idx="28460">
                  <c:v>15.4</c:v>
                </c:pt>
                <c:pt idx="28461">
                  <c:v>15.5</c:v>
                </c:pt>
                <c:pt idx="28462">
                  <c:v>15.6</c:v>
                </c:pt>
                <c:pt idx="28463">
                  <c:v>15.7</c:v>
                </c:pt>
                <c:pt idx="28464">
                  <c:v>15.8</c:v>
                </c:pt>
                <c:pt idx="28465">
                  <c:v>15.9</c:v>
                </c:pt>
                <c:pt idx="28466">
                  <c:v>16</c:v>
                </c:pt>
                <c:pt idx="28467">
                  <c:v>16.100000000000001</c:v>
                </c:pt>
                <c:pt idx="28468">
                  <c:v>16.2</c:v>
                </c:pt>
                <c:pt idx="28469">
                  <c:v>16.3</c:v>
                </c:pt>
                <c:pt idx="28470">
                  <c:v>16.399999999999999</c:v>
                </c:pt>
                <c:pt idx="28471">
                  <c:v>16.5</c:v>
                </c:pt>
                <c:pt idx="28472">
                  <c:v>16.600000000000001</c:v>
                </c:pt>
                <c:pt idx="28473">
                  <c:v>16.7</c:v>
                </c:pt>
                <c:pt idx="28474">
                  <c:v>16.8</c:v>
                </c:pt>
                <c:pt idx="28475">
                  <c:v>16.899999999999999</c:v>
                </c:pt>
                <c:pt idx="28476">
                  <c:v>17</c:v>
                </c:pt>
                <c:pt idx="28477">
                  <c:v>17.100000000000001</c:v>
                </c:pt>
                <c:pt idx="28478">
                  <c:v>17.2</c:v>
                </c:pt>
                <c:pt idx="28479">
                  <c:v>17.3</c:v>
                </c:pt>
                <c:pt idx="28480">
                  <c:v>17.399999999999999</c:v>
                </c:pt>
                <c:pt idx="28481">
                  <c:v>17.5</c:v>
                </c:pt>
                <c:pt idx="28482">
                  <c:v>17.600000000000001</c:v>
                </c:pt>
                <c:pt idx="28483">
                  <c:v>17.7</c:v>
                </c:pt>
                <c:pt idx="28484">
                  <c:v>17.8</c:v>
                </c:pt>
                <c:pt idx="28485">
                  <c:v>17.899999999999999</c:v>
                </c:pt>
                <c:pt idx="28486">
                  <c:v>18</c:v>
                </c:pt>
                <c:pt idx="28487">
                  <c:v>18.100000000000001</c:v>
                </c:pt>
                <c:pt idx="28488">
                  <c:v>18.2</c:v>
                </c:pt>
                <c:pt idx="28489">
                  <c:v>18.3</c:v>
                </c:pt>
                <c:pt idx="28490">
                  <c:v>18.399999999999999</c:v>
                </c:pt>
                <c:pt idx="28491">
                  <c:v>18.5</c:v>
                </c:pt>
                <c:pt idx="28492">
                  <c:v>18.600000000000001</c:v>
                </c:pt>
                <c:pt idx="28493">
                  <c:v>18.7</c:v>
                </c:pt>
                <c:pt idx="28494">
                  <c:v>18.8</c:v>
                </c:pt>
                <c:pt idx="28495">
                  <c:v>18.899999999999999</c:v>
                </c:pt>
                <c:pt idx="28496">
                  <c:v>19</c:v>
                </c:pt>
                <c:pt idx="28497">
                  <c:v>19.100000000000001</c:v>
                </c:pt>
                <c:pt idx="28498">
                  <c:v>19.2</c:v>
                </c:pt>
                <c:pt idx="28499">
                  <c:v>19.3</c:v>
                </c:pt>
                <c:pt idx="28500">
                  <c:v>19.399999999999999</c:v>
                </c:pt>
                <c:pt idx="28501">
                  <c:v>19.5</c:v>
                </c:pt>
                <c:pt idx="28502">
                  <c:v>19.600000000000001</c:v>
                </c:pt>
                <c:pt idx="28503">
                  <c:v>19.7</c:v>
                </c:pt>
                <c:pt idx="28504">
                  <c:v>19.8</c:v>
                </c:pt>
                <c:pt idx="28505">
                  <c:v>19.899999999999999</c:v>
                </c:pt>
                <c:pt idx="28506">
                  <c:v>20</c:v>
                </c:pt>
                <c:pt idx="28507">
                  <c:v>20.100000000000001</c:v>
                </c:pt>
                <c:pt idx="28508">
                  <c:v>20.2</c:v>
                </c:pt>
                <c:pt idx="28509">
                  <c:v>20.3</c:v>
                </c:pt>
                <c:pt idx="28510">
                  <c:v>20.399999999999999</c:v>
                </c:pt>
                <c:pt idx="28511">
                  <c:v>20.5</c:v>
                </c:pt>
                <c:pt idx="28512">
                  <c:v>20.6</c:v>
                </c:pt>
                <c:pt idx="28513">
                  <c:v>20.7</c:v>
                </c:pt>
                <c:pt idx="28514">
                  <c:v>20.8</c:v>
                </c:pt>
                <c:pt idx="28515">
                  <c:v>20.9</c:v>
                </c:pt>
                <c:pt idx="28516">
                  <c:v>21</c:v>
                </c:pt>
                <c:pt idx="28517">
                  <c:v>21.1</c:v>
                </c:pt>
                <c:pt idx="28518">
                  <c:v>21.2</c:v>
                </c:pt>
                <c:pt idx="28519">
                  <c:v>21.3</c:v>
                </c:pt>
                <c:pt idx="28520">
                  <c:v>21.4</c:v>
                </c:pt>
                <c:pt idx="28521">
                  <c:v>21.5</c:v>
                </c:pt>
                <c:pt idx="28522">
                  <c:v>21.6</c:v>
                </c:pt>
                <c:pt idx="28523">
                  <c:v>21.7</c:v>
                </c:pt>
                <c:pt idx="28524">
                  <c:v>21.8</c:v>
                </c:pt>
                <c:pt idx="28525">
                  <c:v>21.9</c:v>
                </c:pt>
                <c:pt idx="28526">
                  <c:v>22</c:v>
                </c:pt>
                <c:pt idx="28527">
                  <c:v>22.1</c:v>
                </c:pt>
                <c:pt idx="28528">
                  <c:v>22.2</c:v>
                </c:pt>
                <c:pt idx="28529">
                  <c:v>22.3</c:v>
                </c:pt>
                <c:pt idx="28530">
                  <c:v>22.4</c:v>
                </c:pt>
                <c:pt idx="28531">
                  <c:v>22.5</c:v>
                </c:pt>
                <c:pt idx="28532">
                  <c:v>22.6</c:v>
                </c:pt>
                <c:pt idx="28533">
                  <c:v>22.7</c:v>
                </c:pt>
                <c:pt idx="28534">
                  <c:v>22.8</c:v>
                </c:pt>
                <c:pt idx="28535">
                  <c:v>22.9</c:v>
                </c:pt>
                <c:pt idx="28536">
                  <c:v>23</c:v>
                </c:pt>
                <c:pt idx="28537">
                  <c:v>23.1</c:v>
                </c:pt>
                <c:pt idx="28538">
                  <c:v>23.2</c:v>
                </c:pt>
                <c:pt idx="28539">
                  <c:v>23.3</c:v>
                </c:pt>
                <c:pt idx="28540">
                  <c:v>23.4</c:v>
                </c:pt>
                <c:pt idx="28541">
                  <c:v>23.5</c:v>
                </c:pt>
                <c:pt idx="28542">
                  <c:v>23.6</c:v>
                </c:pt>
                <c:pt idx="28543">
                  <c:v>23.7</c:v>
                </c:pt>
                <c:pt idx="28544">
                  <c:v>23.8</c:v>
                </c:pt>
                <c:pt idx="28545">
                  <c:v>23.9</c:v>
                </c:pt>
                <c:pt idx="28546">
                  <c:v>24</c:v>
                </c:pt>
                <c:pt idx="28547">
                  <c:v>24.1</c:v>
                </c:pt>
                <c:pt idx="28548">
                  <c:v>24.2</c:v>
                </c:pt>
                <c:pt idx="28549">
                  <c:v>24.3</c:v>
                </c:pt>
                <c:pt idx="28550">
                  <c:v>24.4</c:v>
                </c:pt>
                <c:pt idx="28551">
                  <c:v>24.5</c:v>
                </c:pt>
                <c:pt idx="28552">
                  <c:v>24.6</c:v>
                </c:pt>
                <c:pt idx="28553">
                  <c:v>24.7</c:v>
                </c:pt>
                <c:pt idx="28554">
                  <c:v>24.8</c:v>
                </c:pt>
                <c:pt idx="28555">
                  <c:v>24.9</c:v>
                </c:pt>
                <c:pt idx="28556">
                  <c:v>25</c:v>
                </c:pt>
                <c:pt idx="28557">
                  <c:v>-25</c:v>
                </c:pt>
                <c:pt idx="28558">
                  <c:v>-24.9</c:v>
                </c:pt>
                <c:pt idx="28559">
                  <c:v>-24.8</c:v>
                </c:pt>
                <c:pt idx="28560">
                  <c:v>-24.7</c:v>
                </c:pt>
                <c:pt idx="28561">
                  <c:v>-24.6</c:v>
                </c:pt>
                <c:pt idx="28562">
                  <c:v>-24.5</c:v>
                </c:pt>
                <c:pt idx="28563">
                  <c:v>-24.4</c:v>
                </c:pt>
                <c:pt idx="28564">
                  <c:v>-24.3</c:v>
                </c:pt>
                <c:pt idx="28565">
                  <c:v>-24.2</c:v>
                </c:pt>
                <c:pt idx="28566">
                  <c:v>-24.1</c:v>
                </c:pt>
                <c:pt idx="28567">
                  <c:v>-24</c:v>
                </c:pt>
                <c:pt idx="28568">
                  <c:v>-23.9</c:v>
                </c:pt>
                <c:pt idx="28569">
                  <c:v>-23.8</c:v>
                </c:pt>
                <c:pt idx="28570">
                  <c:v>-23.7</c:v>
                </c:pt>
                <c:pt idx="28571">
                  <c:v>-23.6</c:v>
                </c:pt>
                <c:pt idx="28572">
                  <c:v>-23.5</c:v>
                </c:pt>
                <c:pt idx="28573">
                  <c:v>-23.4</c:v>
                </c:pt>
                <c:pt idx="28574">
                  <c:v>-23.3</c:v>
                </c:pt>
                <c:pt idx="28575">
                  <c:v>-23.2</c:v>
                </c:pt>
                <c:pt idx="28576">
                  <c:v>-23.1</c:v>
                </c:pt>
                <c:pt idx="28577">
                  <c:v>-23</c:v>
                </c:pt>
                <c:pt idx="28578">
                  <c:v>-22.9</c:v>
                </c:pt>
                <c:pt idx="28579">
                  <c:v>-22.8</c:v>
                </c:pt>
                <c:pt idx="28580">
                  <c:v>-22.7</c:v>
                </c:pt>
                <c:pt idx="28581">
                  <c:v>-22.6</c:v>
                </c:pt>
                <c:pt idx="28582">
                  <c:v>-22.5</c:v>
                </c:pt>
                <c:pt idx="28583">
                  <c:v>-22.4</c:v>
                </c:pt>
                <c:pt idx="28584">
                  <c:v>-22.3</c:v>
                </c:pt>
                <c:pt idx="28585">
                  <c:v>-22.2</c:v>
                </c:pt>
                <c:pt idx="28586">
                  <c:v>-22.1</c:v>
                </c:pt>
                <c:pt idx="28587">
                  <c:v>-22</c:v>
                </c:pt>
                <c:pt idx="28588">
                  <c:v>-21.9</c:v>
                </c:pt>
                <c:pt idx="28589">
                  <c:v>-21.8</c:v>
                </c:pt>
                <c:pt idx="28590">
                  <c:v>-21.7</c:v>
                </c:pt>
                <c:pt idx="28591">
                  <c:v>-21.6</c:v>
                </c:pt>
                <c:pt idx="28592">
                  <c:v>-21.5</c:v>
                </c:pt>
                <c:pt idx="28593">
                  <c:v>-21.4</c:v>
                </c:pt>
                <c:pt idx="28594">
                  <c:v>-21.3</c:v>
                </c:pt>
                <c:pt idx="28595">
                  <c:v>-21.2</c:v>
                </c:pt>
                <c:pt idx="28596">
                  <c:v>-21.1</c:v>
                </c:pt>
                <c:pt idx="28597">
                  <c:v>-21</c:v>
                </c:pt>
                <c:pt idx="28598">
                  <c:v>-20.9</c:v>
                </c:pt>
                <c:pt idx="28599">
                  <c:v>-20.8</c:v>
                </c:pt>
                <c:pt idx="28600">
                  <c:v>-20.7</c:v>
                </c:pt>
                <c:pt idx="28601">
                  <c:v>-20.6</c:v>
                </c:pt>
                <c:pt idx="28602">
                  <c:v>-20.5</c:v>
                </c:pt>
                <c:pt idx="28603">
                  <c:v>-20.399999999999999</c:v>
                </c:pt>
                <c:pt idx="28604">
                  <c:v>-20.3</c:v>
                </c:pt>
                <c:pt idx="28605">
                  <c:v>-20.2</c:v>
                </c:pt>
                <c:pt idx="28606">
                  <c:v>-20.100000000000001</c:v>
                </c:pt>
                <c:pt idx="28607">
                  <c:v>-20</c:v>
                </c:pt>
                <c:pt idx="28608">
                  <c:v>-19.899999999999999</c:v>
                </c:pt>
                <c:pt idx="28609">
                  <c:v>-19.8</c:v>
                </c:pt>
                <c:pt idx="28610">
                  <c:v>-19.7</c:v>
                </c:pt>
                <c:pt idx="28611">
                  <c:v>-19.600000000000001</c:v>
                </c:pt>
                <c:pt idx="28612">
                  <c:v>-19.5</c:v>
                </c:pt>
                <c:pt idx="28613">
                  <c:v>-19.399999999999999</c:v>
                </c:pt>
                <c:pt idx="28614">
                  <c:v>-19.3</c:v>
                </c:pt>
                <c:pt idx="28615">
                  <c:v>-19.2</c:v>
                </c:pt>
                <c:pt idx="28616">
                  <c:v>-19.100000000000001</c:v>
                </c:pt>
                <c:pt idx="28617">
                  <c:v>-19</c:v>
                </c:pt>
                <c:pt idx="28618">
                  <c:v>-18.899999999999999</c:v>
                </c:pt>
                <c:pt idx="28619">
                  <c:v>-18.8</c:v>
                </c:pt>
                <c:pt idx="28620">
                  <c:v>-18.7</c:v>
                </c:pt>
                <c:pt idx="28621">
                  <c:v>-18.600000000000001</c:v>
                </c:pt>
                <c:pt idx="28622">
                  <c:v>-18.5</c:v>
                </c:pt>
                <c:pt idx="28623">
                  <c:v>-18.399999999999999</c:v>
                </c:pt>
                <c:pt idx="28624">
                  <c:v>-18.3</c:v>
                </c:pt>
                <c:pt idx="28625">
                  <c:v>-18.2</c:v>
                </c:pt>
                <c:pt idx="28626">
                  <c:v>-18.100000000000001</c:v>
                </c:pt>
                <c:pt idx="28627">
                  <c:v>-18</c:v>
                </c:pt>
                <c:pt idx="28628">
                  <c:v>-17.899999999999999</c:v>
                </c:pt>
                <c:pt idx="28629">
                  <c:v>-17.8</c:v>
                </c:pt>
                <c:pt idx="28630">
                  <c:v>-17.7</c:v>
                </c:pt>
                <c:pt idx="28631">
                  <c:v>-17.600000000000001</c:v>
                </c:pt>
                <c:pt idx="28632">
                  <c:v>-17.5</c:v>
                </c:pt>
                <c:pt idx="28633">
                  <c:v>-17.399999999999999</c:v>
                </c:pt>
                <c:pt idx="28634">
                  <c:v>-17.3</c:v>
                </c:pt>
                <c:pt idx="28635">
                  <c:v>-17.2</c:v>
                </c:pt>
                <c:pt idx="28636">
                  <c:v>-17.100000000000001</c:v>
                </c:pt>
                <c:pt idx="28637">
                  <c:v>-17</c:v>
                </c:pt>
                <c:pt idx="28638">
                  <c:v>-16.899999999999999</c:v>
                </c:pt>
                <c:pt idx="28639">
                  <c:v>-16.8</c:v>
                </c:pt>
                <c:pt idx="28640">
                  <c:v>-16.7</c:v>
                </c:pt>
                <c:pt idx="28641">
                  <c:v>-16.600000000000001</c:v>
                </c:pt>
                <c:pt idx="28642">
                  <c:v>-16.5</c:v>
                </c:pt>
                <c:pt idx="28643">
                  <c:v>-16.399999999999999</c:v>
                </c:pt>
                <c:pt idx="28644">
                  <c:v>-16.3</c:v>
                </c:pt>
                <c:pt idx="28645">
                  <c:v>-16.2</c:v>
                </c:pt>
                <c:pt idx="28646">
                  <c:v>-16.100000000000001</c:v>
                </c:pt>
                <c:pt idx="28647">
                  <c:v>-16</c:v>
                </c:pt>
                <c:pt idx="28648">
                  <c:v>-15.9</c:v>
                </c:pt>
                <c:pt idx="28649">
                  <c:v>-15.8</c:v>
                </c:pt>
                <c:pt idx="28650">
                  <c:v>-15.7</c:v>
                </c:pt>
                <c:pt idx="28651">
                  <c:v>-15.6</c:v>
                </c:pt>
                <c:pt idx="28652">
                  <c:v>-15.5</c:v>
                </c:pt>
                <c:pt idx="28653">
                  <c:v>-15.4</c:v>
                </c:pt>
                <c:pt idx="28654">
                  <c:v>-15.3</c:v>
                </c:pt>
                <c:pt idx="28655">
                  <c:v>-15.2</c:v>
                </c:pt>
                <c:pt idx="28656">
                  <c:v>-15.1</c:v>
                </c:pt>
                <c:pt idx="28657">
                  <c:v>-15</c:v>
                </c:pt>
                <c:pt idx="28658">
                  <c:v>-14.9</c:v>
                </c:pt>
                <c:pt idx="28659">
                  <c:v>-14.8</c:v>
                </c:pt>
                <c:pt idx="28660">
                  <c:v>-14.7</c:v>
                </c:pt>
                <c:pt idx="28661">
                  <c:v>-14.6</c:v>
                </c:pt>
                <c:pt idx="28662">
                  <c:v>-14.5</c:v>
                </c:pt>
                <c:pt idx="28663">
                  <c:v>-14.4</c:v>
                </c:pt>
                <c:pt idx="28664">
                  <c:v>-14.3</c:v>
                </c:pt>
                <c:pt idx="28665">
                  <c:v>-14.2</c:v>
                </c:pt>
                <c:pt idx="28666">
                  <c:v>-14.1</c:v>
                </c:pt>
                <c:pt idx="28667">
                  <c:v>-14</c:v>
                </c:pt>
                <c:pt idx="28668">
                  <c:v>-13.9</c:v>
                </c:pt>
                <c:pt idx="28669">
                  <c:v>-13.8</c:v>
                </c:pt>
                <c:pt idx="28670">
                  <c:v>-13.7</c:v>
                </c:pt>
                <c:pt idx="28671">
                  <c:v>-13.6</c:v>
                </c:pt>
                <c:pt idx="28672">
                  <c:v>-13.5</c:v>
                </c:pt>
                <c:pt idx="28673">
                  <c:v>-13.4</c:v>
                </c:pt>
                <c:pt idx="28674">
                  <c:v>-13.3</c:v>
                </c:pt>
                <c:pt idx="28675">
                  <c:v>-13.2</c:v>
                </c:pt>
                <c:pt idx="28676">
                  <c:v>-13.1</c:v>
                </c:pt>
                <c:pt idx="28677">
                  <c:v>-13</c:v>
                </c:pt>
                <c:pt idx="28678">
                  <c:v>-12.9</c:v>
                </c:pt>
                <c:pt idx="28679">
                  <c:v>-12.8</c:v>
                </c:pt>
                <c:pt idx="28680">
                  <c:v>-12.7</c:v>
                </c:pt>
                <c:pt idx="28681">
                  <c:v>-12.6</c:v>
                </c:pt>
                <c:pt idx="28682">
                  <c:v>-12.5</c:v>
                </c:pt>
                <c:pt idx="28683">
                  <c:v>-12.4</c:v>
                </c:pt>
                <c:pt idx="28684">
                  <c:v>-12.3</c:v>
                </c:pt>
                <c:pt idx="28685">
                  <c:v>-12.2</c:v>
                </c:pt>
                <c:pt idx="28686">
                  <c:v>-12.1</c:v>
                </c:pt>
                <c:pt idx="28687">
                  <c:v>-12</c:v>
                </c:pt>
                <c:pt idx="28688">
                  <c:v>-11.9</c:v>
                </c:pt>
                <c:pt idx="28689">
                  <c:v>-11.8</c:v>
                </c:pt>
                <c:pt idx="28690">
                  <c:v>-11.7</c:v>
                </c:pt>
                <c:pt idx="28691">
                  <c:v>-11.6</c:v>
                </c:pt>
                <c:pt idx="28692">
                  <c:v>-11.5</c:v>
                </c:pt>
                <c:pt idx="28693">
                  <c:v>-11.4</c:v>
                </c:pt>
                <c:pt idx="28694">
                  <c:v>-11.3</c:v>
                </c:pt>
                <c:pt idx="28695">
                  <c:v>-11.2</c:v>
                </c:pt>
                <c:pt idx="28696">
                  <c:v>-11.1</c:v>
                </c:pt>
                <c:pt idx="28697">
                  <c:v>-11</c:v>
                </c:pt>
                <c:pt idx="28698">
                  <c:v>-10.9</c:v>
                </c:pt>
                <c:pt idx="28699">
                  <c:v>-10.8</c:v>
                </c:pt>
                <c:pt idx="28700">
                  <c:v>-10.7</c:v>
                </c:pt>
                <c:pt idx="28701">
                  <c:v>-10.6</c:v>
                </c:pt>
                <c:pt idx="28702">
                  <c:v>-10.5</c:v>
                </c:pt>
                <c:pt idx="28703">
                  <c:v>-10.4</c:v>
                </c:pt>
                <c:pt idx="28704">
                  <c:v>-10.3</c:v>
                </c:pt>
                <c:pt idx="28705">
                  <c:v>-10.199999999999999</c:v>
                </c:pt>
                <c:pt idx="28706">
                  <c:v>-10.1</c:v>
                </c:pt>
                <c:pt idx="28707">
                  <c:v>-10</c:v>
                </c:pt>
                <c:pt idx="28708">
                  <c:v>-9.9</c:v>
                </c:pt>
                <c:pt idx="28709">
                  <c:v>-9.8000000000000007</c:v>
                </c:pt>
                <c:pt idx="28710">
                  <c:v>-9.6999999999999993</c:v>
                </c:pt>
                <c:pt idx="28711">
                  <c:v>-9.6</c:v>
                </c:pt>
                <c:pt idx="28712">
                  <c:v>-9.5</c:v>
                </c:pt>
                <c:pt idx="28713">
                  <c:v>-9.4</c:v>
                </c:pt>
                <c:pt idx="28714">
                  <c:v>-9.3000000000000007</c:v>
                </c:pt>
                <c:pt idx="28715">
                  <c:v>-9.1999999999999993</c:v>
                </c:pt>
                <c:pt idx="28716">
                  <c:v>-9.1</c:v>
                </c:pt>
                <c:pt idx="28717">
                  <c:v>-9</c:v>
                </c:pt>
                <c:pt idx="28718">
                  <c:v>-8.9</c:v>
                </c:pt>
                <c:pt idx="28719">
                  <c:v>-8.8000000000000007</c:v>
                </c:pt>
                <c:pt idx="28720">
                  <c:v>-8.6999999999999993</c:v>
                </c:pt>
                <c:pt idx="28721">
                  <c:v>-8.6</c:v>
                </c:pt>
                <c:pt idx="28722">
                  <c:v>-8.5</c:v>
                </c:pt>
                <c:pt idx="28723">
                  <c:v>-8.4</c:v>
                </c:pt>
                <c:pt idx="28724">
                  <c:v>-8.3000000000000007</c:v>
                </c:pt>
                <c:pt idx="28725">
                  <c:v>-8.1999999999999993</c:v>
                </c:pt>
                <c:pt idx="28726">
                  <c:v>-8.1</c:v>
                </c:pt>
                <c:pt idx="28727">
                  <c:v>-8</c:v>
                </c:pt>
                <c:pt idx="28728">
                  <c:v>-7.9</c:v>
                </c:pt>
                <c:pt idx="28729">
                  <c:v>-7.8</c:v>
                </c:pt>
                <c:pt idx="28730">
                  <c:v>-7.7</c:v>
                </c:pt>
                <c:pt idx="28731">
                  <c:v>-7.6</c:v>
                </c:pt>
                <c:pt idx="28732">
                  <c:v>-7.5</c:v>
                </c:pt>
                <c:pt idx="28733">
                  <c:v>-7.4</c:v>
                </c:pt>
                <c:pt idx="28734">
                  <c:v>-7.3</c:v>
                </c:pt>
                <c:pt idx="28735">
                  <c:v>-7.2</c:v>
                </c:pt>
                <c:pt idx="28736">
                  <c:v>-7.1</c:v>
                </c:pt>
                <c:pt idx="28737">
                  <c:v>-7</c:v>
                </c:pt>
                <c:pt idx="28738">
                  <c:v>-6.9</c:v>
                </c:pt>
                <c:pt idx="28739">
                  <c:v>-6.8</c:v>
                </c:pt>
                <c:pt idx="28740">
                  <c:v>-6.7</c:v>
                </c:pt>
                <c:pt idx="28741">
                  <c:v>-6.6</c:v>
                </c:pt>
                <c:pt idx="28742">
                  <c:v>-6.5</c:v>
                </c:pt>
                <c:pt idx="28743">
                  <c:v>-6.4</c:v>
                </c:pt>
                <c:pt idx="28744">
                  <c:v>-6.3</c:v>
                </c:pt>
                <c:pt idx="28745">
                  <c:v>-6.2</c:v>
                </c:pt>
                <c:pt idx="28746">
                  <c:v>-6.1</c:v>
                </c:pt>
                <c:pt idx="28747">
                  <c:v>-6</c:v>
                </c:pt>
                <c:pt idx="28748">
                  <c:v>-5.9</c:v>
                </c:pt>
                <c:pt idx="28749">
                  <c:v>-5.8</c:v>
                </c:pt>
                <c:pt idx="28750">
                  <c:v>-5.7</c:v>
                </c:pt>
                <c:pt idx="28751">
                  <c:v>-5.6</c:v>
                </c:pt>
                <c:pt idx="28752">
                  <c:v>-5.5</c:v>
                </c:pt>
                <c:pt idx="28753">
                  <c:v>-5.4</c:v>
                </c:pt>
                <c:pt idx="28754">
                  <c:v>-5.3</c:v>
                </c:pt>
                <c:pt idx="28755">
                  <c:v>-5.2</c:v>
                </c:pt>
                <c:pt idx="28756">
                  <c:v>-5.0999999999999996</c:v>
                </c:pt>
                <c:pt idx="28757">
                  <c:v>-5</c:v>
                </c:pt>
                <c:pt idx="28758">
                  <c:v>-4.9000000000000004</c:v>
                </c:pt>
                <c:pt idx="28759">
                  <c:v>-4.8</c:v>
                </c:pt>
                <c:pt idx="28760">
                  <c:v>-4.7</c:v>
                </c:pt>
                <c:pt idx="28761">
                  <c:v>-4.5999999999999996</c:v>
                </c:pt>
                <c:pt idx="28762">
                  <c:v>-4.5</c:v>
                </c:pt>
                <c:pt idx="28763">
                  <c:v>-4.4000000000000004</c:v>
                </c:pt>
                <c:pt idx="28764">
                  <c:v>-4.3</c:v>
                </c:pt>
                <c:pt idx="28765">
                  <c:v>-4.2</c:v>
                </c:pt>
                <c:pt idx="28766">
                  <c:v>-4.0999999999999996</c:v>
                </c:pt>
                <c:pt idx="28767">
                  <c:v>-4</c:v>
                </c:pt>
                <c:pt idx="28768">
                  <c:v>-3.9</c:v>
                </c:pt>
                <c:pt idx="28769">
                  <c:v>-3.8</c:v>
                </c:pt>
                <c:pt idx="28770">
                  <c:v>-3.7</c:v>
                </c:pt>
                <c:pt idx="28771">
                  <c:v>-3.6</c:v>
                </c:pt>
                <c:pt idx="28772">
                  <c:v>-3.5</c:v>
                </c:pt>
                <c:pt idx="28773">
                  <c:v>-3.4</c:v>
                </c:pt>
                <c:pt idx="28774">
                  <c:v>-3.3</c:v>
                </c:pt>
                <c:pt idx="28775">
                  <c:v>-3.2</c:v>
                </c:pt>
                <c:pt idx="28776">
                  <c:v>-3.1</c:v>
                </c:pt>
                <c:pt idx="28777">
                  <c:v>-3</c:v>
                </c:pt>
                <c:pt idx="28778">
                  <c:v>-2.9</c:v>
                </c:pt>
                <c:pt idx="28779">
                  <c:v>-2.8</c:v>
                </c:pt>
                <c:pt idx="28780">
                  <c:v>-2.7</c:v>
                </c:pt>
                <c:pt idx="28781">
                  <c:v>-2.6</c:v>
                </c:pt>
                <c:pt idx="28782">
                  <c:v>-2.5</c:v>
                </c:pt>
                <c:pt idx="28783">
                  <c:v>-2.4</c:v>
                </c:pt>
                <c:pt idx="28784">
                  <c:v>-2.2999999999999998</c:v>
                </c:pt>
                <c:pt idx="28785">
                  <c:v>-2.2000000000000002</c:v>
                </c:pt>
                <c:pt idx="28786">
                  <c:v>-2.1</c:v>
                </c:pt>
                <c:pt idx="28787">
                  <c:v>-2</c:v>
                </c:pt>
                <c:pt idx="28788">
                  <c:v>-1.9</c:v>
                </c:pt>
                <c:pt idx="28789">
                  <c:v>-1.8</c:v>
                </c:pt>
                <c:pt idx="28790">
                  <c:v>-1.7</c:v>
                </c:pt>
                <c:pt idx="28791">
                  <c:v>-1.6</c:v>
                </c:pt>
                <c:pt idx="28792">
                  <c:v>-1.5</c:v>
                </c:pt>
                <c:pt idx="28793">
                  <c:v>-1.4</c:v>
                </c:pt>
                <c:pt idx="28794">
                  <c:v>-1.3</c:v>
                </c:pt>
                <c:pt idx="28795">
                  <c:v>-1.2</c:v>
                </c:pt>
                <c:pt idx="28796">
                  <c:v>-1.1000000000000001</c:v>
                </c:pt>
                <c:pt idx="28797">
                  <c:v>-1</c:v>
                </c:pt>
                <c:pt idx="28798">
                  <c:v>-0.9</c:v>
                </c:pt>
                <c:pt idx="28799">
                  <c:v>-0.8</c:v>
                </c:pt>
                <c:pt idx="28800">
                  <c:v>-0.7</c:v>
                </c:pt>
                <c:pt idx="28801">
                  <c:v>-0.6</c:v>
                </c:pt>
                <c:pt idx="28802">
                  <c:v>-0.5</c:v>
                </c:pt>
                <c:pt idx="28803">
                  <c:v>-0.4</c:v>
                </c:pt>
                <c:pt idx="28804">
                  <c:v>-0.3</c:v>
                </c:pt>
                <c:pt idx="28805">
                  <c:v>-0.2</c:v>
                </c:pt>
                <c:pt idx="28806">
                  <c:v>-0.1</c:v>
                </c:pt>
                <c:pt idx="28807">
                  <c:v>0</c:v>
                </c:pt>
                <c:pt idx="28808">
                  <c:v>0.1</c:v>
                </c:pt>
                <c:pt idx="28809">
                  <c:v>0.2</c:v>
                </c:pt>
                <c:pt idx="28810">
                  <c:v>0.3</c:v>
                </c:pt>
                <c:pt idx="28811">
                  <c:v>0.4</c:v>
                </c:pt>
                <c:pt idx="28812">
                  <c:v>0.5</c:v>
                </c:pt>
                <c:pt idx="28813">
                  <c:v>0.6</c:v>
                </c:pt>
                <c:pt idx="28814">
                  <c:v>0.7</c:v>
                </c:pt>
                <c:pt idx="28815">
                  <c:v>0.8</c:v>
                </c:pt>
                <c:pt idx="28816">
                  <c:v>0.9</c:v>
                </c:pt>
                <c:pt idx="28817">
                  <c:v>1</c:v>
                </c:pt>
                <c:pt idx="28818">
                  <c:v>1.1000000000000001</c:v>
                </c:pt>
                <c:pt idx="28819">
                  <c:v>1.2</c:v>
                </c:pt>
                <c:pt idx="28820">
                  <c:v>1.3</c:v>
                </c:pt>
                <c:pt idx="28821">
                  <c:v>1.4</c:v>
                </c:pt>
                <c:pt idx="28822">
                  <c:v>1.5</c:v>
                </c:pt>
                <c:pt idx="28823">
                  <c:v>1.6</c:v>
                </c:pt>
                <c:pt idx="28824">
                  <c:v>1.7</c:v>
                </c:pt>
                <c:pt idx="28825">
                  <c:v>1.8</c:v>
                </c:pt>
                <c:pt idx="28826">
                  <c:v>1.9</c:v>
                </c:pt>
                <c:pt idx="28827">
                  <c:v>2</c:v>
                </c:pt>
                <c:pt idx="28828">
                  <c:v>2.1</c:v>
                </c:pt>
                <c:pt idx="28829">
                  <c:v>2.2000000000000002</c:v>
                </c:pt>
                <c:pt idx="28830">
                  <c:v>2.2999999999999998</c:v>
                </c:pt>
                <c:pt idx="28831">
                  <c:v>2.4</c:v>
                </c:pt>
                <c:pt idx="28832">
                  <c:v>2.5</c:v>
                </c:pt>
                <c:pt idx="28833">
                  <c:v>2.6</c:v>
                </c:pt>
                <c:pt idx="28834">
                  <c:v>2.7</c:v>
                </c:pt>
                <c:pt idx="28835">
                  <c:v>2.8</c:v>
                </c:pt>
                <c:pt idx="28836">
                  <c:v>2.9</c:v>
                </c:pt>
                <c:pt idx="28837">
                  <c:v>3</c:v>
                </c:pt>
                <c:pt idx="28838">
                  <c:v>3.1</c:v>
                </c:pt>
                <c:pt idx="28839">
                  <c:v>3.2</c:v>
                </c:pt>
                <c:pt idx="28840">
                  <c:v>3.3</c:v>
                </c:pt>
                <c:pt idx="28841">
                  <c:v>3.4</c:v>
                </c:pt>
                <c:pt idx="28842">
                  <c:v>3.5</c:v>
                </c:pt>
                <c:pt idx="28843">
                  <c:v>3.6</c:v>
                </c:pt>
                <c:pt idx="28844">
                  <c:v>3.7</c:v>
                </c:pt>
                <c:pt idx="28845">
                  <c:v>3.8</c:v>
                </c:pt>
                <c:pt idx="28846">
                  <c:v>3.9</c:v>
                </c:pt>
                <c:pt idx="28847">
                  <c:v>4</c:v>
                </c:pt>
                <c:pt idx="28848">
                  <c:v>4.0999999999999996</c:v>
                </c:pt>
                <c:pt idx="28849">
                  <c:v>4.2</c:v>
                </c:pt>
                <c:pt idx="28850">
                  <c:v>4.3</c:v>
                </c:pt>
                <c:pt idx="28851">
                  <c:v>4.4000000000000004</c:v>
                </c:pt>
                <c:pt idx="28852">
                  <c:v>4.5</c:v>
                </c:pt>
                <c:pt idx="28853">
                  <c:v>4.5999999999999996</c:v>
                </c:pt>
                <c:pt idx="28854">
                  <c:v>4.7</c:v>
                </c:pt>
                <c:pt idx="28855">
                  <c:v>4.8</c:v>
                </c:pt>
                <c:pt idx="28856">
                  <c:v>4.9000000000000004</c:v>
                </c:pt>
                <c:pt idx="28857">
                  <c:v>5</c:v>
                </c:pt>
                <c:pt idx="28858">
                  <c:v>5.0999999999999996</c:v>
                </c:pt>
                <c:pt idx="28859">
                  <c:v>5.2</c:v>
                </c:pt>
                <c:pt idx="28860">
                  <c:v>5.3</c:v>
                </c:pt>
                <c:pt idx="28861">
                  <c:v>5.4</c:v>
                </c:pt>
                <c:pt idx="28862">
                  <c:v>5.5</c:v>
                </c:pt>
                <c:pt idx="28863">
                  <c:v>5.6</c:v>
                </c:pt>
                <c:pt idx="28864">
                  <c:v>5.7</c:v>
                </c:pt>
                <c:pt idx="28865">
                  <c:v>5.8</c:v>
                </c:pt>
                <c:pt idx="28866">
                  <c:v>5.9</c:v>
                </c:pt>
                <c:pt idx="28867">
                  <c:v>6</c:v>
                </c:pt>
                <c:pt idx="28868">
                  <c:v>6.1</c:v>
                </c:pt>
                <c:pt idx="28869">
                  <c:v>6.2</c:v>
                </c:pt>
                <c:pt idx="28870">
                  <c:v>6.3</c:v>
                </c:pt>
                <c:pt idx="28871">
                  <c:v>6.4</c:v>
                </c:pt>
                <c:pt idx="28872">
                  <c:v>6.5</c:v>
                </c:pt>
                <c:pt idx="28873">
                  <c:v>6.6</c:v>
                </c:pt>
                <c:pt idx="28874">
                  <c:v>6.7</c:v>
                </c:pt>
                <c:pt idx="28875">
                  <c:v>6.8</c:v>
                </c:pt>
                <c:pt idx="28876">
                  <c:v>6.9</c:v>
                </c:pt>
                <c:pt idx="28877">
                  <c:v>7</c:v>
                </c:pt>
                <c:pt idx="28878">
                  <c:v>7.1</c:v>
                </c:pt>
                <c:pt idx="28879">
                  <c:v>7.2</c:v>
                </c:pt>
                <c:pt idx="28880">
                  <c:v>7.3</c:v>
                </c:pt>
                <c:pt idx="28881">
                  <c:v>7.4</c:v>
                </c:pt>
                <c:pt idx="28882">
                  <c:v>7.5</c:v>
                </c:pt>
                <c:pt idx="28883">
                  <c:v>7.6</c:v>
                </c:pt>
                <c:pt idx="28884">
                  <c:v>7.7</c:v>
                </c:pt>
                <c:pt idx="28885">
                  <c:v>7.8</c:v>
                </c:pt>
                <c:pt idx="28886">
                  <c:v>7.9</c:v>
                </c:pt>
                <c:pt idx="28887">
                  <c:v>8</c:v>
                </c:pt>
                <c:pt idx="28888">
                  <c:v>8.1</c:v>
                </c:pt>
                <c:pt idx="28889">
                  <c:v>8.1999999999999993</c:v>
                </c:pt>
                <c:pt idx="28890">
                  <c:v>8.3000000000000007</c:v>
                </c:pt>
                <c:pt idx="28891">
                  <c:v>8.4</c:v>
                </c:pt>
                <c:pt idx="28892">
                  <c:v>8.5</c:v>
                </c:pt>
                <c:pt idx="28893">
                  <c:v>8.6</c:v>
                </c:pt>
                <c:pt idx="28894">
                  <c:v>8.6999999999999993</c:v>
                </c:pt>
                <c:pt idx="28895">
                  <c:v>8.8000000000000007</c:v>
                </c:pt>
                <c:pt idx="28896">
                  <c:v>8.9</c:v>
                </c:pt>
                <c:pt idx="28897">
                  <c:v>9</c:v>
                </c:pt>
                <c:pt idx="28898">
                  <c:v>9.1</c:v>
                </c:pt>
                <c:pt idx="28899">
                  <c:v>9.1999999999999993</c:v>
                </c:pt>
                <c:pt idx="28900">
                  <c:v>9.3000000000000007</c:v>
                </c:pt>
                <c:pt idx="28901">
                  <c:v>9.4</c:v>
                </c:pt>
                <c:pt idx="28902">
                  <c:v>9.5</c:v>
                </c:pt>
                <c:pt idx="28903">
                  <c:v>9.6</c:v>
                </c:pt>
                <c:pt idx="28904">
                  <c:v>9.6999999999999993</c:v>
                </c:pt>
                <c:pt idx="28905">
                  <c:v>9.8000000000000007</c:v>
                </c:pt>
                <c:pt idx="28906">
                  <c:v>9.9</c:v>
                </c:pt>
                <c:pt idx="28907">
                  <c:v>10</c:v>
                </c:pt>
                <c:pt idx="28908">
                  <c:v>10.1</c:v>
                </c:pt>
                <c:pt idx="28909">
                  <c:v>10.199999999999999</c:v>
                </c:pt>
                <c:pt idx="28910">
                  <c:v>10.3</c:v>
                </c:pt>
                <c:pt idx="28911">
                  <c:v>10.4</c:v>
                </c:pt>
                <c:pt idx="28912">
                  <c:v>10.5</c:v>
                </c:pt>
                <c:pt idx="28913">
                  <c:v>10.6</c:v>
                </c:pt>
                <c:pt idx="28914">
                  <c:v>10.7</c:v>
                </c:pt>
                <c:pt idx="28915">
                  <c:v>10.8</c:v>
                </c:pt>
                <c:pt idx="28916">
                  <c:v>10.9</c:v>
                </c:pt>
                <c:pt idx="28917">
                  <c:v>11</c:v>
                </c:pt>
                <c:pt idx="28918">
                  <c:v>11.1</c:v>
                </c:pt>
                <c:pt idx="28919">
                  <c:v>11.2</c:v>
                </c:pt>
                <c:pt idx="28920">
                  <c:v>11.3</c:v>
                </c:pt>
                <c:pt idx="28921">
                  <c:v>11.4</c:v>
                </c:pt>
                <c:pt idx="28922">
                  <c:v>11.5</c:v>
                </c:pt>
                <c:pt idx="28923">
                  <c:v>11.6</c:v>
                </c:pt>
                <c:pt idx="28924">
                  <c:v>11.7</c:v>
                </c:pt>
                <c:pt idx="28925">
                  <c:v>11.8</c:v>
                </c:pt>
                <c:pt idx="28926">
                  <c:v>11.9</c:v>
                </c:pt>
                <c:pt idx="28927">
                  <c:v>12</c:v>
                </c:pt>
                <c:pt idx="28928">
                  <c:v>12.1</c:v>
                </c:pt>
                <c:pt idx="28929">
                  <c:v>12.2</c:v>
                </c:pt>
                <c:pt idx="28930">
                  <c:v>12.3</c:v>
                </c:pt>
                <c:pt idx="28931">
                  <c:v>12.4</c:v>
                </c:pt>
                <c:pt idx="28932">
                  <c:v>12.5</c:v>
                </c:pt>
                <c:pt idx="28933">
                  <c:v>12.6</c:v>
                </c:pt>
                <c:pt idx="28934">
                  <c:v>12.7</c:v>
                </c:pt>
                <c:pt idx="28935">
                  <c:v>12.8</c:v>
                </c:pt>
                <c:pt idx="28936">
                  <c:v>12.9</c:v>
                </c:pt>
                <c:pt idx="28937">
                  <c:v>13</c:v>
                </c:pt>
                <c:pt idx="28938">
                  <c:v>13.1</c:v>
                </c:pt>
                <c:pt idx="28939">
                  <c:v>13.2</c:v>
                </c:pt>
                <c:pt idx="28940">
                  <c:v>13.3</c:v>
                </c:pt>
                <c:pt idx="28941">
                  <c:v>13.4</c:v>
                </c:pt>
                <c:pt idx="28942">
                  <c:v>13.5</c:v>
                </c:pt>
                <c:pt idx="28943">
                  <c:v>13.6</c:v>
                </c:pt>
                <c:pt idx="28944">
                  <c:v>13.7</c:v>
                </c:pt>
                <c:pt idx="28945">
                  <c:v>13.8</c:v>
                </c:pt>
                <c:pt idx="28946">
                  <c:v>13.9</c:v>
                </c:pt>
                <c:pt idx="28947">
                  <c:v>14</c:v>
                </c:pt>
                <c:pt idx="28948">
                  <c:v>14.1</c:v>
                </c:pt>
                <c:pt idx="28949">
                  <c:v>14.2</c:v>
                </c:pt>
                <c:pt idx="28950">
                  <c:v>14.3</c:v>
                </c:pt>
                <c:pt idx="28951">
                  <c:v>14.4</c:v>
                </c:pt>
                <c:pt idx="28952">
                  <c:v>14.5</c:v>
                </c:pt>
                <c:pt idx="28953">
                  <c:v>14.6</c:v>
                </c:pt>
                <c:pt idx="28954">
                  <c:v>14.7</c:v>
                </c:pt>
                <c:pt idx="28955">
                  <c:v>14.8</c:v>
                </c:pt>
                <c:pt idx="28956">
                  <c:v>14.9</c:v>
                </c:pt>
                <c:pt idx="28957">
                  <c:v>15</c:v>
                </c:pt>
                <c:pt idx="28958">
                  <c:v>15.1</c:v>
                </c:pt>
                <c:pt idx="28959">
                  <c:v>15.2</c:v>
                </c:pt>
                <c:pt idx="28960">
                  <c:v>15.3</c:v>
                </c:pt>
                <c:pt idx="28961">
                  <c:v>15.4</c:v>
                </c:pt>
                <c:pt idx="28962">
                  <c:v>15.5</c:v>
                </c:pt>
                <c:pt idx="28963">
                  <c:v>15.6</c:v>
                </c:pt>
                <c:pt idx="28964">
                  <c:v>15.7</c:v>
                </c:pt>
                <c:pt idx="28965">
                  <c:v>15.8</c:v>
                </c:pt>
                <c:pt idx="28966">
                  <c:v>15.9</c:v>
                </c:pt>
                <c:pt idx="28967">
                  <c:v>16</c:v>
                </c:pt>
                <c:pt idx="28968">
                  <c:v>16.100000000000001</c:v>
                </c:pt>
                <c:pt idx="28969">
                  <c:v>16.2</c:v>
                </c:pt>
                <c:pt idx="28970">
                  <c:v>16.3</c:v>
                </c:pt>
                <c:pt idx="28971">
                  <c:v>16.399999999999999</c:v>
                </c:pt>
                <c:pt idx="28972">
                  <c:v>16.5</c:v>
                </c:pt>
                <c:pt idx="28973">
                  <c:v>16.600000000000001</c:v>
                </c:pt>
                <c:pt idx="28974">
                  <c:v>16.7</c:v>
                </c:pt>
                <c:pt idx="28975">
                  <c:v>16.8</c:v>
                </c:pt>
                <c:pt idx="28976">
                  <c:v>16.899999999999999</c:v>
                </c:pt>
                <c:pt idx="28977">
                  <c:v>17</c:v>
                </c:pt>
                <c:pt idx="28978">
                  <c:v>17.100000000000001</c:v>
                </c:pt>
                <c:pt idx="28979">
                  <c:v>17.2</c:v>
                </c:pt>
                <c:pt idx="28980">
                  <c:v>17.3</c:v>
                </c:pt>
                <c:pt idx="28981">
                  <c:v>17.399999999999999</c:v>
                </c:pt>
                <c:pt idx="28982">
                  <c:v>17.5</c:v>
                </c:pt>
                <c:pt idx="28983">
                  <c:v>17.600000000000001</c:v>
                </c:pt>
                <c:pt idx="28984">
                  <c:v>17.7</c:v>
                </c:pt>
                <c:pt idx="28985">
                  <c:v>17.8</c:v>
                </c:pt>
                <c:pt idx="28986">
                  <c:v>17.899999999999999</c:v>
                </c:pt>
                <c:pt idx="28987">
                  <c:v>18</c:v>
                </c:pt>
                <c:pt idx="28988">
                  <c:v>18.100000000000001</c:v>
                </c:pt>
                <c:pt idx="28989">
                  <c:v>18.2</c:v>
                </c:pt>
                <c:pt idx="28990">
                  <c:v>18.3</c:v>
                </c:pt>
                <c:pt idx="28991">
                  <c:v>18.399999999999999</c:v>
                </c:pt>
                <c:pt idx="28992">
                  <c:v>18.5</c:v>
                </c:pt>
                <c:pt idx="28993">
                  <c:v>18.600000000000001</c:v>
                </c:pt>
                <c:pt idx="28994">
                  <c:v>18.7</c:v>
                </c:pt>
                <c:pt idx="28995">
                  <c:v>18.8</c:v>
                </c:pt>
                <c:pt idx="28996">
                  <c:v>18.899999999999999</c:v>
                </c:pt>
                <c:pt idx="28997">
                  <c:v>19</c:v>
                </c:pt>
                <c:pt idx="28998">
                  <c:v>19.100000000000001</c:v>
                </c:pt>
                <c:pt idx="28999">
                  <c:v>19.2</c:v>
                </c:pt>
                <c:pt idx="29000">
                  <c:v>19.3</c:v>
                </c:pt>
                <c:pt idx="29001">
                  <c:v>19.399999999999999</c:v>
                </c:pt>
                <c:pt idx="29002">
                  <c:v>19.5</c:v>
                </c:pt>
                <c:pt idx="29003">
                  <c:v>19.600000000000001</c:v>
                </c:pt>
                <c:pt idx="29004">
                  <c:v>19.7</c:v>
                </c:pt>
                <c:pt idx="29005">
                  <c:v>19.8</c:v>
                </c:pt>
                <c:pt idx="29006">
                  <c:v>19.899999999999999</c:v>
                </c:pt>
                <c:pt idx="29007">
                  <c:v>20</c:v>
                </c:pt>
                <c:pt idx="29008">
                  <c:v>20.100000000000001</c:v>
                </c:pt>
                <c:pt idx="29009">
                  <c:v>20.2</c:v>
                </c:pt>
                <c:pt idx="29010">
                  <c:v>20.3</c:v>
                </c:pt>
                <c:pt idx="29011">
                  <c:v>20.399999999999999</c:v>
                </c:pt>
                <c:pt idx="29012">
                  <c:v>20.5</c:v>
                </c:pt>
                <c:pt idx="29013">
                  <c:v>20.6</c:v>
                </c:pt>
                <c:pt idx="29014">
                  <c:v>20.7</c:v>
                </c:pt>
                <c:pt idx="29015">
                  <c:v>20.8</c:v>
                </c:pt>
                <c:pt idx="29016">
                  <c:v>20.9</c:v>
                </c:pt>
                <c:pt idx="29017">
                  <c:v>21</c:v>
                </c:pt>
                <c:pt idx="29018">
                  <c:v>21.1</c:v>
                </c:pt>
                <c:pt idx="29019">
                  <c:v>21.2</c:v>
                </c:pt>
                <c:pt idx="29020">
                  <c:v>21.3</c:v>
                </c:pt>
                <c:pt idx="29021">
                  <c:v>21.4</c:v>
                </c:pt>
                <c:pt idx="29022">
                  <c:v>21.5</c:v>
                </c:pt>
                <c:pt idx="29023">
                  <c:v>21.6</c:v>
                </c:pt>
                <c:pt idx="29024">
                  <c:v>21.7</c:v>
                </c:pt>
                <c:pt idx="29025">
                  <c:v>21.8</c:v>
                </c:pt>
                <c:pt idx="29026">
                  <c:v>21.9</c:v>
                </c:pt>
                <c:pt idx="29027">
                  <c:v>22</c:v>
                </c:pt>
                <c:pt idx="29028">
                  <c:v>22.1</c:v>
                </c:pt>
                <c:pt idx="29029">
                  <c:v>22.2</c:v>
                </c:pt>
                <c:pt idx="29030">
                  <c:v>22.3</c:v>
                </c:pt>
                <c:pt idx="29031">
                  <c:v>22.4</c:v>
                </c:pt>
                <c:pt idx="29032">
                  <c:v>22.5</c:v>
                </c:pt>
                <c:pt idx="29033">
                  <c:v>22.6</c:v>
                </c:pt>
                <c:pt idx="29034">
                  <c:v>22.7</c:v>
                </c:pt>
                <c:pt idx="29035">
                  <c:v>22.8</c:v>
                </c:pt>
                <c:pt idx="29036">
                  <c:v>22.9</c:v>
                </c:pt>
                <c:pt idx="29037">
                  <c:v>23</c:v>
                </c:pt>
                <c:pt idx="29038">
                  <c:v>23.1</c:v>
                </c:pt>
                <c:pt idx="29039">
                  <c:v>23.2</c:v>
                </c:pt>
                <c:pt idx="29040">
                  <c:v>23.3</c:v>
                </c:pt>
                <c:pt idx="29041">
                  <c:v>23.4</c:v>
                </c:pt>
                <c:pt idx="29042">
                  <c:v>23.5</c:v>
                </c:pt>
                <c:pt idx="29043">
                  <c:v>23.6</c:v>
                </c:pt>
                <c:pt idx="29044">
                  <c:v>23.7</c:v>
                </c:pt>
                <c:pt idx="29045">
                  <c:v>23.8</c:v>
                </c:pt>
                <c:pt idx="29046">
                  <c:v>23.9</c:v>
                </c:pt>
                <c:pt idx="29047">
                  <c:v>24</c:v>
                </c:pt>
                <c:pt idx="29048">
                  <c:v>24.1</c:v>
                </c:pt>
                <c:pt idx="29049">
                  <c:v>24.2</c:v>
                </c:pt>
                <c:pt idx="29050">
                  <c:v>24.3</c:v>
                </c:pt>
                <c:pt idx="29051">
                  <c:v>24.4</c:v>
                </c:pt>
                <c:pt idx="29052">
                  <c:v>24.5</c:v>
                </c:pt>
                <c:pt idx="29053">
                  <c:v>24.6</c:v>
                </c:pt>
                <c:pt idx="29054">
                  <c:v>24.7</c:v>
                </c:pt>
                <c:pt idx="29055">
                  <c:v>24.8</c:v>
                </c:pt>
                <c:pt idx="29056">
                  <c:v>24.9</c:v>
                </c:pt>
                <c:pt idx="29057">
                  <c:v>25</c:v>
                </c:pt>
                <c:pt idx="29058">
                  <c:v>-25</c:v>
                </c:pt>
                <c:pt idx="29059">
                  <c:v>-24.9</c:v>
                </c:pt>
                <c:pt idx="29060">
                  <c:v>-24.8</c:v>
                </c:pt>
                <c:pt idx="29061">
                  <c:v>-24.7</c:v>
                </c:pt>
                <c:pt idx="29062">
                  <c:v>-24.6</c:v>
                </c:pt>
                <c:pt idx="29063">
                  <c:v>-24.5</c:v>
                </c:pt>
                <c:pt idx="29064">
                  <c:v>-24.4</c:v>
                </c:pt>
                <c:pt idx="29065">
                  <c:v>-24.3</c:v>
                </c:pt>
                <c:pt idx="29066">
                  <c:v>-24.2</c:v>
                </c:pt>
                <c:pt idx="29067">
                  <c:v>-24.1</c:v>
                </c:pt>
                <c:pt idx="29068">
                  <c:v>-24</c:v>
                </c:pt>
                <c:pt idx="29069">
                  <c:v>-23.9</c:v>
                </c:pt>
                <c:pt idx="29070">
                  <c:v>-23.8</c:v>
                </c:pt>
                <c:pt idx="29071">
                  <c:v>-23.7</c:v>
                </c:pt>
                <c:pt idx="29072">
                  <c:v>-23.6</c:v>
                </c:pt>
                <c:pt idx="29073">
                  <c:v>-23.5</c:v>
                </c:pt>
                <c:pt idx="29074">
                  <c:v>-23.4</c:v>
                </c:pt>
                <c:pt idx="29075">
                  <c:v>-23.3</c:v>
                </c:pt>
                <c:pt idx="29076">
                  <c:v>-23.2</c:v>
                </c:pt>
                <c:pt idx="29077">
                  <c:v>-23.1</c:v>
                </c:pt>
                <c:pt idx="29078">
                  <c:v>-23</c:v>
                </c:pt>
                <c:pt idx="29079">
                  <c:v>-22.9</c:v>
                </c:pt>
                <c:pt idx="29080">
                  <c:v>-22.8</c:v>
                </c:pt>
                <c:pt idx="29081">
                  <c:v>-22.7</c:v>
                </c:pt>
                <c:pt idx="29082">
                  <c:v>-22.6</c:v>
                </c:pt>
                <c:pt idx="29083">
                  <c:v>-22.5</c:v>
                </c:pt>
                <c:pt idx="29084">
                  <c:v>-22.4</c:v>
                </c:pt>
                <c:pt idx="29085">
                  <c:v>-22.3</c:v>
                </c:pt>
                <c:pt idx="29086">
                  <c:v>-22.2</c:v>
                </c:pt>
                <c:pt idx="29087">
                  <c:v>-22.1</c:v>
                </c:pt>
                <c:pt idx="29088">
                  <c:v>-22</c:v>
                </c:pt>
                <c:pt idx="29089">
                  <c:v>-21.9</c:v>
                </c:pt>
                <c:pt idx="29090">
                  <c:v>-21.8</c:v>
                </c:pt>
                <c:pt idx="29091">
                  <c:v>-21.7</c:v>
                </c:pt>
                <c:pt idx="29092">
                  <c:v>-21.6</c:v>
                </c:pt>
                <c:pt idx="29093">
                  <c:v>-21.5</c:v>
                </c:pt>
                <c:pt idx="29094">
                  <c:v>-21.4</c:v>
                </c:pt>
                <c:pt idx="29095">
                  <c:v>-21.3</c:v>
                </c:pt>
                <c:pt idx="29096">
                  <c:v>-21.2</c:v>
                </c:pt>
                <c:pt idx="29097">
                  <c:v>-21.1</c:v>
                </c:pt>
                <c:pt idx="29098">
                  <c:v>-21</c:v>
                </c:pt>
                <c:pt idx="29099">
                  <c:v>-20.9</c:v>
                </c:pt>
                <c:pt idx="29100">
                  <c:v>-20.8</c:v>
                </c:pt>
                <c:pt idx="29101">
                  <c:v>-20.7</c:v>
                </c:pt>
                <c:pt idx="29102">
                  <c:v>-20.6</c:v>
                </c:pt>
                <c:pt idx="29103">
                  <c:v>-20.5</c:v>
                </c:pt>
                <c:pt idx="29104">
                  <c:v>-20.399999999999999</c:v>
                </c:pt>
                <c:pt idx="29105">
                  <c:v>-20.3</c:v>
                </c:pt>
                <c:pt idx="29106">
                  <c:v>-20.2</c:v>
                </c:pt>
                <c:pt idx="29107">
                  <c:v>-20.100000000000001</c:v>
                </c:pt>
                <c:pt idx="29108">
                  <c:v>-20</c:v>
                </c:pt>
                <c:pt idx="29109">
                  <c:v>-19.899999999999999</c:v>
                </c:pt>
                <c:pt idx="29110">
                  <c:v>-19.8</c:v>
                </c:pt>
                <c:pt idx="29111">
                  <c:v>-19.7</c:v>
                </c:pt>
                <c:pt idx="29112">
                  <c:v>-19.600000000000001</c:v>
                </c:pt>
                <c:pt idx="29113">
                  <c:v>-19.5</c:v>
                </c:pt>
                <c:pt idx="29114">
                  <c:v>-19.399999999999999</c:v>
                </c:pt>
                <c:pt idx="29115">
                  <c:v>-19.3</c:v>
                </c:pt>
                <c:pt idx="29116">
                  <c:v>-19.2</c:v>
                </c:pt>
                <c:pt idx="29117">
                  <c:v>-19.100000000000001</c:v>
                </c:pt>
                <c:pt idx="29118">
                  <c:v>-19</c:v>
                </c:pt>
                <c:pt idx="29119">
                  <c:v>-18.899999999999999</c:v>
                </c:pt>
                <c:pt idx="29120">
                  <c:v>-18.8</c:v>
                </c:pt>
                <c:pt idx="29121">
                  <c:v>-18.7</c:v>
                </c:pt>
                <c:pt idx="29122">
                  <c:v>-18.600000000000001</c:v>
                </c:pt>
                <c:pt idx="29123">
                  <c:v>-18.5</c:v>
                </c:pt>
                <c:pt idx="29124">
                  <c:v>-18.399999999999999</c:v>
                </c:pt>
                <c:pt idx="29125">
                  <c:v>-18.3</c:v>
                </c:pt>
                <c:pt idx="29126">
                  <c:v>-18.2</c:v>
                </c:pt>
                <c:pt idx="29127">
                  <c:v>-18.100000000000001</c:v>
                </c:pt>
                <c:pt idx="29128">
                  <c:v>-18</c:v>
                </c:pt>
                <c:pt idx="29129">
                  <c:v>-17.899999999999999</c:v>
                </c:pt>
                <c:pt idx="29130">
                  <c:v>-17.8</c:v>
                </c:pt>
                <c:pt idx="29131">
                  <c:v>-17.7</c:v>
                </c:pt>
                <c:pt idx="29132">
                  <c:v>-17.600000000000001</c:v>
                </c:pt>
                <c:pt idx="29133">
                  <c:v>-17.5</c:v>
                </c:pt>
                <c:pt idx="29134">
                  <c:v>-17.399999999999999</c:v>
                </c:pt>
                <c:pt idx="29135">
                  <c:v>-17.3</c:v>
                </c:pt>
                <c:pt idx="29136">
                  <c:v>-17.2</c:v>
                </c:pt>
                <c:pt idx="29137">
                  <c:v>-17.100000000000001</c:v>
                </c:pt>
                <c:pt idx="29138">
                  <c:v>-17</c:v>
                </c:pt>
                <c:pt idx="29139">
                  <c:v>-16.899999999999999</c:v>
                </c:pt>
                <c:pt idx="29140">
                  <c:v>-16.8</c:v>
                </c:pt>
                <c:pt idx="29141">
                  <c:v>-16.7</c:v>
                </c:pt>
                <c:pt idx="29142">
                  <c:v>-16.600000000000001</c:v>
                </c:pt>
                <c:pt idx="29143">
                  <c:v>-16.5</c:v>
                </c:pt>
                <c:pt idx="29144">
                  <c:v>-16.399999999999999</c:v>
                </c:pt>
                <c:pt idx="29145">
                  <c:v>-16.3</c:v>
                </c:pt>
                <c:pt idx="29146">
                  <c:v>-16.2</c:v>
                </c:pt>
                <c:pt idx="29147">
                  <c:v>-16.100000000000001</c:v>
                </c:pt>
                <c:pt idx="29148">
                  <c:v>-16</c:v>
                </c:pt>
                <c:pt idx="29149">
                  <c:v>-15.9</c:v>
                </c:pt>
                <c:pt idx="29150">
                  <c:v>-15.8</c:v>
                </c:pt>
                <c:pt idx="29151">
                  <c:v>-15.7</c:v>
                </c:pt>
                <c:pt idx="29152">
                  <c:v>-15.6</c:v>
                </c:pt>
                <c:pt idx="29153">
                  <c:v>-15.5</c:v>
                </c:pt>
                <c:pt idx="29154">
                  <c:v>-15.4</c:v>
                </c:pt>
                <c:pt idx="29155">
                  <c:v>-15.3</c:v>
                </c:pt>
                <c:pt idx="29156">
                  <c:v>-15.2</c:v>
                </c:pt>
                <c:pt idx="29157">
                  <c:v>-15.1</c:v>
                </c:pt>
                <c:pt idx="29158">
                  <c:v>-15</c:v>
                </c:pt>
                <c:pt idx="29159">
                  <c:v>-14.9</c:v>
                </c:pt>
                <c:pt idx="29160">
                  <c:v>-14.8</c:v>
                </c:pt>
                <c:pt idx="29161">
                  <c:v>-14.7</c:v>
                </c:pt>
                <c:pt idx="29162">
                  <c:v>-14.6</c:v>
                </c:pt>
                <c:pt idx="29163">
                  <c:v>-14.5</c:v>
                </c:pt>
                <c:pt idx="29164">
                  <c:v>-14.4</c:v>
                </c:pt>
                <c:pt idx="29165">
                  <c:v>-14.3</c:v>
                </c:pt>
                <c:pt idx="29166">
                  <c:v>-14.2</c:v>
                </c:pt>
                <c:pt idx="29167">
                  <c:v>-14.1</c:v>
                </c:pt>
                <c:pt idx="29168">
                  <c:v>-14</c:v>
                </c:pt>
                <c:pt idx="29169">
                  <c:v>-13.9</c:v>
                </c:pt>
                <c:pt idx="29170">
                  <c:v>-13.8</c:v>
                </c:pt>
                <c:pt idx="29171">
                  <c:v>-13.7</c:v>
                </c:pt>
                <c:pt idx="29172">
                  <c:v>-13.6</c:v>
                </c:pt>
                <c:pt idx="29173">
                  <c:v>-13.5</c:v>
                </c:pt>
                <c:pt idx="29174">
                  <c:v>-13.4</c:v>
                </c:pt>
                <c:pt idx="29175">
                  <c:v>-13.3</c:v>
                </c:pt>
                <c:pt idx="29176">
                  <c:v>-13.2</c:v>
                </c:pt>
                <c:pt idx="29177">
                  <c:v>-13.1</c:v>
                </c:pt>
                <c:pt idx="29178">
                  <c:v>-13</c:v>
                </c:pt>
                <c:pt idx="29179">
                  <c:v>-12.9</c:v>
                </c:pt>
                <c:pt idx="29180">
                  <c:v>-12.8</c:v>
                </c:pt>
                <c:pt idx="29181">
                  <c:v>-12.7</c:v>
                </c:pt>
                <c:pt idx="29182">
                  <c:v>-12.6</c:v>
                </c:pt>
                <c:pt idx="29183">
                  <c:v>-12.5</c:v>
                </c:pt>
                <c:pt idx="29184">
                  <c:v>-12.4</c:v>
                </c:pt>
                <c:pt idx="29185">
                  <c:v>-12.3</c:v>
                </c:pt>
                <c:pt idx="29186">
                  <c:v>-12.2</c:v>
                </c:pt>
                <c:pt idx="29187">
                  <c:v>-12.1</c:v>
                </c:pt>
                <c:pt idx="29188">
                  <c:v>-12</c:v>
                </c:pt>
                <c:pt idx="29189">
                  <c:v>-11.9</c:v>
                </c:pt>
                <c:pt idx="29190">
                  <c:v>-11.8</c:v>
                </c:pt>
                <c:pt idx="29191">
                  <c:v>-11.7</c:v>
                </c:pt>
                <c:pt idx="29192">
                  <c:v>-11.6</c:v>
                </c:pt>
                <c:pt idx="29193">
                  <c:v>-11.5</c:v>
                </c:pt>
                <c:pt idx="29194">
                  <c:v>-11.4</c:v>
                </c:pt>
                <c:pt idx="29195">
                  <c:v>-11.3</c:v>
                </c:pt>
                <c:pt idx="29196">
                  <c:v>-11.2</c:v>
                </c:pt>
                <c:pt idx="29197">
                  <c:v>-11.1</c:v>
                </c:pt>
                <c:pt idx="29198">
                  <c:v>-11</c:v>
                </c:pt>
                <c:pt idx="29199">
                  <c:v>-10.9</c:v>
                </c:pt>
                <c:pt idx="29200">
                  <c:v>-10.8</c:v>
                </c:pt>
                <c:pt idx="29201">
                  <c:v>-10.7</c:v>
                </c:pt>
                <c:pt idx="29202">
                  <c:v>-10.6</c:v>
                </c:pt>
                <c:pt idx="29203">
                  <c:v>-10.5</c:v>
                </c:pt>
                <c:pt idx="29204">
                  <c:v>-10.4</c:v>
                </c:pt>
                <c:pt idx="29205">
                  <c:v>-10.3</c:v>
                </c:pt>
                <c:pt idx="29206">
                  <c:v>-10.199999999999999</c:v>
                </c:pt>
                <c:pt idx="29207">
                  <c:v>-10.1</c:v>
                </c:pt>
                <c:pt idx="29208">
                  <c:v>-10</c:v>
                </c:pt>
                <c:pt idx="29209">
                  <c:v>-9.9</c:v>
                </c:pt>
                <c:pt idx="29210">
                  <c:v>-9.8000000000000007</c:v>
                </c:pt>
                <c:pt idx="29211">
                  <c:v>-9.6999999999999993</c:v>
                </c:pt>
                <c:pt idx="29212">
                  <c:v>-9.6</c:v>
                </c:pt>
                <c:pt idx="29213">
                  <c:v>-9.5</c:v>
                </c:pt>
                <c:pt idx="29214">
                  <c:v>-9.4</c:v>
                </c:pt>
                <c:pt idx="29215">
                  <c:v>-9.3000000000000007</c:v>
                </c:pt>
                <c:pt idx="29216">
                  <c:v>-9.1999999999999993</c:v>
                </c:pt>
                <c:pt idx="29217">
                  <c:v>-9.1</c:v>
                </c:pt>
                <c:pt idx="29218">
                  <c:v>-9</c:v>
                </c:pt>
                <c:pt idx="29219">
                  <c:v>-8.9</c:v>
                </c:pt>
                <c:pt idx="29220">
                  <c:v>-8.8000000000000007</c:v>
                </c:pt>
                <c:pt idx="29221">
                  <c:v>-8.6999999999999993</c:v>
                </c:pt>
                <c:pt idx="29222">
                  <c:v>-8.6</c:v>
                </c:pt>
                <c:pt idx="29223">
                  <c:v>-8.5</c:v>
                </c:pt>
                <c:pt idx="29224">
                  <c:v>-8.4</c:v>
                </c:pt>
                <c:pt idx="29225">
                  <c:v>-8.3000000000000007</c:v>
                </c:pt>
                <c:pt idx="29226">
                  <c:v>-8.1999999999999993</c:v>
                </c:pt>
                <c:pt idx="29227">
                  <c:v>-8.1</c:v>
                </c:pt>
                <c:pt idx="29228">
                  <c:v>-8</c:v>
                </c:pt>
                <c:pt idx="29229">
                  <c:v>-7.9</c:v>
                </c:pt>
                <c:pt idx="29230">
                  <c:v>-7.8</c:v>
                </c:pt>
                <c:pt idx="29231">
                  <c:v>-7.7</c:v>
                </c:pt>
                <c:pt idx="29232">
                  <c:v>-7.6</c:v>
                </c:pt>
                <c:pt idx="29233">
                  <c:v>-7.5</c:v>
                </c:pt>
                <c:pt idx="29234">
                  <c:v>-7.4</c:v>
                </c:pt>
                <c:pt idx="29235">
                  <c:v>-7.3</c:v>
                </c:pt>
                <c:pt idx="29236">
                  <c:v>-7.2</c:v>
                </c:pt>
                <c:pt idx="29237">
                  <c:v>-7.1</c:v>
                </c:pt>
                <c:pt idx="29238">
                  <c:v>-7</c:v>
                </c:pt>
                <c:pt idx="29239">
                  <c:v>-6.9</c:v>
                </c:pt>
                <c:pt idx="29240">
                  <c:v>-6.8</c:v>
                </c:pt>
                <c:pt idx="29241">
                  <c:v>-6.7</c:v>
                </c:pt>
                <c:pt idx="29242">
                  <c:v>-6.6</c:v>
                </c:pt>
                <c:pt idx="29243">
                  <c:v>-6.5</c:v>
                </c:pt>
                <c:pt idx="29244">
                  <c:v>-6.4</c:v>
                </c:pt>
                <c:pt idx="29245">
                  <c:v>-6.3</c:v>
                </c:pt>
                <c:pt idx="29246">
                  <c:v>-6.2</c:v>
                </c:pt>
                <c:pt idx="29247">
                  <c:v>-6.1</c:v>
                </c:pt>
                <c:pt idx="29248">
                  <c:v>-6</c:v>
                </c:pt>
                <c:pt idx="29249">
                  <c:v>-5.9</c:v>
                </c:pt>
                <c:pt idx="29250">
                  <c:v>-5.8</c:v>
                </c:pt>
                <c:pt idx="29251">
                  <c:v>-5.7</c:v>
                </c:pt>
                <c:pt idx="29252">
                  <c:v>-5.6</c:v>
                </c:pt>
                <c:pt idx="29253">
                  <c:v>-5.5</c:v>
                </c:pt>
                <c:pt idx="29254">
                  <c:v>-5.4</c:v>
                </c:pt>
                <c:pt idx="29255">
                  <c:v>-5.3</c:v>
                </c:pt>
                <c:pt idx="29256">
                  <c:v>-5.2</c:v>
                </c:pt>
                <c:pt idx="29257">
                  <c:v>-5.0999999999999996</c:v>
                </c:pt>
                <c:pt idx="29258">
                  <c:v>-5</c:v>
                </c:pt>
                <c:pt idx="29259">
                  <c:v>-4.9000000000000004</c:v>
                </c:pt>
                <c:pt idx="29260">
                  <c:v>-4.8</c:v>
                </c:pt>
                <c:pt idx="29261">
                  <c:v>-4.7</c:v>
                </c:pt>
                <c:pt idx="29262">
                  <c:v>-4.5999999999999996</c:v>
                </c:pt>
                <c:pt idx="29263">
                  <c:v>-4.5</c:v>
                </c:pt>
                <c:pt idx="29264">
                  <c:v>-4.4000000000000004</c:v>
                </c:pt>
                <c:pt idx="29265">
                  <c:v>-4.3</c:v>
                </c:pt>
                <c:pt idx="29266">
                  <c:v>-4.2</c:v>
                </c:pt>
                <c:pt idx="29267">
                  <c:v>-4.0999999999999996</c:v>
                </c:pt>
                <c:pt idx="29268">
                  <c:v>-4</c:v>
                </c:pt>
                <c:pt idx="29269">
                  <c:v>-3.9</c:v>
                </c:pt>
                <c:pt idx="29270">
                  <c:v>-3.8</c:v>
                </c:pt>
                <c:pt idx="29271">
                  <c:v>-3.7</c:v>
                </c:pt>
                <c:pt idx="29272">
                  <c:v>-3.6</c:v>
                </c:pt>
                <c:pt idx="29273">
                  <c:v>-3.5</c:v>
                </c:pt>
                <c:pt idx="29274">
                  <c:v>-3.4</c:v>
                </c:pt>
                <c:pt idx="29275">
                  <c:v>-3.3</c:v>
                </c:pt>
                <c:pt idx="29276">
                  <c:v>-3.2</c:v>
                </c:pt>
                <c:pt idx="29277">
                  <c:v>-3.1</c:v>
                </c:pt>
                <c:pt idx="29278">
                  <c:v>-3</c:v>
                </c:pt>
                <c:pt idx="29279">
                  <c:v>-2.9</c:v>
                </c:pt>
                <c:pt idx="29280">
                  <c:v>-2.8</c:v>
                </c:pt>
                <c:pt idx="29281">
                  <c:v>-2.7</c:v>
                </c:pt>
                <c:pt idx="29282">
                  <c:v>-2.6</c:v>
                </c:pt>
                <c:pt idx="29283">
                  <c:v>-2.5</c:v>
                </c:pt>
                <c:pt idx="29284">
                  <c:v>-2.4</c:v>
                </c:pt>
                <c:pt idx="29285">
                  <c:v>-2.2999999999999998</c:v>
                </c:pt>
                <c:pt idx="29286">
                  <c:v>-2.2000000000000002</c:v>
                </c:pt>
                <c:pt idx="29287">
                  <c:v>-2.1</c:v>
                </c:pt>
                <c:pt idx="29288">
                  <c:v>-2</c:v>
                </c:pt>
                <c:pt idx="29289">
                  <c:v>-1.9</c:v>
                </c:pt>
                <c:pt idx="29290">
                  <c:v>-1.8</c:v>
                </c:pt>
                <c:pt idx="29291">
                  <c:v>-1.7</c:v>
                </c:pt>
                <c:pt idx="29292">
                  <c:v>-1.6</c:v>
                </c:pt>
                <c:pt idx="29293">
                  <c:v>-1.5</c:v>
                </c:pt>
                <c:pt idx="29294">
                  <c:v>-1.4</c:v>
                </c:pt>
                <c:pt idx="29295">
                  <c:v>-1.3</c:v>
                </c:pt>
                <c:pt idx="29296">
                  <c:v>-1.2</c:v>
                </c:pt>
                <c:pt idx="29297">
                  <c:v>-1.1000000000000001</c:v>
                </c:pt>
                <c:pt idx="29298">
                  <c:v>-1</c:v>
                </c:pt>
                <c:pt idx="29299">
                  <c:v>-0.9</c:v>
                </c:pt>
                <c:pt idx="29300">
                  <c:v>-0.8</c:v>
                </c:pt>
                <c:pt idx="29301">
                  <c:v>-0.7</c:v>
                </c:pt>
                <c:pt idx="29302">
                  <c:v>-0.6</c:v>
                </c:pt>
                <c:pt idx="29303">
                  <c:v>-0.5</c:v>
                </c:pt>
                <c:pt idx="29304">
                  <c:v>-0.4</c:v>
                </c:pt>
                <c:pt idx="29305">
                  <c:v>-0.3</c:v>
                </c:pt>
                <c:pt idx="29306">
                  <c:v>-0.2</c:v>
                </c:pt>
                <c:pt idx="29307">
                  <c:v>-0.1</c:v>
                </c:pt>
                <c:pt idx="29308">
                  <c:v>0</c:v>
                </c:pt>
                <c:pt idx="29309">
                  <c:v>0.1</c:v>
                </c:pt>
                <c:pt idx="29310">
                  <c:v>0.2</c:v>
                </c:pt>
                <c:pt idx="29311">
                  <c:v>0.3</c:v>
                </c:pt>
                <c:pt idx="29312">
                  <c:v>0.4</c:v>
                </c:pt>
                <c:pt idx="29313">
                  <c:v>0.5</c:v>
                </c:pt>
                <c:pt idx="29314">
                  <c:v>0.6</c:v>
                </c:pt>
                <c:pt idx="29315">
                  <c:v>0.7</c:v>
                </c:pt>
                <c:pt idx="29316">
                  <c:v>0.8</c:v>
                </c:pt>
                <c:pt idx="29317">
                  <c:v>0.9</c:v>
                </c:pt>
                <c:pt idx="29318">
                  <c:v>1</c:v>
                </c:pt>
                <c:pt idx="29319">
                  <c:v>1.1000000000000001</c:v>
                </c:pt>
                <c:pt idx="29320">
                  <c:v>1.2</c:v>
                </c:pt>
                <c:pt idx="29321">
                  <c:v>1.3</c:v>
                </c:pt>
                <c:pt idx="29322">
                  <c:v>1.4</c:v>
                </c:pt>
                <c:pt idx="29323">
                  <c:v>1.5</c:v>
                </c:pt>
                <c:pt idx="29324">
                  <c:v>1.6</c:v>
                </c:pt>
                <c:pt idx="29325">
                  <c:v>1.7</c:v>
                </c:pt>
                <c:pt idx="29326">
                  <c:v>1.8</c:v>
                </c:pt>
                <c:pt idx="29327">
                  <c:v>1.9</c:v>
                </c:pt>
                <c:pt idx="29328">
                  <c:v>2</c:v>
                </c:pt>
                <c:pt idx="29329">
                  <c:v>2.1</c:v>
                </c:pt>
                <c:pt idx="29330">
                  <c:v>2.2000000000000002</c:v>
                </c:pt>
                <c:pt idx="29331">
                  <c:v>2.2999999999999998</c:v>
                </c:pt>
                <c:pt idx="29332">
                  <c:v>2.4</c:v>
                </c:pt>
                <c:pt idx="29333">
                  <c:v>2.5</c:v>
                </c:pt>
                <c:pt idx="29334">
                  <c:v>2.6</c:v>
                </c:pt>
                <c:pt idx="29335">
                  <c:v>2.7</c:v>
                </c:pt>
                <c:pt idx="29336">
                  <c:v>2.8</c:v>
                </c:pt>
                <c:pt idx="29337">
                  <c:v>2.9</c:v>
                </c:pt>
                <c:pt idx="29338">
                  <c:v>3</c:v>
                </c:pt>
                <c:pt idx="29339">
                  <c:v>3.1</c:v>
                </c:pt>
                <c:pt idx="29340">
                  <c:v>3.2</c:v>
                </c:pt>
                <c:pt idx="29341">
                  <c:v>3.3</c:v>
                </c:pt>
                <c:pt idx="29342">
                  <c:v>3.4</c:v>
                </c:pt>
                <c:pt idx="29343">
                  <c:v>3.5</c:v>
                </c:pt>
                <c:pt idx="29344">
                  <c:v>3.6</c:v>
                </c:pt>
                <c:pt idx="29345">
                  <c:v>3.7</c:v>
                </c:pt>
                <c:pt idx="29346">
                  <c:v>3.8</c:v>
                </c:pt>
                <c:pt idx="29347">
                  <c:v>3.9</c:v>
                </c:pt>
                <c:pt idx="29348">
                  <c:v>4</c:v>
                </c:pt>
                <c:pt idx="29349">
                  <c:v>4.0999999999999996</c:v>
                </c:pt>
                <c:pt idx="29350">
                  <c:v>4.2</c:v>
                </c:pt>
                <c:pt idx="29351">
                  <c:v>4.3</c:v>
                </c:pt>
                <c:pt idx="29352">
                  <c:v>4.4000000000000004</c:v>
                </c:pt>
                <c:pt idx="29353">
                  <c:v>4.5</c:v>
                </c:pt>
                <c:pt idx="29354">
                  <c:v>4.5999999999999996</c:v>
                </c:pt>
                <c:pt idx="29355">
                  <c:v>4.7</c:v>
                </c:pt>
                <c:pt idx="29356">
                  <c:v>4.8</c:v>
                </c:pt>
                <c:pt idx="29357">
                  <c:v>4.9000000000000004</c:v>
                </c:pt>
                <c:pt idx="29358">
                  <c:v>5</c:v>
                </c:pt>
                <c:pt idx="29359">
                  <c:v>5.0999999999999996</c:v>
                </c:pt>
                <c:pt idx="29360">
                  <c:v>5.2</c:v>
                </c:pt>
                <c:pt idx="29361">
                  <c:v>5.3</c:v>
                </c:pt>
                <c:pt idx="29362">
                  <c:v>5.4</c:v>
                </c:pt>
                <c:pt idx="29363">
                  <c:v>5.5</c:v>
                </c:pt>
                <c:pt idx="29364">
                  <c:v>5.6</c:v>
                </c:pt>
                <c:pt idx="29365">
                  <c:v>5.7</c:v>
                </c:pt>
                <c:pt idx="29366">
                  <c:v>5.8</c:v>
                </c:pt>
                <c:pt idx="29367">
                  <c:v>5.9</c:v>
                </c:pt>
                <c:pt idx="29368">
                  <c:v>6</c:v>
                </c:pt>
                <c:pt idx="29369">
                  <c:v>6.1</c:v>
                </c:pt>
                <c:pt idx="29370">
                  <c:v>6.2</c:v>
                </c:pt>
                <c:pt idx="29371">
                  <c:v>6.3</c:v>
                </c:pt>
                <c:pt idx="29372">
                  <c:v>6.4</c:v>
                </c:pt>
                <c:pt idx="29373">
                  <c:v>6.5</c:v>
                </c:pt>
                <c:pt idx="29374">
                  <c:v>6.6</c:v>
                </c:pt>
                <c:pt idx="29375">
                  <c:v>6.7</c:v>
                </c:pt>
                <c:pt idx="29376">
                  <c:v>6.8</c:v>
                </c:pt>
                <c:pt idx="29377">
                  <c:v>6.9</c:v>
                </c:pt>
                <c:pt idx="29378">
                  <c:v>7</c:v>
                </c:pt>
                <c:pt idx="29379">
                  <c:v>7.1</c:v>
                </c:pt>
                <c:pt idx="29380">
                  <c:v>7.2</c:v>
                </c:pt>
                <c:pt idx="29381">
                  <c:v>7.3</c:v>
                </c:pt>
                <c:pt idx="29382">
                  <c:v>7.4</c:v>
                </c:pt>
                <c:pt idx="29383">
                  <c:v>7.5</c:v>
                </c:pt>
                <c:pt idx="29384">
                  <c:v>7.6</c:v>
                </c:pt>
                <c:pt idx="29385">
                  <c:v>7.7</c:v>
                </c:pt>
                <c:pt idx="29386">
                  <c:v>7.8</c:v>
                </c:pt>
                <c:pt idx="29387">
                  <c:v>7.9</c:v>
                </c:pt>
                <c:pt idx="29388">
                  <c:v>8</c:v>
                </c:pt>
                <c:pt idx="29389">
                  <c:v>8.1</c:v>
                </c:pt>
                <c:pt idx="29390">
                  <c:v>8.1999999999999993</c:v>
                </c:pt>
                <c:pt idx="29391">
                  <c:v>8.3000000000000007</c:v>
                </c:pt>
                <c:pt idx="29392">
                  <c:v>8.4</c:v>
                </c:pt>
                <c:pt idx="29393">
                  <c:v>8.5</c:v>
                </c:pt>
                <c:pt idx="29394">
                  <c:v>8.6</c:v>
                </c:pt>
                <c:pt idx="29395">
                  <c:v>8.6999999999999993</c:v>
                </c:pt>
                <c:pt idx="29396">
                  <c:v>8.8000000000000007</c:v>
                </c:pt>
                <c:pt idx="29397">
                  <c:v>8.9</c:v>
                </c:pt>
                <c:pt idx="29398">
                  <c:v>9</c:v>
                </c:pt>
                <c:pt idx="29399">
                  <c:v>9.1</c:v>
                </c:pt>
                <c:pt idx="29400">
                  <c:v>9.1999999999999993</c:v>
                </c:pt>
                <c:pt idx="29401">
                  <c:v>9.3000000000000007</c:v>
                </c:pt>
                <c:pt idx="29402">
                  <c:v>9.4</c:v>
                </c:pt>
                <c:pt idx="29403">
                  <c:v>9.5</c:v>
                </c:pt>
                <c:pt idx="29404">
                  <c:v>9.6</c:v>
                </c:pt>
                <c:pt idx="29405">
                  <c:v>9.6999999999999993</c:v>
                </c:pt>
                <c:pt idx="29406">
                  <c:v>9.8000000000000007</c:v>
                </c:pt>
                <c:pt idx="29407">
                  <c:v>9.9</c:v>
                </c:pt>
                <c:pt idx="29408">
                  <c:v>10</c:v>
                </c:pt>
                <c:pt idx="29409">
                  <c:v>10.1</c:v>
                </c:pt>
                <c:pt idx="29410">
                  <c:v>10.199999999999999</c:v>
                </c:pt>
                <c:pt idx="29411">
                  <c:v>10.3</c:v>
                </c:pt>
                <c:pt idx="29412">
                  <c:v>10.4</c:v>
                </c:pt>
                <c:pt idx="29413">
                  <c:v>10.5</c:v>
                </c:pt>
                <c:pt idx="29414">
                  <c:v>10.6</c:v>
                </c:pt>
                <c:pt idx="29415">
                  <c:v>10.7</c:v>
                </c:pt>
                <c:pt idx="29416">
                  <c:v>10.8</c:v>
                </c:pt>
                <c:pt idx="29417">
                  <c:v>10.9</c:v>
                </c:pt>
                <c:pt idx="29418">
                  <c:v>11</c:v>
                </c:pt>
                <c:pt idx="29419">
                  <c:v>11.1</c:v>
                </c:pt>
                <c:pt idx="29420">
                  <c:v>11.2</c:v>
                </c:pt>
                <c:pt idx="29421">
                  <c:v>11.3</c:v>
                </c:pt>
                <c:pt idx="29422">
                  <c:v>11.4</c:v>
                </c:pt>
                <c:pt idx="29423">
                  <c:v>11.5</c:v>
                </c:pt>
                <c:pt idx="29424">
                  <c:v>11.6</c:v>
                </c:pt>
                <c:pt idx="29425">
                  <c:v>11.7</c:v>
                </c:pt>
                <c:pt idx="29426">
                  <c:v>11.8</c:v>
                </c:pt>
                <c:pt idx="29427">
                  <c:v>11.9</c:v>
                </c:pt>
                <c:pt idx="29428">
                  <c:v>12</c:v>
                </c:pt>
                <c:pt idx="29429">
                  <c:v>12.1</c:v>
                </c:pt>
                <c:pt idx="29430">
                  <c:v>12.2</c:v>
                </c:pt>
                <c:pt idx="29431">
                  <c:v>12.3</c:v>
                </c:pt>
                <c:pt idx="29432">
                  <c:v>12.4</c:v>
                </c:pt>
                <c:pt idx="29433">
                  <c:v>12.5</c:v>
                </c:pt>
                <c:pt idx="29434">
                  <c:v>12.6</c:v>
                </c:pt>
                <c:pt idx="29435">
                  <c:v>12.7</c:v>
                </c:pt>
                <c:pt idx="29436">
                  <c:v>12.8</c:v>
                </c:pt>
                <c:pt idx="29437">
                  <c:v>12.9</c:v>
                </c:pt>
                <c:pt idx="29438">
                  <c:v>13</c:v>
                </c:pt>
                <c:pt idx="29439">
                  <c:v>13.1</c:v>
                </c:pt>
                <c:pt idx="29440">
                  <c:v>13.2</c:v>
                </c:pt>
                <c:pt idx="29441">
                  <c:v>13.3</c:v>
                </c:pt>
                <c:pt idx="29442">
                  <c:v>13.4</c:v>
                </c:pt>
                <c:pt idx="29443">
                  <c:v>13.5</c:v>
                </c:pt>
                <c:pt idx="29444">
                  <c:v>13.6</c:v>
                </c:pt>
                <c:pt idx="29445">
                  <c:v>13.7</c:v>
                </c:pt>
                <c:pt idx="29446">
                  <c:v>13.8</c:v>
                </c:pt>
                <c:pt idx="29447">
                  <c:v>13.9</c:v>
                </c:pt>
                <c:pt idx="29448">
                  <c:v>14</c:v>
                </c:pt>
                <c:pt idx="29449">
                  <c:v>14.1</c:v>
                </c:pt>
                <c:pt idx="29450">
                  <c:v>14.2</c:v>
                </c:pt>
                <c:pt idx="29451">
                  <c:v>14.3</c:v>
                </c:pt>
                <c:pt idx="29452">
                  <c:v>14.4</c:v>
                </c:pt>
                <c:pt idx="29453">
                  <c:v>14.5</c:v>
                </c:pt>
                <c:pt idx="29454">
                  <c:v>14.6</c:v>
                </c:pt>
                <c:pt idx="29455">
                  <c:v>14.7</c:v>
                </c:pt>
                <c:pt idx="29456">
                  <c:v>14.8</c:v>
                </c:pt>
                <c:pt idx="29457">
                  <c:v>14.9</c:v>
                </c:pt>
                <c:pt idx="29458">
                  <c:v>15</c:v>
                </c:pt>
                <c:pt idx="29459">
                  <c:v>15.1</c:v>
                </c:pt>
                <c:pt idx="29460">
                  <c:v>15.2</c:v>
                </c:pt>
                <c:pt idx="29461">
                  <c:v>15.3</c:v>
                </c:pt>
                <c:pt idx="29462">
                  <c:v>15.4</c:v>
                </c:pt>
                <c:pt idx="29463">
                  <c:v>15.5</c:v>
                </c:pt>
                <c:pt idx="29464">
                  <c:v>15.6</c:v>
                </c:pt>
                <c:pt idx="29465">
                  <c:v>15.7</c:v>
                </c:pt>
                <c:pt idx="29466">
                  <c:v>15.8</c:v>
                </c:pt>
                <c:pt idx="29467">
                  <c:v>15.9</c:v>
                </c:pt>
                <c:pt idx="29468">
                  <c:v>16</c:v>
                </c:pt>
                <c:pt idx="29469">
                  <c:v>16.100000000000001</c:v>
                </c:pt>
                <c:pt idx="29470">
                  <c:v>16.2</c:v>
                </c:pt>
                <c:pt idx="29471">
                  <c:v>16.3</c:v>
                </c:pt>
                <c:pt idx="29472">
                  <c:v>16.399999999999999</c:v>
                </c:pt>
                <c:pt idx="29473">
                  <c:v>16.5</c:v>
                </c:pt>
                <c:pt idx="29474">
                  <c:v>16.600000000000001</c:v>
                </c:pt>
                <c:pt idx="29475">
                  <c:v>16.7</c:v>
                </c:pt>
                <c:pt idx="29476">
                  <c:v>16.8</c:v>
                </c:pt>
                <c:pt idx="29477">
                  <c:v>16.899999999999999</c:v>
                </c:pt>
                <c:pt idx="29478">
                  <c:v>17</c:v>
                </c:pt>
                <c:pt idx="29479">
                  <c:v>17.100000000000001</c:v>
                </c:pt>
                <c:pt idx="29480">
                  <c:v>17.2</c:v>
                </c:pt>
                <c:pt idx="29481">
                  <c:v>17.3</c:v>
                </c:pt>
                <c:pt idx="29482">
                  <c:v>17.399999999999999</c:v>
                </c:pt>
                <c:pt idx="29483">
                  <c:v>17.5</c:v>
                </c:pt>
                <c:pt idx="29484">
                  <c:v>17.600000000000001</c:v>
                </c:pt>
                <c:pt idx="29485">
                  <c:v>17.7</c:v>
                </c:pt>
                <c:pt idx="29486">
                  <c:v>17.8</c:v>
                </c:pt>
                <c:pt idx="29487">
                  <c:v>17.899999999999999</c:v>
                </c:pt>
                <c:pt idx="29488">
                  <c:v>18</c:v>
                </c:pt>
                <c:pt idx="29489">
                  <c:v>18.100000000000001</c:v>
                </c:pt>
                <c:pt idx="29490">
                  <c:v>18.2</c:v>
                </c:pt>
                <c:pt idx="29491">
                  <c:v>18.3</c:v>
                </c:pt>
                <c:pt idx="29492">
                  <c:v>18.399999999999999</c:v>
                </c:pt>
                <c:pt idx="29493">
                  <c:v>18.5</c:v>
                </c:pt>
                <c:pt idx="29494">
                  <c:v>18.600000000000001</c:v>
                </c:pt>
                <c:pt idx="29495">
                  <c:v>18.7</c:v>
                </c:pt>
                <c:pt idx="29496">
                  <c:v>18.8</c:v>
                </c:pt>
                <c:pt idx="29497">
                  <c:v>18.899999999999999</c:v>
                </c:pt>
                <c:pt idx="29498">
                  <c:v>19</c:v>
                </c:pt>
                <c:pt idx="29499">
                  <c:v>19.100000000000001</c:v>
                </c:pt>
                <c:pt idx="29500">
                  <c:v>19.2</c:v>
                </c:pt>
                <c:pt idx="29501">
                  <c:v>19.3</c:v>
                </c:pt>
                <c:pt idx="29502">
                  <c:v>19.399999999999999</c:v>
                </c:pt>
                <c:pt idx="29503">
                  <c:v>19.5</c:v>
                </c:pt>
                <c:pt idx="29504">
                  <c:v>19.600000000000001</c:v>
                </c:pt>
                <c:pt idx="29505">
                  <c:v>19.7</c:v>
                </c:pt>
                <c:pt idx="29506">
                  <c:v>19.8</c:v>
                </c:pt>
                <c:pt idx="29507">
                  <c:v>19.899999999999999</c:v>
                </c:pt>
                <c:pt idx="29508">
                  <c:v>20</c:v>
                </c:pt>
                <c:pt idx="29509">
                  <c:v>20.100000000000001</c:v>
                </c:pt>
                <c:pt idx="29510">
                  <c:v>20.2</c:v>
                </c:pt>
                <c:pt idx="29511">
                  <c:v>20.3</c:v>
                </c:pt>
                <c:pt idx="29512">
                  <c:v>20.399999999999999</c:v>
                </c:pt>
                <c:pt idx="29513">
                  <c:v>20.5</c:v>
                </c:pt>
                <c:pt idx="29514">
                  <c:v>20.6</c:v>
                </c:pt>
                <c:pt idx="29515">
                  <c:v>20.7</c:v>
                </c:pt>
                <c:pt idx="29516">
                  <c:v>20.8</c:v>
                </c:pt>
                <c:pt idx="29517">
                  <c:v>20.9</c:v>
                </c:pt>
                <c:pt idx="29518">
                  <c:v>21</c:v>
                </c:pt>
                <c:pt idx="29519">
                  <c:v>21.1</c:v>
                </c:pt>
                <c:pt idx="29520">
                  <c:v>21.2</c:v>
                </c:pt>
                <c:pt idx="29521">
                  <c:v>21.3</c:v>
                </c:pt>
                <c:pt idx="29522">
                  <c:v>21.4</c:v>
                </c:pt>
                <c:pt idx="29523">
                  <c:v>21.5</c:v>
                </c:pt>
                <c:pt idx="29524">
                  <c:v>21.6</c:v>
                </c:pt>
                <c:pt idx="29525">
                  <c:v>21.7</c:v>
                </c:pt>
                <c:pt idx="29526">
                  <c:v>21.8</c:v>
                </c:pt>
                <c:pt idx="29527">
                  <c:v>21.9</c:v>
                </c:pt>
                <c:pt idx="29528">
                  <c:v>22</c:v>
                </c:pt>
                <c:pt idx="29529">
                  <c:v>22.1</c:v>
                </c:pt>
                <c:pt idx="29530">
                  <c:v>22.2</c:v>
                </c:pt>
                <c:pt idx="29531">
                  <c:v>22.3</c:v>
                </c:pt>
                <c:pt idx="29532">
                  <c:v>22.4</c:v>
                </c:pt>
                <c:pt idx="29533">
                  <c:v>22.5</c:v>
                </c:pt>
                <c:pt idx="29534">
                  <c:v>22.6</c:v>
                </c:pt>
                <c:pt idx="29535">
                  <c:v>22.7</c:v>
                </c:pt>
                <c:pt idx="29536">
                  <c:v>22.8</c:v>
                </c:pt>
                <c:pt idx="29537">
                  <c:v>22.9</c:v>
                </c:pt>
                <c:pt idx="29538">
                  <c:v>23</c:v>
                </c:pt>
                <c:pt idx="29539">
                  <c:v>23.1</c:v>
                </c:pt>
                <c:pt idx="29540">
                  <c:v>23.2</c:v>
                </c:pt>
                <c:pt idx="29541">
                  <c:v>23.3</c:v>
                </c:pt>
                <c:pt idx="29542">
                  <c:v>23.4</c:v>
                </c:pt>
                <c:pt idx="29543">
                  <c:v>23.5</c:v>
                </c:pt>
                <c:pt idx="29544">
                  <c:v>23.6</c:v>
                </c:pt>
                <c:pt idx="29545">
                  <c:v>23.7</c:v>
                </c:pt>
                <c:pt idx="29546">
                  <c:v>23.8</c:v>
                </c:pt>
                <c:pt idx="29547">
                  <c:v>23.9</c:v>
                </c:pt>
                <c:pt idx="29548">
                  <c:v>24</c:v>
                </c:pt>
                <c:pt idx="29549">
                  <c:v>24.1</c:v>
                </c:pt>
                <c:pt idx="29550">
                  <c:v>24.2</c:v>
                </c:pt>
                <c:pt idx="29551">
                  <c:v>24.3</c:v>
                </c:pt>
                <c:pt idx="29552">
                  <c:v>24.4</c:v>
                </c:pt>
                <c:pt idx="29553">
                  <c:v>24.5</c:v>
                </c:pt>
                <c:pt idx="29554">
                  <c:v>24.6</c:v>
                </c:pt>
                <c:pt idx="29555">
                  <c:v>24.7</c:v>
                </c:pt>
                <c:pt idx="29556">
                  <c:v>24.8</c:v>
                </c:pt>
                <c:pt idx="29557">
                  <c:v>24.9</c:v>
                </c:pt>
                <c:pt idx="29558">
                  <c:v>25</c:v>
                </c:pt>
                <c:pt idx="29559">
                  <c:v>-25</c:v>
                </c:pt>
                <c:pt idx="29560">
                  <c:v>-24.9</c:v>
                </c:pt>
                <c:pt idx="29561">
                  <c:v>-24.8</c:v>
                </c:pt>
                <c:pt idx="29562">
                  <c:v>-24.7</c:v>
                </c:pt>
                <c:pt idx="29563">
                  <c:v>-24.6</c:v>
                </c:pt>
                <c:pt idx="29564">
                  <c:v>-24.5</c:v>
                </c:pt>
                <c:pt idx="29565">
                  <c:v>-24.4</c:v>
                </c:pt>
                <c:pt idx="29566">
                  <c:v>-24.3</c:v>
                </c:pt>
                <c:pt idx="29567">
                  <c:v>-24.2</c:v>
                </c:pt>
                <c:pt idx="29568">
                  <c:v>-24.1</c:v>
                </c:pt>
                <c:pt idx="29569">
                  <c:v>-24</c:v>
                </c:pt>
                <c:pt idx="29570">
                  <c:v>-23.9</c:v>
                </c:pt>
                <c:pt idx="29571">
                  <c:v>-23.8</c:v>
                </c:pt>
                <c:pt idx="29572">
                  <c:v>-23.7</c:v>
                </c:pt>
                <c:pt idx="29573">
                  <c:v>-23.6</c:v>
                </c:pt>
                <c:pt idx="29574">
                  <c:v>-23.5</c:v>
                </c:pt>
                <c:pt idx="29575">
                  <c:v>-23.4</c:v>
                </c:pt>
                <c:pt idx="29576">
                  <c:v>-23.3</c:v>
                </c:pt>
                <c:pt idx="29577">
                  <c:v>-23.2</c:v>
                </c:pt>
                <c:pt idx="29578">
                  <c:v>-23.1</c:v>
                </c:pt>
                <c:pt idx="29579">
                  <c:v>-23</c:v>
                </c:pt>
                <c:pt idx="29580">
                  <c:v>-22.9</c:v>
                </c:pt>
                <c:pt idx="29581">
                  <c:v>-22.8</c:v>
                </c:pt>
                <c:pt idx="29582">
                  <c:v>-22.7</c:v>
                </c:pt>
                <c:pt idx="29583">
                  <c:v>-22.6</c:v>
                </c:pt>
                <c:pt idx="29584">
                  <c:v>-22.5</c:v>
                </c:pt>
                <c:pt idx="29585">
                  <c:v>-22.4</c:v>
                </c:pt>
                <c:pt idx="29586">
                  <c:v>-22.3</c:v>
                </c:pt>
                <c:pt idx="29587">
                  <c:v>-22.2</c:v>
                </c:pt>
                <c:pt idx="29588">
                  <c:v>-22.1</c:v>
                </c:pt>
                <c:pt idx="29589">
                  <c:v>-22</c:v>
                </c:pt>
                <c:pt idx="29590">
                  <c:v>-21.9</c:v>
                </c:pt>
                <c:pt idx="29591">
                  <c:v>-21.8</c:v>
                </c:pt>
                <c:pt idx="29592">
                  <c:v>-21.7</c:v>
                </c:pt>
                <c:pt idx="29593">
                  <c:v>-21.6</c:v>
                </c:pt>
                <c:pt idx="29594">
                  <c:v>-21.5</c:v>
                </c:pt>
                <c:pt idx="29595">
                  <c:v>-21.4</c:v>
                </c:pt>
                <c:pt idx="29596">
                  <c:v>-21.3</c:v>
                </c:pt>
                <c:pt idx="29597">
                  <c:v>-21.2</c:v>
                </c:pt>
                <c:pt idx="29598">
                  <c:v>-21.1</c:v>
                </c:pt>
                <c:pt idx="29599">
                  <c:v>-21</c:v>
                </c:pt>
                <c:pt idx="29600">
                  <c:v>-20.9</c:v>
                </c:pt>
                <c:pt idx="29601">
                  <c:v>-20.8</c:v>
                </c:pt>
                <c:pt idx="29602">
                  <c:v>-20.7</c:v>
                </c:pt>
                <c:pt idx="29603">
                  <c:v>-20.6</c:v>
                </c:pt>
                <c:pt idx="29604">
                  <c:v>-20.5</c:v>
                </c:pt>
                <c:pt idx="29605">
                  <c:v>-20.399999999999999</c:v>
                </c:pt>
                <c:pt idx="29606">
                  <c:v>-20.3</c:v>
                </c:pt>
                <c:pt idx="29607">
                  <c:v>-20.2</c:v>
                </c:pt>
                <c:pt idx="29608">
                  <c:v>-20.100000000000001</c:v>
                </c:pt>
                <c:pt idx="29609">
                  <c:v>-20</c:v>
                </c:pt>
                <c:pt idx="29610">
                  <c:v>-19.899999999999999</c:v>
                </c:pt>
                <c:pt idx="29611">
                  <c:v>-19.8</c:v>
                </c:pt>
                <c:pt idx="29612">
                  <c:v>-19.7</c:v>
                </c:pt>
                <c:pt idx="29613">
                  <c:v>-19.600000000000001</c:v>
                </c:pt>
                <c:pt idx="29614">
                  <c:v>-19.5</c:v>
                </c:pt>
                <c:pt idx="29615">
                  <c:v>-19.399999999999999</c:v>
                </c:pt>
                <c:pt idx="29616">
                  <c:v>-19.3</c:v>
                </c:pt>
                <c:pt idx="29617">
                  <c:v>-19.2</c:v>
                </c:pt>
                <c:pt idx="29618">
                  <c:v>-19.100000000000001</c:v>
                </c:pt>
                <c:pt idx="29619">
                  <c:v>-19</c:v>
                </c:pt>
                <c:pt idx="29620">
                  <c:v>-18.899999999999999</c:v>
                </c:pt>
                <c:pt idx="29621">
                  <c:v>-18.8</c:v>
                </c:pt>
                <c:pt idx="29622">
                  <c:v>-18.7</c:v>
                </c:pt>
                <c:pt idx="29623">
                  <c:v>-18.600000000000001</c:v>
                </c:pt>
                <c:pt idx="29624">
                  <c:v>-18.5</c:v>
                </c:pt>
                <c:pt idx="29625">
                  <c:v>-18.399999999999999</c:v>
                </c:pt>
                <c:pt idx="29626">
                  <c:v>-18.3</c:v>
                </c:pt>
                <c:pt idx="29627">
                  <c:v>-18.2</c:v>
                </c:pt>
                <c:pt idx="29628">
                  <c:v>-18.100000000000001</c:v>
                </c:pt>
                <c:pt idx="29629">
                  <c:v>-18</c:v>
                </c:pt>
                <c:pt idx="29630">
                  <c:v>-17.899999999999999</c:v>
                </c:pt>
                <c:pt idx="29631">
                  <c:v>-17.8</c:v>
                </c:pt>
                <c:pt idx="29632">
                  <c:v>-17.7</c:v>
                </c:pt>
                <c:pt idx="29633">
                  <c:v>-17.600000000000001</c:v>
                </c:pt>
                <c:pt idx="29634">
                  <c:v>-17.5</c:v>
                </c:pt>
                <c:pt idx="29635">
                  <c:v>-17.399999999999999</c:v>
                </c:pt>
                <c:pt idx="29636">
                  <c:v>-17.3</c:v>
                </c:pt>
                <c:pt idx="29637">
                  <c:v>-17.2</c:v>
                </c:pt>
                <c:pt idx="29638">
                  <c:v>-17.100000000000001</c:v>
                </c:pt>
                <c:pt idx="29639">
                  <c:v>-17</c:v>
                </c:pt>
                <c:pt idx="29640">
                  <c:v>-16.899999999999999</c:v>
                </c:pt>
                <c:pt idx="29641">
                  <c:v>-16.8</c:v>
                </c:pt>
                <c:pt idx="29642">
                  <c:v>-16.7</c:v>
                </c:pt>
                <c:pt idx="29643">
                  <c:v>-16.600000000000001</c:v>
                </c:pt>
                <c:pt idx="29644">
                  <c:v>-16.5</c:v>
                </c:pt>
                <c:pt idx="29645">
                  <c:v>-16.399999999999999</c:v>
                </c:pt>
                <c:pt idx="29646">
                  <c:v>-16.3</c:v>
                </c:pt>
                <c:pt idx="29647">
                  <c:v>-16.2</c:v>
                </c:pt>
                <c:pt idx="29648">
                  <c:v>-16.100000000000001</c:v>
                </c:pt>
                <c:pt idx="29649">
                  <c:v>-16</c:v>
                </c:pt>
                <c:pt idx="29650">
                  <c:v>-15.9</c:v>
                </c:pt>
                <c:pt idx="29651">
                  <c:v>-15.8</c:v>
                </c:pt>
                <c:pt idx="29652">
                  <c:v>-15.7</c:v>
                </c:pt>
                <c:pt idx="29653">
                  <c:v>-15.6</c:v>
                </c:pt>
                <c:pt idx="29654">
                  <c:v>-15.5</c:v>
                </c:pt>
                <c:pt idx="29655">
                  <c:v>-15.4</c:v>
                </c:pt>
                <c:pt idx="29656">
                  <c:v>-15.3</c:v>
                </c:pt>
                <c:pt idx="29657">
                  <c:v>-15.2</c:v>
                </c:pt>
                <c:pt idx="29658">
                  <c:v>-15.1</c:v>
                </c:pt>
                <c:pt idx="29659">
                  <c:v>-15</c:v>
                </c:pt>
                <c:pt idx="29660">
                  <c:v>-14.9</c:v>
                </c:pt>
                <c:pt idx="29661">
                  <c:v>-14.8</c:v>
                </c:pt>
                <c:pt idx="29662">
                  <c:v>-14.7</c:v>
                </c:pt>
                <c:pt idx="29663">
                  <c:v>-14.6</c:v>
                </c:pt>
                <c:pt idx="29664">
                  <c:v>-14.5</c:v>
                </c:pt>
                <c:pt idx="29665">
                  <c:v>-14.4</c:v>
                </c:pt>
                <c:pt idx="29666">
                  <c:v>-14.3</c:v>
                </c:pt>
                <c:pt idx="29667">
                  <c:v>-14.2</c:v>
                </c:pt>
                <c:pt idx="29668">
                  <c:v>-14.1</c:v>
                </c:pt>
                <c:pt idx="29669">
                  <c:v>-14</c:v>
                </c:pt>
                <c:pt idx="29670">
                  <c:v>-13.9</c:v>
                </c:pt>
                <c:pt idx="29671">
                  <c:v>-13.8</c:v>
                </c:pt>
                <c:pt idx="29672">
                  <c:v>-13.7</c:v>
                </c:pt>
                <c:pt idx="29673">
                  <c:v>-13.6</c:v>
                </c:pt>
                <c:pt idx="29674">
                  <c:v>-13.5</c:v>
                </c:pt>
                <c:pt idx="29675">
                  <c:v>-13.4</c:v>
                </c:pt>
                <c:pt idx="29676">
                  <c:v>-13.3</c:v>
                </c:pt>
                <c:pt idx="29677">
                  <c:v>-13.2</c:v>
                </c:pt>
                <c:pt idx="29678">
                  <c:v>-13.1</c:v>
                </c:pt>
                <c:pt idx="29679">
                  <c:v>-13</c:v>
                </c:pt>
                <c:pt idx="29680">
                  <c:v>-12.9</c:v>
                </c:pt>
                <c:pt idx="29681">
                  <c:v>-12.8</c:v>
                </c:pt>
                <c:pt idx="29682">
                  <c:v>-12.7</c:v>
                </c:pt>
                <c:pt idx="29683">
                  <c:v>-12.6</c:v>
                </c:pt>
                <c:pt idx="29684">
                  <c:v>-12.5</c:v>
                </c:pt>
                <c:pt idx="29685">
                  <c:v>-12.4</c:v>
                </c:pt>
                <c:pt idx="29686">
                  <c:v>-12.3</c:v>
                </c:pt>
                <c:pt idx="29687">
                  <c:v>-12.2</c:v>
                </c:pt>
                <c:pt idx="29688">
                  <c:v>-12.1</c:v>
                </c:pt>
                <c:pt idx="29689">
                  <c:v>-12</c:v>
                </c:pt>
                <c:pt idx="29690">
                  <c:v>-11.9</c:v>
                </c:pt>
                <c:pt idx="29691">
                  <c:v>-11.8</c:v>
                </c:pt>
                <c:pt idx="29692">
                  <c:v>-11.7</c:v>
                </c:pt>
                <c:pt idx="29693">
                  <c:v>-11.6</c:v>
                </c:pt>
                <c:pt idx="29694">
                  <c:v>-11.5</c:v>
                </c:pt>
                <c:pt idx="29695">
                  <c:v>-11.4</c:v>
                </c:pt>
                <c:pt idx="29696">
                  <c:v>-11.3</c:v>
                </c:pt>
                <c:pt idx="29697">
                  <c:v>-11.2</c:v>
                </c:pt>
                <c:pt idx="29698">
                  <c:v>-11.1</c:v>
                </c:pt>
                <c:pt idx="29699">
                  <c:v>-11</c:v>
                </c:pt>
                <c:pt idx="29700">
                  <c:v>-10.9</c:v>
                </c:pt>
                <c:pt idx="29701">
                  <c:v>-10.8</c:v>
                </c:pt>
                <c:pt idx="29702">
                  <c:v>-10.7</c:v>
                </c:pt>
                <c:pt idx="29703">
                  <c:v>-10.6</c:v>
                </c:pt>
                <c:pt idx="29704">
                  <c:v>-10.5</c:v>
                </c:pt>
                <c:pt idx="29705">
                  <c:v>-10.4</c:v>
                </c:pt>
                <c:pt idx="29706">
                  <c:v>-10.3</c:v>
                </c:pt>
                <c:pt idx="29707">
                  <c:v>-10.199999999999999</c:v>
                </c:pt>
                <c:pt idx="29708">
                  <c:v>-10.1</c:v>
                </c:pt>
                <c:pt idx="29709">
                  <c:v>-10</c:v>
                </c:pt>
                <c:pt idx="29710">
                  <c:v>-9.9</c:v>
                </c:pt>
                <c:pt idx="29711">
                  <c:v>-9.8000000000000007</c:v>
                </c:pt>
                <c:pt idx="29712">
                  <c:v>-9.6999999999999993</c:v>
                </c:pt>
                <c:pt idx="29713">
                  <c:v>-9.6</c:v>
                </c:pt>
                <c:pt idx="29714">
                  <c:v>-9.5</c:v>
                </c:pt>
                <c:pt idx="29715">
                  <c:v>-9.4</c:v>
                </c:pt>
                <c:pt idx="29716">
                  <c:v>-9.3000000000000007</c:v>
                </c:pt>
                <c:pt idx="29717">
                  <c:v>-9.1999999999999993</c:v>
                </c:pt>
                <c:pt idx="29718">
                  <c:v>-9.1</c:v>
                </c:pt>
                <c:pt idx="29719">
                  <c:v>-9</c:v>
                </c:pt>
                <c:pt idx="29720">
                  <c:v>-8.9</c:v>
                </c:pt>
                <c:pt idx="29721">
                  <c:v>-8.8000000000000007</c:v>
                </c:pt>
                <c:pt idx="29722">
                  <c:v>-8.6999999999999993</c:v>
                </c:pt>
                <c:pt idx="29723">
                  <c:v>-8.6</c:v>
                </c:pt>
                <c:pt idx="29724">
                  <c:v>-8.5</c:v>
                </c:pt>
                <c:pt idx="29725">
                  <c:v>-8.4</c:v>
                </c:pt>
                <c:pt idx="29726">
                  <c:v>-8.3000000000000007</c:v>
                </c:pt>
                <c:pt idx="29727">
                  <c:v>-8.1999999999999993</c:v>
                </c:pt>
                <c:pt idx="29728">
                  <c:v>-8.1</c:v>
                </c:pt>
                <c:pt idx="29729">
                  <c:v>-8</c:v>
                </c:pt>
                <c:pt idx="29730">
                  <c:v>-7.9</c:v>
                </c:pt>
                <c:pt idx="29731">
                  <c:v>-7.8</c:v>
                </c:pt>
                <c:pt idx="29732">
                  <c:v>-7.7</c:v>
                </c:pt>
                <c:pt idx="29733">
                  <c:v>-7.6</c:v>
                </c:pt>
                <c:pt idx="29734">
                  <c:v>-7.5</c:v>
                </c:pt>
                <c:pt idx="29735">
                  <c:v>-7.4</c:v>
                </c:pt>
                <c:pt idx="29736">
                  <c:v>-7.3</c:v>
                </c:pt>
                <c:pt idx="29737">
                  <c:v>-7.2</c:v>
                </c:pt>
                <c:pt idx="29738">
                  <c:v>-7.1</c:v>
                </c:pt>
                <c:pt idx="29739">
                  <c:v>-7</c:v>
                </c:pt>
                <c:pt idx="29740">
                  <c:v>-6.9</c:v>
                </c:pt>
                <c:pt idx="29741">
                  <c:v>-6.8</c:v>
                </c:pt>
                <c:pt idx="29742">
                  <c:v>-6.7</c:v>
                </c:pt>
                <c:pt idx="29743">
                  <c:v>-6.6</c:v>
                </c:pt>
                <c:pt idx="29744">
                  <c:v>-6.5</c:v>
                </c:pt>
                <c:pt idx="29745">
                  <c:v>-6.4</c:v>
                </c:pt>
                <c:pt idx="29746">
                  <c:v>-6.3</c:v>
                </c:pt>
                <c:pt idx="29747">
                  <c:v>-6.2</c:v>
                </c:pt>
                <c:pt idx="29748">
                  <c:v>-6.1</c:v>
                </c:pt>
                <c:pt idx="29749">
                  <c:v>-6</c:v>
                </c:pt>
                <c:pt idx="29750">
                  <c:v>-5.9</c:v>
                </c:pt>
                <c:pt idx="29751">
                  <c:v>-5.8</c:v>
                </c:pt>
                <c:pt idx="29752">
                  <c:v>-5.7</c:v>
                </c:pt>
                <c:pt idx="29753">
                  <c:v>-5.6</c:v>
                </c:pt>
                <c:pt idx="29754">
                  <c:v>-5.5</c:v>
                </c:pt>
                <c:pt idx="29755">
                  <c:v>-5.4</c:v>
                </c:pt>
                <c:pt idx="29756">
                  <c:v>-5.3</c:v>
                </c:pt>
                <c:pt idx="29757">
                  <c:v>-5.2</c:v>
                </c:pt>
                <c:pt idx="29758">
                  <c:v>-5.0999999999999996</c:v>
                </c:pt>
                <c:pt idx="29759">
                  <c:v>-5</c:v>
                </c:pt>
                <c:pt idx="29760">
                  <c:v>-4.9000000000000004</c:v>
                </c:pt>
                <c:pt idx="29761">
                  <c:v>-4.8</c:v>
                </c:pt>
                <c:pt idx="29762">
                  <c:v>-4.7</c:v>
                </c:pt>
                <c:pt idx="29763">
                  <c:v>-4.5999999999999996</c:v>
                </c:pt>
                <c:pt idx="29764">
                  <c:v>-4.5</c:v>
                </c:pt>
                <c:pt idx="29765">
                  <c:v>-4.4000000000000004</c:v>
                </c:pt>
                <c:pt idx="29766">
                  <c:v>-4.3</c:v>
                </c:pt>
                <c:pt idx="29767">
                  <c:v>-4.2</c:v>
                </c:pt>
                <c:pt idx="29768">
                  <c:v>-4.0999999999999996</c:v>
                </c:pt>
                <c:pt idx="29769">
                  <c:v>-4</c:v>
                </c:pt>
                <c:pt idx="29770">
                  <c:v>-3.9</c:v>
                </c:pt>
                <c:pt idx="29771">
                  <c:v>-3.8</c:v>
                </c:pt>
                <c:pt idx="29772">
                  <c:v>-3.7</c:v>
                </c:pt>
                <c:pt idx="29773">
                  <c:v>-3.6</c:v>
                </c:pt>
                <c:pt idx="29774">
                  <c:v>-3.5</c:v>
                </c:pt>
                <c:pt idx="29775">
                  <c:v>-3.4</c:v>
                </c:pt>
                <c:pt idx="29776">
                  <c:v>-3.3</c:v>
                </c:pt>
                <c:pt idx="29777">
                  <c:v>-3.2</c:v>
                </c:pt>
                <c:pt idx="29778">
                  <c:v>-3.1</c:v>
                </c:pt>
                <c:pt idx="29779">
                  <c:v>-3</c:v>
                </c:pt>
                <c:pt idx="29780">
                  <c:v>-2.9</c:v>
                </c:pt>
                <c:pt idx="29781">
                  <c:v>-2.8</c:v>
                </c:pt>
                <c:pt idx="29782">
                  <c:v>-2.7</c:v>
                </c:pt>
                <c:pt idx="29783">
                  <c:v>-2.6</c:v>
                </c:pt>
                <c:pt idx="29784">
                  <c:v>-2.5</c:v>
                </c:pt>
                <c:pt idx="29785">
                  <c:v>-2.4</c:v>
                </c:pt>
                <c:pt idx="29786">
                  <c:v>-2.2999999999999998</c:v>
                </c:pt>
                <c:pt idx="29787">
                  <c:v>-2.2000000000000002</c:v>
                </c:pt>
                <c:pt idx="29788">
                  <c:v>-2.1</c:v>
                </c:pt>
                <c:pt idx="29789">
                  <c:v>-2</c:v>
                </c:pt>
                <c:pt idx="29790">
                  <c:v>-1.9</c:v>
                </c:pt>
                <c:pt idx="29791">
                  <c:v>-1.8</c:v>
                </c:pt>
                <c:pt idx="29792">
                  <c:v>-1.7</c:v>
                </c:pt>
                <c:pt idx="29793">
                  <c:v>-1.6</c:v>
                </c:pt>
                <c:pt idx="29794">
                  <c:v>-1.5</c:v>
                </c:pt>
                <c:pt idx="29795">
                  <c:v>-1.4</c:v>
                </c:pt>
                <c:pt idx="29796">
                  <c:v>-1.3</c:v>
                </c:pt>
                <c:pt idx="29797">
                  <c:v>-1.2</c:v>
                </c:pt>
                <c:pt idx="29798">
                  <c:v>-1.1000000000000001</c:v>
                </c:pt>
                <c:pt idx="29799">
                  <c:v>-1</c:v>
                </c:pt>
                <c:pt idx="29800">
                  <c:v>-0.9</c:v>
                </c:pt>
                <c:pt idx="29801">
                  <c:v>-0.8</c:v>
                </c:pt>
                <c:pt idx="29802">
                  <c:v>-0.7</c:v>
                </c:pt>
                <c:pt idx="29803">
                  <c:v>-0.6</c:v>
                </c:pt>
                <c:pt idx="29804">
                  <c:v>-0.5</c:v>
                </c:pt>
                <c:pt idx="29805">
                  <c:v>-0.4</c:v>
                </c:pt>
                <c:pt idx="29806">
                  <c:v>-0.3</c:v>
                </c:pt>
                <c:pt idx="29807">
                  <c:v>-0.2</c:v>
                </c:pt>
                <c:pt idx="29808">
                  <c:v>-0.1</c:v>
                </c:pt>
                <c:pt idx="29809">
                  <c:v>0</c:v>
                </c:pt>
                <c:pt idx="29810">
                  <c:v>0.1</c:v>
                </c:pt>
                <c:pt idx="29811">
                  <c:v>0.2</c:v>
                </c:pt>
                <c:pt idx="29812">
                  <c:v>0.3</c:v>
                </c:pt>
                <c:pt idx="29813">
                  <c:v>0.4</c:v>
                </c:pt>
                <c:pt idx="29814">
                  <c:v>0.5</c:v>
                </c:pt>
                <c:pt idx="29815">
                  <c:v>0.6</c:v>
                </c:pt>
                <c:pt idx="29816">
                  <c:v>0.7</c:v>
                </c:pt>
                <c:pt idx="29817">
                  <c:v>0.8</c:v>
                </c:pt>
                <c:pt idx="29818">
                  <c:v>0.9</c:v>
                </c:pt>
                <c:pt idx="29819">
                  <c:v>1</c:v>
                </c:pt>
                <c:pt idx="29820">
                  <c:v>1.1000000000000001</c:v>
                </c:pt>
                <c:pt idx="29821">
                  <c:v>1.2</c:v>
                </c:pt>
                <c:pt idx="29822">
                  <c:v>1.3</c:v>
                </c:pt>
                <c:pt idx="29823">
                  <c:v>1.4</c:v>
                </c:pt>
                <c:pt idx="29824">
                  <c:v>1.5</c:v>
                </c:pt>
                <c:pt idx="29825">
                  <c:v>1.6</c:v>
                </c:pt>
                <c:pt idx="29826">
                  <c:v>1.7</c:v>
                </c:pt>
                <c:pt idx="29827">
                  <c:v>1.8</c:v>
                </c:pt>
                <c:pt idx="29828">
                  <c:v>1.9</c:v>
                </c:pt>
                <c:pt idx="29829">
                  <c:v>2</c:v>
                </c:pt>
                <c:pt idx="29830">
                  <c:v>2.1</c:v>
                </c:pt>
                <c:pt idx="29831">
                  <c:v>2.2000000000000002</c:v>
                </c:pt>
                <c:pt idx="29832">
                  <c:v>2.2999999999999998</c:v>
                </c:pt>
                <c:pt idx="29833">
                  <c:v>2.4</c:v>
                </c:pt>
                <c:pt idx="29834">
                  <c:v>2.5</c:v>
                </c:pt>
                <c:pt idx="29835">
                  <c:v>2.6</c:v>
                </c:pt>
                <c:pt idx="29836">
                  <c:v>2.7</c:v>
                </c:pt>
                <c:pt idx="29837">
                  <c:v>2.8</c:v>
                </c:pt>
                <c:pt idx="29838">
                  <c:v>2.9</c:v>
                </c:pt>
                <c:pt idx="29839">
                  <c:v>3</c:v>
                </c:pt>
                <c:pt idx="29840">
                  <c:v>3.1</c:v>
                </c:pt>
                <c:pt idx="29841">
                  <c:v>3.2</c:v>
                </c:pt>
                <c:pt idx="29842">
                  <c:v>3.3</c:v>
                </c:pt>
                <c:pt idx="29843">
                  <c:v>3.4</c:v>
                </c:pt>
                <c:pt idx="29844">
                  <c:v>3.5</c:v>
                </c:pt>
                <c:pt idx="29845">
                  <c:v>3.6</c:v>
                </c:pt>
                <c:pt idx="29846">
                  <c:v>3.7</c:v>
                </c:pt>
                <c:pt idx="29847">
                  <c:v>3.8</c:v>
                </c:pt>
                <c:pt idx="29848">
                  <c:v>3.9</c:v>
                </c:pt>
                <c:pt idx="29849">
                  <c:v>4</c:v>
                </c:pt>
                <c:pt idx="29850">
                  <c:v>4.0999999999999996</c:v>
                </c:pt>
                <c:pt idx="29851">
                  <c:v>4.2</c:v>
                </c:pt>
                <c:pt idx="29852">
                  <c:v>4.3</c:v>
                </c:pt>
                <c:pt idx="29853">
                  <c:v>4.4000000000000004</c:v>
                </c:pt>
                <c:pt idx="29854">
                  <c:v>4.5</c:v>
                </c:pt>
                <c:pt idx="29855">
                  <c:v>4.5999999999999996</c:v>
                </c:pt>
                <c:pt idx="29856">
                  <c:v>4.7</c:v>
                </c:pt>
                <c:pt idx="29857">
                  <c:v>4.8</c:v>
                </c:pt>
                <c:pt idx="29858">
                  <c:v>4.9000000000000004</c:v>
                </c:pt>
                <c:pt idx="29859">
                  <c:v>5</c:v>
                </c:pt>
                <c:pt idx="29860">
                  <c:v>5.0999999999999996</c:v>
                </c:pt>
                <c:pt idx="29861">
                  <c:v>5.2</c:v>
                </c:pt>
                <c:pt idx="29862">
                  <c:v>5.3</c:v>
                </c:pt>
                <c:pt idx="29863">
                  <c:v>5.4</c:v>
                </c:pt>
                <c:pt idx="29864">
                  <c:v>5.5</c:v>
                </c:pt>
                <c:pt idx="29865">
                  <c:v>5.6</c:v>
                </c:pt>
                <c:pt idx="29866">
                  <c:v>5.7</c:v>
                </c:pt>
                <c:pt idx="29867">
                  <c:v>5.8</c:v>
                </c:pt>
                <c:pt idx="29868">
                  <c:v>5.9</c:v>
                </c:pt>
                <c:pt idx="29869">
                  <c:v>6</c:v>
                </c:pt>
                <c:pt idx="29870">
                  <c:v>6.1</c:v>
                </c:pt>
                <c:pt idx="29871">
                  <c:v>6.2</c:v>
                </c:pt>
                <c:pt idx="29872">
                  <c:v>6.3</c:v>
                </c:pt>
                <c:pt idx="29873">
                  <c:v>6.4</c:v>
                </c:pt>
                <c:pt idx="29874">
                  <c:v>6.5</c:v>
                </c:pt>
                <c:pt idx="29875">
                  <c:v>6.6</c:v>
                </c:pt>
                <c:pt idx="29876">
                  <c:v>6.7</c:v>
                </c:pt>
                <c:pt idx="29877">
                  <c:v>6.8</c:v>
                </c:pt>
                <c:pt idx="29878">
                  <c:v>6.9</c:v>
                </c:pt>
                <c:pt idx="29879">
                  <c:v>7</c:v>
                </c:pt>
                <c:pt idx="29880">
                  <c:v>7.1</c:v>
                </c:pt>
                <c:pt idx="29881">
                  <c:v>7.2</c:v>
                </c:pt>
                <c:pt idx="29882">
                  <c:v>7.3</c:v>
                </c:pt>
                <c:pt idx="29883">
                  <c:v>7.4</c:v>
                </c:pt>
                <c:pt idx="29884">
                  <c:v>7.5</c:v>
                </c:pt>
                <c:pt idx="29885">
                  <c:v>7.6</c:v>
                </c:pt>
                <c:pt idx="29886">
                  <c:v>7.7</c:v>
                </c:pt>
                <c:pt idx="29887">
                  <c:v>7.8</c:v>
                </c:pt>
                <c:pt idx="29888">
                  <c:v>7.9</c:v>
                </c:pt>
                <c:pt idx="29889">
                  <c:v>8</c:v>
                </c:pt>
                <c:pt idx="29890">
                  <c:v>8.1</c:v>
                </c:pt>
                <c:pt idx="29891">
                  <c:v>8.1999999999999993</c:v>
                </c:pt>
                <c:pt idx="29892">
                  <c:v>8.3000000000000007</c:v>
                </c:pt>
                <c:pt idx="29893">
                  <c:v>8.4</c:v>
                </c:pt>
                <c:pt idx="29894">
                  <c:v>8.5</c:v>
                </c:pt>
                <c:pt idx="29895">
                  <c:v>8.6</c:v>
                </c:pt>
                <c:pt idx="29896">
                  <c:v>8.6999999999999993</c:v>
                </c:pt>
                <c:pt idx="29897">
                  <c:v>8.8000000000000007</c:v>
                </c:pt>
                <c:pt idx="29898">
                  <c:v>8.9</c:v>
                </c:pt>
                <c:pt idx="29899">
                  <c:v>9</c:v>
                </c:pt>
                <c:pt idx="29900">
                  <c:v>9.1</c:v>
                </c:pt>
                <c:pt idx="29901">
                  <c:v>9.1999999999999993</c:v>
                </c:pt>
                <c:pt idx="29902">
                  <c:v>9.3000000000000007</c:v>
                </c:pt>
                <c:pt idx="29903">
                  <c:v>9.4</c:v>
                </c:pt>
                <c:pt idx="29904">
                  <c:v>9.5</c:v>
                </c:pt>
                <c:pt idx="29905">
                  <c:v>9.6</c:v>
                </c:pt>
                <c:pt idx="29906">
                  <c:v>9.6999999999999993</c:v>
                </c:pt>
                <c:pt idx="29907">
                  <c:v>9.8000000000000007</c:v>
                </c:pt>
                <c:pt idx="29908">
                  <c:v>9.9</c:v>
                </c:pt>
                <c:pt idx="29909">
                  <c:v>10</c:v>
                </c:pt>
                <c:pt idx="29910">
                  <c:v>10.1</c:v>
                </c:pt>
                <c:pt idx="29911">
                  <c:v>10.199999999999999</c:v>
                </c:pt>
                <c:pt idx="29912">
                  <c:v>10.3</c:v>
                </c:pt>
                <c:pt idx="29913">
                  <c:v>10.4</c:v>
                </c:pt>
                <c:pt idx="29914">
                  <c:v>10.5</c:v>
                </c:pt>
                <c:pt idx="29915">
                  <c:v>10.6</c:v>
                </c:pt>
                <c:pt idx="29916">
                  <c:v>10.7</c:v>
                </c:pt>
                <c:pt idx="29917">
                  <c:v>10.8</c:v>
                </c:pt>
                <c:pt idx="29918">
                  <c:v>10.9</c:v>
                </c:pt>
                <c:pt idx="29919">
                  <c:v>11</c:v>
                </c:pt>
                <c:pt idx="29920">
                  <c:v>11.1</c:v>
                </c:pt>
                <c:pt idx="29921">
                  <c:v>11.2</c:v>
                </c:pt>
                <c:pt idx="29922">
                  <c:v>11.3</c:v>
                </c:pt>
                <c:pt idx="29923">
                  <c:v>11.4</c:v>
                </c:pt>
                <c:pt idx="29924">
                  <c:v>11.5</c:v>
                </c:pt>
                <c:pt idx="29925">
                  <c:v>11.6</c:v>
                </c:pt>
                <c:pt idx="29926">
                  <c:v>11.7</c:v>
                </c:pt>
                <c:pt idx="29927">
                  <c:v>11.8</c:v>
                </c:pt>
                <c:pt idx="29928">
                  <c:v>11.9</c:v>
                </c:pt>
                <c:pt idx="29929">
                  <c:v>12</c:v>
                </c:pt>
                <c:pt idx="29930">
                  <c:v>12.1</c:v>
                </c:pt>
                <c:pt idx="29931">
                  <c:v>12.2</c:v>
                </c:pt>
                <c:pt idx="29932">
                  <c:v>12.3</c:v>
                </c:pt>
                <c:pt idx="29933">
                  <c:v>12.4</c:v>
                </c:pt>
                <c:pt idx="29934">
                  <c:v>12.5</c:v>
                </c:pt>
                <c:pt idx="29935">
                  <c:v>12.6</c:v>
                </c:pt>
                <c:pt idx="29936">
                  <c:v>12.7</c:v>
                </c:pt>
                <c:pt idx="29937">
                  <c:v>12.8</c:v>
                </c:pt>
                <c:pt idx="29938">
                  <c:v>12.9</c:v>
                </c:pt>
                <c:pt idx="29939">
                  <c:v>13</c:v>
                </c:pt>
                <c:pt idx="29940">
                  <c:v>13.1</c:v>
                </c:pt>
                <c:pt idx="29941">
                  <c:v>13.2</c:v>
                </c:pt>
                <c:pt idx="29942">
                  <c:v>13.3</c:v>
                </c:pt>
                <c:pt idx="29943">
                  <c:v>13.4</c:v>
                </c:pt>
                <c:pt idx="29944">
                  <c:v>13.5</c:v>
                </c:pt>
                <c:pt idx="29945">
                  <c:v>13.6</c:v>
                </c:pt>
                <c:pt idx="29946">
                  <c:v>13.7</c:v>
                </c:pt>
                <c:pt idx="29947">
                  <c:v>13.8</c:v>
                </c:pt>
                <c:pt idx="29948">
                  <c:v>13.9</c:v>
                </c:pt>
                <c:pt idx="29949">
                  <c:v>14</c:v>
                </c:pt>
                <c:pt idx="29950">
                  <c:v>14.1</c:v>
                </c:pt>
                <c:pt idx="29951">
                  <c:v>14.2</c:v>
                </c:pt>
                <c:pt idx="29952">
                  <c:v>14.3</c:v>
                </c:pt>
                <c:pt idx="29953">
                  <c:v>14.4</c:v>
                </c:pt>
                <c:pt idx="29954">
                  <c:v>14.5</c:v>
                </c:pt>
                <c:pt idx="29955">
                  <c:v>14.6</c:v>
                </c:pt>
                <c:pt idx="29956">
                  <c:v>14.7</c:v>
                </c:pt>
                <c:pt idx="29957">
                  <c:v>14.8</c:v>
                </c:pt>
                <c:pt idx="29958">
                  <c:v>14.9</c:v>
                </c:pt>
                <c:pt idx="29959">
                  <c:v>15</c:v>
                </c:pt>
                <c:pt idx="29960">
                  <c:v>15.1</c:v>
                </c:pt>
                <c:pt idx="29961">
                  <c:v>15.2</c:v>
                </c:pt>
                <c:pt idx="29962">
                  <c:v>15.3</c:v>
                </c:pt>
                <c:pt idx="29963">
                  <c:v>15.4</c:v>
                </c:pt>
                <c:pt idx="29964">
                  <c:v>15.5</c:v>
                </c:pt>
                <c:pt idx="29965">
                  <c:v>15.6</c:v>
                </c:pt>
                <c:pt idx="29966">
                  <c:v>15.7</c:v>
                </c:pt>
                <c:pt idx="29967">
                  <c:v>15.8</c:v>
                </c:pt>
                <c:pt idx="29968">
                  <c:v>15.9</c:v>
                </c:pt>
                <c:pt idx="29969">
                  <c:v>16</c:v>
                </c:pt>
                <c:pt idx="29970">
                  <c:v>16.100000000000001</c:v>
                </c:pt>
                <c:pt idx="29971">
                  <c:v>16.2</c:v>
                </c:pt>
                <c:pt idx="29972">
                  <c:v>16.3</c:v>
                </c:pt>
                <c:pt idx="29973">
                  <c:v>16.399999999999999</c:v>
                </c:pt>
                <c:pt idx="29974">
                  <c:v>16.5</c:v>
                </c:pt>
                <c:pt idx="29975">
                  <c:v>16.600000000000001</c:v>
                </c:pt>
                <c:pt idx="29976">
                  <c:v>16.7</c:v>
                </c:pt>
                <c:pt idx="29977">
                  <c:v>16.8</c:v>
                </c:pt>
                <c:pt idx="29978">
                  <c:v>16.899999999999999</c:v>
                </c:pt>
                <c:pt idx="29979">
                  <c:v>17</c:v>
                </c:pt>
                <c:pt idx="29980">
                  <c:v>17.100000000000001</c:v>
                </c:pt>
                <c:pt idx="29981">
                  <c:v>17.2</c:v>
                </c:pt>
                <c:pt idx="29982">
                  <c:v>17.3</c:v>
                </c:pt>
                <c:pt idx="29983">
                  <c:v>17.399999999999999</c:v>
                </c:pt>
                <c:pt idx="29984">
                  <c:v>17.5</c:v>
                </c:pt>
                <c:pt idx="29985">
                  <c:v>17.600000000000001</c:v>
                </c:pt>
                <c:pt idx="29986">
                  <c:v>17.7</c:v>
                </c:pt>
                <c:pt idx="29987">
                  <c:v>17.8</c:v>
                </c:pt>
                <c:pt idx="29988">
                  <c:v>17.899999999999999</c:v>
                </c:pt>
                <c:pt idx="29989">
                  <c:v>18</c:v>
                </c:pt>
                <c:pt idx="29990">
                  <c:v>18.100000000000001</c:v>
                </c:pt>
                <c:pt idx="29991">
                  <c:v>18.2</c:v>
                </c:pt>
                <c:pt idx="29992">
                  <c:v>18.3</c:v>
                </c:pt>
                <c:pt idx="29993">
                  <c:v>18.399999999999999</c:v>
                </c:pt>
                <c:pt idx="29994">
                  <c:v>18.5</c:v>
                </c:pt>
                <c:pt idx="29995">
                  <c:v>18.600000000000001</c:v>
                </c:pt>
                <c:pt idx="29996">
                  <c:v>18.7</c:v>
                </c:pt>
                <c:pt idx="29997">
                  <c:v>18.8</c:v>
                </c:pt>
                <c:pt idx="29998">
                  <c:v>18.899999999999999</c:v>
                </c:pt>
                <c:pt idx="29999">
                  <c:v>19</c:v>
                </c:pt>
                <c:pt idx="30000">
                  <c:v>19.100000000000001</c:v>
                </c:pt>
                <c:pt idx="30001">
                  <c:v>19.2</c:v>
                </c:pt>
                <c:pt idx="30002">
                  <c:v>19.3</c:v>
                </c:pt>
                <c:pt idx="30003">
                  <c:v>19.399999999999999</c:v>
                </c:pt>
                <c:pt idx="30004">
                  <c:v>19.5</c:v>
                </c:pt>
                <c:pt idx="30005">
                  <c:v>19.600000000000001</c:v>
                </c:pt>
                <c:pt idx="30006">
                  <c:v>19.7</c:v>
                </c:pt>
                <c:pt idx="30007">
                  <c:v>19.8</c:v>
                </c:pt>
                <c:pt idx="30008">
                  <c:v>19.899999999999999</c:v>
                </c:pt>
                <c:pt idx="30009">
                  <c:v>20</c:v>
                </c:pt>
                <c:pt idx="30010">
                  <c:v>20.100000000000001</c:v>
                </c:pt>
                <c:pt idx="30011">
                  <c:v>20.2</c:v>
                </c:pt>
                <c:pt idx="30012">
                  <c:v>20.3</c:v>
                </c:pt>
                <c:pt idx="30013">
                  <c:v>20.399999999999999</c:v>
                </c:pt>
                <c:pt idx="30014">
                  <c:v>20.5</c:v>
                </c:pt>
                <c:pt idx="30015">
                  <c:v>20.6</c:v>
                </c:pt>
                <c:pt idx="30016">
                  <c:v>20.7</c:v>
                </c:pt>
                <c:pt idx="30017">
                  <c:v>20.8</c:v>
                </c:pt>
                <c:pt idx="30018">
                  <c:v>20.9</c:v>
                </c:pt>
                <c:pt idx="30019">
                  <c:v>21</c:v>
                </c:pt>
                <c:pt idx="30020">
                  <c:v>21.1</c:v>
                </c:pt>
                <c:pt idx="30021">
                  <c:v>21.2</c:v>
                </c:pt>
                <c:pt idx="30022">
                  <c:v>21.3</c:v>
                </c:pt>
                <c:pt idx="30023">
                  <c:v>21.4</c:v>
                </c:pt>
                <c:pt idx="30024">
                  <c:v>21.5</c:v>
                </c:pt>
                <c:pt idx="30025">
                  <c:v>21.6</c:v>
                </c:pt>
                <c:pt idx="30026">
                  <c:v>21.7</c:v>
                </c:pt>
                <c:pt idx="30027">
                  <c:v>21.8</c:v>
                </c:pt>
                <c:pt idx="30028">
                  <c:v>21.9</c:v>
                </c:pt>
                <c:pt idx="30029">
                  <c:v>22</c:v>
                </c:pt>
                <c:pt idx="30030">
                  <c:v>22.1</c:v>
                </c:pt>
                <c:pt idx="30031">
                  <c:v>22.2</c:v>
                </c:pt>
                <c:pt idx="30032">
                  <c:v>22.3</c:v>
                </c:pt>
                <c:pt idx="30033">
                  <c:v>22.4</c:v>
                </c:pt>
                <c:pt idx="30034">
                  <c:v>22.5</c:v>
                </c:pt>
                <c:pt idx="30035">
                  <c:v>22.6</c:v>
                </c:pt>
                <c:pt idx="30036">
                  <c:v>22.7</c:v>
                </c:pt>
                <c:pt idx="30037">
                  <c:v>22.8</c:v>
                </c:pt>
                <c:pt idx="30038">
                  <c:v>22.9</c:v>
                </c:pt>
                <c:pt idx="30039">
                  <c:v>23</c:v>
                </c:pt>
                <c:pt idx="30040">
                  <c:v>23.1</c:v>
                </c:pt>
                <c:pt idx="30041">
                  <c:v>23.2</c:v>
                </c:pt>
                <c:pt idx="30042">
                  <c:v>23.3</c:v>
                </c:pt>
                <c:pt idx="30043">
                  <c:v>23.4</c:v>
                </c:pt>
                <c:pt idx="30044">
                  <c:v>23.5</c:v>
                </c:pt>
                <c:pt idx="30045">
                  <c:v>23.6</c:v>
                </c:pt>
                <c:pt idx="30046">
                  <c:v>23.7</c:v>
                </c:pt>
                <c:pt idx="30047">
                  <c:v>23.8</c:v>
                </c:pt>
                <c:pt idx="30048">
                  <c:v>23.9</c:v>
                </c:pt>
                <c:pt idx="30049">
                  <c:v>24</c:v>
                </c:pt>
                <c:pt idx="30050">
                  <c:v>24.1</c:v>
                </c:pt>
                <c:pt idx="30051">
                  <c:v>24.2</c:v>
                </c:pt>
                <c:pt idx="30052">
                  <c:v>24.3</c:v>
                </c:pt>
                <c:pt idx="30053">
                  <c:v>24.4</c:v>
                </c:pt>
                <c:pt idx="30054">
                  <c:v>24.5</c:v>
                </c:pt>
                <c:pt idx="30055">
                  <c:v>24.6</c:v>
                </c:pt>
                <c:pt idx="30056">
                  <c:v>24.7</c:v>
                </c:pt>
                <c:pt idx="30057">
                  <c:v>24.8</c:v>
                </c:pt>
                <c:pt idx="30058">
                  <c:v>24.9</c:v>
                </c:pt>
                <c:pt idx="30059">
                  <c:v>25</c:v>
                </c:pt>
                <c:pt idx="30060">
                  <c:v>-25</c:v>
                </c:pt>
                <c:pt idx="30061">
                  <c:v>-24.9</c:v>
                </c:pt>
                <c:pt idx="30062">
                  <c:v>-24.8</c:v>
                </c:pt>
                <c:pt idx="30063">
                  <c:v>-24.7</c:v>
                </c:pt>
                <c:pt idx="30064">
                  <c:v>-24.6</c:v>
                </c:pt>
                <c:pt idx="30065">
                  <c:v>-24.5</c:v>
                </c:pt>
                <c:pt idx="30066">
                  <c:v>-24.4</c:v>
                </c:pt>
                <c:pt idx="30067">
                  <c:v>-24.3</c:v>
                </c:pt>
                <c:pt idx="30068">
                  <c:v>-24.2</c:v>
                </c:pt>
                <c:pt idx="30069">
                  <c:v>-24.1</c:v>
                </c:pt>
                <c:pt idx="30070">
                  <c:v>-24</c:v>
                </c:pt>
                <c:pt idx="30071">
                  <c:v>-23.9</c:v>
                </c:pt>
                <c:pt idx="30072">
                  <c:v>-23.8</c:v>
                </c:pt>
                <c:pt idx="30073">
                  <c:v>-23.7</c:v>
                </c:pt>
                <c:pt idx="30074">
                  <c:v>-23.6</c:v>
                </c:pt>
                <c:pt idx="30075">
                  <c:v>-23.5</c:v>
                </c:pt>
                <c:pt idx="30076">
                  <c:v>-23.4</c:v>
                </c:pt>
                <c:pt idx="30077">
                  <c:v>-23.3</c:v>
                </c:pt>
                <c:pt idx="30078">
                  <c:v>-23.2</c:v>
                </c:pt>
                <c:pt idx="30079">
                  <c:v>-23.1</c:v>
                </c:pt>
                <c:pt idx="30080">
                  <c:v>-23</c:v>
                </c:pt>
                <c:pt idx="30081">
                  <c:v>-22.9</c:v>
                </c:pt>
                <c:pt idx="30082">
                  <c:v>-22.8</c:v>
                </c:pt>
                <c:pt idx="30083">
                  <c:v>-22.7</c:v>
                </c:pt>
                <c:pt idx="30084">
                  <c:v>-22.6</c:v>
                </c:pt>
                <c:pt idx="30085">
                  <c:v>-22.5</c:v>
                </c:pt>
                <c:pt idx="30086">
                  <c:v>-22.4</c:v>
                </c:pt>
                <c:pt idx="30087">
                  <c:v>-22.3</c:v>
                </c:pt>
                <c:pt idx="30088">
                  <c:v>-22.2</c:v>
                </c:pt>
                <c:pt idx="30089">
                  <c:v>-22.1</c:v>
                </c:pt>
                <c:pt idx="30090">
                  <c:v>-22</c:v>
                </c:pt>
                <c:pt idx="30091">
                  <c:v>-21.9</c:v>
                </c:pt>
                <c:pt idx="30092">
                  <c:v>-21.8</c:v>
                </c:pt>
                <c:pt idx="30093">
                  <c:v>-21.7</c:v>
                </c:pt>
                <c:pt idx="30094">
                  <c:v>-21.6</c:v>
                </c:pt>
                <c:pt idx="30095">
                  <c:v>-21.5</c:v>
                </c:pt>
                <c:pt idx="30096">
                  <c:v>-21.4</c:v>
                </c:pt>
                <c:pt idx="30097">
                  <c:v>-21.3</c:v>
                </c:pt>
                <c:pt idx="30098">
                  <c:v>-21.2</c:v>
                </c:pt>
                <c:pt idx="30099">
                  <c:v>-21.1</c:v>
                </c:pt>
                <c:pt idx="30100">
                  <c:v>-21</c:v>
                </c:pt>
                <c:pt idx="30101">
                  <c:v>-20.9</c:v>
                </c:pt>
                <c:pt idx="30102">
                  <c:v>-20.8</c:v>
                </c:pt>
                <c:pt idx="30103">
                  <c:v>-20.7</c:v>
                </c:pt>
                <c:pt idx="30104">
                  <c:v>-20.6</c:v>
                </c:pt>
                <c:pt idx="30105">
                  <c:v>-20.5</c:v>
                </c:pt>
                <c:pt idx="30106">
                  <c:v>-20.399999999999999</c:v>
                </c:pt>
                <c:pt idx="30107">
                  <c:v>-20.3</c:v>
                </c:pt>
                <c:pt idx="30108">
                  <c:v>-20.2</c:v>
                </c:pt>
                <c:pt idx="30109">
                  <c:v>-20.100000000000001</c:v>
                </c:pt>
                <c:pt idx="30110">
                  <c:v>-20</c:v>
                </c:pt>
                <c:pt idx="30111">
                  <c:v>-19.899999999999999</c:v>
                </c:pt>
                <c:pt idx="30112">
                  <c:v>-19.8</c:v>
                </c:pt>
                <c:pt idx="30113">
                  <c:v>-19.7</c:v>
                </c:pt>
                <c:pt idx="30114">
                  <c:v>-19.600000000000001</c:v>
                </c:pt>
                <c:pt idx="30115">
                  <c:v>-19.5</c:v>
                </c:pt>
                <c:pt idx="30116">
                  <c:v>-19.399999999999999</c:v>
                </c:pt>
                <c:pt idx="30117">
                  <c:v>-19.3</c:v>
                </c:pt>
                <c:pt idx="30118">
                  <c:v>-19.2</c:v>
                </c:pt>
                <c:pt idx="30119">
                  <c:v>-19.100000000000001</c:v>
                </c:pt>
                <c:pt idx="30120">
                  <c:v>-19</c:v>
                </c:pt>
                <c:pt idx="30121">
                  <c:v>-18.899999999999999</c:v>
                </c:pt>
                <c:pt idx="30122">
                  <c:v>-18.8</c:v>
                </c:pt>
                <c:pt idx="30123">
                  <c:v>-18.7</c:v>
                </c:pt>
                <c:pt idx="30124">
                  <c:v>-18.600000000000001</c:v>
                </c:pt>
                <c:pt idx="30125">
                  <c:v>-18.5</c:v>
                </c:pt>
                <c:pt idx="30126">
                  <c:v>-18.399999999999999</c:v>
                </c:pt>
                <c:pt idx="30127">
                  <c:v>-18.3</c:v>
                </c:pt>
                <c:pt idx="30128">
                  <c:v>-18.2</c:v>
                </c:pt>
                <c:pt idx="30129">
                  <c:v>-18.100000000000001</c:v>
                </c:pt>
                <c:pt idx="30130">
                  <c:v>-18</c:v>
                </c:pt>
                <c:pt idx="30131">
                  <c:v>-17.899999999999999</c:v>
                </c:pt>
                <c:pt idx="30132">
                  <c:v>-17.8</c:v>
                </c:pt>
                <c:pt idx="30133">
                  <c:v>-17.7</c:v>
                </c:pt>
                <c:pt idx="30134">
                  <c:v>-17.600000000000001</c:v>
                </c:pt>
                <c:pt idx="30135">
                  <c:v>-17.5</c:v>
                </c:pt>
                <c:pt idx="30136">
                  <c:v>-17.399999999999999</c:v>
                </c:pt>
                <c:pt idx="30137">
                  <c:v>-17.3</c:v>
                </c:pt>
                <c:pt idx="30138">
                  <c:v>-17.2</c:v>
                </c:pt>
                <c:pt idx="30139">
                  <c:v>-17.100000000000001</c:v>
                </c:pt>
                <c:pt idx="30140">
                  <c:v>-17</c:v>
                </c:pt>
                <c:pt idx="30141">
                  <c:v>-16.899999999999999</c:v>
                </c:pt>
                <c:pt idx="30142">
                  <c:v>-16.8</c:v>
                </c:pt>
                <c:pt idx="30143">
                  <c:v>-16.7</c:v>
                </c:pt>
                <c:pt idx="30144">
                  <c:v>-16.600000000000001</c:v>
                </c:pt>
                <c:pt idx="30145">
                  <c:v>-16.5</c:v>
                </c:pt>
                <c:pt idx="30146">
                  <c:v>-16.399999999999999</c:v>
                </c:pt>
                <c:pt idx="30147">
                  <c:v>-16.3</c:v>
                </c:pt>
                <c:pt idx="30148">
                  <c:v>-16.2</c:v>
                </c:pt>
                <c:pt idx="30149">
                  <c:v>-16.100000000000001</c:v>
                </c:pt>
                <c:pt idx="30150">
                  <c:v>-16</c:v>
                </c:pt>
                <c:pt idx="30151">
                  <c:v>-15.9</c:v>
                </c:pt>
                <c:pt idx="30152">
                  <c:v>-15.8</c:v>
                </c:pt>
                <c:pt idx="30153">
                  <c:v>-15.7</c:v>
                </c:pt>
                <c:pt idx="30154">
                  <c:v>-15.6</c:v>
                </c:pt>
                <c:pt idx="30155">
                  <c:v>-15.5</c:v>
                </c:pt>
                <c:pt idx="30156">
                  <c:v>-15.4</c:v>
                </c:pt>
                <c:pt idx="30157">
                  <c:v>-15.3</c:v>
                </c:pt>
                <c:pt idx="30158">
                  <c:v>-15.2</c:v>
                </c:pt>
                <c:pt idx="30159">
                  <c:v>-15.1</c:v>
                </c:pt>
                <c:pt idx="30160">
                  <c:v>-15</c:v>
                </c:pt>
                <c:pt idx="30161">
                  <c:v>-14.9</c:v>
                </c:pt>
                <c:pt idx="30162">
                  <c:v>-14.8</c:v>
                </c:pt>
                <c:pt idx="30163">
                  <c:v>-14.7</c:v>
                </c:pt>
                <c:pt idx="30164">
                  <c:v>-14.6</c:v>
                </c:pt>
                <c:pt idx="30165">
                  <c:v>-14.5</c:v>
                </c:pt>
                <c:pt idx="30166">
                  <c:v>-14.4</c:v>
                </c:pt>
                <c:pt idx="30167">
                  <c:v>-14.3</c:v>
                </c:pt>
                <c:pt idx="30168">
                  <c:v>-14.2</c:v>
                </c:pt>
                <c:pt idx="30169">
                  <c:v>-14.1</c:v>
                </c:pt>
                <c:pt idx="30170">
                  <c:v>-14</c:v>
                </c:pt>
                <c:pt idx="30171">
                  <c:v>-13.9</c:v>
                </c:pt>
                <c:pt idx="30172">
                  <c:v>-13.8</c:v>
                </c:pt>
                <c:pt idx="30173">
                  <c:v>-13.7</c:v>
                </c:pt>
                <c:pt idx="30174">
                  <c:v>-13.6</c:v>
                </c:pt>
                <c:pt idx="30175">
                  <c:v>-13.5</c:v>
                </c:pt>
                <c:pt idx="30176">
                  <c:v>-13.4</c:v>
                </c:pt>
                <c:pt idx="30177">
                  <c:v>-13.3</c:v>
                </c:pt>
                <c:pt idx="30178">
                  <c:v>-13.2</c:v>
                </c:pt>
                <c:pt idx="30179">
                  <c:v>-13.1</c:v>
                </c:pt>
                <c:pt idx="30180">
                  <c:v>-13</c:v>
                </c:pt>
                <c:pt idx="30181">
                  <c:v>-12.9</c:v>
                </c:pt>
                <c:pt idx="30182">
                  <c:v>-12.8</c:v>
                </c:pt>
                <c:pt idx="30183">
                  <c:v>-12.7</c:v>
                </c:pt>
                <c:pt idx="30184">
                  <c:v>-12.6</c:v>
                </c:pt>
                <c:pt idx="30185">
                  <c:v>-12.5</c:v>
                </c:pt>
                <c:pt idx="30186">
                  <c:v>-12.4</c:v>
                </c:pt>
                <c:pt idx="30187">
                  <c:v>-12.3</c:v>
                </c:pt>
                <c:pt idx="30188">
                  <c:v>-12.2</c:v>
                </c:pt>
                <c:pt idx="30189">
                  <c:v>-12.1</c:v>
                </c:pt>
                <c:pt idx="30190">
                  <c:v>-12</c:v>
                </c:pt>
                <c:pt idx="30191">
                  <c:v>-11.9</c:v>
                </c:pt>
                <c:pt idx="30192">
                  <c:v>-11.8</c:v>
                </c:pt>
                <c:pt idx="30193">
                  <c:v>-11.7</c:v>
                </c:pt>
                <c:pt idx="30194">
                  <c:v>-11.6</c:v>
                </c:pt>
                <c:pt idx="30195">
                  <c:v>-11.5</c:v>
                </c:pt>
                <c:pt idx="30196">
                  <c:v>-11.4</c:v>
                </c:pt>
                <c:pt idx="30197">
                  <c:v>-11.3</c:v>
                </c:pt>
                <c:pt idx="30198">
                  <c:v>-11.2</c:v>
                </c:pt>
                <c:pt idx="30199">
                  <c:v>-11.1</c:v>
                </c:pt>
                <c:pt idx="30200">
                  <c:v>-11</c:v>
                </c:pt>
                <c:pt idx="30201">
                  <c:v>-10.9</c:v>
                </c:pt>
                <c:pt idx="30202">
                  <c:v>-10.8</c:v>
                </c:pt>
                <c:pt idx="30203">
                  <c:v>-10.7</c:v>
                </c:pt>
                <c:pt idx="30204">
                  <c:v>-10.6</c:v>
                </c:pt>
                <c:pt idx="30205">
                  <c:v>-10.5</c:v>
                </c:pt>
                <c:pt idx="30206">
                  <c:v>-10.4</c:v>
                </c:pt>
                <c:pt idx="30207">
                  <c:v>-10.3</c:v>
                </c:pt>
                <c:pt idx="30208">
                  <c:v>-10.199999999999999</c:v>
                </c:pt>
                <c:pt idx="30209">
                  <c:v>-10.1</c:v>
                </c:pt>
                <c:pt idx="30210">
                  <c:v>-10</c:v>
                </c:pt>
                <c:pt idx="30211">
                  <c:v>-9.9</c:v>
                </c:pt>
                <c:pt idx="30212">
                  <c:v>-9.8000000000000007</c:v>
                </c:pt>
                <c:pt idx="30213">
                  <c:v>-9.6999999999999993</c:v>
                </c:pt>
                <c:pt idx="30214">
                  <c:v>-9.6</c:v>
                </c:pt>
                <c:pt idx="30215">
                  <c:v>-9.5</c:v>
                </c:pt>
                <c:pt idx="30216">
                  <c:v>-9.4</c:v>
                </c:pt>
                <c:pt idx="30217">
                  <c:v>-9.3000000000000007</c:v>
                </c:pt>
                <c:pt idx="30218">
                  <c:v>-9.1999999999999993</c:v>
                </c:pt>
                <c:pt idx="30219">
                  <c:v>-9.1</c:v>
                </c:pt>
                <c:pt idx="30220">
                  <c:v>-9</c:v>
                </c:pt>
                <c:pt idx="30221">
                  <c:v>-8.9</c:v>
                </c:pt>
                <c:pt idx="30222">
                  <c:v>-8.8000000000000007</c:v>
                </c:pt>
                <c:pt idx="30223">
                  <c:v>-8.6999999999999993</c:v>
                </c:pt>
                <c:pt idx="30224">
                  <c:v>-8.6</c:v>
                </c:pt>
                <c:pt idx="30225">
                  <c:v>-8.5</c:v>
                </c:pt>
                <c:pt idx="30226">
                  <c:v>-8.4</c:v>
                </c:pt>
                <c:pt idx="30227">
                  <c:v>-8.3000000000000007</c:v>
                </c:pt>
                <c:pt idx="30228">
                  <c:v>-8.1999999999999993</c:v>
                </c:pt>
                <c:pt idx="30229">
                  <c:v>-8.1</c:v>
                </c:pt>
                <c:pt idx="30230">
                  <c:v>-8</c:v>
                </c:pt>
                <c:pt idx="30231">
                  <c:v>-7.9</c:v>
                </c:pt>
                <c:pt idx="30232">
                  <c:v>-7.8</c:v>
                </c:pt>
                <c:pt idx="30233">
                  <c:v>-7.7</c:v>
                </c:pt>
                <c:pt idx="30234">
                  <c:v>-7.6</c:v>
                </c:pt>
                <c:pt idx="30235">
                  <c:v>-7.5</c:v>
                </c:pt>
                <c:pt idx="30236">
                  <c:v>-7.4</c:v>
                </c:pt>
                <c:pt idx="30237">
                  <c:v>-7.3</c:v>
                </c:pt>
                <c:pt idx="30238">
                  <c:v>-7.2</c:v>
                </c:pt>
                <c:pt idx="30239">
                  <c:v>-7.1</c:v>
                </c:pt>
                <c:pt idx="30240">
                  <c:v>-7</c:v>
                </c:pt>
                <c:pt idx="30241">
                  <c:v>-6.9</c:v>
                </c:pt>
                <c:pt idx="30242">
                  <c:v>-6.8</c:v>
                </c:pt>
                <c:pt idx="30243">
                  <c:v>-6.7</c:v>
                </c:pt>
                <c:pt idx="30244">
                  <c:v>-6.6</c:v>
                </c:pt>
                <c:pt idx="30245">
                  <c:v>-6.5</c:v>
                </c:pt>
                <c:pt idx="30246">
                  <c:v>-6.4</c:v>
                </c:pt>
                <c:pt idx="30247">
                  <c:v>-6.3</c:v>
                </c:pt>
                <c:pt idx="30248">
                  <c:v>-6.2</c:v>
                </c:pt>
                <c:pt idx="30249">
                  <c:v>-6.1</c:v>
                </c:pt>
                <c:pt idx="30250">
                  <c:v>-6</c:v>
                </c:pt>
                <c:pt idx="30251">
                  <c:v>-5.9</c:v>
                </c:pt>
                <c:pt idx="30252">
                  <c:v>-5.8</c:v>
                </c:pt>
                <c:pt idx="30253">
                  <c:v>-5.7</c:v>
                </c:pt>
                <c:pt idx="30254">
                  <c:v>-5.6</c:v>
                </c:pt>
                <c:pt idx="30255">
                  <c:v>-5.5</c:v>
                </c:pt>
                <c:pt idx="30256">
                  <c:v>-5.4</c:v>
                </c:pt>
                <c:pt idx="30257">
                  <c:v>-5.3</c:v>
                </c:pt>
                <c:pt idx="30258">
                  <c:v>-5.2</c:v>
                </c:pt>
                <c:pt idx="30259">
                  <c:v>-5.0999999999999996</c:v>
                </c:pt>
                <c:pt idx="30260">
                  <c:v>-5</c:v>
                </c:pt>
                <c:pt idx="30261">
                  <c:v>-4.9000000000000004</c:v>
                </c:pt>
                <c:pt idx="30262">
                  <c:v>-4.8</c:v>
                </c:pt>
                <c:pt idx="30263">
                  <c:v>-4.7</c:v>
                </c:pt>
                <c:pt idx="30264">
                  <c:v>-4.5999999999999996</c:v>
                </c:pt>
                <c:pt idx="30265">
                  <c:v>-4.5</c:v>
                </c:pt>
                <c:pt idx="30266">
                  <c:v>-4.4000000000000004</c:v>
                </c:pt>
                <c:pt idx="30267">
                  <c:v>-4.3</c:v>
                </c:pt>
                <c:pt idx="30268">
                  <c:v>-4.2</c:v>
                </c:pt>
                <c:pt idx="30269">
                  <c:v>-4.0999999999999996</c:v>
                </c:pt>
                <c:pt idx="30270">
                  <c:v>-4</c:v>
                </c:pt>
                <c:pt idx="30271">
                  <c:v>-3.9</c:v>
                </c:pt>
                <c:pt idx="30272">
                  <c:v>-3.8</c:v>
                </c:pt>
                <c:pt idx="30273">
                  <c:v>-3.7</c:v>
                </c:pt>
                <c:pt idx="30274">
                  <c:v>-3.6</c:v>
                </c:pt>
                <c:pt idx="30275">
                  <c:v>-3.5</c:v>
                </c:pt>
                <c:pt idx="30276">
                  <c:v>-3.4</c:v>
                </c:pt>
                <c:pt idx="30277">
                  <c:v>-3.3</c:v>
                </c:pt>
                <c:pt idx="30278">
                  <c:v>-3.2</c:v>
                </c:pt>
                <c:pt idx="30279">
                  <c:v>-3.1</c:v>
                </c:pt>
                <c:pt idx="30280">
                  <c:v>-3</c:v>
                </c:pt>
                <c:pt idx="30281">
                  <c:v>-2.9</c:v>
                </c:pt>
                <c:pt idx="30282">
                  <c:v>-2.8</c:v>
                </c:pt>
                <c:pt idx="30283">
                  <c:v>-2.7</c:v>
                </c:pt>
                <c:pt idx="30284">
                  <c:v>-2.6</c:v>
                </c:pt>
                <c:pt idx="30285">
                  <c:v>-2.5</c:v>
                </c:pt>
                <c:pt idx="30286">
                  <c:v>-2.4</c:v>
                </c:pt>
                <c:pt idx="30287">
                  <c:v>-2.2999999999999998</c:v>
                </c:pt>
                <c:pt idx="30288">
                  <c:v>-2.2000000000000002</c:v>
                </c:pt>
                <c:pt idx="30289">
                  <c:v>-2.1</c:v>
                </c:pt>
                <c:pt idx="30290">
                  <c:v>-2</c:v>
                </c:pt>
                <c:pt idx="30291">
                  <c:v>-1.9</c:v>
                </c:pt>
                <c:pt idx="30292">
                  <c:v>-1.8</c:v>
                </c:pt>
                <c:pt idx="30293">
                  <c:v>-1.7</c:v>
                </c:pt>
                <c:pt idx="30294">
                  <c:v>-1.6</c:v>
                </c:pt>
                <c:pt idx="30295">
                  <c:v>-1.5</c:v>
                </c:pt>
                <c:pt idx="30296">
                  <c:v>-1.4</c:v>
                </c:pt>
                <c:pt idx="30297">
                  <c:v>-1.3</c:v>
                </c:pt>
                <c:pt idx="30298">
                  <c:v>-1.2</c:v>
                </c:pt>
                <c:pt idx="30299">
                  <c:v>-1.1000000000000001</c:v>
                </c:pt>
                <c:pt idx="30300">
                  <c:v>-1</c:v>
                </c:pt>
                <c:pt idx="30301">
                  <c:v>-0.9</c:v>
                </c:pt>
                <c:pt idx="30302">
                  <c:v>-0.8</c:v>
                </c:pt>
                <c:pt idx="30303">
                  <c:v>-0.7</c:v>
                </c:pt>
                <c:pt idx="30304">
                  <c:v>-0.6</c:v>
                </c:pt>
                <c:pt idx="30305">
                  <c:v>-0.5</c:v>
                </c:pt>
                <c:pt idx="30306">
                  <c:v>-0.4</c:v>
                </c:pt>
                <c:pt idx="30307">
                  <c:v>-0.3</c:v>
                </c:pt>
                <c:pt idx="30308">
                  <c:v>-0.2</c:v>
                </c:pt>
                <c:pt idx="30309">
                  <c:v>-0.1</c:v>
                </c:pt>
                <c:pt idx="30310">
                  <c:v>0</c:v>
                </c:pt>
                <c:pt idx="30311">
                  <c:v>0.1</c:v>
                </c:pt>
                <c:pt idx="30312">
                  <c:v>0.2</c:v>
                </c:pt>
                <c:pt idx="30313">
                  <c:v>0.3</c:v>
                </c:pt>
                <c:pt idx="30314">
                  <c:v>0.4</c:v>
                </c:pt>
                <c:pt idx="30315">
                  <c:v>0.5</c:v>
                </c:pt>
                <c:pt idx="30316">
                  <c:v>0.6</c:v>
                </c:pt>
                <c:pt idx="30317">
                  <c:v>0.7</c:v>
                </c:pt>
                <c:pt idx="30318">
                  <c:v>0.8</c:v>
                </c:pt>
                <c:pt idx="30319">
                  <c:v>0.9</c:v>
                </c:pt>
                <c:pt idx="30320">
                  <c:v>1</c:v>
                </c:pt>
                <c:pt idx="30321">
                  <c:v>1.1000000000000001</c:v>
                </c:pt>
                <c:pt idx="30322">
                  <c:v>1.2</c:v>
                </c:pt>
                <c:pt idx="30323">
                  <c:v>1.3</c:v>
                </c:pt>
                <c:pt idx="30324">
                  <c:v>1.4</c:v>
                </c:pt>
                <c:pt idx="30325">
                  <c:v>1.5</c:v>
                </c:pt>
                <c:pt idx="30326">
                  <c:v>1.6</c:v>
                </c:pt>
                <c:pt idx="30327">
                  <c:v>1.7</c:v>
                </c:pt>
                <c:pt idx="30328">
                  <c:v>1.8</c:v>
                </c:pt>
                <c:pt idx="30329">
                  <c:v>1.9</c:v>
                </c:pt>
                <c:pt idx="30330">
                  <c:v>2</c:v>
                </c:pt>
                <c:pt idx="30331">
                  <c:v>2.1</c:v>
                </c:pt>
                <c:pt idx="30332">
                  <c:v>2.2000000000000002</c:v>
                </c:pt>
                <c:pt idx="30333">
                  <c:v>2.2999999999999998</c:v>
                </c:pt>
                <c:pt idx="30334">
                  <c:v>2.4</c:v>
                </c:pt>
                <c:pt idx="30335">
                  <c:v>2.5</c:v>
                </c:pt>
                <c:pt idx="30336">
                  <c:v>2.6</c:v>
                </c:pt>
                <c:pt idx="30337">
                  <c:v>2.7</c:v>
                </c:pt>
                <c:pt idx="30338">
                  <c:v>2.8</c:v>
                </c:pt>
                <c:pt idx="30339">
                  <c:v>2.9</c:v>
                </c:pt>
                <c:pt idx="30340">
                  <c:v>3</c:v>
                </c:pt>
                <c:pt idx="30341">
                  <c:v>3.1</c:v>
                </c:pt>
                <c:pt idx="30342">
                  <c:v>3.2</c:v>
                </c:pt>
                <c:pt idx="30343">
                  <c:v>3.3</c:v>
                </c:pt>
                <c:pt idx="30344">
                  <c:v>3.4</c:v>
                </c:pt>
                <c:pt idx="30345">
                  <c:v>3.5</c:v>
                </c:pt>
                <c:pt idx="30346">
                  <c:v>3.6</c:v>
                </c:pt>
                <c:pt idx="30347">
                  <c:v>3.7</c:v>
                </c:pt>
                <c:pt idx="30348">
                  <c:v>3.8</c:v>
                </c:pt>
                <c:pt idx="30349">
                  <c:v>3.9</c:v>
                </c:pt>
                <c:pt idx="30350">
                  <c:v>4</c:v>
                </c:pt>
                <c:pt idx="30351">
                  <c:v>4.0999999999999996</c:v>
                </c:pt>
                <c:pt idx="30352">
                  <c:v>4.2</c:v>
                </c:pt>
                <c:pt idx="30353">
                  <c:v>4.3</c:v>
                </c:pt>
                <c:pt idx="30354">
                  <c:v>4.4000000000000004</c:v>
                </c:pt>
                <c:pt idx="30355">
                  <c:v>4.5</c:v>
                </c:pt>
                <c:pt idx="30356">
                  <c:v>4.5999999999999996</c:v>
                </c:pt>
                <c:pt idx="30357">
                  <c:v>4.7</c:v>
                </c:pt>
                <c:pt idx="30358">
                  <c:v>4.8</c:v>
                </c:pt>
                <c:pt idx="30359">
                  <c:v>4.9000000000000004</c:v>
                </c:pt>
                <c:pt idx="30360">
                  <c:v>5</c:v>
                </c:pt>
                <c:pt idx="30361">
                  <c:v>5.0999999999999996</c:v>
                </c:pt>
                <c:pt idx="30362">
                  <c:v>5.2</c:v>
                </c:pt>
                <c:pt idx="30363">
                  <c:v>5.3</c:v>
                </c:pt>
                <c:pt idx="30364">
                  <c:v>5.4</c:v>
                </c:pt>
                <c:pt idx="30365">
                  <c:v>5.5</c:v>
                </c:pt>
                <c:pt idx="30366">
                  <c:v>5.6</c:v>
                </c:pt>
                <c:pt idx="30367">
                  <c:v>5.7</c:v>
                </c:pt>
                <c:pt idx="30368">
                  <c:v>5.8</c:v>
                </c:pt>
                <c:pt idx="30369">
                  <c:v>5.9</c:v>
                </c:pt>
                <c:pt idx="30370">
                  <c:v>6</c:v>
                </c:pt>
                <c:pt idx="30371">
                  <c:v>6.1</c:v>
                </c:pt>
                <c:pt idx="30372">
                  <c:v>6.2</c:v>
                </c:pt>
                <c:pt idx="30373">
                  <c:v>6.3</c:v>
                </c:pt>
                <c:pt idx="30374">
                  <c:v>6.4</c:v>
                </c:pt>
                <c:pt idx="30375">
                  <c:v>6.5</c:v>
                </c:pt>
                <c:pt idx="30376">
                  <c:v>6.6</c:v>
                </c:pt>
                <c:pt idx="30377">
                  <c:v>6.7</c:v>
                </c:pt>
                <c:pt idx="30378">
                  <c:v>6.8</c:v>
                </c:pt>
                <c:pt idx="30379">
                  <c:v>6.9</c:v>
                </c:pt>
                <c:pt idx="30380">
                  <c:v>7</c:v>
                </c:pt>
                <c:pt idx="30381">
                  <c:v>7.1</c:v>
                </c:pt>
                <c:pt idx="30382">
                  <c:v>7.2</c:v>
                </c:pt>
                <c:pt idx="30383">
                  <c:v>7.3</c:v>
                </c:pt>
                <c:pt idx="30384">
                  <c:v>7.4</c:v>
                </c:pt>
                <c:pt idx="30385">
                  <c:v>7.5</c:v>
                </c:pt>
                <c:pt idx="30386">
                  <c:v>7.6</c:v>
                </c:pt>
                <c:pt idx="30387">
                  <c:v>7.7</c:v>
                </c:pt>
                <c:pt idx="30388">
                  <c:v>7.8</c:v>
                </c:pt>
                <c:pt idx="30389">
                  <c:v>7.9</c:v>
                </c:pt>
                <c:pt idx="30390">
                  <c:v>8</c:v>
                </c:pt>
                <c:pt idx="30391">
                  <c:v>8.1</c:v>
                </c:pt>
                <c:pt idx="30392">
                  <c:v>8.1999999999999993</c:v>
                </c:pt>
                <c:pt idx="30393">
                  <c:v>8.3000000000000007</c:v>
                </c:pt>
                <c:pt idx="30394">
                  <c:v>8.4</c:v>
                </c:pt>
                <c:pt idx="30395">
                  <c:v>8.5</c:v>
                </c:pt>
                <c:pt idx="30396">
                  <c:v>8.6</c:v>
                </c:pt>
                <c:pt idx="30397">
                  <c:v>8.6999999999999993</c:v>
                </c:pt>
                <c:pt idx="30398">
                  <c:v>8.8000000000000007</c:v>
                </c:pt>
                <c:pt idx="30399">
                  <c:v>8.9</c:v>
                </c:pt>
                <c:pt idx="30400">
                  <c:v>9</c:v>
                </c:pt>
                <c:pt idx="30401">
                  <c:v>9.1</c:v>
                </c:pt>
                <c:pt idx="30402">
                  <c:v>9.1999999999999993</c:v>
                </c:pt>
                <c:pt idx="30403">
                  <c:v>9.3000000000000007</c:v>
                </c:pt>
                <c:pt idx="30404">
                  <c:v>9.4</c:v>
                </c:pt>
                <c:pt idx="30405">
                  <c:v>9.5</c:v>
                </c:pt>
                <c:pt idx="30406">
                  <c:v>9.6</c:v>
                </c:pt>
                <c:pt idx="30407">
                  <c:v>9.6999999999999993</c:v>
                </c:pt>
                <c:pt idx="30408">
                  <c:v>9.8000000000000007</c:v>
                </c:pt>
                <c:pt idx="30409">
                  <c:v>9.9</c:v>
                </c:pt>
                <c:pt idx="30410">
                  <c:v>10</c:v>
                </c:pt>
                <c:pt idx="30411">
                  <c:v>10.1</c:v>
                </c:pt>
                <c:pt idx="30412">
                  <c:v>10.199999999999999</c:v>
                </c:pt>
                <c:pt idx="30413">
                  <c:v>10.3</c:v>
                </c:pt>
                <c:pt idx="30414">
                  <c:v>10.4</c:v>
                </c:pt>
                <c:pt idx="30415">
                  <c:v>10.5</c:v>
                </c:pt>
                <c:pt idx="30416">
                  <c:v>10.6</c:v>
                </c:pt>
                <c:pt idx="30417">
                  <c:v>10.7</c:v>
                </c:pt>
                <c:pt idx="30418">
                  <c:v>10.8</c:v>
                </c:pt>
                <c:pt idx="30419">
                  <c:v>10.9</c:v>
                </c:pt>
                <c:pt idx="30420">
                  <c:v>11</c:v>
                </c:pt>
                <c:pt idx="30421">
                  <c:v>11.1</c:v>
                </c:pt>
                <c:pt idx="30422">
                  <c:v>11.2</c:v>
                </c:pt>
                <c:pt idx="30423">
                  <c:v>11.3</c:v>
                </c:pt>
                <c:pt idx="30424">
                  <c:v>11.4</c:v>
                </c:pt>
                <c:pt idx="30425">
                  <c:v>11.5</c:v>
                </c:pt>
                <c:pt idx="30426">
                  <c:v>11.6</c:v>
                </c:pt>
                <c:pt idx="30427">
                  <c:v>11.7</c:v>
                </c:pt>
                <c:pt idx="30428">
                  <c:v>11.8</c:v>
                </c:pt>
                <c:pt idx="30429">
                  <c:v>11.9</c:v>
                </c:pt>
                <c:pt idx="30430">
                  <c:v>12</c:v>
                </c:pt>
                <c:pt idx="30431">
                  <c:v>12.1</c:v>
                </c:pt>
                <c:pt idx="30432">
                  <c:v>12.2</c:v>
                </c:pt>
                <c:pt idx="30433">
                  <c:v>12.3</c:v>
                </c:pt>
                <c:pt idx="30434">
                  <c:v>12.4</c:v>
                </c:pt>
                <c:pt idx="30435">
                  <c:v>12.5</c:v>
                </c:pt>
                <c:pt idx="30436">
                  <c:v>12.6</c:v>
                </c:pt>
                <c:pt idx="30437">
                  <c:v>12.7</c:v>
                </c:pt>
                <c:pt idx="30438">
                  <c:v>12.8</c:v>
                </c:pt>
                <c:pt idx="30439">
                  <c:v>12.9</c:v>
                </c:pt>
                <c:pt idx="30440">
                  <c:v>13</c:v>
                </c:pt>
                <c:pt idx="30441">
                  <c:v>13.1</c:v>
                </c:pt>
                <c:pt idx="30442">
                  <c:v>13.2</c:v>
                </c:pt>
                <c:pt idx="30443">
                  <c:v>13.3</c:v>
                </c:pt>
                <c:pt idx="30444">
                  <c:v>13.4</c:v>
                </c:pt>
                <c:pt idx="30445">
                  <c:v>13.5</c:v>
                </c:pt>
                <c:pt idx="30446">
                  <c:v>13.6</c:v>
                </c:pt>
                <c:pt idx="30447">
                  <c:v>13.7</c:v>
                </c:pt>
                <c:pt idx="30448">
                  <c:v>13.8</c:v>
                </c:pt>
                <c:pt idx="30449">
                  <c:v>13.9</c:v>
                </c:pt>
                <c:pt idx="30450">
                  <c:v>14</c:v>
                </c:pt>
                <c:pt idx="30451">
                  <c:v>14.1</c:v>
                </c:pt>
                <c:pt idx="30452">
                  <c:v>14.2</c:v>
                </c:pt>
                <c:pt idx="30453">
                  <c:v>14.3</c:v>
                </c:pt>
                <c:pt idx="30454">
                  <c:v>14.4</c:v>
                </c:pt>
                <c:pt idx="30455">
                  <c:v>14.5</c:v>
                </c:pt>
                <c:pt idx="30456">
                  <c:v>14.6</c:v>
                </c:pt>
                <c:pt idx="30457">
                  <c:v>14.7</c:v>
                </c:pt>
                <c:pt idx="30458">
                  <c:v>14.8</c:v>
                </c:pt>
                <c:pt idx="30459">
                  <c:v>14.9</c:v>
                </c:pt>
                <c:pt idx="30460">
                  <c:v>15</c:v>
                </c:pt>
                <c:pt idx="30461">
                  <c:v>15.1</c:v>
                </c:pt>
                <c:pt idx="30462">
                  <c:v>15.2</c:v>
                </c:pt>
                <c:pt idx="30463">
                  <c:v>15.3</c:v>
                </c:pt>
                <c:pt idx="30464">
                  <c:v>15.4</c:v>
                </c:pt>
                <c:pt idx="30465">
                  <c:v>15.5</c:v>
                </c:pt>
                <c:pt idx="30466">
                  <c:v>15.6</c:v>
                </c:pt>
                <c:pt idx="30467">
                  <c:v>15.7</c:v>
                </c:pt>
                <c:pt idx="30468">
                  <c:v>15.8</c:v>
                </c:pt>
                <c:pt idx="30469">
                  <c:v>15.9</c:v>
                </c:pt>
                <c:pt idx="30470">
                  <c:v>16</c:v>
                </c:pt>
                <c:pt idx="30471">
                  <c:v>16.100000000000001</c:v>
                </c:pt>
                <c:pt idx="30472">
                  <c:v>16.2</c:v>
                </c:pt>
                <c:pt idx="30473">
                  <c:v>16.3</c:v>
                </c:pt>
                <c:pt idx="30474">
                  <c:v>16.399999999999999</c:v>
                </c:pt>
                <c:pt idx="30475">
                  <c:v>16.5</c:v>
                </c:pt>
                <c:pt idx="30476">
                  <c:v>16.600000000000001</c:v>
                </c:pt>
                <c:pt idx="30477">
                  <c:v>16.7</c:v>
                </c:pt>
                <c:pt idx="30478">
                  <c:v>16.8</c:v>
                </c:pt>
                <c:pt idx="30479">
                  <c:v>16.899999999999999</c:v>
                </c:pt>
                <c:pt idx="30480">
                  <c:v>17</c:v>
                </c:pt>
                <c:pt idx="30481">
                  <c:v>17.100000000000001</c:v>
                </c:pt>
                <c:pt idx="30482">
                  <c:v>17.2</c:v>
                </c:pt>
                <c:pt idx="30483">
                  <c:v>17.3</c:v>
                </c:pt>
                <c:pt idx="30484">
                  <c:v>17.399999999999999</c:v>
                </c:pt>
                <c:pt idx="30485">
                  <c:v>17.5</c:v>
                </c:pt>
                <c:pt idx="30486">
                  <c:v>17.600000000000001</c:v>
                </c:pt>
                <c:pt idx="30487">
                  <c:v>17.7</c:v>
                </c:pt>
                <c:pt idx="30488">
                  <c:v>17.8</c:v>
                </c:pt>
                <c:pt idx="30489">
                  <c:v>17.899999999999999</c:v>
                </c:pt>
                <c:pt idx="30490">
                  <c:v>18</c:v>
                </c:pt>
                <c:pt idx="30491">
                  <c:v>18.100000000000001</c:v>
                </c:pt>
                <c:pt idx="30492">
                  <c:v>18.2</c:v>
                </c:pt>
                <c:pt idx="30493">
                  <c:v>18.3</c:v>
                </c:pt>
                <c:pt idx="30494">
                  <c:v>18.399999999999999</c:v>
                </c:pt>
                <c:pt idx="30495">
                  <c:v>18.5</c:v>
                </c:pt>
                <c:pt idx="30496">
                  <c:v>18.600000000000001</c:v>
                </c:pt>
                <c:pt idx="30497">
                  <c:v>18.7</c:v>
                </c:pt>
                <c:pt idx="30498">
                  <c:v>18.8</c:v>
                </c:pt>
                <c:pt idx="30499">
                  <c:v>18.899999999999999</c:v>
                </c:pt>
                <c:pt idx="30500">
                  <c:v>19</c:v>
                </c:pt>
                <c:pt idx="30501">
                  <c:v>19.100000000000001</c:v>
                </c:pt>
                <c:pt idx="30502">
                  <c:v>19.2</c:v>
                </c:pt>
                <c:pt idx="30503">
                  <c:v>19.3</c:v>
                </c:pt>
                <c:pt idx="30504">
                  <c:v>19.399999999999999</c:v>
                </c:pt>
                <c:pt idx="30505">
                  <c:v>19.5</c:v>
                </c:pt>
                <c:pt idx="30506">
                  <c:v>19.600000000000001</c:v>
                </c:pt>
                <c:pt idx="30507">
                  <c:v>19.7</c:v>
                </c:pt>
                <c:pt idx="30508">
                  <c:v>19.8</c:v>
                </c:pt>
                <c:pt idx="30509">
                  <c:v>19.899999999999999</c:v>
                </c:pt>
                <c:pt idx="30510">
                  <c:v>20</c:v>
                </c:pt>
                <c:pt idx="30511">
                  <c:v>20.100000000000001</c:v>
                </c:pt>
                <c:pt idx="30512">
                  <c:v>20.2</c:v>
                </c:pt>
                <c:pt idx="30513">
                  <c:v>20.3</c:v>
                </c:pt>
                <c:pt idx="30514">
                  <c:v>20.399999999999999</c:v>
                </c:pt>
                <c:pt idx="30515">
                  <c:v>20.5</c:v>
                </c:pt>
                <c:pt idx="30516">
                  <c:v>20.6</c:v>
                </c:pt>
                <c:pt idx="30517">
                  <c:v>20.7</c:v>
                </c:pt>
                <c:pt idx="30518">
                  <c:v>20.8</c:v>
                </c:pt>
                <c:pt idx="30519">
                  <c:v>20.9</c:v>
                </c:pt>
                <c:pt idx="30520">
                  <c:v>21</c:v>
                </c:pt>
                <c:pt idx="30521">
                  <c:v>21.1</c:v>
                </c:pt>
                <c:pt idx="30522">
                  <c:v>21.2</c:v>
                </c:pt>
                <c:pt idx="30523">
                  <c:v>21.3</c:v>
                </c:pt>
                <c:pt idx="30524">
                  <c:v>21.4</c:v>
                </c:pt>
                <c:pt idx="30525">
                  <c:v>21.5</c:v>
                </c:pt>
                <c:pt idx="30526">
                  <c:v>21.6</c:v>
                </c:pt>
                <c:pt idx="30527">
                  <c:v>21.7</c:v>
                </c:pt>
                <c:pt idx="30528">
                  <c:v>21.8</c:v>
                </c:pt>
                <c:pt idx="30529">
                  <c:v>21.9</c:v>
                </c:pt>
                <c:pt idx="30530">
                  <c:v>22</c:v>
                </c:pt>
                <c:pt idx="30531">
                  <c:v>22.1</c:v>
                </c:pt>
                <c:pt idx="30532">
                  <c:v>22.2</c:v>
                </c:pt>
                <c:pt idx="30533">
                  <c:v>22.3</c:v>
                </c:pt>
                <c:pt idx="30534">
                  <c:v>22.4</c:v>
                </c:pt>
                <c:pt idx="30535">
                  <c:v>22.5</c:v>
                </c:pt>
                <c:pt idx="30536">
                  <c:v>22.6</c:v>
                </c:pt>
                <c:pt idx="30537">
                  <c:v>22.7</c:v>
                </c:pt>
                <c:pt idx="30538">
                  <c:v>22.8</c:v>
                </c:pt>
                <c:pt idx="30539">
                  <c:v>22.9</c:v>
                </c:pt>
                <c:pt idx="30540">
                  <c:v>23</c:v>
                </c:pt>
                <c:pt idx="30541">
                  <c:v>23.1</c:v>
                </c:pt>
                <c:pt idx="30542">
                  <c:v>23.2</c:v>
                </c:pt>
                <c:pt idx="30543">
                  <c:v>23.3</c:v>
                </c:pt>
                <c:pt idx="30544">
                  <c:v>23.4</c:v>
                </c:pt>
                <c:pt idx="30545">
                  <c:v>23.5</c:v>
                </c:pt>
                <c:pt idx="30546">
                  <c:v>23.6</c:v>
                </c:pt>
                <c:pt idx="30547">
                  <c:v>23.7</c:v>
                </c:pt>
                <c:pt idx="30548">
                  <c:v>23.8</c:v>
                </c:pt>
                <c:pt idx="30549">
                  <c:v>23.9</c:v>
                </c:pt>
                <c:pt idx="30550">
                  <c:v>24</c:v>
                </c:pt>
                <c:pt idx="30551">
                  <c:v>24.1</c:v>
                </c:pt>
                <c:pt idx="30552">
                  <c:v>24.2</c:v>
                </c:pt>
                <c:pt idx="30553">
                  <c:v>24.3</c:v>
                </c:pt>
                <c:pt idx="30554">
                  <c:v>24.4</c:v>
                </c:pt>
                <c:pt idx="30555">
                  <c:v>24.5</c:v>
                </c:pt>
                <c:pt idx="30556">
                  <c:v>24.6</c:v>
                </c:pt>
                <c:pt idx="30557">
                  <c:v>24.7</c:v>
                </c:pt>
                <c:pt idx="30558">
                  <c:v>24.8</c:v>
                </c:pt>
                <c:pt idx="30559">
                  <c:v>24.9</c:v>
                </c:pt>
                <c:pt idx="30560">
                  <c:v>25</c:v>
                </c:pt>
                <c:pt idx="30561">
                  <c:v>-25</c:v>
                </c:pt>
                <c:pt idx="30562">
                  <c:v>-24.9</c:v>
                </c:pt>
                <c:pt idx="30563">
                  <c:v>-24.8</c:v>
                </c:pt>
                <c:pt idx="30564">
                  <c:v>-24.7</c:v>
                </c:pt>
                <c:pt idx="30565">
                  <c:v>-24.6</c:v>
                </c:pt>
                <c:pt idx="30566">
                  <c:v>-24.5</c:v>
                </c:pt>
                <c:pt idx="30567">
                  <c:v>-24.4</c:v>
                </c:pt>
                <c:pt idx="30568">
                  <c:v>-24.3</c:v>
                </c:pt>
                <c:pt idx="30569">
                  <c:v>-24.2</c:v>
                </c:pt>
                <c:pt idx="30570">
                  <c:v>-24.1</c:v>
                </c:pt>
                <c:pt idx="30571">
                  <c:v>-24</c:v>
                </c:pt>
                <c:pt idx="30572">
                  <c:v>-23.9</c:v>
                </c:pt>
                <c:pt idx="30573">
                  <c:v>-23.8</c:v>
                </c:pt>
                <c:pt idx="30574">
                  <c:v>-23.7</c:v>
                </c:pt>
                <c:pt idx="30575">
                  <c:v>-23.6</c:v>
                </c:pt>
                <c:pt idx="30576">
                  <c:v>-23.5</c:v>
                </c:pt>
                <c:pt idx="30577">
                  <c:v>-23.4</c:v>
                </c:pt>
                <c:pt idx="30578">
                  <c:v>-23.3</c:v>
                </c:pt>
                <c:pt idx="30579">
                  <c:v>-23.2</c:v>
                </c:pt>
                <c:pt idx="30580">
                  <c:v>-23.1</c:v>
                </c:pt>
                <c:pt idx="30581">
                  <c:v>-23</c:v>
                </c:pt>
                <c:pt idx="30582">
                  <c:v>-22.9</c:v>
                </c:pt>
                <c:pt idx="30583">
                  <c:v>-22.8</c:v>
                </c:pt>
                <c:pt idx="30584">
                  <c:v>-22.7</c:v>
                </c:pt>
                <c:pt idx="30585">
                  <c:v>-22.6</c:v>
                </c:pt>
                <c:pt idx="30586">
                  <c:v>-22.5</c:v>
                </c:pt>
                <c:pt idx="30587">
                  <c:v>-22.4</c:v>
                </c:pt>
                <c:pt idx="30588">
                  <c:v>-22.3</c:v>
                </c:pt>
                <c:pt idx="30589">
                  <c:v>-22.2</c:v>
                </c:pt>
                <c:pt idx="30590">
                  <c:v>-22.1</c:v>
                </c:pt>
                <c:pt idx="30591">
                  <c:v>-22</c:v>
                </c:pt>
                <c:pt idx="30592">
                  <c:v>-21.9</c:v>
                </c:pt>
                <c:pt idx="30593">
                  <c:v>-21.8</c:v>
                </c:pt>
                <c:pt idx="30594">
                  <c:v>-21.7</c:v>
                </c:pt>
                <c:pt idx="30595">
                  <c:v>-21.6</c:v>
                </c:pt>
                <c:pt idx="30596">
                  <c:v>-21.5</c:v>
                </c:pt>
                <c:pt idx="30597">
                  <c:v>-21.4</c:v>
                </c:pt>
                <c:pt idx="30598">
                  <c:v>-21.3</c:v>
                </c:pt>
                <c:pt idx="30599">
                  <c:v>-21.2</c:v>
                </c:pt>
                <c:pt idx="30600">
                  <c:v>-21.1</c:v>
                </c:pt>
                <c:pt idx="30601">
                  <c:v>-21</c:v>
                </c:pt>
                <c:pt idx="30602">
                  <c:v>-20.9</c:v>
                </c:pt>
                <c:pt idx="30603">
                  <c:v>-20.8</c:v>
                </c:pt>
                <c:pt idx="30604">
                  <c:v>-20.7</c:v>
                </c:pt>
                <c:pt idx="30605">
                  <c:v>-20.6</c:v>
                </c:pt>
                <c:pt idx="30606">
                  <c:v>-20.5</c:v>
                </c:pt>
                <c:pt idx="30607">
                  <c:v>-20.399999999999999</c:v>
                </c:pt>
                <c:pt idx="30608">
                  <c:v>-20.3</c:v>
                </c:pt>
                <c:pt idx="30609">
                  <c:v>-20.2</c:v>
                </c:pt>
                <c:pt idx="30610">
                  <c:v>-20.100000000000001</c:v>
                </c:pt>
                <c:pt idx="30611">
                  <c:v>-20</c:v>
                </c:pt>
                <c:pt idx="30612">
                  <c:v>-19.899999999999999</c:v>
                </c:pt>
                <c:pt idx="30613">
                  <c:v>-19.8</c:v>
                </c:pt>
                <c:pt idx="30614">
                  <c:v>-19.7</c:v>
                </c:pt>
                <c:pt idx="30615">
                  <c:v>-19.600000000000001</c:v>
                </c:pt>
                <c:pt idx="30616">
                  <c:v>-19.5</c:v>
                </c:pt>
                <c:pt idx="30617">
                  <c:v>-19.399999999999999</c:v>
                </c:pt>
                <c:pt idx="30618">
                  <c:v>-19.3</c:v>
                </c:pt>
                <c:pt idx="30619">
                  <c:v>-19.2</c:v>
                </c:pt>
                <c:pt idx="30620">
                  <c:v>-19.100000000000001</c:v>
                </c:pt>
                <c:pt idx="30621">
                  <c:v>-19</c:v>
                </c:pt>
                <c:pt idx="30622">
                  <c:v>-18.899999999999999</c:v>
                </c:pt>
                <c:pt idx="30623">
                  <c:v>-18.8</c:v>
                </c:pt>
                <c:pt idx="30624">
                  <c:v>-18.7</c:v>
                </c:pt>
                <c:pt idx="30625">
                  <c:v>-18.600000000000001</c:v>
                </c:pt>
                <c:pt idx="30626">
                  <c:v>-18.5</c:v>
                </c:pt>
                <c:pt idx="30627">
                  <c:v>-18.399999999999999</c:v>
                </c:pt>
                <c:pt idx="30628">
                  <c:v>-18.3</c:v>
                </c:pt>
                <c:pt idx="30629">
                  <c:v>-18.2</c:v>
                </c:pt>
                <c:pt idx="30630">
                  <c:v>-18.100000000000001</c:v>
                </c:pt>
                <c:pt idx="30631">
                  <c:v>-18</c:v>
                </c:pt>
                <c:pt idx="30632">
                  <c:v>-17.899999999999999</c:v>
                </c:pt>
                <c:pt idx="30633">
                  <c:v>-17.8</c:v>
                </c:pt>
                <c:pt idx="30634">
                  <c:v>-17.7</c:v>
                </c:pt>
                <c:pt idx="30635">
                  <c:v>-17.600000000000001</c:v>
                </c:pt>
                <c:pt idx="30636">
                  <c:v>-17.5</c:v>
                </c:pt>
                <c:pt idx="30637">
                  <c:v>-17.399999999999999</c:v>
                </c:pt>
                <c:pt idx="30638">
                  <c:v>-17.3</c:v>
                </c:pt>
                <c:pt idx="30639">
                  <c:v>-17.2</c:v>
                </c:pt>
                <c:pt idx="30640">
                  <c:v>-17.100000000000001</c:v>
                </c:pt>
                <c:pt idx="30641">
                  <c:v>-17</c:v>
                </c:pt>
                <c:pt idx="30642">
                  <c:v>-16.899999999999999</c:v>
                </c:pt>
                <c:pt idx="30643">
                  <c:v>-16.8</c:v>
                </c:pt>
                <c:pt idx="30644">
                  <c:v>-16.7</c:v>
                </c:pt>
                <c:pt idx="30645">
                  <c:v>-16.600000000000001</c:v>
                </c:pt>
                <c:pt idx="30646">
                  <c:v>-16.5</c:v>
                </c:pt>
                <c:pt idx="30647">
                  <c:v>-16.399999999999999</c:v>
                </c:pt>
                <c:pt idx="30648">
                  <c:v>-16.3</c:v>
                </c:pt>
                <c:pt idx="30649">
                  <c:v>-16.2</c:v>
                </c:pt>
                <c:pt idx="30650">
                  <c:v>-16.100000000000001</c:v>
                </c:pt>
                <c:pt idx="30651">
                  <c:v>-16</c:v>
                </c:pt>
                <c:pt idx="30652">
                  <c:v>-15.9</c:v>
                </c:pt>
                <c:pt idx="30653">
                  <c:v>-15.8</c:v>
                </c:pt>
                <c:pt idx="30654">
                  <c:v>-15.7</c:v>
                </c:pt>
                <c:pt idx="30655">
                  <c:v>-15.6</c:v>
                </c:pt>
                <c:pt idx="30656">
                  <c:v>-15.5</c:v>
                </c:pt>
                <c:pt idx="30657">
                  <c:v>-15.4</c:v>
                </c:pt>
                <c:pt idx="30658">
                  <c:v>-15.3</c:v>
                </c:pt>
                <c:pt idx="30659">
                  <c:v>-15.2</c:v>
                </c:pt>
                <c:pt idx="30660">
                  <c:v>-15.1</c:v>
                </c:pt>
                <c:pt idx="30661">
                  <c:v>-15</c:v>
                </c:pt>
                <c:pt idx="30662">
                  <c:v>-14.9</c:v>
                </c:pt>
                <c:pt idx="30663">
                  <c:v>-14.8</c:v>
                </c:pt>
                <c:pt idx="30664">
                  <c:v>-14.7</c:v>
                </c:pt>
                <c:pt idx="30665">
                  <c:v>-14.6</c:v>
                </c:pt>
                <c:pt idx="30666">
                  <c:v>-14.5</c:v>
                </c:pt>
                <c:pt idx="30667">
                  <c:v>-14.4</c:v>
                </c:pt>
                <c:pt idx="30668">
                  <c:v>-14.3</c:v>
                </c:pt>
                <c:pt idx="30669">
                  <c:v>-14.2</c:v>
                </c:pt>
                <c:pt idx="30670">
                  <c:v>-14.1</c:v>
                </c:pt>
                <c:pt idx="30671">
                  <c:v>-14</c:v>
                </c:pt>
                <c:pt idx="30672">
                  <c:v>-13.9</c:v>
                </c:pt>
                <c:pt idx="30673">
                  <c:v>-13.8</c:v>
                </c:pt>
                <c:pt idx="30674">
                  <c:v>-13.7</c:v>
                </c:pt>
                <c:pt idx="30675">
                  <c:v>-13.6</c:v>
                </c:pt>
                <c:pt idx="30676">
                  <c:v>-13.5</c:v>
                </c:pt>
                <c:pt idx="30677">
                  <c:v>-13.4</c:v>
                </c:pt>
                <c:pt idx="30678">
                  <c:v>-13.3</c:v>
                </c:pt>
                <c:pt idx="30679">
                  <c:v>-13.2</c:v>
                </c:pt>
                <c:pt idx="30680">
                  <c:v>-13.1</c:v>
                </c:pt>
                <c:pt idx="30681">
                  <c:v>-13</c:v>
                </c:pt>
                <c:pt idx="30682">
                  <c:v>-12.9</c:v>
                </c:pt>
                <c:pt idx="30683">
                  <c:v>-12.8</c:v>
                </c:pt>
                <c:pt idx="30684">
                  <c:v>-12.7</c:v>
                </c:pt>
                <c:pt idx="30685">
                  <c:v>-12.6</c:v>
                </c:pt>
                <c:pt idx="30686">
                  <c:v>-12.5</c:v>
                </c:pt>
                <c:pt idx="30687">
                  <c:v>-12.4</c:v>
                </c:pt>
                <c:pt idx="30688">
                  <c:v>-12.3</c:v>
                </c:pt>
                <c:pt idx="30689">
                  <c:v>-12.2</c:v>
                </c:pt>
                <c:pt idx="30690">
                  <c:v>-12.1</c:v>
                </c:pt>
                <c:pt idx="30691">
                  <c:v>-12</c:v>
                </c:pt>
                <c:pt idx="30692">
                  <c:v>-11.9</c:v>
                </c:pt>
                <c:pt idx="30693">
                  <c:v>-11.8</c:v>
                </c:pt>
                <c:pt idx="30694">
                  <c:v>-11.7</c:v>
                </c:pt>
                <c:pt idx="30695">
                  <c:v>-11.6</c:v>
                </c:pt>
                <c:pt idx="30696">
                  <c:v>-11.5</c:v>
                </c:pt>
                <c:pt idx="30697">
                  <c:v>-11.4</c:v>
                </c:pt>
                <c:pt idx="30698">
                  <c:v>-11.3</c:v>
                </c:pt>
                <c:pt idx="30699">
                  <c:v>-11.2</c:v>
                </c:pt>
                <c:pt idx="30700">
                  <c:v>-11.1</c:v>
                </c:pt>
                <c:pt idx="30701">
                  <c:v>-11</c:v>
                </c:pt>
                <c:pt idx="30702">
                  <c:v>-10.9</c:v>
                </c:pt>
                <c:pt idx="30703">
                  <c:v>-10.8</c:v>
                </c:pt>
                <c:pt idx="30704">
                  <c:v>-10.7</c:v>
                </c:pt>
                <c:pt idx="30705">
                  <c:v>-10.6</c:v>
                </c:pt>
                <c:pt idx="30706">
                  <c:v>-10.5</c:v>
                </c:pt>
                <c:pt idx="30707">
                  <c:v>-10.4</c:v>
                </c:pt>
                <c:pt idx="30708">
                  <c:v>-10.3</c:v>
                </c:pt>
                <c:pt idx="30709">
                  <c:v>-10.199999999999999</c:v>
                </c:pt>
                <c:pt idx="30710">
                  <c:v>-10.1</c:v>
                </c:pt>
                <c:pt idx="30711">
                  <c:v>-10</c:v>
                </c:pt>
                <c:pt idx="30712">
                  <c:v>-9.9</c:v>
                </c:pt>
                <c:pt idx="30713">
                  <c:v>-9.8000000000000007</c:v>
                </c:pt>
                <c:pt idx="30714">
                  <c:v>-9.6999999999999993</c:v>
                </c:pt>
                <c:pt idx="30715">
                  <c:v>-9.6</c:v>
                </c:pt>
                <c:pt idx="30716">
                  <c:v>-9.5</c:v>
                </c:pt>
                <c:pt idx="30717">
                  <c:v>-9.4</c:v>
                </c:pt>
                <c:pt idx="30718">
                  <c:v>-9.3000000000000007</c:v>
                </c:pt>
                <c:pt idx="30719">
                  <c:v>-9.1999999999999993</c:v>
                </c:pt>
                <c:pt idx="30720">
                  <c:v>-9.1</c:v>
                </c:pt>
                <c:pt idx="30721">
                  <c:v>-9</c:v>
                </c:pt>
                <c:pt idx="30722">
                  <c:v>-8.9</c:v>
                </c:pt>
                <c:pt idx="30723">
                  <c:v>-8.8000000000000007</c:v>
                </c:pt>
                <c:pt idx="30724">
                  <c:v>-8.6999999999999993</c:v>
                </c:pt>
                <c:pt idx="30725">
                  <c:v>-8.6</c:v>
                </c:pt>
                <c:pt idx="30726">
                  <c:v>-8.5</c:v>
                </c:pt>
                <c:pt idx="30727">
                  <c:v>-8.4</c:v>
                </c:pt>
                <c:pt idx="30728">
                  <c:v>-8.3000000000000007</c:v>
                </c:pt>
                <c:pt idx="30729">
                  <c:v>-8.1999999999999993</c:v>
                </c:pt>
                <c:pt idx="30730">
                  <c:v>-8.1</c:v>
                </c:pt>
                <c:pt idx="30731">
                  <c:v>-8</c:v>
                </c:pt>
                <c:pt idx="30732">
                  <c:v>-7.9</c:v>
                </c:pt>
                <c:pt idx="30733">
                  <c:v>-7.8</c:v>
                </c:pt>
                <c:pt idx="30734">
                  <c:v>-7.7</c:v>
                </c:pt>
                <c:pt idx="30735">
                  <c:v>-7.6</c:v>
                </c:pt>
                <c:pt idx="30736">
                  <c:v>-7.5</c:v>
                </c:pt>
                <c:pt idx="30737">
                  <c:v>-7.4</c:v>
                </c:pt>
                <c:pt idx="30738">
                  <c:v>-7.3</c:v>
                </c:pt>
                <c:pt idx="30739">
                  <c:v>-7.2</c:v>
                </c:pt>
                <c:pt idx="30740">
                  <c:v>-7.1</c:v>
                </c:pt>
                <c:pt idx="30741">
                  <c:v>-7</c:v>
                </c:pt>
                <c:pt idx="30742">
                  <c:v>-6.9</c:v>
                </c:pt>
                <c:pt idx="30743">
                  <c:v>-6.8</c:v>
                </c:pt>
                <c:pt idx="30744">
                  <c:v>-6.7</c:v>
                </c:pt>
                <c:pt idx="30745">
                  <c:v>-6.6</c:v>
                </c:pt>
                <c:pt idx="30746">
                  <c:v>-6.5</c:v>
                </c:pt>
                <c:pt idx="30747">
                  <c:v>-6.4</c:v>
                </c:pt>
                <c:pt idx="30748">
                  <c:v>-6.3</c:v>
                </c:pt>
                <c:pt idx="30749">
                  <c:v>-6.2</c:v>
                </c:pt>
                <c:pt idx="30750">
                  <c:v>-6.1</c:v>
                </c:pt>
                <c:pt idx="30751">
                  <c:v>-6</c:v>
                </c:pt>
                <c:pt idx="30752">
                  <c:v>-5.9</c:v>
                </c:pt>
                <c:pt idx="30753">
                  <c:v>-5.8</c:v>
                </c:pt>
                <c:pt idx="30754">
                  <c:v>-5.7</c:v>
                </c:pt>
                <c:pt idx="30755">
                  <c:v>-5.6</c:v>
                </c:pt>
                <c:pt idx="30756">
                  <c:v>-5.5</c:v>
                </c:pt>
                <c:pt idx="30757">
                  <c:v>-5.4</c:v>
                </c:pt>
                <c:pt idx="30758">
                  <c:v>-5.3</c:v>
                </c:pt>
                <c:pt idx="30759">
                  <c:v>-5.2</c:v>
                </c:pt>
                <c:pt idx="30760">
                  <c:v>-5.0999999999999996</c:v>
                </c:pt>
                <c:pt idx="30761">
                  <c:v>-5</c:v>
                </c:pt>
                <c:pt idx="30762">
                  <c:v>-4.9000000000000004</c:v>
                </c:pt>
                <c:pt idx="30763">
                  <c:v>-4.8</c:v>
                </c:pt>
                <c:pt idx="30764">
                  <c:v>-4.7</c:v>
                </c:pt>
                <c:pt idx="30765">
                  <c:v>-4.5999999999999996</c:v>
                </c:pt>
                <c:pt idx="30766">
                  <c:v>-4.5</c:v>
                </c:pt>
                <c:pt idx="30767">
                  <c:v>-4.4000000000000004</c:v>
                </c:pt>
                <c:pt idx="30768">
                  <c:v>-4.3</c:v>
                </c:pt>
                <c:pt idx="30769">
                  <c:v>-4.2</c:v>
                </c:pt>
                <c:pt idx="30770">
                  <c:v>-4.0999999999999996</c:v>
                </c:pt>
                <c:pt idx="30771">
                  <c:v>-4</c:v>
                </c:pt>
                <c:pt idx="30772">
                  <c:v>-3.9</c:v>
                </c:pt>
                <c:pt idx="30773">
                  <c:v>-3.8</c:v>
                </c:pt>
                <c:pt idx="30774">
                  <c:v>-3.7</c:v>
                </c:pt>
                <c:pt idx="30775">
                  <c:v>-3.6</c:v>
                </c:pt>
                <c:pt idx="30776">
                  <c:v>-3.5</c:v>
                </c:pt>
                <c:pt idx="30777">
                  <c:v>-3.4</c:v>
                </c:pt>
                <c:pt idx="30778">
                  <c:v>-3.3</c:v>
                </c:pt>
                <c:pt idx="30779">
                  <c:v>-3.2</c:v>
                </c:pt>
                <c:pt idx="30780">
                  <c:v>-3.1</c:v>
                </c:pt>
                <c:pt idx="30781">
                  <c:v>-3</c:v>
                </c:pt>
                <c:pt idx="30782">
                  <c:v>-2.9</c:v>
                </c:pt>
                <c:pt idx="30783">
                  <c:v>-2.8</c:v>
                </c:pt>
                <c:pt idx="30784">
                  <c:v>-2.7</c:v>
                </c:pt>
                <c:pt idx="30785">
                  <c:v>-2.6</c:v>
                </c:pt>
                <c:pt idx="30786">
                  <c:v>-2.5</c:v>
                </c:pt>
                <c:pt idx="30787">
                  <c:v>-2.4</c:v>
                </c:pt>
                <c:pt idx="30788">
                  <c:v>-2.2999999999999998</c:v>
                </c:pt>
                <c:pt idx="30789">
                  <c:v>-2.2000000000000002</c:v>
                </c:pt>
                <c:pt idx="30790">
                  <c:v>-2.1</c:v>
                </c:pt>
                <c:pt idx="30791">
                  <c:v>-2</c:v>
                </c:pt>
                <c:pt idx="30792">
                  <c:v>-1.9</c:v>
                </c:pt>
                <c:pt idx="30793">
                  <c:v>-1.8</c:v>
                </c:pt>
                <c:pt idx="30794">
                  <c:v>-1.7</c:v>
                </c:pt>
                <c:pt idx="30795">
                  <c:v>-1.6</c:v>
                </c:pt>
                <c:pt idx="30796">
                  <c:v>-1.5</c:v>
                </c:pt>
                <c:pt idx="30797">
                  <c:v>-1.4</c:v>
                </c:pt>
                <c:pt idx="30798">
                  <c:v>-1.3</c:v>
                </c:pt>
                <c:pt idx="30799">
                  <c:v>-1.2</c:v>
                </c:pt>
                <c:pt idx="30800">
                  <c:v>-1.1000000000000001</c:v>
                </c:pt>
                <c:pt idx="30801">
                  <c:v>-1</c:v>
                </c:pt>
                <c:pt idx="30802">
                  <c:v>-0.9</c:v>
                </c:pt>
                <c:pt idx="30803">
                  <c:v>-0.8</c:v>
                </c:pt>
                <c:pt idx="30804">
                  <c:v>-0.7</c:v>
                </c:pt>
                <c:pt idx="30805">
                  <c:v>-0.6</c:v>
                </c:pt>
                <c:pt idx="30806">
                  <c:v>-0.5</c:v>
                </c:pt>
                <c:pt idx="30807">
                  <c:v>-0.4</c:v>
                </c:pt>
                <c:pt idx="30808">
                  <c:v>-0.3</c:v>
                </c:pt>
                <c:pt idx="30809">
                  <c:v>-0.2</c:v>
                </c:pt>
                <c:pt idx="30810">
                  <c:v>-0.1</c:v>
                </c:pt>
                <c:pt idx="30811">
                  <c:v>0</c:v>
                </c:pt>
                <c:pt idx="30812">
                  <c:v>0.1</c:v>
                </c:pt>
                <c:pt idx="30813">
                  <c:v>0.2</c:v>
                </c:pt>
                <c:pt idx="30814">
                  <c:v>0.3</c:v>
                </c:pt>
                <c:pt idx="30815">
                  <c:v>0.4</c:v>
                </c:pt>
                <c:pt idx="30816">
                  <c:v>0.5</c:v>
                </c:pt>
                <c:pt idx="30817">
                  <c:v>0.6</c:v>
                </c:pt>
                <c:pt idx="30818">
                  <c:v>0.7</c:v>
                </c:pt>
                <c:pt idx="30819">
                  <c:v>0.8</c:v>
                </c:pt>
                <c:pt idx="30820">
                  <c:v>0.9</c:v>
                </c:pt>
                <c:pt idx="30821">
                  <c:v>1</c:v>
                </c:pt>
                <c:pt idx="30822">
                  <c:v>1.1000000000000001</c:v>
                </c:pt>
                <c:pt idx="30823">
                  <c:v>1.2</c:v>
                </c:pt>
                <c:pt idx="30824">
                  <c:v>1.3</c:v>
                </c:pt>
                <c:pt idx="30825">
                  <c:v>1.4</c:v>
                </c:pt>
                <c:pt idx="30826">
                  <c:v>1.5</c:v>
                </c:pt>
                <c:pt idx="30827">
                  <c:v>1.6</c:v>
                </c:pt>
                <c:pt idx="30828">
                  <c:v>1.7</c:v>
                </c:pt>
                <c:pt idx="30829">
                  <c:v>1.8</c:v>
                </c:pt>
                <c:pt idx="30830">
                  <c:v>1.9</c:v>
                </c:pt>
                <c:pt idx="30831">
                  <c:v>2</c:v>
                </c:pt>
                <c:pt idx="30832">
                  <c:v>2.1</c:v>
                </c:pt>
                <c:pt idx="30833">
                  <c:v>2.2000000000000002</c:v>
                </c:pt>
                <c:pt idx="30834">
                  <c:v>2.2999999999999998</c:v>
                </c:pt>
                <c:pt idx="30835">
                  <c:v>2.4</c:v>
                </c:pt>
                <c:pt idx="30836">
                  <c:v>2.5</c:v>
                </c:pt>
                <c:pt idx="30837">
                  <c:v>2.6</c:v>
                </c:pt>
                <c:pt idx="30838">
                  <c:v>2.7</c:v>
                </c:pt>
                <c:pt idx="30839">
                  <c:v>2.8</c:v>
                </c:pt>
                <c:pt idx="30840">
                  <c:v>2.9</c:v>
                </c:pt>
                <c:pt idx="30841">
                  <c:v>3</c:v>
                </c:pt>
                <c:pt idx="30842">
                  <c:v>3.1</c:v>
                </c:pt>
                <c:pt idx="30843">
                  <c:v>3.2</c:v>
                </c:pt>
                <c:pt idx="30844">
                  <c:v>3.3</c:v>
                </c:pt>
                <c:pt idx="30845">
                  <c:v>3.4</c:v>
                </c:pt>
                <c:pt idx="30846">
                  <c:v>3.5</c:v>
                </c:pt>
                <c:pt idx="30847">
                  <c:v>3.6</c:v>
                </c:pt>
                <c:pt idx="30848">
                  <c:v>3.7</c:v>
                </c:pt>
                <c:pt idx="30849">
                  <c:v>3.8</c:v>
                </c:pt>
                <c:pt idx="30850">
                  <c:v>3.9</c:v>
                </c:pt>
                <c:pt idx="30851">
                  <c:v>4</c:v>
                </c:pt>
                <c:pt idx="30852">
                  <c:v>4.0999999999999996</c:v>
                </c:pt>
                <c:pt idx="30853">
                  <c:v>4.2</c:v>
                </c:pt>
                <c:pt idx="30854">
                  <c:v>4.3</c:v>
                </c:pt>
                <c:pt idx="30855">
                  <c:v>4.4000000000000004</c:v>
                </c:pt>
                <c:pt idx="30856">
                  <c:v>4.5</c:v>
                </c:pt>
                <c:pt idx="30857">
                  <c:v>4.5999999999999996</c:v>
                </c:pt>
                <c:pt idx="30858">
                  <c:v>4.7</c:v>
                </c:pt>
                <c:pt idx="30859">
                  <c:v>4.8</c:v>
                </c:pt>
                <c:pt idx="30860">
                  <c:v>4.9000000000000004</c:v>
                </c:pt>
                <c:pt idx="30861">
                  <c:v>5</c:v>
                </c:pt>
                <c:pt idx="30862">
                  <c:v>5.0999999999999996</c:v>
                </c:pt>
                <c:pt idx="30863">
                  <c:v>5.2</c:v>
                </c:pt>
                <c:pt idx="30864">
                  <c:v>5.3</c:v>
                </c:pt>
                <c:pt idx="30865">
                  <c:v>5.4</c:v>
                </c:pt>
                <c:pt idx="30866">
                  <c:v>5.5</c:v>
                </c:pt>
                <c:pt idx="30867">
                  <c:v>5.6</c:v>
                </c:pt>
                <c:pt idx="30868">
                  <c:v>5.7</c:v>
                </c:pt>
                <c:pt idx="30869">
                  <c:v>5.8</c:v>
                </c:pt>
                <c:pt idx="30870">
                  <c:v>5.9</c:v>
                </c:pt>
                <c:pt idx="30871">
                  <c:v>6</c:v>
                </c:pt>
                <c:pt idx="30872">
                  <c:v>6.1</c:v>
                </c:pt>
                <c:pt idx="30873">
                  <c:v>6.2</c:v>
                </c:pt>
                <c:pt idx="30874">
                  <c:v>6.3</c:v>
                </c:pt>
                <c:pt idx="30875">
                  <c:v>6.4</c:v>
                </c:pt>
                <c:pt idx="30876">
                  <c:v>6.5</c:v>
                </c:pt>
                <c:pt idx="30877">
                  <c:v>6.6</c:v>
                </c:pt>
                <c:pt idx="30878">
                  <c:v>6.7</c:v>
                </c:pt>
                <c:pt idx="30879">
                  <c:v>6.8</c:v>
                </c:pt>
                <c:pt idx="30880">
                  <c:v>6.9</c:v>
                </c:pt>
                <c:pt idx="30881">
                  <c:v>7</c:v>
                </c:pt>
                <c:pt idx="30882">
                  <c:v>7.1</c:v>
                </c:pt>
                <c:pt idx="30883">
                  <c:v>7.2</c:v>
                </c:pt>
                <c:pt idx="30884">
                  <c:v>7.3</c:v>
                </c:pt>
                <c:pt idx="30885">
                  <c:v>7.4</c:v>
                </c:pt>
                <c:pt idx="30886">
                  <c:v>7.5</c:v>
                </c:pt>
                <c:pt idx="30887">
                  <c:v>7.6</c:v>
                </c:pt>
                <c:pt idx="30888">
                  <c:v>7.7</c:v>
                </c:pt>
                <c:pt idx="30889">
                  <c:v>7.8</c:v>
                </c:pt>
                <c:pt idx="30890">
                  <c:v>7.9</c:v>
                </c:pt>
                <c:pt idx="30891">
                  <c:v>8</c:v>
                </c:pt>
                <c:pt idx="30892">
                  <c:v>8.1</c:v>
                </c:pt>
                <c:pt idx="30893">
                  <c:v>8.1999999999999993</c:v>
                </c:pt>
                <c:pt idx="30894">
                  <c:v>8.3000000000000007</c:v>
                </c:pt>
                <c:pt idx="30895">
                  <c:v>8.4</c:v>
                </c:pt>
                <c:pt idx="30896">
                  <c:v>8.5</c:v>
                </c:pt>
                <c:pt idx="30897">
                  <c:v>8.6</c:v>
                </c:pt>
                <c:pt idx="30898">
                  <c:v>8.6999999999999993</c:v>
                </c:pt>
                <c:pt idx="30899">
                  <c:v>8.8000000000000007</c:v>
                </c:pt>
                <c:pt idx="30900">
                  <c:v>8.9</c:v>
                </c:pt>
                <c:pt idx="30901">
                  <c:v>9</c:v>
                </c:pt>
                <c:pt idx="30902">
                  <c:v>9.1</c:v>
                </c:pt>
                <c:pt idx="30903">
                  <c:v>9.1999999999999993</c:v>
                </c:pt>
                <c:pt idx="30904">
                  <c:v>9.3000000000000007</c:v>
                </c:pt>
                <c:pt idx="30905">
                  <c:v>9.4</c:v>
                </c:pt>
                <c:pt idx="30906">
                  <c:v>9.5</c:v>
                </c:pt>
                <c:pt idx="30907">
                  <c:v>9.6</c:v>
                </c:pt>
                <c:pt idx="30908">
                  <c:v>9.6999999999999993</c:v>
                </c:pt>
                <c:pt idx="30909">
                  <c:v>9.8000000000000007</c:v>
                </c:pt>
                <c:pt idx="30910">
                  <c:v>9.9</c:v>
                </c:pt>
                <c:pt idx="30911">
                  <c:v>10</c:v>
                </c:pt>
                <c:pt idx="30912">
                  <c:v>10.1</c:v>
                </c:pt>
                <c:pt idx="30913">
                  <c:v>10.199999999999999</c:v>
                </c:pt>
                <c:pt idx="30914">
                  <c:v>10.3</c:v>
                </c:pt>
                <c:pt idx="30915">
                  <c:v>10.4</c:v>
                </c:pt>
                <c:pt idx="30916">
                  <c:v>10.5</c:v>
                </c:pt>
                <c:pt idx="30917">
                  <c:v>10.6</c:v>
                </c:pt>
                <c:pt idx="30918">
                  <c:v>10.7</c:v>
                </c:pt>
                <c:pt idx="30919">
                  <c:v>10.8</c:v>
                </c:pt>
                <c:pt idx="30920">
                  <c:v>10.9</c:v>
                </c:pt>
                <c:pt idx="30921">
                  <c:v>11</c:v>
                </c:pt>
                <c:pt idx="30922">
                  <c:v>11.1</c:v>
                </c:pt>
                <c:pt idx="30923">
                  <c:v>11.2</c:v>
                </c:pt>
                <c:pt idx="30924">
                  <c:v>11.3</c:v>
                </c:pt>
                <c:pt idx="30925">
                  <c:v>11.4</c:v>
                </c:pt>
                <c:pt idx="30926">
                  <c:v>11.5</c:v>
                </c:pt>
                <c:pt idx="30927">
                  <c:v>11.6</c:v>
                </c:pt>
                <c:pt idx="30928">
                  <c:v>11.7</c:v>
                </c:pt>
                <c:pt idx="30929">
                  <c:v>11.8</c:v>
                </c:pt>
                <c:pt idx="30930">
                  <c:v>11.9</c:v>
                </c:pt>
                <c:pt idx="30931">
                  <c:v>12</c:v>
                </c:pt>
                <c:pt idx="30932">
                  <c:v>12.1</c:v>
                </c:pt>
                <c:pt idx="30933">
                  <c:v>12.2</c:v>
                </c:pt>
                <c:pt idx="30934">
                  <c:v>12.3</c:v>
                </c:pt>
                <c:pt idx="30935">
                  <c:v>12.4</c:v>
                </c:pt>
                <c:pt idx="30936">
                  <c:v>12.5</c:v>
                </c:pt>
                <c:pt idx="30937">
                  <c:v>12.6</c:v>
                </c:pt>
                <c:pt idx="30938">
                  <c:v>12.7</c:v>
                </c:pt>
                <c:pt idx="30939">
                  <c:v>12.8</c:v>
                </c:pt>
                <c:pt idx="30940">
                  <c:v>12.9</c:v>
                </c:pt>
                <c:pt idx="30941">
                  <c:v>13</c:v>
                </c:pt>
                <c:pt idx="30942">
                  <c:v>13.1</c:v>
                </c:pt>
                <c:pt idx="30943">
                  <c:v>13.2</c:v>
                </c:pt>
                <c:pt idx="30944">
                  <c:v>13.3</c:v>
                </c:pt>
                <c:pt idx="30945">
                  <c:v>13.4</c:v>
                </c:pt>
                <c:pt idx="30946">
                  <c:v>13.5</c:v>
                </c:pt>
                <c:pt idx="30947">
                  <c:v>13.6</c:v>
                </c:pt>
                <c:pt idx="30948">
                  <c:v>13.7</c:v>
                </c:pt>
                <c:pt idx="30949">
                  <c:v>13.8</c:v>
                </c:pt>
                <c:pt idx="30950">
                  <c:v>13.9</c:v>
                </c:pt>
                <c:pt idx="30951">
                  <c:v>14</c:v>
                </c:pt>
                <c:pt idx="30952">
                  <c:v>14.1</c:v>
                </c:pt>
                <c:pt idx="30953">
                  <c:v>14.2</c:v>
                </c:pt>
                <c:pt idx="30954">
                  <c:v>14.3</c:v>
                </c:pt>
                <c:pt idx="30955">
                  <c:v>14.4</c:v>
                </c:pt>
                <c:pt idx="30956">
                  <c:v>14.5</c:v>
                </c:pt>
                <c:pt idx="30957">
                  <c:v>14.6</c:v>
                </c:pt>
                <c:pt idx="30958">
                  <c:v>14.7</c:v>
                </c:pt>
                <c:pt idx="30959">
                  <c:v>14.8</c:v>
                </c:pt>
                <c:pt idx="30960">
                  <c:v>14.9</c:v>
                </c:pt>
                <c:pt idx="30961">
                  <c:v>15</c:v>
                </c:pt>
                <c:pt idx="30962">
                  <c:v>15.1</c:v>
                </c:pt>
                <c:pt idx="30963">
                  <c:v>15.2</c:v>
                </c:pt>
                <c:pt idx="30964">
                  <c:v>15.3</c:v>
                </c:pt>
                <c:pt idx="30965">
                  <c:v>15.4</c:v>
                </c:pt>
                <c:pt idx="30966">
                  <c:v>15.5</c:v>
                </c:pt>
                <c:pt idx="30967">
                  <c:v>15.6</c:v>
                </c:pt>
                <c:pt idx="30968">
                  <c:v>15.7</c:v>
                </c:pt>
                <c:pt idx="30969">
                  <c:v>15.8</c:v>
                </c:pt>
                <c:pt idx="30970">
                  <c:v>15.9</c:v>
                </c:pt>
                <c:pt idx="30971">
                  <c:v>16</c:v>
                </c:pt>
                <c:pt idx="30972">
                  <c:v>16.100000000000001</c:v>
                </c:pt>
                <c:pt idx="30973">
                  <c:v>16.2</c:v>
                </c:pt>
                <c:pt idx="30974">
                  <c:v>16.3</c:v>
                </c:pt>
                <c:pt idx="30975">
                  <c:v>16.399999999999999</c:v>
                </c:pt>
                <c:pt idx="30976">
                  <c:v>16.5</c:v>
                </c:pt>
                <c:pt idx="30977">
                  <c:v>16.600000000000001</c:v>
                </c:pt>
                <c:pt idx="30978">
                  <c:v>16.7</c:v>
                </c:pt>
                <c:pt idx="30979">
                  <c:v>16.8</c:v>
                </c:pt>
                <c:pt idx="30980">
                  <c:v>16.899999999999999</c:v>
                </c:pt>
                <c:pt idx="30981">
                  <c:v>17</c:v>
                </c:pt>
                <c:pt idx="30982">
                  <c:v>17.100000000000001</c:v>
                </c:pt>
                <c:pt idx="30983">
                  <c:v>17.2</c:v>
                </c:pt>
                <c:pt idx="30984">
                  <c:v>17.3</c:v>
                </c:pt>
                <c:pt idx="30985">
                  <c:v>17.399999999999999</c:v>
                </c:pt>
                <c:pt idx="30986">
                  <c:v>17.5</c:v>
                </c:pt>
                <c:pt idx="30987">
                  <c:v>17.600000000000001</c:v>
                </c:pt>
                <c:pt idx="30988">
                  <c:v>17.7</c:v>
                </c:pt>
                <c:pt idx="30989">
                  <c:v>17.8</c:v>
                </c:pt>
                <c:pt idx="30990">
                  <c:v>17.899999999999999</c:v>
                </c:pt>
                <c:pt idx="30991">
                  <c:v>18</c:v>
                </c:pt>
                <c:pt idx="30992">
                  <c:v>18.100000000000001</c:v>
                </c:pt>
                <c:pt idx="30993">
                  <c:v>18.2</c:v>
                </c:pt>
                <c:pt idx="30994">
                  <c:v>18.3</c:v>
                </c:pt>
                <c:pt idx="30995">
                  <c:v>18.399999999999999</c:v>
                </c:pt>
                <c:pt idx="30996">
                  <c:v>18.5</c:v>
                </c:pt>
                <c:pt idx="30997">
                  <c:v>18.600000000000001</c:v>
                </c:pt>
                <c:pt idx="30998">
                  <c:v>18.7</c:v>
                </c:pt>
                <c:pt idx="30999">
                  <c:v>18.8</c:v>
                </c:pt>
                <c:pt idx="31000">
                  <c:v>18.899999999999999</c:v>
                </c:pt>
                <c:pt idx="31001">
                  <c:v>19</c:v>
                </c:pt>
                <c:pt idx="31002">
                  <c:v>19.100000000000001</c:v>
                </c:pt>
                <c:pt idx="31003">
                  <c:v>19.2</c:v>
                </c:pt>
                <c:pt idx="31004">
                  <c:v>19.3</c:v>
                </c:pt>
                <c:pt idx="31005">
                  <c:v>19.399999999999999</c:v>
                </c:pt>
                <c:pt idx="31006">
                  <c:v>19.5</c:v>
                </c:pt>
                <c:pt idx="31007">
                  <c:v>19.600000000000001</c:v>
                </c:pt>
                <c:pt idx="31008">
                  <c:v>19.7</c:v>
                </c:pt>
                <c:pt idx="31009">
                  <c:v>19.8</c:v>
                </c:pt>
                <c:pt idx="31010">
                  <c:v>19.899999999999999</c:v>
                </c:pt>
                <c:pt idx="31011">
                  <c:v>20</c:v>
                </c:pt>
                <c:pt idx="31012">
                  <c:v>20.100000000000001</c:v>
                </c:pt>
                <c:pt idx="31013">
                  <c:v>20.2</c:v>
                </c:pt>
                <c:pt idx="31014">
                  <c:v>20.3</c:v>
                </c:pt>
                <c:pt idx="31015">
                  <c:v>20.399999999999999</c:v>
                </c:pt>
                <c:pt idx="31016">
                  <c:v>20.5</c:v>
                </c:pt>
                <c:pt idx="31017">
                  <c:v>20.6</c:v>
                </c:pt>
                <c:pt idx="31018">
                  <c:v>20.7</c:v>
                </c:pt>
                <c:pt idx="31019">
                  <c:v>20.8</c:v>
                </c:pt>
                <c:pt idx="31020">
                  <c:v>20.9</c:v>
                </c:pt>
                <c:pt idx="31021">
                  <c:v>21</c:v>
                </c:pt>
                <c:pt idx="31022">
                  <c:v>21.1</c:v>
                </c:pt>
                <c:pt idx="31023">
                  <c:v>21.2</c:v>
                </c:pt>
                <c:pt idx="31024">
                  <c:v>21.3</c:v>
                </c:pt>
                <c:pt idx="31025">
                  <c:v>21.4</c:v>
                </c:pt>
                <c:pt idx="31026">
                  <c:v>21.5</c:v>
                </c:pt>
                <c:pt idx="31027">
                  <c:v>21.6</c:v>
                </c:pt>
                <c:pt idx="31028">
                  <c:v>21.7</c:v>
                </c:pt>
                <c:pt idx="31029">
                  <c:v>21.8</c:v>
                </c:pt>
                <c:pt idx="31030">
                  <c:v>21.9</c:v>
                </c:pt>
                <c:pt idx="31031">
                  <c:v>22</c:v>
                </c:pt>
                <c:pt idx="31032">
                  <c:v>22.1</c:v>
                </c:pt>
                <c:pt idx="31033">
                  <c:v>22.2</c:v>
                </c:pt>
                <c:pt idx="31034">
                  <c:v>22.3</c:v>
                </c:pt>
                <c:pt idx="31035">
                  <c:v>22.4</c:v>
                </c:pt>
                <c:pt idx="31036">
                  <c:v>22.5</c:v>
                </c:pt>
                <c:pt idx="31037">
                  <c:v>22.6</c:v>
                </c:pt>
                <c:pt idx="31038">
                  <c:v>22.7</c:v>
                </c:pt>
                <c:pt idx="31039">
                  <c:v>22.8</c:v>
                </c:pt>
                <c:pt idx="31040">
                  <c:v>22.9</c:v>
                </c:pt>
                <c:pt idx="31041">
                  <c:v>23</c:v>
                </c:pt>
                <c:pt idx="31042">
                  <c:v>23.1</c:v>
                </c:pt>
                <c:pt idx="31043">
                  <c:v>23.2</c:v>
                </c:pt>
                <c:pt idx="31044">
                  <c:v>23.3</c:v>
                </c:pt>
                <c:pt idx="31045">
                  <c:v>23.4</c:v>
                </c:pt>
                <c:pt idx="31046">
                  <c:v>23.5</c:v>
                </c:pt>
                <c:pt idx="31047">
                  <c:v>23.6</c:v>
                </c:pt>
                <c:pt idx="31048">
                  <c:v>23.7</c:v>
                </c:pt>
                <c:pt idx="31049">
                  <c:v>23.8</c:v>
                </c:pt>
                <c:pt idx="31050">
                  <c:v>23.9</c:v>
                </c:pt>
                <c:pt idx="31051">
                  <c:v>24</c:v>
                </c:pt>
                <c:pt idx="31052">
                  <c:v>24.1</c:v>
                </c:pt>
                <c:pt idx="31053">
                  <c:v>24.2</c:v>
                </c:pt>
                <c:pt idx="31054">
                  <c:v>24.3</c:v>
                </c:pt>
                <c:pt idx="31055">
                  <c:v>24.4</c:v>
                </c:pt>
                <c:pt idx="31056">
                  <c:v>24.5</c:v>
                </c:pt>
                <c:pt idx="31057">
                  <c:v>24.6</c:v>
                </c:pt>
                <c:pt idx="31058">
                  <c:v>24.7</c:v>
                </c:pt>
                <c:pt idx="31059">
                  <c:v>24.8</c:v>
                </c:pt>
                <c:pt idx="31060">
                  <c:v>24.9</c:v>
                </c:pt>
                <c:pt idx="31061">
                  <c:v>25</c:v>
                </c:pt>
                <c:pt idx="31062">
                  <c:v>-25</c:v>
                </c:pt>
                <c:pt idx="31063">
                  <c:v>-24.9</c:v>
                </c:pt>
                <c:pt idx="31064">
                  <c:v>-24.8</c:v>
                </c:pt>
                <c:pt idx="31065">
                  <c:v>-24.7</c:v>
                </c:pt>
                <c:pt idx="31066">
                  <c:v>-24.6</c:v>
                </c:pt>
                <c:pt idx="31067">
                  <c:v>-24.5</c:v>
                </c:pt>
                <c:pt idx="31068">
                  <c:v>-24.4</c:v>
                </c:pt>
                <c:pt idx="31069">
                  <c:v>-24.3</c:v>
                </c:pt>
                <c:pt idx="31070">
                  <c:v>-24.2</c:v>
                </c:pt>
                <c:pt idx="31071">
                  <c:v>-24.1</c:v>
                </c:pt>
                <c:pt idx="31072">
                  <c:v>-24</c:v>
                </c:pt>
                <c:pt idx="31073">
                  <c:v>-23.9</c:v>
                </c:pt>
                <c:pt idx="31074">
                  <c:v>-23.8</c:v>
                </c:pt>
                <c:pt idx="31075">
                  <c:v>-23.7</c:v>
                </c:pt>
                <c:pt idx="31076">
                  <c:v>-23.6</c:v>
                </c:pt>
                <c:pt idx="31077">
                  <c:v>-23.5</c:v>
                </c:pt>
                <c:pt idx="31078">
                  <c:v>-23.4</c:v>
                </c:pt>
                <c:pt idx="31079">
                  <c:v>-23.3</c:v>
                </c:pt>
                <c:pt idx="31080">
                  <c:v>-23.2</c:v>
                </c:pt>
                <c:pt idx="31081">
                  <c:v>-23.1</c:v>
                </c:pt>
                <c:pt idx="31082">
                  <c:v>-23</c:v>
                </c:pt>
                <c:pt idx="31083">
                  <c:v>-22.9</c:v>
                </c:pt>
                <c:pt idx="31084">
                  <c:v>-22.8</c:v>
                </c:pt>
                <c:pt idx="31085">
                  <c:v>-22.7</c:v>
                </c:pt>
                <c:pt idx="31086">
                  <c:v>-22.6</c:v>
                </c:pt>
                <c:pt idx="31087">
                  <c:v>-22.5</c:v>
                </c:pt>
                <c:pt idx="31088">
                  <c:v>-22.4</c:v>
                </c:pt>
                <c:pt idx="31089">
                  <c:v>-22.3</c:v>
                </c:pt>
                <c:pt idx="31090">
                  <c:v>-22.2</c:v>
                </c:pt>
                <c:pt idx="31091">
                  <c:v>-22.1</c:v>
                </c:pt>
                <c:pt idx="31092">
                  <c:v>-22</c:v>
                </c:pt>
                <c:pt idx="31093">
                  <c:v>-21.9</c:v>
                </c:pt>
                <c:pt idx="31094">
                  <c:v>-21.8</c:v>
                </c:pt>
                <c:pt idx="31095">
                  <c:v>-21.7</c:v>
                </c:pt>
                <c:pt idx="31096">
                  <c:v>-21.6</c:v>
                </c:pt>
                <c:pt idx="31097">
                  <c:v>-21.5</c:v>
                </c:pt>
                <c:pt idx="31098">
                  <c:v>-21.4</c:v>
                </c:pt>
                <c:pt idx="31099">
                  <c:v>-21.3</c:v>
                </c:pt>
                <c:pt idx="31100">
                  <c:v>-21.2</c:v>
                </c:pt>
                <c:pt idx="31101">
                  <c:v>-21.1</c:v>
                </c:pt>
                <c:pt idx="31102">
                  <c:v>-21</c:v>
                </c:pt>
                <c:pt idx="31103">
                  <c:v>-20.9</c:v>
                </c:pt>
                <c:pt idx="31104">
                  <c:v>-20.8</c:v>
                </c:pt>
                <c:pt idx="31105">
                  <c:v>-20.7</c:v>
                </c:pt>
                <c:pt idx="31106">
                  <c:v>-20.6</c:v>
                </c:pt>
                <c:pt idx="31107">
                  <c:v>-20.5</c:v>
                </c:pt>
                <c:pt idx="31108">
                  <c:v>-20.399999999999999</c:v>
                </c:pt>
                <c:pt idx="31109">
                  <c:v>-20.3</c:v>
                </c:pt>
                <c:pt idx="31110">
                  <c:v>-20.2</c:v>
                </c:pt>
                <c:pt idx="31111">
                  <c:v>-20.100000000000001</c:v>
                </c:pt>
                <c:pt idx="31112">
                  <c:v>-20</c:v>
                </c:pt>
                <c:pt idx="31113">
                  <c:v>-19.899999999999999</c:v>
                </c:pt>
                <c:pt idx="31114">
                  <c:v>-19.8</c:v>
                </c:pt>
                <c:pt idx="31115">
                  <c:v>-19.7</c:v>
                </c:pt>
                <c:pt idx="31116">
                  <c:v>-19.600000000000001</c:v>
                </c:pt>
                <c:pt idx="31117">
                  <c:v>-19.5</c:v>
                </c:pt>
                <c:pt idx="31118">
                  <c:v>-19.399999999999999</c:v>
                </c:pt>
                <c:pt idx="31119">
                  <c:v>-19.3</c:v>
                </c:pt>
                <c:pt idx="31120">
                  <c:v>-19.2</c:v>
                </c:pt>
                <c:pt idx="31121">
                  <c:v>-19.100000000000001</c:v>
                </c:pt>
                <c:pt idx="31122">
                  <c:v>-19</c:v>
                </c:pt>
                <c:pt idx="31123">
                  <c:v>-18.899999999999999</c:v>
                </c:pt>
                <c:pt idx="31124">
                  <c:v>-18.8</c:v>
                </c:pt>
                <c:pt idx="31125">
                  <c:v>-18.7</c:v>
                </c:pt>
                <c:pt idx="31126">
                  <c:v>-18.600000000000001</c:v>
                </c:pt>
                <c:pt idx="31127">
                  <c:v>-18.5</c:v>
                </c:pt>
                <c:pt idx="31128">
                  <c:v>-18.399999999999999</c:v>
                </c:pt>
                <c:pt idx="31129">
                  <c:v>-18.3</c:v>
                </c:pt>
                <c:pt idx="31130">
                  <c:v>-18.2</c:v>
                </c:pt>
                <c:pt idx="31131">
                  <c:v>-18.100000000000001</c:v>
                </c:pt>
                <c:pt idx="31132">
                  <c:v>-18</c:v>
                </c:pt>
                <c:pt idx="31133">
                  <c:v>-17.899999999999999</c:v>
                </c:pt>
                <c:pt idx="31134">
                  <c:v>-17.8</c:v>
                </c:pt>
                <c:pt idx="31135">
                  <c:v>-17.7</c:v>
                </c:pt>
                <c:pt idx="31136">
                  <c:v>-17.600000000000001</c:v>
                </c:pt>
                <c:pt idx="31137">
                  <c:v>-17.5</c:v>
                </c:pt>
                <c:pt idx="31138">
                  <c:v>-17.399999999999999</c:v>
                </c:pt>
                <c:pt idx="31139">
                  <c:v>-17.3</c:v>
                </c:pt>
                <c:pt idx="31140">
                  <c:v>-17.2</c:v>
                </c:pt>
                <c:pt idx="31141">
                  <c:v>-17.100000000000001</c:v>
                </c:pt>
                <c:pt idx="31142">
                  <c:v>-17</c:v>
                </c:pt>
                <c:pt idx="31143">
                  <c:v>-16.899999999999999</c:v>
                </c:pt>
                <c:pt idx="31144">
                  <c:v>-16.8</c:v>
                </c:pt>
                <c:pt idx="31145">
                  <c:v>-16.7</c:v>
                </c:pt>
                <c:pt idx="31146">
                  <c:v>-16.600000000000001</c:v>
                </c:pt>
                <c:pt idx="31147">
                  <c:v>-16.5</c:v>
                </c:pt>
                <c:pt idx="31148">
                  <c:v>-16.399999999999999</c:v>
                </c:pt>
                <c:pt idx="31149">
                  <c:v>-16.3</c:v>
                </c:pt>
                <c:pt idx="31150">
                  <c:v>-16.2</c:v>
                </c:pt>
                <c:pt idx="31151">
                  <c:v>-16.100000000000001</c:v>
                </c:pt>
                <c:pt idx="31152">
                  <c:v>-16</c:v>
                </c:pt>
                <c:pt idx="31153">
                  <c:v>-15.9</c:v>
                </c:pt>
                <c:pt idx="31154">
                  <c:v>-15.8</c:v>
                </c:pt>
                <c:pt idx="31155">
                  <c:v>-15.7</c:v>
                </c:pt>
                <c:pt idx="31156">
                  <c:v>-15.6</c:v>
                </c:pt>
                <c:pt idx="31157">
                  <c:v>-15.5</c:v>
                </c:pt>
                <c:pt idx="31158">
                  <c:v>-15.4</c:v>
                </c:pt>
                <c:pt idx="31159">
                  <c:v>-15.3</c:v>
                </c:pt>
                <c:pt idx="31160">
                  <c:v>-15.2</c:v>
                </c:pt>
                <c:pt idx="31161">
                  <c:v>-15.1</c:v>
                </c:pt>
                <c:pt idx="31162">
                  <c:v>-15</c:v>
                </c:pt>
                <c:pt idx="31163">
                  <c:v>-14.9</c:v>
                </c:pt>
                <c:pt idx="31164">
                  <c:v>-14.8</c:v>
                </c:pt>
                <c:pt idx="31165">
                  <c:v>-14.7</c:v>
                </c:pt>
                <c:pt idx="31166">
                  <c:v>-14.6</c:v>
                </c:pt>
                <c:pt idx="31167">
                  <c:v>-14.5</c:v>
                </c:pt>
                <c:pt idx="31168">
                  <c:v>-14.4</c:v>
                </c:pt>
                <c:pt idx="31169">
                  <c:v>-14.3</c:v>
                </c:pt>
                <c:pt idx="31170">
                  <c:v>-14.2</c:v>
                </c:pt>
                <c:pt idx="31171">
                  <c:v>-14.1</c:v>
                </c:pt>
                <c:pt idx="31172">
                  <c:v>-14</c:v>
                </c:pt>
                <c:pt idx="31173">
                  <c:v>-13.9</c:v>
                </c:pt>
                <c:pt idx="31174">
                  <c:v>-13.8</c:v>
                </c:pt>
                <c:pt idx="31175">
                  <c:v>-13.7</c:v>
                </c:pt>
                <c:pt idx="31176">
                  <c:v>-13.6</c:v>
                </c:pt>
                <c:pt idx="31177">
                  <c:v>-13.5</c:v>
                </c:pt>
                <c:pt idx="31178">
                  <c:v>-13.4</c:v>
                </c:pt>
                <c:pt idx="31179">
                  <c:v>-13.3</c:v>
                </c:pt>
                <c:pt idx="31180">
                  <c:v>-13.2</c:v>
                </c:pt>
                <c:pt idx="31181">
                  <c:v>-13.1</c:v>
                </c:pt>
                <c:pt idx="31182">
                  <c:v>-13</c:v>
                </c:pt>
                <c:pt idx="31183">
                  <c:v>-12.9</c:v>
                </c:pt>
                <c:pt idx="31184">
                  <c:v>-12.8</c:v>
                </c:pt>
                <c:pt idx="31185">
                  <c:v>-12.7</c:v>
                </c:pt>
                <c:pt idx="31186">
                  <c:v>-12.6</c:v>
                </c:pt>
                <c:pt idx="31187">
                  <c:v>-12.5</c:v>
                </c:pt>
                <c:pt idx="31188">
                  <c:v>-12.4</c:v>
                </c:pt>
                <c:pt idx="31189">
                  <c:v>-12.3</c:v>
                </c:pt>
                <c:pt idx="31190">
                  <c:v>-12.2</c:v>
                </c:pt>
                <c:pt idx="31191">
                  <c:v>-12.1</c:v>
                </c:pt>
                <c:pt idx="31192">
                  <c:v>-12</c:v>
                </c:pt>
                <c:pt idx="31193">
                  <c:v>-11.9</c:v>
                </c:pt>
                <c:pt idx="31194">
                  <c:v>-11.8</c:v>
                </c:pt>
                <c:pt idx="31195">
                  <c:v>-11.7</c:v>
                </c:pt>
                <c:pt idx="31196">
                  <c:v>-11.6</c:v>
                </c:pt>
                <c:pt idx="31197">
                  <c:v>-11.5</c:v>
                </c:pt>
                <c:pt idx="31198">
                  <c:v>-11.4</c:v>
                </c:pt>
                <c:pt idx="31199">
                  <c:v>-11.3</c:v>
                </c:pt>
                <c:pt idx="31200">
                  <c:v>-11.2</c:v>
                </c:pt>
                <c:pt idx="31201">
                  <c:v>-11.1</c:v>
                </c:pt>
                <c:pt idx="31202">
                  <c:v>-11</c:v>
                </c:pt>
                <c:pt idx="31203">
                  <c:v>-10.9</c:v>
                </c:pt>
                <c:pt idx="31204">
                  <c:v>-10.8</c:v>
                </c:pt>
                <c:pt idx="31205">
                  <c:v>-10.7</c:v>
                </c:pt>
                <c:pt idx="31206">
                  <c:v>-10.6</c:v>
                </c:pt>
                <c:pt idx="31207">
                  <c:v>-10.5</c:v>
                </c:pt>
                <c:pt idx="31208">
                  <c:v>-10.4</c:v>
                </c:pt>
                <c:pt idx="31209">
                  <c:v>-10.3</c:v>
                </c:pt>
                <c:pt idx="31210">
                  <c:v>-10.199999999999999</c:v>
                </c:pt>
                <c:pt idx="31211">
                  <c:v>-10.1</c:v>
                </c:pt>
                <c:pt idx="31212">
                  <c:v>-10</c:v>
                </c:pt>
                <c:pt idx="31213">
                  <c:v>-9.9</c:v>
                </c:pt>
                <c:pt idx="31214">
                  <c:v>-9.8000000000000007</c:v>
                </c:pt>
                <c:pt idx="31215">
                  <c:v>-9.6999999999999993</c:v>
                </c:pt>
                <c:pt idx="31216">
                  <c:v>-9.6</c:v>
                </c:pt>
                <c:pt idx="31217">
                  <c:v>-9.5</c:v>
                </c:pt>
                <c:pt idx="31218">
                  <c:v>-9.4</c:v>
                </c:pt>
                <c:pt idx="31219">
                  <c:v>-9.3000000000000007</c:v>
                </c:pt>
                <c:pt idx="31220">
                  <c:v>-9.1999999999999993</c:v>
                </c:pt>
                <c:pt idx="31221">
                  <c:v>-9.1</c:v>
                </c:pt>
                <c:pt idx="31222">
                  <c:v>-9</c:v>
                </c:pt>
                <c:pt idx="31223">
                  <c:v>-8.9</c:v>
                </c:pt>
                <c:pt idx="31224">
                  <c:v>-8.8000000000000007</c:v>
                </c:pt>
                <c:pt idx="31225">
                  <c:v>-8.6999999999999993</c:v>
                </c:pt>
                <c:pt idx="31226">
                  <c:v>-8.6</c:v>
                </c:pt>
                <c:pt idx="31227">
                  <c:v>-8.5</c:v>
                </c:pt>
                <c:pt idx="31228">
                  <c:v>-8.4</c:v>
                </c:pt>
                <c:pt idx="31229">
                  <c:v>-8.3000000000000007</c:v>
                </c:pt>
                <c:pt idx="31230">
                  <c:v>-8.1999999999999993</c:v>
                </c:pt>
                <c:pt idx="31231">
                  <c:v>-8.1</c:v>
                </c:pt>
                <c:pt idx="31232">
                  <c:v>-8</c:v>
                </c:pt>
                <c:pt idx="31233">
                  <c:v>-7.9</c:v>
                </c:pt>
                <c:pt idx="31234">
                  <c:v>-7.8</c:v>
                </c:pt>
                <c:pt idx="31235">
                  <c:v>-7.7</c:v>
                </c:pt>
                <c:pt idx="31236">
                  <c:v>-7.6</c:v>
                </c:pt>
                <c:pt idx="31237">
                  <c:v>-7.5</c:v>
                </c:pt>
                <c:pt idx="31238">
                  <c:v>-7.4</c:v>
                </c:pt>
                <c:pt idx="31239">
                  <c:v>-7.3</c:v>
                </c:pt>
                <c:pt idx="31240">
                  <c:v>-7.2</c:v>
                </c:pt>
                <c:pt idx="31241">
                  <c:v>-7.1</c:v>
                </c:pt>
                <c:pt idx="31242">
                  <c:v>-7</c:v>
                </c:pt>
                <c:pt idx="31243">
                  <c:v>-6.9</c:v>
                </c:pt>
                <c:pt idx="31244">
                  <c:v>-6.8</c:v>
                </c:pt>
                <c:pt idx="31245">
                  <c:v>-6.7</c:v>
                </c:pt>
                <c:pt idx="31246">
                  <c:v>-6.6</c:v>
                </c:pt>
                <c:pt idx="31247">
                  <c:v>-6.5</c:v>
                </c:pt>
                <c:pt idx="31248">
                  <c:v>-6.4</c:v>
                </c:pt>
                <c:pt idx="31249">
                  <c:v>-6.3</c:v>
                </c:pt>
                <c:pt idx="31250">
                  <c:v>-6.2</c:v>
                </c:pt>
                <c:pt idx="31251">
                  <c:v>-6.1</c:v>
                </c:pt>
                <c:pt idx="31252">
                  <c:v>-6</c:v>
                </c:pt>
                <c:pt idx="31253">
                  <c:v>-5.9</c:v>
                </c:pt>
                <c:pt idx="31254">
                  <c:v>-5.8</c:v>
                </c:pt>
                <c:pt idx="31255">
                  <c:v>-5.7</c:v>
                </c:pt>
                <c:pt idx="31256">
                  <c:v>-5.6</c:v>
                </c:pt>
                <c:pt idx="31257">
                  <c:v>-5.5</c:v>
                </c:pt>
                <c:pt idx="31258">
                  <c:v>-5.4</c:v>
                </c:pt>
                <c:pt idx="31259">
                  <c:v>-5.3</c:v>
                </c:pt>
                <c:pt idx="31260">
                  <c:v>-5.2</c:v>
                </c:pt>
                <c:pt idx="31261">
                  <c:v>-5.0999999999999996</c:v>
                </c:pt>
                <c:pt idx="31262">
                  <c:v>-5</c:v>
                </c:pt>
                <c:pt idx="31263">
                  <c:v>-4.9000000000000004</c:v>
                </c:pt>
                <c:pt idx="31264">
                  <c:v>-4.8</c:v>
                </c:pt>
                <c:pt idx="31265">
                  <c:v>-4.7</c:v>
                </c:pt>
                <c:pt idx="31266">
                  <c:v>-4.5999999999999996</c:v>
                </c:pt>
                <c:pt idx="31267">
                  <c:v>-4.5</c:v>
                </c:pt>
                <c:pt idx="31268">
                  <c:v>-4.4000000000000004</c:v>
                </c:pt>
                <c:pt idx="31269">
                  <c:v>-4.3</c:v>
                </c:pt>
                <c:pt idx="31270">
                  <c:v>-4.2</c:v>
                </c:pt>
                <c:pt idx="31271">
                  <c:v>-4.0999999999999996</c:v>
                </c:pt>
                <c:pt idx="31272">
                  <c:v>-4</c:v>
                </c:pt>
                <c:pt idx="31273">
                  <c:v>-3.9</c:v>
                </c:pt>
                <c:pt idx="31274">
                  <c:v>-3.8</c:v>
                </c:pt>
                <c:pt idx="31275">
                  <c:v>-3.7</c:v>
                </c:pt>
                <c:pt idx="31276">
                  <c:v>-3.6</c:v>
                </c:pt>
                <c:pt idx="31277">
                  <c:v>-3.5</c:v>
                </c:pt>
                <c:pt idx="31278">
                  <c:v>-3.4</c:v>
                </c:pt>
                <c:pt idx="31279">
                  <c:v>-3.3</c:v>
                </c:pt>
                <c:pt idx="31280">
                  <c:v>-3.2</c:v>
                </c:pt>
                <c:pt idx="31281">
                  <c:v>-3.1</c:v>
                </c:pt>
                <c:pt idx="31282">
                  <c:v>-3</c:v>
                </c:pt>
                <c:pt idx="31283">
                  <c:v>-2.9</c:v>
                </c:pt>
                <c:pt idx="31284">
                  <c:v>-2.8</c:v>
                </c:pt>
                <c:pt idx="31285">
                  <c:v>-2.7</c:v>
                </c:pt>
                <c:pt idx="31286">
                  <c:v>-2.6</c:v>
                </c:pt>
                <c:pt idx="31287">
                  <c:v>-2.5</c:v>
                </c:pt>
                <c:pt idx="31288">
                  <c:v>-2.4</c:v>
                </c:pt>
                <c:pt idx="31289">
                  <c:v>-2.2999999999999998</c:v>
                </c:pt>
                <c:pt idx="31290">
                  <c:v>-2.2000000000000002</c:v>
                </c:pt>
                <c:pt idx="31291">
                  <c:v>-2.1</c:v>
                </c:pt>
                <c:pt idx="31292">
                  <c:v>-2</c:v>
                </c:pt>
                <c:pt idx="31293">
                  <c:v>-1.9</c:v>
                </c:pt>
                <c:pt idx="31294">
                  <c:v>-1.8</c:v>
                </c:pt>
                <c:pt idx="31295">
                  <c:v>-1.7</c:v>
                </c:pt>
                <c:pt idx="31296">
                  <c:v>-1.6</c:v>
                </c:pt>
                <c:pt idx="31297">
                  <c:v>-1.5</c:v>
                </c:pt>
                <c:pt idx="31298">
                  <c:v>-1.4</c:v>
                </c:pt>
                <c:pt idx="31299">
                  <c:v>-1.3</c:v>
                </c:pt>
                <c:pt idx="31300">
                  <c:v>-1.2</c:v>
                </c:pt>
                <c:pt idx="31301">
                  <c:v>-1.1000000000000001</c:v>
                </c:pt>
                <c:pt idx="31302">
                  <c:v>-1</c:v>
                </c:pt>
                <c:pt idx="31303">
                  <c:v>-0.9</c:v>
                </c:pt>
                <c:pt idx="31304">
                  <c:v>-0.8</c:v>
                </c:pt>
                <c:pt idx="31305">
                  <c:v>-0.7</c:v>
                </c:pt>
                <c:pt idx="31306">
                  <c:v>-0.6</c:v>
                </c:pt>
                <c:pt idx="31307">
                  <c:v>-0.5</c:v>
                </c:pt>
                <c:pt idx="31308">
                  <c:v>-0.4</c:v>
                </c:pt>
                <c:pt idx="31309">
                  <c:v>-0.3</c:v>
                </c:pt>
                <c:pt idx="31310">
                  <c:v>-0.2</c:v>
                </c:pt>
                <c:pt idx="31311">
                  <c:v>-0.1</c:v>
                </c:pt>
                <c:pt idx="31312">
                  <c:v>0</c:v>
                </c:pt>
                <c:pt idx="31313">
                  <c:v>0.1</c:v>
                </c:pt>
                <c:pt idx="31314">
                  <c:v>0.2</c:v>
                </c:pt>
                <c:pt idx="31315">
                  <c:v>0.3</c:v>
                </c:pt>
                <c:pt idx="31316">
                  <c:v>0.4</c:v>
                </c:pt>
                <c:pt idx="31317">
                  <c:v>0.5</c:v>
                </c:pt>
                <c:pt idx="31318">
                  <c:v>0.6</c:v>
                </c:pt>
                <c:pt idx="31319">
                  <c:v>0.7</c:v>
                </c:pt>
                <c:pt idx="31320">
                  <c:v>0.8</c:v>
                </c:pt>
                <c:pt idx="31321">
                  <c:v>0.9</c:v>
                </c:pt>
                <c:pt idx="31322">
                  <c:v>1</c:v>
                </c:pt>
                <c:pt idx="31323">
                  <c:v>1.1000000000000001</c:v>
                </c:pt>
                <c:pt idx="31324">
                  <c:v>1.2</c:v>
                </c:pt>
                <c:pt idx="31325">
                  <c:v>1.3</c:v>
                </c:pt>
                <c:pt idx="31326">
                  <c:v>1.4</c:v>
                </c:pt>
                <c:pt idx="31327">
                  <c:v>1.5</c:v>
                </c:pt>
                <c:pt idx="31328">
                  <c:v>1.6</c:v>
                </c:pt>
                <c:pt idx="31329">
                  <c:v>1.7</c:v>
                </c:pt>
                <c:pt idx="31330">
                  <c:v>1.8</c:v>
                </c:pt>
                <c:pt idx="31331">
                  <c:v>1.9</c:v>
                </c:pt>
                <c:pt idx="31332">
                  <c:v>2</c:v>
                </c:pt>
                <c:pt idx="31333">
                  <c:v>2.1</c:v>
                </c:pt>
                <c:pt idx="31334">
                  <c:v>2.2000000000000002</c:v>
                </c:pt>
                <c:pt idx="31335">
                  <c:v>2.2999999999999998</c:v>
                </c:pt>
                <c:pt idx="31336">
                  <c:v>2.4</c:v>
                </c:pt>
                <c:pt idx="31337">
                  <c:v>2.5</c:v>
                </c:pt>
                <c:pt idx="31338">
                  <c:v>2.6</c:v>
                </c:pt>
                <c:pt idx="31339">
                  <c:v>2.7</c:v>
                </c:pt>
                <c:pt idx="31340">
                  <c:v>2.8</c:v>
                </c:pt>
                <c:pt idx="31341">
                  <c:v>2.9</c:v>
                </c:pt>
                <c:pt idx="31342">
                  <c:v>3</c:v>
                </c:pt>
                <c:pt idx="31343">
                  <c:v>3.1</c:v>
                </c:pt>
                <c:pt idx="31344">
                  <c:v>3.2</c:v>
                </c:pt>
                <c:pt idx="31345">
                  <c:v>3.3</c:v>
                </c:pt>
                <c:pt idx="31346">
                  <c:v>3.4</c:v>
                </c:pt>
                <c:pt idx="31347">
                  <c:v>3.5</c:v>
                </c:pt>
                <c:pt idx="31348">
                  <c:v>3.6</c:v>
                </c:pt>
                <c:pt idx="31349">
                  <c:v>3.7</c:v>
                </c:pt>
                <c:pt idx="31350">
                  <c:v>3.8</c:v>
                </c:pt>
                <c:pt idx="31351">
                  <c:v>3.9</c:v>
                </c:pt>
                <c:pt idx="31352">
                  <c:v>4</c:v>
                </c:pt>
                <c:pt idx="31353">
                  <c:v>4.0999999999999996</c:v>
                </c:pt>
                <c:pt idx="31354">
                  <c:v>4.2</c:v>
                </c:pt>
                <c:pt idx="31355">
                  <c:v>4.3</c:v>
                </c:pt>
                <c:pt idx="31356">
                  <c:v>4.4000000000000004</c:v>
                </c:pt>
                <c:pt idx="31357">
                  <c:v>4.5</c:v>
                </c:pt>
                <c:pt idx="31358">
                  <c:v>4.5999999999999996</c:v>
                </c:pt>
                <c:pt idx="31359">
                  <c:v>4.7</c:v>
                </c:pt>
                <c:pt idx="31360">
                  <c:v>4.8</c:v>
                </c:pt>
                <c:pt idx="31361">
                  <c:v>4.9000000000000004</c:v>
                </c:pt>
                <c:pt idx="31362">
                  <c:v>5</c:v>
                </c:pt>
                <c:pt idx="31363">
                  <c:v>5.0999999999999996</c:v>
                </c:pt>
                <c:pt idx="31364">
                  <c:v>5.2</c:v>
                </c:pt>
                <c:pt idx="31365">
                  <c:v>5.3</c:v>
                </c:pt>
                <c:pt idx="31366">
                  <c:v>5.4</c:v>
                </c:pt>
                <c:pt idx="31367">
                  <c:v>5.5</c:v>
                </c:pt>
                <c:pt idx="31368">
                  <c:v>5.6</c:v>
                </c:pt>
                <c:pt idx="31369">
                  <c:v>5.7</c:v>
                </c:pt>
                <c:pt idx="31370">
                  <c:v>5.8</c:v>
                </c:pt>
                <c:pt idx="31371">
                  <c:v>5.9</c:v>
                </c:pt>
                <c:pt idx="31372">
                  <c:v>6</c:v>
                </c:pt>
                <c:pt idx="31373">
                  <c:v>6.1</c:v>
                </c:pt>
                <c:pt idx="31374">
                  <c:v>6.2</c:v>
                </c:pt>
                <c:pt idx="31375">
                  <c:v>6.3</c:v>
                </c:pt>
                <c:pt idx="31376">
                  <c:v>6.4</c:v>
                </c:pt>
                <c:pt idx="31377">
                  <c:v>6.5</c:v>
                </c:pt>
                <c:pt idx="31378">
                  <c:v>6.6</c:v>
                </c:pt>
                <c:pt idx="31379">
                  <c:v>6.7</c:v>
                </c:pt>
                <c:pt idx="31380">
                  <c:v>6.8</c:v>
                </c:pt>
                <c:pt idx="31381">
                  <c:v>6.9</c:v>
                </c:pt>
                <c:pt idx="31382">
                  <c:v>7</c:v>
                </c:pt>
                <c:pt idx="31383">
                  <c:v>7.1</c:v>
                </c:pt>
                <c:pt idx="31384">
                  <c:v>7.2</c:v>
                </c:pt>
                <c:pt idx="31385">
                  <c:v>7.3</c:v>
                </c:pt>
                <c:pt idx="31386">
                  <c:v>7.4</c:v>
                </c:pt>
                <c:pt idx="31387">
                  <c:v>7.5</c:v>
                </c:pt>
                <c:pt idx="31388">
                  <c:v>7.6</c:v>
                </c:pt>
                <c:pt idx="31389">
                  <c:v>7.7</c:v>
                </c:pt>
                <c:pt idx="31390">
                  <c:v>7.8</c:v>
                </c:pt>
                <c:pt idx="31391">
                  <c:v>7.9</c:v>
                </c:pt>
                <c:pt idx="31392">
                  <c:v>8</c:v>
                </c:pt>
                <c:pt idx="31393">
                  <c:v>8.1</c:v>
                </c:pt>
                <c:pt idx="31394">
                  <c:v>8.1999999999999993</c:v>
                </c:pt>
                <c:pt idx="31395">
                  <c:v>8.3000000000000007</c:v>
                </c:pt>
                <c:pt idx="31396">
                  <c:v>8.4</c:v>
                </c:pt>
                <c:pt idx="31397">
                  <c:v>8.5</c:v>
                </c:pt>
                <c:pt idx="31398">
                  <c:v>8.6</c:v>
                </c:pt>
                <c:pt idx="31399">
                  <c:v>8.6999999999999993</c:v>
                </c:pt>
                <c:pt idx="31400">
                  <c:v>8.8000000000000007</c:v>
                </c:pt>
                <c:pt idx="31401">
                  <c:v>8.9</c:v>
                </c:pt>
                <c:pt idx="31402">
                  <c:v>9</c:v>
                </c:pt>
                <c:pt idx="31403">
                  <c:v>9.1</c:v>
                </c:pt>
                <c:pt idx="31404">
                  <c:v>9.1999999999999993</c:v>
                </c:pt>
                <c:pt idx="31405">
                  <c:v>9.3000000000000007</c:v>
                </c:pt>
                <c:pt idx="31406">
                  <c:v>9.4</c:v>
                </c:pt>
                <c:pt idx="31407">
                  <c:v>9.5</c:v>
                </c:pt>
                <c:pt idx="31408">
                  <c:v>9.6</c:v>
                </c:pt>
                <c:pt idx="31409">
                  <c:v>9.6999999999999993</c:v>
                </c:pt>
                <c:pt idx="31410">
                  <c:v>9.8000000000000007</c:v>
                </c:pt>
                <c:pt idx="31411">
                  <c:v>9.9</c:v>
                </c:pt>
                <c:pt idx="31412">
                  <c:v>10</c:v>
                </c:pt>
                <c:pt idx="31413">
                  <c:v>10.1</c:v>
                </c:pt>
                <c:pt idx="31414">
                  <c:v>10.199999999999999</c:v>
                </c:pt>
                <c:pt idx="31415">
                  <c:v>10.3</c:v>
                </c:pt>
                <c:pt idx="31416">
                  <c:v>10.4</c:v>
                </c:pt>
                <c:pt idx="31417">
                  <c:v>10.5</c:v>
                </c:pt>
                <c:pt idx="31418">
                  <c:v>10.6</c:v>
                </c:pt>
                <c:pt idx="31419">
                  <c:v>10.7</c:v>
                </c:pt>
                <c:pt idx="31420">
                  <c:v>10.8</c:v>
                </c:pt>
                <c:pt idx="31421">
                  <c:v>10.9</c:v>
                </c:pt>
                <c:pt idx="31422">
                  <c:v>11</c:v>
                </c:pt>
                <c:pt idx="31423">
                  <c:v>11.1</c:v>
                </c:pt>
                <c:pt idx="31424">
                  <c:v>11.2</c:v>
                </c:pt>
                <c:pt idx="31425">
                  <c:v>11.3</c:v>
                </c:pt>
                <c:pt idx="31426">
                  <c:v>11.4</c:v>
                </c:pt>
                <c:pt idx="31427">
                  <c:v>11.5</c:v>
                </c:pt>
                <c:pt idx="31428">
                  <c:v>11.6</c:v>
                </c:pt>
                <c:pt idx="31429">
                  <c:v>11.7</c:v>
                </c:pt>
                <c:pt idx="31430">
                  <c:v>11.8</c:v>
                </c:pt>
                <c:pt idx="31431">
                  <c:v>11.9</c:v>
                </c:pt>
                <c:pt idx="31432">
                  <c:v>12</c:v>
                </c:pt>
                <c:pt idx="31433">
                  <c:v>12.1</c:v>
                </c:pt>
                <c:pt idx="31434">
                  <c:v>12.2</c:v>
                </c:pt>
                <c:pt idx="31435">
                  <c:v>12.3</c:v>
                </c:pt>
                <c:pt idx="31436">
                  <c:v>12.4</c:v>
                </c:pt>
                <c:pt idx="31437">
                  <c:v>12.5</c:v>
                </c:pt>
                <c:pt idx="31438">
                  <c:v>12.6</c:v>
                </c:pt>
                <c:pt idx="31439">
                  <c:v>12.7</c:v>
                </c:pt>
                <c:pt idx="31440">
                  <c:v>12.8</c:v>
                </c:pt>
                <c:pt idx="31441">
                  <c:v>12.9</c:v>
                </c:pt>
                <c:pt idx="31442">
                  <c:v>13</c:v>
                </c:pt>
                <c:pt idx="31443">
                  <c:v>13.1</c:v>
                </c:pt>
                <c:pt idx="31444">
                  <c:v>13.2</c:v>
                </c:pt>
                <c:pt idx="31445">
                  <c:v>13.3</c:v>
                </c:pt>
                <c:pt idx="31446">
                  <c:v>13.4</c:v>
                </c:pt>
                <c:pt idx="31447">
                  <c:v>13.5</c:v>
                </c:pt>
                <c:pt idx="31448">
                  <c:v>13.6</c:v>
                </c:pt>
                <c:pt idx="31449">
                  <c:v>13.7</c:v>
                </c:pt>
                <c:pt idx="31450">
                  <c:v>13.8</c:v>
                </c:pt>
                <c:pt idx="31451">
                  <c:v>13.9</c:v>
                </c:pt>
                <c:pt idx="31452">
                  <c:v>14</c:v>
                </c:pt>
                <c:pt idx="31453">
                  <c:v>14.1</c:v>
                </c:pt>
                <c:pt idx="31454">
                  <c:v>14.2</c:v>
                </c:pt>
                <c:pt idx="31455">
                  <c:v>14.3</c:v>
                </c:pt>
                <c:pt idx="31456">
                  <c:v>14.4</c:v>
                </c:pt>
                <c:pt idx="31457">
                  <c:v>14.5</c:v>
                </c:pt>
                <c:pt idx="31458">
                  <c:v>14.6</c:v>
                </c:pt>
                <c:pt idx="31459">
                  <c:v>14.7</c:v>
                </c:pt>
                <c:pt idx="31460">
                  <c:v>14.8</c:v>
                </c:pt>
                <c:pt idx="31461">
                  <c:v>14.9</c:v>
                </c:pt>
                <c:pt idx="31462">
                  <c:v>15</c:v>
                </c:pt>
                <c:pt idx="31463">
                  <c:v>15.1</c:v>
                </c:pt>
                <c:pt idx="31464">
                  <c:v>15.2</c:v>
                </c:pt>
                <c:pt idx="31465">
                  <c:v>15.3</c:v>
                </c:pt>
                <c:pt idx="31466">
                  <c:v>15.4</c:v>
                </c:pt>
                <c:pt idx="31467">
                  <c:v>15.5</c:v>
                </c:pt>
                <c:pt idx="31468">
                  <c:v>15.6</c:v>
                </c:pt>
                <c:pt idx="31469">
                  <c:v>15.7</c:v>
                </c:pt>
                <c:pt idx="31470">
                  <c:v>15.8</c:v>
                </c:pt>
                <c:pt idx="31471">
                  <c:v>15.9</c:v>
                </c:pt>
                <c:pt idx="31472">
                  <c:v>16</c:v>
                </c:pt>
                <c:pt idx="31473">
                  <c:v>16.100000000000001</c:v>
                </c:pt>
                <c:pt idx="31474">
                  <c:v>16.2</c:v>
                </c:pt>
                <c:pt idx="31475">
                  <c:v>16.3</c:v>
                </c:pt>
                <c:pt idx="31476">
                  <c:v>16.399999999999999</c:v>
                </c:pt>
                <c:pt idx="31477">
                  <c:v>16.5</c:v>
                </c:pt>
                <c:pt idx="31478">
                  <c:v>16.600000000000001</c:v>
                </c:pt>
                <c:pt idx="31479">
                  <c:v>16.7</c:v>
                </c:pt>
                <c:pt idx="31480">
                  <c:v>16.8</c:v>
                </c:pt>
                <c:pt idx="31481">
                  <c:v>16.899999999999999</c:v>
                </c:pt>
                <c:pt idx="31482">
                  <c:v>17</c:v>
                </c:pt>
                <c:pt idx="31483">
                  <c:v>17.100000000000001</c:v>
                </c:pt>
                <c:pt idx="31484">
                  <c:v>17.2</c:v>
                </c:pt>
                <c:pt idx="31485">
                  <c:v>17.3</c:v>
                </c:pt>
                <c:pt idx="31486">
                  <c:v>17.399999999999999</c:v>
                </c:pt>
                <c:pt idx="31487">
                  <c:v>17.5</c:v>
                </c:pt>
                <c:pt idx="31488">
                  <c:v>17.600000000000001</c:v>
                </c:pt>
                <c:pt idx="31489">
                  <c:v>17.7</c:v>
                </c:pt>
                <c:pt idx="31490">
                  <c:v>17.8</c:v>
                </c:pt>
                <c:pt idx="31491">
                  <c:v>17.899999999999999</c:v>
                </c:pt>
                <c:pt idx="31492">
                  <c:v>18</c:v>
                </c:pt>
                <c:pt idx="31493">
                  <c:v>18.100000000000001</c:v>
                </c:pt>
                <c:pt idx="31494">
                  <c:v>18.2</c:v>
                </c:pt>
                <c:pt idx="31495">
                  <c:v>18.3</c:v>
                </c:pt>
                <c:pt idx="31496">
                  <c:v>18.399999999999999</c:v>
                </c:pt>
                <c:pt idx="31497">
                  <c:v>18.5</c:v>
                </c:pt>
                <c:pt idx="31498">
                  <c:v>18.600000000000001</c:v>
                </c:pt>
                <c:pt idx="31499">
                  <c:v>18.7</c:v>
                </c:pt>
                <c:pt idx="31500">
                  <c:v>18.8</c:v>
                </c:pt>
                <c:pt idx="31501">
                  <c:v>18.899999999999999</c:v>
                </c:pt>
                <c:pt idx="31502">
                  <c:v>19</c:v>
                </c:pt>
                <c:pt idx="31503">
                  <c:v>19.100000000000001</c:v>
                </c:pt>
                <c:pt idx="31504">
                  <c:v>19.2</c:v>
                </c:pt>
                <c:pt idx="31505">
                  <c:v>19.3</c:v>
                </c:pt>
                <c:pt idx="31506">
                  <c:v>19.399999999999999</c:v>
                </c:pt>
                <c:pt idx="31507">
                  <c:v>19.5</c:v>
                </c:pt>
                <c:pt idx="31508">
                  <c:v>19.600000000000001</c:v>
                </c:pt>
                <c:pt idx="31509">
                  <c:v>19.7</c:v>
                </c:pt>
                <c:pt idx="31510">
                  <c:v>19.8</c:v>
                </c:pt>
                <c:pt idx="31511">
                  <c:v>19.899999999999999</c:v>
                </c:pt>
                <c:pt idx="31512">
                  <c:v>20</c:v>
                </c:pt>
                <c:pt idx="31513">
                  <c:v>20.100000000000001</c:v>
                </c:pt>
                <c:pt idx="31514">
                  <c:v>20.2</c:v>
                </c:pt>
                <c:pt idx="31515">
                  <c:v>20.3</c:v>
                </c:pt>
                <c:pt idx="31516">
                  <c:v>20.399999999999999</c:v>
                </c:pt>
                <c:pt idx="31517">
                  <c:v>20.5</c:v>
                </c:pt>
                <c:pt idx="31518">
                  <c:v>20.6</c:v>
                </c:pt>
                <c:pt idx="31519">
                  <c:v>20.7</c:v>
                </c:pt>
                <c:pt idx="31520">
                  <c:v>20.8</c:v>
                </c:pt>
                <c:pt idx="31521">
                  <c:v>20.9</c:v>
                </c:pt>
                <c:pt idx="31522">
                  <c:v>21</c:v>
                </c:pt>
                <c:pt idx="31523">
                  <c:v>21.1</c:v>
                </c:pt>
                <c:pt idx="31524">
                  <c:v>21.2</c:v>
                </c:pt>
                <c:pt idx="31525">
                  <c:v>21.3</c:v>
                </c:pt>
                <c:pt idx="31526">
                  <c:v>21.4</c:v>
                </c:pt>
                <c:pt idx="31527">
                  <c:v>21.5</c:v>
                </c:pt>
                <c:pt idx="31528">
                  <c:v>21.6</c:v>
                </c:pt>
                <c:pt idx="31529">
                  <c:v>21.7</c:v>
                </c:pt>
                <c:pt idx="31530">
                  <c:v>21.8</c:v>
                </c:pt>
                <c:pt idx="31531">
                  <c:v>21.9</c:v>
                </c:pt>
                <c:pt idx="31532">
                  <c:v>22</c:v>
                </c:pt>
                <c:pt idx="31533">
                  <c:v>22.1</c:v>
                </c:pt>
                <c:pt idx="31534">
                  <c:v>22.2</c:v>
                </c:pt>
                <c:pt idx="31535">
                  <c:v>22.3</c:v>
                </c:pt>
                <c:pt idx="31536">
                  <c:v>22.4</c:v>
                </c:pt>
                <c:pt idx="31537">
                  <c:v>22.5</c:v>
                </c:pt>
                <c:pt idx="31538">
                  <c:v>22.6</c:v>
                </c:pt>
                <c:pt idx="31539">
                  <c:v>22.7</c:v>
                </c:pt>
                <c:pt idx="31540">
                  <c:v>22.8</c:v>
                </c:pt>
                <c:pt idx="31541">
                  <c:v>22.9</c:v>
                </c:pt>
                <c:pt idx="31542">
                  <c:v>23</c:v>
                </c:pt>
                <c:pt idx="31543">
                  <c:v>23.1</c:v>
                </c:pt>
                <c:pt idx="31544">
                  <c:v>23.2</c:v>
                </c:pt>
                <c:pt idx="31545">
                  <c:v>23.3</c:v>
                </c:pt>
                <c:pt idx="31546">
                  <c:v>23.4</c:v>
                </c:pt>
                <c:pt idx="31547">
                  <c:v>23.5</c:v>
                </c:pt>
                <c:pt idx="31548">
                  <c:v>23.6</c:v>
                </c:pt>
                <c:pt idx="31549">
                  <c:v>23.7</c:v>
                </c:pt>
                <c:pt idx="31550">
                  <c:v>23.8</c:v>
                </c:pt>
                <c:pt idx="31551">
                  <c:v>23.9</c:v>
                </c:pt>
                <c:pt idx="31552">
                  <c:v>24</c:v>
                </c:pt>
                <c:pt idx="31553">
                  <c:v>24.1</c:v>
                </c:pt>
                <c:pt idx="31554">
                  <c:v>24.2</c:v>
                </c:pt>
                <c:pt idx="31555">
                  <c:v>24.3</c:v>
                </c:pt>
                <c:pt idx="31556">
                  <c:v>24.4</c:v>
                </c:pt>
                <c:pt idx="31557">
                  <c:v>24.5</c:v>
                </c:pt>
                <c:pt idx="31558">
                  <c:v>24.6</c:v>
                </c:pt>
                <c:pt idx="31559">
                  <c:v>24.7</c:v>
                </c:pt>
                <c:pt idx="31560">
                  <c:v>24.8</c:v>
                </c:pt>
                <c:pt idx="31561">
                  <c:v>24.9</c:v>
                </c:pt>
                <c:pt idx="31562">
                  <c:v>25</c:v>
                </c:pt>
                <c:pt idx="31563">
                  <c:v>-25</c:v>
                </c:pt>
                <c:pt idx="31564">
                  <c:v>-24.9</c:v>
                </c:pt>
                <c:pt idx="31565">
                  <c:v>-24.8</c:v>
                </c:pt>
                <c:pt idx="31566">
                  <c:v>-24.7</c:v>
                </c:pt>
                <c:pt idx="31567">
                  <c:v>-24.6</c:v>
                </c:pt>
                <c:pt idx="31568">
                  <c:v>-24.5</c:v>
                </c:pt>
                <c:pt idx="31569">
                  <c:v>-24.4</c:v>
                </c:pt>
                <c:pt idx="31570">
                  <c:v>-24.3</c:v>
                </c:pt>
                <c:pt idx="31571">
                  <c:v>-24.2</c:v>
                </c:pt>
                <c:pt idx="31572">
                  <c:v>-24.1</c:v>
                </c:pt>
                <c:pt idx="31573">
                  <c:v>-24</c:v>
                </c:pt>
                <c:pt idx="31574">
                  <c:v>-23.9</c:v>
                </c:pt>
                <c:pt idx="31575">
                  <c:v>-23.8</c:v>
                </c:pt>
                <c:pt idx="31576">
                  <c:v>-23.7</c:v>
                </c:pt>
                <c:pt idx="31577">
                  <c:v>-23.6</c:v>
                </c:pt>
                <c:pt idx="31578">
                  <c:v>-23.5</c:v>
                </c:pt>
                <c:pt idx="31579">
                  <c:v>-23.4</c:v>
                </c:pt>
                <c:pt idx="31580">
                  <c:v>-23.3</c:v>
                </c:pt>
                <c:pt idx="31581">
                  <c:v>-23.2</c:v>
                </c:pt>
                <c:pt idx="31582">
                  <c:v>-23.1</c:v>
                </c:pt>
                <c:pt idx="31583">
                  <c:v>-23</c:v>
                </c:pt>
                <c:pt idx="31584">
                  <c:v>-22.9</c:v>
                </c:pt>
                <c:pt idx="31585">
                  <c:v>-22.8</c:v>
                </c:pt>
                <c:pt idx="31586">
                  <c:v>-22.7</c:v>
                </c:pt>
                <c:pt idx="31587">
                  <c:v>-22.6</c:v>
                </c:pt>
                <c:pt idx="31588">
                  <c:v>-22.5</c:v>
                </c:pt>
                <c:pt idx="31589">
                  <c:v>-22.4</c:v>
                </c:pt>
                <c:pt idx="31590">
                  <c:v>-22.3</c:v>
                </c:pt>
                <c:pt idx="31591">
                  <c:v>-22.2</c:v>
                </c:pt>
                <c:pt idx="31592">
                  <c:v>-22.1</c:v>
                </c:pt>
                <c:pt idx="31593">
                  <c:v>-22</c:v>
                </c:pt>
                <c:pt idx="31594">
                  <c:v>-21.9</c:v>
                </c:pt>
                <c:pt idx="31595">
                  <c:v>-21.8</c:v>
                </c:pt>
                <c:pt idx="31596">
                  <c:v>-21.7</c:v>
                </c:pt>
                <c:pt idx="31597">
                  <c:v>-21.6</c:v>
                </c:pt>
                <c:pt idx="31598">
                  <c:v>-21.5</c:v>
                </c:pt>
                <c:pt idx="31599">
                  <c:v>-21.4</c:v>
                </c:pt>
                <c:pt idx="31600">
                  <c:v>-21.3</c:v>
                </c:pt>
                <c:pt idx="31601">
                  <c:v>-21.2</c:v>
                </c:pt>
                <c:pt idx="31602">
                  <c:v>-21.1</c:v>
                </c:pt>
                <c:pt idx="31603">
                  <c:v>-21</c:v>
                </c:pt>
                <c:pt idx="31604">
                  <c:v>-20.9</c:v>
                </c:pt>
                <c:pt idx="31605">
                  <c:v>-20.8</c:v>
                </c:pt>
                <c:pt idx="31606">
                  <c:v>-20.7</c:v>
                </c:pt>
                <c:pt idx="31607">
                  <c:v>-20.6</c:v>
                </c:pt>
                <c:pt idx="31608">
                  <c:v>-20.5</c:v>
                </c:pt>
                <c:pt idx="31609">
                  <c:v>-20.399999999999999</c:v>
                </c:pt>
                <c:pt idx="31610">
                  <c:v>-20.3</c:v>
                </c:pt>
                <c:pt idx="31611">
                  <c:v>-20.2</c:v>
                </c:pt>
                <c:pt idx="31612">
                  <c:v>-20.100000000000001</c:v>
                </c:pt>
                <c:pt idx="31613">
                  <c:v>-20</c:v>
                </c:pt>
                <c:pt idx="31614">
                  <c:v>-19.899999999999999</c:v>
                </c:pt>
                <c:pt idx="31615">
                  <c:v>-19.8</c:v>
                </c:pt>
                <c:pt idx="31616">
                  <c:v>-19.7</c:v>
                </c:pt>
                <c:pt idx="31617">
                  <c:v>-19.600000000000001</c:v>
                </c:pt>
                <c:pt idx="31618">
                  <c:v>-19.5</c:v>
                </c:pt>
                <c:pt idx="31619">
                  <c:v>-19.399999999999999</c:v>
                </c:pt>
                <c:pt idx="31620">
                  <c:v>-19.3</c:v>
                </c:pt>
                <c:pt idx="31621">
                  <c:v>-19.2</c:v>
                </c:pt>
                <c:pt idx="31622">
                  <c:v>-19.100000000000001</c:v>
                </c:pt>
                <c:pt idx="31623">
                  <c:v>-19</c:v>
                </c:pt>
                <c:pt idx="31624">
                  <c:v>-18.899999999999999</c:v>
                </c:pt>
                <c:pt idx="31625">
                  <c:v>-18.8</c:v>
                </c:pt>
                <c:pt idx="31626">
                  <c:v>-18.7</c:v>
                </c:pt>
                <c:pt idx="31627">
                  <c:v>-18.600000000000001</c:v>
                </c:pt>
                <c:pt idx="31628">
                  <c:v>-18.5</c:v>
                </c:pt>
                <c:pt idx="31629">
                  <c:v>-18.399999999999999</c:v>
                </c:pt>
                <c:pt idx="31630">
                  <c:v>-18.3</c:v>
                </c:pt>
                <c:pt idx="31631">
                  <c:v>-18.2</c:v>
                </c:pt>
                <c:pt idx="31632">
                  <c:v>-18.100000000000001</c:v>
                </c:pt>
                <c:pt idx="31633">
                  <c:v>-18</c:v>
                </c:pt>
                <c:pt idx="31634">
                  <c:v>-17.899999999999999</c:v>
                </c:pt>
                <c:pt idx="31635">
                  <c:v>-17.8</c:v>
                </c:pt>
                <c:pt idx="31636">
                  <c:v>-17.7</c:v>
                </c:pt>
                <c:pt idx="31637">
                  <c:v>-17.600000000000001</c:v>
                </c:pt>
                <c:pt idx="31638">
                  <c:v>-17.5</c:v>
                </c:pt>
                <c:pt idx="31639">
                  <c:v>-17.399999999999999</c:v>
                </c:pt>
                <c:pt idx="31640">
                  <c:v>-17.3</c:v>
                </c:pt>
                <c:pt idx="31641">
                  <c:v>-17.2</c:v>
                </c:pt>
                <c:pt idx="31642">
                  <c:v>-17.100000000000001</c:v>
                </c:pt>
                <c:pt idx="31643">
                  <c:v>-17</c:v>
                </c:pt>
                <c:pt idx="31644">
                  <c:v>-16.899999999999999</c:v>
                </c:pt>
                <c:pt idx="31645">
                  <c:v>-16.8</c:v>
                </c:pt>
                <c:pt idx="31646">
                  <c:v>-16.7</c:v>
                </c:pt>
                <c:pt idx="31647">
                  <c:v>-16.600000000000001</c:v>
                </c:pt>
                <c:pt idx="31648">
                  <c:v>-16.5</c:v>
                </c:pt>
                <c:pt idx="31649">
                  <c:v>-16.399999999999999</c:v>
                </c:pt>
                <c:pt idx="31650">
                  <c:v>-16.3</c:v>
                </c:pt>
                <c:pt idx="31651">
                  <c:v>-16.2</c:v>
                </c:pt>
                <c:pt idx="31652">
                  <c:v>-16.100000000000001</c:v>
                </c:pt>
                <c:pt idx="31653">
                  <c:v>-16</c:v>
                </c:pt>
                <c:pt idx="31654">
                  <c:v>-15.9</c:v>
                </c:pt>
                <c:pt idx="31655">
                  <c:v>-15.8</c:v>
                </c:pt>
                <c:pt idx="31656">
                  <c:v>-15.7</c:v>
                </c:pt>
                <c:pt idx="31657">
                  <c:v>-15.6</c:v>
                </c:pt>
                <c:pt idx="31658">
                  <c:v>-15.5</c:v>
                </c:pt>
                <c:pt idx="31659">
                  <c:v>-15.4</c:v>
                </c:pt>
                <c:pt idx="31660">
                  <c:v>-15.3</c:v>
                </c:pt>
                <c:pt idx="31661">
                  <c:v>-15.2</c:v>
                </c:pt>
                <c:pt idx="31662">
                  <c:v>-15.1</c:v>
                </c:pt>
                <c:pt idx="31663">
                  <c:v>-15</c:v>
                </c:pt>
                <c:pt idx="31664">
                  <c:v>-14.9</c:v>
                </c:pt>
                <c:pt idx="31665">
                  <c:v>-14.8</c:v>
                </c:pt>
                <c:pt idx="31666">
                  <c:v>-14.7</c:v>
                </c:pt>
                <c:pt idx="31667">
                  <c:v>-14.6</c:v>
                </c:pt>
                <c:pt idx="31668">
                  <c:v>-14.5</c:v>
                </c:pt>
                <c:pt idx="31669">
                  <c:v>-14.4</c:v>
                </c:pt>
                <c:pt idx="31670">
                  <c:v>-14.3</c:v>
                </c:pt>
                <c:pt idx="31671">
                  <c:v>-14.2</c:v>
                </c:pt>
                <c:pt idx="31672">
                  <c:v>-14.1</c:v>
                </c:pt>
                <c:pt idx="31673">
                  <c:v>-14</c:v>
                </c:pt>
                <c:pt idx="31674">
                  <c:v>-13.9</c:v>
                </c:pt>
                <c:pt idx="31675">
                  <c:v>-13.8</c:v>
                </c:pt>
                <c:pt idx="31676">
                  <c:v>-13.7</c:v>
                </c:pt>
                <c:pt idx="31677">
                  <c:v>-13.6</c:v>
                </c:pt>
                <c:pt idx="31678">
                  <c:v>-13.5</c:v>
                </c:pt>
                <c:pt idx="31679">
                  <c:v>-13.4</c:v>
                </c:pt>
                <c:pt idx="31680">
                  <c:v>-13.3</c:v>
                </c:pt>
                <c:pt idx="31681">
                  <c:v>-13.2</c:v>
                </c:pt>
                <c:pt idx="31682">
                  <c:v>-13.1</c:v>
                </c:pt>
                <c:pt idx="31683">
                  <c:v>-13</c:v>
                </c:pt>
                <c:pt idx="31684">
                  <c:v>-12.9</c:v>
                </c:pt>
                <c:pt idx="31685">
                  <c:v>-12.8</c:v>
                </c:pt>
                <c:pt idx="31686">
                  <c:v>-12.7</c:v>
                </c:pt>
                <c:pt idx="31687">
                  <c:v>-12.6</c:v>
                </c:pt>
                <c:pt idx="31688">
                  <c:v>-12.5</c:v>
                </c:pt>
                <c:pt idx="31689">
                  <c:v>-12.4</c:v>
                </c:pt>
                <c:pt idx="31690">
                  <c:v>-12.3</c:v>
                </c:pt>
                <c:pt idx="31691">
                  <c:v>-12.2</c:v>
                </c:pt>
                <c:pt idx="31692">
                  <c:v>-12.1</c:v>
                </c:pt>
                <c:pt idx="31693">
                  <c:v>-12</c:v>
                </c:pt>
                <c:pt idx="31694">
                  <c:v>-11.9</c:v>
                </c:pt>
                <c:pt idx="31695">
                  <c:v>-11.8</c:v>
                </c:pt>
                <c:pt idx="31696">
                  <c:v>-11.7</c:v>
                </c:pt>
                <c:pt idx="31697">
                  <c:v>-11.6</c:v>
                </c:pt>
                <c:pt idx="31698">
                  <c:v>-11.5</c:v>
                </c:pt>
                <c:pt idx="31699">
                  <c:v>-11.4</c:v>
                </c:pt>
                <c:pt idx="31700">
                  <c:v>-11.3</c:v>
                </c:pt>
                <c:pt idx="31701">
                  <c:v>-11.2</c:v>
                </c:pt>
                <c:pt idx="31702">
                  <c:v>-11.1</c:v>
                </c:pt>
                <c:pt idx="31703">
                  <c:v>-11</c:v>
                </c:pt>
                <c:pt idx="31704">
                  <c:v>-10.9</c:v>
                </c:pt>
                <c:pt idx="31705">
                  <c:v>-10.8</c:v>
                </c:pt>
                <c:pt idx="31706">
                  <c:v>-10.7</c:v>
                </c:pt>
                <c:pt idx="31707">
                  <c:v>-10.6</c:v>
                </c:pt>
                <c:pt idx="31708">
                  <c:v>-10.5</c:v>
                </c:pt>
                <c:pt idx="31709">
                  <c:v>-10.4</c:v>
                </c:pt>
                <c:pt idx="31710">
                  <c:v>-10.3</c:v>
                </c:pt>
                <c:pt idx="31711">
                  <c:v>-10.199999999999999</c:v>
                </c:pt>
                <c:pt idx="31712">
                  <c:v>-10.1</c:v>
                </c:pt>
                <c:pt idx="31713">
                  <c:v>-10</c:v>
                </c:pt>
                <c:pt idx="31714">
                  <c:v>-9.9</c:v>
                </c:pt>
                <c:pt idx="31715">
                  <c:v>-9.8000000000000007</c:v>
                </c:pt>
                <c:pt idx="31716">
                  <c:v>-9.6999999999999993</c:v>
                </c:pt>
                <c:pt idx="31717">
                  <c:v>-9.6</c:v>
                </c:pt>
                <c:pt idx="31718">
                  <c:v>-9.5</c:v>
                </c:pt>
                <c:pt idx="31719">
                  <c:v>-9.4</c:v>
                </c:pt>
                <c:pt idx="31720">
                  <c:v>-9.3000000000000007</c:v>
                </c:pt>
                <c:pt idx="31721">
                  <c:v>-9.1999999999999993</c:v>
                </c:pt>
                <c:pt idx="31722">
                  <c:v>-9.1</c:v>
                </c:pt>
                <c:pt idx="31723">
                  <c:v>-9</c:v>
                </c:pt>
                <c:pt idx="31724">
                  <c:v>-8.9</c:v>
                </c:pt>
                <c:pt idx="31725">
                  <c:v>-8.8000000000000007</c:v>
                </c:pt>
                <c:pt idx="31726">
                  <c:v>-8.6999999999999993</c:v>
                </c:pt>
                <c:pt idx="31727">
                  <c:v>-8.6</c:v>
                </c:pt>
                <c:pt idx="31728">
                  <c:v>-8.5</c:v>
                </c:pt>
                <c:pt idx="31729">
                  <c:v>-8.4</c:v>
                </c:pt>
                <c:pt idx="31730">
                  <c:v>-8.3000000000000007</c:v>
                </c:pt>
                <c:pt idx="31731">
                  <c:v>-8.1999999999999993</c:v>
                </c:pt>
                <c:pt idx="31732">
                  <c:v>-8.1</c:v>
                </c:pt>
                <c:pt idx="31733">
                  <c:v>-8</c:v>
                </c:pt>
                <c:pt idx="31734">
                  <c:v>-7.9</c:v>
                </c:pt>
                <c:pt idx="31735">
                  <c:v>-7.8</c:v>
                </c:pt>
                <c:pt idx="31736">
                  <c:v>-7.7</c:v>
                </c:pt>
                <c:pt idx="31737">
                  <c:v>-7.6</c:v>
                </c:pt>
                <c:pt idx="31738">
                  <c:v>-7.5</c:v>
                </c:pt>
                <c:pt idx="31739">
                  <c:v>-7.4</c:v>
                </c:pt>
                <c:pt idx="31740">
                  <c:v>-7.3</c:v>
                </c:pt>
                <c:pt idx="31741">
                  <c:v>-7.2</c:v>
                </c:pt>
                <c:pt idx="31742">
                  <c:v>-7.1</c:v>
                </c:pt>
                <c:pt idx="31743">
                  <c:v>-7</c:v>
                </c:pt>
                <c:pt idx="31744">
                  <c:v>-6.9</c:v>
                </c:pt>
                <c:pt idx="31745">
                  <c:v>-6.8</c:v>
                </c:pt>
                <c:pt idx="31746">
                  <c:v>-6.7</c:v>
                </c:pt>
                <c:pt idx="31747">
                  <c:v>-6.6</c:v>
                </c:pt>
                <c:pt idx="31748">
                  <c:v>-6.5</c:v>
                </c:pt>
                <c:pt idx="31749">
                  <c:v>-6.4</c:v>
                </c:pt>
                <c:pt idx="31750">
                  <c:v>-6.3</c:v>
                </c:pt>
                <c:pt idx="31751">
                  <c:v>-6.2</c:v>
                </c:pt>
                <c:pt idx="31752">
                  <c:v>-6.1</c:v>
                </c:pt>
                <c:pt idx="31753">
                  <c:v>-6</c:v>
                </c:pt>
                <c:pt idx="31754">
                  <c:v>-5.9</c:v>
                </c:pt>
                <c:pt idx="31755">
                  <c:v>-5.8</c:v>
                </c:pt>
                <c:pt idx="31756">
                  <c:v>-5.7</c:v>
                </c:pt>
                <c:pt idx="31757">
                  <c:v>-5.6</c:v>
                </c:pt>
                <c:pt idx="31758">
                  <c:v>-5.5</c:v>
                </c:pt>
                <c:pt idx="31759">
                  <c:v>-5.4</c:v>
                </c:pt>
                <c:pt idx="31760">
                  <c:v>-5.3</c:v>
                </c:pt>
                <c:pt idx="31761">
                  <c:v>-5.2</c:v>
                </c:pt>
                <c:pt idx="31762">
                  <c:v>-5.0999999999999996</c:v>
                </c:pt>
                <c:pt idx="31763">
                  <c:v>-5</c:v>
                </c:pt>
                <c:pt idx="31764">
                  <c:v>-4.9000000000000004</c:v>
                </c:pt>
                <c:pt idx="31765">
                  <c:v>-4.8</c:v>
                </c:pt>
                <c:pt idx="31766">
                  <c:v>-4.7</c:v>
                </c:pt>
                <c:pt idx="31767">
                  <c:v>-4.5999999999999996</c:v>
                </c:pt>
                <c:pt idx="31768">
                  <c:v>-4.5</c:v>
                </c:pt>
                <c:pt idx="31769">
                  <c:v>-4.4000000000000004</c:v>
                </c:pt>
                <c:pt idx="31770">
                  <c:v>-4.3</c:v>
                </c:pt>
                <c:pt idx="31771">
                  <c:v>-4.2</c:v>
                </c:pt>
                <c:pt idx="31772">
                  <c:v>-4.0999999999999996</c:v>
                </c:pt>
                <c:pt idx="31773">
                  <c:v>-4</c:v>
                </c:pt>
                <c:pt idx="31774">
                  <c:v>-3.9</c:v>
                </c:pt>
                <c:pt idx="31775">
                  <c:v>-3.8</c:v>
                </c:pt>
                <c:pt idx="31776">
                  <c:v>-3.7</c:v>
                </c:pt>
                <c:pt idx="31777">
                  <c:v>-3.6</c:v>
                </c:pt>
                <c:pt idx="31778">
                  <c:v>-3.5</c:v>
                </c:pt>
                <c:pt idx="31779">
                  <c:v>-3.4</c:v>
                </c:pt>
                <c:pt idx="31780">
                  <c:v>-3.3</c:v>
                </c:pt>
                <c:pt idx="31781">
                  <c:v>-3.2</c:v>
                </c:pt>
                <c:pt idx="31782">
                  <c:v>-3.1</c:v>
                </c:pt>
                <c:pt idx="31783">
                  <c:v>-3</c:v>
                </c:pt>
                <c:pt idx="31784">
                  <c:v>-2.9</c:v>
                </c:pt>
                <c:pt idx="31785">
                  <c:v>-2.8</c:v>
                </c:pt>
                <c:pt idx="31786">
                  <c:v>-2.7</c:v>
                </c:pt>
                <c:pt idx="31787">
                  <c:v>-2.6</c:v>
                </c:pt>
                <c:pt idx="31788">
                  <c:v>-2.5</c:v>
                </c:pt>
                <c:pt idx="31789">
                  <c:v>-2.4</c:v>
                </c:pt>
                <c:pt idx="31790">
                  <c:v>-2.2999999999999998</c:v>
                </c:pt>
                <c:pt idx="31791">
                  <c:v>-2.2000000000000002</c:v>
                </c:pt>
                <c:pt idx="31792">
                  <c:v>-2.1</c:v>
                </c:pt>
                <c:pt idx="31793">
                  <c:v>-2</c:v>
                </c:pt>
                <c:pt idx="31794">
                  <c:v>-1.9</c:v>
                </c:pt>
                <c:pt idx="31795">
                  <c:v>-1.8</c:v>
                </c:pt>
                <c:pt idx="31796">
                  <c:v>-1.7</c:v>
                </c:pt>
                <c:pt idx="31797">
                  <c:v>-1.6</c:v>
                </c:pt>
                <c:pt idx="31798">
                  <c:v>-1.5</c:v>
                </c:pt>
                <c:pt idx="31799">
                  <c:v>-1.4</c:v>
                </c:pt>
                <c:pt idx="31800">
                  <c:v>-1.3</c:v>
                </c:pt>
                <c:pt idx="31801">
                  <c:v>-1.2</c:v>
                </c:pt>
                <c:pt idx="31802">
                  <c:v>-1.1000000000000001</c:v>
                </c:pt>
                <c:pt idx="31803">
                  <c:v>-1</c:v>
                </c:pt>
                <c:pt idx="31804">
                  <c:v>-0.9</c:v>
                </c:pt>
                <c:pt idx="31805">
                  <c:v>-0.8</c:v>
                </c:pt>
                <c:pt idx="31806">
                  <c:v>-0.7</c:v>
                </c:pt>
                <c:pt idx="31807">
                  <c:v>-0.6</c:v>
                </c:pt>
                <c:pt idx="31808">
                  <c:v>-0.5</c:v>
                </c:pt>
                <c:pt idx="31809">
                  <c:v>-0.4</c:v>
                </c:pt>
                <c:pt idx="31810">
                  <c:v>-0.3</c:v>
                </c:pt>
                <c:pt idx="31811">
                  <c:v>-0.2</c:v>
                </c:pt>
                <c:pt idx="31812">
                  <c:v>-0.1</c:v>
                </c:pt>
                <c:pt idx="31813">
                  <c:v>0</c:v>
                </c:pt>
                <c:pt idx="31814">
                  <c:v>0.1</c:v>
                </c:pt>
                <c:pt idx="31815">
                  <c:v>0.2</c:v>
                </c:pt>
                <c:pt idx="31816">
                  <c:v>0.3</c:v>
                </c:pt>
                <c:pt idx="31817">
                  <c:v>0.4</c:v>
                </c:pt>
                <c:pt idx="31818">
                  <c:v>0.5</c:v>
                </c:pt>
                <c:pt idx="31819">
                  <c:v>0.6</c:v>
                </c:pt>
                <c:pt idx="31820">
                  <c:v>0.7</c:v>
                </c:pt>
                <c:pt idx="31821">
                  <c:v>0.8</c:v>
                </c:pt>
                <c:pt idx="31822">
                  <c:v>0.9</c:v>
                </c:pt>
                <c:pt idx="31823">
                  <c:v>1</c:v>
                </c:pt>
                <c:pt idx="31824">
                  <c:v>1.1000000000000001</c:v>
                </c:pt>
                <c:pt idx="31825">
                  <c:v>1.2</c:v>
                </c:pt>
                <c:pt idx="31826">
                  <c:v>1.3</c:v>
                </c:pt>
                <c:pt idx="31827">
                  <c:v>1.4</c:v>
                </c:pt>
                <c:pt idx="31828">
                  <c:v>1.5</c:v>
                </c:pt>
                <c:pt idx="31829">
                  <c:v>1.6</c:v>
                </c:pt>
                <c:pt idx="31830">
                  <c:v>1.7</c:v>
                </c:pt>
                <c:pt idx="31831">
                  <c:v>1.8</c:v>
                </c:pt>
                <c:pt idx="31832">
                  <c:v>1.9</c:v>
                </c:pt>
                <c:pt idx="31833">
                  <c:v>2</c:v>
                </c:pt>
                <c:pt idx="31834">
                  <c:v>2.1</c:v>
                </c:pt>
                <c:pt idx="31835">
                  <c:v>2.2000000000000002</c:v>
                </c:pt>
                <c:pt idx="31836">
                  <c:v>2.2999999999999998</c:v>
                </c:pt>
                <c:pt idx="31837">
                  <c:v>2.4</c:v>
                </c:pt>
                <c:pt idx="31838">
                  <c:v>2.5</c:v>
                </c:pt>
                <c:pt idx="31839">
                  <c:v>2.6</c:v>
                </c:pt>
                <c:pt idx="31840">
                  <c:v>2.7</c:v>
                </c:pt>
                <c:pt idx="31841">
                  <c:v>2.8</c:v>
                </c:pt>
                <c:pt idx="31842">
                  <c:v>2.9</c:v>
                </c:pt>
                <c:pt idx="31843">
                  <c:v>3</c:v>
                </c:pt>
                <c:pt idx="31844">
                  <c:v>3.1</c:v>
                </c:pt>
                <c:pt idx="31845">
                  <c:v>3.2</c:v>
                </c:pt>
                <c:pt idx="31846">
                  <c:v>3.3</c:v>
                </c:pt>
                <c:pt idx="31847">
                  <c:v>3.4</c:v>
                </c:pt>
                <c:pt idx="31848">
                  <c:v>3.5</c:v>
                </c:pt>
                <c:pt idx="31849">
                  <c:v>3.6</c:v>
                </c:pt>
                <c:pt idx="31850">
                  <c:v>3.7</c:v>
                </c:pt>
                <c:pt idx="31851">
                  <c:v>3.8</c:v>
                </c:pt>
                <c:pt idx="31852">
                  <c:v>3.9</c:v>
                </c:pt>
                <c:pt idx="31853">
                  <c:v>4</c:v>
                </c:pt>
                <c:pt idx="31854">
                  <c:v>4.0999999999999996</c:v>
                </c:pt>
                <c:pt idx="31855">
                  <c:v>4.2</c:v>
                </c:pt>
                <c:pt idx="31856">
                  <c:v>4.3</c:v>
                </c:pt>
                <c:pt idx="31857">
                  <c:v>4.4000000000000004</c:v>
                </c:pt>
                <c:pt idx="31858">
                  <c:v>4.5</c:v>
                </c:pt>
                <c:pt idx="31859">
                  <c:v>4.5999999999999996</c:v>
                </c:pt>
                <c:pt idx="31860">
                  <c:v>4.7</c:v>
                </c:pt>
                <c:pt idx="31861">
                  <c:v>4.8</c:v>
                </c:pt>
                <c:pt idx="31862">
                  <c:v>4.9000000000000004</c:v>
                </c:pt>
                <c:pt idx="31863">
                  <c:v>5</c:v>
                </c:pt>
                <c:pt idx="31864">
                  <c:v>5.0999999999999996</c:v>
                </c:pt>
                <c:pt idx="31865">
                  <c:v>5.2</c:v>
                </c:pt>
                <c:pt idx="31866">
                  <c:v>5.3</c:v>
                </c:pt>
                <c:pt idx="31867">
                  <c:v>5.4</c:v>
                </c:pt>
                <c:pt idx="31868">
                  <c:v>5.5</c:v>
                </c:pt>
                <c:pt idx="31869">
                  <c:v>5.6</c:v>
                </c:pt>
                <c:pt idx="31870">
                  <c:v>5.7</c:v>
                </c:pt>
                <c:pt idx="31871">
                  <c:v>5.8</c:v>
                </c:pt>
                <c:pt idx="31872">
                  <c:v>5.9</c:v>
                </c:pt>
                <c:pt idx="31873">
                  <c:v>6</c:v>
                </c:pt>
                <c:pt idx="31874">
                  <c:v>6.1</c:v>
                </c:pt>
                <c:pt idx="31875">
                  <c:v>6.2</c:v>
                </c:pt>
                <c:pt idx="31876">
                  <c:v>6.3</c:v>
                </c:pt>
                <c:pt idx="31877">
                  <c:v>6.4</c:v>
                </c:pt>
                <c:pt idx="31878">
                  <c:v>6.5</c:v>
                </c:pt>
                <c:pt idx="31879">
                  <c:v>6.6</c:v>
                </c:pt>
                <c:pt idx="31880">
                  <c:v>6.7</c:v>
                </c:pt>
                <c:pt idx="31881">
                  <c:v>6.8</c:v>
                </c:pt>
                <c:pt idx="31882">
                  <c:v>6.9</c:v>
                </c:pt>
                <c:pt idx="31883">
                  <c:v>7</c:v>
                </c:pt>
                <c:pt idx="31884">
                  <c:v>7.1</c:v>
                </c:pt>
                <c:pt idx="31885">
                  <c:v>7.2</c:v>
                </c:pt>
                <c:pt idx="31886">
                  <c:v>7.3</c:v>
                </c:pt>
                <c:pt idx="31887">
                  <c:v>7.4</c:v>
                </c:pt>
                <c:pt idx="31888">
                  <c:v>7.5</c:v>
                </c:pt>
                <c:pt idx="31889">
                  <c:v>7.6</c:v>
                </c:pt>
                <c:pt idx="31890">
                  <c:v>7.7</c:v>
                </c:pt>
                <c:pt idx="31891">
                  <c:v>7.8</c:v>
                </c:pt>
                <c:pt idx="31892">
                  <c:v>7.9</c:v>
                </c:pt>
                <c:pt idx="31893">
                  <c:v>8</c:v>
                </c:pt>
                <c:pt idx="31894">
                  <c:v>8.1</c:v>
                </c:pt>
                <c:pt idx="31895">
                  <c:v>8.1999999999999993</c:v>
                </c:pt>
                <c:pt idx="31896">
                  <c:v>8.3000000000000007</c:v>
                </c:pt>
                <c:pt idx="31897">
                  <c:v>8.4</c:v>
                </c:pt>
                <c:pt idx="31898">
                  <c:v>8.5</c:v>
                </c:pt>
                <c:pt idx="31899">
                  <c:v>8.6</c:v>
                </c:pt>
                <c:pt idx="31900">
                  <c:v>8.6999999999999993</c:v>
                </c:pt>
                <c:pt idx="31901">
                  <c:v>8.8000000000000007</c:v>
                </c:pt>
                <c:pt idx="31902">
                  <c:v>8.9</c:v>
                </c:pt>
                <c:pt idx="31903">
                  <c:v>9</c:v>
                </c:pt>
                <c:pt idx="31904">
                  <c:v>9.1</c:v>
                </c:pt>
                <c:pt idx="31905">
                  <c:v>9.1999999999999993</c:v>
                </c:pt>
                <c:pt idx="31906">
                  <c:v>9.3000000000000007</c:v>
                </c:pt>
                <c:pt idx="31907">
                  <c:v>9.4</c:v>
                </c:pt>
                <c:pt idx="31908">
                  <c:v>9.5</c:v>
                </c:pt>
                <c:pt idx="31909">
                  <c:v>9.6</c:v>
                </c:pt>
                <c:pt idx="31910">
                  <c:v>9.6999999999999993</c:v>
                </c:pt>
                <c:pt idx="31911">
                  <c:v>9.8000000000000007</c:v>
                </c:pt>
                <c:pt idx="31912">
                  <c:v>9.9</c:v>
                </c:pt>
                <c:pt idx="31913">
                  <c:v>10</c:v>
                </c:pt>
                <c:pt idx="31914">
                  <c:v>10.1</c:v>
                </c:pt>
                <c:pt idx="31915">
                  <c:v>10.199999999999999</c:v>
                </c:pt>
                <c:pt idx="31916">
                  <c:v>10.3</c:v>
                </c:pt>
                <c:pt idx="31917">
                  <c:v>10.4</c:v>
                </c:pt>
                <c:pt idx="31918">
                  <c:v>10.5</c:v>
                </c:pt>
                <c:pt idx="31919">
                  <c:v>10.6</c:v>
                </c:pt>
                <c:pt idx="31920">
                  <c:v>10.7</c:v>
                </c:pt>
                <c:pt idx="31921">
                  <c:v>10.8</c:v>
                </c:pt>
                <c:pt idx="31922">
                  <c:v>10.9</c:v>
                </c:pt>
                <c:pt idx="31923">
                  <c:v>11</c:v>
                </c:pt>
                <c:pt idx="31924">
                  <c:v>11.1</c:v>
                </c:pt>
                <c:pt idx="31925">
                  <c:v>11.2</c:v>
                </c:pt>
                <c:pt idx="31926">
                  <c:v>11.3</c:v>
                </c:pt>
                <c:pt idx="31927">
                  <c:v>11.4</c:v>
                </c:pt>
                <c:pt idx="31928">
                  <c:v>11.5</c:v>
                </c:pt>
                <c:pt idx="31929">
                  <c:v>11.6</c:v>
                </c:pt>
                <c:pt idx="31930">
                  <c:v>11.7</c:v>
                </c:pt>
                <c:pt idx="31931">
                  <c:v>11.8</c:v>
                </c:pt>
                <c:pt idx="31932">
                  <c:v>11.9</c:v>
                </c:pt>
                <c:pt idx="31933">
                  <c:v>12</c:v>
                </c:pt>
                <c:pt idx="31934">
                  <c:v>12.1</c:v>
                </c:pt>
                <c:pt idx="31935">
                  <c:v>12.2</c:v>
                </c:pt>
                <c:pt idx="31936">
                  <c:v>12.3</c:v>
                </c:pt>
                <c:pt idx="31937">
                  <c:v>12.4</c:v>
                </c:pt>
                <c:pt idx="31938">
                  <c:v>12.5</c:v>
                </c:pt>
                <c:pt idx="31939">
                  <c:v>12.6</c:v>
                </c:pt>
                <c:pt idx="31940">
                  <c:v>12.7</c:v>
                </c:pt>
                <c:pt idx="31941">
                  <c:v>12.8</c:v>
                </c:pt>
                <c:pt idx="31942">
                  <c:v>12.9</c:v>
                </c:pt>
                <c:pt idx="31943">
                  <c:v>13</c:v>
                </c:pt>
                <c:pt idx="31944">
                  <c:v>13.1</c:v>
                </c:pt>
                <c:pt idx="31945">
                  <c:v>13.2</c:v>
                </c:pt>
                <c:pt idx="31946">
                  <c:v>13.3</c:v>
                </c:pt>
                <c:pt idx="31947">
                  <c:v>13.4</c:v>
                </c:pt>
                <c:pt idx="31948">
                  <c:v>13.5</c:v>
                </c:pt>
                <c:pt idx="31949">
                  <c:v>13.6</c:v>
                </c:pt>
                <c:pt idx="31950">
                  <c:v>13.7</c:v>
                </c:pt>
                <c:pt idx="31951">
                  <c:v>13.8</c:v>
                </c:pt>
                <c:pt idx="31952">
                  <c:v>13.9</c:v>
                </c:pt>
                <c:pt idx="31953">
                  <c:v>14</c:v>
                </c:pt>
                <c:pt idx="31954">
                  <c:v>14.1</c:v>
                </c:pt>
                <c:pt idx="31955">
                  <c:v>14.2</c:v>
                </c:pt>
                <c:pt idx="31956">
                  <c:v>14.3</c:v>
                </c:pt>
                <c:pt idx="31957">
                  <c:v>14.4</c:v>
                </c:pt>
                <c:pt idx="31958">
                  <c:v>14.5</c:v>
                </c:pt>
                <c:pt idx="31959">
                  <c:v>14.6</c:v>
                </c:pt>
                <c:pt idx="31960">
                  <c:v>14.7</c:v>
                </c:pt>
                <c:pt idx="31961">
                  <c:v>14.8</c:v>
                </c:pt>
                <c:pt idx="31962">
                  <c:v>14.9</c:v>
                </c:pt>
                <c:pt idx="31963">
                  <c:v>15</c:v>
                </c:pt>
                <c:pt idx="31964">
                  <c:v>15.1</c:v>
                </c:pt>
                <c:pt idx="31965">
                  <c:v>15.2</c:v>
                </c:pt>
                <c:pt idx="31966">
                  <c:v>15.3</c:v>
                </c:pt>
                <c:pt idx="31967">
                  <c:v>15.4</c:v>
                </c:pt>
                <c:pt idx="31968">
                  <c:v>15.5</c:v>
                </c:pt>
                <c:pt idx="31969">
                  <c:v>15.6</c:v>
                </c:pt>
                <c:pt idx="31970">
                  <c:v>15.7</c:v>
                </c:pt>
                <c:pt idx="31971">
                  <c:v>15.8</c:v>
                </c:pt>
                <c:pt idx="31972">
                  <c:v>15.9</c:v>
                </c:pt>
                <c:pt idx="31973">
                  <c:v>16</c:v>
                </c:pt>
                <c:pt idx="31974">
                  <c:v>16.100000000000001</c:v>
                </c:pt>
                <c:pt idx="31975">
                  <c:v>16.2</c:v>
                </c:pt>
                <c:pt idx="31976">
                  <c:v>16.3</c:v>
                </c:pt>
                <c:pt idx="31977">
                  <c:v>16.399999999999999</c:v>
                </c:pt>
                <c:pt idx="31978">
                  <c:v>16.5</c:v>
                </c:pt>
                <c:pt idx="31979">
                  <c:v>16.600000000000001</c:v>
                </c:pt>
                <c:pt idx="31980">
                  <c:v>16.7</c:v>
                </c:pt>
                <c:pt idx="31981">
                  <c:v>16.8</c:v>
                </c:pt>
                <c:pt idx="31982">
                  <c:v>16.899999999999999</c:v>
                </c:pt>
                <c:pt idx="31983">
                  <c:v>17</c:v>
                </c:pt>
                <c:pt idx="31984">
                  <c:v>17.100000000000001</c:v>
                </c:pt>
                <c:pt idx="31985">
                  <c:v>17.2</c:v>
                </c:pt>
                <c:pt idx="31986">
                  <c:v>17.3</c:v>
                </c:pt>
                <c:pt idx="31987">
                  <c:v>17.399999999999999</c:v>
                </c:pt>
                <c:pt idx="31988">
                  <c:v>17.5</c:v>
                </c:pt>
                <c:pt idx="31989">
                  <c:v>17.600000000000001</c:v>
                </c:pt>
                <c:pt idx="31990">
                  <c:v>17.7</c:v>
                </c:pt>
                <c:pt idx="31991">
                  <c:v>17.8</c:v>
                </c:pt>
                <c:pt idx="31992">
                  <c:v>17.899999999999999</c:v>
                </c:pt>
                <c:pt idx="31993">
                  <c:v>18</c:v>
                </c:pt>
                <c:pt idx="31994">
                  <c:v>18.100000000000001</c:v>
                </c:pt>
                <c:pt idx="31995">
                  <c:v>18.2</c:v>
                </c:pt>
                <c:pt idx="31996">
                  <c:v>18.3</c:v>
                </c:pt>
                <c:pt idx="31997">
                  <c:v>18.399999999999999</c:v>
                </c:pt>
                <c:pt idx="31998">
                  <c:v>18.5</c:v>
                </c:pt>
                <c:pt idx="31999">
                  <c:v>18.600000000000001</c:v>
                </c:pt>
                <c:pt idx="32000">
                  <c:v>18.7</c:v>
                </c:pt>
                <c:pt idx="32001">
                  <c:v>18.8</c:v>
                </c:pt>
                <c:pt idx="32002">
                  <c:v>18.899999999999999</c:v>
                </c:pt>
                <c:pt idx="32003">
                  <c:v>19</c:v>
                </c:pt>
                <c:pt idx="32004">
                  <c:v>19.100000000000001</c:v>
                </c:pt>
                <c:pt idx="32005">
                  <c:v>19.2</c:v>
                </c:pt>
                <c:pt idx="32006">
                  <c:v>19.3</c:v>
                </c:pt>
                <c:pt idx="32007">
                  <c:v>19.399999999999999</c:v>
                </c:pt>
                <c:pt idx="32008">
                  <c:v>19.5</c:v>
                </c:pt>
                <c:pt idx="32009">
                  <c:v>19.600000000000001</c:v>
                </c:pt>
                <c:pt idx="32010">
                  <c:v>19.7</c:v>
                </c:pt>
                <c:pt idx="32011">
                  <c:v>19.8</c:v>
                </c:pt>
                <c:pt idx="32012">
                  <c:v>19.899999999999999</c:v>
                </c:pt>
                <c:pt idx="32013">
                  <c:v>20</c:v>
                </c:pt>
                <c:pt idx="32014">
                  <c:v>20.100000000000001</c:v>
                </c:pt>
                <c:pt idx="32015">
                  <c:v>20.2</c:v>
                </c:pt>
                <c:pt idx="32016">
                  <c:v>20.3</c:v>
                </c:pt>
                <c:pt idx="32017">
                  <c:v>20.399999999999999</c:v>
                </c:pt>
                <c:pt idx="32018">
                  <c:v>20.5</c:v>
                </c:pt>
                <c:pt idx="32019">
                  <c:v>20.6</c:v>
                </c:pt>
                <c:pt idx="32020">
                  <c:v>20.7</c:v>
                </c:pt>
                <c:pt idx="32021">
                  <c:v>20.8</c:v>
                </c:pt>
                <c:pt idx="32022">
                  <c:v>20.9</c:v>
                </c:pt>
                <c:pt idx="32023">
                  <c:v>21</c:v>
                </c:pt>
                <c:pt idx="32024">
                  <c:v>21.1</c:v>
                </c:pt>
                <c:pt idx="32025">
                  <c:v>21.2</c:v>
                </c:pt>
                <c:pt idx="32026">
                  <c:v>21.3</c:v>
                </c:pt>
                <c:pt idx="32027">
                  <c:v>21.4</c:v>
                </c:pt>
                <c:pt idx="32028">
                  <c:v>21.5</c:v>
                </c:pt>
                <c:pt idx="32029">
                  <c:v>21.6</c:v>
                </c:pt>
                <c:pt idx="32030">
                  <c:v>21.7</c:v>
                </c:pt>
                <c:pt idx="32031">
                  <c:v>21.8</c:v>
                </c:pt>
                <c:pt idx="32032">
                  <c:v>21.9</c:v>
                </c:pt>
                <c:pt idx="32033">
                  <c:v>22</c:v>
                </c:pt>
                <c:pt idx="32034">
                  <c:v>22.1</c:v>
                </c:pt>
                <c:pt idx="32035">
                  <c:v>22.2</c:v>
                </c:pt>
                <c:pt idx="32036">
                  <c:v>22.3</c:v>
                </c:pt>
                <c:pt idx="32037">
                  <c:v>22.4</c:v>
                </c:pt>
                <c:pt idx="32038">
                  <c:v>22.5</c:v>
                </c:pt>
                <c:pt idx="32039">
                  <c:v>22.6</c:v>
                </c:pt>
                <c:pt idx="32040">
                  <c:v>22.7</c:v>
                </c:pt>
                <c:pt idx="32041">
                  <c:v>22.8</c:v>
                </c:pt>
                <c:pt idx="32042">
                  <c:v>22.9</c:v>
                </c:pt>
                <c:pt idx="32043">
                  <c:v>23</c:v>
                </c:pt>
                <c:pt idx="32044">
                  <c:v>23.1</c:v>
                </c:pt>
                <c:pt idx="32045">
                  <c:v>23.2</c:v>
                </c:pt>
                <c:pt idx="32046">
                  <c:v>23.3</c:v>
                </c:pt>
                <c:pt idx="32047">
                  <c:v>23.4</c:v>
                </c:pt>
                <c:pt idx="32048">
                  <c:v>23.5</c:v>
                </c:pt>
                <c:pt idx="32049">
                  <c:v>23.6</c:v>
                </c:pt>
                <c:pt idx="32050">
                  <c:v>23.7</c:v>
                </c:pt>
                <c:pt idx="32051">
                  <c:v>23.8</c:v>
                </c:pt>
                <c:pt idx="32052">
                  <c:v>23.9</c:v>
                </c:pt>
                <c:pt idx="32053">
                  <c:v>24</c:v>
                </c:pt>
                <c:pt idx="32054">
                  <c:v>24.1</c:v>
                </c:pt>
                <c:pt idx="32055">
                  <c:v>24.2</c:v>
                </c:pt>
                <c:pt idx="32056">
                  <c:v>24.3</c:v>
                </c:pt>
                <c:pt idx="32057">
                  <c:v>24.4</c:v>
                </c:pt>
                <c:pt idx="32058">
                  <c:v>24.5</c:v>
                </c:pt>
                <c:pt idx="32059">
                  <c:v>24.6</c:v>
                </c:pt>
                <c:pt idx="32060">
                  <c:v>24.7</c:v>
                </c:pt>
                <c:pt idx="32061">
                  <c:v>24.8</c:v>
                </c:pt>
                <c:pt idx="32062">
                  <c:v>24.9</c:v>
                </c:pt>
                <c:pt idx="32063">
                  <c:v>25</c:v>
                </c:pt>
                <c:pt idx="32064">
                  <c:v>-25</c:v>
                </c:pt>
                <c:pt idx="32065">
                  <c:v>-24.9</c:v>
                </c:pt>
                <c:pt idx="32066">
                  <c:v>-24.8</c:v>
                </c:pt>
                <c:pt idx="32067">
                  <c:v>-24.7</c:v>
                </c:pt>
                <c:pt idx="32068">
                  <c:v>-24.6</c:v>
                </c:pt>
                <c:pt idx="32069">
                  <c:v>-24.5</c:v>
                </c:pt>
                <c:pt idx="32070">
                  <c:v>-24.4</c:v>
                </c:pt>
                <c:pt idx="32071">
                  <c:v>-24.3</c:v>
                </c:pt>
                <c:pt idx="32072">
                  <c:v>-24.2</c:v>
                </c:pt>
                <c:pt idx="32073">
                  <c:v>-24.1</c:v>
                </c:pt>
                <c:pt idx="32074">
                  <c:v>-24</c:v>
                </c:pt>
                <c:pt idx="32075">
                  <c:v>-23.9</c:v>
                </c:pt>
                <c:pt idx="32076">
                  <c:v>-23.8</c:v>
                </c:pt>
                <c:pt idx="32077">
                  <c:v>-23.7</c:v>
                </c:pt>
                <c:pt idx="32078">
                  <c:v>-23.6</c:v>
                </c:pt>
                <c:pt idx="32079">
                  <c:v>-23.5</c:v>
                </c:pt>
                <c:pt idx="32080">
                  <c:v>-23.4</c:v>
                </c:pt>
                <c:pt idx="32081">
                  <c:v>-23.3</c:v>
                </c:pt>
                <c:pt idx="32082">
                  <c:v>-23.2</c:v>
                </c:pt>
                <c:pt idx="32083">
                  <c:v>-23.1</c:v>
                </c:pt>
                <c:pt idx="32084">
                  <c:v>-23</c:v>
                </c:pt>
                <c:pt idx="32085">
                  <c:v>-22.9</c:v>
                </c:pt>
                <c:pt idx="32086">
                  <c:v>-22.8</c:v>
                </c:pt>
                <c:pt idx="32087">
                  <c:v>-22.7</c:v>
                </c:pt>
                <c:pt idx="32088">
                  <c:v>-22.6</c:v>
                </c:pt>
                <c:pt idx="32089">
                  <c:v>-22.5</c:v>
                </c:pt>
                <c:pt idx="32090">
                  <c:v>-22.4</c:v>
                </c:pt>
                <c:pt idx="32091">
                  <c:v>-22.3</c:v>
                </c:pt>
                <c:pt idx="32092">
                  <c:v>-22.2</c:v>
                </c:pt>
                <c:pt idx="32093">
                  <c:v>-22.1</c:v>
                </c:pt>
                <c:pt idx="32094">
                  <c:v>-22</c:v>
                </c:pt>
                <c:pt idx="32095">
                  <c:v>-21.9</c:v>
                </c:pt>
                <c:pt idx="32096">
                  <c:v>-21.8</c:v>
                </c:pt>
                <c:pt idx="32097">
                  <c:v>-21.7</c:v>
                </c:pt>
                <c:pt idx="32098">
                  <c:v>-21.6</c:v>
                </c:pt>
                <c:pt idx="32099">
                  <c:v>-21.5</c:v>
                </c:pt>
                <c:pt idx="32100">
                  <c:v>-21.4</c:v>
                </c:pt>
                <c:pt idx="32101">
                  <c:v>-21.3</c:v>
                </c:pt>
                <c:pt idx="32102">
                  <c:v>-21.2</c:v>
                </c:pt>
                <c:pt idx="32103">
                  <c:v>-21.1</c:v>
                </c:pt>
                <c:pt idx="32104">
                  <c:v>-21</c:v>
                </c:pt>
                <c:pt idx="32105">
                  <c:v>-20.9</c:v>
                </c:pt>
                <c:pt idx="32106">
                  <c:v>-20.8</c:v>
                </c:pt>
                <c:pt idx="32107">
                  <c:v>-20.7</c:v>
                </c:pt>
                <c:pt idx="32108">
                  <c:v>-20.6</c:v>
                </c:pt>
                <c:pt idx="32109">
                  <c:v>-20.5</c:v>
                </c:pt>
                <c:pt idx="32110">
                  <c:v>-20.399999999999999</c:v>
                </c:pt>
                <c:pt idx="32111">
                  <c:v>-20.3</c:v>
                </c:pt>
                <c:pt idx="32112">
                  <c:v>-20.2</c:v>
                </c:pt>
                <c:pt idx="32113">
                  <c:v>-20.100000000000001</c:v>
                </c:pt>
                <c:pt idx="32114">
                  <c:v>-20</c:v>
                </c:pt>
                <c:pt idx="32115">
                  <c:v>-19.899999999999999</c:v>
                </c:pt>
                <c:pt idx="32116">
                  <c:v>-19.8</c:v>
                </c:pt>
                <c:pt idx="32117">
                  <c:v>-19.7</c:v>
                </c:pt>
                <c:pt idx="32118">
                  <c:v>-19.600000000000001</c:v>
                </c:pt>
                <c:pt idx="32119">
                  <c:v>-19.5</c:v>
                </c:pt>
                <c:pt idx="32120">
                  <c:v>-19.399999999999999</c:v>
                </c:pt>
                <c:pt idx="32121">
                  <c:v>-19.3</c:v>
                </c:pt>
                <c:pt idx="32122">
                  <c:v>-19.2</c:v>
                </c:pt>
                <c:pt idx="32123">
                  <c:v>-19.100000000000001</c:v>
                </c:pt>
                <c:pt idx="32124">
                  <c:v>-19</c:v>
                </c:pt>
                <c:pt idx="32125">
                  <c:v>-18.899999999999999</c:v>
                </c:pt>
                <c:pt idx="32126">
                  <c:v>-18.8</c:v>
                </c:pt>
                <c:pt idx="32127">
                  <c:v>-18.7</c:v>
                </c:pt>
                <c:pt idx="32128">
                  <c:v>-18.600000000000001</c:v>
                </c:pt>
                <c:pt idx="32129">
                  <c:v>-18.5</c:v>
                </c:pt>
                <c:pt idx="32130">
                  <c:v>-18.399999999999999</c:v>
                </c:pt>
                <c:pt idx="32131">
                  <c:v>-18.3</c:v>
                </c:pt>
                <c:pt idx="32132">
                  <c:v>-18.2</c:v>
                </c:pt>
                <c:pt idx="32133">
                  <c:v>-18.100000000000001</c:v>
                </c:pt>
                <c:pt idx="32134">
                  <c:v>-18</c:v>
                </c:pt>
                <c:pt idx="32135">
                  <c:v>-17.899999999999999</c:v>
                </c:pt>
                <c:pt idx="32136">
                  <c:v>-17.8</c:v>
                </c:pt>
                <c:pt idx="32137">
                  <c:v>-17.7</c:v>
                </c:pt>
                <c:pt idx="32138">
                  <c:v>-17.600000000000001</c:v>
                </c:pt>
                <c:pt idx="32139">
                  <c:v>-17.5</c:v>
                </c:pt>
                <c:pt idx="32140">
                  <c:v>-17.399999999999999</c:v>
                </c:pt>
                <c:pt idx="32141">
                  <c:v>-17.3</c:v>
                </c:pt>
                <c:pt idx="32142">
                  <c:v>-17.2</c:v>
                </c:pt>
                <c:pt idx="32143">
                  <c:v>-17.100000000000001</c:v>
                </c:pt>
                <c:pt idx="32144">
                  <c:v>-17</c:v>
                </c:pt>
                <c:pt idx="32145">
                  <c:v>-16.899999999999999</c:v>
                </c:pt>
                <c:pt idx="32146">
                  <c:v>-16.8</c:v>
                </c:pt>
                <c:pt idx="32147">
                  <c:v>-16.7</c:v>
                </c:pt>
                <c:pt idx="32148">
                  <c:v>-16.600000000000001</c:v>
                </c:pt>
                <c:pt idx="32149">
                  <c:v>-16.5</c:v>
                </c:pt>
                <c:pt idx="32150">
                  <c:v>-16.399999999999999</c:v>
                </c:pt>
                <c:pt idx="32151">
                  <c:v>-16.3</c:v>
                </c:pt>
                <c:pt idx="32152">
                  <c:v>-16.2</c:v>
                </c:pt>
                <c:pt idx="32153">
                  <c:v>-16.100000000000001</c:v>
                </c:pt>
                <c:pt idx="32154">
                  <c:v>-16</c:v>
                </c:pt>
                <c:pt idx="32155">
                  <c:v>-15.9</c:v>
                </c:pt>
                <c:pt idx="32156">
                  <c:v>-15.8</c:v>
                </c:pt>
                <c:pt idx="32157">
                  <c:v>-15.7</c:v>
                </c:pt>
                <c:pt idx="32158">
                  <c:v>-15.6</c:v>
                </c:pt>
                <c:pt idx="32159">
                  <c:v>-15.5</c:v>
                </c:pt>
                <c:pt idx="32160">
                  <c:v>-15.4</c:v>
                </c:pt>
                <c:pt idx="32161">
                  <c:v>-15.3</c:v>
                </c:pt>
                <c:pt idx="32162">
                  <c:v>-15.2</c:v>
                </c:pt>
                <c:pt idx="32163">
                  <c:v>-15.1</c:v>
                </c:pt>
                <c:pt idx="32164">
                  <c:v>-15</c:v>
                </c:pt>
                <c:pt idx="32165">
                  <c:v>-14.9</c:v>
                </c:pt>
                <c:pt idx="32166">
                  <c:v>-14.8</c:v>
                </c:pt>
                <c:pt idx="32167">
                  <c:v>-14.7</c:v>
                </c:pt>
                <c:pt idx="32168">
                  <c:v>-14.6</c:v>
                </c:pt>
                <c:pt idx="32169">
                  <c:v>-14.5</c:v>
                </c:pt>
                <c:pt idx="32170">
                  <c:v>-14.4</c:v>
                </c:pt>
                <c:pt idx="32171">
                  <c:v>-14.3</c:v>
                </c:pt>
                <c:pt idx="32172">
                  <c:v>-14.2</c:v>
                </c:pt>
                <c:pt idx="32173">
                  <c:v>-14.1</c:v>
                </c:pt>
                <c:pt idx="32174">
                  <c:v>-14</c:v>
                </c:pt>
                <c:pt idx="32175">
                  <c:v>-13.9</c:v>
                </c:pt>
                <c:pt idx="32176">
                  <c:v>-13.8</c:v>
                </c:pt>
                <c:pt idx="32177">
                  <c:v>-13.7</c:v>
                </c:pt>
                <c:pt idx="32178">
                  <c:v>-13.6</c:v>
                </c:pt>
                <c:pt idx="32179">
                  <c:v>-13.5</c:v>
                </c:pt>
                <c:pt idx="32180">
                  <c:v>-13.4</c:v>
                </c:pt>
                <c:pt idx="32181">
                  <c:v>-13.3</c:v>
                </c:pt>
                <c:pt idx="32182">
                  <c:v>-13.2</c:v>
                </c:pt>
                <c:pt idx="32183">
                  <c:v>-13.1</c:v>
                </c:pt>
                <c:pt idx="32184">
                  <c:v>-13</c:v>
                </c:pt>
                <c:pt idx="32185">
                  <c:v>-12.9</c:v>
                </c:pt>
                <c:pt idx="32186">
                  <c:v>-12.8</c:v>
                </c:pt>
                <c:pt idx="32187">
                  <c:v>-12.7</c:v>
                </c:pt>
                <c:pt idx="32188">
                  <c:v>-12.6</c:v>
                </c:pt>
                <c:pt idx="32189">
                  <c:v>-12.5</c:v>
                </c:pt>
                <c:pt idx="32190">
                  <c:v>-12.4</c:v>
                </c:pt>
                <c:pt idx="32191">
                  <c:v>-12.3</c:v>
                </c:pt>
                <c:pt idx="32192">
                  <c:v>-12.2</c:v>
                </c:pt>
                <c:pt idx="32193">
                  <c:v>-12.1</c:v>
                </c:pt>
                <c:pt idx="32194">
                  <c:v>-12</c:v>
                </c:pt>
                <c:pt idx="32195">
                  <c:v>-11.9</c:v>
                </c:pt>
                <c:pt idx="32196">
                  <c:v>-11.8</c:v>
                </c:pt>
                <c:pt idx="32197">
                  <c:v>-11.7</c:v>
                </c:pt>
                <c:pt idx="32198">
                  <c:v>-11.6</c:v>
                </c:pt>
                <c:pt idx="32199">
                  <c:v>-11.5</c:v>
                </c:pt>
                <c:pt idx="32200">
                  <c:v>-11.4</c:v>
                </c:pt>
                <c:pt idx="32201">
                  <c:v>-11.3</c:v>
                </c:pt>
                <c:pt idx="32202">
                  <c:v>-11.2</c:v>
                </c:pt>
                <c:pt idx="32203">
                  <c:v>-11.1</c:v>
                </c:pt>
                <c:pt idx="32204">
                  <c:v>-11</c:v>
                </c:pt>
                <c:pt idx="32205">
                  <c:v>-10.9</c:v>
                </c:pt>
                <c:pt idx="32206">
                  <c:v>-10.8</c:v>
                </c:pt>
                <c:pt idx="32207">
                  <c:v>-10.7</c:v>
                </c:pt>
                <c:pt idx="32208">
                  <c:v>-10.6</c:v>
                </c:pt>
                <c:pt idx="32209">
                  <c:v>-10.5</c:v>
                </c:pt>
                <c:pt idx="32210">
                  <c:v>-10.4</c:v>
                </c:pt>
                <c:pt idx="32211">
                  <c:v>-10.3</c:v>
                </c:pt>
                <c:pt idx="32212">
                  <c:v>-10.199999999999999</c:v>
                </c:pt>
                <c:pt idx="32213">
                  <c:v>-10.1</c:v>
                </c:pt>
                <c:pt idx="32214">
                  <c:v>-10</c:v>
                </c:pt>
                <c:pt idx="32215">
                  <c:v>-9.9</c:v>
                </c:pt>
                <c:pt idx="32216">
                  <c:v>-9.8000000000000007</c:v>
                </c:pt>
                <c:pt idx="32217">
                  <c:v>-9.6999999999999993</c:v>
                </c:pt>
                <c:pt idx="32218">
                  <c:v>-9.6</c:v>
                </c:pt>
                <c:pt idx="32219">
                  <c:v>-9.5</c:v>
                </c:pt>
                <c:pt idx="32220">
                  <c:v>-9.4</c:v>
                </c:pt>
                <c:pt idx="32221">
                  <c:v>-9.3000000000000007</c:v>
                </c:pt>
                <c:pt idx="32222">
                  <c:v>-9.1999999999999993</c:v>
                </c:pt>
                <c:pt idx="32223">
                  <c:v>-9.1</c:v>
                </c:pt>
                <c:pt idx="32224">
                  <c:v>-9</c:v>
                </c:pt>
                <c:pt idx="32225">
                  <c:v>-8.9</c:v>
                </c:pt>
                <c:pt idx="32226">
                  <c:v>-8.8000000000000007</c:v>
                </c:pt>
                <c:pt idx="32227">
                  <c:v>-8.6999999999999993</c:v>
                </c:pt>
                <c:pt idx="32228">
                  <c:v>-8.6</c:v>
                </c:pt>
                <c:pt idx="32229">
                  <c:v>-8.5</c:v>
                </c:pt>
                <c:pt idx="32230">
                  <c:v>-8.4</c:v>
                </c:pt>
                <c:pt idx="32231">
                  <c:v>-8.3000000000000007</c:v>
                </c:pt>
                <c:pt idx="32232">
                  <c:v>-8.1999999999999993</c:v>
                </c:pt>
                <c:pt idx="32233">
                  <c:v>-8.1</c:v>
                </c:pt>
                <c:pt idx="32234">
                  <c:v>-8</c:v>
                </c:pt>
                <c:pt idx="32235">
                  <c:v>-7.9</c:v>
                </c:pt>
                <c:pt idx="32236">
                  <c:v>-7.8</c:v>
                </c:pt>
                <c:pt idx="32237">
                  <c:v>-7.7</c:v>
                </c:pt>
                <c:pt idx="32238">
                  <c:v>-7.6</c:v>
                </c:pt>
                <c:pt idx="32239">
                  <c:v>-7.5</c:v>
                </c:pt>
                <c:pt idx="32240">
                  <c:v>-7.4</c:v>
                </c:pt>
                <c:pt idx="32241">
                  <c:v>-7.3</c:v>
                </c:pt>
                <c:pt idx="32242">
                  <c:v>-7.2</c:v>
                </c:pt>
                <c:pt idx="32243">
                  <c:v>-7.1</c:v>
                </c:pt>
                <c:pt idx="32244">
                  <c:v>-7</c:v>
                </c:pt>
                <c:pt idx="32245">
                  <c:v>-6.9</c:v>
                </c:pt>
                <c:pt idx="32246">
                  <c:v>-6.8</c:v>
                </c:pt>
                <c:pt idx="32247">
                  <c:v>-6.7</c:v>
                </c:pt>
                <c:pt idx="32248">
                  <c:v>-6.6</c:v>
                </c:pt>
                <c:pt idx="32249">
                  <c:v>-6.5</c:v>
                </c:pt>
                <c:pt idx="32250">
                  <c:v>-6.4</c:v>
                </c:pt>
                <c:pt idx="32251">
                  <c:v>-6.3</c:v>
                </c:pt>
                <c:pt idx="32252">
                  <c:v>-6.2</c:v>
                </c:pt>
                <c:pt idx="32253">
                  <c:v>-6.1</c:v>
                </c:pt>
                <c:pt idx="32254">
                  <c:v>-6</c:v>
                </c:pt>
                <c:pt idx="32255">
                  <c:v>-5.9</c:v>
                </c:pt>
                <c:pt idx="32256">
                  <c:v>-5.8</c:v>
                </c:pt>
                <c:pt idx="32257">
                  <c:v>-5.7</c:v>
                </c:pt>
                <c:pt idx="32258">
                  <c:v>-5.6</c:v>
                </c:pt>
                <c:pt idx="32259">
                  <c:v>-5.5</c:v>
                </c:pt>
                <c:pt idx="32260">
                  <c:v>-5.4</c:v>
                </c:pt>
                <c:pt idx="32261">
                  <c:v>-5.3</c:v>
                </c:pt>
                <c:pt idx="32262">
                  <c:v>-5.2</c:v>
                </c:pt>
                <c:pt idx="32263">
                  <c:v>-5.0999999999999996</c:v>
                </c:pt>
                <c:pt idx="32264">
                  <c:v>-5</c:v>
                </c:pt>
                <c:pt idx="32265">
                  <c:v>-4.9000000000000004</c:v>
                </c:pt>
                <c:pt idx="32266">
                  <c:v>-4.8</c:v>
                </c:pt>
                <c:pt idx="32267">
                  <c:v>-4.7</c:v>
                </c:pt>
                <c:pt idx="32268">
                  <c:v>-4.5999999999999996</c:v>
                </c:pt>
                <c:pt idx="32269">
                  <c:v>-4.5</c:v>
                </c:pt>
                <c:pt idx="32270">
                  <c:v>-4.4000000000000004</c:v>
                </c:pt>
                <c:pt idx="32271">
                  <c:v>-4.3</c:v>
                </c:pt>
                <c:pt idx="32272">
                  <c:v>-4.2</c:v>
                </c:pt>
                <c:pt idx="32273">
                  <c:v>-4.0999999999999996</c:v>
                </c:pt>
                <c:pt idx="32274">
                  <c:v>-4</c:v>
                </c:pt>
                <c:pt idx="32275">
                  <c:v>-3.9</c:v>
                </c:pt>
                <c:pt idx="32276">
                  <c:v>-3.8</c:v>
                </c:pt>
                <c:pt idx="32277">
                  <c:v>-3.7</c:v>
                </c:pt>
                <c:pt idx="32278">
                  <c:v>-3.6</c:v>
                </c:pt>
                <c:pt idx="32279">
                  <c:v>-3.5</c:v>
                </c:pt>
                <c:pt idx="32280">
                  <c:v>-3.4</c:v>
                </c:pt>
                <c:pt idx="32281">
                  <c:v>-3.3</c:v>
                </c:pt>
                <c:pt idx="32282">
                  <c:v>-3.2</c:v>
                </c:pt>
                <c:pt idx="32283">
                  <c:v>-3.1</c:v>
                </c:pt>
                <c:pt idx="32284">
                  <c:v>-3</c:v>
                </c:pt>
                <c:pt idx="32285">
                  <c:v>-2.9</c:v>
                </c:pt>
                <c:pt idx="32286">
                  <c:v>-2.8</c:v>
                </c:pt>
                <c:pt idx="32287">
                  <c:v>-2.7</c:v>
                </c:pt>
                <c:pt idx="32288">
                  <c:v>-2.6</c:v>
                </c:pt>
                <c:pt idx="32289">
                  <c:v>-2.5</c:v>
                </c:pt>
                <c:pt idx="32290">
                  <c:v>-2.4</c:v>
                </c:pt>
                <c:pt idx="32291">
                  <c:v>-2.2999999999999998</c:v>
                </c:pt>
                <c:pt idx="32292">
                  <c:v>-2.2000000000000002</c:v>
                </c:pt>
                <c:pt idx="32293">
                  <c:v>-2.1</c:v>
                </c:pt>
                <c:pt idx="32294">
                  <c:v>-2</c:v>
                </c:pt>
                <c:pt idx="32295">
                  <c:v>-1.9</c:v>
                </c:pt>
                <c:pt idx="32296">
                  <c:v>-1.8</c:v>
                </c:pt>
                <c:pt idx="32297">
                  <c:v>-1.7</c:v>
                </c:pt>
                <c:pt idx="32298">
                  <c:v>-1.6</c:v>
                </c:pt>
                <c:pt idx="32299">
                  <c:v>-1.5</c:v>
                </c:pt>
                <c:pt idx="32300">
                  <c:v>-1.4</c:v>
                </c:pt>
                <c:pt idx="32301">
                  <c:v>-1.3</c:v>
                </c:pt>
                <c:pt idx="32302">
                  <c:v>-1.2</c:v>
                </c:pt>
                <c:pt idx="32303">
                  <c:v>-1.1000000000000001</c:v>
                </c:pt>
                <c:pt idx="32304">
                  <c:v>-1</c:v>
                </c:pt>
                <c:pt idx="32305">
                  <c:v>-0.9</c:v>
                </c:pt>
                <c:pt idx="32306">
                  <c:v>-0.8</c:v>
                </c:pt>
                <c:pt idx="32307">
                  <c:v>-0.7</c:v>
                </c:pt>
                <c:pt idx="32308">
                  <c:v>-0.6</c:v>
                </c:pt>
                <c:pt idx="32309">
                  <c:v>-0.5</c:v>
                </c:pt>
                <c:pt idx="32310">
                  <c:v>-0.4</c:v>
                </c:pt>
                <c:pt idx="32311">
                  <c:v>-0.3</c:v>
                </c:pt>
                <c:pt idx="32312">
                  <c:v>-0.2</c:v>
                </c:pt>
                <c:pt idx="32313">
                  <c:v>-0.1</c:v>
                </c:pt>
                <c:pt idx="32314">
                  <c:v>0</c:v>
                </c:pt>
                <c:pt idx="32315">
                  <c:v>0.1</c:v>
                </c:pt>
                <c:pt idx="32316">
                  <c:v>0.2</c:v>
                </c:pt>
                <c:pt idx="32317">
                  <c:v>0.3</c:v>
                </c:pt>
                <c:pt idx="32318">
                  <c:v>0.4</c:v>
                </c:pt>
                <c:pt idx="32319">
                  <c:v>0.5</c:v>
                </c:pt>
                <c:pt idx="32320">
                  <c:v>0.6</c:v>
                </c:pt>
                <c:pt idx="32321">
                  <c:v>0.7</c:v>
                </c:pt>
                <c:pt idx="32322">
                  <c:v>0.8</c:v>
                </c:pt>
                <c:pt idx="32323">
                  <c:v>0.9</c:v>
                </c:pt>
                <c:pt idx="32324">
                  <c:v>1</c:v>
                </c:pt>
                <c:pt idx="32325">
                  <c:v>1.1000000000000001</c:v>
                </c:pt>
                <c:pt idx="32326">
                  <c:v>1.2</c:v>
                </c:pt>
                <c:pt idx="32327">
                  <c:v>1.3</c:v>
                </c:pt>
                <c:pt idx="32328">
                  <c:v>1.4</c:v>
                </c:pt>
                <c:pt idx="32329">
                  <c:v>1.5</c:v>
                </c:pt>
                <c:pt idx="32330">
                  <c:v>1.6</c:v>
                </c:pt>
                <c:pt idx="32331">
                  <c:v>1.7</c:v>
                </c:pt>
                <c:pt idx="32332">
                  <c:v>1.8</c:v>
                </c:pt>
                <c:pt idx="32333">
                  <c:v>1.9</c:v>
                </c:pt>
                <c:pt idx="32334">
                  <c:v>2</c:v>
                </c:pt>
                <c:pt idx="32335">
                  <c:v>2.1</c:v>
                </c:pt>
                <c:pt idx="32336">
                  <c:v>2.2000000000000002</c:v>
                </c:pt>
                <c:pt idx="32337">
                  <c:v>2.2999999999999998</c:v>
                </c:pt>
                <c:pt idx="32338">
                  <c:v>2.4</c:v>
                </c:pt>
                <c:pt idx="32339">
                  <c:v>2.5</c:v>
                </c:pt>
                <c:pt idx="32340">
                  <c:v>2.6</c:v>
                </c:pt>
                <c:pt idx="32341">
                  <c:v>2.7</c:v>
                </c:pt>
                <c:pt idx="32342">
                  <c:v>2.8</c:v>
                </c:pt>
                <c:pt idx="32343">
                  <c:v>2.9</c:v>
                </c:pt>
                <c:pt idx="32344">
                  <c:v>3</c:v>
                </c:pt>
                <c:pt idx="32345">
                  <c:v>3.1</c:v>
                </c:pt>
                <c:pt idx="32346">
                  <c:v>3.2</c:v>
                </c:pt>
                <c:pt idx="32347">
                  <c:v>3.3</c:v>
                </c:pt>
                <c:pt idx="32348">
                  <c:v>3.4</c:v>
                </c:pt>
                <c:pt idx="32349">
                  <c:v>3.5</c:v>
                </c:pt>
                <c:pt idx="32350">
                  <c:v>3.6</c:v>
                </c:pt>
                <c:pt idx="32351">
                  <c:v>3.7</c:v>
                </c:pt>
                <c:pt idx="32352">
                  <c:v>3.8</c:v>
                </c:pt>
                <c:pt idx="32353">
                  <c:v>3.9</c:v>
                </c:pt>
                <c:pt idx="32354">
                  <c:v>4</c:v>
                </c:pt>
                <c:pt idx="32355">
                  <c:v>4.0999999999999996</c:v>
                </c:pt>
                <c:pt idx="32356">
                  <c:v>4.2</c:v>
                </c:pt>
                <c:pt idx="32357">
                  <c:v>4.3</c:v>
                </c:pt>
                <c:pt idx="32358">
                  <c:v>4.4000000000000004</c:v>
                </c:pt>
                <c:pt idx="32359">
                  <c:v>4.5</c:v>
                </c:pt>
                <c:pt idx="32360">
                  <c:v>4.5999999999999996</c:v>
                </c:pt>
                <c:pt idx="32361">
                  <c:v>4.7</c:v>
                </c:pt>
                <c:pt idx="32362">
                  <c:v>4.8</c:v>
                </c:pt>
                <c:pt idx="32363">
                  <c:v>4.9000000000000004</c:v>
                </c:pt>
                <c:pt idx="32364">
                  <c:v>5</c:v>
                </c:pt>
                <c:pt idx="32365">
                  <c:v>5.0999999999999996</c:v>
                </c:pt>
                <c:pt idx="32366">
                  <c:v>5.2</c:v>
                </c:pt>
                <c:pt idx="32367">
                  <c:v>5.3</c:v>
                </c:pt>
                <c:pt idx="32368">
                  <c:v>5.4</c:v>
                </c:pt>
                <c:pt idx="32369">
                  <c:v>5.5</c:v>
                </c:pt>
                <c:pt idx="32370">
                  <c:v>5.6</c:v>
                </c:pt>
                <c:pt idx="32371">
                  <c:v>5.7</c:v>
                </c:pt>
                <c:pt idx="32372">
                  <c:v>5.8</c:v>
                </c:pt>
                <c:pt idx="32373">
                  <c:v>5.9</c:v>
                </c:pt>
                <c:pt idx="32374">
                  <c:v>6</c:v>
                </c:pt>
                <c:pt idx="32375">
                  <c:v>6.1</c:v>
                </c:pt>
                <c:pt idx="32376">
                  <c:v>6.2</c:v>
                </c:pt>
                <c:pt idx="32377">
                  <c:v>6.3</c:v>
                </c:pt>
                <c:pt idx="32378">
                  <c:v>6.4</c:v>
                </c:pt>
                <c:pt idx="32379">
                  <c:v>6.5</c:v>
                </c:pt>
                <c:pt idx="32380">
                  <c:v>6.6</c:v>
                </c:pt>
                <c:pt idx="32381">
                  <c:v>6.7</c:v>
                </c:pt>
                <c:pt idx="32382">
                  <c:v>6.8</c:v>
                </c:pt>
                <c:pt idx="32383">
                  <c:v>6.9</c:v>
                </c:pt>
                <c:pt idx="32384">
                  <c:v>7</c:v>
                </c:pt>
                <c:pt idx="32385">
                  <c:v>7.1</c:v>
                </c:pt>
                <c:pt idx="32386">
                  <c:v>7.2</c:v>
                </c:pt>
                <c:pt idx="32387">
                  <c:v>7.3</c:v>
                </c:pt>
                <c:pt idx="32388">
                  <c:v>7.4</c:v>
                </c:pt>
                <c:pt idx="32389">
                  <c:v>7.5</c:v>
                </c:pt>
                <c:pt idx="32390">
                  <c:v>7.6</c:v>
                </c:pt>
                <c:pt idx="32391">
                  <c:v>7.7</c:v>
                </c:pt>
                <c:pt idx="32392">
                  <c:v>7.8</c:v>
                </c:pt>
                <c:pt idx="32393">
                  <c:v>7.9</c:v>
                </c:pt>
                <c:pt idx="32394">
                  <c:v>8</c:v>
                </c:pt>
                <c:pt idx="32395">
                  <c:v>8.1</c:v>
                </c:pt>
                <c:pt idx="32396">
                  <c:v>8.1999999999999993</c:v>
                </c:pt>
                <c:pt idx="32397">
                  <c:v>8.3000000000000007</c:v>
                </c:pt>
                <c:pt idx="32398">
                  <c:v>8.4</c:v>
                </c:pt>
                <c:pt idx="32399">
                  <c:v>8.5</c:v>
                </c:pt>
                <c:pt idx="32400">
                  <c:v>8.6</c:v>
                </c:pt>
                <c:pt idx="32401">
                  <c:v>8.6999999999999993</c:v>
                </c:pt>
                <c:pt idx="32402">
                  <c:v>8.8000000000000007</c:v>
                </c:pt>
                <c:pt idx="32403">
                  <c:v>8.9</c:v>
                </c:pt>
                <c:pt idx="32404">
                  <c:v>9</c:v>
                </c:pt>
                <c:pt idx="32405">
                  <c:v>9.1</c:v>
                </c:pt>
                <c:pt idx="32406">
                  <c:v>9.1999999999999993</c:v>
                </c:pt>
                <c:pt idx="32407">
                  <c:v>9.3000000000000007</c:v>
                </c:pt>
                <c:pt idx="32408">
                  <c:v>9.4</c:v>
                </c:pt>
                <c:pt idx="32409">
                  <c:v>9.5</c:v>
                </c:pt>
                <c:pt idx="32410">
                  <c:v>9.6</c:v>
                </c:pt>
                <c:pt idx="32411">
                  <c:v>9.6999999999999993</c:v>
                </c:pt>
                <c:pt idx="32412">
                  <c:v>9.8000000000000007</c:v>
                </c:pt>
                <c:pt idx="32413">
                  <c:v>9.9</c:v>
                </c:pt>
                <c:pt idx="32414">
                  <c:v>10</c:v>
                </c:pt>
                <c:pt idx="32415">
                  <c:v>10.1</c:v>
                </c:pt>
                <c:pt idx="32416">
                  <c:v>10.199999999999999</c:v>
                </c:pt>
                <c:pt idx="32417">
                  <c:v>10.3</c:v>
                </c:pt>
                <c:pt idx="32418">
                  <c:v>10.4</c:v>
                </c:pt>
                <c:pt idx="32419">
                  <c:v>10.5</c:v>
                </c:pt>
                <c:pt idx="32420">
                  <c:v>10.6</c:v>
                </c:pt>
                <c:pt idx="32421">
                  <c:v>10.7</c:v>
                </c:pt>
                <c:pt idx="32422">
                  <c:v>10.8</c:v>
                </c:pt>
                <c:pt idx="32423">
                  <c:v>10.9</c:v>
                </c:pt>
                <c:pt idx="32424">
                  <c:v>11</c:v>
                </c:pt>
                <c:pt idx="32425">
                  <c:v>11.1</c:v>
                </c:pt>
                <c:pt idx="32426">
                  <c:v>11.2</c:v>
                </c:pt>
                <c:pt idx="32427">
                  <c:v>11.3</c:v>
                </c:pt>
                <c:pt idx="32428">
                  <c:v>11.4</c:v>
                </c:pt>
                <c:pt idx="32429">
                  <c:v>11.5</c:v>
                </c:pt>
                <c:pt idx="32430">
                  <c:v>11.6</c:v>
                </c:pt>
                <c:pt idx="32431">
                  <c:v>11.7</c:v>
                </c:pt>
                <c:pt idx="32432">
                  <c:v>11.8</c:v>
                </c:pt>
                <c:pt idx="32433">
                  <c:v>11.9</c:v>
                </c:pt>
                <c:pt idx="32434">
                  <c:v>12</c:v>
                </c:pt>
                <c:pt idx="32435">
                  <c:v>12.1</c:v>
                </c:pt>
                <c:pt idx="32436">
                  <c:v>12.2</c:v>
                </c:pt>
                <c:pt idx="32437">
                  <c:v>12.3</c:v>
                </c:pt>
                <c:pt idx="32438">
                  <c:v>12.4</c:v>
                </c:pt>
                <c:pt idx="32439">
                  <c:v>12.5</c:v>
                </c:pt>
                <c:pt idx="32440">
                  <c:v>12.6</c:v>
                </c:pt>
                <c:pt idx="32441">
                  <c:v>12.7</c:v>
                </c:pt>
                <c:pt idx="32442">
                  <c:v>12.8</c:v>
                </c:pt>
                <c:pt idx="32443">
                  <c:v>12.9</c:v>
                </c:pt>
                <c:pt idx="32444">
                  <c:v>13</c:v>
                </c:pt>
                <c:pt idx="32445">
                  <c:v>13.1</c:v>
                </c:pt>
                <c:pt idx="32446">
                  <c:v>13.2</c:v>
                </c:pt>
                <c:pt idx="32447">
                  <c:v>13.3</c:v>
                </c:pt>
                <c:pt idx="32448">
                  <c:v>13.4</c:v>
                </c:pt>
                <c:pt idx="32449">
                  <c:v>13.5</c:v>
                </c:pt>
                <c:pt idx="32450">
                  <c:v>13.6</c:v>
                </c:pt>
                <c:pt idx="32451">
                  <c:v>13.7</c:v>
                </c:pt>
                <c:pt idx="32452">
                  <c:v>13.8</c:v>
                </c:pt>
                <c:pt idx="32453">
                  <c:v>13.9</c:v>
                </c:pt>
                <c:pt idx="32454">
                  <c:v>14</c:v>
                </c:pt>
                <c:pt idx="32455">
                  <c:v>14.1</c:v>
                </c:pt>
                <c:pt idx="32456">
                  <c:v>14.2</c:v>
                </c:pt>
                <c:pt idx="32457">
                  <c:v>14.3</c:v>
                </c:pt>
                <c:pt idx="32458">
                  <c:v>14.4</c:v>
                </c:pt>
                <c:pt idx="32459">
                  <c:v>14.5</c:v>
                </c:pt>
                <c:pt idx="32460">
                  <c:v>14.6</c:v>
                </c:pt>
                <c:pt idx="32461">
                  <c:v>14.7</c:v>
                </c:pt>
                <c:pt idx="32462">
                  <c:v>14.8</c:v>
                </c:pt>
                <c:pt idx="32463">
                  <c:v>14.9</c:v>
                </c:pt>
                <c:pt idx="32464">
                  <c:v>15</c:v>
                </c:pt>
                <c:pt idx="32465">
                  <c:v>15.1</c:v>
                </c:pt>
                <c:pt idx="32466">
                  <c:v>15.2</c:v>
                </c:pt>
                <c:pt idx="32467">
                  <c:v>15.3</c:v>
                </c:pt>
                <c:pt idx="32468">
                  <c:v>15.4</c:v>
                </c:pt>
                <c:pt idx="32469">
                  <c:v>15.5</c:v>
                </c:pt>
                <c:pt idx="32470">
                  <c:v>15.6</c:v>
                </c:pt>
                <c:pt idx="32471">
                  <c:v>15.7</c:v>
                </c:pt>
                <c:pt idx="32472">
                  <c:v>15.8</c:v>
                </c:pt>
                <c:pt idx="32473">
                  <c:v>15.9</c:v>
                </c:pt>
                <c:pt idx="32474">
                  <c:v>16</c:v>
                </c:pt>
                <c:pt idx="32475">
                  <c:v>16.100000000000001</c:v>
                </c:pt>
                <c:pt idx="32476">
                  <c:v>16.2</c:v>
                </c:pt>
                <c:pt idx="32477">
                  <c:v>16.3</c:v>
                </c:pt>
                <c:pt idx="32478">
                  <c:v>16.399999999999999</c:v>
                </c:pt>
                <c:pt idx="32479">
                  <c:v>16.5</c:v>
                </c:pt>
                <c:pt idx="32480">
                  <c:v>16.600000000000001</c:v>
                </c:pt>
                <c:pt idx="32481">
                  <c:v>16.7</c:v>
                </c:pt>
                <c:pt idx="32482">
                  <c:v>16.8</c:v>
                </c:pt>
                <c:pt idx="32483">
                  <c:v>16.899999999999999</c:v>
                </c:pt>
                <c:pt idx="32484">
                  <c:v>17</c:v>
                </c:pt>
                <c:pt idx="32485">
                  <c:v>17.100000000000001</c:v>
                </c:pt>
                <c:pt idx="32486">
                  <c:v>17.2</c:v>
                </c:pt>
                <c:pt idx="32487">
                  <c:v>17.3</c:v>
                </c:pt>
                <c:pt idx="32488">
                  <c:v>17.399999999999999</c:v>
                </c:pt>
                <c:pt idx="32489">
                  <c:v>17.5</c:v>
                </c:pt>
                <c:pt idx="32490">
                  <c:v>17.600000000000001</c:v>
                </c:pt>
                <c:pt idx="32491">
                  <c:v>17.7</c:v>
                </c:pt>
                <c:pt idx="32492">
                  <c:v>17.8</c:v>
                </c:pt>
                <c:pt idx="32493">
                  <c:v>17.899999999999999</c:v>
                </c:pt>
                <c:pt idx="32494">
                  <c:v>18</c:v>
                </c:pt>
                <c:pt idx="32495">
                  <c:v>18.100000000000001</c:v>
                </c:pt>
                <c:pt idx="32496">
                  <c:v>18.2</c:v>
                </c:pt>
                <c:pt idx="32497">
                  <c:v>18.3</c:v>
                </c:pt>
                <c:pt idx="32498">
                  <c:v>18.399999999999999</c:v>
                </c:pt>
                <c:pt idx="32499">
                  <c:v>18.5</c:v>
                </c:pt>
                <c:pt idx="32500">
                  <c:v>18.600000000000001</c:v>
                </c:pt>
                <c:pt idx="32501">
                  <c:v>18.7</c:v>
                </c:pt>
                <c:pt idx="32502">
                  <c:v>18.8</c:v>
                </c:pt>
                <c:pt idx="32503">
                  <c:v>18.899999999999999</c:v>
                </c:pt>
                <c:pt idx="32504">
                  <c:v>19</c:v>
                </c:pt>
                <c:pt idx="32505">
                  <c:v>19.100000000000001</c:v>
                </c:pt>
                <c:pt idx="32506">
                  <c:v>19.2</c:v>
                </c:pt>
                <c:pt idx="32507">
                  <c:v>19.3</c:v>
                </c:pt>
                <c:pt idx="32508">
                  <c:v>19.399999999999999</c:v>
                </c:pt>
                <c:pt idx="32509">
                  <c:v>19.5</c:v>
                </c:pt>
                <c:pt idx="32510">
                  <c:v>19.600000000000001</c:v>
                </c:pt>
                <c:pt idx="32511">
                  <c:v>19.7</c:v>
                </c:pt>
                <c:pt idx="32512">
                  <c:v>19.8</c:v>
                </c:pt>
                <c:pt idx="32513">
                  <c:v>19.899999999999999</c:v>
                </c:pt>
                <c:pt idx="32514">
                  <c:v>20</c:v>
                </c:pt>
                <c:pt idx="32515">
                  <c:v>20.100000000000001</c:v>
                </c:pt>
                <c:pt idx="32516">
                  <c:v>20.2</c:v>
                </c:pt>
                <c:pt idx="32517">
                  <c:v>20.3</c:v>
                </c:pt>
                <c:pt idx="32518">
                  <c:v>20.399999999999999</c:v>
                </c:pt>
                <c:pt idx="32519">
                  <c:v>20.5</c:v>
                </c:pt>
                <c:pt idx="32520">
                  <c:v>20.6</c:v>
                </c:pt>
                <c:pt idx="32521">
                  <c:v>20.7</c:v>
                </c:pt>
                <c:pt idx="32522">
                  <c:v>20.8</c:v>
                </c:pt>
                <c:pt idx="32523">
                  <c:v>20.9</c:v>
                </c:pt>
                <c:pt idx="32524">
                  <c:v>21</c:v>
                </c:pt>
                <c:pt idx="32525">
                  <c:v>21.1</c:v>
                </c:pt>
                <c:pt idx="32526">
                  <c:v>21.2</c:v>
                </c:pt>
                <c:pt idx="32527">
                  <c:v>21.3</c:v>
                </c:pt>
                <c:pt idx="32528">
                  <c:v>21.4</c:v>
                </c:pt>
                <c:pt idx="32529">
                  <c:v>21.5</c:v>
                </c:pt>
                <c:pt idx="32530">
                  <c:v>21.6</c:v>
                </c:pt>
                <c:pt idx="32531">
                  <c:v>21.7</c:v>
                </c:pt>
                <c:pt idx="32532">
                  <c:v>21.8</c:v>
                </c:pt>
                <c:pt idx="32533">
                  <c:v>21.9</c:v>
                </c:pt>
                <c:pt idx="32534">
                  <c:v>22</c:v>
                </c:pt>
                <c:pt idx="32535">
                  <c:v>22.1</c:v>
                </c:pt>
                <c:pt idx="32536">
                  <c:v>22.2</c:v>
                </c:pt>
                <c:pt idx="32537">
                  <c:v>22.3</c:v>
                </c:pt>
                <c:pt idx="32538">
                  <c:v>22.4</c:v>
                </c:pt>
                <c:pt idx="32539">
                  <c:v>22.5</c:v>
                </c:pt>
                <c:pt idx="32540">
                  <c:v>22.6</c:v>
                </c:pt>
                <c:pt idx="32541">
                  <c:v>22.7</c:v>
                </c:pt>
                <c:pt idx="32542">
                  <c:v>22.8</c:v>
                </c:pt>
                <c:pt idx="32543">
                  <c:v>22.9</c:v>
                </c:pt>
                <c:pt idx="32544">
                  <c:v>23</c:v>
                </c:pt>
                <c:pt idx="32545">
                  <c:v>23.1</c:v>
                </c:pt>
                <c:pt idx="32546">
                  <c:v>23.2</c:v>
                </c:pt>
                <c:pt idx="32547">
                  <c:v>23.3</c:v>
                </c:pt>
                <c:pt idx="32548">
                  <c:v>23.4</c:v>
                </c:pt>
                <c:pt idx="32549">
                  <c:v>23.5</c:v>
                </c:pt>
                <c:pt idx="32550">
                  <c:v>23.6</c:v>
                </c:pt>
                <c:pt idx="32551">
                  <c:v>23.7</c:v>
                </c:pt>
                <c:pt idx="32552">
                  <c:v>23.8</c:v>
                </c:pt>
                <c:pt idx="32553">
                  <c:v>23.9</c:v>
                </c:pt>
                <c:pt idx="32554">
                  <c:v>24</c:v>
                </c:pt>
                <c:pt idx="32555">
                  <c:v>24.1</c:v>
                </c:pt>
                <c:pt idx="32556">
                  <c:v>24.2</c:v>
                </c:pt>
                <c:pt idx="32557">
                  <c:v>24.3</c:v>
                </c:pt>
                <c:pt idx="32558">
                  <c:v>24.4</c:v>
                </c:pt>
                <c:pt idx="32559">
                  <c:v>24.5</c:v>
                </c:pt>
                <c:pt idx="32560">
                  <c:v>24.6</c:v>
                </c:pt>
                <c:pt idx="32561">
                  <c:v>24.7</c:v>
                </c:pt>
                <c:pt idx="32562">
                  <c:v>24.8</c:v>
                </c:pt>
                <c:pt idx="32563">
                  <c:v>24.9</c:v>
                </c:pt>
                <c:pt idx="32564">
                  <c:v>25</c:v>
                </c:pt>
                <c:pt idx="32565">
                  <c:v>-25</c:v>
                </c:pt>
                <c:pt idx="32566">
                  <c:v>-24.9</c:v>
                </c:pt>
                <c:pt idx="32567">
                  <c:v>-24.8</c:v>
                </c:pt>
                <c:pt idx="32568">
                  <c:v>-24.7</c:v>
                </c:pt>
                <c:pt idx="32569">
                  <c:v>-24.6</c:v>
                </c:pt>
                <c:pt idx="32570">
                  <c:v>-24.5</c:v>
                </c:pt>
                <c:pt idx="32571">
                  <c:v>-24.4</c:v>
                </c:pt>
                <c:pt idx="32572">
                  <c:v>-24.3</c:v>
                </c:pt>
                <c:pt idx="32573">
                  <c:v>-24.2</c:v>
                </c:pt>
                <c:pt idx="32574">
                  <c:v>-24.1</c:v>
                </c:pt>
                <c:pt idx="32575">
                  <c:v>-24</c:v>
                </c:pt>
                <c:pt idx="32576">
                  <c:v>-23.9</c:v>
                </c:pt>
                <c:pt idx="32577">
                  <c:v>-23.8</c:v>
                </c:pt>
                <c:pt idx="32578">
                  <c:v>-23.7</c:v>
                </c:pt>
                <c:pt idx="32579">
                  <c:v>-23.6</c:v>
                </c:pt>
                <c:pt idx="32580">
                  <c:v>-23.5</c:v>
                </c:pt>
                <c:pt idx="32581">
                  <c:v>-23.4</c:v>
                </c:pt>
                <c:pt idx="32582">
                  <c:v>-23.3</c:v>
                </c:pt>
                <c:pt idx="32583">
                  <c:v>-23.2</c:v>
                </c:pt>
                <c:pt idx="32584">
                  <c:v>-23.1</c:v>
                </c:pt>
                <c:pt idx="32585">
                  <c:v>-23</c:v>
                </c:pt>
                <c:pt idx="32586">
                  <c:v>-22.9</c:v>
                </c:pt>
                <c:pt idx="32587">
                  <c:v>-22.8</c:v>
                </c:pt>
                <c:pt idx="32588">
                  <c:v>-22.7</c:v>
                </c:pt>
                <c:pt idx="32589">
                  <c:v>-22.6</c:v>
                </c:pt>
                <c:pt idx="32590">
                  <c:v>-22.5</c:v>
                </c:pt>
                <c:pt idx="32591">
                  <c:v>-22.4</c:v>
                </c:pt>
                <c:pt idx="32592">
                  <c:v>-22.3</c:v>
                </c:pt>
                <c:pt idx="32593">
                  <c:v>-22.2</c:v>
                </c:pt>
                <c:pt idx="32594">
                  <c:v>-22.1</c:v>
                </c:pt>
                <c:pt idx="32595">
                  <c:v>-22</c:v>
                </c:pt>
                <c:pt idx="32596">
                  <c:v>-21.9</c:v>
                </c:pt>
                <c:pt idx="32597">
                  <c:v>-21.8</c:v>
                </c:pt>
                <c:pt idx="32598">
                  <c:v>-21.7</c:v>
                </c:pt>
                <c:pt idx="32599">
                  <c:v>-21.6</c:v>
                </c:pt>
                <c:pt idx="32600">
                  <c:v>-21.5</c:v>
                </c:pt>
                <c:pt idx="32601">
                  <c:v>-21.4</c:v>
                </c:pt>
                <c:pt idx="32602">
                  <c:v>-21.3</c:v>
                </c:pt>
                <c:pt idx="32603">
                  <c:v>-21.2</c:v>
                </c:pt>
                <c:pt idx="32604">
                  <c:v>-21.1</c:v>
                </c:pt>
                <c:pt idx="32605">
                  <c:v>-21</c:v>
                </c:pt>
                <c:pt idx="32606">
                  <c:v>-20.9</c:v>
                </c:pt>
                <c:pt idx="32607">
                  <c:v>-20.8</c:v>
                </c:pt>
                <c:pt idx="32608">
                  <c:v>-20.7</c:v>
                </c:pt>
                <c:pt idx="32609">
                  <c:v>-20.6</c:v>
                </c:pt>
                <c:pt idx="32610">
                  <c:v>-20.5</c:v>
                </c:pt>
                <c:pt idx="32611">
                  <c:v>-20.399999999999999</c:v>
                </c:pt>
                <c:pt idx="32612">
                  <c:v>-20.3</c:v>
                </c:pt>
                <c:pt idx="32613">
                  <c:v>-20.2</c:v>
                </c:pt>
                <c:pt idx="32614">
                  <c:v>-20.100000000000001</c:v>
                </c:pt>
                <c:pt idx="32615">
                  <c:v>-20</c:v>
                </c:pt>
                <c:pt idx="32616">
                  <c:v>-19.899999999999999</c:v>
                </c:pt>
                <c:pt idx="32617">
                  <c:v>-19.8</c:v>
                </c:pt>
                <c:pt idx="32618">
                  <c:v>-19.7</c:v>
                </c:pt>
                <c:pt idx="32619">
                  <c:v>-19.600000000000001</c:v>
                </c:pt>
                <c:pt idx="32620">
                  <c:v>-19.5</c:v>
                </c:pt>
                <c:pt idx="32621">
                  <c:v>-19.399999999999999</c:v>
                </c:pt>
                <c:pt idx="32622">
                  <c:v>-19.3</c:v>
                </c:pt>
                <c:pt idx="32623">
                  <c:v>-19.2</c:v>
                </c:pt>
                <c:pt idx="32624">
                  <c:v>-19.100000000000001</c:v>
                </c:pt>
                <c:pt idx="32625">
                  <c:v>-19</c:v>
                </c:pt>
                <c:pt idx="32626">
                  <c:v>-18.899999999999999</c:v>
                </c:pt>
                <c:pt idx="32627">
                  <c:v>-18.8</c:v>
                </c:pt>
                <c:pt idx="32628">
                  <c:v>-18.7</c:v>
                </c:pt>
                <c:pt idx="32629">
                  <c:v>-18.600000000000001</c:v>
                </c:pt>
                <c:pt idx="32630">
                  <c:v>-18.5</c:v>
                </c:pt>
                <c:pt idx="32631">
                  <c:v>-18.399999999999999</c:v>
                </c:pt>
                <c:pt idx="32632">
                  <c:v>-18.3</c:v>
                </c:pt>
                <c:pt idx="32633">
                  <c:v>-18.2</c:v>
                </c:pt>
                <c:pt idx="32634">
                  <c:v>-18.100000000000001</c:v>
                </c:pt>
                <c:pt idx="32635">
                  <c:v>-18</c:v>
                </c:pt>
                <c:pt idx="32636">
                  <c:v>-17.899999999999999</c:v>
                </c:pt>
                <c:pt idx="32637">
                  <c:v>-17.8</c:v>
                </c:pt>
                <c:pt idx="32638">
                  <c:v>-17.7</c:v>
                </c:pt>
                <c:pt idx="32639">
                  <c:v>-17.600000000000001</c:v>
                </c:pt>
                <c:pt idx="32640">
                  <c:v>-17.5</c:v>
                </c:pt>
                <c:pt idx="32641">
                  <c:v>-17.399999999999999</c:v>
                </c:pt>
                <c:pt idx="32642">
                  <c:v>-17.3</c:v>
                </c:pt>
                <c:pt idx="32643">
                  <c:v>-17.2</c:v>
                </c:pt>
                <c:pt idx="32644">
                  <c:v>-17.100000000000001</c:v>
                </c:pt>
                <c:pt idx="32645">
                  <c:v>-17</c:v>
                </c:pt>
                <c:pt idx="32646">
                  <c:v>-16.899999999999999</c:v>
                </c:pt>
                <c:pt idx="32647">
                  <c:v>-16.8</c:v>
                </c:pt>
                <c:pt idx="32648">
                  <c:v>-16.7</c:v>
                </c:pt>
                <c:pt idx="32649">
                  <c:v>-16.600000000000001</c:v>
                </c:pt>
                <c:pt idx="32650">
                  <c:v>-16.5</c:v>
                </c:pt>
                <c:pt idx="32651">
                  <c:v>-16.399999999999999</c:v>
                </c:pt>
                <c:pt idx="32652">
                  <c:v>-16.3</c:v>
                </c:pt>
                <c:pt idx="32653">
                  <c:v>-16.2</c:v>
                </c:pt>
                <c:pt idx="32654">
                  <c:v>-16.100000000000001</c:v>
                </c:pt>
                <c:pt idx="32655">
                  <c:v>-16</c:v>
                </c:pt>
                <c:pt idx="32656">
                  <c:v>-15.9</c:v>
                </c:pt>
                <c:pt idx="32657">
                  <c:v>-15.8</c:v>
                </c:pt>
                <c:pt idx="32658">
                  <c:v>-15.7</c:v>
                </c:pt>
                <c:pt idx="32659">
                  <c:v>-15.6</c:v>
                </c:pt>
                <c:pt idx="32660">
                  <c:v>-15.5</c:v>
                </c:pt>
                <c:pt idx="32661">
                  <c:v>-15.4</c:v>
                </c:pt>
                <c:pt idx="32662">
                  <c:v>-15.3</c:v>
                </c:pt>
                <c:pt idx="32663">
                  <c:v>-15.2</c:v>
                </c:pt>
                <c:pt idx="32664">
                  <c:v>-15.1</c:v>
                </c:pt>
                <c:pt idx="32665">
                  <c:v>-15</c:v>
                </c:pt>
                <c:pt idx="32666">
                  <c:v>-14.9</c:v>
                </c:pt>
                <c:pt idx="32667">
                  <c:v>-14.8</c:v>
                </c:pt>
                <c:pt idx="32668">
                  <c:v>-14.7</c:v>
                </c:pt>
                <c:pt idx="32669">
                  <c:v>-14.6</c:v>
                </c:pt>
                <c:pt idx="32670">
                  <c:v>-14.5</c:v>
                </c:pt>
                <c:pt idx="32671">
                  <c:v>-14.4</c:v>
                </c:pt>
                <c:pt idx="32672">
                  <c:v>-14.3</c:v>
                </c:pt>
                <c:pt idx="32673">
                  <c:v>-14.2</c:v>
                </c:pt>
                <c:pt idx="32674">
                  <c:v>-14.1</c:v>
                </c:pt>
                <c:pt idx="32675">
                  <c:v>-14</c:v>
                </c:pt>
                <c:pt idx="32676">
                  <c:v>-13.9</c:v>
                </c:pt>
                <c:pt idx="32677">
                  <c:v>-13.8</c:v>
                </c:pt>
                <c:pt idx="32678">
                  <c:v>-13.7</c:v>
                </c:pt>
                <c:pt idx="32679">
                  <c:v>-13.6</c:v>
                </c:pt>
                <c:pt idx="32680">
                  <c:v>-13.5</c:v>
                </c:pt>
                <c:pt idx="32681">
                  <c:v>-13.4</c:v>
                </c:pt>
                <c:pt idx="32682">
                  <c:v>-13.3</c:v>
                </c:pt>
                <c:pt idx="32683">
                  <c:v>-13.2</c:v>
                </c:pt>
                <c:pt idx="32684">
                  <c:v>-13.1</c:v>
                </c:pt>
                <c:pt idx="32685">
                  <c:v>-13</c:v>
                </c:pt>
                <c:pt idx="32686">
                  <c:v>-12.9</c:v>
                </c:pt>
                <c:pt idx="32687">
                  <c:v>-12.8</c:v>
                </c:pt>
                <c:pt idx="32688">
                  <c:v>-12.7</c:v>
                </c:pt>
                <c:pt idx="32689">
                  <c:v>-12.6</c:v>
                </c:pt>
                <c:pt idx="32690">
                  <c:v>-12.5</c:v>
                </c:pt>
                <c:pt idx="32691">
                  <c:v>-12.4</c:v>
                </c:pt>
                <c:pt idx="32692">
                  <c:v>-12.3</c:v>
                </c:pt>
                <c:pt idx="32693">
                  <c:v>-12.2</c:v>
                </c:pt>
                <c:pt idx="32694">
                  <c:v>-12.1</c:v>
                </c:pt>
                <c:pt idx="32695">
                  <c:v>-12</c:v>
                </c:pt>
                <c:pt idx="32696">
                  <c:v>-11.9</c:v>
                </c:pt>
                <c:pt idx="32697">
                  <c:v>-11.8</c:v>
                </c:pt>
                <c:pt idx="32698">
                  <c:v>-11.7</c:v>
                </c:pt>
                <c:pt idx="32699">
                  <c:v>-11.6</c:v>
                </c:pt>
                <c:pt idx="32700">
                  <c:v>-11.5</c:v>
                </c:pt>
                <c:pt idx="32701">
                  <c:v>-11.4</c:v>
                </c:pt>
                <c:pt idx="32702">
                  <c:v>-11.3</c:v>
                </c:pt>
                <c:pt idx="32703">
                  <c:v>-11.2</c:v>
                </c:pt>
                <c:pt idx="32704">
                  <c:v>-11.1</c:v>
                </c:pt>
                <c:pt idx="32705">
                  <c:v>-11</c:v>
                </c:pt>
                <c:pt idx="32706">
                  <c:v>-10.9</c:v>
                </c:pt>
                <c:pt idx="32707">
                  <c:v>-10.8</c:v>
                </c:pt>
                <c:pt idx="32708">
                  <c:v>-10.7</c:v>
                </c:pt>
                <c:pt idx="32709">
                  <c:v>-10.6</c:v>
                </c:pt>
                <c:pt idx="32710">
                  <c:v>-10.5</c:v>
                </c:pt>
                <c:pt idx="32711">
                  <c:v>-10.4</c:v>
                </c:pt>
                <c:pt idx="32712">
                  <c:v>-10.3</c:v>
                </c:pt>
                <c:pt idx="32713">
                  <c:v>-10.199999999999999</c:v>
                </c:pt>
                <c:pt idx="32714">
                  <c:v>-10.1</c:v>
                </c:pt>
                <c:pt idx="32715">
                  <c:v>-10</c:v>
                </c:pt>
                <c:pt idx="32716">
                  <c:v>-9.9</c:v>
                </c:pt>
                <c:pt idx="32717">
                  <c:v>-9.8000000000000007</c:v>
                </c:pt>
                <c:pt idx="32718">
                  <c:v>-9.6999999999999993</c:v>
                </c:pt>
                <c:pt idx="32719">
                  <c:v>-9.6</c:v>
                </c:pt>
                <c:pt idx="32720">
                  <c:v>-9.5</c:v>
                </c:pt>
                <c:pt idx="32721">
                  <c:v>-9.4</c:v>
                </c:pt>
                <c:pt idx="32722">
                  <c:v>-9.3000000000000007</c:v>
                </c:pt>
                <c:pt idx="32723">
                  <c:v>-9.1999999999999993</c:v>
                </c:pt>
                <c:pt idx="32724">
                  <c:v>-9.1</c:v>
                </c:pt>
                <c:pt idx="32725">
                  <c:v>-9</c:v>
                </c:pt>
                <c:pt idx="32726">
                  <c:v>-8.9</c:v>
                </c:pt>
                <c:pt idx="32727">
                  <c:v>-8.8000000000000007</c:v>
                </c:pt>
                <c:pt idx="32728">
                  <c:v>-8.6999999999999993</c:v>
                </c:pt>
                <c:pt idx="32729">
                  <c:v>-8.6</c:v>
                </c:pt>
                <c:pt idx="32730">
                  <c:v>-8.5</c:v>
                </c:pt>
                <c:pt idx="32731">
                  <c:v>-8.4</c:v>
                </c:pt>
                <c:pt idx="32732">
                  <c:v>-8.3000000000000007</c:v>
                </c:pt>
                <c:pt idx="32733">
                  <c:v>-8.1999999999999993</c:v>
                </c:pt>
                <c:pt idx="32734">
                  <c:v>-8.1</c:v>
                </c:pt>
                <c:pt idx="32735">
                  <c:v>-8</c:v>
                </c:pt>
                <c:pt idx="32736">
                  <c:v>-7.9</c:v>
                </c:pt>
                <c:pt idx="32737">
                  <c:v>-7.8</c:v>
                </c:pt>
                <c:pt idx="32738">
                  <c:v>-7.7</c:v>
                </c:pt>
                <c:pt idx="32739">
                  <c:v>-7.6</c:v>
                </c:pt>
                <c:pt idx="32740">
                  <c:v>-7.5</c:v>
                </c:pt>
                <c:pt idx="32741">
                  <c:v>-7.4</c:v>
                </c:pt>
                <c:pt idx="32742">
                  <c:v>-7.3</c:v>
                </c:pt>
                <c:pt idx="32743">
                  <c:v>-7.2</c:v>
                </c:pt>
                <c:pt idx="32744">
                  <c:v>-7.1</c:v>
                </c:pt>
                <c:pt idx="32745">
                  <c:v>-7</c:v>
                </c:pt>
                <c:pt idx="32746">
                  <c:v>-6.9</c:v>
                </c:pt>
                <c:pt idx="32747">
                  <c:v>-6.8</c:v>
                </c:pt>
                <c:pt idx="32748">
                  <c:v>-6.7</c:v>
                </c:pt>
                <c:pt idx="32749">
                  <c:v>-6.6</c:v>
                </c:pt>
                <c:pt idx="32750">
                  <c:v>-6.5</c:v>
                </c:pt>
                <c:pt idx="32751">
                  <c:v>-6.4</c:v>
                </c:pt>
                <c:pt idx="32752">
                  <c:v>-6.3</c:v>
                </c:pt>
                <c:pt idx="32753">
                  <c:v>-6.2</c:v>
                </c:pt>
                <c:pt idx="32754">
                  <c:v>-6.1</c:v>
                </c:pt>
                <c:pt idx="32755">
                  <c:v>-6</c:v>
                </c:pt>
                <c:pt idx="32756">
                  <c:v>-5.9</c:v>
                </c:pt>
                <c:pt idx="32757">
                  <c:v>-5.8</c:v>
                </c:pt>
                <c:pt idx="32758">
                  <c:v>-5.7</c:v>
                </c:pt>
                <c:pt idx="32759">
                  <c:v>-5.6</c:v>
                </c:pt>
                <c:pt idx="32760">
                  <c:v>-5.5</c:v>
                </c:pt>
                <c:pt idx="32761">
                  <c:v>-5.4</c:v>
                </c:pt>
                <c:pt idx="32762">
                  <c:v>-5.3</c:v>
                </c:pt>
                <c:pt idx="32763">
                  <c:v>-5.2</c:v>
                </c:pt>
                <c:pt idx="32764">
                  <c:v>-5.0999999999999996</c:v>
                </c:pt>
                <c:pt idx="32765">
                  <c:v>-5</c:v>
                </c:pt>
                <c:pt idx="32766">
                  <c:v>-4.9000000000000004</c:v>
                </c:pt>
                <c:pt idx="32767">
                  <c:v>-4.8</c:v>
                </c:pt>
                <c:pt idx="32768">
                  <c:v>-4.7</c:v>
                </c:pt>
                <c:pt idx="32769">
                  <c:v>-4.5999999999999996</c:v>
                </c:pt>
                <c:pt idx="32770">
                  <c:v>-4.5</c:v>
                </c:pt>
                <c:pt idx="32771">
                  <c:v>-4.4000000000000004</c:v>
                </c:pt>
                <c:pt idx="32772">
                  <c:v>-4.3</c:v>
                </c:pt>
                <c:pt idx="32773">
                  <c:v>-4.2</c:v>
                </c:pt>
                <c:pt idx="32774">
                  <c:v>-4.0999999999999996</c:v>
                </c:pt>
                <c:pt idx="32775">
                  <c:v>-4</c:v>
                </c:pt>
                <c:pt idx="32776">
                  <c:v>-3.9</c:v>
                </c:pt>
                <c:pt idx="32777">
                  <c:v>-3.8</c:v>
                </c:pt>
                <c:pt idx="32778">
                  <c:v>-3.7</c:v>
                </c:pt>
                <c:pt idx="32779">
                  <c:v>-3.6</c:v>
                </c:pt>
                <c:pt idx="32780">
                  <c:v>-3.5</c:v>
                </c:pt>
                <c:pt idx="32781">
                  <c:v>-3.4</c:v>
                </c:pt>
                <c:pt idx="32782">
                  <c:v>-3.3</c:v>
                </c:pt>
                <c:pt idx="32783">
                  <c:v>-3.2</c:v>
                </c:pt>
                <c:pt idx="32784">
                  <c:v>-3.1</c:v>
                </c:pt>
                <c:pt idx="32785">
                  <c:v>-3</c:v>
                </c:pt>
                <c:pt idx="32786">
                  <c:v>-2.9</c:v>
                </c:pt>
                <c:pt idx="32787">
                  <c:v>-2.8</c:v>
                </c:pt>
                <c:pt idx="32788">
                  <c:v>-2.7</c:v>
                </c:pt>
                <c:pt idx="32789">
                  <c:v>-2.6</c:v>
                </c:pt>
                <c:pt idx="32790">
                  <c:v>-2.5</c:v>
                </c:pt>
                <c:pt idx="32791">
                  <c:v>-2.4</c:v>
                </c:pt>
                <c:pt idx="32792">
                  <c:v>-2.2999999999999998</c:v>
                </c:pt>
                <c:pt idx="32793">
                  <c:v>-2.2000000000000002</c:v>
                </c:pt>
                <c:pt idx="32794">
                  <c:v>-2.1</c:v>
                </c:pt>
                <c:pt idx="32795">
                  <c:v>-2</c:v>
                </c:pt>
                <c:pt idx="32796">
                  <c:v>-1.9</c:v>
                </c:pt>
                <c:pt idx="32797">
                  <c:v>-1.8</c:v>
                </c:pt>
                <c:pt idx="32798">
                  <c:v>-1.7</c:v>
                </c:pt>
                <c:pt idx="32799">
                  <c:v>-1.6</c:v>
                </c:pt>
                <c:pt idx="32800">
                  <c:v>-1.5</c:v>
                </c:pt>
                <c:pt idx="32801">
                  <c:v>-1.4</c:v>
                </c:pt>
                <c:pt idx="32802">
                  <c:v>-1.3</c:v>
                </c:pt>
                <c:pt idx="32803">
                  <c:v>-1.2</c:v>
                </c:pt>
                <c:pt idx="32804">
                  <c:v>-1.1000000000000001</c:v>
                </c:pt>
                <c:pt idx="32805">
                  <c:v>-1</c:v>
                </c:pt>
                <c:pt idx="32806">
                  <c:v>-0.9</c:v>
                </c:pt>
                <c:pt idx="32807">
                  <c:v>-0.8</c:v>
                </c:pt>
                <c:pt idx="32808">
                  <c:v>-0.7</c:v>
                </c:pt>
                <c:pt idx="32809">
                  <c:v>-0.6</c:v>
                </c:pt>
                <c:pt idx="32810">
                  <c:v>-0.5</c:v>
                </c:pt>
                <c:pt idx="32811">
                  <c:v>-0.4</c:v>
                </c:pt>
                <c:pt idx="32812">
                  <c:v>-0.3</c:v>
                </c:pt>
                <c:pt idx="32813">
                  <c:v>-0.2</c:v>
                </c:pt>
                <c:pt idx="32814">
                  <c:v>-0.1</c:v>
                </c:pt>
                <c:pt idx="32815">
                  <c:v>0</c:v>
                </c:pt>
                <c:pt idx="32816">
                  <c:v>0.1</c:v>
                </c:pt>
                <c:pt idx="32817">
                  <c:v>0.2</c:v>
                </c:pt>
                <c:pt idx="32818">
                  <c:v>0.3</c:v>
                </c:pt>
                <c:pt idx="32819">
                  <c:v>0.4</c:v>
                </c:pt>
                <c:pt idx="32820">
                  <c:v>0.5</c:v>
                </c:pt>
                <c:pt idx="32821">
                  <c:v>0.6</c:v>
                </c:pt>
                <c:pt idx="32822">
                  <c:v>0.7</c:v>
                </c:pt>
                <c:pt idx="32823">
                  <c:v>0.8</c:v>
                </c:pt>
                <c:pt idx="32824">
                  <c:v>0.9</c:v>
                </c:pt>
                <c:pt idx="32825">
                  <c:v>1</c:v>
                </c:pt>
                <c:pt idx="32826">
                  <c:v>1.1000000000000001</c:v>
                </c:pt>
                <c:pt idx="32827">
                  <c:v>1.2</c:v>
                </c:pt>
                <c:pt idx="32828">
                  <c:v>1.3</c:v>
                </c:pt>
                <c:pt idx="32829">
                  <c:v>1.4</c:v>
                </c:pt>
                <c:pt idx="32830">
                  <c:v>1.5</c:v>
                </c:pt>
                <c:pt idx="32831">
                  <c:v>1.6</c:v>
                </c:pt>
                <c:pt idx="32832">
                  <c:v>1.7</c:v>
                </c:pt>
                <c:pt idx="32833">
                  <c:v>1.8</c:v>
                </c:pt>
                <c:pt idx="32834">
                  <c:v>1.9</c:v>
                </c:pt>
                <c:pt idx="32835">
                  <c:v>2</c:v>
                </c:pt>
                <c:pt idx="32836">
                  <c:v>2.1</c:v>
                </c:pt>
                <c:pt idx="32837">
                  <c:v>2.2000000000000002</c:v>
                </c:pt>
                <c:pt idx="32838">
                  <c:v>2.2999999999999998</c:v>
                </c:pt>
                <c:pt idx="32839">
                  <c:v>2.4</c:v>
                </c:pt>
                <c:pt idx="32840">
                  <c:v>2.5</c:v>
                </c:pt>
                <c:pt idx="32841">
                  <c:v>2.6</c:v>
                </c:pt>
                <c:pt idx="32842">
                  <c:v>2.7</c:v>
                </c:pt>
                <c:pt idx="32843">
                  <c:v>2.8</c:v>
                </c:pt>
                <c:pt idx="32844">
                  <c:v>2.9</c:v>
                </c:pt>
                <c:pt idx="32845">
                  <c:v>3</c:v>
                </c:pt>
                <c:pt idx="32846">
                  <c:v>3.1</c:v>
                </c:pt>
                <c:pt idx="32847">
                  <c:v>3.2</c:v>
                </c:pt>
                <c:pt idx="32848">
                  <c:v>3.3</c:v>
                </c:pt>
                <c:pt idx="32849">
                  <c:v>3.4</c:v>
                </c:pt>
                <c:pt idx="32850">
                  <c:v>3.5</c:v>
                </c:pt>
                <c:pt idx="32851">
                  <c:v>3.6</c:v>
                </c:pt>
                <c:pt idx="32852">
                  <c:v>3.7</c:v>
                </c:pt>
                <c:pt idx="32853">
                  <c:v>3.8</c:v>
                </c:pt>
                <c:pt idx="32854">
                  <c:v>3.9</c:v>
                </c:pt>
                <c:pt idx="32855">
                  <c:v>4</c:v>
                </c:pt>
                <c:pt idx="32856">
                  <c:v>4.0999999999999996</c:v>
                </c:pt>
                <c:pt idx="32857">
                  <c:v>4.2</c:v>
                </c:pt>
                <c:pt idx="32858">
                  <c:v>4.3</c:v>
                </c:pt>
                <c:pt idx="32859">
                  <c:v>4.4000000000000004</c:v>
                </c:pt>
                <c:pt idx="32860">
                  <c:v>4.5</c:v>
                </c:pt>
                <c:pt idx="32861">
                  <c:v>4.5999999999999996</c:v>
                </c:pt>
                <c:pt idx="32862">
                  <c:v>4.7</c:v>
                </c:pt>
                <c:pt idx="32863">
                  <c:v>4.8</c:v>
                </c:pt>
                <c:pt idx="32864">
                  <c:v>4.9000000000000004</c:v>
                </c:pt>
                <c:pt idx="32865">
                  <c:v>5</c:v>
                </c:pt>
                <c:pt idx="32866">
                  <c:v>5.0999999999999996</c:v>
                </c:pt>
                <c:pt idx="32867">
                  <c:v>5.2</c:v>
                </c:pt>
                <c:pt idx="32868">
                  <c:v>5.3</c:v>
                </c:pt>
                <c:pt idx="32869">
                  <c:v>5.4</c:v>
                </c:pt>
                <c:pt idx="32870">
                  <c:v>5.5</c:v>
                </c:pt>
                <c:pt idx="32871">
                  <c:v>5.6</c:v>
                </c:pt>
                <c:pt idx="32872">
                  <c:v>5.7</c:v>
                </c:pt>
                <c:pt idx="32873">
                  <c:v>5.8</c:v>
                </c:pt>
                <c:pt idx="32874">
                  <c:v>5.9</c:v>
                </c:pt>
                <c:pt idx="32875">
                  <c:v>6</c:v>
                </c:pt>
                <c:pt idx="32876">
                  <c:v>6.1</c:v>
                </c:pt>
                <c:pt idx="32877">
                  <c:v>6.2</c:v>
                </c:pt>
                <c:pt idx="32878">
                  <c:v>6.3</c:v>
                </c:pt>
                <c:pt idx="32879">
                  <c:v>6.4</c:v>
                </c:pt>
                <c:pt idx="32880">
                  <c:v>6.5</c:v>
                </c:pt>
                <c:pt idx="32881">
                  <c:v>6.6</c:v>
                </c:pt>
                <c:pt idx="32882">
                  <c:v>6.7</c:v>
                </c:pt>
                <c:pt idx="32883">
                  <c:v>6.8</c:v>
                </c:pt>
                <c:pt idx="32884">
                  <c:v>6.9</c:v>
                </c:pt>
                <c:pt idx="32885">
                  <c:v>7</c:v>
                </c:pt>
                <c:pt idx="32886">
                  <c:v>7.1</c:v>
                </c:pt>
                <c:pt idx="32887">
                  <c:v>7.2</c:v>
                </c:pt>
                <c:pt idx="32888">
                  <c:v>7.3</c:v>
                </c:pt>
                <c:pt idx="32889">
                  <c:v>7.4</c:v>
                </c:pt>
                <c:pt idx="32890">
                  <c:v>7.5</c:v>
                </c:pt>
                <c:pt idx="32891">
                  <c:v>7.6</c:v>
                </c:pt>
                <c:pt idx="32892">
                  <c:v>7.7</c:v>
                </c:pt>
                <c:pt idx="32893">
                  <c:v>7.8</c:v>
                </c:pt>
                <c:pt idx="32894">
                  <c:v>7.9</c:v>
                </c:pt>
                <c:pt idx="32895">
                  <c:v>8</c:v>
                </c:pt>
                <c:pt idx="32896">
                  <c:v>8.1</c:v>
                </c:pt>
                <c:pt idx="32897">
                  <c:v>8.1999999999999993</c:v>
                </c:pt>
                <c:pt idx="32898">
                  <c:v>8.3000000000000007</c:v>
                </c:pt>
                <c:pt idx="32899">
                  <c:v>8.4</c:v>
                </c:pt>
                <c:pt idx="32900">
                  <c:v>8.5</c:v>
                </c:pt>
                <c:pt idx="32901">
                  <c:v>8.6</c:v>
                </c:pt>
                <c:pt idx="32902">
                  <c:v>8.6999999999999993</c:v>
                </c:pt>
                <c:pt idx="32903">
                  <c:v>8.8000000000000007</c:v>
                </c:pt>
                <c:pt idx="32904">
                  <c:v>8.9</c:v>
                </c:pt>
                <c:pt idx="32905">
                  <c:v>9</c:v>
                </c:pt>
                <c:pt idx="32906">
                  <c:v>9.1</c:v>
                </c:pt>
                <c:pt idx="32907">
                  <c:v>9.1999999999999993</c:v>
                </c:pt>
                <c:pt idx="32908">
                  <c:v>9.3000000000000007</c:v>
                </c:pt>
                <c:pt idx="32909">
                  <c:v>9.4</c:v>
                </c:pt>
                <c:pt idx="32910">
                  <c:v>9.5</c:v>
                </c:pt>
                <c:pt idx="32911">
                  <c:v>9.6</c:v>
                </c:pt>
                <c:pt idx="32912">
                  <c:v>9.6999999999999993</c:v>
                </c:pt>
                <c:pt idx="32913">
                  <c:v>9.8000000000000007</c:v>
                </c:pt>
                <c:pt idx="32914">
                  <c:v>9.9</c:v>
                </c:pt>
                <c:pt idx="32915">
                  <c:v>10</c:v>
                </c:pt>
                <c:pt idx="32916">
                  <c:v>10.1</c:v>
                </c:pt>
                <c:pt idx="32917">
                  <c:v>10.199999999999999</c:v>
                </c:pt>
                <c:pt idx="32918">
                  <c:v>10.3</c:v>
                </c:pt>
                <c:pt idx="32919">
                  <c:v>10.4</c:v>
                </c:pt>
                <c:pt idx="32920">
                  <c:v>10.5</c:v>
                </c:pt>
                <c:pt idx="32921">
                  <c:v>10.6</c:v>
                </c:pt>
                <c:pt idx="32922">
                  <c:v>10.7</c:v>
                </c:pt>
                <c:pt idx="32923">
                  <c:v>10.8</c:v>
                </c:pt>
                <c:pt idx="32924">
                  <c:v>10.9</c:v>
                </c:pt>
                <c:pt idx="32925">
                  <c:v>11</c:v>
                </c:pt>
                <c:pt idx="32926">
                  <c:v>11.1</c:v>
                </c:pt>
                <c:pt idx="32927">
                  <c:v>11.2</c:v>
                </c:pt>
                <c:pt idx="32928">
                  <c:v>11.3</c:v>
                </c:pt>
                <c:pt idx="32929">
                  <c:v>11.4</c:v>
                </c:pt>
                <c:pt idx="32930">
                  <c:v>11.5</c:v>
                </c:pt>
                <c:pt idx="32931">
                  <c:v>11.6</c:v>
                </c:pt>
                <c:pt idx="32932">
                  <c:v>11.7</c:v>
                </c:pt>
                <c:pt idx="32933">
                  <c:v>11.8</c:v>
                </c:pt>
                <c:pt idx="32934">
                  <c:v>11.9</c:v>
                </c:pt>
                <c:pt idx="32935">
                  <c:v>12</c:v>
                </c:pt>
                <c:pt idx="32936">
                  <c:v>12.1</c:v>
                </c:pt>
                <c:pt idx="32937">
                  <c:v>12.2</c:v>
                </c:pt>
                <c:pt idx="32938">
                  <c:v>12.3</c:v>
                </c:pt>
                <c:pt idx="32939">
                  <c:v>12.4</c:v>
                </c:pt>
                <c:pt idx="32940">
                  <c:v>12.5</c:v>
                </c:pt>
                <c:pt idx="32941">
                  <c:v>12.6</c:v>
                </c:pt>
                <c:pt idx="32942">
                  <c:v>12.7</c:v>
                </c:pt>
                <c:pt idx="32943">
                  <c:v>12.8</c:v>
                </c:pt>
                <c:pt idx="32944">
                  <c:v>12.9</c:v>
                </c:pt>
                <c:pt idx="32945">
                  <c:v>13</c:v>
                </c:pt>
                <c:pt idx="32946">
                  <c:v>13.1</c:v>
                </c:pt>
                <c:pt idx="32947">
                  <c:v>13.2</c:v>
                </c:pt>
                <c:pt idx="32948">
                  <c:v>13.3</c:v>
                </c:pt>
                <c:pt idx="32949">
                  <c:v>13.4</c:v>
                </c:pt>
                <c:pt idx="32950">
                  <c:v>13.5</c:v>
                </c:pt>
                <c:pt idx="32951">
                  <c:v>13.6</c:v>
                </c:pt>
                <c:pt idx="32952">
                  <c:v>13.7</c:v>
                </c:pt>
                <c:pt idx="32953">
                  <c:v>13.8</c:v>
                </c:pt>
                <c:pt idx="32954">
                  <c:v>13.9</c:v>
                </c:pt>
                <c:pt idx="32955">
                  <c:v>14</c:v>
                </c:pt>
                <c:pt idx="32956">
                  <c:v>14.1</c:v>
                </c:pt>
                <c:pt idx="32957">
                  <c:v>14.2</c:v>
                </c:pt>
                <c:pt idx="32958">
                  <c:v>14.3</c:v>
                </c:pt>
                <c:pt idx="32959">
                  <c:v>14.4</c:v>
                </c:pt>
                <c:pt idx="32960">
                  <c:v>14.5</c:v>
                </c:pt>
                <c:pt idx="32961">
                  <c:v>14.6</c:v>
                </c:pt>
                <c:pt idx="32962">
                  <c:v>14.7</c:v>
                </c:pt>
                <c:pt idx="32963">
                  <c:v>14.8</c:v>
                </c:pt>
                <c:pt idx="32964">
                  <c:v>14.9</c:v>
                </c:pt>
                <c:pt idx="32965">
                  <c:v>15</c:v>
                </c:pt>
                <c:pt idx="32966">
                  <c:v>15.1</c:v>
                </c:pt>
                <c:pt idx="32967">
                  <c:v>15.2</c:v>
                </c:pt>
                <c:pt idx="32968">
                  <c:v>15.3</c:v>
                </c:pt>
                <c:pt idx="32969">
                  <c:v>15.4</c:v>
                </c:pt>
                <c:pt idx="32970">
                  <c:v>15.5</c:v>
                </c:pt>
                <c:pt idx="32971">
                  <c:v>15.6</c:v>
                </c:pt>
                <c:pt idx="32972">
                  <c:v>15.7</c:v>
                </c:pt>
                <c:pt idx="32973">
                  <c:v>15.8</c:v>
                </c:pt>
                <c:pt idx="32974">
                  <c:v>15.9</c:v>
                </c:pt>
                <c:pt idx="32975">
                  <c:v>16</c:v>
                </c:pt>
                <c:pt idx="32976">
                  <c:v>16.100000000000001</c:v>
                </c:pt>
                <c:pt idx="32977">
                  <c:v>16.2</c:v>
                </c:pt>
                <c:pt idx="32978">
                  <c:v>16.3</c:v>
                </c:pt>
                <c:pt idx="32979">
                  <c:v>16.399999999999999</c:v>
                </c:pt>
                <c:pt idx="32980">
                  <c:v>16.5</c:v>
                </c:pt>
                <c:pt idx="32981">
                  <c:v>16.600000000000001</c:v>
                </c:pt>
                <c:pt idx="32982">
                  <c:v>16.7</c:v>
                </c:pt>
                <c:pt idx="32983">
                  <c:v>16.8</c:v>
                </c:pt>
                <c:pt idx="32984">
                  <c:v>16.899999999999999</c:v>
                </c:pt>
                <c:pt idx="32985">
                  <c:v>17</c:v>
                </c:pt>
                <c:pt idx="32986">
                  <c:v>17.100000000000001</c:v>
                </c:pt>
                <c:pt idx="32987">
                  <c:v>17.2</c:v>
                </c:pt>
                <c:pt idx="32988">
                  <c:v>17.3</c:v>
                </c:pt>
                <c:pt idx="32989">
                  <c:v>17.399999999999999</c:v>
                </c:pt>
                <c:pt idx="32990">
                  <c:v>17.5</c:v>
                </c:pt>
                <c:pt idx="32991">
                  <c:v>17.600000000000001</c:v>
                </c:pt>
                <c:pt idx="32992">
                  <c:v>17.7</c:v>
                </c:pt>
                <c:pt idx="32993">
                  <c:v>17.8</c:v>
                </c:pt>
                <c:pt idx="32994">
                  <c:v>17.899999999999999</c:v>
                </c:pt>
                <c:pt idx="32995">
                  <c:v>18</c:v>
                </c:pt>
                <c:pt idx="32996">
                  <c:v>18.100000000000001</c:v>
                </c:pt>
                <c:pt idx="32997">
                  <c:v>18.2</c:v>
                </c:pt>
                <c:pt idx="32998">
                  <c:v>18.3</c:v>
                </c:pt>
                <c:pt idx="32999">
                  <c:v>18.399999999999999</c:v>
                </c:pt>
                <c:pt idx="33000">
                  <c:v>18.5</c:v>
                </c:pt>
                <c:pt idx="33001">
                  <c:v>18.600000000000001</c:v>
                </c:pt>
                <c:pt idx="33002">
                  <c:v>18.7</c:v>
                </c:pt>
                <c:pt idx="33003">
                  <c:v>18.8</c:v>
                </c:pt>
                <c:pt idx="33004">
                  <c:v>18.899999999999999</c:v>
                </c:pt>
                <c:pt idx="33005">
                  <c:v>19</c:v>
                </c:pt>
                <c:pt idx="33006">
                  <c:v>19.100000000000001</c:v>
                </c:pt>
                <c:pt idx="33007">
                  <c:v>19.2</c:v>
                </c:pt>
                <c:pt idx="33008">
                  <c:v>19.3</c:v>
                </c:pt>
                <c:pt idx="33009">
                  <c:v>19.399999999999999</c:v>
                </c:pt>
                <c:pt idx="33010">
                  <c:v>19.5</c:v>
                </c:pt>
                <c:pt idx="33011">
                  <c:v>19.600000000000001</c:v>
                </c:pt>
                <c:pt idx="33012">
                  <c:v>19.7</c:v>
                </c:pt>
                <c:pt idx="33013">
                  <c:v>19.8</c:v>
                </c:pt>
                <c:pt idx="33014">
                  <c:v>19.899999999999999</c:v>
                </c:pt>
                <c:pt idx="33015">
                  <c:v>20</c:v>
                </c:pt>
                <c:pt idx="33016">
                  <c:v>20.100000000000001</c:v>
                </c:pt>
                <c:pt idx="33017">
                  <c:v>20.2</c:v>
                </c:pt>
                <c:pt idx="33018">
                  <c:v>20.3</c:v>
                </c:pt>
                <c:pt idx="33019">
                  <c:v>20.399999999999999</c:v>
                </c:pt>
                <c:pt idx="33020">
                  <c:v>20.5</c:v>
                </c:pt>
                <c:pt idx="33021">
                  <c:v>20.6</c:v>
                </c:pt>
                <c:pt idx="33022">
                  <c:v>20.7</c:v>
                </c:pt>
                <c:pt idx="33023">
                  <c:v>20.8</c:v>
                </c:pt>
                <c:pt idx="33024">
                  <c:v>20.9</c:v>
                </c:pt>
                <c:pt idx="33025">
                  <c:v>21</c:v>
                </c:pt>
                <c:pt idx="33026">
                  <c:v>21.1</c:v>
                </c:pt>
                <c:pt idx="33027">
                  <c:v>21.2</c:v>
                </c:pt>
                <c:pt idx="33028">
                  <c:v>21.3</c:v>
                </c:pt>
                <c:pt idx="33029">
                  <c:v>21.4</c:v>
                </c:pt>
                <c:pt idx="33030">
                  <c:v>21.5</c:v>
                </c:pt>
                <c:pt idx="33031">
                  <c:v>21.6</c:v>
                </c:pt>
                <c:pt idx="33032">
                  <c:v>21.7</c:v>
                </c:pt>
                <c:pt idx="33033">
                  <c:v>21.8</c:v>
                </c:pt>
                <c:pt idx="33034">
                  <c:v>21.9</c:v>
                </c:pt>
                <c:pt idx="33035">
                  <c:v>22</c:v>
                </c:pt>
                <c:pt idx="33036">
                  <c:v>22.1</c:v>
                </c:pt>
                <c:pt idx="33037">
                  <c:v>22.2</c:v>
                </c:pt>
                <c:pt idx="33038">
                  <c:v>22.3</c:v>
                </c:pt>
                <c:pt idx="33039">
                  <c:v>22.4</c:v>
                </c:pt>
                <c:pt idx="33040">
                  <c:v>22.5</c:v>
                </c:pt>
                <c:pt idx="33041">
                  <c:v>22.6</c:v>
                </c:pt>
                <c:pt idx="33042">
                  <c:v>22.7</c:v>
                </c:pt>
                <c:pt idx="33043">
                  <c:v>22.8</c:v>
                </c:pt>
                <c:pt idx="33044">
                  <c:v>22.9</c:v>
                </c:pt>
                <c:pt idx="33045">
                  <c:v>23</c:v>
                </c:pt>
                <c:pt idx="33046">
                  <c:v>23.1</c:v>
                </c:pt>
                <c:pt idx="33047">
                  <c:v>23.2</c:v>
                </c:pt>
                <c:pt idx="33048">
                  <c:v>23.3</c:v>
                </c:pt>
                <c:pt idx="33049">
                  <c:v>23.4</c:v>
                </c:pt>
                <c:pt idx="33050">
                  <c:v>23.5</c:v>
                </c:pt>
                <c:pt idx="33051">
                  <c:v>23.6</c:v>
                </c:pt>
                <c:pt idx="33052">
                  <c:v>23.7</c:v>
                </c:pt>
                <c:pt idx="33053">
                  <c:v>23.8</c:v>
                </c:pt>
                <c:pt idx="33054">
                  <c:v>23.9</c:v>
                </c:pt>
                <c:pt idx="33055">
                  <c:v>24</c:v>
                </c:pt>
                <c:pt idx="33056">
                  <c:v>24.1</c:v>
                </c:pt>
                <c:pt idx="33057">
                  <c:v>24.2</c:v>
                </c:pt>
                <c:pt idx="33058">
                  <c:v>24.3</c:v>
                </c:pt>
                <c:pt idx="33059">
                  <c:v>24.4</c:v>
                </c:pt>
                <c:pt idx="33060">
                  <c:v>24.5</c:v>
                </c:pt>
                <c:pt idx="33061">
                  <c:v>24.6</c:v>
                </c:pt>
                <c:pt idx="33062">
                  <c:v>24.7</c:v>
                </c:pt>
                <c:pt idx="33063">
                  <c:v>24.8</c:v>
                </c:pt>
                <c:pt idx="33064">
                  <c:v>24.9</c:v>
                </c:pt>
                <c:pt idx="33065">
                  <c:v>25</c:v>
                </c:pt>
                <c:pt idx="33066">
                  <c:v>-25</c:v>
                </c:pt>
                <c:pt idx="33067">
                  <c:v>-24.9</c:v>
                </c:pt>
                <c:pt idx="33068">
                  <c:v>-24.8</c:v>
                </c:pt>
                <c:pt idx="33069">
                  <c:v>-24.7</c:v>
                </c:pt>
                <c:pt idx="33070">
                  <c:v>-24.6</c:v>
                </c:pt>
                <c:pt idx="33071">
                  <c:v>-24.5</c:v>
                </c:pt>
                <c:pt idx="33072">
                  <c:v>-24.4</c:v>
                </c:pt>
                <c:pt idx="33073">
                  <c:v>-24.3</c:v>
                </c:pt>
                <c:pt idx="33074">
                  <c:v>-24.2</c:v>
                </c:pt>
                <c:pt idx="33075">
                  <c:v>-24.1</c:v>
                </c:pt>
                <c:pt idx="33076">
                  <c:v>-24</c:v>
                </c:pt>
                <c:pt idx="33077">
                  <c:v>-23.9</c:v>
                </c:pt>
                <c:pt idx="33078">
                  <c:v>-23.8</c:v>
                </c:pt>
                <c:pt idx="33079">
                  <c:v>-23.7</c:v>
                </c:pt>
                <c:pt idx="33080">
                  <c:v>-23.6</c:v>
                </c:pt>
                <c:pt idx="33081">
                  <c:v>-23.5</c:v>
                </c:pt>
                <c:pt idx="33082">
                  <c:v>-23.4</c:v>
                </c:pt>
                <c:pt idx="33083">
                  <c:v>-23.3</c:v>
                </c:pt>
                <c:pt idx="33084">
                  <c:v>-23.2</c:v>
                </c:pt>
                <c:pt idx="33085">
                  <c:v>-23.1</c:v>
                </c:pt>
                <c:pt idx="33086">
                  <c:v>-23</c:v>
                </c:pt>
                <c:pt idx="33087">
                  <c:v>-22.9</c:v>
                </c:pt>
                <c:pt idx="33088">
                  <c:v>-22.8</c:v>
                </c:pt>
                <c:pt idx="33089">
                  <c:v>-22.7</c:v>
                </c:pt>
                <c:pt idx="33090">
                  <c:v>-22.6</c:v>
                </c:pt>
                <c:pt idx="33091">
                  <c:v>-22.5</c:v>
                </c:pt>
                <c:pt idx="33092">
                  <c:v>-22.4</c:v>
                </c:pt>
                <c:pt idx="33093">
                  <c:v>-22.3</c:v>
                </c:pt>
                <c:pt idx="33094">
                  <c:v>-22.2</c:v>
                </c:pt>
                <c:pt idx="33095">
                  <c:v>-22.1</c:v>
                </c:pt>
                <c:pt idx="33096">
                  <c:v>-22</c:v>
                </c:pt>
                <c:pt idx="33097">
                  <c:v>-21.9</c:v>
                </c:pt>
                <c:pt idx="33098">
                  <c:v>-21.8</c:v>
                </c:pt>
                <c:pt idx="33099">
                  <c:v>-21.7</c:v>
                </c:pt>
                <c:pt idx="33100">
                  <c:v>-21.6</c:v>
                </c:pt>
                <c:pt idx="33101">
                  <c:v>-21.5</c:v>
                </c:pt>
                <c:pt idx="33102">
                  <c:v>-21.4</c:v>
                </c:pt>
                <c:pt idx="33103">
                  <c:v>-21.3</c:v>
                </c:pt>
                <c:pt idx="33104">
                  <c:v>-21.2</c:v>
                </c:pt>
                <c:pt idx="33105">
                  <c:v>-21.1</c:v>
                </c:pt>
                <c:pt idx="33106">
                  <c:v>-21</c:v>
                </c:pt>
                <c:pt idx="33107">
                  <c:v>-20.9</c:v>
                </c:pt>
                <c:pt idx="33108">
                  <c:v>-20.8</c:v>
                </c:pt>
                <c:pt idx="33109">
                  <c:v>-20.7</c:v>
                </c:pt>
                <c:pt idx="33110">
                  <c:v>-20.6</c:v>
                </c:pt>
                <c:pt idx="33111">
                  <c:v>-20.5</c:v>
                </c:pt>
                <c:pt idx="33112">
                  <c:v>-20.399999999999999</c:v>
                </c:pt>
                <c:pt idx="33113">
                  <c:v>-20.3</c:v>
                </c:pt>
                <c:pt idx="33114">
                  <c:v>-20.2</c:v>
                </c:pt>
                <c:pt idx="33115">
                  <c:v>-20.100000000000001</c:v>
                </c:pt>
                <c:pt idx="33116">
                  <c:v>-20</c:v>
                </c:pt>
                <c:pt idx="33117">
                  <c:v>-19.899999999999999</c:v>
                </c:pt>
                <c:pt idx="33118">
                  <c:v>-19.8</c:v>
                </c:pt>
                <c:pt idx="33119">
                  <c:v>-19.7</c:v>
                </c:pt>
                <c:pt idx="33120">
                  <c:v>-19.600000000000001</c:v>
                </c:pt>
                <c:pt idx="33121">
                  <c:v>-19.5</c:v>
                </c:pt>
                <c:pt idx="33122">
                  <c:v>-19.399999999999999</c:v>
                </c:pt>
                <c:pt idx="33123">
                  <c:v>-19.3</c:v>
                </c:pt>
                <c:pt idx="33124">
                  <c:v>-19.2</c:v>
                </c:pt>
                <c:pt idx="33125">
                  <c:v>-19.100000000000001</c:v>
                </c:pt>
                <c:pt idx="33126">
                  <c:v>-19</c:v>
                </c:pt>
                <c:pt idx="33127">
                  <c:v>-18.899999999999999</c:v>
                </c:pt>
                <c:pt idx="33128">
                  <c:v>-18.8</c:v>
                </c:pt>
                <c:pt idx="33129">
                  <c:v>-18.7</c:v>
                </c:pt>
                <c:pt idx="33130">
                  <c:v>-18.600000000000001</c:v>
                </c:pt>
                <c:pt idx="33131">
                  <c:v>-18.5</c:v>
                </c:pt>
                <c:pt idx="33132">
                  <c:v>-18.399999999999999</c:v>
                </c:pt>
                <c:pt idx="33133">
                  <c:v>-18.3</c:v>
                </c:pt>
                <c:pt idx="33134">
                  <c:v>-18.2</c:v>
                </c:pt>
                <c:pt idx="33135">
                  <c:v>-18.100000000000001</c:v>
                </c:pt>
                <c:pt idx="33136">
                  <c:v>-18</c:v>
                </c:pt>
                <c:pt idx="33137">
                  <c:v>-17.899999999999999</c:v>
                </c:pt>
                <c:pt idx="33138">
                  <c:v>-17.8</c:v>
                </c:pt>
                <c:pt idx="33139">
                  <c:v>-17.7</c:v>
                </c:pt>
                <c:pt idx="33140">
                  <c:v>-17.600000000000001</c:v>
                </c:pt>
                <c:pt idx="33141">
                  <c:v>-17.5</c:v>
                </c:pt>
                <c:pt idx="33142">
                  <c:v>-17.399999999999999</c:v>
                </c:pt>
                <c:pt idx="33143">
                  <c:v>-17.3</c:v>
                </c:pt>
                <c:pt idx="33144">
                  <c:v>-17.2</c:v>
                </c:pt>
                <c:pt idx="33145">
                  <c:v>-17.100000000000001</c:v>
                </c:pt>
                <c:pt idx="33146">
                  <c:v>-17</c:v>
                </c:pt>
                <c:pt idx="33147">
                  <c:v>-16.899999999999999</c:v>
                </c:pt>
                <c:pt idx="33148">
                  <c:v>-16.8</c:v>
                </c:pt>
                <c:pt idx="33149">
                  <c:v>-16.7</c:v>
                </c:pt>
                <c:pt idx="33150">
                  <c:v>-16.600000000000001</c:v>
                </c:pt>
                <c:pt idx="33151">
                  <c:v>-16.5</c:v>
                </c:pt>
                <c:pt idx="33152">
                  <c:v>-16.399999999999999</c:v>
                </c:pt>
                <c:pt idx="33153">
                  <c:v>-16.3</c:v>
                </c:pt>
                <c:pt idx="33154">
                  <c:v>-16.2</c:v>
                </c:pt>
                <c:pt idx="33155">
                  <c:v>-16.100000000000001</c:v>
                </c:pt>
                <c:pt idx="33156">
                  <c:v>-16</c:v>
                </c:pt>
                <c:pt idx="33157">
                  <c:v>-15.9</c:v>
                </c:pt>
                <c:pt idx="33158">
                  <c:v>-15.8</c:v>
                </c:pt>
                <c:pt idx="33159">
                  <c:v>-15.7</c:v>
                </c:pt>
                <c:pt idx="33160">
                  <c:v>-15.6</c:v>
                </c:pt>
                <c:pt idx="33161">
                  <c:v>-15.5</c:v>
                </c:pt>
                <c:pt idx="33162">
                  <c:v>-15.4</c:v>
                </c:pt>
                <c:pt idx="33163">
                  <c:v>-15.3</c:v>
                </c:pt>
                <c:pt idx="33164">
                  <c:v>-15.2</c:v>
                </c:pt>
                <c:pt idx="33165">
                  <c:v>-15.1</c:v>
                </c:pt>
                <c:pt idx="33166">
                  <c:v>-15</c:v>
                </c:pt>
                <c:pt idx="33167">
                  <c:v>-14.9</c:v>
                </c:pt>
                <c:pt idx="33168">
                  <c:v>-14.8</c:v>
                </c:pt>
                <c:pt idx="33169">
                  <c:v>-14.7</c:v>
                </c:pt>
                <c:pt idx="33170">
                  <c:v>-14.6</c:v>
                </c:pt>
                <c:pt idx="33171">
                  <c:v>-14.5</c:v>
                </c:pt>
                <c:pt idx="33172">
                  <c:v>-14.4</c:v>
                </c:pt>
                <c:pt idx="33173">
                  <c:v>-14.3</c:v>
                </c:pt>
                <c:pt idx="33174">
                  <c:v>-14.2</c:v>
                </c:pt>
                <c:pt idx="33175">
                  <c:v>-14.1</c:v>
                </c:pt>
                <c:pt idx="33176">
                  <c:v>-14</c:v>
                </c:pt>
                <c:pt idx="33177">
                  <c:v>-13.9</c:v>
                </c:pt>
                <c:pt idx="33178">
                  <c:v>-13.8</c:v>
                </c:pt>
                <c:pt idx="33179">
                  <c:v>-13.7</c:v>
                </c:pt>
                <c:pt idx="33180">
                  <c:v>-13.6</c:v>
                </c:pt>
                <c:pt idx="33181">
                  <c:v>-13.5</c:v>
                </c:pt>
                <c:pt idx="33182">
                  <c:v>-13.4</c:v>
                </c:pt>
                <c:pt idx="33183">
                  <c:v>-13.3</c:v>
                </c:pt>
                <c:pt idx="33184">
                  <c:v>-13.2</c:v>
                </c:pt>
                <c:pt idx="33185">
                  <c:v>-13.1</c:v>
                </c:pt>
                <c:pt idx="33186">
                  <c:v>-13</c:v>
                </c:pt>
                <c:pt idx="33187">
                  <c:v>-12.9</c:v>
                </c:pt>
                <c:pt idx="33188">
                  <c:v>-12.8</c:v>
                </c:pt>
                <c:pt idx="33189">
                  <c:v>-12.7</c:v>
                </c:pt>
                <c:pt idx="33190">
                  <c:v>-12.6</c:v>
                </c:pt>
                <c:pt idx="33191">
                  <c:v>-12.5</c:v>
                </c:pt>
                <c:pt idx="33192">
                  <c:v>-12.4</c:v>
                </c:pt>
                <c:pt idx="33193">
                  <c:v>-12.3</c:v>
                </c:pt>
                <c:pt idx="33194">
                  <c:v>-12.2</c:v>
                </c:pt>
                <c:pt idx="33195">
                  <c:v>-12.1</c:v>
                </c:pt>
                <c:pt idx="33196">
                  <c:v>-12</c:v>
                </c:pt>
                <c:pt idx="33197">
                  <c:v>-11.9</c:v>
                </c:pt>
                <c:pt idx="33198">
                  <c:v>-11.8</c:v>
                </c:pt>
                <c:pt idx="33199">
                  <c:v>-11.7</c:v>
                </c:pt>
                <c:pt idx="33200">
                  <c:v>-11.6</c:v>
                </c:pt>
                <c:pt idx="33201">
                  <c:v>-11.5</c:v>
                </c:pt>
                <c:pt idx="33202">
                  <c:v>-11.4</c:v>
                </c:pt>
                <c:pt idx="33203">
                  <c:v>-11.3</c:v>
                </c:pt>
                <c:pt idx="33204">
                  <c:v>-11.2</c:v>
                </c:pt>
                <c:pt idx="33205">
                  <c:v>-11.1</c:v>
                </c:pt>
                <c:pt idx="33206">
                  <c:v>-11</c:v>
                </c:pt>
                <c:pt idx="33207">
                  <c:v>-10.9</c:v>
                </c:pt>
                <c:pt idx="33208">
                  <c:v>-10.8</c:v>
                </c:pt>
                <c:pt idx="33209">
                  <c:v>-10.7</c:v>
                </c:pt>
                <c:pt idx="33210">
                  <c:v>-10.6</c:v>
                </c:pt>
                <c:pt idx="33211">
                  <c:v>-10.5</c:v>
                </c:pt>
                <c:pt idx="33212">
                  <c:v>-10.4</c:v>
                </c:pt>
                <c:pt idx="33213">
                  <c:v>-10.3</c:v>
                </c:pt>
                <c:pt idx="33214">
                  <c:v>-10.199999999999999</c:v>
                </c:pt>
                <c:pt idx="33215">
                  <c:v>-10.1</c:v>
                </c:pt>
                <c:pt idx="33216">
                  <c:v>-10</c:v>
                </c:pt>
                <c:pt idx="33217">
                  <c:v>-9.9</c:v>
                </c:pt>
                <c:pt idx="33218">
                  <c:v>-9.8000000000000007</c:v>
                </c:pt>
                <c:pt idx="33219">
                  <c:v>-9.6999999999999993</c:v>
                </c:pt>
                <c:pt idx="33220">
                  <c:v>-9.6</c:v>
                </c:pt>
                <c:pt idx="33221">
                  <c:v>-9.5</c:v>
                </c:pt>
                <c:pt idx="33222">
                  <c:v>-9.4</c:v>
                </c:pt>
                <c:pt idx="33223">
                  <c:v>-9.3000000000000007</c:v>
                </c:pt>
                <c:pt idx="33224">
                  <c:v>-9.1999999999999993</c:v>
                </c:pt>
                <c:pt idx="33225">
                  <c:v>-9.1</c:v>
                </c:pt>
                <c:pt idx="33226">
                  <c:v>-9</c:v>
                </c:pt>
                <c:pt idx="33227">
                  <c:v>-8.9</c:v>
                </c:pt>
                <c:pt idx="33228">
                  <c:v>-8.8000000000000007</c:v>
                </c:pt>
                <c:pt idx="33229">
                  <c:v>-8.6999999999999993</c:v>
                </c:pt>
                <c:pt idx="33230">
                  <c:v>-8.6</c:v>
                </c:pt>
                <c:pt idx="33231">
                  <c:v>-8.5</c:v>
                </c:pt>
                <c:pt idx="33232">
                  <c:v>-8.4</c:v>
                </c:pt>
                <c:pt idx="33233">
                  <c:v>-8.3000000000000007</c:v>
                </c:pt>
                <c:pt idx="33234">
                  <c:v>-8.1999999999999993</c:v>
                </c:pt>
                <c:pt idx="33235">
                  <c:v>-8.1</c:v>
                </c:pt>
                <c:pt idx="33236">
                  <c:v>-8</c:v>
                </c:pt>
                <c:pt idx="33237">
                  <c:v>-7.9</c:v>
                </c:pt>
                <c:pt idx="33238">
                  <c:v>-7.8</c:v>
                </c:pt>
                <c:pt idx="33239">
                  <c:v>-7.7</c:v>
                </c:pt>
                <c:pt idx="33240">
                  <c:v>-7.6</c:v>
                </c:pt>
                <c:pt idx="33241">
                  <c:v>-7.5</c:v>
                </c:pt>
                <c:pt idx="33242">
                  <c:v>-7.4</c:v>
                </c:pt>
                <c:pt idx="33243">
                  <c:v>-7.3</c:v>
                </c:pt>
                <c:pt idx="33244">
                  <c:v>-7.2</c:v>
                </c:pt>
                <c:pt idx="33245">
                  <c:v>-7.1</c:v>
                </c:pt>
                <c:pt idx="33246">
                  <c:v>-7</c:v>
                </c:pt>
                <c:pt idx="33247">
                  <c:v>-6.9</c:v>
                </c:pt>
                <c:pt idx="33248">
                  <c:v>-6.8</c:v>
                </c:pt>
                <c:pt idx="33249">
                  <c:v>-6.7</c:v>
                </c:pt>
                <c:pt idx="33250">
                  <c:v>-6.6</c:v>
                </c:pt>
                <c:pt idx="33251">
                  <c:v>-6.5</c:v>
                </c:pt>
                <c:pt idx="33252">
                  <c:v>-6.4</c:v>
                </c:pt>
                <c:pt idx="33253">
                  <c:v>-6.3</c:v>
                </c:pt>
                <c:pt idx="33254">
                  <c:v>-6.2</c:v>
                </c:pt>
                <c:pt idx="33255">
                  <c:v>-6.1</c:v>
                </c:pt>
                <c:pt idx="33256">
                  <c:v>-6</c:v>
                </c:pt>
                <c:pt idx="33257">
                  <c:v>-5.9</c:v>
                </c:pt>
                <c:pt idx="33258">
                  <c:v>-5.8</c:v>
                </c:pt>
                <c:pt idx="33259">
                  <c:v>-5.7</c:v>
                </c:pt>
                <c:pt idx="33260">
                  <c:v>-5.6</c:v>
                </c:pt>
                <c:pt idx="33261">
                  <c:v>-5.5</c:v>
                </c:pt>
                <c:pt idx="33262">
                  <c:v>-5.4</c:v>
                </c:pt>
                <c:pt idx="33263">
                  <c:v>-5.3</c:v>
                </c:pt>
                <c:pt idx="33264">
                  <c:v>-5.2</c:v>
                </c:pt>
                <c:pt idx="33265">
                  <c:v>-5.0999999999999996</c:v>
                </c:pt>
                <c:pt idx="33266">
                  <c:v>-5</c:v>
                </c:pt>
                <c:pt idx="33267">
                  <c:v>-4.9000000000000004</c:v>
                </c:pt>
                <c:pt idx="33268">
                  <c:v>-4.8</c:v>
                </c:pt>
                <c:pt idx="33269">
                  <c:v>-4.7</c:v>
                </c:pt>
                <c:pt idx="33270">
                  <c:v>-4.5999999999999996</c:v>
                </c:pt>
                <c:pt idx="33271">
                  <c:v>-4.5</c:v>
                </c:pt>
                <c:pt idx="33272">
                  <c:v>-4.4000000000000004</c:v>
                </c:pt>
                <c:pt idx="33273">
                  <c:v>-4.3</c:v>
                </c:pt>
                <c:pt idx="33274">
                  <c:v>-4.2</c:v>
                </c:pt>
                <c:pt idx="33275">
                  <c:v>-4.0999999999999996</c:v>
                </c:pt>
                <c:pt idx="33276">
                  <c:v>-4</c:v>
                </c:pt>
                <c:pt idx="33277">
                  <c:v>-3.9</c:v>
                </c:pt>
                <c:pt idx="33278">
                  <c:v>-3.8</c:v>
                </c:pt>
                <c:pt idx="33279">
                  <c:v>-3.7</c:v>
                </c:pt>
                <c:pt idx="33280">
                  <c:v>-3.6</c:v>
                </c:pt>
                <c:pt idx="33281">
                  <c:v>-3.5</c:v>
                </c:pt>
                <c:pt idx="33282">
                  <c:v>-3.4</c:v>
                </c:pt>
                <c:pt idx="33283">
                  <c:v>-3.3</c:v>
                </c:pt>
                <c:pt idx="33284">
                  <c:v>-3.2</c:v>
                </c:pt>
                <c:pt idx="33285">
                  <c:v>-3.1</c:v>
                </c:pt>
                <c:pt idx="33286">
                  <c:v>-3</c:v>
                </c:pt>
                <c:pt idx="33287">
                  <c:v>-2.9</c:v>
                </c:pt>
                <c:pt idx="33288">
                  <c:v>-2.8</c:v>
                </c:pt>
                <c:pt idx="33289">
                  <c:v>-2.7</c:v>
                </c:pt>
                <c:pt idx="33290">
                  <c:v>-2.6</c:v>
                </c:pt>
                <c:pt idx="33291">
                  <c:v>-2.5</c:v>
                </c:pt>
                <c:pt idx="33292">
                  <c:v>-2.4</c:v>
                </c:pt>
                <c:pt idx="33293">
                  <c:v>-2.2999999999999998</c:v>
                </c:pt>
                <c:pt idx="33294">
                  <c:v>-2.2000000000000002</c:v>
                </c:pt>
                <c:pt idx="33295">
                  <c:v>-2.1</c:v>
                </c:pt>
                <c:pt idx="33296">
                  <c:v>-2</c:v>
                </c:pt>
                <c:pt idx="33297">
                  <c:v>-1.9</c:v>
                </c:pt>
                <c:pt idx="33298">
                  <c:v>-1.8</c:v>
                </c:pt>
                <c:pt idx="33299">
                  <c:v>-1.7</c:v>
                </c:pt>
                <c:pt idx="33300">
                  <c:v>-1.6</c:v>
                </c:pt>
                <c:pt idx="33301">
                  <c:v>-1.5</c:v>
                </c:pt>
                <c:pt idx="33302">
                  <c:v>-1.4</c:v>
                </c:pt>
                <c:pt idx="33303">
                  <c:v>-1.3</c:v>
                </c:pt>
                <c:pt idx="33304">
                  <c:v>-1.2</c:v>
                </c:pt>
                <c:pt idx="33305">
                  <c:v>-1.1000000000000001</c:v>
                </c:pt>
                <c:pt idx="33306">
                  <c:v>-1</c:v>
                </c:pt>
                <c:pt idx="33307">
                  <c:v>-0.9</c:v>
                </c:pt>
                <c:pt idx="33308">
                  <c:v>-0.8</c:v>
                </c:pt>
                <c:pt idx="33309">
                  <c:v>-0.7</c:v>
                </c:pt>
                <c:pt idx="33310">
                  <c:v>-0.6</c:v>
                </c:pt>
                <c:pt idx="33311">
                  <c:v>-0.5</c:v>
                </c:pt>
                <c:pt idx="33312">
                  <c:v>-0.4</c:v>
                </c:pt>
                <c:pt idx="33313">
                  <c:v>-0.3</c:v>
                </c:pt>
                <c:pt idx="33314">
                  <c:v>-0.2</c:v>
                </c:pt>
                <c:pt idx="33315">
                  <c:v>-0.1</c:v>
                </c:pt>
                <c:pt idx="33316">
                  <c:v>0</c:v>
                </c:pt>
                <c:pt idx="33317">
                  <c:v>0.1</c:v>
                </c:pt>
                <c:pt idx="33318">
                  <c:v>0.2</c:v>
                </c:pt>
                <c:pt idx="33319">
                  <c:v>0.3</c:v>
                </c:pt>
                <c:pt idx="33320">
                  <c:v>0.4</c:v>
                </c:pt>
                <c:pt idx="33321">
                  <c:v>0.5</c:v>
                </c:pt>
                <c:pt idx="33322">
                  <c:v>0.6</c:v>
                </c:pt>
                <c:pt idx="33323">
                  <c:v>0.7</c:v>
                </c:pt>
                <c:pt idx="33324">
                  <c:v>0.8</c:v>
                </c:pt>
                <c:pt idx="33325">
                  <c:v>0.9</c:v>
                </c:pt>
                <c:pt idx="33326">
                  <c:v>1</c:v>
                </c:pt>
                <c:pt idx="33327">
                  <c:v>1.1000000000000001</c:v>
                </c:pt>
                <c:pt idx="33328">
                  <c:v>1.2</c:v>
                </c:pt>
                <c:pt idx="33329">
                  <c:v>1.3</c:v>
                </c:pt>
                <c:pt idx="33330">
                  <c:v>1.4</c:v>
                </c:pt>
                <c:pt idx="33331">
                  <c:v>1.5</c:v>
                </c:pt>
                <c:pt idx="33332">
                  <c:v>1.6</c:v>
                </c:pt>
                <c:pt idx="33333">
                  <c:v>1.7</c:v>
                </c:pt>
                <c:pt idx="33334">
                  <c:v>1.8</c:v>
                </c:pt>
                <c:pt idx="33335">
                  <c:v>1.9</c:v>
                </c:pt>
                <c:pt idx="33336">
                  <c:v>2</c:v>
                </c:pt>
                <c:pt idx="33337">
                  <c:v>2.1</c:v>
                </c:pt>
                <c:pt idx="33338">
                  <c:v>2.2000000000000002</c:v>
                </c:pt>
                <c:pt idx="33339">
                  <c:v>2.2999999999999998</c:v>
                </c:pt>
                <c:pt idx="33340">
                  <c:v>2.4</c:v>
                </c:pt>
                <c:pt idx="33341">
                  <c:v>2.5</c:v>
                </c:pt>
                <c:pt idx="33342">
                  <c:v>2.6</c:v>
                </c:pt>
                <c:pt idx="33343">
                  <c:v>2.7</c:v>
                </c:pt>
                <c:pt idx="33344">
                  <c:v>2.8</c:v>
                </c:pt>
                <c:pt idx="33345">
                  <c:v>2.9</c:v>
                </c:pt>
                <c:pt idx="33346">
                  <c:v>3</c:v>
                </c:pt>
                <c:pt idx="33347">
                  <c:v>3.1</c:v>
                </c:pt>
                <c:pt idx="33348">
                  <c:v>3.2</c:v>
                </c:pt>
                <c:pt idx="33349">
                  <c:v>3.3</c:v>
                </c:pt>
                <c:pt idx="33350">
                  <c:v>3.4</c:v>
                </c:pt>
                <c:pt idx="33351">
                  <c:v>3.5</c:v>
                </c:pt>
                <c:pt idx="33352">
                  <c:v>3.6</c:v>
                </c:pt>
                <c:pt idx="33353">
                  <c:v>3.7</c:v>
                </c:pt>
                <c:pt idx="33354">
                  <c:v>3.8</c:v>
                </c:pt>
                <c:pt idx="33355">
                  <c:v>3.9</c:v>
                </c:pt>
                <c:pt idx="33356">
                  <c:v>4</c:v>
                </c:pt>
                <c:pt idx="33357">
                  <c:v>4.0999999999999996</c:v>
                </c:pt>
                <c:pt idx="33358">
                  <c:v>4.2</c:v>
                </c:pt>
                <c:pt idx="33359">
                  <c:v>4.3</c:v>
                </c:pt>
                <c:pt idx="33360">
                  <c:v>4.4000000000000004</c:v>
                </c:pt>
                <c:pt idx="33361">
                  <c:v>4.5</c:v>
                </c:pt>
                <c:pt idx="33362">
                  <c:v>4.5999999999999996</c:v>
                </c:pt>
                <c:pt idx="33363">
                  <c:v>4.7</c:v>
                </c:pt>
                <c:pt idx="33364">
                  <c:v>4.8</c:v>
                </c:pt>
                <c:pt idx="33365">
                  <c:v>4.9000000000000004</c:v>
                </c:pt>
                <c:pt idx="33366">
                  <c:v>5</c:v>
                </c:pt>
                <c:pt idx="33367">
                  <c:v>5.0999999999999996</c:v>
                </c:pt>
                <c:pt idx="33368">
                  <c:v>5.2</c:v>
                </c:pt>
                <c:pt idx="33369">
                  <c:v>5.3</c:v>
                </c:pt>
                <c:pt idx="33370">
                  <c:v>5.4</c:v>
                </c:pt>
                <c:pt idx="33371">
                  <c:v>5.5</c:v>
                </c:pt>
                <c:pt idx="33372">
                  <c:v>5.6</c:v>
                </c:pt>
                <c:pt idx="33373">
                  <c:v>5.7</c:v>
                </c:pt>
                <c:pt idx="33374">
                  <c:v>5.8</c:v>
                </c:pt>
                <c:pt idx="33375">
                  <c:v>5.9</c:v>
                </c:pt>
                <c:pt idx="33376">
                  <c:v>6</c:v>
                </c:pt>
                <c:pt idx="33377">
                  <c:v>6.1</c:v>
                </c:pt>
                <c:pt idx="33378">
                  <c:v>6.2</c:v>
                </c:pt>
                <c:pt idx="33379">
                  <c:v>6.3</c:v>
                </c:pt>
                <c:pt idx="33380">
                  <c:v>6.4</c:v>
                </c:pt>
                <c:pt idx="33381">
                  <c:v>6.5</c:v>
                </c:pt>
                <c:pt idx="33382">
                  <c:v>6.6</c:v>
                </c:pt>
                <c:pt idx="33383">
                  <c:v>6.7</c:v>
                </c:pt>
                <c:pt idx="33384">
                  <c:v>6.8</c:v>
                </c:pt>
                <c:pt idx="33385">
                  <c:v>6.9</c:v>
                </c:pt>
                <c:pt idx="33386">
                  <c:v>7</c:v>
                </c:pt>
                <c:pt idx="33387">
                  <c:v>7.1</c:v>
                </c:pt>
                <c:pt idx="33388">
                  <c:v>7.2</c:v>
                </c:pt>
                <c:pt idx="33389">
                  <c:v>7.3</c:v>
                </c:pt>
                <c:pt idx="33390">
                  <c:v>7.4</c:v>
                </c:pt>
                <c:pt idx="33391">
                  <c:v>7.5</c:v>
                </c:pt>
                <c:pt idx="33392">
                  <c:v>7.6</c:v>
                </c:pt>
                <c:pt idx="33393">
                  <c:v>7.7</c:v>
                </c:pt>
                <c:pt idx="33394">
                  <c:v>7.8</c:v>
                </c:pt>
                <c:pt idx="33395">
                  <c:v>7.9</c:v>
                </c:pt>
                <c:pt idx="33396">
                  <c:v>8</c:v>
                </c:pt>
                <c:pt idx="33397">
                  <c:v>8.1</c:v>
                </c:pt>
                <c:pt idx="33398">
                  <c:v>8.1999999999999993</c:v>
                </c:pt>
                <c:pt idx="33399">
                  <c:v>8.3000000000000007</c:v>
                </c:pt>
                <c:pt idx="33400">
                  <c:v>8.4</c:v>
                </c:pt>
                <c:pt idx="33401">
                  <c:v>8.5</c:v>
                </c:pt>
                <c:pt idx="33402">
                  <c:v>8.6</c:v>
                </c:pt>
                <c:pt idx="33403">
                  <c:v>8.6999999999999993</c:v>
                </c:pt>
                <c:pt idx="33404">
                  <c:v>8.8000000000000007</c:v>
                </c:pt>
                <c:pt idx="33405">
                  <c:v>8.9</c:v>
                </c:pt>
                <c:pt idx="33406">
                  <c:v>9</c:v>
                </c:pt>
                <c:pt idx="33407">
                  <c:v>9.1</c:v>
                </c:pt>
                <c:pt idx="33408">
                  <c:v>9.1999999999999993</c:v>
                </c:pt>
                <c:pt idx="33409">
                  <c:v>9.3000000000000007</c:v>
                </c:pt>
                <c:pt idx="33410">
                  <c:v>9.4</c:v>
                </c:pt>
                <c:pt idx="33411">
                  <c:v>9.5</c:v>
                </c:pt>
                <c:pt idx="33412">
                  <c:v>9.6</c:v>
                </c:pt>
                <c:pt idx="33413">
                  <c:v>9.6999999999999993</c:v>
                </c:pt>
                <c:pt idx="33414">
                  <c:v>9.8000000000000007</c:v>
                </c:pt>
                <c:pt idx="33415">
                  <c:v>9.9</c:v>
                </c:pt>
                <c:pt idx="33416">
                  <c:v>10</c:v>
                </c:pt>
                <c:pt idx="33417">
                  <c:v>10.1</c:v>
                </c:pt>
                <c:pt idx="33418">
                  <c:v>10.199999999999999</c:v>
                </c:pt>
                <c:pt idx="33419">
                  <c:v>10.3</c:v>
                </c:pt>
                <c:pt idx="33420">
                  <c:v>10.4</c:v>
                </c:pt>
                <c:pt idx="33421">
                  <c:v>10.5</c:v>
                </c:pt>
                <c:pt idx="33422">
                  <c:v>10.6</c:v>
                </c:pt>
                <c:pt idx="33423">
                  <c:v>10.7</c:v>
                </c:pt>
                <c:pt idx="33424">
                  <c:v>10.8</c:v>
                </c:pt>
                <c:pt idx="33425">
                  <c:v>10.9</c:v>
                </c:pt>
                <c:pt idx="33426">
                  <c:v>11</c:v>
                </c:pt>
                <c:pt idx="33427">
                  <c:v>11.1</c:v>
                </c:pt>
                <c:pt idx="33428">
                  <c:v>11.2</c:v>
                </c:pt>
                <c:pt idx="33429">
                  <c:v>11.3</c:v>
                </c:pt>
                <c:pt idx="33430">
                  <c:v>11.4</c:v>
                </c:pt>
                <c:pt idx="33431">
                  <c:v>11.5</c:v>
                </c:pt>
                <c:pt idx="33432">
                  <c:v>11.6</c:v>
                </c:pt>
                <c:pt idx="33433">
                  <c:v>11.7</c:v>
                </c:pt>
                <c:pt idx="33434">
                  <c:v>11.8</c:v>
                </c:pt>
                <c:pt idx="33435">
                  <c:v>11.9</c:v>
                </c:pt>
                <c:pt idx="33436">
                  <c:v>12</c:v>
                </c:pt>
                <c:pt idx="33437">
                  <c:v>12.1</c:v>
                </c:pt>
                <c:pt idx="33438">
                  <c:v>12.2</c:v>
                </c:pt>
                <c:pt idx="33439">
                  <c:v>12.3</c:v>
                </c:pt>
                <c:pt idx="33440">
                  <c:v>12.4</c:v>
                </c:pt>
                <c:pt idx="33441">
                  <c:v>12.5</c:v>
                </c:pt>
                <c:pt idx="33442">
                  <c:v>12.6</c:v>
                </c:pt>
                <c:pt idx="33443">
                  <c:v>12.7</c:v>
                </c:pt>
                <c:pt idx="33444">
                  <c:v>12.8</c:v>
                </c:pt>
                <c:pt idx="33445">
                  <c:v>12.9</c:v>
                </c:pt>
                <c:pt idx="33446">
                  <c:v>13</c:v>
                </c:pt>
                <c:pt idx="33447">
                  <c:v>13.1</c:v>
                </c:pt>
                <c:pt idx="33448">
                  <c:v>13.2</c:v>
                </c:pt>
                <c:pt idx="33449">
                  <c:v>13.3</c:v>
                </c:pt>
                <c:pt idx="33450">
                  <c:v>13.4</c:v>
                </c:pt>
                <c:pt idx="33451">
                  <c:v>13.5</c:v>
                </c:pt>
                <c:pt idx="33452">
                  <c:v>13.6</c:v>
                </c:pt>
                <c:pt idx="33453">
                  <c:v>13.7</c:v>
                </c:pt>
                <c:pt idx="33454">
                  <c:v>13.8</c:v>
                </c:pt>
                <c:pt idx="33455">
                  <c:v>13.9</c:v>
                </c:pt>
                <c:pt idx="33456">
                  <c:v>14</c:v>
                </c:pt>
                <c:pt idx="33457">
                  <c:v>14.1</c:v>
                </c:pt>
                <c:pt idx="33458">
                  <c:v>14.2</c:v>
                </c:pt>
                <c:pt idx="33459">
                  <c:v>14.3</c:v>
                </c:pt>
                <c:pt idx="33460">
                  <c:v>14.4</c:v>
                </c:pt>
                <c:pt idx="33461">
                  <c:v>14.5</c:v>
                </c:pt>
                <c:pt idx="33462">
                  <c:v>14.6</c:v>
                </c:pt>
                <c:pt idx="33463">
                  <c:v>14.7</c:v>
                </c:pt>
                <c:pt idx="33464">
                  <c:v>14.8</c:v>
                </c:pt>
                <c:pt idx="33465">
                  <c:v>14.9</c:v>
                </c:pt>
                <c:pt idx="33466">
                  <c:v>15</c:v>
                </c:pt>
                <c:pt idx="33467">
                  <c:v>15.1</c:v>
                </c:pt>
                <c:pt idx="33468">
                  <c:v>15.2</c:v>
                </c:pt>
                <c:pt idx="33469">
                  <c:v>15.3</c:v>
                </c:pt>
                <c:pt idx="33470">
                  <c:v>15.4</c:v>
                </c:pt>
                <c:pt idx="33471">
                  <c:v>15.5</c:v>
                </c:pt>
                <c:pt idx="33472">
                  <c:v>15.6</c:v>
                </c:pt>
                <c:pt idx="33473">
                  <c:v>15.7</c:v>
                </c:pt>
                <c:pt idx="33474">
                  <c:v>15.8</c:v>
                </c:pt>
                <c:pt idx="33475">
                  <c:v>15.9</c:v>
                </c:pt>
                <c:pt idx="33476">
                  <c:v>16</c:v>
                </c:pt>
                <c:pt idx="33477">
                  <c:v>16.100000000000001</c:v>
                </c:pt>
                <c:pt idx="33478">
                  <c:v>16.2</c:v>
                </c:pt>
                <c:pt idx="33479">
                  <c:v>16.3</c:v>
                </c:pt>
                <c:pt idx="33480">
                  <c:v>16.399999999999999</c:v>
                </c:pt>
                <c:pt idx="33481">
                  <c:v>16.5</c:v>
                </c:pt>
                <c:pt idx="33482">
                  <c:v>16.600000000000001</c:v>
                </c:pt>
                <c:pt idx="33483">
                  <c:v>16.7</c:v>
                </c:pt>
                <c:pt idx="33484">
                  <c:v>16.8</c:v>
                </c:pt>
                <c:pt idx="33485">
                  <c:v>16.899999999999999</c:v>
                </c:pt>
                <c:pt idx="33486">
                  <c:v>17</c:v>
                </c:pt>
                <c:pt idx="33487">
                  <c:v>17.100000000000001</c:v>
                </c:pt>
                <c:pt idx="33488">
                  <c:v>17.2</c:v>
                </c:pt>
                <c:pt idx="33489">
                  <c:v>17.3</c:v>
                </c:pt>
                <c:pt idx="33490">
                  <c:v>17.399999999999999</c:v>
                </c:pt>
                <c:pt idx="33491">
                  <c:v>17.5</c:v>
                </c:pt>
                <c:pt idx="33492">
                  <c:v>17.600000000000001</c:v>
                </c:pt>
                <c:pt idx="33493">
                  <c:v>17.7</c:v>
                </c:pt>
                <c:pt idx="33494">
                  <c:v>17.8</c:v>
                </c:pt>
                <c:pt idx="33495">
                  <c:v>17.899999999999999</c:v>
                </c:pt>
                <c:pt idx="33496">
                  <c:v>18</c:v>
                </c:pt>
                <c:pt idx="33497">
                  <c:v>18.100000000000001</c:v>
                </c:pt>
                <c:pt idx="33498">
                  <c:v>18.2</c:v>
                </c:pt>
                <c:pt idx="33499">
                  <c:v>18.3</c:v>
                </c:pt>
                <c:pt idx="33500">
                  <c:v>18.399999999999999</c:v>
                </c:pt>
                <c:pt idx="33501">
                  <c:v>18.5</c:v>
                </c:pt>
                <c:pt idx="33502">
                  <c:v>18.600000000000001</c:v>
                </c:pt>
                <c:pt idx="33503">
                  <c:v>18.7</c:v>
                </c:pt>
                <c:pt idx="33504">
                  <c:v>18.8</c:v>
                </c:pt>
                <c:pt idx="33505">
                  <c:v>18.899999999999999</c:v>
                </c:pt>
                <c:pt idx="33506">
                  <c:v>19</c:v>
                </c:pt>
                <c:pt idx="33507">
                  <c:v>19.100000000000001</c:v>
                </c:pt>
                <c:pt idx="33508">
                  <c:v>19.2</c:v>
                </c:pt>
                <c:pt idx="33509">
                  <c:v>19.3</c:v>
                </c:pt>
                <c:pt idx="33510">
                  <c:v>19.399999999999999</c:v>
                </c:pt>
                <c:pt idx="33511">
                  <c:v>19.5</c:v>
                </c:pt>
                <c:pt idx="33512">
                  <c:v>19.600000000000001</c:v>
                </c:pt>
                <c:pt idx="33513">
                  <c:v>19.7</c:v>
                </c:pt>
                <c:pt idx="33514">
                  <c:v>19.8</c:v>
                </c:pt>
                <c:pt idx="33515">
                  <c:v>19.899999999999999</c:v>
                </c:pt>
                <c:pt idx="33516">
                  <c:v>20</c:v>
                </c:pt>
                <c:pt idx="33517">
                  <c:v>20.100000000000001</c:v>
                </c:pt>
                <c:pt idx="33518">
                  <c:v>20.2</c:v>
                </c:pt>
                <c:pt idx="33519">
                  <c:v>20.3</c:v>
                </c:pt>
                <c:pt idx="33520">
                  <c:v>20.399999999999999</c:v>
                </c:pt>
                <c:pt idx="33521">
                  <c:v>20.5</c:v>
                </c:pt>
                <c:pt idx="33522">
                  <c:v>20.6</c:v>
                </c:pt>
                <c:pt idx="33523">
                  <c:v>20.7</c:v>
                </c:pt>
                <c:pt idx="33524">
                  <c:v>20.8</c:v>
                </c:pt>
                <c:pt idx="33525">
                  <c:v>20.9</c:v>
                </c:pt>
                <c:pt idx="33526">
                  <c:v>21</c:v>
                </c:pt>
                <c:pt idx="33527">
                  <c:v>21.1</c:v>
                </c:pt>
                <c:pt idx="33528">
                  <c:v>21.2</c:v>
                </c:pt>
                <c:pt idx="33529">
                  <c:v>21.3</c:v>
                </c:pt>
                <c:pt idx="33530">
                  <c:v>21.4</c:v>
                </c:pt>
                <c:pt idx="33531">
                  <c:v>21.5</c:v>
                </c:pt>
                <c:pt idx="33532">
                  <c:v>21.6</c:v>
                </c:pt>
                <c:pt idx="33533">
                  <c:v>21.7</c:v>
                </c:pt>
                <c:pt idx="33534">
                  <c:v>21.8</c:v>
                </c:pt>
                <c:pt idx="33535">
                  <c:v>21.9</c:v>
                </c:pt>
                <c:pt idx="33536">
                  <c:v>22</c:v>
                </c:pt>
                <c:pt idx="33537">
                  <c:v>22.1</c:v>
                </c:pt>
                <c:pt idx="33538">
                  <c:v>22.2</c:v>
                </c:pt>
                <c:pt idx="33539">
                  <c:v>22.3</c:v>
                </c:pt>
                <c:pt idx="33540">
                  <c:v>22.4</c:v>
                </c:pt>
                <c:pt idx="33541">
                  <c:v>22.5</c:v>
                </c:pt>
                <c:pt idx="33542">
                  <c:v>22.6</c:v>
                </c:pt>
                <c:pt idx="33543">
                  <c:v>22.7</c:v>
                </c:pt>
                <c:pt idx="33544">
                  <c:v>22.8</c:v>
                </c:pt>
                <c:pt idx="33545">
                  <c:v>22.9</c:v>
                </c:pt>
                <c:pt idx="33546">
                  <c:v>23</c:v>
                </c:pt>
                <c:pt idx="33547">
                  <c:v>23.1</c:v>
                </c:pt>
                <c:pt idx="33548">
                  <c:v>23.2</c:v>
                </c:pt>
                <c:pt idx="33549">
                  <c:v>23.3</c:v>
                </c:pt>
                <c:pt idx="33550">
                  <c:v>23.4</c:v>
                </c:pt>
                <c:pt idx="33551">
                  <c:v>23.5</c:v>
                </c:pt>
                <c:pt idx="33552">
                  <c:v>23.6</c:v>
                </c:pt>
                <c:pt idx="33553">
                  <c:v>23.7</c:v>
                </c:pt>
                <c:pt idx="33554">
                  <c:v>23.8</c:v>
                </c:pt>
                <c:pt idx="33555">
                  <c:v>23.9</c:v>
                </c:pt>
                <c:pt idx="33556">
                  <c:v>24</c:v>
                </c:pt>
                <c:pt idx="33557">
                  <c:v>24.1</c:v>
                </c:pt>
                <c:pt idx="33558">
                  <c:v>24.2</c:v>
                </c:pt>
                <c:pt idx="33559">
                  <c:v>24.3</c:v>
                </c:pt>
                <c:pt idx="33560">
                  <c:v>24.4</c:v>
                </c:pt>
                <c:pt idx="33561">
                  <c:v>24.5</c:v>
                </c:pt>
                <c:pt idx="33562">
                  <c:v>24.6</c:v>
                </c:pt>
                <c:pt idx="33563">
                  <c:v>24.7</c:v>
                </c:pt>
                <c:pt idx="33564">
                  <c:v>24.8</c:v>
                </c:pt>
                <c:pt idx="33565">
                  <c:v>24.9</c:v>
                </c:pt>
                <c:pt idx="33566">
                  <c:v>25</c:v>
                </c:pt>
                <c:pt idx="33567">
                  <c:v>-25</c:v>
                </c:pt>
                <c:pt idx="33568">
                  <c:v>-24.9</c:v>
                </c:pt>
                <c:pt idx="33569">
                  <c:v>-24.8</c:v>
                </c:pt>
                <c:pt idx="33570">
                  <c:v>-24.7</c:v>
                </c:pt>
                <c:pt idx="33571">
                  <c:v>-24.6</c:v>
                </c:pt>
                <c:pt idx="33572">
                  <c:v>-24.5</c:v>
                </c:pt>
                <c:pt idx="33573">
                  <c:v>-24.4</c:v>
                </c:pt>
                <c:pt idx="33574">
                  <c:v>-24.3</c:v>
                </c:pt>
                <c:pt idx="33575">
                  <c:v>-24.2</c:v>
                </c:pt>
                <c:pt idx="33576">
                  <c:v>-24.1</c:v>
                </c:pt>
                <c:pt idx="33577">
                  <c:v>-24</c:v>
                </c:pt>
                <c:pt idx="33578">
                  <c:v>-23.9</c:v>
                </c:pt>
                <c:pt idx="33579">
                  <c:v>-23.8</c:v>
                </c:pt>
                <c:pt idx="33580">
                  <c:v>-23.7</c:v>
                </c:pt>
                <c:pt idx="33581">
                  <c:v>-23.6</c:v>
                </c:pt>
                <c:pt idx="33582">
                  <c:v>-23.5</c:v>
                </c:pt>
                <c:pt idx="33583">
                  <c:v>-23.4</c:v>
                </c:pt>
                <c:pt idx="33584">
                  <c:v>-23.3</c:v>
                </c:pt>
                <c:pt idx="33585">
                  <c:v>-23.2</c:v>
                </c:pt>
                <c:pt idx="33586">
                  <c:v>-23.1</c:v>
                </c:pt>
                <c:pt idx="33587">
                  <c:v>-23</c:v>
                </c:pt>
                <c:pt idx="33588">
                  <c:v>-22.9</c:v>
                </c:pt>
                <c:pt idx="33589">
                  <c:v>-22.8</c:v>
                </c:pt>
                <c:pt idx="33590">
                  <c:v>-22.7</c:v>
                </c:pt>
                <c:pt idx="33591">
                  <c:v>-22.6</c:v>
                </c:pt>
                <c:pt idx="33592">
                  <c:v>-22.5</c:v>
                </c:pt>
                <c:pt idx="33593">
                  <c:v>-22.4</c:v>
                </c:pt>
                <c:pt idx="33594">
                  <c:v>-22.3</c:v>
                </c:pt>
                <c:pt idx="33595">
                  <c:v>-22.2</c:v>
                </c:pt>
                <c:pt idx="33596">
                  <c:v>-22.1</c:v>
                </c:pt>
                <c:pt idx="33597">
                  <c:v>-22</c:v>
                </c:pt>
                <c:pt idx="33598">
                  <c:v>-21.9</c:v>
                </c:pt>
                <c:pt idx="33599">
                  <c:v>-21.8</c:v>
                </c:pt>
                <c:pt idx="33600">
                  <c:v>-21.7</c:v>
                </c:pt>
                <c:pt idx="33601">
                  <c:v>-21.6</c:v>
                </c:pt>
                <c:pt idx="33602">
                  <c:v>-21.5</c:v>
                </c:pt>
                <c:pt idx="33603">
                  <c:v>-21.4</c:v>
                </c:pt>
                <c:pt idx="33604">
                  <c:v>-21.3</c:v>
                </c:pt>
                <c:pt idx="33605">
                  <c:v>-21.2</c:v>
                </c:pt>
                <c:pt idx="33606">
                  <c:v>-21.1</c:v>
                </c:pt>
                <c:pt idx="33607">
                  <c:v>-21</c:v>
                </c:pt>
                <c:pt idx="33608">
                  <c:v>-20.9</c:v>
                </c:pt>
                <c:pt idx="33609">
                  <c:v>-20.8</c:v>
                </c:pt>
                <c:pt idx="33610">
                  <c:v>-20.7</c:v>
                </c:pt>
                <c:pt idx="33611">
                  <c:v>-20.6</c:v>
                </c:pt>
                <c:pt idx="33612">
                  <c:v>-20.5</c:v>
                </c:pt>
                <c:pt idx="33613">
                  <c:v>-20.399999999999999</c:v>
                </c:pt>
                <c:pt idx="33614">
                  <c:v>-20.3</c:v>
                </c:pt>
                <c:pt idx="33615">
                  <c:v>-20.2</c:v>
                </c:pt>
                <c:pt idx="33616">
                  <c:v>-20.100000000000001</c:v>
                </c:pt>
                <c:pt idx="33617">
                  <c:v>-20</c:v>
                </c:pt>
                <c:pt idx="33618">
                  <c:v>-19.899999999999999</c:v>
                </c:pt>
                <c:pt idx="33619">
                  <c:v>-19.8</c:v>
                </c:pt>
                <c:pt idx="33620">
                  <c:v>-19.7</c:v>
                </c:pt>
                <c:pt idx="33621">
                  <c:v>-19.600000000000001</c:v>
                </c:pt>
                <c:pt idx="33622">
                  <c:v>-19.5</c:v>
                </c:pt>
                <c:pt idx="33623">
                  <c:v>-19.399999999999999</c:v>
                </c:pt>
                <c:pt idx="33624">
                  <c:v>-19.3</c:v>
                </c:pt>
                <c:pt idx="33625">
                  <c:v>-19.2</c:v>
                </c:pt>
                <c:pt idx="33626">
                  <c:v>-19.100000000000001</c:v>
                </c:pt>
                <c:pt idx="33627">
                  <c:v>-19</c:v>
                </c:pt>
                <c:pt idx="33628">
                  <c:v>-18.899999999999999</c:v>
                </c:pt>
                <c:pt idx="33629">
                  <c:v>-18.8</c:v>
                </c:pt>
                <c:pt idx="33630">
                  <c:v>-18.7</c:v>
                </c:pt>
                <c:pt idx="33631">
                  <c:v>-18.600000000000001</c:v>
                </c:pt>
                <c:pt idx="33632">
                  <c:v>-18.5</c:v>
                </c:pt>
                <c:pt idx="33633">
                  <c:v>-18.399999999999999</c:v>
                </c:pt>
                <c:pt idx="33634">
                  <c:v>-18.3</c:v>
                </c:pt>
                <c:pt idx="33635">
                  <c:v>-18.2</c:v>
                </c:pt>
                <c:pt idx="33636">
                  <c:v>-18.100000000000001</c:v>
                </c:pt>
                <c:pt idx="33637">
                  <c:v>-18</c:v>
                </c:pt>
                <c:pt idx="33638">
                  <c:v>-17.899999999999999</c:v>
                </c:pt>
                <c:pt idx="33639">
                  <c:v>-17.8</c:v>
                </c:pt>
                <c:pt idx="33640">
                  <c:v>-17.7</c:v>
                </c:pt>
                <c:pt idx="33641">
                  <c:v>-17.600000000000001</c:v>
                </c:pt>
                <c:pt idx="33642">
                  <c:v>-17.5</c:v>
                </c:pt>
                <c:pt idx="33643">
                  <c:v>-17.399999999999999</c:v>
                </c:pt>
                <c:pt idx="33644">
                  <c:v>-17.3</c:v>
                </c:pt>
                <c:pt idx="33645">
                  <c:v>-17.2</c:v>
                </c:pt>
                <c:pt idx="33646">
                  <c:v>-17.100000000000001</c:v>
                </c:pt>
                <c:pt idx="33647">
                  <c:v>-17</c:v>
                </c:pt>
                <c:pt idx="33648">
                  <c:v>-16.899999999999999</c:v>
                </c:pt>
                <c:pt idx="33649">
                  <c:v>-16.8</c:v>
                </c:pt>
                <c:pt idx="33650">
                  <c:v>-16.7</c:v>
                </c:pt>
                <c:pt idx="33651">
                  <c:v>-16.600000000000001</c:v>
                </c:pt>
                <c:pt idx="33652">
                  <c:v>-16.5</c:v>
                </c:pt>
                <c:pt idx="33653">
                  <c:v>-16.399999999999999</c:v>
                </c:pt>
                <c:pt idx="33654">
                  <c:v>-16.3</c:v>
                </c:pt>
                <c:pt idx="33655">
                  <c:v>-16.2</c:v>
                </c:pt>
                <c:pt idx="33656">
                  <c:v>-16.100000000000001</c:v>
                </c:pt>
                <c:pt idx="33657">
                  <c:v>-16</c:v>
                </c:pt>
                <c:pt idx="33658">
                  <c:v>-15.9</c:v>
                </c:pt>
                <c:pt idx="33659">
                  <c:v>-15.8</c:v>
                </c:pt>
                <c:pt idx="33660">
                  <c:v>-15.7</c:v>
                </c:pt>
                <c:pt idx="33661">
                  <c:v>-15.6</c:v>
                </c:pt>
                <c:pt idx="33662">
                  <c:v>-15.5</c:v>
                </c:pt>
                <c:pt idx="33663">
                  <c:v>-15.4</c:v>
                </c:pt>
                <c:pt idx="33664">
                  <c:v>-15.3</c:v>
                </c:pt>
                <c:pt idx="33665">
                  <c:v>-15.2</c:v>
                </c:pt>
                <c:pt idx="33666">
                  <c:v>-15.1</c:v>
                </c:pt>
                <c:pt idx="33667">
                  <c:v>-15</c:v>
                </c:pt>
                <c:pt idx="33668">
                  <c:v>-14.9</c:v>
                </c:pt>
                <c:pt idx="33669">
                  <c:v>-14.8</c:v>
                </c:pt>
                <c:pt idx="33670">
                  <c:v>-14.7</c:v>
                </c:pt>
                <c:pt idx="33671">
                  <c:v>-14.6</c:v>
                </c:pt>
                <c:pt idx="33672">
                  <c:v>-14.5</c:v>
                </c:pt>
                <c:pt idx="33673">
                  <c:v>-14.4</c:v>
                </c:pt>
                <c:pt idx="33674">
                  <c:v>-14.3</c:v>
                </c:pt>
                <c:pt idx="33675">
                  <c:v>-14.2</c:v>
                </c:pt>
                <c:pt idx="33676">
                  <c:v>-14.1</c:v>
                </c:pt>
                <c:pt idx="33677">
                  <c:v>-14</c:v>
                </c:pt>
                <c:pt idx="33678">
                  <c:v>-13.9</c:v>
                </c:pt>
                <c:pt idx="33679">
                  <c:v>-13.8</c:v>
                </c:pt>
                <c:pt idx="33680">
                  <c:v>-13.7</c:v>
                </c:pt>
                <c:pt idx="33681">
                  <c:v>-13.6</c:v>
                </c:pt>
                <c:pt idx="33682">
                  <c:v>-13.5</c:v>
                </c:pt>
                <c:pt idx="33683">
                  <c:v>-13.4</c:v>
                </c:pt>
                <c:pt idx="33684">
                  <c:v>-13.3</c:v>
                </c:pt>
                <c:pt idx="33685">
                  <c:v>-13.2</c:v>
                </c:pt>
                <c:pt idx="33686">
                  <c:v>-13.1</c:v>
                </c:pt>
                <c:pt idx="33687">
                  <c:v>-13</c:v>
                </c:pt>
                <c:pt idx="33688">
                  <c:v>-12.9</c:v>
                </c:pt>
                <c:pt idx="33689">
                  <c:v>-12.8</c:v>
                </c:pt>
                <c:pt idx="33690">
                  <c:v>-12.7</c:v>
                </c:pt>
                <c:pt idx="33691">
                  <c:v>-12.6</c:v>
                </c:pt>
                <c:pt idx="33692">
                  <c:v>-12.5</c:v>
                </c:pt>
                <c:pt idx="33693">
                  <c:v>-12.4</c:v>
                </c:pt>
                <c:pt idx="33694">
                  <c:v>-12.3</c:v>
                </c:pt>
                <c:pt idx="33695">
                  <c:v>-12.2</c:v>
                </c:pt>
                <c:pt idx="33696">
                  <c:v>-12.1</c:v>
                </c:pt>
                <c:pt idx="33697">
                  <c:v>-12</c:v>
                </c:pt>
                <c:pt idx="33698">
                  <c:v>-11.9</c:v>
                </c:pt>
                <c:pt idx="33699">
                  <c:v>-11.8</c:v>
                </c:pt>
                <c:pt idx="33700">
                  <c:v>-11.7</c:v>
                </c:pt>
                <c:pt idx="33701">
                  <c:v>-11.6</c:v>
                </c:pt>
                <c:pt idx="33702">
                  <c:v>-11.5</c:v>
                </c:pt>
                <c:pt idx="33703">
                  <c:v>-11.4</c:v>
                </c:pt>
                <c:pt idx="33704">
                  <c:v>-11.3</c:v>
                </c:pt>
                <c:pt idx="33705">
                  <c:v>-11.2</c:v>
                </c:pt>
                <c:pt idx="33706">
                  <c:v>-11.1</c:v>
                </c:pt>
                <c:pt idx="33707">
                  <c:v>-11</c:v>
                </c:pt>
                <c:pt idx="33708">
                  <c:v>-10.9</c:v>
                </c:pt>
                <c:pt idx="33709">
                  <c:v>-10.8</c:v>
                </c:pt>
                <c:pt idx="33710">
                  <c:v>-10.7</c:v>
                </c:pt>
                <c:pt idx="33711">
                  <c:v>-10.6</c:v>
                </c:pt>
                <c:pt idx="33712">
                  <c:v>-10.5</c:v>
                </c:pt>
                <c:pt idx="33713">
                  <c:v>-10.4</c:v>
                </c:pt>
                <c:pt idx="33714">
                  <c:v>-10.3</c:v>
                </c:pt>
                <c:pt idx="33715">
                  <c:v>-10.199999999999999</c:v>
                </c:pt>
                <c:pt idx="33716">
                  <c:v>-10.1</c:v>
                </c:pt>
                <c:pt idx="33717">
                  <c:v>-10</c:v>
                </c:pt>
                <c:pt idx="33718">
                  <c:v>-9.9</c:v>
                </c:pt>
                <c:pt idx="33719">
                  <c:v>-9.8000000000000007</c:v>
                </c:pt>
                <c:pt idx="33720">
                  <c:v>-9.6999999999999993</c:v>
                </c:pt>
                <c:pt idx="33721">
                  <c:v>-9.6</c:v>
                </c:pt>
                <c:pt idx="33722">
                  <c:v>-9.5</c:v>
                </c:pt>
                <c:pt idx="33723">
                  <c:v>-9.4</c:v>
                </c:pt>
                <c:pt idx="33724">
                  <c:v>-9.3000000000000007</c:v>
                </c:pt>
                <c:pt idx="33725">
                  <c:v>-9.1999999999999993</c:v>
                </c:pt>
                <c:pt idx="33726">
                  <c:v>-9.1</c:v>
                </c:pt>
                <c:pt idx="33727">
                  <c:v>-9</c:v>
                </c:pt>
                <c:pt idx="33728">
                  <c:v>-8.9</c:v>
                </c:pt>
                <c:pt idx="33729">
                  <c:v>-8.8000000000000007</c:v>
                </c:pt>
                <c:pt idx="33730">
                  <c:v>-8.6999999999999993</c:v>
                </c:pt>
                <c:pt idx="33731">
                  <c:v>-8.6</c:v>
                </c:pt>
                <c:pt idx="33732">
                  <c:v>-8.5</c:v>
                </c:pt>
                <c:pt idx="33733">
                  <c:v>-8.4</c:v>
                </c:pt>
                <c:pt idx="33734">
                  <c:v>-8.3000000000000007</c:v>
                </c:pt>
                <c:pt idx="33735">
                  <c:v>-8.1999999999999993</c:v>
                </c:pt>
                <c:pt idx="33736">
                  <c:v>-8.1</c:v>
                </c:pt>
                <c:pt idx="33737">
                  <c:v>-8</c:v>
                </c:pt>
                <c:pt idx="33738">
                  <c:v>-7.9</c:v>
                </c:pt>
                <c:pt idx="33739">
                  <c:v>-7.8</c:v>
                </c:pt>
                <c:pt idx="33740">
                  <c:v>-7.7</c:v>
                </c:pt>
                <c:pt idx="33741">
                  <c:v>-7.6</c:v>
                </c:pt>
                <c:pt idx="33742">
                  <c:v>-7.5</c:v>
                </c:pt>
                <c:pt idx="33743">
                  <c:v>-7.4</c:v>
                </c:pt>
                <c:pt idx="33744">
                  <c:v>-7.3</c:v>
                </c:pt>
                <c:pt idx="33745">
                  <c:v>-7.2</c:v>
                </c:pt>
                <c:pt idx="33746">
                  <c:v>-7.1</c:v>
                </c:pt>
                <c:pt idx="33747">
                  <c:v>-7</c:v>
                </c:pt>
                <c:pt idx="33748">
                  <c:v>-6.9</c:v>
                </c:pt>
                <c:pt idx="33749">
                  <c:v>-6.8</c:v>
                </c:pt>
                <c:pt idx="33750">
                  <c:v>-6.7</c:v>
                </c:pt>
                <c:pt idx="33751">
                  <c:v>-6.6</c:v>
                </c:pt>
                <c:pt idx="33752">
                  <c:v>-6.5</c:v>
                </c:pt>
                <c:pt idx="33753">
                  <c:v>-6.4</c:v>
                </c:pt>
                <c:pt idx="33754">
                  <c:v>-6.3</c:v>
                </c:pt>
                <c:pt idx="33755">
                  <c:v>-6.2</c:v>
                </c:pt>
                <c:pt idx="33756">
                  <c:v>-6.1</c:v>
                </c:pt>
                <c:pt idx="33757">
                  <c:v>-6</c:v>
                </c:pt>
                <c:pt idx="33758">
                  <c:v>-5.9</c:v>
                </c:pt>
                <c:pt idx="33759">
                  <c:v>-5.8</c:v>
                </c:pt>
                <c:pt idx="33760">
                  <c:v>-5.7</c:v>
                </c:pt>
                <c:pt idx="33761">
                  <c:v>-5.6</c:v>
                </c:pt>
                <c:pt idx="33762">
                  <c:v>-5.5</c:v>
                </c:pt>
                <c:pt idx="33763">
                  <c:v>-5.4</c:v>
                </c:pt>
                <c:pt idx="33764">
                  <c:v>-5.3</c:v>
                </c:pt>
                <c:pt idx="33765">
                  <c:v>-5.2</c:v>
                </c:pt>
                <c:pt idx="33766">
                  <c:v>-5.0999999999999996</c:v>
                </c:pt>
                <c:pt idx="33767">
                  <c:v>-5</c:v>
                </c:pt>
                <c:pt idx="33768">
                  <c:v>-4.9000000000000004</c:v>
                </c:pt>
                <c:pt idx="33769">
                  <c:v>-4.8</c:v>
                </c:pt>
                <c:pt idx="33770">
                  <c:v>-4.7</c:v>
                </c:pt>
                <c:pt idx="33771">
                  <c:v>-4.5999999999999996</c:v>
                </c:pt>
                <c:pt idx="33772">
                  <c:v>-4.5</c:v>
                </c:pt>
                <c:pt idx="33773">
                  <c:v>-4.4000000000000004</c:v>
                </c:pt>
                <c:pt idx="33774">
                  <c:v>-4.3</c:v>
                </c:pt>
                <c:pt idx="33775">
                  <c:v>-4.2</c:v>
                </c:pt>
                <c:pt idx="33776">
                  <c:v>-4.0999999999999996</c:v>
                </c:pt>
                <c:pt idx="33777">
                  <c:v>-4</c:v>
                </c:pt>
                <c:pt idx="33778">
                  <c:v>-3.9</c:v>
                </c:pt>
                <c:pt idx="33779">
                  <c:v>-3.8</c:v>
                </c:pt>
                <c:pt idx="33780">
                  <c:v>-3.7</c:v>
                </c:pt>
                <c:pt idx="33781">
                  <c:v>-3.6</c:v>
                </c:pt>
                <c:pt idx="33782">
                  <c:v>-3.5</c:v>
                </c:pt>
                <c:pt idx="33783">
                  <c:v>-3.4</c:v>
                </c:pt>
                <c:pt idx="33784">
                  <c:v>-3.3</c:v>
                </c:pt>
                <c:pt idx="33785">
                  <c:v>-3.2</c:v>
                </c:pt>
                <c:pt idx="33786">
                  <c:v>-3.1</c:v>
                </c:pt>
                <c:pt idx="33787">
                  <c:v>-3</c:v>
                </c:pt>
                <c:pt idx="33788">
                  <c:v>-2.9</c:v>
                </c:pt>
                <c:pt idx="33789">
                  <c:v>-2.8</c:v>
                </c:pt>
                <c:pt idx="33790">
                  <c:v>-2.7</c:v>
                </c:pt>
                <c:pt idx="33791">
                  <c:v>-2.6</c:v>
                </c:pt>
                <c:pt idx="33792">
                  <c:v>-2.5</c:v>
                </c:pt>
                <c:pt idx="33793">
                  <c:v>-2.4</c:v>
                </c:pt>
                <c:pt idx="33794">
                  <c:v>-2.2999999999999998</c:v>
                </c:pt>
                <c:pt idx="33795">
                  <c:v>-2.2000000000000002</c:v>
                </c:pt>
                <c:pt idx="33796">
                  <c:v>-2.1</c:v>
                </c:pt>
                <c:pt idx="33797">
                  <c:v>-2</c:v>
                </c:pt>
                <c:pt idx="33798">
                  <c:v>-1.9</c:v>
                </c:pt>
                <c:pt idx="33799">
                  <c:v>-1.8</c:v>
                </c:pt>
                <c:pt idx="33800">
                  <c:v>-1.7</c:v>
                </c:pt>
                <c:pt idx="33801">
                  <c:v>-1.6</c:v>
                </c:pt>
                <c:pt idx="33802">
                  <c:v>-1.5</c:v>
                </c:pt>
                <c:pt idx="33803">
                  <c:v>-1.4</c:v>
                </c:pt>
                <c:pt idx="33804">
                  <c:v>-1.3</c:v>
                </c:pt>
                <c:pt idx="33805">
                  <c:v>-1.2</c:v>
                </c:pt>
                <c:pt idx="33806">
                  <c:v>-1.1000000000000001</c:v>
                </c:pt>
                <c:pt idx="33807">
                  <c:v>-1</c:v>
                </c:pt>
                <c:pt idx="33808">
                  <c:v>-0.9</c:v>
                </c:pt>
                <c:pt idx="33809">
                  <c:v>-0.8</c:v>
                </c:pt>
                <c:pt idx="33810">
                  <c:v>-0.7</c:v>
                </c:pt>
                <c:pt idx="33811">
                  <c:v>-0.6</c:v>
                </c:pt>
                <c:pt idx="33812">
                  <c:v>-0.5</c:v>
                </c:pt>
                <c:pt idx="33813">
                  <c:v>-0.4</c:v>
                </c:pt>
                <c:pt idx="33814">
                  <c:v>-0.3</c:v>
                </c:pt>
                <c:pt idx="33815">
                  <c:v>-0.2</c:v>
                </c:pt>
                <c:pt idx="33816">
                  <c:v>-0.1</c:v>
                </c:pt>
                <c:pt idx="33817">
                  <c:v>0</c:v>
                </c:pt>
                <c:pt idx="33818">
                  <c:v>0.1</c:v>
                </c:pt>
                <c:pt idx="33819">
                  <c:v>0.2</c:v>
                </c:pt>
                <c:pt idx="33820">
                  <c:v>0.3</c:v>
                </c:pt>
                <c:pt idx="33821">
                  <c:v>0.4</c:v>
                </c:pt>
                <c:pt idx="33822">
                  <c:v>0.5</c:v>
                </c:pt>
                <c:pt idx="33823">
                  <c:v>0.6</c:v>
                </c:pt>
                <c:pt idx="33824">
                  <c:v>0.7</c:v>
                </c:pt>
                <c:pt idx="33825">
                  <c:v>0.8</c:v>
                </c:pt>
                <c:pt idx="33826">
                  <c:v>0.9</c:v>
                </c:pt>
                <c:pt idx="33827">
                  <c:v>1</c:v>
                </c:pt>
                <c:pt idx="33828">
                  <c:v>1.1000000000000001</c:v>
                </c:pt>
                <c:pt idx="33829">
                  <c:v>1.2</c:v>
                </c:pt>
                <c:pt idx="33830">
                  <c:v>1.3</c:v>
                </c:pt>
                <c:pt idx="33831">
                  <c:v>1.4</c:v>
                </c:pt>
                <c:pt idx="33832">
                  <c:v>1.5</c:v>
                </c:pt>
                <c:pt idx="33833">
                  <c:v>1.6</c:v>
                </c:pt>
                <c:pt idx="33834">
                  <c:v>1.7</c:v>
                </c:pt>
                <c:pt idx="33835">
                  <c:v>1.8</c:v>
                </c:pt>
                <c:pt idx="33836">
                  <c:v>1.9</c:v>
                </c:pt>
                <c:pt idx="33837">
                  <c:v>2</c:v>
                </c:pt>
                <c:pt idx="33838">
                  <c:v>2.1</c:v>
                </c:pt>
                <c:pt idx="33839">
                  <c:v>2.2000000000000002</c:v>
                </c:pt>
                <c:pt idx="33840">
                  <c:v>2.2999999999999998</c:v>
                </c:pt>
                <c:pt idx="33841">
                  <c:v>2.4</c:v>
                </c:pt>
                <c:pt idx="33842">
                  <c:v>2.5</c:v>
                </c:pt>
                <c:pt idx="33843">
                  <c:v>2.6</c:v>
                </c:pt>
                <c:pt idx="33844">
                  <c:v>2.7</c:v>
                </c:pt>
                <c:pt idx="33845">
                  <c:v>2.8</c:v>
                </c:pt>
                <c:pt idx="33846">
                  <c:v>2.9</c:v>
                </c:pt>
                <c:pt idx="33847">
                  <c:v>3</c:v>
                </c:pt>
                <c:pt idx="33848">
                  <c:v>3.1</c:v>
                </c:pt>
                <c:pt idx="33849">
                  <c:v>3.2</c:v>
                </c:pt>
                <c:pt idx="33850">
                  <c:v>3.3</c:v>
                </c:pt>
                <c:pt idx="33851">
                  <c:v>3.4</c:v>
                </c:pt>
                <c:pt idx="33852">
                  <c:v>3.5</c:v>
                </c:pt>
                <c:pt idx="33853">
                  <c:v>3.6</c:v>
                </c:pt>
                <c:pt idx="33854">
                  <c:v>3.7</c:v>
                </c:pt>
                <c:pt idx="33855">
                  <c:v>3.8</c:v>
                </c:pt>
                <c:pt idx="33856">
                  <c:v>3.9</c:v>
                </c:pt>
                <c:pt idx="33857">
                  <c:v>4</c:v>
                </c:pt>
                <c:pt idx="33858">
                  <c:v>4.0999999999999996</c:v>
                </c:pt>
                <c:pt idx="33859">
                  <c:v>4.2</c:v>
                </c:pt>
                <c:pt idx="33860">
                  <c:v>4.3</c:v>
                </c:pt>
                <c:pt idx="33861">
                  <c:v>4.4000000000000004</c:v>
                </c:pt>
                <c:pt idx="33862">
                  <c:v>4.5</c:v>
                </c:pt>
                <c:pt idx="33863">
                  <c:v>4.5999999999999996</c:v>
                </c:pt>
                <c:pt idx="33864">
                  <c:v>4.7</c:v>
                </c:pt>
                <c:pt idx="33865">
                  <c:v>4.8</c:v>
                </c:pt>
                <c:pt idx="33866">
                  <c:v>4.9000000000000004</c:v>
                </c:pt>
                <c:pt idx="33867">
                  <c:v>5</c:v>
                </c:pt>
                <c:pt idx="33868">
                  <c:v>5.0999999999999996</c:v>
                </c:pt>
                <c:pt idx="33869">
                  <c:v>5.2</c:v>
                </c:pt>
                <c:pt idx="33870">
                  <c:v>5.3</c:v>
                </c:pt>
                <c:pt idx="33871">
                  <c:v>5.4</c:v>
                </c:pt>
                <c:pt idx="33872">
                  <c:v>5.5</c:v>
                </c:pt>
                <c:pt idx="33873">
                  <c:v>5.6</c:v>
                </c:pt>
                <c:pt idx="33874">
                  <c:v>5.7</c:v>
                </c:pt>
                <c:pt idx="33875">
                  <c:v>5.8</c:v>
                </c:pt>
                <c:pt idx="33876">
                  <c:v>5.9</c:v>
                </c:pt>
                <c:pt idx="33877">
                  <c:v>6</c:v>
                </c:pt>
                <c:pt idx="33878">
                  <c:v>6.1</c:v>
                </c:pt>
                <c:pt idx="33879">
                  <c:v>6.2</c:v>
                </c:pt>
                <c:pt idx="33880">
                  <c:v>6.3</c:v>
                </c:pt>
                <c:pt idx="33881">
                  <c:v>6.4</c:v>
                </c:pt>
                <c:pt idx="33882">
                  <c:v>6.5</c:v>
                </c:pt>
                <c:pt idx="33883">
                  <c:v>6.6</c:v>
                </c:pt>
                <c:pt idx="33884">
                  <c:v>6.7</c:v>
                </c:pt>
                <c:pt idx="33885">
                  <c:v>6.8</c:v>
                </c:pt>
                <c:pt idx="33886">
                  <c:v>6.9</c:v>
                </c:pt>
                <c:pt idx="33887">
                  <c:v>7</c:v>
                </c:pt>
                <c:pt idx="33888">
                  <c:v>7.1</c:v>
                </c:pt>
                <c:pt idx="33889">
                  <c:v>7.2</c:v>
                </c:pt>
                <c:pt idx="33890">
                  <c:v>7.3</c:v>
                </c:pt>
                <c:pt idx="33891">
                  <c:v>7.4</c:v>
                </c:pt>
                <c:pt idx="33892">
                  <c:v>7.5</c:v>
                </c:pt>
                <c:pt idx="33893">
                  <c:v>7.6</c:v>
                </c:pt>
                <c:pt idx="33894">
                  <c:v>7.7</c:v>
                </c:pt>
                <c:pt idx="33895">
                  <c:v>7.8</c:v>
                </c:pt>
                <c:pt idx="33896">
                  <c:v>7.9</c:v>
                </c:pt>
                <c:pt idx="33897">
                  <c:v>8</c:v>
                </c:pt>
                <c:pt idx="33898">
                  <c:v>8.1</c:v>
                </c:pt>
                <c:pt idx="33899">
                  <c:v>8.1999999999999993</c:v>
                </c:pt>
                <c:pt idx="33900">
                  <c:v>8.3000000000000007</c:v>
                </c:pt>
                <c:pt idx="33901">
                  <c:v>8.4</c:v>
                </c:pt>
                <c:pt idx="33902">
                  <c:v>8.5</c:v>
                </c:pt>
                <c:pt idx="33903">
                  <c:v>8.6</c:v>
                </c:pt>
                <c:pt idx="33904">
                  <c:v>8.6999999999999993</c:v>
                </c:pt>
                <c:pt idx="33905">
                  <c:v>8.8000000000000007</c:v>
                </c:pt>
                <c:pt idx="33906">
                  <c:v>8.9</c:v>
                </c:pt>
                <c:pt idx="33907">
                  <c:v>9</c:v>
                </c:pt>
                <c:pt idx="33908">
                  <c:v>9.1</c:v>
                </c:pt>
                <c:pt idx="33909">
                  <c:v>9.1999999999999993</c:v>
                </c:pt>
                <c:pt idx="33910">
                  <c:v>9.3000000000000007</c:v>
                </c:pt>
                <c:pt idx="33911">
                  <c:v>9.4</c:v>
                </c:pt>
                <c:pt idx="33912">
                  <c:v>9.5</c:v>
                </c:pt>
                <c:pt idx="33913">
                  <c:v>9.6</c:v>
                </c:pt>
                <c:pt idx="33914">
                  <c:v>9.6999999999999993</c:v>
                </c:pt>
                <c:pt idx="33915">
                  <c:v>9.8000000000000007</c:v>
                </c:pt>
                <c:pt idx="33916">
                  <c:v>9.9</c:v>
                </c:pt>
                <c:pt idx="33917">
                  <c:v>10</c:v>
                </c:pt>
                <c:pt idx="33918">
                  <c:v>10.1</c:v>
                </c:pt>
                <c:pt idx="33919">
                  <c:v>10.199999999999999</c:v>
                </c:pt>
                <c:pt idx="33920">
                  <c:v>10.3</c:v>
                </c:pt>
                <c:pt idx="33921">
                  <c:v>10.4</c:v>
                </c:pt>
                <c:pt idx="33922">
                  <c:v>10.5</c:v>
                </c:pt>
                <c:pt idx="33923">
                  <c:v>10.6</c:v>
                </c:pt>
                <c:pt idx="33924">
                  <c:v>10.7</c:v>
                </c:pt>
                <c:pt idx="33925">
                  <c:v>10.8</c:v>
                </c:pt>
                <c:pt idx="33926">
                  <c:v>10.9</c:v>
                </c:pt>
                <c:pt idx="33927">
                  <c:v>11</c:v>
                </c:pt>
                <c:pt idx="33928">
                  <c:v>11.1</c:v>
                </c:pt>
                <c:pt idx="33929">
                  <c:v>11.2</c:v>
                </c:pt>
                <c:pt idx="33930">
                  <c:v>11.3</c:v>
                </c:pt>
                <c:pt idx="33931">
                  <c:v>11.4</c:v>
                </c:pt>
                <c:pt idx="33932">
                  <c:v>11.5</c:v>
                </c:pt>
                <c:pt idx="33933">
                  <c:v>11.6</c:v>
                </c:pt>
                <c:pt idx="33934">
                  <c:v>11.7</c:v>
                </c:pt>
                <c:pt idx="33935">
                  <c:v>11.8</c:v>
                </c:pt>
                <c:pt idx="33936">
                  <c:v>11.9</c:v>
                </c:pt>
                <c:pt idx="33937">
                  <c:v>12</c:v>
                </c:pt>
                <c:pt idx="33938">
                  <c:v>12.1</c:v>
                </c:pt>
                <c:pt idx="33939">
                  <c:v>12.2</c:v>
                </c:pt>
                <c:pt idx="33940">
                  <c:v>12.3</c:v>
                </c:pt>
                <c:pt idx="33941">
                  <c:v>12.4</c:v>
                </c:pt>
                <c:pt idx="33942">
                  <c:v>12.5</c:v>
                </c:pt>
                <c:pt idx="33943">
                  <c:v>12.6</c:v>
                </c:pt>
                <c:pt idx="33944">
                  <c:v>12.7</c:v>
                </c:pt>
                <c:pt idx="33945">
                  <c:v>12.8</c:v>
                </c:pt>
                <c:pt idx="33946">
                  <c:v>12.9</c:v>
                </c:pt>
                <c:pt idx="33947">
                  <c:v>13</c:v>
                </c:pt>
                <c:pt idx="33948">
                  <c:v>13.1</c:v>
                </c:pt>
                <c:pt idx="33949">
                  <c:v>13.2</c:v>
                </c:pt>
                <c:pt idx="33950">
                  <c:v>13.3</c:v>
                </c:pt>
                <c:pt idx="33951">
                  <c:v>13.4</c:v>
                </c:pt>
                <c:pt idx="33952">
                  <c:v>13.5</c:v>
                </c:pt>
                <c:pt idx="33953">
                  <c:v>13.6</c:v>
                </c:pt>
                <c:pt idx="33954">
                  <c:v>13.7</c:v>
                </c:pt>
                <c:pt idx="33955">
                  <c:v>13.8</c:v>
                </c:pt>
                <c:pt idx="33956">
                  <c:v>13.9</c:v>
                </c:pt>
                <c:pt idx="33957">
                  <c:v>14</c:v>
                </c:pt>
                <c:pt idx="33958">
                  <c:v>14.1</c:v>
                </c:pt>
                <c:pt idx="33959">
                  <c:v>14.2</c:v>
                </c:pt>
                <c:pt idx="33960">
                  <c:v>14.3</c:v>
                </c:pt>
                <c:pt idx="33961">
                  <c:v>14.4</c:v>
                </c:pt>
                <c:pt idx="33962">
                  <c:v>14.5</c:v>
                </c:pt>
                <c:pt idx="33963">
                  <c:v>14.6</c:v>
                </c:pt>
                <c:pt idx="33964">
                  <c:v>14.7</c:v>
                </c:pt>
                <c:pt idx="33965">
                  <c:v>14.8</c:v>
                </c:pt>
                <c:pt idx="33966">
                  <c:v>14.9</c:v>
                </c:pt>
                <c:pt idx="33967">
                  <c:v>15</c:v>
                </c:pt>
                <c:pt idx="33968">
                  <c:v>15.1</c:v>
                </c:pt>
                <c:pt idx="33969">
                  <c:v>15.2</c:v>
                </c:pt>
                <c:pt idx="33970">
                  <c:v>15.3</c:v>
                </c:pt>
                <c:pt idx="33971">
                  <c:v>15.4</c:v>
                </c:pt>
                <c:pt idx="33972">
                  <c:v>15.5</c:v>
                </c:pt>
                <c:pt idx="33973">
                  <c:v>15.6</c:v>
                </c:pt>
                <c:pt idx="33974">
                  <c:v>15.7</c:v>
                </c:pt>
                <c:pt idx="33975">
                  <c:v>15.8</c:v>
                </c:pt>
                <c:pt idx="33976">
                  <c:v>15.9</c:v>
                </c:pt>
                <c:pt idx="33977">
                  <c:v>16</c:v>
                </c:pt>
                <c:pt idx="33978">
                  <c:v>16.100000000000001</c:v>
                </c:pt>
                <c:pt idx="33979">
                  <c:v>16.2</c:v>
                </c:pt>
                <c:pt idx="33980">
                  <c:v>16.3</c:v>
                </c:pt>
                <c:pt idx="33981">
                  <c:v>16.399999999999999</c:v>
                </c:pt>
                <c:pt idx="33982">
                  <c:v>16.5</c:v>
                </c:pt>
                <c:pt idx="33983">
                  <c:v>16.600000000000001</c:v>
                </c:pt>
                <c:pt idx="33984">
                  <c:v>16.7</c:v>
                </c:pt>
                <c:pt idx="33985">
                  <c:v>16.8</c:v>
                </c:pt>
                <c:pt idx="33986">
                  <c:v>16.899999999999999</c:v>
                </c:pt>
                <c:pt idx="33987">
                  <c:v>17</c:v>
                </c:pt>
                <c:pt idx="33988">
                  <c:v>17.100000000000001</c:v>
                </c:pt>
                <c:pt idx="33989">
                  <c:v>17.2</c:v>
                </c:pt>
                <c:pt idx="33990">
                  <c:v>17.3</c:v>
                </c:pt>
                <c:pt idx="33991">
                  <c:v>17.399999999999999</c:v>
                </c:pt>
                <c:pt idx="33992">
                  <c:v>17.5</c:v>
                </c:pt>
                <c:pt idx="33993">
                  <c:v>17.600000000000001</c:v>
                </c:pt>
                <c:pt idx="33994">
                  <c:v>17.7</c:v>
                </c:pt>
                <c:pt idx="33995">
                  <c:v>17.8</c:v>
                </c:pt>
                <c:pt idx="33996">
                  <c:v>17.899999999999999</c:v>
                </c:pt>
                <c:pt idx="33997">
                  <c:v>18</c:v>
                </c:pt>
                <c:pt idx="33998">
                  <c:v>18.100000000000001</c:v>
                </c:pt>
                <c:pt idx="33999">
                  <c:v>18.2</c:v>
                </c:pt>
                <c:pt idx="34000">
                  <c:v>18.3</c:v>
                </c:pt>
                <c:pt idx="34001">
                  <c:v>18.399999999999999</c:v>
                </c:pt>
                <c:pt idx="34002">
                  <c:v>18.5</c:v>
                </c:pt>
                <c:pt idx="34003">
                  <c:v>18.600000000000001</c:v>
                </c:pt>
                <c:pt idx="34004">
                  <c:v>18.7</c:v>
                </c:pt>
                <c:pt idx="34005">
                  <c:v>18.8</c:v>
                </c:pt>
                <c:pt idx="34006">
                  <c:v>18.899999999999999</c:v>
                </c:pt>
                <c:pt idx="34007">
                  <c:v>19</c:v>
                </c:pt>
                <c:pt idx="34008">
                  <c:v>19.100000000000001</c:v>
                </c:pt>
                <c:pt idx="34009">
                  <c:v>19.2</c:v>
                </c:pt>
                <c:pt idx="34010">
                  <c:v>19.3</c:v>
                </c:pt>
                <c:pt idx="34011">
                  <c:v>19.399999999999999</c:v>
                </c:pt>
                <c:pt idx="34012">
                  <c:v>19.5</c:v>
                </c:pt>
                <c:pt idx="34013">
                  <c:v>19.600000000000001</c:v>
                </c:pt>
                <c:pt idx="34014">
                  <c:v>19.7</c:v>
                </c:pt>
                <c:pt idx="34015">
                  <c:v>19.8</c:v>
                </c:pt>
                <c:pt idx="34016">
                  <c:v>19.899999999999999</c:v>
                </c:pt>
                <c:pt idx="34017">
                  <c:v>20</c:v>
                </c:pt>
                <c:pt idx="34018">
                  <c:v>20.100000000000001</c:v>
                </c:pt>
                <c:pt idx="34019">
                  <c:v>20.2</c:v>
                </c:pt>
                <c:pt idx="34020">
                  <c:v>20.3</c:v>
                </c:pt>
                <c:pt idx="34021">
                  <c:v>20.399999999999999</c:v>
                </c:pt>
                <c:pt idx="34022">
                  <c:v>20.5</c:v>
                </c:pt>
                <c:pt idx="34023">
                  <c:v>20.6</c:v>
                </c:pt>
                <c:pt idx="34024">
                  <c:v>20.7</c:v>
                </c:pt>
                <c:pt idx="34025">
                  <c:v>20.8</c:v>
                </c:pt>
                <c:pt idx="34026">
                  <c:v>20.9</c:v>
                </c:pt>
                <c:pt idx="34027">
                  <c:v>21</c:v>
                </c:pt>
                <c:pt idx="34028">
                  <c:v>21.1</c:v>
                </c:pt>
                <c:pt idx="34029">
                  <c:v>21.2</c:v>
                </c:pt>
                <c:pt idx="34030">
                  <c:v>21.3</c:v>
                </c:pt>
                <c:pt idx="34031">
                  <c:v>21.4</c:v>
                </c:pt>
                <c:pt idx="34032">
                  <c:v>21.5</c:v>
                </c:pt>
                <c:pt idx="34033">
                  <c:v>21.6</c:v>
                </c:pt>
                <c:pt idx="34034">
                  <c:v>21.7</c:v>
                </c:pt>
                <c:pt idx="34035">
                  <c:v>21.8</c:v>
                </c:pt>
                <c:pt idx="34036">
                  <c:v>21.9</c:v>
                </c:pt>
                <c:pt idx="34037">
                  <c:v>22</c:v>
                </c:pt>
                <c:pt idx="34038">
                  <c:v>22.1</c:v>
                </c:pt>
                <c:pt idx="34039">
                  <c:v>22.2</c:v>
                </c:pt>
                <c:pt idx="34040">
                  <c:v>22.3</c:v>
                </c:pt>
                <c:pt idx="34041">
                  <c:v>22.4</c:v>
                </c:pt>
                <c:pt idx="34042">
                  <c:v>22.5</c:v>
                </c:pt>
                <c:pt idx="34043">
                  <c:v>22.6</c:v>
                </c:pt>
                <c:pt idx="34044">
                  <c:v>22.7</c:v>
                </c:pt>
                <c:pt idx="34045">
                  <c:v>22.8</c:v>
                </c:pt>
                <c:pt idx="34046">
                  <c:v>22.9</c:v>
                </c:pt>
                <c:pt idx="34047">
                  <c:v>23</c:v>
                </c:pt>
                <c:pt idx="34048">
                  <c:v>23.1</c:v>
                </c:pt>
                <c:pt idx="34049">
                  <c:v>23.2</c:v>
                </c:pt>
                <c:pt idx="34050">
                  <c:v>23.3</c:v>
                </c:pt>
                <c:pt idx="34051">
                  <c:v>23.4</c:v>
                </c:pt>
                <c:pt idx="34052">
                  <c:v>23.5</c:v>
                </c:pt>
                <c:pt idx="34053">
                  <c:v>23.6</c:v>
                </c:pt>
                <c:pt idx="34054">
                  <c:v>23.7</c:v>
                </c:pt>
                <c:pt idx="34055">
                  <c:v>23.8</c:v>
                </c:pt>
                <c:pt idx="34056">
                  <c:v>23.9</c:v>
                </c:pt>
                <c:pt idx="34057">
                  <c:v>24</c:v>
                </c:pt>
                <c:pt idx="34058">
                  <c:v>24.1</c:v>
                </c:pt>
                <c:pt idx="34059">
                  <c:v>24.2</c:v>
                </c:pt>
                <c:pt idx="34060">
                  <c:v>24.3</c:v>
                </c:pt>
                <c:pt idx="34061">
                  <c:v>24.4</c:v>
                </c:pt>
                <c:pt idx="34062">
                  <c:v>24.5</c:v>
                </c:pt>
                <c:pt idx="34063">
                  <c:v>24.6</c:v>
                </c:pt>
                <c:pt idx="34064">
                  <c:v>24.7</c:v>
                </c:pt>
                <c:pt idx="34065">
                  <c:v>24.8</c:v>
                </c:pt>
                <c:pt idx="34066">
                  <c:v>24.9</c:v>
                </c:pt>
                <c:pt idx="34067">
                  <c:v>25</c:v>
                </c:pt>
                <c:pt idx="34068">
                  <c:v>-25</c:v>
                </c:pt>
                <c:pt idx="34069">
                  <c:v>-24.9</c:v>
                </c:pt>
                <c:pt idx="34070">
                  <c:v>-24.8</c:v>
                </c:pt>
                <c:pt idx="34071">
                  <c:v>-24.7</c:v>
                </c:pt>
                <c:pt idx="34072">
                  <c:v>-24.6</c:v>
                </c:pt>
                <c:pt idx="34073">
                  <c:v>-24.5</c:v>
                </c:pt>
                <c:pt idx="34074">
                  <c:v>-24.4</c:v>
                </c:pt>
                <c:pt idx="34075">
                  <c:v>-24.3</c:v>
                </c:pt>
                <c:pt idx="34076">
                  <c:v>-24.2</c:v>
                </c:pt>
                <c:pt idx="34077">
                  <c:v>-24.1</c:v>
                </c:pt>
                <c:pt idx="34078">
                  <c:v>-24</c:v>
                </c:pt>
                <c:pt idx="34079">
                  <c:v>-23.9</c:v>
                </c:pt>
                <c:pt idx="34080">
                  <c:v>-23.8</c:v>
                </c:pt>
                <c:pt idx="34081">
                  <c:v>-23.7</c:v>
                </c:pt>
                <c:pt idx="34082">
                  <c:v>-23.6</c:v>
                </c:pt>
                <c:pt idx="34083">
                  <c:v>-23.5</c:v>
                </c:pt>
                <c:pt idx="34084">
                  <c:v>-23.4</c:v>
                </c:pt>
                <c:pt idx="34085">
                  <c:v>-23.3</c:v>
                </c:pt>
                <c:pt idx="34086">
                  <c:v>-23.2</c:v>
                </c:pt>
                <c:pt idx="34087">
                  <c:v>-23.1</c:v>
                </c:pt>
                <c:pt idx="34088">
                  <c:v>-23</c:v>
                </c:pt>
                <c:pt idx="34089">
                  <c:v>-22.9</c:v>
                </c:pt>
                <c:pt idx="34090">
                  <c:v>-22.8</c:v>
                </c:pt>
                <c:pt idx="34091">
                  <c:v>-22.7</c:v>
                </c:pt>
                <c:pt idx="34092">
                  <c:v>-22.6</c:v>
                </c:pt>
                <c:pt idx="34093">
                  <c:v>-22.5</c:v>
                </c:pt>
                <c:pt idx="34094">
                  <c:v>-22.4</c:v>
                </c:pt>
                <c:pt idx="34095">
                  <c:v>-22.3</c:v>
                </c:pt>
                <c:pt idx="34096">
                  <c:v>-22.2</c:v>
                </c:pt>
                <c:pt idx="34097">
                  <c:v>-22.1</c:v>
                </c:pt>
                <c:pt idx="34098">
                  <c:v>-22</c:v>
                </c:pt>
                <c:pt idx="34099">
                  <c:v>-21.9</c:v>
                </c:pt>
                <c:pt idx="34100">
                  <c:v>-21.8</c:v>
                </c:pt>
                <c:pt idx="34101">
                  <c:v>-21.7</c:v>
                </c:pt>
                <c:pt idx="34102">
                  <c:v>-21.6</c:v>
                </c:pt>
                <c:pt idx="34103">
                  <c:v>-21.5</c:v>
                </c:pt>
                <c:pt idx="34104">
                  <c:v>-21.4</c:v>
                </c:pt>
                <c:pt idx="34105">
                  <c:v>-21.3</c:v>
                </c:pt>
                <c:pt idx="34106">
                  <c:v>-21.2</c:v>
                </c:pt>
                <c:pt idx="34107">
                  <c:v>-21.1</c:v>
                </c:pt>
                <c:pt idx="34108">
                  <c:v>-21</c:v>
                </c:pt>
                <c:pt idx="34109">
                  <c:v>-20.9</c:v>
                </c:pt>
                <c:pt idx="34110">
                  <c:v>-20.8</c:v>
                </c:pt>
                <c:pt idx="34111">
                  <c:v>-20.7</c:v>
                </c:pt>
                <c:pt idx="34112">
                  <c:v>-20.6</c:v>
                </c:pt>
                <c:pt idx="34113">
                  <c:v>-20.5</c:v>
                </c:pt>
                <c:pt idx="34114">
                  <c:v>-20.399999999999999</c:v>
                </c:pt>
                <c:pt idx="34115">
                  <c:v>-20.3</c:v>
                </c:pt>
                <c:pt idx="34116">
                  <c:v>-20.2</c:v>
                </c:pt>
                <c:pt idx="34117">
                  <c:v>-20.100000000000001</c:v>
                </c:pt>
                <c:pt idx="34118">
                  <c:v>-20</c:v>
                </c:pt>
                <c:pt idx="34119">
                  <c:v>-19.899999999999999</c:v>
                </c:pt>
                <c:pt idx="34120">
                  <c:v>-19.8</c:v>
                </c:pt>
                <c:pt idx="34121">
                  <c:v>-19.7</c:v>
                </c:pt>
                <c:pt idx="34122">
                  <c:v>-19.600000000000001</c:v>
                </c:pt>
                <c:pt idx="34123">
                  <c:v>-19.5</c:v>
                </c:pt>
                <c:pt idx="34124">
                  <c:v>-19.399999999999999</c:v>
                </c:pt>
                <c:pt idx="34125">
                  <c:v>-19.3</c:v>
                </c:pt>
                <c:pt idx="34126">
                  <c:v>-19.2</c:v>
                </c:pt>
                <c:pt idx="34127">
                  <c:v>-19.100000000000001</c:v>
                </c:pt>
                <c:pt idx="34128">
                  <c:v>-19</c:v>
                </c:pt>
                <c:pt idx="34129">
                  <c:v>-18.899999999999999</c:v>
                </c:pt>
                <c:pt idx="34130">
                  <c:v>-18.8</c:v>
                </c:pt>
                <c:pt idx="34131">
                  <c:v>-18.7</c:v>
                </c:pt>
                <c:pt idx="34132">
                  <c:v>-18.600000000000001</c:v>
                </c:pt>
                <c:pt idx="34133">
                  <c:v>-18.5</c:v>
                </c:pt>
                <c:pt idx="34134">
                  <c:v>-18.399999999999999</c:v>
                </c:pt>
                <c:pt idx="34135">
                  <c:v>-18.3</c:v>
                </c:pt>
                <c:pt idx="34136">
                  <c:v>-18.2</c:v>
                </c:pt>
                <c:pt idx="34137">
                  <c:v>-18.100000000000001</c:v>
                </c:pt>
                <c:pt idx="34138">
                  <c:v>-18</c:v>
                </c:pt>
                <c:pt idx="34139">
                  <c:v>-17.899999999999999</c:v>
                </c:pt>
                <c:pt idx="34140">
                  <c:v>-17.8</c:v>
                </c:pt>
                <c:pt idx="34141">
                  <c:v>-17.7</c:v>
                </c:pt>
                <c:pt idx="34142">
                  <c:v>-17.600000000000001</c:v>
                </c:pt>
                <c:pt idx="34143">
                  <c:v>-17.5</c:v>
                </c:pt>
                <c:pt idx="34144">
                  <c:v>-17.399999999999999</c:v>
                </c:pt>
                <c:pt idx="34145">
                  <c:v>-17.3</c:v>
                </c:pt>
                <c:pt idx="34146">
                  <c:v>-17.2</c:v>
                </c:pt>
                <c:pt idx="34147">
                  <c:v>-17.100000000000001</c:v>
                </c:pt>
                <c:pt idx="34148">
                  <c:v>-17</c:v>
                </c:pt>
                <c:pt idx="34149">
                  <c:v>-16.899999999999999</c:v>
                </c:pt>
                <c:pt idx="34150">
                  <c:v>-16.8</c:v>
                </c:pt>
                <c:pt idx="34151">
                  <c:v>-16.7</c:v>
                </c:pt>
                <c:pt idx="34152">
                  <c:v>-16.600000000000001</c:v>
                </c:pt>
                <c:pt idx="34153">
                  <c:v>-16.5</c:v>
                </c:pt>
                <c:pt idx="34154">
                  <c:v>-16.399999999999999</c:v>
                </c:pt>
                <c:pt idx="34155">
                  <c:v>-16.3</c:v>
                </c:pt>
                <c:pt idx="34156">
                  <c:v>-16.2</c:v>
                </c:pt>
                <c:pt idx="34157">
                  <c:v>-16.100000000000001</c:v>
                </c:pt>
                <c:pt idx="34158">
                  <c:v>-16</c:v>
                </c:pt>
                <c:pt idx="34159">
                  <c:v>-15.9</c:v>
                </c:pt>
                <c:pt idx="34160">
                  <c:v>-15.8</c:v>
                </c:pt>
                <c:pt idx="34161">
                  <c:v>-15.7</c:v>
                </c:pt>
                <c:pt idx="34162">
                  <c:v>-15.6</c:v>
                </c:pt>
                <c:pt idx="34163">
                  <c:v>-15.5</c:v>
                </c:pt>
                <c:pt idx="34164">
                  <c:v>-15.4</c:v>
                </c:pt>
                <c:pt idx="34165">
                  <c:v>-15.3</c:v>
                </c:pt>
                <c:pt idx="34166">
                  <c:v>-15.2</c:v>
                </c:pt>
                <c:pt idx="34167">
                  <c:v>-15.1</c:v>
                </c:pt>
                <c:pt idx="34168">
                  <c:v>-15</c:v>
                </c:pt>
                <c:pt idx="34169">
                  <c:v>-14.9</c:v>
                </c:pt>
                <c:pt idx="34170">
                  <c:v>-14.8</c:v>
                </c:pt>
                <c:pt idx="34171">
                  <c:v>-14.7</c:v>
                </c:pt>
                <c:pt idx="34172">
                  <c:v>-14.6</c:v>
                </c:pt>
                <c:pt idx="34173">
                  <c:v>-14.5</c:v>
                </c:pt>
                <c:pt idx="34174">
                  <c:v>-14.4</c:v>
                </c:pt>
                <c:pt idx="34175">
                  <c:v>-14.3</c:v>
                </c:pt>
                <c:pt idx="34176">
                  <c:v>-14.2</c:v>
                </c:pt>
                <c:pt idx="34177">
                  <c:v>-14.1</c:v>
                </c:pt>
                <c:pt idx="34178">
                  <c:v>-14</c:v>
                </c:pt>
                <c:pt idx="34179">
                  <c:v>-13.9</c:v>
                </c:pt>
                <c:pt idx="34180">
                  <c:v>-13.8</c:v>
                </c:pt>
                <c:pt idx="34181">
                  <c:v>-13.7</c:v>
                </c:pt>
                <c:pt idx="34182">
                  <c:v>-13.6</c:v>
                </c:pt>
                <c:pt idx="34183">
                  <c:v>-13.5</c:v>
                </c:pt>
                <c:pt idx="34184">
                  <c:v>-13.4</c:v>
                </c:pt>
                <c:pt idx="34185">
                  <c:v>-13.3</c:v>
                </c:pt>
                <c:pt idx="34186">
                  <c:v>-13.2</c:v>
                </c:pt>
                <c:pt idx="34187">
                  <c:v>-13.1</c:v>
                </c:pt>
                <c:pt idx="34188">
                  <c:v>-13</c:v>
                </c:pt>
                <c:pt idx="34189">
                  <c:v>-12.9</c:v>
                </c:pt>
                <c:pt idx="34190">
                  <c:v>-12.8</c:v>
                </c:pt>
                <c:pt idx="34191">
                  <c:v>-12.7</c:v>
                </c:pt>
                <c:pt idx="34192">
                  <c:v>-12.6</c:v>
                </c:pt>
                <c:pt idx="34193">
                  <c:v>-12.5</c:v>
                </c:pt>
                <c:pt idx="34194">
                  <c:v>-12.4</c:v>
                </c:pt>
                <c:pt idx="34195">
                  <c:v>-12.3</c:v>
                </c:pt>
                <c:pt idx="34196">
                  <c:v>-12.2</c:v>
                </c:pt>
                <c:pt idx="34197">
                  <c:v>-12.1</c:v>
                </c:pt>
                <c:pt idx="34198">
                  <c:v>-12</c:v>
                </c:pt>
                <c:pt idx="34199">
                  <c:v>-11.9</c:v>
                </c:pt>
                <c:pt idx="34200">
                  <c:v>-11.8</c:v>
                </c:pt>
                <c:pt idx="34201">
                  <c:v>-11.7</c:v>
                </c:pt>
                <c:pt idx="34202">
                  <c:v>-11.6</c:v>
                </c:pt>
                <c:pt idx="34203">
                  <c:v>-11.5</c:v>
                </c:pt>
                <c:pt idx="34204">
                  <c:v>-11.4</c:v>
                </c:pt>
                <c:pt idx="34205">
                  <c:v>-11.3</c:v>
                </c:pt>
                <c:pt idx="34206">
                  <c:v>-11.2</c:v>
                </c:pt>
                <c:pt idx="34207">
                  <c:v>-11.1</c:v>
                </c:pt>
                <c:pt idx="34208">
                  <c:v>-11</c:v>
                </c:pt>
                <c:pt idx="34209">
                  <c:v>-10.9</c:v>
                </c:pt>
                <c:pt idx="34210">
                  <c:v>-10.8</c:v>
                </c:pt>
                <c:pt idx="34211">
                  <c:v>-10.7</c:v>
                </c:pt>
                <c:pt idx="34212">
                  <c:v>-10.6</c:v>
                </c:pt>
                <c:pt idx="34213">
                  <c:v>-10.5</c:v>
                </c:pt>
                <c:pt idx="34214">
                  <c:v>-10.4</c:v>
                </c:pt>
                <c:pt idx="34215">
                  <c:v>-10.3</c:v>
                </c:pt>
                <c:pt idx="34216">
                  <c:v>-10.199999999999999</c:v>
                </c:pt>
                <c:pt idx="34217">
                  <c:v>-10.1</c:v>
                </c:pt>
                <c:pt idx="34218">
                  <c:v>-10</c:v>
                </c:pt>
                <c:pt idx="34219">
                  <c:v>-9.9</c:v>
                </c:pt>
                <c:pt idx="34220">
                  <c:v>-9.8000000000000007</c:v>
                </c:pt>
                <c:pt idx="34221">
                  <c:v>-9.6999999999999993</c:v>
                </c:pt>
                <c:pt idx="34222">
                  <c:v>-9.6</c:v>
                </c:pt>
                <c:pt idx="34223">
                  <c:v>-9.5</c:v>
                </c:pt>
                <c:pt idx="34224">
                  <c:v>-9.4</c:v>
                </c:pt>
                <c:pt idx="34225">
                  <c:v>-9.3000000000000007</c:v>
                </c:pt>
                <c:pt idx="34226">
                  <c:v>-9.1999999999999993</c:v>
                </c:pt>
                <c:pt idx="34227">
                  <c:v>-9.1</c:v>
                </c:pt>
                <c:pt idx="34228">
                  <c:v>-9</c:v>
                </c:pt>
                <c:pt idx="34229">
                  <c:v>-8.9</c:v>
                </c:pt>
                <c:pt idx="34230">
                  <c:v>-8.8000000000000007</c:v>
                </c:pt>
                <c:pt idx="34231">
                  <c:v>-8.6999999999999993</c:v>
                </c:pt>
                <c:pt idx="34232">
                  <c:v>-8.6</c:v>
                </c:pt>
                <c:pt idx="34233">
                  <c:v>-8.5</c:v>
                </c:pt>
                <c:pt idx="34234">
                  <c:v>-8.4</c:v>
                </c:pt>
                <c:pt idx="34235">
                  <c:v>-8.3000000000000007</c:v>
                </c:pt>
                <c:pt idx="34236">
                  <c:v>-8.1999999999999993</c:v>
                </c:pt>
                <c:pt idx="34237">
                  <c:v>-8.1</c:v>
                </c:pt>
                <c:pt idx="34238">
                  <c:v>-8</c:v>
                </c:pt>
                <c:pt idx="34239">
                  <c:v>-7.9</c:v>
                </c:pt>
                <c:pt idx="34240">
                  <c:v>-7.8</c:v>
                </c:pt>
                <c:pt idx="34241">
                  <c:v>-7.7</c:v>
                </c:pt>
                <c:pt idx="34242">
                  <c:v>-7.6</c:v>
                </c:pt>
                <c:pt idx="34243">
                  <c:v>-7.5</c:v>
                </c:pt>
                <c:pt idx="34244">
                  <c:v>-7.4</c:v>
                </c:pt>
                <c:pt idx="34245">
                  <c:v>-7.3</c:v>
                </c:pt>
                <c:pt idx="34246">
                  <c:v>-7.2</c:v>
                </c:pt>
                <c:pt idx="34247">
                  <c:v>-7.1</c:v>
                </c:pt>
                <c:pt idx="34248">
                  <c:v>-7</c:v>
                </c:pt>
                <c:pt idx="34249">
                  <c:v>-6.9</c:v>
                </c:pt>
                <c:pt idx="34250">
                  <c:v>-6.8</c:v>
                </c:pt>
                <c:pt idx="34251">
                  <c:v>-6.7</c:v>
                </c:pt>
                <c:pt idx="34252">
                  <c:v>-6.6</c:v>
                </c:pt>
                <c:pt idx="34253">
                  <c:v>-6.5</c:v>
                </c:pt>
                <c:pt idx="34254">
                  <c:v>-6.4</c:v>
                </c:pt>
                <c:pt idx="34255">
                  <c:v>-6.3</c:v>
                </c:pt>
                <c:pt idx="34256">
                  <c:v>-6.2</c:v>
                </c:pt>
                <c:pt idx="34257">
                  <c:v>-6.1</c:v>
                </c:pt>
                <c:pt idx="34258">
                  <c:v>-6</c:v>
                </c:pt>
                <c:pt idx="34259">
                  <c:v>-5.9</c:v>
                </c:pt>
                <c:pt idx="34260">
                  <c:v>-5.8</c:v>
                </c:pt>
                <c:pt idx="34261">
                  <c:v>-5.7</c:v>
                </c:pt>
                <c:pt idx="34262">
                  <c:v>-5.6</c:v>
                </c:pt>
                <c:pt idx="34263">
                  <c:v>-5.5</c:v>
                </c:pt>
                <c:pt idx="34264">
                  <c:v>-5.4</c:v>
                </c:pt>
                <c:pt idx="34265">
                  <c:v>-5.3</c:v>
                </c:pt>
                <c:pt idx="34266">
                  <c:v>-5.2</c:v>
                </c:pt>
                <c:pt idx="34267">
                  <c:v>-5.0999999999999996</c:v>
                </c:pt>
                <c:pt idx="34268">
                  <c:v>-5</c:v>
                </c:pt>
                <c:pt idx="34269">
                  <c:v>-4.9000000000000004</c:v>
                </c:pt>
                <c:pt idx="34270">
                  <c:v>-4.8</c:v>
                </c:pt>
                <c:pt idx="34271">
                  <c:v>-4.7</c:v>
                </c:pt>
                <c:pt idx="34272">
                  <c:v>-4.5999999999999996</c:v>
                </c:pt>
                <c:pt idx="34273">
                  <c:v>-4.5</c:v>
                </c:pt>
                <c:pt idx="34274">
                  <c:v>-4.4000000000000004</c:v>
                </c:pt>
                <c:pt idx="34275">
                  <c:v>-4.3</c:v>
                </c:pt>
                <c:pt idx="34276">
                  <c:v>-4.2</c:v>
                </c:pt>
                <c:pt idx="34277">
                  <c:v>-4.0999999999999996</c:v>
                </c:pt>
                <c:pt idx="34278">
                  <c:v>-4</c:v>
                </c:pt>
                <c:pt idx="34279">
                  <c:v>-3.9</c:v>
                </c:pt>
                <c:pt idx="34280">
                  <c:v>-3.8</c:v>
                </c:pt>
                <c:pt idx="34281">
                  <c:v>-3.7</c:v>
                </c:pt>
                <c:pt idx="34282">
                  <c:v>-3.6</c:v>
                </c:pt>
                <c:pt idx="34283">
                  <c:v>-3.5</c:v>
                </c:pt>
                <c:pt idx="34284">
                  <c:v>-3.4</c:v>
                </c:pt>
                <c:pt idx="34285">
                  <c:v>-3.3</c:v>
                </c:pt>
                <c:pt idx="34286">
                  <c:v>-3.2</c:v>
                </c:pt>
                <c:pt idx="34287">
                  <c:v>-3.1</c:v>
                </c:pt>
                <c:pt idx="34288">
                  <c:v>-3</c:v>
                </c:pt>
                <c:pt idx="34289">
                  <c:v>-2.9</c:v>
                </c:pt>
                <c:pt idx="34290">
                  <c:v>-2.8</c:v>
                </c:pt>
                <c:pt idx="34291">
                  <c:v>-2.7</c:v>
                </c:pt>
                <c:pt idx="34292">
                  <c:v>-2.6</c:v>
                </c:pt>
                <c:pt idx="34293">
                  <c:v>-2.5</c:v>
                </c:pt>
                <c:pt idx="34294">
                  <c:v>-2.4</c:v>
                </c:pt>
                <c:pt idx="34295">
                  <c:v>-2.2999999999999998</c:v>
                </c:pt>
                <c:pt idx="34296">
                  <c:v>-2.2000000000000002</c:v>
                </c:pt>
                <c:pt idx="34297">
                  <c:v>-2.1</c:v>
                </c:pt>
                <c:pt idx="34298">
                  <c:v>-2</c:v>
                </c:pt>
                <c:pt idx="34299">
                  <c:v>-1.9</c:v>
                </c:pt>
                <c:pt idx="34300">
                  <c:v>-1.8</c:v>
                </c:pt>
                <c:pt idx="34301">
                  <c:v>-1.7</c:v>
                </c:pt>
                <c:pt idx="34302">
                  <c:v>-1.6</c:v>
                </c:pt>
                <c:pt idx="34303">
                  <c:v>-1.5</c:v>
                </c:pt>
                <c:pt idx="34304">
                  <c:v>-1.4</c:v>
                </c:pt>
                <c:pt idx="34305">
                  <c:v>-1.3</c:v>
                </c:pt>
                <c:pt idx="34306">
                  <c:v>-1.2</c:v>
                </c:pt>
                <c:pt idx="34307">
                  <c:v>-1.1000000000000001</c:v>
                </c:pt>
                <c:pt idx="34308">
                  <c:v>-1</c:v>
                </c:pt>
                <c:pt idx="34309">
                  <c:v>-0.9</c:v>
                </c:pt>
                <c:pt idx="34310">
                  <c:v>-0.8</c:v>
                </c:pt>
                <c:pt idx="34311">
                  <c:v>-0.7</c:v>
                </c:pt>
                <c:pt idx="34312">
                  <c:v>-0.6</c:v>
                </c:pt>
                <c:pt idx="34313">
                  <c:v>-0.5</c:v>
                </c:pt>
                <c:pt idx="34314">
                  <c:v>-0.4</c:v>
                </c:pt>
                <c:pt idx="34315">
                  <c:v>-0.3</c:v>
                </c:pt>
                <c:pt idx="34316">
                  <c:v>-0.2</c:v>
                </c:pt>
                <c:pt idx="34317">
                  <c:v>-0.1</c:v>
                </c:pt>
                <c:pt idx="34318">
                  <c:v>0</c:v>
                </c:pt>
                <c:pt idx="34319">
                  <c:v>0.1</c:v>
                </c:pt>
                <c:pt idx="34320">
                  <c:v>0.2</c:v>
                </c:pt>
                <c:pt idx="34321">
                  <c:v>0.3</c:v>
                </c:pt>
                <c:pt idx="34322">
                  <c:v>0.4</c:v>
                </c:pt>
                <c:pt idx="34323">
                  <c:v>0.5</c:v>
                </c:pt>
                <c:pt idx="34324">
                  <c:v>0.6</c:v>
                </c:pt>
                <c:pt idx="34325">
                  <c:v>0.7</c:v>
                </c:pt>
                <c:pt idx="34326">
                  <c:v>0.8</c:v>
                </c:pt>
                <c:pt idx="34327">
                  <c:v>0.9</c:v>
                </c:pt>
                <c:pt idx="34328">
                  <c:v>1</c:v>
                </c:pt>
                <c:pt idx="34329">
                  <c:v>1.1000000000000001</c:v>
                </c:pt>
                <c:pt idx="34330">
                  <c:v>1.2</c:v>
                </c:pt>
                <c:pt idx="34331">
                  <c:v>1.3</c:v>
                </c:pt>
                <c:pt idx="34332">
                  <c:v>1.4</c:v>
                </c:pt>
                <c:pt idx="34333">
                  <c:v>1.5</c:v>
                </c:pt>
                <c:pt idx="34334">
                  <c:v>1.6</c:v>
                </c:pt>
                <c:pt idx="34335">
                  <c:v>1.7</c:v>
                </c:pt>
                <c:pt idx="34336">
                  <c:v>1.8</c:v>
                </c:pt>
                <c:pt idx="34337">
                  <c:v>1.9</c:v>
                </c:pt>
                <c:pt idx="34338">
                  <c:v>2</c:v>
                </c:pt>
                <c:pt idx="34339">
                  <c:v>2.1</c:v>
                </c:pt>
                <c:pt idx="34340">
                  <c:v>2.2000000000000002</c:v>
                </c:pt>
                <c:pt idx="34341">
                  <c:v>2.2999999999999998</c:v>
                </c:pt>
                <c:pt idx="34342">
                  <c:v>2.4</c:v>
                </c:pt>
                <c:pt idx="34343">
                  <c:v>2.5</c:v>
                </c:pt>
                <c:pt idx="34344">
                  <c:v>2.6</c:v>
                </c:pt>
                <c:pt idx="34345">
                  <c:v>2.7</c:v>
                </c:pt>
                <c:pt idx="34346">
                  <c:v>2.8</c:v>
                </c:pt>
                <c:pt idx="34347">
                  <c:v>2.9</c:v>
                </c:pt>
                <c:pt idx="34348">
                  <c:v>3</c:v>
                </c:pt>
                <c:pt idx="34349">
                  <c:v>3.1</c:v>
                </c:pt>
                <c:pt idx="34350">
                  <c:v>3.2</c:v>
                </c:pt>
                <c:pt idx="34351">
                  <c:v>3.3</c:v>
                </c:pt>
                <c:pt idx="34352">
                  <c:v>3.4</c:v>
                </c:pt>
                <c:pt idx="34353">
                  <c:v>3.5</c:v>
                </c:pt>
                <c:pt idx="34354">
                  <c:v>3.6</c:v>
                </c:pt>
                <c:pt idx="34355">
                  <c:v>3.7</c:v>
                </c:pt>
                <c:pt idx="34356">
                  <c:v>3.8</c:v>
                </c:pt>
                <c:pt idx="34357">
                  <c:v>3.9</c:v>
                </c:pt>
                <c:pt idx="34358">
                  <c:v>4</c:v>
                </c:pt>
                <c:pt idx="34359">
                  <c:v>4.0999999999999996</c:v>
                </c:pt>
                <c:pt idx="34360">
                  <c:v>4.2</c:v>
                </c:pt>
                <c:pt idx="34361">
                  <c:v>4.3</c:v>
                </c:pt>
                <c:pt idx="34362">
                  <c:v>4.4000000000000004</c:v>
                </c:pt>
                <c:pt idx="34363">
                  <c:v>4.5</c:v>
                </c:pt>
                <c:pt idx="34364">
                  <c:v>4.5999999999999996</c:v>
                </c:pt>
                <c:pt idx="34365">
                  <c:v>4.7</c:v>
                </c:pt>
                <c:pt idx="34366">
                  <c:v>4.8</c:v>
                </c:pt>
                <c:pt idx="34367">
                  <c:v>4.9000000000000004</c:v>
                </c:pt>
                <c:pt idx="34368">
                  <c:v>5</c:v>
                </c:pt>
                <c:pt idx="34369">
                  <c:v>5.0999999999999996</c:v>
                </c:pt>
                <c:pt idx="34370">
                  <c:v>5.2</c:v>
                </c:pt>
                <c:pt idx="34371">
                  <c:v>5.3</c:v>
                </c:pt>
                <c:pt idx="34372">
                  <c:v>5.4</c:v>
                </c:pt>
                <c:pt idx="34373">
                  <c:v>5.5</c:v>
                </c:pt>
                <c:pt idx="34374">
                  <c:v>5.6</c:v>
                </c:pt>
                <c:pt idx="34375">
                  <c:v>5.7</c:v>
                </c:pt>
                <c:pt idx="34376">
                  <c:v>5.8</c:v>
                </c:pt>
                <c:pt idx="34377">
                  <c:v>5.9</c:v>
                </c:pt>
                <c:pt idx="34378">
                  <c:v>6</c:v>
                </c:pt>
                <c:pt idx="34379">
                  <c:v>6.1</c:v>
                </c:pt>
                <c:pt idx="34380">
                  <c:v>6.2</c:v>
                </c:pt>
                <c:pt idx="34381">
                  <c:v>6.3</c:v>
                </c:pt>
                <c:pt idx="34382">
                  <c:v>6.4</c:v>
                </c:pt>
                <c:pt idx="34383">
                  <c:v>6.5</c:v>
                </c:pt>
                <c:pt idx="34384">
                  <c:v>6.6</c:v>
                </c:pt>
                <c:pt idx="34385">
                  <c:v>6.7</c:v>
                </c:pt>
                <c:pt idx="34386">
                  <c:v>6.8</c:v>
                </c:pt>
                <c:pt idx="34387">
                  <c:v>6.9</c:v>
                </c:pt>
                <c:pt idx="34388">
                  <c:v>7</c:v>
                </c:pt>
                <c:pt idx="34389">
                  <c:v>7.1</c:v>
                </c:pt>
                <c:pt idx="34390">
                  <c:v>7.2</c:v>
                </c:pt>
                <c:pt idx="34391">
                  <c:v>7.3</c:v>
                </c:pt>
                <c:pt idx="34392">
                  <c:v>7.4</c:v>
                </c:pt>
                <c:pt idx="34393">
                  <c:v>7.5</c:v>
                </c:pt>
                <c:pt idx="34394">
                  <c:v>7.6</c:v>
                </c:pt>
                <c:pt idx="34395">
                  <c:v>7.7</c:v>
                </c:pt>
                <c:pt idx="34396">
                  <c:v>7.8</c:v>
                </c:pt>
                <c:pt idx="34397">
                  <c:v>7.9</c:v>
                </c:pt>
                <c:pt idx="34398">
                  <c:v>8</c:v>
                </c:pt>
                <c:pt idx="34399">
                  <c:v>8.1</c:v>
                </c:pt>
                <c:pt idx="34400">
                  <c:v>8.1999999999999993</c:v>
                </c:pt>
                <c:pt idx="34401">
                  <c:v>8.3000000000000007</c:v>
                </c:pt>
                <c:pt idx="34402">
                  <c:v>8.4</c:v>
                </c:pt>
                <c:pt idx="34403">
                  <c:v>8.5</c:v>
                </c:pt>
                <c:pt idx="34404">
                  <c:v>8.6</c:v>
                </c:pt>
                <c:pt idx="34405">
                  <c:v>8.6999999999999993</c:v>
                </c:pt>
                <c:pt idx="34406">
                  <c:v>8.8000000000000007</c:v>
                </c:pt>
                <c:pt idx="34407">
                  <c:v>8.9</c:v>
                </c:pt>
                <c:pt idx="34408">
                  <c:v>9</c:v>
                </c:pt>
                <c:pt idx="34409">
                  <c:v>9.1</c:v>
                </c:pt>
                <c:pt idx="34410">
                  <c:v>9.1999999999999993</c:v>
                </c:pt>
                <c:pt idx="34411">
                  <c:v>9.3000000000000007</c:v>
                </c:pt>
                <c:pt idx="34412">
                  <c:v>9.4</c:v>
                </c:pt>
                <c:pt idx="34413">
                  <c:v>9.5</c:v>
                </c:pt>
                <c:pt idx="34414">
                  <c:v>9.6</c:v>
                </c:pt>
                <c:pt idx="34415">
                  <c:v>9.6999999999999993</c:v>
                </c:pt>
                <c:pt idx="34416">
                  <c:v>9.8000000000000007</c:v>
                </c:pt>
                <c:pt idx="34417">
                  <c:v>9.9</c:v>
                </c:pt>
                <c:pt idx="34418">
                  <c:v>10</c:v>
                </c:pt>
                <c:pt idx="34419">
                  <c:v>10.1</c:v>
                </c:pt>
                <c:pt idx="34420">
                  <c:v>10.199999999999999</c:v>
                </c:pt>
                <c:pt idx="34421">
                  <c:v>10.3</c:v>
                </c:pt>
                <c:pt idx="34422">
                  <c:v>10.4</c:v>
                </c:pt>
                <c:pt idx="34423">
                  <c:v>10.5</c:v>
                </c:pt>
                <c:pt idx="34424">
                  <c:v>10.6</c:v>
                </c:pt>
                <c:pt idx="34425">
                  <c:v>10.7</c:v>
                </c:pt>
                <c:pt idx="34426">
                  <c:v>10.8</c:v>
                </c:pt>
                <c:pt idx="34427">
                  <c:v>10.9</c:v>
                </c:pt>
                <c:pt idx="34428">
                  <c:v>11</c:v>
                </c:pt>
                <c:pt idx="34429">
                  <c:v>11.1</c:v>
                </c:pt>
                <c:pt idx="34430">
                  <c:v>11.2</c:v>
                </c:pt>
                <c:pt idx="34431">
                  <c:v>11.3</c:v>
                </c:pt>
                <c:pt idx="34432">
                  <c:v>11.4</c:v>
                </c:pt>
                <c:pt idx="34433">
                  <c:v>11.5</c:v>
                </c:pt>
                <c:pt idx="34434">
                  <c:v>11.6</c:v>
                </c:pt>
                <c:pt idx="34435">
                  <c:v>11.7</c:v>
                </c:pt>
                <c:pt idx="34436">
                  <c:v>11.8</c:v>
                </c:pt>
                <c:pt idx="34437">
                  <c:v>11.9</c:v>
                </c:pt>
                <c:pt idx="34438">
                  <c:v>12</c:v>
                </c:pt>
                <c:pt idx="34439">
                  <c:v>12.1</c:v>
                </c:pt>
                <c:pt idx="34440">
                  <c:v>12.2</c:v>
                </c:pt>
                <c:pt idx="34441">
                  <c:v>12.3</c:v>
                </c:pt>
                <c:pt idx="34442">
                  <c:v>12.4</c:v>
                </c:pt>
                <c:pt idx="34443">
                  <c:v>12.5</c:v>
                </c:pt>
                <c:pt idx="34444">
                  <c:v>12.6</c:v>
                </c:pt>
                <c:pt idx="34445">
                  <c:v>12.7</c:v>
                </c:pt>
                <c:pt idx="34446">
                  <c:v>12.8</c:v>
                </c:pt>
                <c:pt idx="34447">
                  <c:v>12.9</c:v>
                </c:pt>
                <c:pt idx="34448">
                  <c:v>13</c:v>
                </c:pt>
                <c:pt idx="34449">
                  <c:v>13.1</c:v>
                </c:pt>
                <c:pt idx="34450">
                  <c:v>13.2</c:v>
                </c:pt>
                <c:pt idx="34451">
                  <c:v>13.3</c:v>
                </c:pt>
                <c:pt idx="34452">
                  <c:v>13.4</c:v>
                </c:pt>
                <c:pt idx="34453">
                  <c:v>13.5</c:v>
                </c:pt>
                <c:pt idx="34454">
                  <c:v>13.6</c:v>
                </c:pt>
                <c:pt idx="34455">
                  <c:v>13.7</c:v>
                </c:pt>
                <c:pt idx="34456">
                  <c:v>13.8</c:v>
                </c:pt>
                <c:pt idx="34457">
                  <c:v>13.9</c:v>
                </c:pt>
                <c:pt idx="34458">
                  <c:v>14</c:v>
                </c:pt>
                <c:pt idx="34459">
                  <c:v>14.1</c:v>
                </c:pt>
                <c:pt idx="34460">
                  <c:v>14.2</c:v>
                </c:pt>
                <c:pt idx="34461">
                  <c:v>14.3</c:v>
                </c:pt>
                <c:pt idx="34462">
                  <c:v>14.4</c:v>
                </c:pt>
                <c:pt idx="34463">
                  <c:v>14.5</c:v>
                </c:pt>
                <c:pt idx="34464">
                  <c:v>14.6</c:v>
                </c:pt>
                <c:pt idx="34465">
                  <c:v>14.7</c:v>
                </c:pt>
                <c:pt idx="34466">
                  <c:v>14.8</c:v>
                </c:pt>
                <c:pt idx="34467">
                  <c:v>14.9</c:v>
                </c:pt>
                <c:pt idx="34468">
                  <c:v>15</c:v>
                </c:pt>
                <c:pt idx="34469">
                  <c:v>15.1</c:v>
                </c:pt>
                <c:pt idx="34470">
                  <c:v>15.2</c:v>
                </c:pt>
                <c:pt idx="34471">
                  <c:v>15.3</c:v>
                </c:pt>
                <c:pt idx="34472">
                  <c:v>15.4</c:v>
                </c:pt>
                <c:pt idx="34473">
                  <c:v>15.5</c:v>
                </c:pt>
                <c:pt idx="34474">
                  <c:v>15.6</c:v>
                </c:pt>
                <c:pt idx="34475">
                  <c:v>15.7</c:v>
                </c:pt>
                <c:pt idx="34476">
                  <c:v>15.8</c:v>
                </c:pt>
                <c:pt idx="34477">
                  <c:v>15.9</c:v>
                </c:pt>
                <c:pt idx="34478">
                  <c:v>16</c:v>
                </c:pt>
                <c:pt idx="34479">
                  <c:v>16.100000000000001</c:v>
                </c:pt>
                <c:pt idx="34480">
                  <c:v>16.2</c:v>
                </c:pt>
                <c:pt idx="34481">
                  <c:v>16.3</c:v>
                </c:pt>
                <c:pt idx="34482">
                  <c:v>16.399999999999999</c:v>
                </c:pt>
                <c:pt idx="34483">
                  <c:v>16.5</c:v>
                </c:pt>
                <c:pt idx="34484">
                  <c:v>16.600000000000001</c:v>
                </c:pt>
                <c:pt idx="34485">
                  <c:v>16.7</c:v>
                </c:pt>
                <c:pt idx="34486">
                  <c:v>16.8</c:v>
                </c:pt>
                <c:pt idx="34487">
                  <c:v>16.899999999999999</c:v>
                </c:pt>
                <c:pt idx="34488">
                  <c:v>17</c:v>
                </c:pt>
                <c:pt idx="34489">
                  <c:v>17.100000000000001</c:v>
                </c:pt>
                <c:pt idx="34490">
                  <c:v>17.2</c:v>
                </c:pt>
                <c:pt idx="34491">
                  <c:v>17.3</c:v>
                </c:pt>
                <c:pt idx="34492">
                  <c:v>17.399999999999999</c:v>
                </c:pt>
                <c:pt idx="34493">
                  <c:v>17.5</c:v>
                </c:pt>
                <c:pt idx="34494">
                  <c:v>17.600000000000001</c:v>
                </c:pt>
                <c:pt idx="34495">
                  <c:v>17.7</c:v>
                </c:pt>
                <c:pt idx="34496">
                  <c:v>17.8</c:v>
                </c:pt>
                <c:pt idx="34497">
                  <c:v>17.899999999999999</c:v>
                </c:pt>
                <c:pt idx="34498">
                  <c:v>18</c:v>
                </c:pt>
                <c:pt idx="34499">
                  <c:v>18.100000000000001</c:v>
                </c:pt>
                <c:pt idx="34500">
                  <c:v>18.2</c:v>
                </c:pt>
                <c:pt idx="34501">
                  <c:v>18.3</c:v>
                </c:pt>
                <c:pt idx="34502">
                  <c:v>18.399999999999999</c:v>
                </c:pt>
                <c:pt idx="34503">
                  <c:v>18.5</c:v>
                </c:pt>
                <c:pt idx="34504">
                  <c:v>18.600000000000001</c:v>
                </c:pt>
                <c:pt idx="34505">
                  <c:v>18.7</c:v>
                </c:pt>
                <c:pt idx="34506">
                  <c:v>18.8</c:v>
                </c:pt>
                <c:pt idx="34507">
                  <c:v>18.899999999999999</c:v>
                </c:pt>
                <c:pt idx="34508">
                  <c:v>19</c:v>
                </c:pt>
                <c:pt idx="34509">
                  <c:v>19.100000000000001</c:v>
                </c:pt>
                <c:pt idx="34510">
                  <c:v>19.2</c:v>
                </c:pt>
                <c:pt idx="34511">
                  <c:v>19.3</c:v>
                </c:pt>
                <c:pt idx="34512">
                  <c:v>19.399999999999999</c:v>
                </c:pt>
                <c:pt idx="34513">
                  <c:v>19.5</c:v>
                </c:pt>
                <c:pt idx="34514">
                  <c:v>19.600000000000001</c:v>
                </c:pt>
                <c:pt idx="34515">
                  <c:v>19.7</c:v>
                </c:pt>
                <c:pt idx="34516">
                  <c:v>19.8</c:v>
                </c:pt>
                <c:pt idx="34517">
                  <c:v>19.899999999999999</c:v>
                </c:pt>
                <c:pt idx="34518">
                  <c:v>20</c:v>
                </c:pt>
                <c:pt idx="34519">
                  <c:v>20.100000000000001</c:v>
                </c:pt>
                <c:pt idx="34520">
                  <c:v>20.2</c:v>
                </c:pt>
                <c:pt idx="34521">
                  <c:v>20.3</c:v>
                </c:pt>
                <c:pt idx="34522">
                  <c:v>20.399999999999999</c:v>
                </c:pt>
                <c:pt idx="34523">
                  <c:v>20.5</c:v>
                </c:pt>
                <c:pt idx="34524">
                  <c:v>20.6</c:v>
                </c:pt>
                <c:pt idx="34525">
                  <c:v>20.7</c:v>
                </c:pt>
                <c:pt idx="34526">
                  <c:v>20.8</c:v>
                </c:pt>
                <c:pt idx="34527">
                  <c:v>20.9</c:v>
                </c:pt>
                <c:pt idx="34528">
                  <c:v>21</c:v>
                </c:pt>
                <c:pt idx="34529">
                  <c:v>21.1</c:v>
                </c:pt>
                <c:pt idx="34530">
                  <c:v>21.2</c:v>
                </c:pt>
                <c:pt idx="34531">
                  <c:v>21.3</c:v>
                </c:pt>
                <c:pt idx="34532">
                  <c:v>21.4</c:v>
                </c:pt>
                <c:pt idx="34533">
                  <c:v>21.5</c:v>
                </c:pt>
                <c:pt idx="34534">
                  <c:v>21.6</c:v>
                </c:pt>
                <c:pt idx="34535">
                  <c:v>21.7</c:v>
                </c:pt>
                <c:pt idx="34536">
                  <c:v>21.8</c:v>
                </c:pt>
                <c:pt idx="34537">
                  <c:v>21.9</c:v>
                </c:pt>
                <c:pt idx="34538">
                  <c:v>22</c:v>
                </c:pt>
                <c:pt idx="34539">
                  <c:v>22.1</c:v>
                </c:pt>
                <c:pt idx="34540">
                  <c:v>22.2</c:v>
                </c:pt>
                <c:pt idx="34541">
                  <c:v>22.3</c:v>
                </c:pt>
                <c:pt idx="34542">
                  <c:v>22.4</c:v>
                </c:pt>
                <c:pt idx="34543">
                  <c:v>22.5</c:v>
                </c:pt>
                <c:pt idx="34544">
                  <c:v>22.6</c:v>
                </c:pt>
                <c:pt idx="34545">
                  <c:v>22.7</c:v>
                </c:pt>
                <c:pt idx="34546">
                  <c:v>22.8</c:v>
                </c:pt>
                <c:pt idx="34547">
                  <c:v>22.9</c:v>
                </c:pt>
                <c:pt idx="34548">
                  <c:v>23</c:v>
                </c:pt>
                <c:pt idx="34549">
                  <c:v>23.1</c:v>
                </c:pt>
                <c:pt idx="34550">
                  <c:v>23.2</c:v>
                </c:pt>
                <c:pt idx="34551">
                  <c:v>23.3</c:v>
                </c:pt>
                <c:pt idx="34552">
                  <c:v>23.4</c:v>
                </c:pt>
                <c:pt idx="34553">
                  <c:v>23.5</c:v>
                </c:pt>
                <c:pt idx="34554">
                  <c:v>23.6</c:v>
                </c:pt>
                <c:pt idx="34555">
                  <c:v>23.7</c:v>
                </c:pt>
                <c:pt idx="34556">
                  <c:v>23.8</c:v>
                </c:pt>
                <c:pt idx="34557">
                  <c:v>23.9</c:v>
                </c:pt>
                <c:pt idx="34558">
                  <c:v>24</c:v>
                </c:pt>
                <c:pt idx="34559">
                  <c:v>24.1</c:v>
                </c:pt>
                <c:pt idx="34560">
                  <c:v>24.2</c:v>
                </c:pt>
                <c:pt idx="34561">
                  <c:v>24.3</c:v>
                </c:pt>
                <c:pt idx="34562">
                  <c:v>24.4</c:v>
                </c:pt>
                <c:pt idx="34563">
                  <c:v>24.5</c:v>
                </c:pt>
                <c:pt idx="34564">
                  <c:v>24.6</c:v>
                </c:pt>
                <c:pt idx="34565">
                  <c:v>24.7</c:v>
                </c:pt>
                <c:pt idx="34566">
                  <c:v>24.8</c:v>
                </c:pt>
                <c:pt idx="34567">
                  <c:v>24.9</c:v>
                </c:pt>
                <c:pt idx="34568">
                  <c:v>25</c:v>
                </c:pt>
                <c:pt idx="34569">
                  <c:v>-25</c:v>
                </c:pt>
                <c:pt idx="34570">
                  <c:v>-24.9</c:v>
                </c:pt>
                <c:pt idx="34571">
                  <c:v>-24.8</c:v>
                </c:pt>
                <c:pt idx="34572">
                  <c:v>-24.7</c:v>
                </c:pt>
                <c:pt idx="34573">
                  <c:v>-24.6</c:v>
                </c:pt>
                <c:pt idx="34574">
                  <c:v>-24.5</c:v>
                </c:pt>
                <c:pt idx="34575">
                  <c:v>-24.4</c:v>
                </c:pt>
                <c:pt idx="34576">
                  <c:v>-24.3</c:v>
                </c:pt>
                <c:pt idx="34577">
                  <c:v>-24.2</c:v>
                </c:pt>
                <c:pt idx="34578">
                  <c:v>-24.1</c:v>
                </c:pt>
                <c:pt idx="34579">
                  <c:v>-24</c:v>
                </c:pt>
                <c:pt idx="34580">
                  <c:v>-23.9</c:v>
                </c:pt>
                <c:pt idx="34581">
                  <c:v>-23.8</c:v>
                </c:pt>
                <c:pt idx="34582">
                  <c:v>-23.7</c:v>
                </c:pt>
                <c:pt idx="34583">
                  <c:v>-23.6</c:v>
                </c:pt>
                <c:pt idx="34584">
                  <c:v>-23.5</c:v>
                </c:pt>
                <c:pt idx="34585">
                  <c:v>-23.4</c:v>
                </c:pt>
                <c:pt idx="34586">
                  <c:v>-23.3</c:v>
                </c:pt>
                <c:pt idx="34587">
                  <c:v>-23.2</c:v>
                </c:pt>
                <c:pt idx="34588">
                  <c:v>-23.1</c:v>
                </c:pt>
                <c:pt idx="34589">
                  <c:v>-23</c:v>
                </c:pt>
                <c:pt idx="34590">
                  <c:v>-22.9</c:v>
                </c:pt>
                <c:pt idx="34591">
                  <c:v>-22.8</c:v>
                </c:pt>
                <c:pt idx="34592">
                  <c:v>-22.7</c:v>
                </c:pt>
                <c:pt idx="34593">
                  <c:v>-22.6</c:v>
                </c:pt>
                <c:pt idx="34594">
                  <c:v>-22.5</c:v>
                </c:pt>
                <c:pt idx="34595">
                  <c:v>-22.4</c:v>
                </c:pt>
                <c:pt idx="34596">
                  <c:v>-22.3</c:v>
                </c:pt>
                <c:pt idx="34597">
                  <c:v>-22.2</c:v>
                </c:pt>
                <c:pt idx="34598">
                  <c:v>-22.1</c:v>
                </c:pt>
                <c:pt idx="34599">
                  <c:v>-22</c:v>
                </c:pt>
                <c:pt idx="34600">
                  <c:v>-21.9</c:v>
                </c:pt>
                <c:pt idx="34601">
                  <c:v>-21.8</c:v>
                </c:pt>
                <c:pt idx="34602">
                  <c:v>-21.7</c:v>
                </c:pt>
                <c:pt idx="34603">
                  <c:v>-21.6</c:v>
                </c:pt>
                <c:pt idx="34604">
                  <c:v>-21.5</c:v>
                </c:pt>
                <c:pt idx="34605">
                  <c:v>-21.4</c:v>
                </c:pt>
                <c:pt idx="34606">
                  <c:v>-21.3</c:v>
                </c:pt>
                <c:pt idx="34607">
                  <c:v>-21.2</c:v>
                </c:pt>
                <c:pt idx="34608">
                  <c:v>-21.1</c:v>
                </c:pt>
                <c:pt idx="34609">
                  <c:v>-21</c:v>
                </c:pt>
                <c:pt idx="34610">
                  <c:v>-20.9</c:v>
                </c:pt>
                <c:pt idx="34611">
                  <c:v>-20.8</c:v>
                </c:pt>
                <c:pt idx="34612">
                  <c:v>-20.7</c:v>
                </c:pt>
                <c:pt idx="34613">
                  <c:v>-20.6</c:v>
                </c:pt>
                <c:pt idx="34614">
                  <c:v>-20.5</c:v>
                </c:pt>
                <c:pt idx="34615">
                  <c:v>-20.399999999999999</c:v>
                </c:pt>
                <c:pt idx="34616">
                  <c:v>-20.3</c:v>
                </c:pt>
                <c:pt idx="34617">
                  <c:v>-20.2</c:v>
                </c:pt>
                <c:pt idx="34618">
                  <c:v>-20.100000000000001</c:v>
                </c:pt>
                <c:pt idx="34619">
                  <c:v>-20</c:v>
                </c:pt>
                <c:pt idx="34620">
                  <c:v>-19.899999999999999</c:v>
                </c:pt>
                <c:pt idx="34621">
                  <c:v>-19.8</c:v>
                </c:pt>
                <c:pt idx="34622">
                  <c:v>-19.7</c:v>
                </c:pt>
                <c:pt idx="34623">
                  <c:v>-19.600000000000001</c:v>
                </c:pt>
                <c:pt idx="34624">
                  <c:v>-19.5</c:v>
                </c:pt>
                <c:pt idx="34625">
                  <c:v>-19.399999999999999</c:v>
                </c:pt>
                <c:pt idx="34626">
                  <c:v>-19.3</c:v>
                </c:pt>
                <c:pt idx="34627">
                  <c:v>-19.2</c:v>
                </c:pt>
                <c:pt idx="34628">
                  <c:v>-19.100000000000001</c:v>
                </c:pt>
                <c:pt idx="34629">
                  <c:v>-19</c:v>
                </c:pt>
                <c:pt idx="34630">
                  <c:v>-18.899999999999999</c:v>
                </c:pt>
                <c:pt idx="34631">
                  <c:v>-18.8</c:v>
                </c:pt>
                <c:pt idx="34632">
                  <c:v>-18.7</c:v>
                </c:pt>
                <c:pt idx="34633">
                  <c:v>-18.600000000000001</c:v>
                </c:pt>
                <c:pt idx="34634">
                  <c:v>-18.5</c:v>
                </c:pt>
                <c:pt idx="34635">
                  <c:v>-18.399999999999999</c:v>
                </c:pt>
                <c:pt idx="34636">
                  <c:v>-18.3</c:v>
                </c:pt>
                <c:pt idx="34637">
                  <c:v>-18.2</c:v>
                </c:pt>
                <c:pt idx="34638">
                  <c:v>-18.100000000000001</c:v>
                </c:pt>
                <c:pt idx="34639">
                  <c:v>-18</c:v>
                </c:pt>
                <c:pt idx="34640">
                  <c:v>-17.899999999999999</c:v>
                </c:pt>
                <c:pt idx="34641">
                  <c:v>-17.8</c:v>
                </c:pt>
                <c:pt idx="34642">
                  <c:v>-17.7</c:v>
                </c:pt>
                <c:pt idx="34643">
                  <c:v>-17.600000000000001</c:v>
                </c:pt>
                <c:pt idx="34644">
                  <c:v>-17.5</c:v>
                </c:pt>
                <c:pt idx="34645">
                  <c:v>-17.399999999999999</c:v>
                </c:pt>
                <c:pt idx="34646">
                  <c:v>-17.3</c:v>
                </c:pt>
                <c:pt idx="34647">
                  <c:v>-17.2</c:v>
                </c:pt>
                <c:pt idx="34648">
                  <c:v>-17.100000000000001</c:v>
                </c:pt>
                <c:pt idx="34649">
                  <c:v>-17</c:v>
                </c:pt>
                <c:pt idx="34650">
                  <c:v>-16.899999999999999</c:v>
                </c:pt>
                <c:pt idx="34651">
                  <c:v>-16.8</c:v>
                </c:pt>
                <c:pt idx="34652">
                  <c:v>-16.7</c:v>
                </c:pt>
                <c:pt idx="34653">
                  <c:v>-16.600000000000001</c:v>
                </c:pt>
                <c:pt idx="34654">
                  <c:v>-16.5</c:v>
                </c:pt>
                <c:pt idx="34655">
                  <c:v>-16.399999999999999</c:v>
                </c:pt>
                <c:pt idx="34656">
                  <c:v>-16.3</c:v>
                </c:pt>
                <c:pt idx="34657">
                  <c:v>-16.2</c:v>
                </c:pt>
                <c:pt idx="34658">
                  <c:v>-16.100000000000001</c:v>
                </c:pt>
                <c:pt idx="34659">
                  <c:v>-16</c:v>
                </c:pt>
                <c:pt idx="34660">
                  <c:v>-15.9</c:v>
                </c:pt>
                <c:pt idx="34661">
                  <c:v>-15.8</c:v>
                </c:pt>
                <c:pt idx="34662">
                  <c:v>-15.7</c:v>
                </c:pt>
                <c:pt idx="34663">
                  <c:v>-15.6</c:v>
                </c:pt>
                <c:pt idx="34664">
                  <c:v>-15.5</c:v>
                </c:pt>
                <c:pt idx="34665">
                  <c:v>-15.4</c:v>
                </c:pt>
                <c:pt idx="34666">
                  <c:v>-15.3</c:v>
                </c:pt>
                <c:pt idx="34667">
                  <c:v>-15.2</c:v>
                </c:pt>
                <c:pt idx="34668">
                  <c:v>-15.1</c:v>
                </c:pt>
                <c:pt idx="34669">
                  <c:v>-15</c:v>
                </c:pt>
                <c:pt idx="34670">
                  <c:v>-14.9</c:v>
                </c:pt>
                <c:pt idx="34671">
                  <c:v>-14.8</c:v>
                </c:pt>
                <c:pt idx="34672">
                  <c:v>-14.7</c:v>
                </c:pt>
                <c:pt idx="34673">
                  <c:v>-14.6</c:v>
                </c:pt>
                <c:pt idx="34674">
                  <c:v>-14.5</c:v>
                </c:pt>
                <c:pt idx="34675">
                  <c:v>-14.4</c:v>
                </c:pt>
                <c:pt idx="34676">
                  <c:v>-14.3</c:v>
                </c:pt>
                <c:pt idx="34677">
                  <c:v>-14.2</c:v>
                </c:pt>
                <c:pt idx="34678">
                  <c:v>-14.1</c:v>
                </c:pt>
                <c:pt idx="34679">
                  <c:v>-14</c:v>
                </c:pt>
                <c:pt idx="34680">
                  <c:v>-13.9</c:v>
                </c:pt>
                <c:pt idx="34681">
                  <c:v>-13.8</c:v>
                </c:pt>
                <c:pt idx="34682">
                  <c:v>-13.7</c:v>
                </c:pt>
                <c:pt idx="34683">
                  <c:v>-13.6</c:v>
                </c:pt>
                <c:pt idx="34684">
                  <c:v>-13.5</c:v>
                </c:pt>
                <c:pt idx="34685">
                  <c:v>-13.4</c:v>
                </c:pt>
                <c:pt idx="34686">
                  <c:v>-13.3</c:v>
                </c:pt>
                <c:pt idx="34687">
                  <c:v>-13.2</c:v>
                </c:pt>
                <c:pt idx="34688">
                  <c:v>-13.1</c:v>
                </c:pt>
                <c:pt idx="34689">
                  <c:v>-13</c:v>
                </c:pt>
                <c:pt idx="34690">
                  <c:v>-12.9</c:v>
                </c:pt>
                <c:pt idx="34691">
                  <c:v>-12.8</c:v>
                </c:pt>
                <c:pt idx="34692">
                  <c:v>-12.7</c:v>
                </c:pt>
                <c:pt idx="34693">
                  <c:v>-12.6</c:v>
                </c:pt>
                <c:pt idx="34694">
                  <c:v>-12.5</c:v>
                </c:pt>
                <c:pt idx="34695">
                  <c:v>-12.4</c:v>
                </c:pt>
                <c:pt idx="34696">
                  <c:v>-12.3</c:v>
                </c:pt>
                <c:pt idx="34697">
                  <c:v>-12.2</c:v>
                </c:pt>
                <c:pt idx="34698">
                  <c:v>-12.1</c:v>
                </c:pt>
                <c:pt idx="34699">
                  <c:v>-12</c:v>
                </c:pt>
                <c:pt idx="34700">
                  <c:v>-11.9</c:v>
                </c:pt>
                <c:pt idx="34701">
                  <c:v>-11.8</c:v>
                </c:pt>
                <c:pt idx="34702">
                  <c:v>-11.7</c:v>
                </c:pt>
                <c:pt idx="34703">
                  <c:v>-11.6</c:v>
                </c:pt>
                <c:pt idx="34704">
                  <c:v>-11.5</c:v>
                </c:pt>
                <c:pt idx="34705">
                  <c:v>-11.4</c:v>
                </c:pt>
                <c:pt idx="34706">
                  <c:v>-11.3</c:v>
                </c:pt>
                <c:pt idx="34707">
                  <c:v>-11.2</c:v>
                </c:pt>
                <c:pt idx="34708">
                  <c:v>-11.1</c:v>
                </c:pt>
                <c:pt idx="34709">
                  <c:v>-11</c:v>
                </c:pt>
                <c:pt idx="34710">
                  <c:v>-10.9</c:v>
                </c:pt>
                <c:pt idx="34711">
                  <c:v>-10.8</c:v>
                </c:pt>
                <c:pt idx="34712">
                  <c:v>-10.7</c:v>
                </c:pt>
                <c:pt idx="34713">
                  <c:v>-10.6</c:v>
                </c:pt>
                <c:pt idx="34714">
                  <c:v>-10.5</c:v>
                </c:pt>
                <c:pt idx="34715">
                  <c:v>-10.4</c:v>
                </c:pt>
                <c:pt idx="34716">
                  <c:v>-10.3</c:v>
                </c:pt>
                <c:pt idx="34717">
                  <c:v>-10.199999999999999</c:v>
                </c:pt>
                <c:pt idx="34718">
                  <c:v>-10.1</c:v>
                </c:pt>
                <c:pt idx="34719">
                  <c:v>-10</c:v>
                </c:pt>
                <c:pt idx="34720">
                  <c:v>-9.9</c:v>
                </c:pt>
                <c:pt idx="34721">
                  <c:v>-9.8000000000000007</c:v>
                </c:pt>
                <c:pt idx="34722">
                  <c:v>-9.6999999999999993</c:v>
                </c:pt>
                <c:pt idx="34723">
                  <c:v>-9.6</c:v>
                </c:pt>
                <c:pt idx="34724">
                  <c:v>-9.5</c:v>
                </c:pt>
                <c:pt idx="34725">
                  <c:v>-9.4</c:v>
                </c:pt>
                <c:pt idx="34726">
                  <c:v>-9.3000000000000007</c:v>
                </c:pt>
                <c:pt idx="34727">
                  <c:v>-9.1999999999999993</c:v>
                </c:pt>
                <c:pt idx="34728">
                  <c:v>-9.1</c:v>
                </c:pt>
                <c:pt idx="34729">
                  <c:v>-9</c:v>
                </c:pt>
                <c:pt idx="34730">
                  <c:v>-8.9</c:v>
                </c:pt>
                <c:pt idx="34731">
                  <c:v>-8.8000000000000007</c:v>
                </c:pt>
                <c:pt idx="34732">
                  <c:v>-8.6999999999999993</c:v>
                </c:pt>
                <c:pt idx="34733">
                  <c:v>-8.6</c:v>
                </c:pt>
                <c:pt idx="34734">
                  <c:v>-8.5</c:v>
                </c:pt>
                <c:pt idx="34735">
                  <c:v>-8.4</c:v>
                </c:pt>
                <c:pt idx="34736">
                  <c:v>-8.3000000000000007</c:v>
                </c:pt>
                <c:pt idx="34737">
                  <c:v>-8.1999999999999993</c:v>
                </c:pt>
                <c:pt idx="34738">
                  <c:v>-8.1</c:v>
                </c:pt>
                <c:pt idx="34739">
                  <c:v>-8</c:v>
                </c:pt>
                <c:pt idx="34740">
                  <c:v>-7.9</c:v>
                </c:pt>
                <c:pt idx="34741">
                  <c:v>-7.8</c:v>
                </c:pt>
                <c:pt idx="34742">
                  <c:v>-7.7</c:v>
                </c:pt>
                <c:pt idx="34743">
                  <c:v>-7.6</c:v>
                </c:pt>
                <c:pt idx="34744">
                  <c:v>-7.5</c:v>
                </c:pt>
                <c:pt idx="34745">
                  <c:v>-7.4</c:v>
                </c:pt>
                <c:pt idx="34746">
                  <c:v>-7.3</c:v>
                </c:pt>
                <c:pt idx="34747">
                  <c:v>-7.2</c:v>
                </c:pt>
                <c:pt idx="34748">
                  <c:v>-7.1</c:v>
                </c:pt>
                <c:pt idx="34749">
                  <c:v>-7</c:v>
                </c:pt>
                <c:pt idx="34750">
                  <c:v>-6.9</c:v>
                </c:pt>
                <c:pt idx="34751">
                  <c:v>-6.8</c:v>
                </c:pt>
                <c:pt idx="34752">
                  <c:v>-6.7</c:v>
                </c:pt>
                <c:pt idx="34753">
                  <c:v>-6.6</c:v>
                </c:pt>
                <c:pt idx="34754">
                  <c:v>-6.5</c:v>
                </c:pt>
                <c:pt idx="34755">
                  <c:v>-6.4</c:v>
                </c:pt>
                <c:pt idx="34756">
                  <c:v>-6.3</c:v>
                </c:pt>
                <c:pt idx="34757">
                  <c:v>-6.2</c:v>
                </c:pt>
                <c:pt idx="34758">
                  <c:v>-6.1</c:v>
                </c:pt>
                <c:pt idx="34759">
                  <c:v>-6</c:v>
                </c:pt>
                <c:pt idx="34760">
                  <c:v>-5.9</c:v>
                </c:pt>
                <c:pt idx="34761">
                  <c:v>-5.8</c:v>
                </c:pt>
                <c:pt idx="34762">
                  <c:v>-5.7</c:v>
                </c:pt>
                <c:pt idx="34763">
                  <c:v>-5.6</c:v>
                </c:pt>
                <c:pt idx="34764">
                  <c:v>-5.5</c:v>
                </c:pt>
                <c:pt idx="34765">
                  <c:v>-5.4</c:v>
                </c:pt>
                <c:pt idx="34766">
                  <c:v>-5.3</c:v>
                </c:pt>
                <c:pt idx="34767">
                  <c:v>-5.2</c:v>
                </c:pt>
                <c:pt idx="34768">
                  <c:v>-5.0999999999999996</c:v>
                </c:pt>
                <c:pt idx="34769">
                  <c:v>-5</c:v>
                </c:pt>
                <c:pt idx="34770">
                  <c:v>-4.9000000000000004</c:v>
                </c:pt>
                <c:pt idx="34771">
                  <c:v>-4.8</c:v>
                </c:pt>
                <c:pt idx="34772">
                  <c:v>-4.7</c:v>
                </c:pt>
                <c:pt idx="34773">
                  <c:v>-4.5999999999999996</c:v>
                </c:pt>
                <c:pt idx="34774">
                  <c:v>-4.5</c:v>
                </c:pt>
                <c:pt idx="34775">
                  <c:v>-4.4000000000000004</c:v>
                </c:pt>
                <c:pt idx="34776">
                  <c:v>-4.3</c:v>
                </c:pt>
                <c:pt idx="34777">
                  <c:v>-4.2</c:v>
                </c:pt>
                <c:pt idx="34778">
                  <c:v>-4.0999999999999996</c:v>
                </c:pt>
                <c:pt idx="34779">
                  <c:v>-4</c:v>
                </c:pt>
                <c:pt idx="34780">
                  <c:v>-3.9</c:v>
                </c:pt>
                <c:pt idx="34781">
                  <c:v>-3.8</c:v>
                </c:pt>
                <c:pt idx="34782">
                  <c:v>-3.7</c:v>
                </c:pt>
                <c:pt idx="34783">
                  <c:v>-3.6</c:v>
                </c:pt>
                <c:pt idx="34784">
                  <c:v>-3.5</c:v>
                </c:pt>
                <c:pt idx="34785">
                  <c:v>-3.4</c:v>
                </c:pt>
                <c:pt idx="34786">
                  <c:v>-3.3</c:v>
                </c:pt>
                <c:pt idx="34787">
                  <c:v>-3.2</c:v>
                </c:pt>
                <c:pt idx="34788">
                  <c:v>-3.1</c:v>
                </c:pt>
                <c:pt idx="34789">
                  <c:v>-3</c:v>
                </c:pt>
                <c:pt idx="34790">
                  <c:v>-2.9</c:v>
                </c:pt>
                <c:pt idx="34791">
                  <c:v>-2.8</c:v>
                </c:pt>
                <c:pt idx="34792">
                  <c:v>-2.7</c:v>
                </c:pt>
                <c:pt idx="34793">
                  <c:v>-2.6</c:v>
                </c:pt>
                <c:pt idx="34794">
                  <c:v>-2.5</c:v>
                </c:pt>
                <c:pt idx="34795">
                  <c:v>-2.4</c:v>
                </c:pt>
                <c:pt idx="34796">
                  <c:v>-2.2999999999999998</c:v>
                </c:pt>
                <c:pt idx="34797">
                  <c:v>-2.2000000000000002</c:v>
                </c:pt>
                <c:pt idx="34798">
                  <c:v>-2.1</c:v>
                </c:pt>
                <c:pt idx="34799">
                  <c:v>-2</c:v>
                </c:pt>
                <c:pt idx="34800">
                  <c:v>-1.9</c:v>
                </c:pt>
                <c:pt idx="34801">
                  <c:v>-1.8</c:v>
                </c:pt>
                <c:pt idx="34802">
                  <c:v>-1.7</c:v>
                </c:pt>
                <c:pt idx="34803">
                  <c:v>-1.6</c:v>
                </c:pt>
                <c:pt idx="34804">
                  <c:v>-1.5</c:v>
                </c:pt>
                <c:pt idx="34805">
                  <c:v>-1.4</c:v>
                </c:pt>
                <c:pt idx="34806">
                  <c:v>-1.3</c:v>
                </c:pt>
                <c:pt idx="34807">
                  <c:v>-1.2</c:v>
                </c:pt>
                <c:pt idx="34808">
                  <c:v>-1.1000000000000001</c:v>
                </c:pt>
                <c:pt idx="34809">
                  <c:v>-1</c:v>
                </c:pt>
                <c:pt idx="34810">
                  <c:v>-0.9</c:v>
                </c:pt>
                <c:pt idx="34811">
                  <c:v>-0.8</c:v>
                </c:pt>
                <c:pt idx="34812">
                  <c:v>-0.7</c:v>
                </c:pt>
                <c:pt idx="34813">
                  <c:v>-0.6</c:v>
                </c:pt>
                <c:pt idx="34814">
                  <c:v>-0.5</c:v>
                </c:pt>
                <c:pt idx="34815">
                  <c:v>-0.4</c:v>
                </c:pt>
                <c:pt idx="34816">
                  <c:v>-0.3</c:v>
                </c:pt>
                <c:pt idx="34817">
                  <c:v>-0.2</c:v>
                </c:pt>
                <c:pt idx="34818">
                  <c:v>-0.1</c:v>
                </c:pt>
                <c:pt idx="34819">
                  <c:v>0</c:v>
                </c:pt>
                <c:pt idx="34820">
                  <c:v>0.1</c:v>
                </c:pt>
                <c:pt idx="34821">
                  <c:v>0.2</c:v>
                </c:pt>
                <c:pt idx="34822">
                  <c:v>0.3</c:v>
                </c:pt>
                <c:pt idx="34823">
                  <c:v>0.4</c:v>
                </c:pt>
                <c:pt idx="34824">
                  <c:v>0.5</c:v>
                </c:pt>
                <c:pt idx="34825">
                  <c:v>0.6</c:v>
                </c:pt>
                <c:pt idx="34826">
                  <c:v>0.7</c:v>
                </c:pt>
                <c:pt idx="34827">
                  <c:v>0.8</c:v>
                </c:pt>
                <c:pt idx="34828">
                  <c:v>0.9</c:v>
                </c:pt>
                <c:pt idx="34829">
                  <c:v>1</c:v>
                </c:pt>
                <c:pt idx="34830">
                  <c:v>1.1000000000000001</c:v>
                </c:pt>
                <c:pt idx="34831">
                  <c:v>1.2</c:v>
                </c:pt>
                <c:pt idx="34832">
                  <c:v>1.3</c:v>
                </c:pt>
                <c:pt idx="34833">
                  <c:v>1.4</c:v>
                </c:pt>
                <c:pt idx="34834">
                  <c:v>1.5</c:v>
                </c:pt>
                <c:pt idx="34835">
                  <c:v>1.6</c:v>
                </c:pt>
                <c:pt idx="34836">
                  <c:v>1.7</c:v>
                </c:pt>
                <c:pt idx="34837">
                  <c:v>1.8</c:v>
                </c:pt>
                <c:pt idx="34838">
                  <c:v>1.9</c:v>
                </c:pt>
                <c:pt idx="34839">
                  <c:v>2</c:v>
                </c:pt>
                <c:pt idx="34840">
                  <c:v>2.1</c:v>
                </c:pt>
                <c:pt idx="34841">
                  <c:v>2.2000000000000002</c:v>
                </c:pt>
                <c:pt idx="34842">
                  <c:v>2.2999999999999998</c:v>
                </c:pt>
                <c:pt idx="34843">
                  <c:v>2.4</c:v>
                </c:pt>
                <c:pt idx="34844">
                  <c:v>2.5</c:v>
                </c:pt>
                <c:pt idx="34845">
                  <c:v>2.6</c:v>
                </c:pt>
                <c:pt idx="34846">
                  <c:v>2.7</c:v>
                </c:pt>
                <c:pt idx="34847">
                  <c:v>2.8</c:v>
                </c:pt>
                <c:pt idx="34848">
                  <c:v>2.9</c:v>
                </c:pt>
                <c:pt idx="34849">
                  <c:v>3</c:v>
                </c:pt>
                <c:pt idx="34850">
                  <c:v>3.1</c:v>
                </c:pt>
                <c:pt idx="34851">
                  <c:v>3.2</c:v>
                </c:pt>
                <c:pt idx="34852">
                  <c:v>3.3</c:v>
                </c:pt>
                <c:pt idx="34853">
                  <c:v>3.4</c:v>
                </c:pt>
                <c:pt idx="34854">
                  <c:v>3.5</c:v>
                </c:pt>
                <c:pt idx="34855">
                  <c:v>3.6</c:v>
                </c:pt>
                <c:pt idx="34856">
                  <c:v>3.7</c:v>
                </c:pt>
                <c:pt idx="34857">
                  <c:v>3.8</c:v>
                </c:pt>
                <c:pt idx="34858">
                  <c:v>3.9</c:v>
                </c:pt>
                <c:pt idx="34859">
                  <c:v>4</c:v>
                </c:pt>
                <c:pt idx="34860">
                  <c:v>4.0999999999999996</c:v>
                </c:pt>
                <c:pt idx="34861">
                  <c:v>4.2</c:v>
                </c:pt>
                <c:pt idx="34862">
                  <c:v>4.3</c:v>
                </c:pt>
                <c:pt idx="34863">
                  <c:v>4.4000000000000004</c:v>
                </c:pt>
                <c:pt idx="34864">
                  <c:v>4.5</c:v>
                </c:pt>
                <c:pt idx="34865">
                  <c:v>4.5999999999999996</c:v>
                </c:pt>
                <c:pt idx="34866">
                  <c:v>4.7</c:v>
                </c:pt>
                <c:pt idx="34867">
                  <c:v>4.8</c:v>
                </c:pt>
                <c:pt idx="34868">
                  <c:v>4.9000000000000004</c:v>
                </c:pt>
                <c:pt idx="34869">
                  <c:v>5</c:v>
                </c:pt>
                <c:pt idx="34870">
                  <c:v>5.0999999999999996</c:v>
                </c:pt>
                <c:pt idx="34871">
                  <c:v>5.2</c:v>
                </c:pt>
                <c:pt idx="34872">
                  <c:v>5.3</c:v>
                </c:pt>
                <c:pt idx="34873">
                  <c:v>5.4</c:v>
                </c:pt>
                <c:pt idx="34874">
                  <c:v>5.5</c:v>
                </c:pt>
                <c:pt idx="34875">
                  <c:v>5.6</c:v>
                </c:pt>
                <c:pt idx="34876">
                  <c:v>5.7</c:v>
                </c:pt>
                <c:pt idx="34877">
                  <c:v>5.8</c:v>
                </c:pt>
                <c:pt idx="34878">
                  <c:v>5.9</c:v>
                </c:pt>
                <c:pt idx="34879">
                  <c:v>6</c:v>
                </c:pt>
                <c:pt idx="34880">
                  <c:v>6.1</c:v>
                </c:pt>
                <c:pt idx="34881">
                  <c:v>6.2</c:v>
                </c:pt>
                <c:pt idx="34882">
                  <c:v>6.3</c:v>
                </c:pt>
                <c:pt idx="34883">
                  <c:v>6.4</c:v>
                </c:pt>
                <c:pt idx="34884">
                  <c:v>6.5</c:v>
                </c:pt>
                <c:pt idx="34885">
                  <c:v>6.6</c:v>
                </c:pt>
                <c:pt idx="34886">
                  <c:v>6.7</c:v>
                </c:pt>
                <c:pt idx="34887">
                  <c:v>6.8</c:v>
                </c:pt>
                <c:pt idx="34888">
                  <c:v>6.9</c:v>
                </c:pt>
                <c:pt idx="34889">
                  <c:v>7</c:v>
                </c:pt>
                <c:pt idx="34890">
                  <c:v>7.1</c:v>
                </c:pt>
                <c:pt idx="34891">
                  <c:v>7.2</c:v>
                </c:pt>
                <c:pt idx="34892">
                  <c:v>7.3</c:v>
                </c:pt>
                <c:pt idx="34893">
                  <c:v>7.4</c:v>
                </c:pt>
                <c:pt idx="34894">
                  <c:v>7.5</c:v>
                </c:pt>
                <c:pt idx="34895">
                  <c:v>7.6</c:v>
                </c:pt>
                <c:pt idx="34896">
                  <c:v>7.7</c:v>
                </c:pt>
                <c:pt idx="34897">
                  <c:v>7.8</c:v>
                </c:pt>
                <c:pt idx="34898">
                  <c:v>7.9</c:v>
                </c:pt>
                <c:pt idx="34899">
                  <c:v>8</c:v>
                </c:pt>
                <c:pt idx="34900">
                  <c:v>8.1</c:v>
                </c:pt>
                <c:pt idx="34901">
                  <c:v>8.1999999999999993</c:v>
                </c:pt>
                <c:pt idx="34902">
                  <c:v>8.3000000000000007</c:v>
                </c:pt>
                <c:pt idx="34903">
                  <c:v>8.4</c:v>
                </c:pt>
                <c:pt idx="34904">
                  <c:v>8.5</c:v>
                </c:pt>
                <c:pt idx="34905">
                  <c:v>8.6</c:v>
                </c:pt>
                <c:pt idx="34906">
                  <c:v>8.6999999999999993</c:v>
                </c:pt>
                <c:pt idx="34907">
                  <c:v>8.8000000000000007</c:v>
                </c:pt>
                <c:pt idx="34908">
                  <c:v>8.9</c:v>
                </c:pt>
                <c:pt idx="34909">
                  <c:v>9</c:v>
                </c:pt>
                <c:pt idx="34910">
                  <c:v>9.1</c:v>
                </c:pt>
                <c:pt idx="34911">
                  <c:v>9.1999999999999993</c:v>
                </c:pt>
                <c:pt idx="34912">
                  <c:v>9.3000000000000007</c:v>
                </c:pt>
                <c:pt idx="34913">
                  <c:v>9.4</c:v>
                </c:pt>
                <c:pt idx="34914">
                  <c:v>9.5</c:v>
                </c:pt>
                <c:pt idx="34915">
                  <c:v>9.6</c:v>
                </c:pt>
                <c:pt idx="34916">
                  <c:v>9.6999999999999993</c:v>
                </c:pt>
                <c:pt idx="34917">
                  <c:v>9.8000000000000007</c:v>
                </c:pt>
                <c:pt idx="34918">
                  <c:v>9.9</c:v>
                </c:pt>
                <c:pt idx="34919">
                  <c:v>10</c:v>
                </c:pt>
                <c:pt idx="34920">
                  <c:v>10.1</c:v>
                </c:pt>
                <c:pt idx="34921">
                  <c:v>10.199999999999999</c:v>
                </c:pt>
                <c:pt idx="34922">
                  <c:v>10.3</c:v>
                </c:pt>
                <c:pt idx="34923">
                  <c:v>10.4</c:v>
                </c:pt>
                <c:pt idx="34924">
                  <c:v>10.5</c:v>
                </c:pt>
                <c:pt idx="34925">
                  <c:v>10.6</c:v>
                </c:pt>
                <c:pt idx="34926">
                  <c:v>10.7</c:v>
                </c:pt>
                <c:pt idx="34927">
                  <c:v>10.8</c:v>
                </c:pt>
                <c:pt idx="34928">
                  <c:v>10.9</c:v>
                </c:pt>
                <c:pt idx="34929">
                  <c:v>11</c:v>
                </c:pt>
                <c:pt idx="34930">
                  <c:v>11.1</c:v>
                </c:pt>
                <c:pt idx="34931">
                  <c:v>11.2</c:v>
                </c:pt>
                <c:pt idx="34932">
                  <c:v>11.3</c:v>
                </c:pt>
                <c:pt idx="34933">
                  <c:v>11.4</c:v>
                </c:pt>
                <c:pt idx="34934">
                  <c:v>11.5</c:v>
                </c:pt>
                <c:pt idx="34935">
                  <c:v>11.6</c:v>
                </c:pt>
                <c:pt idx="34936">
                  <c:v>11.7</c:v>
                </c:pt>
                <c:pt idx="34937">
                  <c:v>11.8</c:v>
                </c:pt>
                <c:pt idx="34938">
                  <c:v>11.9</c:v>
                </c:pt>
                <c:pt idx="34939">
                  <c:v>12</c:v>
                </c:pt>
                <c:pt idx="34940">
                  <c:v>12.1</c:v>
                </c:pt>
                <c:pt idx="34941">
                  <c:v>12.2</c:v>
                </c:pt>
                <c:pt idx="34942">
                  <c:v>12.3</c:v>
                </c:pt>
                <c:pt idx="34943">
                  <c:v>12.4</c:v>
                </c:pt>
                <c:pt idx="34944">
                  <c:v>12.5</c:v>
                </c:pt>
                <c:pt idx="34945">
                  <c:v>12.6</c:v>
                </c:pt>
                <c:pt idx="34946">
                  <c:v>12.7</c:v>
                </c:pt>
                <c:pt idx="34947">
                  <c:v>12.8</c:v>
                </c:pt>
                <c:pt idx="34948">
                  <c:v>12.9</c:v>
                </c:pt>
                <c:pt idx="34949">
                  <c:v>13</c:v>
                </c:pt>
                <c:pt idx="34950">
                  <c:v>13.1</c:v>
                </c:pt>
                <c:pt idx="34951">
                  <c:v>13.2</c:v>
                </c:pt>
                <c:pt idx="34952">
                  <c:v>13.3</c:v>
                </c:pt>
                <c:pt idx="34953">
                  <c:v>13.4</c:v>
                </c:pt>
                <c:pt idx="34954">
                  <c:v>13.5</c:v>
                </c:pt>
                <c:pt idx="34955">
                  <c:v>13.6</c:v>
                </c:pt>
                <c:pt idx="34956">
                  <c:v>13.7</c:v>
                </c:pt>
                <c:pt idx="34957">
                  <c:v>13.8</c:v>
                </c:pt>
                <c:pt idx="34958">
                  <c:v>13.9</c:v>
                </c:pt>
                <c:pt idx="34959">
                  <c:v>14</c:v>
                </c:pt>
                <c:pt idx="34960">
                  <c:v>14.1</c:v>
                </c:pt>
                <c:pt idx="34961">
                  <c:v>14.2</c:v>
                </c:pt>
                <c:pt idx="34962">
                  <c:v>14.3</c:v>
                </c:pt>
                <c:pt idx="34963">
                  <c:v>14.4</c:v>
                </c:pt>
                <c:pt idx="34964">
                  <c:v>14.5</c:v>
                </c:pt>
                <c:pt idx="34965">
                  <c:v>14.6</c:v>
                </c:pt>
                <c:pt idx="34966">
                  <c:v>14.7</c:v>
                </c:pt>
                <c:pt idx="34967">
                  <c:v>14.8</c:v>
                </c:pt>
                <c:pt idx="34968">
                  <c:v>14.9</c:v>
                </c:pt>
                <c:pt idx="34969">
                  <c:v>15</c:v>
                </c:pt>
                <c:pt idx="34970">
                  <c:v>15.1</c:v>
                </c:pt>
                <c:pt idx="34971">
                  <c:v>15.2</c:v>
                </c:pt>
                <c:pt idx="34972">
                  <c:v>15.3</c:v>
                </c:pt>
                <c:pt idx="34973">
                  <c:v>15.4</c:v>
                </c:pt>
                <c:pt idx="34974">
                  <c:v>15.5</c:v>
                </c:pt>
                <c:pt idx="34975">
                  <c:v>15.6</c:v>
                </c:pt>
                <c:pt idx="34976">
                  <c:v>15.7</c:v>
                </c:pt>
                <c:pt idx="34977">
                  <c:v>15.8</c:v>
                </c:pt>
                <c:pt idx="34978">
                  <c:v>15.9</c:v>
                </c:pt>
                <c:pt idx="34979">
                  <c:v>16</c:v>
                </c:pt>
                <c:pt idx="34980">
                  <c:v>16.100000000000001</c:v>
                </c:pt>
                <c:pt idx="34981">
                  <c:v>16.2</c:v>
                </c:pt>
                <c:pt idx="34982">
                  <c:v>16.3</c:v>
                </c:pt>
                <c:pt idx="34983">
                  <c:v>16.399999999999999</c:v>
                </c:pt>
                <c:pt idx="34984">
                  <c:v>16.5</c:v>
                </c:pt>
                <c:pt idx="34985">
                  <c:v>16.600000000000001</c:v>
                </c:pt>
                <c:pt idx="34986">
                  <c:v>16.7</c:v>
                </c:pt>
                <c:pt idx="34987">
                  <c:v>16.8</c:v>
                </c:pt>
                <c:pt idx="34988">
                  <c:v>16.899999999999999</c:v>
                </c:pt>
                <c:pt idx="34989">
                  <c:v>17</c:v>
                </c:pt>
                <c:pt idx="34990">
                  <c:v>17.100000000000001</c:v>
                </c:pt>
                <c:pt idx="34991">
                  <c:v>17.2</c:v>
                </c:pt>
                <c:pt idx="34992">
                  <c:v>17.3</c:v>
                </c:pt>
                <c:pt idx="34993">
                  <c:v>17.399999999999999</c:v>
                </c:pt>
                <c:pt idx="34994">
                  <c:v>17.5</c:v>
                </c:pt>
                <c:pt idx="34995">
                  <c:v>17.600000000000001</c:v>
                </c:pt>
                <c:pt idx="34996">
                  <c:v>17.7</c:v>
                </c:pt>
                <c:pt idx="34997">
                  <c:v>17.8</c:v>
                </c:pt>
                <c:pt idx="34998">
                  <c:v>17.899999999999999</c:v>
                </c:pt>
                <c:pt idx="34999">
                  <c:v>18</c:v>
                </c:pt>
                <c:pt idx="35000">
                  <c:v>18.100000000000001</c:v>
                </c:pt>
                <c:pt idx="35001">
                  <c:v>18.2</c:v>
                </c:pt>
                <c:pt idx="35002">
                  <c:v>18.3</c:v>
                </c:pt>
                <c:pt idx="35003">
                  <c:v>18.399999999999999</c:v>
                </c:pt>
                <c:pt idx="35004">
                  <c:v>18.5</c:v>
                </c:pt>
                <c:pt idx="35005">
                  <c:v>18.600000000000001</c:v>
                </c:pt>
                <c:pt idx="35006">
                  <c:v>18.7</c:v>
                </c:pt>
                <c:pt idx="35007">
                  <c:v>18.8</c:v>
                </c:pt>
                <c:pt idx="35008">
                  <c:v>18.899999999999999</c:v>
                </c:pt>
                <c:pt idx="35009">
                  <c:v>19</c:v>
                </c:pt>
                <c:pt idx="35010">
                  <c:v>19.100000000000001</c:v>
                </c:pt>
                <c:pt idx="35011">
                  <c:v>19.2</c:v>
                </c:pt>
                <c:pt idx="35012">
                  <c:v>19.3</c:v>
                </c:pt>
                <c:pt idx="35013">
                  <c:v>19.399999999999999</c:v>
                </c:pt>
                <c:pt idx="35014">
                  <c:v>19.5</c:v>
                </c:pt>
                <c:pt idx="35015">
                  <c:v>19.600000000000001</c:v>
                </c:pt>
                <c:pt idx="35016">
                  <c:v>19.7</c:v>
                </c:pt>
                <c:pt idx="35017">
                  <c:v>19.8</c:v>
                </c:pt>
                <c:pt idx="35018">
                  <c:v>19.899999999999999</c:v>
                </c:pt>
                <c:pt idx="35019">
                  <c:v>20</c:v>
                </c:pt>
                <c:pt idx="35020">
                  <c:v>20.100000000000001</c:v>
                </c:pt>
                <c:pt idx="35021">
                  <c:v>20.2</c:v>
                </c:pt>
                <c:pt idx="35022">
                  <c:v>20.3</c:v>
                </c:pt>
                <c:pt idx="35023">
                  <c:v>20.399999999999999</c:v>
                </c:pt>
                <c:pt idx="35024">
                  <c:v>20.5</c:v>
                </c:pt>
                <c:pt idx="35025">
                  <c:v>20.6</c:v>
                </c:pt>
                <c:pt idx="35026">
                  <c:v>20.7</c:v>
                </c:pt>
                <c:pt idx="35027">
                  <c:v>20.8</c:v>
                </c:pt>
                <c:pt idx="35028">
                  <c:v>20.9</c:v>
                </c:pt>
                <c:pt idx="35029">
                  <c:v>21</c:v>
                </c:pt>
                <c:pt idx="35030">
                  <c:v>21.1</c:v>
                </c:pt>
                <c:pt idx="35031">
                  <c:v>21.2</c:v>
                </c:pt>
                <c:pt idx="35032">
                  <c:v>21.3</c:v>
                </c:pt>
                <c:pt idx="35033">
                  <c:v>21.4</c:v>
                </c:pt>
                <c:pt idx="35034">
                  <c:v>21.5</c:v>
                </c:pt>
                <c:pt idx="35035">
                  <c:v>21.6</c:v>
                </c:pt>
                <c:pt idx="35036">
                  <c:v>21.7</c:v>
                </c:pt>
                <c:pt idx="35037">
                  <c:v>21.8</c:v>
                </c:pt>
                <c:pt idx="35038">
                  <c:v>21.9</c:v>
                </c:pt>
                <c:pt idx="35039">
                  <c:v>22</c:v>
                </c:pt>
                <c:pt idx="35040">
                  <c:v>22.1</c:v>
                </c:pt>
                <c:pt idx="35041">
                  <c:v>22.2</c:v>
                </c:pt>
                <c:pt idx="35042">
                  <c:v>22.3</c:v>
                </c:pt>
                <c:pt idx="35043">
                  <c:v>22.4</c:v>
                </c:pt>
                <c:pt idx="35044">
                  <c:v>22.5</c:v>
                </c:pt>
                <c:pt idx="35045">
                  <c:v>22.6</c:v>
                </c:pt>
                <c:pt idx="35046">
                  <c:v>22.7</c:v>
                </c:pt>
                <c:pt idx="35047">
                  <c:v>22.8</c:v>
                </c:pt>
                <c:pt idx="35048">
                  <c:v>22.9</c:v>
                </c:pt>
                <c:pt idx="35049">
                  <c:v>23</c:v>
                </c:pt>
                <c:pt idx="35050">
                  <c:v>23.1</c:v>
                </c:pt>
                <c:pt idx="35051">
                  <c:v>23.2</c:v>
                </c:pt>
                <c:pt idx="35052">
                  <c:v>23.3</c:v>
                </c:pt>
                <c:pt idx="35053">
                  <c:v>23.4</c:v>
                </c:pt>
                <c:pt idx="35054">
                  <c:v>23.5</c:v>
                </c:pt>
                <c:pt idx="35055">
                  <c:v>23.6</c:v>
                </c:pt>
                <c:pt idx="35056">
                  <c:v>23.7</c:v>
                </c:pt>
                <c:pt idx="35057">
                  <c:v>23.8</c:v>
                </c:pt>
                <c:pt idx="35058">
                  <c:v>23.9</c:v>
                </c:pt>
                <c:pt idx="35059">
                  <c:v>24</c:v>
                </c:pt>
                <c:pt idx="35060">
                  <c:v>24.1</c:v>
                </c:pt>
                <c:pt idx="35061">
                  <c:v>24.2</c:v>
                </c:pt>
                <c:pt idx="35062">
                  <c:v>24.3</c:v>
                </c:pt>
                <c:pt idx="35063">
                  <c:v>24.4</c:v>
                </c:pt>
                <c:pt idx="35064">
                  <c:v>24.5</c:v>
                </c:pt>
                <c:pt idx="35065">
                  <c:v>24.6</c:v>
                </c:pt>
                <c:pt idx="35066">
                  <c:v>24.7</c:v>
                </c:pt>
                <c:pt idx="35067">
                  <c:v>24.8</c:v>
                </c:pt>
                <c:pt idx="35068">
                  <c:v>24.9</c:v>
                </c:pt>
                <c:pt idx="35069">
                  <c:v>25</c:v>
                </c:pt>
                <c:pt idx="35070">
                  <c:v>-25</c:v>
                </c:pt>
                <c:pt idx="35071">
                  <c:v>-24.9</c:v>
                </c:pt>
                <c:pt idx="35072">
                  <c:v>-24.8</c:v>
                </c:pt>
                <c:pt idx="35073">
                  <c:v>-24.7</c:v>
                </c:pt>
                <c:pt idx="35074">
                  <c:v>-24.6</c:v>
                </c:pt>
                <c:pt idx="35075">
                  <c:v>-24.5</c:v>
                </c:pt>
                <c:pt idx="35076">
                  <c:v>-24.4</c:v>
                </c:pt>
                <c:pt idx="35077">
                  <c:v>-24.3</c:v>
                </c:pt>
                <c:pt idx="35078">
                  <c:v>-24.2</c:v>
                </c:pt>
                <c:pt idx="35079">
                  <c:v>-24.1</c:v>
                </c:pt>
                <c:pt idx="35080">
                  <c:v>-24</c:v>
                </c:pt>
                <c:pt idx="35081">
                  <c:v>-23.9</c:v>
                </c:pt>
                <c:pt idx="35082">
                  <c:v>-23.8</c:v>
                </c:pt>
                <c:pt idx="35083">
                  <c:v>-23.7</c:v>
                </c:pt>
                <c:pt idx="35084">
                  <c:v>-23.6</c:v>
                </c:pt>
                <c:pt idx="35085">
                  <c:v>-23.5</c:v>
                </c:pt>
                <c:pt idx="35086">
                  <c:v>-23.4</c:v>
                </c:pt>
                <c:pt idx="35087">
                  <c:v>-23.3</c:v>
                </c:pt>
                <c:pt idx="35088">
                  <c:v>-23.2</c:v>
                </c:pt>
                <c:pt idx="35089">
                  <c:v>-23.1</c:v>
                </c:pt>
                <c:pt idx="35090">
                  <c:v>-23</c:v>
                </c:pt>
                <c:pt idx="35091">
                  <c:v>-22.9</c:v>
                </c:pt>
                <c:pt idx="35092">
                  <c:v>-22.8</c:v>
                </c:pt>
                <c:pt idx="35093">
                  <c:v>-22.7</c:v>
                </c:pt>
                <c:pt idx="35094">
                  <c:v>-22.6</c:v>
                </c:pt>
                <c:pt idx="35095">
                  <c:v>-22.5</c:v>
                </c:pt>
                <c:pt idx="35096">
                  <c:v>-22.4</c:v>
                </c:pt>
                <c:pt idx="35097">
                  <c:v>-22.3</c:v>
                </c:pt>
                <c:pt idx="35098">
                  <c:v>-22.2</c:v>
                </c:pt>
                <c:pt idx="35099">
                  <c:v>-22.1</c:v>
                </c:pt>
                <c:pt idx="35100">
                  <c:v>-22</c:v>
                </c:pt>
                <c:pt idx="35101">
                  <c:v>-21.9</c:v>
                </c:pt>
                <c:pt idx="35102">
                  <c:v>-21.8</c:v>
                </c:pt>
                <c:pt idx="35103">
                  <c:v>-21.7</c:v>
                </c:pt>
                <c:pt idx="35104">
                  <c:v>-21.6</c:v>
                </c:pt>
                <c:pt idx="35105">
                  <c:v>-21.5</c:v>
                </c:pt>
                <c:pt idx="35106">
                  <c:v>-21.4</c:v>
                </c:pt>
                <c:pt idx="35107">
                  <c:v>-21.3</c:v>
                </c:pt>
                <c:pt idx="35108">
                  <c:v>-21.2</c:v>
                </c:pt>
                <c:pt idx="35109">
                  <c:v>-21.1</c:v>
                </c:pt>
                <c:pt idx="35110">
                  <c:v>-21</c:v>
                </c:pt>
                <c:pt idx="35111">
                  <c:v>-20.9</c:v>
                </c:pt>
                <c:pt idx="35112">
                  <c:v>-20.8</c:v>
                </c:pt>
                <c:pt idx="35113">
                  <c:v>-20.7</c:v>
                </c:pt>
                <c:pt idx="35114">
                  <c:v>-20.6</c:v>
                </c:pt>
                <c:pt idx="35115">
                  <c:v>-20.5</c:v>
                </c:pt>
                <c:pt idx="35116">
                  <c:v>-20.399999999999999</c:v>
                </c:pt>
                <c:pt idx="35117">
                  <c:v>-20.3</c:v>
                </c:pt>
                <c:pt idx="35118">
                  <c:v>-20.2</c:v>
                </c:pt>
                <c:pt idx="35119">
                  <c:v>-20.100000000000001</c:v>
                </c:pt>
                <c:pt idx="35120">
                  <c:v>-20</c:v>
                </c:pt>
                <c:pt idx="35121">
                  <c:v>-19.899999999999999</c:v>
                </c:pt>
                <c:pt idx="35122">
                  <c:v>-19.8</c:v>
                </c:pt>
                <c:pt idx="35123">
                  <c:v>-19.7</c:v>
                </c:pt>
                <c:pt idx="35124">
                  <c:v>-19.600000000000001</c:v>
                </c:pt>
                <c:pt idx="35125">
                  <c:v>-19.5</c:v>
                </c:pt>
                <c:pt idx="35126">
                  <c:v>-19.399999999999999</c:v>
                </c:pt>
                <c:pt idx="35127">
                  <c:v>-19.3</c:v>
                </c:pt>
                <c:pt idx="35128">
                  <c:v>-19.2</c:v>
                </c:pt>
                <c:pt idx="35129">
                  <c:v>-19.100000000000001</c:v>
                </c:pt>
                <c:pt idx="35130">
                  <c:v>-19</c:v>
                </c:pt>
                <c:pt idx="35131">
                  <c:v>-18.899999999999999</c:v>
                </c:pt>
                <c:pt idx="35132">
                  <c:v>-18.8</c:v>
                </c:pt>
                <c:pt idx="35133">
                  <c:v>-18.7</c:v>
                </c:pt>
                <c:pt idx="35134">
                  <c:v>-18.600000000000001</c:v>
                </c:pt>
                <c:pt idx="35135">
                  <c:v>-18.5</c:v>
                </c:pt>
                <c:pt idx="35136">
                  <c:v>-18.399999999999999</c:v>
                </c:pt>
                <c:pt idx="35137">
                  <c:v>-18.3</c:v>
                </c:pt>
                <c:pt idx="35138">
                  <c:v>-18.2</c:v>
                </c:pt>
                <c:pt idx="35139">
                  <c:v>-18.100000000000001</c:v>
                </c:pt>
                <c:pt idx="35140">
                  <c:v>-18</c:v>
                </c:pt>
                <c:pt idx="35141">
                  <c:v>-17.899999999999999</c:v>
                </c:pt>
                <c:pt idx="35142">
                  <c:v>-17.8</c:v>
                </c:pt>
                <c:pt idx="35143">
                  <c:v>-17.7</c:v>
                </c:pt>
                <c:pt idx="35144">
                  <c:v>-17.600000000000001</c:v>
                </c:pt>
                <c:pt idx="35145">
                  <c:v>-17.5</c:v>
                </c:pt>
                <c:pt idx="35146">
                  <c:v>-17.399999999999999</c:v>
                </c:pt>
                <c:pt idx="35147">
                  <c:v>-17.3</c:v>
                </c:pt>
                <c:pt idx="35148">
                  <c:v>-17.2</c:v>
                </c:pt>
                <c:pt idx="35149">
                  <c:v>-17.100000000000001</c:v>
                </c:pt>
                <c:pt idx="35150">
                  <c:v>-17</c:v>
                </c:pt>
                <c:pt idx="35151">
                  <c:v>-16.899999999999999</c:v>
                </c:pt>
                <c:pt idx="35152">
                  <c:v>-16.8</c:v>
                </c:pt>
                <c:pt idx="35153">
                  <c:v>-16.7</c:v>
                </c:pt>
                <c:pt idx="35154">
                  <c:v>-16.600000000000001</c:v>
                </c:pt>
                <c:pt idx="35155">
                  <c:v>-16.5</c:v>
                </c:pt>
                <c:pt idx="35156">
                  <c:v>-16.399999999999999</c:v>
                </c:pt>
                <c:pt idx="35157">
                  <c:v>-16.3</c:v>
                </c:pt>
                <c:pt idx="35158">
                  <c:v>-16.2</c:v>
                </c:pt>
                <c:pt idx="35159">
                  <c:v>-16.100000000000001</c:v>
                </c:pt>
                <c:pt idx="35160">
                  <c:v>-16</c:v>
                </c:pt>
                <c:pt idx="35161">
                  <c:v>-15.9</c:v>
                </c:pt>
                <c:pt idx="35162">
                  <c:v>-15.8</c:v>
                </c:pt>
                <c:pt idx="35163">
                  <c:v>-15.7</c:v>
                </c:pt>
                <c:pt idx="35164">
                  <c:v>-15.6</c:v>
                </c:pt>
                <c:pt idx="35165">
                  <c:v>-15.5</c:v>
                </c:pt>
                <c:pt idx="35166">
                  <c:v>-15.4</c:v>
                </c:pt>
                <c:pt idx="35167">
                  <c:v>-15.3</c:v>
                </c:pt>
                <c:pt idx="35168">
                  <c:v>-15.2</c:v>
                </c:pt>
                <c:pt idx="35169">
                  <c:v>-15.1</c:v>
                </c:pt>
                <c:pt idx="35170">
                  <c:v>-15</c:v>
                </c:pt>
                <c:pt idx="35171">
                  <c:v>-14.9</c:v>
                </c:pt>
                <c:pt idx="35172">
                  <c:v>-14.8</c:v>
                </c:pt>
                <c:pt idx="35173">
                  <c:v>-14.7</c:v>
                </c:pt>
                <c:pt idx="35174">
                  <c:v>-14.6</c:v>
                </c:pt>
                <c:pt idx="35175">
                  <c:v>-14.5</c:v>
                </c:pt>
                <c:pt idx="35176">
                  <c:v>-14.4</c:v>
                </c:pt>
                <c:pt idx="35177">
                  <c:v>-14.3</c:v>
                </c:pt>
                <c:pt idx="35178">
                  <c:v>-14.2</c:v>
                </c:pt>
                <c:pt idx="35179">
                  <c:v>-14.1</c:v>
                </c:pt>
                <c:pt idx="35180">
                  <c:v>-14</c:v>
                </c:pt>
                <c:pt idx="35181">
                  <c:v>-13.9</c:v>
                </c:pt>
                <c:pt idx="35182">
                  <c:v>-13.8</c:v>
                </c:pt>
                <c:pt idx="35183">
                  <c:v>-13.7</c:v>
                </c:pt>
                <c:pt idx="35184">
                  <c:v>-13.6</c:v>
                </c:pt>
                <c:pt idx="35185">
                  <c:v>-13.5</c:v>
                </c:pt>
                <c:pt idx="35186">
                  <c:v>-13.4</c:v>
                </c:pt>
                <c:pt idx="35187">
                  <c:v>-13.3</c:v>
                </c:pt>
                <c:pt idx="35188">
                  <c:v>-13.2</c:v>
                </c:pt>
                <c:pt idx="35189">
                  <c:v>-13.1</c:v>
                </c:pt>
                <c:pt idx="35190">
                  <c:v>-13</c:v>
                </c:pt>
                <c:pt idx="35191">
                  <c:v>-12.9</c:v>
                </c:pt>
                <c:pt idx="35192">
                  <c:v>-12.8</c:v>
                </c:pt>
                <c:pt idx="35193">
                  <c:v>-12.7</c:v>
                </c:pt>
                <c:pt idx="35194">
                  <c:v>-12.6</c:v>
                </c:pt>
                <c:pt idx="35195">
                  <c:v>-12.5</c:v>
                </c:pt>
                <c:pt idx="35196">
                  <c:v>-12.4</c:v>
                </c:pt>
                <c:pt idx="35197">
                  <c:v>-12.3</c:v>
                </c:pt>
                <c:pt idx="35198">
                  <c:v>-12.2</c:v>
                </c:pt>
                <c:pt idx="35199">
                  <c:v>-12.1</c:v>
                </c:pt>
                <c:pt idx="35200">
                  <c:v>-12</c:v>
                </c:pt>
                <c:pt idx="35201">
                  <c:v>-11.9</c:v>
                </c:pt>
                <c:pt idx="35202">
                  <c:v>-11.8</c:v>
                </c:pt>
                <c:pt idx="35203">
                  <c:v>-11.7</c:v>
                </c:pt>
                <c:pt idx="35204">
                  <c:v>-11.6</c:v>
                </c:pt>
                <c:pt idx="35205">
                  <c:v>-11.5</c:v>
                </c:pt>
                <c:pt idx="35206">
                  <c:v>-11.4</c:v>
                </c:pt>
                <c:pt idx="35207">
                  <c:v>-11.3</c:v>
                </c:pt>
                <c:pt idx="35208">
                  <c:v>-11.2</c:v>
                </c:pt>
                <c:pt idx="35209">
                  <c:v>-11.1</c:v>
                </c:pt>
                <c:pt idx="35210">
                  <c:v>-11</c:v>
                </c:pt>
                <c:pt idx="35211">
                  <c:v>-10.9</c:v>
                </c:pt>
                <c:pt idx="35212">
                  <c:v>-10.8</c:v>
                </c:pt>
                <c:pt idx="35213">
                  <c:v>-10.7</c:v>
                </c:pt>
                <c:pt idx="35214">
                  <c:v>-10.6</c:v>
                </c:pt>
                <c:pt idx="35215">
                  <c:v>-10.5</c:v>
                </c:pt>
                <c:pt idx="35216">
                  <c:v>-10.4</c:v>
                </c:pt>
                <c:pt idx="35217">
                  <c:v>-10.3</c:v>
                </c:pt>
                <c:pt idx="35218">
                  <c:v>-10.199999999999999</c:v>
                </c:pt>
                <c:pt idx="35219">
                  <c:v>-10.1</c:v>
                </c:pt>
                <c:pt idx="35220">
                  <c:v>-10</c:v>
                </c:pt>
                <c:pt idx="35221">
                  <c:v>-9.9</c:v>
                </c:pt>
                <c:pt idx="35222">
                  <c:v>-9.8000000000000007</c:v>
                </c:pt>
                <c:pt idx="35223">
                  <c:v>-9.6999999999999993</c:v>
                </c:pt>
                <c:pt idx="35224">
                  <c:v>-9.6</c:v>
                </c:pt>
                <c:pt idx="35225">
                  <c:v>-9.5</c:v>
                </c:pt>
                <c:pt idx="35226">
                  <c:v>-9.4</c:v>
                </c:pt>
                <c:pt idx="35227">
                  <c:v>-9.3000000000000007</c:v>
                </c:pt>
                <c:pt idx="35228">
                  <c:v>-9.1999999999999993</c:v>
                </c:pt>
                <c:pt idx="35229">
                  <c:v>-9.1</c:v>
                </c:pt>
                <c:pt idx="35230">
                  <c:v>-9</c:v>
                </c:pt>
                <c:pt idx="35231">
                  <c:v>-8.9</c:v>
                </c:pt>
                <c:pt idx="35232">
                  <c:v>-8.8000000000000007</c:v>
                </c:pt>
                <c:pt idx="35233">
                  <c:v>-8.6999999999999993</c:v>
                </c:pt>
                <c:pt idx="35234">
                  <c:v>-8.6</c:v>
                </c:pt>
                <c:pt idx="35235">
                  <c:v>-8.5</c:v>
                </c:pt>
                <c:pt idx="35236">
                  <c:v>-8.4</c:v>
                </c:pt>
                <c:pt idx="35237">
                  <c:v>-8.3000000000000007</c:v>
                </c:pt>
                <c:pt idx="35238">
                  <c:v>-8.1999999999999993</c:v>
                </c:pt>
                <c:pt idx="35239">
                  <c:v>-8.1</c:v>
                </c:pt>
                <c:pt idx="35240">
                  <c:v>-8</c:v>
                </c:pt>
                <c:pt idx="35241">
                  <c:v>-7.9</c:v>
                </c:pt>
                <c:pt idx="35242">
                  <c:v>-7.8</c:v>
                </c:pt>
                <c:pt idx="35243">
                  <c:v>-7.7</c:v>
                </c:pt>
                <c:pt idx="35244">
                  <c:v>-7.6</c:v>
                </c:pt>
                <c:pt idx="35245">
                  <c:v>-7.5</c:v>
                </c:pt>
                <c:pt idx="35246">
                  <c:v>-7.4</c:v>
                </c:pt>
                <c:pt idx="35247">
                  <c:v>-7.3</c:v>
                </c:pt>
                <c:pt idx="35248">
                  <c:v>-7.2</c:v>
                </c:pt>
                <c:pt idx="35249">
                  <c:v>-7.1</c:v>
                </c:pt>
                <c:pt idx="35250">
                  <c:v>-7</c:v>
                </c:pt>
                <c:pt idx="35251">
                  <c:v>-6.9</c:v>
                </c:pt>
                <c:pt idx="35252">
                  <c:v>-6.8</c:v>
                </c:pt>
                <c:pt idx="35253">
                  <c:v>-6.7</c:v>
                </c:pt>
                <c:pt idx="35254">
                  <c:v>-6.6</c:v>
                </c:pt>
                <c:pt idx="35255">
                  <c:v>-6.5</c:v>
                </c:pt>
                <c:pt idx="35256">
                  <c:v>-6.4</c:v>
                </c:pt>
                <c:pt idx="35257">
                  <c:v>-6.3</c:v>
                </c:pt>
                <c:pt idx="35258">
                  <c:v>-6.2</c:v>
                </c:pt>
                <c:pt idx="35259">
                  <c:v>-6.1</c:v>
                </c:pt>
                <c:pt idx="35260">
                  <c:v>-6</c:v>
                </c:pt>
                <c:pt idx="35261">
                  <c:v>-5.9</c:v>
                </c:pt>
                <c:pt idx="35262">
                  <c:v>-5.8</c:v>
                </c:pt>
                <c:pt idx="35263">
                  <c:v>-5.7</c:v>
                </c:pt>
                <c:pt idx="35264">
                  <c:v>-5.6</c:v>
                </c:pt>
                <c:pt idx="35265">
                  <c:v>-5.5</c:v>
                </c:pt>
                <c:pt idx="35266">
                  <c:v>-5.4</c:v>
                </c:pt>
                <c:pt idx="35267">
                  <c:v>-5.3</c:v>
                </c:pt>
                <c:pt idx="35268">
                  <c:v>-5.2</c:v>
                </c:pt>
                <c:pt idx="35269">
                  <c:v>-5.0999999999999996</c:v>
                </c:pt>
                <c:pt idx="35270">
                  <c:v>-5</c:v>
                </c:pt>
                <c:pt idx="35271">
                  <c:v>-4.9000000000000004</c:v>
                </c:pt>
                <c:pt idx="35272">
                  <c:v>-4.8</c:v>
                </c:pt>
                <c:pt idx="35273">
                  <c:v>-4.7</c:v>
                </c:pt>
                <c:pt idx="35274">
                  <c:v>-4.5999999999999996</c:v>
                </c:pt>
                <c:pt idx="35275">
                  <c:v>-4.5</c:v>
                </c:pt>
                <c:pt idx="35276">
                  <c:v>-4.4000000000000004</c:v>
                </c:pt>
                <c:pt idx="35277">
                  <c:v>-4.3</c:v>
                </c:pt>
                <c:pt idx="35278">
                  <c:v>-4.2</c:v>
                </c:pt>
                <c:pt idx="35279">
                  <c:v>-4.0999999999999996</c:v>
                </c:pt>
                <c:pt idx="35280">
                  <c:v>-4</c:v>
                </c:pt>
                <c:pt idx="35281">
                  <c:v>-3.9</c:v>
                </c:pt>
                <c:pt idx="35282">
                  <c:v>-3.8</c:v>
                </c:pt>
                <c:pt idx="35283">
                  <c:v>-3.7</c:v>
                </c:pt>
                <c:pt idx="35284">
                  <c:v>-3.6</c:v>
                </c:pt>
                <c:pt idx="35285">
                  <c:v>-3.5</c:v>
                </c:pt>
                <c:pt idx="35286">
                  <c:v>-3.4</c:v>
                </c:pt>
                <c:pt idx="35287">
                  <c:v>-3.3</c:v>
                </c:pt>
                <c:pt idx="35288">
                  <c:v>-3.2</c:v>
                </c:pt>
                <c:pt idx="35289">
                  <c:v>-3.1</c:v>
                </c:pt>
                <c:pt idx="35290">
                  <c:v>-3</c:v>
                </c:pt>
                <c:pt idx="35291">
                  <c:v>-2.9</c:v>
                </c:pt>
                <c:pt idx="35292">
                  <c:v>-2.8</c:v>
                </c:pt>
                <c:pt idx="35293">
                  <c:v>-2.7</c:v>
                </c:pt>
                <c:pt idx="35294">
                  <c:v>-2.6</c:v>
                </c:pt>
                <c:pt idx="35295">
                  <c:v>-2.5</c:v>
                </c:pt>
                <c:pt idx="35296">
                  <c:v>-2.4</c:v>
                </c:pt>
                <c:pt idx="35297">
                  <c:v>-2.2999999999999998</c:v>
                </c:pt>
                <c:pt idx="35298">
                  <c:v>-2.2000000000000002</c:v>
                </c:pt>
                <c:pt idx="35299">
                  <c:v>-2.1</c:v>
                </c:pt>
                <c:pt idx="35300">
                  <c:v>-2</c:v>
                </c:pt>
                <c:pt idx="35301">
                  <c:v>-1.9</c:v>
                </c:pt>
                <c:pt idx="35302">
                  <c:v>-1.8</c:v>
                </c:pt>
                <c:pt idx="35303">
                  <c:v>-1.7</c:v>
                </c:pt>
                <c:pt idx="35304">
                  <c:v>-1.6</c:v>
                </c:pt>
                <c:pt idx="35305">
                  <c:v>-1.5</c:v>
                </c:pt>
                <c:pt idx="35306">
                  <c:v>-1.4</c:v>
                </c:pt>
                <c:pt idx="35307">
                  <c:v>-1.3</c:v>
                </c:pt>
                <c:pt idx="35308">
                  <c:v>-1.2</c:v>
                </c:pt>
                <c:pt idx="35309">
                  <c:v>-1.1000000000000001</c:v>
                </c:pt>
                <c:pt idx="35310">
                  <c:v>-1</c:v>
                </c:pt>
                <c:pt idx="35311">
                  <c:v>-0.9</c:v>
                </c:pt>
                <c:pt idx="35312">
                  <c:v>-0.8</c:v>
                </c:pt>
                <c:pt idx="35313">
                  <c:v>-0.7</c:v>
                </c:pt>
                <c:pt idx="35314">
                  <c:v>-0.6</c:v>
                </c:pt>
                <c:pt idx="35315">
                  <c:v>-0.5</c:v>
                </c:pt>
                <c:pt idx="35316">
                  <c:v>-0.4</c:v>
                </c:pt>
                <c:pt idx="35317">
                  <c:v>-0.3</c:v>
                </c:pt>
                <c:pt idx="35318">
                  <c:v>-0.2</c:v>
                </c:pt>
                <c:pt idx="35319">
                  <c:v>-0.1</c:v>
                </c:pt>
                <c:pt idx="35320">
                  <c:v>0</c:v>
                </c:pt>
                <c:pt idx="35321">
                  <c:v>0.1</c:v>
                </c:pt>
                <c:pt idx="35322">
                  <c:v>0.2</c:v>
                </c:pt>
                <c:pt idx="35323">
                  <c:v>0.3</c:v>
                </c:pt>
                <c:pt idx="35324">
                  <c:v>0.4</c:v>
                </c:pt>
                <c:pt idx="35325">
                  <c:v>0.5</c:v>
                </c:pt>
                <c:pt idx="35326">
                  <c:v>0.6</c:v>
                </c:pt>
                <c:pt idx="35327">
                  <c:v>0.7</c:v>
                </c:pt>
                <c:pt idx="35328">
                  <c:v>0.8</c:v>
                </c:pt>
                <c:pt idx="35329">
                  <c:v>0.9</c:v>
                </c:pt>
                <c:pt idx="35330">
                  <c:v>1</c:v>
                </c:pt>
                <c:pt idx="35331">
                  <c:v>1.1000000000000001</c:v>
                </c:pt>
                <c:pt idx="35332">
                  <c:v>1.2</c:v>
                </c:pt>
                <c:pt idx="35333">
                  <c:v>1.3</c:v>
                </c:pt>
                <c:pt idx="35334">
                  <c:v>1.4</c:v>
                </c:pt>
                <c:pt idx="35335">
                  <c:v>1.5</c:v>
                </c:pt>
                <c:pt idx="35336">
                  <c:v>1.6</c:v>
                </c:pt>
                <c:pt idx="35337">
                  <c:v>1.7</c:v>
                </c:pt>
                <c:pt idx="35338">
                  <c:v>1.8</c:v>
                </c:pt>
                <c:pt idx="35339">
                  <c:v>1.9</c:v>
                </c:pt>
                <c:pt idx="35340">
                  <c:v>2</c:v>
                </c:pt>
                <c:pt idx="35341">
                  <c:v>2.1</c:v>
                </c:pt>
                <c:pt idx="35342">
                  <c:v>2.2000000000000002</c:v>
                </c:pt>
                <c:pt idx="35343">
                  <c:v>2.2999999999999998</c:v>
                </c:pt>
                <c:pt idx="35344">
                  <c:v>2.4</c:v>
                </c:pt>
                <c:pt idx="35345">
                  <c:v>2.5</c:v>
                </c:pt>
                <c:pt idx="35346">
                  <c:v>2.6</c:v>
                </c:pt>
                <c:pt idx="35347">
                  <c:v>2.7</c:v>
                </c:pt>
                <c:pt idx="35348">
                  <c:v>2.8</c:v>
                </c:pt>
                <c:pt idx="35349">
                  <c:v>2.9</c:v>
                </c:pt>
                <c:pt idx="35350">
                  <c:v>3</c:v>
                </c:pt>
                <c:pt idx="35351">
                  <c:v>3.1</c:v>
                </c:pt>
                <c:pt idx="35352">
                  <c:v>3.2</c:v>
                </c:pt>
                <c:pt idx="35353">
                  <c:v>3.3</c:v>
                </c:pt>
                <c:pt idx="35354">
                  <c:v>3.4</c:v>
                </c:pt>
                <c:pt idx="35355">
                  <c:v>3.5</c:v>
                </c:pt>
                <c:pt idx="35356">
                  <c:v>3.6</c:v>
                </c:pt>
                <c:pt idx="35357">
                  <c:v>3.7</c:v>
                </c:pt>
                <c:pt idx="35358">
                  <c:v>3.8</c:v>
                </c:pt>
                <c:pt idx="35359">
                  <c:v>3.9</c:v>
                </c:pt>
                <c:pt idx="35360">
                  <c:v>4</c:v>
                </c:pt>
                <c:pt idx="35361">
                  <c:v>4.0999999999999996</c:v>
                </c:pt>
                <c:pt idx="35362">
                  <c:v>4.2</c:v>
                </c:pt>
                <c:pt idx="35363">
                  <c:v>4.3</c:v>
                </c:pt>
                <c:pt idx="35364">
                  <c:v>4.4000000000000004</c:v>
                </c:pt>
                <c:pt idx="35365">
                  <c:v>4.5</c:v>
                </c:pt>
                <c:pt idx="35366">
                  <c:v>4.5999999999999996</c:v>
                </c:pt>
                <c:pt idx="35367">
                  <c:v>4.7</c:v>
                </c:pt>
                <c:pt idx="35368">
                  <c:v>4.8</c:v>
                </c:pt>
                <c:pt idx="35369">
                  <c:v>4.9000000000000004</c:v>
                </c:pt>
                <c:pt idx="35370">
                  <c:v>5</c:v>
                </c:pt>
                <c:pt idx="35371">
                  <c:v>5.0999999999999996</c:v>
                </c:pt>
                <c:pt idx="35372">
                  <c:v>5.2</c:v>
                </c:pt>
                <c:pt idx="35373">
                  <c:v>5.3</c:v>
                </c:pt>
                <c:pt idx="35374">
                  <c:v>5.4</c:v>
                </c:pt>
                <c:pt idx="35375">
                  <c:v>5.5</c:v>
                </c:pt>
                <c:pt idx="35376">
                  <c:v>5.6</c:v>
                </c:pt>
                <c:pt idx="35377">
                  <c:v>5.7</c:v>
                </c:pt>
                <c:pt idx="35378">
                  <c:v>5.8</c:v>
                </c:pt>
                <c:pt idx="35379">
                  <c:v>5.9</c:v>
                </c:pt>
                <c:pt idx="35380">
                  <c:v>6</c:v>
                </c:pt>
                <c:pt idx="35381">
                  <c:v>6.1</c:v>
                </c:pt>
                <c:pt idx="35382">
                  <c:v>6.2</c:v>
                </c:pt>
                <c:pt idx="35383">
                  <c:v>6.3</c:v>
                </c:pt>
                <c:pt idx="35384">
                  <c:v>6.4</c:v>
                </c:pt>
                <c:pt idx="35385">
                  <c:v>6.5</c:v>
                </c:pt>
                <c:pt idx="35386">
                  <c:v>6.6</c:v>
                </c:pt>
                <c:pt idx="35387">
                  <c:v>6.7</c:v>
                </c:pt>
                <c:pt idx="35388">
                  <c:v>6.8</c:v>
                </c:pt>
                <c:pt idx="35389">
                  <c:v>6.9</c:v>
                </c:pt>
                <c:pt idx="35390">
                  <c:v>7</c:v>
                </c:pt>
                <c:pt idx="35391">
                  <c:v>7.1</c:v>
                </c:pt>
                <c:pt idx="35392">
                  <c:v>7.2</c:v>
                </c:pt>
                <c:pt idx="35393">
                  <c:v>7.3</c:v>
                </c:pt>
                <c:pt idx="35394">
                  <c:v>7.4</c:v>
                </c:pt>
                <c:pt idx="35395">
                  <c:v>7.5</c:v>
                </c:pt>
                <c:pt idx="35396">
                  <c:v>7.6</c:v>
                </c:pt>
                <c:pt idx="35397">
                  <c:v>7.7</c:v>
                </c:pt>
                <c:pt idx="35398">
                  <c:v>7.8</c:v>
                </c:pt>
                <c:pt idx="35399">
                  <c:v>7.9</c:v>
                </c:pt>
                <c:pt idx="35400">
                  <c:v>8</c:v>
                </c:pt>
                <c:pt idx="35401">
                  <c:v>8.1</c:v>
                </c:pt>
                <c:pt idx="35402">
                  <c:v>8.1999999999999993</c:v>
                </c:pt>
                <c:pt idx="35403">
                  <c:v>8.3000000000000007</c:v>
                </c:pt>
                <c:pt idx="35404">
                  <c:v>8.4</c:v>
                </c:pt>
                <c:pt idx="35405">
                  <c:v>8.5</c:v>
                </c:pt>
                <c:pt idx="35406">
                  <c:v>8.6</c:v>
                </c:pt>
                <c:pt idx="35407">
                  <c:v>8.6999999999999993</c:v>
                </c:pt>
                <c:pt idx="35408">
                  <c:v>8.8000000000000007</c:v>
                </c:pt>
                <c:pt idx="35409">
                  <c:v>8.9</c:v>
                </c:pt>
                <c:pt idx="35410">
                  <c:v>9</c:v>
                </c:pt>
                <c:pt idx="35411">
                  <c:v>9.1</c:v>
                </c:pt>
                <c:pt idx="35412">
                  <c:v>9.1999999999999993</c:v>
                </c:pt>
                <c:pt idx="35413">
                  <c:v>9.3000000000000007</c:v>
                </c:pt>
                <c:pt idx="35414">
                  <c:v>9.4</c:v>
                </c:pt>
                <c:pt idx="35415">
                  <c:v>9.5</c:v>
                </c:pt>
                <c:pt idx="35416">
                  <c:v>9.6</c:v>
                </c:pt>
                <c:pt idx="35417">
                  <c:v>9.6999999999999993</c:v>
                </c:pt>
                <c:pt idx="35418">
                  <c:v>9.8000000000000007</c:v>
                </c:pt>
                <c:pt idx="35419">
                  <c:v>9.9</c:v>
                </c:pt>
                <c:pt idx="35420">
                  <c:v>10</c:v>
                </c:pt>
                <c:pt idx="35421">
                  <c:v>10.1</c:v>
                </c:pt>
                <c:pt idx="35422">
                  <c:v>10.199999999999999</c:v>
                </c:pt>
                <c:pt idx="35423">
                  <c:v>10.3</c:v>
                </c:pt>
                <c:pt idx="35424">
                  <c:v>10.4</c:v>
                </c:pt>
                <c:pt idx="35425">
                  <c:v>10.5</c:v>
                </c:pt>
                <c:pt idx="35426">
                  <c:v>10.6</c:v>
                </c:pt>
                <c:pt idx="35427">
                  <c:v>10.7</c:v>
                </c:pt>
                <c:pt idx="35428">
                  <c:v>10.8</c:v>
                </c:pt>
                <c:pt idx="35429">
                  <c:v>10.9</c:v>
                </c:pt>
                <c:pt idx="35430">
                  <c:v>11</c:v>
                </c:pt>
                <c:pt idx="35431">
                  <c:v>11.1</c:v>
                </c:pt>
                <c:pt idx="35432">
                  <c:v>11.2</c:v>
                </c:pt>
                <c:pt idx="35433">
                  <c:v>11.3</c:v>
                </c:pt>
                <c:pt idx="35434">
                  <c:v>11.4</c:v>
                </c:pt>
                <c:pt idx="35435">
                  <c:v>11.5</c:v>
                </c:pt>
                <c:pt idx="35436">
                  <c:v>11.6</c:v>
                </c:pt>
                <c:pt idx="35437">
                  <c:v>11.7</c:v>
                </c:pt>
                <c:pt idx="35438">
                  <c:v>11.8</c:v>
                </c:pt>
                <c:pt idx="35439">
                  <c:v>11.9</c:v>
                </c:pt>
                <c:pt idx="35440">
                  <c:v>12</c:v>
                </c:pt>
                <c:pt idx="35441">
                  <c:v>12.1</c:v>
                </c:pt>
                <c:pt idx="35442">
                  <c:v>12.2</c:v>
                </c:pt>
                <c:pt idx="35443">
                  <c:v>12.3</c:v>
                </c:pt>
                <c:pt idx="35444">
                  <c:v>12.4</c:v>
                </c:pt>
                <c:pt idx="35445">
                  <c:v>12.5</c:v>
                </c:pt>
                <c:pt idx="35446">
                  <c:v>12.6</c:v>
                </c:pt>
                <c:pt idx="35447">
                  <c:v>12.7</c:v>
                </c:pt>
                <c:pt idx="35448">
                  <c:v>12.8</c:v>
                </c:pt>
                <c:pt idx="35449">
                  <c:v>12.9</c:v>
                </c:pt>
                <c:pt idx="35450">
                  <c:v>13</c:v>
                </c:pt>
                <c:pt idx="35451">
                  <c:v>13.1</c:v>
                </c:pt>
                <c:pt idx="35452">
                  <c:v>13.2</c:v>
                </c:pt>
                <c:pt idx="35453">
                  <c:v>13.3</c:v>
                </c:pt>
                <c:pt idx="35454">
                  <c:v>13.4</c:v>
                </c:pt>
                <c:pt idx="35455">
                  <c:v>13.5</c:v>
                </c:pt>
                <c:pt idx="35456">
                  <c:v>13.6</c:v>
                </c:pt>
                <c:pt idx="35457">
                  <c:v>13.7</c:v>
                </c:pt>
                <c:pt idx="35458">
                  <c:v>13.8</c:v>
                </c:pt>
                <c:pt idx="35459">
                  <c:v>13.9</c:v>
                </c:pt>
                <c:pt idx="35460">
                  <c:v>14</c:v>
                </c:pt>
                <c:pt idx="35461">
                  <c:v>14.1</c:v>
                </c:pt>
                <c:pt idx="35462">
                  <c:v>14.2</c:v>
                </c:pt>
                <c:pt idx="35463">
                  <c:v>14.3</c:v>
                </c:pt>
                <c:pt idx="35464">
                  <c:v>14.4</c:v>
                </c:pt>
                <c:pt idx="35465">
                  <c:v>14.5</c:v>
                </c:pt>
                <c:pt idx="35466">
                  <c:v>14.6</c:v>
                </c:pt>
                <c:pt idx="35467">
                  <c:v>14.7</c:v>
                </c:pt>
                <c:pt idx="35468">
                  <c:v>14.8</c:v>
                </c:pt>
                <c:pt idx="35469">
                  <c:v>14.9</c:v>
                </c:pt>
                <c:pt idx="35470">
                  <c:v>15</c:v>
                </c:pt>
                <c:pt idx="35471">
                  <c:v>15.1</c:v>
                </c:pt>
                <c:pt idx="35472">
                  <c:v>15.2</c:v>
                </c:pt>
                <c:pt idx="35473">
                  <c:v>15.3</c:v>
                </c:pt>
                <c:pt idx="35474">
                  <c:v>15.4</c:v>
                </c:pt>
                <c:pt idx="35475">
                  <c:v>15.5</c:v>
                </c:pt>
                <c:pt idx="35476">
                  <c:v>15.6</c:v>
                </c:pt>
                <c:pt idx="35477">
                  <c:v>15.7</c:v>
                </c:pt>
                <c:pt idx="35478">
                  <c:v>15.8</c:v>
                </c:pt>
                <c:pt idx="35479">
                  <c:v>15.9</c:v>
                </c:pt>
                <c:pt idx="35480">
                  <c:v>16</c:v>
                </c:pt>
                <c:pt idx="35481">
                  <c:v>16.100000000000001</c:v>
                </c:pt>
                <c:pt idx="35482">
                  <c:v>16.2</c:v>
                </c:pt>
                <c:pt idx="35483">
                  <c:v>16.3</c:v>
                </c:pt>
                <c:pt idx="35484">
                  <c:v>16.399999999999999</c:v>
                </c:pt>
                <c:pt idx="35485">
                  <c:v>16.5</c:v>
                </c:pt>
                <c:pt idx="35486">
                  <c:v>16.600000000000001</c:v>
                </c:pt>
                <c:pt idx="35487">
                  <c:v>16.7</c:v>
                </c:pt>
                <c:pt idx="35488">
                  <c:v>16.8</c:v>
                </c:pt>
                <c:pt idx="35489">
                  <c:v>16.899999999999999</c:v>
                </c:pt>
                <c:pt idx="35490">
                  <c:v>17</c:v>
                </c:pt>
                <c:pt idx="35491">
                  <c:v>17.100000000000001</c:v>
                </c:pt>
                <c:pt idx="35492">
                  <c:v>17.2</c:v>
                </c:pt>
                <c:pt idx="35493">
                  <c:v>17.3</c:v>
                </c:pt>
                <c:pt idx="35494">
                  <c:v>17.399999999999999</c:v>
                </c:pt>
                <c:pt idx="35495">
                  <c:v>17.5</c:v>
                </c:pt>
                <c:pt idx="35496">
                  <c:v>17.600000000000001</c:v>
                </c:pt>
                <c:pt idx="35497">
                  <c:v>17.7</c:v>
                </c:pt>
                <c:pt idx="35498">
                  <c:v>17.8</c:v>
                </c:pt>
                <c:pt idx="35499">
                  <c:v>17.899999999999999</c:v>
                </c:pt>
                <c:pt idx="35500">
                  <c:v>18</c:v>
                </c:pt>
                <c:pt idx="35501">
                  <c:v>18.100000000000001</c:v>
                </c:pt>
                <c:pt idx="35502">
                  <c:v>18.2</c:v>
                </c:pt>
                <c:pt idx="35503">
                  <c:v>18.3</c:v>
                </c:pt>
                <c:pt idx="35504">
                  <c:v>18.399999999999999</c:v>
                </c:pt>
                <c:pt idx="35505">
                  <c:v>18.5</c:v>
                </c:pt>
                <c:pt idx="35506">
                  <c:v>18.600000000000001</c:v>
                </c:pt>
                <c:pt idx="35507">
                  <c:v>18.7</c:v>
                </c:pt>
                <c:pt idx="35508">
                  <c:v>18.8</c:v>
                </c:pt>
                <c:pt idx="35509">
                  <c:v>18.899999999999999</c:v>
                </c:pt>
                <c:pt idx="35510">
                  <c:v>19</c:v>
                </c:pt>
                <c:pt idx="35511">
                  <c:v>19.100000000000001</c:v>
                </c:pt>
                <c:pt idx="35512">
                  <c:v>19.2</c:v>
                </c:pt>
                <c:pt idx="35513">
                  <c:v>19.3</c:v>
                </c:pt>
                <c:pt idx="35514">
                  <c:v>19.399999999999999</c:v>
                </c:pt>
                <c:pt idx="35515">
                  <c:v>19.5</c:v>
                </c:pt>
                <c:pt idx="35516">
                  <c:v>19.600000000000001</c:v>
                </c:pt>
                <c:pt idx="35517">
                  <c:v>19.7</c:v>
                </c:pt>
                <c:pt idx="35518">
                  <c:v>19.8</c:v>
                </c:pt>
                <c:pt idx="35519">
                  <c:v>19.899999999999999</c:v>
                </c:pt>
                <c:pt idx="35520">
                  <c:v>20</c:v>
                </c:pt>
                <c:pt idx="35521">
                  <c:v>20.100000000000001</c:v>
                </c:pt>
                <c:pt idx="35522">
                  <c:v>20.2</c:v>
                </c:pt>
                <c:pt idx="35523">
                  <c:v>20.3</c:v>
                </c:pt>
                <c:pt idx="35524">
                  <c:v>20.399999999999999</c:v>
                </c:pt>
                <c:pt idx="35525">
                  <c:v>20.5</c:v>
                </c:pt>
                <c:pt idx="35526">
                  <c:v>20.6</c:v>
                </c:pt>
                <c:pt idx="35527">
                  <c:v>20.7</c:v>
                </c:pt>
                <c:pt idx="35528">
                  <c:v>20.8</c:v>
                </c:pt>
                <c:pt idx="35529">
                  <c:v>20.9</c:v>
                </c:pt>
                <c:pt idx="35530">
                  <c:v>21</c:v>
                </c:pt>
                <c:pt idx="35531">
                  <c:v>21.1</c:v>
                </c:pt>
                <c:pt idx="35532">
                  <c:v>21.2</c:v>
                </c:pt>
                <c:pt idx="35533">
                  <c:v>21.3</c:v>
                </c:pt>
                <c:pt idx="35534">
                  <c:v>21.4</c:v>
                </c:pt>
                <c:pt idx="35535">
                  <c:v>21.5</c:v>
                </c:pt>
                <c:pt idx="35536">
                  <c:v>21.6</c:v>
                </c:pt>
                <c:pt idx="35537">
                  <c:v>21.7</c:v>
                </c:pt>
                <c:pt idx="35538">
                  <c:v>21.8</c:v>
                </c:pt>
                <c:pt idx="35539">
                  <c:v>21.9</c:v>
                </c:pt>
                <c:pt idx="35540">
                  <c:v>22</c:v>
                </c:pt>
                <c:pt idx="35541">
                  <c:v>22.1</c:v>
                </c:pt>
                <c:pt idx="35542">
                  <c:v>22.2</c:v>
                </c:pt>
                <c:pt idx="35543">
                  <c:v>22.3</c:v>
                </c:pt>
                <c:pt idx="35544">
                  <c:v>22.4</c:v>
                </c:pt>
                <c:pt idx="35545">
                  <c:v>22.5</c:v>
                </c:pt>
                <c:pt idx="35546">
                  <c:v>22.6</c:v>
                </c:pt>
                <c:pt idx="35547">
                  <c:v>22.7</c:v>
                </c:pt>
                <c:pt idx="35548">
                  <c:v>22.8</c:v>
                </c:pt>
                <c:pt idx="35549">
                  <c:v>22.9</c:v>
                </c:pt>
                <c:pt idx="35550">
                  <c:v>23</c:v>
                </c:pt>
                <c:pt idx="35551">
                  <c:v>23.1</c:v>
                </c:pt>
                <c:pt idx="35552">
                  <c:v>23.2</c:v>
                </c:pt>
                <c:pt idx="35553">
                  <c:v>23.3</c:v>
                </c:pt>
                <c:pt idx="35554">
                  <c:v>23.4</c:v>
                </c:pt>
                <c:pt idx="35555">
                  <c:v>23.5</c:v>
                </c:pt>
                <c:pt idx="35556">
                  <c:v>23.6</c:v>
                </c:pt>
                <c:pt idx="35557">
                  <c:v>23.7</c:v>
                </c:pt>
                <c:pt idx="35558">
                  <c:v>23.8</c:v>
                </c:pt>
                <c:pt idx="35559">
                  <c:v>23.9</c:v>
                </c:pt>
                <c:pt idx="35560">
                  <c:v>24</c:v>
                </c:pt>
                <c:pt idx="35561">
                  <c:v>24.1</c:v>
                </c:pt>
                <c:pt idx="35562">
                  <c:v>24.2</c:v>
                </c:pt>
                <c:pt idx="35563">
                  <c:v>24.3</c:v>
                </c:pt>
                <c:pt idx="35564">
                  <c:v>24.4</c:v>
                </c:pt>
                <c:pt idx="35565">
                  <c:v>24.5</c:v>
                </c:pt>
                <c:pt idx="35566">
                  <c:v>24.6</c:v>
                </c:pt>
                <c:pt idx="35567">
                  <c:v>24.7</c:v>
                </c:pt>
                <c:pt idx="35568">
                  <c:v>24.8</c:v>
                </c:pt>
                <c:pt idx="35569">
                  <c:v>24.9</c:v>
                </c:pt>
                <c:pt idx="35570">
                  <c:v>25</c:v>
                </c:pt>
                <c:pt idx="35571">
                  <c:v>-25</c:v>
                </c:pt>
                <c:pt idx="35572">
                  <c:v>-24.9</c:v>
                </c:pt>
                <c:pt idx="35573">
                  <c:v>-24.8</c:v>
                </c:pt>
                <c:pt idx="35574">
                  <c:v>-24.7</c:v>
                </c:pt>
                <c:pt idx="35575">
                  <c:v>-24.6</c:v>
                </c:pt>
                <c:pt idx="35576">
                  <c:v>-24.5</c:v>
                </c:pt>
                <c:pt idx="35577">
                  <c:v>-24.4</c:v>
                </c:pt>
                <c:pt idx="35578">
                  <c:v>-24.3</c:v>
                </c:pt>
                <c:pt idx="35579">
                  <c:v>-24.2</c:v>
                </c:pt>
                <c:pt idx="35580">
                  <c:v>-24.1</c:v>
                </c:pt>
                <c:pt idx="35581">
                  <c:v>-24</c:v>
                </c:pt>
                <c:pt idx="35582">
                  <c:v>-23.9</c:v>
                </c:pt>
                <c:pt idx="35583">
                  <c:v>-23.8</c:v>
                </c:pt>
                <c:pt idx="35584">
                  <c:v>-23.7</c:v>
                </c:pt>
                <c:pt idx="35585">
                  <c:v>-23.6</c:v>
                </c:pt>
                <c:pt idx="35586">
                  <c:v>-23.5</c:v>
                </c:pt>
                <c:pt idx="35587">
                  <c:v>-23.4</c:v>
                </c:pt>
                <c:pt idx="35588">
                  <c:v>-23.3</c:v>
                </c:pt>
                <c:pt idx="35589">
                  <c:v>-23.2</c:v>
                </c:pt>
                <c:pt idx="35590">
                  <c:v>-23.1</c:v>
                </c:pt>
                <c:pt idx="35591">
                  <c:v>-23</c:v>
                </c:pt>
                <c:pt idx="35592">
                  <c:v>-22.9</c:v>
                </c:pt>
                <c:pt idx="35593">
                  <c:v>-22.8</c:v>
                </c:pt>
                <c:pt idx="35594">
                  <c:v>-22.7</c:v>
                </c:pt>
                <c:pt idx="35595">
                  <c:v>-22.6</c:v>
                </c:pt>
                <c:pt idx="35596">
                  <c:v>-22.5</c:v>
                </c:pt>
                <c:pt idx="35597">
                  <c:v>-22.4</c:v>
                </c:pt>
                <c:pt idx="35598">
                  <c:v>-22.3</c:v>
                </c:pt>
                <c:pt idx="35599">
                  <c:v>-22.2</c:v>
                </c:pt>
                <c:pt idx="35600">
                  <c:v>-22.1</c:v>
                </c:pt>
                <c:pt idx="35601">
                  <c:v>-22</c:v>
                </c:pt>
                <c:pt idx="35602">
                  <c:v>-21.9</c:v>
                </c:pt>
                <c:pt idx="35603">
                  <c:v>-21.8</c:v>
                </c:pt>
                <c:pt idx="35604">
                  <c:v>-21.7</c:v>
                </c:pt>
                <c:pt idx="35605">
                  <c:v>-21.6</c:v>
                </c:pt>
                <c:pt idx="35606">
                  <c:v>-21.5</c:v>
                </c:pt>
                <c:pt idx="35607">
                  <c:v>-21.4</c:v>
                </c:pt>
                <c:pt idx="35608">
                  <c:v>-21.3</c:v>
                </c:pt>
                <c:pt idx="35609">
                  <c:v>-21.2</c:v>
                </c:pt>
                <c:pt idx="35610">
                  <c:v>-21.1</c:v>
                </c:pt>
                <c:pt idx="35611">
                  <c:v>-21</c:v>
                </c:pt>
                <c:pt idx="35612">
                  <c:v>-20.9</c:v>
                </c:pt>
                <c:pt idx="35613">
                  <c:v>-20.8</c:v>
                </c:pt>
                <c:pt idx="35614">
                  <c:v>-20.7</c:v>
                </c:pt>
                <c:pt idx="35615">
                  <c:v>-20.6</c:v>
                </c:pt>
                <c:pt idx="35616">
                  <c:v>-20.5</c:v>
                </c:pt>
                <c:pt idx="35617">
                  <c:v>-20.399999999999999</c:v>
                </c:pt>
                <c:pt idx="35618">
                  <c:v>-20.3</c:v>
                </c:pt>
                <c:pt idx="35619">
                  <c:v>-20.2</c:v>
                </c:pt>
                <c:pt idx="35620">
                  <c:v>-20.100000000000001</c:v>
                </c:pt>
                <c:pt idx="35621">
                  <c:v>-20</c:v>
                </c:pt>
                <c:pt idx="35622">
                  <c:v>-19.899999999999999</c:v>
                </c:pt>
                <c:pt idx="35623">
                  <c:v>-19.8</c:v>
                </c:pt>
                <c:pt idx="35624">
                  <c:v>-19.7</c:v>
                </c:pt>
                <c:pt idx="35625">
                  <c:v>-19.600000000000001</c:v>
                </c:pt>
                <c:pt idx="35626">
                  <c:v>-19.5</c:v>
                </c:pt>
                <c:pt idx="35627">
                  <c:v>-19.399999999999999</c:v>
                </c:pt>
                <c:pt idx="35628">
                  <c:v>-19.3</c:v>
                </c:pt>
                <c:pt idx="35629">
                  <c:v>-19.2</c:v>
                </c:pt>
                <c:pt idx="35630">
                  <c:v>-19.100000000000001</c:v>
                </c:pt>
                <c:pt idx="35631">
                  <c:v>-19</c:v>
                </c:pt>
                <c:pt idx="35632">
                  <c:v>-18.899999999999999</c:v>
                </c:pt>
                <c:pt idx="35633">
                  <c:v>-18.8</c:v>
                </c:pt>
                <c:pt idx="35634">
                  <c:v>-18.7</c:v>
                </c:pt>
                <c:pt idx="35635">
                  <c:v>-18.600000000000001</c:v>
                </c:pt>
                <c:pt idx="35636">
                  <c:v>-18.5</c:v>
                </c:pt>
                <c:pt idx="35637">
                  <c:v>-18.399999999999999</c:v>
                </c:pt>
                <c:pt idx="35638">
                  <c:v>-18.3</c:v>
                </c:pt>
                <c:pt idx="35639">
                  <c:v>-18.2</c:v>
                </c:pt>
                <c:pt idx="35640">
                  <c:v>-18.100000000000001</c:v>
                </c:pt>
                <c:pt idx="35641">
                  <c:v>-18</c:v>
                </c:pt>
                <c:pt idx="35642">
                  <c:v>-17.899999999999999</c:v>
                </c:pt>
                <c:pt idx="35643">
                  <c:v>-17.8</c:v>
                </c:pt>
                <c:pt idx="35644">
                  <c:v>-17.7</c:v>
                </c:pt>
                <c:pt idx="35645">
                  <c:v>-17.600000000000001</c:v>
                </c:pt>
                <c:pt idx="35646">
                  <c:v>-17.5</c:v>
                </c:pt>
                <c:pt idx="35647">
                  <c:v>-17.399999999999999</c:v>
                </c:pt>
                <c:pt idx="35648">
                  <c:v>-17.3</c:v>
                </c:pt>
                <c:pt idx="35649">
                  <c:v>-17.2</c:v>
                </c:pt>
                <c:pt idx="35650">
                  <c:v>-17.100000000000001</c:v>
                </c:pt>
                <c:pt idx="35651">
                  <c:v>-17</c:v>
                </c:pt>
                <c:pt idx="35652">
                  <c:v>-16.899999999999999</c:v>
                </c:pt>
                <c:pt idx="35653">
                  <c:v>-16.8</c:v>
                </c:pt>
                <c:pt idx="35654">
                  <c:v>-16.7</c:v>
                </c:pt>
                <c:pt idx="35655">
                  <c:v>-16.600000000000001</c:v>
                </c:pt>
                <c:pt idx="35656">
                  <c:v>-16.5</c:v>
                </c:pt>
                <c:pt idx="35657">
                  <c:v>-16.399999999999999</c:v>
                </c:pt>
                <c:pt idx="35658">
                  <c:v>-16.3</c:v>
                </c:pt>
                <c:pt idx="35659">
                  <c:v>-16.2</c:v>
                </c:pt>
                <c:pt idx="35660">
                  <c:v>-16.100000000000001</c:v>
                </c:pt>
                <c:pt idx="35661">
                  <c:v>-16</c:v>
                </c:pt>
                <c:pt idx="35662">
                  <c:v>-15.9</c:v>
                </c:pt>
                <c:pt idx="35663">
                  <c:v>-15.8</c:v>
                </c:pt>
                <c:pt idx="35664">
                  <c:v>-15.7</c:v>
                </c:pt>
                <c:pt idx="35665">
                  <c:v>-15.6</c:v>
                </c:pt>
                <c:pt idx="35666">
                  <c:v>-15.5</c:v>
                </c:pt>
                <c:pt idx="35667">
                  <c:v>-15.4</c:v>
                </c:pt>
                <c:pt idx="35668">
                  <c:v>-15.3</c:v>
                </c:pt>
                <c:pt idx="35669">
                  <c:v>-15.2</c:v>
                </c:pt>
                <c:pt idx="35670">
                  <c:v>-15.1</c:v>
                </c:pt>
                <c:pt idx="35671">
                  <c:v>-15</c:v>
                </c:pt>
                <c:pt idx="35672">
                  <c:v>-14.9</c:v>
                </c:pt>
                <c:pt idx="35673">
                  <c:v>-14.8</c:v>
                </c:pt>
                <c:pt idx="35674">
                  <c:v>-14.7</c:v>
                </c:pt>
                <c:pt idx="35675">
                  <c:v>-14.6</c:v>
                </c:pt>
                <c:pt idx="35676">
                  <c:v>-14.5</c:v>
                </c:pt>
                <c:pt idx="35677">
                  <c:v>-14.4</c:v>
                </c:pt>
                <c:pt idx="35678">
                  <c:v>-14.3</c:v>
                </c:pt>
                <c:pt idx="35679">
                  <c:v>-14.2</c:v>
                </c:pt>
                <c:pt idx="35680">
                  <c:v>-14.1</c:v>
                </c:pt>
                <c:pt idx="35681">
                  <c:v>-14</c:v>
                </c:pt>
                <c:pt idx="35682">
                  <c:v>-13.9</c:v>
                </c:pt>
                <c:pt idx="35683">
                  <c:v>-13.8</c:v>
                </c:pt>
                <c:pt idx="35684">
                  <c:v>-13.7</c:v>
                </c:pt>
                <c:pt idx="35685">
                  <c:v>-13.6</c:v>
                </c:pt>
                <c:pt idx="35686">
                  <c:v>-13.5</c:v>
                </c:pt>
                <c:pt idx="35687">
                  <c:v>-13.4</c:v>
                </c:pt>
                <c:pt idx="35688">
                  <c:v>-13.3</c:v>
                </c:pt>
                <c:pt idx="35689">
                  <c:v>-13.2</c:v>
                </c:pt>
                <c:pt idx="35690">
                  <c:v>-13.1</c:v>
                </c:pt>
                <c:pt idx="35691">
                  <c:v>-13</c:v>
                </c:pt>
                <c:pt idx="35692">
                  <c:v>-12.9</c:v>
                </c:pt>
                <c:pt idx="35693">
                  <c:v>-12.8</c:v>
                </c:pt>
                <c:pt idx="35694">
                  <c:v>-12.7</c:v>
                </c:pt>
                <c:pt idx="35695">
                  <c:v>-12.6</c:v>
                </c:pt>
                <c:pt idx="35696">
                  <c:v>-12.5</c:v>
                </c:pt>
                <c:pt idx="35697">
                  <c:v>-12.4</c:v>
                </c:pt>
                <c:pt idx="35698">
                  <c:v>-12.3</c:v>
                </c:pt>
                <c:pt idx="35699">
                  <c:v>-12.2</c:v>
                </c:pt>
                <c:pt idx="35700">
                  <c:v>-12.1</c:v>
                </c:pt>
                <c:pt idx="35701">
                  <c:v>-12</c:v>
                </c:pt>
                <c:pt idx="35702">
                  <c:v>-11.9</c:v>
                </c:pt>
                <c:pt idx="35703">
                  <c:v>-11.8</c:v>
                </c:pt>
                <c:pt idx="35704">
                  <c:v>-11.7</c:v>
                </c:pt>
                <c:pt idx="35705">
                  <c:v>-11.6</c:v>
                </c:pt>
                <c:pt idx="35706">
                  <c:v>-11.5</c:v>
                </c:pt>
                <c:pt idx="35707">
                  <c:v>-11.4</c:v>
                </c:pt>
                <c:pt idx="35708">
                  <c:v>-11.3</c:v>
                </c:pt>
                <c:pt idx="35709">
                  <c:v>-11.2</c:v>
                </c:pt>
                <c:pt idx="35710">
                  <c:v>-11.1</c:v>
                </c:pt>
                <c:pt idx="35711">
                  <c:v>-11</c:v>
                </c:pt>
                <c:pt idx="35712">
                  <c:v>-10.9</c:v>
                </c:pt>
                <c:pt idx="35713">
                  <c:v>-10.8</c:v>
                </c:pt>
                <c:pt idx="35714">
                  <c:v>-10.7</c:v>
                </c:pt>
                <c:pt idx="35715">
                  <c:v>-10.6</c:v>
                </c:pt>
                <c:pt idx="35716">
                  <c:v>-10.5</c:v>
                </c:pt>
                <c:pt idx="35717">
                  <c:v>-10.4</c:v>
                </c:pt>
                <c:pt idx="35718">
                  <c:v>-10.3</c:v>
                </c:pt>
                <c:pt idx="35719">
                  <c:v>-10.199999999999999</c:v>
                </c:pt>
                <c:pt idx="35720">
                  <c:v>-10.1</c:v>
                </c:pt>
                <c:pt idx="35721">
                  <c:v>-10</c:v>
                </c:pt>
                <c:pt idx="35722">
                  <c:v>-9.9</c:v>
                </c:pt>
                <c:pt idx="35723">
                  <c:v>-9.8000000000000007</c:v>
                </c:pt>
                <c:pt idx="35724">
                  <c:v>-9.6999999999999993</c:v>
                </c:pt>
                <c:pt idx="35725">
                  <c:v>-9.6</c:v>
                </c:pt>
                <c:pt idx="35726">
                  <c:v>-9.5</c:v>
                </c:pt>
                <c:pt idx="35727">
                  <c:v>-9.4</c:v>
                </c:pt>
                <c:pt idx="35728">
                  <c:v>-9.3000000000000007</c:v>
                </c:pt>
                <c:pt idx="35729">
                  <c:v>-9.1999999999999993</c:v>
                </c:pt>
                <c:pt idx="35730">
                  <c:v>-9.1</c:v>
                </c:pt>
                <c:pt idx="35731">
                  <c:v>-9</c:v>
                </c:pt>
                <c:pt idx="35732">
                  <c:v>-8.9</c:v>
                </c:pt>
                <c:pt idx="35733">
                  <c:v>-8.8000000000000007</c:v>
                </c:pt>
                <c:pt idx="35734">
                  <c:v>-8.6999999999999993</c:v>
                </c:pt>
                <c:pt idx="35735">
                  <c:v>-8.6</c:v>
                </c:pt>
                <c:pt idx="35736">
                  <c:v>-8.5</c:v>
                </c:pt>
                <c:pt idx="35737">
                  <c:v>-8.4</c:v>
                </c:pt>
                <c:pt idx="35738">
                  <c:v>-8.3000000000000007</c:v>
                </c:pt>
                <c:pt idx="35739">
                  <c:v>-8.1999999999999993</c:v>
                </c:pt>
                <c:pt idx="35740">
                  <c:v>-8.1</c:v>
                </c:pt>
                <c:pt idx="35741">
                  <c:v>-8</c:v>
                </c:pt>
                <c:pt idx="35742">
                  <c:v>-7.9</c:v>
                </c:pt>
                <c:pt idx="35743">
                  <c:v>-7.8</c:v>
                </c:pt>
                <c:pt idx="35744">
                  <c:v>-7.7</c:v>
                </c:pt>
                <c:pt idx="35745">
                  <c:v>-7.6</c:v>
                </c:pt>
                <c:pt idx="35746">
                  <c:v>-7.5</c:v>
                </c:pt>
                <c:pt idx="35747">
                  <c:v>-7.4</c:v>
                </c:pt>
                <c:pt idx="35748">
                  <c:v>-7.3</c:v>
                </c:pt>
                <c:pt idx="35749">
                  <c:v>-7.2</c:v>
                </c:pt>
                <c:pt idx="35750">
                  <c:v>-7.1</c:v>
                </c:pt>
                <c:pt idx="35751">
                  <c:v>-7</c:v>
                </c:pt>
                <c:pt idx="35752">
                  <c:v>-6.9</c:v>
                </c:pt>
                <c:pt idx="35753">
                  <c:v>-6.8</c:v>
                </c:pt>
                <c:pt idx="35754">
                  <c:v>-6.7</c:v>
                </c:pt>
                <c:pt idx="35755">
                  <c:v>-6.6</c:v>
                </c:pt>
                <c:pt idx="35756">
                  <c:v>-6.5</c:v>
                </c:pt>
                <c:pt idx="35757">
                  <c:v>-6.4</c:v>
                </c:pt>
                <c:pt idx="35758">
                  <c:v>-6.3</c:v>
                </c:pt>
                <c:pt idx="35759">
                  <c:v>-6.2</c:v>
                </c:pt>
                <c:pt idx="35760">
                  <c:v>-6.1</c:v>
                </c:pt>
                <c:pt idx="35761">
                  <c:v>-6</c:v>
                </c:pt>
                <c:pt idx="35762">
                  <c:v>-5.9</c:v>
                </c:pt>
                <c:pt idx="35763">
                  <c:v>-5.8</c:v>
                </c:pt>
                <c:pt idx="35764">
                  <c:v>-5.7</c:v>
                </c:pt>
                <c:pt idx="35765">
                  <c:v>-5.6</c:v>
                </c:pt>
                <c:pt idx="35766">
                  <c:v>-5.5</c:v>
                </c:pt>
                <c:pt idx="35767">
                  <c:v>-5.4</c:v>
                </c:pt>
                <c:pt idx="35768">
                  <c:v>-5.3</c:v>
                </c:pt>
                <c:pt idx="35769">
                  <c:v>-5.2</c:v>
                </c:pt>
                <c:pt idx="35770">
                  <c:v>-5.0999999999999996</c:v>
                </c:pt>
                <c:pt idx="35771">
                  <c:v>-5</c:v>
                </c:pt>
                <c:pt idx="35772">
                  <c:v>-4.9000000000000004</c:v>
                </c:pt>
                <c:pt idx="35773">
                  <c:v>-4.8</c:v>
                </c:pt>
                <c:pt idx="35774">
                  <c:v>-4.7</c:v>
                </c:pt>
                <c:pt idx="35775">
                  <c:v>-4.5999999999999996</c:v>
                </c:pt>
                <c:pt idx="35776">
                  <c:v>-4.5</c:v>
                </c:pt>
                <c:pt idx="35777">
                  <c:v>-4.4000000000000004</c:v>
                </c:pt>
                <c:pt idx="35778">
                  <c:v>-4.3</c:v>
                </c:pt>
                <c:pt idx="35779">
                  <c:v>-4.2</c:v>
                </c:pt>
                <c:pt idx="35780">
                  <c:v>-4.0999999999999996</c:v>
                </c:pt>
                <c:pt idx="35781">
                  <c:v>-4</c:v>
                </c:pt>
                <c:pt idx="35782">
                  <c:v>-3.9</c:v>
                </c:pt>
                <c:pt idx="35783">
                  <c:v>-3.8</c:v>
                </c:pt>
                <c:pt idx="35784">
                  <c:v>-3.7</c:v>
                </c:pt>
                <c:pt idx="35785">
                  <c:v>-3.6</c:v>
                </c:pt>
                <c:pt idx="35786">
                  <c:v>-3.5</c:v>
                </c:pt>
                <c:pt idx="35787">
                  <c:v>-3.4</c:v>
                </c:pt>
                <c:pt idx="35788">
                  <c:v>-3.3</c:v>
                </c:pt>
                <c:pt idx="35789">
                  <c:v>-3.2</c:v>
                </c:pt>
                <c:pt idx="35790">
                  <c:v>-3.1</c:v>
                </c:pt>
                <c:pt idx="35791">
                  <c:v>-3</c:v>
                </c:pt>
                <c:pt idx="35792">
                  <c:v>-2.9</c:v>
                </c:pt>
                <c:pt idx="35793">
                  <c:v>-2.8</c:v>
                </c:pt>
                <c:pt idx="35794">
                  <c:v>-2.7</c:v>
                </c:pt>
                <c:pt idx="35795">
                  <c:v>-2.6</c:v>
                </c:pt>
                <c:pt idx="35796">
                  <c:v>-2.5</c:v>
                </c:pt>
                <c:pt idx="35797">
                  <c:v>-2.4</c:v>
                </c:pt>
                <c:pt idx="35798">
                  <c:v>-2.2999999999999998</c:v>
                </c:pt>
                <c:pt idx="35799">
                  <c:v>-2.2000000000000002</c:v>
                </c:pt>
                <c:pt idx="35800">
                  <c:v>-2.1</c:v>
                </c:pt>
                <c:pt idx="35801">
                  <c:v>-2</c:v>
                </c:pt>
                <c:pt idx="35802">
                  <c:v>-1.9</c:v>
                </c:pt>
                <c:pt idx="35803">
                  <c:v>-1.8</c:v>
                </c:pt>
                <c:pt idx="35804">
                  <c:v>-1.7</c:v>
                </c:pt>
                <c:pt idx="35805">
                  <c:v>-1.6</c:v>
                </c:pt>
                <c:pt idx="35806">
                  <c:v>-1.5</c:v>
                </c:pt>
                <c:pt idx="35807">
                  <c:v>-1.4</c:v>
                </c:pt>
                <c:pt idx="35808">
                  <c:v>-1.3</c:v>
                </c:pt>
                <c:pt idx="35809">
                  <c:v>-1.2</c:v>
                </c:pt>
                <c:pt idx="35810">
                  <c:v>-1.1000000000000001</c:v>
                </c:pt>
                <c:pt idx="35811">
                  <c:v>-1</c:v>
                </c:pt>
                <c:pt idx="35812">
                  <c:v>-0.9</c:v>
                </c:pt>
                <c:pt idx="35813">
                  <c:v>-0.8</c:v>
                </c:pt>
                <c:pt idx="35814">
                  <c:v>-0.7</c:v>
                </c:pt>
                <c:pt idx="35815">
                  <c:v>-0.6</c:v>
                </c:pt>
                <c:pt idx="35816">
                  <c:v>-0.5</c:v>
                </c:pt>
                <c:pt idx="35817">
                  <c:v>-0.4</c:v>
                </c:pt>
                <c:pt idx="35818">
                  <c:v>-0.3</c:v>
                </c:pt>
                <c:pt idx="35819">
                  <c:v>-0.2</c:v>
                </c:pt>
                <c:pt idx="35820">
                  <c:v>-0.1</c:v>
                </c:pt>
                <c:pt idx="35821">
                  <c:v>0</c:v>
                </c:pt>
                <c:pt idx="35822">
                  <c:v>0.1</c:v>
                </c:pt>
                <c:pt idx="35823">
                  <c:v>0.2</c:v>
                </c:pt>
                <c:pt idx="35824">
                  <c:v>0.3</c:v>
                </c:pt>
                <c:pt idx="35825">
                  <c:v>0.4</c:v>
                </c:pt>
                <c:pt idx="35826">
                  <c:v>0.5</c:v>
                </c:pt>
                <c:pt idx="35827">
                  <c:v>0.6</c:v>
                </c:pt>
                <c:pt idx="35828">
                  <c:v>0.7</c:v>
                </c:pt>
                <c:pt idx="35829">
                  <c:v>0.8</c:v>
                </c:pt>
                <c:pt idx="35830">
                  <c:v>0.9</c:v>
                </c:pt>
                <c:pt idx="35831">
                  <c:v>1</c:v>
                </c:pt>
                <c:pt idx="35832">
                  <c:v>1.1000000000000001</c:v>
                </c:pt>
                <c:pt idx="35833">
                  <c:v>1.2</c:v>
                </c:pt>
                <c:pt idx="35834">
                  <c:v>1.3</c:v>
                </c:pt>
                <c:pt idx="35835">
                  <c:v>1.4</c:v>
                </c:pt>
                <c:pt idx="35836">
                  <c:v>1.5</c:v>
                </c:pt>
                <c:pt idx="35837">
                  <c:v>1.6</c:v>
                </c:pt>
                <c:pt idx="35838">
                  <c:v>1.7</c:v>
                </c:pt>
                <c:pt idx="35839">
                  <c:v>1.8</c:v>
                </c:pt>
                <c:pt idx="35840">
                  <c:v>1.9</c:v>
                </c:pt>
                <c:pt idx="35841">
                  <c:v>2</c:v>
                </c:pt>
                <c:pt idx="35842">
                  <c:v>2.1</c:v>
                </c:pt>
                <c:pt idx="35843">
                  <c:v>2.2000000000000002</c:v>
                </c:pt>
                <c:pt idx="35844">
                  <c:v>2.2999999999999998</c:v>
                </c:pt>
                <c:pt idx="35845">
                  <c:v>2.4</c:v>
                </c:pt>
                <c:pt idx="35846">
                  <c:v>2.5</c:v>
                </c:pt>
                <c:pt idx="35847">
                  <c:v>2.6</c:v>
                </c:pt>
                <c:pt idx="35848">
                  <c:v>2.7</c:v>
                </c:pt>
                <c:pt idx="35849">
                  <c:v>2.8</c:v>
                </c:pt>
                <c:pt idx="35850">
                  <c:v>2.9</c:v>
                </c:pt>
                <c:pt idx="35851">
                  <c:v>3</c:v>
                </c:pt>
                <c:pt idx="35852">
                  <c:v>3.1</c:v>
                </c:pt>
                <c:pt idx="35853">
                  <c:v>3.2</c:v>
                </c:pt>
                <c:pt idx="35854">
                  <c:v>3.3</c:v>
                </c:pt>
                <c:pt idx="35855">
                  <c:v>3.4</c:v>
                </c:pt>
                <c:pt idx="35856">
                  <c:v>3.5</c:v>
                </c:pt>
                <c:pt idx="35857">
                  <c:v>3.6</c:v>
                </c:pt>
                <c:pt idx="35858">
                  <c:v>3.7</c:v>
                </c:pt>
                <c:pt idx="35859">
                  <c:v>3.8</c:v>
                </c:pt>
                <c:pt idx="35860">
                  <c:v>3.9</c:v>
                </c:pt>
                <c:pt idx="35861">
                  <c:v>4</c:v>
                </c:pt>
                <c:pt idx="35862">
                  <c:v>4.0999999999999996</c:v>
                </c:pt>
                <c:pt idx="35863">
                  <c:v>4.2</c:v>
                </c:pt>
                <c:pt idx="35864">
                  <c:v>4.3</c:v>
                </c:pt>
                <c:pt idx="35865">
                  <c:v>4.4000000000000004</c:v>
                </c:pt>
                <c:pt idx="35866">
                  <c:v>4.5</c:v>
                </c:pt>
                <c:pt idx="35867">
                  <c:v>4.5999999999999996</c:v>
                </c:pt>
                <c:pt idx="35868">
                  <c:v>4.7</c:v>
                </c:pt>
                <c:pt idx="35869">
                  <c:v>4.8</c:v>
                </c:pt>
                <c:pt idx="35870">
                  <c:v>4.9000000000000004</c:v>
                </c:pt>
                <c:pt idx="35871">
                  <c:v>5</c:v>
                </c:pt>
                <c:pt idx="35872">
                  <c:v>5.0999999999999996</c:v>
                </c:pt>
                <c:pt idx="35873">
                  <c:v>5.2</c:v>
                </c:pt>
                <c:pt idx="35874">
                  <c:v>5.3</c:v>
                </c:pt>
                <c:pt idx="35875">
                  <c:v>5.4</c:v>
                </c:pt>
                <c:pt idx="35876">
                  <c:v>5.5</c:v>
                </c:pt>
                <c:pt idx="35877">
                  <c:v>5.6</c:v>
                </c:pt>
                <c:pt idx="35878">
                  <c:v>5.7</c:v>
                </c:pt>
                <c:pt idx="35879">
                  <c:v>5.8</c:v>
                </c:pt>
                <c:pt idx="35880">
                  <c:v>5.9</c:v>
                </c:pt>
                <c:pt idx="35881">
                  <c:v>6</c:v>
                </c:pt>
                <c:pt idx="35882">
                  <c:v>6.1</c:v>
                </c:pt>
                <c:pt idx="35883">
                  <c:v>6.2</c:v>
                </c:pt>
                <c:pt idx="35884">
                  <c:v>6.3</c:v>
                </c:pt>
                <c:pt idx="35885">
                  <c:v>6.4</c:v>
                </c:pt>
                <c:pt idx="35886">
                  <c:v>6.5</c:v>
                </c:pt>
                <c:pt idx="35887">
                  <c:v>6.6</c:v>
                </c:pt>
                <c:pt idx="35888">
                  <c:v>6.7</c:v>
                </c:pt>
                <c:pt idx="35889">
                  <c:v>6.8</c:v>
                </c:pt>
                <c:pt idx="35890">
                  <c:v>6.9</c:v>
                </c:pt>
                <c:pt idx="35891">
                  <c:v>7</c:v>
                </c:pt>
                <c:pt idx="35892">
                  <c:v>7.1</c:v>
                </c:pt>
                <c:pt idx="35893">
                  <c:v>7.2</c:v>
                </c:pt>
                <c:pt idx="35894">
                  <c:v>7.3</c:v>
                </c:pt>
                <c:pt idx="35895">
                  <c:v>7.4</c:v>
                </c:pt>
                <c:pt idx="35896">
                  <c:v>7.5</c:v>
                </c:pt>
                <c:pt idx="35897">
                  <c:v>7.6</c:v>
                </c:pt>
                <c:pt idx="35898">
                  <c:v>7.7</c:v>
                </c:pt>
                <c:pt idx="35899">
                  <c:v>7.8</c:v>
                </c:pt>
                <c:pt idx="35900">
                  <c:v>7.9</c:v>
                </c:pt>
                <c:pt idx="35901">
                  <c:v>8</c:v>
                </c:pt>
                <c:pt idx="35902">
                  <c:v>8.1</c:v>
                </c:pt>
                <c:pt idx="35903">
                  <c:v>8.1999999999999993</c:v>
                </c:pt>
                <c:pt idx="35904">
                  <c:v>8.3000000000000007</c:v>
                </c:pt>
                <c:pt idx="35905">
                  <c:v>8.4</c:v>
                </c:pt>
                <c:pt idx="35906">
                  <c:v>8.5</c:v>
                </c:pt>
                <c:pt idx="35907">
                  <c:v>8.6</c:v>
                </c:pt>
                <c:pt idx="35908">
                  <c:v>8.6999999999999993</c:v>
                </c:pt>
                <c:pt idx="35909">
                  <c:v>8.8000000000000007</c:v>
                </c:pt>
                <c:pt idx="35910">
                  <c:v>8.9</c:v>
                </c:pt>
                <c:pt idx="35911">
                  <c:v>9</c:v>
                </c:pt>
                <c:pt idx="35912">
                  <c:v>9.1</c:v>
                </c:pt>
                <c:pt idx="35913">
                  <c:v>9.1999999999999993</c:v>
                </c:pt>
                <c:pt idx="35914">
                  <c:v>9.3000000000000007</c:v>
                </c:pt>
                <c:pt idx="35915">
                  <c:v>9.4</c:v>
                </c:pt>
                <c:pt idx="35916">
                  <c:v>9.5</c:v>
                </c:pt>
                <c:pt idx="35917">
                  <c:v>9.6</c:v>
                </c:pt>
                <c:pt idx="35918">
                  <c:v>9.6999999999999993</c:v>
                </c:pt>
                <c:pt idx="35919">
                  <c:v>9.8000000000000007</c:v>
                </c:pt>
                <c:pt idx="35920">
                  <c:v>9.9</c:v>
                </c:pt>
                <c:pt idx="35921">
                  <c:v>10</c:v>
                </c:pt>
                <c:pt idx="35922">
                  <c:v>10.1</c:v>
                </c:pt>
                <c:pt idx="35923">
                  <c:v>10.199999999999999</c:v>
                </c:pt>
                <c:pt idx="35924">
                  <c:v>10.3</c:v>
                </c:pt>
                <c:pt idx="35925">
                  <c:v>10.4</c:v>
                </c:pt>
                <c:pt idx="35926">
                  <c:v>10.5</c:v>
                </c:pt>
                <c:pt idx="35927">
                  <c:v>10.6</c:v>
                </c:pt>
                <c:pt idx="35928">
                  <c:v>10.7</c:v>
                </c:pt>
                <c:pt idx="35929">
                  <c:v>10.8</c:v>
                </c:pt>
                <c:pt idx="35930">
                  <c:v>10.9</c:v>
                </c:pt>
                <c:pt idx="35931">
                  <c:v>11</c:v>
                </c:pt>
                <c:pt idx="35932">
                  <c:v>11.1</c:v>
                </c:pt>
                <c:pt idx="35933">
                  <c:v>11.2</c:v>
                </c:pt>
                <c:pt idx="35934">
                  <c:v>11.3</c:v>
                </c:pt>
                <c:pt idx="35935">
                  <c:v>11.4</c:v>
                </c:pt>
                <c:pt idx="35936">
                  <c:v>11.5</c:v>
                </c:pt>
                <c:pt idx="35937">
                  <c:v>11.6</c:v>
                </c:pt>
                <c:pt idx="35938">
                  <c:v>11.7</c:v>
                </c:pt>
                <c:pt idx="35939">
                  <c:v>11.8</c:v>
                </c:pt>
                <c:pt idx="35940">
                  <c:v>11.9</c:v>
                </c:pt>
                <c:pt idx="35941">
                  <c:v>12</c:v>
                </c:pt>
                <c:pt idx="35942">
                  <c:v>12.1</c:v>
                </c:pt>
                <c:pt idx="35943">
                  <c:v>12.2</c:v>
                </c:pt>
                <c:pt idx="35944">
                  <c:v>12.3</c:v>
                </c:pt>
                <c:pt idx="35945">
                  <c:v>12.4</c:v>
                </c:pt>
                <c:pt idx="35946">
                  <c:v>12.5</c:v>
                </c:pt>
                <c:pt idx="35947">
                  <c:v>12.6</c:v>
                </c:pt>
                <c:pt idx="35948">
                  <c:v>12.7</c:v>
                </c:pt>
                <c:pt idx="35949">
                  <c:v>12.8</c:v>
                </c:pt>
                <c:pt idx="35950">
                  <c:v>12.9</c:v>
                </c:pt>
                <c:pt idx="35951">
                  <c:v>13</c:v>
                </c:pt>
                <c:pt idx="35952">
                  <c:v>13.1</c:v>
                </c:pt>
                <c:pt idx="35953">
                  <c:v>13.2</c:v>
                </c:pt>
                <c:pt idx="35954">
                  <c:v>13.3</c:v>
                </c:pt>
                <c:pt idx="35955">
                  <c:v>13.4</c:v>
                </c:pt>
                <c:pt idx="35956">
                  <c:v>13.5</c:v>
                </c:pt>
                <c:pt idx="35957">
                  <c:v>13.6</c:v>
                </c:pt>
                <c:pt idx="35958">
                  <c:v>13.7</c:v>
                </c:pt>
                <c:pt idx="35959">
                  <c:v>13.8</c:v>
                </c:pt>
                <c:pt idx="35960">
                  <c:v>13.9</c:v>
                </c:pt>
                <c:pt idx="35961">
                  <c:v>14</c:v>
                </c:pt>
                <c:pt idx="35962">
                  <c:v>14.1</c:v>
                </c:pt>
                <c:pt idx="35963">
                  <c:v>14.2</c:v>
                </c:pt>
                <c:pt idx="35964">
                  <c:v>14.3</c:v>
                </c:pt>
                <c:pt idx="35965">
                  <c:v>14.4</c:v>
                </c:pt>
                <c:pt idx="35966">
                  <c:v>14.5</c:v>
                </c:pt>
                <c:pt idx="35967">
                  <c:v>14.6</c:v>
                </c:pt>
                <c:pt idx="35968">
                  <c:v>14.7</c:v>
                </c:pt>
                <c:pt idx="35969">
                  <c:v>14.8</c:v>
                </c:pt>
                <c:pt idx="35970">
                  <c:v>14.9</c:v>
                </c:pt>
                <c:pt idx="35971">
                  <c:v>15</c:v>
                </c:pt>
                <c:pt idx="35972">
                  <c:v>15.1</c:v>
                </c:pt>
                <c:pt idx="35973">
                  <c:v>15.2</c:v>
                </c:pt>
                <c:pt idx="35974">
                  <c:v>15.3</c:v>
                </c:pt>
                <c:pt idx="35975">
                  <c:v>15.4</c:v>
                </c:pt>
                <c:pt idx="35976">
                  <c:v>15.5</c:v>
                </c:pt>
                <c:pt idx="35977">
                  <c:v>15.6</c:v>
                </c:pt>
                <c:pt idx="35978">
                  <c:v>15.7</c:v>
                </c:pt>
                <c:pt idx="35979">
                  <c:v>15.8</c:v>
                </c:pt>
                <c:pt idx="35980">
                  <c:v>15.9</c:v>
                </c:pt>
                <c:pt idx="35981">
                  <c:v>16</c:v>
                </c:pt>
                <c:pt idx="35982">
                  <c:v>16.100000000000001</c:v>
                </c:pt>
                <c:pt idx="35983">
                  <c:v>16.2</c:v>
                </c:pt>
                <c:pt idx="35984">
                  <c:v>16.3</c:v>
                </c:pt>
                <c:pt idx="35985">
                  <c:v>16.399999999999999</c:v>
                </c:pt>
                <c:pt idx="35986">
                  <c:v>16.5</c:v>
                </c:pt>
                <c:pt idx="35987">
                  <c:v>16.600000000000001</c:v>
                </c:pt>
                <c:pt idx="35988">
                  <c:v>16.7</c:v>
                </c:pt>
                <c:pt idx="35989">
                  <c:v>16.8</c:v>
                </c:pt>
                <c:pt idx="35990">
                  <c:v>16.899999999999999</c:v>
                </c:pt>
                <c:pt idx="35991">
                  <c:v>17</c:v>
                </c:pt>
                <c:pt idx="35992">
                  <c:v>17.100000000000001</c:v>
                </c:pt>
                <c:pt idx="35993">
                  <c:v>17.2</c:v>
                </c:pt>
                <c:pt idx="35994">
                  <c:v>17.3</c:v>
                </c:pt>
                <c:pt idx="35995">
                  <c:v>17.399999999999999</c:v>
                </c:pt>
                <c:pt idx="35996">
                  <c:v>17.5</c:v>
                </c:pt>
                <c:pt idx="35997">
                  <c:v>17.600000000000001</c:v>
                </c:pt>
                <c:pt idx="35998">
                  <c:v>17.7</c:v>
                </c:pt>
                <c:pt idx="35999">
                  <c:v>17.8</c:v>
                </c:pt>
                <c:pt idx="36000">
                  <c:v>17.899999999999999</c:v>
                </c:pt>
                <c:pt idx="36001">
                  <c:v>18</c:v>
                </c:pt>
                <c:pt idx="36002">
                  <c:v>18.100000000000001</c:v>
                </c:pt>
                <c:pt idx="36003">
                  <c:v>18.2</c:v>
                </c:pt>
                <c:pt idx="36004">
                  <c:v>18.3</c:v>
                </c:pt>
                <c:pt idx="36005">
                  <c:v>18.399999999999999</c:v>
                </c:pt>
                <c:pt idx="36006">
                  <c:v>18.5</c:v>
                </c:pt>
                <c:pt idx="36007">
                  <c:v>18.600000000000001</c:v>
                </c:pt>
                <c:pt idx="36008">
                  <c:v>18.7</c:v>
                </c:pt>
                <c:pt idx="36009">
                  <c:v>18.8</c:v>
                </c:pt>
                <c:pt idx="36010">
                  <c:v>18.899999999999999</c:v>
                </c:pt>
                <c:pt idx="36011">
                  <c:v>19</c:v>
                </c:pt>
                <c:pt idx="36012">
                  <c:v>19.100000000000001</c:v>
                </c:pt>
                <c:pt idx="36013">
                  <c:v>19.2</c:v>
                </c:pt>
                <c:pt idx="36014">
                  <c:v>19.3</c:v>
                </c:pt>
                <c:pt idx="36015">
                  <c:v>19.399999999999999</c:v>
                </c:pt>
                <c:pt idx="36016">
                  <c:v>19.5</c:v>
                </c:pt>
                <c:pt idx="36017">
                  <c:v>19.600000000000001</c:v>
                </c:pt>
                <c:pt idx="36018">
                  <c:v>19.7</c:v>
                </c:pt>
                <c:pt idx="36019">
                  <c:v>19.8</c:v>
                </c:pt>
                <c:pt idx="36020">
                  <c:v>19.899999999999999</c:v>
                </c:pt>
                <c:pt idx="36021">
                  <c:v>20</c:v>
                </c:pt>
                <c:pt idx="36022">
                  <c:v>20.100000000000001</c:v>
                </c:pt>
                <c:pt idx="36023">
                  <c:v>20.2</c:v>
                </c:pt>
                <c:pt idx="36024">
                  <c:v>20.3</c:v>
                </c:pt>
                <c:pt idx="36025">
                  <c:v>20.399999999999999</c:v>
                </c:pt>
                <c:pt idx="36026">
                  <c:v>20.5</c:v>
                </c:pt>
                <c:pt idx="36027">
                  <c:v>20.6</c:v>
                </c:pt>
                <c:pt idx="36028">
                  <c:v>20.7</c:v>
                </c:pt>
                <c:pt idx="36029">
                  <c:v>20.8</c:v>
                </c:pt>
                <c:pt idx="36030">
                  <c:v>20.9</c:v>
                </c:pt>
                <c:pt idx="36031">
                  <c:v>21</c:v>
                </c:pt>
                <c:pt idx="36032">
                  <c:v>21.1</c:v>
                </c:pt>
                <c:pt idx="36033">
                  <c:v>21.2</c:v>
                </c:pt>
                <c:pt idx="36034">
                  <c:v>21.3</c:v>
                </c:pt>
                <c:pt idx="36035">
                  <c:v>21.4</c:v>
                </c:pt>
                <c:pt idx="36036">
                  <c:v>21.5</c:v>
                </c:pt>
                <c:pt idx="36037">
                  <c:v>21.6</c:v>
                </c:pt>
                <c:pt idx="36038">
                  <c:v>21.7</c:v>
                </c:pt>
                <c:pt idx="36039">
                  <c:v>21.8</c:v>
                </c:pt>
                <c:pt idx="36040">
                  <c:v>21.9</c:v>
                </c:pt>
                <c:pt idx="36041">
                  <c:v>22</c:v>
                </c:pt>
                <c:pt idx="36042">
                  <c:v>22.1</c:v>
                </c:pt>
                <c:pt idx="36043">
                  <c:v>22.2</c:v>
                </c:pt>
                <c:pt idx="36044">
                  <c:v>22.3</c:v>
                </c:pt>
                <c:pt idx="36045">
                  <c:v>22.4</c:v>
                </c:pt>
                <c:pt idx="36046">
                  <c:v>22.5</c:v>
                </c:pt>
                <c:pt idx="36047">
                  <c:v>22.6</c:v>
                </c:pt>
                <c:pt idx="36048">
                  <c:v>22.7</c:v>
                </c:pt>
                <c:pt idx="36049">
                  <c:v>22.8</c:v>
                </c:pt>
                <c:pt idx="36050">
                  <c:v>22.9</c:v>
                </c:pt>
                <c:pt idx="36051">
                  <c:v>23</c:v>
                </c:pt>
                <c:pt idx="36052">
                  <c:v>23.1</c:v>
                </c:pt>
                <c:pt idx="36053">
                  <c:v>23.2</c:v>
                </c:pt>
                <c:pt idx="36054">
                  <c:v>23.3</c:v>
                </c:pt>
                <c:pt idx="36055">
                  <c:v>23.4</c:v>
                </c:pt>
                <c:pt idx="36056">
                  <c:v>23.5</c:v>
                </c:pt>
                <c:pt idx="36057">
                  <c:v>23.6</c:v>
                </c:pt>
                <c:pt idx="36058">
                  <c:v>23.7</c:v>
                </c:pt>
                <c:pt idx="36059">
                  <c:v>23.8</c:v>
                </c:pt>
                <c:pt idx="36060">
                  <c:v>23.9</c:v>
                </c:pt>
                <c:pt idx="36061">
                  <c:v>24</c:v>
                </c:pt>
                <c:pt idx="36062">
                  <c:v>24.1</c:v>
                </c:pt>
                <c:pt idx="36063">
                  <c:v>24.2</c:v>
                </c:pt>
                <c:pt idx="36064">
                  <c:v>24.3</c:v>
                </c:pt>
                <c:pt idx="36065">
                  <c:v>24.4</c:v>
                </c:pt>
                <c:pt idx="36066">
                  <c:v>24.5</c:v>
                </c:pt>
                <c:pt idx="36067">
                  <c:v>24.6</c:v>
                </c:pt>
                <c:pt idx="36068">
                  <c:v>24.7</c:v>
                </c:pt>
                <c:pt idx="36069">
                  <c:v>24.8</c:v>
                </c:pt>
                <c:pt idx="36070">
                  <c:v>24.9</c:v>
                </c:pt>
                <c:pt idx="36071">
                  <c:v>25</c:v>
                </c:pt>
                <c:pt idx="36072">
                  <c:v>-25</c:v>
                </c:pt>
                <c:pt idx="36073">
                  <c:v>-24.9</c:v>
                </c:pt>
                <c:pt idx="36074">
                  <c:v>-24.8</c:v>
                </c:pt>
                <c:pt idx="36075">
                  <c:v>-24.7</c:v>
                </c:pt>
                <c:pt idx="36076">
                  <c:v>-24.6</c:v>
                </c:pt>
                <c:pt idx="36077">
                  <c:v>-24.5</c:v>
                </c:pt>
                <c:pt idx="36078">
                  <c:v>-24.4</c:v>
                </c:pt>
                <c:pt idx="36079">
                  <c:v>-24.3</c:v>
                </c:pt>
                <c:pt idx="36080">
                  <c:v>-24.2</c:v>
                </c:pt>
                <c:pt idx="36081">
                  <c:v>-24.1</c:v>
                </c:pt>
                <c:pt idx="36082">
                  <c:v>-24</c:v>
                </c:pt>
                <c:pt idx="36083">
                  <c:v>-23.9</c:v>
                </c:pt>
                <c:pt idx="36084">
                  <c:v>-23.8</c:v>
                </c:pt>
                <c:pt idx="36085">
                  <c:v>-23.7</c:v>
                </c:pt>
                <c:pt idx="36086">
                  <c:v>-23.6</c:v>
                </c:pt>
                <c:pt idx="36087">
                  <c:v>-23.5</c:v>
                </c:pt>
                <c:pt idx="36088">
                  <c:v>-23.4</c:v>
                </c:pt>
                <c:pt idx="36089">
                  <c:v>-23.3</c:v>
                </c:pt>
                <c:pt idx="36090">
                  <c:v>-23.2</c:v>
                </c:pt>
                <c:pt idx="36091">
                  <c:v>-23.1</c:v>
                </c:pt>
                <c:pt idx="36092">
                  <c:v>-23</c:v>
                </c:pt>
                <c:pt idx="36093">
                  <c:v>-22.9</c:v>
                </c:pt>
                <c:pt idx="36094">
                  <c:v>-22.8</c:v>
                </c:pt>
                <c:pt idx="36095">
                  <c:v>-22.7</c:v>
                </c:pt>
                <c:pt idx="36096">
                  <c:v>-22.6</c:v>
                </c:pt>
                <c:pt idx="36097">
                  <c:v>-22.5</c:v>
                </c:pt>
                <c:pt idx="36098">
                  <c:v>-22.4</c:v>
                </c:pt>
                <c:pt idx="36099">
                  <c:v>-22.3</c:v>
                </c:pt>
                <c:pt idx="36100">
                  <c:v>-22.2</c:v>
                </c:pt>
                <c:pt idx="36101">
                  <c:v>-22.1</c:v>
                </c:pt>
                <c:pt idx="36102">
                  <c:v>-22</c:v>
                </c:pt>
                <c:pt idx="36103">
                  <c:v>-21.9</c:v>
                </c:pt>
                <c:pt idx="36104">
                  <c:v>-21.8</c:v>
                </c:pt>
                <c:pt idx="36105">
                  <c:v>-21.7</c:v>
                </c:pt>
                <c:pt idx="36106">
                  <c:v>-21.6</c:v>
                </c:pt>
                <c:pt idx="36107">
                  <c:v>-21.5</c:v>
                </c:pt>
                <c:pt idx="36108">
                  <c:v>-21.4</c:v>
                </c:pt>
                <c:pt idx="36109">
                  <c:v>-21.3</c:v>
                </c:pt>
                <c:pt idx="36110">
                  <c:v>-21.2</c:v>
                </c:pt>
                <c:pt idx="36111">
                  <c:v>-21.1</c:v>
                </c:pt>
                <c:pt idx="36112">
                  <c:v>-21</c:v>
                </c:pt>
                <c:pt idx="36113">
                  <c:v>-20.9</c:v>
                </c:pt>
                <c:pt idx="36114">
                  <c:v>-20.8</c:v>
                </c:pt>
                <c:pt idx="36115">
                  <c:v>-20.7</c:v>
                </c:pt>
                <c:pt idx="36116">
                  <c:v>-20.6</c:v>
                </c:pt>
                <c:pt idx="36117">
                  <c:v>-20.5</c:v>
                </c:pt>
                <c:pt idx="36118">
                  <c:v>-20.399999999999999</c:v>
                </c:pt>
                <c:pt idx="36119">
                  <c:v>-20.3</c:v>
                </c:pt>
                <c:pt idx="36120">
                  <c:v>-20.2</c:v>
                </c:pt>
                <c:pt idx="36121">
                  <c:v>-20.100000000000001</c:v>
                </c:pt>
                <c:pt idx="36122">
                  <c:v>-20</c:v>
                </c:pt>
                <c:pt idx="36123">
                  <c:v>-19.899999999999999</c:v>
                </c:pt>
                <c:pt idx="36124">
                  <c:v>-19.8</c:v>
                </c:pt>
                <c:pt idx="36125">
                  <c:v>-19.7</c:v>
                </c:pt>
                <c:pt idx="36126">
                  <c:v>-19.600000000000001</c:v>
                </c:pt>
                <c:pt idx="36127">
                  <c:v>-19.5</c:v>
                </c:pt>
                <c:pt idx="36128">
                  <c:v>-19.399999999999999</c:v>
                </c:pt>
                <c:pt idx="36129">
                  <c:v>-19.3</c:v>
                </c:pt>
                <c:pt idx="36130">
                  <c:v>-19.2</c:v>
                </c:pt>
                <c:pt idx="36131">
                  <c:v>-19.100000000000001</c:v>
                </c:pt>
                <c:pt idx="36132">
                  <c:v>-19</c:v>
                </c:pt>
                <c:pt idx="36133">
                  <c:v>-18.899999999999999</c:v>
                </c:pt>
                <c:pt idx="36134">
                  <c:v>-18.8</c:v>
                </c:pt>
                <c:pt idx="36135">
                  <c:v>-18.7</c:v>
                </c:pt>
                <c:pt idx="36136">
                  <c:v>-18.600000000000001</c:v>
                </c:pt>
                <c:pt idx="36137">
                  <c:v>-18.5</c:v>
                </c:pt>
                <c:pt idx="36138">
                  <c:v>-18.399999999999999</c:v>
                </c:pt>
                <c:pt idx="36139">
                  <c:v>-18.3</c:v>
                </c:pt>
                <c:pt idx="36140">
                  <c:v>-18.2</c:v>
                </c:pt>
                <c:pt idx="36141">
                  <c:v>-18.100000000000001</c:v>
                </c:pt>
                <c:pt idx="36142">
                  <c:v>-18</c:v>
                </c:pt>
                <c:pt idx="36143">
                  <c:v>-17.899999999999999</c:v>
                </c:pt>
                <c:pt idx="36144">
                  <c:v>-17.8</c:v>
                </c:pt>
                <c:pt idx="36145">
                  <c:v>-17.7</c:v>
                </c:pt>
                <c:pt idx="36146">
                  <c:v>-17.600000000000001</c:v>
                </c:pt>
                <c:pt idx="36147">
                  <c:v>-17.5</c:v>
                </c:pt>
                <c:pt idx="36148">
                  <c:v>-17.399999999999999</c:v>
                </c:pt>
                <c:pt idx="36149">
                  <c:v>-17.3</c:v>
                </c:pt>
                <c:pt idx="36150">
                  <c:v>-17.2</c:v>
                </c:pt>
                <c:pt idx="36151">
                  <c:v>-17.100000000000001</c:v>
                </c:pt>
                <c:pt idx="36152">
                  <c:v>-17</c:v>
                </c:pt>
                <c:pt idx="36153">
                  <c:v>-16.899999999999999</c:v>
                </c:pt>
                <c:pt idx="36154">
                  <c:v>-16.8</c:v>
                </c:pt>
                <c:pt idx="36155">
                  <c:v>-16.7</c:v>
                </c:pt>
                <c:pt idx="36156">
                  <c:v>-16.600000000000001</c:v>
                </c:pt>
                <c:pt idx="36157">
                  <c:v>-16.5</c:v>
                </c:pt>
                <c:pt idx="36158">
                  <c:v>-16.399999999999999</c:v>
                </c:pt>
                <c:pt idx="36159">
                  <c:v>-16.3</c:v>
                </c:pt>
                <c:pt idx="36160">
                  <c:v>-16.2</c:v>
                </c:pt>
                <c:pt idx="36161">
                  <c:v>-16.100000000000001</c:v>
                </c:pt>
                <c:pt idx="36162">
                  <c:v>-16</c:v>
                </c:pt>
                <c:pt idx="36163">
                  <c:v>-15.9</c:v>
                </c:pt>
                <c:pt idx="36164">
                  <c:v>-15.8</c:v>
                </c:pt>
                <c:pt idx="36165">
                  <c:v>-15.7</c:v>
                </c:pt>
                <c:pt idx="36166">
                  <c:v>-15.6</c:v>
                </c:pt>
                <c:pt idx="36167">
                  <c:v>-15.5</c:v>
                </c:pt>
                <c:pt idx="36168">
                  <c:v>-15.4</c:v>
                </c:pt>
                <c:pt idx="36169">
                  <c:v>-15.3</c:v>
                </c:pt>
                <c:pt idx="36170">
                  <c:v>-15.2</c:v>
                </c:pt>
                <c:pt idx="36171">
                  <c:v>-15.1</c:v>
                </c:pt>
                <c:pt idx="36172">
                  <c:v>-15</c:v>
                </c:pt>
                <c:pt idx="36173">
                  <c:v>-14.9</c:v>
                </c:pt>
                <c:pt idx="36174">
                  <c:v>-14.8</c:v>
                </c:pt>
                <c:pt idx="36175">
                  <c:v>-14.7</c:v>
                </c:pt>
                <c:pt idx="36176">
                  <c:v>-14.6</c:v>
                </c:pt>
                <c:pt idx="36177">
                  <c:v>-14.5</c:v>
                </c:pt>
                <c:pt idx="36178">
                  <c:v>-14.4</c:v>
                </c:pt>
                <c:pt idx="36179">
                  <c:v>-14.3</c:v>
                </c:pt>
                <c:pt idx="36180">
                  <c:v>-14.2</c:v>
                </c:pt>
                <c:pt idx="36181">
                  <c:v>-14.1</c:v>
                </c:pt>
                <c:pt idx="36182">
                  <c:v>-14</c:v>
                </c:pt>
                <c:pt idx="36183">
                  <c:v>-13.9</c:v>
                </c:pt>
                <c:pt idx="36184">
                  <c:v>-13.8</c:v>
                </c:pt>
                <c:pt idx="36185">
                  <c:v>-13.7</c:v>
                </c:pt>
                <c:pt idx="36186">
                  <c:v>-13.6</c:v>
                </c:pt>
                <c:pt idx="36187">
                  <c:v>-13.5</c:v>
                </c:pt>
                <c:pt idx="36188">
                  <c:v>-13.4</c:v>
                </c:pt>
                <c:pt idx="36189">
                  <c:v>-13.3</c:v>
                </c:pt>
                <c:pt idx="36190">
                  <c:v>-13.2</c:v>
                </c:pt>
                <c:pt idx="36191">
                  <c:v>-13.1</c:v>
                </c:pt>
                <c:pt idx="36192">
                  <c:v>-13</c:v>
                </c:pt>
                <c:pt idx="36193">
                  <c:v>-12.9</c:v>
                </c:pt>
                <c:pt idx="36194">
                  <c:v>-12.8</c:v>
                </c:pt>
                <c:pt idx="36195">
                  <c:v>-12.7</c:v>
                </c:pt>
                <c:pt idx="36196">
                  <c:v>-12.6</c:v>
                </c:pt>
                <c:pt idx="36197">
                  <c:v>-12.5</c:v>
                </c:pt>
                <c:pt idx="36198">
                  <c:v>-12.4</c:v>
                </c:pt>
                <c:pt idx="36199">
                  <c:v>-12.3</c:v>
                </c:pt>
                <c:pt idx="36200">
                  <c:v>-12.2</c:v>
                </c:pt>
                <c:pt idx="36201">
                  <c:v>-12.1</c:v>
                </c:pt>
                <c:pt idx="36202">
                  <c:v>-12</c:v>
                </c:pt>
                <c:pt idx="36203">
                  <c:v>-11.9</c:v>
                </c:pt>
                <c:pt idx="36204">
                  <c:v>-11.8</c:v>
                </c:pt>
                <c:pt idx="36205">
                  <c:v>-11.7</c:v>
                </c:pt>
                <c:pt idx="36206">
                  <c:v>-11.6</c:v>
                </c:pt>
                <c:pt idx="36207">
                  <c:v>-11.5</c:v>
                </c:pt>
                <c:pt idx="36208">
                  <c:v>-11.4</c:v>
                </c:pt>
                <c:pt idx="36209">
                  <c:v>-11.3</c:v>
                </c:pt>
                <c:pt idx="36210">
                  <c:v>-11.2</c:v>
                </c:pt>
                <c:pt idx="36211">
                  <c:v>-11.1</c:v>
                </c:pt>
                <c:pt idx="36212">
                  <c:v>-11</c:v>
                </c:pt>
                <c:pt idx="36213">
                  <c:v>-10.9</c:v>
                </c:pt>
                <c:pt idx="36214">
                  <c:v>-10.8</c:v>
                </c:pt>
                <c:pt idx="36215">
                  <c:v>-10.7</c:v>
                </c:pt>
                <c:pt idx="36216">
                  <c:v>-10.6</c:v>
                </c:pt>
                <c:pt idx="36217">
                  <c:v>-10.5</c:v>
                </c:pt>
                <c:pt idx="36218">
                  <c:v>-10.4</c:v>
                </c:pt>
                <c:pt idx="36219">
                  <c:v>-10.3</c:v>
                </c:pt>
                <c:pt idx="36220">
                  <c:v>-10.199999999999999</c:v>
                </c:pt>
                <c:pt idx="36221">
                  <c:v>-10.1</c:v>
                </c:pt>
                <c:pt idx="36222">
                  <c:v>-10</c:v>
                </c:pt>
                <c:pt idx="36223">
                  <c:v>-9.9</c:v>
                </c:pt>
                <c:pt idx="36224">
                  <c:v>-9.8000000000000007</c:v>
                </c:pt>
                <c:pt idx="36225">
                  <c:v>-9.6999999999999993</c:v>
                </c:pt>
                <c:pt idx="36226">
                  <c:v>-9.6</c:v>
                </c:pt>
                <c:pt idx="36227">
                  <c:v>-9.5</c:v>
                </c:pt>
                <c:pt idx="36228">
                  <c:v>-9.4</c:v>
                </c:pt>
                <c:pt idx="36229">
                  <c:v>-9.3000000000000007</c:v>
                </c:pt>
                <c:pt idx="36230">
                  <c:v>-9.1999999999999993</c:v>
                </c:pt>
                <c:pt idx="36231">
                  <c:v>-9.1</c:v>
                </c:pt>
                <c:pt idx="36232">
                  <c:v>-9</c:v>
                </c:pt>
                <c:pt idx="36233">
                  <c:v>-8.9</c:v>
                </c:pt>
                <c:pt idx="36234">
                  <c:v>-8.8000000000000007</c:v>
                </c:pt>
                <c:pt idx="36235">
                  <c:v>-8.6999999999999993</c:v>
                </c:pt>
                <c:pt idx="36236">
                  <c:v>-8.6</c:v>
                </c:pt>
                <c:pt idx="36237">
                  <c:v>-8.5</c:v>
                </c:pt>
                <c:pt idx="36238">
                  <c:v>-8.4</c:v>
                </c:pt>
                <c:pt idx="36239">
                  <c:v>-8.3000000000000007</c:v>
                </c:pt>
                <c:pt idx="36240">
                  <c:v>-8.1999999999999993</c:v>
                </c:pt>
                <c:pt idx="36241">
                  <c:v>-8.1</c:v>
                </c:pt>
                <c:pt idx="36242">
                  <c:v>-8</c:v>
                </c:pt>
                <c:pt idx="36243">
                  <c:v>-7.9</c:v>
                </c:pt>
                <c:pt idx="36244">
                  <c:v>-7.8</c:v>
                </c:pt>
                <c:pt idx="36245">
                  <c:v>-7.7</c:v>
                </c:pt>
                <c:pt idx="36246">
                  <c:v>-7.6</c:v>
                </c:pt>
                <c:pt idx="36247">
                  <c:v>-7.5</c:v>
                </c:pt>
                <c:pt idx="36248">
                  <c:v>-7.4</c:v>
                </c:pt>
                <c:pt idx="36249">
                  <c:v>-7.3</c:v>
                </c:pt>
                <c:pt idx="36250">
                  <c:v>-7.2</c:v>
                </c:pt>
                <c:pt idx="36251">
                  <c:v>-7.1</c:v>
                </c:pt>
                <c:pt idx="36252">
                  <c:v>-7</c:v>
                </c:pt>
                <c:pt idx="36253">
                  <c:v>-6.9</c:v>
                </c:pt>
                <c:pt idx="36254">
                  <c:v>-6.8</c:v>
                </c:pt>
                <c:pt idx="36255">
                  <c:v>-6.7</c:v>
                </c:pt>
                <c:pt idx="36256">
                  <c:v>-6.6</c:v>
                </c:pt>
                <c:pt idx="36257">
                  <c:v>-6.5</c:v>
                </c:pt>
                <c:pt idx="36258">
                  <c:v>-6.4</c:v>
                </c:pt>
                <c:pt idx="36259">
                  <c:v>-6.3</c:v>
                </c:pt>
                <c:pt idx="36260">
                  <c:v>-6.2</c:v>
                </c:pt>
                <c:pt idx="36261">
                  <c:v>-6.1</c:v>
                </c:pt>
                <c:pt idx="36262">
                  <c:v>-6</c:v>
                </c:pt>
                <c:pt idx="36263">
                  <c:v>-5.9</c:v>
                </c:pt>
                <c:pt idx="36264">
                  <c:v>-5.8</c:v>
                </c:pt>
                <c:pt idx="36265">
                  <c:v>-5.7</c:v>
                </c:pt>
                <c:pt idx="36266">
                  <c:v>-5.6</c:v>
                </c:pt>
                <c:pt idx="36267">
                  <c:v>-5.5</c:v>
                </c:pt>
                <c:pt idx="36268">
                  <c:v>-5.4</c:v>
                </c:pt>
                <c:pt idx="36269">
                  <c:v>-5.3</c:v>
                </c:pt>
                <c:pt idx="36270">
                  <c:v>-5.2</c:v>
                </c:pt>
                <c:pt idx="36271">
                  <c:v>-5.0999999999999996</c:v>
                </c:pt>
                <c:pt idx="36272">
                  <c:v>-5</c:v>
                </c:pt>
                <c:pt idx="36273">
                  <c:v>-4.9000000000000004</c:v>
                </c:pt>
                <c:pt idx="36274">
                  <c:v>-4.8</c:v>
                </c:pt>
                <c:pt idx="36275">
                  <c:v>-4.7</c:v>
                </c:pt>
                <c:pt idx="36276">
                  <c:v>-4.5999999999999996</c:v>
                </c:pt>
                <c:pt idx="36277">
                  <c:v>-4.5</c:v>
                </c:pt>
                <c:pt idx="36278">
                  <c:v>-4.4000000000000004</c:v>
                </c:pt>
                <c:pt idx="36279">
                  <c:v>-4.3</c:v>
                </c:pt>
                <c:pt idx="36280">
                  <c:v>-4.2</c:v>
                </c:pt>
                <c:pt idx="36281">
                  <c:v>-4.0999999999999996</c:v>
                </c:pt>
                <c:pt idx="36282">
                  <c:v>-4</c:v>
                </c:pt>
                <c:pt idx="36283">
                  <c:v>-3.9</c:v>
                </c:pt>
                <c:pt idx="36284">
                  <c:v>-3.8</c:v>
                </c:pt>
                <c:pt idx="36285">
                  <c:v>-3.7</c:v>
                </c:pt>
                <c:pt idx="36286">
                  <c:v>-3.6</c:v>
                </c:pt>
                <c:pt idx="36287">
                  <c:v>-3.5</c:v>
                </c:pt>
                <c:pt idx="36288">
                  <c:v>-3.4</c:v>
                </c:pt>
                <c:pt idx="36289">
                  <c:v>-3.3</c:v>
                </c:pt>
                <c:pt idx="36290">
                  <c:v>-3.2</c:v>
                </c:pt>
                <c:pt idx="36291">
                  <c:v>-3.1</c:v>
                </c:pt>
                <c:pt idx="36292">
                  <c:v>-3</c:v>
                </c:pt>
                <c:pt idx="36293">
                  <c:v>-2.9</c:v>
                </c:pt>
                <c:pt idx="36294">
                  <c:v>-2.8</c:v>
                </c:pt>
                <c:pt idx="36295">
                  <c:v>-2.7</c:v>
                </c:pt>
                <c:pt idx="36296">
                  <c:v>-2.6</c:v>
                </c:pt>
                <c:pt idx="36297">
                  <c:v>-2.5</c:v>
                </c:pt>
                <c:pt idx="36298">
                  <c:v>-2.4</c:v>
                </c:pt>
                <c:pt idx="36299">
                  <c:v>-2.2999999999999998</c:v>
                </c:pt>
                <c:pt idx="36300">
                  <c:v>-2.2000000000000002</c:v>
                </c:pt>
                <c:pt idx="36301">
                  <c:v>-2.1</c:v>
                </c:pt>
                <c:pt idx="36302">
                  <c:v>-2</c:v>
                </c:pt>
                <c:pt idx="36303">
                  <c:v>-1.9</c:v>
                </c:pt>
                <c:pt idx="36304">
                  <c:v>-1.8</c:v>
                </c:pt>
                <c:pt idx="36305">
                  <c:v>-1.7</c:v>
                </c:pt>
                <c:pt idx="36306">
                  <c:v>-1.6</c:v>
                </c:pt>
                <c:pt idx="36307">
                  <c:v>-1.5</c:v>
                </c:pt>
                <c:pt idx="36308">
                  <c:v>-1.4</c:v>
                </c:pt>
                <c:pt idx="36309">
                  <c:v>-1.3</c:v>
                </c:pt>
                <c:pt idx="36310">
                  <c:v>-1.2</c:v>
                </c:pt>
                <c:pt idx="36311">
                  <c:v>-1.1000000000000001</c:v>
                </c:pt>
                <c:pt idx="36312">
                  <c:v>-1</c:v>
                </c:pt>
                <c:pt idx="36313">
                  <c:v>-0.9</c:v>
                </c:pt>
                <c:pt idx="36314">
                  <c:v>-0.8</c:v>
                </c:pt>
                <c:pt idx="36315">
                  <c:v>-0.7</c:v>
                </c:pt>
                <c:pt idx="36316">
                  <c:v>-0.6</c:v>
                </c:pt>
                <c:pt idx="36317">
                  <c:v>-0.5</c:v>
                </c:pt>
                <c:pt idx="36318">
                  <c:v>-0.4</c:v>
                </c:pt>
                <c:pt idx="36319">
                  <c:v>-0.3</c:v>
                </c:pt>
                <c:pt idx="36320">
                  <c:v>-0.2</c:v>
                </c:pt>
                <c:pt idx="36321">
                  <c:v>-0.1</c:v>
                </c:pt>
                <c:pt idx="36322">
                  <c:v>0</c:v>
                </c:pt>
                <c:pt idx="36323">
                  <c:v>0.1</c:v>
                </c:pt>
                <c:pt idx="36324">
                  <c:v>0.2</c:v>
                </c:pt>
                <c:pt idx="36325">
                  <c:v>0.3</c:v>
                </c:pt>
                <c:pt idx="36326">
                  <c:v>0.4</c:v>
                </c:pt>
                <c:pt idx="36327">
                  <c:v>0.5</c:v>
                </c:pt>
                <c:pt idx="36328">
                  <c:v>0.6</c:v>
                </c:pt>
                <c:pt idx="36329">
                  <c:v>0.7</c:v>
                </c:pt>
                <c:pt idx="36330">
                  <c:v>0.8</c:v>
                </c:pt>
                <c:pt idx="36331">
                  <c:v>0.9</c:v>
                </c:pt>
                <c:pt idx="36332">
                  <c:v>1</c:v>
                </c:pt>
                <c:pt idx="36333">
                  <c:v>1.1000000000000001</c:v>
                </c:pt>
                <c:pt idx="36334">
                  <c:v>1.2</c:v>
                </c:pt>
                <c:pt idx="36335">
                  <c:v>1.3</c:v>
                </c:pt>
                <c:pt idx="36336">
                  <c:v>1.4</c:v>
                </c:pt>
                <c:pt idx="36337">
                  <c:v>1.5</c:v>
                </c:pt>
                <c:pt idx="36338">
                  <c:v>1.6</c:v>
                </c:pt>
                <c:pt idx="36339">
                  <c:v>1.7</c:v>
                </c:pt>
                <c:pt idx="36340">
                  <c:v>1.8</c:v>
                </c:pt>
                <c:pt idx="36341">
                  <c:v>1.9</c:v>
                </c:pt>
                <c:pt idx="36342">
                  <c:v>2</c:v>
                </c:pt>
                <c:pt idx="36343">
                  <c:v>2.1</c:v>
                </c:pt>
                <c:pt idx="36344">
                  <c:v>2.2000000000000002</c:v>
                </c:pt>
                <c:pt idx="36345">
                  <c:v>2.2999999999999998</c:v>
                </c:pt>
                <c:pt idx="36346">
                  <c:v>2.4</c:v>
                </c:pt>
                <c:pt idx="36347">
                  <c:v>2.5</c:v>
                </c:pt>
                <c:pt idx="36348">
                  <c:v>2.6</c:v>
                </c:pt>
                <c:pt idx="36349">
                  <c:v>2.7</c:v>
                </c:pt>
                <c:pt idx="36350">
                  <c:v>2.8</c:v>
                </c:pt>
                <c:pt idx="36351">
                  <c:v>2.9</c:v>
                </c:pt>
                <c:pt idx="36352">
                  <c:v>3</c:v>
                </c:pt>
                <c:pt idx="36353">
                  <c:v>3.1</c:v>
                </c:pt>
                <c:pt idx="36354">
                  <c:v>3.2</c:v>
                </c:pt>
                <c:pt idx="36355">
                  <c:v>3.3</c:v>
                </c:pt>
                <c:pt idx="36356">
                  <c:v>3.4</c:v>
                </c:pt>
                <c:pt idx="36357">
                  <c:v>3.5</c:v>
                </c:pt>
                <c:pt idx="36358">
                  <c:v>3.6</c:v>
                </c:pt>
                <c:pt idx="36359">
                  <c:v>3.7</c:v>
                </c:pt>
                <c:pt idx="36360">
                  <c:v>3.8</c:v>
                </c:pt>
                <c:pt idx="36361">
                  <c:v>3.9</c:v>
                </c:pt>
                <c:pt idx="36362">
                  <c:v>4</c:v>
                </c:pt>
                <c:pt idx="36363">
                  <c:v>4.0999999999999996</c:v>
                </c:pt>
                <c:pt idx="36364">
                  <c:v>4.2</c:v>
                </c:pt>
                <c:pt idx="36365">
                  <c:v>4.3</c:v>
                </c:pt>
                <c:pt idx="36366">
                  <c:v>4.4000000000000004</c:v>
                </c:pt>
                <c:pt idx="36367">
                  <c:v>4.5</c:v>
                </c:pt>
                <c:pt idx="36368">
                  <c:v>4.5999999999999996</c:v>
                </c:pt>
                <c:pt idx="36369">
                  <c:v>4.7</c:v>
                </c:pt>
                <c:pt idx="36370">
                  <c:v>4.8</c:v>
                </c:pt>
                <c:pt idx="36371">
                  <c:v>4.9000000000000004</c:v>
                </c:pt>
                <c:pt idx="36372">
                  <c:v>5</c:v>
                </c:pt>
                <c:pt idx="36373">
                  <c:v>5.0999999999999996</c:v>
                </c:pt>
                <c:pt idx="36374">
                  <c:v>5.2</c:v>
                </c:pt>
                <c:pt idx="36375">
                  <c:v>5.3</c:v>
                </c:pt>
                <c:pt idx="36376">
                  <c:v>5.4</c:v>
                </c:pt>
                <c:pt idx="36377">
                  <c:v>5.5</c:v>
                </c:pt>
                <c:pt idx="36378">
                  <c:v>5.6</c:v>
                </c:pt>
                <c:pt idx="36379">
                  <c:v>5.7</c:v>
                </c:pt>
                <c:pt idx="36380">
                  <c:v>5.8</c:v>
                </c:pt>
                <c:pt idx="36381">
                  <c:v>5.9</c:v>
                </c:pt>
                <c:pt idx="36382">
                  <c:v>6</c:v>
                </c:pt>
                <c:pt idx="36383">
                  <c:v>6.1</c:v>
                </c:pt>
                <c:pt idx="36384">
                  <c:v>6.2</c:v>
                </c:pt>
                <c:pt idx="36385">
                  <c:v>6.3</c:v>
                </c:pt>
                <c:pt idx="36386">
                  <c:v>6.4</c:v>
                </c:pt>
                <c:pt idx="36387">
                  <c:v>6.5</c:v>
                </c:pt>
                <c:pt idx="36388">
                  <c:v>6.6</c:v>
                </c:pt>
                <c:pt idx="36389">
                  <c:v>6.7</c:v>
                </c:pt>
                <c:pt idx="36390">
                  <c:v>6.8</c:v>
                </c:pt>
                <c:pt idx="36391">
                  <c:v>6.9</c:v>
                </c:pt>
                <c:pt idx="36392">
                  <c:v>7</c:v>
                </c:pt>
                <c:pt idx="36393">
                  <c:v>7.1</c:v>
                </c:pt>
                <c:pt idx="36394">
                  <c:v>7.2</c:v>
                </c:pt>
                <c:pt idx="36395">
                  <c:v>7.3</c:v>
                </c:pt>
                <c:pt idx="36396">
                  <c:v>7.4</c:v>
                </c:pt>
                <c:pt idx="36397">
                  <c:v>7.5</c:v>
                </c:pt>
                <c:pt idx="36398">
                  <c:v>7.6</c:v>
                </c:pt>
                <c:pt idx="36399">
                  <c:v>7.7</c:v>
                </c:pt>
                <c:pt idx="36400">
                  <c:v>7.8</c:v>
                </c:pt>
                <c:pt idx="36401">
                  <c:v>7.9</c:v>
                </c:pt>
                <c:pt idx="36402">
                  <c:v>8</c:v>
                </c:pt>
                <c:pt idx="36403">
                  <c:v>8.1</c:v>
                </c:pt>
                <c:pt idx="36404">
                  <c:v>8.1999999999999993</c:v>
                </c:pt>
                <c:pt idx="36405">
                  <c:v>8.3000000000000007</c:v>
                </c:pt>
                <c:pt idx="36406">
                  <c:v>8.4</c:v>
                </c:pt>
                <c:pt idx="36407">
                  <c:v>8.5</c:v>
                </c:pt>
                <c:pt idx="36408">
                  <c:v>8.6</c:v>
                </c:pt>
                <c:pt idx="36409">
                  <c:v>8.6999999999999993</c:v>
                </c:pt>
                <c:pt idx="36410">
                  <c:v>8.8000000000000007</c:v>
                </c:pt>
                <c:pt idx="36411">
                  <c:v>8.9</c:v>
                </c:pt>
                <c:pt idx="36412">
                  <c:v>9</c:v>
                </c:pt>
                <c:pt idx="36413">
                  <c:v>9.1</c:v>
                </c:pt>
                <c:pt idx="36414">
                  <c:v>9.1999999999999993</c:v>
                </c:pt>
                <c:pt idx="36415">
                  <c:v>9.3000000000000007</c:v>
                </c:pt>
                <c:pt idx="36416">
                  <c:v>9.4</c:v>
                </c:pt>
                <c:pt idx="36417">
                  <c:v>9.5</c:v>
                </c:pt>
                <c:pt idx="36418">
                  <c:v>9.6</c:v>
                </c:pt>
                <c:pt idx="36419">
                  <c:v>9.6999999999999993</c:v>
                </c:pt>
                <c:pt idx="36420">
                  <c:v>9.8000000000000007</c:v>
                </c:pt>
                <c:pt idx="36421">
                  <c:v>9.9</c:v>
                </c:pt>
                <c:pt idx="36422">
                  <c:v>10</c:v>
                </c:pt>
                <c:pt idx="36423">
                  <c:v>10.1</c:v>
                </c:pt>
                <c:pt idx="36424">
                  <c:v>10.199999999999999</c:v>
                </c:pt>
                <c:pt idx="36425">
                  <c:v>10.3</c:v>
                </c:pt>
                <c:pt idx="36426">
                  <c:v>10.4</c:v>
                </c:pt>
                <c:pt idx="36427">
                  <c:v>10.5</c:v>
                </c:pt>
                <c:pt idx="36428">
                  <c:v>10.6</c:v>
                </c:pt>
                <c:pt idx="36429">
                  <c:v>10.7</c:v>
                </c:pt>
                <c:pt idx="36430">
                  <c:v>10.8</c:v>
                </c:pt>
                <c:pt idx="36431">
                  <c:v>10.9</c:v>
                </c:pt>
                <c:pt idx="36432">
                  <c:v>11</c:v>
                </c:pt>
                <c:pt idx="36433">
                  <c:v>11.1</c:v>
                </c:pt>
                <c:pt idx="36434">
                  <c:v>11.2</c:v>
                </c:pt>
                <c:pt idx="36435">
                  <c:v>11.3</c:v>
                </c:pt>
                <c:pt idx="36436">
                  <c:v>11.4</c:v>
                </c:pt>
                <c:pt idx="36437">
                  <c:v>11.5</c:v>
                </c:pt>
                <c:pt idx="36438">
                  <c:v>11.6</c:v>
                </c:pt>
                <c:pt idx="36439">
                  <c:v>11.7</c:v>
                </c:pt>
                <c:pt idx="36440">
                  <c:v>11.8</c:v>
                </c:pt>
                <c:pt idx="36441">
                  <c:v>11.9</c:v>
                </c:pt>
                <c:pt idx="36442">
                  <c:v>12</c:v>
                </c:pt>
                <c:pt idx="36443">
                  <c:v>12.1</c:v>
                </c:pt>
                <c:pt idx="36444">
                  <c:v>12.2</c:v>
                </c:pt>
                <c:pt idx="36445">
                  <c:v>12.3</c:v>
                </c:pt>
                <c:pt idx="36446">
                  <c:v>12.4</c:v>
                </c:pt>
                <c:pt idx="36447">
                  <c:v>12.5</c:v>
                </c:pt>
                <c:pt idx="36448">
                  <c:v>12.6</c:v>
                </c:pt>
                <c:pt idx="36449">
                  <c:v>12.7</c:v>
                </c:pt>
                <c:pt idx="36450">
                  <c:v>12.8</c:v>
                </c:pt>
                <c:pt idx="36451">
                  <c:v>12.9</c:v>
                </c:pt>
                <c:pt idx="36452">
                  <c:v>13</c:v>
                </c:pt>
                <c:pt idx="36453">
                  <c:v>13.1</c:v>
                </c:pt>
                <c:pt idx="36454">
                  <c:v>13.2</c:v>
                </c:pt>
                <c:pt idx="36455">
                  <c:v>13.3</c:v>
                </c:pt>
                <c:pt idx="36456">
                  <c:v>13.4</c:v>
                </c:pt>
                <c:pt idx="36457">
                  <c:v>13.5</c:v>
                </c:pt>
                <c:pt idx="36458">
                  <c:v>13.6</c:v>
                </c:pt>
                <c:pt idx="36459">
                  <c:v>13.7</c:v>
                </c:pt>
                <c:pt idx="36460">
                  <c:v>13.8</c:v>
                </c:pt>
                <c:pt idx="36461">
                  <c:v>13.9</c:v>
                </c:pt>
                <c:pt idx="36462">
                  <c:v>14</c:v>
                </c:pt>
                <c:pt idx="36463">
                  <c:v>14.1</c:v>
                </c:pt>
                <c:pt idx="36464">
                  <c:v>14.2</c:v>
                </c:pt>
                <c:pt idx="36465">
                  <c:v>14.3</c:v>
                </c:pt>
                <c:pt idx="36466">
                  <c:v>14.4</c:v>
                </c:pt>
                <c:pt idx="36467">
                  <c:v>14.5</c:v>
                </c:pt>
                <c:pt idx="36468">
                  <c:v>14.6</c:v>
                </c:pt>
                <c:pt idx="36469">
                  <c:v>14.7</c:v>
                </c:pt>
                <c:pt idx="36470">
                  <c:v>14.8</c:v>
                </c:pt>
                <c:pt idx="36471">
                  <c:v>14.9</c:v>
                </c:pt>
                <c:pt idx="36472">
                  <c:v>15</c:v>
                </c:pt>
                <c:pt idx="36473">
                  <c:v>15.1</c:v>
                </c:pt>
                <c:pt idx="36474">
                  <c:v>15.2</c:v>
                </c:pt>
                <c:pt idx="36475">
                  <c:v>15.3</c:v>
                </c:pt>
                <c:pt idx="36476">
                  <c:v>15.4</c:v>
                </c:pt>
                <c:pt idx="36477">
                  <c:v>15.5</c:v>
                </c:pt>
                <c:pt idx="36478">
                  <c:v>15.6</c:v>
                </c:pt>
                <c:pt idx="36479">
                  <c:v>15.7</c:v>
                </c:pt>
                <c:pt idx="36480">
                  <c:v>15.8</c:v>
                </c:pt>
                <c:pt idx="36481">
                  <c:v>15.9</c:v>
                </c:pt>
                <c:pt idx="36482">
                  <c:v>16</c:v>
                </c:pt>
                <c:pt idx="36483">
                  <c:v>16.100000000000001</c:v>
                </c:pt>
                <c:pt idx="36484">
                  <c:v>16.2</c:v>
                </c:pt>
                <c:pt idx="36485">
                  <c:v>16.3</c:v>
                </c:pt>
                <c:pt idx="36486">
                  <c:v>16.399999999999999</c:v>
                </c:pt>
                <c:pt idx="36487">
                  <c:v>16.5</c:v>
                </c:pt>
                <c:pt idx="36488">
                  <c:v>16.600000000000001</c:v>
                </c:pt>
                <c:pt idx="36489">
                  <c:v>16.7</c:v>
                </c:pt>
                <c:pt idx="36490">
                  <c:v>16.8</c:v>
                </c:pt>
                <c:pt idx="36491">
                  <c:v>16.899999999999999</c:v>
                </c:pt>
                <c:pt idx="36492">
                  <c:v>17</c:v>
                </c:pt>
                <c:pt idx="36493">
                  <c:v>17.100000000000001</c:v>
                </c:pt>
                <c:pt idx="36494">
                  <c:v>17.2</c:v>
                </c:pt>
                <c:pt idx="36495">
                  <c:v>17.3</c:v>
                </c:pt>
                <c:pt idx="36496">
                  <c:v>17.399999999999999</c:v>
                </c:pt>
                <c:pt idx="36497">
                  <c:v>17.5</c:v>
                </c:pt>
                <c:pt idx="36498">
                  <c:v>17.600000000000001</c:v>
                </c:pt>
                <c:pt idx="36499">
                  <c:v>17.7</c:v>
                </c:pt>
                <c:pt idx="36500">
                  <c:v>17.8</c:v>
                </c:pt>
                <c:pt idx="36501">
                  <c:v>17.899999999999999</c:v>
                </c:pt>
                <c:pt idx="36502">
                  <c:v>18</c:v>
                </c:pt>
                <c:pt idx="36503">
                  <c:v>18.100000000000001</c:v>
                </c:pt>
                <c:pt idx="36504">
                  <c:v>18.2</c:v>
                </c:pt>
                <c:pt idx="36505">
                  <c:v>18.3</c:v>
                </c:pt>
                <c:pt idx="36506">
                  <c:v>18.399999999999999</c:v>
                </c:pt>
                <c:pt idx="36507">
                  <c:v>18.5</c:v>
                </c:pt>
                <c:pt idx="36508">
                  <c:v>18.600000000000001</c:v>
                </c:pt>
                <c:pt idx="36509">
                  <c:v>18.7</c:v>
                </c:pt>
                <c:pt idx="36510">
                  <c:v>18.8</c:v>
                </c:pt>
                <c:pt idx="36511">
                  <c:v>18.899999999999999</c:v>
                </c:pt>
                <c:pt idx="36512">
                  <c:v>19</c:v>
                </c:pt>
                <c:pt idx="36513">
                  <c:v>19.100000000000001</c:v>
                </c:pt>
                <c:pt idx="36514">
                  <c:v>19.2</c:v>
                </c:pt>
                <c:pt idx="36515">
                  <c:v>19.3</c:v>
                </c:pt>
                <c:pt idx="36516">
                  <c:v>19.399999999999999</c:v>
                </c:pt>
                <c:pt idx="36517">
                  <c:v>19.5</c:v>
                </c:pt>
                <c:pt idx="36518">
                  <c:v>19.600000000000001</c:v>
                </c:pt>
                <c:pt idx="36519">
                  <c:v>19.7</c:v>
                </c:pt>
                <c:pt idx="36520">
                  <c:v>19.8</c:v>
                </c:pt>
                <c:pt idx="36521">
                  <c:v>19.899999999999999</c:v>
                </c:pt>
                <c:pt idx="36522">
                  <c:v>20</c:v>
                </c:pt>
                <c:pt idx="36523">
                  <c:v>20.100000000000001</c:v>
                </c:pt>
                <c:pt idx="36524">
                  <c:v>20.2</c:v>
                </c:pt>
                <c:pt idx="36525">
                  <c:v>20.3</c:v>
                </c:pt>
                <c:pt idx="36526">
                  <c:v>20.399999999999999</c:v>
                </c:pt>
                <c:pt idx="36527">
                  <c:v>20.5</c:v>
                </c:pt>
                <c:pt idx="36528">
                  <c:v>20.6</c:v>
                </c:pt>
                <c:pt idx="36529">
                  <c:v>20.7</c:v>
                </c:pt>
                <c:pt idx="36530">
                  <c:v>20.8</c:v>
                </c:pt>
                <c:pt idx="36531">
                  <c:v>20.9</c:v>
                </c:pt>
                <c:pt idx="36532">
                  <c:v>21</c:v>
                </c:pt>
                <c:pt idx="36533">
                  <c:v>21.1</c:v>
                </c:pt>
                <c:pt idx="36534">
                  <c:v>21.2</c:v>
                </c:pt>
                <c:pt idx="36535">
                  <c:v>21.3</c:v>
                </c:pt>
                <c:pt idx="36536">
                  <c:v>21.4</c:v>
                </c:pt>
                <c:pt idx="36537">
                  <c:v>21.5</c:v>
                </c:pt>
                <c:pt idx="36538">
                  <c:v>21.6</c:v>
                </c:pt>
                <c:pt idx="36539">
                  <c:v>21.7</c:v>
                </c:pt>
                <c:pt idx="36540">
                  <c:v>21.8</c:v>
                </c:pt>
                <c:pt idx="36541">
                  <c:v>21.9</c:v>
                </c:pt>
                <c:pt idx="36542">
                  <c:v>22</c:v>
                </c:pt>
                <c:pt idx="36543">
                  <c:v>22.1</c:v>
                </c:pt>
                <c:pt idx="36544">
                  <c:v>22.2</c:v>
                </c:pt>
                <c:pt idx="36545">
                  <c:v>22.3</c:v>
                </c:pt>
                <c:pt idx="36546">
                  <c:v>22.4</c:v>
                </c:pt>
                <c:pt idx="36547">
                  <c:v>22.5</c:v>
                </c:pt>
                <c:pt idx="36548">
                  <c:v>22.6</c:v>
                </c:pt>
                <c:pt idx="36549">
                  <c:v>22.7</c:v>
                </c:pt>
                <c:pt idx="36550">
                  <c:v>22.8</c:v>
                </c:pt>
                <c:pt idx="36551">
                  <c:v>22.9</c:v>
                </c:pt>
                <c:pt idx="36552">
                  <c:v>23</c:v>
                </c:pt>
                <c:pt idx="36553">
                  <c:v>23.1</c:v>
                </c:pt>
                <c:pt idx="36554">
                  <c:v>23.2</c:v>
                </c:pt>
                <c:pt idx="36555">
                  <c:v>23.3</c:v>
                </c:pt>
                <c:pt idx="36556">
                  <c:v>23.4</c:v>
                </c:pt>
                <c:pt idx="36557">
                  <c:v>23.5</c:v>
                </c:pt>
                <c:pt idx="36558">
                  <c:v>23.6</c:v>
                </c:pt>
                <c:pt idx="36559">
                  <c:v>23.7</c:v>
                </c:pt>
                <c:pt idx="36560">
                  <c:v>23.8</c:v>
                </c:pt>
                <c:pt idx="36561">
                  <c:v>23.9</c:v>
                </c:pt>
                <c:pt idx="36562">
                  <c:v>24</c:v>
                </c:pt>
                <c:pt idx="36563">
                  <c:v>24.1</c:v>
                </c:pt>
                <c:pt idx="36564">
                  <c:v>24.2</c:v>
                </c:pt>
                <c:pt idx="36565">
                  <c:v>24.3</c:v>
                </c:pt>
                <c:pt idx="36566">
                  <c:v>24.4</c:v>
                </c:pt>
                <c:pt idx="36567">
                  <c:v>24.5</c:v>
                </c:pt>
                <c:pt idx="36568">
                  <c:v>24.6</c:v>
                </c:pt>
                <c:pt idx="36569">
                  <c:v>24.7</c:v>
                </c:pt>
                <c:pt idx="36570">
                  <c:v>24.8</c:v>
                </c:pt>
                <c:pt idx="36571">
                  <c:v>24.9</c:v>
                </c:pt>
                <c:pt idx="36572">
                  <c:v>25</c:v>
                </c:pt>
                <c:pt idx="36573">
                  <c:v>-25</c:v>
                </c:pt>
                <c:pt idx="36574">
                  <c:v>-24.9</c:v>
                </c:pt>
                <c:pt idx="36575">
                  <c:v>-24.8</c:v>
                </c:pt>
                <c:pt idx="36576">
                  <c:v>-24.7</c:v>
                </c:pt>
                <c:pt idx="36577">
                  <c:v>-24.6</c:v>
                </c:pt>
                <c:pt idx="36578">
                  <c:v>-24.5</c:v>
                </c:pt>
                <c:pt idx="36579">
                  <c:v>-24.4</c:v>
                </c:pt>
                <c:pt idx="36580">
                  <c:v>-24.3</c:v>
                </c:pt>
                <c:pt idx="36581">
                  <c:v>-24.2</c:v>
                </c:pt>
                <c:pt idx="36582">
                  <c:v>-24.1</c:v>
                </c:pt>
                <c:pt idx="36583">
                  <c:v>-24</c:v>
                </c:pt>
                <c:pt idx="36584">
                  <c:v>-23.9</c:v>
                </c:pt>
                <c:pt idx="36585">
                  <c:v>-23.8</c:v>
                </c:pt>
                <c:pt idx="36586">
                  <c:v>-23.7</c:v>
                </c:pt>
                <c:pt idx="36587">
                  <c:v>-23.6</c:v>
                </c:pt>
                <c:pt idx="36588">
                  <c:v>-23.5</c:v>
                </c:pt>
                <c:pt idx="36589">
                  <c:v>-23.4</c:v>
                </c:pt>
                <c:pt idx="36590">
                  <c:v>-23.3</c:v>
                </c:pt>
                <c:pt idx="36591">
                  <c:v>-23.2</c:v>
                </c:pt>
                <c:pt idx="36592">
                  <c:v>-23.1</c:v>
                </c:pt>
                <c:pt idx="36593">
                  <c:v>-23</c:v>
                </c:pt>
                <c:pt idx="36594">
                  <c:v>-22.9</c:v>
                </c:pt>
                <c:pt idx="36595">
                  <c:v>-22.8</c:v>
                </c:pt>
                <c:pt idx="36596">
                  <c:v>-22.7</c:v>
                </c:pt>
                <c:pt idx="36597">
                  <c:v>-22.6</c:v>
                </c:pt>
                <c:pt idx="36598">
                  <c:v>-22.5</c:v>
                </c:pt>
                <c:pt idx="36599">
                  <c:v>-22.4</c:v>
                </c:pt>
                <c:pt idx="36600">
                  <c:v>-22.3</c:v>
                </c:pt>
                <c:pt idx="36601">
                  <c:v>-22.2</c:v>
                </c:pt>
                <c:pt idx="36602">
                  <c:v>-22.1</c:v>
                </c:pt>
                <c:pt idx="36603">
                  <c:v>-22</c:v>
                </c:pt>
                <c:pt idx="36604">
                  <c:v>-21.9</c:v>
                </c:pt>
                <c:pt idx="36605">
                  <c:v>-21.8</c:v>
                </c:pt>
                <c:pt idx="36606">
                  <c:v>-21.7</c:v>
                </c:pt>
                <c:pt idx="36607">
                  <c:v>-21.6</c:v>
                </c:pt>
                <c:pt idx="36608">
                  <c:v>-21.5</c:v>
                </c:pt>
                <c:pt idx="36609">
                  <c:v>-21.4</c:v>
                </c:pt>
                <c:pt idx="36610">
                  <c:v>-21.3</c:v>
                </c:pt>
                <c:pt idx="36611">
                  <c:v>-21.2</c:v>
                </c:pt>
                <c:pt idx="36612">
                  <c:v>-21.1</c:v>
                </c:pt>
                <c:pt idx="36613">
                  <c:v>-21</c:v>
                </c:pt>
                <c:pt idx="36614">
                  <c:v>-20.9</c:v>
                </c:pt>
                <c:pt idx="36615">
                  <c:v>-20.8</c:v>
                </c:pt>
                <c:pt idx="36616">
                  <c:v>-20.7</c:v>
                </c:pt>
                <c:pt idx="36617">
                  <c:v>-20.6</c:v>
                </c:pt>
                <c:pt idx="36618">
                  <c:v>-20.5</c:v>
                </c:pt>
                <c:pt idx="36619">
                  <c:v>-20.399999999999999</c:v>
                </c:pt>
                <c:pt idx="36620">
                  <c:v>-20.3</c:v>
                </c:pt>
                <c:pt idx="36621">
                  <c:v>-20.2</c:v>
                </c:pt>
                <c:pt idx="36622">
                  <c:v>-20.100000000000001</c:v>
                </c:pt>
                <c:pt idx="36623">
                  <c:v>-20</c:v>
                </c:pt>
                <c:pt idx="36624">
                  <c:v>-19.899999999999999</c:v>
                </c:pt>
                <c:pt idx="36625">
                  <c:v>-19.8</c:v>
                </c:pt>
                <c:pt idx="36626">
                  <c:v>-19.7</c:v>
                </c:pt>
                <c:pt idx="36627">
                  <c:v>-19.600000000000001</c:v>
                </c:pt>
                <c:pt idx="36628">
                  <c:v>-19.5</c:v>
                </c:pt>
                <c:pt idx="36629">
                  <c:v>-19.399999999999999</c:v>
                </c:pt>
                <c:pt idx="36630">
                  <c:v>-19.3</c:v>
                </c:pt>
                <c:pt idx="36631">
                  <c:v>-19.2</c:v>
                </c:pt>
                <c:pt idx="36632">
                  <c:v>-19.100000000000001</c:v>
                </c:pt>
                <c:pt idx="36633">
                  <c:v>-19</c:v>
                </c:pt>
                <c:pt idx="36634">
                  <c:v>-18.899999999999999</c:v>
                </c:pt>
                <c:pt idx="36635">
                  <c:v>-18.8</c:v>
                </c:pt>
                <c:pt idx="36636">
                  <c:v>-18.7</c:v>
                </c:pt>
                <c:pt idx="36637">
                  <c:v>-18.600000000000001</c:v>
                </c:pt>
                <c:pt idx="36638">
                  <c:v>-18.5</c:v>
                </c:pt>
                <c:pt idx="36639">
                  <c:v>-18.399999999999999</c:v>
                </c:pt>
                <c:pt idx="36640">
                  <c:v>-18.3</c:v>
                </c:pt>
                <c:pt idx="36641">
                  <c:v>-18.2</c:v>
                </c:pt>
                <c:pt idx="36642">
                  <c:v>-18.100000000000001</c:v>
                </c:pt>
                <c:pt idx="36643">
                  <c:v>-18</c:v>
                </c:pt>
                <c:pt idx="36644">
                  <c:v>-17.899999999999999</c:v>
                </c:pt>
                <c:pt idx="36645">
                  <c:v>-17.8</c:v>
                </c:pt>
                <c:pt idx="36646">
                  <c:v>-17.7</c:v>
                </c:pt>
                <c:pt idx="36647">
                  <c:v>-17.600000000000001</c:v>
                </c:pt>
                <c:pt idx="36648">
                  <c:v>-17.5</c:v>
                </c:pt>
                <c:pt idx="36649">
                  <c:v>-17.399999999999999</c:v>
                </c:pt>
                <c:pt idx="36650">
                  <c:v>-17.3</c:v>
                </c:pt>
                <c:pt idx="36651">
                  <c:v>-17.2</c:v>
                </c:pt>
                <c:pt idx="36652">
                  <c:v>-17.100000000000001</c:v>
                </c:pt>
                <c:pt idx="36653">
                  <c:v>-17</c:v>
                </c:pt>
                <c:pt idx="36654">
                  <c:v>-16.899999999999999</c:v>
                </c:pt>
                <c:pt idx="36655">
                  <c:v>-16.8</c:v>
                </c:pt>
                <c:pt idx="36656">
                  <c:v>-16.7</c:v>
                </c:pt>
                <c:pt idx="36657">
                  <c:v>-16.600000000000001</c:v>
                </c:pt>
                <c:pt idx="36658">
                  <c:v>-16.5</c:v>
                </c:pt>
                <c:pt idx="36659">
                  <c:v>-16.399999999999999</c:v>
                </c:pt>
                <c:pt idx="36660">
                  <c:v>-16.3</c:v>
                </c:pt>
                <c:pt idx="36661">
                  <c:v>-16.2</c:v>
                </c:pt>
                <c:pt idx="36662">
                  <c:v>-16.100000000000001</c:v>
                </c:pt>
                <c:pt idx="36663">
                  <c:v>-16</c:v>
                </c:pt>
                <c:pt idx="36664">
                  <c:v>-15.9</c:v>
                </c:pt>
                <c:pt idx="36665">
                  <c:v>-15.8</c:v>
                </c:pt>
                <c:pt idx="36666">
                  <c:v>-15.7</c:v>
                </c:pt>
                <c:pt idx="36667">
                  <c:v>-15.6</c:v>
                </c:pt>
                <c:pt idx="36668">
                  <c:v>-15.5</c:v>
                </c:pt>
                <c:pt idx="36669">
                  <c:v>-15.4</c:v>
                </c:pt>
                <c:pt idx="36670">
                  <c:v>-15.3</c:v>
                </c:pt>
                <c:pt idx="36671">
                  <c:v>-15.2</c:v>
                </c:pt>
                <c:pt idx="36672">
                  <c:v>-15.1</c:v>
                </c:pt>
                <c:pt idx="36673">
                  <c:v>-15</c:v>
                </c:pt>
                <c:pt idx="36674">
                  <c:v>-14.9</c:v>
                </c:pt>
                <c:pt idx="36675">
                  <c:v>-14.8</c:v>
                </c:pt>
                <c:pt idx="36676">
                  <c:v>-14.7</c:v>
                </c:pt>
                <c:pt idx="36677">
                  <c:v>-14.6</c:v>
                </c:pt>
                <c:pt idx="36678">
                  <c:v>-14.5</c:v>
                </c:pt>
                <c:pt idx="36679">
                  <c:v>-14.4</c:v>
                </c:pt>
                <c:pt idx="36680">
                  <c:v>-14.3</c:v>
                </c:pt>
                <c:pt idx="36681">
                  <c:v>-14.2</c:v>
                </c:pt>
                <c:pt idx="36682">
                  <c:v>-14.1</c:v>
                </c:pt>
                <c:pt idx="36683">
                  <c:v>-14</c:v>
                </c:pt>
                <c:pt idx="36684">
                  <c:v>-13.9</c:v>
                </c:pt>
                <c:pt idx="36685">
                  <c:v>-13.8</c:v>
                </c:pt>
                <c:pt idx="36686">
                  <c:v>-13.7</c:v>
                </c:pt>
                <c:pt idx="36687">
                  <c:v>-13.6</c:v>
                </c:pt>
                <c:pt idx="36688">
                  <c:v>-13.5</c:v>
                </c:pt>
                <c:pt idx="36689">
                  <c:v>-13.4</c:v>
                </c:pt>
                <c:pt idx="36690">
                  <c:v>-13.3</c:v>
                </c:pt>
                <c:pt idx="36691">
                  <c:v>-13.2</c:v>
                </c:pt>
                <c:pt idx="36692">
                  <c:v>-13.1</c:v>
                </c:pt>
                <c:pt idx="36693">
                  <c:v>-13</c:v>
                </c:pt>
                <c:pt idx="36694">
                  <c:v>-12.9</c:v>
                </c:pt>
                <c:pt idx="36695">
                  <c:v>-12.8</c:v>
                </c:pt>
                <c:pt idx="36696">
                  <c:v>-12.7</c:v>
                </c:pt>
                <c:pt idx="36697">
                  <c:v>-12.6</c:v>
                </c:pt>
                <c:pt idx="36698">
                  <c:v>-12.5</c:v>
                </c:pt>
                <c:pt idx="36699">
                  <c:v>-12.4</c:v>
                </c:pt>
                <c:pt idx="36700">
                  <c:v>-12.3</c:v>
                </c:pt>
                <c:pt idx="36701">
                  <c:v>-12.2</c:v>
                </c:pt>
                <c:pt idx="36702">
                  <c:v>-12.1</c:v>
                </c:pt>
                <c:pt idx="36703">
                  <c:v>-12</c:v>
                </c:pt>
                <c:pt idx="36704">
                  <c:v>-11.9</c:v>
                </c:pt>
                <c:pt idx="36705">
                  <c:v>-11.8</c:v>
                </c:pt>
                <c:pt idx="36706">
                  <c:v>-11.7</c:v>
                </c:pt>
                <c:pt idx="36707">
                  <c:v>-11.6</c:v>
                </c:pt>
                <c:pt idx="36708">
                  <c:v>-11.5</c:v>
                </c:pt>
                <c:pt idx="36709">
                  <c:v>-11.4</c:v>
                </c:pt>
                <c:pt idx="36710">
                  <c:v>-11.3</c:v>
                </c:pt>
                <c:pt idx="36711">
                  <c:v>-11.2</c:v>
                </c:pt>
                <c:pt idx="36712">
                  <c:v>-11.1</c:v>
                </c:pt>
                <c:pt idx="36713">
                  <c:v>-11</c:v>
                </c:pt>
                <c:pt idx="36714">
                  <c:v>-10.9</c:v>
                </c:pt>
                <c:pt idx="36715">
                  <c:v>-10.8</c:v>
                </c:pt>
                <c:pt idx="36716">
                  <c:v>-10.7</c:v>
                </c:pt>
                <c:pt idx="36717">
                  <c:v>-10.6</c:v>
                </c:pt>
                <c:pt idx="36718">
                  <c:v>-10.5</c:v>
                </c:pt>
                <c:pt idx="36719">
                  <c:v>-10.4</c:v>
                </c:pt>
                <c:pt idx="36720">
                  <c:v>-10.3</c:v>
                </c:pt>
                <c:pt idx="36721">
                  <c:v>-10.199999999999999</c:v>
                </c:pt>
                <c:pt idx="36722">
                  <c:v>-10.1</c:v>
                </c:pt>
                <c:pt idx="36723">
                  <c:v>-10</c:v>
                </c:pt>
                <c:pt idx="36724">
                  <c:v>-9.9</c:v>
                </c:pt>
                <c:pt idx="36725">
                  <c:v>-9.8000000000000007</c:v>
                </c:pt>
                <c:pt idx="36726">
                  <c:v>-9.6999999999999993</c:v>
                </c:pt>
                <c:pt idx="36727">
                  <c:v>-9.6</c:v>
                </c:pt>
                <c:pt idx="36728">
                  <c:v>-9.5</c:v>
                </c:pt>
                <c:pt idx="36729">
                  <c:v>-9.4</c:v>
                </c:pt>
                <c:pt idx="36730">
                  <c:v>-9.3000000000000007</c:v>
                </c:pt>
                <c:pt idx="36731">
                  <c:v>-9.1999999999999993</c:v>
                </c:pt>
                <c:pt idx="36732">
                  <c:v>-9.1</c:v>
                </c:pt>
                <c:pt idx="36733">
                  <c:v>-9</c:v>
                </c:pt>
                <c:pt idx="36734">
                  <c:v>-8.9</c:v>
                </c:pt>
                <c:pt idx="36735">
                  <c:v>-8.8000000000000007</c:v>
                </c:pt>
                <c:pt idx="36736">
                  <c:v>-8.6999999999999993</c:v>
                </c:pt>
                <c:pt idx="36737">
                  <c:v>-8.6</c:v>
                </c:pt>
                <c:pt idx="36738">
                  <c:v>-8.5</c:v>
                </c:pt>
                <c:pt idx="36739">
                  <c:v>-8.4</c:v>
                </c:pt>
                <c:pt idx="36740">
                  <c:v>-8.3000000000000007</c:v>
                </c:pt>
                <c:pt idx="36741">
                  <c:v>-8.1999999999999993</c:v>
                </c:pt>
                <c:pt idx="36742">
                  <c:v>-8.1</c:v>
                </c:pt>
                <c:pt idx="36743">
                  <c:v>-8</c:v>
                </c:pt>
                <c:pt idx="36744">
                  <c:v>-7.9</c:v>
                </c:pt>
                <c:pt idx="36745">
                  <c:v>-7.8</c:v>
                </c:pt>
                <c:pt idx="36746">
                  <c:v>-7.7</c:v>
                </c:pt>
                <c:pt idx="36747">
                  <c:v>-7.6</c:v>
                </c:pt>
                <c:pt idx="36748">
                  <c:v>-7.5</c:v>
                </c:pt>
                <c:pt idx="36749">
                  <c:v>-7.4</c:v>
                </c:pt>
                <c:pt idx="36750">
                  <c:v>-7.3</c:v>
                </c:pt>
                <c:pt idx="36751">
                  <c:v>-7.2</c:v>
                </c:pt>
                <c:pt idx="36752">
                  <c:v>-7.1</c:v>
                </c:pt>
                <c:pt idx="36753">
                  <c:v>-7</c:v>
                </c:pt>
                <c:pt idx="36754">
                  <c:v>-6.9</c:v>
                </c:pt>
                <c:pt idx="36755">
                  <c:v>-6.8</c:v>
                </c:pt>
                <c:pt idx="36756">
                  <c:v>-6.7</c:v>
                </c:pt>
                <c:pt idx="36757">
                  <c:v>-6.6</c:v>
                </c:pt>
                <c:pt idx="36758">
                  <c:v>-6.5</c:v>
                </c:pt>
                <c:pt idx="36759">
                  <c:v>-6.4</c:v>
                </c:pt>
                <c:pt idx="36760">
                  <c:v>-6.3</c:v>
                </c:pt>
                <c:pt idx="36761">
                  <c:v>-6.2</c:v>
                </c:pt>
                <c:pt idx="36762">
                  <c:v>-6.1</c:v>
                </c:pt>
                <c:pt idx="36763">
                  <c:v>-6</c:v>
                </c:pt>
                <c:pt idx="36764">
                  <c:v>-5.9</c:v>
                </c:pt>
                <c:pt idx="36765">
                  <c:v>-5.8</c:v>
                </c:pt>
                <c:pt idx="36766">
                  <c:v>-5.7</c:v>
                </c:pt>
                <c:pt idx="36767">
                  <c:v>-5.6</c:v>
                </c:pt>
                <c:pt idx="36768">
                  <c:v>-5.5</c:v>
                </c:pt>
                <c:pt idx="36769">
                  <c:v>-5.4</c:v>
                </c:pt>
                <c:pt idx="36770">
                  <c:v>-5.3</c:v>
                </c:pt>
                <c:pt idx="36771">
                  <c:v>-5.2</c:v>
                </c:pt>
                <c:pt idx="36772">
                  <c:v>-5.0999999999999996</c:v>
                </c:pt>
                <c:pt idx="36773">
                  <c:v>-5</c:v>
                </c:pt>
                <c:pt idx="36774">
                  <c:v>-4.9000000000000004</c:v>
                </c:pt>
                <c:pt idx="36775">
                  <c:v>-4.8</c:v>
                </c:pt>
                <c:pt idx="36776">
                  <c:v>-4.7</c:v>
                </c:pt>
                <c:pt idx="36777">
                  <c:v>-4.5999999999999996</c:v>
                </c:pt>
                <c:pt idx="36778">
                  <c:v>-4.5</c:v>
                </c:pt>
                <c:pt idx="36779">
                  <c:v>-4.4000000000000004</c:v>
                </c:pt>
                <c:pt idx="36780">
                  <c:v>-4.3</c:v>
                </c:pt>
                <c:pt idx="36781">
                  <c:v>-4.2</c:v>
                </c:pt>
                <c:pt idx="36782">
                  <c:v>-4.0999999999999996</c:v>
                </c:pt>
                <c:pt idx="36783">
                  <c:v>-4</c:v>
                </c:pt>
                <c:pt idx="36784">
                  <c:v>-3.9</c:v>
                </c:pt>
                <c:pt idx="36785">
                  <c:v>-3.8</c:v>
                </c:pt>
                <c:pt idx="36786">
                  <c:v>-3.7</c:v>
                </c:pt>
                <c:pt idx="36787">
                  <c:v>-3.6</c:v>
                </c:pt>
                <c:pt idx="36788">
                  <c:v>-3.5</c:v>
                </c:pt>
                <c:pt idx="36789">
                  <c:v>-3.4</c:v>
                </c:pt>
                <c:pt idx="36790">
                  <c:v>-3.3</c:v>
                </c:pt>
                <c:pt idx="36791">
                  <c:v>-3.2</c:v>
                </c:pt>
                <c:pt idx="36792">
                  <c:v>-3.1</c:v>
                </c:pt>
                <c:pt idx="36793">
                  <c:v>-3</c:v>
                </c:pt>
                <c:pt idx="36794">
                  <c:v>-2.9</c:v>
                </c:pt>
                <c:pt idx="36795">
                  <c:v>-2.8</c:v>
                </c:pt>
                <c:pt idx="36796">
                  <c:v>-2.7</c:v>
                </c:pt>
                <c:pt idx="36797">
                  <c:v>-2.6</c:v>
                </c:pt>
                <c:pt idx="36798">
                  <c:v>-2.5</c:v>
                </c:pt>
                <c:pt idx="36799">
                  <c:v>-2.4</c:v>
                </c:pt>
                <c:pt idx="36800">
                  <c:v>-2.2999999999999998</c:v>
                </c:pt>
                <c:pt idx="36801">
                  <c:v>-2.2000000000000002</c:v>
                </c:pt>
                <c:pt idx="36802">
                  <c:v>-2.1</c:v>
                </c:pt>
                <c:pt idx="36803">
                  <c:v>-2</c:v>
                </c:pt>
                <c:pt idx="36804">
                  <c:v>-1.9</c:v>
                </c:pt>
                <c:pt idx="36805">
                  <c:v>-1.8</c:v>
                </c:pt>
                <c:pt idx="36806">
                  <c:v>-1.7</c:v>
                </c:pt>
                <c:pt idx="36807">
                  <c:v>-1.6</c:v>
                </c:pt>
                <c:pt idx="36808">
                  <c:v>-1.5</c:v>
                </c:pt>
                <c:pt idx="36809">
                  <c:v>-1.4</c:v>
                </c:pt>
                <c:pt idx="36810">
                  <c:v>-1.3</c:v>
                </c:pt>
                <c:pt idx="36811">
                  <c:v>-1.2</c:v>
                </c:pt>
                <c:pt idx="36812">
                  <c:v>-1.1000000000000001</c:v>
                </c:pt>
                <c:pt idx="36813">
                  <c:v>-1</c:v>
                </c:pt>
                <c:pt idx="36814">
                  <c:v>-0.9</c:v>
                </c:pt>
                <c:pt idx="36815">
                  <c:v>-0.8</c:v>
                </c:pt>
                <c:pt idx="36816">
                  <c:v>-0.7</c:v>
                </c:pt>
                <c:pt idx="36817">
                  <c:v>-0.6</c:v>
                </c:pt>
                <c:pt idx="36818">
                  <c:v>-0.5</c:v>
                </c:pt>
                <c:pt idx="36819">
                  <c:v>-0.4</c:v>
                </c:pt>
                <c:pt idx="36820">
                  <c:v>-0.3</c:v>
                </c:pt>
                <c:pt idx="36821">
                  <c:v>-0.2</c:v>
                </c:pt>
                <c:pt idx="36822">
                  <c:v>-0.1</c:v>
                </c:pt>
                <c:pt idx="36823">
                  <c:v>0</c:v>
                </c:pt>
                <c:pt idx="36824">
                  <c:v>0.1</c:v>
                </c:pt>
                <c:pt idx="36825">
                  <c:v>0.2</c:v>
                </c:pt>
                <c:pt idx="36826">
                  <c:v>0.3</c:v>
                </c:pt>
                <c:pt idx="36827">
                  <c:v>0.4</c:v>
                </c:pt>
                <c:pt idx="36828">
                  <c:v>0.5</c:v>
                </c:pt>
                <c:pt idx="36829">
                  <c:v>0.6</c:v>
                </c:pt>
                <c:pt idx="36830">
                  <c:v>0.7</c:v>
                </c:pt>
                <c:pt idx="36831">
                  <c:v>0.8</c:v>
                </c:pt>
                <c:pt idx="36832">
                  <c:v>0.9</c:v>
                </c:pt>
                <c:pt idx="36833">
                  <c:v>1</c:v>
                </c:pt>
                <c:pt idx="36834">
                  <c:v>1.1000000000000001</c:v>
                </c:pt>
                <c:pt idx="36835">
                  <c:v>1.2</c:v>
                </c:pt>
                <c:pt idx="36836">
                  <c:v>1.3</c:v>
                </c:pt>
                <c:pt idx="36837">
                  <c:v>1.4</c:v>
                </c:pt>
                <c:pt idx="36838">
                  <c:v>1.5</c:v>
                </c:pt>
                <c:pt idx="36839">
                  <c:v>1.6</c:v>
                </c:pt>
                <c:pt idx="36840">
                  <c:v>1.7</c:v>
                </c:pt>
                <c:pt idx="36841">
                  <c:v>1.8</c:v>
                </c:pt>
                <c:pt idx="36842">
                  <c:v>1.9</c:v>
                </c:pt>
                <c:pt idx="36843">
                  <c:v>2</c:v>
                </c:pt>
                <c:pt idx="36844">
                  <c:v>2.1</c:v>
                </c:pt>
                <c:pt idx="36845">
                  <c:v>2.2000000000000002</c:v>
                </c:pt>
                <c:pt idx="36846">
                  <c:v>2.2999999999999998</c:v>
                </c:pt>
                <c:pt idx="36847">
                  <c:v>2.4</c:v>
                </c:pt>
                <c:pt idx="36848">
                  <c:v>2.5</c:v>
                </c:pt>
                <c:pt idx="36849">
                  <c:v>2.6</c:v>
                </c:pt>
                <c:pt idx="36850">
                  <c:v>2.7</c:v>
                </c:pt>
                <c:pt idx="36851">
                  <c:v>2.8</c:v>
                </c:pt>
                <c:pt idx="36852">
                  <c:v>2.9</c:v>
                </c:pt>
                <c:pt idx="36853">
                  <c:v>3</c:v>
                </c:pt>
                <c:pt idx="36854">
                  <c:v>3.1</c:v>
                </c:pt>
                <c:pt idx="36855">
                  <c:v>3.2</c:v>
                </c:pt>
                <c:pt idx="36856">
                  <c:v>3.3</c:v>
                </c:pt>
                <c:pt idx="36857">
                  <c:v>3.4</c:v>
                </c:pt>
                <c:pt idx="36858">
                  <c:v>3.5</c:v>
                </c:pt>
                <c:pt idx="36859">
                  <c:v>3.6</c:v>
                </c:pt>
                <c:pt idx="36860">
                  <c:v>3.7</c:v>
                </c:pt>
                <c:pt idx="36861">
                  <c:v>3.8</c:v>
                </c:pt>
                <c:pt idx="36862">
                  <c:v>3.9</c:v>
                </c:pt>
                <c:pt idx="36863">
                  <c:v>4</c:v>
                </c:pt>
                <c:pt idx="36864">
                  <c:v>4.0999999999999996</c:v>
                </c:pt>
                <c:pt idx="36865">
                  <c:v>4.2</c:v>
                </c:pt>
                <c:pt idx="36866">
                  <c:v>4.3</c:v>
                </c:pt>
                <c:pt idx="36867">
                  <c:v>4.4000000000000004</c:v>
                </c:pt>
                <c:pt idx="36868">
                  <c:v>4.5</c:v>
                </c:pt>
                <c:pt idx="36869">
                  <c:v>4.5999999999999996</c:v>
                </c:pt>
                <c:pt idx="36870">
                  <c:v>4.7</c:v>
                </c:pt>
                <c:pt idx="36871">
                  <c:v>4.8</c:v>
                </c:pt>
                <c:pt idx="36872">
                  <c:v>4.9000000000000004</c:v>
                </c:pt>
                <c:pt idx="36873">
                  <c:v>5</c:v>
                </c:pt>
                <c:pt idx="36874">
                  <c:v>5.0999999999999996</c:v>
                </c:pt>
                <c:pt idx="36875">
                  <c:v>5.2</c:v>
                </c:pt>
                <c:pt idx="36876">
                  <c:v>5.3</c:v>
                </c:pt>
                <c:pt idx="36877">
                  <c:v>5.4</c:v>
                </c:pt>
                <c:pt idx="36878">
                  <c:v>5.5</c:v>
                </c:pt>
                <c:pt idx="36879">
                  <c:v>5.6</c:v>
                </c:pt>
                <c:pt idx="36880">
                  <c:v>5.7</c:v>
                </c:pt>
                <c:pt idx="36881">
                  <c:v>5.8</c:v>
                </c:pt>
                <c:pt idx="36882">
                  <c:v>5.9</c:v>
                </c:pt>
                <c:pt idx="36883">
                  <c:v>6</c:v>
                </c:pt>
                <c:pt idx="36884">
                  <c:v>6.1</c:v>
                </c:pt>
                <c:pt idx="36885">
                  <c:v>6.2</c:v>
                </c:pt>
                <c:pt idx="36886">
                  <c:v>6.3</c:v>
                </c:pt>
                <c:pt idx="36887">
                  <c:v>6.4</c:v>
                </c:pt>
                <c:pt idx="36888">
                  <c:v>6.5</c:v>
                </c:pt>
                <c:pt idx="36889">
                  <c:v>6.6</c:v>
                </c:pt>
                <c:pt idx="36890">
                  <c:v>6.7</c:v>
                </c:pt>
                <c:pt idx="36891">
                  <c:v>6.8</c:v>
                </c:pt>
                <c:pt idx="36892">
                  <c:v>6.9</c:v>
                </c:pt>
                <c:pt idx="36893">
                  <c:v>7</c:v>
                </c:pt>
                <c:pt idx="36894">
                  <c:v>7.1</c:v>
                </c:pt>
                <c:pt idx="36895">
                  <c:v>7.2</c:v>
                </c:pt>
                <c:pt idx="36896">
                  <c:v>7.3</c:v>
                </c:pt>
                <c:pt idx="36897">
                  <c:v>7.4</c:v>
                </c:pt>
                <c:pt idx="36898">
                  <c:v>7.5</c:v>
                </c:pt>
                <c:pt idx="36899">
                  <c:v>7.6</c:v>
                </c:pt>
                <c:pt idx="36900">
                  <c:v>7.7</c:v>
                </c:pt>
                <c:pt idx="36901">
                  <c:v>7.8</c:v>
                </c:pt>
                <c:pt idx="36902">
                  <c:v>7.9</c:v>
                </c:pt>
                <c:pt idx="36903">
                  <c:v>8</c:v>
                </c:pt>
                <c:pt idx="36904">
                  <c:v>8.1</c:v>
                </c:pt>
                <c:pt idx="36905">
                  <c:v>8.1999999999999993</c:v>
                </c:pt>
                <c:pt idx="36906">
                  <c:v>8.3000000000000007</c:v>
                </c:pt>
                <c:pt idx="36907">
                  <c:v>8.4</c:v>
                </c:pt>
                <c:pt idx="36908">
                  <c:v>8.5</c:v>
                </c:pt>
                <c:pt idx="36909">
                  <c:v>8.6</c:v>
                </c:pt>
                <c:pt idx="36910">
                  <c:v>8.6999999999999993</c:v>
                </c:pt>
                <c:pt idx="36911">
                  <c:v>8.8000000000000007</c:v>
                </c:pt>
                <c:pt idx="36912">
                  <c:v>8.9</c:v>
                </c:pt>
                <c:pt idx="36913">
                  <c:v>9</c:v>
                </c:pt>
                <c:pt idx="36914">
                  <c:v>9.1</c:v>
                </c:pt>
                <c:pt idx="36915">
                  <c:v>9.1999999999999993</c:v>
                </c:pt>
                <c:pt idx="36916">
                  <c:v>9.3000000000000007</c:v>
                </c:pt>
                <c:pt idx="36917">
                  <c:v>9.4</c:v>
                </c:pt>
                <c:pt idx="36918">
                  <c:v>9.5</c:v>
                </c:pt>
                <c:pt idx="36919">
                  <c:v>9.6</c:v>
                </c:pt>
                <c:pt idx="36920">
                  <c:v>9.6999999999999993</c:v>
                </c:pt>
                <c:pt idx="36921">
                  <c:v>9.8000000000000007</c:v>
                </c:pt>
                <c:pt idx="36922">
                  <c:v>9.9</c:v>
                </c:pt>
                <c:pt idx="36923">
                  <c:v>10</c:v>
                </c:pt>
                <c:pt idx="36924">
                  <c:v>10.1</c:v>
                </c:pt>
                <c:pt idx="36925">
                  <c:v>10.199999999999999</c:v>
                </c:pt>
                <c:pt idx="36926">
                  <c:v>10.3</c:v>
                </c:pt>
                <c:pt idx="36927">
                  <c:v>10.4</c:v>
                </c:pt>
                <c:pt idx="36928">
                  <c:v>10.5</c:v>
                </c:pt>
                <c:pt idx="36929">
                  <c:v>10.6</c:v>
                </c:pt>
                <c:pt idx="36930">
                  <c:v>10.7</c:v>
                </c:pt>
                <c:pt idx="36931">
                  <c:v>10.8</c:v>
                </c:pt>
                <c:pt idx="36932">
                  <c:v>10.9</c:v>
                </c:pt>
                <c:pt idx="36933">
                  <c:v>11</c:v>
                </c:pt>
                <c:pt idx="36934">
                  <c:v>11.1</c:v>
                </c:pt>
                <c:pt idx="36935">
                  <c:v>11.2</c:v>
                </c:pt>
                <c:pt idx="36936">
                  <c:v>11.3</c:v>
                </c:pt>
                <c:pt idx="36937">
                  <c:v>11.4</c:v>
                </c:pt>
                <c:pt idx="36938">
                  <c:v>11.5</c:v>
                </c:pt>
                <c:pt idx="36939">
                  <c:v>11.6</c:v>
                </c:pt>
                <c:pt idx="36940">
                  <c:v>11.7</c:v>
                </c:pt>
                <c:pt idx="36941">
                  <c:v>11.8</c:v>
                </c:pt>
                <c:pt idx="36942">
                  <c:v>11.9</c:v>
                </c:pt>
                <c:pt idx="36943">
                  <c:v>12</c:v>
                </c:pt>
                <c:pt idx="36944">
                  <c:v>12.1</c:v>
                </c:pt>
                <c:pt idx="36945">
                  <c:v>12.2</c:v>
                </c:pt>
                <c:pt idx="36946">
                  <c:v>12.3</c:v>
                </c:pt>
                <c:pt idx="36947">
                  <c:v>12.4</c:v>
                </c:pt>
                <c:pt idx="36948">
                  <c:v>12.5</c:v>
                </c:pt>
                <c:pt idx="36949">
                  <c:v>12.6</c:v>
                </c:pt>
                <c:pt idx="36950">
                  <c:v>12.7</c:v>
                </c:pt>
                <c:pt idx="36951">
                  <c:v>12.8</c:v>
                </c:pt>
                <c:pt idx="36952">
                  <c:v>12.9</c:v>
                </c:pt>
                <c:pt idx="36953">
                  <c:v>13</c:v>
                </c:pt>
                <c:pt idx="36954">
                  <c:v>13.1</c:v>
                </c:pt>
                <c:pt idx="36955">
                  <c:v>13.2</c:v>
                </c:pt>
                <c:pt idx="36956">
                  <c:v>13.3</c:v>
                </c:pt>
                <c:pt idx="36957">
                  <c:v>13.4</c:v>
                </c:pt>
                <c:pt idx="36958">
                  <c:v>13.5</c:v>
                </c:pt>
                <c:pt idx="36959">
                  <c:v>13.6</c:v>
                </c:pt>
                <c:pt idx="36960">
                  <c:v>13.7</c:v>
                </c:pt>
                <c:pt idx="36961">
                  <c:v>13.8</c:v>
                </c:pt>
                <c:pt idx="36962">
                  <c:v>13.9</c:v>
                </c:pt>
                <c:pt idx="36963">
                  <c:v>14</c:v>
                </c:pt>
                <c:pt idx="36964">
                  <c:v>14.1</c:v>
                </c:pt>
                <c:pt idx="36965">
                  <c:v>14.2</c:v>
                </c:pt>
                <c:pt idx="36966">
                  <c:v>14.3</c:v>
                </c:pt>
                <c:pt idx="36967">
                  <c:v>14.4</c:v>
                </c:pt>
                <c:pt idx="36968">
                  <c:v>14.5</c:v>
                </c:pt>
                <c:pt idx="36969">
                  <c:v>14.6</c:v>
                </c:pt>
                <c:pt idx="36970">
                  <c:v>14.7</c:v>
                </c:pt>
                <c:pt idx="36971">
                  <c:v>14.8</c:v>
                </c:pt>
                <c:pt idx="36972">
                  <c:v>14.9</c:v>
                </c:pt>
                <c:pt idx="36973">
                  <c:v>15</c:v>
                </c:pt>
                <c:pt idx="36974">
                  <c:v>15.1</c:v>
                </c:pt>
                <c:pt idx="36975">
                  <c:v>15.2</c:v>
                </c:pt>
                <c:pt idx="36976">
                  <c:v>15.3</c:v>
                </c:pt>
                <c:pt idx="36977">
                  <c:v>15.4</c:v>
                </c:pt>
                <c:pt idx="36978">
                  <c:v>15.5</c:v>
                </c:pt>
                <c:pt idx="36979">
                  <c:v>15.6</c:v>
                </c:pt>
                <c:pt idx="36980">
                  <c:v>15.7</c:v>
                </c:pt>
                <c:pt idx="36981">
                  <c:v>15.8</c:v>
                </c:pt>
                <c:pt idx="36982">
                  <c:v>15.9</c:v>
                </c:pt>
                <c:pt idx="36983">
                  <c:v>16</c:v>
                </c:pt>
                <c:pt idx="36984">
                  <c:v>16.100000000000001</c:v>
                </c:pt>
                <c:pt idx="36985">
                  <c:v>16.2</c:v>
                </c:pt>
                <c:pt idx="36986">
                  <c:v>16.3</c:v>
                </c:pt>
                <c:pt idx="36987">
                  <c:v>16.399999999999999</c:v>
                </c:pt>
                <c:pt idx="36988">
                  <c:v>16.5</c:v>
                </c:pt>
                <c:pt idx="36989">
                  <c:v>16.600000000000001</c:v>
                </c:pt>
                <c:pt idx="36990">
                  <c:v>16.7</c:v>
                </c:pt>
                <c:pt idx="36991">
                  <c:v>16.8</c:v>
                </c:pt>
                <c:pt idx="36992">
                  <c:v>16.899999999999999</c:v>
                </c:pt>
                <c:pt idx="36993">
                  <c:v>17</c:v>
                </c:pt>
                <c:pt idx="36994">
                  <c:v>17.100000000000001</c:v>
                </c:pt>
                <c:pt idx="36995">
                  <c:v>17.2</c:v>
                </c:pt>
                <c:pt idx="36996">
                  <c:v>17.3</c:v>
                </c:pt>
                <c:pt idx="36997">
                  <c:v>17.399999999999999</c:v>
                </c:pt>
                <c:pt idx="36998">
                  <c:v>17.5</c:v>
                </c:pt>
                <c:pt idx="36999">
                  <c:v>17.600000000000001</c:v>
                </c:pt>
                <c:pt idx="37000">
                  <c:v>17.7</c:v>
                </c:pt>
                <c:pt idx="37001">
                  <c:v>17.8</c:v>
                </c:pt>
                <c:pt idx="37002">
                  <c:v>17.899999999999999</c:v>
                </c:pt>
                <c:pt idx="37003">
                  <c:v>18</c:v>
                </c:pt>
                <c:pt idx="37004">
                  <c:v>18.100000000000001</c:v>
                </c:pt>
                <c:pt idx="37005">
                  <c:v>18.2</c:v>
                </c:pt>
                <c:pt idx="37006">
                  <c:v>18.3</c:v>
                </c:pt>
                <c:pt idx="37007">
                  <c:v>18.399999999999999</c:v>
                </c:pt>
                <c:pt idx="37008">
                  <c:v>18.5</c:v>
                </c:pt>
                <c:pt idx="37009">
                  <c:v>18.600000000000001</c:v>
                </c:pt>
                <c:pt idx="37010">
                  <c:v>18.7</c:v>
                </c:pt>
                <c:pt idx="37011">
                  <c:v>18.8</c:v>
                </c:pt>
                <c:pt idx="37012">
                  <c:v>18.899999999999999</c:v>
                </c:pt>
                <c:pt idx="37013">
                  <c:v>19</c:v>
                </c:pt>
                <c:pt idx="37014">
                  <c:v>19.100000000000001</c:v>
                </c:pt>
                <c:pt idx="37015">
                  <c:v>19.2</c:v>
                </c:pt>
                <c:pt idx="37016">
                  <c:v>19.3</c:v>
                </c:pt>
                <c:pt idx="37017">
                  <c:v>19.399999999999999</c:v>
                </c:pt>
                <c:pt idx="37018">
                  <c:v>19.5</c:v>
                </c:pt>
                <c:pt idx="37019">
                  <c:v>19.600000000000001</c:v>
                </c:pt>
                <c:pt idx="37020">
                  <c:v>19.7</c:v>
                </c:pt>
                <c:pt idx="37021">
                  <c:v>19.8</c:v>
                </c:pt>
                <c:pt idx="37022">
                  <c:v>19.899999999999999</c:v>
                </c:pt>
                <c:pt idx="37023">
                  <c:v>20</c:v>
                </c:pt>
                <c:pt idx="37024">
                  <c:v>20.100000000000001</c:v>
                </c:pt>
                <c:pt idx="37025">
                  <c:v>20.2</c:v>
                </c:pt>
                <c:pt idx="37026">
                  <c:v>20.3</c:v>
                </c:pt>
                <c:pt idx="37027">
                  <c:v>20.399999999999999</c:v>
                </c:pt>
                <c:pt idx="37028">
                  <c:v>20.5</c:v>
                </c:pt>
                <c:pt idx="37029">
                  <c:v>20.6</c:v>
                </c:pt>
                <c:pt idx="37030">
                  <c:v>20.7</c:v>
                </c:pt>
                <c:pt idx="37031">
                  <c:v>20.8</c:v>
                </c:pt>
                <c:pt idx="37032">
                  <c:v>20.9</c:v>
                </c:pt>
                <c:pt idx="37033">
                  <c:v>21</c:v>
                </c:pt>
                <c:pt idx="37034">
                  <c:v>21.1</c:v>
                </c:pt>
                <c:pt idx="37035">
                  <c:v>21.2</c:v>
                </c:pt>
                <c:pt idx="37036">
                  <c:v>21.3</c:v>
                </c:pt>
                <c:pt idx="37037">
                  <c:v>21.4</c:v>
                </c:pt>
                <c:pt idx="37038">
                  <c:v>21.5</c:v>
                </c:pt>
                <c:pt idx="37039">
                  <c:v>21.6</c:v>
                </c:pt>
                <c:pt idx="37040">
                  <c:v>21.7</c:v>
                </c:pt>
                <c:pt idx="37041">
                  <c:v>21.8</c:v>
                </c:pt>
                <c:pt idx="37042">
                  <c:v>21.9</c:v>
                </c:pt>
                <c:pt idx="37043">
                  <c:v>22</c:v>
                </c:pt>
                <c:pt idx="37044">
                  <c:v>22.1</c:v>
                </c:pt>
                <c:pt idx="37045">
                  <c:v>22.2</c:v>
                </c:pt>
                <c:pt idx="37046">
                  <c:v>22.3</c:v>
                </c:pt>
                <c:pt idx="37047">
                  <c:v>22.4</c:v>
                </c:pt>
                <c:pt idx="37048">
                  <c:v>22.5</c:v>
                </c:pt>
                <c:pt idx="37049">
                  <c:v>22.6</c:v>
                </c:pt>
                <c:pt idx="37050">
                  <c:v>22.7</c:v>
                </c:pt>
                <c:pt idx="37051">
                  <c:v>22.8</c:v>
                </c:pt>
                <c:pt idx="37052">
                  <c:v>22.9</c:v>
                </c:pt>
                <c:pt idx="37053">
                  <c:v>23</c:v>
                </c:pt>
                <c:pt idx="37054">
                  <c:v>23.1</c:v>
                </c:pt>
                <c:pt idx="37055">
                  <c:v>23.2</c:v>
                </c:pt>
                <c:pt idx="37056">
                  <c:v>23.3</c:v>
                </c:pt>
                <c:pt idx="37057">
                  <c:v>23.4</c:v>
                </c:pt>
                <c:pt idx="37058">
                  <c:v>23.5</c:v>
                </c:pt>
                <c:pt idx="37059">
                  <c:v>23.6</c:v>
                </c:pt>
                <c:pt idx="37060">
                  <c:v>23.7</c:v>
                </c:pt>
                <c:pt idx="37061">
                  <c:v>23.8</c:v>
                </c:pt>
                <c:pt idx="37062">
                  <c:v>23.9</c:v>
                </c:pt>
                <c:pt idx="37063">
                  <c:v>24</c:v>
                </c:pt>
                <c:pt idx="37064">
                  <c:v>24.1</c:v>
                </c:pt>
                <c:pt idx="37065">
                  <c:v>24.2</c:v>
                </c:pt>
                <c:pt idx="37066">
                  <c:v>24.3</c:v>
                </c:pt>
                <c:pt idx="37067">
                  <c:v>24.4</c:v>
                </c:pt>
                <c:pt idx="37068">
                  <c:v>24.5</c:v>
                </c:pt>
                <c:pt idx="37069">
                  <c:v>24.6</c:v>
                </c:pt>
                <c:pt idx="37070">
                  <c:v>24.7</c:v>
                </c:pt>
                <c:pt idx="37071">
                  <c:v>24.8</c:v>
                </c:pt>
                <c:pt idx="37072">
                  <c:v>24.9</c:v>
                </c:pt>
                <c:pt idx="37073">
                  <c:v>25</c:v>
                </c:pt>
                <c:pt idx="37074">
                  <c:v>-25</c:v>
                </c:pt>
                <c:pt idx="37075">
                  <c:v>-24.9</c:v>
                </c:pt>
                <c:pt idx="37076">
                  <c:v>-24.8</c:v>
                </c:pt>
                <c:pt idx="37077">
                  <c:v>-24.7</c:v>
                </c:pt>
                <c:pt idx="37078">
                  <c:v>-24.6</c:v>
                </c:pt>
                <c:pt idx="37079">
                  <c:v>-24.5</c:v>
                </c:pt>
                <c:pt idx="37080">
                  <c:v>-24.4</c:v>
                </c:pt>
                <c:pt idx="37081">
                  <c:v>-24.3</c:v>
                </c:pt>
                <c:pt idx="37082">
                  <c:v>-24.2</c:v>
                </c:pt>
                <c:pt idx="37083">
                  <c:v>-24.1</c:v>
                </c:pt>
                <c:pt idx="37084">
                  <c:v>-24</c:v>
                </c:pt>
                <c:pt idx="37085">
                  <c:v>-23.9</c:v>
                </c:pt>
                <c:pt idx="37086">
                  <c:v>-23.8</c:v>
                </c:pt>
                <c:pt idx="37087">
                  <c:v>-23.7</c:v>
                </c:pt>
                <c:pt idx="37088">
                  <c:v>-23.6</c:v>
                </c:pt>
                <c:pt idx="37089">
                  <c:v>-23.5</c:v>
                </c:pt>
                <c:pt idx="37090">
                  <c:v>-23.4</c:v>
                </c:pt>
                <c:pt idx="37091">
                  <c:v>-23.3</c:v>
                </c:pt>
                <c:pt idx="37092">
                  <c:v>-23.2</c:v>
                </c:pt>
                <c:pt idx="37093">
                  <c:v>-23.1</c:v>
                </c:pt>
                <c:pt idx="37094">
                  <c:v>-23</c:v>
                </c:pt>
                <c:pt idx="37095">
                  <c:v>-22.9</c:v>
                </c:pt>
                <c:pt idx="37096">
                  <c:v>-22.8</c:v>
                </c:pt>
                <c:pt idx="37097">
                  <c:v>-22.7</c:v>
                </c:pt>
                <c:pt idx="37098">
                  <c:v>-22.6</c:v>
                </c:pt>
                <c:pt idx="37099">
                  <c:v>-22.5</c:v>
                </c:pt>
                <c:pt idx="37100">
                  <c:v>-22.4</c:v>
                </c:pt>
                <c:pt idx="37101">
                  <c:v>-22.3</c:v>
                </c:pt>
                <c:pt idx="37102">
                  <c:v>-22.2</c:v>
                </c:pt>
                <c:pt idx="37103">
                  <c:v>-22.1</c:v>
                </c:pt>
                <c:pt idx="37104">
                  <c:v>-22</c:v>
                </c:pt>
                <c:pt idx="37105">
                  <c:v>-21.9</c:v>
                </c:pt>
                <c:pt idx="37106">
                  <c:v>-21.8</c:v>
                </c:pt>
                <c:pt idx="37107">
                  <c:v>-21.7</c:v>
                </c:pt>
                <c:pt idx="37108">
                  <c:v>-21.6</c:v>
                </c:pt>
                <c:pt idx="37109">
                  <c:v>-21.5</c:v>
                </c:pt>
                <c:pt idx="37110">
                  <c:v>-21.4</c:v>
                </c:pt>
                <c:pt idx="37111">
                  <c:v>-21.3</c:v>
                </c:pt>
                <c:pt idx="37112">
                  <c:v>-21.2</c:v>
                </c:pt>
                <c:pt idx="37113">
                  <c:v>-21.1</c:v>
                </c:pt>
                <c:pt idx="37114">
                  <c:v>-21</c:v>
                </c:pt>
                <c:pt idx="37115">
                  <c:v>-20.9</c:v>
                </c:pt>
                <c:pt idx="37116">
                  <c:v>-20.8</c:v>
                </c:pt>
                <c:pt idx="37117">
                  <c:v>-20.7</c:v>
                </c:pt>
                <c:pt idx="37118">
                  <c:v>-20.6</c:v>
                </c:pt>
                <c:pt idx="37119">
                  <c:v>-20.5</c:v>
                </c:pt>
                <c:pt idx="37120">
                  <c:v>-20.399999999999999</c:v>
                </c:pt>
                <c:pt idx="37121">
                  <c:v>-20.3</c:v>
                </c:pt>
                <c:pt idx="37122">
                  <c:v>-20.2</c:v>
                </c:pt>
                <c:pt idx="37123">
                  <c:v>-20.100000000000001</c:v>
                </c:pt>
                <c:pt idx="37124">
                  <c:v>-20</c:v>
                </c:pt>
                <c:pt idx="37125">
                  <c:v>-19.899999999999999</c:v>
                </c:pt>
                <c:pt idx="37126">
                  <c:v>-19.8</c:v>
                </c:pt>
                <c:pt idx="37127">
                  <c:v>-19.7</c:v>
                </c:pt>
                <c:pt idx="37128">
                  <c:v>-19.600000000000001</c:v>
                </c:pt>
                <c:pt idx="37129">
                  <c:v>-19.5</c:v>
                </c:pt>
                <c:pt idx="37130">
                  <c:v>-19.399999999999999</c:v>
                </c:pt>
                <c:pt idx="37131">
                  <c:v>-19.3</c:v>
                </c:pt>
                <c:pt idx="37132">
                  <c:v>-19.2</c:v>
                </c:pt>
                <c:pt idx="37133">
                  <c:v>-19.100000000000001</c:v>
                </c:pt>
                <c:pt idx="37134">
                  <c:v>-19</c:v>
                </c:pt>
                <c:pt idx="37135">
                  <c:v>-18.899999999999999</c:v>
                </c:pt>
                <c:pt idx="37136">
                  <c:v>-18.8</c:v>
                </c:pt>
                <c:pt idx="37137">
                  <c:v>-18.7</c:v>
                </c:pt>
                <c:pt idx="37138">
                  <c:v>-18.600000000000001</c:v>
                </c:pt>
                <c:pt idx="37139">
                  <c:v>-18.5</c:v>
                </c:pt>
                <c:pt idx="37140">
                  <c:v>-18.399999999999999</c:v>
                </c:pt>
                <c:pt idx="37141">
                  <c:v>-18.3</c:v>
                </c:pt>
                <c:pt idx="37142">
                  <c:v>-18.2</c:v>
                </c:pt>
                <c:pt idx="37143">
                  <c:v>-18.100000000000001</c:v>
                </c:pt>
                <c:pt idx="37144">
                  <c:v>-18</c:v>
                </c:pt>
                <c:pt idx="37145">
                  <c:v>-17.899999999999999</c:v>
                </c:pt>
                <c:pt idx="37146">
                  <c:v>-17.8</c:v>
                </c:pt>
                <c:pt idx="37147">
                  <c:v>-17.7</c:v>
                </c:pt>
                <c:pt idx="37148">
                  <c:v>-17.600000000000001</c:v>
                </c:pt>
                <c:pt idx="37149">
                  <c:v>-17.5</c:v>
                </c:pt>
                <c:pt idx="37150">
                  <c:v>-17.399999999999999</c:v>
                </c:pt>
                <c:pt idx="37151">
                  <c:v>-17.3</c:v>
                </c:pt>
                <c:pt idx="37152">
                  <c:v>-17.2</c:v>
                </c:pt>
                <c:pt idx="37153">
                  <c:v>-17.100000000000001</c:v>
                </c:pt>
                <c:pt idx="37154">
                  <c:v>-17</c:v>
                </c:pt>
                <c:pt idx="37155">
                  <c:v>-16.899999999999999</c:v>
                </c:pt>
                <c:pt idx="37156">
                  <c:v>-16.8</c:v>
                </c:pt>
                <c:pt idx="37157">
                  <c:v>-16.7</c:v>
                </c:pt>
                <c:pt idx="37158">
                  <c:v>-16.600000000000001</c:v>
                </c:pt>
                <c:pt idx="37159">
                  <c:v>-16.5</c:v>
                </c:pt>
                <c:pt idx="37160">
                  <c:v>-16.399999999999999</c:v>
                </c:pt>
                <c:pt idx="37161">
                  <c:v>-16.3</c:v>
                </c:pt>
                <c:pt idx="37162">
                  <c:v>-16.2</c:v>
                </c:pt>
                <c:pt idx="37163">
                  <c:v>-16.100000000000001</c:v>
                </c:pt>
                <c:pt idx="37164">
                  <c:v>-16</c:v>
                </c:pt>
                <c:pt idx="37165">
                  <c:v>-15.9</c:v>
                </c:pt>
                <c:pt idx="37166">
                  <c:v>-15.8</c:v>
                </c:pt>
                <c:pt idx="37167">
                  <c:v>-15.7</c:v>
                </c:pt>
                <c:pt idx="37168">
                  <c:v>-15.6</c:v>
                </c:pt>
                <c:pt idx="37169">
                  <c:v>-15.5</c:v>
                </c:pt>
                <c:pt idx="37170">
                  <c:v>-15.4</c:v>
                </c:pt>
                <c:pt idx="37171">
                  <c:v>-15.3</c:v>
                </c:pt>
                <c:pt idx="37172">
                  <c:v>-15.2</c:v>
                </c:pt>
                <c:pt idx="37173">
                  <c:v>-15.1</c:v>
                </c:pt>
                <c:pt idx="37174">
                  <c:v>-15</c:v>
                </c:pt>
                <c:pt idx="37175">
                  <c:v>-14.9</c:v>
                </c:pt>
                <c:pt idx="37176">
                  <c:v>-14.8</c:v>
                </c:pt>
                <c:pt idx="37177">
                  <c:v>-14.7</c:v>
                </c:pt>
                <c:pt idx="37178">
                  <c:v>-14.6</c:v>
                </c:pt>
                <c:pt idx="37179">
                  <c:v>-14.5</c:v>
                </c:pt>
                <c:pt idx="37180">
                  <c:v>-14.4</c:v>
                </c:pt>
                <c:pt idx="37181">
                  <c:v>-14.3</c:v>
                </c:pt>
                <c:pt idx="37182">
                  <c:v>-14.2</c:v>
                </c:pt>
                <c:pt idx="37183">
                  <c:v>-14.1</c:v>
                </c:pt>
                <c:pt idx="37184">
                  <c:v>-14</c:v>
                </c:pt>
                <c:pt idx="37185">
                  <c:v>-13.9</c:v>
                </c:pt>
                <c:pt idx="37186">
                  <c:v>-13.8</c:v>
                </c:pt>
                <c:pt idx="37187">
                  <c:v>-13.7</c:v>
                </c:pt>
                <c:pt idx="37188">
                  <c:v>-13.6</c:v>
                </c:pt>
                <c:pt idx="37189">
                  <c:v>-13.5</c:v>
                </c:pt>
                <c:pt idx="37190">
                  <c:v>-13.4</c:v>
                </c:pt>
                <c:pt idx="37191">
                  <c:v>-13.3</c:v>
                </c:pt>
                <c:pt idx="37192">
                  <c:v>-13.2</c:v>
                </c:pt>
                <c:pt idx="37193">
                  <c:v>-13.1</c:v>
                </c:pt>
                <c:pt idx="37194">
                  <c:v>-13</c:v>
                </c:pt>
                <c:pt idx="37195">
                  <c:v>-12.9</c:v>
                </c:pt>
                <c:pt idx="37196">
                  <c:v>-12.8</c:v>
                </c:pt>
                <c:pt idx="37197">
                  <c:v>-12.7</c:v>
                </c:pt>
                <c:pt idx="37198">
                  <c:v>-12.6</c:v>
                </c:pt>
                <c:pt idx="37199">
                  <c:v>-12.5</c:v>
                </c:pt>
                <c:pt idx="37200">
                  <c:v>-12.4</c:v>
                </c:pt>
                <c:pt idx="37201">
                  <c:v>-12.3</c:v>
                </c:pt>
                <c:pt idx="37202">
                  <c:v>-12.2</c:v>
                </c:pt>
                <c:pt idx="37203">
                  <c:v>-12.1</c:v>
                </c:pt>
                <c:pt idx="37204">
                  <c:v>-12</c:v>
                </c:pt>
                <c:pt idx="37205">
                  <c:v>-11.9</c:v>
                </c:pt>
                <c:pt idx="37206">
                  <c:v>-11.8</c:v>
                </c:pt>
                <c:pt idx="37207">
                  <c:v>-11.7</c:v>
                </c:pt>
                <c:pt idx="37208">
                  <c:v>-11.6</c:v>
                </c:pt>
                <c:pt idx="37209">
                  <c:v>-11.5</c:v>
                </c:pt>
                <c:pt idx="37210">
                  <c:v>-11.4</c:v>
                </c:pt>
                <c:pt idx="37211">
                  <c:v>-11.3</c:v>
                </c:pt>
                <c:pt idx="37212">
                  <c:v>-11.2</c:v>
                </c:pt>
                <c:pt idx="37213">
                  <c:v>-11.1</c:v>
                </c:pt>
                <c:pt idx="37214">
                  <c:v>-11</c:v>
                </c:pt>
                <c:pt idx="37215">
                  <c:v>-10.9</c:v>
                </c:pt>
                <c:pt idx="37216">
                  <c:v>-10.8</c:v>
                </c:pt>
                <c:pt idx="37217">
                  <c:v>-10.7</c:v>
                </c:pt>
                <c:pt idx="37218">
                  <c:v>-10.6</c:v>
                </c:pt>
                <c:pt idx="37219">
                  <c:v>-10.5</c:v>
                </c:pt>
                <c:pt idx="37220">
                  <c:v>-10.4</c:v>
                </c:pt>
                <c:pt idx="37221">
                  <c:v>-10.3</c:v>
                </c:pt>
                <c:pt idx="37222">
                  <c:v>-10.199999999999999</c:v>
                </c:pt>
                <c:pt idx="37223">
                  <c:v>-10.1</c:v>
                </c:pt>
                <c:pt idx="37224">
                  <c:v>-10</c:v>
                </c:pt>
                <c:pt idx="37225">
                  <c:v>-9.9</c:v>
                </c:pt>
                <c:pt idx="37226">
                  <c:v>-9.8000000000000007</c:v>
                </c:pt>
                <c:pt idx="37227">
                  <c:v>-9.6999999999999993</c:v>
                </c:pt>
                <c:pt idx="37228">
                  <c:v>-9.6</c:v>
                </c:pt>
                <c:pt idx="37229">
                  <c:v>-9.5</c:v>
                </c:pt>
                <c:pt idx="37230">
                  <c:v>-9.4</c:v>
                </c:pt>
                <c:pt idx="37231">
                  <c:v>-9.3000000000000007</c:v>
                </c:pt>
                <c:pt idx="37232">
                  <c:v>-9.1999999999999993</c:v>
                </c:pt>
                <c:pt idx="37233">
                  <c:v>-9.1</c:v>
                </c:pt>
                <c:pt idx="37234">
                  <c:v>-9</c:v>
                </c:pt>
                <c:pt idx="37235">
                  <c:v>-8.9</c:v>
                </c:pt>
                <c:pt idx="37236">
                  <c:v>-8.8000000000000007</c:v>
                </c:pt>
                <c:pt idx="37237">
                  <c:v>-8.6999999999999993</c:v>
                </c:pt>
                <c:pt idx="37238">
                  <c:v>-8.6</c:v>
                </c:pt>
                <c:pt idx="37239">
                  <c:v>-8.5</c:v>
                </c:pt>
                <c:pt idx="37240">
                  <c:v>-8.4</c:v>
                </c:pt>
                <c:pt idx="37241">
                  <c:v>-8.3000000000000007</c:v>
                </c:pt>
                <c:pt idx="37242">
                  <c:v>-8.1999999999999993</c:v>
                </c:pt>
                <c:pt idx="37243">
                  <c:v>-8.1</c:v>
                </c:pt>
                <c:pt idx="37244">
                  <c:v>-8</c:v>
                </c:pt>
                <c:pt idx="37245">
                  <c:v>-7.9</c:v>
                </c:pt>
                <c:pt idx="37246">
                  <c:v>-7.8</c:v>
                </c:pt>
                <c:pt idx="37247">
                  <c:v>-7.7</c:v>
                </c:pt>
                <c:pt idx="37248">
                  <c:v>-7.6</c:v>
                </c:pt>
                <c:pt idx="37249">
                  <c:v>-7.5</c:v>
                </c:pt>
                <c:pt idx="37250">
                  <c:v>-7.4</c:v>
                </c:pt>
                <c:pt idx="37251">
                  <c:v>-7.3</c:v>
                </c:pt>
                <c:pt idx="37252">
                  <c:v>-7.2</c:v>
                </c:pt>
                <c:pt idx="37253">
                  <c:v>-7.1</c:v>
                </c:pt>
                <c:pt idx="37254">
                  <c:v>-7</c:v>
                </c:pt>
                <c:pt idx="37255">
                  <c:v>-6.9</c:v>
                </c:pt>
                <c:pt idx="37256">
                  <c:v>-6.8</c:v>
                </c:pt>
                <c:pt idx="37257">
                  <c:v>-6.7</c:v>
                </c:pt>
                <c:pt idx="37258">
                  <c:v>-6.6</c:v>
                </c:pt>
                <c:pt idx="37259">
                  <c:v>-6.5</c:v>
                </c:pt>
                <c:pt idx="37260">
                  <c:v>-6.4</c:v>
                </c:pt>
                <c:pt idx="37261">
                  <c:v>-6.3</c:v>
                </c:pt>
                <c:pt idx="37262">
                  <c:v>-6.2</c:v>
                </c:pt>
                <c:pt idx="37263">
                  <c:v>-6.1</c:v>
                </c:pt>
                <c:pt idx="37264">
                  <c:v>-6</c:v>
                </c:pt>
                <c:pt idx="37265">
                  <c:v>-5.9</c:v>
                </c:pt>
                <c:pt idx="37266">
                  <c:v>-5.8</c:v>
                </c:pt>
                <c:pt idx="37267">
                  <c:v>-5.7</c:v>
                </c:pt>
                <c:pt idx="37268">
                  <c:v>-5.6</c:v>
                </c:pt>
                <c:pt idx="37269">
                  <c:v>-5.5</c:v>
                </c:pt>
                <c:pt idx="37270">
                  <c:v>-5.4</c:v>
                </c:pt>
                <c:pt idx="37271">
                  <c:v>-5.3</c:v>
                </c:pt>
                <c:pt idx="37272">
                  <c:v>-5.2</c:v>
                </c:pt>
                <c:pt idx="37273">
                  <c:v>-5.0999999999999996</c:v>
                </c:pt>
                <c:pt idx="37274">
                  <c:v>-5</c:v>
                </c:pt>
                <c:pt idx="37275">
                  <c:v>-4.9000000000000004</c:v>
                </c:pt>
                <c:pt idx="37276">
                  <c:v>-4.8</c:v>
                </c:pt>
                <c:pt idx="37277">
                  <c:v>-4.7</c:v>
                </c:pt>
                <c:pt idx="37278">
                  <c:v>-4.5999999999999996</c:v>
                </c:pt>
                <c:pt idx="37279">
                  <c:v>-4.5</c:v>
                </c:pt>
                <c:pt idx="37280">
                  <c:v>-4.4000000000000004</c:v>
                </c:pt>
                <c:pt idx="37281">
                  <c:v>-4.3</c:v>
                </c:pt>
                <c:pt idx="37282">
                  <c:v>-4.2</c:v>
                </c:pt>
                <c:pt idx="37283">
                  <c:v>-4.0999999999999996</c:v>
                </c:pt>
                <c:pt idx="37284">
                  <c:v>-4</c:v>
                </c:pt>
                <c:pt idx="37285">
                  <c:v>-3.9</c:v>
                </c:pt>
                <c:pt idx="37286">
                  <c:v>-3.8</c:v>
                </c:pt>
                <c:pt idx="37287">
                  <c:v>-3.7</c:v>
                </c:pt>
                <c:pt idx="37288">
                  <c:v>-3.6</c:v>
                </c:pt>
                <c:pt idx="37289">
                  <c:v>-3.5</c:v>
                </c:pt>
                <c:pt idx="37290">
                  <c:v>-3.4</c:v>
                </c:pt>
                <c:pt idx="37291">
                  <c:v>-3.3</c:v>
                </c:pt>
                <c:pt idx="37292">
                  <c:v>-3.2</c:v>
                </c:pt>
                <c:pt idx="37293">
                  <c:v>-3.1</c:v>
                </c:pt>
                <c:pt idx="37294">
                  <c:v>-3</c:v>
                </c:pt>
                <c:pt idx="37295">
                  <c:v>-2.9</c:v>
                </c:pt>
                <c:pt idx="37296">
                  <c:v>-2.8</c:v>
                </c:pt>
                <c:pt idx="37297">
                  <c:v>-2.7</c:v>
                </c:pt>
                <c:pt idx="37298">
                  <c:v>-2.6</c:v>
                </c:pt>
                <c:pt idx="37299">
                  <c:v>-2.5</c:v>
                </c:pt>
                <c:pt idx="37300">
                  <c:v>-2.4</c:v>
                </c:pt>
                <c:pt idx="37301">
                  <c:v>-2.2999999999999998</c:v>
                </c:pt>
                <c:pt idx="37302">
                  <c:v>-2.2000000000000002</c:v>
                </c:pt>
                <c:pt idx="37303">
                  <c:v>-2.1</c:v>
                </c:pt>
                <c:pt idx="37304">
                  <c:v>-2</c:v>
                </c:pt>
                <c:pt idx="37305">
                  <c:v>-1.9</c:v>
                </c:pt>
                <c:pt idx="37306">
                  <c:v>-1.8</c:v>
                </c:pt>
                <c:pt idx="37307">
                  <c:v>-1.7</c:v>
                </c:pt>
                <c:pt idx="37308">
                  <c:v>-1.6</c:v>
                </c:pt>
                <c:pt idx="37309">
                  <c:v>-1.5</c:v>
                </c:pt>
                <c:pt idx="37310">
                  <c:v>-1.4</c:v>
                </c:pt>
                <c:pt idx="37311">
                  <c:v>-1.3</c:v>
                </c:pt>
                <c:pt idx="37312">
                  <c:v>-1.2</c:v>
                </c:pt>
                <c:pt idx="37313">
                  <c:v>-1.1000000000000001</c:v>
                </c:pt>
                <c:pt idx="37314">
                  <c:v>-1</c:v>
                </c:pt>
                <c:pt idx="37315">
                  <c:v>-0.9</c:v>
                </c:pt>
                <c:pt idx="37316">
                  <c:v>-0.8</c:v>
                </c:pt>
                <c:pt idx="37317">
                  <c:v>-0.7</c:v>
                </c:pt>
                <c:pt idx="37318">
                  <c:v>-0.6</c:v>
                </c:pt>
                <c:pt idx="37319">
                  <c:v>-0.5</c:v>
                </c:pt>
                <c:pt idx="37320">
                  <c:v>-0.4</c:v>
                </c:pt>
                <c:pt idx="37321">
                  <c:v>-0.3</c:v>
                </c:pt>
                <c:pt idx="37322">
                  <c:v>-0.2</c:v>
                </c:pt>
                <c:pt idx="37323">
                  <c:v>-0.1</c:v>
                </c:pt>
                <c:pt idx="37324">
                  <c:v>0</c:v>
                </c:pt>
                <c:pt idx="37325">
                  <c:v>0.1</c:v>
                </c:pt>
                <c:pt idx="37326">
                  <c:v>0.2</c:v>
                </c:pt>
                <c:pt idx="37327">
                  <c:v>0.3</c:v>
                </c:pt>
                <c:pt idx="37328">
                  <c:v>0.4</c:v>
                </c:pt>
                <c:pt idx="37329">
                  <c:v>0.5</c:v>
                </c:pt>
                <c:pt idx="37330">
                  <c:v>0.6</c:v>
                </c:pt>
                <c:pt idx="37331">
                  <c:v>0.7</c:v>
                </c:pt>
                <c:pt idx="37332">
                  <c:v>0.8</c:v>
                </c:pt>
                <c:pt idx="37333">
                  <c:v>0.9</c:v>
                </c:pt>
                <c:pt idx="37334">
                  <c:v>1</c:v>
                </c:pt>
                <c:pt idx="37335">
                  <c:v>1.1000000000000001</c:v>
                </c:pt>
                <c:pt idx="37336">
                  <c:v>1.2</c:v>
                </c:pt>
                <c:pt idx="37337">
                  <c:v>1.3</c:v>
                </c:pt>
                <c:pt idx="37338">
                  <c:v>1.4</c:v>
                </c:pt>
                <c:pt idx="37339">
                  <c:v>1.5</c:v>
                </c:pt>
                <c:pt idx="37340">
                  <c:v>1.6</c:v>
                </c:pt>
                <c:pt idx="37341">
                  <c:v>1.7</c:v>
                </c:pt>
                <c:pt idx="37342">
                  <c:v>1.8</c:v>
                </c:pt>
                <c:pt idx="37343">
                  <c:v>1.9</c:v>
                </c:pt>
                <c:pt idx="37344">
                  <c:v>2</c:v>
                </c:pt>
                <c:pt idx="37345">
                  <c:v>2.1</c:v>
                </c:pt>
                <c:pt idx="37346">
                  <c:v>2.2000000000000002</c:v>
                </c:pt>
                <c:pt idx="37347">
                  <c:v>2.2999999999999998</c:v>
                </c:pt>
                <c:pt idx="37348">
                  <c:v>2.4</c:v>
                </c:pt>
                <c:pt idx="37349">
                  <c:v>2.5</c:v>
                </c:pt>
                <c:pt idx="37350">
                  <c:v>2.6</c:v>
                </c:pt>
                <c:pt idx="37351">
                  <c:v>2.7</c:v>
                </c:pt>
                <c:pt idx="37352">
                  <c:v>2.8</c:v>
                </c:pt>
                <c:pt idx="37353">
                  <c:v>2.9</c:v>
                </c:pt>
                <c:pt idx="37354">
                  <c:v>3</c:v>
                </c:pt>
                <c:pt idx="37355">
                  <c:v>3.1</c:v>
                </c:pt>
                <c:pt idx="37356">
                  <c:v>3.2</c:v>
                </c:pt>
                <c:pt idx="37357">
                  <c:v>3.3</c:v>
                </c:pt>
                <c:pt idx="37358">
                  <c:v>3.4</c:v>
                </c:pt>
                <c:pt idx="37359">
                  <c:v>3.5</c:v>
                </c:pt>
                <c:pt idx="37360">
                  <c:v>3.6</c:v>
                </c:pt>
                <c:pt idx="37361">
                  <c:v>3.7</c:v>
                </c:pt>
                <c:pt idx="37362">
                  <c:v>3.8</c:v>
                </c:pt>
                <c:pt idx="37363">
                  <c:v>3.9</c:v>
                </c:pt>
                <c:pt idx="37364">
                  <c:v>4</c:v>
                </c:pt>
                <c:pt idx="37365">
                  <c:v>4.0999999999999996</c:v>
                </c:pt>
                <c:pt idx="37366">
                  <c:v>4.2</c:v>
                </c:pt>
                <c:pt idx="37367">
                  <c:v>4.3</c:v>
                </c:pt>
                <c:pt idx="37368">
                  <c:v>4.4000000000000004</c:v>
                </c:pt>
                <c:pt idx="37369">
                  <c:v>4.5</c:v>
                </c:pt>
                <c:pt idx="37370">
                  <c:v>4.5999999999999996</c:v>
                </c:pt>
                <c:pt idx="37371">
                  <c:v>4.7</c:v>
                </c:pt>
                <c:pt idx="37372">
                  <c:v>4.8</c:v>
                </c:pt>
                <c:pt idx="37373">
                  <c:v>4.9000000000000004</c:v>
                </c:pt>
                <c:pt idx="37374">
                  <c:v>5</c:v>
                </c:pt>
                <c:pt idx="37375">
                  <c:v>5.0999999999999996</c:v>
                </c:pt>
                <c:pt idx="37376">
                  <c:v>5.2</c:v>
                </c:pt>
                <c:pt idx="37377">
                  <c:v>5.3</c:v>
                </c:pt>
                <c:pt idx="37378">
                  <c:v>5.4</c:v>
                </c:pt>
                <c:pt idx="37379">
                  <c:v>5.5</c:v>
                </c:pt>
                <c:pt idx="37380">
                  <c:v>5.6</c:v>
                </c:pt>
                <c:pt idx="37381">
                  <c:v>5.7</c:v>
                </c:pt>
                <c:pt idx="37382">
                  <c:v>5.8</c:v>
                </c:pt>
                <c:pt idx="37383">
                  <c:v>5.9</c:v>
                </c:pt>
                <c:pt idx="37384">
                  <c:v>6</c:v>
                </c:pt>
                <c:pt idx="37385">
                  <c:v>6.1</c:v>
                </c:pt>
                <c:pt idx="37386">
                  <c:v>6.2</c:v>
                </c:pt>
                <c:pt idx="37387">
                  <c:v>6.3</c:v>
                </c:pt>
                <c:pt idx="37388">
                  <c:v>6.4</c:v>
                </c:pt>
                <c:pt idx="37389">
                  <c:v>6.5</c:v>
                </c:pt>
                <c:pt idx="37390">
                  <c:v>6.6</c:v>
                </c:pt>
                <c:pt idx="37391">
                  <c:v>6.7</c:v>
                </c:pt>
                <c:pt idx="37392">
                  <c:v>6.8</c:v>
                </c:pt>
                <c:pt idx="37393">
                  <c:v>6.9</c:v>
                </c:pt>
                <c:pt idx="37394">
                  <c:v>7</c:v>
                </c:pt>
                <c:pt idx="37395">
                  <c:v>7.1</c:v>
                </c:pt>
                <c:pt idx="37396">
                  <c:v>7.2</c:v>
                </c:pt>
                <c:pt idx="37397">
                  <c:v>7.3</c:v>
                </c:pt>
                <c:pt idx="37398">
                  <c:v>7.4</c:v>
                </c:pt>
                <c:pt idx="37399">
                  <c:v>7.5</c:v>
                </c:pt>
                <c:pt idx="37400">
                  <c:v>7.6</c:v>
                </c:pt>
                <c:pt idx="37401">
                  <c:v>7.7</c:v>
                </c:pt>
                <c:pt idx="37402">
                  <c:v>7.8</c:v>
                </c:pt>
                <c:pt idx="37403">
                  <c:v>7.9</c:v>
                </c:pt>
                <c:pt idx="37404">
                  <c:v>8</c:v>
                </c:pt>
                <c:pt idx="37405">
                  <c:v>8.1</c:v>
                </c:pt>
                <c:pt idx="37406">
                  <c:v>8.1999999999999993</c:v>
                </c:pt>
                <c:pt idx="37407">
                  <c:v>8.3000000000000007</c:v>
                </c:pt>
                <c:pt idx="37408">
                  <c:v>8.4</c:v>
                </c:pt>
                <c:pt idx="37409">
                  <c:v>8.5</c:v>
                </c:pt>
                <c:pt idx="37410">
                  <c:v>8.6</c:v>
                </c:pt>
                <c:pt idx="37411">
                  <c:v>8.6999999999999993</c:v>
                </c:pt>
                <c:pt idx="37412">
                  <c:v>8.8000000000000007</c:v>
                </c:pt>
                <c:pt idx="37413">
                  <c:v>8.9</c:v>
                </c:pt>
                <c:pt idx="37414">
                  <c:v>9</c:v>
                </c:pt>
                <c:pt idx="37415">
                  <c:v>9.1</c:v>
                </c:pt>
                <c:pt idx="37416">
                  <c:v>9.1999999999999993</c:v>
                </c:pt>
                <c:pt idx="37417">
                  <c:v>9.3000000000000007</c:v>
                </c:pt>
                <c:pt idx="37418">
                  <c:v>9.4</c:v>
                </c:pt>
                <c:pt idx="37419">
                  <c:v>9.5</c:v>
                </c:pt>
                <c:pt idx="37420">
                  <c:v>9.6</c:v>
                </c:pt>
                <c:pt idx="37421">
                  <c:v>9.6999999999999993</c:v>
                </c:pt>
                <c:pt idx="37422">
                  <c:v>9.8000000000000007</c:v>
                </c:pt>
                <c:pt idx="37423">
                  <c:v>9.9</c:v>
                </c:pt>
                <c:pt idx="37424">
                  <c:v>10</c:v>
                </c:pt>
                <c:pt idx="37425">
                  <c:v>10.1</c:v>
                </c:pt>
                <c:pt idx="37426">
                  <c:v>10.199999999999999</c:v>
                </c:pt>
                <c:pt idx="37427">
                  <c:v>10.3</c:v>
                </c:pt>
                <c:pt idx="37428">
                  <c:v>10.4</c:v>
                </c:pt>
                <c:pt idx="37429">
                  <c:v>10.5</c:v>
                </c:pt>
                <c:pt idx="37430">
                  <c:v>10.6</c:v>
                </c:pt>
                <c:pt idx="37431">
                  <c:v>10.7</c:v>
                </c:pt>
                <c:pt idx="37432">
                  <c:v>10.8</c:v>
                </c:pt>
                <c:pt idx="37433">
                  <c:v>10.9</c:v>
                </c:pt>
                <c:pt idx="37434">
                  <c:v>11</c:v>
                </c:pt>
                <c:pt idx="37435">
                  <c:v>11.1</c:v>
                </c:pt>
                <c:pt idx="37436">
                  <c:v>11.2</c:v>
                </c:pt>
                <c:pt idx="37437">
                  <c:v>11.3</c:v>
                </c:pt>
                <c:pt idx="37438">
                  <c:v>11.4</c:v>
                </c:pt>
                <c:pt idx="37439">
                  <c:v>11.5</c:v>
                </c:pt>
                <c:pt idx="37440">
                  <c:v>11.6</c:v>
                </c:pt>
                <c:pt idx="37441">
                  <c:v>11.7</c:v>
                </c:pt>
                <c:pt idx="37442">
                  <c:v>11.8</c:v>
                </c:pt>
                <c:pt idx="37443">
                  <c:v>11.9</c:v>
                </c:pt>
                <c:pt idx="37444">
                  <c:v>12</c:v>
                </c:pt>
                <c:pt idx="37445">
                  <c:v>12.1</c:v>
                </c:pt>
                <c:pt idx="37446">
                  <c:v>12.2</c:v>
                </c:pt>
                <c:pt idx="37447">
                  <c:v>12.3</c:v>
                </c:pt>
                <c:pt idx="37448">
                  <c:v>12.4</c:v>
                </c:pt>
                <c:pt idx="37449">
                  <c:v>12.5</c:v>
                </c:pt>
                <c:pt idx="37450">
                  <c:v>12.6</c:v>
                </c:pt>
                <c:pt idx="37451">
                  <c:v>12.7</c:v>
                </c:pt>
                <c:pt idx="37452">
                  <c:v>12.8</c:v>
                </c:pt>
                <c:pt idx="37453">
                  <c:v>12.9</c:v>
                </c:pt>
                <c:pt idx="37454">
                  <c:v>13</c:v>
                </c:pt>
                <c:pt idx="37455">
                  <c:v>13.1</c:v>
                </c:pt>
                <c:pt idx="37456">
                  <c:v>13.2</c:v>
                </c:pt>
                <c:pt idx="37457">
                  <c:v>13.3</c:v>
                </c:pt>
                <c:pt idx="37458">
                  <c:v>13.4</c:v>
                </c:pt>
                <c:pt idx="37459">
                  <c:v>13.5</c:v>
                </c:pt>
                <c:pt idx="37460">
                  <c:v>13.6</c:v>
                </c:pt>
                <c:pt idx="37461">
                  <c:v>13.7</c:v>
                </c:pt>
                <c:pt idx="37462">
                  <c:v>13.8</c:v>
                </c:pt>
                <c:pt idx="37463">
                  <c:v>13.9</c:v>
                </c:pt>
                <c:pt idx="37464">
                  <c:v>14</c:v>
                </c:pt>
                <c:pt idx="37465">
                  <c:v>14.1</c:v>
                </c:pt>
                <c:pt idx="37466">
                  <c:v>14.2</c:v>
                </c:pt>
                <c:pt idx="37467">
                  <c:v>14.3</c:v>
                </c:pt>
                <c:pt idx="37468">
                  <c:v>14.4</c:v>
                </c:pt>
                <c:pt idx="37469">
                  <c:v>14.5</c:v>
                </c:pt>
                <c:pt idx="37470">
                  <c:v>14.6</c:v>
                </c:pt>
                <c:pt idx="37471">
                  <c:v>14.7</c:v>
                </c:pt>
                <c:pt idx="37472">
                  <c:v>14.8</c:v>
                </c:pt>
                <c:pt idx="37473">
                  <c:v>14.9</c:v>
                </c:pt>
                <c:pt idx="37474">
                  <c:v>15</c:v>
                </c:pt>
                <c:pt idx="37475">
                  <c:v>15.1</c:v>
                </c:pt>
                <c:pt idx="37476">
                  <c:v>15.2</c:v>
                </c:pt>
                <c:pt idx="37477">
                  <c:v>15.3</c:v>
                </c:pt>
                <c:pt idx="37478">
                  <c:v>15.4</c:v>
                </c:pt>
                <c:pt idx="37479">
                  <c:v>15.5</c:v>
                </c:pt>
                <c:pt idx="37480">
                  <c:v>15.6</c:v>
                </c:pt>
                <c:pt idx="37481">
                  <c:v>15.7</c:v>
                </c:pt>
                <c:pt idx="37482">
                  <c:v>15.8</c:v>
                </c:pt>
                <c:pt idx="37483">
                  <c:v>15.9</c:v>
                </c:pt>
                <c:pt idx="37484">
                  <c:v>16</c:v>
                </c:pt>
                <c:pt idx="37485">
                  <c:v>16.100000000000001</c:v>
                </c:pt>
                <c:pt idx="37486">
                  <c:v>16.2</c:v>
                </c:pt>
                <c:pt idx="37487">
                  <c:v>16.3</c:v>
                </c:pt>
                <c:pt idx="37488">
                  <c:v>16.399999999999999</c:v>
                </c:pt>
                <c:pt idx="37489">
                  <c:v>16.5</c:v>
                </c:pt>
                <c:pt idx="37490">
                  <c:v>16.600000000000001</c:v>
                </c:pt>
                <c:pt idx="37491">
                  <c:v>16.7</c:v>
                </c:pt>
                <c:pt idx="37492">
                  <c:v>16.8</c:v>
                </c:pt>
                <c:pt idx="37493">
                  <c:v>16.899999999999999</c:v>
                </c:pt>
                <c:pt idx="37494">
                  <c:v>17</c:v>
                </c:pt>
                <c:pt idx="37495">
                  <c:v>17.100000000000001</c:v>
                </c:pt>
                <c:pt idx="37496">
                  <c:v>17.2</c:v>
                </c:pt>
                <c:pt idx="37497">
                  <c:v>17.3</c:v>
                </c:pt>
                <c:pt idx="37498">
                  <c:v>17.399999999999999</c:v>
                </c:pt>
                <c:pt idx="37499">
                  <c:v>17.5</c:v>
                </c:pt>
                <c:pt idx="37500">
                  <c:v>17.600000000000001</c:v>
                </c:pt>
                <c:pt idx="37501">
                  <c:v>17.7</c:v>
                </c:pt>
                <c:pt idx="37502">
                  <c:v>17.8</c:v>
                </c:pt>
                <c:pt idx="37503">
                  <c:v>17.899999999999999</c:v>
                </c:pt>
                <c:pt idx="37504">
                  <c:v>18</c:v>
                </c:pt>
                <c:pt idx="37505">
                  <c:v>18.100000000000001</c:v>
                </c:pt>
                <c:pt idx="37506">
                  <c:v>18.2</c:v>
                </c:pt>
                <c:pt idx="37507">
                  <c:v>18.3</c:v>
                </c:pt>
                <c:pt idx="37508">
                  <c:v>18.399999999999999</c:v>
                </c:pt>
                <c:pt idx="37509">
                  <c:v>18.5</c:v>
                </c:pt>
                <c:pt idx="37510">
                  <c:v>18.600000000000001</c:v>
                </c:pt>
                <c:pt idx="37511">
                  <c:v>18.7</c:v>
                </c:pt>
                <c:pt idx="37512">
                  <c:v>18.8</c:v>
                </c:pt>
                <c:pt idx="37513">
                  <c:v>18.899999999999999</c:v>
                </c:pt>
                <c:pt idx="37514">
                  <c:v>19</c:v>
                </c:pt>
                <c:pt idx="37515">
                  <c:v>19.100000000000001</c:v>
                </c:pt>
                <c:pt idx="37516">
                  <c:v>19.2</c:v>
                </c:pt>
                <c:pt idx="37517">
                  <c:v>19.3</c:v>
                </c:pt>
                <c:pt idx="37518">
                  <c:v>19.399999999999999</c:v>
                </c:pt>
                <c:pt idx="37519">
                  <c:v>19.5</c:v>
                </c:pt>
                <c:pt idx="37520">
                  <c:v>19.600000000000001</c:v>
                </c:pt>
                <c:pt idx="37521">
                  <c:v>19.7</c:v>
                </c:pt>
                <c:pt idx="37522">
                  <c:v>19.8</c:v>
                </c:pt>
                <c:pt idx="37523">
                  <c:v>19.899999999999999</c:v>
                </c:pt>
                <c:pt idx="37524">
                  <c:v>20</c:v>
                </c:pt>
                <c:pt idx="37525">
                  <c:v>20.100000000000001</c:v>
                </c:pt>
                <c:pt idx="37526">
                  <c:v>20.2</c:v>
                </c:pt>
                <c:pt idx="37527">
                  <c:v>20.3</c:v>
                </c:pt>
                <c:pt idx="37528">
                  <c:v>20.399999999999999</c:v>
                </c:pt>
                <c:pt idx="37529">
                  <c:v>20.5</c:v>
                </c:pt>
                <c:pt idx="37530">
                  <c:v>20.6</c:v>
                </c:pt>
                <c:pt idx="37531">
                  <c:v>20.7</c:v>
                </c:pt>
                <c:pt idx="37532">
                  <c:v>20.8</c:v>
                </c:pt>
                <c:pt idx="37533">
                  <c:v>20.9</c:v>
                </c:pt>
                <c:pt idx="37534">
                  <c:v>21</c:v>
                </c:pt>
                <c:pt idx="37535">
                  <c:v>21.1</c:v>
                </c:pt>
                <c:pt idx="37536">
                  <c:v>21.2</c:v>
                </c:pt>
                <c:pt idx="37537">
                  <c:v>21.3</c:v>
                </c:pt>
                <c:pt idx="37538">
                  <c:v>21.4</c:v>
                </c:pt>
                <c:pt idx="37539">
                  <c:v>21.5</c:v>
                </c:pt>
                <c:pt idx="37540">
                  <c:v>21.6</c:v>
                </c:pt>
                <c:pt idx="37541">
                  <c:v>21.7</c:v>
                </c:pt>
                <c:pt idx="37542">
                  <c:v>21.8</c:v>
                </c:pt>
                <c:pt idx="37543">
                  <c:v>21.9</c:v>
                </c:pt>
                <c:pt idx="37544">
                  <c:v>22</c:v>
                </c:pt>
                <c:pt idx="37545">
                  <c:v>22.1</c:v>
                </c:pt>
                <c:pt idx="37546">
                  <c:v>22.2</c:v>
                </c:pt>
                <c:pt idx="37547">
                  <c:v>22.3</c:v>
                </c:pt>
                <c:pt idx="37548">
                  <c:v>22.4</c:v>
                </c:pt>
                <c:pt idx="37549">
                  <c:v>22.5</c:v>
                </c:pt>
                <c:pt idx="37550">
                  <c:v>22.6</c:v>
                </c:pt>
                <c:pt idx="37551">
                  <c:v>22.7</c:v>
                </c:pt>
                <c:pt idx="37552">
                  <c:v>22.8</c:v>
                </c:pt>
                <c:pt idx="37553">
                  <c:v>22.9</c:v>
                </c:pt>
                <c:pt idx="37554">
                  <c:v>23</c:v>
                </c:pt>
                <c:pt idx="37555">
                  <c:v>23.1</c:v>
                </c:pt>
                <c:pt idx="37556">
                  <c:v>23.2</c:v>
                </c:pt>
                <c:pt idx="37557">
                  <c:v>23.3</c:v>
                </c:pt>
                <c:pt idx="37558">
                  <c:v>23.4</c:v>
                </c:pt>
                <c:pt idx="37559">
                  <c:v>23.5</c:v>
                </c:pt>
                <c:pt idx="37560">
                  <c:v>23.6</c:v>
                </c:pt>
                <c:pt idx="37561">
                  <c:v>23.7</c:v>
                </c:pt>
                <c:pt idx="37562">
                  <c:v>23.8</c:v>
                </c:pt>
                <c:pt idx="37563">
                  <c:v>23.9</c:v>
                </c:pt>
                <c:pt idx="37564">
                  <c:v>24</c:v>
                </c:pt>
                <c:pt idx="37565">
                  <c:v>24.1</c:v>
                </c:pt>
                <c:pt idx="37566">
                  <c:v>24.2</c:v>
                </c:pt>
                <c:pt idx="37567">
                  <c:v>24.3</c:v>
                </c:pt>
                <c:pt idx="37568">
                  <c:v>24.4</c:v>
                </c:pt>
                <c:pt idx="37569">
                  <c:v>24.5</c:v>
                </c:pt>
                <c:pt idx="37570">
                  <c:v>24.6</c:v>
                </c:pt>
                <c:pt idx="37571">
                  <c:v>24.7</c:v>
                </c:pt>
                <c:pt idx="37572">
                  <c:v>24.8</c:v>
                </c:pt>
                <c:pt idx="37573">
                  <c:v>24.9</c:v>
                </c:pt>
                <c:pt idx="37574">
                  <c:v>25</c:v>
                </c:pt>
                <c:pt idx="37575">
                  <c:v>-25</c:v>
                </c:pt>
                <c:pt idx="37576">
                  <c:v>-24.9</c:v>
                </c:pt>
                <c:pt idx="37577">
                  <c:v>-24.8</c:v>
                </c:pt>
                <c:pt idx="37578">
                  <c:v>-24.7</c:v>
                </c:pt>
                <c:pt idx="37579">
                  <c:v>-24.6</c:v>
                </c:pt>
                <c:pt idx="37580">
                  <c:v>-24.5</c:v>
                </c:pt>
                <c:pt idx="37581">
                  <c:v>-24.4</c:v>
                </c:pt>
                <c:pt idx="37582">
                  <c:v>-24.3</c:v>
                </c:pt>
                <c:pt idx="37583">
                  <c:v>-24.2</c:v>
                </c:pt>
                <c:pt idx="37584">
                  <c:v>-24.1</c:v>
                </c:pt>
                <c:pt idx="37585">
                  <c:v>-24</c:v>
                </c:pt>
                <c:pt idx="37586">
                  <c:v>-23.9</c:v>
                </c:pt>
                <c:pt idx="37587">
                  <c:v>-23.8</c:v>
                </c:pt>
                <c:pt idx="37588">
                  <c:v>-23.7</c:v>
                </c:pt>
                <c:pt idx="37589">
                  <c:v>-23.6</c:v>
                </c:pt>
                <c:pt idx="37590">
                  <c:v>-23.5</c:v>
                </c:pt>
                <c:pt idx="37591">
                  <c:v>-23.4</c:v>
                </c:pt>
                <c:pt idx="37592">
                  <c:v>-23.3</c:v>
                </c:pt>
                <c:pt idx="37593">
                  <c:v>-23.2</c:v>
                </c:pt>
                <c:pt idx="37594">
                  <c:v>-23.1</c:v>
                </c:pt>
                <c:pt idx="37595">
                  <c:v>-23</c:v>
                </c:pt>
                <c:pt idx="37596">
                  <c:v>-22.9</c:v>
                </c:pt>
                <c:pt idx="37597">
                  <c:v>-22.8</c:v>
                </c:pt>
                <c:pt idx="37598">
                  <c:v>-22.7</c:v>
                </c:pt>
                <c:pt idx="37599">
                  <c:v>-22.6</c:v>
                </c:pt>
                <c:pt idx="37600">
                  <c:v>-22.5</c:v>
                </c:pt>
                <c:pt idx="37601">
                  <c:v>-22.4</c:v>
                </c:pt>
                <c:pt idx="37602">
                  <c:v>-22.3</c:v>
                </c:pt>
                <c:pt idx="37603">
                  <c:v>-22.2</c:v>
                </c:pt>
                <c:pt idx="37604">
                  <c:v>-22.1</c:v>
                </c:pt>
                <c:pt idx="37605">
                  <c:v>-22</c:v>
                </c:pt>
                <c:pt idx="37606">
                  <c:v>-21.9</c:v>
                </c:pt>
                <c:pt idx="37607">
                  <c:v>-21.8</c:v>
                </c:pt>
                <c:pt idx="37608">
                  <c:v>-21.7</c:v>
                </c:pt>
                <c:pt idx="37609">
                  <c:v>-21.6</c:v>
                </c:pt>
                <c:pt idx="37610">
                  <c:v>-21.5</c:v>
                </c:pt>
                <c:pt idx="37611">
                  <c:v>-21.4</c:v>
                </c:pt>
                <c:pt idx="37612">
                  <c:v>-21.3</c:v>
                </c:pt>
                <c:pt idx="37613">
                  <c:v>-21.2</c:v>
                </c:pt>
                <c:pt idx="37614">
                  <c:v>-21.1</c:v>
                </c:pt>
                <c:pt idx="37615">
                  <c:v>-21</c:v>
                </c:pt>
                <c:pt idx="37616">
                  <c:v>-20.9</c:v>
                </c:pt>
                <c:pt idx="37617">
                  <c:v>-20.8</c:v>
                </c:pt>
                <c:pt idx="37618">
                  <c:v>-20.7</c:v>
                </c:pt>
                <c:pt idx="37619">
                  <c:v>-20.6</c:v>
                </c:pt>
                <c:pt idx="37620">
                  <c:v>-20.5</c:v>
                </c:pt>
                <c:pt idx="37621">
                  <c:v>-20.399999999999999</c:v>
                </c:pt>
                <c:pt idx="37622">
                  <c:v>-20.3</c:v>
                </c:pt>
                <c:pt idx="37623">
                  <c:v>-20.2</c:v>
                </c:pt>
                <c:pt idx="37624">
                  <c:v>-20.100000000000001</c:v>
                </c:pt>
                <c:pt idx="37625">
                  <c:v>-20</c:v>
                </c:pt>
                <c:pt idx="37626">
                  <c:v>-19.899999999999999</c:v>
                </c:pt>
                <c:pt idx="37627">
                  <c:v>-19.8</c:v>
                </c:pt>
                <c:pt idx="37628">
                  <c:v>-19.7</c:v>
                </c:pt>
                <c:pt idx="37629">
                  <c:v>-19.600000000000001</c:v>
                </c:pt>
                <c:pt idx="37630">
                  <c:v>-19.5</c:v>
                </c:pt>
                <c:pt idx="37631">
                  <c:v>-19.399999999999999</c:v>
                </c:pt>
                <c:pt idx="37632">
                  <c:v>-19.3</c:v>
                </c:pt>
                <c:pt idx="37633">
                  <c:v>-19.2</c:v>
                </c:pt>
                <c:pt idx="37634">
                  <c:v>-19.100000000000001</c:v>
                </c:pt>
                <c:pt idx="37635">
                  <c:v>-19</c:v>
                </c:pt>
                <c:pt idx="37636">
                  <c:v>-18.899999999999999</c:v>
                </c:pt>
                <c:pt idx="37637">
                  <c:v>-18.8</c:v>
                </c:pt>
                <c:pt idx="37638">
                  <c:v>-18.7</c:v>
                </c:pt>
                <c:pt idx="37639">
                  <c:v>-18.600000000000001</c:v>
                </c:pt>
                <c:pt idx="37640">
                  <c:v>-18.5</c:v>
                </c:pt>
                <c:pt idx="37641">
                  <c:v>-18.399999999999999</c:v>
                </c:pt>
                <c:pt idx="37642">
                  <c:v>-18.3</c:v>
                </c:pt>
                <c:pt idx="37643">
                  <c:v>-18.2</c:v>
                </c:pt>
                <c:pt idx="37644">
                  <c:v>-18.100000000000001</c:v>
                </c:pt>
                <c:pt idx="37645">
                  <c:v>-18</c:v>
                </c:pt>
                <c:pt idx="37646">
                  <c:v>-17.899999999999999</c:v>
                </c:pt>
                <c:pt idx="37647">
                  <c:v>-17.8</c:v>
                </c:pt>
                <c:pt idx="37648">
                  <c:v>-17.7</c:v>
                </c:pt>
                <c:pt idx="37649">
                  <c:v>-17.600000000000001</c:v>
                </c:pt>
                <c:pt idx="37650">
                  <c:v>-17.5</c:v>
                </c:pt>
                <c:pt idx="37651">
                  <c:v>-17.399999999999999</c:v>
                </c:pt>
                <c:pt idx="37652">
                  <c:v>-17.3</c:v>
                </c:pt>
                <c:pt idx="37653">
                  <c:v>-17.2</c:v>
                </c:pt>
                <c:pt idx="37654">
                  <c:v>-17.100000000000001</c:v>
                </c:pt>
                <c:pt idx="37655">
                  <c:v>-17</c:v>
                </c:pt>
                <c:pt idx="37656">
                  <c:v>-16.899999999999999</c:v>
                </c:pt>
                <c:pt idx="37657">
                  <c:v>-16.8</c:v>
                </c:pt>
                <c:pt idx="37658">
                  <c:v>-16.7</c:v>
                </c:pt>
                <c:pt idx="37659">
                  <c:v>-16.600000000000001</c:v>
                </c:pt>
                <c:pt idx="37660">
                  <c:v>-16.5</c:v>
                </c:pt>
                <c:pt idx="37661">
                  <c:v>-16.399999999999999</c:v>
                </c:pt>
                <c:pt idx="37662">
                  <c:v>-16.3</c:v>
                </c:pt>
                <c:pt idx="37663">
                  <c:v>-16.2</c:v>
                </c:pt>
                <c:pt idx="37664">
                  <c:v>-16.100000000000001</c:v>
                </c:pt>
                <c:pt idx="37665">
                  <c:v>-16</c:v>
                </c:pt>
                <c:pt idx="37666">
                  <c:v>-15.9</c:v>
                </c:pt>
                <c:pt idx="37667">
                  <c:v>-15.8</c:v>
                </c:pt>
                <c:pt idx="37668">
                  <c:v>-15.7</c:v>
                </c:pt>
                <c:pt idx="37669">
                  <c:v>-15.6</c:v>
                </c:pt>
                <c:pt idx="37670">
                  <c:v>-15.5</c:v>
                </c:pt>
                <c:pt idx="37671">
                  <c:v>-15.4</c:v>
                </c:pt>
                <c:pt idx="37672">
                  <c:v>-15.3</c:v>
                </c:pt>
                <c:pt idx="37673">
                  <c:v>-15.2</c:v>
                </c:pt>
                <c:pt idx="37674">
                  <c:v>-15.1</c:v>
                </c:pt>
                <c:pt idx="37675">
                  <c:v>-15</c:v>
                </c:pt>
                <c:pt idx="37676">
                  <c:v>-14.9</c:v>
                </c:pt>
                <c:pt idx="37677">
                  <c:v>-14.8</c:v>
                </c:pt>
                <c:pt idx="37678">
                  <c:v>-14.7</c:v>
                </c:pt>
                <c:pt idx="37679">
                  <c:v>-14.6</c:v>
                </c:pt>
                <c:pt idx="37680">
                  <c:v>-14.5</c:v>
                </c:pt>
                <c:pt idx="37681">
                  <c:v>-14.4</c:v>
                </c:pt>
                <c:pt idx="37682">
                  <c:v>-14.3</c:v>
                </c:pt>
                <c:pt idx="37683">
                  <c:v>-14.2</c:v>
                </c:pt>
                <c:pt idx="37684">
                  <c:v>-14.1</c:v>
                </c:pt>
                <c:pt idx="37685">
                  <c:v>-14</c:v>
                </c:pt>
                <c:pt idx="37686">
                  <c:v>-13.9</c:v>
                </c:pt>
                <c:pt idx="37687">
                  <c:v>-13.8</c:v>
                </c:pt>
                <c:pt idx="37688">
                  <c:v>-13.7</c:v>
                </c:pt>
                <c:pt idx="37689">
                  <c:v>-13.6</c:v>
                </c:pt>
                <c:pt idx="37690">
                  <c:v>-13.5</c:v>
                </c:pt>
                <c:pt idx="37691">
                  <c:v>-13.4</c:v>
                </c:pt>
                <c:pt idx="37692">
                  <c:v>-13.3</c:v>
                </c:pt>
                <c:pt idx="37693">
                  <c:v>-13.2</c:v>
                </c:pt>
                <c:pt idx="37694">
                  <c:v>-13.1</c:v>
                </c:pt>
                <c:pt idx="37695">
                  <c:v>-13</c:v>
                </c:pt>
                <c:pt idx="37696">
                  <c:v>-12.9</c:v>
                </c:pt>
                <c:pt idx="37697">
                  <c:v>-12.8</c:v>
                </c:pt>
                <c:pt idx="37698">
                  <c:v>-12.7</c:v>
                </c:pt>
                <c:pt idx="37699">
                  <c:v>-12.6</c:v>
                </c:pt>
                <c:pt idx="37700">
                  <c:v>-12.5</c:v>
                </c:pt>
                <c:pt idx="37701">
                  <c:v>-12.4</c:v>
                </c:pt>
                <c:pt idx="37702">
                  <c:v>-12.3</c:v>
                </c:pt>
                <c:pt idx="37703">
                  <c:v>-12.2</c:v>
                </c:pt>
                <c:pt idx="37704">
                  <c:v>-12.1</c:v>
                </c:pt>
                <c:pt idx="37705">
                  <c:v>-12</c:v>
                </c:pt>
                <c:pt idx="37706">
                  <c:v>-11.9</c:v>
                </c:pt>
                <c:pt idx="37707">
                  <c:v>-11.8</c:v>
                </c:pt>
                <c:pt idx="37708">
                  <c:v>-11.7</c:v>
                </c:pt>
                <c:pt idx="37709">
                  <c:v>-11.6</c:v>
                </c:pt>
                <c:pt idx="37710">
                  <c:v>-11.5</c:v>
                </c:pt>
                <c:pt idx="37711">
                  <c:v>-11.4</c:v>
                </c:pt>
                <c:pt idx="37712">
                  <c:v>-11.3</c:v>
                </c:pt>
                <c:pt idx="37713">
                  <c:v>-11.2</c:v>
                </c:pt>
                <c:pt idx="37714">
                  <c:v>-11.1</c:v>
                </c:pt>
                <c:pt idx="37715">
                  <c:v>-11</c:v>
                </c:pt>
                <c:pt idx="37716">
                  <c:v>-10.9</c:v>
                </c:pt>
                <c:pt idx="37717">
                  <c:v>-10.8</c:v>
                </c:pt>
                <c:pt idx="37718">
                  <c:v>-10.7</c:v>
                </c:pt>
                <c:pt idx="37719">
                  <c:v>-10.6</c:v>
                </c:pt>
                <c:pt idx="37720">
                  <c:v>-10.5</c:v>
                </c:pt>
                <c:pt idx="37721">
                  <c:v>-10.4</c:v>
                </c:pt>
                <c:pt idx="37722">
                  <c:v>-10.3</c:v>
                </c:pt>
                <c:pt idx="37723">
                  <c:v>-10.199999999999999</c:v>
                </c:pt>
                <c:pt idx="37724">
                  <c:v>-10.1</c:v>
                </c:pt>
                <c:pt idx="37725">
                  <c:v>-10</c:v>
                </c:pt>
                <c:pt idx="37726">
                  <c:v>-9.9</c:v>
                </c:pt>
                <c:pt idx="37727">
                  <c:v>-9.8000000000000007</c:v>
                </c:pt>
                <c:pt idx="37728">
                  <c:v>-9.6999999999999993</c:v>
                </c:pt>
                <c:pt idx="37729">
                  <c:v>-9.6</c:v>
                </c:pt>
                <c:pt idx="37730">
                  <c:v>-9.5</c:v>
                </c:pt>
                <c:pt idx="37731">
                  <c:v>-9.4</c:v>
                </c:pt>
                <c:pt idx="37732">
                  <c:v>-9.3000000000000007</c:v>
                </c:pt>
                <c:pt idx="37733">
                  <c:v>-9.1999999999999993</c:v>
                </c:pt>
                <c:pt idx="37734">
                  <c:v>-9.1</c:v>
                </c:pt>
                <c:pt idx="37735">
                  <c:v>-9</c:v>
                </c:pt>
                <c:pt idx="37736">
                  <c:v>-8.9</c:v>
                </c:pt>
                <c:pt idx="37737">
                  <c:v>-8.8000000000000007</c:v>
                </c:pt>
                <c:pt idx="37738">
                  <c:v>-8.6999999999999993</c:v>
                </c:pt>
                <c:pt idx="37739">
                  <c:v>-8.6</c:v>
                </c:pt>
                <c:pt idx="37740">
                  <c:v>-8.5</c:v>
                </c:pt>
                <c:pt idx="37741">
                  <c:v>-8.4</c:v>
                </c:pt>
                <c:pt idx="37742">
                  <c:v>-8.3000000000000007</c:v>
                </c:pt>
                <c:pt idx="37743">
                  <c:v>-8.1999999999999993</c:v>
                </c:pt>
                <c:pt idx="37744">
                  <c:v>-8.1</c:v>
                </c:pt>
                <c:pt idx="37745">
                  <c:v>-8</c:v>
                </c:pt>
                <c:pt idx="37746">
                  <c:v>-7.9</c:v>
                </c:pt>
                <c:pt idx="37747">
                  <c:v>-7.8</c:v>
                </c:pt>
                <c:pt idx="37748">
                  <c:v>-7.7</c:v>
                </c:pt>
                <c:pt idx="37749">
                  <c:v>-7.6</c:v>
                </c:pt>
                <c:pt idx="37750">
                  <c:v>-7.5</c:v>
                </c:pt>
                <c:pt idx="37751">
                  <c:v>-7.4</c:v>
                </c:pt>
                <c:pt idx="37752">
                  <c:v>-7.3</c:v>
                </c:pt>
                <c:pt idx="37753">
                  <c:v>-7.2</c:v>
                </c:pt>
                <c:pt idx="37754">
                  <c:v>-7.1</c:v>
                </c:pt>
                <c:pt idx="37755">
                  <c:v>-7</c:v>
                </c:pt>
                <c:pt idx="37756">
                  <c:v>-6.9</c:v>
                </c:pt>
                <c:pt idx="37757">
                  <c:v>-6.8</c:v>
                </c:pt>
                <c:pt idx="37758">
                  <c:v>-6.7</c:v>
                </c:pt>
                <c:pt idx="37759">
                  <c:v>-6.6</c:v>
                </c:pt>
                <c:pt idx="37760">
                  <c:v>-6.5</c:v>
                </c:pt>
                <c:pt idx="37761">
                  <c:v>-6.4</c:v>
                </c:pt>
                <c:pt idx="37762">
                  <c:v>-6.3</c:v>
                </c:pt>
                <c:pt idx="37763">
                  <c:v>-6.2</c:v>
                </c:pt>
                <c:pt idx="37764">
                  <c:v>-6.1</c:v>
                </c:pt>
                <c:pt idx="37765">
                  <c:v>-6</c:v>
                </c:pt>
                <c:pt idx="37766">
                  <c:v>-5.9</c:v>
                </c:pt>
                <c:pt idx="37767">
                  <c:v>-5.8</c:v>
                </c:pt>
                <c:pt idx="37768">
                  <c:v>-5.7</c:v>
                </c:pt>
                <c:pt idx="37769">
                  <c:v>-5.6</c:v>
                </c:pt>
                <c:pt idx="37770">
                  <c:v>-5.5</c:v>
                </c:pt>
                <c:pt idx="37771">
                  <c:v>-5.4</c:v>
                </c:pt>
                <c:pt idx="37772">
                  <c:v>-5.3</c:v>
                </c:pt>
                <c:pt idx="37773">
                  <c:v>-5.2</c:v>
                </c:pt>
                <c:pt idx="37774">
                  <c:v>-5.0999999999999996</c:v>
                </c:pt>
                <c:pt idx="37775">
                  <c:v>-5</c:v>
                </c:pt>
                <c:pt idx="37776">
                  <c:v>-4.9000000000000004</c:v>
                </c:pt>
                <c:pt idx="37777">
                  <c:v>-4.8</c:v>
                </c:pt>
                <c:pt idx="37778">
                  <c:v>-4.7</c:v>
                </c:pt>
                <c:pt idx="37779">
                  <c:v>-4.5999999999999996</c:v>
                </c:pt>
                <c:pt idx="37780">
                  <c:v>-4.5</c:v>
                </c:pt>
                <c:pt idx="37781">
                  <c:v>-4.4000000000000004</c:v>
                </c:pt>
                <c:pt idx="37782">
                  <c:v>-4.3</c:v>
                </c:pt>
                <c:pt idx="37783">
                  <c:v>-4.2</c:v>
                </c:pt>
                <c:pt idx="37784">
                  <c:v>-4.0999999999999996</c:v>
                </c:pt>
                <c:pt idx="37785">
                  <c:v>-4</c:v>
                </c:pt>
                <c:pt idx="37786">
                  <c:v>-3.9</c:v>
                </c:pt>
                <c:pt idx="37787">
                  <c:v>-3.8</c:v>
                </c:pt>
                <c:pt idx="37788">
                  <c:v>-3.7</c:v>
                </c:pt>
                <c:pt idx="37789">
                  <c:v>-3.6</c:v>
                </c:pt>
                <c:pt idx="37790">
                  <c:v>-3.5</c:v>
                </c:pt>
                <c:pt idx="37791">
                  <c:v>-3.4</c:v>
                </c:pt>
                <c:pt idx="37792">
                  <c:v>-3.3</c:v>
                </c:pt>
                <c:pt idx="37793">
                  <c:v>-3.2</c:v>
                </c:pt>
                <c:pt idx="37794">
                  <c:v>-3.1</c:v>
                </c:pt>
                <c:pt idx="37795">
                  <c:v>-3</c:v>
                </c:pt>
                <c:pt idx="37796">
                  <c:v>-2.9</c:v>
                </c:pt>
                <c:pt idx="37797">
                  <c:v>-2.8</c:v>
                </c:pt>
                <c:pt idx="37798">
                  <c:v>-2.7</c:v>
                </c:pt>
                <c:pt idx="37799">
                  <c:v>-2.6</c:v>
                </c:pt>
                <c:pt idx="37800">
                  <c:v>-2.5</c:v>
                </c:pt>
                <c:pt idx="37801">
                  <c:v>-2.4</c:v>
                </c:pt>
                <c:pt idx="37802">
                  <c:v>-2.2999999999999998</c:v>
                </c:pt>
                <c:pt idx="37803">
                  <c:v>-2.2000000000000002</c:v>
                </c:pt>
                <c:pt idx="37804">
                  <c:v>-2.1</c:v>
                </c:pt>
                <c:pt idx="37805">
                  <c:v>-2</c:v>
                </c:pt>
                <c:pt idx="37806">
                  <c:v>-1.9</c:v>
                </c:pt>
                <c:pt idx="37807">
                  <c:v>-1.8</c:v>
                </c:pt>
                <c:pt idx="37808">
                  <c:v>-1.7</c:v>
                </c:pt>
                <c:pt idx="37809">
                  <c:v>-1.6</c:v>
                </c:pt>
                <c:pt idx="37810">
                  <c:v>-1.5</c:v>
                </c:pt>
                <c:pt idx="37811">
                  <c:v>-1.4</c:v>
                </c:pt>
                <c:pt idx="37812">
                  <c:v>-1.3</c:v>
                </c:pt>
                <c:pt idx="37813">
                  <c:v>-1.2</c:v>
                </c:pt>
                <c:pt idx="37814">
                  <c:v>-1.1000000000000001</c:v>
                </c:pt>
                <c:pt idx="37815">
                  <c:v>-1</c:v>
                </c:pt>
                <c:pt idx="37816">
                  <c:v>-0.9</c:v>
                </c:pt>
                <c:pt idx="37817">
                  <c:v>-0.8</c:v>
                </c:pt>
                <c:pt idx="37818">
                  <c:v>-0.7</c:v>
                </c:pt>
                <c:pt idx="37819">
                  <c:v>-0.6</c:v>
                </c:pt>
                <c:pt idx="37820">
                  <c:v>-0.5</c:v>
                </c:pt>
                <c:pt idx="37821">
                  <c:v>-0.4</c:v>
                </c:pt>
                <c:pt idx="37822">
                  <c:v>-0.3</c:v>
                </c:pt>
                <c:pt idx="37823">
                  <c:v>-0.2</c:v>
                </c:pt>
                <c:pt idx="37824">
                  <c:v>-0.1</c:v>
                </c:pt>
                <c:pt idx="37825">
                  <c:v>0</c:v>
                </c:pt>
                <c:pt idx="37826">
                  <c:v>0.1</c:v>
                </c:pt>
                <c:pt idx="37827">
                  <c:v>0.2</c:v>
                </c:pt>
                <c:pt idx="37828">
                  <c:v>0.3</c:v>
                </c:pt>
                <c:pt idx="37829">
                  <c:v>0.4</c:v>
                </c:pt>
                <c:pt idx="37830">
                  <c:v>0.5</c:v>
                </c:pt>
                <c:pt idx="37831">
                  <c:v>0.6</c:v>
                </c:pt>
                <c:pt idx="37832">
                  <c:v>0.7</c:v>
                </c:pt>
                <c:pt idx="37833">
                  <c:v>0.8</c:v>
                </c:pt>
                <c:pt idx="37834">
                  <c:v>0.9</c:v>
                </c:pt>
                <c:pt idx="37835">
                  <c:v>1</c:v>
                </c:pt>
                <c:pt idx="37836">
                  <c:v>1.1000000000000001</c:v>
                </c:pt>
                <c:pt idx="37837">
                  <c:v>1.2</c:v>
                </c:pt>
                <c:pt idx="37838">
                  <c:v>1.3</c:v>
                </c:pt>
                <c:pt idx="37839">
                  <c:v>1.4</c:v>
                </c:pt>
                <c:pt idx="37840">
                  <c:v>1.5</c:v>
                </c:pt>
                <c:pt idx="37841">
                  <c:v>1.6</c:v>
                </c:pt>
                <c:pt idx="37842">
                  <c:v>1.7</c:v>
                </c:pt>
                <c:pt idx="37843">
                  <c:v>1.8</c:v>
                </c:pt>
                <c:pt idx="37844">
                  <c:v>1.9</c:v>
                </c:pt>
                <c:pt idx="37845">
                  <c:v>2</c:v>
                </c:pt>
                <c:pt idx="37846">
                  <c:v>2.1</c:v>
                </c:pt>
                <c:pt idx="37847">
                  <c:v>2.2000000000000002</c:v>
                </c:pt>
                <c:pt idx="37848">
                  <c:v>2.2999999999999998</c:v>
                </c:pt>
                <c:pt idx="37849">
                  <c:v>2.4</c:v>
                </c:pt>
                <c:pt idx="37850">
                  <c:v>2.5</c:v>
                </c:pt>
                <c:pt idx="37851">
                  <c:v>2.6</c:v>
                </c:pt>
                <c:pt idx="37852">
                  <c:v>2.7</c:v>
                </c:pt>
                <c:pt idx="37853">
                  <c:v>2.8</c:v>
                </c:pt>
                <c:pt idx="37854">
                  <c:v>2.9</c:v>
                </c:pt>
                <c:pt idx="37855">
                  <c:v>3</c:v>
                </c:pt>
                <c:pt idx="37856">
                  <c:v>3.1</c:v>
                </c:pt>
                <c:pt idx="37857">
                  <c:v>3.2</c:v>
                </c:pt>
                <c:pt idx="37858">
                  <c:v>3.3</c:v>
                </c:pt>
                <c:pt idx="37859">
                  <c:v>3.4</c:v>
                </c:pt>
                <c:pt idx="37860">
                  <c:v>3.5</c:v>
                </c:pt>
                <c:pt idx="37861">
                  <c:v>3.6</c:v>
                </c:pt>
                <c:pt idx="37862">
                  <c:v>3.7</c:v>
                </c:pt>
                <c:pt idx="37863">
                  <c:v>3.8</c:v>
                </c:pt>
                <c:pt idx="37864">
                  <c:v>3.9</c:v>
                </c:pt>
                <c:pt idx="37865">
                  <c:v>4</c:v>
                </c:pt>
                <c:pt idx="37866">
                  <c:v>4.0999999999999996</c:v>
                </c:pt>
                <c:pt idx="37867">
                  <c:v>4.2</c:v>
                </c:pt>
                <c:pt idx="37868">
                  <c:v>4.3</c:v>
                </c:pt>
                <c:pt idx="37869">
                  <c:v>4.4000000000000004</c:v>
                </c:pt>
                <c:pt idx="37870">
                  <c:v>4.5</c:v>
                </c:pt>
                <c:pt idx="37871">
                  <c:v>4.5999999999999996</c:v>
                </c:pt>
                <c:pt idx="37872">
                  <c:v>4.7</c:v>
                </c:pt>
                <c:pt idx="37873">
                  <c:v>4.8</c:v>
                </c:pt>
                <c:pt idx="37874">
                  <c:v>4.9000000000000004</c:v>
                </c:pt>
                <c:pt idx="37875">
                  <c:v>5</c:v>
                </c:pt>
                <c:pt idx="37876">
                  <c:v>5.0999999999999996</c:v>
                </c:pt>
                <c:pt idx="37877">
                  <c:v>5.2</c:v>
                </c:pt>
                <c:pt idx="37878">
                  <c:v>5.3</c:v>
                </c:pt>
                <c:pt idx="37879">
                  <c:v>5.4</c:v>
                </c:pt>
                <c:pt idx="37880">
                  <c:v>5.5</c:v>
                </c:pt>
                <c:pt idx="37881">
                  <c:v>5.6</c:v>
                </c:pt>
                <c:pt idx="37882">
                  <c:v>5.7</c:v>
                </c:pt>
                <c:pt idx="37883">
                  <c:v>5.8</c:v>
                </c:pt>
                <c:pt idx="37884">
                  <c:v>5.9</c:v>
                </c:pt>
                <c:pt idx="37885">
                  <c:v>6</c:v>
                </c:pt>
                <c:pt idx="37886">
                  <c:v>6.1</c:v>
                </c:pt>
                <c:pt idx="37887">
                  <c:v>6.2</c:v>
                </c:pt>
                <c:pt idx="37888">
                  <c:v>6.3</c:v>
                </c:pt>
                <c:pt idx="37889">
                  <c:v>6.4</c:v>
                </c:pt>
                <c:pt idx="37890">
                  <c:v>6.5</c:v>
                </c:pt>
                <c:pt idx="37891">
                  <c:v>6.6</c:v>
                </c:pt>
                <c:pt idx="37892">
                  <c:v>6.7</c:v>
                </c:pt>
                <c:pt idx="37893">
                  <c:v>6.8</c:v>
                </c:pt>
                <c:pt idx="37894">
                  <c:v>6.9</c:v>
                </c:pt>
                <c:pt idx="37895">
                  <c:v>7</c:v>
                </c:pt>
                <c:pt idx="37896">
                  <c:v>7.1</c:v>
                </c:pt>
                <c:pt idx="37897">
                  <c:v>7.2</c:v>
                </c:pt>
                <c:pt idx="37898">
                  <c:v>7.3</c:v>
                </c:pt>
                <c:pt idx="37899">
                  <c:v>7.4</c:v>
                </c:pt>
                <c:pt idx="37900">
                  <c:v>7.5</c:v>
                </c:pt>
                <c:pt idx="37901">
                  <c:v>7.6</c:v>
                </c:pt>
                <c:pt idx="37902">
                  <c:v>7.7</c:v>
                </c:pt>
                <c:pt idx="37903">
                  <c:v>7.8</c:v>
                </c:pt>
                <c:pt idx="37904">
                  <c:v>7.9</c:v>
                </c:pt>
                <c:pt idx="37905">
                  <c:v>8</c:v>
                </c:pt>
                <c:pt idx="37906">
                  <c:v>8.1</c:v>
                </c:pt>
                <c:pt idx="37907">
                  <c:v>8.1999999999999993</c:v>
                </c:pt>
                <c:pt idx="37908">
                  <c:v>8.3000000000000007</c:v>
                </c:pt>
                <c:pt idx="37909">
                  <c:v>8.4</c:v>
                </c:pt>
                <c:pt idx="37910">
                  <c:v>8.5</c:v>
                </c:pt>
                <c:pt idx="37911">
                  <c:v>8.6</c:v>
                </c:pt>
                <c:pt idx="37912">
                  <c:v>8.6999999999999993</c:v>
                </c:pt>
                <c:pt idx="37913">
                  <c:v>8.8000000000000007</c:v>
                </c:pt>
                <c:pt idx="37914">
                  <c:v>8.9</c:v>
                </c:pt>
                <c:pt idx="37915">
                  <c:v>9</c:v>
                </c:pt>
                <c:pt idx="37916">
                  <c:v>9.1</c:v>
                </c:pt>
                <c:pt idx="37917">
                  <c:v>9.1999999999999993</c:v>
                </c:pt>
                <c:pt idx="37918">
                  <c:v>9.3000000000000007</c:v>
                </c:pt>
                <c:pt idx="37919">
                  <c:v>9.4</c:v>
                </c:pt>
                <c:pt idx="37920">
                  <c:v>9.5</c:v>
                </c:pt>
                <c:pt idx="37921">
                  <c:v>9.6</c:v>
                </c:pt>
                <c:pt idx="37922">
                  <c:v>9.6999999999999993</c:v>
                </c:pt>
                <c:pt idx="37923">
                  <c:v>9.8000000000000007</c:v>
                </c:pt>
                <c:pt idx="37924">
                  <c:v>9.9</c:v>
                </c:pt>
                <c:pt idx="37925">
                  <c:v>10</c:v>
                </c:pt>
                <c:pt idx="37926">
                  <c:v>10.1</c:v>
                </c:pt>
                <c:pt idx="37927">
                  <c:v>10.199999999999999</c:v>
                </c:pt>
                <c:pt idx="37928">
                  <c:v>10.3</c:v>
                </c:pt>
                <c:pt idx="37929">
                  <c:v>10.4</c:v>
                </c:pt>
                <c:pt idx="37930">
                  <c:v>10.5</c:v>
                </c:pt>
                <c:pt idx="37931">
                  <c:v>10.6</c:v>
                </c:pt>
                <c:pt idx="37932">
                  <c:v>10.7</c:v>
                </c:pt>
                <c:pt idx="37933">
                  <c:v>10.8</c:v>
                </c:pt>
                <c:pt idx="37934">
                  <c:v>10.9</c:v>
                </c:pt>
                <c:pt idx="37935">
                  <c:v>11</c:v>
                </c:pt>
                <c:pt idx="37936">
                  <c:v>11.1</c:v>
                </c:pt>
                <c:pt idx="37937">
                  <c:v>11.2</c:v>
                </c:pt>
                <c:pt idx="37938">
                  <c:v>11.3</c:v>
                </c:pt>
                <c:pt idx="37939">
                  <c:v>11.4</c:v>
                </c:pt>
                <c:pt idx="37940">
                  <c:v>11.5</c:v>
                </c:pt>
                <c:pt idx="37941">
                  <c:v>11.6</c:v>
                </c:pt>
                <c:pt idx="37942">
                  <c:v>11.7</c:v>
                </c:pt>
                <c:pt idx="37943">
                  <c:v>11.8</c:v>
                </c:pt>
                <c:pt idx="37944">
                  <c:v>11.9</c:v>
                </c:pt>
                <c:pt idx="37945">
                  <c:v>12</c:v>
                </c:pt>
                <c:pt idx="37946">
                  <c:v>12.1</c:v>
                </c:pt>
                <c:pt idx="37947">
                  <c:v>12.2</c:v>
                </c:pt>
                <c:pt idx="37948">
                  <c:v>12.3</c:v>
                </c:pt>
                <c:pt idx="37949">
                  <c:v>12.4</c:v>
                </c:pt>
                <c:pt idx="37950">
                  <c:v>12.5</c:v>
                </c:pt>
                <c:pt idx="37951">
                  <c:v>12.6</c:v>
                </c:pt>
                <c:pt idx="37952">
                  <c:v>12.7</c:v>
                </c:pt>
                <c:pt idx="37953">
                  <c:v>12.8</c:v>
                </c:pt>
                <c:pt idx="37954">
                  <c:v>12.9</c:v>
                </c:pt>
                <c:pt idx="37955">
                  <c:v>13</c:v>
                </c:pt>
                <c:pt idx="37956">
                  <c:v>13.1</c:v>
                </c:pt>
                <c:pt idx="37957">
                  <c:v>13.2</c:v>
                </c:pt>
                <c:pt idx="37958">
                  <c:v>13.3</c:v>
                </c:pt>
                <c:pt idx="37959">
                  <c:v>13.4</c:v>
                </c:pt>
                <c:pt idx="37960">
                  <c:v>13.5</c:v>
                </c:pt>
                <c:pt idx="37961">
                  <c:v>13.6</c:v>
                </c:pt>
                <c:pt idx="37962">
                  <c:v>13.7</c:v>
                </c:pt>
                <c:pt idx="37963">
                  <c:v>13.8</c:v>
                </c:pt>
                <c:pt idx="37964">
                  <c:v>13.9</c:v>
                </c:pt>
                <c:pt idx="37965">
                  <c:v>14</c:v>
                </c:pt>
                <c:pt idx="37966">
                  <c:v>14.1</c:v>
                </c:pt>
                <c:pt idx="37967">
                  <c:v>14.2</c:v>
                </c:pt>
                <c:pt idx="37968">
                  <c:v>14.3</c:v>
                </c:pt>
                <c:pt idx="37969">
                  <c:v>14.4</c:v>
                </c:pt>
                <c:pt idx="37970">
                  <c:v>14.5</c:v>
                </c:pt>
                <c:pt idx="37971">
                  <c:v>14.6</c:v>
                </c:pt>
                <c:pt idx="37972">
                  <c:v>14.7</c:v>
                </c:pt>
                <c:pt idx="37973">
                  <c:v>14.8</c:v>
                </c:pt>
                <c:pt idx="37974">
                  <c:v>14.9</c:v>
                </c:pt>
                <c:pt idx="37975">
                  <c:v>15</c:v>
                </c:pt>
                <c:pt idx="37976">
                  <c:v>15.1</c:v>
                </c:pt>
                <c:pt idx="37977">
                  <c:v>15.2</c:v>
                </c:pt>
                <c:pt idx="37978">
                  <c:v>15.3</c:v>
                </c:pt>
                <c:pt idx="37979">
                  <c:v>15.4</c:v>
                </c:pt>
                <c:pt idx="37980">
                  <c:v>15.5</c:v>
                </c:pt>
                <c:pt idx="37981">
                  <c:v>15.6</c:v>
                </c:pt>
                <c:pt idx="37982">
                  <c:v>15.7</c:v>
                </c:pt>
                <c:pt idx="37983">
                  <c:v>15.8</c:v>
                </c:pt>
                <c:pt idx="37984">
                  <c:v>15.9</c:v>
                </c:pt>
                <c:pt idx="37985">
                  <c:v>16</c:v>
                </c:pt>
                <c:pt idx="37986">
                  <c:v>16.100000000000001</c:v>
                </c:pt>
                <c:pt idx="37987">
                  <c:v>16.2</c:v>
                </c:pt>
                <c:pt idx="37988">
                  <c:v>16.3</c:v>
                </c:pt>
                <c:pt idx="37989">
                  <c:v>16.399999999999999</c:v>
                </c:pt>
                <c:pt idx="37990">
                  <c:v>16.5</c:v>
                </c:pt>
                <c:pt idx="37991">
                  <c:v>16.600000000000001</c:v>
                </c:pt>
                <c:pt idx="37992">
                  <c:v>16.7</c:v>
                </c:pt>
                <c:pt idx="37993">
                  <c:v>16.8</c:v>
                </c:pt>
                <c:pt idx="37994">
                  <c:v>16.899999999999999</c:v>
                </c:pt>
                <c:pt idx="37995">
                  <c:v>17</c:v>
                </c:pt>
                <c:pt idx="37996">
                  <c:v>17.100000000000001</c:v>
                </c:pt>
                <c:pt idx="37997">
                  <c:v>17.2</c:v>
                </c:pt>
                <c:pt idx="37998">
                  <c:v>17.3</c:v>
                </c:pt>
                <c:pt idx="37999">
                  <c:v>17.399999999999999</c:v>
                </c:pt>
                <c:pt idx="38000">
                  <c:v>17.5</c:v>
                </c:pt>
                <c:pt idx="38001">
                  <c:v>17.600000000000001</c:v>
                </c:pt>
                <c:pt idx="38002">
                  <c:v>17.7</c:v>
                </c:pt>
                <c:pt idx="38003">
                  <c:v>17.8</c:v>
                </c:pt>
                <c:pt idx="38004">
                  <c:v>17.899999999999999</c:v>
                </c:pt>
                <c:pt idx="38005">
                  <c:v>18</c:v>
                </c:pt>
                <c:pt idx="38006">
                  <c:v>18.100000000000001</c:v>
                </c:pt>
                <c:pt idx="38007">
                  <c:v>18.2</c:v>
                </c:pt>
                <c:pt idx="38008">
                  <c:v>18.3</c:v>
                </c:pt>
                <c:pt idx="38009">
                  <c:v>18.399999999999999</c:v>
                </c:pt>
                <c:pt idx="38010">
                  <c:v>18.5</c:v>
                </c:pt>
                <c:pt idx="38011">
                  <c:v>18.600000000000001</c:v>
                </c:pt>
                <c:pt idx="38012">
                  <c:v>18.7</c:v>
                </c:pt>
                <c:pt idx="38013">
                  <c:v>18.8</c:v>
                </c:pt>
                <c:pt idx="38014">
                  <c:v>18.899999999999999</c:v>
                </c:pt>
                <c:pt idx="38015">
                  <c:v>19</c:v>
                </c:pt>
                <c:pt idx="38016">
                  <c:v>19.100000000000001</c:v>
                </c:pt>
                <c:pt idx="38017">
                  <c:v>19.2</c:v>
                </c:pt>
                <c:pt idx="38018">
                  <c:v>19.3</c:v>
                </c:pt>
                <c:pt idx="38019">
                  <c:v>19.399999999999999</c:v>
                </c:pt>
                <c:pt idx="38020">
                  <c:v>19.5</c:v>
                </c:pt>
                <c:pt idx="38021">
                  <c:v>19.600000000000001</c:v>
                </c:pt>
                <c:pt idx="38022">
                  <c:v>19.7</c:v>
                </c:pt>
                <c:pt idx="38023">
                  <c:v>19.8</c:v>
                </c:pt>
                <c:pt idx="38024">
                  <c:v>19.899999999999999</c:v>
                </c:pt>
                <c:pt idx="38025">
                  <c:v>20</c:v>
                </c:pt>
                <c:pt idx="38026">
                  <c:v>20.100000000000001</c:v>
                </c:pt>
                <c:pt idx="38027">
                  <c:v>20.2</c:v>
                </c:pt>
                <c:pt idx="38028">
                  <c:v>20.3</c:v>
                </c:pt>
                <c:pt idx="38029">
                  <c:v>20.399999999999999</c:v>
                </c:pt>
                <c:pt idx="38030">
                  <c:v>20.5</c:v>
                </c:pt>
                <c:pt idx="38031">
                  <c:v>20.6</c:v>
                </c:pt>
                <c:pt idx="38032">
                  <c:v>20.7</c:v>
                </c:pt>
                <c:pt idx="38033">
                  <c:v>20.8</c:v>
                </c:pt>
                <c:pt idx="38034">
                  <c:v>20.9</c:v>
                </c:pt>
                <c:pt idx="38035">
                  <c:v>21</c:v>
                </c:pt>
                <c:pt idx="38036">
                  <c:v>21.1</c:v>
                </c:pt>
                <c:pt idx="38037">
                  <c:v>21.2</c:v>
                </c:pt>
                <c:pt idx="38038">
                  <c:v>21.3</c:v>
                </c:pt>
                <c:pt idx="38039">
                  <c:v>21.4</c:v>
                </c:pt>
                <c:pt idx="38040">
                  <c:v>21.5</c:v>
                </c:pt>
                <c:pt idx="38041">
                  <c:v>21.6</c:v>
                </c:pt>
                <c:pt idx="38042">
                  <c:v>21.7</c:v>
                </c:pt>
                <c:pt idx="38043">
                  <c:v>21.8</c:v>
                </c:pt>
                <c:pt idx="38044">
                  <c:v>21.9</c:v>
                </c:pt>
                <c:pt idx="38045">
                  <c:v>22</c:v>
                </c:pt>
                <c:pt idx="38046">
                  <c:v>22.1</c:v>
                </c:pt>
                <c:pt idx="38047">
                  <c:v>22.2</c:v>
                </c:pt>
                <c:pt idx="38048">
                  <c:v>22.3</c:v>
                </c:pt>
                <c:pt idx="38049">
                  <c:v>22.4</c:v>
                </c:pt>
                <c:pt idx="38050">
                  <c:v>22.5</c:v>
                </c:pt>
                <c:pt idx="38051">
                  <c:v>22.6</c:v>
                </c:pt>
                <c:pt idx="38052">
                  <c:v>22.7</c:v>
                </c:pt>
                <c:pt idx="38053">
                  <c:v>22.8</c:v>
                </c:pt>
                <c:pt idx="38054">
                  <c:v>22.9</c:v>
                </c:pt>
                <c:pt idx="38055">
                  <c:v>23</c:v>
                </c:pt>
                <c:pt idx="38056">
                  <c:v>23.1</c:v>
                </c:pt>
                <c:pt idx="38057">
                  <c:v>23.2</c:v>
                </c:pt>
                <c:pt idx="38058">
                  <c:v>23.3</c:v>
                </c:pt>
                <c:pt idx="38059">
                  <c:v>23.4</c:v>
                </c:pt>
                <c:pt idx="38060">
                  <c:v>23.5</c:v>
                </c:pt>
                <c:pt idx="38061">
                  <c:v>23.6</c:v>
                </c:pt>
                <c:pt idx="38062">
                  <c:v>23.7</c:v>
                </c:pt>
                <c:pt idx="38063">
                  <c:v>23.8</c:v>
                </c:pt>
                <c:pt idx="38064">
                  <c:v>23.9</c:v>
                </c:pt>
                <c:pt idx="38065">
                  <c:v>24</c:v>
                </c:pt>
                <c:pt idx="38066">
                  <c:v>24.1</c:v>
                </c:pt>
                <c:pt idx="38067">
                  <c:v>24.2</c:v>
                </c:pt>
                <c:pt idx="38068">
                  <c:v>24.3</c:v>
                </c:pt>
                <c:pt idx="38069">
                  <c:v>24.4</c:v>
                </c:pt>
                <c:pt idx="38070">
                  <c:v>24.5</c:v>
                </c:pt>
                <c:pt idx="38071">
                  <c:v>24.6</c:v>
                </c:pt>
                <c:pt idx="38072">
                  <c:v>24.7</c:v>
                </c:pt>
                <c:pt idx="38073">
                  <c:v>24.8</c:v>
                </c:pt>
                <c:pt idx="38074">
                  <c:v>24.9</c:v>
                </c:pt>
                <c:pt idx="38075">
                  <c:v>25</c:v>
                </c:pt>
                <c:pt idx="38076">
                  <c:v>-25</c:v>
                </c:pt>
                <c:pt idx="38077">
                  <c:v>-24.9</c:v>
                </c:pt>
                <c:pt idx="38078">
                  <c:v>-24.8</c:v>
                </c:pt>
                <c:pt idx="38079">
                  <c:v>-24.7</c:v>
                </c:pt>
                <c:pt idx="38080">
                  <c:v>-24.6</c:v>
                </c:pt>
                <c:pt idx="38081">
                  <c:v>-24.5</c:v>
                </c:pt>
                <c:pt idx="38082">
                  <c:v>-24.4</c:v>
                </c:pt>
                <c:pt idx="38083">
                  <c:v>-24.3</c:v>
                </c:pt>
                <c:pt idx="38084">
                  <c:v>-24.2</c:v>
                </c:pt>
                <c:pt idx="38085">
                  <c:v>-24.1</c:v>
                </c:pt>
                <c:pt idx="38086">
                  <c:v>-24</c:v>
                </c:pt>
                <c:pt idx="38087">
                  <c:v>-23.9</c:v>
                </c:pt>
                <c:pt idx="38088">
                  <c:v>-23.8</c:v>
                </c:pt>
                <c:pt idx="38089">
                  <c:v>-23.7</c:v>
                </c:pt>
                <c:pt idx="38090">
                  <c:v>-23.6</c:v>
                </c:pt>
                <c:pt idx="38091">
                  <c:v>-23.5</c:v>
                </c:pt>
                <c:pt idx="38092">
                  <c:v>-23.4</c:v>
                </c:pt>
                <c:pt idx="38093">
                  <c:v>-23.3</c:v>
                </c:pt>
                <c:pt idx="38094">
                  <c:v>-23.2</c:v>
                </c:pt>
                <c:pt idx="38095">
                  <c:v>-23.1</c:v>
                </c:pt>
                <c:pt idx="38096">
                  <c:v>-23</c:v>
                </c:pt>
                <c:pt idx="38097">
                  <c:v>-22.9</c:v>
                </c:pt>
                <c:pt idx="38098">
                  <c:v>-22.8</c:v>
                </c:pt>
                <c:pt idx="38099">
                  <c:v>-22.7</c:v>
                </c:pt>
                <c:pt idx="38100">
                  <c:v>-22.6</c:v>
                </c:pt>
                <c:pt idx="38101">
                  <c:v>-22.5</c:v>
                </c:pt>
                <c:pt idx="38102">
                  <c:v>-22.4</c:v>
                </c:pt>
                <c:pt idx="38103">
                  <c:v>-22.3</c:v>
                </c:pt>
                <c:pt idx="38104">
                  <c:v>-22.2</c:v>
                </c:pt>
                <c:pt idx="38105">
                  <c:v>-22.1</c:v>
                </c:pt>
                <c:pt idx="38106">
                  <c:v>-22</c:v>
                </c:pt>
                <c:pt idx="38107">
                  <c:v>-21.9</c:v>
                </c:pt>
                <c:pt idx="38108">
                  <c:v>-21.8</c:v>
                </c:pt>
                <c:pt idx="38109">
                  <c:v>-21.7</c:v>
                </c:pt>
                <c:pt idx="38110">
                  <c:v>-21.6</c:v>
                </c:pt>
                <c:pt idx="38111">
                  <c:v>-21.5</c:v>
                </c:pt>
                <c:pt idx="38112">
                  <c:v>-21.4</c:v>
                </c:pt>
                <c:pt idx="38113">
                  <c:v>-21.3</c:v>
                </c:pt>
                <c:pt idx="38114">
                  <c:v>-21.2</c:v>
                </c:pt>
                <c:pt idx="38115">
                  <c:v>-21.1</c:v>
                </c:pt>
                <c:pt idx="38116">
                  <c:v>-21</c:v>
                </c:pt>
                <c:pt idx="38117">
                  <c:v>-20.9</c:v>
                </c:pt>
                <c:pt idx="38118">
                  <c:v>-20.8</c:v>
                </c:pt>
                <c:pt idx="38119">
                  <c:v>-20.7</c:v>
                </c:pt>
                <c:pt idx="38120">
                  <c:v>-20.6</c:v>
                </c:pt>
                <c:pt idx="38121">
                  <c:v>-20.5</c:v>
                </c:pt>
                <c:pt idx="38122">
                  <c:v>-20.399999999999999</c:v>
                </c:pt>
                <c:pt idx="38123">
                  <c:v>-20.3</c:v>
                </c:pt>
                <c:pt idx="38124">
                  <c:v>-20.2</c:v>
                </c:pt>
                <c:pt idx="38125">
                  <c:v>-20.100000000000001</c:v>
                </c:pt>
                <c:pt idx="38126">
                  <c:v>-20</c:v>
                </c:pt>
                <c:pt idx="38127">
                  <c:v>-19.899999999999999</c:v>
                </c:pt>
                <c:pt idx="38128">
                  <c:v>-19.8</c:v>
                </c:pt>
                <c:pt idx="38129">
                  <c:v>-19.7</c:v>
                </c:pt>
                <c:pt idx="38130">
                  <c:v>-19.600000000000001</c:v>
                </c:pt>
                <c:pt idx="38131">
                  <c:v>-19.5</c:v>
                </c:pt>
                <c:pt idx="38132">
                  <c:v>-19.399999999999999</c:v>
                </c:pt>
                <c:pt idx="38133">
                  <c:v>-19.3</c:v>
                </c:pt>
                <c:pt idx="38134">
                  <c:v>-19.2</c:v>
                </c:pt>
                <c:pt idx="38135">
                  <c:v>-19.100000000000001</c:v>
                </c:pt>
                <c:pt idx="38136">
                  <c:v>-19</c:v>
                </c:pt>
                <c:pt idx="38137">
                  <c:v>-18.899999999999999</c:v>
                </c:pt>
                <c:pt idx="38138">
                  <c:v>-18.8</c:v>
                </c:pt>
                <c:pt idx="38139">
                  <c:v>-18.7</c:v>
                </c:pt>
                <c:pt idx="38140">
                  <c:v>-18.600000000000001</c:v>
                </c:pt>
                <c:pt idx="38141">
                  <c:v>-18.5</c:v>
                </c:pt>
                <c:pt idx="38142">
                  <c:v>-18.399999999999999</c:v>
                </c:pt>
                <c:pt idx="38143">
                  <c:v>-18.3</c:v>
                </c:pt>
                <c:pt idx="38144">
                  <c:v>-18.2</c:v>
                </c:pt>
                <c:pt idx="38145">
                  <c:v>-18.100000000000001</c:v>
                </c:pt>
                <c:pt idx="38146">
                  <c:v>-18</c:v>
                </c:pt>
                <c:pt idx="38147">
                  <c:v>-17.899999999999999</c:v>
                </c:pt>
                <c:pt idx="38148">
                  <c:v>-17.8</c:v>
                </c:pt>
                <c:pt idx="38149">
                  <c:v>-17.7</c:v>
                </c:pt>
                <c:pt idx="38150">
                  <c:v>-17.600000000000001</c:v>
                </c:pt>
                <c:pt idx="38151">
                  <c:v>-17.5</c:v>
                </c:pt>
                <c:pt idx="38152">
                  <c:v>-17.399999999999999</c:v>
                </c:pt>
                <c:pt idx="38153">
                  <c:v>-17.3</c:v>
                </c:pt>
                <c:pt idx="38154">
                  <c:v>-17.2</c:v>
                </c:pt>
                <c:pt idx="38155">
                  <c:v>-17.100000000000001</c:v>
                </c:pt>
                <c:pt idx="38156">
                  <c:v>-17</c:v>
                </c:pt>
                <c:pt idx="38157">
                  <c:v>-16.899999999999999</c:v>
                </c:pt>
                <c:pt idx="38158">
                  <c:v>-16.8</c:v>
                </c:pt>
                <c:pt idx="38159">
                  <c:v>-16.7</c:v>
                </c:pt>
                <c:pt idx="38160">
                  <c:v>-16.600000000000001</c:v>
                </c:pt>
                <c:pt idx="38161">
                  <c:v>-16.5</c:v>
                </c:pt>
                <c:pt idx="38162">
                  <c:v>-16.399999999999999</c:v>
                </c:pt>
                <c:pt idx="38163">
                  <c:v>-16.3</c:v>
                </c:pt>
                <c:pt idx="38164">
                  <c:v>-16.2</c:v>
                </c:pt>
                <c:pt idx="38165">
                  <c:v>-16.100000000000001</c:v>
                </c:pt>
                <c:pt idx="38166">
                  <c:v>-16</c:v>
                </c:pt>
                <c:pt idx="38167">
                  <c:v>-15.9</c:v>
                </c:pt>
                <c:pt idx="38168">
                  <c:v>-15.8</c:v>
                </c:pt>
                <c:pt idx="38169">
                  <c:v>-15.7</c:v>
                </c:pt>
                <c:pt idx="38170">
                  <c:v>-15.6</c:v>
                </c:pt>
                <c:pt idx="38171">
                  <c:v>-15.5</c:v>
                </c:pt>
                <c:pt idx="38172">
                  <c:v>-15.4</c:v>
                </c:pt>
                <c:pt idx="38173">
                  <c:v>-15.3</c:v>
                </c:pt>
                <c:pt idx="38174">
                  <c:v>-15.2</c:v>
                </c:pt>
                <c:pt idx="38175">
                  <c:v>-15.1</c:v>
                </c:pt>
                <c:pt idx="38176">
                  <c:v>-15</c:v>
                </c:pt>
                <c:pt idx="38177">
                  <c:v>-14.9</c:v>
                </c:pt>
                <c:pt idx="38178">
                  <c:v>-14.8</c:v>
                </c:pt>
                <c:pt idx="38179">
                  <c:v>-14.7</c:v>
                </c:pt>
                <c:pt idx="38180">
                  <c:v>-14.6</c:v>
                </c:pt>
                <c:pt idx="38181">
                  <c:v>-14.5</c:v>
                </c:pt>
                <c:pt idx="38182">
                  <c:v>-14.4</c:v>
                </c:pt>
                <c:pt idx="38183">
                  <c:v>-14.3</c:v>
                </c:pt>
                <c:pt idx="38184">
                  <c:v>-14.2</c:v>
                </c:pt>
                <c:pt idx="38185">
                  <c:v>-14.1</c:v>
                </c:pt>
                <c:pt idx="38186">
                  <c:v>-14</c:v>
                </c:pt>
                <c:pt idx="38187">
                  <c:v>-13.9</c:v>
                </c:pt>
                <c:pt idx="38188">
                  <c:v>-13.8</c:v>
                </c:pt>
                <c:pt idx="38189">
                  <c:v>-13.7</c:v>
                </c:pt>
                <c:pt idx="38190">
                  <c:v>-13.6</c:v>
                </c:pt>
                <c:pt idx="38191">
                  <c:v>-13.5</c:v>
                </c:pt>
                <c:pt idx="38192">
                  <c:v>-13.4</c:v>
                </c:pt>
                <c:pt idx="38193">
                  <c:v>-13.3</c:v>
                </c:pt>
                <c:pt idx="38194">
                  <c:v>-13.2</c:v>
                </c:pt>
                <c:pt idx="38195">
                  <c:v>-13.1</c:v>
                </c:pt>
                <c:pt idx="38196">
                  <c:v>-13</c:v>
                </c:pt>
                <c:pt idx="38197">
                  <c:v>-12.9</c:v>
                </c:pt>
                <c:pt idx="38198">
                  <c:v>-12.8</c:v>
                </c:pt>
                <c:pt idx="38199">
                  <c:v>-12.7</c:v>
                </c:pt>
                <c:pt idx="38200">
                  <c:v>-12.6</c:v>
                </c:pt>
                <c:pt idx="38201">
                  <c:v>-12.5</c:v>
                </c:pt>
                <c:pt idx="38202">
                  <c:v>-12.4</c:v>
                </c:pt>
                <c:pt idx="38203">
                  <c:v>-12.3</c:v>
                </c:pt>
                <c:pt idx="38204">
                  <c:v>-12.2</c:v>
                </c:pt>
                <c:pt idx="38205">
                  <c:v>-12.1</c:v>
                </c:pt>
                <c:pt idx="38206">
                  <c:v>-12</c:v>
                </c:pt>
                <c:pt idx="38207">
                  <c:v>-11.9</c:v>
                </c:pt>
                <c:pt idx="38208">
                  <c:v>-11.8</c:v>
                </c:pt>
                <c:pt idx="38209">
                  <c:v>-11.7</c:v>
                </c:pt>
                <c:pt idx="38210">
                  <c:v>-11.6</c:v>
                </c:pt>
                <c:pt idx="38211">
                  <c:v>-11.5</c:v>
                </c:pt>
                <c:pt idx="38212">
                  <c:v>-11.4</c:v>
                </c:pt>
                <c:pt idx="38213">
                  <c:v>-11.3</c:v>
                </c:pt>
                <c:pt idx="38214">
                  <c:v>-11.2</c:v>
                </c:pt>
                <c:pt idx="38215">
                  <c:v>-11.1</c:v>
                </c:pt>
                <c:pt idx="38216">
                  <c:v>-11</c:v>
                </c:pt>
                <c:pt idx="38217">
                  <c:v>-10.9</c:v>
                </c:pt>
                <c:pt idx="38218">
                  <c:v>-10.8</c:v>
                </c:pt>
                <c:pt idx="38219">
                  <c:v>-10.7</c:v>
                </c:pt>
                <c:pt idx="38220">
                  <c:v>-10.6</c:v>
                </c:pt>
                <c:pt idx="38221">
                  <c:v>-10.5</c:v>
                </c:pt>
                <c:pt idx="38222">
                  <c:v>-10.4</c:v>
                </c:pt>
                <c:pt idx="38223">
                  <c:v>-10.3</c:v>
                </c:pt>
                <c:pt idx="38224">
                  <c:v>-10.199999999999999</c:v>
                </c:pt>
                <c:pt idx="38225">
                  <c:v>-10.1</c:v>
                </c:pt>
                <c:pt idx="38226">
                  <c:v>-10</c:v>
                </c:pt>
                <c:pt idx="38227">
                  <c:v>-9.9</c:v>
                </c:pt>
                <c:pt idx="38228">
                  <c:v>-9.8000000000000007</c:v>
                </c:pt>
                <c:pt idx="38229">
                  <c:v>-9.6999999999999993</c:v>
                </c:pt>
                <c:pt idx="38230">
                  <c:v>-9.6</c:v>
                </c:pt>
                <c:pt idx="38231">
                  <c:v>-9.5</c:v>
                </c:pt>
                <c:pt idx="38232">
                  <c:v>-9.4</c:v>
                </c:pt>
                <c:pt idx="38233">
                  <c:v>-9.3000000000000007</c:v>
                </c:pt>
                <c:pt idx="38234">
                  <c:v>-9.1999999999999993</c:v>
                </c:pt>
                <c:pt idx="38235">
                  <c:v>-9.1</c:v>
                </c:pt>
                <c:pt idx="38236">
                  <c:v>-9</c:v>
                </c:pt>
                <c:pt idx="38237">
                  <c:v>-8.9</c:v>
                </c:pt>
                <c:pt idx="38238">
                  <c:v>-8.8000000000000007</c:v>
                </c:pt>
                <c:pt idx="38239">
                  <c:v>-8.6999999999999993</c:v>
                </c:pt>
                <c:pt idx="38240">
                  <c:v>-8.6</c:v>
                </c:pt>
                <c:pt idx="38241">
                  <c:v>-8.5</c:v>
                </c:pt>
                <c:pt idx="38242">
                  <c:v>-8.4</c:v>
                </c:pt>
                <c:pt idx="38243">
                  <c:v>-8.3000000000000007</c:v>
                </c:pt>
                <c:pt idx="38244">
                  <c:v>-8.1999999999999993</c:v>
                </c:pt>
                <c:pt idx="38245">
                  <c:v>-8.1</c:v>
                </c:pt>
                <c:pt idx="38246">
                  <c:v>-8</c:v>
                </c:pt>
                <c:pt idx="38247">
                  <c:v>-7.9</c:v>
                </c:pt>
                <c:pt idx="38248">
                  <c:v>-7.8</c:v>
                </c:pt>
                <c:pt idx="38249">
                  <c:v>-7.7</c:v>
                </c:pt>
                <c:pt idx="38250">
                  <c:v>-7.6</c:v>
                </c:pt>
                <c:pt idx="38251">
                  <c:v>-7.5</c:v>
                </c:pt>
                <c:pt idx="38252">
                  <c:v>-7.4</c:v>
                </c:pt>
                <c:pt idx="38253">
                  <c:v>-7.3</c:v>
                </c:pt>
                <c:pt idx="38254">
                  <c:v>-7.2</c:v>
                </c:pt>
                <c:pt idx="38255">
                  <c:v>-7.1</c:v>
                </c:pt>
                <c:pt idx="38256">
                  <c:v>-7</c:v>
                </c:pt>
                <c:pt idx="38257">
                  <c:v>-6.9</c:v>
                </c:pt>
                <c:pt idx="38258">
                  <c:v>-6.8</c:v>
                </c:pt>
                <c:pt idx="38259">
                  <c:v>-6.7</c:v>
                </c:pt>
                <c:pt idx="38260">
                  <c:v>-6.6</c:v>
                </c:pt>
                <c:pt idx="38261">
                  <c:v>-6.5</c:v>
                </c:pt>
                <c:pt idx="38262">
                  <c:v>-6.4</c:v>
                </c:pt>
                <c:pt idx="38263">
                  <c:v>-6.3</c:v>
                </c:pt>
                <c:pt idx="38264">
                  <c:v>-6.2</c:v>
                </c:pt>
                <c:pt idx="38265">
                  <c:v>-6.1</c:v>
                </c:pt>
                <c:pt idx="38266">
                  <c:v>-6</c:v>
                </c:pt>
                <c:pt idx="38267">
                  <c:v>-5.9</c:v>
                </c:pt>
                <c:pt idx="38268">
                  <c:v>-5.8</c:v>
                </c:pt>
                <c:pt idx="38269">
                  <c:v>-5.7</c:v>
                </c:pt>
                <c:pt idx="38270">
                  <c:v>-5.6</c:v>
                </c:pt>
                <c:pt idx="38271">
                  <c:v>-5.5</c:v>
                </c:pt>
                <c:pt idx="38272">
                  <c:v>-5.4</c:v>
                </c:pt>
                <c:pt idx="38273">
                  <c:v>-5.3</c:v>
                </c:pt>
                <c:pt idx="38274">
                  <c:v>-5.2</c:v>
                </c:pt>
                <c:pt idx="38275">
                  <c:v>-5.0999999999999996</c:v>
                </c:pt>
                <c:pt idx="38276">
                  <c:v>-5</c:v>
                </c:pt>
                <c:pt idx="38277">
                  <c:v>-4.9000000000000004</c:v>
                </c:pt>
                <c:pt idx="38278">
                  <c:v>-4.8</c:v>
                </c:pt>
                <c:pt idx="38279">
                  <c:v>-4.7</c:v>
                </c:pt>
                <c:pt idx="38280">
                  <c:v>-4.5999999999999996</c:v>
                </c:pt>
                <c:pt idx="38281">
                  <c:v>-4.5</c:v>
                </c:pt>
                <c:pt idx="38282">
                  <c:v>-4.4000000000000004</c:v>
                </c:pt>
                <c:pt idx="38283">
                  <c:v>-4.3</c:v>
                </c:pt>
                <c:pt idx="38284">
                  <c:v>-4.2</c:v>
                </c:pt>
                <c:pt idx="38285">
                  <c:v>-4.0999999999999996</c:v>
                </c:pt>
                <c:pt idx="38286">
                  <c:v>-4</c:v>
                </c:pt>
                <c:pt idx="38287">
                  <c:v>-3.9</c:v>
                </c:pt>
                <c:pt idx="38288">
                  <c:v>-3.8</c:v>
                </c:pt>
                <c:pt idx="38289">
                  <c:v>-3.7</c:v>
                </c:pt>
                <c:pt idx="38290">
                  <c:v>-3.6</c:v>
                </c:pt>
                <c:pt idx="38291">
                  <c:v>-3.5</c:v>
                </c:pt>
                <c:pt idx="38292">
                  <c:v>-3.4</c:v>
                </c:pt>
                <c:pt idx="38293">
                  <c:v>-3.3</c:v>
                </c:pt>
                <c:pt idx="38294">
                  <c:v>-3.2</c:v>
                </c:pt>
                <c:pt idx="38295">
                  <c:v>-3.1</c:v>
                </c:pt>
                <c:pt idx="38296">
                  <c:v>-3</c:v>
                </c:pt>
                <c:pt idx="38297">
                  <c:v>-2.9</c:v>
                </c:pt>
                <c:pt idx="38298">
                  <c:v>-2.8</c:v>
                </c:pt>
                <c:pt idx="38299">
                  <c:v>-2.7</c:v>
                </c:pt>
                <c:pt idx="38300">
                  <c:v>-2.6</c:v>
                </c:pt>
                <c:pt idx="38301">
                  <c:v>-2.5</c:v>
                </c:pt>
                <c:pt idx="38302">
                  <c:v>-2.4</c:v>
                </c:pt>
                <c:pt idx="38303">
                  <c:v>-2.2999999999999998</c:v>
                </c:pt>
                <c:pt idx="38304">
                  <c:v>-2.2000000000000002</c:v>
                </c:pt>
                <c:pt idx="38305">
                  <c:v>-2.1</c:v>
                </c:pt>
                <c:pt idx="38306">
                  <c:v>-2</c:v>
                </c:pt>
                <c:pt idx="38307">
                  <c:v>-1.9</c:v>
                </c:pt>
                <c:pt idx="38308">
                  <c:v>-1.8</c:v>
                </c:pt>
                <c:pt idx="38309">
                  <c:v>-1.7</c:v>
                </c:pt>
                <c:pt idx="38310">
                  <c:v>-1.6</c:v>
                </c:pt>
                <c:pt idx="38311">
                  <c:v>-1.5</c:v>
                </c:pt>
                <c:pt idx="38312">
                  <c:v>-1.4</c:v>
                </c:pt>
                <c:pt idx="38313">
                  <c:v>-1.3</c:v>
                </c:pt>
                <c:pt idx="38314">
                  <c:v>-1.2</c:v>
                </c:pt>
                <c:pt idx="38315">
                  <c:v>-1.1000000000000001</c:v>
                </c:pt>
                <c:pt idx="38316">
                  <c:v>-1</c:v>
                </c:pt>
                <c:pt idx="38317">
                  <c:v>-0.9</c:v>
                </c:pt>
                <c:pt idx="38318">
                  <c:v>-0.8</c:v>
                </c:pt>
                <c:pt idx="38319">
                  <c:v>-0.7</c:v>
                </c:pt>
                <c:pt idx="38320">
                  <c:v>-0.6</c:v>
                </c:pt>
                <c:pt idx="38321">
                  <c:v>-0.5</c:v>
                </c:pt>
                <c:pt idx="38322">
                  <c:v>-0.4</c:v>
                </c:pt>
                <c:pt idx="38323">
                  <c:v>-0.3</c:v>
                </c:pt>
                <c:pt idx="38324">
                  <c:v>-0.2</c:v>
                </c:pt>
                <c:pt idx="38325">
                  <c:v>-0.1</c:v>
                </c:pt>
                <c:pt idx="38326">
                  <c:v>0</c:v>
                </c:pt>
                <c:pt idx="38327">
                  <c:v>0.1</c:v>
                </c:pt>
                <c:pt idx="38328">
                  <c:v>0.2</c:v>
                </c:pt>
                <c:pt idx="38329">
                  <c:v>0.3</c:v>
                </c:pt>
                <c:pt idx="38330">
                  <c:v>0.4</c:v>
                </c:pt>
                <c:pt idx="38331">
                  <c:v>0.5</c:v>
                </c:pt>
                <c:pt idx="38332">
                  <c:v>0.6</c:v>
                </c:pt>
                <c:pt idx="38333">
                  <c:v>0.7</c:v>
                </c:pt>
                <c:pt idx="38334">
                  <c:v>0.8</c:v>
                </c:pt>
                <c:pt idx="38335">
                  <c:v>0.9</c:v>
                </c:pt>
                <c:pt idx="38336">
                  <c:v>1</c:v>
                </c:pt>
                <c:pt idx="38337">
                  <c:v>1.1000000000000001</c:v>
                </c:pt>
                <c:pt idx="38338">
                  <c:v>1.2</c:v>
                </c:pt>
                <c:pt idx="38339">
                  <c:v>1.3</c:v>
                </c:pt>
                <c:pt idx="38340">
                  <c:v>1.4</c:v>
                </c:pt>
                <c:pt idx="38341">
                  <c:v>1.5</c:v>
                </c:pt>
                <c:pt idx="38342">
                  <c:v>1.6</c:v>
                </c:pt>
                <c:pt idx="38343">
                  <c:v>1.7</c:v>
                </c:pt>
                <c:pt idx="38344">
                  <c:v>1.8</c:v>
                </c:pt>
                <c:pt idx="38345">
                  <c:v>1.9</c:v>
                </c:pt>
                <c:pt idx="38346">
                  <c:v>2</c:v>
                </c:pt>
                <c:pt idx="38347">
                  <c:v>2.1</c:v>
                </c:pt>
                <c:pt idx="38348">
                  <c:v>2.2000000000000002</c:v>
                </c:pt>
                <c:pt idx="38349">
                  <c:v>2.2999999999999998</c:v>
                </c:pt>
                <c:pt idx="38350">
                  <c:v>2.4</c:v>
                </c:pt>
                <c:pt idx="38351">
                  <c:v>2.5</c:v>
                </c:pt>
                <c:pt idx="38352">
                  <c:v>2.6</c:v>
                </c:pt>
                <c:pt idx="38353">
                  <c:v>2.7</c:v>
                </c:pt>
                <c:pt idx="38354">
                  <c:v>2.8</c:v>
                </c:pt>
                <c:pt idx="38355">
                  <c:v>2.9</c:v>
                </c:pt>
                <c:pt idx="38356">
                  <c:v>3</c:v>
                </c:pt>
                <c:pt idx="38357">
                  <c:v>3.1</c:v>
                </c:pt>
                <c:pt idx="38358">
                  <c:v>3.2</c:v>
                </c:pt>
                <c:pt idx="38359">
                  <c:v>3.3</c:v>
                </c:pt>
                <c:pt idx="38360">
                  <c:v>3.4</c:v>
                </c:pt>
                <c:pt idx="38361">
                  <c:v>3.5</c:v>
                </c:pt>
                <c:pt idx="38362">
                  <c:v>3.6</c:v>
                </c:pt>
                <c:pt idx="38363">
                  <c:v>3.7</c:v>
                </c:pt>
                <c:pt idx="38364">
                  <c:v>3.8</c:v>
                </c:pt>
                <c:pt idx="38365">
                  <c:v>3.9</c:v>
                </c:pt>
                <c:pt idx="38366">
                  <c:v>4</c:v>
                </c:pt>
                <c:pt idx="38367">
                  <c:v>4.0999999999999996</c:v>
                </c:pt>
                <c:pt idx="38368">
                  <c:v>4.2</c:v>
                </c:pt>
                <c:pt idx="38369">
                  <c:v>4.3</c:v>
                </c:pt>
                <c:pt idx="38370">
                  <c:v>4.4000000000000004</c:v>
                </c:pt>
                <c:pt idx="38371">
                  <c:v>4.5</c:v>
                </c:pt>
                <c:pt idx="38372">
                  <c:v>4.5999999999999996</c:v>
                </c:pt>
                <c:pt idx="38373">
                  <c:v>4.7</c:v>
                </c:pt>
                <c:pt idx="38374">
                  <c:v>4.8</c:v>
                </c:pt>
                <c:pt idx="38375">
                  <c:v>4.9000000000000004</c:v>
                </c:pt>
                <c:pt idx="38376">
                  <c:v>5</c:v>
                </c:pt>
                <c:pt idx="38377">
                  <c:v>5.0999999999999996</c:v>
                </c:pt>
                <c:pt idx="38378">
                  <c:v>5.2</c:v>
                </c:pt>
                <c:pt idx="38379">
                  <c:v>5.3</c:v>
                </c:pt>
                <c:pt idx="38380">
                  <c:v>5.4</c:v>
                </c:pt>
                <c:pt idx="38381">
                  <c:v>5.5</c:v>
                </c:pt>
                <c:pt idx="38382">
                  <c:v>5.6</c:v>
                </c:pt>
                <c:pt idx="38383">
                  <c:v>5.7</c:v>
                </c:pt>
                <c:pt idx="38384">
                  <c:v>5.8</c:v>
                </c:pt>
                <c:pt idx="38385">
                  <c:v>5.9</c:v>
                </c:pt>
                <c:pt idx="38386">
                  <c:v>6</c:v>
                </c:pt>
                <c:pt idx="38387">
                  <c:v>6.1</c:v>
                </c:pt>
                <c:pt idx="38388">
                  <c:v>6.2</c:v>
                </c:pt>
                <c:pt idx="38389">
                  <c:v>6.3</c:v>
                </c:pt>
                <c:pt idx="38390">
                  <c:v>6.4</c:v>
                </c:pt>
                <c:pt idx="38391">
                  <c:v>6.5</c:v>
                </c:pt>
                <c:pt idx="38392">
                  <c:v>6.6</c:v>
                </c:pt>
                <c:pt idx="38393">
                  <c:v>6.7</c:v>
                </c:pt>
                <c:pt idx="38394">
                  <c:v>6.8</c:v>
                </c:pt>
                <c:pt idx="38395">
                  <c:v>6.9</c:v>
                </c:pt>
                <c:pt idx="38396">
                  <c:v>7</c:v>
                </c:pt>
                <c:pt idx="38397">
                  <c:v>7.1</c:v>
                </c:pt>
                <c:pt idx="38398">
                  <c:v>7.2</c:v>
                </c:pt>
                <c:pt idx="38399">
                  <c:v>7.3</c:v>
                </c:pt>
                <c:pt idx="38400">
                  <c:v>7.4</c:v>
                </c:pt>
                <c:pt idx="38401">
                  <c:v>7.5</c:v>
                </c:pt>
                <c:pt idx="38402">
                  <c:v>7.6</c:v>
                </c:pt>
                <c:pt idx="38403">
                  <c:v>7.7</c:v>
                </c:pt>
                <c:pt idx="38404">
                  <c:v>7.8</c:v>
                </c:pt>
                <c:pt idx="38405">
                  <c:v>7.9</c:v>
                </c:pt>
                <c:pt idx="38406">
                  <c:v>8</c:v>
                </c:pt>
                <c:pt idx="38407">
                  <c:v>8.1</c:v>
                </c:pt>
                <c:pt idx="38408">
                  <c:v>8.1999999999999993</c:v>
                </c:pt>
                <c:pt idx="38409">
                  <c:v>8.3000000000000007</c:v>
                </c:pt>
                <c:pt idx="38410">
                  <c:v>8.4</c:v>
                </c:pt>
                <c:pt idx="38411">
                  <c:v>8.5</c:v>
                </c:pt>
                <c:pt idx="38412">
                  <c:v>8.6</c:v>
                </c:pt>
                <c:pt idx="38413">
                  <c:v>8.6999999999999993</c:v>
                </c:pt>
                <c:pt idx="38414">
                  <c:v>8.8000000000000007</c:v>
                </c:pt>
                <c:pt idx="38415">
                  <c:v>8.9</c:v>
                </c:pt>
                <c:pt idx="38416">
                  <c:v>9</c:v>
                </c:pt>
                <c:pt idx="38417">
                  <c:v>9.1</c:v>
                </c:pt>
                <c:pt idx="38418">
                  <c:v>9.1999999999999993</c:v>
                </c:pt>
                <c:pt idx="38419">
                  <c:v>9.3000000000000007</c:v>
                </c:pt>
                <c:pt idx="38420">
                  <c:v>9.4</c:v>
                </c:pt>
                <c:pt idx="38421">
                  <c:v>9.5</c:v>
                </c:pt>
                <c:pt idx="38422">
                  <c:v>9.6</c:v>
                </c:pt>
                <c:pt idx="38423">
                  <c:v>9.6999999999999993</c:v>
                </c:pt>
                <c:pt idx="38424">
                  <c:v>9.8000000000000007</c:v>
                </c:pt>
                <c:pt idx="38425">
                  <c:v>9.9</c:v>
                </c:pt>
                <c:pt idx="38426">
                  <c:v>10</c:v>
                </c:pt>
                <c:pt idx="38427">
                  <c:v>10.1</c:v>
                </c:pt>
                <c:pt idx="38428">
                  <c:v>10.199999999999999</c:v>
                </c:pt>
                <c:pt idx="38429">
                  <c:v>10.3</c:v>
                </c:pt>
                <c:pt idx="38430">
                  <c:v>10.4</c:v>
                </c:pt>
                <c:pt idx="38431">
                  <c:v>10.5</c:v>
                </c:pt>
                <c:pt idx="38432">
                  <c:v>10.6</c:v>
                </c:pt>
                <c:pt idx="38433">
                  <c:v>10.7</c:v>
                </c:pt>
                <c:pt idx="38434">
                  <c:v>10.8</c:v>
                </c:pt>
                <c:pt idx="38435">
                  <c:v>10.9</c:v>
                </c:pt>
                <c:pt idx="38436">
                  <c:v>11</c:v>
                </c:pt>
                <c:pt idx="38437">
                  <c:v>11.1</c:v>
                </c:pt>
                <c:pt idx="38438">
                  <c:v>11.2</c:v>
                </c:pt>
                <c:pt idx="38439">
                  <c:v>11.3</c:v>
                </c:pt>
                <c:pt idx="38440">
                  <c:v>11.4</c:v>
                </c:pt>
                <c:pt idx="38441">
                  <c:v>11.5</c:v>
                </c:pt>
                <c:pt idx="38442">
                  <c:v>11.6</c:v>
                </c:pt>
                <c:pt idx="38443">
                  <c:v>11.7</c:v>
                </c:pt>
                <c:pt idx="38444">
                  <c:v>11.8</c:v>
                </c:pt>
                <c:pt idx="38445">
                  <c:v>11.9</c:v>
                </c:pt>
                <c:pt idx="38446">
                  <c:v>12</c:v>
                </c:pt>
                <c:pt idx="38447">
                  <c:v>12.1</c:v>
                </c:pt>
                <c:pt idx="38448">
                  <c:v>12.2</c:v>
                </c:pt>
                <c:pt idx="38449">
                  <c:v>12.3</c:v>
                </c:pt>
                <c:pt idx="38450">
                  <c:v>12.4</c:v>
                </c:pt>
                <c:pt idx="38451">
                  <c:v>12.5</c:v>
                </c:pt>
                <c:pt idx="38452">
                  <c:v>12.6</c:v>
                </c:pt>
                <c:pt idx="38453">
                  <c:v>12.7</c:v>
                </c:pt>
                <c:pt idx="38454">
                  <c:v>12.8</c:v>
                </c:pt>
                <c:pt idx="38455">
                  <c:v>12.9</c:v>
                </c:pt>
                <c:pt idx="38456">
                  <c:v>13</c:v>
                </c:pt>
                <c:pt idx="38457">
                  <c:v>13.1</c:v>
                </c:pt>
                <c:pt idx="38458">
                  <c:v>13.2</c:v>
                </c:pt>
                <c:pt idx="38459">
                  <c:v>13.3</c:v>
                </c:pt>
                <c:pt idx="38460">
                  <c:v>13.4</c:v>
                </c:pt>
                <c:pt idx="38461">
                  <c:v>13.5</c:v>
                </c:pt>
                <c:pt idx="38462">
                  <c:v>13.6</c:v>
                </c:pt>
                <c:pt idx="38463">
                  <c:v>13.7</c:v>
                </c:pt>
                <c:pt idx="38464">
                  <c:v>13.8</c:v>
                </c:pt>
                <c:pt idx="38465">
                  <c:v>13.9</c:v>
                </c:pt>
                <c:pt idx="38466">
                  <c:v>14</c:v>
                </c:pt>
                <c:pt idx="38467">
                  <c:v>14.1</c:v>
                </c:pt>
                <c:pt idx="38468">
                  <c:v>14.2</c:v>
                </c:pt>
                <c:pt idx="38469">
                  <c:v>14.3</c:v>
                </c:pt>
                <c:pt idx="38470">
                  <c:v>14.4</c:v>
                </c:pt>
                <c:pt idx="38471">
                  <c:v>14.5</c:v>
                </c:pt>
                <c:pt idx="38472">
                  <c:v>14.6</c:v>
                </c:pt>
                <c:pt idx="38473">
                  <c:v>14.7</c:v>
                </c:pt>
                <c:pt idx="38474">
                  <c:v>14.8</c:v>
                </c:pt>
                <c:pt idx="38475">
                  <c:v>14.9</c:v>
                </c:pt>
                <c:pt idx="38476">
                  <c:v>15</c:v>
                </c:pt>
                <c:pt idx="38477">
                  <c:v>15.1</c:v>
                </c:pt>
                <c:pt idx="38478">
                  <c:v>15.2</c:v>
                </c:pt>
                <c:pt idx="38479">
                  <c:v>15.3</c:v>
                </c:pt>
                <c:pt idx="38480">
                  <c:v>15.4</c:v>
                </c:pt>
                <c:pt idx="38481">
                  <c:v>15.5</c:v>
                </c:pt>
                <c:pt idx="38482">
                  <c:v>15.6</c:v>
                </c:pt>
                <c:pt idx="38483">
                  <c:v>15.7</c:v>
                </c:pt>
                <c:pt idx="38484">
                  <c:v>15.8</c:v>
                </c:pt>
                <c:pt idx="38485">
                  <c:v>15.9</c:v>
                </c:pt>
                <c:pt idx="38486">
                  <c:v>16</c:v>
                </c:pt>
                <c:pt idx="38487">
                  <c:v>16.100000000000001</c:v>
                </c:pt>
                <c:pt idx="38488">
                  <c:v>16.2</c:v>
                </c:pt>
                <c:pt idx="38489">
                  <c:v>16.3</c:v>
                </c:pt>
                <c:pt idx="38490">
                  <c:v>16.399999999999999</c:v>
                </c:pt>
                <c:pt idx="38491">
                  <c:v>16.5</c:v>
                </c:pt>
                <c:pt idx="38492">
                  <c:v>16.600000000000001</c:v>
                </c:pt>
                <c:pt idx="38493">
                  <c:v>16.7</c:v>
                </c:pt>
                <c:pt idx="38494">
                  <c:v>16.8</c:v>
                </c:pt>
                <c:pt idx="38495">
                  <c:v>16.899999999999999</c:v>
                </c:pt>
                <c:pt idx="38496">
                  <c:v>17</c:v>
                </c:pt>
                <c:pt idx="38497">
                  <c:v>17.100000000000001</c:v>
                </c:pt>
                <c:pt idx="38498">
                  <c:v>17.2</c:v>
                </c:pt>
                <c:pt idx="38499">
                  <c:v>17.3</c:v>
                </c:pt>
                <c:pt idx="38500">
                  <c:v>17.399999999999999</c:v>
                </c:pt>
                <c:pt idx="38501">
                  <c:v>17.5</c:v>
                </c:pt>
                <c:pt idx="38502">
                  <c:v>17.600000000000001</c:v>
                </c:pt>
                <c:pt idx="38503">
                  <c:v>17.7</c:v>
                </c:pt>
                <c:pt idx="38504">
                  <c:v>17.8</c:v>
                </c:pt>
                <c:pt idx="38505">
                  <c:v>17.899999999999999</c:v>
                </c:pt>
                <c:pt idx="38506">
                  <c:v>18</c:v>
                </c:pt>
                <c:pt idx="38507">
                  <c:v>18.100000000000001</c:v>
                </c:pt>
                <c:pt idx="38508">
                  <c:v>18.2</c:v>
                </c:pt>
                <c:pt idx="38509">
                  <c:v>18.3</c:v>
                </c:pt>
                <c:pt idx="38510">
                  <c:v>18.399999999999999</c:v>
                </c:pt>
                <c:pt idx="38511">
                  <c:v>18.5</c:v>
                </c:pt>
                <c:pt idx="38512">
                  <c:v>18.600000000000001</c:v>
                </c:pt>
                <c:pt idx="38513">
                  <c:v>18.7</c:v>
                </c:pt>
                <c:pt idx="38514">
                  <c:v>18.8</c:v>
                </c:pt>
                <c:pt idx="38515">
                  <c:v>18.899999999999999</c:v>
                </c:pt>
                <c:pt idx="38516">
                  <c:v>19</c:v>
                </c:pt>
                <c:pt idx="38517">
                  <c:v>19.100000000000001</c:v>
                </c:pt>
                <c:pt idx="38518">
                  <c:v>19.2</c:v>
                </c:pt>
                <c:pt idx="38519">
                  <c:v>19.3</c:v>
                </c:pt>
                <c:pt idx="38520">
                  <c:v>19.399999999999999</c:v>
                </c:pt>
                <c:pt idx="38521">
                  <c:v>19.5</c:v>
                </c:pt>
                <c:pt idx="38522">
                  <c:v>19.600000000000001</c:v>
                </c:pt>
                <c:pt idx="38523">
                  <c:v>19.7</c:v>
                </c:pt>
                <c:pt idx="38524">
                  <c:v>19.8</c:v>
                </c:pt>
                <c:pt idx="38525">
                  <c:v>19.899999999999999</c:v>
                </c:pt>
                <c:pt idx="38526">
                  <c:v>20</c:v>
                </c:pt>
                <c:pt idx="38527">
                  <c:v>20.100000000000001</c:v>
                </c:pt>
                <c:pt idx="38528">
                  <c:v>20.2</c:v>
                </c:pt>
                <c:pt idx="38529">
                  <c:v>20.3</c:v>
                </c:pt>
                <c:pt idx="38530">
                  <c:v>20.399999999999999</c:v>
                </c:pt>
                <c:pt idx="38531">
                  <c:v>20.5</c:v>
                </c:pt>
                <c:pt idx="38532">
                  <c:v>20.6</c:v>
                </c:pt>
                <c:pt idx="38533">
                  <c:v>20.7</c:v>
                </c:pt>
                <c:pt idx="38534">
                  <c:v>20.8</c:v>
                </c:pt>
                <c:pt idx="38535">
                  <c:v>20.9</c:v>
                </c:pt>
                <c:pt idx="38536">
                  <c:v>21</c:v>
                </c:pt>
                <c:pt idx="38537">
                  <c:v>21.1</c:v>
                </c:pt>
                <c:pt idx="38538">
                  <c:v>21.2</c:v>
                </c:pt>
                <c:pt idx="38539">
                  <c:v>21.3</c:v>
                </c:pt>
                <c:pt idx="38540">
                  <c:v>21.4</c:v>
                </c:pt>
                <c:pt idx="38541">
                  <c:v>21.5</c:v>
                </c:pt>
                <c:pt idx="38542">
                  <c:v>21.6</c:v>
                </c:pt>
                <c:pt idx="38543">
                  <c:v>21.7</c:v>
                </c:pt>
                <c:pt idx="38544">
                  <c:v>21.8</c:v>
                </c:pt>
                <c:pt idx="38545">
                  <c:v>21.9</c:v>
                </c:pt>
                <c:pt idx="38546">
                  <c:v>22</c:v>
                </c:pt>
                <c:pt idx="38547">
                  <c:v>22.1</c:v>
                </c:pt>
                <c:pt idx="38548">
                  <c:v>22.2</c:v>
                </c:pt>
                <c:pt idx="38549">
                  <c:v>22.3</c:v>
                </c:pt>
                <c:pt idx="38550">
                  <c:v>22.4</c:v>
                </c:pt>
                <c:pt idx="38551">
                  <c:v>22.5</c:v>
                </c:pt>
                <c:pt idx="38552">
                  <c:v>22.6</c:v>
                </c:pt>
                <c:pt idx="38553">
                  <c:v>22.7</c:v>
                </c:pt>
                <c:pt idx="38554">
                  <c:v>22.8</c:v>
                </c:pt>
                <c:pt idx="38555">
                  <c:v>22.9</c:v>
                </c:pt>
                <c:pt idx="38556">
                  <c:v>23</c:v>
                </c:pt>
                <c:pt idx="38557">
                  <c:v>23.1</c:v>
                </c:pt>
                <c:pt idx="38558">
                  <c:v>23.2</c:v>
                </c:pt>
                <c:pt idx="38559">
                  <c:v>23.3</c:v>
                </c:pt>
                <c:pt idx="38560">
                  <c:v>23.4</c:v>
                </c:pt>
                <c:pt idx="38561">
                  <c:v>23.5</c:v>
                </c:pt>
                <c:pt idx="38562">
                  <c:v>23.6</c:v>
                </c:pt>
                <c:pt idx="38563">
                  <c:v>23.7</c:v>
                </c:pt>
                <c:pt idx="38564">
                  <c:v>23.8</c:v>
                </c:pt>
                <c:pt idx="38565">
                  <c:v>23.9</c:v>
                </c:pt>
                <c:pt idx="38566">
                  <c:v>24</c:v>
                </c:pt>
                <c:pt idx="38567">
                  <c:v>24.1</c:v>
                </c:pt>
                <c:pt idx="38568">
                  <c:v>24.2</c:v>
                </c:pt>
                <c:pt idx="38569">
                  <c:v>24.3</c:v>
                </c:pt>
                <c:pt idx="38570">
                  <c:v>24.4</c:v>
                </c:pt>
                <c:pt idx="38571">
                  <c:v>24.5</c:v>
                </c:pt>
                <c:pt idx="38572">
                  <c:v>24.6</c:v>
                </c:pt>
                <c:pt idx="38573">
                  <c:v>24.7</c:v>
                </c:pt>
                <c:pt idx="38574">
                  <c:v>24.8</c:v>
                </c:pt>
                <c:pt idx="38575">
                  <c:v>24.9</c:v>
                </c:pt>
                <c:pt idx="38576">
                  <c:v>25</c:v>
                </c:pt>
                <c:pt idx="38577">
                  <c:v>-25</c:v>
                </c:pt>
                <c:pt idx="38578">
                  <c:v>-24.9</c:v>
                </c:pt>
                <c:pt idx="38579">
                  <c:v>-24.8</c:v>
                </c:pt>
                <c:pt idx="38580">
                  <c:v>-24.7</c:v>
                </c:pt>
                <c:pt idx="38581">
                  <c:v>-24.6</c:v>
                </c:pt>
                <c:pt idx="38582">
                  <c:v>-24.5</c:v>
                </c:pt>
                <c:pt idx="38583">
                  <c:v>-24.4</c:v>
                </c:pt>
                <c:pt idx="38584">
                  <c:v>-24.3</c:v>
                </c:pt>
                <c:pt idx="38585">
                  <c:v>-24.2</c:v>
                </c:pt>
                <c:pt idx="38586">
                  <c:v>-24.1</c:v>
                </c:pt>
                <c:pt idx="38587">
                  <c:v>-24</c:v>
                </c:pt>
                <c:pt idx="38588">
                  <c:v>-23.9</c:v>
                </c:pt>
                <c:pt idx="38589">
                  <c:v>-23.8</c:v>
                </c:pt>
                <c:pt idx="38590">
                  <c:v>-23.7</c:v>
                </c:pt>
                <c:pt idx="38591">
                  <c:v>-23.6</c:v>
                </c:pt>
                <c:pt idx="38592">
                  <c:v>-23.5</c:v>
                </c:pt>
                <c:pt idx="38593">
                  <c:v>-23.4</c:v>
                </c:pt>
                <c:pt idx="38594">
                  <c:v>-23.3</c:v>
                </c:pt>
                <c:pt idx="38595">
                  <c:v>-23.2</c:v>
                </c:pt>
                <c:pt idx="38596">
                  <c:v>-23.1</c:v>
                </c:pt>
                <c:pt idx="38597">
                  <c:v>-23</c:v>
                </c:pt>
                <c:pt idx="38598">
                  <c:v>-22.9</c:v>
                </c:pt>
                <c:pt idx="38599">
                  <c:v>-22.8</c:v>
                </c:pt>
                <c:pt idx="38600">
                  <c:v>-22.7</c:v>
                </c:pt>
                <c:pt idx="38601">
                  <c:v>-22.6</c:v>
                </c:pt>
                <c:pt idx="38602">
                  <c:v>-22.5</c:v>
                </c:pt>
                <c:pt idx="38603">
                  <c:v>-22.4</c:v>
                </c:pt>
                <c:pt idx="38604">
                  <c:v>-22.3</c:v>
                </c:pt>
                <c:pt idx="38605">
                  <c:v>-22.2</c:v>
                </c:pt>
                <c:pt idx="38606">
                  <c:v>-22.1</c:v>
                </c:pt>
                <c:pt idx="38607">
                  <c:v>-22</c:v>
                </c:pt>
                <c:pt idx="38608">
                  <c:v>-21.9</c:v>
                </c:pt>
                <c:pt idx="38609">
                  <c:v>-21.8</c:v>
                </c:pt>
                <c:pt idx="38610">
                  <c:v>-21.7</c:v>
                </c:pt>
                <c:pt idx="38611">
                  <c:v>-21.6</c:v>
                </c:pt>
                <c:pt idx="38612">
                  <c:v>-21.5</c:v>
                </c:pt>
                <c:pt idx="38613">
                  <c:v>-21.4</c:v>
                </c:pt>
                <c:pt idx="38614">
                  <c:v>-21.3</c:v>
                </c:pt>
                <c:pt idx="38615">
                  <c:v>-21.2</c:v>
                </c:pt>
                <c:pt idx="38616">
                  <c:v>-21.1</c:v>
                </c:pt>
                <c:pt idx="38617">
                  <c:v>-21</c:v>
                </c:pt>
                <c:pt idx="38618">
                  <c:v>-20.9</c:v>
                </c:pt>
                <c:pt idx="38619">
                  <c:v>-20.8</c:v>
                </c:pt>
                <c:pt idx="38620">
                  <c:v>-20.7</c:v>
                </c:pt>
                <c:pt idx="38621">
                  <c:v>-20.6</c:v>
                </c:pt>
                <c:pt idx="38622">
                  <c:v>-20.5</c:v>
                </c:pt>
                <c:pt idx="38623">
                  <c:v>-20.399999999999999</c:v>
                </c:pt>
                <c:pt idx="38624">
                  <c:v>-20.3</c:v>
                </c:pt>
                <c:pt idx="38625">
                  <c:v>-20.2</c:v>
                </c:pt>
                <c:pt idx="38626">
                  <c:v>-20.100000000000001</c:v>
                </c:pt>
                <c:pt idx="38627">
                  <c:v>-20</c:v>
                </c:pt>
                <c:pt idx="38628">
                  <c:v>-19.899999999999999</c:v>
                </c:pt>
                <c:pt idx="38629">
                  <c:v>-19.8</c:v>
                </c:pt>
                <c:pt idx="38630">
                  <c:v>-19.7</c:v>
                </c:pt>
                <c:pt idx="38631">
                  <c:v>-19.600000000000001</c:v>
                </c:pt>
                <c:pt idx="38632">
                  <c:v>-19.5</c:v>
                </c:pt>
                <c:pt idx="38633">
                  <c:v>-19.399999999999999</c:v>
                </c:pt>
                <c:pt idx="38634">
                  <c:v>-19.3</c:v>
                </c:pt>
                <c:pt idx="38635">
                  <c:v>-19.2</c:v>
                </c:pt>
                <c:pt idx="38636">
                  <c:v>-19.100000000000001</c:v>
                </c:pt>
                <c:pt idx="38637">
                  <c:v>-19</c:v>
                </c:pt>
                <c:pt idx="38638">
                  <c:v>-18.899999999999999</c:v>
                </c:pt>
                <c:pt idx="38639">
                  <c:v>-18.8</c:v>
                </c:pt>
                <c:pt idx="38640">
                  <c:v>-18.7</c:v>
                </c:pt>
                <c:pt idx="38641">
                  <c:v>-18.600000000000001</c:v>
                </c:pt>
                <c:pt idx="38642">
                  <c:v>-18.5</c:v>
                </c:pt>
                <c:pt idx="38643">
                  <c:v>-18.399999999999999</c:v>
                </c:pt>
                <c:pt idx="38644">
                  <c:v>-18.3</c:v>
                </c:pt>
                <c:pt idx="38645">
                  <c:v>-18.2</c:v>
                </c:pt>
                <c:pt idx="38646">
                  <c:v>-18.100000000000001</c:v>
                </c:pt>
                <c:pt idx="38647">
                  <c:v>-18</c:v>
                </c:pt>
                <c:pt idx="38648">
                  <c:v>-17.899999999999999</c:v>
                </c:pt>
                <c:pt idx="38649">
                  <c:v>-17.8</c:v>
                </c:pt>
                <c:pt idx="38650">
                  <c:v>-17.7</c:v>
                </c:pt>
                <c:pt idx="38651">
                  <c:v>-17.600000000000001</c:v>
                </c:pt>
                <c:pt idx="38652">
                  <c:v>-17.5</c:v>
                </c:pt>
                <c:pt idx="38653">
                  <c:v>-17.399999999999999</c:v>
                </c:pt>
                <c:pt idx="38654">
                  <c:v>-17.3</c:v>
                </c:pt>
                <c:pt idx="38655">
                  <c:v>-17.2</c:v>
                </c:pt>
                <c:pt idx="38656">
                  <c:v>-17.100000000000001</c:v>
                </c:pt>
                <c:pt idx="38657">
                  <c:v>-17</c:v>
                </c:pt>
                <c:pt idx="38658">
                  <c:v>-16.899999999999999</c:v>
                </c:pt>
                <c:pt idx="38659">
                  <c:v>-16.8</c:v>
                </c:pt>
                <c:pt idx="38660">
                  <c:v>-16.7</c:v>
                </c:pt>
                <c:pt idx="38661">
                  <c:v>-16.600000000000001</c:v>
                </c:pt>
                <c:pt idx="38662">
                  <c:v>-16.5</c:v>
                </c:pt>
                <c:pt idx="38663">
                  <c:v>-16.399999999999999</c:v>
                </c:pt>
                <c:pt idx="38664">
                  <c:v>-16.3</c:v>
                </c:pt>
                <c:pt idx="38665">
                  <c:v>-16.2</c:v>
                </c:pt>
                <c:pt idx="38666">
                  <c:v>-16.100000000000001</c:v>
                </c:pt>
                <c:pt idx="38667">
                  <c:v>-16</c:v>
                </c:pt>
                <c:pt idx="38668">
                  <c:v>-15.9</c:v>
                </c:pt>
                <c:pt idx="38669">
                  <c:v>-15.8</c:v>
                </c:pt>
                <c:pt idx="38670">
                  <c:v>-15.7</c:v>
                </c:pt>
                <c:pt idx="38671">
                  <c:v>-15.6</c:v>
                </c:pt>
                <c:pt idx="38672">
                  <c:v>-15.5</c:v>
                </c:pt>
                <c:pt idx="38673">
                  <c:v>-15.4</c:v>
                </c:pt>
                <c:pt idx="38674">
                  <c:v>-15.3</c:v>
                </c:pt>
                <c:pt idx="38675">
                  <c:v>-15.2</c:v>
                </c:pt>
                <c:pt idx="38676">
                  <c:v>-15.1</c:v>
                </c:pt>
                <c:pt idx="38677">
                  <c:v>-15</c:v>
                </c:pt>
                <c:pt idx="38678">
                  <c:v>-14.9</c:v>
                </c:pt>
                <c:pt idx="38679">
                  <c:v>-14.8</c:v>
                </c:pt>
                <c:pt idx="38680">
                  <c:v>-14.7</c:v>
                </c:pt>
                <c:pt idx="38681">
                  <c:v>-14.6</c:v>
                </c:pt>
                <c:pt idx="38682">
                  <c:v>-14.5</c:v>
                </c:pt>
                <c:pt idx="38683">
                  <c:v>-14.4</c:v>
                </c:pt>
                <c:pt idx="38684">
                  <c:v>-14.3</c:v>
                </c:pt>
                <c:pt idx="38685">
                  <c:v>-14.2</c:v>
                </c:pt>
                <c:pt idx="38686">
                  <c:v>-14.1</c:v>
                </c:pt>
                <c:pt idx="38687">
                  <c:v>-14</c:v>
                </c:pt>
                <c:pt idx="38688">
                  <c:v>-13.9</c:v>
                </c:pt>
                <c:pt idx="38689">
                  <c:v>-13.8</c:v>
                </c:pt>
                <c:pt idx="38690">
                  <c:v>-13.7</c:v>
                </c:pt>
                <c:pt idx="38691">
                  <c:v>-13.6</c:v>
                </c:pt>
                <c:pt idx="38692">
                  <c:v>-13.5</c:v>
                </c:pt>
                <c:pt idx="38693">
                  <c:v>-13.4</c:v>
                </c:pt>
                <c:pt idx="38694">
                  <c:v>-13.3</c:v>
                </c:pt>
                <c:pt idx="38695">
                  <c:v>-13.2</c:v>
                </c:pt>
                <c:pt idx="38696">
                  <c:v>-13.1</c:v>
                </c:pt>
                <c:pt idx="38697">
                  <c:v>-13</c:v>
                </c:pt>
                <c:pt idx="38698">
                  <c:v>-12.9</c:v>
                </c:pt>
                <c:pt idx="38699">
                  <c:v>-12.8</c:v>
                </c:pt>
                <c:pt idx="38700">
                  <c:v>-12.7</c:v>
                </c:pt>
                <c:pt idx="38701">
                  <c:v>-12.6</c:v>
                </c:pt>
                <c:pt idx="38702">
                  <c:v>-12.5</c:v>
                </c:pt>
                <c:pt idx="38703">
                  <c:v>-12.4</c:v>
                </c:pt>
                <c:pt idx="38704">
                  <c:v>-12.3</c:v>
                </c:pt>
                <c:pt idx="38705">
                  <c:v>-12.2</c:v>
                </c:pt>
                <c:pt idx="38706">
                  <c:v>-12.1</c:v>
                </c:pt>
                <c:pt idx="38707">
                  <c:v>-12</c:v>
                </c:pt>
                <c:pt idx="38708">
                  <c:v>-11.9</c:v>
                </c:pt>
                <c:pt idx="38709">
                  <c:v>-11.8</c:v>
                </c:pt>
                <c:pt idx="38710">
                  <c:v>-11.7</c:v>
                </c:pt>
                <c:pt idx="38711">
                  <c:v>-11.6</c:v>
                </c:pt>
                <c:pt idx="38712">
                  <c:v>-11.5</c:v>
                </c:pt>
                <c:pt idx="38713">
                  <c:v>-11.4</c:v>
                </c:pt>
                <c:pt idx="38714">
                  <c:v>-11.3</c:v>
                </c:pt>
                <c:pt idx="38715">
                  <c:v>-11.2</c:v>
                </c:pt>
                <c:pt idx="38716">
                  <c:v>-11.1</c:v>
                </c:pt>
                <c:pt idx="38717">
                  <c:v>-11</c:v>
                </c:pt>
                <c:pt idx="38718">
                  <c:v>-10.9</c:v>
                </c:pt>
                <c:pt idx="38719">
                  <c:v>-10.8</c:v>
                </c:pt>
                <c:pt idx="38720">
                  <c:v>-10.7</c:v>
                </c:pt>
                <c:pt idx="38721">
                  <c:v>-10.6</c:v>
                </c:pt>
                <c:pt idx="38722">
                  <c:v>-10.5</c:v>
                </c:pt>
                <c:pt idx="38723">
                  <c:v>-10.4</c:v>
                </c:pt>
                <c:pt idx="38724">
                  <c:v>-10.3</c:v>
                </c:pt>
                <c:pt idx="38725">
                  <c:v>-10.199999999999999</c:v>
                </c:pt>
                <c:pt idx="38726">
                  <c:v>-10.1</c:v>
                </c:pt>
                <c:pt idx="38727">
                  <c:v>-10</c:v>
                </c:pt>
                <c:pt idx="38728">
                  <c:v>-9.9</c:v>
                </c:pt>
                <c:pt idx="38729">
                  <c:v>-9.8000000000000007</c:v>
                </c:pt>
                <c:pt idx="38730">
                  <c:v>-9.6999999999999993</c:v>
                </c:pt>
                <c:pt idx="38731">
                  <c:v>-9.6</c:v>
                </c:pt>
                <c:pt idx="38732">
                  <c:v>-9.5</c:v>
                </c:pt>
                <c:pt idx="38733">
                  <c:v>-9.4</c:v>
                </c:pt>
                <c:pt idx="38734">
                  <c:v>-9.3000000000000007</c:v>
                </c:pt>
                <c:pt idx="38735">
                  <c:v>-9.1999999999999993</c:v>
                </c:pt>
                <c:pt idx="38736">
                  <c:v>-9.1</c:v>
                </c:pt>
                <c:pt idx="38737">
                  <c:v>-9</c:v>
                </c:pt>
                <c:pt idx="38738">
                  <c:v>-8.9</c:v>
                </c:pt>
                <c:pt idx="38739">
                  <c:v>-8.8000000000000007</c:v>
                </c:pt>
                <c:pt idx="38740">
                  <c:v>-8.6999999999999993</c:v>
                </c:pt>
                <c:pt idx="38741">
                  <c:v>-8.6</c:v>
                </c:pt>
                <c:pt idx="38742">
                  <c:v>-8.5</c:v>
                </c:pt>
                <c:pt idx="38743">
                  <c:v>-8.4</c:v>
                </c:pt>
                <c:pt idx="38744">
                  <c:v>-8.3000000000000007</c:v>
                </c:pt>
                <c:pt idx="38745">
                  <c:v>-8.1999999999999993</c:v>
                </c:pt>
                <c:pt idx="38746">
                  <c:v>-8.1</c:v>
                </c:pt>
                <c:pt idx="38747">
                  <c:v>-8</c:v>
                </c:pt>
                <c:pt idx="38748">
                  <c:v>-7.9</c:v>
                </c:pt>
                <c:pt idx="38749">
                  <c:v>-7.8</c:v>
                </c:pt>
                <c:pt idx="38750">
                  <c:v>-7.7</c:v>
                </c:pt>
                <c:pt idx="38751">
                  <c:v>-7.6</c:v>
                </c:pt>
                <c:pt idx="38752">
                  <c:v>-7.5</c:v>
                </c:pt>
                <c:pt idx="38753">
                  <c:v>-7.4</c:v>
                </c:pt>
                <c:pt idx="38754">
                  <c:v>-7.3</c:v>
                </c:pt>
                <c:pt idx="38755">
                  <c:v>-7.2</c:v>
                </c:pt>
                <c:pt idx="38756">
                  <c:v>-7.1</c:v>
                </c:pt>
                <c:pt idx="38757">
                  <c:v>-7</c:v>
                </c:pt>
                <c:pt idx="38758">
                  <c:v>-6.9</c:v>
                </c:pt>
                <c:pt idx="38759">
                  <c:v>-6.8</c:v>
                </c:pt>
                <c:pt idx="38760">
                  <c:v>-6.7</c:v>
                </c:pt>
                <c:pt idx="38761">
                  <c:v>-6.6</c:v>
                </c:pt>
                <c:pt idx="38762">
                  <c:v>-6.5</c:v>
                </c:pt>
                <c:pt idx="38763">
                  <c:v>-6.4</c:v>
                </c:pt>
                <c:pt idx="38764">
                  <c:v>-6.3</c:v>
                </c:pt>
                <c:pt idx="38765">
                  <c:v>-6.2</c:v>
                </c:pt>
                <c:pt idx="38766">
                  <c:v>-6.1</c:v>
                </c:pt>
                <c:pt idx="38767">
                  <c:v>-6</c:v>
                </c:pt>
                <c:pt idx="38768">
                  <c:v>-5.9</c:v>
                </c:pt>
                <c:pt idx="38769">
                  <c:v>-5.8</c:v>
                </c:pt>
                <c:pt idx="38770">
                  <c:v>-5.7</c:v>
                </c:pt>
                <c:pt idx="38771">
                  <c:v>-5.6</c:v>
                </c:pt>
                <c:pt idx="38772">
                  <c:v>-5.5</c:v>
                </c:pt>
                <c:pt idx="38773">
                  <c:v>-5.4</c:v>
                </c:pt>
                <c:pt idx="38774">
                  <c:v>-5.3</c:v>
                </c:pt>
                <c:pt idx="38775">
                  <c:v>-5.2</c:v>
                </c:pt>
                <c:pt idx="38776">
                  <c:v>-5.0999999999999996</c:v>
                </c:pt>
                <c:pt idx="38777">
                  <c:v>-5</c:v>
                </c:pt>
                <c:pt idx="38778">
                  <c:v>-4.9000000000000004</c:v>
                </c:pt>
                <c:pt idx="38779">
                  <c:v>-4.8</c:v>
                </c:pt>
                <c:pt idx="38780">
                  <c:v>-4.7</c:v>
                </c:pt>
                <c:pt idx="38781">
                  <c:v>-4.5999999999999996</c:v>
                </c:pt>
                <c:pt idx="38782">
                  <c:v>-4.5</c:v>
                </c:pt>
                <c:pt idx="38783">
                  <c:v>-4.4000000000000004</c:v>
                </c:pt>
                <c:pt idx="38784">
                  <c:v>-4.3</c:v>
                </c:pt>
                <c:pt idx="38785">
                  <c:v>-4.2</c:v>
                </c:pt>
                <c:pt idx="38786">
                  <c:v>-4.0999999999999996</c:v>
                </c:pt>
                <c:pt idx="38787">
                  <c:v>-4</c:v>
                </c:pt>
                <c:pt idx="38788">
                  <c:v>-3.9</c:v>
                </c:pt>
                <c:pt idx="38789">
                  <c:v>-3.8</c:v>
                </c:pt>
                <c:pt idx="38790">
                  <c:v>-3.7</c:v>
                </c:pt>
                <c:pt idx="38791">
                  <c:v>-3.6</c:v>
                </c:pt>
                <c:pt idx="38792">
                  <c:v>-3.5</c:v>
                </c:pt>
                <c:pt idx="38793">
                  <c:v>-3.4</c:v>
                </c:pt>
                <c:pt idx="38794">
                  <c:v>-3.3</c:v>
                </c:pt>
                <c:pt idx="38795">
                  <c:v>-3.2</c:v>
                </c:pt>
                <c:pt idx="38796">
                  <c:v>-3.1</c:v>
                </c:pt>
                <c:pt idx="38797">
                  <c:v>-3</c:v>
                </c:pt>
                <c:pt idx="38798">
                  <c:v>-2.9</c:v>
                </c:pt>
                <c:pt idx="38799">
                  <c:v>-2.8</c:v>
                </c:pt>
                <c:pt idx="38800">
                  <c:v>-2.7</c:v>
                </c:pt>
                <c:pt idx="38801">
                  <c:v>-2.6</c:v>
                </c:pt>
                <c:pt idx="38802">
                  <c:v>-2.5</c:v>
                </c:pt>
                <c:pt idx="38803">
                  <c:v>-2.4</c:v>
                </c:pt>
                <c:pt idx="38804">
                  <c:v>-2.2999999999999998</c:v>
                </c:pt>
                <c:pt idx="38805">
                  <c:v>-2.2000000000000002</c:v>
                </c:pt>
                <c:pt idx="38806">
                  <c:v>-2.1</c:v>
                </c:pt>
                <c:pt idx="38807">
                  <c:v>-2</c:v>
                </c:pt>
                <c:pt idx="38808">
                  <c:v>-1.9</c:v>
                </c:pt>
                <c:pt idx="38809">
                  <c:v>-1.8</c:v>
                </c:pt>
                <c:pt idx="38810">
                  <c:v>-1.7</c:v>
                </c:pt>
                <c:pt idx="38811">
                  <c:v>-1.6</c:v>
                </c:pt>
                <c:pt idx="38812">
                  <c:v>-1.5</c:v>
                </c:pt>
                <c:pt idx="38813">
                  <c:v>-1.4</c:v>
                </c:pt>
                <c:pt idx="38814">
                  <c:v>-1.3</c:v>
                </c:pt>
                <c:pt idx="38815">
                  <c:v>-1.2</c:v>
                </c:pt>
                <c:pt idx="38816">
                  <c:v>-1.1000000000000001</c:v>
                </c:pt>
                <c:pt idx="38817">
                  <c:v>-1</c:v>
                </c:pt>
                <c:pt idx="38818">
                  <c:v>-0.9</c:v>
                </c:pt>
                <c:pt idx="38819">
                  <c:v>-0.8</c:v>
                </c:pt>
                <c:pt idx="38820">
                  <c:v>-0.7</c:v>
                </c:pt>
                <c:pt idx="38821">
                  <c:v>-0.6</c:v>
                </c:pt>
                <c:pt idx="38822">
                  <c:v>-0.5</c:v>
                </c:pt>
                <c:pt idx="38823">
                  <c:v>-0.4</c:v>
                </c:pt>
                <c:pt idx="38824">
                  <c:v>-0.3</c:v>
                </c:pt>
                <c:pt idx="38825">
                  <c:v>-0.2</c:v>
                </c:pt>
                <c:pt idx="38826">
                  <c:v>-0.1</c:v>
                </c:pt>
                <c:pt idx="38827">
                  <c:v>0</c:v>
                </c:pt>
                <c:pt idx="38828">
                  <c:v>0.1</c:v>
                </c:pt>
                <c:pt idx="38829">
                  <c:v>0.2</c:v>
                </c:pt>
                <c:pt idx="38830">
                  <c:v>0.3</c:v>
                </c:pt>
                <c:pt idx="38831">
                  <c:v>0.4</c:v>
                </c:pt>
                <c:pt idx="38832">
                  <c:v>0.5</c:v>
                </c:pt>
                <c:pt idx="38833">
                  <c:v>0.6</c:v>
                </c:pt>
                <c:pt idx="38834">
                  <c:v>0.7</c:v>
                </c:pt>
                <c:pt idx="38835">
                  <c:v>0.8</c:v>
                </c:pt>
                <c:pt idx="38836">
                  <c:v>0.9</c:v>
                </c:pt>
                <c:pt idx="38837">
                  <c:v>1</c:v>
                </c:pt>
                <c:pt idx="38838">
                  <c:v>1.1000000000000001</c:v>
                </c:pt>
                <c:pt idx="38839">
                  <c:v>1.2</c:v>
                </c:pt>
                <c:pt idx="38840">
                  <c:v>1.3</c:v>
                </c:pt>
                <c:pt idx="38841">
                  <c:v>1.4</c:v>
                </c:pt>
                <c:pt idx="38842">
                  <c:v>1.5</c:v>
                </c:pt>
                <c:pt idx="38843">
                  <c:v>1.6</c:v>
                </c:pt>
                <c:pt idx="38844">
                  <c:v>1.7</c:v>
                </c:pt>
                <c:pt idx="38845">
                  <c:v>1.8</c:v>
                </c:pt>
                <c:pt idx="38846">
                  <c:v>1.9</c:v>
                </c:pt>
                <c:pt idx="38847">
                  <c:v>2</c:v>
                </c:pt>
                <c:pt idx="38848">
                  <c:v>2.1</c:v>
                </c:pt>
                <c:pt idx="38849">
                  <c:v>2.2000000000000002</c:v>
                </c:pt>
                <c:pt idx="38850">
                  <c:v>2.2999999999999998</c:v>
                </c:pt>
                <c:pt idx="38851">
                  <c:v>2.4</c:v>
                </c:pt>
                <c:pt idx="38852">
                  <c:v>2.5</c:v>
                </c:pt>
                <c:pt idx="38853">
                  <c:v>2.6</c:v>
                </c:pt>
                <c:pt idx="38854">
                  <c:v>2.7</c:v>
                </c:pt>
                <c:pt idx="38855">
                  <c:v>2.8</c:v>
                </c:pt>
                <c:pt idx="38856">
                  <c:v>2.9</c:v>
                </c:pt>
                <c:pt idx="38857">
                  <c:v>3</c:v>
                </c:pt>
                <c:pt idx="38858">
                  <c:v>3.1</c:v>
                </c:pt>
                <c:pt idx="38859">
                  <c:v>3.2</c:v>
                </c:pt>
                <c:pt idx="38860">
                  <c:v>3.3</c:v>
                </c:pt>
                <c:pt idx="38861">
                  <c:v>3.4</c:v>
                </c:pt>
                <c:pt idx="38862">
                  <c:v>3.5</c:v>
                </c:pt>
                <c:pt idx="38863">
                  <c:v>3.6</c:v>
                </c:pt>
                <c:pt idx="38864">
                  <c:v>3.7</c:v>
                </c:pt>
                <c:pt idx="38865">
                  <c:v>3.8</c:v>
                </c:pt>
                <c:pt idx="38866">
                  <c:v>3.9</c:v>
                </c:pt>
                <c:pt idx="38867">
                  <c:v>4</c:v>
                </c:pt>
                <c:pt idx="38868">
                  <c:v>4.0999999999999996</c:v>
                </c:pt>
                <c:pt idx="38869">
                  <c:v>4.2</c:v>
                </c:pt>
                <c:pt idx="38870">
                  <c:v>4.3</c:v>
                </c:pt>
                <c:pt idx="38871">
                  <c:v>4.4000000000000004</c:v>
                </c:pt>
                <c:pt idx="38872">
                  <c:v>4.5</c:v>
                </c:pt>
                <c:pt idx="38873">
                  <c:v>4.5999999999999996</c:v>
                </c:pt>
                <c:pt idx="38874">
                  <c:v>4.7</c:v>
                </c:pt>
                <c:pt idx="38875">
                  <c:v>4.8</c:v>
                </c:pt>
                <c:pt idx="38876">
                  <c:v>4.9000000000000004</c:v>
                </c:pt>
                <c:pt idx="38877">
                  <c:v>5</c:v>
                </c:pt>
                <c:pt idx="38878">
                  <c:v>5.0999999999999996</c:v>
                </c:pt>
                <c:pt idx="38879">
                  <c:v>5.2</c:v>
                </c:pt>
                <c:pt idx="38880">
                  <c:v>5.3</c:v>
                </c:pt>
                <c:pt idx="38881">
                  <c:v>5.4</c:v>
                </c:pt>
                <c:pt idx="38882">
                  <c:v>5.5</c:v>
                </c:pt>
                <c:pt idx="38883">
                  <c:v>5.6</c:v>
                </c:pt>
                <c:pt idx="38884">
                  <c:v>5.7</c:v>
                </c:pt>
                <c:pt idx="38885">
                  <c:v>5.8</c:v>
                </c:pt>
                <c:pt idx="38886">
                  <c:v>5.9</c:v>
                </c:pt>
                <c:pt idx="38887">
                  <c:v>6</c:v>
                </c:pt>
                <c:pt idx="38888">
                  <c:v>6.1</c:v>
                </c:pt>
                <c:pt idx="38889">
                  <c:v>6.2</c:v>
                </c:pt>
                <c:pt idx="38890">
                  <c:v>6.3</c:v>
                </c:pt>
                <c:pt idx="38891">
                  <c:v>6.4</c:v>
                </c:pt>
                <c:pt idx="38892">
                  <c:v>6.5</c:v>
                </c:pt>
                <c:pt idx="38893">
                  <c:v>6.6</c:v>
                </c:pt>
                <c:pt idx="38894">
                  <c:v>6.7</c:v>
                </c:pt>
                <c:pt idx="38895">
                  <c:v>6.8</c:v>
                </c:pt>
                <c:pt idx="38896">
                  <c:v>6.9</c:v>
                </c:pt>
                <c:pt idx="38897">
                  <c:v>7</c:v>
                </c:pt>
                <c:pt idx="38898">
                  <c:v>7.1</c:v>
                </c:pt>
                <c:pt idx="38899">
                  <c:v>7.2</c:v>
                </c:pt>
                <c:pt idx="38900">
                  <c:v>7.3</c:v>
                </c:pt>
                <c:pt idx="38901">
                  <c:v>7.4</c:v>
                </c:pt>
                <c:pt idx="38902">
                  <c:v>7.5</c:v>
                </c:pt>
                <c:pt idx="38903">
                  <c:v>7.6</c:v>
                </c:pt>
                <c:pt idx="38904">
                  <c:v>7.7</c:v>
                </c:pt>
                <c:pt idx="38905">
                  <c:v>7.8</c:v>
                </c:pt>
                <c:pt idx="38906">
                  <c:v>7.9</c:v>
                </c:pt>
                <c:pt idx="38907">
                  <c:v>8</c:v>
                </c:pt>
                <c:pt idx="38908">
                  <c:v>8.1</c:v>
                </c:pt>
                <c:pt idx="38909">
                  <c:v>8.1999999999999993</c:v>
                </c:pt>
                <c:pt idx="38910">
                  <c:v>8.3000000000000007</c:v>
                </c:pt>
                <c:pt idx="38911">
                  <c:v>8.4</c:v>
                </c:pt>
                <c:pt idx="38912">
                  <c:v>8.5</c:v>
                </c:pt>
                <c:pt idx="38913">
                  <c:v>8.6</c:v>
                </c:pt>
                <c:pt idx="38914">
                  <c:v>8.6999999999999993</c:v>
                </c:pt>
                <c:pt idx="38915">
                  <c:v>8.8000000000000007</c:v>
                </c:pt>
                <c:pt idx="38916">
                  <c:v>8.9</c:v>
                </c:pt>
                <c:pt idx="38917">
                  <c:v>9</c:v>
                </c:pt>
                <c:pt idx="38918">
                  <c:v>9.1</c:v>
                </c:pt>
                <c:pt idx="38919">
                  <c:v>9.1999999999999993</c:v>
                </c:pt>
                <c:pt idx="38920">
                  <c:v>9.3000000000000007</c:v>
                </c:pt>
                <c:pt idx="38921">
                  <c:v>9.4</c:v>
                </c:pt>
                <c:pt idx="38922">
                  <c:v>9.5</c:v>
                </c:pt>
                <c:pt idx="38923">
                  <c:v>9.6</c:v>
                </c:pt>
                <c:pt idx="38924">
                  <c:v>9.6999999999999993</c:v>
                </c:pt>
                <c:pt idx="38925">
                  <c:v>9.8000000000000007</c:v>
                </c:pt>
                <c:pt idx="38926">
                  <c:v>9.9</c:v>
                </c:pt>
                <c:pt idx="38927">
                  <c:v>10</c:v>
                </c:pt>
                <c:pt idx="38928">
                  <c:v>10.1</c:v>
                </c:pt>
                <c:pt idx="38929">
                  <c:v>10.199999999999999</c:v>
                </c:pt>
                <c:pt idx="38930">
                  <c:v>10.3</c:v>
                </c:pt>
                <c:pt idx="38931">
                  <c:v>10.4</c:v>
                </c:pt>
                <c:pt idx="38932">
                  <c:v>10.5</c:v>
                </c:pt>
                <c:pt idx="38933">
                  <c:v>10.6</c:v>
                </c:pt>
                <c:pt idx="38934">
                  <c:v>10.7</c:v>
                </c:pt>
                <c:pt idx="38935">
                  <c:v>10.8</c:v>
                </c:pt>
                <c:pt idx="38936">
                  <c:v>10.9</c:v>
                </c:pt>
                <c:pt idx="38937">
                  <c:v>11</c:v>
                </c:pt>
                <c:pt idx="38938">
                  <c:v>11.1</c:v>
                </c:pt>
                <c:pt idx="38939">
                  <c:v>11.2</c:v>
                </c:pt>
                <c:pt idx="38940">
                  <c:v>11.3</c:v>
                </c:pt>
                <c:pt idx="38941">
                  <c:v>11.4</c:v>
                </c:pt>
                <c:pt idx="38942">
                  <c:v>11.5</c:v>
                </c:pt>
                <c:pt idx="38943">
                  <c:v>11.6</c:v>
                </c:pt>
                <c:pt idx="38944">
                  <c:v>11.7</c:v>
                </c:pt>
                <c:pt idx="38945">
                  <c:v>11.8</c:v>
                </c:pt>
                <c:pt idx="38946">
                  <c:v>11.9</c:v>
                </c:pt>
                <c:pt idx="38947">
                  <c:v>12</c:v>
                </c:pt>
                <c:pt idx="38948">
                  <c:v>12.1</c:v>
                </c:pt>
                <c:pt idx="38949">
                  <c:v>12.2</c:v>
                </c:pt>
                <c:pt idx="38950">
                  <c:v>12.3</c:v>
                </c:pt>
                <c:pt idx="38951">
                  <c:v>12.4</c:v>
                </c:pt>
                <c:pt idx="38952">
                  <c:v>12.5</c:v>
                </c:pt>
                <c:pt idx="38953">
                  <c:v>12.6</c:v>
                </c:pt>
                <c:pt idx="38954">
                  <c:v>12.7</c:v>
                </c:pt>
                <c:pt idx="38955">
                  <c:v>12.8</c:v>
                </c:pt>
                <c:pt idx="38956">
                  <c:v>12.9</c:v>
                </c:pt>
                <c:pt idx="38957">
                  <c:v>13</c:v>
                </c:pt>
                <c:pt idx="38958">
                  <c:v>13.1</c:v>
                </c:pt>
                <c:pt idx="38959">
                  <c:v>13.2</c:v>
                </c:pt>
                <c:pt idx="38960">
                  <c:v>13.3</c:v>
                </c:pt>
                <c:pt idx="38961">
                  <c:v>13.4</c:v>
                </c:pt>
                <c:pt idx="38962">
                  <c:v>13.5</c:v>
                </c:pt>
                <c:pt idx="38963">
                  <c:v>13.6</c:v>
                </c:pt>
                <c:pt idx="38964">
                  <c:v>13.7</c:v>
                </c:pt>
                <c:pt idx="38965">
                  <c:v>13.8</c:v>
                </c:pt>
                <c:pt idx="38966">
                  <c:v>13.9</c:v>
                </c:pt>
                <c:pt idx="38967">
                  <c:v>14</c:v>
                </c:pt>
                <c:pt idx="38968">
                  <c:v>14.1</c:v>
                </c:pt>
                <c:pt idx="38969">
                  <c:v>14.2</c:v>
                </c:pt>
                <c:pt idx="38970">
                  <c:v>14.3</c:v>
                </c:pt>
                <c:pt idx="38971">
                  <c:v>14.4</c:v>
                </c:pt>
                <c:pt idx="38972">
                  <c:v>14.5</c:v>
                </c:pt>
                <c:pt idx="38973">
                  <c:v>14.6</c:v>
                </c:pt>
                <c:pt idx="38974">
                  <c:v>14.7</c:v>
                </c:pt>
                <c:pt idx="38975">
                  <c:v>14.8</c:v>
                </c:pt>
                <c:pt idx="38976">
                  <c:v>14.9</c:v>
                </c:pt>
                <c:pt idx="38977">
                  <c:v>15</c:v>
                </c:pt>
                <c:pt idx="38978">
                  <c:v>15.1</c:v>
                </c:pt>
                <c:pt idx="38979">
                  <c:v>15.2</c:v>
                </c:pt>
                <c:pt idx="38980">
                  <c:v>15.3</c:v>
                </c:pt>
                <c:pt idx="38981">
                  <c:v>15.4</c:v>
                </c:pt>
                <c:pt idx="38982">
                  <c:v>15.5</c:v>
                </c:pt>
                <c:pt idx="38983">
                  <c:v>15.6</c:v>
                </c:pt>
                <c:pt idx="38984">
                  <c:v>15.7</c:v>
                </c:pt>
                <c:pt idx="38985">
                  <c:v>15.8</c:v>
                </c:pt>
                <c:pt idx="38986">
                  <c:v>15.9</c:v>
                </c:pt>
                <c:pt idx="38987">
                  <c:v>16</c:v>
                </c:pt>
                <c:pt idx="38988">
                  <c:v>16.100000000000001</c:v>
                </c:pt>
                <c:pt idx="38989">
                  <c:v>16.2</c:v>
                </c:pt>
                <c:pt idx="38990">
                  <c:v>16.3</c:v>
                </c:pt>
                <c:pt idx="38991">
                  <c:v>16.399999999999999</c:v>
                </c:pt>
                <c:pt idx="38992">
                  <c:v>16.5</c:v>
                </c:pt>
                <c:pt idx="38993">
                  <c:v>16.600000000000001</c:v>
                </c:pt>
                <c:pt idx="38994">
                  <c:v>16.7</c:v>
                </c:pt>
                <c:pt idx="38995">
                  <c:v>16.8</c:v>
                </c:pt>
                <c:pt idx="38996">
                  <c:v>16.899999999999999</c:v>
                </c:pt>
                <c:pt idx="38997">
                  <c:v>17</c:v>
                </c:pt>
                <c:pt idx="38998">
                  <c:v>17.100000000000001</c:v>
                </c:pt>
                <c:pt idx="38999">
                  <c:v>17.2</c:v>
                </c:pt>
                <c:pt idx="39000">
                  <c:v>17.3</c:v>
                </c:pt>
                <c:pt idx="39001">
                  <c:v>17.399999999999999</c:v>
                </c:pt>
                <c:pt idx="39002">
                  <c:v>17.5</c:v>
                </c:pt>
                <c:pt idx="39003">
                  <c:v>17.600000000000001</c:v>
                </c:pt>
                <c:pt idx="39004">
                  <c:v>17.7</c:v>
                </c:pt>
                <c:pt idx="39005">
                  <c:v>17.8</c:v>
                </c:pt>
                <c:pt idx="39006">
                  <c:v>17.899999999999999</c:v>
                </c:pt>
                <c:pt idx="39007">
                  <c:v>18</c:v>
                </c:pt>
                <c:pt idx="39008">
                  <c:v>18.100000000000001</c:v>
                </c:pt>
                <c:pt idx="39009">
                  <c:v>18.2</c:v>
                </c:pt>
                <c:pt idx="39010">
                  <c:v>18.3</c:v>
                </c:pt>
                <c:pt idx="39011">
                  <c:v>18.399999999999999</c:v>
                </c:pt>
                <c:pt idx="39012">
                  <c:v>18.5</c:v>
                </c:pt>
                <c:pt idx="39013">
                  <c:v>18.600000000000001</c:v>
                </c:pt>
                <c:pt idx="39014">
                  <c:v>18.7</c:v>
                </c:pt>
                <c:pt idx="39015">
                  <c:v>18.8</c:v>
                </c:pt>
                <c:pt idx="39016">
                  <c:v>18.899999999999999</c:v>
                </c:pt>
                <c:pt idx="39017">
                  <c:v>19</c:v>
                </c:pt>
                <c:pt idx="39018">
                  <c:v>19.100000000000001</c:v>
                </c:pt>
                <c:pt idx="39019">
                  <c:v>19.2</c:v>
                </c:pt>
                <c:pt idx="39020">
                  <c:v>19.3</c:v>
                </c:pt>
                <c:pt idx="39021">
                  <c:v>19.399999999999999</c:v>
                </c:pt>
                <c:pt idx="39022">
                  <c:v>19.5</c:v>
                </c:pt>
                <c:pt idx="39023">
                  <c:v>19.600000000000001</c:v>
                </c:pt>
                <c:pt idx="39024">
                  <c:v>19.7</c:v>
                </c:pt>
                <c:pt idx="39025">
                  <c:v>19.8</c:v>
                </c:pt>
                <c:pt idx="39026">
                  <c:v>19.899999999999999</c:v>
                </c:pt>
                <c:pt idx="39027">
                  <c:v>20</c:v>
                </c:pt>
                <c:pt idx="39028">
                  <c:v>20.100000000000001</c:v>
                </c:pt>
                <c:pt idx="39029">
                  <c:v>20.2</c:v>
                </c:pt>
                <c:pt idx="39030">
                  <c:v>20.3</c:v>
                </c:pt>
                <c:pt idx="39031">
                  <c:v>20.399999999999999</c:v>
                </c:pt>
                <c:pt idx="39032">
                  <c:v>20.5</c:v>
                </c:pt>
                <c:pt idx="39033">
                  <c:v>20.6</c:v>
                </c:pt>
                <c:pt idx="39034">
                  <c:v>20.7</c:v>
                </c:pt>
                <c:pt idx="39035">
                  <c:v>20.8</c:v>
                </c:pt>
                <c:pt idx="39036">
                  <c:v>20.9</c:v>
                </c:pt>
                <c:pt idx="39037">
                  <c:v>21</c:v>
                </c:pt>
                <c:pt idx="39038">
                  <c:v>21.1</c:v>
                </c:pt>
                <c:pt idx="39039">
                  <c:v>21.2</c:v>
                </c:pt>
                <c:pt idx="39040">
                  <c:v>21.3</c:v>
                </c:pt>
                <c:pt idx="39041">
                  <c:v>21.4</c:v>
                </c:pt>
                <c:pt idx="39042">
                  <c:v>21.5</c:v>
                </c:pt>
                <c:pt idx="39043">
                  <c:v>21.6</c:v>
                </c:pt>
                <c:pt idx="39044">
                  <c:v>21.7</c:v>
                </c:pt>
                <c:pt idx="39045">
                  <c:v>21.8</c:v>
                </c:pt>
                <c:pt idx="39046">
                  <c:v>21.9</c:v>
                </c:pt>
                <c:pt idx="39047">
                  <c:v>22</c:v>
                </c:pt>
                <c:pt idx="39048">
                  <c:v>22.1</c:v>
                </c:pt>
                <c:pt idx="39049">
                  <c:v>22.2</c:v>
                </c:pt>
                <c:pt idx="39050">
                  <c:v>22.3</c:v>
                </c:pt>
                <c:pt idx="39051">
                  <c:v>22.4</c:v>
                </c:pt>
                <c:pt idx="39052">
                  <c:v>22.5</c:v>
                </c:pt>
                <c:pt idx="39053">
                  <c:v>22.6</c:v>
                </c:pt>
                <c:pt idx="39054">
                  <c:v>22.7</c:v>
                </c:pt>
                <c:pt idx="39055">
                  <c:v>22.8</c:v>
                </c:pt>
                <c:pt idx="39056">
                  <c:v>22.9</c:v>
                </c:pt>
                <c:pt idx="39057">
                  <c:v>23</c:v>
                </c:pt>
                <c:pt idx="39058">
                  <c:v>23.1</c:v>
                </c:pt>
                <c:pt idx="39059">
                  <c:v>23.2</c:v>
                </c:pt>
                <c:pt idx="39060">
                  <c:v>23.3</c:v>
                </c:pt>
                <c:pt idx="39061">
                  <c:v>23.4</c:v>
                </c:pt>
                <c:pt idx="39062">
                  <c:v>23.5</c:v>
                </c:pt>
                <c:pt idx="39063">
                  <c:v>23.6</c:v>
                </c:pt>
                <c:pt idx="39064">
                  <c:v>23.7</c:v>
                </c:pt>
                <c:pt idx="39065">
                  <c:v>23.8</c:v>
                </c:pt>
                <c:pt idx="39066">
                  <c:v>23.9</c:v>
                </c:pt>
                <c:pt idx="39067">
                  <c:v>24</c:v>
                </c:pt>
                <c:pt idx="39068">
                  <c:v>24.1</c:v>
                </c:pt>
                <c:pt idx="39069">
                  <c:v>24.2</c:v>
                </c:pt>
                <c:pt idx="39070">
                  <c:v>24.3</c:v>
                </c:pt>
                <c:pt idx="39071">
                  <c:v>24.4</c:v>
                </c:pt>
                <c:pt idx="39072">
                  <c:v>24.5</c:v>
                </c:pt>
                <c:pt idx="39073">
                  <c:v>24.6</c:v>
                </c:pt>
                <c:pt idx="39074">
                  <c:v>24.7</c:v>
                </c:pt>
                <c:pt idx="39075">
                  <c:v>24.8</c:v>
                </c:pt>
                <c:pt idx="39076">
                  <c:v>24.9</c:v>
                </c:pt>
                <c:pt idx="39077">
                  <c:v>25</c:v>
                </c:pt>
                <c:pt idx="39078">
                  <c:v>-25</c:v>
                </c:pt>
                <c:pt idx="39079">
                  <c:v>-24.9</c:v>
                </c:pt>
                <c:pt idx="39080">
                  <c:v>-24.8</c:v>
                </c:pt>
                <c:pt idx="39081">
                  <c:v>-24.7</c:v>
                </c:pt>
                <c:pt idx="39082">
                  <c:v>-24.6</c:v>
                </c:pt>
                <c:pt idx="39083">
                  <c:v>-24.5</c:v>
                </c:pt>
                <c:pt idx="39084">
                  <c:v>-24.4</c:v>
                </c:pt>
                <c:pt idx="39085">
                  <c:v>-24.3</c:v>
                </c:pt>
                <c:pt idx="39086">
                  <c:v>-24.2</c:v>
                </c:pt>
                <c:pt idx="39087">
                  <c:v>-24.1</c:v>
                </c:pt>
                <c:pt idx="39088">
                  <c:v>-24</c:v>
                </c:pt>
                <c:pt idx="39089">
                  <c:v>-23.9</c:v>
                </c:pt>
                <c:pt idx="39090">
                  <c:v>-23.8</c:v>
                </c:pt>
                <c:pt idx="39091">
                  <c:v>-23.7</c:v>
                </c:pt>
                <c:pt idx="39092">
                  <c:v>-23.6</c:v>
                </c:pt>
                <c:pt idx="39093">
                  <c:v>-23.5</c:v>
                </c:pt>
                <c:pt idx="39094">
                  <c:v>-23.4</c:v>
                </c:pt>
                <c:pt idx="39095">
                  <c:v>-23.3</c:v>
                </c:pt>
                <c:pt idx="39096">
                  <c:v>-23.2</c:v>
                </c:pt>
                <c:pt idx="39097">
                  <c:v>-23.1</c:v>
                </c:pt>
                <c:pt idx="39098">
                  <c:v>-23</c:v>
                </c:pt>
                <c:pt idx="39099">
                  <c:v>-22.9</c:v>
                </c:pt>
                <c:pt idx="39100">
                  <c:v>-22.8</c:v>
                </c:pt>
                <c:pt idx="39101">
                  <c:v>-22.7</c:v>
                </c:pt>
                <c:pt idx="39102">
                  <c:v>-22.6</c:v>
                </c:pt>
                <c:pt idx="39103">
                  <c:v>-22.5</c:v>
                </c:pt>
                <c:pt idx="39104">
                  <c:v>-22.4</c:v>
                </c:pt>
                <c:pt idx="39105">
                  <c:v>-22.3</c:v>
                </c:pt>
                <c:pt idx="39106">
                  <c:v>-22.2</c:v>
                </c:pt>
                <c:pt idx="39107">
                  <c:v>-22.1</c:v>
                </c:pt>
                <c:pt idx="39108">
                  <c:v>-22</c:v>
                </c:pt>
                <c:pt idx="39109">
                  <c:v>-21.9</c:v>
                </c:pt>
                <c:pt idx="39110">
                  <c:v>-21.8</c:v>
                </c:pt>
                <c:pt idx="39111">
                  <c:v>-21.7</c:v>
                </c:pt>
                <c:pt idx="39112">
                  <c:v>-21.6</c:v>
                </c:pt>
                <c:pt idx="39113">
                  <c:v>-21.5</c:v>
                </c:pt>
                <c:pt idx="39114">
                  <c:v>-21.4</c:v>
                </c:pt>
                <c:pt idx="39115">
                  <c:v>-21.3</c:v>
                </c:pt>
                <c:pt idx="39116">
                  <c:v>-21.2</c:v>
                </c:pt>
                <c:pt idx="39117">
                  <c:v>-21.1</c:v>
                </c:pt>
                <c:pt idx="39118">
                  <c:v>-21</c:v>
                </c:pt>
                <c:pt idx="39119">
                  <c:v>-20.9</c:v>
                </c:pt>
                <c:pt idx="39120">
                  <c:v>-20.8</c:v>
                </c:pt>
                <c:pt idx="39121">
                  <c:v>-20.7</c:v>
                </c:pt>
                <c:pt idx="39122">
                  <c:v>-20.6</c:v>
                </c:pt>
                <c:pt idx="39123">
                  <c:v>-20.5</c:v>
                </c:pt>
                <c:pt idx="39124">
                  <c:v>-20.399999999999999</c:v>
                </c:pt>
                <c:pt idx="39125">
                  <c:v>-20.3</c:v>
                </c:pt>
                <c:pt idx="39126">
                  <c:v>-20.2</c:v>
                </c:pt>
                <c:pt idx="39127">
                  <c:v>-20.100000000000001</c:v>
                </c:pt>
                <c:pt idx="39128">
                  <c:v>-20</c:v>
                </c:pt>
                <c:pt idx="39129">
                  <c:v>-19.899999999999999</c:v>
                </c:pt>
                <c:pt idx="39130">
                  <c:v>-19.8</c:v>
                </c:pt>
                <c:pt idx="39131">
                  <c:v>-19.7</c:v>
                </c:pt>
                <c:pt idx="39132">
                  <c:v>-19.600000000000001</c:v>
                </c:pt>
                <c:pt idx="39133">
                  <c:v>-19.5</c:v>
                </c:pt>
                <c:pt idx="39134">
                  <c:v>-19.399999999999999</c:v>
                </c:pt>
                <c:pt idx="39135">
                  <c:v>-19.3</c:v>
                </c:pt>
                <c:pt idx="39136">
                  <c:v>-19.2</c:v>
                </c:pt>
                <c:pt idx="39137">
                  <c:v>-19.100000000000001</c:v>
                </c:pt>
                <c:pt idx="39138">
                  <c:v>-19</c:v>
                </c:pt>
                <c:pt idx="39139">
                  <c:v>-18.899999999999999</c:v>
                </c:pt>
                <c:pt idx="39140">
                  <c:v>-18.8</c:v>
                </c:pt>
                <c:pt idx="39141">
                  <c:v>-18.7</c:v>
                </c:pt>
                <c:pt idx="39142">
                  <c:v>-18.600000000000001</c:v>
                </c:pt>
                <c:pt idx="39143">
                  <c:v>-18.5</c:v>
                </c:pt>
                <c:pt idx="39144">
                  <c:v>-18.399999999999999</c:v>
                </c:pt>
                <c:pt idx="39145">
                  <c:v>-18.3</c:v>
                </c:pt>
                <c:pt idx="39146">
                  <c:v>-18.2</c:v>
                </c:pt>
                <c:pt idx="39147">
                  <c:v>-18.100000000000001</c:v>
                </c:pt>
                <c:pt idx="39148">
                  <c:v>-18</c:v>
                </c:pt>
                <c:pt idx="39149">
                  <c:v>-17.899999999999999</c:v>
                </c:pt>
                <c:pt idx="39150">
                  <c:v>-17.8</c:v>
                </c:pt>
                <c:pt idx="39151">
                  <c:v>-17.7</c:v>
                </c:pt>
                <c:pt idx="39152">
                  <c:v>-17.600000000000001</c:v>
                </c:pt>
                <c:pt idx="39153">
                  <c:v>-17.5</c:v>
                </c:pt>
                <c:pt idx="39154">
                  <c:v>-17.399999999999999</c:v>
                </c:pt>
                <c:pt idx="39155">
                  <c:v>-17.3</c:v>
                </c:pt>
                <c:pt idx="39156">
                  <c:v>-17.2</c:v>
                </c:pt>
                <c:pt idx="39157">
                  <c:v>-17.100000000000001</c:v>
                </c:pt>
                <c:pt idx="39158">
                  <c:v>-17</c:v>
                </c:pt>
                <c:pt idx="39159">
                  <c:v>-16.899999999999999</c:v>
                </c:pt>
                <c:pt idx="39160">
                  <c:v>-16.8</c:v>
                </c:pt>
                <c:pt idx="39161">
                  <c:v>-16.7</c:v>
                </c:pt>
                <c:pt idx="39162">
                  <c:v>-16.600000000000001</c:v>
                </c:pt>
                <c:pt idx="39163">
                  <c:v>-16.5</c:v>
                </c:pt>
                <c:pt idx="39164">
                  <c:v>-16.399999999999999</c:v>
                </c:pt>
                <c:pt idx="39165">
                  <c:v>-16.3</c:v>
                </c:pt>
                <c:pt idx="39166">
                  <c:v>-16.2</c:v>
                </c:pt>
                <c:pt idx="39167">
                  <c:v>-16.100000000000001</c:v>
                </c:pt>
                <c:pt idx="39168">
                  <c:v>-16</c:v>
                </c:pt>
                <c:pt idx="39169">
                  <c:v>-15.9</c:v>
                </c:pt>
                <c:pt idx="39170">
                  <c:v>-15.8</c:v>
                </c:pt>
                <c:pt idx="39171">
                  <c:v>-15.7</c:v>
                </c:pt>
                <c:pt idx="39172">
                  <c:v>-15.6</c:v>
                </c:pt>
                <c:pt idx="39173">
                  <c:v>-15.5</c:v>
                </c:pt>
                <c:pt idx="39174">
                  <c:v>-15.4</c:v>
                </c:pt>
                <c:pt idx="39175">
                  <c:v>-15.3</c:v>
                </c:pt>
                <c:pt idx="39176">
                  <c:v>-15.2</c:v>
                </c:pt>
                <c:pt idx="39177">
                  <c:v>-15.1</c:v>
                </c:pt>
                <c:pt idx="39178">
                  <c:v>-15</c:v>
                </c:pt>
                <c:pt idx="39179">
                  <c:v>-14.9</c:v>
                </c:pt>
                <c:pt idx="39180">
                  <c:v>-14.8</c:v>
                </c:pt>
                <c:pt idx="39181">
                  <c:v>-14.7</c:v>
                </c:pt>
                <c:pt idx="39182">
                  <c:v>-14.6</c:v>
                </c:pt>
                <c:pt idx="39183">
                  <c:v>-14.5</c:v>
                </c:pt>
                <c:pt idx="39184">
                  <c:v>-14.4</c:v>
                </c:pt>
                <c:pt idx="39185">
                  <c:v>-14.3</c:v>
                </c:pt>
                <c:pt idx="39186">
                  <c:v>-14.2</c:v>
                </c:pt>
                <c:pt idx="39187">
                  <c:v>-14.1</c:v>
                </c:pt>
                <c:pt idx="39188">
                  <c:v>-14</c:v>
                </c:pt>
                <c:pt idx="39189">
                  <c:v>-13.9</c:v>
                </c:pt>
                <c:pt idx="39190">
                  <c:v>-13.8</c:v>
                </c:pt>
                <c:pt idx="39191">
                  <c:v>-13.7</c:v>
                </c:pt>
                <c:pt idx="39192">
                  <c:v>-13.6</c:v>
                </c:pt>
                <c:pt idx="39193">
                  <c:v>-13.5</c:v>
                </c:pt>
                <c:pt idx="39194">
                  <c:v>-13.4</c:v>
                </c:pt>
                <c:pt idx="39195">
                  <c:v>-13.3</c:v>
                </c:pt>
                <c:pt idx="39196">
                  <c:v>-13.2</c:v>
                </c:pt>
                <c:pt idx="39197">
                  <c:v>-13.1</c:v>
                </c:pt>
                <c:pt idx="39198">
                  <c:v>-13</c:v>
                </c:pt>
                <c:pt idx="39199">
                  <c:v>-12.9</c:v>
                </c:pt>
                <c:pt idx="39200">
                  <c:v>-12.8</c:v>
                </c:pt>
                <c:pt idx="39201">
                  <c:v>-12.7</c:v>
                </c:pt>
                <c:pt idx="39202">
                  <c:v>-12.6</c:v>
                </c:pt>
                <c:pt idx="39203">
                  <c:v>-12.5</c:v>
                </c:pt>
                <c:pt idx="39204">
                  <c:v>-12.4</c:v>
                </c:pt>
                <c:pt idx="39205">
                  <c:v>-12.3</c:v>
                </c:pt>
                <c:pt idx="39206">
                  <c:v>-12.2</c:v>
                </c:pt>
                <c:pt idx="39207">
                  <c:v>-12.1</c:v>
                </c:pt>
                <c:pt idx="39208">
                  <c:v>-12</c:v>
                </c:pt>
                <c:pt idx="39209">
                  <c:v>-11.9</c:v>
                </c:pt>
                <c:pt idx="39210">
                  <c:v>-11.8</c:v>
                </c:pt>
                <c:pt idx="39211">
                  <c:v>-11.7</c:v>
                </c:pt>
                <c:pt idx="39212">
                  <c:v>-11.6</c:v>
                </c:pt>
                <c:pt idx="39213">
                  <c:v>-11.5</c:v>
                </c:pt>
                <c:pt idx="39214">
                  <c:v>-11.4</c:v>
                </c:pt>
                <c:pt idx="39215">
                  <c:v>-11.3</c:v>
                </c:pt>
                <c:pt idx="39216">
                  <c:v>-11.2</c:v>
                </c:pt>
                <c:pt idx="39217">
                  <c:v>-11.1</c:v>
                </c:pt>
                <c:pt idx="39218">
                  <c:v>-11</c:v>
                </c:pt>
                <c:pt idx="39219">
                  <c:v>-10.9</c:v>
                </c:pt>
                <c:pt idx="39220">
                  <c:v>-10.8</c:v>
                </c:pt>
                <c:pt idx="39221">
                  <c:v>-10.7</c:v>
                </c:pt>
                <c:pt idx="39222">
                  <c:v>-10.6</c:v>
                </c:pt>
                <c:pt idx="39223">
                  <c:v>-10.5</c:v>
                </c:pt>
                <c:pt idx="39224">
                  <c:v>-10.4</c:v>
                </c:pt>
                <c:pt idx="39225">
                  <c:v>-10.3</c:v>
                </c:pt>
                <c:pt idx="39226">
                  <c:v>-10.199999999999999</c:v>
                </c:pt>
                <c:pt idx="39227">
                  <c:v>-10.1</c:v>
                </c:pt>
                <c:pt idx="39228">
                  <c:v>-10</c:v>
                </c:pt>
                <c:pt idx="39229">
                  <c:v>-9.9</c:v>
                </c:pt>
                <c:pt idx="39230">
                  <c:v>-9.8000000000000007</c:v>
                </c:pt>
                <c:pt idx="39231">
                  <c:v>-9.6999999999999993</c:v>
                </c:pt>
                <c:pt idx="39232">
                  <c:v>-9.6</c:v>
                </c:pt>
                <c:pt idx="39233">
                  <c:v>-9.5</c:v>
                </c:pt>
                <c:pt idx="39234">
                  <c:v>-9.4</c:v>
                </c:pt>
                <c:pt idx="39235">
                  <c:v>-9.3000000000000007</c:v>
                </c:pt>
                <c:pt idx="39236">
                  <c:v>-9.1999999999999993</c:v>
                </c:pt>
                <c:pt idx="39237">
                  <c:v>-9.1</c:v>
                </c:pt>
                <c:pt idx="39238">
                  <c:v>-9</c:v>
                </c:pt>
                <c:pt idx="39239">
                  <c:v>-8.9</c:v>
                </c:pt>
                <c:pt idx="39240">
                  <c:v>-8.8000000000000007</c:v>
                </c:pt>
                <c:pt idx="39241">
                  <c:v>-8.6999999999999993</c:v>
                </c:pt>
                <c:pt idx="39242">
                  <c:v>-8.6</c:v>
                </c:pt>
                <c:pt idx="39243">
                  <c:v>-8.5</c:v>
                </c:pt>
                <c:pt idx="39244">
                  <c:v>-8.4</c:v>
                </c:pt>
                <c:pt idx="39245">
                  <c:v>-8.3000000000000007</c:v>
                </c:pt>
                <c:pt idx="39246">
                  <c:v>-8.1999999999999993</c:v>
                </c:pt>
                <c:pt idx="39247">
                  <c:v>-8.1</c:v>
                </c:pt>
                <c:pt idx="39248">
                  <c:v>-8</c:v>
                </c:pt>
                <c:pt idx="39249">
                  <c:v>-7.9</c:v>
                </c:pt>
                <c:pt idx="39250">
                  <c:v>-7.8</c:v>
                </c:pt>
                <c:pt idx="39251">
                  <c:v>-7.7</c:v>
                </c:pt>
                <c:pt idx="39252">
                  <c:v>-7.6</c:v>
                </c:pt>
                <c:pt idx="39253">
                  <c:v>-7.5</c:v>
                </c:pt>
                <c:pt idx="39254">
                  <c:v>-7.4</c:v>
                </c:pt>
                <c:pt idx="39255">
                  <c:v>-7.3</c:v>
                </c:pt>
                <c:pt idx="39256">
                  <c:v>-7.2</c:v>
                </c:pt>
                <c:pt idx="39257">
                  <c:v>-7.1</c:v>
                </c:pt>
                <c:pt idx="39258">
                  <c:v>-7</c:v>
                </c:pt>
                <c:pt idx="39259">
                  <c:v>-6.9</c:v>
                </c:pt>
                <c:pt idx="39260">
                  <c:v>-6.8</c:v>
                </c:pt>
                <c:pt idx="39261">
                  <c:v>-6.7</c:v>
                </c:pt>
                <c:pt idx="39262">
                  <c:v>-6.6</c:v>
                </c:pt>
                <c:pt idx="39263">
                  <c:v>-6.5</c:v>
                </c:pt>
                <c:pt idx="39264">
                  <c:v>-6.4</c:v>
                </c:pt>
                <c:pt idx="39265">
                  <c:v>-6.3</c:v>
                </c:pt>
                <c:pt idx="39266">
                  <c:v>-6.2</c:v>
                </c:pt>
                <c:pt idx="39267">
                  <c:v>-6.1</c:v>
                </c:pt>
                <c:pt idx="39268">
                  <c:v>-6</c:v>
                </c:pt>
                <c:pt idx="39269">
                  <c:v>-5.9</c:v>
                </c:pt>
                <c:pt idx="39270">
                  <c:v>-5.8</c:v>
                </c:pt>
                <c:pt idx="39271">
                  <c:v>-5.7</c:v>
                </c:pt>
                <c:pt idx="39272">
                  <c:v>-5.6</c:v>
                </c:pt>
                <c:pt idx="39273">
                  <c:v>-5.5</c:v>
                </c:pt>
                <c:pt idx="39274">
                  <c:v>-5.4</c:v>
                </c:pt>
                <c:pt idx="39275">
                  <c:v>-5.3</c:v>
                </c:pt>
                <c:pt idx="39276">
                  <c:v>-5.2</c:v>
                </c:pt>
                <c:pt idx="39277">
                  <c:v>-5.0999999999999996</c:v>
                </c:pt>
                <c:pt idx="39278">
                  <c:v>-5</c:v>
                </c:pt>
                <c:pt idx="39279">
                  <c:v>-4.9000000000000004</c:v>
                </c:pt>
                <c:pt idx="39280">
                  <c:v>-4.8</c:v>
                </c:pt>
                <c:pt idx="39281">
                  <c:v>-4.7</c:v>
                </c:pt>
                <c:pt idx="39282">
                  <c:v>-4.5999999999999996</c:v>
                </c:pt>
                <c:pt idx="39283">
                  <c:v>-4.5</c:v>
                </c:pt>
                <c:pt idx="39284">
                  <c:v>-4.4000000000000004</c:v>
                </c:pt>
                <c:pt idx="39285">
                  <c:v>-4.3</c:v>
                </c:pt>
                <c:pt idx="39286">
                  <c:v>-4.2</c:v>
                </c:pt>
                <c:pt idx="39287">
                  <c:v>-4.0999999999999996</c:v>
                </c:pt>
                <c:pt idx="39288">
                  <c:v>-4</c:v>
                </c:pt>
                <c:pt idx="39289">
                  <c:v>-3.9</c:v>
                </c:pt>
                <c:pt idx="39290">
                  <c:v>-3.8</c:v>
                </c:pt>
                <c:pt idx="39291">
                  <c:v>-3.7</c:v>
                </c:pt>
                <c:pt idx="39292">
                  <c:v>-3.6</c:v>
                </c:pt>
                <c:pt idx="39293">
                  <c:v>-3.5</c:v>
                </c:pt>
                <c:pt idx="39294">
                  <c:v>-3.4</c:v>
                </c:pt>
                <c:pt idx="39295">
                  <c:v>-3.3</c:v>
                </c:pt>
                <c:pt idx="39296">
                  <c:v>-3.2</c:v>
                </c:pt>
                <c:pt idx="39297">
                  <c:v>-3.1</c:v>
                </c:pt>
                <c:pt idx="39298">
                  <c:v>-3</c:v>
                </c:pt>
                <c:pt idx="39299">
                  <c:v>-2.9</c:v>
                </c:pt>
                <c:pt idx="39300">
                  <c:v>-2.8</c:v>
                </c:pt>
                <c:pt idx="39301">
                  <c:v>-2.7</c:v>
                </c:pt>
                <c:pt idx="39302">
                  <c:v>-2.6</c:v>
                </c:pt>
                <c:pt idx="39303">
                  <c:v>-2.5</c:v>
                </c:pt>
                <c:pt idx="39304">
                  <c:v>-2.4</c:v>
                </c:pt>
                <c:pt idx="39305">
                  <c:v>-2.2999999999999998</c:v>
                </c:pt>
                <c:pt idx="39306">
                  <c:v>-2.2000000000000002</c:v>
                </c:pt>
                <c:pt idx="39307">
                  <c:v>-2.1</c:v>
                </c:pt>
                <c:pt idx="39308">
                  <c:v>-2</c:v>
                </c:pt>
                <c:pt idx="39309">
                  <c:v>-1.9</c:v>
                </c:pt>
                <c:pt idx="39310">
                  <c:v>-1.8</c:v>
                </c:pt>
                <c:pt idx="39311">
                  <c:v>-1.7</c:v>
                </c:pt>
                <c:pt idx="39312">
                  <c:v>-1.6</c:v>
                </c:pt>
                <c:pt idx="39313">
                  <c:v>-1.5</c:v>
                </c:pt>
                <c:pt idx="39314">
                  <c:v>-1.4</c:v>
                </c:pt>
                <c:pt idx="39315">
                  <c:v>-1.3</c:v>
                </c:pt>
                <c:pt idx="39316">
                  <c:v>-1.2</c:v>
                </c:pt>
                <c:pt idx="39317">
                  <c:v>-1.1000000000000001</c:v>
                </c:pt>
                <c:pt idx="39318">
                  <c:v>-1</c:v>
                </c:pt>
                <c:pt idx="39319">
                  <c:v>-0.9</c:v>
                </c:pt>
                <c:pt idx="39320">
                  <c:v>-0.8</c:v>
                </c:pt>
                <c:pt idx="39321">
                  <c:v>-0.7</c:v>
                </c:pt>
                <c:pt idx="39322">
                  <c:v>-0.6</c:v>
                </c:pt>
                <c:pt idx="39323">
                  <c:v>-0.5</c:v>
                </c:pt>
                <c:pt idx="39324">
                  <c:v>-0.4</c:v>
                </c:pt>
                <c:pt idx="39325">
                  <c:v>-0.3</c:v>
                </c:pt>
                <c:pt idx="39326">
                  <c:v>-0.2</c:v>
                </c:pt>
                <c:pt idx="39327">
                  <c:v>-0.1</c:v>
                </c:pt>
                <c:pt idx="39328">
                  <c:v>0</c:v>
                </c:pt>
                <c:pt idx="39329">
                  <c:v>0.1</c:v>
                </c:pt>
                <c:pt idx="39330">
                  <c:v>0.2</c:v>
                </c:pt>
                <c:pt idx="39331">
                  <c:v>0.3</c:v>
                </c:pt>
                <c:pt idx="39332">
                  <c:v>0.4</c:v>
                </c:pt>
                <c:pt idx="39333">
                  <c:v>0.5</c:v>
                </c:pt>
                <c:pt idx="39334">
                  <c:v>0.6</c:v>
                </c:pt>
                <c:pt idx="39335">
                  <c:v>0.7</c:v>
                </c:pt>
                <c:pt idx="39336">
                  <c:v>0.8</c:v>
                </c:pt>
                <c:pt idx="39337">
                  <c:v>0.9</c:v>
                </c:pt>
                <c:pt idx="39338">
                  <c:v>1</c:v>
                </c:pt>
                <c:pt idx="39339">
                  <c:v>1.1000000000000001</c:v>
                </c:pt>
                <c:pt idx="39340">
                  <c:v>1.2</c:v>
                </c:pt>
                <c:pt idx="39341">
                  <c:v>1.3</c:v>
                </c:pt>
                <c:pt idx="39342">
                  <c:v>1.4</c:v>
                </c:pt>
                <c:pt idx="39343">
                  <c:v>1.5</c:v>
                </c:pt>
                <c:pt idx="39344">
                  <c:v>1.6</c:v>
                </c:pt>
                <c:pt idx="39345">
                  <c:v>1.7</c:v>
                </c:pt>
                <c:pt idx="39346">
                  <c:v>1.8</c:v>
                </c:pt>
                <c:pt idx="39347">
                  <c:v>1.9</c:v>
                </c:pt>
                <c:pt idx="39348">
                  <c:v>2</c:v>
                </c:pt>
                <c:pt idx="39349">
                  <c:v>2.1</c:v>
                </c:pt>
                <c:pt idx="39350">
                  <c:v>2.2000000000000002</c:v>
                </c:pt>
                <c:pt idx="39351">
                  <c:v>2.2999999999999998</c:v>
                </c:pt>
                <c:pt idx="39352">
                  <c:v>2.4</c:v>
                </c:pt>
                <c:pt idx="39353">
                  <c:v>2.5</c:v>
                </c:pt>
                <c:pt idx="39354">
                  <c:v>2.6</c:v>
                </c:pt>
                <c:pt idx="39355">
                  <c:v>2.7</c:v>
                </c:pt>
                <c:pt idx="39356">
                  <c:v>2.8</c:v>
                </c:pt>
                <c:pt idx="39357">
                  <c:v>2.9</c:v>
                </c:pt>
                <c:pt idx="39358">
                  <c:v>3</c:v>
                </c:pt>
                <c:pt idx="39359">
                  <c:v>3.1</c:v>
                </c:pt>
                <c:pt idx="39360">
                  <c:v>3.2</c:v>
                </c:pt>
                <c:pt idx="39361">
                  <c:v>3.3</c:v>
                </c:pt>
                <c:pt idx="39362">
                  <c:v>3.4</c:v>
                </c:pt>
                <c:pt idx="39363">
                  <c:v>3.5</c:v>
                </c:pt>
                <c:pt idx="39364">
                  <c:v>3.6</c:v>
                </c:pt>
                <c:pt idx="39365">
                  <c:v>3.7</c:v>
                </c:pt>
                <c:pt idx="39366">
                  <c:v>3.8</c:v>
                </c:pt>
                <c:pt idx="39367">
                  <c:v>3.9</c:v>
                </c:pt>
                <c:pt idx="39368">
                  <c:v>4</c:v>
                </c:pt>
                <c:pt idx="39369">
                  <c:v>4.0999999999999996</c:v>
                </c:pt>
                <c:pt idx="39370">
                  <c:v>4.2</c:v>
                </c:pt>
                <c:pt idx="39371">
                  <c:v>4.3</c:v>
                </c:pt>
                <c:pt idx="39372">
                  <c:v>4.4000000000000004</c:v>
                </c:pt>
                <c:pt idx="39373">
                  <c:v>4.5</c:v>
                </c:pt>
                <c:pt idx="39374">
                  <c:v>4.5999999999999996</c:v>
                </c:pt>
                <c:pt idx="39375">
                  <c:v>4.7</c:v>
                </c:pt>
                <c:pt idx="39376">
                  <c:v>4.8</c:v>
                </c:pt>
                <c:pt idx="39377">
                  <c:v>4.9000000000000004</c:v>
                </c:pt>
                <c:pt idx="39378">
                  <c:v>5</c:v>
                </c:pt>
                <c:pt idx="39379">
                  <c:v>5.0999999999999996</c:v>
                </c:pt>
                <c:pt idx="39380">
                  <c:v>5.2</c:v>
                </c:pt>
                <c:pt idx="39381">
                  <c:v>5.3</c:v>
                </c:pt>
                <c:pt idx="39382">
                  <c:v>5.4</c:v>
                </c:pt>
                <c:pt idx="39383">
                  <c:v>5.5</c:v>
                </c:pt>
                <c:pt idx="39384">
                  <c:v>5.6</c:v>
                </c:pt>
                <c:pt idx="39385">
                  <c:v>5.7</c:v>
                </c:pt>
                <c:pt idx="39386">
                  <c:v>5.8</c:v>
                </c:pt>
                <c:pt idx="39387">
                  <c:v>5.9</c:v>
                </c:pt>
                <c:pt idx="39388">
                  <c:v>6</c:v>
                </c:pt>
                <c:pt idx="39389">
                  <c:v>6.1</c:v>
                </c:pt>
                <c:pt idx="39390">
                  <c:v>6.2</c:v>
                </c:pt>
                <c:pt idx="39391">
                  <c:v>6.3</c:v>
                </c:pt>
                <c:pt idx="39392">
                  <c:v>6.4</c:v>
                </c:pt>
                <c:pt idx="39393">
                  <c:v>6.5</c:v>
                </c:pt>
                <c:pt idx="39394">
                  <c:v>6.6</c:v>
                </c:pt>
                <c:pt idx="39395">
                  <c:v>6.7</c:v>
                </c:pt>
                <c:pt idx="39396">
                  <c:v>6.8</c:v>
                </c:pt>
                <c:pt idx="39397">
                  <c:v>6.9</c:v>
                </c:pt>
                <c:pt idx="39398">
                  <c:v>7</c:v>
                </c:pt>
                <c:pt idx="39399">
                  <c:v>7.1</c:v>
                </c:pt>
                <c:pt idx="39400">
                  <c:v>7.2</c:v>
                </c:pt>
                <c:pt idx="39401">
                  <c:v>7.3</c:v>
                </c:pt>
                <c:pt idx="39402">
                  <c:v>7.4</c:v>
                </c:pt>
                <c:pt idx="39403">
                  <c:v>7.5</c:v>
                </c:pt>
                <c:pt idx="39404">
                  <c:v>7.6</c:v>
                </c:pt>
                <c:pt idx="39405">
                  <c:v>7.7</c:v>
                </c:pt>
                <c:pt idx="39406">
                  <c:v>7.8</c:v>
                </c:pt>
                <c:pt idx="39407">
                  <c:v>7.9</c:v>
                </c:pt>
                <c:pt idx="39408">
                  <c:v>8</c:v>
                </c:pt>
                <c:pt idx="39409">
                  <c:v>8.1</c:v>
                </c:pt>
                <c:pt idx="39410">
                  <c:v>8.1999999999999993</c:v>
                </c:pt>
                <c:pt idx="39411">
                  <c:v>8.3000000000000007</c:v>
                </c:pt>
                <c:pt idx="39412">
                  <c:v>8.4</c:v>
                </c:pt>
                <c:pt idx="39413">
                  <c:v>8.5</c:v>
                </c:pt>
                <c:pt idx="39414">
                  <c:v>8.6</c:v>
                </c:pt>
                <c:pt idx="39415">
                  <c:v>8.6999999999999993</c:v>
                </c:pt>
                <c:pt idx="39416">
                  <c:v>8.8000000000000007</c:v>
                </c:pt>
                <c:pt idx="39417">
                  <c:v>8.9</c:v>
                </c:pt>
                <c:pt idx="39418">
                  <c:v>9</c:v>
                </c:pt>
                <c:pt idx="39419">
                  <c:v>9.1</c:v>
                </c:pt>
                <c:pt idx="39420">
                  <c:v>9.1999999999999993</c:v>
                </c:pt>
                <c:pt idx="39421">
                  <c:v>9.3000000000000007</c:v>
                </c:pt>
                <c:pt idx="39422">
                  <c:v>9.4</c:v>
                </c:pt>
                <c:pt idx="39423">
                  <c:v>9.5</c:v>
                </c:pt>
                <c:pt idx="39424">
                  <c:v>9.6</c:v>
                </c:pt>
                <c:pt idx="39425">
                  <c:v>9.6999999999999993</c:v>
                </c:pt>
                <c:pt idx="39426">
                  <c:v>9.8000000000000007</c:v>
                </c:pt>
                <c:pt idx="39427">
                  <c:v>9.9</c:v>
                </c:pt>
                <c:pt idx="39428">
                  <c:v>10</c:v>
                </c:pt>
                <c:pt idx="39429">
                  <c:v>10.1</c:v>
                </c:pt>
                <c:pt idx="39430">
                  <c:v>10.199999999999999</c:v>
                </c:pt>
                <c:pt idx="39431">
                  <c:v>10.3</c:v>
                </c:pt>
                <c:pt idx="39432">
                  <c:v>10.4</c:v>
                </c:pt>
                <c:pt idx="39433">
                  <c:v>10.5</c:v>
                </c:pt>
                <c:pt idx="39434">
                  <c:v>10.6</c:v>
                </c:pt>
                <c:pt idx="39435">
                  <c:v>10.7</c:v>
                </c:pt>
                <c:pt idx="39436">
                  <c:v>10.8</c:v>
                </c:pt>
                <c:pt idx="39437">
                  <c:v>10.9</c:v>
                </c:pt>
                <c:pt idx="39438">
                  <c:v>11</c:v>
                </c:pt>
                <c:pt idx="39439">
                  <c:v>11.1</c:v>
                </c:pt>
                <c:pt idx="39440">
                  <c:v>11.2</c:v>
                </c:pt>
                <c:pt idx="39441">
                  <c:v>11.3</c:v>
                </c:pt>
                <c:pt idx="39442">
                  <c:v>11.4</c:v>
                </c:pt>
                <c:pt idx="39443">
                  <c:v>11.5</c:v>
                </c:pt>
                <c:pt idx="39444">
                  <c:v>11.6</c:v>
                </c:pt>
                <c:pt idx="39445">
                  <c:v>11.7</c:v>
                </c:pt>
                <c:pt idx="39446">
                  <c:v>11.8</c:v>
                </c:pt>
                <c:pt idx="39447">
                  <c:v>11.9</c:v>
                </c:pt>
                <c:pt idx="39448">
                  <c:v>12</c:v>
                </c:pt>
                <c:pt idx="39449">
                  <c:v>12.1</c:v>
                </c:pt>
                <c:pt idx="39450">
                  <c:v>12.2</c:v>
                </c:pt>
                <c:pt idx="39451">
                  <c:v>12.3</c:v>
                </c:pt>
                <c:pt idx="39452">
                  <c:v>12.4</c:v>
                </c:pt>
                <c:pt idx="39453">
                  <c:v>12.5</c:v>
                </c:pt>
                <c:pt idx="39454">
                  <c:v>12.6</c:v>
                </c:pt>
                <c:pt idx="39455">
                  <c:v>12.7</c:v>
                </c:pt>
                <c:pt idx="39456">
                  <c:v>12.8</c:v>
                </c:pt>
                <c:pt idx="39457">
                  <c:v>12.9</c:v>
                </c:pt>
                <c:pt idx="39458">
                  <c:v>13</c:v>
                </c:pt>
                <c:pt idx="39459">
                  <c:v>13.1</c:v>
                </c:pt>
                <c:pt idx="39460">
                  <c:v>13.2</c:v>
                </c:pt>
                <c:pt idx="39461">
                  <c:v>13.3</c:v>
                </c:pt>
                <c:pt idx="39462">
                  <c:v>13.4</c:v>
                </c:pt>
                <c:pt idx="39463">
                  <c:v>13.5</c:v>
                </c:pt>
                <c:pt idx="39464">
                  <c:v>13.6</c:v>
                </c:pt>
                <c:pt idx="39465">
                  <c:v>13.7</c:v>
                </c:pt>
                <c:pt idx="39466">
                  <c:v>13.8</c:v>
                </c:pt>
                <c:pt idx="39467">
                  <c:v>13.9</c:v>
                </c:pt>
                <c:pt idx="39468">
                  <c:v>14</c:v>
                </c:pt>
                <c:pt idx="39469">
                  <c:v>14.1</c:v>
                </c:pt>
                <c:pt idx="39470">
                  <c:v>14.2</c:v>
                </c:pt>
                <c:pt idx="39471">
                  <c:v>14.3</c:v>
                </c:pt>
                <c:pt idx="39472">
                  <c:v>14.4</c:v>
                </c:pt>
                <c:pt idx="39473">
                  <c:v>14.5</c:v>
                </c:pt>
                <c:pt idx="39474">
                  <c:v>14.6</c:v>
                </c:pt>
                <c:pt idx="39475">
                  <c:v>14.7</c:v>
                </c:pt>
                <c:pt idx="39476">
                  <c:v>14.8</c:v>
                </c:pt>
                <c:pt idx="39477">
                  <c:v>14.9</c:v>
                </c:pt>
                <c:pt idx="39478">
                  <c:v>15</c:v>
                </c:pt>
                <c:pt idx="39479">
                  <c:v>15.1</c:v>
                </c:pt>
                <c:pt idx="39480">
                  <c:v>15.2</c:v>
                </c:pt>
                <c:pt idx="39481">
                  <c:v>15.3</c:v>
                </c:pt>
                <c:pt idx="39482">
                  <c:v>15.4</c:v>
                </c:pt>
                <c:pt idx="39483">
                  <c:v>15.5</c:v>
                </c:pt>
                <c:pt idx="39484">
                  <c:v>15.6</c:v>
                </c:pt>
                <c:pt idx="39485">
                  <c:v>15.7</c:v>
                </c:pt>
                <c:pt idx="39486">
                  <c:v>15.8</c:v>
                </c:pt>
                <c:pt idx="39487">
                  <c:v>15.9</c:v>
                </c:pt>
                <c:pt idx="39488">
                  <c:v>16</c:v>
                </c:pt>
                <c:pt idx="39489">
                  <c:v>16.100000000000001</c:v>
                </c:pt>
                <c:pt idx="39490">
                  <c:v>16.2</c:v>
                </c:pt>
                <c:pt idx="39491">
                  <c:v>16.3</c:v>
                </c:pt>
                <c:pt idx="39492">
                  <c:v>16.399999999999999</c:v>
                </c:pt>
                <c:pt idx="39493">
                  <c:v>16.5</c:v>
                </c:pt>
                <c:pt idx="39494">
                  <c:v>16.600000000000001</c:v>
                </c:pt>
                <c:pt idx="39495">
                  <c:v>16.7</c:v>
                </c:pt>
                <c:pt idx="39496">
                  <c:v>16.8</c:v>
                </c:pt>
                <c:pt idx="39497">
                  <c:v>16.899999999999999</c:v>
                </c:pt>
                <c:pt idx="39498">
                  <c:v>17</c:v>
                </c:pt>
                <c:pt idx="39499">
                  <c:v>17.100000000000001</c:v>
                </c:pt>
                <c:pt idx="39500">
                  <c:v>17.2</c:v>
                </c:pt>
                <c:pt idx="39501">
                  <c:v>17.3</c:v>
                </c:pt>
                <c:pt idx="39502">
                  <c:v>17.399999999999999</c:v>
                </c:pt>
                <c:pt idx="39503">
                  <c:v>17.5</c:v>
                </c:pt>
                <c:pt idx="39504">
                  <c:v>17.600000000000001</c:v>
                </c:pt>
                <c:pt idx="39505">
                  <c:v>17.7</c:v>
                </c:pt>
                <c:pt idx="39506">
                  <c:v>17.8</c:v>
                </c:pt>
                <c:pt idx="39507">
                  <c:v>17.899999999999999</c:v>
                </c:pt>
                <c:pt idx="39508">
                  <c:v>18</c:v>
                </c:pt>
                <c:pt idx="39509">
                  <c:v>18.100000000000001</c:v>
                </c:pt>
                <c:pt idx="39510">
                  <c:v>18.2</c:v>
                </c:pt>
                <c:pt idx="39511">
                  <c:v>18.3</c:v>
                </c:pt>
                <c:pt idx="39512">
                  <c:v>18.399999999999999</c:v>
                </c:pt>
                <c:pt idx="39513">
                  <c:v>18.5</c:v>
                </c:pt>
                <c:pt idx="39514">
                  <c:v>18.600000000000001</c:v>
                </c:pt>
                <c:pt idx="39515">
                  <c:v>18.7</c:v>
                </c:pt>
                <c:pt idx="39516">
                  <c:v>18.8</c:v>
                </c:pt>
                <c:pt idx="39517">
                  <c:v>18.899999999999999</c:v>
                </c:pt>
                <c:pt idx="39518">
                  <c:v>19</c:v>
                </c:pt>
                <c:pt idx="39519">
                  <c:v>19.100000000000001</c:v>
                </c:pt>
                <c:pt idx="39520">
                  <c:v>19.2</c:v>
                </c:pt>
                <c:pt idx="39521">
                  <c:v>19.3</c:v>
                </c:pt>
                <c:pt idx="39522">
                  <c:v>19.399999999999999</c:v>
                </c:pt>
                <c:pt idx="39523">
                  <c:v>19.5</c:v>
                </c:pt>
                <c:pt idx="39524">
                  <c:v>19.600000000000001</c:v>
                </c:pt>
                <c:pt idx="39525">
                  <c:v>19.7</c:v>
                </c:pt>
                <c:pt idx="39526">
                  <c:v>19.8</c:v>
                </c:pt>
                <c:pt idx="39527">
                  <c:v>19.899999999999999</c:v>
                </c:pt>
                <c:pt idx="39528">
                  <c:v>20</c:v>
                </c:pt>
                <c:pt idx="39529">
                  <c:v>20.100000000000001</c:v>
                </c:pt>
                <c:pt idx="39530">
                  <c:v>20.2</c:v>
                </c:pt>
                <c:pt idx="39531">
                  <c:v>20.3</c:v>
                </c:pt>
                <c:pt idx="39532">
                  <c:v>20.399999999999999</c:v>
                </c:pt>
                <c:pt idx="39533">
                  <c:v>20.5</c:v>
                </c:pt>
                <c:pt idx="39534">
                  <c:v>20.6</c:v>
                </c:pt>
                <c:pt idx="39535">
                  <c:v>20.7</c:v>
                </c:pt>
                <c:pt idx="39536">
                  <c:v>20.8</c:v>
                </c:pt>
                <c:pt idx="39537">
                  <c:v>20.9</c:v>
                </c:pt>
                <c:pt idx="39538">
                  <c:v>21</c:v>
                </c:pt>
                <c:pt idx="39539">
                  <c:v>21.1</c:v>
                </c:pt>
                <c:pt idx="39540">
                  <c:v>21.2</c:v>
                </c:pt>
                <c:pt idx="39541">
                  <c:v>21.3</c:v>
                </c:pt>
                <c:pt idx="39542">
                  <c:v>21.4</c:v>
                </c:pt>
                <c:pt idx="39543">
                  <c:v>21.5</c:v>
                </c:pt>
                <c:pt idx="39544">
                  <c:v>21.6</c:v>
                </c:pt>
                <c:pt idx="39545">
                  <c:v>21.7</c:v>
                </c:pt>
                <c:pt idx="39546">
                  <c:v>21.8</c:v>
                </c:pt>
                <c:pt idx="39547">
                  <c:v>21.9</c:v>
                </c:pt>
                <c:pt idx="39548">
                  <c:v>22</c:v>
                </c:pt>
                <c:pt idx="39549">
                  <c:v>22.1</c:v>
                </c:pt>
                <c:pt idx="39550">
                  <c:v>22.2</c:v>
                </c:pt>
                <c:pt idx="39551">
                  <c:v>22.3</c:v>
                </c:pt>
                <c:pt idx="39552">
                  <c:v>22.4</c:v>
                </c:pt>
                <c:pt idx="39553">
                  <c:v>22.5</c:v>
                </c:pt>
                <c:pt idx="39554">
                  <c:v>22.6</c:v>
                </c:pt>
                <c:pt idx="39555">
                  <c:v>22.7</c:v>
                </c:pt>
                <c:pt idx="39556">
                  <c:v>22.8</c:v>
                </c:pt>
                <c:pt idx="39557">
                  <c:v>22.9</c:v>
                </c:pt>
                <c:pt idx="39558">
                  <c:v>23</c:v>
                </c:pt>
                <c:pt idx="39559">
                  <c:v>23.1</c:v>
                </c:pt>
                <c:pt idx="39560">
                  <c:v>23.2</c:v>
                </c:pt>
                <c:pt idx="39561">
                  <c:v>23.3</c:v>
                </c:pt>
                <c:pt idx="39562">
                  <c:v>23.4</c:v>
                </c:pt>
                <c:pt idx="39563">
                  <c:v>23.5</c:v>
                </c:pt>
                <c:pt idx="39564">
                  <c:v>23.6</c:v>
                </c:pt>
                <c:pt idx="39565">
                  <c:v>23.7</c:v>
                </c:pt>
                <c:pt idx="39566">
                  <c:v>23.8</c:v>
                </c:pt>
                <c:pt idx="39567">
                  <c:v>23.9</c:v>
                </c:pt>
                <c:pt idx="39568">
                  <c:v>24</c:v>
                </c:pt>
                <c:pt idx="39569">
                  <c:v>24.1</c:v>
                </c:pt>
                <c:pt idx="39570">
                  <c:v>24.2</c:v>
                </c:pt>
                <c:pt idx="39571">
                  <c:v>24.3</c:v>
                </c:pt>
                <c:pt idx="39572">
                  <c:v>24.4</c:v>
                </c:pt>
                <c:pt idx="39573">
                  <c:v>24.5</c:v>
                </c:pt>
                <c:pt idx="39574">
                  <c:v>24.6</c:v>
                </c:pt>
                <c:pt idx="39575">
                  <c:v>24.7</c:v>
                </c:pt>
                <c:pt idx="39576">
                  <c:v>24.8</c:v>
                </c:pt>
                <c:pt idx="39577">
                  <c:v>24.9</c:v>
                </c:pt>
                <c:pt idx="39578">
                  <c:v>25</c:v>
                </c:pt>
                <c:pt idx="39579">
                  <c:v>-25</c:v>
                </c:pt>
                <c:pt idx="39580">
                  <c:v>-24.9</c:v>
                </c:pt>
                <c:pt idx="39581">
                  <c:v>-24.8</c:v>
                </c:pt>
                <c:pt idx="39582">
                  <c:v>-24.7</c:v>
                </c:pt>
                <c:pt idx="39583">
                  <c:v>-24.6</c:v>
                </c:pt>
                <c:pt idx="39584">
                  <c:v>-24.5</c:v>
                </c:pt>
                <c:pt idx="39585">
                  <c:v>-24.4</c:v>
                </c:pt>
                <c:pt idx="39586">
                  <c:v>-24.3</c:v>
                </c:pt>
                <c:pt idx="39587">
                  <c:v>-24.2</c:v>
                </c:pt>
                <c:pt idx="39588">
                  <c:v>-24.1</c:v>
                </c:pt>
                <c:pt idx="39589">
                  <c:v>-24</c:v>
                </c:pt>
                <c:pt idx="39590">
                  <c:v>-23.9</c:v>
                </c:pt>
                <c:pt idx="39591">
                  <c:v>-23.8</c:v>
                </c:pt>
                <c:pt idx="39592">
                  <c:v>-23.7</c:v>
                </c:pt>
                <c:pt idx="39593">
                  <c:v>-23.6</c:v>
                </c:pt>
                <c:pt idx="39594">
                  <c:v>-23.5</c:v>
                </c:pt>
                <c:pt idx="39595">
                  <c:v>-23.4</c:v>
                </c:pt>
                <c:pt idx="39596">
                  <c:v>-23.3</c:v>
                </c:pt>
                <c:pt idx="39597">
                  <c:v>-23.2</c:v>
                </c:pt>
                <c:pt idx="39598">
                  <c:v>-23.1</c:v>
                </c:pt>
                <c:pt idx="39599">
                  <c:v>-23</c:v>
                </c:pt>
                <c:pt idx="39600">
                  <c:v>-22.9</c:v>
                </c:pt>
                <c:pt idx="39601">
                  <c:v>-22.8</c:v>
                </c:pt>
                <c:pt idx="39602">
                  <c:v>-22.7</c:v>
                </c:pt>
                <c:pt idx="39603">
                  <c:v>-22.6</c:v>
                </c:pt>
                <c:pt idx="39604">
                  <c:v>-22.5</c:v>
                </c:pt>
                <c:pt idx="39605">
                  <c:v>-22.4</c:v>
                </c:pt>
                <c:pt idx="39606">
                  <c:v>-22.3</c:v>
                </c:pt>
                <c:pt idx="39607">
                  <c:v>-22.2</c:v>
                </c:pt>
                <c:pt idx="39608">
                  <c:v>-22.1</c:v>
                </c:pt>
                <c:pt idx="39609">
                  <c:v>-22</c:v>
                </c:pt>
                <c:pt idx="39610">
                  <c:v>-21.9</c:v>
                </c:pt>
                <c:pt idx="39611">
                  <c:v>-21.8</c:v>
                </c:pt>
                <c:pt idx="39612">
                  <c:v>-21.7</c:v>
                </c:pt>
                <c:pt idx="39613">
                  <c:v>-21.6</c:v>
                </c:pt>
                <c:pt idx="39614">
                  <c:v>-21.5</c:v>
                </c:pt>
                <c:pt idx="39615">
                  <c:v>-21.4</c:v>
                </c:pt>
                <c:pt idx="39616">
                  <c:v>-21.3</c:v>
                </c:pt>
                <c:pt idx="39617">
                  <c:v>-21.2</c:v>
                </c:pt>
                <c:pt idx="39618">
                  <c:v>-21.1</c:v>
                </c:pt>
                <c:pt idx="39619">
                  <c:v>-21</c:v>
                </c:pt>
                <c:pt idx="39620">
                  <c:v>-20.9</c:v>
                </c:pt>
                <c:pt idx="39621">
                  <c:v>-20.8</c:v>
                </c:pt>
                <c:pt idx="39622">
                  <c:v>-20.7</c:v>
                </c:pt>
                <c:pt idx="39623">
                  <c:v>-20.6</c:v>
                </c:pt>
                <c:pt idx="39624">
                  <c:v>-20.5</c:v>
                </c:pt>
                <c:pt idx="39625">
                  <c:v>-20.399999999999999</c:v>
                </c:pt>
                <c:pt idx="39626">
                  <c:v>-20.3</c:v>
                </c:pt>
                <c:pt idx="39627">
                  <c:v>-20.2</c:v>
                </c:pt>
                <c:pt idx="39628">
                  <c:v>-20.100000000000001</c:v>
                </c:pt>
                <c:pt idx="39629">
                  <c:v>-20</c:v>
                </c:pt>
                <c:pt idx="39630">
                  <c:v>-19.899999999999999</c:v>
                </c:pt>
                <c:pt idx="39631">
                  <c:v>-19.8</c:v>
                </c:pt>
                <c:pt idx="39632">
                  <c:v>-19.7</c:v>
                </c:pt>
                <c:pt idx="39633">
                  <c:v>-19.600000000000001</c:v>
                </c:pt>
                <c:pt idx="39634">
                  <c:v>-19.5</c:v>
                </c:pt>
                <c:pt idx="39635">
                  <c:v>-19.399999999999999</c:v>
                </c:pt>
                <c:pt idx="39636">
                  <c:v>-19.3</c:v>
                </c:pt>
                <c:pt idx="39637">
                  <c:v>-19.2</c:v>
                </c:pt>
                <c:pt idx="39638">
                  <c:v>-19.100000000000001</c:v>
                </c:pt>
                <c:pt idx="39639">
                  <c:v>-19</c:v>
                </c:pt>
                <c:pt idx="39640">
                  <c:v>-18.899999999999999</c:v>
                </c:pt>
                <c:pt idx="39641">
                  <c:v>-18.8</c:v>
                </c:pt>
                <c:pt idx="39642">
                  <c:v>-18.7</c:v>
                </c:pt>
                <c:pt idx="39643">
                  <c:v>-18.600000000000001</c:v>
                </c:pt>
                <c:pt idx="39644">
                  <c:v>-18.5</c:v>
                </c:pt>
                <c:pt idx="39645">
                  <c:v>-18.399999999999999</c:v>
                </c:pt>
                <c:pt idx="39646">
                  <c:v>-18.3</c:v>
                </c:pt>
                <c:pt idx="39647">
                  <c:v>-18.2</c:v>
                </c:pt>
                <c:pt idx="39648">
                  <c:v>-18.100000000000001</c:v>
                </c:pt>
                <c:pt idx="39649">
                  <c:v>-18</c:v>
                </c:pt>
                <c:pt idx="39650">
                  <c:v>-17.899999999999999</c:v>
                </c:pt>
                <c:pt idx="39651">
                  <c:v>-17.8</c:v>
                </c:pt>
                <c:pt idx="39652">
                  <c:v>-17.7</c:v>
                </c:pt>
                <c:pt idx="39653">
                  <c:v>-17.600000000000001</c:v>
                </c:pt>
                <c:pt idx="39654">
                  <c:v>-17.5</c:v>
                </c:pt>
                <c:pt idx="39655">
                  <c:v>-17.399999999999999</c:v>
                </c:pt>
                <c:pt idx="39656">
                  <c:v>-17.3</c:v>
                </c:pt>
                <c:pt idx="39657">
                  <c:v>-17.2</c:v>
                </c:pt>
                <c:pt idx="39658">
                  <c:v>-17.100000000000001</c:v>
                </c:pt>
                <c:pt idx="39659">
                  <c:v>-17</c:v>
                </c:pt>
                <c:pt idx="39660">
                  <c:v>-16.899999999999999</c:v>
                </c:pt>
                <c:pt idx="39661">
                  <c:v>-16.8</c:v>
                </c:pt>
                <c:pt idx="39662">
                  <c:v>-16.7</c:v>
                </c:pt>
                <c:pt idx="39663">
                  <c:v>-16.600000000000001</c:v>
                </c:pt>
                <c:pt idx="39664">
                  <c:v>-16.5</c:v>
                </c:pt>
                <c:pt idx="39665">
                  <c:v>-16.399999999999999</c:v>
                </c:pt>
                <c:pt idx="39666">
                  <c:v>-16.3</c:v>
                </c:pt>
                <c:pt idx="39667">
                  <c:v>-16.2</c:v>
                </c:pt>
                <c:pt idx="39668">
                  <c:v>-16.100000000000001</c:v>
                </c:pt>
                <c:pt idx="39669">
                  <c:v>-16</c:v>
                </c:pt>
                <c:pt idx="39670">
                  <c:v>-15.9</c:v>
                </c:pt>
                <c:pt idx="39671">
                  <c:v>-15.8</c:v>
                </c:pt>
                <c:pt idx="39672">
                  <c:v>-15.7</c:v>
                </c:pt>
                <c:pt idx="39673">
                  <c:v>-15.6</c:v>
                </c:pt>
                <c:pt idx="39674">
                  <c:v>-15.5</c:v>
                </c:pt>
                <c:pt idx="39675">
                  <c:v>-15.4</c:v>
                </c:pt>
                <c:pt idx="39676">
                  <c:v>-15.3</c:v>
                </c:pt>
                <c:pt idx="39677">
                  <c:v>-15.2</c:v>
                </c:pt>
                <c:pt idx="39678">
                  <c:v>-15.1</c:v>
                </c:pt>
                <c:pt idx="39679">
                  <c:v>-15</c:v>
                </c:pt>
                <c:pt idx="39680">
                  <c:v>-14.9</c:v>
                </c:pt>
                <c:pt idx="39681">
                  <c:v>-14.8</c:v>
                </c:pt>
                <c:pt idx="39682">
                  <c:v>-14.7</c:v>
                </c:pt>
                <c:pt idx="39683">
                  <c:v>-14.6</c:v>
                </c:pt>
                <c:pt idx="39684">
                  <c:v>-14.5</c:v>
                </c:pt>
                <c:pt idx="39685">
                  <c:v>-14.4</c:v>
                </c:pt>
                <c:pt idx="39686">
                  <c:v>-14.3</c:v>
                </c:pt>
                <c:pt idx="39687">
                  <c:v>-14.2</c:v>
                </c:pt>
                <c:pt idx="39688">
                  <c:v>-14.1</c:v>
                </c:pt>
                <c:pt idx="39689">
                  <c:v>-14</c:v>
                </c:pt>
                <c:pt idx="39690">
                  <c:v>-13.9</c:v>
                </c:pt>
                <c:pt idx="39691">
                  <c:v>-13.8</c:v>
                </c:pt>
                <c:pt idx="39692">
                  <c:v>-13.7</c:v>
                </c:pt>
                <c:pt idx="39693">
                  <c:v>-13.6</c:v>
                </c:pt>
                <c:pt idx="39694">
                  <c:v>-13.5</c:v>
                </c:pt>
                <c:pt idx="39695">
                  <c:v>-13.4</c:v>
                </c:pt>
                <c:pt idx="39696">
                  <c:v>-13.3</c:v>
                </c:pt>
                <c:pt idx="39697">
                  <c:v>-13.2</c:v>
                </c:pt>
                <c:pt idx="39698">
                  <c:v>-13.1</c:v>
                </c:pt>
                <c:pt idx="39699">
                  <c:v>-13</c:v>
                </c:pt>
                <c:pt idx="39700">
                  <c:v>-12.9</c:v>
                </c:pt>
                <c:pt idx="39701">
                  <c:v>-12.8</c:v>
                </c:pt>
                <c:pt idx="39702">
                  <c:v>-12.7</c:v>
                </c:pt>
                <c:pt idx="39703">
                  <c:v>-12.6</c:v>
                </c:pt>
                <c:pt idx="39704">
                  <c:v>-12.5</c:v>
                </c:pt>
                <c:pt idx="39705">
                  <c:v>-12.4</c:v>
                </c:pt>
                <c:pt idx="39706">
                  <c:v>-12.3</c:v>
                </c:pt>
                <c:pt idx="39707">
                  <c:v>-12.2</c:v>
                </c:pt>
                <c:pt idx="39708">
                  <c:v>-12.1</c:v>
                </c:pt>
                <c:pt idx="39709">
                  <c:v>-12</c:v>
                </c:pt>
                <c:pt idx="39710">
                  <c:v>-11.9</c:v>
                </c:pt>
                <c:pt idx="39711">
                  <c:v>-11.8</c:v>
                </c:pt>
                <c:pt idx="39712">
                  <c:v>-11.7</c:v>
                </c:pt>
                <c:pt idx="39713">
                  <c:v>-11.6</c:v>
                </c:pt>
                <c:pt idx="39714">
                  <c:v>-11.5</c:v>
                </c:pt>
                <c:pt idx="39715">
                  <c:v>-11.4</c:v>
                </c:pt>
                <c:pt idx="39716">
                  <c:v>-11.3</c:v>
                </c:pt>
                <c:pt idx="39717">
                  <c:v>-11.2</c:v>
                </c:pt>
                <c:pt idx="39718">
                  <c:v>-11.1</c:v>
                </c:pt>
                <c:pt idx="39719">
                  <c:v>-11</c:v>
                </c:pt>
                <c:pt idx="39720">
                  <c:v>-10.9</c:v>
                </c:pt>
                <c:pt idx="39721">
                  <c:v>-10.8</c:v>
                </c:pt>
                <c:pt idx="39722">
                  <c:v>-10.7</c:v>
                </c:pt>
                <c:pt idx="39723">
                  <c:v>-10.6</c:v>
                </c:pt>
                <c:pt idx="39724">
                  <c:v>-10.5</c:v>
                </c:pt>
                <c:pt idx="39725">
                  <c:v>-10.4</c:v>
                </c:pt>
                <c:pt idx="39726">
                  <c:v>-10.3</c:v>
                </c:pt>
                <c:pt idx="39727">
                  <c:v>-10.199999999999999</c:v>
                </c:pt>
                <c:pt idx="39728">
                  <c:v>-10.1</c:v>
                </c:pt>
                <c:pt idx="39729">
                  <c:v>-10</c:v>
                </c:pt>
                <c:pt idx="39730">
                  <c:v>-9.9</c:v>
                </c:pt>
                <c:pt idx="39731">
                  <c:v>-9.8000000000000007</c:v>
                </c:pt>
                <c:pt idx="39732">
                  <c:v>-9.6999999999999993</c:v>
                </c:pt>
                <c:pt idx="39733">
                  <c:v>-9.6</c:v>
                </c:pt>
                <c:pt idx="39734">
                  <c:v>-9.5</c:v>
                </c:pt>
                <c:pt idx="39735">
                  <c:v>-9.4</c:v>
                </c:pt>
                <c:pt idx="39736">
                  <c:v>-9.3000000000000007</c:v>
                </c:pt>
                <c:pt idx="39737">
                  <c:v>-9.1999999999999993</c:v>
                </c:pt>
                <c:pt idx="39738">
                  <c:v>-9.1</c:v>
                </c:pt>
                <c:pt idx="39739">
                  <c:v>-9</c:v>
                </c:pt>
                <c:pt idx="39740">
                  <c:v>-8.9</c:v>
                </c:pt>
                <c:pt idx="39741">
                  <c:v>-8.8000000000000007</c:v>
                </c:pt>
                <c:pt idx="39742">
                  <c:v>-8.6999999999999993</c:v>
                </c:pt>
                <c:pt idx="39743">
                  <c:v>-8.6</c:v>
                </c:pt>
                <c:pt idx="39744">
                  <c:v>-8.5</c:v>
                </c:pt>
                <c:pt idx="39745">
                  <c:v>-8.4</c:v>
                </c:pt>
                <c:pt idx="39746">
                  <c:v>-8.3000000000000007</c:v>
                </c:pt>
                <c:pt idx="39747">
                  <c:v>-8.1999999999999993</c:v>
                </c:pt>
                <c:pt idx="39748">
                  <c:v>-8.1</c:v>
                </c:pt>
                <c:pt idx="39749">
                  <c:v>-8</c:v>
                </c:pt>
                <c:pt idx="39750">
                  <c:v>-7.9</c:v>
                </c:pt>
                <c:pt idx="39751">
                  <c:v>-7.8</c:v>
                </c:pt>
                <c:pt idx="39752">
                  <c:v>-7.7</c:v>
                </c:pt>
                <c:pt idx="39753">
                  <c:v>-7.6</c:v>
                </c:pt>
                <c:pt idx="39754">
                  <c:v>-7.5</c:v>
                </c:pt>
                <c:pt idx="39755">
                  <c:v>-7.4</c:v>
                </c:pt>
                <c:pt idx="39756">
                  <c:v>-7.3</c:v>
                </c:pt>
                <c:pt idx="39757">
                  <c:v>-7.2</c:v>
                </c:pt>
                <c:pt idx="39758">
                  <c:v>-7.1</c:v>
                </c:pt>
                <c:pt idx="39759">
                  <c:v>-7</c:v>
                </c:pt>
                <c:pt idx="39760">
                  <c:v>-6.9</c:v>
                </c:pt>
                <c:pt idx="39761">
                  <c:v>-6.8</c:v>
                </c:pt>
                <c:pt idx="39762">
                  <c:v>-6.7</c:v>
                </c:pt>
                <c:pt idx="39763">
                  <c:v>-6.6</c:v>
                </c:pt>
                <c:pt idx="39764">
                  <c:v>-6.5</c:v>
                </c:pt>
                <c:pt idx="39765">
                  <c:v>-6.4</c:v>
                </c:pt>
                <c:pt idx="39766">
                  <c:v>-6.3</c:v>
                </c:pt>
                <c:pt idx="39767">
                  <c:v>-6.2</c:v>
                </c:pt>
                <c:pt idx="39768">
                  <c:v>-6.1</c:v>
                </c:pt>
                <c:pt idx="39769">
                  <c:v>-6</c:v>
                </c:pt>
                <c:pt idx="39770">
                  <c:v>-5.9</c:v>
                </c:pt>
                <c:pt idx="39771">
                  <c:v>-5.8</c:v>
                </c:pt>
                <c:pt idx="39772">
                  <c:v>-5.7</c:v>
                </c:pt>
                <c:pt idx="39773">
                  <c:v>-5.6</c:v>
                </c:pt>
                <c:pt idx="39774">
                  <c:v>-5.5</c:v>
                </c:pt>
                <c:pt idx="39775">
                  <c:v>-5.4</c:v>
                </c:pt>
                <c:pt idx="39776">
                  <c:v>-5.3</c:v>
                </c:pt>
                <c:pt idx="39777">
                  <c:v>-5.2</c:v>
                </c:pt>
                <c:pt idx="39778">
                  <c:v>-5.0999999999999996</c:v>
                </c:pt>
                <c:pt idx="39779">
                  <c:v>-5</c:v>
                </c:pt>
                <c:pt idx="39780">
                  <c:v>-4.9000000000000004</c:v>
                </c:pt>
                <c:pt idx="39781">
                  <c:v>-4.8</c:v>
                </c:pt>
                <c:pt idx="39782">
                  <c:v>-4.7</c:v>
                </c:pt>
                <c:pt idx="39783">
                  <c:v>-4.5999999999999996</c:v>
                </c:pt>
                <c:pt idx="39784">
                  <c:v>-4.5</c:v>
                </c:pt>
                <c:pt idx="39785">
                  <c:v>-4.4000000000000004</c:v>
                </c:pt>
                <c:pt idx="39786">
                  <c:v>-4.3</c:v>
                </c:pt>
                <c:pt idx="39787">
                  <c:v>-4.2</c:v>
                </c:pt>
                <c:pt idx="39788">
                  <c:v>-4.0999999999999996</c:v>
                </c:pt>
                <c:pt idx="39789">
                  <c:v>-4</c:v>
                </c:pt>
                <c:pt idx="39790">
                  <c:v>-3.9</c:v>
                </c:pt>
                <c:pt idx="39791">
                  <c:v>-3.8</c:v>
                </c:pt>
                <c:pt idx="39792">
                  <c:v>-3.7</c:v>
                </c:pt>
                <c:pt idx="39793">
                  <c:v>-3.6</c:v>
                </c:pt>
                <c:pt idx="39794">
                  <c:v>-3.5</c:v>
                </c:pt>
                <c:pt idx="39795">
                  <c:v>-3.4</c:v>
                </c:pt>
                <c:pt idx="39796">
                  <c:v>-3.3</c:v>
                </c:pt>
                <c:pt idx="39797">
                  <c:v>-3.2</c:v>
                </c:pt>
                <c:pt idx="39798">
                  <c:v>-3.1</c:v>
                </c:pt>
                <c:pt idx="39799">
                  <c:v>-3</c:v>
                </c:pt>
                <c:pt idx="39800">
                  <c:v>-2.9</c:v>
                </c:pt>
                <c:pt idx="39801">
                  <c:v>-2.8</c:v>
                </c:pt>
                <c:pt idx="39802">
                  <c:v>-2.7</c:v>
                </c:pt>
                <c:pt idx="39803">
                  <c:v>-2.6</c:v>
                </c:pt>
                <c:pt idx="39804">
                  <c:v>-2.5</c:v>
                </c:pt>
                <c:pt idx="39805">
                  <c:v>-2.4</c:v>
                </c:pt>
                <c:pt idx="39806">
                  <c:v>-2.2999999999999998</c:v>
                </c:pt>
                <c:pt idx="39807">
                  <c:v>-2.2000000000000002</c:v>
                </c:pt>
                <c:pt idx="39808">
                  <c:v>-2.1</c:v>
                </c:pt>
                <c:pt idx="39809">
                  <c:v>-2</c:v>
                </c:pt>
                <c:pt idx="39810">
                  <c:v>-1.9</c:v>
                </c:pt>
                <c:pt idx="39811">
                  <c:v>-1.8</c:v>
                </c:pt>
                <c:pt idx="39812">
                  <c:v>-1.7</c:v>
                </c:pt>
                <c:pt idx="39813">
                  <c:v>-1.6</c:v>
                </c:pt>
                <c:pt idx="39814">
                  <c:v>-1.5</c:v>
                </c:pt>
                <c:pt idx="39815">
                  <c:v>-1.4</c:v>
                </c:pt>
                <c:pt idx="39816">
                  <c:v>-1.3</c:v>
                </c:pt>
                <c:pt idx="39817">
                  <c:v>-1.2</c:v>
                </c:pt>
                <c:pt idx="39818">
                  <c:v>-1.1000000000000001</c:v>
                </c:pt>
                <c:pt idx="39819">
                  <c:v>-1</c:v>
                </c:pt>
                <c:pt idx="39820">
                  <c:v>-0.9</c:v>
                </c:pt>
                <c:pt idx="39821">
                  <c:v>-0.8</c:v>
                </c:pt>
                <c:pt idx="39822">
                  <c:v>-0.7</c:v>
                </c:pt>
                <c:pt idx="39823">
                  <c:v>-0.6</c:v>
                </c:pt>
                <c:pt idx="39824">
                  <c:v>-0.5</c:v>
                </c:pt>
                <c:pt idx="39825">
                  <c:v>-0.4</c:v>
                </c:pt>
                <c:pt idx="39826">
                  <c:v>-0.3</c:v>
                </c:pt>
                <c:pt idx="39827">
                  <c:v>-0.2</c:v>
                </c:pt>
                <c:pt idx="39828">
                  <c:v>-0.1</c:v>
                </c:pt>
                <c:pt idx="39829">
                  <c:v>0</c:v>
                </c:pt>
                <c:pt idx="39830">
                  <c:v>0.1</c:v>
                </c:pt>
                <c:pt idx="39831">
                  <c:v>0.2</c:v>
                </c:pt>
                <c:pt idx="39832">
                  <c:v>0.3</c:v>
                </c:pt>
                <c:pt idx="39833">
                  <c:v>0.4</c:v>
                </c:pt>
                <c:pt idx="39834">
                  <c:v>0.5</c:v>
                </c:pt>
                <c:pt idx="39835">
                  <c:v>0.6</c:v>
                </c:pt>
                <c:pt idx="39836">
                  <c:v>0.7</c:v>
                </c:pt>
                <c:pt idx="39837">
                  <c:v>0.8</c:v>
                </c:pt>
                <c:pt idx="39838">
                  <c:v>0.9</c:v>
                </c:pt>
                <c:pt idx="39839">
                  <c:v>1</c:v>
                </c:pt>
                <c:pt idx="39840">
                  <c:v>1.1000000000000001</c:v>
                </c:pt>
                <c:pt idx="39841">
                  <c:v>1.2</c:v>
                </c:pt>
                <c:pt idx="39842">
                  <c:v>1.3</c:v>
                </c:pt>
                <c:pt idx="39843">
                  <c:v>1.4</c:v>
                </c:pt>
                <c:pt idx="39844">
                  <c:v>1.5</c:v>
                </c:pt>
                <c:pt idx="39845">
                  <c:v>1.6</c:v>
                </c:pt>
                <c:pt idx="39846">
                  <c:v>1.7</c:v>
                </c:pt>
                <c:pt idx="39847">
                  <c:v>1.8</c:v>
                </c:pt>
                <c:pt idx="39848">
                  <c:v>1.9</c:v>
                </c:pt>
                <c:pt idx="39849">
                  <c:v>2</c:v>
                </c:pt>
                <c:pt idx="39850">
                  <c:v>2.1</c:v>
                </c:pt>
                <c:pt idx="39851">
                  <c:v>2.2000000000000002</c:v>
                </c:pt>
                <c:pt idx="39852">
                  <c:v>2.2999999999999998</c:v>
                </c:pt>
                <c:pt idx="39853">
                  <c:v>2.4</c:v>
                </c:pt>
                <c:pt idx="39854">
                  <c:v>2.5</c:v>
                </c:pt>
                <c:pt idx="39855">
                  <c:v>2.6</c:v>
                </c:pt>
                <c:pt idx="39856">
                  <c:v>2.7</c:v>
                </c:pt>
                <c:pt idx="39857">
                  <c:v>2.8</c:v>
                </c:pt>
                <c:pt idx="39858">
                  <c:v>2.9</c:v>
                </c:pt>
                <c:pt idx="39859">
                  <c:v>3</c:v>
                </c:pt>
                <c:pt idx="39860">
                  <c:v>3.1</c:v>
                </c:pt>
                <c:pt idx="39861">
                  <c:v>3.2</c:v>
                </c:pt>
                <c:pt idx="39862">
                  <c:v>3.3</c:v>
                </c:pt>
                <c:pt idx="39863">
                  <c:v>3.4</c:v>
                </c:pt>
                <c:pt idx="39864">
                  <c:v>3.5</c:v>
                </c:pt>
                <c:pt idx="39865">
                  <c:v>3.6</c:v>
                </c:pt>
                <c:pt idx="39866">
                  <c:v>3.7</c:v>
                </c:pt>
                <c:pt idx="39867">
                  <c:v>3.8</c:v>
                </c:pt>
                <c:pt idx="39868">
                  <c:v>3.9</c:v>
                </c:pt>
                <c:pt idx="39869">
                  <c:v>4</c:v>
                </c:pt>
                <c:pt idx="39870">
                  <c:v>4.0999999999999996</c:v>
                </c:pt>
                <c:pt idx="39871">
                  <c:v>4.2</c:v>
                </c:pt>
                <c:pt idx="39872">
                  <c:v>4.3</c:v>
                </c:pt>
                <c:pt idx="39873">
                  <c:v>4.4000000000000004</c:v>
                </c:pt>
                <c:pt idx="39874">
                  <c:v>4.5</c:v>
                </c:pt>
                <c:pt idx="39875">
                  <c:v>4.5999999999999996</c:v>
                </c:pt>
                <c:pt idx="39876">
                  <c:v>4.7</c:v>
                </c:pt>
                <c:pt idx="39877">
                  <c:v>4.8</c:v>
                </c:pt>
                <c:pt idx="39878">
                  <c:v>4.9000000000000004</c:v>
                </c:pt>
                <c:pt idx="39879">
                  <c:v>5</c:v>
                </c:pt>
                <c:pt idx="39880">
                  <c:v>5.0999999999999996</c:v>
                </c:pt>
                <c:pt idx="39881">
                  <c:v>5.2</c:v>
                </c:pt>
                <c:pt idx="39882">
                  <c:v>5.3</c:v>
                </c:pt>
                <c:pt idx="39883">
                  <c:v>5.4</c:v>
                </c:pt>
                <c:pt idx="39884">
                  <c:v>5.5</c:v>
                </c:pt>
                <c:pt idx="39885">
                  <c:v>5.6</c:v>
                </c:pt>
                <c:pt idx="39886">
                  <c:v>5.7</c:v>
                </c:pt>
                <c:pt idx="39887">
                  <c:v>5.8</c:v>
                </c:pt>
                <c:pt idx="39888">
                  <c:v>5.9</c:v>
                </c:pt>
                <c:pt idx="39889">
                  <c:v>6</c:v>
                </c:pt>
                <c:pt idx="39890">
                  <c:v>6.1</c:v>
                </c:pt>
                <c:pt idx="39891">
                  <c:v>6.2</c:v>
                </c:pt>
                <c:pt idx="39892">
                  <c:v>6.3</c:v>
                </c:pt>
                <c:pt idx="39893">
                  <c:v>6.4</c:v>
                </c:pt>
                <c:pt idx="39894">
                  <c:v>6.5</c:v>
                </c:pt>
                <c:pt idx="39895">
                  <c:v>6.6</c:v>
                </c:pt>
                <c:pt idx="39896">
                  <c:v>6.7</c:v>
                </c:pt>
                <c:pt idx="39897">
                  <c:v>6.8</c:v>
                </c:pt>
                <c:pt idx="39898">
                  <c:v>6.9</c:v>
                </c:pt>
                <c:pt idx="39899">
                  <c:v>7</c:v>
                </c:pt>
                <c:pt idx="39900">
                  <c:v>7.1</c:v>
                </c:pt>
                <c:pt idx="39901">
                  <c:v>7.2</c:v>
                </c:pt>
                <c:pt idx="39902">
                  <c:v>7.3</c:v>
                </c:pt>
                <c:pt idx="39903">
                  <c:v>7.4</c:v>
                </c:pt>
                <c:pt idx="39904">
                  <c:v>7.5</c:v>
                </c:pt>
                <c:pt idx="39905">
                  <c:v>7.6</c:v>
                </c:pt>
                <c:pt idx="39906">
                  <c:v>7.7</c:v>
                </c:pt>
                <c:pt idx="39907">
                  <c:v>7.8</c:v>
                </c:pt>
                <c:pt idx="39908">
                  <c:v>7.9</c:v>
                </c:pt>
                <c:pt idx="39909">
                  <c:v>8</c:v>
                </c:pt>
                <c:pt idx="39910">
                  <c:v>8.1</c:v>
                </c:pt>
                <c:pt idx="39911">
                  <c:v>8.1999999999999993</c:v>
                </c:pt>
                <c:pt idx="39912">
                  <c:v>8.3000000000000007</c:v>
                </c:pt>
                <c:pt idx="39913">
                  <c:v>8.4</c:v>
                </c:pt>
                <c:pt idx="39914">
                  <c:v>8.5</c:v>
                </c:pt>
                <c:pt idx="39915">
                  <c:v>8.6</c:v>
                </c:pt>
                <c:pt idx="39916">
                  <c:v>8.6999999999999993</c:v>
                </c:pt>
                <c:pt idx="39917">
                  <c:v>8.8000000000000007</c:v>
                </c:pt>
                <c:pt idx="39918">
                  <c:v>8.9</c:v>
                </c:pt>
                <c:pt idx="39919">
                  <c:v>9</c:v>
                </c:pt>
                <c:pt idx="39920">
                  <c:v>9.1</c:v>
                </c:pt>
                <c:pt idx="39921">
                  <c:v>9.1999999999999993</c:v>
                </c:pt>
                <c:pt idx="39922">
                  <c:v>9.3000000000000007</c:v>
                </c:pt>
                <c:pt idx="39923">
                  <c:v>9.4</c:v>
                </c:pt>
                <c:pt idx="39924">
                  <c:v>9.5</c:v>
                </c:pt>
                <c:pt idx="39925">
                  <c:v>9.6</c:v>
                </c:pt>
                <c:pt idx="39926">
                  <c:v>9.6999999999999993</c:v>
                </c:pt>
                <c:pt idx="39927">
                  <c:v>9.8000000000000007</c:v>
                </c:pt>
                <c:pt idx="39928">
                  <c:v>9.9</c:v>
                </c:pt>
                <c:pt idx="39929">
                  <c:v>10</c:v>
                </c:pt>
                <c:pt idx="39930">
                  <c:v>10.1</c:v>
                </c:pt>
                <c:pt idx="39931">
                  <c:v>10.199999999999999</c:v>
                </c:pt>
                <c:pt idx="39932">
                  <c:v>10.3</c:v>
                </c:pt>
                <c:pt idx="39933">
                  <c:v>10.4</c:v>
                </c:pt>
                <c:pt idx="39934">
                  <c:v>10.5</c:v>
                </c:pt>
                <c:pt idx="39935">
                  <c:v>10.6</c:v>
                </c:pt>
                <c:pt idx="39936">
                  <c:v>10.7</c:v>
                </c:pt>
                <c:pt idx="39937">
                  <c:v>10.8</c:v>
                </c:pt>
                <c:pt idx="39938">
                  <c:v>10.9</c:v>
                </c:pt>
                <c:pt idx="39939">
                  <c:v>11</c:v>
                </c:pt>
                <c:pt idx="39940">
                  <c:v>11.1</c:v>
                </c:pt>
                <c:pt idx="39941">
                  <c:v>11.2</c:v>
                </c:pt>
                <c:pt idx="39942">
                  <c:v>11.3</c:v>
                </c:pt>
                <c:pt idx="39943">
                  <c:v>11.4</c:v>
                </c:pt>
                <c:pt idx="39944">
                  <c:v>11.5</c:v>
                </c:pt>
                <c:pt idx="39945">
                  <c:v>11.6</c:v>
                </c:pt>
                <c:pt idx="39946">
                  <c:v>11.7</c:v>
                </c:pt>
                <c:pt idx="39947">
                  <c:v>11.8</c:v>
                </c:pt>
                <c:pt idx="39948">
                  <c:v>11.9</c:v>
                </c:pt>
                <c:pt idx="39949">
                  <c:v>12</c:v>
                </c:pt>
                <c:pt idx="39950">
                  <c:v>12.1</c:v>
                </c:pt>
                <c:pt idx="39951">
                  <c:v>12.2</c:v>
                </c:pt>
                <c:pt idx="39952">
                  <c:v>12.3</c:v>
                </c:pt>
                <c:pt idx="39953">
                  <c:v>12.4</c:v>
                </c:pt>
                <c:pt idx="39954">
                  <c:v>12.5</c:v>
                </c:pt>
                <c:pt idx="39955">
                  <c:v>12.6</c:v>
                </c:pt>
                <c:pt idx="39956">
                  <c:v>12.7</c:v>
                </c:pt>
                <c:pt idx="39957">
                  <c:v>12.8</c:v>
                </c:pt>
                <c:pt idx="39958">
                  <c:v>12.9</c:v>
                </c:pt>
                <c:pt idx="39959">
                  <c:v>13</c:v>
                </c:pt>
                <c:pt idx="39960">
                  <c:v>13.1</c:v>
                </c:pt>
                <c:pt idx="39961">
                  <c:v>13.2</c:v>
                </c:pt>
                <c:pt idx="39962">
                  <c:v>13.3</c:v>
                </c:pt>
                <c:pt idx="39963">
                  <c:v>13.4</c:v>
                </c:pt>
                <c:pt idx="39964">
                  <c:v>13.5</c:v>
                </c:pt>
                <c:pt idx="39965">
                  <c:v>13.6</c:v>
                </c:pt>
                <c:pt idx="39966">
                  <c:v>13.7</c:v>
                </c:pt>
                <c:pt idx="39967">
                  <c:v>13.8</c:v>
                </c:pt>
                <c:pt idx="39968">
                  <c:v>13.9</c:v>
                </c:pt>
                <c:pt idx="39969">
                  <c:v>14</c:v>
                </c:pt>
                <c:pt idx="39970">
                  <c:v>14.1</c:v>
                </c:pt>
                <c:pt idx="39971">
                  <c:v>14.2</c:v>
                </c:pt>
                <c:pt idx="39972">
                  <c:v>14.3</c:v>
                </c:pt>
                <c:pt idx="39973">
                  <c:v>14.4</c:v>
                </c:pt>
                <c:pt idx="39974">
                  <c:v>14.5</c:v>
                </c:pt>
                <c:pt idx="39975">
                  <c:v>14.6</c:v>
                </c:pt>
                <c:pt idx="39976">
                  <c:v>14.7</c:v>
                </c:pt>
                <c:pt idx="39977">
                  <c:v>14.8</c:v>
                </c:pt>
                <c:pt idx="39978">
                  <c:v>14.9</c:v>
                </c:pt>
                <c:pt idx="39979">
                  <c:v>15</c:v>
                </c:pt>
                <c:pt idx="39980">
                  <c:v>15.1</c:v>
                </c:pt>
                <c:pt idx="39981">
                  <c:v>15.2</c:v>
                </c:pt>
                <c:pt idx="39982">
                  <c:v>15.3</c:v>
                </c:pt>
                <c:pt idx="39983">
                  <c:v>15.4</c:v>
                </c:pt>
                <c:pt idx="39984">
                  <c:v>15.5</c:v>
                </c:pt>
                <c:pt idx="39985">
                  <c:v>15.6</c:v>
                </c:pt>
                <c:pt idx="39986">
                  <c:v>15.7</c:v>
                </c:pt>
                <c:pt idx="39987">
                  <c:v>15.8</c:v>
                </c:pt>
                <c:pt idx="39988">
                  <c:v>15.9</c:v>
                </c:pt>
                <c:pt idx="39989">
                  <c:v>16</c:v>
                </c:pt>
                <c:pt idx="39990">
                  <c:v>16.100000000000001</c:v>
                </c:pt>
                <c:pt idx="39991">
                  <c:v>16.2</c:v>
                </c:pt>
                <c:pt idx="39992">
                  <c:v>16.3</c:v>
                </c:pt>
                <c:pt idx="39993">
                  <c:v>16.399999999999999</c:v>
                </c:pt>
                <c:pt idx="39994">
                  <c:v>16.5</c:v>
                </c:pt>
                <c:pt idx="39995">
                  <c:v>16.600000000000001</c:v>
                </c:pt>
                <c:pt idx="39996">
                  <c:v>16.7</c:v>
                </c:pt>
                <c:pt idx="39997">
                  <c:v>16.8</c:v>
                </c:pt>
                <c:pt idx="39998">
                  <c:v>16.899999999999999</c:v>
                </c:pt>
                <c:pt idx="39999">
                  <c:v>17</c:v>
                </c:pt>
                <c:pt idx="40000">
                  <c:v>17.100000000000001</c:v>
                </c:pt>
                <c:pt idx="40001">
                  <c:v>17.2</c:v>
                </c:pt>
                <c:pt idx="40002">
                  <c:v>17.3</c:v>
                </c:pt>
                <c:pt idx="40003">
                  <c:v>17.399999999999999</c:v>
                </c:pt>
                <c:pt idx="40004">
                  <c:v>17.5</c:v>
                </c:pt>
                <c:pt idx="40005">
                  <c:v>17.600000000000001</c:v>
                </c:pt>
                <c:pt idx="40006">
                  <c:v>17.7</c:v>
                </c:pt>
                <c:pt idx="40007">
                  <c:v>17.8</c:v>
                </c:pt>
                <c:pt idx="40008">
                  <c:v>17.899999999999999</c:v>
                </c:pt>
                <c:pt idx="40009">
                  <c:v>18</c:v>
                </c:pt>
                <c:pt idx="40010">
                  <c:v>18.100000000000001</c:v>
                </c:pt>
                <c:pt idx="40011">
                  <c:v>18.2</c:v>
                </c:pt>
                <c:pt idx="40012">
                  <c:v>18.3</c:v>
                </c:pt>
                <c:pt idx="40013">
                  <c:v>18.399999999999999</c:v>
                </c:pt>
                <c:pt idx="40014">
                  <c:v>18.5</c:v>
                </c:pt>
                <c:pt idx="40015">
                  <c:v>18.600000000000001</c:v>
                </c:pt>
                <c:pt idx="40016">
                  <c:v>18.7</c:v>
                </c:pt>
                <c:pt idx="40017">
                  <c:v>18.8</c:v>
                </c:pt>
                <c:pt idx="40018">
                  <c:v>18.899999999999999</c:v>
                </c:pt>
                <c:pt idx="40019">
                  <c:v>19</c:v>
                </c:pt>
                <c:pt idx="40020">
                  <c:v>19.100000000000001</c:v>
                </c:pt>
                <c:pt idx="40021">
                  <c:v>19.2</c:v>
                </c:pt>
                <c:pt idx="40022">
                  <c:v>19.3</c:v>
                </c:pt>
                <c:pt idx="40023">
                  <c:v>19.399999999999999</c:v>
                </c:pt>
                <c:pt idx="40024">
                  <c:v>19.5</c:v>
                </c:pt>
                <c:pt idx="40025">
                  <c:v>19.600000000000001</c:v>
                </c:pt>
                <c:pt idx="40026">
                  <c:v>19.7</c:v>
                </c:pt>
                <c:pt idx="40027">
                  <c:v>19.8</c:v>
                </c:pt>
                <c:pt idx="40028">
                  <c:v>19.899999999999999</c:v>
                </c:pt>
                <c:pt idx="40029">
                  <c:v>20</c:v>
                </c:pt>
                <c:pt idx="40030">
                  <c:v>20.100000000000001</c:v>
                </c:pt>
                <c:pt idx="40031">
                  <c:v>20.2</c:v>
                </c:pt>
                <c:pt idx="40032">
                  <c:v>20.3</c:v>
                </c:pt>
                <c:pt idx="40033">
                  <c:v>20.399999999999999</c:v>
                </c:pt>
                <c:pt idx="40034">
                  <c:v>20.5</c:v>
                </c:pt>
                <c:pt idx="40035">
                  <c:v>20.6</c:v>
                </c:pt>
                <c:pt idx="40036">
                  <c:v>20.7</c:v>
                </c:pt>
                <c:pt idx="40037">
                  <c:v>20.8</c:v>
                </c:pt>
                <c:pt idx="40038">
                  <c:v>20.9</c:v>
                </c:pt>
                <c:pt idx="40039">
                  <c:v>21</c:v>
                </c:pt>
                <c:pt idx="40040">
                  <c:v>21.1</c:v>
                </c:pt>
                <c:pt idx="40041">
                  <c:v>21.2</c:v>
                </c:pt>
                <c:pt idx="40042">
                  <c:v>21.3</c:v>
                </c:pt>
                <c:pt idx="40043">
                  <c:v>21.4</c:v>
                </c:pt>
                <c:pt idx="40044">
                  <c:v>21.5</c:v>
                </c:pt>
                <c:pt idx="40045">
                  <c:v>21.6</c:v>
                </c:pt>
                <c:pt idx="40046">
                  <c:v>21.7</c:v>
                </c:pt>
                <c:pt idx="40047">
                  <c:v>21.8</c:v>
                </c:pt>
                <c:pt idx="40048">
                  <c:v>21.9</c:v>
                </c:pt>
                <c:pt idx="40049">
                  <c:v>22</c:v>
                </c:pt>
                <c:pt idx="40050">
                  <c:v>22.1</c:v>
                </c:pt>
                <c:pt idx="40051">
                  <c:v>22.2</c:v>
                </c:pt>
                <c:pt idx="40052">
                  <c:v>22.3</c:v>
                </c:pt>
                <c:pt idx="40053">
                  <c:v>22.4</c:v>
                </c:pt>
                <c:pt idx="40054">
                  <c:v>22.5</c:v>
                </c:pt>
                <c:pt idx="40055">
                  <c:v>22.6</c:v>
                </c:pt>
                <c:pt idx="40056">
                  <c:v>22.7</c:v>
                </c:pt>
                <c:pt idx="40057">
                  <c:v>22.8</c:v>
                </c:pt>
                <c:pt idx="40058">
                  <c:v>22.9</c:v>
                </c:pt>
                <c:pt idx="40059">
                  <c:v>23</c:v>
                </c:pt>
                <c:pt idx="40060">
                  <c:v>23.1</c:v>
                </c:pt>
                <c:pt idx="40061">
                  <c:v>23.2</c:v>
                </c:pt>
                <c:pt idx="40062">
                  <c:v>23.3</c:v>
                </c:pt>
                <c:pt idx="40063">
                  <c:v>23.4</c:v>
                </c:pt>
                <c:pt idx="40064">
                  <c:v>23.5</c:v>
                </c:pt>
                <c:pt idx="40065">
                  <c:v>23.6</c:v>
                </c:pt>
                <c:pt idx="40066">
                  <c:v>23.7</c:v>
                </c:pt>
                <c:pt idx="40067">
                  <c:v>23.8</c:v>
                </c:pt>
                <c:pt idx="40068">
                  <c:v>23.9</c:v>
                </c:pt>
                <c:pt idx="40069">
                  <c:v>24</c:v>
                </c:pt>
                <c:pt idx="40070">
                  <c:v>24.1</c:v>
                </c:pt>
                <c:pt idx="40071">
                  <c:v>24.2</c:v>
                </c:pt>
                <c:pt idx="40072">
                  <c:v>24.3</c:v>
                </c:pt>
                <c:pt idx="40073">
                  <c:v>24.4</c:v>
                </c:pt>
                <c:pt idx="40074">
                  <c:v>24.5</c:v>
                </c:pt>
                <c:pt idx="40075">
                  <c:v>24.6</c:v>
                </c:pt>
                <c:pt idx="40076">
                  <c:v>24.7</c:v>
                </c:pt>
                <c:pt idx="40077">
                  <c:v>24.8</c:v>
                </c:pt>
                <c:pt idx="40078">
                  <c:v>24.9</c:v>
                </c:pt>
                <c:pt idx="40079">
                  <c:v>25</c:v>
                </c:pt>
                <c:pt idx="40080">
                  <c:v>-25</c:v>
                </c:pt>
                <c:pt idx="40081">
                  <c:v>-24.9</c:v>
                </c:pt>
                <c:pt idx="40082">
                  <c:v>-24.8</c:v>
                </c:pt>
                <c:pt idx="40083">
                  <c:v>-24.7</c:v>
                </c:pt>
                <c:pt idx="40084">
                  <c:v>-24.6</c:v>
                </c:pt>
                <c:pt idx="40085">
                  <c:v>-24.5</c:v>
                </c:pt>
                <c:pt idx="40086">
                  <c:v>-24.4</c:v>
                </c:pt>
                <c:pt idx="40087">
                  <c:v>-24.3</c:v>
                </c:pt>
                <c:pt idx="40088">
                  <c:v>-24.2</c:v>
                </c:pt>
                <c:pt idx="40089">
                  <c:v>-24.1</c:v>
                </c:pt>
                <c:pt idx="40090">
                  <c:v>-24</c:v>
                </c:pt>
                <c:pt idx="40091">
                  <c:v>-23.9</c:v>
                </c:pt>
                <c:pt idx="40092">
                  <c:v>-23.8</c:v>
                </c:pt>
                <c:pt idx="40093">
                  <c:v>-23.7</c:v>
                </c:pt>
                <c:pt idx="40094">
                  <c:v>-23.6</c:v>
                </c:pt>
                <c:pt idx="40095">
                  <c:v>-23.5</c:v>
                </c:pt>
                <c:pt idx="40096">
                  <c:v>-23.4</c:v>
                </c:pt>
                <c:pt idx="40097">
                  <c:v>-23.3</c:v>
                </c:pt>
                <c:pt idx="40098">
                  <c:v>-23.2</c:v>
                </c:pt>
                <c:pt idx="40099">
                  <c:v>-23.1</c:v>
                </c:pt>
                <c:pt idx="40100">
                  <c:v>-23</c:v>
                </c:pt>
                <c:pt idx="40101">
                  <c:v>-22.9</c:v>
                </c:pt>
                <c:pt idx="40102">
                  <c:v>-22.8</c:v>
                </c:pt>
                <c:pt idx="40103">
                  <c:v>-22.7</c:v>
                </c:pt>
                <c:pt idx="40104">
                  <c:v>-22.6</c:v>
                </c:pt>
                <c:pt idx="40105">
                  <c:v>-22.5</c:v>
                </c:pt>
                <c:pt idx="40106">
                  <c:v>-22.4</c:v>
                </c:pt>
                <c:pt idx="40107">
                  <c:v>-22.3</c:v>
                </c:pt>
                <c:pt idx="40108">
                  <c:v>-22.2</c:v>
                </c:pt>
                <c:pt idx="40109">
                  <c:v>-22.1</c:v>
                </c:pt>
                <c:pt idx="40110">
                  <c:v>-22</c:v>
                </c:pt>
                <c:pt idx="40111">
                  <c:v>-21.9</c:v>
                </c:pt>
                <c:pt idx="40112">
                  <c:v>-21.8</c:v>
                </c:pt>
                <c:pt idx="40113">
                  <c:v>-21.7</c:v>
                </c:pt>
                <c:pt idx="40114">
                  <c:v>-21.6</c:v>
                </c:pt>
                <c:pt idx="40115">
                  <c:v>-21.5</c:v>
                </c:pt>
                <c:pt idx="40116">
                  <c:v>-21.4</c:v>
                </c:pt>
                <c:pt idx="40117">
                  <c:v>-21.3</c:v>
                </c:pt>
                <c:pt idx="40118">
                  <c:v>-21.2</c:v>
                </c:pt>
                <c:pt idx="40119">
                  <c:v>-21.1</c:v>
                </c:pt>
                <c:pt idx="40120">
                  <c:v>-21</c:v>
                </c:pt>
                <c:pt idx="40121">
                  <c:v>-20.9</c:v>
                </c:pt>
                <c:pt idx="40122">
                  <c:v>-20.8</c:v>
                </c:pt>
                <c:pt idx="40123">
                  <c:v>-20.7</c:v>
                </c:pt>
                <c:pt idx="40124">
                  <c:v>-20.6</c:v>
                </c:pt>
                <c:pt idx="40125">
                  <c:v>-20.5</c:v>
                </c:pt>
                <c:pt idx="40126">
                  <c:v>-20.399999999999999</c:v>
                </c:pt>
                <c:pt idx="40127">
                  <c:v>-20.3</c:v>
                </c:pt>
                <c:pt idx="40128">
                  <c:v>-20.2</c:v>
                </c:pt>
                <c:pt idx="40129">
                  <c:v>-20.100000000000001</c:v>
                </c:pt>
                <c:pt idx="40130">
                  <c:v>-20</c:v>
                </c:pt>
                <c:pt idx="40131">
                  <c:v>-19.899999999999999</c:v>
                </c:pt>
                <c:pt idx="40132">
                  <c:v>-19.8</c:v>
                </c:pt>
                <c:pt idx="40133">
                  <c:v>-19.7</c:v>
                </c:pt>
                <c:pt idx="40134">
                  <c:v>-19.600000000000001</c:v>
                </c:pt>
                <c:pt idx="40135">
                  <c:v>-19.5</c:v>
                </c:pt>
                <c:pt idx="40136">
                  <c:v>-19.399999999999999</c:v>
                </c:pt>
                <c:pt idx="40137">
                  <c:v>-19.3</c:v>
                </c:pt>
                <c:pt idx="40138">
                  <c:v>-19.2</c:v>
                </c:pt>
                <c:pt idx="40139">
                  <c:v>-19.100000000000001</c:v>
                </c:pt>
                <c:pt idx="40140">
                  <c:v>-19</c:v>
                </c:pt>
                <c:pt idx="40141">
                  <c:v>-18.899999999999999</c:v>
                </c:pt>
                <c:pt idx="40142">
                  <c:v>-18.8</c:v>
                </c:pt>
                <c:pt idx="40143">
                  <c:v>-18.7</c:v>
                </c:pt>
                <c:pt idx="40144">
                  <c:v>-18.600000000000001</c:v>
                </c:pt>
                <c:pt idx="40145">
                  <c:v>-18.5</c:v>
                </c:pt>
                <c:pt idx="40146">
                  <c:v>-18.399999999999999</c:v>
                </c:pt>
                <c:pt idx="40147">
                  <c:v>-18.3</c:v>
                </c:pt>
                <c:pt idx="40148">
                  <c:v>-18.2</c:v>
                </c:pt>
                <c:pt idx="40149">
                  <c:v>-18.100000000000001</c:v>
                </c:pt>
                <c:pt idx="40150">
                  <c:v>-18</c:v>
                </c:pt>
                <c:pt idx="40151">
                  <c:v>-17.899999999999999</c:v>
                </c:pt>
                <c:pt idx="40152">
                  <c:v>-17.8</c:v>
                </c:pt>
                <c:pt idx="40153">
                  <c:v>-17.7</c:v>
                </c:pt>
                <c:pt idx="40154">
                  <c:v>-17.600000000000001</c:v>
                </c:pt>
                <c:pt idx="40155">
                  <c:v>-17.5</c:v>
                </c:pt>
                <c:pt idx="40156">
                  <c:v>-17.399999999999999</c:v>
                </c:pt>
                <c:pt idx="40157">
                  <c:v>-17.3</c:v>
                </c:pt>
                <c:pt idx="40158">
                  <c:v>-17.2</c:v>
                </c:pt>
                <c:pt idx="40159">
                  <c:v>-17.100000000000001</c:v>
                </c:pt>
                <c:pt idx="40160">
                  <c:v>-17</c:v>
                </c:pt>
                <c:pt idx="40161">
                  <c:v>-16.899999999999999</c:v>
                </c:pt>
                <c:pt idx="40162">
                  <c:v>-16.8</c:v>
                </c:pt>
                <c:pt idx="40163">
                  <c:v>-16.7</c:v>
                </c:pt>
                <c:pt idx="40164">
                  <c:v>-16.600000000000001</c:v>
                </c:pt>
                <c:pt idx="40165">
                  <c:v>-16.5</c:v>
                </c:pt>
                <c:pt idx="40166">
                  <c:v>-16.399999999999999</c:v>
                </c:pt>
                <c:pt idx="40167">
                  <c:v>-16.3</c:v>
                </c:pt>
                <c:pt idx="40168">
                  <c:v>-16.2</c:v>
                </c:pt>
                <c:pt idx="40169">
                  <c:v>-16.100000000000001</c:v>
                </c:pt>
                <c:pt idx="40170">
                  <c:v>-16</c:v>
                </c:pt>
                <c:pt idx="40171">
                  <c:v>-15.9</c:v>
                </c:pt>
                <c:pt idx="40172">
                  <c:v>-15.8</c:v>
                </c:pt>
                <c:pt idx="40173">
                  <c:v>-15.7</c:v>
                </c:pt>
                <c:pt idx="40174">
                  <c:v>-15.6</c:v>
                </c:pt>
                <c:pt idx="40175">
                  <c:v>-15.5</c:v>
                </c:pt>
                <c:pt idx="40176">
                  <c:v>-15.4</c:v>
                </c:pt>
                <c:pt idx="40177">
                  <c:v>-15.3</c:v>
                </c:pt>
                <c:pt idx="40178">
                  <c:v>-15.2</c:v>
                </c:pt>
                <c:pt idx="40179">
                  <c:v>-15.1</c:v>
                </c:pt>
                <c:pt idx="40180">
                  <c:v>-15</c:v>
                </c:pt>
                <c:pt idx="40181">
                  <c:v>-14.9</c:v>
                </c:pt>
                <c:pt idx="40182">
                  <c:v>-14.8</c:v>
                </c:pt>
                <c:pt idx="40183">
                  <c:v>-14.7</c:v>
                </c:pt>
                <c:pt idx="40184">
                  <c:v>-14.6</c:v>
                </c:pt>
                <c:pt idx="40185">
                  <c:v>-14.5</c:v>
                </c:pt>
                <c:pt idx="40186">
                  <c:v>-14.4</c:v>
                </c:pt>
                <c:pt idx="40187">
                  <c:v>-14.3</c:v>
                </c:pt>
                <c:pt idx="40188">
                  <c:v>-14.2</c:v>
                </c:pt>
                <c:pt idx="40189">
                  <c:v>-14.1</c:v>
                </c:pt>
                <c:pt idx="40190">
                  <c:v>-14</c:v>
                </c:pt>
                <c:pt idx="40191">
                  <c:v>-13.9</c:v>
                </c:pt>
                <c:pt idx="40192">
                  <c:v>-13.8</c:v>
                </c:pt>
                <c:pt idx="40193">
                  <c:v>-13.7</c:v>
                </c:pt>
                <c:pt idx="40194">
                  <c:v>-13.6</c:v>
                </c:pt>
                <c:pt idx="40195">
                  <c:v>-13.5</c:v>
                </c:pt>
                <c:pt idx="40196">
                  <c:v>-13.4</c:v>
                </c:pt>
                <c:pt idx="40197">
                  <c:v>-13.3</c:v>
                </c:pt>
                <c:pt idx="40198">
                  <c:v>-13.2</c:v>
                </c:pt>
                <c:pt idx="40199">
                  <c:v>-13.1</c:v>
                </c:pt>
                <c:pt idx="40200">
                  <c:v>-13</c:v>
                </c:pt>
                <c:pt idx="40201">
                  <c:v>-12.9</c:v>
                </c:pt>
                <c:pt idx="40202">
                  <c:v>-12.8</c:v>
                </c:pt>
                <c:pt idx="40203">
                  <c:v>-12.7</c:v>
                </c:pt>
                <c:pt idx="40204">
                  <c:v>-12.6</c:v>
                </c:pt>
                <c:pt idx="40205">
                  <c:v>-12.5</c:v>
                </c:pt>
                <c:pt idx="40206">
                  <c:v>-12.4</c:v>
                </c:pt>
                <c:pt idx="40207">
                  <c:v>-12.3</c:v>
                </c:pt>
                <c:pt idx="40208">
                  <c:v>-12.2</c:v>
                </c:pt>
                <c:pt idx="40209">
                  <c:v>-12.1</c:v>
                </c:pt>
                <c:pt idx="40210">
                  <c:v>-12</c:v>
                </c:pt>
                <c:pt idx="40211">
                  <c:v>-11.9</c:v>
                </c:pt>
                <c:pt idx="40212">
                  <c:v>-11.8</c:v>
                </c:pt>
                <c:pt idx="40213">
                  <c:v>-11.7</c:v>
                </c:pt>
                <c:pt idx="40214">
                  <c:v>-11.6</c:v>
                </c:pt>
                <c:pt idx="40215">
                  <c:v>-11.5</c:v>
                </c:pt>
                <c:pt idx="40216">
                  <c:v>-11.4</c:v>
                </c:pt>
                <c:pt idx="40217">
                  <c:v>-11.3</c:v>
                </c:pt>
                <c:pt idx="40218">
                  <c:v>-11.2</c:v>
                </c:pt>
                <c:pt idx="40219">
                  <c:v>-11.1</c:v>
                </c:pt>
                <c:pt idx="40220">
                  <c:v>-11</c:v>
                </c:pt>
                <c:pt idx="40221">
                  <c:v>-10.9</c:v>
                </c:pt>
                <c:pt idx="40222">
                  <c:v>-10.8</c:v>
                </c:pt>
                <c:pt idx="40223">
                  <c:v>-10.7</c:v>
                </c:pt>
                <c:pt idx="40224">
                  <c:v>-10.6</c:v>
                </c:pt>
                <c:pt idx="40225">
                  <c:v>-10.5</c:v>
                </c:pt>
                <c:pt idx="40226">
                  <c:v>-10.4</c:v>
                </c:pt>
                <c:pt idx="40227">
                  <c:v>-10.3</c:v>
                </c:pt>
                <c:pt idx="40228">
                  <c:v>-10.199999999999999</c:v>
                </c:pt>
                <c:pt idx="40229">
                  <c:v>-10.1</c:v>
                </c:pt>
                <c:pt idx="40230">
                  <c:v>-10</c:v>
                </c:pt>
                <c:pt idx="40231">
                  <c:v>-9.9</c:v>
                </c:pt>
                <c:pt idx="40232">
                  <c:v>-9.8000000000000007</c:v>
                </c:pt>
                <c:pt idx="40233">
                  <c:v>-9.6999999999999993</c:v>
                </c:pt>
                <c:pt idx="40234">
                  <c:v>-9.6</c:v>
                </c:pt>
                <c:pt idx="40235">
                  <c:v>-9.5</c:v>
                </c:pt>
                <c:pt idx="40236">
                  <c:v>-9.4</c:v>
                </c:pt>
                <c:pt idx="40237">
                  <c:v>-9.3000000000000007</c:v>
                </c:pt>
                <c:pt idx="40238">
                  <c:v>-9.1999999999999993</c:v>
                </c:pt>
                <c:pt idx="40239">
                  <c:v>-9.1</c:v>
                </c:pt>
                <c:pt idx="40240">
                  <c:v>-9</c:v>
                </c:pt>
                <c:pt idx="40241">
                  <c:v>-8.9</c:v>
                </c:pt>
                <c:pt idx="40242">
                  <c:v>-8.8000000000000007</c:v>
                </c:pt>
                <c:pt idx="40243">
                  <c:v>-8.6999999999999993</c:v>
                </c:pt>
                <c:pt idx="40244">
                  <c:v>-8.6</c:v>
                </c:pt>
                <c:pt idx="40245">
                  <c:v>-8.5</c:v>
                </c:pt>
                <c:pt idx="40246">
                  <c:v>-8.4</c:v>
                </c:pt>
                <c:pt idx="40247">
                  <c:v>-8.3000000000000007</c:v>
                </c:pt>
                <c:pt idx="40248">
                  <c:v>-8.1999999999999993</c:v>
                </c:pt>
                <c:pt idx="40249">
                  <c:v>-8.1</c:v>
                </c:pt>
                <c:pt idx="40250">
                  <c:v>-8</c:v>
                </c:pt>
                <c:pt idx="40251">
                  <c:v>-7.9</c:v>
                </c:pt>
                <c:pt idx="40252">
                  <c:v>-7.8</c:v>
                </c:pt>
                <c:pt idx="40253">
                  <c:v>-7.7</c:v>
                </c:pt>
                <c:pt idx="40254">
                  <c:v>-7.6</c:v>
                </c:pt>
                <c:pt idx="40255">
                  <c:v>-7.5</c:v>
                </c:pt>
                <c:pt idx="40256">
                  <c:v>-7.4</c:v>
                </c:pt>
                <c:pt idx="40257">
                  <c:v>-7.3</c:v>
                </c:pt>
                <c:pt idx="40258">
                  <c:v>-7.2</c:v>
                </c:pt>
                <c:pt idx="40259">
                  <c:v>-7.1</c:v>
                </c:pt>
                <c:pt idx="40260">
                  <c:v>-7</c:v>
                </c:pt>
                <c:pt idx="40261">
                  <c:v>-6.9</c:v>
                </c:pt>
                <c:pt idx="40262">
                  <c:v>-6.8</c:v>
                </c:pt>
                <c:pt idx="40263">
                  <c:v>-6.7</c:v>
                </c:pt>
                <c:pt idx="40264">
                  <c:v>-6.6</c:v>
                </c:pt>
                <c:pt idx="40265">
                  <c:v>-6.5</c:v>
                </c:pt>
                <c:pt idx="40266">
                  <c:v>-6.4</c:v>
                </c:pt>
                <c:pt idx="40267">
                  <c:v>-6.3</c:v>
                </c:pt>
                <c:pt idx="40268">
                  <c:v>-6.2</c:v>
                </c:pt>
                <c:pt idx="40269">
                  <c:v>-6.1</c:v>
                </c:pt>
                <c:pt idx="40270">
                  <c:v>-6</c:v>
                </c:pt>
                <c:pt idx="40271">
                  <c:v>-5.9</c:v>
                </c:pt>
                <c:pt idx="40272">
                  <c:v>-5.8</c:v>
                </c:pt>
                <c:pt idx="40273">
                  <c:v>-5.7</c:v>
                </c:pt>
                <c:pt idx="40274">
                  <c:v>-5.6</c:v>
                </c:pt>
                <c:pt idx="40275">
                  <c:v>-5.5</c:v>
                </c:pt>
                <c:pt idx="40276">
                  <c:v>-5.4</c:v>
                </c:pt>
                <c:pt idx="40277">
                  <c:v>-5.3</c:v>
                </c:pt>
                <c:pt idx="40278">
                  <c:v>-5.2</c:v>
                </c:pt>
                <c:pt idx="40279">
                  <c:v>-5.0999999999999996</c:v>
                </c:pt>
                <c:pt idx="40280">
                  <c:v>-5</c:v>
                </c:pt>
                <c:pt idx="40281">
                  <c:v>-4.9000000000000004</c:v>
                </c:pt>
                <c:pt idx="40282">
                  <c:v>-4.8</c:v>
                </c:pt>
                <c:pt idx="40283">
                  <c:v>-4.7</c:v>
                </c:pt>
                <c:pt idx="40284">
                  <c:v>-4.5999999999999996</c:v>
                </c:pt>
                <c:pt idx="40285">
                  <c:v>-4.5</c:v>
                </c:pt>
                <c:pt idx="40286">
                  <c:v>-4.4000000000000004</c:v>
                </c:pt>
                <c:pt idx="40287">
                  <c:v>-4.3</c:v>
                </c:pt>
                <c:pt idx="40288">
                  <c:v>-4.2</c:v>
                </c:pt>
                <c:pt idx="40289">
                  <c:v>-4.0999999999999996</c:v>
                </c:pt>
                <c:pt idx="40290">
                  <c:v>-4</c:v>
                </c:pt>
                <c:pt idx="40291">
                  <c:v>-3.9</c:v>
                </c:pt>
                <c:pt idx="40292">
                  <c:v>-3.8</c:v>
                </c:pt>
                <c:pt idx="40293">
                  <c:v>-3.7</c:v>
                </c:pt>
                <c:pt idx="40294">
                  <c:v>-3.6</c:v>
                </c:pt>
                <c:pt idx="40295">
                  <c:v>-3.5</c:v>
                </c:pt>
                <c:pt idx="40296">
                  <c:v>-3.4</c:v>
                </c:pt>
                <c:pt idx="40297">
                  <c:v>-3.3</c:v>
                </c:pt>
                <c:pt idx="40298">
                  <c:v>-3.2</c:v>
                </c:pt>
                <c:pt idx="40299">
                  <c:v>-3.1</c:v>
                </c:pt>
                <c:pt idx="40300">
                  <c:v>-3</c:v>
                </c:pt>
                <c:pt idx="40301">
                  <c:v>-2.9</c:v>
                </c:pt>
                <c:pt idx="40302">
                  <c:v>-2.8</c:v>
                </c:pt>
                <c:pt idx="40303">
                  <c:v>-2.7</c:v>
                </c:pt>
                <c:pt idx="40304">
                  <c:v>-2.6</c:v>
                </c:pt>
                <c:pt idx="40305">
                  <c:v>-2.5</c:v>
                </c:pt>
                <c:pt idx="40306">
                  <c:v>-2.4</c:v>
                </c:pt>
                <c:pt idx="40307">
                  <c:v>-2.2999999999999998</c:v>
                </c:pt>
                <c:pt idx="40308">
                  <c:v>-2.2000000000000002</c:v>
                </c:pt>
                <c:pt idx="40309">
                  <c:v>-2.1</c:v>
                </c:pt>
                <c:pt idx="40310">
                  <c:v>-2</c:v>
                </c:pt>
                <c:pt idx="40311">
                  <c:v>-1.9</c:v>
                </c:pt>
                <c:pt idx="40312">
                  <c:v>-1.8</c:v>
                </c:pt>
                <c:pt idx="40313">
                  <c:v>-1.7</c:v>
                </c:pt>
                <c:pt idx="40314">
                  <c:v>-1.6</c:v>
                </c:pt>
                <c:pt idx="40315">
                  <c:v>-1.5</c:v>
                </c:pt>
                <c:pt idx="40316">
                  <c:v>-1.4</c:v>
                </c:pt>
                <c:pt idx="40317">
                  <c:v>-1.3</c:v>
                </c:pt>
                <c:pt idx="40318">
                  <c:v>-1.2</c:v>
                </c:pt>
                <c:pt idx="40319">
                  <c:v>-1.1000000000000001</c:v>
                </c:pt>
                <c:pt idx="40320">
                  <c:v>-1</c:v>
                </c:pt>
                <c:pt idx="40321">
                  <c:v>-0.9</c:v>
                </c:pt>
                <c:pt idx="40322">
                  <c:v>-0.8</c:v>
                </c:pt>
                <c:pt idx="40323">
                  <c:v>-0.7</c:v>
                </c:pt>
                <c:pt idx="40324">
                  <c:v>-0.6</c:v>
                </c:pt>
                <c:pt idx="40325">
                  <c:v>-0.5</c:v>
                </c:pt>
                <c:pt idx="40326">
                  <c:v>-0.4</c:v>
                </c:pt>
                <c:pt idx="40327">
                  <c:v>-0.3</c:v>
                </c:pt>
                <c:pt idx="40328">
                  <c:v>-0.2</c:v>
                </c:pt>
                <c:pt idx="40329">
                  <c:v>-0.1</c:v>
                </c:pt>
                <c:pt idx="40330">
                  <c:v>0</c:v>
                </c:pt>
                <c:pt idx="40331">
                  <c:v>0.1</c:v>
                </c:pt>
                <c:pt idx="40332">
                  <c:v>0.2</c:v>
                </c:pt>
                <c:pt idx="40333">
                  <c:v>0.3</c:v>
                </c:pt>
                <c:pt idx="40334">
                  <c:v>0.4</c:v>
                </c:pt>
                <c:pt idx="40335">
                  <c:v>0.5</c:v>
                </c:pt>
                <c:pt idx="40336">
                  <c:v>0.6</c:v>
                </c:pt>
                <c:pt idx="40337">
                  <c:v>0.7</c:v>
                </c:pt>
                <c:pt idx="40338">
                  <c:v>0.8</c:v>
                </c:pt>
                <c:pt idx="40339">
                  <c:v>0.9</c:v>
                </c:pt>
                <c:pt idx="40340">
                  <c:v>1</c:v>
                </c:pt>
                <c:pt idx="40341">
                  <c:v>1.1000000000000001</c:v>
                </c:pt>
                <c:pt idx="40342">
                  <c:v>1.2</c:v>
                </c:pt>
                <c:pt idx="40343">
                  <c:v>1.3</c:v>
                </c:pt>
                <c:pt idx="40344">
                  <c:v>1.4</c:v>
                </c:pt>
                <c:pt idx="40345">
                  <c:v>1.5</c:v>
                </c:pt>
                <c:pt idx="40346">
                  <c:v>1.6</c:v>
                </c:pt>
                <c:pt idx="40347">
                  <c:v>1.7</c:v>
                </c:pt>
                <c:pt idx="40348">
                  <c:v>1.8</c:v>
                </c:pt>
                <c:pt idx="40349">
                  <c:v>1.9</c:v>
                </c:pt>
                <c:pt idx="40350">
                  <c:v>2</c:v>
                </c:pt>
                <c:pt idx="40351">
                  <c:v>2.1</c:v>
                </c:pt>
                <c:pt idx="40352">
                  <c:v>2.2000000000000002</c:v>
                </c:pt>
                <c:pt idx="40353">
                  <c:v>2.2999999999999998</c:v>
                </c:pt>
                <c:pt idx="40354">
                  <c:v>2.4</c:v>
                </c:pt>
                <c:pt idx="40355">
                  <c:v>2.5</c:v>
                </c:pt>
                <c:pt idx="40356">
                  <c:v>2.6</c:v>
                </c:pt>
                <c:pt idx="40357">
                  <c:v>2.7</c:v>
                </c:pt>
                <c:pt idx="40358">
                  <c:v>2.8</c:v>
                </c:pt>
                <c:pt idx="40359">
                  <c:v>2.9</c:v>
                </c:pt>
                <c:pt idx="40360">
                  <c:v>3</c:v>
                </c:pt>
                <c:pt idx="40361">
                  <c:v>3.1</c:v>
                </c:pt>
                <c:pt idx="40362">
                  <c:v>3.2</c:v>
                </c:pt>
                <c:pt idx="40363">
                  <c:v>3.3</c:v>
                </c:pt>
                <c:pt idx="40364">
                  <c:v>3.4</c:v>
                </c:pt>
                <c:pt idx="40365">
                  <c:v>3.5</c:v>
                </c:pt>
                <c:pt idx="40366">
                  <c:v>3.6</c:v>
                </c:pt>
                <c:pt idx="40367">
                  <c:v>3.7</c:v>
                </c:pt>
                <c:pt idx="40368">
                  <c:v>3.8</c:v>
                </c:pt>
                <c:pt idx="40369">
                  <c:v>3.9</c:v>
                </c:pt>
                <c:pt idx="40370">
                  <c:v>4</c:v>
                </c:pt>
                <c:pt idx="40371">
                  <c:v>4.0999999999999996</c:v>
                </c:pt>
                <c:pt idx="40372">
                  <c:v>4.2</c:v>
                </c:pt>
                <c:pt idx="40373">
                  <c:v>4.3</c:v>
                </c:pt>
                <c:pt idx="40374">
                  <c:v>4.4000000000000004</c:v>
                </c:pt>
                <c:pt idx="40375">
                  <c:v>4.5</c:v>
                </c:pt>
                <c:pt idx="40376">
                  <c:v>4.5999999999999996</c:v>
                </c:pt>
                <c:pt idx="40377">
                  <c:v>4.7</c:v>
                </c:pt>
                <c:pt idx="40378">
                  <c:v>4.8</c:v>
                </c:pt>
                <c:pt idx="40379">
                  <c:v>4.9000000000000004</c:v>
                </c:pt>
                <c:pt idx="40380">
                  <c:v>5</c:v>
                </c:pt>
                <c:pt idx="40381">
                  <c:v>5.0999999999999996</c:v>
                </c:pt>
                <c:pt idx="40382">
                  <c:v>5.2</c:v>
                </c:pt>
                <c:pt idx="40383">
                  <c:v>5.3</c:v>
                </c:pt>
                <c:pt idx="40384">
                  <c:v>5.4</c:v>
                </c:pt>
                <c:pt idx="40385">
                  <c:v>5.5</c:v>
                </c:pt>
                <c:pt idx="40386">
                  <c:v>5.6</c:v>
                </c:pt>
                <c:pt idx="40387">
                  <c:v>5.7</c:v>
                </c:pt>
                <c:pt idx="40388">
                  <c:v>5.8</c:v>
                </c:pt>
                <c:pt idx="40389">
                  <c:v>5.9</c:v>
                </c:pt>
                <c:pt idx="40390">
                  <c:v>6</c:v>
                </c:pt>
                <c:pt idx="40391">
                  <c:v>6.1</c:v>
                </c:pt>
                <c:pt idx="40392">
                  <c:v>6.2</c:v>
                </c:pt>
                <c:pt idx="40393">
                  <c:v>6.3</c:v>
                </c:pt>
                <c:pt idx="40394">
                  <c:v>6.4</c:v>
                </c:pt>
                <c:pt idx="40395">
                  <c:v>6.5</c:v>
                </c:pt>
                <c:pt idx="40396">
                  <c:v>6.6</c:v>
                </c:pt>
                <c:pt idx="40397">
                  <c:v>6.7</c:v>
                </c:pt>
                <c:pt idx="40398">
                  <c:v>6.8</c:v>
                </c:pt>
                <c:pt idx="40399">
                  <c:v>6.9</c:v>
                </c:pt>
                <c:pt idx="40400">
                  <c:v>7</c:v>
                </c:pt>
                <c:pt idx="40401">
                  <c:v>7.1</c:v>
                </c:pt>
                <c:pt idx="40402">
                  <c:v>7.2</c:v>
                </c:pt>
                <c:pt idx="40403">
                  <c:v>7.3</c:v>
                </c:pt>
                <c:pt idx="40404">
                  <c:v>7.4</c:v>
                </c:pt>
                <c:pt idx="40405">
                  <c:v>7.5</c:v>
                </c:pt>
                <c:pt idx="40406">
                  <c:v>7.6</c:v>
                </c:pt>
                <c:pt idx="40407">
                  <c:v>7.7</c:v>
                </c:pt>
                <c:pt idx="40408">
                  <c:v>7.8</c:v>
                </c:pt>
                <c:pt idx="40409">
                  <c:v>7.9</c:v>
                </c:pt>
                <c:pt idx="40410">
                  <c:v>8</c:v>
                </c:pt>
                <c:pt idx="40411">
                  <c:v>8.1</c:v>
                </c:pt>
                <c:pt idx="40412">
                  <c:v>8.1999999999999993</c:v>
                </c:pt>
                <c:pt idx="40413">
                  <c:v>8.3000000000000007</c:v>
                </c:pt>
                <c:pt idx="40414">
                  <c:v>8.4</c:v>
                </c:pt>
                <c:pt idx="40415">
                  <c:v>8.5</c:v>
                </c:pt>
                <c:pt idx="40416">
                  <c:v>8.6</c:v>
                </c:pt>
                <c:pt idx="40417">
                  <c:v>8.6999999999999993</c:v>
                </c:pt>
                <c:pt idx="40418">
                  <c:v>8.8000000000000007</c:v>
                </c:pt>
                <c:pt idx="40419">
                  <c:v>8.9</c:v>
                </c:pt>
                <c:pt idx="40420">
                  <c:v>9</c:v>
                </c:pt>
                <c:pt idx="40421">
                  <c:v>9.1</c:v>
                </c:pt>
                <c:pt idx="40422">
                  <c:v>9.1999999999999993</c:v>
                </c:pt>
                <c:pt idx="40423">
                  <c:v>9.3000000000000007</c:v>
                </c:pt>
                <c:pt idx="40424">
                  <c:v>9.4</c:v>
                </c:pt>
                <c:pt idx="40425">
                  <c:v>9.5</c:v>
                </c:pt>
                <c:pt idx="40426">
                  <c:v>9.6</c:v>
                </c:pt>
                <c:pt idx="40427">
                  <c:v>9.6999999999999993</c:v>
                </c:pt>
                <c:pt idx="40428">
                  <c:v>9.8000000000000007</c:v>
                </c:pt>
                <c:pt idx="40429">
                  <c:v>9.9</c:v>
                </c:pt>
                <c:pt idx="40430">
                  <c:v>10</c:v>
                </c:pt>
                <c:pt idx="40431">
                  <c:v>10.1</c:v>
                </c:pt>
                <c:pt idx="40432">
                  <c:v>10.199999999999999</c:v>
                </c:pt>
                <c:pt idx="40433">
                  <c:v>10.3</c:v>
                </c:pt>
                <c:pt idx="40434">
                  <c:v>10.4</c:v>
                </c:pt>
                <c:pt idx="40435">
                  <c:v>10.5</c:v>
                </c:pt>
                <c:pt idx="40436">
                  <c:v>10.6</c:v>
                </c:pt>
                <c:pt idx="40437">
                  <c:v>10.7</c:v>
                </c:pt>
                <c:pt idx="40438">
                  <c:v>10.8</c:v>
                </c:pt>
                <c:pt idx="40439">
                  <c:v>10.9</c:v>
                </c:pt>
                <c:pt idx="40440">
                  <c:v>11</c:v>
                </c:pt>
                <c:pt idx="40441">
                  <c:v>11.1</c:v>
                </c:pt>
                <c:pt idx="40442">
                  <c:v>11.2</c:v>
                </c:pt>
                <c:pt idx="40443">
                  <c:v>11.3</c:v>
                </c:pt>
                <c:pt idx="40444">
                  <c:v>11.4</c:v>
                </c:pt>
                <c:pt idx="40445">
                  <c:v>11.5</c:v>
                </c:pt>
                <c:pt idx="40446">
                  <c:v>11.6</c:v>
                </c:pt>
                <c:pt idx="40447">
                  <c:v>11.7</c:v>
                </c:pt>
                <c:pt idx="40448">
                  <c:v>11.8</c:v>
                </c:pt>
                <c:pt idx="40449">
                  <c:v>11.9</c:v>
                </c:pt>
                <c:pt idx="40450">
                  <c:v>12</c:v>
                </c:pt>
                <c:pt idx="40451">
                  <c:v>12.1</c:v>
                </c:pt>
                <c:pt idx="40452">
                  <c:v>12.2</c:v>
                </c:pt>
                <c:pt idx="40453">
                  <c:v>12.3</c:v>
                </c:pt>
                <c:pt idx="40454">
                  <c:v>12.4</c:v>
                </c:pt>
                <c:pt idx="40455">
                  <c:v>12.5</c:v>
                </c:pt>
                <c:pt idx="40456">
                  <c:v>12.6</c:v>
                </c:pt>
                <c:pt idx="40457">
                  <c:v>12.7</c:v>
                </c:pt>
                <c:pt idx="40458">
                  <c:v>12.8</c:v>
                </c:pt>
                <c:pt idx="40459">
                  <c:v>12.9</c:v>
                </c:pt>
                <c:pt idx="40460">
                  <c:v>13</c:v>
                </c:pt>
                <c:pt idx="40461">
                  <c:v>13.1</c:v>
                </c:pt>
                <c:pt idx="40462">
                  <c:v>13.2</c:v>
                </c:pt>
                <c:pt idx="40463">
                  <c:v>13.3</c:v>
                </c:pt>
                <c:pt idx="40464">
                  <c:v>13.4</c:v>
                </c:pt>
                <c:pt idx="40465">
                  <c:v>13.5</c:v>
                </c:pt>
                <c:pt idx="40466">
                  <c:v>13.6</c:v>
                </c:pt>
                <c:pt idx="40467">
                  <c:v>13.7</c:v>
                </c:pt>
                <c:pt idx="40468">
                  <c:v>13.8</c:v>
                </c:pt>
                <c:pt idx="40469">
                  <c:v>13.9</c:v>
                </c:pt>
                <c:pt idx="40470">
                  <c:v>14</c:v>
                </c:pt>
                <c:pt idx="40471">
                  <c:v>14.1</c:v>
                </c:pt>
                <c:pt idx="40472">
                  <c:v>14.2</c:v>
                </c:pt>
                <c:pt idx="40473">
                  <c:v>14.3</c:v>
                </c:pt>
                <c:pt idx="40474">
                  <c:v>14.4</c:v>
                </c:pt>
                <c:pt idx="40475">
                  <c:v>14.5</c:v>
                </c:pt>
                <c:pt idx="40476">
                  <c:v>14.6</c:v>
                </c:pt>
                <c:pt idx="40477">
                  <c:v>14.7</c:v>
                </c:pt>
                <c:pt idx="40478">
                  <c:v>14.8</c:v>
                </c:pt>
                <c:pt idx="40479">
                  <c:v>14.9</c:v>
                </c:pt>
                <c:pt idx="40480">
                  <c:v>15</c:v>
                </c:pt>
                <c:pt idx="40481">
                  <c:v>15.1</c:v>
                </c:pt>
                <c:pt idx="40482">
                  <c:v>15.2</c:v>
                </c:pt>
                <c:pt idx="40483">
                  <c:v>15.3</c:v>
                </c:pt>
                <c:pt idx="40484">
                  <c:v>15.4</c:v>
                </c:pt>
                <c:pt idx="40485">
                  <c:v>15.5</c:v>
                </c:pt>
                <c:pt idx="40486">
                  <c:v>15.6</c:v>
                </c:pt>
                <c:pt idx="40487">
                  <c:v>15.7</c:v>
                </c:pt>
                <c:pt idx="40488">
                  <c:v>15.8</c:v>
                </c:pt>
                <c:pt idx="40489">
                  <c:v>15.9</c:v>
                </c:pt>
                <c:pt idx="40490">
                  <c:v>16</c:v>
                </c:pt>
                <c:pt idx="40491">
                  <c:v>16.100000000000001</c:v>
                </c:pt>
                <c:pt idx="40492">
                  <c:v>16.2</c:v>
                </c:pt>
                <c:pt idx="40493">
                  <c:v>16.3</c:v>
                </c:pt>
                <c:pt idx="40494">
                  <c:v>16.399999999999999</c:v>
                </c:pt>
                <c:pt idx="40495">
                  <c:v>16.5</c:v>
                </c:pt>
                <c:pt idx="40496">
                  <c:v>16.600000000000001</c:v>
                </c:pt>
                <c:pt idx="40497">
                  <c:v>16.7</c:v>
                </c:pt>
                <c:pt idx="40498">
                  <c:v>16.8</c:v>
                </c:pt>
                <c:pt idx="40499">
                  <c:v>16.899999999999999</c:v>
                </c:pt>
                <c:pt idx="40500">
                  <c:v>17</c:v>
                </c:pt>
                <c:pt idx="40501">
                  <c:v>17.100000000000001</c:v>
                </c:pt>
                <c:pt idx="40502">
                  <c:v>17.2</c:v>
                </c:pt>
                <c:pt idx="40503">
                  <c:v>17.3</c:v>
                </c:pt>
                <c:pt idx="40504">
                  <c:v>17.399999999999999</c:v>
                </c:pt>
                <c:pt idx="40505">
                  <c:v>17.5</c:v>
                </c:pt>
                <c:pt idx="40506">
                  <c:v>17.600000000000001</c:v>
                </c:pt>
                <c:pt idx="40507">
                  <c:v>17.7</c:v>
                </c:pt>
                <c:pt idx="40508">
                  <c:v>17.8</c:v>
                </c:pt>
                <c:pt idx="40509">
                  <c:v>17.899999999999999</c:v>
                </c:pt>
                <c:pt idx="40510">
                  <c:v>18</c:v>
                </c:pt>
                <c:pt idx="40511">
                  <c:v>18.100000000000001</c:v>
                </c:pt>
                <c:pt idx="40512">
                  <c:v>18.2</c:v>
                </c:pt>
                <c:pt idx="40513">
                  <c:v>18.3</c:v>
                </c:pt>
                <c:pt idx="40514">
                  <c:v>18.399999999999999</c:v>
                </c:pt>
                <c:pt idx="40515">
                  <c:v>18.5</c:v>
                </c:pt>
                <c:pt idx="40516">
                  <c:v>18.600000000000001</c:v>
                </c:pt>
                <c:pt idx="40517">
                  <c:v>18.7</c:v>
                </c:pt>
                <c:pt idx="40518">
                  <c:v>18.8</c:v>
                </c:pt>
                <c:pt idx="40519">
                  <c:v>18.899999999999999</c:v>
                </c:pt>
                <c:pt idx="40520">
                  <c:v>19</c:v>
                </c:pt>
                <c:pt idx="40521">
                  <c:v>19.100000000000001</c:v>
                </c:pt>
                <c:pt idx="40522">
                  <c:v>19.2</c:v>
                </c:pt>
                <c:pt idx="40523">
                  <c:v>19.3</c:v>
                </c:pt>
                <c:pt idx="40524">
                  <c:v>19.399999999999999</c:v>
                </c:pt>
                <c:pt idx="40525">
                  <c:v>19.5</c:v>
                </c:pt>
                <c:pt idx="40526">
                  <c:v>19.600000000000001</c:v>
                </c:pt>
                <c:pt idx="40527">
                  <c:v>19.7</c:v>
                </c:pt>
                <c:pt idx="40528">
                  <c:v>19.8</c:v>
                </c:pt>
                <c:pt idx="40529">
                  <c:v>19.899999999999999</c:v>
                </c:pt>
                <c:pt idx="40530">
                  <c:v>20</c:v>
                </c:pt>
                <c:pt idx="40531">
                  <c:v>20.100000000000001</c:v>
                </c:pt>
                <c:pt idx="40532">
                  <c:v>20.2</c:v>
                </c:pt>
                <c:pt idx="40533">
                  <c:v>20.3</c:v>
                </c:pt>
                <c:pt idx="40534">
                  <c:v>20.399999999999999</c:v>
                </c:pt>
                <c:pt idx="40535">
                  <c:v>20.5</c:v>
                </c:pt>
                <c:pt idx="40536">
                  <c:v>20.6</c:v>
                </c:pt>
                <c:pt idx="40537">
                  <c:v>20.7</c:v>
                </c:pt>
                <c:pt idx="40538">
                  <c:v>20.8</c:v>
                </c:pt>
                <c:pt idx="40539">
                  <c:v>20.9</c:v>
                </c:pt>
                <c:pt idx="40540">
                  <c:v>21</c:v>
                </c:pt>
                <c:pt idx="40541">
                  <c:v>21.1</c:v>
                </c:pt>
                <c:pt idx="40542">
                  <c:v>21.2</c:v>
                </c:pt>
                <c:pt idx="40543">
                  <c:v>21.3</c:v>
                </c:pt>
                <c:pt idx="40544">
                  <c:v>21.4</c:v>
                </c:pt>
                <c:pt idx="40545">
                  <c:v>21.5</c:v>
                </c:pt>
                <c:pt idx="40546">
                  <c:v>21.6</c:v>
                </c:pt>
                <c:pt idx="40547">
                  <c:v>21.7</c:v>
                </c:pt>
                <c:pt idx="40548">
                  <c:v>21.8</c:v>
                </c:pt>
                <c:pt idx="40549">
                  <c:v>21.9</c:v>
                </c:pt>
                <c:pt idx="40550">
                  <c:v>22</c:v>
                </c:pt>
                <c:pt idx="40551">
                  <c:v>22.1</c:v>
                </c:pt>
                <c:pt idx="40552">
                  <c:v>22.2</c:v>
                </c:pt>
                <c:pt idx="40553">
                  <c:v>22.3</c:v>
                </c:pt>
                <c:pt idx="40554">
                  <c:v>22.4</c:v>
                </c:pt>
                <c:pt idx="40555">
                  <c:v>22.5</c:v>
                </c:pt>
                <c:pt idx="40556">
                  <c:v>22.6</c:v>
                </c:pt>
                <c:pt idx="40557">
                  <c:v>22.7</c:v>
                </c:pt>
                <c:pt idx="40558">
                  <c:v>22.8</c:v>
                </c:pt>
                <c:pt idx="40559">
                  <c:v>22.9</c:v>
                </c:pt>
                <c:pt idx="40560">
                  <c:v>23</c:v>
                </c:pt>
                <c:pt idx="40561">
                  <c:v>23.1</c:v>
                </c:pt>
                <c:pt idx="40562">
                  <c:v>23.2</c:v>
                </c:pt>
                <c:pt idx="40563">
                  <c:v>23.3</c:v>
                </c:pt>
                <c:pt idx="40564">
                  <c:v>23.4</c:v>
                </c:pt>
                <c:pt idx="40565">
                  <c:v>23.5</c:v>
                </c:pt>
                <c:pt idx="40566">
                  <c:v>23.6</c:v>
                </c:pt>
                <c:pt idx="40567">
                  <c:v>23.7</c:v>
                </c:pt>
                <c:pt idx="40568">
                  <c:v>23.8</c:v>
                </c:pt>
                <c:pt idx="40569">
                  <c:v>23.9</c:v>
                </c:pt>
                <c:pt idx="40570">
                  <c:v>24</c:v>
                </c:pt>
                <c:pt idx="40571">
                  <c:v>24.1</c:v>
                </c:pt>
                <c:pt idx="40572">
                  <c:v>24.2</c:v>
                </c:pt>
                <c:pt idx="40573">
                  <c:v>24.3</c:v>
                </c:pt>
                <c:pt idx="40574">
                  <c:v>24.4</c:v>
                </c:pt>
                <c:pt idx="40575">
                  <c:v>24.5</c:v>
                </c:pt>
                <c:pt idx="40576">
                  <c:v>24.6</c:v>
                </c:pt>
                <c:pt idx="40577">
                  <c:v>24.7</c:v>
                </c:pt>
                <c:pt idx="40578">
                  <c:v>24.8</c:v>
                </c:pt>
                <c:pt idx="40579">
                  <c:v>24.9</c:v>
                </c:pt>
                <c:pt idx="40580">
                  <c:v>25</c:v>
                </c:pt>
              </c:numCache>
            </c:numRef>
          </c:xVal>
          <c:yVal>
            <c:numRef>
              <c:f>'2016 10A meas &amp; Jay''s model'!$H$2:$H$40582</c:f>
              <c:numCache>
                <c:formatCode>General</c:formatCode>
                <c:ptCount val="40581"/>
                <c:pt idx="0">
                  <c:v>0.26700000000000002</c:v>
                </c:pt>
                <c:pt idx="1">
                  <c:v>0.26700000000000002</c:v>
                </c:pt>
                <c:pt idx="2">
                  <c:v>0.26600000000000001</c:v>
                </c:pt>
                <c:pt idx="3">
                  <c:v>0.26500000000000001</c:v>
                </c:pt>
                <c:pt idx="4">
                  <c:v>0.26500000000000001</c:v>
                </c:pt>
                <c:pt idx="5">
                  <c:v>0.26400000000000001</c:v>
                </c:pt>
                <c:pt idx="6">
                  <c:v>0.26300000000000001</c:v>
                </c:pt>
                <c:pt idx="7">
                  <c:v>0.26300000000000001</c:v>
                </c:pt>
                <c:pt idx="8">
                  <c:v>0.26200000000000001</c:v>
                </c:pt>
                <c:pt idx="9">
                  <c:v>0.26100000000000001</c:v>
                </c:pt>
                <c:pt idx="10">
                  <c:v>0.26</c:v>
                </c:pt>
                <c:pt idx="11">
                  <c:v>0.25900000000000001</c:v>
                </c:pt>
                <c:pt idx="12">
                  <c:v>0.25800000000000001</c:v>
                </c:pt>
                <c:pt idx="13">
                  <c:v>0.25800000000000001</c:v>
                </c:pt>
                <c:pt idx="14">
                  <c:v>0.25600000000000001</c:v>
                </c:pt>
                <c:pt idx="15">
                  <c:v>0.25600000000000001</c:v>
                </c:pt>
                <c:pt idx="16">
                  <c:v>0.254</c:v>
                </c:pt>
                <c:pt idx="17">
                  <c:v>0.254</c:v>
                </c:pt>
                <c:pt idx="18">
                  <c:v>0.252</c:v>
                </c:pt>
                <c:pt idx="19">
                  <c:v>0.251</c:v>
                </c:pt>
                <c:pt idx="20">
                  <c:v>0.25</c:v>
                </c:pt>
                <c:pt idx="21">
                  <c:v>0.249</c:v>
                </c:pt>
                <c:pt idx="22">
                  <c:v>0.248</c:v>
                </c:pt>
                <c:pt idx="23">
                  <c:v>0.246</c:v>
                </c:pt>
                <c:pt idx="24">
                  <c:v>0.245</c:v>
                </c:pt>
                <c:pt idx="25">
                  <c:v>0.24399999999999999</c:v>
                </c:pt>
                <c:pt idx="26">
                  <c:v>0.24199999999999999</c:v>
                </c:pt>
                <c:pt idx="27">
                  <c:v>0.24099999999999999</c:v>
                </c:pt>
                <c:pt idx="28">
                  <c:v>0.24</c:v>
                </c:pt>
                <c:pt idx="29">
                  <c:v>0.23699999999999999</c:v>
                </c:pt>
                <c:pt idx="30">
                  <c:v>0.23699999999999999</c:v>
                </c:pt>
                <c:pt idx="31">
                  <c:v>0.23400000000000001</c:v>
                </c:pt>
                <c:pt idx="32">
                  <c:v>0.23400000000000001</c:v>
                </c:pt>
                <c:pt idx="33">
                  <c:v>0.23200000000000001</c:v>
                </c:pt>
                <c:pt idx="34">
                  <c:v>0.23100000000000001</c:v>
                </c:pt>
                <c:pt idx="35">
                  <c:v>0.23</c:v>
                </c:pt>
                <c:pt idx="36">
                  <c:v>0.23</c:v>
                </c:pt>
                <c:pt idx="37">
                  <c:v>0.22800000000000001</c:v>
                </c:pt>
                <c:pt idx="38">
                  <c:v>0.22700000000000001</c:v>
                </c:pt>
                <c:pt idx="39">
                  <c:v>0.22500000000000001</c:v>
                </c:pt>
                <c:pt idx="40">
                  <c:v>0.224</c:v>
                </c:pt>
                <c:pt idx="41">
                  <c:v>0.222</c:v>
                </c:pt>
                <c:pt idx="42">
                  <c:v>0.222</c:v>
                </c:pt>
                <c:pt idx="43">
                  <c:v>0.22</c:v>
                </c:pt>
                <c:pt idx="44">
                  <c:v>0.219</c:v>
                </c:pt>
                <c:pt idx="45">
                  <c:v>0.218</c:v>
                </c:pt>
                <c:pt idx="46">
                  <c:v>0.22</c:v>
                </c:pt>
                <c:pt idx="47">
                  <c:v>0.221</c:v>
                </c:pt>
                <c:pt idx="48">
                  <c:v>0.222</c:v>
                </c:pt>
                <c:pt idx="49">
                  <c:v>0.224</c:v>
                </c:pt>
                <c:pt idx="50">
                  <c:v>0.22500000000000001</c:v>
                </c:pt>
                <c:pt idx="51">
                  <c:v>0.22800000000000001</c:v>
                </c:pt>
                <c:pt idx="52">
                  <c:v>0.23300000000000001</c:v>
                </c:pt>
                <c:pt idx="53">
                  <c:v>0.23599999999999999</c:v>
                </c:pt>
                <c:pt idx="54">
                  <c:v>0.24299999999999999</c:v>
                </c:pt>
                <c:pt idx="55">
                  <c:v>0.253</c:v>
                </c:pt>
                <c:pt idx="56">
                  <c:v>0.26800000000000002</c:v>
                </c:pt>
                <c:pt idx="57">
                  <c:v>0.28599999999999998</c:v>
                </c:pt>
                <c:pt idx="58">
                  <c:v>0.314</c:v>
                </c:pt>
                <c:pt idx="59">
                  <c:v>0.34399999999999997</c:v>
                </c:pt>
                <c:pt idx="60">
                  <c:v>0.36499999999999999</c:v>
                </c:pt>
                <c:pt idx="61">
                  <c:v>0.36599999999999999</c:v>
                </c:pt>
                <c:pt idx="62">
                  <c:v>0.36</c:v>
                </c:pt>
                <c:pt idx="63">
                  <c:v>0.34200000000000003</c:v>
                </c:pt>
                <c:pt idx="64">
                  <c:v>0.32100000000000001</c:v>
                </c:pt>
                <c:pt idx="65">
                  <c:v>0.27200000000000002</c:v>
                </c:pt>
                <c:pt idx="66">
                  <c:v>0.214</c:v>
                </c:pt>
                <c:pt idx="67">
                  <c:v>0</c:v>
                </c:pt>
                <c:pt idx="68">
                  <c:v>0</c:v>
                </c:pt>
                <c:pt idx="69">
                  <c:v>0.44800000000000001</c:v>
                </c:pt>
                <c:pt idx="70">
                  <c:v>2.0379999999999998</c:v>
                </c:pt>
                <c:pt idx="71">
                  <c:v>3.9220000000000002</c:v>
                </c:pt>
                <c:pt idx="72">
                  <c:v>5.7889999999999997</c:v>
                </c:pt>
                <c:pt idx="73">
                  <c:v>7.6219999999999999</c:v>
                </c:pt>
                <c:pt idx="74">
                  <c:v>9.4480000000000004</c:v>
                </c:pt>
                <c:pt idx="75">
                  <c:v>11.273</c:v>
                </c:pt>
                <c:pt idx="76">
                  <c:v>13.08</c:v>
                </c:pt>
                <c:pt idx="77">
                  <c:v>14.891</c:v>
                </c:pt>
                <c:pt idx="78">
                  <c:v>16.702999999999999</c:v>
                </c:pt>
                <c:pt idx="79">
                  <c:v>18.506</c:v>
                </c:pt>
                <c:pt idx="80">
                  <c:v>20.317</c:v>
                </c:pt>
                <c:pt idx="81">
                  <c:v>22.111000000000001</c:v>
                </c:pt>
                <c:pt idx="82">
                  <c:v>23.943000000000001</c:v>
                </c:pt>
                <c:pt idx="83">
                  <c:v>25.747</c:v>
                </c:pt>
                <c:pt idx="84">
                  <c:v>27.574000000000002</c:v>
                </c:pt>
                <c:pt idx="85">
                  <c:v>29.332000000000001</c:v>
                </c:pt>
                <c:pt idx="86">
                  <c:v>31.175999999999998</c:v>
                </c:pt>
                <c:pt idx="87">
                  <c:v>32.94</c:v>
                </c:pt>
                <c:pt idx="88">
                  <c:v>34.713999999999999</c:v>
                </c:pt>
                <c:pt idx="89">
                  <c:v>36.497</c:v>
                </c:pt>
                <c:pt idx="90">
                  <c:v>38.28</c:v>
                </c:pt>
                <c:pt idx="91">
                  <c:v>40.043999999999997</c:v>
                </c:pt>
                <c:pt idx="92">
                  <c:v>41.811</c:v>
                </c:pt>
                <c:pt idx="93">
                  <c:v>43.55</c:v>
                </c:pt>
                <c:pt idx="94">
                  <c:v>45.302</c:v>
                </c:pt>
                <c:pt idx="95">
                  <c:v>47.024999999999999</c:v>
                </c:pt>
                <c:pt idx="96">
                  <c:v>48.737000000000002</c:v>
                </c:pt>
                <c:pt idx="97">
                  <c:v>50.417999999999999</c:v>
                </c:pt>
                <c:pt idx="98">
                  <c:v>52.088999999999999</c:v>
                </c:pt>
                <c:pt idx="99">
                  <c:v>53.73</c:v>
                </c:pt>
                <c:pt idx="100">
                  <c:v>55.334000000000003</c:v>
                </c:pt>
                <c:pt idx="101">
                  <c:v>56.923999999999999</c:v>
                </c:pt>
                <c:pt idx="102">
                  <c:v>58.497999999999998</c:v>
                </c:pt>
                <c:pt idx="103">
                  <c:v>60.033999999999999</c:v>
                </c:pt>
                <c:pt idx="104">
                  <c:v>61.518999999999998</c:v>
                </c:pt>
                <c:pt idx="105">
                  <c:v>62.942</c:v>
                </c:pt>
                <c:pt idx="106">
                  <c:v>64.328000000000003</c:v>
                </c:pt>
                <c:pt idx="107">
                  <c:v>65.676000000000002</c:v>
                </c:pt>
                <c:pt idx="108">
                  <c:v>66.980999999999995</c:v>
                </c:pt>
                <c:pt idx="109">
                  <c:v>68.239999999999995</c:v>
                </c:pt>
                <c:pt idx="110">
                  <c:v>69.453000000000003</c:v>
                </c:pt>
                <c:pt idx="111">
                  <c:v>70.62</c:v>
                </c:pt>
                <c:pt idx="112">
                  <c:v>71.739000000000004</c:v>
                </c:pt>
                <c:pt idx="113">
                  <c:v>72.81</c:v>
                </c:pt>
                <c:pt idx="114">
                  <c:v>73.834000000000003</c:v>
                </c:pt>
                <c:pt idx="115">
                  <c:v>74.811999999999998</c:v>
                </c:pt>
                <c:pt idx="116">
                  <c:v>75.744</c:v>
                </c:pt>
                <c:pt idx="117">
                  <c:v>76.63</c:v>
                </c:pt>
                <c:pt idx="118">
                  <c:v>77.471999999999994</c:v>
                </c:pt>
                <c:pt idx="119">
                  <c:v>78.271000000000001</c:v>
                </c:pt>
                <c:pt idx="120">
                  <c:v>79.027000000000001</c:v>
                </c:pt>
                <c:pt idx="121">
                  <c:v>79.742000000000004</c:v>
                </c:pt>
                <c:pt idx="122">
                  <c:v>80.415999999999997</c:v>
                </c:pt>
                <c:pt idx="123">
                  <c:v>81.052000000000007</c:v>
                </c:pt>
                <c:pt idx="124">
                  <c:v>81.652000000000001</c:v>
                </c:pt>
                <c:pt idx="125">
                  <c:v>82.215000000000003</c:v>
                </c:pt>
                <c:pt idx="126">
                  <c:v>82.745000000000005</c:v>
                </c:pt>
                <c:pt idx="127">
                  <c:v>83.242999999999995</c:v>
                </c:pt>
                <c:pt idx="128">
                  <c:v>83.71</c:v>
                </c:pt>
                <c:pt idx="129">
                  <c:v>84.147999999999996</c:v>
                </c:pt>
                <c:pt idx="130">
                  <c:v>84.558000000000007</c:v>
                </c:pt>
                <c:pt idx="131">
                  <c:v>84.941999999999993</c:v>
                </c:pt>
                <c:pt idx="132">
                  <c:v>85.302000000000007</c:v>
                </c:pt>
                <c:pt idx="133">
                  <c:v>85.637</c:v>
                </c:pt>
                <c:pt idx="134">
                  <c:v>85.950999999999993</c:v>
                </c:pt>
                <c:pt idx="135">
                  <c:v>86.244</c:v>
                </c:pt>
                <c:pt idx="136">
                  <c:v>86.516999999999996</c:v>
                </c:pt>
                <c:pt idx="137">
                  <c:v>86.772999999999996</c:v>
                </c:pt>
                <c:pt idx="138">
                  <c:v>87.010999999999996</c:v>
                </c:pt>
                <c:pt idx="139">
                  <c:v>87.233999999999995</c:v>
                </c:pt>
                <c:pt idx="140">
                  <c:v>87.441000000000003</c:v>
                </c:pt>
                <c:pt idx="141">
                  <c:v>87.635000000000005</c:v>
                </c:pt>
                <c:pt idx="142">
                  <c:v>87.814999999999998</c:v>
                </c:pt>
                <c:pt idx="143">
                  <c:v>87.983999999999995</c:v>
                </c:pt>
                <c:pt idx="144">
                  <c:v>88.141000000000005</c:v>
                </c:pt>
                <c:pt idx="145">
                  <c:v>88.287000000000006</c:v>
                </c:pt>
                <c:pt idx="146">
                  <c:v>88.423000000000002</c:v>
                </c:pt>
                <c:pt idx="147">
                  <c:v>88.55</c:v>
                </c:pt>
                <c:pt idx="148">
                  <c:v>88.668999999999997</c:v>
                </c:pt>
                <c:pt idx="149">
                  <c:v>88.778999999999996</c:v>
                </c:pt>
                <c:pt idx="150">
                  <c:v>88.882000000000005</c:v>
                </c:pt>
                <c:pt idx="151">
                  <c:v>88.977999999999994</c:v>
                </c:pt>
                <c:pt idx="152">
                  <c:v>89.066999999999993</c:v>
                </c:pt>
                <c:pt idx="153">
                  <c:v>89.15</c:v>
                </c:pt>
                <c:pt idx="154">
                  <c:v>89.227000000000004</c:v>
                </c:pt>
                <c:pt idx="155">
                  <c:v>89.298000000000002</c:v>
                </c:pt>
                <c:pt idx="156">
                  <c:v>89.364999999999995</c:v>
                </c:pt>
                <c:pt idx="157">
                  <c:v>89.426000000000002</c:v>
                </c:pt>
                <c:pt idx="158">
                  <c:v>89.483000000000004</c:v>
                </c:pt>
                <c:pt idx="159">
                  <c:v>89.536000000000001</c:v>
                </c:pt>
                <c:pt idx="160">
                  <c:v>89.584999999999994</c:v>
                </c:pt>
                <c:pt idx="161">
                  <c:v>89.631</c:v>
                </c:pt>
                <c:pt idx="162">
                  <c:v>89.673000000000002</c:v>
                </c:pt>
                <c:pt idx="163">
                  <c:v>89.712000000000003</c:v>
                </c:pt>
                <c:pt idx="164">
                  <c:v>89.748000000000005</c:v>
                </c:pt>
                <c:pt idx="165">
                  <c:v>89.781000000000006</c:v>
                </c:pt>
                <c:pt idx="166">
                  <c:v>89.811999999999998</c:v>
                </c:pt>
                <c:pt idx="167">
                  <c:v>89.84</c:v>
                </c:pt>
                <c:pt idx="168">
                  <c:v>89.866</c:v>
                </c:pt>
                <c:pt idx="169">
                  <c:v>89.89</c:v>
                </c:pt>
                <c:pt idx="170">
                  <c:v>89.912999999999997</c:v>
                </c:pt>
                <c:pt idx="171">
                  <c:v>89.933000000000007</c:v>
                </c:pt>
                <c:pt idx="172">
                  <c:v>89.951999999999998</c:v>
                </c:pt>
                <c:pt idx="173">
                  <c:v>89.97</c:v>
                </c:pt>
                <c:pt idx="174">
                  <c:v>89.986000000000004</c:v>
                </c:pt>
                <c:pt idx="175">
                  <c:v>90.001000000000005</c:v>
                </c:pt>
                <c:pt idx="176">
                  <c:v>90.015000000000001</c:v>
                </c:pt>
                <c:pt idx="177">
                  <c:v>90.028000000000006</c:v>
                </c:pt>
                <c:pt idx="178">
                  <c:v>90.04</c:v>
                </c:pt>
                <c:pt idx="179">
                  <c:v>90.051000000000002</c:v>
                </c:pt>
                <c:pt idx="180">
                  <c:v>90.061000000000007</c:v>
                </c:pt>
                <c:pt idx="181">
                  <c:v>90.07</c:v>
                </c:pt>
                <c:pt idx="182">
                  <c:v>90.078999999999994</c:v>
                </c:pt>
                <c:pt idx="183">
                  <c:v>90.087000000000003</c:v>
                </c:pt>
                <c:pt idx="184">
                  <c:v>90.094999999999999</c:v>
                </c:pt>
                <c:pt idx="185">
                  <c:v>90.102000000000004</c:v>
                </c:pt>
                <c:pt idx="186">
                  <c:v>90.108000000000004</c:v>
                </c:pt>
                <c:pt idx="187">
                  <c:v>90.114000000000004</c:v>
                </c:pt>
                <c:pt idx="188">
                  <c:v>90.12</c:v>
                </c:pt>
                <c:pt idx="189">
                  <c:v>90.125</c:v>
                </c:pt>
                <c:pt idx="190">
                  <c:v>90.13</c:v>
                </c:pt>
                <c:pt idx="191">
                  <c:v>90.135000000000005</c:v>
                </c:pt>
                <c:pt idx="192">
                  <c:v>90.138999999999996</c:v>
                </c:pt>
                <c:pt idx="193">
                  <c:v>90.143000000000001</c:v>
                </c:pt>
                <c:pt idx="194">
                  <c:v>90.147000000000006</c:v>
                </c:pt>
                <c:pt idx="195">
                  <c:v>90.15</c:v>
                </c:pt>
                <c:pt idx="196">
                  <c:v>90.153999999999996</c:v>
                </c:pt>
                <c:pt idx="197">
                  <c:v>90.156999999999996</c:v>
                </c:pt>
                <c:pt idx="198">
                  <c:v>90.16</c:v>
                </c:pt>
                <c:pt idx="199">
                  <c:v>90.162999999999997</c:v>
                </c:pt>
                <c:pt idx="200">
                  <c:v>90.165000000000006</c:v>
                </c:pt>
                <c:pt idx="201">
                  <c:v>90.168000000000006</c:v>
                </c:pt>
                <c:pt idx="202">
                  <c:v>90.17</c:v>
                </c:pt>
                <c:pt idx="203">
                  <c:v>90.171999999999997</c:v>
                </c:pt>
                <c:pt idx="204">
                  <c:v>90.174999999999997</c:v>
                </c:pt>
                <c:pt idx="205">
                  <c:v>90.177000000000007</c:v>
                </c:pt>
                <c:pt idx="206">
                  <c:v>90.179000000000002</c:v>
                </c:pt>
                <c:pt idx="207">
                  <c:v>90.18</c:v>
                </c:pt>
                <c:pt idx="208">
                  <c:v>90.182000000000002</c:v>
                </c:pt>
                <c:pt idx="209">
                  <c:v>90.183999999999997</c:v>
                </c:pt>
                <c:pt idx="210">
                  <c:v>90.185000000000002</c:v>
                </c:pt>
                <c:pt idx="211">
                  <c:v>90.186999999999998</c:v>
                </c:pt>
                <c:pt idx="212">
                  <c:v>90.188000000000002</c:v>
                </c:pt>
                <c:pt idx="213">
                  <c:v>90.188999999999993</c:v>
                </c:pt>
                <c:pt idx="214">
                  <c:v>90.191000000000003</c:v>
                </c:pt>
                <c:pt idx="215">
                  <c:v>90.191999999999993</c:v>
                </c:pt>
                <c:pt idx="216">
                  <c:v>90.192999999999998</c:v>
                </c:pt>
                <c:pt idx="217">
                  <c:v>90.194000000000003</c:v>
                </c:pt>
                <c:pt idx="218">
                  <c:v>90.194999999999993</c:v>
                </c:pt>
                <c:pt idx="219">
                  <c:v>90.195999999999998</c:v>
                </c:pt>
                <c:pt idx="220">
                  <c:v>90.197000000000003</c:v>
                </c:pt>
                <c:pt idx="221">
                  <c:v>90.197999999999993</c:v>
                </c:pt>
                <c:pt idx="222">
                  <c:v>90.198999999999998</c:v>
                </c:pt>
                <c:pt idx="223">
                  <c:v>90.2</c:v>
                </c:pt>
                <c:pt idx="224">
                  <c:v>90.200999999999993</c:v>
                </c:pt>
                <c:pt idx="225">
                  <c:v>90.201999999999998</c:v>
                </c:pt>
                <c:pt idx="226">
                  <c:v>90.203000000000003</c:v>
                </c:pt>
                <c:pt idx="227">
                  <c:v>90.203000000000003</c:v>
                </c:pt>
                <c:pt idx="228">
                  <c:v>90.203999999999994</c:v>
                </c:pt>
                <c:pt idx="229">
                  <c:v>90.204999999999998</c:v>
                </c:pt>
                <c:pt idx="230">
                  <c:v>90.206000000000003</c:v>
                </c:pt>
                <c:pt idx="231">
                  <c:v>90.206000000000003</c:v>
                </c:pt>
                <c:pt idx="232">
                  <c:v>90.206999999999994</c:v>
                </c:pt>
                <c:pt idx="233">
                  <c:v>90.206999999999994</c:v>
                </c:pt>
                <c:pt idx="234">
                  <c:v>90.207999999999998</c:v>
                </c:pt>
                <c:pt idx="235">
                  <c:v>90.207999999999998</c:v>
                </c:pt>
                <c:pt idx="236">
                  <c:v>90.207999999999998</c:v>
                </c:pt>
                <c:pt idx="237">
                  <c:v>90.209000000000003</c:v>
                </c:pt>
                <c:pt idx="238">
                  <c:v>90.209000000000003</c:v>
                </c:pt>
                <c:pt idx="239">
                  <c:v>90.21</c:v>
                </c:pt>
                <c:pt idx="240">
                  <c:v>90.21</c:v>
                </c:pt>
                <c:pt idx="241">
                  <c:v>90.21</c:v>
                </c:pt>
                <c:pt idx="242">
                  <c:v>90.21</c:v>
                </c:pt>
                <c:pt idx="243">
                  <c:v>90.21</c:v>
                </c:pt>
                <c:pt idx="244">
                  <c:v>90.210999999999999</c:v>
                </c:pt>
                <c:pt idx="245">
                  <c:v>90.210999999999999</c:v>
                </c:pt>
                <c:pt idx="246">
                  <c:v>90.210999999999999</c:v>
                </c:pt>
                <c:pt idx="247">
                  <c:v>90.210999999999999</c:v>
                </c:pt>
                <c:pt idx="248">
                  <c:v>90.210999999999999</c:v>
                </c:pt>
                <c:pt idx="249">
                  <c:v>90.210999999999999</c:v>
                </c:pt>
                <c:pt idx="250">
                  <c:v>90.210999999999999</c:v>
                </c:pt>
                <c:pt idx="251">
                  <c:v>90.210999999999999</c:v>
                </c:pt>
                <c:pt idx="252">
                  <c:v>90.210999999999999</c:v>
                </c:pt>
                <c:pt idx="253">
                  <c:v>90.210999999999999</c:v>
                </c:pt>
                <c:pt idx="254">
                  <c:v>90.21</c:v>
                </c:pt>
                <c:pt idx="255">
                  <c:v>90.21</c:v>
                </c:pt>
                <c:pt idx="256">
                  <c:v>90.21</c:v>
                </c:pt>
                <c:pt idx="257">
                  <c:v>90.21</c:v>
                </c:pt>
                <c:pt idx="258">
                  <c:v>90.21</c:v>
                </c:pt>
                <c:pt idx="259">
                  <c:v>90.209000000000003</c:v>
                </c:pt>
                <c:pt idx="260">
                  <c:v>90.209000000000003</c:v>
                </c:pt>
                <c:pt idx="261">
                  <c:v>90.209000000000003</c:v>
                </c:pt>
                <c:pt idx="262">
                  <c:v>90.207999999999998</c:v>
                </c:pt>
                <c:pt idx="263">
                  <c:v>90.207999999999998</c:v>
                </c:pt>
                <c:pt idx="264">
                  <c:v>90.207999999999998</c:v>
                </c:pt>
                <c:pt idx="265">
                  <c:v>90.206999999999994</c:v>
                </c:pt>
                <c:pt idx="266">
                  <c:v>90.206999999999994</c:v>
                </c:pt>
                <c:pt idx="267">
                  <c:v>90.206000000000003</c:v>
                </c:pt>
                <c:pt idx="268">
                  <c:v>90.206000000000003</c:v>
                </c:pt>
                <c:pt idx="269">
                  <c:v>90.206000000000003</c:v>
                </c:pt>
                <c:pt idx="270">
                  <c:v>90.204999999999998</c:v>
                </c:pt>
                <c:pt idx="271">
                  <c:v>90.204999999999998</c:v>
                </c:pt>
                <c:pt idx="272">
                  <c:v>90.203999999999994</c:v>
                </c:pt>
                <c:pt idx="273">
                  <c:v>90.203999999999994</c:v>
                </c:pt>
                <c:pt idx="274">
                  <c:v>90.203000000000003</c:v>
                </c:pt>
                <c:pt idx="275">
                  <c:v>90.203000000000003</c:v>
                </c:pt>
                <c:pt idx="276">
                  <c:v>90.201999999999998</c:v>
                </c:pt>
                <c:pt idx="277">
                  <c:v>90.201999999999998</c:v>
                </c:pt>
                <c:pt idx="278">
                  <c:v>90.200999999999993</c:v>
                </c:pt>
                <c:pt idx="279">
                  <c:v>90.2</c:v>
                </c:pt>
                <c:pt idx="280">
                  <c:v>90.2</c:v>
                </c:pt>
                <c:pt idx="281">
                  <c:v>90.198999999999998</c:v>
                </c:pt>
                <c:pt idx="282">
                  <c:v>90.197999999999993</c:v>
                </c:pt>
                <c:pt idx="283">
                  <c:v>90.197999999999993</c:v>
                </c:pt>
                <c:pt idx="284">
                  <c:v>90.197000000000003</c:v>
                </c:pt>
                <c:pt idx="285">
                  <c:v>90.195999999999998</c:v>
                </c:pt>
                <c:pt idx="286">
                  <c:v>90.194999999999993</c:v>
                </c:pt>
                <c:pt idx="287">
                  <c:v>90.194000000000003</c:v>
                </c:pt>
                <c:pt idx="288">
                  <c:v>90.192999999999998</c:v>
                </c:pt>
                <c:pt idx="289">
                  <c:v>90.191999999999993</c:v>
                </c:pt>
                <c:pt idx="290">
                  <c:v>90.191000000000003</c:v>
                </c:pt>
                <c:pt idx="291">
                  <c:v>90.19</c:v>
                </c:pt>
                <c:pt idx="292">
                  <c:v>90.188000000000002</c:v>
                </c:pt>
                <c:pt idx="293">
                  <c:v>90.186999999999998</c:v>
                </c:pt>
                <c:pt idx="294">
                  <c:v>90.185000000000002</c:v>
                </c:pt>
                <c:pt idx="295">
                  <c:v>90.183999999999997</c:v>
                </c:pt>
                <c:pt idx="296">
                  <c:v>90.182000000000002</c:v>
                </c:pt>
                <c:pt idx="297">
                  <c:v>90.18</c:v>
                </c:pt>
                <c:pt idx="298">
                  <c:v>90.177999999999997</c:v>
                </c:pt>
                <c:pt idx="299">
                  <c:v>90.176000000000002</c:v>
                </c:pt>
                <c:pt idx="300">
                  <c:v>90.174000000000007</c:v>
                </c:pt>
                <c:pt idx="301">
                  <c:v>90.171000000000006</c:v>
                </c:pt>
                <c:pt idx="302">
                  <c:v>90.168999999999997</c:v>
                </c:pt>
                <c:pt idx="303">
                  <c:v>90.165999999999997</c:v>
                </c:pt>
                <c:pt idx="304">
                  <c:v>90.162999999999997</c:v>
                </c:pt>
                <c:pt idx="305">
                  <c:v>90.16</c:v>
                </c:pt>
                <c:pt idx="306">
                  <c:v>90.156999999999996</c:v>
                </c:pt>
                <c:pt idx="307">
                  <c:v>90.153000000000006</c:v>
                </c:pt>
                <c:pt idx="308">
                  <c:v>90.149000000000001</c:v>
                </c:pt>
                <c:pt idx="309">
                  <c:v>90.144999999999996</c:v>
                </c:pt>
                <c:pt idx="310">
                  <c:v>90.14</c:v>
                </c:pt>
                <c:pt idx="311">
                  <c:v>90.135999999999996</c:v>
                </c:pt>
                <c:pt idx="312">
                  <c:v>90.131</c:v>
                </c:pt>
                <c:pt idx="313">
                  <c:v>90.125</c:v>
                </c:pt>
                <c:pt idx="314">
                  <c:v>90.119</c:v>
                </c:pt>
                <c:pt idx="315">
                  <c:v>90.113</c:v>
                </c:pt>
                <c:pt idx="316">
                  <c:v>90.105999999999995</c:v>
                </c:pt>
                <c:pt idx="317">
                  <c:v>90.097999999999999</c:v>
                </c:pt>
                <c:pt idx="318">
                  <c:v>90.09</c:v>
                </c:pt>
                <c:pt idx="319">
                  <c:v>90.081000000000003</c:v>
                </c:pt>
                <c:pt idx="320">
                  <c:v>90.072000000000003</c:v>
                </c:pt>
                <c:pt idx="321">
                  <c:v>90.061999999999998</c:v>
                </c:pt>
                <c:pt idx="322">
                  <c:v>90.051000000000002</c:v>
                </c:pt>
                <c:pt idx="323">
                  <c:v>90.039000000000001</c:v>
                </c:pt>
                <c:pt idx="324">
                  <c:v>90.025999999999996</c:v>
                </c:pt>
                <c:pt idx="325">
                  <c:v>90.012</c:v>
                </c:pt>
                <c:pt idx="326">
                  <c:v>89.997</c:v>
                </c:pt>
                <c:pt idx="327">
                  <c:v>89.98</c:v>
                </c:pt>
                <c:pt idx="328">
                  <c:v>89.962999999999994</c:v>
                </c:pt>
                <c:pt idx="329">
                  <c:v>89.942999999999998</c:v>
                </c:pt>
                <c:pt idx="330">
                  <c:v>89.923000000000002</c:v>
                </c:pt>
                <c:pt idx="331">
                  <c:v>89.9</c:v>
                </c:pt>
                <c:pt idx="332">
                  <c:v>89.876000000000005</c:v>
                </c:pt>
                <c:pt idx="333">
                  <c:v>89.85</c:v>
                </c:pt>
                <c:pt idx="334">
                  <c:v>89.820999999999998</c:v>
                </c:pt>
                <c:pt idx="335">
                  <c:v>89.79</c:v>
                </c:pt>
                <c:pt idx="336">
                  <c:v>89.757000000000005</c:v>
                </c:pt>
                <c:pt idx="337">
                  <c:v>89.721000000000004</c:v>
                </c:pt>
                <c:pt idx="338">
                  <c:v>89.682000000000002</c:v>
                </c:pt>
                <c:pt idx="339">
                  <c:v>89.64</c:v>
                </c:pt>
                <c:pt idx="340">
                  <c:v>89.594999999999999</c:v>
                </c:pt>
                <c:pt idx="341">
                  <c:v>89.546000000000006</c:v>
                </c:pt>
                <c:pt idx="342">
                  <c:v>89.492999999999995</c:v>
                </c:pt>
                <c:pt idx="343">
                  <c:v>89.436000000000007</c:v>
                </c:pt>
                <c:pt idx="344">
                  <c:v>89.373999999999995</c:v>
                </c:pt>
                <c:pt idx="345">
                  <c:v>89.308000000000007</c:v>
                </c:pt>
                <c:pt idx="346">
                  <c:v>89.236000000000004</c:v>
                </c:pt>
                <c:pt idx="347">
                  <c:v>89.159000000000006</c:v>
                </c:pt>
                <c:pt idx="348">
                  <c:v>89.076999999999998</c:v>
                </c:pt>
                <c:pt idx="349">
                  <c:v>88.988</c:v>
                </c:pt>
                <c:pt idx="350">
                  <c:v>88.891999999999996</c:v>
                </c:pt>
                <c:pt idx="351">
                  <c:v>88.789000000000001</c:v>
                </c:pt>
                <c:pt idx="352">
                  <c:v>88.679000000000002</c:v>
                </c:pt>
                <c:pt idx="353">
                  <c:v>88.56</c:v>
                </c:pt>
                <c:pt idx="354">
                  <c:v>88.433000000000007</c:v>
                </c:pt>
                <c:pt idx="355">
                  <c:v>88.296999999999997</c:v>
                </c:pt>
                <c:pt idx="356">
                  <c:v>88.15</c:v>
                </c:pt>
                <c:pt idx="357">
                  <c:v>87.992999999999995</c:v>
                </c:pt>
                <c:pt idx="358">
                  <c:v>87.825000000000003</c:v>
                </c:pt>
                <c:pt idx="359">
                  <c:v>87.644000000000005</c:v>
                </c:pt>
                <c:pt idx="360">
                  <c:v>87.450999999999993</c:v>
                </c:pt>
                <c:pt idx="361">
                  <c:v>87.242999999999995</c:v>
                </c:pt>
                <c:pt idx="362">
                  <c:v>87.021000000000001</c:v>
                </c:pt>
                <c:pt idx="363">
                  <c:v>86.781999999999996</c:v>
                </c:pt>
                <c:pt idx="364">
                  <c:v>86.527000000000001</c:v>
                </c:pt>
                <c:pt idx="365">
                  <c:v>86.253</c:v>
                </c:pt>
                <c:pt idx="366">
                  <c:v>85.96</c:v>
                </c:pt>
                <c:pt idx="367">
                  <c:v>85.646000000000001</c:v>
                </c:pt>
                <c:pt idx="368">
                  <c:v>85.31</c:v>
                </c:pt>
                <c:pt idx="369">
                  <c:v>84.950999999999993</c:v>
                </c:pt>
                <c:pt idx="370">
                  <c:v>84.566000000000003</c:v>
                </c:pt>
                <c:pt idx="371">
                  <c:v>84.156000000000006</c:v>
                </c:pt>
                <c:pt idx="372">
                  <c:v>83.718000000000004</c:v>
                </c:pt>
                <c:pt idx="373">
                  <c:v>83.251000000000005</c:v>
                </c:pt>
                <c:pt idx="374">
                  <c:v>82.751999999999995</c:v>
                </c:pt>
                <c:pt idx="375">
                  <c:v>82.221999999999994</c:v>
                </c:pt>
                <c:pt idx="376">
                  <c:v>81.659000000000006</c:v>
                </c:pt>
                <c:pt idx="377">
                  <c:v>81.058999999999997</c:v>
                </c:pt>
                <c:pt idx="378">
                  <c:v>80.423000000000002</c:v>
                </c:pt>
                <c:pt idx="379">
                  <c:v>79.748000000000005</c:v>
                </c:pt>
                <c:pt idx="380">
                  <c:v>79.033000000000001</c:v>
                </c:pt>
                <c:pt idx="381">
                  <c:v>78.277000000000001</c:v>
                </c:pt>
                <c:pt idx="382">
                  <c:v>77.477999999999994</c:v>
                </c:pt>
                <c:pt idx="383">
                  <c:v>76.635000000000005</c:v>
                </c:pt>
                <c:pt idx="384">
                  <c:v>75.748999999999995</c:v>
                </c:pt>
                <c:pt idx="385">
                  <c:v>74.817999999999998</c:v>
                </c:pt>
                <c:pt idx="386">
                  <c:v>73.838999999999999</c:v>
                </c:pt>
                <c:pt idx="387">
                  <c:v>72.814999999999998</c:v>
                </c:pt>
                <c:pt idx="388">
                  <c:v>71.744</c:v>
                </c:pt>
                <c:pt idx="389">
                  <c:v>70.623999999999995</c:v>
                </c:pt>
                <c:pt idx="390">
                  <c:v>69.457999999999998</c:v>
                </c:pt>
                <c:pt idx="391">
                  <c:v>68.245000000000005</c:v>
                </c:pt>
                <c:pt idx="392">
                  <c:v>66.984999999999999</c:v>
                </c:pt>
                <c:pt idx="393">
                  <c:v>65.680000000000007</c:v>
                </c:pt>
                <c:pt idx="394">
                  <c:v>64.331000000000003</c:v>
                </c:pt>
                <c:pt idx="395">
                  <c:v>62.94</c:v>
                </c:pt>
                <c:pt idx="396">
                  <c:v>61.512</c:v>
                </c:pt>
                <c:pt idx="397">
                  <c:v>60.037999999999997</c:v>
                </c:pt>
                <c:pt idx="398">
                  <c:v>58.487000000000002</c:v>
                </c:pt>
                <c:pt idx="399">
                  <c:v>56.927999999999997</c:v>
                </c:pt>
                <c:pt idx="400">
                  <c:v>55.345999999999997</c:v>
                </c:pt>
                <c:pt idx="401">
                  <c:v>53.728999999999999</c:v>
                </c:pt>
                <c:pt idx="402">
                  <c:v>52.091999999999999</c:v>
                </c:pt>
                <c:pt idx="403">
                  <c:v>50.411999999999999</c:v>
                </c:pt>
                <c:pt idx="404">
                  <c:v>48.725999999999999</c:v>
                </c:pt>
                <c:pt idx="405">
                  <c:v>47.01</c:v>
                </c:pt>
                <c:pt idx="406">
                  <c:v>45.302999999999997</c:v>
                </c:pt>
                <c:pt idx="407">
                  <c:v>43.570999999999998</c:v>
                </c:pt>
                <c:pt idx="408">
                  <c:v>41.795999999999999</c:v>
                </c:pt>
                <c:pt idx="409">
                  <c:v>40.042000000000002</c:v>
                </c:pt>
                <c:pt idx="410">
                  <c:v>38.298999999999999</c:v>
                </c:pt>
                <c:pt idx="411">
                  <c:v>36.497999999999998</c:v>
                </c:pt>
                <c:pt idx="412">
                  <c:v>34.735999999999997</c:v>
                </c:pt>
                <c:pt idx="413">
                  <c:v>32.947000000000003</c:v>
                </c:pt>
                <c:pt idx="414">
                  <c:v>31.132999999999999</c:v>
                </c:pt>
                <c:pt idx="415">
                  <c:v>29.347000000000001</c:v>
                </c:pt>
                <c:pt idx="416">
                  <c:v>27.556000000000001</c:v>
                </c:pt>
                <c:pt idx="417">
                  <c:v>25.736999999999998</c:v>
                </c:pt>
                <c:pt idx="418">
                  <c:v>23.946999999999999</c:v>
                </c:pt>
                <c:pt idx="419">
                  <c:v>22.085000000000001</c:v>
                </c:pt>
                <c:pt idx="420">
                  <c:v>20.317</c:v>
                </c:pt>
                <c:pt idx="421">
                  <c:v>18.503</c:v>
                </c:pt>
                <c:pt idx="422">
                  <c:v>16.683</c:v>
                </c:pt>
                <c:pt idx="423">
                  <c:v>14.878</c:v>
                </c:pt>
                <c:pt idx="424">
                  <c:v>13.055999999999999</c:v>
                </c:pt>
                <c:pt idx="425">
                  <c:v>11.252000000000001</c:v>
                </c:pt>
                <c:pt idx="426">
                  <c:v>9.4489999999999998</c:v>
                </c:pt>
                <c:pt idx="427">
                  <c:v>7.6289999999999996</c:v>
                </c:pt>
                <c:pt idx="428">
                  <c:v>5.7990000000000004</c:v>
                </c:pt>
                <c:pt idx="429">
                  <c:v>3.8980000000000001</c:v>
                </c:pt>
                <c:pt idx="430">
                  <c:v>2.0209999999999999</c:v>
                </c:pt>
                <c:pt idx="431">
                  <c:v>0.49099999999999999</c:v>
                </c:pt>
                <c:pt idx="432">
                  <c:v>0</c:v>
                </c:pt>
                <c:pt idx="433">
                  <c:v>0.105</c:v>
                </c:pt>
                <c:pt idx="434">
                  <c:v>0.20399999999999999</c:v>
                </c:pt>
                <c:pt idx="435">
                  <c:v>0.27</c:v>
                </c:pt>
                <c:pt idx="436">
                  <c:v>0.315</c:v>
                </c:pt>
                <c:pt idx="437">
                  <c:v>0.34599999999999997</c:v>
                </c:pt>
                <c:pt idx="438">
                  <c:v>0.36199999999999999</c:v>
                </c:pt>
                <c:pt idx="439">
                  <c:v>0.372</c:v>
                </c:pt>
                <c:pt idx="440">
                  <c:v>0.375</c:v>
                </c:pt>
                <c:pt idx="441">
                  <c:v>0.35199999999999998</c:v>
                </c:pt>
                <c:pt idx="442">
                  <c:v>0.315</c:v>
                </c:pt>
                <c:pt idx="443">
                  <c:v>0.28799999999999998</c:v>
                </c:pt>
                <c:pt idx="444">
                  <c:v>0.27</c:v>
                </c:pt>
                <c:pt idx="445">
                  <c:v>0.25700000000000001</c:v>
                </c:pt>
                <c:pt idx="446">
                  <c:v>0.248</c:v>
                </c:pt>
                <c:pt idx="447">
                  <c:v>0.24</c:v>
                </c:pt>
                <c:pt idx="448">
                  <c:v>0.23599999999999999</c:v>
                </c:pt>
                <c:pt idx="449">
                  <c:v>0.23100000000000001</c:v>
                </c:pt>
                <c:pt idx="450">
                  <c:v>0.22800000000000001</c:v>
                </c:pt>
                <c:pt idx="451">
                  <c:v>0.22600000000000001</c:v>
                </c:pt>
                <c:pt idx="452">
                  <c:v>0.224</c:v>
                </c:pt>
                <c:pt idx="453">
                  <c:v>0.222</c:v>
                </c:pt>
                <c:pt idx="454">
                  <c:v>0.221</c:v>
                </c:pt>
                <c:pt idx="455">
                  <c:v>0.219</c:v>
                </c:pt>
                <c:pt idx="456">
                  <c:v>0.221</c:v>
                </c:pt>
                <c:pt idx="457">
                  <c:v>0.222</c:v>
                </c:pt>
                <c:pt idx="458">
                  <c:v>0.223</c:v>
                </c:pt>
                <c:pt idx="459">
                  <c:v>0.224</c:v>
                </c:pt>
                <c:pt idx="460">
                  <c:v>0.224</c:v>
                </c:pt>
                <c:pt idx="461">
                  <c:v>0.22500000000000001</c:v>
                </c:pt>
                <c:pt idx="462">
                  <c:v>0.22600000000000001</c:v>
                </c:pt>
                <c:pt idx="463">
                  <c:v>0.22700000000000001</c:v>
                </c:pt>
                <c:pt idx="464">
                  <c:v>0.22800000000000001</c:v>
                </c:pt>
                <c:pt idx="465">
                  <c:v>0.22900000000000001</c:v>
                </c:pt>
                <c:pt idx="466">
                  <c:v>0.23100000000000001</c:v>
                </c:pt>
                <c:pt idx="467">
                  <c:v>0.23200000000000001</c:v>
                </c:pt>
                <c:pt idx="468">
                  <c:v>0.23400000000000001</c:v>
                </c:pt>
                <c:pt idx="469">
                  <c:v>0.23599999999999999</c:v>
                </c:pt>
                <c:pt idx="470">
                  <c:v>0.23799999999999999</c:v>
                </c:pt>
                <c:pt idx="471">
                  <c:v>0.23899999999999999</c:v>
                </c:pt>
                <c:pt idx="472">
                  <c:v>0.24</c:v>
                </c:pt>
                <c:pt idx="473">
                  <c:v>0.24199999999999999</c:v>
                </c:pt>
                <c:pt idx="474">
                  <c:v>0.24299999999999999</c:v>
                </c:pt>
                <c:pt idx="475">
                  <c:v>0.245</c:v>
                </c:pt>
                <c:pt idx="476">
                  <c:v>0.246</c:v>
                </c:pt>
                <c:pt idx="477">
                  <c:v>0.248</c:v>
                </c:pt>
                <c:pt idx="478">
                  <c:v>0.249</c:v>
                </c:pt>
                <c:pt idx="479">
                  <c:v>0.25</c:v>
                </c:pt>
                <c:pt idx="480">
                  <c:v>0.252</c:v>
                </c:pt>
                <c:pt idx="481">
                  <c:v>0.253</c:v>
                </c:pt>
                <c:pt idx="482">
                  <c:v>0.254</c:v>
                </c:pt>
                <c:pt idx="483">
                  <c:v>0.255</c:v>
                </c:pt>
                <c:pt idx="484">
                  <c:v>0.25600000000000001</c:v>
                </c:pt>
                <c:pt idx="485">
                  <c:v>0.25700000000000001</c:v>
                </c:pt>
                <c:pt idx="486">
                  <c:v>0.25800000000000001</c:v>
                </c:pt>
                <c:pt idx="487">
                  <c:v>0.25900000000000001</c:v>
                </c:pt>
                <c:pt idx="488">
                  <c:v>0.26</c:v>
                </c:pt>
                <c:pt idx="489">
                  <c:v>0.26100000000000001</c:v>
                </c:pt>
                <c:pt idx="490">
                  <c:v>0.26200000000000001</c:v>
                </c:pt>
                <c:pt idx="491">
                  <c:v>0.26300000000000001</c:v>
                </c:pt>
                <c:pt idx="492">
                  <c:v>0.26300000000000001</c:v>
                </c:pt>
                <c:pt idx="493">
                  <c:v>0.26400000000000001</c:v>
                </c:pt>
                <c:pt idx="494">
                  <c:v>0.26500000000000001</c:v>
                </c:pt>
                <c:pt idx="495">
                  <c:v>0.26500000000000001</c:v>
                </c:pt>
                <c:pt idx="496">
                  <c:v>0.26600000000000001</c:v>
                </c:pt>
                <c:pt idx="497">
                  <c:v>0.26700000000000002</c:v>
                </c:pt>
                <c:pt idx="498">
                  <c:v>0.26700000000000002</c:v>
                </c:pt>
                <c:pt idx="499">
                  <c:v>0.26800000000000002</c:v>
                </c:pt>
                <c:pt idx="500">
                  <c:v>0.26800000000000002</c:v>
                </c:pt>
                <c:pt idx="501">
                  <c:v>0.26700000000000002</c:v>
                </c:pt>
                <c:pt idx="502">
                  <c:v>0.26700000000000002</c:v>
                </c:pt>
                <c:pt idx="503">
                  <c:v>0.26600000000000001</c:v>
                </c:pt>
                <c:pt idx="504">
                  <c:v>0.26500000000000001</c:v>
                </c:pt>
                <c:pt idx="505">
                  <c:v>0.26500000000000001</c:v>
                </c:pt>
                <c:pt idx="506">
                  <c:v>0.26400000000000001</c:v>
                </c:pt>
                <c:pt idx="507">
                  <c:v>0.26300000000000001</c:v>
                </c:pt>
                <c:pt idx="508">
                  <c:v>0.26300000000000001</c:v>
                </c:pt>
                <c:pt idx="509">
                  <c:v>0.26200000000000001</c:v>
                </c:pt>
                <c:pt idx="510">
                  <c:v>0.26100000000000001</c:v>
                </c:pt>
                <c:pt idx="511">
                  <c:v>0.26</c:v>
                </c:pt>
                <c:pt idx="512">
                  <c:v>0.25900000000000001</c:v>
                </c:pt>
                <c:pt idx="513">
                  <c:v>0.25900000000000001</c:v>
                </c:pt>
                <c:pt idx="514">
                  <c:v>0.25800000000000001</c:v>
                </c:pt>
                <c:pt idx="515">
                  <c:v>0.25700000000000001</c:v>
                </c:pt>
                <c:pt idx="516">
                  <c:v>0.25600000000000001</c:v>
                </c:pt>
                <c:pt idx="517">
                  <c:v>0.255</c:v>
                </c:pt>
                <c:pt idx="518">
                  <c:v>0.253</c:v>
                </c:pt>
                <c:pt idx="519">
                  <c:v>0.252</c:v>
                </c:pt>
                <c:pt idx="520">
                  <c:v>0.251</c:v>
                </c:pt>
                <c:pt idx="521">
                  <c:v>0.25</c:v>
                </c:pt>
                <c:pt idx="522">
                  <c:v>0.249</c:v>
                </c:pt>
                <c:pt idx="523">
                  <c:v>0.248</c:v>
                </c:pt>
                <c:pt idx="524">
                  <c:v>0.246</c:v>
                </c:pt>
                <c:pt idx="525">
                  <c:v>0.245</c:v>
                </c:pt>
                <c:pt idx="526">
                  <c:v>0.24299999999999999</c:v>
                </c:pt>
                <c:pt idx="527">
                  <c:v>0.24199999999999999</c:v>
                </c:pt>
                <c:pt idx="528">
                  <c:v>0.24099999999999999</c:v>
                </c:pt>
                <c:pt idx="529">
                  <c:v>0.23899999999999999</c:v>
                </c:pt>
                <c:pt idx="530">
                  <c:v>0.23799999999999999</c:v>
                </c:pt>
                <c:pt idx="531">
                  <c:v>0.23599999999999999</c:v>
                </c:pt>
                <c:pt idx="532">
                  <c:v>0.23499999999999999</c:v>
                </c:pt>
                <c:pt idx="533">
                  <c:v>0.23300000000000001</c:v>
                </c:pt>
                <c:pt idx="534">
                  <c:v>0.23200000000000001</c:v>
                </c:pt>
                <c:pt idx="535">
                  <c:v>0.23100000000000001</c:v>
                </c:pt>
                <c:pt idx="536">
                  <c:v>0.23</c:v>
                </c:pt>
                <c:pt idx="537">
                  <c:v>0.22900000000000001</c:v>
                </c:pt>
                <c:pt idx="538">
                  <c:v>0.22800000000000001</c:v>
                </c:pt>
                <c:pt idx="539">
                  <c:v>0.22600000000000001</c:v>
                </c:pt>
                <c:pt idx="540">
                  <c:v>0.22500000000000001</c:v>
                </c:pt>
                <c:pt idx="541">
                  <c:v>0.224</c:v>
                </c:pt>
                <c:pt idx="542">
                  <c:v>0.223</c:v>
                </c:pt>
                <c:pt idx="543">
                  <c:v>0.222</c:v>
                </c:pt>
                <c:pt idx="544">
                  <c:v>0.221</c:v>
                </c:pt>
                <c:pt idx="545">
                  <c:v>0.221</c:v>
                </c:pt>
                <c:pt idx="546">
                  <c:v>0.221</c:v>
                </c:pt>
                <c:pt idx="547">
                  <c:v>0.221</c:v>
                </c:pt>
                <c:pt idx="548">
                  <c:v>0.222</c:v>
                </c:pt>
                <c:pt idx="549">
                  <c:v>0.223</c:v>
                </c:pt>
                <c:pt idx="550">
                  <c:v>0.22600000000000001</c:v>
                </c:pt>
                <c:pt idx="551">
                  <c:v>0.22900000000000001</c:v>
                </c:pt>
                <c:pt idx="552">
                  <c:v>0.23200000000000001</c:v>
                </c:pt>
                <c:pt idx="553">
                  <c:v>0.23699999999999999</c:v>
                </c:pt>
                <c:pt idx="554">
                  <c:v>0.24299999999999999</c:v>
                </c:pt>
                <c:pt idx="555">
                  <c:v>0.251</c:v>
                </c:pt>
                <c:pt idx="556">
                  <c:v>0.26300000000000001</c:v>
                </c:pt>
                <c:pt idx="557">
                  <c:v>0.27700000000000002</c:v>
                </c:pt>
                <c:pt idx="558">
                  <c:v>0.29699999999999999</c:v>
                </c:pt>
                <c:pt idx="559">
                  <c:v>0.32</c:v>
                </c:pt>
                <c:pt idx="560">
                  <c:v>0.34499999999999997</c:v>
                </c:pt>
                <c:pt idx="561">
                  <c:v>0.36599999999999999</c:v>
                </c:pt>
                <c:pt idx="562">
                  <c:v>0.377</c:v>
                </c:pt>
                <c:pt idx="563">
                  <c:v>0.38500000000000001</c:v>
                </c:pt>
                <c:pt idx="564">
                  <c:v>0.39400000000000002</c:v>
                </c:pt>
                <c:pt idx="565">
                  <c:v>0.40699999999999997</c:v>
                </c:pt>
                <c:pt idx="566">
                  <c:v>0.43099999999999999</c:v>
                </c:pt>
                <c:pt idx="567">
                  <c:v>0.47399999999999998</c:v>
                </c:pt>
                <c:pt idx="568">
                  <c:v>0.55600000000000005</c:v>
                </c:pt>
                <c:pt idx="569">
                  <c:v>0.77700000000000002</c:v>
                </c:pt>
                <c:pt idx="570">
                  <c:v>1.464</c:v>
                </c:pt>
                <c:pt idx="571">
                  <c:v>2.7349999999999999</c:v>
                </c:pt>
                <c:pt idx="572">
                  <c:v>4.3239999999999998</c:v>
                </c:pt>
                <c:pt idx="573">
                  <c:v>6.0229999999999997</c:v>
                </c:pt>
                <c:pt idx="574">
                  <c:v>7.7670000000000003</c:v>
                </c:pt>
                <c:pt idx="575">
                  <c:v>9.5350000000000001</c:v>
                </c:pt>
                <c:pt idx="576">
                  <c:v>11.316000000000001</c:v>
                </c:pt>
                <c:pt idx="577">
                  <c:v>13.106999999999999</c:v>
                </c:pt>
                <c:pt idx="578">
                  <c:v>14.903</c:v>
                </c:pt>
                <c:pt idx="579">
                  <c:v>16.702000000000002</c:v>
                </c:pt>
                <c:pt idx="580">
                  <c:v>18.506</c:v>
                </c:pt>
                <c:pt idx="581">
                  <c:v>20.309000000000001</c:v>
                </c:pt>
                <c:pt idx="582">
                  <c:v>22.113</c:v>
                </c:pt>
                <c:pt idx="583">
                  <c:v>23.917000000000002</c:v>
                </c:pt>
                <c:pt idx="584">
                  <c:v>25.716000000000001</c:v>
                </c:pt>
                <c:pt idx="585">
                  <c:v>27.513999999999999</c:v>
                </c:pt>
                <c:pt idx="586">
                  <c:v>29.306999999999999</c:v>
                </c:pt>
                <c:pt idx="587">
                  <c:v>31.097999999999999</c:v>
                </c:pt>
                <c:pt idx="588">
                  <c:v>32.881999999999998</c:v>
                </c:pt>
                <c:pt idx="589">
                  <c:v>34.661000000000001</c:v>
                </c:pt>
                <c:pt idx="590">
                  <c:v>36.433999999999997</c:v>
                </c:pt>
                <c:pt idx="591">
                  <c:v>38.200000000000003</c:v>
                </c:pt>
                <c:pt idx="592">
                  <c:v>39.959000000000003</c:v>
                </c:pt>
                <c:pt idx="593">
                  <c:v>41.712000000000003</c:v>
                </c:pt>
                <c:pt idx="594">
                  <c:v>43.453000000000003</c:v>
                </c:pt>
                <c:pt idx="595">
                  <c:v>45.183999999999997</c:v>
                </c:pt>
                <c:pt idx="596">
                  <c:v>46.9</c:v>
                </c:pt>
                <c:pt idx="597">
                  <c:v>48.601999999999997</c:v>
                </c:pt>
                <c:pt idx="598">
                  <c:v>50.283999999999999</c:v>
                </c:pt>
                <c:pt idx="599">
                  <c:v>51.945</c:v>
                </c:pt>
                <c:pt idx="600">
                  <c:v>53.582000000000001</c:v>
                </c:pt>
                <c:pt idx="601">
                  <c:v>55.191000000000003</c:v>
                </c:pt>
                <c:pt idx="602">
                  <c:v>56.774999999999999</c:v>
                </c:pt>
                <c:pt idx="603">
                  <c:v>58.33</c:v>
                </c:pt>
                <c:pt idx="604">
                  <c:v>59.85</c:v>
                </c:pt>
                <c:pt idx="605">
                  <c:v>61.328000000000003</c:v>
                </c:pt>
                <c:pt idx="606">
                  <c:v>62.761000000000003</c:v>
                </c:pt>
                <c:pt idx="607">
                  <c:v>64.150000000000006</c:v>
                </c:pt>
                <c:pt idx="608">
                  <c:v>65.495999999999995</c:v>
                </c:pt>
                <c:pt idx="609">
                  <c:v>66.8</c:v>
                </c:pt>
                <c:pt idx="610">
                  <c:v>68.06</c:v>
                </c:pt>
                <c:pt idx="611">
                  <c:v>69.274000000000001</c:v>
                </c:pt>
                <c:pt idx="612">
                  <c:v>70.441000000000003</c:v>
                </c:pt>
                <c:pt idx="613">
                  <c:v>71.561999999999998</c:v>
                </c:pt>
                <c:pt idx="614">
                  <c:v>72.635999999999996</c:v>
                </c:pt>
                <c:pt idx="615">
                  <c:v>73.664000000000001</c:v>
                </c:pt>
                <c:pt idx="616">
                  <c:v>74.644999999999996</c:v>
                </c:pt>
                <c:pt idx="617">
                  <c:v>75.581999999999994</c:v>
                </c:pt>
                <c:pt idx="618">
                  <c:v>76.472999999999999</c:v>
                </c:pt>
                <c:pt idx="619">
                  <c:v>77.319999999999993</c:v>
                </c:pt>
                <c:pt idx="620">
                  <c:v>78.125</c:v>
                </c:pt>
                <c:pt idx="621">
                  <c:v>78.887</c:v>
                </c:pt>
                <c:pt idx="622">
                  <c:v>79.608000000000004</c:v>
                </c:pt>
                <c:pt idx="623">
                  <c:v>80.287999999999997</c:v>
                </c:pt>
                <c:pt idx="624">
                  <c:v>80.930000000000007</c:v>
                </c:pt>
                <c:pt idx="625">
                  <c:v>81.536000000000001</c:v>
                </c:pt>
                <c:pt idx="626">
                  <c:v>82.105999999999995</c:v>
                </c:pt>
                <c:pt idx="627">
                  <c:v>82.641999999999996</c:v>
                </c:pt>
                <c:pt idx="628">
                  <c:v>83.146000000000001</c:v>
                </c:pt>
                <c:pt idx="629">
                  <c:v>83.619</c:v>
                </c:pt>
                <c:pt idx="630">
                  <c:v>84.063000000000002</c:v>
                </c:pt>
                <c:pt idx="631">
                  <c:v>84.478999999999999</c:v>
                </c:pt>
                <c:pt idx="632">
                  <c:v>84.867999999999995</c:v>
                </c:pt>
                <c:pt idx="633">
                  <c:v>85.233000000000004</c:v>
                </c:pt>
                <c:pt idx="634">
                  <c:v>85.573999999999998</c:v>
                </c:pt>
                <c:pt idx="635">
                  <c:v>85.891999999999996</c:v>
                </c:pt>
                <c:pt idx="636">
                  <c:v>86.19</c:v>
                </c:pt>
                <c:pt idx="637">
                  <c:v>86.468000000000004</c:v>
                </c:pt>
                <c:pt idx="638">
                  <c:v>86.727000000000004</c:v>
                </c:pt>
                <c:pt idx="639">
                  <c:v>86.97</c:v>
                </c:pt>
                <c:pt idx="640">
                  <c:v>87.195999999999998</c:v>
                </c:pt>
                <c:pt idx="641">
                  <c:v>87.406999999999996</c:v>
                </c:pt>
                <c:pt idx="642">
                  <c:v>87.603999999999999</c:v>
                </c:pt>
                <c:pt idx="643">
                  <c:v>87.787000000000006</c:v>
                </c:pt>
                <c:pt idx="644">
                  <c:v>87.957999999999998</c:v>
                </c:pt>
                <c:pt idx="645">
                  <c:v>88.117999999999995</c:v>
                </c:pt>
                <c:pt idx="646">
                  <c:v>88.266999999999996</c:v>
                </c:pt>
                <c:pt idx="647">
                  <c:v>88.406000000000006</c:v>
                </c:pt>
                <c:pt idx="648">
                  <c:v>88.534999999999997</c:v>
                </c:pt>
                <c:pt idx="649">
                  <c:v>88.656000000000006</c:v>
                </c:pt>
                <c:pt idx="650">
                  <c:v>88.768000000000001</c:v>
                </c:pt>
                <c:pt idx="651">
                  <c:v>88.873000000000005</c:v>
                </c:pt>
                <c:pt idx="652">
                  <c:v>88.97</c:v>
                </c:pt>
                <c:pt idx="653">
                  <c:v>89.061000000000007</c:v>
                </c:pt>
                <c:pt idx="654">
                  <c:v>89.144999999999996</c:v>
                </c:pt>
                <c:pt idx="655">
                  <c:v>89.222999999999999</c:v>
                </c:pt>
                <c:pt idx="656">
                  <c:v>89.296000000000006</c:v>
                </c:pt>
                <c:pt idx="657">
                  <c:v>89.364000000000004</c:v>
                </c:pt>
                <c:pt idx="658">
                  <c:v>89.427000000000007</c:v>
                </c:pt>
                <c:pt idx="659">
                  <c:v>89.484999999999999</c:v>
                </c:pt>
                <c:pt idx="660">
                  <c:v>89.539000000000001</c:v>
                </c:pt>
                <c:pt idx="661">
                  <c:v>89.588999999999999</c:v>
                </c:pt>
                <c:pt idx="662">
                  <c:v>89.635000000000005</c:v>
                </c:pt>
                <c:pt idx="663">
                  <c:v>89.677999999999997</c:v>
                </c:pt>
                <c:pt idx="664">
                  <c:v>89.716999999999999</c:v>
                </c:pt>
                <c:pt idx="665">
                  <c:v>89.754000000000005</c:v>
                </c:pt>
                <c:pt idx="666">
                  <c:v>89.787999999999997</c:v>
                </c:pt>
                <c:pt idx="667">
                  <c:v>89.819000000000003</c:v>
                </c:pt>
                <c:pt idx="668">
                  <c:v>89.847999999999999</c:v>
                </c:pt>
                <c:pt idx="669">
                  <c:v>89.875</c:v>
                </c:pt>
                <c:pt idx="670">
                  <c:v>89.9</c:v>
                </c:pt>
                <c:pt idx="671">
                  <c:v>89.923000000000002</c:v>
                </c:pt>
                <c:pt idx="672">
                  <c:v>89.944000000000003</c:v>
                </c:pt>
                <c:pt idx="673">
                  <c:v>89.962999999999994</c:v>
                </c:pt>
                <c:pt idx="674">
                  <c:v>89.980999999999995</c:v>
                </c:pt>
                <c:pt idx="675">
                  <c:v>89.998000000000005</c:v>
                </c:pt>
                <c:pt idx="676">
                  <c:v>90.013000000000005</c:v>
                </c:pt>
                <c:pt idx="677">
                  <c:v>90.027000000000001</c:v>
                </c:pt>
                <c:pt idx="678">
                  <c:v>90.04</c:v>
                </c:pt>
                <c:pt idx="679">
                  <c:v>90.052999999999997</c:v>
                </c:pt>
                <c:pt idx="680">
                  <c:v>90.063999999999993</c:v>
                </c:pt>
                <c:pt idx="681">
                  <c:v>90.073999999999998</c:v>
                </c:pt>
                <c:pt idx="682">
                  <c:v>90.084000000000003</c:v>
                </c:pt>
                <c:pt idx="683">
                  <c:v>90.093000000000004</c:v>
                </c:pt>
                <c:pt idx="684">
                  <c:v>90.100999999999999</c:v>
                </c:pt>
                <c:pt idx="685">
                  <c:v>90.108999999999995</c:v>
                </c:pt>
                <c:pt idx="686">
                  <c:v>90.116</c:v>
                </c:pt>
                <c:pt idx="687">
                  <c:v>90.122</c:v>
                </c:pt>
                <c:pt idx="688">
                  <c:v>90.129000000000005</c:v>
                </c:pt>
                <c:pt idx="689">
                  <c:v>90.134</c:v>
                </c:pt>
                <c:pt idx="690">
                  <c:v>90.14</c:v>
                </c:pt>
                <c:pt idx="691">
                  <c:v>90.144999999999996</c:v>
                </c:pt>
                <c:pt idx="692">
                  <c:v>90.149000000000001</c:v>
                </c:pt>
                <c:pt idx="693">
                  <c:v>90.153999999999996</c:v>
                </c:pt>
                <c:pt idx="694">
                  <c:v>90.158000000000001</c:v>
                </c:pt>
                <c:pt idx="695">
                  <c:v>90.162000000000006</c:v>
                </c:pt>
                <c:pt idx="696">
                  <c:v>90.165000000000006</c:v>
                </c:pt>
                <c:pt idx="697">
                  <c:v>90.168999999999997</c:v>
                </c:pt>
                <c:pt idx="698">
                  <c:v>90.171999999999997</c:v>
                </c:pt>
                <c:pt idx="699">
                  <c:v>90.174999999999997</c:v>
                </c:pt>
                <c:pt idx="700">
                  <c:v>90.177999999999997</c:v>
                </c:pt>
                <c:pt idx="701">
                  <c:v>90.18</c:v>
                </c:pt>
                <c:pt idx="702">
                  <c:v>90.183000000000007</c:v>
                </c:pt>
                <c:pt idx="703">
                  <c:v>90.185000000000002</c:v>
                </c:pt>
                <c:pt idx="704">
                  <c:v>90.188000000000002</c:v>
                </c:pt>
                <c:pt idx="705">
                  <c:v>90.19</c:v>
                </c:pt>
                <c:pt idx="706">
                  <c:v>90.191999999999993</c:v>
                </c:pt>
                <c:pt idx="707">
                  <c:v>90.194000000000003</c:v>
                </c:pt>
                <c:pt idx="708">
                  <c:v>90.195999999999998</c:v>
                </c:pt>
                <c:pt idx="709">
                  <c:v>90.197000000000003</c:v>
                </c:pt>
                <c:pt idx="710">
                  <c:v>90.198999999999998</c:v>
                </c:pt>
                <c:pt idx="711">
                  <c:v>90.2</c:v>
                </c:pt>
                <c:pt idx="712">
                  <c:v>90.201999999999998</c:v>
                </c:pt>
                <c:pt idx="713">
                  <c:v>90.203000000000003</c:v>
                </c:pt>
                <c:pt idx="714">
                  <c:v>90.204999999999998</c:v>
                </c:pt>
                <c:pt idx="715">
                  <c:v>90.206000000000003</c:v>
                </c:pt>
                <c:pt idx="716">
                  <c:v>90.206999999999994</c:v>
                </c:pt>
                <c:pt idx="717">
                  <c:v>90.207999999999998</c:v>
                </c:pt>
                <c:pt idx="718">
                  <c:v>90.21</c:v>
                </c:pt>
                <c:pt idx="719">
                  <c:v>90.210999999999999</c:v>
                </c:pt>
                <c:pt idx="720">
                  <c:v>90.212000000000003</c:v>
                </c:pt>
                <c:pt idx="721">
                  <c:v>90.212999999999994</c:v>
                </c:pt>
                <c:pt idx="722">
                  <c:v>90.213999999999999</c:v>
                </c:pt>
                <c:pt idx="723">
                  <c:v>90.215000000000003</c:v>
                </c:pt>
                <c:pt idx="724">
                  <c:v>90.215999999999994</c:v>
                </c:pt>
                <c:pt idx="725">
                  <c:v>90.215999999999994</c:v>
                </c:pt>
                <c:pt idx="726">
                  <c:v>90.216999999999999</c:v>
                </c:pt>
                <c:pt idx="727">
                  <c:v>90.218000000000004</c:v>
                </c:pt>
                <c:pt idx="728">
                  <c:v>90.218999999999994</c:v>
                </c:pt>
                <c:pt idx="729">
                  <c:v>90.22</c:v>
                </c:pt>
                <c:pt idx="730">
                  <c:v>90.22</c:v>
                </c:pt>
                <c:pt idx="731">
                  <c:v>90.221000000000004</c:v>
                </c:pt>
                <c:pt idx="732">
                  <c:v>90.221999999999994</c:v>
                </c:pt>
                <c:pt idx="733">
                  <c:v>90.221999999999994</c:v>
                </c:pt>
                <c:pt idx="734">
                  <c:v>90.222999999999999</c:v>
                </c:pt>
                <c:pt idx="735">
                  <c:v>90.222999999999999</c:v>
                </c:pt>
                <c:pt idx="736">
                  <c:v>90.224000000000004</c:v>
                </c:pt>
                <c:pt idx="737">
                  <c:v>90.224000000000004</c:v>
                </c:pt>
                <c:pt idx="738">
                  <c:v>90.224000000000004</c:v>
                </c:pt>
                <c:pt idx="739">
                  <c:v>90.224999999999994</c:v>
                </c:pt>
                <c:pt idx="740">
                  <c:v>90.224999999999994</c:v>
                </c:pt>
                <c:pt idx="741">
                  <c:v>90.224999999999994</c:v>
                </c:pt>
                <c:pt idx="742">
                  <c:v>90.225999999999999</c:v>
                </c:pt>
                <c:pt idx="743">
                  <c:v>90.225999999999999</c:v>
                </c:pt>
                <c:pt idx="744">
                  <c:v>90.225999999999999</c:v>
                </c:pt>
                <c:pt idx="745">
                  <c:v>90.225999999999999</c:v>
                </c:pt>
                <c:pt idx="746">
                  <c:v>90.225999999999999</c:v>
                </c:pt>
                <c:pt idx="747">
                  <c:v>90.225999999999999</c:v>
                </c:pt>
                <c:pt idx="748">
                  <c:v>90.225999999999999</c:v>
                </c:pt>
                <c:pt idx="749">
                  <c:v>90.225999999999999</c:v>
                </c:pt>
                <c:pt idx="750">
                  <c:v>90.225999999999999</c:v>
                </c:pt>
                <c:pt idx="751">
                  <c:v>90.225999999999999</c:v>
                </c:pt>
                <c:pt idx="752">
                  <c:v>90.225999999999999</c:v>
                </c:pt>
                <c:pt idx="753">
                  <c:v>90.225999999999999</c:v>
                </c:pt>
                <c:pt idx="754">
                  <c:v>90.225999999999999</c:v>
                </c:pt>
                <c:pt idx="755">
                  <c:v>90.225999999999999</c:v>
                </c:pt>
                <c:pt idx="756">
                  <c:v>90.225999999999999</c:v>
                </c:pt>
                <c:pt idx="757">
                  <c:v>90.225999999999999</c:v>
                </c:pt>
                <c:pt idx="758">
                  <c:v>90.224999999999994</c:v>
                </c:pt>
                <c:pt idx="759">
                  <c:v>90.224999999999994</c:v>
                </c:pt>
                <c:pt idx="760">
                  <c:v>90.224999999999994</c:v>
                </c:pt>
                <c:pt idx="761">
                  <c:v>90.224999999999994</c:v>
                </c:pt>
                <c:pt idx="762">
                  <c:v>90.224000000000004</c:v>
                </c:pt>
                <c:pt idx="763">
                  <c:v>90.224000000000004</c:v>
                </c:pt>
                <c:pt idx="764">
                  <c:v>90.224000000000004</c:v>
                </c:pt>
                <c:pt idx="765">
                  <c:v>90.222999999999999</c:v>
                </c:pt>
                <c:pt idx="766">
                  <c:v>90.222999999999999</c:v>
                </c:pt>
                <c:pt idx="767">
                  <c:v>90.222999999999999</c:v>
                </c:pt>
                <c:pt idx="768">
                  <c:v>90.221999999999994</c:v>
                </c:pt>
                <c:pt idx="769">
                  <c:v>90.221999999999994</c:v>
                </c:pt>
                <c:pt idx="770">
                  <c:v>90.221000000000004</c:v>
                </c:pt>
                <c:pt idx="771">
                  <c:v>90.221000000000004</c:v>
                </c:pt>
                <c:pt idx="772">
                  <c:v>90.22</c:v>
                </c:pt>
                <c:pt idx="773">
                  <c:v>90.22</c:v>
                </c:pt>
                <c:pt idx="774">
                  <c:v>90.218999999999994</c:v>
                </c:pt>
                <c:pt idx="775">
                  <c:v>90.218999999999994</c:v>
                </c:pt>
                <c:pt idx="776">
                  <c:v>90.218000000000004</c:v>
                </c:pt>
                <c:pt idx="777">
                  <c:v>90.218000000000004</c:v>
                </c:pt>
                <c:pt idx="778">
                  <c:v>90.216999999999999</c:v>
                </c:pt>
                <c:pt idx="779">
                  <c:v>90.216999999999999</c:v>
                </c:pt>
                <c:pt idx="780">
                  <c:v>90.215999999999994</c:v>
                </c:pt>
                <c:pt idx="781">
                  <c:v>90.215000000000003</c:v>
                </c:pt>
                <c:pt idx="782">
                  <c:v>90.215000000000003</c:v>
                </c:pt>
                <c:pt idx="783">
                  <c:v>90.213999999999999</c:v>
                </c:pt>
                <c:pt idx="784">
                  <c:v>90.212999999999994</c:v>
                </c:pt>
                <c:pt idx="785">
                  <c:v>90.212000000000003</c:v>
                </c:pt>
                <c:pt idx="786">
                  <c:v>90.210999999999999</c:v>
                </c:pt>
                <c:pt idx="787">
                  <c:v>90.21</c:v>
                </c:pt>
                <c:pt idx="788">
                  <c:v>90.209000000000003</c:v>
                </c:pt>
                <c:pt idx="789">
                  <c:v>90.207999999999998</c:v>
                </c:pt>
                <c:pt idx="790">
                  <c:v>90.206999999999994</c:v>
                </c:pt>
                <c:pt idx="791">
                  <c:v>90.206000000000003</c:v>
                </c:pt>
                <c:pt idx="792">
                  <c:v>90.204999999999998</c:v>
                </c:pt>
                <c:pt idx="793">
                  <c:v>90.203999999999994</c:v>
                </c:pt>
                <c:pt idx="794">
                  <c:v>90.201999999999998</c:v>
                </c:pt>
                <c:pt idx="795">
                  <c:v>90.200999999999993</c:v>
                </c:pt>
                <c:pt idx="796">
                  <c:v>90.198999999999998</c:v>
                </c:pt>
                <c:pt idx="797">
                  <c:v>90.197000000000003</c:v>
                </c:pt>
                <c:pt idx="798">
                  <c:v>90.194999999999993</c:v>
                </c:pt>
                <c:pt idx="799">
                  <c:v>90.192999999999998</c:v>
                </c:pt>
                <c:pt idx="800">
                  <c:v>90.191000000000003</c:v>
                </c:pt>
                <c:pt idx="801">
                  <c:v>90.188999999999993</c:v>
                </c:pt>
                <c:pt idx="802">
                  <c:v>90.186000000000007</c:v>
                </c:pt>
                <c:pt idx="803">
                  <c:v>90.183999999999997</c:v>
                </c:pt>
                <c:pt idx="804">
                  <c:v>90.180999999999997</c:v>
                </c:pt>
                <c:pt idx="805">
                  <c:v>90.177999999999997</c:v>
                </c:pt>
                <c:pt idx="806">
                  <c:v>90.174999999999997</c:v>
                </c:pt>
                <c:pt idx="807">
                  <c:v>90.171000000000006</c:v>
                </c:pt>
                <c:pt idx="808">
                  <c:v>90.168000000000006</c:v>
                </c:pt>
                <c:pt idx="809">
                  <c:v>90.164000000000001</c:v>
                </c:pt>
                <c:pt idx="810">
                  <c:v>90.16</c:v>
                </c:pt>
                <c:pt idx="811">
                  <c:v>90.155000000000001</c:v>
                </c:pt>
                <c:pt idx="812">
                  <c:v>90.15</c:v>
                </c:pt>
                <c:pt idx="813">
                  <c:v>90.144999999999996</c:v>
                </c:pt>
                <c:pt idx="814">
                  <c:v>90.138999999999996</c:v>
                </c:pt>
                <c:pt idx="815">
                  <c:v>90.132999999999996</c:v>
                </c:pt>
                <c:pt idx="816">
                  <c:v>90.126000000000005</c:v>
                </c:pt>
                <c:pt idx="817">
                  <c:v>90.119</c:v>
                </c:pt>
                <c:pt idx="818">
                  <c:v>90.111999999999995</c:v>
                </c:pt>
                <c:pt idx="819">
                  <c:v>90.102999999999994</c:v>
                </c:pt>
                <c:pt idx="820">
                  <c:v>90.094999999999999</c:v>
                </c:pt>
                <c:pt idx="821">
                  <c:v>90.084999999999994</c:v>
                </c:pt>
                <c:pt idx="822">
                  <c:v>90.073999999999998</c:v>
                </c:pt>
                <c:pt idx="823">
                  <c:v>90.063000000000002</c:v>
                </c:pt>
                <c:pt idx="824">
                  <c:v>90.051000000000002</c:v>
                </c:pt>
                <c:pt idx="825">
                  <c:v>90.037999999999997</c:v>
                </c:pt>
                <c:pt idx="826">
                  <c:v>90.022999999999996</c:v>
                </c:pt>
                <c:pt idx="827">
                  <c:v>90.007999999999996</c:v>
                </c:pt>
                <c:pt idx="828">
                  <c:v>89.991</c:v>
                </c:pt>
                <c:pt idx="829">
                  <c:v>89.972999999999999</c:v>
                </c:pt>
                <c:pt idx="830">
                  <c:v>89.953999999999994</c:v>
                </c:pt>
                <c:pt idx="831">
                  <c:v>89.932000000000002</c:v>
                </c:pt>
                <c:pt idx="832">
                  <c:v>89.91</c:v>
                </c:pt>
                <c:pt idx="833">
                  <c:v>89.885000000000005</c:v>
                </c:pt>
                <c:pt idx="834">
                  <c:v>89.858000000000004</c:v>
                </c:pt>
                <c:pt idx="835">
                  <c:v>89.828999999999994</c:v>
                </c:pt>
                <c:pt idx="836">
                  <c:v>89.796999999999997</c:v>
                </c:pt>
                <c:pt idx="837">
                  <c:v>89.763999999999996</c:v>
                </c:pt>
                <c:pt idx="838">
                  <c:v>89.727000000000004</c:v>
                </c:pt>
                <c:pt idx="839">
                  <c:v>89.686999999999998</c:v>
                </c:pt>
                <c:pt idx="840">
                  <c:v>89.644000000000005</c:v>
                </c:pt>
                <c:pt idx="841">
                  <c:v>89.597999999999999</c:v>
                </c:pt>
                <c:pt idx="842">
                  <c:v>89.548000000000002</c:v>
                </c:pt>
                <c:pt idx="843">
                  <c:v>89.494</c:v>
                </c:pt>
                <c:pt idx="844">
                  <c:v>89.436000000000007</c:v>
                </c:pt>
                <c:pt idx="845">
                  <c:v>89.373000000000005</c:v>
                </c:pt>
                <c:pt idx="846">
                  <c:v>89.305999999999997</c:v>
                </c:pt>
                <c:pt idx="847">
                  <c:v>89.233000000000004</c:v>
                </c:pt>
                <c:pt idx="848">
                  <c:v>89.155000000000001</c:v>
                </c:pt>
                <c:pt idx="849">
                  <c:v>89.07</c:v>
                </c:pt>
                <c:pt idx="850">
                  <c:v>88.98</c:v>
                </c:pt>
                <c:pt idx="851">
                  <c:v>88.882000000000005</c:v>
                </c:pt>
                <c:pt idx="852">
                  <c:v>88.778000000000006</c:v>
                </c:pt>
                <c:pt idx="853">
                  <c:v>88.665999999999997</c:v>
                </c:pt>
                <c:pt idx="854">
                  <c:v>88.545000000000002</c:v>
                </c:pt>
                <c:pt idx="855">
                  <c:v>88.415999999999997</c:v>
                </c:pt>
                <c:pt idx="856">
                  <c:v>88.277000000000001</c:v>
                </c:pt>
                <c:pt idx="857">
                  <c:v>88.128</c:v>
                </c:pt>
                <c:pt idx="858">
                  <c:v>87.968000000000004</c:v>
                </c:pt>
                <c:pt idx="859">
                  <c:v>87.796999999999997</c:v>
                </c:pt>
                <c:pt idx="860">
                  <c:v>87.613</c:v>
                </c:pt>
                <c:pt idx="861">
                  <c:v>87.415999999999997</c:v>
                </c:pt>
                <c:pt idx="862">
                  <c:v>87.204999999999998</c:v>
                </c:pt>
                <c:pt idx="863">
                  <c:v>86.978999999999999</c:v>
                </c:pt>
                <c:pt idx="864">
                  <c:v>86.736000000000004</c:v>
                </c:pt>
                <c:pt idx="865">
                  <c:v>86.477000000000004</c:v>
                </c:pt>
                <c:pt idx="866">
                  <c:v>86.197999999999993</c:v>
                </c:pt>
                <c:pt idx="867">
                  <c:v>85.900999999999996</c:v>
                </c:pt>
                <c:pt idx="868">
                  <c:v>85.581999999999994</c:v>
                </c:pt>
                <c:pt idx="869">
                  <c:v>85.241</c:v>
                </c:pt>
                <c:pt idx="870">
                  <c:v>84.876000000000005</c:v>
                </c:pt>
                <c:pt idx="871">
                  <c:v>84.486999999999995</c:v>
                </c:pt>
                <c:pt idx="872">
                  <c:v>84.070999999999998</c:v>
                </c:pt>
                <c:pt idx="873">
                  <c:v>83.626000000000005</c:v>
                </c:pt>
                <c:pt idx="874">
                  <c:v>83.153000000000006</c:v>
                </c:pt>
                <c:pt idx="875">
                  <c:v>82.649000000000001</c:v>
                </c:pt>
                <c:pt idx="876">
                  <c:v>82.113</c:v>
                </c:pt>
                <c:pt idx="877">
                  <c:v>81.542000000000002</c:v>
                </c:pt>
                <c:pt idx="878">
                  <c:v>80.936000000000007</c:v>
                </c:pt>
                <c:pt idx="879">
                  <c:v>80.293999999999997</c:v>
                </c:pt>
                <c:pt idx="880">
                  <c:v>79.613</c:v>
                </c:pt>
                <c:pt idx="881">
                  <c:v>78.891999999999996</c:v>
                </c:pt>
                <c:pt idx="882">
                  <c:v>78.13</c:v>
                </c:pt>
                <c:pt idx="883">
                  <c:v>77.325000000000003</c:v>
                </c:pt>
                <c:pt idx="884">
                  <c:v>76.477999999999994</c:v>
                </c:pt>
                <c:pt idx="885">
                  <c:v>75.585999999999999</c:v>
                </c:pt>
                <c:pt idx="886">
                  <c:v>74.650000000000006</c:v>
                </c:pt>
                <c:pt idx="887">
                  <c:v>73.668000000000006</c:v>
                </c:pt>
                <c:pt idx="888">
                  <c:v>72.641000000000005</c:v>
                </c:pt>
                <c:pt idx="889">
                  <c:v>71.566000000000003</c:v>
                </c:pt>
                <c:pt idx="890">
                  <c:v>70.444999999999993</c:v>
                </c:pt>
                <c:pt idx="891">
                  <c:v>69.277000000000001</c:v>
                </c:pt>
                <c:pt idx="892">
                  <c:v>68.063000000000002</c:v>
                </c:pt>
                <c:pt idx="893">
                  <c:v>66.802999999999997</c:v>
                </c:pt>
                <c:pt idx="894">
                  <c:v>65.498000000000005</c:v>
                </c:pt>
                <c:pt idx="895">
                  <c:v>64.150999999999996</c:v>
                </c:pt>
                <c:pt idx="896">
                  <c:v>62.761000000000003</c:v>
                </c:pt>
                <c:pt idx="897">
                  <c:v>61.33</c:v>
                </c:pt>
                <c:pt idx="898">
                  <c:v>59.853000000000002</c:v>
                </c:pt>
                <c:pt idx="899">
                  <c:v>58.33</c:v>
                </c:pt>
                <c:pt idx="900">
                  <c:v>56.776000000000003</c:v>
                </c:pt>
                <c:pt idx="901">
                  <c:v>55.192999999999998</c:v>
                </c:pt>
                <c:pt idx="902">
                  <c:v>53.582999999999998</c:v>
                </c:pt>
                <c:pt idx="903">
                  <c:v>51.945999999999998</c:v>
                </c:pt>
                <c:pt idx="904">
                  <c:v>50.283999999999999</c:v>
                </c:pt>
                <c:pt idx="905">
                  <c:v>48.600999999999999</c:v>
                </c:pt>
                <c:pt idx="906">
                  <c:v>46.902000000000001</c:v>
                </c:pt>
                <c:pt idx="907">
                  <c:v>45.186999999999998</c:v>
                </c:pt>
                <c:pt idx="908">
                  <c:v>43.454999999999998</c:v>
                </c:pt>
                <c:pt idx="909">
                  <c:v>41.715000000000003</c:v>
                </c:pt>
                <c:pt idx="910">
                  <c:v>39.966999999999999</c:v>
                </c:pt>
                <c:pt idx="911">
                  <c:v>38.207999999999998</c:v>
                </c:pt>
                <c:pt idx="912">
                  <c:v>36.441000000000003</c:v>
                </c:pt>
                <c:pt idx="913">
                  <c:v>34.665999999999997</c:v>
                </c:pt>
                <c:pt idx="914">
                  <c:v>32.881999999999998</c:v>
                </c:pt>
                <c:pt idx="915">
                  <c:v>31.097000000000001</c:v>
                </c:pt>
                <c:pt idx="916">
                  <c:v>29.309000000000001</c:v>
                </c:pt>
                <c:pt idx="917">
                  <c:v>27.512</c:v>
                </c:pt>
                <c:pt idx="918">
                  <c:v>25.713999999999999</c:v>
                </c:pt>
                <c:pt idx="919">
                  <c:v>23.911000000000001</c:v>
                </c:pt>
                <c:pt idx="920">
                  <c:v>22.109000000000002</c:v>
                </c:pt>
                <c:pt idx="921">
                  <c:v>20.306000000000001</c:v>
                </c:pt>
                <c:pt idx="922">
                  <c:v>18.501999999999999</c:v>
                </c:pt>
                <c:pt idx="923">
                  <c:v>16.698</c:v>
                </c:pt>
                <c:pt idx="924">
                  <c:v>14.898</c:v>
                </c:pt>
                <c:pt idx="925">
                  <c:v>13.103999999999999</c:v>
                </c:pt>
                <c:pt idx="926">
                  <c:v>11.315</c:v>
                </c:pt>
                <c:pt idx="927">
                  <c:v>9.5359999999999996</c:v>
                </c:pt>
                <c:pt idx="928">
                  <c:v>7.7709999999999999</c:v>
                </c:pt>
                <c:pt idx="929">
                  <c:v>6.0289999999999999</c:v>
                </c:pt>
                <c:pt idx="930">
                  <c:v>4.3310000000000004</c:v>
                </c:pt>
                <c:pt idx="931">
                  <c:v>2.7559999999999998</c:v>
                </c:pt>
                <c:pt idx="932">
                  <c:v>1.538</c:v>
                </c:pt>
                <c:pt idx="933">
                  <c:v>0.87</c:v>
                </c:pt>
                <c:pt idx="934">
                  <c:v>0.58899999999999997</c:v>
                </c:pt>
                <c:pt idx="935">
                  <c:v>0.48199999999999998</c:v>
                </c:pt>
                <c:pt idx="936">
                  <c:v>0.432</c:v>
                </c:pt>
                <c:pt idx="937">
                  <c:v>0.40899999999999997</c:v>
                </c:pt>
                <c:pt idx="938">
                  <c:v>0.39600000000000002</c:v>
                </c:pt>
                <c:pt idx="939">
                  <c:v>0.38700000000000001</c:v>
                </c:pt>
                <c:pt idx="940">
                  <c:v>0.38</c:v>
                </c:pt>
                <c:pt idx="941">
                  <c:v>0.37</c:v>
                </c:pt>
                <c:pt idx="942">
                  <c:v>0.35</c:v>
                </c:pt>
                <c:pt idx="943">
                  <c:v>0.32400000000000001</c:v>
                </c:pt>
                <c:pt idx="944">
                  <c:v>0.3</c:v>
                </c:pt>
                <c:pt idx="945">
                  <c:v>0.28100000000000003</c:v>
                </c:pt>
                <c:pt idx="946">
                  <c:v>0.26600000000000001</c:v>
                </c:pt>
                <c:pt idx="947">
                  <c:v>0.255</c:v>
                </c:pt>
                <c:pt idx="948">
                  <c:v>0.247</c:v>
                </c:pt>
                <c:pt idx="949">
                  <c:v>0.24</c:v>
                </c:pt>
                <c:pt idx="950">
                  <c:v>0.23499999999999999</c:v>
                </c:pt>
                <c:pt idx="951">
                  <c:v>0.23100000000000001</c:v>
                </c:pt>
                <c:pt idx="952">
                  <c:v>0.22800000000000001</c:v>
                </c:pt>
                <c:pt idx="953">
                  <c:v>0.22600000000000001</c:v>
                </c:pt>
                <c:pt idx="954">
                  <c:v>0.224</c:v>
                </c:pt>
                <c:pt idx="955">
                  <c:v>0.223</c:v>
                </c:pt>
                <c:pt idx="956">
                  <c:v>0.223</c:v>
                </c:pt>
                <c:pt idx="957">
                  <c:v>0.223</c:v>
                </c:pt>
                <c:pt idx="958">
                  <c:v>0.223</c:v>
                </c:pt>
                <c:pt idx="959">
                  <c:v>0.224</c:v>
                </c:pt>
                <c:pt idx="960">
                  <c:v>0.224</c:v>
                </c:pt>
                <c:pt idx="961">
                  <c:v>0.22500000000000001</c:v>
                </c:pt>
                <c:pt idx="962">
                  <c:v>0.22500000000000001</c:v>
                </c:pt>
                <c:pt idx="963">
                  <c:v>0.22600000000000001</c:v>
                </c:pt>
                <c:pt idx="964">
                  <c:v>0.22800000000000001</c:v>
                </c:pt>
                <c:pt idx="965">
                  <c:v>0.22900000000000001</c:v>
                </c:pt>
                <c:pt idx="966">
                  <c:v>0.23</c:v>
                </c:pt>
                <c:pt idx="967">
                  <c:v>0.23100000000000001</c:v>
                </c:pt>
                <c:pt idx="968">
                  <c:v>0.23300000000000001</c:v>
                </c:pt>
                <c:pt idx="969">
                  <c:v>0.23400000000000001</c:v>
                </c:pt>
                <c:pt idx="970">
                  <c:v>0.23599999999999999</c:v>
                </c:pt>
                <c:pt idx="971">
                  <c:v>0.23699999999999999</c:v>
                </c:pt>
                <c:pt idx="972">
                  <c:v>0.23899999999999999</c:v>
                </c:pt>
                <c:pt idx="973">
                  <c:v>0.24</c:v>
                </c:pt>
                <c:pt idx="974">
                  <c:v>0.24199999999999999</c:v>
                </c:pt>
                <c:pt idx="975">
                  <c:v>0.24299999999999999</c:v>
                </c:pt>
                <c:pt idx="976">
                  <c:v>0.245</c:v>
                </c:pt>
                <c:pt idx="977">
                  <c:v>0.246</c:v>
                </c:pt>
                <c:pt idx="978">
                  <c:v>0.248</c:v>
                </c:pt>
                <c:pt idx="979">
                  <c:v>0.249</c:v>
                </c:pt>
                <c:pt idx="980">
                  <c:v>0.251</c:v>
                </c:pt>
                <c:pt idx="981">
                  <c:v>0.252</c:v>
                </c:pt>
                <c:pt idx="982">
                  <c:v>0.253</c:v>
                </c:pt>
                <c:pt idx="983">
                  <c:v>0.254</c:v>
                </c:pt>
                <c:pt idx="984">
                  <c:v>0.255</c:v>
                </c:pt>
                <c:pt idx="985">
                  <c:v>0.25600000000000001</c:v>
                </c:pt>
                <c:pt idx="986">
                  <c:v>0.25700000000000001</c:v>
                </c:pt>
                <c:pt idx="987">
                  <c:v>0.25800000000000001</c:v>
                </c:pt>
                <c:pt idx="988">
                  <c:v>0.25900000000000001</c:v>
                </c:pt>
                <c:pt idx="989">
                  <c:v>0.26</c:v>
                </c:pt>
                <c:pt idx="990">
                  <c:v>0.26100000000000001</c:v>
                </c:pt>
                <c:pt idx="991">
                  <c:v>0.26200000000000001</c:v>
                </c:pt>
                <c:pt idx="992">
                  <c:v>0.26300000000000001</c:v>
                </c:pt>
                <c:pt idx="993">
                  <c:v>0.26300000000000001</c:v>
                </c:pt>
                <c:pt idx="994">
                  <c:v>0.26400000000000001</c:v>
                </c:pt>
                <c:pt idx="995">
                  <c:v>0.26500000000000001</c:v>
                </c:pt>
                <c:pt idx="996">
                  <c:v>0.26500000000000001</c:v>
                </c:pt>
                <c:pt idx="997">
                  <c:v>0.26600000000000001</c:v>
                </c:pt>
                <c:pt idx="998">
                  <c:v>0.26700000000000002</c:v>
                </c:pt>
                <c:pt idx="999">
                  <c:v>0.26700000000000002</c:v>
                </c:pt>
                <c:pt idx="1000">
                  <c:v>0.26800000000000002</c:v>
                </c:pt>
                <c:pt idx="1001">
                  <c:v>0.26800000000000002</c:v>
                </c:pt>
                <c:pt idx="1002">
                  <c:v>0.26700000000000002</c:v>
                </c:pt>
                <c:pt idx="1003">
                  <c:v>0.26600000000000001</c:v>
                </c:pt>
                <c:pt idx="1004">
                  <c:v>0.26600000000000001</c:v>
                </c:pt>
                <c:pt idx="1005">
                  <c:v>0.26500000000000001</c:v>
                </c:pt>
                <c:pt idx="1006">
                  <c:v>0.26500000000000001</c:v>
                </c:pt>
                <c:pt idx="1007">
                  <c:v>0.26400000000000001</c:v>
                </c:pt>
                <c:pt idx="1008">
                  <c:v>0.26300000000000001</c:v>
                </c:pt>
                <c:pt idx="1009">
                  <c:v>0.26300000000000001</c:v>
                </c:pt>
                <c:pt idx="1010">
                  <c:v>0.26200000000000001</c:v>
                </c:pt>
                <c:pt idx="1011">
                  <c:v>0.26100000000000001</c:v>
                </c:pt>
                <c:pt idx="1012">
                  <c:v>0.26</c:v>
                </c:pt>
                <c:pt idx="1013">
                  <c:v>0.26</c:v>
                </c:pt>
                <c:pt idx="1014">
                  <c:v>0.25900000000000001</c:v>
                </c:pt>
                <c:pt idx="1015">
                  <c:v>0.25800000000000001</c:v>
                </c:pt>
                <c:pt idx="1016">
                  <c:v>0.25700000000000001</c:v>
                </c:pt>
                <c:pt idx="1017">
                  <c:v>0.25600000000000001</c:v>
                </c:pt>
                <c:pt idx="1018">
                  <c:v>0.255</c:v>
                </c:pt>
                <c:pt idx="1019">
                  <c:v>0.253</c:v>
                </c:pt>
                <c:pt idx="1020">
                  <c:v>0.252</c:v>
                </c:pt>
                <c:pt idx="1021">
                  <c:v>0.251</c:v>
                </c:pt>
                <c:pt idx="1022">
                  <c:v>0.25</c:v>
                </c:pt>
                <c:pt idx="1023">
                  <c:v>0.249</c:v>
                </c:pt>
                <c:pt idx="1024">
                  <c:v>0.247</c:v>
                </c:pt>
                <c:pt idx="1025">
                  <c:v>0.246</c:v>
                </c:pt>
                <c:pt idx="1026">
                  <c:v>0.245</c:v>
                </c:pt>
                <c:pt idx="1027">
                  <c:v>0.24299999999999999</c:v>
                </c:pt>
                <c:pt idx="1028">
                  <c:v>0.24199999999999999</c:v>
                </c:pt>
                <c:pt idx="1029">
                  <c:v>0.24</c:v>
                </c:pt>
                <c:pt idx="1030">
                  <c:v>0.23899999999999999</c:v>
                </c:pt>
                <c:pt idx="1031">
                  <c:v>0.23699999999999999</c:v>
                </c:pt>
                <c:pt idx="1032">
                  <c:v>0.23599999999999999</c:v>
                </c:pt>
                <c:pt idx="1033">
                  <c:v>0.23499999999999999</c:v>
                </c:pt>
                <c:pt idx="1034">
                  <c:v>0.23300000000000001</c:v>
                </c:pt>
                <c:pt idx="1035">
                  <c:v>0.23200000000000001</c:v>
                </c:pt>
                <c:pt idx="1036">
                  <c:v>0.23100000000000001</c:v>
                </c:pt>
                <c:pt idx="1037">
                  <c:v>0.22900000000000001</c:v>
                </c:pt>
                <c:pt idx="1038">
                  <c:v>0.22800000000000001</c:v>
                </c:pt>
                <c:pt idx="1039">
                  <c:v>0.22700000000000001</c:v>
                </c:pt>
                <c:pt idx="1040">
                  <c:v>0.22600000000000001</c:v>
                </c:pt>
                <c:pt idx="1041">
                  <c:v>0.22500000000000001</c:v>
                </c:pt>
                <c:pt idx="1042">
                  <c:v>0.224</c:v>
                </c:pt>
                <c:pt idx="1043">
                  <c:v>0.223</c:v>
                </c:pt>
                <c:pt idx="1044">
                  <c:v>0.223</c:v>
                </c:pt>
                <c:pt idx="1045">
                  <c:v>0.222</c:v>
                </c:pt>
                <c:pt idx="1046">
                  <c:v>0.222</c:v>
                </c:pt>
                <c:pt idx="1047">
                  <c:v>0.222</c:v>
                </c:pt>
                <c:pt idx="1048">
                  <c:v>0.222</c:v>
                </c:pt>
                <c:pt idx="1049">
                  <c:v>0.223</c:v>
                </c:pt>
                <c:pt idx="1050">
                  <c:v>0.22500000000000001</c:v>
                </c:pt>
                <c:pt idx="1051">
                  <c:v>0.22700000000000001</c:v>
                </c:pt>
                <c:pt idx="1052">
                  <c:v>0.23</c:v>
                </c:pt>
                <c:pt idx="1053">
                  <c:v>0.23499999999999999</c:v>
                </c:pt>
                <c:pt idx="1054">
                  <c:v>0.24</c:v>
                </c:pt>
                <c:pt idx="1055">
                  <c:v>0.247</c:v>
                </c:pt>
                <c:pt idx="1056">
                  <c:v>0.25700000000000001</c:v>
                </c:pt>
                <c:pt idx="1057">
                  <c:v>0.26900000000000002</c:v>
                </c:pt>
                <c:pt idx="1058">
                  <c:v>0.28399999999999997</c:v>
                </c:pt>
                <c:pt idx="1059">
                  <c:v>0.30299999999999999</c:v>
                </c:pt>
                <c:pt idx="1060">
                  <c:v>0.32500000000000001</c:v>
                </c:pt>
                <c:pt idx="1061">
                  <c:v>0.34799999999999998</c:v>
                </c:pt>
                <c:pt idx="1062">
                  <c:v>0.37</c:v>
                </c:pt>
                <c:pt idx="1063">
                  <c:v>0.39</c:v>
                </c:pt>
                <c:pt idx="1064">
                  <c:v>0.41199999999999998</c:v>
                </c:pt>
                <c:pt idx="1065">
                  <c:v>0.442</c:v>
                </c:pt>
                <c:pt idx="1066">
                  <c:v>0.49</c:v>
                </c:pt>
                <c:pt idx="1067">
                  <c:v>0.56699999999999995</c:v>
                </c:pt>
                <c:pt idx="1068">
                  <c:v>0.7</c:v>
                </c:pt>
                <c:pt idx="1069">
                  <c:v>0.93200000000000005</c:v>
                </c:pt>
                <c:pt idx="1070">
                  <c:v>1.34</c:v>
                </c:pt>
                <c:pt idx="1071">
                  <c:v>2.0910000000000002</c:v>
                </c:pt>
                <c:pt idx="1072">
                  <c:v>3.226</c:v>
                </c:pt>
                <c:pt idx="1073">
                  <c:v>4.6429999999999998</c:v>
                </c:pt>
                <c:pt idx="1074">
                  <c:v>6.2229999999999999</c:v>
                </c:pt>
                <c:pt idx="1075">
                  <c:v>7.8920000000000003</c:v>
                </c:pt>
                <c:pt idx="1076">
                  <c:v>9.6120000000000001</c:v>
                </c:pt>
                <c:pt idx="1077">
                  <c:v>11.363</c:v>
                </c:pt>
                <c:pt idx="1078">
                  <c:v>13.132999999999999</c:v>
                </c:pt>
                <c:pt idx="1079">
                  <c:v>14.916</c:v>
                </c:pt>
                <c:pt idx="1080">
                  <c:v>16.707000000000001</c:v>
                </c:pt>
                <c:pt idx="1081">
                  <c:v>18.501999999999999</c:v>
                </c:pt>
                <c:pt idx="1082">
                  <c:v>20.300999999999998</c:v>
                </c:pt>
                <c:pt idx="1083">
                  <c:v>22.1</c:v>
                </c:pt>
                <c:pt idx="1084">
                  <c:v>23.899000000000001</c:v>
                </c:pt>
                <c:pt idx="1085">
                  <c:v>25.695</c:v>
                </c:pt>
                <c:pt idx="1086">
                  <c:v>27.489000000000001</c:v>
                </c:pt>
                <c:pt idx="1087">
                  <c:v>29.279</c:v>
                </c:pt>
                <c:pt idx="1088">
                  <c:v>31.064</c:v>
                </c:pt>
                <c:pt idx="1089">
                  <c:v>32.844000000000001</c:v>
                </c:pt>
                <c:pt idx="1090">
                  <c:v>34.616999999999997</c:v>
                </c:pt>
                <c:pt idx="1091">
                  <c:v>36.384999999999998</c:v>
                </c:pt>
                <c:pt idx="1092">
                  <c:v>38.146000000000001</c:v>
                </c:pt>
                <c:pt idx="1093">
                  <c:v>39.899000000000001</c:v>
                </c:pt>
                <c:pt idx="1094">
                  <c:v>41.645000000000003</c:v>
                </c:pt>
                <c:pt idx="1095">
                  <c:v>43.381</c:v>
                </c:pt>
                <c:pt idx="1096">
                  <c:v>45.104999999999997</c:v>
                </c:pt>
                <c:pt idx="1097">
                  <c:v>46.816000000000003</c:v>
                </c:pt>
                <c:pt idx="1098">
                  <c:v>48.512</c:v>
                </c:pt>
                <c:pt idx="1099">
                  <c:v>50.189</c:v>
                </c:pt>
                <c:pt idx="1100">
                  <c:v>51.844999999999999</c:v>
                </c:pt>
                <c:pt idx="1101">
                  <c:v>53.478000000000002</c:v>
                </c:pt>
                <c:pt idx="1102">
                  <c:v>55.085000000000001</c:v>
                </c:pt>
                <c:pt idx="1103">
                  <c:v>56.664000000000001</c:v>
                </c:pt>
                <c:pt idx="1104">
                  <c:v>58.213000000000001</c:v>
                </c:pt>
                <c:pt idx="1105">
                  <c:v>59.725999999999999</c:v>
                </c:pt>
                <c:pt idx="1106">
                  <c:v>61.201000000000001</c:v>
                </c:pt>
                <c:pt idx="1107">
                  <c:v>62.631999999999998</c:v>
                </c:pt>
                <c:pt idx="1108">
                  <c:v>64.022000000000006</c:v>
                </c:pt>
                <c:pt idx="1109">
                  <c:v>65.367999999999995</c:v>
                </c:pt>
                <c:pt idx="1110">
                  <c:v>66.671999999999997</c:v>
                </c:pt>
                <c:pt idx="1111">
                  <c:v>67.930999999999997</c:v>
                </c:pt>
                <c:pt idx="1112">
                  <c:v>69.144999999999996</c:v>
                </c:pt>
                <c:pt idx="1113">
                  <c:v>70.313999999999993</c:v>
                </c:pt>
                <c:pt idx="1114">
                  <c:v>71.436000000000007</c:v>
                </c:pt>
                <c:pt idx="1115">
                  <c:v>72.513000000000005</c:v>
                </c:pt>
                <c:pt idx="1116">
                  <c:v>73.543000000000006</c:v>
                </c:pt>
                <c:pt idx="1117">
                  <c:v>74.527000000000001</c:v>
                </c:pt>
                <c:pt idx="1118">
                  <c:v>75.465999999999994</c:v>
                </c:pt>
                <c:pt idx="1119">
                  <c:v>76.361999999999995</c:v>
                </c:pt>
                <c:pt idx="1120">
                  <c:v>77.212000000000003</c:v>
                </c:pt>
                <c:pt idx="1121">
                  <c:v>78.021000000000001</c:v>
                </c:pt>
                <c:pt idx="1122">
                  <c:v>78.786000000000001</c:v>
                </c:pt>
                <c:pt idx="1123">
                  <c:v>79.510999999999996</c:v>
                </c:pt>
                <c:pt idx="1124">
                  <c:v>80.195999999999998</c:v>
                </c:pt>
                <c:pt idx="1125">
                  <c:v>80.843999999999994</c:v>
                </c:pt>
                <c:pt idx="1126">
                  <c:v>81.453999999999994</c:v>
                </c:pt>
                <c:pt idx="1127">
                  <c:v>82.028000000000006</c:v>
                </c:pt>
                <c:pt idx="1128">
                  <c:v>82.57</c:v>
                </c:pt>
                <c:pt idx="1129">
                  <c:v>83.076999999999998</c:v>
                </c:pt>
                <c:pt idx="1130">
                  <c:v>83.554000000000002</c:v>
                </c:pt>
                <c:pt idx="1131">
                  <c:v>84.001999999999995</c:v>
                </c:pt>
                <c:pt idx="1132">
                  <c:v>84.421999999999997</c:v>
                </c:pt>
                <c:pt idx="1133">
                  <c:v>84.814999999999998</c:v>
                </c:pt>
                <c:pt idx="1134">
                  <c:v>85.183000000000007</c:v>
                </c:pt>
                <c:pt idx="1135">
                  <c:v>85.528000000000006</c:v>
                </c:pt>
                <c:pt idx="1136">
                  <c:v>85.85</c:v>
                </c:pt>
                <c:pt idx="1137">
                  <c:v>86.150999999999996</c:v>
                </c:pt>
                <c:pt idx="1138">
                  <c:v>86.432000000000002</c:v>
                </c:pt>
                <c:pt idx="1139">
                  <c:v>86.694999999999993</c:v>
                </c:pt>
                <c:pt idx="1140">
                  <c:v>86.94</c:v>
                </c:pt>
                <c:pt idx="1141">
                  <c:v>87.168000000000006</c:v>
                </c:pt>
                <c:pt idx="1142">
                  <c:v>87.382000000000005</c:v>
                </c:pt>
                <c:pt idx="1143">
                  <c:v>87.581000000000003</c:v>
                </c:pt>
                <c:pt idx="1144">
                  <c:v>87.766999999999996</c:v>
                </c:pt>
                <c:pt idx="1145">
                  <c:v>87.94</c:v>
                </c:pt>
                <c:pt idx="1146">
                  <c:v>88.102000000000004</c:v>
                </c:pt>
                <c:pt idx="1147">
                  <c:v>88.253</c:v>
                </c:pt>
                <c:pt idx="1148">
                  <c:v>88.393000000000001</c:v>
                </c:pt>
                <c:pt idx="1149">
                  <c:v>88.524000000000001</c:v>
                </c:pt>
                <c:pt idx="1150">
                  <c:v>88.646000000000001</c:v>
                </c:pt>
                <c:pt idx="1151">
                  <c:v>88.76</c:v>
                </c:pt>
                <c:pt idx="1152">
                  <c:v>88.866</c:v>
                </c:pt>
                <c:pt idx="1153">
                  <c:v>88.963999999999999</c:v>
                </c:pt>
                <c:pt idx="1154">
                  <c:v>89.055999999999997</c:v>
                </c:pt>
                <c:pt idx="1155">
                  <c:v>89.141000000000005</c:v>
                </c:pt>
                <c:pt idx="1156">
                  <c:v>89.221000000000004</c:v>
                </c:pt>
                <c:pt idx="1157">
                  <c:v>89.295000000000002</c:v>
                </c:pt>
                <c:pt idx="1158">
                  <c:v>89.363</c:v>
                </c:pt>
                <c:pt idx="1159">
                  <c:v>89.427000000000007</c:v>
                </c:pt>
                <c:pt idx="1160">
                  <c:v>89.486000000000004</c:v>
                </c:pt>
                <c:pt idx="1161">
                  <c:v>89.54</c:v>
                </c:pt>
                <c:pt idx="1162">
                  <c:v>89.590999999999994</c:v>
                </c:pt>
                <c:pt idx="1163">
                  <c:v>89.638000000000005</c:v>
                </c:pt>
                <c:pt idx="1164">
                  <c:v>89.680999999999997</c:v>
                </c:pt>
                <c:pt idx="1165">
                  <c:v>89.721000000000004</c:v>
                </c:pt>
                <c:pt idx="1166">
                  <c:v>89.759</c:v>
                </c:pt>
                <c:pt idx="1167">
                  <c:v>89.793000000000006</c:v>
                </c:pt>
                <c:pt idx="1168">
                  <c:v>89.825000000000003</c:v>
                </c:pt>
                <c:pt idx="1169">
                  <c:v>89.853999999999999</c:v>
                </c:pt>
                <c:pt idx="1170">
                  <c:v>89.881</c:v>
                </c:pt>
                <c:pt idx="1171">
                  <c:v>89.906000000000006</c:v>
                </c:pt>
                <c:pt idx="1172">
                  <c:v>89.93</c:v>
                </c:pt>
                <c:pt idx="1173">
                  <c:v>89.950999999999993</c:v>
                </c:pt>
                <c:pt idx="1174">
                  <c:v>89.971000000000004</c:v>
                </c:pt>
                <c:pt idx="1175">
                  <c:v>89.989000000000004</c:v>
                </c:pt>
                <c:pt idx="1176">
                  <c:v>90.006</c:v>
                </c:pt>
                <c:pt idx="1177">
                  <c:v>90.022000000000006</c:v>
                </c:pt>
                <c:pt idx="1178">
                  <c:v>90.036000000000001</c:v>
                </c:pt>
                <c:pt idx="1179">
                  <c:v>90.049000000000007</c:v>
                </c:pt>
                <c:pt idx="1180">
                  <c:v>90.061999999999998</c:v>
                </c:pt>
                <c:pt idx="1181">
                  <c:v>90.072999999999993</c:v>
                </c:pt>
                <c:pt idx="1182">
                  <c:v>90.084000000000003</c:v>
                </c:pt>
                <c:pt idx="1183">
                  <c:v>90.093000000000004</c:v>
                </c:pt>
                <c:pt idx="1184">
                  <c:v>90.102000000000004</c:v>
                </c:pt>
                <c:pt idx="1185">
                  <c:v>90.111000000000004</c:v>
                </c:pt>
                <c:pt idx="1186">
                  <c:v>90.119</c:v>
                </c:pt>
                <c:pt idx="1187">
                  <c:v>90.126000000000005</c:v>
                </c:pt>
                <c:pt idx="1188">
                  <c:v>90.132999999999996</c:v>
                </c:pt>
                <c:pt idx="1189">
                  <c:v>90.138999999999996</c:v>
                </c:pt>
                <c:pt idx="1190">
                  <c:v>90.144999999999996</c:v>
                </c:pt>
                <c:pt idx="1191">
                  <c:v>90.15</c:v>
                </c:pt>
                <c:pt idx="1192">
                  <c:v>90.155000000000001</c:v>
                </c:pt>
                <c:pt idx="1193">
                  <c:v>90.16</c:v>
                </c:pt>
                <c:pt idx="1194">
                  <c:v>90.164000000000001</c:v>
                </c:pt>
                <c:pt idx="1195">
                  <c:v>90.168000000000006</c:v>
                </c:pt>
                <c:pt idx="1196">
                  <c:v>90.171999999999997</c:v>
                </c:pt>
                <c:pt idx="1197">
                  <c:v>90.176000000000002</c:v>
                </c:pt>
                <c:pt idx="1198">
                  <c:v>90.179000000000002</c:v>
                </c:pt>
                <c:pt idx="1199">
                  <c:v>90.183000000000007</c:v>
                </c:pt>
                <c:pt idx="1200">
                  <c:v>90.186000000000007</c:v>
                </c:pt>
                <c:pt idx="1201">
                  <c:v>90.188999999999993</c:v>
                </c:pt>
                <c:pt idx="1202">
                  <c:v>90.191000000000003</c:v>
                </c:pt>
                <c:pt idx="1203">
                  <c:v>90.194000000000003</c:v>
                </c:pt>
                <c:pt idx="1204">
                  <c:v>90.195999999999998</c:v>
                </c:pt>
                <c:pt idx="1205">
                  <c:v>90.197999999999993</c:v>
                </c:pt>
                <c:pt idx="1206">
                  <c:v>90.200999999999993</c:v>
                </c:pt>
                <c:pt idx="1207">
                  <c:v>90.203000000000003</c:v>
                </c:pt>
                <c:pt idx="1208">
                  <c:v>90.204999999999998</c:v>
                </c:pt>
                <c:pt idx="1209">
                  <c:v>90.206000000000003</c:v>
                </c:pt>
                <c:pt idx="1210">
                  <c:v>90.207999999999998</c:v>
                </c:pt>
                <c:pt idx="1211">
                  <c:v>90.21</c:v>
                </c:pt>
                <c:pt idx="1212">
                  <c:v>90.210999999999999</c:v>
                </c:pt>
                <c:pt idx="1213">
                  <c:v>90.212999999999994</c:v>
                </c:pt>
                <c:pt idx="1214">
                  <c:v>90.213999999999999</c:v>
                </c:pt>
                <c:pt idx="1215">
                  <c:v>90.215999999999994</c:v>
                </c:pt>
                <c:pt idx="1216">
                  <c:v>90.216999999999999</c:v>
                </c:pt>
                <c:pt idx="1217">
                  <c:v>90.218000000000004</c:v>
                </c:pt>
                <c:pt idx="1218">
                  <c:v>90.218999999999994</c:v>
                </c:pt>
                <c:pt idx="1219">
                  <c:v>90.22</c:v>
                </c:pt>
                <c:pt idx="1220">
                  <c:v>90.221999999999994</c:v>
                </c:pt>
                <c:pt idx="1221">
                  <c:v>90.222999999999999</c:v>
                </c:pt>
                <c:pt idx="1222">
                  <c:v>90.224000000000004</c:v>
                </c:pt>
                <c:pt idx="1223">
                  <c:v>90.224999999999994</c:v>
                </c:pt>
                <c:pt idx="1224">
                  <c:v>90.225999999999999</c:v>
                </c:pt>
                <c:pt idx="1225">
                  <c:v>90.227000000000004</c:v>
                </c:pt>
                <c:pt idx="1226">
                  <c:v>90.227000000000004</c:v>
                </c:pt>
                <c:pt idx="1227">
                  <c:v>90.227999999999994</c:v>
                </c:pt>
                <c:pt idx="1228">
                  <c:v>90.228999999999999</c:v>
                </c:pt>
                <c:pt idx="1229">
                  <c:v>90.23</c:v>
                </c:pt>
                <c:pt idx="1230">
                  <c:v>90.230999999999995</c:v>
                </c:pt>
                <c:pt idx="1231">
                  <c:v>90.230999999999995</c:v>
                </c:pt>
                <c:pt idx="1232">
                  <c:v>90.231999999999999</c:v>
                </c:pt>
                <c:pt idx="1233">
                  <c:v>90.231999999999999</c:v>
                </c:pt>
                <c:pt idx="1234">
                  <c:v>90.233000000000004</c:v>
                </c:pt>
                <c:pt idx="1235">
                  <c:v>90.233999999999995</c:v>
                </c:pt>
                <c:pt idx="1236">
                  <c:v>90.233999999999995</c:v>
                </c:pt>
                <c:pt idx="1237">
                  <c:v>90.234999999999999</c:v>
                </c:pt>
                <c:pt idx="1238">
                  <c:v>90.234999999999999</c:v>
                </c:pt>
                <c:pt idx="1239">
                  <c:v>90.234999999999999</c:v>
                </c:pt>
                <c:pt idx="1240">
                  <c:v>90.236000000000004</c:v>
                </c:pt>
                <c:pt idx="1241">
                  <c:v>90.236000000000004</c:v>
                </c:pt>
                <c:pt idx="1242">
                  <c:v>90.236000000000004</c:v>
                </c:pt>
                <c:pt idx="1243">
                  <c:v>90.236999999999995</c:v>
                </c:pt>
                <c:pt idx="1244">
                  <c:v>90.236999999999995</c:v>
                </c:pt>
                <c:pt idx="1245">
                  <c:v>90.236999999999995</c:v>
                </c:pt>
                <c:pt idx="1246">
                  <c:v>90.236999999999995</c:v>
                </c:pt>
                <c:pt idx="1247">
                  <c:v>90.236999999999995</c:v>
                </c:pt>
                <c:pt idx="1248">
                  <c:v>90.236999999999995</c:v>
                </c:pt>
                <c:pt idx="1249">
                  <c:v>90.236999999999995</c:v>
                </c:pt>
                <c:pt idx="1250">
                  <c:v>90.238</c:v>
                </c:pt>
                <c:pt idx="1251">
                  <c:v>90.238</c:v>
                </c:pt>
                <c:pt idx="1252">
                  <c:v>90.238</c:v>
                </c:pt>
                <c:pt idx="1253">
                  <c:v>90.236999999999995</c:v>
                </c:pt>
                <c:pt idx="1254">
                  <c:v>90.236999999999995</c:v>
                </c:pt>
                <c:pt idx="1255">
                  <c:v>90.236999999999995</c:v>
                </c:pt>
                <c:pt idx="1256">
                  <c:v>90.236999999999995</c:v>
                </c:pt>
                <c:pt idx="1257">
                  <c:v>90.236999999999995</c:v>
                </c:pt>
                <c:pt idx="1258">
                  <c:v>90.236999999999995</c:v>
                </c:pt>
                <c:pt idx="1259">
                  <c:v>90.236999999999995</c:v>
                </c:pt>
                <c:pt idx="1260">
                  <c:v>90.236000000000004</c:v>
                </c:pt>
                <c:pt idx="1261">
                  <c:v>90.236000000000004</c:v>
                </c:pt>
                <c:pt idx="1262">
                  <c:v>90.236000000000004</c:v>
                </c:pt>
                <c:pt idx="1263">
                  <c:v>90.234999999999999</c:v>
                </c:pt>
                <c:pt idx="1264">
                  <c:v>90.234999999999999</c:v>
                </c:pt>
                <c:pt idx="1265">
                  <c:v>90.234999999999999</c:v>
                </c:pt>
                <c:pt idx="1266">
                  <c:v>90.233999999999995</c:v>
                </c:pt>
                <c:pt idx="1267">
                  <c:v>90.233999999999995</c:v>
                </c:pt>
                <c:pt idx="1268">
                  <c:v>90.233999999999995</c:v>
                </c:pt>
                <c:pt idx="1269">
                  <c:v>90.233000000000004</c:v>
                </c:pt>
                <c:pt idx="1270">
                  <c:v>90.233000000000004</c:v>
                </c:pt>
                <c:pt idx="1271">
                  <c:v>90.231999999999999</c:v>
                </c:pt>
                <c:pt idx="1272">
                  <c:v>90.231999999999999</c:v>
                </c:pt>
                <c:pt idx="1273">
                  <c:v>90.231999999999999</c:v>
                </c:pt>
                <c:pt idx="1274">
                  <c:v>90.230999999999995</c:v>
                </c:pt>
                <c:pt idx="1275">
                  <c:v>90.230999999999995</c:v>
                </c:pt>
                <c:pt idx="1276">
                  <c:v>90.23</c:v>
                </c:pt>
                <c:pt idx="1277">
                  <c:v>90.23</c:v>
                </c:pt>
                <c:pt idx="1278">
                  <c:v>90.228999999999999</c:v>
                </c:pt>
                <c:pt idx="1279">
                  <c:v>90.227999999999994</c:v>
                </c:pt>
                <c:pt idx="1280">
                  <c:v>90.227999999999994</c:v>
                </c:pt>
                <c:pt idx="1281">
                  <c:v>90.227000000000004</c:v>
                </c:pt>
                <c:pt idx="1282">
                  <c:v>90.225999999999999</c:v>
                </c:pt>
                <c:pt idx="1283">
                  <c:v>90.225999999999999</c:v>
                </c:pt>
                <c:pt idx="1284">
                  <c:v>90.224999999999994</c:v>
                </c:pt>
                <c:pt idx="1285">
                  <c:v>90.224000000000004</c:v>
                </c:pt>
                <c:pt idx="1286">
                  <c:v>90.222999999999999</c:v>
                </c:pt>
                <c:pt idx="1287">
                  <c:v>90.221999999999994</c:v>
                </c:pt>
                <c:pt idx="1288">
                  <c:v>90.221999999999994</c:v>
                </c:pt>
                <c:pt idx="1289">
                  <c:v>90.221000000000004</c:v>
                </c:pt>
                <c:pt idx="1290">
                  <c:v>90.218999999999994</c:v>
                </c:pt>
                <c:pt idx="1291">
                  <c:v>90.218000000000004</c:v>
                </c:pt>
                <c:pt idx="1292">
                  <c:v>90.216999999999999</c:v>
                </c:pt>
                <c:pt idx="1293">
                  <c:v>90.215999999999994</c:v>
                </c:pt>
                <c:pt idx="1294">
                  <c:v>90.213999999999999</c:v>
                </c:pt>
                <c:pt idx="1295">
                  <c:v>90.212999999999994</c:v>
                </c:pt>
                <c:pt idx="1296">
                  <c:v>90.210999999999999</c:v>
                </c:pt>
                <c:pt idx="1297">
                  <c:v>90.21</c:v>
                </c:pt>
                <c:pt idx="1298">
                  <c:v>90.207999999999998</c:v>
                </c:pt>
                <c:pt idx="1299">
                  <c:v>90.206000000000003</c:v>
                </c:pt>
                <c:pt idx="1300">
                  <c:v>90.203999999999994</c:v>
                </c:pt>
                <c:pt idx="1301">
                  <c:v>90.201999999999998</c:v>
                </c:pt>
                <c:pt idx="1302">
                  <c:v>90.2</c:v>
                </c:pt>
                <c:pt idx="1303">
                  <c:v>90.197000000000003</c:v>
                </c:pt>
                <c:pt idx="1304">
                  <c:v>90.194999999999993</c:v>
                </c:pt>
                <c:pt idx="1305">
                  <c:v>90.191999999999993</c:v>
                </c:pt>
                <c:pt idx="1306">
                  <c:v>90.188999999999993</c:v>
                </c:pt>
                <c:pt idx="1307">
                  <c:v>90.185000000000002</c:v>
                </c:pt>
                <c:pt idx="1308">
                  <c:v>90.182000000000002</c:v>
                </c:pt>
                <c:pt idx="1309">
                  <c:v>90.177999999999997</c:v>
                </c:pt>
                <c:pt idx="1310">
                  <c:v>90.174000000000007</c:v>
                </c:pt>
                <c:pt idx="1311">
                  <c:v>90.17</c:v>
                </c:pt>
                <c:pt idx="1312">
                  <c:v>90.165000000000006</c:v>
                </c:pt>
                <c:pt idx="1313">
                  <c:v>90.16</c:v>
                </c:pt>
                <c:pt idx="1314">
                  <c:v>90.155000000000001</c:v>
                </c:pt>
                <c:pt idx="1315">
                  <c:v>90.149000000000001</c:v>
                </c:pt>
                <c:pt idx="1316">
                  <c:v>90.143000000000001</c:v>
                </c:pt>
                <c:pt idx="1317">
                  <c:v>90.135999999999996</c:v>
                </c:pt>
                <c:pt idx="1318">
                  <c:v>90.129000000000005</c:v>
                </c:pt>
                <c:pt idx="1319">
                  <c:v>90.120999999999995</c:v>
                </c:pt>
                <c:pt idx="1320">
                  <c:v>90.113</c:v>
                </c:pt>
                <c:pt idx="1321">
                  <c:v>90.103999999999999</c:v>
                </c:pt>
                <c:pt idx="1322">
                  <c:v>90.093999999999994</c:v>
                </c:pt>
                <c:pt idx="1323">
                  <c:v>90.084000000000003</c:v>
                </c:pt>
                <c:pt idx="1324">
                  <c:v>90.072000000000003</c:v>
                </c:pt>
                <c:pt idx="1325">
                  <c:v>90.06</c:v>
                </c:pt>
                <c:pt idx="1326">
                  <c:v>90.046000000000006</c:v>
                </c:pt>
                <c:pt idx="1327">
                  <c:v>90.031999999999996</c:v>
                </c:pt>
                <c:pt idx="1328">
                  <c:v>90.016000000000005</c:v>
                </c:pt>
                <c:pt idx="1329">
                  <c:v>89.998999999999995</c:v>
                </c:pt>
                <c:pt idx="1330">
                  <c:v>89.980999999999995</c:v>
                </c:pt>
                <c:pt idx="1331">
                  <c:v>89.960999999999999</c:v>
                </c:pt>
                <c:pt idx="1332">
                  <c:v>89.938999999999993</c:v>
                </c:pt>
                <c:pt idx="1333">
                  <c:v>89.915999999999997</c:v>
                </c:pt>
                <c:pt idx="1334">
                  <c:v>89.891000000000005</c:v>
                </c:pt>
                <c:pt idx="1335">
                  <c:v>89.864000000000004</c:v>
                </c:pt>
                <c:pt idx="1336">
                  <c:v>89.834000000000003</c:v>
                </c:pt>
                <c:pt idx="1337">
                  <c:v>89.802000000000007</c:v>
                </c:pt>
                <c:pt idx="1338">
                  <c:v>89.768000000000001</c:v>
                </c:pt>
                <c:pt idx="1339">
                  <c:v>89.730999999999995</c:v>
                </c:pt>
                <c:pt idx="1340">
                  <c:v>89.691000000000003</c:v>
                </c:pt>
                <c:pt idx="1341">
                  <c:v>89.647000000000006</c:v>
                </c:pt>
                <c:pt idx="1342">
                  <c:v>89.6</c:v>
                </c:pt>
                <c:pt idx="1343">
                  <c:v>89.55</c:v>
                </c:pt>
                <c:pt idx="1344">
                  <c:v>89.495000000000005</c:v>
                </c:pt>
                <c:pt idx="1345">
                  <c:v>89.436000000000007</c:v>
                </c:pt>
                <c:pt idx="1346">
                  <c:v>89.372</c:v>
                </c:pt>
                <c:pt idx="1347">
                  <c:v>89.304000000000002</c:v>
                </c:pt>
                <c:pt idx="1348">
                  <c:v>89.23</c:v>
                </c:pt>
                <c:pt idx="1349">
                  <c:v>89.150999999999996</c:v>
                </c:pt>
                <c:pt idx="1350">
                  <c:v>89.066000000000003</c:v>
                </c:pt>
                <c:pt idx="1351">
                  <c:v>88.974000000000004</c:v>
                </c:pt>
                <c:pt idx="1352">
                  <c:v>88.875</c:v>
                </c:pt>
                <c:pt idx="1353">
                  <c:v>88.77</c:v>
                </c:pt>
                <c:pt idx="1354">
                  <c:v>88.656000000000006</c:v>
                </c:pt>
                <c:pt idx="1355">
                  <c:v>88.534000000000006</c:v>
                </c:pt>
                <c:pt idx="1356">
                  <c:v>88.403000000000006</c:v>
                </c:pt>
                <c:pt idx="1357">
                  <c:v>88.262</c:v>
                </c:pt>
                <c:pt idx="1358">
                  <c:v>88.111999999999995</c:v>
                </c:pt>
                <c:pt idx="1359">
                  <c:v>87.95</c:v>
                </c:pt>
                <c:pt idx="1360">
                  <c:v>87.777000000000001</c:v>
                </c:pt>
                <c:pt idx="1361">
                  <c:v>87.590999999999994</c:v>
                </c:pt>
                <c:pt idx="1362">
                  <c:v>87.391000000000005</c:v>
                </c:pt>
                <c:pt idx="1363">
                  <c:v>87.177999999999997</c:v>
                </c:pt>
                <c:pt idx="1364">
                  <c:v>86.948999999999998</c:v>
                </c:pt>
                <c:pt idx="1365">
                  <c:v>86.703000000000003</c:v>
                </c:pt>
                <c:pt idx="1366">
                  <c:v>86.441000000000003</c:v>
                </c:pt>
                <c:pt idx="1367">
                  <c:v>86.16</c:v>
                </c:pt>
                <c:pt idx="1368">
                  <c:v>85.858000000000004</c:v>
                </c:pt>
                <c:pt idx="1369">
                  <c:v>85.536000000000001</c:v>
                </c:pt>
                <c:pt idx="1370">
                  <c:v>85.191999999999993</c:v>
                </c:pt>
                <c:pt idx="1371">
                  <c:v>84.822999999999993</c:v>
                </c:pt>
                <c:pt idx="1372">
                  <c:v>84.43</c:v>
                </c:pt>
                <c:pt idx="1373">
                  <c:v>84.01</c:v>
                </c:pt>
                <c:pt idx="1374">
                  <c:v>83.561000000000007</c:v>
                </c:pt>
                <c:pt idx="1375">
                  <c:v>83.082999999999998</c:v>
                </c:pt>
                <c:pt idx="1376">
                  <c:v>82.575000000000003</c:v>
                </c:pt>
                <c:pt idx="1377">
                  <c:v>82.034000000000006</c:v>
                </c:pt>
                <c:pt idx="1378">
                  <c:v>81.459999999999994</c:v>
                </c:pt>
                <c:pt idx="1379">
                  <c:v>80.849000000000004</c:v>
                </c:pt>
                <c:pt idx="1380">
                  <c:v>80.201999999999998</c:v>
                </c:pt>
                <c:pt idx="1381">
                  <c:v>79.516999999999996</c:v>
                </c:pt>
                <c:pt idx="1382">
                  <c:v>78.792000000000002</c:v>
                </c:pt>
                <c:pt idx="1383">
                  <c:v>78.025999999999996</c:v>
                </c:pt>
                <c:pt idx="1384">
                  <c:v>77.216999999999999</c:v>
                </c:pt>
                <c:pt idx="1385">
                  <c:v>76.366</c:v>
                </c:pt>
                <c:pt idx="1386">
                  <c:v>75.471000000000004</c:v>
                </c:pt>
                <c:pt idx="1387">
                  <c:v>74.531000000000006</c:v>
                </c:pt>
                <c:pt idx="1388">
                  <c:v>73.546000000000006</c:v>
                </c:pt>
                <c:pt idx="1389">
                  <c:v>72.516999999999996</c:v>
                </c:pt>
                <c:pt idx="1390">
                  <c:v>71.44</c:v>
                </c:pt>
                <c:pt idx="1391">
                  <c:v>70.317999999999998</c:v>
                </c:pt>
                <c:pt idx="1392">
                  <c:v>69.149000000000001</c:v>
                </c:pt>
                <c:pt idx="1393">
                  <c:v>67.933999999999997</c:v>
                </c:pt>
                <c:pt idx="1394">
                  <c:v>66.674000000000007</c:v>
                </c:pt>
                <c:pt idx="1395">
                  <c:v>65.37</c:v>
                </c:pt>
                <c:pt idx="1396">
                  <c:v>64.022999999999996</c:v>
                </c:pt>
                <c:pt idx="1397">
                  <c:v>62.633000000000003</c:v>
                </c:pt>
                <c:pt idx="1398">
                  <c:v>61.201999999999998</c:v>
                </c:pt>
                <c:pt idx="1399">
                  <c:v>59.728999999999999</c:v>
                </c:pt>
                <c:pt idx="1400">
                  <c:v>58.215000000000003</c:v>
                </c:pt>
                <c:pt idx="1401">
                  <c:v>56.665999999999997</c:v>
                </c:pt>
                <c:pt idx="1402">
                  <c:v>55.087000000000003</c:v>
                </c:pt>
                <c:pt idx="1403">
                  <c:v>53.48</c:v>
                </c:pt>
                <c:pt idx="1404">
                  <c:v>51.847000000000001</c:v>
                </c:pt>
                <c:pt idx="1405">
                  <c:v>50.191000000000003</c:v>
                </c:pt>
                <c:pt idx="1406">
                  <c:v>48.512999999999998</c:v>
                </c:pt>
                <c:pt idx="1407">
                  <c:v>46.817999999999998</c:v>
                </c:pt>
                <c:pt idx="1408">
                  <c:v>45.106999999999999</c:v>
                </c:pt>
                <c:pt idx="1409">
                  <c:v>43.384</c:v>
                </c:pt>
                <c:pt idx="1410">
                  <c:v>41.649000000000001</c:v>
                </c:pt>
                <c:pt idx="1411">
                  <c:v>39.904000000000003</c:v>
                </c:pt>
                <c:pt idx="1412">
                  <c:v>38.151000000000003</c:v>
                </c:pt>
                <c:pt idx="1413">
                  <c:v>36.389000000000003</c:v>
                </c:pt>
                <c:pt idx="1414">
                  <c:v>34.619</c:v>
                </c:pt>
                <c:pt idx="1415">
                  <c:v>32.843000000000004</c:v>
                </c:pt>
                <c:pt idx="1416">
                  <c:v>31.062000000000001</c:v>
                </c:pt>
                <c:pt idx="1417">
                  <c:v>29.277000000000001</c:v>
                </c:pt>
                <c:pt idx="1418">
                  <c:v>27.488</c:v>
                </c:pt>
                <c:pt idx="1419">
                  <c:v>25.695</c:v>
                </c:pt>
                <c:pt idx="1420">
                  <c:v>23.896999999999998</c:v>
                </c:pt>
                <c:pt idx="1421">
                  <c:v>22.099</c:v>
                </c:pt>
                <c:pt idx="1422">
                  <c:v>20.3</c:v>
                </c:pt>
                <c:pt idx="1423">
                  <c:v>18.501000000000001</c:v>
                </c:pt>
                <c:pt idx="1424">
                  <c:v>16.706</c:v>
                </c:pt>
                <c:pt idx="1425">
                  <c:v>14.914999999999999</c:v>
                </c:pt>
                <c:pt idx="1426">
                  <c:v>13.132999999999999</c:v>
                </c:pt>
                <c:pt idx="1427">
                  <c:v>11.364000000000001</c:v>
                </c:pt>
                <c:pt idx="1428">
                  <c:v>9.6129999999999995</c:v>
                </c:pt>
                <c:pt idx="1429">
                  <c:v>7.8959999999999999</c:v>
                </c:pt>
                <c:pt idx="1430">
                  <c:v>6.23</c:v>
                </c:pt>
                <c:pt idx="1431">
                  <c:v>4.649</c:v>
                </c:pt>
                <c:pt idx="1432">
                  <c:v>3.2490000000000001</c:v>
                </c:pt>
                <c:pt idx="1433">
                  <c:v>2.1269999999999998</c:v>
                </c:pt>
                <c:pt idx="1434">
                  <c:v>1.387</c:v>
                </c:pt>
                <c:pt idx="1435">
                  <c:v>0.94899999999999995</c:v>
                </c:pt>
                <c:pt idx="1436">
                  <c:v>0.70699999999999996</c:v>
                </c:pt>
                <c:pt idx="1437">
                  <c:v>0.56999999999999995</c:v>
                </c:pt>
                <c:pt idx="1438">
                  <c:v>0.49099999999999999</c:v>
                </c:pt>
                <c:pt idx="1439">
                  <c:v>0.44400000000000001</c:v>
                </c:pt>
                <c:pt idx="1440">
                  <c:v>0.41399999999999998</c:v>
                </c:pt>
                <c:pt idx="1441">
                  <c:v>0.39300000000000002</c:v>
                </c:pt>
                <c:pt idx="1442">
                  <c:v>0.373</c:v>
                </c:pt>
                <c:pt idx="1443">
                  <c:v>0.35099999999999998</c:v>
                </c:pt>
                <c:pt idx="1444">
                  <c:v>0.32800000000000001</c:v>
                </c:pt>
                <c:pt idx="1445">
                  <c:v>0.30599999999999999</c:v>
                </c:pt>
                <c:pt idx="1446">
                  <c:v>0.28699999999999998</c:v>
                </c:pt>
                <c:pt idx="1447">
                  <c:v>0.27200000000000002</c:v>
                </c:pt>
                <c:pt idx="1448">
                  <c:v>0.26</c:v>
                </c:pt>
                <c:pt idx="1449">
                  <c:v>0.251</c:v>
                </c:pt>
                <c:pt idx="1450">
                  <c:v>0.24399999999999999</c:v>
                </c:pt>
                <c:pt idx="1451">
                  <c:v>0.23799999999999999</c:v>
                </c:pt>
                <c:pt idx="1452">
                  <c:v>0.23300000000000001</c:v>
                </c:pt>
                <c:pt idx="1453">
                  <c:v>0.23</c:v>
                </c:pt>
                <c:pt idx="1454">
                  <c:v>0.22700000000000001</c:v>
                </c:pt>
                <c:pt idx="1455">
                  <c:v>0.22600000000000001</c:v>
                </c:pt>
                <c:pt idx="1456">
                  <c:v>0.22500000000000001</c:v>
                </c:pt>
                <c:pt idx="1457">
                  <c:v>0.224</c:v>
                </c:pt>
                <c:pt idx="1458">
                  <c:v>0.224</c:v>
                </c:pt>
                <c:pt idx="1459">
                  <c:v>0.224</c:v>
                </c:pt>
                <c:pt idx="1460">
                  <c:v>0.224</c:v>
                </c:pt>
                <c:pt idx="1461">
                  <c:v>0.22500000000000001</c:v>
                </c:pt>
                <c:pt idx="1462">
                  <c:v>0.22500000000000001</c:v>
                </c:pt>
                <c:pt idx="1463">
                  <c:v>0.22600000000000001</c:v>
                </c:pt>
                <c:pt idx="1464">
                  <c:v>0.22700000000000001</c:v>
                </c:pt>
                <c:pt idx="1465">
                  <c:v>0.22800000000000001</c:v>
                </c:pt>
                <c:pt idx="1466">
                  <c:v>0.22900000000000001</c:v>
                </c:pt>
                <c:pt idx="1467">
                  <c:v>0.23</c:v>
                </c:pt>
                <c:pt idx="1468">
                  <c:v>0.23100000000000001</c:v>
                </c:pt>
                <c:pt idx="1469">
                  <c:v>0.23300000000000001</c:v>
                </c:pt>
                <c:pt idx="1470">
                  <c:v>0.23400000000000001</c:v>
                </c:pt>
                <c:pt idx="1471">
                  <c:v>0.23599999999999999</c:v>
                </c:pt>
                <c:pt idx="1472">
                  <c:v>0.23699999999999999</c:v>
                </c:pt>
                <c:pt idx="1473">
                  <c:v>0.23899999999999999</c:v>
                </c:pt>
                <c:pt idx="1474">
                  <c:v>0.24</c:v>
                </c:pt>
                <c:pt idx="1475">
                  <c:v>0.24199999999999999</c:v>
                </c:pt>
                <c:pt idx="1476">
                  <c:v>0.24299999999999999</c:v>
                </c:pt>
                <c:pt idx="1477">
                  <c:v>0.245</c:v>
                </c:pt>
                <c:pt idx="1478">
                  <c:v>0.246</c:v>
                </c:pt>
                <c:pt idx="1479">
                  <c:v>0.248</c:v>
                </c:pt>
                <c:pt idx="1480">
                  <c:v>0.249</c:v>
                </c:pt>
                <c:pt idx="1481">
                  <c:v>0.25</c:v>
                </c:pt>
                <c:pt idx="1482">
                  <c:v>0.252</c:v>
                </c:pt>
                <c:pt idx="1483">
                  <c:v>0.253</c:v>
                </c:pt>
                <c:pt idx="1484">
                  <c:v>0.254</c:v>
                </c:pt>
                <c:pt idx="1485">
                  <c:v>0.255</c:v>
                </c:pt>
                <c:pt idx="1486">
                  <c:v>0.25600000000000001</c:v>
                </c:pt>
                <c:pt idx="1487">
                  <c:v>0.25700000000000001</c:v>
                </c:pt>
                <c:pt idx="1488">
                  <c:v>0.25800000000000001</c:v>
                </c:pt>
                <c:pt idx="1489">
                  <c:v>0.25900000000000001</c:v>
                </c:pt>
                <c:pt idx="1490">
                  <c:v>0.26</c:v>
                </c:pt>
                <c:pt idx="1491">
                  <c:v>0.26100000000000001</c:v>
                </c:pt>
                <c:pt idx="1492">
                  <c:v>0.26200000000000001</c:v>
                </c:pt>
                <c:pt idx="1493">
                  <c:v>0.26300000000000001</c:v>
                </c:pt>
                <c:pt idx="1494">
                  <c:v>0.26300000000000001</c:v>
                </c:pt>
                <c:pt idx="1495">
                  <c:v>0.26400000000000001</c:v>
                </c:pt>
                <c:pt idx="1496">
                  <c:v>0.26500000000000001</c:v>
                </c:pt>
                <c:pt idx="1497">
                  <c:v>0.26500000000000001</c:v>
                </c:pt>
                <c:pt idx="1498">
                  <c:v>0.26600000000000001</c:v>
                </c:pt>
                <c:pt idx="1499">
                  <c:v>0.26700000000000002</c:v>
                </c:pt>
                <c:pt idx="1500">
                  <c:v>0.26700000000000002</c:v>
                </c:pt>
                <c:pt idx="1501">
                  <c:v>0.26800000000000002</c:v>
                </c:pt>
                <c:pt idx="1502">
                  <c:v>0.26800000000000002</c:v>
                </c:pt>
                <c:pt idx="1503">
                  <c:v>0.26700000000000002</c:v>
                </c:pt>
                <c:pt idx="1504">
                  <c:v>0.26600000000000001</c:v>
                </c:pt>
                <c:pt idx="1505">
                  <c:v>0.26600000000000001</c:v>
                </c:pt>
                <c:pt idx="1506">
                  <c:v>0.26500000000000001</c:v>
                </c:pt>
                <c:pt idx="1507">
                  <c:v>0.26500000000000001</c:v>
                </c:pt>
                <c:pt idx="1508">
                  <c:v>0.26400000000000001</c:v>
                </c:pt>
                <c:pt idx="1509">
                  <c:v>0.26300000000000001</c:v>
                </c:pt>
                <c:pt idx="1510">
                  <c:v>0.26300000000000001</c:v>
                </c:pt>
                <c:pt idx="1511">
                  <c:v>0.26200000000000001</c:v>
                </c:pt>
                <c:pt idx="1512">
                  <c:v>0.26100000000000001</c:v>
                </c:pt>
                <c:pt idx="1513">
                  <c:v>0.26</c:v>
                </c:pt>
                <c:pt idx="1514">
                  <c:v>0.26</c:v>
                </c:pt>
                <c:pt idx="1515">
                  <c:v>0.25900000000000001</c:v>
                </c:pt>
                <c:pt idx="1516">
                  <c:v>0.25800000000000001</c:v>
                </c:pt>
                <c:pt idx="1517">
                  <c:v>0.25700000000000001</c:v>
                </c:pt>
                <c:pt idx="1518">
                  <c:v>0.25600000000000001</c:v>
                </c:pt>
                <c:pt idx="1519">
                  <c:v>0.255</c:v>
                </c:pt>
                <c:pt idx="1520">
                  <c:v>0.253</c:v>
                </c:pt>
                <c:pt idx="1521">
                  <c:v>0.252</c:v>
                </c:pt>
                <c:pt idx="1522">
                  <c:v>0.251</c:v>
                </c:pt>
                <c:pt idx="1523">
                  <c:v>0.25</c:v>
                </c:pt>
                <c:pt idx="1524">
                  <c:v>0.249</c:v>
                </c:pt>
                <c:pt idx="1525">
                  <c:v>0.247</c:v>
                </c:pt>
                <c:pt idx="1526">
                  <c:v>0.246</c:v>
                </c:pt>
                <c:pt idx="1527">
                  <c:v>0.24399999999999999</c:v>
                </c:pt>
                <c:pt idx="1528">
                  <c:v>0.24299999999999999</c:v>
                </c:pt>
                <c:pt idx="1529">
                  <c:v>0.24199999999999999</c:v>
                </c:pt>
                <c:pt idx="1530">
                  <c:v>0.24</c:v>
                </c:pt>
                <c:pt idx="1531">
                  <c:v>0.23899999999999999</c:v>
                </c:pt>
                <c:pt idx="1532">
                  <c:v>0.23699999999999999</c:v>
                </c:pt>
                <c:pt idx="1533">
                  <c:v>0.23599999999999999</c:v>
                </c:pt>
                <c:pt idx="1534">
                  <c:v>0.23400000000000001</c:v>
                </c:pt>
                <c:pt idx="1535">
                  <c:v>0.23300000000000001</c:v>
                </c:pt>
                <c:pt idx="1536">
                  <c:v>0.23100000000000001</c:v>
                </c:pt>
                <c:pt idx="1537">
                  <c:v>0.23</c:v>
                </c:pt>
                <c:pt idx="1538">
                  <c:v>0.22900000000000001</c:v>
                </c:pt>
                <c:pt idx="1539">
                  <c:v>0.22800000000000001</c:v>
                </c:pt>
                <c:pt idx="1540">
                  <c:v>0.22700000000000001</c:v>
                </c:pt>
                <c:pt idx="1541">
                  <c:v>0.22600000000000001</c:v>
                </c:pt>
                <c:pt idx="1542">
                  <c:v>0.22500000000000001</c:v>
                </c:pt>
                <c:pt idx="1543">
                  <c:v>0.224</c:v>
                </c:pt>
                <c:pt idx="1544">
                  <c:v>0.224</c:v>
                </c:pt>
                <c:pt idx="1545">
                  <c:v>0.223</c:v>
                </c:pt>
                <c:pt idx="1546">
                  <c:v>0.222</c:v>
                </c:pt>
                <c:pt idx="1547">
                  <c:v>0.222</c:v>
                </c:pt>
                <c:pt idx="1548">
                  <c:v>0.222</c:v>
                </c:pt>
                <c:pt idx="1549">
                  <c:v>0.223</c:v>
                </c:pt>
                <c:pt idx="1550">
                  <c:v>0.224</c:v>
                </c:pt>
                <c:pt idx="1551">
                  <c:v>0.22600000000000001</c:v>
                </c:pt>
                <c:pt idx="1552">
                  <c:v>0.22800000000000001</c:v>
                </c:pt>
                <c:pt idx="1553">
                  <c:v>0.23200000000000001</c:v>
                </c:pt>
                <c:pt idx="1554">
                  <c:v>0.23599999999999999</c:v>
                </c:pt>
                <c:pt idx="1555">
                  <c:v>0.24199999999999999</c:v>
                </c:pt>
                <c:pt idx="1556">
                  <c:v>0.25</c:v>
                </c:pt>
                <c:pt idx="1557">
                  <c:v>0.26</c:v>
                </c:pt>
                <c:pt idx="1558">
                  <c:v>0.27300000000000002</c:v>
                </c:pt>
                <c:pt idx="1559">
                  <c:v>0.28799999999999998</c:v>
                </c:pt>
                <c:pt idx="1560">
                  <c:v>0.307</c:v>
                </c:pt>
                <c:pt idx="1561">
                  <c:v>0.32900000000000001</c:v>
                </c:pt>
                <c:pt idx="1562">
                  <c:v>0.35199999999999998</c:v>
                </c:pt>
                <c:pt idx="1563">
                  <c:v>0.375</c:v>
                </c:pt>
                <c:pt idx="1564">
                  <c:v>0.4</c:v>
                </c:pt>
                <c:pt idx="1565">
                  <c:v>0.43099999999999999</c:v>
                </c:pt>
                <c:pt idx="1566">
                  <c:v>0.47599999999999998</c:v>
                </c:pt>
                <c:pt idx="1567">
                  <c:v>0.54500000000000004</c:v>
                </c:pt>
                <c:pt idx="1568">
                  <c:v>0.65800000000000003</c:v>
                </c:pt>
                <c:pt idx="1569">
                  <c:v>0.84199999999999997</c:v>
                </c:pt>
                <c:pt idx="1570">
                  <c:v>1.1479999999999999</c:v>
                </c:pt>
                <c:pt idx="1571">
                  <c:v>1.647</c:v>
                </c:pt>
                <c:pt idx="1572">
                  <c:v>2.419</c:v>
                </c:pt>
                <c:pt idx="1573">
                  <c:v>3.5009999999999999</c:v>
                </c:pt>
                <c:pt idx="1574">
                  <c:v>4.84</c:v>
                </c:pt>
                <c:pt idx="1575">
                  <c:v>6.3540000000000001</c:v>
                </c:pt>
                <c:pt idx="1576">
                  <c:v>7.976</c:v>
                </c:pt>
                <c:pt idx="1577">
                  <c:v>9.6649999999999991</c:v>
                </c:pt>
                <c:pt idx="1578">
                  <c:v>11.395</c:v>
                </c:pt>
                <c:pt idx="1579">
                  <c:v>13.151999999999999</c:v>
                </c:pt>
                <c:pt idx="1580">
                  <c:v>14.926</c:v>
                </c:pt>
                <c:pt idx="1581">
                  <c:v>16.71</c:v>
                </c:pt>
                <c:pt idx="1582">
                  <c:v>18.501000000000001</c:v>
                </c:pt>
                <c:pt idx="1583">
                  <c:v>20.295999999999999</c:v>
                </c:pt>
                <c:pt idx="1584">
                  <c:v>22.091999999999999</c:v>
                </c:pt>
                <c:pt idx="1585">
                  <c:v>23.888000000000002</c:v>
                </c:pt>
                <c:pt idx="1586">
                  <c:v>25.681999999999999</c:v>
                </c:pt>
                <c:pt idx="1587">
                  <c:v>27.474</c:v>
                </c:pt>
                <c:pt idx="1588">
                  <c:v>29.260999999999999</c:v>
                </c:pt>
                <c:pt idx="1589">
                  <c:v>31.044</c:v>
                </c:pt>
                <c:pt idx="1590">
                  <c:v>32.82</c:v>
                </c:pt>
                <c:pt idx="1591">
                  <c:v>34.591000000000001</c:v>
                </c:pt>
                <c:pt idx="1592">
                  <c:v>36.356000000000002</c:v>
                </c:pt>
                <c:pt idx="1593">
                  <c:v>38.113999999999997</c:v>
                </c:pt>
                <c:pt idx="1594">
                  <c:v>39.863</c:v>
                </c:pt>
                <c:pt idx="1595">
                  <c:v>41.604999999999997</c:v>
                </c:pt>
                <c:pt idx="1596">
                  <c:v>43.337000000000003</c:v>
                </c:pt>
                <c:pt idx="1597">
                  <c:v>45.058</c:v>
                </c:pt>
                <c:pt idx="1598">
                  <c:v>46.765000000000001</c:v>
                </c:pt>
                <c:pt idx="1599">
                  <c:v>48.457999999999998</c:v>
                </c:pt>
                <c:pt idx="1600">
                  <c:v>50.133000000000003</c:v>
                </c:pt>
                <c:pt idx="1601">
                  <c:v>51.786999999999999</c:v>
                </c:pt>
                <c:pt idx="1602">
                  <c:v>53.417000000000002</c:v>
                </c:pt>
                <c:pt idx="1603">
                  <c:v>55.021999999999998</c:v>
                </c:pt>
                <c:pt idx="1604">
                  <c:v>56.598999999999997</c:v>
                </c:pt>
                <c:pt idx="1605">
                  <c:v>58.143000000000001</c:v>
                </c:pt>
                <c:pt idx="1606">
                  <c:v>59.652999999999999</c:v>
                </c:pt>
                <c:pt idx="1607">
                  <c:v>61.124000000000002</c:v>
                </c:pt>
                <c:pt idx="1608">
                  <c:v>62.555</c:v>
                </c:pt>
                <c:pt idx="1609">
                  <c:v>63.944000000000003</c:v>
                </c:pt>
                <c:pt idx="1610">
                  <c:v>65.290999999999997</c:v>
                </c:pt>
                <c:pt idx="1611">
                  <c:v>66.593999999999994</c:v>
                </c:pt>
                <c:pt idx="1612">
                  <c:v>67.853999999999999</c:v>
                </c:pt>
                <c:pt idx="1613">
                  <c:v>69.069000000000003</c:v>
                </c:pt>
                <c:pt idx="1614">
                  <c:v>70.238</c:v>
                </c:pt>
                <c:pt idx="1615">
                  <c:v>71.361999999999995</c:v>
                </c:pt>
                <c:pt idx="1616">
                  <c:v>72.438999999999993</c:v>
                </c:pt>
                <c:pt idx="1617">
                  <c:v>73.47</c:v>
                </c:pt>
                <c:pt idx="1618">
                  <c:v>74.456000000000003</c:v>
                </c:pt>
                <c:pt idx="1619">
                  <c:v>75.397000000000006</c:v>
                </c:pt>
                <c:pt idx="1620">
                  <c:v>76.293999999999997</c:v>
                </c:pt>
                <c:pt idx="1621">
                  <c:v>77.147000000000006</c:v>
                </c:pt>
                <c:pt idx="1622">
                  <c:v>77.957999999999998</c:v>
                </c:pt>
                <c:pt idx="1623">
                  <c:v>78.725999999999999</c:v>
                </c:pt>
                <c:pt idx="1624">
                  <c:v>79.453999999999994</c:v>
                </c:pt>
                <c:pt idx="1625">
                  <c:v>80.141999999999996</c:v>
                </c:pt>
                <c:pt idx="1626">
                  <c:v>80.790999999999997</c:v>
                </c:pt>
                <c:pt idx="1627">
                  <c:v>81.403999999999996</c:v>
                </c:pt>
                <c:pt idx="1628">
                  <c:v>81.980999999999995</c:v>
                </c:pt>
                <c:pt idx="1629">
                  <c:v>82.524000000000001</c:v>
                </c:pt>
                <c:pt idx="1630">
                  <c:v>83.034999999999997</c:v>
                </c:pt>
                <c:pt idx="1631">
                  <c:v>83.515000000000001</c:v>
                </c:pt>
                <c:pt idx="1632">
                  <c:v>83.965000000000003</c:v>
                </c:pt>
                <c:pt idx="1633">
                  <c:v>84.388000000000005</c:v>
                </c:pt>
                <c:pt idx="1634">
                  <c:v>84.784000000000006</c:v>
                </c:pt>
                <c:pt idx="1635">
                  <c:v>85.153999999999996</c:v>
                </c:pt>
                <c:pt idx="1636">
                  <c:v>85.501000000000005</c:v>
                </c:pt>
                <c:pt idx="1637">
                  <c:v>85.825000000000003</c:v>
                </c:pt>
                <c:pt idx="1638">
                  <c:v>86.128</c:v>
                </c:pt>
                <c:pt idx="1639">
                  <c:v>86.411000000000001</c:v>
                </c:pt>
                <c:pt idx="1640">
                  <c:v>86.674999999999997</c:v>
                </c:pt>
                <c:pt idx="1641">
                  <c:v>86.921999999999997</c:v>
                </c:pt>
                <c:pt idx="1642">
                  <c:v>87.152000000000001</c:v>
                </c:pt>
                <c:pt idx="1643">
                  <c:v>87.367000000000004</c:v>
                </c:pt>
                <c:pt idx="1644">
                  <c:v>87.567999999999998</c:v>
                </c:pt>
                <c:pt idx="1645">
                  <c:v>87.754999999999995</c:v>
                </c:pt>
                <c:pt idx="1646">
                  <c:v>87.93</c:v>
                </c:pt>
                <c:pt idx="1647">
                  <c:v>88.091999999999999</c:v>
                </c:pt>
                <c:pt idx="1648">
                  <c:v>88.244</c:v>
                </c:pt>
                <c:pt idx="1649">
                  <c:v>88.385999999999996</c:v>
                </c:pt>
                <c:pt idx="1650">
                  <c:v>88.518000000000001</c:v>
                </c:pt>
                <c:pt idx="1651">
                  <c:v>88.641000000000005</c:v>
                </c:pt>
                <c:pt idx="1652">
                  <c:v>88.754999999999995</c:v>
                </c:pt>
                <c:pt idx="1653">
                  <c:v>88.861999999999995</c:v>
                </c:pt>
                <c:pt idx="1654">
                  <c:v>88.960999999999999</c:v>
                </c:pt>
                <c:pt idx="1655">
                  <c:v>89.052999999999997</c:v>
                </c:pt>
                <c:pt idx="1656">
                  <c:v>89.138999999999996</c:v>
                </c:pt>
                <c:pt idx="1657">
                  <c:v>89.218999999999994</c:v>
                </c:pt>
                <c:pt idx="1658">
                  <c:v>89.293999999999997</c:v>
                </c:pt>
                <c:pt idx="1659">
                  <c:v>89.363</c:v>
                </c:pt>
                <c:pt idx="1660">
                  <c:v>89.427000000000007</c:v>
                </c:pt>
                <c:pt idx="1661">
                  <c:v>89.486000000000004</c:v>
                </c:pt>
                <c:pt idx="1662">
                  <c:v>89.540999999999997</c:v>
                </c:pt>
                <c:pt idx="1663">
                  <c:v>89.591999999999999</c:v>
                </c:pt>
                <c:pt idx="1664">
                  <c:v>89.638999999999996</c:v>
                </c:pt>
                <c:pt idx="1665">
                  <c:v>89.683000000000007</c:v>
                </c:pt>
                <c:pt idx="1666">
                  <c:v>89.724000000000004</c:v>
                </c:pt>
                <c:pt idx="1667">
                  <c:v>89.760999999999996</c:v>
                </c:pt>
                <c:pt idx="1668">
                  <c:v>89.796000000000006</c:v>
                </c:pt>
                <c:pt idx="1669">
                  <c:v>89.828000000000003</c:v>
                </c:pt>
                <c:pt idx="1670">
                  <c:v>89.858000000000004</c:v>
                </c:pt>
                <c:pt idx="1671">
                  <c:v>89.885000000000005</c:v>
                </c:pt>
                <c:pt idx="1672">
                  <c:v>89.91</c:v>
                </c:pt>
                <c:pt idx="1673">
                  <c:v>89.933999999999997</c:v>
                </c:pt>
                <c:pt idx="1674">
                  <c:v>89.954999999999998</c:v>
                </c:pt>
                <c:pt idx="1675">
                  <c:v>89.974999999999994</c:v>
                </c:pt>
                <c:pt idx="1676">
                  <c:v>89.994</c:v>
                </c:pt>
                <c:pt idx="1677">
                  <c:v>90.010999999999996</c:v>
                </c:pt>
                <c:pt idx="1678">
                  <c:v>90.027000000000001</c:v>
                </c:pt>
                <c:pt idx="1679">
                  <c:v>90.040999999999997</c:v>
                </c:pt>
                <c:pt idx="1680">
                  <c:v>90.055000000000007</c:v>
                </c:pt>
                <c:pt idx="1681">
                  <c:v>90.066999999999993</c:v>
                </c:pt>
                <c:pt idx="1682">
                  <c:v>90.078999999999994</c:v>
                </c:pt>
                <c:pt idx="1683">
                  <c:v>90.088999999999999</c:v>
                </c:pt>
                <c:pt idx="1684">
                  <c:v>90.099000000000004</c:v>
                </c:pt>
                <c:pt idx="1685">
                  <c:v>90.108000000000004</c:v>
                </c:pt>
                <c:pt idx="1686">
                  <c:v>90.117000000000004</c:v>
                </c:pt>
                <c:pt idx="1687">
                  <c:v>90.125</c:v>
                </c:pt>
                <c:pt idx="1688">
                  <c:v>90.132000000000005</c:v>
                </c:pt>
                <c:pt idx="1689">
                  <c:v>90.138999999999996</c:v>
                </c:pt>
                <c:pt idx="1690">
                  <c:v>90.144999999999996</c:v>
                </c:pt>
                <c:pt idx="1691">
                  <c:v>90.150999999999996</c:v>
                </c:pt>
                <c:pt idx="1692">
                  <c:v>90.156000000000006</c:v>
                </c:pt>
                <c:pt idx="1693">
                  <c:v>90.161000000000001</c:v>
                </c:pt>
                <c:pt idx="1694">
                  <c:v>90.165999999999997</c:v>
                </c:pt>
                <c:pt idx="1695">
                  <c:v>90.171000000000006</c:v>
                </c:pt>
                <c:pt idx="1696">
                  <c:v>90.174999999999997</c:v>
                </c:pt>
                <c:pt idx="1697">
                  <c:v>90.179000000000002</c:v>
                </c:pt>
                <c:pt idx="1698">
                  <c:v>90.182000000000002</c:v>
                </c:pt>
                <c:pt idx="1699">
                  <c:v>90.186000000000007</c:v>
                </c:pt>
                <c:pt idx="1700">
                  <c:v>90.188999999999993</c:v>
                </c:pt>
                <c:pt idx="1701">
                  <c:v>90.191999999999993</c:v>
                </c:pt>
                <c:pt idx="1702">
                  <c:v>90.194999999999993</c:v>
                </c:pt>
                <c:pt idx="1703">
                  <c:v>90.197999999999993</c:v>
                </c:pt>
                <c:pt idx="1704">
                  <c:v>90.2</c:v>
                </c:pt>
                <c:pt idx="1705">
                  <c:v>90.203000000000003</c:v>
                </c:pt>
                <c:pt idx="1706">
                  <c:v>90.204999999999998</c:v>
                </c:pt>
                <c:pt idx="1707">
                  <c:v>90.206999999999994</c:v>
                </c:pt>
                <c:pt idx="1708">
                  <c:v>90.209000000000003</c:v>
                </c:pt>
                <c:pt idx="1709">
                  <c:v>90.210999999999999</c:v>
                </c:pt>
                <c:pt idx="1710">
                  <c:v>90.212999999999994</c:v>
                </c:pt>
                <c:pt idx="1711">
                  <c:v>90.215000000000003</c:v>
                </c:pt>
                <c:pt idx="1712">
                  <c:v>90.215999999999994</c:v>
                </c:pt>
                <c:pt idx="1713">
                  <c:v>90.218000000000004</c:v>
                </c:pt>
                <c:pt idx="1714">
                  <c:v>90.218999999999994</c:v>
                </c:pt>
                <c:pt idx="1715">
                  <c:v>90.221000000000004</c:v>
                </c:pt>
                <c:pt idx="1716">
                  <c:v>90.221999999999994</c:v>
                </c:pt>
                <c:pt idx="1717">
                  <c:v>90.222999999999999</c:v>
                </c:pt>
                <c:pt idx="1718">
                  <c:v>90.224999999999994</c:v>
                </c:pt>
                <c:pt idx="1719">
                  <c:v>90.225999999999999</c:v>
                </c:pt>
                <c:pt idx="1720">
                  <c:v>90.227000000000004</c:v>
                </c:pt>
                <c:pt idx="1721">
                  <c:v>90.227999999999994</c:v>
                </c:pt>
                <c:pt idx="1722">
                  <c:v>90.228999999999999</c:v>
                </c:pt>
                <c:pt idx="1723">
                  <c:v>90.23</c:v>
                </c:pt>
                <c:pt idx="1724">
                  <c:v>90.230999999999995</c:v>
                </c:pt>
                <c:pt idx="1725">
                  <c:v>90.231999999999999</c:v>
                </c:pt>
                <c:pt idx="1726">
                  <c:v>90.233000000000004</c:v>
                </c:pt>
                <c:pt idx="1727">
                  <c:v>90.233999999999995</c:v>
                </c:pt>
                <c:pt idx="1728">
                  <c:v>90.234999999999999</c:v>
                </c:pt>
                <c:pt idx="1729">
                  <c:v>90.236000000000004</c:v>
                </c:pt>
                <c:pt idx="1730">
                  <c:v>90.236000000000004</c:v>
                </c:pt>
                <c:pt idx="1731">
                  <c:v>90.236999999999995</c:v>
                </c:pt>
                <c:pt idx="1732">
                  <c:v>90.238</c:v>
                </c:pt>
                <c:pt idx="1733">
                  <c:v>90.238</c:v>
                </c:pt>
                <c:pt idx="1734">
                  <c:v>90.239000000000004</c:v>
                </c:pt>
                <c:pt idx="1735">
                  <c:v>90.24</c:v>
                </c:pt>
                <c:pt idx="1736">
                  <c:v>90.24</c:v>
                </c:pt>
                <c:pt idx="1737">
                  <c:v>90.241</c:v>
                </c:pt>
                <c:pt idx="1738">
                  <c:v>90.241</c:v>
                </c:pt>
                <c:pt idx="1739">
                  <c:v>90.242000000000004</c:v>
                </c:pt>
                <c:pt idx="1740">
                  <c:v>90.242000000000004</c:v>
                </c:pt>
                <c:pt idx="1741">
                  <c:v>90.242000000000004</c:v>
                </c:pt>
                <c:pt idx="1742">
                  <c:v>90.242999999999995</c:v>
                </c:pt>
                <c:pt idx="1743">
                  <c:v>90.242999999999995</c:v>
                </c:pt>
                <c:pt idx="1744">
                  <c:v>90.242999999999995</c:v>
                </c:pt>
                <c:pt idx="1745">
                  <c:v>90.242999999999995</c:v>
                </c:pt>
                <c:pt idx="1746">
                  <c:v>90.244</c:v>
                </c:pt>
                <c:pt idx="1747">
                  <c:v>90.244</c:v>
                </c:pt>
                <c:pt idx="1748">
                  <c:v>90.244</c:v>
                </c:pt>
                <c:pt idx="1749">
                  <c:v>90.244</c:v>
                </c:pt>
                <c:pt idx="1750">
                  <c:v>90.244</c:v>
                </c:pt>
                <c:pt idx="1751">
                  <c:v>90.244</c:v>
                </c:pt>
                <c:pt idx="1752">
                  <c:v>90.244</c:v>
                </c:pt>
                <c:pt idx="1753">
                  <c:v>90.244</c:v>
                </c:pt>
                <c:pt idx="1754">
                  <c:v>90.244</c:v>
                </c:pt>
                <c:pt idx="1755">
                  <c:v>90.244</c:v>
                </c:pt>
                <c:pt idx="1756">
                  <c:v>90.244</c:v>
                </c:pt>
                <c:pt idx="1757">
                  <c:v>90.244</c:v>
                </c:pt>
                <c:pt idx="1758">
                  <c:v>90.244</c:v>
                </c:pt>
                <c:pt idx="1759">
                  <c:v>90.242999999999995</c:v>
                </c:pt>
                <c:pt idx="1760">
                  <c:v>90.242999999999995</c:v>
                </c:pt>
                <c:pt idx="1761">
                  <c:v>90.242999999999995</c:v>
                </c:pt>
                <c:pt idx="1762">
                  <c:v>90.242999999999995</c:v>
                </c:pt>
                <c:pt idx="1763">
                  <c:v>90.242999999999995</c:v>
                </c:pt>
                <c:pt idx="1764">
                  <c:v>90.242000000000004</c:v>
                </c:pt>
                <c:pt idx="1765">
                  <c:v>90.242000000000004</c:v>
                </c:pt>
                <c:pt idx="1766">
                  <c:v>90.242000000000004</c:v>
                </c:pt>
                <c:pt idx="1767">
                  <c:v>90.241</c:v>
                </c:pt>
                <c:pt idx="1768">
                  <c:v>90.241</c:v>
                </c:pt>
                <c:pt idx="1769">
                  <c:v>90.24</c:v>
                </c:pt>
                <c:pt idx="1770">
                  <c:v>90.24</c:v>
                </c:pt>
                <c:pt idx="1771">
                  <c:v>90.24</c:v>
                </c:pt>
                <c:pt idx="1772">
                  <c:v>90.239000000000004</c:v>
                </c:pt>
                <c:pt idx="1773">
                  <c:v>90.239000000000004</c:v>
                </c:pt>
                <c:pt idx="1774">
                  <c:v>90.238</c:v>
                </c:pt>
                <c:pt idx="1775">
                  <c:v>90.238</c:v>
                </c:pt>
                <c:pt idx="1776">
                  <c:v>90.236999999999995</c:v>
                </c:pt>
                <c:pt idx="1777">
                  <c:v>90.236999999999995</c:v>
                </c:pt>
                <c:pt idx="1778">
                  <c:v>90.236000000000004</c:v>
                </c:pt>
                <c:pt idx="1779">
                  <c:v>90.236000000000004</c:v>
                </c:pt>
                <c:pt idx="1780">
                  <c:v>90.234999999999999</c:v>
                </c:pt>
                <c:pt idx="1781">
                  <c:v>90.233999999999995</c:v>
                </c:pt>
                <c:pt idx="1782">
                  <c:v>90.233999999999995</c:v>
                </c:pt>
                <c:pt idx="1783">
                  <c:v>90.233000000000004</c:v>
                </c:pt>
                <c:pt idx="1784">
                  <c:v>90.231999999999999</c:v>
                </c:pt>
                <c:pt idx="1785">
                  <c:v>90.231999999999999</c:v>
                </c:pt>
                <c:pt idx="1786">
                  <c:v>90.230999999999995</c:v>
                </c:pt>
                <c:pt idx="1787">
                  <c:v>90.23</c:v>
                </c:pt>
                <c:pt idx="1788">
                  <c:v>90.228999999999999</c:v>
                </c:pt>
                <c:pt idx="1789">
                  <c:v>90.227999999999994</c:v>
                </c:pt>
                <c:pt idx="1790">
                  <c:v>90.227000000000004</c:v>
                </c:pt>
                <c:pt idx="1791">
                  <c:v>90.225999999999999</c:v>
                </c:pt>
                <c:pt idx="1792">
                  <c:v>90.224999999999994</c:v>
                </c:pt>
                <c:pt idx="1793">
                  <c:v>90.224000000000004</c:v>
                </c:pt>
                <c:pt idx="1794">
                  <c:v>90.221999999999994</c:v>
                </c:pt>
                <c:pt idx="1795">
                  <c:v>90.221000000000004</c:v>
                </c:pt>
                <c:pt idx="1796">
                  <c:v>90.22</c:v>
                </c:pt>
                <c:pt idx="1797">
                  <c:v>90.218000000000004</c:v>
                </c:pt>
                <c:pt idx="1798">
                  <c:v>90.215999999999994</c:v>
                </c:pt>
                <c:pt idx="1799">
                  <c:v>90.215000000000003</c:v>
                </c:pt>
                <c:pt idx="1800">
                  <c:v>90.212999999999994</c:v>
                </c:pt>
                <c:pt idx="1801">
                  <c:v>90.210999999999999</c:v>
                </c:pt>
                <c:pt idx="1802">
                  <c:v>90.207999999999998</c:v>
                </c:pt>
                <c:pt idx="1803">
                  <c:v>90.206000000000003</c:v>
                </c:pt>
                <c:pt idx="1804">
                  <c:v>90.203999999999994</c:v>
                </c:pt>
                <c:pt idx="1805">
                  <c:v>90.200999999999993</c:v>
                </c:pt>
                <c:pt idx="1806">
                  <c:v>90.197999999999993</c:v>
                </c:pt>
                <c:pt idx="1807">
                  <c:v>90.194999999999993</c:v>
                </c:pt>
                <c:pt idx="1808">
                  <c:v>90.191999999999993</c:v>
                </c:pt>
                <c:pt idx="1809">
                  <c:v>90.188000000000002</c:v>
                </c:pt>
                <c:pt idx="1810">
                  <c:v>90.185000000000002</c:v>
                </c:pt>
                <c:pt idx="1811">
                  <c:v>90.18</c:v>
                </c:pt>
                <c:pt idx="1812">
                  <c:v>90.176000000000002</c:v>
                </c:pt>
                <c:pt idx="1813">
                  <c:v>90.171000000000006</c:v>
                </c:pt>
                <c:pt idx="1814">
                  <c:v>90.165999999999997</c:v>
                </c:pt>
                <c:pt idx="1815">
                  <c:v>90.161000000000001</c:v>
                </c:pt>
                <c:pt idx="1816">
                  <c:v>90.155000000000001</c:v>
                </c:pt>
                <c:pt idx="1817">
                  <c:v>90.149000000000001</c:v>
                </c:pt>
                <c:pt idx="1818">
                  <c:v>90.141999999999996</c:v>
                </c:pt>
                <c:pt idx="1819">
                  <c:v>90.135000000000005</c:v>
                </c:pt>
                <c:pt idx="1820">
                  <c:v>90.126999999999995</c:v>
                </c:pt>
                <c:pt idx="1821">
                  <c:v>90.119</c:v>
                </c:pt>
                <c:pt idx="1822">
                  <c:v>90.11</c:v>
                </c:pt>
                <c:pt idx="1823">
                  <c:v>90.1</c:v>
                </c:pt>
                <c:pt idx="1824">
                  <c:v>90.088999999999999</c:v>
                </c:pt>
                <c:pt idx="1825">
                  <c:v>90.076999999999998</c:v>
                </c:pt>
                <c:pt idx="1826">
                  <c:v>90.064999999999998</c:v>
                </c:pt>
                <c:pt idx="1827">
                  <c:v>90.051000000000002</c:v>
                </c:pt>
                <c:pt idx="1828">
                  <c:v>90.037000000000006</c:v>
                </c:pt>
                <c:pt idx="1829">
                  <c:v>90.021000000000001</c:v>
                </c:pt>
                <c:pt idx="1830">
                  <c:v>90.004000000000005</c:v>
                </c:pt>
                <c:pt idx="1831">
                  <c:v>89.984999999999999</c:v>
                </c:pt>
                <c:pt idx="1832">
                  <c:v>89.965000000000003</c:v>
                </c:pt>
                <c:pt idx="1833">
                  <c:v>89.944000000000003</c:v>
                </c:pt>
                <c:pt idx="1834">
                  <c:v>89.92</c:v>
                </c:pt>
                <c:pt idx="1835">
                  <c:v>89.894999999999996</c:v>
                </c:pt>
                <c:pt idx="1836">
                  <c:v>89.867000000000004</c:v>
                </c:pt>
                <c:pt idx="1837">
                  <c:v>89.837999999999994</c:v>
                </c:pt>
                <c:pt idx="1838">
                  <c:v>89.805000000000007</c:v>
                </c:pt>
                <c:pt idx="1839">
                  <c:v>89.771000000000001</c:v>
                </c:pt>
                <c:pt idx="1840">
                  <c:v>89.733000000000004</c:v>
                </c:pt>
                <c:pt idx="1841">
                  <c:v>89.692999999999998</c:v>
                </c:pt>
                <c:pt idx="1842">
                  <c:v>89.649000000000001</c:v>
                </c:pt>
                <c:pt idx="1843">
                  <c:v>89.600999999999999</c:v>
                </c:pt>
                <c:pt idx="1844">
                  <c:v>89.55</c:v>
                </c:pt>
                <c:pt idx="1845">
                  <c:v>89.495000000000005</c:v>
                </c:pt>
                <c:pt idx="1846">
                  <c:v>89.436000000000007</c:v>
                </c:pt>
                <c:pt idx="1847">
                  <c:v>89.372</c:v>
                </c:pt>
                <c:pt idx="1848">
                  <c:v>89.302999999999997</c:v>
                </c:pt>
                <c:pt idx="1849">
                  <c:v>89.228999999999999</c:v>
                </c:pt>
                <c:pt idx="1850">
                  <c:v>89.149000000000001</c:v>
                </c:pt>
                <c:pt idx="1851">
                  <c:v>89.063000000000002</c:v>
                </c:pt>
                <c:pt idx="1852">
                  <c:v>88.97</c:v>
                </c:pt>
                <c:pt idx="1853">
                  <c:v>88.870999999999995</c:v>
                </c:pt>
                <c:pt idx="1854">
                  <c:v>88.765000000000001</c:v>
                </c:pt>
                <c:pt idx="1855">
                  <c:v>88.65</c:v>
                </c:pt>
                <c:pt idx="1856">
                  <c:v>88.527000000000001</c:v>
                </c:pt>
                <c:pt idx="1857">
                  <c:v>88.394999999999996</c:v>
                </c:pt>
                <c:pt idx="1858">
                  <c:v>88.254000000000005</c:v>
                </c:pt>
                <c:pt idx="1859">
                  <c:v>88.102000000000004</c:v>
                </c:pt>
                <c:pt idx="1860">
                  <c:v>87.938999999999993</c:v>
                </c:pt>
                <c:pt idx="1861">
                  <c:v>87.763999999999996</c:v>
                </c:pt>
                <c:pt idx="1862">
                  <c:v>87.576999999999998</c:v>
                </c:pt>
                <c:pt idx="1863">
                  <c:v>87.376999999999995</c:v>
                </c:pt>
                <c:pt idx="1864">
                  <c:v>87.161000000000001</c:v>
                </c:pt>
                <c:pt idx="1865">
                  <c:v>86.930999999999997</c:v>
                </c:pt>
                <c:pt idx="1866">
                  <c:v>86.683999999999997</c:v>
                </c:pt>
                <c:pt idx="1867">
                  <c:v>86.418999999999997</c:v>
                </c:pt>
                <c:pt idx="1868">
                  <c:v>86.135999999999996</c:v>
                </c:pt>
                <c:pt idx="1869">
                  <c:v>85.832999999999998</c:v>
                </c:pt>
                <c:pt idx="1870">
                  <c:v>85.509</c:v>
                </c:pt>
                <c:pt idx="1871">
                  <c:v>85.162000000000006</c:v>
                </c:pt>
                <c:pt idx="1872">
                  <c:v>84.790999999999997</c:v>
                </c:pt>
                <c:pt idx="1873">
                  <c:v>84.394999999999996</c:v>
                </c:pt>
                <c:pt idx="1874">
                  <c:v>83.972999999999999</c:v>
                </c:pt>
                <c:pt idx="1875">
                  <c:v>83.522000000000006</c:v>
                </c:pt>
                <c:pt idx="1876">
                  <c:v>83.042000000000002</c:v>
                </c:pt>
                <c:pt idx="1877">
                  <c:v>82.531000000000006</c:v>
                </c:pt>
                <c:pt idx="1878">
                  <c:v>81.986999999999995</c:v>
                </c:pt>
                <c:pt idx="1879">
                  <c:v>81.41</c:v>
                </c:pt>
                <c:pt idx="1880">
                  <c:v>80.796999999999997</c:v>
                </c:pt>
                <c:pt idx="1881">
                  <c:v>80.147999999999996</c:v>
                </c:pt>
                <c:pt idx="1882">
                  <c:v>79.459999999999994</c:v>
                </c:pt>
                <c:pt idx="1883">
                  <c:v>78.731999999999999</c:v>
                </c:pt>
                <c:pt idx="1884">
                  <c:v>77.962999999999994</c:v>
                </c:pt>
                <c:pt idx="1885">
                  <c:v>77.152000000000001</c:v>
                </c:pt>
                <c:pt idx="1886">
                  <c:v>76.299000000000007</c:v>
                </c:pt>
                <c:pt idx="1887">
                  <c:v>75.400999999999996</c:v>
                </c:pt>
                <c:pt idx="1888">
                  <c:v>74.459999999999994</c:v>
                </c:pt>
                <c:pt idx="1889">
                  <c:v>73.474000000000004</c:v>
                </c:pt>
                <c:pt idx="1890">
                  <c:v>72.441999999999993</c:v>
                </c:pt>
                <c:pt idx="1891">
                  <c:v>71.364999999999995</c:v>
                </c:pt>
                <c:pt idx="1892">
                  <c:v>70.241</c:v>
                </c:pt>
                <c:pt idx="1893">
                  <c:v>69.072000000000003</c:v>
                </c:pt>
                <c:pt idx="1894">
                  <c:v>67.855999999999995</c:v>
                </c:pt>
                <c:pt idx="1895">
                  <c:v>66.596000000000004</c:v>
                </c:pt>
                <c:pt idx="1896">
                  <c:v>65.293000000000006</c:v>
                </c:pt>
                <c:pt idx="1897">
                  <c:v>63.945999999999998</c:v>
                </c:pt>
                <c:pt idx="1898">
                  <c:v>62.555999999999997</c:v>
                </c:pt>
                <c:pt idx="1899">
                  <c:v>61.125</c:v>
                </c:pt>
                <c:pt idx="1900">
                  <c:v>59.654000000000003</c:v>
                </c:pt>
                <c:pt idx="1901">
                  <c:v>58.143999999999998</c:v>
                </c:pt>
                <c:pt idx="1902">
                  <c:v>56.600999999999999</c:v>
                </c:pt>
                <c:pt idx="1903">
                  <c:v>55.024000000000001</c:v>
                </c:pt>
                <c:pt idx="1904">
                  <c:v>53.418999999999997</c:v>
                </c:pt>
                <c:pt idx="1905">
                  <c:v>51.787999999999997</c:v>
                </c:pt>
                <c:pt idx="1906">
                  <c:v>50.134999999999998</c:v>
                </c:pt>
                <c:pt idx="1907">
                  <c:v>48.46</c:v>
                </c:pt>
                <c:pt idx="1908">
                  <c:v>46.768000000000001</c:v>
                </c:pt>
                <c:pt idx="1909">
                  <c:v>45.06</c:v>
                </c:pt>
                <c:pt idx="1910">
                  <c:v>43.341000000000001</c:v>
                </c:pt>
                <c:pt idx="1911">
                  <c:v>41.609000000000002</c:v>
                </c:pt>
                <c:pt idx="1912">
                  <c:v>39.866999999999997</c:v>
                </c:pt>
                <c:pt idx="1913">
                  <c:v>38.116</c:v>
                </c:pt>
                <c:pt idx="1914">
                  <c:v>36.357999999999997</c:v>
                </c:pt>
                <c:pt idx="1915">
                  <c:v>34.591999999999999</c:v>
                </c:pt>
                <c:pt idx="1916">
                  <c:v>32.82</c:v>
                </c:pt>
                <c:pt idx="1917">
                  <c:v>31.042000000000002</c:v>
                </c:pt>
                <c:pt idx="1918">
                  <c:v>29.26</c:v>
                </c:pt>
                <c:pt idx="1919">
                  <c:v>27.472999999999999</c:v>
                </c:pt>
                <c:pt idx="1920">
                  <c:v>25.683</c:v>
                </c:pt>
                <c:pt idx="1921">
                  <c:v>23.888000000000002</c:v>
                </c:pt>
                <c:pt idx="1922">
                  <c:v>22.091999999999999</c:v>
                </c:pt>
                <c:pt idx="1923">
                  <c:v>20.295999999999999</c:v>
                </c:pt>
                <c:pt idx="1924">
                  <c:v>18.501999999999999</c:v>
                </c:pt>
                <c:pt idx="1925">
                  <c:v>16.710999999999999</c:v>
                </c:pt>
                <c:pt idx="1926">
                  <c:v>14.927</c:v>
                </c:pt>
                <c:pt idx="1927">
                  <c:v>13.153</c:v>
                </c:pt>
                <c:pt idx="1928">
                  <c:v>11.396000000000001</c:v>
                </c:pt>
                <c:pt idx="1929">
                  <c:v>9.6660000000000004</c:v>
                </c:pt>
                <c:pt idx="1930">
                  <c:v>7.9779999999999998</c:v>
                </c:pt>
                <c:pt idx="1931">
                  <c:v>6.36</c:v>
                </c:pt>
                <c:pt idx="1932">
                  <c:v>4.8490000000000002</c:v>
                </c:pt>
                <c:pt idx="1933">
                  <c:v>3.5169999999999999</c:v>
                </c:pt>
                <c:pt idx="1934">
                  <c:v>2.44</c:v>
                </c:pt>
                <c:pt idx="1935">
                  <c:v>1.667</c:v>
                </c:pt>
                <c:pt idx="1936">
                  <c:v>1.1619999999999999</c:v>
                </c:pt>
                <c:pt idx="1937">
                  <c:v>0.85199999999999998</c:v>
                </c:pt>
                <c:pt idx="1938">
                  <c:v>0.66100000000000003</c:v>
                </c:pt>
                <c:pt idx="1939">
                  <c:v>0.54700000000000004</c:v>
                </c:pt>
                <c:pt idx="1940">
                  <c:v>0.47699999999999998</c:v>
                </c:pt>
                <c:pt idx="1941">
                  <c:v>0.432</c:v>
                </c:pt>
                <c:pt idx="1942">
                  <c:v>0.40200000000000002</c:v>
                </c:pt>
                <c:pt idx="1943">
                  <c:v>0.377</c:v>
                </c:pt>
                <c:pt idx="1944">
                  <c:v>0.35399999999999998</c:v>
                </c:pt>
                <c:pt idx="1945">
                  <c:v>0.33100000000000002</c:v>
                </c:pt>
                <c:pt idx="1946">
                  <c:v>0.31</c:v>
                </c:pt>
                <c:pt idx="1947">
                  <c:v>0.29199999999999998</c:v>
                </c:pt>
                <c:pt idx="1948">
                  <c:v>0.27600000000000002</c:v>
                </c:pt>
                <c:pt idx="1949">
                  <c:v>0.26400000000000001</c:v>
                </c:pt>
                <c:pt idx="1950">
                  <c:v>0.254</c:v>
                </c:pt>
                <c:pt idx="1951">
                  <c:v>0.246</c:v>
                </c:pt>
                <c:pt idx="1952">
                  <c:v>0.24</c:v>
                </c:pt>
                <c:pt idx="1953">
                  <c:v>0.23499999999999999</c:v>
                </c:pt>
                <c:pt idx="1954">
                  <c:v>0.23100000000000001</c:v>
                </c:pt>
                <c:pt idx="1955">
                  <c:v>0.22800000000000001</c:v>
                </c:pt>
                <c:pt idx="1956">
                  <c:v>0.22600000000000001</c:v>
                </c:pt>
                <c:pt idx="1957">
                  <c:v>0.22500000000000001</c:v>
                </c:pt>
                <c:pt idx="1958">
                  <c:v>0.22500000000000001</c:v>
                </c:pt>
                <c:pt idx="1959">
                  <c:v>0.224</c:v>
                </c:pt>
                <c:pt idx="1960">
                  <c:v>0.224</c:v>
                </c:pt>
                <c:pt idx="1961">
                  <c:v>0.22500000000000001</c:v>
                </c:pt>
                <c:pt idx="1962">
                  <c:v>0.22500000000000001</c:v>
                </c:pt>
                <c:pt idx="1963">
                  <c:v>0.22600000000000001</c:v>
                </c:pt>
                <c:pt idx="1964">
                  <c:v>0.22600000000000001</c:v>
                </c:pt>
                <c:pt idx="1965">
                  <c:v>0.22700000000000001</c:v>
                </c:pt>
                <c:pt idx="1966">
                  <c:v>0.22800000000000001</c:v>
                </c:pt>
                <c:pt idx="1967">
                  <c:v>0.22900000000000001</c:v>
                </c:pt>
                <c:pt idx="1968">
                  <c:v>0.23</c:v>
                </c:pt>
                <c:pt idx="1969">
                  <c:v>0.23100000000000001</c:v>
                </c:pt>
                <c:pt idx="1970">
                  <c:v>0.23300000000000001</c:v>
                </c:pt>
                <c:pt idx="1971">
                  <c:v>0.23400000000000001</c:v>
                </c:pt>
                <c:pt idx="1972">
                  <c:v>0.23499999999999999</c:v>
                </c:pt>
                <c:pt idx="1973">
                  <c:v>0.23699999999999999</c:v>
                </c:pt>
                <c:pt idx="1974">
                  <c:v>0.23899999999999999</c:v>
                </c:pt>
                <c:pt idx="1975">
                  <c:v>0.24</c:v>
                </c:pt>
                <c:pt idx="1976">
                  <c:v>0.24199999999999999</c:v>
                </c:pt>
                <c:pt idx="1977">
                  <c:v>0.24299999999999999</c:v>
                </c:pt>
                <c:pt idx="1978">
                  <c:v>0.245</c:v>
                </c:pt>
                <c:pt idx="1979">
                  <c:v>0.246</c:v>
                </c:pt>
                <c:pt idx="1980">
                  <c:v>0.248</c:v>
                </c:pt>
                <c:pt idx="1981">
                  <c:v>0.249</c:v>
                </c:pt>
                <c:pt idx="1982">
                  <c:v>0.25</c:v>
                </c:pt>
                <c:pt idx="1983">
                  <c:v>0.252</c:v>
                </c:pt>
                <c:pt idx="1984">
                  <c:v>0.253</c:v>
                </c:pt>
                <c:pt idx="1985">
                  <c:v>0.254</c:v>
                </c:pt>
                <c:pt idx="1986">
                  <c:v>0.255</c:v>
                </c:pt>
                <c:pt idx="1987">
                  <c:v>0.25600000000000001</c:v>
                </c:pt>
                <c:pt idx="1988">
                  <c:v>0.25700000000000001</c:v>
                </c:pt>
                <c:pt idx="1989">
                  <c:v>0.25800000000000001</c:v>
                </c:pt>
                <c:pt idx="1990">
                  <c:v>0.25900000000000001</c:v>
                </c:pt>
                <c:pt idx="1991">
                  <c:v>0.26</c:v>
                </c:pt>
                <c:pt idx="1992">
                  <c:v>0.26100000000000001</c:v>
                </c:pt>
                <c:pt idx="1993">
                  <c:v>0.26200000000000001</c:v>
                </c:pt>
                <c:pt idx="1994">
                  <c:v>0.26300000000000001</c:v>
                </c:pt>
                <c:pt idx="1995">
                  <c:v>0.26300000000000001</c:v>
                </c:pt>
                <c:pt idx="1996">
                  <c:v>0.26400000000000001</c:v>
                </c:pt>
                <c:pt idx="1997">
                  <c:v>0.26500000000000001</c:v>
                </c:pt>
                <c:pt idx="1998">
                  <c:v>0.26500000000000001</c:v>
                </c:pt>
                <c:pt idx="1999">
                  <c:v>0.26600000000000001</c:v>
                </c:pt>
                <c:pt idx="2000">
                  <c:v>0.26700000000000002</c:v>
                </c:pt>
                <c:pt idx="2001">
                  <c:v>0.26700000000000002</c:v>
                </c:pt>
                <c:pt idx="2002">
                  <c:v>0.26800000000000002</c:v>
                </c:pt>
                <c:pt idx="2003">
                  <c:v>0.26800000000000002</c:v>
                </c:pt>
                <c:pt idx="2004">
                  <c:v>0.26700000000000002</c:v>
                </c:pt>
                <c:pt idx="2005">
                  <c:v>0.26600000000000001</c:v>
                </c:pt>
                <c:pt idx="2006">
                  <c:v>0.26600000000000001</c:v>
                </c:pt>
                <c:pt idx="2007">
                  <c:v>0.26500000000000001</c:v>
                </c:pt>
                <c:pt idx="2008">
                  <c:v>0.26500000000000001</c:v>
                </c:pt>
                <c:pt idx="2009">
                  <c:v>0.26400000000000001</c:v>
                </c:pt>
                <c:pt idx="2010">
                  <c:v>0.26300000000000001</c:v>
                </c:pt>
                <c:pt idx="2011">
                  <c:v>0.26300000000000001</c:v>
                </c:pt>
                <c:pt idx="2012">
                  <c:v>0.26200000000000001</c:v>
                </c:pt>
                <c:pt idx="2013">
                  <c:v>0.26100000000000001</c:v>
                </c:pt>
                <c:pt idx="2014">
                  <c:v>0.26100000000000001</c:v>
                </c:pt>
                <c:pt idx="2015">
                  <c:v>0.26</c:v>
                </c:pt>
                <c:pt idx="2016">
                  <c:v>0.25900000000000001</c:v>
                </c:pt>
                <c:pt idx="2017">
                  <c:v>0.25800000000000001</c:v>
                </c:pt>
                <c:pt idx="2018">
                  <c:v>0.25700000000000001</c:v>
                </c:pt>
                <c:pt idx="2019">
                  <c:v>0.25600000000000001</c:v>
                </c:pt>
                <c:pt idx="2020">
                  <c:v>0.255</c:v>
                </c:pt>
                <c:pt idx="2021">
                  <c:v>0.253</c:v>
                </c:pt>
                <c:pt idx="2022">
                  <c:v>0.252</c:v>
                </c:pt>
                <c:pt idx="2023">
                  <c:v>0.251</c:v>
                </c:pt>
                <c:pt idx="2024">
                  <c:v>0.25</c:v>
                </c:pt>
                <c:pt idx="2025">
                  <c:v>0.248</c:v>
                </c:pt>
                <c:pt idx="2026">
                  <c:v>0.247</c:v>
                </c:pt>
                <c:pt idx="2027">
                  <c:v>0.246</c:v>
                </c:pt>
                <c:pt idx="2028">
                  <c:v>0.24399999999999999</c:v>
                </c:pt>
                <c:pt idx="2029">
                  <c:v>0.24299999999999999</c:v>
                </c:pt>
                <c:pt idx="2030">
                  <c:v>0.24099999999999999</c:v>
                </c:pt>
                <c:pt idx="2031">
                  <c:v>0.24</c:v>
                </c:pt>
                <c:pt idx="2032">
                  <c:v>0.23799999999999999</c:v>
                </c:pt>
                <c:pt idx="2033">
                  <c:v>0.23699999999999999</c:v>
                </c:pt>
                <c:pt idx="2034">
                  <c:v>0.23499999999999999</c:v>
                </c:pt>
                <c:pt idx="2035">
                  <c:v>0.23400000000000001</c:v>
                </c:pt>
                <c:pt idx="2036">
                  <c:v>0.23200000000000001</c:v>
                </c:pt>
                <c:pt idx="2037">
                  <c:v>0.23100000000000001</c:v>
                </c:pt>
                <c:pt idx="2038">
                  <c:v>0.23</c:v>
                </c:pt>
                <c:pt idx="2039">
                  <c:v>0.22900000000000001</c:v>
                </c:pt>
                <c:pt idx="2040">
                  <c:v>0.22700000000000001</c:v>
                </c:pt>
                <c:pt idx="2041">
                  <c:v>0.22600000000000001</c:v>
                </c:pt>
                <c:pt idx="2042">
                  <c:v>0.22600000000000001</c:v>
                </c:pt>
                <c:pt idx="2043">
                  <c:v>0.22500000000000001</c:v>
                </c:pt>
                <c:pt idx="2044">
                  <c:v>0.224</c:v>
                </c:pt>
                <c:pt idx="2045">
                  <c:v>0.224</c:v>
                </c:pt>
                <c:pt idx="2046">
                  <c:v>0.223</c:v>
                </c:pt>
                <c:pt idx="2047">
                  <c:v>0.223</c:v>
                </c:pt>
                <c:pt idx="2048">
                  <c:v>0.223</c:v>
                </c:pt>
                <c:pt idx="2049">
                  <c:v>0.223</c:v>
                </c:pt>
                <c:pt idx="2050">
                  <c:v>0.223</c:v>
                </c:pt>
                <c:pt idx="2051">
                  <c:v>0.224</c:v>
                </c:pt>
                <c:pt idx="2052">
                  <c:v>0.22600000000000001</c:v>
                </c:pt>
                <c:pt idx="2053">
                  <c:v>0.22900000000000001</c:v>
                </c:pt>
                <c:pt idx="2054">
                  <c:v>0.23200000000000001</c:v>
                </c:pt>
                <c:pt idx="2055">
                  <c:v>0.23699999999999999</c:v>
                </c:pt>
                <c:pt idx="2056">
                  <c:v>0.24299999999999999</c:v>
                </c:pt>
                <c:pt idx="2057">
                  <c:v>0.251</c:v>
                </c:pt>
                <c:pt idx="2058">
                  <c:v>0.26200000000000001</c:v>
                </c:pt>
                <c:pt idx="2059">
                  <c:v>0.27400000000000002</c:v>
                </c:pt>
                <c:pt idx="2060">
                  <c:v>0.28999999999999998</c:v>
                </c:pt>
                <c:pt idx="2061">
                  <c:v>0.308</c:v>
                </c:pt>
                <c:pt idx="2062">
                  <c:v>0.33</c:v>
                </c:pt>
                <c:pt idx="2063">
                  <c:v>0.35199999999999998</c:v>
                </c:pt>
                <c:pt idx="2064">
                  <c:v>0.377</c:v>
                </c:pt>
                <c:pt idx="2065">
                  <c:v>0.40300000000000002</c:v>
                </c:pt>
                <c:pt idx="2066">
                  <c:v>0.438</c:v>
                </c:pt>
                <c:pt idx="2067">
                  <c:v>0.48699999999999999</c:v>
                </c:pt>
                <c:pt idx="2068">
                  <c:v>0.56499999999999995</c:v>
                </c:pt>
                <c:pt idx="2069">
                  <c:v>0.69</c:v>
                </c:pt>
                <c:pt idx="2070">
                  <c:v>0.89400000000000002</c:v>
                </c:pt>
                <c:pt idx="2071">
                  <c:v>1.224</c:v>
                </c:pt>
                <c:pt idx="2072">
                  <c:v>1.748</c:v>
                </c:pt>
                <c:pt idx="2073">
                  <c:v>2.5299999999999998</c:v>
                </c:pt>
                <c:pt idx="2074">
                  <c:v>3.597</c:v>
                </c:pt>
                <c:pt idx="2075">
                  <c:v>4.91</c:v>
                </c:pt>
                <c:pt idx="2076">
                  <c:v>6.399</c:v>
                </c:pt>
                <c:pt idx="2077">
                  <c:v>8.0030000000000001</c:v>
                </c:pt>
                <c:pt idx="2078">
                  <c:v>9.6820000000000004</c:v>
                </c:pt>
                <c:pt idx="2079">
                  <c:v>11.406000000000001</c:v>
                </c:pt>
                <c:pt idx="2080">
                  <c:v>13.159000000000001</c:v>
                </c:pt>
                <c:pt idx="2081">
                  <c:v>14.93</c:v>
                </c:pt>
                <c:pt idx="2082">
                  <c:v>16.712</c:v>
                </c:pt>
                <c:pt idx="2083">
                  <c:v>18.501000000000001</c:v>
                </c:pt>
                <c:pt idx="2084">
                  <c:v>20.294</c:v>
                </c:pt>
                <c:pt idx="2085">
                  <c:v>22.088999999999999</c:v>
                </c:pt>
                <c:pt idx="2086">
                  <c:v>23.885000000000002</c:v>
                </c:pt>
                <c:pt idx="2087">
                  <c:v>25.678000000000001</c:v>
                </c:pt>
                <c:pt idx="2088">
                  <c:v>27.469000000000001</c:v>
                </c:pt>
                <c:pt idx="2089">
                  <c:v>29.256</c:v>
                </c:pt>
                <c:pt idx="2090">
                  <c:v>31.036999999999999</c:v>
                </c:pt>
                <c:pt idx="2091">
                  <c:v>32.813000000000002</c:v>
                </c:pt>
                <c:pt idx="2092">
                  <c:v>34.582999999999998</c:v>
                </c:pt>
                <c:pt idx="2093">
                  <c:v>36.345999999999997</c:v>
                </c:pt>
                <c:pt idx="2094">
                  <c:v>38.103000000000002</c:v>
                </c:pt>
                <c:pt idx="2095">
                  <c:v>39.851999999999997</c:v>
                </c:pt>
                <c:pt idx="2096">
                  <c:v>41.593000000000004</c:v>
                </c:pt>
                <c:pt idx="2097">
                  <c:v>43.323</c:v>
                </c:pt>
                <c:pt idx="2098">
                  <c:v>45.042000000000002</c:v>
                </c:pt>
                <c:pt idx="2099">
                  <c:v>46.747999999999998</c:v>
                </c:pt>
                <c:pt idx="2100">
                  <c:v>48.44</c:v>
                </c:pt>
                <c:pt idx="2101">
                  <c:v>50.113999999999997</c:v>
                </c:pt>
                <c:pt idx="2102">
                  <c:v>51.767000000000003</c:v>
                </c:pt>
                <c:pt idx="2103">
                  <c:v>53.396999999999998</c:v>
                </c:pt>
                <c:pt idx="2104">
                  <c:v>55.002000000000002</c:v>
                </c:pt>
                <c:pt idx="2105">
                  <c:v>56.576000000000001</c:v>
                </c:pt>
                <c:pt idx="2106">
                  <c:v>58.12</c:v>
                </c:pt>
                <c:pt idx="2107">
                  <c:v>59.628999999999998</c:v>
                </c:pt>
                <c:pt idx="2108">
                  <c:v>61.098999999999997</c:v>
                </c:pt>
                <c:pt idx="2109">
                  <c:v>62.529000000000003</c:v>
                </c:pt>
                <c:pt idx="2110">
                  <c:v>63.917999999999999</c:v>
                </c:pt>
                <c:pt idx="2111">
                  <c:v>65.265000000000001</c:v>
                </c:pt>
                <c:pt idx="2112">
                  <c:v>66.569000000000003</c:v>
                </c:pt>
                <c:pt idx="2113">
                  <c:v>67.828000000000003</c:v>
                </c:pt>
                <c:pt idx="2114">
                  <c:v>69.043000000000006</c:v>
                </c:pt>
                <c:pt idx="2115">
                  <c:v>70.212000000000003</c:v>
                </c:pt>
                <c:pt idx="2116">
                  <c:v>71.335999999999999</c:v>
                </c:pt>
                <c:pt idx="2117">
                  <c:v>72.414000000000001</c:v>
                </c:pt>
                <c:pt idx="2118">
                  <c:v>73.445999999999998</c:v>
                </c:pt>
                <c:pt idx="2119">
                  <c:v>74.432000000000002</c:v>
                </c:pt>
                <c:pt idx="2120">
                  <c:v>75.373999999999995</c:v>
                </c:pt>
                <c:pt idx="2121">
                  <c:v>76.272000000000006</c:v>
                </c:pt>
                <c:pt idx="2122">
                  <c:v>77.126000000000005</c:v>
                </c:pt>
                <c:pt idx="2123">
                  <c:v>77.936999999999998</c:v>
                </c:pt>
                <c:pt idx="2124">
                  <c:v>78.706000000000003</c:v>
                </c:pt>
                <c:pt idx="2125">
                  <c:v>79.435000000000002</c:v>
                </c:pt>
                <c:pt idx="2126">
                  <c:v>80.123999999999995</c:v>
                </c:pt>
                <c:pt idx="2127">
                  <c:v>80.774000000000001</c:v>
                </c:pt>
                <c:pt idx="2128">
                  <c:v>81.387</c:v>
                </c:pt>
                <c:pt idx="2129">
                  <c:v>81.965000000000003</c:v>
                </c:pt>
                <c:pt idx="2130">
                  <c:v>82.509</c:v>
                </c:pt>
                <c:pt idx="2131">
                  <c:v>83.021000000000001</c:v>
                </c:pt>
                <c:pt idx="2132">
                  <c:v>83.501999999999995</c:v>
                </c:pt>
                <c:pt idx="2133">
                  <c:v>83.953000000000003</c:v>
                </c:pt>
                <c:pt idx="2134">
                  <c:v>84.376000000000005</c:v>
                </c:pt>
                <c:pt idx="2135">
                  <c:v>84.772999999999996</c:v>
                </c:pt>
                <c:pt idx="2136">
                  <c:v>85.144000000000005</c:v>
                </c:pt>
                <c:pt idx="2137">
                  <c:v>85.491</c:v>
                </c:pt>
                <c:pt idx="2138">
                  <c:v>85.816000000000003</c:v>
                </c:pt>
                <c:pt idx="2139">
                  <c:v>86.12</c:v>
                </c:pt>
                <c:pt idx="2140">
                  <c:v>86.403999999999996</c:v>
                </c:pt>
                <c:pt idx="2141">
                  <c:v>86.668000000000006</c:v>
                </c:pt>
                <c:pt idx="2142">
                  <c:v>86.915999999999997</c:v>
                </c:pt>
                <c:pt idx="2143">
                  <c:v>87.147000000000006</c:v>
                </c:pt>
                <c:pt idx="2144">
                  <c:v>87.363</c:v>
                </c:pt>
                <c:pt idx="2145">
                  <c:v>87.563999999999993</c:v>
                </c:pt>
                <c:pt idx="2146">
                  <c:v>87.751000000000005</c:v>
                </c:pt>
                <c:pt idx="2147">
                  <c:v>87.926000000000002</c:v>
                </c:pt>
                <c:pt idx="2148">
                  <c:v>88.088999999999999</c:v>
                </c:pt>
                <c:pt idx="2149">
                  <c:v>88.241</c:v>
                </c:pt>
                <c:pt idx="2150">
                  <c:v>88.382999999999996</c:v>
                </c:pt>
                <c:pt idx="2151">
                  <c:v>88.515000000000001</c:v>
                </c:pt>
                <c:pt idx="2152">
                  <c:v>88.638999999999996</c:v>
                </c:pt>
                <c:pt idx="2153">
                  <c:v>88.753</c:v>
                </c:pt>
                <c:pt idx="2154">
                  <c:v>88.86</c:v>
                </c:pt>
                <c:pt idx="2155">
                  <c:v>88.96</c:v>
                </c:pt>
                <c:pt idx="2156">
                  <c:v>89.052000000000007</c:v>
                </c:pt>
                <c:pt idx="2157">
                  <c:v>89.138999999999996</c:v>
                </c:pt>
                <c:pt idx="2158">
                  <c:v>89.218999999999994</c:v>
                </c:pt>
                <c:pt idx="2159">
                  <c:v>89.293000000000006</c:v>
                </c:pt>
                <c:pt idx="2160">
                  <c:v>89.361999999999995</c:v>
                </c:pt>
                <c:pt idx="2161">
                  <c:v>89.427000000000007</c:v>
                </c:pt>
                <c:pt idx="2162">
                  <c:v>89.486000000000004</c:v>
                </c:pt>
                <c:pt idx="2163">
                  <c:v>89.540999999999997</c:v>
                </c:pt>
                <c:pt idx="2164">
                  <c:v>89.593000000000004</c:v>
                </c:pt>
                <c:pt idx="2165">
                  <c:v>89.64</c:v>
                </c:pt>
                <c:pt idx="2166">
                  <c:v>89.683999999999997</c:v>
                </c:pt>
                <c:pt idx="2167">
                  <c:v>89.724999999999994</c:v>
                </c:pt>
                <c:pt idx="2168">
                  <c:v>89.762</c:v>
                </c:pt>
                <c:pt idx="2169">
                  <c:v>89.796999999999997</c:v>
                </c:pt>
                <c:pt idx="2170">
                  <c:v>89.828999999999994</c:v>
                </c:pt>
                <c:pt idx="2171">
                  <c:v>89.858999999999995</c:v>
                </c:pt>
                <c:pt idx="2172">
                  <c:v>89.885999999999996</c:v>
                </c:pt>
                <c:pt idx="2173">
                  <c:v>89.912000000000006</c:v>
                </c:pt>
                <c:pt idx="2174">
                  <c:v>89.935000000000002</c:v>
                </c:pt>
                <c:pt idx="2175">
                  <c:v>89.956999999999994</c:v>
                </c:pt>
                <c:pt idx="2176">
                  <c:v>89.977000000000004</c:v>
                </c:pt>
                <c:pt idx="2177">
                  <c:v>89.995000000000005</c:v>
                </c:pt>
                <c:pt idx="2178">
                  <c:v>90.012</c:v>
                </c:pt>
                <c:pt idx="2179">
                  <c:v>90.028000000000006</c:v>
                </c:pt>
                <c:pt idx="2180">
                  <c:v>90.043000000000006</c:v>
                </c:pt>
                <c:pt idx="2181">
                  <c:v>90.055999999999997</c:v>
                </c:pt>
                <c:pt idx="2182">
                  <c:v>90.069000000000003</c:v>
                </c:pt>
                <c:pt idx="2183">
                  <c:v>90.08</c:v>
                </c:pt>
                <c:pt idx="2184">
                  <c:v>90.090999999999994</c:v>
                </c:pt>
                <c:pt idx="2185">
                  <c:v>90.100999999999999</c:v>
                </c:pt>
                <c:pt idx="2186">
                  <c:v>90.11</c:v>
                </c:pt>
                <c:pt idx="2187">
                  <c:v>90.119</c:v>
                </c:pt>
                <c:pt idx="2188">
                  <c:v>90.126999999999995</c:v>
                </c:pt>
                <c:pt idx="2189">
                  <c:v>90.134</c:v>
                </c:pt>
                <c:pt idx="2190">
                  <c:v>90.141000000000005</c:v>
                </c:pt>
                <c:pt idx="2191">
                  <c:v>90.147000000000006</c:v>
                </c:pt>
                <c:pt idx="2192">
                  <c:v>90.153000000000006</c:v>
                </c:pt>
                <c:pt idx="2193">
                  <c:v>90.158000000000001</c:v>
                </c:pt>
                <c:pt idx="2194">
                  <c:v>90.162999999999997</c:v>
                </c:pt>
                <c:pt idx="2195">
                  <c:v>90.168000000000006</c:v>
                </c:pt>
                <c:pt idx="2196">
                  <c:v>90.173000000000002</c:v>
                </c:pt>
                <c:pt idx="2197">
                  <c:v>90.177000000000007</c:v>
                </c:pt>
                <c:pt idx="2198">
                  <c:v>90.180999999999997</c:v>
                </c:pt>
                <c:pt idx="2199">
                  <c:v>90.183999999999997</c:v>
                </c:pt>
                <c:pt idx="2200">
                  <c:v>90.188000000000002</c:v>
                </c:pt>
                <c:pt idx="2201">
                  <c:v>90.191000000000003</c:v>
                </c:pt>
                <c:pt idx="2202">
                  <c:v>90.194000000000003</c:v>
                </c:pt>
                <c:pt idx="2203">
                  <c:v>90.197000000000003</c:v>
                </c:pt>
                <c:pt idx="2204">
                  <c:v>90.2</c:v>
                </c:pt>
                <c:pt idx="2205">
                  <c:v>90.201999999999998</c:v>
                </c:pt>
                <c:pt idx="2206">
                  <c:v>90.204999999999998</c:v>
                </c:pt>
                <c:pt idx="2207">
                  <c:v>90.206999999999994</c:v>
                </c:pt>
                <c:pt idx="2208">
                  <c:v>90.209000000000003</c:v>
                </c:pt>
                <c:pt idx="2209">
                  <c:v>90.210999999999999</c:v>
                </c:pt>
                <c:pt idx="2210">
                  <c:v>90.212999999999994</c:v>
                </c:pt>
                <c:pt idx="2211">
                  <c:v>90.215000000000003</c:v>
                </c:pt>
                <c:pt idx="2212">
                  <c:v>90.216999999999999</c:v>
                </c:pt>
                <c:pt idx="2213">
                  <c:v>90.218000000000004</c:v>
                </c:pt>
                <c:pt idx="2214">
                  <c:v>90.22</c:v>
                </c:pt>
                <c:pt idx="2215">
                  <c:v>90.221000000000004</c:v>
                </c:pt>
                <c:pt idx="2216">
                  <c:v>90.222999999999999</c:v>
                </c:pt>
                <c:pt idx="2217">
                  <c:v>90.224000000000004</c:v>
                </c:pt>
                <c:pt idx="2218">
                  <c:v>90.224999999999994</c:v>
                </c:pt>
                <c:pt idx="2219">
                  <c:v>90.227000000000004</c:v>
                </c:pt>
                <c:pt idx="2220">
                  <c:v>90.227999999999994</c:v>
                </c:pt>
                <c:pt idx="2221">
                  <c:v>90.228999999999999</c:v>
                </c:pt>
                <c:pt idx="2222">
                  <c:v>90.23</c:v>
                </c:pt>
                <c:pt idx="2223">
                  <c:v>90.230999999999995</c:v>
                </c:pt>
                <c:pt idx="2224">
                  <c:v>90.231999999999999</c:v>
                </c:pt>
                <c:pt idx="2225">
                  <c:v>90.233000000000004</c:v>
                </c:pt>
                <c:pt idx="2226">
                  <c:v>90.233999999999995</c:v>
                </c:pt>
                <c:pt idx="2227">
                  <c:v>90.234999999999999</c:v>
                </c:pt>
                <c:pt idx="2228">
                  <c:v>90.236000000000004</c:v>
                </c:pt>
                <c:pt idx="2229">
                  <c:v>90.236999999999995</c:v>
                </c:pt>
                <c:pt idx="2230">
                  <c:v>90.238</c:v>
                </c:pt>
                <c:pt idx="2231">
                  <c:v>90.238</c:v>
                </c:pt>
                <c:pt idx="2232">
                  <c:v>90.239000000000004</c:v>
                </c:pt>
                <c:pt idx="2233">
                  <c:v>90.24</c:v>
                </c:pt>
                <c:pt idx="2234">
                  <c:v>90.241</c:v>
                </c:pt>
                <c:pt idx="2235">
                  <c:v>90.241</c:v>
                </c:pt>
                <c:pt idx="2236">
                  <c:v>90.242000000000004</c:v>
                </c:pt>
                <c:pt idx="2237">
                  <c:v>90.242000000000004</c:v>
                </c:pt>
                <c:pt idx="2238">
                  <c:v>90.242999999999995</c:v>
                </c:pt>
                <c:pt idx="2239">
                  <c:v>90.242999999999995</c:v>
                </c:pt>
                <c:pt idx="2240">
                  <c:v>90.244</c:v>
                </c:pt>
                <c:pt idx="2241">
                  <c:v>90.244</c:v>
                </c:pt>
                <c:pt idx="2242">
                  <c:v>90.245000000000005</c:v>
                </c:pt>
                <c:pt idx="2243">
                  <c:v>90.245000000000005</c:v>
                </c:pt>
                <c:pt idx="2244">
                  <c:v>90.245000000000005</c:v>
                </c:pt>
                <c:pt idx="2245">
                  <c:v>90.245000000000005</c:v>
                </c:pt>
                <c:pt idx="2246">
                  <c:v>90.245999999999995</c:v>
                </c:pt>
                <c:pt idx="2247">
                  <c:v>90.245999999999995</c:v>
                </c:pt>
                <c:pt idx="2248">
                  <c:v>90.245999999999995</c:v>
                </c:pt>
                <c:pt idx="2249">
                  <c:v>90.245999999999995</c:v>
                </c:pt>
                <c:pt idx="2250">
                  <c:v>90.245999999999995</c:v>
                </c:pt>
                <c:pt idx="2251">
                  <c:v>90.245999999999995</c:v>
                </c:pt>
                <c:pt idx="2252">
                  <c:v>90.245999999999995</c:v>
                </c:pt>
                <c:pt idx="2253">
                  <c:v>90.245999999999995</c:v>
                </c:pt>
                <c:pt idx="2254">
                  <c:v>90.245999999999995</c:v>
                </c:pt>
                <c:pt idx="2255">
                  <c:v>90.245999999999995</c:v>
                </c:pt>
                <c:pt idx="2256">
                  <c:v>90.245999999999995</c:v>
                </c:pt>
                <c:pt idx="2257">
                  <c:v>90.245999999999995</c:v>
                </c:pt>
                <c:pt idx="2258">
                  <c:v>90.245999999999995</c:v>
                </c:pt>
                <c:pt idx="2259">
                  <c:v>90.245999999999995</c:v>
                </c:pt>
                <c:pt idx="2260">
                  <c:v>90.245999999999995</c:v>
                </c:pt>
                <c:pt idx="2261">
                  <c:v>90.245999999999995</c:v>
                </c:pt>
                <c:pt idx="2262">
                  <c:v>90.245000000000005</c:v>
                </c:pt>
                <c:pt idx="2263">
                  <c:v>90.245000000000005</c:v>
                </c:pt>
                <c:pt idx="2264">
                  <c:v>90.245000000000005</c:v>
                </c:pt>
                <c:pt idx="2265">
                  <c:v>90.245000000000005</c:v>
                </c:pt>
                <c:pt idx="2266">
                  <c:v>90.244</c:v>
                </c:pt>
                <c:pt idx="2267">
                  <c:v>90.244</c:v>
                </c:pt>
                <c:pt idx="2268">
                  <c:v>90.244</c:v>
                </c:pt>
                <c:pt idx="2269">
                  <c:v>90.242999999999995</c:v>
                </c:pt>
                <c:pt idx="2270">
                  <c:v>90.242999999999995</c:v>
                </c:pt>
                <c:pt idx="2271">
                  <c:v>90.242000000000004</c:v>
                </c:pt>
                <c:pt idx="2272">
                  <c:v>90.242000000000004</c:v>
                </c:pt>
                <c:pt idx="2273">
                  <c:v>90.242000000000004</c:v>
                </c:pt>
                <c:pt idx="2274">
                  <c:v>90.241</c:v>
                </c:pt>
                <c:pt idx="2275">
                  <c:v>90.241</c:v>
                </c:pt>
                <c:pt idx="2276">
                  <c:v>90.24</c:v>
                </c:pt>
                <c:pt idx="2277">
                  <c:v>90.24</c:v>
                </c:pt>
                <c:pt idx="2278">
                  <c:v>90.239000000000004</c:v>
                </c:pt>
                <c:pt idx="2279">
                  <c:v>90.239000000000004</c:v>
                </c:pt>
                <c:pt idx="2280">
                  <c:v>90.238</c:v>
                </c:pt>
                <c:pt idx="2281">
                  <c:v>90.236999999999995</c:v>
                </c:pt>
                <c:pt idx="2282">
                  <c:v>90.236999999999995</c:v>
                </c:pt>
                <c:pt idx="2283">
                  <c:v>90.236000000000004</c:v>
                </c:pt>
                <c:pt idx="2284">
                  <c:v>90.234999999999999</c:v>
                </c:pt>
                <c:pt idx="2285">
                  <c:v>90.234999999999999</c:v>
                </c:pt>
                <c:pt idx="2286">
                  <c:v>90.233999999999995</c:v>
                </c:pt>
                <c:pt idx="2287">
                  <c:v>90.233000000000004</c:v>
                </c:pt>
                <c:pt idx="2288">
                  <c:v>90.231999999999999</c:v>
                </c:pt>
                <c:pt idx="2289">
                  <c:v>90.230999999999995</c:v>
                </c:pt>
                <c:pt idx="2290">
                  <c:v>90.23</c:v>
                </c:pt>
                <c:pt idx="2291">
                  <c:v>90.228999999999999</c:v>
                </c:pt>
                <c:pt idx="2292">
                  <c:v>90.227999999999994</c:v>
                </c:pt>
                <c:pt idx="2293">
                  <c:v>90.227000000000004</c:v>
                </c:pt>
                <c:pt idx="2294">
                  <c:v>90.225999999999999</c:v>
                </c:pt>
                <c:pt idx="2295">
                  <c:v>90.224999999999994</c:v>
                </c:pt>
                <c:pt idx="2296">
                  <c:v>90.222999999999999</c:v>
                </c:pt>
                <c:pt idx="2297">
                  <c:v>90.221999999999994</c:v>
                </c:pt>
                <c:pt idx="2298">
                  <c:v>90.22</c:v>
                </c:pt>
                <c:pt idx="2299">
                  <c:v>90.218000000000004</c:v>
                </c:pt>
                <c:pt idx="2300">
                  <c:v>90.216999999999999</c:v>
                </c:pt>
                <c:pt idx="2301">
                  <c:v>90.215000000000003</c:v>
                </c:pt>
                <c:pt idx="2302">
                  <c:v>90.212999999999994</c:v>
                </c:pt>
                <c:pt idx="2303">
                  <c:v>90.210999999999999</c:v>
                </c:pt>
                <c:pt idx="2304">
                  <c:v>90.207999999999998</c:v>
                </c:pt>
                <c:pt idx="2305">
                  <c:v>90.206000000000003</c:v>
                </c:pt>
                <c:pt idx="2306">
                  <c:v>90.203000000000003</c:v>
                </c:pt>
                <c:pt idx="2307">
                  <c:v>90.2</c:v>
                </c:pt>
                <c:pt idx="2308">
                  <c:v>90.197000000000003</c:v>
                </c:pt>
                <c:pt idx="2309">
                  <c:v>90.194000000000003</c:v>
                </c:pt>
                <c:pt idx="2310">
                  <c:v>90.19</c:v>
                </c:pt>
                <c:pt idx="2311">
                  <c:v>90.186999999999998</c:v>
                </c:pt>
                <c:pt idx="2312">
                  <c:v>90.183000000000007</c:v>
                </c:pt>
                <c:pt idx="2313">
                  <c:v>90.177999999999997</c:v>
                </c:pt>
                <c:pt idx="2314">
                  <c:v>90.174000000000007</c:v>
                </c:pt>
                <c:pt idx="2315">
                  <c:v>90.168000000000006</c:v>
                </c:pt>
                <c:pt idx="2316">
                  <c:v>90.162999999999997</c:v>
                </c:pt>
                <c:pt idx="2317">
                  <c:v>90.156999999999996</c:v>
                </c:pt>
                <c:pt idx="2318">
                  <c:v>90.150999999999996</c:v>
                </c:pt>
                <c:pt idx="2319">
                  <c:v>90.144000000000005</c:v>
                </c:pt>
                <c:pt idx="2320">
                  <c:v>90.137</c:v>
                </c:pt>
                <c:pt idx="2321">
                  <c:v>90.129000000000005</c:v>
                </c:pt>
                <c:pt idx="2322">
                  <c:v>90.120999999999995</c:v>
                </c:pt>
                <c:pt idx="2323">
                  <c:v>90.111000000000004</c:v>
                </c:pt>
                <c:pt idx="2324">
                  <c:v>90.102000000000004</c:v>
                </c:pt>
                <c:pt idx="2325">
                  <c:v>90.090999999999994</c:v>
                </c:pt>
                <c:pt idx="2326">
                  <c:v>90.078999999999994</c:v>
                </c:pt>
                <c:pt idx="2327">
                  <c:v>90.066999999999993</c:v>
                </c:pt>
                <c:pt idx="2328">
                  <c:v>90.052999999999997</c:v>
                </c:pt>
                <c:pt idx="2329">
                  <c:v>90.037999999999997</c:v>
                </c:pt>
                <c:pt idx="2330">
                  <c:v>90.022999999999996</c:v>
                </c:pt>
                <c:pt idx="2331">
                  <c:v>90.004999999999995</c:v>
                </c:pt>
                <c:pt idx="2332">
                  <c:v>89.986999999999995</c:v>
                </c:pt>
                <c:pt idx="2333">
                  <c:v>89.966999999999999</c:v>
                </c:pt>
                <c:pt idx="2334">
                  <c:v>89.944999999999993</c:v>
                </c:pt>
                <c:pt idx="2335">
                  <c:v>89.921000000000006</c:v>
                </c:pt>
                <c:pt idx="2336">
                  <c:v>89.896000000000001</c:v>
                </c:pt>
                <c:pt idx="2337">
                  <c:v>89.867999999999995</c:v>
                </c:pt>
                <c:pt idx="2338">
                  <c:v>89.838999999999999</c:v>
                </c:pt>
                <c:pt idx="2339">
                  <c:v>89.805999999999997</c:v>
                </c:pt>
                <c:pt idx="2340">
                  <c:v>89.772000000000006</c:v>
                </c:pt>
                <c:pt idx="2341">
                  <c:v>89.733999999999995</c:v>
                </c:pt>
                <c:pt idx="2342">
                  <c:v>89.692999999999998</c:v>
                </c:pt>
                <c:pt idx="2343">
                  <c:v>89.649000000000001</c:v>
                </c:pt>
                <c:pt idx="2344">
                  <c:v>89.602000000000004</c:v>
                </c:pt>
                <c:pt idx="2345">
                  <c:v>89.551000000000002</c:v>
                </c:pt>
                <c:pt idx="2346">
                  <c:v>89.495000000000005</c:v>
                </c:pt>
                <c:pt idx="2347">
                  <c:v>89.436000000000007</c:v>
                </c:pt>
                <c:pt idx="2348">
                  <c:v>89.372</c:v>
                </c:pt>
                <c:pt idx="2349">
                  <c:v>89.302999999999997</c:v>
                </c:pt>
                <c:pt idx="2350">
                  <c:v>89.227999999999994</c:v>
                </c:pt>
                <c:pt idx="2351">
                  <c:v>89.147999999999996</c:v>
                </c:pt>
                <c:pt idx="2352">
                  <c:v>89.061999999999998</c:v>
                </c:pt>
                <c:pt idx="2353">
                  <c:v>88.968999999999994</c:v>
                </c:pt>
                <c:pt idx="2354">
                  <c:v>88.87</c:v>
                </c:pt>
                <c:pt idx="2355">
                  <c:v>88.763000000000005</c:v>
                </c:pt>
                <c:pt idx="2356">
                  <c:v>88.647999999999996</c:v>
                </c:pt>
                <c:pt idx="2357">
                  <c:v>88.525000000000006</c:v>
                </c:pt>
                <c:pt idx="2358">
                  <c:v>88.393000000000001</c:v>
                </c:pt>
                <c:pt idx="2359">
                  <c:v>88.251000000000005</c:v>
                </c:pt>
                <c:pt idx="2360">
                  <c:v>88.099000000000004</c:v>
                </c:pt>
                <c:pt idx="2361">
                  <c:v>87.936000000000007</c:v>
                </c:pt>
                <c:pt idx="2362">
                  <c:v>87.76</c:v>
                </c:pt>
                <c:pt idx="2363">
                  <c:v>87.572999999999993</c:v>
                </c:pt>
                <c:pt idx="2364">
                  <c:v>87.372</c:v>
                </c:pt>
                <c:pt idx="2365">
                  <c:v>87.156000000000006</c:v>
                </c:pt>
                <c:pt idx="2366">
                  <c:v>86.924999999999997</c:v>
                </c:pt>
                <c:pt idx="2367">
                  <c:v>86.677000000000007</c:v>
                </c:pt>
                <c:pt idx="2368">
                  <c:v>86.412000000000006</c:v>
                </c:pt>
                <c:pt idx="2369">
                  <c:v>86.128</c:v>
                </c:pt>
                <c:pt idx="2370">
                  <c:v>85.825000000000003</c:v>
                </c:pt>
                <c:pt idx="2371">
                  <c:v>85.498999999999995</c:v>
                </c:pt>
                <c:pt idx="2372">
                  <c:v>85.152000000000001</c:v>
                </c:pt>
                <c:pt idx="2373">
                  <c:v>84.781000000000006</c:v>
                </c:pt>
                <c:pt idx="2374">
                  <c:v>84.384</c:v>
                </c:pt>
                <c:pt idx="2375">
                  <c:v>83.96</c:v>
                </c:pt>
                <c:pt idx="2376">
                  <c:v>83.509</c:v>
                </c:pt>
                <c:pt idx="2377">
                  <c:v>83.028000000000006</c:v>
                </c:pt>
                <c:pt idx="2378">
                  <c:v>82.516000000000005</c:v>
                </c:pt>
                <c:pt idx="2379">
                  <c:v>81.971000000000004</c:v>
                </c:pt>
                <c:pt idx="2380">
                  <c:v>81.393000000000001</c:v>
                </c:pt>
                <c:pt idx="2381">
                  <c:v>80.78</c:v>
                </c:pt>
                <c:pt idx="2382">
                  <c:v>80.13</c:v>
                </c:pt>
                <c:pt idx="2383">
                  <c:v>79.44</c:v>
                </c:pt>
                <c:pt idx="2384">
                  <c:v>78.712000000000003</c:v>
                </c:pt>
                <c:pt idx="2385">
                  <c:v>77.941999999999993</c:v>
                </c:pt>
                <c:pt idx="2386">
                  <c:v>77.131</c:v>
                </c:pt>
                <c:pt idx="2387">
                  <c:v>76.275999999999996</c:v>
                </c:pt>
                <c:pt idx="2388">
                  <c:v>75.378</c:v>
                </c:pt>
                <c:pt idx="2389">
                  <c:v>74.436999999999998</c:v>
                </c:pt>
                <c:pt idx="2390">
                  <c:v>73.45</c:v>
                </c:pt>
                <c:pt idx="2391">
                  <c:v>72.418000000000006</c:v>
                </c:pt>
                <c:pt idx="2392">
                  <c:v>71.338999999999999</c:v>
                </c:pt>
                <c:pt idx="2393">
                  <c:v>70.215999999999994</c:v>
                </c:pt>
                <c:pt idx="2394">
                  <c:v>69.046000000000006</c:v>
                </c:pt>
                <c:pt idx="2395">
                  <c:v>67.831000000000003</c:v>
                </c:pt>
                <c:pt idx="2396">
                  <c:v>66.569999999999993</c:v>
                </c:pt>
                <c:pt idx="2397">
                  <c:v>65.266999999999996</c:v>
                </c:pt>
                <c:pt idx="2398">
                  <c:v>63.92</c:v>
                </c:pt>
                <c:pt idx="2399">
                  <c:v>62.530999999999999</c:v>
                </c:pt>
                <c:pt idx="2400">
                  <c:v>61.1</c:v>
                </c:pt>
                <c:pt idx="2401">
                  <c:v>59.628999999999998</c:v>
                </c:pt>
                <c:pt idx="2402">
                  <c:v>58.121000000000002</c:v>
                </c:pt>
                <c:pt idx="2403">
                  <c:v>56.578000000000003</c:v>
                </c:pt>
                <c:pt idx="2404">
                  <c:v>55.003</c:v>
                </c:pt>
                <c:pt idx="2405">
                  <c:v>53.4</c:v>
                </c:pt>
                <c:pt idx="2406">
                  <c:v>51.77</c:v>
                </c:pt>
                <c:pt idx="2407">
                  <c:v>50.116999999999997</c:v>
                </c:pt>
                <c:pt idx="2408">
                  <c:v>48.442999999999998</c:v>
                </c:pt>
                <c:pt idx="2409">
                  <c:v>46.752000000000002</c:v>
                </c:pt>
                <c:pt idx="2410">
                  <c:v>45.045999999999999</c:v>
                </c:pt>
                <c:pt idx="2411">
                  <c:v>43.326999999999998</c:v>
                </c:pt>
                <c:pt idx="2412">
                  <c:v>41.595999999999997</c:v>
                </c:pt>
                <c:pt idx="2413">
                  <c:v>39.854999999999997</c:v>
                </c:pt>
                <c:pt idx="2414">
                  <c:v>38.103999999999999</c:v>
                </c:pt>
                <c:pt idx="2415">
                  <c:v>36.347000000000001</c:v>
                </c:pt>
                <c:pt idx="2416">
                  <c:v>34.582999999999998</c:v>
                </c:pt>
                <c:pt idx="2417">
                  <c:v>32.811999999999998</c:v>
                </c:pt>
                <c:pt idx="2418">
                  <c:v>31.036000000000001</c:v>
                </c:pt>
                <c:pt idx="2419">
                  <c:v>29.254999999999999</c:v>
                </c:pt>
                <c:pt idx="2420">
                  <c:v>27.468</c:v>
                </c:pt>
                <c:pt idx="2421">
                  <c:v>25.678000000000001</c:v>
                </c:pt>
                <c:pt idx="2422">
                  <c:v>23.884</c:v>
                </c:pt>
                <c:pt idx="2423">
                  <c:v>22.09</c:v>
                </c:pt>
                <c:pt idx="2424">
                  <c:v>20.295000000000002</c:v>
                </c:pt>
                <c:pt idx="2425">
                  <c:v>18.501999999999999</c:v>
                </c:pt>
                <c:pt idx="2426">
                  <c:v>16.713000000000001</c:v>
                </c:pt>
                <c:pt idx="2427">
                  <c:v>14.93</c:v>
                </c:pt>
                <c:pt idx="2428">
                  <c:v>13.159000000000001</c:v>
                </c:pt>
                <c:pt idx="2429">
                  <c:v>11.406000000000001</c:v>
                </c:pt>
                <c:pt idx="2430">
                  <c:v>9.6829999999999998</c:v>
                </c:pt>
                <c:pt idx="2431">
                  <c:v>8.0060000000000002</c:v>
                </c:pt>
                <c:pt idx="2432">
                  <c:v>6.4020000000000001</c:v>
                </c:pt>
                <c:pt idx="2433">
                  <c:v>4.915</c:v>
                </c:pt>
                <c:pt idx="2434">
                  <c:v>3.6080000000000001</c:v>
                </c:pt>
                <c:pt idx="2435">
                  <c:v>2.5419999999999998</c:v>
                </c:pt>
                <c:pt idx="2436">
                  <c:v>1.7569999999999999</c:v>
                </c:pt>
                <c:pt idx="2437">
                  <c:v>1.2310000000000001</c:v>
                </c:pt>
                <c:pt idx="2438">
                  <c:v>0.89800000000000002</c:v>
                </c:pt>
                <c:pt idx="2439">
                  <c:v>0.69199999999999995</c:v>
                </c:pt>
                <c:pt idx="2440">
                  <c:v>0.56699999999999995</c:v>
                </c:pt>
                <c:pt idx="2441">
                  <c:v>0.48799999999999999</c:v>
                </c:pt>
                <c:pt idx="2442">
                  <c:v>0.439</c:v>
                </c:pt>
                <c:pt idx="2443">
                  <c:v>0.40500000000000003</c:v>
                </c:pt>
                <c:pt idx="2444">
                  <c:v>0.379</c:v>
                </c:pt>
                <c:pt idx="2445">
                  <c:v>0.35499999999999998</c:v>
                </c:pt>
                <c:pt idx="2446">
                  <c:v>0.33300000000000002</c:v>
                </c:pt>
                <c:pt idx="2447">
                  <c:v>0.312</c:v>
                </c:pt>
                <c:pt idx="2448">
                  <c:v>0.29399999999999998</c:v>
                </c:pt>
                <c:pt idx="2449">
                  <c:v>0.27800000000000002</c:v>
                </c:pt>
                <c:pt idx="2450">
                  <c:v>0.26500000000000001</c:v>
                </c:pt>
                <c:pt idx="2451">
                  <c:v>0.255</c:v>
                </c:pt>
                <c:pt idx="2452">
                  <c:v>0.247</c:v>
                </c:pt>
                <c:pt idx="2453">
                  <c:v>0.24</c:v>
                </c:pt>
                <c:pt idx="2454">
                  <c:v>0.23499999999999999</c:v>
                </c:pt>
                <c:pt idx="2455">
                  <c:v>0.23100000000000001</c:v>
                </c:pt>
                <c:pt idx="2456">
                  <c:v>0.22800000000000001</c:v>
                </c:pt>
                <c:pt idx="2457">
                  <c:v>0.22600000000000001</c:v>
                </c:pt>
                <c:pt idx="2458">
                  <c:v>0.22500000000000001</c:v>
                </c:pt>
                <c:pt idx="2459">
                  <c:v>0.22500000000000001</c:v>
                </c:pt>
                <c:pt idx="2460">
                  <c:v>0.224</c:v>
                </c:pt>
                <c:pt idx="2461">
                  <c:v>0.22500000000000001</c:v>
                </c:pt>
                <c:pt idx="2462">
                  <c:v>0.22500000000000001</c:v>
                </c:pt>
                <c:pt idx="2463">
                  <c:v>0.22500000000000001</c:v>
                </c:pt>
                <c:pt idx="2464">
                  <c:v>0.22600000000000001</c:v>
                </c:pt>
                <c:pt idx="2465">
                  <c:v>0.22600000000000001</c:v>
                </c:pt>
                <c:pt idx="2466">
                  <c:v>0.22700000000000001</c:v>
                </c:pt>
                <c:pt idx="2467">
                  <c:v>0.22800000000000001</c:v>
                </c:pt>
                <c:pt idx="2468">
                  <c:v>0.22900000000000001</c:v>
                </c:pt>
                <c:pt idx="2469">
                  <c:v>0.23</c:v>
                </c:pt>
                <c:pt idx="2470">
                  <c:v>0.23100000000000001</c:v>
                </c:pt>
                <c:pt idx="2471">
                  <c:v>0.23200000000000001</c:v>
                </c:pt>
                <c:pt idx="2472">
                  <c:v>0.23400000000000001</c:v>
                </c:pt>
                <c:pt idx="2473">
                  <c:v>0.23499999999999999</c:v>
                </c:pt>
                <c:pt idx="2474">
                  <c:v>0.23699999999999999</c:v>
                </c:pt>
                <c:pt idx="2475">
                  <c:v>0.23799999999999999</c:v>
                </c:pt>
                <c:pt idx="2476">
                  <c:v>0.24</c:v>
                </c:pt>
                <c:pt idx="2477">
                  <c:v>0.24199999999999999</c:v>
                </c:pt>
                <c:pt idx="2478">
                  <c:v>0.24299999999999999</c:v>
                </c:pt>
                <c:pt idx="2479">
                  <c:v>0.245</c:v>
                </c:pt>
                <c:pt idx="2480">
                  <c:v>0.246</c:v>
                </c:pt>
                <c:pt idx="2481">
                  <c:v>0.248</c:v>
                </c:pt>
                <c:pt idx="2482">
                  <c:v>0.249</c:v>
                </c:pt>
                <c:pt idx="2483">
                  <c:v>0.25</c:v>
                </c:pt>
                <c:pt idx="2484">
                  <c:v>0.252</c:v>
                </c:pt>
                <c:pt idx="2485">
                  <c:v>0.253</c:v>
                </c:pt>
                <c:pt idx="2486">
                  <c:v>0.254</c:v>
                </c:pt>
                <c:pt idx="2487">
                  <c:v>0.255</c:v>
                </c:pt>
                <c:pt idx="2488">
                  <c:v>0.25600000000000001</c:v>
                </c:pt>
                <c:pt idx="2489">
                  <c:v>0.25700000000000001</c:v>
                </c:pt>
                <c:pt idx="2490">
                  <c:v>0.25800000000000001</c:v>
                </c:pt>
                <c:pt idx="2491">
                  <c:v>0.25900000000000001</c:v>
                </c:pt>
                <c:pt idx="2492">
                  <c:v>0.26</c:v>
                </c:pt>
                <c:pt idx="2493">
                  <c:v>0.26100000000000001</c:v>
                </c:pt>
                <c:pt idx="2494">
                  <c:v>0.26200000000000001</c:v>
                </c:pt>
                <c:pt idx="2495">
                  <c:v>0.26300000000000001</c:v>
                </c:pt>
                <c:pt idx="2496">
                  <c:v>0.26300000000000001</c:v>
                </c:pt>
                <c:pt idx="2497">
                  <c:v>0.26400000000000001</c:v>
                </c:pt>
                <c:pt idx="2498">
                  <c:v>0.26500000000000001</c:v>
                </c:pt>
                <c:pt idx="2499">
                  <c:v>0.26500000000000001</c:v>
                </c:pt>
                <c:pt idx="2500">
                  <c:v>0.26600000000000001</c:v>
                </c:pt>
                <c:pt idx="2501">
                  <c:v>0.26700000000000002</c:v>
                </c:pt>
                <c:pt idx="2502">
                  <c:v>0.26700000000000002</c:v>
                </c:pt>
                <c:pt idx="2503">
                  <c:v>0.26800000000000002</c:v>
                </c:pt>
                <c:pt idx="2504">
                  <c:v>0.26800000000000002</c:v>
                </c:pt>
                <c:pt idx="2505">
                  <c:v>0.26700000000000002</c:v>
                </c:pt>
                <c:pt idx="2506">
                  <c:v>0.26600000000000001</c:v>
                </c:pt>
                <c:pt idx="2507">
                  <c:v>0.26600000000000001</c:v>
                </c:pt>
                <c:pt idx="2508">
                  <c:v>0.26500000000000001</c:v>
                </c:pt>
                <c:pt idx="2509">
                  <c:v>0.26500000000000001</c:v>
                </c:pt>
                <c:pt idx="2510">
                  <c:v>0.26400000000000001</c:v>
                </c:pt>
                <c:pt idx="2511">
                  <c:v>0.26300000000000001</c:v>
                </c:pt>
                <c:pt idx="2512">
                  <c:v>0.26300000000000001</c:v>
                </c:pt>
                <c:pt idx="2513">
                  <c:v>0.26200000000000001</c:v>
                </c:pt>
                <c:pt idx="2514">
                  <c:v>0.26100000000000001</c:v>
                </c:pt>
                <c:pt idx="2515">
                  <c:v>0.26100000000000001</c:v>
                </c:pt>
                <c:pt idx="2516">
                  <c:v>0.26</c:v>
                </c:pt>
                <c:pt idx="2517">
                  <c:v>0.25900000000000001</c:v>
                </c:pt>
                <c:pt idx="2518">
                  <c:v>0.25800000000000001</c:v>
                </c:pt>
                <c:pt idx="2519">
                  <c:v>0.25700000000000001</c:v>
                </c:pt>
                <c:pt idx="2520">
                  <c:v>0.25600000000000001</c:v>
                </c:pt>
                <c:pt idx="2521">
                  <c:v>0.254</c:v>
                </c:pt>
                <c:pt idx="2522">
                  <c:v>0.253</c:v>
                </c:pt>
                <c:pt idx="2523">
                  <c:v>0.252</c:v>
                </c:pt>
                <c:pt idx="2524">
                  <c:v>0.251</c:v>
                </c:pt>
                <c:pt idx="2525">
                  <c:v>0.25</c:v>
                </c:pt>
                <c:pt idx="2526">
                  <c:v>0.248</c:v>
                </c:pt>
                <c:pt idx="2527">
                  <c:v>0.247</c:v>
                </c:pt>
                <c:pt idx="2528">
                  <c:v>0.246</c:v>
                </c:pt>
                <c:pt idx="2529">
                  <c:v>0.24399999999999999</c:v>
                </c:pt>
                <c:pt idx="2530">
                  <c:v>0.24299999999999999</c:v>
                </c:pt>
                <c:pt idx="2531">
                  <c:v>0.24099999999999999</c:v>
                </c:pt>
                <c:pt idx="2532">
                  <c:v>0.24</c:v>
                </c:pt>
                <c:pt idx="2533">
                  <c:v>0.23799999999999999</c:v>
                </c:pt>
                <c:pt idx="2534">
                  <c:v>0.23699999999999999</c:v>
                </c:pt>
                <c:pt idx="2535">
                  <c:v>0.23499999999999999</c:v>
                </c:pt>
                <c:pt idx="2536">
                  <c:v>0.23400000000000001</c:v>
                </c:pt>
                <c:pt idx="2537">
                  <c:v>0.23200000000000001</c:v>
                </c:pt>
                <c:pt idx="2538">
                  <c:v>0.23100000000000001</c:v>
                </c:pt>
                <c:pt idx="2539">
                  <c:v>0.22900000000000001</c:v>
                </c:pt>
                <c:pt idx="2540">
                  <c:v>0.22800000000000001</c:v>
                </c:pt>
                <c:pt idx="2541">
                  <c:v>0.22700000000000001</c:v>
                </c:pt>
                <c:pt idx="2542">
                  <c:v>0.22600000000000001</c:v>
                </c:pt>
                <c:pt idx="2543">
                  <c:v>0.22600000000000001</c:v>
                </c:pt>
                <c:pt idx="2544">
                  <c:v>0.22500000000000001</c:v>
                </c:pt>
                <c:pt idx="2545">
                  <c:v>0.224</c:v>
                </c:pt>
                <c:pt idx="2546">
                  <c:v>0.224</c:v>
                </c:pt>
                <c:pt idx="2547">
                  <c:v>0.223</c:v>
                </c:pt>
                <c:pt idx="2548">
                  <c:v>0.223</c:v>
                </c:pt>
                <c:pt idx="2549">
                  <c:v>0.222</c:v>
                </c:pt>
                <c:pt idx="2550">
                  <c:v>0.223</c:v>
                </c:pt>
                <c:pt idx="2551">
                  <c:v>0.223</c:v>
                </c:pt>
                <c:pt idx="2552">
                  <c:v>0.224</c:v>
                </c:pt>
                <c:pt idx="2553">
                  <c:v>0.22600000000000001</c:v>
                </c:pt>
                <c:pt idx="2554">
                  <c:v>0.22900000000000001</c:v>
                </c:pt>
                <c:pt idx="2555">
                  <c:v>0.23200000000000001</c:v>
                </c:pt>
                <c:pt idx="2556">
                  <c:v>0.23699999999999999</c:v>
                </c:pt>
                <c:pt idx="2557">
                  <c:v>0.24299999999999999</c:v>
                </c:pt>
                <c:pt idx="2558">
                  <c:v>0.251</c:v>
                </c:pt>
                <c:pt idx="2559">
                  <c:v>0.26100000000000001</c:v>
                </c:pt>
                <c:pt idx="2560">
                  <c:v>0.27300000000000002</c:v>
                </c:pt>
                <c:pt idx="2561">
                  <c:v>0.28799999999999998</c:v>
                </c:pt>
                <c:pt idx="2562">
                  <c:v>0.307</c:v>
                </c:pt>
                <c:pt idx="2563">
                  <c:v>0.32800000000000001</c:v>
                </c:pt>
                <c:pt idx="2564">
                  <c:v>0.35</c:v>
                </c:pt>
                <c:pt idx="2565">
                  <c:v>0.374</c:v>
                </c:pt>
                <c:pt idx="2566">
                  <c:v>0.39900000000000002</c:v>
                </c:pt>
                <c:pt idx="2567">
                  <c:v>0.43</c:v>
                </c:pt>
                <c:pt idx="2568">
                  <c:v>0.47499999999999998</c:v>
                </c:pt>
                <c:pt idx="2569">
                  <c:v>0.54300000000000004</c:v>
                </c:pt>
                <c:pt idx="2570">
                  <c:v>0.65700000000000003</c:v>
                </c:pt>
                <c:pt idx="2571">
                  <c:v>0.84499999999999997</c:v>
                </c:pt>
                <c:pt idx="2572">
                  <c:v>1.159</c:v>
                </c:pt>
                <c:pt idx="2573">
                  <c:v>1.667</c:v>
                </c:pt>
                <c:pt idx="2574">
                  <c:v>2.44</c:v>
                </c:pt>
                <c:pt idx="2575">
                  <c:v>3.5150000000000001</c:v>
                </c:pt>
                <c:pt idx="2576">
                  <c:v>4.8470000000000004</c:v>
                </c:pt>
                <c:pt idx="2577">
                  <c:v>6.3540000000000001</c:v>
                </c:pt>
                <c:pt idx="2578">
                  <c:v>7.9729999999999999</c:v>
                </c:pt>
                <c:pt idx="2579">
                  <c:v>9.6620000000000008</c:v>
                </c:pt>
                <c:pt idx="2580">
                  <c:v>11.393000000000001</c:v>
                </c:pt>
                <c:pt idx="2581">
                  <c:v>13.151</c:v>
                </c:pt>
                <c:pt idx="2582">
                  <c:v>14.926</c:v>
                </c:pt>
                <c:pt idx="2583">
                  <c:v>16.71</c:v>
                </c:pt>
                <c:pt idx="2584">
                  <c:v>18.501000000000001</c:v>
                </c:pt>
                <c:pt idx="2585">
                  <c:v>20.295000000000002</c:v>
                </c:pt>
                <c:pt idx="2586">
                  <c:v>22.091999999999999</c:v>
                </c:pt>
                <c:pt idx="2587">
                  <c:v>23.888000000000002</c:v>
                </c:pt>
                <c:pt idx="2588">
                  <c:v>25.681999999999999</c:v>
                </c:pt>
                <c:pt idx="2589">
                  <c:v>27.472999999999999</c:v>
                </c:pt>
                <c:pt idx="2590">
                  <c:v>29.260999999999999</c:v>
                </c:pt>
                <c:pt idx="2591">
                  <c:v>31.044</c:v>
                </c:pt>
                <c:pt idx="2592">
                  <c:v>32.820999999999998</c:v>
                </c:pt>
                <c:pt idx="2593">
                  <c:v>34.591999999999999</c:v>
                </c:pt>
                <c:pt idx="2594">
                  <c:v>36.356000000000002</c:v>
                </c:pt>
                <c:pt idx="2595">
                  <c:v>38.113999999999997</c:v>
                </c:pt>
                <c:pt idx="2596">
                  <c:v>39.865000000000002</c:v>
                </c:pt>
                <c:pt idx="2597">
                  <c:v>41.606000000000002</c:v>
                </c:pt>
                <c:pt idx="2598">
                  <c:v>43.338000000000001</c:v>
                </c:pt>
                <c:pt idx="2599">
                  <c:v>45.058</c:v>
                </c:pt>
                <c:pt idx="2600">
                  <c:v>46.765999999999998</c:v>
                </c:pt>
                <c:pt idx="2601">
                  <c:v>48.457999999999998</c:v>
                </c:pt>
                <c:pt idx="2602">
                  <c:v>50.133000000000003</c:v>
                </c:pt>
                <c:pt idx="2603">
                  <c:v>51.786999999999999</c:v>
                </c:pt>
                <c:pt idx="2604">
                  <c:v>53.417999999999999</c:v>
                </c:pt>
                <c:pt idx="2605">
                  <c:v>55.023000000000003</c:v>
                </c:pt>
                <c:pt idx="2606">
                  <c:v>56.598999999999997</c:v>
                </c:pt>
                <c:pt idx="2607">
                  <c:v>58.143000000000001</c:v>
                </c:pt>
                <c:pt idx="2608">
                  <c:v>59.652000000000001</c:v>
                </c:pt>
                <c:pt idx="2609">
                  <c:v>61.122999999999998</c:v>
                </c:pt>
                <c:pt idx="2610">
                  <c:v>62.554000000000002</c:v>
                </c:pt>
                <c:pt idx="2611">
                  <c:v>63.942999999999998</c:v>
                </c:pt>
                <c:pt idx="2612">
                  <c:v>65.290999999999997</c:v>
                </c:pt>
                <c:pt idx="2613">
                  <c:v>66.593999999999994</c:v>
                </c:pt>
                <c:pt idx="2614">
                  <c:v>67.852999999999994</c:v>
                </c:pt>
                <c:pt idx="2615">
                  <c:v>69.069000000000003</c:v>
                </c:pt>
                <c:pt idx="2616">
                  <c:v>70.238</c:v>
                </c:pt>
                <c:pt idx="2617">
                  <c:v>71.361999999999995</c:v>
                </c:pt>
                <c:pt idx="2618">
                  <c:v>72.438999999999993</c:v>
                </c:pt>
                <c:pt idx="2619">
                  <c:v>73.47</c:v>
                </c:pt>
                <c:pt idx="2620">
                  <c:v>74.456000000000003</c:v>
                </c:pt>
                <c:pt idx="2621">
                  <c:v>75.397999999999996</c:v>
                </c:pt>
                <c:pt idx="2622">
                  <c:v>76.293999999999997</c:v>
                </c:pt>
                <c:pt idx="2623">
                  <c:v>77.147999999999996</c:v>
                </c:pt>
                <c:pt idx="2624">
                  <c:v>77.957999999999998</c:v>
                </c:pt>
                <c:pt idx="2625">
                  <c:v>78.727000000000004</c:v>
                </c:pt>
                <c:pt idx="2626">
                  <c:v>79.453999999999994</c:v>
                </c:pt>
                <c:pt idx="2627">
                  <c:v>80.141999999999996</c:v>
                </c:pt>
                <c:pt idx="2628">
                  <c:v>80.790999999999997</c:v>
                </c:pt>
                <c:pt idx="2629">
                  <c:v>81.403999999999996</c:v>
                </c:pt>
                <c:pt idx="2630">
                  <c:v>81.980999999999995</c:v>
                </c:pt>
                <c:pt idx="2631">
                  <c:v>82.524000000000001</c:v>
                </c:pt>
                <c:pt idx="2632">
                  <c:v>83.034999999999997</c:v>
                </c:pt>
                <c:pt idx="2633">
                  <c:v>83.515000000000001</c:v>
                </c:pt>
                <c:pt idx="2634">
                  <c:v>83.965999999999994</c:v>
                </c:pt>
                <c:pt idx="2635">
                  <c:v>84.388000000000005</c:v>
                </c:pt>
                <c:pt idx="2636">
                  <c:v>84.784000000000006</c:v>
                </c:pt>
                <c:pt idx="2637">
                  <c:v>85.153999999999996</c:v>
                </c:pt>
                <c:pt idx="2638">
                  <c:v>85.501000000000005</c:v>
                </c:pt>
                <c:pt idx="2639">
                  <c:v>85.825000000000003</c:v>
                </c:pt>
                <c:pt idx="2640">
                  <c:v>86.128</c:v>
                </c:pt>
                <c:pt idx="2641">
                  <c:v>86.411000000000001</c:v>
                </c:pt>
                <c:pt idx="2642">
                  <c:v>86.674999999999997</c:v>
                </c:pt>
                <c:pt idx="2643">
                  <c:v>86.921999999999997</c:v>
                </c:pt>
                <c:pt idx="2644">
                  <c:v>87.152000000000001</c:v>
                </c:pt>
                <c:pt idx="2645">
                  <c:v>87.367000000000004</c:v>
                </c:pt>
                <c:pt idx="2646">
                  <c:v>87.567999999999998</c:v>
                </c:pt>
                <c:pt idx="2647">
                  <c:v>87.754999999999995</c:v>
                </c:pt>
                <c:pt idx="2648">
                  <c:v>87.93</c:v>
                </c:pt>
                <c:pt idx="2649">
                  <c:v>88.091999999999999</c:v>
                </c:pt>
                <c:pt idx="2650">
                  <c:v>88.244</c:v>
                </c:pt>
                <c:pt idx="2651">
                  <c:v>88.385999999999996</c:v>
                </c:pt>
                <c:pt idx="2652">
                  <c:v>88.518000000000001</c:v>
                </c:pt>
                <c:pt idx="2653">
                  <c:v>88.641000000000005</c:v>
                </c:pt>
                <c:pt idx="2654">
                  <c:v>88.754999999999995</c:v>
                </c:pt>
                <c:pt idx="2655">
                  <c:v>88.861999999999995</c:v>
                </c:pt>
                <c:pt idx="2656">
                  <c:v>88.960999999999999</c:v>
                </c:pt>
                <c:pt idx="2657">
                  <c:v>89.052999999999997</c:v>
                </c:pt>
                <c:pt idx="2658">
                  <c:v>89.138999999999996</c:v>
                </c:pt>
                <c:pt idx="2659">
                  <c:v>89.218999999999994</c:v>
                </c:pt>
                <c:pt idx="2660">
                  <c:v>89.293999999999997</c:v>
                </c:pt>
                <c:pt idx="2661">
                  <c:v>89.363</c:v>
                </c:pt>
                <c:pt idx="2662">
                  <c:v>89.427000000000007</c:v>
                </c:pt>
                <c:pt idx="2663">
                  <c:v>89.486000000000004</c:v>
                </c:pt>
                <c:pt idx="2664">
                  <c:v>89.540999999999997</c:v>
                </c:pt>
                <c:pt idx="2665">
                  <c:v>89.591999999999999</c:v>
                </c:pt>
                <c:pt idx="2666">
                  <c:v>89.638999999999996</c:v>
                </c:pt>
                <c:pt idx="2667">
                  <c:v>89.683000000000007</c:v>
                </c:pt>
                <c:pt idx="2668">
                  <c:v>89.724000000000004</c:v>
                </c:pt>
                <c:pt idx="2669">
                  <c:v>89.760999999999996</c:v>
                </c:pt>
                <c:pt idx="2670">
                  <c:v>89.796000000000006</c:v>
                </c:pt>
                <c:pt idx="2671">
                  <c:v>89.828000000000003</c:v>
                </c:pt>
                <c:pt idx="2672">
                  <c:v>89.858000000000004</c:v>
                </c:pt>
                <c:pt idx="2673">
                  <c:v>89.885000000000005</c:v>
                </c:pt>
                <c:pt idx="2674">
                  <c:v>89.91</c:v>
                </c:pt>
                <c:pt idx="2675">
                  <c:v>89.933999999999997</c:v>
                </c:pt>
                <c:pt idx="2676">
                  <c:v>89.954999999999998</c:v>
                </c:pt>
                <c:pt idx="2677">
                  <c:v>89.974999999999994</c:v>
                </c:pt>
                <c:pt idx="2678">
                  <c:v>89.994</c:v>
                </c:pt>
                <c:pt idx="2679">
                  <c:v>90.010999999999996</c:v>
                </c:pt>
                <c:pt idx="2680">
                  <c:v>90.027000000000001</c:v>
                </c:pt>
                <c:pt idx="2681">
                  <c:v>90.040999999999997</c:v>
                </c:pt>
                <c:pt idx="2682">
                  <c:v>90.055000000000007</c:v>
                </c:pt>
                <c:pt idx="2683">
                  <c:v>90.066999999999993</c:v>
                </c:pt>
                <c:pt idx="2684">
                  <c:v>90.078999999999994</c:v>
                </c:pt>
                <c:pt idx="2685">
                  <c:v>90.088999999999999</c:v>
                </c:pt>
                <c:pt idx="2686">
                  <c:v>90.099000000000004</c:v>
                </c:pt>
                <c:pt idx="2687">
                  <c:v>90.108000000000004</c:v>
                </c:pt>
                <c:pt idx="2688">
                  <c:v>90.117000000000004</c:v>
                </c:pt>
                <c:pt idx="2689">
                  <c:v>90.125</c:v>
                </c:pt>
                <c:pt idx="2690">
                  <c:v>90.132000000000005</c:v>
                </c:pt>
                <c:pt idx="2691">
                  <c:v>90.138999999999996</c:v>
                </c:pt>
                <c:pt idx="2692">
                  <c:v>90.144999999999996</c:v>
                </c:pt>
                <c:pt idx="2693">
                  <c:v>90.150999999999996</c:v>
                </c:pt>
                <c:pt idx="2694">
                  <c:v>90.156000000000006</c:v>
                </c:pt>
                <c:pt idx="2695">
                  <c:v>90.161000000000001</c:v>
                </c:pt>
                <c:pt idx="2696">
                  <c:v>90.165999999999997</c:v>
                </c:pt>
                <c:pt idx="2697">
                  <c:v>90.171000000000006</c:v>
                </c:pt>
                <c:pt idx="2698">
                  <c:v>90.174999999999997</c:v>
                </c:pt>
                <c:pt idx="2699">
                  <c:v>90.179000000000002</c:v>
                </c:pt>
                <c:pt idx="2700">
                  <c:v>90.182000000000002</c:v>
                </c:pt>
                <c:pt idx="2701">
                  <c:v>90.186000000000007</c:v>
                </c:pt>
                <c:pt idx="2702">
                  <c:v>90.188999999999993</c:v>
                </c:pt>
                <c:pt idx="2703">
                  <c:v>90.191999999999993</c:v>
                </c:pt>
                <c:pt idx="2704">
                  <c:v>90.194999999999993</c:v>
                </c:pt>
                <c:pt idx="2705">
                  <c:v>90.197999999999993</c:v>
                </c:pt>
                <c:pt idx="2706">
                  <c:v>90.2</c:v>
                </c:pt>
                <c:pt idx="2707">
                  <c:v>90.201999999999998</c:v>
                </c:pt>
                <c:pt idx="2708">
                  <c:v>90.204999999999998</c:v>
                </c:pt>
                <c:pt idx="2709">
                  <c:v>90.206999999999994</c:v>
                </c:pt>
                <c:pt idx="2710">
                  <c:v>90.209000000000003</c:v>
                </c:pt>
                <c:pt idx="2711">
                  <c:v>90.210999999999999</c:v>
                </c:pt>
                <c:pt idx="2712">
                  <c:v>90.212999999999994</c:v>
                </c:pt>
                <c:pt idx="2713">
                  <c:v>90.213999999999999</c:v>
                </c:pt>
                <c:pt idx="2714">
                  <c:v>90.215999999999994</c:v>
                </c:pt>
                <c:pt idx="2715">
                  <c:v>90.218000000000004</c:v>
                </c:pt>
                <c:pt idx="2716">
                  <c:v>90.218999999999994</c:v>
                </c:pt>
                <c:pt idx="2717">
                  <c:v>90.22</c:v>
                </c:pt>
                <c:pt idx="2718">
                  <c:v>90.221999999999994</c:v>
                </c:pt>
                <c:pt idx="2719">
                  <c:v>90.222999999999999</c:v>
                </c:pt>
                <c:pt idx="2720">
                  <c:v>90.224000000000004</c:v>
                </c:pt>
                <c:pt idx="2721">
                  <c:v>90.225999999999999</c:v>
                </c:pt>
                <c:pt idx="2722">
                  <c:v>90.227000000000004</c:v>
                </c:pt>
                <c:pt idx="2723">
                  <c:v>90.227999999999994</c:v>
                </c:pt>
                <c:pt idx="2724">
                  <c:v>90.228999999999999</c:v>
                </c:pt>
                <c:pt idx="2725">
                  <c:v>90.23</c:v>
                </c:pt>
                <c:pt idx="2726">
                  <c:v>90.230999999999995</c:v>
                </c:pt>
                <c:pt idx="2727">
                  <c:v>90.231999999999999</c:v>
                </c:pt>
                <c:pt idx="2728">
                  <c:v>90.233000000000004</c:v>
                </c:pt>
                <c:pt idx="2729">
                  <c:v>90.233999999999995</c:v>
                </c:pt>
                <c:pt idx="2730">
                  <c:v>90.234999999999999</c:v>
                </c:pt>
                <c:pt idx="2731">
                  <c:v>90.234999999999999</c:v>
                </c:pt>
                <c:pt idx="2732">
                  <c:v>90.236000000000004</c:v>
                </c:pt>
                <c:pt idx="2733">
                  <c:v>90.236999999999995</c:v>
                </c:pt>
                <c:pt idx="2734">
                  <c:v>90.238</c:v>
                </c:pt>
                <c:pt idx="2735">
                  <c:v>90.238</c:v>
                </c:pt>
                <c:pt idx="2736">
                  <c:v>90.239000000000004</c:v>
                </c:pt>
                <c:pt idx="2737">
                  <c:v>90.239000000000004</c:v>
                </c:pt>
                <c:pt idx="2738">
                  <c:v>90.24</c:v>
                </c:pt>
                <c:pt idx="2739">
                  <c:v>90.241</c:v>
                </c:pt>
                <c:pt idx="2740">
                  <c:v>90.241</c:v>
                </c:pt>
                <c:pt idx="2741">
                  <c:v>90.242000000000004</c:v>
                </c:pt>
                <c:pt idx="2742">
                  <c:v>90.242000000000004</c:v>
                </c:pt>
                <c:pt idx="2743">
                  <c:v>90.242000000000004</c:v>
                </c:pt>
                <c:pt idx="2744">
                  <c:v>90.242999999999995</c:v>
                </c:pt>
                <c:pt idx="2745">
                  <c:v>90.242999999999995</c:v>
                </c:pt>
                <c:pt idx="2746">
                  <c:v>90.242999999999995</c:v>
                </c:pt>
                <c:pt idx="2747">
                  <c:v>90.242999999999995</c:v>
                </c:pt>
                <c:pt idx="2748">
                  <c:v>90.244</c:v>
                </c:pt>
                <c:pt idx="2749">
                  <c:v>90.244</c:v>
                </c:pt>
                <c:pt idx="2750">
                  <c:v>90.244</c:v>
                </c:pt>
                <c:pt idx="2751">
                  <c:v>90.244</c:v>
                </c:pt>
                <c:pt idx="2752">
                  <c:v>90.244</c:v>
                </c:pt>
                <c:pt idx="2753">
                  <c:v>90.244</c:v>
                </c:pt>
                <c:pt idx="2754">
                  <c:v>90.244</c:v>
                </c:pt>
                <c:pt idx="2755">
                  <c:v>90.244</c:v>
                </c:pt>
                <c:pt idx="2756">
                  <c:v>90.244</c:v>
                </c:pt>
                <c:pt idx="2757">
                  <c:v>90.244</c:v>
                </c:pt>
                <c:pt idx="2758">
                  <c:v>90.244</c:v>
                </c:pt>
                <c:pt idx="2759">
                  <c:v>90.244</c:v>
                </c:pt>
                <c:pt idx="2760">
                  <c:v>90.244</c:v>
                </c:pt>
                <c:pt idx="2761">
                  <c:v>90.244</c:v>
                </c:pt>
                <c:pt idx="2762">
                  <c:v>90.242999999999995</c:v>
                </c:pt>
                <c:pt idx="2763">
                  <c:v>90.242999999999995</c:v>
                </c:pt>
                <c:pt idx="2764">
                  <c:v>90.242999999999995</c:v>
                </c:pt>
                <c:pt idx="2765">
                  <c:v>90.242999999999995</c:v>
                </c:pt>
                <c:pt idx="2766">
                  <c:v>90.242000000000004</c:v>
                </c:pt>
                <c:pt idx="2767">
                  <c:v>90.242000000000004</c:v>
                </c:pt>
                <c:pt idx="2768">
                  <c:v>90.242000000000004</c:v>
                </c:pt>
                <c:pt idx="2769">
                  <c:v>90.241</c:v>
                </c:pt>
                <c:pt idx="2770">
                  <c:v>90.241</c:v>
                </c:pt>
                <c:pt idx="2771">
                  <c:v>90.241</c:v>
                </c:pt>
                <c:pt idx="2772">
                  <c:v>90.24</c:v>
                </c:pt>
                <c:pt idx="2773">
                  <c:v>90.24</c:v>
                </c:pt>
                <c:pt idx="2774">
                  <c:v>90.239000000000004</c:v>
                </c:pt>
                <c:pt idx="2775">
                  <c:v>90.239000000000004</c:v>
                </c:pt>
                <c:pt idx="2776">
                  <c:v>90.239000000000004</c:v>
                </c:pt>
                <c:pt idx="2777">
                  <c:v>90.238</c:v>
                </c:pt>
                <c:pt idx="2778">
                  <c:v>90.238</c:v>
                </c:pt>
                <c:pt idx="2779">
                  <c:v>90.236999999999995</c:v>
                </c:pt>
                <c:pt idx="2780">
                  <c:v>90.236000000000004</c:v>
                </c:pt>
                <c:pt idx="2781">
                  <c:v>90.236000000000004</c:v>
                </c:pt>
                <c:pt idx="2782">
                  <c:v>90.234999999999999</c:v>
                </c:pt>
                <c:pt idx="2783">
                  <c:v>90.234999999999999</c:v>
                </c:pt>
                <c:pt idx="2784">
                  <c:v>90.233999999999995</c:v>
                </c:pt>
                <c:pt idx="2785">
                  <c:v>90.233000000000004</c:v>
                </c:pt>
                <c:pt idx="2786">
                  <c:v>90.233000000000004</c:v>
                </c:pt>
                <c:pt idx="2787">
                  <c:v>90.231999999999999</c:v>
                </c:pt>
                <c:pt idx="2788">
                  <c:v>90.230999999999995</c:v>
                </c:pt>
                <c:pt idx="2789">
                  <c:v>90.23</c:v>
                </c:pt>
                <c:pt idx="2790">
                  <c:v>90.228999999999999</c:v>
                </c:pt>
                <c:pt idx="2791">
                  <c:v>90.227999999999994</c:v>
                </c:pt>
                <c:pt idx="2792">
                  <c:v>90.227000000000004</c:v>
                </c:pt>
                <c:pt idx="2793">
                  <c:v>90.225999999999999</c:v>
                </c:pt>
                <c:pt idx="2794">
                  <c:v>90.224999999999994</c:v>
                </c:pt>
                <c:pt idx="2795">
                  <c:v>90.224000000000004</c:v>
                </c:pt>
                <c:pt idx="2796">
                  <c:v>90.221999999999994</c:v>
                </c:pt>
                <c:pt idx="2797">
                  <c:v>90.221000000000004</c:v>
                </c:pt>
                <c:pt idx="2798">
                  <c:v>90.22</c:v>
                </c:pt>
                <c:pt idx="2799">
                  <c:v>90.218000000000004</c:v>
                </c:pt>
                <c:pt idx="2800">
                  <c:v>90.215999999999994</c:v>
                </c:pt>
                <c:pt idx="2801">
                  <c:v>90.215000000000003</c:v>
                </c:pt>
                <c:pt idx="2802">
                  <c:v>90.212999999999994</c:v>
                </c:pt>
                <c:pt idx="2803">
                  <c:v>90.210999999999999</c:v>
                </c:pt>
                <c:pt idx="2804">
                  <c:v>90.207999999999998</c:v>
                </c:pt>
                <c:pt idx="2805">
                  <c:v>90.206000000000003</c:v>
                </c:pt>
                <c:pt idx="2806">
                  <c:v>90.203999999999994</c:v>
                </c:pt>
                <c:pt idx="2807">
                  <c:v>90.200999999999993</c:v>
                </c:pt>
                <c:pt idx="2808">
                  <c:v>90.197999999999993</c:v>
                </c:pt>
                <c:pt idx="2809">
                  <c:v>90.194999999999993</c:v>
                </c:pt>
                <c:pt idx="2810">
                  <c:v>90.191999999999993</c:v>
                </c:pt>
                <c:pt idx="2811">
                  <c:v>90.188000000000002</c:v>
                </c:pt>
                <c:pt idx="2812">
                  <c:v>90.183999999999997</c:v>
                </c:pt>
                <c:pt idx="2813">
                  <c:v>90.18</c:v>
                </c:pt>
                <c:pt idx="2814">
                  <c:v>90.176000000000002</c:v>
                </c:pt>
                <c:pt idx="2815">
                  <c:v>90.171000000000006</c:v>
                </c:pt>
                <c:pt idx="2816">
                  <c:v>90.165999999999997</c:v>
                </c:pt>
                <c:pt idx="2817">
                  <c:v>90.161000000000001</c:v>
                </c:pt>
                <c:pt idx="2818">
                  <c:v>90.155000000000001</c:v>
                </c:pt>
                <c:pt idx="2819">
                  <c:v>90.149000000000001</c:v>
                </c:pt>
                <c:pt idx="2820">
                  <c:v>90.141999999999996</c:v>
                </c:pt>
                <c:pt idx="2821">
                  <c:v>90.135000000000005</c:v>
                </c:pt>
                <c:pt idx="2822">
                  <c:v>90.126999999999995</c:v>
                </c:pt>
                <c:pt idx="2823">
                  <c:v>90.119</c:v>
                </c:pt>
                <c:pt idx="2824">
                  <c:v>90.108999999999995</c:v>
                </c:pt>
                <c:pt idx="2825">
                  <c:v>90.1</c:v>
                </c:pt>
                <c:pt idx="2826">
                  <c:v>90.088999999999999</c:v>
                </c:pt>
                <c:pt idx="2827">
                  <c:v>90.076999999999998</c:v>
                </c:pt>
                <c:pt idx="2828">
                  <c:v>90.064999999999998</c:v>
                </c:pt>
                <c:pt idx="2829">
                  <c:v>90.051000000000002</c:v>
                </c:pt>
                <c:pt idx="2830">
                  <c:v>90.037000000000006</c:v>
                </c:pt>
                <c:pt idx="2831">
                  <c:v>90.021000000000001</c:v>
                </c:pt>
                <c:pt idx="2832">
                  <c:v>90.004000000000005</c:v>
                </c:pt>
                <c:pt idx="2833">
                  <c:v>89.984999999999999</c:v>
                </c:pt>
                <c:pt idx="2834">
                  <c:v>89.965000000000003</c:v>
                </c:pt>
                <c:pt idx="2835">
                  <c:v>89.944000000000003</c:v>
                </c:pt>
                <c:pt idx="2836">
                  <c:v>89.92</c:v>
                </c:pt>
                <c:pt idx="2837">
                  <c:v>89.894999999999996</c:v>
                </c:pt>
                <c:pt idx="2838">
                  <c:v>89.867000000000004</c:v>
                </c:pt>
                <c:pt idx="2839">
                  <c:v>89.837999999999994</c:v>
                </c:pt>
                <c:pt idx="2840">
                  <c:v>89.805000000000007</c:v>
                </c:pt>
                <c:pt idx="2841">
                  <c:v>89.771000000000001</c:v>
                </c:pt>
                <c:pt idx="2842">
                  <c:v>89.733000000000004</c:v>
                </c:pt>
                <c:pt idx="2843">
                  <c:v>89.691999999999993</c:v>
                </c:pt>
                <c:pt idx="2844">
                  <c:v>89.649000000000001</c:v>
                </c:pt>
                <c:pt idx="2845">
                  <c:v>89.600999999999999</c:v>
                </c:pt>
                <c:pt idx="2846">
                  <c:v>89.55</c:v>
                </c:pt>
                <c:pt idx="2847">
                  <c:v>89.495000000000005</c:v>
                </c:pt>
                <c:pt idx="2848">
                  <c:v>89.436000000000007</c:v>
                </c:pt>
                <c:pt idx="2849">
                  <c:v>89.372</c:v>
                </c:pt>
                <c:pt idx="2850">
                  <c:v>89.302999999999997</c:v>
                </c:pt>
                <c:pt idx="2851">
                  <c:v>89.228999999999999</c:v>
                </c:pt>
                <c:pt idx="2852">
                  <c:v>89.149000000000001</c:v>
                </c:pt>
                <c:pt idx="2853">
                  <c:v>89.063000000000002</c:v>
                </c:pt>
                <c:pt idx="2854">
                  <c:v>88.97</c:v>
                </c:pt>
                <c:pt idx="2855">
                  <c:v>88.870999999999995</c:v>
                </c:pt>
                <c:pt idx="2856">
                  <c:v>88.765000000000001</c:v>
                </c:pt>
                <c:pt idx="2857">
                  <c:v>88.65</c:v>
                </c:pt>
                <c:pt idx="2858">
                  <c:v>88.527000000000001</c:v>
                </c:pt>
                <c:pt idx="2859">
                  <c:v>88.394999999999996</c:v>
                </c:pt>
                <c:pt idx="2860">
                  <c:v>88.254000000000005</c:v>
                </c:pt>
                <c:pt idx="2861">
                  <c:v>88.102000000000004</c:v>
                </c:pt>
                <c:pt idx="2862">
                  <c:v>87.938999999999993</c:v>
                </c:pt>
                <c:pt idx="2863">
                  <c:v>87.763999999999996</c:v>
                </c:pt>
                <c:pt idx="2864">
                  <c:v>87.576999999999998</c:v>
                </c:pt>
                <c:pt idx="2865">
                  <c:v>87.376999999999995</c:v>
                </c:pt>
                <c:pt idx="2866">
                  <c:v>87.161000000000001</c:v>
                </c:pt>
                <c:pt idx="2867">
                  <c:v>86.930999999999997</c:v>
                </c:pt>
                <c:pt idx="2868">
                  <c:v>86.683999999999997</c:v>
                </c:pt>
                <c:pt idx="2869">
                  <c:v>86.418999999999997</c:v>
                </c:pt>
                <c:pt idx="2870">
                  <c:v>86.135999999999996</c:v>
                </c:pt>
                <c:pt idx="2871">
                  <c:v>85.832999999999998</c:v>
                </c:pt>
                <c:pt idx="2872">
                  <c:v>85.509</c:v>
                </c:pt>
                <c:pt idx="2873">
                  <c:v>85.162000000000006</c:v>
                </c:pt>
                <c:pt idx="2874">
                  <c:v>84.790999999999997</c:v>
                </c:pt>
                <c:pt idx="2875">
                  <c:v>84.394999999999996</c:v>
                </c:pt>
                <c:pt idx="2876">
                  <c:v>83.972999999999999</c:v>
                </c:pt>
                <c:pt idx="2877">
                  <c:v>83.522000000000006</c:v>
                </c:pt>
                <c:pt idx="2878">
                  <c:v>83.040999999999997</c:v>
                </c:pt>
                <c:pt idx="2879">
                  <c:v>82.53</c:v>
                </c:pt>
                <c:pt idx="2880">
                  <c:v>81.986999999999995</c:v>
                </c:pt>
                <c:pt idx="2881">
                  <c:v>81.409000000000006</c:v>
                </c:pt>
                <c:pt idx="2882">
                  <c:v>80.796999999999997</c:v>
                </c:pt>
                <c:pt idx="2883">
                  <c:v>80.147000000000006</c:v>
                </c:pt>
                <c:pt idx="2884">
                  <c:v>79.459000000000003</c:v>
                </c:pt>
                <c:pt idx="2885">
                  <c:v>78.730999999999995</c:v>
                </c:pt>
                <c:pt idx="2886">
                  <c:v>77.962999999999994</c:v>
                </c:pt>
                <c:pt idx="2887">
                  <c:v>77.152000000000001</c:v>
                </c:pt>
                <c:pt idx="2888">
                  <c:v>76.298000000000002</c:v>
                </c:pt>
                <c:pt idx="2889">
                  <c:v>75.400999999999996</c:v>
                </c:pt>
                <c:pt idx="2890">
                  <c:v>74.459999999999994</c:v>
                </c:pt>
                <c:pt idx="2891">
                  <c:v>73.474000000000004</c:v>
                </c:pt>
                <c:pt idx="2892">
                  <c:v>72.441999999999993</c:v>
                </c:pt>
                <c:pt idx="2893">
                  <c:v>71.364000000000004</c:v>
                </c:pt>
                <c:pt idx="2894">
                  <c:v>70.241</c:v>
                </c:pt>
                <c:pt idx="2895">
                  <c:v>69.072000000000003</c:v>
                </c:pt>
                <c:pt idx="2896">
                  <c:v>67.855999999999995</c:v>
                </c:pt>
                <c:pt idx="2897">
                  <c:v>66.596999999999994</c:v>
                </c:pt>
                <c:pt idx="2898">
                  <c:v>65.292000000000002</c:v>
                </c:pt>
                <c:pt idx="2899">
                  <c:v>63.945</c:v>
                </c:pt>
                <c:pt idx="2900">
                  <c:v>62.555999999999997</c:v>
                </c:pt>
                <c:pt idx="2901">
                  <c:v>61.125</c:v>
                </c:pt>
                <c:pt idx="2902">
                  <c:v>59.654000000000003</c:v>
                </c:pt>
                <c:pt idx="2903">
                  <c:v>58.145000000000003</c:v>
                </c:pt>
                <c:pt idx="2904">
                  <c:v>56.600999999999999</c:v>
                </c:pt>
                <c:pt idx="2905">
                  <c:v>55.026000000000003</c:v>
                </c:pt>
                <c:pt idx="2906">
                  <c:v>53.420999999999999</c:v>
                </c:pt>
                <c:pt idx="2907">
                  <c:v>51.79</c:v>
                </c:pt>
                <c:pt idx="2908">
                  <c:v>50.136000000000003</c:v>
                </c:pt>
                <c:pt idx="2909">
                  <c:v>48.460999999999999</c:v>
                </c:pt>
                <c:pt idx="2910">
                  <c:v>46.768000000000001</c:v>
                </c:pt>
                <c:pt idx="2911">
                  <c:v>45.061</c:v>
                </c:pt>
                <c:pt idx="2912">
                  <c:v>43.341000000000001</c:v>
                </c:pt>
                <c:pt idx="2913">
                  <c:v>41.609000000000002</c:v>
                </c:pt>
                <c:pt idx="2914">
                  <c:v>39.866999999999997</c:v>
                </c:pt>
                <c:pt idx="2915">
                  <c:v>38.115000000000002</c:v>
                </c:pt>
                <c:pt idx="2916">
                  <c:v>36.356999999999999</c:v>
                </c:pt>
                <c:pt idx="2917">
                  <c:v>34.591999999999999</c:v>
                </c:pt>
                <c:pt idx="2918">
                  <c:v>32.820999999999998</c:v>
                </c:pt>
                <c:pt idx="2919">
                  <c:v>31.044</c:v>
                </c:pt>
                <c:pt idx="2920">
                  <c:v>29.260999999999999</c:v>
                </c:pt>
                <c:pt idx="2921">
                  <c:v>27.472999999999999</c:v>
                </c:pt>
                <c:pt idx="2922">
                  <c:v>25.681000000000001</c:v>
                </c:pt>
                <c:pt idx="2923">
                  <c:v>23.887</c:v>
                </c:pt>
                <c:pt idx="2924">
                  <c:v>22.091000000000001</c:v>
                </c:pt>
                <c:pt idx="2925">
                  <c:v>20.295999999999999</c:v>
                </c:pt>
                <c:pt idx="2926">
                  <c:v>18.501999999999999</c:v>
                </c:pt>
                <c:pt idx="2927">
                  <c:v>16.710999999999999</c:v>
                </c:pt>
                <c:pt idx="2928">
                  <c:v>14.926</c:v>
                </c:pt>
                <c:pt idx="2929">
                  <c:v>13.151999999999999</c:v>
                </c:pt>
                <c:pt idx="2930">
                  <c:v>11.395</c:v>
                </c:pt>
                <c:pt idx="2931">
                  <c:v>9.6649999999999991</c:v>
                </c:pt>
                <c:pt idx="2932">
                  <c:v>7.9770000000000003</c:v>
                </c:pt>
                <c:pt idx="2933">
                  <c:v>6.3579999999999997</c:v>
                </c:pt>
                <c:pt idx="2934">
                  <c:v>4.8490000000000002</c:v>
                </c:pt>
                <c:pt idx="2935">
                  <c:v>3.5139999999999998</c:v>
                </c:pt>
                <c:pt idx="2936">
                  <c:v>2.4430000000000001</c:v>
                </c:pt>
                <c:pt idx="2937">
                  <c:v>1.6659999999999999</c:v>
                </c:pt>
                <c:pt idx="2938">
                  <c:v>1.1619999999999999</c:v>
                </c:pt>
                <c:pt idx="2939">
                  <c:v>0.84699999999999998</c:v>
                </c:pt>
                <c:pt idx="2940">
                  <c:v>0.65900000000000003</c:v>
                </c:pt>
                <c:pt idx="2941">
                  <c:v>0.54500000000000004</c:v>
                </c:pt>
                <c:pt idx="2942">
                  <c:v>0.47599999999999998</c:v>
                </c:pt>
                <c:pt idx="2943">
                  <c:v>0.432</c:v>
                </c:pt>
                <c:pt idx="2944">
                  <c:v>0.40100000000000002</c:v>
                </c:pt>
                <c:pt idx="2945">
                  <c:v>0.377</c:v>
                </c:pt>
                <c:pt idx="2946">
                  <c:v>0.35399999999999998</c:v>
                </c:pt>
                <c:pt idx="2947">
                  <c:v>0.33200000000000002</c:v>
                </c:pt>
                <c:pt idx="2948">
                  <c:v>0.311</c:v>
                </c:pt>
                <c:pt idx="2949">
                  <c:v>0.29299999999999998</c:v>
                </c:pt>
                <c:pt idx="2950">
                  <c:v>0.27700000000000002</c:v>
                </c:pt>
                <c:pt idx="2951">
                  <c:v>0.26500000000000001</c:v>
                </c:pt>
                <c:pt idx="2952">
                  <c:v>0.254</c:v>
                </c:pt>
                <c:pt idx="2953">
                  <c:v>0.246</c:v>
                </c:pt>
                <c:pt idx="2954">
                  <c:v>0.24</c:v>
                </c:pt>
                <c:pt idx="2955">
                  <c:v>0.23499999999999999</c:v>
                </c:pt>
                <c:pt idx="2956">
                  <c:v>0.23100000000000001</c:v>
                </c:pt>
                <c:pt idx="2957">
                  <c:v>0.22800000000000001</c:v>
                </c:pt>
                <c:pt idx="2958">
                  <c:v>0.22600000000000001</c:v>
                </c:pt>
                <c:pt idx="2959">
                  <c:v>0.22500000000000001</c:v>
                </c:pt>
                <c:pt idx="2960">
                  <c:v>0.224</c:v>
                </c:pt>
                <c:pt idx="2961">
                  <c:v>0.224</c:v>
                </c:pt>
                <c:pt idx="2962">
                  <c:v>0.224</c:v>
                </c:pt>
                <c:pt idx="2963">
                  <c:v>0.224</c:v>
                </c:pt>
                <c:pt idx="2964">
                  <c:v>0.22500000000000001</c:v>
                </c:pt>
                <c:pt idx="2965">
                  <c:v>0.22500000000000001</c:v>
                </c:pt>
                <c:pt idx="2966">
                  <c:v>0.22600000000000001</c:v>
                </c:pt>
                <c:pt idx="2967">
                  <c:v>0.22600000000000001</c:v>
                </c:pt>
                <c:pt idx="2968">
                  <c:v>0.22700000000000001</c:v>
                </c:pt>
                <c:pt idx="2969">
                  <c:v>0.22800000000000001</c:v>
                </c:pt>
                <c:pt idx="2970">
                  <c:v>0.22900000000000001</c:v>
                </c:pt>
                <c:pt idx="2971">
                  <c:v>0.23100000000000001</c:v>
                </c:pt>
                <c:pt idx="2972">
                  <c:v>0.23200000000000001</c:v>
                </c:pt>
                <c:pt idx="2973">
                  <c:v>0.23300000000000001</c:v>
                </c:pt>
                <c:pt idx="2974">
                  <c:v>0.23499999999999999</c:v>
                </c:pt>
                <c:pt idx="2975">
                  <c:v>0.23699999999999999</c:v>
                </c:pt>
                <c:pt idx="2976">
                  <c:v>0.23799999999999999</c:v>
                </c:pt>
                <c:pt idx="2977">
                  <c:v>0.24</c:v>
                </c:pt>
                <c:pt idx="2978">
                  <c:v>0.24199999999999999</c:v>
                </c:pt>
                <c:pt idx="2979">
                  <c:v>0.24299999999999999</c:v>
                </c:pt>
                <c:pt idx="2980">
                  <c:v>0.245</c:v>
                </c:pt>
                <c:pt idx="2981">
                  <c:v>0.246</c:v>
                </c:pt>
                <c:pt idx="2982">
                  <c:v>0.248</c:v>
                </c:pt>
                <c:pt idx="2983">
                  <c:v>0.249</c:v>
                </c:pt>
                <c:pt idx="2984">
                  <c:v>0.251</c:v>
                </c:pt>
                <c:pt idx="2985">
                  <c:v>0.252</c:v>
                </c:pt>
                <c:pt idx="2986">
                  <c:v>0.253</c:v>
                </c:pt>
                <c:pt idx="2987">
                  <c:v>0.254</c:v>
                </c:pt>
                <c:pt idx="2988">
                  <c:v>0.255</c:v>
                </c:pt>
                <c:pt idx="2989">
                  <c:v>0.25700000000000001</c:v>
                </c:pt>
                <c:pt idx="2990">
                  <c:v>0.25800000000000001</c:v>
                </c:pt>
                <c:pt idx="2991">
                  <c:v>0.25900000000000001</c:v>
                </c:pt>
                <c:pt idx="2992">
                  <c:v>0.25900000000000001</c:v>
                </c:pt>
                <c:pt idx="2993">
                  <c:v>0.26</c:v>
                </c:pt>
                <c:pt idx="2994">
                  <c:v>0.26100000000000001</c:v>
                </c:pt>
                <c:pt idx="2995">
                  <c:v>0.26200000000000001</c:v>
                </c:pt>
                <c:pt idx="2996">
                  <c:v>0.26300000000000001</c:v>
                </c:pt>
                <c:pt idx="2997">
                  <c:v>0.26300000000000001</c:v>
                </c:pt>
                <c:pt idx="2998">
                  <c:v>0.26400000000000001</c:v>
                </c:pt>
                <c:pt idx="2999">
                  <c:v>0.26500000000000001</c:v>
                </c:pt>
                <c:pt idx="3000">
                  <c:v>0.26500000000000001</c:v>
                </c:pt>
                <c:pt idx="3001">
                  <c:v>0.26600000000000001</c:v>
                </c:pt>
                <c:pt idx="3002">
                  <c:v>0.26700000000000002</c:v>
                </c:pt>
                <c:pt idx="3003">
                  <c:v>0.26700000000000002</c:v>
                </c:pt>
                <c:pt idx="3004">
                  <c:v>0.26800000000000002</c:v>
                </c:pt>
                <c:pt idx="3005">
                  <c:v>0.26800000000000002</c:v>
                </c:pt>
                <c:pt idx="3006">
                  <c:v>0.26700000000000002</c:v>
                </c:pt>
                <c:pt idx="3007">
                  <c:v>0.26600000000000001</c:v>
                </c:pt>
                <c:pt idx="3008">
                  <c:v>0.26600000000000001</c:v>
                </c:pt>
                <c:pt idx="3009">
                  <c:v>0.26500000000000001</c:v>
                </c:pt>
                <c:pt idx="3010">
                  <c:v>0.26500000000000001</c:v>
                </c:pt>
                <c:pt idx="3011">
                  <c:v>0.26400000000000001</c:v>
                </c:pt>
                <c:pt idx="3012">
                  <c:v>0.26300000000000001</c:v>
                </c:pt>
                <c:pt idx="3013">
                  <c:v>0.26300000000000001</c:v>
                </c:pt>
                <c:pt idx="3014">
                  <c:v>0.26200000000000001</c:v>
                </c:pt>
                <c:pt idx="3015">
                  <c:v>0.26100000000000001</c:v>
                </c:pt>
                <c:pt idx="3016">
                  <c:v>0.26100000000000001</c:v>
                </c:pt>
                <c:pt idx="3017">
                  <c:v>0.26</c:v>
                </c:pt>
                <c:pt idx="3018">
                  <c:v>0.25900000000000001</c:v>
                </c:pt>
                <c:pt idx="3019">
                  <c:v>0.25800000000000001</c:v>
                </c:pt>
                <c:pt idx="3020">
                  <c:v>0.25700000000000001</c:v>
                </c:pt>
                <c:pt idx="3021">
                  <c:v>0.25600000000000001</c:v>
                </c:pt>
                <c:pt idx="3022">
                  <c:v>0.254</c:v>
                </c:pt>
                <c:pt idx="3023">
                  <c:v>0.253</c:v>
                </c:pt>
                <c:pt idx="3024">
                  <c:v>0.252</c:v>
                </c:pt>
                <c:pt idx="3025">
                  <c:v>0.251</c:v>
                </c:pt>
                <c:pt idx="3026">
                  <c:v>0.249</c:v>
                </c:pt>
                <c:pt idx="3027">
                  <c:v>0.248</c:v>
                </c:pt>
                <c:pt idx="3028">
                  <c:v>0.247</c:v>
                </c:pt>
                <c:pt idx="3029">
                  <c:v>0.245</c:v>
                </c:pt>
                <c:pt idx="3030">
                  <c:v>0.24399999999999999</c:v>
                </c:pt>
                <c:pt idx="3031">
                  <c:v>0.24299999999999999</c:v>
                </c:pt>
                <c:pt idx="3032">
                  <c:v>0.24099999999999999</c:v>
                </c:pt>
                <c:pt idx="3033">
                  <c:v>0.23899999999999999</c:v>
                </c:pt>
                <c:pt idx="3034">
                  <c:v>0.23799999999999999</c:v>
                </c:pt>
                <c:pt idx="3035">
                  <c:v>0.23599999999999999</c:v>
                </c:pt>
                <c:pt idx="3036">
                  <c:v>0.23499999999999999</c:v>
                </c:pt>
                <c:pt idx="3037">
                  <c:v>0.23300000000000001</c:v>
                </c:pt>
                <c:pt idx="3038">
                  <c:v>0.23200000000000001</c:v>
                </c:pt>
                <c:pt idx="3039">
                  <c:v>0.23</c:v>
                </c:pt>
                <c:pt idx="3040">
                  <c:v>0.22900000000000001</c:v>
                </c:pt>
                <c:pt idx="3041">
                  <c:v>0.22800000000000001</c:v>
                </c:pt>
                <c:pt idx="3042">
                  <c:v>0.22700000000000001</c:v>
                </c:pt>
                <c:pt idx="3043">
                  <c:v>0.22600000000000001</c:v>
                </c:pt>
                <c:pt idx="3044">
                  <c:v>0.22500000000000001</c:v>
                </c:pt>
                <c:pt idx="3045">
                  <c:v>0.22500000000000001</c:v>
                </c:pt>
                <c:pt idx="3046">
                  <c:v>0.224</c:v>
                </c:pt>
                <c:pt idx="3047">
                  <c:v>0.223</c:v>
                </c:pt>
                <c:pt idx="3048">
                  <c:v>0.223</c:v>
                </c:pt>
                <c:pt idx="3049">
                  <c:v>0.222</c:v>
                </c:pt>
                <c:pt idx="3050">
                  <c:v>0.222</c:v>
                </c:pt>
                <c:pt idx="3051">
                  <c:v>0.222</c:v>
                </c:pt>
                <c:pt idx="3052">
                  <c:v>0.222</c:v>
                </c:pt>
                <c:pt idx="3053">
                  <c:v>0.223</c:v>
                </c:pt>
                <c:pt idx="3054">
                  <c:v>0.22500000000000001</c:v>
                </c:pt>
                <c:pt idx="3055">
                  <c:v>0.22800000000000001</c:v>
                </c:pt>
                <c:pt idx="3056">
                  <c:v>0.23100000000000001</c:v>
                </c:pt>
                <c:pt idx="3057">
                  <c:v>0.23499999999999999</c:v>
                </c:pt>
                <c:pt idx="3058">
                  <c:v>0.24099999999999999</c:v>
                </c:pt>
                <c:pt idx="3059">
                  <c:v>0.248</c:v>
                </c:pt>
                <c:pt idx="3060">
                  <c:v>0.25800000000000001</c:v>
                </c:pt>
                <c:pt idx="3061">
                  <c:v>0.27</c:v>
                </c:pt>
                <c:pt idx="3062">
                  <c:v>0.28399999999999997</c:v>
                </c:pt>
                <c:pt idx="3063">
                  <c:v>0.30199999999999999</c:v>
                </c:pt>
                <c:pt idx="3064">
                  <c:v>0.32300000000000001</c:v>
                </c:pt>
                <c:pt idx="3065">
                  <c:v>0.34599999999999997</c:v>
                </c:pt>
                <c:pt idx="3066">
                  <c:v>0.36799999999999999</c:v>
                </c:pt>
                <c:pt idx="3067">
                  <c:v>0.38800000000000001</c:v>
                </c:pt>
                <c:pt idx="3068">
                  <c:v>0.41</c:v>
                </c:pt>
                <c:pt idx="3069">
                  <c:v>0.44</c:v>
                </c:pt>
                <c:pt idx="3070">
                  <c:v>0.48699999999999999</c:v>
                </c:pt>
                <c:pt idx="3071">
                  <c:v>0.56499999999999995</c:v>
                </c:pt>
                <c:pt idx="3072">
                  <c:v>0.70299999999999996</c:v>
                </c:pt>
                <c:pt idx="3073">
                  <c:v>0.94799999999999995</c:v>
                </c:pt>
                <c:pt idx="3074">
                  <c:v>1.389</c:v>
                </c:pt>
                <c:pt idx="3075">
                  <c:v>2.1349999999999998</c:v>
                </c:pt>
                <c:pt idx="3076">
                  <c:v>3.2410000000000001</c:v>
                </c:pt>
                <c:pt idx="3077">
                  <c:v>4.6470000000000002</c:v>
                </c:pt>
                <c:pt idx="3078">
                  <c:v>6.2220000000000004</c:v>
                </c:pt>
                <c:pt idx="3079">
                  <c:v>7.8879999999999999</c:v>
                </c:pt>
                <c:pt idx="3080">
                  <c:v>9.6080000000000005</c:v>
                </c:pt>
                <c:pt idx="3081">
                  <c:v>11.358000000000001</c:v>
                </c:pt>
                <c:pt idx="3082">
                  <c:v>13.13</c:v>
                </c:pt>
                <c:pt idx="3083">
                  <c:v>14.913</c:v>
                </c:pt>
                <c:pt idx="3084">
                  <c:v>16.704999999999998</c:v>
                </c:pt>
                <c:pt idx="3085">
                  <c:v>18.5</c:v>
                </c:pt>
                <c:pt idx="3086">
                  <c:v>20.298999999999999</c:v>
                </c:pt>
                <c:pt idx="3087">
                  <c:v>22.097999999999999</c:v>
                </c:pt>
                <c:pt idx="3088">
                  <c:v>23.896999999999998</c:v>
                </c:pt>
                <c:pt idx="3089">
                  <c:v>25.695</c:v>
                </c:pt>
                <c:pt idx="3090">
                  <c:v>27.488</c:v>
                </c:pt>
                <c:pt idx="3091">
                  <c:v>29.279</c:v>
                </c:pt>
                <c:pt idx="3092">
                  <c:v>31.065000000000001</c:v>
                </c:pt>
                <c:pt idx="3093">
                  <c:v>32.844999999999999</c:v>
                </c:pt>
                <c:pt idx="3094">
                  <c:v>34.619</c:v>
                </c:pt>
                <c:pt idx="3095">
                  <c:v>36.387</c:v>
                </c:pt>
                <c:pt idx="3096">
                  <c:v>38.146999999999998</c:v>
                </c:pt>
                <c:pt idx="3097">
                  <c:v>39.9</c:v>
                </c:pt>
                <c:pt idx="3098">
                  <c:v>41.646000000000001</c:v>
                </c:pt>
                <c:pt idx="3099">
                  <c:v>43.38</c:v>
                </c:pt>
                <c:pt idx="3100">
                  <c:v>45.104999999999997</c:v>
                </c:pt>
                <c:pt idx="3101">
                  <c:v>46.816000000000003</c:v>
                </c:pt>
                <c:pt idx="3102">
                  <c:v>48.511000000000003</c:v>
                </c:pt>
                <c:pt idx="3103">
                  <c:v>50.189</c:v>
                </c:pt>
                <c:pt idx="3104">
                  <c:v>51.845999999999997</c:v>
                </c:pt>
                <c:pt idx="3105">
                  <c:v>53.48</c:v>
                </c:pt>
                <c:pt idx="3106">
                  <c:v>55.087000000000003</c:v>
                </c:pt>
                <c:pt idx="3107">
                  <c:v>56.664999999999999</c:v>
                </c:pt>
                <c:pt idx="3108">
                  <c:v>58.212000000000003</c:v>
                </c:pt>
                <c:pt idx="3109">
                  <c:v>59.725999999999999</c:v>
                </c:pt>
                <c:pt idx="3110">
                  <c:v>61.198</c:v>
                </c:pt>
                <c:pt idx="3111">
                  <c:v>62.63</c:v>
                </c:pt>
                <c:pt idx="3112">
                  <c:v>64.02</c:v>
                </c:pt>
                <c:pt idx="3113">
                  <c:v>65.367000000000004</c:v>
                </c:pt>
                <c:pt idx="3114">
                  <c:v>66.671000000000006</c:v>
                </c:pt>
                <c:pt idx="3115">
                  <c:v>67.930999999999997</c:v>
                </c:pt>
                <c:pt idx="3116">
                  <c:v>69.146000000000001</c:v>
                </c:pt>
                <c:pt idx="3117">
                  <c:v>70.314999999999998</c:v>
                </c:pt>
                <c:pt idx="3118">
                  <c:v>71.436999999999998</c:v>
                </c:pt>
                <c:pt idx="3119">
                  <c:v>72.513000000000005</c:v>
                </c:pt>
                <c:pt idx="3120">
                  <c:v>73.543000000000006</c:v>
                </c:pt>
                <c:pt idx="3121">
                  <c:v>74.527000000000001</c:v>
                </c:pt>
                <c:pt idx="3122">
                  <c:v>75.466999999999999</c:v>
                </c:pt>
                <c:pt idx="3123">
                  <c:v>76.361000000000004</c:v>
                </c:pt>
                <c:pt idx="3124">
                  <c:v>77.212000000000003</c:v>
                </c:pt>
                <c:pt idx="3125">
                  <c:v>78.02</c:v>
                </c:pt>
                <c:pt idx="3126">
                  <c:v>78.787000000000006</c:v>
                </c:pt>
                <c:pt idx="3127">
                  <c:v>79.512</c:v>
                </c:pt>
                <c:pt idx="3128">
                  <c:v>80.197000000000003</c:v>
                </c:pt>
                <c:pt idx="3129">
                  <c:v>80.843999999999994</c:v>
                </c:pt>
                <c:pt idx="3130">
                  <c:v>81.453999999999994</c:v>
                </c:pt>
                <c:pt idx="3131">
                  <c:v>82.028000000000006</c:v>
                </c:pt>
                <c:pt idx="3132">
                  <c:v>82.567999999999998</c:v>
                </c:pt>
                <c:pt idx="3133">
                  <c:v>83.076999999999998</c:v>
                </c:pt>
                <c:pt idx="3134">
                  <c:v>83.554000000000002</c:v>
                </c:pt>
                <c:pt idx="3135">
                  <c:v>84.001999999999995</c:v>
                </c:pt>
                <c:pt idx="3136">
                  <c:v>84.421999999999997</c:v>
                </c:pt>
                <c:pt idx="3137">
                  <c:v>84.816000000000003</c:v>
                </c:pt>
                <c:pt idx="3138">
                  <c:v>85.183999999999997</c:v>
                </c:pt>
                <c:pt idx="3139">
                  <c:v>85.528000000000006</c:v>
                </c:pt>
                <c:pt idx="3140">
                  <c:v>85.85</c:v>
                </c:pt>
                <c:pt idx="3141">
                  <c:v>86.150999999999996</c:v>
                </c:pt>
                <c:pt idx="3142">
                  <c:v>86.432000000000002</c:v>
                </c:pt>
                <c:pt idx="3143">
                  <c:v>86.694999999999993</c:v>
                </c:pt>
                <c:pt idx="3144">
                  <c:v>86.94</c:v>
                </c:pt>
                <c:pt idx="3145">
                  <c:v>87.168999999999997</c:v>
                </c:pt>
                <c:pt idx="3146">
                  <c:v>87.382000000000005</c:v>
                </c:pt>
                <c:pt idx="3147">
                  <c:v>87.581999999999994</c:v>
                </c:pt>
                <c:pt idx="3148">
                  <c:v>87.766999999999996</c:v>
                </c:pt>
                <c:pt idx="3149">
                  <c:v>87.941000000000003</c:v>
                </c:pt>
                <c:pt idx="3150">
                  <c:v>88.102000000000004</c:v>
                </c:pt>
                <c:pt idx="3151">
                  <c:v>88.253</c:v>
                </c:pt>
                <c:pt idx="3152">
                  <c:v>88.393000000000001</c:v>
                </c:pt>
                <c:pt idx="3153">
                  <c:v>88.524000000000001</c:v>
                </c:pt>
                <c:pt idx="3154">
                  <c:v>88.646000000000001</c:v>
                </c:pt>
                <c:pt idx="3155">
                  <c:v>88.76</c:v>
                </c:pt>
                <c:pt idx="3156">
                  <c:v>88.866</c:v>
                </c:pt>
                <c:pt idx="3157">
                  <c:v>88.963999999999999</c:v>
                </c:pt>
                <c:pt idx="3158">
                  <c:v>89.055999999999997</c:v>
                </c:pt>
                <c:pt idx="3159">
                  <c:v>89.141999999999996</c:v>
                </c:pt>
                <c:pt idx="3160">
                  <c:v>89.221000000000004</c:v>
                </c:pt>
                <c:pt idx="3161">
                  <c:v>89.295000000000002</c:v>
                </c:pt>
                <c:pt idx="3162">
                  <c:v>89.363</c:v>
                </c:pt>
                <c:pt idx="3163">
                  <c:v>89.427000000000007</c:v>
                </c:pt>
                <c:pt idx="3164">
                  <c:v>89.486000000000004</c:v>
                </c:pt>
                <c:pt idx="3165">
                  <c:v>89.54</c:v>
                </c:pt>
                <c:pt idx="3166">
                  <c:v>89.590999999999994</c:v>
                </c:pt>
                <c:pt idx="3167">
                  <c:v>89.638000000000005</c:v>
                </c:pt>
                <c:pt idx="3168">
                  <c:v>89.680999999999997</c:v>
                </c:pt>
                <c:pt idx="3169">
                  <c:v>89.721000000000004</c:v>
                </c:pt>
                <c:pt idx="3170">
                  <c:v>89.759</c:v>
                </c:pt>
                <c:pt idx="3171">
                  <c:v>89.793000000000006</c:v>
                </c:pt>
                <c:pt idx="3172">
                  <c:v>89.825000000000003</c:v>
                </c:pt>
                <c:pt idx="3173">
                  <c:v>89.853999999999999</c:v>
                </c:pt>
                <c:pt idx="3174">
                  <c:v>89.881</c:v>
                </c:pt>
                <c:pt idx="3175">
                  <c:v>89.906000000000006</c:v>
                </c:pt>
                <c:pt idx="3176">
                  <c:v>89.93</c:v>
                </c:pt>
                <c:pt idx="3177">
                  <c:v>89.950999999999993</c:v>
                </c:pt>
                <c:pt idx="3178">
                  <c:v>89.971000000000004</c:v>
                </c:pt>
                <c:pt idx="3179">
                  <c:v>89.989000000000004</c:v>
                </c:pt>
                <c:pt idx="3180">
                  <c:v>90.006</c:v>
                </c:pt>
                <c:pt idx="3181">
                  <c:v>90.022000000000006</c:v>
                </c:pt>
                <c:pt idx="3182">
                  <c:v>90.036000000000001</c:v>
                </c:pt>
                <c:pt idx="3183">
                  <c:v>90.049000000000007</c:v>
                </c:pt>
                <c:pt idx="3184">
                  <c:v>90.061999999999998</c:v>
                </c:pt>
                <c:pt idx="3185">
                  <c:v>90.072999999999993</c:v>
                </c:pt>
                <c:pt idx="3186">
                  <c:v>90.084000000000003</c:v>
                </c:pt>
                <c:pt idx="3187">
                  <c:v>90.093000000000004</c:v>
                </c:pt>
                <c:pt idx="3188">
                  <c:v>90.102999999999994</c:v>
                </c:pt>
                <c:pt idx="3189">
                  <c:v>90.111000000000004</c:v>
                </c:pt>
                <c:pt idx="3190">
                  <c:v>90.119</c:v>
                </c:pt>
                <c:pt idx="3191">
                  <c:v>90.126000000000005</c:v>
                </c:pt>
                <c:pt idx="3192">
                  <c:v>90.132999999999996</c:v>
                </c:pt>
                <c:pt idx="3193">
                  <c:v>90.138999999999996</c:v>
                </c:pt>
                <c:pt idx="3194">
                  <c:v>90.144999999999996</c:v>
                </c:pt>
                <c:pt idx="3195">
                  <c:v>90.15</c:v>
                </c:pt>
                <c:pt idx="3196">
                  <c:v>90.155000000000001</c:v>
                </c:pt>
                <c:pt idx="3197">
                  <c:v>90.16</c:v>
                </c:pt>
                <c:pt idx="3198">
                  <c:v>90.164000000000001</c:v>
                </c:pt>
                <c:pt idx="3199">
                  <c:v>90.168000000000006</c:v>
                </c:pt>
                <c:pt idx="3200">
                  <c:v>90.171999999999997</c:v>
                </c:pt>
                <c:pt idx="3201">
                  <c:v>90.176000000000002</c:v>
                </c:pt>
                <c:pt idx="3202">
                  <c:v>90.179000000000002</c:v>
                </c:pt>
                <c:pt idx="3203">
                  <c:v>90.183000000000007</c:v>
                </c:pt>
                <c:pt idx="3204">
                  <c:v>90.186000000000007</c:v>
                </c:pt>
                <c:pt idx="3205">
                  <c:v>90.188000000000002</c:v>
                </c:pt>
                <c:pt idx="3206">
                  <c:v>90.191000000000003</c:v>
                </c:pt>
                <c:pt idx="3207">
                  <c:v>90.194000000000003</c:v>
                </c:pt>
                <c:pt idx="3208">
                  <c:v>90.195999999999998</c:v>
                </c:pt>
                <c:pt idx="3209">
                  <c:v>90.197999999999993</c:v>
                </c:pt>
                <c:pt idx="3210">
                  <c:v>90.2</c:v>
                </c:pt>
                <c:pt idx="3211">
                  <c:v>90.201999999999998</c:v>
                </c:pt>
                <c:pt idx="3212">
                  <c:v>90.203999999999994</c:v>
                </c:pt>
                <c:pt idx="3213">
                  <c:v>90.206000000000003</c:v>
                </c:pt>
                <c:pt idx="3214">
                  <c:v>90.207999999999998</c:v>
                </c:pt>
                <c:pt idx="3215">
                  <c:v>90.209000000000003</c:v>
                </c:pt>
                <c:pt idx="3216">
                  <c:v>90.210999999999999</c:v>
                </c:pt>
                <c:pt idx="3217">
                  <c:v>90.212000000000003</c:v>
                </c:pt>
                <c:pt idx="3218">
                  <c:v>90.213999999999999</c:v>
                </c:pt>
                <c:pt idx="3219">
                  <c:v>90.215000000000003</c:v>
                </c:pt>
                <c:pt idx="3220">
                  <c:v>90.215999999999994</c:v>
                </c:pt>
                <c:pt idx="3221">
                  <c:v>90.218000000000004</c:v>
                </c:pt>
                <c:pt idx="3222">
                  <c:v>90.218999999999994</c:v>
                </c:pt>
                <c:pt idx="3223">
                  <c:v>90.22</c:v>
                </c:pt>
                <c:pt idx="3224">
                  <c:v>90.221000000000004</c:v>
                </c:pt>
                <c:pt idx="3225">
                  <c:v>90.221999999999994</c:v>
                </c:pt>
                <c:pt idx="3226">
                  <c:v>90.222999999999999</c:v>
                </c:pt>
                <c:pt idx="3227">
                  <c:v>90.224000000000004</c:v>
                </c:pt>
                <c:pt idx="3228">
                  <c:v>90.224999999999994</c:v>
                </c:pt>
                <c:pt idx="3229">
                  <c:v>90.225999999999999</c:v>
                </c:pt>
                <c:pt idx="3230">
                  <c:v>90.227000000000004</c:v>
                </c:pt>
                <c:pt idx="3231">
                  <c:v>90.227999999999994</c:v>
                </c:pt>
                <c:pt idx="3232">
                  <c:v>90.228999999999999</c:v>
                </c:pt>
                <c:pt idx="3233">
                  <c:v>90.228999999999999</c:v>
                </c:pt>
                <c:pt idx="3234">
                  <c:v>90.23</c:v>
                </c:pt>
                <c:pt idx="3235">
                  <c:v>90.230999999999995</c:v>
                </c:pt>
                <c:pt idx="3236">
                  <c:v>90.231999999999999</c:v>
                </c:pt>
                <c:pt idx="3237">
                  <c:v>90.231999999999999</c:v>
                </c:pt>
                <c:pt idx="3238">
                  <c:v>90.233000000000004</c:v>
                </c:pt>
                <c:pt idx="3239">
                  <c:v>90.233000000000004</c:v>
                </c:pt>
                <c:pt idx="3240">
                  <c:v>90.233999999999995</c:v>
                </c:pt>
                <c:pt idx="3241">
                  <c:v>90.233999999999995</c:v>
                </c:pt>
                <c:pt idx="3242">
                  <c:v>90.234999999999999</c:v>
                </c:pt>
                <c:pt idx="3243">
                  <c:v>90.234999999999999</c:v>
                </c:pt>
                <c:pt idx="3244">
                  <c:v>90.236000000000004</c:v>
                </c:pt>
                <c:pt idx="3245">
                  <c:v>90.236000000000004</c:v>
                </c:pt>
                <c:pt idx="3246">
                  <c:v>90.236000000000004</c:v>
                </c:pt>
                <c:pt idx="3247">
                  <c:v>90.236999999999995</c:v>
                </c:pt>
                <c:pt idx="3248">
                  <c:v>90.236999999999995</c:v>
                </c:pt>
                <c:pt idx="3249">
                  <c:v>90.236999999999995</c:v>
                </c:pt>
                <c:pt idx="3250">
                  <c:v>90.236999999999995</c:v>
                </c:pt>
                <c:pt idx="3251">
                  <c:v>90.236999999999995</c:v>
                </c:pt>
                <c:pt idx="3252">
                  <c:v>90.238</c:v>
                </c:pt>
                <c:pt idx="3253">
                  <c:v>90.238</c:v>
                </c:pt>
                <c:pt idx="3254">
                  <c:v>90.238</c:v>
                </c:pt>
                <c:pt idx="3255">
                  <c:v>90.238</c:v>
                </c:pt>
                <c:pt idx="3256">
                  <c:v>90.238</c:v>
                </c:pt>
                <c:pt idx="3257">
                  <c:v>90.238</c:v>
                </c:pt>
                <c:pt idx="3258">
                  <c:v>90.238</c:v>
                </c:pt>
                <c:pt idx="3259">
                  <c:v>90.238</c:v>
                </c:pt>
                <c:pt idx="3260">
                  <c:v>90.236999999999995</c:v>
                </c:pt>
                <c:pt idx="3261">
                  <c:v>90.236999999999995</c:v>
                </c:pt>
                <c:pt idx="3262">
                  <c:v>90.236999999999995</c:v>
                </c:pt>
                <c:pt idx="3263">
                  <c:v>90.236999999999995</c:v>
                </c:pt>
                <c:pt idx="3264">
                  <c:v>90.236999999999995</c:v>
                </c:pt>
                <c:pt idx="3265">
                  <c:v>90.236000000000004</c:v>
                </c:pt>
                <c:pt idx="3266">
                  <c:v>90.236000000000004</c:v>
                </c:pt>
                <c:pt idx="3267">
                  <c:v>90.236000000000004</c:v>
                </c:pt>
                <c:pt idx="3268">
                  <c:v>90.236000000000004</c:v>
                </c:pt>
                <c:pt idx="3269">
                  <c:v>90.234999999999999</c:v>
                </c:pt>
                <c:pt idx="3270">
                  <c:v>90.234999999999999</c:v>
                </c:pt>
                <c:pt idx="3271">
                  <c:v>90.233999999999995</c:v>
                </c:pt>
                <c:pt idx="3272">
                  <c:v>90.233999999999995</c:v>
                </c:pt>
                <c:pt idx="3273">
                  <c:v>90.233999999999995</c:v>
                </c:pt>
                <c:pt idx="3274">
                  <c:v>90.233000000000004</c:v>
                </c:pt>
                <c:pt idx="3275">
                  <c:v>90.233000000000004</c:v>
                </c:pt>
                <c:pt idx="3276">
                  <c:v>90.231999999999999</c:v>
                </c:pt>
                <c:pt idx="3277">
                  <c:v>90.231999999999999</c:v>
                </c:pt>
                <c:pt idx="3278">
                  <c:v>90.230999999999995</c:v>
                </c:pt>
                <c:pt idx="3279">
                  <c:v>90.230999999999995</c:v>
                </c:pt>
                <c:pt idx="3280">
                  <c:v>90.23</c:v>
                </c:pt>
                <c:pt idx="3281">
                  <c:v>90.23</c:v>
                </c:pt>
                <c:pt idx="3282">
                  <c:v>90.228999999999999</c:v>
                </c:pt>
                <c:pt idx="3283">
                  <c:v>90.228999999999999</c:v>
                </c:pt>
                <c:pt idx="3284">
                  <c:v>90.227999999999994</c:v>
                </c:pt>
                <c:pt idx="3285">
                  <c:v>90.227000000000004</c:v>
                </c:pt>
                <c:pt idx="3286">
                  <c:v>90.227000000000004</c:v>
                </c:pt>
                <c:pt idx="3287">
                  <c:v>90.225999999999999</c:v>
                </c:pt>
                <c:pt idx="3288">
                  <c:v>90.224999999999994</c:v>
                </c:pt>
                <c:pt idx="3289">
                  <c:v>90.224000000000004</c:v>
                </c:pt>
                <c:pt idx="3290">
                  <c:v>90.222999999999999</c:v>
                </c:pt>
                <c:pt idx="3291">
                  <c:v>90.222999999999999</c:v>
                </c:pt>
                <c:pt idx="3292">
                  <c:v>90.221999999999994</c:v>
                </c:pt>
                <c:pt idx="3293">
                  <c:v>90.221000000000004</c:v>
                </c:pt>
                <c:pt idx="3294">
                  <c:v>90.218999999999994</c:v>
                </c:pt>
                <c:pt idx="3295">
                  <c:v>90.218000000000004</c:v>
                </c:pt>
                <c:pt idx="3296">
                  <c:v>90.216999999999999</c:v>
                </c:pt>
                <c:pt idx="3297">
                  <c:v>90.215999999999994</c:v>
                </c:pt>
                <c:pt idx="3298">
                  <c:v>90.213999999999999</c:v>
                </c:pt>
                <c:pt idx="3299">
                  <c:v>90.212999999999994</c:v>
                </c:pt>
                <c:pt idx="3300">
                  <c:v>90.210999999999999</c:v>
                </c:pt>
                <c:pt idx="3301">
                  <c:v>90.21</c:v>
                </c:pt>
                <c:pt idx="3302">
                  <c:v>90.207999999999998</c:v>
                </c:pt>
                <c:pt idx="3303">
                  <c:v>90.206000000000003</c:v>
                </c:pt>
                <c:pt idx="3304">
                  <c:v>90.203999999999994</c:v>
                </c:pt>
                <c:pt idx="3305">
                  <c:v>90.201999999999998</c:v>
                </c:pt>
                <c:pt idx="3306">
                  <c:v>90.2</c:v>
                </c:pt>
                <c:pt idx="3307">
                  <c:v>90.197000000000003</c:v>
                </c:pt>
                <c:pt idx="3308">
                  <c:v>90.194000000000003</c:v>
                </c:pt>
                <c:pt idx="3309">
                  <c:v>90.191999999999993</c:v>
                </c:pt>
                <c:pt idx="3310">
                  <c:v>90.188999999999993</c:v>
                </c:pt>
                <c:pt idx="3311">
                  <c:v>90.185000000000002</c:v>
                </c:pt>
                <c:pt idx="3312">
                  <c:v>90.182000000000002</c:v>
                </c:pt>
                <c:pt idx="3313">
                  <c:v>90.177999999999997</c:v>
                </c:pt>
                <c:pt idx="3314">
                  <c:v>90.174000000000007</c:v>
                </c:pt>
                <c:pt idx="3315">
                  <c:v>90.17</c:v>
                </c:pt>
                <c:pt idx="3316">
                  <c:v>90.165000000000006</c:v>
                </c:pt>
                <c:pt idx="3317">
                  <c:v>90.16</c:v>
                </c:pt>
                <c:pt idx="3318">
                  <c:v>90.155000000000001</c:v>
                </c:pt>
                <c:pt idx="3319">
                  <c:v>90.149000000000001</c:v>
                </c:pt>
                <c:pt idx="3320">
                  <c:v>90.143000000000001</c:v>
                </c:pt>
                <c:pt idx="3321">
                  <c:v>90.135999999999996</c:v>
                </c:pt>
                <c:pt idx="3322">
                  <c:v>90.129000000000005</c:v>
                </c:pt>
                <c:pt idx="3323">
                  <c:v>90.120999999999995</c:v>
                </c:pt>
                <c:pt idx="3324">
                  <c:v>90.113</c:v>
                </c:pt>
                <c:pt idx="3325">
                  <c:v>90.103999999999999</c:v>
                </c:pt>
                <c:pt idx="3326">
                  <c:v>90.093999999999994</c:v>
                </c:pt>
                <c:pt idx="3327">
                  <c:v>90.082999999999998</c:v>
                </c:pt>
                <c:pt idx="3328">
                  <c:v>90.072000000000003</c:v>
                </c:pt>
                <c:pt idx="3329">
                  <c:v>90.06</c:v>
                </c:pt>
                <c:pt idx="3330">
                  <c:v>90.046000000000006</c:v>
                </c:pt>
                <c:pt idx="3331">
                  <c:v>90.031999999999996</c:v>
                </c:pt>
                <c:pt idx="3332">
                  <c:v>90.016000000000005</c:v>
                </c:pt>
                <c:pt idx="3333">
                  <c:v>89.998999999999995</c:v>
                </c:pt>
                <c:pt idx="3334">
                  <c:v>89.980999999999995</c:v>
                </c:pt>
                <c:pt idx="3335">
                  <c:v>89.960999999999999</c:v>
                </c:pt>
                <c:pt idx="3336">
                  <c:v>89.938999999999993</c:v>
                </c:pt>
                <c:pt idx="3337">
                  <c:v>89.915999999999997</c:v>
                </c:pt>
                <c:pt idx="3338">
                  <c:v>89.891000000000005</c:v>
                </c:pt>
                <c:pt idx="3339">
                  <c:v>89.864000000000004</c:v>
                </c:pt>
                <c:pt idx="3340">
                  <c:v>89.834000000000003</c:v>
                </c:pt>
                <c:pt idx="3341">
                  <c:v>89.802000000000007</c:v>
                </c:pt>
                <c:pt idx="3342">
                  <c:v>89.768000000000001</c:v>
                </c:pt>
                <c:pt idx="3343">
                  <c:v>89.730999999999995</c:v>
                </c:pt>
                <c:pt idx="3344">
                  <c:v>89.69</c:v>
                </c:pt>
                <c:pt idx="3345">
                  <c:v>89.647000000000006</c:v>
                </c:pt>
                <c:pt idx="3346">
                  <c:v>89.6</c:v>
                </c:pt>
                <c:pt idx="3347">
                  <c:v>89.549000000000007</c:v>
                </c:pt>
                <c:pt idx="3348">
                  <c:v>89.495000000000005</c:v>
                </c:pt>
                <c:pt idx="3349">
                  <c:v>89.436000000000007</c:v>
                </c:pt>
                <c:pt idx="3350">
                  <c:v>89.372</c:v>
                </c:pt>
                <c:pt idx="3351">
                  <c:v>89.304000000000002</c:v>
                </c:pt>
                <c:pt idx="3352">
                  <c:v>89.23</c:v>
                </c:pt>
                <c:pt idx="3353">
                  <c:v>89.150999999999996</c:v>
                </c:pt>
                <c:pt idx="3354">
                  <c:v>89.066000000000003</c:v>
                </c:pt>
                <c:pt idx="3355">
                  <c:v>88.974000000000004</c:v>
                </c:pt>
                <c:pt idx="3356">
                  <c:v>88.875</c:v>
                </c:pt>
                <c:pt idx="3357">
                  <c:v>88.769000000000005</c:v>
                </c:pt>
                <c:pt idx="3358">
                  <c:v>88.656000000000006</c:v>
                </c:pt>
                <c:pt idx="3359">
                  <c:v>88.534000000000006</c:v>
                </c:pt>
                <c:pt idx="3360">
                  <c:v>88.403000000000006</c:v>
                </c:pt>
                <c:pt idx="3361">
                  <c:v>88.262</c:v>
                </c:pt>
                <c:pt idx="3362">
                  <c:v>88.111999999999995</c:v>
                </c:pt>
                <c:pt idx="3363">
                  <c:v>87.95</c:v>
                </c:pt>
                <c:pt idx="3364">
                  <c:v>87.777000000000001</c:v>
                </c:pt>
                <c:pt idx="3365">
                  <c:v>87.590999999999994</c:v>
                </c:pt>
                <c:pt idx="3366">
                  <c:v>87.391999999999996</c:v>
                </c:pt>
                <c:pt idx="3367">
                  <c:v>87.177999999999997</c:v>
                </c:pt>
                <c:pt idx="3368">
                  <c:v>86.948999999999998</c:v>
                </c:pt>
                <c:pt idx="3369">
                  <c:v>86.703999999999994</c:v>
                </c:pt>
                <c:pt idx="3370">
                  <c:v>86.441000000000003</c:v>
                </c:pt>
                <c:pt idx="3371">
                  <c:v>86.16</c:v>
                </c:pt>
                <c:pt idx="3372">
                  <c:v>85.858000000000004</c:v>
                </c:pt>
                <c:pt idx="3373">
                  <c:v>85.536000000000001</c:v>
                </c:pt>
                <c:pt idx="3374">
                  <c:v>85.191999999999993</c:v>
                </c:pt>
                <c:pt idx="3375">
                  <c:v>84.822999999999993</c:v>
                </c:pt>
                <c:pt idx="3376">
                  <c:v>84.43</c:v>
                </c:pt>
                <c:pt idx="3377">
                  <c:v>84.009</c:v>
                </c:pt>
                <c:pt idx="3378">
                  <c:v>83.561000000000007</c:v>
                </c:pt>
                <c:pt idx="3379">
                  <c:v>83.084000000000003</c:v>
                </c:pt>
                <c:pt idx="3380">
                  <c:v>82.575000000000003</c:v>
                </c:pt>
                <c:pt idx="3381">
                  <c:v>82.034000000000006</c:v>
                </c:pt>
                <c:pt idx="3382">
                  <c:v>81.459000000000003</c:v>
                </c:pt>
                <c:pt idx="3383">
                  <c:v>80.849000000000004</c:v>
                </c:pt>
                <c:pt idx="3384">
                  <c:v>80.201999999999998</c:v>
                </c:pt>
                <c:pt idx="3385">
                  <c:v>79.516000000000005</c:v>
                </c:pt>
                <c:pt idx="3386">
                  <c:v>78.790999999999997</c:v>
                </c:pt>
                <c:pt idx="3387">
                  <c:v>78.025000000000006</c:v>
                </c:pt>
                <c:pt idx="3388">
                  <c:v>77.215999999999994</c:v>
                </c:pt>
                <c:pt idx="3389">
                  <c:v>76.364999999999995</c:v>
                </c:pt>
                <c:pt idx="3390">
                  <c:v>75.47</c:v>
                </c:pt>
                <c:pt idx="3391">
                  <c:v>74.531000000000006</c:v>
                </c:pt>
                <c:pt idx="3392">
                  <c:v>73.546999999999997</c:v>
                </c:pt>
                <c:pt idx="3393">
                  <c:v>72.516000000000005</c:v>
                </c:pt>
                <c:pt idx="3394">
                  <c:v>71.44</c:v>
                </c:pt>
                <c:pt idx="3395">
                  <c:v>70.316999999999993</c:v>
                </c:pt>
                <c:pt idx="3396">
                  <c:v>69.147999999999996</c:v>
                </c:pt>
                <c:pt idx="3397">
                  <c:v>67.933000000000007</c:v>
                </c:pt>
                <c:pt idx="3398">
                  <c:v>66.673000000000002</c:v>
                </c:pt>
                <c:pt idx="3399">
                  <c:v>65.369</c:v>
                </c:pt>
                <c:pt idx="3400">
                  <c:v>64.021000000000001</c:v>
                </c:pt>
                <c:pt idx="3401">
                  <c:v>62.631999999999998</c:v>
                </c:pt>
                <c:pt idx="3402">
                  <c:v>61.201000000000001</c:v>
                </c:pt>
                <c:pt idx="3403">
                  <c:v>59.728000000000002</c:v>
                </c:pt>
                <c:pt idx="3404">
                  <c:v>58.216000000000001</c:v>
                </c:pt>
                <c:pt idx="3405">
                  <c:v>56.67</c:v>
                </c:pt>
                <c:pt idx="3406">
                  <c:v>55.091000000000001</c:v>
                </c:pt>
                <c:pt idx="3407">
                  <c:v>53.484000000000002</c:v>
                </c:pt>
                <c:pt idx="3408">
                  <c:v>51.848999999999997</c:v>
                </c:pt>
                <c:pt idx="3409">
                  <c:v>50.192</c:v>
                </c:pt>
                <c:pt idx="3410">
                  <c:v>48.512999999999998</c:v>
                </c:pt>
                <c:pt idx="3411">
                  <c:v>46.817</c:v>
                </c:pt>
                <c:pt idx="3412">
                  <c:v>45.106000000000002</c:v>
                </c:pt>
                <c:pt idx="3413">
                  <c:v>43.383000000000003</c:v>
                </c:pt>
                <c:pt idx="3414">
                  <c:v>41.648000000000003</c:v>
                </c:pt>
                <c:pt idx="3415">
                  <c:v>39.902999999999999</c:v>
                </c:pt>
                <c:pt idx="3416">
                  <c:v>38.149000000000001</c:v>
                </c:pt>
                <c:pt idx="3417">
                  <c:v>36.387999999999998</c:v>
                </c:pt>
                <c:pt idx="3418">
                  <c:v>34.619999999999997</c:v>
                </c:pt>
                <c:pt idx="3419">
                  <c:v>32.844999999999999</c:v>
                </c:pt>
                <c:pt idx="3420">
                  <c:v>31.065000000000001</c:v>
                </c:pt>
                <c:pt idx="3421">
                  <c:v>29.279</c:v>
                </c:pt>
                <c:pt idx="3422">
                  <c:v>27.486999999999998</c:v>
                </c:pt>
                <c:pt idx="3423">
                  <c:v>25.692</c:v>
                </c:pt>
                <c:pt idx="3424">
                  <c:v>23.896000000000001</c:v>
                </c:pt>
                <c:pt idx="3425">
                  <c:v>22.097999999999999</c:v>
                </c:pt>
                <c:pt idx="3426">
                  <c:v>20.300999999999998</c:v>
                </c:pt>
                <c:pt idx="3427">
                  <c:v>18.503</c:v>
                </c:pt>
                <c:pt idx="3428">
                  <c:v>16.706</c:v>
                </c:pt>
                <c:pt idx="3429">
                  <c:v>14.914999999999999</c:v>
                </c:pt>
                <c:pt idx="3430">
                  <c:v>13.132999999999999</c:v>
                </c:pt>
                <c:pt idx="3431">
                  <c:v>11.363</c:v>
                </c:pt>
                <c:pt idx="3432">
                  <c:v>9.6140000000000008</c:v>
                </c:pt>
                <c:pt idx="3433">
                  <c:v>7.8940000000000001</c:v>
                </c:pt>
                <c:pt idx="3434">
                  <c:v>6.2249999999999996</c:v>
                </c:pt>
                <c:pt idx="3435">
                  <c:v>4.6509999999999998</c:v>
                </c:pt>
                <c:pt idx="3436">
                  <c:v>3.24</c:v>
                </c:pt>
                <c:pt idx="3437">
                  <c:v>2.1219999999999999</c:v>
                </c:pt>
                <c:pt idx="3438">
                  <c:v>1.38</c:v>
                </c:pt>
                <c:pt idx="3439">
                  <c:v>0.94499999999999995</c:v>
                </c:pt>
                <c:pt idx="3440">
                  <c:v>0.70099999999999996</c:v>
                </c:pt>
                <c:pt idx="3441">
                  <c:v>0.56699999999999995</c:v>
                </c:pt>
                <c:pt idx="3442">
                  <c:v>0.48799999999999999</c:v>
                </c:pt>
                <c:pt idx="3443">
                  <c:v>0.441</c:v>
                </c:pt>
                <c:pt idx="3444">
                  <c:v>0.41199999999999998</c:v>
                </c:pt>
                <c:pt idx="3445">
                  <c:v>0.39100000000000001</c:v>
                </c:pt>
                <c:pt idx="3446">
                  <c:v>0.373</c:v>
                </c:pt>
                <c:pt idx="3447">
                  <c:v>0.35199999999999998</c:v>
                </c:pt>
                <c:pt idx="3448">
                  <c:v>0.32900000000000001</c:v>
                </c:pt>
                <c:pt idx="3449">
                  <c:v>0.308</c:v>
                </c:pt>
                <c:pt idx="3450">
                  <c:v>0.28899999999999998</c:v>
                </c:pt>
                <c:pt idx="3451">
                  <c:v>0.27400000000000002</c:v>
                </c:pt>
                <c:pt idx="3452">
                  <c:v>0.26200000000000001</c:v>
                </c:pt>
                <c:pt idx="3453">
                  <c:v>0.252</c:v>
                </c:pt>
                <c:pt idx="3454">
                  <c:v>0.24399999999999999</c:v>
                </c:pt>
                <c:pt idx="3455">
                  <c:v>0.23799999999999999</c:v>
                </c:pt>
                <c:pt idx="3456">
                  <c:v>0.23400000000000001</c:v>
                </c:pt>
                <c:pt idx="3457">
                  <c:v>0.23</c:v>
                </c:pt>
                <c:pt idx="3458">
                  <c:v>0.22700000000000001</c:v>
                </c:pt>
                <c:pt idx="3459">
                  <c:v>0.22500000000000001</c:v>
                </c:pt>
                <c:pt idx="3460">
                  <c:v>0.224</c:v>
                </c:pt>
                <c:pt idx="3461">
                  <c:v>0.224</c:v>
                </c:pt>
                <c:pt idx="3462">
                  <c:v>0.224</c:v>
                </c:pt>
                <c:pt idx="3463">
                  <c:v>0.224</c:v>
                </c:pt>
                <c:pt idx="3464">
                  <c:v>0.224</c:v>
                </c:pt>
                <c:pt idx="3465">
                  <c:v>0.224</c:v>
                </c:pt>
                <c:pt idx="3466">
                  <c:v>0.224</c:v>
                </c:pt>
                <c:pt idx="3467">
                  <c:v>0.22500000000000001</c:v>
                </c:pt>
                <c:pt idx="3468">
                  <c:v>0.22600000000000001</c:v>
                </c:pt>
                <c:pt idx="3469">
                  <c:v>0.22600000000000001</c:v>
                </c:pt>
                <c:pt idx="3470">
                  <c:v>0.22700000000000001</c:v>
                </c:pt>
                <c:pt idx="3471">
                  <c:v>0.22900000000000001</c:v>
                </c:pt>
                <c:pt idx="3472">
                  <c:v>0.23</c:v>
                </c:pt>
                <c:pt idx="3473">
                  <c:v>0.23100000000000001</c:v>
                </c:pt>
                <c:pt idx="3474">
                  <c:v>0.23300000000000001</c:v>
                </c:pt>
                <c:pt idx="3475">
                  <c:v>0.23499999999999999</c:v>
                </c:pt>
                <c:pt idx="3476">
                  <c:v>0.23599999999999999</c:v>
                </c:pt>
                <c:pt idx="3477">
                  <c:v>0.23799999999999999</c:v>
                </c:pt>
                <c:pt idx="3478">
                  <c:v>0.24</c:v>
                </c:pt>
                <c:pt idx="3479">
                  <c:v>0.24199999999999999</c:v>
                </c:pt>
                <c:pt idx="3480">
                  <c:v>0.24299999999999999</c:v>
                </c:pt>
                <c:pt idx="3481">
                  <c:v>0.245</c:v>
                </c:pt>
                <c:pt idx="3482">
                  <c:v>0.247</c:v>
                </c:pt>
                <c:pt idx="3483">
                  <c:v>0.248</c:v>
                </c:pt>
                <c:pt idx="3484">
                  <c:v>0.249</c:v>
                </c:pt>
                <c:pt idx="3485">
                  <c:v>0.251</c:v>
                </c:pt>
                <c:pt idx="3486">
                  <c:v>0.252</c:v>
                </c:pt>
                <c:pt idx="3487">
                  <c:v>0.253</c:v>
                </c:pt>
                <c:pt idx="3488">
                  <c:v>0.254</c:v>
                </c:pt>
                <c:pt idx="3489">
                  <c:v>0.25600000000000001</c:v>
                </c:pt>
                <c:pt idx="3490">
                  <c:v>0.25700000000000001</c:v>
                </c:pt>
                <c:pt idx="3491">
                  <c:v>0.25800000000000001</c:v>
                </c:pt>
                <c:pt idx="3492">
                  <c:v>0.25900000000000001</c:v>
                </c:pt>
                <c:pt idx="3493">
                  <c:v>0.25900000000000001</c:v>
                </c:pt>
                <c:pt idx="3494">
                  <c:v>0.26</c:v>
                </c:pt>
                <c:pt idx="3495">
                  <c:v>0.26100000000000001</c:v>
                </c:pt>
                <c:pt idx="3496">
                  <c:v>0.26200000000000001</c:v>
                </c:pt>
                <c:pt idx="3497">
                  <c:v>0.26300000000000001</c:v>
                </c:pt>
                <c:pt idx="3498">
                  <c:v>0.26300000000000001</c:v>
                </c:pt>
                <c:pt idx="3499">
                  <c:v>0.26400000000000001</c:v>
                </c:pt>
                <c:pt idx="3500">
                  <c:v>0.26500000000000001</c:v>
                </c:pt>
                <c:pt idx="3501">
                  <c:v>0.26500000000000001</c:v>
                </c:pt>
                <c:pt idx="3502">
                  <c:v>0.26600000000000001</c:v>
                </c:pt>
                <c:pt idx="3503">
                  <c:v>0.26700000000000002</c:v>
                </c:pt>
                <c:pt idx="3504">
                  <c:v>0.26700000000000002</c:v>
                </c:pt>
                <c:pt idx="3505">
                  <c:v>0.26800000000000002</c:v>
                </c:pt>
                <c:pt idx="3506">
                  <c:v>0.26800000000000002</c:v>
                </c:pt>
                <c:pt idx="3507">
                  <c:v>0.26700000000000002</c:v>
                </c:pt>
                <c:pt idx="3508">
                  <c:v>0.26600000000000001</c:v>
                </c:pt>
                <c:pt idx="3509">
                  <c:v>0.26600000000000001</c:v>
                </c:pt>
                <c:pt idx="3510">
                  <c:v>0.26500000000000001</c:v>
                </c:pt>
                <c:pt idx="3511">
                  <c:v>0.26500000000000001</c:v>
                </c:pt>
                <c:pt idx="3512">
                  <c:v>0.26400000000000001</c:v>
                </c:pt>
                <c:pt idx="3513">
                  <c:v>0.26300000000000001</c:v>
                </c:pt>
                <c:pt idx="3514">
                  <c:v>0.26300000000000001</c:v>
                </c:pt>
                <c:pt idx="3515">
                  <c:v>0.26200000000000001</c:v>
                </c:pt>
                <c:pt idx="3516">
                  <c:v>0.26100000000000001</c:v>
                </c:pt>
                <c:pt idx="3517">
                  <c:v>0.26100000000000001</c:v>
                </c:pt>
                <c:pt idx="3518">
                  <c:v>0.26</c:v>
                </c:pt>
                <c:pt idx="3519">
                  <c:v>0.25900000000000001</c:v>
                </c:pt>
                <c:pt idx="3520">
                  <c:v>0.25800000000000001</c:v>
                </c:pt>
                <c:pt idx="3521">
                  <c:v>0.25700000000000001</c:v>
                </c:pt>
                <c:pt idx="3522">
                  <c:v>0.25600000000000001</c:v>
                </c:pt>
                <c:pt idx="3523">
                  <c:v>0.254</c:v>
                </c:pt>
                <c:pt idx="3524">
                  <c:v>0.253</c:v>
                </c:pt>
                <c:pt idx="3525">
                  <c:v>0.252</c:v>
                </c:pt>
                <c:pt idx="3526">
                  <c:v>0.251</c:v>
                </c:pt>
                <c:pt idx="3527">
                  <c:v>0.249</c:v>
                </c:pt>
                <c:pt idx="3528">
                  <c:v>0.248</c:v>
                </c:pt>
                <c:pt idx="3529">
                  <c:v>0.247</c:v>
                </c:pt>
                <c:pt idx="3530">
                  <c:v>0.245</c:v>
                </c:pt>
                <c:pt idx="3531">
                  <c:v>0.24399999999999999</c:v>
                </c:pt>
                <c:pt idx="3532">
                  <c:v>0.24299999999999999</c:v>
                </c:pt>
                <c:pt idx="3533">
                  <c:v>0.24099999999999999</c:v>
                </c:pt>
                <c:pt idx="3534">
                  <c:v>0.24</c:v>
                </c:pt>
                <c:pt idx="3535">
                  <c:v>0.23799999999999999</c:v>
                </c:pt>
                <c:pt idx="3536">
                  <c:v>0.23599999999999999</c:v>
                </c:pt>
                <c:pt idx="3537">
                  <c:v>0.23499999999999999</c:v>
                </c:pt>
                <c:pt idx="3538">
                  <c:v>0.23300000000000001</c:v>
                </c:pt>
                <c:pt idx="3539">
                  <c:v>0.23200000000000001</c:v>
                </c:pt>
                <c:pt idx="3540">
                  <c:v>0.23</c:v>
                </c:pt>
                <c:pt idx="3541">
                  <c:v>0.22900000000000001</c:v>
                </c:pt>
                <c:pt idx="3542">
                  <c:v>0.22800000000000001</c:v>
                </c:pt>
                <c:pt idx="3543">
                  <c:v>0.22700000000000001</c:v>
                </c:pt>
                <c:pt idx="3544">
                  <c:v>0.22600000000000001</c:v>
                </c:pt>
                <c:pt idx="3545">
                  <c:v>0.22500000000000001</c:v>
                </c:pt>
                <c:pt idx="3546">
                  <c:v>0.224</c:v>
                </c:pt>
                <c:pt idx="3547">
                  <c:v>0.223</c:v>
                </c:pt>
                <c:pt idx="3548">
                  <c:v>0.223</c:v>
                </c:pt>
                <c:pt idx="3549">
                  <c:v>0.222</c:v>
                </c:pt>
                <c:pt idx="3550">
                  <c:v>0.221</c:v>
                </c:pt>
                <c:pt idx="3551">
                  <c:v>0.221</c:v>
                </c:pt>
                <c:pt idx="3552">
                  <c:v>0.221</c:v>
                </c:pt>
                <c:pt idx="3553">
                  <c:v>0.221</c:v>
                </c:pt>
                <c:pt idx="3554">
                  <c:v>0.222</c:v>
                </c:pt>
                <c:pt idx="3555">
                  <c:v>0.224</c:v>
                </c:pt>
                <c:pt idx="3556">
                  <c:v>0.22600000000000001</c:v>
                </c:pt>
                <c:pt idx="3557">
                  <c:v>0.22900000000000001</c:v>
                </c:pt>
                <c:pt idx="3558">
                  <c:v>0.23300000000000001</c:v>
                </c:pt>
                <c:pt idx="3559">
                  <c:v>0.23799999999999999</c:v>
                </c:pt>
                <c:pt idx="3560">
                  <c:v>0.245</c:v>
                </c:pt>
                <c:pt idx="3561">
                  <c:v>0.253</c:v>
                </c:pt>
                <c:pt idx="3562">
                  <c:v>0.26400000000000001</c:v>
                </c:pt>
                <c:pt idx="3563">
                  <c:v>0.27800000000000002</c:v>
                </c:pt>
                <c:pt idx="3564">
                  <c:v>0.29599999999999999</c:v>
                </c:pt>
                <c:pt idx="3565">
                  <c:v>0.318</c:v>
                </c:pt>
                <c:pt idx="3566">
                  <c:v>0.34200000000000003</c:v>
                </c:pt>
                <c:pt idx="3567">
                  <c:v>0.36299999999999999</c:v>
                </c:pt>
                <c:pt idx="3568">
                  <c:v>0.376</c:v>
                </c:pt>
                <c:pt idx="3569">
                  <c:v>0.38200000000000001</c:v>
                </c:pt>
                <c:pt idx="3570">
                  <c:v>0.39100000000000001</c:v>
                </c:pt>
                <c:pt idx="3571">
                  <c:v>0.40300000000000002</c:v>
                </c:pt>
                <c:pt idx="3572">
                  <c:v>0.42399999999999999</c:v>
                </c:pt>
                <c:pt idx="3573">
                  <c:v>0.47299999999999998</c:v>
                </c:pt>
                <c:pt idx="3574">
                  <c:v>0.58699999999999997</c:v>
                </c:pt>
                <c:pt idx="3575">
                  <c:v>0.876</c:v>
                </c:pt>
                <c:pt idx="3576">
                  <c:v>1.546</c:v>
                </c:pt>
                <c:pt idx="3577">
                  <c:v>2.746</c:v>
                </c:pt>
                <c:pt idx="3578">
                  <c:v>4.319</c:v>
                </c:pt>
                <c:pt idx="3579">
                  <c:v>6.0129999999999999</c:v>
                </c:pt>
                <c:pt idx="3580">
                  <c:v>7.7590000000000003</c:v>
                </c:pt>
                <c:pt idx="3581">
                  <c:v>9.5280000000000005</c:v>
                </c:pt>
                <c:pt idx="3582">
                  <c:v>11.308999999999999</c:v>
                </c:pt>
                <c:pt idx="3583">
                  <c:v>13.101000000000001</c:v>
                </c:pt>
                <c:pt idx="3584">
                  <c:v>14.896000000000001</c:v>
                </c:pt>
                <c:pt idx="3585">
                  <c:v>16.696000000000002</c:v>
                </c:pt>
                <c:pt idx="3586">
                  <c:v>18.5</c:v>
                </c:pt>
                <c:pt idx="3587">
                  <c:v>20.306000000000001</c:v>
                </c:pt>
                <c:pt idx="3588">
                  <c:v>22.111000000000001</c:v>
                </c:pt>
                <c:pt idx="3589">
                  <c:v>23.914000000000001</c:v>
                </c:pt>
                <c:pt idx="3590">
                  <c:v>25.713999999999999</c:v>
                </c:pt>
                <c:pt idx="3591">
                  <c:v>27.513000000000002</c:v>
                </c:pt>
                <c:pt idx="3592">
                  <c:v>29.306999999999999</c:v>
                </c:pt>
                <c:pt idx="3593">
                  <c:v>31.099</c:v>
                </c:pt>
                <c:pt idx="3594">
                  <c:v>32.883000000000003</c:v>
                </c:pt>
                <c:pt idx="3595">
                  <c:v>34.662999999999997</c:v>
                </c:pt>
                <c:pt idx="3596">
                  <c:v>36.436999999999998</c:v>
                </c:pt>
                <c:pt idx="3597">
                  <c:v>38.204000000000001</c:v>
                </c:pt>
                <c:pt idx="3598">
                  <c:v>39.962000000000003</c:v>
                </c:pt>
                <c:pt idx="3599">
                  <c:v>41.713000000000001</c:v>
                </c:pt>
                <c:pt idx="3600">
                  <c:v>43.453000000000003</c:v>
                </c:pt>
                <c:pt idx="3601">
                  <c:v>45.18</c:v>
                </c:pt>
                <c:pt idx="3602">
                  <c:v>46.896999999999998</c:v>
                </c:pt>
                <c:pt idx="3603">
                  <c:v>48.598999999999997</c:v>
                </c:pt>
                <c:pt idx="3604">
                  <c:v>50.280999999999999</c:v>
                </c:pt>
                <c:pt idx="3605">
                  <c:v>51.942999999999998</c:v>
                </c:pt>
                <c:pt idx="3606">
                  <c:v>53.582000000000001</c:v>
                </c:pt>
                <c:pt idx="3607">
                  <c:v>55.192999999999998</c:v>
                </c:pt>
                <c:pt idx="3608">
                  <c:v>56.774999999999999</c:v>
                </c:pt>
                <c:pt idx="3609">
                  <c:v>58.326000000000001</c:v>
                </c:pt>
                <c:pt idx="3610">
                  <c:v>59.845999999999997</c:v>
                </c:pt>
                <c:pt idx="3611">
                  <c:v>61.323999999999998</c:v>
                </c:pt>
                <c:pt idx="3612">
                  <c:v>62.756999999999998</c:v>
                </c:pt>
                <c:pt idx="3613">
                  <c:v>64.147999999999996</c:v>
                </c:pt>
                <c:pt idx="3614">
                  <c:v>65.495999999999995</c:v>
                </c:pt>
                <c:pt idx="3615">
                  <c:v>66.801000000000002</c:v>
                </c:pt>
                <c:pt idx="3616">
                  <c:v>68.06</c:v>
                </c:pt>
                <c:pt idx="3617">
                  <c:v>69.274000000000001</c:v>
                </c:pt>
                <c:pt idx="3618">
                  <c:v>70.441000000000003</c:v>
                </c:pt>
                <c:pt idx="3619">
                  <c:v>71.561999999999998</c:v>
                </c:pt>
                <c:pt idx="3620">
                  <c:v>72.637</c:v>
                </c:pt>
                <c:pt idx="3621">
                  <c:v>73.664000000000001</c:v>
                </c:pt>
                <c:pt idx="3622">
                  <c:v>74.646000000000001</c:v>
                </c:pt>
                <c:pt idx="3623">
                  <c:v>75.581999999999994</c:v>
                </c:pt>
                <c:pt idx="3624">
                  <c:v>76.472999999999999</c:v>
                </c:pt>
                <c:pt idx="3625">
                  <c:v>77.320999999999998</c:v>
                </c:pt>
                <c:pt idx="3626">
                  <c:v>78.125</c:v>
                </c:pt>
                <c:pt idx="3627">
                  <c:v>78.888000000000005</c:v>
                </c:pt>
                <c:pt idx="3628">
                  <c:v>79.608000000000004</c:v>
                </c:pt>
                <c:pt idx="3629">
                  <c:v>80.287999999999997</c:v>
                </c:pt>
                <c:pt idx="3630">
                  <c:v>80.930000000000007</c:v>
                </c:pt>
                <c:pt idx="3631">
                  <c:v>81.536000000000001</c:v>
                </c:pt>
                <c:pt idx="3632">
                  <c:v>82.105999999999995</c:v>
                </c:pt>
                <c:pt idx="3633">
                  <c:v>82.643000000000001</c:v>
                </c:pt>
                <c:pt idx="3634">
                  <c:v>83.146000000000001</c:v>
                </c:pt>
                <c:pt idx="3635">
                  <c:v>83.619</c:v>
                </c:pt>
                <c:pt idx="3636">
                  <c:v>84.063000000000002</c:v>
                </c:pt>
                <c:pt idx="3637">
                  <c:v>84.478999999999999</c:v>
                </c:pt>
                <c:pt idx="3638">
                  <c:v>84.869</c:v>
                </c:pt>
                <c:pt idx="3639">
                  <c:v>85.233000000000004</c:v>
                </c:pt>
                <c:pt idx="3640">
                  <c:v>85.573999999999998</c:v>
                </c:pt>
                <c:pt idx="3641">
                  <c:v>85.893000000000001</c:v>
                </c:pt>
                <c:pt idx="3642">
                  <c:v>86.19</c:v>
                </c:pt>
                <c:pt idx="3643">
                  <c:v>86.468000000000004</c:v>
                </c:pt>
                <c:pt idx="3644">
                  <c:v>86.727999999999994</c:v>
                </c:pt>
                <c:pt idx="3645">
                  <c:v>86.97</c:v>
                </c:pt>
                <c:pt idx="3646">
                  <c:v>87.195999999999998</c:v>
                </c:pt>
                <c:pt idx="3647">
                  <c:v>87.406999999999996</c:v>
                </c:pt>
                <c:pt idx="3648">
                  <c:v>87.603999999999999</c:v>
                </c:pt>
                <c:pt idx="3649">
                  <c:v>87.787999999999997</c:v>
                </c:pt>
                <c:pt idx="3650">
                  <c:v>87.959000000000003</c:v>
                </c:pt>
                <c:pt idx="3651">
                  <c:v>88.117999999999995</c:v>
                </c:pt>
                <c:pt idx="3652">
                  <c:v>88.266999999999996</c:v>
                </c:pt>
                <c:pt idx="3653">
                  <c:v>88.406000000000006</c:v>
                </c:pt>
                <c:pt idx="3654">
                  <c:v>88.534999999999997</c:v>
                </c:pt>
                <c:pt idx="3655">
                  <c:v>88.656000000000006</c:v>
                </c:pt>
                <c:pt idx="3656">
                  <c:v>88.768000000000001</c:v>
                </c:pt>
                <c:pt idx="3657">
                  <c:v>88.873000000000005</c:v>
                </c:pt>
                <c:pt idx="3658">
                  <c:v>88.97</c:v>
                </c:pt>
                <c:pt idx="3659">
                  <c:v>89.061000000000007</c:v>
                </c:pt>
                <c:pt idx="3660">
                  <c:v>89.144999999999996</c:v>
                </c:pt>
                <c:pt idx="3661">
                  <c:v>89.222999999999999</c:v>
                </c:pt>
                <c:pt idx="3662">
                  <c:v>89.296000000000006</c:v>
                </c:pt>
                <c:pt idx="3663">
                  <c:v>89.364000000000004</c:v>
                </c:pt>
                <c:pt idx="3664">
                  <c:v>89.427000000000007</c:v>
                </c:pt>
                <c:pt idx="3665">
                  <c:v>89.484999999999999</c:v>
                </c:pt>
                <c:pt idx="3666">
                  <c:v>89.539000000000001</c:v>
                </c:pt>
                <c:pt idx="3667">
                  <c:v>89.588999999999999</c:v>
                </c:pt>
                <c:pt idx="3668">
                  <c:v>89.635000000000005</c:v>
                </c:pt>
                <c:pt idx="3669">
                  <c:v>89.677999999999997</c:v>
                </c:pt>
                <c:pt idx="3670">
                  <c:v>89.716999999999999</c:v>
                </c:pt>
                <c:pt idx="3671">
                  <c:v>89.754000000000005</c:v>
                </c:pt>
                <c:pt idx="3672">
                  <c:v>89.787999999999997</c:v>
                </c:pt>
                <c:pt idx="3673">
                  <c:v>89.819000000000003</c:v>
                </c:pt>
                <c:pt idx="3674">
                  <c:v>89.847999999999999</c:v>
                </c:pt>
                <c:pt idx="3675">
                  <c:v>89.875</c:v>
                </c:pt>
                <c:pt idx="3676">
                  <c:v>89.9</c:v>
                </c:pt>
                <c:pt idx="3677">
                  <c:v>89.923000000000002</c:v>
                </c:pt>
                <c:pt idx="3678">
                  <c:v>89.944000000000003</c:v>
                </c:pt>
                <c:pt idx="3679">
                  <c:v>89.962999999999994</c:v>
                </c:pt>
                <c:pt idx="3680">
                  <c:v>89.980999999999995</c:v>
                </c:pt>
                <c:pt idx="3681">
                  <c:v>89.998000000000005</c:v>
                </c:pt>
                <c:pt idx="3682">
                  <c:v>90.013000000000005</c:v>
                </c:pt>
                <c:pt idx="3683">
                  <c:v>90.027000000000001</c:v>
                </c:pt>
                <c:pt idx="3684">
                  <c:v>90.040999999999997</c:v>
                </c:pt>
                <c:pt idx="3685">
                  <c:v>90.052999999999997</c:v>
                </c:pt>
                <c:pt idx="3686">
                  <c:v>90.063999999999993</c:v>
                </c:pt>
                <c:pt idx="3687">
                  <c:v>90.073999999999998</c:v>
                </c:pt>
                <c:pt idx="3688">
                  <c:v>90.084000000000003</c:v>
                </c:pt>
                <c:pt idx="3689">
                  <c:v>90.093000000000004</c:v>
                </c:pt>
                <c:pt idx="3690">
                  <c:v>90.100999999999999</c:v>
                </c:pt>
                <c:pt idx="3691">
                  <c:v>90.108999999999995</c:v>
                </c:pt>
                <c:pt idx="3692">
                  <c:v>90.116</c:v>
                </c:pt>
                <c:pt idx="3693">
                  <c:v>90.123000000000005</c:v>
                </c:pt>
                <c:pt idx="3694">
                  <c:v>90.129000000000005</c:v>
                </c:pt>
                <c:pt idx="3695">
                  <c:v>90.135000000000005</c:v>
                </c:pt>
                <c:pt idx="3696">
                  <c:v>90.14</c:v>
                </c:pt>
                <c:pt idx="3697">
                  <c:v>90.144999999999996</c:v>
                </c:pt>
                <c:pt idx="3698">
                  <c:v>90.149000000000001</c:v>
                </c:pt>
                <c:pt idx="3699">
                  <c:v>90.153999999999996</c:v>
                </c:pt>
                <c:pt idx="3700">
                  <c:v>90.158000000000001</c:v>
                </c:pt>
                <c:pt idx="3701">
                  <c:v>90.162000000000006</c:v>
                </c:pt>
                <c:pt idx="3702">
                  <c:v>90.165000000000006</c:v>
                </c:pt>
                <c:pt idx="3703">
                  <c:v>90.168999999999997</c:v>
                </c:pt>
                <c:pt idx="3704">
                  <c:v>90.171999999999997</c:v>
                </c:pt>
                <c:pt idx="3705">
                  <c:v>90.174999999999997</c:v>
                </c:pt>
                <c:pt idx="3706">
                  <c:v>90.177999999999997</c:v>
                </c:pt>
                <c:pt idx="3707">
                  <c:v>90.18</c:v>
                </c:pt>
                <c:pt idx="3708">
                  <c:v>90.183000000000007</c:v>
                </c:pt>
                <c:pt idx="3709">
                  <c:v>90.185000000000002</c:v>
                </c:pt>
                <c:pt idx="3710">
                  <c:v>90.186999999999998</c:v>
                </c:pt>
                <c:pt idx="3711">
                  <c:v>90.188999999999993</c:v>
                </c:pt>
                <c:pt idx="3712">
                  <c:v>90.191000000000003</c:v>
                </c:pt>
                <c:pt idx="3713">
                  <c:v>90.192999999999998</c:v>
                </c:pt>
                <c:pt idx="3714">
                  <c:v>90.194999999999993</c:v>
                </c:pt>
                <c:pt idx="3715">
                  <c:v>90.197000000000003</c:v>
                </c:pt>
                <c:pt idx="3716">
                  <c:v>90.197999999999993</c:v>
                </c:pt>
                <c:pt idx="3717">
                  <c:v>90.2</c:v>
                </c:pt>
                <c:pt idx="3718">
                  <c:v>90.200999999999993</c:v>
                </c:pt>
                <c:pt idx="3719">
                  <c:v>90.203000000000003</c:v>
                </c:pt>
                <c:pt idx="3720">
                  <c:v>90.203999999999994</c:v>
                </c:pt>
                <c:pt idx="3721">
                  <c:v>90.204999999999998</c:v>
                </c:pt>
                <c:pt idx="3722">
                  <c:v>90.206000000000003</c:v>
                </c:pt>
                <c:pt idx="3723">
                  <c:v>90.207999999999998</c:v>
                </c:pt>
                <c:pt idx="3724">
                  <c:v>90.209000000000003</c:v>
                </c:pt>
                <c:pt idx="3725">
                  <c:v>90.21</c:v>
                </c:pt>
                <c:pt idx="3726">
                  <c:v>90.210999999999999</c:v>
                </c:pt>
                <c:pt idx="3727">
                  <c:v>90.212000000000003</c:v>
                </c:pt>
                <c:pt idx="3728">
                  <c:v>90.212999999999994</c:v>
                </c:pt>
                <c:pt idx="3729">
                  <c:v>90.213999999999999</c:v>
                </c:pt>
                <c:pt idx="3730">
                  <c:v>90.215000000000003</c:v>
                </c:pt>
                <c:pt idx="3731">
                  <c:v>90.215999999999994</c:v>
                </c:pt>
                <c:pt idx="3732">
                  <c:v>90.216999999999999</c:v>
                </c:pt>
                <c:pt idx="3733">
                  <c:v>90.216999999999999</c:v>
                </c:pt>
                <c:pt idx="3734">
                  <c:v>90.218000000000004</c:v>
                </c:pt>
                <c:pt idx="3735">
                  <c:v>90.218999999999994</c:v>
                </c:pt>
                <c:pt idx="3736">
                  <c:v>90.22</c:v>
                </c:pt>
                <c:pt idx="3737">
                  <c:v>90.22</c:v>
                </c:pt>
                <c:pt idx="3738">
                  <c:v>90.221000000000004</c:v>
                </c:pt>
                <c:pt idx="3739">
                  <c:v>90.221999999999994</c:v>
                </c:pt>
                <c:pt idx="3740">
                  <c:v>90.221999999999994</c:v>
                </c:pt>
                <c:pt idx="3741">
                  <c:v>90.222999999999999</c:v>
                </c:pt>
                <c:pt idx="3742">
                  <c:v>90.222999999999999</c:v>
                </c:pt>
                <c:pt idx="3743">
                  <c:v>90.224000000000004</c:v>
                </c:pt>
                <c:pt idx="3744">
                  <c:v>90.224000000000004</c:v>
                </c:pt>
                <c:pt idx="3745">
                  <c:v>90.224999999999994</c:v>
                </c:pt>
                <c:pt idx="3746">
                  <c:v>90.224999999999994</c:v>
                </c:pt>
                <c:pt idx="3747">
                  <c:v>90.224999999999994</c:v>
                </c:pt>
                <c:pt idx="3748">
                  <c:v>90.225999999999999</c:v>
                </c:pt>
                <c:pt idx="3749">
                  <c:v>90.225999999999999</c:v>
                </c:pt>
                <c:pt idx="3750">
                  <c:v>90.225999999999999</c:v>
                </c:pt>
                <c:pt idx="3751">
                  <c:v>90.225999999999999</c:v>
                </c:pt>
                <c:pt idx="3752">
                  <c:v>90.225999999999999</c:v>
                </c:pt>
                <c:pt idx="3753">
                  <c:v>90.225999999999999</c:v>
                </c:pt>
                <c:pt idx="3754">
                  <c:v>90.227000000000004</c:v>
                </c:pt>
                <c:pt idx="3755">
                  <c:v>90.227000000000004</c:v>
                </c:pt>
                <c:pt idx="3756">
                  <c:v>90.227000000000004</c:v>
                </c:pt>
                <c:pt idx="3757">
                  <c:v>90.227000000000004</c:v>
                </c:pt>
                <c:pt idx="3758">
                  <c:v>90.227000000000004</c:v>
                </c:pt>
                <c:pt idx="3759">
                  <c:v>90.227000000000004</c:v>
                </c:pt>
                <c:pt idx="3760">
                  <c:v>90.227000000000004</c:v>
                </c:pt>
                <c:pt idx="3761">
                  <c:v>90.225999999999999</c:v>
                </c:pt>
                <c:pt idx="3762">
                  <c:v>90.225999999999999</c:v>
                </c:pt>
                <c:pt idx="3763">
                  <c:v>90.225999999999999</c:v>
                </c:pt>
                <c:pt idx="3764">
                  <c:v>90.225999999999999</c:v>
                </c:pt>
                <c:pt idx="3765">
                  <c:v>90.225999999999999</c:v>
                </c:pt>
                <c:pt idx="3766">
                  <c:v>90.224999999999994</c:v>
                </c:pt>
                <c:pt idx="3767">
                  <c:v>90.224999999999994</c:v>
                </c:pt>
                <c:pt idx="3768">
                  <c:v>90.224999999999994</c:v>
                </c:pt>
                <c:pt idx="3769">
                  <c:v>90.224999999999994</c:v>
                </c:pt>
                <c:pt idx="3770">
                  <c:v>90.224000000000004</c:v>
                </c:pt>
                <c:pt idx="3771">
                  <c:v>90.224000000000004</c:v>
                </c:pt>
                <c:pt idx="3772">
                  <c:v>90.222999999999999</c:v>
                </c:pt>
                <c:pt idx="3773">
                  <c:v>90.222999999999999</c:v>
                </c:pt>
                <c:pt idx="3774">
                  <c:v>90.222999999999999</c:v>
                </c:pt>
                <c:pt idx="3775">
                  <c:v>90.221999999999994</c:v>
                </c:pt>
                <c:pt idx="3776">
                  <c:v>90.221999999999994</c:v>
                </c:pt>
                <c:pt idx="3777">
                  <c:v>90.221000000000004</c:v>
                </c:pt>
                <c:pt idx="3778">
                  <c:v>90.221000000000004</c:v>
                </c:pt>
                <c:pt idx="3779">
                  <c:v>90.221000000000004</c:v>
                </c:pt>
                <c:pt idx="3780">
                  <c:v>90.22</c:v>
                </c:pt>
                <c:pt idx="3781">
                  <c:v>90.218999999999994</c:v>
                </c:pt>
                <c:pt idx="3782">
                  <c:v>90.218999999999994</c:v>
                </c:pt>
                <c:pt idx="3783">
                  <c:v>90.218000000000004</c:v>
                </c:pt>
                <c:pt idx="3784">
                  <c:v>90.218000000000004</c:v>
                </c:pt>
                <c:pt idx="3785">
                  <c:v>90.216999999999999</c:v>
                </c:pt>
                <c:pt idx="3786">
                  <c:v>90.215999999999994</c:v>
                </c:pt>
                <c:pt idx="3787">
                  <c:v>90.215999999999994</c:v>
                </c:pt>
                <c:pt idx="3788">
                  <c:v>90.215000000000003</c:v>
                </c:pt>
                <c:pt idx="3789">
                  <c:v>90.213999999999999</c:v>
                </c:pt>
                <c:pt idx="3790">
                  <c:v>90.212999999999994</c:v>
                </c:pt>
                <c:pt idx="3791">
                  <c:v>90.212000000000003</c:v>
                </c:pt>
                <c:pt idx="3792">
                  <c:v>90.212000000000003</c:v>
                </c:pt>
                <c:pt idx="3793">
                  <c:v>90.210999999999999</c:v>
                </c:pt>
                <c:pt idx="3794">
                  <c:v>90.21</c:v>
                </c:pt>
                <c:pt idx="3795">
                  <c:v>90.209000000000003</c:v>
                </c:pt>
                <c:pt idx="3796">
                  <c:v>90.206999999999994</c:v>
                </c:pt>
                <c:pt idx="3797">
                  <c:v>90.206000000000003</c:v>
                </c:pt>
                <c:pt idx="3798">
                  <c:v>90.204999999999998</c:v>
                </c:pt>
                <c:pt idx="3799">
                  <c:v>90.203999999999994</c:v>
                </c:pt>
                <c:pt idx="3800">
                  <c:v>90.201999999999998</c:v>
                </c:pt>
                <c:pt idx="3801">
                  <c:v>90.200999999999993</c:v>
                </c:pt>
                <c:pt idx="3802">
                  <c:v>90.198999999999998</c:v>
                </c:pt>
                <c:pt idx="3803">
                  <c:v>90.197000000000003</c:v>
                </c:pt>
                <c:pt idx="3804">
                  <c:v>90.194999999999993</c:v>
                </c:pt>
                <c:pt idx="3805">
                  <c:v>90.192999999999998</c:v>
                </c:pt>
                <c:pt idx="3806">
                  <c:v>90.191000000000003</c:v>
                </c:pt>
                <c:pt idx="3807">
                  <c:v>90.188999999999993</c:v>
                </c:pt>
                <c:pt idx="3808">
                  <c:v>90.186000000000007</c:v>
                </c:pt>
                <c:pt idx="3809">
                  <c:v>90.183999999999997</c:v>
                </c:pt>
                <c:pt idx="3810">
                  <c:v>90.180999999999997</c:v>
                </c:pt>
                <c:pt idx="3811">
                  <c:v>90.177999999999997</c:v>
                </c:pt>
                <c:pt idx="3812">
                  <c:v>90.174999999999997</c:v>
                </c:pt>
                <c:pt idx="3813">
                  <c:v>90.171000000000006</c:v>
                </c:pt>
                <c:pt idx="3814">
                  <c:v>90.168000000000006</c:v>
                </c:pt>
                <c:pt idx="3815">
                  <c:v>90.164000000000001</c:v>
                </c:pt>
                <c:pt idx="3816">
                  <c:v>90.159000000000006</c:v>
                </c:pt>
                <c:pt idx="3817">
                  <c:v>90.155000000000001</c:v>
                </c:pt>
                <c:pt idx="3818">
                  <c:v>90.15</c:v>
                </c:pt>
                <c:pt idx="3819">
                  <c:v>90.144999999999996</c:v>
                </c:pt>
                <c:pt idx="3820">
                  <c:v>90.138999999999996</c:v>
                </c:pt>
                <c:pt idx="3821">
                  <c:v>90.132999999999996</c:v>
                </c:pt>
                <c:pt idx="3822">
                  <c:v>90.126000000000005</c:v>
                </c:pt>
                <c:pt idx="3823">
                  <c:v>90.119</c:v>
                </c:pt>
                <c:pt idx="3824">
                  <c:v>90.111000000000004</c:v>
                </c:pt>
                <c:pt idx="3825">
                  <c:v>90.102999999999994</c:v>
                </c:pt>
                <c:pt idx="3826">
                  <c:v>90.093999999999994</c:v>
                </c:pt>
                <c:pt idx="3827">
                  <c:v>90.084999999999994</c:v>
                </c:pt>
                <c:pt idx="3828">
                  <c:v>90.073999999999998</c:v>
                </c:pt>
                <c:pt idx="3829">
                  <c:v>90.063000000000002</c:v>
                </c:pt>
                <c:pt idx="3830">
                  <c:v>90.051000000000002</c:v>
                </c:pt>
                <c:pt idx="3831">
                  <c:v>90.037999999999997</c:v>
                </c:pt>
                <c:pt idx="3832">
                  <c:v>90.022999999999996</c:v>
                </c:pt>
                <c:pt idx="3833">
                  <c:v>90.007999999999996</c:v>
                </c:pt>
                <c:pt idx="3834">
                  <c:v>89.991</c:v>
                </c:pt>
                <c:pt idx="3835">
                  <c:v>89.972999999999999</c:v>
                </c:pt>
                <c:pt idx="3836">
                  <c:v>89.953999999999994</c:v>
                </c:pt>
                <c:pt idx="3837">
                  <c:v>89.932000000000002</c:v>
                </c:pt>
                <c:pt idx="3838">
                  <c:v>89.91</c:v>
                </c:pt>
                <c:pt idx="3839">
                  <c:v>89.885000000000005</c:v>
                </c:pt>
                <c:pt idx="3840">
                  <c:v>89.858000000000004</c:v>
                </c:pt>
                <c:pt idx="3841">
                  <c:v>89.828999999999994</c:v>
                </c:pt>
                <c:pt idx="3842">
                  <c:v>89.796999999999997</c:v>
                </c:pt>
                <c:pt idx="3843">
                  <c:v>89.763000000000005</c:v>
                </c:pt>
                <c:pt idx="3844">
                  <c:v>89.727000000000004</c:v>
                </c:pt>
                <c:pt idx="3845">
                  <c:v>89.686999999999998</c:v>
                </c:pt>
                <c:pt idx="3846">
                  <c:v>89.644000000000005</c:v>
                </c:pt>
                <c:pt idx="3847">
                  <c:v>89.597999999999999</c:v>
                </c:pt>
                <c:pt idx="3848">
                  <c:v>89.548000000000002</c:v>
                </c:pt>
                <c:pt idx="3849">
                  <c:v>89.494</c:v>
                </c:pt>
                <c:pt idx="3850">
                  <c:v>89.436000000000007</c:v>
                </c:pt>
                <c:pt idx="3851">
                  <c:v>89.373000000000005</c:v>
                </c:pt>
                <c:pt idx="3852">
                  <c:v>89.305000000000007</c:v>
                </c:pt>
                <c:pt idx="3853">
                  <c:v>89.233000000000004</c:v>
                </c:pt>
                <c:pt idx="3854">
                  <c:v>89.153999999999996</c:v>
                </c:pt>
                <c:pt idx="3855">
                  <c:v>89.07</c:v>
                </c:pt>
                <c:pt idx="3856">
                  <c:v>88.98</c:v>
                </c:pt>
                <c:pt idx="3857">
                  <c:v>88.882000000000005</c:v>
                </c:pt>
                <c:pt idx="3858">
                  <c:v>88.778000000000006</c:v>
                </c:pt>
                <c:pt idx="3859">
                  <c:v>88.665000000000006</c:v>
                </c:pt>
                <c:pt idx="3860">
                  <c:v>88.545000000000002</c:v>
                </c:pt>
                <c:pt idx="3861">
                  <c:v>88.415999999999997</c:v>
                </c:pt>
                <c:pt idx="3862">
                  <c:v>88.277000000000001</c:v>
                </c:pt>
                <c:pt idx="3863">
                  <c:v>88.128</c:v>
                </c:pt>
                <c:pt idx="3864">
                  <c:v>87.968000000000004</c:v>
                </c:pt>
                <c:pt idx="3865">
                  <c:v>87.796999999999997</c:v>
                </c:pt>
                <c:pt idx="3866">
                  <c:v>87.613</c:v>
                </c:pt>
                <c:pt idx="3867">
                  <c:v>87.415999999999997</c:v>
                </c:pt>
                <c:pt idx="3868">
                  <c:v>87.204999999999998</c:v>
                </c:pt>
                <c:pt idx="3869">
                  <c:v>86.978999999999999</c:v>
                </c:pt>
                <c:pt idx="3870">
                  <c:v>86.736000000000004</c:v>
                </c:pt>
                <c:pt idx="3871">
                  <c:v>86.477000000000004</c:v>
                </c:pt>
                <c:pt idx="3872">
                  <c:v>86.198999999999998</c:v>
                </c:pt>
                <c:pt idx="3873">
                  <c:v>85.900999999999996</c:v>
                </c:pt>
                <c:pt idx="3874">
                  <c:v>85.581999999999994</c:v>
                </c:pt>
                <c:pt idx="3875">
                  <c:v>85.241</c:v>
                </c:pt>
                <c:pt idx="3876">
                  <c:v>84.876000000000005</c:v>
                </c:pt>
                <c:pt idx="3877">
                  <c:v>84.486999999999995</c:v>
                </c:pt>
                <c:pt idx="3878">
                  <c:v>84.07</c:v>
                </c:pt>
                <c:pt idx="3879">
                  <c:v>83.626000000000005</c:v>
                </c:pt>
                <c:pt idx="3880">
                  <c:v>83.152000000000001</c:v>
                </c:pt>
                <c:pt idx="3881">
                  <c:v>82.649000000000001</c:v>
                </c:pt>
                <c:pt idx="3882">
                  <c:v>82.111999999999995</c:v>
                </c:pt>
                <c:pt idx="3883">
                  <c:v>81.542000000000002</c:v>
                </c:pt>
                <c:pt idx="3884">
                  <c:v>80.936000000000007</c:v>
                </c:pt>
                <c:pt idx="3885">
                  <c:v>80.293999999999997</c:v>
                </c:pt>
                <c:pt idx="3886">
                  <c:v>79.611999999999995</c:v>
                </c:pt>
                <c:pt idx="3887">
                  <c:v>78.891999999999996</c:v>
                </c:pt>
                <c:pt idx="3888">
                  <c:v>78.13</c:v>
                </c:pt>
                <c:pt idx="3889">
                  <c:v>77.325000000000003</c:v>
                </c:pt>
                <c:pt idx="3890">
                  <c:v>76.477000000000004</c:v>
                </c:pt>
                <c:pt idx="3891">
                  <c:v>75.585999999999999</c:v>
                </c:pt>
                <c:pt idx="3892">
                  <c:v>74.650000000000006</c:v>
                </c:pt>
                <c:pt idx="3893">
                  <c:v>73.668000000000006</c:v>
                </c:pt>
                <c:pt idx="3894">
                  <c:v>72.64</c:v>
                </c:pt>
                <c:pt idx="3895">
                  <c:v>71.564999999999998</c:v>
                </c:pt>
                <c:pt idx="3896">
                  <c:v>70.444000000000003</c:v>
                </c:pt>
                <c:pt idx="3897">
                  <c:v>69.275999999999996</c:v>
                </c:pt>
                <c:pt idx="3898">
                  <c:v>68.061999999999998</c:v>
                </c:pt>
                <c:pt idx="3899">
                  <c:v>66.802000000000007</c:v>
                </c:pt>
                <c:pt idx="3900">
                  <c:v>65.497</c:v>
                </c:pt>
                <c:pt idx="3901">
                  <c:v>64.150000000000006</c:v>
                </c:pt>
                <c:pt idx="3902">
                  <c:v>62.759</c:v>
                </c:pt>
                <c:pt idx="3903">
                  <c:v>61.326999999999998</c:v>
                </c:pt>
                <c:pt idx="3904">
                  <c:v>59.850999999999999</c:v>
                </c:pt>
                <c:pt idx="3905">
                  <c:v>58.334000000000003</c:v>
                </c:pt>
                <c:pt idx="3906">
                  <c:v>56.783000000000001</c:v>
                </c:pt>
                <c:pt idx="3907">
                  <c:v>55.2</c:v>
                </c:pt>
                <c:pt idx="3908">
                  <c:v>53.588999999999999</c:v>
                </c:pt>
                <c:pt idx="3909">
                  <c:v>51.948999999999998</c:v>
                </c:pt>
                <c:pt idx="3910">
                  <c:v>50.284999999999997</c:v>
                </c:pt>
                <c:pt idx="3911">
                  <c:v>48.600999999999999</c:v>
                </c:pt>
                <c:pt idx="3912">
                  <c:v>46.899000000000001</c:v>
                </c:pt>
                <c:pt idx="3913">
                  <c:v>45.182000000000002</c:v>
                </c:pt>
                <c:pt idx="3914">
                  <c:v>43.453000000000003</c:v>
                </c:pt>
                <c:pt idx="3915">
                  <c:v>41.713999999999999</c:v>
                </c:pt>
                <c:pt idx="3916">
                  <c:v>39.965000000000003</c:v>
                </c:pt>
                <c:pt idx="3917">
                  <c:v>38.204999999999998</c:v>
                </c:pt>
                <c:pt idx="3918">
                  <c:v>36.438000000000002</c:v>
                </c:pt>
                <c:pt idx="3919">
                  <c:v>34.664999999999999</c:v>
                </c:pt>
                <c:pt idx="3920">
                  <c:v>32.886000000000003</c:v>
                </c:pt>
                <c:pt idx="3921">
                  <c:v>31.097999999999999</c:v>
                </c:pt>
                <c:pt idx="3922">
                  <c:v>29.306000000000001</c:v>
                </c:pt>
                <c:pt idx="3923">
                  <c:v>27.512</c:v>
                </c:pt>
                <c:pt idx="3924">
                  <c:v>25.712</c:v>
                </c:pt>
                <c:pt idx="3925">
                  <c:v>23.911999999999999</c:v>
                </c:pt>
                <c:pt idx="3926">
                  <c:v>22.111000000000001</c:v>
                </c:pt>
                <c:pt idx="3927">
                  <c:v>20.306999999999999</c:v>
                </c:pt>
                <c:pt idx="3928">
                  <c:v>18.504000000000001</c:v>
                </c:pt>
                <c:pt idx="3929">
                  <c:v>16.699000000000002</c:v>
                </c:pt>
                <c:pt idx="3930">
                  <c:v>14.9</c:v>
                </c:pt>
                <c:pt idx="3931">
                  <c:v>13.103</c:v>
                </c:pt>
                <c:pt idx="3932">
                  <c:v>11.313000000000001</c:v>
                </c:pt>
                <c:pt idx="3933">
                  <c:v>9.5350000000000001</c:v>
                </c:pt>
                <c:pt idx="3934">
                  <c:v>7.7649999999999997</c:v>
                </c:pt>
                <c:pt idx="3935">
                  <c:v>6.0190000000000001</c:v>
                </c:pt>
                <c:pt idx="3936">
                  <c:v>4.3179999999999996</c:v>
                </c:pt>
                <c:pt idx="3937">
                  <c:v>2.74</c:v>
                </c:pt>
                <c:pt idx="3938">
                  <c:v>1.5189999999999999</c:v>
                </c:pt>
                <c:pt idx="3939">
                  <c:v>0.84799999999999998</c:v>
                </c:pt>
                <c:pt idx="3940">
                  <c:v>0.58099999999999996</c:v>
                </c:pt>
                <c:pt idx="3941">
                  <c:v>0.47299999999999998</c:v>
                </c:pt>
                <c:pt idx="3942">
                  <c:v>0.42499999999999999</c:v>
                </c:pt>
                <c:pt idx="3943">
                  <c:v>0.40400000000000003</c:v>
                </c:pt>
                <c:pt idx="3944">
                  <c:v>0.39</c:v>
                </c:pt>
                <c:pt idx="3945">
                  <c:v>0.38400000000000001</c:v>
                </c:pt>
                <c:pt idx="3946">
                  <c:v>0.378</c:v>
                </c:pt>
                <c:pt idx="3947">
                  <c:v>0.37</c:v>
                </c:pt>
                <c:pt idx="3948">
                  <c:v>0.35099999999999998</c:v>
                </c:pt>
                <c:pt idx="3949">
                  <c:v>0.32500000000000001</c:v>
                </c:pt>
                <c:pt idx="3950">
                  <c:v>0.30199999999999999</c:v>
                </c:pt>
                <c:pt idx="3951">
                  <c:v>0.28299999999999997</c:v>
                </c:pt>
                <c:pt idx="3952">
                  <c:v>0.26800000000000002</c:v>
                </c:pt>
                <c:pt idx="3953">
                  <c:v>0.25700000000000001</c:v>
                </c:pt>
                <c:pt idx="3954">
                  <c:v>0.247</c:v>
                </c:pt>
                <c:pt idx="3955">
                  <c:v>0.24</c:v>
                </c:pt>
                <c:pt idx="3956">
                  <c:v>0.23499999999999999</c:v>
                </c:pt>
                <c:pt idx="3957">
                  <c:v>0.23100000000000001</c:v>
                </c:pt>
                <c:pt idx="3958">
                  <c:v>0.22800000000000001</c:v>
                </c:pt>
                <c:pt idx="3959">
                  <c:v>0.22600000000000001</c:v>
                </c:pt>
                <c:pt idx="3960">
                  <c:v>0.224</c:v>
                </c:pt>
                <c:pt idx="3961">
                  <c:v>0.223</c:v>
                </c:pt>
                <c:pt idx="3962">
                  <c:v>0.223</c:v>
                </c:pt>
                <c:pt idx="3963">
                  <c:v>0.223</c:v>
                </c:pt>
                <c:pt idx="3964">
                  <c:v>0.223</c:v>
                </c:pt>
                <c:pt idx="3965">
                  <c:v>0.223</c:v>
                </c:pt>
                <c:pt idx="3966">
                  <c:v>0.223</c:v>
                </c:pt>
                <c:pt idx="3967">
                  <c:v>0.223</c:v>
                </c:pt>
                <c:pt idx="3968">
                  <c:v>0.224</c:v>
                </c:pt>
                <c:pt idx="3969">
                  <c:v>0.224</c:v>
                </c:pt>
                <c:pt idx="3970">
                  <c:v>0.22500000000000001</c:v>
                </c:pt>
                <c:pt idx="3971">
                  <c:v>0.22600000000000001</c:v>
                </c:pt>
                <c:pt idx="3972">
                  <c:v>0.22800000000000001</c:v>
                </c:pt>
                <c:pt idx="3973">
                  <c:v>0.22900000000000001</c:v>
                </c:pt>
                <c:pt idx="3974">
                  <c:v>0.23100000000000001</c:v>
                </c:pt>
                <c:pt idx="3975">
                  <c:v>0.23200000000000001</c:v>
                </c:pt>
                <c:pt idx="3976">
                  <c:v>0.23400000000000001</c:v>
                </c:pt>
                <c:pt idx="3977">
                  <c:v>0.23599999999999999</c:v>
                </c:pt>
                <c:pt idx="3978">
                  <c:v>0.23799999999999999</c:v>
                </c:pt>
                <c:pt idx="3979">
                  <c:v>0.24</c:v>
                </c:pt>
                <c:pt idx="3980">
                  <c:v>0.24199999999999999</c:v>
                </c:pt>
                <c:pt idx="3981">
                  <c:v>0.24399999999999999</c:v>
                </c:pt>
                <c:pt idx="3982">
                  <c:v>0.245</c:v>
                </c:pt>
                <c:pt idx="3983">
                  <c:v>0.247</c:v>
                </c:pt>
                <c:pt idx="3984">
                  <c:v>0.248</c:v>
                </c:pt>
                <c:pt idx="3985">
                  <c:v>0.25</c:v>
                </c:pt>
                <c:pt idx="3986">
                  <c:v>0.251</c:v>
                </c:pt>
                <c:pt idx="3987">
                  <c:v>0.252</c:v>
                </c:pt>
                <c:pt idx="3988">
                  <c:v>0.254</c:v>
                </c:pt>
                <c:pt idx="3989">
                  <c:v>0.255</c:v>
                </c:pt>
                <c:pt idx="3990">
                  <c:v>0.25600000000000001</c:v>
                </c:pt>
                <c:pt idx="3991">
                  <c:v>0.25700000000000001</c:v>
                </c:pt>
                <c:pt idx="3992">
                  <c:v>0.25800000000000001</c:v>
                </c:pt>
                <c:pt idx="3993">
                  <c:v>0.25900000000000001</c:v>
                </c:pt>
                <c:pt idx="3994">
                  <c:v>0.26</c:v>
                </c:pt>
                <c:pt idx="3995">
                  <c:v>0.26</c:v>
                </c:pt>
                <c:pt idx="3996">
                  <c:v>0.26100000000000001</c:v>
                </c:pt>
                <c:pt idx="3997">
                  <c:v>0.26200000000000001</c:v>
                </c:pt>
                <c:pt idx="3998">
                  <c:v>0.26300000000000001</c:v>
                </c:pt>
                <c:pt idx="3999">
                  <c:v>0.26300000000000001</c:v>
                </c:pt>
                <c:pt idx="4000">
                  <c:v>0.26400000000000001</c:v>
                </c:pt>
                <c:pt idx="4001">
                  <c:v>0.26500000000000001</c:v>
                </c:pt>
                <c:pt idx="4002">
                  <c:v>0.26500000000000001</c:v>
                </c:pt>
                <c:pt idx="4003">
                  <c:v>0.26600000000000001</c:v>
                </c:pt>
                <c:pt idx="4004">
                  <c:v>0.26700000000000002</c:v>
                </c:pt>
                <c:pt idx="4005">
                  <c:v>0.26700000000000002</c:v>
                </c:pt>
                <c:pt idx="4006">
                  <c:v>0.26800000000000002</c:v>
                </c:pt>
                <c:pt idx="4007">
                  <c:v>0.26800000000000002</c:v>
                </c:pt>
                <c:pt idx="4008">
                  <c:v>0.26700000000000002</c:v>
                </c:pt>
                <c:pt idx="4009">
                  <c:v>0.26600000000000001</c:v>
                </c:pt>
                <c:pt idx="4010">
                  <c:v>0.26600000000000001</c:v>
                </c:pt>
                <c:pt idx="4011">
                  <c:v>0.26500000000000001</c:v>
                </c:pt>
                <c:pt idx="4012">
                  <c:v>0.26500000000000001</c:v>
                </c:pt>
                <c:pt idx="4013">
                  <c:v>0.26400000000000001</c:v>
                </c:pt>
                <c:pt idx="4014">
                  <c:v>0.26300000000000001</c:v>
                </c:pt>
                <c:pt idx="4015">
                  <c:v>0.26300000000000001</c:v>
                </c:pt>
                <c:pt idx="4016">
                  <c:v>0.26200000000000001</c:v>
                </c:pt>
                <c:pt idx="4017">
                  <c:v>0.26100000000000001</c:v>
                </c:pt>
                <c:pt idx="4018">
                  <c:v>0.26100000000000001</c:v>
                </c:pt>
                <c:pt idx="4019">
                  <c:v>0.26</c:v>
                </c:pt>
                <c:pt idx="4020">
                  <c:v>0.25900000000000001</c:v>
                </c:pt>
                <c:pt idx="4021">
                  <c:v>0.25800000000000001</c:v>
                </c:pt>
                <c:pt idx="4022">
                  <c:v>0.25700000000000001</c:v>
                </c:pt>
                <c:pt idx="4023">
                  <c:v>0.25600000000000001</c:v>
                </c:pt>
                <c:pt idx="4024">
                  <c:v>0.254</c:v>
                </c:pt>
                <c:pt idx="4025">
                  <c:v>0.253</c:v>
                </c:pt>
                <c:pt idx="4026">
                  <c:v>0.252</c:v>
                </c:pt>
                <c:pt idx="4027">
                  <c:v>0.25</c:v>
                </c:pt>
                <c:pt idx="4028">
                  <c:v>0.249</c:v>
                </c:pt>
                <c:pt idx="4029">
                  <c:v>0.248</c:v>
                </c:pt>
                <c:pt idx="4030">
                  <c:v>0.247</c:v>
                </c:pt>
                <c:pt idx="4031">
                  <c:v>0.245</c:v>
                </c:pt>
                <c:pt idx="4032">
                  <c:v>0.24399999999999999</c:v>
                </c:pt>
                <c:pt idx="4033">
                  <c:v>0.24299999999999999</c:v>
                </c:pt>
                <c:pt idx="4034">
                  <c:v>0.24099999999999999</c:v>
                </c:pt>
                <c:pt idx="4035">
                  <c:v>0.23899999999999999</c:v>
                </c:pt>
                <c:pt idx="4036">
                  <c:v>0.23799999999999999</c:v>
                </c:pt>
                <c:pt idx="4037">
                  <c:v>0.23599999999999999</c:v>
                </c:pt>
                <c:pt idx="4038">
                  <c:v>0.23400000000000001</c:v>
                </c:pt>
                <c:pt idx="4039">
                  <c:v>0.23300000000000001</c:v>
                </c:pt>
                <c:pt idx="4040">
                  <c:v>0.23100000000000001</c:v>
                </c:pt>
                <c:pt idx="4041">
                  <c:v>0.23</c:v>
                </c:pt>
                <c:pt idx="4042">
                  <c:v>0.22900000000000001</c:v>
                </c:pt>
                <c:pt idx="4043">
                  <c:v>0.22700000000000001</c:v>
                </c:pt>
                <c:pt idx="4044">
                  <c:v>0.22600000000000001</c:v>
                </c:pt>
                <c:pt idx="4045">
                  <c:v>0.22500000000000001</c:v>
                </c:pt>
                <c:pt idx="4046">
                  <c:v>0.224</c:v>
                </c:pt>
                <c:pt idx="4047">
                  <c:v>0.224</c:v>
                </c:pt>
                <c:pt idx="4048">
                  <c:v>0.222</c:v>
                </c:pt>
                <c:pt idx="4049">
                  <c:v>0.22</c:v>
                </c:pt>
                <c:pt idx="4050">
                  <c:v>0.221</c:v>
                </c:pt>
                <c:pt idx="4051">
                  <c:v>0.219</c:v>
                </c:pt>
                <c:pt idx="4052">
                  <c:v>0.22</c:v>
                </c:pt>
                <c:pt idx="4053">
                  <c:v>0.217</c:v>
                </c:pt>
                <c:pt idx="4054">
                  <c:v>0.218</c:v>
                </c:pt>
                <c:pt idx="4055">
                  <c:v>0.221</c:v>
                </c:pt>
                <c:pt idx="4056">
                  <c:v>0.222</c:v>
                </c:pt>
                <c:pt idx="4057">
                  <c:v>0.224</c:v>
                </c:pt>
                <c:pt idx="4058">
                  <c:v>0.22600000000000001</c:v>
                </c:pt>
                <c:pt idx="4059">
                  <c:v>0.23100000000000001</c:v>
                </c:pt>
                <c:pt idx="4060">
                  <c:v>0.23499999999999999</c:v>
                </c:pt>
                <c:pt idx="4061">
                  <c:v>0.24099999999999999</c:v>
                </c:pt>
                <c:pt idx="4062">
                  <c:v>0.246</c:v>
                </c:pt>
                <c:pt idx="4063">
                  <c:v>0.25600000000000001</c:v>
                </c:pt>
                <c:pt idx="4064">
                  <c:v>0.26900000000000002</c:v>
                </c:pt>
                <c:pt idx="4065">
                  <c:v>0.28699999999999998</c:v>
                </c:pt>
                <c:pt idx="4066">
                  <c:v>0.312</c:v>
                </c:pt>
                <c:pt idx="4067">
                  <c:v>0.34100000000000003</c:v>
                </c:pt>
                <c:pt idx="4068">
                  <c:v>0.36499999999999999</c:v>
                </c:pt>
                <c:pt idx="4069">
                  <c:v>0.36799999999999999</c:v>
                </c:pt>
                <c:pt idx="4070">
                  <c:v>0.35599999999999998</c:v>
                </c:pt>
                <c:pt idx="4071">
                  <c:v>0.33700000000000002</c:v>
                </c:pt>
                <c:pt idx="4072">
                  <c:v>0.31</c:v>
                </c:pt>
                <c:pt idx="4073">
                  <c:v>0.253</c:v>
                </c:pt>
                <c:pt idx="4074">
                  <c:v>0.189</c:v>
                </c:pt>
                <c:pt idx="4075">
                  <c:v>0.108</c:v>
                </c:pt>
                <c:pt idx="4076">
                  <c:v>0</c:v>
                </c:pt>
                <c:pt idx="4077">
                  <c:v>0.54100000000000004</c:v>
                </c:pt>
                <c:pt idx="4078">
                  <c:v>2.0030000000000001</c:v>
                </c:pt>
                <c:pt idx="4079">
                  <c:v>3.89</c:v>
                </c:pt>
                <c:pt idx="4080">
                  <c:v>5.7569999999999997</c:v>
                </c:pt>
                <c:pt idx="4081">
                  <c:v>7.6120000000000001</c:v>
                </c:pt>
                <c:pt idx="4082">
                  <c:v>9.4380000000000006</c:v>
                </c:pt>
                <c:pt idx="4083">
                  <c:v>11.257999999999999</c:v>
                </c:pt>
                <c:pt idx="4084">
                  <c:v>13.064</c:v>
                </c:pt>
                <c:pt idx="4085">
                  <c:v>14.896000000000001</c:v>
                </c:pt>
                <c:pt idx="4086">
                  <c:v>16.687000000000001</c:v>
                </c:pt>
                <c:pt idx="4087">
                  <c:v>18.503</c:v>
                </c:pt>
                <c:pt idx="4088">
                  <c:v>20.338000000000001</c:v>
                </c:pt>
                <c:pt idx="4089">
                  <c:v>22.114999999999998</c:v>
                </c:pt>
                <c:pt idx="4090">
                  <c:v>23.937000000000001</c:v>
                </c:pt>
                <c:pt idx="4091">
                  <c:v>25.739000000000001</c:v>
                </c:pt>
                <c:pt idx="4092">
                  <c:v>27.547000000000001</c:v>
                </c:pt>
                <c:pt idx="4093">
                  <c:v>29.347999999999999</c:v>
                </c:pt>
                <c:pt idx="4094">
                  <c:v>31.155000000000001</c:v>
                </c:pt>
                <c:pt idx="4095">
                  <c:v>32.933999999999997</c:v>
                </c:pt>
                <c:pt idx="4096">
                  <c:v>34.728000000000002</c:v>
                </c:pt>
                <c:pt idx="4097">
                  <c:v>36.515000000000001</c:v>
                </c:pt>
                <c:pt idx="4098">
                  <c:v>38.289000000000001</c:v>
                </c:pt>
                <c:pt idx="4099">
                  <c:v>40.048000000000002</c:v>
                </c:pt>
                <c:pt idx="4100">
                  <c:v>41.805999999999997</c:v>
                </c:pt>
                <c:pt idx="4101">
                  <c:v>43.554000000000002</c:v>
                </c:pt>
                <c:pt idx="4102">
                  <c:v>45.292000000000002</c:v>
                </c:pt>
                <c:pt idx="4103">
                  <c:v>47.021000000000001</c:v>
                </c:pt>
                <c:pt idx="4104">
                  <c:v>48.715000000000003</c:v>
                </c:pt>
                <c:pt idx="4105">
                  <c:v>50.405999999999999</c:v>
                </c:pt>
                <c:pt idx="4106">
                  <c:v>52.078000000000003</c:v>
                </c:pt>
                <c:pt idx="4107">
                  <c:v>53.731000000000002</c:v>
                </c:pt>
                <c:pt idx="4108">
                  <c:v>55.338000000000001</c:v>
                </c:pt>
                <c:pt idx="4109">
                  <c:v>56.932000000000002</c:v>
                </c:pt>
                <c:pt idx="4110">
                  <c:v>58.493000000000002</c:v>
                </c:pt>
                <c:pt idx="4111">
                  <c:v>60.014000000000003</c:v>
                </c:pt>
                <c:pt idx="4112">
                  <c:v>61.509</c:v>
                </c:pt>
                <c:pt idx="4113">
                  <c:v>62.94</c:v>
                </c:pt>
                <c:pt idx="4114">
                  <c:v>64.328999999999994</c:v>
                </c:pt>
                <c:pt idx="4115">
                  <c:v>65.677999999999997</c:v>
                </c:pt>
                <c:pt idx="4116">
                  <c:v>66.981999999999999</c:v>
                </c:pt>
                <c:pt idx="4117">
                  <c:v>68.241</c:v>
                </c:pt>
                <c:pt idx="4118">
                  <c:v>69.454999999999998</c:v>
                </c:pt>
                <c:pt idx="4119">
                  <c:v>70.620999999999995</c:v>
                </c:pt>
                <c:pt idx="4120">
                  <c:v>71.739999999999995</c:v>
                </c:pt>
                <c:pt idx="4121">
                  <c:v>72.811000000000007</c:v>
                </c:pt>
                <c:pt idx="4122">
                  <c:v>73.835999999999999</c:v>
                </c:pt>
                <c:pt idx="4123">
                  <c:v>74.813000000000002</c:v>
                </c:pt>
                <c:pt idx="4124">
                  <c:v>75.745000000000005</c:v>
                </c:pt>
                <c:pt idx="4125">
                  <c:v>76.631</c:v>
                </c:pt>
                <c:pt idx="4126">
                  <c:v>77.472999999999999</c:v>
                </c:pt>
                <c:pt idx="4127">
                  <c:v>78.272000000000006</c:v>
                </c:pt>
                <c:pt idx="4128">
                  <c:v>79.028000000000006</c:v>
                </c:pt>
                <c:pt idx="4129">
                  <c:v>79.742999999999995</c:v>
                </c:pt>
                <c:pt idx="4130">
                  <c:v>80.417000000000002</c:v>
                </c:pt>
                <c:pt idx="4131">
                  <c:v>81.052999999999997</c:v>
                </c:pt>
                <c:pt idx="4132">
                  <c:v>81.652000000000001</c:v>
                </c:pt>
                <c:pt idx="4133">
                  <c:v>82.215000000000003</c:v>
                </c:pt>
                <c:pt idx="4134">
                  <c:v>82.745999999999995</c:v>
                </c:pt>
                <c:pt idx="4135">
                  <c:v>83.244</c:v>
                </c:pt>
                <c:pt idx="4136">
                  <c:v>83.710999999999999</c:v>
                </c:pt>
                <c:pt idx="4137">
                  <c:v>84.149000000000001</c:v>
                </c:pt>
                <c:pt idx="4138">
                  <c:v>84.558999999999997</c:v>
                </c:pt>
                <c:pt idx="4139">
                  <c:v>84.942999999999998</c:v>
                </c:pt>
                <c:pt idx="4140">
                  <c:v>85.302000000000007</c:v>
                </c:pt>
                <c:pt idx="4141">
                  <c:v>85.638000000000005</c:v>
                </c:pt>
                <c:pt idx="4142">
                  <c:v>85.951999999999998</c:v>
                </c:pt>
                <c:pt idx="4143">
                  <c:v>86.245000000000005</c:v>
                </c:pt>
                <c:pt idx="4144">
                  <c:v>86.518000000000001</c:v>
                </c:pt>
                <c:pt idx="4145">
                  <c:v>86.774000000000001</c:v>
                </c:pt>
                <c:pt idx="4146">
                  <c:v>87.012</c:v>
                </c:pt>
                <c:pt idx="4147">
                  <c:v>87.233999999999995</c:v>
                </c:pt>
                <c:pt idx="4148">
                  <c:v>87.441999999999993</c:v>
                </c:pt>
                <c:pt idx="4149">
                  <c:v>87.635000000000005</c:v>
                </c:pt>
                <c:pt idx="4150">
                  <c:v>87.816000000000003</c:v>
                </c:pt>
                <c:pt idx="4151">
                  <c:v>87.983999999999995</c:v>
                </c:pt>
                <c:pt idx="4152">
                  <c:v>88.141000000000005</c:v>
                </c:pt>
                <c:pt idx="4153">
                  <c:v>88.287000000000006</c:v>
                </c:pt>
                <c:pt idx="4154">
                  <c:v>88.424000000000007</c:v>
                </c:pt>
                <c:pt idx="4155">
                  <c:v>88.551000000000002</c:v>
                </c:pt>
                <c:pt idx="4156">
                  <c:v>88.668999999999997</c:v>
                </c:pt>
                <c:pt idx="4157">
                  <c:v>88.78</c:v>
                </c:pt>
                <c:pt idx="4158">
                  <c:v>88.882000000000005</c:v>
                </c:pt>
                <c:pt idx="4159">
                  <c:v>88.977999999999994</c:v>
                </c:pt>
                <c:pt idx="4160">
                  <c:v>89.066999999999993</c:v>
                </c:pt>
                <c:pt idx="4161">
                  <c:v>89.15</c:v>
                </c:pt>
                <c:pt idx="4162">
                  <c:v>89.227000000000004</c:v>
                </c:pt>
                <c:pt idx="4163">
                  <c:v>89.299000000000007</c:v>
                </c:pt>
                <c:pt idx="4164">
                  <c:v>89.364999999999995</c:v>
                </c:pt>
                <c:pt idx="4165">
                  <c:v>89.427000000000007</c:v>
                </c:pt>
                <c:pt idx="4166">
                  <c:v>89.483999999999995</c:v>
                </c:pt>
                <c:pt idx="4167">
                  <c:v>89.537000000000006</c:v>
                </c:pt>
                <c:pt idx="4168">
                  <c:v>89.585999999999999</c:v>
                </c:pt>
                <c:pt idx="4169">
                  <c:v>89.631</c:v>
                </c:pt>
                <c:pt idx="4170">
                  <c:v>89.673000000000002</c:v>
                </c:pt>
                <c:pt idx="4171">
                  <c:v>89.712000000000003</c:v>
                </c:pt>
                <c:pt idx="4172">
                  <c:v>89.748000000000005</c:v>
                </c:pt>
                <c:pt idx="4173">
                  <c:v>89.781000000000006</c:v>
                </c:pt>
                <c:pt idx="4174">
                  <c:v>89.811999999999998</c:v>
                </c:pt>
                <c:pt idx="4175">
                  <c:v>89.84</c:v>
                </c:pt>
                <c:pt idx="4176">
                  <c:v>89.866</c:v>
                </c:pt>
                <c:pt idx="4177">
                  <c:v>89.89</c:v>
                </c:pt>
                <c:pt idx="4178">
                  <c:v>89.912999999999997</c:v>
                </c:pt>
                <c:pt idx="4179">
                  <c:v>89.933000000000007</c:v>
                </c:pt>
                <c:pt idx="4180">
                  <c:v>89.951999999999998</c:v>
                </c:pt>
                <c:pt idx="4181">
                  <c:v>89.97</c:v>
                </c:pt>
                <c:pt idx="4182">
                  <c:v>89.986000000000004</c:v>
                </c:pt>
                <c:pt idx="4183">
                  <c:v>90.001000000000005</c:v>
                </c:pt>
                <c:pt idx="4184">
                  <c:v>90.015000000000001</c:v>
                </c:pt>
                <c:pt idx="4185">
                  <c:v>90.028000000000006</c:v>
                </c:pt>
                <c:pt idx="4186">
                  <c:v>90.04</c:v>
                </c:pt>
                <c:pt idx="4187">
                  <c:v>90.051000000000002</c:v>
                </c:pt>
                <c:pt idx="4188">
                  <c:v>90.061000000000007</c:v>
                </c:pt>
                <c:pt idx="4189">
                  <c:v>90.070999999999998</c:v>
                </c:pt>
                <c:pt idx="4190">
                  <c:v>90.078999999999994</c:v>
                </c:pt>
                <c:pt idx="4191">
                  <c:v>90.087999999999994</c:v>
                </c:pt>
                <c:pt idx="4192">
                  <c:v>90.094999999999999</c:v>
                </c:pt>
                <c:pt idx="4193">
                  <c:v>90.102000000000004</c:v>
                </c:pt>
                <c:pt idx="4194">
                  <c:v>90.108000000000004</c:v>
                </c:pt>
                <c:pt idx="4195">
                  <c:v>90.114999999999995</c:v>
                </c:pt>
                <c:pt idx="4196">
                  <c:v>90.12</c:v>
                </c:pt>
                <c:pt idx="4197">
                  <c:v>90.125</c:v>
                </c:pt>
                <c:pt idx="4198">
                  <c:v>90.13</c:v>
                </c:pt>
                <c:pt idx="4199">
                  <c:v>90.135000000000005</c:v>
                </c:pt>
                <c:pt idx="4200">
                  <c:v>90.138999999999996</c:v>
                </c:pt>
                <c:pt idx="4201">
                  <c:v>90.143000000000001</c:v>
                </c:pt>
                <c:pt idx="4202">
                  <c:v>90.147000000000006</c:v>
                </c:pt>
                <c:pt idx="4203">
                  <c:v>90.15</c:v>
                </c:pt>
                <c:pt idx="4204">
                  <c:v>90.153999999999996</c:v>
                </c:pt>
                <c:pt idx="4205">
                  <c:v>90.156999999999996</c:v>
                </c:pt>
                <c:pt idx="4206">
                  <c:v>90.16</c:v>
                </c:pt>
                <c:pt idx="4207">
                  <c:v>90.162000000000006</c:v>
                </c:pt>
                <c:pt idx="4208">
                  <c:v>90.165000000000006</c:v>
                </c:pt>
                <c:pt idx="4209">
                  <c:v>90.167000000000002</c:v>
                </c:pt>
                <c:pt idx="4210">
                  <c:v>90.17</c:v>
                </c:pt>
                <c:pt idx="4211">
                  <c:v>90.171999999999997</c:v>
                </c:pt>
                <c:pt idx="4212">
                  <c:v>90.174000000000007</c:v>
                </c:pt>
                <c:pt idx="4213">
                  <c:v>90.176000000000002</c:v>
                </c:pt>
                <c:pt idx="4214">
                  <c:v>90.177999999999997</c:v>
                </c:pt>
                <c:pt idx="4215">
                  <c:v>90.179000000000002</c:v>
                </c:pt>
                <c:pt idx="4216">
                  <c:v>90.180999999999997</c:v>
                </c:pt>
                <c:pt idx="4217">
                  <c:v>90.183000000000007</c:v>
                </c:pt>
                <c:pt idx="4218">
                  <c:v>90.183999999999997</c:v>
                </c:pt>
                <c:pt idx="4219">
                  <c:v>90.186000000000007</c:v>
                </c:pt>
                <c:pt idx="4220">
                  <c:v>90.186999999999998</c:v>
                </c:pt>
                <c:pt idx="4221">
                  <c:v>90.188000000000002</c:v>
                </c:pt>
                <c:pt idx="4222">
                  <c:v>90.19</c:v>
                </c:pt>
                <c:pt idx="4223">
                  <c:v>90.191000000000003</c:v>
                </c:pt>
                <c:pt idx="4224">
                  <c:v>90.191999999999993</c:v>
                </c:pt>
                <c:pt idx="4225">
                  <c:v>90.192999999999998</c:v>
                </c:pt>
                <c:pt idx="4226">
                  <c:v>90.194000000000003</c:v>
                </c:pt>
                <c:pt idx="4227">
                  <c:v>90.194999999999993</c:v>
                </c:pt>
                <c:pt idx="4228">
                  <c:v>90.195999999999998</c:v>
                </c:pt>
                <c:pt idx="4229">
                  <c:v>90.197000000000003</c:v>
                </c:pt>
                <c:pt idx="4230">
                  <c:v>90.197999999999993</c:v>
                </c:pt>
                <c:pt idx="4231">
                  <c:v>90.198999999999998</c:v>
                </c:pt>
                <c:pt idx="4232">
                  <c:v>90.2</c:v>
                </c:pt>
                <c:pt idx="4233">
                  <c:v>90.200999999999993</c:v>
                </c:pt>
                <c:pt idx="4234">
                  <c:v>90.201999999999998</c:v>
                </c:pt>
                <c:pt idx="4235">
                  <c:v>90.203000000000003</c:v>
                </c:pt>
                <c:pt idx="4236">
                  <c:v>90.203000000000003</c:v>
                </c:pt>
                <c:pt idx="4237">
                  <c:v>90.203999999999994</c:v>
                </c:pt>
                <c:pt idx="4238">
                  <c:v>90.204999999999998</c:v>
                </c:pt>
                <c:pt idx="4239">
                  <c:v>90.206000000000003</c:v>
                </c:pt>
                <c:pt idx="4240">
                  <c:v>90.206000000000003</c:v>
                </c:pt>
                <c:pt idx="4241">
                  <c:v>90.206999999999994</c:v>
                </c:pt>
                <c:pt idx="4242">
                  <c:v>90.206999999999994</c:v>
                </c:pt>
                <c:pt idx="4243">
                  <c:v>90.207999999999998</c:v>
                </c:pt>
                <c:pt idx="4244">
                  <c:v>90.207999999999998</c:v>
                </c:pt>
                <c:pt idx="4245">
                  <c:v>90.209000000000003</c:v>
                </c:pt>
                <c:pt idx="4246">
                  <c:v>90.209000000000003</c:v>
                </c:pt>
                <c:pt idx="4247">
                  <c:v>90.209000000000003</c:v>
                </c:pt>
                <c:pt idx="4248">
                  <c:v>90.21</c:v>
                </c:pt>
                <c:pt idx="4249">
                  <c:v>90.21</c:v>
                </c:pt>
                <c:pt idx="4250">
                  <c:v>90.21</c:v>
                </c:pt>
                <c:pt idx="4251">
                  <c:v>90.210999999999999</c:v>
                </c:pt>
                <c:pt idx="4252">
                  <c:v>90.210999999999999</c:v>
                </c:pt>
                <c:pt idx="4253">
                  <c:v>90.210999999999999</c:v>
                </c:pt>
                <c:pt idx="4254">
                  <c:v>90.210999999999999</c:v>
                </c:pt>
                <c:pt idx="4255">
                  <c:v>90.210999999999999</c:v>
                </c:pt>
                <c:pt idx="4256">
                  <c:v>90.210999999999999</c:v>
                </c:pt>
                <c:pt idx="4257">
                  <c:v>90.210999999999999</c:v>
                </c:pt>
                <c:pt idx="4258">
                  <c:v>90.210999999999999</c:v>
                </c:pt>
                <c:pt idx="4259">
                  <c:v>90.210999999999999</c:v>
                </c:pt>
                <c:pt idx="4260">
                  <c:v>90.210999999999999</c:v>
                </c:pt>
                <c:pt idx="4261">
                  <c:v>90.210999999999999</c:v>
                </c:pt>
                <c:pt idx="4262">
                  <c:v>90.210999999999999</c:v>
                </c:pt>
                <c:pt idx="4263">
                  <c:v>90.210999999999999</c:v>
                </c:pt>
                <c:pt idx="4264">
                  <c:v>90.210999999999999</c:v>
                </c:pt>
                <c:pt idx="4265">
                  <c:v>90.210999999999999</c:v>
                </c:pt>
                <c:pt idx="4266">
                  <c:v>90.21</c:v>
                </c:pt>
                <c:pt idx="4267">
                  <c:v>90.21</c:v>
                </c:pt>
                <c:pt idx="4268">
                  <c:v>90.21</c:v>
                </c:pt>
                <c:pt idx="4269">
                  <c:v>90.209000000000003</c:v>
                </c:pt>
                <c:pt idx="4270">
                  <c:v>90.209000000000003</c:v>
                </c:pt>
                <c:pt idx="4271">
                  <c:v>90.209000000000003</c:v>
                </c:pt>
                <c:pt idx="4272">
                  <c:v>90.207999999999998</c:v>
                </c:pt>
                <c:pt idx="4273">
                  <c:v>90.207999999999998</c:v>
                </c:pt>
                <c:pt idx="4274">
                  <c:v>90.207999999999998</c:v>
                </c:pt>
                <c:pt idx="4275">
                  <c:v>90.206999999999994</c:v>
                </c:pt>
                <c:pt idx="4276">
                  <c:v>90.206999999999994</c:v>
                </c:pt>
                <c:pt idx="4277">
                  <c:v>90.206000000000003</c:v>
                </c:pt>
                <c:pt idx="4278">
                  <c:v>90.206000000000003</c:v>
                </c:pt>
                <c:pt idx="4279">
                  <c:v>90.206000000000003</c:v>
                </c:pt>
                <c:pt idx="4280">
                  <c:v>90.204999999999998</c:v>
                </c:pt>
                <c:pt idx="4281">
                  <c:v>90.204999999999998</c:v>
                </c:pt>
                <c:pt idx="4282">
                  <c:v>90.203999999999994</c:v>
                </c:pt>
                <c:pt idx="4283">
                  <c:v>90.203000000000003</c:v>
                </c:pt>
                <c:pt idx="4284">
                  <c:v>90.203000000000003</c:v>
                </c:pt>
                <c:pt idx="4285">
                  <c:v>90.201999999999998</c:v>
                </c:pt>
                <c:pt idx="4286">
                  <c:v>90.201999999999998</c:v>
                </c:pt>
                <c:pt idx="4287">
                  <c:v>90.200999999999993</c:v>
                </c:pt>
                <c:pt idx="4288">
                  <c:v>90.2</c:v>
                </c:pt>
                <c:pt idx="4289">
                  <c:v>90.2</c:v>
                </c:pt>
                <c:pt idx="4290">
                  <c:v>90.198999999999998</c:v>
                </c:pt>
                <c:pt idx="4291">
                  <c:v>90.197999999999993</c:v>
                </c:pt>
                <c:pt idx="4292">
                  <c:v>90.197000000000003</c:v>
                </c:pt>
                <c:pt idx="4293">
                  <c:v>90.195999999999998</c:v>
                </c:pt>
                <c:pt idx="4294">
                  <c:v>90.194999999999993</c:v>
                </c:pt>
                <c:pt idx="4295">
                  <c:v>90.194000000000003</c:v>
                </c:pt>
                <c:pt idx="4296">
                  <c:v>90.192999999999998</c:v>
                </c:pt>
                <c:pt idx="4297">
                  <c:v>90.191999999999993</c:v>
                </c:pt>
                <c:pt idx="4298">
                  <c:v>90.191000000000003</c:v>
                </c:pt>
                <c:pt idx="4299">
                  <c:v>90.19</c:v>
                </c:pt>
                <c:pt idx="4300">
                  <c:v>90.188000000000002</c:v>
                </c:pt>
                <c:pt idx="4301">
                  <c:v>90.186999999999998</c:v>
                </c:pt>
                <c:pt idx="4302">
                  <c:v>90.185000000000002</c:v>
                </c:pt>
                <c:pt idx="4303">
                  <c:v>90.183999999999997</c:v>
                </c:pt>
                <c:pt idx="4304">
                  <c:v>90.182000000000002</c:v>
                </c:pt>
                <c:pt idx="4305">
                  <c:v>90.18</c:v>
                </c:pt>
                <c:pt idx="4306">
                  <c:v>90.177999999999997</c:v>
                </c:pt>
                <c:pt idx="4307">
                  <c:v>90.176000000000002</c:v>
                </c:pt>
                <c:pt idx="4308">
                  <c:v>90.174000000000007</c:v>
                </c:pt>
                <c:pt idx="4309">
                  <c:v>90.171000000000006</c:v>
                </c:pt>
                <c:pt idx="4310">
                  <c:v>90.168999999999997</c:v>
                </c:pt>
                <c:pt idx="4311">
                  <c:v>90.165999999999997</c:v>
                </c:pt>
                <c:pt idx="4312">
                  <c:v>90.162999999999997</c:v>
                </c:pt>
                <c:pt idx="4313">
                  <c:v>90.16</c:v>
                </c:pt>
                <c:pt idx="4314">
                  <c:v>90.156000000000006</c:v>
                </c:pt>
                <c:pt idx="4315">
                  <c:v>90.153000000000006</c:v>
                </c:pt>
                <c:pt idx="4316">
                  <c:v>90.149000000000001</c:v>
                </c:pt>
                <c:pt idx="4317">
                  <c:v>90.144999999999996</c:v>
                </c:pt>
                <c:pt idx="4318">
                  <c:v>90.14</c:v>
                </c:pt>
                <c:pt idx="4319">
                  <c:v>90.135000000000005</c:v>
                </c:pt>
                <c:pt idx="4320">
                  <c:v>90.13</c:v>
                </c:pt>
                <c:pt idx="4321">
                  <c:v>90.125</c:v>
                </c:pt>
                <c:pt idx="4322">
                  <c:v>90.119</c:v>
                </c:pt>
                <c:pt idx="4323">
                  <c:v>90.111999999999995</c:v>
                </c:pt>
                <c:pt idx="4324">
                  <c:v>90.105000000000004</c:v>
                </c:pt>
                <c:pt idx="4325">
                  <c:v>90.097999999999999</c:v>
                </c:pt>
                <c:pt idx="4326">
                  <c:v>90.09</c:v>
                </c:pt>
                <c:pt idx="4327">
                  <c:v>90.081000000000003</c:v>
                </c:pt>
                <c:pt idx="4328">
                  <c:v>90.072000000000003</c:v>
                </c:pt>
                <c:pt idx="4329">
                  <c:v>90.061000000000007</c:v>
                </c:pt>
                <c:pt idx="4330">
                  <c:v>90.05</c:v>
                </c:pt>
                <c:pt idx="4331">
                  <c:v>90.037999999999997</c:v>
                </c:pt>
                <c:pt idx="4332">
                  <c:v>90.025999999999996</c:v>
                </c:pt>
                <c:pt idx="4333">
                  <c:v>90.012</c:v>
                </c:pt>
                <c:pt idx="4334">
                  <c:v>89.997</c:v>
                </c:pt>
                <c:pt idx="4335">
                  <c:v>89.98</c:v>
                </c:pt>
                <c:pt idx="4336">
                  <c:v>89.962999999999994</c:v>
                </c:pt>
                <c:pt idx="4337">
                  <c:v>89.942999999999998</c:v>
                </c:pt>
                <c:pt idx="4338">
                  <c:v>89.923000000000002</c:v>
                </c:pt>
                <c:pt idx="4339">
                  <c:v>89.9</c:v>
                </c:pt>
                <c:pt idx="4340">
                  <c:v>89.876000000000005</c:v>
                </c:pt>
                <c:pt idx="4341">
                  <c:v>89.85</c:v>
                </c:pt>
                <c:pt idx="4342">
                  <c:v>89.820999999999998</c:v>
                </c:pt>
                <c:pt idx="4343">
                  <c:v>89.79</c:v>
                </c:pt>
                <c:pt idx="4344">
                  <c:v>89.757000000000005</c:v>
                </c:pt>
                <c:pt idx="4345">
                  <c:v>89.721000000000004</c:v>
                </c:pt>
                <c:pt idx="4346">
                  <c:v>89.682000000000002</c:v>
                </c:pt>
                <c:pt idx="4347">
                  <c:v>89.64</c:v>
                </c:pt>
                <c:pt idx="4348">
                  <c:v>89.594999999999999</c:v>
                </c:pt>
                <c:pt idx="4349">
                  <c:v>89.545000000000002</c:v>
                </c:pt>
                <c:pt idx="4350">
                  <c:v>89.492000000000004</c:v>
                </c:pt>
                <c:pt idx="4351">
                  <c:v>89.435000000000002</c:v>
                </c:pt>
                <c:pt idx="4352">
                  <c:v>89.373999999999995</c:v>
                </c:pt>
                <c:pt idx="4353">
                  <c:v>89.307000000000002</c:v>
                </c:pt>
                <c:pt idx="4354">
                  <c:v>89.236000000000004</c:v>
                </c:pt>
                <c:pt idx="4355">
                  <c:v>89.159000000000006</c:v>
                </c:pt>
                <c:pt idx="4356">
                  <c:v>89.075999999999993</c:v>
                </c:pt>
                <c:pt idx="4357">
                  <c:v>88.986999999999995</c:v>
                </c:pt>
                <c:pt idx="4358">
                  <c:v>88.891999999999996</c:v>
                </c:pt>
                <c:pt idx="4359">
                  <c:v>88.789000000000001</c:v>
                </c:pt>
                <c:pt idx="4360">
                  <c:v>88.679000000000002</c:v>
                </c:pt>
                <c:pt idx="4361">
                  <c:v>88.56</c:v>
                </c:pt>
                <c:pt idx="4362">
                  <c:v>88.433000000000007</c:v>
                </c:pt>
                <c:pt idx="4363">
                  <c:v>88.296999999999997</c:v>
                </c:pt>
                <c:pt idx="4364">
                  <c:v>88.15</c:v>
                </c:pt>
                <c:pt idx="4365">
                  <c:v>87.994</c:v>
                </c:pt>
                <c:pt idx="4366">
                  <c:v>87.825000000000003</c:v>
                </c:pt>
                <c:pt idx="4367">
                  <c:v>87.644000000000005</c:v>
                </c:pt>
                <c:pt idx="4368">
                  <c:v>87.450999999999993</c:v>
                </c:pt>
                <c:pt idx="4369">
                  <c:v>87.242999999999995</c:v>
                </c:pt>
                <c:pt idx="4370">
                  <c:v>87.021000000000001</c:v>
                </c:pt>
                <c:pt idx="4371">
                  <c:v>86.781999999999996</c:v>
                </c:pt>
                <c:pt idx="4372">
                  <c:v>86.527000000000001</c:v>
                </c:pt>
                <c:pt idx="4373">
                  <c:v>86.253</c:v>
                </c:pt>
                <c:pt idx="4374">
                  <c:v>85.96</c:v>
                </c:pt>
                <c:pt idx="4375">
                  <c:v>85.646000000000001</c:v>
                </c:pt>
                <c:pt idx="4376">
                  <c:v>85.31</c:v>
                </c:pt>
                <c:pt idx="4377">
                  <c:v>84.95</c:v>
                </c:pt>
                <c:pt idx="4378">
                  <c:v>84.566000000000003</c:v>
                </c:pt>
                <c:pt idx="4379">
                  <c:v>84.156000000000006</c:v>
                </c:pt>
                <c:pt idx="4380">
                  <c:v>83.716999999999999</c:v>
                </c:pt>
                <c:pt idx="4381">
                  <c:v>83.25</c:v>
                </c:pt>
                <c:pt idx="4382">
                  <c:v>82.751999999999995</c:v>
                </c:pt>
                <c:pt idx="4383">
                  <c:v>82.221000000000004</c:v>
                </c:pt>
                <c:pt idx="4384">
                  <c:v>81.658000000000001</c:v>
                </c:pt>
                <c:pt idx="4385">
                  <c:v>81.058000000000007</c:v>
                </c:pt>
                <c:pt idx="4386">
                  <c:v>80.421000000000006</c:v>
                </c:pt>
                <c:pt idx="4387">
                  <c:v>79.745999999999995</c:v>
                </c:pt>
                <c:pt idx="4388">
                  <c:v>79.031999999999996</c:v>
                </c:pt>
                <c:pt idx="4389">
                  <c:v>78.275999999999996</c:v>
                </c:pt>
                <c:pt idx="4390">
                  <c:v>77.475999999999999</c:v>
                </c:pt>
                <c:pt idx="4391">
                  <c:v>76.634</c:v>
                </c:pt>
                <c:pt idx="4392">
                  <c:v>75.747</c:v>
                </c:pt>
                <c:pt idx="4393">
                  <c:v>74.814999999999998</c:v>
                </c:pt>
                <c:pt idx="4394">
                  <c:v>73.837999999999994</c:v>
                </c:pt>
                <c:pt idx="4395">
                  <c:v>72.813000000000002</c:v>
                </c:pt>
                <c:pt idx="4396">
                  <c:v>71.742000000000004</c:v>
                </c:pt>
                <c:pt idx="4397">
                  <c:v>70.623000000000005</c:v>
                </c:pt>
                <c:pt idx="4398">
                  <c:v>69.456000000000003</c:v>
                </c:pt>
                <c:pt idx="4399">
                  <c:v>68.242000000000004</c:v>
                </c:pt>
                <c:pt idx="4400">
                  <c:v>66.981999999999999</c:v>
                </c:pt>
                <c:pt idx="4401">
                  <c:v>65.677999999999997</c:v>
                </c:pt>
                <c:pt idx="4402">
                  <c:v>64.328999999999994</c:v>
                </c:pt>
                <c:pt idx="4403">
                  <c:v>62.938000000000002</c:v>
                </c:pt>
                <c:pt idx="4404">
                  <c:v>61.508000000000003</c:v>
                </c:pt>
                <c:pt idx="4405">
                  <c:v>60.026000000000003</c:v>
                </c:pt>
                <c:pt idx="4406">
                  <c:v>58.493000000000002</c:v>
                </c:pt>
                <c:pt idx="4407">
                  <c:v>56.953000000000003</c:v>
                </c:pt>
                <c:pt idx="4408">
                  <c:v>55.368000000000002</c:v>
                </c:pt>
                <c:pt idx="4409">
                  <c:v>53.731999999999999</c:v>
                </c:pt>
                <c:pt idx="4410">
                  <c:v>52.088000000000001</c:v>
                </c:pt>
                <c:pt idx="4411">
                  <c:v>50.424999999999997</c:v>
                </c:pt>
                <c:pt idx="4412">
                  <c:v>48.725000000000001</c:v>
                </c:pt>
                <c:pt idx="4413">
                  <c:v>47.005000000000003</c:v>
                </c:pt>
                <c:pt idx="4414">
                  <c:v>45.292000000000002</c:v>
                </c:pt>
                <c:pt idx="4415">
                  <c:v>43.55</c:v>
                </c:pt>
                <c:pt idx="4416">
                  <c:v>41.805999999999997</c:v>
                </c:pt>
                <c:pt idx="4417">
                  <c:v>40.054000000000002</c:v>
                </c:pt>
                <c:pt idx="4418">
                  <c:v>38.277000000000001</c:v>
                </c:pt>
                <c:pt idx="4419">
                  <c:v>36.518999999999998</c:v>
                </c:pt>
                <c:pt idx="4420">
                  <c:v>34.731000000000002</c:v>
                </c:pt>
                <c:pt idx="4421">
                  <c:v>32.94</c:v>
                </c:pt>
                <c:pt idx="4422">
                  <c:v>31.148</c:v>
                </c:pt>
                <c:pt idx="4423">
                  <c:v>29.349</c:v>
                </c:pt>
                <c:pt idx="4424">
                  <c:v>27.550999999999998</c:v>
                </c:pt>
                <c:pt idx="4425">
                  <c:v>25.734999999999999</c:v>
                </c:pt>
                <c:pt idx="4426">
                  <c:v>23.934999999999999</c:v>
                </c:pt>
                <c:pt idx="4427">
                  <c:v>22.123000000000001</c:v>
                </c:pt>
                <c:pt idx="4428">
                  <c:v>20.335999999999999</c:v>
                </c:pt>
                <c:pt idx="4429">
                  <c:v>18.498000000000001</c:v>
                </c:pt>
                <c:pt idx="4430">
                  <c:v>16.695</c:v>
                </c:pt>
                <c:pt idx="4431">
                  <c:v>14.88</c:v>
                </c:pt>
                <c:pt idx="4432">
                  <c:v>13.081</c:v>
                </c:pt>
                <c:pt idx="4433">
                  <c:v>11.247</c:v>
                </c:pt>
                <c:pt idx="4434">
                  <c:v>9.4459999999999997</c:v>
                </c:pt>
                <c:pt idx="4435">
                  <c:v>7.6239999999999997</c:v>
                </c:pt>
                <c:pt idx="4436">
                  <c:v>5.7720000000000002</c:v>
                </c:pt>
                <c:pt idx="4437">
                  <c:v>3.8929999999999998</c:v>
                </c:pt>
                <c:pt idx="4438">
                  <c:v>1.9550000000000001</c:v>
                </c:pt>
                <c:pt idx="4439">
                  <c:v>0.51700000000000002</c:v>
                </c:pt>
                <c:pt idx="4440">
                  <c:v>0</c:v>
                </c:pt>
                <c:pt idx="4441">
                  <c:v>0</c:v>
                </c:pt>
                <c:pt idx="4442">
                  <c:v>0.191</c:v>
                </c:pt>
                <c:pt idx="4443">
                  <c:v>0.26</c:v>
                </c:pt>
                <c:pt idx="4444">
                  <c:v>0.30499999999999999</c:v>
                </c:pt>
                <c:pt idx="4445">
                  <c:v>0.33500000000000002</c:v>
                </c:pt>
                <c:pt idx="4446">
                  <c:v>0.35399999999999998</c:v>
                </c:pt>
                <c:pt idx="4447">
                  <c:v>0.36699999999999999</c:v>
                </c:pt>
                <c:pt idx="4448">
                  <c:v>0.373</c:v>
                </c:pt>
                <c:pt idx="4449">
                  <c:v>0.35699999999999998</c:v>
                </c:pt>
                <c:pt idx="4450">
                  <c:v>0.318</c:v>
                </c:pt>
                <c:pt idx="4451">
                  <c:v>0.29399999999999998</c:v>
                </c:pt>
                <c:pt idx="4452">
                  <c:v>0.27400000000000002</c:v>
                </c:pt>
                <c:pt idx="4453">
                  <c:v>0.26</c:v>
                </c:pt>
                <c:pt idx="4454">
                  <c:v>0.25</c:v>
                </c:pt>
                <c:pt idx="4455">
                  <c:v>0.24</c:v>
                </c:pt>
                <c:pt idx="4456">
                  <c:v>0.23499999999999999</c:v>
                </c:pt>
                <c:pt idx="4457">
                  <c:v>0.23100000000000001</c:v>
                </c:pt>
                <c:pt idx="4458">
                  <c:v>0.22800000000000001</c:v>
                </c:pt>
                <c:pt idx="4459">
                  <c:v>0.224</c:v>
                </c:pt>
                <c:pt idx="4460">
                  <c:v>0.223</c:v>
                </c:pt>
                <c:pt idx="4461">
                  <c:v>0.221</c:v>
                </c:pt>
                <c:pt idx="4462">
                  <c:v>0.221</c:v>
                </c:pt>
                <c:pt idx="4463">
                  <c:v>0.222</c:v>
                </c:pt>
                <c:pt idx="4464">
                  <c:v>0.222</c:v>
                </c:pt>
                <c:pt idx="4465">
                  <c:v>0.221</c:v>
                </c:pt>
                <c:pt idx="4466">
                  <c:v>0.221</c:v>
                </c:pt>
                <c:pt idx="4467">
                  <c:v>0.222</c:v>
                </c:pt>
                <c:pt idx="4468">
                  <c:v>0.221</c:v>
                </c:pt>
                <c:pt idx="4469">
                  <c:v>0.222</c:v>
                </c:pt>
                <c:pt idx="4470">
                  <c:v>0.223</c:v>
                </c:pt>
                <c:pt idx="4471">
                  <c:v>0.224</c:v>
                </c:pt>
                <c:pt idx="4472">
                  <c:v>0.22500000000000001</c:v>
                </c:pt>
                <c:pt idx="4473">
                  <c:v>0.22600000000000001</c:v>
                </c:pt>
                <c:pt idx="4474">
                  <c:v>0.22800000000000001</c:v>
                </c:pt>
                <c:pt idx="4475">
                  <c:v>0.22900000000000001</c:v>
                </c:pt>
                <c:pt idx="4476">
                  <c:v>0.23200000000000001</c:v>
                </c:pt>
                <c:pt idx="4477">
                  <c:v>0.23300000000000001</c:v>
                </c:pt>
                <c:pt idx="4478">
                  <c:v>0.23599999999999999</c:v>
                </c:pt>
                <c:pt idx="4479">
                  <c:v>0.23699999999999999</c:v>
                </c:pt>
                <c:pt idx="4480">
                  <c:v>0.24</c:v>
                </c:pt>
                <c:pt idx="4481">
                  <c:v>0.24199999999999999</c:v>
                </c:pt>
                <c:pt idx="4482">
                  <c:v>0.24399999999999999</c:v>
                </c:pt>
                <c:pt idx="4483">
                  <c:v>0.245</c:v>
                </c:pt>
                <c:pt idx="4484">
                  <c:v>0.247</c:v>
                </c:pt>
                <c:pt idx="4485">
                  <c:v>0.248</c:v>
                </c:pt>
                <c:pt idx="4486">
                  <c:v>0.25</c:v>
                </c:pt>
                <c:pt idx="4487">
                  <c:v>0.252</c:v>
                </c:pt>
                <c:pt idx="4488">
                  <c:v>0.253</c:v>
                </c:pt>
                <c:pt idx="4489">
                  <c:v>0.254</c:v>
                </c:pt>
                <c:pt idx="4490">
                  <c:v>0.254</c:v>
                </c:pt>
                <c:pt idx="4491">
                  <c:v>0.255</c:v>
                </c:pt>
                <c:pt idx="4492">
                  <c:v>0.25700000000000001</c:v>
                </c:pt>
                <c:pt idx="4493">
                  <c:v>0.25800000000000001</c:v>
                </c:pt>
                <c:pt idx="4494">
                  <c:v>0.25900000000000001</c:v>
                </c:pt>
                <c:pt idx="4495">
                  <c:v>0.25900000000000001</c:v>
                </c:pt>
                <c:pt idx="4496">
                  <c:v>0.26</c:v>
                </c:pt>
                <c:pt idx="4497">
                  <c:v>0.26100000000000001</c:v>
                </c:pt>
                <c:pt idx="4498">
                  <c:v>0.26200000000000001</c:v>
                </c:pt>
                <c:pt idx="4499">
                  <c:v>0.26200000000000001</c:v>
                </c:pt>
                <c:pt idx="4500">
                  <c:v>0.26300000000000001</c:v>
                </c:pt>
                <c:pt idx="4501">
                  <c:v>0.26400000000000001</c:v>
                </c:pt>
                <c:pt idx="4502">
                  <c:v>0.26400000000000001</c:v>
                </c:pt>
                <c:pt idx="4503">
                  <c:v>0.26500000000000001</c:v>
                </c:pt>
                <c:pt idx="4504">
                  <c:v>0.26600000000000001</c:v>
                </c:pt>
                <c:pt idx="4505">
                  <c:v>0.26700000000000002</c:v>
                </c:pt>
                <c:pt idx="4506">
                  <c:v>0.26700000000000002</c:v>
                </c:pt>
                <c:pt idx="4507">
                  <c:v>0.26800000000000002</c:v>
                </c:pt>
                <c:pt idx="4508">
                  <c:v>0.26800000000000002</c:v>
                </c:pt>
                <c:pt idx="4509">
                  <c:v>0.26700000000000002</c:v>
                </c:pt>
                <c:pt idx="4510">
                  <c:v>0.26600000000000001</c:v>
                </c:pt>
                <c:pt idx="4511">
                  <c:v>0.26600000000000001</c:v>
                </c:pt>
                <c:pt idx="4512">
                  <c:v>0.26500000000000001</c:v>
                </c:pt>
                <c:pt idx="4513">
                  <c:v>0.26400000000000001</c:v>
                </c:pt>
                <c:pt idx="4514">
                  <c:v>0.26400000000000001</c:v>
                </c:pt>
                <c:pt idx="4515">
                  <c:v>0.26300000000000001</c:v>
                </c:pt>
                <c:pt idx="4516">
                  <c:v>0.26200000000000001</c:v>
                </c:pt>
                <c:pt idx="4517">
                  <c:v>0.26200000000000001</c:v>
                </c:pt>
                <c:pt idx="4518">
                  <c:v>0.26100000000000001</c:v>
                </c:pt>
                <c:pt idx="4519">
                  <c:v>0.26</c:v>
                </c:pt>
                <c:pt idx="4520">
                  <c:v>0.25900000000000001</c:v>
                </c:pt>
                <c:pt idx="4521">
                  <c:v>0.25800000000000001</c:v>
                </c:pt>
                <c:pt idx="4522">
                  <c:v>0.25700000000000001</c:v>
                </c:pt>
                <c:pt idx="4523">
                  <c:v>0.25600000000000001</c:v>
                </c:pt>
                <c:pt idx="4524">
                  <c:v>0.255</c:v>
                </c:pt>
                <c:pt idx="4525">
                  <c:v>0.254</c:v>
                </c:pt>
                <c:pt idx="4526">
                  <c:v>0.253</c:v>
                </c:pt>
                <c:pt idx="4527">
                  <c:v>0.252</c:v>
                </c:pt>
                <c:pt idx="4528">
                  <c:v>0.251</c:v>
                </c:pt>
                <c:pt idx="4529">
                  <c:v>0.25</c:v>
                </c:pt>
                <c:pt idx="4530">
                  <c:v>0.249</c:v>
                </c:pt>
                <c:pt idx="4531">
                  <c:v>0.247</c:v>
                </c:pt>
                <c:pt idx="4532">
                  <c:v>0.246</c:v>
                </c:pt>
                <c:pt idx="4533">
                  <c:v>0.245</c:v>
                </c:pt>
                <c:pt idx="4534">
                  <c:v>0.24399999999999999</c:v>
                </c:pt>
                <c:pt idx="4535">
                  <c:v>0.24199999999999999</c:v>
                </c:pt>
                <c:pt idx="4536">
                  <c:v>0.24099999999999999</c:v>
                </c:pt>
                <c:pt idx="4537">
                  <c:v>0.23899999999999999</c:v>
                </c:pt>
                <c:pt idx="4538">
                  <c:v>0.23799999999999999</c:v>
                </c:pt>
                <c:pt idx="4539">
                  <c:v>0.23599999999999999</c:v>
                </c:pt>
                <c:pt idx="4540">
                  <c:v>0.23499999999999999</c:v>
                </c:pt>
                <c:pt idx="4541">
                  <c:v>0.23300000000000001</c:v>
                </c:pt>
                <c:pt idx="4542">
                  <c:v>0.23200000000000001</c:v>
                </c:pt>
                <c:pt idx="4543">
                  <c:v>0.23100000000000001</c:v>
                </c:pt>
                <c:pt idx="4544">
                  <c:v>0.22900000000000001</c:v>
                </c:pt>
                <c:pt idx="4545">
                  <c:v>0.22800000000000001</c:v>
                </c:pt>
                <c:pt idx="4546">
                  <c:v>0.22700000000000001</c:v>
                </c:pt>
                <c:pt idx="4547">
                  <c:v>0.22600000000000001</c:v>
                </c:pt>
                <c:pt idx="4548">
                  <c:v>0.22500000000000001</c:v>
                </c:pt>
                <c:pt idx="4549">
                  <c:v>0.224</c:v>
                </c:pt>
                <c:pt idx="4550">
                  <c:v>0.223</c:v>
                </c:pt>
                <c:pt idx="4551">
                  <c:v>0.221</c:v>
                </c:pt>
                <c:pt idx="4552">
                  <c:v>0.221</c:v>
                </c:pt>
                <c:pt idx="4553">
                  <c:v>0.22</c:v>
                </c:pt>
                <c:pt idx="4554">
                  <c:v>0.22</c:v>
                </c:pt>
                <c:pt idx="4555">
                  <c:v>0.221</c:v>
                </c:pt>
                <c:pt idx="4556">
                  <c:v>0.221</c:v>
                </c:pt>
                <c:pt idx="4557">
                  <c:v>0.222</c:v>
                </c:pt>
                <c:pt idx="4558">
                  <c:v>0.224</c:v>
                </c:pt>
                <c:pt idx="4559">
                  <c:v>0.22700000000000001</c:v>
                </c:pt>
                <c:pt idx="4560">
                  <c:v>0.23</c:v>
                </c:pt>
                <c:pt idx="4561">
                  <c:v>0.23300000000000001</c:v>
                </c:pt>
                <c:pt idx="4562">
                  <c:v>0.23899999999999999</c:v>
                </c:pt>
                <c:pt idx="4563">
                  <c:v>0.246</c:v>
                </c:pt>
                <c:pt idx="4564">
                  <c:v>0.25700000000000001</c:v>
                </c:pt>
                <c:pt idx="4565">
                  <c:v>0.27200000000000002</c:v>
                </c:pt>
                <c:pt idx="4566">
                  <c:v>0.29099999999999998</c:v>
                </c:pt>
                <c:pt idx="4567">
                  <c:v>0.315</c:v>
                </c:pt>
                <c:pt idx="4568">
                  <c:v>0.34200000000000003</c:v>
                </c:pt>
                <c:pt idx="4569">
                  <c:v>0.36099999999999999</c:v>
                </c:pt>
                <c:pt idx="4570">
                  <c:v>0.36499999999999999</c:v>
                </c:pt>
                <c:pt idx="4571">
                  <c:v>0.36</c:v>
                </c:pt>
                <c:pt idx="4572">
                  <c:v>0.34799999999999998</c:v>
                </c:pt>
                <c:pt idx="4573">
                  <c:v>0.32900000000000001</c:v>
                </c:pt>
                <c:pt idx="4574">
                  <c:v>0.29899999999999999</c:v>
                </c:pt>
                <c:pt idx="4575">
                  <c:v>0.27100000000000002</c:v>
                </c:pt>
                <c:pt idx="4576">
                  <c:v>0.27200000000000002</c:v>
                </c:pt>
                <c:pt idx="4577">
                  <c:v>0.43099999999999999</c:v>
                </c:pt>
                <c:pt idx="4578">
                  <c:v>1.069</c:v>
                </c:pt>
                <c:pt idx="4579">
                  <c:v>2.37</c:v>
                </c:pt>
                <c:pt idx="4580">
                  <c:v>4.048</c:v>
                </c:pt>
                <c:pt idx="4581">
                  <c:v>5.84</c:v>
                </c:pt>
                <c:pt idx="4582">
                  <c:v>7.6539999999999999</c:v>
                </c:pt>
                <c:pt idx="4583">
                  <c:v>9.4710000000000001</c:v>
                </c:pt>
                <c:pt idx="4584">
                  <c:v>11.281000000000001</c:v>
                </c:pt>
                <c:pt idx="4585">
                  <c:v>13.087</c:v>
                </c:pt>
                <c:pt idx="4586">
                  <c:v>14.898</c:v>
                </c:pt>
                <c:pt idx="4587">
                  <c:v>16.709</c:v>
                </c:pt>
                <c:pt idx="4588">
                  <c:v>18.52</c:v>
                </c:pt>
                <c:pt idx="4589">
                  <c:v>20.331</c:v>
                </c:pt>
                <c:pt idx="4590">
                  <c:v>22.143999999999998</c:v>
                </c:pt>
                <c:pt idx="4591">
                  <c:v>23.954000000000001</c:v>
                </c:pt>
                <c:pt idx="4592">
                  <c:v>25.763000000000002</c:v>
                </c:pt>
                <c:pt idx="4593">
                  <c:v>27.571999999999999</c:v>
                </c:pt>
                <c:pt idx="4594">
                  <c:v>29.378</c:v>
                </c:pt>
                <c:pt idx="4595">
                  <c:v>31.178999999999998</c:v>
                </c:pt>
                <c:pt idx="4596">
                  <c:v>32.973999999999997</c:v>
                </c:pt>
                <c:pt idx="4597">
                  <c:v>34.764000000000003</c:v>
                </c:pt>
                <c:pt idx="4598">
                  <c:v>36.545999999999999</c:v>
                </c:pt>
                <c:pt idx="4599">
                  <c:v>38.323</c:v>
                </c:pt>
                <c:pt idx="4600">
                  <c:v>40.097999999999999</c:v>
                </c:pt>
                <c:pt idx="4601">
                  <c:v>41.86</c:v>
                </c:pt>
                <c:pt idx="4602">
                  <c:v>43.612000000000002</c:v>
                </c:pt>
                <c:pt idx="4603">
                  <c:v>45.35</c:v>
                </c:pt>
                <c:pt idx="4604">
                  <c:v>47.073999999999998</c:v>
                </c:pt>
                <c:pt idx="4605">
                  <c:v>48.780999999999999</c:v>
                </c:pt>
                <c:pt idx="4606">
                  <c:v>50.469000000000001</c:v>
                </c:pt>
                <c:pt idx="4607">
                  <c:v>52.137</c:v>
                </c:pt>
                <c:pt idx="4608">
                  <c:v>53.777000000000001</c:v>
                </c:pt>
                <c:pt idx="4609">
                  <c:v>55.392000000000003</c:v>
                </c:pt>
                <c:pt idx="4610">
                  <c:v>56.976999999999997</c:v>
                </c:pt>
                <c:pt idx="4611">
                  <c:v>58.534999999999997</c:v>
                </c:pt>
                <c:pt idx="4612">
                  <c:v>60.064999999999998</c:v>
                </c:pt>
                <c:pt idx="4613">
                  <c:v>61.545000000000002</c:v>
                </c:pt>
                <c:pt idx="4614">
                  <c:v>62.973999999999997</c:v>
                </c:pt>
                <c:pt idx="4615">
                  <c:v>64.358999999999995</c:v>
                </c:pt>
                <c:pt idx="4616">
                  <c:v>65.703999999999994</c:v>
                </c:pt>
                <c:pt idx="4617">
                  <c:v>67.004999999999995</c:v>
                </c:pt>
                <c:pt idx="4618">
                  <c:v>68.262</c:v>
                </c:pt>
                <c:pt idx="4619">
                  <c:v>69.471999999999994</c:v>
                </c:pt>
                <c:pt idx="4620">
                  <c:v>70.635000000000005</c:v>
                </c:pt>
                <c:pt idx="4621">
                  <c:v>71.751999999999995</c:v>
                </c:pt>
                <c:pt idx="4622">
                  <c:v>72.820999999999998</c:v>
                </c:pt>
                <c:pt idx="4623">
                  <c:v>73.843000000000004</c:v>
                </c:pt>
                <c:pt idx="4624">
                  <c:v>74.817999999999998</c:v>
                </c:pt>
                <c:pt idx="4625">
                  <c:v>75.748000000000005</c:v>
                </c:pt>
                <c:pt idx="4626">
                  <c:v>76.632000000000005</c:v>
                </c:pt>
                <c:pt idx="4627">
                  <c:v>77.471999999999994</c:v>
                </c:pt>
                <c:pt idx="4628">
                  <c:v>78.269000000000005</c:v>
                </c:pt>
                <c:pt idx="4629">
                  <c:v>79.022999999999996</c:v>
                </c:pt>
                <c:pt idx="4630">
                  <c:v>79.736000000000004</c:v>
                </c:pt>
                <c:pt idx="4631">
                  <c:v>80.41</c:v>
                </c:pt>
                <c:pt idx="4632">
                  <c:v>81.043999999999997</c:v>
                </c:pt>
                <c:pt idx="4633">
                  <c:v>81.641999999999996</c:v>
                </c:pt>
                <c:pt idx="4634">
                  <c:v>82.204999999999998</c:v>
                </c:pt>
                <c:pt idx="4635">
                  <c:v>82.733999999999995</c:v>
                </c:pt>
                <c:pt idx="4636">
                  <c:v>83.230999999999995</c:v>
                </c:pt>
                <c:pt idx="4637">
                  <c:v>83.697000000000003</c:v>
                </c:pt>
                <c:pt idx="4638">
                  <c:v>84.135000000000005</c:v>
                </c:pt>
                <c:pt idx="4639">
                  <c:v>84.543999999999997</c:v>
                </c:pt>
                <c:pt idx="4640">
                  <c:v>84.927000000000007</c:v>
                </c:pt>
                <c:pt idx="4641">
                  <c:v>85.286000000000001</c:v>
                </c:pt>
                <c:pt idx="4642">
                  <c:v>85.622</c:v>
                </c:pt>
                <c:pt idx="4643">
                  <c:v>85.935000000000002</c:v>
                </c:pt>
                <c:pt idx="4644">
                  <c:v>86.227999999999994</c:v>
                </c:pt>
                <c:pt idx="4645">
                  <c:v>86.501000000000005</c:v>
                </c:pt>
                <c:pt idx="4646">
                  <c:v>86.756</c:v>
                </c:pt>
                <c:pt idx="4647">
                  <c:v>86.995000000000005</c:v>
                </c:pt>
                <c:pt idx="4648">
                  <c:v>87.216999999999999</c:v>
                </c:pt>
                <c:pt idx="4649">
                  <c:v>87.424000000000007</c:v>
                </c:pt>
                <c:pt idx="4650">
                  <c:v>87.617999999999995</c:v>
                </c:pt>
                <c:pt idx="4651">
                  <c:v>87.798000000000002</c:v>
                </c:pt>
                <c:pt idx="4652">
                  <c:v>87.966999999999999</c:v>
                </c:pt>
                <c:pt idx="4653">
                  <c:v>88.123000000000005</c:v>
                </c:pt>
                <c:pt idx="4654">
                  <c:v>88.27</c:v>
                </c:pt>
                <c:pt idx="4655">
                  <c:v>88.406000000000006</c:v>
                </c:pt>
                <c:pt idx="4656">
                  <c:v>88.533000000000001</c:v>
                </c:pt>
                <c:pt idx="4657">
                  <c:v>88.652000000000001</c:v>
                </c:pt>
                <c:pt idx="4658">
                  <c:v>88.762</c:v>
                </c:pt>
                <c:pt idx="4659">
                  <c:v>88.864999999999995</c:v>
                </c:pt>
                <c:pt idx="4660">
                  <c:v>88.960999999999999</c:v>
                </c:pt>
                <c:pt idx="4661">
                  <c:v>89.05</c:v>
                </c:pt>
                <c:pt idx="4662">
                  <c:v>89.132000000000005</c:v>
                </c:pt>
                <c:pt idx="4663">
                  <c:v>89.209000000000003</c:v>
                </c:pt>
                <c:pt idx="4664">
                  <c:v>89.281000000000006</c:v>
                </c:pt>
                <c:pt idx="4665">
                  <c:v>89.346999999999994</c:v>
                </c:pt>
                <c:pt idx="4666">
                  <c:v>89.409000000000006</c:v>
                </c:pt>
                <c:pt idx="4667">
                  <c:v>89.465999999999994</c:v>
                </c:pt>
                <c:pt idx="4668">
                  <c:v>89.519000000000005</c:v>
                </c:pt>
                <c:pt idx="4669">
                  <c:v>89.567999999999998</c:v>
                </c:pt>
                <c:pt idx="4670">
                  <c:v>89.613</c:v>
                </c:pt>
                <c:pt idx="4671">
                  <c:v>89.656000000000006</c:v>
                </c:pt>
                <c:pt idx="4672">
                  <c:v>89.694000000000003</c:v>
                </c:pt>
                <c:pt idx="4673">
                  <c:v>89.73</c:v>
                </c:pt>
                <c:pt idx="4674">
                  <c:v>89.763999999999996</c:v>
                </c:pt>
                <c:pt idx="4675">
                  <c:v>89.793999999999997</c:v>
                </c:pt>
                <c:pt idx="4676">
                  <c:v>89.822999999999993</c:v>
                </c:pt>
                <c:pt idx="4677">
                  <c:v>89.849000000000004</c:v>
                </c:pt>
                <c:pt idx="4678">
                  <c:v>89.873000000000005</c:v>
                </c:pt>
                <c:pt idx="4679">
                  <c:v>89.896000000000001</c:v>
                </c:pt>
                <c:pt idx="4680">
                  <c:v>89.915999999999997</c:v>
                </c:pt>
                <c:pt idx="4681">
                  <c:v>89.935000000000002</c:v>
                </c:pt>
                <c:pt idx="4682">
                  <c:v>89.953000000000003</c:v>
                </c:pt>
                <c:pt idx="4683">
                  <c:v>89.968999999999994</c:v>
                </c:pt>
                <c:pt idx="4684">
                  <c:v>89.983999999999995</c:v>
                </c:pt>
                <c:pt idx="4685">
                  <c:v>89.998000000000005</c:v>
                </c:pt>
                <c:pt idx="4686">
                  <c:v>90.010999999999996</c:v>
                </c:pt>
                <c:pt idx="4687">
                  <c:v>90.022999999999996</c:v>
                </c:pt>
                <c:pt idx="4688">
                  <c:v>90.034000000000006</c:v>
                </c:pt>
                <c:pt idx="4689">
                  <c:v>90.043999999999997</c:v>
                </c:pt>
                <c:pt idx="4690">
                  <c:v>90.052999999999997</c:v>
                </c:pt>
                <c:pt idx="4691">
                  <c:v>90.061999999999998</c:v>
                </c:pt>
                <c:pt idx="4692">
                  <c:v>90.07</c:v>
                </c:pt>
                <c:pt idx="4693">
                  <c:v>90.078000000000003</c:v>
                </c:pt>
                <c:pt idx="4694">
                  <c:v>90.084999999999994</c:v>
                </c:pt>
                <c:pt idx="4695">
                  <c:v>90.090999999999994</c:v>
                </c:pt>
                <c:pt idx="4696">
                  <c:v>90.096999999999994</c:v>
                </c:pt>
                <c:pt idx="4697">
                  <c:v>90.102999999999994</c:v>
                </c:pt>
                <c:pt idx="4698">
                  <c:v>90.108000000000004</c:v>
                </c:pt>
                <c:pt idx="4699">
                  <c:v>90.113</c:v>
                </c:pt>
                <c:pt idx="4700">
                  <c:v>90.117999999999995</c:v>
                </c:pt>
                <c:pt idx="4701">
                  <c:v>90.122</c:v>
                </c:pt>
                <c:pt idx="4702">
                  <c:v>90.126000000000005</c:v>
                </c:pt>
                <c:pt idx="4703">
                  <c:v>90.13</c:v>
                </c:pt>
                <c:pt idx="4704">
                  <c:v>90.132999999999996</c:v>
                </c:pt>
                <c:pt idx="4705">
                  <c:v>90.137</c:v>
                </c:pt>
                <c:pt idx="4706">
                  <c:v>90.14</c:v>
                </c:pt>
                <c:pt idx="4707">
                  <c:v>90.143000000000001</c:v>
                </c:pt>
                <c:pt idx="4708">
                  <c:v>90.146000000000001</c:v>
                </c:pt>
                <c:pt idx="4709">
                  <c:v>90.147999999999996</c:v>
                </c:pt>
                <c:pt idx="4710">
                  <c:v>90.150999999999996</c:v>
                </c:pt>
                <c:pt idx="4711">
                  <c:v>90.153000000000006</c:v>
                </c:pt>
                <c:pt idx="4712">
                  <c:v>90.156000000000006</c:v>
                </c:pt>
                <c:pt idx="4713">
                  <c:v>90.158000000000001</c:v>
                </c:pt>
                <c:pt idx="4714">
                  <c:v>90.16</c:v>
                </c:pt>
                <c:pt idx="4715">
                  <c:v>90.162000000000006</c:v>
                </c:pt>
                <c:pt idx="4716">
                  <c:v>90.162999999999997</c:v>
                </c:pt>
                <c:pt idx="4717">
                  <c:v>90.165000000000006</c:v>
                </c:pt>
                <c:pt idx="4718">
                  <c:v>90.167000000000002</c:v>
                </c:pt>
                <c:pt idx="4719">
                  <c:v>90.168000000000006</c:v>
                </c:pt>
                <c:pt idx="4720">
                  <c:v>90.17</c:v>
                </c:pt>
                <c:pt idx="4721">
                  <c:v>90.171000000000006</c:v>
                </c:pt>
                <c:pt idx="4722">
                  <c:v>90.173000000000002</c:v>
                </c:pt>
                <c:pt idx="4723">
                  <c:v>90.174000000000007</c:v>
                </c:pt>
                <c:pt idx="4724">
                  <c:v>90.174999999999997</c:v>
                </c:pt>
                <c:pt idx="4725">
                  <c:v>90.176000000000002</c:v>
                </c:pt>
                <c:pt idx="4726">
                  <c:v>90.177000000000007</c:v>
                </c:pt>
                <c:pt idx="4727">
                  <c:v>90.177999999999997</c:v>
                </c:pt>
                <c:pt idx="4728">
                  <c:v>90.18</c:v>
                </c:pt>
                <c:pt idx="4729">
                  <c:v>90.180999999999997</c:v>
                </c:pt>
                <c:pt idx="4730">
                  <c:v>90.182000000000002</c:v>
                </c:pt>
                <c:pt idx="4731">
                  <c:v>90.182000000000002</c:v>
                </c:pt>
                <c:pt idx="4732">
                  <c:v>90.183000000000007</c:v>
                </c:pt>
                <c:pt idx="4733">
                  <c:v>90.183999999999997</c:v>
                </c:pt>
                <c:pt idx="4734">
                  <c:v>90.185000000000002</c:v>
                </c:pt>
                <c:pt idx="4735">
                  <c:v>90.186000000000007</c:v>
                </c:pt>
                <c:pt idx="4736">
                  <c:v>90.186999999999998</c:v>
                </c:pt>
                <c:pt idx="4737">
                  <c:v>90.186999999999998</c:v>
                </c:pt>
                <c:pt idx="4738">
                  <c:v>90.188000000000002</c:v>
                </c:pt>
                <c:pt idx="4739">
                  <c:v>90.188999999999993</c:v>
                </c:pt>
                <c:pt idx="4740">
                  <c:v>90.188999999999993</c:v>
                </c:pt>
                <c:pt idx="4741">
                  <c:v>90.19</c:v>
                </c:pt>
                <c:pt idx="4742">
                  <c:v>90.19</c:v>
                </c:pt>
                <c:pt idx="4743">
                  <c:v>90.191000000000003</c:v>
                </c:pt>
                <c:pt idx="4744">
                  <c:v>90.191000000000003</c:v>
                </c:pt>
                <c:pt idx="4745">
                  <c:v>90.191999999999993</c:v>
                </c:pt>
                <c:pt idx="4746">
                  <c:v>90.191999999999993</c:v>
                </c:pt>
                <c:pt idx="4747">
                  <c:v>90.191999999999993</c:v>
                </c:pt>
                <c:pt idx="4748">
                  <c:v>90.192999999999998</c:v>
                </c:pt>
                <c:pt idx="4749">
                  <c:v>90.192999999999998</c:v>
                </c:pt>
                <c:pt idx="4750">
                  <c:v>90.192999999999998</c:v>
                </c:pt>
                <c:pt idx="4751">
                  <c:v>90.192999999999998</c:v>
                </c:pt>
                <c:pt idx="4752">
                  <c:v>90.194000000000003</c:v>
                </c:pt>
                <c:pt idx="4753">
                  <c:v>90.194000000000003</c:v>
                </c:pt>
                <c:pt idx="4754">
                  <c:v>90.194000000000003</c:v>
                </c:pt>
                <c:pt idx="4755">
                  <c:v>90.194000000000003</c:v>
                </c:pt>
                <c:pt idx="4756">
                  <c:v>90.194000000000003</c:v>
                </c:pt>
                <c:pt idx="4757">
                  <c:v>90.194000000000003</c:v>
                </c:pt>
                <c:pt idx="4758">
                  <c:v>90.194000000000003</c:v>
                </c:pt>
                <c:pt idx="4759">
                  <c:v>90.194000000000003</c:v>
                </c:pt>
                <c:pt idx="4760">
                  <c:v>90.194000000000003</c:v>
                </c:pt>
                <c:pt idx="4761">
                  <c:v>90.194000000000003</c:v>
                </c:pt>
                <c:pt idx="4762">
                  <c:v>90.194000000000003</c:v>
                </c:pt>
                <c:pt idx="4763">
                  <c:v>90.194000000000003</c:v>
                </c:pt>
                <c:pt idx="4764">
                  <c:v>90.192999999999998</c:v>
                </c:pt>
                <c:pt idx="4765">
                  <c:v>90.192999999999998</c:v>
                </c:pt>
                <c:pt idx="4766">
                  <c:v>90.192999999999998</c:v>
                </c:pt>
                <c:pt idx="4767">
                  <c:v>90.192999999999998</c:v>
                </c:pt>
                <c:pt idx="4768">
                  <c:v>90.191999999999993</c:v>
                </c:pt>
                <c:pt idx="4769">
                  <c:v>90.191999999999993</c:v>
                </c:pt>
                <c:pt idx="4770">
                  <c:v>90.191999999999993</c:v>
                </c:pt>
                <c:pt idx="4771">
                  <c:v>90.191999999999993</c:v>
                </c:pt>
                <c:pt idx="4772">
                  <c:v>90.191000000000003</c:v>
                </c:pt>
                <c:pt idx="4773">
                  <c:v>90.191000000000003</c:v>
                </c:pt>
                <c:pt idx="4774">
                  <c:v>90.19</c:v>
                </c:pt>
                <c:pt idx="4775">
                  <c:v>90.19</c:v>
                </c:pt>
                <c:pt idx="4776">
                  <c:v>90.19</c:v>
                </c:pt>
                <c:pt idx="4777">
                  <c:v>90.188999999999993</c:v>
                </c:pt>
                <c:pt idx="4778">
                  <c:v>90.188999999999993</c:v>
                </c:pt>
                <c:pt idx="4779">
                  <c:v>90.188000000000002</c:v>
                </c:pt>
                <c:pt idx="4780">
                  <c:v>90.188000000000002</c:v>
                </c:pt>
                <c:pt idx="4781">
                  <c:v>90.188000000000002</c:v>
                </c:pt>
                <c:pt idx="4782">
                  <c:v>90.186999999999998</c:v>
                </c:pt>
                <c:pt idx="4783">
                  <c:v>90.186999999999998</c:v>
                </c:pt>
                <c:pt idx="4784">
                  <c:v>90.186000000000007</c:v>
                </c:pt>
                <c:pt idx="4785">
                  <c:v>90.185000000000002</c:v>
                </c:pt>
                <c:pt idx="4786">
                  <c:v>90.185000000000002</c:v>
                </c:pt>
                <c:pt idx="4787">
                  <c:v>90.183999999999997</c:v>
                </c:pt>
                <c:pt idx="4788">
                  <c:v>90.183999999999997</c:v>
                </c:pt>
                <c:pt idx="4789">
                  <c:v>90.183000000000007</c:v>
                </c:pt>
                <c:pt idx="4790">
                  <c:v>90.182000000000002</c:v>
                </c:pt>
                <c:pt idx="4791">
                  <c:v>90.182000000000002</c:v>
                </c:pt>
                <c:pt idx="4792">
                  <c:v>90.180999999999997</c:v>
                </c:pt>
                <c:pt idx="4793">
                  <c:v>90.18</c:v>
                </c:pt>
                <c:pt idx="4794">
                  <c:v>90.179000000000002</c:v>
                </c:pt>
                <c:pt idx="4795">
                  <c:v>90.177999999999997</c:v>
                </c:pt>
                <c:pt idx="4796">
                  <c:v>90.177000000000007</c:v>
                </c:pt>
                <c:pt idx="4797">
                  <c:v>90.176000000000002</c:v>
                </c:pt>
                <c:pt idx="4798">
                  <c:v>90.174999999999997</c:v>
                </c:pt>
                <c:pt idx="4799">
                  <c:v>90.174000000000007</c:v>
                </c:pt>
                <c:pt idx="4800">
                  <c:v>90.173000000000002</c:v>
                </c:pt>
                <c:pt idx="4801">
                  <c:v>90.171000000000006</c:v>
                </c:pt>
                <c:pt idx="4802">
                  <c:v>90.17</c:v>
                </c:pt>
                <c:pt idx="4803">
                  <c:v>90.168000000000006</c:v>
                </c:pt>
                <c:pt idx="4804">
                  <c:v>90.167000000000002</c:v>
                </c:pt>
                <c:pt idx="4805">
                  <c:v>90.165000000000006</c:v>
                </c:pt>
                <c:pt idx="4806">
                  <c:v>90.162999999999997</c:v>
                </c:pt>
                <c:pt idx="4807">
                  <c:v>90.161000000000001</c:v>
                </c:pt>
                <c:pt idx="4808">
                  <c:v>90.159000000000006</c:v>
                </c:pt>
                <c:pt idx="4809">
                  <c:v>90.156999999999996</c:v>
                </c:pt>
                <c:pt idx="4810">
                  <c:v>90.155000000000001</c:v>
                </c:pt>
                <c:pt idx="4811">
                  <c:v>90.152000000000001</c:v>
                </c:pt>
                <c:pt idx="4812">
                  <c:v>90.149000000000001</c:v>
                </c:pt>
                <c:pt idx="4813">
                  <c:v>90.146000000000001</c:v>
                </c:pt>
                <c:pt idx="4814">
                  <c:v>90.143000000000001</c:v>
                </c:pt>
                <c:pt idx="4815">
                  <c:v>90.14</c:v>
                </c:pt>
                <c:pt idx="4816">
                  <c:v>90.135999999999996</c:v>
                </c:pt>
                <c:pt idx="4817">
                  <c:v>90.132000000000005</c:v>
                </c:pt>
                <c:pt idx="4818">
                  <c:v>90.128</c:v>
                </c:pt>
                <c:pt idx="4819">
                  <c:v>90.123999999999995</c:v>
                </c:pt>
                <c:pt idx="4820">
                  <c:v>90.119</c:v>
                </c:pt>
                <c:pt idx="4821">
                  <c:v>90.114000000000004</c:v>
                </c:pt>
                <c:pt idx="4822">
                  <c:v>90.108000000000004</c:v>
                </c:pt>
                <c:pt idx="4823">
                  <c:v>90.102000000000004</c:v>
                </c:pt>
                <c:pt idx="4824">
                  <c:v>90.094999999999999</c:v>
                </c:pt>
                <c:pt idx="4825">
                  <c:v>90.088999999999999</c:v>
                </c:pt>
                <c:pt idx="4826">
                  <c:v>90.081000000000003</c:v>
                </c:pt>
                <c:pt idx="4827">
                  <c:v>90.072999999999993</c:v>
                </c:pt>
                <c:pt idx="4828">
                  <c:v>90.063999999999993</c:v>
                </c:pt>
                <c:pt idx="4829">
                  <c:v>90.055000000000007</c:v>
                </c:pt>
                <c:pt idx="4830">
                  <c:v>90.045000000000002</c:v>
                </c:pt>
                <c:pt idx="4831">
                  <c:v>90.033000000000001</c:v>
                </c:pt>
                <c:pt idx="4832">
                  <c:v>90.022000000000006</c:v>
                </c:pt>
                <c:pt idx="4833">
                  <c:v>90.009</c:v>
                </c:pt>
                <c:pt idx="4834">
                  <c:v>89.995000000000005</c:v>
                </c:pt>
                <c:pt idx="4835">
                  <c:v>89.978999999999999</c:v>
                </c:pt>
                <c:pt idx="4836">
                  <c:v>89.962999999999994</c:v>
                </c:pt>
                <c:pt idx="4837">
                  <c:v>89.944999999999993</c:v>
                </c:pt>
                <c:pt idx="4838">
                  <c:v>89.926000000000002</c:v>
                </c:pt>
                <c:pt idx="4839">
                  <c:v>89.905000000000001</c:v>
                </c:pt>
                <c:pt idx="4840">
                  <c:v>89.882999999999996</c:v>
                </c:pt>
                <c:pt idx="4841">
                  <c:v>89.858999999999995</c:v>
                </c:pt>
                <c:pt idx="4842">
                  <c:v>89.831999999999994</c:v>
                </c:pt>
                <c:pt idx="4843">
                  <c:v>89.804000000000002</c:v>
                </c:pt>
                <c:pt idx="4844">
                  <c:v>89.772999999999996</c:v>
                </c:pt>
                <c:pt idx="4845">
                  <c:v>89.74</c:v>
                </c:pt>
                <c:pt idx="4846">
                  <c:v>89.703999999999994</c:v>
                </c:pt>
                <c:pt idx="4847">
                  <c:v>89.665000000000006</c:v>
                </c:pt>
                <c:pt idx="4848">
                  <c:v>89.623000000000005</c:v>
                </c:pt>
                <c:pt idx="4849">
                  <c:v>89.576999999999998</c:v>
                </c:pt>
                <c:pt idx="4850">
                  <c:v>89.528000000000006</c:v>
                </c:pt>
                <c:pt idx="4851">
                  <c:v>89.474999999999994</c:v>
                </c:pt>
                <c:pt idx="4852">
                  <c:v>89.418000000000006</c:v>
                </c:pt>
                <c:pt idx="4853">
                  <c:v>89.356999999999999</c:v>
                </c:pt>
                <c:pt idx="4854">
                  <c:v>89.29</c:v>
                </c:pt>
                <c:pt idx="4855">
                  <c:v>89.218999999999994</c:v>
                </c:pt>
                <c:pt idx="4856">
                  <c:v>89.141999999999996</c:v>
                </c:pt>
                <c:pt idx="4857">
                  <c:v>89.058999999999997</c:v>
                </c:pt>
                <c:pt idx="4858">
                  <c:v>88.97</c:v>
                </c:pt>
                <c:pt idx="4859">
                  <c:v>88.875</c:v>
                </c:pt>
                <c:pt idx="4860">
                  <c:v>88.772000000000006</c:v>
                </c:pt>
                <c:pt idx="4861">
                  <c:v>88.662000000000006</c:v>
                </c:pt>
                <c:pt idx="4862">
                  <c:v>88.543000000000006</c:v>
                </c:pt>
                <c:pt idx="4863">
                  <c:v>88.415999999999997</c:v>
                </c:pt>
                <c:pt idx="4864">
                  <c:v>88.28</c:v>
                </c:pt>
                <c:pt idx="4865">
                  <c:v>88.132999999999996</c:v>
                </c:pt>
                <c:pt idx="4866">
                  <c:v>87.975999999999999</c:v>
                </c:pt>
                <c:pt idx="4867">
                  <c:v>87.808000000000007</c:v>
                </c:pt>
                <c:pt idx="4868">
                  <c:v>87.626999999999995</c:v>
                </c:pt>
                <c:pt idx="4869">
                  <c:v>87.433999999999997</c:v>
                </c:pt>
                <c:pt idx="4870">
                  <c:v>87.225999999999999</c:v>
                </c:pt>
                <c:pt idx="4871">
                  <c:v>87.004000000000005</c:v>
                </c:pt>
                <c:pt idx="4872">
                  <c:v>86.765000000000001</c:v>
                </c:pt>
                <c:pt idx="4873">
                  <c:v>86.51</c:v>
                </c:pt>
                <c:pt idx="4874">
                  <c:v>86.236000000000004</c:v>
                </c:pt>
                <c:pt idx="4875">
                  <c:v>85.944000000000003</c:v>
                </c:pt>
                <c:pt idx="4876">
                  <c:v>85.63</c:v>
                </c:pt>
                <c:pt idx="4877">
                  <c:v>85.293999999999997</c:v>
                </c:pt>
                <c:pt idx="4878">
                  <c:v>84.936000000000007</c:v>
                </c:pt>
                <c:pt idx="4879">
                  <c:v>84.552000000000007</c:v>
                </c:pt>
                <c:pt idx="4880">
                  <c:v>84.141999999999996</c:v>
                </c:pt>
                <c:pt idx="4881">
                  <c:v>83.703999999999994</c:v>
                </c:pt>
                <c:pt idx="4882">
                  <c:v>83.238</c:v>
                </c:pt>
                <c:pt idx="4883">
                  <c:v>82.741</c:v>
                </c:pt>
                <c:pt idx="4884">
                  <c:v>82.212000000000003</c:v>
                </c:pt>
                <c:pt idx="4885">
                  <c:v>81.647999999999996</c:v>
                </c:pt>
                <c:pt idx="4886">
                  <c:v>81.05</c:v>
                </c:pt>
                <c:pt idx="4887">
                  <c:v>80.415000000000006</c:v>
                </c:pt>
                <c:pt idx="4888">
                  <c:v>79.742000000000004</c:v>
                </c:pt>
                <c:pt idx="4889">
                  <c:v>79.028999999999996</c:v>
                </c:pt>
                <c:pt idx="4890">
                  <c:v>78.274000000000001</c:v>
                </c:pt>
                <c:pt idx="4891">
                  <c:v>77.477000000000004</c:v>
                </c:pt>
                <c:pt idx="4892">
                  <c:v>76.637</c:v>
                </c:pt>
                <c:pt idx="4893">
                  <c:v>75.753</c:v>
                </c:pt>
                <c:pt idx="4894">
                  <c:v>74.822999999999993</c:v>
                </c:pt>
                <c:pt idx="4895">
                  <c:v>73.846999999999994</c:v>
                </c:pt>
                <c:pt idx="4896">
                  <c:v>72.825000000000003</c:v>
                </c:pt>
                <c:pt idx="4897">
                  <c:v>71.754999999999995</c:v>
                </c:pt>
                <c:pt idx="4898">
                  <c:v>70.638999999999996</c:v>
                </c:pt>
                <c:pt idx="4899">
                  <c:v>69.474999999999994</c:v>
                </c:pt>
                <c:pt idx="4900">
                  <c:v>68.265000000000001</c:v>
                </c:pt>
                <c:pt idx="4901">
                  <c:v>67.007999999999996</c:v>
                </c:pt>
                <c:pt idx="4902">
                  <c:v>65.704999999999998</c:v>
                </c:pt>
                <c:pt idx="4903">
                  <c:v>64.36</c:v>
                </c:pt>
                <c:pt idx="4904">
                  <c:v>62.972000000000001</c:v>
                </c:pt>
                <c:pt idx="4905">
                  <c:v>61.542000000000002</c:v>
                </c:pt>
                <c:pt idx="4906">
                  <c:v>60.061999999999998</c:v>
                </c:pt>
                <c:pt idx="4907">
                  <c:v>58.536999999999999</c:v>
                </c:pt>
                <c:pt idx="4908">
                  <c:v>56.978000000000002</c:v>
                </c:pt>
                <c:pt idx="4909">
                  <c:v>55.395000000000003</c:v>
                </c:pt>
                <c:pt idx="4910">
                  <c:v>53.783000000000001</c:v>
                </c:pt>
                <c:pt idx="4911">
                  <c:v>52.140999999999998</c:v>
                </c:pt>
                <c:pt idx="4912">
                  <c:v>50.470999999999997</c:v>
                </c:pt>
                <c:pt idx="4913">
                  <c:v>48.781999999999996</c:v>
                </c:pt>
                <c:pt idx="4914">
                  <c:v>47.076999999999998</c:v>
                </c:pt>
                <c:pt idx="4915">
                  <c:v>45.353999999999999</c:v>
                </c:pt>
                <c:pt idx="4916">
                  <c:v>43.613</c:v>
                </c:pt>
                <c:pt idx="4917">
                  <c:v>41.862000000000002</c:v>
                </c:pt>
                <c:pt idx="4918">
                  <c:v>40.1</c:v>
                </c:pt>
                <c:pt idx="4919">
                  <c:v>38.331000000000003</c:v>
                </c:pt>
                <c:pt idx="4920">
                  <c:v>36.552999999999997</c:v>
                </c:pt>
                <c:pt idx="4921">
                  <c:v>34.768999999999998</c:v>
                </c:pt>
                <c:pt idx="4922">
                  <c:v>32.976999999999997</c:v>
                </c:pt>
                <c:pt idx="4923">
                  <c:v>31.178000000000001</c:v>
                </c:pt>
                <c:pt idx="4924">
                  <c:v>29.373999999999999</c:v>
                </c:pt>
                <c:pt idx="4925">
                  <c:v>27.568000000000001</c:v>
                </c:pt>
                <c:pt idx="4926">
                  <c:v>25.760999999999999</c:v>
                </c:pt>
                <c:pt idx="4927">
                  <c:v>23.951000000000001</c:v>
                </c:pt>
                <c:pt idx="4928">
                  <c:v>22.140999999999998</c:v>
                </c:pt>
                <c:pt idx="4929">
                  <c:v>20.329000000000001</c:v>
                </c:pt>
                <c:pt idx="4930">
                  <c:v>18.515999999999998</c:v>
                </c:pt>
                <c:pt idx="4931">
                  <c:v>16.702999999999999</c:v>
                </c:pt>
                <c:pt idx="4932">
                  <c:v>14.891</c:v>
                </c:pt>
                <c:pt idx="4933">
                  <c:v>13.081</c:v>
                </c:pt>
                <c:pt idx="4934">
                  <c:v>11.273999999999999</c:v>
                </c:pt>
                <c:pt idx="4935">
                  <c:v>9.4640000000000004</c:v>
                </c:pt>
                <c:pt idx="4936">
                  <c:v>7.6509999999999998</c:v>
                </c:pt>
                <c:pt idx="4937">
                  <c:v>5.83</c:v>
                </c:pt>
                <c:pt idx="4938">
                  <c:v>4.0069999999999997</c:v>
                </c:pt>
                <c:pt idx="4939">
                  <c:v>2.2810000000000001</c:v>
                </c:pt>
                <c:pt idx="4940">
                  <c:v>0.97499999999999998</c:v>
                </c:pt>
                <c:pt idx="4941">
                  <c:v>0.379</c:v>
                </c:pt>
                <c:pt idx="4942">
                  <c:v>0.246</c:v>
                </c:pt>
                <c:pt idx="4943">
                  <c:v>0.26</c:v>
                </c:pt>
                <c:pt idx="4944">
                  <c:v>0.29599999999999999</c:v>
                </c:pt>
                <c:pt idx="4945">
                  <c:v>0.32800000000000001</c:v>
                </c:pt>
                <c:pt idx="4946">
                  <c:v>0.34799999999999998</c:v>
                </c:pt>
                <c:pt idx="4947">
                  <c:v>0.36199999999999999</c:v>
                </c:pt>
                <c:pt idx="4948">
                  <c:v>0.36799999999999999</c:v>
                </c:pt>
                <c:pt idx="4949">
                  <c:v>0.36499999999999999</c:v>
                </c:pt>
                <c:pt idx="4950">
                  <c:v>0.34499999999999997</c:v>
                </c:pt>
                <c:pt idx="4951">
                  <c:v>0.317</c:v>
                </c:pt>
                <c:pt idx="4952">
                  <c:v>0.29199999999999998</c:v>
                </c:pt>
                <c:pt idx="4953">
                  <c:v>0.27300000000000002</c:v>
                </c:pt>
                <c:pt idx="4954">
                  <c:v>0.26</c:v>
                </c:pt>
                <c:pt idx="4955">
                  <c:v>0.251</c:v>
                </c:pt>
                <c:pt idx="4956">
                  <c:v>0.24299999999999999</c:v>
                </c:pt>
                <c:pt idx="4957">
                  <c:v>0.23799999999999999</c:v>
                </c:pt>
                <c:pt idx="4958">
                  <c:v>0.23400000000000001</c:v>
                </c:pt>
                <c:pt idx="4959">
                  <c:v>0.23</c:v>
                </c:pt>
                <c:pt idx="4960">
                  <c:v>0.22700000000000001</c:v>
                </c:pt>
                <c:pt idx="4961">
                  <c:v>0.224</c:v>
                </c:pt>
                <c:pt idx="4962">
                  <c:v>0.223</c:v>
                </c:pt>
                <c:pt idx="4963">
                  <c:v>0.221</c:v>
                </c:pt>
                <c:pt idx="4964">
                  <c:v>0.221</c:v>
                </c:pt>
                <c:pt idx="4965">
                  <c:v>0.221</c:v>
                </c:pt>
                <c:pt idx="4966">
                  <c:v>0.222</c:v>
                </c:pt>
                <c:pt idx="4967">
                  <c:v>0.223</c:v>
                </c:pt>
                <c:pt idx="4968">
                  <c:v>0.223</c:v>
                </c:pt>
                <c:pt idx="4969">
                  <c:v>0.224</c:v>
                </c:pt>
                <c:pt idx="4970">
                  <c:v>0.224</c:v>
                </c:pt>
                <c:pt idx="4971">
                  <c:v>0.22500000000000001</c:v>
                </c:pt>
                <c:pt idx="4972">
                  <c:v>0.22600000000000001</c:v>
                </c:pt>
                <c:pt idx="4973">
                  <c:v>0.22800000000000001</c:v>
                </c:pt>
                <c:pt idx="4974">
                  <c:v>0.22900000000000001</c:v>
                </c:pt>
                <c:pt idx="4975">
                  <c:v>0.23</c:v>
                </c:pt>
                <c:pt idx="4976">
                  <c:v>0.23200000000000001</c:v>
                </c:pt>
                <c:pt idx="4977">
                  <c:v>0.23400000000000001</c:v>
                </c:pt>
                <c:pt idx="4978">
                  <c:v>0.23599999999999999</c:v>
                </c:pt>
                <c:pt idx="4979">
                  <c:v>0.23699999999999999</c:v>
                </c:pt>
                <c:pt idx="4980">
                  <c:v>0.23899999999999999</c:v>
                </c:pt>
                <c:pt idx="4981">
                  <c:v>0.24</c:v>
                </c:pt>
                <c:pt idx="4982">
                  <c:v>0.24199999999999999</c:v>
                </c:pt>
                <c:pt idx="4983">
                  <c:v>0.24299999999999999</c:v>
                </c:pt>
                <c:pt idx="4984">
                  <c:v>0.24399999999999999</c:v>
                </c:pt>
                <c:pt idx="4985">
                  <c:v>0.246</c:v>
                </c:pt>
                <c:pt idx="4986">
                  <c:v>0.247</c:v>
                </c:pt>
                <c:pt idx="4987">
                  <c:v>0.249</c:v>
                </c:pt>
                <c:pt idx="4988">
                  <c:v>0.25</c:v>
                </c:pt>
                <c:pt idx="4989">
                  <c:v>0.252</c:v>
                </c:pt>
                <c:pt idx="4990">
                  <c:v>0.253</c:v>
                </c:pt>
                <c:pt idx="4991">
                  <c:v>0.254</c:v>
                </c:pt>
                <c:pt idx="4992">
                  <c:v>0.255</c:v>
                </c:pt>
                <c:pt idx="4993">
                  <c:v>0.25600000000000001</c:v>
                </c:pt>
                <c:pt idx="4994">
                  <c:v>0.25700000000000001</c:v>
                </c:pt>
                <c:pt idx="4995">
                  <c:v>0.25800000000000001</c:v>
                </c:pt>
                <c:pt idx="4996">
                  <c:v>0.25900000000000001</c:v>
                </c:pt>
                <c:pt idx="4997">
                  <c:v>0.26</c:v>
                </c:pt>
                <c:pt idx="4998">
                  <c:v>0.26100000000000001</c:v>
                </c:pt>
                <c:pt idx="4999">
                  <c:v>0.26200000000000001</c:v>
                </c:pt>
                <c:pt idx="5000">
                  <c:v>0.26200000000000001</c:v>
                </c:pt>
                <c:pt idx="5001">
                  <c:v>0.26300000000000001</c:v>
                </c:pt>
                <c:pt idx="5002">
                  <c:v>0.26400000000000001</c:v>
                </c:pt>
                <c:pt idx="5003">
                  <c:v>0.26500000000000001</c:v>
                </c:pt>
                <c:pt idx="5004">
                  <c:v>0.26500000000000001</c:v>
                </c:pt>
                <c:pt idx="5005">
                  <c:v>0.26600000000000001</c:v>
                </c:pt>
                <c:pt idx="5006">
                  <c:v>0.26700000000000002</c:v>
                </c:pt>
                <c:pt idx="5007">
                  <c:v>0.26700000000000002</c:v>
                </c:pt>
                <c:pt idx="5008">
                  <c:v>0.26800000000000002</c:v>
                </c:pt>
                <c:pt idx="5009">
                  <c:v>0.26800000000000002</c:v>
                </c:pt>
                <c:pt idx="5010">
                  <c:v>0.26700000000000002</c:v>
                </c:pt>
                <c:pt idx="5011">
                  <c:v>0.26600000000000001</c:v>
                </c:pt>
                <c:pt idx="5012">
                  <c:v>0.26600000000000001</c:v>
                </c:pt>
                <c:pt idx="5013">
                  <c:v>0.26500000000000001</c:v>
                </c:pt>
                <c:pt idx="5014">
                  <c:v>0.26400000000000001</c:v>
                </c:pt>
                <c:pt idx="5015">
                  <c:v>0.26400000000000001</c:v>
                </c:pt>
                <c:pt idx="5016">
                  <c:v>0.26300000000000001</c:v>
                </c:pt>
                <c:pt idx="5017">
                  <c:v>0.26200000000000001</c:v>
                </c:pt>
                <c:pt idx="5018">
                  <c:v>0.26200000000000001</c:v>
                </c:pt>
                <c:pt idx="5019">
                  <c:v>0.26100000000000001</c:v>
                </c:pt>
                <c:pt idx="5020">
                  <c:v>0.26</c:v>
                </c:pt>
                <c:pt idx="5021">
                  <c:v>0.25900000000000001</c:v>
                </c:pt>
                <c:pt idx="5022">
                  <c:v>0.25800000000000001</c:v>
                </c:pt>
                <c:pt idx="5023">
                  <c:v>0.25700000000000001</c:v>
                </c:pt>
                <c:pt idx="5024">
                  <c:v>0.25600000000000001</c:v>
                </c:pt>
                <c:pt idx="5025">
                  <c:v>0.255</c:v>
                </c:pt>
                <c:pt idx="5026">
                  <c:v>0.254</c:v>
                </c:pt>
                <c:pt idx="5027">
                  <c:v>0.253</c:v>
                </c:pt>
                <c:pt idx="5028">
                  <c:v>0.252</c:v>
                </c:pt>
                <c:pt idx="5029">
                  <c:v>0.251</c:v>
                </c:pt>
                <c:pt idx="5030">
                  <c:v>0.25</c:v>
                </c:pt>
                <c:pt idx="5031">
                  <c:v>0.249</c:v>
                </c:pt>
                <c:pt idx="5032">
                  <c:v>0.247</c:v>
                </c:pt>
                <c:pt idx="5033">
                  <c:v>0.246</c:v>
                </c:pt>
                <c:pt idx="5034">
                  <c:v>0.245</c:v>
                </c:pt>
                <c:pt idx="5035">
                  <c:v>0.24299999999999999</c:v>
                </c:pt>
                <c:pt idx="5036">
                  <c:v>0.24199999999999999</c:v>
                </c:pt>
                <c:pt idx="5037">
                  <c:v>0.24099999999999999</c:v>
                </c:pt>
                <c:pt idx="5038">
                  <c:v>0.23899999999999999</c:v>
                </c:pt>
                <c:pt idx="5039">
                  <c:v>0.23799999999999999</c:v>
                </c:pt>
                <c:pt idx="5040">
                  <c:v>0.23599999999999999</c:v>
                </c:pt>
                <c:pt idx="5041">
                  <c:v>0.23499999999999999</c:v>
                </c:pt>
                <c:pt idx="5042">
                  <c:v>0.23300000000000001</c:v>
                </c:pt>
                <c:pt idx="5043">
                  <c:v>0.23200000000000001</c:v>
                </c:pt>
                <c:pt idx="5044">
                  <c:v>0.23100000000000001</c:v>
                </c:pt>
                <c:pt idx="5045">
                  <c:v>0.22900000000000001</c:v>
                </c:pt>
                <c:pt idx="5046">
                  <c:v>0.22800000000000001</c:v>
                </c:pt>
                <c:pt idx="5047">
                  <c:v>0.22700000000000001</c:v>
                </c:pt>
                <c:pt idx="5048">
                  <c:v>0.22600000000000001</c:v>
                </c:pt>
                <c:pt idx="5049">
                  <c:v>0.22500000000000001</c:v>
                </c:pt>
                <c:pt idx="5050">
                  <c:v>0.224</c:v>
                </c:pt>
                <c:pt idx="5051">
                  <c:v>0.223</c:v>
                </c:pt>
                <c:pt idx="5052">
                  <c:v>0.222</c:v>
                </c:pt>
                <c:pt idx="5053">
                  <c:v>0.222</c:v>
                </c:pt>
                <c:pt idx="5054">
                  <c:v>0.221</c:v>
                </c:pt>
                <c:pt idx="5055">
                  <c:v>0.221</c:v>
                </c:pt>
                <c:pt idx="5056">
                  <c:v>0.222</c:v>
                </c:pt>
                <c:pt idx="5057">
                  <c:v>0.223</c:v>
                </c:pt>
                <c:pt idx="5058">
                  <c:v>0.224</c:v>
                </c:pt>
                <c:pt idx="5059">
                  <c:v>0.22700000000000001</c:v>
                </c:pt>
                <c:pt idx="5060">
                  <c:v>0.23</c:v>
                </c:pt>
                <c:pt idx="5061">
                  <c:v>0.23300000000000001</c:v>
                </c:pt>
                <c:pt idx="5062">
                  <c:v>0.23799999999999999</c:v>
                </c:pt>
                <c:pt idx="5063">
                  <c:v>0.245</c:v>
                </c:pt>
                <c:pt idx="5064">
                  <c:v>0.254</c:v>
                </c:pt>
                <c:pt idx="5065">
                  <c:v>0.26500000000000001</c:v>
                </c:pt>
                <c:pt idx="5066">
                  <c:v>0.28000000000000003</c:v>
                </c:pt>
                <c:pt idx="5067">
                  <c:v>0.29899999999999999</c:v>
                </c:pt>
                <c:pt idx="5068">
                  <c:v>0.32100000000000001</c:v>
                </c:pt>
                <c:pt idx="5069">
                  <c:v>0.34399999999999997</c:v>
                </c:pt>
                <c:pt idx="5070">
                  <c:v>0.36399999999999999</c:v>
                </c:pt>
                <c:pt idx="5071">
                  <c:v>0.379</c:v>
                </c:pt>
                <c:pt idx="5072">
                  <c:v>0.39300000000000002</c:v>
                </c:pt>
                <c:pt idx="5073">
                  <c:v>0.41</c:v>
                </c:pt>
                <c:pt idx="5074">
                  <c:v>0.437</c:v>
                </c:pt>
                <c:pt idx="5075">
                  <c:v>0.48399999999999999</c:v>
                </c:pt>
                <c:pt idx="5076">
                  <c:v>0.57099999999999995</c:v>
                </c:pt>
                <c:pt idx="5077">
                  <c:v>0.752</c:v>
                </c:pt>
                <c:pt idx="5078">
                  <c:v>1.1279999999999999</c:v>
                </c:pt>
                <c:pt idx="5079">
                  <c:v>1.865</c:v>
                </c:pt>
                <c:pt idx="5080">
                  <c:v>3.0219999999999998</c:v>
                </c:pt>
                <c:pt idx="5081">
                  <c:v>4.4829999999999997</c:v>
                </c:pt>
                <c:pt idx="5082">
                  <c:v>6.1139999999999999</c:v>
                </c:pt>
                <c:pt idx="5083">
                  <c:v>7.8220000000000001</c:v>
                </c:pt>
                <c:pt idx="5084">
                  <c:v>9.5709999999999997</c:v>
                </c:pt>
                <c:pt idx="5085">
                  <c:v>11.340999999999999</c:v>
                </c:pt>
                <c:pt idx="5086">
                  <c:v>13.125</c:v>
                </c:pt>
                <c:pt idx="5087">
                  <c:v>14.917999999999999</c:v>
                </c:pt>
                <c:pt idx="5088">
                  <c:v>16.716000000000001</c:v>
                </c:pt>
                <c:pt idx="5089">
                  <c:v>18.518999999999998</c:v>
                </c:pt>
                <c:pt idx="5090">
                  <c:v>20.323</c:v>
                </c:pt>
                <c:pt idx="5091">
                  <c:v>22.129000000000001</c:v>
                </c:pt>
                <c:pt idx="5092">
                  <c:v>23.933</c:v>
                </c:pt>
                <c:pt idx="5093">
                  <c:v>25.736999999999998</c:v>
                </c:pt>
                <c:pt idx="5094">
                  <c:v>27.538</c:v>
                </c:pt>
                <c:pt idx="5095">
                  <c:v>29.335999999999999</c:v>
                </c:pt>
                <c:pt idx="5096">
                  <c:v>31.13</c:v>
                </c:pt>
                <c:pt idx="5097">
                  <c:v>32.918999999999997</c:v>
                </c:pt>
                <c:pt idx="5098">
                  <c:v>34.701000000000001</c:v>
                </c:pt>
                <c:pt idx="5099">
                  <c:v>36.478000000000002</c:v>
                </c:pt>
                <c:pt idx="5100">
                  <c:v>38.249000000000002</c:v>
                </c:pt>
                <c:pt idx="5101">
                  <c:v>40.012</c:v>
                </c:pt>
                <c:pt idx="5102">
                  <c:v>41.765999999999998</c:v>
                </c:pt>
                <c:pt idx="5103">
                  <c:v>43.51</c:v>
                </c:pt>
                <c:pt idx="5104">
                  <c:v>45.241</c:v>
                </c:pt>
                <c:pt idx="5105">
                  <c:v>46.957000000000001</c:v>
                </c:pt>
                <c:pt idx="5106">
                  <c:v>48.658000000000001</c:v>
                </c:pt>
                <c:pt idx="5107">
                  <c:v>50.338999999999999</c:v>
                </c:pt>
                <c:pt idx="5108">
                  <c:v>51.997999999999998</c:v>
                </c:pt>
                <c:pt idx="5109">
                  <c:v>53.633000000000003</c:v>
                </c:pt>
                <c:pt idx="5110">
                  <c:v>55.241999999999997</c:v>
                </c:pt>
                <c:pt idx="5111">
                  <c:v>56.822000000000003</c:v>
                </c:pt>
                <c:pt idx="5112">
                  <c:v>58.372999999999998</c:v>
                </c:pt>
                <c:pt idx="5113">
                  <c:v>59.887999999999998</c:v>
                </c:pt>
                <c:pt idx="5114">
                  <c:v>61.363</c:v>
                </c:pt>
                <c:pt idx="5115">
                  <c:v>62.792999999999999</c:v>
                </c:pt>
                <c:pt idx="5116">
                  <c:v>64.180000000000007</c:v>
                </c:pt>
                <c:pt idx="5117">
                  <c:v>65.524000000000001</c:v>
                </c:pt>
                <c:pt idx="5118">
                  <c:v>66.825000000000003</c:v>
                </c:pt>
                <c:pt idx="5119">
                  <c:v>68.081999999999994</c:v>
                </c:pt>
                <c:pt idx="5120">
                  <c:v>69.293000000000006</c:v>
                </c:pt>
                <c:pt idx="5121">
                  <c:v>70.456999999999994</c:v>
                </c:pt>
                <c:pt idx="5122">
                  <c:v>71.575000000000003</c:v>
                </c:pt>
                <c:pt idx="5123">
                  <c:v>72.647999999999996</c:v>
                </c:pt>
                <c:pt idx="5124">
                  <c:v>73.673000000000002</c:v>
                </c:pt>
                <c:pt idx="5125">
                  <c:v>74.653000000000006</c:v>
                </c:pt>
                <c:pt idx="5126">
                  <c:v>75.587000000000003</c:v>
                </c:pt>
                <c:pt idx="5127">
                  <c:v>76.475999999999999</c:v>
                </c:pt>
                <c:pt idx="5128">
                  <c:v>77.320999999999998</c:v>
                </c:pt>
                <c:pt idx="5129">
                  <c:v>78.123000000000005</c:v>
                </c:pt>
                <c:pt idx="5130">
                  <c:v>78.882999999999996</c:v>
                </c:pt>
                <c:pt idx="5131">
                  <c:v>79.602000000000004</c:v>
                </c:pt>
                <c:pt idx="5132">
                  <c:v>80.281999999999996</c:v>
                </c:pt>
                <c:pt idx="5133">
                  <c:v>80.923000000000002</c:v>
                </c:pt>
                <c:pt idx="5134">
                  <c:v>81.527000000000001</c:v>
                </c:pt>
                <c:pt idx="5135">
                  <c:v>82.096000000000004</c:v>
                </c:pt>
                <c:pt idx="5136">
                  <c:v>82.631</c:v>
                </c:pt>
                <c:pt idx="5137">
                  <c:v>83.134</c:v>
                </c:pt>
                <c:pt idx="5138">
                  <c:v>83.605999999999995</c:v>
                </c:pt>
                <c:pt idx="5139">
                  <c:v>84.05</c:v>
                </c:pt>
                <c:pt idx="5140">
                  <c:v>84.465000000000003</c:v>
                </c:pt>
                <c:pt idx="5141">
                  <c:v>84.853999999999999</c:v>
                </c:pt>
                <c:pt idx="5142">
                  <c:v>85.218000000000004</c:v>
                </c:pt>
                <c:pt idx="5143">
                  <c:v>85.558000000000007</c:v>
                </c:pt>
                <c:pt idx="5144">
                  <c:v>85.876999999999995</c:v>
                </c:pt>
                <c:pt idx="5145">
                  <c:v>86.174000000000007</c:v>
                </c:pt>
                <c:pt idx="5146">
                  <c:v>86.451999999999998</c:v>
                </c:pt>
                <c:pt idx="5147">
                  <c:v>86.710999999999999</c:v>
                </c:pt>
                <c:pt idx="5148">
                  <c:v>86.953000000000003</c:v>
                </c:pt>
                <c:pt idx="5149">
                  <c:v>87.179000000000002</c:v>
                </c:pt>
                <c:pt idx="5150">
                  <c:v>87.39</c:v>
                </c:pt>
                <c:pt idx="5151">
                  <c:v>87.587000000000003</c:v>
                </c:pt>
                <c:pt idx="5152">
                  <c:v>87.771000000000001</c:v>
                </c:pt>
                <c:pt idx="5153">
                  <c:v>87.941999999999993</c:v>
                </c:pt>
                <c:pt idx="5154">
                  <c:v>88.100999999999999</c:v>
                </c:pt>
                <c:pt idx="5155">
                  <c:v>88.25</c:v>
                </c:pt>
                <c:pt idx="5156">
                  <c:v>88.388999999999996</c:v>
                </c:pt>
                <c:pt idx="5157">
                  <c:v>88.518000000000001</c:v>
                </c:pt>
                <c:pt idx="5158">
                  <c:v>88.638999999999996</c:v>
                </c:pt>
                <c:pt idx="5159">
                  <c:v>88.751000000000005</c:v>
                </c:pt>
                <c:pt idx="5160">
                  <c:v>88.855999999999995</c:v>
                </c:pt>
                <c:pt idx="5161">
                  <c:v>88.953000000000003</c:v>
                </c:pt>
                <c:pt idx="5162">
                  <c:v>89.043999999999997</c:v>
                </c:pt>
                <c:pt idx="5163">
                  <c:v>89.128</c:v>
                </c:pt>
                <c:pt idx="5164">
                  <c:v>89.206000000000003</c:v>
                </c:pt>
                <c:pt idx="5165">
                  <c:v>89.278999999999996</c:v>
                </c:pt>
                <c:pt idx="5166">
                  <c:v>89.346999999999994</c:v>
                </c:pt>
                <c:pt idx="5167">
                  <c:v>89.409000000000006</c:v>
                </c:pt>
                <c:pt idx="5168">
                  <c:v>89.468000000000004</c:v>
                </c:pt>
                <c:pt idx="5169">
                  <c:v>89.522000000000006</c:v>
                </c:pt>
                <c:pt idx="5170">
                  <c:v>89.572000000000003</c:v>
                </c:pt>
                <c:pt idx="5171">
                  <c:v>89.617999999999995</c:v>
                </c:pt>
                <c:pt idx="5172">
                  <c:v>89.661000000000001</c:v>
                </c:pt>
                <c:pt idx="5173">
                  <c:v>89.7</c:v>
                </c:pt>
                <c:pt idx="5174">
                  <c:v>89.736999999999995</c:v>
                </c:pt>
                <c:pt idx="5175">
                  <c:v>89.771000000000001</c:v>
                </c:pt>
                <c:pt idx="5176">
                  <c:v>89.802000000000007</c:v>
                </c:pt>
                <c:pt idx="5177">
                  <c:v>89.831000000000003</c:v>
                </c:pt>
                <c:pt idx="5178">
                  <c:v>89.858000000000004</c:v>
                </c:pt>
                <c:pt idx="5179">
                  <c:v>89.882999999999996</c:v>
                </c:pt>
                <c:pt idx="5180">
                  <c:v>89.906000000000006</c:v>
                </c:pt>
                <c:pt idx="5181">
                  <c:v>89.927000000000007</c:v>
                </c:pt>
                <c:pt idx="5182">
                  <c:v>89.945999999999998</c:v>
                </c:pt>
                <c:pt idx="5183">
                  <c:v>89.963999999999999</c:v>
                </c:pt>
                <c:pt idx="5184">
                  <c:v>89.980999999999995</c:v>
                </c:pt>
                <c:pt idx="5185">
                  <c:v>89.995999999999995</c:v>
                </c:pt>
                <c:pt idx="5186">
                  <c:v>90.010999999999996</c:v>
                </c:pt>
                <c:pt idx="5187">
                  <c:v>90.024000000000001</c:v>
                </c:pt>
                <c:pt idx="5188">
                  <c:v>90.036000000000001</c:v>
                </c:pt>
                <c:pt idx="5189">
                  <c:v>90.046999999999997</c:v>
                </c:pt>
                <c:pt idx="5190">
                  <c:v>90.057000000000002</c:v>
                </c:pt>
                <c:pt idx="5191">
                  <c:v>90.066999999999993</c:v>
                </c:pt>
                <c:pt idx="5192">
                  <c:v>90.075999999999993</c:v>
                </c:pt>
                <c:pt idx="5193">
                  <c:v>90.084000000000003</c:v>
                </c:pt>
                <c:pt idx="5194">
                  <c:v>90.091999999999999</c:v>
                </c:pt>
                <c:pt idx="5195">
                  <c:v>90.099000000000004</c:v>
                </c:pt>
                <c:pt idx="5196">
                  <c:v>90.105999999999995</c:v>
                </c:pt>
                <c:pt idx="5197">
                  <c:v>90.111999999999995</c:v>
                </c:pt>
                <c:pt idx="5198">
                  <c:v>90.117999999999995</c:v>
                </c:pt>
                <c:pt idx="5199">
                  <c:v>90.123000000000005</c:v>
                </c:pt>
                <c:pt idx="5200">
                  <c:v>90.128</c:v>
                </c:pt>
                <c:pt idx="5201">
                  <c:v>90.132999999999996</c:v>
                </c:pt>
                <c:pt idx="5202">
                  <c:v>90.137</c:v>
                </c:pt>
                <c:pt idx="5203">
                  <c:v>90.141000000000005</c:v>
                </c:pt>
                <c:pt idx="5204">
                  <c:v>90.144999999999996</c:v>
                </c:pt>
                <c:pt idx="5205">
                  <c:v>90.149000000000001</c:v>
                </c:pt>
                <c:pt idx="5206">
                  <c:v>90.152000000000001</c:v>
                </c:pt>
                <c:pt idx="5207">
                  <c:v>90.155000000000001</c:v>
                </c:pt>
                <c:pt idx="5208">
                  <c:v>90.158000000000001</c:v>
                </c:pt>
                <c:pt idx="5209">
                  <c:v>90.161000000000001</c:v>
                </c:pt>
                <c:pt idx="5210">
                  <c:v>90.164000000000001</c:v>
                </c:pt>
                <c:pt idx="5211">
                  <c:v>90.165999999999997</c:v>
                </c:pt>
                <c:pt idx="5212">
                  <c:v>90.168999999999997</c:v>
                </c:pt>
                <c:pt idx="5213">
                  <c:v>90.171000000000006</c:v>
                </c:pt>
                <c:pt idx="5214">
                  <c:v>90.173000000000002</c:v>
                </c:pt>
                <c:pt idx="5215">
                  <c:v>90.174999999999997</c:v>
                </c:pt>
                <c:pt idx="5216">
                  <c:v>90.177000000000007</c:v>
                </c:pt>
                <c:pt idx="5217">
                  <c:v>90.179000000000002</c:v>
                </c:pt>
                <c:pt idx="5218">
                  <c:v>90.180999999999997</c:v>
                </c:pt>
                <c:pt idx="5219">
                  <c:v>90.182000000000002</c:v>
                </c:pt>
                <c:pt idx="5220">
                  <c:v>90.183999999999997</c:v>
                </c:pt>
                <c:pt idx="5221">
                  <c:v>90.185000000000002</c:v>
                </c:pt>
                <c:pt idx="5222">
                  <c:v>90.186999999999998</c:v>
                </c:pt>
                <c:pt idx="5223">
                  <c:v>90.188000000000002</c:v>
                </c:pt>
                <c:pt idx="5224">
                  <c:v>90.188999999999993</c:v>
                </c:pt>
                <c:pt idx="5225">
                  <c:v>90.191000000000003</c:v>
                </c:pt>
                <c:pt idx="5226">
                  <c:v>90.191999999999993</c:v>
                </c:pt>
                <c:pt idx="5227">
                  <c:v>90.192999999999998</c:v>
                </c:pt>
                <c:pt idx="5228">
                  <c:v>90.194000000000003</c:v>
                </c:pt>
                <c:pt idx="5229">
                  <c:v>90.194999999999993</c:v>
                </c:pt>
                <c:pt idx="5230">
                  <c:v>90.195999999999998</c:v>
                </c:pt>
                <c:pt idx="5231">
                  <c:v>90.197000000000003</c:v>
                </c:pt>
                <c:pt idx="5232">
                  <c:v>90.197999999999993</c:v>
                </c:pt>
                <c:pt idx="5233">
                  <c:v>90.198999999999998</c:v>
                </c:pt>
                <c:pt idx="5234">
                  <c:v>90.2</c:v>
                </c:pt>
                <c:pt idx="5235">
                  <c:v>90.200999999999993</c:v>
                </c:pt>
                <c:pt idx="5236">
                  <c:v>90.201999999999998</c:v>
                </c:pt>
                <c:pt idx="5237">
                  <c:v>90.201999999999998</c:v>
                </c:pt>
                <c:pt idx="5238">
                  <c:v>90.203000000000003</c:v>
                </c:pt>
                <c:pt idx="5239">
                  <c:v>90.203999999999994</c:v>
                </c:pt>
                <c:pt idx="5240">
                  <c:v>90.203999999999994</c:v>
                </c:pt>
                <c:pt idx="5241">
                  <c:v>90.204999999999998</c:v>
                </c:pt>
                <c:pt idx="5242">
                  <c:v>90.206000000000003</c:v>
                </c:pt>
                <c:pt idx="5243">
                  <c:v>90.206000000000003</c:v>
                </c:pt>
                <c:pt idx="5244">
                  <c:v>90.206999999999994</c:v>
                </c:pt>
                <c:pt idx="5245">
                  <c:v>90.206999999999994</c:v>
                </c:pt>
                <c:pt idx="5246">
                  <c:v>90.207999999999998</c:v>
                </c:pt>
                <c:pt idx="5247">
                  <c:v>90.207999999999998</c:v>
                </c:pt>
                <c:pt idx="5248">
                  <c:v>90.207999999999998</c:v>
                </c:pt>
                <c:pt idx="5249">
                  <c:v>90.209000000000003</c:v>
                </c:pt>
                <c:pt idx="5250">
                  <c:v>90.209000000000003</c:v>
                </c:pt>
                <c:pt idx="5251">
                  <c:v>90.209000000000003</c:v>
                </c:pt>
                <c:pt idx="5252">
                  <c:v>90.209000000000003</c:v>
                </c:pt>
                <c:pt idx="5253">
                  <c:v>90.21</c:v>
                </c:pt>
                <c:pt idx="5254">
                  <c:v>90.21</c:v>
                </c:pt>
                <c:pt idx="5255">
                  <c:v>90.21</c:v>
                </c:pt>
                <c:pt idx="5256">
                  <c:v>90.21</c:v>
                </c:pt>
                <c:pt idx="5257">
                  <c:v>90.21</c:v>
                </c:pt>
                <c:pt idx="5258">
                  <c:v>90.21</c:v>
                </c:pt>
                <c:pt idx="5259">
                  <c:v>90.21</c:v>
                </c:pt>
                <c:pt idx="5260">
                  <c:v>90.21</c:v>
                </c:pt>
                <c:pt idx="5261">
                  <c:v>90.21</c:v>
                </c:pt>
                <c:pt idx="5262">
                  <c:v>90.21</c:v>
                </c:pt>
                <c:pt idx="5263">
                  <c:v>90.21</c:v>
                </c:pt>
                <c:pt idx="5264">
                  <c:v>90.21</c:v>
                </c:pt>
                <c:pt idx="5265">
                  <c:v>90.209000000000003</c:v>
                </c:pt>
                <c:pt idx="5266">
                  <c:v>90.209000000000003</c:v>
                </c:pt>
                <c:pt idx="5267">
                  <c:v>90.209000000000003</c:v>
                </c:pt>
                <c:pt idx="5268">
                  <c:v>90.209000000000003</c:v>
                </c:pt>
                <c:pt idx="5269">
                  <c:v>90.207999999999998</c:v>
                </c:pt>
                <c:pt idx="5270">
                  <c:v>90.207999999999998</c:v>
                </c:pt>
                <c:pt idx="5271">
                  <c:v>90.207999999999998</c:v>
                </c:pt>
                <c:pt idx="5272">
                  <c:v>90.207999999999998</c:v>
                </c:pt>
                <c:pt idx="5273">
                  <c:v>90.206999999999994</c:v>
                </c:pt>
                <c:pt idx="5274">
                  <c:v>90.206999999999994</c:v>
                </c:pt>
                <c:pt idx="5275">
                  <c:v>90.206000000000003</c:v>
                </c:pt>
                <c:pt idx="5276">
                  <c:v>90.206000000000003</c:v>
                </c:pt>
                <c:pt idx="5277">
                  <c:v>90.206000000000003</c:v>
                </c:pt>
                <c:pt idx="5278">
                  <c:v>90.204999999999998</c:v>
                </c:pt>
                <c:pt idx="5279">
                  <c:v>90.204999999999998</c:v>
                </c:pt>
                <c:pt idx="5280">
                  <c:v>90.203999999999994</c:v>
                </c:pt>
                <c:pt idx="5281">
                  <c:v>90.203999999999994</c:v>
                </c:pt>
                <c:pt idx="5282">
                  <c:v>90.203000000000003</c:v>
                </c:pt>
                <c:pt idx="5283">
                  <c:v>90.203000000000003</c:v>
                </c:pt>
                <c:pt idx="5284">
                  <c:v>90.201999999999998</c:v>
                </c:pt>
                <c:pt idx="5285">
                  <c:v>90.201999999999998</c:v>
                </c:pt>
                <c:pt idx="5286">
                  <c:v>90.200999999999993</c:v>
                </c:pt>
                <c:pt idx="5287">
                  <c:v>90.200999999999993</c:v>
                </c:pt>
                <c:pt idx="5288">
                  <c:v>90.2</c:v>
                </c:pt>
                <c:pt idx="5289">
                  <c:v>90.2</c:v>
                </c:pt>
                <c:pt idx="5290">
                  <c:v>90.198999999999998</c:v>
                </c:pt>
                <c:pt idx="5291">
                  <c:v>90.197999999999993</c:v>
                </c:pt>
                <c:pt idx="5292">
                  <c:v>90.197000000000003</c:v>
                </c:pt>
                <c:pt idx="5293">
                  <c:v>90.197000000000003</c:v>
                </c:pt>
                <c:pt idx="5294">
                  <c:v>90.195999999999998</c:v>
                </c:pt>
                <c:pt idx="5295">
                  <c:v>90.194999999999993</c:v>
                </c:pt>
                <c:pt idx="5296">
                  <c:v>90.194000000000003</c:v>
                </c:pt>
                <c:pt idx="5297">
                  <c:v>90.192999999999998</c:v>
                </c:pt>
                <c:pt idx="5298">
                  <c:v>90.191999999999993</c:v>
                </c:pt>
                <c:pt idx="5299">
                  <c:v>90.191000000000003</c:v>
                </c:pt>
                <c:pt idx="5300">
                  <c:v>90.19</c:v>
                </c:pt>
                <c:pt idx="5301">
                  <c:v>90.188000000000002</c:v>
                </c:pt>
                <c:pt idx="5302">
                  <c:v>90.186999999999998</c:v>
                </c:pt>
                <c:pt idx="5303">
                  <c:v>90.186000000000007</c:v>
                </c:pt>
                <c:pt idx="5304">
                  <c:v>90.183999999999997</c:v>
                </c:pt>
                <c:pt idx="5305">
                  <c:v>90.182000000000002</c:v>
                </c:pt>
                <c:pt idx="5306">
                  <c:v>90.180999999999997</c:v>
                </c:pt>
                <c:pt idx="5307">
                  <c:v>90.179000000000002</c:v>
                </c:pt>
                <c:pt idx="5308">
                  <c:v>90.177000000000007</c:v>
                </c:pt>
                <c:pt idx="5309">
                  <c:v>90.174999999999997</c:v>
                </c:pt>
                <c:pt idx="5310">
                  <c:v>90.171999999999997</c:v>
                </c:pt>
                <c:pt idx="5311">
                  <c:v>90.17</c:v>
                </c:pt>
                <c:pt idx="5312">
                  <c:v>90.167000000000002</c:v>
                </c:pt>
                <c:pt idx="5313">
                  <c:v>90.165000000000006</c:v>
                </c:pt>
                <c:pt idx="5314">
                  <c:v>90.162000000000006</c:v>
                </c:pt>
                <c:pt idx="5315">
                  <c:v>90.158000000000001</c:v>
                </c:pt>
                <c:pt idx="5316">
                  <c:v>90.155000000000001</c:v>
                </c:pt>
                <c:pt idx="5317">
                  <c:v>90.150999999999996</c:v>
                </c:pt>
                <c:pt idx="5318">
                  <c:v>90.147000000000006</c:v>
                </c:pt>
                <c:pt idx="5319">
                  <c:v>90.143000000000001</c:v>
                </c:pt>
                <c:pt idx="5320">
                  <c:v>90.138000000000005</c:v>
                </c:pt>
                <c:pt idx="5321">
                  <c:v>90.132999999999996</c:v>
                </c:pt>
                <c:pt idx="5322">
                  <c:v>90.128</c:v>
                </c:pt>
                <c:pt idx="5323">
                  <c:v>90.122</c:v>
                </c:pt>
                <c:pt idx="5324">
                  <c:v>90.116</c:v>
                </c:pt>
                <c:pt idx="5325">
                  <c:v>90.11</c:v>
                </c:pt>
                <c:pt idx="5326">
                  <c:v>90.102999999999994</c:v>
                </c:pt>
                <c:pt idx="5327">
                  <c:v>90.094999999999999</c:v>
                </c:pt>
                <c:pt idx="5328">
                  <c:v>90.087000000000003</c:v>
                </c:pt>
                <c:pt idx="5329">
                  <c:v>90.078000000000003</c:v>
                </c:pt>
                <c:pt idx="5330">
                  <c:v>90.067999999999998</c:v>
                </c:pt>
                <c:pt idx="5331">
                  <c:v>90.058000000000007</c:v>
                </c:pt>
                <c:pt idx="5332">
                  <c:v>90.046000000000006</c:v>
                </c:pt>
                <c:pt idx="5333">
                  <c:v>90.034000000000006</c:v>
                </c:pt>
                <c:pt idx="5334">
                  <c:v>90.021000000000001</c:v>
                </c:pt>
                <c:pt idx="5335">
                  <c:v>90.007000000000005</c:v>
                </c:pt>
                <c:pt idx="5336">
                  <c:v>89.991</c:v>
                </c:pt>
                <c:pt idx="5337">
                  <c:v>89.974000000000004</c:v>
                </c:pt>
                <c:pt idx="5338">
                  <c:v>89.956000000000003</c:v>
                </c:pt>
                <c:pt idx="5339">
                  <c:v>89.936999999999998</c:v>
                </c:pt>
                <c:pt idx="5340">
                  <c:v>89.915999999999997</c:v>
                </c:pt>
                <c:pt idx="5341">
                  <c:v>89.893000000000001</c:v>
                </c:pt>
                <c:pt idx="5342">
                  <c:v>89.867999999999995</c:v>
                </c:pt>
                <c:pt idx="5343">
                  <c:v>89.840999999999994</c:v>
                </c:pt>
                <c:pt idx="5344">
                  <c:v>89.811999999999998</c:v>
                </c:pt>
                <c:pt idx="5345">
                  <c:v>89.781000000000006</c:v>
                </c:pt>
                <c:pt idx="5346">
                  <c:v>89.747</c:v>
                </c:pt>
                <c:pt idx="5347">
                  <c:v>89.71</c:v>
                </c:pt>
                <c:pt idx="5348">
                  <c:v>89.67</c:v>
                </c:pt>
                <c:pt idx="5349">
                  <c:v>89.626999999999995</c:v>
                </c:pt>
                <c:pt idx="5350">
                  <c:v>89.581000000000003</c:v>
                </c:pt>
                <c:pt idx="5351">
                  <c:v>89.531000000000006</c:v>
                </c:pt>
                <c:pt idx="5352">
                  <c:v>89.477000000000004</c:v>
                </c:pt>
                <c:pt idx="5353">
                  <c:v>89.418999999999997</c:v>
                </c:pt>
                <c:pt idx="5354">
                  <c:v>89.355999999999995</c:v>
                </c:pt>
                <c:pt idx="5355">
                  <c:v>89.289000000000001</c:v>
                </c:pt>
                <c:pt idx="5356">
                  <c:v>89.215999999999994</c:v>
                </c:pt>
                <c:pt idx="5357">
                  <c:v>89.138000000000005</c:v>
                </c:pt>
                <c:pt idx="5358">
                  <c:v>89.052999999999997</c:v>
                </c:pt>
                <c:pt idx="5359">
                  <c:v>88.962999999999994</c:v>
                </c:pt>
                <c:pt idx="5360">
                  <c:v>88.864999999999995</c:v>
                </c:pt>
                <c:pt idx="5361">
                  <c:v>88.760999999999996</c:v>
                </c:pt>
                <c:pt idx="5362">
                  <c:v>88.649000000000001</c:v>
                </c:pt>
                <c:pt idx="5363">
                  <c:v>88.528000000000006</c:v>
                </c:pt>
                <c:pt idx="5364">
                  <c:v>88.399000000000001</c:v>
                </c:pt>
                <c:pt idx="5365">
                  <c:v>88.26</c:v>
                </c:pt>
                <c:pt idx="5366">
                  <c:v>88.111000000000004</c:v>
                </c:pt>
                <c:pt idx="5367">
                  <c:v>87.951999999999998</c:v>
                </c:pt>
                <c:pt idx="5368">
                  <c:v>87.78</c:v>
                </c:pt>
                <c:pt idx="5369">
                  <c:v>87.596999999999994</c:v>
                </c:pt>
                <c:pt idx="5370">
                  <c:v>87.4</c:v>
                </c:pt>
                <c:pt idx="5371">
                  <c:v>87.188999999999993</c:v>
                </c:pt>
                <c:pt idx="5372">
                  <c:v>86.962999999999994</c:v>
                </c:pt>
                <c:pt idx="5373">
                  <c:v>86.72</c:v>
                </c:pt>
                <c:pt idx="5374">
                  <c:v>86.460999999999999</c:v>
                </c:pt>
                <c:pt idx="5375">
                  <c:v>86.183000000000007</c:v>
                </c:pt>
                <c:pt idx="5376">
                  <c:v>85.885000000000005</c:v>
                </c:pt>
                <c:pt idx="5377">
                  <c:v>85.566999999999993</c:v>
                </c:pt>
                <c:pt idx="5378">
                  <c:v>85.225999999999999</c:v>
                </c:pt>
                <c:pt idx="5379">
                  <c:v>84.861999999999995</c:v>
                </c:pt>
                <c:pt idx="5380">
                  <c:v>84.472999999999999</c:v>
                </c:pt>
                <c:pt idx="5381">
                  <c:v>84.057000000000002</c:v>
                </c:pt>
                <c:pt idx="5382">
                  <c:v>83.614000000000004</c:v>
                </c:pt>
                <c:pt idx="5383">
                  <c:v>83.141000000000005</c:v>
                </c:pt>
                <c:pt idx="5384">
                  <c:v>82.638000000000005</c:v>
                </c:pt>
                <c:pt idx="5385">
                  <c:v>82.102000000000004</c:v>
                </c:pt>
                <c:pt idx="5386">
                  <c:v>81.533000000000001</c:v>
                </c:pt>
                <c:pt idx="5387">
                  <c:v>80.927999999999997</c:v>
                </c:pt>
                <c:pt idx="5388">
                  <c:v>80.287999999999997</c:v>
                </c:pt>
                <c:pt idx="5389">
                  <c:v>79.608000000000004</c:v>
                </c:pt>
                <c:pt idx="5390">
                  <c:v>78.888999999999996</c:v>
                </c:pt>
                <c:pt idx="5391">
                  <c:v>78.128</c:v>
                </c:pt>
                <c:pt idx="5392">
                  <c:v>77.325000000000003</c:v>
                </c:pt>
                <c:pt idx="5393">
                  <c:v>76.480999999999995</c:v>
                </c:pt>
                <c:pt idx="5394">
                  <c:v>75.590999999999994</c:v>
                </c:pt>
                <c:pt idx="5395">
                  <c:v>74.656999999999996</c:v>
                </c:pt>
                <c:pt idx="5396">
                  <c:v>73.677999999999997</c:v>
                </c:pt>
                <c:pt idx="5397">
                  <c:v>72.652000000000001</c:v>
                </c:pt>
                <c:pt idx="5398">
                  <c:v>71.58</c:v>
                </c:pt>
                <c:pt idx="5399">
                  <c:v>70.459999999999994</c:v>
                </c:pt>
                <c:pt idx="5400">
                  <c:v>69.296000000000006</c:v>
                </c:pt>
                <c:pt idx="5401">
                  <c:v>68.084999999999994</c:v>
                </c:pt>
                <c:pt idx="5402">
                  <c:v>66.826999999999998</c:v>
                </c:pt>
                <c:pt idx="5403">
                  <c:v>65.525999999999996</c:v>
                </c:pt>
                <c:pt idx="5404">
                  <c:v>64.180999999999997</c:v>
                </c:pt>
                <c:pt idx="5405">
                  <c:v>62.792999999999999</c:v>
                </c:pt>
                <c:pt idx="5406">
                  <c:v>61.363</c:v>
                </c:pt>
                <c:pt idx="5407">
                  <c:v>59.887999999999998</c:v>
                </c:pt>
                <c:pt idx="5408">
                  <c:v>58.372999999999998</c:v>
                </c:pt>
                <c:pt idx="5409">
                  <c:v>56.823999999999998</c:v>
                </c:pt>
                <c:pt idx="5410">
                  <c:v>55.244</c:v>
                </c:pt>
                <c:pt idx="5411">
                  <c:v>53.634999999999998</c:v>
                </c:pt>
                <c:pt idx="5412">
                  <c:v>52</c:v>
                </c:pt>
                <c:pt idx="5413">
                  <c:v>50.34</c:v>
                </c:pt>
                <c:pt idx="5414">
                  <c:v>48.658999999999999</c:v>
                </c:pt>
                <c:pt idx="5415">
                  <c:v>46.959000000000003</c:v>
                </c:pt>
                <c:pt idx="5416">
                  <c:v>45.244</c:v>
                </c:pt>
                <c:pt idx="5417">
                  <c:v>43.512999999999998</c:v>
                </c:pt>
                <c:pt idx="5418">
                  <c:v>41.768999999999998</c:v>
                </c:pt>
                <c:pt idx="5419">
                  <c:v>40.015999999999998</c:v>
                </c:pt>
                <c:pt idx="5420">
                  <c:v>38.253999999999998</c:v>
                </c:pt>
                <c:pt idx="5421">
                  <c:v>36.482999999999997</c:v>
                </c:pt>
                <c:pt idx="5422">
                  <c:v>34.704999999999998</c:v>
                </c:pt>
                <c:pt idx="5423">
                  <c:v>32.92</c:v>
                </c:pt>
                <c:pt idx="5424">
                  <c:v>31.129000000000001</c:v>
                </c:pt>
                <c:pt idx="5425">
                  <c:v>29.335000000000001</c:v>
                </c:pt>
                <c:pt idx="5426">
                  <c:v>27.536000000000001</c:v>
                </c:pt>
                <c:pt idx="5427">
                  <c:v>25.734000000000002</c:v>
                </c:pt>
                <c:pt idx="5428">
                  <c:v>23.931000000000001</c:v>
                </c:pt>
                <c:pt idx="5429">
                  <c:v>22.126000000000001</c:v>
                </c:pt>
                <c:pt idx="5430">
                  <c:v>20.321000000000002</c:v>
                </c:pt>
                <c:pt idx="5431">
                  <c:v>18.515999999999998</c:v>
                </c:pt>
                <c:pt idx="5432">
                  <c:v>16.713000000000001</c:v>
                </c:pt>
                <c:pt idx="5433">
                  <c:v>14.914</c:v>
                </c:pt>
                <c:pt idx="5434">
                  <c:v>13.121</c:v>
                </c:pt>
                <c:pt idx="5435">
                  <c:v>11.337</c:v>
                </c:pt>
                <c:pt idx="5436">
                  <c:v>9.5670000000000002</c:v>
                </c:pt>
                <c:pt idx="5437">
                  <c:v>7.8170000000000002</c:v>
                </c:pt>
                <c:pt idx="5438">
                  <c:v>6.1059999999999999</c:v>
                </c:pt>
                <c:pt idx="5439">
                  <c:v>4.4690000000000003</c:v>
                </c:pt>
                <c:pt idx="5440">
                  <c:v>2.996</c:v>
                </c:pt>
                <c:pt idx="5441">
                  <c:v>1.85</c:v>
                </c:pt>
                <c:pt idx="5442">
                  <c:v>1.1299999999999999</c:v>
                </c:pt>
                <c:pt idx="5443">
                  <c:v>0.753</c:v>
                </c:pt>
                <c:pt idx="5444">
                  <c:v>0.56999999999999995</c:v>
                </c:pt>
                <c:pt idx="5445">
                  <c:v>0.48199999999999998</c:v>
                </c:pt>
                <c:pt idx="5446">
                  <c:v>0.436</c:v>
                </c:pt>
                <c:pt idx="5447">
                  <c:v>0.41099999999999998</c:v>
                </c:pt>
                <c:pt idx="5448">
                  <c:v>0.39500000000000002</c:v>
                </c:pt>
                <c:pt idx="5449">
                  <c:v>0.38200000000000001</c:v>
                </c:pt>
                <c:pt idx="5450">
                  <c:v>0.36699999999999999</c:v>
                </c:pt>
                <c:pt idx="5451">
                  <c:v>0.34699999999999998</c:v>
                </c:pt>
                <c:pt idx="5452">
                  <c:v>0.32400000000000001</c:v>
                </c:pt>
                <c:pt idx="5453">
                  <c:v>0.30099999999999999</c:v>
                </c:pt>
                <c:pt idx="5454">
                  <c:v>0.28299999999999997</c:v>
                </c:pt>
                <c:pt idx="5455">
                  <c:v>0.26800000000000002</c:v>
                </c:pt>
                <c:pt idx="5456">
                  <c:v>0.25700000000000001</c:v>
                </c:pt>
                <c:pt idx="5457">
                  <c:v>0.249</c:v>
                </c:pt>
                <c:pt idx="5458">
                  <c:v>0.24199999999999999</c:v>
                </c:pt>
                <c:pt idx="5459">
                  <c:v>0.23699999999999999</c:v>
                </c:pt>
                <c:pt idx="5460">
                  <c:v>0.23200000000000001</c:v>
                </c:pt>
                <c:pt idx="5461">
                  <c:v>0.22900000000000001</c:v>
                </c:pt>
                <c:pt idx="5462">
                  <c:v>0.22600000000000001</c:v>
                </c:pt>
                <c:pt idx="5463">
                  <c:v>0.224</c:v>
                </c:pt>
                <c:pt idx="5464">
                  <c:v>0.223</c:v>
                </c:pt>
                <c:pt idx="5465">
                  <c:v>0.223</c:v>
                </c:pt>
                <c:pt idx="5466">
                  <c:v>0.223</c:v>
                </c:pt>
                <c:pt idx="5467">
                  <c:v>0.223</c:v>
                </c:pt>
                <c:pt idx="5468">
                  <c:v>0.223</c:v>
                </c:pt>
                <c:pt idx="5469">
                  <c:v>0.224</c:v>
                </c:pt>
                <c:pt idx="5470">
                  <c:v>0.224</c:v>
                </c:pt>
                <c:pt idx="5471">
                  <c:v>0.22500000000000001</c:v>
                </c:pt>
                <c:pt idx="5472">
                  <c:v>0.22600000000000001</c:v>
                </c:pt>
                <c:pt idx="5473">
                  <c:v>0.22700000000000001</c:v>
                </c:pt>
                <c:pt idx="5474">
                  <c:v>0.22800000000000001</c:v>
                </c:pt>
                <c:pt idx="5475">
                  <c:v>0.22900000000000001</c:v>
                </c:pt>
                <c:pt idx="5476">
                  <c:v>0.23100000000000001</c:v>
                </c:pt>
                <c:pt idx="5477">
                  <c:v>0.23200000000000001</c:v>
                </c:pt>
                <c:pt idx="5478">
                  <c:v>0.23400000000000001</c:v>
                </c:pt>
                <c:pt idx="5479">
                  <c:v>0.23599999999999999</c:v>
                </c:pt>
                <c:pt idx="5480">
                  <c:v>0.23699999999999999</c:v>
                </c:pt>
                <c:pt idx="5481">
                  <c:v>0.23899999999999999</c:v>
                </c:pt>
                <c:pt idx="5482">
                  <c:v>0.24</c:v>
                </c:pt>
                <c:pt idx="5483">
                  <c:v>0.24199999999999999</c:v>
                </c:pt>
                <c:pt idx="5484">
                  <c:v>0.24299999999999999</c:v>
                </c:pt>
                <c:pt idx="5485">
                  <c:v>0.245</c:v>
                </c:pt>
                <c:pt idx="5486">
                  <c:v>0.246</c:v>
                </c:pt>
                <c:pt idx="5487">
                  <c:v>0.247</c:v>
                </c:pt>
                <c:pt idx="5488">
                  <c:v>0.249</c:v>
                </c:pt>
                <c:pt idx="5489">
                  <c:v>0.25</c:v>
                </c:pt>
                <c:pt idx="5490">
                  <c:v>0.252</c:v>
                </c:pt>
                <c:pt idx="5491">
                  <c:v>0.253</c:v>
                </c:pt>
                <c:pt idx="5492">
                  <c:v>0.254</c:v>
                </c:pt>
                <c:pt idx="5493">
                  <c:v>0.255</c:v>
                </c:pt>
                <c:pt idx="5494">
                  <c:v>0.25600000000000001</c:v>
                </c:pt>
                <c:pt idx="5495">
                  <c:v>0.25700000000000001</c:v>
                </c:pt>
                <c:pt idx="5496">
                  <c:v>0.25800000000000001</c:v>
                </c:pt>
                <c:pt idx="5497">
                  <c:v>0.25900000000000001</c:v>
                </c:pt>
                <c:pt idx="5498">
                  <c:v>0.26</c:v>
                </c:pt>
                <c:pt idx="5499">
                  <c:v>0.26100000000000001</c:v>
                </c:pt>
                <c:pt idx="5500">
                  <c:v>0.26200000000000001</c:v>
                </c:pt>
                <c:pt idx="5501">
                  <c:v>0.26200000000000001</c:v>
                </c:pt>
                <c:pt idx="5502">
                  <c:v>0.26300000000000001</c:v>
                </c:pt>
                <c:pt idx="5503">
                  <c:v>0.26400000000000001</c:v>
                </c:pt>
                <c:pt idx="5504">
                  <c:v>0.26500000000000001</c:v>
                </c:pt>
                <c:pt idx="5505">
                  <c:v>0.26500000000000001</c:v>
                </c:pt>
                <c:pt idx="5506">
                  <c:v>0.26600000000000001</c:v>
                </c:pt>
                <c:pt idx="5507">
                  <c:v>0.26700000000000002</c:v>
                </c:pt>
                <c:pt idx="5508">
                  <c:v>0.26700000000000002</c:v>
                </c:pt>
                <c:pt idx="5509">
                  <c:v>0.26800000000000002</c:v>
                </c:pt>
                <c:pt idx="5510">
                  <c:v>0.26800000000000002</c:v>
                </c:pt>
                <c:pt idx="5511">
                  <c:v>0.26700000000000002</c:v>
                </c:pt>
                <c:pt idx="5512">
                  <c:v>0.26600000000000001</c:v>
                </c:pt>
                <c:pt idx="5513">
                  <c:v>0.26600000000000001</c:v>
                </c:pt>
                <c:pt idx="5514">
                  <c:v>0.26500000000000001</c:v>
                </c:pt>
                <c:pt idx="5515">
                  <c:v>0.26500000000000001</c:v>
                </c:pt>
                <c:pt idx="5516">
                  <c:v>0.26400000000000001</c:v>
                </c:pt>
                <c:pt idx="5517">
                  <c:v>0.26300000000000001</c:v>
                </c:pt>
                <c:pt idx="5518">
                  <c:v>0.26200000000000001</c:v>
                </c:pt>
                <c:pt idx="5519">
                  <c:v>0.26200000000000001</c:v>
                </c:pt>
                <c:pt idx="5520">
                  <c:v>0.26100000000000001</c:v>
                </c:pt>
                <c:pt idx="5521">
                  <c:v>0.26</c:v>
                </c:pt>
                <c:pt idx="5522">
                  <c:v>0.25900000000000001</c:v>
                </c:pt>
                <c:pt idx="5523">
                  <c:v>0.25800000000000001</c:v>
                </c:pt>
                <c:pt idx="5524">
                  <c:v>0.25700000000000001</c:v>
                </c:pt>
                <c:pt idx="5525">
                  <c:v>0.25700000000000001</c:v>
                </c:pt>
                <c:pt idx="5526">
                  <c:v>0.255</c:v>
                </c:pt>
                <c:pt idx="5527">
                  <c:v>0.254</c:v>
                </c:pt>
                <c:pt idx="5528">
                  <c:v>0.253</c:v>
                </c:pt>
                <c:pt idx="5529">
                  <c:v>0.252</c:v>
                </c:pt>
                <c:pt idx="5530">
                  <c:v>0.251</c:v>
                </c:pt>
                <c:pt idx="5531">
                  <c:v>0.25</c:v>
                </c:pt>
                <c:pt idx="5532">
                  <c:v>0.248</c:v>
                </c:pt>
                <c:pt idx="5533">
                  <c:v>0.247</c:v>
                </c:pt>
                <c:pt idx="5534">
                  <c:v>0.246</c:v>
                </c:pt>
                <c:pt idx="5535">
                  <c:v>0.245</c:v>
                </c:pt>
                <c:pt idx="5536">
                  <c:v>0.24299999999999999</c:v>
                </c:pt>
                <c:pt idx="5537">
                  <c:v>0.24199999999999999</c:v>
                </c:pt>
                <c:pt idx="5538">
                  <c:v>0.24</c:v>
                </c:pt>
                <c:pt idx="5539">
                  <c:v>0.23899999999999999</c:v>
                </c:pt>
                <c:pt idx="5540">
                  <c:v>0.23699999999999999</c:v>
                </c:pt>
                <c:pt idx="5541">
                  <c:v>0.23599999999999999</c:v>
                </c:pt>
                <c:pt idx="5542">
                  <c:v>0.23400000000000001</c:v>
                </c:pt>
                <c:pt idx="5543">
                  <c:v>0.23300000000000001</c:v>
                </c:pt>
                <c:pt idx="5544">
                  <c:v>0.23200000000000001</c:v>
                </c:pt>
                <c:pt idx="5545">
                  <c:v>0.23</c:v>
                </c:pt>
                <c:pt idx="5546">
                  <c:v>0.22900000000000001</c:v>
                </c:pt>
                <c:pt idx="5547">
                  <c:v>0.22800000000000001</c:v>
                </c:pt>
                <c:pt idx="5548">
                  <c:v>0.22700000000000001</c:v>
                </c:pt>
                <c:pt idx="5549">
                  <c:v>0.22600000000000001</c:v>
                </c:pt>
                <c:pt idx="5550">
                  <c:v>0.22500000000000001</c:v>
                </c:pt>
                <c:pt idx="5551">
                  <c:v>0.224</c:v>
                </c:pt>
                <c:pt idx="5552">
                  <c:v>0.223</c:v>
                </c:pt>
                <c:pt idx="5553">
                  <c:v>0.223</c:v>
                </c:pt>
                <c:pt idx="5554">
                  <c:v>0.222</c:v>
                </c:pt>
                <c:pt idx="5555">
                  <c:v>0.222</c:v>
                </c:pt>
                <c:pt idx="5556">
                  <c:v>0.222</c:v>
                </c:pt>
                <c:pt idx="5557">
                  <c:v>0.223</c:v>
                </c:pt>
                <c:pt idx="5558">
                  <c:v>0.224</c:v>
                </c:pt>
                <c:pt idx="5559">
                  <c:v>0.22600000000000001</c:v>
                </c:pt>
                <c:pt idx="5560">
                  <c:v>0.22800000000000001</c:v>
                </c:pt>
                <c:pt idx="5561">
                  <c:v>0.23200000000000001</c:v>
                </c:pt>
                <c:pt idx="5562">
                  <c:v>0.23599999999999999</c:v>
                </c:pt>
                <c:pt idx="5563">
                  <c:v>0.24199999999999999</c:v>
                </c:pt>
                <c:pt idx="5564">
                  <c:v>0.249</c:v>
                </c:pt>
                <c:pt idx="5565">
                  <c:v>0.25900000000000001</c:v>
                </c:pt>
                <c:pt idx="5566">
                  <c:v>0.27100000000000002</c:v>
                </c:pt>
                <c:pt idx="5567">
                  <c:v>0.28699999999999998</c:v>
                </c:pt>
                <c:pt idx="5568">
                  <c:v>0.30499999999999999</c:v>
                </c:pt>
                <c:pt idx="5569">
                  <c:v>0.32600000000000001</c:v>
                </c:pt>
                <c:pt idx="5570">
                  <c:v>0.34899999999999998</c:v>
                </c:pt>
                <c:pt idx="5571">
                  <c:v>0.372</c:v>
                </c:pt>
                <c:pt idx="5572">
                  <c:v>0.39600000000000002</c:v>
                </c:pt>
                <c:pt idx="5573">
                  <c:v>0.42499999999999999</c:v>
                </c:pt>
                <c:pt idx="5574">
                  <c:v>0.46600000000000003</c:v>
                </c:pt>
                <c:pt idx="5575">
                  <c:v>0.53</c:v>
                </c:pt>
                <c:pt idx="5576">
                  <c:v>0.63600000000000001</c:v>
                </c:pt>
                <c:pt idx="5577">
                  <c:v>0.81100000000000005</c:v>
                </c:pt>
                <c:pt idx="5578">
                  <c:v>1.1080000000000001</c:v>
                </c:pt>
                <c:pt idx="5579">
                  <c:v>1.6020000000000001</c:v>
                </c:pt>
                <c:pt idx="5580">
                  <c:v>2.371</c:v>
                </c:pt>
                <c:pt idx="5581">
                  <c:v>3.4620000000000002</c:v>
                </c:pt>
                <c:pt idx="5582">
                  <c:v>4.806</c:v>
                </c:pt>
                <c:pt idx="5583">
                  <c:v>6.33</c:v>
                </c:pt>
                <c:pt idx="5584">
                  <c:v>7.9610000000000003</c:v>
                </c:pt>
                <c:pt idx="5585">
                  <c:v>9.657</c:v>
                </c:pt>
                <c:pt idx="5586">
                  <c:v>11.395</c:v>
                </c:pt>
                <c:pt idx="5587">
                  <c:v>13.157</c:v>
                </c:pt>
                <c:pt idx="5588">
                  <c:v>14.935</c:v>
                </c:pt>
                <c:pt idx="5589">
                  <c:v>16.724</c:v>
                </c:pt>
                <c:pt idx="5590">
                  <c:v>18.518000000000001</c:v>
                </c:pt>
                <c:pt idx="5591">
                  <c:v>20.317</c:v>
                </c:pt>
                <c:pt idx="5592">
                  <c:v>22.117000000000001</c:v>
                </c:pt>
                <c:pt idx="5593">
                  <c:v>23.917999999999999</c:v>
                </c:pt>
                <c:pt idx="5594">
                  <c:v>25.716000000000001</c:v>
                </c:pt>
                <c:pt idx="5595">
                  <c:v>27.513000000000002</c:v>
                </c:pt>
                <c:pt idx="5596">
                  <c:v>29.306000000000001</c:v>
                </c:pt>
                <c:pt idx="5597">
                  <c:v>31.094999999999999</c:v>
                </c:pt>
                <c:pt idx="5598">
                  <c:v>32.878999999999998</c:v>
                </c:pt>
                <c:pt idx="5599">
                  <c:v>34.658000000000001</c:v>
                </c:pt>
                <c:pt idx="5600">
                  <c:v>36.429000000000002</c:v>
                </c:pt>
                <c:pt idx="5601">
                  <c:v>38.194000000000003</c:v>
                </c:pt>
                <c:pt idx="5602">
                  <c:v>39.951000000000001</c:v>
                </c:pt>
                <c:pt idx="5603">
                  <c:v>41.7</c:v>
                </c:pt>
                <c:pt idx="5604">
                  <c:v>43.436999999999998</c:v>
                </c:pt>
                <c:pt idx="5605">
                  <c:v>45.162999999999997</c:v>
                </c:pt>
                <c:pt idx="5606">
                  <c:v>46.874000000000002</c:v>
                </c:pt>
                <c:pt idx="5607">
                  <c:v>48.569000000000003</c:v>
                </c:pt>
                <c:pt idx="5608">
                  <c:v>50.244999999999997</c:v>
                </c:pt>
                <c:pt idx="5609">
                  <c:v>51.9</c:v>
                </c:pt>
                <c:pt idx="5610">
                  <c:v>53.53</c:v>
                </c:pt>
                <c:pt idx="5611">
                  <c:v>55.134999999999998</c:v>
                </c:pt>
                <c:pt idx="5612">
                  <c:v>56.71</c:v>
                </c:pt>
                <c:pt idx="5613">
                  <c:v>58.255000000000003</c:v>
                </c:pt>
                <c:pt idx="5614">
                  <c:v>59.765000000000001</c:v>
                </c:pt>
                <c:pt idx="5615">
                  <c:v>61.235999999999997</c:v>
                </c:pt>
                <c:pt idx="5616">
                  <c:v>62.664000000000001</c:v>
                </c:pt>
                <c:pt idx="5617">
                  <c:v>64.051000000000002</c:v>
                </c:pt>
                <c:pt idx="5618">
                  <c:v>65.394999999999996</c:v>
                </c:pt>
                <c:pt idx="5619">
                  <c:v>66.697000000000003</c:v>
                </c:pt>
                <c:pt idx="5620">
                  <c:v>67.953000000000003</c:v>
                </c:pt>
                <c:pt idx="5621">
                  <c:v>69.165000000000006</c:v>
                </c:pt>
                <c:pt idx="5622">
                  <c:v>70.331000000000003</c:v>
                </c:pt>
                <c:pt idx="5623">
                  <c:v>71.450999999999993</c:v>
                </c:pt>
                <c:pt idx="5624">
                  <c:v>72.525000000000006</c:v>
                </c:pt>
                <c:pt idx="5625">
                  <c:v>73.552999999999997</c:v>
                </c:pt>
                <c:pt idx="5626">
                  <c:v>74.534999999999997</c:v>
                </c:pt>
                <c:pt idx="5627">
                  <c:v>75.471999999999994</c:v>
                </c:pt>
                <c:pt idx="5628">
                  <c:v>76.364000000000004</c:v>
                </c:pt>
                <c:pt idx="5629">
                  <c:v>77.212999999999994</c:v>
                </c:pt>
                <c:pt idx="5630">
                  <c:v>78.019000000000005</c:v>
                </c:pt>
                <c:pt idx="5631">
                  <c:v>78.783000000000001</c:v>
                </c:pt>
                <c:pt idx="5632">
                  <c:v>79.507000000000005</c:v>
                </c:pt>
                <c:pt idx="5633">
                  <c:v>80.19</c:v>
                </c:pt>
                <c:pt idx="5634">
                  <c:v>80.835999999999999</c:v>
                </c:pt>
                <c:pt idx="5635">
                  <c:v>81.444999999999993</c:v>
                </c:pt>
                <c:pt idx="5636">
                  <c:v>82.018000000000001</c:v>
                </c:pt>
                <c:pt idx="5637">
                  <c:v>82.558000000000007</c:v>
                </c:pt>
                <c:pt idx="5638">
                  <c:v>83.064999999999998</c:v>
                </c:pt>
                <c:pt idx="5639">
                  <c:v>83.542000000000002</c:v>
                </c:pt>
                <c:pt idx="5640">
                  <c:v>83.989000000000004</c:v>
                </c:pt>
                <c:pt idx="5641">
                  <c:v>84.408000000000001</c:v>
                </c:pt>
                <c:pt idx="5642">
                  <c:v>84.801000000000002</c:v>
                </c:pt>
                <c:pt idx="5643">
                  <c:v>85.168999999999997</c:v>
                </c:pt>
                <c:pt idx="5644">
                  <c:v>85.513000000000005</c:v>
                </c:pt>
                <c:pt idx="5645">
                  <c:v>85.834999999999994</c:v>
                </c:pt>
                <c:pt idx="5646">
                  <c:v>86.135000000000005</c:v>
                </c:pt>
                <c:pt idx="5647">
                  <c:v>86.415999999999997</c:v>
                </c:pt>
                <c:pt idx="5648">
                  <c:v>86.679000000000002</c:v>
                </c:pt>
                <c:pt idx="5649">
                  <c:v>86.924000000000007</c:v>
                </c:pt>
                <c:pt idx="5650">
                  <c:v>87.152000000000001</c:v>
                </c:pt>
                <c:pt idx="5651">
                  <c:v>87.366</c:v>
                </c:pt>
                <c:pt idx="5652">
                  <c:v>87.564999999999998</c:v>
                </c:pt>
                <c:pt idx="5653">
                  <c:v>87.751000000000005</c:v>
                </c:pt>
                <c:pt idx="5654">
                  <c:v>87.924000000000007</c:v>
                </c:pt>
                <c:pt idx="5655">
                  <c:v>88.085999999999999</c:v>
                </c:pt>
                <c:pt idx="5656">
                  <c:v>88.236000000000004</c:v>
                </c:pt>
                <c:pt idx="5657">
                  <c:v>88.376999999999995</c:v>
                </c:pt>
                <c:pt idx="5658">
                  <c:v>88.507999999999996</c:v>
                </c:pt>
                <c:pt idx="5659">
                  <c:v>88.63</c:v>
                </c:pt>
                <c:pt idx="5660">
                  <c:v>88.742999999999995</c:v>
                </c:pt>
                <c:pt idx="5661">
                  <c:v>88.849000000000004</c:v>
                </c:pt>
                <c:pt idx="5662">
                  <c:v>88.947999999999993</c:v>
                </c:pt>
                <c:pt idx="5663">
                  <c:v>89.039000000000001</c:v>
                </c:pt>
                <c:pt idx="5664">
                  <c:v>89.125</c:v>
                </c:pt>
                <c:pt idx="5665">
                  <c:v>89.203999999999994</c:v>
                </c:pt>
                <c:pt idx="5666">
                  <c:v>89.278000000000006</c:v>
                </c:pt>
                <c:pt idx="5667">
                  <c:v>89.346000000000004</c:v>
                </c:pt>
                <c:pt idx="5668">
                  <c:v>89.41</c:v>
                </c:pt>
                <c:pt idx="5669">
                  <c:v>89.468999999999994</c:v>
                </c:pt>
                <c:pt idx="5670">
                  <c:v>89.522999999999996</c:v>
                </c:pt>
                <c:pt idx="5671">
                  <c:v>89.573999999999998</c:v>
                </c:pt>
                <c:pt idx="5672">
                  <c:v>89.620999999999995</c:v>
                </c:pt>
                <c:pt idx="5673">
                  <c:v>89.664000000000001</c:v>
                </c:pt>
                <c:pt idx="5674">
                  <c:v>89.704999999999998</c:v>
                </c:pt>
                <c:pt idx="5675">
                  <c:v>89.742000000000004</c:v>
                </c:pt>
                <c:pt idx="5676">
                  <c:v>89.775999999999996</c:v>
                </c:pt>
                <c:pt idx="5677">
                  <c:v>89.808000000000007</c:v>
                </c:pt>
                <c:pt idx="5678">
                  <c:v>89.837000000000003</c:v>
                </c:pt>
                <c:pt idx="5679">
                  <c:v>89.864999999999995</c:v>
                </c:pt>
                <c:pt idx="5680">
                  <c:v>89.89</c:v>
                </c:pt>
                <c:pt idx="5681">
                  <c:v>89.912999999999997</c:v>
                </c:pt>
                <c:pt idx="5682">
                  <c:v>89.933999999999997</c:v>
                </c:pt>
                <c:pt idx="5683">
                  <c:v>89.953999999999994</c:v>
                </c:pt>
                <c:pt idx="5684">
                  <c:v>89.971999999999994</c:v>
                </c:pt>
                <c:pt idx="5685">
                  <c:v>89.989000000000004</c:v>
                </c:pt>
                <c:pt idx="5686">
                  <c:v>90.004999999999995</c:v>
                </c:pt>
                <c:pt idx="5687">
                  <c:v>90.019000000000005</c:v>
                </c:pt>
                <c:pt idx="5688">
                  <c:v>90.033000000000001</c:v>
                </c:pt>
                <c:pt idx="5689">
                  <c:v>90.045000000000002</c:v>
                </c:pt>
                <c:pt idx="5690">
                  <c:v>90.057000000000002</c:v>
                </c:pt>
                <c:pt idx="5691">
                  <c:v>90.066999999999993</c:v>
                </c:pt>
                <c:pt idx="5692">
                  <c:v>90.076999999999998</c:v>
                </c:pt>
                <c:pt idx="5693">
                  <c:v>90.085999999999999</c:v>
                </c:pt>
                <c:pt idx="5694">
                  <c:v>90.093999999999994</c:v>
                </c:pt>
                <c:pt idx="5695">
                  <c:v>90.102000000000004</c:v>
                </c:pt>
                <c:pt idx="5696">
                  <c:v>90.108999999999995</c:v>
                </c:pt>
                <c:pt idx="5697">
                  <c:v>90.116</c:v>
                </c:pt>
                <c:pt idx="5698">
                  <c:v>90.122</c:v>
                </c:pt>
                <c:pt idx="5699">
                  <c:v>90.128</c:v>
                </c:pt>
                <c:pt idx="5700">
                  <c:v>90.134</c:v>
                </c:pt>
                <c:pt idx="5701">
                  <c:v>90.138999999999996</c:v>
                </c:pt>
                <c:pt idx="5702">
                  <c:v>90.143000000000001</c:v>
                </c:pt>
                <c:pt idx="5703">
                  <c:v>90.147999999999996</c:v>
                </c:pt>
                <c:pt idx="5704">
                  <c:v>90.152000000000001</c:v>
                </c:pt>
                <c:pt idx="5705">
                  <c:v>90.156000000000006</c:v>
                </c:pt>
                <c:pt idx="5706">
                  <c:v>90.16</c:v>
                </c:pt>
                <c:pt idx="5707">
                  <c:v>90.162999999999997</c:v>
                </c:pt>
                <c:pt idx="5708">
                  <c:v>90.165999999999997</c:v>
                </c:pt>
                <c:pt idx="5709">
                  <c:v>90.168999999999997</c:v>
                </c:pt>
                <c:pt idx="5710">
                  <c:v>90.171999999999997</c:v>
                </c:pt>
                <c:pt idx="5711">
                  <c:v>90.174999999999997</c:v>
                </c:pt>
                <c:pt idx="5712">
                  <c:v>90.177000000000007</c:v>
                </c:pt>
                <c:pt idx="5713">
                  <c:v>90.18</c:v>
                </c:pt>
                <c:pt idx="5714">
                  <c:v>90.182000000000002</c:v>
                </c:pt>
                <c:pt idx="5715">
                  <c:v>90.183999999999997</c:v>
                </c:pt>
                <c:pt idx="5716">
                  <c:v>90.186000000000007</c:v>
                </c:pt>
                <c:pt idx="5717">
                  <c:v>90.188000000000002</c:v>
                </c:pt>
                <c:pt idx="5718">
                  <c:v>90.19</c:v>
                </c:pt>
                <c:pt idx="5719">
                  <c:v>90.191999999999993</c:v>
                </c:pt>
                <c:pt idx="5720">
                  <c:v>90.192999999999998</c:v>
                </c:pt>
                <c:pt idx="5721">
                  <c:v>90.194999999999993</c:v>
                </c:pt>
                <c:pt idx="5722">
                  <c:v>90.197000000000003</c:v>
                </c:pt>
                <c:pt idx="5723">
                  <c:v>90.197999999999993</c:v>
                </c:pt>
                <c:pt idx="5724">
                  <c:v>90.198999999999998</c:v>
                </c:pt>
                <c:pt idx="5725">
                  <c:v>90.200999999999993</c:v>
                </c:pt>
                <c:pt idx="5726">
                  <c:v>90.201999999999998</c:v>
                </c:pt>
                <c:pt idx="5727">
                  <c:v>90.203000000000003</c:v>
                </c:pt>
                <c:pt idx="5728">
                  <c:v>90.203999999999994</c:v>
                </c:pt>
                <c:pt idx="5729">
                  <c:v>90.204999999999998</c:v>
                </c:pt>
                <c:pt idx="5730">
                  <c:v>90.206000000000003</c:v>
                </c:pt>
                <c:pt idx="5731">
                  <c:v>90.206999999999994</c:v>
                </c:pt>
                <c:pt idx="5732">
                  <c:v>90.207999999999998</c:v>
                </c:pt>
                <c:pt idx="5733">
                  <c:v>90.209000000000003</c:v>
                </c:pt>
                <c:pt idx="5734">
                  <c:v>90.21</c:v>
                </c:pt>
                <c:pt idx="5735">
                  <c:v>90.210999999999999</c:v>
                </c:pt>
                <c:pt idx="5736">
                  <c:v>90.212000000000003</c:v>
                </c:pt>
                <c:pt idx="5737">
                  <c:v>90.212999999999994</c:v>
                </c:pt>
                <c:pt idx="5738">
                  <c:v>90.213999999999999</c:v>
                </c:pt>
                <c:pt idx="5739">
                  <c:v>90.213999999999999</c:v>
                </c:pt>
                <c:pt idx="5740">
                  <c:v>90.215000000000003</c:v>
                </c:pt>
                <c:pt idx="5741">
                  <c:v>90.215999999999994</c:v>
                </c:pt>
                <c:pt idx="5742">
                  <c:v>90.215999999999994</c:v>
                </c:pt>
                <c:pt idx="5743">
                  <c:v>90.216999999999999</c:v>
                </c:pt>
                <c:pt idx="5744">
                  <c:v>90.216999999999999</c:v>
                </c:pt>
                <c:pt idx="5745">
                  <c:v>90.218000000000004</c:v>
                </c:pt>
                <c:pt idx="5746">
                  <c:v>90.218000000000004</c:v>
                </c:pt>
                <c:pt idx="5747">
                  <c:v>90.218999999999994</c:v>
                </c:pt>
                <c:pt idx="5748">
                  <c:v>90.218999999999994</c:v>
                </c:pt>
                <c:pt idx="5749">
                  <c:v>90.22</c:v>
                </c:pt>
                <c:pt idx="5750">
                  <c:v>90.22</c:v>
                </c:pt>
                <c:pt idx="5751">
                  <c:v>90.22</c:v>
                </c:pt>
                <c:pt idx="5752">
                  <c:v>90.22</c:v>
                </c:pt>
                <c:pt idx="5753">
                  <c:v>90.221000000000004</c:v>
                </c:pt>
                <c:pt idx="5754">
                  <c:v>90.221000000000004</c:v>
                </c:pt>
                <c:pt idx="5755">
                  <c:v>90.221000000000004</c:v>
                </c:pt>
                <c:pt idx="5756">
                  <c:v>90.221000000000004</c:v>
                </c:pt>
                <c:pt idx="5757">
                  <c:v>90.221000000000004</c:v>
                </c:pt>
                <c:pt idx="5758">
                  <c:v>90.221000000000004</c:v>
                </c:pt>
                <c:pt idx="5759">
                  <c:v>90.221000000000004</c:v>
                </c:pt>
                <c:pt idx="5760">
                  <c:v>90.221000000000004</c:v>
                </c:pt>
                <c:pt idx="5761">
                  <c:v>90.221000000000004</c:v>
                </c:pt>
                <c:pt idx="5762">
                  <c:v>90.221000000000004</c:v>
                </c:pt>
                <c:pt idx="5763">
                  <c:v>90.221000000000004</c:v>
                </c:pt>
                <c:pt idx="5764">
                  <c:v>90.221000000000004</c:v>
                </c:pt>
                <c:pt idx="5765">
                  <c:v>90.221000000000004</c:v>
                </c:pt>
                <c:pt idx="5766">
                  <c:v>90.221000000000004</c:v>
                </c:pt>
                <c:pt idx="5767">
                  <c:v>90.221000000000004</c:v>
                </c:pt>
                <c:pt idx="5768">
                  <c:v>90.22</c:v>
                </c:pt>
                <c:pt idx="5769">
                  <c:v>90.22</c:v>
                </c:pt>
                <c:pt idx="5770">
                  <c:v>90.22</c:v>
                </c:pt>
                <c:pt idx="5771">
                  <c:v>90.22</c:v>
                </c:pt>
                <c:pt idx="5772">
                  <c:v>90.218999999999994</c:v>
                </c:pt>
                <c:pt idx="5773">
                  <c:v>90.218999999999994</c:v>
                </c:pt>
                <c:pt idx="5774">
                  <c:v>90.218999999999994</c:v>
                </c:pt>
                <c:pt idx="5775">
                  <c:v>90.218000000000004</c:v>
                </c:pt>
                <c:pt idx="5776">
                  <c:v>90.218000000000004</c:v>
                </c:pt>
                <c:pt idx="5777">
                  <c:v>90.216999999999999</c:v>
                </c:pt>
                <c:pt idx="5778">
                  <c:v>90.216999999999999</c:v>
                </c:pt>
                <c:pt idx="5779">
                  <c:v>90.216999999999999</c:v>
                </c:pt>
                <c:pt idx="5780">
                  <c:v>90.215999999999994</c:v>
                </c:pt>
                <c:pt idx="5781">
                  <c:v>90.215999999999994</c:v>
                </c:pt>
                <c:pt idx="5782">
                  <c:v>90.215000000000003</c:v>
                </c:pt>
                <c:pt idx="5783">
                  <c:v>90.215000000000003</c:v>
                </c:pt>
                <c:pt idx="5784">
                  <c:v>90.213999999999999</c:v>
                </c:pt>
                <c:pt idx="5785">
                  <c:v>90.213999999999999</c:v>
                </c:pt>
                <c:pt idx="5786">
                  <c:v>90.212999999999994</c:v>
                </c:pt>
                <c:pt idx="5787">
                  <c:v>90.212999999999994</c:v>
                </c:pt>
                <c:pt idx="5788">
                  <c:v>90.212000000000003</c:v>
                </c:pt>
                <c:pt idx="5789">
                  <c:v>90.212000000000003</c:v>
                </c:pt>
                <c:pt idx="5790">
                  <c:v>90.210999999999999</c:v>
                </c:pt>
                <c:pt idx="5791">
                  <c:v>90.21</c:v>
                </c:pt>
                <c:pt idx="5792">
                  <c:v>90.21</c:v>
                </c:pt>
                <c:pt idx="5793">
                  <c:v>90.209000000000003</c:v>
                </c:pt>
                <c:pt idx="5794">
                  <c:v>90.207999999999998</c:v>
                </c:pt>
                <c:pt idx="5795">
                  <c:v>90.206999999999994</c:v>
                </c:pt>
                <c:pt idx="5796">
                  <c:v>90.206000000000003</c:v>
                </c:pt>
                <c:pt idx="5797">
                  <c:v>90.204999999999998</c:v>
                </c:pt>
                <c:pt idx="5798">
                  <c:v>90.203999999999994</c:v>
                </c:pt>
                <c:pt idx="5799">
                  <c:v>90.203000000000003</c:v>
                </c:pt>
                <c:pt idx="5800">
                  <c:v>90.201999999999998</c:v>
                </c:pt>
                <c:pt idx="5801">
                  <c:v>90.200999999999993</c:v>
                </c:pt>
                <c:pt idx="5802">
                  <c:v>90.2</c:v>
                </c:pt>
                <c:pt idx="5803">
                  <c:v>90.197999999999993</c:v>
                </c:pt>
                <c:pt idx="5804">
                  <c:v>90.197000000000003</c:v>
                </c:pt>
                <c:pt idx="5805">
                  <c:v>90.194999999999993</c:v>
                </c:pt>
                <c:pt idx="5806">
                  <c:v>90.194000000000003</c:v>
                </c:pt>
                <c:pt idx="5807">
                  <c:v>90.191999999999993</c:v>
                </c:pt>
                <c:pt idx="5808">
                  <c:v>90.19</c:v>
                </c:pt>
                <c:pt idx="5809">
                  <c:v>90.188000000000002</c:v>
                </c:pt>
                <c:pt idx="5810">
                  <c:v>90.186000000000007</c:v>
                </c:pt>
                <c:pt idx="5811">
                  <c:v>90.183000000000007</c:v>
                </c:pt>
                <c:pt idx="5812">
                  <c:v>90.180999999999997</c:v>
                </c:pt>
                <c:pt idx="5813">
                  <c:v>90.177999999999997</c:v>
                </c:pt>
                <c:pt idx="5814">
                  <c:v>90.174999999999997</c:v>
                </c:pt>
                <c:pt idx="5815">
                  <c:v>90.171999999999997</c:v>
                </c:pt>
                <c:pt idx="5816">
                  <c:v>90.168999999999997</c:v>
                </c:pt>
                <c:pt idx="5817">
                  <c:v>90.165999999999997</c:v>
                </c:pt>
                <c:pt idx="5818">
                  <c:v>90.162000000000006</c:v>
                </c:pt>
                <c:pt idx="5819">
                  <c:v>90.158000000000001</c:v>
                </c:pt>
                <c:pt idx="5820">
                  <c:v>90.153999999999996</c:v>
                </c:pt>
                <c:pt idx="5821">
                  <c:v>90.149000000000001</c:v>
                </c:pt>
                <c:pt idx="5822">
                  <c:v>90.144000000000005</c:v>
                </c:pt>
                <c:pt idx="5823">
                  <c:v>90.138999999999996</c:v>
                </c:pt>
                <c:pt idx="5824">
                  <c:v>90.132999999999996</c:v>
                </c:pt>
                <c:pt idx="5825">
                  <c:v>90.126999999999995</c:v>
                </c:pt>
                <c:pt idx="5826">
                  <c:v>90.12</c:v>
                </c:pt>
                <c:pt idx="5827">
                  <c:v>90.113</c:v>
                </c:pt>
                <c:pt idx="5828">
                  <c:v>90.105000000000004</c:v>
                </c:pt>
                <c:pt idx="5829">
                  <c:v>90.096999999999994</c:v>
                </c:pt>
                <c:pt idx="5830">
                  <c:v>90.087000000000003</c:v>
                </c:pt>
                <c:pt idx="5831">
                  <c:v>90.078000000000003</c:v>
                </c:pt>
                <c:pt idx="5832">
                  <c:v>90.066999999999993</c:v>
                </c:pt>
                <c:pt idx="5833">
                  <c:v>90.055999999999997</c:v>
                </c:pt>
                <c:pt idx="5834">
                  <c:v>90.043000000000006</c:v>
                </c:pt>
                <c:pt idx="5835">
                  <c:v>90.03</c:v>
                </c:pt>
                <c:pt idx="5836">
                  <c:v>90.015000000000001</c:v>
                </c:pt>
                <c:pt idx="5837">
                  <c:v>90</c:v>
                </c:pt>
                <c:pt idx="5838">
                  <c:v>89.983000000000004</c:v>
                </c:pt>
                <c:pt idx="5839">
                  <c:v>89.963999999999999</c:v>
                </c:pt>
                <c:pt idx="5840">
                  <c:v>89.944000000000003</c:v>
                </c:pt>
                <c:pt idx="5841">
                  <c:v>89.923000000000002</c:v>
                </c:pt>
                <c:pt idx="5842">
                  <c:v>89.9</c:v>
                </c:pt>
                <c:pt idx="5843">
                  <c:v>89.873999999999995</c:v>
                </c:pt>
                <c:pt idx="5844">
                  <c:v>89.846999999999994</c:v>
                </c:pt>
                <c:pt idx="5845">
                  <c:v>89.817999999999998</c:v>
                </c:pt>
                <c:pt idx="5846">
                  <c:v>89.786000000000001</c:v>
                </c:pt>
                <c:pt idx="5847">
                  <c:v>89.751000000000005</c:v>
                </c:pt>
                <c:pt idx="5848">
                  <c:v>89.713999999999999</c:v>
                </c:pt>
                <c:pt idx="5849">
                  <c:v>89.674000000000007</c:v>
                </c:pt>
                <c:pt idx="5850">
                  <c:v>89.63</c:v>
                </c:pt>
                <c:pt idx="5851">
                  <c:v>89.582999999999998</c:v>
                </c:pt>
                <c:pt idx="5852">
                  <c:v>89.533000000000001</c:v>
                </c:pt>
                <c:pt idx="5853">
                  <c:v>89.477999999999994</c:v>
                </c:pt>
                <c:pt idx="5854">
                  <c:v>89.418999999999997</c:v>
                </c:pt>
                <c:pt idx="5855">
                  <c:v>89.355999999999995</c:v>
                </c:pt>
                <c:pt idx="5856">
                  <c:v>89.287000000000006</c:v>
                </c:pt>
                <c:pt idx="5857">
                  <c:v>89.212999999999994</c:v>
                </c:pt>
                <c:pt idx="5858">
                  <c:v>89.134</c:v>
                </c:pt>
                <c:pt idx="5859">
                  <c:v>89.049000000000007</c:v>
                </c:pt>
                <c:pt idx="5860">
                  <c:v>88.956999999999994</c:v>
                </c:pt>
                <c:pt idx="5861">
                  <c:v>88.858999999999995</c:v>
                </c:pt>
                <c:pt idx="5862">
                  <c:v>88.753</c:v>
                </c:pt>
                <c:pt idx="5863">
                  <c:v>88.638999999999996</c:v>
                </c:pt>
                <c:pt idx="5864">
                  <c:v>88.516999999999996</c:v>
                </c:pt>
                <c:pt idx="5865">
                  <c:v>88.385999999999996</c:v>
                </c:pt>
                <c:pt idx="5866">
                  <c:v>88.245999999999995</c:v>
                </c:pt>
                <c:pt idx="5867">
                  <c:v>88.094999999999999</c:v>
                </c:pt>
                <c:pt idx="5868">
                  <c:v>87.933999999999997</c:v>
                </c:pt>
                <c:pt idx="5869">
                  <c:v>87.76</c:v>
                </c:pt>
                <c:pt idx="5870">
                  <c:v>87.573999999999998</c:v>
                </c:pt>
                <c:pt idx="5871">
                  <c:v>87.375</c:v>
                </c:pt>
                <c:pt idx="5872">
                  <c:v>87.162000000000006</c:v>
                </c:pt>
                <c:pt idx="5873">
                  <c:v>86.933000000000007</c:v>
                </c:pt>
                <c:pt idx="5874">
                  <c:v>86.688000000000002</c:v>
                </c:pt>
                <c:pt idx="5875">
                  <c:v>86.424999999999997</c:v>
                </c:pt>
                <c:pt idx="5876">
                  <c:v>86.144000000000005</c:v>
                </c:pt>
                <c:pt idx="5877">
                  <c:v>85.843000000000004</c:v>
                </c:pt>
                <c:pt idx="5878">
                  <c:v>85.521000000000001</c:v>
                </c:pt>
                <c:pt idx="5879">
                  <c:v>85.177000000000007</c:v>
                </c:pt>
                <c:pt idx="5880">
                  <c:v>84.808999999999997</c:v>
                </c:pt>
                <c:pt idx="5881">
                  <c:v>84.415999999999997</c:v>
                </c:pt>
                <c:pt idx="5882">
                  <c:v>83.995999999999995</c:v>
                </c:pt>
                <c:pt idx="5883">
                  <c:v>83.549000000000007</c:v>
                </c:pt>
                <c:pt idx="5884">
                  <c:v>83.072000000000003</c:v>
                </c:pt>
                <c:pt idx="5885">
                  <c:v>82.563999999999993</c:v>
                </c:pt>
                <c:pt idx="5886">
                  <c:v>82.025000000000006</c:v>
                </c:pt>
                <c:pt idx="5887">
                  <c:v>81.450999999999993</c:v>
                </c:pt>
                <c:pt idx="5888">
                  <c:v>80.841999999999999</c:v>
                </c:pt>
                <c:pt idx="5889">
                  <c:v>80.195999999999998</c:v>
                </c:pt>
                <c:pt idx="5890">
                  <c:v>79.512</c:v>
                </c:pt>
                <c:pt idx="5891">
                  <c:v>78.789000000000001</c:v>
                </c:pt>
                <c:pt idx="5892">
                  <c:v>78.025000000000006</c:v>
                </c:pt>
                <c:pt idx="5893">
                  <c:v>77.218000000000004</c:v>
                </c:pt>
                <c:pt idx="5894">
                  <c:v>76.369</c:v>
                </c:pt>
                <c:pt idx="5895">
                  <c:v>75.477000000000004</c:v>
                </c:pt>
                <c:pt idx="5896">
                  <c:v>74.539000000000001</c:v>
                </c:pt>
                <c:pt idx="5897">
                  <c:v>73.557000000000002</c:v>
                </c:pt>
                <c:pt idx="5898">
                  <c:v>72.528999999999996</c:v>
                </c:pt>
                <c:pt idx="5899">
                  <c:v>71.453999999999994</c:v>
                </c:pt>
                <c:pt idx="5900">
                  <c:v>70.334000000000003</c:v>
                </c:pt>
                <c:pt idx="5901">
                  <c:v>69.168000000000006</c:v>
                </c:pt>
                <c:pt idx="5902">
                  <c:v>67.956000000000003</c:v>
                </c:pt>
                <c:pt idx="5903">
                  <c:v>66.698999999999998</c:v>
                </c:pt>
                <c:pt idx="5904">
                  <c:v>65.397000000000006</c:v>
                </c:pt>
                <c:pt idx="5905">
                  <c:v>64.052999999999997</c:v>
                </c:pt>
                <c:pt idx="5906">
                  <c:v>62.665999999999997</c:v>
                </c:pt>
                <c:pt idx="5907">
                  <c:v>61.235999999999997</c:v>
                </c:pt>
                <c:pt idx="5908">
                  <c:v>59.765000000000001</c:v>
                </c:pt>
                <c:pt idx="5909">
                  <c:v>58.256</c:v>
                </c:pt>
                <c:pt idx="5910">
                  <c:v>56.712000000000003</c:v>
                </c:pt>
                <c:pt idx="5911">
                  <c:v>55.137</c:v>
                </c:pt>
                <c:pt idx="5912">
                  <c:v>53.531999999999996</c:v>
                </c:pt>
                <c:pt idx="5913">
                  <c:v>51.901000000000003</c:v>
                </c:pt>
                <c:pt idx="5914">
                  <c:v>50.247</c:v>
                </c:pt>
                <c:pt idx="5915">
                  <c:v>48.57</c:v>
                </c:pt>
                <c:pt idx="5916">
                  <c:v>46.875999999999998</c:v>
                </c:pt>
                <c:pt idx="5917">
                  <c:v>45.164999999999999</c:v>
                </c:pt>
                <c:pt idx="5918">
                  <c:v>43.44</c:v>
                </c:pt>
                <c:pt idx="5919">
                  <c:v>41.703000000000003</c:v>
                </c:pt>
                <c:pt idx="5920">
                  <c:v>39.954999999999998</c:v>
                </c:pt>
                <c:pt idx="5921">
                  <c:v>38.197000000000003</c:v>
                </c:pt>
                <c:pt idx="5922">
                  <c:v>36.432000000000002</c:v>
                </c:pt>
                <c:pt idx="5923">
                  <c:v>34.658999999999999</c:v>
                </c:pt>
                <c:pt idx="5924">
                  <c:v>32.880000000000003</c:v>
                </c:pt>
                <c:pt idx="5925">
                  <c:v>31.094000000000001</c:v>
                </c:pt>
                <c:pt idx="5926">
                  <c:v>29.305</c:v>
                </c:pt>
                <c:pt idx="5927">
                  <c:v>27.512</c:v>
                </c:pt>
                <c:pt idx="5928">
                  <c:v>25.715</c:v>
                </c:pt>
                <c:pt idx="5929">
                  <c:v>23.916</c:v>
                </c:pt>
                <c:pt idx="5930">
                  <c:v>22.116</c:v>
                </c:pt>
                <c:pt idx="5931">
                  <c:v>20.315000000000001</c:v>
                </c:pt>
                <c:pt idx="5932">
                  <c:v>18.516999999999999</c:v>
                </c:pt>
                <c:pt idx="5933">
                  <c:v>16.722000000000001</c:v>
                </c:pt>
                <c:pt idx="5934">
                  <c:v>14.933</c:v>
                </c:pt>
                <c:pt idx="5935">
                  <c:v>13.154999999999999</c:v>
                </c:pt>
                <c:pt idx="5936">
                  <c:v>11.393000000000001</c:v>
                </c:pt>
                <c:pt idx="5937">
                  <c:v>9.6560000000000006</c:v>
                </c:pt>
                <c:pt idx="5938">
                  <c:v>7.9589999999999996</c:v>
                </c:pt>
                <c:pt idx="5939">
                  <c:v>6.3259999999999996</c:v>
                </c:pt>
                <c:pt idx="5940">
                  <c:v>4.806</c:v>
                </c:pt>
                <c:pt idx="5941">
                  <c:v>3.4569999999999999</c:v>
                </c:pt>
                <c:pt idx="5942">
                  <c:v>2.379</c:v>
                </c:pt>
                <c:pt idx="5943">
                  <c:v>1.6080000000000001</c:v>
                </c:pt>
                <c:pt idx="5944">
                  <c:v>1.111</c:v>
                </c:pt>
                <c:pt idx="5945">
                  <c:v>0.81399999999999995</c:v>
                </c:pt>
                <c:pt idx="5946">
                  <c:v>0.63600000000000001</c:v>
                </c:pt>
                <c:pt idx="5947">
                  <c:v>0.53100000000000003</c:v>
                </c:pt>
                <c:pt idx="5948">
                  <c:v>0.46700000000000003</c:v>
                </c:pt>
                <c:pt idx="5949">
                  <c:v>0.42699999999999999</c:v>
                </c:pt>
                <c:pt idx="5950">
                  <c:v>0.39800000000000002</c:v>
                </c:pt>
                <c:pt idx="5951">
                  <c:v>0.374</c:v>
                </c:pt>
                <c:pt idx="5952">
                  <c:v>0.35199999999999998</c:v>
                </c:pt>
                <c:pt idx="5953">
                  <c:v>0.32900000000000001</c:v>
                </c:pt>
                <c:pt idx="5954">
                  <c:v>0.308</c:v>
                </c:pt>
                <c:pt idx="5955">
                  <c:v>0.28899999999999998</c:v>
                </c:pt>
                <c:pt idx="5956">
                  <c:v>0.27400000000000002</c:v>
                </c:pt>
                <c:pt idx="5957">
                  <c:v>0.26200000000000001</c:v>
                </c:pt>
                <c:pt idx="5958">
                  <c:v>0.253</c:v>
                </c:pt>
                <c:pt idx="5959">
                  <c:v>0.245</c:v>
                </c:pt>
                <c:pt idx="5960">
                  <c:v>0.23899999999999999</c:v>
                </c:pt>
                <c:pt idx="5961">
                  <c:v>0.23400000000000001</c:v>
                </c:pt>
                <c:pt idx="5962">
                  <c:v>0.23100000000000001</c:v>
                </c:pt>
                <c:pt idx="5963">
                  <c:v>0.22800000000000001</c:v>
                </c:pt>
                <c:pt idx="5964">
                  <c:v>0.22600000000000001</c:v>
                </c:pt>
                <c:pt idx="5965">
                  <c:v>0.22500000000000001</c:v>
                </c:pt>
                <c:pt idx="5966">
                  <c:v>0.224</c:v>
                </c:pt>
                <c:pt idx="5967">
                  <c:v>0.224</c:v>
                </c:pt>
                <c:pt idx="5968">
                  <c:v>0.224</c:v>
                </c:pt>
                <c:pt idx="5969">
                  <c:v>0.224</c:v>
                </c:pt>
                <c:pt idx="5970">
                  <c:v>0.224</c:v>
                </c:pt>
                <c:pt idx="5971">
                  <c:v>0.22500000000000001</c:v>
                </c:pt>
                <c:pt idx="5972">
                  <c:v>0.22500000000000001</c:v>
                </c:pt>
                <c:pt idx="5973">
                  <c:v>0.22600000000000001</c:v>
                </c:pt>
                <c:pt idx="5974">
                  <c:v>0.22700000000000001</c:v>
                </c:pt>
                <c:pt idx="5975">
                  <c:v>0.22800000000000001</c:v>
                </c:pt>
                <c:pt idx="5976">
                  <c:v>0.23</c:v>
                </c:pt>
                <c:pt idx="5977">
                  <c:v>0.23100000000000001</c:v>
                </c:pt>
                <c:pt idx="5978">
                  <c:v>0.23200000000000001</c:v>
                </c:pt>
                <c:pt idx="5979">
                  <c:v>0.23400000000000001</c:v>
                </c:pt>
                <c:pt idx="5980">
                  <c:v>0.23499999999999999</c:v>
                </c:pt>
                <c:pt idx="5981">
                  <c:v>0.23699999999999999</c:v>
                </c:pt>
                <c:pt idx="5982">
                  <c:v>0.23899999999999999</c:v>
                </c:pt>
                <c:pt idx="5983">
                  <c:v>0.24</c:v>
                </c:pt>
                <c:pt idx="5984">
                  <c:v>0.24199999999999999</c:v>
                </c:pt>
                <c:pt idx="5985">
                  <c:v>0.24299999999999999</c:v>
                </c:pt>
                <c:pt idx="5986">
                  <c:v>0.245</c:v>
                </c:pt>
                <c:pt idx="5987">
                  <c:v>0.246</c:v>
                </c:pt>
                <c:pt idx="5988">
                  <c:v>0.248</c:v>
                </c:pt>
                <c:pt idx="5989">
                  <c:v>0.249</c:v>
                </c:pt>
                <c:pt idx="5990">
                  <c:v>0.25</c:v>
                </c:pt>
                <c:pt idx="5991">
                  <c:v>0.252</c:v>
                </c:pt>
                <c:pt idx="5992">
                  <c:v>0.253</c:v>
                </c:pt>
                <c:pt idx="5993">
                  <c:v>0.254</c:v>
                </c:pt>
                <c:pt idx="5994">
                  <c:v>0.255</c:v>
                </c:pt>
                <c:pt idx="5995">
                  <c:v>0.25600000000000001</c:v>
                </c:pt>
                <c:pt idx="5996">
                  <c:v>0.25700000000000001</c:v>
                </c:pt>
                <c:pt idx="5997">
                  <c:v>0.25800000000000001</c:v>
                </c:pt>
                <c:pt idx="5998">
                  <c:v>0.25900000000000001</c:v>
                </c:pt>
                <c:pt idx="5999">
                  <c:v>0.26</c:v>
                </c:pt>
                <c:pt idx="6000">
                  <c:v>0.26100000000000001</c:v>
                </c:pt>
                <c:pt idx="6001">
                  <c:v>0.26200000000000001</c:v>
                </c:pt>
                <c:pt idx="6002">
                  <c:v>0.26200000000000001</c:v>
                </c:pt>
                <c:pt idx="6003">
                  <c:v>0.26300000000000001</c:v>
                </c:pt>
                <c:pt idx="6004">
                  <c:v>0.26400000000000001</c:v>
                </c:pt>
                <c:pt idx="6005">
                  <c:v>0.26500000000000001</c:v>
                </c:pt>
                <c:pt idx="6006">
                  <c:v>0.26500000000000001</c:v>
                </c:pt>
                <c:pt idx="6007">
                  <c:v>0.26600000000000001</c:v>
                </c:pt>
                <c:pt idx="6008">
                  <c:v>0.26700000000000002</c:v>
                </c:pt>
                <c:pt idx="6009">
                  <c:v>0.26700000000000002</c:v>
                </c:pt>
                <c:pt idx="6010">
                  <c:v>0.26800000000000002</c:v>
                </c:pt>
                <c:pt idx="6011">
                  <c:v>0.26800000000000002</c:v>
                </c:pt>
                <c:pt idx="6012">
                  <c:v>0.26700000000000002</c:v>
                </c:pt>
                <c:pt idx="6013">
                  <c:v>0.26600000000000001</c:v>
                </c:pt>
                <c:pt idx="6014">
                  <c:v>0.26600000000000001</c:v>
                </c:pt>
                <c:pt idx="6015">
                  <c:v>0.26500000000000001</c:v>
                </c:pt>
                <c:pt idx="6016">
                  <c:v>0.26500000000000001</c:v>
                </c:pt>
                <c:pt idx="6017">
                  <c:v>0.26400000000000001</c:v>
                </c:pt>
                <c:pt idx="6018">
                  <c:v>0.26300000000000001</c:v>
                </c:pt>
                <c:pt idx="6019">
                  <c:v>0.26300000000000001</c:v>
                </c:pt>
                <c:pt idx="6020">
                  <c:v>0.26200000000000001</c:v>
                </c:pt>
                <c:pt idx="6021">
                  <c:v>0.26100000000000001</c:v>
                </c:pt>
                <c:pt idx="6022">
                  <c:v>0.26</c:v>
                </c:pt>
                <c:pt idx="6023">
                  <c:v>0.25900000000000001</c:v>
                </c:pt>
                <c:pt idx="6024">
                  <c:v>0.25800000000000001</c:v>
                </c:pt>
                <c:pt idx="6025">
                  <c:v>0.25800000000000001</c:v>
                </c:pt>
                <c:pt idx="6026">
                  <c:v>0.25700000000000001</c:v>
                </c:pt>
                <c:pt idx="6027">
                  <c:v>0.25600000000000001</c:v>
                </c:pt>
                <c:pt idx="6028">
                  <c:v>0.254</c:v>
                </c:pt>
                <c:pt idx="6029">
                  <c:v>0.253</c:v>
                </c:pt>
                <c:pt idx="6030">
                  <c:v>0.252</c:v>
                </c:pt>
                <c:pt idx="6031">
                  <c:v>0.251</c:v>
                </c:pt>
                <c:pt idx="6032">
                  <c:v>0.25</c:v>
                </c:pt>
                <c:pt idx="6033">
                  <c:v>0.248</c:v>
                </c:pt>
                <c:pt idx="6034">
                  <c:v>0.247</c:v>
                </c:pt>
                <c:pt idx="6035">
                  <c:v>0.246</c:v>
                </c:pt>
                <c:pt idx="6036">
                  <c:v>0.24399999999999999</c:v>
                </c:pt>
                <c:pt idx="6037">
                  <c:v>0.24299999999999999</c:v>
                </c:pt>
                <c:pt idx="6038">
                  <c:v>0.24099999999999999</c:v>
                </c:pt>
                <c:pt idx="6039">
                  <c:v>0.24</c:v>
                </c:pt>
                <c:pt idx="6040">
                  <c:v>0.23899999999999999</c:v>
                </c:pt>
                <c:pt idx="6041">
                  <c:v>0.23699999999999999</c:v>
                </c:pt>
                <c:pt idx="6042">
                  <c:v>0.23599999999999999</c:v>
                </c:pt>
                <c:pt idx="6043">
                  <c:v>0.23400000000000001</c:v>
                </c:pt>
                <c:pt idx="6044">
                  <c:v>0.23300000000000001</c:v>
                </c:pt>
                <c:pt idx="6045">
                  <c:v>0.23100000000000001</c:v>
                </c:pt>
                <c:pt idx="6046">
                  <c:v>0.23</c:v>
                </c:pt>
                <c:pt idx="6047">
                  <c:v>0.22900000000000001</c:v>
                </c:pt>
                <c:pt idx="6048">
                  <c:v>0.22800000000000001</c:v>
                </c:pt>
                <c:pt idx="6049">
                  <c:v>0.22700000000000001</c:v>
                </c:pt>
                <c:pt idx="6050">
                  <c:v>0.22600000000000001</c:v>
                </c:pt>
                <c:pt idx="6051">
                  <c:v>0.22500000000000001</c:v>
                </c:pt>
                <c:pt idx="6052">
                  <c:v>0.224</c:v>
                </c:pt>
                <c:pt idx="6053">
                  <c:v>0.223</c:v>
                </c:pt>
                <c:pt idx="6054">
                  <c:v>0.223</c:v>
                </c:pt>
                <c:pt idx="6055">
                  <c:v>0.223</c:v>
                </c:pt>
                <c:pt idx="6056">
                  <c:v>0.222</c:v>
                </c:pt>
                <c:pt idx="6057">
                  <c:v>0.223</c:v>
                </c:pt>
                <c:pt idx="6058">
                  <c:v>0.223</c:v>
                </c:pt>
                <c:pt idx="6059">
                  <c:v>0.22500000000000001</c:v>
                </c:pt>
                <c:pt idx="6060">
                  <c:v>0.22700000000000001</c:v>
                </c:pt>
                <c:pt idx="6061">
                  <c:v>0.22900000000000001</c:v>
                </c:pt>
                <c:pt idx="6062">
                  <c:v>0.23300000000000001</c:v>
                </c:pt>
                <c:pt idx="6063">
                  <c:v>0.23799999999999999</c:v>
                </c:pt>
                <c:pt idx="6064">
                  <c:v>0.24399999999999999</c:v>
                </c:pt>
                <c:pt idx="6065">
                  <c:v>0.252</c:v>
                </c:pt>
                <c:pt idx="6066">
                  <c:v>0.26200000000000001</c:v>
                </c:pt>
                <c:pt idx="6067">
                  <c:v>0.27500000000000002</c:v>
                </c:pt>
                <c:pt idx="6068">
                  <c:v>0.28999999999999998</c:v>
                </c:pt>
                <c:pt idx="6069">
                  <c:v>0.309</c:v>
                </c:pt>
                <c:pt idx="6070">
                  <c:v>0.33</c:v>
                </c:pt>
                <c:pt idx="6071">
                  <c:v>0.35299999999999998</c:v>
                </c:pt>
                <c:pt idx="6072">
                  <c:v>0.378</c:v>
                </c:pt>
                <c:pt idx="6073">
                  <c:v>0.40799999999999997</c:v>
                </c:pt>
                <c:pt idx="6074">
                  <c:v>0.44700000000000001</c:v>
                </c:pt>
                <c:pt idx="6075">
                  <c:v>0.504</c:v>
                </c:pt>
                <c:pt idx="6076">
                  <c:v>0.59299999999999997</c:v>
                </c:pt>
                <c:pt idx="6077">
                  <c:v>0.73499999999999999</c:v>
                </c:pt>
                <c:pt idx="6078">
                  <c:v>0.96199999999999997</c:v>
                </c:pt>
                <c:pt idx="6079">
                  <c:v>1.3180000000000001</c:v>
                </c:pt>
                <c:pt idx="6080">
                  <c:v>1.865</c:v>
                </c:pt>
                <c:pt idx="6081">
                  <c:v>2.6560000000000001</c:v>
                </c:pt>
                <c:pt idx="6082">
                  <c:v>3.7149999999999999</c:v>
                </c:pt>
                <c:pt idx="6083">
                  <c:v>5</c:v>
                </c:pt>
                <c:pt idx="6084">
                  <c:v>6.4649999999999999</c:v>
                </c:pt>
                <c:pt idx="6085">
                  <c:v>8.0510000000000002</c:v>
                </c:pt>
                <c:pt idx="6086">
                  <c:v>9.7149999999999999</c:v>
                </c:pt>
                <c:pt idx="6087">
                  <c:v>11.43</c:v>
                </c:pt>
                <c:pt idx="6088">
                  <c:v>13.178000000000001</c:v>
                </c:pt>
                <c:pt idx="6089">
                  <c:v>14.946</c:v>
                </c:pt>
                <c:pt idx="6090">
                  <c:v>16.728000000000002</c:v>
                </c:pt>
                <c:pt idx="6091">
                  <c:v>18.518000000000001</c:v>
                </c:pt>
                <c:pt idx="6092">
                  <c:v>20.312999999999999</c:v>
                </c:pt>
                <c:pt idx="6093">
                  <c:v>22.11</c:v>
                </c:pt>
                <c:pt idx="6094">
                  <c:v>23.908000000000001</c:v>
                </c:pt>
                <c:pt idx="6095">
                  <c:v>25.704000000000001</c:v>
                </c:pt>
                <c:pt idx="6096">
                  <c:v>27.498000000000001</c:v>
                </c:pt>
                <c:pt idx="6097">
                  <c:v>29.289000000000001</c:v>
                </c:pt>
                <c:pt idx="6098">
                  <c:v>31.074999999999999</c:v>
                </c:pt>
                <c:pt idx="6099">
                  <c:v>32.856000000000002</c:v>
                </c:pt>
                <c:pt idx="6100">
                  <c:v>34.631</c:v>
                </c:pt>
                <c:pt idx="6101">
                  <c:v>36.4</c:v>
                </c:pt>
                <c:pt idx="6102">
                  <c:v>38.161000000000001</c:v>
                </c:pt>
                <c:pt idx="6103">
                  <c:v>39.914999999999999</c:v>
                </c:pt>
                <c:pt idx="6104">
                  <c:v>41.66</c:v>
                </c:pt>
                <c:pt idx="6105">
                  <c:v>43.393999999999998</c:v>
                </c:pt>
                <c:pt idx="6106">
                  <c:v>45.116</c:v>
                </c:pt>
                <c:pt idx="6107">
                  <c:v>46.823999999999998</c:v>
                </c:pt>
                <c:pt idx="6108">
                  <c:v>48.515000000000001</c:v>
                </c:pt>
                <c:pt idx="6109">
                  <c:v>50.189</c:v>
                </c:pt>
                <c:pt idx="6110">
                  <c:v>51.84</c:v>
                </c:pt>
                <c:pt idx="6111">
                  <c:v>53.469000000000001</c:v>
                </c:pt>
                <c:pt idx="6112">
                  <c:v>55.07</c:v>
                </c:pt>
                <c:pt idx="6113">
                  <c:v>56.643999999999998</c:v>
                </c:pt>
                <c:pt idx="6114">
                  <c:v>58.185000000000002</c:v>
                </c:pt>
                <c:pt idx="6115">
                  <c:v>59.691000000000003</c:v>
                </c:pt>
                <c:pt idx="6116">
                  <c:v>61.158999999999999</c:v>
                </c:pt>
                <c:pt idx="6117">
                  <c:v>62.588000000000001</c:v>
                </c:pt>
                <c:pt idx="6118">
                  <c:v>63.973999999999997</c:v>
                </c:pt>
                <c:pt idx="6119">
                  <c:v>65.317999999999998</c:v>
                </c:pt>
                <c:pt idx="6120">
                  <c:v>66.62</c:v>
                </c:pt>
                <c:pt idx="6121">
                  <c:v>67.876000000000005</c:v>
                </c:pt>
                <c:pt idx="6122">
                  <c:v>69.087999999999994</c:v>
                </c:pt>
                <c:pt idx="6123">
                  <c:v>70.254999999999995</c:v>
                </c:pt>
                <c:pt idx="6124">
                  <c:v>71.375</c:v>
                </c:pt>
                <c:pt idx="6125">
                  <c:v>72.450999999999993</c:v>
                </c:pt>
                <c:pt idx="6126">
                  <c:v>73.48</c:v>
                </c:pt>
                <c:pt idx="6127">
                  <c:v>74.463999999999999</c:v>
                </c:pt>
                <c:pt idx="6128">
                  <c:v>75.403000000000006</c:v>
                </c:pt>
                <c:pt idx="6129">
                  <c:v>76.296999999999997</c:v>
                </c:pt>
                <c:pt idx="6130">
                  <c:v>77.149000000000001</c:v>
                </c:pt>
                <c:pt idx="6131">
                  <c:v>77.956999999999994</c:v>
                </c:pt>
                <c:pt idx="6132">
                  <c:v>78.724000000000004</c:v>
                </c:pt>
                <c:pt idx="6133">
                  <c:v>79.448999999999998</c:v>
                </c:pt>
                <c:pt idx="6134">
                  <c:v>80.135999999999996</c:v>
                </c:pt>
                <c:pt idx="6135">
                  <c:v>80.784000000000006</c:v>
                </c:pt>
                <c:pt idx="6136">
                  <c:v>81.394999999999996</c:v>
                </c:pt>
                <c:pt idx="6137">
                  <c:v>81.971000000000004</c:v>
                </c:pt>
                <c:pt idx="6138">
                  <c:v>82.513999999999996</c:v>
                </c:pt>
                <c:pt idx="6139">
                  <c:v>83.022999999999996</c:v>
                </c:pt>
                <c:pt idx="6140">
                  <c:v>83.503</c:v>
                </c:pt>
                <c:pt idx="6141">
                  <c:v>83.953000000000003</c:v>
                </c:pt>
                <c:pt idx="6142">
                  <c:v>84.373999999999995</c:v>
                </c:pt>
                <c:pt idx="6143">
                  <c:v>84.769000000000005</c:v>
                </c:pt>
                <c:pt idx="6144">
                  <c:v>85.14</c:v>
                </c:pt>
                <c:pt idx="6145">
                  <c:v>85.486000000000004</c:v>
                </c:pt>
                <c:pt idx="6146">
                  <c:v>85.81</c:v>
                </c:pt>
                <c:pt idx="6147">
                  <c:v>86.111999999999995</c:v>
                </c:pt>
                <c:pt idx="6148">
                  <c:v>86.394999999999996</c:v>
                </c:pt>
                <c:pt idx="6149">
                  <c:v>86.659000000000006</c:v>
                </c:pt>
                <c:pt idx="6150">
                  <c:v>86.906000000000006</c:v>
                </c:pt>
                <c:pt idx="6151">
                  <c:v>87.135999999999996</c:v>
                </c:pt>
                <c:pt idx="6152">
                  <c:v>87.350999999999999</c:v>
                </c:pt>
                <c:pt idx="6153">
                  <c:v>87.552000000000007</c:v>
                </c:pt>
                <c:pt idx="6154">
                  <c:v>87.739000000000004</c:v>
                </c:pt>
                <c:pt idx="6155">
                  <c:v>87.912999999999997</c:v>
                </c:pt>
                <c:pt idx="6156">
                  <c:v>88.075999999999993</c:v>
                </c:pt>
                <c:pt idx="6157">
                  <c:v>88.227999999999994</c:v>
                </c:pt>
                <c:pt idx="6158">
                  <c:v>88.369</c:v>
                </c:pt>
                <c:pt idx="6159">
                  <c:v>88.501000000000005</c:v>
                </c:pt>
                <c:pt idx="6160">
                  <c:v>88.623999999999995</c:v>
                </c:pt>
                <c:pt idx="6161">
                  <c:v>88.738</c:v>
                </c:pt>
                <c:pt idx="6162">
                  <c:v>88.844999999999999</c:v>
                </c:pt>
                <c:pt idx="6163">
                  <c:v>88.944000000000003</c:v>
                </c:pt>
                <c:pt idx="6164">
                  <c:v>89.037000000000006</c:v>
                </c:pt>
                <c:pt idx="6165">
                  <c:v>89.123000000000005</c:v>
                </c:pt>
                <c:pt idx="6166">
                  <c:v>89.203000000000003</c:v>
                </c:pt>
                <c:pt idx="6167">
                  <c:v>89.277000000000001</c:v>
                </c:pt>
                <c:pt idx="6168">
                  <c:v>89.346000000000004</c:v>
                </c:pt>
                <c:pt idx="6169">
                  <c:v>89.41</c:v>
                </c:pt>
                <c:pt idx="6170">
                  <c:v>89.468999999999994</c:v>
                </c:pt>
                <c:pt idx="6171">
                  <c:v>89.524000000000001</c:v>
                </c:pt>
                <c:pt idx="6172">
                  <c:v>89.575000000000003</c:v>
                </c:pt>
                <c:pt idx="6173">
                  <c:v>89.623000000000005</c:v>
                </c:pt>
                <c:pt idx="6174">
                  <c:v>89.667000000000002</c:v>
                </c:pt>
                <c:pt idx="6175">
                  <c:v>89.706999999999994</c:v>
                </c:pt>
                <c:pt idx="6176">
                  <c:v>89.745000000000005</c:v>
                </c:pt>
                <c:pt idx="6177">
                  <c:v>89.778999999999996</c:v>
                </c:pt>
                <c:pt idx="6178">
                  <c:v>89.811000000000007</c:v>
                </c:pt>
                <c:pt idx="6179">
                  <c:v>89.840999999999994</c:v>
                </c:pt>
                <c:pt idx="6180">
                  <c:v>89.867999999999995</c:v>
                </c:pt>
                <c:pt idx="6181">
                  <c:v>89.894000000000005</c:v>
                </c:pt>
                <c:pt idx="6182">
                  <c:v>89.917000000000002</c:v>
                </c:pt>
                <c:pt idx="6183">
                  <c:v>89.938999999999993</c:v>
                </c:pt>
                <c:pt idx="6184">
                  <c:v>89.959000000000003</c:v>
                </c:pt>
                <c:pt idx="6185">
                  <c:v>89.977000000000004</c:v>
                </c:pt>
                <c:pt idx="6186">
                  <c:v>89.994</c:v>
                </c:pt>
                <c:pt idx="6187">
                  <c:v>90.01</c:v>
                </c:pt>
                <c:pt idx="6188">
                  <c:v>90.025000000000006</c:v>
                </c:pt>
                <c:pt idx="6189">
                  <c:v>90.037999999999997</c:v>
                </c:pt>
                <c:pt idx="6190">
                  <c:v>90.051000000000002</c:v>
                </c:pt>
                <c:pt idx="6191">
                  <c:v>90.061999999999998</c:v>
                </c:pt>
                <c:pt idx="6192">
                  <c:v>90.072999999999993</c:v>
                </c:pt>
                <c:pt idx="6193">
                  <c:v>90.082999999999998</c:v>
                </c:pt>
                <c:pt idx="6194">
                  <c:v>90.091999999999999</c:v>
                </c:pt>
                <c:pt idx="6195">
                  <c:v>90.1</c:v>
                </c:pt>
                <c:pt idx="6196">
                  <c:v>90.108000000000004</c:v>
                </c:pt>
                <c:pt idx="6197">
                  <c:v>90.116</c:v>
                </c:pt>
                <c:pt idx="6198">
                  <c:v>90.122</c:v>
                </c:pt>
                <c:pt idx="6199">
                  <c:v>90.129000000000005</c:v>
                </c:pt>
                <c:pt idx="6200">
                  <c:v>90.135000000000005</c:v>
                </c:pt>
                <c:pt idx="6201">
                  <c:v>90.14</c:v>
                </c:pt>
                <c:pt idx="6202">
                  <c:v>90.144999999999996</c:v>
                </c:pt>
                <c:pt idx="6203">
                  <c:v>90.15</c:v>
                </c:pt>
                <c:pt idx="6204">
                  <c:v>90.153999999999996</c:v>
                </c:pt>
                <c:pt idx="6205">
                  <c:v>90.159000000000006</c:v>
                </c:pt>
                <c:pt idx="6206">
                  <c:v>90.162000000000006</c:v>
                </c:pt>
                <c:pt idx="6207">
                  <c:v>90.165999999999997</c:v>
                </c:pt>
                <c:pt idx="6208">
                  <c:v>90.17</c:v>
                </c:pt>
                <c:pt idx="6209">
                  <c:v>90.173000000000002</c:v>
                </c:pt>
                <c:pt idx="6210">
                  <c:v>90.176000000000002</c:v>
                </c:pt>
                <c:pt idx="6211">
                  <c:v>90.179000000000002</c:v>
                </c:pt>
                <c:pt idx="6212">
                  <c:v>90.180999999999997</c:v>
                </c:pt>
                <c:pt idx="6213">
                  <c:v>90.183999999999997</c:v>
                </c:pt>
                <c:pt idx="6214">
                  <c:v>90.186000000000007</c:v>
                </c:pt>
                <c:pt idx="6215">
                  <c:v>90.188999999999993</c:v>
                </c:pt>
                <c:pt idx="6216">
                  <c:v>90.191000000000003</c:v>
                </c:pt>
                <c:pt idx="6217">
                  <c:v>90.192999999999998</c:v>
                </c:pt>
                <c:pt idx="6218">
                  <c:v>90.194999999999993</c:v>
                </c:pt>
                <c:pt idx="6219">
                  <c:v>90.197000000000003</c:v>
                </c:pt>
                <c:pt idx="6220">
                  <c:v>90.197999999999993</c:v>
                </c:pt>
                <c:pt idx="6221">
                  <c:v>90.2</c:v>
                </c:pt>
                <c:pt idx="6222">
                  <c:v>90.201999999999998</c:v>
                </c:pt>
                <c:pt idx="6223">
                  <c:v>90.203000000000003</c:v>
                </c:pt>
                <c:pt idx="6224">
                  <c:v>90.204999999999998</c:v>
                </c:pt>
                <c:pt idx="6225">
                  <c:v>90.206000000000003</c:v>
                </c:pt>
                <c:pt idx="6226">
                  <c:v>90.206999999999994</c:v>
                </c:pt>
                <c:pt idx="6227">
                  <c:v>90.207999999999998</c:v>
                </c:pt>
                <c:pt idx="6228">
                  <c:v>90.21</c:v>
                </c:pt>
                <c:pt idx="6229">
                  <c:v>90.210999999999999</c:v>
                </c:pt>
                <c:pt idx="6230">
                  <c:v>90.212000000000003</c:v>
                </c:pt>
                <c:pt idx="6231">
                  <c:v>90.212999999999994</c:v>
                </c:pt>
                <c:pt idx="6232">
                  <c:v>90.213999999999999</c:v>
                </c:pt>
                <c:pt idx="6233">
                  <c:v>90.215000000000003</c:v>
                </c:pt>
                <c:pt idx="6234">
                  <c:v>90.215999999999994</c:v>
                </c:pt>
                <c:pt idx="6235">
                  <c:v>90.216999999999999</c:v>
                </c:pt>
                <c:pt idx="6236">
                  <c:v>90.218000000000004</c:v>
                </c:pt>
                <c:pt idx="6237">
                  <c:v>90.218999999999994</c:v>
                </c:pt>
                <c:pt idx="6238">
                  <c:v>90.218999999999994</c:v>
                </c:pt>
                <c:pt idx="6239">
                  <c:v>90.22</c:v>
                </c:pt>
                <c:pt idx="6240">
                  <c:v>90.221000000000004</c:v>
                </c:pt>
                <c:pt idx="6241">
                  <c:v>90.221999999999994</c:v>
                </c:pt>
                <c:pt idx="6242">
                  <c:v>90.221999999999994</c:v>
                </c:pt>
                <c:pt idx="6243">
                  <c:v>90.222999999999999</c:v>
                </c:pt>
                <c:pt idx="6244">
                  <c:v>90.224000000000004</c:v>
                </c:pt>
                <c:pt idx="6245">
                  <c:v>90.224000000000004</c:v>
                </c:pt>
                <c:pt idx="6246">
                  <c:v>90.224999999999994</c:v>
                </c:pt>
                <c:pt idx="6247">
                  <c:v>90.224999999999994</c:v>
                </c:pt>
                <c:pt idx="6248">
                  <c:v>90.224999999999994</c:v>
                </c:pt>
                <c:pt idx="6249">
                  <c:v>90.225999999999999</c:v>
                </c:pt>
                <c:pt idx="6250">
                  <c:v>90.225999999999999</c:v>
                </c:pt>
                <c:pt idx="6251">
                  <c:v>90.227000000000004</c:v>
                </c:pt>
                <c:pt idx="6252">
                  <c:v>90.227000000000004</c:v>
                </c:pt>
                <c:pt idx="6253">
                  <c:v>90.227000000000004</c:v>
                </c:pt>
                <c:pt idx="6254">
                  <c:v>90.227000000000004</c:v>
                </c:pt>
                <c:pt idx="6255">
                  <c:v>90.227999999999994</c:v>
                </c:pt>
                <c:pt idx="6256">
                  <c:v>90.227999999999994</c:v>
                </c:pt>
                <c:pt idx="6257">
                  <c:v>90.227999999999994</c:v>
                </c:pt>
                <c:pt idx="6258">
                  <c:v>90.227999999999994</c:v>
                </c:pt>
                <c:pt idx="6259">
                  <c:v>90.227999999999994</c:v>
                </c:pt>
                <c:pt idx="6260">
                  <c:v>90.227999999999994</c:v>
                </c:pt>
                <c:pt idx="6261">
                  <c:v>90.227999999999994</c:v>
                </c:pt>
                <c:pt idx="6262">
                  <c:v>90.227999999999994</c:v>
                </c:pt>
                <c:pt idx="6263">
                  <c:v>90.227999999999994</c:v>
                </c:pt>
                <c:pt idx="6264">
                  <c:v>90.227999999999994</c:v>
                </c:pt>
                <c:pt idx="6265">
                  <c:v>90.227999999999994</c:v>
                </c:pt>
                <c:pt idx="6266">
                  <c:v>90.227999999999994</c:v>
                </c:pt>
                <c:pt idx="6267">
                  <c:v>90.227999999999994</c:v>
                </c:pt>
                <c:pt idx="6268">
                  <c:v>90.227000000000004</c:v>
                </c:pt>
                <c:pt idx="6269">
                  <c:v>90.227000000000004</c:v>
                </c:pt>
                <c:pt idx="6270">
                  <c:v>90.227000000000004</c:v>
                </c:pt>
                <c:pt idx="6271">
                  <c:v>90.227000000000004</c:v>
                </c:pt>
                <c:pt idx="6272">
                  <c:v>90.225999999999999</c:v>
                </c:pt>
                <c:pt idx="6273">
                  <c:v>90.225999999999999</c:v>
                </c:pt>
                <c:pt idx="6274">
                  <c:v>90.225999999999999</c:v>
                </c:pt>
                <c:pt idx="6275">
                  <c:v>90.224999999999994</c:v>
                </c:pt>
                <c:pt idx="6276">
                  <c:v>90.224999999999994</c:v>
                </c:pt>
                <c:pt idx="6277">
                  <c:v>90.224999999999994</c:v>
                </c:pt>
                <c:pt idx="6278">
                  <c:v>90.224000000000004</c:v>
                </c:pt>
                <c:pt idx="6279">
                  <c:v>90.224000000000004</c:v>
                </c:pt>
                <c:pt idx="6280">
                  <c:v>90.224000000000004</c:v>
                </c:pt>
                <c:pt idx="6281">
                  <c:v>90.222999999999999</c:v>
                </c:pt>
                <c:pt idx="6282">
                  <c:v>90.222999999999999</c:v>
                </c:pt>
                <c:pt idx="6283">
                  <c:v>90.221999999999994</c:v>
                </c:pt>
                <c:pt idx="6284">
                  <c:v>90.221999999999994</c:v>
                </c:pt>
                <c:pt idx="6285">
                  <c:v>90.221000000000004</c:v>
                </c:pt>
                <c:pt idx="6286">
                  <c:v>90.221000000000004</c:v>
                </c:pt>
                <c:pt idx="6287">
                  <c:v>90.22</c:v>
                </c:pt>
                <c:pt idx="6288">
                  <c:v>90.22</c:v>
                </c:pt>
                <c:pt idx="6289">
                  <c:v>90.218999999999994</c:v>
                </c:pt>
                <c:pt idx="6290">
                  <c:v>90.218000000000004</c:v>
                </c:pt>
                <c:pt idx="6291">
                  <c:v>90.218000000000004</c:v>
                </c:pt>
                <c:pt idx="6292">
                  <c:v>90.216999999999999</c:v>
                </c:pt>
                <c:pt idx="6293">
                  <c:v>90.215999999999994</c:v>
                </c:pt>
                <c:pt idx="6294">
                  <c:v>90.215999999999994</c:v>
                </c:pt>
                <c:pt idx="6295">
                  <c:v>90.215000000000003</c:v>
                </c:pt>
                <c:pt idx="6296">
                  <c:v>90.213999999999999</c:v>
                </c:pt>
                <c:pt idx="6297">
                  <c:v>90.212999999999994</c:v>
                </c:pt>
                <c:pt idx="6298">
                  <c:v>90.212000000000003</c:v>
                </c:pt>
                <c:pt idx="6299">
                  <c:v>90.210999999999999</c:v>
                </c:pt>
                <c:pt idx="6300">
                  <c:v>90.21</c:v>
                </c:pt>
                <c:pt idx="6301">
                  <c:v>90.209000000000003</c:v>
                </c:pt>
                <c:pt idx="6302">
                  <c:v>90.207999999999998</c:v>
                </c:pt>
                <c:pt idx="6303">
                  <c:v>90.206000000000003</c:v>
                </c:pt>
                <c:pt idx="6304">
                  <c:v>90.204999999999998</c:v>
                </c:pt>
                <c:pt idx="6305">
                  <c:v>90.203000000000003</c:v>
                </c:pt>
                <c:pt idx="6306">
                  <c:v>90.201999999999998</c:v>
                </c:pt>
                <c:pt idx="6307">
                  <c:v>90.2</c:v>
                </c:pt>
                <c:pt idx="6308">
                  <c:v>90.197999999999993</c:v>
                </c:pt>
                <c:pt idx="6309">
                  <c:v>90.195999999999998</c:v>
                </c:pt>
                <c:pt idx="6310">
                  <c:v>90.194000000000003</c:v>
                </c:pt>
                <c:pt idx="6311">
                  <c:v>90.191999999999993</c:v>
                </c:pt>
                <c:pt idx="6312">
                  <c:v>90.19</c:v>
                </c:pt>
                <c:pt idx="6313">
                  <c:v>90.186999999999998</c:v>
                </c:pt>
                <c:pt idx="6314">
                  <c:v>90.185000000000002</c:v>
                </c:pt>
                <c:pt idx="6315">
                  <c:v>90.182000000000002</c:v>
                </c:pt>
                <c:pt idx="6316">
                  <c:v>90.179000000000002</c:v>
                </c:pt>
                <c:pt idx="6317">
                  <c:v>90.176000000000002</c:v>
                </c:pt>
                <c:pt idx="6318">
                  <c:v>90.171999999999997</c:v>
                </c:pt>
                <c:pt idx="6319">
                  <c:v>90.168000000000006</c:v>
                </c:pt>
                <c:pt idx="6320">
                  <c:v>90.164000000000001</c:v>
                </c:pt>
                <c:pt idx="6321">
                  <c:v>90.16</c:v>
                </c:pt>
                <c:pt idx="6322">
                  <c:v>90.155000000000001</c:v>
                </c:pt>
                <c:pt idx="6323">
                  <c:v>90.15</c:v>
                </c:pt>
                <c:pt idx="6324">
                  <c:v>90.144999999999996</c:v>
                </c:pt>
                <c:pt idx="6325">
                  <c:v>90.138999999999996</c:v>
                </c:pt>
                <c:pt idx="6326">
                  <c:v>90.132999999999996</c:v>
                </c:pt>
                <c:pt idx="6327">
                  <c:v>90.126000000000005</c:v>
                </c:pt>
                <c:pt idx="6328">
                  <c:v>90.119</c:v>
                </c:pt>
                <c:pt idx="6329">
                  <c:v>90.111000000000004</c:v>
                </c:pt>
                <c:pt idx="6330">
                  <c:v>90.102000000000004</c:v>
                </c:pt>
                <c:pt idx="6331">
                  <c:v>90.093000000000004</c:v>
                </c:pt>
                <c:pt idx="6332">
                  <c:v>90.082999999999998</c:v>
                </c:pt>
                <c:pt idx="6333">
                  <c:v>90.072999999999993</c:v>
                </c:pt>
                <c:pt idx="6334">
                  <c:v>90.061000000000007</c:v>
                </c:pt>
                <c:pt idx="6335">
                  <c:v>90.049000000000007</c:v>
                </c:pt>
                <c:pt idx="6336">
                  <c:v>90.034999999999997</c:v>
                </c:pt>
                <c:pt idx="6337">
                  <c:v>90.02</c:v>
                </c:pt>
                <c:pt idx="6338">
                  <c:v>90.004999999999995</c:v>
                </c:pt>
                <c:pt idx="6339">
                  <c:v>89.986999999999995</c:v>
                </c:pt>
                <c:pt idx="6340">
                  <c:v>89.968999999999994</c:v>
                </c:pt>
                <c:pt idx="6341">
                  <c:v>89.948999999999998</c:v>
                </c:pt>
                <c:pt idx="6342">
                  <c:v>89.927000000000007</c:v>
                </c:pt>
                <c:pt idx="6343">
                  <c:v>89.903999999999996</c:v>
                </c:pt>
                <c:pt idx="6344">
                  <c:v>89.878</c:v>
                </c:pt>
                <c:pt idx="6345">
                  <c:v>89.850999999999999</c:v>
                </c:pt>
                <c:pt idx="6346">
                  <c:v>89.820999999999998</c:v>
                </c:pt>
                <c:pt idx="6347">
                  <c:v>89.789000000000001</c:v>
                </c:pt>
                <c:pt idx="6348">
                  <c:v>89.754000000000005</c:v>
                </c:pt>
                <c:pt idx="6349">
                  <c:v>89.715999999999994</c:v>
                </c:pt>
                <c:pt idx="6350">
                  <c:v>89.676000000000002</c:v>
                </c:pt>
                <c:pt idx="6351">
                  <c:v>89.632000000000005</c:v>
                </c:pt>
                <c:pt idx="6352">
                  <c:v>89.584999999999994</c:v>
                </c:pt>
                <c:pt idx="6353">
                  <c:v>89.534000000000006</c:v>
                </c:pt>
                <c:pt idx="6354">
                  <c:v>89.478999999999999</c:v>
                </c:pt>
                <c:pt idx="6355">
                  <c:v>89.418999999999997</c:v>
                </c:pt>
                <c:pt idx="6356">
                  <c:v>89.355000000000004</c:v>
                </c:pt>
                <c:pt idx="6357">
                  <c:v>89.286000000000001</c:v>
                </c:pt>
                <c:pt idx="6358">
                  <c:v>89.212000000000003</c:v>
                </c:pt>
                <c:pt idx="6359">
                  <c:v>89.132000000000005</c:v>
                </c:pt>
                <c:pt idx="6360">
                  <c:v>89.046000000000006</c:v>
                </c:pt>
                <c:pt idx="6361">
                  <c:v>88.953999999999994</c:v>
                </c:pt>
                <c:pt idx="6362">
                  <c:v>88.855000000000004</c:v>
                </c:pt>
                <c:pt idx="6363">
                  <c:v>88.748000000000005</c:v>
                </c:pt>
                <c:pt idx="6364">
                  <c:v>88.634</c:v>
                </c:pt>
                <c:pt idx="6365">
                  <c:v>88.510999999999996</c:v>
                </c:pt>
                <c:pt idx="6366">
                  <c:v>88.379000000000005</c:v>
                </c:pt>
                <c:pt idx="6367">
                  <c:v>88.236999999999995</c:v>
                </c:pt>
                <c:pt idx="6368">
                  <c:v>88.085999999999999</c:v>
                </c:pt>
                <c:pt idx="6369">
                  <c:v>87.923000000000002</c:v>
                </c:pt>
                <c:pt idx="6370">
                  <c:v>87.748000000000005</c:v>
                </c:pt>
                <c:pt idx="6371">
                  <c:v>87.561000000000007</c:v>
                </c:pt>
                <c:pt idx="6372">
                  <c:v>87.36</c:v>
                </c:pt>
                <c:pt idx="6373">
                  <c:v>87.144999999999996</c:v>
                </c:pt>
                <c:pt idx="6374">
                  <c:v>86.915000000000006</c:v>
                </c:pt>
                <c:pt idx="6375">
                  <c:v>86.668000000000006</c:v>
                </c:pt>
                <c:pt idx="6376">
                  <c:v>86.403999999999996</c:v>
                </c:pt>
                <c:pt idx="6377">
                  <c:v>86.120999999999995</c:v>
                </c:pt>
                <c:pt idx="6378">
                  <c:v>85.817999999999998</c:v>
                </c:pt>
                <c:pt idx="6379">
                  <c:v>85.494</c:v>
                </c:pt>
                <c:pt idx="6380">
                  <c:v>85.147999999999996</c:v>
                </c:pt>
                <c:pt idx="6381">
                  <c:v>84.777000000000001</c:v>
                </c:pt>
                <c:pt idx="6382">
                  <c:v>84.382000000000005</c:v>
                </c:pt>
                <c:pt idx="6383">
                  <c:v>83.96</c:v>
                </c:pt>
                <c:pt idx="6384">
                  <c:v>83.51</c:v>
                </c:pt>
                <c:pt idx="6385">
                  <c:v>83.03</c:v>
                </c:pt>
                <c:pt idx="6386">
                  <c:v>82.52</c:v>
                </c:pt>
                <c:pt idx="6387">
                  <c:v>81.977999999999994</c:v>
                </c:pt>
                <c:pt idx="6388">
                  <c:v>81.402000000000001</c:v>
                </c:pt>
                <c:pt idx="6389">
                  <c:v>80.790000000000006</c:v>
                </c:pt>
                <c:pt idx="6390">
                  <c:v>80.141999999999996</c:v>
                </c:pt>
                <c:pt idx="6391">
                  <c:v>79.454999999999998</c:v>
                </c:pt>
                <c:pt idx="6392">
                  <c:v>78.728999999999999</c:v>
                </c:pt>
                <c:pt idx="6393">
                  <c:v>77.962000000000003</c:v>
                </c:pt>
                <c:pt idx="6394">
                  <c:v>77.153000000000006</c:v>
                </c:pt>
                <c:pt idx="6395">
                  <c:v>76.302000000000007</c:v>
                </c:pt>
                <c:pt idx="6396">
                  <c:v>75.406999999999996</c:v>
                </c:pt>
                <c:pt idx="6397">
                  <c:v>74.468000000000004</c:v>
                </c:pt>
                <c:pt idx="6398">
                  <c:v>73.483999999999995</c:v>
                </c:pt>
                <c:pt idx="6399">
                  <c:v>72.453999999999994</c:v>
                </c:pt>
                <c:pt idx="6400">
                  <c:v>71.379000000000005</c:v>
                </c:pt>
                <c:pt idx="6401">
                  <c:v>70.257999999999996</c:v>
                </c:pt>
                <c:pt idx="6402">
                  <c:v>69.090999999999994</c:v>
                </c:pt>
                <c:pt idx="6403">
                  <c:v>67.879000000000005</c:v>
                </c:pt>
                <c:pt idx="6404">
                  <c:v>66.622</c:v>
                </c:pt>
                <c:pt idx="6405">
                  <c:v>65.319999999999993</c:v>
                </c:pt>
                <c:pt idx="6406">
                  <c:v>63.975999999999999</c:v>
                </c:pt>
                <c:pt idx="6407">
                  <c:v>62.588999999999999</c:v>
                </c:pt>
                <c:pt idx="6408">
                  <c:v>61.161000000000001</c:v>
                </c:pt>
                <c:pt idx="6409">
                  <c:v>59.692999999999998</c:v>
                </c:pt>
                <c:pt idx="6410">
                  <c:v>58.186</c:v>
                </c:pt>
                <c:pt idx="6411">
                  <c:v>56.645000000000003</c:v>
                </c:pt>
                <c:pt idx="6412">
                  <c:v>55.072000000000003</c:v>
                </c:pt>
                <c:pt idx="6413">
                  <c:v>53.470999999999997</c:v>
                </c:pt>
                <c:pt idx="6414">
                  <c:v>51.841999999999999</c:v>
                </c:pt>
                <c:pt idx="6415">
                  <c:v>50.191000000000003</c:v>
                </c:pt>
                <c:pt idx="6416">
                  <c:v>48.518000000000001</c:v>
                </c:pt>
                <c:pt idx="6417">
                  <c:v>46.826000000000001</c:v>
                </c:pt>
                <c:pt idx="6418">
                  <c:v>45.118000000000002</c:v>
                </c:pt>
                <c:pt idx="6419">
                  <c:v>43.396999999999998</c:v>
                </c:pt>
                <c:pt idx="6420">
                  <c:v>41.662999999999997</c:v>
                </c:pt>
                <c:pt idx="6421">
                  <c:v>39.917999999999999</c:v>
                </c:pt>
                <c:pt idx="6422">
                  <c:v>38.164000000000001</c:v>
                </c:pt>
                <c:pt idx="6423">
                  <c:v>36.401000000000003</c:v>
                </c:pt>
                <c:pt idx="6424">
                  <c:v>34.631999999999998</c:v>
                </c:pt>
                <c:pt idx="6425">
                  <c:v>32.854999999999997</c:v>
                </c:pt>
                <c:pt idx="6426">
                  <c:v>31.074000000000002</c:v>
                </c:pt>
                <c:pt idx="6427">
                  <c:v>29.286999999999999</c:v>
                </c:pt>
                <c:pt idx="6428">
                  <c:v>27.497</c:v>
                </c:pt>
                <c:pt idx="6429">
                  <c:v>25.702999999999999</c:v>
                </c:pt>
                <c:pt idx="6430">
                  <c:v>23.907</c:v>
                </c:pt>
                <c:pt idx="6431">
                  <c:v>22.109000000000002</c:v>
                </c:pt>
                <c:pt idx="6432">
                  <c:v>20.312000000000001</c:v>
                </c:pt>
                <c:pt idx="6433">
                  <c:v>18.518000000000001</c:v>
                </c:pt>
                <c:pt idx="6434">
                  <c:v>16.728000000000002</c:v>
                </c:pt>
                <c:pt idx="6435">
                  <c:v>14.946</c:v>
                </c:pt>
                <c:pt idx="6436">
                  <c:v>13.178000000000001</c:v>
                </c:pt>
                <c:pt idx="6437">
                  <c:v>11.43</c:v>
                </c:pt>
                <c:pt idx="6438">
                  <c:v>9.7159999999999993</c:v>
                </c:pt>
                <c:pt idx="6439">
                  <c:v>8.0510000000000002</c:v>
                </c:pt>
                <c:pt idx="6440">
                  <c:v>6.4660000000000002</c:v>
                </c:pt>
                <c:pt idx="6441">
                  <c:v>5.0039999999999996</c:v>
                </c:pt>
                <c:pt idx="6442">
                  <c:v>3.7149999999999999</c:v>
                </c:pt>
                <c:pt idx="6443">
                  <c:v>2.6629999999999998</c:v>
                </c:pt>
                <c:pt idx="6444">
                  <c:v>1.875</c:v>
                </c:pt>
                <c:pt idx="6445">
                  <c:v>1.3240000000000001</c:v>
                </c:pt>
                <c:pt idx="6446">
                  <c:v>0.96399999999999997</c:v>
                </c:pt>
                <c:pt idx="6447">
                  <c:v>0.73699999999999999</c:v>
                </c:pt>
                <c:pt idx="6448">
                  <c:v>0.59499999999999997</c:v>
                </c:pt>
                <c:pt idx="6449">
                  <c:v>0.50600000000000001</c:v>
                </c:pt>
                <c:pt idx="6450">
                  <c:v>0.44800000000000001</c:v>
                </c:pt>
                <c:pt idx="6451">
                  <c:v>0.41</c:v>
                </c:pt>
                <c:pt idx="6452">
                  <c:v>0.38</c:v>
                </c:pt>
                <c:pt idx="6453">
                  <c:v>0.35499999999999998</c:v>
                </c:pt>
                <c:pt idx="6454">
                  <c:v>0.33200000000000002</c:v>
                </c:pt>
                <c:pt idx="6455">
                  <c:v>0.311</c:v>
                </c:pt>
                <c:pt idx="6456">
                  <c:v>0.29299999999999998</c:v>
                </c:pt>
                <c:pt idx="6457">
                  <c:v>0.27800000000000002</c:v>
                </c:pt>
                <c:pt idx="6458">
                  <c:v>0.26500000000000001</c:v>
                </c:pt>
                <c:pt idx="6459">
                  <c:v>0.255</c:v>
                </c:pt>
                <c:pt idx="6460">
                  <c:v>0.247</c:v>
                </c:pt>
                <c:pt idx="6461">
                  <c:v>0.24099999999999999</c:v>
                </c:pt>
                <c:pt idx="6462">
                  <c:v>0.23499999999999999</c:v>
                </c:pt>
                <c:pt idx="6463">
                  <c:v>0.23200000000000001</c:v>
                </c:pt>
                <c:pt idx="6464">
                  <c:v>0.22900000000000001</c:v>
                </c:pt>
                <c:pt idx="6465">
                  <c:v>0.22700000000000001</c:v>
                </c:pt>
                <c:pt idx="6466">
                  <c:v>0.22500000000000001</c:v>
                </c:pt>
                <c:pt idx="6467">
                  <c:v>0.224</c:v>
                </c:pt>
                <c:pt idx="6468">
                  <c:v>0.224</c:v>
                </c:pt>
                <c:pt idx="6469">
                  <c:v>0.224</c:v>
                </c:pt>
                <c:pt idx="6470">
                  <c:v>0.224</c:v>
                </c:pt>
                <c:pt idx="6471">
                  <c:v>0.224</c:v>
                </c:pt>
                <c:pt idx="6472">
                  <c:v>0.22500000000000001</c:v>
                </c:pt>
                <c:pt idx="6473">
                  <c:v>0.22600000000000001</c:v>
                </c:pt>
                <c:pt idx="6474">
                  <c:v>0.22600000000000001</c:v>
                </c:pt>
                <c:pt idx="6475">
                  <c:v>0.22700000000000001</c:v>
                </c:pt>
                <c:pt idx="6476">
                  <c:v>0.22800000000000001</c:v>
                </c:pt>
                <c:pt idx="6477">
                  <c:v>0.23</c:v>
                </c:pt>
                <c:pt idx="6478">
                  <c:v>0.23100000000000001</c:v>
                </c:pt>
                <c:pt idx="6479">
                  <c:v>0.23200000000000001</c:v>
                </c:pt>
                <c:pt idx="6480">
                  <c:v>0.23400000000000001</c:v>
                </c:pt>
                <c:pt idx="6481">
                  <c:v>0.23499999999999999</c:v>
                </c:pt>
                <c:pt idx="6482">
                  <c:v>0.23699999999999999</c:v>
                </c:pt>
                <c:pt idx="6483">
                  <c:v>0.23799999999999999</c:v>
                </c:pt>
                <c:pt idx="6484">
                  <c:v>0.24</c:v>
                </c:pt>
                <c:pt idx="6485">
                  <c:v>0.24199999999999999</c:v>
                </c:pt>
                <c:pt idx="6486">
                  <c:v>0.24299999999999999</c:v>
                </c:pt>
                <c:pt idx="6487">
                  <c:v>0.245</c:v>
                </c:pt>
                <c:pt idx="6488">
                  <c:v>0.246</c:v>
                </c:pt>
                <c:pt idx="6489">
                  <c:v>0.248</c:v>
                </c:pt>
                <c:pt idx="6490">
                  <c:v>0.249</c:v>
                </c:pt>
                <c:pt idx="6491">
                  <c:v>0.25</c:v>
                </c:pt>
                <c:pt idx="6492">
                  <c:v>0.252</c:v>
                </c:pt>
                <c:pt idx="6493">
                  <c:v>0.253</c:v>
                </c:pt>
                <c:pt idx="6494">
                  <c:v>0.254</c:v>
                </c:pt>
                <c:pt idx="6495">
                  <c:v>0.255</c:v>
                </c:pt>
                <c:pt idx="6496">
                  <c:v>0.25600000000000001</c:v>
                </c:pt>
                <c:pt idx="6497">
                  <c:v>0.25700000000000001</c:v>
                </c:pt>
                <c:pt idx="6498">
                  <c:v>0.25800000000000001</c:v>
                </c:pt>
                <c:pt idx="6499">
                  <c:v>0.25900000000000001</c:v>
                </c:pt>
                <c:pt idx="6500">
                  <c:v>0.26</c:v>
                </c:pt>
                <c:pt idx="6501">
                  <c:v>0.26100000000000001</c:v>
                </c:pt>
                <c:pt idx="6502">
                  <c:v>0.26200000000000001</c:v>
                </c:pt>
                <c:pt idx="6503">
                  <c:v>0.26200000000000001</c:v>
                </c:pt>
                <c:pt idx="6504">
                  <c:v>0.26300000000000001</c:v>
                </c:pt>
                <c:pt idx="6505">
                  <c:v>0.26400000000000001</c:v>
                </c:pt>
                <c:pt idx="6506">
                  <c:v>0.26500000000000001</c:v>
                </c:pt>
                <c:pt idx="6507">
                  <c:v>0.26500000000000001</c:v>
                </c:pt>
                <c:pt idx="6508">
                  <c:v>0.26600000000000001</c:v>
                </c:pt>
                <c:pt idx="6509">
                  <c:v>0.26700000000000002</c:v>
                </c:pt>
                <c:pt idx="6510">
                  <c:v>0.26700000000000002</c:v>
                </c:pt>
                <c:pt idx="6511">
                  <c:v>0.26800000000000002</c:v>
                </c:pt>
                <c:pt idx="6512">
                  <c:v>0.26800000000000002</c:v>
                </c:pt>
                <c:pt idx="6513">
                  <c:v>0.26700000000000002</c:v>
                </c:pt>
                <c:pt idx="6514">
                  <c:v>0.26600000000000001</c:v>
                </c:pt>
                <c:pt idx="6515">
                  <c:v>0.26600000000000001</c:v>
                </c:pt>
                <c:pt idx="6516">
                  <c:v>0.26500000000000001</c:v>
                </c:pt>
                <c:pt idx="6517">
                  <c:v>0.26500000000000001</c:v>
                </c:pt>
                <c:pt idx="6518">
                  <c:v>0.26400000000000001</c:v>
                </c:pt>
                <c:pt idx="6519">
                  <c:v>0.26300000000000001</c:v>
                </c:pt>
                <c:pt idx="6520">
                  <c:v>0.26300000000000001</c:v>
                </c:pt>
                <c:pt idx="6521">
                  <c:v>0.26200000000000001</c:v>
                </c:pt>
                <c:pt idx="6522">
                  <c:v>0.26100000000000001</c:v>
                </c:pt>
                <c:pt idx="6523">
                  <c:v>0.26</c:v>
                </c:pt>
                <c:pt idx="6524">
                  <c:v>0.25900000000000001</c:v>
                </c:pt>
                <c:pt idx="6525">
                  <c:v>0.25900000000000001</c:v>
                </c:pt>
                <c:pt idx="6526">
                  <c:v>0.25800000000000001</c:v>
                </c:pt>
                <c:pt idx="6527">
                  <c:v>0.25700000000000001</c:v>
                </c:pt>
                <c:pt idx="6528">
                  <c:v>0.25600000000000001</c:v>
                </c:pt>
                <c:pt idx="6529">
                  <c:v>0.254</c:v>
                </c:pt>
                <c:pt idx="6530">
                  <c:v>0.253</c:v>
                </c:pt>
                <c:pt idx="6531">
                  <c:v>0.252</c:v>
                </c:pt>
                <c:pt idx="6532">
                  <c:v>0.251</c:v>
                </c:pt>
                <c:pt idx="6533">
                  <c:v>0.25</c:v>
                </c:pt>
                <c:pt idx="6534">
                  <c:v>0.248</c:v>
                </c:pt>
                <c:pt idx="6535">
                  <c:v>0.247</c:v>
                </c:pt>
                <c:pt idx="6536">
                  <c:v>0.246</c:v>
                </c:pt>
                <c:pt idx="6537">
                  <c:v>0.24399999999999999</c:v>
                </c:pt>
                <c:pt idx="6538">
                  <c:v>0.24299999999999999</c:v>
                </c:pt>
                <c:pt idx="6539">
                  <c:v>0.24099999999999999</c:v>
                </c:pt>
                <c:pt idx="6540">
                  <c:v>0.24</c:v>
                </c:pt>
                <c:pt idx="6541">
                  <c:v>0.23799999999999999</c:v>
                </c:pt>
                <c:pt idx="6542">
                  <c:v>0.23699999999999999</c:v>
                </c:pt>
                <c:pt idx="6543">
                  <c:v>0.23499999999999999</c:v>
                </c:pt>
                <c:pt idx="6544">
                  <c:v>0.23400000000000001</c:v>
                </c:pt>
                <c:pt idx="6545">
                  <c:v>0.23300000000000001</c:v>
                </c:pt>
                <c:pt idx="6546">
                  <c:v>0.23100000000000001</c:v>
                </c:pt>
                <c:pt idx="6547">
                  <c:v>0.23</c:v>
                </c:pt>
                <c:pt idx="6548">
                  <c:v>0.22900000000000001</c:v>
                </c:pt>
                <c:pt idx="6549">
                  <c:v>0.22800000000000001</c:v>
                </c:pt>
                <c:pt idx="6550">
                  <c:v>0.22600000000000001</c:v>
                </c:pt>
                <c:pt idx="6551">
                  <c:v>0.22600000000000001</c:v>
                </c:pt>
                <c:pt idx="6552">
                  <c:v>0.22500000000000001</c:v>
                </c:pt>
                <c:pt idx="6553">
                  <c:v>0.224</c:v>
                </c:pt>
                <c:pt idx="6554">
                  <c:v>0.224</c:v>
                </c:pt>
                <c:pt idx="6555">
                  <c:v>0.223</c:v>
                </c:pt>
                <c:pt idx="6556">
                  <c:v>0.223</c:v>
                </c:pt>
                <c:pt idx="6557">
                  <c:v>0.223</c:v>
                </c:pt>
                <c:pt idx="6558">
                  <c:v>0.223</c:v>
                </c:pt>
                <c:pt idx="6559">
                  <c:v>0.224</c:v>
                </c:pt>
                <c:pt idx="6560">
                  <c:v>0.22500000000000001</c:v>
                </c:pt>
                <c:pt idx="6561">
                  <c:v>0.22700000000000001</c:v>
                </c:pt>
                <c:pt idx="6562">
                  <c:v>0.23</c:v>
                </c:pt>
                <c:pt idx="6563">
                  <c:v>0.23400000000000001</c:v>
                </c:pt>
                <c:pt idx="6564">
                  <c:v>0.23899999999999999</c:v>
                </c:pt>
                <c:pt idx="6565">
                  <c:v>0.245</c:v>
                </c:pt>
                <c:pt idx="6566">
                  <c:v>0.253</c:v>
                </c:pt>
                <c:pt idx="6567">
                  <c:v>0.26300000000000001</c:v>
                </c:pt>
                <c:pt idx="6568">
                  <c:v>0.27600000000000002</c:v>
                </c:pt>
                <c:pt idx="6569">
                  <c:v>0.29199999999999998</c:v>
                </c:pt>
                <c:pt idx="6570">
                  <c:v>0.31</c:v>
                </c:pt>
                <c:pt idx="6571">
                  <c:v>0.33100000000000002</c:v>
                </c:pt>
                <c:pt idx="6572">
                  <c:v>0.35399999999999998</c:v>
                </c:pt>
                <c:pt idx="6573">
                  <c:v>0.38</c:v>
                </c:pt>
                <c:pt idx="6574">
                  <c:v>0.41199999999999998</c:v>
                </c:pt>
                <c:pt idx="6575">
                  <c:v>0.45500000000000002</c:v>
                </c:pt>
                <c:pt idx="6576">
                  <c:v>0.51700000000000002</c:v>
                </c:pt>
                <c:pt idx="6577">
                  <c:v>0.61499999999999999</c:v>
                </c:pt>
                <c:pt idx="6578">
                  <c:v>0.76900000000000002</c:v>
                </c:pt>
                <c:pt idx="6579">
                  <c:v>1.012</c:v>
                </c:pt>
                <c:pt idx="6580">
                  <c:v>1.3879999999999999</c:v>
                </c:pt>
                <c:pt idx="6581">
                  <c:v>1.9530000000000001</c:v>
                </c:pt>
                <c:pt idx="6582">
                  <c:v>2.7509999999999999</c:v>
                </c:pt>
                <c:pt idx="6583">
                  <c:v>3.7970000000000002</c:v>
                </c:pt>
                <c:pt idx="6584">
                  <c:v>5.0650000000000004</c:v>
                </c:pt>
                <c:pt idx="6585">
                  <c:v>6.51</c:v>
                </c:pt>
                <c:pt idx="6586">
                  <c:v>8.08</c:v>
                </c:pt>
                <c:pt idx="6587">
                  <c:v>9.734</c:v>
                </c:pt>
                <c:pt idx="6588">
                  <c:v>11.442</c:v>
                </c:pt>
                <c:pt idx="6589">
                  <c:v>13.185</c:v>
                </c:pt>
                <c:pt idx="6590">
                  <c:v>14.95</c:v>
                </c:pt>
                <c:pt idx="6591">
                  <c:v>16.73</c:v>
                </c:pt>
                <c:pt idx="6592">
                  <c:v>18.518000000000001</c:v>
                </c:pt>
                <c:pt idx="6593">
                  <c:v>20.311</c:v>
                </c:pt>
                <c:pt idx="6594">
                  <c:v>22.108000000000001</c:v>
                </c:pt>
                <c:pt idx="6595">
                  <c:v>23.904</c:v>
                </c:pt>
                <c:pt idx="6596">
                  <c:v>25.7</c:v>
                </c:pt>
                <c:pt idx="6597">
                  <c:v>27.492999999999999</c:v>
                </c:pt>
                <c:pt idx="6598">
                  <c:v>29.283000000000001</c:v>
                </c:pt>
                <c:pt idx="6599">
                  <c:v>31.068000000000001</c:v>
                </c:pt>
                <c:pt idx="6600">
                  <c:v>32.847999999999999</c:v>
                </c:pt>
                <c:pt idx="6601">
                  <c:v>34.622</c:v>
                </c:pt>
                <c:pt idx="6602">
                  <c:v>36.39</c:v>
                </c:pt>
                <c:pt idx="6603">
                  <c:v>38.151000000000003</c:v>
                </c:pt>
                <c:pt idx="6604">
                  <c:v>39.902999999999999</c:v>
                </c:pt>
                <c:pt idx="6605">
                  <c:v>41.646999999999998</c:v>
                </c:pt>
                <c:pt idx="6606">
                  <c:v>43.38</c:v>
                </c:pt>
                <c:pt idx="6607">
                  <c:v>45.1</c:v>
                </c:pt>
                <c:pt idx="6608">
                  <c:v>46.807000000000002</c:v>
                </c:pt>
                <c:pt idx="6609">
                  <c:v>48.497999999999998</c:v>
                </c:pt>
                <c:pt idx="6610">
                  <c:v>50.17</c:v>
                </c:pt>
                <c:pt idx="6611">
                  <c:v>51.820999999999998</c:v>
                </c:pt>
                <c:pt idx="6612">
                  <c:v>53.448</c:v>
                </c:pt>
                <c:pt idx="6613">
                  <c:v>55.048999999999999</c:v>
                </c:pt>
                <c:pt idx="6614">
                  <c:v>56.621000000000002</c:v>
                </c:pt>
                <c:pt idx="6615">
                  <c:v>58.161000000000001</c:v>
                </c:pt>
                <c:pt idx="6616">
                  <c:v>59.667000000000002</c:v>
                </c:pt>
                <c:pt idx="6617">
                  <c:v>61.134</c:v>
                </c:pt>
                <c:pt idx="6618">
                  <c:v>62.561999999999998</c:v>
                </c:pt>
                <c:pt idx="6619">
                  <c:v>63.948999999999998</c:v>
                </c:pt>
                <c:pt idx="6620">
                  <c:v>65.293000000000006</c:v>
                </c:pt>
                <c:pt idx="6621">
                  <c:v>66.593999999999994</c:v>
                </c:pt>
                <c:pt idx="6622">
                  <c:v>67.850999999999999</c:v>
                </c:pt>
                <c:pt idx="6623">
                  <c:v>69.063000000000002</c:v>
                </c:pt>
                <c:pt idx="6624">
                  <c:v>70.23</c:v>
                </c:pt>
                <c:pt idx="6625">
                  <c:v>71.350999999999999</c:v>
                </c:pt>
                <c:pt idx="6626">
                  <c:v>72.426000000000002</c:v>
                </c:pt>
                <c:pt idx="6627">
                  <c:v>73.456000000000003</c:v>
                </c:pt>
                <c:pt idx="6628">
                  <c:v>74.44</c:v>
                </c:pt>
                <c:pt idx="6629">
                  <c:v>75.38</c:v>
                </c:pt>
                <c:pt idx="6630">
                  <c:v>76.275000000000006</c:v>
                </c:pt>
                <c:pt idx="6631">
                  <c:v>77.126999999999995</c:v>
                </c:pt>
                <c:pt idx="6632">
                  <c:v>77.936000000000007</c:v>
                </c:pt>
                <c:pt idx="6633">
                  <c:v>78.703999999999994</c:v>
                </c:pt>
                <c:pt idx="6634">
                  <c:v>79.430000000000007</c:v>
                </c:pt>
                <c:pt idx="6635">
                  <c:v>80.117999999999995</c:v>
                </c:pt>
                <c:pt idx="6636">
                  <c:v>80.766000000000005</c:v>
                </c:pt>
                <c:pt idx="6637">
                  <c:v>81.379000000000005</c:v>
                </c:pt>
                <c:pt idx="6638">
                  <c:v>81.956000000000003</c:v>
                </c:pt>
                <c:pt idx="6639">
                  <c:v>82.498999999999995</c:v>
                </c:pt>
                <c:pt idx="6640">
                  <c:v>83.01</c:v>
                </c:pt>
                <c:pt idx="6641">
                  <c:v>83.49</c:v>
                </c:pt>
                <c:pt idx="6642">
                  <c:v>83.94</c:v>
                </c:pt>
                <c:pt idx="6643">
                  <c:v>84.363</c:v>
                </c:pt>
                <c:pt idx="6644">
                  <c:v>84.759</c:v>
                </c:pt>
                <c:pt idx="6645">
                  <c:v>85.13</c:v>
                </c:pt>
                <c:pt idx="6646">
                  <c:v>85.477000000000004</c:v>
                </c:pt>
                <c:pt idx="6647">
                  <c:v>85.801000000000002</c:v>
                </c:pt>
                <c:pt idx="6648">
                  <c:v>86.105000000000004</c:v>
                </c:pt>
                <c:pt idx="6649">
                  <c:v>86.388000000000005</c:v>
                </c:pt>
                <c:pt idx="6650">
                  <c:v>86.653000000000006</c:v>
                </c:pt>
                <c:pt idx="6651">
                  <c:v>86.9</c:v>
                </c:pt>
                <c:pt idx="6652">
                  <c:v>87.131</c:v>
                </c:pt>
                <c:pt idx="6653">
                  <c:v>87.346000000000004</c:v>
                </c:pt>
                <c:pt idx="6654">
                  <c:v>87.546999999999997</c:v>
                </c:pt>
                <c:pt idx="6655">
                  <c:v>87.734999999999999</c:v>
                </c:pt>
                <c:pt idx="6656">
                  <c:v>87.91</c:v>
                </c:pt>
                <c:pt idx="6657">
                  <c:v>88.072999999999993</c:v>
                </c:pt>
                <c:pt idx="6658">
                  <c:v>88.224999999999994</c:v>
                </c:pt>
                <c:pt idx="6659">
                  <c:v>88.367000000000004</c:v>
                </c:pt>
                <c:pt idx="6660">
                  <c:v>88.498999999999995</c:v>
                </c:pt>
                <c:pt idx="6661">
                  <c:v>88.622</c:v>
                </c:pt>
                <c:pt idx="6662">
                  <c:v>88.736999999999995</c:v>
                </c:pt>
                <c:pt idx="6663">
                  <c:v>88.843999999999994</c:v>
                </c:pt>
                <c:pt idx="6664">
                  <c:v>88.942999999999998</c:v>
                </c:pt>
                <c:pt idx="6665">
                  <c:v>89.036000000000001</c:v>
                </c:pt>
                <c:pt idx="6666">
                  <c:v>89.122</c:v>
                </c:pt>
                <c:pt idx="6667">
                  <c:v>89.201999999999998</c:v>
                </c:pt>
                <c:pt idx="6668">
                  <c:v>89.277000000000001</c:v>
                </c:pt>
                <c:pt idx="6669">
                  <c:v>89.346000000000004</c:v>
                </c:pt>
                <c:pt idx="6670">
                  <c:v>89.41</c:v>
                </c:pt>
                <c:pt idx="6671">
                  <c:v>89.47</c:v>
                </c:pt>
                <c:pt idx="6672">
                  <c:v>89.525000000000006</c:v>
                </c:pt>
                <c:pt idx="6673">
                  <c:v>89.575999999999993</c:v>
                </c:pt>
                <c:pt idx="6674">
                  <c:v>89.623000000000005</c:v>
                </c:pt>
                <c:pt idx="6675">
                  <c:v>89.667000000000002</c:v>
                </c:pt>
                <c:pt idx="6676">
                  <c:v>89.707999999999998</c:v>
                </c:pt>
                <c:pt idx="6677">
                  <c:v>89.745999999999995</c:v>
                </c:pt>
                <c:pt idx="6678">
                  <c:v>89.78</c:v>
                </c:pt>
                <c:pt idx="6679">
                  <c:v>89.813000000000002</c:v>
                </c:pt>
                <c:pt idx="6680">
                  <c:v>89.841999999999999</c:v>
                </c:pt>
                <c:pt idx="6681">
                  <c:v>89.87</c:v>
                </c:pt>
                <c:pt idx="6682">
                  <c:v>89.894999999999996</c:v>
                </c:pt>
                <c:pt idx="6683">
                  <c:v>89.918999999999997</c:v>
                </c:pt>
                <c:pt idx="6684">
                  <c:v>89.94</c:v>
                </c:pt>
                <c:pt idx="6685">
                  <c:v>89.96</c:v>
                </c:pt>
                <c:pt idx="6686">
                  <c:v>89.978999999999999</c:v>
                </c:pt>
                <c:pt idx="6687">
                  <c:v>89.995999999999995</c:v>
                </c:pt>
                <c:pt idx="6688">
                  <c:v>90.012</c:v>
                </c:pt>
                <c:pt idx="6689">
                  <c:v>90.025999999999996</c:v>
                </c:pt>
                <c:pt idx="6690">
                  <c:v>90.04</c:v>
                </c:pt>
                <c:pt idx="6691">
                  <c:v>90.052000000000007</c:v>
                </c:pt>
                <c:pt idx="6692">
                  <c:v>90.063999999999993</c:v>
                </c:pt>
                <c:pt idx="6693">
                  <c:v>90.075000000000003</c:v>
                </c:pt>
                <c:pt idx="6694">
                  <c:v>90.084999999999994</c:v>
                </c:pt>
                <c:pt idx="6695">
                  <c:v>90.093999999999994</c:v>
                </c:pt>
                <c:pt idx="6696">
                  <c:v>90.102000000000004</c:v>
                </c:pt>
                <c:pt idx="6697">
                  <c:v>90.11</c:v>
                </c:pt>
                <c:pt idx="6698">
                  <c:v>90.117999999999995</c:v>
                </c:pt>
                <c:pt idx="6699">
                  <c:v>90.123999999999995</c:v>
                </c:pt>
                <c:pt idx="6700">
                  <c:v>90.131</c:v>
                </c:pt>
                <c:pt idx="6701">
                  <c:v>90.137</c:v>
                </c:pt>
                <c:pt idx="6702">
                  <c:v>90.141999999999996</c:v>
                </c:pt>
                <c:pt idx="6703">
                  <c:v>90.147000000000006</c:v>
                </c:pt>
                <c:pt idx="6704">
                  <c:v>90.152000000000001</c:v>
                </c:pt>
                <c:pt idx="6705">
                  <c:v>90.156999999999996</c:v>
                </c:pt>
                <c:pt idx="6706">
                  <c:v>90.161000000000001</c:v>
                </c:pt>
                <c:pt idx="6707">
                  <c:v>90.165000000000006</c:v>
                </c:pt>
                <c:pt idx="6708">
                  <c:v>90.168000000000006</c:v>
                </c:pt>
                <c:pt idx="6709">
                  <c:v>90.171999999999997</c:v>
                </c:pt>
                <c:pt idx="6710">
                  <c:v>90.174999999999997</c:v>
                </c:pt>
                <c:pt idx="6711">
                  <c:v>90.177999999999997</c:v>
                </c:pt>
                <c:pt idx="6712">
                  <c:v>90.180999999999997</c:v>
                </c:pt>
                <c:pt idx="6713">
                  <c:v>90.183999999999997</c:v>
                </c:pt>
                <c:pt idx="6714">
                  <c:v>90.186000000000007</c:v>
                </c:pt>
                <c:pt idx="6715">
                  <c:v>90.188999999999993</c:v>
                </c:pt>
                <c:pt idx="6716">
                  <c:v>90.191000000000003</c:v>
                </c:pt>
                <c:pt idx="6717">
                  <c:v>90.192999999999998</c:v>
                </c:pt>
                <c:pt idx="6718">
                  <c:v>90.194999999999993</c:v>
                </c:pt>
                <c:pt idx="6719">
                  <c:v>90.197000000000003</c:v>
                </c:pt>
                <c:pt idx="6720">
                  <c:v>90.198999999999998</c:v>
                </c:pt>
                <c:pt idx="6721">
                  <c:v>90.2</c:v>
                </c:pt>
                <c:pt idx="6722">
                  <c:v>90.201999999999998</c:v>
                </c:pt>
                <c:pt idx="6723">
                  <c:v>90.203999999999994</c:v>
                </c:pt>
                <c:pt idx="6724">
                  <c:v>90.204999999999998</c:v>
                </c:pt>
                <c:pt idx="6725">
                  <c:v>90.206999999999994</c:v>
                </c:pt>
                <c:pt idx="6726">
                  <c:v>90.207999999999998</c:v>
                </c:pt>
                <c:pt idx="6727">
                  <c:v>90.209000000000003</c:v>
                </c:pt>
                <c:pt idx="6728">
                  <c:v>90.210999999999999</c:v>
                </c:pt>
                <c:pt idx="6729">
                  <c:v>90.212000000000003</c:v>
                </c:pt>
                <c:pt idx="6730">
                  <c:v>90.212999999999994</c:v>
                </c:pt>
                <c:pt idx="6731">
                  <c:v>90.213999999999999</c:v>
                </c:pt>
                <c:pt idx="6732">
                  <c:v>90.215000000000003</c:v>
                </c:pt>
                <c:pt idx="6733">
                  <c:v>90.215999999999994</c:v>
                </c:pt>
                <c:pt idx="6734">
                  <c:v>90.216999999999999</c:v>
                </c:pt>
                <c:pt idx="6735">
                  <c:v>90.218000000000004</c:v>
                </c:pt>
                <c:pt idx="6736">
                  <c:v>90.218999999999994</c:v>
                </c:pt>
                <c:pt idx="6737">
                  <c:v>90.22</c:v>
                </c:pt>
                <c:pt idx="6738">
                  <c:v>90.221000000000004</c:v>
                </c:pt>
                <c:pt idx="6739">
                  <c:v>90.221999999999994</c:v>
                </c:pt>
                <c:pt idx="6740">
                  <c:v>90.221999999999994</c:v>
                </c:pt>
                <c:pt idx="6741">
                  <c:v>90.222999999999999</c:v>
                </c:pt>
                <c:pt idx="6742">
                  <c:v>90.224000000000004</c:v>
                </c:pt>
                <c:pt idx="6743">
                  <c:v>90.224000000000004</c:v>
                </c:pt>
                <c:pt idx="6744">
                  <c:v>90.224999999999994</c:v>
                </c:pt>
                <c:pt idx="6745">
                  <c:v>90.225999999999999</c:v>
                </c:pt>
                <c:pt idx="6746">
                  <c:v>90.225999999999999</c:v>
                </c:pt>
                <c:pt idx="6747">
                  <c:v>90.227000000000004</c:v>
                </c:pt>
                <c:pt idx="6748">
                  <c:v>90.227000000000004</c:v>
                </c:pt>
                <c:pt idx="6749">
                  <c:v>90.227999999999994</c:v>
                </c:pt>
                <c:pt idx="6750">
                  <c:v>90.227999999999994</c:v>
                </c:pt>
                <c:pt idx="6751">
                  <c:v>90.227999999999994</c:v>
                </c:pt>
                <c:pt idx="6752">
                  <c:v>90.228999999999999</c:v>
                </c:pt>
                <c:pt idx="6753">
                  <c:v>90.228999999999999</c:v>
                </c:pt>
                <c:pt idx="6754">
                  <c:v>90.228999999999999</c:v>
                </c:pt>
                <c:pt idx="6755">
                  <c:v>90.23</c:v>
                </c:pt>
                <c:pt idx="6756">
                  <c:v>90.23</c:v>
                </c:pt>
                <c:pt idx="6757">
                  <c:v>90.23</c:v>
                </c:pt>
                <c:pt idx="6758">
                  <c:v>90.23</c:v>
                </c:pt>
                <c:pt idx="6759">
                  <c:v>90.23</c:v>
                </c:pt>
                <c:pt idx="6760">
                  <c:v>90.23</c:v>
                </c:pt>
                <c:pt idx="6761">
                  <c:v>90.23</c:v>
                </c:pt>
                <c:pt idx="6762">
                  <c:v>90.23</c:v>
                </c:pt>
                <c:pt idx="6763">
                  <c:v>90.23</c:v>
                </c:pt>
                <c:pt idx="6764">
                  <c:v>90.23</c:v>
                </c:pt>
                <c:pt idx="6765">
                  <c:v>90.23</c:v>
                </c:pt>
                <c:pt idx="6766">
                  <c:v>90.23</c:v>
                </c:pt>
                <c:pt idx="6767">
                  <c:v>90.23</c:v>
                </c:pt>
                <c:pt idx="6768">
                  <c:v>90.23</c:v>
                </c:pt>
                <c:pt idx="6769">
                  <c:v>90.23</c:v>
                </c:pt>
                <c:pt idx="6770">
                  <c:v>90.23</c:v>
                </c:pt>
                <c:pt idx="6771">
                  <c:v>90.228999999999999</c:v>
                </c:pt>
                <c:pt idx="6772">
                  <c:v>90.228999999999999</c:v>
                </c:pt>
                <c:pt idx="6773">
                  <c:v>90.228999999999999</c:v>
                </c:pt>
                <c:pt idx="6774">
                  <c:v>90.227999999999994</c:v>
                </c:pt>
                <c:pt idx="6775">
                  <c:v>90.227999999999994</c:v>
                </c:pt>
                <c:pt idx="6776">
                  <c:v>90.227999999999994</c:v>
                </c:pt>
                <c:pt idx="6777">
                  <c:v>90.227000000000004</c:v>
                </c:pt>
                <c:pt idx="6778">
                  <c:v>90.227000000000004</c:v>
                </c:pt>
                <c:pt idx="6779">
                  <c:v>90.227000000000004</c:v>
                </c:pt>
                <c:pt idx="6780">
                  <c:v>90.225999999999999</c:v>
                </c:pt>
                <c:pt idx="6781">
                  <c:v>90.225999999999999</c:v>
                </c:pt>
                <c:pt idx="6782">
                  <c:v>90.224999999999994</c:v>
                </c:pt>
                <c:pt idx="6783">
                  <c:v>90.224999999999994</c:v>
                </c:pt>
                <c:pt idx="6784">
                  <c:v>90.224999999999994</c:v>
                </c:pt>
                <c:pt idx="6785">
                  <c:v>90.224000000000004</c:v>
                </c:pt>
                <c:pt idx="6786">
                  <c:v>90.224000000000004</c:v>
                </c:pt>
                <c:pt idx="6787">
                  <c:v>90.222999999999999</c:v>
                </c:pt>
                <c:pt idx="6788">
                  <c:v>90.222999999999999</c:v>
                </c:pt>
                <c:pt idx="6789">
                  <c:v>90.221999999999994</c:v>
                </c:pt>
                <c:pt idx="6790">
                  <c:v>90.221000000000004</c:v>
                </c:pt>
                <c:pt idx="6791">
                  <c:v>90.221000000000004</c:v>
                </c:pt>
                <c:pt idx="6792">
                  <c:v>90.22</c:v>
                </c:pt>
                <c:pt idx="6793">
                  <c:v>90.218999999999994</c:v>
                </c:pt>
                <c:pt idx="6794">
                  <c:v>90.218999999999994</c:v>
                </c:pt>
                <c:pt idx="6795">
                  <c:v>90.218000000000004</c:v>
                </c:pt>
                <c:pt idx="6796">
                  <c:v>90.216999999999999</c:v>
                </c:pt>
                <c:pt idx="6797">
                  <c:v>90.215999999999994</c:v>
                </c:pt>
                <c:pt idx="6798">
                  <c:v>90.215000000000003</c:v>
                </c:pt>
                <c:pt idx="6799">
                  <c:v>90.213999999999999</c:v>
                </c:pt>
                <c:pt idx="6800">
                  <c:v>90.212999999999994</c:v>
                </c:pt>
                <c:pt idx="6801">
                  <c:v>90.212000000000003</c:v>
                </c:pt>
                <c:pt idx="6802">
                  <c:v>90.210999999999999</c:v>
                </c:pt>
                <c:pt idx="6803">
                  <c:v>90.21</c:v>
                </c:pt>
                <c:pt idx="6804">
                  <c:v>90.207999999999998</c:v>
                </c:pt>
                <c:pt idx="6805">
                  <c:v>90.206999999999994</c:v>
                </c:pt>
                <c:pt idx="6806">
                  <c:v>90.206000000000003</c:v>
                </c:pt>
                <c:pt idx="6807">
                  <c:v>90.203999999999994</c:v>
                </c:pt>
                <c:pt idx="6808">
                  <c:v>90.201999999999998</c:v>
                </c:pt>
                <c:pt idx="6809">
                  <c:v>90.200999999999993</c:v>
                </c:pt>
                <c:pt idx="6810">
                  <c:v>90.198999999999998</c:v>
                </c:pt>
                <c:pt idx="6811">
                  <c:v>90.197000000000003</c:v>
                </c:pt>
                <c:pt idx="6812">
                  <c:v>90.194000000000003</c:v>
                </c:pt>
                <c:pt idx="6813">
                  <c:v>90.191999999999993</c:v>
                </c:pt>
                <c:pt idx="6814">
                  <c:v>90.19</c:v>
                </c:pt>
                <c:pt idx="6815">
                  <c:v>90.186999999999998</c:v>
                </c:pt>
                <c:pt idx="6816">
                  <c:v>90.183999999999997</c:v>
                </c:pt>
                <c:pt idx="6817">
                  <c:v>90.180999999999997</c:v>
                </c:pt>
                <c:pt idx="6818">
                  <c:v>90.177999999999997</c:v>
                </c:pt>
                <c:pt idx="6819">
                  <c:v>90.174000000000007</c:v>
                </c:pt>
                <c:pt idx="6820">
                  <c:v>90.17</c:v>
                </c:pt>
                <c:pt idx="6821">
                  <c:v>90.165999999999997</c:v>
                </c:pt>
                <c:pt idx="6822">
                  <c:v>90.162000000000006</c:v>
                </c:pt>
                <c:pt idx="6823">
                  <c:v>90.156999999999996</c:v>
                </c:pt>
                <c:pt idx="6824">
                  <c:v>90.152000000000001</c:v>
                </c:pt>
                <c:pt idx="6825">
                  <c:v>90.147000000000006</c:v>
                </c:pt>
                <c:pt idx="6826">
                  <c:v>90.141000000000005</c:v>
                </c:pt>
                <c:pt idx="6827">
                  <c:v>90.135000000000005</c:v>
                </c:pt>
                <c:pt idx="6828">
                  <c:v>90.128</c:v>
                </c:pt>
                <c:pt idx="6829">
                  <c:v>90.120999999999995</c:v>
                </c:pt>
                <c:pt idx="6830">
                  <c:v>90.113</c:v>
                </c:pt>
                <c:pt idx="6831">
                  <c:v>90.103999999999999</c:v>
                </c:pt>
                <c:pt idx="6832">
                  <c:v>90.094999999999999</c:v>
                </c:pt>
                <c:pt idx="6833">
                  <c:v>90.084999999999994</c:v>
                </c:pt>
                <c:pt idx="6834">
                  <c:v>90.073999999999998</c:v>
                </c:pt>
                <c:pt idx="6835">
                  <c:v>90.063000000000002</c:v>
                </c:pt>
                <c:pt idx="6836">
                  <c:v>90.05</c:v>
                </c:pt>
                <c:pt idx="6837">
                  <c:v>90.037000000000006</c:v>
                </c:pt>
                <c:pt idx="6838">
                  <c:v>90.022000000000006</c:v>
                </c:pt>
                <c:pt idx="6839">
                  <c:v>90.006</c:v>
                </c:pt>
                <c:pt idx="6840">
                  <c:v>89.989000000000004</c:v>
                </c:pt>
                <c:pt idx="6841">
                  <c:v>89.97</c:v>
                </c:pt>
                <c:pt idx="6842">
                  <c:v>89.95</c:v>
                </c:pt>
                <c:pt idx="6843">
                  <c:v>89.929000000000002</c:v>
                </c:pt>
                <c:pt idx="6844">
                  <c:v>89.905000000000001</c:v>
                </c:pt>
                <c:pt idx="6845">
                  <c:v>89.879000000000005</c:v>
                </c:pt>
                <c:pt idx="6846">
                  <c:v>89.852000000000004</c:v>
                </c:pt>
                <c:pt idx="6847">
                  <c:v>89.822000000000003</c:v>
                </c:pt>
                <c:pt idx="6848">
                  <c:v>89.79</c:v>
                </c:pt>
                <c:pt idx="6849">
                  <c:v>89.754999999999995</c:v>
                </c:pt>
                <c:pt idx="6850">
                  <c:v>89.716999999999999</c:v>
                </c:pt>
                <c:pt idx="6851">
                  <c:v>89.677000000000007</c:v>
                </c:pt>
                <c:pt idx="6852">
                  <c:v>89.632999999999996</c:v>
                </c:pt>
                <c:pt idx="6853">
                  <c:v>89.584999999999994</c:v>
                </c:pt>
                <c:pt idx="6854">
                  <c:v>89.534000000000006</c:v>
                </c:pt>
                <c:pt idx="6855">
                  <c:v>89.478999999999999</c:v>
                </c:pt>
                <c:pt idx="6856">
                  <c:v>89.418999999999997</c:v>
                </c:pt>
                <c:pt idx="6857">
                  <c:v>89.355000000000004</c:v>
                </c:pt>
                <c:pt idx="6858">
                  <c:v>89.286000000000001</c:v>
                </c:pt>
                <c:pt idx="6859">
                  <c:v>89.210999999999999</c:v>
                </c:pt>
                <c:pt idx="6860">
                  <c:v>89.131</c:v>
                </c:pt>
                <c:pt idx="6861">
                  <c:v>89.045000000000002</c:v>
                </c:pt>
                <c:pt idx="6862">
                  <c:v>88.953000000000003</c:v>
                </c:pt>
                <c:pt idx="6863">
                  <c:v>88.852999999999994</c:v>
                </c:pt>
                <c:pt idx="6864">
                  <c:v>88.745999999999995</c:v>
                </c:pt>
                <c:pt idx="6865">
                  <c:v>88.632000000000005</c:v>
                </c:pt>
                <c:pt idx="6866">
                  <c:v>88.509</c:v>
                </c:pt>
                <c:pt idx="6867">
                  <c:v>88.376000000000005</c:v>
                </c:pt>
                <c:pt idx="6868">
                  <c:v>88.234999999999999</c:v>
                </c:pt>
                <c:pt idx="6869">
                  <c:v>88.081999999999994</c:v>
                </c:pt>
                <c:pt idx="6870">
                  <c:v>87.918999999999997</c:v>
                </c:pt>
                <c:pt idx="6871">
                  <c:v>87.744</c:v>
                </c:pt>
                <c:pt idx="6872">
                  <c:v>87.557000000000002</c:v>
                </c:pt>
                <c:pt idx="6873">
                  <c:v>87.355000000000004</c:v>
                </c:pt>
                <c:pt idx="6874">
                  <c:v>87.14</c:v>
                </c:pt>
                <c:pt idx="6875">
                  <c:v>86.909000000000006</c:v>
                </c:pt>
                <c:pt idx="6876">
                  <c:v>86.662000000000006</c:v>
                </c:pt>
                <c:pt idx="6877">
                  <c:v>86.397000000000006</c:v>
                </c:pt>
                <c:pt idx="6878">
                  <c:v>86.113</c:v>
                </c:pt>
                <c:pt idx="6879">
                  <c:v>85.808999999999997</c:v>
                </c:pt>
                <c:pt idx="6880">
                  <c:v>85.484999999999999</c:v>
                </c:pt>
                <c:pt idx="6881">
                  <c:v>85.138000000000005</c:v>
                </c:pt>
                <c:pt idx="6882">
                  <c:v>84.766999999999996</c:v>
                </c:pt>
                <c:pt idx="6883">
                  <c:v>84.37</c:v>
                </c:pt>
                <c:pt idx="6884">
                  <c:v>83.947000000000003</c:v>
                </c:pt>
                <c:pt idx="6885">
                  <c:v>83.497</c:v>
                </c:pt>
                <c:pt idx="6886">
                  <c:v>83.016999999999996</c:v>
                </c:pt>
                <c:pt idx="6887">
                  <c:v>82.506</c:v>
                </c:pt>
                <c:pt idx="6888">
                  <c:v>81.962000000000003</c:v>
                </c:pt>
                <c:pt idx="6889">
                  <c:v>81.385000000000005</c:v>
                </c:pt>
                <c:pt idx="6890">
                  <c:v>80.772999999999996</c:v>
                </c:pt>
                <c:pt idx="6891">
                  <c:v>80.123000000000005</c:v>
                </c:pt>
                <c:pt idx="6892">
                  <c:v>79.436000000000007</c:v>
                </c:pt>
                <c:pt idx="6893">
                  <c:v>78.709000000000003</c:v>
                </c:pt>
                <c:pt idx="6894">
                  <c:v>77.941000000000003</c:v>
                </c:pt>
                <c:pt idx="6895">
                  <c:v>77.132000000000005</c:v>
                </c:pt>
                <c:pt idx="6896">
                  <c:v>76.28</c:v>
                </c:pt>
                <c:pt idx="6897">
                  <c:v>75.384</c:v>
                </c:pt>
                <c:pt idx="6898">
                  <c:v>74.444000000000003</c:v>
                </c:pt>
                <c:pt idx="6899">
                  <c:v>73.459000000000003</c:v>
                </c:pt>
                <c:pt idx="6900">
                  <c:v>72.429000000000002</c:v>
                </c:pt>
                <c:pt idx="6901">
                  <c:v>71.353999999999999</c:v>
                </c:pt>
                <c:pt idx="6902">
                  <c:v>70.231999999999999</c:v>
                </c:pt>
                <c:pt idx="6903">
                  <c:v>69.066000000000003</c:v>
                </c:pt>
                <c:pt idx="6904">
                  <c:v>67.853999999999999</c:v>
                </c:pt>
                <c:pt idx="6905">
                  <c:v>66.596000000000004</c:v>
                </c:pt>
                <c:pt idx="6906">
                  <c:v>65.293999999999997</c:v>
                </c:pt>
                <c:pt idx="6907">
                  <c:v>63.95</c:v>
                </c:pt>
                <c:pt idx="6908">
                  <c:v>62.563000000000002</c:v>
                </c:pt>
                <c:pt idx="6909">
                  <c:v>61.136000000000003</c:v>
                </c:pt>
                <c:pt idx="6910">
                  <c:v>59.667999999999999</c:v>
                </c:pt>
                <c:pt idx="6911">
                  <c:v>58.162999999999997</c:v>
                </c:pt>
                <c:pt idx="6912">
                  <c:v>56.624000000000002</c:v>
                </c:pt>
                <c:pt idx="6913">
                  <c:v>55.052</c:v>
                </c:pt>
                <c:pt idx="6914">
                  <c:v>53.451000000000001</c:v>
                </c:pt>
                <c:pt idx="6915">
                  <c:v>51.823</c:v>
                </c:pt>
                <c:pt idx="6916">
                  <c:v>50.171999999999997</c:v>
                </c:pt>
                <c:pt idx="6917">
                  <c:v>48.5</c:v>
                </c:pt>
                <c:pt idx="6918">
                  <c:v>46.808999999999997</c:v>
                </c:pt>
                <c:pt idx="6919">
                  <c:v>45.101999999999997</c:v>
                </c:pt>
                <c:pt idx="6920">
                  <c:v>43.381999999999998</c:v>
                </c:pt>
                <c:pt idx="6921">
                  <c:v>41.649000000000001</c:v>
                </c:pt>
                <c:pt idx="6922">
                  <c:v>39.905000000000001</c:v>
                </c:pt>
                <c:pt idx="6923">
                  <c:v>38.152000000000001</c:v>
                </c:pt>
                <c:pt idx="6924">
                  <c:v>36.390999999999998</c:v>
                </c:pt>
                <c:pt idx="6925">
                  <c:v>34.622</c:v>
                </c:pt>
                <c:pt idx="6926">
                  <c:v>32.847999999999999</c:v>
                </c:pt>
                <c:pt idx="6927">
                  <c:v>31.067</c:v>
                </c:pt>
                <c:pt idx="6928">
                  <c:v>29.280999999999999</c:v>
                </c:pt>
                <c:pt idx="6929">
                  <c:v>27.492000000000001</c:v>
                </c:pt>
                <c:pt idx="6930">
                  <c:v>25.699000000000002</c:v>
                </c:pt>
                <c:pt idx="6931">
                  <c:v>23.902999999999999</c:v>
                </c:pt>
                <c:pt idx="6932">
                  <c:v>22.106999999999999</c:v>
                </c:pt>
                <c:pt idx="6933">
                  <c:v>20.311</c:v>
                </c:pt>
                <c:pt idx="6934">
                  <c:v>18.518000000000001</c:v>
                </c:pt>
                <c:pt idx="6935">
                  <c:v>16.73</c:v>
                </c:pt>
                <c:pt idx="6936">
                  <c:v>14.95</c:v>
                </c:pt>
                <c:pt idx="6937">
                  <c:v>13.185</c:v>
                </c:pt>
                <c:pt idx="6938">
                  <c:v>11.443</c:v>
                </c:pt>
                <c:pt idx="6939">
                  <c:v>9.7349999999999994</c:v>
                </c:pt>
                <c:pt idx="6940">
                  <c:v>8.0820000000000007</c:v>
                </c:pt>
                <c:pt idx="6941">
                  <c:v>6.5129999999999999</c:v>
                </c:pt>
                <c:pt idx="6942">
                  <c:v>5.0679999999999996</c:v>
                </c:pt>
                <c:pt idx="6943">
                  <c:v>3.8010000000000002</c:v>
                </c:pt>
                <c:pt idx="6944">
                  <c:v>2.7549999999999999</c:v>
                </c:pt>
                <c:pt idx="6945">
                  <c:v>1.9610000000000001</c:v>
                </c:pt>
                <c:pt idx="6946">
                  <c:v>1.393</c:v>
                </c:pt>
                <c:pt idx="6947">
                  <c:v>1.0149999999999999</c:v>
                </c:pt>
                <c:pt idx="6948">
                  <c:v>0.77100000000000002</c:v>
                </c:pt>
                <c:pt idx="6949">
                  <c:v>0.61599999999999999</c:v>
                </c:pt>
                <c:pt idx="6950">
                  <c:v>0.51900000000000002</c:v>
                </c:pt>
                <c:pt idx="6951">
                  <c:v>0.45600000000000002</c:v>
                </c:pt>
                <c:pt idx="6952">
                  <c:v>0.41399999999999998</c:v>
                </c:pt>
                <c:pt idx="6953">
                  <c:v>0.38300000000000001</c:v>
                </c:pt>
                <c:pt idx="6954">
                  <c:v>0.35699999999999998</c:v>
                </c:pt>
                <c:pt idx="6955">
                  <c:v>0.33400000000000002</c:v>
                </c:pt>
                <c:pt idx="6956">
                  <c:v>0.313</c:v>
                </c:pt>
                <c:pt idx="6957">
                  <c:v>0.29499999999999998</c:v>
                </c:pt>
                <c:pt idx="6958">
                  <c:v>0.27900000000000003</c:v>
                </c:pt>
                <c:pt idx="6959">
                  <c:v>0.26700000000000002</c:v>
                </c:pt>
                <c:pt idx="6960">
                  <c:v>0.25600000000000001</c:v>
                </c:pt>
                <c:pt idx="6961">
                  <c:v>0.248</c:v>
                </c:pt>
                <c:pt idx="6962">
                  <c:v>0.24099999999999999</c:v>
                </c:pt>
                <c:pt idx="6963">
                  <c:v>0.23599999999999999</c:v>
                </c:pt>
                <c:pt idx="6964">
                  <c:v>0.23200000000000001</c:v>
                </c:pt>
                <c:pt idx="6965">
                  <c:v>0.22900000000000001</c:v>
                </c:pt>
                <c:pt idx="6966">
                  <c:v>0.22700000000000001</c:v>
                </c:pt>
                <c:pt idx="6967">
                  <c:v>0.22500000000000001</c:v>
                </c:pt>
                <c:pt idx="6968">
                  <c:v>0.22500000000000001</c:v>
                </c:pt>
                <c:pt idx="6969">
                  <c:v>0.224</c:v>
                </c:pt>
                <c:pt idx="6970">
                  <c:v>0.224</c:v>
                </c:pt>
                <c:pt idx="6971">
                  <c:v>0.224</c:v>
                </c:pt>
                <c:pt idx="6972">
                  <c:v>0.22500000000000001</c:v>
                </c:pt>
                <c:pt idx="6973">
                  <c:v>0.22500000000000001</c:v>
                </c:pt>
                <c:pt idx="6974">
                  <c:v>0.22600000000000001</c:v>
                </c:pt>
                <c:pt idx="6975">
                  <c:v>0.22600000000000001</c:v>
                </c:pt>
                <c:pt idx="6976">
                  <c:v>0.22700000000000001</c:v>
                </c:pt>
                <c:pt idx="6977">
                  <c:v>0.22800000000000001</c:v>
                </c:pt>
                <c:pt idx="6978">
                  <c:v>0.22900000000000001</c:v>
                </c:pt>
                <c:pt idx="6979">
                  <c:v>0.23100000000000001</c:v>
                </c:pt>
                <c:pt idx="6980">
                  <c:v>0.23200000000000001</c:v>
                </c:pt>
                <c:pt idx="6981">
                  <c:v>0.23400000000000001</c:v>
                </c:pt>
                <c:pt idx="6982">
                  <c:v>0.23499999999999999</c:v>
                </c:pt>
                <c:pt idx="6983">
                  <c:v>0.23699999999999999</c:v>
                </c:pt>
                <c:pt idx="6984">
                  <c:v>0.23799999999999999</c:v>
                </c:pt>
                <c:pt idx="6985">
                  <c:v>0.24</c:v>
                </c:pt>
                <c:pt idx="6986">
                  <c:v>0.24199999999999999</c:v>
                </c:pt>
                <c:pt idx="6987">
                  <c:v>0.24299999999999999</c:v>
                </c:pt>
                <c:pt idx="6988">
                  <c:v>0.245</c:v>
                </c:pt>
                <c:pt idx="6989">
                  <c:v>0.246</c:v>
                </c:pt>
                <c:pt idx="6990">
                  <c:v>0.248</c:v>
                </c:pt>
                <c:pt idx="6991">
                  <c:v>0.249</c:v>
                </c:pt>
                <c:pt idx="6992">
                  <c:v>0.25</c:v>
                </c:pt>
                <c:pt idx="6993">
                  <c:v>0.252</c:v>
                </c:pt>
                <c:pt idx="6994">
                  <c:v>0.253</c:v>
                </c:pt>
                <c:pt idx="6995">
                  <c:v>0.254</c:v>
                </c:pt>
                <c:pt idx="6996">
                  <c:v>0.255</c:v>
                </c:pt>
                <c:pt idx="6997">
                  <c:v>0.25600000000000001</c:v>
                </c:pt>
                <c:pt idx="6998">
                  <c:v>0.25700000000000001</c:v>
                </c:pt>
                <c:pt idx="6999">
                  <c:v>0.25800000000000001</c:v>
                </c:pt>
                <c:pt idx="7000">
                  <c:v>0.25900000000000001</c:v>
                </c:pt>
                <c:pt idx="7001">
                  <c:v>0.26</c:v>
                </c:pt>
                <c:pt idx="7002">
                  <c:v>0.26100000000000001</c:v>
                </c:pt>
                <c:pt idx="7003">
                  <c:v>0.26200000000000001</c:v>
                </c:pt>
                <c:pt idx="7004">
                  <c:v>0.26200000000000001</c:v>
                </c:pt>
                <c:pt idx="7005">
                  <c:v>0.26300000000000001</c:v>
                </c:pt>
                <c:pt idx="7006">
                  <c:v>0.26400000000000001</c:v>
                </c:pt>
                <c:pt idx="7007">
                  <c:v>0.26500000000000001</c:v>
                </c:pt>
                <c:pt idx="7008">
                  <c:v>0.26500000000000001</c:v>
                </c:pt>
                <c:pt idx="7009">
                  <c:v>0.26600000000000001</c:v>
                </c:pt>
                <c:pt idx="7010">
                  <c:v>0.26700000000000002</c:v>
                </c:pt>
                <c:pt idx="7011">
                  <c:v>0.26700000000000002</c:v>
                </c:pt>
                <c:pt idx="7012">
                  <c:v>0.26800000000000002</c:v>
                </c:pt>
                <c:pt idx="7013">
                  <c:v>0.26800000000000002</c:v>
                </c:pt>
                <c:pt idx="7014">
                  <c:v>0.26700000000000002</c:v>
                </c:pt>
                <c:pt idx="7015">
                  <c:v>0.26600000000000001</c:v>
                </c:pt>
                <c:pt idx="7016">
                  <c:v>0.26600000000000001</c:v>
                </c:pt>
                <c:pt idx="7017">
                  <c:v>0.26500000000000001</c:v>
                </c:pt>
                <c:pt idx="7018">
                  <c:v>0.26500000000000001</c:v>
                </c:pt>
                <c:pt idx="7019">
                  <c:v>0.26400000000000001</c:v>
                </c:pt>
                <c:pt idx="7020">
                  <c:v>0.26300000000000001</c:v>
                </c:pt>
                <c:pt idx="7021">
                  <c:v>0.26300000000000001</c:v>
                </c:pt>
                <c:pt idx="7022">
                  <c:v>0.26200000000000001</c:v>
                </c:pt>
                <c:pt idx="7023">
                  <c:v>0.26100000000000001</c:v>
                </c:pt>
                <c:pt idx="7024">
                  <c:v>0.26</c:v>
                </c:pt>
                <c:pt idx="7025">
                  <c:v>0.26</c:v>
                </c:pt>
                <c:pt idx="7026">
                  <c:v>0.25900000000000001</c:v>
                </c:pt>
                <c:pt idx="7027">
                  <c:v>0.25800000000000001</c:v>
                </c:pt>
                <c:pt idx="7028">
                  <c:v>0.25700000000000001</c:v>
                </c:pt>
                <c:pt idx="7029">
                  <c:v>0.25600000000000001</c:v>
                </c:pt>
                <c:pt idx="7030">
                  <c:v>0.254</c:v>
                </c:pt>
                <c:pt idx="7031">
                  <c:v>0.253</c:v>
                </c:pt>
                <c:pt idx="7032">
                  <c:v>0.252</c:v>
                </c:pt>
                <c:pt idx="7033">
                  <c:v>0.251</c:v>
                </c:pt>
                <c:pt idx="7034">
                  <c:v>0.249</c:v>
                </c:pt>
                <c:pt idx="7035">
                  <c:v>0.248</c:v>
                </c:pt>
                <c:pt idx="7036">
                  <c:v>0.247</c:v>
                </c:pt>
                <c:pt idx="7037">
                  <c:v>0.246</c:v>
                </c:pt>
                <c:pt idx="7038">
                  <c:v>0.24399999999999999</c:v>
                </c:pt>
                <c:pt idx="7039">
                  <c:v>0.24299999999999999</c:v>
                </c:pt>
                <c:pt idx="7040">
                  <c:v>0.24099999999999999</c:v>
                </c:pt>
                <c:pt idx="7041">
                  <c:v>0.24</c:v>
                </c:pt>
                <c:pt idx="7042">
                  <c:v>0.23799999999999999</c:v>
                </c:pt>
                <c:pt idx="7043">
                  <c:v>0.23699999999999999</c:v>
                </c:pt>
                <c:pt idx="7044">
                  <c:v>0.23499999999999999</c:v>
                </c:pt>
                <c:pt idx="7045">
                  <c:v>0.23400000000000001</c:v>
                </c:pt>
                <c:pt idx="7046">
                  <c:v>0.23200000000000001</c:v>
                </c:pt>
                <c:pt idx="7047">
                  <c:v>0.23100000000000001</c:v>
                </c:pt>
                <c:pt idx="7048">
                  <c:v>0.23</c:v>
                </c:pt>
                <c:pt idx="7049">
                  <c:v>0.22800000000000001</c:v>
                </c:pt>
                <c:pt idx="7050">
                  <c:v>0.22700000000000001</c:v>
                </c:pt>
                <c:pt idx="7051">
                  <c:v>0.22600000000000001</c:v>
                </c:pt>
                <c:pt idx="7052">
                  <c:v>0.22500000000000001</c:v>
                </c:pt>
                <c:pt idx="7053">
                  <c:v>0.22500000000000001</c:v>
                </c:pt>
                <c:pt idx="7054">
                  <c:v>0.224</c:v>
                </c:pt>
                <c:pt idx="7055">
                  <c:v>0.223</c:v>
                </c:pt>
                <c:pt idx="7056">
                  <c:v>0.223</c:v>
                </c:pt>
                <c:pt idx="7057">
                  <c:v>0.222</c:v>
                </c:pt>
                <c:pt idx="7058">
                  <c:v>0.222</c:v>
                </c:pt>
                <c:pt idx="7059">
                  <c:v>0.223</c:v>
                </c:pt>
                <c:pt idx="7060">
                  <c:v>0.224</c:v>
                </c:pt>
                <c:pt idx="7061">
                  <c:v>0.22500000000000001</c:v>
                </c:pt>
                <c:pt idx="7062">
                  <c:v>0.22700000000000001</c:v>
                </c:pt>
                <c:pt idx="7063">
                  <c:v>0.23</c:v>
                </c:pt>
                <c:pt idx="7064">
                  <c:v>0.23300000000000001</c:v>
                </c:pt>
                <c:pt idx="7065">
                  <c:v>0.23799999999999999</c:v>
                </c:pt>
                <c:pt idx="7066">
                  <c:v>0.245</c:v>
                </c:pt>
                <c:pt idx="7067">
                  <c:v>0.253</c:v>
                </c:pt>
                <c:pt idx="7068">
                  <c:v>0.26300000000000001</c:v>
                </c:pt>
                <c:pt idx="7069">
                  <c:v>0.27500000000000002</c:v>
                </c:pt>
                <c:pt idx="7070">
                  <c:v>0.29099999999999998</c:v>
                </c:pt>
                <c:pt idx="7071">
                  <c:v>0.309</c:v>
                </c:pt>
                <c:pt idx="7072">
                  <c:v>0.32900000000000001</c:v>
                </c:pt>
                <c:pt idx="7073">
                  <c:v>0.35199999999999998</c:v>
                </c:pt>
                <c:pt idx="7074">
                  <c:v>0.378</c:v>
                </c:pt>
                <c:pt idx="7075">
                  <c:v>0.40699999999999997</c:v>
                </c:pt>
                <c:pt idx="7076">
                  <c:v>0.44600000000000001</c:v>
                </c:pt>
                <c:pt idx="7077">
                  <c:v>0.503</c:v>
                </c:pt>
                <c:pt idx="7078">
                  <c:v>0.59199999999999997</c:v>
                </c:pt>
                <c:pt idx="7079">
                  <c:v>0.73199999999999998</c:v>
                </c:pt>
                <c:pt idx="7080">
                  <c:v>0.96</c:v>
                </c:pt>
                <c:pt idx="7081">
                  <c:v>1.32</c:v>
                </c:pt>
                <c:pt idx="7082">
                  <c:v>1.87</c:v>
                </c:pt>
                <c:pt idx="7083">
                  <c:v>2.6560000000000001</c:v>
                </c:pt>
                <c:pt idx="7084">
                  <c:v>3.7120000000000002</c:v>
                </c:pt>
                <c:pt idx="7085">
                  <c:v>4.9989999999999997</c:v>
                </c:pt>
                <c:pt idx="7086">
                  <c:v>6.46</c:v>
                </c:pt>
                <c:pt idx="7087">
                  <c:v>8.0459999999999994</c:v>
                </c:pt>
                <c:pt idx="7088">
                  <c:v>9.7110000000000003</c:v>
                </c:pt>
                <c:pt idx="7089">
                  <c:v>11.427</c:v>
                </c:pt>
                <c:pt idx="7090">
                  <c:v>13.176</c:v>
                </c:pt>
                <c:pt idx="7091">
                  <c:v>14.945</c:v>
                </c:pt>
                <c:pt idx="7092">
                  <c:v>16.727</c:v>
                </c:pt>
                <c:pt idx="7093">
                  <c:v>18.516999999999999</c:v>
                </c:pt>
                <c:pt idx="7094">
                  <c:v>20.312000000000001</c:v>
                </c:pt>
                <c:pt idx="7095">
                  <c:v>22.11</c:v>
                </c:pt>
                <c:pt idx="7096">
                  <c:v>23.907</c:v>
                </c:pt>
                <c:pt idx="7097">
                  <c:v>25.704000000000001</c:v>
                </c:pt>
                <c:pt idx="7098">
                  <c:v>27.498000000000001</c:v>
                </c:pt>
                <c:pt idx="7099">
                  <c:v>29.289000000000001</c:v>
                </c:pt>
                <c:pt idx="7100">
                  <c:v>31.074999999999999</c:v>
                </c:pt>
                <c:pt idx="7101">
                  <c:v>32.856000000000002</c:v>
                </c:pt>
                <c:pt idx="7102">
                  <c:v>34.631</c:v>
                </c:pt>
                <c:pt idx="7103">
                  <c:v>36.4</c:v>
                </c:pt>
                <c:pt idx="7104">
                  <c:v>38.161999999999999</c:v>
                </c:pt>
                <c:pt idx="7105">
                  <c:v>39.914999999999999</c:v>
                </c:pt>
                <c:pt idx="7106">
                  <c:v>41.66</c:v>
                </c:pt>
                <c:pt idx="7107">
                  <c:v>43.393999999999998</c:v>
                </c:pt>
                <c:pt idx="7108">
                  <c:v>45.116</c:v>
                </c:pt>
                <c:pt idx="7109">
                  <c:v>46.823</c:v>
                </c:pt>
                <c:pt idx="7110">
                  <c:v>48.515000000000001</c:v>
                </c:pt>
                <c:pt idx="7111">
                  <c:v>50.188000000000002</c:v>
                </c:pt>
                <c:pt idx="7112">
                  <c:v>51.841000000000001</c:v>
                </c:pt>
                <c:pt idx="7113">
                  <c:v>53.469000000000001</c:v>
                </c:pt>
                <c:pt idx="7114">
                  <c:v>55.070999999999998</c:v>
                </c:pt>
                <c:pt idx="7115">
                  <c:v>56.643999999999998</c:v>
                </c:pt>
                <c:pt idx="7116">
                  <c:v>58.183999999999997</c:v>
                </c:pt>
                <c:pt idx="7117">
                  <c:v>59.691000000000003</c:v>
                </c:pt>
                <c:pt idx="7118">
                  <c:v>61.158999999999999</c:v>
                </c:pt>
                <c:pt idx="7119">
                  <c:v>62.587000000000003</c:v>
                </c:pt>
                <c:pt idx="7120">
                  <c:v>63.973999999999997</c:v>
                </c:pt>
                <c:pt idx="7121">
                  <c:v>65.317999999999998</c:v>
                </c:pt>
                <c:pt idx="7122">
                  <c:v>66.619</c:v>
                </c:pt>
                <c:pt idx="7123">
                  <c:v>67.876000000000005</c:v>
                </c:pt>
                <c:pt idx="7124">
                  <c:v>69.087999999999994</c:v>
                </c:pt>
                <c:pt idx="7125">
                  <c:v>70.254999999999995</c:v>
                </c:pt>
                <c:pt idx="7126">
                  <c:v>71.376000000000005</c:v>
                </c:pt>
                <c:pt idx="7127">
                  <c:v>72.450999999999993</c:v>
                </c:pt>
                <c:pt idx="7128">
                  <c:v>73.48</c:v>
                </c:pt>
                <c:pt idx="7129">
                  <c:v>74.463999999999999</c:v>
                </c:pt>
                <c:pt idx="7130">
                  <c:v>75.403000000000006</c:v>
                </c:pt>
                <c:pt idx="7131">
                  <c:v>76.296999999999997</c:v>
                </c:pt>
                <c:pt idx="7132">
                  <c:v>77.149000000000001</c:v>
                </c:pt>
                <c:pt idx="7133">
                  <c:v>77.956999999999994</c:v>
                </c:pt>
                <c:pt idx="7134">
                  <c:v>78.722999999999999</c:v>
                </c:pt>
                <c:pt idx="7135">
                  <c:v>79.45</c:v>
                </c:pt>
                <c:pt idx="7136">
                  <c:v>80.135999999999996</c:v>
                </c:pt>
                <c:pt idx="7137">
                  <c:v>80.784000000000006</c:v>
                </c:pt>
                <c:pt idx="7138">
                  <c:v>81.394999999999996</c:v>
                </c:pt>
                <c:pt idx="7139">
                  <c:v>81.971000000000004</c:v>
                </c:pt>
                <c:pt idx="7140">
                  <c:v>82.513999999999996</c:v>
                </c:pt>
                <c:pt idx="7141">
                  <c:v>83.024000000000001</c:v>
                </c:pt>
                <c:pt idx="7142">
                  <c:v>83.503</c:v>
                </c:pt>
                <c:pt idx="7143">
                  <c:v>83.953000000000003</c:v>
                </c:pt>
                <c:pt idx="7144">
                  <c:v>84.375</c:v>
                </c:pt>
                <c:pt idx="7145">
                  <c:v>84.77</c:v>
                </c:pt>
                <c:pt idx="7146">
                  <c:v>85.14</c:v>
                </c:pt>
                <c:pt idx="7147">
                  <c:v>85.486000000000004</c:v>
                </c:pt>
                <c:pt idx="7148">
                  <c:v>85.81</c:v>
                </c:pt>
                <c:pt idx="7149">
                  <c:v>86.111999999999995</c:v>
                </c:pt>
                <c:pt idx="7150">
                  <c:v>86.394999999999996</c:v>
                </c:pt>
                <c:pt idx="7151">
                  <c:v>86.659000000000006</c:v>
                </c:pt>
                <c:pt idx="7152">
                  <c:v>86.906000000000006</c:v>
                </c:pt>
                <c:pt idx="7153">
                  <c:v>87.135999999999996</c:v>
                </c:pt>
                <c:pt idx="7154">
                  <c:v>87.350999999999999</c:v>
                </c:pt>
                <c:pt idx="7155">
                  <c:v>87.552000000000007</c:v>
                </c:pt>
                <c:pt idx="7156">
                  <c:v>87.739000000000004</c:v>
                </c:pt>
                <c:pt idx="7157">
                  <c:v>87.912999999999997</c:v>
                </c:pt>
                <c:pt idx="7158">
                  <c:v>88.075999999999993</c:v>
                </c:pt>
                <c:pt idx="7159">
                  <c:v>88.227999999999994</c:v>
                </c:pt>
                <c:pt idx="7160">
                  <c:v>88.369</c:v>
                </c:pt>
                <c:pt idx="7161">
                  <c:v>88.501000000000005</c:v>
                </c:pt>
                <c:pt idx="7162">
                  <c:v>88.623999999999995</c:v>
                </c:pt>
                <c:pt idx="7163">
                  <c:v>88.739000000000004</c:v>
                </c:pt>
                <c:pt idx="7164">
                  <c:v>88.844999999999999</c:v>
                </c:pt>
                <c:pt idx="7165">
                  <c:v>88.944000000000003</c:v>
                </c:pt>
                <c:pt idx="7166">
                  <c:v>89.037000000000006</c:v>
                </c:pt>
                <c:pt idx="7167">
                  <c:v>89.123000000000005</c:v>
                </c:pt>
                <c:pt idx="7168">
                  <c:v>89.203000000000003</c:v>
                </c:pt>
                <c:pt idx="7169">
                  <c:v>89.277000000000001</c:v>
                </c:pt>
                <c:pt idx="7170">
                  <c:v>89.346000000000004</c:v>
                </c:pt>
                <c:pt idx="7171">
                  <c:v>89.41</c:v>
                </c:pt>
                <c:pt idx="7172">
                  <c:v>89.468999999999994</c:v>
                </c:pt>
                <c:pt idx="7173">
                  <c:v>89.524000000000001</c:v>
                </c:pt>
                <c:pt idx="7174">
                  <c:v>89.575000000000003</c:v>
                </c:pt>
                <c:pt idx="7175">
                  <c:v>89.623000000000005</c:v>
                </c:pt>
                <c:pt idx="7176">
                  <c:v>89.667000000000002</c:v>
                </c:pt>
                <c:pt idx="7177">
                  <c:v>89.706999999999994</c:v>
                </c:pt>
                <c:pt idx="7178">
                  <c:v>89.745000000000005</c:v>
                </c:pt>
                <c:pt idx="7179">
                  <c:v>89.778999999999996</c:v>
                </c:pt>
                <c:pt idx="7180">
                  <c:v>89.811000000000007</c:v>
                </c:pt>
                <c:pt idx="7181">
                  <c:v>89.840999999999994</c:v>
                </c:pt>
                <c:pt idx="7182">
                  <c:v>89.867999999999995</c:v>
                </c:pt>
                <c:pt idx="7183">
                  <c:v>89.894000000000005</c:v>
                </c:pt>
                <c:pt idx="7184">
                  <c:v>89.917000000000002</c:v>
                </c:pt>
                <c:pt idx="7185">
                  <c:v>89.938999999999993</c:v>
                </c:pt>
                <c:pt idx="7186">
                  <c:v>89.959000000000003</c:v>
                </c:pt>
                <c:pt idx="7187">
                  <c:v>89.977000000000004</c:v>
                </c:pt>
                <c:pt idx="7188">
                  <c:v>89.994</c:v>
                </c:pt>
                <c:pt idx="7189">
                  <c:v>90.01</c:v>
                </c:pt>
                <c:pt idx="7190">
                  <c:v>90.025000000000006</c:v>
                </c:pt>
                <c:pt idx="7191">
                  <c:v>90.037999999999997</c:v>
                </c:pt>
                <c:pt idx="7192">
                  <c:v>90.051000000000002</c:v>
                </c:pt>
                <c:pt idx="7193">
                  <c:v>90.061999999999998</c:v>
                </c:pt>
                <c:pt idx="7194">
                  <c:v>90.072999999999993</c:v>
                </c:pt>
                <c:pt idx="7195">
                  <c:v>90.082999999999998</c:v>
                </c:pt>
                <c:pt idx="7196">
                  <c:v>90.091999999999999</c:v>
                </c:pt>
                <c:pt idx="7197">
                  <c:v>90.1</c:v>
                </c:pt>
                <c:pt idx="7198">
                  <c:v>90.108000000000004</c:v>
                </c:pt>
                <c:pt idx="7199">
                  <c:v>90.116</c:v>
                </c:pt>
                <c:pt idx="7200">
                  <c:v>90.122</c:v>
                </c:pt>
                <c:pt idx="7201">
                  <c:v>90.129000000000005</c:v>
                </c:pt>
                <c:pt idx="7202">
                  <c:v>90.135000000000005</c:v>
                </c:pt>
                <c:pt idx="7203">
                  <c:v>90.14</c:v>
                </c:pt>
                <c:pt idx="7204">
                  <c:v>90.144999999999996</c:v>
                </c:pt>
                <c:pt idx="7205">
                  <c:v>90.15</c:v>
                </c:pt>
                <c:pt idx="7206">
                  <c:v>90.153999999999996</c:v>
                </c:pt>
                <c:pt idx="7207">
                  <c:v>90.159000000000006</c:v>
                </c:pt>
                <c:pt idx="7208">
                  <c:v>90.162000000000006</c:v>
                </c:pt>
                <c:pt idx="7209">
                  <c:v>90.165999999999997</c:v>
                </c:pt>
                <c:pt idx="7210">
                  <c:v>90.17</c:v>
                </c:pt>
                <c:pt idx="7211">
                  <c:v>90.173000000000002</c:v>
                </c:pt>
                <c:pt idx="7212">
                  <c:v>90.176000000000002</c:v>
                </c:pt>
                <c:pt idx="7213">
                  <c:v>90.179000000000002</c:v>
                </c:pt>
                <c:pt idx="7214">
                  <c:v>90.180999999999997</c:v>
                </c:pt>
                <c:pt idx="7215">
                  <c:v>90.183999999999997</c:v>
                </c:pt>
                <c:pt idx="7216">
                  <c:v>90.186000000000007</c:v>
                </c:pt>
                <c:pt idx="7217">
                  <c:v>90.188999999999993</c:v>
                </c:pt>
                <c:pt idx="7218">
                  <c:v>90.191000000000003</c:v>
                </c:pt>
                <c:pt idx="7219">
                  <c:v>90.192999999999998</c:v>
                </c:pt>
                <c:pt idx="7220">
                  <c:v>90.194999999999993</c:v>
                </c:pt>
                <c:pt idx="7221">
                  <c:v>90.195999999999998</c:v>
                </c:pt>
                <c:pt idx="7222">
                  <c:v>90.197999999999993</c:v>
                </c:pt>
                <c:pt idx="7223">
                  <c:v>90.2</c:v>
                </c:pt>
                <c:pt idx="7224">
                  <c:v>90.200999999999993</c:v>
                </c:pt>
                <c:pt idx="7225">
                  <c:v>90.203000000000003</c:v>
                </c:pt>
                <c:pt idx="7226">
                  <c:v>90.203999999999994</c:v>
                </c:pt>
                <c:pt idx="7227">
                  <c:v>90.206000000000003</c:v>
                </c:pt>
                <c:pt idx="7228">
                  <c:v>90.206999999999994</c:v>
                </c:pt>
                <c:pt idx="7229">
                  <c:v>90.207999999999998</c:v>
                </c:pt>
                <c:pt idx="7230">
                  <c:v>90.209000000000003</c:v>
                </c:pt>
                <c:pt idx="7231">
                  <c:v>90.210999999999999</c:v>
                </c:pt>
                <c:pt idx="7232">
                  <c:v>90.212000000000003</c:v>
                </c:pt>
                <c:pt idx="7233">
                  <c:v>90.212999999999994</c:v>
                </c:pt>
                <c:pt idx="7234">
                  <c:v>90.213999999999999</c:v>
                </c:pt>
                <c:pt idx="7235">
                  <c:v>90.215000000000003</c:v>
                </c:pt>
                <c:pt idx="7236">
                  <c:v>90.215999999999994</c:v>
                </c:pt>
                <c:pt idx="7237">
                  <c:v>90.216999999999999</c:v>
                </c:pt>
                <c:pt idx="7238">
                  <c:v>90.218000000000004</c:v>
                </c:pt>
                <c:pt idx="7239">
                  <c:v>90.218000000000004</c:v>
                </c:pt>
                <c:pt idx="7240">
                  <c:v>90.218999999999994</c:v>
                </c:pt>
                <c:pt idx="7241">
                  <c:v>90.22</c:v>
                </c:pt>
                <c:pt idx="7242">
                  <c:v>90.221000000000004</c:v>
                </c:pt>
                <c:pt idx="7243">
                  <c:v>90.221999999999994</c:v>
                </c:pt>
                <c:pt idx="7244">
                  <c:v>90.221999999999994</c:v>
                </c:pt>
                <c:pt idx="7245">
                  <c:v>90.222999999999999</c:v>
                </c:pt>
                <c:pt idx="7246">
                  <c:v>90.222999999999999</c:v>
                </c:pt>
                <c:pt idx="7247">
                  <c:v>90.224000000000004</c:v>
                </c:pt>
                <c:pt idx="7248">
                  <c:v>90.224000000000004</c:v>
                </c:pt>
                <c:pt idx="7249">
                  <c:v>90.224999999999994</c:v>
                </c:pt>
                <c:pt idx="7250">
                  <c:v>90.224999999999994</c:v>
                </c:pt>
                <c:pt idx="7251">
                  <c:v>90.225999999999999</c:v>
                </c:pt>
                <c:pt idx="7252">
                  <c:v>90.225999999999999</c:v>
                </c:pt>
                <c:pt idx="7253">
                  <c:v>90.227000000000004</c:v>
                </c:pt>
                <c:pt idx="7254">
                  <c:v>90.227000000000004</c:v>
                </c:pt>
                <c:pt idx="7255">
                  <c:v>90.227000000000004</c:v>
                </c:pt>
                <c:pt idx="7256">
                  <c:v>90.227000000000004</c:v>
                </c:pt>
                <c:pt idx="7257">
                  <c:v>90.227999999999994</c:v>
                </c:pt>
                <c:pt idx="7258">
                  <c:v>90.227999999999994</c:v>
                </c:pt>
                <c:pt idx="7259">
                  <c:v>90.227999999999994</c:v>
                </c:pt>
                <c:pt idx="7260">
                  <c:v>90.227999999999994</c:v>
                </c:pt>
                <c:pt idx="7261">
                  <c:v>90.227999999999994</c:v>
                </c:pt>
                <c:pt idx="7262">
                  <c:v>90.227999999999994</c:v>
                </c:pt>
                <c:pt idx="7263">
                  <c:v>90.227999999999994</c:v>
                </c:pt>
                <c:pt idx="7264">
                  <c:v>90.227999999999994</c:v>
                </c:pt>
                <c:pt idx="7265">
                  <c:v>90.227999999999994</c:v>
                </c:pt>
                <c:pt idx="7266">
                  <c:v>90.227999999999994</c:v>
                </c:pt>
                <c:pt idx="7267">
                  <c:v>90.227999999999994</c:v>
                </c:pt>
                <c:pt idx="7268">
                  <c:v>90.227999999999994</c:v>
                </c:pt>
                <c:pt idx="7269">
                  <c:v>90.227999999999994</c:v>
                </c:pt>
                <c:pt idx="7270">
                  <c:v>90.227999999999994</c:v>
                </c:pt>
                <c:pt idx="7271">
                  <c:v>90.227000000000004</c:v>
                </c:pt>
                <c:pt idx="7272">
                  <c:v>90.227000000000004</c:v>
                </c:pt>
                <c:pt idx="7273">
                  <c:v>90.227000000000004</c:v>
                </c:pt>
                <c:pt idx="7274">
                  <c:v>90.227000000000004</c:v>
                </c:pt>
                <c:pt idx="7275">
                  <c:v>90.225999999999999</c:v>
                </c:pt>
                <c:pt idx="7276">
                  <c:v>90.225999999999999</c:v>
                </c:pt>
                <c:pt idx="7277">
                  <c:v>90.225999999999999</c:v>
                </c:pt>
                <c:pt idx="7278">
                  <c:v>90.224999999999994</c:v>
                </c:pt>
                <c:pt idx="7279">
                  <c:v>90.224999999999994</c:v>
                </c:pt>
                <c:pt idx="7280">
                  <c:v>90.224999999999994</c:v>
                </c:pt>
                <c:pt idx="7281">
                  <c:v>90.224000000000004</c:v>
                </c:pt>
                <c:pt idx="7282">
                  <c:v>90.224000000000004</c:v>
                </c:pt>
                <c:pt idx="7283">
                  <c:v>90.222999999999999</c:v>
                </c:pt>
                <c:pt idx="7284">
                  <c:v>90.222999999999999</c:v>
                </c:pt>
                <c:pt idx="7285">
                  <c:v>90.221999999999994</c:v>
                </c:pt>
                <c:pt idx="7286">
                  <c:v>90.221999999999994</c:v>
                </c:pt>
                <c:pt idx="7287">
                  <c:v>90.221000000000004</c:v>
                </c:pt>
                <c:pt idx="7288">
                  <c:v>90.221000000000004</c:v>
                </c:pt>
                <c:pt idx="7289">
                  <c:v>90.22</c:v>
                </c:pt>
                <c:pt idx="7290">
                  <c:v>90.22</c:v>
                </c:pt>
                <c:pt idx="7291">
                  <c:v>90.218999999999994</c:v>
                </c:pt>
                <c:pt idx="7292">
                  <c:v>90.218999999999994</c:v>
                </c:pt>
                <c:pt idx="7293">
                  <c:v>90.218000000000004</c:v>
                </c:pt>
                <c:pt idx="7294">
                  <c:v>90.216999999999999</c:v>
                </c:pt>
                <c:pt idx="7295">
                  <c:v>90.215999999999994</c:v>
                </c:pt>
                <c:pt idx="7296">
                  <c:v>90.215999999999994</c:v>
                </c:pt>
                <c:pt idx="7297">
                  <c:v>90.215000000000003</c:v>
                </c:pt>
                <c:pt idx="7298">
                  <c:v>90.213999999999999</c:v>
                </c:pt>
                <c:pt idx="7299">
                  <c:v>90.212999999999994</c:v>
                </c:pt>
                <c:pt idx="7300">
                  <c:v>90.212000000000003</c:v>
                </c:pt>
                <c:pt idx="7301">
                  <c:v>90.210999999999999</c:v>
                </c:pt>
                <c:pt idx="7302">
                  <c:v>90.21</c:v>
                </c:pt>
                <c:pt idx="7303">
                  <c:v>90.209000000000003</c:v>
                </c:pt>
                <c:pt idx="7304">
                  <c:v>90.207999999999998</c:v>
                </c:pt>
                <c:pt idx="7305">
                  <c:v>90.206000000000003</c:v>
                </c:pt>
                <c:pt idx="7306">
                  <c:v>90.204999999999998</c:v>
                </c:pt>
                <c:pt idx="7307">
                  <c:v>90.203000000000003</c:v>
                </c:pt>
                <c:pt idx="7308">
                  <c:v>90.201999999999998</c:v>
                </c:pt>
                <c:pt idx="7309">
                  <c:v>90.2</c:v>
                </c:pt>
                <c:pt idx="7310">
                  <c:v>90.197999999999993</c:v>
                </c:pt>
                <c:pt idx="7311">
                  <c:v>90.195999999999998</c:v>
                </c:pt>
                <c:pt idx="7312">
                  <c:v>90.194000000000003</c:v>
                </c:pt>
                <c:pt idx="7313">
                  <c:v>90.191999999999993</c:v>
                </c:pt>
                <c:pt idx="7314">
                  <c:v>90.19</c:v>
                </c:pt>
                <c:pt idx="7315">
                  <c:v>90.186999999999998</c:v>
                </c:pt>
                <c:pt idx="7316">
                  <c:v>90.185000000000002</c:v>
                </c:pt>
                <c:pt idx="7317">
                  <c:v>90.182000000000002</c:v>
                </c:pt>
                <c:pt idx="7318">
                  <c:v>90.179000000000002</c:v>
                </c:pt>
                <c:pt idx="7319">
                  <c:v>90.176000000000002</c:v>
                </c:pt>
                <c:pt idx="7320">
                  <c:v>90.171999999999997</c:v>
                </c:pt>
                <c:pt idx="7321">
                  <c:v>90.168000000000006</c:v>
                </c:pt>
                <c:pt idx="7322">
                  <c:v>90.164000000000001</c:v>
                </c:pt>
                <c:pt idx="7323">
                  <c:v>90.16</c:v>
                </c:pt>
                <c:pt idx="7324">
                  <c:v>90.155000000000001</c:v>
                </c:pt>
                <c:pt idx="7325">
                  <c:v>90.15</c:v>
                </c:pt>
                <c:pt idx="7326">
                  <c:v>90.144999999999996</c:v>
                </c:pt>
                <c:pt idx="7327">
                  <c:v>90.138999999999996</c:v>
                </c:pt>
                <c:pt idx="7328">
                  <c:v>90.132999999999996</c:v>
                </c:pt>
                <c:pt idx="7329">
                  <c:v>90.126000000000005</c:v>
                </c:pt>
                <c:pt idx="7330">
                  <c:v>90.119</c:v>
                </c:pt>
                <c:pt idx="7331">
                  <c:v>90.111000000000004</c:v>
                </c:pt>
                <c:pt idx="7332">
                  <c:v>90.102000000000004</c:v>
                </c:pt>
                <c:pt idx="7333">
                  <c:v>90.093000000000004</c:v>
                </c:pt>
                <c:pt idx="7334">
                  <c:v>90.082999999999998</c:v>
                </c:pt>
                <c:pt idx="7335">
                  <c:v>90.072999999999993</c:v>
                </c:pt>
                <c:pt idx="7336">
                  <c:v>90.061000000000007</c:v>
                </c:pt>
                <c:pt idx="7337">
                  <c:v>90.049000000000007</c:v>
                </c:pt>
                <c:pt idx="7338">
                  <c:v>90.034999999999997</c:v>
                </c:pt>
                <c:pt idx="7339">
                  <c:v>90.02</c:v>
                </c:pt>
                <c:pt idx="7340">
                  <c:v>90.004999999999995</c:v>
                </c:pt>
                <c:pt idx="7341">
                  <c:v>89.986999999999995</c:v>
                </c:pt>
                <c:pt idx="7342">
                  <c:v>89.968999999999994</c:v>
                </c:pt>
                <c:pt idx="7343">
                  <c:v>89.948999999999998</c:v>
                </c:pt>
                <c:pt idx="7344">
                  <c:v>89.927000000000007</c:v>
                </c:pt>
                <c:pt idx="7345">
                  <c:v>89.903999999999996</c:v>
                </c:pt>
                <c:pt idx="7346">
                  <c:v>89.878</c:v>
                </c:pt>
                <c:pt idx="7347">
                  <c:v>89.850999999999999</c:v>
                </c:pt>
                <c:pt idx="7348">
                  <c:v>89.820999999999998</c:v>
                </c:pt>
                <c:pt idx="7349">
                  <c:v>89.789000000000001</c:v>
                </c:pt>
                <c:pt idx="7350">
                  <c:v>89.754000000000005</c:v>
                </c:pt>
                <c:pt idx="7351">
                  <c:v>89.715999999999994</c:v>
                </c:pt>
                <c:pt idx="7352">
                  <c:v>89.676000000000002</c:v>
                </c:pt>
                <c:pt idx="7353">
                  <c:v>89.632000000000005</c:v>
                </c:pt>
                <c:pt idx="7354">
                  <c:v>89.584999999999994</c:v>
                </c:pt>
                <c:pt idx="7355">
                  <c:v>89.534000000000006</c:v>
                </c:pt>
                <c:pt idx="7356">
                  <c:v>89.477999999999994</c:v>
                </c:pt>
                <c:pt idx="7357">
                  <c:v>89.418999999999997</c:v>
                </c:pt>
                <c:pt idx="7358">
                  <c:v>89.355000000000004</c:v>
                </c:pt>
                <c:pt idx="7359">
                  <c:v>89.286000000000001</c:v>
                </c:pt>
                <c:pt idx="7360">
                  <c:v>89.212000000000003</c:v>
                </c:pt>
                <c:pt idx="7361">
                  <c:v>89.132000000000005</c:v>
                </c:pt>
                <c:pt idx="7362">
                  <c:v>89.046000000000006</c:v>
                </c:pt>
                <c:pt idx="7363">
                  <c:v>88.953999999999994</c:v>
                </c:pt>
                <c:pt idx="7364">
                  <c:v>88.855000000000004</c:v>
                </c:pt>
                <c:pt idx="7365">
                  <c:v>88.748000000000005</c:v>
                </c:pt>
                <c:pt idx="7366">
                  <c:v>88.634</c:v>
                </c:pt>
                <c:pt idx="7367">
                  <c:v>88.510999999999996</c:v>
                </c:pt>
                <c:pt idx="7368">
                  <c:v>88.379000000000005</c:v>
                </c:pt>
                <c:pt idx="7369">
                  <c:v>88.236999999999995</c:v>
                </c:pt>
                <c:pt idx="7370">
                  <c:v>88.085999999999999</c:v>
                </c:pt>
                <c:pt idx="7371">
                  <c:v>87.923000000000002</c:v>
                </c:pt>
                <c:pt idx="7372">
                  <c:v>87.748000000000005</c:v>
                </c:pt>
                <c:pt idx="7373">
                  <c:v>87.561000000000007</c:v>
                </c:pt>
                <c:pt idx="7374">
                  <c:v>87.36</c:v>
                </c:pt>
                <c:pt idx="7375">
                  <c:v>87.144999999999996</c:v>
                </c:pt>
                <c:pt idx="7376">
                  <c:v>86.915000000000006</c:v>
                </c:pt>
                <c:pt idx="7377">
                  <c:v>86.668000000000006</c:v>
                </c:pt>
                <c:pt idx="7378">
                  <c:v>86.403999999999996</c:v>
                </c:pt>
                <c:pt idx="7379">
                  <c:v>86.120999999999995</c:v>
                </c:pt>
                <c:pt idx="7380">
                  <c:v>85.817999999999998</c:v>
                </c:pt>
                <c:pt idx="7381">
                  <c:v>85.494</c:v>
                </c:pt>
                <c:pt idx="7382">
                  <c:v>85.147000000000006</c:v>
                </c:pt>
                <c:pt idx="7383">
                  <c:v>84.777000000000001</c:v>
                </c:pt>
                <c:pt idx="7384">
                  <c:v>84.382000000000005</c:v>
                </c:pt>
                <c:pt idx="7385">
                  <c:v>83.959000000000003</c:v>
                </c:pt>
                <c:pt idx="7386">
                  <c:v>83.51</c:v>
                </c:pt>
                <c:pt idx="7387">
                  <c:v>83.03</c:v>
                </c:pt>
                <c:pt idx="7388">
                  <c:v>82.52</c:v>
                </c:pt>
                <c:pt idx="7389">
                  <c:v>81.977999999999994</c:v>
                </c:pt>
                <c:pt idx="7390">
                  <c:v>81.400999999999996</c:v>
                </c:pt>
                <c:pt idx="7391">
                  <c:v>80.790000000000006</c:v>
                </c:pt>
                <c:pt idx="7392">
                  <c:v>80.141000000000005</c:v>
                </c:pt>
                <c:pt idx="7393">
                  <c:v>79.454999999999998</c:v>
                </c:pt>
                <c:pt idx="7394">
                  <c:v>78.728999999999999</c:v>
                </c:pt>
                <c:pt idx="7395">
                  <c:v>77.962000000000003</c:v>
                </c:pt>
                <c:pt idx="7396">
                  <c:v>77.153000000000006</c:v>
                </c:pt>
                <c:pt idx="7397">
                  <c:v>76.301000000000002</c:v>
                </c:pt>
                <c:pt idx="7398">
                  <c:v>75.406999999999996</c:v>
                </c:pt>
                <c:pt idx="7399">
                  <c:v>74.468000000000004</c:v>
                </c:pt>
                <c:pt idx="7400">
                  <c:v>73.483000000000004</c:v>
                </c:pt>
                <c:pt idx="7401">
                  <c:v>72.453999999999994</c:v>
                </c:pt>
                <c:pt idx="7402">
                  <c:v>71.379000000000005</c:v>
                </c:pt>
                <c:pt idx="7403">
                  <c:v>70.257999999999996</c:v>
                </c:pt>
                <c:pt idx="7404">
                  <c:v>69.090999999999994</c:v>
                </c:pt>
                <c:pt idx="7405">
                  <c:v>67.879000000000005</c:v>
                </c:pt>
                <c:pt idx="7406">
                  <c:v>66.620999999999995</c:v>
                </c:pt>
                <c:pt idx="7407">
                  <c:v>65.319999999999993</c:v>
                </c:pt>
                <c:pt idx="7408">
                  <c:v>63.975999999999999</c:v>
                </c:pt>
                <c:pt idx="7409">
                  <c:v>62.588000000000001</c:v>
                </c:pt>
                <c:pt idx="7410">
                  <c:v>61.16</c:v>
                </c:pt>
                <c:pt idx="7411">
                  <c:v>59.692</c:v>
                </c:pt>
                <c:pt idx="7412">
                  <c:v>58.186999999999998</c:v>
                </c:pt>
                <c:pt idx="7413">
                  <c:v>56.646000000000001</c:v>
                </c:pt>
                <c:pt idx="7414">
                  <c:v>55.073999999999998</c:v>
                </c:pt>
                <c:pt idx="7415">
                  <c:v>53.472000000000001</c:v>
                </c:pt>
                <c:pt idx="7416">
                  <c:v>51.843000000000004</c:v>
                </c:pt>
                <c:pt idx="7417">
                  <c:v>50.191000000000003</c:v>
                </c:pt>
                <c:pt idx="7418">
                  <c:v>48.517000000000003</c:v>
                </c:pt>
                <c:pt idx="7419">
                  <c:v>46.825000000000003</c:v>
                </c:pt>
                <c:pt idx="7420">
                  <c:v>45.116999999999997</c:v>
                </c:pt>
                <c:pt idx="7421">
                  <c:v>43.395000000000003</c:v>
                </c:pt>
                <c:pt idx="7422">
                  <c:v>41.661999999999999</c:v>
                </c:pt>
                <c:pt idx="7423">
                  <c:v>39.917000000000002</c:v>
                </c:pt>
                <c:pt idx="7424">
                  <c:v>38.162999999999997</c:v>
                </c:pt>
                <c:pt idx="7425">
                  <c:v>36.401000000000003</c:v>
                </c:pt>
                <c:pt idx="7426">
                  <c:v>34.631</c:v>
                </c:pt>
                <c:pt idx="7427">
                  <c:v>32.856000000000002</c:v>
                </c:pt>
                <c:pt idx="7428">
                  <c:v>31.074000000000002</c:v>
                </c:pt>
                <c:pt idx="7429">
                  <c:v>29.286999999999999</c:v>
                </c:pt>
                <c:pt idx="7430">
                  <c:v>27.495999999999999</c:v>
                </c:pt>
                <c:pt idx="7431">
                  <c:v>25.702000000000002</c:v>
                </c:pt>
                <c:pt idx="7432">
                  <c:v>23.905999999999999</c:v>
                </c:pt>
                <c:pt idx="7433">
                  <c:v>22.108000000000001</c:v>
                </c:pt>
                <c:pt idx="7434">
                  <c:v>20.312000000000001</c:v>
                </c:pt>
                <c:pt idx="7435">
                  <c:v>18.516999999999999</c:v>
                </c:pt>
                <c:pt idx="7436">
                  <c:v>16.727</c:v>
                </c:pt>
                <c:pt idx="7437">
                  <c:v>14.945</c:v>
                </c:pt>
                <c:pt idx="7438">
                  <c:v>13.177</c:v>
                </c:pt>
                <c:pt idx="7439">
                  <c:v>11.429</c:v>
                </c:pt>
                <c:pt idx="7440">
                  <c:v>9.7140000000000004</c:v>
                </c:pt>
                <c:pt idx="7441">
                  <c:v>8.0500000000000007</c:v>
                </c:pt>
                <c:pt idx="7442">
                  <c:v>6.4649999999999999</c:v>
                </c:pt>
                <c:pt idx="7443">
                  <c:v>5.0010000000000003</c:v>
                </c:pt>
                <c:pt idx="7444">
                  <c:v>3.718</c:v>
                </c:pt>
                <c:pt idx="7445">
                  <c:v>2.66</c:v>
                </c:pt>
                <c:pt idx="7446">
                  <c:v>1.871</c:v>
                </c:pt>
                <c:pt idx="7447">
                  <c:v>1.3220000000000001</c:v>
                </c:pt>
                <c:pt idx="7448">
                  <c:v>0.96399999999999997</c:v>
                </c:pt>
                <c:pt idx="7449">
                  <c:v>0.73399999999999999</c:v>
                </c:pt>
                <c:pt idx="7450">
                  <c:v>0.59299999999999997</c:v>
                </c:pt>
                <c:pt idx="7451">
                  <c:v>0.504</c:v>
                </c:pt>
                <c:pt idx="7452">
                  <c:v>0.44800000000000001</c:v>
                </c:pt>
                <c:pt idx="7453">
                  <c:v>0.40899999999999997</c:v>
                </c:pt>
                <c:pt idx="7454">
                  <c:v>0.38</c:v>
                </c:pt>
                <c:pt idx="7455">
                  <c:v>0.35499999999999998</c:v>
                </c:pt>
                <c:pt idx="7456">
                  <c:v>0.33300000000000002</c:v>
                </c:pt>
                <c:pt idx="7457">
                  <c:v>0.312</c:v>
                </c:pt>
                <c:pt idx="7458">
                  <c:v>0.29399999999999998</c:v>
                </c:pt>
                <c:pt idx="7459">
                  <c:v>0.27900000000000003</c:v>
                </c:pt>
                <c:pt idx="7460">
                  <c:v>0.26600000000000001</c:v>
                </c:pt>
                <c:pt idx="7461">
                  <c:v>0.25600000000000001</c:v>
                </c:pt>
                <c:pt idx="7462">
                  <c:v>0.247</c:v>
                </c:pt>
                <c:pt idx="7463">
                  <c:v>0.24099999999999999</c:v>
                </c:pt>
                <c:pt idx="7464">
                  <c:v>0.23599999999999999</c:v>
                </c:pt>
                <c:pt idx="7465">
                  <c:v>0.23200000000000001</c:v>
                </c:pt>
                <c:pt idx="7466">
                  <c:v>0.22900000000000001</c:v>
                </c:pt>
                <c:pt idx="7467">
                  <c:v>0.22600000000000001</c:v>
                </c:pt>
                <c:pt idx="7468">
                  <c:v>0.22500000000000001</c:v>
                </c:pt>
                <c:pt idx="7469">
                  <c:v>0.224</c:v>
                </c:pt>
                <c:pt idx="7470">
                  <c:v>0.224</c:v>
                </c:pt>
                <c:pt idx="7471">
                  <c:v>0.224</c:v>
                </c:pt>
                <c:pt idx="7472">
                  <c:v>0.224</c:v>
                </c:pt>
                <c:pt idx="7473">
                  <c:v>0.224</c:v>
                </c:pt>
                <c:pt idx="7474">
                  <c:v>0.22500000000000001</c:v>
                </c:pt>
                <c:pt idx="7475">
                  <c:v>0.22500000000000001</c:v>
                </c:pt>
                <c:pt idx="7476">
                  <c:v>0.22600000000000001</c:v>
                </c:pt>
                <c:pt idx="7477">
                  <c:v>0.22700000000000001</c:v>
                </c:pt>
                <c:pt idx="7478">
                  <c:v>0.22800000000000001</c:v>
                </c:pt>
                <c:pt idx="7479">
                  <c:v>0.22900000000000001</c:v>
                </c:pt>
                <c:pt idx="7480">
                  <c:v>0.23</c:v>
                </c:pt>
                <c:pt idx="7481">
                  <c:v>0.23200000000000001</c:v>
                </c:pt>
                <c:pt idx="7482">
                  <c:v>0.23300000000000001</c:v>
                </c:pt>
                <c:pt idx="7483">
                  <c:v>0.23499999999999999</c:v>
                </c:pt>
                <c:pt idx="7484">
                  <c:v>0.23699999999999999</c:v>
                </c:pt>
                <c:pt idx="7485">
                  <c:v>0.23799999999999999</c:v>
                </c:pt>
                <c:pt idx="7486">
                  <c:v>0.24</c:v>
                </c:pt>
                <c:pt idx="7487">
                  <c:v>0.24199999999999999</c:v>
                </c:pt>
                <c:pt idx="7488">
                  <c:v>0.24299999999999999</c:v>
                </c:pt>
                <c:pt idx="7489">
                  <c:v>0.245</c:v>
                </c:pt>
                <c:pt idx="7490">
                  <c:v>0.246</c:v>
                </c:pt>
                <c:pt idx="7491">
                  <c:v>0.248</c:v>
                </c:pt>
                <c:pt idx="7492">
                  <c:v>0.249</c:v>
                </c:pt>
                <c:pt idx="7493">
                  <c:v>0.25</c:v>
                </c:pt>
                <c:pt idx="7494">
                  <c:v>0.252</c:v>
                </c:pt>
                <c:pt idx="7495">
                  <c:v>0.253</c:v>
                </c:pt>
                <c:pt idx="7496">
                  <c:v>0.254</c:v>
                </c:pt>
                <c:pt idx="7497">
                  <c:v>0.255</c:v>
                </c:pt>
                <c:pt idx="7498">
                  <c:v>0.25600000000000001</c:v>
                </c:pt>
                <c:pt idx="7499">
                  <c:v>0.25700000000000001</c:v>
                </c:pt>
                <c:pt idx="7500">
                  <c:v>0.25800000000000001</c:v>
                </c:pt>
                <c:pt idx="7501">
                  <c:v>0.25900000000000001</c:v>
                </c:pt>
                <c:pt idx="7502">
                  <c:v>0.26</c:v>
                </c:pt>
                <c:pt idx="7503">
                  <c:v>0.26100000000000001</c:v>
                </c:pt>
                <c:pt idx="7504">
                  <c:v>0.26200000000000001</c:v>
                </c:pt>
                <c:pt idx="7505">
                  <c:v>0.26200000000000001</c:v>
                </c:pt>
                <c:pt idx="7506">
                  <c:v>0.26300000000000001</c:v>
                </c:pt>
                <c:pt idx="7507">
                  <c:v>0.26400000000000001</c:v>
                </c:pt>
                <c:pt idx="7508">
                  <c:v>0.26500000000000001</c:v>
                </c:pt>
                <c:pt idx="7509">
                  <c:v>0.26500000000000001</c:v>
                </c:pt>
                <c:pt idx="7510">
                  <c:v>0.26600000000000001</c:v>
                </c:pt>
                <c:pt idx="7511">
                  <c:v>0.26700000000000002</c:v>
                </c:pt>
                <c:pt idx="7512">
                  <c:v>0.26700000000000002</c:v>
                </c:pt>
                <c:pt idx="7513">
                  <c:v>0.26800000000000002</c:v>
                </c:pt>
                <c:pt idx="7514">
                  <c:v>0.26800000000000002</c:v>
                </c:pt>
                <c:pt idx="7515">
                  <c:v>0.26700000000000002</c:v>
                </c:pt>
                <c:pt idx="7516">
                  <c:v>0.26600000000000001</c:v>
                </c:pt>
                <c:pt idx="7517">
                  <c:v>0.26600000000000001</c:v>
                </c:pt>
                <c:pt idx="7518">
                  <c:v>0.26500000000000001</c:v>
                </c:pt>
                <c:pt idx="7519">
                  <c:v>0.26400000000000001</c:v>
                </c:pt>
                <c:pt idx="7520">
                  <c:v>0.26400000000000001</c:v>
                </c:pt>
                <c:pt idx="7521">
                  <c:v>0.26300000000000001</c:v>
                </c:pt>
                <c:pt idx="7522">
                  <c:v>0.26300000000000001</c:v>
                </c:pt>
                <c:pt idx="7523">
                  <c:v>0.26200000000000001</c:v>
                </c:pt>
                <c:pt idx="7524">
                  <c:v>0.26100000000000001</c:v>
                </c:pt>
                <c:pt idx="7525">
                  <c:v>0.26</c:v>
                </c:pt>
                <c:pt idx="7526">
                  <c:v>0.26</c:v>
                </c:pt>
                <c:pt idx="7527">
                  <c:v>0.25900000000000001</c:v>
                </c:pt>
                <c:pt idx="7528">
                  <c:v>0.25800000000000001</c:v>
                </c:pt>
                <c:pt idx="7529">
                  <c:v>0.25700000000000001</c:v>
                </c:pt>
                <c:pt idx="7530">
                  <c:v>0.25600000000000001</c:v>
                </c:pt>
                <c:pt idx="7531">
                  <c:v>0.254</c:v>
                </c:pt>
                <c:pt idx="7532">
                  <c:v>0.253</c:v>
                </c:pt>
                <c:pt idx="7533">
                  <c:v>0.252</c:v>
                </c:pt>
                <c:pt idx="7534">
                  <c:v>0.251</c:v>
                </c:pt>
                <c:pt idx="7535">
                  <c:v>0.25</c:v>
                </c:pt>
                <c:pt idx="7536">
                  <c:v>0.248</c:v>
                </c:pt>
                <c:pt idx="7537">
                  <c:v>0.247</c:v>
                </c:pt>
                <c:pt idx="7538">
                  <c:v>0.245</c:v>
                </c:pt>
                <c:pt idx="7539">
                  <c:v>0.24399999999999999</c:v>
                </c:pt>
                <c:pt idx="7540">
                  <c:v>0.24299999999999999</c:v>
                </c:pt>
                <c:pt idx="7541">
                  <c:v>0.24099999999999999</c:v>
                </c:pt>
                <c:pt idx="7542">
                  <c:v>0.24</c:v>
                </c:pt>
                <c:pt idx="7543">
                  <c:v>0.23799999999999999</c:v>
                </c:pt>
                <c:pt idx="7544">
                  <c:v>0.23599999999999999</c:v>
                </c:pt>
                <c:pt idx="7545">
                  <c:v>0.23499999999999999</c:v>
                </c:pt>
                <c:pt idx="7546">
                  <c:v>0.23300000000000001</c:v>
                </c:pt>
                <c:pt idx="7547">
                  <c:v>0.23200000000000001</c:v>
                </c:pt>
                <c:pt idx="7548">
                  <c:v>0.23100000000000001</c:v>
                </c:pt>
                <c:pt idx="7549">
                  <c:v>0.22900000000000001</c:v>
                </c:pt>
                <c:pt idx="7550">
                  <c:v>0.22800000000000001</c:v>
                </c:pt>
                <c:pt idx="7551">
                  <c:v>0.22700000000000001</c:v>
                </c:pt>
                <c:pt idx="7552">
                  <c:v>0.22600000000000001</c:v>
                </c:pt>
                <c:pt idx="7553">
                  <c:v>0.22500000000000001</c:v>
                </c:pt>
                <c:pt idx="7554">
                  <c:v>0.224</c:v>
                </c:pt>
                <c:pt idx="7555">
                  <c:v>0.223</c:v>
                </c:pt>
                <c:pt idx="7556">
                  <c:v>0.223</c:v>
                </c:pt>
                <c:pt idx="7557">
                  <c:v>0.222</c:v>
                </c:pt>
                <c:pt idx="7558">
                  <c:v>0.222</c:v>
                </c:pt>
                <c:pt idx="7559">
                  <c:v>0.222</c:v>
                </c:pt>
                <c:pt idx="7560">
                  <c:v>0.222</c:v>
                </c:pt>
                <c:pt idx="7561">
                  <c:v>0.223</c:v>
                </c:pt>
                <c:pt idx="7562">
                  <c:v>0.224</c:v>
                </c:pt>
                <c:pt idx="7563">
                  <c:v>0.22600000000000001</c:v>
                </c:pt>
                <c:pt idx="7564">
                  <c:v>0.22900000000000001</c:v>
                </c:pt>
                <c:pt idx="7565">
                  <c:v>0.23200000000000001</c:v>
                </c:pt>
                <c:pt idx="7566">
                  <c:v>0.23699999999999999</c:v>
                </c:pt>
                <c:pt idx="7567">
                  <c:v>0.24299999999999999</c:v>
                </c:pt>
                <c:pt idx="7568">
                  <c:v>0.25</c:v>
                </c:pt>
                <c:pt idx="7569">
                  <c:v>0.26</c:v>
                </c:pt>
                <c:pt idx="7570">
                  <c:v>0.27200000000000002</c:v>
                </c:pt>
                <c:pt idx="7571">
                  <c:v>0.28699999999999998</c:v>
                </c:pt>
                <c:pt idx="7572">
                  <c:v>0.30499999999999999</c:v>
                </c:pt>
                <c:pt idx="7573">
                  <c:v>0.32600000000000001</c:v>
                </c:pt>
                <c:pt idx="7574">
                  <c:v>0.34799999999999998</c:v>
                </c:pt>
                <c:pt idx="7575">
                  <c:v>0.371</c:v>
                </c:pt>
                <c:pt idx="7576">
                  <c:v>0.39500000000000002</c:v>
                </c:pt>
                <c:pt idx="7577">
                  <c:v>0.42299999999999999</c:v>
                </c:pt>
                <c:pt idx="7578">
                  <c:v>0.46400000000000002</c:v>
                </c:pt>
                <c:pt idx="7579">
                  <c:v>0.52700000000000002</c:v>
                </c:pt>
                <c:pt idx="7580">
                  <c:v>0.63100000000000001</c:v>
                </c:pt>
                <c:pt idx="7581">
                  <c:v>0.80900000000000005</c:v>
                </c:pt>
                <c:pt idx="7582">
                  <c:v>1.107</c:v>
                </c:pt>
                <c:pt idx="7583">
                  <c:v>1.6040000000000001</c:v>
                </c:pt>
                <c:pt idx="7584">
                  <c:v>2.3740000000000001</c:v>
                </c:pt>
                <c:pt idx="7585">
                  <c:v>3.4540000000000002</c:v>
                </c:pt>
                <c:pt idx="7586">
                  <c:v>4.7949999999999999</c:v>
                </c:pt>
                <c:pt idx="7587">
                  <c:v>6.319</c:v>
                </c:pt>
                <c:pt idx="7588">
                  <c:v>7.952</c:v>
                </c:pt>
                <c:pt idx="7589">
                  <c:v>9.65</c:v>
                </c:pt>
                <c:pt idx="7590">
                  <c:v>11.388999999999999</c:v>
                </c:pt>
                <c:pt idx="7591">
                  <c:v>13.151999999999999</c:v>
                </c:pt>
                <c:pt idx="7592">
                  <c:v>14.930999999999999</c:v>
                </c:pt>
                <c:pt idx="7593">
                  <c:v>16.72</c:v>
                </c:pt>
                <c:pt idx="7594">
                  <c:v>18.515999999999998</c:v>
                </c:pt>
                <c:pt idx="7595">
                  <c:v>20.315000000000001</c:v>
                </c:pt>
                <c:pt idx="7596">
                  <c:v>22.116</c:v>
                </c:pt>
                <c:pt idx="7597">
                  <c:v>23.917000000000002</c:v>
                </c:pt>
                <c:pt idx="7598">
                  <c:v>25.716000000000001</c:v>
                </c:pt>
                <c:pt idx="7599">
                  <c:v>27.512</c:v>
                </c:pt>
                <c:pt idx="7600">
                  <c:v>29.306000000000001</c:v>
                </c:pt>
                <c:pt idx="7601">
                  <c:v>31.094999999999999</c:v>
                </c:pt>
                <c:pt idx="7602">
                  <c:v>32.878999999999998</c:v>
                </c:pt>
                <c:pt idx="7603">
                  <c:v>34.658000000000001</c:v>
                </c:pt>
                <c:pt idx="7604">
                  <c:v>36.43</c:v>
                </c:pt>
                <c:pt idx="7605">
                  <c:v>38.195</c:v>
                </c:pt>
                <c:pt idx="7606">
                  <c:v>39.951999999999998</c:v>
                </c:pt>
                <c:pt idx="7607">
                  <c:v>41.7</c:v>
                </c:pt>
                <c:pt idx="7608">
                  <c:v>43.436999999999998</c:v>
                </c:pt>
                <c:pt idx="7609">
                  <c:v>45.161999999999999</c:v>
                </c:pt>
                <c:pt idx="7610">
                  <c:v>46.872999999999998</c:v>
                </c:pt>
                <c:pt idx="7611">
                  <c:v>48.567999999999998</c:v>
                </c:pt>
                <c:pt idx="7612">
                  <c:v>50.244</c:v>
                </c:pt>
                <c:pt idx="7613">
                  <c:v>51.899000000000001</c:v>
                </c:pt>
                <c:pt idx="7614">
                  <c:v>53.53</c:v>
                </c:pt>
                <c:pt idx="7615">
                  <c:v>55.134999999999998</c:v>
                </c:pt>
                <c:pt idx="7616">
                  <c:v>56.710999999999999</c:v>
                </c:pt>
                <c:pt idx="7617">
                  <c:v>58.253999999999998</c:v>
                </c:pt>
                <c:pt idx="7618">
                  <c:v>59.764000000000003</c:v>
                </c:pt>
                <c:pt idx="7619">
                  <c:v>61.234000000000002</c:v>
                </c:pt>
                <c:pt idx="7620">
                  <c:v>62.664000000000001</c:v>
                </c:pt>
                <c:pt idx="7621">
                  <c:v>64.051000000000002</c:v>
                </c:pt>
                <c:pt idx="7622">
                  <c:v>65.396000000000001</c:v>
                </c:pt>
                <c:pt idx="7623">
                  <c:v>66.695999999999998</c:v>
                </c:pt>
                <c:pt idx="7624">
                  <c:v>67.953000000000003</c:v>
                </c:pt>
                <c:pt idx="7625">
                  <c:v>69.165000000000006</c:v>
                </c:pt>
                <c:pt idx="7626">
                  <c:v>70.331000000000003</c:v>
                </c:pt>
                <c:pt idx="7627">
                  <c:v>71.450999999999993</c:v>
                </c:pt>
                <c:pt idx="7628">
                  <c:v>72.525000000000006</c:v>
                </c:pt>
                <c:pt idx="7629">
                  <c:v>73.552000000000007</c:v>
                </c:pt>
                <c:pt idx="7630">
                  <c:v>74.534999999999997</c:v>
                </c:pt>
                <c:pt idx="7631">
                  <c:v>75.471999999999994</c:v>
                </c:pt>
                <c:pt idx="7632">
                  <c:v>76.364000000000004</c:v>
                </c:pt>
                <c:pt idx="7633">
                  <c:v>77.212999999999994</c:v>
                </c:pt>
                <c:pt idx="7634">
                  <c:v>78.02</c:v>
                </c:pt>
                <c:pt idx="7635">
                  <c:v>78.784000000000006</c:v>
                </c:pt>
                <c:pt idx="7636">
                  <c:v>79.507000000000005</c:v>
                </c:pt>
                <c:pt idx="7637">
                  <c:v>80.19</c:v>
                </c:pt>
                <c:pt idx="7638">
                  <c:v>80.835999999999999</c:v>
                </c:pt>
                <c:pt idx="7639">
                  <c:v>81.444999999999993</c:v>
                </c:pt>
                <c:pt idx="7640">
                  <c:v>82.018000000000001</c:v>
                </c:pt>
                <c:pt idx="7641">
                  <c:v>82.558000000000007</c:v>
                </c:pt>
                <c:pt idx="7642">
                  <c:v>83.064999999999998</c:v>
                </c:pt>
                <c:pt idx="7643">
                  <c:v>83.542000000000002</c:v>
                </c:pt>
                <c:pt idx="7644">
                  <c:v>83.989000000000004</c:v>
                </c:pt>
                <c:pt idx="7645">
                  <c:v>84.409000000000006</c:v>
                </c:pt>
                <c:pt idx="7646">
                  <c:v>84.802000000000007</c:v>
                </c:pt>
                <c:pt idx="7647">
                  <c:v>85.168999999999997</c:v>
                </c:pt>
                <c:pt idx="7648">
                  <c:v>85.513000000000005</c:v>
                </c:pt>
                <c:pt idx="7649">
                  <c:v>85.834999999999994</c:v>
                </c:pt>
                <c:pt idx="7650">
                  <c:v>86.135999999999996</c:v>
                </c:pt>
                <c:pt idx="7651">
                  <c:v>86.417000000000002</c:v>
                </c:pt>
                <c:pt idx="7652">
                  <c:v>86.679000000000002</c:v>
                </c:pt>
                <c:pt idx="7653">
                  <c:v>86.924000000000007</c:v>
                </c:pt>
                <c:pt idx="7654">
                  <c:v>87.153000000000006</c:v>
                </c:pt>
                <c:pt idx="7655">
                  <c:v>87.366</c:v>
                </c:pt>
                <c:pt idx="7656">
                  <c:v>87.564999999999998</c:v>
                </c:pt>
                <c:pt idx="7657">
                  <c:v>87.751000000000005</c:v>
                </c:pt>
                <c:pt idx="7658">
                  <c:v>87.924000000000007</c:v>
                </c:pt>
                <c:pt idx="7659">
                  <c:v>88.085999999999999</c:v>
                </c:pt>
                <c:pt idx="7660">
                  <c:v>88.236000000000004</c:v>
                </c:pt>
                <c:pt idx="7661">
                  <c:v>88.376999999999995</c:v>
                </c:pt>
                <c:pt idx="7662">
                  <c:v>88.507999999999996</c:v>
                </c:pt>
                <c:pt idx="7663">
                  <c:v>88.63</c:v>
                </c:pt>
                <c:pt idx="7664">
                  <c:v>88.742999999999995</c:v>
                </c:pt>
                <c:pt idx="7665">
                  <c:v>88.849000000000004</c:v>
                </c:pt>
                <c:pt idx="7666">
                  <c:v>88.947999999999993</c:v>
                </c:pt>
                <c:pt idx="7667">
                  <c:v>89.039000000000001</c:v>
                </c:pt>
                <c:pt idx="7668">
                  <c:v>89.125</c:v>
                </c:pt>
                <c:pt idx="7669">
                  <c:v>89.203999999999994</c:v>
                </c:pt>
                <c:pt idx="7670">
                  <c:v>89.278000000000006</c:v>
                </c:pt>
                <c:pt idx="7671">
                  <c:v>89.346000000000004</c:v>
                </c:pt>
                <c:pt idx="7672">
                  <c:v>89.41</c:v>
                </c:pt>
                <c:pt idx="7673">
                  <c:v>89.468999999999994</c:v>
                </c:pt>
                <c:pt idx="7674">
                  <c:v>89.522999999999996</c:v>
                </c:pt>
                <c:pt idx="7675">
                  <c:v>89.573999999999998</c:v>
                </c:pt>
                <c:pt idx="7676">
                  <c:v>89.620999999999995</c:v>
                </c:pt>
                <c:pt idx="7677">
                  <c:v>89.664000000000001</c:v>
                </c:pt>
                <c:pt idx="7678">
                  <c:v>89.704999999999998</c:v>
                </c:pt>
                <c:pt idx="7679">
                  <c:v>89.742000000000004</c:v>
                </c:pt>
                <c:pt idx="7680">
                  <c:v>89.775999999999996</c:v>
                </c:pt>
                <c:pt idx="7681">
                  <c:v>89.808000000000007</c:v>
                </c:pt>
                <c:pt idx="7682">
                  <c:v>89.837000000000003</c:v>
                </c:pt>
                <c:pt idx="7683">
                  <c:v>89.864999999999995</c:v>
                </c:pt>
                <c:pt idx="7684">
                  <c:v>89.89</c:v>
                </c:pt>
                <c:pt idx="7685">
                  <c:v>89.912999999999997</c:v>
                </c:pt>
                <c:pt idx="7686">
                  <c:v>89.933999999999997</c:v>
                </c:pt>
                <c:pt idx="7687">
                  <c:v>89.953999999999994</c:v>
                </c:pt>
                <c:pt idx="7688">
                  <c:v>89.971999999999994</c:v>
                </c:pt>
                <c:pt idx="7689">
                  <c:v>89.989000000000004</c:v>
                </c:pt>
                <c:pt idx="7690">
                  <c:v>90.004999999999995</c:v>
                </c:pt>
                <c:pt idx="7691">
                  <c:v>90.019000000000005</c:v>
                </c:pt>
                <c:pt idx="7692">
                  <c:v>90.033000000000001</c:v>
                </c:pt>
                <c:pt idx="7693">
                  <c:v>90.045000000000002</c:v>
                </c:pt>
                <c:pt idx="7694">
                  <c:v>90.057000000000002</c:v>
                </c:pt>
                <c:pt idx="7695">
                  <c:v>90.066999999999993</c:v>
                </c:pt>
                <c:pt idx="7696">
                  <c:v>90.076999999999998</c:v>
                </c:pt>
                <c:pt idx="7697">
                  <c:v>90.085999999999999</c:v>
                </c:pt>
                <c:pt idx="7698">
                  <c:v>90.093999999999994</c:v>
                </c:pt>
                <c:pt idx="7699">
                  <c:v>90.102000000000004</c:v>
                </c:pt>
                <c:pt idx="7700">
                  <c:v>90.11</c:v>
                </c:pt>
                <c:pt idx="7701">
                  <c:v>90.116</c:v>
                </c:pt>
                <c:pt idx="7702">
                  <c:v>90.123000000000005</c:v>
                </c:pt>
                <c:pt idx="7703">
                  <c:v>90.128</c:v>
                </c:pt>
                <c:pt idx="7704">
                  <c:v>90.134</c:v>
                </c:pt>
                <c:pt idx="7705">
                  <c:v>90.138999999999996</c:v>
                </c:pt>
                <c:pt idx="7706">
                  <c:v>90.144000000000005</c:v>
                </c:pt>
                <c:pt idx="7707">
                  <c:v>90.147999999999996</c:v>
                </c:pt>
                <c:pt idx="7708">
                  <c:v>90.152000000000001</c:v>
                </c:pt>
                <c:pt idx="7709">
                  <c:v>90.156000000000006</c:v>
                </c:pt>
                <c:pt idx="7710">
                  <c:v>90.16</c:v>
                </c:pt>
                <c:pt idx="7711">
                  <c:v>90.162999999999997</c:v>
                </c:pt>
                <c:pt idx="7712">
                  <c:v>90.165999999999997</c:v>
                </c:pt>
                <c:pt idx="7713">
                  <c:v>90.168999999999997</c:v>
                </c:pt>
                <c:pt idx="7714">
                  <c:v>90.171999999999997</c:v>
                </c:pt>
                <c:pt idx="7715">
                  <c:v>90.174999999999997</c:v>
                </c:pt>
                <c:pt idx="7716">
                  <c:v>90.177000000000007</c:v>
                </c:pt>
                <c:pt idx="7717">
                  <c:v>90.18</c:v>
                </c:pt>
                <c:pt idx="7718">
                  <c:v>90.182000000000002</c:v>
                </c:pt>
                <c:pt idx="7719">
                  <c:v>90.183999999999997</c:v>
                </c:pt>
                <c:pt idx="7720">
                  <c:v>90.186000000000007</c:v>
                </c:pt>
                <c:pt idx="7721">
                  <c:v>90.188000000000002</c:v>
                </c:pt>
                <c:pt idx="7722">
                  <c:v>90.19</c:v>
                </c:pt>
                <c:pt idx="7723">
                  <c:v>90.191000000000003</c:v>
                </c:pt>
                <c:pt idx="7724">
                  <c:v>90.192999999999998</c:v>
                </c:pt>
                <c:pt idx="7725">
                  <c:v>90.194999999999993</c:v>
                </c:pt>
                <c:pt idx="7726">
                  <c:v>90.195999999999998</c:v>
                </c:pt>
                <c:pt idx="7727">
                  <c:v>90.197000000000003</c:v>
                </c:pt>
                <c:pt idx="7728">
                  <c:v>90.198999999999998</c:v>
                </c:pt>
                <c:pt idx="7729">
                  <c:v>90.2</c:v>
                </c:pt>
                <c:pt idx="7730">
                  <c:v>90.200999999999993</c:v>
                </c:pt>
                <c:pt idx="7731">
                  <c:v>90.203000000000003</c:v>
                </c:pt>
                <c:pt idx="7732">
                  <c:v>90.203999999999994</c:v>
                </c:pt>
                <c:pt idx="7733">
                  <c:v>90.204999999999998</c:v>
                </c:pt>
                <c:pt idx="7734">
                  <c:v>90.206000000000003</c:v>
                </c:pt>
                <c:pt idx="7735">
                  <c:v>90.206999999999994</c:v>
                </c:pt>
                <c:pt idx="7736">
                  <c:v>90.207999999999998</c:v>
                </c:pt>
                <c:pt idx="7737">
                  <c:v>90.209000000000003</c:v>
                </c:pt>
                <c:pt idx="7738">
                  <c:v>90.21</c:v>
                </c:pt>
                <c:pt idx="7739">
                  <c:v>90.210999999999999</c:v>
                </c:pt>
                <c:pt idx="7740">
                  <c:v>90.212000000000003</c:v>
                </c:pt>
                <c:pt idx="7741">
                  <c:v>90.212000000000003</c:v>
                </c:pt>
                <c:pt idx="7742">
                  <c:v>90.212999999999994</c:v>
                </c:pt>
                <c:pt idx="7743">
                  <c:v>90.213999999999999</c:v>
                </c:pt>
                <c:pt idx="7744">
                  <c:v>90.215000000000003</c:v>
                </c:pt>
                <c:pt idx="7745">
                  <c:v>90.215000000000003</c:v>
                </c:pt>
                <c:pt idx="7746">
                  <c:v>90.215999999999994</c:v>
                </c:pt>
                <c:pt idx="7747">
                  <c:v>90.216999999999999</c:v>
                </c:pt>
                <c:pt idx="7748">
                  <c:v>90.216999999999999</c:v>
                </c:pt>
                <c:pt idx="7749">
                  <c:v>90.218000000000004</c:v>
                </c:pt>
                <c:pt idx="7750">
                  <c:v>90.218000000000004</c:v>
                </c:pt>
                <c:pt idx="7751">
                  <c:v>90.218999999999994</c:v>
                </c:pt>
                <c:pt idx="7752">
                  <c:v>90.218999999999994</c:v>
                </c:pt>
                <c:pt idx="7753">
                  <c:v>90.218999999999994</c:v>
                </c:pt>
                <c:pt idx="7754">
                  <c:v>90.22</c:v>
                </c:pt>
                <c:pt idx="7755">
                  <c:v>90.22</c:v>
                </c:pt>
                <c:pt idx="7756">
                  <c:v>90.22</c:v>
                </c:pt>
                <c:pt idx="7757">
                  <c:v>90.221000000000004</c:v>
                </c:pt>
                <c:pt idx="7758">
                  <c:v>90.221000000000004</c:v>
                </c:pt>
                <c:pt idx="7759">
                  <c:v>90.221000000000004</c:v>
                </c:pt>
                <c:pt idx="7760">
                  <c:v>90.221000000000004</c:v>
                </c:pt>
                <c:pt idx="7761">
                  <c:v>90.221000000000004</c:v>
                </c:pt>
                <c:pt idx="7762">
                  <c:v>90.221000000000004</c:v>
                </c:pt>
                <c:pt idx="7763">
                  <c:v>90.221000000000004</c:v>
                </c:pt>
                <c:pt idx="7764">
                  <c:v>90.221999999999994</c:v>
                </c:pt>
                <c:pt idx="7765">
                  <c:v>90.221999999999994</c:v>
                </c:pt>
                <c:pt idx="7766">
                  <c:v>90.221000000000004</c:v>
                </c:pt>
                <c:pt idx="7767">
                  <c:v>90.221000000000004</c:v>
                </c:pt>
                <c:pt idx="7768">
                  <c:v>90.221000000000004</c:v>
                </c:pt>
                <c:pt idx="7769">
                  <c:v>90.221000000000004</c:v>
                </c:pt>
                <c:pt idx="7770">
                  <c:v>90.221000000000004</c:v>
                </c:pt>
                <c:pt idx="7771">
                  <c:v>90.221000000000004</c:v>
                </c:pt>
                <c:pt idx="7772">
                  <c:v>90.221000000000004</c:v>
                </c:pt>
                <c:pt idx="7773">
                  <c:v>90.22</c:v>
                </c:pt>
                <c:pt idx="7774">
                  <c:v>90.22</c:v>
                </c:pt>
                <c:pt idx="7775">
                  <c:v>90.22</c:v>
                </c:pt>
                <c:pt idx="7776">
                  <c:v>90.22</c:v>
                </c:pt>
                <c:pt idx="7777">
                  <c:v>90.218999999999994</c:v>
                </c:pt>
                <c:pt idx="7778">
                  <c:v>90.218999999999994</c:v>
                </c:pt>
                <c:pt idx="7779">
                  <c:v>90.218999999999994</c:v>
                </c:pt>
                <c:pt idx="7780">
                  <c:v>90.218000000000004</c:v>
                </c:pt>
                <c:pt idx="7781">
                  <c:v>90.218000000000004</c:v>
                </c:pt>
                <c:pt idx="7782">
                  <c:v>90.218000000000004</c:v>
                </c:pt>
                <c:pt idx="7783">
                  <c:v>90.216999999999999</c:v>
                </c:pt>
                <c:pt idx="7784">
                  <c:v>90.216999999999999</c:v>
                </c:pt>
                <c:pt idx="7785">
                  <c:v>90.215999999999994</c:v>
                </c:pt>
                <c:pt idx="7786">
                  <c:v>90.215999999999994</c:v>
                </c:pt>
                <c:pt idx="7787">
                  <c:v>90.215000000000003</c:v>
                </c:pt>
                <c:pt idx="7788">
                  <c:v>90.215000000000003</c:v>
                </c:pt>
                <c:pt idx="7789">
                  <c:v>90.213999999999999</c:v>
                </c:pt>
                <c:pt idx="7790">
                  <c:v>90.213999999999999</c:v>
                </c:pt>
                <c:pt idx="7791">
                  <c:v>90.212999999999994</c:v>
                </c:pt>
                <c:pt idx="7792">
                  <c:v>90.212000000000003</c:v>
                </c:pt>
                <c:pt idx="7793">
                  <c:v>90.212000000000003</c:v>
                </c:pt>
                <c:pt idx="7794">
                  <c:v>90.210999999999999</c:v>
                </c:pt>
                <c:pt idx="7795">
                  <c:v>90.21</c:v>
                </c:pt>
                <c:pt idx="7796">
                  <c:v>90.21</c:v>
                </c:pt>
                <c:pt idx="7797">
                  <c:v>90.209000000000003</c:v>
                </c:pt>
                <c:pt idx="7798">
                  <c:v>90.207999999999998</c:v>
                </c:pt>
                <c:pt idx="7799">
                  <c:v>90.206999999999994</c:v>
                </c:pt>
                <c:pt idx="7800">
                  <c:v>90.206000000000003</c:v>
                </c:pt>
                <c:pt idx="7801">
                  <c:v>90.204999999999998</c:v>
                </c:pt>
                <c:pt idx="7802">
                  <c:v>90.203999999999994</c:v>
                </c:pt>
                <c:pt idx="7803">
                  <c:v>90.203000000000003</c:v>
                </c:pt>
                <c:pt idx="7804">
                  <c:v>90.201999999999998</c:v>
                </c:pt>
                <c:pt idx="7805">
                  <c:v>90.200999999999993</c:v>
                </c:pt>
                <c:pt idx="7806">
                  <c:v>90.2</c:v>
                </c:pt>
                <c:pt idx="7807">
                  <c:v>90.197999999999993</c:v>
                </c:pt>
                <c:pt idx="7808">
                  <c:v>90.197000000000003</c:v>
                </c:pt>
                <c:pt idx="7809">
                  <c:v>90.194999999999993</c:v>
                </c:pt>
                <c:pt idx="7810">
                  <c:v>90.194000000000003</c:v>
                </c:pt>
                <c:pt idx="7811">
                  <c:v>90.191999999999993</c:v>
                </c:pt>
                <c:pt idx="7812">
                  <c:v>90.19</c:v>
                </c:pt>
                <c:pt idx="7813">
                  <c:v>90.188000000000002</c:v>
                </c:pt>
                <c:pt idx="7814">
                  <c:v>90.186000000000007</c:v>
                </c:pt>
                <c:pt idx="7815">
                  <c:v>90.183000000000007</c:v>
                </c:pt>
                <c:pt idx="7816">
                  <c:v>90.180999999999997</c:v>
                </c:pt>
                <c:pt idx="7817">
                  <c:v>90.177999999999997</c:v>
                </c:pt>
                <c:pt idx="7818">
                  <c:v>90.174999999999997</c:v>
                </c:pt>
                <c:pt idx="7819">
                  <c:v>90.171999999999997</c:v>
                </c:pt>
                <c:pt idx="7820">
                  <c:v>90.168999999999997</c:v>
                </c:pt>
                <c:pt idx="7821">
                  <c:v>90.165999999999997</c:v>
                </c:pt>
                <c:pt idx="7822">
                  <c:v>90.162000000000006</c:v>
                </c:pt>
                <c:pt idx="7823">
                  <c:v>90.158000000000001</c:v>
                </c:pt>
                <c:pt idx="7824">
                  <c:v>90.153000000000006</c:v>
                </c:pt>
                <c:pt idx="7825">
                  <c:v>90.149000000000001</c:v>
                </c:pt>
                <c:pt idx="7826">
                  <c:v>90.144000000000005</c:v>
                </c:pt>
                <c:pt idx="7827">
                  <c:v>90.138000000000005</c:v>
                </c:pt>
                <c:pt idx="7828">
                  <c:v>90.132999999999996</c:v>
                </c:pt>
                <c:pt idx="7829">
                  <c:v>90.126000000000005</c:v>
                </c:pt>
                <c:pt idx="7830">
                  <c:v>90.12</c:v>
                </c:pt>
                <c:pt idx="7831">
                  <c:v>90.113</c:v>
                </c:pt>
                <c:pt idx="7832">
                  <c:v>90.105000000000004</c:v>
                </c:pt>
                <c:pt idx="7833">
                  <c:v>90.096000000000004</c:v>
                </c:pt>
                <c:pt idx="7834">
                  <c:v>90.087000000000003</c:v>
                </c:pt>
                <c:pt idx="7835">
                  <c:v>90.078000000000003</c:v>
                </c:pt>
                <c:pt idx="7836">
                  <c:v>90.066999999999993</c:v>
                </c:pt>
                <c:pt idx="7837">
                  <c:v>90.055000000000007</c:v>
                </c:pt>
                <c:pt idx="7838">
                  <c:v>90.043000000000006</c:v>
                </c:pt>
                <c:pt idx="7839">
                  <c:v>90.03</c:v>
                </c:pt>
                <c:pt idx="7840">
                  <c:v>90.015000000000001</c:v>
                </c:pt>
                <c:pt idx="7841">
                  <c:v>90</c:v>
                </c:pt>
                <c:pt idx="7842">
                  <c:v>89.983000000000004</c:v>
                </c:pt>
                <c:pt idx="7843">
                  <c:v>89.963999999999999</c:v>
                </c:pt>
                <c:pt idx="7844">
                  <c:v>89.944000000000003</c:v>
                </c:pt>
                <c:pt idx="7845">
                  <c:v>89.923000000000002</c:v>
                </c:pt>
                <c:pt idx="7846">
                  <c:v>89.899000000000001</c:v>
                </c:pt>
                <c:pt idx="7847">
                  <c:v>89.873999999999995</c:v>
                </c:pt>
                <c:pt idx="7848">
                  <c:v>89.846999999999994</c:v>
                </c:pt>
                <c:pt idx="7849">
                  <c:v>89.817999999999998</c:v>
                </c:pt>
                <c:pt idx="7850">
                  <c:v>89.786000000000001</c:v>
                </c:pt>
                <c:pt idx="7851">
                  <c:v>89.751000000000005</c:v>
                </c:pt>
                <c:pt idx="7852">
                  <c:v>89.713999999999999</c:v>
                </c:pt>
                <c:pt idx="7853">
                  <c:v>89.674000000000007</c:v>
                </c:pt>
                <c:pt idx="7854">
                  <c:v>89.63</c:v>
                </c:pt>
                <c:pt idx="7855">
                  <c:v>89.582999999999998</c:v>
                </c:pt>
                <c:pt idx="7856">
                  <c:v>89.531999999999996</c:v>
                </c:pt>
                <c:pt idx="7857">
                  <c:v>89.477999999999994</c:v>
                </c:pt>
                <c:pt idx="7858">
                  <c:v>89.418999999999997</c:v>
                </c:pt>
                <c:pt idx="7859">
                  <c:v>89.355000000000004</c:v>
                </c:pt>
                <c:pt idx="7860">
                  <c:v>89.287000000000006</c:v>
                </c:pt>
                <c:pt idx="7861">
                  <c:v>89.212999999999994</c:v>
                </c:pt>
                <c:pt idx="7862">
                  <c:v>89.134</c:v>
                </c:pt>
                <c:pt idx="7863">
                  <c:v>89.049000000000007</c:v>
                </c:pt>
                <c:pt idx="7864">
                  <c:v>88.956999999999994</c:v>
                </c:pt>
                <c:pt idx="7865">
                  <c:v>88.858999999999995</c:v>
                </c:pt>
                <c:pt idx="7866">
                  <c:v>88.753</c:v>
                </c:pt>
                <c:pt idx="7867">
                  <c:v>88.638999999999996</c:v>
                </c:pt>
                <c:pt idx="7868">
                  <c:v>88.516999999999996</c:v>
                </c:pt>
                <c:pt idx="7869">
                  <c:v>88.385999999999996</c:v>
                </c:pt>
                <c:pt idx="7870">
                  <c:v>88.245999999999995</c:v>
                </c:pt>
                <c:pt idx="7871">
                  <c:v>88.094999999999999</c:v>
                </c:pt>
                <c:pt idx="7872">
                  <c:v>87.933999999999997</c:v>
                </c:pt>
                <c:pt idx="7873">
                  <c:v>87.76</c:v>
                </c:pt>
                <c:pt idx="7874">
                  <c:v>87.575000000000003</c:v>
                </c:pt>
                <c:pt idx="7875">
                  <c:v>87.375</c:v>
                </c:pt>
                <c:pt idx="7876">
                  <c:v>87.162000000000006</c:v>
                </c:pt>
                <c:pt idx="7877">
                  <c:v>86.933000000000007</c:v>
                </c:pt>
                <c:pt idx="7878">
                  <c:v>86.688000000000002</c:v>
                </c:pt>
                <c:pt idx="7879">
                  <c:v>86.424999999999997</c:v>
                </c:pt>
                <c:pt idx="7880">
                  <c:v>86.144000000000005</c:v>
                </c:pt>
                <c:pt idx="7881">
                  <c:v>85.843000000000004</c:v>
                </c:pt>
                <c:pt idx="7882">
                  <c:v>85.521000000000001</c:v>
                </c:pt>
                <c:pt idx="7883">
                  <c:v>85.177000000000007</c:v>
                </c:pt>
                <c:pt idx="7884">
                  <c:v>84.808999999999997</c:v>
                </c:pt>
                <c:pt idx="7885">
                  <c:v>84.415999999999997</c:v>
                </c:pt>
                <c:pt idx="7886">
                  <c:v>83.995999999999995</c:v>
                </c:pt>
                <c:pt idx="7887">
                  <c:v>83.548000000000002</c:v>
                </c:pt>
                <c:pt idx="7888">
                  <c:v>83.072000000000003</c:v>
                </c:pt>
                <c:pt idx="7889">
                  <c:v>82.563999999999993</c:v>
                </c:pt>
                <c:pt idx="7890">
                  <c:v>82.024000000000001</c:v>
                </c:pt>
                <c:pt idx="7891">
                  <c:v>81.45</c:v>
                </c:pt>
                <c:pt idx="7892">
                  <c:v>80.840999999999994</c:v>
                </c:pt>
                <c:pt idx="7893">
                  <c:v>80.195999999999998</c:v>
                </c:pt>
                <c:pt idx="7894">
                  <c:v>79.512</c:v>
                </c:pt>
                <c:pt idx="7895">
                  <c:v>78.787999999999997</c:v>
                </c:pt>
                <c:pt idx="7896">
                  <c:v>78.024000000000001</c:v>
                </c:pt>
                <c:pt idx="7897">
                  <c:v>77.216999999999999</c:v>
                </c:pt>
                <c:pt idx="7898">
                  <c:v>76.367999999999995</c:v>
                </c:pt>
                <c:pt idx="7899">
                  <c:v>75.475999999999999</c:v>
                </c:pt>
                <c:pt idx="7900">
                  <c:v>74.537999999999997</c:v>
                </c:pt>
                <c:pt idx="7901">
                  <c:v>73.555999999999997</c:v>
                </c:pt>
                <c:pt idx="7902">
                  <c:v>72.528000000000006</c:v>
                </c:pt>
                <c:pt idx="7903">
                  <c:v>71.453000000000003</c:v>
                </c:pt>
                <c:pt idx="7904">
                  <c:v>70.332999999999998</c:v>
                </c:pt>
                <c:pt idx="7905">
                  <c:v>69.167000000000002</c:v>
                </c:pt>
                <c:pt idx="7906">
                  <c:v>67.954999999999998</c:v>
                </c:pt>
                <c:pt idx="7907">
                  <c:v>66.698999999999998</c:v>
                </c:pt>
                <c:pt idx="7908">
                  <c:v>65.397000000000006</c:v>
                </c:pt>
                <c:pt idx="7909">
                  <c:v>64.052999999999997</c:v>
                </c:pt>
                <c:pt idx="7910">
                  <c:v>62.664000000000001</c:v>
                </c:pt>
                <c:pt idx="7911">
                  <c:v>61.235999999999997</c:v>
                </c:pt>
                <c:pt idx="7912">
                  <c:v>59.765000000000001</c:v>
                </c:pt>
                <c:pt idx="7913">
                  <c:v>58.256999999999998</c:v>
                </c:pt>
                <c:pt idx="7914">
                  <c:v>56.715000000000003</c:v>
                </c:pt>
                <c:pt idx="7915">
                  <c:v>55.139000000000003</c:v>
                </c:pt>
                <c:pt idx="7916">
                  <c:v>53.533999999999999</c:v>
                </c:pt>
                <c:pt idx="7917">
                  <c:v>51.902000000000001</c:v>
                </c:pt>
                <c:pt idx="7918">
                  <c:v>50.247</c:v>
                </c:pt>
                <c:pt idx="7919">
                  <c:v>48.569000000000003</c:v>
                </c:pt>
                <c:pt idx="7920">
                  <c:v>46.874000000000002</c:v>
                </c:pt>
                <c:pt idx="7921">
                  <c:v>45.162999999999997</c:v>
                </c:pt>
                <c:pt idx="7922">
                  <c:v>43.438000000000002</c:v>
                </c:pt>
                <c:pt idx="7923">
                  <c:v>41.701000000000001</c:v>
                </c:pt>
                <c:pt idx="7924">
                  <c:v>39.953000000000003</c:v>
                </c:pt>
                <c:pt idx="7925">
                  <c:v>38.195999999999998</c:v>
                </c:pt>
                <c:pt idx="7926">
                  <c:v>36.430999999999997</c:v>
                </c:pt>
                <c:pt idx="7927">
                  <c:v>34.658000000000001</c:v>
                </c:pt>
                <c:pt idx="7928">
                  <c:v>32.878999999999998</c:v>
                </c:pt>
                <c:pt idx="7929">
                  <c:v>31.094000000000001</c:v>
                </c:pt>
                <c:pt idx="7930">
                  <c:v>29.305</c:v>
                </c:pt>
                <c:pt idx="7931">
                  <c:v>27.510999999999999</c:v>
                </c:pt>
                <c:pt idx="7932">
                  <c:v>25.713000000000001</c:v>
                </c:pt>
                <c:pt idx="7933">
                  <c:v>23.914999999999999</c:v>
                </c:pt>
                <c:pt idx="7934">
                  <c:v>22.114999999999998</c:v>
                </c:pt>
                <c:pt idx="7935">
                  <c:v>20.315000000000001</c:v>
                </c:pt>
                <c:pt idx="7936">
                  <c:v>18.515999999999998</c:v>
                </c:pt>
                <c:pt idx="7937">
                  <c:v>16.721</c:v>
                </c:pt>
                <c:pt idx="7938">
                  <c:v>14.932</c:v>
                </c:pt>
                <c:pt idx="7939">
                  <c:v>13.154</c:v>
                </c:pt>
                <c:pt idx="7940">
                  <c:v>11.391</c:v>
                </c:pt>
                <c:pt idx="7941">
                  <c:v>9.6539999999999999</c:v>
                </c:pt>
                <c:pt idx="7942">
                  <c:v>7.9560000000000004</c:v>
                </c:pt>
                <c:pt idx="7943">
                  <c:v>6.3250000000000002</c:v>
                </c:pt>
                <c:pt idx="7944">
                  <c:v>4.8010000000000002</c:v>
                </c:pt>
                <c:pt idx="7945">
                  <c:v>3.46</c:v>
                </c:pt>
                <c:pt idx="7946">
                  <c:v>2.375</c:v>
                </c:pt>
                <c:pt idx="7947">
                  <c:v>1.6080000000000001</c:v>
                </c:pt>
                <c:pt idx="7948">
                  <c:v>1.113</c:v>
                </c:pt>
                <c:pt idx="7949">
                  <c:v>0.81299999999999994</c:v>
                </c:pt>
                <c:pt idx="7950">
                  <c:v>0.63500000000000001</c:v>
                </c:pt>
                <c:pt idx="7951">
                  <c:v>0.52800000000000002</c:v>
                </c:pt>
                <c:pt idx="7952">
                  <c:v>0.46500000000000002</c:v>
                </c:pt>
                <c:pt idx="7953">
                  <c:v>0.42399999999999999</c:v>
                </c:pt>
                <c:pt idx="7954">
                  <c:v>0.39700000000000002</c:v>
                </c:pt>
                <c:pt idx="7955">
                  <c:v>0.374</c:v>
                </c:pt>
                <c:pt idx="7956">
                  <c:v>0.35199999999999998</c:v>
                </c:pt>
                <c:pt idx="7957">
                  <c:v>0.33</c:v>
                </c:pt>
                <c:pt idx="7958">
                  <c:v>0.309</c:v>
                </c:pt>
                <c:pt idx="7959">
                  <c:v>0.29099999999999998</c:v>
                </c:pt>
                <c:pt idx="7960">
                  <c:v>0.27600000000000002</c:v>
                </c:pt>
                <c:pt idx="7961">
                  <c:v>0.26300000000000001</c:v>
                </c:pt>
                <c:pt idx="7962">
                  <c:v>0.253</c:v>
                </c:pt>
                <c:pt idx="7963">
                  <c:v>0.245</c:v>
                </c:pt>
                <c:pt idx="7964">
                  <c:v>0.23899999999999999</c:v>
                </c:pt>
                <c:pt idx="7965">
                  <c:v>0.23400000000000001</c:v>
                </c:pt>
                <c:pt idx="7966">
                  <c:v>0.23100000000000001</c:v>
                </c:pt>
                <c:pt idx="7967">
                  <c:v>0.22800000000000001</c:v>
                </c:pt>
                <c:pt idx="7968">
                  <c:v>0.22600000000000001</c:v>
                </c:pt>
                <c:pt idx="7969">
                  <c:v>0.224</c:v>
                </c:pt>
                <c:pt idx="7970">
                  <c:v>0.224</c:v>
                </c:pt>
                <c:pt idx="7971">
                  <c:v>0.223</c:v>
                </c:pt>
                <c:pt idx="7972">
                  <c:v>0.223</c:v>
                </c:pt>
                <c:pt idx="7973">
                  <c:v>0.223</c:v>
                </c:pt>
                <c:pt idx="7974">
                  <c:v>0.224</c:v>
                </c:pt>
                <c:pt idx="7975">
                  <c:v>0.224</c:v>
                </c:pt>
                <c:pt idx="7976">
                  <c:v>0.224</c:v>
                </c:pt>
                <c:pt idx="7977">
                  <c:v>0.22500000000000001</c:v>
                </c:pt>
                <c:pt idx="7978">
                  <c:v>0.22600000000000001</c:v>
                </c:pt>
                <c:pt idx="7979">
                  <c:v>0.22700000000000001</c:v>
                </c:pt>
                <c:pt idx="7980">
                  <c:v>0.22800000000000001</c:v>
                </c:pt>
                <c:pt idx="7981">
                  <c:v>0.23</c:v>
                </c:pt>
                <c:pt idx="7982">
                  <c:v>0.23100000000000001</c:v>
                </c:pt>
                <c:pt idx="7983">
                  <c:v>0.23300000000000001</c:v>
                </c:pt>
                <c:pt idx="7984">
                  <c:v>0.23499999999999999</c:v>
                </c:pt>
                <c:pt idx="7985">
                  <c:v>0.23599999999999999</c:v>
                </c:pt>
                <c:pt idx="7986">
                  <c:v>0.23799999999999999</c:v>
                </c:pt>
                <c:pt idx="7987">
                  <c:v>0.24</c:v>
                </c:pt>
                <c:pt idx="7988">
                  <c:v>0.24199999999999999</c:v>
                </c:pt>
                <c:pt idx="7989">
                  <c:v>0.24299999999999999</c:v>
                </c:pt>
                <c:pt idx="7990">
                  <c:v>0.245</c:v>
                </c:pt>
                <c:pt idx="7991">
                  <c:v>0.246</c:v>
                </c:pt>
                <c:pt idx="7992">
                  <c:v>0.248</c:v>
                </c:pt>
                <c:pt idx="7993">
                  <c:v>0.249</c:v>
                </c:pt>
                <c:pt idx="7994">
                  <c:v>0.251</c:v>
                </c:pt>
                <c:pt idx="7995">
                  <c:v>0.252</c:v>
                </c:pt>
                <c:pt idx="7996">
                  <c:v>0.253</c:v>
                </c:pt>
                <c:pt idx="7997">
                  <c:v>0.254</c:v>
                </c:pt>
                <c:pt idx="7998">
                  <c:v>0.255</c:v>
                </c:pt>
                <c:pt idx="7999">
                  <c:v>0.25600000000000001</c:v>
                </c:pt>
                <c:pt idx="8000">
                  <c:v>0.25700000000000001</c:v>
                </c:pt>
                <c:pt idx="8001">
                  <c:v>0.25800000000000001</c:v>
                </c:pt>
                <c:pt idx="8002">
                  <c:v>0.25900000000000001</c:v>
                </c:pt>
                <c:pt idx="8003">
                  <c:v>0.26</c:v>
                </c:pt>
                <c:pt idx="8004">
                  <c:v>0.26100000000000001</c:v>
                </c:pt>
                <c:pt idx="8005">
                  <c:v>0.26200000000000001</c:v>
                </c:pt>
                <c:pt idx="8006">
                  <c:v>0.26200000000000001</c:v>
                </c:pt>
                <c:pt idx="8007">
                  <c:v>0.26300000000000001</c:v>
                </c:pt>
                <c:pt idx="8008">
                  <c:v>0.26400000000000001</c:v>
                </c:pt>
                <c:pt idx="8009">
                  <c:v>0.26500000000000001</c:v>
                </c:pt>
                <c:pt idx="8010">
                  <c:v>0.26500000000000001</c:v>
                </c:pt>
                <c:pt idx="8011">
                  <c:v>0.26600000000000001</c:v>
                </c:pt>
                <c:pt idx="8012">
                  <c:v>0.26700000000000002</c:v>
                </c:pt>
                <c:pt idx="8013">
                  <c:v>0.26700000000000002</c:v>
                </c:pt>
                <c:pt idx="8014">
                  <c:v>0.26800000000000002</c:v>
                </c:pt>
                <c:pt idx="8015">
                  <c:v>0.26800000000000002</c:v>
                </c:pt>
                <c:pt idx="8016">
                  <c:v>0.26600000000000001</c:v>
                </c:pt>
                <c:pt idx="8017">
                  <c:v>0.26600000000000001</c:v>
                </c:pt>
                <c:pt idx="8018">
                  <c:v>0.26600000000000001</c:v>
                </c:pt>
                <c:pt idx="8019">
                  <c:v>0.26500000000000001</c:v>
                </c:pt>
                <c:pt idx="8020">
                  <c:v>0.26400000000000001</c:v>
                </c:pt>
                <c:pt idx="8021">
                  <c:v>0.26400000000000001</c:v>
                </c:pt>
                <c:pt idx="8022">
                  <c:v>0.26300000000000001</c:v>
                </c:pt>
                <c:pt idx="8023">
                  <c:v>0.26300000000000001</c:v>
                </c:pt>
                <c:pt idx="8024">
                  <c:v>0.26200000000000001</c:v>
                </c:pt>
                <c:pt idx="8025">
                  <c:v>0.26100000000000001</c:v>
                </c:pt>
                <c:pt idx="8026">
                  <c:v>0.26100000000000001</c:v>
                </c:pt>
                <c:pt idx="8027">
                  <c:v>0.26</c:v>
                </c:pt>
                <c:pt idx="8028">
                  <c:v>0.25900000000000001</c:v>
                </c:pt>
                <c:pt idx="8029">
                  <c:v>0.25800000000000001</c:v>
                </c:pt>
                <c:pt idx="8030">
                  <c:v>0.25700000000000001</c:v>
                </c:pt>
                <c:pt idx="8031">
                  <c:v>0.25600000000000001</c:v>
                </c:pt>
                <c:pt idx="8032">
                  <c:v>0.254</c:v>
                </c:pt>
                <c:pt idx="8033">
                  <c:v>0.253</c:v>
                </c:pt>
                <c:pt idx="8034">
                  <c:v>0.252</c:v>
                </c:pt>
                <c:pt idx="8035">
                  <c:v>0.251</c:v>
                </c:pt>
                <c:pt idx="8036">
                  <c:v>0.249</c:v>
                </c:pt>
                <c:pt idx="8037">
                  <c:v>0.248</c:v>
                </c:pt>
                <c:pt idx="8038">
                  <c:v>0.247</c:v>
                </c:pt>
                <c:pt idx="8039">
                  <c:v>0.245</c:v>
                </c:pt>
                <c:pt idx="8040">
                  <c:v>0.24399999999999999</c:v>
                </c:pt>
                <c:pt idx="8041">
                  <c:v>0.24299999999999999</c:v>
                </c:pt>
                <c:pt idx="8042">
                  <c:v>0.24099999999999999</c:v>
                </c:pt>
                <c:pt idx="8043">
                  <c:v>0.23899999999999999</c:v>
                </c:pt>
                <c:pt idx="8044">
                  <c:v>0.23799999999999999</c:v>
                </c:pt>
                <c:pt idx="8045">
                  <c:v>0.23599999999999999</c:v>
                </c:pt>
                <c:pt idx="8046">
                  <c:v>0.23499999999999999</c:v>
                </c:pt>
                <c:pt idx="8047">
                  <c:v>0.23300000000000001</c:v>
                </c:pt>
                <c:pt idx="8048">
                  <c:v>0.23200000000000001</c:v>
                </c:pt>
                <c:pt idx="8049">
                  <c:v>0.23</c:v>
                </c:pt>
                <c:pt idx="8050">
                  <c:v>0.22900000000000001</c:v>
                </c:pt>
                <c:pt idx="8051">
                  <c:v>0.22800000000000001</c:v>
                </c:pt>
                <c:pt idx="8052">
                  <c:v>0.22700000000000001</c:v>
                </c:pt>
                <c:pt idx="8053">
                  <c:v>0.22500000000000001</c:v>
                </c:pt>
                <c:pt idx="8054">
                  <c:v>0.224</c:v>
                </c:pt>
                <c:pt idx="8055">
                  <c:v>0.224</c:v>
                </c:pt>
                <c:pt idx="8056">
                  <c:v>0.223</c:v>
                </c:pt>
                <c:pt idx="8057">
                  <c:v>0.222</c:v>
                </c:pt>
                <c:pt idx="8058">
                  <c:v>0.221</c:v>
                </c:pt>
                <c:pt idx="8059">
                  <c:v>0.221</c:v>
                </c:pt>
                <c:pt idx="8060">
                  <c:v>0.221</c:v>
                </c:pt>
                <c:pt idx="8061">
                  <c:v>0.221</c:v>
                </c:pt>
                <c:pt idx="8062">
                  <c:v>0.222</c:v>
                </c:pt>
                <c:pt idx="8063">
                  <c:v>0.223</c:v>
                </c:pt>
                <c:pt idx="8064">
                  <c:v>0.22500000000000001</c:v>
                </c:pt>
                <c:pt idx="8065">
                  <c:v>0.22700000000000001</c:v>
                </c:pt>
                <c:pt idx="8066">
                  <c:v>0.23100000000000001</c:v>
                </c:pt>
                <c:pt idx="8067">
                  <c:v>0.23499999999999999</c:v>
                </c:pt>
                <c:pt idx="8068">
                  <c:v>0.24</c:v>
                </c:pt>
                <c:pt idx="8069">
                  <c:v>0.247</c:v>
                </c:pt>
                <c:pt idx="8070">
                  <c:v>0.25600000000000001</c:v>
                </c:pt>
                <c:pt idx="8071">
                  <c:v>0.26700000000000002</c:v>
                </c:pt>
                <c:pt idx="8072">
                  <c:v>0.28100000000000003</c:v>
                </c:pt>
                <c:pt idx="8073">
                  <c:v>0.29899999999999999</c:v>
                </c:pt>
                <c:pt idx="8074">
                  <c:v>0.32100000000000001</c:v>
                </c:pt>
                <c:pt idx="8075">
                  <c:v>0.34399999999999997</c:v>
                </c:pt>
                <c:pt idx="8076">
                  <c:v>0.36399999999999999</c:v>
                </c:pt>
                <c:pt idx="8077">
                  <c:v>0.379</c:v>
                </c:pt>
                <c:pt idx="8078">
                  <c:v>0.39100000000000001</c:v>
                </c:pt>
                <c:pt idx="8079">
                  <c:v>0.40699999999999997</c:v>
                </c:pt>
                <c:pt idx="8080">
                  <c:v>0.43099999999999999</c:v>
                </c:pt>
                <c:pt idx="8081">
                  <c:v>0.47599999999999998</c:v>
                </c:pt>
                <c:pt idx="8082">
                  <c:v>0.56899999999999995</c:v>
                </c:pt>
                <c:pt idx="8083">
                  <c:v>0.749</c:v>
                </c:pt>
                <c:pt idx="8084">
                  <c:v>1.129</c:v>
                </c:pt>
                <c:pt idx="8085">
                  <c:v>1.8460000000000001</c:v>
                </c:pt>
                <c:pt idx="8086">
                  <c:v>2.9950000000000001</c:v>
                </c:pt>
                <c:pt idx="8087">
                  <c:v>4.4550000000000001</c:v>
                </c:pt>
                <c:pt idx="8088">
                  <c:v>6.0919999999999996</c:v>
                </c:pt>
                <c:pt idx="8089">
                  <c:v>7.8070000000000004</c:v>
                </c:pt>
                <c:pt idx="8090">
                  <c:v>9.56</c:v>
                </c:pt>
                <c:pt idx="8091">
                  <c:v>11.332000000000001</c:v>
                </c:pt>
                <c:pt idx="8092">
                  <c:v>13.117000000000001</c:v>
                </c:pt>
                <c:pt idx="8093">
                  <c:v>14.911</c:v>
                </c:pt>
                <c:pt idx="8094">
                  <c:v>16.710999999999999</c:v>
                </c:pt>
                <c:pt idx="8095">
                  <c:v>18.513999999999999</c:v>
                </c:pt>
                <c:pt idx="8096">
                  <c:v>20.321000000000002</c:v>
                </c:pt>
                <c:pt idx="8097">
                  <c:v>22.126999999999999</c:v>
                </c:pt>
                <c:pt idx="8098">
                  <c:v>23.933</c:v>
                </c:pt>
                <c:pt idx="8099">
                  <c:v>25.736000000000001</c:v>
                </c:pt>
                <c:pt idx="8100">
                  <c:v>27.536999999999999</c:v>
                </c:pt>
                <c:pt idx="8101">
                  <c:v>29.335000000000001</c:v>
                </c:pt>
                <c:pt idx="8102">
                  <c:v>31.129000000000001</c:v>
                </c:pt>
                <c:pt idx="8103">
                  <c:v>32.917999999999999</c:v>
                </c:pt>
                <c:pt idx="8104">
                  <c:v>34.701999999999998</c:v>
                </c:pt>
                <c:pt idx="8105">
                  <c:v>36.479999999999997</c:v>
                </c:pt>
                <c:pt idx="8106">
                  <c:v>38.25</c:v>
                </c:pt>
                <c:pt idx="8107">
                  <c:v>40.012999999999998</c:v>
                </c:pt>
                <c:pt idx="8108">
                  <c:v>41.765999999999998</c:v>
                </c:pt>
                <c:pt idx="8109">
                  <c:v>43.509</c:v>
                </c:pt>
                <c:pt idx="8110">
                  <c:v>45.24</c:v>
                </c:pt>
                <c:pt idx="8111">
                  <c:v>46.956000000000003</c:v>
                </c:pt>
                <c:pt idx="8112">
                  <c:v>48.655999999999999</c:v>
                </c:pt>
                <c:pt idx="8113">
                  <c:v>50.338000000000001</c:v>
                </c:pt>
                <c:pt idx="8114">
                  <c:v>51.997</c:v>
                </c:pt>
                <c:pt idx="8115">
                  <c:v>53.633000000000003</c:v>
                </c:pt>
                <c:pt idx="8116">
                  <c:v>55.241999999999997</c:v>
                </c:pt>
                <c:pt idx="8117">
                  <c:v>56.822000000000003</c:v>
                </c:pt>
                <c:pt idx="8118">
                  <c:v>58.371000000000002</c:v>
                </c:pt>
                <c:pt idx="8119">
                  <c:v>59.886000000000003</c:v>
                </c:pt>
                <c:pt idx="8120">
                  <c:v>61.36</c:v>
                </c:pt>
                <c:pt idx="8121">
                  <c:v>62.792000000000002</c:v>
                </c:pt>
                <c:pt idx="8122">
                  <c:v>64.179000000000002</c:v>
                </c:pt>
                <c:pt idx="8123">
                  <c:v>65.524000000000001</c:v>
                </c:pt>
                <c:pt idx="8124">
                  <c:v>66.825000000000003</c:v>
                </c:pt>
                <c:pt idx="8125">
                  <c:v>68.081999999999994</c:v>
                </c:pt>
                <c:pt idx="8126">
                  <c:v>69.293000000000006</c:v>
                </c:pt>
                <c:pt idx="8127">
                  <c:v>70.457999999999998</c:v>
                </c:pt>
                <c:pt idx="8128">
                  <c:v>71.575999999999993</c:v>
                </c:pt>
                <c:pt idx="8129">
                  <c:v>72.647999999999996</c:v>
                </c:pt>
                <c:pt idx="8130">
                  <c:v>73.673000000000002</c:v>
                </c:pt>
                <c:pt idx="8131">
                  <c:v>74.653000000000006</c:v>
                </c:pt>
                <c:pt idx="8132">
                  <c:v>75.587000000000003</c:v>
                </c:pt>
                <c:pt idx="8133">
                  <c:v>76.475999999999999</c:v>
                </c:pt>
                <c:pt idx="8134">
                  <c:v>77.320999999999998</c:v>
                </c:pt>
                <c:pt idx="8135">
                  <c:v>78.123000000000005</c:v>
                </c:pt>
                <c:pt idx="8136">
                  <c:v>78.882999999999996</c:v>
                </c:pt>
                <c:pt idx="8137">
                  <c:v>79.602000000000004</c:v>
                </c:pt>
                <c:pt idx="8138">
                  <c:v>80.281999999999996</c:v>
                </c:pt>
                <c:pt idx="8139">
                  <c:v>80.923000000000002</c:v>
                </c:pt>
                <c:pt idx="8140">
                  <c:v>81.527000000000001</c:v>
                </c:pt>
                <c:pt idx="8141">
                  <c:v>82.096000000000004</c:v>
                </c:pt>
                <c:pt idx="8142">
                  <c:v>82.631</c:v>
                </c:pt>
                <c:pt idx="8143">
                  <c:v>83.134</c:v>
                </c:pt>
                <c:pt idx="8144">
                  <c:v>83.606999999999999</c:v>
                </c:pt>
                <c:pt idx="8145">
                  <c:v>84.05</c:v>
                </c:pt>
                <c:pt idx="8146">
                  <c:v>84.465000000000003</c:v>
                </c:pt>
                <c:pt idx="8147">
                  <c:v>84.855000000000004</c:v>
                </c:pt>
                <c:pt idx="8148">
                  <c:v>85.218000000000004</c:v>
                </c:pt>
                <c:pt idx="8149">
                  <c:v>85.558999999999997</c:v>
                </c:pt>
                <c:pt idx="8150">
                  <c:v>85.876999999999995</c:v>
                </c:pt>
                <c:pt idx="8151">
                  <c:v>86.174000000000007</c:v>
                </c:pt>
                <c:pt idx="8152">
                  <c:v>86.451999999999998</c:v>
                </c:pt>
                <c:pt idx="8153">
                  <c:v>86.712000000000003</c:v>
                </c:pt>
                <c:pt idx="8154">
                  <c:v>86.953999999999994</c:v>
                </c:pt>
                <c:pt idx="8155">
                  <c:v>87.18</c:v>
                </c:pt>
                <c:pt idx="8156">
                  <c:v>87.391000000000005</c:v>
                </c:pt>
                <c:pt idx="8157">
                  <c:v>87.587000000000003</c:v>
                </c:pt>
                <c:pt idx="8158">
                  <c:v>87.771000000000001</c:v>
                </c:pt>
                <c:pt idx="8159">
                  <c:v>87.941999999999993</c:v>
                </c:pt>
                <c:pt idx="8160">
                  <c:v>88.102000000000004</c:v>
                </c:pt>
                <c:pt idx="8161">
                  <c:v>88.251000000000005</c:v>
                </c:pt>
                <c:pt idx="8162">
                  <c:v>88.388999999999996</c:v>
                </c:pt>
                <c:pt idx="8163">
                  <c:v>88.519000000000005</c:v>
                </c:pt>
                <c:pt idx="8164">
                  <c:v>88.638999999999996</c:v>
                </c:pt>
                <c:pt idx="8165">
                  <c:v>88.751000000000005</c:v>
                </c:pt>
                <c:pt idx="8166">
                  <c:v>88.855999999999995</c:v>
                </c:pt>
                <c:pt idx="8167">
                  <c:v>88.953000000000003</c:v>
                </c:pt>
                <c:pt idx="8168">
                  <c:v>89.043999999999997</c:v>
                </c:pt>
                <c:pt idx="8169">
                  <c:v>89.128</c:v>
                </c:pt>
                <c:pt idx="8170">
                  <c:v>89.206000000000003</c:v>
                </c:pt>
                <c:pt idx="8171">
                  <c:v>89.278999999999996</c:v>
                </c:pt>
                <c:pt idx="8172">
                  <c:v>89.346999999999994</c:v>
                </c:pt>
                <c:pt idx="8173">
                  <c:v>89.41</c:v>
                </c:pt>
                <c:pt idx="8174">
                  <c:v>89.468000000000004</c:v>
                </c:pt>
                <c:pt idx="8175">
                  <c:v>89.522000000000006</c:v>
                </c:pt>
                <c:pt idx="8176">
                  <c:v>89.572000000000003</c:v>
                </c:pt>
                <c:pt idx="8177">
                  <c:v>89.617999999999995</c:v>
                </c:pt>
                <c:pt idx="8178">
                  <c:v>89.661000000000001</c:v>
                </c:pt>
                <c:pt idx="8179">
                  <c:v>89.7</c:v>
                </c:pt>
                <c:pt idx="8180">
                  <c:v>89.736999999999995</c:v>
                </c:pt>
                <c:pt idx="8181">
                  <c:v>89.771000000000001</c:v>
                </c:pt>
                <c:pt idx="8182">
                  <c:v>89.802000000000007</c:v>
                </c:pt>
                <c:pt idx="8183">
                  <c:v>89.831000000000003</c:v>
                </c:pt>
                <c:pt idx="8184">
                  <c:v>89.858000000000004</c:v>
                </c:pt>
                <c:pt idx="8185">
                  <c:v>89.882999999999996</c:v>
                </c:pt>
                <c:pt idx="8186">
                  <c:v>89.906000000000006</c:v>
                </c:pt>
                <c:pt idx="8187">
                  <c:v>89.927000000000007</c:v>
                </c:pt>
                <c:pt idx="8188">
                  <c:v>89.945999999999998</c:v>
                </c:pt>
                <c:pt idx="8189">
                  <c:v>89.963999999999999</c:v>
                </c:pt>
                <c:pt idx="8190">
                  <c:v>89.980999999999995</c:v>
                </c:pt>
                <c:pt idx="8191">
                  <c:v>89.995999999999995</c:v>
                </c:pt>
                <c:pt idx="8192">
                  <c:v>90.010999999999996</c:v>
                </c:pt>
                <c:pt idx="8193">
                  <c:v>90.024000000000001</c:v>
                </c:pt>
                <c:pt idx="8194">
                  <c:v>90.036000000000001</c:v>
                </c:pt>
                <c:pt idx="8195">
                  <c:v>90.046999999999997</c:v>
                </c:pt>
                <c:pt idx="8196">
                  <c:v>90.058000000000007</c:v>
                </c:pt>
                <c:pt idx="8197">
                  <c:v>90.066999999999993</c:v>
                </c:pt>
                <c:pt idx="8198">
                  <c:v>90.075999999999993</c:v>
                </c:pt>
                <c:pt idx="8199">
                  <c:v>90.084999999999994</c:v>
                </c:pt>
                <c:pt idx="8200">
                  <c:v>90.091999999999999</c:v>
                </c:pt>
                <c:pt idx="8201">
                  <c:v>90.099000000000004</c:v>
                </c:pt>
                <c:pt idx="8202">
                  <c:v>90.105999999999995</c:v>
                </c:pt>
                <c:pt idx="8203">
                  <c:v>90.111999999999995</c:v>
                </c:pt>
                <c:pt idx="8204">
                  <c:v>90.117999999999995</c:v>
                </c:pt>
                <c:pt idx="8205">
                  <c:v>90.123000000000005</c:v>
                </c:pt>
                <c:pt idx="8206">
                  <c:v>90.128</c:v>
                </c:pt>
                <c:pt idx="8207">
                  <c:v>90.132999999999996</c:v>
                </c:pt>
                <c:pt idx="8208">
                  <c:v>90.137</c:v>
                </c:pt>
                <c:pt idx="8209">
                  <c:v>90.141000000000005</c:v>
                </c:pt>
                <c:pt idx="8210">
                  <c:v>90.144999999999996</c:v>
                </c:pt>
                <c:pt idx="8211">
                  <c:v>90.149000000000001</c:v>
                </c:pt>
                <c:pt idx="8212">
                  <c:v>90.152000000000001</c:v>
                </c:pt>
                <c:pt idx="8213">
                  <c:v>90.155000000000001</c:v>
                </c:pt>
                <c:pt idx="8214">
                  <c:v>90.158000000000001</c:v>
                </c:pt>
                <c:pt idx="8215">
                  <c:v>90.161000000000001</c:v>
                </c:pt>
                <c:pt idx="8216">
                  <c:v>90.164000000000001</c:v>
                </c:pt>
                <c:pt idx="8217">
                  <c:v>90.165999999999997</c:v>
                </c:pt>
                <c:pt idx="8218">
                  <c:v>90.168000000000006</c:v>
                </c:pt>
                <c:pt idx="8219">
                  <c:v>90.171000000000006</c:v>
                </c:pt>
                <c:pt idx="8220">
                  <c:v>90.173000000000002</c:v>
                </c:pt>
                <c:pt idx="8221">
                  <c:v>90.174999999999997</c:v>
                </c:pt>
                <c:pt idx="8222">
                  <c:v>90.177000000000007</c:v>
                </c:pt>
                <c:pt idx="8223">
                  <c:v>90.177999999999997</c:v>
                </c:pt>
                <c:pt idx="8224">
                  <c:v>90.18</c:v>
                </c:pt>
                <c:pt idx="8225">
                  <c:v>90.182000000000002</c:v>
                </c:pt>
                <c:pt idx="8226">
                  <c:v>90.183000000000007</c:v>
                </c:pt>
                <c:pt idx="8227">
                  <c:v>90.185000000000002</c:v>
                </c:pt>
                <c:pt idx="8228">
                  <c:v>90.186000000000007</c:v>
                </c:pt>
                <c:pt idx="8229">
                  <c:v>90.186999999999998</c:v>
                </c:pt>
                <c:pt idx="8230">
                  <c:v>90.188999999999993</c:v>
                </c:pt>
                <c:pt idx="8231">
                  <c:v>90.19</c:v>
                </c:pt>
                <c:pt idx="8232">
                  <c:v>90.191000000000003</c:v>
                </c:pt>
                <c:pt idx="8233">
                  <c:v>90.191999999999993</c:v>
                </c:pt>
                <c:pt idx="8234">
                  <c:v>90.192999999999998</c:v>
                </c:pt>
                <c:pt idx="8235">
                  <c:v>90.194999999999993</c:v>
                </c:pt>
                <c:pt idx="8236">
                  <c:v>90.195999999999998</c:v>
                </c:pt>
                <c:pt idx="8237">
                  <c:v>90.197000000000003</c:v>
                </c:pt>
                <c:pt idx="8238">
                  <c:v>90.197999999999993</c:v>
                </c:pt>
                <c:pt idx="8239">
                  <c:v>90.197999999999993</c:v>
                </c:pt>
                <c:pt idx="8240">
                  <c:v>90.198999999999998</c:v>
                </c:pt>
                <c:pt idx="8241">
                  <c:v>90.2</c:v>
                </c:pt>
                <c:pt idx="8242">
                  <c:v>90.200999999999993</c:v>
                </c:pt>
                <c:pt idx="8243">
                  <c:v>90.201999999999998</c:v>
                </c:pt>
                <c:pt idx="8244">
                  <c:v>90.203000000000003</c:v>
                </c:pt>
                <c:pt idx="8245">
                  <c:v>90.203000000000003</c:v>
                </c:pt>
                <c:pt idx="8246">
                  <c:v>90.203999999999994</c:v>
                </c:pt>
                <c:pt idx="8247">
                  <c:v>90.204999999999998</c:v>
                </c:pt>
                <c:pt idx="8248">
                  <c:v>90.204999999999998</c:v>
                </c:pt>
                <c:pt idx="8249">
                  <c:v>90.206000000000003</c:v>
                </c:pt>
                <c:pt idx="8250">
                  <c:v>90.206000000000003</c:v>
                </c:pt>
                <c:pt idx="8251">
                  <c:v>90.206999999999994</c:v>
                </c:pt>
                <c:pt idx="8252">
                  <c:v>90.206999999999994</c:v>
                </c:pt>
                <c:pt idx="8253">
                  <c:v>90.207999999999998</c:v>
                </c:pt>
                <c:pt idx="8254">
                  <c:v>90.207999999999998</c:v>
                </c:pt>
                <c:pt idx="8255">
                  <c:v>90.209000000000003</c:v>
                </c:pt>
                <c:pt idx="8256">
                  <c:v>90.209000000000003</c:v>
                </c:pt>
                <c:pt idx="8257">
                  <c:v>90.209000000000003</c:v>
                </c:pt>
                <c:pt idx="8258">
                  <c:v>90.209000000000003</c:v>
                </c:pt>
                <c:pt idx="8259">
                  <c:v>90.21</c:v>
                </c:pt>
                <c:pt idx="8260">
                  <c:v>90.21</c:v>
                </c:pt>
                <c:pt idx="8261">
                  <c:v>90.21</c:v>
                </c:pt>
                <c:pt idx="8262">
                  <c:v>90.21</c:v>
                </c:pt>
                <c:pt idx="8263">
                  <c:v>90.21</c:v>
                </c:pt>
                <c:pt idx="8264">
                  <c:v>90.21</c:v>
                </c:pt>
                <c:pt idx="8265">
                  <c:v>90.21</c:v>
                </c:pt>
                <c:pt idx="8266">
                  <c:v>90.21</c:v>
                </c:pt>
                <c:pt idx="8267">
                  <c:v>90.21</c:v>
                </c:pt>
                <c:pt idx="8268">
                  <c:v>90.21</c:v>
                </c:pt>
                <c:pt idx="8269">
                  <c:v>90.21</c:v>
                </c:pt>
                <c:pt idx="8270">
                  <c:v>90.21</c:v>
                </c:pt>
                <c:pt idx="8271">
                  <c:v>90.21</c:v>
                </c:pt>
                <c:pt idx="8272">
                  <c:v>90.21</c:v>
                </c:pt>
                <c:pt idx="8273">
                  <c:v>90.21</c:v>
                </c:pt>
                <c:pt idx="8274">
                  <c:v>90.209000000000003</c:v>
                </c:pt>
                <c:pt idx="8275">
                  <c:v>90.209000000000003</c:v>
                </c:pt>
                <c:pt idx="8276">
                  <c:v>90.209000000000003</c:v>
                </c:pt>
                <c:pt idx="8277">
                  <c:v>90.207999999999998</c:v>
                </c:pt>
                <c:pt idx="8278">
                  <c:v>90.207999999999998</c:v>
                </c:pt>
                <c:pt idx="8279">
                  <c:v>90.207999999999998</c:v>
                </c:pt>
                <c:pt idx="8280">
                  <c:v>90.206999999999994</c:v>
                </c:pt>
                <c:pt idx="8281">
                  <c:v>90.206999999999994</c:v>
                </c:pt>
                <c:pt idx="8282">
                  <c:v>90.206999999999994</c:v>
                </c:pt>
                <c:pt idx="8283">
                  <c:v>90.206000000000003</c:v>
                </c:pt>
                <c:pt idx="8284">
                  <c:v>90.206000000000003</c:v>
                </c:pt>
                <c:pt idx="8285">
                  <c:v>90.204999999999998</c:v>
                </c:pt>
                <c:pt idx="8286">
                  <c:v>90.204999999999998</c:v>
                </c:pt>
                <c:pt idx="8287">
                  <c:v>90.204999999999998</c:v>
                </c:pt>
                <c:pt idx="8288">
                  <c:v>90.203999999999994</c:v>
                </c:pt>
                <c:pt idx="8289">
                  <c:v>90.203999999999994</c:v>
                </c:pt>
                <c:pt idx="8290">
                  <c:v>90.203000000000003</c:v>
                </c:pt>
                <c:pt idx="8291">
                  <c:v>90.201999999999998</c:v>
                </c:pt>
                <c:pt idx="8292">
                  <c:v>90.201999999999998</c:v>
                </c:pt>
                <c:pt idx="8293">
                  <c:v>90.200999999999993</c:v>
                </c:pt>
                <c:pt idx="8294">
                  <c:v>90.200999999999993</c:v>
                </c:pt>
                <c:pt idx="8295">
                  <c:v>90.2</c:v>
                </c:pt>
                <c:pt idx="8296">
                  <c:v>90.198999999999998</c:v>
                </c:pt>
                <c:pt idx="8297">
                  <c:v>90.198999999999998</c:v>
                </c:pt>
                <c:pt idx="8298">
                  <c:v>90.197999999999993</c:v>
                </c:pt>
                <c:pt idx="8299">
                  <c:v>90.197000000000003</c:v>
                </c:pt>
                <c:pt idx="8300">
                  <c:v>90.195999999999998</c:v>
                </c:pt>
                <c:pt idx="8301">
                  <c:v>90.194999999999993</c:v>
                </c:pt>
                <c:pt idx="8302">
                  <c:v>90.194000000000003</c:v>
                </c:pt>
                <c:pt idx="8303">
                  <c:v>90.192999999999998</c:v>
                </c:pt>
                <c:pt idx="8304">
                  <c:v>90.191999999999993</c:v>
                </c:pt>
                <c:pt idx="8305">
                  <c:v>90.191000000000003</c:v>
                </c:pt>
                <c:pt idx="8306">
                  <c:v>90.19</c:v>
                </c:pt>
                <c:pt idx="8307">
                  <c:v>90.188000000000002</c:v>
                </c:pt>
                <c:pt idx="8308">
                  <c:v>90.186999999999998</c:v>
                </c:pt>
                <c:pt idx="8309">
                  <c:v>90.186000000000007</c:v>
                </c:pt>
                <c:pt idx="8310">
                  <c:v>90.183999999999997</c:v>
                </c:pt>
                <c:pt idx="8311">
                  <c:v>90.182000000000002</c:v>
                </c:pt>
                <c:pt idx="8312">
                  <c:v>90.180999999999997</c:v>
                </c:pt>
                <c:pt idx="8313">
                  <c:v>90.179000000000002</c:v>
                </c:pt>
                <c:pt idx="8314">
                  <c:v>90.177000000000007</c:v>
                </c:pt>
                <c:pt idx="8315">
                  <c:v>90.174999999999997</c:v>
                </c:pt>
                <c:pt idx="8316">
                  <c:v>90.171999999999997</c:v>
                </c:pt>
                <c:pt idx="8317">
                  <c:v>90.17</c:v>
                </c:pt>
                <c:pt idx="8318">
                  <c:v>90.167000000000002</c:v>
                </c:pt>
                <c:pt idx="8319">
                  <c:v>90.164000000000001</c:v>
                </c:pt>
                <c:pt idx="8320">
                  <c:v>90.161000000000001</c:v>
                </c:pt>
                <c:pt idx="8321">
                  <c:v>90.158000000000001</c:v>
                </c:pt>
                <c:pt idx="8322">
                  <c:v>90.155000000000001</c:v>
                </c:pt>
                <c:pt idx="8323">
                  <c:v>90.150999999999996</c:v>
                </c:pt>
                <c:pt idx="8324">
                  <c:v>90.147000000000006</c:v>
                </c:pt>
                <c:pt idx="8325">
                  <c:v>90.143000000000001</c:v>
                </c:pt>
                <c:pt idx="8326">
                  <c:v>90.138000000000005</c:v>
                </c:pt>
                <c:pt idx="8327">
                  <c:v>90.132999999999996</c:v>
                </c:pt>
                <c:pt idx="8328">
                  <c:v>90.128</c:v>
                </c:pt>
                <c:pt idx="8329">
                  <c:v>90.122</c:v>
                </c:pt>
                <c:pt idx="8330">
                  <c:v>90.116</c:v>
                </c:pt>
                <c:pt idx="8331">
                  <c:v>90.11</c:v>
                </c:pt>
                <c:pt idx="8332">
                  <c:v>90.102000000000004</c:v>
                </c:pt>
                <c:pt idx="8333">
                  <c:v>90.094999999999999</c:v>
                </c:pt>
                <c:pt idx="8334">
                  <c:v>90.085999999999999</c:v>
                </c:pt>
                <c:pt idx="8335">
                  <c:v>90.078000000000003</c:v>
                </c:pt>
                <c:pt idx="8336">
                  <c:v>90.067999999999998</c:v>
                </c:pt>
                <c:pt idx="8337">
                  <c:v>90.058000000000007</c:v>
                </c:pt>
                <c:pt idx="8338">
                  <c:v>90.046000000000006</c:v>
                </c:pt>
                <c:pt idx="8339">
                  <c:v>90.034000000000006</c:v>
                </c:pt>
                <c:pt idx="8340">
                  <c:v>90.021000000000001</c:v>
                </c:pt>
                <c:pt idx="8341">
                  <c:v>90.007000000000005</c:v>
                </c:pt>
                <c:pt idx="8342">
                  <c:v>89.991</c:v>
                </c:pt>
                <c:pt idx="8343">
                  <c:v>89.974000000000004</c:v>
                </c:pt>
                <c:pt idx="8344">
                  <c:v>89.956000000000003</c:v>
                </c:pt>
                <c:pt idx="8345">
                  <c:v>89.936999999999998</c:v>
                </c:pt>
                <c:pt idx="8346">
                  <c:v>89.915999999999997</c:v>
                </c:pt>
                <c:pt idx="8347">
                  <c:v>89.893000000000001</c:v>
                </c:pt>
                <c:pt idx="8348">
                  <c:v>89.867999999999995</c:v>
                </c:pt>
                <c:pt idx="8349">
                  <c:v>89.840999999999994</c:v>
                </c:pt>
                <c:pt idx="8350">
                  <c:v>89.811999999999998</c:v>
                </c:pt>
                <c:pt idx="8351">
                  <c:v>89.78</c:v>
                </c:pt>
                <c:pt idx="8352">
                  <c:v>89.745999999999995</c:v>
                </c:pt>
                <c:pt idx="8353">
                  <c:v>89.71</c:v>
                </c:pt>
                <c:pt idx="8354">
                  <c:v>89.67</c:v>
                </c:pt>
                <c:pt idx="8355">
                  <c:v>89.626999999999995</c:v>
                </c:pt>
                <c:pt idx="8356">
                  <c:v>89.581000000000003</c:v>
                </c:pt>
                <c:pt idx="8357">
                  <c:v>89.531000000000006</c:v>
                </c:pt>
                <c:pt idx="8358">
                  <c:v>89.477000000000004</c:v>
                </c:pt>
                <c:pt idx="8359">
                  <c:v>89.418000000000006</c:v>
                </c:pt>
                <c:pt idx="8360">
                  <c:v>89.355999999999995</c:v>
                </c:pt>
                <c:pt idx="8361">
                  <c:v>89.287999999999997</c:v>
                </c:pt>
                <c:pt idx="8362">
                  <c:v>89.215999999999994</c:v>
                </c:pt>
                <c:pt idx="8363">
                  <c:v>89.137</c:v>
                </c:pt>
                <c:pt idx="8364">
                  <c:v>89.052999999999997</c:v>
                </c:pt>
                <c:pt idx="8365">
                  <c:v>88.962999999999994</c:v>
                </c:pt>
                <c:pt idx="8366">
                  <c:v>88.864999999999995</c:v>
                </c:pt>
                <c:pt idx="8367">
                  <c:v>88.760999999999996</c:v>
                </c:pt>
                <c:pt idx="8368">
                  <c:v>88.649000000000001</c:v>
                </c:pt>
                <c:pt idx="8369">
                  <c:v>88.528000000000006</c:v>
                </c:pt>
                <c:pt idx="8370">
                  <c:v>88.399000000000001</c:v>
                </c:pt>
                <c:pt idx="8371">
                  <c:v>88.26</c:v>
                </c:pt>
                <c:pt idx="8372">
                  <c:v>88.111000000000004</c:v>
                </c:pt>
                <c:pt idx="8373">
                  <c:v>87.951999999999998</c:v>
                </c:pt>
                <c:pt idx="8374">
                  <c:v>87.78</c:v>
                </c:pt>
                <c:pt idx="8375">
                  <c:v>87.596999999999994</c:v>
                </c:pt>
                <c:pt idx="8376">
                  <c:v>87.4</c:v>
                </c:pt>
                <c:pt idx="8377">
                  <c:v>87.188999999999993</c:v>
                </c:pt>
                <c:pt idx="8378">
                  <c:v>86.962999999999994</c:v>
                </c:pt>
                <c:pt idx="8379">
                  <c:v>86.72</c:v>
                </c:pt>
                <c:pt idx="8380">
                  <c:v>86.460999999999999</c:v>
                </c:pt>
                <c:pt idx="8381">
                  <c:v>86.183000000000007</c:v>
                </c:pt>
                <c:pt idx="8382">
                  <c:v>85.885000000000005</c:v>
                </c:pt>
                <c:pt idx="8383">
                  <c:v>85.566999999999993</c:v>
                </c:pt>
                <c:pt idx="8384">
                  <c:v>85.225999999999999</c:v>
                </c:pt>
                <c:pt idx="8385">
                  <c:v>84.861999999999995</c:v>
                </c:pt>
                <c:pt idx="8386">
                  <c:v>84.471999999999994</c:v>
                </c:pt>
                <c:pt idx="8387">
                  <c:v>84.057000000000002</c:v>
                </c:pt>
                <c:pt idx="8388">
                  <c:v>83.614000000000004</c:v>
                </c:pt>
                <c:pt idx="8389">
                  <c:v>83.141000000000005</c:v>
                </c:pt>
                <c:pt idx="8390">
                  <c:v>82.638000000000005</c:v>
                </c:pt>
                <c:pt idx="8391">
                  <c:v>82.102000000000004</c:v>
                </c:pt>
                <c:pt idx="8392">
                  <c:v>81.533000000000001</c:v>
                </c:pt>
                <c:pt idx="8393">
                  <c:v>80.929000000000002</c:v>
                </c:pt>
                <c:pt idx="8394">
                  <c:v>80.287000000000006</c:v>
                </c:pt>
                <c:pt idx="8395">
                  <c:v>79.606999999999999</c:v>
                </c:pt>
                <c:pt idx="8396">
                  <c:v>78.888000000000005</c:v>
                </c:pt>
                <c:pt idx="8397">
                  <c:v>78.128</c:v>
                </c:pt>
                <c:pt idx="8398">
                  <c:v>77.325000000000003</c:v>
                </c:pt>
                <c:pt idx="8399">
                  <c:v>76.48</c:v>
                </c:pt>
                <c:pt idx="8400">
                  <c:v>75.59</c:v>
                </c:pt>
                <c:pt idx="8401">
                  <c:v>74.656000000000006</c:v>
                </c:pt>
                <c:pt idx="8402">
                  <c:v>73.677000000000007</c:v>
                </c:pt>
                <c:pt idx="8403">
                  <c:v>72.650999999999996</c:v>
                </c:pt>
                <c:pt idx="8404">
                  <c:v>71.578999999999994</c:v>
                </c:pt>
                <c:pt idx="8405">
                  <c:v>70.459999999999994</c:v>
                </c:pt>
                <c:pt idx="8406">
                  <c:v>69.295000000000002</c:v>
                </c:pt>
                <c:pt idx="8407">
                  <c:v>68.084000000000003</c:v>
                </c:pt>
                <c:pt idx="8408">
                  <c:v>66.825999999999993</c:v>
                </c:pt>
                <c:pt idx="8409">
                  <c:v>65.525000000000006</c:v>
                </c:pt>
                <c:pt idx="8410">
                  <c:v>64.180000000000007</c:v>
                </c:pt>
                <c:pt idx="8411">
                  <c:v>62.790999999999997</c:v>
                </c:pt>
                <c:pt idx="8412">
                  <c:v>61.360999999999997</c:v>
                </c:pt>
                <c:pt idx="8413">
                  <c:v>59.887999999999998</c:v>
                </c:pt>
                <c:pt idx="8414">
                  <c:v>58.375</c:v>
                </c:pt>
                <c:pt idx="8415">
                  <c:v>56.826999999999998</c:v>
                </c:pt>
                <c:pt idx="8416">
                  <c:v>55.247</c:v>
                </c:pt>
                <c:pt idx="8417">
                  <c:v>53.637999999999998</c:v>
                </c:pt>
                <c:pt idx="8418">
                  <c:v>52.000999999999998</c:v>
                </c:pt>
                <c:pt idx="8419">
                  <c:v>50.34</c:v>
                </c:pt>
                <c:pt idx="8420">
                  <c:v>48.656999999999996</c:v>
                </c:pt>
                <c:pt idx="8421">
                  <c:v>46.956000000000003</c:v>
                </c:pt>
                <c:pt idx="8422">
                  <c:v>45.238999999999997</c:v>
                </c:pt>
                <c:pt idx="8423">
                  <c:v>43.508000000000003</c:v>
                </c:pt>
                <c:pt idx="8424">
                  <c:v>41.765999999999998</c:v>
                </c:pt>
                <c:pt idx="8425">
                  <c:v>40.014000000000003</c:v>
                </c:pt>
                <c:pt idx="8426">
                  <c:v>38.252000000000002</c:v>
                </c:pt>
                <c:pt idx="8427">
                  <c:v>36.481999999999999</c:v>
                </c:pt>
                <c:pt idx="8428">
                  <c:v>34.704000000000001</c:v>
                </c:pt>
                <c:pt idx="8429">
                  <c:v>32.918999999999997</c:v>
                </c:pt>
                <c:pt idx="8430">
                  <c:v>31.128</c:v>
                </c:pt>
                <c:pt idx="8431">
                  <c:v>29.332999999999998</c:v>
                </c:pt>
                <c:pt idx="8432">
                  <c:v>27.535</c:v>
                </c:pt>
                <c:pt idx="8433">
                  <c:v>25.733000000000001</c:v>
                </c:pt>
                <c:pt idx="8434">
                  <c:v>23.93</c:v>
                </c:pt>
                <c:pt idx="8435">
                  <c:v>22.126000000000001</c:v>
                </c:pt>
                <c:pt idx="8436">
                  <c:v>20.32</c:v>
                </c:pt>
                <c:pt idx="8437">
                  <c:v>18.515000000000001</c:v>
                </c:pt>
                <c:pt idx="8438">
                  <c:v>16.712</c:v>
                </c:pt>
                <c:pt idx="8439">
                  <c:v>14.913</c:v>
                </c:pt>
                <c:pt idx="8440">
                  <c:v>13.12</c:v>
                </c:pt>
                <c:pt idx="8441">
                  <c:v>11.335000000000001</c:v>
                </c:pt>
                <c:pt idx="8442">
                  <c:v>9.5630000000000006</c:v>
                </c:pt>
                <c:pt idx="8443">
                  <c:v>7.8120000000000003</c:v>
                </c:pt>
                <c:pt idx="8444">
                  <c:v>6.1</c:v>
                </c:pt>
                <c:pt idx="8445">
                  <c:v>4.4630000000000001</c:v>
                </c:pt>
                <c:pt idx="8446">
                  <c:v>3</c:v>
                </c:pt>
                <c:pt idx="8447">
                  <c:v>1.859</c:v>
                </c:pt>
                <c:pt idx="8448">
                  <c:v>1.137</c:v>
                </c:pt>
                <c:pt idx="8449">
                  <c:v>0.751</c:v>
                </c:pt>
                <c:pt idx="8450">
                  <c:v>0.56699999999999995</c:v>
                </c:pt>
                <c:pt idx="8451">
                  <c:v>0.47799999999999998</c:v>
                </c:pt>
                <c:pt idx="8452">
                  <c:v>0.43099999999999999</c:v>
                </c:pt>
                <c:pt idx="8453">
                  <c:v>0.40699999999999997</c:v>
                </c:pt>
                <c:pt idx="8454">
                  <c:v>0.39100000000000001</c:v>
                </c:pt>
                <c:pt idx="8455">
                  <c:v>0.38</c:v>
                </c:pt>
                <c:pt idx="8456">
                  <c:v>0.36699999999999999</c:v>
                </c:pt>
                <c:pt idx="8457">
                  <c:v>0.34799999999999998</c:v>
                </c:pt>
                <c:pt idx="8458">
                  <c:v>0.32600000000000001</c:v>
                </c:pt>
                <c:pt idx="8459">
                  <c:v>0.30399999999999999</c:v>
                </c:pt>
                <c:pt idx="8460">
                  <c:v>0.28499999999999998</c:v>
                </c:pt>
                <c:pt idx="8461">
                  <c:v>0.27</c:v>
                </c:pt>
                <c:pt idx="8462">
                  <c:v>0.25800000000000001</c:v>
                </c:pt>
                <c:pt idx="8463">
                  <c:v>0.249</c:v>
                </c:pt>
                <c:pt idx="8464">
                  <c:v>0.24099999999999999</c:v>
                </c:pt>
                <c:pt idx="8465">
                  <c:v>0.23599999999999999</c:v>
                </c:pt>
                <c:pt idx="8466">
                  <c:v>0.23200000000000001</c:v>
                </c:pt>
                <c:pt idx="8467">
                  <c:v>0.22900000000000001</c:v>
                </c:pt>
                <c:pt idx="8468">
                  <c:v>0.22600000000000001</c:v>
                </c:pt>
                <c:pt idx="8469">
                  <c:v>0.224</c:v>
                </c:pt>
                <c:pt idx="8470">
                  <c:v>0.223</c:v>
                </c:pt>
                <c:pt idx="8471">
                  <c:v>0.223</c:v>
                </c:pt>
                <c:pt idx="8472">
                  <c:v>0.223</c:v>
                </c:pt>
                <c:pt idx="8473">
                  <c:v>0.223</c:v>
                </c:pt>
                <c:pt idx="8474">
                  <c:v>0.223</c:v>
                </c:pt>
                <c:pt idx="8475">
                  <c:v>0.223</c:v>
                </c:pt>
                <c:pt idx="8476">
                  <c:v>0.223</c:v>
                </c:pt>
                <c:pt idx="8477">
                  <c:v>0.223</c:v>
                </c:pt>
                <c:pt idx="8478">
                  <c:v>0.224</c:v>
                </c:pt>
                <c:pt idx="8479">
                  <c:v>0.22500000000000001</c:v>
                </c:pt>
                <c:pt idx="8480">
                  <c:v>0.22600000000000001</c:v>
                </c:pt>
                <c:pt idx="8481">
                  <c:v>0.22800000000000001</c:v>
                </c:pt>
                <c:pt idx="8482">
                  <c:v>0.22900000000000001</c:v>
                </c:pt>
                <c:pt idx="8483">
                  <c:v>0.23100000000000001</c:v>
                </c:pt>
                <c:pt idx="8484">
                  <c:v>0.23200000000000001</c:v>
                </c:pt>
                <c:pt idx="8485">
                  <c:v>0.23400000000000001</c:v>
                </c:pt>
                <c:pt idx="8486">
                  <c:v>0.23599999999999999</c:v>
                </c:pt>
                <c:pt idx="8487">
                  <c:v>0.23799999999999999</c:v>
                </c:pt>
                <c:pt idx="8488">
                  <c:v>0.24</c:v>
                </c:pt>
                <c:pt idx="8489">
                  <c:v>0.24099999999999999</c:v>
                </c:pt>
                <c:pt idx="8490">
                  <c:v>0.24299999999999999</c:v>
                </c:pt>
                <c:pt idx="8491">
                  <c:v>0.245</c:v>
                </c:pt>
                <c:pt idx="8492">
                  <c:v>0.246</c:v>
                </c:pt>
                <c:pt idx="8493">
                  <c:v>0.248</c:v>
                </c:pt>
                <c:pt idx="8494">
                  <c:v>0.249</c:v>
                </c:pt>
                <c:pt idx="8495">
                  <c:v>0.251</c:v>
                </c:pt>
                <c:pt idx="8496">
                  <c:v>0.252</c:v>
                </c:pt>
                <c:pt idx="8497">
                  <c:v>0.253</c:v>
                </c:pt>
                <c:pt idx="8498">
                  <c:v>0.254</c:v>
                </c:pt>
                <c:pt idx="8499">
                  <c:v>0.255</c:v>
                </c:pt>
                <c:pt idx="8500">
                  <c:v>0.25600000000000001</c:v>
                </c:pt>
                <c:pt idx="8501">
                  <c:v>0.25700000000000001</c:v>
                </c:pt>
                <c:pt idx="8502">
                  <c:v>0.25800000000000001</c:v>
                </c:pt>
                <c:pt idx="8503">
                  <c:v>0.25900000000000001</c:v>
                </c:pt>
                <c:pt idx="8504">
                  <c:v>0.26</c:v>
                </c:pt>
                <c:pt idx="8505">
                  <c:v>0.26100000000000001</c:v>
                </c:pt>
                <c:pt idx="8506">
                  <c:v>0.26200000000000001</c:v>
                </c:pt>
                <c:pt idx="8507">
                  <c:v>0.26200000000000001</c:v>
                </c:pt>
                <c:pt idx="8508">
                  <c:v>0.26300000000000001</c:v>
                </c:pt>
                <c:pt idx="8509">
                  <c:v>0.26400000000000001</c:v>
                </c:pt>
                <c:pt idx="8510">
                  <c:v>0.26500000000000001</c:v>
                </c:pt>
                <c:pt idx="8511">
                  <c:v>0.26500000000000001</c:v>
                </c:pt>
                <c:pt idx="8512">
                  <c:v>0.26600000000000001</c:v>
                </c:pt>
                <c:pt idx="8513">
                  <c:v>0.26600000000000001</c:v>
                </c:pt>
                <c:pt idx="8514">
                  <c:v>0.26700000000000002</c:v>
                </c:pt>
                <c:pt idx="8515">
                  <c:v>0.26800000000000002</c:v>
                </c:pt>
                <c:pt idx="8516">
                  <c:v>0.26800000000000002</c:v>
                </c:pt>
                <c:pt idx="8517">
                  <c:v>0.26600000000000001</c:v>
                </c:pt>
                <c:pt idx="8518">
                  <c:v>0.26600000000000001</c:v>
                </c:pt>
                <c:pt idx="8519">
                  <c:v>0.26600000000000001</c:v>
                </c:pt>
                <c:pt idx="8520">
                  <c:v>0.26500000000000001</c:v>
                </c:pt>
                <c:pt idx="8521">
                  <c:v>0.26400000000000001</c:v>
                </c:pt>
                <c:pt idx="8522">
                  <c:v>0.26400000000000001</c:v>
                </c:pt>
                <c:pt idx="8523">
                  <c:v>0.26300000000000001</c:v>
                </c:pt>
                <c:pt idx="8524">
                  <c:v>0.26300000000000001</c:v>
                </c:pt>
                <c:pt idx="8525">
                  <c:v>0.26200000000000001</c:v>
                </c:pt>
                <c:pt idx="8526">
                  <c:v>0.26100000000000001</c:v>
                </c:pt>
                <c:pt idx="8527">
                  <c:v>0.26100000000000001</c:v>
                </c:pt>
                <c:pt idx="8528">
                  <c:v>0.26</c:v>
                </c:pt>
                <c:pt idx="8529">
                  <c:v>0.25900000000000001</c:v>
                </c:pt>
                <c:pt idx="8530">
                  <c:v>0.25800000000000001</c:v>
                </c:pt>
                <c:pt idx="8531">
                  <c:v>0.25700000000000001</c:v>
                </c:pt>
                <c:pt idx="8532">
                  <c:v>0.25600000000000001</c:v>
                </c:pt>
                <c:pt idx="8533">
                  <c:v>0.254</c:v>
                </c:pt>
                <c:pt idx="8534">
                  <c:v>0.253</c:v>
                </c:pt>
                <c:pt idx="8535">
                  <c:v>0.252</c:v>
                </c:pt>
                <c:pt idx="8536">
                  <c:v>0.251</c:v>
                </c:pt>
                <c:pt idx="8537">
                  <c:v>0.249</c:v>
                </c:pt>
                <c:pt idx="8538">
                  <c:v>0.248</c:v>
                </c:pt>
                <c:pt idx="8539">
                  <c:v>0.247</c:v>
                </c:pt>
                <c:pt idx="8540">
                  <c:v>0.245</c:v>
                </c:pt>
                <c:pt idx="8541">
                  <c:v>0.24399999999999999</c:v>
                </c:pt>
                <c:pt idx="8542">
                  <c:v>0.24299999999999999</c:v>
                </c:pt>
                <c:pt idx="8543">
                  <c:v>0.24099999999999999</c:v>
                </c:pt>
                <c:pt idx="8544">
                  <c:v>0.23899999999999999</c:v>
                </c:pt>
                <c:pt idx="8545">
                  <c:v>0.23799999999999999</c:v>
                </c:pt>
                <c:pt idx="8546">
                  <c:v>0.23599999999999999</c:v>
                </c:pt>
                <c:pt idx="8547">
                  <c:v>0.23499999999999999</c:v>
                </c:pt>
                <c:pt idx="8548">
                  <c:v>0.23300000000000001</c:v>
                </c:pt>
                <c:pt idx="8549">
                  <c:v>0.23200000000000001</c:v>
                </c:pt>
                <c:pt idx="8550">
                  <c:v>0.23</c:v>
                </c:pt>
                <c:pt idx="8551">
                  <c:v>0.22900000000000001</c:v>
                </c:pt>
                <c:pt idx="8552">
                  <c:v>0.22800000000000001</c:v>
                </c:pt>
                <c:pt idx="8553">
                  <c:v>0.22600000000000001</c:v>
                </c:pt>
                <c:pt idx="8554">
                  <c:v>0.22500000000000001</c:v>
                </c:pt>
                <c:pt idx="8555">
                  <c:v>0.224</c:v>
                </c:pt>
                <c:pt idx="8556">
                  <c:v>0.222</c:v>
                </c:pt>
                <c:pt idx="8557">
                  <c:v>0.222</c:v>
                </c:pt>
                <c:pt idx="8558">
                  <c:v>0.221</c:v>
                </c:pt>
                <c:pt idx="8559">
                  <c:v>0.22</c:v>
                </c:pt>
                <c:pt idx="8560">
                  <c:v>0.219</c:v>
                </c:pt>
                <c:pt idx="8561">
                  <c:v>0.219</c:v>
                </c:pt>
                <c:pt idx="8562">
                  <c:v>0.219</c:v>
                </c:pt>
                <c:pt idx="8563">
                  <c:v>0.22</c:v>
                </c:pt>
                <c:pt idx="8564">
                  <c:v>0.221</c:v>
                </c:pt>
                <c:pt idx="8565">
                  <c:v>0.223</c:v>
                </c:pt>
                <c:pt idx="8566">
                  <c:v>0.22600000000000001</c:v>
                </c:pt>
                <c:pt idx="8567">
                  <c:v>0.22800000000000001</c:v>
                </c:pt>
                <c:pt idx="8568">
                  <c:v>0.23200000000000001</c:v>
                </c:pt>
                <c:pt idx="8569">
                  <c:v>0.23599999999999999</c:v>
                </c:pt>
                <c:pt idx="8570">
                  <c:v>0.24199999999999999</c:v>
                </c:pt>
                <c:pt idx="8571">
                  <c:v>0.249</c:v>
                </c:pt>
                <c:pt idx="8572">
                  <c:v>0.25900000000000001</c:v>
                </c:pt>
                <c:pt idx="8573">
                  <c:v>0.27300000000000002</c:v>
                </c:pt>
                <c:pt idx="8574">
                  <c:v>0.29099999999999998</c:v>
                </c:pt>
                <c:pt idx="8575">
                  <c:v>0.315</c:v>
                </c:pt>
                <c:pt idx="8576">
                  <c:v>0.34300000000000003</c:v>
                </c:pt>
                <c:pt idx="8577">
                  <c:v>0.36099999999999999</c:v>
                </c:pt>
                <c:pt idx="8578">
                  <c:v>0.36499999999999999</c:v>
                </c:pt>
                <c:pt idx="8579">
                  <c:v>0.35799999999999998</c:v>
                </c:pt>
                <c:pt idx="8580">
                  <c:v>0.34399999999999997</c:v>
                </c:pt>
                <c:pt idx="8581">
                  <c:v>0.32200000000000001</c:v>
                </c:pt>
                <c:pt idx="8582">
                  <c:v>0.29399999999999998</c:v>
                </c:pt>
                <c:pt idx="8583">
                  <c:v>0.25800000000000001</c:v>
                </c:pt>
                <c:pt idx="8584">
                  <c:v>0.25600000000000001</c:v>
                </c:pt>
                <c:pt idx="8585">
                  <c:v>0.38800000000000001</c:v>
                </c:pt>
                <c:pt idx="8586">
                  <c:v>0.97899999999999998</c:v>
                </c:pt>
                <c:pt idx="8587">
                  <c:v>2.2829999999999999</c:v>
                </c:pt>
                <c:pt idx="8588">
                  <c:v>3.992</c:v>
                </c:pt>
                <c:pt idx="8589">
                  <c:v>5.81</c:v>
                </c:pt>
                <c:pt idx="8590">
                  <c:v>7.6379999999999999</c:v>
                </c:pt>
                <c:pt idx="8591">
                  <c:v>9.4559999999999995</c:v>
                </c:pt>
                <c:pt idx="8592">
                  <c:v>11.266999999999999</c:v>
                </c:pt>
                <c:pt idx="8593">
                  <c:v>13.077999999999999</c:v>
                </c:pt>
                <c:pt idx="8594">
                  <c:v>14.885999999999999</c:v>
                </c:pt>
                <c:pt idx="8595">
                  <c:v>16.7</c:v>
                </c:pt>
                <c:pt idx="8596">
                  <c:v>18.513999999999999</c:v>
                </c:pt>
                <c:pt idx="8597">
                  <c:v>20.327999999999999</c:v>
                </c:pt>
                <c:pt idx="8598">
                  <c:v>22.141999999999999</c:v>
                </c:pt>
                <c:pt idx="8599">
                  <c:v>23.954999999999998</c:v>
                </c:pt>
                <c:pt idx="8600">
                  <c:v>25.763000000000002</c:v>
                </c:pt>
                <c:pt idx="8601">
                  <c:v>27.57</c:v>
                </c:pt>
                <c:pt idx="8602">
                  <c:v>29.373999999999999</c:v>
                </c:pt>
                <c:pt idx="8603">
                  <c:v>31.175000000000001</c:v>
                </c:pt>
                <c:pt idx="8604">
                  <c:v>32.972999999999999</c:v>
                </c:pt>
                <c:pt idx="8605">
                  <c:v>34.764000000000003</c:v>
                </c:pt>
                <c:pt idx="8606">
                  <c:v>36.549999999999997</c:v>
                </c:pt>
                <c:pt idx="8607">
                  <c:v>38.326999999999998</c:v>
                </c:pt>
                <c:pt idx="8608">
                  <c:v>40.097999999999999</c:v>
                </c:pt>
                <c:pt idx="8609">
                  <c:v>41.859000000000002</c:v>
                </c:pt>
                <c:pt idx="8610">
                  <c:v>43.609000000000002</c:v>
                </c:pt>
                <c:pt idx="8611">
                  <c:v>45.348999999999997</c:v>
                </c:pt>
                <c:pt idx="8612">
                  <c:v>47.073</c:v>
                </c:pt>
                <c:pt idx="8613">
                  <c:v>48.780999999999999</c:v>
                </c:pt>
                <c:pt idx="8614">
                  <c:v>50.47</c:v>
                </c:pt>
                <c:pt idx="8615">
                  <c:v>52.134</c:v>
                </c:pt>
                <c:pt idx="8616">
                  <c:v>53.777999999999999</c:v>
                </c:pt>
                <c:pt idx="8617">
                  <c:v>55.392000000000003</c:v>
                </c:pt>
                <c:pt idx="8618">
                  <c:v>56.978000000000002</c:v>
                </c:pt>
                <c:pt idx="8619">
                  <c:v>58.533999999999999</c:v>
                </c:pt>
                <c:pt idx="8620">
                  <c:v>60.06</c:v>
                </c:pt>
                <c:pt idx="8621">
                  <c:v>61.542999999999999</c:v>
                </c:pt>
                <c:pt idx="8622">
                  <c:v>62.972999999999999</c:v>
                </c:pt>
                <c:pt idx="8623">
                  <c:v>64.36</c:v>
                </c:pt>
                <c:pt idx="8624">
                  <c:v>65.703999999999994</c:v>
                </c:pt>
                <c:pt idx="8625">
                  <c:v>67.004999999999995</c:v>
                </c:pt>
                <c:pt idx="8626">
                  <c:v>68.262</c:v>
                </c:pt>
                <c:pt idx="8627">
                  <c:v>69.471999999999994</c:v>
                </c:pt>
                <c:pt idx="8628">
                  <c:v>70.635000000000005</c:v>
                </c:pt>
                <c:pt idx="8629">
                  <c:v>71.753</c:v>
                </c:pt>
                <c:pt idx="8630">
                  <c:v>72.820999999999998</c:v>
                </c:pt>
                <c:pt idx="8631">
                  <c:v>73.843000000000004</c:v>
                </c:pt>
                <c:pt idx="8632">
                  <c:v>74.819000000000003</c:v>
                </c:pt>
                <c:pt idx="8633">
                  <c:v>75.748000000000005</c:v>
                </c:pt>
                <c:pt idx="8634">
                  <c:v>76.632999999999996</c:v>
                </c:pt>
                <c:pt idx="8635">
                  <c:v>77.472999999999999</c:v>
                </c:pt>
                <c:pt idx="8636">
                  <c:v>78.269000000000005</c:v>
                </c:pt>
                <c:pt idx="8637">
                  <c:v>79.022999999999996</c:v>
                </c:pt>
                <c:pt idx="8638">
                  <c:v>79.736000000000004</c:v>
                </c:pt>
                <c:pt idx="8639">
                  <c:v>80.409000000000006</c:v>
                </c:pt>
                <c:pt idx="8640">
                  <c:v>81.043999999999997</c:v>
                </c:pt>
                <c:pt idx="8641">
                  <c:v>81.643000000000001</c:v>
                </c:pt>
                <c:pt idx="8642">
                  <c:v>82.204999999999998</c:v>
                </c:pt>
                <c:pt idx="8643">
                  <c:v>82.733999999999995</c:v>
                </c:pt>
                <c:pt idx="8644">
                  <c:v>83.230999999999995</c:v>
                </c:pt>
                <c:pt idx="8645">
                  <c:v>83.697999999999993</c:v>
                </c:pt>
                <c:pt idx="8646">
                  <c:v>84.135000000000005</c:v>
                </c:pt>
                <c:pt idx="8647">
                  <c:v>84.543999999999997</c:v>
                </c:pt>
                <c:pt idx="8648">
                  <c:v>84.927999999999997</c:v>
                </c:pt>
                <c:pt idx="8649">
                  <c:v>85.287000000000006</c:v>
                </c:pt>
                <c:pt idx="8650">
                  <c:v>85.622</c:v>
                </c:pt>
                <c:pt idx="8651">
                  <c:v>85.936000000000007</c:v>
                </c:pt>
                <c:pt idx="8652">
                  <c:v>86.227999999999994</c:v>
                </c:pt>
                <c:pt idx="8653">
                  <c:v>86.501999999999995</c:v>
                </c:pt>
                <c:pt idx="8654">
                  <c:v>86.757000000000005</c:v>
                </c:pt>
                <c:pt idx="8655">
                  <c:v>86.995000000000005</c:v>
                </c:pt>
                <c:pt idx="8656">
                  <c:v>87.218000000000004</c:v>
                </c:pt>
                <c:pt idx="8657">
                  <c:v>87.424999999999997</c:v>
                </c:pt>
                <c:pt idx="8658">
                  <c:v>87.617999999999995</c:v>
                </c:pt>
                <c:pt idx="8659">
                  <c:v>87.799000000000007</c:v>
                </c:pt>
                <c:pt idx="8660">
                  <c:v>87.966999999999999</c:v>
                </c:pt>
                <c:pt idx="8661">
                  <c:v>88.123999999999995</c:v>
                </c:pt>
                <c:pt idx="8662">
                  <c:v>88.27</c:v>
                </c:pt>
                <c:pt idx="8663">
                  <c:v>88.406000000000006</c:v>
                </c:pt>
                <c:pt idx="8664">
                  <c:v>88.533000000000001</c:v>
                </c:pt>
                <c:pt idx="8665">
                  <c:v>88.652000000000001</c:v>
                </c:pt>
                <c:pt idx="8666">
                  <c:v>88.762</c:v>
                </c:pt>
                <c:pt idx="8667">
                  <c:v>88.864999999999995</c:v>
                </c:pt>
                <c:pt idx="8668">
                  <c:v>88.960999999999999</c:v>
                </c:pt>
                <c:pt idx="8669">
                  <c:v>89.05</c:v>
                </c:pt>
                <c:pt idx="8670">
                  <c:v>89.132000000000005</c:v>
                </c:pt>
                <c:pt idx="8671">
                  <c:v>89.209000000000003</c:v>
                </c:pt>
                <c:pt idx="8672">
                  <c:v>89.281000000000006</c:v>
                </c:pt>
                <c:pt idx="8673">
                  <c:v>89.346999999999994</c:v>
                </c:pt>
                <c:pt idx="8674">
                  <c:v>89.409000000000006</c:v>
                </c:pt>
                <c:pt idx="8675">
                  <c:v>89.465999999999994</c:v>
                </c:pt>
                <c:pt idx="8676">
                  <c:v>89.519000000000005</c:v>
                </c:pt>
                <c:pt idx="8677">
                  <c:v>89.567999999999998</c:v>
                </c:pt>
                <c:pt idx="8678">
                  <c:v>89.614000000000004</c:v>
                </c:pt>
                <c:pt idx="8679">
                  <c:v>89.656000000000006</c:v>
                </c:pt>
                <c:pt idx="8680">
                  <c:v>89.694999999999993</c:v>
                </c:pt>
                <c:pt idx="8681">
                  <c:v>89.73</c:v>
                </c:pt>
                <c:pt idx="8682">
                  <c:v>89.763999999999996</c:v>
                </c:pt>
                <c:pt idx="8683">
                  <c:v>89.793999999999997</c:v>
                </c:pt>
                <c:pt idx="8684">
                  <c:v>89.822999999999993</c:v>
                </c:pt>
                <c:pt idx="8685">
                  <c:v>89.849000000000004</c:v>
                </c:pt>
                <c:pt idx="8686">
                  <c:v>89.873000000000005</c:v>
                </c:pt>
                <c:pt idx="8687">
                  <c:v>89.896000000000001</c:v>
                </c:pt>
                <c:pt idx="8688">
                  <c:v>89.915999999999997</c:v>
                </c:pt>
                <c:pt idx="8689">
                  <c:v>89.935000000000002</c:v>
                </c:pt>
                <c:pt idx="8690">
                  <c:v>89.953000000000003</c:v>
                </c:pt>
                <c:pt idx="8691">
                  <c:v>89.968999999999994</c:v>
                </c:pt>
                <c:pt idx="8692">
                  <c:v>89.983999999999995</c:v>
                </c:pt>
                <c:pt idx="8693">
                  <c:v>89.998000000000005</c:v>
                </c:pt>
                <c:pt idx="8694">
                  <c:v>90.010999999999996</c:v>
                </c:pt>
                <c:pt idx="8695">
                  <c:v>90.022999999999996</c:v>
                </c:pt>
                <c:pt idx="8696">
                  <c:v>90.034000000000006</c:v>
                </c:pt>
                <c:pt idx="8697">
                  <c:v>90.043999999999997</c:v>
                </c:pt>
                <c:pt idx="8698">
                  <c:v>90.054000000000002</c:v>
                </c:pt>
                <c:pt idx="8699">
                  <c:v>90.061999999999998</c:v>
                </c:pt>
                <c:pt idx="8700">
                  <c:v>90.07</c:v>
                </c:pt>
                <c:pt idx="8701">
                  <c:v>90.078000000000003</c:v>
                </c:pt>
                <c:pt idx="8702">
                  <c:v>90.084999999999994</c:v>
                </c:pt>
                <c:pt idx="8703">
                  <c:v>90.091999999999999</c:v>
                </c:pt>
                <c:pt idx="8704">
                  <c:v>90.097999999999999</c:v>
                </c:pt>
                <c:pt idx="8705">
                  <c:v>90.102999999999994</c:v>
                </c:pt>
                <c:pt idx="8706">
                  <c:v>90.108000000000004</c:v>
                </c:pt>
                <c:pt idx="8707">
                  <c:v>90.113</c:v>
                </c:pt>
                <c:pt idx="8708">
                  <c:v>90.117999999999995</c:v>
                </c:pt>
                <c:pt idx="8709">
                  <c:v>90.122</c:v>
                </c:pt>
                <c:pt idx="8710">
                  <c:v>90.126000000000005</c:v>
                </c:pt>
                <c:pt idx="8711">
                  <c:v>90.13</c:v>
                </c:pt>
                <c:pt idx="8712">
                  <c:v>90.132999999999996</c:v>
                </c:pt>
                <c:pt idx="8713">
                  <c:v>90.137</c:v>
                </c:pt>
                <c:pt idx="8714">
                  <c:v>90.14</c:v>
                </c:pt>
                <c:pt idx="8715">
                  <c:v>90.143000000000001</c:v>
                </c:pt>
                <c:pt idx="8716">
                  <c:v>90.144999999999996</c:v>
                </c:pt>
                <c:pt idx="8717">
                  <c:v>90.147999999999996</c:v>
                </c:pt>
                <c:pt idx="8718">
                  <c:v>90.150999999999996</c:v>
                </c:pt>
                <c:pt idx="8719">
                  <c:v>90.153000000000006</c:v>
                </c:pt>
                <c:pt idx="8720">
                  <c:v>90.155000000000001</c:v>
                </c:pt>
                <c:pt idx="8721">
                  <c:v>90.156999999999996</c:v>
                </c:pt>
                <c:pt idx="8722">
                  <c:v>90.159000000000006</c:v>
                </c:pt>
                <c:pt idx="8723">
                  <c:v>90.161000000000001</c:v>
                </c:pt>
                <c:pt idx="8724">
                  <c:v>90.162999999999997</c:v>
                </c:pt>
                <c:pt idx="8725">
                  <c:v>90.164000000000001</c:v>
                </c:pt>
                <c:pt idx="8726">
                  <c:v>90.165999999999997</c:v>
                </c:pt>
                <c:pt idx="8727">
                  <c:v>90.167000000000002</c:v>
                </c:pt>
                <c:pt idx="8728">
                  <c:v>90.168999999999997</c:v>
                </c:pt>
                <c:pt idx="8729">
                  <c:v>90.17</c:v>
                </c:pt>
                <c:pt idx="8730">
                  <c:v>90.171999999999997</c:v>
                </c:pt>
                <c:pt idx="8731">
                  <c:v>90.173000000000002</c:v>
                </c:pt>
                <c:pt idx="8732">
                  <c:v>90.174000000000007</c:v>
                </c:pt>
                <c:pt idx="8733">
                  <c:v>90.174999999999997</c:v>
                </c:pt>
                <c:pt idx="8734">
                  <c:v>90.176000000000002</c:v>
                </c:pt>
                <c:pt idx="8735">
                  <c:v>90.177000000000007</c:v>
                </c:pt>
                <c:pt idx="8736">
                  <c:v>90.179000000000002</c:v>
                </c:pt>
                <c:pt idx="8737">
                  <c:v>90.18</c:v>
                </c:pt>
                <c:pt idx="8738">
                  <c:v>90.180999999999997</c:v>
                </c:pt>
                <c:pt idx="8739">
                  <c:v>90.182000000000002</c:v>
                </c:pt>
                <c:pt idx="8740">
                  <c:v>90.183000000000007</c:v>
                </c:pt>
                <c:pt idx="8741">
                  <c:v>90.183000000000007</c:v>
                </c:pt>
                <c:pt idx="8742">
                  <c:v>90.183999999999997</c:v>
                </c:pt>
                <c:pt idx="8743">
                  <c:v>90.185000000000002</c:v>
                </c:pt>
                <c:pt idx="8744">
                  <c:v>90.186000000000007</c:v>
                </c:pt>
                <c:pt idx="8745">
                  <c:v>90.186999999999998</c:v>
                </c:pt>
                <c:pt idx="8746">
                  <c:v>90.186999999999998</c:v>
                </c:pt>
                <c:pt idx="8747">
                  <c:v>90.188000000000002</c:v>
                </c:pt>
                <c:pt idx="8748">
                  <c:v>90.188999999999993</c:v>
                </c:pt>
                <c:pt idx="8749">
                  <c:v>90.188999999999993</c:v>
                </c:pt>
                <c:pt idx="8750">
                  <c:v>90.19</c:v>
                </c:pt>
                <c:pt idx="8751">
                  <c:v>90.191000000000003</c:v>
                </c:pt>
                <c:pt idx="8752">
                  <c:v>90.191000000000003</c:v>
                </c:pt>
                <c:pt idx="8753">
                  <c:v>90.191999999999993</c:v>
                </c:pt>
                <c:pt idx="8754">
                  <c:v>90.191999999999993</c:v>
                </c:pt>
                <c:pt idx="8755">
                  <c:v>90.191999999999993</c:v>
                </c:pt>
                <c:pt idx="8756">
                  <c:v>90.192999999999998</c:v>
                </c:pt>
                <c:pt idx="8757">
                  <c:v>90.192999999999998</c:v>
                </c:pt>
                <c:pt idx="8758">
                  <c:v>90.192999999999998</c:v>
                </c:pt>
                <c:pt idx="8759">
                  <c:v>90.194000000000003</c:v>
                </c:pt>
                <c:pt idx="8760">
                  <c:v>90.194000000000003</c:v>
                </c:pt>
                <c:pt idx="8761">
                  <c:v>90.194000000000003</c:v>
                </c:pt>
                <c:pt idx="8762">
                  <c:v>90.194000000000003</c:v>
                </c:pt>
                <c:pt idx="8763">
                  <c:v>90.194000000000003</c:v>
                </c:pt>
                <c:pt idx="8764">
                  <c:v>90.194000000000003</c:v>
                </c:pt>
                <c:pt idx="8765">
                  <c:v>90.194000000000003</c:v>
                </c:pt>
                <c:pt idx="8766">
                  <c:v>90.194000000000003</c:v>
                </c:pt>
                <c:pt idx="8767">
                  <c:v>90.194000000000003</c:v>
                </c:pt>
                <c:pt idx="8768">
                  <c:v>90.194000000000003</c:v>
                </c:pt>
                <c:pt idx="8769">
                  <c:v>90.194000000000003</c:v>
                </c:pt>
                <c:pt idx="8770">
                  <c:v>90.194000000000003</c:v>
                </c:pt>
                <c:pt idx="8771">
                  <c:v>90.194000000000003</c:v>
                </c:pt>
                <c:pt idx="8772">
                  <c:v>90.194000000000003</c:v>
                </c:pt>
                <c:pt idx="8773">
                  <c:v>90.194000000000003</c:v>
                </c:pt>
                <c:pt idx="8774">
                  <c:v>90.194000000000003</c:v>
                </c:pt>
                <c:pt idx="8775">
                  <c:v>90.194000000000003</c:v>
                </c:pt>
                <c:pt idx="8776">
                  <c:v>90.192999999999998</c:v>
                </c:pt>
                <c:pt idx="8777">
                  <c:v>90.192999999999998</c:v>
                </c:pt>
                <c:pt idx="8778">
                  <c:v>90.192999999999998</c:v>
                </c:pt>
                <c:pt idx="8779">
                  <c:v>90.191999999999993</c:v>
                </c:pt>
                <c:pt idx="8780">
                  <c:v>90.191999999999993</c:v>
                </c:pt>
                <c:pt idx="8781">
                  <c:v>90.191999999999993</c:v>
                </c:pt>
                <c:pt idx="8782">
                  <c:v>90.191000000000003</c:v>
                </c:pt>
                <c:pt idx="8783">
                  <c:v>90.191000000000003</c:v>
                </c:pt>
                <c:pt idx="8784">
                  <c:v>90.19</c:v>
                </c:pt>
                <c:pt idx="8785">
                  <c:v>90.19</c:v>
                </c:pt>
                <c:pt idx="8786">
                  <c:v>90.19</c:v>
                </c:pt>
                <c:pt idx="8787">
                  <c:v>90.188999999999993</c:v>
                </c:pt>
                <c:pt idx="8788">
                  <c:v>90.188999999999993</c:v>
                </c:pt>
                <c:pt idx="8789">
                  <c:v>90.188000000000002</c:v>
                </c:pt>
                <c:pt idx="8790">
                  <c:v>90.188000000000002</c:v>
                </c:pt>
                <c:pt idx="8791">
                  <c:v>90.186999999999998</c:v>
                </c:pt>
                <c:pt idx="8792">
                  <c:v>90.186999999999998</c:v>
                </c:pt>
                <c:pt idx="8793">
                  <c:v>90.186000000000007</c:v>
                </c:pt>
                <c:pt idx="8794">
                  <c:v>90.186000000000007</c:v>
                </c:pt>
                <c:pt idx="8795">
                  <c:v>90.185000000000002</c:v>
                </c:pt>
                <c:pt idx="8796">
                  <c:v>90.183999999999997</c:v>
                </c:pt>
                <c:pt idx="8797">
                  <c:v>90.183000000000007</c:v>
                </c:pt>
                <c:pt idx="8798">
                  <c:v>90.183000000000007</c:v>
                </c:pt>
                <c:pt idx="8799">
                  <c:v>90.182000000000002</c:v>
                </c:pt>
                <c:pt idx="8800">
                  <c:v>90.180999999999997</c:v>
                </c:pt>
                <c:pt idx="8801">
                  <c:v>90.18</c:v>
                </c:pt>
                <c:pt idx="8802">
                  <c:v>90.179000000000002</c:v>
                </c:pt>
                <c:pt idx="8803">
                  <c:v>90.177999999999997</c:v>
                </c:pt>
                <c:pt idx="8804">
                  <c:v>90.177000000000007</c:v>
                </c:pt>
                <c:pt idx="8805">
                  <c:v>90.176000000000002</c:v>
                </c:pt>
                <c:pt idx="8806">
                  <c:v>90.174999999999997</c:v>
                </c:pt>
                <c:pt idx="8807">
                  <c:v>90.174000000000007</c:v>
                </c:pt>
                <c:pt idx="8808">
                  <c:v>90.173000000000002</c:v>
                </c:pt>
                <c:pt idx="8809">
                  <c:v>90.171000000000006</c:v>
                </c:pt>
                <c:pt idx="8810">
                  <c:v>90.17</c:v>
                </c:pt>
                <c:pt idx="8811">
                  <c:v>90.168000000000006</c:v>
                </c:pt>
                <c:pt idx="8812">
                  <c:v>90.167000000000002</c:v>
                </c:pt>
                <c:pt idx="8813">
                  <c:v>90.165000000000006</c:v>
                </c:pt>
                <c:pt idx="8814">
                  <c:v>90.162999999999997</c:v>
                </c:pt>
                <c:pt idx="8815">
                  <c:v>90.161000000000001</c:v>
                </c:pt>
                <c:pt idx="8816">
                  <c:v>90.159000000000006</c:v>
                </c:pt>
                <c:pt idx="8817">
                  <c:v>90.156999999999996</c:v>
                </c:pt>
                <c:pt idx="8818">
                  <c:v>90.153999999999996</c:v>
                </c:pt>
                <c:pt idx="8819">
                  <c:v>90.152000000000001</c:v>
                </c:pt>
                <c:pt idx="8820">
                  <c:v>90.149000000000001</c:v>
                </c:pt>
                <c:pt idx="8821">
                  <c:v>90.146000000000001</c:v>
                </c:pt>
                <c:pt idx="8822">
                  <c:v>90.143000000000001</c:v>
                </c:pt>
                <c:pt idx="8823">
                  <c:v>90.138999999999996</c:v>
                </c:pt>
                <c:pt idx="8824">
                  <c:v>90.135999999999996</c:v>
                </c:pt>
                <c:pt idx="8825">
                  <c:v>90.132000000000005</c:v>
                </c:pt>
                <c:pt idx="8826">
                  <c:v>90.128</c:v>
                </c:pt>
                <c:pt idx="8827">
                  <c:v>90.123000000000005</c:v>
                </c:pt>
                <c:pt idx="8828">
                  <c:v>90.117999999999995</c:v>
                </c:pt>
                <c:pt idx="8829">
                  <c:v>90.113</c:v>
                </c:pt>
                <c:pt idx="8830">
                  <c:v>90.108000000000004</c:v>
                </c:pt>
                <c:pt idx="8831">
                  <c:v>90.102000000000004</c:v>
                </c:pt>
                <c:pt idx="8832">
                  <c:v>90.094999999999999</c:v>
                </c:pt>
                <c:pt idx="8833">
                  <c:v>90.087999999999994</c:v>
                </c:pt>
                <c:pt idx="8834">
                  <c:v>90.081000000000003</c:v>
                </c:pt>
                <c:pt idx="8835">
                  <c:v>90.072999999999993</c:v>
                </c:pt>
                <c:pt idx="8836">
                  <c:v>90.063999999999993</c:v>
                </c:pt>
                <c:pt idx="8837">
                  <c:v>90.054000000000002</c:v>
                </c:pt>
                <c:pt idx="8838">
                  <c:v>90.043999999999997</c:v>
                </c:pt>
                <c:pt idx="8839">
                  <c:v>90.033000000000001</c:v>
                </c:pt>
                <c:pt idx="8840">
                  <c:v>90.021000000000001</c:v>
                </c:pt>
                <c:pt idx="8841">
                  <c:v>90.007999999999996</c:v>
                </c:pt>
                <c:pt idx="8842">
                  <c:v>89.995000000000005</c:v>
                </c:pt>
                <c:pt idx="8843">
                  <c:v>89.978999999999999</c:v>
                </c:pt>
                <c:pt idx="8844">
                  <c:v>89.962999999999994</c:v>
                </c:pt>
                <c:pt idx="8845">
                  <c:v>89.944999999999993</c:v>
                </c:pt>
                <c:pt idx="8846">
                  <c:v>89.926000000000002</c:v>
                </c:pt>
                <c:pt idx="8847">
                  <c:v>89.905000000000001</c:v>
                </c:pt>
                <c:pt idx="8848">
                  <c:v>89.882999999999996</c:v>
                </c:pt>
                <c:pt idx="8849">
                  <c:v>89.858999999999995</c:v>
                </c:pt>
                <c:pt idx="8850">
                  <c:v>89.831999999999994</c:v>
                </c:pt>
                <c:pt idx="8851">
                  <c:v>89.804000000000002</c:v>
                </c:pt>
                <c:pt idx="8852">
                  <c:v>89.772999999999996</c:v>
                </c:pt>
                <c:pt idx="8853">
                  <c:v>89.74</c:v>
                </c:pt>
                <c:pt idx="8854">
                  <c:v>89.703999999999994</c:v>
                </c:pt>
                <c:pt idx="8855">
                  <c:v>89.665000000000006</c:v>
                </c:pt>
                <c:pt idx="8856">
                  <c:v>89.622</c:v>
                </c:pt>
                <c:pt idx="8857">
                  <c:v>89.576999999999998</c:v>
                </c:pt>
                <c:pt idx="8858">
                  <c:v>89.528000000000006</c:v>
                </c:pt>
                <c:pt idx="8859">
                  <c:v>89.474999999999994</c:v>
                </c:pt>
                <c:pt idx="8860">
                  <c:v>89.418000000000006</c:v>
                </c:pt>
                <c:pt idx="8861">
                  <c:v>89.355999999999995</c:v>
                </c:pt>
                <c:pt idx="8862">
                  <c:v>89.29</c:v>
                </c:pt>
                <c:pt idx="8863">
                  <c:v>89.218999999999994</c:v>
                </c:pt>
                <c:pt idx="8864">
                  <c:v>89.141999999999996</c:v>
                </c:pt>
                <c:pt idx="8865">
                  <c:v>89.058999999999997</c:v>
                </c:pt>
                <c:pt idx="8866">
                  <c:v>88.97</c:v>
                </c:pt>
                <c:pt idx="8867">
                  <c:v>88.873999999999995</c:v>
                </c:pt>
                <c:pt idx="8868">
                  <c:v>88.772000000000006</c:v>
                </c:pt>
                <c:pt idx="8869">
                  <c:v>88.661000000000001</c:v>
                </c:pt>
                <c:pt idx="8870">
                  <c:v>88.543000000000006</c:v>
                </c:pt>
                <c:pt idx="8871">
                  <c:v>88.415999999999997</c:v>
                </c:pt>
                <c:pt idx="8872">
                  <c:v>88.28</c:v>
                </c:pt>
                <c:pt idx="8873">
                  <c:v>88.132999999999996</c:v>
                </c:pt>
                <c:pt idx="8874">
                  <c:v>87.975999999999999</c:v>
                </c:pt>
                <c:pt idx="8875">
                  <c:v>87.808000000000007</c:v>
                </c:pt>
                <c:pt idx="8876">
                  <c:v>87.628</c:v>
                </c:pt>
                <c:pt idx="8877">
                  <c:v>87.433999999999997</c:v>
                </c:pt>
                <c:pt idx="8878">
                  <c:v>87.225999999999999</c:v>
                </c:pt>
                <c:pt idx="8879">
                  <c:v>87.004000000000005</c:v>
                </c:pt>
                <c:pt idx="8880">
                  <c:v>86.766000000000005</c:v>
                </c:pt>
                <c:pt idx="8881">
                  <c:v>86.51</c:v>
                </c:pt>
                <c:pt idx="8882">
                  <c:v>86.236999999999995</c:v>
                </c:pt>
                <c:pt idx="8883">
                  <c:v>85.944000000000003</c:v>
                </c:pt>
                <c:pt idx="8884">
                  <c:v>85.63</c:v>
                </c:pt>
                <c:pt idx="8885">
                  <c:v>85.293999999999997</c:v>
                </c:pt>
                <c:pt idx="8886">
                  <c:v>84.935000000000002</c:v>
                </c:pt>
                <c:pt idx="8887">
                  <c:v>84.552000000000007</c:v>
                </c:pt>
                <c:pt idx="8888">
                  <c:v>84.141999999999996</c:v>
                </c:pt>
                <c:pt idx="8889">
                  <c:v>83.703999999999994</c:v>
                </c:pt>
                <c:pt idx="8890">
                  <c:v>83.236999999999995</c:v>
                </c:pt>
                <c:pt idx="8891">
                  <c:v>82.74</c:v>
                </c:pt>
                <c:pt idx="8892">
                  <c:v>82.210999999999999</c:v>
                </c:pt>
                <c:pt idx="8893">
                  <c:v>81.647999999999996</c:v>
                </c:pt>
                <c:pt idx="8894">
                  <c:v>81.05</c:v>
                </c:pt>
                <c:pt idx="8895">
                  <c:v>80.414000000000001</c:v>
                </c:pt>
                <c:pt idx="8896">
                  <c:v>79.739999999999995</c:v>
                </c:pt>
                <c:pt idx="8897">
                  <c:v>79.028000000000006</c:v>
                </c:pt>
                <c:pt idx="8898">
                  <c:v>78.272999999999996</c:v>
                </c:pt>
                <c:pt idx="8899">
                  <c:v>77.475999999999999</c:v>
                </c:pt>
                <c:pt idx="8900">
                  <c:v>76.635999999999996</c:v>
                </c:pt>
                <c:pt idx="8901">
                  <c:v>75.751999999999995</c:v>
                </c:pt>
                <c:pt idx="8902">
                  <c:v>74.822000000000003</c:v>
                </c:pt>
                <c:pt idx="8903">
                  <c:v>73.846000000000004</c:v>
                </c:pt>
                <c:pt idx="8904">
                  <c:v>72.823999999999998</c:v>
                </c:pt>
                <c:pt idx="8905">
                  <c:v>71.754000000000005</c:v>
                </c:pt>
                <c:pt idx="8906">
                  <c:v>70.638000000000005</c:v>
                </c:pt>
                <c:pt idx="8907">
                  <c:v>69.474000000000004</c:v>
                </c:pt>
                <c:pt idx="8908">
                  <c:v>68.263000000000005</c:v>
                </c:pt>
                <c:pt idx="8909">
                  <c:v>67.007000000000005</c:v>
                </c:pt>
                <c:pt idx="8910">
                  <c:v>65.704999999999998</c:v>
                </c:pt>
                <c:pt idx="8911">
                  <c:v>64.358999999999995</c:v>
                </c:pt>
                <c:pt idx="8912">
                  <c:v>62.970999999999997</c:v>
                </c:pt>
                <c:pt idx="8913">
                  <c:v>61.539000000000001</c:v>
                </c:pt>
                <c:pt idx="8914">
                  <c:v>60.061</c:v>
                </c:pt>
                <c:pt idx="8915">
                  <c:v>58.539000000000001</c:v>
                </c:pt>
                <c:pt idx="8916">
                  <c:v>56.984000000000002</c:v>
                </c:pt>
                <c:pt idx="8917">
                  <c:v>55.399000000000001</c:v>
                </c:pt>
                <c:pt idx="8918">
                  <c:v>53.781999999999996</c:v>
                </c:pt>
                <c:pt idx="8919">
                  <c:v>52.14</c:v>
                </c:pt>
                <c:pt idx="8920">
                  <c:v>50.472000000000001</c:v>
                </c:pt>
                <c:pt idx="8921">
                  <c:v>48.781999999999996</c:v>
                </c:pt>
                <c:pt idx="8922">
                  <c:v>47.070999999999998</c:v>
                </c:pt>
                <c:pt idx="8923">
                  <c:v>45.345999999999997</c:v>
                </c:pt>
                <c:pt idx="8924">
                  <c:v>43.606999999999999</c:v>
                </c:pt>
                <c:pt idx="8925">
                  <c:v>41.857999999999997</c:v>
                </c:pt>
                <c:pt idx="8926">
                  <c:v>40.1</c:v>
                </c:pt>
                <c:pt idx="8927">
                  <c:v>38.332000000000001</c:v>
                </c:pt>
                <c:pt idx="8928">
                  <c:v>36.554000000000002</c:v>
                </c:pt>
                <c:pt idx="8929">
                  <c:v>34.770000000000003</c:v>
                </c:pt>
                <c:pt idx="8930">
                  <c:v>32.975000000000001</c:v>
                </c:pt>
                <c:pt idx="8931">
                  <c:v>31.173999999999999</c:v>
                </c:pt>
                <c:pt idx="8932">
                  <c:v>29.372</c:v>
                </c:pt>
                <c:pt idx="8933">
                  <c:v>27.568999999999999</c:v>
                </c:pt>
                <c:pt idx="8934">
                  <c:v>25.763000000000002</c:v>
                </c:pt>
                <c:pt idx="8935">
                  <c:v>23.951000000000001</c:v>
                </c:pt>
                <c:pt idx="8936">
                  <c:v>22.140999999999998</c:v>
                </c:pt>
                <c:pt idx="8937">
                  <c:v>20.327999999999999</c:v>
                </c:pt>
                <c:pt idx="8938">
                  <c:v>18.513999999999999</c:v>
                </c:pt>
                <c:pt idx="8939">
                  <c:v>16.702000000000002</c:v>
                </c:pt>
                <c:pt idx="8940">
                  <c:v>14.891</c:v>
                </c:pt>
                <c:pt idx="8941">
                  <c:v>13.082000000000001</c:v>
                </c:pt>
                <c:pt idx="8942">
                  <c:v>11.271000000000001</c:v>
                </c:pt>
                <c:pt idx="8943">
                  <c:v>9.4570000000000007</c:v>
                </c:pt>
                <c:pt idx="8944">
                  <c:v>7.641</c:v>
                </c:pt>
                <c:pt idx="8945">
                  <c:v>5.8170000000000002</c:v>
                </c:pt>
                <c:pt idx="8946">
                  <c:v>4.0039999999999996</c:v>
                </c:pt>
                <c:pt idx="8947">
                  <c:v>2.3069999999999999</c:v>
                </c:pt>
                <c:pt idx="8948">
                  <c:v>1.038</c:v>
                </c:pt>
                <c:pt idx="8949">
                  <c:v>0.40500000000000003</c:v>
                </c:pt>
                <c:pt idx="8950">
                  <c:v>0.247</c:v>
                </c:pt>
                <c:pt idx="8951">
                  <c:v>0.251</c:v>
                </c:pt>
                <c:pt idx="8952">
                  <c:v>0.28899999999999998</c:v>
                </c:pt>
                <c:pt idx="8953">
                  <c:v>0.31900000000000001</c:v>
                </c:pt>
                <c:pt idx="8954">
                  <c:v>0.34200000000000003</c:v>
                </c:pt>
                <c:pt idx="8955">
                  <c:v>0.35599999999999998</c:v>
                </c:pt>
                <c:pt idx="8956">
                  <c:v>0.36499999999999999</c:v>
                </c:pt>
                <c:pt idx="8957">
                  <c:v>0.36399999999999999</c:v>
                </c:pt>
                <c:pt idx="8958">
                  <c:v>0.34799999999999998</c:v>
                </c:pt>
                <c:pt idx="8959">
                  <c:v>0.32</c:v>
                </c:pt>
                <c:pt idx="8960">
                  <c:v>0.29599999999999999</c:v>
                </c:pt>
                <c:pt idx="8961">
                  <c:v>0.27700000000000002</c:v>
                </c:pt>
                <c:pt idx="8962">
                  <c:v>0.26200000000000001</c:v>
                </c:pt>
                <c:pt idx="8963">
                  <c:v>0.251</c:v>
                </c:pt>
                <c:pt idx="8964">
                  <c:v>0.24199999999999999</c:v>
                </c:pt>
                <c:pt idx="8965">
                  <c:v>0.23599999999999999</c:v>
                </c:pt>
                <c:pt idx="8966">
                  <c:v>0.23200000000000001</c:v>
                </c:pt>
                <c:pt idx="8967">
                  <c:v>0.22900000000000001</c:v>
                </c:pt>
                <c:pt idx="8968">
                  <c:v>0.22600000000000001</c:v>
                </c:pt>
                <c:pt idx="8969">
                  <c:v>0.224</c:v>
                </c:pt>
                <c:pt idx="8970">
                  <c:v>0.222</c:v>
                </c:pt>
                <c:pt idx="8971">
                  <c:v>0.221</c:v>
                </c:pt>
                <c:pt idx="8972">
                  <c:v>0.221</c:v>
                </c:pt>
                <c:pt idx="8973">
                  <c:v>0.221</c:v>
                </c:pt>
                <c:pt idx="8974">
                  <c:v>0.222</c:v>
                </c:pt>
                <c:pt idx="8975">
                  <c:v>0.222</c:v>
                </c:pt>
                <c:pt idx="8976">
                  <c:v>0.222</c:v>
                </c:pt>
                <c:pt idx="8977">
                  <c:v>0.222</c:v>
                </c:pt>
                <c:pt idx="8978">
                  <c:v>0.222</c:v>
                </c:pt>
                <c:pt idx="8979">
                  <c:v>0.223</c:v>
                </c:pt>
                <c:pt idx="8980">
                  <c:v>0.224</c:v>
                </c:pt>
                <c:pt idx="8981">
                  <c:v>0.22500000000000001</c:v>
                </c:pt>
                <c:pt idx="8982">
                  <c:v>0.22600000000000001</c:v>
                </c:pt>
                <c:pt idx="8983">
                  <c:v>0.22800000000000001</c:v>
                </c:pt>
                <c:pt idx="8984">
                  <c:v>0.23</c:v>
                </c:pt>
                <c:pt idx="8985">
                  <c:v>0.23200000000000001</c:v>
                </c:pt>
                <c:pt idx="8986">
                  <c:v>0.23400000000000001</c:v>
                </c:pt>
                <c:pt idx="8987">
                  <c:v>0.23599999999999999</c:v>
                </c:pt>
                <c:pt idx="8988">
                  <c:v>0.23799999999999999</c:v>
                </c:pt>
                <c:pt idx="8989">
                  <c:v>0.24</c:v>
                </c:pt>
                <c:pt idx="8990">
                  <c:v>0.24099999999999999</c:v>
                </c:pt>
                <c:pt idx="8991">
                  <c:v>0.24299999999999999</c:v>
                </c:pt>
                <c:pt idx="8992">
                  <c:v>0.245</c:v>
                </c:pt>
                <c:pt idx="8993">
                  <c:v>0.246</c:v>
                </c:pt>
                <c:pt idx="8994">
                  <c:v>0.248</c:v>
                </c:pt>
                <c:pt idx="8995">
                  <c:v>0.25</c:v>
                </c:pt>
                <c:pt idx="8996">
                  <c:v>0.251</c:v>
                </c:pt>
                <c:pt idx="8997">
                  <c:v>0.252</c:v>
                </c:pt>
                <c:pt idx="8998">
                  <c:v>0.253</c:v>
                </c:pt>
                <c:pt idx="8999">
                  <c:v>0.254</c:v>
                </c:pt>
                <c:pt idx="9000">
                  <c:v>0.255</c:v>
                </c:pt>
                <c:pt idx="9001">
                  <c:v>0.25600000000000001</c:v>
                </c:pt>
                <c:pt idx="9002">
                  <c:v>0.25700000000000001</c:v>
                </c:pt>
                <c:pt idx="9003">
                  <c:v>0.25800000000000001</c:v>
                </c:pt>
                <c:pt idx="9004">
                  <c:v>0.25900000000000001</c:v>
                </c:pt>
                <c:pt idx="9005">
                  <c:v>0.26</c:v>
                </c:pt>
                <c:pt idx="9006">
                  <c:v>0.26100000000000001</c:v>
                </c:pt>
                <c:pt idx="9007">
                  <c:v>0.26200000000000001</c:v>
                </c:pt>
                <c:pt idx="9008">
                  <c:v>0.26200000000000001</c:v>
                </c:pt>
                <c:pt idx="9009">
                  <c:v>0.26300000000000001</c:v>
                </c:pt>
                <c:pt idx="9010">
                  <c:v>0.26400000000000001</c:v>
                </c:pt>
                <c:pt idx="9011">
                  <c:v>0.26400000000000001</c:v>
                </c:pt>
                <c:pt idx="9012">
                  <c:v>0.26500000000000001</c:v>
                </c:pt>
                <c:pt idx="9013">
                  <c:v>0.26600000000000001</c:v>
                </c:pt>
                <c:pt idx="9014">
                  <c:v>0.26600000000000001</c:v>
                </c:pt>
                <c:pt idx="9015">
                  <c:v>0.26700000000000002</c:v>
                </c:pt>
                <c:pt idx="9016">
                  <c:v>0.26800000000000002</c:v>
                </c:pt>
                <c:pt idx="9017">
                  <c:v>0.26800000000000002</c:v>
                </c:pt>
                <c:pt idx="9018">
                  <c:v>0.26600000000000001</c:v>
                </c:pt>
                <c:pt idx="9019">
                  <c:v>0.26600000000000001</c:v>
                </c:pt>
                <c:pt idx="9020">
                  <c:v>0.26600000000000001</c:v>
                </c:pt>
                <c:pt idx="9021">
                  <c:v>0.26500000000000001</c:v>
                </c:pt>
                <c:pt idx="9022">
                  <c:v>0.26400000000000001</c:v>
                </c:pt>
                <c:pt idx="9023">
                  <c:v>0.26400000000000001</c:v>
                </c:pt>
                <c:pt idx="9024">
                  <c:v>0.26300000000000001</c:v>
                </c:pt>
                <c:pt idx="9025">
                  <c:v>0.26200000000000001</c:v>
                </c:pt>
                <c:pt idx="9026">
                  <c:v>0.26100000000000001</c:v>
                </c:pt>
                <c:pt idx="9027">
                  <c:v>0.26100000000000001</c:v>
                </c:pt>
                <c:pt idx="9028">
                  <c:v>0.26</c:v>
                </c:pt>
                <c:pt idx="9029">
                  <c:v>0.25900000000000001</c:v>
                </c:pt>
                <c:pt idx="9030">
                  <c:v>0.25800000000000001</c:v>
                </c:pt>
                <c:pt idx="9031">
                  <c:v>0.25700000000000001</c:v>
                </c:pt>
                <c:pt idx="9032">
                  <c:v>0.25600000000000001</c:v>
                </c:pt>
                <c:pt idx="9033">
                  <c:v>0.255</c:v>
                </c:pt>
                <c:pt idx="9034">
                  <c:v>0.254</c:v>
                </c:pt>
                <c:pt idx="9035">
                  <c:v>0.253</c:v>
                </c:pt>
                <c:pt idx="9036">
                  <c:v>0.252</c:v>
                </c:pt>
                <c:pt idx="9037">
                  <c:v>0.251</c:v>
                </c:pt>
                <c:pt idx="9038">
                  <c:v>0.25</c:v>
                </c:pt>
                <c:pt idx="9039">
                  <c:v>0.249</c:v>
                </c:pt>
                <c:pt idx="9040">
                  <c:v>0.247</c:v>
                </c:pt>
                <c:pt idx="9041">
                  <c:v>0.246</c:v>
                </c:pt>
                <c:pt idx="9042">
                  <c:v>0.245</c:v>
                </c:pt>
                <c:pt idx="9043">
                  <c:v>0.24299999999999999</c:v>
                </c:pt>
                <c:pt idx="9044">
                  <c:v>0.24199999999999999</c:v>
                </c:pt>
                <c:pt idx="9045">
                  <c:v>0.24099999999999999</c:v>
                </c:pt>
                <c:pt idx="9046">
                  <c:v>0.23899999999999999</c:v>
                </c:pt>
                <c:pt idx="9047">
                  <c:v>0.23799999999999999</c:v>
                </c:pt>
                <c:pt idx="9048">
                  <c:v>0.23599999999999999</c:v>
                </c:pt>
                <c:pt idx="9049">
                  <c:v>0.23499999999999999</c:v>
                </c:pt>
                <c:pt idx="9050">
                  <c:v>0.23300000000000001</c:v>
                </c:pt>
                <c:pt idx="9051">
                  <c:v>0.23200000000000001</c:v>
                </c:pt>
                <c:pt idx="9052">
                  <c:v>0.23</c:v>
                </c:pt>
                <c:pt idx="9053">
                  <c:v>0.22900000000000001</c:v>
                </c:pt>
                <c:pt idx="9054">
                  <c:v>0.22800000000000001</c:v>
                </c:pt>
                <c:pt idx="9055">
                  <c:v>0.22600000000000001</c:v>
                </c:pt>
                <c:pt idx="9056">
                  <c:v>0.22500000000000001</c:v>
                </c:pt>
                <c:pt idx="9057">
                  <c:v>0.224</c:v>
                </c:pt>
                <c:pt idx="9058">
                  <c:v>0.223</c:v>
                </c:pt>
                <c:pt idx="9059">
                  <c:v>0.222</c:v>
                </c:pt>
                <c:pt idx="9060">
                  <c:v>0.222</c:v>
                </c:pt>
                <c:pt idx="9061">
                  <c:v>0.221</c:v>
                </c:pt>
                <c:pt idx="9062">
                  <c:v>0.221</c:v>
                </c:pt>
                <c:pt idx="9063">
                  <c:v>0.221</c:v>
                </c:pt>
                <c:pt idx="9064">
                  <c:v>0.222</c:v>
                </c:pt>
                <c:pt idx="9065">
                  <c:v>0.222</c:v>
                </c:pt>
                <c:pt idx="9066">
                  <c:v>0.223</c:v>
                </c:pt>
                <c:pt idx="9067">
                  <c:v>0.22500000000000001</c:v>
                </c:pt>
                <c:pt idx="9068">
                  <c:v>0.22800000000000001</c:v>
                </c:pt>
                <c:pt idx="9069">
                  <c:v>0.23100000000000001</c:v>
                </c:pt>
                <c:pt idx="9070">
                  <c:v>0.23499999999999999</c:v>
                </c:pt>
                <c:pt idx="9071">
                  <c:v>0.24</c:v>
                </c:pt>
                <c:pt idx="9072">
                  <c:v>0.248</c:v>
                </c:pt>
                <c:pt idx="9073">
                  <c:v>0.25900000000000001</c:v>
                </c:pt>
                <c:pt idx="9074">
                  <c:v>0.27400000000000002</c:v>
                </c:pt>
                <c:pt idx="9075">
                  <c:v>0.29299999999999998</c:v>
                </c:pt>
                <c:pt idx="9076">
                  <c:v>0.317</c:v>
                </c:pt>
                <c:pt idx="9077">
                  <c:v>0.34100000000000003</c:v>
                </c:pt>
                <c:pt idx="9078">
                  <c:v>0.35799999999999998</c:v>
                </c:pt>
                <c:pt idx="9079">
                  <c:v>0.36399999999999999</c:v>
                </c:pt>
                <c:pt idx="9080">
                  <c:v>0.36099999999999999</c:v>
                </c:pt>
                <c:pt idx="9081">
                  <c:v>0.35299999999999998</c:v>
                </c:pt>
                <c:pt idx="9082">
                  <c:v>0.33900000000000002</c:v>
                </c:pt>
                <c:pt idx="9083">
                  <c:v>0.32600000000000001</c:v>
                </c:pt>
                <c:pt idx="9084">
                  <c:v>0.32800000000000001</c:v>
                </c:pt>
                <c:pt idx="9085">
                  <c:v>0.39900000000000002</c:v>
                </c:pt>
                <c:pt idx="9086">
                  <c:v>0.67100000000000004</c:v>
                </c:pt>
                <c:pt idx="9087">
                  <c:v>1.36</c:v>
                </c:pt>
                <c:pt idx="9088">
                  <c:v>2.577</c:v>
                </c:pt>
                <c:pt idx="9089">
                  <c:v>4.1559999999999997</c:v>
                </c:pt>
                <c:pt idx="9090">
                  <c:v>5.8970000000000002</c:v>
                </c:pt>
                <c:pt idx="9091">
                  <c:v>7.6859999999999999</c:v>
                </c:pt>
                <c:pt idx="9092">
                  <c:v>9.4879999999999995</c:v>
                </c:pt>
                <c:pt idx="9093">
                  <c:v>11.292999999999999</c:v>
                </c:pt>
                <c:pt idx="9094">
                  <c:v>13.098000000000001</c:v>
                </c:pt>
                <c:pt idx="9095">
                  <c:v>14.907</c:v>
                </c:pt>
                <c:pt idx="9096">
                  <c:v>16.718</c:v>
                </c:pt>
                <c:pt idx="9097">
                  <c:v>18.530999999999999</c:v>
                </c:pt>
                <c:pt idx="9098">
                  <c:v>20.344000000000001</c:v>
                </c:pt>
                <c:pt idx="9099">
                  <c:v>22.155999999999999</c:v>
                </c:pt>
                <c:pt idx="9100">
                  <c:v>23.968</c:v>
                </c:pt>
                <c:pt idx="9101">
                  <c:v>25.779</c:v>
                </c:pt>
                <c:pt idx="9102">
                  <c:v>27.59</c:v>
                </c:pt>
                <c:pt idx="9103">
                  <c:v>29.399000000000001</c:v>
                </c:pt>
                <c:pt idx="9104">
                  <c:v>31.202999999999999</c:v>
                </c:pt>
                <c:pt idx="9105">
                  <c:v>33</c:v>
                </c:pt>
                <c:pt idx="9106">
                  <c:v>34.792000000000002</c:v>
                </c:pt>
                <c:pt idx="9107">
                  <c:v>36.579000000000001</c:v>
                </c:pt>
                <c:pt idx="9108">
                  <c:v>38.36</c:v>
                </c:pt>
                <c:pt idx="9109">
                  <c:v>40.134999999999998</c:v>
                </c:pt>
                <c:pt idx="9110">
                  <c:v>41.899000000000001</c:v>
                </c:pt>
                <c:pt idx="9111">
                  <c:v>43.651000000000003</c:v>
                </c:pt>
                <c:pt idx="9112">
                  <c:v>45.39</c:v>
                </c:pt>
                <c:pt idx="9113">
                  <c:v>47.113999999999997</c:v>
                </c:pt>
                <c:pt idx="9114">
                  <c:v>48.822000000000003</c:v>
                </c:pt>
                <c:pt idx="9115">
                  <c:v>50.508000000000003</c:v>
                </c:pt>
                <c:pt idx="9116">
                  <c:v>52.173000000000002</c:v>
                </c:pt>
                <c:pt idx="9117">
                  <c:v>53.814</c:v>
                </c:pt>
                <c:pt idx="9118">
                  <c:v>55.427</c:v>
                </c:pt>
                <c:pt idx="9119">
                  <c:v>57.012</c:v>
                </c:pt>
                <c:pt idx="9120">
                  <c:v>58.567999999999998</c:v>
                </c:pt>
                <c:pt idx="9121">
                  <c:v>60.09</c:v>
                </c:pt>
                <c:pt idx="9122">
                  <c:v>61.566000000000003</c:v>
                </c:pt>
                <c:pt idx="9123">
                  <c:v>62.996000000000002</c:v>
                </c:pt>
                <c:pt idx="9124">
                  <c:v>64.381</c:v>
                </c:pt>
                <c:pt idx="9125">
                  <c:v>65.724000000000004</c:v>
                </c:pt>
                <c:pt idx="9126">
                  <c:v>67.022000000000006</c:v>
                </c:pt>
                <c:pt idx="9127">
                  <c:v>68.275999999999996</c:v>
                </c:pt>
                <c:pt idx="9128">
                  <c:v>69.484999999999999</c:v>
                </c:pt>
                <c:pt idx="9129">
                  <c:v>70.646000000000001</c:v>
                </c:pt>
                <c:pt idx="9130">
                  <c:v>71.760999999999996</c:v>
                </c:pt>
                <c:pt idx="9131">
                  <c:v>72.828000000000003</c:v>
                </c:pt>
                <c:pt idx="9132">
                  <c:v>73.849000000000004</c:v>
                </c:pt>
                <c:pt idx="9133">
                  <c:v>74.822999999999993</c:v>
                </c:pt>
                <c:pt idx="9134">
                  <c:v>75.751000000000005</c:v>
                </c:pt>
                <c:pt idx="9135">
                  <c:v>76.634</c:v>
                </c:pt>
                <c:pt idx="9136">
                  <c:v>77.471999999999994</c:v>
                </c:pt>
                <c:pt idx="9137">
                  <c:v>78.266999999999996</c:v>
                </c:pt>
                <c:pt idx="9138">
                  <c:v>79.02</c:v>
                </c:pt>
                <c:pt idx="9139">
                  <c:v>79.731999999999999</c:v>
                </c:pt>
                <c:pt idx="9140">
                  <c:v>80.403999999999996</c:v>
                </c:pt>
                <c:pt idx="9141">
                  <c:v>81.037999999999997</c:v>
                </c:pt>
                <c:pt idx="9142">
                  <c:v>81.635000000000005</c:v>
                </c:pt>
                <c:pt idx="9143">
                  <c:v>82.197000000000003</c:v>
                </c:pt>
                <c:pt idx="9144">
                  <c:v>82.724999999999994</c:v>
                </c:pt>
                <c:pt idx="9145">
                  <c:v>83.221999999999994</c:v>
                </c:pt>
                <c:pt idx="9146">
                  <c:v>83.688000000000002</c:v>
                </c:pt>
                <c:pt idx="9147">
                  <c:v>84.125</c:v>
                </c:pt>
                <c:pt idx="9148">
                  <c:v>84.534000000000006</c:v>
                </c:pt>
                <c:pt idx="9149">
                  <c:v>84.917000000000002</c:v>
                </c:pt>
                <c:pt idx="9150">
                  <c:v>85.275000000000006</c:v>
                </c:pt>
                <c:pt idx="9151">
                  <c:v>85.61</c:v>
                </c:pt>
                <c:pt idx="9152">
                  <c:v>85.923000000000002</c:v>
                </c:pt>
                <c:pt idx="9153">
                  <c:v>86.215999999999994</c:v>
                </c:pt>
                <c:pt idx="9154">
                  <c:v>86.489000000000004</c:v>
                </c:pt>
                <c:pt idx="9155">
                  <c:v>86.744</c:v>
                </c:pt>
                <c:pt idx="9156">
                  <c:v>86.983000000000004</c:v>
                </c:pt>
                <c:pt idx="9157">
                  <c:v>87.204999999999998</c:v>
                </c:pt>
                <c:pt idx="9158">
                  <c:v>87.412000000000006</c:v>
                </c:pt>
                <c:pt idx="9159">
                  <c:v>87.605999999999995</c:v>
                </c:pt>
                <c:pt idx="9160">
                  <c:v>87.786000000000001</c:v>
                </c:pt>
                <c:pt idx="9161">
                  <c:v>87.953999999999994</c:v>
                </c:pt>
                <c:pt idx="9162">
                  <c:v>88.111000000000004</c:v>
                </c:pt>
                <c:pt idx="9163">
                  <c:v>88.257000000000005</c:v>
                </c:pt>
                <c:pt idx="9164">
                  <c:v>88.394000000000005</c:v>
                </c:pt>
                <c:pt idx="9165">
                  <c:v>88.521000000000001</c:v>
                </c:pt>
                <c:pt idx="9166">
                  <c:v>88.638999999999996</c:v>
                </c:pt>
                <c:pt idx="9167">
                  <c:v>88.75</c:v>
                </c:pt>
                <c:pt idx="9168">
                  <c:v>88.852000000000004</c:v>
                </c:pt>
                <c:pt idx="9169">
                  <c:v>88.947999999999993</c:v>
                </c:pt>
                <c:pt idx="9170">
                  <c:v>89.037000000000006</c:v>
                </c:pt>
                <c:pt idx="9171">
                  <c:v>89.12</c:v>
                </c:pt>
                <c:pt idx="9172">
                  <c:v>89.197000000000003</c:v>
                </c:pt>
                <c:pt idx="9173">
                  <c:v>89.268000000000001</c:v>
                </c:pt>
                <c:pt idx="9174">
                  <c:v>89.334999999999994</c:v>
                </c:pt>
                <c:pt idx="9175">
                  <c:v>89.396000000000001</c:v>
                </c:pt>
                <c:pt idx="9176">
                  <c:v>89.453000000000003</c:v>
                </c:pt>
                <c:pt idx="9177">
                  <c:v>89.506</c:v>
                </c:pt>
                <c:pt idx="9178">
                  <c:v>89.555999999999997</c:v>
                </c:pt>
                <c:pt idx="9179">
                  <c:v>89.600999999999999</c:v>
                </c:pt>
                <c:pt idx="9180">
                  <c:v>89.643000000000001</c:v>
                </c:pt>
                <c:pt idx="9181">
                  <c:v>89.682000000000002</c:v>
                </c:pt>
                <c:pt idx="9182">
                  <c:v>89.718000000000004</c:v>
                </c:pt>
                <c:pt idx="9183">
                  <c:v>89.751000000000005</c:v>
                </c:pt>
                <c:pt idx="9184">
                  <c:v>89.781999999999996</c:v>
                </c:pt>
                <c:pt idx="9185">
                  <c:v>89.81</c:v>
                </c:pt>
                <c:pt idx="9186">
                  <c:v>89.835999999999999</c:v>
                </c:pt>
                <c:pt idx="9187">
                  <c:v>89.861000000000004</c:v>
                </c:pt>
                <c:pt idx="9188">
                  <c:v>89.882999999999996</c:v>
                </c:pt>
                <c:pt idx="9189">
                  <c:v>89.903999999999996</c:v>
                </c:pt>
                <c:pt idx="9190">
                  <c:v>89.923000000000002</c:v>
                </c:pt>
                <c:pt idx="9191">
                  <c:v>89.94</c:v>
                </c:pt>
                <c:pt idx="9192">
                  <c:v>89.956999999999994</c:v>
                </c:pt>
                <c:pt idx="9193">
                  <c:v>89.971999999999994</c:v>
                </c:pt>
                <c:pt idx="9194">
                  <c:v>89.986000000000004</c:v>
                </c:pt>
                <c:pt idx="9195">
                  <c:v>89.998999999999995</c:v>
                </c:pt>
                <c:pt idx="9196">
                  <c:v>90.01</c:v>
                </c:pt>
                <c:pt idx="9197">
                  <c:v>90.021000000000001</c:v>
                </c:pt>
                <c:pt idx="9198">
                  <c:v>90.031999999999996</c:v>
                </c:pt>
                <c:pt idx="9199">
                  <c:v>90.040999999999997</c:v>
                </c:pt>
                <c:pt idx="9200">
                  <c:v>90.05</c:v>
                </c:pt>
                <c:pt idx="9201">
                  <c:v>90.058000000000007</c:v>
                </c:pt>
                <c:pt idx="9202">
                  <c:v>90.064999999999998</c:v>
                </c:pt>
                <c:pt idx="9203">
                  <c:v>90.072000000000003</c:v>
                </c:pt>
                <c:pt idx="9204">
                  <c:v>90.078999999999994</c:v>
                </c:pt>
                <c:pt idx="9205">
                  <c:v>90.084999999999994</c:v>
                </c:pt>
                <c:pt idx="9206">
                  <c:v>90.090999999999994</c:v>
                </c:pt>
                <c:pt idx="9207">
                  <c:v>90.096000000000004</c:v>
                </c:pt>
                <c:pt idx="9208">
                  <c:v>90.100999999999999</c:v>
                </c:pt>
                <c:pt idx="9209">
                  <c:v>90.105000000000004</c:v>
                </c:pt>
                <c:pt idx="9210">
                  <c:v>90.11</c:v>
                </c:pt>
                <c:pt idx="9211">
                  <c:v>90.114000000000004</c:v>
                </c:pt>
                <c:pt idx="9212">
                  <c:v>90.117999999999995</c:v>
                </c:pt>
                <c:pt idx="9213">
                  <c:v>90.120999999999995</c:v>
                </c:pt>
                <c:pt idx="9214">
                  <c:v>90.125</c:v>
                </c:pt>
                <c:pt idx="9215">
                  <c:v>90.128</c:v>
                </c:pt>
                <c:pt idx="9216">
                  <c:v>90.131</c:v>
                </c:pt>
                <c:pt idx="9217">
                  <c:v>90.134</c:v>
                </c:pt>
                <c:pt idx="9218">
                  <c:v>90.135999999999996</c:v>
                </c:pt>
                <c:pt idx="9219">
                  <c:v>90.138999999999996</c:v>
                </c:pt>
                <c:pt idx="9220">
                  <c:v>90.141000000000005</c:v>
                </c:pt>
                <c:pt idx="9221">
                  <c:v>90.143000000000001</c:v>
                </c:pt>
                <c:pt idx="9222">
                  <c:v>90.144999999999996</c:v>
                </c:pt>
                <c:pt idx="9223">
                  <c:v>90.147000000000006</c:v>
                </c:pt>
                <c:pt idx="9224">
                  <c:v>90.149000000000001</c:v>
                </c:pt>
                <c:pt idx="9225">
                  <c:v>90.150999999999996</c:v>
                </c:pt>
                <c:pt idx="9226">
                  <c:v>90.153000000000006</c:v>
                </c:pt>
                <c:pt idx="9227">
                  <c:v>90.155000000000001</c:v>
                </c:pt>
                <c:pt idx="9228">
                  <c:v>90.156000000000006</c:v>
                </c:pt>
                <c:pt idx="9229">
                  <c:v>90.158000000000001</c:v>
                </c:pt>
                <c:pt idx="9230">
                  <c:v>90.159000000000006</c:v>
                </c:pt>
                <c:pt idx="9231">
                  <c:v>90.16</c:v>
                </c:pt>
                <c:pt idx="9232">
                  <c:v>90.162000000000006</c:v>
                </c:pt>
                <c:pt idx="9233">
                  <c:v>90.162999999999997</c:v>
                </c:pt>
                <c:pt idx="9234">
                  <c:v>90.164000000000001</c:v>
                </c:pt>
                <c:pt idx="9235">
                  <c:v>90.165000000000006</c:v>
                </c:pt>
                <c:pt idx="9236">
                  <c:v>90.165999999999997</c:v>
                </c:pt>
                <c:pt idx="9237">
                  <c:v>90.167000000000002</c:v>
                </c:pt>
                <c:pt idx="9238">
                  <c:v>90.168000000000006</c:v>
                </c:pt>
                <c:pt idx="9239">
                  <c:v>90.168999999999997</c:v>
                </c:pt>
                <c:pt idx="9240">
                  <c:v>90.17</c:v>
                </c:pt>
                <c:pt idx="9241">
                  <c:v>90.171000000000006</c:v>
                </c:pt>
                <c:pt idx="9242">
                  <c:v>90.171999999999997</c:v>
                </c:pt>
                <c:pt idx="9243">
                  <c:v>90.173000000000002</c:v>
                </c:pt>
                <c:pt idx="9244">
                  <c:v>90.174000000000007</c:v>
                </c:pt>
                <c:pt idx="9245">
                  <c:v>90.174000000000007</c:v>
                </c:pt>
                <c:pt idx="9246">
                  <c:v>90.174999999999997</c:v>
                </c:pt>
                <c:pt idx="9247">
                  <c:v>90.176000000000002</c:v>
                </c:pt>
                <c:pt idx="9248">
                  <c:v>90.177000000000007</c:v>
                </c:pt>
                <c:pt idx="9249">
                  <c:v>90.177000000000007</c:v>
                </c:pt>
                <c:pt idx="9250">
                  <c:v>90.177999999999997</c:v>
                </c:pt>
                <c:pt idx="9251">
                  <c:v>90.177999999999997</c:v>
                </c:pt>
                <c:pt idx="9252">
                  <c:v>90.179000000000002</c:v>
                </c:pt>
                <c:pt idx="9253">
                  <c:v>90.179000000000002</c:v>
                </c:pt>
                <c:pt idx="9254">
                  <c:v>90.18</c:v>
                </c:pt>
                <c:pt idx="9255">
                  <c:v>90.18</c:v>
                </c:pt>
                <c:pt idx="9256">
                  <c:v>90.18</c:v>
                </c:pt>
                <c:pt idx="9257">
                  <c:v>90.180999999999997</c:v>
                </c:pt>
                <c:pt idx="9258">
                  <c:v>90.180999999999997</c:v>
                </c:pt>
                <c:pt idx="9259">
                  <c:v>90.180999999999997</c:v>
                </c:pt>
                <c:pt idx="9260">
                  <c:v>90.180999999999997</c:v>
                </c:pt>
                <c:pt idx="9261">
                  <c:v>90.182000000000002</c:v>
                </c:pt>
                <c:pt idx="9262">
                  <c:v>90.182000000000002</c:v>
                </c:pt>
                <c:pt idx="9263">
                  <c:v>90.182000000000002</c:v>
                </c:pt>
                <c:pt idx="9264">
                  <c:v>90.182000000000002</c:v>
                </c:pt>
                <c:pt idx="9265">
                  <c:v>90.182000000000002</c:v>
                </c:pt>
                <c:pt idx="9266">
                  <c:v>90.182000000000002</c:v>
                </c:pt>
                <c:pt idx="9267">
                  <c:v>90.182000000000002</c:v>
                </c:pt>
                <c:pt idx="9268">
                  <c:v>90.182000000000002</c:v>
                </c:pt>
                <c:pt idx="9269">
                  <c:v>90.182000000000002</c:v>
                </c:pt>
                <c:pt idx="9270">
                  <c:v>90.182000000000002</c:v>
                </c:pt>
                <c:pt idx="9271">
                  <c:v>90.182000000000002</c:v>
                </c:pt>
                <c:pt idx="9272">
                  <c:v>90.182000000000002</c:v>
                </c:pt>
                <c:pt idx="9273">
                  <c:v>90.180999999999997</c:v>
                </c:pt>
                <c:pt idx="9274">
                  <c:v>90.180999999999997</c:v>
                </c:pt>
                <c:pt idx="9275">
                  <c:v>90.180999999999997</c:v>
                </c:pt>
                <c:pt idx="9276">
                  <c:v>90.180999999999997</c:v>
                </c:pt>
                <c:pt idx="9277">
                  <c:v>90.18</c:v>
                </c:pt>
                <c:pt idx="9278">
                  <c:v>90.18</c:v>
                </c:pt>
                <c:pt idx="9279">
                  <c:v>90.18</c:v>
                </c:pt>
                <c:pt idx="9280">
                  <c:v>90.179000000000002</c:v>
                </c:pt>
                <c:pt idx="9281">
                  <c:v>90.179000000000002</c:v>
                </c:pt>
                <c:pt idx="9282">
                  <c:v>90.179000000000002</c:v>
                </c:pt>
                <c:pt idx="9283">
                  <c:v>90.177999999999997</c:v>
                </c:pt>
                <c:pt idx="9284">
                  <c:v>90.177999999999997</c:v>
                </c:pt>
                <c:pt idx="9285">
                  <c:v>90.177999999999997</c:v>
                </c:pt>
                <c:pt idx="9286">
                  <c:v>90.177000000000007</c:v>
                </c:pt>
                <c:pt idx="9287">
                  <c:v>90.177000000000007</c:v>
                </c:pt>
                <c:pt idx="9288">
                  <c:v>90.176000000000002</c:v>
                </c:pt>
                <c:pt idx="9289">
                  <c:v>90.176000000000002</c:v>
                </c:pt>
                <c:pt idx="9290">
                  <c:v>90.174999999999997</c:v>
                </c:pt>
                <c:pt idx="9291">
                  <c:v>90.174999999999997</c:v>
                </c:pt>
                <c:pt idx="9292">
                  <c:v>90.174000000000007</c:v>
                </c:pt>
                <c:pt idx="9293">
                  <c:v>90.174000000000007</c:v>
                </c:pt>
                <c:pt idx="9294">
                  <c:v>90.173000000000002</c:v>
                </c:pt>
                <c:pt idx="9295">
                  <c:v>90.173000000000002</c:v>
                </c:pt>
                <c:pt idx="9296">
                  <c:v>90.171999999999997</c:v>
                </c:pt>
                <c:pt idx="9297">
                  <c:v>90.171999999999997</c:v>
                </c:pt>
                <c:pt idx="9298">
                  <c:v>90.171000000000006</c:v>
                </c:pt>
                <c:pt idx="9299">
                  <c:v>90.17</c:v>
                </c:pt>
                <c:pt idx="9300">
                  <c:v>90.168999999999997</c:v>
                </c:pt>
                <c:pt idx="9301">
                  <c:v>90.168999999999997</c:v>
                </c:pt>
                <c:pt idx="9302">
                  <c:v>90.168000000000006</c:v>
                </c:pt>
                <c:pt idx="9303">
                  <c:v>90.167000000000002</c:v>
                </c:pt>
                <c:pt idx="9304">
                  <c:v>90.165999999999997</c:v>
                </c:pt>
                <c:pt idx="9305">
                  <c:v>90.165000000000006</c:v>
                </c:pt>
                <c:pt idx="9306">
                  <c:v>90.164000000000001</c:v>
                </c:pt>
                <c:pt idx="9307">
                  <c:v>90.162999999999997</c:v>
                </c:pt>
                <c:pt idx="9308">
                  <c:v>90.162000000000006</c:v>
                </c:pt>
                <c:pt idx="9309">
                  <c:v>90.161000000000001</c:v>
                </c:pt>
                <c:pt idx="9310">
                  <c:v>90.159000000000006</c:v>
                </c:pt>
                <c:pt idx="9311">
                  <c:v>90.158000000000001</c:v>
                </c:pt>
                <c:pt idx="9312">
                  <c:v>90.156000000000006</c:v>
                </c:pt>
                <c:pt idx="9313">
                  <c:v>90.155000000000001</c:v>
                </c:pt>
                <c:pt idx="9314">
                  <c:v>90.153000000000006</c:v>
                </c:pt>
                <c:pt idx="9315">
                  <c:v>90.150999999999996</c:v>
                </c:pt>
                <c:pt idx="9316">
                  <c:v>90.149000000000001</c:v>
                </c:pt>
                <c:pt idx="9317">
                  <c:v>90.147000000000006</c:v>
                </c:pt>
                <c:pt idx="9318">
                  <c:v>90.144999999999996</c:v>
                </c:pt>
                <c:pt idx="9319">
                  <c:v>90.141999999999996</c:v>
                </c:pt>
                <c:pt idx="9320">
                  <c:v>90.14</c:v>
                </c:pt>
                <c:pt idx="9321">
                  <c:v>90.137</c:v>
                </c:pt>
                <c:pt idx="9322">
                  <c:v>90.134</c:v>
                </c:pt>
                <c:pt idx="9323">
                  <c:v>90.131</c:v>
                </c:pt>
                <c:pt idx="9324">
                  <c:v>90.126999999999995</c:v>
                </c:pt>
                <c:pt idx="9325">
                  <c:v>90.123999999999995</c:v>
                </c:pt>
                <c:pt idx="9326">
                  <c:v>90.12</c:v>
                </c:pt>
                <c:pt idx="9327">
                  <c:v>90.116</c:v>
                </c:pt>
                <c:pt idx="9328">
                  <c:v>90.111000000000004</c:v>
                </c:pt>
                <c:pt idx="9329">
                  <c:v>90.105999999999995</c:v>
                </c:pt>
                <c:pt idx="9330">
                  <c:v>90.100999999999999</c:v>
                </c:pt>
                <c:pt idx="9331">
                  <c:v>90.096000000000004</c:v>
                </c:pt>
                <c:pt idx="9332">
                  <c:v>90.09</c:v>
                </c:pt>
                <c:pt idx="9333">
                  <c:v>90.082999999999998</c:v>
                </c:pt>
                <c:pt idx="9334">
                  <c:v>90.075999999999993</c:v>
                </c:pt>
                <c:pt idx="9335">
                  <c:v>90.069000000000003</c:v>
                </c:pt>
                <c:pt idx="9336">
                  <c:v>90.061000000000007</c:v>
                </c:pt>
                <c:pt idx="9337">
                  <c:v>90.052000000000007</c:v>
                </c:pt>
                <c:pt idx="9338">
                  <c:v>90.042000000000002</c:v>
                </c:pt>
                <c:pt idx="9339">
                  <c:v>90.031999999999996</c:v>
                </c:pt>
                <c:pt idx="9340">
                  <c:v>90.021000000000001</c:v>
                </c:pt>
                <c:pt idx="9341">
                  <c:v>90.009</c:v>
                </c:pt>
                <c:pt idx="9342">
                  <c:v>89.995999999999995</c:v>
                </c:pt>
                <c:pt idx="9343">
                  <c:v>89.981999999999999</c:v>
                </c:pt>
                <c:pt idx="9344">
                  <c:v>89.966999999999999</c:v>
                </c:pt>
                <c:pt idx="9345">
                  <c:v>89.950999999999993</c:v>
                </c:pt>
                <c:pt idx="9346">
                  <c:v>89.933000000000007</c:v>
                </c:pt>
                <c:pt idx="9347">
                  <c:v>89.914000000000001</c:v>
                </c:pt>
                <c:pt idx="9348">
                  <c:v>89.893000000000001</c:v>
                </c:pt>
                <c:pt idx="9349">
                  <c:v>89.87</c:v>
                </c:pt>
                <c:pt idx="9350">
                  <c:v>89.846000000000004</c:v>
                </c:pt>
                <c:pt idx="9351">
                  <c:v>89.82</c:v>
                </c:pt>
                <c:pt idx="9352">
                  <c:v>89.790999999999997</c:v>
                </c:pt>
                <c:pt idx="9353">
                  <c:v>89.760999999999996</c:v>
                </c:pt>
                <c:pt idx="9354">
                  <c:v>89.727000000000004</c:v>
                </c:pt>
                <c:pt idx="9355">
                  <c:v>89.691000000000003</c:v>
                </c:pt>
                <c:pt idx="9356">
                  <c:v>89.652000000000001</c:v>
                </c:pt>
                <c:pt idx="9357">
                  <c:v>89.61</c:v>
                </c:pt>
                <c:pt idx="9358">
                  <c:v>89.564999999999998</c:v>
                </c:pt>
                <c:pt idx="9359">
                  <c:v>89.516000000000005</c:v>
                </c:pt>
                <c:pt idx="9360">
                  <c:v>89.462999999999994</c:v>
                </c:pt>
                <c:pt idx="9361">
                  <c:v>89.406000000000006</c:v>
                </c:pt>
                <c:pt idx="9362">
                  <c:v>89.343999999999994</c:v>
                </c:pt>
                <c:pt idx="9363">
                  <c:v>89.278000000000006</c:v>
                </c:pt>
                <c:pt idx="9364">
                  <c:v>89.206000000000003</c:v>
                </c:pt>
                <c:pt idx="9365">
                  <c:v>89.129000000000005</c:v>
                </c:pt>
                <c:pt idx="9366">
                  <c:v>89.046999999999997</c:v>
                </c:pt>
                <c:pt idx="9367">
                  <c:v>88.957999999999998</c:v>
                </c:pt>
                <c:pt idx="9368">
                  <c:v>88.861999999999995</c:v>
                </c:pt>
                <c:pt idx="9369">
                  <c:v>88.759</c:v>
                </c:pt>
                <c:pt idx="9370">
                  <c:v>88.649000000000001</c:v>
                </c:pt>
                <c:pt idx="9371">
                  <c:v>88.531000000000006</c:v>
                </c:pt>
                <c:pt idx="9372">
                  <c:v>88.403999999999996</c:v>
                </c:pt>
                <c:pt idx="9373">
                  <c:v>88.266999999999996</c:v>
                </c:pt>
                <c:pt idx="9374">
                  <c:v>88.120999999999995</c:v>
                </c:pt>
                <c:pt idx="9375">
                  <c:v>87.963999999999999</c:v>
                </c:pt>
                <c:pt idx="9376">
                  <c:v>87.796000000000006</c:v>
                </c:pt>
                <c:pt idx="9377">
                  <c:v>87.614999999999995</c:v>
                </c:pt>
                <c:pt idx="9378">
                  <c:v>87.421999999999997</c:v>
                </c:pt>
                <c:pt idx="9379">
                  <c:v>87.213999999999999</c:v>
                </c:pt>
                <c:pt idx="9380">
                  <c:v>86.992000000000004</c:v>
                </c:pt>
                <c:pt idx="9381">
                  <c:v>86.754000000000005</c:v>
                </c:pt>
                <c:pt idx="9382">
                  <c:v>86.498000000000005</c:v>
                </c:pt>
                <c:pt idx="9383">
                  <c:v>86.224999999999994</c:v>
                </c:pt>
                <c:pt idx="9384">
                  <c:v>85.932000000000002</c:v>
                </c:pt>
                <c:pt idx="9385">
                  <c:v>85.619</c:v>
                </c:pt>
                <c:pt idx="9386">
                  <c:v>85.283000000000001</c:v>
                </c:pt>
                <c:pt idx="9387">
                  <c:v>84.924999999999997</c:v>
                </c:pt>
                <c:pt idx="9388">
                  <c:v>84.540999999999997</c:v>
                </c:pt>
                <c:pt idx="9389">
                  <c:v>84.132000000000005</c:v>
                </c:pt>
                <c:pt idx="9390">
                  <c:v>83.694999999999993</c:v>
                </c:pt>
                <c:pt idx="9391">
                  <c:v>83.228999999999999</c:v>
                </c:pt>
                <c:pt idx="9392">
                  <c:v>82.733000000000004</c:v>
                </c:pt>
                <c:pt idx="9393">
                  <c:v>82.203999999999994</c:v>
                </c:pt>
                <c:pt idx="9394">
                  <c:v>81.641999999999996</c:v>
                </c:pt>
                <c:pt idx="9395">
                  <c:v>81.043999999999997</c:v>
                </c:pt>
                <c:pt idx="9396">
                  <c:v>80.41</c:v>
                </c:pt>
                <c:pt idx="9397">
                  <c:v>79.736999999999995</c:v>
                </c:pt>
                <c:pt idx="9398">
                  <c:v>79.025999999999996</c:v>
                </c:pt>
                <c:pt idx="9399">
                  <c:v>78.272999999999996</c:v>
                </c:pt>
                <c:pt idx="9400">
                  <c:v>77.477000000000004</c:v>
                </c:pt>
                <c:pt idx="9401">
                  <c:v>76.638999999999996</c:v>
                </c:pt>
                <c:pt idx="9402">
                  <c:v>75.754999999999995</c:v>
                </c:pt>
                <c:pt idx="9403">
                  <c:v>74.826999999999998</c:v>
                </c:pt>
                <c:pt idx="9404">
                  <c:v>73.852999999999994</c:v>
                </c:pt>
                <c:pt idx="9405">
                  <c:v>72.831999999999994</c:v>
                </c:pt>
                <c:pt idx="9406">
                  <c:v>71.765000000000001</c:v>
                </c:pt>
                <c:pt idx="9407">
                  <c:v>70.650999999999996</c:v>
                </c:pt>
                <c:pt idx="9408">
                  <c:v>69.489000000000004</c:v>
                </c:pt>
                <c:pt idx="9409">
                  <c:v>68.28</c:v>
                </c:pt>
                <c:pt idx="9410">
                  <c:v>67.025000000000006</c:v>
                </c:pt>
                <c:pt idx="9411">
                  <c:v>65.724999999999994</c:v>
                </c:pt>
                <c:pt idx="9412">
                  <c:v>64.382000000000005</c:v>
                </c:pt>
                <c:pt idx="9413">
                  <c:v>62.994999999999997</c:v>
                </c:pt>
                <c:pt idx="9414">
                  <c:v>61.566000000000003</c:v>
                </c:pt>
                <c:pt idx="9415">
                  <c:v>60.088000000000001</c:v>
                </c:pt>
                <c:pt idx="9416">
                  <c:v>58.567</c:v>
                </c:pt>
                <c:pt idx="9417">
                  <c:v>57.012</c:v>
                </c:pt>
                <c:pt idx="9418">
                  <c:v>55.429000000000002</c:v>
                </c:pt>
                <c:pt idx="9419">
                  <c:v>53.817999999999998</c:v>
                </c:pt>
                <c:pt idx="9420">
                  <c:v>52.177</c:v>
                </c:pt>
                <c:pt idx="9421">
                  <c:v>50.511000000000003</c:v>
                </c:pt>
                <c:pt idx="9422">
                  <c:v>48.823</c:v>
                </c:pt>
                <c:pt idx="9423">
                  <c:v>47.116</c:v>
                </c:pt>
                <c:pt idx="9424">
                  <c:v>45.393000000000001</c:v>
                </c:pt>
                <c:pt idx="9425">
                  <c:v>43.652999999999999</c:v>
                </c:pt>
                <c:pt idx="9426">
                  <c:v>41.9</c:v>
                </c:pt>
                <c:pt idx="9427">
                  <c:v>40.136000000000003</c:v>
                </c:pt>
                <c:pt idx="9428">
                  <c:v>38.363</c:v>
                </c:pt>
                <c:pt idx="9429">
                  <c:v>36.582999999999998</c:v>
                </c:pt>
                <c:pt idx="9430">
                  <c:v>34.795000000000002</c:v>
                </c:pt>
                <c:pt idx="9431">
                  <c:v>33.002000000000002</c:v>
                </c:pt>
                <c:pt idx="9432">
                  <c:v>31.201000000000001</c:v>
                </c:pt>
                <c:pt idx="9433">
                  <c:v>29.396000000000001</c:v>
                </c:pt>
                <c:pt idx="9434">
                  <c:v>27.587</c:v>
                </c:pt>
                <c:pt idx="9435">
                  <c:v>25.777000000000001</c:v>
                </c:pt>
                <c:pt idx="9436">
                  <c:v>23.965</c:v>
                </c:pt>
                <c:pt idx="9437">
                  <c:v>22.152999999999999</c:v>
                </c:pt>
                <c:pt idx="9438">
                  <c:v>20.34</c:v>
                </c:pt>
                <c:pt idx="9439">
                  <c:v>18.527000000000001</c:v>
                </c:pt>
                <c:pt idx="9440">
                  <c:v>16.713999999999999</c:v>
                </c:pt>
                <c:pt idx="9441">
                  <c:v>14.901999999999999</c:v>
                </c:pt>
                <c:pt idx="9442">
                  <c:v>13.092000000000001</c:v>
                </c:pt>
                <c:pt idx="9443">
                  <c:v>11.284000000000001</c:v>
                </c:pt>
                <c:pt idx="9444">
                  <c:v>9.4789999999999992</c:v>
                </c:pt>
                <c:pt idx="9445">
                  <c:v>7.673</c:v>
                </c:pt>
                <c:pt idx="9446">
                  <c:v>5.8719999999999999</c:v>
                </c:pt>
                <c:pt idx="9447">
                  <c:v>4.1040000000000001</c:v>
                </c:pt>
                <c:pt idx="9448">
                  <c:v>2.476</c:v>
                </c:pt>
                <c:pt idx="9449">
                  <c:v>1.25</c:v>
                </c:pt>
                <c:pt idx="9450">
                  <c:v>0.58799999999999997</c:v>
                </c:pt>
                <c:pt idx="9451">
                  <c:v>0.36599999999999999</c:v>
                </c:pt>
                <c:pt idx="9452">
                  <c:v>0.317</c:v>
                </c:pt>
                <c:pt idx="9453">
                  <c:v>0.32200000000000001</c:v>
                </c:pt>
                <c:pt idx="9454">
                  <c:v>0.33900000000000002</c:v>
                </c:pt>
                <c:pt idx="9455">
                  <c:v>0.35399999999999998</c:v>
                </c:pt>
                <c:pt idx="9456">
                  <c:v>0.36199999999999999</c:v>
                </c:pt>
                <c:pt idx="9457">
                  <c:v>0.36599999999999999</c:v>
                </c:pt>
                <c:pt idx="9458">
                  <c:v>0.36</c:v>
                </c:pt>
                <c:pt idx="9459">
                  <c:v>0.34300000000000003</c:v>
                </c:pt>
                <c:pt idx="9460">
                  <c:v>0.318</c:v>
                </c:pt>
                <c:pt idx="9461">
                  <c:v>0.29399999999999998</c:v>
                </c:pt>
                <c:pt idx="9462">
                  <c:v>0.27500000000000002</c:v>
                </c:pt>
                <c:pt idx="9463">
                  <c:v>0.26200000000000001</c:v>
                </c:pt>
                <c:pt idx="9464">
                  <c:v>0.252</c:v>
                </c:pt>
                <c:pt idx="9465">
                  <c:v>0.24399999999999999</c:v>
                </c:pt>
                <c:pt idx="9466">
                  <c:v>0.23899999999999999</c:v>
                </c:pt>
                <c:pt idx="9467">
                  <c:v>0.23400000000000001</c:v>
                </c:pt>
                <c:pt idx="9468">
                  <c:v>0.23</c:v>
                </c:pt>
                <c:pt idx="9469">
                  <c:v>0.22700000000000001</c:v>
                </c:pt>
                <c:pt idx="9470">
                  <c:v>0.22500000000000001</c:v>
                </c:pt>
                <c:pt idx="9471">
                  <c:v>0.223</c:v>
                </c:pt>
                <c:pt idx="9472">
                  <c:v>0.222</c:v>
                </c:pt>
                <c:pt idx="9473">
                  <c:v>0.221</c:v>
                </c:pt>
                <c:pt idx="9474">
                  <c:v>0.222</c:v>
                </c:pt>
                <c:pt idx="9475">
                  <c:v>0.222</c:v>
                </c:pt>
                <c:pt idx="9476">
                  <c:v>0.223</c:v>
                </c:pt>
                <c:pt idx="9477">
                  <c:v>0.223</c:v>
                </c:pt>
                <c:pt idx="9478">
                  <c:v>0.223</c:v>
                </c:pt>
                <c:pt idx="9479">
                  <c:v>0.224</c:v>
                </c:pt>
                <c:pt idx="9480">
                  <c:v>0.22500000000000001</c:v>
                </c:pt>
                <c:pt idx="9481">
                  <c:v>0.22600000000000001</c:v>
                </c:pt>
                <c:pt idx="9482">
                  <c:v>0.22700000000000001</c:v>
                </c:pt>
                <c:pt idx="9483">
                  <c:v>0.22800000000000001</c:v>
                </c:pt>
                <c:pt idx="9484">
                  <c:v>0.23</c:v>
                </c:pt>
                <c:pt idx="9485">
                  <c:v>0.23200000000000001</c:v>
                </c:pt>
                <c:pt idx="9486">
                  <c:v>0.23400000000000001</c:v>
                </c:pt>
                <c:pt idx="9487">
                  <c:v>0.23499999999999999</c:v>
                </c:pt>
                <c:pt idx="9488">
                  <c:v>0.23699999999999999</c:v>
                </c:pt>
                <c:pt idx="9489">
                  <c:v>0.23899999999999999</c:v>
                </c:pt>
                <c:pt idx="9490">
                  <c:v>0.24</c:v>
                </c:pt>
                <c:pt idx="9491">
                  <c:v>0.24199999999999999</c:v>
                </c:pt>
                <c:pt idx="9492">
                  <c:v>0.24299999999999999</c:v>
                </c:pt>
                <c:pt idx="9493">
                  <c:v>0.24399999999999999</c:v>
                </c:pt>
                <c:pt idx="9494">
                  <c:v>0.246</c:v>
                </c:pt>
                <c:pt idx="9495">
                  <c:v>0.247</c:v>
                </c:pt>
                <c:pt idx="9496">
                  <c:v>0.249</c:v>
                </c:pt>
                <c:pt idx="9497">
                  <c:v>0.25</c:v>
                </c:pt>
                <c:pt idx="9498">
                  <c:v>0.252</c:v>
                </c:pt>
                <c:pt idx="9499">
                  <c:v>0.253</c:v>
                </c:pt>
                <c:pt idx="9500">
                  <c:v>0.254</c:v>
                </c:pt>
                <c:pt idx="9501">
                  <c:v>0.255</c:v>
                </c:pt>
                <c:pt idx="9502">
                  <c:v>0.25600000000000001</c:v>
                </c:pt>
                <c:pt idx="9503">
                  <c:v>0.25700000000000001</c:v>
                </c:pt>
                <c:pt idx="9504">
                  <c:v>0.25800000000000001</c:v>
                </c:pt>
                <c:pt idx="9505">
                  <c:v>0.25900000000000001</c:v>
                </c:pt>
                <c:pt idx="9506">
                  <c:v>0.26</c:v>
                </c:pt>
                <c:pt idx="9507">
                  <c:v>0.26100000000000001</c:v>
                </c:pt>
                <c:pt idx="9508">
                  <c:v>0.26200000000000001</c:v>
                </c:pt>
                <c:pt idx="9509">
                  <c:v>0.26200000000000001</c:v>
                </c:pt>
                <c:pt idx="9510">
                  <c:v>0.26300000000000001</c:v>
                </c:pt>
                <c:pt idx="9511">
                  <c:v>0.26400000000000001</c:v>
                </c:pt>
                <c:pt idx="9512">
                  <c:v>0.26500000000000001</c:v>
                </c:pt>
                <c:pt idx="9513">
                  <c:v>0.26500000000000001</c:v>
                </c:pt>
                <c:pt idx="9514">
                  <c:v>0.26600000000000001</c:v>
                </c:pt>
                <c:pt idx="9515">
                  <c:v>0.26700000000000002</c:v>
                </c:pt>
                <c:pt idx="9516">
                  <c:v>0.26700000000000002</c:v>
                </c:pt>
                <c:pt idx="9517">
                  <c:v>0.26800000000000002</c:v>
                </c:pt>
                <c:pt idx="9518">
                  <c:v>0.26800000000000002</c:v>
                </c:pt>
                <c:pt idx="9519">
                  <c:v>0.26600000000000001</c:v>
                </c:pt>
                <c:pt idx="9520">
                  <c:v>0.26600000000000001</c:v>
                </c:pt>
                <c:pt idx="9521">
                  <c:v>0.26600000000000001</c:v>
                </c:pt>
                <c:pt idx="9522">
                  <c:v>0.26500000000000001</c:v>
                </c:pt>
                <c:pt idx="9523">
                  <c:v>0.26400000000000001</c:v>
                </c:pt>
                <c:pt idx="9524">
                  <c:v>0.26400000000000001</c:v>
                </c:pt>
                <c:pt idx="9525">
                  <c:v>0.26300000000000001</c:v>
                </c:pt>
                <c:pt idx="9526">
                  <c:v>0.26200000000000001</c:v>
                </c:pt>
                <c:pt idx="9527">
                  <c:v>0.26200000000000001</c:v>
                </c:pt>
                <c:pt idx="9528">
                  <c:v>0.26100000000000001</c:v>
                </c:pt>
                <c:pt idx="9529">
                  <c:v>0.26</c:v>
                </c:pt>
                <c:pt idx="9530">
                  <c:v>0.25900000000000001</c:v>
                </c:pt>
                <c:pt idx="9531">
                  <c:v>0.25800000000000001</c:v>
                </c:pt>
                <c:pt idx="9532">
                  <c:v>0.25700000000000001</c:v>
                </c:pt>
                <c:pt idx="9533">
                  <c:v>0.25600000000000001</c:v>
                </c:pt>
                <c:pt idx="9534">
                  <c:v>0.255</c:v>
                </c:pt>
                <c:pt idx="9535">
                  <c:v>0.254</c:v>
                </c:pt>
                <c:pt idx="9536">
                  <c:v>0.253</c:v>
                </c:pt>
                <c:pt idx="9537">
                  <c:v>0.252</c:v>
                </c:pt>
                <c:pt idx="9538">
                  <c:v>0.251</c:v>
                </c:pt>
                <c:pt idx="9539">
                  <c:v>0.25</c:v>
                </c:pt>
                <c:pt idx="9540">
                  <c:v>0.248</c:v>
                </c:pt>
                <c:pt idx="9541">
                  <c:v>0.247</c:v>
                </c:pt>
                <c:pt idx="9542">
                  <c:v>0.246</c:v>
                </c:pt>
                <c:pt idx="9543">
                  <c:v>0.245</c:v>
                </c:pt>
                <c:pt idx="9544">
                  <c:v>0.24299999999999999</c:v>
                </c:pt>
                <c:pt idx="9545">
                  <c:v>0.24199999999999999</c:v>
                </c:pt>
                <c:pt idx="9546">
                  <c:v>0.24</c:v>
                </c:pt>
                <c:pt idx="9547">
                  <c:v>0.23899999999999999</c:v>
                </c:pt>
                <c:pt idx="9548">
                  <c:v>0.23699999999999999</c:v>
                </c:pt>
                <c:pt idx="9549">
                  <c:v>0.23599999999999999</c:v>
                </c:pt>
                <c:pt idx="9550">
                  <c:v>0.23499999999999999</c:v>
                </c:pt>
                <c:pt idx="9551">
                  <c:v>0.23300000000000001</c:v>
                </c:pt>
                <c:pt idx="9552">
                  <c:v>0.23200000000000001</c:v>
                </c:pt>
                <c:pt idx="9553">
                  <c:v>0.23</c:v>
                </c:pt>
                <c:pt idx="9554">
                  <c:v>0.22900000000000001</c:v>
                </c:pt>
                <c:pt idx="9555">
                  <c:v>0.22800000000000001</c:v>
                </c:pt>
                <c:pt idx="9556">
                  <c:v>0.22700000000000001</c:v>
                </c:pt>
                <c:pt idx="9557">
                  <c:v>0.22600000000000001</c:v>
                </c:pt>
                <c:pt idx="9558">
                  <c:v>0.224</c:v>
                </c:pt>
                <c:pt idx="9559">
                  <c:v>0.224</c:v>
                </c:pt>
                <c:pt idx="9560">
                  <c:v>0.223</c:v>
                </c:pt>
                <c:pt idx="9561">
                  <c:v>0.222</c:v>
                </c:pt>
                <c:pt idx="9562">
                  <c:v>0.222</c:v>
                </c:pt>
                <c:pt idx="9563">
                  <c:v>0.222</c:v>
                </c:pt>
                <c:pt idx="9564">
                  <c:v>0.222</c:v>
                </c:pt>
                <c:pt idx="9565">
                  <c:v>0.223</c:v>
                </c:pt>
                <c:pt idx="9566">
                  <c:v>0.224</c:v>
                </c:pt>
                <c:pt idx="9567">
                  <c:v>0.22500000000000001</c:v>
                </c:pt>
                <c:pt idx="9568">
                  <c:v>0.22700000000000001</c:v>
                </c:pt>
                <c:pt idx="9569">
                  <c:v>0.23</c:v>
                </c:pt>
                <c:pt idx="9570">
                  <c:v>0.23400000000000001</c:v>
                </c:pt>
                <c:pt idx="9571">
                  <c:v>0.24</c:v>
                </c:pt>
                <c:pt idx="9572">
                  <c:v>0.246</c:v>
                </c:pt>
                <c:pt idx="9573">
                  <c:v>0.25600000000000001</c:v>
                </c:pt>
                <c:pt idx="9574">
                  <c:v>0.26800000000000002</c:v>
                </c:pt>
                <c:pt idx="9575">
                  <c:v>0.28299999999999997</c:v>
                </c:pt>
                <c:pt idx="9576">
                  <c:v>0.30099999999999999</c:v>
                </c:pt>
                <c:pt idx="9577">
                  <c:v>0.32200000000000001</c:v>
                </c:pt>
                <c:pt idx="9578">
                  <c:v>0.34399999999999997</c:v>
                </c:pt>
                <c:pt idx="9579">
                  <c:v>0.36499999999999999</c:v>
                </c:pt>
                <c:pt idx="9580">
                  <c:v>0.38200000000000001</c:v>
                </c:pt>
                <c:pt idx="9581">
                  <c:v>0.4</c:v>
                </c:pt>
                <c:pt idx="9582">
                  <c:v>0.42299999999999999</c:v>
                </c:pt>
                <c:pt idx="9583">
                  <c:v>0.46100000000000002</c:v>
                </c:pt>
                <c:pt idx="9584">
                  <c:v>0.52700000000000002</c:v>
                </c:pt>
                <c:pt idx="9585">
                  <c:v>0.65200000000000002</c:v>
                </c:pt>
                <c:pt idx="9586">
                  <c:v>0.89100000000000001</c:v>
                </c:pt>
                <c:pt idx="9587">
                  <c:v>1.3380000000000001</c:v>
                </c:pt>
                <c:pt idx="9588">
                  <c:v>2.0960000000000001</c:v>
                </c:pt>
                <c:pt idx="9589">
                  <c:v>3.2069999999999999</c:v>
                </c:pt>
                <c:pt idx="9590">
                  <c:v>4.6029999999999998</c:v>
                </c:pt>
                <c:pt idx="9591">
                  <c:v>6.1870000000000003</c:v>
                </c:pt>
                <c:pt idx="9592">
                  <c:v>7.8680000000000003</c:v>
                </c:pt>
                <c:pt idx="9593">
                  <c:v>9.6</c:v>
                </c:pt>
                <c:pt idx="9594">
                  <c:v>11.361000000000001</c:v>
                </c:pt>
                <c:pt idx="9595">
                  <c:v>13.138999999999999</c:v>
                </c:pt>
                <c:pt idx="9596">
                  <c:v>14.93</c:v>
                </c:pt>
                <c:pt idx="9597">
                  <c:v>16.727</c:v>
                </c:pt>
                <c:pt idx="9598">
                  <c:v>18.529</c:v>
                </c:pt>
                <c:pt idx="9599">
                  <c:v>20.335000000000001</c:v>
                </c:pt>
                <c:pt idx="9600">
                  <c:v>22.140999999999998</c:v>
                </c:pt>
                <c:pt idx="9601">
                  <c:v>23.946999999999999</c:v>
                </c:pt>
                <c:pt idx="9602">
                  <c:v>25.751999999999999</c:v>
                </c:pt>
                <c:pt idx="9603">
                  <c:v>27.556000000000001</c:v>
                </c:pt>
                <c:pt idx="9604">
                  <c:v>29.356999999999999</c:v>
                </c:pt>
                <c:pt idx="9605">
                  <c:v>31.152999999999999</c:v>
                </c:pt>
                <c:pt idx="9606">
                  <c:v>32.945</c:v>
                </c:pt>
                <c:pt idx="9607">
                  <c:v>34.731000000000002</c:v>
                </c:pt>
                <c:pt idx="9608">
                  <c:v>36.51</c:v>
                </c:pt>
                <c:pt idx="9609">
                  <c:v>38.283000000000001</c:v>
                </c:pt>
                <c:pt idx="9610">
                  <c:v>40.048999999999999</c:v>
                </c:pt>
                <c:pt idx="9611">
                  <c:v>41.805</c:v>
                </c:pt>
                <c:pt idx="9612">
                  <c:v>43.55</c:v>
                </c:pt>
                <c:pt idx="9613">
                  <c:v>45.280999999999999</c:v>
                </c:pt>
                <c:pt idx="9614">
                  <c:v>46.997999999999998</c:v>
                </c:pt>
                <c:pt idx="9615">
                  <c:v>48.697000000000003</c:v>
                </c:pt>
                <c:pt idx="9616">
                  <c:v>50.378</c:v>
                </c:pt>
                <c:pt idx="9617">
                  <c:v>52.036000000000001</c:v>
                </c:pt>
                <c:pt idx="9618">
                  <c:v>53.67</c:v>
                </c:pt>
                <c:pt idx="9619">
                  <c:v>55.277000000000001</c:v>
                </c:pt>
                <c:pt idx="9620">
                  <c:v>56.854999999999997</c:v>
                </c:pt>
                <c:pt idx="9621">
                  <c:v>58.402999999999999</c:v>
                </c:pt>
                <c:pt idx="9622">
                  <c:v>59.914999999999999</c:v>
                </c:pt>
                <c:pt idx="9623">
                  <c:v>61.387</c:v>
                </c:pt>
                <c:pt idx="9624">
                  <c:v>62.814999999999998</c:v>
                </c:pt>
                <c:pt idx="9625">
                  <c:v>64.200999999999993</c:v>
                </c:pt>
                <c:pt idx="9626">
                  <c:v>65.543999999999997</c:v>
                </c:pt>
                <c:pt idx="9627">
                  <c:v>66.843000000000004</c:v>
                </c:pt>
                <c:pt idx="9628">
                  <c:v>68.096000000000004</c:v>
                </c:pt>
                <c:pt idx="9629">
                  <c:v>69.305999999999997</c:v>
                </c:pt>
                <c:pt idx="9630">
                  <c:v>70.468999999999994</c:v>
                </c:pt>
                <c:pt idx="9631">
                  <c:v>71.585999999999999</c:v>
                </c:pt>
                <c:pt idx="9632">
                  <c:v>72.656000000000006</c:v>
                </c:pt>
                <c:pt idx="9633">
                  <c:v>73.680000000000007</c:v>
                </c:pt>
                <c:pt idx="9634">
                  <c:v>74.658000000000001</c:v>
                </c:pt>
                <c:pt idx="9635">
                  <c:v>75.59</c:v>
                </c:pt>
                <c:pt idx="9636">
                  <c:v>76.477999999999994</c:v>
                </c:pt>
                <c:pt idx="9637">
                  <c:v>77.322000000000003</c:v>
                </c:pt>
                <c:pt idx="9638">
                  <c:v>78.122</c:v>
                </c:pt>
                <c:pt idx="9639">
                  <c:v>78.881</c:v>
                </c:pt>
                <c:pt idx="9640">
                  <c:v>79.599000000000004</c:v>
                </c:pt>
                <c:pt idx="9641">
                  <c:v>80.277000000000001</c:v>
                </c:pt>
                <c:pt idx="9642">
                  <c:v>80.917000000000002</c:v>
                </c:pt>
                <c:pt idx="9643">
                  <c:v>81.521000000000001</c:v>
                </c:pt>
                <c:pt idx="9644">
                  <c:v>82.088999999999999</c:v>
                </c:pt>
                <c:pt idx="9645">
                  <c:v>82.623000000000005</c:v>
                </c:pt>
                <c:pt idx="9646">
                  <c:v>83.126000000000005</c:v>
                </c:pt>
                <c:pt idx="9647">
                  <c:v>83.597999999999999</c:v>
                </c:pt>
                <c:pt idx="9648">
                  <c:v>84.04</c:v>
                </c:pt>
                <c:pt idx="9649">
                  <c:v>84.454999999999998</c:v>
                </c:pt>
                <c:pt idx="9650">
                  <c:v>84.843000000000004</c:v>
                </c:pt>
                <c:pt idx="9651">
                  <c:v>85.206999999999994</c:v>
                </c:pt>
                <c:pt idx="9652">
                  <c:v>85.546999999999997</c:v>
                </c:pt>
                <c:pt idx="9653">
                  <c:v>85.864999999999995</c:v>
                </c:pt>
                <c:pt idx="9654">
                  <c:v>86.162999999999997</c:v>
                </c:pt>
                <c:pt idx="9655">
                  <c:v>86.44</c:v>
                </c:pt>
                <c:pt idx="9656">
                  <c:v>86.7</c:v>
                </c:pt>
                <c:pt idx="9657">
                  <c:v>86.941999999999993</c:v>
                </c:pt>
                <c:pt idx="9658">
                  <c:v>87.168000000000006</c:v>
                </c:pt>
                <c:pt idx="9659">
                  <c:v>87.378</c:v>
                </c:pt>
                <c:pt idx="9660">
                  <c:v>87.575000000000003</c:v>
                </c:pt>
                <c:pt idx="9661">
                  <c:v>87.759</c:v>
                </c:pt>
                <c:pt idx="9662">
                  <c:v>87.93</c:v>
                </c:pt>
                <c:pt idx="9663">
                  <c:v>88.088999999999999</c:v>
                </c:pt>
                <c:pt idx="9664">
                  <c:v>88.238</c:v>
                </c:pt>
                <c:pt idx="9665">
                  <c:v>88.376999999999995</c:v>
                </c:pt>
                <c:pt idx="9666">
                  <c:v>88.506</c:v>
                </c:pt>
                <c:pt idx="9667">
                  <c:v>88.626999999999995</c:v>
                </c:pt>
                <c:pt idx="9668">
                  <c:v>88.739000000000004</c:v>
                </c:pt>
                <c:pt idx="9669">
                  <c:v>88.843999999999994</c:v>
                </c:pt>
                <c:pt idx="9670">
                  <c:v>88.941000000000003</c:v>
                </c:pt>
                <c:pt idx="9671">
                  <c:v>89.031000000000006</c:v>
                </c:pt>
                <c:pt idx="9672">
                  <c:v>89.116</c:v>
                </c:pt>
                <c:pt idx="9673">
                  <c:v>89.194000000000003</c:v>
                </c:pt>
                <c:pt idx="9674">
                  <c:v>89.266999999999996</c:v>
                </c:pt>
                <c:pt idx="9675">
                  <c:v>89.334000000000003</c:v>
                </c:pt>
                <c:pt idx="9676">
                  <c:v>89.397000000000006</c:v>
                </c:pt>
                <c:pt idx="9677">
                  <c:v>89.454999999999998</c:v>
                </c:pt>
                <c:pt idx="9678">
                  <c:v>89.509</c:v>
                </c:pt>
                <c:pt idx="9679">
                  <c:v>89.558999999999997</c:v>
                </c:pt>
                <c:pt idx="9680">
                  <c:v>89.605999999999995</c:v>
                </c:pt>
                <c:pt idx="9681">
                  <c:v>89.647999999999996</c:v>
                </c:pt>
                <c:pt idx="9682">
                  <c:v>89.688000000000002</c:v>
                </c:pt>
                <c:pt idx="9683">
                  <c:v>89.724999999999994</c:v>
                </c:pt>
                <c:pt idx="9684">
                  <c:v>89.759</c:v>
                </c:pt>
                <c:pt idx="9685">
                  <c:v>89.79</c:v>
                </c:pt>
                <c:pt idx="9686">
                  <c:v>89.819000000000003</c:v>
                </c:pt>
                <c:pt idx="9687">
                  <c:v>89.846000000000004</c:v>
                </c:pt>
                <c:pt idx="9688">
                  <c:v>89.870999999999995</c:v>
                </c:pt>
                <c:pt idx="9689">
                  <c:v>89.894000000000005</c:v>
                </c:pt>
                <c:pt idx="9690">
                  <c:v>89.915000000000006</c:v>
                </c:pt>
                <c:pt idx="9691">
                  <c:v>89.933999999999997</c:v>
                </c:pt>
                <c:pt idx="9692">
                  <c:v>89.951999999999998</c:v>
                </c:pt>
                <c:pt idx="9693">
                  <c:v>89.968999999999994</c:v>
                </c:pt>
                <c:pt idx="9694">
                  <c:v>89.983999999999995</c:v>
                </c:pt>
                <c:pt idx="9695">
                  <c:v>89.998000000000005</c:v>
                </c:pt>
                <c:pt idx="9696">
                  <c:v>90.012</c:v>
                </c:pt>
                <c:pt idx="9697">
                  <c:v>90.024000000000001</c:v>
                </c:pt>
                <c:pt idx="9698">
                  <c:v>90.034999999999997</c:v>
                </c:pt>
                <c:pt idx="9699">
                  <c:v>90.045000000000002</c:v>
                </c:pt>
                <c:pt idx="9700">
                  <c:v>90.055000000000007</c:v>
                </c:pt>
                <c:pt idx="9701">
                  <c:v>90.063999999999993</c:v>
                </c:pt>
                <c:pt idx="9702">
                  <c:v>90.072000000000003</c:v>
                </c:pt>
                <c:pt idx="9703">
                  <c:v>90.08</c:v>
                </c:pt>
                <c:pt idx="9704">
                  <c:v>90.087000000000003</c:v>
                </c:pt>
                <c:pt idx="9705">
                  <c:v>90.093999999999994</c:v>
                </c:pt>
                <c:pt idx="9706">
                  <c:v>90.1</c:v>
                </c:pt>
                <c:pt idx="9707">
                  <c:v>90.105999999999995</c:v>
                </c:pt>
                <c:pt idx="9708">
                  <c:v>90.111000000000004</c:v>
                </c:pt>
                <c:pt idx="9709">
                  <c:v>90.116</c:v>
                </c:pt>
                <c:pt idx="9710">
                  <c:v>90.120999999999995</c:v>
                </c:pt>
                <c:pt idx="9711">
                  <c:v>90.125</c:v>
                </c:pt>
                <c:pt idx="9712">
                  <c:v>90.129000000000005</c:v>
                </c:pt>
                <c:pt idx="9713">
                  <c:v>90.132999999999996</c:v>
                </c:pt>
                <c:pt idx="9714">
                  <c:v>90.137</c:v>
                </c:pt>
                <c:pt idx="9715">
                  <c:v>90.14</c:v>
                </c:pt>
                <c:pt idx="9716">
                  <c:v>90.143000000000001</c:v>
                </c:pt>
                <c:pt idx="9717">
                  <c:v>90.146000000000001</c:v>
                </c:pt>
                <c:pt idx="9718">
                  <c:v>90.149000000000001</c:v>
                </c:pt>
                <c:pt idx="9719">
                  <c:v>90.152000000000001</c:v>
                </c:pt>
                <c:pt idx="9720">
                  <c:v>90.153999999999996</c:v>
                </c:pt>
                <c:pt idx="9721">
                  <c:v>90.156999999999996</c:v>
                </c:pt>
                <c:pt idx="9722">
                  <c:v>90.159000000000006</c:v>
                </c:pt>
                <c:pt idx="9723">
                  <c:v>90.161000000000001</c:v>
                </c:pt>
                <c:pt idx="9724">
                  <c:v>90.162999999999997</c:v>
                </c:pt>
                <c:pt idx="9725">
                  <c:v>90.165000000000006</c:v>
                </c:pt>
                <c:pt idx="9726">
                  <c:v>90.167000000000002</c:v>
                </c:pt>
                <c:pt idx="9727">
                  <c:v>90.168999999999997</c:v>
                </c:pt>
                <c:pt idx="9728">
                  <c:v>90.17</c:v>
                </c:pt>
                <c:pt idx="9729">
                  <c:v>90.171999999999997</c:v>
                </c:pt>
                <c:pt idx="9730">
                  <c:v>90.173000000000002</c:v>
                </c:pt>
                <c:pt idx="9731">
                  <c:v>90.174999999999997</c:v>
                </c:pt>
                <c:pt idx="9732">
                  <c:v>90.176000000000002</c:v>
                </c:pt>
                <c:pt idx="9733">
                  <c:v>90.177999999999997</c:v>
                </c:pt>
                <c:pt idx="9734">
                  <c:v>90.179000000000002</c:v>
                </c:pt>
                <c:pt idx="9735">
                  <c:v>90.18</c:v>
                </c:pt>
                <c:pt idx="9736">
                  <c:v>90.180999999999997</c:v>
                </c:pt>
                <c:pt idx="9737">
                  <c:v>90.182000000000002</c:v>
                </c:pt>
                <c:pt idx="9738">
                  <c:v>90.183000000000007</c:v>
                </c:pt>
                <c:pt idx="9739">
                  <c:v>90.183999999999997</c:v>
                </c:pt>
                <c:pt idx="9740">
                  <c:v>90.185000000000002</c:v>
                </c:pt>
                <c:pt idx="9741">
                  <c:v>90.186000000000007</c:v>
                </c:pt>
                <c:pt idx="9742">
                  <c:v>90.186999999999998</c:v>
                </c:pt>
                <c:pt idx="9743">
                  <c:v>90.188000000000002</c:v>
                </c:pt>
                <c:pt idx="9744">
                  <c:v>90.188999999999993</c:v>
                </c:pt>
                <c:pt idx="9745">
                  <c:v>90.19</c:v>
                </c:pt>
                <c:pt idx="9746">
                  <c:v>90.191000000000003</c:v>
                </c:pt>
                <c:pt idx="9747">
                  <c:v>90.191000000000003</c:v>
                </c:pt>
                <c:pt idx="9748">
                  <c:v>90.191999999999993</c:v>
                </c:pt>
                <c:pt idx="9749">
                  <c:v>90.192999999999998</c:v>
                </c:pt>
                <c:pt idx="9750">
                  <c:v>90.192999999999998</c:v>
                </c:pt>
                <c:pt idx="9751">
                  <c:v>90.194000000000003</c:v>
                </c:pt>
                <c:pt idx="9752">
                  <c:v>90.194000000000003</c:v>
                </c:pt>
                <c:pt idx="9753">
                  <c:v>90.194999999999993</c:v>
                </c:pt>
                <c:pt idx="9754">
                  <c:v>90.194999999999993</c:v>
                </c:pt>
                <c:pt idx="9755">
                  <c:v>90.195999999999998</c:v>
                </c:pt>
                <c:pt idx="9756">
                  <c:v>90.195999999999998</c:v>
                </c:pt>
                <c:pt idx="9757">
                  <c:v>90.195999999999998</c:v>
                </c:pt>
                <c:pt idx="9758">
                  <c:v>90.197000000000003</c:v>
                </c:pt>
                <c:pt idx="9759">
                  <c:v>90.197000000000003</c:v>
                </c:pt>
                <c:pt idx="9760">
                  <c:v>90.197000000000003</c:v>
                </c:pt>
                <c:pt idx="9761">
                  <c:v>90.197000000000003</c:v>
                </c:pt>
                <c:pt idx="9762">
                  <c:v>90.197999999999993</c:v>
                </c:pt>
                <c:pt idx="9763">
                  <c:v>90.197999999999993</c:v>
                </c:pt>
                <c:pt idx="9764">
                  <c:v>90.197999999999993</c:v>
                </c:pt>
                <c:pt idx="9765">
                  <c:v>90.197999999999993</c:v>
                </c:pt>
                <c:pt idx="9766">
                  <c:v>90.197999999999993</c:v>
                </c:pt>
                <c:pt idx="9767">
                  <c:v>90.197999999999993</c:v>
                </c:pt>
                <c:pt idx="9768">
                  <c:v>90.197999999999993</c:v>
                </c:pt>
                <c:pt idx="9769">
                  <c:v>90.197999999999993</c:v>
                </c:pt>
                <c:pt idx="9770">
                  <c:v>90.197999999999993</c:v>
                </c:pt>
                <c:pt idx="9771">
                  <c:v>90.197999999999993</c:v>
                </c:pt>
                <c:pt idx="9772">
                  <c:v>90.197999999999993</c:v>
                </c:pt>
                <c:pt idx="9773">
                  <c:v>90.197999999999993</c:v>
                </c:pt>
                <c:pt idx="9774">
                  <c:v>90.197999999999993</c:v>
                </c:pt>
                <c:pt idx="9775">
                  <c:v>90.197000000000003</c:v>
                </c:pt>
                <c:pt idx="9776">
                  <c:v>90.197000000000003</c:v>
                </c:pt>
                <c:pt idx="9777">
                  <c:v>90.197000000000003</c:v>
                </c:pt>
                <c:pt idx="9778">
                  <c:v>90.197000000000003</c:v>
                </c:pt>
                <c:pt idx="9779">
                  <c:v>90.195999999999998</c:v>
                </c:pt>
                <c:pt idx="9780">
                  <c:v>90.195999999999998</c:v>
                </c:pt>
                <c:pt idx="9781">
                  <c:v>90.195999999999998</c:v>
                </c:pt>
                <c:pt idx="9782">
                  <c:v>90.194999999999993</c:v>
                </c:pt>
                <c:pt idx="9783">
                  <c:v>90.194999999999993</c:v>
                </c:pt>
                <c:pt idx="9784">
                  <c:v>90.194999999999993</c:v>
                </c:pt>
                <c:pt idx="9785">
                  <c:v>90.194000000000003</c:v>
                </c:pt>
                <c:pt idx="9786">
                  <c:v>90.194000000000003</c:v>
                </c:pt>
                <c:pt idx="9787">
                  <c:v>90.192999999999998</c:v>
                </c:pt>
                <c:pt idx="9788">
                  <c:v>90.192999999999998</c:v>
                </c:pt>
                <c:pt idx="9789">
                  <c:v>90.192999999999998</c:v>
                </c:pt>
                <c:pt idx="9790">
                  <c:v>90.191999999999993</c:v>
                </c:pt>
                <c:pt idx="9791">
                  <c:v>90.191999999999993</c:v>
                </c:pt>
                <c:pt idx="9792">
                  <c:v>90.191000000000003</c:v>
                </c:pt>
                <c:pt idx="9793">
                  <c:v>90.191000000000003</c:v>
                </c:pt>
                <c:pt idx="9794">
                  <c:v>90.19</c:v>
                </c:pt>
                <c:pt idx="9795">
                  <c:v>90.19</c:v>
                </c:pt>
                <c:pt idx="9796">
                  <c:v>90.188999999999993</c:v>
                </c:pt>
                <c:pt idx="9797">
                  <c:v>90.188000000000002</c:v>
                </c:pt>
                <c:pt idx="9798">
                  <c:v>90.188000000000002</c:v>
                </c:pt>
                <c:pt idx="9799">
                  <c:v>90.186999999999998</c:v>
                </c:pt>
                <c:pt idx="9800">
                  <c:v>90.186000000000007</c:v>
                </c:pt>
                <c:pt idx="9801">
                  <c:v>90.186000000000007</c:v>
                </c:pt>
                <c:pt idx="9802">
                  <c:v>90.185000000000002</c:v>
                </c:pt>
                <c:pt idx="9803">
                  <c:v>90.183999999999997</c:v>
                </c:pt>
                <c:pt idx="9804">
                  <c:v>90.183000000000007</c:v>
                </c:pt>
                <c:pt idx="9805">
                  <c:v>90.182000000000002</c:v>
                </c:pt>
                <c:pt idx="9806">
                  <c:v>90.180999999999997</c:v>
                </c:pt>
                <c:pt idx="9807">
                  <c:v>90.18</c:v>
                </c:pt>
                <c:pt idx="9808">
                  <c:v>90.179000000000002</c:v>
                </c:pt>
                <c:pt idx="9809">
                  <c:v>90.177999999999997</c:v>
                </c:pt>
                <c:pt idx="9810">
                  <c:v>90.177000000000007</c:v>
                </c:pt>
                <c:pt idx="9811">
                  <c:v>90.174999999999997</c:v>
                </c:pt>
                <c:pt idx="9812">
                  <c:v>90.174000000000007</c:v>
                </c:pt>
                <c:pt idx="9813">
                  <c:v>90.171999999999997</c:v>
                </c:pt>
                <c:pt idx="9814">
                  <c:v>90.171000000000006</c:v>
                </c:pt>
                <c:pt idx="9815">
                  <c:v>90.168999999999997</c:v>
                </c:pt>
                <c:pt idx="9816">
                  <c:v>90.167000000000002</c:v>
                </c:pt>
                <c:pt idx="9817">
                  <c:v>90.165000000000006</c:v>
                </c:pt>
                <c:pt idx="9818">
                  <c:v>90.162999999999997</c:v>
                </c:pt>
                <c:pt idx="9819">
                  <c:v>90.16</c:v>
                </c:pt>
                <c:pt idx="9820">
                  <c:v>90.158000000000001</c:v>
                </c:pt>
                <c:pt idx="9821">
                  <c:v>90.155000000000001</c:v>
                </c:pt>
                <c:pt idx="9822">
                  <c:v>90.153000000000006</c:v>
                </c:pt>
                <c:pt idx="9823">
                  <c:v>90.15</c:v>
                </c:pt>
                <c:pt idx="9824">
                  <c:v>90.146000000000001</c:v>
                </c:pt>
                <c:pt idx="9825">
                  <c:v>90.143000000000001</c:v>
                </c:pt>
                <c:pt idx="9826">
                  <c:v>90.138999999999996</c:v>
                </c:pt>
                <c:pt idx="9827">
                  <c:v>90.135000000000005</c:v>
                </c:pt>
                <c:pt idx="9828">
                  <c:v>90.131</c:v>
                </c:pt>
                <c:pt idx="9829">
                  <c:v>90.126000000000005</c:v>
                </c:pt>
                <c:pt idx="9830">
                  <c:v>90.120999999999995</c:v>
                </c:pt>
                <c:pt idx="9831">
                  <c:v>90.116</c:v>
                </c:pt>
                <c:pt idx="9832">
                  <c:v>90.11</c:v>
                </c:pt>
                <c:pt idx="9833">
                  <c:v>90.103999999999999</c:v>
                </c:pt>
                <c:pt idx="9834">
                  <c:v>90.097999999999999</c:v>
                </c:pt>
                <c:pt idx="9835">
                  <c:v>90.090999999999994</c:v>
                </c:pt>
                <c:pt idx="9836">
                  <c:v>90.082999999999998</c:v>
                </c:pt>
                <c:pt idx="9837">
                  <c:v>90.075000000000003</c:v>
                </c:pt>
                <c:pt idx="9838">
                  <c:v>90.066000000000003</c:v>
                </c:pt>
                <c:pt idx="9839">
                  <c:v>90.055999999999997</c:v>
                </c:pt>
                <c:pt idx="9840">
                  <c:v>90.046000000000006</c:v>
                </c:pt>
                <c:pt idx="9841">
                  <c:v>90.034000000000006</c:v>
                </c:pt>
                <c:pt idx="9842">
                  <c:v>90.022000000000006</c:v>
                </c:pt>
                <c:pt idx="9843">
                  <c:v>90.009</c:v>
                </c:pt>
                <c:pt idx="9844">
                  <c:v>89.995000000000005</c:v>
                </c:pt>
                <c:pt idx="9845">
                  <c:v>89.978999999999999</c:v>
                </c:pt>
                <c:pt idx="9846">
                  <c:v>89.962000000000003</c:v>
                </c:pt>
                <c:pt idx="9847">
                  <c:v>89.944000000000003</c:v>
                </c:pt>
                <c:pt idx="9848">
                  <c:v>89.924999999999997</c:v>
                </c:pt>
                <c:pt idx="9849">
                  <c:v>89.903000000000006</c:v>
                </c:pt>
                <c:pt idx="9850">
                  <c:v>89.88</c:v>
                </c:pt>
                <c:pt idx="9851">
                  <c:v>89.855999999999995</c:v>
                </c:pt>
                <c:pt idx="9852">
                  <c:v>89.828999999999994</c:v>
                </c:pt>
                <c:pt idx="9853">
                  <c:v>89.8</c:v>
                </c:pt>
                <c:pt idx="9854">
                  <c:v>89.768000000000001</c:v>
                </c:pt>
                <c:pt idx="9855">
                  <c:v>89.733999999999995</c:v>
                </c:pt>
                <c:pt idx="9856">
                  <c:v>89.697999999999993</c:v>
                </c:pt>
                <c:pt idx="9857">
                  <c:v>89.658000000000001</c:v>
                </c:pt>
                <c:pt idx="9858">
                  <c:v>89.614999999999995</c:v>
                </c:pt>
                <c:pt idx="9859">
                  <c:v>89.569000000000003</c:v>
                </c:pt>
                <c:pt idx="9860">
                  <c:v>89.519000000000005</c:v>
                </c:pt>
                <c:pt idx="9861">
                  <c:v>89.465000000000003</c:v>
                </c:pt>
                <c:pt idx="9862">
                  <c:v>89.406999999999996</c:v>
                </c:pt>
                <c:pt idx="9863">
                  <c:v>89.343999999999994</c:v>
                </c:pt>
                <c:pt idx="9864">
                  <c:v>89.275999999999996</c:v>
                </c:pt>
                <c:pt idx="9865">
                  <c:v>89.203999999999994</c:v>
                </c:pt>
                <c:pt idx="9866">
                  <c:v>89.125</c:v>
                </c:pt>
                <c:pt idx="9867">
                  <c:v>89.040999999999997</c:v>
                </c:pt>
                <c:pt idx="9868">
                  <c:v>88.950999999999993</c:v>
                </c:pt>
                <c:pt idx="9869">
                  <c:v>88.852999999999994</c:v>
                </c:pt>
                <c:pt idx="9870">
                  <c:v>88.748999999999995</c:v>
                </c:pt>
                <c:pt idx="9871">
                  <c:v>88.637</c:v>
                </c:pt>
                <c:pt idx="9872">
                  <c:v>88.516000000000005</c:v>
                </c:pt>
                <c:pt idx="9873">
                  <c:v>88.387</c:v>
                </c:pt>
                <c:pt idx="9874">
                  <c:v>88.248000000000005</c:v>
                </c:pt>
                <c:pt idx="9875">
                  <c:v>88.099000000000004</c:v>
                </c:pt>
                <c:pt idx="9876">
                  <c:v>87.938999999999993</c:v>
                </c:pt>
                <c:pt idx="9877">
                  <c:v>87.768000000000001</c:v>
                </c:pt>
                <c:pt idx="9878">
                  <c:v>87.584999999999994</c:v>
                </c:pt>
                <c:pt idx="9879">
                  <c:v>87.388000000000005</c:v>
                </c:pt>
                <c:pt idx="9880">
                  <c:v>87.177000000000007</c:v>
                </c:pt>
                <c:pt idx="9881">
                  <c:v>86.950999999999993</c:v>
                </c:pt>
                <c:pt idx="9882">
                  <c:v>86.709000000000003</c:v>
                </c:pt>
                <c:pt idx="9883">
                  <c:v>86.448999999999998</c:v>
                </c:pt>
                <c:pt idx="9884">
                  <c:v>86.171000000000006</c:v>
                </c:pt>
                <c:pt idx="9885">
                  <c:v>85.873999999999995</c:v>
                </c:pt>
                <c:pt idx="9886">
                  <c:v>85.555999999999997</c:v>
                </c:pt>
                <c:pt idx="9887">
                  <c:v>85.215000000000003</c:v>
                </c:pt>
                <c:pt idx="9888">
                  <c:v>84.850999999999999</c:v>
                </c:pt>
                <c:pt idx="9889">
                  <c:v>84.462999999999994</c:v>
                </c:pt>
                <c:pt idx="9890">
                  <c:v>84.048000000000002</c:v>
                </c:pt>
                <c:pt idx="9891">
                  <c:v>83.605000000000004</c:v>
                </c:pt>
                <c:pt idx="9892">
                  <c:v>83.132000000000005</c:v>
                </c:pt>
                <c:pt idx="9893">
                  <c:v>82.63</c:v>
                </c:pt>
                <c:pt idx="9894">
                  <c:v>82.096000000000004</c:v>
                </c:pt>
                <c:pt idx="9895">
                  <c:v>81.527000000000001</c:v>
                </c:pt>
                <c:pt idx="9896">
                  <c:v>80.923000000000002</c:v>
                </c:pt>
                <c:pt idx="9897">
                  <c:v>80.283000000000001</c:v>
                </c:pt>
                <c:pt idx="9898">
                  <c:v>79.603999999999999</c:v>
                </c:pt>
                <c:pt idx="9899">
                  <c:v>78.885999999999996</c:v>
                </c:pt>
                <c:pt idx="9900">
                  <c:v>78.126999999999995</c:v>
                </c:pt>
                <c:pt idx="9901">
                  <c:v>77.325999999999993</c:v>
                </c:pt>
                <c:pt idx="9902">
                  <c:v>76.481999999999999</c:v>
                </c:pt>
                <c:pt idx="9903">
                  <c:v>75.594999999999999</c:v>
                </c:pt>
                <c:pt idx="9904">
                  <c:v>74.662000000000006</c:v>
                </c:pt>
                <c:pt idx="9905">
                  <c:v>73.683999999999997</c:v>
                </c:pt>
                <c:pt idx="9906">
                  <c:v>72.66</c:v>
                </c:pt>
                <c:pt idx="9907">
                  <c:v>71.588999999999999</c:v>
                </c:pt>
                <c:pt idx="9908">
                  <c:v>70.472999999999999</c:v>
                </c:pt>
                <c:pt idx="9909">
                  <c:v>69.308999999999997</c:v>
                </c:pt>
                <c:pt idx="9910">
                  <c:v>68.099999999999994</c:v>
                </c:pt>
                <c:pt idx="9911">
                  <c:v>66.844999999999999</c:v>
                </c:pt>
                <c:pt idx="9912">
                  <c:v>65.545000000000002</c:v>
                </c:pt>
                <c:pt idx="9913">
                  <c:v>64.201999999999998</c:v>
                </c:pt>
                <c:pt idx="9914">
                  <c:v>62.816000000000003</c:v>
                </c:pt>
                <c:pt idx="9915">
                  <c:v>61.387999999999998</c:v>
                </c:pt>
                <c:pt idx="9916">
                  <c:v>59.914999999999999</c:v>
                </c:pt>
                <c:pt idx="9917">
                  <c:v>58.402999999999999</c:v>
                </c:pt>
                <c:pt idx="9918">
                  <c:v>56.856999999999999</c:v>
                </c:pt>
                <c:pt idx="9919">
                  <c:v>55.279000000000003</c:v>
                </c:pt>
                <c:pt idx="9920">
                  <c:v>53.671999999999997</c:v>
                </c:pt>
                <c:pt idx="9921">
                  <c:v>52.037999999999997</c:v>
                </c:pt>
                <c:pt idx="9922">
                  <c:v>50.38</c:v>
                </c:pt>
                <c:pt idx="9923">
                  <c:v>48.698999999999998</c:v>
                </c:pt>
                <c:pt idx="9924">
                  <c:v>47</c:v>
                </c:pt>
                <c:pt idx="9925">
                  <c:v>45.283000000000001</c:v>
                </c:pt>
                <c:pt idx="9926">
                  <c:v>43.552</c:v>
                </c:pt>
                <c:pt idx="9927">
                  <c:v>41.807000000000002</c:v>
                </c:pt>
                <c:pt idx="9928">
                  <c:v>40.051000000000002</c:v>
                </c:pt>
                <c:pt idx="9929">
                  <c:v>38.286000000000001</c:v>
                </c:pt>
                <c:pt idx="9930">
                  <c:v>36.512999999999998</c:v>
                </c:pt>
                <c:pt idx="9931">
                  <c:v>34.731999999999999</c:v>
                </c:pt>
                <c:pt idx="9932">
                  <c:v>32.945</c:v>
                </c:pt>
                <c:pt idx="9933">
                  <c:v>31.152999999999999</c:v>
                </c:pt>
                <c:pt idx="9934">
                  <c:v>29.355</c:v>
                </c:pt>
                <c:pt idx="9935">
                  <c:v>27.553999999999998</c:v>
                </c:pt>
                <c:pt idx="9936">
                  <c:v>25.75</c:v>
                </c:pt>
                <c:pt idx="9937">
                  <c:v>23.943999999999999</c:v>
                </c:pt>
                <c:pt idx="9938">
                  <c:v>22.138000000000002</c:v>
                </c:pt>
                <c:pt idx="9939">
                  <c:v>20.332000000000001</c:v>
                </c:pt>
                <c:pt idx="9940">
                  <c:v>18.527000000000001</c:v>
                </c:pt>
                <c:pt idx="9941">
                  <c:v>16.724</c:v>
                </c:pt>
                <c:pt idx="9942">
                  <c:v>14.926</c:v>
                </c:pt>
                <c:pt idx="9943">
                  <c:v>13.135999999999999</c:v>
                </c:pt>
                <c:pt idx="9944">
                  <c:v>11.356</c:v>
                </c:pt>
                <c:pt idx="9945">
                  <c:v>9.593</c:v>
                </c:pt>
                <c:pt idx="9946">
                  <c:v>7.8559999999999999</c:v>
                </c:pt>
                <c:pt idx="9947">
                  <c:v>6.17</c:v>
                </c:pt>
                <c:pt idx="9948">
                  <c:v>4.5759999999999996</c:v>
                </c:pt>
                <c:pt idx="9949">
                  <c:v>3.1669999999999998</c:v>
                </c:pt>
                <c:pt idx="9950">
                  <c:v>2.0529999999999999</c:v>
                </c:pt>
                <c:pt idx="9951">
                  <c:v>1.3069999999999999</c:v>
                </c:pt>
                <c:pt idx="9952">
                  <c:v>0.871</c:v>
                </c:pt>
                <c:pt idx="9953">
                  <c:v>0.64600000000000002</c:v>
                </c:pt>
                <c:pt idx="9954">
                  <c:v>0.52500000000000002</c:v>
                </c:pt>
                <c:pt idx="9955">
                  <c:v>0.46</c:v>
                </c:pt>
                <c:pt idx="9956">
                  <c:v>0.42399999999999999</c:v>
                </c:pt>
                <c:pt idx="9957">
                  <c:v>0.40100000000000002</c:v>
                </c:pt>
                <c:pt idx="9958">
                  <c:v>0.38400000000000001</c:v>
                </c:pt>
                <c:pt idx="9959">
                  <c:v>0.36699999999999999</c:v>
                </c:pt>
                <c:pt idx="9960">
                  <c:v>0.34699999999999998</c:v>
                </c:pt>
                <c:pt idx="9961">
                  <c:v>0.32400000000000001</c:v>
                </c:pt>
                <c:pt idx="9962">
                  <c:v>0.30299999999999999</c:v>
                </c:pt>
                <c:pt idx="9963">
                  <c:v>0.28399999999999997</c:v>
                </c:pt>
                <c:pt idx="9964">
                  <c:v>0.27</c:v>
                </c:pt>
                <c:pt idx="9965">
                  <c:v>0.25800000000000001</c:v>
                </c:pt>
                <c:pt idx="9966">
                  <c:v>0.249</c:v>
                </c:pt>
                <c:pt idx="9967">
                  <c:v>0.24199999999999999</c:v>
                </c:pt>
                <c:pt idx="9968">
                  <c:v>0.23699999999999999</c:v>
                </c:pt>
                <c:pt idx="9969">
                  <c:v>0.23300000000000001</c:v>
                </c:pt>
                <c:pt idx="9970">
                  <c:v>0.22900000000000001</c:v>
                </c:pt>
                <c:pt idx="9971">
                  <c:v>0.22700000000000001</c:v>
                </c:pt>
                <c:pt idx="9972">
                  <c:v>0.22500000000000001</c:v>
                </c:pt>
                <c:pt idx="9973">
                  <c:v>0.223</c:v>
                </c:pt>
                <c:pt idx="9974">
                  <c:v>0.223</c:v>
                </c:pt>
                <c:pt idx="9975">
                  <c:v>0.223</c:v>
                </c:pt>
                <c:pt idx="9976">
                  <c:v>0.223</c:v>
                </c:pt>
                <c:pt idx="9977">
                  <c:v>0.223</c:v>
                </c:pt>
                <c:pt idx="9978">
                  <c:v>0.223</c:v>
                </c:pt>
                <c:pt idx="9979">
                  <c:v>0.224</c:v>
                </c:pt>
                <c:pt idx="9980">
                  <c:v>0.224</c:v>
                </c:pt>
                <c:pt idx="9981">
                  <c:v>0.22500000000000001</c:v>
                </c:pt>
                <c:pt idx="9982">
                  <c:v>0.22600000000000001</c:v>
                </c:pt>
                <c:pt idx="9983">
                  <c:v>0.22800000000000001</c:v>
                </c:pt>
                <c:pt idx="9984">
                  <c:v>0.22900000000000001</c:v>
                </c:pt>
                <c:pt idx="9985">
                  <c:v>0.23</c:v>
                </c:pt>
                <c:pt idx="9986">
                  <c:v>0.23200000000000001</c:v>
                </c:pt>
                <c:pt idx="9987">
                  <c:v>0.23400000000000001</c:v>
                </c:pt>
                <c:pt idx="9988">
                  <c:v>0.23499999999999999</c:v>
                </c:pt>
                <c:pt idx="9989">
                  <c:v>0.23699999999999999</c:v>
                </c:pt>
                <c:pt idx="9990">
                  <c:v>0.23899999999999999</c:v>
                </c:pt>
                <c:pt idx="9991">
                  <c:v>0.24</c:v>
                </c:pt>
                <c:pt idx="9992">
                  <c:v>0.24199999999999999</c:v>
                </c:pt>
                <c:pt idx="9993">
                  <c:v>0.24299999999999999</c:v>
                </c:pt>
                <c:pt idx="9994">
                  <c:v>0.24399999999999999</c:v>
                </c:pt>
                <c:pt idx="9995">
                  <c:v>0.246</c:v>
                </c:pt>
                <c:pt idx="9996">
                  <c:v>0.247</c:v>
                </c:pt>
                <c:pt idx="9997">
                  <c:v>0.249</c:v>
                </c:pt>
                <c:pt idx="9998">
                  <c:v>0.25</c:v>
                </c:pt>
                <c:pt idx="9999">
                  <c:v>0.251</c:v>
                </c:pt>
                <c:pt idx="10000">
                  <c:v>0.253</c:v>
                </c:pt>
                <c:pt idx="10001">
                  <c:v>0.254</c:v>
                </c:pt>
                <c:pt idx="10002">
                  <c:v>0.255</c:v>
                </c:pt>
                <c:pt idx="10003">
                  <c:v>0.25600000000000001</c:v>
                </c:pt>
                <c:pt idx="10004">
                  <c:v>0.25700000000000001</c:v>
                </c:pt>
                <c:pt idx="10005">
                  <c:v>0.25800000000000001</c:v>
                </c:pt>
                <c:pt idx="10006">
                  <c:v>0.25900000000000001</c:v>
                </c:pt>
                <c:pt idx="10007">
                  <c:v>0.26</c:v>
                </c:pt>
                <c:pt idx="10008">
                  <c:v>0.26100000000000001</c:v>
                </c:pt>
                <c:pt idx="10009">
                  <c:v>0.26200000000000001</c:v>
                </c:pt>
                <c:pt idx="10010">
                  <c:v>0.26200000000000001</c:v>
                </c:pt>
                <c:pt idx="10011">
                  <c:v>0.26300000000000001</c:v>
                </c:pt>
                <c:pt idx="10012">
                  <c:v>0.26400000000000001</c:v>
                </c:pt>
                <c:pt idx="10013">
                  <c:v>0.26500000000000001</c:v>
                </c:pt>
                <c:pt idx="10014">
                  <c:v>0.26500000000000001</c:v>
                </c:pt>
                <c:pt idx="10015">
                  <c:v>0.26600000000000001</c:v>
                </c:pt>
                <c:pt idx="10016">
                  <c:v>0.26700000000000002</c:v>
                </c:pt>
                <c:pt idx="10017">
                  <c:v>0.26700000000000002</c:v>
                </c:pt>
                <c:pt idx="10018">
                  <c:v>0.26800000000000002</c:v>
                </c:pt>
                <c:pt idx="10019">
                  <c:v>0.26800000000000002</c:v>
                </c:pt>
                <c:pt idx="10020">
                  <c:v>0.26600000000000001</c:v>
                </c:pt>
                <c:pt idx="10021">
                  <c:v>0.26600000000000001</c:v>
                </c:pt>
                <c:pt idx="10022">
                  <c:v>0.26600000000000001</c:v>
                </c:pt>
                <c:pt idx="10023">
                  <c:v>0.26500000000000001</c:v>
                </c:pt>
                <c:pt idx="10024">
                  <c:v>0.26400000000000001</c:v>
                </c:pt>
                <c:pt idx="10025">
                  <c:v>0.26400000000000001</c:v>
                </c:pt>
                <c:pt idx="10026">
                  <c:v>0.26300000000000001</c:v>
                </c:pt>
                <c:pt idx="10027">
                  <c:v>0.26200000000000001</c:v>
                </c:pt>
                <c:pt idx="10028">
                  <c:v>0.26200000000000001</c:v>
                </c:pt>
                <c:pt idx="10029">
                  <c:v>0.26100000000000001</c:v>
                </c:pt>
                <c:pt idx="10030">
                  <c:v>0.26</c:v>
                </c:pt>
                <c:pt idx="10031">
                  <c:v>0.25900000000000001</c:v>
                </c:pt>
                <c:pt idx="10032">
                  <c:v>0.25800000000000001</c:v>
                </c:pt>
                <c:pt idx="10033">
                  <c:v>0.25700000000000001</c:v>
                </c:pt>
                <c:pt idx="10034">
                  <c:v>0.25600000000000001</c:v>
                </c:pt>
                <c:pt idx="10035">
                  <c:v>0.255</c:v>
                </c:pt>
                <c:pt idx="10036">
                  <c:v>0.254</c:v>
                </c:pt>
                <c:pt idx="10037">
                  <c:v>0.253</c:v>
                </c:pt>
                <c:pt idx="10038">
                  <c:v>0.252</c:v>
                </c:pt>
                <c:pt idx="10039">
                  <c:v>0.251</c:v>
                </c:pt>
                <c:pt idx="10040">
                  <c:v>0.25</c:v>
                </c:pt>
                <c:pt idx="10041">
                  <c:v>0.248</c:v>
                </c:pt>
                <c:pt idx="10042">
                  <c:v>0.247</c:v>
                </c:pt>
                <c:pt idx="10043">
                  <c:v>0.246</c:v>
                </c:pt>
                <c:pt idx="10044">
                  <c:v>0.24399999999999999</c:v>
                </c:pt>
                <c:pt idx="10045">
                  <c:v>0.24299999999999999</c:v>
                </c:pt>
                <c:pt idx="10046">
                  <c:v>0.24199999999999999</c:v>
                </c:pt>
                <c:pt idx="10047">
                  <c:v>0.24</c:v>
                </c:pt>
                <c:pt idx="10048">
                  <c:v>0.23899999999999999</c:v>
                </c:pt>
                <c:pt idx="10049">
                  <c:v>0.23699999999999999</c:v>
                </c:pt>
                <c:pt idx="10050">
                  <c:v>0.23599999999999999</c:v>
                </c:pt>
                <c:pt idx="10051">
                  <c:v>0.23400000000000001</c:v>
                </c:pt>
                <c:pt idx="10052">
                  <c:v>0.23300000000000001</c:v>
                </c:pt>
                <c:pt idx="10053">
                  <c:v>0.23200000000000001</c:v>
                </c:pt>
                <c:pt idx="10054">
                  <c:v>0.23</c:v>
                </c:pt>
                <c:pt idx="10055">
                  <c:v>0.22900000000000001</c:v>
                </c:pt>
                <c:pt idx="10056">
                  <c:v>0.22800000000000001</c:v>
                </c:pt>
                <c:pt idx="10057">
                  <c:v>0.22700000000000001</c:v>
                </c:pt>
                <c:pt idx="10058">
                  <c:v>0.22600000000000001</c:v>
                </c:pt>
                <c:pt idx="10059">
                  <c:v>0.22500000000000001</c:v>
                </c:pt>
                <c:pt idx="10060">
                  <c:v>0.224</c:v>
                </c:pt>
                <c:pt idx="10061">
                  <c:v>0.223</c:v>
                </c:pt>
                <c:pt idx="10062">
                  <c:v>0.223</c:v>
                </c:pt>
                <c:pt idx="10063">
                  <c:v>0.222</c:v>
                </c:pt>
                <c:pt idx="10064">
                  <c:v>0.222</c:v>
                </c:pt>
                <c:pt idx="10065">
                  <c:v>0.223</c:v>
                </c:pt>
                <c:pt idx="10066">
                  <c:v>0.224</c:v>
                </c:pt>
                <c:pt idx="10067">
                  <c:v>0.22500000000000001</c:v>
                </c:pt>
                <c:pt idx="10068">
                  <c:v>0.22700000000000001</c:v>
                </c:pt>
                <c:pt idx="10069">
                  <c:v>0.22900000000000001</c:v>
                </c:pt>
                <c:pt idx="10070">
                  <c:v>0.23300000000000001</c:v>
                </c:pt>
                <c:pt idx="10071">
                  <c:v>0.23699999999999999</c:v>
                </c:pt>
                <c:pt idx="10072">
                  <c:v>0.24299999999999999</c:v>
                </c:pt>
                <c:pt idx="10073">
                  <c:v>0.251</c:v>
                </c:pt>
                <c:pt idx="10074">
                  <c:v>0.26100000000000001</c:v>
                </c:pt>
                <c:pt idx="10075">
                  <c:v>0.27300000000000002</c:v>
                </c:pt>
                <c:pt idx="10076">
                  <c:v>0.28799999999999998</c:v>
                </c:pt>
                <c:pt idx="10077">
                  <c:v>0.307</c:v>
                </c:pt>
                <c:pt idx="10078">
                  <c:v>0.32700000000000001</c:v>
                </c:pt>
                <c:pt idx="10079">
                  <c:v>0.35</c:v>
                </c:pt>
                <c:pt idx="10080">
                  <c:v>0.374</c:v>
                </c:pt>
                <c:pt idx="10081">
                  <c:v>0.40100000000000002</c:v>
                </c:pt>
                <c:pt idx="10082">
                  <c:v>0.436</c:v>
                </c:pt>
                <c:pt idx="10083">
                  <c:v>0.48599999999999999</c:v>
                </c:pt>
                <c:pt idx="10084">
                  <c:v>0.56399999999999995</c:v>
                </c:pt>
                <c:pt idx="10085">
                  <c:v>0.69</c:v>
                </c:pt>
                <c:pt idx="10086">
                  <c:v>0.89800000000000002</c:v>
                </c:pt>
                <c:pt idx="10087">
                  <c:v>1.2350000000000001</c:v>
                </c:pt>
                <c:pt idx="10088">
                  <c:v>1.772</c:v>
                </c:pt>
                <c:pt idx="10089">
                  <c:v>2.556</c:v>
                </c:pt>
                <c:pt idx="10090">
                  <c:v>3.6219999999999999</c:v>
                </c:pt>
                <c:pt idx="10091">
                  <c:v>4.9249999999999998</c:v>
                </c:pt>
                <c:pt idx="10092">
                  <c:v>6.4119999999999999</c:v>
                </c:pt>
                <c:pt idx="10093">
                  <c:v>8.0150000000000006</c:v>
                </c:pt>
                <c:pt idx="10094">
                  <c:v>9.6929999999999996</c:v>
                </c:pt>
                <c:pt idx="10095">
                  <c:v>11.419</c:v>
                </c:pt>
                <c:pt idx="10096">
                  <c:v>13.175000000000001</c:v>
                </c:pt>
                <c:pt idx="10097">
                  <c:v>14.949</c:v>
                </c:pt>
                <c:pt idx="10098">
                  <c:v>16.736000000000001</c:v>
                </c:pt>
                <c:pt idx="10099">
                  <c:v>18.53</c:v>
                </c:pt>
                <c:pt idx="10100">
                  <c:v>20.329000000000001</c:v>
                </c:pt>
                <c:pt idx="10101">
                  <c:v>22.13</c:v>
                </c:pt>
                <c:pt idx="10102">
                  <c:v>23.931000000000001</c:v>
                </c:pt>
                <c:pt idx="10103">
                  <c:v>25.731999999999999</c:v>
                </c:pt>
                <c:pt idx="10104">
                  <c:v>27.530999999999999</c:v>
                </c:pt>
                <c:pt idx="10105">
                  <c:v>29.326000000000001</c:v>
                </c:pt>
                <c:pt idx="10106">
                  <c:v>31.117999999999999</c:v>
                </c:pt>
                <c:pt idx="10107">
                  <c:v>32.905000000000001</c:v>
                </c:pt>
                <c:pt idx="10108">
                  <c:v>34.686</c:v>
                </c:pt>
                <c:pt idx="10109">
                  <c:v>36.460999999999999</c:v>
                </c:pt>
                <c:pt idx="10110">
                  <c:v>38.228999999999999</c:v>
                </c:pt>
                <c:pt idx="10111">
                  <c:v>39.988</c:v>
                </c:pt>
                <c:pt idx="10112">
                  <c:v>41.738</c:v>
                </c:pt>
                <c:pt idx="10113">
                  <c:v>43.476999999999997</c:v>
                </c:pt>
                <c:pt idx="10114">
                  <c:v>45.204000000000001</c:v>
                </c:pt>
                <c:pt idx="10115">
                  <c:v>46.914999999999999</c:v>
                </c:pt>
                <c:pt idx="10116">
                  <c:v>48.609000000000002</c:v>
                </c:pt>
                <c:pt idx="10117">
                  <c:v>50.283999999999999</c:v>
                </c:pt>
                <c:pt idx="10118">
                  <c:v>51.938000000000002</c:v>
                </c:pt>
                <c:pt idx="10119">
                  <c:v>53.567</c:v>
                </c:pt>
                <c:pt idx="10120">
                  <c:v>55.17</c:v>
                </c:pt>
                <c:pt idx="10121">
                  <c:v>56.743000000000002</c:v>
                </c:pt>
                <c:pt idx="10122">
                  <c:v>58.284999999999997</c:v>
                </c:pt>
                <c:pt idx="10123">
                  <c:v>59.792000000000002</c:v>
                </c:pt>
                <c:pt idx="10124">
                  <c:v>61.261000000000003</c:v>
                </c:pt>
                <c:pt idx="10125">
                  <c:v>62.686999999999998</c:v>
                </c:pt>
                <c:pt idx="10126">
                  <c:v>64.072999999999993</c:v>
                </c:pt>
                <c:pt idx="10127">
                  <c:v>65.415000000000006</c:v>
                </c:pt>
                <c:pt idx="10128">
                  <c:v>66.713999999999999</c:v>
                </c:pt>
                <c:pt idx="10129">
                  <c:v>67.968999999999994</c:v>
                </c:pt>
                <c:pt idx="10130">
                  <c:v>69.177999999999997</c:v>
                </c:pt>
                <c:pt idx="10131">
                  <c:v>70.343000000000004</c:v>
                </c:pt>
                <c:pt idx="10132">
                  <c:v>71.460999999999999</c:v>
                </c:pt>
                <c:pt idx="10133">
                  <c:v>72.531999999999996</c:v>
                </c:pt>
                <c:pt idx="10134">
                  <c:v>73.558999999999997</c:v>
                </c:pt>
                <c:pt idx="10135">
                  <c:v>74.540000000000006</c:v>
                </c:pt>
                <c:pt idx="10136">
                  <c:v>75.474999999999994</c:v>
                </c:pt>
                <c:pt idx="10137">
                  <c:v>76.367000000000004</c:v>
                </c:pt>
                <c:pt idx="10138">
                  <c:v>77.213999999999999</c:v>
                </c:pt>
                <c:pt idx="10139">
                  <c:v>78.018000000000001</c:v>
                </c:pt>
                <c:pt idx="10140">
                  <c:v>78.781000000000006</c:v>
                </c:pt>
                <c:pt idx="10141">
                  <c:v>79.503</c:v>
                </c:pt>
                <c:pt idx="10142">
                  <c:v>80.186000000000007</c:v>
                </c:pt>
                <c:pt idx="10143">
                  <c:v>80.831000000000003</c:v>
                </c:pt>
                <c:pt idx="10144">
                  <c:v>81.438999999999993</c:v>
                </c:pt>
                <c:pt idx="10145">
                  <c:v>82.010999999999996</c:v>
                </c:pt>
                <c:pt idx="10146">
                  <c:v>82.55</c:v>
                </c:pt>
                <c:pt idx="10147">
                  <c:v>83.057000000000002</c:v>
                </c:pt>
                <c:pt idx="10148">
                  <c:v>83.533000000000001</c:v>
                </c:pt>
                <c:pt idx="10149">
                  <c:v>83.978999999999999</c:v>
                </c:pt>
                <c:pt idx="10150">
                  <c:v>84.399000000000001</c:v>
                </c:pt>
                <c:pt idx="10151">
                  <c:v>84.790999999999997</c:v>
                </c:pt>
                <c:pt idx="10152">
                  <c:v>85.158000000000001</c:v>
                </c:pt>
                <c:pt idx="10153">
                  <c:v>85.501999999999995</c:v>
                </c:pt>
                <c:pt idx="10154">
                  <c:v>85.823999999999998</c:v>
                </c:pt>
                <c:pt idx="10155">
                  <c:v>86.123999999999995</c:v>
                </c:pt>
                <c:pt idx="10156">
                  <c:v>86.405000000000001</c:v>
                </c:pt>
                <c:pt idx="10157">
                  <c:v>86.667000000000002</c:v>
                </c:pt>
                <c:pt idx="10158">
                  <c:v>86.912000000000006</c:v>
                </c:pt>
                <c:pt idx="10159">
                  <c:v>87.141000000000005</c:v>
                </c:pt>
                <c:pt idx="10160">
                  <c:v>87.353999999999999</c:v>
                </c:pt>
                <c:pt idx="10161">
                  <c:v>87.552999999999997</c:v>
                </c:pt>
                <c:pt idx="10162">
                  <c:v>87.739000000000004</c:v>
                </c:pt>
                <c:pt idx="10163">
                  <c:v>87.912000000000006</c:v>
                </c:pt>
                <c:pt idx="10164">
                  <c:v>88.073999999999998</c:v>
                </c:pt>
                <c:pt idx="10165">
                  <c:v>88.224000000000004</c:v>
                </c:pt>
                <c:pt idx="10166">
                  <c:v>88.364999999999995</c:v>
                </c:pt>
                <c:pt idx="10167">
                  <c:v>88.495999999999995</c:v>
                </c:pt>
                <c:pt idx="10168">
                  <c:v>88.617999999999995</c:v>
                </c:pt>
                <c:pt idx="10169">
                  <c:v>88.730999999999995</c:v>
                </c:pt>
                <c:pt idx="10170">
                  <c:v>88.837000000000003</c:v>
                </c:pt>
                <c:pt idx="10171">
                  <c:v>88.936000000000007</c:v>
                </c:pt>
                <c:pt idx="10172">
                  <c:v>89.027000000000001</c:v>
                </c:pt>
                <c:pt idx="10173">
                  <c:v>89.113</c:v>
                </c:pt>
                <c:pt idx="10174">
                  <c:v>89.191999999999993</c:v>
                </c:pt>
                <c:pt idx="10175">
                  <c:v>89.266000000000005</c:v>
                </c:pt>
                <c:pt idx="10176">
                  <c:v>89.334000000000003</c:v>
                </c:pt>
                <c:pt idx="10177">
                  <c:v>89.397999999999996</c:v>
                </c:pt>
                <c:pt idx="10178">
                  <c:v>89.456999999999994</c:v>
                </c:pt>
                <c:pt idx="10179">
                  <c:v>89.510999999999996</c:v>
                </c:pt>
                <c:pt idx="10180">
                  <c:v>89.561999999999998</c:v>
                </c:pt>
                <c:pt idx="10181">
                  <c:v>89.608999999999995</c:v>
                </c:pt>
                <c:pt idx="10182">
                  <c:v>89.652000000000001</c:v>
                </c:pt>
                <c:pt idx="10183">
                  <c:v>89.692999999999998</c:v>
                </c:pt>
                <c:pt idx="10184">
                  <c:v>89.73</c:v>
                </c:pt>
                <c:pt idx="10185">
                  <c:v>89.763999999999996</c:v>
                </c:pt>
                <c:pt idx="10186">
                  <c:v>89.796000000000006</c:v>
                </c:pt>
                <c:pt idx="10187">
                  <c:v>89.825000000000003</c:v>
                </c:pt>
                <c:pt idx="10188">
                  <c:v>89.852999999999994</c:v>
                </c:pt>
                <c:pt idx="10189">
                  <c:v>89.878</c:v>
                </c:pt>
                <c:pt idx="10190">
                  <c:v>89.900999999999996</c:v>
                </c:pt>
                <c:pt idx="10191">
                  <c:v>89.921999999999997</c:v>
                </c:pt>
                <c:pt idx="10192">
                  <c:v>89.941999999999993</c:v>
                </c:pt>
                <c:pt idx="10193">
                  <c:v>89.960999999999999</c:v>
                </c:pt>
                <c:pt idx="10194">
                  <c:v>89.977000000000004</c:v>
                </c:pt>
                <c:pt idx="10195">
                  <c:v>89.992999999999995</c:v>
                </c:pt>
                <c:pt idx="10196">
                  <c:v>90.007999999999996</c:v>
                </c:pt>
                <c:pt idx="10197">
                  <c:v>90.021000000000001</c:v>
                </c:pt>
                <c:pt idx="10198">
                  <c:v>90.033000000000001</c:v>
                </c:pt>
                <c:pt idx="10199">
                  <c:v>90.045000000000002</c:v>
                </c:pt>
                <c:pt idx="10200">
                  <c:v>90.055000000000007</c:v>
                </c:pt>
                <c:pt idx="10201">
                  <c:v>90.064999999999998</c:v>
                </c:pt>
                <c:pt idx="10202">
                  <c:v>90.073999999999998</c:v>
                </c:pt>
                <c:pt idx="10203">
                  <c:v>90.082999999999998</c:v>
                </c:pt>
                <c:pt idx="10204">
                  <c:v>90.09</c:v>
                </c:pt>
                <c:pt idx="10205">
                  <c:v>90.097999999999999</c:v>
                </c:pt>
                <c:pt idx="10206">
                  <c:v>90.103999999999999</c:v>
                </c:pt>
                <c:pt idx="10207">
                  <c:v>90.111000000000004</c:v>
                </c:pt>
                <c:pt idx="10208">
                  <c:v>90.116</c:v>
                </c:pt>
                <c:pt idx="10209">
                  <c:v>90.122</c:v>
                </c:pt>
                <c:pt idx="10210">
                  <c:v>90.126999999999995</c:v>
                </c:pt>
                <c:pt idx="10211">
                  <c:v>90.132000000000005</c:v>
                </c:pt>
                <c:pt idx="10212">
                  <c:v>90.135999999999996</c:v>
                </c:pt>
                <c:pt idx="10213">
                  <c:v>90.14</c:v>
                </c:pt>
                <c:pt idx="10214">
                  <c:v>90.144000000000005</c:v>
                </c:pt>
                <c:pt idx="10215">
                  <c:v>90.147999999999996</c:v>
                </c:pt>
                <c:pt idx="10216">
                  <c:v>90.150999999999996</c:v>
                </c:pt>
                <c:pt idx="10217">
                  <c:v>90.155000000000001</c:v>
                </c:pt>
                <c:pt idx="10218">
                  <c:v>90.158000000000001</c:v>
                </c:pt>
                <c:pt idx="10219">
                  <c:v>90.16</c:v>
                </c:pt>
                <c:pt idx="10220">
                  <c:v>90.162999999999997</c:v>
                </c:pt>
                <c:pt idx="10221">
                  <c:v>90.165999999999997</c:v>
                </c:pt>
                <c:pt idx="10222">
                  <c:v>90.168000000000006</c:v>
                </c:pt>
                <c:pt idx="10223">
                  <c:v>90.17</c:v>
                </c:pt>
                <c:pt idx="10224">
                  <c:v>90.173000000000002</c:v>
                </c:pt>
                <c:pt idx="10225">
                  <c:v>90.174999999999997</c:v>
                </c:pt>
                <c:pt idx="10226">
                  <c:v>90.176000000000002</c:v>
                </c:pt>
                <c:pt idx="10227">
                  <c:v>90.177999999999997</c:v>
                </c:pt>
                <c:pt idx="10228">
                  <c:v>90.18</c:v>
                </c:pt>
                <c:pt idx="10229">
                  <c:v>90.182000000000002</c:v>
                </c:pt>
                <c:pt idx="10230">
                  <c:v>90.183000000000007</c:v>
                </c:pt>
                <c:pt idx="10231">
                  <c:v>90.185000000000002</c:v>
                </c:pt>
                <c:pt idx="10232">
                  <c:v>90.186000000000007</c:v>
                </c:pt>
                <c:pt idx="10233">
                  <c:v>90.188000000000002</c:v>
                </c:pt>
                <c:pt idx="10234">
                  <c:v>90.188999999999993</c:v>
                </c:pt>
                <c:pt idx="10235">
                  <c:v>90.19</c:v>
                </c:pt>
                <c:pt idx="10236">
                  <c:v>90.191000000000003</c:v>
                </c:pt>
                <c:pt idx="10237">
                  <c:v>90.191999999999993</c:v>
                </c:pt>
                <c:pt idx="10238">
                  <c:v>90.194000000000003</c:v>
                </c:pt>
                <c:pt idx="10239">
                  <c:v>90.194999999999993</c:v>
                </c:pt>
                <c:pt idx="10240">
                  <c:v>90.195999999999998</c:v>
                </c:pt>
                <c:pt idx="10241">
                  <c:v>90.197000000000003</c:v>
                </c:pt>
                <c:pt idx="10242">
                  <c:v>90.197999999999993</c:v>
                </c:pt>
                <c:pt idx="10243">
                  <c:v>90.198999999999998</c:v>
                </c:pt>
                <c:pt idx="10244">
                  <c:v>90.198999999999998</c:v>
                </c:pt>
                <c:pt idx="10245">
                  <c:v>90.2</c:v>
                </c:pt>
                <c:pt idx="10246">
                  <c:v>90.200999999999993</c:v>
                </c:pt>
                <c:pt idx="10247">
                  <c:v>90.201999999999998</c:v>
                </c:pt>
                <c:pt idx="10248">
                  <c:v>90.203000000000003</c:v>
                </c:pt>
                <c:pt idx="10249">
                  <c:v>90.203000000000003</c:v>
                </c:pt>
                <c:pt idx="10250">
                  <c:v>90.203999999999994</c:v>
                </c:pt>
                <c:pt idx="10251">
                  <c:v>90.204999999999998</c:v>
                </c:pt>
                <c:pt idx="10252">
                  <c:v>90.204999999999998</c:v>
                </c:pt>
                <c:pt idx="10253">
                  <c:v>90.206000000000003</c:v>
                </c:pt>
                <c:pt idx="10254">
                  <c:v>90.206000000000003</c:v>
                </c:pt>
                <c:pt idx="10255">
                  <c:v>90.206999999999994</c:v>
                </c:pt>
                <c:pt idx="10256">
                  <c:v>90.206999999999994</c:v>
                </c:pt>
                <c:pt idx="10257">
                  <c:v>90.207999999999998</c:v>
                </c:pt>
                <c:pt idx="10258">
                  <c:v>90.207999999999998</c:v>
                </c:pt>
                <c:pt idx="10259">
                  <c:v>90.207999999999998</c:v>
                </c:pt>
                <c:pt idx="10260">
                  <c:v>90.207999999999998</c:v>
                </c:pt>
                <c:pt idx="10261">
                  <c:v>90.209000000000003</c:v>
                </c:pt>
                <c:pt idx="10262">
                  <c:v>90.209000000000003</c:v>
                </c:pt>
                <c:pt idx="10263">
                  <c:v>90.209000000000003</c:v>
                </c:pt>
                <c:pt idx="10264">
                  <c:v>90.209000000000003</c:v>
                </c:pt>
                <c:pt idx="10265">
                  <c:v>90.209000000000003</c:v>
                </c:pt>
                <c:pt idx="10266">
                  <c:v>90.21</c:v>
                </c:pt>
                <c:pt idx="10267">
                  <c:v>90.21</c:v>
                </c:pt>
                <c:pt idx="10268">
                  <c:v>90.21</c:v>
                </c:pt>
                <c:pt idx="10269">
                  <c:v>90.21</c:v>
                </c:pt>
                <c:pt idx="10270">
                  <c:v>90.21</c:v>
                </c:pt>
                <c:pt idx="10271">
                  <c:v>90.21</c:v>
                </c:pt>
                <c:pt idx="10272">
                  <c:v>90.21</c:v>
                </c:pt>
                <c:pt idx="10273">
                  <c:v>90.209000000000003</c:v>
                </c:pt>
                <c:pt idx="10274">
                  <c:v>90.209000000000003</c:v>
                </c:pt>
                <c:pt idx="10275">
                  <c:v>90.209000000000003</c:v>
                </c:pt>
                <c:pt idx="10276">
                  <c:v>90.209000000000003</c:v>
                </c:pt>
                <c:pt idx="10277">
                  <c:v>90.209000000000003</c:v>
                </c:pt>
                <c:pt idx="10278">
                  <c:v>90.207999999999998</c:v>
                </c:pt>
                <c:pt idx="10279">
                  <c:v>90.207999999999998</c:v>
                </c:pt>
                <c:pt idx="10280">
                  <c:v>90.207999999999998</c:v>
                </c:pt>
                <c:pt idx="10281">
                  <c:v>90.207999999999998</c:v>
                </c:pt>
                <c:pt idx="10282">
                  <c:v>90.206999999999994</c:v>
                </c:pt>
                <c:pt idx="10283">
                  <c:v>90.206999999999994</c:v>
                </c:pt>
                <c:pt idx="10284">
                  <c:v>90.206999999999994</c:v>
                </c:pt>
                <c:pt idx="10285">
                  <c:v>90.206000000000003</c:v>
                </c:pt>
                <c:pt idx="10286">
                  <c:v>90.206000000000003</c:v>
                </c:pt>
                <c:pt idx="10287">
                  <c:v>90.204999999999998</c:v>
                </c:pt>
                <c:pt idx="10288">
                  <c:v>90.204999999999998</c:v>
                </c:pt>
                <c:pt idx="10289">
                  <c:v>90.204999999999998</c:v>
                </c:pt>
                <c:pt idx="10290">
                  <c:v>90.203999999999994</c:v>
                </c:pt>
                <c:pt idx="10291">
                  <c:v>90.203999999999994</c:v>
                </c:pt>
                <c:pt idx="10292">
                  <c:v>90.203000000000003</c:v>
                </c:pt>
                <c:pt idx="10293">
                  <c:v>90.203000000000003</c:v>
                </c:pt>
                <c:pt idx="10294">
                  <c:v>90.201999999999998</c:v>
                </c:pt>
                <c:pt idx="10295">
                  <c:v>90.201999999999998</c:v>
                </c:pt>
                <c:pt idx="10296">
                  <c:v>90.200999999999993</c:v>
                </c:pt>
                <c:pt idx="10297">
                  <c:v>90.200999999999993</c:v>
                </c:pt>
                <c:pt idx="10298">
                  <c:v>90.2</c:v>
                </c:pt>
                <c:pt idx="10299">
                  <c:v>90.198999999999998</c:v>
                </c:pt>
                <c:pt idx="10300">
                  <c:v>90.198999999999998</c:v>
                </c:pt>
                <c:pt idx="10301">
                  <c:v>90.197999999999993</c:v>
                </c:pt>
                <c:pt idx="10302">
                  <c:v>90.197000000000003</c:v>
                </c:pt>
                <c:pt idx="10303">
                  <c:v>90.195999999999998</c:v>
                </c:pt>
                <c:pt idx="10304">
                  <c:v>90.194999999999993</c:v>
                </c:pt>
                <c:pt idx="10305">
                  <c:v>90.194999999999993</c:v>
                </c:pt>
                <c:pt idx="10306">
                  <c:v>90.194000000000003</c:v>
                </c:pt>
                <c:pt idx="10307">
                  <c:v>90.192999999999998</c:v>
                </c:pt>
                <c:pt idx="10308">
                  <c:v>90.191999999999993</c:v>
                </c:pt>
                <c:pt idx="10309">
                  <c:v>90.19</c:v>
                </c:pt>
                <c:pt idx="10310">
                  <c:v>90.188999999999993</c:v>
                </c:pt>
                <c:pt idx="10311">
                  <c:v>90.188000000000002</c:v>
                </c:pt>
                <c:pt idx="10312">
                  <c:v>90.186999999999998</c:v>
                </c:pt>
                <c:pt idx="10313">
                  <c:v>90.185000000000002</c:v>
                </c:pt>
                <c:pt idx="10314">
                  <c:v>90.183000000000007</c:v>
                </c:pt>
                <c:pt idx="10315">
                  <c:v>90.182000000000002</c:v>
                </c:pt>
                <c:pt idx="10316">
                  <c:v>90.18</c:v>
                </c:pt>
                <c:pt idx="10317">
                  <c:v>90.177999999999997</c:v>
                </c:pt>
                <c:pt idx="10318">
                  <c:v>90.176000000000002</c:v>
                </c:pt>
                <c:pt idx="10319">
                  <c:v>90.174000000000007</c:v>
                </c:pt>
                <c:pt idx="10320">
                  <c:v>90.171999999999997</c:v>
                </c:pt>
                <c:pt idx="10321">
                  <c:v>90.168999999999997</c:v>
                </c:pt>
                <c:pt idx="10322">
                  <c:v>90.167000000000002</c:v>
                </c:pt>
                <c:pt idx="10323">
                  <c:v>90.164000000000001</c:v>
                </c:pt>
                <c:pt idx="10324">
                  <c:v>90.161000000000001</c:v>
                </c:pt>
                <c:pt idx="10325">
                  <c:v>90.156999999999996</c:v>
                </c:pt>
                <c:pt idx="10326">
                  <c:v>90.153999999999996</c:v>
                </c:pt>
                <c:pt idx="10327">
                  <c:v>90.15</c:v>
                </c:pt>
                <c:pt idx="10328">
                  <c:v>90.146000000000001</c:v>
                </c:pt>
                <c:pt idx="10329">
                  <c:v>90.141999999999996</c:v>
                </c:pt>
                <c:pt idx="10330">
                  <c:v>90.137</c:v>
                </c:pt>
                <c:pt idx="10331">
                  <c:v>90.132000000000005</c:v>
                </c:pt>
                <c:pt idx="10332">
                  <c:v>90.126999999999995</c:v>
                </c:pt>
                <c:pt idx="10333">
                  <c:v>90.120999999999995</c:v>
                </c:pt>
                <c:pt idx="10334">
                  <c:v>90.114999999999995</c:v>
                </c:pt>
                <c:pt idx="10335">
                  <c:v>90.108000000000004</c:v>
                </c:pt>
                <c:pt idx="10336">
                  <c:v>90.100999999999999</c:v>
                </c:pt>
                <c:pt idx="10337">
                  <c:v>90.093000000000004</c:v>
                </c:pt>
                <c:pt idx="10338">
                  <c:v>90.084999999999994</c:v>
                </c:pt>
                <c:pt idx="10339">
                  <c:v>90.075999999999993</c:v>
                </c:pt>
                <c:pt idx="10340">
                  <c:v>90.066000000000003</c:v>
                </c:pt>
                <c:pt idx="10341">
                  <c:v>90.055000000000007</c:v>
                </c:pt>
                <c:pt idx="10342">
                  <c:v>90.043999999999997</c:v>
                </c:pt>
                <c:pt idx="10343">
                  <c:v>90.031000000000006</c:v>
                </c:pt>
                <c:pt idx="10344">
                  <c:v>90.018000000000001</c:v>
                </c:pt>
                <c:pt idx="10345">
                  <c:v>90.003</c:v>
                </c:pt>
                <c:pt idx="10346">
                  <c:v>89.988</c:v>
                </c:pt>
                <c:pt idx="10347">
                  <c:v>89.971000000000004</c:v>
                </c:pt>
                <c:pt idx="10348">
                  <c:v>89.951999999999998</c:v>
                </c:pt>
                <c:pt idx="10349">
                  <c:v>89.932000000000002</c:v>
                </c:pt>
                <c:pt idx="10350">
                  <c:v>89.911000000000001</c:v>
                </c:pt>
                <c:pt idx="10351">
                  <c:v>89.888000000000005</c:v>
                </c:pt>
                <c:pt idx="10352">
                  <c:v>89.861999999999995</c:v>
                </c:pt>
                <c:pt idx="10353">
                  <c:v>89.834999999999994</c:v>
                </c:pt>
                <c:pt idx="10354">
                  <c:v>89.805999999999997</c:v>
                </c:pt>
                <c:pt idx="10355">
                  <c:v>89.774000000000001</c:v>
                </c:pt>
                <c:pt idx="10356">
                  <c:v>89.739000000000004</c:v>
                </c:pt>
                <c:pt idx="10357">
                  <c:v>89.701999999999998</c:v>
                </c:pt>
                <c:pt idx="10358">
                  <c:v>89.662000000000006</c:v>
                </c:pt>
                <c:pt idx="10359">
                  <c:v>89.617999999999995</c:v>
                </c:pt>
                <c:pt idx="10360">
                  <c:v>89.570999999999998</c:v>
                </c:pt>
                <c:pt idx="10361">
                  <c:v>89.521000000000001</c:v>
                </c:pt>
                <c:pt idx="10362">
                  <c:v>89.465999999999994</c:v>
                </c:pt>
                <c:pt idx="10363">
                  <c:v>89.406999999999996</c:v>
                </c:pt>
                <c:pt idx="10364">
                  <c:v>89.343000000000004</c:v>
                </c:pt>
                <c:pt idx="10365">
                  <c:v>89.275000000000006</c:v>
                </c:pt>
                <c:pt idx="10366">
                  <c:v>89.200999999999993</c:v>
                </c:pt>
                <c:pt idx="10367">
                  <c:v>89.122</c:v>
                </c:pt>
                <c:pt idx="10368">
                  <c:v>89.037000000000006</c:v>
                </c:pt>
                <c:pt idx="10369">
                  <c:v>88.944999999999993</c:v>
                </c:pt>
                <c:pt idx="10370">
                  <c:v>88.846999999999994</c:v>
                </c:pt>
                <c:pt idx="10371">
                  <c:v>88.741</c:v>
                </c:pt>
                <c:pt idx="10372">
                  <c:v>88.626999999999995</c:v>
                </c:pt>
                <c:pt idx="10373">
                  <c:v>88.504999999999995</c:v>
                </c:pt>
                <c:pt idx="10374">
                  <c:v>88.375</c:v>
                </c:pt>
                <c:pt idx="10375">
                  <c:v>88.233999999999995</c:v>
                </c:pt>
                <c:pt idx="10376">
                  <c:v>88.082999999999998</c:v>
                </c:pt>
                <c:pt idx="10377">
                  <c:v>87.921999999999997</c:v>
                </c:pt>
                <c:pt idx="10378">
                  <c:v>87.748999999999995</c:v>
                </c:pt>
                <c:pt idx="10379">
                  <c:v>87.563000000000002</c:v>
                </c:pt>
                <c:pt idx="10380">
                  <c:v>87.364000000000004</c:v>
                </c:pt>
                <c:pt idx="10381">
                  <c:v>87.15</c:v>
                </c:pt>
                <c:pt idx="10382">
                  <c:v>86.921000000000006</c:v>
                </c:pt>
                <c:pt idx="10383">
                  <c:v>86.676000000000002</c:v>
                </c:pt>
                <c:pt idx="10384">
                  <c:v>86.414000000000001</c:v>
                </c:pt>
                <c:pt idx="10385">
                  <c:v>86.132999999999996</c:v>
                </c:pt>
                <c:pt idx="10386">
                  <c:v>85.831999999999994</c:v>
                </c:pt>
                <c:pt idx="10387">
                  <c:v>85.51</c:v>
                </c:pt>
                <c:pt idx="10388">
                  <c:v>85.165999999999997</c:v>
                </c:pt>
                <c:pt idx="10389">
                  <c:v>84.799000000000007</c:v>
                </c:pt>
                <c:pt idx="10390">
                  <c:v>84.406000000000006</c:v>
                </c:pt>
                <c:pt idx="10391">
                  <c:v>83.986999999999995</c:v>
                </c:pt>
                <c:pt idx="10392">
                  <c:v>83.54</c:v>
                </c:pt>
                <c:pt idx="10393">
                  <c:v>83.063999999999993</c:v>
                </c:pt>
                <c:pt idx="10394">
                  <c:v>82.557000000000002</c:v>
                </c:pt>
                <c:pt idx="10395">
                  <c:v>82.018000000000001</c:v>
                </c:pt>
                <c:pt idx="10396">
                  <c:v>81.444999999999993</c:v>
                </c:pt>
                <c:pt idx="10397">
                  <c:v>80.837000000000003</c:v>
                </c:pt>
                <c:pt idx="10398">
                  <c:v>80.191999999999993</c:v>
                </c:pt>
                <c:pt idx="10399">
                  <c:v>79.509</c:v>
                </c:pt>
                <c:pt idx="10400">
                  <c:v>78.786000000000001</c:v>
                </c:pt>
                <c:pt idx="10401">
                  <c:v>78.022999999999996</c:v>
                </c:pt>
                <c:pt idx="10402">
                  <c:v>77.218999999999994</c:v>
                </c:pt>
                <c:pt idx="10403">
                  <c:v>76.370999999999995</c:v>
                </c:pt>
                <c:pt idx="10404">
                  <c:v>75.48</c:v>
                </c:pt>
                <c:pt idx="10405">
                  <c:v>74.545000000000002</c:v>
                </c:pt>
                <c:pt idx="10406">
                  <c:v>73.563000000000002</c:v>
                </c:pt>
                <c:pt idx="10407">
                  <c:v>72.537000000000006</c:v>
                </c:pt>
                <c:pt idx="10408">
                  <c:v>71.463999999999999</c:v>
                </c:pt>
                <c:pt idx="10409">
                  <c:v>70.346000000000004</c:v>
                </c:pt>
                <c:pt idx="10410">
                  <c:v>69.182000000000002</c:v>
                </c:pt>
                <c:pt idx="10411">
                  <c:v>67.971999999999994</c:v>
                </c:pt>
                <c:pt idx="10412">
                  <c:v>66.715999999999994</c:v>
                </c:pt>
                <c:pt idx="10413">
                  <c:v>65.417000000000002</c:v>
                </c:pt>
                <c:pt idx="10414">
                  <c:v>64.073999999999998</c:v>
                </c:pt>
                <c:pt idx="10415">
                  <c:v>62.689</c:v>
                </c:pt>
                <c:pt idx="10416">
                  <c:v>61.26</c:v>
                </c:pt>
                <c:pt idx="10417">
                  <c:v>59.792999999999999</c:v>
                </c:pt>
                <c:pt idx="10418">
                  <c:v>58.286000000000001</c:v>
                </c:pt>
                <c:pt idx="10419">
                  <c:v>56.744</c:v>
                </c:pt>
                <c:pt idx="10420">
                  <c:v>55.170999999999999</c:v>
                </c:pt>
                <c:pt idx="10421">
                  <c:v>53.569000000000003</c:v>
                </c:pt>
                <c:pt idx="10422">
                  <c:v>51.939</c:v>
                </c:pt>
                <c:pt idx="10423">
                  <c:v>50.286000000000001</c:v>
                </c:pt>
                <c:pt idx="10424">
                  <c:v>48.610999999999997</c:v>
                </c:pt>
                <c:pt idx="10425">
                  <c:v>46.915999999999997</c:v>
                </c:pt>
                <c:pt idx="10426">
                  <c:v>45.204999999999998</c:v>
                </c:pt>
                <c:pt idx="10427">
                  <c:v>43.478999999999999</c:v>
                </c:pt>
                <c:pt idx="10428">
                  <c:v>41.74</c:v>
                </c:pt>
                <c:pt idx="10429">
                  <c:v>39.99</c:v>
                </c:pt>
                <c:pt idx="10430">
                  <c:v>38.231000000000002</c:v>
                </c:pt>
                <c:pt idx="10431">
                  <c:v>36.463000000000001</c:v>
                </c:pt>
                <c:pt idx="10432">
                  <c:v>34.686999999999998</c:v>
                </c:pt>
                <c:pt idx="10433">
                  <c:v>32.905000000000001</c:v>
                </c:pt>
                <c:pt idx="10434">
                  <c:v>31.117000000000001</c:v>
                </c:pt>
                <c:pt idx="10435">
                  <c:v>29.324999999999999</c:v>
                </c:pt>
                <c:pt idx="10436">
                  <c:v>27.529</c:v>
                </c:pt>
                <c:pt idx="10437">
                  <c:v>25.73</c:v>
                </c:pt>
                <c:pt idx="10438">
                  <c:v>23.928999999999998</c:v>
                </c:pt>
                <c:pt idx="10439">
                  <c:v>22.128</c:v>
                </c:pt>
                <c:pt idx="10440">
                  <c:v>20.327000000000002</c:v>
                </c:pt>
                <c:pt idx="10441">
                  <c:v>18.527999999999999</c:v>
                </c:pt>
                <c:pt idx="10442">
                  <c:v>16.734000000000002</c:v>
                </c:pt>
                <c:pt idx="10443">
                  <c:v>14.946999999999999</c:v>
                </c:pt>
                <c:pt idx="10444">
                  <c:v>13.172000000000001</c:v>
                </c:pt>
                <c:pt idx="10445">
                  <c:v>11.416</c:v>
                </c:pt>
                <c:pt idx="10446">
                  <c:v>9.6890000000000001</c:v>
                </c:pt>
                <c:pt idx="10447">
                  <c:v>8.0079999999999991</c:v>
                </c:pt>
                <c:pt idx="10448">
                  <c:v>6.4009999999999998</c:v>
                </c:pt>
                <c:pt idx="10449">
                  <c:v>4.9139999999999997</c:v>
                </c:pt>
                <c:pt idx="10450">
                  <c:v>3.6059999999999999</c:v>
                </c:pt>
                <c:pt idx="10451">
                  <c:v>2.5379999999999998</c:v>
                </c:pt>
                <c:pt idx="10452">
                  <c:v>1.7569999999999999</c:v>
                </c:pt>
                <c:pt idx="10453">
                  <c:v>1.2270000000000001</c:v>
                </c:pt>
                <c:pt idx="10454">
                  <c:v>0.89600000000000002</c:v>
                </c:pt>
                <c:pt idx="10455">
                  <c:v>0.68899999999999995</c:v>
                </c:pt>
                <c:pt idx="10456">
                  <c:v>0.56299999999999994</c:v>
                </c:pt>
                <c:pt idx="10457">
                  <c:v>0.48599999999999999</c:v>
                </c:pt>
                <c:pt idx="10458">
                  <c:v>0.437</c:v>
                </c:pt>
                <c:pt idx="10459">
                  <c:v>0.40300000000000002</c:v>
                </c:pt>
                <c:pt idx="10460">
                  <c:v>0.376</c:v>
                </c:pt>
                <c:pt idx="10461">
                  <c:v>0.35199999999999998</c:v>
                </c:pt>
                <c:pt idx="10462">
                  <c:v>0.32900000000000001</c:v>
                </c:pt>
                <c:pt idx="10463">
                  <c:v>0.309</c:v>
                </c:pt>
                <c:pt idx="10464">
                  <c:v>0.29099999999999998</c:v>
                </c:pt>
                <c:pt idx="10465">
                  <c:v>0.27600000000000002</c:v>
                </c:pt>
                <c:pt idx="10466">
                  <c:v>0.26300000000000001</c:v>
                </c:pt>
                <c:pt idx="10467">
                  <c:v>0.253</c:v>
                </c:pt>
                <c:pt idx="10468">
                  <c:v>0.246</c:v>
                </c:pt>
                <c:pt idx="10469">
                  <c:v>0.24</c:v>
                </c:pt>
                <c:pt idx="10470">
                  <c:v>0.23499999999999999</c:v>
                </c:pt>
                <c:pt idx="10471">
                  <c:v>0.23100000000000001</c:v>
                </c:pt>
                <c:pt idx="10472">
                  <c:v>0.22800000000000001</c:v>
                </c:pt>
                <c:pt idx="10473">
                  <c:v>0.22600000000000001</c:v>
                </c:pt>
                <c:pt idx="10474">
                  <c:v>0.22500000000000001</c:v>
                </c:pt>
                <c:pt idx="10475">
                  <c:v>0.224</c:v>
                </c:pt>
                <c:pt idx="10476">
                  <c:v>0.223</c:v>
                </c:pt>
                <c:pt idx="10477">
                  <c:v>0.223</c:v>
                </c:pt>
                <c:pt idx="10478">
                  <c:v>0.223</c:v>
                </c:pt>
                <c:pt idx="10479">
                  <c:v>0.224</c:v>
                </c:pt>
                <c:pt idx="10480">
                  <c:v>0.224</c:v>
                </c:pt>
                <c:pt idx="10481">
                  <c:v>0.22500000000000001</c:v>
                </c:pt>
                <c:pt idx="10482">
                  <c:v>0.22600000000000001</c:v>
                </c:pt>
                <c:pt idx="10483">
                  <c:v>0.22700000000000001</c:v>
                </c:pt>
                <c:pt idx="10484">
                  <c:v>0.22800000000000001</c:v>
                </c:pt>
                <c:pt idx="10485">
                  <c:v>0.22900000000000001</c:v>
                </c:pt>
                <c:pt idx="10486">
                  <c:v>0.23100000000000001</c:v>
                </c:pt>
                <c:pt idx="10487">
                  <c:v>0.23200000000000001</c:v>
                </c:pt>
                <c:pt idx="10488">
                  <c:v>0.23400000000000001</c:v>
                </c:pt>
                <c:pt idx="10489">
                  <c:v>0.23499999999999999</c:v>
                </c:pt>
                <c:pt idx="10490">
                  <c:v>0.23699999999999999</c:v>
                </c:pt>
                <c:pt idx="10491">
                  <c:v>0.23799999999999999</c:v>
                </c:pt>
                <c:pt idx="10492">
                  <c:v>0.24</c:v>
                </c:pt>
                <c:pt idx="10493">
                  <c:v>0.24199999999999999</c:v>
                </c:pt>
                <c:pt idx="10494">
                  <c:v>0.24299999999999999</c:v>
                </c:pt>
                <c:pt idx="10495">
                  <c:v>0.24399999999999999</c:v>
                </c:pt>
                <c:pt idx="10496">
                  <c:v>0.246</c:v>
                </c:pt>
                <c:pt idx="10497">
                  <c:v>0.247</c:v>
                </c:pt>
                <c:pt idx="10498">
                  <c:v>0.249</c:v>
                </c:pt>
                <c:pt idx="10499">
                  <c:v>0.25</c:v>
                </c:pt>
                <c:pt idx="10500">
                  <c:v>0.251</c:v>
                </c:pt>
                <c:pt idx="10501">
                  <c:v>0.253</c:v>
                </c:pt>
                <c:pt idx="10502">
                  <c:v>0.254</c:v>
                </c:pt>
                <c:pt idx="10503">
                  <c:v>0.255</c:v>
                </c:pt>
                <c:pt idx="10504">
                  <c:v>0.25600000000000001</c:v>
                </c:pt>
                <c:pt idx="10505">
                  <c:v>0.25700000000000001</c:v>
                </c:pt>
                <c:pt idx="10506">
                  <c:v>0.25800000000000001</c:v>
                </c:pt>
                <c:pt idx="10507">
                  <c:v>0.25900000000000001</c:v>
                </c:pt>
                <c:pt idx="10508">
                  <c:v>0.26</c:v>
                </c:pt>
                <c:pt idx="10509">
                  <c:v>0.26100000000000001</c:v>
                </c:pt>
                <c:pt idx="10510">
                  <c:v>0.26200000000000001</c:v>
                </c:pt>
                <c:pt idx="10511">
                  <c:v>0.26200000000000001</c:v>
                </c:pt>
                <c:pt idx="10512">
                  <c:v>0.26300000000000001</c:v>
                </c:pt>
                <c:pt idx="10513">
                  <c:v>0.26400000000000001</c:v>
                </c:pt>
                <c:pt idx="10514">
                  <c:v>0.26500000000000001</c:v>
                </c:pt>
                <c:pt idx="10515">
                  <c:v>0.26500000000000001</c:v>
                </c:pt>
                <c:pt idx="10516">
                  <c:v>0.26600000000000001</c:v>
                </c:pt>
                <c:pt idx="10517">
                  <c:v>0.26700000000000002</c:v>
                </c:pt>
                <c:pt idx="10518">
                  <c:v>0.26700000000000002</c:v>
                </c:pt>
                <c:pt idx="10519">
                  <c:v>0.26800000000000002</c:v>
                </c:pt>
                <c:pt idx="10520">
                  <c:v>0.26800000000000002</c:v>
                </c:pt>
                <c:pt idx="10521">
                  <c:v>0.26700000000000002</c:v>
                </c:pt>
                <c:pt idx="10522">
                  <c:v>0.26600000000000001</c:v>
                </c:pt>
                <c:pt idx="10523">
                  <c:v>0.26600000000000001</c:v>
                </c:pt>
                <c:pt idx="10524">
                  <c:v>0.26500000000000001</c:v>
                </c:pt>
                <c:pt idx="10525">
                  <c:v>0.26400000000000001</c:v>
                </c:pt>
                <c:pt idx="10526">
                  <c:v>0.26400000000000001</c:v>
                </c:pt>
                <c:pt idx="10527">
                  <c:v>0.26300000000000001</c:v>
                </c:pt>
                <c:pt idx="10528">
                  <c:v>0.26200000000000001</c:v>
                </c:pt>
                <c:pt idx="10529">
                  <c:v>0.26200000000000001</c:v>
                </c:pt>
                <c:pt idx="10530">
                  <c:v>0.26100000000000001</c:v>
                </c:pt>
                <c:pt idx="10531">
                  <c:v>0.26</c:v>
                </c:pt>
                <c:pt idx="10532">
                  <c:v>0.25900000000000001</c:v>
                </c:pt>
                <c:pt idx="10533">
                  <c:v>0.25800000000000001</c:v>
                </c:pt>
                <c:pt idx="10534">
                  <c:v>0.25700000000000001</c:v>
                </c:pt>
                <c:pt idx="10535">
                  <c:v>0.25600000000000001</c:v>
                </c:pt>
                <c:pt idx="10536">
                  <c:v>0.255</c:v>
                </c:pt>
                <c:pt idx="10537">
                  <c:v>0.254</c:v>
                </c:pt>
                <c:pt idx="10538">
                  <c:v>0.253</c:v>
                </c:pt>
                <c:pt idx="10539">
                  <c:v>0.252</c:v>
                </c:pt>
                <c:pt idx="10540">
                  <c:v>0.251</c:v>
                </c:pt>
                <c:pt idx="10541">
                  <c:v>0.25</c:v>
                </c:pt>
                <c:pt idx="10542">
                  <c:v>0.248</c:v>
                </c:pt>
                <c:pt idx="10543">
                  <c:v>0.247</c:v>
                </c:pt>
                <c:pt idx="10544">
                  <c:v>0.246</c:v>
                </c:pt>
                <c:pt idx="10545">
                  <c:v>0.24399999999999999</c:v>
                </c:pt>
                <c:pt idx="10546">
                  <c:v>0.24299999999999999</c:v>
                </c:pt>
                <c:pt idx="10547">
                  <c:v>0.24099999999999999</c:v>
                </c:pt>
                <c:pt idx="10548">
                  <c:v>0.24</c:v>
                </c:pt>
                <c:pt idx="10549">
                  <c:v>0.23899999999999999</c:v>
                </c:pt>
                <c:pt idx="10550">
                  <c:v>0.23699999999999999</c:v>
                </c:pt>
                <c:pt idx="10551">
                  <c:v>0.23599999999999999</c:v>
                </c:pt>
                <c:pt idx="10552">
                  <c:v>0.23400000000000001</c:v>
                </c:pt>
                <c:pt idx="10553">
                  <c:v>0.23300000000000001</c:v>
                </c:pt>
                <c:pt idx="10554">
                  <c:v>0.23100000000000001</c:v>
                </c:pt>
                <c:pt idx="10555">
                  <c:v>0.23</c:v>
                </c:pt>
                <c:pt idx="10556">
                  <c:v>0.22900000000000001</c:v>
                </c:pt>
                <c:pt idx="10557">
                  <c:v>0.22800000000000001</c:v>
                </c:pt>
                <c:pt idx="10558">
                  <c:v>0.22700000000000001</c:v>
                </c:pt>
                <c:pt idx="10559">
                  <c:v>0.22600000000000001</c:v>
                </c:pt>
                <c:pt idx="10560">
                  <c:v>0.22500000000000001</c:v>
                </c:pt>
                <c:pt idx="10561">
                  <c:v>0.224</c:v>
                </c:pt>
                <c:pt idx="10562">
                  <c:v>0.223</c:v>
                </c:pt>
                <c:pt idx="10563">
                  <c:v>0.223</c:v>
                </c:pt>
                <c:pt idx="10564">
                  <c:v>0.223</c:v>
                </c:pt>
                <c:pt idx="10565">
                  <c:v>0.223</c:v>
                </c:pt>
                <c:pt idx="10566">
                  <c:v>0.223</c:v>
                </c:pt>
                <c:pt idx="10567">
                  <c:v>0.224</c:v>
                </c:pt>
                <c:pt idx="10568">
                  <c:v>0.22500000000000001</c:v>
                </c:pt>
                <c:pt idx="10569">
                  <c:v>0.22700000000000001</c:v>
                </c:pt>
                <c:pt idx="10570">
                  <c:v>0.23</c:v>
                </c:pt>
                <c:pt idx="10571">
                  <c:v>0.23400000000000001</c:v>
                </c:pt>
                <c:pt idx="10572">
                  <c:v>0.23899999999999999</c:v>
                </c:pt>
                <c:pt idx="10573">
                  <c:v>0.245</c:v>
                </c:pt>
                <c:pt idx="10574">
                  <c:v>0.253</c:v>
                </c:pt>
                <c:pt idx="10575">
                  <c:v>0.26400000000000001</c:v>
                </c:pt>
                <c:pt idx="10576">
                  <c:v>0.27600000000000002</c:v>
                </c:pt>
                <c:pt idx="10577">
                  <c:v>0.29199999999999998</c:v>
                </c:pt>
                <c:pt idx="10578">
                  <c:v>0.31</c:v>
                </c:pt>
                <c:pt idx="10579">
                  <c:v>0.33100000000000002</c:v>
                </c:pt>
                <c:pt idx="10580">
                  <c:v>0.35499999999999998</c:v>
                </c:pt>
                <c:pt idx="10581">
                  <c:v>0.38200000000000001</c:v>
                </c:pt>
                <c:pt idx="10582">
                  <c:v>0.41499999999999998</c:v>
                </c:pt>
                <c:pt idx="10583">
                  <c:v>0.46100000000000002</c:v>
                </c:pt>
                <c:pt idx="10584">
                  <c:v>0.52700000000000002</c:v>
                </c:pt>
                <c:pt idx="10585">
                  <c:v>0.63</c:v>
                </c:pt>
                <c:pt idx="10586">
                  <c:v>0.79500000000000004</c:v>
                </c:pt>
                <c:pt idx="10587">
                  <c:v>1.0489999999999999</c:v>
                </c:pt>
                <c:pt idx="10588">
                  <c:v>1.44</c:v>
                </c:pt>
                <c:pt idx="10589">
                  <c:v>2.016</c:v>
                </c:pt>
                <c:pt idx="10590">
                  <c:v>2.8180000000000001</c:v>
                </c:pt>
                <c:pt idx="10591">
                  <c:v>3.8580000000000001</c:v>
                </c:pt>
                <c:pt idx="10592">
                  <c:v>5.117</c:v>
                </c:pt>
                <c:pt idx="10593">
                  <c:v>6.548</c:v>
                </c:pt>
                <c:pt idx="10594">
                  <c:v>8.109</c:v>
                </c:pt>
                <c:pt idx="10595">
                  <c:v>9.7550000000000008</c:v>
                </c:pt>
                <c:pt idx="10596">
                  <c:v>11.458</c:v>
                </c:pt>
                <c:pt idx="10597">
                  <c:v>13.198</c:v>
                </c:pt>
                <c:pt idx="10598">
                  <c:v>14.962</c:v>
                </c:pt>
                <c:pt idx="10599">
                  <c:v>16.742000000000001</c:v>
                </c:pt>
                <c:pt idx="10600">
                  <c:v>18.530999999999999</c:v>
                </c:pt>
                <c:pt idx="10601">
                  <c:v>20.324999999999999</c:v>
                </c:pt>
                <c:pt idx="10602">
                  <c:v>22.123000000000001</c:v>
                </c:pt>
                <c:pt idx="10603">
                  <c:v>23.922000000000001</c:v>
                </c:pt>
                <c:pt idx="10604">
                  <c:v>25.72</c:v>
                </c:pt>
                <c:pt idx="10605">
                  <c:v>27.515999999999998</c:v>
                </c:pt>
                <c:pt idx="10606">
                  <c:v>29.309000000000001</c:v>
                </c:pt>
                <c:pt idx="10607">
                  <c:v>31.097000000000001</c:v>
                </c:pt>
                <c:pt idx="10608">
                  <c:v>32.881</c:v>
                </c:pt>
                <c:pt idx="10609">
                  <c:v>34.658999999999999</c:v>
                </c:pt>
                <c:pt idx="10610">
                  <c:v>36.430999999999997</c:v>
                </c:pt>
                <c:pt idx="10611">
                  <c:v>38.195999999999998</c:v>
                </c:pt>
                <c:pt idx="10612">
                  <c:v>39.951999999999998</c:v>
                </c:pt>
                <c:pt idx="10613">
                  <c:v>41.698</c:v>
                </c:pt>
                <c:pt idx="10614">
                  <c:v>43.433999999999997</c:v>
                </c:pt>
                <c:pt idx="10615">
                  <c:v>45.156999999999996</c:v>
                </c:pt>
                <c:pt idx="10616">
                  <c:v>46.865000000000002</c:v>
                </c:pt>
                <c:pt idx="10617">
                  <c:v>48.555999999999997</c:v>
                </c:pt>
                <c:pt idx="10618">
                  <c:v>50.228000000000002</c:v>
                </c:pt>
                <c:pt idx="10619">
                  <c:v>51.878999999999998</c:v>
                </c:pt>
                <c:pt idx="10620">
                  <c:v>53.505000000000003</c:v>
                </c:pt>
                <c:pt idx="10621">
                  <c:v>55.106000000000002</c:v>
                </c:pt>
                <c:pt idx="10622">
                  <c:v>56.676000000000002</c:v>
                </c:pt>
                <c:pt idx="10623">
                  <c:v>58.213999999999999</c:v>
                </c:pt>
                <c:pt idx="10624">
                  <c:v>59.718000000000004</c:v>
                </c:pt>
                <c:pt idx="10625">
                  <c:v>61.185000000000002</c:v>
                </c:pt>
                <c:pt idx="10626">
                  <c:v>62.612000000000002</c:v>
                </c:pt>
                <c:pt idx="10627">
                  <c:v>63.996000000000002</c:v>
                </c:pt>
                <c:pt idx="10628">
                  <c:v>65.337999999999994</c:v>
                </c:pt>
                <c:pt idx="10629">
                  <c:v>66.637</c:v>
                </c:pt>
                <c:pt idx="10630">
                  <c:v>67.891999999999996</c:v>
                </c:pt>
                <c:pt idx="10631">
                  <c:v>69.102000000000004</c:v>
                </c:pt>
                <c:pt idx="10632">
                  <c:v>70.266999999999996</c:v>
                </c:pt>
                <c:pt idx="10633">
                  <c:v>71.385999999999996</c:v>
                </c:pt>
                <c:pt idx="10634">
                  <c:v>72.459000000000003</c:v>
                </c:pt>
                <c:pt idx="10635">
                  <c:v>73.486000000000004</c:v>
                </c:pt>
                <c:pt idx="10636">
                  <c:v>74.468999999999994</c:v>
                </c:pt>
                <c:pt idx="10637">
                  <c:v>75.406000000000006</c:v>
                </c:pt>
                <c:pt idx="10638">
                  <c:v>76.3</c:v>
                </c:pt>
                <c:pt idx="10639">
                  <c:v>77.149000000000001</c:v>
                </c:pt>
                <c:pt idx="10640">
                  <c:v>77.956000000000003</c:v>
                </c:pt>
                <c:pt idx="10641">
                  <c:v>78.721999999999994</c:v>
                </c:pt>
                <c:pt idx="10642">
                  <c:v>79.445999999999998</c:v>
                </c:pt>
                <c:pt idx="10643">
                  <c:v>80.131</c:v>
                </c:pt>
                <c:pt idx="10644">
                  <c:v>80.778999999999996</c:v>
                </c:pt>
                <c:pt idx="10645">
                  <c:v>81.388999999999996</c:v>
                </c:pt>
                <c:pt idx="10646">
                  <c:v>81.965000000000003</c:v>
                </c:pt>
                <c:pt idx="10647">
                  <c:v>82.506</c:v>
                </c:pt>
                <c:pt idx="10648">
                  <c:v>83.015000000000001</c:v>
                </c:pt>
                <c:pt idx="10649">
                  <c:v>83.494</c:v>
                </c:pt>
                <c:pt idx="10650">
                  <c:v>83.942999999999998</c:v>
                </c:pt>
                <c:pt idx="10651">
                  <c:v>84.364999999999995</c:v>
                </c:pt>
                <c:pt idx="10652">
                  <c:v>84.759</c:v>
                </c:pt>
                <c:pt idx="10653">
                  <c:v>85.129000000000005</c:v>
                </c:pt>
                <c:pt idx="10654">
                  <c:v>85.474999999999994</c:v>
                </c:pt>
                <c:pt idx="10655">
                  <c:v>85.799000000000007</c:v>
                </c:pt>
                <c:pt idx="10656">
                  <c:v>86.100999999999999</c:v>
                </c:pt>
                <c:pt idx="10657">
                  <c:v>86.384</c:v>
                </c:pt>
                <c:pt idx="10658">
                  <c:v>86.647999999999996</c:v>
                </c:pt>
                <c:pt idx="10659">
                  <c:v>86.894000000000005</c:v>
                </c:pt>
                <c:pt idx="10660">
                  <c:v>87.125</c:v>
                </c:pt>
                <c:pt idx="10661">
                  <c:v>87.34</c:v>
                </c:pt>
                <c:pt idx="10662">
                  <c:v>87.54</c:v>
                </c:pt>
                <c:pt idx="10663">
                  <c:v>87.727000000000004</c:v>
                </c:pt>
                <c:pt idx="10664">
                  <c:v>87.902000000000001</c:v>
                </c:pt>
                <c:pt idx="10665">
                  <c:v>88.063999999999993</c:v>
                </c:pt>
                <c:pt idx="10666">
                  <c:v>88.215999999999994</c:v>
                </c:pt>
                <c:pt idx="10667">
                  <c:v>88.358000000000004</c:v>
                </c:pt>
                <c:pt idx="10668">
                  <c:v>88.489000000000004</c:v>
                </c:pt>
                <c:pt idx="10669">
                  <c:v>88.611999999999995</c:v>
                </c:pt>
                <c:pt idx="10670">
                  <c:v>88.727000000000004</c:v>
                </c:pt>
                <c:pt idx="10671">
                  <c:v>88.832999999999998</c:v>
                </c:pt>
                <c:pt idx="10672">
                  <c:v>88.932000000000002</c:v>
                </c:pt>
                <c:pt idx="10673">
                  <c:v>89.025000000000006</c:v>
                </c:pt>
                <c:pt idx="10674">
                  <c:v>89.111000000000004</c:v>
                </c:pt>
                <c:pt idx="10675">
                  <c:v>89.191000000000003</c:v>
                </c:pt>
                <c:pt idx="10676">
                  <c:v>89.265000000000001</c:v>
                </c:pt>
                <c:pt idx="10677">
                  <c:v>89.334000000000003</c:v>
                </c:pt>
                <c:pt idx="10678">
                  <c:v>89.397999999999996</c:v>
                </c:pt>
                <c:pt idx="10679">
                  <c:v>89.456999999999994</c:v>
                </c:pt>
                <c:pt idx="10680">
                  <c:v>89.512</c:v>
                </c:pt>
                <c:pt idx="10681">
                  <c:v>89.563000000000002</c:v>
                </c:pt>
                <c:pt idx="10682">
                  <c:v>89.611000000000004</c:v>
                </c:pt>
                <c:pt idx="10683">
                  <c:v>89.655000000000001</c:v>
                </c:pt>
                <c:pt idx="10684">
                  <c:v>89.694999999999993</c:v>
                </c:pt>
                <c:pt idx="10685">
                  <c:v>89.733000000000004</c:v>
                </c:pt>
                <c:pt idx="10686">
                  <c:v>89.766999999999996</c:v>
                </c:pt>
                <c:pt idx="10687">
                  <c:v>89.799000000000007</c:v>
                </c:pt>
                <c:pt idx="10688">
                  <c:v>89.828999999999994</c:v>
                </c:pt>
                <c:pt idx="10689">
                  <c:v>89.856999999999999</c:v>
                </c:pt>
                <c:pt idx="10690">
                  <c:v>89.882000000000005</c:v>
                </c:pt>
                <c:pt idx="10691">
                  <c:v>89.905000000000001</c:v>
                </c:pt>
                <c:pt idx="10692">
                  <c:v>89.927000000000007</c:v>
                </c:pt>
                <c:pt idx="10693">
                  <c:v>89.947000000000003</c:v>
                </c:pt>
                <c:pt idx="10694">
                  <c:v>89.965000000000003</c:v>
                </c:pt>
                <c:pt idx="10695">
                  <c:v>89.983000000000004</c:v>
                </c:pt>
                <c:pt idx="10696">
                  <c:v>89.998000000000005</c:v>
                </c:pt>
                <c:pt idx="10697">
                  <c:v>90.013000000000005</c:v>
                </c:pt>
                <c:pt idx="10698">
                  <c:v>90.025999999999996</c:v>
                </c:pt>
                <c:pt idx="10699">
                  <c:v>90.039000000000001</c:v>
                </c:pt>
                <c:pt idx="10700">
                  <c:v>90.05</c:v>
                </c:pt>
                <c:pt idx="10701">
                  <c:v>90.061000000000007</c:v>
                </c:pt>
                <c:pt idx="10702">
                  <c:v>90.070999999999998</c:v>
                </c:pt>
                <c:pt idx="10703">
                  <c:v>90.08</c:v>
                </c:pt>
                <c:pt idx="10704">
                  <c:v>90.088999999999999</c:v>
                </c:pt>
                <c:pt idx="10705">
                  <c:v>90.096000000000004</c:v>
                </c:pt>
                <c:pt idx="10706">
                  <c:v>90.103999999999999</c:v>
                </c:pt>
                <c:pt idx="10707">
                  <c:v>90.111000000000004</c:v>
                </c:pt>
                <c:pt idx="10708">
                  <c:v>90.117000000000004</c:v>
                </c:pt>
                <c:pt idx="10709">
                  <c:v>90.123000000000005</c:v>
                </c:pt>
                <c:pt idx="10710">
                  <c:v>90.128</c:v>
                </c:pt>
                <c:pt idx="10711">
                  <c:v>90.132999999999996</c:v>
                </c:pt>
                <c:pt idx="10712">
                  <c:v>90.138000000000005</c:v>
                </c:pt>
                <c:pt idx="10713">
                  <c:v>90.143000000000001</c:v>
                </c:pt>
                <c:pt idx="10714">
                  <c:v>90.147000000000006</c:v>
                </c:pt>
                <c:pt idx="10715">
                  <c:v>90.150999999999996</c:v>
                </c:pt>
                <c:pt idx="10716">
                  <c:v>90.153999999999996</c:v>
                </c:pt>
                <c:pt idx="10717">
                  <c:v>90.158000000000001</c:v>
                </c:pt>
                <c:pt idx="10718">
                  <c:v>90.161000000000001</c:v>
                </c:pt>
                <c:pt idx="10719">
                  <c:v>90.164000000000001</c:v>
                </c:pt>
                <c:pt idx="10720">
                  <c:v>90.167000000000002</c:v>
                </c:pt>
                <c:pt idx="10721">
                  <c:v>90.17</c:v>
                </c:pt>
                <c:pt idx="10722">
                  <c:v>90.171999999999997</c:v>
                </c:pt>
                <c:pt idx="10723">
                  <c:v>90.174999999999997</c:v>
                </c:pt>
                <c:pt idx="10724">
                  <c:v>90.177000000000007</c:v>
                </c:pt>
                <c:pt idx="10725">
                  <c:v>90.179000000000002</c:v>
                </c:pt>
                <c:pt idx="10726">
                  <c:v>90.180999999999997</c:v>
                </c:pt>
                <c:pt idx="10727">
                  <c:v>90.183000000000007</c:v>
                </c:pt>
                <c:pt idx="10728">
                  <c:v>90.185000000000002</c:v>
                </c:pt>
                <c:pt idx="10729">
                  <c:v>90.186999999999998</c:v>
                </c:pt>
                <c:pt idx="10730">
                  <c:v>90.188000000000002</c:v>
                </c:pt>
                <c:pt idx="10731">
                  <c:v>90.19</c:v>
                </c:pt>
                <c:pt idx="10732">
                  <c:v>90.191000000000003</c:v>
                </c:pt>
                <c:pt idx="10733">
                  <c:v>90.192999999999998</c:v>
                </c:pt>
                <c:pt idx="10734">
                  <c:v>90.194000000000003</c:v>
                </c:pt>
                <c:pt idx="10735">
                  <c:v>90.195999999999998</c:v>
                </c:pt>
                <c:pt idx="10736">
                  <c:v>90.197000000000003</c:v>
                </c:pt>
                <c:pt idx="10737">
                  <c:v>90.197999999999993</c:v>
                </c:pt>
                <c:pt idx="10738">
                  <c:v>90.198999999999998</c:v>
                </c:pt>
                <c:pt idx="10739">
                  <c:v>90.2</c:v>
                </c:pt>
                <c:pt idx="10740">
                  <c:v>90.200999999999993</c:v>
                </c:pt>
                <c:pt idx="10741">
                  <c:v>90.201999999999998</c:v>
                </c:pt>
                <c:pt idx="10742">
                  <c:v>90.203000000000003</c:v>
                </c:pt>
                <c:pt idx="10743">
                  <c:v>90.203999999999994</c:v>
                </c:pt>
                <c:pt idx="10744">
                  <c:v>90.204999999999998</c:v>
                </c:pt>
                <c:pt idx="10745">
                  <c:v>90.206000000000003</c:v>
                </c:pt>
                <c:pt idx="10746">
                  <c:v>90.206999999999994</c:v>
                </c:pt>
                <c:pt idx="10747">
                  <c:v>90.207999999999998</c:v>
                </c:pt>
                <c:pt idx="10748">
                  <c:v>90.209000000000003</c:v>
                </c:pt>
                <c:pt idx="10749">
                  <c:v>90.209000000000003</c:v>
                </c:pt>
                <c:pt idx="10750">
                  <c:v>90.21</c:v>
                </c:pt>
                <c:pt idx="10751">
                  <c:v>90.210999999999999</c:v>
                </c:pt>
                <c:pt idx="10752">
                  <c:v>90.210999999999999</c:v>
                </c:pt>
                <c:pt idx="10753">
                  <c:v>90.212000000000003</c:v>
                </c:pt>
                <c:pt idx="10754">
                  <c:v>90.212999999999994</c:v>
                </c:pt>
                <c:pt idx="10755">
                  <c:v>90.212999999999994</c:v>
                </c:pt>
                <c:pt idx="10756">
                  <c:v>90.212999999999994</c:v>
                </c:pt>
                <c:pt idx="10757">
                  <c:v>90.213999999999999</c:v>
                </c:pt>
                <c:pt idx="10758">
                  <c:v>90.213999999999999</c:v>
                </c:pt>
                <c:pt idx="10759">
                  <c:v>90.215000000000003</c:v>
                </c:pt>
                <c:pt idx="10760">
                  <c:v>90.215000000000003</c:v>
                </c:pt>
                <c:pt idx="10761">
                  <c:v>90.215000000000003</c:v>
                </c:pt>
                <c:pt idx="10762">
                  <c:v>90.215999999999994</c:v>
                </c:pt>
                <c:pt idx="10763">
                  <c:v>90.215999999999994</c:v>
                </c:pt>
                <c:pt idx="10764">
                  <c:v>90.215999999999994</c:v>
                </c:pt>
                <c:pt idx="10765">
                  <c:v>90.215999999999994</c:v>
                </c:pt>
                <c:pt idx="10766">
                  <c:v>90.215999999999994</c:v>
                </c:pt>
                <c:pt idx="10767">
                  <c:v>90.215999999999994</c:v>
                </c:pt>
                <c:pt idx="10768">
                  <c:v>90.215999999999994</c:v>
                </c:pt>
                <c:pt idx="10769">
                  <c:v>90.216999999999999</c:v>
                </c:pt>
                <c:pt idx="10770">
                  <c:v>90.216999999999999</c:v>
                </c:pt>
                <c:pt idx="10771">
                  <c:v>90.216999999999999</c:v>
                </c:pt>
                <c:pt idx="10772">
                  <c:v>90.216999999999999</c:v>
                </c:pt>
                <c:pt idx="10773">
                  <c:v>90.215999999999994</c:v>
                </c:pt>
                <c:pt idx="10774">
                  <c:v>90.215999999999994</c:v>
                </c:pt>
                <c:pt idx="10775">
                  <c:v>90.215999999999994</c:v>
                </c:pt>
                <c:pt idx="10776">
                  <c:v>90.215999999999994</c:v>
                </c:pt>
                <c:pt idx="10777">
                  <c:v>90.215999999999994</c:v>
                </c:pt>
                <c:pt idx="10778">
                  <c:v>90.215999999999994</c:v>
                </c:pt>
                <c:pt idx="10779">
                  <c:v>90.215000000000003</c:v>
                </c:pt>
                <c:pt idx="10780">
                  <c:v>90.215000000000003</c:v>
                </c:pt>
                <c:pt idx="10781">
                  <c:v>90.215000000000003</c:v>
                </c:pt>
                <c:pt idx="10782">
                  <c:v>90.215000000000003</c:v>
                </c:pt>
                <c:pt idx="10783">
                  <c:v>90.213999999999999</c:v>
                </c:pt>
                <c:pt idx="10784">
                  <c:v>90.213999999999999</c:v>
                </c:pt>
                <c:pt idx="10785">
                  <c:v>90.213999999999999</c:v>
                </c:pt>
                <c:pt idx="10786">
                  <c:v>90.212999999999994</c:v>
                </c:pt>
                <c:pt idx="10787">
                  <c:v>90.212999999999994</c:v>
                </c:pt>
                <c:pt idx="10788">
                  <c:v>90.212000000000003</c:v>
                </c:pt>
                <c:pt idx="10789">
                  <c:v>90.212000000000003</c:v>
                </c:pt>
                <c:pt idx="10790">
                  <c:v>90.212000000000003</c:v>
                </c:pt>
                <c:pt idx="10791">
                  <c:v>90.210999999999999</c:v>
                </c:pt>
                <c:pt idx="10792">
                  <c:v>90.210999999999999</c:v>
                </c:pt>
                <c:pt idx="10793">
                  <c:v>90.21</c:v>
                </c:pt>
                <c:pt idx="10794">
                  <c:v>90.21</c:v>
                </c:pt>
                <c:pt idx="10795">
                  <c:v>90.209000000000003</c:v>
                </c:pt>
                <c:pt idx="10796">
                  <c:v>90.209000000000003</c:v>
                </c:pt>
                <c:pt idx="10797">
                  <c:v>90.207999999999998</c:v>
                </c:pt>
                <c:pt idx="10798">
                  <c:v>90.206999999999994</c:v>
                </c:pt>
                <c:pt idx="10799">
                  <c:v>90.206999999999994</c:v>
                </c:pt>
                <c:pt idx="10800">
                  <c:v>90.206000000000003</c:v>
                </c:pt>
                <c:pt idx="10801">
                  <c:v>90.204999999999998</c:v>
                </c:pt>
                <c:pt idx="10802">
                  <c:v>90.204999999999998</c:v>
                </c:pt>
                <c:pt idx="10803">
                  <c:v>90.203999999999994</c:v>
                </c:pt>
                <c:pt idx="10804">
                  <c:v>90.203000000000003</c:v>
                </c:pt>
                <c:pt idx="10805">
                  <c:v>90.201999999999998</c:v>
                </c:pt>
                <c:pt idx="10806">
                  <c:v>90.200999999999993</c:v>
                </c:pt>
                <c:pt idx="10807">
                  <c:v>90.2</c:v>
                </c:pt>
                <c:pt idx="10808">
                  <c:v>90.198999999999998</c:v>
                </c:pt>
                <c:pt idx="10809">
                  <c:v>90.197999999999993</c:v>
                </c:pt>
                <c:pt idx="10810">
                  <c:v>90.197000000000003</c:v>
                </c:pt>
                <c:pt idx="10811">
                  <c:v>90.195999999999998</c:v>
                </c:pt>
                <c:pt idx="10812">
                  <c:v>90.194999999999993</c:v>
                </c:pt>
                <c:pt idx="10813">
                  <c:v>90.192999999999998</c:v>
                </c:pt>
                <c:pt idx="10814">
                  <c:v>90.191999999999993</c:v>
                </c:pt>
                <c:pt idx="10815">
                  <c:v>90.19</c:v>
                </c:pt>
                <c:pt idx="10816">
                  <c:v>90.188999999999993</c:v>
                </c:pt>
                <c:pt idx="10817">
                  <c:v>90.186999999999998</c:v>
                </c:pt>
                <c:pt idx="10818">
                  <c:v>90.185000000000002</c:v>
                </c:pt>
                <c:pt idx="10819">
                  <c:v>90.183000000000007</c:v>
                </c:pt>
                <c:pt idx="10820">
                  <c:v>90.180999999999997</c:v>
                </c:pt>
                <c:pt idx="10821">
                  <c:v>90.177999999999997</c:v>
                </c:pt>
                <c:pt idx="10822">
                  <c:v>90.176000000000002</c:v>
                </c:pt>
                <c:pt idx="10823">
                  <c:v>90.173000000000002</c:v>
                </c:pt>
                <c:pt idx="10824">
                  <c:v>90.17</c:v>
                </c:pt>
                <c:pt idx="10825">
                  <c:v>90.167000000000002</c:v>
                </c:pt>
                <c:pt idx="10826">
                  <c:v>90.164000000000001</c:v>
                </c:pt>
                <c:pt idx="10827">
                  <c:v>90.16</c:v>
                </c:pt>
                <c:pt idx="10828">
                  <c:v>90.156999999999996</c:v>
                </c:pt>
                <c:pt idx="10829">
                  <c:v>90.153000000000006</c:v>
                </c:pt>
                <c:pt idx="10830">
                  <c:v>90.147999999999996</c:v>
                </c:pt>
                <c:pt idx="10831">
                  <c:v>90.144000000000005</c:v>
                </c:pt>
                <c:pt idx="10832">
                  <c:v>90.138999999999996</c:v>
                </c:pt>
                <c:pt idx="10833">
                  <c:v>90.132999999999996</c:v>
                </c:pt>
                <c:pt idx="10834">
                  <c:v>90.126999999999995</c:v>
                </c:pt>
                <c:pt idx="10835">
                  <c:v>90.120999999999995</c:v>
                </c:pt>
                <c:pt idx="10836">
                  <c:v>90.114000000000004</c:v>
                </c:pt>
                <c:pt idx="10837">
                  <c:v>90.106999999999999</c:v>
                </c:pt>
                <c:pt idx="10838">
                  <c:v>90.099000000000004</c:v>
                </c:pt>
                <c:pt idx="10839">
                  <c:v>90.090999999999994</c:v>
                </c:pt>
                <c:pt idx="10840">
                  <c:v>90.081000000000003</c:v>
                </c:pt>
                <c:pt idx="10841">
                  <c:v>90.072000000000003</c:v>
                </c:pt>
                <c:pt idx="10842">
                  <c:v>90.061000000000007</c:v>
                </c:pt>
                <c:pt idx="10843">
                  <c:v>90.049000000000007</c:v>
                </c:pt>
                <c:pt idx="10844">
                  <c:v>90.037000000000006</c:v>
                </c:pt>
                <c:pt idx="10845">
                  <c:v>90.022999999999996</c:v>
                </c:pt>
                <c:pt idx="10846">
                  <c:v>90.009</c:v>
                </c:pt>
                <c:pt idx="10847">
                  <c:v>89.992999999999995</c:v>
                </c:pt>
                <c:pt idx="10848">
                  <c:v>89.975999999999999</c:v>
                </c:pt>
                <c:pt idx="10849">
                  <c:v>89.956999999999994</c:v>
                </c:pt>
                <c:pt idx="10850">
                  <c:v>89.936999999999998</c:v>
                </c:pt>
                <c:pt idx="10851">
                  <c:v>89.915000000000006</c:v>
                </c:pt>
                <c:pt idx="10852">
                  <c:v>89.891999999999996</c:v>
                </c:pt>
                <c:pt idx="10853">
                  <c:v>89.866</c:v>
                </c:pt>
                <c:pt idx="10854">
                  <c:v>89.838999999999999</c:v>
                </c:pt>
                <c:pt idx="10855">
                  <c:v>89.808999999999997</c:v>
                </c:pt>
                <c:pt idx="10856">
                  <c:v>89.777000000000001</c:v>
                </c:pt>
                <c:pt idx="10857">
                  <c:v>89.742000000000004</c:v>
                </c:pt>
                <c:pt idx="10858">
                  <c:v>89.703999999999994</c:v>
                </c:pt>
                <c:pt idx="10859">
                  <c:v>89.664000000000001</c:v>
                </c:pt>
                <c:pt idx="10860">
                  <c:v>89.62</c:v>
                </c:pt>
                <c:pt idx="10861">
                  <c:v>89.572999999999993</c:v>
                </c:pt>
                <c:pt idx="10862">
                  <c:v>89.522000000000006</c:v>
                </c:pt>
                <c:pt idx="10863">
                  <c:v>89.466999999999999</c:v>
                </c:pt>
                <c:pt idx="10864">
                  <c:v>89.406999999999996</c:v>
                </c:pt>
                <c:pt idx="10865">
                  <c:v>89.343000000000004</c:v>
                </c:pt>
                <c:pt idx="10866">
                  <c:v>89.274000000000001</c:v>
                </c:pt>
                <c:pt idx="10867">
                  <c:v>89.2</c:v>
                </c:pt>
                <c:pt idx="10868">
                  <c:v>89.12</c:v>
                </c:pt>
                <c:pt idx="10869">
                  <c:v>89.034000000000006</c:v>
                </c:pt>
                <c:pt idx="10870">
                  <c:v>88.941999999999993</c:v>
                </c:pt>
                <c:pt idx="10871">
                  <c:v>88.843000000000004</c:v>
                </c:pt>
                <c:pt idx="10872">
                  <c:v>88.736000000000004</c:v>
                </c:pt>
                <c:pt idx="10873">
                  <c:v>88.622</c:v>
                </c:pt>
                <c:pt idx="10874">
                  <c:v>88.498999999999995</c:v>
                </c:pt>
                <c:pt idx="10875">
                  <c:v>88.367000000000004</c:v>
                </c:pt>
                <c:pt idx="10876">
                  <c:v>88.225999999999999</c:v>
                </c:pt>
                <c:pt idx="10877">
                  <c:v>88.073999999999998</c:v>
                </c:pt>
                <c:pt idx="10878">
                  <c:v>87.911000000000001</c:v>
                </c:pt>
                <c:pt idx="10879">
                  <c:v>87.736999999999995</c:v>
                </c:pt>
                <c:pt idx="10880">
                  <c:v>87.549000000000007</c:v>
                </c:pt>
                <c:pt idx="10881">
                  <c:v>87.349000000000004</c:v>
                </c:pt>
                <c:pt idx="10882">
                  <c:v>87.134</c:v>
                </c:pt>
                <c:pt idx="10883">
                  <c:v>86.903999999999996</c:v>
                </c:pt>
                <c:pt idx="10884">
                  <c:v>86.656999999999996</c:v>
                </c:pt>
                <c:pt idx="10885">
                  <c:v>86.391999999999996</c:v>
                </c:pt>
                <c:pt idx="10886">
                  <c:v>86.11</c:v>
                </c:pt>
                <c:pt idx="10887">
                  <c:v>85.807000000000002</c:v>
                </c:pt>
                <c:pt idx="10888">
                  <c:v>85.483000000000004</c:v>
                </c:pt>
                <c:pt idx="10889">
                  <c:v>85.137</c:v>
                </c:pt>
                <c:pt idx="10890">
                  <c:v>84.766999999999996</c:v>
                </c:pt>
                <c:pt idx="10891">
                  <c:v>84.372</c:v>
                </c:pt>
                <c:pt idx="10892">
                  <c:v>83.950999999999993</c:v>
                </c:pt>
                <c:pt idx="10893">
                  <c:v>83.501000000000005</c:v>
                </c:pt>
                <c:pt idx="10894">
                  <c:v>83.022999999999996</c:v>
                </c:pt>
                <c:pt idx="10895">
                  <c:v>82.513000000000005</c:v>
                </c:pt>
                <c:pt idx="10896">
                  <c:v>81.971000000000004</c:v>
                </c:pt>
                <c:pt idx="10897">
                  <c:v>81.394999999999996</c:v>
                </c:pt>
                <c:pt idx="10898">
                  <c:v>80.784999999999997</c:v>
                </c:pt>
                <c:pt idx="10899">
                  <c:v>80.137</c:v>
                </c:pt>
                <c:pt idx="10900">
                  <c:v>79.451999999999998</c:v>
                </c:pt>
                <c:pt idx="10901">
                  <c:v>78.727000000000004</c:v>
                </c:pt>
                <c:pt idx="10902">
                  <c:v>77.960999999999999</c:v>
                </c:pt>
                <c:pt idx="10903">
                  <c:v>77.153999999999996</c:v>
                </c:pt>
                <c:pt idx="10904">
                  <c:v>76.305000000000007</c:v>
                </c:pt>
                <c:pt idx="10905">
                  <c:v>75.411000000000001</c:v>
                </c:pt>
                <c:pt idx="10906">
                  <c:v>74.472999999999999</c:v>
                </c:pt>
                <c:pt idx="10907">
                  <c:v>73.491</c:v>
                </c:pt>
                <c:pt idx="10908">
                  <c:v>72.462999999999994</c:v>
                </c:pt>
                <c:pt idx="10909">
                  <c:v>71.39</c:v>
                </c:pt>
                <c:pt idx="10910">
                  <c:v>70.27</c:v>
                </c:pt>
                <c:pt idx="10911">
                  <c:v>69.105999999999995</c:v>
                </c:pt>
                <c:pt idx="10912">
                  <c:v>67.894999999999996</c:v>
                </c:pt>
                <c:pt idx="10913">
                  <c:v>66.638999999999996</c:v>
                </c:pt>
                <c:pt idx="10914">
                  <c:v>65.338999999999999</c:v>
                </c:pt>
                <c:pt idx="10915">
                  <c:v>63.997</c:v>
                </c:pt>
                <c:pt idx="10916">
                  <c:v>62.612000000000002</c:v>
                </c:pt>
                <c:pt idx="10917">
                  <c:v>61.186</c:v>
                </c:pt>
                <c:pt idx="10918">
                  <c:v>59.72</c:v>
                </c:pt>
                <c:pt idx="10919">
                  <c:v>58.216000000000001</c:v>
                </c:pt>
                <c:pt idx="10920">
                  <c:v>56.677999999999997</c:v>
                </c:pt>
                <c:pt idx="10921">
                  <c:v>55.106999999999999</c:v>
                </c:pt>
                <c:pt idx="10922">
                  <c:v>53.506999999999998</c:v>
                </c:pt>
                <c:pt idx="10923">
                  <c:v>51.88</c:v>
                </c:pt>
                <c:pt idx="10924">
                  <c:v>50.228999999999999</c:v>
                </c:pt>
                <c:pt idx="10925">
                  <c:v>48.557000000000002</c:v>
                </c:pt>
                <c:pt idx="10926">
                  <c:v>46.866</c:v>
                </c:pt>
                <c:pt idx="10927">
                  <c:v>45.158999999999999</c:v>
                </c:pt>
                <c:pt idx="10928">
                  <c:v>43.436</c:v>
                </c:pt>
                <c:pt idx="10929">
                  <c:v>41.7</c:v>
                </c:pt>
                <c:pt idx="10930">
                  <c:v>39.953000000000003</c:v>
                </c:pt>
                <c:pt idx="10931">
                  <c:v>38.197000000000003</c:v>
                </c:pt>
                <c:pt idx="10932">
                  <c:v>36.432000000000002</c:v>
                </c:pt>
                <c:pt idx="10933">
                  <c:v>34.659999999999997</c:v>
                </c:pt>
                <c:pt idx="10934">
                  <c:v>32.881</c:v>
                </c:pt>
                <c:pt idx="10935">
                  <c:v>31.097000000000001</c:v>
                </c:pt>
                <c:pt idx="10936">
                  <c:v>29.306999999999999</c:v>
                </c:pt>
                <c:pt idx="10937">
                  <c:v>27.513999999999999</c:v>
                </c:pt>
                <c:pt idx="10938">
                  <c:v>25.718</c:v>
                </c:pt>
                <c:pt idx="10939">
                  <c:v>23.92</c:v>
                </c:pt>
                <c:pt idx="10940">
                  <c:v>22.122</c:v>
                </c:pt>
                <c:pt idx="10941">
                  <c:v>20.324000000000002</c:v>
                </c:pt>
                <c:pt idx="10942">
                  <c:v>18.53</c:v>
                </c:pt>
                <c:pt idx="10943">
                  <c:v>16.741</c:v>
                </c:pt>
                <c:pt idx="10944">
                  <c:v>14.961</c:v>
                </c:pt>
                <c:pt idx="10945">
                  <c:v>13.196999999999999</c:v>
                </c:pt>
                <c:pt idx="10946">
                  <c:v>11.457000000000001</c:v>
                </c:pt>
                <c:pt idx="10947">
                  <c:v>9.7530000000000001</c:v>
                </c:pt>
                <c:pt idx="10948">
                  <c:v>8.1059999999999999</c:v>
                </c:pt>
                <c:pt idx="10949">
                  <c:v>6.5460000000000003</c:v>
                </c:pt>
                <c:pt idx="10950">
                  <c:v>5.1120000000000001</c:v>
                </c:pt>
                <c:pt idx="10951">
                  <c:v>3.8540000000000001</c:v>
                </c:pt>
                <c:pt idx="10952">
                  <c:v>2.8119999999999998</c:v>
                </c:pt>
                <c:pt idx="10953">
                  <c:v>2.0129999999999999</c:v>
                </c:pt>
                <c:pt idx="10954">
                  <c:v>1.4390000000000001</c:v>
                </c:pt>
                <c:pt idx="10955">
                  <c:v>1.048</c:v>
                </c:pt>
                <c:pt idx="10956">
                  <c:v>0.79500000000000004</c:v>
                </c:pt>
                <c:pt idx="10957">
                  <c:v>0.63100000000000001</c:v>
                </c:pt>
                <c:pt idx="10958">
                  <c:v>0.52800000000000002</c:v>
                </c:pt>
                <c:pt idx="10959">
                  <c:v>0.46200000000000002</c:v>
                </c:pt>
                <c:pt idx="10960">
                  <c:v>0.41699999999999998</c:v>
                </c:pt>
                <c:pt idx="10961">
                  <c:v>0.38400000000000001</c:v>
                </c:pt>
                <c:pt idx="10962">
                  <c:v>0.35699999999999998</c:v>
                </c:pt>
                <c:pt idx="10963">
                  <c:v>0.33300000000000002</c:v>
                </c:pt>
                <c:pt idx="10964">
                  <c:v>0.312</c:v>
                </c:pt>
                <c:pt idx="10965">
                  <c:v>0.29399999999999998</c:v>
                </c:pt>
                <c:pt idx="10966">
                  <c:v>0.27900000000000003</c:v>
                </c:pt>
                <c:pt idx="10967">
                  <c:v>0.26600000000000001</c:v>
                </c:pt>
                <c:pt idx="10968">
                  <c:v>0.25600000000000001</c:v>
                </c:pt>
                <c:pt idx="10969">
                  <c:v>0.248</c:v>
                </c:pt>
                <c:pt idx="10970">
                  <c:v>0.24099999999999999</c:v>
                </c:pt>
                <c:pt idx="10971">
                  <c:v>0.23599999999999999</c:v>
                </c:pt>
                <c:pt idx="10972">
                  <c:v>0.23200000000000001</c:v>
                </c:pt>
                <c:pt idx="10973">
                  <c:v>0.22900000000000001</c:v>
                </c:pt>
                <c:pt idx="10974">
                  <c:v>0.22700000000000001</c:v>
                </c:pt>
                <c:pt idx="10975">
                  <c:v>0.22500000000000001</c:v>
                </c:pt>
                <c:pt idx="10976">
                  <c:v>0.224</c:v>
                </c:pt>
                <c:pt idx="10977">
                  <c:v>0.224</c:v>
                </c:pt>
                <c:pt idx="10978">
                  <c:v>0.224</c:v>
                </c:pt>
                <c:pt idx="10979">
                  <c:v>0.224</c:v>
                </c:pt>
                <c:pt idx="10980">
                  <c:v>0.224</c:v>
                </c:pt>
                <c:pt idx="10981">
                  <c:v>0.22500000000000001</c:v>
                </c:pt>
                <c:pt idx="10982">
                  <c:v>0.22500000000000001</c:v>
                </c:pt>
                <c:pt idx="10983">
                  <c:v>0.22600000000000001</c:v>
                </c:pt>
                <c:pt idx="10984">
                  <c:v>0.22700000000000001</c:v>
                </c:pt>
                <c:pt idx="10985">
                  <c:v>0.22800000000000001</c:v>
                </c:pt>
                <c:pt idx="10986">
                  <c:v>0.22900000000000001</c:v>
                </c:pt>
                <c:pt idx="10987">
                  <c:v>0.23100000000000001</c:v>
                </c:pt>
                <c:pt idx="10988">
                  <c:v>0.23200000000000001</c:v>
                </c:pt>
                <c:pt idx="10989">
                  <c:v>0.23400000000000001</c:v>
                </c:pt>
                <c:pt idx="10990">
                  <c:v>0.23499999999999999</c:v>
                </c:pt>
                <c:pt idx="10991">
                  <c:v>0.23699999999999999</c:v>
                </c:pt>
                <c:pt idx="10992">
                  <c:v>0.23799999999999999</c:v>
                </c:pt>
                <c:pt idx="10993">
                  <c:v>0.24</c:v>
                </c:pt>
                <c:pt idx="10994">
                  <c:v>0.24099999999999999</c:v>
                </c:pt>
                <c:pt idx="10995">
                  <c:v>0.24299999999999999</c:v>
                </c:pt>
                <c:pt idx="10996">
                  <c:v>0.24399999999999999</c:v>
                </c:pt>
                <c:pt idx="10997">
                  <c:v>0.246</c:v>
                </c:pt>
                <c:pt idx="10998">
                  <c:v>0.247</c:v>
                </c:pt>
                <c:pt idx="10999">
                  <c:v>0.249</c:v>
                </c:pt>
                <c:pt idx="11000">
                  <c:v>0.25</c:v>
                </c:pt>
                <c:pt idx="11001">
                  <c:v>0.251</c:v>
                </c:pt>
                <c:pt idx="11002">
                  <c:v>0.253</c:v>
                </c:pt>
                <c:pt idx="11003">
                  <c:v>0.254</c:v>
                </c:pt>
                <c:pt idx="11004">
                  <c:v>0.255</c:v>
                </c:pt>
                <c:pt idx="11005">
                  <c:v>0.25600000000000001</c:v>
                </c:pt>
                <c:pt idx="11006">
                  <c:v>0.25700000000000001</c:v>
                </c:pt>
                <c:pt idx="11007">
                  <c:v>0.25800000000000001</c:v>
                </c:pt>
                <c:pt idx="11008">
                  <c:v>0.25900000000000001</c:v>
                </c:pt>
                <c:pt idx="11009">
                  <c:v>0.26</c:v>
                </c:pt>
                <c:pt idx="11010">
                  <c:v>0.26100000000000001</c:v>
                </c:pt>
                <c:pt idx="11011">
                  <c:v>0.26200000000000001</c:v>
                </c:pt>
                <c:pt idx="11012">
                  <c:v>0.26200000000000001</c:v>
                </c:pt>
                <c:pt idx="11013">
                  <c:v>0.26300000000000001</c:v>
                </c:pt>
                <c:pt idx="11014">
                  <c:v>0.26400000000000001</c:v>
                </c:pt>
                <c:pt idx="11015">
                  <c:v>0.26500000000000001</c:v>
                </c:pt>
                <c:pt idx="11016">
                  <c:v>0.26500000000000001</c:v>
                </c:pt>
                <c:pt idx="11017">
                  <c:v>0.26600000000000001</c:v>
                </c:pt>
                <c:pt idx="11018">
                  <c:v>0.26700000000000002</c:v>
                </c:pt>
                <c:pt idx="11019">
                  <c:v>0.26700000000000002</c:v>
                </c:pt>
                <c:pt idx="11020">
                  <c:v>0.26800000000000002</c:v>
                </c:pt>
                <c:pt idx="11021">
                  <c:v>0.26800000000000002</c:v>
                </c:pt>
                <c:pt idx="11022">
                  <c:v>0.26600000000000001</c:v>
                </c:pt>
                <c:pt idx="11023">
                  <c:v>0.26600000000000001</c:v>
                </c:pt>
                <c:pt idx="11024">
                  <c:v>0.26600000000000001</c:v>
                </c:pt>
                <c:pt idx="11025">
                  <c:v>0.26500000000000001</c:v>
                </c:pt>
                <c:pt idx="11026">
                  <c:v>0.26400000000000001</c:v>
                </c:pt>
                <c:pt idx="11027">
                  <c:v>0.26400000000000001</c:v>
                </c:pt>
                <c:pt idx="11028">
                  <c:v>0.26300000000000001</c:v>
                </c:pt>
                <c:pt idx="11029">
                  <c:v>0.26200000000000001</c:v>
                </c:pt>
                <c:pt idx="11030">
                  <c:v>0.26200000000000001</c:v>
                </c:pt>
                <c:pt idx="11031">
                  <c:v>0.26100000000000001</c:v>
                </c:pt>
                <c:pt idx="11032">
                  <c:v>0.26</c:v>
                </c:pt>
                <c:pt idx="11033">
                  <c:v>0.25900000000000001</c:v>
                </c:pt>
                <c:pt idx="11034">
                  <c:v>0.25800000000000001</c:v>
                </c:pt>
                <c:pt idx="11035">
                  <c:v>0.25700000000000001</c:v>
                </c:pt>
                <c:pt idx="11036">
                  <c:v>0.25600000000000001</c:v>
                </c:pt>
                <c:pt idx="11037">
                  <c:v>0.255</c:v>
                </c:pt>
                <c:pt idx="11038">
                  <c:v>0.254</c:v>
                </c:pt>
                <c:pt idx="11039">
                  <c:v>0.253</c:v>
                </c:pt>
                <c:pt idx="11040">
                  <c:v>0.252</c:v>
                </c:pt>
                <c:pt idx="11041">
                  <c:v>0.251</c:v>
                </c:pt>
                <c:pt idx="11042">
                  <c:v>0.25</c:v>
                </c:pt>
                <c:pt idx="11043">
                  <c:v>0.248</c:v>
                </c:pt>
                <c:pt idx="11044">
                  <c:v>0.247</c:v>
                </c:pt>
                <c:pt idx="11045">
                  <c:v>0.246</c:v>
                </c:pt>
                <c:pt idx="11046">
                  <c:v>0.24399999999999999</c:v>
                </c:pt>
                <c:pt idx="11047">
                  <c:v>0.24299999999999999</c:v>
                </c:pt>
                <c:pt idx="11048">
                  <c:v>0.24099999999999999</c:v>
                </c:pt>
                <c:pt idx="11049">
                  <c:v>0.24</c:v>
                </c:pt>
                <c:pt idx="11050">
                  <c:v>0.23799999999999999</c:v>
                </c:pt>
                <c:pt idx="11051">
                  <c:v>0.23699999999999999</c:v>
                </c:pt>
                <c:pt idx="11052">
                  <c:v>0.23499999999999999</c:v>
                </c:pt>
                <c:pt idx="11053">
                  <c:v>0.23400000000000001</c:v>
                </c:pt>
                <c:pt idx="11054">
                  <c:v>0.23300000000000001</c:v>
                </c:pt>
                <c:pt idx="11055">
                  <c:v>0.23100000000000001</c:v>
                </c:pt>
                <c:pt idx="11056">
                  <c:v>0.23</c:v>
                </c:pt>
                <c:pt idx="11057">
                  <c:v>0.22900000000000001</c:v>
                </c:pt>
                <c:pt idx="11058">
                  <c:v>0.22700000000000001</c:v>
                </c:pt>
                <c:pt idx="11059">
                  <c:v>0.22600000000000001</c:v>
                </c:pt>
                <c:pt idx="11060">
                  <c:v>0.22500000000000001</c:v>
                </c:pt>
                <c:pt idx="11061">
                  <c:v>0.22500000000000001</c:v>
                </c:pt>
                <c:pt idx="11062">
                  <c:v>0.224</c:v>
                </c:pt>
                <c:pt idx="11063">
                  <c:v>0.223</c:v>
                </c:pt>
                <c:pt idx="11064">
                  <c:v>0.223</c:v>
                </c:pt>
                <c:pt idx="11065">
                  <c:v>0.223</c:v>
                </c:pt>
                <c:pt idx="11066">
                  <c:v>0.223</c:v>
                </c:pt>
                <c:pt idx="11067">
                  <c:v>0.223</c:v>
                </c:pt>
                <c:pt idx="11068">
                  <c:v>0.224</c:v>
                </c:pt>
                <c:pt idx="11069">
                  <c:v>0.22600000000000001</c:v>
                </c:pt>
                <c:pt idx="11070">
                  <c:v>0.22800000000000001</c:v>
                </c:pt>
                <c:pt idx="11071">
                  <c:v>0.23100000000000001</c:v>
                </c:pt>
                <c:pt idx="11072">
                  <c:v>0.23499999999999999</c:v>
                </c:pt>
                <c:pt idx="11073">
                  <c:v>0.24</c:v>
                </c:pt>
                <c:pt idx="11074">
                  <c:v>0.246</c:v>
                </c:pt>
                <c:pt idx="11075">
                  <c:v>0.255</c:v>
                </c:pt>
                <c:pt idx="11076">
                  <c:v>0.26500000000000001</c:v>
                </c:pt>
                <c:pt idx="11077">
                  <c:v>0.27800000000000002</c:v>
                </c:pt>
                <c:pt idx="11078">
                  <c:v>0.29299999999999998</c:v>
                </c:pt>
                <c:pt idx="11079">
                  <c:v>0.311</c:v>
                </c:pt>
                <c:pt idx="11080">
                  <c:v>0.33200000000000002</c:v>
                </c:pt>
                <c:pt idx="11081">
                  <c:v>0.35599999999999998</c:v>
                </c:pt>
                <c:pt idx="11082">
                  <c:v>0.38400000000000001</c:v>
                </c:pt>
                <c:pt idx="11083">
                  <c:v>0.42</c:v>
                </c:pt>
                <c:pt idx="11084">
                  <c:v>0.46899999999999997</c:v>
                </c:pt>
                <c:pt idx="11085">
                  <c:v>0.54100000000000004</c:v>
                </c:pt>
                <c:pt idx="11086">
                  <c:v>0.65300000000000002</c:v>
                </c:pt>
                <c:pt idx="11087">
                  <c:v>0.82599999999999996</c:v>
                </c:pt>
                <c:pt idx="11088">
                  <c:v>1.093</c:v>
                </c:pt>
                <c:pt idx="11089">
                  <c:v>1.504</c:v>
                </c:pt>
                <c:pt idx="11090">
                  <c:v>2.0920000000000001</c:v>
                </c:pt>
                <c:pt idx="11091">
                  <c:v>2.9</c:v>
                </c:pt>
                <c:pt idx="11092">
                  <c:v>3.9329999999999998</c:v>
                </c:pt>
                <c:pt idx="11093">
                  <c:v>5.1749999999999998</c:v>
                </c:pt>
                <c:pt idx="11094">
                  <c:v>6.5940000000000003</c:v>
                </c:pt>
                <c:pt idx="11095">
                  <c:v>8.1389999999999993</c:v>
                </c:pt>
                <c:pt idx="11096">
                  <c:v>9.7739999999999991</c:v>
                </c:pt>
                <c:pt idx="11097">
                  <c:v>11.47</c:v>
                </c:pt>
                <c:pt idx="11098">
                  <c:v>13.206</c:v>
                </c:pt>
                <c:pt idx="11099">
                  <c:v>14.965999999999999</c:v>
                </c:pt>
                <c:pt idx="11100">
                  <c:v>16.742999999999999</c:v>
                </c:pt>
                <c:pt idx="11101">
                  <c:v>18.530999999999999</c:v>
                </c:pt>
                <c:pt idx="11102">
                  <c:v>20.324000000000002</c:v>
                </c:pt>
                <c:pt idx="11103">
                  <c:v>22.120999999999999</c:v>
                </c:pt>
                <c:pt idx="11104">
                  <c:v>23.919</c:v>
                </c:pt>
                <c:pt idx="11105">
                  <c:v>25.716000000000001</c:v>
                </c:pt>
                <c:pt idx="11106">
                  <c:v>27.510999999999999</c:v>
                </c:pt>
                <c:pt idx="11107">
                  <c:v>29.302</c:v>
                </c:pt>
                <c:pt idx="11108">
                  <c:v>31.09</c:v>
                </c:pt>
                <c:pt idx="11109">
                  <c:v>32.872999999999998</c:v>
                </c:pt>
                <c:pt idx="11110">
                  <c:v>34.65</c:v>
                </c:pt>
                <c:pt idx="11111">
                  <c:v>36.420999999999999</c:v>
                </c:pt>
                <c:pt idx="11112">
                  <c:v>38.185000000000002</c:v>
                </c:pt>
                <c:pt idx="11113">
                  <c:v>39.939</c:v>
                </c:pt>
                <c:pt idx="11114">
                  <c:v>41.685000000000002</c:v>
                </c:pt>
                <c:pt idx="11115">
                  <c:v>43.418999999999997</c:v>
                </c:pt>
                <c:pt idx="11116">
                  <c:v>45.140999999999998</c:v>
                </c:pt>
                <c:pt idx="11117">
                  <c:v>46.847999999999999</c:v>
                </c:pt>
                <c:pt idx="11118">
                  <c:v>48.537999999999997</c:v>
                </c:pt>
                <c:pt idx="11119">
                  <c:v>50.209000000000003</c:v>
                </c:pt>
                <c:pt idx="11120">
                  <c:v>51.859000000000002</c:v>
                </c:pt>
                <c:pt idx="11121">
                  <c:v>53.484999999999999</c:v>
                </c:pt>
                <c:pt idx="11122">
                  <c:v>55.084000000000003</c:v>
                </c:pt>
                <c:pt idx="11123">
                  <c:v>56.652999999999999</c:v>
                </c:pt>
                <c:pt idx="11124">
                  <c:v>58.191000000000003</c:v>
                </c:pt>
                <c:pt idx="11125">
                  <c:v>59.692999999999998</c:v>
                </c:pt>
                <c:pt idx="11126">
                  <c:v>61.158999999999999</c:v>
                </c:pt>
                <c:pt idx="11127">
                  <c:v>62.585999999999999</c:v>
                </c:pt>
                <c:pt idx="11128">
                  <c:v>63.97</c:v>
                </c:pt>
                <c:pt idx="11129">
                  <c:v>65.311999999999998</c:v>
                </c:pt>
                <c:pt idx="11130">
                  <c:v>66.611999999999995</c:v>
                </c:pt>
                <c:pt idx="11131">
                  <c:v>67.866</c:v>
                </c:pt>
                <c:pt idx="11132">
                  <c:v>69.075999999999993</c:v>
                </c:pt>
                <c:pt idx="11133">
                  <c:v>70.242000000000004</c:v>
                </c:pt>
                <c:pt idx="11134">
                  <c:v>71.361000000000004</c:v>
                </c:pt>
                <c:pt idx="11135">
                  <c:v>72.435000000000002</c:v>
                </c:pt>
                <c:pt idx="11136">
                  <c:v>73.462999999999994</c:v>
                </c:pt>
                <c:pt idx="11137">
                  <c:v>74.444999999999993</c:v>
                </c:pt>
                <c:pt idx="11138">
                  <c:v>75.384</c:v>
                </c:pt>
                <c:pt idx="11139">
                  <c:v>76.277000000000001</c:v>
                </c:pt>
                <c:pt idx="11140">
                  <c:v>77.128</c:v>
                </c:pt>
                <c:pt idx="11141">
                  <c:v>77.936000000000007</c:v>
                </c:pt>
                <c:pt idx="11142">
                  <c:v>78.701999999999998</c:v>
                </c:pt>
                <c:pt idx="11143">
                  <c:v>79.427000000000007</c:v>
                </c:pt>
                <c:pt idx="11144">
                  <c:v>80.114000000000004</c:v>
                </c:pt>
                <c:pt idx="11145">
                  <c:v>80.760999999999996</c:v>
                </c:pt>
                <c:pt idx="11146">
                  <c:v>81.373000000000005</c:v>
                </c:pt>
                <c:pt idx="11147">
                  <c:v>81.948999999999998</c:v>
                </c:pt>
                <c:pt idx="11148">
                  <c:v>82.492000000000004</c:v>
                </c:pt>
                <c:pt idx="11149">
                  <c:v>83.001999999999995</c:v>
                </c:pt>
                <c:pt idx="11150">
                  <c:v>83.480999999999995</c:v>
                </c:pt>
                <c:pt idx="11151">
                  <c:v>83.930999999999997</c:v>
                </c:pt>
                <c:pt idx="11152">
                  <c:v>84.352999999999994</c:v>
                </c:pt>
                <c:pt idx="11153">
                  <c:v>84.748999999999995</c:v>
                </c:pt>
                <c:pt idx="11154">
                  <c:v>85.119</c:v>
                </c:pt>
                <c:pt idx="11155">
                  <c:v>85.465999999999994</c:v>
                </c:pt>
                <c:pt idx="11156">
                  <c:v>85.79</c:v>
                </c:pt>
                <c:pt idx="11157">
                  <c:v>86.093000000000004</c:v>
                </c:pt>
                <c:pt idx="11158">
                  <c:v>86.376999999999995</c:v>
                </c:pt>
                <c:pt idx="11159">
                  <c:v>86.641000000000005</c:v>
                </c:pt>
                <c:pt idx="11160">
                  <c:v>86.888000000000005</c:v>
                </c:pt>
                <c:pt idx="11161">
                  <c:v>87.119</c:v>
                </c:pt>
                <c:pt idx="11162">
                  <c:v>87.334999999999994</c:v>
                </c:pt>
                <c:pt idx="11163">
                  <c:v>87.536000000000001</c:v>
                </c:pt>
                <c:pt idx="11164">
                  <c:v>87.722999999999999</c:v>
                </c:pt>
                <c:pt idx="11165">
                  <c:v>87.897999999999996</c:v>
                </c:pt>
                <c:pt idx="11166">
                  <c:v>88.061000000000007</c:v>
                </c:pt>
                <c:pt idx="11167">
                  <c:v>88.212999999999994</c:v>
                </c:pt>
                <c:pt idx="11168">
                  <c:v>88.355000000000004</c:v>
                </c:pt>
                <c:pt idx="11169">
                  <c:v>88.486999999999995</c:v>
                </c:pt>
                <c:pt idx="11170">
                  <c:v>88.61</c:v>
                </c:pt>
                <c:pt idx="11171">
                  <c:v>88.724999999999994</c:v>
                </c:pt>
                <c:pt idx="11172">
                  <c:v>88.831999999999994</c:v>
                </c:pt>
                <c:pt idx="11173">
                  <c:v>88.930999999999997</c:v>
                </c:pt>
                <c:pt idx="11174">
                  <c:v>89.024000000000001</c:v>
                </c:pt>
                <c:pt idx="11175">
                  <c:v>89.11</c:v>
                </c:pt>
                <c:pt idx="11176">
                  <c:v>89.19</c:v>
                </c:pt>
                <c:pt idx="11177">
                  <c:v>89.265000000000001</c:v>
                </c:pt>
                <c:pt idx="11178">
                  <c:v>89.334000000000003</c:v>
                </c:pt>
                <c:pt idx="11179">
                  <c:v>89.397999999999996</c:v>
                </c:pt>
                <c:pt idx="11180">
                  <c:v>89.457999999999998</c:v>
                </c:pt>
                <c:pt idx="11181">
                  <c:v>89.513000000000005</c:v>
                </c:pt>
                <c:pt idx="11182">
                  <c:v>89.563999999999993</c:v>
                </c:pt>
                <c:pt idx="11183">
                  <c:v>89.611000000000004</c:v>
                </c:pt>
                <c:pt idx="11184">
                  <c:v>89.655000000000001</c:v>
                </c:pt>
                <c:pt idx="11185">
                  <c:v>89.695999999999998</c:v>
                </c:pt>
                <c:pt idx="11186">
                  <c:v>89.733999999999995</c:v>
                </c:pt>
                <c:pt idx="11187">
                  <c:v>89.768000000000001</c:v>
                </c:pt>
                <c:pt idx="11188">
                  <c:v>89.801000000000002</c:v>
                </c:pt>
                <c:pt idx="11189">
                  <c:v>89.83</c:v>
                </c:pt>
                <c:pt idx="11190">
                  <c:v>89.858000000000004</c:v>
                </c:pt>
                <c:pt idx="11191">
                  <c:v>89.882999999999996</c:v>
                </c:pt>
                <c:pt idx="11192">
                  <c:v>89.906999999999996</c:v>
                </c:pt>
                <c:pt idx="11193">
                  <c:v>89.929000000000002</c:v>
                </c:pt>
                <c:pt idx="11194">
                  <c:v>89.948999999999998</c:v>
                </c:pt>
                <c:pt idx="11195">
                  <c:v>89.966999999999999</c:v>
                </c:pt>
                <c:pt idx="11196">
                  <c:v>89.983999999999995</c:v>
                </c:pt>
                <c:pt idx="11197">
                  <c:v>90</c:v>
                </c:pt>
                <c:pt idx="11198">
                  <c:v>90.015000000000001</c:v>
                </c:pt>
                <c:pt idx="11199">
                  <c:v>90.028000000000006</c:v>
                </c:pt>
                <c:pt idx="11200">
                  <c:v>90.040999999999997</c:v>
                </c:pt>
                <c:pt idx="11201">
                  <c:v>90.052000000000007</c:v>
                </c:pt>
                <c:pt idx="11202">
                  <c:v>90.063000000000002</c:v>
                </c:pt>
                <c:pt idx="11203">
                  <c:v>90.072999999999993</c:v>
                </c:pt>
                <c:pt idx="11204">
                  <c:v>90.081999999999994</c:v>
                </c:pt>
                <c:pt idx="11205">
                  <c:v>90.090999999999994</c:v>
                </c:pt>
                <c:pt idx="11206">
                  <c:v>90.099000000000004</c:v>
                </c:pt>
                <c:pt idx="11207">
                  <c:v>90.105999999999995</c:v>
                </c:pt>
                <c:pt idx="11208">
                  <c:v>90.113</c:v>
                </c:pt>
                <c:pt idx="11209">
                  <c:v>90.119</c:v>
                </c:pt>
                <c:pt idx="11210">
                  <c:v>90.125</c:v>
                </c:pt>
                <c:pt idx="11211">
                  <c:v>90.13</c:v>
                </c:pt>
                <c:pt idx="11212">
                  <c:v>90.135999999999996</c:v>
                </c:pt>
                <c:pt idx="11213">
                  <c:v>90.14</c:v>
                </c:pt>
                <c:pt idx="11214">
                  <c:v>90.144999999999996</c:v>
                </c:pt>
                <c:pt idx="11215">
                  <c:v>90.149000000000001</c:v>
                </c:pt>
                <c:pt idx="11216">
                  <c:v>90.153000000000006</c:v>
                </c:pt>
                <c:pt idx="11217">
                  <c:v>90.156999999999996</c:v>
                </c:pt>
                <c:pt idx="11218">
                  <c:v>90.16</c:v>
                </c:pt>
                <c:pt idx="11219">
                  <c:v>90.162999999999997</c:v>
                </c:pt>
                <c:pt idx="11220">
                  <c:v>90.165999999999997</c:v>
                </c:pt>
                <c:pt idx="11221">
                  <c:v>90.168999999999997</c:v>
                </c:pt>
                <c:pt idx="11222">
                  <c:v>90.171999999999997</c:v>
                </c:pt>
                <c:pt idx="11223">
                  <c:v>90.174999999999997</c:v>
                </c:pt>
                <c:pt idx="11224">
                  <c:v>90.177000000000007</c:v>
                </c:pt>
                <c:pt idx="11225">
                  <c:v>90.179000000000002</c:v>
                </c:pt>
                <c:pt idx="11226">
                  <c:v>90.180999999999997</c:v>
                </c:pt>
                <c:pt idx="11227">
                  <c:v>90.183000000000007</c:v>
                </c:pt>
                <c:pt idx="11228">
                  <c:v>90.185000000000002</c:v>
                </c:pt>
                <c:pt idx="11229">
                  <c:v>90.186999999999998</c:v>
                </c:pt>
                <c:pt idx="11230">
                  <c:v>90.188999999999993</c:v>
                </c:pt>
                <c:pt idx="11231">
                  <c:v>90.191000000000003</c:v>
                </c:pt>
                <c:pt idx="11232">
                  <c:v>90.191999999999993</c:v>
                </c:pt>
                <c:pt idx="11233">
                  <c:v>90.194000000000003</c:v>
                </c:pt>
                <c:pt idx="11234">
                  <c:v>90.194999999999993</c:v>
                </c:pt>
                <c:pt idx="11235">
                  <c:v>90.195999999999998</c:v>
                </c:pt>
                <c:pt idx="11236">
                  <c:v>90.197999999999993</c:v>
                </c:pt>
                <c:pt idx="11237">
                  <c:v>90.198999999999998</c:v>
                </c:pt>
                <c:pt idx="11238">
                  <c:v>90.2</c:v>
                </c:pt>
                <c:pt idx="11239">
                  <c:v>90.200999999999993</c:v>
                </c:pt>
                <c:pt idx="11240">
                  <c:v>90.201999999999998</c:v>
                </c:pt>
                <c:pt idx="11241">
                  <c:v>90.203999999999994</c:v>
                </c:pt>
                <c:pt idx="11242">
                  <c:v>90.204999999999998</c:v>
                </c:pt>
                <c:pt idx="11243">
                  <c:v>90.206000000000003</c:v>
                </c:pt>
                <c:pt idx="11244">
                  <c:v>90.206999999999994</c:v>
                </c:pt>
                <c:pt idx="11245">
                  <c:v>90.206999999999994</c:v>
                </c:pt>
                <c:pt idx="11246">
                  <c:v>90.207999999999998</c:v>
                </c:pt>
                <c:pt idx="11247">
                  <c:v>90.209000000000003</c:v>
                </c:pt>
                <c:pt idx="11248">
                  <c:v>90.21</c:v>
                </c:pt>
                <c:pt idx="11249">
                  <c:v>90.210999999999999</c:v>
                </c:pt>
                <c:pt idx="11250">
                  <c:v>90.212000000000003</c:v>
                </c:pt>
                <c:pt idx="11251">
                  <c:v>90.212000000000003</c:v>
                </c:pt>
                <c:pt idx="11252">
                  <c:v>90.212999999999994</c:v>
                </c:pt>
                <c:pt idx="11253">
                  <c:v>90.213999999999999</c:v>
                </c:pt>
                <c:pt idx="11254">
                  <c:v>90.213999999999999</c:v>
                </c:pt>
                <c:pt idx="11255">
                  <c:v>90.215000000000003</c:v>
                </c:pt>
                <c:pt idx="11256">
                  <c:v>90.215000000000003</c:v>
                </c:pt>
                <c:pt idx="11257">
                  <c:v>90.215999999999994</c:v>
                </c:pt>
                <c:pt idx="11258">
                  <c:v>90.215999999999994</c:v>
                </c:pt>
                <c:pt idx="11259">
                  <c:v>90.216999999999999</c:v>
                </c:pt>
                <c:pt idx="11260">
                  <c:v>90.216999999999999</c:v>
                </c:pt>
                <c:pt idx="11261">
                  <c:v>90.216999999999999</c:v>
                </c:pt>
                <c:pt idx="11262">
                  <c:v>90.218000000000004</c:v>
                </c:pt>
                <c:pt idx="11263">
                  <c:v>90.218000000000004</c:v>
                </c:pt>
                <c:pt idx="11264">
                  <c:v>90.218000000000004</c:v>
                </c:pt>
                <c:pt idx="11265">
                  <c:v>90.218000000000004</c:v>
                </c:pt>
                <c:pt idx="11266">
                  <c:v>90.218000000000004</c:v>
                </c:pt>
                <c:pt idx="11267">
                  <c:v>90.218999999999994</c:v>
                </c:pt>
                <c:pt idx="11268">
                  <c:v>90.218999999999994</c:v>
                </c:pt>
                <c:pt idx="11269">
                  <c:v>90.218999999999994</c:v>
                </c:pt>
                <c:pt idx="11270">
                  <c:v>90.218999999999994</c:v>
                </c:pt>
                <c:pt idx="11271">
                  <c:v>90.218999999999994</c:v>
                </c:pt>
                <c:pt idx="11272">
                  <c:v>90.218999999999994</c:v>
                </c:pt>
                <c:pt idx="11273">
                  <c:v>90.218999999999994</c:v>
                </c:pt>
                <c:pt idx="11274">
                  <c:v>90.218999999999994</c:v>
                </c:pt>
                <c:pt idx="11275">
                  <c:v>90.218999999999994</c:v>
                </c:pt>
                <c:pt idx="11276">
                  <c:v>90.218999999999994</c:v>
                </c:pt>
                <c:pt idx="11277">
                  <c:v>90.218000000000004</c:v>
                </c:pt>
                <c:pt idx="11278">
                  <c:v>90.218000000000004</c:v>
                </c:pt>
                <c:pt idx="11279">
                  <c:v>90.218000000000004</c:v>
                </c:pt>
                <c:pt idx="11280">
                  <c:v>90.218000000000004</c:v>
                </c:pt>
                <c:pt idx="11281">
                  <c:v>90.218000000000004</c:v>
                </c:pt>
                <c:pt idx="11282">
                  <c:v>90.216999999999999</c:v>
                </c:pt>
                <c:pt idx="11283">
                  <c:v>90.216999999999999</c:v>
                </c:pt>
                <c:pt idx="11284">
                  <c:v>90.216999999999999</c:v>
                </c:pt>
                <c:pt idx="11285">
                  <c:v>90.215999999999994</c:v>
                </c:pt>
                <c:pt idx="11286">
                  <c:v>90.215999999999994</c:v>
                </c:pt>
                <c:pt idx="11287">
                  <c:v>90.215999999999994</c:v>
                </c:pt>
                <c:pt idx="11288">
                  <c:v>90.215000000000003</c:v>
                </c:pt>
                <c:pt idx="11289">
                  <c:v>90.215000000000003</c:v>
                </c:pt>
                <c:pt idx="11290">
                  <c:v>90.213999999999999</c:v>
                </c:pt>
                <c:pt idx="11291">
                  <c:v>90.213999999999999</c:v>
                </c:pt>
                <c:pt idx="11292">
                  <c:v>90.213999999999999</c:v>
                </c:pt>
                <c:pt idx="11293">
                  <c:v>90.212999999999994</c:v>
                </c:pt>
                <c:pt idx="11294">
                  <c:v>90.212999999999994</c:v>
                </c:pt>
                <c:pt idx="11295">
                  <c:v>90.212000000000003</c:v>
                </c:pt>
                <c:pt idx="11296">
                  <c:v>90.212000000000003</c:v>
                </c:pt>
                <c:pt idx="11297">
                  <c:v>90.210999999999999</c:v>
                </c:pt>
                <c:pt idx="11298">
                  <c:v>90.21</c:v>
                </c:pt>
                <c:pt idx="11299">
                  <c:v>90.21</c:v>
                </c:pt>
                <c:pt idx="11300">
                  <c:v>90.209000000000003</c:v>
                </c:pt>
                <c:pt idx="11301">
                  <c:v>90.209000000000003</c:v>
                </c:pt>
                <c:pt idx="11302">
                  <c:v>90.207999999999998</c:v>
                </c:pt>
                <c:pt idx="11303">
                  <c:v>90.206999999999994</c:v>
                </c:pt>
                <c:pt idx="11304">
                  <c:v>90.206000000000003</c:v>
                </c:pt>
                <c:pt idx="11305">
                  <c:v>90.204999999999998</c:v>
                </c:pt>
                <c:pt idx="11306">
                  <c:v>90.204999999999998</c:v>
                </c:pt>
                <c:pt idx="11307">
                  <c:v>90.203999999999994</c:v>
                </c:pt>
                <c:pt idx="11308">
                  <c:v>90.203000000000003</c:v>
                </c:pt>
                <c:pt idx="11309">
                  <c:v>90.201999999999998</c:v>
                </c:pt>
                <c:pt idx="11310">
                  <c:v>90.200999999999993</c:v>
                </c:pt>
                <c:pt idx="11311">
                  <c:v>90.198999999999998</c:v>
                </c:pt>
                <c:pt idx="11312">
                  <c:v>90.197999999999993</c:v>
                </c:pt>
                <c:pt idx="11313">
                  <c:v>90.197000000000003</c:v>
                </c:pt>
                <c:pt idx="11314">
                  <c:v>90.195999999999998</c:v>
                </c:pt>
                <c:pt idx="11315">
                  <c:v>90.194000000000003</c:v>
                </c:pt>
                <c:pt idx="11316">
                  <c:v>90.192999999999998</c:v>
                </c:pt>
                <c:pt idx="11317">
                  <c:v>90.191000000000003</c:v>
                </c:pt>
                <c:pt idx="11318">
                  <c:v>90.188999999999993</c:v>
                </c:pt>
                <c:pt idx="11319">
                  <c:v>90.186999999999998</c:v>
                </c:pt>
                <c:pt idx="11320">
                  <c:v>90.185000000000002</c:v>
                </c:pt>
                <c:pt idx="11321">
                  <c:v>90.183000000000007</c:v>
                </c:pt>
                <c:pt idx="11322">
                  <c:v>90.180999999999997</c:v>
                </c:pt>
                <c:pt idx="11323">
                  <c:v>90.177999999999997</c:v>
                </c:pt>
                <c:pt idx="11324">
                  <c:v>90.174999999999997</c:v>
                </c:pt>
                <c:pt idx="11325">
                  <c:v>90.171999999999997</c:v>
                </c:pt>
                <c:pt idx="11326">
                  <c:v>90.168999999999997</c:v>
                </c:pt>
                <c:pt idx="11327">
                  <c:v>90.165999999999997</c:v>
                </c:pt>
                <c:pt idx="11328">
                  <c:v>90.162999999999997</c:v>
                </c:pt>
                <c:pt idx="11329">
                  <c:v>90.159000000000006</c:v>
                </c:pt>
                <c:pt idx="11330">
                  <c:v>90.155000000000001</c:v>
                </c:pt>
                <c:pt idx="11331">
                  <c:v>90.15</c:v>
                </c:pt>
                <c:pt idx="11332">
                  <c:v>90.146000000000001</c:v>
                </c:pt>
                <c:pt idx="11333">
                  <c:v>90.141000000000005</c:v>
                </c:pt>
                <c:pt idx="11334">
                  <c:v>90.135000000000005</c:v>
                </c:pt>
                <c:pt idx="11335">
                  <c:v>90.129000000000005</c:v>
                </c:pt>
                <c:pt idx="11336">
                  <c:v>90.123000000000005</c:v>
                </c:pt>
                <c:pt idx="11337">
                  <c:v>90.116</c:v>
                </c:pt>
                <c:pt idx="11338">
                  <c:v>90.108999999999995</c:v>
                </c:pt>
                <c:pt idx="11339">
                  <c:v>90.100999999999999</c:v>
                </c:pt>
                <c:pt idx="11340">
                  <c:v>90.093000000000004</c:v>
                </c:pt>
                <c:pt idx="11341">
                  <c:v>90.082999999999998</c:v>
                </c:pt>
                <c:pt idx="11342">
                  <c:v>90.072999999999993</c:v>
                </c:pt>
                <c:pt idx="11343">
                  <c:v>90.063000000000002</c:v>
                </c:pt>
                <c:pt idx="11344">
                  <c:v>90.051000000000002</c:v>
                </c:pt>
                <c:pt idx="11345">
                  <c:v>90.039000000000001</c:v>
                </c:pt>
                <c:pt idx="11346">
                  <c:v>90.025000000000006</c:v>
                </c:pt>
                <c:pt idx="11347">
                  <c:v>90.01</c:v>
                </c:pt>
                <c:pt idx="11348">
                  <c:v>89.994</c:v>
                </c:pt>
                <c:pt idx="11349">
                  <c:v>89.977000000000004</c:v>
                </c:pt>
                <c:pt idx="11350">
                  <c:v>89.959000000000003</c:v>
                </c:pt>
                <c:pt idx="11351">
                  <c:v>89.938000000000002</c:v>
                </c:pt>
                <c:pt idx="11352">
                  <c:v>89.917000000000002</c:v>
                </c:pt>
                <c:pt idx="11353">
                  <c:v>89.893000000000001</c:v>
                </c:pt>
                <c:pt idx="11354">
                  <c:v>89.867999999999995</c:v>
                </c:pt>
                <c:pt idx="11355">
                  <c:v>89.84</c:v>
                </c:pt>
                <c:pt idx="11356">
                  <c:v>89.81</c:v>
                </c:pt>
                <c:pt idx="11357">
                  <c:v>89.778000000000006</c:v>
                </c:pt>
                <c:pt idx="11358">
                  <c:v>89.742999999999995</c:v>
                </c:pt>
                <c:pt idx="11359">
                  <c:v>89.704999999999998</c:v>
                </c:pt>
                <c:pt idx="11360">
                  <c:v>89.665000000000006</c:v>
                </c:pt>
                <c:pt idx="11361">
                  <c:v>89.620999999999995</c:v>
                </c:pt>
                <c:pt idx="11362">
                  <c:v>89.572999999999993</c:v>
                </c:pt>
                <c:pt idx="11363">
                  <c:v>89.522000000000006</c:v>
                </c:pt>
                <c:pt idx="11364">
                  <c:v>89.466999999999999</c:v>
                </c:pt>
                <c:pt idx="11365">
                  <c:v>89.406999999999996</c:v>
                </c:pt>
                <c:pt idx="11366">
                  <c:v>89.343000000000004</c:v>
                </c:pt>
                <c:pt idx="11367">
                  <c:v>89.274000000000001</c:v>
                </c:pt>
                <c:pt idx="11368">
                  <c:v>89.2</c:v>
                </c:pt>
                <c:pt idx="11369">
                  <c:v>89.119</c:v>
                </c:pt>
                <c:pt idx="11370">
                  <c:v>89.033000000000001</c:v>
                </c:pt>
                <c:pt idx="11371">
                  <c:v>88.941000000000003</c:v>
                </c:pt>
                <c:pt idx="11372">
                  <c:v>88.840999999999994</c:v>
                </c:pt>
                <c:pt idx="11373">
                  <c:v>88.734999999999999</c:v>
                </c:pt>
                <c:pt idx="11374">
                  <c:v>88.62</c:v>
                </c:pt>
                <c:pt idx="11375">
                  <c:v>88.497</c:v>
                </c:pt>
                <c:pt idx="11376">
                  <c:v>88.364999999999995</c:v>
                </c:pt>
                <c:pt idx="11377">
                  <c:v>88.222999999999999</c:v>
                </c:pt>
                <c:pt idx="11378">
                  <c:v>88.070999999999998</c:v>
                </c:pt>
                <c:pt idx="11379">
                  <c:v>87.908000000000001</c:v>
                </c:pt>
                <c:pt idx="11380">
                  <c:v>87.733000000000004</c:v>
                </c:pt>
                <c:pt idx="11381">
                  <c:v>87.545000000000002</c:v>
                </c:pt>
                <c:pt idx="11382">
                  <c:v>87.343999999999994</c:v>
                </c:pt>
                <c:pt idx="11383">
                  <c:v>87.129000000000005</c:v>
                </c:pt>
                <c:pt idx="11384">
                  <c:v>86.897999999999996</c:v>
                </c:pt>
                <c:pt idx="11385">
                  <c:v>86.65</c:v>
                </c:pt>
                <c:pt idx="11386">
                  <c:v>86.385000000000005</c:v>
                </c:pt>
                <c:pt idx="11387">
                  <c:v>86.102000000000004</c:v>
                </c:pt>
                <c:pt idx="11388">
                  <c:v>85.799000000000007</c:v>
                </c:pt>
                <c:pt idx="11389">
                  <c:v>85.474000000000004</c:v>
                </c:pt>
                <c:pt idx="11390">
                  <c:v>85.126999999999995</c:v>
                </c:pt>
                <c:pt idx="11391">
                  <c:v>84.757000000000005</c:v>
                </c:pt>
                <c:pt idx="11392">
                  <c:v>84.361000000000004</c:v>
                </c:pt>
                <c:pt idx="11393">
                  <c:v>83.938000000000002</c:v>
                </c:pt>
                <c:pt idx="11394">
                  <c:v>83.488</c:v>
                </c:pt>
                <c:pt idx="11395">
                  <c:v>83.007999999999996</c:v>
                </c:pt>
                <c:pt idx="11396">
                  <c:v>82.498000000000005</c:v>
                </c:pt>
                <c:pt idx="11397">
                  <c:v>81.956000000000003</c:v>
                </c:pt>
                <c:pt idx="11398">
                  <c:v>81.379000000000005</c:v>
                </c:pt>
                <c:pt idx="11399">
                  <c:v>80.766999999999996</c:v>
                </c:pt>
                <c:pt idx="11400">
                  <c:v>80.119</c:v>
                </c:pt>
                <c:pt idx="11401">
                  <c:v>79.432000000000002</c:v>
                </c:pt>
                <c:pt idx="11402">
                  <c:v>78.706000000000003</c:v>
                </c:pt>
                <c:pt idx="11403">
                  <c:v>77.941000000000003</c:v>
                </c:pt>
                <c:pt idx="11404">
                  <c:v>77.132000000000005</c:v>
                </c:pt>
                <c:pt idx="11405">
                  <c:v>76.281999999999996</c:v>
                </c:pt>
                <c:pt idx="11406">
                  <c:v>75.388000000000005</c:v>
                </c:pt>
                <c:pt idx="11407">
                  <c:v>74.448999999999998</c:v>
                </c:pt>
                <c:pt idx="11408">
                  <c:v>73.466999999999999</c:v>
                </c:pt>
                <c:pt idx="11409">
                  <c:v>72.438000000000002</c:v>
                </c:pt>
                <c:pt idx="11410">
                  <c:v>71.364000000000004</c:v>
                </c:pt>
                <c:pt idx="11411">
                  <c:v>70.245000000000005</c:v>
                </c:pt>
                <c:pt idx="11412">
                  <c:v>69.08</c:v>
                </c:pt>
                <c:pt idx="11413">
                  <c:v>67.869</c:v>
                </c:pt>
                <c:pt idx="11414">
                  <c:v>66.613</c:v>
                </c:pt>
                <c:pt idx="11415">
                  <c:v>65.313999999999993</c:v>
                </c:pt>
                <c:pt idx="11416">
                  <c:v>63.972000000000001</c:v>
                </c:pt>
                <c:pt idx="11417">
                  <c:v>62.587000000000003</c:v>
                </c:pt>
                <c:pt idx="11418">
                  <c:v>61.161000000000001</c:v>
                </c:pt>
                <c:pt idx="11419">
                  <c:v>59.695999999999998</c:v>
                </c:pt>
                <c:pt idx="11420">
                  <c:v>58.192999999999998</c:v>
                </c:pt>
                <c:pt idx="11421">
                  <c:v>56.655000000000001</c:v>
                </c:pt>
                <c:pt idx="11422">
                  <c:v>55.085000000000001</c:v>
                </c:pt>
                <c:pt idx="11423">
                  <c:v>53.485999999999997</c:v>
                </c:pt>
                <c:pt idx="11424">
                  <c:v>51.86</c:v>
                </c:pt>
                <c:pt idx="11425">
                  <c:v>50.210999999999999</c:v>
                </c:pt>
                <c:pt idx="11426">
                  <c:v>48.539000000000001</c:v>
                </c:pt>
                <c:pt idx="11427">
                  <c:v>46.848999999999997</c:v>
                </c:pt>
                <c:pt idx="11428">
                  <c:v>45.142000000000003</c:v>
                </c:pt>
                <c:pt idx="11429">
                  <c:v>43.420999999999999</c:v>
                </c:pt>
                <c:pt idx="11430">
                  <c:v>41.686</c:v>
                </c:pt>
                <c:pt idx="11431">
                  <c:v>39.941000000000003</c:v>
                </c:pt>
                <c:pt idx="11432">
                  <c:v>38.186</c:v>
                </c:pt>
                <c:pt idx="11433">
                  <c:v>36.421999999999997</c:v>
                </c:pt>
                <c:pt idx="11434">
                  <c:v>34.651000000000003</c:v>
                </c:pt>
                <c:pt idx="11435">
                  <c:v>32.872999999999998</c:v>
                </c:pt>
                <c:pt idx="11436">
                  <c:v>31.088999999999999</c:v>
                </c:pt>
                <c:pt idx="11437">
                  <c:v>29.300999999999998</c:v>
                </c:pt>
                <c:pt idx="11438">
                  <c:v>27.509</c:v>
                </c:pt>
                <c:pt idx="11439">
                  <c:v>25.713999999999999</c:v>
                </c:pt>
                <c:pt idx="11440">
                  <c:v>23.917000000000002</c:v>
                </c:pt>
                <c:pt idx="11441">
                  <c:v>22.119</c:v>
                </c:pt>
                <c:pt idx="11442">
                  <c:v>20.323</c:v>
                </c:pt>
                <c:pt idx="11443">
                  <c:v>18.53</c:v>
                </c:pt>
                <c:pt idx="11444">
                  <c:v>16.742999999999999</c:v>
                </c:pt>
                <c:pt idx="11445">
                  <c:v>14.965999999999999</c:v>
                </c:pt>
                <c:pt idx="11446">
                  <c:v>13.206</c:v>
                </c:pt>
                <c:pt idx="11447">
                  <c:v>11.47</c:v>
                </c:pt>
                <c:pt idx="11448">
                  <c:v>9.7750000000000004</c:v>
                </c:pt>
                <c:pt idx="11449">
                  <c:v>8.14</c:v>
                </c:pt>
                <c:pt idx="11450">
                  <c:v>6.5949999999999998</c:v>
                </c:pt>
                <c:pt idx="11451">
                  <c:v>5.1790000000000003</c:v>
                </c:pt>
                <c:pt idx="11452">
                  <c:v>3.9340000000000002</c:v>
                </c:pt>
                <c:pt idx="11453">
                  <c:v>2.9009999999999998</c:v>
                </c:pt>
                <c:pt idx="11454">
                  <c:v>2.097</c:v>
                </c:pt>
                <c:pt idx="11455">
                  <c:v>1.5089999999999999</c:v>
                </c:pt>
                <c:pt idx="11456">
                  <c:v>1.1000000000000001</c:v>
                </c:pt>
                <c:pt idx="11457">
                  <c:v>0.83099999999999996</c:v>
                </c:pt>
                <c:pt idx="11458">
                  <c:v>0.65500000000000003</c:v>
                </c:pt>
                <c:pt idx="11459">
                  <c:v>0.54300000000000004</c:v>
                </c:pt>
                <c:pt idx="11460">
                  <c:v>0.47</c:v>
                </c:pt>
                <c:pt idx="11461">
                  <c:v>0.42199999999999999</c:v>
                </c:pt>
                <c:pt idx="11462">
                  <c:v>0.38600000000000001</c:v>
                </c:pt>
                <c:pt idx="11463">
                  <c:v>0.35799999999999998</c:v>
                </c:pt>
                <c:pt idx="11464">
                  <c:v>0.33500000000000002</c:v>
                </c:pt>
                <c:pt idx="11465">
                  <c:v>0.314</c:v>
                </c:pt>
                <c:pt idx="11466">
                  <c:v>0.29599999999999999</c:v>
                </c:pt>
                <c:pt idx="11467">
                  <c:v>0.28000000000000003</c:v>
                </c:pt>
                <c:pt idx="11468">
                  <c:v>0.26800000000000002</c:v>
                </c:pt>
                <c:pt idx="11469">
                  <c:v>0.25700000000000001</c:v>
                </c:pt>
                <c:pt idx="11470">
                  <c:v>0.249</c:v>
                </c:pt>
                <c:pt idx="11471">
                  <c:v>0.24199999999999999</c:v>
                </c:pt>
                <c:pt idx="11472">
                  <c:v>0.23599999999999999</c:v>
                </c:pt>
                <c:pt idx="11473">
                  <c:v>0.23200000000000001</c:v>
                </c:pt>
                <c:pt idx="11474">
                  <c:v>0.22900000000000001</c:v>
                </c:pt>
                <c:pt idx="11475">
                  <c:v>0.22700000000000001</c:v>
                </c:pt>
                <c:pt idx="11476">
                  <c:v>0.22500000000000001</c:v>
                </c:pt>
                <c:pt idx="11477">
                  <c:v>0.224</c:v>
                </c:pt>
                <c:pt idx="11478">
                  <c:v>0.224</c:v>
                </c:pt>
                <c:pt idx="11479">
                  <c:v>0.224</c:v>
                </c:pt>
                <c:pt idx="11480">
                  <c:v>0.224</c:v>
                </c:pt>
                <c:pt idx="11481">
                  <c:v>0.224</c:v>
                </c:pt>
                <c:pt idx="11482">
                  <c:v>0.22500000000000001</c:v>
                </c:pt>
                <c:pt idx="11483">
                  <c:v>0.22500000000000001</c:v>
                </c:pt>
                <c:pt idx="11484">
                  <c:v>0.22600000000000001</c:v>
                </c:pt>
                <c:pt idx="11485">
                  <c:v>0.22700000000000001</c:v>
                </c:pt>
                <c:pt idx="11486">
                  <c:v>0.22800000000000001</c:v>
                </c:pt>
                <c:pt idx="11487">
                  <c:v>0.22900000000000001</c:v>
                </c:pt>
                <c:pt idx="11488">
                  <c:v>0.23100000000000001</c:v>
                </c:pt>
                <c:pt idx="11489">
                  <c:v>0.23200000000000001</c:v>
                </c:pt>
                <c:pt idx="11490">
                  <c:v>0.23400000000000001</c:v>
                </c:pt>
                <c:pt idx="11491">
                  <c:v>0.23499999999999999</c:v>
                </c:pt>
                <c:pt idx="11492">
                  <c:v>0.23699999999999999</c:v>
                </c:pt>
                <c:pt idx="11493">
                  <c:v>0.23799999999999999</c:v>
                </c:pt>
                <c:pt idx="11494">
                  <c:v>0.24</c:v>
                </c:pt>
                <c:pt idx="11495">
                  <c:v>0.24099999999999999</c:v>
                </c:pt>
                <c:pt idx="11496">
                  <c:v>0.24299999999999999</c:v>
                </c:pt>
                <c:pt idx="11497">
                  <c:v>0.245</c:v>
                </c:pt>
                <c:pt idx="11498">
                  <c:v>0.246</c:v>
                </c:pt>
                <c:pt idx="11499">
                  <c:v>0.247</c:v>
                </c:pt>
                <c:pt idx="11500">
                  <c:v>0.249</c:v>
                </c:pt>
                <c:pt idx="11501">
                  <c:v>0.25</c:v>
                </c:pt>
                <c:pt idx="11502">
                  <c:v>0.251</c:v>
                </c:pt>
                <c:pt idx="11503">
                  <c:v>0.253</c:v>
                </c:pt>
                <c:pt idx="11504">
                  <c:v>0.254</c:v>
                </c:pt>
                <c:pt idx="11505">
                  <c:v>0.255</c:v>
                </c:pt>
                <c:pt idx="11506">
                  <c:v>0.25600000000000001</c:v>
                </c:pt>
                <c:pt idx="11507">
                  <c:v>0.25700000000000001</c:v>
                </c:pt>
                <c:pt idx="11508">
                  <c:v>0.25800000000000001</c:v>
                </c:pt>
                <c:pt idx="11509">
                  <c:v>0.25900000000000001</c:v>
                </c:pt>
                <c:pt idx="11510">
                  <c:v>0.26</c:v>
                </c:pt>
                <c:pt idx="11511">
                  <c:v>0.26100000000000001</c:v>
                </c:pt>
                <c:pt idx="11512">
                  <c:v>0.26200000000000001</c:v>
                </c:pt>
                <c:pt idx="11513">
                  <c:v>0.26200000000000001</c:v>
                </c:pt>
                <c:pt idx="11514">
                  <c:v>0.26300000000000001</c:v>
                </c:pt>
                <c:pt idx="11515">
                  <c:v>0.26400000000000001</c:v>
                </c:pt>
                <c:pt idx="11516">
                  <c:v>0.26500000000000001</c:v>
                </c:pt>
                <c:pt idx="11517">
                  <c:v>0.26500000000000001</c:v>
                </c:pt>
                <c:pt idx="11518">
                  <c:v>0.26600000000000001</c:v>
                </c:pt>
                <c:pt idx="11519">
                  <c:v>0.26700000000000002</c:v>
                </c:pt>
                <c:pt idx="11520">
                  <c:v>0.26700000000000002</c:v>
                </c:pt>
                <c:pt idx="11521">
                  <c:v>0.26800000000000002</c:v>
                </c:pt>
                <c:pt idx="11522">
                  <c:v>0.26800000000000002</c:v>
                </c:pt>
                <c:pt idx="11523">
                  <c:v>0.26600000000000001</c:v>
                </c:pt>
                <c:pt idx="11524">
                  <c:v>0.26600000000000001</c:v>
                </c:pt>
                <c:pt idx="11525">
                  <c:v>0.26600000000000001</c:v>
                </c:pt>
                <c:pt idx="11526">
                  <c:v>0.26500000000000001</c:v>
                </c:pt>
                <c:pt idx="11527">
                  <c:v>0.26400000000000001</c:v>
                </c:pt>
                <c:pt idx="11528">
                  <c:v>0.26400000000000001</c:v>
                </c:pt>
                <c:pt idx="11529">
                  <c:v>0.26300000000000001</c:v>
                </c:pt>
                <c:pt idx="11530">
                  <c:v>0.26200000000000001</c:v>
                </c:pt>
                <c:pt idx="11531">
                  <c:v>0.26200000000000001</c:v>
                </c:pt>
                <c:pt idx="11532">
                  <c:v>0.26100000000000001</c:v>
                </c:pt>
                <c:pt idx="11533">
                  <c:v>0.26</c:v>
                </c:pt>
                <c:pt idx="11534">
                  <c:v>0.25900000000000001</c:v>
                </c:pt>
                <c:pt idx="11535">
                  <c:v>0.25800000000000001</c:v>
                </c:pt>
                <c:pt idx="11536">
                  <c:v>0.25700000000000001</c:v>
                </c:pt>
                <c:pt idx="11537">
                  <c:v>0.25600000000000001</c:v>
                </c:pt>
                <c:pt idx="11538">
                  <c:v>0.255</c:v>
                </c:pt>
                <c:pt idx="11539">
                  <c:v>0.254</c:v>
                </c:pt>
                <c:pt idx="11540">
                  <c:v>0.253</c:v>
                </c:pt>
                <c:pt idx="11541">
                  <c:v>0.252</c:v>
                </c:pt>
                <c:pt idx="11542">
                  <c:v>0.251</c:v>
                </c:pt>
                <c:pt idx="11543">
                  <c:v>0.249</c:v>
                </c:pt>
                <c:pt idx="11544">
                  <c:v>0.248</c:v>
                </c:pt>
                <c:pt idx="11545">
                  <c:v>0.247</c:v>
                </c:pt>
                <c:pt idx="11546">
                  <c:v>0.245</c:v>
                </c:pt>
                <c:pt idx="11547">
                  <c:v>0.24399999999999999</c:v>
                </c:pt>
                <c:pt idx="11548">
                  <c:v>0.24299999999999999</c:v>
                </c:pt>
                <c:pt idx="11549">
                  <c:v>0.24099999999999999</c:v>
                </c:pt>
                <c:pt idx="11550">
                  <c:v>0.24</c:v>
                </c:pt>
                <c:pt idx="11551">
                  <c:v>0.23799999999999999</c:v>
                </c:pt>
                <c:pt idx="11552">
                  <c:v>0.23699999999999999</c:v>
                </c:pt>
                <c:pt idx="11553">
                  <c:v>0.23499999999999999</c:v>
                </c:pt>
                <c:pt idx="11554">
                  <c:v>0.23400000000000001</c:v>
                </c:pt>
                <c:pt idx="11555">
                  <c:v>0.23200000000000001</c:v>
                </c:pt>
                <c:pt idx="11556">
                  <c:v>0.23100000000000001</c:v>
                </c:pt>
                <c:pt idx="11557">
                  <c:v>0.23</c:v>
                </c:pt>
                <c:pt idx="11558">
                  <c:v>0.22800000000000001</c:v>
                </c:pt>
                <c:pt idx="11559">
                  <c:v>0.22700000000000001</c:v>
                </c:pt>
                <c:pt idx="11560">
                  <c:v>0.22600000000000001</c:v>
                </c:pt>
                <c:pt idx="11561">
                  <c:v>0.22500000000000001</c:v>
                </c:pt>
                <c:pt idx="11562">
                  <c:v>0.224</c:v>
                </c:pt>
                <c:pt idx="11563">
                  <c:v>0.224</c:v>
                </c:pt>
                <c:pt idx="11564">
                  <c:v>0.223</c:v>
                </c:pt>
                <c:pt idx="11565">
                  <c:v>0.223</c:v>
                </c:pt>
                <c:pt idx="11566">
                  <c:v>0.222</c:v>
                </c:pt>
                <c:pt idx="11567">
                  <c:v>0.223</c:v>
                </c:pt>
                <c:pt idx="11568">
                  <c:v>0.223</c:v>
                </c:pt>
                <c:pt idx="11569">
                  <c:v>0.224</c:v>
                </c:pt>
                <c:pt idx="11570">
                  <c:v>0.22500000000000001</c:v>
                </c:pt>
                <c:pt idx="11571">
                  <c:v>0.22800000000000001</c:v>
                </c:pt>
                <c:pt idx="11572">
                  <c:v>0.23</c:v>
                </c:pt>
                <c:pt idx="11573">
                  <c:v>0.23400000000000001</c:v>
                </c:pt>
                <c:pt idx="11574">
                  <c:v>0.23899999999999999</c:v>
                </c:pt>
                <c:pt idx="11575">
                  <c:v>0.246</c:v>
                </c:pt>
                <c:pt idx="11576">
                  <c:v>0.254</c:v>
                </c:pt>
                <c:pt idx="11577">
                  <c:v>0.26400000000000001</c:v>
                </c:pt>
                <c:pt idx="11578">
                  <c:v>0.27700000000000002</c:v>
                </c:pt>
                <c:pt idx="11579">
                  <c:v>0.29199999999999998</c:v>
                </c:pt>
                <c:pt idx="11580">
                  <c:v>0.31</c:v>
                </c:pt>
                <c:pt idx="11581">
                  <c:v>0.33100000000000002</c:v>
                </c:pt>
                <c:pt idx="11582">
                  <c:v>0.35399999999999998</c:v>
                </c:pt>
                <c:pt idx="11583">
                  <c:v>0.38100000000000001</c:v>
                </c:pt>
                <c:pt idx="11584">
                  <c:v>0.41499999999999998</c:v>
                </c:pt>
                <c:pt idx="11585">
                  <c:v>0.46</c:v>
                </c:pt>
                <c:pt idx="11586">
                  <c:v>0.52600000000000002</c:v>
                </c:pt>
                <c:pt idx="11587">
                  <c:v>0.628</c:v>
                </c:pt>
                <c:pt idx="11588">
                  <c:v>0.79100000000000004</c:v>
                </c:pt>
                <c:pt idx="11589">
                  <c:v>1.044</c:v>
                </c:pt>
                <c:pt idx="11590">
                  <c:v>1.4330000000000001</c:v>
                </c:pt>
                <c:pt idx="11591">
                  <c:v>2.0070000000000001</c:v>
                </c:pt>
                <c:pt idx="11592">
                  <c:v>2.8069999999999999</c:v>
                </c:pt>
                <c:pt idx="11593">
                  <c:v>3.847</c:v>
                </c:pt>
                <c:pt idx="11594">
                  <c:v>5.1059999999999999</c:v>
                </c:pt>
                <c:pt idx="11595">
                  <c:v>6.5410000000000004</c:v>
                </c:pt>
                <c:pt idx="11596">
                  <c:v>8.1029999999999998</c:v>
                </c:pt>
                <c:pt idx="11597">
                  <c:v>9.75</c:v>
                </c:pt>
                <c:pt idx="11598">
                  <c:v>11.454000000000001</c:v>
                </c:pt>
                <c:pt idx="11599">
                  <c:v>13.195</c:v>
                </c:pt>
                <c:pt idx="11600">
                  <c:v>14.96</c:v>
                </c:pt>
                <c:pt idx="11601">
                  <c:v>16.739999999999998</c:v>
                </c:pt>
                <c:pt idx="11602">
                  <c:v>18.53</c:v>
                </c:pt>
                <c:pt idx="11603">
                  <c:v>20.324999999999999</c:v>
                </c:pt>
                <c:pt idx="11604">
                  <c:v>22.123000000000001</c:v>
                </c:pt>
                <c:pt idx="11605">
                  <c:v>23.922000000000001</c:v>
                </c:pt>
                <c:pt idx="11606">
                  <c:v>25.719000000000001</c:v>
                </c:pt>
                <c:pt idx="11607">
                  <c:v>27.515000000000001</c:v>
                </c:pt>
                <c:pt idx="11608">
                  <c:v>29.308</c:v>
                </c:pt>
                <c:pt idx="11609">
                  <c:v>31.097000000000001</c:v>
                </c:pt>
                <c:pt idx="11610">
                  <c:v>32.881</c:v>
                </c:pt>
                <c:pt idx="11611">
                  <c:v>34.658999999999999</c:v>
                </c:pt>
                <c:pt idx="11612">
                  <c:v>36.430999999999997</c:v>
                </c:pt>
                <c:pt idx="11613">
                  <c:v>38.195999999999998</c:v>
                </c:pt>
                <c:pt idx="11614">
                  <c:v>39.951999999999998</c:v>
                </c:pt>
                <c:pt idx="11615">
                  <c:v>41.698</c:v>
                </c:pt>
                <c:pt idx="11616">
                  <c:v>43.433999999999997</c:v>
                </c:pt>
                <c:pt idx="11617">
                  <c:v>45.155999999999999</c:v>
                </c:pt>
                <c:pt idx="11618">
                  <c:v>46.865000000000002</c:v>
                </c:pt>
                <c:pt idx="11619">
                  <c:v>48.555999999999997</c:v>
                </c:pt>
                <c:pt idx="11620">
                  <c:v>50.228000000000002</c:v>
                </c:pt>
                <c:pt idx="11621">
                  <c:v>51.878</c:v>
                </c:pt>
                <c:pt idx="11622">
                  <c:v>53.505000000000003</c:v>
                </c:pt>
                <c:pt idx="11623">
                  <c:v>55.104999999999997</c:v>
                </c:pt>
                <c:pt idx="11624">
                  <c:v>56.676000000000002</c:v>
                </c:pt>
                <c:pt idx="11625">
                  <c:v>58.215000000000003</c:v>
                </c:pt>
                <c:pt idx="11626">
                  <c:v>59.718000000000004</c:v>
                </c:pt>
                <c:pt idx="11627">
                  <c:v>61.183999999999997</c:v>
                </c:pt>
                <c:pt idx="11628">
                  <c:v>62.61</c:v>
                </c:pt>
                <c:pt idx="11629">
                  <c:v>63.994999999999997</c:v>
                </c:pt>
                <c:pt idx="11630">
                  <c:v>65.337999999999994</c:v>
                </c:pt>
                <c:pt idx="11631">
                  <c:v>66.637</c:v>
                </c:pt>
                <c:pt idx="11632">
                  <c:v>67.891999999999996</c:v>
                </c:pt>
                <c:pt idx="11633">
                  <c:v>69.102000000000004</c:v>
                </c:pt>
                <c:pt idx="11634">
                  <c:v>70.266999999999996</c:v>
                </c:pt>
                <c:pt idx="11635">
                  <c:v>71.385999999999996</c:v>
                </c:pt>
                <c:pt idx="11636">
                  <c:v>72.459000000000003</c:v>
                </c:pt>
                <c:pt idx="11637">
                  <c:v>73.486999999999995</c:v>
                </c:pt>
                <c:pt idx="11638">
                  <c:v>74.468999999999994</c:v>
                </c:pt>
                <c:pt idx="11639">
                  <c:v>75.406999999999996</c:v>
                </c:pt>
                <c:pt idx="11640">
                  <c:v>76.3</c:v>
                </c:pt>
                <c:pt idx="11641">
                  <c:v>77.150000000000006</c:v>
                </c:pt>
                <c:pt idx="11642">
                  <c:v>77.956999999999994</c:v>
                </c:pt>
                <c:pt idx="11643">
                  <c:v>78.721999999999994</c:v>
                </c:pt>
                <c:pt idx="11644">
                  <c:v>79.447000000000003</c:v>
                </c:pt>
                <c:pt idx="11645">
                  <c:v>80.131</c:v>
                </c:pt>
                <c:pt idx="11646">
                  <c:v>80.778999999999996</c:v>
                </c:pt>
                <c:pt idx="11647">
                  <c:v>81.388999999999996</c:v>
                </c:pt>
                <c:pt idx="11648">
                  <c:v>81.965000000000003</c:v>
                </c:pt>
                <c:pt idx="11649">
                  <c:v>82.506</c:v>
                </c:pt>
                <c:pt idx="11650">
                  <c:v>83.016000000000005</c:v>
                </c:pt>
                <c:pt idx="11651">
                  <c:v>83.494</c:v>
                </c:pt>
                <c:pt idx="11652">
                  <c:v>83.944000000000003</c:v>
                </c:pt>
                <c:pt idx="11653">
                  <c:v>84.364999999999995</c:v>
                </c:pt>
                <c:pt idx="11654">
                  <c:v>84.76</c:v>
                </c:pt>
                <c:pt idx="11655">
                  <c:v>85.129000000000005</c:v>
                </c:pt>
                <c:pt idx="11656">
                  <c:v>85.474999999999994</c:v>
                </c:pt>
                <c:pt idx="11657">
                  <c:v>85.799000000000007</c:v>
                </c:pt>
                <c:pt idx="11658">
                  <c:v>86.100999999999999</c:v>
                </c:pt>
                <c:pt idx="11659">
                  <c:v>86.384</c:v>
                </c:pt>
                <c:pt idx="11660">
                  <c:v>86.647999999999996</c:v>
                </c:pt>
                <c:pt idx="11661">
                  <c:v>86.894999999999996</c:v>
                </c:pt>
                <c:pt idx="11662">
                  <c:v>87.125</c:v>
                </c:pt>
                <c:pt idx="11663">
                  <c:v>87.34</c:v>
                </c:pt>
                <c:pt idx="11664">
                  <c:v>87.54</c:v>
                </c:pt>
                <c:pt idx="11665">
                  <c:v>87.727000000000004</c:v>
                </c:pt>
                <c:pt idx="11666">
                  <c:v>87.902000000000001</c:v>
                </c:pt>
                <c:pt idx="11667">
                  <c:v>88.063999999999993</c:v>
                </c:pt>
                <c:pt idx="11668">
                  <c:v>88.215999999999994</c:v>
                </c:pt>
                <c:pt idx="11669">
                  <c:v>88.358000000000004</c:v>
                </c:pt>
                <c:pt idx="11670">
                  <c:v>88.489000000000004</c:v>
                </c:pt>
                <c:pt idx="11671">
                  <c:v>88.611999999999995</c:v>
                </c:pt>
                <c:pt idx="11672">
                  <c:v>88.727000000000004</c:v>
                </c:pt>
                <c:pt idx="11673">
                  <c:v>88.832999999999998</c:v>
                </c:pt>
                <c:pt idx="11674">
                  <c:v>88.932000000000002</c:v>
                </c:pt>
                <c:pt idx="11675">
                  <c:v>89.025000000000006</c:v>
                </c:pt>
                <c:pt idx="11676">
                  <c:v>89.111000000000004</c:v>
                </c:pt>
                <c:pt idx="11677">
                  <c:v>89.191000000000003</c:v>
                </c:pt>
                <c:pt idx="11678">
                  <c:v>89.265000000000001</c:v>
                </c:pt>
                <c:pt idx="11679">
                  <c:v>89.334000000000003</c:v>
                </c:pt>
                <c:pt idx="11680">
                  <c:v>89.397999999999996</c:v>
                </c:pt>
                <c:pt idx="11681">
                  <c:v>89.456999999999994</c:v>
                </c:pt>
                <c:pt idx="11682">
                  <c:v>89.512</c:v>
                </c:pt>
                <c:pt idx="11683">
                  <c:v>89.563000000000002</c:v>
                </c:pt>
                <c:pt idx="11684">
                  <c:v>89.611000000000004</c:v>
                </c:pt>
                <c:pt idx="11685">
                  <c:v>89.655000000000001</c:v>
                </c:pt>
                <c:pt idx="11686">
                  <c:v>89.694999999999993</c:v>
                </c:pt>
                <c:pt idx="11687">
                  <c:v>89.733000000000004</c:v>
                </c:pt>
                <c:pt idx="11688">
                  <c:v>89.766999999999996</c:v>
                </c:pt>
                <c:pt idx="11689">
                  <c:v>89.799000000000007</c:v>
                </c:pt>
                <c:pt idx="11690">
                  <c:v>89.828999999999994</c:v>
                </c:pt>
                <c:pt idx="11691">
                  <c:v>89.856999999999999</c:v>
                </c:pt>
                <c:pt idx="11692">
                  <c:v>89.882000000000005</c:v>
                </c:pt>
                <c:pt idx="11693">
                  <c:v>89.905000000000001</c:v>
                </c:pt>
                <c:pt idx="11694">
                  <c:v>89.927000000000007</c:v>
                </c:pt>
                <c:pt idx="11695">
                  <c:v>89.947000000000003</c:v>
                </c:pt>
                <c:pt idx="11696">
                  <c:v>89.965000000000003</c:v>
                </c:pt>
                <c:pt idx="11697">
                  <c:v>89.983000000000004</c:v>
                </c:pt>
                <c:pt idx="11698">
                  <c:v>89.998000000000005</c:v>
                </c:pt>
                <c:pt idx="11699">
                  <c:v>90.013000000000005</c:v>
                </c:pt>
                <c:pt idx="11700">
                  <c:v>90.025999999999996</c:v>
                </c:pt>
                <c:pt idx="11701">
                  <c:v>90.039000000000001</c:v>
                </c:pt>
                <c:pt idx="11702">
                  <c:v>90.05</c:v>
                </c:pt>
                <c:pt idx="11703">
                  <c:v>90.061000000000007</c:v>
                </c:pt>
                <c:pt idx="11704">
                  <c:v>90.070999999999998</c:v>
                </c:pt>
                <c:pt idx="11705">
                  <c:v>90.08</c:v>
                </c:pt>
                <c:pt idx="11706">
                  <c:v>90.088999999999999</c:v>
                </c:pt>
                <c:pt idx="11707">
                  <c:v>90.096999999999994</c:v>
                </c:pt>
                <c:pt idx="11708">
                  <c:v>90.103999999999999</c:v>
                </c:pt>
                <c:pt idx="11709">
                  <c:v>90.111000000000004</c:v>
                </c:pt>
                <c:pt idx="11710">
                  <c:v>90.117000000000004</c:v>
                </c:pt>
                <c:pt idx="11711">
                  <c:v>90.123000000000005</c:v>
                </c:pt>
                <c:pt idx="11712">
                  <c:v>90.128</c:v>
                </c:pt>
                <c:pt idx="11713">
                  <c:v>90.132999999999996</c:v>
                </c:pt>
                <c:pt idx="11714">
                  <c:v>90.138000000000005</c:v>
                </c:pt>
                <c:pt idx="11715">
                  <c:v>90.143000000000001</c:v>
                </c:pt>
                <c:pt idx="11716">
                  <c:v>90.147000000000006</c:v>
                </c:pt>
                <c:pt idx="11717">
                  <c:v>90.150999999999996</c:v>
                </c:pt>
                <c:pt idx="11718">
                  <c:v>90.153999999999996</c:v>
                </c:pt>
                <c:pt idx="11719">
                  <c:v>90.158000000000001</c:v>
                </c:pt>
                <c:pt idx="11720">
                  <c:v>90.161000000000001</c:v>
                </c:pt>
                <c:pt idx="11721">
                  <c:v>90.164000000000001</c:v>
                </c:pt>
                <c:pt idx="11722">
                  <c:v>90.167000000000002</c:v>
                </c:pt>
                <c:pt idx="11723">
                  <c:v>90.17</c:v>
                </c:pt>
                <c:pt idx="11724">
                  <c:v>90.171999999999997</c:v>
                </c:pt>
                <c:pt idx="11725">
                  <c:v>90.174999999999997</c:v>
                </c:pt>
                <c:pt idx="11726">
                  <c:v>90.177000000000007</c:v>
                </c:pt>
                <c:pt idx="11727">
                  <c:v>90.179000000000002</c:v>
                </c:pt>
                <c:pt idx="11728">
                  <c:v>90.180999999999997</c:v>
                </c:pt>
                <c:pt idx="11729">
                  <c:v>90.183000000000007</c:v>
                </c:pt>
                <c:pt idx="11730">
                  <c:v>90.185000000000002</c:v>
                </c:pt>
                <c:pt idx="11731">
                  <c:v>90.186999999999998</c:v>
                </c:pt>
                <c:pt idx="11732">
                  <c:v>90.188000000000002</c:v>
                </c:pt>
                <c:pt idx="11733">
                  <c:v>90.19</c:v>
                </c:pt>
                <c:pt idx="11734">
                  <c:v>90.191000000000003</c:v>
                </c:pt>
                <c:pt idx="11735">
                  <c:v>90.192999999999998</c:v>
                </c:pt>
                <c:pt idx="11736">
                  <c:v>90.194000000000003</c:v>
                </c:pt>
                <c:pt idx="11737">
                  <c:v>90.194999999999993</c:v>
                </c:pt>
                <c:pt idx="11738">
                  <c:v>90.197000000000003</c:v>
                </c:pt>
                <c:pt idx="11739">
                  <c:v>90.197999999999993</c:v>
                </c:pt>
                <c:pt idx="11740">
                  <c:v>90.198999999999998</c:v>
                </c:pt>
                <c:pt idx="11741">
                  <c:v>90.2</c:v>
                </c:pt>
                <c:pt idx="11742">
                  <c:v>90.200999999999993</c:v>
                </c:pt>
                <c:pt idx="11743">
                  <c:v>90.201999999999998</c:v>
                </c:pt>
                <c:pt idx="11744">
                  <c:v>90.203000000000003</c:v>
                </c:pt>
                <c:pt idx="11745">
                  <c:v>90.203999999999994</c:v>
                </c:pt>
                <c:pt idx="11746">
                  <c:v>90.204999999999998</c:v>
                </c:pt>
                <c:pt idx="11747">
                  <c:v>90.206000000000003</c:v>
                </c:pt>
                <c:pt idx="11748">
                  <c:v>90.206999999999994</c:v>
                </c:pt>
                <c:pt idx="11749">
                  <c:v>90.207999999999998</c:v>
                </c:pt>
                <c:pt idx="11750">
                  <c:v>90.207999999999998</c:v>
                </c:pt>
                <c:pt idx="11751">
                  <c:v>90.209000000000003</c:v>
                </c:pt>
                <c:pt idx="11752">
                  <c:v>90.21</c:v>
                </c:pt>
                <c:pt idx="11753">
                  <c:v>90.210999999999999</c:v>
                </c:pt>
                <c:pt idx="11754">
                  <c:v>90.210999999999999</c:v>
                </c:pt>
                <c:pt idx="11755">
                  <c:v>90.212000000000003</c:v>
                </c:pt>
                <c:pt idx="11756">
                  <c:v>90.212000000000003</c:v>
                </c:pt>
                <c:pt idx="11757">
                  <c:v>90.212999999999994</c:v>
                </c:pt>
                <c:pt idx="11758">
                  <c:v>90.212999999999994</c:v>
                </c:pt>
                <c:pt idx="11759">
                  <c:v>90.213999999999999</c:v>
                </c:pt>
                <c:pt idx="11760">
                  <c:v>90.213999999999999</c:v>
                </c:pt>
                <c:pt idx="11761">
                  <c:v>90.215000000000003</c:v>
                </c:pt>
                <c:pt idx="11762">
                  <c:v>90.215000000000003</c:v>
                </c:pt>
                <c:pt idx="11763">
                  <c:v>90.215000000000003</c:v>
                </c:pt>
                <c:pt idx="11764">
                  <c:v>90.215999999999994</c:v>
                </c:pt>
                <c:pt idx="11765">
                  <c:v>90.215999999999994</c:v>
                </c:pt>
                <c:pt idx="11766">
                  <c:v>90.215999999999994</c:v>
                </c:pt>
                <c:pt idx="11767">
                  <c:v>90.215999999999994</c:v>
                </c:pt>
                <c:pt idx="11768">
                  <c:v>90.215999999999994</c:v>
                </c:pt>
                <c:pt idx="11769">
                  <c:v>90.215999999999994</c:v>
                </c:pt>
                <c:pt idx="11770">
                  <c:v>90.216999999999999</c:v>
                </c:pt>
                <c:pt idx="11771">
                  <c:v>90.216999999999999</c:v>
                </c:pt>
                <c:pt idx="11772">
                  <c:v>90.216999999999999</c:v>
                </c:pt>
                <c:pt idx="11773">
                  <c:v>90.216999999999999</c:v>
                </c:pt>
                <c:pt idx="11774">
                  <c:v>90.216999999999999</c:v>
                </c:pt>
                <c:pt idx="11775">
                  <c:v>90.216999999999999</c:v>
                </c:pt>
                <c:pt idx="11776">
                  <c:v>90.215999999999994</c:v>
                </c:pt>
                <c:pt idx="11777">
                  <c:v>90.215999999999994</c:v>
                </c:pt>
                <c:pt idx="11778">
                  <c:v>90.215999999999994</c:v>
                </c:pt>
                <c:pt idx="11779">
                  <c:v>90.215999999999994</c:v>
                </c:pt>
                <c:pt idx="11780">
                  <c:v>90.215999999999994</c:v>
                </c:pt>
                <c:pt idx="11781">
                  <c:v>90.215999999999994</c:v>
                </c:pt>
                <c:pt idx="11782">
                  <c:v>90.215000000000003</c:v>
                </c:pt>
                <c:pt idx="11783">
                  <c:v>90.215000000000003</c:v>
                </c:pt>
                <c:pt idx="11784">
                  <c:v>90.215000000000003</c:v>
                </c:pt>
                <c:pt idx="11785">
                  <c:v>90.213999999999999</c:v>
                </c:pt>
                <c:pt idx="11786">
                  <c:v>90.213999999999999</c:v>
                </c:pt>
                <c:pt idx="11787">
                  <c:v>90.213999999999999</c:v>
                </c:pt>
                <c:pt idx="11788">
                  <c:v>90.212999999999994</c:v>
                </c:pt>
                <c:pt idx="11789">
                  <c:v>90.212999999999994</c:v>
                </c:pt>
                <c:pt idx="11790">
                  <c:v>90.212999999999994</c:v>
                </c:pt>
                <c:pt idx="11791">
                  <c:v>90.212000000000003</c:v>
                </c:pt>
                <c:pt idx="11792">
                  <c:v>90.212000000000003</c:v>
                </c:pt>
                <c:pt idx="11793">
                  <c:v>90.210999999999999</c:v>
                </c:pt>
                <c:pt idx="11794">
                  <c:v>90.210999999999999</c:v>
                </c:pt>
                <c:pt idx="11795">
                  <c:v>90.21</c:v>
                </c:pt>
                <c:pt idx="11796">
                  <c:v>90.21</c:v>
                </c:pt>
                <c:pt idx="11797">
                  <c:v>90.209000000000003</c:v>
                </c:pt>
                <c:pt idx="11798">
                  <c:v>90.209000000000003</c:v>
                </c:pt>
                <c:pt idx="11799">
                  <c:v>90.207999999999998</c:v>
                </c:pt>
                <c:pt idx="11800">
                  <c:v>90.207999999999998</c:v>
                </c:pt>
                <c:pt idx="11801">
                  <c:v>90.206999999999994</c:v>
                </c:pt>
                <c:pt idx="11802">
                  <c:v>90.206000000000003</c:v>
                </c:pt>
                <c:pt idx="11803">
                  <c:v>90.206000000000003</c:v>
                </c:pt>
                <c:pt idx="11804">
                  <c:v>90.204999999999998</c:v>
                </c:pt>
                <c:pt idx="11805">
                  <c:v>90.203999999999994</c:v>
                </c:pt>
                <c:pt idx="11806">
                  <c:v>90.203000000000003</c:v>
                </c:pt>
                <c:pt idx="11807">
                  <c:v>90.201999999999998</c:v>
                </c:pt>
                <c:pt idx="11808">
                  <c:v>90.200999999999993</c:v>
                </c:pt>
                <c:pt idx="11809">
                  <c:v>90.2</c:v>
                </c:pt>
                <c:pt idx="11810">
                  <c:v>90.198999999999998</c:v>
                </c:pt>
                <c:pt idx="11811">
                  <c:v>90.197999999999993</c:v>
                </c:pt>
                <c:pt idx="11812">
                  <c:v>90.197000000000003</c:v>
                </c:pt>
                <c:pt idx="11813">
                  <c:v>90.195999999999998</c:v>
                </c:pt>
                <c:pt idx="11814">
                  <c:v>90.194999999999993</c:v>
                </c:pt>
                <c:pt idx="11815">
                  <c:v>90.192999999999998</c:v>
                </c:pt>
                <c:pt idx="11816">
                  <c:v>90.191999999999993</c:v>
                </c:pt>
                <c:pt idx="11817">
                  <c:v>90.19</c:v>
                </c:pt>
                <c:pt idx="11818">
                  <c:v>90.188999999999993</c:v>
                </c:pt>
                <c:pt idx="11819">
                  <c:v>90.186999999999998</c:v>
                </c:pt>
                <c:pt idx="11820">
                  <c:v>90.185000000000002</c:v>
                </c:pt>
                <c:pt idx="11821">
                  <c:v>90.183000000000007</c:v>
                </c:pt>
                <c:pt idx="11822">
                  <c:v>90.180999999999997</c:v>
                </c:pt>
                <c:pt idx="11823">
                  <c:v>90.177999999999997</c:v>
                </c:pt>
                <c:pt idx="11824">
                  <c:v>90.176000000000002</c:v>
                </c:pt>
                <c:pt idx="11825">
                  <c:v>90.173000000000002</c:v>
                </c:pt>
                <c:pt idx="11826">
                  <c:v>90.17</c:v>
                </c:pt>
                <c:pt idx="11827">
                  <c:v>90.167000000000002</c:v>
                </c:pt>
                <c:pt idx="11828">
                  <c:v>90.164000000000001</c:v>
                </c:pt>
                <c:pt idx="11829">
                  <c:v>90.16</c:v>
                </c:pt>
                <c:pt idx="11830">
                  <c:v>90.156999999999996</c:v>
                </c:pt>
                <c:pt idx="11831">
                  <c:v>90.153000000000006</c:v>
                </c:pt>
                <c:pt idx="11832">
                  <c:v>90.147999999999996</c:v>
                </c:pt>
                <c:pt idx="11833">
                  <c:v>90.143000000000001</c:v>
                </c:pt>
                <c:pt idx="11834">
                  <c:v>90.138000000000005</c:v>
                </c:pt>
                <c:pt idx="11835">
                  <c:v>90.132999999999996</c:v>
                </c:pt>
                <c:pt idx="11836">
                  <c:v>90.126999999999995</c:v>
                </c:pt>
                <c:pt idx="11837">
                  <c:v>90.120999999999995</c:v>
                </c:pt>
                <c:pt idx="11838">
                  <c:v>90.114000000000004</c:v>
                </c:pt>
                <c:pt idx="11839">
                  <c:v>90.106999999999999</c:v>
                </c:pt>
                <c:pt idx="11840">
                  <c:v>90.099000000000004</c:v>
                </c:pt>
                <c:pt idx="11841">
                  <c:v>90.090999999999994</c:v>
                </c:pt>
                <c:pt idx="11842">
                  <c:v>90.081000000000003</c:v>
                </c:pt>
                <c:pt idx="11843">
                  <c:v>90.070999999999998</c:v>
                </c:pt>
                <c:pt idx="11844">
                  <c:v>90.061000000000007</c:v>
                </c:pt>
                <c:pt idx="11845">
                  <c:v>90.049000000000007</c:v>
                </c:pt>
                <c:pt idx="11846">
                  <c:v>90.037000000000006</c:v>
                </c:pt>
                <c:pt idx="11847">
                  <c:v>90.022999999999996</c:v>
                </c:pt>
                <c:pt idx="11848">
                  <c:v>90.009</c:v>
                </c:pt>
                <c:pt idx="11849">
                  <c:v>89.992999999999995</c:v>
                </c:pt>
                <c:pt idx="11850">
                  <c:v>89.975999999999999</c:v>
                </c:pt>
                <c:pt idx="11851">
                  <c:v>89.956999999999994</c:v>
                </c:pt>
                <c:pt idx="11852">
                  <c:v>89.936999999999998</c:v>
                </c:pt>
                <c:pt idx="11853">
                  <c:v>89.915000000000006</c:v>
                </c:pt>
                <c:pt idx="11854">
                  <c:v>89.891999999999996</c:v>
                </c:pt>
                <c:pt idx="11855">
                  <c:v>89.866</c:v>
                </c:pt>
                <c:pt idx="11856">
                  <c:v>89.838999999999999</c:v>
                </c:pt>
                <c:pt idx="11857">
                  <c:v>89.808999999999997</c:v>
                </c:pt>
                <c:pt idx="11858">
                  <c:v>89.777000000000001</c:v>
                </c:pt>
                <c:pt idx="11859">
                  <c:v>89.742000000000004</c:v>
                </c:pt>
                <c:pt idx="11860">
                  <c:v>89.703999999999994</c:v>
                </c:pt>
                <c:pt idx="11861">
                  <c:v>89.664000000000001</c:v>
                </c:pt>
                <c:pt idx="11862">
                  <c:v>89.62</c:v>
                </c:pt>
                <c:pt idx="11863">
                  <c:v>89.572999999999993</c:v>
                </c:pt>
                <c:pt idx="11864">
                  <c:v>89.522000000000006</c:v>
                </c:pt>
                <c:pt idx="11865">
                  <c:v>89.465999999999994</c:v>
                </c:pt>
                <c:pt idx="11866">
                  <c:v>89.406999999999996</c:v>
                </c:pt>
                <c:pt idx="11867">
                  <c:v>89.343000000000004</c:v>
                </c:pt>
                <c:pt idx="11868">
                  <c:v>89.274000000000001</c:v>
                </c:pt>
                <c:pt idx="11869">
                  <c:v>89.2</c:v>
                </c:pt>
                <c:pt idx="11870">
                  <c:v>89.12</c:v>
                </c:pt>
                <c:pt idx="11871">
                  <c:v>89.034000000000006</c:v>
                </c:pt>
                <c:pt idx="11872">
                  <c:v>88.941999999999993</c:v>
                </c:pt>
                <c:pt idx="11873">
                  <c:v>88.843000000000004</c:v>
                </c:pt>
                <c:pt idx="11874">
                  <c:v>88.736000000000004</c:v>
                </c:pt>
                <c:pt idx="11875">
                  <c:v>88.622</c:v>
                </c:pt>
                <c:pt idx="11876">
                  <c:v>88.498999999999995</c:v>
                </c:pt>
                <c:pt idx="11877">
                  <c:v>88.367000000000004</c:v>
                </c:pt>
                <c:pt idx="11878">
                  <c:v>88.225999999999999</c:v>
                </c:pt>
                <c:pt idx="11879">
                  <c:v>88.073999999999998</c:v>
                </c:pt>
                <c:pt idx="11880">
                  <c:v>87.911000000000001</c:v>
                </c:pt>
                <c:pt idx="11881">
                  <c:v>87.736999999999995</c:v>
                </c:pt>
                <c:pt idx="11882">
                  <c:v>87.55</c:v>
                </c:pt>
                <c:pt idx="11883">
                  <c:v>87.349000000000004</c:v>
                </c:pt>
                <c:pt idx="11884">
                  <c:v>87.134</c:v>
                </c:pt>
                <c:pt idx="11885">
                  <c:v>86.903999999999996</c:v>
                </c:pt>
                <c:pt idx="11886">
                  <c:v>86.656999999999996</c:v>
                </c:pt>
                <c:pt idx="11887">
                  <c:v>86.393000000000001</c:v>
                </c:pt>
                <c:pt idx="11888">
                  <c:v>86.11</c:v>
                </c:pt>
                <c:pt idx="11889">
                  <c:v>85.807000000000002</c:v>
                </c:pt>
                <c:pt idx="11890">
                  <c:v>85.483000000000004</c:v>
                </c:pt>
                <c:pt idx="11891">
                  <c:v>85.137</c:v>
                </c:pt>
                <c:pt idx="11892">
                  <c:v>84.766999999999996</c:v>
                </c:pt>
                <c:pt idx="11893">
                  <c:v>84.372</c:v>
                </c:pt>
                <c:pt idx="11894">
                  <c:v>83.950999999999993</c:v>
                </c:pt>
                <c:pt idx="11895">
                  <c:v>83.501000000000005</c:v>
                </c:pt>
                <c:pt idx="11896">
                  <c:v>83.022000000000006</c:v>
                </c:pt>
                <c:pt idx="11897">
                  <c:v>82.513000000000005</c:v>
                </c:pt>
                <c:pt idx="11898">
                  <c:v>81.971000000000004</c:v>
                </c:pt>
                <c:pt idx="11899">
                  <c:v>81.394999999999996</c:v>
                </c:pt>
                <c:pt idx="11900">
                  <c:v>80.784000000000006</c:v>
                </c:pt>
                <c:pt idx="11901">
                  <c:v>80.137</c:v>
                </c:pt>
                <c:pt idx="11902">
                  <c:v>79.450999999999993</c:v>
                </c:pt>
                <c:pt idx="11903">
                  <c:v>78.725999999999999</c:v>
                </c:pt>
                <c:pt idx="11904">
                  <c:v>77.960999999999999</c:v>
                </c:pt>
                <c:pt idx="11905">
                  <c:v>77.153000000000006</c:v>
                </c:pt>
                <c:pt idx="11906">
                  <c:v>76.304000000000002</c:v>
                </c:pt>
                <c:pt idx="11907">
                  <c:v>75.41</c:v>
                </c:pt>
                <c:pt idx="11908">
                  <c:v>74.472999999999999</c:v>
                </c:pt>
                <c:pt idx="11909">
                  <c:v>73.489999999999995</c:v>
                </c:pt>
                <c:pt idx="11910">
                  <c:v>72.462999999999994</c:v>
                </c:pt>
                <c:pt idx="11911">
                  <c:v>71.388999999999996</c:v>
                </c:pt>
                <c:pt idx="11912">
                  <c:v>70.269000000000005</c:v>
                </c:pt>
                <c:pt idx="11913">
                  <c:v>69.103999999999999</c:v>
                </c:pt>
                <c:pt idx="11914">
                  <c:v>67.894999999999996</c:v>
                </c:pt>
                <c:pt idx="11915">
                  <c:v>66.638999999999996</c:v>
                </c:pt>
                <c:pt idx="11916">
                  <c:v>65.34</c:v>
                </c:pt>
                <c:pt idx="11917">
                  <c:v>63.997</c:v>
                </c:pt>
                <c:pt idx="11918">
                  <c:v>62.612000000000002</c:v>
                </c:pt>
                <c:pt idx="11919">
                  <c:v>61.186</c:v>
                </c:pt>
                <c:pt idx="11920">
                  <c:v>59.720999999999997</c:v>
                </c:pt>
                <c:pt idx="11921">
                  <c:v>58.216000000000001</c:v>
                </c:pt>
                <c:pt idx="11922">
                  <c:v>56.677999999999997</c:v>
                </c:pt>
                <c:pt idx="11923">
                  <c:v>55.106999999999999</c:v>
                </c:pt>
                <c:pt idx="11924">
                  <c:v>53.508000000000003</c:v>
                </c:pt>
                <c:pt idx="11925">
                  <c:v>51.88</c:v>
                </c:pt>
                <c:pt idx="11926">
                  <c:v>50.228999999999999</c:v>
                </c:pt>
                <c:pt idx="11927">
                  <c:v>48.557000000000002</c:v>
                </c:pt>
                <c:pt idx="11928">
                  <c:v>46.865000000000002</c:v>
                </c:pt>
                <c:pt idx="11929">
                  <c:v>45.156999999999996</c:v>
                </c:pt>
                <c:pt idx="11930">
                  <c:v>43.433999999999997</c:v>
                </c:pt>
                <c:pt idx="11931">
                  <c:v>41.698999999999998</c:v>
                </c:pt>
                <c:pt idx="11932">
                  <c:v>39.951999999999998</c:v>
                </c:pt>
                <c:pt idx="11933">
                  <c:v>38.195999999999998</c:v>
                </c:pt>
                <c:pt idx="11934">
                  <c:v>36.432000000000002</c:v>
                </c:pt>
                <c:pt idx="11935">
                  <c:v>34.658999999999999</c:v>
                </c:pt>
                <c:pt idx="11936">
                  <c:v>32.880000000000003</c:v>
                </c:pt>
                <c:pt idx="11937">
                  <c:v>31.096</c:v>
                </c:pt>
                <c:pt idx="11938">
                  <c:v>29.306999999999999</c:v>
                </c:pt>
                <c:pt idx="11939">
                  <c:v>27.513000000000002</c:v>
                </c:pt>
                <c:pt idx="11940">
                  <c:v>25.716999999999999</c:v>
                </c:pt>
                <c:pt idx="11941">
                  <c:v>23.919</c:v>
                </c:pt>
                <c:pt idx="11942">
                  <c:v>22.120999999999999</c:v>
                </c:pt>
                <c:pt idx="11943">
                  <c:v>20.324000000000002</c:v>
                </c:pt>
                <c:pt idx="11944">
                  <c:v>18.529</c:v>
                </c:pt>
                <c:pt idx="11945">
                  <c:v>16.739999999999998</c:v>
                </c:pt>
                <c:pt idx="11946">
                  <c:v>14.961</c:v>
                </c:pt>
                <c:pt idx="11947">
                  <c:v>13.196</c:v>
                </c:pt>
                <c:pt idx="11948">
                  <c:v>11.456</c:v>
                </c:pt>
                <c:pt idx="11949">
                  <c:v>9.7520000000000007</c:v>
                </c:pt>
                <c:pt idx="11950">
                  <c:v>8.1059999999999999</c:v>
                </c:pt>
                <c:pt idx="11951">
                  <c:v>6.5449999999999999</c:v>
                </c:pt>
                <c:pt idx="11952">
                  <c:v>5.1100000000000003</c:v>
                </c:pt>
                <c:pt idx="11953">
                  <c:v>3.855</c:v>
                </c:pt>
                <c:pt idx="11954">
                  <c:v>2.8180000000000001</c:v>
                </c:pt>
                <c:pt idx="11955">
                  <c:v>2.0150000000000001</c:v>
                </c:pt>
                <c:pt idx="11956">
                  <c:v>1.44</c:v>
                </c:pt>
                <c:pt idx="11957">
                  <c:v>1.05</c:v>
                </c:pt>
                <c:pt idx="11958">
                  <c:v>0.79300000000000004</c:v>
                </c:pt>
                <c:pt idx="11959">
                  <c:v>0.63</c:v>
                </c:pt>
                <c:pt idx="11960">
                  <c:v>0.52700000000000002</c:v>
                </c:pt>
                <c:pt idx="11961">
                  <c:v>0.46100000000000002</c:v>
                </c:pt>
                <c:pt idx="11962">
                  <c:v>0.41599999999999998</c:v>
                </c:pt>
                <c:pt idx="11963">
                  <c:v>0.38300000000000001</c:v>
                </c:pt>
                <c:pt idx="11964">
                  <c:v>0.35699999999999998</c:v>
                </c:pt>
                <c:pt idx="11965">
                  <c:v>0.33400000000000002</c:v>
                </c:pt>
                <c:pt idx="11966">
                  <c:v>0.313</c:v>
                </c:pt>
                <c:pt idx="11967">
                  <c:v>0.29499999999999998</c:v>
                </c:pt>
                <c:pt idx="11968">
                  <c:v>0.28000000000000003</c:v>
                </c:pt>
                <c:pt idx="11969">
                  <c:v>0.26700000000000002</c:v>
                </c:pt>
                <c:pt idx="11970">
                  <c:v>0.25600000000000001</c:v>
                </c:pt>
                <c:pt idx="11971">
                  <c:v>0.248</c:v>
                </c:pt>
                <c:pt idx="11972">
                  <c:v>0.24099999999999999</c:v>
                </c:pt>
                <c:pt idx="11973">
                  <c:v>0.23599999999999999</c:v>
                </c:pt>
                <c:pt idx="11974">
                  <c:v>0.23200000000000001</c:v>
                </c:pt>
                <c:pt idx="11975">
                  <c:v>0.22900000000000001</c:v>
                </c:pt>
                <c:pt idx="11976">
                  <c:v>0.22700000000000001</c:v>
                </c:pt>
                <c:pt idx="11977">
                  <c:v>0.22500000000000001</c:v>
                </c:pt>
                <c:pt idx="11978">
                  <c:v>0.224</c:v>
                </c:pt>
                <c:pt idx="11979">
                  <c:v>0.224</c:v>
                </c:pt>
                <c:pt idx="11980">
                  <c:v>0.224</c:v>
                </c:pt>
                <c:pt idx="11981">
                  <c:v>0.224</c:v>
                </c:pt>
                <c:pt idx="11982">
                  <c:v>0.224</c:v>
                </c:pt>
                <c:pt idx="11983">
                  <c:v>0.224</c:v>
                </c:pt>
                <c:pt idx="11984">
                  <c:v>0.22500000000000001</c:v>
                </c:pt>
                <c:pt idx="11985">
                  <c:v>0.22600000000000001</c:v>
                </c:pt>
                <c:pt idx="11986">
                  <c:v>0.22700000000000001</c:v>
                </c:pt>
                <c:pt idx="11987">
                  <c:v>0.22800000000000001</c:v>
                </c:pt>
                <c:pt idx="11988">
                  <c:v>0.22900000000000001</c:v>
                </c:pt>
                <c:pt idx="11989">
                  <c:v>0.23</c:v>
                </c:pt>
                <c:pt idx="11990">
                  <c:v>0.23200000000000001</c:v>
                </c:pt>
                <c:pt idx="11991">
                  <c:v>0.23300000000000001</c:v>
                </c:pt>
                <c:pt idx="11992">
                  <c:v>0.23499999999999999</c:v>
                </c:pt>
                <c:pt idx="11993">
                  <c:v>0.23599999999999999</c:v>
                </c:pt>
                <c:pt idx="11994">
                  <c:v>0.23799999999999999</c:v>
                </c:pt>
                <c:pt idx="11995">
                  <c:v>0.24</c:v>
                </c:pt>
                <c:pt idx="11996">
                  <c:v>0.24099999999999999</c:v>
                </c:pt>
                <c:pt idx="11997">
                  <c:v>0.24299999999999999</c:v>
                </c:pt>
                <c:pt idx="11998">
                  <c:v>0.245</c:v>
                </c:pt>
                <c:pt idx="11999">
                  <c:v>0.246</c:v>
                </c:pt>
                <c:pt idx="12000">
                  <c:v>0.247</c:v>
                </c:pt>
                <c:pt idx="12001">
                  <c:v>0.249</c:v>
                </c:pt>
                <c:pt idx="12002">
                  <c:v>0.25</c:v>
                </c:pt>
                <c:pt idx="12003">
                  <c:v>0.252</c:v>
                </c:pt>
                <c:pt idx="12004">
                  <c:v>0.253</c:v>
                </c:pt>
                <c:pt idx="12005">
                  <c:v>0.254</c:v>
                </c:pt>
                <c:pt idx="12006">
                  <c:v>0.255</c:v>
                </c:pt>
                <c:pt idx="12007">
                  <c:v>0.25600000000000001</c:v>
                </c:pt>
                <c:pt idx="12008">
                  <c:v>0.25700000000000001</c:v>
                </c:pt>
                <c:pt idx="12009">
                  <c:v>0.25800000000000001</c:v>
                </c:pt>
                <c:pt idx="12010">
                  <c:v>0.25900000000000001</c:v>
                </c:pt>
                <c:pt idx="12011">
                  <c:v>0.26</c:v>
                </c:pt>
                <c:pt idx="12012">
                  <c:v>0.26100000000000001</c:v>
                </c:pt>
                <c:pt idx="12013">
                  <c:v>0.26200000000000001</c:v>
                </c:pt>
                <c:pt idx="12014">
                  <c:v>0.26200000000000001</c:v>
                </c:pt>
                <c:pt idx="12015">
                  <c:v>0.26300000000000001</c:v>
                </c:pt>
                <c:pt idx="12016">
                  <c:v>0.26400000000000001</c:v>
                </c:pt>
                <c:pt idx="12017">
                  <c:v>0.26500000000000001</c:v>
                </c:pt>
                <c:pt idx="12018">
                  <c:v>0.26500000000000001</c:v>
                </c:pt>
                <c:pt idx="12019">
                  <c:v>0.26600000000000001</c:v>
                </c:pt>
                <c:pt idx="12020">
                  <c:v>0.26600000000000001</c:v>
                </c:pt>
                <c:pt idx="12021">
                  <c:v>0.26700000000000002</c:v>
                </c:pt>
                <c:pt idx="12022">
                  <c:v>0.26800000000000002</c:v>
                </c:pt>
                <c:pt idx="12023">
                  <c:v>0.26800000000000002</c:v>
                </c:pt>
                <c:pt idx="12024">
                  <c:v>0.26600000000000001</c:v>
                </c:pt>
                <c:pt idx="12025">
                  <c:v>0.26600000000000001</c:v>
                </c:pt>
                <c:pt idx="12026">
                  <c:v>0.26600000000000001</c:v>
                </c:pt>
                <c:pt idx="12027">
                  <c:v>0.26500000000000001</c:v>
                </c:pt>
                <c:pt idx="12028">
                  <c:v>0.26400000000000001</c:v>
                </c:pt>
                <c:pt idx="12029">
                  <c:v>0.26400000000000001</c:v>
                </c:pt>
                <c:pt idx="12030">
                  <c:v>0.26300000000000001</c:v>
                </c:pt>
                <c:pt idx="12031">
                  <c:v>0.26200000000000001</c:v>
                </c:pt>
                <c:pt idx="12032">
                  <c:v>0.26200000000000001</c:v>
                </c:pt>
                <c:pt idx="12033">
                  <c:v>0.26100000000000001</c:v>
                </c:pt>
                <c:pt idx="12034">
                  <c:v>0.26</c:v>
                </c:pt>
                <c:pt idx="12035">
                  <c:v>0.25900000000000001</c:v>
                </c:pt>
                <c:pt idx="12036">
                  <c:v>0.25900000000000001</c:v>
                </c:pt>
                <c:pt idx="12037">
                  <c:v>0.25800000000000001</c:v>
                </c:pt>
                <c:pt idx="12038">
                  <c:v>0.25700000000000001</c:v>
                </c:pt>
                <c:pt idx="12039">
                  <c:v>0.255</c:v>
                </c:pt>
                <c:pt idx="12040">
                  <c:v>0.254</c:v>
                </c:pt>
                <c:pt idx="12041">
                  <c:v>0.253</c:v>
                </c:pt>
                <c:pt idx="12042">
                  <c:v>0.252</c:v>
                </c:pt>
                <c:pt idx="12043">
                  <c:v>0.251</c:v>
                </c:pt>
                <c:pt idx="12044">
                  <c:v>0.249</c:v>
                </c:pt>
                <c:pt idx="12045">
                  <c:v>0.248</c:v>
                </c:pt>
                <c:pt idx="12046">
                  <c:v>0.247</c:v>
                </c:pt>
                <c:pt idx="12047">
                  <c:v>0.245</c:v>
                </c:pt>
                <c:pt idx="12048">
                  <c:v>0.24399999999999999</c:v>
                </c:pt>
                <c:pt idx="12049">
                  <c:v>0.24199999999999999</c:v>
                </c:pt>
                <c:pt idx="12050">
                  <c:v>0.24099999999999999</c:v>
                </c:pt>
                <c:pt idx="12051">
                  <c:v>0.23899999999999999</c:v>
                </c:pt>
                <c:pt idx="12052">
                  <c:v>0.23799999999999999</c:v>
                </c:pt>
                <c:pt idx="12053">
                  <c:v>0.23599999999999999</c:v>
                </c:pt>
                <c:pt idx="12054">
                  <c:v>0.23499999999999999</c:v>
                </c:pt>
                <c:pt idx="12055">
                  <c:v>0.23400000000000001</c:v>
                </c:pt>
                <c:pt idx="12056">
                  <c:v>0.23200000000000001</c:v>
                </c:pt>
                <c:pt idx="12057">
                  <c:v>0.23100000000000001</c:v>
                </c:pt>
                <c:pt idx="12058">
                  <c:v>0.22900000000000001</c:v>
                </c:pt>
                <c:pt idx="12059">
                  <c:v>0.22800000000000001</c:v>
                </c:pt>
                <c:pt idx="12060">
                  <c:v>0.22700000000000001</c:v>
                </c:pt>
                <c:pt idx="12061">
                  <c:v>0.22600000000000001</c:v>
                </c:pt>
                <c:pt idx="12062">
                  <c:v>0.22500000000000001</c:v>
                </c:pt>
                <c:pt idx="12063">
                  <c:v>0.224</c:v>
                </c:pt>
                <c:pt idx="12064">
                  <c:v>0.223</c:v>
                </c:pt>
                <c:pt idx="12065">
                  <c:v>0.223</c:v>
                </c:pt>
                <c:pt idx="12066">
                  <c:v>0.222</c:v>
                </c:pt>
                <c:pt idx="12067">
                  <c:v>0.222</c:v>
                </c:pt>
                <c:pt idx="12068">
                  <c:v>0.222</c:v>
                </c:pt>
                <c:pt idx="12069">
                  <c:v>0.222</c:v>
                </c:pt>
                <c:pt idx="12070">
                  <c:v>0.223</c:v>
                </c:pt>
                <c:pt idx="12071">
                  <c:v>0.22500000000000001</c:v>
                </c:pt>
                <c:pt idx="12072">
                  <c:v>0.22700000000000001</c:v>
                </c:pt>
                <c:pt idx="12073">
                  <c:v>0.23</c:v>
                </c:pt>
                <c:pt idx="12074">
                  <c:v>0.23300000000000001</c:v>
                </c:pt>
                <c:pt idx="12075">
                  <c:v>0.23799999999999999</c:v>
                </c:pt>
                <c:pt idx="12076">
                  <c:v>0.24399999999999999</c:v>
                </c:pt>
                <c:pt idx="12077">
                  <c:v>0.252</c:v>
                </c:pt>
                <c:pt idx="12078">
                  <c:v>0.26200000000000001</c:v>
                </c:pt>
                <c:pt idx="12079">
                  <c:v>0.27400000000000002</c:v>
                </c:pt>
                <c:pt idx="12080">
                  <c:v>0.28899999999999998</c:v>
                </c:pt>
                <c:pt idx="12081">
                  <c:v>0.307</c:v>
                </c:pt>
                <c:pt idx="12082">
                  <c:v>0.32700000000000001</c:v>
                </c:pt>
                <c:pt idx="12083">
                  <c:v>0.35</c:v>
                </c:pt>
                <c:pt idx="12084">
                  <c:v>0.374</c:v>
                </c:pt>
                <c:pt idx="12085">
                  <c:v>0.40100000000000002</c:v>
                </c:pt>
                <c:pt idx="12086">
                  <c:v>0.434</c:v>
                </c:pt>
                <c:pt idx="12087">
                  <c:v>0.48399999999999999</c:v>
                </c:pt>
                <c:pt idx="12088">
                  <c:v>0.56000000000000005</c:v>
                </c:pt>
                <c:pt idx="12089">
                  <c:v>0.68400000000000005</c:v>
                </c:pt>
                <c:pt idx="12090">
                  <c:v>0.89200000000000002</c:v>
                </c:pt>
                <c:pt idx="12091">
                  <c:v>1.2250000000000001</c:v>
                </c:pt>
                <c:pt idx="12092">
                  <c:v>1.7549999999999999</c:v>
                </c:pt>
                <c:pt idx="12093">
                  <c:v>2.536</c:v>
                </c:pt>
                <c:pt idx="12094">
                  <c:v>3.5960000000000001</c:v>
                </c:pt>
                <c:pt idx="12095">
                  <c:v>4.9039999999999999</c:v>
                </c:pt>
                <c:pt idx="12096">
                  <c:v>6.3940000000000001</c:v>
                </c:pt>
                <c:pt idx="12097">
                  <c:v>8.0020000000000007</c:v>
                </c:pt>
                <c:pt idx="12098">
                  <c:v>9.6850000000000005</c:v>
                </c:pt>
                <c:pt idx="12099">
                  <c:v>11.412000000000001</c:v>
                </c:pt>
                <c:pt idx="12100">
                  <c:v>13.17</c:v>
                </c:pt>
                <c:pt idx="12101">
                  <c:v>14.945</c:v>
                </c:pt>
                <c:pt idx="12102">
                  <c:v>16.733000000000001</c:v>
                </c:pt>
                <c:pt idx="12103">
                  <c:v>18.527999999999999</c:v>
                </c:pt>
                <c:pt idx="12104">
                  <c:v>20.327000000000002</c:v>
                </c:pt>
                <c:pt idx="12105">
                  <c:v>22.129000000000001</c:v>
                </c:pt>
                <c:pt idx="12106">
                  <c:v>23.931000000000001</c:v>
                </c:pt>
                <c:pt idx="12107">
                  <c:v>25.731999999999999</c:v>
                </c:pt>
                <c:pt idx="12108">
                  <c:v>27.53</c:v>
                </c:pt>
                <c:pt idx="12109">
                  <c:v>29.326000000000001</c:v>
                </c:pt>
                <c:pt idx="12110">
                  <c:v>31.117000000000001</c:v>
                </c:pt>
                <c:pt idx="12111">
                  <c:v>32.904000000000003</c:v>
                </c:pt>
                <c:pt idx="12112">
                  <c:v>34.686</c:v>
                </c:pt>
                <c:pt idx="12113">
                  <c:v>36.460999999999999</c:v>
                </c:pt>
                <c:pt idx="12114">
                  <c:v>38.228000000000002</c:v>
                </c:pt>
                <c:pt idx="12115">
                  <c:v>39.988</c:v>
                </c:pt>
                <c:pt idx="12116">
                  <c:v>41.738</c:v>
                </c:pt>
                <c:pt idx="12117">
                  <c:v>43.475999999999999</c:v>
                </c:pt>
                <c:pt idx="12118">
                  <c:v>45.201999999999998</c:v>
                </c:pt>
                <c:pt idx="12119">
                  <c:v>46.914000000000001</c:v>
                </c:pt>
                <c:pt idx="12120">
                  <c:v>48.607999999999997</c:v>
                </c:pt>
                <c:pt idx="12121">
                  <c:v>50.283999999999999</c:v>
                </c:pt>
                <c:pt idx="12122">
                  <c:v>51.936999999999998</c:v>
                </c:pt>
                <c:pt idx="12123">
                  <c:v>53.567</c:v>
                </c:pt>
                <c:pt idx="12124">
                  <c:v>55.17</c:v>
                </c:pt>
                <c:pt idx="12125">
                  <c:v>56.743000000000002</c:v>
                </c:pt>
                <c:pt idx="12126">
                  <c:v>58.284999999999997</c:v>
                </c:pt>
                <c:pt idx="12127">
                  <c:v>59.790999999999997</c:v>
                </c:pt>
                <c:pt idx="12128">
                  <c:v>61.259</c:v>
                </c:pt>
                <c:pt idx="12129">
                  <c:v>62.686999999999998</c:v>
                </c:pt>
                <c:pt idx="12130">
                  <c:v>64.072000000000003</c:v>
                </c:pt>
                <c:pt idx="12131">
                  <c:v>65.415000000000006</c:v>
                </c:pt>
                <c:pt idx="12132">
                  <c:v>66.712999999999994</c:v>
                </c:pt>
                <c:pt idx="12133">
                  <c:v>67.968000000000004</c:v>
                </c:pt>
                <c:pt idx="12134">
                  <c:v>69.177999999999997</c:v>
                </c:pt>
                <c:pt idx="12135">
                  <c:v>70.343000000000004</c:v>
                </c:pt>
                <c:pt idx="12136">
                  <c:v>71.460999999999999</c:v>
                </c:pt>
                <c:pt idx="12137">
                  <c:v>72.533000000000001</c:v>
                </c:pt>
                <c:pt idx="12138">
                  <c:v>73.558999999999997</c:v>
                </c:pt>
                <c:pt idx="12139">
                  <c:v>74.539000000000001</c:v>
                </c:pt>
                <c:pt idx="12140">
                  <c:v>75.474999999999994</c:v>
                </c:pt>
                <c:pt idx="12141">
                  <c:v>76.366</c:v>
                </c:pt>
                <c:pt idx="12142">
                  <c:v>77.213999999999999</c:v>
                </c:pt>
                <c:pt idx="12143">
                  <c:v>78.018000000000001</c:v>
                </c:pt>
                <c:pt idx="12144">
                  <c:v>78.781000000000006</c:v>
                </c:pt>
                <c:pt idx="12145">
                  <c:v>79.504000000000005</c:v>
                </c:pt>
                <c:pt idx="12146">
                  <c:v>80.186999999999998</c:v>
                </c:pt>
                <c:pt idx="12147">
                  <c:v>80.83</c:v>
                </c:pt>
                <c:pt idx="12148">
                  <c:v>81.438999999999993</c:v>
                </c:pt>
                <c:pt idx="12149">
                  <c:v>82.010999999999996</c:v>
                </c:pt>
                <c:pt idx="12150">
                  <c:v>82.55</c:v>
                </c:pt>
                <c:pt idx="12151">
                  <c:v>83.057000000000002</c:v>
                </c:pt>
                <c:pt idx="12152">
                  <c:v>83.533000000000001</c:v>
                </c:pt>
                <c:pt idx="12153">
                  <c:v>83.98</c:v>
                </c:pt>
                <c:pt idx="12154">
                  <c:v>84.399000000000001</c:v>
                </c:pt>
                <c:pt idx="12155">
                  <c:v>84.790999999999997</c:v>
                </c:pt>
                <c:pt idx="12156">
                  <c:v>85.159000000000006</c:v>
                </c:pt>
                <c:pt idx="12157">
                  <c:v>85.503</c:v>
                </c:pt>
                <c:pt idx="12158">
                  <c:v>85.823999999999998</c:v>
                </c:pt>
                <c:pt idx="12159">
                  <c:v>86.125</c:v>
                </c:pt>
                <c:pt idx="12160">
                  <c:v>86.405000000000001</c:v>
                </c:pt>
                <c:pt idx="12161">
                  <c:v>86.668000000000006</c:v>
                </c:pt>
                <c:pt idx="12162">
                  <c:v>86.912000000000006</c:v>
                </c:pt>
                <c:pt idx="12163">
                  <c:v>87.141000000000005</c:v>
                </c:pt>
                <c:pt idx="12164">
                  <c:v>87.353999999999999</c:v>
                </c:pt>
                <c:pt idx="12165">
                  <c:v>87.554000000000002</c:v>
                </c:pt>
                <c:pt idx="12166">
                  <c:v>87.739000000000004</c:v>
                </c:pt>
                <c:pt idx="12167">
                  <c:v>87.912000000000006</c:v>
                </c:pt>
                <c:pt idx="12168">
                  <c:v>88.073999999999998</c:v>
                </c:pt>
                <c:pt idx="12169">
                  <c:v>88.224999999999994</c:v>
                </c:pt>
                <c:pt idx="12170">
                  <c:v>88.364999999999995</c:v>
                </c:pt>
                <c:pt idx="12171">
                  <c:v>88.495999999999995</c:v>
                </c:pt>
                <c:pt idx="12172">
                  <c:v>88.617999999999995</c:v>
                </c:pt>
                <c:pt idx="12173">
                  <c:v>88.730999999999995</c:v>
                </c:pt>
                <c:pt idx="12174">
                  <c:v>88.837000000000003</c:v>
                </c:pt>
                <c:pt idx="12175">
                  <c:v>88.936000000000007</c:v>
                </c:pt>
                <c:pt idx="12176">
                  <c:v>89.027000000000001</c:v>
                </c:pt>
                <c:pt idx="12177">
                  <c:v>89.113</c:v>
                </c:pt>
                <c:pt idx="12178">
                  <c:v>89.191999999999993</c:v>
                </c:pt>
                <c:pt idx="12179">
                  <c:v>89.266000000000005</c:v>
                </c:pt>
                <c:pt idx="12180">
                  <c:v>89.334000000000003</c:v>
                </c:pt>
                <c:pt idx="12181">
                  <c:v>89.397999999999996</c:v>
                </c:pt>
                <c:pt idx="12182">
                  <c:v>89.456999999999994</c:v>
                </c:pt>
                <c:pt idx="12183">
                  <c:v>89.510999999999996</c:v>
                </c:pt>
                <c:pt idx="12184">
                  <c:v>89.561999999999998</c:v>
                </c:pt>
                <c:pt idx="12185">
                  <c:v>89.608999999999995</c:v>
                </c:pt>
                <c:pt idx="12186">
                  <c:v>89.652000000000001</c:v>
                </c:pt>
                <c:pt idx="12187">
                  <c:v>89.692999999999998</c:v>
                </c:pt>
                <c:pt idx="12188">
                  <c:v>89.73</c:v>
                </c:pt>
                <c:pt idx="12189">
                  <c:v>89.763999999999996</c:v>
                </c:pt>
                <c:pt idx="12190">
                  <c:v>89.796000000000006</c:v>
                </c:pt>
                <c:pt idx="12191">
                  <c:v>89.825000000000003</c:v>
                </c:pt>
                <c:pt idx="12192">
                  <c:v>89.852999999999994</c:v>
                </c:pt>
                <c:pt idx="12193">
                  <c:v>89.878</c:v>
                </c:pt>
                <c:pt idx="12194">
                  <c:v>89.900999999999996</c:v>
                </c:pt>
                <c:pt idx="12195">
                  <c:v>89.921999999999997</c:v>
                </c:pt>
                <c:pt idx="12196">
                  <c:v>89.941999999999993</c:v>
                </c:pt>
                <c:pt idx="12197">
                  <c:v>89.960999999999999</c:v>
                </c:pt>
                <c:pt idx="12198">
                  <c:v>89.977000000000004</c:v>
                </c:pt>
                <c:pt idx="12199">
                  <c:v>89.992999999999995</c:v>
                </c:pt>
                <c:pt idx="12200">
                  <c:v>90.007999999999996</c:v>
                </c:pt>
                <c:pt idx="12201">
                  <c:v>90.021000000000001</c:v>
                </c:pt>
                <c:pt idx="12202">
                  <c:v>90.033000000000001</c:v>
                </c:pt>
                <c:pt idx="12203">
                  <c:v>90.045000000000002</c:v>
                </c:pt>
                <c:pt idx="12204">
                  <c:v>90.055000000000007</c:v>
                </c:pt>
                <c:pt idx="12205">
                  <c:v>90.064999999999998</c:v>
                </c:pt>
                <c:pt idx="12206">
                  <c:v>90.073999999999998</c:v>
                </c:pt>
                <c:pt idx="12207">
                  <c:v>90.082999999999998</c:v>
                </c:pt>
                <c:pt idx="12208">
                  <c:v>90.09</c:v>
                </c:pt>
                <c:pt idx="12209">
                  <c:v>90.097999999999999</c:v>
                </c:pt>
                <c:pt idx="12210">
                  <c:v>90.103999999999999</c:v>
                </c:pt>
                <c:pt idx="12211">
                  <c:v>90.111000000000004</c:v>
                </c:pt>
                <c:pt idx="12212">
                  <c:v>90.117000000000004</c:v>
                </c:pt>
                <c:pt idx="12213">
                  <c:v>90.122</c:v>
                </c:pt>
                <c:pt idx="12214">
                  <c:v>90.126999999999995</c:v>
                </c:pt>
                <c:pt idx="12215">
                  <c:v>90.132000000000005</c:v>
                </c:pt>
                <c:pt idx="12216">
                  <c:v>90.135999999999996</c:v>
                </c:pt>
                <c:pt idx="12217">
                  <c:v>90.14</c:v>
                </c:pt>
                <c:pt idx="12218">
                  <c:v>90.144000000000005</c:v>
                </c:pt>
                <c:pt idx="12219">
                  <c:v>90.147999999999996</c:v>
                </c:pt>
                <c:pt idx="12220">
                  <c:v>90.150999999999996</c:v>
                </c:pt>
                <c:pt idx="12221">
                  <c:v>90.153999999999996</c:v>
                </c:pt>
                <c:pt idx="12222">
                  <c:v>90.156999999999996</c:v>
                </c:pt>
                <c:pt idx="12223">
                  <c:v>90.16</c:v>
                </c:pt>
                <c:pt idx="12224">
                  <c:v>90.162999999999997</c:v>
                </c:pt>
                <c:pt idx="12225">
                  <c:v>90.165000000000006</c:v>
                </c:pt>
                <c:pt idx="12226">
                  <c:v>90.168000000000006</c:v>
                </c:pt>
                <c:pt idx="12227">
                  <c:v>90.17</c:v>
                </c:pt>
                <c:pt idx="12228">
                  <c:v>90.171999999999997</c:v>
                </c:pt>
                <c:pt idx="12229">
                  <c:v>90.174000000000007</c:v>
                </c:pt>
                <c:pt idx="12230">
                  <c:v>90.176000000000002</c:v>
                </c:pt>
                <c:pt idx="12231">
                  <c:v>90.177999999999997</c:v>
                </c:pt>
                <c:pt idx="12232">
                  <c:v>90.18</c:v>
                </c:pt>
                <c:pt idx="12233">
                  <c:v>90.180999999999997</c:v>
                </c:pt>
                <c:pt idx="12234">
                  <c:v>90.183000000000007</c:v>
                </c:pt>
                <c:pt idx="12235">
                  <c:v>90.183999999999997</c:v>
                </c:pt>
                <c:pt idx="12236">
                  <c:v>90.186000000000007</c:v>
                </c:pt>
                <c:pt idx="12237">
                  <c:v>90.186999999999998</c:v>
                </c:pt>
                <c:pt idx="12238">
                  <c:v>90.188000000000002</c:v>
                </c:pt>
                <c:pt idx="12239">
                  <c:v>90.19</c:v>
                </c:pt>
                <c:pt idx="12240">
                  <c:v>90.191000000000003</c:v>
                </c:pt>
                <c:pt idx="12241">
                  <c:v>90.191999999999993</c:v>
                </c:pt>
                <c:pt idx="12242">
                  <c:v>90.192999999999998</c:v>
                </c:pt>
                <c:pt idx="12243">
                  <c:v>90.194000000000003</c:v>
                </c:pt>
                <c:pt idx="12244">
                  <c:v>90.194999999999993</c:v>
                </c:pt>
                <c:pt idx="12245">
                  <c:v>90.195999999999998</c:v>
                </c:pt>
                <c:pt idx="12246">
                  <c:v>90.197000000000003</c:v>
                </c:pt>
                <c:pt idx="12247">
                  <c:v>90.197999999999993</c:v>
                </c:pt>
                <c:pt idx="12248">
                  <c:v>90.198999999999998</c:v>
                </c:pt>
                <c:pt idx="12249">
                  <c:v>90.2</c:v>
                </c:pt>
                <c:pt idx="12250">
                  <c:v>90.200999999999993</c:v>
                </c:pt>
                <c:pt idx="12251">
                  <c:v>90.201999999999998</c:v>
                </c:pt>
                <c:pt idx="12252">
                  <c:v>90.201999999999998</c:v>
                </c:pt>
                <c:pt idx="12253">
                  <c:v>90.203000000000003</c:v>
                </c:pt>
                <c:pt idx="12254">
                  <c:v>90.203999999999994</c:v>
                </c:pt>
                <c:pt idx="12255">
                  <c:v>90.203999999999994</c:v>
                </c:pt>
                <c:pt idx="12256">
                  <c:v>90.204999999999998</c:v>
                </c:pt>
                <c:pt idx="12257">
                  <c:v>90.206000000000003</c:v>
                </c:pt>
                <c:pt idx="12258">
                  <c:v>90.206000000000003</c:v>
                </c:pt>
                <c:pt idx="12259">
                  <c:v>90.206999999999994</c:v>
                </c:pt>
                <c:pt idx="12260">
                  <c:v>90.206999999999994</c:v>
                </c:pt>
                <c:pt idx="12261">
                  <c:v>90.206999999999994</c:v>
                </c:pt>
                <c:pt idx="12262">
                  <c:v>90.207999999999998</c:v>
                </c:pt>
                <c:pt idx="12263">
                  <c:v>90.207999999999998</c:v>
                </c:pt>
                <c:pt idx="12264">
                  <c:v>90.207999999999998</c:v>
                </c:pt>
                <c:pt idx="12265">
                  <c:v>90.209000000000003</c:v>
                </c:pt>
                <c:pt idx="12266">
                  <c:v>90.209000000000003</c:v>
                </c:pt>
                <c:pt idx="12267">
                  <c:v>90.209000000000003</c:v>
                </c:pt>
                <c:pt idx="12268">
                  <c:v>90.209000000000003</c:v>
                </c:pt>
                <c:pt idx="12269">
                  <c:v>90.21</c:v>
                </c:pt>
                <c:pt idx="12270">
                  <c:v>90.21</c:v>
                </c:pt>
                <c:pt idx="12271">
                  <c:v>90.21</c:v>
                </c:pt>
                <c:pt idx="12272">
                  <c:v>90.21</c:v>
                </c:pt>
                <c:pt idx="12273">
                  <c:v>90.21</c:v>
                </c:pt>
                <c:pt idx="12274">
                  <c:v>90.21</c:v>
                </c:pt>
                <c:pt idx="12275">
                  <c:v>90.21</c:v>
                </c:pt>
                <c:pt idx="12276">
                  <c:v>90.21</c:v>
                </c:pt>
                <c:pt idx="12277">
                  <c:v>90.21</c:v>
                </c:pt>
                <c:pt idx="12278">
                  <c:v>90.21</c:v>
                </c:pt>
                <c:pt idx="12279">
                  <c:v>90.209000000000003</c:v>
                </c:pt>
                <c:pt idx="12280">
                  <c:v>90.209000000000003</c:v>
                </c:pt>
                <c:pt idx="12281">
                  <c:v>90.209000000000003</c:v>
                </c:pt>
                <c:pt idx="12282">
                  <c:v>90.209000000000003</c:v>
                </c:pt>
                <c:pt idx="12283">
                  <c:v>90.209000000000003</c:v>
                </c:pt>
                <c:pt idx="12284">
                  <c:v>90.207999999999998</c:v>
                </c:pt>
                <c:pt idx="12285">
                  <c:v>90.207999999999998</c:v>
                </c:pt>
                <c:pt idx="12286">
                  <c:v>90.207999999999998</c:v>
                </c:pt>
                <c:pt idx="12287">
                  <c:v>90.206999999999994</c:v>
                </c:pt>
                <c:pt idx="12288">
                  <c:v>90.206999999999994</c:v>
                </c:pt>
                <c:pt idx="12289">
                  <c:v>90.206999999999994</c:v>
                </c:pt>
                <c:pt idx="12290">
                  <c:v>90.206000000000003</c:v>
                </c:pt>
                <c:pt idx="12291">
                  <c:v>90.206000000000003</c:v>
                </c:pt>
                <c:pt idx="12292">
                  <c:v>90.204999999999998</c:v>
                </c:pt>
                <c:pt idx="12293">
                  <c:v>90.204999999999998</c:v>
                </c:pt>
                <c:pt idx="12294">
                  <c:v>90.204999999999998</c:v>
                </c:pt>
                <c:pt idx="12295">
                  <c:v>90.203999999999994</c:v>
                </c:pt>
                <c:pt idx="12296">
                  <c:v>90.203999999999994</c:v>
                </c:pt>
                <c:pt idx="12297">
                  <c:v>90.203000000000003</c:v>
                </c:pt>
                <c:pt idx="12298">
                  <c:v>90.203000000000003</c:v>
                </c:pt>
                <c:pt idx="12299">
                  <c:v>90.201999999999998</c:v>
                </c:pt>
                <c:pt idx="12300">
                  <c:v>90.200999999999993</c:v>
                </c:pt>
                <c:pt idx="12301">
                  <c:v>90.200999999999993</c:v>
                </c:pt>
                <c:pt idx="12302">
                  <c:v>90.2</c:v>
                </c:pt>
                <c:pt idx="12303">
                  <c:v>90.2</c:v>
                </c:pt>
                <c:pt idx="12304">
                  <c:v>90.198999999999998</c:v>
                </c:pt>
                <c:pt idx="12305">
                  <c:v>90.197999999999993</c:v>
                </c:pt>
                <c:pt idx="12306">
                  <c:v>90.197000000000003</c:v>
                </c:pt>
                <c:pt idx="12307">
                  <c:v>90.195999999999998</c:v>
                </c:pt>
                <c:pt idx="12308">
                  <c:v>90.195999999999998</c:v>
                </c:pt>
                <c:pt idx="12309">
                  <c:v>90.194999999999993</c:v>
                </c:pt>
                <c:pt idx="12310">
                  <c:v>90.194000000000003</c:v>
                </c:pt>
                <c:pt idx="12311">
                  <c:v>90.192999999999998</c:v>
                </c:pt>
                <c:pt idx="12312">
                  <c:v>90.191999999999993</c:v>
                </c:pt>
                <c:pt idx="12313">
                  <c:v>90.19</c:v>
                </c:pt>
                <c:pt idx="12314">
                  <c:v>90.188999999999993</c:v>
                </c:pt>
                <c:pt idx="12315">
                  <c:v>90.188000000000002</c:v>
                </c:pt>
                <c:pt idx="12316">
                  <c:v>90.186999999999998</c:v>
                </c:pt>
                <c:pt idx="12317">
                  <c:v>90.185000000000002</c:v>
                </c:pt>
                <c:pt idx="12318">
                  <c:v>90.183000000000007</c:v>
                </c:pt>
                <c:pt idx="12319">
                  <c:v>90.182000000000002</c:v>
                </c:pt>
                <c:pt idx="12320">
                  <c:v>90.18</c:v>
                </c:pt>
                <c:pt idx="12321">
                  <c:v>90.177999999999997</c:v>
                </c:pt>
                <c:pt idx="12322">
                  <c:v>90.176000000000002</c:v>
                </c:pt>
                <c:pt idx="12323">
                  <c:v>90.174000000000007</c:v>
                </c:pt>
                <c:pt idx="12324">
                  <c:v>90.171999999999997</c:v>
                </c:pt>
                <c:pt idx="12325">
                  <c:v>90.168999999999997</c:v>
                </c:pt>
                <c:pt idx="12326">
                  <c:v>90.165999999999997</c:v>
                </c:pt>
                <c:pt idx="12327">
                  <c:v>90.164000000000001</c:v>
                </c:pt>
                <c:pt idx="12328">
                  <c:v>90.161000000000001</c:v>
                </c:pt>
                <c:pt idx="12329">
                  <c:v>90.156999999999996</c:v>
                </c:pt>
                <c:pt idx="12330">
                  <c:v>90.153999999999996</c:v>
                </c:pt>
                <c:pt idx="12331">
                  <c:v>90.15</c:v>
                </c:pt>
                <c:pt idx="12332">
                  <c:v>90.146000000000001</c:v>
                </c:pt>
                <c:pt idx="12333">
                  <c:v>90.141999999999996</c:v>
                </c:pt>
                <c:pt idx="12334">
                  <c:v>90.137</c:v>
                </c:pt>
                <c:pt idx="12335">
                  <c:v>90.132000000000005</c:v>
                </c:pt>
                <c:pt idx="12336">
                  <c:v>90.126999999999995</c:v>
                </c:pt>
                <c:pt idx="12337">
                  <c:v>90.120999999999995</c:v>
                </c:pt>
                <c:pt idx="12338">
                  <c:v>90.114999999999995</c:v>
                </c:pt>
                <c:pt idx="12339">
                  <c:v>90.108000000000004</c:v>
                </c:pt>
                <c:pt idx="12340">
                  <c:v>90.100999999999999</c:v>
                </c:pt>
                <c:pt idx="12341">
                  <c:v>90.093000000000004</c:v>
                </c:pt>
                <c:pt idx="12342">
                  <c:v>90.084999999999994</c:v>
                </c:pt>
                <c:pt idx="12343">
                  <c:v>90.075000000000003</c:v>
                </c:pt>
                <c:pt idx="12344">
                  <c:v>90.066000000000003</c:v>
                </c:pt>
                <c:pt idx="12345">
                  <c:v>90.055000000000007</c:v>
                </c:pt>
                <c:pt idx="12346">
                  <c:v>90.043999999999997</c:v>
                </c:pt>
                <c:pt idx="12347">
                  <c:v>90.031000000000006</c:v>
                </c:pt>
                <c:pt idx="12348">
                  <c:v>90.018000000000001</c:v>
                </c:pt>
                <c:pt idx="12349">
                  <c:v>90.003</c:v>
                </c:pt>
                <c:pt idx="12350">
                  <c:v>89.988</c:v>
                </c:pt>
                <c:pt idx="12351">
                  <c:v>89.971000000000004</c:v>
                </c:pt>
                <c:pt idx="12352">
                  <c:v>89.951999999999998</c:v>
                </c:pt>
                <c:pt idx="12353">
                  <c:v>89.932000000000002</c:v>
                </c:pt>
                <c:pt idx="12354">
                  <c:v>89.911000000000001</c:v>
                </c:pt>
                <c:pt idx="12355">
                  <c:v>89.887</c:v>
                </c:pt>
                <c:pt idx="12356">
                  <c:v>89.861999999999995</c:v>
                </c:pt>
                <c:pt idx="12357">
                  <c:v>89.834999999999994</c:v>
                </c:pt>
                <c:pt idx="12358">
                  <c:v>89.805000000000007</c:v>
                </c:pt>
                <c:pt idx="12359">
                  <c:v>89.774000000000001</c:v>
                </c:pt>
                <c:pt idx="12360">
                  <c:v>89.739000000000004</c:v>
                </c:pt>
                <c:pt idx="12361">
                  <c:v>89.701999999999998</c:v>
                </c:pt>
                <c:pt idx="12362">
                  <c:v>89.662000000000006</c:v>
                </c:pt>
                <c:pt idx="12363">
                  <c:v>89.617999999999995</c:v>
                </c:pt>
                <c:pt idx="12364">
                  <c:v>89.570999999999998</c:v>
                </c:pt>
                <c:pt idx="12365">
                  <c:v>89.52</c:v>
                </c:pt>
                <c:pt idx="12366">
                  <c:v>89.465999999999994</c:v>
                </c:pt>
                <c:pt idx="12367">
                  <c:v>89.406999999999996</c:v>
                </c:pt>
                <c:pt idx="12368">
                  <c:v>89.343000000000004</c:v>
                </c:pt>
                <c:pt idx="12369">
                  <c:v>89.275000000000006</c:v>
                </c:pt>
                <c:pt idx="12370">
                  <c:v>89.200999999999993</c:v>
                </c:pt>
                <c:pt idx="12371">
                  <c:v>89.122</c:v>
                </c:pt>
                <c:pt idx="12372">
                  <c:v>89.037000000000006</c:v>
                </c:pt>
                <c:pt idx="12373">
                  <c:v>88.944999999999993</c:v>
                </c:pt>
                <c:pt idx="12374">
                  <c:v>88.846999999999994</c:v>
                </c:pt>
                <c:pt idx="12375">
                  <c:v>88.741</c:v>
                </c:pt>
                <c:pt idx="12376">
                  <c:v>88.626999999999995</c:v>
                </c:pt>
                <c:pt idx="12377">
                  <c:v>88.504999999999995</c:v>
                </c:pt>
                <c:pt idx="12378">
                  <c:v>88.375</c:v>
                </c:pt>
                <c:pt idx="12379">
                  <c:v>88.233999999999995</c:v>
                </c:pt>
                <c:pt idx="12380">
                  <c:v>88.082999999999998</c:v>
                </c:pt>
                <c:pt idx="12381">
                  <c:v>87.921999999999997</c:v>
                </c:pt>
                <c:pt idx="12382">
                  <c:v>87.748999999999995</c:v>
                </c:pt>
                <c:pt idx="12383">
                  <c:v>87.563000000000002</c:v>
                </c:pt>
                <c:pt idx="12384">
                  <c:v>87.364000000000004</c:v>
                </c:pt>
                <c:pt idx="12385">
                  <c:v>87.15</c:v>
                </c:pt>
                <c:pt idx="12386">
                  <c:v>86.921000000000006</c:v>
                </c:pt>
                <c:pt idx="12387">
                  <c:v>86.676000000000002</c:v>
                </c:pt>
                <c:pt idx="12388">
                  <c:v>86.414000000000001</c:v>
                </c:pt>
                <c:pt idx="12389">
                  <c:v>86.132999999999996</c:v>
                </c:pt>
                <c:pt idx="12390">
                  <c:v>85.831999999999994</c:v>
                </c:pt>
                <c:pt idx="12391">
                  <c:v>85.51</c:v>
                </c:pt>
                <c:pt idx="12392">
                  <c:v>85.165999999999997</c:v>
                </c:pt>
                <c:pt idx="12393">
                  <c:v>84.799000000000007</c:v>
                </c:pt>
                <c:pt idx="12394">
                  <c:v>84.406000000000006</c:v>
                </c:pt>
                <c:pt idx="12395">
                  <c:v>83.986999999999995</c:v>
                </c:pt>
                <c:pt idx="12396">
                  <c:v>83.54</c:v>
                </c:pt>
                <c:pt idx="12397">
                  <c:v>83.063000000000002</c:v>
                </c:pt>
                <c:pt idx="12398">
                  <c:v>82.557000000000002</c:v>
                </c:pt>
                <c:pt idx="12399">
                  <c:v>82.016999999999996</c:v>
                </c:pt>
                <c:pt idx="12400">
                  <c:v>81.444000000000003</c:v>
                </c:pt>
                <c:pt idx="12401">
                  <c:v>80.835999999999999</c:v>
                </c:pt>
                <c:pt idx="12402">
                  <c:v>80.191999999999993</c:v>
                </c:pt>
                <c:pt idx="12403">
                  <c:v>79.507999999999996</c:v>
                </c:pt>
                <c:pt idx="12404">
                  <c:v>78.786000000000001</c:v>
                </c:pt>
                <c:pt idx="12405">
                  <c:v>78.022999999999996</c:v>
                </c:pt>
                <c:pt idx="12406">
                  <c:v>77.218000000000004</c:v>
                </c:pt>
                <c:pt idx="12407">
                  <c:v>76.37</c:v>
                </c:pt>
                <c:pt idx="12408">
                  <c:v>75.478999999999999</c:v>
                </c:pt>
                <c:pt idx="12409">
                  <c:v>74.543999999999997</c:v>
                </c:pt>
                <c:pt idx="12410">
                  <c:v>73.563000000000002</c:v>
                </c:pt>
                <c:pt idx="12411">
                  <c:v>72.536000000000001</c:v>
                </c:pt>
                <c:pt idx="12412">
                  <c:v>71.463999999999999</c:v>
                </c:pt>
                <c:pt idx="12413">
                  <c:v>70.344999999999999</c:v>
                </c:pt>
                <c:pt idx="12414">
                  <c:v>69.180000000000007</c:v>
                </c:pt>
                <c:pt idx="12415">
                  <c:v>67.971000000000004</c:v>
                </c:pt>
                <c:pt idx="12416">
                  <c:v>66.715999999999994</c:v>
                </c:pt>
                <c:pt idx="12417">
                  <c:v>65.415999999999997</c:v>
                </c:pt>
                <c:pt idx="12418">
                  <c:v>64.073999999999998</c:v>
                </c:pt>
                <c:pt idx="12419">
                  <c:v>62.688000000000002</c:v>
                </c:pt>
                <c:pt idx="12420">
                  <c:v>61.261000000000003</c:v>
                </c:pt>
                <c:pt idx="12421">
                  <c:v>59.792999999999999</c:v>
                </c:pt>
                <c:pt idx="12422">
                  <c:v>58.286999999999999</c:v>
                </c:pt>
                <c:pt idx="12423">
                  <c:v>56.746000000000002</c:v>
                </c:pt>
                <c:pt idx="12424">
                  <c:v>55.171999999999997</c:v>
                </c:pt>
                <c:pt idx="12425">
                  <c:v>53.57</c:v>
                </c:pt>
                <c:pt idx="12426">
                  <c:v>51.939</c:v>
                </c:pt>
                <c:pt idx="12427">
                  <c:v>50.284999999999997</c:v>
                </c:pt>
                <c:pt idx="12428">
                  <c:v>48.609000000000002</c:v>
                </c:pt>
                <c:pt idx="12429">
                  <c:v>46.914000000000001</c:v>
                </c:pt>
                <c:pt idx="12430">
                  <c:v>45.201999999999998</c:v>
                </c:pt>
                <c:pt idx="12431">
                  <c:v>43.476999999999997</c:v>
                </c:pt>
                <c:pt idx="12432">
                  <c:v>41.738</c:v>
                </c:pt>
                <c:pt idx="12433">
                  <c:v>39.988999999999997</c:v>
                </c:pt>
                <c:pt idx="12434">
                  <c:v>38.228999999999999</c:v>
                </c:pt>
                <c:pt idx="12435">
                  <c:v>36.462000000000003</c:v>
                </c:pt>
                <c:pt idx="12436">
                  <c:v>34.686</c:v>
                </c:pt>
                <c:pt idx="12437">
                  <c:v>32.904000000000003</c:v>
                </c:pt>
                <c:pt idx="12438">
                  <c:v>31.116</c:v>
                </c:pt>
                <c:pt idx="12439">
                  <c:v>29.323</c:v>
                </c:pt>
                <c:pt idx="12440">
                  <c:v>27.527000000000001</c:v>
                </c:pt>
                <c:pt idx="12441">
                  <c:v>25.728000000000002</c:v>
                </c:pt>
                <c:pt idx="12442">
                  <c:v>23.928000000000001</c:v>
                </c:pt>
                <c:pt idx="12443">
                  <c:v>22.126000000000001</c:v>
                </c:pt>
                <c:pt idx="12444">
                  <c:v>20.326000000000001</c:v>
                </c:pt>
                <c:pt idx="12445">
                  <c:v>18.527000000000001</c:v>
                </c:pt>
                <c:pt idx="12446">
                  <c:v>16.733000000000001</c:v>
                </c:pt>
                <c:pt idx="12447">
                  <c:v>14.946</c:v>
                </c:pt>
                <c:pt idx="12448">
                  <c:v>13.170999999999999</c:v>
                </c:pt>
                <c:pt idx="12449">
                  <c:v>11.414</c:v>
                </c:pt>
                <c:pt idx="12450">
                  <c:v>9.6869999999999994</c:v>
                </c:pt>
                <c:pt idx="12451">
                  <c:v>8.0069999999999997</c:v>
                </c:pt>
                <c:pt idx="12452">
                  <c:v>6.4009999999999998</c:v>
                </c:pt>
                <c:pt idx="12453">
                  <c:v>4.9119999999999999</c:v>
                </c:pt>
                <c:pt idx="12454">
                  <c:v>3.6120000000000001</c:v>
                </c:pt>
                <c:pt idx="12455">
                  <c:v>2.5499999999999998</c:v>
                </c:pt>
                <c:pt idx="12456">
                  <c:v>1.7689999999999999</c:v>
                </c:pt>
                <c:pt idx="12457">
                  <c:v>1.236</c:v>
                </c:pt>
                <c:pt idx="12458">
                  <c:v>0.89600000000000002</c:v>
                </c:pt>
                <c:pt idx="12459">
                  <c:v>0.68700000000000006</c:v>
                </c:pt>
                <c:pt idx="12460">
                  <c:v>0.56100000000000005</c:v>
                </c:pt>
                <c:pt idx="12461">
                  <c:v>0.48399999999999999</c:v>
                </c:pt>
                <c:pt idx="12462">
                  <c:v>0.435</c:v>
                </c:pt>
                <c:pt idx="12463">
                  <c:v>0.40200000000000002</c:v>
                </c:pt>
                <c:pt idx="12464">
                  <c:v>0.376</c:v>
                </c:pt>
                <c:pt idx="12465">
                  <c:v>0.35299999999999998</c:v>
                </c:pt>
                <c:pt idx="12466">
                  <c:v>0.33</c:v>
                </c:pt>
                <c:pt idx="12467">
                  <c:v>0.31</c:v>
                </c:pt>
                <c:pt idx="12468">
                  <c:v>0.29199999999999998</c:v>
                </c:pt>
                <c:pt idx="12469">
                  <c:v>0.27700000000000002</c:v>
                </c:pt>
                <c:pt idx="12470">
                  <c:v>0.26400000000000001</c:v>
                </c:pt>
                <c:pt idx="12471">
                  <c:v>0.254</c:v>
                </c:pt>
                <c:pt idx="12472">
                  <c:v>0.246</c:v>
                </c:pt>
                <c:pt idx="12473">
                  <c:v>0.24</c:v>
                </c:pt>
                <c:pt idx="12474">
                  <c:v>0.23499999999999999</c:v>
                </c:pt>
                <c:pt idx="12475">
                  <c:v>0.23100000000000001</c:v>
                </c:pt>
                <c:pt idx="12476">
                  <c:v>0.22800000000000001</c:v>
                </c:pt>
                <c:pt idx="12477">
                  <c:v>0.22600000000000001</c:v>
                </c:pt>
                <c:pt idx="12478">
                  <c:v>0.224</c:v>
                </c:pt>
                <c:pt idx="12479">
                  <c:v>0.224</c:v>
                </c:pt>
                <c:pt idx="12480">
                  <c:v>0.223</c:v>
                </c:pt>
                <c:pt idx="12481">
                  <c:v>0.223</c:v>
                </c:pt>
                <c:pt idx="12482">
                  <c:v>0.223</c:v>
                </c:pt>
                <c:pt idx="12483">
                  <c:v>0.223</c:v>
                </c:pt>
                <c:pt idx="12484">
                  <c:v>0.224</c:v>
                </c:pt>
                <c:pt idx="12485">
                  <c:v>0.224</c:v>
                </c:pt>
                <c:pt idx="12486">
                  <c:v>0.22500000000000001</c:v>
                </c:pt>
                <c:pt idx="12487">
                  <c:v>0.22600000000000001</c:v>
                </c:pt>
                <c:pt idx="12488">
                  <c:v>0.22700000000000001</c:v>
                </c:pt>
                <c:pt idx="12489">
                  <c:v>0.22800000000000001</c:v>
                </c:pt>
                <c:pt idx="12490">
                  <c:v>0.23</c:v>
                </c:pt>
                <c:pt idx="12491">
                  <c:v>0.23100000000000001</c:v>
                </c:pt>
                <c:pt idx="12492">
                  <c:v>0.23300000000000001</c:v>
                </c:pt>
                <c:pt idx="12493">
                  <c:v>0.23499999999999999</c:v>
                </c:pt>
                <c:pt idx="12494">
                  <c:v>0.23599999999999999</c:v>
                </c:pt>
                <c:pt idx="12495">
                  <c:v>0.23799999999999999</c:v>
                </c:pt>
                <c:pt idx="12496">
                  <c:v>0.24</c:v>
                </c:pt>
                <c:pt idx="12497">
                  <c:v>0.24099999999999999</c:v>
                </c:pt>
                <c:pt idx="12498">
                  <c:v>0.24299999999999999</c:v>
                </c:pt>
                <c:pt idx="12499">
                  <c:v>0.245</c:v>
                </c:pt>
                <c:pt idx="12500">
                  <c:v>0.246</c:v>
                </c:pt>
                <c:pt idx="12501">
                  <c:v>0.248</c:v>
                </c:pt>
                <c:pt idx="12502">
                  <c:v>0.249</c:v>
                </c:pt>
                <c:pt idx="12503">
                  <c:v>0.25</c:v>
                </c:pt>
                <c:pt idx="12504">
                  <c:v>0.252</c:v>
                </c:pt>
                <c:pt idx="12505">
                  <c:v>0.253</c:v>
                </c:pt>
                <c:pt idx="12506">
                  <c:v>0.254</c:v>
                </c:pt>
                <c:pt idx="12507">
                  <c:v>0.255</c:v>
                </c:pt>
                <c:pt idx="12508">
                  <c:v>0.25600000000000001</c:v>
                </c:pt>
                <c:pt idx="12509">
                  <c:v>0.25700000000000001</c:v>
                </c:pt>
                <c:pt idx="12510">
                  <c:v>0.25800000000000001</c:v>
                </c:pt>
                <c:pt idx="12511">
                  <c:v>0.25900000000000001</c:v>
                </c:pt>
                <c:pt idx="12512">
                  <c:v>0.26</c:v>
                </c:pt>
                <c:pt idx="12513">
                  <c:v>0.26100000000000001</c:v>
                </c:pt>
                <c:pt idx="12514">
                  <c:v>0.26200000000000001</c:v>
                </c:pt>
                <c:pt idx="12515">
                  <c:v>0.26200000000000001</c:v>
                </c:pt>
                <c:pt idx="12516">
                  <c:v>0.26300000000000001</c:v>
                </c:pt>
                <c:pt idx="12517">
                  <c:v>0.26400000000000001</c:v>
                </c:pt>
                <c:pt idx="12518">
                  <c:v>0.26400000000000001</c:v>
                </c:pt>
                <c:pt idx="12519">
                  <c:v>0.26500000000000001</c:v>
                </c:pt>
                <c:pt idx="12520">
                  <c:v>0.26600000000000001</c:v>
                </c:pt>
                <c:pt idx="12521">
                  <c:v>0.26600000000000001</c:v>
                </c:pt>
                <c:pt idx="12522">
                  <c:v>0.26700000000000002</c:v>
                </c:pt>
                <c:pt idx="12523">
                  <c:v>0.26800000000000002</c:v>
                </c:pt>
                <c:pt idx="12524">
                  <c:v>0.26800000000000002</c:v>
                </c:pt>
                <c:pt idx="12525">
                  <c:v>0.26600000000000001</c:v>
                </c:pt>
                <c:pt idx="12526">
                  <c:v>0.26600000000000001</c:v>
                </c:pt>
                <c:pt idx="12527">
                  <c:v>0.26500000000000001</c:v>
                </c:pt>
                <c:pt idx="12528">
                  <c:v>0.26500000000000001</c:v>
                </c:pt>
                <c:pt idx="12529">
                  <c:v>0.26400000000000001</c:v>
                </c:pt>
                <c:pt idx="12530">
                  <c:v>0.26400000000000001</c:v>
                </c:pt>
                <c:pt idx="12531">
                  <c:v>0.26300000000000001</c:v>
                </c:pt>
                <c:pt idx="12532">
                  <c:v>0.26300000000000001</c:v>
                </c:pt>
                <c:pt idx="12533">
                  <c:v>0.26200000000000001</c:v>
                </c:pt>
                <c:pt idx="12534">
                  <c:v>0.26100000000000001</c:v>
                </c:pt>
                <c:pt idx="12535">
                  <c:v>0.26</c:v>
                </c:pt>
                <c:pt idx="12536">
                  <c:v>0.26</c:v>
                </c:pt>
                <c:pt idx="12537">
                  <c:v>0.25900000000000001</c:v>
                </c:pt>
                <c:pt idx="12538">
                  <c:v>0.25800000000000001</c:v>
                </c:pt>
                <c:pt idx="12539">
                  <c:v>0.25700000000000001</c:v>
                </c:pt>
                <c:pt idx="12540">
                  <c:v>0.25600000000000001</c:v>
                </c:pt>
                <c:pt idx="12541">
                  <c:v>0.254</c:v>
                </c:pt>
                <c:pt idx="12542">
                  <c:v>0.253</c:v>
                </c:pt>
                <c:pt idx="12543">
                  <c:v>0.252</c:v>
                </c:pt>
                <c:pt idx="12544">
                  <c:v>0.251</c:v>
                </c:pt>
                <c:pt idx="12545">
                  <c:v>0.249</c:v>
                </c:pt>
                <c:pt idx="12546">
                  <c:v>0.248</c:v>
                </c:pt>
                <c:pt idx="12547">
                  <c:v>0.247</c:v>
                </c:pt>
                <c:pt idx="12548">
                  <c:v>0.245</c:v>
                </c:pt>
                <c:pt idx="12549">
                  <c:v>0.24399999999999999</c:v>
                </c:pt>
                <c:pt idx="12550">
                  <c:v>0.24199999999999999</c:v>
                </c:pt>
                <c:pt idx="12551">
                  <c:v>0.24099999999999999</c:v>
                </c:pt>
                <c:pt idx="12552">
                  <c:v>0.23899999999999999</c:v>
                </c:pt>
                <c:pt idx="12553">
                  <c:v>0.23799999999999999</c:v>
                </c:pt>
                <c:pt idx="12554">
                  <c:v>0.23599999999999999</c:v>
                </c:pt>
                <c:pt idx="12555">
                  <c:v>0.23499999999999999</c:v>
                </c:pt>
                <c:pt idx="12556">
                  <c:v>0.23300000000000001</c:v>
                </c:pt>
                <c:pt idx="12557">
                  <c:v>0.23200000000000001</c:v>
                </c:pt>
                <c:pt idx="12558">
                  <c:v>0.23100000000000001</c:v>
                </c:pt>
                <c:pt idx="12559">
                  <c:v>0.22900000000000001</c:v>
                </c:pt>
                <c:pt idx="12560">
                  <c:v>0.22800000000000001</c:v>
                </c:pt>
                <c:pt idx="12561">
                  <c:v>0.22600000000000001</c:v>
                </c:pt>
                <c:pt idx="12562">
                  <c:v>0.22500000000000001</c:v>
                </c:pt>
                <c:pt idx="12563">
                  <c:v>0.224</c:v>
                </c:pt>
                <c:pt idx="12564">
                  <c:v>0.223</c:v>
                </c:pt>
                <c:pt idx="12565">
                  <c:v>0.222</c:v>
                </c:pt>
                <c:pt idx="12566">
                  <c:v>0.222</c:v>
                </c:pt>
                <c:pt idx="12567">
                  <c:v>0.221</c:v>
                </c:pt>
                <c:pt idx="12568">
                  <c:v>0.221</c:v>
                </c:pt>
                <c:pt idx="12569">
                  <c:v>0.221</c:v>
                </c:pt>
                <c:pt idx="12570">
                  <c:v>0.221</c:v>
                </c:pt>
                <c:pt idx="12571">
                  <c:v>0.222</c:v>
                </c:pt>
                <c:pt idx="12572">
                  <c:v>0.224</c:v>
                </c:pt>
                <c:pt idx="12573">
                  <c:v>0.22600000000000001</c:v>
                </c:pt>
                <c:pt idx="12574">
                  <c:v>0.22800000000000001</c:v>
                </c:pt>
                <c:pt idx="12575">
                  <c:v>0.23100000000000001</c:v>
                </c:pt>
                <c:pt idx="12576">
                  <c:v>0.23599999999999999</c:v>
                </c:pt>
                <c:pt idx="12577">
                  <c:v>0.24099999999999999</c:v>
                </c:pt>
                <c:pt idx="12578">
                  <c:v>0.248</c:v>
                </c:pt>
                <c:pt idx="12579">
                  <c:v>0.25700000000000001</c:v>
                </c:pt>
                <c:pt idx="12580">
                  <c:v>0.26900000000000002</c:v>
                </c:pt>
                <c:pt idx="12581">
                  <c:v>0.28299999999999997</c:v>
                </c:pt>
                <c:pt idx="12582">
                  <c:v>0.30099999999999999</c:v>
                </c:pt>
                <c:pt idx="12583">
                  <c:v>0.32200000000000001</c:v>
                </c:pt>
                <c:pt idx="12584">
                  <c:v>0.34399999999999997</c:v>
                </c:pt>
                <c:pt idx="12585">
                  <c:v>0.36499999999999999</c:v>
                </c:pt>
                <c:pt idx="12586">
                  <c:v>0.38200000000000001</c:v>
                </c:pt>
                <c:pt idx="12587">
                  <c:v>0.39800000000000002</c:v>
                </c:pt>
                <c:pt idx="12588">
                  <c:v>0.42099999999999999</c:v>
                </c:pt>
                <c:pt idx="12589">
                  <c:v>0.45600000000000002</c:v>
                </c:pt>
                <c:pt idx="12590">
                  <c:v>0.51900000000000002</c:v>
                </c:pt>
                <c:pt idx="12591">
                  <c:v>0.63700000000000001</c:v>
                </c:pt>
                <c:pt idx="12592">
                  <c:v>0.86499999999999999</c:v>
                </c:pt>
                <c:pt idx="12593">
                  <c:v>1.3</c:v>
                </c:pt>
                <c:pt idx="12594">
                  <c:v>2.04</c:v>
                </c:pt>
                <c:pt idx="12595">
                  <c:v>3.1539999999999999</c:v>
                </c:pt>
                <c:pt idx="12596">
                  <c:v>4.5620000000000003</c:v>
                </c:pt>
                <c:pt idx="12597">
                  <c:v>6.157</c:v>
                </c:pt>
                <c:pt idx="12598">
                  <c:v>7.8470000000000004</c:v>
                </c:pt>
                <c:pt idx="12599">
                  <c:v>9.5860000000000003</c:v>
                </c:pt>
                <c:pt idx="12600">
                  <c:v>11.351000000000001</c:v>
                </c:pt>
                <c:pt idx="12601">
                  <c:v>13.132</c:v>
                </c:pt>
                <c:pt idx="12602">
                  <c:v>14.923</c:v>
                </c:pt>
                <c:pt idx="12603">
                  <c:v>16.722000000000001</c:v>
                </c:pt>
                <c:pt idx="12604">
                  <c:v>18.524999999999999</c:v>
                </c:pt>
                <c:pt idx="12605">
                  <c:v>20.332000000000001</c:v>
                </c:pt>
                <c:pt idx="12606">
                  <c:v>22.14</c:v>
                </c:pt>
                <c:pt idx="12607">
                  <c:v>23.946999999999999</c:v>
                </c:pt>
                <c:pt idx="12608">
                  <c:v>25.751999999999999</c:v>
                </c:pt>
                <c:pt idx="12609">
                  <c:v>27.553999999999998</c:v>
                </c:pt>
                <c:pt idx="12610">
                  <c:v>29.353999999999999</c:v>
                </c:pt>
                <c:pt idx="12611">
                  <c:v>31.151</c:v>
                </c:pt>
                <c:pt idx="12612">
                  <c:v>32.942999999999998</c:v>
                </c:pt>
                <c:pt idx="12613">
                  <c:v>34.729999999999997</c:v>
                </c:pt>
                <c:pt idx="12614">
                  <c:v>36.51</c:v>
                </c:pt>
                <c:pt idx="12615">
                  <c:v>38.283000000000001</c:v>
                </c:pt>
                <c:pt idx="12616">
                  <c:v>40.048000000000002</c:v>
                </c:pt>
                <c:pt idx="12617">
                  <c:v>41.804000000000002</c:v>
                </c:pt>
                <c:pt idx="12618">
                  <c:v>43.548000000000002</c:v>
                </c:pt>
                <c:pt idx="12619">
                  <c:v>45.28</c:v>
                </c:pt>
                <c:pt idx="12620">
                  <c:v>46.997</c:v>
                </c:pt>
                <c:pt idx="12621">
                  <c:v>48.697000000000003</c:v>
                </c:pt>
                <c:pt idx="12622">
                  <c:v>50.377000000000002</c:v>
                </c:pt>
                <c:pt idx="12623">
                  <c:v>52.034999999999997</c:v>
                </c:pt>
                <c:pt idx="12624">
                  <c:v>53.668999999999997</c:v>
                </c:pt>
                <c:pt idx="12625">
                  <c:v>55.276000000000003</c:v>
                </c:pt>
                <c:pt idx="12626">
                  <c:v>56.854999999999997</c:v>
                </c:pt>
                <c:pt idx="12627">
                  <c:v>58.402000000000001</c:v>
                </c:pt>
                <c:pt idx="12628">
                  <c:v>59.914999999999999</c:v>
                </c:pt>
                <c:pt idx="12629">
                  <c:v>61.386000000000003</c:v>
                </c:pt>
                <c:pt idx="12630">
                  <c:v>62.816000000000003</c:v>
                </c:pt>
                <c:pt idx="12631">
                  <c:v>64.200999999999993</c:v>
                </c:pt>
                <c:pt idx="12632">
                  <c:v>65.543000000000006</c:v>
                </c:pt>
                <c:pt idx="12633">
                  <c:v>66.841999999999999</c:v>
                </c:pt>
                <c:pt idx="12634">
                  <c:v>68.096999999999994</c:v>
                </c:pt>
                <c:pt idx="12635">
                  <c:v>69.305999999999997</c:v>
                </c:pt>
                <c:pt idx="12636">
                  <c:v>70.468999999999994</c:v>
                </c:pt>
                <c:pt idx="12637">
                  <c:v>71.585999999999999</c:v>
                </c:pt>
                <c:pt idx="12638">
                  <c:v>72.656000000000006</c:v>
                </c:pt>
                <c:pt idx="12639">
                  <c:v>73.680000000000007</c:v>
                </c:pt>
                <c:pt idx="12640">
                  <c:v>74.656999999999996</c:v>
                </c:pt>
                <c:pt idx="12641">
                  <c:v>75.59</c:v>
                </c:pt>
                <c:pt idx="12642">
                  <c:v>76.477999999999994</c:v>
                </c:pt>
                <c:pt idx="12643">
                  <c:v>77.320999999999998</c:v>
                </c:pt>
                <c:pt idx="12644">
                  <c:v>78.122</c:v>
                </c:pt>
                <c:pt idx="12645">
                  <c:v>78.88</c:v>
                </c:pt>
                <c:pt idx="12646">
                  <c:v>79.599000000000004</c:v>
                </c:pt>
                <c:pt idx="12647">
                  <c:v>80.277000000000001</c:v>
                </c:pt>
                <c:pt idx="12648">
                  <c:v>80.917000000000002</c:v>
                </c:pt>
                <c:pt idx="12649">
                  <c:v>81.521000000000001</c:v>
                </c:pt>
                <c:pt idx="12650">
                  <c:v>82.088999999999999</c:v>
                </c:pt>
                <c:pt idx="12651">
                  <c:v>82.623999999999995</c:v>
                </c:pt>
                <c:pt idx="12652">
                  <c:v>83.126000000000005</c:v>
                </c:pt>
                <c:pt idx="12653">
                  <c:v>83.597999999999999</c:v>
                </c:pt>
                <c:pt idx="12654">
                  <c:v>84.04</c:v>
                </c:pt>
                <c:pt idx="12655">
                  <c:v>84.454999999999998</c:v>
                </c:pt>
                <c:pt idx="12656">
                  <c:v>84.843999999999994</c:v>
                </c:pt>
                <c:pt idx="12657">
                  <c:v>85.207999999999998</c:v>
                </c:pt>
                <c:pt idx="12658">
                  <c:v>85.548000000000002</c:v>
                </c:pt>
                <c:pt idx="12659">
                  <c:v>85.866</c:v>
                </c:pt>
                <c:pt idx="12660">
                  <c:v>86.162999999999997</c:v>
                </c:pt>
                <c:pt idx="12661">
                  <c:v>86.441000000000003</c:v>
                </c:pt>
                <c:pt idx="12662">
                  <c:v>86.7</c:v>
                </c:pt>
                <c:pt idx="12663">
                  <c:v>86.941999999999993</c:v>
                </c:pt>
                <c:pt idx="12664">
                  <c:v>87.168000000000006</c:v>
                </c:pt>
                <c:pt idx="12665">
                  <c:v>87.379000000000005</c:v>
                </c:pt>
                <c:pt idx="12666">
                  <c:v>87.575999999999993</c:v>
                </c:pt>
                <c:pt idx="12667">
                  <c:v>87.759</c:v>
                </c:pt>
                <c:pt idx="12668">
                  <c:v>87.93</c:v>
                </c:pt>
                <c:pt idx="12669">
                  <c:v>88.09</c:v>
                </c:pt>
                <c:pt idx="12670">
                  <c:v>88.238</c:v>
                </c:pt>
                <c:pt idx="12671">
                  <c:v>88.376999999999995</c:v>
                </c:pt>
                <c:pt idx="12672">
                  <c:v>88.506</c:v>
                </c:pt>
                <c:pt idx="12673">
                  <c:v>88.626999999999995</c:v>
                </c:pt>
                <c:pt idx="12674">
                  <c:v>88.739000000000004</c:v>
                </c:pt>
                <c:pt idx="12675">
                  <c:v>88.843999999999994</c:v>
                </c:pt>
                <c:pt idx="12676">
                  <c:v>88.941000000000003</c:v>
                </c:pt>
                <c:pt idx="12677">
                  <c:v>89.031999999999996</c:v>
                </c:pt>
                <c:pt idx="12678">
                  <c:v>89.116</c:v>
                </c:pt>
                <c:pt idx="12679">
                  <c:v>89.194000000000003</c:v>
                </c:pt>
                <c:pt idx="12680">
                  <c:v>89.266999999999996</c:v>
                </c:pt>
                <c:pt idx="12681">
                  <c:v>89.334000000000003</c:v>
                </c:pt>
                <c:pt idx="12682">
                  <c:v>89.397000000000006</c:v>
                </c:pt>
                <c:pt idx="12683">
                  <c:v>89.454999999999998</c:v>
                </c:pt>
                <c:pt idx="12684">
                  <c:v>89.509</c:v>
                </c:pt>
                <c:pt idx="12685">
                  <c:v>89.558999999999997</c:v>
                </c:pt>
                <c:pt idx="12686">
                  <c:v>89.605999999999995</c:v>
                </c:pt>
                <c:pt idx="12687">
                  <c:v>89.649000000000001</c:v>
                </c:pt>
                <c:pt idx="12688">
                  <c:v>89.688000000000002</c:v>
                </c:pt>
                <c:pt idx="12689">
                  <c:v>89.724999999999994</c:v>
                </c:pt>
                <c:pt idx="12690">
                  <c:v>89.759</c:v>
                </c:pt>
                <c:pt idx="12691">
                  <c:v>89.79</c:v>
                </c:pt>
                <c:pt idx="12692">
                  <c:v>89.819000000000003</c:v>
                </c:pt>
                <c:pt idx="12693">
                  <c:v>89.846000000000004</c:v>
                </c:pt>
                <c:pt idx="12694">
                  <c:v>89.870999999999995</c:v>
                </c:pt>
                <c:pt idx="12695">
                  <c:v>89.894000000000005</c:v>
                </c:pt>
                <c:pt idx="12696">
                  <c:v>89.915000000000006</c:v>
                </c:pt>
                <c:pt idx="12697">
                  <c:v>89.933999999999997</c:v>
                </c:pt>
                <c:pt idx="12698">
                  <c:v>89.951999999999998</c:v>
                </c:pt>
                <c:pt idx="12699">
                  <c:v>89.968999999999994</c:v>
                </c:pt>
                <c:pt idx="12700">
                  <c:v>89.983999999999995</c:v>
                </c:pt>
                <c:pt idx="12701">
                  <c:v>89.998999999999995</c:v>
                </c:pt>
                <c:pt idx="12702">
                  <c:v>90.012</c:v>
                </c:pt>
                <c:pt idx="12703">
                  <c:v>90.024000000000001</c:v>
                </c:pt>
                <c:pt idx="12704">
                  <c:v>90.034999999999997</c:v>
                </c:pt>
                <c:pt idx="12705">
                  <c:v>90.046000000000006</c:v>
                </c:pt>
                <c:pt idx="12706">
                  <c:v>90.055000000000007</c:v>
                </c:pt>
                <c:pt idx="12707">
                  <c:v>90.063999999999993</c:v>
                </c:pt>
                <c:pt idx="12708">
                  <c:v>90.072000000000003</c:v>
                </c:pt>
                <c:pt idx="12709">
                  <c:v>90.08</c:v>
                </c:pt>
                <c:pt idx="12710">
                  <c:v>90.087000000000003</c:v>
                </c:pt>
                <c:pt idx="12711">
                  <c:v>90.093999999999994</c:v>
                </c:pt>
                <c:pt idx="12712">
                  <c:v>90.1</c:v>
                </c:pt>
                <c:pt idx="12713">
                  <c:v>90.105999999999995</c:v>
                </c:pt>
                <c:pt idx="12714">
                  <c:v>90.111000000000004</c:v>
                </c:pt>
                <c:pt idx="12715">
                  <c:v>90.116</c:v>
                </c:pt>
                <c:pt idx="12716">
                  <c:v>90.120999999999995</c:v>
                </c:pt>
                <c:pt idx="12717">
                  <c:v>90.125</c:v>
                </c:pt>
                <c:pt idx="12718">
                  <c:v>90.129000000000005</c:v>
                </c:pt>
                <c:pt idx="12719">
                  <c:v>90.132999999999996</c:v>
                </c:pt>
                <c:pt idx="12720">
                  <c:v>90.137</c:v>
                </c:pt>
                <c:pt idx="12721">
                  <c:v>90.14</c:v>
                </c:pt>
                <c:pt idx="12722">
                  <c:v>90.143000000000001</c:v>
                </c:pt>
                <c:pt idx="12723">
                  <c:v>90.146000000000001</c:v>
                </c:pt>
                <c:pt idx="12724">
                  <c:v>90.149000000000001</c:v>
                </c:pt>
                <c:pt idx="12725">
                  <c:v>90.152000000000001</c:v>
                </c:pt>
                <c:pt idx="12726">
                  <c:v>90.153999999999996</c:v>
                </c:pt>
                <c:pt idx="12727">
                  <c:v>90.156999999999996</c:v>
                </c:pt>
                <c:pt idx="12728">
                  <c:v>90.159000000000006</c:v>
                </c:pt>
                <c:pt idx="12729">
                  <c:v>90.161000000000001</c:v>
                </c:pt>
                <c:pt idx="12730">
                  <c:v>90.162999999999997</c:v>
                </c:pt>
                <c:pt idx="12731">
                  <c:v>90.165000000000006</c:v>
                </c:pt>
                <c:pt idx="12732">
                  <c:v>90.167000000000002</c:v>
                </c:pt>
                <c:pt idx="12733">
                  <c:v>90.168000000000006</c:v>
                </c:pt>
                <c:pt idx="12734">
                  <c:v>90.17</c:v>
                </c:pt>
                <c:pt idx="12735">
                  <c:v>90.171000000000006</c:v>
                </c:pt>
                <c:pt idx="12736">
                  <c:v>90.173000000000002</c:v>
                </c:pt>
                <c:pt idx="12737">
                  <c:v>90.174000000000007</c:v>
                </c:pt>
                <c:pt idx="12738">
                  <c:v>90.176000000000002</c:v>
                </c:pt>
                <c:pt idx="12739">
                  <c:v>90.177000000000007</c:v>
                </c:pt>
                <c:pt idx="12740">
                  <c:v>90.177999999999997</c:v>
                </c:pt>
                <c:pt idx="12741">
                  <c:v>90.179000000000002</c:v>
                </c:pt>
                <c:pt idx="12742">
                  <c:v>90.18</c:v>
                </c:pt>
                <c:pt idx="12743">
                  <c:v>90.182000000000002</c:v>
                </c:pt>
                <c:pt idx="12744">
                  <c:v>90.183000000000007</c:v>
                </c:pt>
                <c:pt idx="12745">
                  <c:v>90.183999999999997</c:v>
                </c:pt>
                <c:pt idx="12746">
                  <c:v>90.185000000000002</c:v>
                </c:pt>
                <c:pt idx="12747">
                  <c:v>90.186000000000007</c:v>
                </c:pt>
                <c:pt idx="12748">
                  <c:v>90.186999999999998</c:v>
                </c:pt>
                <c:pt idx="12749">
                  <c:v>90.188000000000002</c:v>
                </c:pt>
                <c:pt idx="12750">
                  <c:v>90.188000000000002</c:v>
                </c:pt>
                <c:pt idx="12751">
                  <c:v>90.188999999999993</c:v>
                </c:pt>
                <c:pt idx="12752">
                  <c:v>90.19</c:v>
                </c:pt>
                <c:pt idx="12753">
                  <c:v>90.191000000000003</c:v>
                </c:pt>
                <c:pt idx="12754">
                  <c:v>90.191999999999993</c:v>
                </c:pt>
                <c:pt idx="12755">
                  <c:v>90.191999999999993</c:v>
                </c:pt>
                <c:pt idx="12756">
                  <c:v>90.192999999999998</c:v>
                </c:pt>
                <c:pt idx="12757">
                  <c:v>90.192999999999998</c:v>
                </c:pt>
                <c:pt idx="12758">
                  <c:v>90.194000000000003</c:v>
                </c:pt>
                <c:pt idx="12759">
                  <c:v>90.194999999999993</c:v>
                </c:pt>
                <c:pt idx="12760">
                  <c:v>90.194999999999993</c:v>
                </c:pt>
                <c:pt idx="12761">
                  <c:v>90.195999999999998</c:v>
                </c:pt>
                <c:pt idx="12762">
                  <c:v>90.195999999999998</c:v>
                </c:pt>
                <c:pt idx="12763">
                  <c:v>90.195999999999998</c:v>
                </c:pt>
                <c:pt idx="12764">
                  <c:v>90.197000000000003</c:v>
                </c:pt>
                <c:pt idx="12765">
                  <c:v>90.197000000000003</c:v>
                </c:pt>
                <c:pt idx="12766">
                  <c:v>90.197000000000003</c:v>
                </c:pt>
                <c:pt idx="12767">
                  <c:v>90.197999999999993</c:v>
                </c:pt>
                <c:pt idx="12768">
                  <c:v>90.197999999999993</c:v>
                </c:pt>
                <c:pt idx="12769">
                  <c:v>90.197999999999993</c:v>
                </c:pt>
                <c:pt idx="12770">
                  <c:v>90.197999999999993</c:v>
                </c:pt>
                <c:pt idx="12771">
                  <c:v>90.197999999999993</c:v>
                </c:pt>
                <c:pt idx="12772">
                  <c:v>90.197999999999993</c:v>
                </c:pt>
                <c:pt idx="12773">
                  <c:v>90.197999999999993</c:v>
                </c:pt>
                <c:pt idx="12774">
                  <c:v>90.197999999999993</c:v>
                </c:pt>
                <c:pt idx="12775">
                  <c:v>90.197999999999993</c:v>
                </c:pt>
                <c:pt idx="12776">
                  <c:v>90.197999999999993</c:v>
                </c:pt>
                <c:pt idx="12777">
                  <c:v>90.197999999999993</c:v>
                </c:pt>
                <c:pt idx="12778">
                  <c:v>90.197999999999993</c:v>
                </c:pt>
                <c:pt idx="12779">
                  <c:v>90.197999999999993</c:v>
                </c:pt>
                <c:pt idx="12780">
                  <c:v>90.197999999999993</c:v>
                </c:pt>
                <c:pt idx="12781">
                  <c:v>90.197999999999993</c:v>
                </c:pt>
                <c:pt idx="12782">
                  <c:v>90.197999999999993</c:v>
                </c:pt>
                <c:pt idx="12783">
                  <c:v>90.197000000000003</c:v>
                </c:pt>
                <c:pt idx="12784">
                  <c:v>90.197000000000003</c:v>
                </c:pt>
                <c:pt idx="12785">
                  <c:v>90.197000000000003</c:v>
                </c:pt>
                <c:pt idx="12786">
                  <c:v>90.197000000000003</c:v>
                </c:pt>
                <c:pt idx="12787">
                  <c:v>90.195999999999998</c:v>
                </c:pt>
                <c:pt idx="12788">
                  <c:v>90.195999999999998</c:v>
                </c:pt>
                <c:pt idx="12789">
                  <c:v>90.195999999999998</c:v>
                </c:pt>
                <c:pt idx="12790">
                  <c:v>90.194999999999993</c:v>
                </c:pt>
                <c:pt idx="12791">
                  <c:v>90.194999999999993</c:v>
                </c:pt>
                <c:pt idx="12792">
                  <c:v>90.194000000000003</c:v>
                </c:pt>
                <c:pt idx="12793">
                  <c:v>90.194000000000003</c:v>
                </c:pt>
                <c:pt idx="12794">
                  <c:v>90.194000000000003</c:v>
                </c:pt>
                <c:pt idx="12795">
                  <c:v>90.192999999999998</c:v>
                </c:pt>
                <c:pt idx="12796">
                  <c:v>90.192999999999998</c:v>
                </c:pt>
                <c:pt idx="12797">
                  <c:v>90.191999999999993</c:v>
                </c:pt>
                <c:pt idx="12798">
                  <c:v>90.191999999999993</c:v>
                </c:pt>
                <c:pt idx="12799">
                  <c:v>90.191000000000003</c:v>
                </c:pt>
                <c:pt idx="12800">
                  <c:v>90.191000000000003</c:v>
                </c:pt>
                <c:pt idx="12801">
                  <c:v>90.19</c:v>
                </c:pt>
                <c:pt idx="12802">
                  <c:v>90.188999999999993</c:v>
                </c:pt>
                <c:pt idx="12803">
                  <c:v>90.188999999999993</c:v>
                </c:pt>
                <c:pt idx="12804">
                  <c:v>90.188000000000002</c:v>
                </c:pt>
                <c:pt idx="12805">
                  <c:v>90.186999999999998</c:v>
                </c:pt>
                <c:pt idx="12806">
                  <c:v>90.186999999999998</c:v>
                </c:pt>
                <c:pt idx="12807">
                  <c:v>90.186000000000007</c:v>
                </c:pt>
                <c:pt idx="12808">
                  <c:v>90.185000000000002</c:v>
                </c:pt>
                <c:pt idx="12809">
                  <c:v>90.183999999999997</c:v>
                </c:pt>
                <c:pt idx="12810">
                  <c:v>90.183000000000007</c:v>
                </c:pt>
                <c:pt idx="12811">
                  <c:v>90.182000000000002</c:v>
                </c:pt>
                <c:pt idx="12812">
                  <c:v>90.180999999999997</c:v>
                </c:pt>
                <c:pt idx="12813">
                  <c:v>90.18</c:v>
                </c:pt>
                <c:pt idx="12814">
                  <c:v>90.179000000000002</c:v>
                </c:pt>
                <c:pt idx="12815">
                  <c:v>90.177999999999997</c:v>
                </c:pt>
                <c:pt idx="12816">
                  <c:v>90.177000000000007</c:v>
                </c:pt>
                <c:pt idx="12817">
                  <c:v>90.174999999999997</c:v>
                </c:pt>
                <c:pt idx="12818">
                  <c:v>90.174000000000007</c:v>
                </c:pt>
                <c:pt idx="12819">
                  <c:v>90.171999999999997</c:v>
                </c:pt>
                <c:pt idx="12820">
                  <c:v>90.171000000000006</c:v>
                </c:pt>
                <c:pt idx="12821">
                  <c:v>90.168999999999997</c:v>
                </c:pt>
                <c:pt idx="12822">
                  <c:v>90.167000000000002</c:v>
                </c:pt>
                <c:pt idx="12823">
                  <c:v>90.165000000000006</c:v>
                </c:pt>
                <c:pt idx="12824">
                  <c:v>90.162999999999997</c:v>
                </c:pt>
                <c:pt idx="12825">
                  <c:v>90.16</c:v>
                </c:pt>
                <c:pt idx="12826">
                  <c:v>90.158000000000001</c:v>
                </c:pt>
                <c:pt idx="12827">
                  <c:v>90.155000000000001</c:v>
                </c:pt>
                <c:pt idx="12828">
                  <c:v>90.152000000000001</c:v>
                </c:pt>
                <c:pt idx="12829">
                  <c:v>90.149000000000001</c:v>
                </c:pt>
                <c:pt idx="12830">
                  <c:v>90.146000000000001</c:v>
                </c:pt>
                <c:pt idx="12831">
                  <c:v>90.143000000000001</c:v>
                </c:pt>
                <c:pt idx="12832">
                  <c:v>90.138999999999996</c:v>
                </c:pt>
                <c:pt idx="12833">
                  <c:v>90.135000000000005</c:v>
                </c:pt>
                <c:pt idx="12834">
                  <c:v>90.131</c:v>
                </c:pt>
                <c:pt idx="12835">
                  <c:v>90.126000000000005</c:v>
                </c:pt>
                <c:pt idx="12836">
                  <c:v>90.120999999999995</c:v>
                </c:pt>
                <c:pt idx="12837">
                  <c:v>90.116</c:v>
                </c:pt>
                <c:pt idx="12838">
                  <c:v>90.11</c:v>
                </c:pt>
                <c:pt idx="12839">
                  <c:v>90.103999999999999</c:v>
                </c:pt>
                <c:pt idx="12840">
                  <c:v>90.097999999999999</c:v>
                </c:pt>
                <c:pt idx="12841">
                  <c:v>90.09</c:v>
                </c:pt>
                <c:pt idx="12842">
                  <c:v>90.082999999999998</c:v>
                </c:pt>
                <c:pt idx="12843">
                  <c:v>90.073999999999998</c:v>
                </c:pt>
                <c:pt idx="12844">
                  <c:v>90.066000000000003</c:v>
                </c:pt>
                <c:pt idx="12845">
                  <c:v>90.055999999999997</c:v>
                </c:pt>
                <c:pt idx="12846">
                  <c:v>90.045000000000002</c:v>
                </c:pt>
                <c:pt idx="12847">
                  <c:v>90.034000000000006</c:v>
                </c:pt>
                <c:pt idx="12848">
                  <c:v>90.022000000000006</c:v>
                </c:pt>
                <c:pt idx="12849">
                  <c:v>90.009</c:v>
                </c:pt>
                <c:pt idx="12850">
                  <c:v>89.995000000000005</c:v>
                </c:pt>
                <c:pt idx="12851">
                  <c:v>89.978999999999999</c:v>
                </c:pt>
                <c:pt idx="12852">
                  <c:v>89.962000000000003</c:v>
                </c:pt>
                <c:pt idx="12853">
                  <c:v>89.944000000000003</c:v>
                </c:pt>
                <c:pt idx="12854">
                  <c:v>89.924999999999997</c:v>
                </c:pt>
                <c:pt idx="12855">
                  <c:v>89.903000000000006</c:v>
                </c:pt>
                <c:pt idx="12856">
                  <c:v>89.88</c:v>
                </c:pt>
                <c:pt idx="12857">
                  <c:v>89.855999999999995</c:v>
                </c:pt>
                <c:pt idx="12858">
                  <c:v>89.828999999999994</c:v>
                </c:pt>
                <c:pt idx="12859">
                  <c:v>89.8</c:v>
                </c:pt>
                <c:pt idx="12860">
                  <c:v>89.768000000000001</c:v>
                </c:pt>
                <c:pt idx="12861">
                  <c:v>89.733999999999995</c:v>
                </c:pt>
                <c:pt idx="12862">
                  <c:v>89.697000000000003</c:v>
                </c:pt>
                <c:pt idx="12863">
                  <c:v>89.658000000000001</c:v>
                </c:pt>
                <c:pt idx="12864">
                  <c:v>89.614999999999995</c:v>
                </c:pt>
                <c:pt idx="12865">
                  <c:v>89.567999999999998</c:v>
                </c:pt>
                <c:pt idx="12866">
                  <c:v>89.518000000000001</c:v>
                </c:pt>
                <c:pt idx="12867">
                  <c:v>89.463999999999999</c:v>
                </c:pt>
                <c:pt idx="12868">
                  <c:v>89.406000000000006</c:v>
                </c:pt>
                <c:pt idx="12869">
                  <c:v>89.343999999999994</c:v>
                </c:pt>
                <c:pt idx="12870">
                  <c:v>89.275999999999996</c:v>
                </c:pt>
                <c:pt idx="12871">
                  <c:v>89.203000000000003</c:v>
                </c:pt>
                <c:pt idx="12872">
                  <c:v>89.125</c:v>
                </c:pt>
                <c:pt idx="12873">
                  <c:v>89.040999999999997</c:v>
                </c:pt>
                <c:pt idx="12874">
                  <c:v>88.95</c:v>
                </c:pt>
                <c:pt idx="12875">
                  <c:v>88.852999999999994</c:v>
                </c:pt>
                <c:pt idx="12876">
                  <c:v>88.748999999999995</c:v>
                </c:pt>
                <c:pt idx="12877">
                  <c:v>88.635999999999996</c:v>
                </c:pt>
                <c:pt idx="12878">
                  <c:v>88.516000000000005</c:v>
                </c:pt>
                <c:pt idx="12879">
                  <c:v>88.387</c:v>
                </c:pt>
                <c:pt idx="12880">
                  <c:v>88.248000000000005</c:v>
                </c:pt>
                <c:pt idx="12881">
                  <c:v>88.099000000000004</c:v>
                </c:pt>
                <c:pt idx="12882">
                  <c:v>87.94</c:v>
                </c:pt>
                <c:pt idx="12883">
                  <c:v>87.769000000000005</c:v>
                </c:pt>
                <c:pt idx="12884">
                  <c:v>87.584999999999994</c:v>
                </c:pt>
                <c:pt idx="12885">
                  <c:v>87.388000000000005</c:v>
                </c:pt>
                <c:pt idx="12886">
                  <c:v>87.177000000000007</c:v>
                </c:pt>
                <c:pt idx="12887">
                  <c:v>86.950999999999993</c:v>
                </c:pt>
                <c:pt idx="12888">
                  <c:v>86.709000000000003</c:v>
                </c:pt>
                <c:pt idx="12889">
                  <c:v>86.448999999999998</c:v>
                </c:pt>
                <c:pt idx="12890">
                  <c:v>86.171000000000006</c:v>
                </c:pt>
                <c:pt idx="12891">
                  <c:v>85.873999999999995</c:v>
                </c:pt>
                <c:pt idx="12892">
                  <c:v>85.555999999999997</c:v>
                </c:pt>
                <c:pt idx="12893">
                  <c:v>85.215000000000003</c:v>
                </c:pt>
                <c:pt idx="12894">
                  <c:v>84.850999999999999</c:v>
                </c:pt>
                <c:pt idx="12895">
                  <c:v>84.462999999999994</c:v>
                </c:pt>
                <c:pt idx="12896">
                  <c:v>84.046999999999997</c:v>
                </c:pt>
                <c:pt idx="12897">
                  <c:v>83.605000000000004</c:v>
                </c:pt>
                <c:pt idx="12898">
                  <c:v>83.132000000000005</c:v>
                </c:pt>
                <c:pt idx="12899">
                  <c:v>82.63</c:v>
                </c:pt>
                <c:pt idx="12900">
                  <c:v>82.094999999999999</c:v>
                </c:pt>
                <c:pt idx="12901">
                  <c:v>81.525999999999996</c:v>
                </c:pt>
                <c:pt idx="12902">
                  <c:v>80.923000000000002</c:v>
                </c:pt>
                <c:pt idx="12903">
                  <c:v>80.281999999999996</c:v>
                </c:pt>
                <c:pt idx="12904">
                  <c:v>79.603999999999999</c:v>
                </c:pt>
                <c:pt idx="12905">
                  <c:v>78.885000000000005</c:v>
                </c:pt>
                <c:pt idx="12906">
                  <c:v>78.126000000000005</c:v>
                </c:pt>
                <c:pt idx="12907">
                  <c:v>77.325000000000003</c:v>
                </c:pt>
                <c:pt idx="12908">
                  <c:v>76.480999999999995</c:v>
                </c:pt>
                <c:pt idx="12909">
                  <c:v>75.593999999999994</c:v>
                </c:pt>
                <c:pt idx="12910">
                  <c:v>74.661000000000001</c:v>
                </c:pt>
                <c:pt idx="12911">
                  <c:v>73.683000000000007</c:v>
                </c:pt>
                <c:pt idx="12912">
                  <c:v>72.659000000000006</c:v>
                </c:pt>
                <c:pt idx="12913">
                  <c:v>71.588999999999999</c:v>
                </c:pt>
                <c:pt idx="12914">
                  <c:v>70.471999999999994</c:v>
                </c:pt>
                <c:pt idx="12915">
                  <c:v>69.308000000000007</c:v>
                </c:pt>
                <c:pt idx="12916">
                  <c:v>68.099000000000004</c:v>
                </c:pt>
                <c:pt idx="12917">
                  <c:v>66.843999999999994</c:v>
                </c:pt>
                <c:pt idx="12918">
                  <c:v>65.543999999999997</c:v>
                </c:pt>
                <c:pt idx="12919">
                  <c:v>64.200999999999993</c:v>
                </c:pt>
                <c:pt idx="12920">
                  <c:v>62.814999999999998</c:v>
                </c:pt>
                <c:pt idx="12921">
                  <c:v>61.386000000000003</c:v>
                </c:pt>
                <c:pt idx="12922">
                  <c:v>59.914999999999999</c:v>
                </c:pt>
                <c:pt idx="12923">
                  <c:v>58.404000000000003</c:v>
                </c:pt>
                <c:pt idx="12924">
                  <c:v>56.859000000000002</c:v>
                </c:pt>
                <c:pt idx="12925">
                  <c:v>55.28</c:v>
                </c:pt>
                <c:pt idx="12926">
                  <c:v>53.673000000000002</c:v>
                </c:pt>
                <c:pt idx="12927">
                  <c:v>52.037999999999997</c:v>
                </c:pt>
                <c:pt idx="12928">
                  <c:v>50.378</c:v>
                </c:pt>
                <c:pt idx="12929">
                  <c:v>48.695999999999998</c:v>
                </c:pt>
                <c:pt idx="12930">
                  <c:v>46.996000000000002</c:v>
                </c:pt>
                <c:pt idx="12931">
                  <c:v>45.277999999999999</c:v>
                </c:pt>
                <c:pt idx="12932">
                  <c:v>43.546999999999997</c:v>
                </c:pt>
                <c:pt idx="12933">
                  <c:v>41.802999999999997</c:v>
                </c:pt>
                <c:pt idx="12934">
                  <c:v>40.048999999999999</c:v>
                </c:pt>
                <c:pt idx="12935">
                  <c:v>38.283999999999999</c:v>
                </c:pt>
                <c:pt idx="12936">
                  <c:v>36.512</c:v>
                </c:pt>
                <c:pt idx="12937">
                  <c:v>34.731000000000002</c:v>
                </c:pt>
                <c:pt idx="12938">
                  <c:v>32.942999999999998</c:v>
                </c:pt>
                <c:pt idx="12939">
                  <c:v>31.149000000000001</c:v>
                </c:pt>
                <c:pt idx="12940">
                  <c:v>29.350999999999999</c:v>
                </c:pt>
                <c:pt idx="12941">
                  <c:v>27.550999999999998</c:v>
                </c:pt>
                <c:pt idx="12942">
                  <c:v>25.747</c:v>
                </c:pt>
                <c:pt idx="12943">
                  <c:v>23.942</c:v>
                </c:pt>
                <c:pt idx="12944">
                  <c:v>22.135999999999999</c:v>
                </c:pt>
                <c:pt idx="12945">
                  <c:v>20.329999999999998</c:v>
                </c:pt>
                <c:pt idx="12946">
                  <c:v>18.524999999999999</c:v>
                </c:pt>
                <c:pt idx="12947">
                  <c:v>16.722000000000001</c:v>
                </c:pt>
                <c:pt idx="12948">
                  <c:v>14.923999999999999</c:v>
                </c:pt>
                <c:pt idx="12949">
                  <c:v>13.132999999999999</c:v>
                </c:pt>
                <c:pt idx="12950">
                  <c:v>11.353</c:v>
                </c:pt>
                <c:pt idx="12951">
                  <c:v>9.5890000000000004</c:v>
                </c:pt>
                <c:pt idx="12952">
                  <c:v>7.8529999999999998</c:v>
                </c:pt>
                <c:pt idx="12953">
                  <c:v>6.1669999999999998</c:v>
                </c:pt>
                <c:pt idx="12954">
                  <c:v>4.5780000000000003</c:v>
                </c:pt>
                <c:pt idx="12955">
                  <c:v>3.1749999999999998</c:v>
                </c:pt>
                <c:pt idx="12956">
                  <c:v>2.0720000000000001</c:v>
                </c:pt>
                <c:pt idx="12957">
                  <c:v>1.323</c:v>
                </c:pt>
                <c:pt idx="12958">
                  <c:v>0.88</c:v>
                </c:pt>
                <c:pt idx="12959">
                  <c:v>0.64400000000000002</c:v>
                </c:pt>
                <c:pt idx="12960">
                  <c:v>0.52200000000000002</c:v>
                </c:pt>
                <c:pt idx="12961">
                  <c:v>0.45600000000000002</c:v>
                </c:pt>
                <c:pt idx="12962">
                  <c:v>0.42</c:v>
                </c:pt>
                <c:pt idx="12963">
                  <c:v>0.39800000000000002</c:v>
                </c:pt>
                <c:pt idx="12964">
                  <c:v>0.38200000000000001</c:v>
                </c:pt>
                <c:pt idx="12965">
                  <c:v>0.36599999999999999</c:v>
                </c:pt>
                <c:pt idx="12966">
                  <c:v>0.34699999999999998</c:v>
                </c:pt>
                <c:pt idx="12967">
                  <c:v>0.32600000000000001</c:v>
                </c:pt>
                <c:pt idx="12968">
                  <c:v>0.30499999999999999</c:v>
                </c:pt>
                <c:pt idx="12969">
                  <c:v>0.28699999999999998</c:v>
                </c:pt>
                <c:pt idx="12970">
                  <c:v>0.27200000000000002</c:v>
                </c:pt>
                <c:pt idx="12971">
                  <c:v>0.25900000000000001</c:v>
                </c:pt>
                <c:pt idx="12972">
                  <c:v>0.25</c:v>
                </c:pt>
                <c:pt idx="12973">
                  <c:v>0.24199999999999999</c:v>
                </c:pt>
                <c:pt idx="12974">
                  <c:v>0.23699999999999999</c:v>
                </c:pt>
                <c:pt idx="12975">
                  <c:v>0.23200000000000001</c:v>
                </c:pt>
                <c:pt idx="12976">
                  <c:v>0.22900000000000001</c:v>
                </c:pt>
                <c:pt idx="12977">
                  <c:v>0.22600000000000001</c:v>
                </c:pt>
                <c:pt idx="12978">
                  <c:v>0.224</c:v>
                </c:pt>
                <c:pt idx="12979">
                  <c:v>0.223</c:v>
                </c:pt>
                <c:pt idx="12980">
                  <c:v>0.223</c:v>
                </c:pt>
                <c:pt idx="12981">
                  <c:v>0.222</c:v>
                </c:pt>
                <c:pt idx="12982">
                  <c:v>0.222</c:v>
                </c:pt>
                <c:pt idx="12983">
                  <c:v>0.222</c:v>
                </c:pt>
                <c:pt idx="12984">
                  <c:v>0.223</c:v>
                </c:pt>
                <c:pt idx="12985">
                  <c:v>0.223</c:v>
                </c:pt>
                <c:pt idx="12986">
                  <c:v>0.223</c:v>
                </c:pt>
                <c:pt idx="12987">
                  <c:v>0.224</c:v>
                </c:pt>
                <c:pt idx="12988">
                  <c:v>0.22500000000000001</c:v>
                </c:pt>
                <c:pt idx="12989">
                  <c:v>0.22600000000000001</c:v>
                </c:pt>
                <c:pt idx="12990">
                  <c:v>0.22800000000000001</c:v>
                </c:pt>
                <c:pt idx="12991">
                  <c:v>0.22900000000000001</c:v>
                </c:pt>
                <c:pt idx="12992">
                  <c:v>0.23100000000000001</c:v>
                </c:pt>
                <c:pt idx="12993">
                  <c:v>0.23200000000000001</c:v>
                </c:pt>
                <c:pt idx="12994">
                  <c:v>0.23400000000000001</c:v>
                </c:pt>
                <c:pt idx="12995">
                  <c:v>0.23599999999999999</c:v>
                </c:pt>
                <c:pt idx="12996">
                  <c:v>0.23799999999999999</c:v>
                </c:pt>
                <c:pt idx="12997">
                  <c:v>0.23899999999999999</c:v>
                </c:pt>
                <c:pt idx="12998">
                  <c:v>0.24099999999999999</c:v>
                </c:pt>
                <c:pt idx="12999">
                  <c:v>0.24299999999999999</c:v>
                </c:pt>
                <c:pt idx="13000">
                  <c:v>0.245</c:v>
                </c:pt>
                <c:pt idx="13001">
                  <c:v>0.246</c:v>
                </c:pt>
                <c:pt idx="13002">
                  <c:v>0.248</c:v>
                </c:pt>
                <c:pt idx="13003">
                  <c:v>0.249</c:v>
                </c:pt>
                <c:pt idx="13004">
                  <c:v>0.25</c:v>
                </c:pt>
                <c:pt idx="13005">
                  <c:v>0.252</c:v>
                </c:pt>
                <c:pt idx="13006">
                  <c:v>0.253</c:v>
                </c:pt>
                <c:pt idx="13007">
                  <c:v>0.254</c:v>
                </c:pt>
                <c:pt idx="13008">
                  <c:v>0.255</c:v>
                </c:pt>
                <c:pt idx="13009">
                  <c:v>0.25600000000000001</c:v>
                </c:pt>
                <c:pt idx="13010">
                  <c:v>0.25700000000000001</c:v>
                </c:pt>
                <c:pt idx="13011">
                  <c:v>0.25800000000000001</c:v>
                </c:pt>
                <c:pt idx="13012">
                  <c:v>0.25900000000000001</c:v>
                </c:pt>
                <c:pt idx="13013">
                  <c:v>0.26</c:v>
                </c:pt>
                <c:pt idx="13014">
                  <c:v>0.26100000000000001</c:v>
                </c:pt>
                <c:pt idx="13015">
                  <c:v>0.26200000000000001</c:v>
                </c:pt>
                <c:pt idx="13016">
                  <c:v>0.26200000000000001</c:v>
                </c:pt>
                <c:pt idx="13017">
                  <c:v>0.26300000000000001</c:v>
                </c:pt>
                <c:pt idx="13018">
                  <c:v>0.26400000000000001</c:v>
                </c:pt>
                <c:pt idx="13019">
                  <c:v>0.26400000000000001</c:v>
                </c:pt>
                <c:pt idx="13020">
                  <c:v>0.26500000000000001</c:v>
                </c:pt>
                <c:pt idx="13021">
                  <c:v>0.26600000000000001</c:v>
                </c:pt>
                <c:pt idx="13022">
                  <c:v>0.26600000000000001</c:v>
                </c:pt>
                <c:pt idx="13023">
                  <c:v>0.26700000000000002</c:v>
                </c:pt>
                <c:pt idx="13024">
                  <c:v>0.26800000000000002</c:v>
                </c:pt>
                <c:pt idx="13025">
                  <c:v>0.26800000000000002</c:v>
                </c:pt>
                <c:pt idx="13026">
                  <c:v>0.26600000000000001</c:v>
                </c:pt>
                <c:pt idx="13027">
                  <c:v>0.26600000000000001</c:v>
                </c:pt>
                <c:pt idx="13028">
                  <c:v>0.26500000000000001</c:v>
                </c:pt>
                <c:pt idx="13029">
                  <c:v>0.26500000000000001</c:v>
                </c:pt>
                <c:pt idx="13030">
                  <c:v>0.26400000000000001</c:v>
                </c:pt>
                <c:pt idx="13031">
                  <c:v>0.26400000000000001</c:v>
                </c:pt>
                <c:pt idx="13032">
                  <c:v>0.26300000000000001</c:v>
                </c:pt>
                <c:pt idx="13033">
                  <c:v>0.26300000000000001</c:v>
                </c:pt>
                <c:pt idx="13034">
                  <c:v>0.26200000000000001</c:v>
                </c:pt>
                <c:pt idx="13035">
                  <c:v>0.26100000000000001</c:v>
                </c:pt>
                <c:pt idx="13036">
                  <c:v>0.26100000000000001</c:v>
                </c:pt>
                <c:pt idx="13037">
                  <c:v>0.26</c:v>
                </c:pt>
                <c:pt idx="13038">
                  <c:v>0.25900000000000001</c:v>
                </c:pt>
                <c:pt idx="13039">
                  <c:v>0.25800000000000001</c:v>
                </c:pt>
                <c:pt idx="13040">
                  <c:v>0.25700000000000001</c:v>
                </c:pt>
                <c:pt idx="13041">
                  <c:v>0.25600000000000001</c:v>
                </c:pt>
                <c:pt idx="13042">
                  <c:v>0.255</c:v>
                </c:pt>
                <c:pt idx="13043">
                  <c:v>0.253</c:v>
                </c:pt>
                <c:pt idx="13044">
                  <c:v>0.252</c:v>
                </c:pt>
                <c:pt idx="13045">
                  <c:v>0.251</c:v>
                </c:pt>
                <c:pt idx="13046">
                  <c:v>0.249</c:v>
                </c:pt>
                <c:pt idx="13047">
                  <c:v>0.248</c:v>
                </c:pt>
                <c:pt idx="13048">
                  <c:v>0.247</c:v>
                </c:pt>
                <c:pt idx="13049">
                  <c:v>0.245</c:v>
                </c:pt>
                <c:pt idx="13050">
                  <c:v>0.24399999999999999</c:v>
                </c:pt>
                <c:pt idx="13051">
                  <c:v>0.24199999999999999</c:v>
                </c:pt>
                <c:pt idx="13052">
                  <c:v>0.24099999999999999</c:v>
                </c:pt>
                <c:pt idx="13053">
                  <c:v>0.23899999999999999</c:v>
                </c:pt>
                <c:pt idx="13054">
                  <c:v>0.23699999999999999</c:v>
                </c:pt>
                <c:pt idx="13055">
                  <c:v>0.23599999999999999</c:v>
                </c:pt>
                <c:pt idx="13056">
                  <c:v>0.23400000000000001</c:v>
                </c:pt>
                <c:pt idx="13057">
                  <c:v>0.23300000000000001</c:v>
                </c:pt>
                <c:pt idx="13058">
                  <c:v>0.23200000000000001</c:v>
                </c:pt>
                <c:pt idx="13059">
                  <c:v>0.23</c:v>
                </c:pt>
                <c:pt idx="13060">
                  <c:v>0.22900000000000001</c:v>
                </c:pt>
                <c:pt idx="13061">
                  <c:v>0.22800000000000001</c:v>
                </c:pt>
                <c:pt idx="13062">
                  <c:v>0.22600000000000001</c:v>
                </c:pt>
                <c:pt idx="13063">
                  <c:v>0.22500000000000001</c:v>
                </c:pt>
                <c:pt idx="13064">
                  <c:v>0.223</c:v>
                </c:pt>
                <c:pt idx="13065">
                  <c:v>0.222</c:v>
                </c:pt>
                <c:pt idx="13066">
                  <c:v>0.222</c:v>
                </c:pt>
                <c:pt idx="13067">
                  <c:v>0.221</c:v>
                </c:pt>
                <c:pt idx="13068">
                  <c:v>0.22</c:v>
                </c:pt>
                <c:pt idx="13069">
                  <c:v>0.219</c:v>
                </c:pt>
                <c:pt idx="13070">
                  <c:v>0.219</c:v>
                </c:pt>
                <c:pt idx="13071">
                  <c:v>0.219</c:v>
                </c:pt>
                <c:pt idx="13072">
                  <c:v>0.221</c:v>
                </c:pt>
                <c:pt idx="13073">
                  <c:v>0.222</c:v>
                </c:pt>
                <c:pt idx="13074">
                  <c:v>0.224</c:v>
                </c:pt>
                <c:pt idx="13075">
                  <c:v>0.22600000000000001</c:v>
                </c:pt>
                <c:pt idx="13076">
                  <c:v>0.22900000000000001</c:v>
                </c:pt>
                <c:pt idx="13077">
                  <c:v>0.23200000000000001</c:v>
                </c:pt>
                <c:pt idx="13078">
                  <c:v>0.23699999999999999</c:v>
                </c:pt>
                <c:pt idx="13079">
                  <c:v>0.24299999999999999</c:v>
                </c:pt>
                <c:pt idx="13080">
                  <c:v>0.251</c:v>
                </c:pt>
                <c:pt idx="13081">
                  <c:v>0.26200000000000001</c:v>
                </c:pt>
                <c:pt idx="13082">
                  <c:v>0.27500000000000002</c:v>
                </c:pt>
                <c:pt idx="13083">
                  <c:v>0.29399999999999998</c:v>
                </c:pt>
                <c:pt idx="13084">
                  <c:v>0.317</c:v>
                </c:pt>
                <c:pt idx="13085">
                  <c:v>0.34200000000000003</c:v>
                </c:pt>
                <c:pt idx="13086">
                  <c:v>0.36</c:v>
                </c:pt>
                <c:pt idx="13087">
                  <c:v>0.36499999999999999</c:v>
                </c:pt>
                <c:pt idx="13088">
                  <c:v>0.36</c:v>
                </c:pt>
                <c:pt idx="13089">
                  <c:v>0.35</c:v>
                </c:pt>
                <c:pt idx="13090">
                  <c:v>0.33500000000000002</c:v>
                </c:pt>
                <c:pt idx="13091">
                  <c:v>0.317</c:v>
                </c:pt>
                <c:pt idx="13092">
                  <c:v>0.315</c:v>
                </c:pt>
                <c:pt idx="13093">
                  <c:v>0.35899999999999999</c:v>
                </c:pt>
                <c:pt idx="13094">
                  <c:v>0.58499999999999996</c:v>
                </c:pt>
                <c:pt idx="13095">
                  <c:v>1.24</c:v>
                </c:pt>
                <c:pt idx="13096">
                  <c:v>2.4660000000000002</c:v>
                </c:pt>
                <c:pt idx="13097">
                  <c:v>4.08</c:v>
                </c:pt>
                <c:pt idx="13098">
                  <c:v>5.8540000000000001</c:v>
                </c:pt>
                <c:pt idx="13099">
                  <c:v>7.6609999999999996</c:v>
                </c:pt>
                <c:pt idx="13100">
                  <c:v>9.4719999999999995</c:v>
                </c:pt>
                <c:pt idx="13101">
                  <c:v>11.28</c:v>
                </c:pt>
                <c:pt idx="13102">
                  <c:v>13.087999999999999</c:v>
                </c:pt>
                <c:pt idx="13103">
                  <c:v>14.897</c:v>
                </c:pt>
                <c:pt idx="13104">
                  <c:v>16.709</c:v>
                </c:pt>
                <c:pt idx="13105">
                  <c:v>18.524000000000001</c:v>
                </c:pt>
                <c:pt idx="13106">
                  <c:v>20.338999999999999</c:v>
                </c:pt>
                <c:pt idx="13107">
                  <c:v>22.155000000000001</c:v>
                </c:pt>
                <c:pt idx="13108">
                  <c:v>23.969000000000001</c:v>
                </c:pt>
                <c:pt idx="13109">
                  <c:v>25.78</c:v>
                </c:pt>
                <c:pt idx="13110">
                  <c:v>27.588000000000001</c:v>
                </c:pt>
                <c:pt idx="13111">
                  <c:v>29.393999999999998</c:v>
                </c:pt>
                <c:pt idx="13112">
                  <c:v>31.196999999999999</c:v>
                </c:pt>
                <c:pt idx="13113">
                  <c:v>32.997</c:v>
                </c:pt>
                <c:pt idx="13114">
                  <c:v>34.790999999999997</c:v>
                </c:pt>
                <c:pt idx="13115">
                  <c:v>36.578000000000003</c:v>
                </c:pt>
                <c:pt idx="13116">
                  <c:v>38.359000000000002</c:v>
                </c:pt>
                <c:pt idx="13117">
                  <c:v>40.131999999999998</c:v>
                </c:pt>
                <c:pt idx="13118">
                  <c:v>41.895000000000003</c:v>
                </c:pt>
                <c:pt idx="13119">
                  <c:v>43.648000000000003</c:v>
                </c:pt>
                <c:pt idx="13120">
                  <c:v>45.389000000000003</c:v>
                </c:pt>
                <c:pt idx="13121">
                  <c:v>47.113999999999997</c:v>
                </c:pt>
                <c:pt idx="13122">
                  <c:v>48.822000000000003</c:v>
                </c:pt>
                <c:pt idx="13123">
                  <c:v>50.509</c:v>
                </c:pt>
                <c:pt idx="13124">
                  <c:v>52.173000000000002</c:v>
                </c:pt>
                <c:pt idx="13125">
                  <c:v>53.813000000000002</c:v>
                </c:pt>
                <c:pt idx="13126">
                  <c:v>55.426000000000002</c:v>
                </c:pt>
                <c:pt idx="13127">
                  <c:v>57.011000000000003</c:v>
                </c:pt>
                <c:pt idx="13128">
                  <c:v>58.567</c:v>
                </c:pt>
                <c:pt idx="13129">
                  <c:v>60.09</c:v>
                </c:pt>
                <c:pt idx="13130">
                  <c:v>61.567999999999998</c:v>
                </c:pt>
                <c:pt idx="13131">
                  <c:v>62.997</c:v>
                </c:pt>
                <c:pt idx="13132">
                  <c:v>64.382000000000005</c:v>
                </c:pt>
                <c:pt idx="13133">
                  <c:v>65.724000000000004</c:v>
                </c:pt>
                <c:pt idx="13134">
                  <c:v>67.022999999999996</c:v>
                </c:pt>
                <c:pt idx="13135">
                  <c:v>68.275999999999996</c:v>
                </c:pt>
                <c:pt idx="13136">
                  <c:v>69.484999999999999</c:v>
                </c:pt>
                <c:pt idx="13137">
                  <c:v>70.647000000000006</c:v>
                </c:pt>
                <c:pt idx="13138">
                  <c:v>71.760999999999996</c:v>
                </c:pt>
                <c:pt idx="13139">
                  <c:v>72.828999999999994</c:v>
                </c:pt>
                <c:pt idx="13140">
                  <c:v>73.849000000000004</c:v>
                </c:pt>
                <c:pt idx="13141">
                  <c:v>74.822999999999993</c:v>
                </c:pt>
                <c:pt idx="13142">
                  <c:v>75.751000000000005</c:v>
                </c:pt>
                <c:pt idx="13143">
                  <c:v>76.634</c:v>
                </c:pt>
                <c:pt idx="13144">
                  <c:v>77.472999999999999</c:v>
                </c:pt>
                <c:pt idx="13145">
                  <c:v>78.266999999999996</c:v>
                </c:pt>
                <c:pt idx="13146">
                  <c:v>79.02</c:v>
                </c:pt>
                <c:pt idx="13147">
                  <c:v>79.731999999999999</c:v>
                </c:pt>
                <c:pt idx="13148">
                  <c:v>80.403999999999996</c:v>
                </c:pt>
                <c:pt idx="13149">
                  <c:v>81.037999999999997</c:v>
                </c:pt>
                <c:pt idx="13150">
                  <c:v>81.635999999999996</c:v>
                </c:pt>
                <c:pt idx="13151">
                  <c:v>82.197000000000003</c:v>
                </c:pt>
                <c:pt idx="13152">
                  <c:v>82.725999999999999</c:v>
                </c:pt>
                <c:pt idx="13153">
                  <c:v>83.221999999999994</c:v>
                </c:pt>
                <c:pt idx="13154">
                  <c:v>83.688000000000002</c:v>
                </c:pt>
                <c:pt idx="13155">
                  <c:v>84.125</c:v>
                </c:pt>
                <c:pt idx="13156">
                  <c:v>84.534000000000006</c:v>
                </c:pt>
                <c:pt idx="13157">
                  <c:v>84.917000000000002</c:v>
                </c:pt>
                <c:pt idx="13158">
                  <c:v>85.275999999999996</c:v>
                </c:pt>
                <c:pt idx="13159">
                  <c:v>85.611000000000004</c:v>
                </c:pt>
                <c:pt idx="13160">
                  <c:v>85.924000000000007</c:v>
                </c:pt>
                <c:pt idx="13161">
                  <c:v>86.215999999999994</c:v>
                </c:pt>
                <c:pt idx="13162">
                  <c:v>86.49</c:v>
                </c:pt>
                <c:pt idx="13163">
                  <c:v>86.745000000000005</c:v>
                </c:pt>
                <c:pt idx="13164">
                  <c:v>86.983000000000004</c:v>
                </c:pt>
                <c:pt idx="13165">
                  <c:v>87.204999999999998</c:v>
                </c:pt>
                <c:pt idx="13166">
                  <c:v>87.412999999999997</c:v>
                </c:pt>
                <c:pt idx="13167">
                  <c:v>87.605999999999995</c:v>
                </c:pt>
                <c:pt idx="13168">
                  <c:v>87.786000000000001</c:v>
                </c:pt>
                <c:pt idx="13169">
                  <c:v>87.954999999999998</c:v>
                </c:pt>
                <c:pt idx="13170">
                  <c:v>88.111000000000004</c:v>
                </c:pt>
                <c:pt idx="13171">
                  <c:v>88.257999999999996</c:v>
                </c:pt>
                <c:pt idx="13172">
                  <c:v>88.394000000000005</c:v>
                </c:pt>
                <c:pt idx="13173">
                  <c:v>88.521000000000001</c:v>
                </c:pt>
                <c:pt idx="13174">
                  <c:v>88.638999999999996</c:v>
                </c:pt>
                <c:pt idx="13175">
                  <c:v>88.75</c:v>
                </c:pt>
                <c:pt idx="13176">
                  <c:v>88.852999999999994</c:v>
                </c:pt>
                <c:pt idx="13177">
                  <c:v>88.947999999999993</c:v>
                </c:pt>
                <c:pt idx="13178">
                  <c:v>89.037000000000006</c:v>
                </c:pt>
                <c:pt idx="13179">
                  <c:v>89.12</c:v>
                </c:pt>
                <c:pt idx="13180">
                  <c:v>89.197000000000003</c:v>
                </c:pt>
                <c:pt idx="13181">
                  <c:v>89.268000000000001</c:v>
                </c:pt>
                <c:pt idx="13182">
                  <c:v>89.334999999999994</c:v>
                </c:pt>
                <c:pt idx="13183">
                  <c:v>89.396000000000001</c:v>
                </c:pt>
                <c:pt idx="13184">
                  <c:v>89.453999999999994</c:v>
                </c:pt>
                <c:pt idx="13185">
                  <c:v>89.507000000000005</c:v>
                </c:pt>
                <c:pt idx="13186">
                  <c:v>89.555999999999997</c:v>
                </c:pt>
                <c:pt idx="13187">
                  <c:v>89.600999999999999</c:v>
                </c:pt>
                <c:pt idx="13188">
                  <c:v>89.643000000000001</c:v>
                </c:pt>
                <c:pt idx="13189">
                  <c:v>89.682000000000002</c:v>
                </c:pt>
                <c:pt idx="13190">
                  <c:v>89.718000000000004</c:v>
                </c:pt>
                <c:pt idx="13191">
                  <c:v>89.751000000000005</c:v>
                </c:pt>
                <c:pt idx="13192">
                  <c:v>89.781999999999996</c:v>
                </c:pt>
                <c:pt idx="13193">
                  <c:v>89.81</c:v>
                </c:pt>
                <c:pt idx="13194">
                  <c:v>89.837000000000003</c:v>
                </c:pt>
                <c:pt idx="13195">
                  <c:v>89.861000000000004</c:v>
                </c:pt>
                <c:pt idx="13196">
                  <c:v>89.882999999999996</c:v>
                </c:pt>
                <c:pt idx="13197">
                  <c:v>89.903999999999996</c:v>
                </c:pt>
                <c:pt idx="13198">
                  <c:v>89.923000000000002</c:v>
                </c:pt>
                <c:pt idx="13199">
                  <c:v>89.941000000000003</c:v>
                </c:pt>
                <c:pt idx="13200">
                  <c:v>89.956999999999994</c:v>
                </c:pt>
                <c:pt idx="13201">
                  <c:v>89.971999999999994</c:v>
                </c:pt>
                <c:pt idx="13202">
                  <c:v>89.986000000000004</c:v>
                </c:pt>
                <c:pt idx="13203">
                  <c:v>89.998999999999995</c:v>
                </c:pt>
                <c:pt idx="13204">
                  <c:v>90.010999999999996</c:v>
                </c:pt>
                <c:pt idx="13205">
                  <c:v>90.022000000000006</c:v>
                </c:pt>
                <c:pt idx="13206">
                  <c:v>90.031999999999996</c:v>
                </c:pt>
                <c:pt idx="13207">
                  <c:v>90.040999999999997</c:v>
                </c:pt>
                <c:pt idx="13208">
                  <c:v>90.05</c:v>
                </c:pt>
                <c:pt idx="13209">
                  <c:v>90.058000000000007</c:v>
                </c:pt>
                <c:pt idx="13210">
                  <c:v>90.066000000000003</c:v>
                </c:pt>
                <c:pt idx="13211">
                  <c:v>90.072999999999993</c:v>
                </c:pt>
                <c:pt idx="13212">
                  <c:v>90.078999999999994</c:v>
                </c:pt>
                <c:pt idx="13213">
                  <c:v>90.084999999999994</c:v>
                </c:pt>
                <c:pt idx="13214">
                  <c:v>90.090999999999994</c:v>
                </c:pt>
                <c:pt idx="13215">
                  <c:v>90.096000000000004</c:v>
                </c:pt>
                <c:pt idx="13216">
                  <c:v>90.100999999999999</c:v>
                </c:pt>
                <c:pt idx="13217">
                  <c:v>90.105999999999995</c:v>
                </c:pt>
                <c:pt idx="13218">
                  <c:v>90.11</c:v>
                </c:pt>
                <c:pt idx="13219">
                  <c:v>90.114000000000004</c:v>
                </c:pt>
                <c:pt idx="13220">
                  <c:v>90.117999999999995</c:v>
                </c:pt>
                <c:pt idx="13221">
                  <c:v>90.120999999999995</c:v>
                </c:pt>
                <c:pt idx="13222">
                  <c:v>90.125</c:v>
                </c:pt>
                <c:pt idx="13223">
                  <c:v>90.128</c:v>
                </c:pt>
                <c:pt idx="13224">
                  <c:v>90.131</c:v>
                </c:pt>
                <c:pt idx="13225">
                  <c:v>90.132999999999996</c:v>
                </c:pt>
                <c:pt idx="13226">
                  <c:v>90.135999999999996</c:v>
                </c:pt>
                <c:pt idx="13227">
                  <c:v>90.138000000000005</c:v>
                </c:pt>
                <c:pt idx="13228">
                  <c:v>90.141000000000005</c:v>
                </c:pt>
                <c:pt idx="13229">
                  <c:v>90.143000000000001</c:v>
                </c:pt>
                <c:pt idx="13230">
                  <c:v>90.144999999999996</c:v>
                </c:pt>
                <c:pt idx="13231">
                  <c:v>90.147000000000006</c:v>
                </c:pt>
                <c:pt idx="13232">
                  <c:v>90.149000000000001</c:v>
                </c:pt>
                <c:pt idx="13233">
                  <c:v>90.15</c:v>
                </c:pt>
                <c:pt idx="13234">
                  <c:v>90.152000000000001</c:v>
                </c:pt>
                <c:pt idx="13235">
                  <c:v>90.153999999999996</c:v>
                </c:pt>
                <c:pt idx="13236">
                  <c:v>90.155000000000001</c:v>
                </c:pt>
                <c:pt idx="13237">
                  <c:v>90.156999999999996</c:v>
                </c:pt>
                <c:pt idx="13238">
                  <c:v>90.158000000000001</c:v>
                </c:pt>
                <c:pt idx="13239">
                  <c:v>90.159000000000006</c:v>
                </c:pt>
                <c:pt idx="13240">
                  <c:v>90.161000000000001</c:v>
                </c:pt>
                <c:pt idx="13241">
                  <c:v>90.162000000000006</c:v>
                </c:pt>
                <c:pt idx="13242">
                  <c:v>90.162999999999997</c:v>
                </c:pt>
                <c:pt idx="13243">
                  <c:v>90.164000000000001</c:v>
                </c:pt>
                <c:pt idx="13244">
                  <c:v>90.165000000000006</c:v>
                </c:pt>
                <c:pt idx="13245">
                  <c:v>90.165999999999997</c:v>
                </c:pt>
                <c:pt idx="13246">
                  <c:v>90.167000000000002</c:v>
                </c:pt>
                <c:pt idx="13247">
                  <c:v>90.168000000000006</c:v>
                </c:pt>
                <c:pt idx="13248">
                  <c:v>90.168999999999997</c:v>
                </c:pt>
                <c:pt idx="13249">
                  <c:v>90.17</c:v>
                </c:pt>
                <c:pt idx="13250">
                  <c:v>90.171000000000006</c:v>
                </c:pt>
                <c:pt idx="13251">
                  <c:v>90.171999999999997</c:v>
                </c:pt>
                <c:pt idx="13252">
                  <c:v>90.173000000000002</c:v>
                </c:pt>
                <c:pt idx="13253">
                  <c:v>90.174000000000007</c:v>
                </c:pt>
                <c:pt idx="13254">
                  <c:v>90.174999999999997</c:v>
                </c:pt>
                <c:pt idx="13255">
                  <c:v>90.174999999999997</c:v>
                </c:pt>
                <c:pt idx="13256">
                  <c:v>90.176000000000002</c:v>
                </c:pt>
                <c:pt idx="13257">
                  <c:v>90.177000000000007</c:v>
                </c:pt>
                <c:pt idx="13258">
                  <c:v>90.177000000000007</c:v>
                </c:pt>
                <c:pt idx="13259">
                  <c:v>90.177999999999997</c:v>
                </c:pt>
                <c:pt idx="13260">
                  <c:v>90.177999999999997</c:v>
                </c:pt>
                <c:pt idx="13261">
                  <c:v>90.179000000000002</c:v>
                </c:pt>
                <c:pt idx="13262">
                  <c:v>90.179000000000002</c:v>
                </c:pt>
                <c:pt idx="13263">
                  <c:v>90.18</c:v>
                </c:pt>
                <c:pt idx="13264">
                  <c:v>90.18</c:v>
                </c:pt>
                <c:pt idx="13265">
                  <c:v>90.180999999999997</c:v>
                </c:pt>
                <c:pt idx="13266">
                  <c:v>90.180999999999997</c:v>
                </c:pt>
                <c:pt idx="13267">
                  <c:v>90.180999999999997</c:v>
                </c:pt>
                <c:pt idx="13268">
                  <c:v>90.180999999999997</c:v>
                </c:pt>
                <c:pt idx="13269">
                  <c:v>90.182000000000002</c:v>
                </c:pt>
                <c:pt idx="13270">
                  <c:v>90.182000000000002</c:v>
                </c:pt>
                <c:pt idx="13271">
                  <c:v>90.182000000000002</c:v>
                </c:pt>
                <c:pt idx="13272">
                  <c:v>90.182000000000002</c:v>
                </c:pt>
                <c:pt idx="13273">
                  <c:v>90.182000000000002</c:v>
                </c:pt>
                <c:pt idx="13274">
                  <c:v>90.182000000000002</c:v>
                </c:pt>
                <c:pt idx="13275">
                  <c:v>90.182000000000002</c:v>
                </c:pt>
                <c:pt idx="13276">
                  <c:v>90.182000000000002</c:v>
                </c:pt>
                <c:pt idx="13277">
                  <c:v>90.182000000000002</c:v>
                </c:pt>
                <c:pt idx="13278">
                  <c:v>90.182000000000002</c:v>
                </c:pt>
                <c:pt idx="13279">
                  <c:v>90.182000000000002</c:v>
                </c:pt>
                <c:pt idx="13280">
                  <c:v>90.182000000000002</c:v>
                </c:pt>
                <c:pt idx="13281">
                  <c:v>90.182000000000002</c:v>
                </c:pt>
                <c:pt idx="13282">
                  <c:v>90.182000000000002</c:v>
                </c:pt>
                <c:pt idx="13283">
                  <c:v>90.182000000000002</c:v>
                </c:pt>
                <c:pt idx="13284">
                  <c:v>90.180999999999997</c:v>
                </c:pt>
                <c:pt idx="13285">
                  <c:v>90.180999999999997</c:v>
                </c:pt>
                <c:pt idx="13286">
                  <c:v>90.180999999999997</c:v>
                </c:pt>
                <c:pt idx="13287">
                  <c:v>90.180999999999997</c:v>
                </c:pt>
                <c:pt idx="13288">
                  <c:v>90.18</c:v>
                </c:pt>
                <c:pt idx="13289">
                  <c:v>90.18</c:v>
                </c:pt>
                <c:pt idx="13290">
                  <c:v>90.18</c:v>
                </c:pt>
                <c:pt idx="13291">
                  <c:v>90.179000000000002</c:v>
                </c:pt>
                <c:pt idx="13292">
                  <c:v>90.179000000000002</c:v>
                </c:pt>
                <c:pt idx="13293">
                  <c:v>90.177999999999997</c:v>
                </c:pt>
                <c:pt idx="13294">
                  <c:v>90.177999999999997</c:v>
                </c:pt>
                <c:pt idx="13295">
                  <c:v>90.177999999999997</c:v>
                </c:pt>
                <c:pt idx="13296">
                  <c:v>90.177000000000007</c:v>
                </c:pt>
                <c:pt idx="13297">
                  <c:v>90.177000000000007</c:v>
                </c:pt>
                <c:pt idx="13298">
                  <c:v>90.176000000000002</c:v>
                </c:pt>
                <c:pt idx="13299">
                  <c:v>90.176000000000002</c:v>
                </c:pt>
                <c:pt idx="13300">
                  <c:v>90.174999999999997</c:v>
                </c:pt>
                <c:pt idx="13301">
                  <c:v>90.174999999999997</c:v>
                </c:pt>
                <c:pt idx="13302">
                  <c:v>90.174000000000007</c:v>
                </c:pt>
                <c:pt idx="13303">
                  <c:v>90.173000000000002</c:v>
                </c:pt>
                <c:pt idx="13304">
                  <c:v>90.173000000000002</c:v>
                </c:pt>
                <c:pt idx="13305">
                  <c:v>90.171999999999997</c:v>
                </c:pt>
                <c:pt idx="13306">
                  <c:v>90.171000000000006</c:v>
                </c:pt>
                <c:pt idx="13307">
                  <c:v>90.171000000000006</c:v>
                </c:pt>
                <c:pt idx="13308">
                  <c:v>90.17</c:v>
                </c:pt>
                <c:pt idx="13309">
                  <c:v>90.168999999999997</c:v>
                </c:pt>
                <c:pt idx="13310">
                  <c:v>90.168000000000006</c:v>
                </c:pt>
                <c:pt idx="13311">
                  <c:v>90.167000000000002</c:v>
                </c:pt>
                <c:pt idx="13312">
                  <c:v>90.165999999999997</c:v>
                </c:pt>
                <c:pt idx="13313">
                  <c:v>90.165000000000006</c:v>
                </c:pt>
                <c:pt idx="13314">
                  <c:v>90.164000000000001</c:v>
                </c:pt>
                <c:pt idx="13315">
                  <c:v>90.162999999999997</c:v>
                </c:pt>
                <c:pt idx="13316">
                  <c:v>90.162000000000006</c:v>
                </c:pt>
                <c:pt idx="13317">
                  <c:v>90.161000000000001</c:v>
                </c:pt>
                <c:pt idx="13318">
                  <c:v>90.159000000000006</c:v>
                </c:pt>
                <c:pt idx="13319">
                  <c:v>90.158000000000001</c:v>
                </c:pt>
                <c:pt idx="13320">
                  <c:v>90.156000000000006</c:v>
                </c:pt>
                <c:pt idx="13321">
                  <c:v>90.155000000000001</c:v>
                </c:pt>
                <c:pt idx="13322">
                  <c:v>90.153000000000006</c:v>
                </c:pt>
                <c:pt idx="13323">
                  <c:v>90.150999999999996</c:v>
                </c:pt>
                <c:pt idx="13324">
                  <c:v>90.149000000000001</c:v>
                </c:pt>
                <c:pt idx="13325">
                  <c:v>90.147000000000006</c:v>
                </c:pt>
                <c:pt idx="13326">
                  <c:v>90.144999999999996</c:v>
                </c:pt>
                <c:pt idx="13327">
                  <c:v>90.141999999999996</c:v>
                </c:pt>
                <c:pt idx="13328">
                  <c:v>90.14</c:v>
                </c:pt>
                <c:pt idx="13329">
                  <c:v>90.137</c:v>
                </c:pt>
                <c:pt idx="13330">
                  <c:v>90.134</c:v>
                </c:pt>
                <c:pt idx="13331">
                  <c:v>90.131</c:v>
                </c:pt>
                <c:pt idx="13332">
                  <c:v>90.126999999999995</c:v>
                </c:pt>
                <c:pt idx="13333">
                  <c:v>90.123999999999995</c:v>
                </c:pt>
                <c:pt idx="13334">
                  <c:v>90.12</c:v>
                </c:pt>
                <c:pt idx="13335">
                  <c:v>90.116</c:v>
                </c:pt>
                <c:pt idx="13336">
                  <c:v>90.111000000000004</c:v>
                </c:pt>
                <c:pt idx="13337">
                  <c:v>90.105999999999995</c:v>
                </c:pt>
                <c:pt idx="13338">
                  <c:v>90.100999999999999</c:v>
                </c:pt>
                <c:pt idx="13339">
                  <c:v>90.094999999999999</c:v>
                </c:pt>
                <c:pt idx="13340">
                  <c:v>90.088999999999999</c:v>
                </c:pt>
                <c:pt idx="13341">
                  <c:v>90.082999999999998</c:v>
                </c:pt>
                <c:pt idx="13342">
                  <c:v>90.075999999999993</c:v>
                </c:pt>
                <c:pt idx="13343">
                  <c:v>90.067999999999998</c:v>
                </c:pt>
                <c:pt idx="13344">
                  <c:v>90.06</c:v>
                </c:pt>
                <c:pt idx="13345">
                  <c:v>90.052000000000007</c:v>
                </c:pt>
                <c:pt idx="13346">
                  <c:v>90.042000000000002</c:v>
                </c:pt>
                <c:pt idx="13347">
                  <c:v>90.031999999999996</c:v>
                </c:pt>
                <c:pt idx="13348">
                  <c:v>90.021000000000001</c:v>
                </c:pt>
                <c:pt idx="13349">
                  <c:v>90.009</c:v>
                </c:pt>
                <c:pt idx="13350">
                  <c:v>89.995999999999995</c:v>
                </c:pt>
                <c:pt idx="13351">
                  <c:v>89.981999999999999</c:v>
                </c:pt>
                <c:pt idx="13352">
                  <c:v>89.966999999999999</c:v>
                </c:pt>
                <c:pt idx="13353">
                  <c:v>89.950999999999993</c:v>
                </c:pt>
                <c:pt idx="13354">
                  <c:v>89.933000000000007</c:v>
                </c:pt>
                <c:pt idx="13355">
                  <c:v>89.914000000000001</c:v>
                </c:pt>
                <c:pt idx="13356">
                  <c:v>89.893000000000001</c:v>
                </c:pt>
                <c:pt idx="13357">
                  <c:v>89.87</c:v>
                </c:pt>
                <c:pt idx="13358">
                  <c:v>89.846000000000004</c:v>
                </c:pt>
                <c:pt idx="13359">
                  <c:v>89.82</c:v>
                </c:pt>
                <c:pt idx="13360">
                  <c:v>89.790999999999997</c:v>
                </c:pt>
                <c:pt idx="13361">
                  <c:v>89.76</c:v>
                </c:pt>
                <c:pt idx="13362">
                  <c:v>89.727000000000004</c:v>
                </c:pt>
                <c:pt idx="13363">
                  <c:v>89.691000000000003</c:v>
                </c:pt>
                <c:pt idx="13364">
                  <c:v>89.652000000000001</c:v>
                </c:pt>
                <c:pt idx="13365">
                  <c:v>89.61</c:v>
                </c:pt>
                <c:pt idx="13366">
                  <c:v>89.563999999999993</c:v>
                </c:pt>
                <c:pt idx="13367">
                  <c:v>89.515000000000001</c:v>
                </c:pt>
                <c:pt idx="13368">
                  <c:v>89.462000000000003</c:v>
                </c:pt>
                <c:pt idx="13369">
                  <c:v>89.405000000000001</c:v>
                </c:pt>
                <c:pt idx="13370">
                  <c:v>89.343999999999994</c:v>
                </c:pt>
                <c:pt idx="13371">
                  <c:v>89.277000000000001</c:v>
                </c:pt>
                <c:pt idx="13372">
                  <c:v>89.206000000000003</c:v>
                </c:pt>
                <c:pt idx="13373">
                  <c:v>89.129000000000005</c:v>
                </c:pt>
                <c:pt idx="13374">
                  <c:v>89.046000000000006</c:v>
                </c:pt>
                <c:pt idx="13375">
                  <c:v>88.956999999999994</c:v>
                </c:pt>
                <c:pt idx="13376">
                  <c:v>88.861999999999995</c:v>
                </c:pt>
                <c:pt idx="13377">
                  <c:v>88.759</c:v>
                </c:pt>
                <c:pt idx="13378">
                  <c:v>88.649000000000001</c:v>
                </c:pt>
                <c:pt idx="13379">
                  <c:v>88.531000000000006</c:v>
                </c:pt>
                <c:pt idx="13380">
                  <c:v>88.403999999999996</c:v>
                </c:pt>
                <c:pt idx="13381">
                  <c:v>88.266999999999996</c:v>
                </c:pt>
                <c:pt idx="13382">
                  <c:v>88.120999999999995</c:v>
                </c:pt>
                <c:pt idx="13383">
                  <c:v>87.963999999999999</c:v>
                </c:pt>
                <c:pt idx="13384">
                  <c:v>87.796000000000006</c:v>
                </c:pt>
                <c:pt idx="13385">
                  <c:v>87.614999999999995</c:v>
                </c:pt>
                <c:pt idx="13386">
                  <c:v>87.421999999999997</c:v>
                </c:pt>
                <c:pt idx="13387">
                  <c:v>87.213999999999999</c:v>
                </c:pt>
                <c:pt idx="13388">
                  <c:v>86.992000000000004</c:v>
                </c:pt>
                <c:pt idx="13389">
                  <c:v>86.754000000000005</c:v>
                </c:pt>
                <c:pt idx="13390">
                  <c:v>86.498000000000005</c:v>
                </c:pt>
                <c:pt idx="13391">
                  <c:v>86.224999999999994</c:v>
                </c:pt>
                <c:pt idx="13392">
                  <c:v>85.932000000000002</c:v>
                </c:pt>
                <c:pt idx="13393">
                  <c:v>85.619</c:v>
                </c:pt>
                <c:pt idx="13394">
                  <c:v>85.283000000000001</c:v>
                </c:pt>
                <c:pt idx="13395">
                  <c:v>84.924000000000007</c:v>
                </c:pt>
                <c:pt idx="13396">
                  <c:v>84.540999999999997</c:v>
                </c:pt>
                <c:pt idx="13397">
                  <c:v>84.132000000000005</c:v>
                </c:pt>
                <c:pt idx="13398">
                  <c:v>83.694000000000003</c:v>
                </c:pt>
                <c:pt idx="13399">
                  <c:v>83.228999999999999</c:v>
                </c:pt>
                <c:pt idx="13400">
                  <c:v>82.731999999999999</c:v>
                </c:pt>
                <c:pt idx="13401">
                  <c:v>82.203000000000003</c:v>
                </c:pt>
                <c:pt idx="13402">
                  <c:v>81.641000000000005</c:v>
                </c:pt>
                <c:pt idx="13403">
                  <c:v>81.043999999999997</c:v>
                </c:pt>
                <c:pt idx="13404">
                  <c:v>80.409000000000006</c:v>
                </c:pt>
                <c:pt idx="13405">
                  <c:v>79.736999999999995</c:v>
                </c:pt>
                <c:pt idx="13406">
                  <c:v>79.025000000000006</c:v>
                </c:pt>
                <c:pt idx="13407">
                  <c:v>78.272000000000006</c:v>
                </c:pt>
                <c:pt idx="13408">
                  <c:v>77.475999999999999</c:v>
                </c:pt>
                <c:pt idx="13409">
                  <c:v>76.638000000000005</c:v>
                </c:pt>
                <c:pt idx="13410">
                  <c:v>75.754000000000005</c:v>
                </c:pt>
                <c:pt idx="13411">
                  <c:v>74.825999999999993</c:v>
                </c:pt>
                <c:pt idx="13412">
                  <c:v>73.852000000000004</c:v>
                </c:pt>
                <c:pt idx="13413">
                  <c:v>72.831000000000003</c:v>
                </c:pt>
                <c:pt idx="13414">
                  <c:v>71.763999999999996</c:v>
                </c:pt>
                <c:pt idx="13415">
                  <c:v>70.649000000000001</c:v>
                </c:pt>
                <c:pt idx="13416">
                  <c:v>69.486999999999995</c:v>
                </c:pt>
                <c:pt idx="13417">
                  <c:v>68.278000000000006</c:v>
                </c:pt>
                <c:pt idx="13418">
                  <c:v>67.024000000000001</c:v>
                </c:pt>
                <c:pt idx="13419">
                  <c:v>65.724000000000004</c:v>
                </c:pt>
                <c:pt idx="13420">
                  <c:v>64.381</c:v>
                </c:pt>
                <c:pt idx="13421">
                  <c:v>62.994</c:v>
                </c:pt>
                <c:pt idx="13422">
                  <c:v>61.564</c:v>
                </c:pt>
                <c:pt idx="13423">
                  <c:v>60.088000000000001</c:v>
                </c:pt>
                <c:pt idx="13424">
                  <c:v>58.569000000000003</c:v>
                </c:pt>
                <c:pt idx="13425">
                  <c:v>57.015999999999998</c:v>
                </c:pt>
                <c:pt idx="13426">
                  <c:v>55.432000000000002</c:v>
                </c:pt>
                <c:pt idx="13427">
                  <c:v>53.817999999999998</c:v>
                </c:pt>
                <c:pt idx="13428">
                  <c:v>52.176000000000002</c:v>
                </c:pt>
                <c:pt idx="13429">
                  <c:v>50.508000000000003</c:v>
                </c:pt>
                <c:pt idx="13430">
                  <c:v>48.819000000000003</c:v>
                </c:pt>
                <c:pt idx="13431">
                  <c:v>47.11</c:v>
                </c:pt>
                <c:pt idx="13432">
                  <c:v>45.384999999999998</c:v>
                </c:pt>
                <c:pt idx="13433">
                  <c:v>43.645000000000003</c:v>
                </c:pt>
                <c:pt idx="13434">
                  <c:v>41.893000000000001</c:v>
                </c:pt>
                <c:pt idx="13435">
                  <c:v>40.131999999999998</c:v>
                </c:pt>
                <c:pt idx="13436">
                  <c:v>38.360999999999997</c:v>
                </c:pt>
                <c:pt idx="13437">
                  <c:v>36.582000000000001</c:v>
                </c:pt>
                <c:pt idx="13438">
                  <c:v>34.793999999999997</c:v>
                </c:pt>
                <c:pt idx="13439">
                  <c:v>32.997</c:v>
                </c:pt>
                <c:pt idx="13440">
                  <c:v>31.195</c:v>
                </c:pt>
                <c:pt idx="13441">
                  <c:v>29.39</c:v>
                </c:pt>
                <c:pt idx="13442">
                  <c:v>27.582999999999998</c:v>
                </c:pt>
                <c:pt idx="13443">
                  <c:v>25.774000000000001</c:v>
                </c:pt>
                <c:pt idx="13444">
                  <c:v>23.962</c:v>
                </c:pt>
                <c:pt idx="13445">
                  <c:v>22.149000000000001</c:v>
                </c:pt>
                <c:pt idx="13446">
                  <c:v>20.337</c:v>
                </c:pt>
                <c:pt idx="13447">
                  <c:v>18.524000000000001</c:v>
                </c:pt>
                <c:pt idx="13448">
                  <c:v>16.710999999999999</c:v>
                </c:pt>
                <c:pt idx="13449">
                  <c:v>14.898999999999999</c:v>
                </c:pt>
                <c:pt idx="13450">
                  <c:v>13.089</c:v>
                </c:pt>
                <c:pt idx="13451">
                  <c:v>11.28</c:v>
                </c:pt>
                <c:pt idx="13452">
                  <c:v>9.4710000000000001</c:v>
                </c:pt>
                <c:pt idx="13453">
                  <c:v>7.6639999999999997</c:v>
                </c:pt>
                <c:pt idx="13454">
                  <c:v>5.8639999999999999</c:v>
                </c:pt>
                <c:pt idx="13455">
                  <c:v>4.1029999999999998</c:v>
                </c:pt>
                <c:pt idx="13456">
                  <c:v>2.5049999999999999</c:v>
                </c:pt>
                <c:pt idx="13457">
                  <c:v>1.3089999999999999</c:v>
                </c:pt>
                <c:pt idx="13458">
                  <c:v>0.64400000000000002</c:v>
                </c:pt>
                <c:pt idx="13459">
                  <c:v>0.379</c:v>
                </c:pt>
                <c:pt idx="13460">
                  <c:v>0.309</c:v>
                </c:pt>
                <c:pt idx="13461">
                  <c:v>0.318</c:v>
                </c:pt>
                <c:pt idx="13462">
                  <c:v>0.33100000000000002</c:v>
                </c:pt>
                <c:pt idx="13463">
                  <c:v>0.34699999999999998</c:v>
                </c:pt>
                <c:pt idx="13464">
                  <c:v>0.35799999999999998</c:v>
                </c:pt>
                <c:pt idx="13465">
                  <c:v>0.36399999999999999</c:v>
                </c:pt>
                <c:pt idx="13466">
                  <c:v>0.36099999999999999</c:v>
                </c:pt>
                <c:pt idx="13467">
                  <c:v>0.34499999999999997</c:v>
                </c:pt>
                <c:pt idx="13468">
                  <c:v>0.32100000000000001</c:v>
                </c:pt>
                <c:pt idx="13469">
                  <c:v>0.29699999999999999</c:v>
                </c:pt>
                <c:pt idx="13470">
                  <c:v>0.27900000000000003</c:v>
                </c:pt>
                <c:pt idx="13471">
                  <c:v>0.26400000000000001</c:v>
                </c:pt>
                <c:pt idx="13472">
                  <c:v>0.252</c:v>
                </c:pt>
                <c:pt idx="13473">
                  <c:v>0.24399999999999999</c:v>
                </c:pt>
                <c:pt idx="13474">
                  <c:v>0.23699999999999999</c:v>
                </c:pt>
                <c:pt idx="13475">
                  <c:v>0.23300000000000001</c:v>
                </c:pt>
                <c:pt idx="13476">
                  <c:v>0.22900000000000001</c:v>
                </c:pt>
                <c:pt idx="13477">
                  <c:v>0.22600000000000001</c:v>
                </c:pt>
                <c:pt idx="13478">
                  <c:v>0.224</c:v>
                </c:pt>
                <c:pt idx="13479">
                  <c:v>0.223</c:v>
                </c:pt>
                <c:pt idx="13480">
                  <c:v>0.221</c:v>
                </c:pt>
                <c:pt idx="13481">
                  <c:v>0.221</c:v>
                </c:pt>
                <c:pt idx="13482">
                  <c:v>0.221</c:v>
                </c:pt>
                <c:pt idx="13483">
                  <c:v>0.221</c:v>
                </c:pt>
                <c:pt idx="13484">
                  <c:v>0.221</c:v>
                </c:pt>
                <c:pt idx="13485">
                  <c:v>0.222</c:v>
                </c:pt>
                <c:pt idx="13486">
                  <c:v>0.222</c:v>
                </c:pt>
                <c:pt idx="13487">
                  <c:v>0.222</c:v>
                </c:pt>
                <c:pt idx="13488">
                  <c:v>0.223</c:v>
                </c:pt>
                <c:pt idx="13489">
                  <c:v>0.224</c:v>
                </c:pt>
                <c:pt idx="13490">
                  <c:v>0.22500000000000001</c:v>
                </c:pt>
                <c:pt idx="13491">
                  <c:v>0.22700000000000001</c:v>
                </c:pt>
                <c:pt idx="13492">
                  <c:v>0.22800000000000001</c:v>
                </c:pt>
                <c:pt idx="13493">
                  <c:v>0.23</c:v>
                </c:pt>
                <c:pt idx="13494">
                  <c:v>0.23200000000000001</c:v>
                </c:pt>
                <c:pt idx="13495">
                  <c:v>0.23400000000000001</c:v>
                </c:pt>
                <c:pt idx="13496">
                  <c:v>0.23599999999999999</c:v>
                </c:pt>
                <c:pt idx="13497">
                  <c:v>0.23699999999999999</c:v>
                </c:pt>
                <c:pt idx="13498">
                  <c:v>0.23899999999999999</c:v>
                </c:pt>
                <c:pt idx="13499">
                  <c:v>0.24099999999999999</c:v>
                </c:pt>
                <c:pt idx="13500">
                  <c:v>0.24299999999999999</c:v>
                </c:pt>
                <c:pt idx="13501">
                  <c:v>0.245</c:v>
                </c:pt>
                <c:pt idx="13502">
                  <c:v>0.246</c:v>
                </c:pt>
                <c:pt idx="13503">
                  <c:v>0.248</c:v>
                </c:pt>
                <c:pt idx="13504">
                  <c:v>0.249</c:v>
                </c:pt>
                <c:pt idx="13505">
                  <c:v>0.251</c:v>
                </c:pt>
                <c:pt idx="13506">
                  <c:v>0.252</c:v>
                </c:pt>
                <c:pt idx="13507">
                  <c:v>0.253</c:v>
                </c:pt>
                <c:pt idx="13508">
                  <c:v>0.254</c:v>
                </c:pt>
                <c:pt idx="13509">
                  <c:v>0.255</c:v>
                </c:pt>
                <c:pt idx="13510">
                  <c:v>0.25600000000000001</c:v>
                </c:pt>
                <c:pt idx="13511">
                  <c:v>0.25700000000000001</c:v>
                </c:pt>
                <c:pt idx="13512">
                  <c:v>0.25800000000000001</c:v>
                </c:pt>
                <c:pt idx="13513">
                  <c:v>0.25900000000000001</c:v>
                </c:pt>
                <c:pt idx="13514">
                  <c:v>0.26</c:v>
                </c:pt>
                <c:pt idx="13515">
                  <c:v>0.26100000000000001</c:v>
                </c:pt>
                <c:pt idx="13516">
                  <c:v>0.26200000000000001</c:v>
                </c:pt>
                <c:pt idx="13517">
                  <c:v>0.26200000000000001</c:v>
                </c:pt>
                <c:pt idx="13518">
                  <c:v>0.26300000000000001</c:v>
                </c:pt>
                <c:pt idx="13519">
                  <c:v>0.26400000000000001</c:v>
                </c:pt>
                <c:pt idx="13520">
                  <c:v>0.26400000000000001</c:v>
                </c:pt>
                <c:pt idx="13521">
                  <c:v>0.26500000000000001</c:v>
                </c:pt>
                <c:pt idx="13522">
                  <c:v>0.26600000000000001</c:v>
                </c:pt>
                <c:pt idx="13523">
                  <c:v>0.26600000000000001</c:v>
                </c:pt>
                <c:pt idx="13524">
                  <c:v>0.26700000000000002</c:v>
                </c:pt>
                <c:pt idx="13525">
                  <c:v>0.26800000000000002</c:v>
                </c:pt>
                <c:pt idx="13526">
                  <c:v>0.26800000000000002</c:v>
                </c:pt>
                <c:pt idx="13527">
                  <c:v>0.26600000000000001</c:v>
                </c:pt>
                <c:pt idx="13528">
                  <c:v>0.26600000000000001</c:v>
                </c:pt>
                <c:pt idx="13529">
                  <c:v>0.26500000000000001</c:v>
                </c:pt>
                <c:pt idx="13530">
                  <c:v>0.26500000000000001</c:v>
                </c:pt>
                <c:pt idx="13531">
                  <c:v>0.26400000000000001</c:v>
                </c:pt>
                <c:pt idx="13532">
                  <c:v>0.26400000000000001</c:v>
                </c:pt>
                <c:pt idx="13533">
                  <c:v>0.26300000000000001</c:v>
                </c:pt>
                <c:pt idx="13534">
                  <c:v>0.26200000000000001</c:v>
                </c:pt>
                <c:pt idx="13535">
                  <c:v>0.26100000000000001</c:v>
                </c:pt>
                <c:pt idx="13536">
                  <c:v>0.26</c:v>
                </c:pt>
                <c:pt idx="13537">
                  <c:v>0.26</c:v>
                </c:pt>
                <c:pt idx="13538">
                  <c:v>0.25900000000000001</c:v>
                </c:pt>
                <c:pt idx="13539">
                  <c:v>0.25800000000000001</c:v>
                </c:pt>
                <c:pt idx="13540">
                  <c:v>0.25700000000000001</c:v>
                </c:pt>
                <c:pt idx="13541">
                  <c:v>0.25600000000000001</c:v>
                </c:pt>
                <c:pt idx="13542">
                  <c:v>0.255</c:v>
                </c:pt>
                <c:pt idx="13543">
                  <c:v>0.254</c:v>
                </c:pt>
                <c:pt idx="13544">
                  <c:v>0.253</c:v>
                </c:pt>
                <c:pt idx="13545">
                  <c:v>0.252</c:v>
                </c:pt>
                <c:pt idx="13546">
                  <c:v>0.251</c:v>
                </c:pt>
                <c:pt idx="13547">
                  <c:v>0.25</c:v>
                </c:pt>
                <c:pt idx="13548">
                  <c:v>0.248</c:v>
                </c:pt>
                <c:pt idx="13549">
                  <c:v>0.247</c:v>
                </c:pt>
                <c:pt idx="13550">
                  <c:v>0.246</c:v>
                </c:pt>
                <c:pt idx="13551">
                  <c:v>0.245</c:v>
                </c:pt>
                <c:pt idx="13552">
                  <c:v>0.24299999999999999</c:v>
                </c:pt>
                <c:pt idx="13553">
                  <c:v>0.24199999999999999</c:v>
                </c:pt>
                <c:pt idx="13554">
                  <c:v>0.24</c:v>
                </c:pt>
                <c:pt idx="13555">
                  <c:v>0.23899999999999999</c:v>
                </c:pt>
                <c:pt idx="13556">
                  <c:v>0.23799999999999999</c:v>
                </c:pt>
                <c:pt idx="13557">
                  <c:v>0.23599999999999999</c:v>
                </c:pt>
                <c:pt idx="13558">
                  <c:v>0.23499999999999999</c:v>
                </c:pt>
                <c:pt idx="13559">
                  <c:v>0.23300000000000001</c:v>
                </c:pt>
                <c:pt idx="13560">
                  <c:v>0.23200000000000001</c:v>
                </c:pt>
                <c:pt idx="13561">
                  <c:v>0.23</c:v>
                </c:pt>
                <c:pt idx="13562">
                  <c:v>0.22900000000000001</c:v>
                </c:pt>
                <c:pt idx="13563">
                  <c:v>0.22700000000000001</c:v>
                </c:pt>
                <c:pt idx="13564">
                  <c:v>0.22600000000000001</c:v>
                </c:pt>
                <c:pt idx="13565">
                  <c:v>0.22500000000000001</c:v>
                </c:pt>
                <c:pt idx="13566">
                  <c:v>0.224</c:v>
                </c:pt>
                <c:pt idx="13567">
                  <c:v>0.223</c:v>
                </c:pt>
                <c:pt idx="13568">
                  <c:v>0.222</c:v>
                </c:pt>
                <c:pt idx="13569">
                  <c:v>0.222</c:v>
                </c:pt>
                <c:pt idx="13570">
                  <c:v>0.222</c:v>
                </c:pt>
                <c:pt idx="13571">
                  <c:v>0.222</c:v>
                </c:pt>
                <c:pt idx="13572">
                  <c:v>0.222</c:v>
                </c:pt>
                <c:pt idx="13573">
                  <c:v>0.222</c:v>
                </c:pt>
                <c:pt idx="13574">
                  <c:v>0.223</c:v>
                </c:pt>
                <c:pt idx="13575">
                  <c:v>0.224</c:v>
                </c:pt>
                <c:pt idx="13576">
                  <c:v>0.22600000000000001</c:v>
                </c:pt>
                <c:pt idx="13577">
                  <c:v>0.22800000000000001</c:v>
                </c:pt>
                <c:pt idx="13578">
                  <c:v>0.23200000000000001</c:v>
                </c:pt>
                <c:pt idx="13579">
                  <c:v>0.23599999999999999</c:v>
                </c:pt>
                <c:pt idx="13580">
                  <c:v>0.24199999999999999</c:v>
                </c:pt>
                <c:pt idx="13581">
                  <c:v>0.25</c:v>
                </c:pt>
                <c:pt idx="13582">
                  <c:v>0.26100000000000001</c:v>
                </c:pt>
                <c:pt idx="13583">
                  <c:v>0.27600000000000002</c:v>
                </c:pt>
                <c:pt idx="13584">
                  <c:v>0.29399999999999998</c:v>
                </c:pt>
                <c:pt idx="13585">
                  <c:v>0.317</c:v>
                </c:pt>
                <c:pt idx="13586">
                  <c:v>0.34</c:v>
                </c:pt>
                <c:pt idx="13587">
                  <c:v>0.35699999999999998</c:v>
                </c:pt>
                <c:pt idx="13588">
                  <c:v>0.36399999999999999</c:v>
                </c:pt>
                <c:pt idx="13589">
                  <c:v>0.36199999999999999</c:v>
                </c:pt>
                <c:pt idx="13590">
                  <c:v>0.35599999999999998</c:v>
                </c:pt>
                <c:pt idx="13591">
                  <c:v>0.34699999999999998</c:v>
                </c:pt>
                <c:pt idx="13592">
                  <c:v>0.34599999999999997</c:v>
                </c:pt>
                <c:pt idx="13593">
                  <c:v>0.37</c:v>
                </c:pt>
                <c:pt idx="13594">
                  <c:v>0.48499999999999999</c:v>
                </c:pt>
                <c:pt idx="13595">
                  <c:v>0.81</c:v>
                </c:pt>
                <c:pt idx="13596">
                  <c:v>1.52</c:v>
                </c:pt>
                <c:pt idx="13597">
                  <c:v>2.7</c:v>
                </c:pt>
                <c:pt idx="13598">
                  <c:v>4.2279999999999998</c:v>
                </c:pt>
                <c:pt idx="13599">
                  <c:v>5.9349999999999996</c:v>
                </c:pt>
                <c:pt idx="13600">
                  <c:v>7.7080000000000002</c:v>
                </c:pt>
                <c:pt idx="13601">
                  <c:v>9.5020000000000007</c:v>
                </c:pt>
                <c:pt idx="13602">
                  <c:v>11.301</c:v>
                </c:pt>
                <c:pt idx="13603">
                  <c:v>13.105</c:v>
                </c:pt>
                <c:pt idx="13604">
                  <c:v>14.912000000000001</c:v>
                </c:pt>
                <c:pt idx="13605">
                  <c:v>16.724</c:v>
                </c:pt>
                <c:pt idx="13606">
                  <c:v>18.536999999999999</c:v>
                </c:pt>
                <c:pt idx="13607">
                  <c:v>20.350000000000001</c:v>
                </c:pt>
                <c:pt idx="13608">
                  <c:v>22.164000000000001</c:v>
                </c:pt>
                <c:pt idx="13609">
                  <c:v>23.977</c:v>
                </c:pt>
                <c:pt idx="13610">
                  <c:v>25.79</c:v>
                </c:pt>
                <c:pt idx="13611">
                  <c:v>27.602</c:v>
                </c:pt>
                <c:pt idx="13612">
                  <c:v>29.411000000000001</c:v>
                </c:pt>
                <c:pt idx="13613">
                  <c:v>31.216000000000001</c:v>
                </c:pt>
                <c:pt idx="13614">
                  <c:v>33.015000000000001</c:v>
                </c:pt>
                <c:pt idx="13615">
                  <c:v>34.808999999999997</c:v>
                </c:pt>
                <c:pt idx="13616">
                  <c:v>36.597999999999999</c:v>
                </c:pt>
                <c:pt idx="13617">
                  <c:v>38.381</c:v>
                </c:pt>
                <c:pt idx="13618">
                  <c:v>40.156999999999996</c:v>
                </c:pt>
                <c:pt idx="13619">
                  <c:v>41.921999999999997</c:v>
                </c:pt>
                <c:pt idx="13620">
                  <c:v>43.674999999999997</c:v>
                </c:pt>
                <c:pt idx="13621">
                  <c:v>45.414000000000001</c:v>
                </c:pt>
                <c:pt idx="13622">
                  <c:v>47.137999999999998</c:v>
                </c:pt>
                <c:pt idx="13623">
                  <c:v>48.845999999999997</c:v>
                </c:pt>
                <c:pt idx="13624">
                  <c:v>50.533000000000001</c:v>
                </c:pt>
                <c:pt idx="13625">
                  <c:v>52.197000000000003</c:v>
                </c:pt>
                <c:pt idx="13626">
                  <c:v>53.835999999999999</c:v>
                </c:pt>
                <c:pt idx="13627">
                  <c:v>55.448</c:v>
                </c:pt>
                <c:pt idx="13628">
                  <c:v>57.033000000000001</c:v>
                </c:pt>
                <c:pt idx="13629">
                  <c:v>58.587000000000003</c:v>
                </c:pt>
                <c:pt idx="13630">
                  <c:v>60.106000000000002</c:v>
                </c:pt>
                <c:pt idx="13631">
                  <c:v>61.581000000000003</c:v>
                </c:pt>
                <c:pt idx="13632">
                  <c:v>63.009</c:v>
                </c:pt>
                <c:pt idx="13633">
                  <c:v>64.393000000000001</c:v>
                </c:pt>
                <c:pt idx="13634">
                  <c:v>65.734999999999999</c:v>
                </c:pt>
                <c:pt idx="13635">
                  <c:v>67.031999999999996</c:v>
                </c:pt>
                <c:pt idx="13636">
                  <c:v>68.284999999999997</c:v>
                </c:pt>
                <c:pt idx="13637">
                  <c:v>69.492999999999995</c:v>
                </c:pt>
                <c:pt idx="13638">
                  <c:v>70.653000000000006</c:v>
                </c:pt>
                <c:pt idx="13639">
                  <c:v>71.766999999999996</c:v>
                </c:pt>
                <c:pt idx="13640">
                  <c:v>72.832999999999998</c:v>
                </c:pt>
                <c:pt idx="13641">
                  <c:v>73.852999999999994</c:v>
                </c:pt>
                <c:pt idx="13642">
                  <c:v>74.825000000000003</c:v>
                </c:pt>
                <c:pt idx="13643">
                  <c:v>75.751999999999995</c:v>
                </c:pt>
                <c:pt idx="13644">
                  <c:v>76.634</c:v>
                </c:pt>
                <c:pt idx="13645">
                  <c:v>77.471999999999994</c:v>
                </c:pt>
                <c:pt idx="13646">
                  <c:v>78.266000000000005</c:v>
                </c:pt>
                <c:pt idx="13647">
                  <c:v>79.018000000000001</c:v>
                </c:pt>
                <c:pt idx="13648">
                  <c:v>79.728999999999999</c:v>
                </c:pt>
                <c:pt idx="13649">
                  <c:v>80.400000000000006</c:v>
                </c:pt>
                <c:pt idx="13650">
                  <c:v>81.034000000000006</c:v>
                </c:pt>
                <c:pt idx="13651">
                  <c:v>81.631</c:v>
                </c:pt>
                <c:pt idx="13652">
                  <c:v>82.192999999999998</c:v>
                </c:pt>
                <c:pt idx="13653">
                  <c:v>82.721000000000004</c:v>
                </c:pt>
                <c:pt idx="13654">
                  <c:v>83.216999999999999</c:v>
                </c:pt>
                <c:pt idx="13655">
                  <c:v>83.682000000000002</c:v>
                </c:pt>
                <c:pt idx="13656">
                  <c:v>84.119</c:v>
                </c:pt>
                <c:pt idx="13657">
                  <c:v>84.527000000000001</c:v>
                </c:pt>
                <c:pt idx="13658">
                  <c:v>84.91</c:v>
                </c:pt>
                <c:pt idx="13659">
                  <c:v>85.268000000000001</c:v>
                </c:pt>
                <c:pt idx="13660">
                  <c:v>85.602999999999994</c:v>
                </c:pt>
                <c:pt idx="13661">
                  <c:v>85.915999999999997</c:v>
                </c:pt>
                <c:pt idx="13662">
                  <c:v>86.209000000000003</c:v>
                </c:pt>
                <c:pt idx="13663">
                  <c:v>86.481999999999999</c:v>
                </c:pt>
                <c:pt idx="13664">
                  <c:v>86.736999999999995</c:v>
                </c:pt>
                <c:pt idx="13665">
                  <c:v>86.974999999999994</c:v>
                </c:pt>
                <c:pt idx="13666">
                  <c:v>87.197000000000003</c:v>
                </c:pt>
                <c:pt idx="13667">
                  <c:v>87.405000000000001</c:v>
                </c:pt>
                <c:pt idx="13668">
                  <c:v>87.597999999999999</c:v>
                </c:pt>
                <c:pt idx="13669">
                  <c:v>87.778999999999996</c:v>
                </c:pt>
                <c:pt idx="13670">
                  <c:v>87.947000000000003</c:v>
                </c:pt>
                <c:pt idx="13671">
                  <c:v>88.103999999999999</c:v>
                </c:pt>
                <c:pt idx="13672">
                  <c:v>88.25</c:v>
                </c:pt>
                <c:pt idx="13673">
                  <c:v>88.385999999999996</c:v>
                </c:pt>
                <c:pt idx="13674">
                  <c:v>88.513000000000005</c:v>
                </c:pt>
                <c:pt idx="13675">
                  <c:v>88.632000000000005</c:v>
                </c:pt>
                <c:pt idx="13676">
                  <c:v>88.742000000000004</c:v>
                </c:pt>
                <c:pt idx="13677">
                  <c:v>88.844999999999999</c:v>
                </c:pt>
                <c:pt idx="13678">
                  <c:v>88.941000000000003</c:v>
                </c:pt>
                <c:pt idx="13679">
                  <c:v>89.03</c:v>
                </c:pt>
                <c:pt idx="13680">
                  <c:v>89.111999999999995</c:v>
                </c:pt>
                <c:pt idx="13681">
                  <c:v>89.188999999999993</c:v>
                </c:pt>
                <c:pt idx="13682">
                  <c:v>89.260999999999996</c:v>
                </c:pt>
                <c:pt idx="13683">
                  <c:v>89.326999999999998</c:v>
                </c:pt>
                <c:pt idx="13684">
                  <c:v>89.388999999999996</c:v>
                </c:pt>
                <c:pt idx="13685">
                  <c:v>89.445999999999998</c:v>
                </c:pt>
                <c:pt idx="13686">
                  <c:v>89.498999999999995</c:v>
                </c:pt>
                <c:pt idx="13687">
                  <c:v>89.548000000000002</c:v>
                </c:pt>
                <c:pt idx="13688">
                  <c:v>89.593000000000004</c:v>
                </c:pt>
                <c:pt idx="13689">
                  <c:v>89.635000000000005</c:v>
                </c:pt>
                <c:pt idx="13690">
                  <c:v>89.674000000000007</c:v>
                </c:pt>
                <c:pt idx="13691">
                  <c:v>89.71</c:v>
                </c:pt>
                <c:pt idx="13692">
                  <c:v>89.744</c:v>
                </c:pt>
                <c:pt idx="13693">
                  <c:v>89.774000000000001</c:v>
                </c:pt>
                <c:pt idx="13694">
                  <c:v>89.802999999999997</c:v>
                </c:pt>
                <c:pt idx="13695">
                  <c:v>89.828999999999994</c:v>
                </c:pt>
                <c:pt idx="13696">
                  <c:v>89.852999999999994</c:v>
                </c:pt>
                <c:pt idx="13697">
                  <c:v>89.876000000000005</c:v>
                </c:pt>
                <c:pt idx="13698">
                  <c:v>89.896000000000001</c:v>
                </c:pt>
                <c:pt idx="13699">
                  <c:v>89.915000000000006</c:v>
                </c:pt>
                <c:pt idx="13700">
                  <c:v>89.933000000000007</c:v>
                </c:pt>
                <c:pt idx="13701">
                  <c:v>89.948999999999998</c:v>
                </c:pt>
                <c:pt idx="13702">
                  <c:v>89.963999999999999</c:v>
                </c:pt>
                <c:pt idx="13703">
                  <c:v>89.977999999999994</c:v>
                </c:pt>
                <c:pt idx="13704">
                  <c:v>89.991</c:v>
                </c:pt>
                <c:pt idx="13705">
                  <c:v>90.003</c:v>
                </c:pt>
                <c:pt idx="13706">
                  <c:v>90.013999999999996</c:v>
                </c:pt>
                <c:pt idx="13707">
                  <c:v>90.024000000000001</c:v>
                </c:pt>
                <c:pt idx="13708">
                  <c:v>90.034000000000006</c:v>
                </c:pt>
                <c:pt idx="13709">
                  <c:v>90.042000000000002</c:v>
                </c:pt>
                <c:pt idx="13710">
                  <c:v>90.05</c:v>
                </c:pt>
                <c:pt idx="13711">
                  <c:v>90.058000000000007</c:v>
                </c:pt>
                <c:pt idx="13712">
                  <c:v>90.064999999999998</c:v>
                </c:pt>
                <c:pt idx="13713">
                  <c:v>90.072000000000003</c:v>
                </c:pt>
                <c:pt idx="13714">
                  <c:v>90.078000000000003</c:v>
                </c:pt>
                <c:pt idx="13715">
                  <c:v>90.082999999999998</c:v>
                </c:pt>
                <c:pt idx="13716">
                  <c:v>90.088999999999999</c:v>
                </c:pt>
                <c:pt idx="13717">
                  <c:v>90.093000000000004</c:v>
                </c:pt>
                <c:pt idx="13718">
                  <c:v>90.097999999999999</c:v>
                </c:pt>
                <c:pt idx="13719">
                  <c:v>90.102000000000004</c:v>
                </c:pt>
                <c:pt idx="13720">
                  <c:v>90.105999999999995</c:v>
                </c:pt>
                <c:pt idx="13721">
                  <c:v>90.11</c:v>
                </c:pt>
                <c:pt idx="13722">
                  <c:v>90.114000000000004</c:v>
                </c:pt>
                <c:pt idx="13723">
                  <c:v>90.117000000000004</c:v>
                </c:pt>
                <c:pt idx="13724">
                  <c:v>90.12</c:v>
                </c:pt>
                <c:pt idx="13725">
                  <c:v>90.123000000000005</c:v>
                </c:pt>
                <c:pt idx="13726">
                  <c:v>90.126000000000005</c:v>
                </c:pt>
                <c:pt idx="13727">
                  <c:v>90.129000000000005</c:v>
                </c:pt>
                <c:pt idx="13728">
                  <c:v>90.131</c:v>
                </c:pt>
                <c:pt idx="13729">
                  <c:v>90.134</c:v>
                </c:pt>
                <c:pt idx="13730">
                  <c:v>90.135999999999996</c:v>
                </c:pt>
                <c:pt idx="13731">
                  <c:v>90.138000000000005</c:v>
                </c:pt>
                <c:pt idx="13732">
                  <c:v>90.14</c:v>
                </c:pt>
                <c:pt idx="13733">
                  <c:v>90.141999999999996</c:v>
                </c:pt>
                <c:pt idx="13734">
                  <c:v>90.144000000000005</c:v>
                </c:pt>
                <c:pt idx="13735">
                  <c:v>90.144999999999996</c:v>
                </c:pt>
                <c:pt idx="13736">
                  <c:v>90.147000000000006</c:v>
                </c:pt>
                <c:pt idx="13737">
                  <c:v>90.149000000000001</c:v>
                </c:pt>
                <c:pt idx="13738">
                  <c:v>90.15</c:v>
                </c:pt>
                <c:pt idx="13739">
                  <c:v>90.152000000000001</c:v>
                </c:pt>
                <c:pt idx="13740">
                  <c:v>90.153000000000006</c:v>
                </c:pt>
                <c:pt idx="13741">
                  <c:v>90.153999999999996</c:v>
                </c:pt>
                <c:pt idx="13742">
                  <c:v>90.155000000000001</c:v>
                </c:pt>
                <c:pt idx="13743">
                  <c:v>90.156999999999996</c:v>
                </c:pt>
                <c:pt idx="13744">
                  <c:v>90.158000000000001</c:v>
                </c:pt>
                <c:pt idx="13745">
                  <c:v>90.159000000000006</c:v>
                </c:pt>
                <c:pt idx="13746">
                  <c:v>90.16</c:v>
                </c:pt>
                <c:pt idx="13747">
                  <c:v>90.161000000000001</c:v>
                </c:pt>
                <c:pt idx="13748">
                  <c:v>90.162000000000006</c:v>
                </c:pt>
                <c:pt idx="13749">
                  <c:v>90.162999999999997</c:v>
                </c:pt>
                <c:pt idx="13750">
                  <c:v>90.164000000000001</c:v>
                </c:pt>
                <c:pt idx="13751">
                  <c:v>90.165000000000006</c:v>
                </c:pt>
                <c:pt idx="13752">
                  <c:v>90.165999999999997</c:v>
                </c:pt>
                <c:pt idx="13753">
                  <c:v>90.165999999999997</c:v>
                </c:pt>
                <c:pt idx="13754">
                  <c:v>90.167000000000002</c:v>
                </c:pt>
                <c:pt idx="13755">
                  <c:v>90.168000000000006</c:v>
                </c:pt>
                <c:pt idx="13756">
                  <c:v>90.168999999999997</c:v>
                </c:pt>
                <c:pt idx="13757">
                  <c:v>90.168999999999997</c:v>
                </c:pt>
                <c:pt idx="13758">
                  <c:v>90.17</c:v>
                </c:pt>
                <c:pt idx="13759">
                  <c:v>90.17</c:v>
                </c:pt>
                <c:pt idx="13760">
                  <c:v>90.171000000000006</c:v>
                </c:pt>
                <c:pt idx="13761">
                  <c:v>90.171000000000006</c:v>
                </c:pt>
                <c:pt idx="13762">
                  <c:v>90.171999999999997</c:v>
                </c:pt>
                <c:pt idx="13763">
                  <c:v>90.171999999999997</c:v>
                </c:pt>
                <c:pt idx="13764">
                  <c:v>90.173000000000002</c:v>
                </c:pt>
                <c:pt idx="13765">
                  <c:v>90.173000000000002</c:v>
                </c:pt>
                <c:pt idx="13766">
                  <c:v>90.173000000000002</c:v>
                </c:pt>
                <c:pt idx="13767">
                  <c:v>90.174000000000007</c:v>
                </c:pt>
                <c:pt idx="13768">
                  <c:v>90.174000000000007</c:v>
                </c:pt>
                <c:pt idx="13769">
                  <c:v>90.174000000000007</c:v>
                </c:pt>
                <c:pt idx="13770">
                  <c:v>90.174000000000007</c:v>
                </c:pt>
                <c:pt idx="13771">
                  <c:v>90.174000000000007</c:v>
                </c:pt>
                <c:pt idx="13772">
                  <c:v>90.174000000000007</c:v>
                </c:pt>
                <c:pt idx="13773">
                  <c:v>90.174999999999997</c:v>
                </c:pt>
                <c:pt idx="13774">
                  <c:v>90.174999999999997</c:v>
                </c:pt>
                <c:pt idx="13775">
                  <c:v>90.174999999999997</c:v>
                </c:pt>
                <c:pt idx="13776">
                  <c:v>90.174999999999997</c:v>
                </c:pt>
                <c:pt idx="13777">
                  <c:v>90.174999999999997</c:v>
                </c:pt>
                <c:pt idx="13778">
                  <c:v>90.174999999999997</c:v>
                </c:pt>
                <c:pt idx="13779">
                  <c:v>90.174000000000007</c:v>
                </c:pt>
                <c:pt idx="13780">
                  <c:v>90.174000000000007</c:v>
                </c:pt>
                <c:pt idx="13781">
                  <c:v>90.174000000000007</c:v>
                </c:pt>
                <c:pt idx="13782">
                  <c:v>90.174000000000007</c:v>
                </c:pt>
                <c:pt idx="13783">
                  <c:v>90.174000000000007</c:v>
                </c:pt>
                <c:pt idx="13784">
                  <c:v>90.174000000000007</c:v>
                </c:pt>
                <c:pt idx="13785">
                  <c:v>90.173000000000002</c:v>
                </c:pt>
                <c:pt idx="13786">
                  <c:v>90.173000000000002</c:v>
                </c:pt>
                <c:pt idx="13787">
                  <c:v>90.173000000000002</c:v>
                </c:pt>
                <c:pt idx="13788">
                  <c:v>90.171999999999997</c:v>
                </c:pt>
                <c:pt idx="13789">
                  <c:v>90.171999999999997</c:v>
                </c:pt>
                <c:pt idx="13790">
                  <c:v>90.171999999999997</c:v>
                </c:pt>
                <c:pt idx="13791">
                  <c:v>90.171000000000006</c:v>
                </c:pt>
                <c:pt idx="13792">
                  <c:v>90.171000000000006</c:v>
                </c:pt>
                <c:pt idx="13793">
                  <c:v>90.171000000000006</c:v>
                </c:pt>
                <c:pt idx="13794">
                  <c:v>90.17</c:v>
                </c:pt>
                <c:pt idx="13795">
                  <c:v>90.17</c:v>
                </c:pt>
                <c:pt idx="13796">
                  <c:v>90.168999999999997</c:v>
                </c:pt>
                <c:pt idx="13797">
                  <c:v>90.168999999999997</c:v>
                </c:pt>
                <c:pt idx="13798">
                  <c:v>90.168999999999997</c:v>
                </c:pt>
                <c:pt idx="13799">
                  <c:v>90.168000000000006</c:v>
                </c:pt>
                <c:pt idx="13800">
                  <c:v>90.168000000000006</c:v>
                </c:pt>
                <c:pt idx="13801">
                  <c:v>90.167000000000002</c:v>
                </c:pt>
                <c:pt idx="13802">
                  <c:v>90.167000000000002</c:v>
                </c:pt>
                <c:pt idx="13803">
                  <c:v>90.165999999999997</c:v>
                </c:pt>
                <c:pt idx="13804">
                  <c:v>90.165000000000006</c:v>
                </c:pt>
                <c:pt idx="13805">
                  <c:v>90.165000000000006</c:v>
                </c:pt>
                <c:pt idx="13806">
                  <c:v>90.164000000000001</c:v>
                </c:pt>
                <c:pt idx="13807">
                  <c:v>90.164000000000001</c:v>
                </c:pt>
                <c:pt idx="13808">
                  <c:v>90.162999999999997</c:v>
                </c:pt>
                <c:pt idx="13809">
                  <c:v>90.162000000000006</c:v>
                </c:pt>
                <c:pt idx="13810">
                  <c:v>90.161000000000001</c:v>
                </c:pt>
                <c:pt idx="13811">
                  <c:v>90.161000000000001</c:v>
                </c:pt>
                <c:pt idx="13812">
                  <c:v>90.16</c:v>
                </c:pt>
                <c:pt idx="13813">
                  <c:v>90.159000000000006</c:v>
                </c:pt>
                <c:pt idx="13814">
                  <c:v>90.158000000000001</c:v>
                </c:pt>
                <c:pt idx="13815">
                  <c:v>90.156999999999996</c:v>
                </c:pt>
                <c:pt idx="13816">
                  <c:v>90.156000000000006</c:v>
                </c:pt>
                <c:pt idx="13817">
                  <c:v>90.153999999999996</c:v>
                </c:pt>
                <c:pt idx="13818">
                  <c:v>90.153000000000006</c:v>
                </c:pt>
                <c:pt idx="13819">
                  <c:v>90.152000000000001</c:v>
                </c:pt>
                <c:pt idx="13820">
                  <c:v>90.15</c:v>
                </c:pt>
                <c:pt idx="13821">
                  <c:v>90.149000000000001</c:v>
                </c:pt>
                <c:pt idx="13822">
                  <c:v>90.147000000000006</c:v>
                </c:pt>
                <c:pt idx="13823">
                  <c:v>90.146000000000001</c:v>
                </c:pt>
                <c:pt idx="13824">
                  <c:v>90.144000000000005</c:v>
                </c:pt>
                <c:pt idx="13825">
                  <c:v>90.141999999999996</c:v>
                </c:pt>
                <c:pt idx="13826">
                  <c:v>90.14</c:v>
                </c:pt>
                <c:pt idx="13827">
                  <c:v>90.137</c:v>
                </c:pt>
                <c:pt idx="13828">
                  <c:v>90.135000000000005</c:v>
                </c:pt>
                <c:pt idx="13829">
                  <c:v>90.132000000000005</c:v>
                </c:pt>
                <c:pt idx="13830">
                  <c:v>90.13</c:v>
                </c:pt>
                <c:pt idx="13831">
                  <c:v>90.126999999999995</c:v>
                </c:pt>
                <c:pt idx="13832">
                  <c:v>90.123000000000005</c:v>
                </c:pt>
                <c:pt idx="13833">
                  <c:v>90.12</c:v>
                </c:pt>
                <c:pt idx="13834">
                  <c:v>90.116</c:v>
                </c:pt>
                <c:pt idx="13835">
                  <c:v>90.113</c:v>
                </c:pt>
                <c:pt idx="13836">
                  <c:v>90.108000000000004</c:v>
                </c:pt>
                <c:pt idx="13837">
                  <c:v>90.103999999999999</c:v>
                </c:pt>
                <c:pt idx="13838">
                  <c:v>90.099000000000004</c:v>
                </c:pt>
                <c:pt idx="13839">
                  <c:v>90.093999999999994</c:v>
                </c:pt>
                <c:pt idx="13840">
                  <c:v>90.087999999999994</c:v>
                </c:pt>
                <c:pt idx="13841">
                  <c:v>90.081999999999994</c:v>
                </c:pt>
                <c:pt idx="13842">
                  <c:v>90.075999999999993</c:v>
                </c:pt>
                <c:pt idx="13843">
                  <c:v>90.069000000000003</c:v>
                </c:pt>
                <c:pt idx="13844">
                  <c:v>90.061000000000007</c:v>
                </c:pt>
                <c:pt idx="13845">
                  <c:v>90.052999999999997</c:v>
                </c:pt>
                <c:pt idx="13846">
                  <c:v>90.043999999999997</c:v>
                </c:pt>
                <c:pt idx="13847">
                  <c:v>90.034999999999997</c:v>
                </c:pt>
                <c:pt idx="13848">
                  <c:v>90.025000000000006</c:v>
                </c:pt>
                <c:pt idx="13849">
                  <c:v>90.013999999999996</c:v>
                </c:pt>
                <c:pt idx="13850">
                  <c:v>90.001999999999995</c:v>
                </c:pt>
                <c:pt idx="13851">
                  <c:v>89.989000000000004</c:v>
                </c:pt>
                <c:pt idx="13852">
                  <c:v>89.974999999999994</c:v>
                </c:pt>
                <c:pt idx="13853">
                  <c:v>89.959000000000003</c:v>
                </c:pt>
                <c:pt idx="13854">
                  <c:v>89.942999999999998</c:v>
                </c:pt>
                <c:pt idx="13855">
                  <c:v>89.924999999999997</c:v>
                </c:pt>
                <c:pt idx="13856">
                  <c:v>89.906000000000006</c:v>
                </c:pt>
                <c:pt idx="13857">
                  <c:v>89.885000000000005</c:v>
                </c:pt>
                <c:pt idx="13858">
                  <c:v>89.863</c:v>
                </c:pt>
                <c:pt idx="13859">
                  <c:v>89.838999999999999</c:v>
                </c:pt>
                <c:pt idx="13860">
                  <c:v>89.811999999999998</c:v>
                </c:pt>
                <c:pt idx="13861">
                  <c:v>89.784000000000006</c:v>
                </c:pt>
                <c:pt idx="13862">
                  <c:v>89.753</c:v>
                </c:pt>
                <c:pt idx="13863">
                  <c:v>89.72</c:v>
                </c:pt>
                <c:pt idx="13864">
                  <c:v>89.683999999999997</c:v>
                </c:pt>
                <c:pt idx="13865">
                  <c:v>89.644999999999996</c:v>
                </c:pt>
                <c:pt idx="13866">
                  <c:v>89.602999999999994</c:v>
                </c:pt>
                <c:pt idx="13867">
                  <c:v>89.557000000000002</c:v>
                </c:pt>
                <c:pt idx="13868">
                  <c:v>89.507999999999996</c:v>
                </c:pt>
                <c:pt idx="13869">
                  <c:v>89.454999999999998</c:v>
                </c:pt>
                <c:pt idx="13870">
                  <c:v>89.397999999999996</c:v>
                </c:pt>
                <c:pt idx="13871">
                  <c:v>89.337000000000003</c:v>
                </c:pt>
                <c:pt idx="13872">
                  <c:v>89.27</c:v>
                </c:pt>
                <c:pt idx="13873">
                  <c:v>89.198999999999998</c:v>
                </c:pt>
                <c:pt idx="13874">
                  <c:v>89.122</c:v>
                </c:pt>
                <c:pt idx="13875">
                  <c:v>89.039000000000001</c:v>
                </c:pt>
                <c:pt idx="13876">
                  <c:v>88.95</c:v>
                </c:pt>
                <c:pt idx="13877">
                  <c:v>88.855000000000004</c:v>
                </c:pt>
                <c:pt idx="13878">
                  <c:v>88.751999999999995</c:v>
                </c:pt>
                <c:pt idx="13879">
                  <c:v>88.641999999999996</c:v>
                </c:pt>
                <c:pt idx="13880">
                  <c:v>88.522999999999996</c:v>
                </c:pt>
                <c:pt idx="13881">
                  <c:v>88.396000000000001</c:v>
                </c:pt>
                <c:pt idx="13882">
                  <c:v>88.26</c:v>
                </c:pt>
                <c:pt idx="13883">
                  <c:v>88.113</c:v>
                </c:pt>
                <c:pt idx="13884">
                  <c:v>87.956999999999994</c:v>
                </c:pt>
                <c:pt idx="13885">
                  <c:v>87.787999999999997</c:v>
                </c:pt>
                <c:pt idx="13886">
                  <c:v>87.608000000000004</c:v>
                </c:pt>
                <c:pt idx="13887">
                  <c:v>87.414000000000001</c:v>
                </c:pt>
                <c:pt idx="13888">
                  <c:v>87.206999999999994</c:v>
                </c:pt>
                <c:pt idx="13889">
                  <c:v>86.984999999999999</c:v>
                </c:pt>
                <c:pt idx="13890">
                  <c:v>86.745999999999995</c:v>
                </c:pt>
                <c:pt idx="13891">
                  <c:v>86.491</c:v>
                </c:pt>
                <c:pt idx="13892">
                  <c:v>86.218000000000004</c:v>
                </c:pt>
                <c:pt idx="13893">
                  <c:v>85.924999999999997</c:v>
                </c:pt>
                <c:pt idx="13894">
                  <c:v>85.611999999999995</c:v>
                </c:pt>
                <c:pt idx="13895">
                  <c:v>85.277000000000001</c:v>
                </c:pt>
                <c:pt idx="13896">
                  <c:v>84.918000000000006</c:v>
                </c:pt>
                <c:pt idx="13897">
                  <c:v>84.534999999999997</c:v>
                </c:pt>
                <c:pt idx="13898">
                  <c:v>84.126000000000005</c:v>
                </c:pt>
                <c:pt idx="13899">
                  <c:v>83.688999999999993</c:v>
                </c:pt>
                <c:pt idx="13900">
                  <c:v>83.224000000000004</c:v>
                </c:pt>
                <c:pt idx="13901">
                  <c:v>82.727999999999994</c:v>
                </c:pt>
                <c:pt idx="13902">
                  <c:v>82.198999999999998</c:v>
                </c:pt>
                <c:pt idx="13903">
                  <c:v>81.638000000000005</c:v>
                </c:pt>
                <c:pt idx="13904">
                  <c:v>81.040000000000006</c:v>
                </c:pt>
                <c:pt idx="13905">
                  <c:v>80.406000000000006</c:v>
                </c:pt>
                <c:pt idx="13906">
                  <c:v>79.734999999999999</c:v>
                </c:pt>
                <c:pt idx="13907">
                  <c:v>79.024000000000001</c:v>
                </c:pt>
                <c:pt idx="13908">
                  <c:v>78.271000000000001</c:v>
                </c:pt>
                <c:pt idx="13909">
                  <c:v>77.477000000000004</c:v>
                </c:pt>
                <c:pt idx="13910">
                  <c:v>76.638999999999996</c:v>
                </c:pt>
                <c:pt idx="13911">
                  <c:v>75.757000000000005</c:v>
                </c:pt>
                <c:pt idx="13912">
                  <c:v>74.83</c:v>
                </c:pt>
                <c:pt idx="13913">
                  <c:v>73.855999999999995</c:v>
                </c:pt>
                <c:pt idx="13914">
                  <c:v>72.837000000000003</c:v>
                </c:pt>
                <c:pt idx="13915">
                  <c:v>71.771000000000001</c:v>
                </c:pt>
                <c:pt idx="13916">
                  <c:v>70.656999999999996</c:v>
                </c:pt>
                <c:pt idx="13917">
                  <c:v>69.495999999999995</c:v>
                </c:pt>
                <c:pt idx="13918">
                  <c:v>68.289000000000001</c:v>
                </c:pt>
                <c:pt idx="13919">
                  <c:v>67.034999999999997</c:v>
                </c:pt>
                <c:pt idx="13920">
                  <c:v>65.736999999999995</c:v>
                </c:pt>
                <c:pt idx="13921">
                  <c:v>64.394999999999996</c:v>
                </c:pt>
                <c:pt idx="13922">
                  <c:v>63.01</c:v>
                </c:pt>
                <c:pt idx="13923">
                  <c:v>61.58</c:v>
                </c:pt>
                <c:pt idx="13924">
                  <c:v>60.103999999999999</c:v>
                </c:pt>
                <c:pt idx="13925">
                  <c:v>58.584000000000003</c:v>
                </c:pt>
                <c:pt idx="13926">
                  <c:v>57.031999999999996</c:v>
                </c:pt>
                <c:pt idx="13927">
                  <c:v>55.45</c:v>
                </c:pt>
                <c:pt idx="13928">
                  <c:v>53.838999999999999</c:v>
                </c:pt>
                <c:pt idx="13929">
                  <c:v>52.2</c:v>
                </c:pt>
                <c:pt idx="13930">
                  <c:v>50.533999999999999</c:v>
                </c:pt>
                <c:pt idx="13931">
                  <c:v>48.847000000000001</c:v>
                </c:pt>
                <c:pt idx="13932">
                  <c:v>47.14</c:v>
                </c:pt>
                <c:pt idx="13933">
                  <c:v>45.415999999999997</c:v>
                </c:pt>
                <c:pt idx="13934">
                  <c:v>43.676000000000002</c:v>
                </c:pt>
                <c:pt idx="13935">
                  <c:v>41.921999999999997</c:v>
                </c:pt>
                <c:pt idx="13936">
                  <c:v>40.156999999999996</c:v>
                </c:pt>
                <c:pt idx="13937">
                  <c:v>38.381999999999998</c:v>
                </c:pt>
                <c:pt idx="13938">
                  <c:v>36.6</c:v>
                </c:pt>
                <c:pt idx="13939">
                  <c:v>34.811999999999998</c:v>
                </c:pt>
                <c:pt idx="13940">
                  <c:v>33.017000000000003</c:v>
                </c:pt>
                <c:pt idx="13941">
                  <c:v>31.216000000000001</c:v>
                </c:pt>
                <c:pt idx="13942">
                  <c:v>29.408999999999999</c:v>
                </c:pt>
                <c:pt idx="13943">
                  <c:v>27.599</c:v>
                </c:pt>
                <c:pt idx="13944">
                  <c:v>25.788</c:v>
                </c:pt>
                <c:pt idx="13945">
                  <c:v>23.974</c:v>
                </c:pt>
                <c:pt idx="13946">
                  <c:v>22.16</c:v>
                </c:pt>
                <c:pt idx="13947">
                  <c:v>20.347000000000001</c:v>
                </c:pt>
                <c:pt idx="13948">
                  <c:v>18.533999999999999</c:v>
                </c:pt>
                <c:pt idx="13949">
                  <c:v>16.721</c:v>
                </c:pt>
                <c:pt idx="13950">
                  <c:v>14.91</c:v>
                </c:pt>
                <c:pt idx="13951">
                  <c:v>13.1</c:v>
                </c:pt>
                <c:pt idx="13952">
                  <c:v>11.294</c:v>
                </c:pt>
                <c:pt idx="13953">
                  <c:v>9.49</c:v>
                </c:pt>
                <c:pt idx="13954">
                  <c:v>7.6920000000000002</c:v>
                </c:pt>
                <c:pt idx="13955">
                  <c:v>5.9059999999999997</c:v>
                </c:pt>
                <c:pt idx="13956">
                  <c:v>4.1740000000000004</c:v>
                </c:pt>
                <c:pt idx="13957">
                  <c:v>2.6070000000000002</c:v>
                </c:pt>
                <c:pt idx="13958">
                  <c:v>1.4059999999999999</c:v>
                </c:pt>
                <c:pt idx="13959">
                  <c:v>0.72499999999999998</c:v>
                </c:pt>
                <c:pt idx="13960">
                  <c:v>0.44700000000000001</c:v>
                </c:pt>
                <c:pt idx="13961">
                  <c:v>0.35799999999999998</c:v>
                </c:pt>
                <c:pt idx="13962">
                  <c:v>0.34200000000000003</c:v>
                </c:pt>
                <c:pt idx="13963">
                  <c:v>0.34899999999999998</c:v>
                </c:pt>
                <c:pt idx="13964">
                  <c:v>0.35699999999999998</c:v>
                </c:pt>
                <c:pt idx="13965">
                  <c:v>0.36399999999999999</c:v>
                </c:pt>
                <c:pt idx="13966">
                  <c:v>0.36499999999999999</c:v>
                </c:pt>
                <c:pt idx="13967">
                  <c:v>0.35899999999999999</c:v>
                </c:pt>
                <c:pt idx="13968">
                  <c:v>0.34200000000000003</c:v>
                </c:pt>
                <c:pt idx="13969">
                  <c:v>0.318</c:v>
                </c:pt>
                <c:pt idx="13970">
                  <c:v>0.29499999999999998</c:v>
                </c:pt>
                <c:pt idx="13971">
                  <c:v>0.27600000000000002</c:v>
                </c:pt>
                <c:pt idx="13972">
                  <c:v>0.26200000000000001</c:v>
                </c:pt>
                <c:pt idx="13973">
                  <c:v>0.252</c:v>
                </c:pt>
                <c:pt idx="13974">
                  <c:v>0.24399999999999999</c:v>
                </c:pt>
                <c:pt idx="13975">
                  <c:v>0.23799999999999999</c:v>
                </c:pt>
                <c:pt idx="13976">
                  <c:v>0.23300000000000001</c:v>
                </c:pt>
                <c:pt idx="13977">
                  <c:v>0.23</c:v>
                </c:pt>
                <c:pt idx="13978">
                  <c:v>0.22700000000000001</c:v>
                </c:pt>
                <c:pt idx="13979">
                  <c:v>0.22500000000000001</c:v>
                </c:pt>
                <c:pt idx="13980">
                  <c:v>0.223</c:v>
                </c:pt>
                <c:pt idx="13981">
                  <c:v>0.222</c:v>
                </c:pt>
                <c:pt idx="13982">
                  <c:v>0.221</c:v>
                </c:pt>
                <c:pt idx="13983">
                  <c:v>0.222</c:v>
                </c:pt>
                <c:pt idx="13984">
                  <c:v>0.222</c:v>
                </c:pt>
                <c:pt idx="13985">
                  <c:v>0.222</c:v>
                </c:pt>
                <c:pt idx="13986">
                  <c:v>0.223</c:v>
                </c:pt>
                <c:pt idx="13987">
                  <c:v>0.223</c:v>
                </c:pt>
                <c:pt idx="13988">
                  <c:v>0.223</c:v>
                </c:pt>
                <c:pt idx="13989">
                  <c:v>0.224</c:v>
                </c:pt>
                <c:pt idx="13990">
                  <c:v>0.22500000000000001</c:v>
                </c:pt>
                <c:pt idx="13991">
                  <c:v>0.22600000000000001</c:v>
                </c:pt>
                <c:pt idx="13992">
                  <c:v>0.22800000000000001</c:v>
                </c:pt>
                <c:pt idx="13993">
                  <c:v>0.23</c:v>
                </c:pt>
                <c:pt idx="13994">
                  <c:v>0.23200000000000001</c:v>
                </c:pt>
                <c:pt idx="13995">
                  <c:v>0.23400000000000001</c:v>
                </c:pt>
                <c:pt idx="13996">
                  <c:v>0.23499999999999999</c:v>
                </c:pt>
                <c:pt idx="13997">
                  <c:v>0.23699999999999999</c:v>
                </c:pt>
                <c:pt idx="13998">
                  <c:v>0.23899999999999999</c:v>
                </c:pt>
                <c:pt idx="13999">
                  <c:v>0.24</c:v>
                </c:pt>
                <c:pt idx="14000">
                  <c:v>0.24099999999999999</c:v>
                </c:pt>
                <c:pt idx="14001">
                  <c:v>0.24299999999999999</c:v>
                </c:pt>
                <c:pt idx="14002">
                  <c:v>0.24399999999999999</c:v>
                </c:pt>
                <c:pt idx="14003">
                  <c:v>0.246</c:v>
                </c:pt>
                <c:pt idx="14004">
                  <c:v>0.247</c:v>
                </c:pt>
                <c:pt idx="14005">
                  <c:v>0.249</c:v>
                </c:pt>
                <c:pt idx="14006">
                  <c:v>0.25</c:v>
                </c:pt>
                <c:pt idx="14007">
                  <c:v>0.251</c:v>
                </c:pt>
                <c:pt idx="14008">
                  <c:v>0.253</c:v>
                </c:pt>
                <c:pt idx="14009">
                  <c:v>0.254</c:v>
                </c:pt>
                <c:pt idx="14010">
                  <c:v>0.255</c:v>
                </c:pt>
                <c:pt idx="14011">
                  <c:v>0.25600000000000001</c:v>
                </c:pt>
                <c:pt idx="14012">
                  <c:v>0.25700000000000001</c:v>
                </c:pt>
                <c:pt idx="14013">
                  <c:v>0.25800000000000001</c:v>
                </c:pt>
                <c:pt idx="14014">
                  <c:v>0.25900000000000001</c:v>
                </c:pt>
                <c:pt idx="14015">
                  <c:v>0.26</c:v>
                </c:pt>
                <c:pt idx="14016">
                  <c:v>0.26100000000000001</c:v>
                </c:pt>
                <c:pt idx="14017">
                  <c:v>0.26200000000000001</c:v>
                </c:pt>
                <c:pt idx="14018">
                  <c:v>0.26200000000000001</c:v>
                </c:pt>
                <c:pt idx="14019">
                  <c:v>0.26300000000000001</c:v>
                </c:pt>
                <c:pt idx="14020">
                  <c:v>0.26400000000000001</c:v>
                </c:pt>
                <c:pt idx="14021">
                  <c:v>0.26500000000000001</c:v>
                </c:pt>
                <c:pt idx="14022">
                  <c:v>0.26500000000000001</c:v>
                </c:pt>
                <c:pt idx="14023">
                  <c:v>0.26600000000000001</c:v>
                </c:pt>
                <c:pt idx="14024">
                  <c:v>0.26700000000000002</c:v>
                </c:pt>
                <c:pt idx="14025">
                  <c:v>0.26700000000000002</c:v>
                </c:pt>
                <c:pt idx="14026">
                  <c:v>0.26800000000000002</c:v>
                </c:pt>
                <c:pt idx="14027">
                  <c:v>0.26800000000000002</c:v>
                </c:pt>
                <c:pt idx="14028">
                  <c:v>0.26600000000000001</c:v>
                </c:pt>
                <c:pt idx="14029">
                  <c:v>0.26600000000000001</c:v>
                </c:pt>
                <c:pt idx="14030">
                  <c:v>0.26500000000000001</c:v>
                </c:pt>
                <c:pt idx="14031">
                  <c:v>0.26500000000000001</c:v>
                </c:pt>
                <c:pt idx="14032">
                  <c:v>0.26400000000000001</c:v>
                </c:pt>
                <c:pt idx="14033">
                  <c:v>0.26400000000000001</c:v>
                </c:pt>
                <c:pt idx="14034">
                  <c:v>0.26300000000000001</c:v>
                </c:pt>
                <c:pt idx="14035">
                  <c:v>0.26200000000000001</c:v>
                </c:pt>
                <c:pt idx="14036">
                  <c:v>0.26100000000000001</c:v>
                </c:pt>
                <c:pt idx="14037">
                  <c:v>0.26100000000000001</c:v>
                </c:pt>
                <c:pt idx="14038">
                  <c:v>0.26</c:v>
                </c:pt>
                <c:pt idx="14039">
                  <c:v>0.25900000000000001</c:v>
                </c:pt>
                <c:pt idx="14040">
                  <c:v>0.25800000000000001</c:v>
                </c:pt>
                <c:pt idx="14041">
                  <c:v>0.25700000000000001</c:v>
                </c:pt>
                <c:pt idx="14042">
                  <c:v>0.25600000000000001</c:v>
                </c:pt>
                <c:pt idx="14043">
                  <c:v>0.255</c:v>
                </c:pt>
                <c:pt idx="14044">
                  <c:v>0.254</c:v>
                </c:pt>
                <c:pt idx="14045">
                  <c:v>0.253</c:v>
                </c:pt>
                <c:pt idx="14046">
                  <c:v>0.252</c:v>
                </c:pt>
                <c:pt idx="14047">
                  <c:v>0.251</c:v>
                </c:pt>
                <c:pt idx="14048">
                  <c:v>0.25</c:v>
                </c:pt>
                <c:pt idx="14049">
                  <c:v>0.248</c:v>
                </c:pt>
                <c:pt idx="14050">
                  <c:v>0.247</c:v>
                </c:pt>
                <c:pt idx="14051">
                  <c:v>0.246</c:v>
                </c:pt>
                <c:pt idx="14052">
                  <c:v>0.24399999999999999</c:v>
                </c:pt>
                <c:pt idx="14053">
                  <c:v>0.24299999999999999</c:v>
                </c:pt>
                <c:pt idx="14054">
                  <c:v>0.24199999999999999</c:v>
                </c:pt>
                <c:pt idx="14055">
                  <c:v>0.24</c:v>
                </c:pt>
                <c:pt idx="14056">
                  <c:v>0.23899999999999999</c:v>
                </c:pt>
                <c:pt idx="14057">
                  <c:v>0.23699999999999999</c:v>
                </c:pt>
                <c:pt idx="14058">
                  <c:v>0.23599999999999999</c:v>
                </c:pt>
                <c:pt idx="14059">
                  <c:v>0.23499999999999999</c:v>
                </c:pt>
                <c:pt idx="14060">
                  <c:v>0.23300000000000001</c:v>
                </c:pt>
                <c:pt idx="14061">
                  <c:v>0.23200000000000001</c:v>
                </c:pt>
                <c:pt idx="14062">
                  <c:v>0.23</c:v>
                </c:pt>
                <c:pt idx="14063">
                  <c:v>0.22900000000000001</c:v>
                </c:pt>
                <c:pt idx="14064">
                  <c:v>0.22700000000000001</c:v>
                </c:pt>
                <c:pt idx="14065">
                  <c:v>0.22600000000000001</c:v>
                </c:pt>
                <c:pt idx="14066">
                  <c:v>0.22500000000000001</c:v>
                </c:pt>
                <c:pt idx="14067">
                  <c:v>0.224</c:v>
                </c:pt>
                <c:pt idx="14068">
                  <c:v>0.223</c:v>
                </c:pt>
                <c:pt idx="14069">
                  <c:v>0.223</c:v>
                </c:pt>
                <c:pt idx="14070">
                  <c:v>0.222</c:v>
                </c:pt>
                <c:pt idx="14071">
                  <c:v>0.222</c:v>
                </c:pt>
                <c:pt idx="14072">
                  <c:v>0.222</c:v>
                </c:pt>
                <c:pt idx="14073">
                  <c:v>0.223</c:v>
                </c:pt>
                <c:pt idx="14074">
                  <c:v>0.223</c:v>
                </c:pt>
                <c:pt idx="14075">
                  <c:v>0.224</c:v>
                </c:pt>
                <c:pt idx="14076">
                  <c:v>0.22600000000000001</c:v>
                </c:pt>
                <c:pt idx="14077">
                  <c:v>0.22800000000000001</c:v>
                </c:pt>
                <c:pt idx="14078">
                  <c:v>0.23100000000000001</c:v>
                </c:pt>
                <c:pt idx="14079">
                  <c:v>0.23499999999999999</c:v>
                </c:pt>
                <c:pt idx="14080">
                  <c:v>0.24099999999999999</c:v>
                </c:pt>
                <c:pt idx="14081">
                  <c:v>0.248</c:v>
                </c:pt>
                <c:pt idx="14082">
                  <c:v>0.25700000000000001</c:v>
                </c:pt>
                <c:pt idx="14083">
                  <c:v>0.26900000000000002</c:v>
                </c:pt>
                <c:pt idx="14084">
                  <c:v>0.28399999999999997</c:v>
                </c:pt>
                <c:pt idx="14085">
                  <c:v>0.30199999999999999</c:v>
                </c:pt>
                <c:pt idx="14086">
                  <c:v>0.32300000000000001</c:v>
                </c:pt>
                <c:pt idx="14087">
                  <c:v>0.34499999999999997</c:v>
                </c:pt>
                <c:pt idx="14088">
                  <c:v>0.36499999999999999</c:v>
                </c:pt>
                <c:pt idx="14089">
                  <c:v>0.38400000000000001</c:v>
                </c:pt>
                <c:pt idx="14090">
                  <c:v>0.40500000000000003</c:v>
                </c:pt>
                <c:pt idx="14091">
                  <c:v>0.432</c:v>
                </c:pt>
                <c:pt idx="14092">
                  <c:v>0.47699999999999998</c:v>
                </c:pt>
                <c:pt idx="14093">
                  <c:v>0.55700000000000005</c:v>
                </c:pt>
                <c:pt idx="14094">
                  <c:v>0.70299999999999996</c:v>
                </c:pt>
                <c:pt idx="14095">
                  <c:v>0.97499999999999998</c:v>
                </c:pt>
                <c:pt idx="14096">
                  <c:v>1.4490000000000001</c:v>
                </c:pt>
                <c:pt idx="14097">
                  <c:v>2.2189999999999999</c:v>
                </c:pt>
                <c:pt idx="14098">
                  <c:v>3.3140000000000001</c:v>
                </c:pt>
                <c:pt idx="14099">
                  <c:v>4.681</c:v>
                </c:pt>
                <c:pt idx="14100">
                  <c:v>6.2350000000000003</c:v>
                </c:pt>
                <c:pt idx="14101">
                  <c:v>7.8979999999999997</c:v>
                </c:pt>
                <c:pt idx="14102">
                  <c:v>9.6199999999999992</c:v>
                </c:pt>
                <c:pt idx="14103">
                  <c:v>11.374000000000001</c:v>
                </c:pt>
                <c:pt idx="14104">
                  <c:v>13.148999999999999</c:v>
                </c:pt>
                <c:pt idx="14105">
                  <c:v>14.936999999999999</c:v>
                </c:pt>
                <c:pt idx="14106">
                  <c:v>16.734000000000002</c:v>
                </c:pt>
                <c:pt idx="14107">
                  <c:v>18.536000000000001</c:v>
                </c:pt>
                <c:pt idx="14108">
                  <c:v>20.341000000000001</c:v>
                </c:pt>
                <c:pt idx="14109">
                  <c:v>22.148</c:v>
                </c:pt>
                <c:pt idx="14110">
                  <c:v>23.954999999999998</c:v>
                </c:pt>
                <c:pt idx="14111">
                  <c:v>25.762</c:v>
                </c:pt>
                <c:pt idx="14112">
                  <c:v>27.567</c:v>
                </c:pt>
                <c:pt idx="14113">
                  <c:v>29.369</c:v>
                </c:pt>
                <c:pt idx="14114">
                  <c:v>31.167000000000002</c:v>
                </c:pt>
                <c:pt idx="14115">
                  <c:v>32.96</c:v>
                </c:pt>
                <c:pt idx="14116">
                  <c:v>34.747999999999998</c:v>
                </c:pt>
                <c:pt idx="14117">
                  <c:v>36.529000000000003</c:v>
                </c:pt>
                <c:pt idx="14118">
                  <c:v>38.304000000000002</c:v>
                </c:pt>
                <c:pt idx="14119">
                  <c:v>40.070999999999998</c:v>
                </c:pt>
                <c:pt idx="14120">
                  <c:v>41.828000000000003</c:v>
                </c:pt>
                <c:pt idx="14121">
                  <c:v>43.573</c:v>
                </c:pt>
                <c:pt idx="14122">
                  <c:v>45.305</c:v>
                </c:pt>
                <c:pt idx="14123">
                  <c:v>47.021999999999998</c:v>
                </c:pt>
                <c:pt idx="14124">
                  <c:v>48.722000000000001</c:v>
                </c:pt>
                <c:pt idx="14125">
                  <c:v>50.402000000000001</c:v>
                </c:pt>
                <c:pt idx="14126">
                  <c:v>52.058999999999997</c:v>
                </c:pt>
                <c:pt idx="14127">
                  <c:v>53.692</c:v>
                </c:pt>
                <c:pt idx="14128">
                  <c:v>55.298000000000002</c:v>
                </c:pt>
                <c:pt idx="14129">
                  <c:v>56.875999999999998</c:v>
                </c:pt>
                <c:pt idx="14130">
                  <c:v>58.420999999999999</c:v>
                </c:pt>
                <c:pt idx="14131">
                  <c:v>59.930999999999997</c:v>
                </c:pt>
                <c:pt idx="14132">
                  <c:v>61.402000000000001</c:v>
                </c:pt>
                <c:pt idx="14133">
                  <c:v>62.829000000000001</c:v>
                </c:pt>
                <c:pt idx="14134">
                  <c:v>64.212999999999994</c:v>
                </c:pt>
                <c:pt idx="14135">
                  <c:v>65.554000000000002</c:v>
                </c:pt>
                <c:pt idx="14136">
                  <c:v>66.852999999999994</c:v>
                </c:pt>
                <c:pt idx="14137">
                  <c:v>68.105999999999995</c:v>
                </c:pt>
                <c:pt idx="14138">
                  <c:v>69.313999999999993</c:v>
                </c:pt>
                <c:pt idx="14139">
                  <c:v>70.474999999999994</c:v>
                </c:pt>
                <c:pt idx="14140">
                  <c:v>71.590999999999994</c:v>
                </c:pt>
                <c:pt idx="14141">
                  <c:v>72.661000000000001</c:v>
                </c:pt>
                <c:pt idx="14142">
                  <c:v>73.683000000000007</c:v>
                </c:pt>
                <c:pt idx="14143">
                  <c:v>74.66</c:v>
                </c:pt>
                <c:pt idx="14144">
                  <c:v>75.591999999999999</c:v>
                </c:pt>
                <c:pt idx="14145">
                  <c:v>76.477999999999994</c:v>
                </c:pt>
                <c:pt idx="14146">
                  <c:v>77.320999999999998</c:v>
                </c:pt>
                <c:pt idx="14147">
                  <c:v>78.122</c:v>
                </c:pt>
                <c:pt idx="14148">
                  <c:v>78.879000000000005</c:v>
                </c:pt>
                <c:pt idx="14149">
                  <c:v>79.596000000000004</c:v>
                </c:pt>
                <c:pt idx="14150">
                  <c:v>80.274000000000001</c:v>
                </c:pt>
                <c:pt idx="14151">
                  <c:v>80.914000000000001</c:v>
                </c:pt>
                <c:pt idx="14152">
                  <c:v>81.516999999999996</c:v>
                </c:pt>
                <c:pt idx="14153">
                  <c:v>82.084000000000003</c:v>
                </c:pt>
                <c:pt idx="14154">
                  <c:v>82.619</c:v>
                </c:pt>
                <c:pt idx="14155">
                  <c:v>83.120999999999995</c:v>
                </c:pt>
                <c:pt idx="14156">
                  <c:v>83.591999999999999</c:v>
                </c:pt>
                <c:pt idx="14157">
                  <c:v>84.034000000000006</c:v>
                </c:pt>
                <c:pt idx="14158">
                  <c:v>84.448999999999998</c:v>
                </c:pt>
                <c:pt idx="14159">
                  <c:v>84.837000000000003</c:v>
                </c:pt>
                <c:pt idx="14160">
                  <c:v>85.200999999999993</c:v>
                </c:pt>
                <c:pt idx="14161">
                  <c:v>85.540999999999997</c:v>
                </c:pt>
                <c:pt idx="14162">
                  <c:v>85.858000000000004</c:v>
                </c:pt>
                <c:pt idx="14163">
                  <c:v>86.156000000000006</c:v>
                </c:pt>
                <c:pt idx="14164">
                  <c:v>86.433000000000007</c:v>
                </c:pt>
                <c:pt idx="14165">
                  <c:v>86.691999999999993</c:v>
                </c:pt>
                <c:pt idx="14166">
                  <c:v>86.935000000000002</c:v>
                </c:pt>
                <c:pt idx="14167">
                  <c:v>87.16</c:v>
                </c:pt>
                <c:pt idx="14168">
                  <c:v>87.370999999999995</c:v>
                </c:pt>
                <c:pt idx="14169">
                  <c:v>87.567999999999998</c:v>
                </c:pt>
                <c:pt idx="14170">
                  <c:v>87.751000000000005</c:v>
                </c:pt>
                <c:pt idx="14171">
                  <c:v>87.923000000000002</c:v>
                </c:pt>
                <c:pt idx="14172">
                  <c:v>88.081999999999994</c:v>
                </c:pt>
                <c:pt idx="14173">
                  <c:v>88.230999999999995</c:v>
                </c:pt>
                <c:pt idx="14174">
                  <c:v>88.37</c:v>
                </c:pt>
                <c:pt idx="14175">
                  <c:v>88.498999999999995</c:v>
                </c:pt>
                <c:pt idx="14176">
                  <c:v>88.619</c:v>
                </c:pt>
                <c:pt idx="14177">
                  <c:v>88.731999999999999</c:v>
                </c:pt>
                <c:pt idx="14178">
                  <c:v>88.835999999999999</c:v>
                </c:pt>
                <c:pt idx="14179">
                  <c:v>88.933999999999997</c:v>
                </c:pt>
                <c:pt idx="14180">
                  <c:v>89.024000000000001</c:v>
                </c:pt>
                <c:pt idx="14181">
                  <c:v>89.108000000000004</c:v>
                </c:pt>
                <c:pt idx="14182">
                  <c:v>89.186999999999998</c:v>
                </c:pt>
                <c:pt idx="14183">
                  <c:v>89.259</c:v>
                </c:pt>
                <c:pt idx="14184">
                  <c:v>89.326999999999998</c:v>
                </c:pt>
                <c:pt idx="14185">
                  <c:v>89.39</c:v>
                </c:pt>
                <c:pt idx="14186">
                  <c:v>89.447999999999993</c:v>
                </c:pt>
                <c:pt idx="14187">
                  <c:v>89.501999999999995</c:v>
                </c:pt>
                <c:pt idx="14188">
                  <c:v>89.552000000000007</c:v>
                </c:pt>
                <c:pt idx="14189">
                  <c:v>89.597999999999999</c:v>
                </c:pt>
                <c:pt idx="14190">
                  <c:v>89.641000000000005</c:v>
                </c:pt>
                <c:pt idx="14191">
                  <c:v>89.680999999999997</c:v>
                </c:pt>
                <c:pt idx="14192">
                  <c:v>89.718000000000004</c:v>
                </c:pt>
                <c:pt idx="14193">
                  <c:v>89.751000000000005</c:v>
                </c:pt>
                <c:pt idx="14194">
                  <c:v>89.783000000000001</c:v>
                </c:pt>
                <c:pt idx="14195">
                  <c:v>89.811999999999998</c:v>
                </c:pt>
                <c:pt idx="14196">
                  <c:v>89.838999999999999</c:v>
                </c:pt>
                <c:pt idx="14197">
                  <c:v>89.863</c:v>
                </c:pt>
                <c:pt idx="14198">
                  <c:v>89.885999999999996</c:v>
                </c:pt>
                <c:pt idx="14199">
                  <c:v>89.906999999999996</c:v>
                </c:pt>
                <c:pt idx="14200">
                  <c:v>89.927000000000007</c:v>
                </c:pt>
                <c:pt idx="14201">
                  <c:v>89.944999999999993</c:v>
                </c:pt>
                <c:pt idx="14202">
                  <c:v>89.962000000000003</c:v>
                </c:pt>
                <c:pt idx="14203">
                  <c:v>89.977000000000004</c:v>
                </c:pt>
                <c:pt idx="14204">
                  <c:v>89.991</c:v>
                </c:pt>
                <c:pt idx="14205">
                  <c:v>90.004000000000005</c:v>
                </c:pt>
                <c:pt idx="14206">
                  <c:v>90.016000000000005</c:v>
                </c:pt>
                <c:pt idx="14207">
                  <c:v>90.028000000000006</c:v>
                </c:pt>
                <c:pt idx="14208">
                  <c:v>90.037999999999997</c:v>
                </c:pt>
                <c:pt idx="14209">
                  <c:v>90.048000000000002</c:v>
                </c:pt>
                <c:pt idx="14210">
                  <c:v>90.057000000000002</c:v>
                </c:pt>
                <c:pt idx="14211">
                  <c:v>90.064999999999998</c:v>
                </c:pt>
                <c:pt idx="14212">
                  <c:v>90.072999999999993</c:v>
                </c:pt>
                <c:pt idx="14213">
                  <c:v>90.08</c:v>
                </c:pt>
                <c:pt idx="14214">
                  <c:v>90.087000000000003</c:v>
                </c:pt>
                <c:pt idx="14215">
                  <c:v>90.093000000000004</c:v>
                </c:pt>
                <c:pt idx="14216">
                  <c:v>90.099000000000004</c:v>
                </c:pt>
                <c:pt idx="14217">
                  <c:v>90.103999999999999</c:v>
                </c:pt>
                <c:pt idx="14218">
                  <c:v>90.108999999999995</c:v>
                </c:pt>
                <c:pt idx="14219">
                  <c:v>90.114000000000004</c:v>
                </c:pt>
                <c:pt idx="14220">
                  <c:v>90.117999999999995</c:v>
                </c:pt>
                <c:pt idx="14221">
                  <c:v>90.122</c:v>
                </c:pt>
                <c:pt idx="14222">
                  <c:v>90.126000000000005</c:v>
                </c:pt>
                <c:pt idx="14223">
                  <c:v>90.13</c:v>
                </c:pt>
                <c:pt idx="14224">
                  <c:v>90.132999999999996</c:v>
                </c:pt>
                <c:pt idx="14225">
                  <c:v>90.135999999999996</c:v>
                </c:pt>
                <c:pt idx="14226">
                  <c:v>90.138999999999996</c:v>
                </c:pt>
                <c:pt idx="14227">
                  <c:v>90.141999999999996</c:v>
                </c:pt>
                <c:pt idx="14228">
                  <c:v>90.144999999999996</c:v>
                </c:pt>
                <c:pt idx="14229">
                  <c:v>90.147000000000006</c:v>
                </c:pt>
                <c:pt idx="14230">
                  <c:v>90.15</c:v>
                </c:pt>
                <c:pt idx="14231">
                  <c:v>90.152000000000001</c:v>
                </c:pt>
                <c:pt idx="14232">
                  <c:v>90.153999999999996</c:v>
                </c:pt>
                <c:pt idx="14233">
                  <c:v>90.156000000000006</c:v>
                </c:pt>
                <c:pt idx="14234">
                  <c:v>90.158000000000001</c:v>
                </c:pt>
                <c:pt idx="14235">
                  <c:v>90.16</c:v>
                </c:pt>
                <c:pt idx="14236">
                  <c:v>90.162000000000006</c:v>
                </c:pt>
                <c:pt idx="14237">
                  <c:v>90.162999999999997</c:v>
                </c:pt>
                <c:pt idx="14238">
                  <c:v>90.165000000000006</c:v>
                </c:pt>
                <c:pt idx="14239">
                  <c:v>90.165999999999997</c:v>
                </c:pt>
                <c:pt idx="14240">
                  <c:v>90.168000000000006</c:v>
                </c:pt>
                <c:pt idx="14241">
                  <c:v>90.168999999999997</c:v>
                </c:pt>
                <c:pt idx="14242">
                  <c:v>90.17</c:v>
                </c:pt>
                <c:pt idx="14243">
                  <c:v>90.171999999999997</c:v>
                </c:pt>
                <c:pt idx="14244">
                  <c:v>90.173000000000002</c:v>
                </c:pt>
                <c:pt idx="14245">
                  <c:v>90.174000000000007</c:v>
                </c:pt>
                <c:pt idx="14246">
                  <c:v>90.174999999999997</c:v>
                </c:pt>
                <c:pt idx="14247">
                  <c:v>90.176000000000002</c:v>
                </c:pt>
                <c:pt idx="14248">
                  <c:v>90.177000000000007</c:v>
                </c:pt>
                <c:pt idx="14249">
                  <c:v>90.177999999999997</c:v>
                </c:pt>
                <c:pt idx="14250">
                  <c:v>90.179000000000002</c:v>
                </c:pt>
                <c:pt idx="14251">
                  <c:v>90.18</c:v>
                </c:pt>
                <c:pt idx="14252">
                  <c:v>90.180999999999997</c:v>
                </c:pt>
                <c:pt idx="14253">
                  <c:v>90.182000000000002</c:v>
                </c:pt>
                <c:pt idx="14254">
                  <c:v>90.183000000000007</c:v>
                </c:pt>
                <c:pt idx="14255">
                  <c:v>90.183000000000007</c:v>
                </c:pt>
                <c:pt idx="14256">
                  <c:v>90.183999999999997</c:v>
                </c:pt>
                <c:pt idx="14257">
                  <c:v>90.185000000000002</c:v>
                </c:pt>
                <c:pt idx="14258">
                  <c:v>90.185000000000002</c:v>
                </c:pt>
                <c:pt idx="14259">
                  <c:v>90.186000000000007</c:v>
                </c:pt>
                <c:pt idx="14260">
                  <c:v>90.186999999999998</c:v>
                </c:pt>
                <c:pt idx="14261">
                  <c:v>90.186999999999998</c:v>
                </c:pt>
                <c:pt idx="14262">
                  <c:v>90.188000000000002</c:v>
                </c:pt>
                <c:pt idx="14263">
                  <c:v>90.188000000000002</c:v>
                </c:pt>
                <c:pt idx="14264">
                  <c:v>90.188999999999993</c:v>
                </c:pt>
                <c:pt idx="14265">
                  <c:v>90.188999999999993</c:v>
                </c:pt>
                <c:pt idx="14266">
                  <c:v>90.188999999999993</c:v>
                </c:pt>
                <c:pt idx="14267">
                  <c:v>90.19</c:v>
                </c:pt>
                <c:pt idx="14268">
                  <c:v>90.19</c:v>
                </c:pt>
                <c:pt idx="14269">
                  <c:v>90.19</c:v>
                </c:pt>
                <c:pt idx="14270">
                  <c:v>90.19</c:v>
                </c:pt>
                <c:pt idx="14271">
                  <c:v>90.191000000000003</c:v>
                </c:pt>
                <c:pt idx="14272">
                  <c:v>90.191000000000003</c:v>
                </c:pt>
                <c:pt idx="14273">
                  <c:v>90.191000000000003</c:v>
                </c:pt>
                <c:pt idx="14274">
                  <c:v>90.191000000000003</c:v>
                </c:pt>
                <c:pt idx="14275">
                  <c:v>90.191000000000003</c:v>
                </c:pt>
                <c:pt idx="14276">
                  <c:v>90.191000000000003</c:v>
                </c:pt>
                <c:pt idx="14277">
                  <c:v>90.191000000000003</c:v>
                </c:pt>
                <c:pt idx="14278">
                  <c:v>90.191000000000003</c:v>
                </c:pt>
                <c:pt idx="14279">
                  <c:v>90.191000000000003</c:v>
                </c:pt>
                <c:pt idx="14280">
                  <c:v>90.191000000000003</c:v>
                </c:pt>
                <c:pt idx="14281">
                  <c:v>90.191000000000003</c:v>
                </c:pt>
                <c:pt idx="14282">
                  <c:v>90.191000000000003</c:v>
                </c:pt>
                <c:pt idx="14283">
                  <c:v>90.19</c:v>
                </c:pt>
                <c:pt idx="14284">
                  <c:v>90.19</c:v>
                </c:pt>
                <c:pt idx="14285">
                  <c:v>90.19</c:v>
                </c:pt>
                <c:pt idx="14286">
                  <c:v>90.19</c:v>
                </c:pt>
                <c:pt idx="14287">
                  <c:v>90.188999999999993</c:v>
                </c:pt>
                <c:pt idx="14288">
                  <c:v>90.188999999999993</c:v>
                </c:pt>
                <c:pt idx="14289">
                  <c:v>90.188999999999993</c:v>
                </c:pt>
                <c:pt idx="14290">
                  <c:v>90.188999999999993</c:v>
                </c:pt>
                <c:pt idx="14291">
                  <c:v>90.188000000000002</c:v>
                </c:pt>
                <c:pt idx="14292">
                  <c:v>90.188000000000002</c:v>
                </c:pt>
                <c:pt idx="14293">
                  <c:v>90.186999999999998</c:v>
                </c:pt>
                <c:pt idx="14294">
                  <c:v>90.186999999999998</c:v>
                </c:pt>
                <c:pt idx="14295">
                  <c:v>90.186999999999998</c:v>
                </c:pt>
                <c:pt idx="14296">
                  <c:v>90.186000000000007</c:v>
                </c:pt>
                <c:pt idx="14297">
                  <c:v>90.186000000000007</c:v>
                </c:pt>
                <c:pt idx="14298">
                  <c:v>90.185000000000002</c:v>
                </c:pt>
                <c:pt idx="14299">
                  <c:v>90.185000000000002</c:v>
                </c:pt>
                <c:pt idx="14300">
                  <c:v>90.185000000000002</c:v>
                </c:pt>
                <c:pt idx="14301">
                  <c:v>90.183999999999997</c:v>
                </c:pt>
                <c:pt idx="14302">
                  <c:v>90.183999999999997</c:v>
                </c:pt>
                <c:pt idx="14303">
                  <c:v>90.183000000000007</c:v>
                </c:pt>
                <c:pt idx="14304">
                  <c:v>90.182000000000002</c:v>
                </c:pt>
                <c:pt idx="14305">
                  <c:v>90.182000000000002</c:v>
                </c:pt>
                <c:pt idx="14306">
                  <c:v>90.180999999999997</c:v>
                </c:pt>
                <c:pt idx="14307">
                  <c:v>90.180999999999997</c:v>
                </c:pt>
                <c:pt idx="14308">
                  <c:v>90.18</c:v>
                </c:pt>
                <c:pt idx="14309">
                  <c:v>90.179000000000002</c:v>
                </c:pt>
                <c:pt idx="14310">
                  <c:v>90.177999999999997</c:v>
                </c:pt>
                <c:pt idx="14311">
                  <c:v>90.177999999999997</c:v>
                </c:pt>
                <c:pt idx="14312">
                  <c:v>90.177000000000007</c:v>
                </c:pt>
                <c:pt idx="14313">
                  <c:v>90.176000000000002</c:v>
                </c:pt>
                <c:pt idx="14314">
                  <c:v>90.174999999999997</c:v>
                </c:pt>
                <c:pt idx="14315">
                  <c:v>90.174000000000007</c:v>
                </c:pt>
                <c:pt idx="14316">
                  <c:v>90.173000000000002</c:v>
                </c:pt>
                <c:pt idx="14317">
                  <c:v>90.171999999999997</c:v>
                </c:pt>
                <c:pt idx="14318">
                  <c:v>90.171000000000006</c:v>
                </c:pt>
                <c:pt idx="14319">
                  <c:v>90.168999999999997</c:v>
                </c:pt>
                <c:pt idx="14320">
                  <c:v>90.168000000000006</c:v>
                </c:pt>
                <c:pt idx="14321">
                  <c:v>90.167000000000002</c:v>
                </c:pt>
                <c:pt idx="14322">
                  <c:v>90.165000000000006</c:v>
                </c:pt>
                <c:pt idx="14323">
                  <c:v>90.162999999999997</c:v>
                </c:pt>
                <c:pt idx="14324">
                  <c:v>90.162000000000006</c:v>
                </c:pt>
                <c:pt idx="14325">
                  <c:v>90.16</c:v>
                </c:pt>
                <c:pt idx="14326">
                  <c:v>90.158000000000001</c:v>
                </c:pt>
                <c:pt idx="14327">
                  <c:v>90.156000000000006</c:v>
                </c:pt>
                <c:pt idx="14328">
                  <c:v>90.153000000000006</c:v>
                </c:pt>
                <c:pt idx="14329">
                  <c:v>90.150999999999996</c:v>
                </c:pt>
                <c:pt idx="14330">
                  <c:v>90.147999999999996</c:v>
                </c:pt>
                <c:pt idx="14331">
                  <c:v>90.144999999999996</c:v>
                </c:pt>
                <c:pt idx="14332">
                  <c:v>90.141999999999996</c:v>
                </c:pt>
                <c:pt idx="14333">
                  <c:v>90.138999999999996</c:v>
                </c:pt>
                <c:pt idx="14334">
                  <c:v>90.135999999999996</c:v>
                </c:pt>
                <c:pt idx="14335">
                  <c:v>90.132000000000005</c:v>
                </c:pt>
                <c:pt idx="14336">
                  <c:v>90.128</c:v>
                </c:pt>
                <c:pt idx="14337">
                  <c:v>90.123999999999995</c:v>
                </c:pt>
                <c:pt idx="14338">
                  <c:v>90.119</c:v>
                </c:pt>
                <c:pt idx="14339">
                  <c:v>90.114000000000004</c:v>
                </c:pt>
                <c:pt idx="14340">
                  <c:v>90.108999999999995</c:v>
                </c:pt>
                <c:pt idx="14341">
                  <c:v>90.102999999999994</c:v>
                </c:pt>
                <c:pt idx="14342">
                  <c:v>90.096999999999994</c:v>
                </c:pt>
                <c:pt idx="14343">
                  <c:v>90.09</c:v>
                </c:pt>
                <c:pt idx="14344">
                  <c:v>90.082999999999998</c:v>
                </c:pt>
                <c:pt idx="14345">
                  <c:v>90.075999999999993</c:v>
                </c:pt>
                <c:pt idx="14346">
                  <c:v>90.066999999999993</c:v>
                </c:pt>
                <c:pt idx="14347">
                  <c:v>90.058000000000007</c:v>
                </c:pt>
                <c:pt idx="14348">
                  <c:v>90.049000000000007</c:v>
                </c:pt>
                <c:pt idx="14349">
                  <c:v>90.037999999999997</c:v>
                </c:pt>
                <c:pt idx="14350">
                  <c:v>90.027000000000001</c:v>
                </c:pt>
                <c:pt idx="14351">
                  <c:v>90.015000000000001</c:v>
                </c:pt>
                <c:pt idx="14352">
                  <c:v>90.001999999999995</c:v>
                </c:pt>
                <c:pt idx="14353">
                  <c:v>89.986999999999995</c:v>
                </c:pt>
                <c:pt idx="14354">
                  <c:v>89.971999999999994</c:v>
                </c:pt>
                <c:pt idx="14355">
                  <c:v>89.954999999999998</c:v>
                </c:pt>
                <c:pt idx="14356">
                  <c:v>89.936999999999998</c:v>
                </c:pt>
                <c:pt idx="14357">
                  <c:v>89.917000000000002</c:v>
                </c:pt>
                <c:pt idx="14358">
                  <c:v>89.896000000000001</c:v>
                </c:pt>
                <c:pt idx="14359">
                  <c:v>89.873000000000005</c:v>
                </c:pt>
                <c:pt idx="14360">
                  <c:v>89.847999999999999</c:v>
                </c:pt>
                <c:pt idx="14361">
                  <c:v>89.820999999999998</c:v>
                </c:pt>
                <c:pt idx="14362">
                  <c:v>89.792000000000002</c:v>
                </c:pt>
                <c:pt idx="14363">
                  <c:v>89.760999999999996</c:v>
                </c:pt>
                <c:pt idx="14364">
                  <c:v>89.727000000000004</c:v>
                </c:pt>
                <c:pt idx="14365">
                  <c:v>89.69</c:v>
                </c:pt>
                <c:pt idx="14366">
                  <c:v>89.65</c:v>
                </c:pt>
                <c:pt idx="14367">
                  <c:v>89.608000000000004</c:v>
                </c:pt>
                <c:pt idx="14368">
                  <c:v>89.561000000000007</c:v>
                </c:pt>
                <c:pt idx="14369">
                  <c:v>89.510999999999996</c:v>
                </c:pt>
                <c:pt idx="14370">
                  <c:v>89.456999999999994</c:v>
                </c:pt>
                <c:pt idx="14371">
                  <c:v>89.399000000000001</c:v>
                </c:pt>
                <c:pt idx="14372">
                  <c:v>89.335999999999999</c:v>
                </c:pt>
                <c:pt idx="14373">
                  <c:v>89.269000000000005</c:v>
                </c:pt>
                <c:pt idx="14374">
                  <c:v>89.195999999999998</c:v>
                </c:pt>
                <c:pt idx="14375">
                  <c:v>89.117999999999995</c:v>
                </c:pt>
                <c:pt idx="14376">
                  <c:v>89.034000000000006</c:v>
                </c:pt>
                <c:pt idx="14377">
                  <c:v>88.942999999999998</c:v>
                </c:pt>
                <c:pt idx="14378">
                  <c:v>88.846000000000004</c:v>
                </c:pt>
                <c:pt idx="14379">
                  <c:v>88.741</c:v>
                </c:pt>
                <c:pt idx="14380">
                  <c:v>88.629000000000005</c:v>
                </c:pt>
                <c:pt idx="14381">
                  <c:v>88.509</c:v>
                </c:pt>
                <c:pt idx="14382">
                  <c:v>88.379000000000005</c:v>
                </c:pt>
                <c:pt idx="14383">
                  <c:v>88.241</c:v>
                </c:pt>
                <c:pt idx="14384">
                  <c:v>88.091999999999999</c:v>
                </c:pt>
                <c:pt idx="14385">
                  <c:v>87.932000000000002</c:v>
                </c:pt>
                <c:pt idx="14386">
                  <c:v>87.760999999999996</c:v>
                </c:pt>
                <c:pt idx="14387">
                  <c:v>87.578000000000003</c:v>
                </c:pt>
                <c:pt idx="14388">
                  <c:v>87.381</c:v>
                </c:pt>
                <c:pt idx="14389">
                  <c:v>87.17</c:v>
                </c:pt>
                <c:pt idx="14390">
                  <c:v>86.944000000000003</c:v>
                </c:pt>
                <c:pt idx="14391">
                  <c:v>86.700999999999993</c:v>
                </c:pt>
                <c:pt idx="14392">
                  <c:v>86.441999999999993</c:v>
                </c:pt>
                <c:pt idx="14393">
                  <c:v>86.164000000000001</c:v>
                </c:pt>
                <c:pt idx="14394">
                  <c:v>85.867000000000004</c:v>
                </c:pt>
                <c:pt idx="14395">
                  <c:v>85.549000000000007</c:v>
                </c:pt>
                <c:pt idx="14396">
                  <c:v>85.209000000000003</c:v>
                </c:pt>
                <c:pt idx="14397">
                  <c:v>84.844999999999999</c:v>
                </c:pt>
                <c:pt idx="14398">
                  <c:v>84.456999999999994</c:v>
                </c:pt>
                <c:pt idx="14399">
                  <c:v>84.042000000000002</c:v>
                </c:pt>
                <c:pt idx="14400">
                  <c:v>83.599000000000004</c:v>
                </c:pt>
                <c:pt idx="14401">
                  <c:v>83.128</c:v>
                </c:pt>
                <c:pt idx="14402">
                  <c:v>82.626000000000005</c:v>
                </c:pt>
                <c:pt idx="14403">
                  <c:v>82.090999999999994</c:v>
                </c:pt>
                <c:pt idx="14404">
                  <c:v>81.522999999999996</c:v>
                </c:pt>
                <c:pt idx="14405">
                  <c:v>80.92</c:v>
                </c:pt>
                <c:pt idx="14406">
                  <c:v>80.28</c:v>
                </c:pt>
                <c:pt idx="14407">
                  <c:v>79.602000000000004</c:v>
                </c:pt>
                <c:pt idx="14408">
                  <c:v>78.885000000000005</c:v>
                </c:pt>
                <c:pt idx="14409">
                  <c:v>78.126999999999995</c:v>
                </c:pt>
                <c:pt idx="14410">
                  <c:v>77.325999999999993</c:v>
                </c:pt>
                <c:pt idx="14411">
                  <c:v>76.483000000000004</c:v>
                </c:pt>
                <c:pt idx="14412">
                  <c:v>75.596999999999994</c:v>
                </c:pt>
                <c:pt idx="14413">
                  <c:v>74.665000000000006</c:v>
                </c:pt>
                <c:pt idx="14414">
                  <c:v>73.688000000000002</c:v>
                </c:pt>
                <c:pt idx="14415">
                  <c:v>72.665000000000006</c:v>
                </c:pt>
                <c:pt idx="14416">
                  <c:v>71.594999999999999</c:v>
                </c:pt>
                <c:pt idx="14417">
                  <c:v>70.478999999999999</c:v>
                </c:pt>
                <c:pt idx="14418">
                  <c:v>69.316999999999993</c:v>
                </c:pt>
                <c:pt idx="14419">
                  <c:v>68.108999999999995</c:v>
                </c:pt>
                <c:pt idx="14420">
                  <c:v>66.855999999999995</c:v>
                </c:pt>
                <c:pt idx="14421">
                  <c:v>65.558000000000007</c:v>
                </c:pt>
                <c:pt idx="14422">
                  <c:v>64.215999999999994</c:v>
                </c:pt>
                <c:pt idx="14423">
                  <c:v>62.83</c:v>
                </c:pt>
                <c:pt idx="14424">
                  <c:v>61.402000000000001</c:v>
                </c:pt>
                <c:pt idx="14425">
                  <c:v>59.930999999999997</c:v>
                </c:pt>
                <c:pt idx="14426">
                  <c:v>58.420999999999999</c:v>
                </c:pt>
                <c:pt idx="14427">
                  <c:v>56.875999999999998</c:v>
                </c:pt>
                <c:pt idx="14428">
                  <c:v>55.298999999999999</c:v>
                </c:pt>
                <c:pt idx="14429">
                  <c:v>53.694000000000003</c:v>
                </c:pt>
                <c:pt idx="14430">
                  <c:v>52.061</c:v>
                </c:pt>
                <c:pt idx="14431">
                  <c:v>50.402999999999999</c:v>
                </c:pt>
                <c:pt idx="14432">
                  <c:v>48.722999999999999</c:v>
                </c:pt>
                <c:pt idx="14433">
                  <c:v>47.024000000000001</c:v>
                </c:pt>
                <c:pt idx="14434">
                  <c:v>45.307000000000002</c:v>
                </c:pt>
                <c:pt idx="14435">
                  <c:v>43.575000000000003</c:v>
                </c:pt>
                <c:pt idx="14436">
                  <c:v>41.829000000000001</c:v>
                </c:pt>
                <c:pt idx="14437">
                  <c:v>40.072000000000003</c:v>
                </c:pt>
                <c:pt idx="14438">
                  <c:v>38.305</c:v>
                </c:pt>
                <c:pt idx="14439">
                  <c:v>36.530999999999999</c:v>
                </c:pt>
                <c:pt idx="14440">
                  <c:v>34.749000000000002</c:v>
                </c:pt>
                <c:pt idx="14441">
                  <c:v>32.96</c:v>
                </c:pt>
                <c:pt idx="14442">
                  <c:v>31.166</c:v>
                </c:pt>
                <c:pt idx="14443">
                  <c:v>29.367000000000001</c:v>
                </c:pt>
                <c:pt idx="14444">
                  <c:v>27.565000000000001</c:v>
                </c:pt>
                <c:pt idx="14445">
                  <c:v>25.76</c:v>
                </c:pt>
                <c:pt idx="14446">
                  <c:v>23.952999999999999</c:v>
                </c:pt>
                <c:pt idx="14447">
                  <c:v>22.146000000000001</c:v>
                </c:pt>
                <c:pt idx="14448">
                  <c:v>20.338999999999999</c:v>
                </c:pt>
                <c:pt idx="14449">
                  <c:v>18.533999999999999</c:v>
                </c:pt>
                <c:pt idx="14450">
                  <c:v>16.731999999999999</c:v>
                </c:pt>
                <c:pt idx="14451">
                  <c:v>14.935</c:v>
                </c:pt>
                <c:pt idx="14452">
                  <c:v>13.145</c:v>
                </c:pt>
                <c:pt idx="14453">
                  <c:v>11.369</c:v>
                </c:pt>
                <c:pt idx="14454">
                  <c:v>9.6110000000000007</c:v>
                </c:pt>
                <c:pt idx="14455">
                  <c:v>7.8849999999999998</c:v>
                </c:pt>
                <c:pt idx="14456">
                  <c:v>6.2130000000000001</c:v>
                </c:pt>
                <c:pt idx="14457">
                  <c:v>4.6479999999999997</c:v>
                </c:pt>
                <c:pt idx="14458">
                  <c:v>3.2650000000000001</c:v>
                </c:pt>
                <c:pt idx="14459">
                  <c:v>2.1680000000000001</c:v>
                </c:pt>
                <c:pt idx="14460">
                  <c:v>1.407</c:v>
                </c:pt>
                <c:pt idx="14461">
                  <c:v>0.94799999999999995</c:v>
                </c:pt>
                <c:pt idx="14462">
                  <c:v>0.69299999999999995</c:v>
                </c:pt>
                <c:pt idx="14463">
                  <c:v>0.55300000000000005</c:v>
                </c:pt>
                <c:pt idx="14464">
                  <c:v>0.47699999999999998</c:v>
                </c:pt>
                <c:pt idx="14465">
                  <c:v>0.433</c:v>
                </c:pt>
                <c:pt idx="14466">
                  <c:v>0.40600000000000003</c:v>
                </c:pt>
                <c:pt idx="14467">
                  <c:v>0.38600000000000001</c:v>
                </c:pt>
                <c:pt idx="14468">
                  <c:v>0.36699999999999999</c:v>
                </c:pt>
                <c:pt idx="14469">
                  <c:v>0.34599999999999997</c:v>
                </c:pt>
                <c:pt idx="14470">
                  <c:v>0.32400000000000001</c:v>
                </c:pt>
                <c:pt idx="14471">
                  <c:v>0.30299999999999999</c:v>
                </c:pt>
                <c:pt idx="14472">
                  <c:v>0.28499999999999998</c:v>
                </c:pt>
                <c:pt idx="14473">
                  <c:v>0.27</c:v>
                </c:pt>
                <c:pt idx="14474">
                  <c:v>0.25900000000000001</c:v>
                </c:pt>
                <c:pt idx="14475">
                  <c:v>0.25</c:v>
                </c:pt>
                <c:pt idx="14476">
                  <c:v>0.24299999999999999</c:v>
                </c:pt>
                <c:pt idx="14477">
                  <c:v>0.23699999999999999</c:v>
                </c:pt>
                <c:pt idx="14478">
                  <c:v>0.23300000000000001</c:v>
                </c:pt>
                <c:pt idx="14479">
                  <c:v>0.22900000000000001</c:v>
                </c:pt>
                <c:pt idx="14480">
                  <c:v>0.22700000000000001</c:v>
                </c:pt>
                <c:pt idx="14481">
                  <c:v>0.22500000000000001</c:v>
                </c:pt>
                <c:pt idx="14482">
                  <c:v>0.223</c:v>
                </c:pt>
                <c:pt idx="14483">
                  <c:v>0.223</c:v>
                </c:pt>
                <c:pt idx="14484">
                  <c:v>0.222</c:v>
                </c:pt>
                <c:pt idx="14485">
                  <c:v>0.223</c:v>
                </c:pt>
                <c:pt idx="14486">
                  <c:v>0.223</c:v>
                </c:pt>
                <c:pt idx="14487">
                  <c:v>0.223</c:v>
                </c:pt>
                <c:pt idx="14488">
                  <c:v>0.223</c:v>
                </c:pt>
                <c:pt idx="14489">
                  <c:v>0.224</c:v>
                </c:pt>
                <c:pt idx="14490">
                  <c:v>0.22500000000000001</c:v>
                </c:pt>
                <c:pt idx="14491">
                  <c:v>0.22600000000000001</c:v>
                </c:pt>
                <c:pt idx="14492">
                  <c:v>0.22700000000000001</c:v>
                </c:pt>
                <c:pt idx="14493">
                  <c:v>0.22900000000000001</c:v>
                </c:pt>
                <c:pt idx="14494">
                  <c:v>0.23</c:v>
                </c:pt>
                <c:pt idx="14495">
                  <c:v>0.23200000000000001</c:v>
                </c:pt>
                <c:pt idx="14496">
                  <c:v>0.23400000000000001</c:v>
                </c:pt>
                <c:pt idx="14497">
                  <c:v>0.23499999999999999</c:v>
                </c:pt>
                <c:pt idx="14498">
                  <c:v>0.23699999999999999</c:v>
                </c:pt>
                <c:pt idx="14499">
                  <c:v>0.23799999999999999</c:v>
                </c:pt>
                <c:pt idx="14500">
                  <c:v>0.24</c:v>
                </c:pt>
                <c:pt idx="14501">
                  <c:v>0.24099999999999999</c:v>
                </c:pt>
                <c:pt idx="14502">
                  <c:v>0.24299999999999999</c:v>
                </c:pt>
                <c:pt idx="14503">
                  <c:v>0.24399999999999999</c:v>
                </c:pt>
                <c:pt idx="14504">
                  <c:v>0.246</c:v>
                </c:pt>
                <c:pt idx="14505">
                  <c:v>0.247</c:v>
                </c:pt>
                <c:pt idx="14506">
                  <c:v>0.249</c:v>
                </c:pt>
                <c:pt idx="14507">
                  <c:v>0.25</c:v>
                </c:pt>
                <c:pt idx="14508">
                  <c:v>0.251</c:v>
                </c:pt>
                <c:pt idx="14509">
                  <c:v>0.253</c:v>
                </c:pt>
                <c:pt idx="14510">
                  <c:v>0.254</c:v>
                </c:pt>
                <c:pt idx="14511">
                  <c:v>0.255</c:v>
                </c:pt>
                <c:pt idx="14512">
                  <c:v>0.25600000000000001</c:v>
                </c:pt>
                <c:pt idx="14513">
                  <c:v>0.25700000000000001</c:v>
                </c:pt>
                <c:pt idx="14514">
                  <c:v>0.25800000000000001</c:v>
                </c:pt>
                <c:pt idx="14515">
                  <c:v>0.25900000000000001</c:v>
                </c:pt>
                <c:pt idx="14516">
                  <c:v>0.26</c:v>
                </c:pt>
                <c:pt idx="14517">
                  <c:v>0.26100000000000001</c:v>
                </c:pt>
                <c:pt idx="14518">
                  <c:v>0.26200000000000001</c:v>
                </c:pt>
                <c:pt idx="14519">
                  <c:v>0.26200000000000001</c:v>
                </c:pt>
                <c:pt idx="14520">
                  <c:v>0.26300000000000001</c:v>
                </c:pt>
                <c:pt idx="14521">
                  <c:v>0.26400000000000001</c:v>
                </c:pt>
                <c:pt idx="14522">
                  <c:v>0.26500000000000001</c:v>
                </c:pt>
                <c:pt idx="14523">
                  <c:v>0.26500000000000001</c:v>
                </c:pt>
                <c:pt idx="14524">
                  <c:v>0.26600000000000001</c:v>
                </c:pt>
                <c:pt idx="14525">
                  <c:v>0.26700000000000002</c:v>
                </c:pt>
                <c:pt idx="14526">
                  <c:v>0.26700000000000002</c:v>
                </c:pt>
                <c:pt idx="14527">
                  <c:v>0.26800000000000002</c:v>
                </c:pt>
                <c:pt idx="14528">
                  <c:v>0.26800000000000002</c:v>
                </c:pt>
                <c:pt idx="14529">
                  <c:v>0.26600000000000001</c:v>
                </c:pt>
                <c:pt idx="14530">
                  <c:v>0.26600000000000001</c:v>
                </c:pt>
                <c:pt idx="14531">
                  <c:v>0.26500000000000001</c:v>
                </c:pt>
                <c:pt idx="14532">
                  <c:v>0.26500000000000001</c:v>
                </c:pt>
                <c:pt idx="14533">
                  <c:v>0.26400000000000001</c:v>
                </c:pt>
                <c:pt idx="14534">
                  <c:v>0.26400000000000001</c:v>
                </c:pt>
                <c:pt idx="14535">
                  <c:v>0.26300000000000001</c:v>
                </c:pt>
                <c:pt idx="14536">
                  <c:v>0.26200000000000001</c:v>
                </c:pt>
                <c:pt idx="14537">
                  <c:v>0.26100000000000001</c:v>
                </c:pt>
                <c:pt idx="14538">
                  <c:v>0.26100000000000001</c:v>
                </c:pt>
                <c:pt idx="14539">
                  <c:v>0.26</c:v>
                </c:pt>
                <c:pt idx="14540">
                  <c:v>0.25900000000000001</c:v>
                </c:pt>
                <c:pt idx="14541">
                  <c:v>0.25800000000000001</c:v>
                </c:pt>
                <c:pt idx="14542">
                  <c:v>0.25700000000000001</c:v>
                </c:pt>
                <c:pt idx="14543">
                  <c:v>0.25600000000000001</c:v>
                </c:pt>
                <c:pt idx="14544">
                  <c:v>0.255</c:v>
                </c:pt>
                <c:pt idx="14545">
                  <c:v>0.254</c:v>
                </c:pt>
                <c:pt idx="14546">
                  <c:v>0.253</c:v>
                </c:pt>
                <c:pt idx="14547">
                  <c:v>0.252</c:v>
                </c:pt>
                <c:pt idx="14548">
                  <c:v>0.251</c:v>
                </c:pt>
                <c:pt idx="14549">
                  <c:v>0.25</c:v>
                </c:pt>
                <c:pt idx="14550">
                  <c:v>0.248</c:v>
                </c:pt>
                <c:pt idx="14551">
                  <c:v>0.247</c:v>
                </c:pt>
                <c:pt idx="14552">
                  <c:v>0.246</c:v>
                </c:pt>
                <c:pt idx="14553">
                  <c:v>0.24399999999999999</c:v>
                </c:pt>
                <c:pt idx="14554">
                  <c:v>0.24299999999999999</c:v>
                </c:pt>
                <c:pt idx="14555">
                  <c:v>0.24199999999999999</c:v>
                </c:pt>
                <c:pt idx="14556">
                  <c:v>0.24</c:v>
                </c:pt>
                <c:pt idx="14557">
                  <c:v>0.23899999999999999</c:v>
                </c:pt>
                <c:pt idx="14558">
                  <c:v>0.23699999999999999</c:v>
                </c:pt>
                <c:pt idx="14559">
                  <c:v>0.23599999999999999</c:v>
                </c:pt>
                <c:pt idx="14560">
                  <c:v>0.23400000000000001</c:v>
                </c:pt>
                <c:pt idx="14561">
                  <c:v>0.23300000000000001</c:v>
                </c:pt>
                <c:pt idx="14562">
                  <c:v>0.23200000000000001</c:v>
                </c:pt>
                <c:pt idx="14563">
                  <c:v>0.23</c:v>
                </c:pt>
                <c:pt idx="14564">
                  <c:v>0.22900000000000001</c:v>
                </c:pt>
                <c:pt idx="14565">
                  <c:v>0.22800000000000001</c:v>
                </c:pt>
                <c:pt idx="14566">
                  <c:v>0.22600000000000001</c:v>
                </c:pt>
                <c:pt idx="14567">
                  <c:v>0.22500000000000001</c:v>
                </c:pt>
                <c:pt idx="14568">
                  <c:v>0.224</c:v>
                </c:pt>
                <c:pt idx="14569">
                  <c:v>0.224</c:v>
                </c:pt>
                <c:pt idx="14570">
                  <c:v>0.223</c:v>
                </c:pt>
                <c:pt idx="14571">
                  <c:v>0.223</c:v>
                </c:pt>
                <c:pt idx="14572">
                  <c:v>0.222</c:v>
                </c:pt>
                <c:pt idx="14573">
                  <c:v>0.223</c:v>
                </c:pt>
                <c:pt idx="14574">
                  <c:v>0.223</c:v>
                </c:pt>
                <c:pt idx="14575">
                  <c:v>0.224</c:v>
                </c:pt>
                <c:pt idx="14576">
                  <c:v>0.22500000000000001</c:v>
                </c:pt>
                <c:pt idx="14577">
                  <c:v>0.22700000000000001</c:v>
                </c:pt>
                <c:pt idx="14578">
                  <c:v>0.23</c:v>
                </c:pt>
                <c:pt idx="14579">
                  <c:v>0.23300000000000001</c:v>
                </c:pt>
                <c:pt idx="14580">
                  <c:v>0.23799999999999999</c:v>
                </c:pt>
                <c:pt idx="14581">
                  <c:v>0.24399999999999999</c:v>
                </c:pt>
                <c:pt idx="14582">
                  <c:v>0.252</c:v>
                </c:pt>
                <c:pt idx="14583">
                  <c:v>0.26200000000000001</c:v>
                </c:pt>
                <c:pt idx="14584">
                  <c:v>0.27400000000000002</c:v>
                </c:pt>
                <c:pt idx="14585">
                  <c:v>0.28999999999999998</c:v>
                </c:pt>
                <c:pt idx="14586">
                  <c:v>0.308</c:v>
                </c:pt>
                <c:pt idx="14587">
                  <c:v>0.32800000000000001</c:v>
                </c:pt>
                <c:pt idx="14588">
                  <c:v>0.35099999999999998</c:v>
                </c:pt>
                <c:pt idx="14589">
                  <c:v>0.376</c:v>
                </c:pt>
                <c:pt idx="14590">
                  <c:v>0.40500000000000003</c:v>
                </c:pt>
                <c:pt idx="14591">
                  <c:v>0.443</c:v>
                </c:pt>
                <c:pt idx="14592">
                  <c:v>0.498</c:v>
                </c:pt>
                <c:pt idx="14593">
                  <c:v>0.58499999999999996</c:v>
                </c:pt>
                <c:pt idx="14594">
                  <c:v>0.72599999999999998</c:v>
                </c:pt>
                <c:pt idx="14595">
                  <c:v>0.95099999999999996</c:v>
                </c:pt>
                <c:pt idx="14596">
                  <c:v>1.3120000000000001</c:v>
                </c:pt>
                <c:pt idx="14597">
                  <c:v>1.869</c:v>
                </c:pt>
                <c:pt idx="14598">
                  <c:v>2.665</c:v>
                </c:pt>
                <c:pt idx="14599">
                  <c:v>3.7130000000000001</c:v>
                </c:pt>
                <c:pt idx="14600">
                  <c:v>5</c:v>
                </c:pt>
                <c:pt idx="14601">
                  <c:v>6.4619999999999997</c:v>
                </c:pt>
                <c:pt idx="14602">
                  <c:v>8.0489999999999995</c:v>
                </c:pt>
                <c:pt idx="14603">
                  <c:v>9.7170000000000005</c:v>
                </c:pt>
                <c:pt idx="14604">
                  <c:v>11.435</c:v>
                </c:pt>
                <c:pt idx="14605">
                  <c:v>13.186</c:v>
                </c:pt>
                <c:pt idx="14606">
                  <c:v>14.958</c:v>
                </c:pt>
                <c:pt idx="14607">
                  <c:v>16.742999999999999</c:v>
                </c:pt>
                <c:pt idx="14608">
                  <c:v>18.536999999999999</c:v>
                </c:pt>
                <c:pt idx="14609">
                  <c:v>20.335999999999999</c:v>
                </c:pt>
                <c:pt idx="14610">
                  <c:v>22.138000000000002</c:v>
                </c:pt>
                <c:pt idx="14611">
                  <c:v>23.94</c:v>
                </c:pt>
                <c:pt idx="14612">
                  <c:v>25.742000000000001</c:v>
                </c:pt>
                <c:pt idx="14613">
                  <c:v>27.541</c:v>
                </c:pt>
                <c:pt idx="14614">
                  <c:v>29.338999999999999</c:v>
                </c:pt>
                <c:pt idx="14615">
                  <c:v>31.132000000000001</c:v>
                </c:pt>
                <c:pt idx="14616">
                  <c:v>32.92</c:v>
                </c:pt>
                <c:pt idx="14617">
                  <c:v>34.703000000000003</c:v>
                </c:pt>
                <c:pt idx="14618">
                  <c:v>36.479999999999997</c:v>
                </c:pt>
                <c:pt idx="14619">
                  <c:v>38.249000000000002</c:v>
                </c:pt>
                <c:pt idx="14620">
                  <c:v>40.01</c:v>
                </c:pt>
                <c:pt idx="14621">
                  <c:v>41.761000000000003</c:v>
                </c:pt>
                <c:pt idx="14622">
                  <c:v>43.500999999999998</c:v>
                </c:pt>
                <c:pt idx="14623">
                  <c:v>45.226999999999997</c:v>
                </c:pt>
                <c:pt idx="14624">
                  <c:v>46.939</c:v>
                </c:pt>
                <c:pt idx="14625">
                  <c:v>48.633000000000003</c:v>
                </c:pt>
                <c:pt idx="14626">
                  <c:v>50.308</c:v>
                </c:pt>
                <c:pt idx="14627">
                  <c:v>51.960999999999999</c:v>
                </c:pt>
                <c:pt idx="14628">
                  <c:v>53.588999999999999</c:v>
                </c:pt>
                <c:pt idx="14629">
                  <c:v>55.19</c:v>
                </c:pt>
                <c:pt idx="14630">
                  <c:v>56.762999999999998</c:v>
                </c:pt>
                <c:pt idx="14631">
                  <c:v>58.302999999999997</c:v>
                </c:pt>
                <c:pt idx="14632">
                  <c:v>59.808</c:v>
                </c:pt>
                <c:pt idx="14633">
                  <c:v>61.274999999999999</c:v>
                </c:pt>
                <c:pt idx="14634">
                  <c:v>62.701000000000001</c:v>
                </c:pt>
                <c:pt idx="14635">
                  <c:v>64.084999999999994</c:v>
                </c:pt>
                <c:pt idx="14636">
                  <c:v>65.427000000000007</c:v>
                </c:pt>
                <c:pt idx="14637">
                  <c:v>66.724999999999994</c:v>
                </c:pt>
                <c:pt idx="14638">
                  <c:v>67.977999999999994</c:v>
                </c:pt>
                <c:pt idx="14639">
                  <c:v>69.186999999999998</c:v>
                </c:pt>
                <c:pt idx="14640">
                  <c:v>70.349999999999994</c:v>
                </c:pt>
                <c:pt idx="14641">
                  <c:v>71.465999999999994</c:v>
                </c:pt>
                <c:pt idx="14642">
                  <c:v>72.537999999999997</c:v>
                </c:pt>
                <c:pt idx="14643">
                  <c:v>73.563000000000002</c:v>
                </c:pt>
                <c:pt idx="14644">
                  <c:v>74.543000000000006</c:v>
                </c:pt>
                <c:pt idx="14645">
                  <c:v>75.477999999999994</c:v>
                </c:pt>
                <c:pt idx="14646">
                  <c:v>76.367000000000004</c:v>
                </c:pt>
                <c:pt idx="14647">
                  <c:v>77.213999999999999</c:v>
                </c:pt>
                <c:pt idx="14648">
                  <c:v>78.018000000000001</c:v>
                </c:pt>
                <c:pt idx="14649">
                  <c:v>78.78</c:v>
                </c:pt>
                <c:pt idx="14650">
                  <c:v>79.501000000000005</c:v>
                </c:pt>
                <c:pt idx="14651">
                  <c:v>80.183000000000007</c:v>
                </c:pt>
                <c:pt idx="14652">
                  <c:v>80.826999999999998</c:v>
                </c:pt>
                <c:pt idx="14653">
                  <c:v>81.435000000000002</c:v>
                </c:pt>
                <c:pt idx="14654">
                  <c:v>82.007000000000005</c:v>
                </c:pt>
                <c:pt idx="14655">
                  <c:v>82.546000000000006</c:v>
                </c:pt>
                <c:pt idx="14656">
                  <c:v>83.052000000000007</c:v>
                </c:pt>
                <c:pt idx="14657">
                  <c:v>83.528000000000006</c:v>
                </c:pt>
                <c:pt idx="14658">
                  <c:v>83.974000000000004</c:v>
                </c:pt>
                <c:pt idx="14659">
                  <c:v>84.393000000000001</c:v>
                </c:pt>
                <c:pt idx="14660">
                  <c:v>84.784999999999997</c:v>
                </c:pt>
                <c:pt idx="14661">
                  <c:v>85.152000000000001</c:v>
                </c:pt>
                <c:pt idx="14662">
                  <c:v>85.495999999999995</c:v>
                </c:pt>
                <c:pt idx="14663">
                  <c:v>85.816999999999993</c:v>
                </c:pt>
                <c:pt idx="14664">
                  <c:v>86.117999999999995</c:v>
                </c:pt>
                <c:pt idx="14665">
                  <c:v>86.397999999999996</c:v>
                </c:pt>
                <c:pt idx="14666">
                  <c:v>86.66</c:v>
                </c:pt>
                <c:pt idx="14667">
                  <c:v>86.905000000000001</c:v>
                </c:pt>
                <c:pt idx="14668">
                  <c:v>87.134</c:v>
                </c:pt>
                <c:pt idx="14669">
                  <c:v>87.346999999999994</c:v>
                </c:pt>
                <c:pt idx="14670">
                  <c:v>87.546000000000006</c:v>
                </c:pt>
                <c:pt idx="14671">
                  <c:v>87.731999999999999</c:v>
                </c:pt>
                <c:pt idx="14672">
                  <c:v>87.905000000000001</c:v>
                </c:pt>
                <c:pt idx="14673">
                  <c:v>88.066999999999993</c:v>
                </c:pt>
                <c:pt idx="14674">
                  <c:v>88.216999999999999</c:v>
                </c:pt>
                <c:pt idx="14675">
                  <c:v>88.358000000000004</c:v>
                </c:pt>
                <c:pt idx="14676">
                  <c:v>88.489000000000004</c:v>
                </c:pt>
                <c:pt idx="14677">
                  <c:v>88.61</c:v>
                </c:pt>
                <c:pt idx="14678">
                  <c:v>88.724000000000004</c:v>
                </c:pt>
                <c:pt idx="14679">
                  <c:v>88.83</c:v>
                </c:pt>
                <c:pt idx="14680">
                  <c:v>88.927999999999997</c:v>
                </c:pt>
                <c:pt idx="14681">
                  <c:v>89.02</c:v>
                </c:pt>
                <c:pt idx="14682">
                  <c:v>89.105000000000004</c:v>
                </c:pt>
                <c:pt idx="14683">
                  <c:v>89.185000000000002</c:v>
                </c:pt>
                <c:pt idx="14684">
                  <c:v>89.257999999999996</c:v>
                </c:pt>
                <c:pt idx="14685">
                  <c:v>89.326999999999998</c:v>
                </c:pt>
                <c:pt idx="14686">
                  <c:v>89.39</c:v>
                </c:pt>
                <c:pt idx="14687">
                  <c:v>89.448999999999998</c:v>
                </c:pt>
                <c:pt idx="14688">
                  <c:v>89.504000000000005</c:v>
                </c:pt>
                <c:pt idx="14689">
                  <c:v>89.555000000000007</c:v>
                </c:pt>
                <c:pt idx="14690">
                  <c:v>89.602000000000004</c:v>
                </c:pt>
                <c:pt idx="14691">
                  <c:v>89.644999999999996</c:v>
                </c:pt>
                <c:pt idx="14692">
                  <c:v>89.685000000000002</c:v>
                </c:pt>
                <c:pt idx="14693">
                  <c:v>89.722999999999999</c:v>
                </c:pt>
                <c:pt idx="14694">
                  <c:v>89.757000000000005</c:v>
                </c:pt>
                <c:pt idx="14695">
                  <c:v>89.789000000000001</c:v>
                </c:pt>
                <c:pt idx="14696">
                  <c:v>89.817999999999998</c:v>
                </c:pt>
                <c:pt idx="14697">
                  <c:v>89.844999999999999</c:v>
                </c:pt>
                <c:pt idx="14698">
                  <c:v>89.870999999999995</c:v>
                </c:pt>
                <c:pt idx="14699">
                  <c:v>89.894000000000005</c:v>
                </c:pt>
                <c:pt idx="14700">
                  <c:v>89.915000000000006</c:v>
                </c:pt>
                <c:pt idx="14701">
                  <c:v>89.935000000000002</c:v>
                </c:pt>
                <c:pt idx="14702">
                  <c:v>89.953000000000003</c:v>
                </c:pt>
                <c:pt idx="14703">
                  <c:v>89.97</c:v>
                </c:pt>
                <c:pt idx="14704">
                  <c:v>89.986000000000004</c:v>
                </c:pt>
                <c:pt idx="14705">
                  <c:v>90</c:v>
                </c:pt>
                <c:pt idx="14706">
                  <c:v>90.013999999999996</c:v>
                </c:pt>
                <c:pt idx="14707">
                  <c:v>90.025999999999996</c:v>
                </c:pt>
                <c:pt idx="14708">
                  <c:v>90.037000000000006</c:v>
                </c:pt>
                <c:pt idx="14709">
                  <c:v>90.048000000000002</c:v>
                </c:pt>
                <c:pt idx="14710">
                  <c:v>90.058000000000007</c:v>
                </c:pt>
                <c:pt idx="14711">
                  <c:v>90.066999999999993</c:v>
                </c:pt>
                <c:pt idx="14712">
                  <c:v>90.075000000000003</c:v>
                </c:pt>
                <c:pt idx="14713">
                  <c:v>90.082999999999998</c:v>
                </c:pt>
                <c:pt idx="14714">
                  <c:v>90.09</c:v>
                </c:pt>
                <c:pt idx="14715">
                  <c:v>90.096999999999994</c:v>
                </c:pt>
                <c:pt idx="14716">
                  <c:v>90.102999999999994</c:v>
                </c:pt>
                <c:pt idx="14717">
                  <c:v>90.108999999999995</c:v>
                </c:pt>
                <c:pt idx="14718">
                  <c:v>90.114999999999995</c:v>
                </c:pt>
                <c:pt idx="14719">
                  <c:v>90.12</c:v>
                </c:pt>
                <c:pt idx="14720">
                  <c:v>90.125</c:v>
                </c:pt>
                <c:pt idx="14721">
                  <c:v>90.129000000000005</c:v>
                </c:pt>
                <c:pt idx="14722">
                  <c:v>90.132999999999996</c:v>
                </c:pt>
                <c:pt idx="14723">
                  <c:v>90.137</c:v>
                </c:pt>
                <c:pt idx="14724">
                  <c:v>90.141000000000005</c:v>
                </c:pt>
                <c:pt idx="14725">
                  <c:v>90.144000000000005</c:v>
                </c:pt>
                <c:pt idx="14726">
                  <c:v>90.147000000000006</c:v>
                </c:pt>
                <c:pt idx="14727">
                  <c:v>90.15</c:v>
                </c:pt>
                <c:pt idx="14728">
                  <c:v>90.153000000000006</c:v>
                </c:pt>
                <c:pt idx="14729">
                  <c:v>90.156000000000006</c:v>
                </c:pt>
                <c:pt idx="14730">
                  <c:v>90.159000000000006</c:v>
                </c:pt>
                <c:pt idx="14731">
                  <c:v>90.161000000000001</c:v>
                </c:pt>
                <c:pt idx="14732">
                  <c:v>90.162999999999997</c:v>
                </c:pt>
                <c:pt idx="14733">
                  <c:v>90.165000000000006</c:v>
                </c:pt>
                <c:pt idx="14734">
                  <c:v>90.167000000000002</c:v>
                </c:pt>
                <c:pt idx="14735">
                  <c:v>90.168999999999997</c:v>
                </c:pt>
                <c:pt idx="14736">
                  <c:v>90.171000000000006</c:v>
                </c:pt>
                <c:pt idx="14737">
                  <c:v>90.173000000000002</c:v>
                </c:pt>
                <c:pt idx="14738">
                  <c:v>90.174999999999997</c:v>
                </c:pt>
                <c:pt idx="14739">
                  <c:v>90.176000000000002</c:v>
                </c:pt>
                <c:pt idx="14740">
                  <c:v>90.177999999999997</c:v>
                </c:pt>
                <c:pt idx="14741">
                  <c:v>90.179000000000002</c:v>
                </c:pt>
                <c:pt idx="14742">
                  <c:v>90.18</c:v>
                </c:pt>
                <c:pt idx="14743">
                  <c:v>90.182000000000002</c:v>
                </c:pt>
                <c:pt idx="14744">
                  <c:v>90.183000000000007</c:v>
                </c:pt>
                <c:pt idx="14745">
                  <c:v>90.183999999999997</c:v>
                </c:pt>
                <c:pt idx="14746">
                  <c:v>90.185000000000002</c:v>
                </c:pt>
                <c:pt idx="14747">
                  <c:v>90.186000000000007</c:v>
                </c:pt>
                <c:pt idx="14748">
                  <c:v>90.188000000000002</c:v>
                </c:pt>
                <c:pt idx="14749">
                  <c:v>90.188999999999993</c:v>
                </c:pt>
                <c:pt idx="14750">
                  <c:v>90.19</c:v>
                </c:pt>
                <c:pt idx="14751">
                  <c:v>90.191000000000003</c:v>
                </c:pt>
                <c:pt idx="14752">
                  <c:v>90.191000000000003</c:v>
                </c:pt>
                <c:pt idx="14753">
                  <c:v>90.191999999999993</c:v>
                </c:pt>
                <c:pt idx="14754">
                  <c:v>90.192999999999998</c:v>
                </c:pt>
                <c:pt idx="14755">
                  <c:v>90.194000000000003</c:v>
                </c:pt>
                <c:pt idx="14756">
                  <c:v>90.194999999999993</c:v>
                </c:pt>
                <c:pt idx="14757">
                  <c:v>90.195999999999998</c:v>
                </c:pt>
                <c:pt idx="14758">
                  <c:v>90.195999999999998</c:v>
                </c:pt>
                <c:pt idx="14759">
                  <c:v>90.197000000000003</c:v>
                </c:pt>
                <c:pt idx="14760">
                  <c:v>90.197999999999993</c:v>
                </c:pt>
                <c:pt idx="14761">
                  <c:v>90.197999999999993</c:v>
                </c:pt>
                <c:pt idx="14762">
                  <c:v>90.198999999999998</c:v>
                </c:pt>
                <c:pt idx="14763">
                  <c:v>90.198999999999998</c:v>
                </c:pt>
                <c:pt idx="14764">
                  <c:v>90.2</c:v>
                </c:pt>
                <c:pt idx="14765">
                  <c:v>90.2</c:v>
                </c:pt>
                <c:pt idx="14766">
                  <c:v>90.2</c:v>
                </c:pt>
                <c:pt idx="14767">
                  <c:v>90.200999999999993</c:v>
                </c:pt>
                <c:pt idx="14768">
                  <c:v>90.200999999999993</c:v>
                </c:pt>
                <c:pt idx="14769">
                  <c:v>90.200999999999993</c:v>
                </c:pt>
                <c:pt idx="14770">
                  <c:v>90.201999999999998</c:v>
                </c:pt>
                <c:pt idx="14771">
                  <c:v>90.201999999999998</c:v>
                </c:pt>
                <c:pt idx="14772">
                  <c:v>90.201999999999998</c:v>
                </c:pt>
                <c:pt idx="14773">
                  <c:v>90.201999999999998</c:v>
                </c:pt>
                <c:pt idx="14774">
                  <c:v>90.201999999999998</c:v>
                </c:pt>
                <c:pt idx="14775">
                  <c:v>90.203000000000003</c:v>
                </c:pt>
                <c:pt idx="14776">
                  <c:v>90.203000000000003</c:v>
                </c:pt>
                <c:pt idx="14777">
                  <c:v>90.203000000000003</c:v>
                </c:pt>
                <c:pt idx="14778">
                  <c:v>90.203000000000003</c:v>
                </c:pt>
                <c:pt idx="14779">
                  <c:v>90.203000000000003</c:v>
                </c:pt>
                <c:pt idx="14780">
                  <c:v>90.203000000000003</c:v>
                </c:pt>
                <c:pt idx="14781">
                  <c:v>90.201999999999998</c:v>
                </c:pt>
                <c:pt idx="14782">
                  <c:v>90.201999999999998</c:v>
                </c:pt>
                <c:pt idx="14783">
                  <c:v>90.201999999999998</c:v>
                </c:pt>
                <c:pt idx="14784">
                  <c:v>90.201999999999998</c:v>
                </c:pt>
                <c:pt idx="14785">
                  <c:v>90.201999999999998</c:v>
                </c:pt>
                <c:pt idx="14786">
                  <c:v>90.201999999999998</c:v>
                </c:pt>
                <c:pt idx="14787">
                  <c:v>90.200999999999993</c:v>
                </c:pt>
                <c:pt idx="14788">
                  <c:v>90.200999999999993</c:v>
                </c:pt>
                <c:pt idx="14789">
                  <c:v>90.200999999999993</c:v>
                </c:pt>
                <c:pt idx="14790">
                  <c:v>90.200999999999993</c:v>
                </c:pt>
                <c:pt idx="14791">
                  <c:v>90.2</c:v>
                </c:pt>
                <c:pt idx="14792">
                  <c:v>90.2</c:v>
                </c:pt>
                <c:pt idx="14793">
                  <c:v>90.2</c:v>
                </c:pt>
                <c:pt idx="14794">
                  <c:v>90.198999999999998</c:v>
                </c:pt>
                <c:pt idx="14795">
                  <c:v>90.198999999999998</c:v>
                </c:pt>
                <c:pt idx="14796">
                  <c:v>90.197999999999993</c:v>
                </c:pt>
                <c:pt idx="14797">
                  <c:v>90.197999999999993</c:v>
                </c:pt>
                <c:pt idx="14798">
                  <c:v>90.197999999999993</c:v>
                </c:pt>
                <c:pt idx="14799">
                  <c:v>90.197000000000003</c:v>
                </c:pt>
                <c:pt idx="14800">
                  <c:v>90.197000000000003</c:v>
                </c:pt>
                <c:pt idx="14801">
                  <c:v>90.195999999999998</c:v>
                </c:pt>
                <c:pt idx="14802">
                  <c:v>90.195999999999998</c:v>
                </c:pt>
                <c:pt idx="14803">
                  <c:v>90.194999999999993</c:v>
                </c:pt>
                <c:pt idx="14804">
                  <c:v>90.194999999999993</c:v>
                </c:pt>
                <c:pt idx="14805">
                  <c:v>90.194000000000003</c:v>
                </c:pt>
                <c:pt idx="14806">
                  <c:v>90.194000000000003</c:v>
                </c:pt>
                <c:pt idx="14807">
                  <c:v>90.192999999999998</c:v>
                </c:pt>
                <c:pt idx="14808">
                  <c:v>90.191999999999993</c:v>
                </c:pt>
                <c:pt idx="14809">
                  <c:v>90.191999999999993</c:v>
                </c:pt>
                <c:pt idx="14810">
                  <c:v>90.191000000000003</c:v>
                </c:pt>
                <c:pt idx="14811">
                  <c:v>90.19</c:v>
                </c:pt>
                <c:pt idx="14812">
                  <c:v>90.188999999999993</c:v>
                </c:pt>
                <c:pt idx="14813">
                  <c:v>90.188000000000002</c:v>
                </c:pt>
                <c:pt idx="14814">
                  <c:v>90.186999999999998</c:v>
                </c:pt>
                <c:pt idx="14815">
                  <c:v>90.186999999999998</c:v>
                </c:pt>
                <c:pt idx="14816">
                  <c:v>90.186000000000007</c:v>
                </c:pt>
                <c:pt idx="14817">
                  <c:v>90.183999999999997</c:v>
                </c:pt>
                <c:pt idx="14818">
                  <c:v>90.183000000000007</c:v>
                </c:pt>
                <c:pt idx="14819">
                  <c:v>90.182000000000002</c:v>
                </c:pt>
                <c:pt idx="14820">
                  <c:v>90.180999999999997</c:v>
                </c:pt>
                <c:pt idx="14821">
                  <c:v>90.179000000000002</c:v>
                </c:pt>
                <c:pt idx="14822">
                  <c:v>90.177999999999997</c:v>
                </c:pt>
                <c:pt idx="14823">
                  <c:v>90.176000000000002</c:v>
                </c:pt>
                <c:pt idx="14824">
                  <c:v>90.174999999999997</c:v>
                </c:pt>
                <c:pt idx="14825">
                  <c:v>90.173000000000002</c:v>
                </c:pt>
                <c:pt idx="14826">
                  <c:v>90.171000000000006</c:v>
                </c:pt>
                <c:pt idx="14827">
                  <c:v>90.168999999999997</c:v>
                </c:pt>
                <c:pt idx="14828">
                  <c:v>90.167000000000002</c:v>
                </c:pt>
                <c:pt idx="14829">
                  <c:v>90.165000000000006</c:v>
                </c:pt>
                <c:pt idx="14830">
                  <c:v>90.162000000000006</c:v>
                </c:pt>
                <c:pt idx="14831">
                  <c:v>90.159000000000006</c:v>
                </c:pt>
                <c:pt idx="14832">
                  <c:v>90.156999999999996</c:v>
                </c:pt>
                <c:pt idx="14833">
                  <c:v>90.153999999999996</c:v>
                </c:pt>
                <c:pt idx="14834">
                  <c:v>90.15</c:v>
                </c:pt>
                <c:pt idx="14835">
                  <c:v>90.147000000000006</c:v>
                </c:pt>
                <c:pt idx="14836">
                  <c:v>90.143000000000001</c:v>
                </c:pt>
                <c:pt idx="14837">
                  <c:v>90.138999999999996</c:v>
                </c:pt>
                <c:pt idx="14838">
                  <c:v>90.135000000000005</c:v>
                </c:pt>
                <c:pt idx="14839">
                  <c:v>90.13</c:v>
                </c:pt>
                <c:pt idx="14840">
                  <c:v>90.125</c:v>
                </c:pt>
                <c:pt idx="14841">
                  <c:v>90.12</c:v>
                </c:pt>
                <c:pt idx="14842">
                  <c:v>90.114000000000004</c:v>
                </c:pt>
                <c:pt idx="14843">
                  <c:v>90.108000000000004</c:v>
                </c:pt>
                <c:pt idx="14844">
                  <c:v>90.100999999999999</c:v>
                </c:pt>
                <c:pt idx="14845">
                  <c:v>90.093999999999994</c:v>
                </c:pt>
                <c:pt idx="14846">
                  <c:v>90.085999999999999</c:v>
                </c:pt>
                <c:pt idx="14847">
                  <c:v>90.076999999999998</c:v>
                </c:pt>
                <c:pt idx="14848">
                  <c:v>90.067999999999998</c:v>
                </c:pt>
                <c:pt idx="14849">
                  <c:v>90.058999999999997</c:v>
                </c:pt>
                <c:pt idx="14850">
                  <c:v>90.048000000000002</c:v>
                </c:pt>
                <c:pt idx="14851">
                  <c:v>90.036000000000001</c:v>
                </c:pt>
                <c:pt idx="14852">
                  <c:v>90.024000000000001</c:v>
                </c:pt>
                <c:pt idx="14853">
                  <c:v>90.010999999999996</c:v>
                </c:pt>
                <c:pt idx="14854">
                  <c:v>89.995999999999995</c:v>
                </c:pt>
                <c:pt idx="14855">
                  <c:v>89.98</c:v>
                </c:pt>
                <c:pt idx="14856">
                  <c:v>89.962999999999994</c:v>
                </c:pt>
                <c:pt idx="14857">
                  <c:v>89.944999999999993</c:v>
                </c:pt>
                <c:pt idx="14858">
                  <c:v>89.924999999999997</c:v>
                </c:pt>
                <c:pt idx="14859">
                  <c:v>89.903999999999996</c:v>
                </c:pt>
                <c:pt idx="14860">
                  <c:v>89.88</c:v>
                </c:pt>
                <c:pt idx="14861">
                  <c:v>89.855000000000004</c:v>
                </c:pt>
                <c:pt idx="14862">
                  <c:v>89.828000000000003</c:v>
                </c:pt>
                <c:pt idx="14863">
                  <c:v>89.798000000000002</c:v>
                </c:pt>
                <c:pt idx="14864">
                  <c:v>89.766000000000005</c:v>
                </c:pt>
                <c:pt idx="14865">
                  <c:v>89.731999999999999</c:v>
                </c:pt>
                <c:pt idx="14866">
                  <c:v>89.694999999999993</c:v>
                </c:pt>
                <c:pt idx="14867">
                  <c:v>89.653999999999996</c:v>
                </c:pt>
                <c:pt idx="14868">
                  <c:v>89.611000000000004</c:v>
                </c:pt>
                <c:pt idx="14869">
                  <c:v>89.563999999999993</c:v>
                </c:pt>
                <c:pt idx="14870">
                  <c:v>89.513000000000005</c:v>
                </c:pt>
                <c:pt idx="14871">
                  <c:v>89.459000000000003</c:v>
                </c:pt>
                <c:pt idx="14872">
                  <c:v>89.4</c:v>
                </c:pt>
                <c:pt idx="14873">
                  <c:v>89.335999999999999</c:v>
                </c:pt>
                <c:pt idx="14874">
                  <c:v>89.268000000000001</c:v>
                </c:pt>
                <c:pt idx="14875">
                  <c:v>89.194000000000003</c:v>
                </c:pt>
                <c:pt idx="14876">
                  <c:v>89.114999999999995</c:v>
                </c:pt>
                <c:pt idx="14877">
                  <c:v>89.03</c:v>
                </c:pt>
                <c:pt idx="14878">
                  <c:v>88.938000000000002</c:v>
                </c:pt>
                <c:pt idx="14879">
                  <c:v>88.838999999999999</c:v>
                </c:pt>
                <c:pt idx="14880">
                  <c:v>88.733999999999995</c:v>
                </c:pt>
                <c:pt idx="14881">
                  <c:v>88.62</c:v>
                </c:pt>
                <c:pt idx="14882">
                  <c:v>88.498000000000005</c:v>
                </c:pt>
                <c:pt idx="14883">
                  <c:v>88.367000000000004</c:v>
                </c:pt>
                <c:pt idx="14884">
                  <c:v>88.227000000000004</c:v>
                </c:pt>
                <c:pt idx="14885">
                  <c:v>88.075999999999993</c:v>
                </c:pt>
                <c:pt idx="14886">
                  <c:v>87.915000000000006</c:v>
                </c:pt>
                <c:pt idx="14887">
                  <c:v>87.741</c:v>
                </c:pt>
                <c:pt idx="14888">
                  <c:v>87.555999999999997</c:v>
                </c:pt>
                <c:pt idx="14889">
                  <c:v>87.356999999999999</c:v>
                </c:pt>
                <c:pt idx="14890">
                  <c:v>87.143000000000001</c:v>
                </c:pt>
                <c:pt idx="14891">
                  <c:v>86.914000000000001</c:v>
                </c:pt>
                <c:pt idx="14892">
                  <c:v>86.668999999999997</c:v>
                </c:pt>
                <c:pt idx="14893">
                  <c:v>86.406999999999996</c:v>
                </c:pt>
                <c:pt idx="14894">
                  <c:v>86.126000000000005</c:v>
                </c:pt>
                <c:pt idx="14895">
                  <c:v>85.825999999999993</c:v>
                </c:pt>
                <c:pt idx="14896">
                  <c:v>85.504000000000005</c:v>
                </c:pt>
                <c:pt idx="14897">
                  <c:v>85.16</c:v>
                </c:pt>
                <c:pt idx="14898">
                  <c:v>84.793000000000006</c:v>
                </c:pt>
                <c:pt idx="14899">
                  <c:v>84.4</c:v>
                </c:pt>
                <c:pt idx="14900">
                  <c:v>83.980999999999995</c:v>
                </c:pt>
                <c:pt idx="14901">
                  <c:v>83.534999999999997</c:v>
                </c:pt>
                <c:pt idx="14902">
                  <c:v>83.058999999999997</c:v>
                </c:pt>
                <c:pt idx="14903">
                  <c:v>82.552000000000007</c:v>
                </c:pt>
                <c:pt idx="14904">
                  <c:v>82.013999999999996</c:v>
                </c:pt>
                <c:pt idx="14905">
                  <c:v>81.441000000000003</c:v>
                </c:pt>
                <c:pt idx="14906">
                  <c:v>80.832999999999998</c:v>
                </c:pt>
                <c:pt idx="14907">
                  <c:v>80.188999999999993</c:v>
                </c:pt>
                <c:pt idx="14908">
                  <c:v>79.507000000000005</c:v>
                </c:pt>
                <c:pt idx="14909">
                  <c:v>78.784999999999997</c:v>
                </c:pt>
                <c:pt idx="14910">
                  <c:v>78.022999999999996</c:v>
                </c:pt>
                <c:pt idx="14911">
                  <c:v>77.218999999999994</c:v>
                </c:pt>
                <c:pt idx="14912">
                  <c:v>76.372</c:v>
                </c:pt>
                <c:pt idx="14913">
                  <c:v>75.481999999999999</c:v>
                </c:pt>
                <c:pt idx="14914">
                  <c:v>74.546999999999997</c:v>
                </c:pt>
                <c:pt idx="14915">
                  <c:v>73.566999999999993</c:v>
                </c:pt>
                <c:pt idx="14916">
                  <c:v>72.542000000000002</c:v>
                </c:pt>
                <c:pt idx="14917">
                  <c:v>71.47</c:v>
                </c:pt>
                <c:pt idx="14918">
                  <c:v>70.352999999999994</c:v>
                </c:pt>
                <c:pt idx="14919">
                  <c:v>69.19</c:v>
                </c:pt>
                <c:pt idx="14920">
                  <c:v>67.980999999999995</c:v>
                </c:pt>
                <c:pt idx="14921">
                  <c:v>66.727000000000004</c:v>
                </c:pt>
                <c:pt idx="14922">
                  <c:v>65.429000000000002</c:v>
                </c:pt>
                <c:pt idx="14923">
                  <c:v>64.087999999999994</c:v>
                </c:pt>
                <c:pt idx="14924">
                  <c:v>62.703000000000003</c:v>
                </c:pt>
                <c:pt idx="14925">
                  <c:v>61.276000000000003</c:v>
                </c:pt>
                <c:pt idx="14926">
                  <c:v>59.808999999999997</c:v>
                </c:pt>
                <c:pt idx="14927">
                  <c:v>58.304000000000002</c:v>
                </c:pt>
                <c:pt idx="14928">
                  <c:v>56.764000000000003</c:v>
                </c:pt>
                <c:pt idx="14929">
                  <c:v>55.192</c:v>
                </c:pt>
                <c:pt idx="14930">
                  <c:v>53.59</c:v>
                </c:pt>
                <c:pt idx="14931">
                  <c:v>51.962000000000003</c:v>
                </c:pt>
                <c:pt idx="14932">
                  <c:v>50.308999999999997</c:v>
                </c:pt>
                <c:pt idx="14933">
                  <c:v>48.634999999999998</c:v>
                </c:pt>
                <c:pt idx="14934">
                  <c:v>46.94</c:v>
                </c:pt>
                <c:pt idx="14935">
                  <c:v>45.228999999999999</c:v>
                </c:pt>
                <c:pt idx="14936">
                  <c:v>43.502000000000002</c:v>
                </c:pt>
                <c:pt idx="14937">
                  <c:v>41.762999999999998</c:v>
                </c:pt>
                <c:pt idx="14938">
                  <c:v>40.011000000000003</c:v>
                </c:pt>
                <c:pt idx="14939">
                  <c:v>38.25</c:v>
                </c:pt>
                <c:pt idx="14940">
                  <c:v>36.481000000000002</c:v>
                </c:pt>
                <c:pt idx="14941">
                  <c:v>34.704000000000001</c:v>
                </c:pt>
                <c:pt idx="14942">
                  <c:v>32.92</c:v>
                </c:pt>
                <c:pt idx="14943">
                  <c:v>31.131</c:v>
                </c:pt>
                <c:pt idx="14944">
                  <c:v>29.337</c:v>
                </c:pt>
                <c:pt idx="14945">
                  <c:v>27.54</c:v>
                </c:pt>
                <c:pt idx="14946">
                  <c:v>25.74</c:v>
                </c:pt>
                <c:pt idx="14947">
                  <c:v>23.937999999999999</c:v>
                </c:pt>
                <c:pt idx="14948">
                  <c:v>22.135999999999999</c:v>
                </c:pt>
                <c:pt idx="14949">
                  <c:v>20.334</c:v>
                </c:pt>
                <c:pt idx="14950">
                  <c:v>18.536000000000001</c:v>
                </c:pt>
                <c:pt idx="14951">
                  <c:v>16.742000000000001</c:v>
                </c:pt>
                <c:pt idx="14952">
                  <c:v>14.956</c:v>
                </c:pt>
                <c:pt idx="14953">
                  <c:v>13.183999999999999</c:v>
                </c:pt>
                <c:pt idx="14954">
                  <c:v>11.432</c:v>
                </c:pt>
                <c:pt idx="14955">
                  <c:v>9.7119999999999997</c:v>
                </c:pt>
                <c:pt idx="14956">
                  <c:v>8.0419999999999998</c:v>
                </c:pt>
                <c:pt idx="14957">
                  <c:v>6.45</c:v>
                </c:pt>
                <c:pt idx="14958">
                  <c:v>4.9829999999999997</c:v>
                </c:pt>
                <c:pt idx="14959">
                  <c:v>3.6909999999999998</c:v>
                </c:pt>
                <c:pt idx="14960">
                  <c:v>2.637</c:v>
                </c:pt>
                <c:pt idx="14961">
                  <c:v>1.849</c:v>
                </c:pt>
                <c:pt idx="14962">
                  <c:v>1.302</c:v>
                </c:pt>
                <c:pt idx="14963">
                  <c:v>0.94399999999999995</c:v>
                </c:pt>
                <c:pt idx="14964">
                  <c:v>0.72199999999999998</c:v>
                </c:pt>
                <c:pt idx="14965">
                  <c:v>0.58399999999999996</c:v>
                </c:pt>
                <c:pt idx="14966">
                  <c:v>0.499</c:v>
                </c:pt>
                <c:pt idx="14967">
                  <c:v>0.44400000000000001</c:v>
                </c:pt>
                <c:pt idx="14968">
                  <c:v>0.40699999999999997</c:v>
                </c:pt>
                <c:pt idx="14969">
                  <c:v>0.378</c:v>
                </c:pt>
                <c:pt idx="14970">
                  <c:v>0.35299999999999998</c:v>
                </c:pt>
                <c:pt idx="14971">
                  <c:v>0.33</c:v>
                </c:pt>
                <c:pt idx="14972">
                  <c:v>0.309</c:v>
                </c:pt>
                <c:pt idx="14973">
                  <c:v>0.29099999999999998</c:v>
                </c:pt>
                <c:pt idx="14974">
                  <c:v>0.27600000000000002</c:v>
                </c:pt>
                <c:pt idx="14975">
                  <c:v>0.26400000000000001</c:v>
                </c:pt>
                <c:pt idx="14976">
                  <c:v>0.254</c:v>
                </c:pt>
                <c:pt idx="14977">
                  <c:v>0.246</c:v>
                </c:pt>
                <c:pt idx="14978">
                  <c:v>0.24</c:v>
                </c:pt>
                <c:pt idx="14979">
                  <c:v>0.23499999999999999</c:v>
                </c:pt>
                <c:pt idx="14980">
                  <c:v>0.23100000000000001</c:v>
                </c:pt>
                <c:pt idx="14981">
                  <c:v>0.22800000000000001</c:v>
                </c:pt>
                <c:pt idx="14982">
                  <c:v>0.22600000000000001</c:v>
                </c:pt>
                <c:pt idx="14983">
                  <c:v>0.224</c:v>
                </c:pt>
                <c:pt idx="14984">
                  <c:v>0.224</c:v>
                </c:pt>
                <c:pt idx="14985">
                  <c:v>0.223</c:v>
                </c:pt>
                <c:pt idx="14986">
                  <c:v>0.223</c:v>
                </c:pt>
                <c:pt idx="14987">
                  <c:v>0.223</c:v>
                </c:pt>
                <c:pt idx="14988">
                  <c:v>0.223</c:v>
                </c:pt>
                <c:pt idx="14989">
                  <c:v>0.224</c:v>
                </c:pt>
                <c:pt idx="14990">
                  <c:v>0.22500000000000001</c:v>
                </c:pt>
                <c:pt idx="14991">
                  <c:v>0.22500000000000001</c:v>
                </c:pt>
                <c:pt idx="14992">
                  <c:v>0.22600000000000001</c:v>
                </c:pt>
                <c:pt idx="14993">
                  <c:v>0.22800000000000001</c:v>
                </c:pt>
                <c:pt idx="14994">
                  <c:v>0.22900000000000001</c:v>
                </c:pt>
                <c:pt idx="14995">
                  <c:v>0.23</c:v>
                </c:pt>
                <c:pt idx="14996">
                  <c:v>0.23200000000000001</c:v>
                </c:pt>
                <c:pt idx="14997">
                  <c:v>0.23400000000000001</c:v>
                </c:pt>
                <c:pt idx="14998">
                  <c:v>0.23499999999999999</c:v>
                </c:pt>
                <c:pt idx="14999">
                  <c:v>0.23699999999999999</c:v>
                </c:pt>
                <c:pt idx="15000">
                  <c:v>0.23799999999999999</c:v>
                </c:pt>
                <c:pt idx="15001">
                  <c:v>0.24</c:v>
                </c:pt>
                <c:pt idx="15002">
                  <c:v>0.24099999999999999</c:v>
                </c:pt>
                <c:pt idx="15003">
                  <c:v>0.24299999999999999</c:v>
                </c:pt>
                <c:pt idx="15004">
                  <c:v>0.24399999999999999</c:v>
                </c:pt>
                <c:pt idx="15005">
                  <c:v>0.246</c:v>
                </c:pt>
                <c:pt idx="15006">
                  <c:v>0.247</c:v>
                </c:pt>
                <c:pt idx="15007">
                  <c:v>0.249</c:v>
                </c:pt>
                <c:pt idx="15008">
                  <c:v>0.25</c:v>
                </c:pt>
                <c:pt idx="15009">
                  <c:v>0.251</c:v>
                </c:pt>
                <c:pt idx="15010">
                  <c:v>0.253</c:v>
                </c:pt>
                <c:pt idx="15011">
                  <c:v>0.254</c:v>
                </c:pt>
                <c:pt idx="15012">
                  <c:v>0.255</c:v>
                </c:pt>
                <c:pt idx="15013">
                  <c:v>0.25600000000000001</c:v>
                </c:pt>
                <c:pt idx="15014">
                  <c:v>0.25700000000000001</c:v>
                </c:pt>
                <c:pt idx="15015">
                  <c:v>0.25800000000000001</c:v>
                </c:pt>
                <c:pt idx="15016">
                  <c:v>0.25900000000000001</c:v>
                </c:pt>
                <c:pt idx="15017">
                  <c:v>0.26</c:v>
                </c:pt>
                <c:pt idx="15018">
                  <c:v>0.26100000000000001</c:v>
                </c:pt>
                <c:pt idx="15019">
                  <c:v>0.26200000000000001</c:v>
                </c:pt>
                <c:pt idx="15020">
                  <c:v>0.26200000000000001</c:v>
                </c:pt>
                <c:pt idx="15021">
                  <c:v>0.26300000000000001</c:v>
                </c:pt>
                <c:pt idx="15022">
                  <c:v>0.26400000000000001</c:v>
                </c:pt>
                <c:pt idx="15023">
                  <c:v>0.26500000000000001</c:v>
                </c:pt>
                <c:pt idx="15024">
                  <c:v>0.26500000000000001</c:v>
                </c:pt>
                <c:pt idx="15025">
                  <c:v>0.26600000000000001</c:v>
                </c:pt>
                <c:pt idx="15026">
                  <c:v>0.26700000000000002</c:v>
                </c:pt>
                <c:pt idx="15027">
                  <c:v>0.26700000000000002</c:v>
                </c:pt>
                <c:pt idx="15028">
                  <c:v>0.26800000000000002</c:v>
                </c:pt>
                <c:pt idx="15029">
                  <c:v>0.26800000000000002</c:v>
                </c:pt>
                <c:pt idx="15030">
                  <c:v>0.26600000000000001</c:v>
                </c:pt>
                <c:pt idx="15031">
                  <c:v>0.26600000000000001</c:v>
                </c:pt>
                <c:pt idx="15032">
                  <c:v>0.26500000000000001</c:v>
                </c:pt>
                <c:pt idx="15033">
                  <c:v>0.26500000000000001</c:v>
                </c:pt>
                <c:pt idx="15034">
                  <c:v>0.26400000000000001</c:v>
                </c:pt>
                <c:pt idx="15035">
                  <c:v>0.26400000000000001</c:v>
                </c:pt>
                <c:pt idx="15036">
                  <c:v>0.26300000000000001</c:v>
                </c:pt>
                <c:pt idx="15037">
                  <c:v>0.26200000000000001</c:v>
                </c:pt>
                <c:pt idx="15038">
                  <c:v>0.26100000000000001</c:v>
                </c:pt>
                <c:pt idx="15039">
                  <c:v>0.26100000000000001</c:v>
                </c:pt>
                <c:pt idx="15040">
                  <c:v>0.26</c:v>
                </c:pt>
                <c:pt idx="15041">
                  <c:v>0.25900000000000001</c:v>
                </c:pt>
                <c:pt idx="15042">
                  <c:v>0.25800000000000001</c:v>
                </c:pt>
                <c:pt idx="15043">
                  <c:v>0.25700000000000001</c:v>
                </c:pt>
                <c:pt idx="15044">
                  <c:v>0.25600000000000001</c:v>
                </c:pt>
                <c:pt idx="15045">
                  <c:v>0.255</c:v>
                </c:pt>
                <c:pt idx="15046">
                  <c:v>0.254</c:v>
                </c:pt>
                <c:pt idx="15047">
                  <c:v>0.253</c:v>
                </c:pt>
                <c:pt idx="15048">
                  <c:v>0.252</c:v>
                </c:pt>
                <c:pt idx="15049">
                  <c:v>0.251</c:v>
                </c:pt>
                <c:pt idx="15050">
                  <c:v>0.25</c:v>
                </c:pt>
                <c:pt idx="15051">
                  <c:v>0.248</c:v>
                </c:pt>
                <c:pt idx="15052">
                  <c:v>0.247</c:v>
                </c:pt>
                <c:pt idx="15053">
                  <c:v>0.246</c:v>
                </c:pt>
                <c:pt idx="15054">
                  <c:v>0.24399999999999999</c:v>
                </c:pt>
                <c:pt idx="15055">
                  <c:v>0.24299999999999999</c:v>
                </c:pt>
                <c:pt idx="15056">
                  <c:v>0.24099999999999999</c:v>
                </c:pt>
                <c:pt idx="15057">
                  <c:v>0.24</c:v>
                </c:pt>
                <c:pt idx="15058">
                  <c:v>0.23899999999999999</c:v>
                </c:pt>
                <c:pt idx="15059">
                  <c:v>0.23699999999999999</c:v>
                </c:pt>
                <c:pt idx="15060">
                  <c:v>0.23599999999999999</c:v>
                </c:pt>
                <c:pt idx="15061">
                  <c:v>0.23400000000000001</c:v>
                </c:pt>
                <c:pt idx="15062">
                  <c:v>0.23300000000000001</c:v>
                </c:pt>
                <c:pt idx="15063">
                  <c:v>0.23100000000000001</c:v>
                </c:pt>
                <c:pt idx="15064">
                  <c:v>0.23</c:v>
                </c:pt>
                <c:pt idx="15065">
                  <c:v>0.22900000000000001</c:v>
                </c:pt>
                <c:pt idx="15066">
                  <c:v>0.22800000000000001</c:v>
                </c:pt>
                <c:pt idx="15067">
                  <c:v>0.22600000000000001</c:v>
                </c:pt>
                <c:pt idx="15068">
                  <c:v>0.22500000000000001</c:v>
                </c:pt>
                <c:pt idx="15069">
                  <c:v>0.224</c:v>
                </c:pt>
                <c:pt idx="15070">
                  <c:v>0.224</c:v>
                </c:pt>
                <c:pt idx="15071">
                  <c:v>0.223</c:v>
                </c:pt>
                <c:pt idx="15072">
                  <c:v>0.223</c:v>
                </c:pt>
                <c:pt idx="15073">
                  <c:v>0.223</c:v>
                </c:pt>
                <c:pt idx="15074">
                  <c:v>0.223</c:v>
                </c:pt>
                <c:pt idx="15075">
                  <c:v>0.223</c:v>
                </c:pt>
                <c:pt idx="15076">
                  <c:v>0.224</c:v>
                </c:pt>
                <c:pt idx="15077">
                  <c:v>0.22600000000000001</c:v>
                </c:pt>
                <c:pt idx="15078">
                  <c:v>0.22800000000000001</c:v>
                </c:pt>
                <c:pt idx="15079">
                  <c:v>0.23100000000000001</c:v>
                </c:pt>
                <c:pt idx="15080">
                  <c:v>0.23499999999999999</c:v>
                </c:pt>
                <c:pt idx="15081">
                  <c:v>0.24</c:v>
                </c:pt>
                <c:pt idx="15082">
                  <c:v>0.246</c:v>
                </c:pt>
                <c:pt idx="15083">
                  <c:v>0.254</c:v>
                </c:pt>
                <c:pt idx="15084">
                  <c:v>0.26500000000000001</c:v>
                </c:pt>
                <c:pt idx="15085">
                  <c:v>0.27700000000000002</c:v>
                </c:pt>
                <c:pt idx="15086">
                  <c:v>0.29299999999999998</c:v>
                </c:pt>
                <c:pt idx="15087">
                  <c:v>0.311</c:v>
                </c:pt>
                <c:pt idx="15088">
                  <c:v>0.33200000000000002</c:v>
                </c:pt>
                <c:pt idx="15089">
                  <c:v>0.35599999999999998</c:v>
                </c:pt>
                <c:pt idx="15090">
                  <c:v>0.38400000000000001</c:v>
                </c:pt>
                <c:pt idx="15091">
                  <c:v>0.42</c:v>
                </c:pt>
                <c:pt idx="15092">
                  <c:v>0.46899999999999997</c:v>
                </c:pt>
                <c:pt idx="15093">
                  <c:v>0.54200000000000004</c:v>
                </c:pt>
                <c:pt idx="15094">
                  <c:v>0.65400000000000003</c:v>
                </c:pt>
                <c:pt idx="15095">
                  <c:v>0.83099999999999996</c:v>
                </c:pt>
                <c:pt idx="15096">
                  <c:v>1.101</c:v>
                </c:pt>
                <c:pt idx="15097">
                  <c:v>1.5109999999999999</c:v>
                </c:pt>
                <c:pt idx="15098">
                  <c:v>2.1019999999999999</c:v>
                </c:pt>
                <c:pt idx="15099">
                  <c:v>2.9089999999999998</c:v>
                </c:pt>
                <c:pt idx="15100">
                  <c:v>3.9430000000000001</c:v>
                </c:pt>
                <c:pt idx="15101">
                  <c:v>5.1840000000000002</c:v>
                </c:pt>
                <c:pt idx="15102">
                  <c:v>6.6</c:v>
                </c:pt>
                <c:pt idx="15103">
                  <c:v>8.1460000000000008</c:v>
                </c:pt>
                <c:pt idx="15104">
                  <c:v>9.7799999999999994</c:v>
                </c:pt>
                <c:pt idx="15105">
                  <c:v>11.476000000000001</c:v>
                </c:pt>
                <c:pt idx="15106">
                  <c:v>13.211</c:v>
                </c:pt>
                <c:pt idx="15107">
                  <c:v>14.972</c:v>
                </c:pt>
                <c:pt idx="15108">
                  <c:v>16.75</c:v>
                </c:pt>
                <c:pt idx="15109">
                  <c:v>18.538</c:v>
                </c:pt>
                <c:pt idx="15110">
                  <c:v>20.332999999999998</c:v>
                </c:pt>
                <c:pt idx="15111">
                  <c:v>22.131</c:v>
                </c:pt>
                <c:pt idx="15112">
                  <c:v>23.931000000000001</c:v>
                </c:pt>
                <c:pt idx="15113">
                  <c:v>25.728999999999999</c:v>
                </c:pt>
                <c:pt idx="15114">
                  <c:v>27.526</c:v>
                </c:pt>
                <c:pt idx="15115">
                  <c:v>29.321000000000002</c:v>
                </c:pt>
                <c:pt idx="15116">
                  <c:v>31.111000000000001</c:v>
                </c:pt>
                <c:pt idx="15117">
                  <c:v>32.896000000000001</c:v>
                </c:pt>
                <c:pt idx="15118">
                  <c:v>34.676000000000002</c:v>
                </c:pt>
                <c:pt idx="15119">
                  <c:v>36.450000000000003</c:v>
                </c:pt>
                <c:pt idx="15120">
                  <c:v>38.216000000000001</c:v>
                </c:pt>
                <c:pt idx="15121">
                  <c:v>39.972999999999999</c:v>
                </c:pt>
                <c:pt idx="15122">
                  <c:v>41.720999999999997</c:v>
                </c:pt>
                <c:pt idx="15123">
                  <c:v>43.457000000000001</c:v>
                </c:pt>
                <c:pt idx="15124">
                  <c:v>45.18</c:v>
                </c:pt>
                <c:pt idx="15125">
                  <c:v>46.889000000000003</c:v>
                </c:pt>
                <c:pt idx="15126">
                  <c:v>48.58</c:v>
                </c:pt>
                <c:pt idx="15127">
                  <c:v>50.252000000000002</c:v>
                </c:pt>
                <c:pt idx="15128">
                  <c:v>51.902000000000001</c:v>
                </c:pt>
                <c:pt idx="15129">
                  <c:v>53.527000000000001</c:v>
                </c:pt>
                <c:pt idx="15130">
                  <c:v>55.125999999999998</c:v>
                </c:pt>
                <c:pt idx="15131">
                  <c:v>56.695</c:v>
                </c:pt>
                <c:pt idx="15132">
                  <c:v>58.232999999999997</c:v>
                </c:pt>
                <c:pt idx="15133">
                  <c:v>59.734999999999999</c:v>
                </c:pt>
                <c:pt idx="15134">
                  <c:v>61.2</c:v>
                </c:pt>
                <c:pt idx="15135">
                  <c:v>62.625</c:v>
                </c:pt>
                <c:pt idx="15136">
                  <c:v>64.007999999999996</c:v>
                </c:pt>
                <c:pt idx="15137">
                  <c:v>65.349999999999994</c:v>
                </c:pt>
                <c:pt idx="15138">
                  <c:v>66.647999999999996</c:v>
                </c:pt>
                <c:pt idx="15139">
                  <c:v>67.902000000000001</c:v>
                </c:pt>
                <c:pt idx="15140">
                  <c:v>69.11</c:v>
                </c:pt>
                <c:pt idx="15141">
                  <c:v>70.274000000000001</c:v>
                </c:pt>
                <c:pt idx="15142">
                  <c:v>71.391999999999996</c:v>
                </c:pt>
                <c:pt idx="15143">
                  <c:v>72.463999999999999</c:v>
                </c:pt>
                <c:pt idx="15144">
                  <c:v>73.491</c:v>
                </c:pt>
                <c:pt idx="15145">
                  <c:v>74.471999999999994</c:v>
                </c:pt>
                <c:pt idx="15146">
                  <c:v>75.409000000000006</c:v>
                </c:pt>
                <c:pt idx="15147">
                  <c:v>76.301000000000002</c:v>
                </c:pt>
                <c:pt idx="15148">
                  <c:v>77.150000000000006</c:v>
                </c:pt>
                <c:pt idx="15149">
                  <c:v>77.956000000000003</c:v>
                </c:pt>
                <c:pt idx="15150">
                  <c:v>78.72</c:v>
                </c:pt>
                <c:pt idx="15151">
                  <c:v>79.444000000000003</c:v>
                </c:pt>
                <c:pt idx="15152">
                  <c:v>80.129000000000005</c:v>
                </c:pt>
                <c:pt idx="15153">
                  <c:v>80.775999999999996</c:v>
                </c:pt>
                <c:pt idx="15154">
                  <c:v>81.385999999999996</c:v>
                </c:pt>
                <c:pt idx="15155">
                  <c:v>81.960999999999999</c:v>
                </c:pt>
                <c:pt idx="15156">
                  <c:v>82.501999999999995</c:v>
                </c:pt>
                <c:pt idx="15157">
                  <c:v>83.010999999999996</c:v>
                </c:pt>
                <c:pt idx="15158">
                  <c:v>83.489000000000004</c:v>
                </c:pt>
                <c:pt idx="15159">
                  <c:v>83.938000000000002</c:v>
                </c:pt>
                <c:pt idx="15160">
                  <c:v>84.358999999999995</c:v>
                </c:pt>
                <c:pt idx="15161">
                  <c:v>84.753</c:v>
                </c:pt>
                <c:pt idx="15162">
                  <c:v>85.123000000000005</c:v>
                </c:pt>
                <c:pt idx="15163">
                  <c:v>85.468000000000004</c:v>
                </c:pt>
                <c:pt idx="15164">
                  <c:v>85.792000000000002</c:v>
                </c:pt>
                <c:pt idx="15165">
                  <c:v>86.093999999999994</c:v>
                </c:pt>
                <c:pt idx="15166">
                  <c:v>86.376999999999995</c:v>
                </c:pt>
                <c:pt idx="15167">
                  <c:v>86.641000000000005</c:v>
                </c:pt>
                <c:pt idx="15168">
                  <c:v>86.888000000000005</c:v>
                </c:pt>
                <c:pt idx="15169">
                  <c:v>87.117999999999995</c:v>
                </c:pt>
                <c:pt idx="15170">
                  <c:v>87.332999999999998</c:v>
                </c:pt>
                <c:pt idx="15171">
                  <c:v>87.533000000000001</c:v>
                </c:pt>
                <c:pt idx="15172">
                  <c:v>87.72</c:v>
                </c:pt>
                <c:pt idx="15173">
                  <c:v>87.894999999999996</c:v>
                </c:pt>
                <c:pt idx="15174">
                  <c:v>88.057000000000002</c:v>
                </c:pt>
                <c:pt idx="15175">
                  <c:v>88.209000000000003</c:v>
                </c:pt>
                <c:pt idx="15176">
                  <c:v>88.35</c:v>
                </c:pt>
                <c:pt idx="15177">
                  <c:v>88.481999999999999</c:v>
                </c:pt>
                <c:pt idx="15178">
                  <c:v>88.605000000000004</c:v>
                </c:pt>
                <c:pt idx="15179">
                  <c:v>88.718999999999994</c:v>
                </c:pt>
                <c:pt idx="15180">
                  <c:v>88.825999999999993</c:v>
                </c:pt>
                <c:pt idx="15181">
                  <c:v>88.924999999999997</c:v>
                </c:pt>
                <c:pt idx="15182">
                  <c:v>89.018000000000001</c:v>
                </c:pt>
                <c:pt idx="15183">
                  <c:v>89.102999999999994</c:v>
                </c:pt>
                <c:pt idx="15184">
                  <c:v>89.183000000000007</c:v>
                </c:pt>
                <c:pt idx="15185">
                  <c:v>89.257999999999996</c:v>
                </c:pt>
                <c:pt idx="15186">
                  <c:v>89.326999999999998</c:v>
                </c:pt>
                <c:pt idx="15187">
                  <c:v>89.391000000000005</c:v>
                </c:pt>
                <c:pt idx="15188">
                  <c:v>89.45</c:v>
                </c:pt>
                <c:pt idx="15189">
                  <c:v>89.504999999999995</c:v>
                </c:pt>
                <c:pt idx="15190">
                  <c:v>89.555999999999997</c:v>
                </c:pt>
                <c:pt idx="15191">
                  <c:v>89.603999999999999</c:v>
                </c:pt>
                <c:pt idx="15192">
                  <c:v>89.647000000000006</c:v>
                </c:pt>
                <c:pt idx="15193">
                  <c:v>89.688000000000002</c:v>
                </c:pt>
                <c:pt idx="15194">
                  <c:v>89.724999999999994</c:v>
                </c:pt>
                <c:pt idx="15195">
                  <c:v>89.76</c:v>
                </c:pt>
                <c:pt idx="15196">
                  <c:v>89.792000000000002</c:v>
                </c:pt>
                <c:pt idx="15197">
                  <c:v>89.822000000000003</c:v>
                </c:pt>
                <c:pt idx="15198">
                  <c:v>89.849000000000004</c:v>
                </c:pt>
                <c:pt idx="15199">
                  <c:v>89.875</c:v>
                </c:pt>
                <c:pt idx="15200">
                  <c:v>89.897999999999996</c:v>
                </c:pt>
                <c:pt idx="15201">
                  <c:v>89.92</c:v>
                </c:pt>
                <c:pt idx="15202">
                  <c:v>89.94</c:v>
                </c:pt>
                <c:pt idx="15203">
                  <c:v>89.957999999999998</c:v>
                </c:pt>
                <c:pt idx="15204">
                  <c:v>89.974999999999994</c:v>
                </c:pt>
                <c:pt idx="15205">
                  <c:v>89.991</c:v>
                </c:pt>
                <c:pt idx="15206">
                  <c:v>90.006</c:v>
                </c:pt>
                <c:pt idx="15207">
                  <c:v>90.019000000000005</c:v>
                </c:pt>
                <c:pt idx="15208">
                  <c:v>90.031999999999996</c:v>
                </c:pt>
                <c:pt idx="15209">
                  <c:v>90.043000000000006</c:v>
                </c:pt>
                <c:pt idx="15210">
                  <c:v>90.054000000000002</c:v>
                </c:pt>
                <c:pt idx="15211">
                  <c:v>90.063999999999993</c:v>
                </c:pt>
                <c:pt idx="15212">
                  <c:v>90.072999999999993</c:v>
                </c:pt>
                <c:pt idx="15213">
                  <c:v>90.081999999999994</c:v>
                </c:pt>
                <c:pt idx="15214">
                  <c:v>90.088999999999999</c:v>
                </c:pt>
                <c:pt idx="15215">
                  <c:v>90.096999999999994</c:v>
                </c:pt>
                <c:pt idx="15216">
                  <c:v>90.103999999999999</c:v>
                </c:pt>
                <c:pt idx="15217">
                  <c:v>90.11</c:v>
                </c:pt>
                <c:pt idx="15218">
                  <c:v>90.116</c:v>
                </c:pt>
                <c:pt idx="15219">
                  <c:v>90.120999999999995</c:v>
                </c:pt>
                <c:pt idx="15220">
                  <c:v>90.126000000000005</c:v>
                </c:pt>
                <c:pt idx="15221">
                  <c:v>90.131</c:v>
                </c:pt>
                <c:pt idx="15222">
                  <c:v>90.135999999999996</c:v>
                </c:pt>
                <c:pt idx="15223">
                  <c:v>90.14</c:v>
                </c:pt>
                <c:pt idx="15224">
                  <c:v>90.144000000000005</c:v>
                </c:pt>
                <c:pt idx="15225">
                  <c:v>90.147000000000006</c:v>
                </c:pt>
                <c:pt idx="15226">
                  <c:v>90.150999999999996</c:v>
                </c:pt>
                <c:pt idx="15227">
                  <c:v>90.153999999999996</c:v>
                </c:pt>
                <c:pt idx="15228">
                  <c:v>90.156999999999996</c:v>
                </c:pt>
                <c:pt idx="15229">
                  <c:v>90.16</c:v>
                </c:pt>
                <c:pt idx="15230">
                  <c:v>90.162999999999997</c:v>
                </c:pt>
                <c:pt idx="15231">
                  <c:v>90.165000000000006</c:v>
                </c:pt>
                <c:pt idx="15232">
                  <c:v>90.168000000000006</c:v>
                </c:pt>
                <c:pt idx="15233">
                  <c:v>90.17</c:v>
                </c:pt>
                <c:pt idx="15234">
                  <c:v>90.171999999999997</c:v>
                </c:pt>
                <c:pt idx="15235">
                  <c:v>90.174000000000007</c:v>
                </c:pt>
                <c:pt idx="15236">
                  <c:v>90.176000000000002</c:v>
                </c:pt>
                <c:pt idx="15237">
                  <c:v>90.177999999999997</c:v>
                </c:pt>
                <c:pt idx="15238">
                  <c:v>90.18</c:v>
                </c:pt>
                <c:pt idx="15239">
                  <c:v>90.180999999999997</c:v>
                </c:pt>
                <c:pt idx="15240">
                  <c:v>90.183000000000007</c:v>
                </c:pt>
                <c:pt idx="15241">
                  <c:v>90.183999999999997</c:v>
                </c:pt>
                <c:pt idx="15242">
                  <c:v>90.186000000000007</c:v>
                </c:pt>
                <c:pt idx="15243">
                  <c:v>90.186999999999998</c:v>
                </c:pt>
                <c:pt idx="15244">
                  <c:v>90.188999999999993</c:v>
                </c:pt>
                <c:pt idx="15245">
                  <c:v>90.19</c:v>
                </c:pt>
                <c:pt idx="15246">
                  <c:v>90.191000000000003</c:v>
                </c:pt>
                <c:pt idx="15247">
                  <c:v>90.191999999999993</c:v>
                </c:pt>
                <c:pt idx="15248">
                  <c:v>90.192999999999998</c:v>
                </c:pt>
                <c:pt idx="15249">
                  <c:v>90.194000000000003</c:v>
                </c:pt>
                <c:pt idx="15250">
                  <c:v>90.194999999999993</c:v>
                </c:pt>
                <c:pt idx="15251">
                  <c:v>90.195999999999998</c:v>
                </c:pt>
                <c:pt idx="15252">
                  <c:v>90.197000000000003</c:v>
                </c:pt>
                <c:pt idx="15253">
                  <c:v>90.197999999999993</c:v>
                </c:pt>
                <c:pt idx="15254">
                  <c:v>90.198999999999998</c:v>
                </c:pt>
                <c:pt idx="15255">
                  <c:v>90.2</c:v>
                </c:pt>
                <c:pt idx="15256">
                  <c:v>90.200999999999993</c:v>
                </c:pt>
                <c:pt idx="15257">
                  <c:v>90.201999999999998</c:v>
                </c:pt>
                <c:pt idx="15258">
                  <c:v>90.201999999999998</c:v>
                </c:pt>
                <c:pt idx="15259">
                  <c:v>90.203000000000003</c:v>
                </c:pt>
                <c:pt idx="15260">
                  <c:v>90.203999999999994</c:v>
                </c:pt>
                <c:pt idx="15261">
                  <c:v>90.203999999999994</c:v>
                </c:pt>
                <c:pt idx="15262">
                  <c:v>90.204999999999998</c:v>
                </c:pt>
                <c:pt idx="15263">
                  <c:v>90.206000000000003</c:v>
                </c:pt>
                <c:pt idx="15264">
                  <c:v>90.206000000000003</c:v>
                </c:pt>
                <c:pt idx="15265">
                  <c:v>90.206999999999994</c:v>
                </c:pt>
                <c:pt idx="15266">
                  <c:v>90.206999999999994</c:v>
                </c:pt>
                <c:pt idx="15267">
                  <c:v>90.206999999999994</c:v>
                </c:pt>
                <c:pt idx="15268">
                  <c:v>90.207999999999998</c:v>
                </c:pt>
                <c:pt idx="15269">
                  <c:v>90.207999999999998</c:v>
                </c:pt>
                <c:pt idx="15270">
                  <c:v>90.207999999999998</c:v>
                </c:pt>
                <c:pt idx="15271">
                  <c:v>90.209000000000003</c:v>
                </c:pt>
                <c:pt idx="15272">
                  <c:v>90.209000000000003</c:v>
                </c:pt>
                <c:pt idx="15273">
                  <c:v>90.209000000000003</c:v>
                </c:pt>
                <c:pt idx="15274">
                  <c:v>90.209000000000003</c:v>
                </c:pt>
                <c:pt idx="15275">
                  <c:v>90.209000000000003</c:v>
                </c:pt>
                <c:pt idx="15276">
                  <c:v>90.209000000000003</c:v>
                </c:pt>
                <c:pt idx="15277">
                  <c:v>90.21</c:v>
                </c:pt>
                <c:pt idx="15278">
                  <c:v>90.21</c:v>
                </c:pt>
                <c:pt idx="15279">
                  <c:v>90.21</c:v>
                </c:pt>
                <c:pt idx="15280">
                  <c:v>90.21</c:v>
                </c:pt>
                <c:pt idx="15281">
                  <c:v>90.21</c:v>
                </c:pt>
                <c:pt idx="15282">
                  <c:v>90.209000000000003</c:v>
                </c:pt>
                <c:pt idx="15283">
                  <c:v>90.209000000000003</c:v>
                </c:pt>
                <c:pt idx="15284">
                  <c:v>90.209000000000003</c:v>
                </c:pt>
                <c:pt idx="15285">
                  <c:v>90.209000000000003</c:v>
                </c:pt>
                <c:pt idx="15286">
                  <c:v>90.209000000000003</c:v>
                </c:pt>
                <c:pt idx="15287">
                  <c:v>90.209000000000003</c:v>
                </c:pt>
                <c:pt idx="15288">
                  <c:v>90.207999999999998</c:v>
                </c:pt>
                <c:pt idx="15289">
                  <c:v>90.207999999999998</c:v>
                </c:pt>
                <c:pt idx="15290">
                  <c:v>90.207999999999998</c:v>
                </c:pt>
                <c:pt idx="15291">
                  <c:v>90.207999999999998</c:v>
                </c:pt>
                <c:pt idx="15292">
                  <c:v>90.206999999999994</c:v>
                </c:pt>
                <c:pt idx="15293">
                  <c:v>90.206999999999994</c:v>
                </c:pt>
                <c:pt idx="15294">
                  <c:v>90.206999999999994</c:v>
                </c:pt>
                <c:pt idx="15295">
                  <c:v>90.206000000000003</c:v>
                </c:pt>
                <c:pt idx="15296">
                  <c:v>90.206000000000003</c:v>
                </c:pt>
                <c:pt idx="15297">
                  <c:v>90.204999999999998</c:v>
                </c:pt>
                <c:pt idx="15298">
                  <c:v>90.204999999999998</c:v>
                </c:pt>
                <c:pt idx="15299">
                  <c:v>90.204999999999998</c:v>
                </c:pt>
                <c:pt idx="15300">
                  <c:v>90.203999999999994</c:v>
                </c:pt>
                <c:pt idx="15301">
                  <c:v>90.203999999999994</c:v>
                </c:pt>
                <c:pt idx="15302">
                  <c:v>90.203000000000003</c:v>
                </c:pt>
                <c:pt idx="15303">
                  <c:v>90.203000000000003</c:v>
                </c:pt>
                <c:pt idx="15304">
                  <c:v>90.201999999999998</c:v>
                </c:pt>
                <c:pt idx="15305">
                  <c:v>90.201999999999998</c:v>
                </c:pt>
                <c:pt idx="15306">
                  <c:v>90.200999999999993</c:v>
                </c:pt>
                <c:pt idx="15307">
                  <c:v>90.200999999999993</c:v>
                </c:pt>
                <c:pt idx="15308">
                  <c:v>90.2</c:v>
                </c:pt>
                <c:pt idx="15309">
                  <c:v>90.198999999999998</c:v>
                </c:pt>
                <c:pt idx="15310">
                  <c:v>90.198999999999998</c:v>
                </c:pt>
                <c:pt idx="15311">
                  <c:v>90.197999999999993</c:v>
                </c:pt>
                <c:pt idx="15312">
                  <c:v>90.197000000000003</c:v>
                </c:pt>
                <c:pt idx="15313">
                  <c:v>90.195999999999998</c:v>
                </c:pt>
                <c:pt idx="15314">
                  <c:v>90.194999999999993</c:v>
                </c:pt>
                <c:pt idx="15315">
                  <c:v>90.194000000000003</c:v>
                </c:pt>
                <c:pt idx="15316">
                  <c:v>90.192999999999998</c:v>
                </c:pt>
                <c:pt idx="15317">
                  <c:v>90.191999999999993</c:v>
                </c:pt>
                <c:pt idx="15318">
                  <c:v>90.191000000000003</c:v>
                </c:pt>
                <c:pt idx="15319">
                  <c:v>90.19</c:v>
                </c:pt>
                <c:pt idx="15320">
                  <c:v>90.188999999999993</c:v>
                </c:pt>
                <c:pt idx="15321">
                  <c:v>90.188000000000002</c:v>
                </c:pt>
                <c:pt idx="15322">
                  <c:v>90.186000000000007</c:v>
                </c:pt>
                <c:pt idx="15323">
                  <c:v>90.185000000000002</c:v>
                </c:pt>
                <c:pt idx="15324">
                  <c:v>90.183000000000007</c:v>
                </c:pt>
                <c:pt idx="15325">
                  <c:v>90.182000000000002</c:v>
                </c:pt>
                <c:pt idx="15326">
                  <c:v>90.18</c:v>
                </c:pt>
                <c:pt idx="15327">
                  <c:v>90.177999999999997</c:v>
                </c:pt>
                <c:pt idx="15328">
                  <c:v>90.176000000000002</c:v>
                </c:pt>
                <c:pt idx="15329">
                  <c:v>90.174000000000007</c:v>
                </c:pt>
                <c:pt idx="15330">
                  <c:v>90.171000000000006</c:v>
                </c:pt>
                <c:pt idx="15331">
                  <c:v>90.168999999999997</c:v>
                </c:pt>
                <c:pt idx="15332">
                  <c:v>90.165999999999997</c:v>
                </c:pt>
                <c:pt idx="15333">
                  <c:v>90.162999999999997</c:v>
                </c:pt>
                <c:pt idx="15334">
                  <c:v>90.16</c:v>
                </c:pt>
                <c:pt idx="15335">
                  <c:v>90.156999999999996</c:v>
                </c:pt>
                <c:pt idx="15336">
                  <c:v>90.153000000000006</c:v>
                </c:pt>
                <c:pt idx="15337">
                  <c:v>90.15</c:v>
                </c:pt>
                <c:pt idx="15338">
                  <c:v>90.146000000000001</c:v>
                </c:pt>
                <c:pt idx="15339">
                  <c:v>90.141000000000005</c:v>
                </c:pt>
                <c:pt idx="15340">
                  <c:v>90.137</c:v>
                </c:pt>
                <c:pt idx="15341">
                  <c:v>90.131</c:v>
                </c:pt>
                <c:pt idx="15342">
                  <c:v>90.126000000000005</c:v>
                </c:pt>
                <c:pt idx="15343">
                  <c:v>90.12</c:v>
                </c:pt>
                <c:pt idx="15344">
                  <c:v>90.114000000000004</c:v>
                </c:pt>
                <c:pt idx="15345">
                  <c:v>90.106999999999999</c:v>
                </c:pt>
                <c:pt idx="15346">
                  <c:v>90.1</c:v>
                </c:pt>
                <c:pt idx="15347">
                  <c:v>90.091999999999999</c:v>
                </c:pt>
                <c:pt idx="15348">
                  <c:v>90.082999999999998</c:v>
                </c:pt>
                <c:pt idx="15349">
                  <c:v>90.073999999999998</c:v>
                </c:pt>
                <c:pt idx="15350">
                  <c:v>90.063999999999993</c:v>
                </c:pt>
                <c:pt idx="15351">
                  <c:v>90.054000000000002</c:v>
                </c:pt>
                <c:pt idx="15352">
                  <c:v>90.042000000000002</c:v>
                </c:pt>
                <c:pt idx="15353">
                  <c:v>90.03</c:v>
                </c:pt>
                <c:pt idx="15354">
                  <c:v>90.016000000000005</c:v>
                </c:pt>
                <c:pt idx="15355">
                  <c:v>90.001000000000005</c:v>
                </c:pt>
                <c:pt idx="15356">
                  <c:v>89.986000000000004</c:v>
                </c:pt>
                <c:pt idx="15357">
                  <c:v>89.968000000000004</c:v>
                </c:pt>
                <c:pt idx="15358">
                  <c:v>89.95</c:v>
                </c:pt>
                <c:pt idx="15359">
                  <c:v>89.93</c:v>
                </c:pt>
                <c:pt idx="15360">
                  <c:v>89.908000000000001</c:v>
                </c:pt>
                <c:pt idx="15361">
                  <c:v>89.885000000000005</c:v>
                </c:pt>
                <c:pt idx="15362">
                  <c:v>89.858999999999995</c:v>
                </c:pt>
                <c:pt idx="15363">
                  <c:v>89.831999999999994</c:v>
                </c:pt>
                <c:pt idx="15364">
                  <c:v>89.802000000000007</c:v>
                </c:pt>
                <c:pt idx="15365">
                  <c:v>89.77</c:v>
                </c:pt>
                <c:pt idx="15366">
                  <c:v>89.734999999999999</c:v>
                </c:pt>
                <c:pt idx="15367">
                  <c:v>89.697000000000003</c:v>
                </c:pt>
                <c:pt idx="15368">
                  <c:v>89.656999999999996</c:v>
                </c:pt>
                <c:pt idx="15369">
                  <c:v>89.613</c:v>
                </c:pt>
                <c:pt idx="15370">
                  <c:v>89.564999999999998</c:v>
                </c:pt>
                <c:pt idx="15371">
                  <c:v>89.513999999999996</c:v>
                </c:pt>
                <c:pt idx="15372">
                  <c:v>89.459000000000003</c:v>
                </c:pt>
                <c:pt idx="15373">
                  <c:v>89.4</c:v>
                </c:pt>
                <c:pt idx="15374">
                  <c:v>89.335999999999999</c:v>
                </c:pt>
                <c:pt idx="15375">
                  <c:v>89.266999999999996</c:v>
                </c:pt>
                <c:pt idx="15376">
                  <c:v>89.192999999999998</c:v>
                </c:pt>
                <c:pt idx="15377">
                  <c:v>89.113</c:v>
                </c:pt>
                <c:pt idx="15378">
                  <c:v>89.027000000000001</c:v>
                </c:pt>
                <c:pt idx="15379">
                  <c:v>88.935000000000002</c:v>
                </c:pt>
                <c:pt idx="15380">
                  <c:v>88.835999999999999</c:v>
                </c:pt>
                <c:pt idx="15381">
                  <c:v>88.728999999999999</c:v>
                </c:pt>
                <c:pt idx="15382">
                  <c:v>88.614999999999995</c:v>
                </c:pt>
                <c:pt idx="15383">
                  <c:v>88.492000000000004</c:v>
                </c:pt>
                <c:pt idx="15384">
                  <c:v>88.36</c:v>
                </c:pt>
                <c:pt idx="15385">
                  <c:v>88.218999999999994</c:v>
                </c:pt>
                <c:pt idx="15386">
                  <c:v>88.066999999999993</c:v>
                </c:pt>
                <c:pt idx="15387">
                  <c:v>87.903999999999996</c:v>
                </c:pt>
                <c:pt idx="15388">
                  <c:v>87.73</c:v>
                </c:pt>
                <c:pt idx="15389">
                  <c:v>87.543000000000006</c:v>
                </c:pt>
                <c:pt idx="15390">
                  <c:v>87.341999999999999</c:v>
                </c:pt>
                <c:pt idx="15391">
                  <c:v>87.126999999999995</c:v>
                </c:pt>
                <c:pt idx="15392">
                  <c:v>86.897000000000006</c:v>
                </c:pt>
                <c:pt idx="15393">
                  <c:v>86.65</c:v>
                </c:pt>
                <c:pt idx="15394">
                  <c:v>86.385999999999996</c:v>
                </c:pt>
                <c:pt idx="15395">
                  <c:v>86.102999999999994</c:v>
                </c:pt>
                <c:pt idx="15396">
                  <c:v>85.8</c:v>
                </c:pt>
                <c:pt idx="15397">
                  <c:v>85.477000000000004</c:v>
                </c:pt>
                <c:pt idx="15398">
                  <c:v>85.131</c:v>
                </c:pt>
                <c:pt idx="15399">
                  <c:v>84.760999999999996</c:v>
                </c:pt>
                <c:pt idx="15400">
                  <c:v>84.366</c:v>
                </c:pt>
                <c:pt idx="15401">
                  <c:v>83.944999999999993</c:v>
                </c:pt>
                <c:pt idx="15402">
                  <c:v>83.495999999999995</c:v>
                </c:pt>
                <c:pt idx="15403">
                  <c:v>83.018000000000001</c:v>
                </c:pt>
                <c:pt idx="15404">
                  <c:v>82.507999999999996</c:v>
                </c:pt>
                <c:pt idx="15405">
                  <c:v>81.966999999999999</c:v>
                </c:pt>
                <c:pt idx="15406">
                  <c:v>81.391999999999996</c:v>
                </c:pt>
                <c:pt idx="15407">
                  <c:v>80.781000000000006</c:v>
                </c:pt>
                <c:pt idx="15408">
                  <c:v>80.134</c:v>
                </c:pt>
                <c:pt idx="15409">
                  <c:v>79.45</c:v>
                </c:pt>
                <c:pt idx="15410">
                  <c:v>78.724999999999994</c:v>
                </c:pt>
                <c:pt idx="15411">
                  <c:v>77.960999999999999</c:v>
                </c:pt>
                <c:pt idx="15412">
                  <c:v>77.153999999999996</c:v>
                </c:pt>
                <c:pt idx="15413">
                  <c:v>76.305000000000007</c:v>
                </c:pt>
                <c:pt idx="15414">
                  <c:v>75.412999999999997</c:v>
                </c:pt>
                <c:pt idx="15415">
                  <c:v>74.475999999999999</c:v>
                </c:pt>
                <c:pt idx="15416">
                  <c:v>73.495999999999995</c:v>
                </c:pt>
                <c:pt idx="15417">
                  <c:v>72.468000000000004</c:v>
                </c:pt>
                <c:pt idx="15418">
                  <c:v>71.394999999999996</c:v>
                </c:pt>
                <c:pt idx="15419">
                  <c:v>70.277000000000001</c:v>
                </c:pt>
                <c:pt idx="15420">
                  <c:v>69.113</c:v>
                </c:pt>
                <c:pt idx="15421">
                  <c:v>67.903999999999996</c:v>
                </c:pt>
                <c:pt idx="15422">
                  <c:v>66.650000000000006</c:v>
                </c:pt>
                <c:pt idx="15423">
                  <c:v>65.352000000000004</c:v>
                </c:pt>
                <c:pt idx="15424">
                  <c:v>64.010000000000005</c:v>
                </c:pt>
                <c:pt idx="15425">
                  <c:v>62.625999999999998</c:v>
                </c:pt>
                <c:pt idx="15426">
                  <c:v>61.201000000000001</c:v>
                </c:pt>
                <c:pt idx="15427">
                  <c:v>59.735999999999997</c:v>
                </c:pt>
                <c:pt idx="15428">
                  <c:v>58.234000000000002</c:v>
                </c:pt>
                <c:pt idx="15429">
                  <c:v>56.697000000000003</c:v>
                </c:pt>
                <c:pt idx="15430">
                  <c:v>55.127000000000002</c:v>
                </c:pt>
                <c:pt idx="15431">
                  <c:v>53.527999999999999</c:v>
                </c:pt>
                <c:pt idx="15432">
                  <c:v>51.902999999999999</c:v>
                </c:pt>
                <c:pt idx="15433">
                  <c:v>50.252000000000002</c:v>
                </c:pt>
                <c:pt idx="15434">
                  <c:v>48.581000000000003</c:v>
                </c:pt>
                <c:pt idx="15435">
                  <c:v>46.89</c:v>
                </c:pt>
                <c:pt idx="15436">
                  <c:v>45.182000000000002</c:v>
                </c:pt>
                <c:pt idx="15437">
                  <c:v>43.459000000000003</c:v>
                </c:pt>
                <c:pt idx="15438">
                  <c:v>41.722999999999999</c:v>
                </c:pt>
                <c:pt idx="15439">
                  <c:v>39.975000000000001</c:v>
                </c:pt>
                <c:pt idx="15440">
                  <c:v>38.216999999999999</c:v>
                </c:pt>
                <c:pt idx="15441">
                  <c:v>36.451000000000001</c:v>
                </c:pt>
                <c:pt idx="15442">
                  <c:v>34.677</c:v>
                </c:pt>
                <c:pt idx="15443">
                  <c:v>32.896000000000001</c:v>
                </c:pt>
                <c:pt idx="15444">
                  <c:v>31.11</c:v>
                </c:pt>
                <c:pt idx="15445">
                  <c:v>29.318999999999999</c:v>
                </c:pt>
                <c:pt idx="15446">
                  <c:v>27.524000000000001</c:v>
                </c:pt>
                <c:pt idx="15447">
                  <c:v>25.727</c:v>
                </c:pt>
                <c:pt idx="15448">
                  <c:v>23.928999999999998</c:v>
                </c:pt>
                <c:pt idx="15449">
                  <c:v>22.13</c:v>
                </c:pt>
                <c:pt idx="15450">
                  <c:v>20.332000000000001</c:v>
                </c:pt>
                <c:pt idx="15451">
                  <c:v>18.536999999999999</c:v>
                </c:pt>
                <c:pt idx="15452">
                  <c:v>16.748999999999999</c:v>
                </c:pt>
                <c:pt idx="15453">
                  <c:v>14.971</c:v>
                </c:pt>
                <c:pt idx="15454">
                  <c:v>13.21</c:v>
                </c:pt>
                <c:pt idx="15455">
                  <c:v>11.474</c:v>
                </c:pt>
                <c:pt idx="15456">
                  <c:v>9.7780000000000005</c:v>
                </c:pt>
                <c:pt idx="15457">
                  <c:v>8.1430000000000007</c:v>
                </c:pt>
                <c:pt idx="15458">
                  <c:v>6.5960000000000001</c:v>
                </c:pt>
                <c:pt idx="15459">
                  <c:v>5.1790000000000003</c:v>
                </c:pt>
                <c:pt idx="15460">
                  <c:v>3.9359999999999999</c:v>
                </c:pt>
                <c:pt idx="15461">
                  <c:v>2.9009999999999998</c:v>
                </c:pt>
                <c:pt idx="15462">
                  <c:v>2.097</c:v>
                </c:pt>
                <c:pt idx="15463">
                  <c:v>1.5089999999999999</c:v>
                </c:pt>
                <c:pt idx="15464">
                  <c:v>1.101</c:v>
                </c:pt>
                <c:pt idx="15465">
                  <c:v>0.83</c:v>
                </c:pt>
                <c:pt idx="15466">
                  <c:v>0.65500000000000003</c:v>
                </c:pt>
                <c:pt idx="15467">
                  <c:v>0.54300000000000004</c:v>
                </c:pt>
                <c:pt idx="15468">
                  <c:v>0.47</c:v>
                </c:pt>
                <c:pt idx="15469">
                  <c:v>0.42099999999999999</c:v>
                </c:pt>
                <c:pt idx="15470">
                  <c:v>0.38600000000000001</c:v>
                </c:pt>
                <c:pt idx="15471">
                  <c:v>0.35799999999999998</c:v>
                </c:pt>
                <c:pt idx="15472">
                  <c:v>0.33400000000000002</c:v>
                </c:pt>
                <c:pt idx="15473">
                  <c:v>0.313</c:v>
                </c:pt>
                <c:pt idx="15474">
                  <c:v>0.29499999999999998</c:v>
                </c:pt>
                <c:pt idx="15475">
                  <c:v>0.28000000000000003</c:v>
                </c:pt>
                <c:pt idx="15476">
                  <c:v>0.26700000000000002</c:v>
                </c:pt>
                <c:pt idx="15477">
                  <c:v>0.25600000000000001</c:v>
                </c:pt>
                <c:pt idx="15478">
                  <c:v>0.248</c:v>
                </c:pt>
                <c:pt idx="15479">
                  <c:v>0.24099999999999999</c:v>
                </c:pt>
                <c:pt idx="15480">
                  <c:v>0.23599999999999999</c:v>
                </c:pt>
                <c:pt idx="15481">
                  <c:v>0.23200000000000001</c:v>
                </c:pt>
                <c:pt idx="15482">
                  <c:v>0.22900000000000001</c:v>
                </c:pt>
                <c:pt idx="15483">
                  <c:v>0.22700000000000001</c:v>
                </c:pt>
                <c:pt idx="15484">
                  <c:v>0.22500000000000001</c:v>
                </c:pt>
                <c:pt idx="15485">
                  <c:v>0.224</c:v>
                </c:pt>
                <c:pt idx="15486">
                  <c:v>0.224</c:v>
                </c:pt>
                <c:pt idx="15487">
                  <c:v>0.223</c:v>
                </c:pt>
                <c:pt idx="15488">
                  <c:v>0.223</c:v>
                </c:pt>
                <c:pt idx="15489">
                  <c:v>0.224</c:v>
                </c:pt>
                <c:pt idx="15490">
                  <c:v>0.224</c:v>
                </c:pt>
                <c:pt idx="15491">
                  <c:v>0.22500000000000001</c:v>
                </c:pt>
                <c:pt idx="15492">
                  <c:v>0.22600000000000001</c:v>
                </c:pt>
                <c:pt idx="15493">
                  <c:v>0.22700000000000001</c:v>
                </c:pt>
                <c:pt idx="15494">
                  <c:v>0.22800000000000001</c:v>
                </c:pt>
                <c:pt idx="15495">
                  <c:v>0.22900000000000001</c:v>
                </c:pt>
                <c:pt idx="15496">
                  <c:v>0.23100000000000001</c:v>
                </c:pt>
                <c:pt idx="15497">
                  <c:v>0.23200000000000001</c:v>
                </c:pt>
                <c:pt idx="15498">
                  <c:v>0.23400000000000001</c:v>
                </c:pt>
                <c:pt idx="15499">
                  <c:v>0.23499999999999999</c:v>
                </c:pt>
                <c:pt idx="15500">
                  <c:v>0.23699999999999999</c:v>
                </c:pt>
                <c:pt idx="15501">
                  <c:v>0.23799999999999999</c:v>
                </c:pt>
                <c:pt idx="15502">
                  <c:v>0.24</c:v>
                </c:pt>
                <c:pt idx="15503">
                  <c:v>0.24099999999999999</c:v>
                </c:pt>
                <c:pt idx="15504">
                  <c:v>0.24299999999999999</c:v>
                </c:pt>
                <c:pt idx="15505">
                  <c:v>0.24399999999999999</c:v>
                </c:pt>
                <c:pt idx="15506">
                  <c:v>0.246</c:v>
                </c:pt>
                <c:pt idx="15507">
                  <c:v>0.247</c:v>
                </c:pt>
                <c:pt idx="15508">
                  <c:v>0.249</c:v>
                </c:pt>
                <c:pt idx="15509">
                  <c:v>0.25</c:v>
                </c:pt>
                <c:pt idx="15510">
                  <c:v>0.251</c:v>
                </c:pt>
                <c:pt idx="15511">
                  <c:v>0.253</c:v>
                </c:pt>
                <c:pt idx="15512">
                  <c:v>0.254</c:v>
                </c:pt>
                <c:pt idx="15513">
                  <c:v>0.255</c:v>
                </c:pt>
                <c:pt idx="15514">
                  <c:v>0.25600000000000001</c:v>
                </c:pt>
                <c:pt idx="15515">
                  <c:v>0.25700000000000001</c:v>
                </c:pt>
                <c:pt idx="15516">
                  <c:v>0.25800000000000001</c:v>
                </c:pt>
                <c:pt idx="15517">
                  <c:v>0.25900000000000001</c:v>
                </c:pt>
                <c:pt idx="15518">
                  <c:v>0.26</c:v>
                </c:pt>
                <c:pt idx="15519">
                  <c:v>0.26100000000000001</c:v>
                </c:pt>
                <c:pt idx="15520">
                  <c:v>0.26200000000000001</c:v>
                </c:pt>
                <c:pt idx="15521">
                  <c:v>0.26200000000000001</c:v>
                </c:pt>
                <c:pt idx="15522">
                  <c:v>0.26300000000000001</c:v>
                </c:pt>
                <c:pt idx="15523">
                  <c:v>0.26400000000000001</c:v>
                </c:pt>
                <c:pt idx="15524">
                  <c:v>0.26500000000000001</c:v>
                </c:pt>
                <c:pt idx="15525">
                  <c:v>0.26500000000000001</c:v>
                </c:pt>
                <c:pt idx="15526">
                  <c:v>0.26600000000000001</c:v>
                </c:pt>
                <c:pt idx="15527">
                  <c:v>0.26600000000000001</c:v>
                </c:pt>
                <c:pt idx="15528">
                  <c:v>0.26700000000000002</c:v>
                </c:pt>
                <c:pt idx="15529">
                  <c:v>0.26800000000000002</c:v>
                </c:pt>
                <c:pt idx="15530">
                  <c:v>0.26800000000000002</c:v>
                </c:pt>
                <c:pt idx="15531">
                  <c:v>0.26600000000000001</c:v>
                </c:pt>
                <c:pt idx="15532">
                  <c:v>0.26600000000000001</c:v>
                </c:pt>
                <c:pt idx="15533">
                  <c:v>0.26500000000000001</c:v>
                </c:pt>
                <c:pt idx="15534">
                  <c:v>0.26500000000000001</c:v>
                </c:pt>
                <c:pt idx="15535">
                  <c:v>0.26400000000000001</c:v>
                </c:pt>
                <c:pt idx="15536">
                  <c:v>0.26400000000000001</c:v>
                </c:pt>
                <c:pt idx="15537">
                  <c:v>0.26300000000000001</c:v>
                </c:pt>
                <c:pt idx="15538">
                  <c:v>0.26200000000000001</c:v>
                </c:pt>
                <c:pt idx="15539">
                  <c:v>0.26200000000000001</c:v>
                </c:pt>
                <c:pt idx="15540">
                  <c:v>0.26100000000000001</c:v>
                </c:pt>
                <c:pt idx="15541">
                  <c:v>0.26</c:v>
                </c:pt>
                <c:pt idx="15542">
                  <c:v>0.25900000000000001</c:v>
                </c:pt>
                <c:pt idx="15543">
                  <c:v>0.25800000000000001</c:v>
                </c:pt>
                <c:pt idx="15544">
                  <c:v>0.25700000000000001</c:v>
                </c:pt>
                <c:pt idx="15545">
                  <c:v>0.25600000000000001</c:v>
                </c:pt>
                <c:pt idx="15546">
                  <c:v>0.255</c:v>
                </c:pt>
                <c:pt idx="15547">
                  <c:v>0.254</c:v>
                </c:pt>
                <c:pt idx="15548">
                  <c:v>0.253</c:v>
                </c:pt>
                <c:pt idx="15549">
                  <c:v>0.252</c:v>
                </c:pt>
                <c:pt idx="15550">
                  <c:v>0.251</c:v>
                </c:pt>
                <c:pt idx="15551">
                  <c:v>0.249</c:v>
                </c:pt>
                <c:pt idx="15552">
                  <c:v>0.248</c:v>
                </c:pt>
                <c:pt idx="15553">
                  <c:v>0.247</c:v>
                </c:pt>
                <c:pt idx="15554">
                  <c:v>0.246</c:v>
                </c:pt>
                <c:pt idx="15555">
                  <c:v>0.24399999999999999</c:v>
                </c:pt>
                <c:pt idx="15556">
                  <c:v>0.24299999999999999</c:v>
                </c:pt>
                <c:pt idx="15557">
                  <c:v>0.24099999999999999</c:v>
                </c:pt>
                <c:pt idx="15558">
                  <c:v>0.24</c:v>
                </c:pt>
                <c:pt idx="15559">
                  <c:v>0.23799999999999999</c:v>
                </c:pt>
                <c:pt idx="15560">
                  <c:v>0.23699999999999999</c:v>
                </c:pt>
                <c:pt idx="15561">
                  <c:v>0.23499999999999999</c:v>
                </c:pt>
                <c:pt idx="15562">
                  <c:v>0.23400000000000001</c:v>
                </c:pt>
                <c:pt idx="15563">
                  <c:v>0.23300000000000001</c:v>
                </c:pt>
                <c:pt idx="15564">
                  <c:v>0.23100000000000001</c:v>
                </c:pt>
                <c:pt idx="15565">
                  <c:v>0.23</c:v>
                </c:pt>
                <c:pt idx="15566">
                  <c:v>0.22900000000000001</c:v>
                </c:pt>
                <c:pt idx="15567">
                  <c:v>0.22700000000000001</c:v>
                </c:pt>
                <c:pt idx="15568">
                  <c:v>0.22600000000000001</c:v>
                </c:pt>
                <c:pt idx="15569">
                  <c:v>0.22500000000000001</c:v>
                </c:pt>
                <c:pt idx="15570">
                  <c:v>0.224</c:v>
                </c:pt>
                <c:pt idx="15571">
                  <c:v>0.224</c:v>
                </c:pt>
                <c:pt idx="15572">
                  <c:v>0.223</c:v>
                </c:pt>
                <c:pt idx="15573">
                  <c:v>0.223</c:v>
                </c:pt>
                <c:pt idx="15574">
                  <c:v>0.223</c:v>
                </c:pt>
                <c:pt idx="15575">
                  <c:v>0.223</c:v>
                </c:pt>
                <c:pt idx="15576">
                  <c:v>0.223</c:v>
                </c:pt>
                <c:pt idx="15577">
                  <c:v>0.22500000000000001</c:v>
                </c:pt>
                <c:pt idx="15578">
                  <c:v>0.22600000000000001</c:v>
                </c:pt>
                <c:pt idx="15579">
                  <c:v>0.22800000000000001</c:v>
                </c:pt>
                <c:pt idx="15580">
                  <c:v>0.23100000000000001</c:v>
                </c:pt>
                <c:pt idx="15581">
                  <c:v>0.23499999999999999</c:v>
                </c:pt>
                <c:pt idx="15582">
                  <c:v>0.24099999999999999</c:v>
                </c:pt>
                <c:pt idx="15583">
                  <c:v>0.247</c:v>
                </c:pt>
                <c:pt idx="15584">
                  <c:v>0.255</c:v>
                </c:pt>
                <c:pt idx="15585">
                  <c:v>0.26600000000000001</c:v>
                </c:pt>
                <c:pt idx="15586">
                  <c:v>0.27900000000000003</c:v>
                </c:pt>
                <c:pt idx="15587">
                  <c:v>0.29399999999999998</c:v>
                </c:pt>
                <c:pt idx="15588">
                  <c:v>0.312</c:v>
                </c:pt>
                <c:pt idx="15589">
                  <c:v>0.33300000000000002</c:v>
                </c:pt>
                <c:pt idx="15590">
                  <c:v>0.35799999999999998</c:v>
                </c:pt>
                <c:pt idx="15591">
                  <c:v>0.38700000000000001</c:v>
                </c:pt>
                <c:pt idx="15592">
                  <c:v>0.42499999999999999</c:v>
                </c:pt>
                <c:pt idx="15593">
                  <c:v>0.47799999999999998</c:v>
                </c:pt>
                <c:pt idx="15594">
                  <c:v>0.55700000000000005</c:v>
                </c:pt>
                <c:pt idx="15595">
                  <c:v>0.67700000000000005</c:v>
                </c:pt>
                <c:pt idx="15596">
                  <c:v>0.86499999999999999</c:v>
                </c:pt>
                <c:pt idx="15597">
                  <c:v>1.1499999999999999</c:v>
                </c:pt>
                <c:pt idx="15598">
                  <c:v>1.575</c:v>
                </c:pt>
                <c:pt idx="15599">
                  <c:v>2.177</c:v>
                </c:pt>
                <c:pt idx="15600">
                  <c:v>2.984</c:v>
                </c:pt>
                <c:pt idx="15601">
                  <c:v>4.0119999999999996</c:v>
                </c:pt>
                <c:pt idx="15602">
                  <c:v>5.2439999999999998</c:v>
                </c:pt>
                <c:pt idx="15603">
                  <c:v>6.6429999999999998</c:v>
                </c:pt>
                <c:pt idx="15604">
                  <c:v>8.1750000000000007</c:v>
                </c:pt>
                <c:pt idx="15605">
                  <c:v>9.7989999999999995</c:v>
                </c:pt>
                <c:pt idx="15606">
                  <c:v>11.488</c:v>
                </c:pt>
                <c:pt idx="15607">
                  <c:v>13.218999999999999</c:v>
                </c:pt>
                <c:pt idx="15608">
                  <c:v>14.976000000000001</c:v>
                </c:pt>
                <c:pt idx="15609">
                  <c:v>16.751999999999999</c:v>
                </c:pt>
                <c:pt idx="15610">
                  <c:v>18.539000000000001</c:v>
                </c:pt>
                <c:pt idx="15611">
                  <c:v>20.332000000000001</c:v>
                </c:pt>
                <c:pt idx="15612">
                  <c:v>22.129000000000001</c:v>
                </c:pt>
                <c:pt idx="15613">
                  <c:v>23.928000000000001</c:v>
                </c:pt>
                <c:pt idx="15614">
                  <c:v>25.725000000000001</c:v>
                </c:pt>
                <c:pt idx="15615">
                  <c:v>27.521000000000001</c:v>
                </c:pt>
                <c:pt idx="15616">
                  <c:v>29.315000000000001</c:v>
                </c:pt>
                <c:pt idx="15617">
                  <c:v>31.103999999999999</c:v>
                </c:pt>
                <c:pt idx="15618">
                  <c:v>32.887999999999998</c:v>
                </c:pt>
                <c:pt idx="15619">
                  <c:v>34.667000000000002</c:v>
                </c:pt>
                <c:pt idx="15620">
                  <c:v>36.44</c:v>
                </c:pt>
                <c:pt idx="15621">
                  <c:v>38.204999999999998</c:v>
                </c:pt>
                <c:pt idx="15622">
                  <c:v>39.960999999999999</c:v>
                </c:pt>
                <c:pt idx="15623">
                  <c:v>41.707999999999998</c:v>
                </c:pt>
                <c:pt idx="15624">
                  <c:v>43.442999999999998</c:v>
                </c:pt>
                <c:pt idx="15625">
                  <c:v>45.164999999999999</c:v>
                </c:pt>
                <c:pt idx="15626">
                  <c:v>46.872</c:v>
                </c:pt>
                <c:pt idx="15627">
                  <c:v>48.561999999999998</c:v>
                </c:pt>
                <c:pt idx="15628">
                  <c:v>50.232999999999997</c:v>
                </c:pt>
                <c:pt idx="15629">
                  <c:v>51.881999999999998</c:v>
                </c:pt>
                <c:pt idx="15630">
                  <c:v>53.506999999999998</c:v>
                </c:pt>
                <c:pt idx="15631">
                  <c:v>55.103999999999999</c:v>
                </c:pt>
                <c:pt idx="15632">
                  <c:v>56.673000000000002</c:v>
                </c:pt>
                <c:pt idx="15633">
                  <c:v>58.209000000000003</c:v>
                </c:pt>
                <c:pt idx="15634">
                  <c:v>59.71</c:v>
                </c:pt>
                <c:pt idx="15635">
                  <c:v>61.174999999999997</c:v>
                </c:pt>
                <c:pt idx="15636">
                  <c:v>62.598999999999997</c:v>
                </c:pt>
                <c:pt idx="15637">
                  <c:v>63.981999999999999</c:v>
                </c:pt>
                <c:pt idx="15638">
                  <c:v>65.323999999999998</c:v>
                </c:pt>
                <c:pt idx="15639">
                  <c:v>66.622</c:v>
                </c:pt>
                <c:pt idx="15640">
                  <c:v>67.875</c:v>
                </c:pt>
                <c:pt idx="15641">
                  <c:v>69.084999999999994</c:v>
                </c:pt>
                <c:pt idx="15642">
                  <c:v>70.248000000000005</c:v>
                </c:pt>
                <c:pt idx="15643">
                  <c:v>71.367000000000004</c:v>
                </c:pt>
                <c:pt idx="15644">
                  <c:v>72.44</c:v>
                </c:pt>
                <c:pt idx="15645">
                  <c:v>73.466999999999999</c:v>
                </c:pt>
                <c:pt idx="15646">
                  <c:v>74.448999999999998</c:v>
                </c:pt>
                <c:pt idx="15647">
                  <c:v>75.385999999999996</c:v>
                </c:pt>
                <c:pt idx="15648">
                  <c:v>76.278000000000006</c:v>
                </c:pt>
                <c:pt idx="15649">
                  <c:v>77.128</c:v>
                </c:pt>
                <c:pt idx="15650">
                  <c:v>77.935000000000002</c:v>
                </c:pt>
                <c:pt idx="15651">
                  <c:v>78.700999999999993</c:v>
                </c:pt>
                <c:pt idx="15652">
                  <c:v>79.424999999999997</c:v>
                </c:pt>
                <c:pt idx="15653">
                  <c:v>80.111000000000004</c:v>
                </c:pt>
                <c:pt idx="15654">
                  <c:v>80.757999999999996</c:v>
                </c:pt>
                <c:pt idx="15655">
                  <c:v>81.37</c:v>
                </c:pt>
                <c:pt idx="15656">
                  <c:v>81.944999999999993</c:v>
                </c:pt>
                <c:pt idx="15657">
                  <c:v>82.486999999999995</c:v>
                </c:pt>
                <c:pt idx="15658">
                  <c:v>82.997</c:v>
                </c:pt>
                <c:pt idx="15659">
                  <c:v>83.475999999999999</c:v>
                </c:pt>
                <c:pt idx="15660">
                  <c:v>83.926000000000002</c:v>
                </c:pt>
                <c:pt idx="15661">
                  <c:v>84.346999999999994</c:v>
                </c:pt>
                <c:pt idx="15662">
                  <c:v>84.742999999999995</c:v>
                </c:pt>
                <c:pt idx="15663">
                  <c:v>85.113</c:v>
                </c:pt>
                <c:pt idx="15664">
                  <c:v>85.46</c:v>
                </c:pt>
                <c:pt idx="15665">
                  <c:v>85.784000000000006</c:v>
                </c:pt>
                <c:pt idx="15666">
                  <c:v>86.087000000000003</c:v>
                </c:pt>
                <c:pt idx="15667">
                  <c:v>86.37</c:v>
                </c:pt>
                <c:pt idx="15668">
                  <c:v>86.635000000000005</c:v>
                </c:pt>
                <c:pt idx="15669">
                  <c:v>86.882000000000005</c:v>
                </c:pt>
                <c:pt idx="15670">
                  <c:v>87.111999999999995</c:v>
                </c:pt>
                <c:pt idx="15671">
                  <c:v>87.328000000000003</c:v>
                </c:pt>
                <c:pt idx="15672">
                  <c:v>87.528999999999996</c:v>
                </c:pt>
                <c:pt idx="15673">
                  <c:v>87.715999999999994</c:v>
                </c:pt>
                <c:pt idx="15674">
                  <c:v>87.891000000000005</c:v>
                </c:pt>
                <c:pt idx="15675">
                  <c:v>88.054000000000002</c:v>
                </c:pt>
                <c:pt idx="15676">
                  <c:v>88.206000000000003</c:v>
                </c:pt>
                <c:pt idx="15677">
                  <c:v>88.347999999999999</c:v>
                </c:pt>
                <c:pt idx="15678">
                  <c:v>88.48</c:v>
                </c:pt>
                <c:pt idx="15679">
                  <c:v>88.602999999999994</c:v>
                </c:pt>
                <c:pt idx="15680">
                  <c:v>88.718000000000004</c:v>
                </c:pt>
                <c:pt idx="15681">
                  <c:v>88.825000000000003</c:v>
                </c:pt>
                <c:pt idx="15682">
                  <c:v>88.924000000000007</c:v>
                </c:pt>
                <c:pt idx="15683">
                  <c:v>89.016999999999996</c:v>
                </c:pt>
                <c:pt idx="15684">
                  <c:v>89.102999999999994</c:v>
                </c:pt>
                <c:pt idx="15685">
                  <c:v>89.183000000000007</c:v>
                </c:pt>
                <c:pt idx="15686">
                  <c:v>89.257000000000005</c:v>
                </c:pt>
                <c:pt idx="15687">
                  <c:v>89.326999999999998</c:v>
                </c:pt>
                <c:pt idx="15688">
                  <c:v>89.391000000000005</c:v>
                </c:pt>
                <c:pt idx="15689">
                  <c:v>89.45</c:v>
                </c:pt>
                <c:pt idx="15690">
                  <c:v>89.506</c:v>
                </c:pt>
                <c:pt idx="15691">
                  <c:v>89.557000000000002</c:v>
                </c:pt>
                <c:pt idx="15692">
                  <c:v>89.603999999999999</c:v>
                </c:pt>
                <c:pt idx="15693">
                  <c:v>89.647999999999996</c:v>
                </c:pt>
                <c:pt idx="15694">
                  <c:v>89.688999999999993</c:v>
                </c:pt>
                <c:pt idx="15695">
                  <c:v>89.725999999999999</c:v>
                </c:pt>
                <c:pt idx="15696">
                  <c:v>89.760999999999996</c:v>
                </c:pt>
                <c:pt idx="15697">
                  <c:v>89.793000000000006</c:v>
                </c:pt>
                <c:pt idx="15698">
                  <c:v>89.822999999999993</c:v>
                </c:pt>
                <c:pt idx="15699">
                  <c:v>89.850999999999999</c:v>
                </c:pt>
                <c:pt idx="15700">
                  <c:v>89.876000000000005</c:v>
                </c:pt>
                <c:pt idx="15701">
                  <c:v>89.9</c:v>
                </c:pt>
                <c:pt idx="15702">
                  <c:v>89.921000000000006</c:v>
                </c:pt>
                <c:pt idx="15703">
                  <c:v>89.941000000000003</c:v>
                </c:pt>
                <c:pt idx="15704">
                  <c:v>89.96</c:v>
                </c:pt>
                <c:pt idx="15705">
                  <c:v>89.977000000000004</c:v>
                </c:pt>
                <c:pt idx="15706">
                  <c:v>89.992999999999995</c:v>
                </c:pt>
                <c:pt idx="15707">
                  <c:v>90.007999999999996</c:v>
                </c:pt>
                <c:pt idx="15708">
                  <c:v>90.021000000000001</c:v>
                </c:pt>
                <c:pt idx="15709">
                  <c:v>90.034000000000006</c:v>
                </c:pt>
                <c:pt idx="15710">
                  <c:v>90.045000000000002</c:v>
                </c:pt>
                <c:pt idx="15711">
                  <c:v>90.055999999999997</c:v>
                </c:pt>
                <c:pt idx="15712">
                  <c:v>90.066000000000003</c:v>
                </c:pt>
                <c:pt idx="15713">
                  <c:v>90.075000000000003</c:v>
                </c:pt>
                <c:pt idx="15714">
                  <c:v>90.084000000000003</c:v>
                </c:pt>
                <c:pt idx="15715">
                  <c:v>90.091999999999999</c:v>
                </c:pt>
                <c:pt idx="15716">
                  <c:v>90.099000000000004</c:v>
                </c:pt>
                <c:pt idx="15717">
                  <c:v>90.105999999999995</c:v>
                </c:pt>
                <c:pt idx="15718">
                  <c:v>90.111999999999995</c:v>
                </c:pt>
                <c:pt idx="15719">
                  <c:v>90.117999999999995</c:v>
                </c:pt>
                <c:pt idx="15720">
                  <c:v>90.123000000000005</c:v>
                </c:pt>
                <c:pt idx="15721">
                  <c:v>90.129000000000005</c:v>
                </c:pt>
                <c:pt idx="15722">
                  <c:v>90.132999999999996</c:v>
                </c:pt>
                <c:pt idx="15723">
                  <c:v>90.138000000000005</c:v>
                </c:pt>
                <c:pt idx="15724">
                  <c:v>90.141999999999996</c:v>
                </c:pt>
                <c:pt idx="15725">
                  <c:v>90.146000000000001</c:v>
                </c:pt>
                <c:pt idx="15726">
                  <c:v>90.15</c:v>
                </c:pt>
                <c:pt idx="15727">
                  <c:v>90.153000000000006</c:v>
                </c:pt>
                <c:pt idx="15728">
                  <c:v>90.156000000000006</c:v>
                </c:pt>
                <c:pt idx="15729">
                  <c:v>90.159000000000006</c:v>
                </c:pt>
                <c:pt idx="15730">
                  <c:v>90.162000000000006</c:v>
                </c:pt>
                <c:pt idx="15731">
                  <c:v>90.165000000000006</c:v>
                </c:pt>
                <c:pt idx="15732">
                  <c:v>90.168000000000006</c:v>
                </c:pt>
                <c:pt idx="15733">
                  <c:v>90.17</c:v>
                </c:pt>
                <c:pt idx="15734">
                  <c:v>90.171999999999997</c:v>
                </c:pt>
                <c:pt idx="15735">
                  <c:v>90.174000000000007</c:v>
                </c:pt>
                <c:pt idx="15736">
                  <c:v>90.176000000000002</c:v>
                </c:pt>
                <c:pt idx="15737">
                  <c:v>90.177999999999997</c:v>
                </c:pt>
                <c:pt idx="15738">
                  <c:v>90.18</c:v>
                </c:pt>
                <c:pt idx="15739">
                  <c:v>90.182000000000002</c:v>
                </c:pt>
                <c:pt idx="15740">
                  <c:v>90.183999999999997</c:v>
                </c:pt>
                <c:pt idx="15741">
                  <c:v>90.185000000000002</c:v>
                </c:pt>
                <c:pt idx="15742">
                  <c:v>90.186999999999998</c:v>
                </c:pt>
                <c:pt idx="15743">
                  <c:v>90.188000000000002</c:v>
                </c:pt>
                <c:pt idx="15744">
                  <c:v>90.188999999999993</c:v>
                </c:pt>
                <c:pt idx="15745">
                  <c:v>90.191000000000003</c:v>
                </c:pt>
                <c:pt idx="15746">
                  <c:v>90.191999999999993</c:v>
                </c:pt>
                <c:pt idx="15747">
                  <c:v>90.192999999999998</c:v>
                </c:pt>
                <c:pt idx="15748">
                  <c:v>90.194000000000003</c:v>
                </c:pt>
                <c:pt idx="15749">
                  <c:v>90.194999999999993</c:v>
                </c:pt>
                <c:pt idx="15750">
                  <c:v>90.197000000000003</c:v>
                </c:pt>
                <c:pt idx="15751">
                  <c:v>90.197999999999993</c:v>
                </c:pt>
                <c:pt idx="15752">
                  <c:v>90.198999999999998</c:v>
                </c:pt>
                <c:pt idx="15753">
                  <c:v>90.2</c:v>
                </c:pt>
                <c:pt idx="15754">
                  <c:v>90.200999999999993</c:v>
                </c:pt>
                <c:pt idx="15755">
                  <c:v>90.200999999999993</c:v>
                </c:pt>
                <c:pt idx="15756">
                  <c:v>90.201999999999998</c:v>
                </c:pt>
                <c:pt idx="15757">
                  <c:v>90.203000000000003</c:v>
                </c:pt>
                <c:pt idx="15758">
                  <c:v>90.203999999999994</c:v>
                </c:pt>
                <c:pt idx="15759">
                  <c:v>90.204999999999998</c:v>
                </c:pt>
                <c:pt idx="15760">
                  <c:v>90.204999999999998</c:v>
                </c:pt>
                <c:pt idx="15761">
                  <c:v>90.206000000000003</c:v>
                </c:pt>
                <c:pt idx="15762">
                  <c:v>90.206999999999994</c:v>
                </c:pt>
                <c:pt idx="15763">
                  <c:v>90.206999999999994</c:v>
                </c:pt>
                <c:pt idx="15764">
                  <c:v>90.207999999999998</c:v>
                </c:pt>
                <c:pt idx="15765">
                  <c:v>90.207999999999998</c:v>
                </c:pt>
                <c:pt idx="15766">
                  <c:v>90.209000000000003</c:v>
                </c:pt>
                <c:pt idx="15767">
                  <c:v>90.209000000000003</c:v>
                </c:pt>
                <c:pt idx="15768">
                  <c:v>90.21</c:v>
                </c:pt>
                <c:pt idx="15769">
                  <c:v>90.21</c:v>
                </c:pt>
                <c:pt idx="15770">
                  <c:v>90.21</c:v>
                </c:pt>
                <c:pt idx="15771">
                  <c:v>90.210999999999999</c:v>
                </c:pt>
                <c:pt idx="15772">
                  <c:v>90.210999999999999</c:v>
                </c:pt>
                <c:pt idx="15773">
                  <c:v>90.210999999999999</c:v>
                </c:pt>
                <c:pt idx="15774">
                  <c:v>90.210999999999999</c:v>
                </c:pt>
                <c:pt idx="15775">
                  <c:v>90.212000000000003</c:v>
                </c:pt>
                <c:pt idx="15776">
                  <c:v>90.212000000000003</c:v>
                </c:pt>
                <c:pt idx="15777">
                  <c:v>90.212000000000003</c:v>
                </c:pt>
                <c:pt idx="15778">
                  <c:v>90.212000000000003</c:v>
                </c:pt>
                <c:pt idx="15779">
                  <c:v>90.212000000000003</c:v>
                </c:pt>
                <c:pt idx="15780">
                  <c:v>90.212000000000003</c:v>
                </c:pt>
                <c:pt idx="15781">
                  <c:v>90.212000000000003</c:v>
                </c:pt>
                <c:pt idx="15782">
                  <c:v>90.212000000000003</c:v>
                </c:pt>
                <c:pt idx="15783">
                  <c:v>90.212000000000003</c:v>
                </c:pt>
                <c:pt idx="15784">
                  <c:v>90.212000000000003</c:v>
                </c:pt>
                <c:pt idx="15785">
                  <c:v>90.212000000000003</c:v>
                </c:pt>
                <c:pt idx="15786">
                  <c:v>90.210999999999999</c:v>
                </c:pt>
                <c:pt idx="15787">
                  <c:v>90.210999999999999</c:v>
                </c:pt>
                <c:pt idx="15788">
                  <c:v>90.210999999999999</c:v>
                </c:pt>
                <c:pt idx="15789">
                  <c:v>90.210999999999999</c:v>
                </c:pt>
                <c:pt idx="15790">
                  <c:v>90.210999999999999</c:v>
                </c:pt>
                <c:pt idx="15791">
                  <c:v>90.21</c:v>
                </c:pt>
                <c:pt idx="15792">
                  <c:v>90.21</c:v>
                </c:pt>
                <c:pt idx="15793">
                  <c:v>90.21</c:v>
                </c:pt>
                <c:pt idx="15794">
                  <c:v>90.209000000000003</c:v>
                </c:pt>
                <c:pt idx="15795">
                  <c:v>90.209000000000003</c:v>
                </c:pt>
                <c:pt idx="15796">
                  <c:v>90.209000000000003</c:v>
                </c:pt>
                <c:pt idx="15797">
                  <c:v>90.207999999999998</c:v>
                </c:pt>
                <c:pt idx="15798">
                  <c:v>90.207999999999998</c:v>
                </c:pt>
                <c:pt idx="15799">
                  <c:v>90.206999999999994</c:v>
                </c:pt>
                <c:pt idx="15800">
                  <c:v>90.206999999999994</c:v>
                </c:pt>
                <c:pt idx="15801">
                  <c:v>90.206999999999994</c:v>
                </c:pt>
                <c:pt idx="15802">
                  <c:v>90.206000000000003</c:v>
                </c:pt>
                <c:pt idx="15803">
                  <c:v>90.206000000000003</c:v>
                </c:pt>
                <c:pt idx="15804">
                  <c:v>90.204999999999998</c:v>
                </c:pt>
                <c:pt idx="15805">
                  <c:v>90.204999999999998</c:v>
                </c:pt>
                <c:pt idx="15806">
                  <c:v>90.203999999999994</c:v>
                </c:pt>
                <c:pt idx="15807">
                  <c:v>90.203000000000003</c:v>
                </c:pt>
                <c:pt idx="15808">
                  <c:v>90.203000000000003</c:v>
                </c:pt>
                <c:pt idx="15809">
                  <c:v>90.201999999999998</c:v>
                </c:pt>
                <c:pt idx="15810">
                  <c:v>90.201999999999998</c:v>
                </c:pt>
                <c:pt idx="15811">
                  <c:v>90.200999999999993</c:v>
                </c:pt>
                <c:pt idx="15812">
                  <c:v>90.2</c:v>
                </c:pt>
                <c:pt idx="15813">
                  <c:v>90.198999999999998</c:v>
                </c:pt>
                <c:pt idx="15814">
                  <c:v>90.198999999999998</c:v>
                </c:pt>
                <c:pt idx="15815">
                  <c:v>90.197999999999993</c:v>
                </c:pt>
                <c:pt idx="15816">
                  <c:v>90.197000000000003</c:v>
                </c:pt>
                <c:pt idx="15817">
                  <c:v>90.195999999999998</c:v>
                </c:pt>
                <c:pt idx="15818">
                  <c:v>90.194999999999993</c:v>
                </c:pt>
                <c:pt idx="15819">
                  <c:v>90.194000000000003</c:v>
                </c:pt>
                <c:pt idx="15820">
                  <c:v>90.192999999999998</c:v>
                </c:pt>
                <c:pt idx="15821">
                  <c:v>90.191000000000003</c:v>
                </c:pt>
                <c:pt idx="15822">
                  <c:v>90.19</c:v>
                </c:pt>
                <c:pt idx="15823">
                  <c:v>90.188999999999993</c:v>
                </c:pt>
                <c:pt idx="15824">
                  <c:v>90.186999999999998</c:v>
                </c:pt>
                <c:pt idx="15825">
                  <c:v>90.186000000000007</c:v>
                </c:pt>
                <c:pt idx="15826">
                  <c:v>90.183999999999997</c:v>
                </c:pt>
                <c:pt idx="15827">
                  <c:v>90.182000000000002</c:v>
                </c:pt>
                <c:pt idx="15828">
                  <c:v>90.18</c:v>
                </c:pt>
                <c:pt idx="15829">
                  <c:v>90.177999999999997</c:v>
                </c:pt>
                <c:pt idx="15830">
                  <c:v>90.176000000000002</c:v>
                </c:pt>
                <c:pt idx="15831">
                  <c:v>90.174000000000007</c:v>
                </c:pt>
                <c:pt idx="15832">
                  <c:v>90.171000000000006</c:v>
                </c:pt>
                <c:pt idx="15833">
                  <c:v>90.168000000000006</c:v>
                </c:pt>
                <c:pt idx="15834">
                  <c:v>90.165999999999997</c:v>
                </c:pt>
                <c:pt idx="15835">
                  <c:v>90.162000000000006</c:v>
                </c:pt>
                <c:pt idx="15836">
                  <c:v>90.159000000000006</c:v>
                </c:pt>
                <c:pt idx="15837">
                  <c:v>90.156000000000006</c:v>
                </c:pt>
                <c:pt idx="15838">
                  <c:v>90.152000000000001</c:v>
                </c:pt>
                <c:pt idx="15839">
                  <c:v>90.147999999999996</c:v>
                </c:pt>
                <c:pt idx="15840">
                  <c:v>90.143000000000001</c:v>
                </c:pt>
                <c:pt idx="15841">
                  <c:v>90.138999999999996</c:v>
                </c:pt>
                <c:pt idx="15842">
                  <c:v>90.134</c:v>
                </c:pt>
                <c:pt idx="15843">
                  <c:v>90.128</c:v>
                </c:pt>
                <c:pt idx="15844">
                  <c:v>90.122</c:v>
                </c:pt>
                <c:pt idx="15845">
                  <c:v>90.116</c:v>
                </c:pt>
                <c:pt idx="15846">
                  <c:v>90.108999999999995</c:v>
                </c:pt>
                <c:pt idx="15847">
                  <c:v>90.102000000000004</c:v>
                </c:pt>
                <c:pt idx="15848">
                  <c:v>90.093999999999994</c:v>
                </c:pt>
                <c:pt idx="15849">
                  <c:v>90.084999999999994</c:v>
                </c:pt>
                <c:pt idx="15850">
                  <c:v>90.075999999999993</c:v>
                </c:pt>
                <c:pt idx="15851">
                  <c:v>90.066000000000003</c:v>
                </c:pt>
                <c:pt idx="15852">
                  <c:v>90.055999999999997</c:v>
                </c:pt>
                <c:pt idx="15853">
                  <c:v>90.043999999999997</c:v>
                </c:pt>
                <c:pt idx="15854">
                  <c:v>90.031000000000006</c:v>
                </c:pt>
                <c:pt idx="15855">
                  <c:v>90.018000000000001</c:v>
                </c:pt>
                <c:pt idx="15856">
                  <c:v>90.003</c:v>
                </c:pt>
                <c:pt idx="15857">
                  <c:v>89.986999999999995</c:v>
                </c:pt>
                <c:pt idx="15858">
                  <c:v>89.97</c:v>
                </c:pt>
                <c:pt idx="15859">
                  <c:v>89.950999999999993</c:v>
                </c:pt>
                <c:pt idx="15860">
                  <c:v>89.930999999999997</c:v>
                </c:pt>
                <c:pt idx="15861">
                  <c:v>89.91</c:v>
                </c:pt>
                <c:pt idx="15862">
                  <c:v>89.885999999999996</c:v>
                </c:pt>
                <c:pt idx="15863">
                  <c:v>89.86</c:v>
                </c:pt>
                <c:pt idx="15864">
                  <c:v>89.832999999999998</c:v>
                </c:pt>
                <c:pt idx="15865">
                  <c:v>89.802999999999997</c:v>
                </c:pt>
                <c:pt idx="15866">
                  <c:v>89.771000000000001</c:v>
                </c:pt>
                <c:pt idx="15867">
                  <c:v>89.736000000000004</c:v>
                </c:pt>
                <c:pt idx="15868">
                  <c:v>89.697999999999993</c:v>
                </c:pt>
                <c:pt idx="15869">
                  <c:v>89.656999999999996</c:v>
                </c:pt>
                <c:pt idx="15870">
                  <c:v>89.613</c:v>
                </c:pt>
                <c:pt idx="15871">
                  <c:v>89.566000000000003</c:v>
                </c:pt>
                <c:pt idx="15872">
                  <c:v>89.515000000000001</c:v>
                </c:pt>
                <c:pt idx="15873">
                  <c:v>89.46</c:v>
                </c:pt>
                <c:pt idx="15874">
                  <c:v>89.4</c:v>
                </c:pt>
                <c:pt idx="15875">
                  <c:v>89.335999999999999</c:v>
                </c:pt>
                <c:pt idx="15876">
                  <c:v>89.266999999999996</c:v>
                </c:pt>
                <c:pt idx="15877">
                  <c:v>89.191999999999993</c:v>
                </c:pt>
                <c:pt idx="15878">
                  <c:v>89.111999999999995</c:v>
                </c:pt>
                <c:pt idx="15879">
                  <c:v>89.025999999999996</c:v>
                </c:pt>
                <c:pt idx="15880">
                  <c:v>88.933999999999997</c:v>
                </c:pt>
                <c:pt idx="15881">
                  <c:v>88.834000000000003</c:v>
                </c:pt>
                <c:pt idx="15882">
                  <c:v>88.727999999999994</c:v>
                </c:pt>
                <c:pt idx="15883">
                  <c:v>88.613</c:v>
                </c:pt>
                <c:pt idx="15884">
                  <c:v>88.49</c:v>
                </c:pt>
                <c:pt idx="15885">
                  <c:v>88.358000000000004</c:v>
                </c:pt>
                <c:pt idx="15886">
                  <c:v>88.215999999999994</c:v>
                </c:pt>
                <c:pt idx="15887">
                  <c:v>88.063999999999993</c:v>
                </c:pt>
                <c:pt idx="15888">
                  <c:v>87.900999999999996</c:v>
                </c:pt>
                <c:pt idx="15889">
                  <c:v>87.725999999999999</c:v>
                </c:pt>
                <c:pt idx="15890">
                  <c:v>87.537999999999997</c:v>
                </c:pt>
                <c:pt idx="15891">
                  <c:v>87.337000000000003</c:v>
                </c:pt>
                <c:pt idx="15892">
                  <c:v>87.122</c:v>
                </c:pt>
                <c:pt idx="15893">
                  <c:v>86.891000000000005</c:v>
                </c:pt>
                <c:pt idx="15894">
                  <c:v>86.644000000000005</c:v>
                </c:pt>
                <c:pt idx="15895">
                  <c:v>86.379000000000005</c:v>
                </c:pt>
                <c:pt idx="15896">
                  <c:v>86.094999999999999</c:v>
                </c:pt>
                <c:pt idx="15897">
                  <c:v>85.792000000000002</c:v>
                </c:pt>
                <c:pt idx="15898">
                  <c:v>85.468000000000004</c:v>
                </c:pt>
                <c:pt idx="15899">
                  <c:v>85.120999999999995</c:v>
                </c:pt>
                <c:pt idx="15900">
                  <c:v>84.75</c:v>
                </c:pt>
                <c:pt idx="15901">
                  <c:v>84.355000000000004</c:v>
                </c:pt>
                <c:pt idx="15902">
                  <c:v>83.933000000000007</c:v>
                </c:pt>
                <c:pt idx="15903">
                  <c:v>83.483000000000004</c:v>
                </c:pt>
                <c:pt idx="15904">
                  <c:v>83.004000000000005</c:v>
                </c:pt>
                <c:pt idx="15905">
                  <c:v>82.494</c:v>
                </c:pt>
                <c:pt idx="15906">
                  <c:v>81.950999999999993</c:v>
                </c:pt>
                <c:pt idx="15907">
                  <c:v>81.376000000000005</c:v>
                </c:pt>
                <c:pt idx="15908">
                  <c:v>80.763999999999996</c:v>
                </c:pt>
                <c:pt idx="15909">
                  <c:v>80.116</c:v>
                </c:pt>
                <c:pt idx="15910">
                  <c:v>79.430999999999997</c:v>
                </c:pt>
                <c:pt idx="15911">
                  <c:v>78.704999999999998</c:v>
                </c:pt>
                <c:pt idx="15912">
                  <c:v>77.94</c:v>
                </c:pt>
                <c:pt idx="15913">
                  <c:v>77.132999999999996</c:v>
                </c:pt>
                <c:pt idx="15914">
                  <c:v>76.283000000000001</c:v>
                </c:pt>
                <c:pt idx="15915">
                  <c:v>75.39</c:v>
                </c:pt>
                <c:pt idx="15916">
                  <c:v>74.451999999999998</c:v>
                </c:pt>
                <c:pt idx="15917">
                  <c:v>73.471000000000004</c:v>
                </c:pt>
                <c:pt idx="15918">
                  <c:v>72.442999999999998</c:v>
                </c:pt>
                <c:pt idx="15919">
                  <c:v>71.37</c:v>
                </c:pt>
                <c:pt idx="15920">
                  <c:v>70.251000000000005</c:v>
                </c:pt>
                <c:pt idx="15921">
                  <c:v>69.087000000000003</c:v>
                </c:pt>
                <c:pt idx="15922">
                  <c:v>67.879000000000005</c:v>
                </c:pt>
                <c:pt idx="15923">
                  <c:v>66.623999999999995</c:v>
                </c:pt>
                <c:pt idx="15924">
                  <c:v>65.325999999999993</c:v>
                </c:pt>
                <c:pt idx="15925">
                  <c:v>63.984999999999999</c:v>
                </c:pt>
                <c:pt idx="15926">
                  <c:v>62.600999999999999</c:v>
                </c:pt>
                <c:pt idx="15927">
                  <c:v>61.176000000000002</c:v>
                </c:pt>
                <c:pt idx="15928">
                  <c:v>59.712000000000003</c:v>
                </c:pt>
                <c:pt idx="15929">
                  <c:v>58.21</c:v>
                </c:pt>
                <c:pt idx="15930">
                  <c:v>56.674999999999997</c:v>
                </c:pt>
                <c:pt idx="15931">
                  <c:v>55.106000000000002</c:v>
                </c:pt>
                <c:pt idx="15932">
                  <c:v>53.508000000000003</c:v>
                </c:pt>
                <c:pt idx="15933">
                  <c:v>51.883000000000003</c:v>
                </c:pt>
                <c:pt idx="15934">
                  <c:v>50.234000000000002</c:v>
                </c:pt>
                <c:pt idx="15935">
                  <c:v>48.563000000000002</c:v>
                </c:pt>
                <c:pt idx="15936">
                  <c:v>46.872999999999998</c:v>
                </c:pt>
                <c:pt idx="15937">
                  <c:v>45.165999999999997</c:v>
                </c:pt>
                <c:pt idx="15938">
                  <c:v>43.444000000000003</c:v>
                </c:pt>
                <c:pt idx="15939">
                  <c:v>41.707999999999998</c:v>
                </c:pt>
                <c:pt idx="15940">
                  <c:v>39.962000000000003</c:v>
                </c:pt>
                <c:pt idx="15941">
                  <c:v>38.206000000000003</c:v>
                </c:pt>
                <c:pt idx="15942">
                  <c:v>36.44</c:v>
                </c:pt>
                <c:pt idx="15943">
                  <c:v>34.667000000000002</c:v>
                </c:pt>
                <c:pt idx="15944">
                  <c:v>32.887999999999998</c:v>
                </c:pt>
                <c:pt idx="15945">
                  <c:v>31.103000000000002</c:v>
                </c:pt>
                <c:pt idx="15946">
                  <c:v>29.312999999999999</c:v>
                </c:pt>
                <c:pt idx="15947">
                  <c:v>27.518999999999998</c:v>
                </c:pt>
                <c:pt idx="15948">
                  <c:v>25.722999999999999</c:v>
                </c:pt>
                <c:pt idx="15949">
                  <c:v>23.925000000000001</c:v>
                </c:pt>
                <c:pt idx="15950">
                  <c:v>22.126999999999999</c:v>
                </c:pt>
                <c:pt idx="15951">
                  <c:v>20.329999999999998</c:v>
                </c:pt>
                <c:pt idx="15952">
                  <c:v>18.538</c:v>
                </c:pt>
                <c:pt idx="15953">
                  <c:v>16.751000000000001</c:v>
                </c:pt>
                <c:pt idx="15954">
                  <c:v>14.976000000000001</c:v>
                </c:pt>
                <c:pt idx="15955">
                  <c:v>13.218999999999999</c:v>
                </c:pt>
                <c:pt idx="15956">
                  <c:v>11.488</c:v>
                </c:pt>
                <c:pt idx="15957">
                  <c:v>9.8010000000000002</c:v>
                </c:pt>
                <c:pt idx="15958">
                  <c:v>8.1760000000000002</c:v>
                </c:pt>
                <c:pt idx="15959">
                  <c:v>6.6449999999999996</c:v>
                </c:pt>
                <c:pt idx="15960">
                  <c:v>5.2430000000000003</c:v>
                </c:pt>
                <c:pt idx="15961">
                  <c:v>4.0110000000000001</c:v>
                </c:pt>
                <c:pt idx="15962">
                  <c:v>2.9889999999999999</c:v>
                </c:pt>
                <c:pt idx="15963">
                  <c:v>2.1779999999999999</c:v>
                </c:pt>
                <c:pt idx="15964">
                  <c:v>1.5780000000000001</c:v>
                </c:pt>
                <c:pt idx="15965">
                  <c:v>1.153</c:v>
                </c:pt>
                <c:pt idx="15966">
                  <c:v>0.86699999999999999</c:v>
                </c:pt>
                <c:pt idx="15967">
                  <c:v>0.67800000000000005</c:v>
                </c:pt>
                <c:pt idx="15968">
                  <c:v>0.55700000000000005</c:v>
                </c:pt>
                <c:pt idx="15969">
                  <c:v>0.47899999999999998</c:v>
                </c:pt>
                <c:pt idx="15970">
                  <c:v>0.42599999999999999</c:v>
                </c:pt>
                <c:pt idx="15971">
                  <c:v>0.38900000000000001</c:v>
                </c:pt>
                <c:pt idx="15972">
                  <c:v>0.36</c:v>
                </c:pt>
                <c:pt idx="15973">
                  <c:v>0.33500000000000002</c:v>
                </c:pt>
                <c:pt idx="15974">
                  <c:v>0.314</c:v>
                </c:pt>
                <c:pt idx="15975">
                  <c:v>0.29599999999999999</c:v>
                </c:pt>
                <c:pt idx="15976">
                  <c:v>0.28100000000000003</c:v>
                </c:pt>
                <c:pt idx="15977">
                  <c:v>0.26800000000000002</c:v>
                </c:pt>
                <c:pt idx="15978">
                  <c:v>0.25700000000000001</c:v>
                </c:pt>
                <c:pt idx="15979">
                  <c:v>0.249</c:v>
                </c:pt>
                <c:pt idx="15980">
                  <c:v>0.24199999999999999</c:v>
                </c:pt>
                <c:pt idx="15981">
                  <c:v>0.23699999999999999</c:v>
                </c:pt>
                <c:pt idx="15982">
                  <c:v>0.23300000000000001</c:v>
                </c:pt>
                <c:pt idx="15983">
                  <c:v>0.22900000000000001</c:v>
                </c:pt>
                <c:pt idx="15984">
                  <c:v>0.22700000000000001</c:v>
                </c:pt>
                <c:pt idx="15985">
                  <c:v>0.22500000000000001</c:v>
                </c:pt>
                <c:pt idx="15986">
                  <c:v>0.224</c:v>
                </c:pt>
                <c:pt idx="15987">
                  <c:v>0.224</c:v>
                </c:pt>
                <c:pt idx="15988">
                  <c:v>0.223</c:v>
                </c:pt>
                <c:pt idx="15989">
                  <c:v>0.224</c:v>
                </c:pt>
                <c:pt idx="15990">
                  <c:v>0.224</c:v>
                </c:pt>
                <c:pt idx="15991">
                  <c:v>0.224</c:v>
                </c:pt>
                <c:pt idx="15992">
                  <c:v>0.22500000000000001</c:v>
                </c:pt>
                <c:pt idx="15993">
                  <c:v>0.22600000000000001</c:v>
                </c:pt>
                <c:pt idx="15994">
                  <c:v>0.22700000000000001</c:v>
                </c:pt>
                <c:pt idx="15995">
                  <c:v>0.22800000000000001</c:v>
                </c:pt>
                <c:pt idx="15996">
                  <c:v>0.22900000000000001</c:v>
                </c:pt>
                <c:pt idx="15997">
                  <c:v>0.23</c:v>
                </c:pt>
                <c:pt idx="15998">
                  <c:v>0.23200000000000001</c:v>
                </c:pt>
                <c:pt idx="15999">
                  <c:v>0.23300000000000001</c:v>
                </c:pt>
                <c:pt idx="16000">
                  <c:v>0.23499999999999999</c:v>
                </c:pt>
                <c:pt idx="16001">
                  <c:v>0.23699999999999999</c:v>
                </c:pt>
                <c:pt idx="16002">
                  <c:v>0.23799999999999999</c:v>
                </c:pt>
                <c:pt idx="16003">
                  <c:v>0.24</c:v>
                </c:pt>
                <c:pt idx="16004">
                  <c:v>0.24099999999999999</c:v>
                </c:pt>
                <c:pt idx="16005">
                  <c:v>0.24299999999999999</c:v>
                </c:pt>
                <c:pt idx="16006">
                  <c:v>0.24399999999999999</c:v>
                </c:pt>
                <c:pt idx="16007">
                  <c:v>0.246</c:v>
                </c:pt>
                <c:pt idx="16008">
                  <c:v>0.247</c:v>
                </c:pt>
                <c:pt idx="16009">
                  <c:v>0.249</c:v>
                </c:pt>
                <c:pt idx="16010">
                  <c:v>0.25</c:v>
                </c:pt>
                <c:pt idx="16011">
                  <c:v>0.251</c:v>
                </c:pt>
                <c:pt idx="16012">
                  <c:v>0.253</c:v>
                </c:pt>
                <c:pt idx="16013">
                  <c:v>0.254</c:v>
                </c:pt>
                <c:pt idx="16014">
                  <c:v>0.255</c:v>
                </c:pt>
                <c:pt idx="16015">
                  <c:v>0.25600000000000001</c:v>
                </c:pt>
                <c:pt idx="16016">
                  <c:v>0.25700000000000001</c:v>
                </c:pt>
                <c:pt idx="16017">
                  <c:v>0.25800000000000001</c:v>
                </c:pt>
                <c:pt idx="16018">
                  <c:v>0.25900000000000001</c:v>
                </c:pt>
                <c:pt idx="16019">
                  <c:v>0.26</c:v>
                </c:pt>
                <c:pt idx="16020">
                  <c:v>0.26100000000000001</c:v>
                </c:pt>
                <c:pt idx="16021">
                  <c:v>0.26200000000000001</c:v>
                </c:pt>
                <c:pt idx="16022">
                  <c:v>0.26200000000000001</c:v>
                </c:pt>
                <c:pt idx="16023">
                  <c:v>0.26300000000000001</c:v>
                </c:pt>
                <c:pt idx="16024">
                  <c:v>0.26400000000000001</c:v>
                </c:pt>
                <c:pt idx="16025">
                  <c:v>0.26500000000000001</c:v>
                </c:pt>
                <c:pt idx="16026">
                  <c:v>0.26500000000000001</c:v>
                </c:pt>
                <c:pt idx="16027">
                  <c:v>0.26600000000000001</c:v>
                </c:pt>
                <c:pt idx="16028">
                  <c:v>0.26600000000000001</c:v>
                </c:pt>
                <c:pt idx="16029">
                  <c:v>0.26700000000000002</c:v>
                </c:pt>
                <c:pt idx="16030">
                  <c:v>0.26800000000000002</c:v>
                </c:pt>
                <c:pt idx="16031">
                  <c:v>0.26800000000000002</c:v>
                </c:pt>
                <c:pt idx="16032">
                  <c:v>0.26600000000000001</c:v>
                </c:pt>
                <c:pt idx="16033">
                  <c:v>0.26600000000000001</c:v>
                </c:pt>
                <c:pt idx="16034">
                  <c:v>0.26500000000000001</c:v>
                </c:pt>
                <c:pt idx="16035">
                  <c:v>0.26500000000000001</c:v>
                </c:pt>
                <c:pt idx="16036">
                  <c:v>0.26400000000000001</c:v>
                </c:pt>
                <c:pt idx="16037">
                  <c:v>0.26400000000000001</c:v>
                </c:pt>
                <c:pt idx="16038">
                  <c:v>0.26300000000000001</c:v>
                </c:pt>
                <c:pt idx="16039">
                  <c:v>0.26200000000000001</c:v>
                </c:pt>
                <c:pt idx="16040">
                  <c:v>0.26200000000000001</c:v>
                </c:pt>
                <c:pt idx="16041">
                  <c:v>0.26100000000000001</c:v>
                </c:pt>
                <c:pt idx="16042">
                  <c:v>0.26</c:v>
                </c:pt>
                <c:pt idx="16043">
                  <c:v>0.25900000000000001</c:v>
                </c:pt>
                <c:pt idx="16044">
                  <c:v>0.25800000000000001</c:v>
                </c:pt>
                <c:pt idx="16045">
                  <c:v>0.25700000000000001</c:v>
                </c:pt>
                <c:pt idx="16046">
                  <c:v>0.25600000000000001</c:v>
                </c:pt>
                <c:pt idx="16047">
                  <c:v>0.255</c:v>
                </c:pt>
                <c:pt idx="16048">
                  <c:v>0.254</c:v>
                </c:pt>
                <c:pt idx="16049">
                  <c:v>0.253</c:v>
                </c:pt>
                <c:pt idx="16050">
                  <c:v>0.252</c:v>
                </c:pt>
                <c:pt idx="16051">
                  <c:v>0.251</c:v>
                </c:pt>
                <c:pt idx="16052">
                  <c:v>0.249</c:v>
                </c:pt>
                <c:pt idx="16053">
                  <c:v>0.248</c:v>
                </c:pt>
                <c:pt idx="16054">
                  <c:v>0.247</c:v>
                </c:pt>
                <c:pt idx="16055">
                  <c:v>0.245</c:v>
                </c:pt>
                <c:pt idx="16056">
                  <c:v>0.24399999999999999</c:v>
                </c:pt>
                <c:pt idx="16057">
                  <c:v>0.24299999999999999</c:v>
                </c:pt>
                <c:pt idx="16058">
                  <c:v>0.24099999999999999</c:v>
                </c:pt>
                <c:pt idx="16059">
                  <c:v>0.24</c:v>
                </c:pt>
                <c:pt idx="16060">
                  <c:v>0.23799999999999999</c:v>
                </c:pt>
                <c:pt idx="16061">
                  <c:v>0.23699999999999999</c:v>
                </c:pt>
                <c:pt idx="16062">
                  <c:v>0.23499999999999999</c:v>
                </c:pt>
                <c:pt idx="16063">
                  <c:v>0.23400000000000001</c:v>
                </c:pt>
                <c:pt idx="16064">
                  <c:v>0.23200000000000001</c:v>
                </c:pt>
                <c:pt idx="16065">
                  <c:v>0.23100000000000001</c:v>
                </c:pt>
                <c:pt idx="16066">
                  <c:v>0.23</c:v>
                </c:pt>
                <c:pt idx="16067">
                  <c:v>0.22800000000000001</c:v>
                </c:pt>
                <c:pt idx="16068">
                  <c:v>0.22700000000000001</c:v>
                </c:pt>
                <c:pt idx="16069">
                  <c:v>0.22600000000000001</c:v>
                </c:pt>
                <c:pt idx="16070">
                  <c:v>0.22500000000000001</c:v>
                </c:pt>
                <c:pt idx="16071">
                  <c:v>0.224</c:v>
                </c:pt>
                <c:pt idx="16072">
                  <c:v>0.223</c:v>
                </c:pt>
                <c:pt idx="16073">
                  <c:v>0.223</c:v>
                </c:pt>
                <c:pt idx="16074">
                  <c:v>0.223</c:v>
                </c:pt>
                <c:pt idx="16075">
                  <c:v>0.222</c:v>
                </c:pt>
                <c:pt idx="16076">
                  <c:v>0.223</c:v>
                </c:pt>
                <c:pt idx="16077">
                  <c:v>0.223</c:v>
                </c:pt>
                <c:pt idx="16078">
                  <c:v>0.224</c:v>
                </c:pt>
                <c:pt idx="16079">
                  <c:v>0.22600000000000001</c:v>
                </c:pt>
                <c:pt idx="16080">
                  <c:v>0.22800000000000001</c:v>
                </c:pt>
                <c:pt idx="16081">
                  <c:v>0.23100000000000001</c:v>
                </c:pt>
                <c:pt idx="16082">
                  <c:v>0.23499999999999999</c:v>
                </c:pt>
                <c:pt idx="16083">
                  <c:v>0.24</c:v>
                </c:pt>
                <c:pt idx="16084">
                  <c:v>0.247</c:v>
                </c:pt>
                <c:pt idx="16085">
                  <c:v>0.255</c:v>
                </c:pt>
                <c:pt idx="16086">
                  <c:v>0.26500000000000001</c:v>
                </c:pt>
                <c:pt idx="16087">
                  <c:v>0.27800000000000002</c:v>
                </c:pt>
                <c:pt idx="16088">
                  <c:v>0.29299999999999998</c:v>
                </c:pt>
                <c:pt idx="16089">
                  <c:v>0.311</c:v>
                </c:pt>
                <c:pt idx="16090">
                  <c:v>0.33200000000000002</c:v>
                </c:pt>
                <c:pt idx="16091">
                  <c:v>0.35599999999999998</c:v>
                </c:pt>
                <c:pt idx="16092">
                  <c:v>0.38400000000000001</c:v>
                </c:pt>
                <c:pt idx="16093">
                  <c:v>0.42</c:v>
                </c:pt>
                <c:pt idx="16094">
                  <c:v>0.46899999999999997</c:v>
                </c:pt>
                <c:pt idx="16095">
                  <c:v>0.54100000000000004</c:v>
                </c:pt>
                <c:pt idx="16096">
                  <c:v>0.65300000000000002</c:v>
                </c:pt>
                <c:pt idx="16097">
                  <c:v>0.82699999999999996</c:v>
                </c:pt>
                <c:pt idx="16098">
                  <c:v>1.097</c:v>
                </c:pt>
                <c:pt idx="16099">
                  <c:v>1.502</c:v>
                </c:pt>
                <c:pt idx="16100">
                  <c:v>2.089</c:v>
                </c:pt>
                <c:pt idx="16101">
                  <c:v>2.8929999999999998</c:v>
                </c:pt>
                <c:pt idx="16102">
                  <c:v>3.9279999999999999</c:v>
                </c:pt>
                <c:pt idx="16103">
                  <c:v>5.1710000000000003</c:v>
                </c:pt>
                <c:pt idx="16104">
                  <c:v>6.59</c:v>
                </c:pt>
                <c:pt idx="16105">
                  <c:v>8.1370000000000005</c:v>
                </c:pt>
                <c:pt idx="16106">
                  <c:v>9.7750000000000004</c:v>
                </c:pt>
                <c:pt idx="16107">
                  <c:v>11.472</c:v>
                </c:pt>
                <c:pt idx="16108">
                  <c:v>13.208</c:v>
                </c:pt>
                <c:pt idx="16109">
                  <c:v>14.97</c:v>
                </c:pt>
                <c:pt idx="16110">
                  <c:v>16.748999999999999</c:v>
                </c:pt>
                <c:pt idx="16111">
                  <c:v>18.538</c:v>
                </c:pt>
                <c:pt idx="16112">
                  <c:v>20.332999999999998</c:v>
                </c:pt>
                <c:pt idx="16113">
                  <c:v>22.131</c:v>
                </c:pt>
                <c:pt idx="16114">
                  <c:v>23.93</c:v>
                </c:pt>
                <c:pt idx="16115">
                  <c:v>25.728999999999999</c:v>
                </c:pt>
                <c:pt idx="16116">
                  <c:v>27.526</c:v>
                </c:pt>
                <c:pt idx="16117">
                  <c:v>29.32</c:v>
                </c:pt>
                <c:pt idx="16118">
                  <c:v>31.111000000000001</c:v>
                </c:pt>
                <c:pt idx="16119">
                  <c:v>32.896000000000001</c:v>
                </c:pt>
                <c:pt idx="16120">
                  <c:v>34.676000000000002</c:v>
                </c:pt>
                <c:pt idx="16121">
                  <c:v>36.448999999999998</c:v>
                </c:pt>
                <c:pt idx="16122">
                  <c:v>38.215000000000003</c:v>
                </c:pt>
                <c:pt idx="16123">
                  <c:v>39.972999999999999</c:v>
                </c:pt>
                <c:pt idx="16124">
                  <c:v>41.720999999999997</c:v>
                </c:pt>
                <c:pt idx="16125">
                  <c:v>43.457000000000001</c:v>
                </c:pt>
                <c:pt idx="16126">
                  <c:v>45.18</c:v>
                </c:pt>
                <c:pt idx="16127">
                  <c:v>46.889000000000003</c:v>
                </c:pt>
                <c:pt idx="16128">
                  <c:v>48.58</c:v>
                </c:pt>
                <c:pt idx="16129">
                  <c:v>50.250999999999998</c:v>
                </c:pt>
                <c:pt idx="16130">
                  <c:v>51.901000000000003</c:v>
                </c:pt>
                <c:pt idx="16131">
                  <c:v>53.527000000000001</c:v>
                </c:pt>
                <c:pt idx="16132">
                  <c:v>55.125999999999998</c:v>
                </c:pt>
                <c:pt idx="16133">
                  <c:v>56.695</c:v>
                </c:pt>
                <c:pt idx="16134">
                  <c:v>58.231999999999999</c:v>
                </c:pt>
                <c:pt idx="16135">
                  <c:v>59.734000000000002</c:v>
                </c:pt>
                <c:pt idx="16136">
                  <c:v>61.198999999999998</c:v>
                </c:pt>
                <c:pt idx="16137">
                  <c:v>62.625</c:v>
                </c:pt>
                <c:pt idx="16138">
                  <c:v>64.007999999999996</c:v>
                </c:pt>
                <c:pt idx="16139">
                  <c:v>65.349999999999994</c:v>
                </c:pt>
                <c:pt idx="16140">
                  <c:v>66.647999999999996</c:v>
                </c:pt>
                <c:pt idx="16141">
                  <c:v>67.900999999999996</c:v>
                </c:pt>
                <c:pt idx="16142">
                  <c:v>69.11</c:v>
                </c:pt>
                <c:pt idx="16143">
                  <c:v>70.274000000000001</c:v>
                </c:pt>
                <c:pt idx="16144">
                  <c:v>71.393000000000001</c:v>
                </c:pt>
                <c:pt idx="16145">
                  <c:v>72.463999999999999</c:v>
                </c:pt>
                <c:pt idx="16146">
                  <c:v>73.491</c:v>
                </c:pt>
                <c:pt idx="16147">
                  <c:v>74.471999999999994</c:v>
                </c:pt>
                <c:pt idx="16148">
                  <c:v>75.409000000000006</c:v>
                </c:pt>
                <c:pt idx="16149">
                  <c:v>76.301000000000002</c:v>
                </c:pt>
                <c:pt idx="16150">
                  <c:v>77.150000000000006</c:v>
                </c:pt>
                <c:pt idx="16151">
                  <c:v>77.956000000000003</c:v>
                </c:pt>
                <c:pt idx="16152">
                  <c:v>78.72</c:v>
                </c:pt>
                <c:pt idx="16153">
                  <c:v>79.444000000000003</c:v>
                </c:pt>
                <c:pt idx="16154">
                  <c:v>80.129000000000005</c:v>
                </c:pt>
                <c:pt idx="16155">
                  <c:v>80.775000000000006</c:v>
                </c:pt>
                <c:pt idx="16156">
                  <c:v>81.385999999999996</c:v>
                </c:pt>
                <c:pt idx="16157">
                  <c:v>81.960999999999999</c:v>
                </c:pt>
                <c:pt idx="16158">
                  <c:v>82.501999999999995</c:v>
                </c:pt>
                <c:pt idx="16159">
                  <c:v>83.01</c:v>
                </c:pt>
                <c:pt idx="16160">
                  <c:v>83.489000000000004</c:v>
                </c:pt>
                <c:pt idx="16161">
                  <c:v>83.938000000000002</c:v>
                </c:pt>
                <c:pt idx="16162">
                  <c:v>84.358999999999995</c:v>
                </c:pt>
                <c:pt idx="16163">
                  <c:v>84.753</c:v>
                </c:pt>
                <c:pt idx="16164">
                  <c:v>85.123000000000005</c:v>
                </c:pt>
                <c:pt idx="16165">
                  <c:v>85.468999999999994</c:v>
                </c:pt>
                <c:pt idx="16166">
                  <c:v>85.792000000000002</c:v>
                </c:pt>
                <c:pt idx="16167">
                  <c:v>86.094999999999999</c:v>
                </c:pt>
                <c:pt idx="16168">
                  <c:v>86.376999999999995</c:v>
                </c:pt>
                <c:pt idx="16169">
                  <c:v>86.641000000000005</c:v>
                </c:pt>
                <c:pt idx="16170">
                  <c:v>86.888000000000005</c:v>
                </c:pt>
                <c:pt idx="16171">
                  <c:v>87.117999999999995</c:v>
                </c:pt>
                <c:pt idx="16172">
                  <c:v>87.332999999999998</c:v>
                </c:pt>
                <c:pt idx="16173">
                  <c:v>87.533000000000001</c:v>
                </c:pt>
                <c:pt idx="16174">
                  <c:v>87.72</c:v>
                </c:pt>
                <c:pt idx="16175">
                  <c:v>87.894999999999996</c:v>
                </c:pt>
                <c:pt idx="16176">
                  <c:v>88.057000000000002</c:v>
                </c:pt>
                <c:pt idx="16177">
                  <c:v>88.209000000000003</c:v>
                </c:pt>
                <c:pt idx="16178">
                  <c:v>88.35</c:v>
                </c:pt>
                <c:pt idx="16179">
                  <c:v>88.481999999999999</c:v>
                </c:pt>
                <c:pt idx="16180">
                  <c:v>88.605000000000004</c:v>
                </c:pt>
                <c:pt idx="16181">
                  <c:v>88.718999999999994</c:v>
                </c:pt>
                <c:pt idx="16182">
                  <c:v>88.825999999999993</c:v>
                </c:pt>
                <c:pt idx="16183">
                  <c:v>88.924999999999997</c:v>
                </c:pt>
                <c:pt idx="16184">
                  <c:v>89.018000000000001</c:v>
                </c:pt>
                <c:pt idx="16185">
                  <c:v>89.102999999999994</c:v>
                </c:pt>
                <c:pt idx="16186">
                  <c:v>89.183000000000007</c:v>
                </c:pt>
                <c:pt idx="16187">
                  <c:v>89.257999999999996</c:v>
                </c:pt>
                <c:pt idx="16188">
                  <c:v>89.326999999999998</c:v>
                </c:pt>
                <c:pt idx="16189">
                  <c:v>89.391000000000005</c:v>
                </c:pt>
                <c:pt idx="16190">
                  <c:v>89.45</c:v>
                </c:pt>
                <c:pt idx="16191">
                  <c:v>89.504999999999995</c:v>
                </c:pt>
                <c:pt idx="16192">
                  <c:v>89.555999999999997</c:v>
                </c:pt>
                <c:pt idx="16193">
                  <c:v>89.603999999999999</c:v>
                </c:pt>
                <c:pt idx="16194">
                  <c:v>89.647000000000006</c:v>
                </c:pt>
                <c:pt idx="16195">
                  <c:v>89.688000000000002</c:v>
                </c:pt>
                <c:pt idx="16196">
                  <c:v>89.724999999999994</c:v>
                </c:pt>
                <c:pt idx="16197">
                  <c:v>89.76</c:v>
                </c:pt>
                <c:pt idx="16198">
                  <c:v>89.792000000000002</c:v>
                </c:pt>
                <c:pt idx="16199">
                  <c:v>89.822000000000003</c:v>
                </c:pt>
                <c:pt idx="16200">
                  <c:v>89.849000000000004</c:v>
                </c:pt>
                <c:pt idx="16201">
                  <c:v>89.875</c:v>
                </c:pt>
                <c:pt idx="16202">
                  <c:v>89.897999999999996</c:v>
                </c:pt>
                <c:pt idx="16203">
                  <c:v>89.92</c:v>
                </c:pt>
                <c:pt idx="16204">
                  <c:v>89.94</c:v>
                </c:pt>
                <c:pt idx="16205">
                  <c:v>89.957999999999998</c:v>
                </c:pt>
                <c:pt idx="16206">
                  <c:v>89.974999999999994</c:v>
                </c:pt>
                <c:pt idx="16207">
                  <c:v>89.991</c:v>
                </c:pt>
                <c:pt idx="16208">
                  <c:v>90.006</c:v>
                </c:pt>
                <c:pt idx="16209">
                  <c:v>90.019000000000005</c:v>
                </c:pt>
                <c:pt idx="16210">
                  <c:v>90.031999999999996</c:v>
                </c:pt>
                <c:pt idx="16211">
                  <c:v>90.043000000000006</c:v>
                </c:pt>
                <c:pt idx="16212">
                  <c:v>90.054000000000002</c:v>
                </c:pt>
                <c:pt idx="16213">
                  <c:v>90.063999999999993</c:v>
                </c:pt>
                <c:pt idx="16214">
                  <c:v>90.072999999999993</c:v>
                </c:pt>
                <c:pt idx="16215">
                  <c:v>90.081999999999994</c:v>
                </c:pt>
                <c:pt idx="16216">
                  <c:v>90.088999999999999</c:v>
                </c:pt>
                <c:pt idx="16217">
                  <c:v>90.096999999999994</c:v>
                </c:pt>
                <c:pt idx="16218">
                  <c:v>90.103999999999999</c:v>
                </c:pt>
                <c:pt idx="16219">
                  <c:v>90.11</c:v>
                </c:pt>
                <c:pt idx="16220">
                  <c:v>90.116</c:v>
                </c:pt>
                <c:pt idx="16221">
                  <c:v>90.120999999999995</c:v>
                </c:pt>
                <c:pt idx="16222">
                  <c:v>90.126000000000005</c:v>
                </c:pt>
                <c:pt idx="16223">
                  <c:v>90.131</c:v>
                </c:pt>
                <c:pt idx="16224">
                  <c:v>90.135999999999996</c:v>
                </c:pt>
                <c:pt idx="16225">
                  <c:v>90.14</c:v>
                </c:pt>
                <c:pt idx="16226">
                  <c:v>90.144000000000005</c:v>
                </c:pt>
                <c:pt idx="16227">
                  <c:v>90.147000000000006</c:v>
                </c:pt>
                <c:pt idx="16228">
                  <c:v>90.150999999999996</c:v>
                </c:pt>
                <c:pt idx="16229">
                  <c:v>90.153999999999996</c:v>
                </c:pt>
                <c:pt idx="16230">
                  <c:v>90.156999999999996</c:v>
                </c:pt>
                <c:pt idx="16231">
                  <c:v>90.16</c:v>
                </c:pt>
                <c:pt idx="16232">
                  <c:v>90.162999999999997</c:v>
                </c:pt>
                <c:pt idx="16233">
                  <c:v>90.165000000000006</c:v>
                </c:pt>
                <c:pt idx="16234">
                  <c:v>90.168000000000006</c:v>
                </c:pt>
                <c:pt idx="16235">
                  <c:v>90.17</c:v>
                </c:pt>
                <c:pt idx="16236">
                  <c:v>90.171999999999997</c:v>
                </c:pt>
                <c:pt idx="16237">
                  <c:v>90.174000000000007</c:v>
                </c:pt>
                <c:pt idx="16238">
                  <c:v>90.176000000000002</c:v>
                </c:pt>
                <c:pt idx="16239">
                  <c:v>90.177999999999997</c:v>
                </c:pt>
                <c:pt idx="16240">
                  <c:v>90.18</c:v>
                </c:pt>
                <c:pt idx="16241">
                  <c:v>90.180999999999997</c:v>
                </c:pt>
                <c:pt idx="16242">
                  <c:v>90.183000000000007</c:v>
                </c:pt>
                <c:pt idx="16243">
                  <c:v>90.183999999999997</c:v>
                </c:pt>
                <c:pt idx="16244">
                  <c:v>90.186000000000007</c:v>
                </c:pt>
                <c:pt idx="16245">
                  <c:v>90.186999999999998</c:v>
                </c:pt>
                <c:pt idx="16246">
                  <c:v>90.188000000000002</c:v>
                </c:pt>
                <c:pt idx="16247">
                  <c:v>90.19</c:v>
                </c:pt>
                <c:pt idx="16248">
                  <c:v>90.191000000000003</c:v>
                </c:pt>
                <c:pt idx="16249">
                  <c:v>90.191999999999993</c:v>
                </c:pt>
                <c:pt idx="16250">
                  <c:v>90.192999999999998</c:v>
                </c:pt>
                <c:pt idx="16251">
                  <c:v>90.194000000000003</c:v>
                </c:pt>
                <c:pt idx="16252">
                  <c:v>90.194999999999993</c:v>
                </c:pt>
                <c:pt idx="16253">
                  <c:v>90.195999999999998</c:v>
                </c:pt>
                <c:pt idx="16254">
                  <c:v>90.197000000000003</c:v>
                </c:pt>
                <c:pt idx="16255">
                  <c:v>90.197999999999993</c:v>
                </c:pt>
                <c:pt idx="16256">
                  <c:v>90.198999999999998</c:v>
                </c:pt>
                <c:pt idx="16257">
                  <c:v>90.2</c:v>
                </c:pt>
                <c:pt idx="16258">
                  <c:v>90.200999999999993</c:v>
                </c:pt>
                <c:pt idx="16259">
                  <c:v>90.201999999999998</c:v>
                </c:pt>
                <c:pt idx="16260">
                  <c:v>90.201999999999998</c:v>
                </c:pt>
                <c:pt idx="16261">
                  <c:v>90.203000000000003</c:v>
                </c:pt>
                <c:pt idx="16262">
                  <c:v>90.203999999999994</c:v>
                </c:pt>
                <c:pt idx="16263">
                  <c:v>90.203999999999994</c:v>
                </c:pt>
                <c:pt idx="16264">
                  <c:v>90.204999999999998</c:v>
                </c:pt>
                <c:pt idx="16265">
                  <c:v>90.204999999999998</c:v>
                </c:pt>
                <c:pt idx="16266">
                  <c:v>90.206000000000003</c:v>
                </c:pt>
                <c:pt idx="16267">
                  <c:v>90.206999999999994</c:v>
                </c:pt>
                <c:pt idx="16268">
                  <c:v>90.206999999999994</c:v>
                </c:pt>
                <c:pt idx="16269">
                  <c:v>90.206999999999994</c:v>
                </c:pt>
                <c:pt idx="16270">
                  <c:v>90.207999999999998</c:v>
                </c:pt>
                <c:pt idx="16271">
                  <c:v>90.207999999999998</c:v>
                </c:pt>
                <c:pt idx="16272">
                  <c:v>90.207999999999998</c:v>
                </c:pt>
                <c:pt idx="16273">
                  <c:v>90.209000000000003</c:v>
                </c:pt>
                <c:pt idx="16274">
                  <c:v>90.209000000000003</c:v>
                </c:pt>
                <c:pt idx="16275">
                  <c:v>90.209000000000003</c:v>
                </c:pt>
                <c:pt idx="16276">
                  <c:v>90.209000000000003</c:v>
                </c:pt>
                <c:pt idx="16277">
                  <c:v>90.209000000000003</c:v>
                </c:pt>
                <c:pt idx="16278">
                  <c:v>90.21</c:v>
                </c:pt>
                <c:pt idx="16279">
                  <c:v>90.21</c:v>
                </c:pt>
                <c:pt idx="16280">
                  <c:v>90.21</c:v>
                </c:pt>
                <c:pt idx="16281">
                  <c:v>90.21</c:v>
                </c:pt>
                <c:pt idx="16282">
                  <c:v>90.21</c:v>
                </c:pt>
                <c:pt idx="16283">
                  <c:v>90.21</c:v>
                </c:pt>
                <c:pt idx="16284">
                  <c:v>90.21</c:v>
                </c:pt>
                <c:pt idx="16285">
                  <c:v>90.21</c:v>
                </c:pt>
                <c:pt idx="16286">
                  <c:v>90.209000000000003</c:v>
                </c:pt>
                <c:pt idx="16287">
                  <c:v>90.209000000000003</c:v>
                </c:pt>
                <c:pt idx="16288">
                  <c:v>90.209000000000003</c:v>
                </c:pt>
                <c:pt idx="16289">
                  <c:v>90.209000000000003</c:v>
                </c:pt>
                <c:pt idx="16290">
                  <c:v>90.209000000000003</c:v>
                </c:pt>
                <c:pt idx="16291">
                  <c:v>90.207999999999998</c:v>
                </c:pt>
                <c:pt idx="16292">
                  <c:v>90.207999999999998</c:v>
                </c:pt>
                <c:pt idx="16293">
                  <c:v>90.207999999999998</c:v>
                </c:pt>
                <c:pt idx="16294">
                  <c:v>90.207999999999998</c:v>
                </c:pt>
                <c:pt idx="16295">
                  <c:v>90.206999999999994</c:v>
                </c:pt>
                <c:pt idx="16296">
                  <c:v>90.206999999999994</c:v>
                </c:pt>
                <c:pt idx="16297">
                  <c:v>90.206000000000003</c:v>
                </c:pt>
                <c:pt idx="16298">
                  <c:v>90.206000000000003</c:v>
                </c:pt>
                <c:pt idx="16299">
                  <c:v>90.206000000000003</c:v>
                </c:pt>
                <c:pt idx="16300">
                  <c:v>90.204999999999998</c:v>
                </c:pt>
                <c:pt idx="16301">
                  <c:v>90.204999999999998</c:v>
                </c:pt>
                <c:pt idx="16302">
                  <c:v>90.203999999999994</c:v>
                </c:pt>
                <c:pt idx="16303">
                  <c:v>90.203999999999994</c:v>
                </c:pt>
                <c:pt idx="16304">
                  <c:v>90.203000000000003</c:v>
                </c:pt>
                <c:pt idx="16305">
                  <c:v>90.203000000000003</c:v>
                </c:pt>
                <c:pt idx="16306">
                  <c:v>90.201999999999998</c:v>
                </c:pt>
                <c:pt idx="16307">
                  <c:v>90.201999999999998</c:v>
                </c:pt>
                <c:pt idx="16308">
                  <c:v>90.200999999999993</c:v>
                </c:pt>
                <c:pt idx="16309">
                  <c:v>90.200999999999993</c:v>
                </c:pt>
                <c:pt idx="16310">
                  <c:v>90.2</c:v>
                </c:pt>
                <c:pt idx="16311">
                  <c:v>90.198999999999998</c:v>
                </c:pt>
                <c:pt idx="16312">
                  <c:v>90.198999999999998</c:v>
                </c:pt>
                <c:pt idx="16313">
                  <c:v>90.197999999999993</c:v>
                </c:pt>
                <c:pt idx="16314">
                  <c:v>90.197000000000003</c:v>
                </c:pt>
                <c:pt idx="16315">
                  <c:v>90.195999999999998</c:v>
                </c:pt>
                <c:pt idx="16316">
                  <c:v>90.194999999999993</c:v>
                </c:pt>
                <c:pt idx="16317">
                  <c:v>90.194000000000003</c:v>
                </c:pt>
                <c:pt idx="16318">
                  <c:v>90.194000000000003</c:v>
                </c:pt>
                <c:pt idx="16319">
                  <c:v>90.191999999999993</c:v>
                </c:pt>
                <c:pt idx="16320">
                  <c:v>90.191000000000003</c:v>
                </c:pt>
                <c:pt idx="16321">
                  <c:v>90.19</c:v>
                </c:pt>
                <c:pt idx="16322">
                  <c:v>90.188999999999993</c:v>
                </c:pt>
                <c:pt idx="16323">
                  <c:v>90.188000000000002</c:v>
                </c:pt>
                <c:pt idx="16324">
                  <c:v>90.186000000000007</c:v>
                </c:pt>
                <c:pt idx="16325">
                  <c:v>90.185000000000002</c:v>
                </c:pt>
                <c:pt idx="16326">
                  <c:v>90.183000000000007</c:v>
                </c:pt>
                <c:pt idx="16327">
                  <c:v>90.182000000000002</c:v>
                </c:pt>
                <c:pt idx="16328">
                  <c:v>90.18</c:v>
                </c:pt>
                <c:pt idx="16329">
                  <c:v>90.177999999999997</c:v>
                </c:pt>
                <c:pt idx="16330">
                  <c:v>90.176000000000002</c:v>
                </c:pt>
                <c:pt idx="16331">
                  <c:v>90.174000000000007</c:v>
                </c:pt>
                <c:pt idx="16332">
                  <c:v>90.171000000000006</c:v>
                </c:pt>
                <c:pt idx="16333">
                  <c:v>90.168999999999997</c:v>
                </c:pt>
                <c:pt idx="16334">
                  <c:v>90.165999999999997</c:v>
                </c:pt>
                <c:pt idx="16335">
                  <c:v>90.162999999999997</c:v>
                </c:pt>
                <c:pt idx="16336">
                  <c:v>90.16</c:v>
                </c:pt>
                <c:pt idx="16337">
                  <c:v>90.156999999999996</c:v>
                </c:pt>
                <c:pt idx="16338">
                  <c:v>90.153000000000006</c:v>
                </c:pt>
                <c:pt idx="16339">
                  <c:v>90.15</c:v>
                </c:pt>
                <c:pt idx="16340">
                  <c:v>90.146000000000001</c:v>
                </c:pt>
                <c:pt idx="16341">
                  <c:v>90.141000000000005</c:v>
                </c:pt>
                <c:pt idx="16342">
                  <c:v>90.135999999999996</c:v>
                </c:pt>
                <c:pt idx="16343">
                  <c:v>90.131</c:v>
                </c:pt>
                <c:pt idx="16344">
                  <c:v>90.126000000000005</c:v>
                </c:pt>
                <c:pt idx="16345">
                  <c:v>90.12</c:v>
                </c:pt>
                <c:pt idx="16346">
                  <c:v>90.114000000000004</c:v>
                </c:pt>
                <c:pt idx="16347">
                  <c:v>90.106999999999999</c:v>
                </c:pt>
                <c:pt idx="16348">
                  <c:v>90.1</c:v>
                </c:pt>
                <c:pt idx="16349">
                  <c:v>90.091999999999999</c:v>
                </c:pt>
                <c:pt idx="16350">
                  <c:v>90.082999999999998</c:v>
                </c:pt>
                <c:pt idx="16351">
                  <c:v>90.073999999999998</c:v>
                </c:pt>
                <c:pt idx="16352">
                  <c:v>90.063999999999993</c:v>
                </c:pt>
                <c:pt idx="16353">
                  <c:v>90.054000000000002</c:v>
                </c:pt>
                <c:pt idx="16354">
                  <c:v>90.042000000000002</c:v>
                </c:pt>
                <c:pt idx="16355">
                  <c:v>90.03</c:v>
                </c:pt>
                <c:pt idx="16356">
                  <c:v>90.016000000000005</c:v>
                </c:pt>
                <c:pt idx="16357">
                  <c:v>90.001000000000005</c:v>
                </c:pt>
                <c:pt idx="16358">
                  <c:v>89.986000000000004</c:v>
                </c:pt>
                <c:pt idx="16359">
                  <c:v>89.968000000000004</c:v>
                </c:pt>
                <c:pt idx="16360">
                  <c:v>89.95</c:v>
                </c:pt>
                <c:pt idx="16361">
                  <c:v>89.93</c:v>
                </c:pt>
                <c:pt idx="16362">
                  <c:v>89.908000000000001</c:v>
                </c:pt>
                <c:pt idx="16363">
                  <c:v>89.884</c:v>
                </c:pt>
                <c:pt idx="16364">
                  <c:v>89.858999999999995</c:v>
                </c:pt>
                <c:pt idx="16365">
                  <c:v>89.831999999999994</c:v>
                </c:pt>
                <c:pt idx="16366">
                  <c:v>89.802000000000007</c:v>
                </c:pt>
                <c:pt idx="16367">
                  <c:v>89.77</c:v>
                </c:pt>
                <c:pt idx="16368">
                  <c:v>89.734999999999999</c:v>
                </c:pt>
                <c:pt idx="16369">
                  <c:v>89.697000000000003</c:v>
                </c:pt>
                <c:pt idx="16370">
                  <c:v>89.656999999999996</c:v>
                </c:pt>
                <c:pt idx="16371">
                  <c:v>89.613</c:v>
                </c:pt>
                <c:pt idx="16372">
                  <c:v>89.564999999999998</c:v>
                </c:pt>
                <c:pt idx="16373">
                  <c:v>89.513999999999996</c:v>
                </c:pt>
                <c:pt idx="16374">
                  <c:v>89.459000000000003</c:v>
                </c:pt>
                <c:pt idx="16375">
                  <c:v>89.4</c:v>
                </c:pt>
                <c:pt idx="16376">
                  <c:v>89.335999999999999</c:v>
                </c:pt>
                <c:pt idx="16377">
                  <c:v>89.266999999999996</c:v>
                </c:pt>
                <c:pt idx="16378">
                  <c:v>89.192999999999998</c:v>
                </c:pt>
                <c:pt idx="16379">
                  <c:v>89.113</c:v>
                </c:pt>
                <c:pt idx="16380">
                  <c:v>89.027000000000001</c:v>
                </c:pt>
                <c:pt idx="16381">
                  <c:v>88.935000000000002</c:v>
                </c:pt>
                <c:pt idx="16382">
                  <c:v>88.835999999999999</c:v>
                </c:pt>
                <c:pt idx="16383">
                  <c:v>88.728999999999999</c:v>
                </c:pt>
                <c:pt idx="16384">
                  <c:v>88.614999999999995</c:v>
                </c:pt>
                <c:pt idx="16385">
                  <c:v>88.492000000000004</c:v>
                </c:pt>
                <c:pt idx="16386">
                  <c:v>88.36</c:v>
                </c:pt>
                <c:pt idx="16387">
                  <c:v>88.218999999999994</c:v>
                </c:pt>
                <c:pt idx="16388">
                  <c:v>88.066999999999993</c:v>
                </c:pt>
                <c:pt idx="16389">
                  <c:v>87.903999999999996</c:v>
                </c:pt>
                <c:pt idx="16390">
                  <c:v>87.73</c:v>
                </c:pt>
                <c:pt idx="16391">
                  <c:v>87.543000000000006</c:v>
                </c:pt>
                <c:pt idx="16392">
                  <c:v>87.341999999999999</c:v>
                </c:pt>
                <c:pt idx="16393">
                  <c:v>87.126999999999995</c:v>
                </c:pt>
                <c:pt idx="16394">
                  <c:v>86.897000000000006</c:v>
                </c:pt>
                <c:pt idx="16395">
                  <c:v>86.65</c:v>
                </c:pt>
                <c:pt idx="16396">
                  <c:v>86.385999999999996</c:v>
                </c:pt>
                <c:pt idx="16397">
                  <c:v>86.102999999999994</c:v>
                </c:pt>
                <c:pt idx="16398">
                  <c:v>85.8</c:v>
                </c:pt>
                <c:pt idx="16399">
                  <c:v>85.477000000000004</c:v>
                </c:pt>
                <c:pt idx="16400">
                  <c:v>85.131</c:v>
                </c:pt>
                <c:pt idx="16401">
                  <c:v>84.760999999999996</c:v>
                </c:pt>
                <c:pt idx="16402">
                  <c:v>84.366</c:v>
                </c:pt>
                <c:pt idx="16403">
                  <c:v>83.944999999999993</c:v>
                </c:pt>
                <c:pt idx="16404">
                  <c:v>83.495999999999995</c:v>
                </c:pt>
                <c:pt idx="16405">
                  <c:v>83.018000000000001</c:v>
                </c:pt>
                <c:pt idx="16406">
                  <c:v>82.507999999999996</c:v>
                </c:pt>
                <c:pt idx="16407">
                  <c:v>81.966999999999999</c:v>
                </c:pt>
                <c:pt idx="16408">
                  <c:v>81.391999999999996</c:v>
                </c:pt>
                <c:pt idx="16409">
                  <c:v>80.781000000000006</c:v>
                </c:pt>
                <c:pt idx="16410">
                  <c:v>80.134</c:v>
                </c:pt>
                <c:pt idx="16411">
                  <c:v>79.45</c:v>
                </c:pt>
                <c:pt idx="16412">
                  <c:v>78.724999999999994</c:v>
                </c:pt>
                <c:pt idx="16413">
                  <c:v>77.960999999999999</c:v>
                </c:pt>
                <c:pt idx="16414">
                  <c:v>77.153999999999996</c:v>
                </c:pt>
                <c:pt idx="16415">
                  <c:v>76.305000000000007</c:v>
                </c:pt>
                <c:pt idx="16416">
                  <c:v>75.412999999999997</c:v>
                </c:pt>
                <c:pt idx="16417">
                  <c:v>74.475999999999999</c:v>
                </c:pt>
                <c:pt idx="16418">
                  <c:v>73.495000000000005</c:v>
                </c:pt>
                <c:pt idx="16419">
                  <c:v>72.468000000000004</c:v>
                </c:pt>
                <c:pt idx="16420">
                  <c:v>71.394999999999996</c:v>
                </c:pt>
                <c:pt idx="16421">
                  <c:v>70.277000000000001</c:v>
                </c:pt>
                <c:pt idx="16422">
                  <c:v>69.114000000000004</c:v>
                </c:pt>
                <c:pt idx="16423">
                  <c:v>67.903999999999996</c:v>
                </c:pt>
                <c:pt idx="16424">
                  <c:v>66.650000000000006</c:v>
                </c:pt>
                <c:pt idx="16425">
                  <c:v>65.352000000000004</c:v>
                </c:pt>
                <c:pt idx="16426">
                  <c:v>64.010000000000005</c:v>
                </c:pt>
                <c:pt idx="16427">
                  <c:v>62.625999999999998</c:v>
                </c:pt>
                <c:pt idx="16428">
                  <c:v>61.201000000000001</c:v>
                </c:pt>
                <c:pt idx="16429">
                  <c:v>59.735999999999997</c:v>
                </c:pt>
                <c:pt idx="16430">
                  <c:v>58.234000000000002</c:v>
                </c:pt>
                <c:pt idx="16431">
                  <c:v>56.697000000000003</c:v>
                </c:pt>
                <c:pt idx="16432">
                  <c:v>55.127000000000002</c:v>
                </c:pt>
                <c:pt idx="16433">
                  <c:v>53.529000000000003</c:v>
                </c:pt>
                <c:pt idx="16434">
                  <c:v>51.902000000000001</c:v>
                </c:pt>
                <c:pt idx="16435">
                  <c:v>50.253</c:v>
                </c:pt>
                <c:pt idx="16436">
                  <c:v>48.58</c:v>
                </c:pt>
                <c:pt idx="16437">
                  <c:v>46.889000000000003</c:v>
                </c:pt>
                <c:pt idx="16438">
                  <c:v>45.180999999999997</c:v>
                </c:pt>
                <c:pt idx="16439">
                  <c:v>43.457000000000001</c:v>
                </c:pt>
                <c:pt idx="16440">
                  <c:v>41.720999999999997</c:v>
                </c:pt>
                <c:pt idx="16441">
                  <c:v>39.972999999999999</c:v>
                </c:pt>
                <c:pt idx="16442">
                  <c:v>38.216000000000001</c:v>
                </c:pt>
                <c:pt idx="16443">
                  <c:v>36.450000000000003</c:v>
                </c:pt>
                <c:pt idx="16444">
                  <c:v>34.676000000000002</c:v>
                </c:pt>
                <c:pt idx="16445">
                  <c:v>32.895000000000003</c:v>
                </c:pt>
                <c:pt idx="16446">
                  <c:v>31.109000000000002</c:v>
                </c:pt>
                <c:pt idx="16447">
                  <c:v>29.318000000000001</c:v>
                </c:pt>
                <c:pt idx="16448">
                  <c:v>27.523</c:v>
                </c:pt>
                <c:pt idx="16449">
                  <c:v>25.725999999999999</c:v>
                </c:pt>
                <c:pt idx="16450">
                  <c:v>23.927</c:v>
                </c:pt>
                <c:pt idx="16451">
                  <c:v>22.128</c:v>
                </c:pt>
                <c:pt idx="16452">
                  <c:v>20.331</c:v>
                </c:pt>
                <c:pt idx="16453">
                  <c:v>18.536000000000001</c:v>
                </c:pt>
                <c:pt idx="16454">
                  <c:v>16.748000000000001</c:v>
                </c:pt>
                <c:pt idx="16455">
                  <c:v>14.97</c:v>
                </c:pt>
                <c:pt idx="16456">
                  <c:v>13.209</c:v>
                </c:pt>
                <c:pt idx="16457">
                  <c:v>11.473000000000001</c:v>
                </c:pt>
                <c:pt idx="16458">
                  <c:v>9.7769999999999992</c:v>
                </c:pt>
                <c:pt idx="16459">
                  <c:v>8.1419999999999995</c:v>
                </c:pt>
                <c:pt idx="16460">
                  <c:v>6.5949999999999998</c:v>
                </c:pt>
                <c:pt idx="16461">
                  <c:v>5.1790000000000003</c:v>
                </c:pt>
                <c:pt idx="16462">
                  <c:v>3.94</c:v>
                </c:pt>
                <c:pt idx="16463">
                  <c:v>2.907</c:v>
                </c:pt>
                <c:pt idx="16464">
                  <c:v>2.1019999999999999</c:v>
                </c:pt>
                <c:pt idx="16465">
                  <c:v>1.512</c:v>
                </c:pt>
                <c:pt idx="16466">
                  <c:v>1.103</c:v>
                </c:pt>
                <c:pt idx="16467">
                  <c:v>0.83</c:v>
                </c:pt>
                <c:pt idx="16468">
                  <c:v>0.65500000000000003</c:v>
                </c:pt>
                <c:pt idx="16469">
                  <c:v>0.54200000000000004</c:v>
                </c:pt>
                <c:pt idx="16470">
                  <c:v>0.46899999999999997</c:v>
                </c:pt>
                <c:pt idx="16471">
                  <c:v>0.42099999999999999</c:v>
                </c:pt>
                <c:pt idx="16472">
                  <c:v>0.38600000000000001</c:v>
                </c:pt>
                <c:pt idx="16473">
                  <c:v>0.35799999999999998</c:v>
                </c:pt>
                <c:pt idx="16474">
                  <c:v>0.33400000000000002</c:v>
                </c:pt>
                <c:pt idx="16475">
                  <c:v>0.313</c:v>
                </c:pt>
                <c:pt idx="16476">
                  <c:v>0.29499999999999998</c:v>
                </c:pt>
                <c:pt idx="16477">
                  <c:v>0.28000000000000003</c:v>
                </c:pt>
                <c:pt idx="16478">
                  <c:v>0.26700000000000002</c:v>
                </c:pt>
                <c:pt idx="16479">
                  <c:v>0.25700000000000001</c:v>
                </c:pt>
                <c:pt idx="16480">
                  <c:v>0.248</c:v>
                </c:pt>
                <c:pt idx="16481">
                  <c:v>0.24199999999999999</c:v>
                </c:pt>
                <c:pt idx="16482">
                  <c:v>0.23599999999999999</c:v>
                </c:pt>
                <c:pt idx="16483">
                  <c:v>0.23200000000000001</c:v>
                </c:pt>
                <c:pt idx="16484">
                  <c:v>0.22900000000000001</c:v>
                </c:pt>
                <c:pt idx="16485">
                  <c:v>0.22700000000000001</c:v>
                </c:pt>
                <c:pt idx="16486">
                  <c:v>0.22500000000000001</c:v>
                </c:pt>
                <c:pt idx="16487">
                  <c:v>0.224</c:v>
                </c:pt>
                <c:pt idx="16488">
                  <c:v>0.223</c:v>
                </c:pt>
                <c:pt idx="16489">
                  <c:v>0.223</c:v>
                </c:pt>
                <c:pt idx="16490">
                  <c:v>0.223</c:v>
                </c:pt>
                <c:pt idx="16491">
                  <c:v>0.224</c:v>
                </c:pt>
                <c:pt idx="16492">
                  <c:v>0.224</c:v>
                </c:pt>
                <c:pt idx="16493">
                  <c:v>0.22500000000000001</c:v>
                </c:pt>
                <c:pt idx="16494">
                  <c:v>0.22500000000000001</c:v>
                </c:pt>
                <c:pt idx="16495">
                  <c:v>0.22600000000000001</c:v>
                </c:pt>
                <c:pt idx="16496">
                  <c:v>0.22700000000000001</c:v>
                </c:pt>
                <c:pt idx="16497">
                  <c:v>0.22900000000000001</c:v>
                </c:pt>
                <c:pt idx="16498">
                  <c:v>0.23</c:v>
                </c:pt>
                <c:pt idx="16499">
                  <c:v>0.23200000000000001</c:v>
                </c:pt>
                <c:pt idx="16500">
                  <c:v>0.23300000000000001</c:v>
                </c:pt>
                <c:pt idx="16501">
                  <c:v>0.23499999999999999</c:v>
                </c:pt>
                <c:pt idx="16502">
                  <c:v>0.23599999999999999</c:v>
                </c:pt>
                <c:pt idx="16503">
                  <c:v>0.23799999999999999</c:v>
                </c:pt>
                <c:pt idx="16504">
                  <c:v>0.24</c:v>
                </c:pt>
                <c:pt idx="16505">
                  <c:v>0.24099999999999999</c:v>
                </c:pt>
                <c:pt idx="16506">
                  <c:v>0.24299999999999999</c:v>
                </c:pt>
                <c:pt idx="16507">
                  <c:v>0.24399999999999999</c:v>
                </c:pt>
                <c:pt idx="16508">
                  <c:v>0.246</c:v>
                </c:pt>
                <c:pt idx="16509">
                  <c:v>0.247</c:v>
                </c:pt>
                <c:pt idx="16510">
                  <c:v>0.249</c:v>
                </c:pt>
                <c:pt idx="16511">
                  <c:v>0.25</c:v>
                </c:pt>
                <c:pt idx="16512">
                  <c:v>0.251</c:v>
                </c:pt>
                <c:pt idx="16513">
                  <c:v>0.253</c:v>
                </c:pt>
                <c:pt idx="16514">
                  <c:v>0.254</c:v>
                </c:pt>
                <c:pt idx="16515">
                  <c:v>0.255</c:v>
                </c:pt>
                <c:pt idx="16516">
                  <c:v>0.25600000000000001</c:v>
                </c:pt>
                <c:pt idx="16517">
                  <c:v>0.25700000000000001</c:v>
                </c:pt>
                <c:pt idx="16518">
                  <c:v>0.25800000000000001</c:v>
                </c:pt>
                <c:pt idx="16519">
                  <c:v>0.25900000000000001</c:v>
                </c:pt>
                <c:pt idx="16520">
                  <c:v>0.26</c:v>
                </c:pt>
                <c:pt idx="16521">
                  <c:v>0.26100000000000001</c:v>
                </c:pt>
                <c:pt idx="16522">
                  <c:v>0.26100000000000001</c:v>
                </c:pt>
                <c:pt idx="16523">
                  <c:v>0.26200000000000001</c:v>
                </c:pt>
                <c:pt idx="16524">
                  <c:v>0.26300000000000001</c:v>
                </c:pt>
                <c:pt idx="16525">
                  <c:v>0.26400000000000001</c:v>
                </c:pt>
                <c:pt idx="16526">
                  <c:v>0.26400000000000001</c:v>
                </c:pt>
                <c:pt idx="16527">
                  <c:v>0.26500000000000001</c:v>
                </c:pt>
                <c:pt idx="16528">
                  <c:v>0.26600000000000001</c:v>
                </c:pt>
                <c:pt idx="16529">
                  <c:v>0.26600000000000001</c:v>
                </c:pt>
                <c:pt idx="16530">
                  <c:v>0.26700000000000002</c:v>
                </c:pt>
                <c:pt idx="16531">
                  <c:v>0.26800000000000002</c:v>
                </c:pt>
                <c:pt idx="16532">
                  <c:v>0.26800000000000002</c:v>
                </c:pt>
                <c:pt idx="16533">
                  <c:v>0.26600000000000001</c:v>
                </c:pt>
                <c:pt idx="16534">
                  <c:v>0.26600000000000001</c:v>
                </c:pt>
                <c:pt idx="16535">
                  <c:v>0.26500000000000001</c:v>
                </c:pt>
                <c:pt idx="16536">
                  <c:v>0.26500000000000001</c:v>
                </c:pt>
                <c:pt idx="16537">
                  <c:v>0.26400000000000001</c:v>
                </c:pt>
                <c:pt idx="16538">
                  <c:v>0.26400000000000001</c:v>
                </c:pt>
                <c:pt idx="16539">
                  <c:v>0.26300000000000001</c:v>
                </c:pt>
                <c:pt idx="16540">
                  <c:v>0.26200000000000001</c:v>
                </c:pt>
                <c:pt idx="16541">
                  <c:v>0.26200000000000001</c:v>
                </c:pt>
                <c:pt idx="16542">
                  <c:v>0.26100000000000001</c:v>
                </c:pt>
                <c:pt idx="16543">
                  <c:v>0.26</c:v>
                </c:pt>
                <c:pt idx="16544">
                  <c:v>0.25900000000000001</c:v>
                </c:pt>
                <c:pt idx="16545">
                  <c:v>0.25800000000000001</c:v>
                </c:pt>
                <c:pt idx="16546">
                  <c:v>0.25800000000000001</c:v>
                </c:pt>
                <c:pt idx="16547">
                  <c:v>0.25700000000000001</c:v>
                </c:pt>
                <c:pt idx="16548">
                  <c:v>0.255</c:v>
                </c:pt>
                <c:pt idx="16549">
                  <c:v>0.254</c:v>
                </c:pt>
                <c:pt idx="16550">
                  <c:v>0.253</c:v>
                </c:pt>
                <c:pt idx="16551">
                  <c:v>0.252</c:v>
                </c:pt>
                <c:pt idx="16552">
                  <c:v>0.251</c:v>
                </c:pt>
                <c:pt idx="16553">
                  <c:v>0.249</c:v>
                </c:pt>
                <c:pt idx="16554">
                  <c:v>0.248</c:v>
                </c:pt>
                <c:pt idx="16555">
                  <c:v>0.247</c:v>
                </c:pt>
                <c:pt idx="16556">
                  <c:v>0.245</c:v>
                </c:pt>
                <c:pt idx="16557">
                  <c:v>0.24399999999999999</c:v>
                </c:pt>
                <c:pt idx="16558">
                  <c:v>0.24199999999999999</c:v>
                </c:pt>
                <c:pt idx="16559">
                  <c:v>0.24099999999999999</c:v>
                </c:pt>
                <c:pt idx="16560">
                  <c:v>0.23899999999999999</c:v>
                </c:pt>
                <c:pt idx="16561">
                  <c:v>0.23799999999999999</c:v>
                </c:pt>
                <c:pt idx="16562">
                  <c:v>0.23599999999999999</c:v>
                </c:pt>
                <c:pt idx="16563">
                  <c:v>0.23499999999999999</c:v>
                </c:pt>
                <c:pt idx="16564">
                  <c:v>0.23400000000000001</c:v>
                </c:pt>
                <c:pt idx="16565">
                  <c:v>0.23200000000000001</c:v>
                </c:pt>
                <c:pt idx="16566">
                  <c:v>0.23100000000000001</c:v>
                </c:pt>
                <c:pt idx="16567">
                  <c:v>0.22900000000000001</c:v>
                </c:pt>
                <c:pt idx="16568">
                  <c:v>0.22800000000000001</c:v>
                </c:pt>
                <c:pt idx="16569">
                  <c:v>0.22700000000000001</c:v>
                </c:pt>
                <c:pt idx="16570">
                  <c:v>0.22600000000000001</c:v>
                </c:pt>
                <c:pt idx="16571">
                  <c:v>0.22500000000000001</c:v>
                </c:pt>
                <c:pt idx="16572">
                  <c:v>0.224</c:v>
                </c:pt>
                <c:pt idx="16573">
                  <c:v>0.223</c:v>
                </c:pt>
                <c:pt idx="16574">
                  <c:v>0.222</c:v>
                </c:pt>
                <c:pt idx="16575">
                  <c:v>0.222</c:v>
                </c:pt>
                <c:pt idx="16576">
                  <c:v>0.222</c:v>
                </c:pt>
                <c:pt idx="16577">
                  <c:v>0.222</c:v>
                </c:pt>
                <c:pt idx="16578">
                  <c:v>0.223</c:v>
                </c:pt>
                <c:pt idx="16579">
                  <c:v>0.224</c:v>
                </c:pt>
                <c:pt idx="16580">
                  <c:v>0.22500000000000001</c:v>
                </c:pt>
                <c:pt idx="16581">
                  <c:v>0.22700000000000001</c:v>
                </c:pt>
                <c:pt idx="16582">
                  <c:v>0.23</c:v>
                </c:pt>
                <c:pt idx="16583">
                  <c:v>0.23400000000000001</c:v>
                </c:pt>
                <c:pt idx="16584">
                  <c:v>0.23899999999999999</c:v>
                </c:pt>
                <c:pt idx="16585">
                  <c:v>0.245</c:v>
                </c:pt>
                <c:pt idx="16586">
                  <c:v>0.253</c:v>
                </c:pt>
                <c:pt idx="16587">
                  <c:v>0.26300000000000001</c:v>
                </c:pt>
                <c:pt idx="16588">
                  <c:v>0.27500000000000002</c:v>
                </c:pt>
                <c:pt idx="16589">
                  <c:v>0.28999999999999998</c:v>
                </c:pt>
                <c:pt idx="16590">
                  <c:v>0.308</c:v>
                </c:pt>
                <c:pt idx="16591">
                  <c:v>0.32800000000000001</c:v>
                </c:pt>
                <c:pt idx="16592">
                  <c:v>0.35099999999999998</c:v>
                </c:pt>
                <c:pt idx="16593">
                  <c:v>0.376</c:v>
                </c:pt>
                <c:pt idx="16594">
                  <c:v>0.40400000000000003</c:v>
                </c:pt>
                <c:pt idx="16595">
                  <c:v>0.442</c:v>
                </c:pt>
                <c:pt idx="16596">
                  <c:v>0.496</c:v>
                </c:pt>
                <c:pt idx="16597">
                  <c:v>0.58099999999999996</c:v>
                </c:pt>
                <c:pt idx="16598">
                  <c:v>0.71799999999999997</c:v>
                </c:pt>
                <c:pt idx="16599">
                  <c:v>0.93899999999999995</c:v>
                </c:pt>
                <c:pt idx="16600">
                  <c:v>1.292</c:v>
                </c:pt>
                <c:pt idx="16601">
                  <c:v>1.839</c:v>
                </c:pt>
                <c:pt idx="16602">
                  <c:v>2.6280000000000001</c:v>
                </c:pt>
                <c:pt idx="16603">
                  <c:v>3.6829999999999998</c:v>
                </c:pt>
                <c:pt idx="16604">
                  <c:v>4.9690000000000003</c:v>
                </c:pt>
                <c:pt idx="16605">
                  <c:v>6.4409999999999998</c:v>
                </c:pt>
                <c:pt idx="16606">
                  <c:v>8.0340000000000007</c:v>
                </c:pt>
                <c:pt idx="16607">
                  <c:v>9.7059999999999995</c:v>
                </c:pt>
                <c:pt idx="16608">
                  <c:v>11.428000000000001</c:v>
                </c:pt>
                <c:pt idx="16609">
                  <c:v>13.180999999999999</c:v>
                </c:pt>
                <c:pt idx="16610">
                  <c:v>14.954000000000001</c:v>
                </c:pt>
                <c:pt idx="16611">
                  <c:v>16.741</c:v>
                </c:pt>
                <c:pt idx="16612">
                  <c:v>18.535</c:v>
                </c:pt>
                <c:pt idx="16613">
                  <c:v>20.335000000000001</c:v>
                </c:pt>
                <c:pt idx="16614">
                  <c:v>22.137</c:v>
                </c:pt>
                <c:pt idx="16615">
                  <c:v>23.94</c:v>
                </c:pt>
                <c:pt idx="16616">
                  <c:v>25.741</c:v>
                </c:pt>
                <c:pt idx="16617">
                  <c:v>27.541</c:v>
                </c:pt>
                <c:pt idx="16618">
                  <c:v>29.338000000000001</c:v>
                </c:pt>
                <c:pt idx="16619">
                  <c:v>31.131</c:v>
                </c:pt>
                <c:pt idx="16620">
                  <c:v>32.918999999999997</c:v>
                </c:pt>
                <c:pt idx="16621">
                  <c:v>34.701999999999998</c:v>
                </c:pt>
                <c:pt idx="16622">
                  <c:v>36.478999999999999</c:v>
                </c:pt>
                <c:pt idx="16623">
                  <c:v>38.249000000000002</c:v>
                </c:pt>
                <c:pt idx="16624">
                  <c:v>40.009</c:v>
                </c:pt>
                <c:pt idx="16625">
                  <c:v>41.76</c:v>
                </c:pt>
                <c:pt idx="16626">
                  <c:v>43.5</c:v>
                </c:pt>
                <c:pt idx="16627">
                  <c:v>45.225999999999999</c:v>
                </c:pt>
                <c:pt idx="16628">
                  <c:v>46.938000000000002</c:v>
                </c:pt>
                <c:pt idx="16629">
                  <c:v>48.631999999999998</c:v>
                </c:pt>
                <c:pt idx="16630">
                  <c:v>50.307000000000002</c:v>
                </c:pt>
                <c:pt idx="16631">
                  <c:v>51.96</c:v>
                </c:pt>
                <c:pt idx="16632">
                  <c:v>53.588999999999999</c:v>
                </c:pt>
                <c:pt idx="16633">
                  <c:v>55.19</c:v>
                </c:pt>
                <c:pt idx="16634">
                  <c:v>56.762</c:v>
                </c:pt>
                <c:pt idx="16635">
                  <c:v>58.302</c:v>
                </c:pt>
                <c:pt idx="16636">
                  <c:v>59.808999999999997</c:v>
                </c:pt>
                <c:pt idx="16637">
                  <c:v>61.274999999999999</c:v>
                </c:pt>
                <c:pt idx="16638">
                  <c:v>62.701000000000001</c:v>
                </c:pt>
                <c:pt idx="16639">
                  <c:v>64.084999999999994</c:v>
                </c:pt>
                <c:pt idx="16640">
                  <c:v>65.426000000000002</c:v>
                </c:pt>
                <c:pt idx="16641">
                  <c:v>66.724999999999994</c:v>
                </c:pt>
                <c:pt idx="16642">
                  <c:v>67.977999999999994</c:v>
                </c:pt>
                <c:pt idx="16643">
                  <c:v>69.186999999999998</c:v>
                </c:pt>
                <c:pt idx="16644">
                  <c:v>70.349999999999994</c:v>
                </c:pt>
                <c:pt idx="16645">
                  <c:v>71.466999999999999</c:v>
                </c:pt>
                <c:pt idx="16646">
                  <c:v>72.537999999999997</c:v>
                </c:pt>
                <c:pt idx="16647">
                  <c:v>73.563999999999993</c:v>
                </c:pt>
                <c:pt idx="16648">
                  <c:v>74.543000000000006</c:v>
                </c:pt>
                <c:pt idx="16649">
                  <c:v>75.477999999999994</c:v>
                </c:pt>
                <c:pt idx="16650">
                  <c:v>76.367000000000004</c:v>
                </c:pt>
                <c:pt idx="16651">
                  <c:v>77.213999999999999</c:v>
                </c:pt>
                <c:pt idx="16652">
                  <c:v>78.018000000000001</c:v>
                </c:pt>
                <c:pt idx="16653">
                  <c:v>78.78</c:v>
                </c:pt>
                <c:pt idx="16654">
                  <c:v>79.501000000000005</c:v>
                </c:pt>
                <c:pt idx="16655">
                  <c:v>80.183000000000007</c:v>
                </c:pt>
                <c:pt idx="16656">
                  <c:v>80.826999999999998</c:v>
                </c:pt>
                <c:pt idx="16657">
                  <c:v>81.435000000000002</c:v>
                </c:pt>
                <c:pt idx="16658">
                  <c:v>82.007000000000005</c:v>
                </c:pt>
                <c:pt idx="16659">
                  <c:v>82.545000000000002</c:v>
                </c:pt>
                <c:pt idx="16660">
                  <c:v>83.052000000000007</c:v>
                </c:pt>
                <c:pt idx="16661">
                  <c:v>83.528000000000006</c:v>
                </c:pt>
                <c:pt idx="16662">
                  <c:v>83.974000000000004</c:v>
                </c:pt>
                <c:pt idx="16663">
                  <c:v>84.393000000000001</c:v>
                </c:pt>
                <c:pt idx="16664">
                  <c:v>84.784999999999997</c:v>
                </c:pt>
                <c:pt idx="16665">
                  <c:v>85.152000000000001</c:v>
                </c:pt>
                <c:pt idx="16666">
                  <c:v>85.495999999999995</c:v>
                </c:pt>
                <c:pt idx="16667">
                  <c:v>85.816999999999993</c:v>
                </c:pt>
                <c:pt idx="16668">
                  <c:v>86.117999999999995</c:v>
                </c:pt>
                <c:pt idx="16669">
                  <c:v>86.397999999999996</c:v>
                </c:pt>
                <c:pt idx="16670">
                  <c:v>86.661000000000001</c:v>
                </c:pt>
                <c:pt idx="16671">
                  <c:v>86.905000000000001</c:v>
                </c:pt>
                <c:pt idx="16672">
                  <c:v>87.134</c:v>
                </c:pt>
                <c:pt idx="16673">
                  <c:v>87.346999999999994</c:v>
                </c:pt>
                <c:pt idx="16674">
                  <c:v>87.546000000000006</c:v>
                </c:pt>
                <c:pt idx="16675">
                  <c:v>87.731999999999999</c:v>
                </c:pt>
                <c:pt idx="16676">
                  <c:v>87.905000000000001</c:v>
                </c:pt>
                <c:pt idx="16677">
                  <c:v>88.066999999999993</c:v>
                </c:pt>
                <c:pt idx="16678">
                  <c:v>88.216999999999999</c:v>
                </c:pt>
                <c:pt idx="16679">
                  <c:v>88.358000000000004</c:v>
                </c:pt>
                <c:pt idx="16680">
                  <c:v>88.489000000000004</c:v>
                </c:pt>
                <c:pt idx="16681">
                  <c:v>88.611000000000004</c:v>
                </c:pt>
                <c:pt idx="16682">
                  <c:v>88.724000000000004</c:v>
                </c:pt>
                <c:pt idx="16683">
                  <c:v>88.83</c:v>
                </c:pt>
                <c:pt idx="16684">
                  <c:v>88.927999999999997</c:v>
                </c:pt>
                <c:pt idx="16685">
                  <c:v>89.02</c:v>
                </c:pt>
                <c:pt idx="16686">
                  <c:v>89.105000000000004</c:v>
                </c:pt>
                <c:pt idx="16687">
                  <c:v>89.185000000000002</c:v>
                </c:pt>
                <c:pt idx="16688">
                  <c:v>89.257999999999996</c:v>
                </c:pt>
                <c:pt idx="16689">
                  <c:v>89.326999999999998</c:v>
                </c:pt>
                <c:pt idx="16690">
                  <c:v>89.39</c:v>
                </c:pt>
                <c:pt idx="16691">
                  <c:v>89.448999999999998</c:v>
                </c:pt>
                <c:pt idx="16692">
                  <c:v>89.504000000000005</c:v>
                </c:pt>
                <c:pt idx="16693">
                  <c:v>89.555000000000007</c:v>
                </c:pt>
                <c:pt idx="16694">
                  <c:v>89.602000000000004</c:v>
                </c:pt>
                <c:pt idx="16695">
                  <c:v>89.644999999999996</c:v>
                </c:pt>
                <c:pt idx="16696">
                  <c:v>89.685000000000002</c:v>
                </c:pt>
                <c:pt idx="16697">
                  <c:v>89.722999999999999</c:v>
                </c:pt>
                <c:pt idx="16698">
                  <c:v>89.757000000000005</c:v>
                </c:pt>
                <c:pt idx="16699">
                  <c:v>89.789000000000001</c:v>
                </c:pt>
                <c:pt idx="16700">
                  <c:v>89.817999999999998</c:v>
                </c:pt>
                <c:pt idx="16701">
                  <c:v>89.844999999999999</c:v>
                </c:pt>
                <c:pt idx="16702">
                  <c:v>89.870999999999995</c:v>
                </c:pt>
                <c:pt idx="16703">
                  <c:v>89.894000000000005</c:v>
                </c:pt>
                <c:pt idx="16704">
                  <c:v>89.915000000000006</c:v>
                </c:pt>
                <c:pt idx="16705">
                  <c:v>89.935000000000002</c:v>
                </c:pt>
                <c:pt idx="16706">
                  <c:v>89.953000000000003</c:v>
                </c:pt>
                <c:pt idx="16707">
                  <c:v>89.97</c:v>
                </c:pt>
                <c:pt idx="16708">
                  <c:v>89.986000000000004</c:v>
                </c:pt>
                <c:pt idx="16709">
                  <c:v>90</c:v>
                </c:pt>
                <c:pt idx="16710">
                  <c:v>90.013999999999996</c:v>
                </c:pt>
                <c:pt idx="16711">
                  <c:v>90.025999999999996</c:v>
                </c:pt>
                <c:pt idx="16712">
                  <c:v>90.037999999999997</c:v>
                </c:pt>
                <c:pt idx="16713">
                  <c:v>90.048000000000002</c:v>
                </c:pt>
                <c:pt idx="16714">
                  <c:v>90.058000000000007</c:v>
                </c:pt>
                <c:pt idx="16715">
                  <c:v>90.066999999999993</c:v>
                </c:pt>
                <c:pt idx="16716">
                  <c:v>90.075999999999993</c:v>
                </c:pt>
                <c:pt idx="16717">
                  <c:v>90.082999999999998</c:v>
                </c:pt>
                <c:pt idx="16718">
                  <c:v>90.090999999999994</c:v>
                </c:pt>
                <c:pt idx="16719">
                  <c:v>90.096999999999994</c:v>
                </c:pt>
                <c:pt idx="16720">
                  <c:v>90.103999999999999</c:v>
                </c:pt>
                <c:pt idx="16721">
                  <c:v>90.108999999999995</c:v>
                </c:pt>
                <c:pt idx="16722">
                  <c:v>90.114999999999995</c:v>
                </c:pt>
                <c:pt idx="16723">
                  <c:v>90.12</c:v>
                </c:pt>
                <c:pt idx="16724">
                  <c:v>90.125</c:v>
                </c:pt>
                <c:pt idx="16725">
                  <c:v>90.129000000000005</c:v>
                </c:pt>
                <c:pt idx="16726">
                  <c:v>90.132999999999996</c:v>
                </c:pt>
                <c:pt idx="16727">
                  <c:v>90.137</c:v>
                </c:pt>
                <c:pt idx="16728">
                  <c:v>90.141000000000005</c:v>
                </c:pt>
                <c:pt idx="16729">
                  <c:v>90.144000000000005</c:v>
                </c:pt>
                <c:pt idx="16730">
                  <c:v>90.147000000000006</c:v>
                </c:pt>
                <c:pt idx="16731">
                  <c:v>90.15</c:v>
                </c:pt>
                <c:pt idx="16732">
                  <c:v>90.153000000000006</c:v>
                </c:pt>
                <c:pt idx="16733">
                  <c:v>90.156000000000006</c:v>
                </c:pt>
                <c:pt idx="16734">
                  <c:v>90.158000000000001</c:v>
                </c:pt>
                <c:pt idx="16735">
                  <c:v>90.161000000000001</c:v>
                </c:pt>
                <c:pt idx="16736">
                  <c:v>90.162999999999997</c:v>
                </c:pt>
                <c:pt idx="16737">
                  <c:v>90.165000000000006</c:v>
                </c:pt>
                <c:pt idx="16738">
                  <c:v>90.167000000000002</c:v>
                </c:pt>
                <c:pt idx="16739">
                  <c:v>90.168999999999997</c:v>
                </c:pt>
                <c:pt idx="16740">
                  <c:v>90.171000000000006</c:v>
                </c:pt>
                <c:pt idx="16741">
                  <c:v>90.173000000000002</c:v>
                </c:pt>
                <c:pt idx="16742">
                  <c:v>90.174000000000007</c:v>
                </c:pt>
                <c:pt idx="16743">
                  <c:v>90.176000000000002</c:v>
                </c:pt>
                <c:pt idx="16744">
                  <c:v>90.177000000000007</c:v>
                </c:pt>
                <c:pt idx="16745">
                  <c:v>90.179000000000002</c:v>
                </c:pt>
                <c:pt idx="16746">
                  <c:v>90.18</c:v>
                </c:pt>
                <c:pt idx="16747">
                  <c:v>90.180999999999997</c:v>
                </c:pt>
                <c:pt idx="16748">
                  <c:v>90.183000000000007</c:v>
                </c:pt>
                <c:pt idx="16749">
                  <c:v>90.183999999999997</c:v>
                </c:pt>
                <c:pt idx="16750">
                  <c:v>90.185000000000002</c:v>
                </c:pt>
                <c:pt idx="16751">
                  <c:v>90.186000000000007</c:v>
                </c:pt>
                <c:pt idx="16752">
                  <c:v>90.186999999999998</c:v>
                </c:pt>
                <c:pt idx="16753">
                  <c:v>90.188000000000002</c:v>
                </c:pt>
                <c:pt idx="16754">
                  <c:v>90.188999999999993</c:v>
                </c:pt>
                <c:pt idx="16755">
                  <c:v>90.19</c:v>
                </c:pt>
                <c:pt idx="16756">
                  <c:v>90.191000000000003</c:v>
                </c:pt>
                <c:pt idx="16757">
                  <c:v>90.191999999999993</c:v>
                </c:pt>
                <c:pt idx="16758">
                  <c:v>90.192999999999998</c:v>
                </c:pt>
                <c:pt idx="16759">
                  <c:v>90.194000000000003</c:v>
                </c:pt>
                <c:pt idx="16760">
                  <c:v>90.194999999999993</c:v>
                </c:pt>
                <c:pt idx="16761">
                  <c:v>90.194999999999993</c:v>
                </c:pt>
                <c:pt idx="16762">
                  <c:v>90.195999999999998</c:v>
                </c:pt>
                <c:pt idx="16763">
                  <c:v>90.197000000000003</c:v>
                </c:pt>
                <c:pt idx="16764">
                  <c:v>90.197000000000003</c:v>
                </c:pt>
                <c:pt idx="16765">
                  <c:v>90.197999999999993</c:v>
                </c:pt>
                <c:pt idx="16766">
                  <c:v>90.198999999999998</c:v>
                </c:pt>
                <c:pt idx="16767">
                  <c:v>90.198999999999998</c:v>
                </c:pt>
                <c:pt idx="16768">
                  <c:v>90.2</c:v>
                </c:pt>
                <c:pt idx="16769">
                  <c:v>90.2</c:v>
                </c:pt>
                <c:pt idx="16770">
                  <c:v>90.2</c:v>
                </c:pt>
                <c:pt idx="16771">
                  <c:v>90.200999999999993</c:v>
                </c:pt>
                <c:pt idx="16772">
                  <c:v>90.200999999999993</c:v>
                </c:pt>
                <c:pt idx="16773">
                  <c:v>90.200999999999993</c:v>
                </c:pt>
                <c:pt idx="16774">
                  <c:v>90.201999999999998</c:v>
                </c:pt>
                <c:pt idx="16775">
                  <c:v>90.201999999999998</c:v>
                </c:pt>
                <c:pt idx="16776">
                  <c:v>90.201999999999998</c:v>
                </c:pt>
                <c:pt idx="16777">
                  <c:v>90.201999999999998</c:v>
                </c:pt>
                <c:pt idx="16778">
                  <c:v>90.203000000000003</c:v>
                </c:pt>
                <c:pt idx="16779">
                  <c:v>90.203000000000003</c:v>
                </c:pt>
                <c:pt idx="16780">
                  <c:v>90.203000000000003</c:v>
                </c:pt>
                <c:pt idx="16781">
                  <c:v>90.203000000000003</c:v>
                </c:pt>
                <c:pt idx="16782">
                  <c:v>90.203000000000003</c:v>
                </c:pt>
                <c:pt idx="16783">
                  <c:v>90.203000000000003</c:v>
                </c:pt>
                <c:pt idx="16784">
                  <c:v>90.203000000000003</c:v>
                </c:pt>
                <c:pt idx="16785">
                  <c:v>90.203000000000003</c:v>
                </c:pt>
                <c:pt idx="16786">
                  <c:v>90.203000000000003</c:v>
                </c:pt>
                <c:pt idx="16787">
                  <c:v>90.203000000000003</c:v>
                </c:pt>
                <c:pt idx="16788">
                  <c:v>90.201999999999998</c:v>
                </c:pt>
                <c:pt idx="16789">
                  <c:v>90.201999999999998</c:v>
                </c:pt>
                <c:pt idx="16790">
                  <c:v>90.201999999999998</c:v>
                </c:pt>
                <c:pt idx="16791">
                  <c:v>90.201999999999998</c:v>
                </c:pt>
                <c:pt idx="16792">
                  <c:v>90.201999999999998</c:v>
                </c:pt>
                <c:pt idx="16793">
                  <c:v>90.200999999999993</c:v>
                </c:pt>
                <c:pt idx="16794">
                  <c:v>90.200999999999993</c:v>
                </c:pt>
                <c:pt idx="16795">
                  <c:v>90.200999999999993</c:v>
                </c:pt>
                <c:pt idx="16796">
                  <c:v>90.2</c:v>
                </c:pt>
                <c:pt idx="16797">
                  <c:v>90.2</c:v>
                </c:pt>
                <c:pt idx="16798">
                  <c:v>90.2</c:v>
                </c:pt>
                <c:pt idx="16799">
                  <c:v>90.198999999999998</c:v>
                </c:pt>
                <c:pt idx="16800">
                  <c:v>90.198999999999998</c:v>
                </c:pt>
                <c:pt idx="16801">
                  <c:v>90.197999999999993</c:v>
                </c:pt>
                <c:pt idx="16802">
                  <c:v>90.197999999999993</c:v>
                </c:pt>
                <c:pt idx="16803">
                  <c:v>90.197999999999993</c:v>
                </c:pt>
                <c:pt idx="16804">
                  <c:v>90.197000000000003</c:v>
                </c:pt>
                <c:pt idx="16805">
                  <c:v>90.197000000000003</c:v>
                </c:pt>
                <c:pt idx="16806">
                  <c:v>90.195999999999998</c:v>
                </c:pt>
                <c:pt idx="16807">
                  <c:v>90.195999999999998</c:v>
                </c:pt>
                <c:pt idx="16808">
                  <c:v>90.194999999999993</c:v>
                </c:pt>
                <c:pt idx="16809">
                  <c:v>90.194000000000003</c:v>
                </c:pt>
                <c:pt idx="16810">
                  <c:v>90.194000000000003</c:v>
                </c:pt>
                <c:pt idx="16811">
                  <c:v>90.192999999999998</c:v>
                </c:pt>
                <c:pt idx="16812">
                  <c:v>90.191999999999993</c:v>
                </c:pt>
                <c:pt idx="16813">
                  <c:v>90.191999999999993</c:v>
                </c:pt>
                <c:pt idx="16814">
                  <c:v>90.191000000000003</c:v>
                </c:pt>
                <c:pt idx="16815">
                  <c:v>90.19</c:v>
                </c:pt>
                <c:pt idx="16816">
                  <c:v>90.188999999999993</c:v>
                </c:pt>
                <c:pt idx="16817">
                  <c:v>90.188999999999993</c:v>
                </c:pt>
                <c:pt idx="16818">
                  <c:v>90.188000000000002</c:v>
                </c:pt>
                <c:pt idx="16819">
                  <c:v>90.186999999999998</c:v>
                </c:pt>
                <c:pt idx="16820">
                  <c:v>90.186000000000007</c:v>
                </c:pt>
                <c:pt idx="16821">
                  <c:v>90.185000000000002</c:v>
                </c:pt>
                <c:pt idx="16822">
                  <c:v>90.183000000000007</c:v>
                </c:pt>
                <c:pt idx="16823">
                  <c:v>90.182000000000002</c:v>
                </c:pt>
                <c:pt idx="16824">
                  <c:v>90.180999999999997</c:v>
                </c:pt>
                <c:pt idx="16825">
                  <c:v>90.179000000000002</c:v>
                </c:pt>
                <c:pt idx="16826">
                  <c:v>90.177999999999997</c:v>
                </c:pt>
                <c:pt idx="16827">
                  <c:v>90.176000000000002</c:v>
                </c:pt>
                <c:pt idx="16828">
                  <c:v>90.174999999999997</c:v>
                </c:pt>
                <c:pt idx="16829">
                  <c:v>90.173000000000002</c:v>
                </c:pt>
                <c:pt idx="16830">
                  <c:v>90.171000000000006</c:v>
                </c:pt>
                <c:pt idx="16831">
                  <c:v>90.168999999999997</c:v>
                </c:pt>
                <c:pt idx="16832">
                  <c:v>90.167000000000002</c:v>
                </c:pt>
                <c:pt idx="16833">
                  <c:v>90.165000000000006</c:v>
                </c:pt>
                <c:pt idx="16834">
                  <c:v>90.162000000000006</c:v>
                </c:pt>
                <c:pt idx="16835">
                  <c:v>90.159000000000006</c:v>
                </c:pt>
                <c:pt idx="16836">
                  <c:v>90.156999999999996</c:v>
                </c:pt>
                <c:pt idx="16837">
                  <c:v>90.153000000000006</c:v>
                </c:pt>
                <c:pt idx="16838">
                  <c:v>90.15</c:v>
                </c:pt>
                <c:pt idx="16839">
                  <c:v>90.147000000000006</c:v>
                </c:pt>
                <c:pt idx="16840">
                  <c:v>90.143000000000001</c:v>
                </c:pt>
                <c:pt idx="16841">
                  <c:v>90.138999999999996</c:v>
                </c:pt>
                <c:pt idx="16842">
                  <c:v>90.135000000000005</c:v>
                </c:pt>
                <c:pt idx="16843">
                  <c:v>90.13</c:v>
                </c:pt>
                <c:pt idx="16844">
                  <c:v>90.125</c:v>
                </c:pt>
                <c:pt idx="16845">
                  <c:v>90.12</c:v>
                </c:pt>
                <c:pt idx="16846">
                  <c:v>90.114000000000004</c:v>
                </c:pt>
                <c:pt idx="16847">
                  <c:v>90.108000000000004</c:v>
                </c:pt>
                <c:pt idx="16848">
                  <c:v>90.100999999999999</c:v>
                </c:pt>
                <c:pt idx="16849">
                  <c:v>90.093999999999994</c:v>
                </c:pt>
                <c:pt idx="16850">
                  <c:v>90.085999999999999</c:v>
                </c:pt>
                <c:pt idx="16851">
                  <c:v>90.076999999999998</c:v>
                </c:pt>
                <c:pt idx="16852">
                  <c:v>90.067999999999998</c:v>
                </c:pt>
                <c:pt idx="16853">
                  <c:v>90.058000000000007</c:v>
                </c:pt>
                <c:pt idx="16854">
                  <c:v>90.048000000000002</c:v>
                </c:pt>
                <c:pt idx="16855">
                  <c:v>90.036000000000001</c:v>
                </c:pt>
                <c:pt idx="16856">
                  <c:v>90.024000000000001</c:v>
                </c:pt>
                <c:pt idx="16857">
                  <c:v>90.010999999999996</c:v>
                </c:pt>
                <c:pt idx="16858">
                  <c:v>89.995999999999995</c:v>
                </c:pt>
                <c:pt idx="16859">
                  <c:v>89.98</c:v>
                </c:pt>
                <c:pt idx="16860">
                  <c:v>89.962999999999994</c:v>
                </c:pt>
                <c:pt idx="16861">
                  <c:v>89.944999999999993</c:v>
                </c:pt>
                <c:pt idx="16862">
                  <c:v>89.924999999999997</c:v>
                </c:pt>
                <c:pt idx="16863">
                  <c:v>89.903999999999996</c:v>
                </c:pt>
                <c:pt idx="16864">
                  <c:v>89.88</c:v>
                </c:pt>
                <c:pt idx="16865">
                  <c:v>89.855000000000004</c:v>
                </c:pt>
                <c:pt idx="16866">
                  <c:v>89.828000000000003</c:v>
                </c:pt>
                <c:pt idx="16867">
                  <c:v>89.798000000000002</c:v>
                </c:pt>
                <c:pt idx="16868">
                  <c:v>89.766000000000005</c:v>
                </c:pt>
                <c:pt idx="16869">
                  <c:v>89.731999999999999</c:v>
                </c:pt>
                <c:pt idx="16870">
                  <c:v>89.694000000000003</c:v>
                </c:pt>
                <c:pt idx="16871">
                  <c:v>89.653999999999996</c:v>
                </c:pt>
                <c:pt idx="16872">
                  <c:v>89.611000000000004</c:v>
                </c:pt>
                <c:pt idx="16873">
                  <c:v>89.563999999999993</c:v>
                </c:pt>
                <c:pt idx="16874">
                  <c:v>89.513000000000005</c:v>
                </c:pt>
                <c:pt idx="16875">
                  <c:v>89.457999999999998</c:v>
                </c:pt>
                <c:pt idx="16876">
                  <c:v>89.399000000000001</c:v>
                </c:pt>
                <c:pt idx="16877">
                  <c:v>89.335999999999999</c:v>
                </c:pt>
                <c:pt idx="16878">
                  <c:v>89.268000000000001</c:v>
                </c:pt>
                <c:pt idx="16879">
                  <c:v>89.194000000000003</c:v>
                </c:pt>
                <c:pt idx="16880">
                  <c:v>89.114999999999995</c:v>
                </c:pt>
                <c:pt idx="16881">
                  <c:v>89.028999999999996</c:v>
                </c:pt>
                <c:pt idx="16882">
                  <c:v>88.938000000000002</c:v>
                </c:pt>
                <c:pt idx="16883">
                  <c:v>88.838999999999999</c:v>
                </c:pt>
                <c:pt idx="16884">
                  <c:v>88.733999999999995</c:v>
                </c:pt>
                <c:pt idx="16885">
                  <c:v>88.62</c:v>
                </c:pt>
                <c:pt idx="16886">
                  <c:v>88.498000000000005</c:v>
                </c:pt>
                <c:pt idx="16887">
                  <c:v>88.367000000000004</c:v>
                </c:pt>
                <c:pt idx="16888">
                  <c:v>88.227000000000004</c:v>
                </c:pt>
                <c:pt idx="16889">
                  <c:v>88.075999999999993</c:v>
                </c:pt>
                <c:pt idx="16890">
                  <c:v>87.915000000000006</c:v>
                </c:pt>
                <c:pt idx="16891">
                  <c:v>87.741</c:v>
                </c:pt>
                <c:pt idx="16892">
                  <c:v>87.555999999999997</c:v>
                </c:pt>
                <c:pt idx="16893">
                  <c:v>87.356999999999999</c:v>
                </c:pt>
                <c:pt idx="16894">
                  <c:v>87.143000000000001</c:v>
                </c:pt>
                <c:pt idx="16895">
                  <c:v>86.915000000000006</c:v>
                </c:pt>
                <c:pt idx="16896">
                  <c:v>86.67</c:v>
                </c:pt>
                <c:pt idx="16897">
                  <c:v>86.406999999999996</c:v>
                </c:pt>
                <c:pt idx="16898">
                  <c:v>86.126000000000005</c:v>
                </c:pt>
                <c:pt idx="16899">
                  <c:v>85.825999999999993</c:v>
                </c:pt>
                <c:pt idx="16900">
                  <c:v>85.504000000000005</c:v>
                </c:pt>
                <c:pt idx="16901">
                  <c:v>85.16</c:v>
                </c:pt>
                <c:pt idx="16902">
                  <c:v>84.793000000000006</c:v>
                </c:pt>
                <c:pt idx="16903">
                  <c:v>84.4</c:v>
                </c:pt>
                <c:pt idx="16904">
                  <c:v>83.980999999999995</c:v>
                </c:pt>
                <c:pt idx="16905">
                  <c:v>83.534999999999997</c:v>
                </c:pt>
                <c:pt idx="16906">
                  <c:v>83.058999999999997</c:v>
                </c:pt>
                <c:pt idx="16907">
                  <c:v>82.552000000000007</c:v>
                </c:pt>
                <c:pt idx="16908">
                  <c:v>82.013000000000005</c:v>
                </c:pt>
                <c:pt idx="16909">
                  <c:v>81.441000000000003</c:v>
                </c:pt>
                <c:pt idx="16910">
                  <c:v>80.832999999999998</c:v>
                </c:pt>
                <c:pt idx="16911">
                  <c:v>80.188999999999993</c:v>
                </c:pt>
                <c:pt idx="16912">
                  <c:v>79.506</c:v>
                </c:pt>
                <c:pt idx="16913">
                  <c:v>78.784999999999997</c:v>
                </c:pt>
                <c:pt idx="16914">
                  <c:v>78.022999999999996</c:v>
                </c:pt>
                <c:pt idx="16915">
                  <c:v>77.218000000000004</c:v>
                </c:pt>
                <c:pt idx="16916">
                  <c:v>76.372</c:v>
                </c:pt>
                <c:pt idx="16917">
                  <c:v>75.481999999999999</c:v>
                </c:pt>
                <c:pt idx="16918">
                  <c:v>74.546999999999997</c:v>
                </c:pt>
                <c:pt idx="16919">
                  <c:v>73.566000000000003</c:v>
                </c:pt>
                <c:pt idx="16920">
                  <c:v>72.540999999999997</c:v>
                </c:pt>
                <c:pt idx="16921">
                  <c:v>71.47</c:v>
                </c:pt>
                <c:pt idx="16922">
                  <c:v>70.352000000000004</c:v>
                </c:pt>
                <c:pt idx="16923">
                  <c:v>69.188999999999993</c:v>
                </c:pt>
                <c:pt idx="16924">
                  <c:v>67.98</c:v>
                </c:pt>
                <c:pt idx="16925">
                  <c:v>66.725999999999999</c:v>
                </c:pt>
                <c:pt idx="16926">
                  <c:v>65.427999999999997</c:v>
                </c:pt>
                <c:pt idx="16927">
                  <c:v>64.085999999999999</c:v>
                </c:pt>
                <c:pt idx="16928">
                  <c:v>62.701999999999998</c:v>
                </c:pt>
                <c:pt idx="16929">
                  <c:v>61.276000000000003</c:v>
                </c:pt>
                <c:pt idx="16930">
                  <c:v>59.808999999999997</c:v>
                </c:pt>
                <c:pt idx="16931">
                  <c:v>58.304000000000002</c:v>
                </c:pt>
                <c:pt idx="16932">
                  <c:v>56.765000000000001</c:v>
                </c:pt>
                <c:pt idx="16933">
                  <c:v>55.192</c:v>
                </c:pt>
                <c:pt idx="16934">
                  <c:v>53.59</c:v>
                </c:pt>
                <c:pt idx="16935">
                  <c:v>51.960999999999999</c:v>
                </c:pt>
                <c:pt idx="16936">
                  <c:v>50.308999999999997</c:v>
                </c:pt>
                <c:pt idx="16937">
                  <c:v>48.631999999999998</c:v>
                </c:pt>
                <c:pt idx="16938">
                  <c:v>46.938000000000002</c:v>
                </c:pt>
                <c:pt idx="16939">
                  <c:v>45.225999999999999</c:v>
                </c:pt>
                <c:pt idx="16940">
                  <c:v>43.499000000000002</c:v>
                </c:pt>
                <c:pt idx="16941">
                  <c:v>41.76</c:v>
                </c:pt>
                <c:pt idx="16942">
                  <c:v>40.009</c:v>
                </c:pt>
                <c:pt idx="16943">
                  <c:v>38.249000000000002</c:v>
                </c:pt>
                <c:pt idx="16944">
                  <c:v>36.478999999999999</c:v>
                </c:pt>
                <c:pt idx="16945">
                  <c:v>34.701999999999998</c:v>
                </c:pt>
                <c:pt idx="16946">
                  <c:v>32.918999999999997</c:v>
                </c:pt>
                <c:pt idx="16947">
                  <c:v>31.129000000000001</c:v>
                </c:pt>
                <c:pt idx="16948">
                  <c:v>29.335000000000001</c:v>
                </c:pt>
                <c:pt idx="16949">
                  <c:v>27.536999999999999</c:v>
                </c:pt>
                <c:pt idx="16950">
                  <c:v>25.736999999999998</c:v>
                </c:pt>
                <c:pt idx="16951">
                  <c:v>23.934999999999999</c:v>
                </c:pt>
                <c:pt idx="16952">
                  <c:v>22.132999999999999</c:v>
                </c:pt>
                <c:pt idx="16953">
                  <c:v>20.332000000000001</c:v>
                </c:pt>
                <c:pt idx="16954">
                  <c:v>18.533000000000001</c:v>
                </c:pt>
                <c:pt idx="16955">
                  <c:v>16.739999999999998</c:v>
                </c:pt>
                <c:pt idx="16956">
                  <c:v>14.954000000000001</c:v>
                </c:pt>
                <c:pt idx="16957">
                  <c:v>13.180999999999999</c:v>
                </c:pt>
                <c:pt idx="16958">
                  <c:v>11.43</c:v>
                </c:pt>
                <c:pt idx="16959">
                  <c:v>9.7089999999999996</c:v>
                </c:pt>
                <c:pt idx="16960">
                  <c:v>8.0399999999999991</c:v>
                </c:pt>
                <c:pt idx="16961">
                  <c:v>6.452</c:v>
                </c:pt>
                <c:pt idx="16962">
                  <c:v>4.984</c:v>
                </c:pt>
                <c:pt idx="16963">
                  <c:v>3.7</c:v>
                </c:pt>
                <c:pt idx="16964">
                  <c:v>2.6520000000000001</c:v>
                </c:pt>
                <c:pt idx="16965">
                  <c:v>1.859</c:v>
                </c:pt>
                <c:pt idx="16966">
                  <c:v>1.3069999999999999</c:v>
                </c:pt>
                <c:pt idx="16967">
                  <c:v>0.95</c:v>
                </c:pt>
                <c:pt idx="16968">
                  <c:v>0.72199999999999998</c:v>
                </c:pt>
                <c:pt idx="16969">
                  <c:v>0.58199999999999996</c:v>
                </c:pt>
                <c:pt idx="16970">
                  <c:v>0.496</c:v>
                </c:pt>
                <c:pt idx="16971">
                  <c:v>0.442</c:v>
                </c:pt>
                <c:pt idx="16972">
                  <c:v>0.40500000000000003</c:v>
                </c:pt>
                <c:pt idx="16973">
                  <c:v>0.377</c:v>
                </c:pt>
                <c:pt idx="16974">
                  <c:v>0.35299999999999998</c:v>
                </c:pt>
                <c:pt idx="16975">
                  <c:v>0.33</c:v>
                </c:pt>
                <c:pt idx="16976">
                  <c:v>0.31</c:v>
                </c:pt>
                <c:pt idx="16977">
                  <c:v>0.29199999999999998</c:v>
                </c:pt>
                <c:pt idx="16978">
                  <c:v>0.27700000000000002</c:v>
                </c:pt>
                <c:pt idx="16979">
                  <c:v>0.26500000000000001</c:v>
                </c:pt>
                <c:pt idx="16980">
                  <c:v>0.255</c:v>
                </c:pt>
                <c:pt idx="16981">
                  <c:v>0.246</c:v>
                </c:pt>
                <c:pt idx="16982">
                  <c:v>0.24</c:v>
                </c:pt>
                <c:pt idx="16983">
                  <c:v>0.23499999999999999</c:v>
                </c:pt>
                <c:pt idx="16984">
                  <c:v>0.23100000000000001</c:v>
                </c:pt>
                <c:pt idx="16985">
                  <c:v>0.22800000000000001</c:v>
                </c:pt>
                <c:pt idx="16986">
                  <c:v>0.22600000000000001</c:v>
                </c:pt>
                <c:pt idx="16987">
                  <c:v>0.224</c:v>
                </c:pt>
                <c:pt idx="16988">
                  <c:v>0.223</c:v>
                </c:pt>
                <c:pt idx="16989">
                  <c:v>0.223</c:v>
                </c:pt>
                <c:pt idx="16990">
                  <c:v>0.223</c:v>
                </c:pt>
                <c:pt idx="16991">
                  <c:v>0.223</c:v>
                </c:pt>
                <c:pt idx="16992">
                  <c:v>0.223</c:v>
                </c:pt>
                <c:pt idx="16993">
                  <c:v>0.224</c:v>
                </c:pt>
                <c:pt idx="16994">
                  <c:v>0.224</c:v>
                </c:pt>
                <c:pt idx="16995">
                  <c:v>0.22500000000000001</c:v>
                </c:pt>
                <c:pt idx="16996">
                  <c:v>0.22600000000000001</c:v>
                </c:pt>
                <c:pt idx="16997">
                  <c:v>0.22700000000000001</c:v>
                </c:pt>
                <c:pt idx="16998">
                  <c:v>0.22800000000000001</c:v>
                </c:pt>
                <c:pt idx="16999">
                  <c:v>0.23</c:v>
                </c:pt>
                <c:pt idx="17000">
                  <c:v>0.23100000000000001</c:v>
                </c:pt>
                <c:pt idx="17001">
                  <c:v>0.23300000000000001</c:v>
                </c:pt>
                <c:pt idx="17002">
                  <c:v>0.23499999999999999</c:v>
                </c:pt>
                <c:pt idx="17003">
                  <c:v>0.23599999999999999</c:v>
                </c:pt>
                <c:pt idx="17004">
                  <c:v>0.23799999999999999</c:v>
                </c:pt>
                <c:pt idx="17005">
                  <c:v>0.24</c:v>
                </c:pt>
                <c:pt idx="17006">
                  <c:v>0.24099999999999999</c:v>
                </c:pt>
                <c:pt idx="17007">
                  <c:v>0.24299999999999999</c:v>
                </c:pt>
                <c:pt idx="17008">
                  <c:v>0.24399999999999999</c:v>
                </c:pt>
                <c:pt idx="17009">
                  <c:v>0.246</c:v>
                </c:pt>
                <c:pt idx="17010">
                  <c:v>0.247</c:v>
                </c:pt>
                <c:pt idx="17011">
                  <c:v>0.249</c:v>
                </c:pt>
                <c:pt idx="17012">
                  <c:v>0.25</c:v>
                </c:pt>
                <c:pt idx="17013">
                  <c:v>0.251</c:v>
                </c:pt>
                <c:pt idx="17014">
                  <c:v>0.253</c:v>
                </c:pt>
                <c:pt idx="17015">
                  <c:v>0.254</c:v>
                </c:pt>
                <c:pt idx="17016">
                  <c:v>0.255</c:v>
                </c:pt>
                <c:pt idx="17017">
                  <c:v>0.25600000000000001</c:v>
                </c:pt>
                <c:pt idx="17018">
                  <c:v>0.25700000000000001</c:v>
                </c:pt>
                <c:pt idx="17019">
                  <c:v>0.25800000000000001</c:v>
                </c:pt>
                <c:pt idx="17020">
                  <c:v>0.25900000000000001</c:v>
                </c:pt>
                <c:pt idx="17021">
                  <c:v>0.26</c:v>
                </c:pt>
                <c:pt idx="17022">
                  <c:v>0.26100000000000001</c:v>
                </c:pt>
                <c:pt idx="17023">
                  <c:v>0.26100000000000001</c:v>
                </c:pt>
                <c:pt idx="17024">
                  <c:v>0.26200000000000001</c:v>
                </c:pt>
                <c:pt idx="17025">
                  <c:v>0.26300000000000001</c:v>
                </c:pt>
                <c:pt idx="17026">
                  <c:v>0.26400000000000001</c:v>
                </c:pt>
                <c:pt idx="17027">
                  <c:v>0.26400000000000001</c:v>
                </c:pt>
                <c:pt idx="17028">
                  <c:v>0.26500000000000001</c:v>
                </c:pt>
                <c:pt idx="17029">
                  <c:v>0.26600000000000001</c:v>
                </c:pt>
                <c:pt idx="17030">
                  <c:v>0.26600000000000001</c:v>
                </c:pt>
                <c:pt idx="17031">
                  <c:v>0.26700000000000002</c:v>
                </c:pt>
                <c:pt idx="17032">
                  <c:v>0.26800000000000002</c:v>
                </c:pt>
                <c:pt idx="17033">
                  <c:v>0.26800000000000002</c:v>
                </c:pt>
                <c:pt idx="17034">
                  <c:v>0.26600000000000001</c:v>
                </c:pt>
                <c:pt idx="17035">
                  <c:v>0.26600000000000001</c:v>
                </c:pt>
                <c:pt idx="17036">
                  <c:v>0.26500000000000001</c:v>
                </c:pt>
                <c:pt idx="17037">
                  <c:v>0.26500000000000001</c:v>
                </c:pt>
                <c:pt idx="17038">
                  <c:v>0.26400000000000001</c:v>
                </c:pt>
                <c:pt idx="17039">
                  <c:v>0.26400000000000001</c:v>
                </c:pt>
                <c:pt idx="17040">
                  <c:v>0.26300000000000001</c:v>
                </c:pt>
                <c:pt idx="17041">
                  <c:v>0.26200000000000001</c:v>
                </c:pt>
                <c:pt idx="17042">
                  <c:v>0.26200000000000001</c:v>
                </c:pt>
                <c:pt idx="17043">
                  <c:v>0.26100000000000001</c:v>
                </c:pt>
                <c:pt idx="17044">
                  <c:v>0.26</c:v>
                </c:pt>
                <c:pt idx="17045">
                  <c:v>0.26</c:v>
                </c:pt>
                <c:pt idx="17046">
                  <c:v>0.25900000000000001</c:v>
                </c:pt>
                <c:pt idx="17047">
                  <c:v>0.25800000000000001</c:v>
                </c:pt>
                <c:pt idx="17048">
                  <c:v>0.25700000000000001</c:v>
                </c:pt>
                <c:pt idx="17049">
                  <c:v>0.25600000000000001</c:v>
                </c:pt>
                <c:pt idx="17050">
                  <c:v>0.254</c:v>
                </c:pt>
                <c:pt idx="17051">
                  <c:v>0.253</c:v>
                </c:pt>
                <c:pt idx="17052">
                  <c:v>0.252</c:v>
                </c:pt>
                <c:pt idx="17053">
                  <c:v>0.251</c:v>
                </c:pt>
                <c:pt idx="17054">
                  <c:v>0.249</c:v>
                </c:pt>
                <c:pt idx="17055">
                  <c:v>0.248</c:v>
                </c:pt>
                <c:pt idx="17056">
                  <c:v>0.247</c:v>
                </c:pt>
                <c:pt idx="17057">
                  <c:v>0.245</c:v>
                </c:pt>
                <c:pt idx="17058">
                  <c:v>0.24399999999999999</c:v>
                </c:pt>
                <c:pt idx="17059">
                  <c:v>0.24199999999999999</c:v>
                </c:pt>
                <c:pt idx="17060">
                  <c:v>0.24099999999999999</c:v>
                </c:pt>
                <c:pt idx="17061">
                  <c:v>0.23899999999999999</c:v>
                </c:pt>
                <c:pt idx="17062">
                  <c:v>0.23799999999999999</c:v>
                </c:pt>
                <c:pt idx="17063">
                  <c:v>0.23599999999999999</c:v>
                </c:pt>
                <c:pt idx="17064">
                  <c:v>0.23499999999999999</c:v>
                </c:pt>
                <c:pt idx="17065">
                  <c:v>0.23300000000000001</c:v>
                </c:pt>
                <c:pt idx="17066">
                  <c:v>0.23200000000000001</c:v>
                </c:pt>
                <c:pt idx="17067">
                  <c:v>0.23</c:v>
                </c:pt>
                <c:pt idx="17068">
                  <c:v>0.22900000000000001</c:v>
                </c:pt>
                <c:pt idx="17069">
                  <c:v>0.22800000000000001</c:v>
                </c:pt>
                <c:pt idx="17070">
                  <c:v>0.22600000000000001</c:v>
                </c:pt>
                <c:pt idx="17071">
                  <c:v>0.22500000000000001</c:v>
                </c:pt>
                <c:pt idx="17072">
                  <c:v>0.224</c:v>
                </c:pt>
                <c:pt idx="17073">
                  <c:v>0.223</c:v>
                </c:pt>
                <c:pt idx="17074">
                  <c:v>0.222</c:v>
                </c:pt>
                <c:pt idx="17075">
                  <c:v>0.222</c:v>
                </c:pt>
                <c:pt idx="17076">
                  <c:v>0.221</c:v>
                </c:pt>
                <c:pt idx="17077">
                  <c:v>0.221</c:v>
                </c:pt>
                <c:pt idx="17078">
                  <c:v>0.221</c:v>
                </c:pt>
                <c:pt idx="17079">
                  <c:v>0.222</c:v>
                </c:pt>
                <c:pt idx="17080">
                  <c:v>0.223</c:v>
                </c:pt>
                <c:pt idx="17081">
                  <c:v>0.224</c:v>
                </c:pt>
                <c:pt idx="17082">
                  <c:v>0.22600000000000001</c:v>
                </c:pt>
                <c:pt idx="17083">
                  <c:v>0.22900000000000001</c:v>
                </c:pt>
                <c:pt idx="17084">
                  <c:v>0.23200000000000001</c:v>
                </c:pt>
                <c:pt idx="17085">
                  <c:v>0.23599999999999999</c:v>
                </c:pt>
                <c:pt idx="17086">
                  <c:v>0.24199999999999999</c:v>
                </c:pt>
                <c:pt idx="17087">
                  <c:v>0.249</c:v>
                </c:pt>
                <c:pt idx="17088">
                  <c:v>0.25800000000000001</c:v>
                </c:pt>
                <c:pt idx="17089">
                  <c:v>0.27</c:v>
                </c:pt>
                <c:pt idx="17090">
                  <c:v>0.28399999999999997</c:v>
                </c:pt>
                <c:pt idx="17091">
                  <c:v>0.30199999999999999</c:v>
                </c:pt>
                <c:pt idx="17092">
                  <c:v>0.32300000000000001</c:v>
                </c:pt>
                <c:pt idx="17093">
                  <c:v>0.34499999999999997</c:v>
                </c:pt>
                <c:pt idx="17094">
                  <c:v>0.36499999999999999</c:v>
                </c:pt>
                <c:pt idx="17095">
                  <c:v>0.38400000000000001</c:v>
                </c:pt>
                <c:pt idx="17096">
                  <c:v>0.40400000000000003</c:v>
                </c:pt>
                <c:pt idx="17097">
                  <c:v>0.43</c:v>
                </c:pt>
                <c:pt idx="17098">
                  <c:v>0.47199999999999998</c:v>
                </c:pt>
                <c:pt idx="17099">
                  <c:v>0.54800000000000004</c:v>
                </c:pt>
                <c:pt idx="17100">
                  <c:v>0.68700000000000006</c:v>
                </c:pt>
                <c:pt idx="17101">
                  <c:v>0.93899999999999995</c:v>
                </c:pt>
                <c:pt idx="17102">
                  <c:v>1.397</c:v>
                </c:pt>
                <c:pt idx="17103">
                  <c:v>2.1539999999999999</c:v>
                </c:pt>
                <c:pt idx="17104">
                  <c:v>3.25</c:v>
                </c:pt>
                <c:pt idx="17105">
                  <c:v>4.6319999999999997</c:v>
                </c:pt>
                <c:pt idx="17106">
                  <c:v>6.2030000000000003</c:v>
                </c:pt>
                <c:pt idx="17107">
                  <c:v>7.8760000000000003</c:v>
                </c:pt>
                <c:pt idx="17108">
                  <c:v>9.6039999999999992</c:v>
                </c:pt>
                <c:pt idx="17109">
                  <c:v>11.363</c:v>
                </c:pt>
                <c:pt idx="17110">
                  <c:v>13.141</c:v>
                </c:pt>
                <c:pt idx="17111">
                  <c:v>14.930999999999999</c:v>
                </c:pt>
                <c:pt idx="17112">
                  <c:v>16.728999999999999</c:v>
                </c:pt>
                <c:pt idx="17113">
                  <c:v>18.533000000000001</c:v>
                </c:pt>
                <c:pt idx="17114">
                  <c:v>20.34</c:v>
                </c:pt>
                <c:pt idx="17115">
                  <c:v>22.148</c:v>
                </c:pt>
                <c:pt idx="17116">
                  <c:v>23.956</c:v>
                </c:pt>
                <c:pt idx="17117">
                  <c:v>25.762</c:v>
                </c:pt>
                <c:pt idx="17118">
                  <c:v>27.565999999999999</c:v>
                </c:pt>
                <c:pt idx="17119">
                  <c:v>29.367000000000001</c:v>
                </c:pt>
                <c:pt idx="17120">
                  <c:v>31.164000000000001</c:v>
                </c:pt>
                <c:pt idx="17121">
                  <c:v>32.957999999999998</c:v>
                </c:pt>
                <c:pt idx="17122">
                  <c:v>34.746000000000002</c:v>
                </c:pt>
                <c:pt idx="17123">
                  <c:v>36.527999999999999</c:v>
                </c:pt>
                <c:pt idx="17124">
                  <c:v>38.302999999999997</c:v>
                </c:pt>
                <c:pt idx="17125">
                  <c:v>40.069000000000003</c:v>
                </c:pt>
                <c:pt idx="17126">
                  <c:v>41.826000000000001</c:v>
                </c:pt>
                <c:pt idx="17127">
                  <c:v>43.570999999999998</c:v>
                </c:pt>
                <c:pt idx="17128">
                  <c:v>45.304000000000002</c:v>
                </c:pt>
                <c:pt idx="17129">
                  <c:v>47.021999999999998</c:v>
                </c:pt>
                <c:pt idx="17130">
                  <c:v>48.722000000000001</c:v>
                </c:pt>
                <c:pt idx="17131">
                  <c:v>50.401000000000003</c:v>
                </c:pt>
                <c:pt idx="17132">
                  <c:v>52.058</c:v>
                </c:pt>
                <c:pt idx="17133">
                  <c:v>53.691000000000003</c:v>
                </c:pt>
                <c:pt idx="17134">
                  <c:v>55.296999999999997</c:v>
                </c:pt>
                <c:pt idx="17135">
                  <c:v>56.874000000000002</c:v>
                </c:pt>
                <c:pt idx="17136">
                  <c:v>58.42</c:v>
                </c:pt>
                <c:pt idx="17137">
                  <c:v>59.93</c:v>
                </c:pt>
                <c:pt idx="17138">
                  <c:v>61.402000000000001</c:v>
                </c:pt>
                <c:pt idx="17139">
                  <c:v>62.828000000000003</c:v>
                </c:pt>
                <c:pt idx="17140">
                  <c:v>64.212999999999994</c:v>
                </c:pt>
                <c:pt idx="17141">
                  <c:v>65.555000000000007</c:v>
                </c:pt>
                <c:pt idx="17142">
                  <c:v>66.852999999999994</c:v>
                </c:pt>
                <c:pt idx="17143">
                  <c:v>68.105999999999995</c:v>
                </c:pt>
                <c:pt idx="17144">
                  <c:v>69.313999999999993</c:v>
                </c:pt>
                <c:pt idx="17145">
                  <c:v>70.475999999999999</c:v>
                </c:pt>
                <c:pt idx="17146">
                  <c:v>71.590999999999994</c:v>
                </c:pt>
                <c:pt idx="17147">
                  <c:v>72.661000000000001</c:v>
                </c:pt>
                <c:pt idx="17148">
                  <c:v>73.683999999999997</c:v>
                </c:pt>
                <c:pt idx="17149">
                  <c:v>74.661000000000001</c:v>
                </c:pt>
                <c:pt idx="17150">
                  <c:v>75.591999999999999</c:v>
                </c:pt>
                <c:pt idx="17151">
                  <c:v>76.478999999999999</c:v>
                </c:pt>
                <c:pt idx="17152">
                  <c:v>77.322000000000003</c:v>
                </c:pt>
                <c:pt idx="17153">
                  <c:v>78.120999999999995</c:v>
                </c:pt>
                <c:pt idx="17154">
                  <c:v>78.879000000000005</c:v>
                </c:pt>
                <c:pt idx="17155">
                  <c:v>79.596000000000004</c:v>
                </c:pt>
                <c:pt idx="17156">
                  <c:v>80.274000000000001</c:v>
                </c:pt>
                <c:pt idx="17157">
                  <c:v>80.914000000000001</c:v>
                </c:pt>
                <c:pt idx="17158">
                  <c:v>81.516999999999996</c:v>
                </c:pt>
                <c:pt idx="17159">
                  <c:v>82.084000000000003</c:v>
                </c:pt>
                <c:pt idx="17160">
                  <c:v>82.619</c:v>
                </c:pt>
                <c:pt idx="17161">
                  <c:v>83.120999999999995</c:v>
                </c:pt>
                <c:pt idx="17162">
                  <c:v>83.591999999999999</c:v>
                </c:pt>
                <c:pt idx="17163">
                  <c:v>84.034000000000006</c:v>
                </c:pt>
                <c:pt idx="17164">
                  <c:v>84.448999999999998</c:v>
                </c:pt>
                <c:pt idx="17165">
                  <c:v>84.837999999999994</c:v>
                </c:pt>
                <c:pt idx="17166">
                  <c:v>85.200999999999993</c:v>
                </c:pt>
                <c:pt idx="17167">
                  <c:v>85.540999999999997</c:v>
                </c:pt>
                <c:pt idx="17168">
                  <c:v>85.858999999999995</c:v>
                </c:pt>
                <c:pt idx="17169">
                  <c:v>86.156000000000006</c:v>
                </c:pt>
                <c:pt idx="17170">
                  <c:v>86.433999999999997</c:v>
                </c:pt>
                <c:pt idx="17171">
                  <c:v>86.692999999999998</c:v>
                </c:pt>
                <c:pt idx="17172">
                  <c:v>86.935000000000002</c:v>
                </c:pt>
                <c:pt idx="17173">
                  <c:v>87.161000000000001</c:v>
                </c:pt>
                <c:pt idx="17174">
                  <c:v>87.372</c:v>
                </c:pt>
                <c:pt idx="17175">
                  <c:v>87.567999999999998</c:v>
                </c:pt>
                <c:pt idx="17176">
                  <c:v>87.751999999999995</c:v>
                </c:pt>
                <c:pt idx="17177">
                  <c:v>87.923000000000002</c:v>
                </c:pt>
                <c:pt idx="17178">
                  <c:v>88.081999999999994</c:v>
                </c:pt>
                <c:pt idx="17179">
                  <c:v>88.230999999999995</c:v>
                </c:pt>
                <c:pt idx="17180">
                  <c:v>88.37</c:v>
                </c:pt>
                <c:pt idx="17181">
                  <c:v>88.498999999999995</c:v>
                </c:pt>
                <c:pt idx="17182">
                  <c:v>88.62</c:v>
                </c:pt>
                <c:pt idx="17183">
                  <c:v>88.731999999999999</c:v>
                </c:pt>
                <c:pt idx="17184">
                  <c:v>88.835999999999999</c:v>
                </c:pt>
                <c:pt idx="17185">
                  <c:v>88.933999999999997</c:v>
                </c:pt>
                <c:pt idx="17186">
                  <c:v>89.024000000000001</c:v>
                </c:pt>
                <c:pt idx="17187">
                  <c:v>89.108000000000004</c:v>
                </c:pt>
                <c:pt idx="17188">
                  <c:v>89.186999999999998</c:v>
                </c:pt>
                <c:pt idx="17189">
                  <c:v>89.259</c:v>
                </c:pt>
                <c:pt idx="17190">
                  <c:v>89.326999999999998</c:v>
                </c:pt>
                <c:pt idx="17191">
                  <c:v>89.39</c:v>
                </c:pt>
                <c:pt idx="17192">
                  <c:v>89.447999999999993</c:v>
                </c:pt>
                <c:pt idx="17193">
                  <c:v>89.501999999999995</c:v>
                </c:pt>
                <c:pt idx="17194">
                  <c:v>89.552000000000007</c:v>
                </c:pt>
                <c:pt idx="17195">
                  <c:v>89.597999999999999</c:v>
                </c:pt>
                <c:pt idx="17196">
                  <c:v>89.641000000000005</c:v>
                </c:pt>
                <c:pt idx="17197">
                  <c:v>89.680999999999997</c:v>
                </c:pt>
                <c:pt idx="17198">
                  <c:v>89.716999999999999</c:v>
                </c:pt>
                <c:pt idx="17199">
                  <c:v>89.751000000000005</c:v>
                </c:pt>
                <c:pt idx="17200">
                  <c:v>89.783000000000001</c:v>
                </c:pt>
                <c:pt idx="17201">
                  <c:v>89.811999999999998</c:v>
                </c:pt>
                <c:pt idx="17202">
                  <c:v>89.838999999999999</c:v>
                </c:pt>
                <c:pt idx="17203">
                  <c:v>89.863</c:v>
                </c:pt>
                <c:pt idx="17204">
                  <c:v>89.885999999999996</c:v>
                </c:pt>
                <c:pt idx="17205">
                  <c:v>89.906999999999996</c:v>
                </c:pt>
                <c:pt idx="17206">
                  <c:v>89.927000000000007</c:v>
                </c:pt>
                <c:pt idx="17207">
                  <c:v>89.944999999999993</c:v>
                </c:pt>
                <c:pt idx="17208">
                  <c:v>89.962000000000003</c:v>
                </c:pt>
                <c:pt idx="17209">
                  <c:v>89.977000000000004</c:v>
                </c:pt>
                <c:pt idx="17210">
                  <c:v>89.991</c:v>
                </c:pt>
                <c:pt idx="17211">
                  <c:v>90.004000000000005</c:v>
                </c:pt>
                <c:pt idx="17212">
                  <c:v>90.016999999999996</c:v>
                </c:pt>
                <c:pt idx="17213">
                  <c:v>90.028000000000006</c:v>
                </c:pt>
                <c:pt idx="17214">
                  <c:v>90.037999999999997</c:v>
                </c:pt>
                <c:pt idx="17215">
                  <c:v>90.048000000000002</c:v>
                </c:pt>
                <c:pt idx="17216">
                  <c:v>90.057000000000002</c:v>
                </c:pt>
                <c:pt idx="17217">
                  <c:v>90.064999999999998</c:v>
                </c:pt>
                <c:pt idx="17218">
                  <c:v>90.072999999999993</c:v>
                </c:pt>
                <c:pt idx="17219">
                  <c:v>90.08</c:v>
                </c:pt>
                <c:pt idx="17220">
                  <c:v>90.087000000000003</c:v>
                </c:pt>
                <c:pt idx="17221">
                  <c:v>90.093000000000004</c:v>
                </c:pt>
                <c:pt idx="17222">
                  <c:v>90.099000000000004</c:v>
                </c:pt>
                <c:pt idx="17223">
                  <c:v>90.103999999999999</c:v>
                </c:pt>
                <c:pt idx="17224">
                  <c:v>90.108999999999995</c:v>
                </c:pt>
                <c:pt idx="17225">
                  <c:v>90.114000000000004</c:v>
                </c:pt>
                <c:pt idx="17226">
                  <c:v>90.117999999999995</c:v>
                </c:pt>
                <c:pt idx="17227">
                  <c:v>90.122</c:v>
                </c:pt>
                <c:pt idx="17228">
                  <c:v>90.126000000000005</c:v>
                </c:pt>
                <c:pt idx="17229">
                  <c:v>90.13</c:v>
                </c:pt>
                <c:pt idx="17230">
                  <c:v>90.132999999999996</c:v>
                </c:pt>
                <c:pt idx="17231">
                  <c:v>90.135999999999996</c:v>
                </c:pt>
                <c:pt idx="17232">
                  <c:v>90.138999999999996</c:v>
                </c:pt>
                <c:pt idx="17233">
                  <c:v>90.141999999999996</c:v>
                </c:pt>
                <c:pt idx="17234">
                  <c:v>90.144999999999996</c:v>
                </c:pt>
                <c:pt idx="17235">
                  <c:v>90.147000000000006</c:v>
                </c:pt>
                <c:pt idx="17236">
                  <c:v>90.149000000000001</c:v>
                </c:pt>
                <c:pt idx="17237">
                  <c:v>90.152000000000001</c:v>
                </c:pt>
                <c:pt idx="17238">
                  <c:v>90.153999999999996</c:v>
                </c:pt>
                <c:pt idx="17239">
                  <c:v>90.156000000000006</c:v>
                </c:pt>
                <c:pt idx="17240">
                  <c:v>90.158000000000001</c:v>
                </c:pt>
                <c:pt idx="17241">
                  <c:v>90.159000000000006</c:v>
                </c:pt>
                <c:pt idx="17242">
                  <c:v>90.161000000000001</c:v>
                </c:pt>
                <c:pt idx="17243">
                  <c:v>90.162999999999997</c:v>
                </c:pt>
                <c:pt idx="17244">
                  <c:v>90.164000000000001</c:v>
                </c:pt>
                <c:pt idx="17245">
                  <c:v>90.165999999999997</c:v>
                </c:pt>
                <c:pt idx="17246">
                  <c:v>90.167000000000002</c:v>
                </c:pt>
                <c:pt idx="17247">
                  <c:v>90.168000000000006</c:v>
                </c:pt>
                <c:pt idx="17248">
                  <c:v>90.17</c:v>
                </c:pt>
                <c:pt idx="17249">
                  <c:v>90.171000000000006</c:v>
                </c:pt>
                <c:pt idx="17250">
                  <c:v>90.171999999999997</c:v>
                </c:pt>
                <c:pt idx="17251">
                  <c:v>90.173000000000002</c:v>
                </c:pt>
                <c:pt idx="17252">
                  <c:v>90.174000000000007</c:v>
                </c:pt>
                <c:pt idx="17253">
                  <c:v>90.176000000000002</c:v>
                </c:pt>
                <c:pt idx="17254">
                  <c:v>90.177000000000007</c:v>
                </c:pt>
                <c:pt idx="17255">
                  <c:v>90.177999999999997</c:v>
                </c:pt>
                <c:pt idx="17256">
                  <c:v>90.179000000000002</c:v>
                </c:pt>
                <c:pt idx="17257">
                  <c:v>90.179000000000002</c:v>
                </c:pt>
                <c:pt idx="17258">
                  <c:v>90.18</c:v>
                </c:pt>
                <c:pt idx="17259">
                  <c:v>90.180999999999997</c:v>
                </c:pt>
                <c:pt idx="17260">
                  <c:v>90.182000000000002</c:v>
                </c:pt>
                <c:pt idx="17261">
                  <c:v>90.183000000000007</c:v>
                </c:pt>
                <c:pt idx="17262">
                  <c:v>90.183999999999997</c:v>
                </c:pt>
                <c:pt idx="17263">
                  <c:v>90.183999999999997</c:v>
                </c:pt>
                <c:pt idx="17264">
                  <c:v>90.185000000000002</c:v>
                </c:pt>
                <c:pt idx="17265">
                  <c:v>90.186000000000007</c:v>
                </c:pt>
                <c:pt idx="17266">
                  <c:v>90.186000000000007</c:v>
                </c:pt>
                <c:pt idx="17267">
                  <c:v>90.186999999999998</c:v>
                </c:pt>
                <c:pt idx="17268">
                  <c:v>90.188000000000002</c:v>
                </c:pt>
                <c:pt idx="17269">
                  <c:v>90.188000000000002</c:v>
                </c:pt>
                <c:pt idx="17270">
                  <c:v>90.188000000000002</c:v>
                </c:pt>
                <c:pt idx="17271">
                  <c:v>90.188999999999993</c:v>
                </c:pt>
                <c:pt idx="17272">
                  <c:v>90.188999999999993</c:v>
                </c:pt>
                <c:pt idx="17273">
                  <c:v>90.19</c:v>
                </c:pt>
                <c:pt idx="17274">
                  <c:v>90.19</c:v>
                </c:pt>
                <c:pt idx="17275">
                  <c:v>90.19</c:v>
                </c:pt>
                <c:pt idx="17276">
                  <c:v>90.19</c:v>
                </c:pt>
                <c:pt idx="17277">
                  <c:v>90.191000000000003</c:v>
                </c:pt>
                <c:pt idx="17278">
                  <c:v>90.191000000000003</c:v>
                </c:pt>
                <c:pt idx="17279">
                  <c:v>90.191000000000003</c:v>
                </c:pt>
                <c:pt idx="17280">
                  <c:v>90.191000000000003</c:v>
                </c:pt>
                <c:pt idx="17281">
                  <c:v>90.191000000000003</c:v>
                </c:pt>
                <c:pt idx="17282">
                  <c:v>90.191000000000003</c:v>
                </c:pt>
                <c:pt idx="17283">
                  <c:v>90.191000000000003</c:v>
                </c:pt>
                <c:pt idx="17284">
                  <c:v>90.191000000000003</c:v>
                </c:pt>
                <c:pt idx="17285">
                  <c:v>90.191000000000003</c:v>
                </c:pt>
                <c:pt idx="17286">
                  <c:v>90.191000000000003</c:v>
                </c:pt>
                <c:pt idx="17287">
                  <c:v>90.191000000000003</c:v>
                </c:pt>
                <c:pt idx="17288">
                  <c:v>90.191000000000003</c:v>
                </c:pt>
                <c:pt idx="17289">
                  <c:v>90.191000000000003</c:v>
                </c:pt>
                <c:pt idx="17290">
                  <c:v>90.191000000000003</c:v>
                </c:pt>
                <c:pt idx="17291">
                  <c:v>90.191000000000003</c:v>
                </c:pt>
                <c:pt idx="17292">
                  <c:v>90.19</c:v>
                </c:pt>
                <c:pt idx="17293">
                  <c:v>90.19</c:v>
                </c:pt>
                <c:pt idx="17294">
                  <c:v>90.19</c:v>
                </c:pt>
                <c:pt idx="17295">
                  <c:v>90.19</c:v>
                </c:pt>
                <c:pt idx="17296">
                  <c:v>90.188999999999993</c:v>
                </c:pt>
                <c:pt idx="17297">
                  <c:v>90.188999999999993</c:v>
                </c:pt>
                <c:pt idx="17298">
                  <c:v>90.188000000000002</c:v>
                </c:pt>
                <c:pt idx="17299">
                  <c:v>90.188000000000002</c:v>
                </c:pt>
                <c:pt idx="17300">
                  <c:v>90.188000000000002</c:v>
                </c:pt>
                <c:pt idx="17301">
                  <c:v>90.186999999999998</c:v>
                </c:pt>
                <c:pt idx="17302">
                  <c:v>90.186999999999998</c:v>
                </c:pt>
                <c:pt idx="17303">
                  <c:v>90.186000000000007</c:v>
                </c:pt>
                <c:pt idx="17304">
                  <c:v>90.186000000000007</c:v>
                </c:pt>
                <c:pt idx="17305">
                  <c:v>90.186000000000007</c:v>
                </c:pt>
                <c:pt idx="17306">
                  <c:v>90.185000000000002</c:v>
                </c:pt>
                <c:pt idx="17307">
                  <c:v>90.185000000000002</c:v>
                </c:pt>
                <c:pt idx="17308">
                  <c:v>90.183999999999997</c:v>
                </c:pt>
                <c:pt idx="17309">
                  <c:v>90.183000000000007</c:v>
                </c:pt>
                <c:pt idx="17310">
                  <c:v>90.183000000000007</c:v>
                </c:pt>
                <c:pt idx="17311">
                  <c:v>90.182000000000002</c:v>
                </c:pt>
                <c:pt idx="17312">
                  <c:v>90.182000000000002</c:v>
                </c:pt>
                <c:pt idx="17313">
                  <c:v>90.180999999999997</c:v>
                </c:pt>
                <c:pt idx="17314">
                  <c:v>90.18</c:v>
                </c:pt>
                <c:pt idx="17315">
                  <c:v>90.18</c:v>
                </c:pt>
                <c:pt idx="17316">
                  <c:v>90.179000000000002</c:v>
                </c:pt>
                <c:pt idx="17317">
                  <c:v>90.177999999999997</c:v>
                </c:pt>
                <c:pt idx="17318">
                  <c:v>90.177000000000007</c:v>
                </c:pt>
                <c:pt idx="17319">
                  <c:v>90.176000000000002</c:v>
                </c:pt>
                <c:pt idx="17320">
                  <c:v>90.174999999999997</c:v>
                </c:pt>
                <c:pt idx="17321">
                  <c:v>90.174000000000007</c:v>
                </c:pt>
                <c:pt idx="17322">
                  <c:v>90.173000000000002</c:v>
                </c:pt>
                <c:pt idx="17323">
                  <c:v>90.171999999999997</c:v>
                </c:pt>
                <c:pt idx="17324">
                  <c:v>90.171000000000006</c:v>
                </c:pt>
                <c:pt idx="17325">
                  <c:v>90.168999999999997</c:v>
                </c:pt>
                <c:pt idx="17326">
                  <c:v>90.168000000000006</c:v>
                </c:pt>
                <c:pt idx="17327">
                  <c:v>90.167000000000002</c:v>
                </c:pt>
                <c:pt idx="17328">
                  <c:v>90.165000000000006</c:v>
                </c:pt>
                <c:pt idx="17329">
                  <c:v>90.162999999999997</c:v>
                </c:pt>
                <c:pt idx="17330">
                  <c:v>90.162000000000006</c:v>
                </c:pt>
                <c:pt idx="17331">
                  <c:v>90.16</c:v>
                </c:pt>
                <c:pt idx="17332">
                  <c:v>90.158000000000001</c:v>
                </c:pt>
                <c:pt idx="17333">
                  <c:v>90.156000000000006</c:v>
                </c:pt>
                <c:pt idx="17334">
                  <c:v>90.153000000000006</c:v>
                </c:pt>
                <c:pt idx="17335">
                  <c:v>90.150999999999996</c:v>
                </c:pt>
                <c:pt idx="17336">
                  <c:v>90.147999999999996</c:v>
                </c:pt>
                <c:pt idx="17337">
                  <c:v>90.144999999999996</c:v>
                </c:pt>
                <c:pt idx="17338">
                  <c:v>90.141999999999996</c:v>
                </c:pt>
                <c:pt idx="17339">
                  <c:v>90.138999999999996</c:v>
                </c:pt>
                <c:pt idx="17340">
                  <c:v>90.135999999999996</c:v>
                </c:pt>
                <c:pt idx="17341">
                  <c:v>90.132000000000005</c:v>
                </c:pt>
                <c:pt idx="17342">
                  <c:v>90.128</c:v>
                </c:pt>
                <c:pt idx="17343">
                  <c:v>90.123999999999995</c:v>
                </c:pt>
                <c:pt idx="17344">
                  <c:v>90.119</c:v>
                </c:pt>
                <c:pt idx="17345">
                  <c:v>90.114000000000004</c:v>
                </c:pt>
                <c:pt idx="17346">
                  <c:v>90.108999999999995</c:v>
                </c:pt>
                <c:pt idx="17347">
                  <c:v>90.102999999999994</c:v>
                </c:pt>
                <c:pt idx="17348">
                  <c:v>90.096999999999994</c:v>
                </c:pt>
                <c:pt idx="17349">
                  <c:v>90.09</c:v>
                </c:pt>
                <c:pt idx="17350">
                  <c:v>90.082999999999998</c:v>
                </c:pt>
                <c:pt idx="17351">
                  <c:v>90.075000000000003</c:v>
                </c:pt>
                <c:pt idx="17352">
                  <c:v>90.066999999999993</c:v>
                </c:pt>
                <c:pt idx="17353">
                  <c:v>90.058000000000007</c:v>
                </c:pt>
                <c:pt idx="17354">
                  <c:v>90.049000000000007</c:v>
                </c:pt>
                <c:pt idx="17355">
                  <c:v>90.037999999999997</c:v>
                </c:pt>
                <c:pt idx="17356">
                  <c:v>90.027000000000001</c:v>
                </c:pt>
                <c:pt idx="17357">
                  <c:v>90.015000000000001</c:v>
                </c:pt>
                <c:pt idx="17358">
                  <c:v>90.001000000000005</c:v>
                </c:pt>
                <c:pt idx="17359">
                  <c:v>89.986999999999995</c:v>
                </c:pt>
                <c:pt idx="17360">
                  <c:v>89.971999999999994</c:v>
                </c:pt>
                <c:pt idx="17361">
                  <c:v>89.954999999999998</c:v>
                </c:pt>
                <c:pt idx="17362">
                  <c:v>89.936999999999998</c:v>
                </c:pt>
                <c:pt idx="17363">
                  <c:v>89.917000000000002</c:v>
                </c:pt>
                <c:pt idx="17364">
                  <c:v>89.896000000000001</c:v>
                </c:pt>
                <c:pt idx="17365">
                  <c:v>89.873000000000005</c:v>
                </c:pt>
                <c:pt idx="17366">
                  <c:v>89.847999999999999</c:v>
                </c:pt>
                <c:pt idx="17367">
                  <c:v>89.820999999999998</c:v>
                </c:pt>
                <c:pt idx="17368">
                  <c:v>89.792000000000002</c:v>
                </c:pt>
                <c:pt idx="17369">
                  <c:v>89.760999999999996</c:v>
                </c:pt>
                <c:pt idx="17370">
                  <c:v>89.727000000000004</c:v>
                </c:pt>
                <c:pt idx="17371">
                  <c:v>89.69</c:v>
                </c:pt>
                <c:pt idx="17372">
                  <c:v>89.65</c:v>
                </c:pt>
                <c:pt idx="17373">
                  <c:v>89.606999999999999</c:v>
                </c:pt>
                <c:pt idx="17374">
                  <c:v>89.561000000000007</c:v>
                </c:pt>
                <c:pt idx="17375">
                  <c:v>89.510999999999996</c:v>
                </c:pt>
                <c:pt idx="17376">
                  <c:v>89.456999999999994</c:v>
                </c:pt>
                <c:pt idx="17377">
                  <c:v>89.399000000000001</c:v>
                </c:pt>
                <c:pt idx="17378">
                  <c:v>89.335999999999999</c:v>
                </c:pt>
                <c:pt idx="17379">
                  <c:v>89.269000000000005</c:v>
                </c:pt>
                <c:pt idx="17380">
                  <c:v>89.195999999999998</c:v>
                </c:pt>
                <c:pt idx="17381">
                  <c:v>89.117999999999995</c:v>
                </c:pt>
                <c:pt idx="17382">
                  <c:v>89.033000000000001</c:v>
                </c:pt>
                <c:pt idx="17383">
                  <c:v>88.942999999999998</c:v>
                </c:pt>
                <c:pt idx="17384">
                  <c:v>88.846000000000004</c:v>
                </c:pt>
                <c:pt idx="17385">
                  <c:v>88.741</c:v>
                </c:pt>
                <c:pt idx="17386">
                  <c:v>88.629000000000005</c:v>
                </c:pt>
                <c:pt idx="17387">
                  <c:v>88.509</c:v>
                </c:pt>
                <c:pt idx="17388">
                  <c:v>88.38</c:v>
                </c:pt>
                <c:pt idx="17389">
                  <c:v>88.241</c:v>
                </c:pt>
                <c:pt idx="17390">
                  <c:v>88.091999999999999</c:v>
                </c:pt>
                <c:pt idx="17391">
                  <c:v>87.932000000000002</c:v>
                </c:pt>
                <c:pt idx="17392">
                  <c:v>87.760999999999996</c:v>
                </c:pt>
                <c:pt idx="17393">
                  <c:v>87.578000000000003</c:v>
                </c:pt>
                <c:pt idx="17394">
                  <c:v>87.381</c:v>
                </c:pt>
                <c:pt idx="17395">
                  <c:v>87.17</c:v>
                </c:pt>
                <c:pt idx="17396">
                  <c:v>86.944000000000003</c:v>
                </c:pt>
                <c:pt idx="17397">
                  <c:v>86.701999999999998</c:v>
                </c:pt>
                <c:pt idx="17398">
                  <c:v>86.441999999999993</c:v>
                </c:pt>
                <c:pt idx="17399">
                  <c:v>86.165000000000006</c:v>
                </c:pt>
                <c:pt idx="17400">
                  <c:v>85.867000000000004</c:v>
                </c:pt>
                <c:pt idx="17401">
                  <c:v>85.549000000000007</c:v>
                </c:pt>
                <c:pt idx="17402">
                  <c:v>85.209000000000003</c:v>
                </c:pt>
                <c:pt idx="17403">
                  <c:v>84.844999999999999</c:v>
                </c:pt>
                <c:pt idx="17404">
                  <c:v>84.456999999999994</c:v>
                </c:pt>
                <c:pt idx="17405">
                  <c:v>84.042000000000002</c:v>
                </c:pt>
                <c:pt idx="17406">
                  <c:v>83.599000000000004</c:v>
                </c:pt>
                <c:pt idx="17407">
                  <c:v>83.128</c:v>
                </c:pt>
                <c:pt idx="17408">
                  <c:v>82.626000000000005</c:v>
                </c:pt>
                <c:pt idx="17409">
                  <c:v>82.090999999999994</c:v>
                </c:pt>
                <c:pt idx="17410">
                  <c:v>81.522000000000006</c:v>
                </c:pt>
                <c:pt idx="17411">
                  <c:v>80.918999999999997</c:v>
                </c:pt>
                <c:pt idx="17412">
                  <c:v>80.28</c:v>
                </c:pt>
                <c:pt idx="17413">
                  <c:v>79.602000000000004</c:v>
                </c:pt>
                <c:pt idx="17414">
                  <c:v>78.884</c:v>
                </c:pt>
                <c:pt idx="17415">
                  <c:v>78.126000000000005</c:v>
                </c:pt>
                <c:pt idx="17416">
                  <c:v>77.325999999999993</c:v>
                </c:pt>
                <c:pt idx="17417">
                  <c:v>76.483000000000004</c:v>
                </c:pt>
                <c:pt idx="17418">
                  <c:v>75.596000000000004</c:v>
                </c:pt>
                <c:pt idx="17419">
                  <c:v>74.664000000000001</c:v>
                </c:pt>
                <c:pt idx="17420">
                  <c:v>73.686999999999998</c:v>
                </c:pt>
                <c:pt idx="17421">
                  <c:v>72.664000000000001</c:v>
                </c:pt>
                <c:pt idx="17422">
                  <c:v>71.594999999999999</c:v>
                </c:pt>
                <c:pt idx="17423">
                  <c:v>70.478999999999999</c:v>
                </c:pt>
                <c:pt idx="17424">
                  <c:v>69.316000000000003</c:v>
                </c:pt>
                <c:pt idx="17425">
                  <c:v>68.108000000000004</c:v>
                </c:pt>
                <c:pt idx="17426">
                  <c:v>66.855000000000004</c:v>
                </c:pt>
                <c:pt idx="17427">
                  <c:v>65.555999999999997</c:v>
                </c:pt>
                <c:pt idx="17428">
                  <c:v>64.213999999999999</c:v>
                </c:pt>
                <c:pt idx="17429">
                  <c:v>62.829000000000001</c:v>
                </c:pt>
                <c:pt idx="17430">
                  <c:v>61.401000000000003</c:v>
                </c:pt>
                <c:pt idx="17431">
                  <c:v>59.930999999999997</c:v>
                </c:pt>
                <c:pt idx="17432">
                  <c:v>58.421999999999997</c:v>
                </c:pt>
                <c:pt idx="17433">
                  <c:v>56.877000000000002</c:v>
                </c:pt>
                <c:pt idx="17434">
                  <c:v>55.3</c:v>
                </c:pt>
                <c:pt idx="17435">
                  <c:v>53.692999999999998</c:v>
                </c:pt>
                <c:pt idx="17436">
                  <c:v>52.058999999999997</c:v>
                </c:pt>
                <c:pt idx="17437">
                  <c:v>50.4</c:v>
                </c:pt>
                <c:pt idx="17438">
                  <c:v>48.719000000000001</c:v>
                </c:pt>
                <c:pt idx="17439">
                  <c:v>47.018000000000001</c:v>
                </c:pt>
                <c:pt idx="17440">
                  <c:v>45.301000000000002</c:v>
                </c:pt>
                <c:pt idx="17441">
                  <c:v>43.569000000000003</c:v>
                </c:pt>
                <c:pt idx="17442">
                  <c:v>41.823999999999998</c:v>
                </c:pt>
                <c:pt idx="17443">
                  <c:v>40.069000000000003</c:v>
                </c:pt>
                <c:pt idx="17444">
                  <c:v>38.302999999999997</c:v>
                </c:pt>
                <c:pt idx="17445">
                  <c:v>36.529000000000003</c:v>
                </c:pt>
                <c:pt idx="17446">
                  <c:v>34.746000000000002</c:v>
                </c:pt>
                <c:pt idx="17447">
                  <c:v>32.957000000000001</c:v>
                </c:pt>
                <c:pt idx="17448">
                  <c:v>31.161999999999999</c:v>
                </c:pt>
                <c:pt idx="17449">
                  <c:v>29.361999999999998</c:v>
                </c:pt>
                <c:pt idx="17450">
                  <c:v>27.56</c:v>
                </c:pt>
                <c:pt idx="17451">
                  <c:v>25.754999999999999</c:v>
                </c:pt>
                <c:pt idx="17452">
                  <c:v>23.949000000000002</c:v>
                </c:pt>
                <c:pt idx="17453">
                  <c:v>22.141999999999999</c:v>
                </c:pt>
                <c:pt idx="17454">
                  <c:v>20.335999999999999</c:v>
                </c:pt>
                <c:pt idx="17455">
                  <c:v>18.530999999999999</c:v>
                </c:pt>
                <c:pt idx="17456">
                  <c:v>16.728000000000002</c:v>
                </c:pt>
                <c:pt idx="17457">
                  <c:v>14.930999999999999</c:v>
                </c:pt>
                <c:pt idx="17458">
                  <c:v>13.141</c:v>
                </c:pt>
                <c:pt idx="17459">
                  <c:v>11.364000000000001</c:v>
                </c:pt>
                <c:pt idx="17460">
                  <c:v>9.6059999999999999</c:v>
                </c:pt>
                <c:pt idx="17461">
                  <c:v>7.8810000000000002</c:v>
                </c:pt>
                <c:pt idx="17462">
                  <c:v>6.2130000000000001</c:v>
                </c:pt>
                <c:pt idx="17463">
                  <c:v>4.6529999999999996</c:v>
                </c:pt>
                <c:pt idx="17464">
                  <c:v>3.2810000000000001</c:v>
                </c:pt>
                <c:pt idx="17465">
                  <c:v>2.1880000000000002</c:v>
                </c:pt>
                <c:pt idx="17466">
                  <c:v>1.4370000000000001</c:v>
                </c:pt>
                <c:pt idx="17467">
                  <c:v>0.96499999999999997</c:v>
                </c:pt>
                <c:pt idx="17468">
                  <c:v>0.69699999999999995</c:v>
                </c:pt>
                <c:pt idx="17469">
                  <c:v>0.55000000000000004</c:v>
                </c:pt>
                <c:pt idx="17470">
                  <c:v>0.47299999999999998</c:v>
                </c:pt>
                <c:pt idx="17471">
                  <c:v>0.42899999999999999</c:v>
                </c:pt>
                <c:pt idx="17472">
                  <c:v>0.40300000000000002</c:v>
                </c:pt>
                <c:pt idx="17473">
                  <c:v>0.38400000000000001</c:v>
                </c:pt>
                <c:pt idx="17474">
                  <c:v>0.36599999999999999</c:v>
                </c:pt>
                <c:pt idx="17475">
                  <c:v>0.34699999999999998</c:v>
                </c:pt>
                <c:pt idx="17476">
                  <c:v>0.32600000000000001</c:v>
                </c:pt>
                <c:pt idx="17477">
                  <c:v>0.30499999999999999</c:v>
                </c:pt>
                <c:pt idx="17478">
                  <c:v>0.28699999999999998</c:v>
                </c:pt>
                <c:pt idx="17479">
                  <c:v>0.27200000000000002</c:v>
                </c:pt>
                <c:pt idx="17480">
                  <c:v>0.26</c:v>
                </c:pt>
                <c:pt idx="17481">
                  <c:v>0.251</c:v>
                </c:pt>
                <c:pt idx="17482">
                  <c:v>0.24299999999999999</c:v>
                </c:pt>
                <c:pt idx="17483">
                  <c:v>0.23699999999999999</c:v>
                </c:pt>
                <c:pt idx="17484">
                  <c:v>0.23300000000000001</c:v>
                </c:pt>
                <c:pt idx="17485">
                  <c:v>0.22900000000000001</c:v>
                </c:pt>
                <c:pt idx="17486">
                  <c:v>0.22700000000000001</c:v>
                </c:pt>
                <c:pt idx="17487">
                  <c:v>0.224</c:v>
                </c:pt>
                <c:pt idx="17488">
                  <c:v>0.223</c:v>
                </c:pt>
                <c:pt idx="17489">
                  <c:v>0.222</c:v>
                </c:pt>
                <c:pt idx="17490">
                  <c:v>0.222</c:v>
                </c:pt>
                <c:pt idx="17491">
                  <c:v>0.222</c:v>
                </c:pt>
                <c:pt idx="17492">
                  <c:v>0.222</c:v>
                </c:pt>
                <c:pt idx="17493">
                  <c:v>0.222</c:v>
                </c:pt>
                <c:pt idx="17494">
                  <c:v>0.223</c:v>
                </c:pt>
                <c:pt idx="17495">
                  <c:v>0.223</c:v>
                </c:pt>
                <c:pt idx="17496">
                  <c:v>0.224</c:v>
                </c:pt>
                <c:pt idx="17497">
                  <c:v>0.22500000000000001</c:v>
                </c:pt>
                <c:pt idx="17498">
                  <c:v>0.22600000000000001</c:v>
                </c:pt>
                <c:pt idx="17499">
                  <c:v>0.22800000000000001</c:v>
                </c:pt>
                <c:pt idx="17500">
                  <c:v>0.22900000000000001</c:v>
                </c:pt>
                <c:pt idx="17501">
                  <c:v>0.23100000000000001</c:v>
                </c:pt>
                <c:pt idx="17502">
                  <c:v>0.23300000000000001</c:v>
                </c:pt>
                <c:pt idx="17503">
                  <c:v>0.23400000000000001</c:v>
                </c:pt>
                <c:pt idx="17504">
                  <c:v>0.23599999999999999</c:v>
                </c:pt>
                <c:pt idx="17505">
                  <c:v>0.23799999999999999</c:v>
                </c:pt>
                <c:pt idx="17506">
                  <c:v>0.23899999999999999</c:v>
                </c:pt>
                <c:pt idx="17507">
                  <c:v>0.24099999999999999</c:v>
                </c:pt>
                <c:pt idx="17508">
                  <c:v>0.24299999999999999</c:v>
                </c:pt>
                <c:pt idx="17509">
                  <c:v>0.24399999999999999</c:v>
                </c:pt>
                <c:pt idx="17510">
                  <c:v>0.246</c:v>
                </c:pt>
                <c:pt idx="17511">
                  <c:v>0.247</c:v>
                </c:pt>
                <c:pt idx="17512">
                  <c:v>0.249</c:v>
                </c:pt>
                <c:pt idx="17513">
                  <c:v>0.25</c:v>
                </c:pt>
                <c:pt idx="17514">
                  <c:v>0.251</c:v>
                </c:pt>
                <c:pt idx="17515">
                  <c:v>0.253</c:v>
                </c:pt>
                <c:pt idx="17516">
                  <c:v>0.254</c:v>
                </c:pt>
                <c:pt idx="17517">
                  <c:v>0.255</c:v>
                </c:pt>
                <c:pt idx="17518">
                  <c:v>0.25600000000000001</c:v>
                </c:pt>
                <c:pt idx="17519">
                  <c:v>0.25700000000000001</c:v>
                </c:pt>
                <c:pt idx="17520">
                  <c:v>0.25800000000000001</c:v>
                </c:pt>
                <c:pt idx="17521">
                  <c:v>0.25900000000000001</c:v>
                </c:pt>
                <c:pt idx="17522">
                  <c:v>0.26</c:v>
                </c:pt>
                <c:pt idx="17523">
                  <c:v>0.26100000000000001</c:v>
                </c:pt>
                <c:pt idx="17524">
                  <c:v>0.26100000000000001</c:v>
                </c:pt>
                <c:pt idx="17525">
                  <c:v>0.26200000000000001</c:v>
                </c:pt>
                <c:pt idx="17526">
                  <c:v>0.26300000000000001</c:v>
                </c:pt>
                <c:pt idx="17527">
                  <c:v>0.26400000000000001</c:v>
                </c:pt>
                <c:pt idx="17528">
                  <c:v>0.26400000000000001</c:v>
                </c:pt>
                <c:pt idx="17529">
                  <c:v>0.26500000000000001</c:v>
                </c:pt>
                <c:pt idx="17530">
                  <c:v>0.26600000000000001</c:v>
                </c:pt>
                <c:pt idx="17531">
                  <c:v>0.26600000000000001</c:v>
                </c:pt>
                <c:pt idx="17532">
                  <c:v>0.26700000000000002</c:v>
                </c:pt>
                <c:pt idx="17533">
                  <c:v>0.26800000000000002</c:v>
                </c:pt>
                <c:pt idx="17534">
                  <c:v>0.26800000000000002</c:v>
                </c:pt>
                <c:pt idx="17535">
                  <c:v>0.26600000000000001</c:v>
                </c:pt>
                <c:pt idx="17536">
                  <c:v>0.26600000000000001</c:v>
                </c:pt>
                <c:pt idx="17537">
                  <c:v>0.26500000000000001</c:v>
                </c:pt>
                <c:pt idx="17538">
                  <c:v>0.26500000000000001</c:v>
                </c:pt>
                <c:pt idx="17539">
                  <c:v>0.26400000000000001</c:v>
                </c:pt>
                <c:pt idx="17540">
                  <c:v>0.26400000000000001</c:v>
                </c:pt>
                <c:pt idx="17541">
                  <c:v>0.26300000000000001</c:v>
                </c:pt>
                <c:pt idx="17542">
                  <c:v>0.26200000000000001</c:v>
                </c:pt>
                <c:pt idx="17543">
                  <c:v>0.26200000000000001</c:v>
                </c:pt>
                <c:pt idx="17544">
                  <c:v>0.26100000000000001</c:v>
                </c:pt>
                <c:pt idx="17545">
                  <c:v>0.26100000000000001</c:v>
                </c:pt>
                <c:pt idx="17546">
                  <c:v>0.26</c:v>
                </c:pt>
                <c:pt idx="17547">
                  <c:v>0.25900000000000001</c:v>
                </c:pt>
                <c:pt idx="17548">
                  <c:v>0.25800000000000001</c:v>
                </c:pt>
                <c:pt idx="17549">
                  <c:v>0.25700000000000001</c:v>
                </c:pt>
                <c:pt idx="17550">
                  <c:v>0.25600000000000001</c:v>
                </c:pt>
                <c:pt idx="17551">
                  <c:v>0.255</c:v>
                </c:pt>
                <c:pt idx="17552">
                  <c:v>0.253</c:v>
                </c:pt>
                <c:pt idx="17553">
                  <c:v>0.252</c:v>
                </c:pt>
                <c:pt idx="17554">
                  <c:v>0.251</c:v>
                </c:pt>
                <c:pt idx="17555">
                  <c:v>0.249</c:v>
                </c:pt>
                <c:pt idx="17556">
                  <c:v>0.248</c:v>
                </c:pt>
                <c:pt idx="17557">
                  <c:v>0.247</c:v>
                </c:pt>
                <c:pt idx="17558">
                  <c:v>0.245</c:v>
                </c:pt>
                <c:pt idx="17559">
                  <c:v>0.24399999999999999</c:v>
                </c:pt>
                <c:pt idx="17560">
                  <c:v>0.24199999999999999</c:v>
                </c:pt>
                <c:pt idx="17561">
                  <c:v>0.24099999999999999</c:v>
                </c:pt>
                <c:pt idx="17562">
                  <c:v>0.23899999999999999</c:v>
                </c:pt>
                <c:pt idx="17563">
                  <c:v>0.23699999999999999</c:v>
                </c:pt>
                <c:pt idx="17564">
                  <c:v>0.23599999999999999</c:v>
                </c:pt>
                <c:pt idx="17565">
                  <c:v>0.23400000000000001</c:v>
                </c:pt>
                <c:pt idx="17566">
                  <c:v>0.23300000000000001</c:v>
                </c:pt>
                <c:pt idx="17567">
                  <c:v>0.23200000000000001</c:v>
                </c:pt>
                <c:pt idx="17568">
                  <c:v>0.23</c:v>
                </c:pt>
                <c:pt idx="17569">
                  <c:v>0.22900000000000001</c:v>
                </c:pt>
                <c:pt idx="17570">
                  <c:v>0.22700000000000001</c:v>
                </c:pt>
                <c:pt idx="17571">
                  <c:v>0.22600000000000001</c:v>
                </c:pt>
                <c:pt idx="17572">
                  <c:v>0.224</c:v>
                </c:pt>
                <c:pt idx="17573">
                  <c:v>0.223</c:v>
                </c:pt>
                <c:pt idx="17574">
                  <c:v>0.222</c:v>
                </c:pt>
                <c:pt idx="17575">
                  <c:v>0.221</c:v>
                </c:pt>
                <c:pt idx="17576">
                  <c:v>0.221</c:v>
                </c:pt>
                <c:pt idx="17577">
                  <c:v>0.22</c:v>
                </c:pt>
                <c:pt idx="17578">
                  <c:v>0.22</c:v>
                </c:pt>
                <c:pt idx="17579">
                  <c:v>0.22</c:v>
                </c:pt>
                <c:pt idx="17580">
                  <c:v>0.22</c:v>
                </c:pt>
                <c:pt idx="17581">
                  <c:v>0.221</c:v>
                </c:pt>
                <c:pt idx="17582">
                  <c:v>0.223</c:v>
                </c:pt>
                <c:pt idx="17583">
                  <c:v>0.22500000000000001</c:v>
                </c:pt>
                <c:pt idx="17584">
                  <c:v>0.22700000000000001</c:v>
                </c:pt>
                <c:pt idx="17585">
                  <c:v>0.22900000000000001</c:v>
                </c:pt>
                <c:pt idx="17586">
                  <c:v>0.23300000000000001</c:v>
                </c:pt>
                <c:pt idx="17587">
                  <c:v>0.23799999999999999</c:v>
                </c:pt>
                <c:pt idx="17588">
                  <c:v>0.24399999999999999</c:v>
                </c:pt>
                <c:pt idx="17589">
                  <c:v>0.252</c:v>
                </c:pt>
                <c:pt idx="17590">
                  <c:v>0.26300000000000001</c:v>
                </c:pt>
                <c:pt idx="17591">
                  <c:v>0.27600000000000002</c:v>
                </c:pt>
                <c:pt idx="17592">
                  <c:v>0.29399999999999998</c:v>
                </c:pt>
                <c:pt idx="17593">
                  <c:v>0.317</c:v>
                </c:pt>
                <c:pt idx="17594">
                  <c:v>0.34100000000000003</c:v>
                </c:pt>
                <c:pt idx="17595">
                  <c:v>0.35799999999999998</c:v>
                </c:pt>
                <c:pt idx="17596">
                  <c:v>0.36399999999999999</c:v>
                </c:pt>
                <c:pt idx="17597">
                  <c:v>0.36199999999999999</c:v>
                </c:pt>
                <c:pt idx="17598">
                  <c:v>0.35399999999999998</c:v>
                </c:pt>
                <c:pt idx="17599">
                  <c:v>0.34499999999999997</c:v>
                </c:pt>
                <c:pt idx="17600">
                  <c:v>0.33600000000000002</c:v>
                </c:pt>
                <c:pt idx="17601">
                  <c:v>0.34899999999999998</c:v>
                </c:pt>
                <c:pt idx="17602">
                  <c:v>0.437</c:v>
                </c:pt>
                <c:pt idx="17603">
                  <c:v>0.71199999999999997</c:v>
                </c:pt>
                <c:pt idx="17604">
                  <c:v>1.385</c:v>
                </c:pt>
                <c:pt idx="17605">
                  <c:v>2.5840000000000001</c:v>
                </c:pt>
                <c:pt idx="17606">
                  <c:v>4.1529999999999996</c:v>
                </c:pt>
                <c:pt idx="17607">
                  <c:v>5.8920000000000003</c:v>
                </c:pt>
                <c:pt idx="17608">
                  <c:v>7.681</c:v>
                </c:pt>
                <c:pt idx="17609">
                  <c:v>9.484</c:v>
                </c:pt>
                <c:pt idx="17610">
                  <c:v>11.289</c:v>
                </c:pt>
                <c:pt idx="17611">
                  <c:v>13.096</c:v>
                </c:pt>
                <c:pt idx="17612">
                  <c:v>14.904999999999999</c:v>
                </c:pt>
                <c:pt idx="17613">
                  <c:v>16.716999999999999</c:v>
                </c:pt>
                <c:pt idx="17614">
                  <c:v>18.532</c:v>
                </c:pt>
                <c:pt idx="17615">
                  <c:v>20.347999999999999</c:v>
                </c:pt>
                <c:pt idx="17616">
                  <c:v>22.164000000000001</c:v>
                </c:pt>
                <c:pt idx="17617">
                  <c:v>23.978000000000002</c:v>
                </c:pt>
                <c:pt idx="17618">
                  <c:v>25.791</c:v>
                </c:pt>
                <c:pt idx="17619">
                  <c:v>27.6</c:v>
                </c:pt>
                <c:pt idx="17620">
                  <c:v>29.405999999999999</c:v>
                </c:pt>
                <c:pt idx="17621">
                  <c:v>31.210999999999999</c:v>
                </c:pt>
                <c:pt idx="17622">
                  <c:v>33.012</c:v>
                </c:pt>
                <c:pt idx="17623">
                  <c:v>34.808</c:v>
                </c:pt>
                <c:pt idx="17624">
                  <c:v>36.595999999999997</c:v>
                </c:pt>
                <c:pt idx="17625">
                  <c:v>38.378</c:v>
                </c:pt>
                <c:pt idx="17626">
                  <c:v>40.152999999999999</c:v>
                </c:pt>
                <c:pt idx="17627">
                  <c:v>41.917000000000002</c:v>
                </c:pt>
                <c:pt idx="17628">
                  <c:v>43.670999999999999</c:v>
                </c:pt>
                <c:pt idx="17629">
                  <c:v>45.412999999999997</c:v>
                </c:pt>
                <c:pt idx="17630">
                  <c:v>47.14</c:v>
                </c:pt>
                <c:pt idx="17631">
                  <c:v>48.847000000000001</c:v>
                </c:pt>
                <c:pt idx="17632">
                  <c:v>50.531999999999996</c:v>
                </c:pt>
                <c:pt idx="17633">
                  <c:v>52.195999999999998</c:v>
                </c:pt>
                <c:pt idx="17634">
                  <c:v>53.835000000000001</c:v>
                </c:pt>
                <c:pt idx="17635">
                  <c:v>55.447000000000003</c:v>
                </c:pt>
                <c:pt idx="17636">
                  <c:v>57.03</c:v>
                </c:pt>
                <c:pt idx="17637">
                  <c:v>58.585000000000001</c:v>
                </c:pt>
                <c:pt idx="17638">
                  <c:v>60.106000000000002</c:v>
                </c:pt>
                <c:pt idx="17639">
                  <c:v>61.582000000000001</c:v>
                </c:pt>
                <c:pt idx="17640">
                  <c:v>63.01</c:v>
                </c:pt>
                <c:pt idx="17641">
                  <c:v>64.393000000000001</c:v>
                </c:pt>
                <c:pt idx="17642">
                  <c:v>65.734999999999999</c:v>
                </c:pt>
                <c:pt idx="17643">
                  <c:v>67.031999999999996</c:v>
                </c:pt>
                <c:pt idx="17644">
                  <c:v>68.286000000000001</c:v>
                </c:pt>
                <c:pt idx="17645">
                  <c:v>69.492999999999995</c:v>
                </c:pt>
                <c:pt idx="17646">
                  <c:v>70.653000000000006</c:v>
                </c:pt>
                <c:pt idx="17647">
                  <c:v>71.766999999999996</c:v>
                </c:pt>
                <c:pt idx="17648">
                  <c:v>72.832999999999998</c:v>
                </c:pt>
                <c:pt idx="17649">
                  <c:v>73.852000000000004</c:v>
                </c:pt>
                <c:pt idx="17650">
                  <c:v>74.825000000000003</c:v>
                </c:pt>
                <c:pt idx="17651">
                  <c:v>75.753</c:v>
                </c:pt>
                <c:pt idx="17652">
                  <c:v>76.635000000000005</c:v>
                </c:pt>
                <c:pt idx="17653">
                  <c:v>77.471999999999994</c:v>
                </c:pt>
                <c:pt idx="17654">
                  <c:v>78.266000000000005</c:v>
                </c:pt>
                <c:pt idx="17655">
                  <c:v>79.018000000000001</c:v>
                </c:pt>
                <c:pt idx="17656">
                  <c:v>79.728999999999999</c:v>
                </c:pt>
                <c:pt idx="17657">
                  <c:v>80.400999999999996</c:v>
                </c:pt>
                <c:pt idx="17658">
                  <c:v>81.034999999999997</c:v>
                </c:pt>
                <c:pt idx="17659">
                  <c:v>81.631</c:v>
                </c:pt>
                <c:pt idx="17660">
                  <c:v>82.192999999999998</c:v>
                </c:pt>
                <c:pt idx="17661">
                  <c:v>82.721000000000004</c:v>
                </c:pt>
                <c:pt idx="17662">
                  <c:v>83.216999999999999</c:v>
                </c:pt>
                <c:pt idx="17663">
                  <c:v>83.682000000000002</c:v>
                </c:pt>
                <c:pt idx="17664">
                  <c:v>84.119</c:v>
                </c:pt>
                <c:pt idx="17665">
                  <c:v>84.528000000000006</c:v>
                </c:pt>
                <c:pt idx="17666">
                  <c:v>84.911000000000001</c:v>
                </c:pt>
                <c:pt idx="17667">
                  <c:v>85.269000000000005</c:v>
                </c:pt>
                <c:pt idx="17668">
                  <c:v>85.603999999999999</c:v>
                </c:pt>
                <c:pt idx="17669">
                  <c:v>85.917000000000002</c:v>
                </c:pt>
                <c:pt idx="17670">
                  <c:v>86.21</c:v>
                </c:pt>
                <c:pt idx="17671">
                  <c:v>86.483000000000004</c:v>
                </c:pt>
                <c:pt idx="17672">
                  <c:v>86.738</c:v>
                </c:pt>
                <c:pt idx="17673">
                  <c:v>86.975999999999999</c:v>
                </c:pt>
                <c:pt idx="17674">
                  <c:v>87.197999999999993</c:v>
                </c:pt>
                <c:pt idx="17675">
                  <c:v>87.405000000000001</c:v>
                </c:pt>
                <c:pt idx="17676">
                  <c:v>87.599000000000004</c:v>
                </c:pt>
                <c:pt idx="17677">
                  <c:v>87.778999999999996</c:v>
                </c:pt>
                <c:pt idx="17678">
                  <c:v>87.947000000000003</c:v>
                </c:pt>
                <c:pt idx="17679">
                  <c:v>88.103999999999999</c:v>
                </c:pt>
                <c:pt idx="17680">
                  <c:v>88.25</c:v>
                </c:pt>
                <c:pt idx="17681">
                  <c:v>88.385999999999996</c:v>
                </c:pt>
                <c:pt idx="17682">
                  <c:v>88.513999999999996</c:v>
                </c:pt>
                <c:pt idx="17683">
                  <c:v>88.632000000000005</c:v>
                </c:pt>
                <c:pt idx="17684">
                  <c:v>88.742000000000004</c:v>
                </c:pt>
                <c:pt idx="17685">
                  <c:v>88.844999999999999</c:v>
                </c:pt>
                <c:pt idx="17686">
                  <c:v>88.94</c:v>
                </c:pt>
                <c:pt idx="17687">
                  <c:v>89.028999999999996</c:v>
                </c:pt>
                <c:pt idx="17688">
                  <c:v>89.111999999999995</c:v>
                </c:pt>
                <c:pt idx="17689">
                  <c:v>89.188999999999993</c:v>
                </c:pt>
                <c:pt idx="17690">
                  <c:v>89.260999999999996</c:v>
                </c:pt>
                <c:pt idx="17691">
                  <c:v>89.326999999999998</c:v>
                </c:pt>
                <c:pt idx="17692">
                  <c:v>89.388999999999996</c:v>
                </c:pt>
                <c:pt idx="17693">
                  <c:v>89.445999999999998</c:v>
                </c:pt>
                <c:pt idx="17694">
                  <c:v>89.498999999999995</c:v>
                </c:pt>
                <c:pt idx="17695">
                  <c:v>89.548000000000002</c:v>
                </c:pt>
                <c:pt idx="17696">
                  <c:v>89.593000000000004</c:v>
                </c:pt>
                <c:pt idx="17697">
                  <c:v>89.635000000000005</c:v>
                </c:pt>
                <c:pt idx="17698">
                  <c:v>89.674000000000007</c:v>
                </c:pt>
                <c:pt idx="17699">
                  <c:v>89.71</c:v>
                </c:pt>
                <c:pt idx="17700">
                  <c:v>89.744</c:v>
                </c:pt>
                <c:pt idx="17701">
                  <c:v>89.774000000000001</c:v>
                </c:pt>
                <c:pt idx="17702">
                  <c:v>89.802999999999997</c:v>
                </c:pt>
                <c:pt idx="17703">
                  <c:v>89.828999999999994</c:v>
                </c:pt>
                <c:pt idx="17704">
                  <c:v>89.852999999999994</c:v>
                </c:pt>
                <c:pt idx="17705">
                  <c:v>89.876000000000005</c:v>
                </c:pt>
                <c:pt idx="17706">
                  <c:v>89.896000000000001</c:v>
                </c:pt>
                <c:pt idx="17707">
                  <c:v>89.915000000000006</c:v>
                </c:pt>
                <c:pt idx="17708">
                  <c:v>89.933000000000007</c:v>
                </c:pt>
                <c:pt idx="17709">
                  <c:v>89.948999999999998</c:v>
                </c:pt>
                <c:pt idx="17710">
                  <c:v>89.963999999999999</c:v>
                </c:pt>
                <c:pt idx="17711">
                  <c:v>89.977999999999994</c:v>
                </c:pt>
                <c:pt idx="17712">
                  <c:v>89.991</c:v>
                </c:pt>
                <c:pt idx="17713">
                  <c:v>90.003</c:v>
                </c:pt>
                <c:pt idx="17714">
                  <c:v>90.013999999999996</c:v>
                </c:pt>
                <c:pt idx="17715">
                  <c:v>90.024000000000001</c:v>
                </c:pt>
                <c:pt idx="17716">
                  <c:v>90.034000000000006</c:v>
                </c:pt>
                <c:pt idx="17717">
                  <c:v>90.043000000000006</c:v>
                </c:pt>
                <c:pt idx="17718">
                  <c:v>90.051000000000002</c:v>
                </c:pt>
                <c:pt idx="17719">
                  <c:v>90.058000000000007</c:v>
                </c:pt>
                <c:pt idx="17720">
                  <c:v>90.064999999999998</c:v>
                </c:pt>
                <c:pt idx="17721">
                  <c:v>90.072000000000003</c:v>
                </c:pt>
                <c:pt idx="17722">
                  <c:v>90.078000000000003</c:v>
                </c:pt>
                <c:pt idx="17723">
                  <c:v>90.084000000000003</c:v>
                </c:pt>
                <c:pt idx="17724">
                  <c:v>90.088999999999999</c:v>
                </c:pt>
                <c:pt idx="17725">
                  <c:v>90.093999999999994</c:v>
                </c:pt>
                <c:pt idx="17726">
                  <c:v>90.097999999999999</c:v>
                </c:pt>
                <c:pt idx="17727">
                  <c:v>90.102999999999994</c:v>
                </c:pt>
                <c:pt idx="17728">
                  <c:v>90.106999999999999</c:v>
                </c:pt>
                <c:pt idx="17729">
                  <c:v>90.11</c:v>
                </c:pt>
                <c:pt idx="17730">
                  <c:v>90.114000000000004</c:v>
                </c:pt>
                <c:pt idx="17731">
                  <c:v>90.117000000000004</c:v>
                </c:pt>
                <c:pt idx="17732">
                  <c:v>90.12</c:v>
                </c:pt>
                <c:pt idx="17733">
                  <c:v>90.123000000000005</c:v>
                </c:pt>
                <c:pt idx="17734">
                  <c:v>90.126000000000005</c:v>
                </c:pt>
                <c:pt idx="17735">
                  <c:v>90.129000000000005</c:v>
                </c:pt>
                <c:pt idx="17736">
                  <c:v>90.131</c:v>
                </c:pt>
                <c:pt idx="17737">
                  <c:v>90.132999999999996</c:v>
                </c:pt>
                <c:pt idx="17738">
                  <c:v>90.135000000000005</c:v>
                </c:pt>
                <c:pt idx="17739">
                  <c:v>90.138000000000005</c:v>
                </c:pt>
                <c:pt idx="17740">
                  <c:v>90.138999999999996</c:v>
                </c:pt>
                <c:pt idx="17741">
                  <c:v>90.141000000000005</c:v>
                </c:pt>
                <c:pt idx="17742">
                  <c:v>90.143000000000001</c:v>
                </c:pt>
                <c:pt idx="17743">
                  <c:v>90.144999999999996</c:v>
                </c:pt>
                <c:pt idx="17744">
                  <c:v>90.146000000000001</c:v>
                </c:pt>
                <c:pt idx="17745">
                  <c:v>90.147999999999996</c:v>
                </c:pt>
                <c:pt idx="17746">
                  <c:v>90.149000000000001</c:v>
                </c:pt>
                <c:pt idx="17747">
                  <c:v>90.150999999999996</c:v>
                </c:pt>
                <c:pt idx="17748">
                  <c:v>90.152000000000001</c:v>
                </c:pt>
                <c:pt idx="17749">
                  <c:v>90.153000000000006</c:v>
                </c:pt>
                <c:pt idx="17750">
                  <c:v>90.155000000000001</c:v>
                </c:pt>
                <c:pt idx="17751">
                  <c:v>90.156000000000006</c:v>
                </c:pt>
                <c:pt idx="17752">
                  <c:v>90.156999999999996</c:v>
                </c:pt>
                <c:pt idx="17753">
                  <c:v>90.158000000000001</c:v>
                </c:pt>
                <c:pt idx="17754">
                  <c:v>90.159000000000006</c:v>
                </c:pt>
                <c:pt idx="17755">
                  <c:v>90.16</c:v>
                </c:pt>
                <c:pt idx="17756">
                  <c:v>90.161000000000001</c:v>
                </c:pt>
                <c:pt idx="17757">
                  <c:v>90.162000000000006</c:v>
                </c:pt>
                <c:pt idx="17758">
                  <c:v>90.162999999999997</c:v>
                </c:pt>
                <c:pt idx="17759">
                  <c:v>90.164000000000001</c:v>
                </c:pt>
                <c:pt idx="17760">
                  <c:v>90.165000000000006</c:v>
                </c:pt>
                <c:pt idx="17761">
                  <c:v>90.165999999999997</c:v>
                </c:pt>
                <c:pt idx="17762">
                  <c:v>90.167000000000002</c:v>
                </c:pt>
                <c:pt idx="17763">
                  <c:v>90.167000000000002</c:v>
                </c:pt>
                <c:pt idx="17764">
                  <c:v>90.168000000000006</c:v>
                </c:pt>
                <c:pt idx="17765">
                  <c:v>90.168999999999997</c:v>
                </c:pt>
                <c:pt idx="17766">
                  <c:v>90.168999999999997</c:v>
                </c:pt>
                <c:pt idx="17767">
                  <c:v>90.17</c:v>
                </c:pt>
                <c:pt idx="17768">
                  <c:v>90.171000000000006</c:v>
                </c:pt>
                <c:pt idx="17769">
                  <c:v>90.171000000000006</c:v>
                </c:pt>
                <c:pt idx="17770">
                  <c:v>90.171999999999997</c:v>
                </c:pt>
                <c:pt idx="17771">
                  <c:v>90.171999999999997</c:v>
                </c:pt>
                <c:pt idx="17772">
                  <c:v>90.173000000000002</c:v>
                </c:pt>
                <c:pt idx="17773">
                  <c:v>90.173000000000002</c:v>
                </c:pt>
                <c:pt idx="17774">
                  <c:v>90.173000000000002</c:v>
                </c:pt>
                <c:pt idx="17775">
                  <c:v>90.174000000000007</c:v>
                </c:pt>
                <c:pt idx="17776">
                  <c:v>90.174000000000007</c:v>
                </c:pt>
                <c:pt idx="17777">
                  <c:v>90.174000000000007</c:v>
                </c:pt>
                <c:pt idx="17778">
                  <c:v>90.174000000000007</c:v>
                </c:pt>
                <c:pt idx="17779">
                  <c:v>90.174999999999997</c:v>
                </c:pt>
                <c:pt idx="17780">
                  <c:v>90.174999999999997</c:v>
                </c:pt>
                <c:pt idx="17781">
                  <c:v>90.174999999999997</c:v>
                </c:pt>
                <c:pt idx="17782">
                  <c:v>90.174999999999997</c:v>
                </c:pt>
                <c:pt idx="17783">
                  <c:v>90.174999999999997</c:v>
                </c:pt>
                <c:pt idx="17784">
                  <c:v>90.174999999999997</c:v>
                </c:pt>
                <c:pt idx="17785">
                  <c:v>90.174999999999997</c:v>
                </c:pt>
                <c:pt idx="17786">
                  <c:v>90.174999999999997</c:v>
                </c:pt>
                <c:pt idx="17787">
                  <c:v>90.174999999999997</c:v>
                </c:pt>
                <c:pt idx="17788">
                  <c:v>90.174999999999997</c:v>
                </c:pt>
                <c:pt idx="17789">
                  <c:v>90.174999999999997</c:v>
                </c:pt>
                <c:pt idx="17790">
                  <c:v>90.174999999999997</c:v>
                </c:pt>
                <c:pt idx="17791">
                  <c:v>90.174999999999997</c:v>
                </c:pt>
                <c:pt idx="17792">
                  <c:v>90.174000000000007</c:v>
                </c:pt>
                <c:pt idx="17793">
                  <c:v>90.174000000000007</c:v>
                </c:pt>
                <c:pt idx="17794">
                  <c:v>90.174000000000007</c:v>
                </c:pt>
                <c:pt idx="17795">
                  <c:v>90.174000000000007</c:v>
                </c:pt>
                <c:pt idx="17796">
                  <c:v>90.173000000000002</c:v>
                </c:pt>
                <c:pt idx="17797">
                  <c:v>90.173000000000002</c:v>
                </c:pt>
                <c:pt idx="17798">
                  <c:v>90.173000000000002</c:v>
                </c:pt>
                <c:pt idx="17799">
                  <c:v>90.171999999999997</c:v>
                </c:pt>
                <c:pt idx="17800">
                  <c:v>90.171999999999997</c:v>
                </c:pt>
                <c:pt idx="17801">
                  <c:v>90.171000000000006</c:v>
                </c:pt>
                <c:pt idx="17802">
                  <c:v>90.171000000000006</c:v>
                </c:pt>
                <c:pt idx="17803">
                  <c:v>90.171000000000006</c:v>
                </c:pt>
                <c:pt idx="17804">
                  <c:v>90.17</c:v>
                </c:pt>
                <c:pt idx="17805">
                  <c:v>90.17</c:v>
                </c:pt>
                <c:pt idx="17806">
                  <c:v>90.168999999999997</c:v>
                </c:pt>
                <c:pt idx="17807">
                  <c:v>90.168999999999997</c:v>
                </c:pt>
                <c:pt idx="17808">
                  <c:v>90.168000000000006</c:v>
                </c:pt>
                <c:pt idx="17809">
                  <c:v>90.168000000000006</c:v>
                </c:pt>
                <c:pt idx="17810">
                  <c:v>90.167000000000002</c:v>
                </c:pt>
                <c:pt idx="17811">
                  <c:v>90.167000000000002</c:v>
                </c:pt>
                <c:pt idx="17812">
                  <c:v>90.165999999999997</c:v>
                </c:pt>
                <c:pt idx="17813">
                  <c:v>90.165000000000006</c:v>
                </c:pt>
                <c:pt idx="17814">
                  <c:v>90.165000000000006</c:v>
                </c:pt>
                <c:pt idx="17815">
                  <c:v>90.164000000000001</c:v>
                </c:pt>
                <c:pt idx="17816">
                  <c:v>90.162999999999997</c:v>
                </c:pt>
                <c:pt idx="17817">
                  <c:v>90.162000000000006</c:v>
                </c:pt>
                <c:pt idx="17818">
                  <c:v>90.162000000000006</c:v>
                </c:pt>
                <c:pt idx="17819">
                  <c:v>90.161000000000001</c:v>
                </c:pt>
                <c:pt idx="17820">
                  <c:v>90.16</c:v>
                </c:pt>
                <c:pt idx="17821">
                  <c:v>90.159000000000006</c:v>
                </c:pt>
                <c:pt idx="17822">
                  <c:v>90.158000000000001</c:v>
                </c:pt>
                <c:pt idx="17823">
                  <c:v>90.156999999999996</c:v>
                </c:pt>
                <c:pt idx="17824">
                  <c:v>90.156000000000006</c:v>
                </c:pt>
                <c:pt idx="17825">
                  <c:v>90.153999999999996</c:v>
                </c:pt>
                <c:pt idx="17826">
                  <c:v>90.153000000000006</c:v>
                </c:pt>
                <c:pt idx="17827">
                  <c:v>90.152000000000001</c:v>
                </c:pt>
                <c:pt idx="17828">
                  <c:v>90.15</c:v>
                </c:pt>
                <c:pt idx="17829">
                  <c:v>90.149000000000001</c:v>
                </c:pt>
                <c:pt idx="17830">
                  <c:v>90.147000000000006</c:v>
                </c:pt>
                <c:pt idx="17831">
                  <c:v>90.144999999999996</c:v>
                </c:pt>
                <c:pt idx="17832">
                  <c:v>90.144000000000005</c:v>
                </c:pt>
                <c:pt idx="17833">
                  <c:v>90.141999999999996</c:v>
                </c:pt>
                <c:pt idx="17834">
                  <c:v>90.14</c:v>
                </c:pt>
                <c:pt idx="17835">
                  <c:v>90.137</c:v>
                </c:pt>
                <c:pt idx="17836">
                  <c:v>90.135000000000005</c:v>
                </c:pt>
                <c:pt idx="17837">
                  <c:v>90.132000000000005</c:v>
                </c:pt>
                <c:pt idx="17838">
                  <c:v>90.129000000000005</c:v>
                </c:pt>
                <c:pt idx="17839">
                  <c:v>90.126999999999995</c:v>
                </c:pt>
                <c:pt idx="17840">
                  <c:v>90.123000000000005</c:v>
                </c:pt>
                <c:pt idx="17841">
                  <c:v>90.12</c:v>
                </c:pt>
                <c:pt idx="17842">
                  <c:v>90.116</c:v>
                </c:pt>
                <c:pt idx="17843">
                  <c:v>90.111999999999995</c:v>
                </c:pt>
                <c:pt idx="17844">
                  <c:v>90.108000000000004</c:v>
                </c:pt>
                <c:pt idx="17845">
                  <c:v>90.103999999999999</c:v>
                </c:pt>
                <c:pt idx="17846">
                  <c:v>90.099000000000004</c:v>
                </c:pt>
                <c:pt idx="17847">
                  <c:v>90.093999999999994</c:v>
                </c:pt>
                <c:pt idx="17848">
                  <c:v>90.087999999999994</c:v>
                </c:pt>
                <c:pt idx="17849">
                  <c:v>90.081999999999994</c:v>
                </c:pt>
                <c:pt idx="17850">
                  <c:v>90.075000000000003</c:v>
                </c:pt>
                <c:pt idx="17851">
                  <c:v>90.069000000000003</c:v>
                </c:pt>
                <c:pt idx="17852">
                  <c:v>90.061000000000007</c:v>
                </c:pt>
                <c:pt idx="17853">
                  <c:v>90.052999999999997</c:v>
                </c:pt>
                <c:pt idx="17854">
                  <c:v>90.043999999999997</c:v>
                </c:pt>
                <c:pt idx="17855">
                  <c:v>90.034999999999997</c:v>
                </c:pt>
                <c:pt idx="17856">
                  <c:v>90.024000000000001</c:v>
                </c:pt>
                <c:pt idx="17857">
                  <c:v>90.013000000000005</c:v>
                </c:pt>
                <c:pt idx="17858">
                  <c:v>90.001000000000005</c:v>
                </c:pt>
                <c:pt idx="17859">
                  <c:v>89.989000000000004</c:v>
                </c:pt>
                <c:pt idx="17860">
                  <c:v>89.974999999999994</c:v>
                </c:pt>
                <c:pt idx="17861">
                  <c:v>89.959000000000003</c:v>
                </c:pt>
                <c:pt idx="17862">
                  <c:v>89.942999999999998</c:v>
                </c:pt>
                <c:pt idx="17863">
                  <c:v>89.924999999999997</c:v>
                </c:pt>
                <c:pt idx="17864">
                  <c:v>89.906000000000006</c:v>
                </c:pt>
                <c:pt idx="17865">
                  <c:v>89.885000000000005</c:v>
                </c:pt>
                <c:pt idx="17866">
                  <c:v>89.863</c:v>
                </c:pt>
                <c:pt idx="17867">
                  <c:v>89.838999999999999</c:v>
                </c:pt>
                <c:pt idx="17868">
                  <c:v>89.811999999999998</c:v>
                </c:pt>
                <c:pt idx="17869">
                  <c:v>89.784000000000006</c:v>
                </c:pt>
                <c:pt idx="17870">
                  <c:v>89.753</c:v>
                </c:pt>
                <c:pt idx="17871">
                  <c:v>89.718999999999994</c:v>
                </c:pt>
                <c:pt idx="17872">
                  <c:v>89.683000000000007</c:v>
                </c:pt>
                <c:pt idx="17873">
                  <c:v>89.644000000000005</c:v>
                </c:pt>
                <c:pt idx="17874">
                  <c:v>89.602000000000004</c:v>
                </c:pt>
                <c:pt idx="17875">
                  <c:v>89.557000000000002</c:v>
                </c:pt>
                <c:pt idx="17876">
                  <c:v>89.507999999999996</c:v>
                </c:pt>
                <c:pt idx="17877">
                  <c:v>89.454999999999998</c:v>
                </c:pt>
                <c:pt idx="17878">
                  <c:v>89.397999999999996</c:v>
                </c:pt>
                <c:pt idx="17879">
                  <c:v>89.335999999999999</c:v>
                </c:pt>
                <c:pt idx="17880">
                  <c:v>89.27</c:v>
                </c:pt>
                <c:pt idx="17881">
                  <c:v>89.197999999999993</c:v>
                </c:pt>
                <c:pt idx="17882">
                  <c:v>89.122</c:v>
                </c:pt>
                <c:pt idx="17883">
                  <c:v>89.039000000000001</c:v>
                </c:pt>
                <c:pt idx="17884">
                  <c:v>88.95</c:v>
                </c:pt>
                <c:pt idx="17885">
                  <c:v>88.853999999999999</c:v>
                </c:pt>
                <c:pt idx="17886">
                  <c:v>88.751999999999995</c:v>
                </c:pt>
                <c:pt idx="17887">
                  <c:v>88.641000000000005</c:v>
                </c:pt>
                <c:pt idx="17888">
                  <c:v>88.522999999999996</c:v>
                </c:pt>
                <c:pt idx="17889">
                  <c:v>88.396000000000001</c:v>
                </c:pt>
                <c:pt idx="17890">
                  <c:v>88.26</c:v>
                </c:pt>
                <c:pt idx="17891">
                  <c:v>88.114000000000004</c:v>
                </c:pt>
                <c:pt idx="17892">
                  <c:v>87.956999999999994</c:v>
                </c:pt>
                <c:pt idx="17893">
                  <c:v>87.787999999999997</c:v>
                </c:pt>
                <c:pt idx="17894">
                  <c:v>87.608000000000004</c:v>
                </c:pt>
                <c:pt idx="17895">
                  <c:v>87.415000000000006</c:v>
                </c:pt>
                <c:pt idx="17896">
                  <c:v>87.206999999999994</c:v>
                </c:pt>
                <c:pt idx="17897">
                  <c:v>86.984999999999999</c:v>
                </c:pt>
                <c:pt idx="17898">
                  <c:v>86.747</c:v>
                </c:pt>
                <c:pt idx="17899">
                  <c:v>86.491</c:v>
                </c:pt>
                <c:pt idx="17900">
                  <c:v>86.218000000000004</c:v>
                </c:pt>
                <c:pt idx="17901">
                  <c:v>85.924999999999997</c:v>
                </c:pt>
                <c:pt idx="17902">
                  <c:v>85.611999999999995</c:v>
                </c:pt>
                <c:pt idx="17903">
                  <c:v>85.277000000000001</c:v>
                </c:pt>
                <c:pt idx="17904">
                  <c:v>84.918000000000006</c:v>
                </c:pt>
                <c:pt idx="17905">
                  <c:v>84.534999999999997</c:v>
                </c:pt>
                <c:pt idx="17906">
                  <c:v>84.126000000000005</c:v>
                </c:pt>
                <c:pt idx="17907">
                  <c:v>83.688999999999993</c:v>
                </c:pt>
                <c:pt idx="17908">
                  <c:v>83.224000000000004</c:v>
                </c:pt>
                <c:pt idx="17909">
                  <c:v>82.727000000000004</c:v>
                </c:pt>
                <c:pt idx="17910">
                  <c:v>82.198999999999998</c:v>
                </c:pt>
                <c:pt idx="17911">
                  <c:v>81.637</c:v>
                </c:pt>
                <c:pt idx="17912">
                  <c:v>81.040000000000006</c:v>
                </c:pt>
                <c:pt idx="17913">
                  <c:v>80.406000000000006</c:v>
                </c:pt>
                <c:pt idx="17914">
                  <c:v>79.733999999999995</c:v>
                </c:pt>
                <c:pt idx="17915">
                  <c:v>79.022999999999996</c:v>
                </c:pt>
                <c:pt idx="17916">
                  <c:v>78.271000000000001</c:v>
                </c:pt>
                <c:pt idx="17917">
                  <c:v>77.475999999999999</c:v>
                </c:pt>
                <c:pt idx="17918">
                  <c:v>76.638000000000005</c:v>
                </c:pt>
                <c:pt idx="17919">
                  <c:v>75.756</c:v>
                </c:pt>
                <c:pt idx="17920">
                  <c:v>74.828000000000003</c:v>
                </c:pt>
                <c:pt idx="17921">
                  <c:v>73.855999999999995</c:v>
                </c:pt>
                <c:pt idx="17922">
                  <c:v>72.835999999999999</c:v>
                </c:pt>
                <c:pt idx="17923">
                  <c:v>71.77</c:v>
                </c:pt>
                <c:pt idx="17924">
                  <c:v>70.655000000000001</c:v>
                </c:pt>
                <c:pt idx="17925">
                  <c:v>69.495000000000005</c:v>
                </c:pt>
                <c:pt idx="17926">
                  <c:v>68.287000000000006</c:v>
                </c:pt>
                <c:pt idx="17927">
                  <c:v>67.034000000000006</c:v>
                </c:pt>
                <c:pt idx="17928">
                  <c:v>65.736000000000004</c:v>
                </c:pt>
                <c:pt idx="17929">
                  <c:v>64.393000000000001</c:v>
                </c:pt>
                <c:pt idx="17930">
                  <c:v>63.008000000000003</c:v>
                </c:pt>
                <c:pt idx="17931">
                  <c:v>61.578000000000003</c:v>
                </c:pt>
                <c:pt idx="17932">
                  <c:v>60.103999999999999</c:v>
                </c:pt>
                <c:pt idx="17933">
                  <c:v>58.585999999999999</c:v>
                </c:pt>
                <c:pt idx="17934">
                  <c:v>57.033999999999999</c:v>
                </c:pt>
                <c:pt idx="17935">
                  <c:v>55.451000000000001</c:v>
                </c:pt>
                <c:pt idx="17936">
                  <c:v>53.838000000000001</c:v>
                </c:pt>
                <c:pt idx="17937">
                  <c:v>52.197000000000003</c:v>
                </c:pt>
                <c:pt idx="17938">
                  <c:v>50.529000000000003</c:v>
                </c:pt>
                <c:pt idx="17939">
                  <c:v>48.84</c:v>
                </c:pt>
                <c:pt idx="17940">
                  <c:v>47.131999999999998</c:v>
                </c:pt>
                <c:pt idx="17941">
                  <c:v>45.406999999999996</c:v>
                </c:pt>
                <c:pt idx="17942">
                  <c:v>43.667000000000002</c:v>
                </c:pt>
                <c:pt idx="17943">
                  <c:v>41.914000000000001</c:v>
                </c:pt>
                <c:pt idx="17944">
                  <c:v>40.151000000000003</c:v>
                </c:pt>
                <c:pt idx="17945">
                  <c:v>38.378999999999998</c:v>
                </c:pt>
                <c:pt idx="17946">
                  <c:v>36.597999999999999</c:v>
                </c:pt>
                <c:pt idx="17947">
                  <c:v>34.808</c:v>
                </c:pt>
                <c:pt idx="17948">
                  <c:v>33.01</c:v>
                </c:pt>
                <c:pt idx="17949">
                  <c:v>31.207000000000001</c:v>
                </c:pt>
                <c:pt idx="17950">
                  <c:v>29.401</c:v>
                </c:pt>
                <c:pt idx="17951">
                  <c:v>27.591999999999999</c:v>
                </c:pt>
                <c:pt idx="17952">
                  <c:v>25.78</c:v>
                </c:pt>
                <c:pt idx="17953">
                  <c:v>23.966999999999999</c:v>
                </c:pt>
                <c:pt idx="17954">
                  <c:v>22.154</c:v>
                </c:pt>
                <c:pt idx="17955">
                  <c:v>20.341000000000001</c:v>
                </c:pt>
                <c:pt idx="17956">
                  <c:v>18.529</c:v>
                </c:pt>
                <c:pt idx="17957">
                  <c:v>16.716000000000001</c:v>
                </c:pt>
                <c:pt idx="17958">
                  <c:v>14.904</c:v>
                </c:pt>
                <c:pt idx="17959">
                  <c:v>13.093999999999999</c:v>
                </c:pt>
                <c:pt idx="17960">
                  <c:v>11.286</c:v>
                </c:pt>
                <c:pt idx="17961">
                  <c:v>9.4809999999999999</c:v>
                </c:pt>
                <c:pt idx="17962">
                  <c:v>7.6829999999999998</c:v>
                </c:pt>
                <c:pt idx="17963">
                  <c:v>5.9020000000000001</c:v>
                </c:pt>
                <c:pt idx="17964">
                  <c:v>4.1769999999999996</c:v>
                </c:pt>
                <c:pt idx="17965">
                  <c:v>2.633</c:v>
                </c:pt>
                <c:pt idx="17966">
                  <c:v>1.466</c:v>
                </c:pt>
                <c:pt idx="17967">
                  <c:v>0.77900000000000003</c:v>
                </c:pt>
                <c:pt idx="17968">
                  <c:v>0.46400000000000002</c:v>
                </c:pt>
                <c:pt idx="17969">
                  <c:v>0.35599999999999998</c:v>
                </c:pt>
                <c:pt idx="17970">
                  <c:v>0.33400000000000002</c:v>
                </c:pt>
                <c:pt idx="17971">
                  <c:v>0.34</c:v>
                </c:pt>
                <c:pt idx="17972">
                  <c:v>0.35099999999999998</c:v>
                </c:pt>
                <c:pt idx="17973">
                  <c:v>0.35899999999999999</c:v>
                </c:pt>
                <c:pt idx="17974">
                  <c:v>0.36299999999999999</c:v>
                </c:pt>
                <c:pt idx="17975">
                  <c:v>0.35799999999999998</c:v>
                </c:pt>
                <c:pt idx="17976">
                  <c:v>0.34300000000000003</c:v>
                </c:pt>
                <c:pt idx="17977">
                  <c:v>0.32</c:v>
                </c:pt>
                <c:pt idx="17978">
                  <c:v>0.29799999999999999</c:v>
                </c:pt>
                <c:pt idx="17979">
                  <c:v>0.28000000000000003</c:v>
                </c:pt>
                <c:pt idx="17980">
                  <c:v>0.26500000000000001</c:v>
                </c:pt>
                <c:pt idx="17981">
                  <c:v>0.254</c:v>
                </c:pt>
                <c:pt idx="17982">
                  <c:v>0.245</c:v>
                </c:pt>
                <c:pt idx="17983">
                  <c:v>0.23799999999999999</c:v>
                </c:pt>
                <c:pt idx="17984">
                  <c:v>0.23400000000000001</c:v>
                </c:pt>
                <c:pt idx="17985">
                  <c:v>0.23</c:v>
                </c:pt>
                <c:pt idx="17986">
                  <c:v>0.22700000000000001</c:v>
                </c:pt>
                <c:pt idx="17987">
                  <c:v>0.224</c:v>
                </c:pt>
                <c:pt idx="17988">
                  <c:v>0.223</c:v>
                </c:pt>
                <c:pt idx="17989">
                  <c:v>0.221</c:v>
                </c:pt>
                <c:pt idx="17990">
                  <c:v>0.221</c:v>
                </c:pt>
                <c:pt idx="17991">
                  <c:v>0.221</c:v>
                </c:pt>
                <c:pt idx="17992">
                  <c:v>0.221</c:v>
                </c:pt>
                <c:pt idx="17993">
                  <c:v>0.221</c:v>
                </c:pt>
                <c:pt idx="17994">
                  <c:v>0.222</c:v>
                </c:pt>
                <c:pt idx="17995">
                  <c:v>0.222</c:v>
                </c:pt>
                <c:pt idx="17996">
                  <c:v>0.222</c:v>
                </c:pt>
                <c:pt idx="17997">
                  <c:v>0.223</c:v>
                </c:pt>
                <c:pt idx="17998">
                  <c:v>0.224</c:v>
                </c:pt>
                <c:pt idx="17999">
                  <c:v>0.22500000000000001</c:v>
                </c:pt>
                <c:pt idx="18000">
                  <c:v>0.22700000000000001</c:v>
                </c:pt>
                <c:pt idx="18001">
                  <c:v>0.22900000000000001</c:v>
                </c:pt>
                <c:pt idx="18002">
                  <c:v>0.23</c:v>
                </c:pt>
                <c:pt idx="18003">
                  <c:v>0.23200000000000001</c:v>
                </c:pt>
                <c:pt idx="18004">
                  <c:v>0.23400000000000001</c:v>
                </c:pt>
                <c:pt idx="18005">
                  <c:v>0.23599999999999999</c:v>
                </c:pt>
                <c:pt idx="18006">
                  <c:v>0.23699999999999999</c:v>
                </c:pt>
                <c:pt idx="18007">
                  <c:v>0.23899999999999999</c:v>
                </c:pt>
                <c:pt idx="18008">
                  <c:v>0.24099999999999999</c:v>
                </c:pt>
                <c:pt idx="18009">
                  <c:v>0.24299999999999999</c:v>
                </c:pt>
                <c:pt idx="18010">
                  <c:v>0.24399999999999999</c:v>
                </c:pt>
                <c:pt idx="18011">
                  <c:v>0.246</c:v>
                </c:pt>
                <c:pt idx="18012">
                  <c:v>0.247</c:v>
                </c:pt>
                <c:pt idx="18013">
                  <c:v>0.249</c:v>
                </c:pt>
                <c:pt idx="18014">
                  <c:v>0.25</c:v>
                </c:pt>
                <c:pt idx="18015">
                  <c:v>0.251</c:v>
                </c:pt>
                <c:pt idx="18016">
                  <c:v>0.253</c:v>
                </c:pt>
                <c:pt idx="18017">
                  <c:v>0.254</c:v>
                </c:pt>
                <c:pt idx="18018">
                  <c:v>0.255</c:v>
                </c:pt>
                <c:pt idx="18019">
                  <c:v>0.25600000000000001</c:v>
                </c:pt>
                <c:pt idx="18020">
                  <c:v>0.25700000000000001</c:v>
                </c:pt>
                <c:pt idx="18021">
                  <c:v>0.25800000000000001</c:v>
                </c:pt>
                <c:pt idx="18022">
                  <c:v>0.25900000000000001</c:v>
                </c:pt>
                <c:pt idx="18023">
                  <c:v>0.26</c:v>
                </c:pt>
                <c:pt idx="18024">
                  <c:v>0.26100000000000001</c:v>
                </c:pt>
                <c:pt idx="18025">
                  <c:v>0.26100000000000001</c:v>
                </c:pt>
                <c:pt idx="18026">
                  <c:v>0.26200000000000001</c:v>
                </c:pt>
                <c:pt idx="18027">
                  <c:v>0.26300000000000001</c:v>
                </c:pt>
                <c:pt idx="18028">
                  <c:v>0.26400000000000001</c:v>
                </c:pt>
                <c:pt idx="18029">
                  <c:v>0.26400000000000001</c:v>
                </c:pt>
                <c:pt idx="18030">
                  <c:v>0.26500000000000001</c:v>
                </c:pt>
                <c:pt idx="18031">
                  <c:v>0.26600000000000001</c:v>
                </c:pt>
                <c:pt idx="18032">
                  <c:v>0.26600000000000001</c:v>
                </c:pt>
                <c:pt idx="18033">
                  <c:v>0.26700000000000002</c:v>
                </c:pt>
                <c:pt idx="18034">
                  <c:v>0.26700000000000002</c:v>
                </c:pt>
                <c:pt idx="18035">
                  <c:v>0.26800000000000002</c:v>
                </c:pt>
                <c:pt idx="18036">
                  <c:v>0.26600000000000001</c:v>
                </c:pt>
                <c:pt idx="18037">
                  <c:v>0.26600000000000001</c:v>
                </c:pt>
                <c:pt idx="18038">
                  <c:v>0.26500000000000001</c:v>
                </c:pt>
                <c:pt idx="18039">
                  <c:v>0.26500000000000001</c:v>
                </c:pt>
                <c:pt idx="18040">
                  <c:v>0.26400000000000001</c:v>
                </c:pt>
                <c:pt idx="18041">
                  <c:v>0.26300000000000001</c:v>
                </c:pt>
                <c:pt idx="18042">
                  <c:v>0.26300000000000001</c:v>
                </c:pt>
                <c:pt idx="18043">
                  <c:v>0.26200000000000001</c:v>
                </c:pt>
                <c:pt idx="18044">
                  <c:v>0.26100000000000001</c:v>
                </c:pt>
                <c:pt idx="18045">
                  <c:v>0.26</c:v>
                </c:pt>
                <c:pt idx="18046">
                  <c:v>0.25900000000000001</c:v>
                </c:pt>
                <c:pt idx="18047">
                  <c:v>0.25900000000000001</c:v>
                </c:pt>
                <c:pt idx="18048">
                  <c:v>0.25800000000000001</c:v>
                </c:pt>
                <c:pt idx="18049">
                  <c:v>0.25700000000000001</c:v>
                </c:pt>
                <c:pt idx="18050">
                  <c:v>0.25600000000000001</c:v>
                </c:pt>
                <c:pt idx="18051">
                  <c:v>0.255</c:v>
                </c:pt>
                <c:pt idx="18052">
                  <c:v>0.254</c:v>
                </c:pt>
                <c:pt idx="18053">
                  <c:v>0.253</c:v>
                </c:pt>
                <c:pt idx="18054">
                  <c:v>0.252</c:v>
                </c:pt>
                <c:pt idx="18055">
                  <c:v>0.251</c:v>
                </c:pt>
                <c:pt idx="18056">
                  <c:v>0.25</c:v>
                </c:pt>
                <c:pt idx="18057">
                  <c:v>0.248</c:v>
                </c:pt>
                <c:pt idx="18058">
                  <c:v>0.247</c:v>
                </c:pt>
                <c:pt idx="18059">
                  <c:v>0.246</c:v>
                </c:pt>
                <c:pt idx="18060">
                  <c:v>0.24399999999999999</c:v>
                </c:pt>
                <c:pt idx="18061">
                  <c:v>0.24299999999999999</c:v>
                </c:pt>
                <c:pt idx="18062">
                  <c:v>0.24199999999999999</c:v>
                </c:pt>
                <c:pt idx="18063">
                  <c:v>0.24</c:v>
                </c:pt>
                <c:pt idx="18064">
                  <c:v>0.23899999999999999</c:v>
                </c:pt>
                <c:pt idx="18065">
                  <c:v>0.23699999999999999</c:v>
                </c:pt>
                <c:pt idx="18066">
                  <c:v>0.23599999999999999</c:v>
                </c:pt>
                <c:pt idx="18067">
                  <c:v>0.23499999999999999</c:v>
                </c:pt>
                <c:pt idx="18068">
                  <c:v>0.23300000000000001</c:v>
                </c:pt>
                <c:pt idx="18069">
                  <c:v>0.23200000000000001</c:v>
                </c:pt>
                <c:pt idx="18070">
                  <c:v>0.23</c:v>
                </c:pt>
                <c:pt idx="18071">
                  <c:v>0.22800000000000001</c:v>
                </c:pt>
                <c:pt idx="18072">
                  <c:v>0.22700000000000001</c:v>
                </c:pt>
                <c:pt idx="18073">
                  <c:v>0.22600000000000001</c:v>
                </c:pt>
                <c:pt idx="18074">
                  <c:v>0.22500000000000001</c:v>
                </c:pt>
                <c:pt idx="18075">
                  <c:v>0.223</c:v>
                </c:pt>
                <c:pt idx="18076">
                  <c:v>0.223</c:v>
                </c:pt>
                <c:pt idx="18077">
                  <c:v>0.222</c:v>
                </c:pt>
                <c:pt idx="18078">
                  <c:v>0.222</c:v>
                </c:pt>
                <c:pt idx="18079">
                  <c:v>0.222</c:v>
                </c:pt>
                <c:pt idx="18080">
                  <c:v>0.222</c:v>
                </c:pt>
                <c:pt idx="18081">
                  <c:v>0.222</c:v>
                </c:pt>
                <c:pt idx="18082">
                  <c:v>0.222</c:v>
                </c:pt>
                <c:pt idx="18083">
                  <c:v>0.223</c:v>
                </c:pt>
                <c:pt idx="18084">
                  <c:v>0.224</c:v>
                </c:pt>
                <c:pt idx="18085">
                  <c:v>0.22600000000000001</c:v>
                </c:pt>
                <c:pt idx="18086">
                  <c:v>0.22900000000000001</c:v>
                </c:pt>
                <c:pt idx="18087">
                  <c:v>0.23200000000000001</c:v>
                </c:pt>
                <c:pt idx="18088">
                  <c:v>0.23599999999999999</c:v>
                </c:pt>
                <c:pt idx="18089">
                  <c:v>0.24299999999999999</c:v>
                </c:pt>
                <c:pt idx="18090">
                  <c:v>0.251</c:v>
                </c:pt>
                <c:pt idx="18091">
                  <c:v>0.26200000000000001</c:v>
                </c:pt>
                <c:pt idx="18092">
                  <c:v>0.27700000000000002</c:v>
                </c:pt>
                <c:pt idx="18093">
                  <c:v>0.29499999999999998</c:v>
                </c:pt>
                <c:pt idx="18094">
                  <c:v>0.317</c:v>
                </c:pt>
                <c:pt idx="18095">
                  <c:v>0.33900000000000002</c:v>
                </c:pt>
                <c:pt idx="18096">
                  <c:v>0.35599999999999998</c:v>
                </c:pt>
                <c:pt idx="18097">
                  <c:v>0.36299999999999999</c:v>
                </c:pt>
                <c:pt idx="18098">
                  <c:v>0.36199999999999999</c:v>
                </c:pt>
                <c:pt idx="18099">
                  <c:v>0.35599999999999998</c:v>
                </c:pt>
                <c:pt idx="18100">
                  <c:v>0.35</c:v>
                </c:pt>
                <c:pt idx="18101">
                  <c:v>0.35399999999999998</c:v>
                </c:pt>
                <c:pt idx="18102">
                  <c:v>0.39100000000000001</c:v>
                </c:pt>
                <c:pt idx="18103">
                  <c:v>0.50800000000000001</c:v>
                </c:pt>
                <c:pt idx="18104">
                  <c:v>0.85399999999999998</c:v>
                </c:pt>
                <c:pt idx="18105">
                  <c:v>1.57</c:v>
                </c:pt>
                <c:pt idx="18106">
                  <c:v>2.738</c:v>
                </c:pt>
                <c:pt idx="18107">
                  <c:v>4.2530000000000001</c:v>
                </c:pt>
                <c:pt idx="18108">
                  <c:v>5.9509999999999996</c:v>
                </c:pt>
                <c:pt idx="18109">
                  <c:v>7.718</c:v>
                </c:pt>
                <c:pt idx="18110">
                  <c:v>9.5069999999999997</c:v>
                </c:pt>
                <c:pt idx="18111">
                  <c:v>11.305</c:v>
                </c:pt>
                <c:pt idx="18112">
                  <c:v>13.106999999999999</c:v>
                </c:pt>
                <c:pt idx="18113">
                  <c:v>14.914</c:v>
                </c:pt>
                <c:pt idx="18114">
                  <c:v>16.722999999999999</c:v>
                </c:pt>
                <c:pt idx="18115">
                  <c:v>18.536000000000001</c:v>
                </c:pt>
                <c:pt idx="18116">
                  <c:v>20.350999999999999</c:v>
                </c:pt>
                <c:pt idx="18117">
                  <c:v>22.166</c:v>
                </c:pt>
                <c:pt idx="18118">
                  <c:v>23.981000000000002</c:v>
                </c:pt>
                <c:pt idx="18119">
                  <c:v>25.795000000000002</c:v>
                </c:pt>
                <c:pt idx="18120">
                  <c:v>27.606000000000002</c:v>
                </c:pt>
                <c:pt idx="18121">
                  <c:v>29.414999999999999</c:v>
                </c:pt>
                <c:pt idx="18122">
                  <c:v>31.22</c:v>
                </c:pt>
                <c:pt idx="18123">
                  <c:v>33.020000000000003</c:v>
                </c:pt>
                <c:pt idx="18124">
                  <c:v>34.814999999999998</c:v>
                </c:pt>
                <c:pt idx="18125">
                  <c:v>36.604999999999997</c:v>
                </c:pt>
                <c:pt idx="18126">
                  <c:v>38.389000000000003</c:v>
                </c:pt>
                <c:pt idx="18127">
                  <c:v>40.164000000000001</c:v>
                </c:pt>
                <c:pt idx="18128">
                  <c:v>41.93</c:v>
                </c:pt>
                <c:pt idx="18129">
                  <c:v>43.682000000000002</c:v>
                </c:pt>
                <c:pt idx="18130">
                  <c:v>45.421999999999997</c:v>
                </c:pt>
                <c:pt idx="18131">
                  <c:v>47.148000000000003</c:v>
                </c:pt>
                <c:pt idx="18132">
                  <c:v>48.854999999999997</c:v>
                </c:pt>
                <c:pt idx="18133">
                  <c:v>50.542999999999999</c:v>
                </c:pt>
                <c:pt idx="18134">
                  <c:v>52.206000000000003</c:v>
                </c:pt>
                <c:pt idx="18135">
                  <c:v>53.844999999999999</c:v>
                </c:pt>
                <c:pt idx="18136">
                  <c:v>55.457000000000001</c:v>
                </c:pt>
                <c:pt idx="18137">
                  <c:v>57.04</c:v>
                </c:pt>
                <c:pt idx="18138">
                  <c:v>58.594000000000001</c:v>
                </c:pt>
                <c:pt idx="18139">
                  <c:v>60.110999999999997</c:v>
                </c:pt>
                <c:pt idx="18140">
                  <c:v>61.585999999999999</c:v>
                </c:pt>
                <c:pt idx="18141">
                  <c:v>63.012999999999998</c:v>
                </c:pt>
                <c:pt idx="18142">
                  <c:v>64.397999999999996</c:v>
                </c:pt>
                <c:pt idx="18143">
                  <c:v>65.739000000000004</c:v>
                </c:pt>
                <c:pt idx="18144">
                  <c:v>67.036000000000001</c:v>
                </c:pt>
                <c:pt idx="18145">
                  <c:v>68.287999999999997</c:v>
                </c:pt>
                <c:pt idx="18146">
                  <c:v>69.495000000000005</c:v>
                </c:pt>
                <c:pt idx="18147">
                  <c:v>70.655000000000001</c:v>
                </c:pt>
                <c:pt idx="18148">
                  <c:v>71.768000000000001</c:v>
                </c:pt>
                <c:pt idx="18149">
                  <c:v>72.834000000000003</c:v>
                </c:pt>
                <c:pt idx="18150">
                  <c:v>73.852999999999994</c:v>
                </c:pt>
                <c:pt idx="18151">
                  <c:v>74.825999999999993</c:v>
                </c:pt>
                <c:pt idx="18152">
                  <c:v>75.753</c:v>
                </c:pt>
                <c:pt idx="18153">
                  <c:v>76.635000000000005</c:v>
                </c:pt>
                <c:pt idx="18154">
                  <c:v>77.471999999999994</c:v>
                </c:pt>
                <c:pt idx="18155">
                  <c:v>78.266000000000005</c:v>
                </c:pt>
                <c:pt idx="18156">
                  <c:v>79.018000000000001</c:v>
                </c:pt>
                <c:pt idx="18157">
                  <c:v>79.728999999999999</c:v>
                </c:pt>
                <c:pt idx="18158">
                  <c:v>80.400000000000006</c:v>
                </c:pt>
                <c:pt idx="18159">
                  <c:v>81.033000000000001</c:v>
                </c:pt>
                <c:pt idx="18160">
                  <c:v>81.629000000000005</c:v>
                </c:pt>
                <c:pt idx="18161">
                  <c:v>82.191000000000003</c:v>
                </c:pt>
                <c:pt idx="18162">
                  <c:v>82.718999999999994</c:v>
                </c:pt>
                <c:pt idx="18163">
                  <c:v>83.215000000000003</c:v>
                </c:pt>
                <c:pt idx="18164">
                  <c:v>83.68</c:v>
                </c:pt>
                <c:pt idx="18165">
                  <c:v>84.116</c:v>
                </c:pt>
                <c:pt idx="18166">
                  <c:v>84.525000000000006</c:v>
                </c:pt>
                <c:pt idx="18167">
                  <c:v>84.908000000000001</c:v>
                </c:pt>
                <c:pt idx="18168">
                  <c:v>85.266000000000005</c:v>
                </c:pt>
                <c:pt idx="18169">
                  <c:v>85.600999999999999</c:v>
                </c:pt>
                <c:pt idx="18170">
                  <c:v>85.914000000000001</c:v>
                </c:pt>
                <c:pt idx="18171">
                  <c:v>86.206999999999994</c:v>
                </c:pt>
                <c:pt idx="18172">
                  <c:v>86.48</c:v>
                </c:pt>
                <c:pt idx="18173">
                  <c:v>86.734999999999999</c:v>
                </c:pt>
                <c:pt idx="18174">
                  <c:v>86.972999999999999</c:v>
                </c:pt>
                <c:pt idx="18175">
                  <c:v>87.194999999999993</c:v>
                </c:pt>
                <c:pt idx="18176">
                  <c:v>87.402000000000001</c:v>
                </c:pt>
                <c:pt idx="18177">
                  <c:v>87.596000000000004</c:v>
                </c:pt>
                <c:pt idx="18178">
                  <c:v>87.775999999999996</c:v>
                </c:pt>
                <c:pt idx="18179">
                  <c:v>87.944000000000003</c:v>
                </c:pt>
                <c:pt idx="18180">
                  <c:v>88.100999999999999</c:v>
                </c:pt>
                <c:pt idx="18181">
                  <c:v>88.247</c:v>
                </c:pt>
                <c:pt idx="18182">
                  <c:v>88.384</c:v>
                </c:pt>
                <c:pt idx="18183">
                  <c:v>88.510999999999996</c:v>
                </c:pt>
                <c:pt idx="18184">
                  <c:v>88.629000000000005</c:v>
                </c:pt>
                <c:pt idx="18185">
                  <c:v>88.74</c:v>
                </c:pt>
                <c:pt idx="18186">
                  <c:v>88.841999999999999</c:v>
                </c:pt>
                <c:pt idx="18187">
                  <c:v>88.938000000000002</c:v>
                </c:pt>
                <c:pt idx="18188">
                  <c:v>89.027000000000001</c:v>
                </c:pt>
                <c:pt idx="18189">
                  <c:v>89.11</c:v>
                </c:pt>
                <c:pt idx="18190">
                  <c:v>89.186999999999998</c:v>
                </c:pt>
                <c:pt idx="18191">
                  <c:v>89.257999999999996</c:v>
                </c:pt>
                <c:pt idx="18192">
                  <c:v>89.325000000000003</c:v>
                </c:pt>
                <c:pt idx="18193">
                  <c:v>89.385999999999996</c:v>
                </c:pt>
                <c:pt idx="18194">
                  <c:v>89.442999999999998</c:v>
                </c:pt>
                <c:pt idx="18195">
                  <c:v>89.495999999999995</c:v>
                </c:pt>
                <c:pt idx="18196">
                  <c:v>89.545000000000002</c:v>
                </c:pt>
                <c:pt idx="18197">
                  <c:v>89.590999999999994</c:v>
                </c:pt>
                <c:pt idx="18198">
                  <c:v>89.632999999999996</c:v>
                </c:pt>
                <c:pt idx="18199">
                  <c:v>89.671999999999997</c:v>
                </c:pt>
                <c:pt idx="18200">
                  <c:v>89.707999999999998</c:v>
                </c:pt>
                <c:pt idx="18201">
                  <c:v>89.741</c:v>
                </c:pt>
                <c:pt idx="18202">
                  <c:v>89.772000000000006</c:v>
                </c:pt>
                <c:pt idx="18203">
                  <c:v>89.8</c:v>
                </c:pt>
                <c:pt idx="18204">
                  <c:v>89.825999999999993</c:v>
                </c:pt>
                <c:pt idx="18205">
                  <c:v>89.850999999999999</c:v>
                </c:pt>
                <c:pt idx="18206">
                  <c:v>89.873000000000005</c:v>
                </c:pt>
                <c:pt idx="18207">
                  <c:v>89.894000000000005</c:v>
                </c:pt>
                <c:pt idx="18208">
                  <c:v>89.912999999999997</c:v>
                </c:pt>
                <c:pt idx="18209">
                  <c:v>89.93</c:v>
                </c:pt>
                <c:pt idx="18210">
                  <c:v>89.947000000000003</c:v>
                </c:pt>
                <c:pt idx="18211">
                  <c:v>89.962000000000003</c:v>
                </c:pt>
                <c:pt idx="18212">
                  <c:v>89.975999999999999</c:v>
                </c:pt>
                <c:pt idx="18213">
                  <c:v>89.989000000000004</c:v>
                </c:pt>
                <c:pt idx="18214">
                  <c:v>90</c:v>
                </c:pt>
                <c:pt idx="18215">
                  <c:v>90.010999999999996</c:v>
                </c:pt>
                <c:pt idx="18216">
                  <c:v>90.022000000000006</c:v>
                </c:pt>
                <c:pt idx="18217">
                  <c:v>90.031000000000006</c:v>
                </c:pt>
                <c:pt idx="18218">
                  <c:v>90.04</c:v>
                </c:pt>
                <c:pt idx="18219">
                  <c:v>90.048000000000002</c:v>
                </c:pt>
                <c:pt idx="18220">
                  <c:v>90.055999999999997</c:v>
                </c:pt>
                <c:pt idx="18221">
                  <c:v>90.063000000000002</c:v>
                </c:pt>
                <c:pt idx="18222">
                  <c:v>90.069000000000003</c:v>
                </c:pt>
                <c:pt idx="18223">
                  <c:v>90.075000000000003</c:v>
                </c:pt>
                <c:pt idx="18224">
                  <c:v>90.081000000000003</c:v>
                </c:pt>
                <c:pt idx="18225">
                  <c:v>90.085999999999999</c:v>
                </c:pt>
                <c:pt idx="18226">
                  <c:v>90.090999999999994</c:v>
                </c:pt>
                <c:pt idx="18227">
                  <c:v>90.096000000000004</c:v>
                </c:pt>
                <c:pt idx="18228">
                  <c:v>90.1</c:v>
                </c:pt>
                <c:pt idx="18229">
                  <c:v>90.103999999999999</c:v>
                </c:pt>
                <c:pt idx="18230">
                  <c:v>90.108000000000004</c:v>
                </c:pt>
                <c:pt idx="18231">
                  <c:v>90.111000000000004</c:v>
                </c:pt>
                <c:pt idx="18232">
                  <c:v>90.114999999999995</c:v>
                </c:pt>
                <c:pt idx="18233">
                  <c:v>90.117999999999995</c:v>
                </c:pt>
                <c:pt idx="18234">
                  <c:v>90.120999999999995</c:v>
                </c:pt>
                <c:pt idx="18235">
                  <c:v>90.123999999999995</c:v>
                </c:pt>
                <c:pt idx="18236">
                  <c:v>90.126000000000005</c:v>
                </c:pt>
                <c:pt idx="18237">
                  <c:v>90.129000000000005</c:v>
                </c:pt>
                <c:pt idx="18238">
                  <c:v>90.131</c:v>
                </c:pt>
                <c:pt idx="18239">
                  <c:v>90.132999999999996</c:v>
                </c:pt>
                <c:pt idx="18240">
                  <c:v>90.135999999999996</c:v>
                </c:pt>
                <c:pt idx="18241">
                  <c:v>90.138000000000005</c:v>
                </c:pt>
                <c:pt idx="18242">
                  <c:v>90.138999999999996</c:v>
                </c:pt>
                <c:pt idx="18243">
                  <c:v>90.141000000000005</c:v>
                </c:pt>
                <c:pt idx="18244">
                  <c:v>90.143000000000001</c:v>
                </c:pt>
                <c:pt idx="18245">
                  <c:v>90.144999999999996</c:v>
                </c:pt>
                <c:pt idx="18246">
                  <c:v>90.146000000000001</c:v>
                </c:pt>
                <c:pt idx="18247">
                  <c:v>90.147999999999996</c:v>
                </c:pt>
                <c:pt idx="18248">
                  <c:v>90.149000000000001</c:v>
                </c:pt>
                <c:pt idx="18249">
                  <c:v>90.15</c:v>
                </c:pt>
                <c:pt idx="18250">
                  <c:v>90.152000000000001</c:v>
                </c:pt>
                <c:pt idx="18251">
                  <c:v>90.153000000000006</c:v>
                </c:pt>
                <c:pt idx="18252">
                  <c:v>90.153999999999996</c:v>
                </c:pt>
                <c:pt idx="18253">
                  <c:v>90.155000000000001</c:v>
                </c:pt>
                <c:pt idx="18254">
                  <c:v>90.156000000000006</c:v>
                </c:pt>
                <c:pt idx="18255">
                  <c:v>90.156999999999996</c:v>
                </c:pt>
                <c:pt idx="18256">
                  <c:v>90.158000000000001</c:v>
                </c:pt>
                <c:pt idx="18257">
                  <c:v>90.159000000000006</c:v>
                </c:pt>
                <c:pt idx="18258">
                  <c:v>90.16</c:v>
                </c:pt>
                <c:pt idx="18259">
                  <c:v>90.161000000000001</c:v>
                </c:pt>
                <c:pt idx="18260">
                  <c:v>90.162000000000006</c:v>
                </c:pt>
                <c:pt idx="18261">
                  <c:v>90.162999999999997</c:v>
                </c:pt>
                <c:pt idx="18262">
                  <c:v>90.164000000000001</c:v>
                </c:pt>
                <c:pt idx="18263">
                  <c:v>90.165000000000006</c:v>
                </c:pt>
                <c:pt idx="18264">
                  <c:v>90.165000000000006</c:v>
                </c:pt>
                <c:pt idx="18265">
                  <c:v>90.165999999999997</c:v>
                </c:pt>
                <c:pt idx="18266">
                  <c:v>90.167000000000002</c:v>
                </c:pt>
                <c:pt idx="18267">
                  <c:v>90.167000000000002</c:v>
                </c:pt>
                <c:pt idx="18268">
                  <c:v>90.168000000000006</c:v>
                </c:pt>
                <c:pt idx="18269">
                  <c:v>90.168000000000006</c:v>
                </c:pt>
                <c:pt idx="18270">
                  <c:v>90.168999999999997</c:v>
                </c:pt>
                <c:pt idx="18271">
                  <c:v>90.168999999999997</c:v>
                </c:pt>
                <c:pt idx="18272">
                  <c:v>90.17</c:v>
                </c:pt>
                <c:pt idx="18273">
                  <c:v>90.17</c:v>
                </c:pt>
                <c:pt idx="18274">
                  <c:v>90.171000000000006</c:v>
                </c:pt>
                <c:pt idx="18275">
                  <c:v>90.171000000000006</c:v>
                </c:pt>
                <c:pt idx="18276">
                  <c:v>90.171000000000006</c:v>
                </c:pt>
                <c:pt idx="18277">
                  <c:v>90.171000000000006</c:v>
                </c:pt>
                <c:pt idx="18278">
                  <c:v>90.171999999999997</c:v>
                </c:pt>
                <c:pt idx="18279">
                  <c:v>90.171999999999997</c:v>
                </c:pt>
                <c:pt idx="18280">
                  <c:v>90.171999999999997</c:v>
                </c:pt>
                <c:pt idx="18281">
                  <c:v>90.171999999999997</c:v>
                </c:pt>
                <c:pt idx="18282">
                  <c:v>90.171999999999997</c:v>
                </c:pt>
                <c:pt idx="18283">
                  <c:v>90.171999999999997</c:v>
                </c:pt>
                <c:pt idx="18284">
                  <c:v>90.171999999999997</c:v>
                </c:pt>
                <c:pt idx="18285">
                  <c:v>90.171999999999997</c:v>
                </c:pt>
                <c:pt idx="18286">
                  <c:v>90.171999999999997</c:v>
                </c:pt>
                <c:pt idx="18287">
                  <c:v>90.171999999999997</c:v>
                </c:pt>
                <c:pt idx="18288">
                  <c:v>90.171999999999997</c:v>
                </c:pt>
                <c:pt idx="18289">
                  <c:v>90.171999999999997</c:v>
                </c:pt>
                <c:pt idx="18290">
                  <c:v>90.171999999999997</c:v>
                </c:pt>
                <c:pt idx="18291">
                  <c:v>90.171999999999997</c:v>
                </c:pt>
                <c:pt idx="18292">
                  <c:v>90.171000000000006</c:v>
                </c:pt>
                <c:pt idx="18293">
                  <c:v>90.171000000000006</c:v>
                </c:pt>
                <c:pt idx="18294">
                  <c:v>90.171000000000006</c:v>
                </c:pt>
                <c:pt idx="18295">
                  <c:v>90.171000000000006</c:v>
                </c:pt>
                <c:pt idx="18296">
                  <c:v>90.17</c:v>
                </c:pt>
                <c:pt idx="18297">
                  <c:v>90.17</c:v>
                </c:pt>
                <c:pt idx="18298">
                  <c:v>90.17</c:v>
                </c:pt>
                <c:pt idx="18299">
                  <c:v>90.168999999999997</c:v>
                </c:pt>
                <c:pt idx="18300">
                  <c:v>90.168999999999997</c:v>
                </c:pt>
                <c:pt idx="18301">
                  <c:v>90.168999999999997</c:v>
                </c:pt>
                <c:pt idx="18302">
                  <c:v>90.168000000000006</c:v>
                </c:pt>
                <c:pt idx="18303">
                  <c:v>90.168000000000006</c:v>
                </c:pt>
                <c:pt idx="18304">
                  <c:v>90.167000000000002</c:v>
                </c:pt>
                <c:pt idx="18305">
                  <c:v>90.167000000000002</c:v>
                </c:pt>
                <c:pt idx="18306">
                  <c:v>90.167000000000002</c:v>
                </c:pt>
                <c:pt idx="18307">
                  <c:v>90.165999999999997</c:v>
                </c:pt>
                <c:pt idx="18308">
                  <c:v>90.165999999999997</c:v>
                </c:pt>
                <c:pt idx="18309">
                  <c:v>90.165000000000006</c:v>
                </c:pt>
                <c:pt idx="18310">
                  <c:v>90.165000000000006</c:v>
                </c:pt>
                <c:pt idx="18311">
                  <c:v>90.164000000000001</c:v>
                </c:pt>
                <c:pt idx="18312">
                  <c:v>90.164000000000001</c:v>
                </c:pt>
                <c:pt idx="18313">
                  <c:v>90.162999999999997</c:v>
                </c:pt>
                <c:pt idx="18314">
                  <c:v>90.162000000000006</c:v>
                </c:pt>
                <c:pt idx="18315">
                  <c:v>90.162000000000006</c:v>
                </c:pt>
                <c:pt idx="18316">
                  <c:v>90.161000000000001</c:v>
                </c:pt>
                <c:pt idx="18317">
                  <c:v>90.16</c:v>
                </c:pt>
                <c:pt idx="18318">
                  <c:v>90.16</c:v>
                </c:pt>
                <c:pt idx="18319">
                  <c:v>90.159000000000006</c:v>
                </c:pt>
                <c:pt idx="18320">
                  <c:v>90.158000000000001</c:v>
                </c:pt>
                <c:pt idx="18321">
                  <c:v>90.156999999999996</c:v>
                </c:pt>
                <c:pt idx="18322">
                  <c:v>90.156000000000006</c:v>
                </c:pt>
                <c:pt idx="18323">
                  <c:v>90.155000000000001</c:v>
                </c:pt>
                <c:pt idx="18324">
                  <c:v>90.153999999999996</c:v>
                </c:pt>
                <c:pt idx="18325">
                  <c:v>90.153000000000006</c:v>
                </c:pt>
                <c:pt idx="18326">
                  <c:v>90.152000000000001</c:v>
                </c:pt>
                <c:pt idx="18327">
                  <c:v>90.150999999999996</c:v>
                </c:pt>
                <c:pt idx="18328">
                  <c:v>90.149000000000001</c:v>
                </c:pt>
                <c:pt idx="18329">
                  <c:v>90.147999999999996</c:v>
                </c:pt>
                <c:pt idx="18330">
                  <c:v>90.146000000000001</c:v>
                </c:pt>
                <c:pt idx="18331">
                  <c:v>90.144999999999996</c:v>
                </c:pt>
                <c:pt idx="18332">
                  <c:v>90.143000000000001</c:v>
                </c:pt>
                <c:pt idx="18333">
                  <c:v>90.141000000000005</c:v>
                </c:pt>
                <c:pt idx="18334">
                  <c:v>90.138999999999996</c:v>
                </c:pt>
                <c:pt idx="18335">
                  <c:v>90.137</c:v>
                </c:pt>
                <c:pt idx="18336">
                  <c:v>90.135000000000005</c:v>
                </c:pt>
                <c:pt idx="18337">
                  <c:v>90.132999999999996</c:v>
                </c:pt>
                <c:pt idx="18338">
                  <c:v>90.13</c:v>
                </c:pt>
                <c:pt idx="18339">
                  <c:v>90.126999999999995</c:v>
                </c:pt>
                <c:pt idx="18340">
                  <c:v>90.123999999999995</c:v>
                </c:pt>
                <c:pt idx="18341">
                  <c:v>90.120999999999995</c:v>
                </c:pt>
                <c:pt idx="18342">
                  <c:v>90.117999999999995</c:v>
                </c:pt>
                <c:pt idx="18343">
                  <c:v>90.114000000000004</c:v>
                </c:pt>
                <c:pt idx="18344">
                  <c:v>90.11</c:v>
                </c:pt>
                <c:pt idx="18345">
                  <c:v>90.105999999999995</c:v>
                </c:pt>
                <c:pt idx="18346">
                  <c:v>90.100999999999999</c:v>
                </c:pt>
                <c:pt idx="18347">
                  <c:v>90.096999999999994</c:v>
                </c:pt>
                <c:pt idx="18348">
                  <c:v>90.090999999999994</c:v>
                </c:pt>
                <c:pt idx="18349">
                  <c:v>90.085999999999999</c:v>
                </c:pt>
                <c:pt idx="18350">
                  <c:v>90.08</c:v>
                </c:pt>
                <c:pt idx="18351">
                  <c:v>90.072999999999993</c:v>
                </c:pt>
                <c:pt idx="18352">
                  <c:v>90.066000000000003</c:v>
                </c:pt>
                <c:pt idx="18353">
                  <c:v>90.058999999999997</c:v>
                </c:pt>
                <c:pt idx="18354">
                  <c:v>90.051000000000002</c:v>
                </c:pt>
                <c:pt idx="18355">
                  <c:v>90.042000000000002</c:v>
                </c:pt>
                <c:pt idx="18356">
                  <c:v>90.031999999999996</c:v>
                </c:pt>
                <c:pt idx="18357">
                  <c:v>90.022000000000006</c:v>
                </c:pt>
                <c:pt idx="18358">
                  <c:v>90.010999999999996</c:v>
                </c:pt>
                <c:pt idx="18359">
                  <c:v>89.998999999999995</c:v>
                </c:pt>
                <c:pt idx="18360">
                  <c:v>89.986000000000004</c:v>
                </c:pt>
                <c:pt idx="18361">
                  <c:v>89.971999999999994</c:v>
                </c:pt>
                <c:pt idx="18362">
                  <c:v>89.956999999999994</c:v>
                </c:pt>
                <c:pt idx="18363">
                  <c:v>89.941000000000003</c:v>
                </c:pt>
                <c:pt idx="18364">
                  <c:v>89.923000000000002</c:v>
                </c:pt>
                <c:pt idx="18365">
                  <c:v>89.903999999999996</c:v>
                </c:pt>
                <c:pt idx="18366">
                  <c:v>89.882999999999996</c:v>
                </c:pt>
                <c:pt idx="18367">
                  <c:v>89.86</c:v>
                </c:pt>
                <c:pt idx="18368">
                  <c:v>89.835999999999999</c:v>
                </c:pt>
                <c:pt idx="18369">
                  <c:v>89.81</c:v>
                </c:pt>
                <c:pt idx="18370">
                  <c:v>89.781000000000006</c:v>
                </c:pt>
                <c:pt idx="18371">
                  <c:v>89.75</c:v>
                </c:pt>
                <c:pt idx="18372">
                  <c:v>89.716999999999999</c:v>
                </c:pt>
                <c:pt idx="18373">
                  <c:v>89.680999999999997</c:v>
                </c:pt>
                <c:pt idx="18374">
                  <c:v>89.641999999999996</c:v>
                </c:pt>
                <c:pt idx="18375">
                  <c:v>89.6</c:v>
                </c:pt>
                <c:pt idx="18376">
                  <c:v>89.555000000000007</c:v>
                </c:pt>
                <c:pt idx="18377">
                  <c:v>89.506</c:v>
                </c:pt>
                <c:pt idx="18378">
                  <c:v>89.453000000000003</c:v>
                </c:pt>
                <c:pt idx="18379">
                  <c:v>89.396000000000001</c:v>
                </c:pt>
                <c:pt idx="18380">
                  <c:v>89.334000000000003</c:v>
                </c:pt>
                <c:pt idx="18381">
                  <c:v>89.268000000000001</c:v>
                </c:pt>
                <c:pt idx="18382">
                  <c:v>89.195999999999998</c:v>
                </c:pt>
                <c:pt idx="18383">
                  <c:v>89.119</c:v>
                </c:pt>
                <c:pt idx="18384">
                  <c:v>89.037000000000006</c:v>
                </c:pt>
                <c:pt idx="18385">
                  <c:v>88.947999999999993</c:v>
                </c:pt>
                <c:pt idx="18386">
                  <c:v>88.852000000000004</c:v>
                </c:pt>
                <c:pt idx="18387">
                  <c:v>88.748999999999995</c:v>
                </c:pt>
                <c:pt idx="18388">
                  <c:v>88.638999999999996</c:v>
                </c:pt>
                <c:pt idx="18389">
                  <c:v>88.521000000000001</c:v>
                </c:pt>
                <c:pt idx="18390">
                  <c:v>88.394000000000005</c:v>
                </c:pt>
                <c:pt idx="18391">
                  <c:v>88.257000000000005</c:v>
                </c:pt>
                <c:pt idx="18392">
                  <c:v>88.111000000000004</c:v>
                </c:pt>
                <c:pt idx="18393">
                  <c:v>87.953999999999994</c:v>
                </c:pt>
                <c:pt idx="18394">
                  <c:v>87.786000000000001</c:v>
                </c:pt>
                <c:pt idx="18395">
                  <c:v>87.605000000000004</c:v>
                </c:pt>
                <c:pt idx="18396">
                  <c:v>87.412000000000006</c:v>
                </c:pt>
                <c:pt idx="18397">
                  <c:v>87.203999999999994</c:v>
                </c:pt>
                <c:pt idx="18398">
                  <c:v>86.981999999999999</c:v>
                </c:pt>
                <c:pt idx="18399">
                  <c:v>86.744</c:v>
                </c:pt>
                <c:pt idx="18400">
                  <c:v>86.489000000000004</c:v>
                </c:pt>
                <c:pt idx="18401">
                  <c:v>86.215000000000003</c:v>
                </c:pt>
                <c:pt idx="18402">
                  <c:v>85.923000000000002</c:v>
                </c:pt>
                <c:pt idx="18403">
                  <c:v>85.61</c:v>
                </c:pt>
                <c:pt idx="18404">
                  <c:v>85.275000000000006</c:v>
                </c:pt>
                <c:pt idx="18405">
                  <c:v>84.915999999999997</c:v>
                </c:pt>
                <c:pt idx="18406">
                  <c:v>84.533000000000001</c:v>
                </c:pt>
                <c:pt idx="18407">
                  <c:v>84.123999999999995</c:v>
                </c:pt>
                <c:pt idx="18408">
                  <c:v>83.686999999999998</c:v>
                </c:pt>
                <c:pt idx="18409">
                  <c:v>83.221999999999994</c:v>
                </c:pt>
                <c:pt idx="18410">
                  <c:v>82.725999999999999</c:v>
                </c:pt>
                <c:pt idx="18411">
                  <c:v>82.197999999999993</c:v>
                </c:pt>
                <c:pt idx="18412">
                  <c:v>81.635999999999996</c:v>
                </c:pt>
                <c:pt idx="18413">
                  <c:v>81.039000000000001</c:v>
                </c:pt>
                <c:pt idx="18414">
                  <c:v>80.406000000000006</c:v>
                </c:pt>
                <c:pt idx="18415">
                  <c:v>79.733999999999995</c:v>
                </c:pt>
                <c:pt idx="18416">
                  <c:v>79.022999999999996</c:v>
                </c:pt>
                <c:pt idx="18417">
                  <c:v>78.271000000000001</c:v>
                </c:pt>
                <c:pt idx="18418">
                  <c:v>77.477000000000004</c:v>
                </c:pt>
                <c:pt idx="18419">
                  <c:v>76.64</c:v>
                </c:pt>
                <c:pt idx="18420">
                  <c:v>75.757999999999996</c:v>
                </c:pt>
                <c:pt idx="18421">
                  <c:v>74.83</c:v>
                </c:pt>
                <c:pt idx="18422">
                  <c:v>73.858000000000004</c:v>
                </c:pt>
                <c:pt idx="18423">
                  <c:v>72.837999999999994</c:v>
                </c:pt>
                <c:pt idx="18424">
                  <c:v>71.772000000000006</c:v>
                </c:pt>
                <c:pt idx="18425">
                  <c:v>70.659000000000006</c:v>
                </c:pt>
                <c:pt idx="18426">
                  <c:v>69.498999999999995</c:v>
                </c:pt>
                <c:pt idx="18427">
                  <c:v>68.290999999999997</c:v>
                </c:pt>
                <c:pt idx="18428">
                  <c:v>67.039000000000001</c:v>
                </c:pt>
                <c:pt idx="18429">
                  <c:v>65.741</c:v>
                </c:pt>
                <c:pt idx="18430">
                  <c:v>64.399000000000001</c:v>
                </c:pt>
                <c:pt idx="18431">
                  <c:v>63.014000000000003</c:v>
                </c:pt>
                <c:pt idx="18432">
                  <c:v>61.585999999999999</c:v>
                </c:pt>
                <c:pt idx="18433">
                  <c:v>60.109000000000002</c:v>
                </c:pt>
                <c:pt idx="18434">
                  <c:v>58.591000000000001</c:v>
                </c:pt>
                <c:pt idx="18435">
                  <c:v>57.039000000000001</c:v>
                </c:pt>
                <c:pt idx="18436">
                  <c:v>55.457000000000001</c:v>
                </c:pt>
                <c:pt idx="18437">
                  <c:v>53.847000000000001</c:v>
                </c:pt>
                <c:pt idx="18438">
                  <c:v>52.207000000000001</c:v>
                </c:pt>
                <c:pt idx="18439">
                  <c:v>50.542000000000002</c:v>
                </c:pt>
                <c:pt idx="18440">
                  <c:v>48.856000000000002</c:v>
                </c:pt>
                <c:pt idx="18441">
                  <c:v>47.149000000000001</c:v>
                </c:pt>
                <c:pt idx="18442">
                  <c:v>45.423000000000002</c:v>
                </c:pt>
                <c:pt idx="18443">
                  <c:v>43.683</c:v>
                </c:pt>
                <c:pt idx="18444">
                  <c:v>41.929000000000002</c:v>
                </c:pt>
                <c:pt idx="18445">
                  <c:v>40.162999999999997</c:v>
                </c:pt>
                <c:pt idx="18446">
                  <c:v>38.387999999999998</c:v>
                </c:pt>
                <c:pt idx="18447">
                  <c:v>36.604999999999997</c:v>
                </c:pt>
                <c:pt idx="18448">
                  <c:v>34.816000000000003</c:v>
                </c:pt>
                <c:pt idx="18449">
                  <c:v>33.021000000000001</c:v>
                </c:pt>
                <c:pt idx="18450">
                  <c:v>31.22</c:v>
                </c:pt>
                <c:pt idx="18451">
                  <c:v>29.414000000000001</c:v>
                </c:pt>
                <c:pt idx="18452">
                  <c:v>27.603999999999999</c:v>
                </c:pt>
                <c:pt idx="18453">
                  <c:v>25.792000000000002</c:v>
                </c:pt>
                <c:pt idx="18454">
                  <c:v>23.978000000000002</c:v>
                </c:pt>
                <c:pt idx="18455">
                  <c:v>22.164000000000001</c:v>
                </c:pt>
                <c:pt idx="18456">
                  <c:v>20.350999999999999</c:v>
                </c:pt>
                <c:pt idx="18457">
                  <c:v>18.538</c:v>
                </c:pt>
                <c:pt idx="18458">
                  <c:v>16.725000000000001</c:v>
                </c:pt>
                <c:pt idx="18459">
                  <c:v>14.914</c:v>
                </c:pt>
                <c:pt idx="18460">
                  <c:v>13.105</c:v>
                </c:pt>
                <c:pt idx="18461">
                  <c:v>11.298999999999999</c:v>
                </c:pt>
                <c:pt idx="18462">
                  <c:v>9.4960000000000004</c:v>
                </c:pt>
                <c:pt idx="18463">
                  <c:v>7.7009999999999996</c:v>
                </c:pt>
                <c:pt idx="18464">
                  <c:v>5.9210000000000003</c:v>
                </c:pt>
                <c:pt idx="18465">
                  <c:v>4.2080000000000002</c:v>
                </c:pt>
                <c:pt idx="18466">
                  <c:v>2.6739999999999999</c:v>
                </c:pt>
                <c:pt idx="18467">
                  <c:v>1.4850000000000001</c:v>
                </c:pt>
                <c:pt idx="18468">
                  <c:v>0.78200000000000003</c:v>
                </c:pt>
                <c:pt idx="18469">
                  <c:v>0.47399999999999998</c:v>
                </c:pt>
                <c:pt idx="18470">
                  <c:v>0.372</c:v>
                </c:pt>
                <c:pt idx="18471">
                  <c:v>0.34799999999999998</c:v>
                </c:pt>
                <c:pt idx="18472">
                  <c:v>0.35099999999999998</c:v>
                </c:pt>
                <c:pt idx="18473">
                  <c:v>0.35899999999999999</c:v>
                </c:pt>
                <c:pt idx="18474">
                  <c:v>0.36399999999999999</c:v>
                </c:pt>
                <c:pt idx="18475">
                  <c:v>0.36499999999999999</c:v>
                </c:pt>
                <c:pt idx="18476">
                  <c:v>0.35799999999999998</c:v>
                </c:pt>
                <c:pt idx="18477">
                  <c:v>0.34100000000000003</c:v>
                </c:pt>
                <c:pt idx="18478">
                  <c:v>0.318</c:v>
                </c:pt>
                <c:pt idx="18479">
                  <c:v>0.29499999999999998</c:v>
                </c:pt>
                <c:pt idx="18480">
                  <c:v>0.27600000000000002</c:v>
                </c:pt>
                <c:pt idx="18481">
                  <c:v>0.26200000000000001</c:v>
                </c:pt>
                <c:pt idx="18482">
                  <c:v>0.251</c:v>
                </c:pt>
                <c:pt idx="18483">
                  <c:v>0.24299999999999999</c:v>
                </c:pt>
                <c:pt idx="18484">
                  <c:v>0.23699999999999999</c:v>
                </c:pt>
                <c:pt idx="18485">
                  <c:v>0.23300000000000001</c:v>
                </c:pt>
                <c:pt idx="18486">
                  <c:v>0.22900000000000001</c:v>
                </c:pt>
                <c:pt idx="18487">
                  <c:v>0.22700000000000001</c:v>
                </c:pt>
                <c:pt idx="18488">
                  <c:v>0.224</c:v>
                </c:pt>
                <c:pt idx="18489">
                  <c:v>0.223</c:v>
                </c:pt>
                <c:pt idx="18490">
                  <c:v>0.222</c:v>
                </c:pt>
                <c:pt idx="18491">
                  <c:v>0.221</c:v>
                </c:pt>
                <c:pt idx="18492">
                  <c:v>0.221</c:v>
                </c:pt>
                <c:pt idx="18493">
                  <c:v>0.222</c:v>
                </c:pt>
                <c:pt idx="18494">
                  <c:v>0.222</c:v>
                </c:pt>
                <c:pt idx="18495">
                  <c:v>0.222</c:v>
                </c:pt>
                <c:pt idx="18496">
                  <c:v>0.222</c:v>
                </c:pt>
                <c:pt idx="18497">
                  <c:v>0.223</c:v>
                </c:pt>
                <c:pt idx="18498">
                  <c:v>0.224</c:v>
                </c:pt>
                <c:pt idx="18499">
                  <c:v>0.224</c:v>
                </c:pt>
                <c:pt idx="18500">
                  <c:v>0.22600000000000001</c:v>
                </c:pt>
                <c:pt idx="18501">
                  <c:v>0.22700000000000001</c:v>
                </c:pt>
                <c:pt idx="18502">
                  <c:v>0.22900000000000001</c:v>
                </c:pt>
                <c:pt idx="18503">
                  <c:v>0.23200000000000001</c:v>
                </c:pt>
                <c:pt idx="18504">
                  <c:v>0.23400000000000001</c:v>
                </c:pt>
                <c:pt idx="18505">
                  <c:v>0.23499999999999999</c:v>
                </c:pt>
                <c:pt idx="18506">
                  <c:v>0.23699999999999999</c:v>
                </c:pt>
                <c:pt idx="18507">
                  <c:v>0.23899999999999999</c:v>
                </c:pt>
                <c:pt idx="18508">
                  <c:v>0.24</c:v>
                </c:pt>
                <c:pt idx="18509">
                  <c:v>0.24099999999999999</c:v>
                </c:pt>
                <c:pt idx="18510">
                  <c:v>0.24299999999999999</c:v>
                </c:pt>
                <c:pt idx="18511">
                  <c:v>0.24399999999999999</c:v>
                </c:pt>
                <c:pt idx="18512">
                  <c:v>0.246</c:v>
                </c:pt>
                <c:pt idx="18513">
                  <c:v>0.247</c:v>
                </c:pt>
                <c:pt idx="18514">
                  <c:v>0.249</c:v>
                </c:pt>
                <c:pt idx="18515">
                  <c:v>0.25</c:v>
                </c:pt>
                <c:pt idx="18516">
                  <c:v>0.251</c:v>
                </c:pt>
                <c:pt idx="18517">
                  <c:v>0.253</c:v>
                </c:pt>
                <c:pt idx="18518">
                  <c:v>0.254</c:v>
                </c:pt>
                <c:pt idx="18519">
                  <c:v>0.255</c:v>
                </c:pt>
                <c:pt idx="18520">
                  <c:v>0.25600000000000001</c:v>
                </c:pt>
                <c:pt idx="18521">
                  <c:v>0.25700000000000001</c:v>
                </c:pt>
                <c:pt idx="18522">
                  <c:v>0.25800000000000001</c:v>
                </c:pt>
                <c:pt idx="18523">
                  <c:v>0.25900000000000001</c:v>
                </c:pt>
                <c:pt idx="18524">
                  <c:v>0.26</c:v>
                </c:pt>
                <c:pt idx="18525">
                  <c:v>0.26100000000000001</c:v>
                </c:pt>
                <c:pt idx="18526">
                  <c:v>0.26200000000000001</c:v>
                </c:pt>
                <c:pt idx="18527">
                  <c:v>0.26200000000000001</c:v>
                </c:pt>
                <c:pt idx="18528">
                  <c:v>0.26300000000000001</c:v>
                </c:pt>
                <c:pt idx="18529">
                  <c:v>0.26400000000000001</c:v>
                </c:pt>
                <c:pt idx="18530">
                  <c:v>0.26500000000000001</c:v>
                </c:pt>
                <c:pt idx="18531">
                  <c:v>0.26500000000000001</c:v>
                </c:pt>
                <c:pt idx="18532">
                  <c:v>0.26600000000000001</c:v>
                </c:pt>
                <c:pt idx="18533">
                  <c:v>0.26700000000000002</c:v>
                </c:pt>
                <c:pt idx="18534">
                  <c:v>0.26700000000000002</c:v>
                </c:pt>
                <c:pt idx="18535">
                  <c:v>0.26800000000000002</c:v>
                </c:pt>
                <c:pt idx="18536">
                  <c:v>0.26800000000000002</c:v>
                </c:pt>
                <c:pt idx="18537">
                  <c:v>0.26600000000000001</c:v>
                </c:pt>
                <c:pt idx="18538">
                  <c:v>0.26600000000000001</c:v>
                </c:pt>
                <c:pt idx="18539">
                  <c:v>0.26500000000000001</c:v>
                </c:pt>
                <c:pt idx="18540">
                  <c:v>0.26500000000000001</c:v>
                </c:pt>
                <c:pt idx="18541">
                  <c:v>0.26400000000000001</c:v>
                </c:pt>
                <c:pt idx="18542">
                  <c:v>0.26300000000000001</c:v>
                </c:pt>
                <c:pt idx="18543">
                  <c:v>0.26300000000000001</c:v>
                </c:pt>
                <c:pt idx="18544">
                  <c:v>0.26200000000000001</c:v>
                </c:pt>
                <c:pt idx="18545">
                  <c:v>0.26100000000000001</c:v>
                </c:pt>
                <c:pt idx="18546">
                  <c:v>0.26</c:v>
                </c:pt>
                <c:pt idx="18547">
                  <c:v>0.26</c:v>
                </c:pt>
                <c:pt idx="18548">
                  <c:v>0.25900000000000001</c:v>
                </c:pt>
                <c:pt idx="18549">
                  <c:v>0.25800000000000001</c:v>
                </c:pt>
                <c:pt idx="18550">
                  <c:v>0.25700000000000001</c:v>
                </c:pt>
                <c:pt idx="18551">
                  <c:v>0.25600000000000001</c:v>
                </c:pt>
                <c:pt idx="18552">
                  <c:v>0.255</c:v>
                </c:pt>
                <c:pt idx="18553">
                  <c:v>0.254</c:v>
                </c:pt>
                <c:pt idx="18554">
                  <c:v>0.253</c:v>
                </c:pt>
                <c:pt idx="18555">
                  <c:v>0.252</c:v>
                </c:pt>
                <c:pt idx="18556">
                  <c:v>0.251</c:v>
                </c:pt>
                <c:pt idx="18557">
                  <c:v>0.25</c:v>
                </c:pt>
                <c:pt idx="18558">
                  <c:v>0.248</c:v>
                </c:pt>
                <c:pt idx="18559">
                  <c:v>0.247</c:v>
                </c:pt>
                <c:pt idx="18560">
                  <c:v>0.246</c:v>
                </c:pt>
                <c:pt idx="18561">
                  <c:v>0.24399999999999999</c:v>
                </c:pt>
                <c:pt idx="18562">
                  <c:v>0.24299999999999999</c:v>
                </c:pt>
                <c:pt idx="18563">
                  <c:v>0.24199999999999999</c:v>
                </c:pt>
                <c:pt idx="18564">
                  <c:v>0.24</c:v>
                </c:pt>
                <c:pt idx="18565">
                  <c:v>0.23899999999999999</c:v>
                </c:pt>
                <c:pt idx="18566">
                  <c:v>0.23699999999999999</c:v>
                </c:pt>
                <c:pt idx="18567">
                  <c:v>0.23599999999999999</c:v>
                </c:pt>
                <c:pt idx="18568">
                  <c:v>0.23400000000000001</c:v>
                </c:pt>
                <c:pt idx="18569">
                  <c:v>0.23300000000000001</c:v>
                </c:pt>
                <c:pt idx="18570">
                  <c:v>0.23200000000000001</c:v>
                </c:pt>
                <c:pt idx="18571">
                  <c:v>0.23</c:v>
                </c:pt>
                <c:pt idx="18572">
                  <c:v>0.22900000000000001</c:v>
                </c:pt>
                <c:pt idx="18573">
                  <c:v>0.22700000000000001</c:v>
                </c:pt>
                <c:pt idx="18574">
                  <c:v>0.22600000000000001</c:v>
                </c:pt>
                <c:pt idx="18575">
                  <c:v>0.22500000000000001</c:v>
                </c:pt>
                <c:pt idx="18576">
                  <c:v>0.224</c:v>
                </c:pt>
                <c:pt idx="18577">
                  <c:v>0.223</c:v>
                </c:pt>
                <c:pt idx="18578">
                  <c:v>0.222</c:v>
                </c:pt>
                <c:pt idx="18579">
                  <c:v>0.222</c:v>
                </c:pt>
                <c:pt idx="18580">
                  <c:v>0.222</c:v>
                </c:pt>
                <c:pt idx="18581">
                  <c:v>0.222</c:v>
                </c:pt>
                <c:pt idx="18582">
                  <c:v>0.223</c:v>
                </c:pt>
                <c:pt idx="18583">
                  <c:v>0.223</c:v>
                </c:pt>
                <c:pt idx="18584">
                  <c:v>0.224</c:v>
                </c:pt>
                <c:pt idx="18585">
                  <c:v>0.22600000000000001</c:v>
                </c:pt>
                <c:pt idx="18586">
                  <c:v>0.22900000000000001</c:v>
                </c:pt>
                <c:pt idx="18587">
                  <c:v>0.23200000000000001</c:v>
                </c:pt>
                <c:pt idx="18588">
                  <c:v>0.23599999999999999</c:v>
                </c:pt>
                <c:pt idx="18589">
                  <c:v>0.24099999999999999</c:v>
                </c:pt>
                <c:pt idx="18590">
                  <c:v>0.248</c:v>
                </c:pt>
                <c:pt idx="18591">
                  <c:v>0.25800000000000001</c:v>
                </c:pt>
                <c:pt idx="18592">
                  <c:v>0.27</c:v>
                </c:pt>
                <c:pt idx="18593">
                  <c:v>0.28499999999999998</c:v>
                </c:pt>
                <c:pt idx="18594">
                  <c:v>0.30199999999999999</c:v>
                </c:pt>
                <c:pt idx="18595">
                  <c:v>0.32300000000000001</c:v>
                </c:pt>
                <c:pt idx="18596">
                  <c:v>0.34499999999999997</c:v>
                </c:pt>
                <c:pt idx="18597">
                  <c:v>0.36499999999999999</c:v>
                </c:pt>
                <c:pt idx="18598">
                  <c:v>0.38500000000000001</c:v>
                </c:pt>
                <c:pt idx="18599">
                  <c:v>0.40600000000000003</c:v>
                </c:pt>
                <c:pt idx="18600">
                  <c:v>0.435</c:v>
                </c:pt>
                <c:pt idx="18601">
                  <c:v>0.48299999999999998</c:v>
                </c:pt>
                <c:pt idx="18602">
                  <c:v>0.56799999999999995</c:v>
                </c:pt>
                <c:pt idx="18603">
                  <c:v>0.72199999999999998</c:v>
                </c:pt>
                <c:pt idx="18604">
                  <c:v>1.0029999999999999</c:v>
                </c:pt>
                <c:pt idx="18605">
                  <c:v>1.486</c:v>
                </c:pt>
                <c:pt idx="18606">
                  <c:v>2.2610000000000001</c:v>
                </c:pt>
                <c:pt idx="18607">
                  <c:v>3.3450000000000002</c:v>
                </c:pt>
                <c:pt idx="18608">
                  <c:v>4.7060000000000004</c:v>
                </c:pt>
                <c:pt idx="18609">
                  <c:v>6.2530000000000001</c:v>
                </c:pt>
                <c:pt idx="18610">
                  <c:v>7.9080000000000004</c:v>
                </c:pt>
                <c:pt idx="18611">
                  <c:v>9.6259999999999994</c:v>
                </c:pt>
                <c:pt idx="18612">
                  <c:v>11.378</c:v>
                </c:pt>
                <c:pt idx="18613">
                  <c:v>13.151999999999999</c:v>
                </c:pt>
                <c:pt idx="18614">
                  <c:v>14.939</c:v>
                </c:pt>
                <c:pt idx="18615">
                  <c:v>16.734999999999999</c:v>
                </c:pt>
                <c:pt idx="18616">
                  <c:v>18.536999999999999</c:v>
                </c:pt>
                <c:pt idx="18617">
                  <c:v>20.343</c:v>
                </c:pt>
                <c:pt idx="18618">
                  <c:v>22.15</c:v>
                </c:pt>
                <c:pt idx="18619">
                  <c:v>23.957999999999998</c:v>
                </c:pt>
                <c:pt idx="18620">
                  <c:v>25.765000000000001</c:v>
                </c:pt>
                <c:pt idx="18621">
                  <c:v>27.57</c:v>
                </c:pt>
                <c:pt idx="18622">
                  <c:v>29.373000000000001</c:v>
                </c:pt>
                <c:pt idx="18623">
                  <c:v>31.170999999999999</c:v>
                </c:pt>
                <c:pt idx="18624">
                  <c:v>32.965000000000003</c:v>
                </c:pt>
                <c:pt idx="18625">
                  <c:v>34.753</c:v>
                </c:pt>
                <c:pt idx="18626">
                  <c:v>36.536000000000001</c:v>
                </c:pt>
                <c:pt idx="18627">
                  <c:v>38.311</c:v>
                </c:pt>
                <c:pt idx="18628">
                  <c:v>40.078000000000003</c:v>
                </c:pt>
                <c:pt idx="18629">
                  <c:v>41.835999999999999</c:v>
                </c:pt>
                <c:pt idx="18630">
                  <c:v>43.581000000000003</c:v>
                </c:pt>
                <c:pt idx="18631">
                  <c:v>45.313000000000002</c:v>
                </c:pt>
                <c:pt idx="18632">
                  <c:v>47.03</c:v>
                </c:pt>
                <c:pt idx="18633">
                  <c:v>48.73</c:v>
                </c:pt>
                <c:pt idx="18634">
                  <c:v>50.41</c:v>
                </c:pt>
                <c:pt idx="18635">
                  <c:v>52.067999999999998</c:v>
                </c:pt>
                <c:pt idx="18636">
                  <c:v>53.701000000000001</c:v>
                </c:pt>
                <c:pt idx="18637">
                  <c:v>55.305999999999997</c:v>
                </c:pt>
                <c:pt idx="18638">
                  <c:v>56.881999999999998</c:v>
                </c:pt>
                <c:pt idx="18639">
                  <c:v>58.427999999999997</c:v>
                </c:pt>
                <c:pt idx="18640">
                  <c:v>59.936999999999998</c:v>
                </c:pt>
                <c:pt idx="18641">
                  <c:v>61.405999999999999</c:v>
                </c:pt>
                <c:pt idx="18642">
                  <c:v>62.832999999999998</c:v>
                </c:pt>
                <c:pt idx="18643">
                  <c:v>64.216999999999999</c:v>
                </c:pt>
                <c:pt idx="18644">
                  <c:v>65.558999999999997</c:v>
                </c:pt>
                <c:pt idx="18645">
                  <c:v>66.855999999999995</c:v>
                </c:pt>
                <c:pt idx="18646">
                  <c:v>68.108999999999995</c:v>
                </c:pt>
                <c:pt idx="18647">
                  <c:v>69.316999999999993</c:v>
                </c:pt>
                <c:pt idx="18648">
                  <c:v>70.477999999999994</c:v>
                </c:pt>
                <c:pt idx="18649">
                  <c:v>71.593000000000004</c:v>
                </c:pt>
                <c:pt idx="18650">
                  <c:v>72.662000000000006</c:v>
                </c:pt>
                <c:pt idx="18651">
                  <c:v>73.685000000000002</c:v>
                </c:pt>
                <c:pt idx="18652">
                  <c:v>74.661000000000001</c:v>
                </c:pt>
                <c:pt idx="18653">
                  <c:v>75.591999999999999</c:v>
                </c:pt>
                <c:pt idx="18654">
                  <c:v>76.478999999999999</c:v>
                </c:pt>
                <c:pt idx="18655">
                  <c:v>77.320999999999998</c:v>
                </c:pt>
                <c:pt idx="18656">
                  <c:v>78.120999999999995</c:v>
                </c:pt>
                <c:pt idx="18657">
                  <c:v>78.879000000000005</c:v>
                </c:pt>
                <c:pt idx="18658">
                  <c:v>79.596000000000004</c:v>
                </c:pt>
                <c:pt idx="18659">
                  <c:v>80.272999999999996</c:v>
                </c:pt>
                <c:pt idx="18660">
                  <c:v>80.912000000000006</c:v>
                </c:pt>
                <c:pt idx="18661">
                  <c:v>81.515000000000001</c:v>
                </c:pt>
                <c:pt idx="18662">
                  <c:v>82.082999999999998</c:v>
                </c:pt>
                <c:pt idx="18663">
                  <c:v>82.617000000000004</c:v>
                </c:pt>
                <c:pt idx="18664">
                  <c:v>83.119</c:v>
                </c:pt>
                <c:pt idx="18665">
                  <c:v>83.59</c:v>
                </c:pt>
                <c:pt idx="18666">
                  <c:v>84.031999999999996</c:v>
                </c:pt>
                <c:pt idx="18667">
                  <c:v>84.447000000000003</c:v>
                </c:pt>
                <c:pt idx="18668">
                  <c:v>84.834999999999994</c:v>
                </c:pt>
                <c:pt idx="18669">
                  <c:v>85.197999999999993</c:v>
                </c:pt>
                <c:pt idx="18670">
                  <c:v>85.537999999999997</c:v>
                </c:pt>
                <c:pt idx="18671">
                  <c:v>85.855999999999995</c:v>
                </c:pt>
                <c:pt idx="18672">
                  <c:v>86.153000000000006</c:v>
                </c:pt>
                <c:pt idx="18673">
                  <c:v>86.430999999999997</c:v>
                </c:pt>
                <c:pt idx="18674">
                  <c:v>86.69</c:v>
                </c:pt>
                <c:pt idx="18675">
                  <c:v>86.932000000000002</c:v>
                </c:pt>
                <c:pt idx="18676">
                  <c:v>87.158000000000001</c:v>
                </c:pt>
                <c:pt idx="18677">
                  <c:v>87.369</c:v>
                </c:pt>
                <c:pt idx="18678">
                  <c:v>87.564999999999998</c:v>
                </c:pt>
                <c:pt idx="18679">
                  <c:v>87.748999999999995</c:v>
                </c:pt>
                <c:pt idx="18680">
                  <c:v>87.92</c:v>
                </c:pt>
                <c:pt idx="18681">
                  <c:v>88.08</c:v>
                </c:pt>
                <c:pt idx="18682">
                  <c:v>88.227999999999994</c:v>
                </c:pt>
                <c:pt idx="18683">
                  <c:v>88.367000000000004</c:v>
                </c:pt>
                <c:pt idx="18684">
                  <c:v>88.497</c:v>
                </c:pt>
                <c:pt idx="18685">
                  <c:v>88.617000000000004</c:v>
                </c:pt>
                <c:pt idx="18686">
                  <c:v>88.728999999999999</c:v>
                </c:pt>
                <c:pt idx="18687">
                  <c:v>88.834000000000003</c:v>
                </c:pt>
                <c:pt idx="18688">
                  <c:v>88.930999999999997</c:v>
                </c:pt>
                <c:pt idx="18689">
                  <c:v>89.022000000000006</c:v>
                </c:pt>
                <c:pt idx="18690">
                  <c:v>89.105999999999995</c:v>
                </c:pt>
                <c:pt idx="18691">
                  <c:v>89.183999999999997</c:v>
                </c:pt>
                <c:pt idx="18692">
                  <c:v>89.257000000000005</c:v>
                </c:pt>
                <c:pt idx="18693">
                  <c:v>89.325000000000003</c:v>
                </c:pt>
                <c:pt idx="18694">
                  <c:v>89.387</c:v>
                </c:pt>
                <c:pt idx="18695">
                  <c:v>89.444999999999993</c:v>
                </c:pt>
                <c:pt idx="18696">
                  <c:v>89.498999999999995</c:v>
                </c:pt>
                <c:pt idx="18697">
                  <c:v>89.549000000000007</c:v>
                </c:pt>
                <c:pt idx="18698">
                  <c:v>89.596000000000004</c:v>
                </c:pt>
                <c:pt idx="18699">
                  <c:v>89.638999999999996</c:v>
                </c:pt>
                <c:pt idx="18700">
                  <c:v>89.677999999999997</c:v>
                </c:pt>
                <c:pt idx="18701">
                  <c:v>89.715000000000003</c:v>
                </c:pt>
                <c:pt idx="18702">
                  <c:v>89.748999999999995</c:v>
                </c:pt>
                <c:pt idx="18703">
                  <c:v>89.78</c:v>
                </c:pt>
                <c:pt idx="18704">
                  <c:v>89.808999999999997</c:v>
                </c:pt>
                <c:pt idx="18705">
                  <c:v>89.835999999999999</c:v>
                </c:pt>
                <c:pt idx="18706">
                  <c:v>89.861000000000004</c:v>
                </c:pt>
                <c:pt idx="18707">
                  <c:v>89.884</c:v>
                </c:pt>
                <c:pt idx="18708">
                  <c:v>89.905000000000001</c:v>
                </c:pt>
                <c:pt idx="18709">
                  <c:v>89.924000000000007</c:v>
                </c:pt>
                <c:pt idx="18710">
                  <c:v>89.941999999999993</c:v>
                </c:pt>
                <c:pt idx="18711">
                  <c:v>89.959000000000003</c:v>
                </c:pt>
                <c:pt idx="18712">
                  <c:v>89.974000000000004</c:v>
                </c:pt>
                <c:pt idx="18713">
                  <c:v>89.989000000000004</c:v>
                </c:pt>
                <c:pt idx="18714">
                  <c:v>90.001999999999995</c:v>
                </c:pt>
                <c:pt idx="18715">
                  <c:v>90.013999999999996</c:v>
                </c:pt>
                <c:pt idx="18716">
                  <c:v>90.025000000000006</c:v>
                </c:pt>
                <c:pt idx="18717">
                  <c:v>90.036000000000001</c:v>
                </c:pt>
                <c:pt idx="18718">
                  <c:v>90.045000000000002</c:v>
                </c:pt>
                <c:pt idx="18719">
                  <c:v>90.054000000000002</c:v>
                </c:pt>
                <c:pt idx="18720">
                  <c:v>90.063000000000002</c:v>
                </c:pt>
                <c:pt idx="18721">
                  <c:v>90.07</c:v>
                </c:pt>
                <c:pt idx="18722">
                  <c:v>90.076999999999998</c:v>
                </c:pt>
                <c:pt idx="18723">
                  <c:v>90.084000000000003</c:v>
                </c:pt>
                <c:pt idx="18724">
                  <c:v>90.09</c:v>
                </c:pt>
                <c:pt idx="18725">
                  <c:v>90.096000000000004</c:v>
                </c:pt>
                <c:pt idx="18726">
                  <c:v>90.100999999999999</c:v>
                </c:pt>
                <c:pt idx="18727">
                  <c:v>90.105999999999995</c:v>
                </c:pt>
                <c:pt idx="18728">
                  <c:v>90.111000000000004</c:v>
                </c:pt>
                <c:pt idx="18729">
                  <c:v>90.116</c:v>
                </c:pt>
                <c:pt idx="18730">
                  <c:v>90.12</c:v>
                </c:pt>
                <c:pt idx="18731">
                  <c:v>90.123999999999995</c:v>
                </c:pt>
                <c:pt idx="18732">
                  <c:v>90.126999999999995</c:v>
                </c:pt>
                <c:pt idx="18733">
                  <c:v>90.131</c:v>
                </c:pt>
                <c:pt idx="18734">
                  <c:v>90.134</c:v>
                </c:pt>
                <c:pt idx="18735">
                  <c:v>90.137</c:v>
                </c:pt>
                <c:pt idx="18736">
                  <c:v>90.14</c:v>
                </c:pt>
                <c:pt idx="18737">
                  <c:v>90.141999999999996</c:v>
                </c:pt>
                <c:pt idx="18738">
                  <c:v>90.144999999999996</c:v>
                </c:pt>
                <c:pt idx="18739">
                  <c:v>90.147000000000006</c:v>
                </c:pt>
                <c:pt idx="18740">
                  <c:v>90.149000000000001</c:v>
                </c:pt>
                <c:pt idx="18741">
                  <c:v>90.152000000000001</c:v>
                </c:pt>
                <c:pt idx="18742">
                  <c:v>90.153999999999996</c:v>
                </c:pt>
                <c:pt idx="18743">
                  <c:v>90.156000000000006</c:v>
                </c:pt>
                <c:pt idx="18744">
                  <c:v>90.156999999999996</c:v>
                </c:pt>
                <c:pt idx="18745">
                  <c:v>90.159000000000006</c:v>
                </c:pt>
                <c:pt idx="18746">
                  <c:v>90.161000000000001</c:v>
                </c:pt>
                <c:pt idx="18747">
                  <c:v>90.162000000000006</c:v>
                </c:pt>
                <c:pt idx="18748">
                  <c:v>90.164000000000001</c:v>
                </c:pt>
                <c:pt idx="18749">
                  <c:v>90.165000000000006</c:v>
                </c:pt>
                <c:pt idx="18750">
                  <c:v>90.167000000000002</c:v>
                </c:pt>
                <c:pt idx="18751">
                  <c:v>90.168000000000006</c:v>
                </c:pt>
                <c:pt idx="18752">
                  <c:v>90.168999999999997</c:v>
                </c:pt>
                <c:pt idx="18753">
                  <c:v>90.17</c:v>
                </c:pt>
                <c:pt idx="18754">
                  <c:v>90.171000000000006</c:v>
                </c:pt>
                <c:pt idx="18755">
                  <c:v>90.173000000000002</c:v>
                </c:pt>
                <c:pt idx="18756">
                  <c:v>90.174000000000007</c:v>
                </c:pt>
                <c:pt idx="18757">
                  <c:v>90.174999999999997</c:v>
                </c:pt>
                <c:pt idx="18758">
                  <c:v>90.176000000000002</c:v>
                </c:pt>
                <c:pt idx="18759">
                  <c:v>90.177000000000007</c:v>
                </c:pt>
                <c:pt idx="18760">
                  <c:v>90.177999999999997</c:v>
                </c:pt>
                <c:pt idx="18761">
                  <c:v>90.177999999999997</c:v>
                </c:pt>
                <c:pt idx="18762">
                  <c:v>90.179000000000002</c:v>
                </c:pt>
                <c:pt idx="18763">
                  <c:v>90.18</c:v>
                </c:pt>
                <c:pt idx="18764">
                  <c:v>90.180999999999997</c:v>
                </c:pt>
                <c:pt idx="18765">
                  <c:v>90.182000000000002</c:v>
                </c:pt>
                <c:pt idx="18766">
                  <c:v>90.182000000000002</c:v>
                </c:pt>
                <c:pt idx="18767">
                  <c:v>90.183000000000007</c:v>
                </c:pt>
                <c:pt idx="18768">
                  <c:v>90.183999999999997</c:v>
                </c:pt>
                <c:pt idx="18769">
                  <c:v>90.183999999999997</c:v>
                </c:pt>
                <c:pt idx="18770">
                  <c:v>90.185000000000002</c:v>
                </c:pt>
                <c:pt idx="18771">
                  <c:v>90.185000000000002</c:v>
                </c:pt>
                <c:pt idx="18772">
                  <c:v>90.186000000000007</c:v>
                </c:pt>
                <c:pt idx="18773">
                  <c:v>90.186000000000007</c:v>
                </c:pt>
                <c:pt idx="18774">
                  <c:v>90.186999999999998</c:v>
                </c:pt>
                <c:pt idx="18775">
                  <c:v>90.186999999999998</c:v>
                </c:pt>
                <c:pt idx="18776">
                  <c:v>90.186999999999998</c:v>
                </c:pt>
                <c:pt idx="18777">
                  <c:v>90.188000000000002</c:v>
                </c:pt>
                <c:pt idx="18778">
                  <c:v>90.188000000000002</c:v>
                </c:pt>
                <c:pt idx="18779">
                  <c:v>90.188000000000002</c:v>
                </c:pt>
                <c:pt idx="18780">
                  <c:v>90.188000000000002</c:v>
                </c:pt>
                <c:pt idx="18781">
                  <c:v>90.188000000000002</c:v>
                </c:pt>
                <c:pt idx="18782">
                  <c:v>90.188000000000002</c:v>
                </c:pt>
                <c:pt idx="18783">
                  <c:v>90.188999999999993</c:v>
                </c:pt>
                <c:pt idx="18784">
                  <c:v>90.188999999999993</c:v>
                </c:pt>
                <c:pt idx="18785">
                  <c:v>90.188999999999993</c:v>
                </c:pt>
                <c:pt idx="18786">
                  <c:v>90.188999999999993</c:v>
                </c:pt>
                <c:pt idx="18787">
                  <c:v>90.188999999999993</c:v>
                </c:pt>
                <c:pt idx="18788">
                  <c:v>90.188999999999993</c:v>
                </c:pt>
                <c:pt idx="18789">
                  <c:v>90.188000000000002</c:v>
                </c:pt>
                <c:pt idx="18790">
                  <c:v>90.188000000000002</c:v>
                </c:pt>
                <c:pt idx="18791">
                  <c:v>90.188000000000002</c:v>
                </c:pt>
                <c:pt idx="18792">
                  <c:v>90.188000000000002</c:v>
                </c:pt>
                <c:pt idx="18793">
                  <c:v>90.188000000000002</c:v>
                </c:pt>
                <c:pt idx="18794">
                  <c:v>90.188000000000002</c:v>
                </c:pt>
                <c:pt idx="18795">
                  <c:v>90.186999999999998</c:v>
                </c:pt>
                <c:pt idx="18796">
                  <c:v>90.186999999999998</c:v>
                </c:pt>
                <c:pt idx="18797">
                  <c:v>90.186999999999998</c:v>
                </c:pt>
                <c:pt idx="18798">
                  <c:v>90.186000000000007</c:v>
                </c:pt>
                <c:pt idx="18799">
                  <c:v>90.186000000000007</c:v>
                </c:pt>
                <c:pt idx="18800">
                  <c:v>90.186000000000007</c:v>
                </c:pt>
                <c:pt idx="18801">
                  <c:v>90.185000000000002</c:v>
                </c:pt>
                <c:pt idx="18802">
                  <c:v>90.185000000000002</c:v>
                </c:pt>
                <c:pt idx="18803">
                  <c:v>90.185000000000002</c:v>
                </c:pt>
                <c:pt idx="18804">
                  <c:v>90.183999999999997</c:v>
                </c:pt>
                <c:pt idx="18805">
                  <c:v>90.183999999999997</c:v>
                </c:pt>
                <c:pt idx="18806">
                  <c:v>90.183000000000007</c:v>
                </c:pt>
                <c:pt idx="18807">
                  <c:v>90.183000000000007</c:v>
                </c:pt>
                <c:pt idx="18808">
                  <c:v>90.183000000000007</c:v>
                </c:pt>
                <c:pt idx="18809">
                  <c:v>90.182000000000002</c:v>
                </c:pt>
                <c:pt idx="18810">
                  <c:v>90.182000000000002</c:v>
                </c:pt>
                <c:pt idx="18811">
                  <c:v>90.180999999999997</c:v>
                </c:pt>
                <c:pt idx="18812">
                  <c:v>90.180999999999997</c:v>
                </c:pt>
                <c:pt idx="18813">
                  <c:v>90.18</c:v>
                </c:pt>
                <c:pt idx="18814">
                  <c:v>90.179000000000002</c:v>
                </c:pt>
                <c:pt idx="18815">
                  <c:v>90.179000000000002</c:v>
                </c:pt>
                <c:pt idx="18816">
                  <c:v>90.177999999999997</c:v>
                </c:pt>
                <c:pt idx="18817">
                  <c:v>90.177999999999997</c:v>
                </c:pt>
                <c:pt idx="18818">
                  <c:v>90.177000000000007</c:v>
                </c:pt>
                <c:pt idx="18819">
                  <c:v>90.176000000000002</c:v>
                </c:pt>
                <c:pt idx="18820">
                  <c:v>90.174999999999997</c:v>
                </c:pt>
                <c:pt idx="18821">
                  <c:v>90.174000000000007</c:v>
                </c:pt>
                <c:pt idx="18822">
                  <c:v>90.174000000000007</c:v>
                </c:pt>
                <c:pt idx="18823">
                  <c:v>90.173000000000002</c:v>
                </c:pt>
                <c:pt idx="18824">
                  <c:v>90.171999999999997</c:v>
                </c:pt>
                <c:pt idx="18825">
                  <c:v>90.171000000000006</c:v>
                </c:pt>
                <c:pt idx="18826">
                  <c:v>90.168999999999997</c:v>
                </c:pt>
                <c:pt idx="18827">
                  <c:v>90.168000000000006</c:v>
                </c:pt>
                <c:pt idx="18828">
                  <c:v>90.167000000000002</c:v>
                </c:pt>
                <c:pt idx="18829">
                  <c:v>90.165999999999997</c:v>
                </c:pt>
                <c:pt idx="18830">
                  <c:v>90.164000000000001</c:v>
                </c:pt>
                <c:pt idx="18831">
                  <c:v>90.162999999999997</c:v>
                </c:pt>
                <c:pt idx="18832">
                  <c:v>90.161000000000001</c:v>
                </c:pt>
                <c:pt idx="18833">
                  <c:v>90.159000000000006</c:v>
                </c:pt>
                <c:pt idx="18834">
                  <c:v>90.156999999999996</c:v>
                </c:pt>
                <c:pt idx="18835">
                  <c:v>90.155000000000001</c:v>
                </c:pt>
                <c:pt idx="18836">
                  <c:v>90.153000000000006</c:v>
                </c:pt>
                <c:pt idx="18837">
                  <c:v>90.150999999999996</c:v>
                </c:pt>
                <c:pt idx="18838">
                  <c:v>90.147999999999996</c:v>
                </c:pt>
                <c:pt idx="18839">
                  <c:v>90.146000000000001</c:v>
                </c:pt>
                <c:pt idx="18840">
                  <c:v>90.143000000000001</c:v>
                </c:pt>
                <c:pt idx="18841">
                  <c:v>90.14</c:v>
                </c:pt>
                <c:pt idx="18842">
                  <c:v>90.137</c:v>
                </c:pt>
                <c:pt idx="18843">
                  <c:v>90.132999999999996</c:v>
                </c:pt>
                <c:pt idx="18844">
                  <c:v>90.13</c:v>
                </c:pt>
                <c:pt idx="18845">
                  <c:v>90.126000000000005</c:v>
                </c:pt>
                <c:pt idx="18846">
                  <c:v>90.120999999999995</c:v>
                </c:pt>
                <c:pt idx="18847">
                  <c:v>90.117000000000004</c:v>
                </c:pt>
                <c:pt idx="18848">
                  <c:v>90.111999999999995</c:v>
                </c:pt>
                <c:pt idx="18849">
                  <c:v>90.106999999999999</c:v>
                </c:pt>
                <c:pt idx="18850">
                  <c:v>90.100999999999999</c:v>
                </c:pt>
                <c:pt idx="18851">
                  <c:v>90.094999999999999</c:v>
                </c:pt>
                <c:pt idx="18852">
                  <c:v>90.087999999999994</c:v>
                </c:pt>
                <c:pt idx="18853">
                  <c:v>90.081000000000003</c:v>
                </c:pt>
                <c:pt idx="18854">
                  <c:v>90.072999999999993</c:v>
                </c:pt>
                <c:pt idx="18855">
                  <c:v>90.064999999999998</c:v>
                </c:pt>
                <c:pt idx="18856">
                  <c:v>90.055999999999997</c:v>
                </c:pt>
                <c:pt idx="18857">
                  <c:v>90.046000000000006</c:v>
                </c:pt>
                <c:pt idx="18858">
                  <c:v>90.036000000000001</c:v>
                </c:pt>
                <c:pt idx="18859">
                  <c:v>90.024000000000001</c:v>
                </c:pt>
                <c:pt idx="18860">
                  <c:v>90.012</c:v>
                </c:pt>
                <c:pt idx="18861">
                  <c:v>89.998999999999995</c:v>
                </c:pt>
                <c:pt idx="18862">
                  <c:v>89.984999999999999</c:v>
                </c:pt>
                <c:pt idx="18863">
                  <c:v>89.968999999999994</c:v>
                </c:pt>
                <c:pt idx="18864">
                  <c:v>89.953000000000003</c:v>
                </c:pt>
                <c:pt idx="18865">
                  <c:v>89.933999999999997</c:v>
                </c:pt>
                <c:pt idx="18866">
                  <c:v>89.915000000000006</c:v>
                </c:pt>
                <c:pt idx="18867">
                  <c:v>89.894000000000005</c:v>
                </c:pt>
                <c:pt idx="18868">
                  <c:v>89.870999999999995</c:v>
                </c:pt>
                <c:pt idx="18869">
                  <c:v>89.846000000000004</c:v>
                </c:pt>
                <c:pt idx="18870">
                  <c:v>89.819000000000003</c:v>
                </c:pt>
                <c:pt idx="18871">
                  <c:v>89.79</c:v>
                </c:pt>
                <c:pt idx="18872">
                  <c:v>89.757999999999996</c:v>
                </c:pt>
                <c:pt idx="18873">
                  <c:v>89.724000000000004</c:v>
                </c:pt>
                <c:pt idx="18874">
                  <c:v>89.688000000000002</c:v>
                </c:pt>
                <c:pt idx="18875">
                  <c:v>89.647999999999996</c:v>
                </c:pt>
                <c:pt idx="18876">
                  <c:v>89.605000000000004</c:v>
                </c:pt>
                <c:pt idx="18877">
                  <c:v>89.558999999999997</c:v>
                </c:pt>
                <c:pt idx="18878">
                  <c:v>89.509</c:v>
                </c:pt>
                <c:pt idx="18879">
                  <c:v>89.454999999999998</c:v>
                </c:pt>
                <c:pt idx="18880">
                  <c:v>89.397000000000006</c:v>
                </c:pt>
                <c:pt idx="18881">
                  <c:v>89.334000000000003</c:v>
                </c:pt>
                <c:pt idx="18882">
                  <c:v>89.266000000000005</c:v>
                </c:pt>
                <c:pt idx="18883">
                  <c:v>89.194000000000003</c:v>
                </c:pt>
                <c:pt idx="18884">
                  <c:v>89.114999999999995</c:v>
                </c:pt>
                <c:pt idx="18885">
                  <c:v>89.031000000000006</c:v>
                </c:pt>
                <c:pt idx="18886">
                  <c:v>88.941000000000003</c:v>
                </c:pt>
                <c:pt idx="18887">
                  <c:v>88.843000000000004</c:v>
                </c:pt>
                <c:pt idx="18888">
                  <c:v>88.739000000000004</c:v>
                </c:pt>
                <c:pt idx="18889">
                  <c:v>88.626999999999995</c:v>
                </c:pt>
                <c:pt idx="18890">
                  <c:v>88.506</c:v>
                </c:pt>
                <c:pt idx="18891">
                  <c:v>88.376999999999995</c:v>
                </c:pt>
                <c:pt idx="18892">
                  <c:v>88.238</c:v>
                </c:pt>
                <c:pt idx="18893">
                  <c:v>88.088999999999999</c:v>
                </c:pt>
                <c:pt idx="18894">
                  <c:v>87.93</c:v>
                </c:pt>
                <c:pt idx="18895">
                  <c:v>87.759</c:v>
                </c:pt>
                <c:pt idx="18896">
                  <c:v>87.575000000000003</c:v>
                </c:pt>
                <c:pt idx="18897">
                  <c:v>87.378</c:v>
                </c:pt>
                <c:pt idx="18898">
                  <c:v>87.167000000000002</c:v>
                </c:pt>
                <c:pt idx="18899">
                  <c:v>86.941000000000003</c:v>
                </c:pt>
                <c:pt idx="18900">
                  <c:v>86.698999999999998</c:v>
                </c:pt>
                <c:pt idx="18901">
                  <c:v>86.44</c:v>
                </c:pt>
                <c:pt idx="18902">
                  <c:v>86.162000000000006</c:v>
                </c:pt>
                <c:pt idx="18903">
                  <c:v>85.864999999999995</c:v>
                </c:pt>
                <c:pt idx="18904">
                  <c:v>85.546999999999997</c:v>
                </c:pt>
                <c:pt idx="18905">
                  <c:v>85.206999999999994</c:v>
                </c:pt>
                <c:pt idx="18906">
                  <c:v>84.843000000000004</c:v>
                </c:pt>
                <c:pt idx="18907">
                  <c:v>84.454999999999998</c:v>
                </c:pt>
                <c:pt idx="18908">
                  <c:v>84.04</c:v>
                </c:pt>
                <c:pt idx="18909">
                  <c:v>83.596999999999994</c:v>
                </c:pt>
                <c:pt idx="18910">
                  <c:v>83.126000000000005</c:v>
                </c:pt>
                <c:pt idx="18911">
                  <c:v>82.623999999999995</c:v>
                </c:pt>
                <c:pt idx="18912">
                  <c:v>82.09</c:v>
                </c:pt>
                <c:pt idx="18913">
                  <c:v>81.522000000000006</c:v>
                </c:pt>
                <c:pt idx="18914">
                  <c:v>80.918999999999997</c:v>
                </c:pt>
                <c:pt idx="18915">
                  <c:v>80.278999999999996</c:v>
                </c:pt>
                <c:pt idx="18916">
                  <c:v>79.600999999999999</c:v>
                </c:pt>
                <c:pt idx="18917">
                  <c:v>78.884</c:v>
                </c:pt>
                <c:pt idx="18918">
                  <c:v>78.126000000000005</c:v>
                </c:pt>
                <c:pt idx="18919">
                  <c:v>77.325999999999993</c:v>
                </c:pt>
                <c:pt idx="18920">
                  <c:v>76.483000000000004</c:v>
                </c:pt>
                <c:pt idx="18921">
                  <c:v>75.596999999999994</c:v>
                </c:pt>
                <c:pt idx="18922">
                  <c:v>74.665999999999997</c:v>
                </c:pt>
                <c:pt idx="18923">
                  <c:v>73.688999999999993</c:v>
                </c:pt>
                <c:pt idx="18924">
                  <c:v>72.665999999999997</c:v>
                </c:pt>
                <c:pt idx="18925">
                  <c:v>71.596999999999994</c:v>
                </c:pt>
                <c:pt idx="18926">
                  <c:v>70.481999999999999</c:v>
                </c:pt>
                <c:pt idx="18927">
                  <c:v>69.319999999999993</c:v>
                </c:pt>
                <c:pt idx="18928">
                  <c:v>68.111999999999995</c:v>
                </c:pt>
                <c:pt idx="18929">
                  <c:v>66.858999999999995</c:v>
                </c:pt>
                <c:pt idx="18930">
                  <c:v>65.561000000000007</c:v>
                </c:pt>
                <c:pt idx="18931">
                  <c:v>64.218999999999994</c:v>
                </c:pt>
                <c:pt idx="18932">
                  <c:v>62.835000000000001</c:v>
                </c:pt>
                <c:pt idx="18933">
                  <c:v>61.406999999999996</c:v>
                </c:pt>
                <c:pt idx="18934">
                  <c:v>59.936</c:v>
                </c:pt>
                <c:pt idx="18935">
                  <c:v>58.427</c:v>
                </c:pt>
                <c:pt idx="18936">
                  <c:v>56.883000000000003</c:v>
                </c:pt>
                <c:pt idx="18937">
                  <c:v>55.305999999999997</c:v>
                </c:pt>
                <c:pt idx="18938">
                  <c:v>53.701000000000001</c:v>
                </c:pt>
                <c:pt idx="18939">
                  <c:v>52.067999999999998</c:v>
                </c:pt>
                <c:pt idx="18940">
                  <c:v>50.41</c:v>
                </c:pt>
                <c:pt idx="18941">
                  <c:v>48.731000000000002</c:v>
                </c:pt>
                <c:pt idx="18942">
                  <c:v>47.031999999999996</c:v>
                </c:pt>
                <c:pt idx="18943">
                  <c:v>45.314999999999998</c:v>
                </c:pt>
                <c:pt idx="18944">
                  <c:v>43.582999999999998</c:v>
                </c:pt>
                <c:pt idx="18945">
                  <c:v>41.837000000000003</c:v>
                </c:pt>
                <c:pt idx="18946">
                  <c:v>40.079000000000001</c:v>
                </c:pt>
                <c:pt idx="18947">
                  <c:v>38.311</c:v>
                </c:pt>
                <c:pt idx="18948">
                  <c:v>36.536000000000001</c:v>
                </c:pt>
                <c:pt idx="18949">
                  <c:v>34.753</c:v>
                </c:pt>
                <c:pt idx="18950">
                  <c:v>32.965000000000003</c:v>
                </c:pt>
                <c:pt idx="18951">
                  <c:v>31.170999999999999</c:v>
                </c:pt>
                <c:pt idx="18952">
                  <c:v>29.372</c:v>
                </c:pt>
                <c:pt idx="18953">
                  <c:v>27.568999999999999</c:v>
                </c:pt>
                <c:pt idx="18954">
                  <c:v>25.763000000000002</c:v>
                </c:pt>
                <c:pt idx="18955">
                  <c:v>23.956</c:v>
                </c:pt>
                <c:pt idx="18956">
                  <c:v>22.149000000000001</c:v>
                </c:pt>
                <c:pt idx="18957">
                  <c:v>20.341999999999999</c:v>
                </c:pt>
                <c:pt idx="18958">
                  <c:v>18.536999999999999</c:v>
                </c:pt>
                <c:pt idx="18959">
                  <c:v>16.734999999999999</c:v>
                </c:pt>
                <c:pt idx="18960">
                  <c:v>14.938000000000001</c:v>
                </c:pt>
                <c:pt idx="18961">
                  <c:v>13.15</c:v>
                </c:pt>
                <c:pt idx="18962">
                  <c:v>11.374000000000001</c:v>
                </c:pt>
                <c:pt idx="18963">
                  <c:v>9.6180000000000003</c:v>
                </c:pt>
                <c:pt idx="18964">
                  <c:v>7.8959999999999999</c:v>
                </c:pt>
                <c:pt idx="18965">
                  <c:v>6.2329999999999997</c:v>
                </c:pt>
                <c:pt idx="18966">
                  <c:v>4.6769999999999996</c:v>
                </c:pt>
                <c:pt idx="18967">
                  <c:v>3.31</c:v>
                </c:pt>
                <c:pt idx="18968">
                  <c:v>2.2160000000000002</c:v>
                </c:pt>
                <c:pt idx="18969">
                  <c:v>1.446</c:v>
                </c:pt>
                <c:pt idx="18970">
                  <c:v>0.97599999999999998</c:v>
                </c:pt>
                <c:pt idx="18971">
                  <c:v>0.71</c:v>
                </c:pt>
                <c:pt idx="18972">
                  <c:v>0.56399999999999995</c:v>
                </c:pt>
                <c:pt idx="18973">
                  <c:v>0.48199999999999998</c:v>
                </c:pt>
                <c:pt idx="18974">
                  <c:v>0.436</c:v>
                </c:pt>
                <c:pt idx="18975">
                  <c:v>0.40799999999999997</c:v>
                </c:pt>
                <c:pt idx="18976">
                  <c:v>0.38700000000000001</c:v>
                </c:pt>
                <c:pt idx="18977">
                  <c:v>0.36699999999999999</c:v>
                </c:pt>
                <c:pt idx="18978">
                  <c:v>0.34599999999999997</c:v>
                </c:pt>
                <c:pt idx="18979">
                  <c:v>0.32400000000000001</c:v>
                </c:pt>
                <c:pt idx="18980">
                  <c:v>0.30299999999999999</c:v>
                </c:pt>
                <c:pt idx="18981">
                  <c:v>0.28499999999999998</c:v>
                </c:pt>
                <c:pt idx="18982">
                  <c:v>0.27</c:v>
                </c:pt>
                <c:pt idx="18983">
                  <c:v>0.25900000000000001</c:v>
                </c:pt>
                <c:pt idx="18984">
                  <c:v>0.249</c:v>
                </c:pt>
                <c:pt idx="18985">
                  <c:v>0.24199999999999999</c:v>
                </c:pt>
                <c:pt idx="18986">
                  <c:v>0.23699999999999999</c:v>
                </c:pt>
                <c:pt idx="18987">
                  <c:v>0.23200000000000001</c:v>
                </c:pt>
                <c:pt idx="18988">
                  <c:v>0.22900000000000001</c:v>
                </c:pt>
                <c:pt idx="18989">
                  <c:v>0.22600000000000001</c:v>
                </c:pt>
                <c:pt idx="18990">
                  <c:v>0.224</c:v>
                </c:pt>
                <c:pt idx="18991">
                  <c:v>0.223</c:v>
                </c:pt>
                <c:pt idx="18992">
                  <c:v>0.223</c:v>
                </c:pt>
                <c:pt idx="18993">
                  <c:v>0.222</c:v>
                </c:pt>
                <c:pt idx="18994">
                  <c:v>0.222</c:v>
                </c:pt>
                <c:pt idx="18995">
                  <c:v>0.222</c:v>
                </c:pt>
                <c:pt idx="18996">
                  <c:v>0.223</c:v>
                </c:pt>
                <c:pt idx="18997">
                  <c:v>0.223</c:v>
                </c:pt>
                <c:pt idx="18998">
                  <c:v>0.224</c:v>
                </c:pt>
                <c:pt idx="18999">
                  <c:v>0.224</c:v>
                </c:pt>
                <c:pt idx="19000">
                  <c:v>0.22500000000000001</c:v>
                </c:pt>
                <c:pt idx="19001">
                  <c:v>0.22700000000000001</c:v>
                </c:pt>
                <c:pt idx="19002">
                  <c:v>0.22800000000000001</c:v>
                </c:pt>
                <c:pt idx="19003">
                  <c:v>0.23</c:v>
                </c:pt>
                <c:pt idx="19004">
                  <c:v>0.23200000000000001</c:v>
                </c:pt>
                <c:pt idx="19005">
                  <c:v>0.23400000000000001</c:v>
                </c:pt>
                <c:pt idx="19006">
                  <c:v>0.23499999999999999</c:v>
                </c:pt>
                <c:pt idx="19007">
                  <c:v>0.23699999999999999</c:v>
                </c:pt>
                <c:pt idx="19008">
                  <c:v>0.23799999999999999</c:v>
                </c:pt>
                <c:pt idx="19009">
                  <c:v>0.24</c:v>
                </c:pt>
                <c:pt idx="19010">
                  <c:v>0.24099999999999999</c:v>
                </c:pt>
                <c:pt idx="19011">
                  <c:v>0.24299999999999999</c:v>
                </c:pt>
                <c:pt idx="19012">
                  <c:v>0.24399999999999999</c:v>
                </c:pt>
                <c:pt idx="19013">
                  <c:v>0.246</c:v>
                </c:pt>
                <c:pt idx="19014">
                  <c:v>0.247</c:v>
                </c:pt>
                <c:pt idx="19015">
                  <c:v>0.249</c:v>
                </c:pt>
                <c:pt idx="19016">
                  <c:v>0.25</c:v>
                </c:pt>
                <c:pt idx="19017">
                  <c:v>0.251</c:v>
                </c:pt>
                <c:pt idx="19018">
                  <c:v>0.253</c:v>
                </c:pt>
                <c:pt idx="19019">
                  <c:v>0.254</c:v>
                </c:pt>
                <c:pt idx="19020">
                  <c:v>0.255</c:v>
                </c:pt>
                <c:pt idx="19021">
                  <c:v>0.25600000000000001</c:v>
                </c:pt>
                <c:pt idx="19022">
                  <c:v>0.25700000000000001</c:v>
                </c:pt>
                <c:pt idx="19023">
                  <c:v>0.25800000000000001</c:v>
                </c:pt>
                <c:pt idx="19024">
                  <c:v>0.25900000000000001</c:v>
                </c:pt>
                <c:pt idx="19025">
                  <c:v>0.26</c:v>
                </c:pt>
                <c:pt idx="19026">
                  <c:v>0.26100000000000001</c:v>
                </c:pt>
                <c:pt idx="19027">
                  <c:v>0.26200000000000001</c:v>
                </c:pt>
                <c:pt idx="19028">
                  <c:v>0.26200000000000001</c:v>
                </c:pt>
                <c:pt idx="19029">
                  <c:v>0.26300000000000001</c:v>
                </c:pt>
                <c:pt idx="19030">
                  <c:v>0.26400000000000001</c:v>
                </c:pt>
                <c:pt idx="19031">
                  <c:v>0.26500000000000001</c:v>
                </c:pt>
                <c:pt idx="19032">
                  <c:v>0.26500000000000001</c:v>
                </c:pt>
                <c:pt idx="19033">
                  <c:v>0.26600000000000001</c:v>
                </c:pt>
                <c:pt idx="19034">
                  <c:v>0.26600000000000001</c:v>
                </c:pt>
                <c:pt idx="19035">
                  <c:v>0.26700000000000002</c:v>
                </c:pt>
                <c:pt idx="19036">
                  <c:v>0.26800000000000002</c:v>
                </c:pt>
                <c:pt idx="19037">
                  <c:v>0.26800000000000002</c:v>
                </c:pt>
                <c:pt idx="19038">
                  <c:v>0.26600000000000001</c:v>
                </c:pt>
                <c:pt idx="19039">
                  <c:v>0.26600000000000001</c:v>
                </c:pt>
                <c:pt idx="19040">
                  <c:v>0.26500000000000001</c:v>
                </c:pt>
                <c:pt idx="19041">
                  <c:v>0.26500000000000001</c:v>
                </c:pt>
                <c:pt idx="19042">
                  <c:v>0.26400000000000001</c:v>
                </c:pt>
                <c:pt idx="19043">
                  <c:v>0.26300000000000001</c:v>
                </c:pt>
                <c:pt idx="19044">
                  <c:v>0.26300000000000001</c:v>
                </c:pt>
                <c:pt idx="19045">
                  <c:v>0.26200000000000001</c:v>
                </c:pt>
                <c:pt idx="19046">
                  <c:v>0.26100000000000001</c:v>
                </c:pt>
                <c:pt idx="19047">
                  <c:v>0.26</c:v>
                </c:pt>
                <c:pt idx="19048">
                  <c:v>0.26</c:v>
                </c:pt>
                <c:pt idx="19049">
                  <c:v>0.25900000000000001</c:v>
                </c:pt>
                <c:pt idx="19050">
                  <c:v>0.25800000000000001</c:v>
                </c:pt>
                <c:pt idx="19051">
                  <c:v>0.25700000000000001</c:v>
                </c:pt>
                <c:pt idx="19052">
                  <c:v>0.25600000000000001</c:v>
                </c:pt>
                <c:pt idx="19053">
                  <c:v>0.255</c:v>
                </c:pt>
                <c:pt idx="19054">
                  <c:v>0.254</c:v>
                </c:pt>
                <c:pt idx="19055">
                  <c:v>0.253</c:v>
                </c:pt>
                <c:pt idx="19056">
                  <c:v>0.252</c:v>
                </c:pt>
                <c:pt idx="19057">
                  <c:v>0.251</c:v>
                </c:pt>
                <c:pt idx="19058">
                  <c:v>0.25</c:v>
                </c:pt>
                <c:pt idx="19059">
                  <c:v>0.248</c:v>
                </c:pt>
                <c:pt idx="19060">
                  <c:v>0.247</c:v>
                </c:pt>
                <c:pt idx="19061">
                  <c:v>0.246</c:v>
                </c:pt>
                <c:pt idx="19062">
                  <c:v>0.24399999999999999</c:v>
                </c:pt>
                <c:pt idx="19063">
                  <c:v>0.24299999999999999</c:v>
                </c:pt>
                <c:pt idx="19064">
                  <c:v>0.24099999999999999</c:v>
                </c:pt>
                <c:pt idx="19065">
                  <c:v>0.24</c:v>
                </c:pt>
                <c:pt idx="19066">
                  <c:v>0.23899999999999999</c:v>
                </c:pt>
                <c:pt idx="19067">
                  <c:v>0.23699999999999999</c:v>
                </c:pt>
                <c:pt idx="19068">
                  <c:v>0.23599999999999999</c:v>
                </c:pt>
                <c:pt idx="19069">
                  <c:v>0.23400000000000001</c:v>
                </c:pt>
                <c:pt idx="19070">
                  <c:v>0.23300000000000001</c:v>
                </c:pt>
                <c:pt idx="19071">
                  <c:v>0.23200000000000001</c:v>
                </c:pt>
                <c:pt idx="19072">
                  <c:v>0.23</c:v>
                </c:pt>
                <c:pt idx="19073">
                  <c:v>0.22900000000000001</c:v>
                </c:pt>
                <c:pt idx="19074">
                  <c:v>0.22700000000000001</c:v>
                </c:pt>
                <c:pt idx="19075">
                  <c:v>0.22600000000000001</c:v>
                </c:pt>
                <c:pt idx="19076">
                  <c:v>0.22500000000000001</c:v>
                </c:pt>
                <c:pt idx="19077">
                  <c:v>0.224</c:v>
                </c:pt>
                <c:pt idx="19078">
                  <c:v>0.223</c:v>
                </c:pt>
                <c:pt idx="19079">
                  <c:v>0.223</c:v>
                </c:pt>
                <c:pt idx="19080">
                  <c:v>0.223</c:v>
                </c:pt>
                <c:pt idx="19081">
                  <c:v>0.223</c:v>
                </c:pt>
                <c:pt idx="19082">
                  <c:v>0.223</c:v>
                </c:pt>
                <c:pt idx="19083">
                  <c:v>0.223</c:v>
                </c:pt>
                <c:pt idx="19084">
                  <c:v>0.224</c:v>
                </c:pt>
                <c:pt idx="19085">
                  <c:v>0.22600000000000001</c:v>
                </c:pt>
                <c:pt idx="19086">
                  <c:v>0.22700000000000001</c:v>
                </c:pt>
                <c:pt idx="19087">
                  <c:v>0.23</c:v>
                </c:pt>
                <c:pt idx="19088">
                  <c:v>0.23400000000000001</c:v>
                </c:pt>
                <c:pt idx="19089">
                  <c:v>0.23899999999999999</c:v>
                </c:pt>
                <c:pt idx="19090">
                  <c:v>0.245</c:v>
                </c:pt>
                <c:pt idx="19091">
                  <c:v>0.253</c:v>
                </c:pt>
                <c:pt idx="19092">
                  <c:v>0.26200000000000001</c:v>
                </c:pt>
                <c:pt idx="19093">
                  <c:v>0.27500000000000002</c:v>
                </c:pt>
                <c:pt idx="19094">
                  <c:v>0.28999999999999998</c:v>
                </c:pt>
                <c:pt idx="19095">
                  <c:v>0.308</c:v>
                </c:pt>
                <c:pt idx="19096">
                  <c:v>0.32800000000000001</c:v>
                </c:pt>
                <c:pt idx="19097">
                  <c:v>0.35099999999999998</c:v>
                </c:pt>
                <c:pt idx="19098">
                  <c:v>0.376</c:v>
                </c:pt>
                <c:pt idx="19099">
                  <c:v>0.40600000000000003</c:v>
                </c:pt>
                <c:pt idx="19100">
                  <c:v>0.44500000000000001</c:v>
                </c:pt>
                <c:pt idx="19101">
                  <c:v>0.503</c:v>
                </c:pt>
                <c:pt idx="19102">
                  <c:v>0.59199999999999997</c:v>
                </c:pt>
                <c:pt idx="19103">
                  <c:v>0.73899999999999999</c:v>
                </c:pt>
                <c:pt idx="19104">
                  <c:v>0.97499999999999998</c:v>
                </c:pt>
                <c:pt idx="19105">
                  <c:v>1.341</c:v>
                </c:pt>
                <c:pt idx="19106">
                  <c:v>1.899</c:v>
                </c:pt>
                <c:pt idx="19107">
                  <c:v>2.7</c:v>
                </c:pt>
                <c:pt idx="19108">
                  <c:v>3.746</c:v>
                </c:pt>
                <c:pt idx="19109">
                  <c:v>5.0250000000000004</c:v>
                </c:pt>
                <c:pt idx="19110">
                  <c:v>6.48</c:v>
                </c:pt>
                <c:pt idx="19111">
                  <c:v>8.0619999999999994</c:v>
                </c:pt>
                <c:pt idx="19112">
                  <c:v>9.7260000000000009</c:v>
                </c:pt>
                <c:pt idx="19113">
                  <c:v>11.441000000000001</c:v>
                </c:pt>
                <c:pt idx="19114">
                  <c:v>13.19</c:v>
                </c:pt>
                <c:pt idx="19115">
                  <c:v>14.961</c:v>
                </c:pt>
                <c:pt idx="19116">
                  <c:v>16.745000000000001</c:v>
                </c:pt>
                <c:pt idx="19117">
                  <c:v>18.539000000000001</c:v>
                </c:pt>
                <c:pt idx="19118">
                  <c:v>20.338000000000001</c:v>
                </c:pt>
                <c:pt idx="19119">
                  <c:v>22.14</c:v>
                </c:pt>
                <c:pt idx="19120">
                  <c:v>23.943000000000001</c:v>
                </c:pt>
                <c:pt idx="19121">
                  <c:v>25.745000000000001</c:v>
                </c:pt>
                <c:pt idx="19122">
                  <c:v>27.545000000000002</c:v>
                </c:pt>
                <c:pt idx="19123">
                  <c:v>29.343</c:v>
                </c:pt>
                <c:pt idx="19124">
                  <c:v>31.137</c:v>
                </c:pt>
                <c:pt idx="19125">
                  <c:v>32.926000000000002</c:v>
                </c:pt>
                <c:pt idx="19126">
                  <c:v>34.709000000000003</c:v>
                </c:pt>
                <c:pt idx="19127">
                  <c:v>36.485999999999997</c:v>
                </c:pt>
                <c:pt idx="19128">
                  <c:v>38.256</c:v>
                </c:pt>
                <c:pt idx="19129">
                  <c:v>40.017000000000003</c:v>
                </c:pt>
                <c:pt idx="19130">
                  <c:v>41.768000000000001</c:v>
                </c:pt>
                <c:pt idx="19131">
                  <c:v>43.509</c:v>
                </c:pt>
                <c:pt idx="19132">
                  <c:v>45.234999999999999</c:v>
                </c:pt>
                <c:pt idx="19133">
                  <c:v>46.947000000000003</c:v>
                </c:pt>
                <c:pt idx="19134">
                  <c:v>48.640999999999998</c:v>
                </c:pt>
                <c:pt idx="19135">
                  <c:v>50.316000000000003</c:v>
                </c:pt>
                <c:pt idx="19136">
                  <c:v>51.968000000000004</c:v>
                </c:pt>
                <c:pt idx="19137">
                  <c:v>53.597000000000001</c:v>
                </c:pt>
                <c:pt idx="19138">
                  <c:v>55.198</c:v>
                </c:pt>
                <c:pt idx="19139">
                  <c:v>56.77</c:v>
                </c:pt>
                <c:pt idx="19140">
                  <c:v>58.31</c:v>
                </c:pt>
                <c:pt idx="19141">
                  <c:v>59.814</c:v>
                </c:pt>
                <c:pt idx="19142">
                  <c:v>61.28</c:v>
                </c:pt>
                <c:pt idx="19143">
                  <c:v>62.706000000000003</c:v>
                </c:pt>
                <c:pt idx="19144">
                  <c:v>64.088999999999999</c:v>
                </c:pt>
                <c:pt idx="19145">
                  <c:v>65.430000000000007</c:v>
                </c:pt>
                <c:pt idx="19146">
                  <c:v>66.727999999999994</c:v>
                </c:pt>
                <c:pt idx="19147">
                  <c:v>67.980999999999995</c:v>
                </c:pt>
                <c:pt idx="19148">
                  <c:v>69.188999999999993</c:v>
                </c:pt>
                <c:pt idx="19149">
                  <c:v>70.352000000000004</c:v>
                </c:pt>
                <c:pt idx="19150">
                  <c:v>71.468999999999994</c:v>
                </c:pt>
                <c:pt idx="19151">
                  <c:v>72.539000000000001</c:v>
                </c:pt>
                <c:pt idx="19152">
                  <c:v>73.563999999999993</c:v>
                </c:pt>
                <c:pt idx="19153">
                  <c:v>74.543999999999997</c:v>
                </c:pt>
                <c:pt idx="19154">
                  <c:v>75.477999999999994</c:v>
                </c:pt>
                <c:pt idx="19155">
                  <c:v>76.367999999999995</c:v>
                </c:pt>
                <c:pt idx="19156">
                  <c:v>77.213999999999999</c:v>
                </c:pt>
                <c:pt idx="19157">
                  <c:v>78.016999999999996</c:v>
                </c:pt>
                <c:pt idx="19158">
                  <c:v>78.78</c:v>
                </c:pt>
                <c:pt idx="19159">
                  <c:v>79.501000000000005</c:v>
                </c:pt>
                <c:pt idx="19160">
                  <c:v>80.182000000000002</c:v>
                </c:pt>
                <c:pt idx="19161">
                  <c:v>80.825999999999993</c:v>
                </c:pt>
                <c:pt idx="19162">
                  <c:v>81.433000000000007</c:v>
                </c:pt>
                <c:pt idx="19163">
                  <c:v>82.006</c:v>
                </c:pt>
                <c:pt idx="19164">
                  <c:v>82.543999999999997</c:v>
                </c:pt>
                <c:pt idx="19165">
                  <c:v>83.051000000000002</c:v>
                </c:pt>
                <c:pt idx="19166">
                  <c:v>83.525999999999996</c:v>
                </c:pt>
                <c:pt idx="19167">
                  <c:v>83.971999999999994</c:v>
                </c:pt>
                <c:pt idx="19168">
                  <c:v>84.391000000000005</c:v>
                </c:pt>
                <c:pt idx="19169">
                  <c:v>84.783000000000001</c:v>
                </c:pt>
                <c:pt idx="19170">
                  <c:v>85.15</c:v>
                </c:pt>
                <c:pt idx="19171">
                  <c:v>85.492999999999995</c:v>
                </c:pt>
                <c:pt idx="19172">
                  <c:v>85.814999999999998</c:v>
                </c:pt>
                <c:pt idx="19173">
                  <c:v>86.114999999999995</c:v>
                </c:pt>
                <c:pt idx="19174">
                  <c:v>86.396000000000001</c:v>
                </c:pt>
                <c:pt idx="19175">
                  <c:v>86.658000000000001</c:v>
                </c:pt>
                <c:pt idx="19176">
                  <c:v>86.903000000000006</c:v>
                </c:pt>
                <c:pt idx="19177">
                  <c:v>87.131</c:v>
                </c:pt>
                <c:pt idx="19178">
                  <c:v>87.344999999999999</c:v>
                </c:pt>
                <c:pt idx="19179">
                  <c:v>87.543999999999997</c:v>
                </c:pt>
                <c:pt idx="19180">
                  <c:v>87.728999999999999</c:v>
                </c:pt>
                <c:pt idx="19181">
                  <c:v>87.903000000000006</c:v>
                </c:pt>
                <c:pt idx="19182">
                  <c:v>88.063999999999993</c:v>
                </c:pt>
                <c:pt idx="19183">
                  <c:v>88.215000000000003</c:v>
                </c:pt>
                <c:pt idx="19184">
                  <c:v>88.355000000000004</c:v>
                </c:pt>
                <c:pt idx="19185">
                  <c:v>88.486000000000004</c:v>
                </c:pt>
                <c:pt idx="19186">
                  <c:v>88.608000000000004</c:v>
                </c:pt>
                <c:pt idx="19187">
                  <c:v>88.721999999999994</c:v>
                </c:pt>
                <c:pt idx="19188">
                  <c:v>88.826999999999998</c:v>
                </c:pt>
                <c:pt idx="19189">
                  <c:v>88.926000000000002</c:v>
                </c:pt>
                <c:pt idx="19190">
                  <c:v>89.018000000000001</c:v>
                </c:pt>
                <c:pt idx="19191">
                  <c:v>89.102999999999994</c:v>
                </c:pt>
                <c:pt idx="19192">
                  <c:v>89.182000000000002</c:v>
                </c:pt>
                <c:pt idx="19193">
                  <c:v>89.256</c:v>
                </c:pt>
                <c:pt idx="19194">
                  <c:v>89.323999999999998</c:v>
                </c:pt>
                <c:pt idx="19195">
                  <c:v>89.388000000000005</c:v>
                </c:pt>
                <c:pt idx="19196">
                  <c:v>89.447000000000003</c:v>
                </c:pt>
                <c:pt idx="19197">
                  <c:v>89.501999999999995</c:v>
                </c:pt>
                <c:pt idx="19198">
                  <c:v>89.552000000000007</c:v>
                </c:pt>
                <c:pt idx="19199">
                  <c:v>89.599000000000004</c:v>
                </c:pt>
                <c:pt idx="19200">
                  <c:v>89.643000000000001</c:v>
                </c:pt>
                <c:pt idx="19201">
                  <c:v>89.683000000000007</c:v>
                </c:pt>
                <c:pt idx="19202">
                  <c:v>89.72</c:v>
                </c:pt>
                <c:pt idx="19203">
                  <c:v>89.754999999999995</c:v>
                </c:pt>
                <c:pt idx="19204">
                  <c:v>89.786000000000001</c:v>
                </c:pt>
                <c:pt idx="19205">
                  <c:v>89.816000000000003</c:v>
                </c:pt>
                <c:pt idx="19206">
                  <c:v>89.843000000000004</c:v>
                </c:pt>
                <c:pt idx="19207">
                  <c:v>89.867999999999995</c:v>
                </c:pt>
                <c:pt idx="19208">
                  <c:v>89.891000000000005</c:v>
                </c:pt>
                <c:pt idx="19209">
                  <c:v>89.912999999999997</c:v>
                </c:pt>
                <c:pt idx="19210">
                  <c:v>89.933000000000007</c:v>
                </c:pt>
                <c:pt idx="19211">
                  <c:v>89.950999999999993</c:v>
                </c:pt>
                <c:pt idx="19212">
                  <c:v>89.968000000000004</c:v>
                </c:pt>
                <c:pt idx="19213">
                  <c:v>89.983000000000004</c:v>
                </c:pt>
                <c:pt idx="19214">
                  <c:v>89.998000000000005</c:v>
                </c:pt>
                <c:pt idx="19215">
                  <c:v>90.010999999999996</c:v>
                </c:pt>
                <c:pt idx="19216">
                  <c:v>90.024000000000001</c:v>
                </c:pt>
                <c:pt idx="19217">
                  <c:v>90.034999999999997</c:v>
                </c:pt>
                <c:pt idx="19218">
                  <c:v>90.046000000000006</c:v>
                </c:pt>
                <c:pt idx="19219">
                  <c:v>90.055000000000007</c:v>
                </c:pt>
                <c:pt idx="19220">
                  <c:v>90.064999999999998</c:v>
                </c:pt>
                <c:pt idx="19221">
                  <c:v>90.072999999999993</c:v>
                </c:pt>
                <c:pt idx="19222">
                  <c:v>90.081000000000003</c:v>
                </c:pt>
                <c:pt idx="19223">
                  <c:v>90.087999999999994</c:v>
                </c:pt>
                <c:pt idx="19224">
                  <c:v>90.094999999999999</c:v>
                </c:pt>
                <c:pt idx="19225">
                  <c:v>90.100999999999999</c:v>
                </c:pt>
                <c:pt idx="19226">
                  <c:v>90.106999999999999</c:v>
                </c:pt>
                <c:pt idx="19227">
                  <c:v>90.111999999999995</c:v>
                </c:pt>
                <c:pt idx="19228">
                  <c:v>90.117000000000004</c:v>
                </c:pt>
                <c:pt idx="19229">
                  <c:v>90.122</c:v>
                </c:pt>
                <c:pt idx="19230">
                  <c:v>90.126999999999995</c:v>
                </c:pt>
                <c:pt idx="19231">
                  <c:v>90.131</c:v>
                </c:pt>
                <c:pt idx="19232">
                  <c:v>90.135000000000005</c:v>
                </c:pt>
                <c:pt idx="19233">
                  <c:v>90.138000000000005</c:v>
                </c:pt>
                <c:pt idx="19234">
                  <c:v>90.141999999999996</c:v>
                </c:pt>
                <c:pt idx="19235">
                  <c:v>90.144999999999996</c:v>
                </c:pt>
                <c:pt idx="19236">
                  <c:v>90.147999999999996</c:v>
                </c:pt>
                <c:pt idx="19237">
                  <c:v>90.150999999999996</c:v>
                </c:pt>
                <c:pt idx="19238">
                  <c:v>90.153999999999996</c:v>
                </c:pt>
                <c:pt idx="19239">
                  <c:v>90.156000000000006</c:v>
                </c:pt>
                <c:pt idx="19240">
                  <c:v>90.159000000000006</c:v>
                </c:pt>
                <c:pt idx="19241">
                  <c:v>90.161000000000001</c:v>
                </c:pt>
                <c:pt idx="19242">
                  <c:v>90.162999999999997</c:v>
                </c:pt>
                <c:pt idx="19243">
                  <c:v>90.165000000000006</c:v>
                </c:pt>
                <c:pt idx="19244">
                  <c:v>90.167000000000002</c:v>
                </c:pt>
                <c:pt idx="19245">
                  <c:v>90.168999999999997</c:v>
                </c:pt>
                <c:pt idx="19246">
                  <c:v>90.171000000000006</c:v>
                </c:pt>
                <c:pt idx="19247">
                  <c:v>90.171999999999997</c:v>
                </c:pt>
                <c:pt idx="19248">
                  <c:v>90.174000000000007</c:v>
                </c:pt>
                <c:pt idx="19249">
                  <c:v>90.174999999999997</c:v>
                </c:pt>
                <c:pt idx="19250">
                  <c:v>90.177000000000007</c:v>
                </c:pt>
                <c:pt idx="19251">
                  <c:v>90.177999999999997</c:v>
                </c:pt>
                <c:pt idx="19252">
                  <c:v>90.179000000000002</c:v>
                </c:pt>
                <c:pt idx="19253">
                  <c:v>90.180999999999997</c:v>
                </c:pt>
                <c:pt idx="19254">
                  <c:v>90.182000000000002</c:v>
                </c:pt>
                <c:pt idx="19255">
                  <c:v>90.183000000000007</c:v>
                </c:pt>
                <c:pt idx="19256">
                  <c:v>90.183999999999997</c:v>
                </c:pt>
                <c:pt idx="19257">
                  <c:v>90.185000000000002</c:v>
                </c:pt>
                <c:pt idx="19258">
                  <c:v>90.186000000000007</c:v>
                </c:pt>
                <c:pt idx="19259">
                  <c:v>90.186999999999998</c:v>
                </c:pt>
                <c:pt idx="19260">
                  <c:v>90.188000000000002</c:v>
                </c:pt>
                <c:pt idx="19261">
                  <c:v>90.188999999999993</c:v>
                </c:pt>
                <c:pt idx="19262">
                  <c:v>90.19</c:v>
                </c:pt>
                <c:pt idx="19263">
                  <c:v>90.191000000000003</c:v>
                </c:pt>
                <c:pt idx="19264">
                  <c:v>90.191999999999993</c:v>
                </c:pt>
                <c:pt idx="19265">
                  <c:v>90.191999999999993</c:v>
                </c:pt>
                <c:pt idx="19266">
                  <c:v>90.192999999999998</c:v>
                </c:pt>
                <c:pt idx="19267">
                  <c:v>90.194000000000003</c:v>
                </c:pt>
                <c:pt idx="19268">
                  <c:v>90.194999999999993</c:v>
                </c:pt>
                <c:pt idx="19269">
                  <c:v>90.194999999999993</c:v>
                </c:pt>
                <c:pt idx="19270">
                  <c:v>90.195999999999998</c:v>
                </c:pt>
                <c:pt idx="19271">
                  <c:v>90.195999999999998</c:v>
                </c:pt>
                <c:pt idx="19272">
                  <c:v>90.197000000000003</c:v>
                </c:pt>
                <c:pt idx="19273">
                  <c:v>90.197000000000003</c:v>
                </c:pt>
                <c:pt idx="19274">
                  <c:v>90.197999999999993</c:v>
                </c:pt>
                <c:pt idx="19275">
                  <c:v>90.197999999999993</c:v>
                </c:pt>
                <c:pt idx="19276">
                  <c:v>90.198999999999998</c:v>
                </c:pt>
                <c:pt idx="19277">
                  <c:v>90.198999999999998</c:v>
                </c:pt>
                <c:pt idx="19278">
                  <c:v>90.198999999999998</c:v>
                </c:pt>
                <c:pt idx="19279">
                  <c:v>90.198999999999998</c:v>
                </c:pt>
                <c:pt idx="19280">
                  <c:v>90.2</c:v>
                </c:pt>
                <c:pt idx="19281">
                  <c:v>90.2</c:v>
                </c:pt>
                <c:pt idx="19282">
                  <c:v>90.2</c:v>
                </c:pt>
                <c:pt idx="19283">
                  <c:v>90.2</c:v>
                </c:pt>
                <c:pt idx="19284">
                  <c:v>90.2</c:v>
                </c:pt>
                <c:pt idx="19285">
                  <c:v>90.2</c:v>
                </c:pt>
                <c:pt idx="19286">
                  <c:v>90.2</c:v>
                </c:pt>
                <c:pt idx="19287">
                  <c:v>90.2</c:v>
                </c:pt>
                <c:pt idx="19288">
                  <c:v>90.2</c:v>
                </c:pt>
                <c:pt idx="19289">
                  <c:v>90.2</c:v>
                </c:pt>
                <c:pt idx="19290">
                  <c:v>90.2</c:v>
                </c:pt>
                <c:pt idx="19291">
                  <c:v>90.2</c:v>
                </c:pt>
                <c:pt idx="19292">
                  <c:v>90.2</c:v>
                </c:pt>
                <c:pt idx="19293">
                  <c:v>90.2</c:v>
                </c:pt>
                <c:pt idx="19294">
                  <c:v>90.2</c:v>
                </c:pt>
                <c:pt idx="19295">
                  <c:v>90.198999999999998</c:v>
                </c:pt>
                <c:pt idx="19296">
                  <c:v>90.198999999999998</c:v>
                </c:pt>
                <c:pt idx="19297">
                  <c:v>90.198999999999998</c:v>
                </c:pt>
                <c:pt idx="19298">
                  <c:v>90.198999999999998</c:v>
                </c:pt>
                <c:pt idx="19299">
                  <c:v>90.197999999999993</c:v>
                </c:pt>
                <c:pt idx="19300">
                  <c:v>90.197999999999993</c:v>
                </c:pt>
                <c:pt idx="19301">
                  <c:v>90.197999999999993</c:v>
                </c:pt>
                <c:pt idx="19302">
                  <c:v>90.197000000000003</c:v>
                </c:pt>
                <c:pt idx="19303">
                  <c:v>90.197000000000003</c:v>
                </c:pt>
                <c:pt idx="19304">
                  <c:v>90.195999999999998</c:v>
                </c:pt>
                <c:pt idx="19305">
                  <c:v>90.195999999999998</c:v>
                </c:pt>
                <c:pt idx="19306">
                  <c:v>90.195999999999998</c:v>
                </c:pt>
                <c:pt idx="19307">
                  <c:v>90.194999999999993</c:v>
                </c:pt>
                <c:pt idx="19308">
                  <c:v>90.194999999999993</c:v>
                </c:pt>
                <c:pt idx="19309">
                  <c:v>90.194000000000003</c:v>
                </c:pt>
                <c:pt idx="19310">
                  <c:v>90.194000000000003</c:v>
                </c:pt>
                <c:pt idx="19311">
                  <c:v>90.192999999999998</c:v>
                </c:pt>
                <c:pt idx="19312">
                  <c:v>90.192999999999998</c:v>
                </c:pt>
                <c:pt idx="19313">
                  <c:v>90.191999999999993</c:v>
                </c:pt>
                <c:pt idx="19314">
                  <c:v>90.191999999999993</c:v>
                </c:pt>
                <c:pt idx="19315">
                  <c:v>90.191000000000003</c:v>
                </c:pt>
                <c:pt idx="19316">
                  <c:v>90.191000000000003</c:v>
                </c:pt>
                <c:pt idx="19317">
                  <c:v>90.19</c:v>
                </c:pt>
                <c:pt idx="19318">
                  <c:v>90.188999999999993</c:v>
                </c:pt>
                <c:pt idx="19319">
                  <c:v>90.188000000000002</c:v>
                </c:pt>
                <c:pt idx="19320">
                  <c:v>90.188000000000002</c:v>
                </c:pt>
                <c:pt idx="19321">
                  <c:v>90.186999999999998</c:v>
                </c:pt>
                <c:pt idx="19322">
                  <c:v>90.186000000000007</c:v>
                </c:pt>
                <c:pt idx="19323">
                  <c:v>90.185000000000002</c:v>
                </c:pt>
                <c:pt idx="19324">
                  <c:v>90.183999999999997</c:v>
                </c:pt>
                <c:pt idx="19325">
                  <c:v>90.183000000000007</c:v>
                </c:pt>
                <c:pt idx="19326">
                  <c:v>90.182000000000002</c:v>
                </c:pt>
                <c:pt idx="19327">
                  <c:v>90.180999999999997</c:v>
                </c:pt>
                <c:pt idx="19328">
                  <c:v>90.18</c:v>
                </c:pt>
                <c:pt idx="19329">
                  <c:v>90.177999999999997</c:v>
                </c:pt>
                <c:pt idx="19330">
                  <c:v>90.177000000000007</c:v>
                </c:pt>
                <c:pt idx="19331">
                  <c:v>90.176000000000002</c:v>
                </c:pt>
                <c:pt idx="19332">
                  <c:v>90.174000000000007</c:v>
                </c:pt>
                <c:pt idx="19333">
                  <c:v>90.171999999999997</c:v>
                </c:pt>
                <c:pt idx="19334">
                  <c:v>90.171000000000006</c:v>
                </c:pt>
                <c:pt idx="19335">
                  <c:v>90.168999999999997</c:v>
                </c:pt>
                <c:pt idx="19336">
                  <c:v>90.167000000000002</c:v>
                </c:pt>
                <c:pt idx="19337">
                  <c:v>90.165000000000006</c:v>
                </c:pt>
                <c:pt idx="19338">
                  <c:v>90.162000000000006</c:v>
                </c:pt>
                <c:pt idx="19339">
                  <c:v>90.16</c:v>
                </c:pt>
                <c:pt idx="19340">
                  <c:v>90.156999999999996</c:v>
                </c:pt>
                <c:pt idx="19341">
                  <c:v>90.153999999999996</c:v>
                </c:pt>
                <c:pt idx="19342">
                  <c:v>90.150999999999996</c:v>
                </c:pt>
                <c:pt idx="19343">
                  <c:v>90.147999999999996</c:v>
                </c:pt>
                <c:pt idx="19344">
                  <c:v>90.144000000000005</c:v>
                </c:pt>
                <c:pt idx="19345">
                  <c:v>90.141000000000005</c:v>
                </c:pt>
                <c:pt idx="19346">
                  <c:v>90.137</c:v>
                </c:pt>
                <c:pt idx="19347">
                  <c:v>90.132000000000005</c:v>
                </c:pt>
                <c:pt idx="19348">
                  <c:v>90.128</c:v>
                </c:pt>
                <c:pt idx="19349">
                  <c:v>90.123000000000005</c:v>
                </c:pt>
                <c:pt idx="19350">
                  <c:v>90.117000000000004</c:v>
                </c:pt>
                <c:pt idx="19351">
                  <c:v>90.111000000000004</c:v>
                </c:pt>
                <c:pt idx="19352">
                  <c:v>90.105000000000004</c:v>
                </c:pt>
                <c:pt idx="19353">
                  <c:v>90.099000000000004</c:v>
                </c:pt>
                <c:pt idx="19354">
                  <c:v>90.090999999999994</c:v>
                </c:pt>
                <c:pt idx="19355">
                  <c:v>90.082999999999998</c:v>
                </c:pt>
                <c:pt idx="19356">
                  <c:v>90.075000000000003</c:v>
                </c:pt>
                <c:pt idx="19357">
                  <c:v>90.066000000000003</c:v>
                </c:pt>
                <c:pt idx="19358">
                  <c:v>90.055999999999997</c:v>
                </c:pt>
                <c:pt idx="19359">
                  <c:v>90.046000000000006</c:v>
                </c:pt>
                <c:pt idx="19360">
                  <c:v>90.034000000000006</c:v>
                </c:pt>
                <c:pt idx="19361">
                  <c:v>90.022000000000006</c:v>
                </c:pt>
                <c:pt idx="19362">
                  <c:v>90.007999999999996</c:v>
                </c:pt>
                <c:pt idx="19363">
                  <c:v>89.994</c:v>
                </c:pt>
                <c:pt idx="19364">
                  <c:v>89.977999999999994</c:v>
                </c:pt>
                <c:pt idx="19365">
                  <c:v>89.960999999999999</c:v>
                </c:pt>
                <c:pt idx="19366">
                  <c:v>89.942999999999998</c:v>
                </c:pt>
                <c:pt idx="19367">
                  <c:v>89.923000000000002</c:v>
                </c:pt>
                <c:pt idx="19368">
                  <c:v>89.900999999999996</c:v>
                </c:pt>
                <c:pt idx="19369">
                  <c:v>89.878</c:v>
                </c:pt>
                <c:pt idx="19370">
                  <c:v>89.852999999999994</c:v>
                </c:pt>
                <c:pt idx="19371">
                  <c:v>89.825000000000003</c:v>
                </c:pt>
                <c:pt idx="19372">
                  <c:v>89.796000000000006</c:v>
                </c:pt>
                <c:pt idx="19373">
                  <c:v>89.763999999999996</c:v>
                </c:pt>
                <c:pt idx="19374">
                  <c:v>89.728999999999999</c:v>
                </c:pt>
                <c:pt idx="19375">
                  <c:v>89.691999999999993</c:v>
                </c:pt>
                <c:pt idx="19376">
                  <c:v>89.652000000000001</c:v>
                </c:pt>
                <c:pt idx="19377">
                  <c:v>89.608000000000004</c:v>
                </c:pt>
                <c:pt idx="19378">
                  <c:v>89.561000000000007</c:v>
                </c:pt>
                <c:pt idx="19379">
                  <c:v>89.510999999999996</c:v>
                </c:pt>
                <c:pt idx="19380">
                  <c:v>89.456000000000003</c:v>
                </c:pt>
                <c:pt idx="19381">
                  <c:v>89.397000000000006</c:v>
                </c:pt>
                <c:pt idx="19382">
                  <c:v>89.334000000000003</c:v>
                </c:pt>
                <c:pt idx="19383">
                  <c:v>89.265000000000001</c:v>
                </c:pt>
                <c:pt idx="19384">
                  <c:v>89.191999999999993</c:v>
                </c:pt>
                <c:pt idx="19385">
                  <c:v>89.111999999999995</c:v>
                </c:pt>
                <c:pt idx="19386">
                  <c:v>89.027000000000001</c:v>
                </c:pt>
                <c:pt idx="19387">
                  <c:v>88.936000000000007</c:v>
                </c:pt>
                <c:pt idx="19388">
                  <c:v>88.837000000000003</c:v>
                </c:pt>
                <c:pt idx="19389">
                  <c:v>88.730999999999995</c:v>
                </c:pt>
                <c:pt idx="19390">
                  <c:v>88.617999999999995</c:v>
                </c:pt>
                <c:pt idx="19391">
                  <c:v>88.495999999999995</c:v>
                </c:pt>
                <c:pt idx="19392">
                  <c:v>88.364999999999995</c:v>
                </c:pt>
                <c:pt idx="19393">
                  <c:v>88.224999999999994</c:v>
                </c:pt>
                <c:pt idx="19394">
                  <c:v>88.073999999999998</c:v>
                </c:pt>
                <c:pt idx="19395">
                  <c:v>87.912000000000006</c:v>
                </c:pt>
                <c:pt idx="19396">
                  <c:v>87.739000000000004</c:v>
                </c:pt>
                <c:pt idx="19397">
                  <c:v>87.552999999999997</c:v>
                </c:pt>
                <c:pt idx="19398">
                  <c:v>87.353999999999999</c:v>
                </c:pt>
                <c:pt idx="19399">
                  <c:v>87.141000000000005</c:v>
                </c:pt>
                <c:pt idx="19400">
                  <c:v>86.912000000000006</c:v>
                </c:pt>
                <c:pt idx="19401">
                  <c:v>86.667000000000002</c:v>
                </c:pt>
                <c:pt idx="19402">
                  <c:v>86.405000000000001</c:v>
                </c:pt>
                <c:pt idx="19403">
                  <c:v>86.123999999999995</c:v>
                </c:pt>
                <c:pt idx="19404">
                  <c:v>85.822999999999993</c:v>
                </c:pt>
                <c:pt idx="19405">
                  <c:v>85.501999999999995</c:v>
                </c:pt>
                <c:pt idx="19406">
                  <c:v>85.158000000000001</c:v>
                </c:pt>
                <c:pt idx="19407">
                  <c:v>84.790999999999997</c:v>
                </c:pt>
                <c:pt idx="19408">
                  <c:v>84.397999999999996</c:v>
                </c:pt>
                <c:pt idx="19409">
                  <c:v>83.98</c:v>
                </c:pt>
                <c:pt idx="19410">
                  <c:v>83.533000000000001</c:v>
                </c:pt>
                <c:pt idx="19411">
                  <c:v>83.057000000000002</c:v>
                </c:pt>
                <c:pt idx="19412">
                  <c:v>82.551000000000002</c:v>
                </c:pt>
                <c:pt idx="19413">
                  <c:v>82.012</c:v>
                </c:pt>
                <c:pt idx="19414">
                  <c:v>81.44</c:v>
                </c:pt>
                <c:pt idx="19415">
                  <c:v>80.831999999999994</c:v>
                </c:pt>
                <c:pt idx="19416">
                  <c:v>80.188000000000002</c:v>
                </c:pt>
                <c:pt idx="19417">
                  <c:v>79.506</c:v>
                </c:pt>
                <c:pt idx="19418">
                  <c:v>78.784999999999997</c:v>
                </c:pt>
                <c:pt idx="19419">
                  <c:v>78.022999999999996</c:v>
                </c:pt>
                <c:pt idx="19420">
                  <c:v>77.218999999999994</c:v>
                </c:pt>
                <c:pt idx="19421">
                  <c:v>76.372</c:v>
                </c:pt>
                <c:pt idx="19422">
                  <c:v>75.483000000000004</c:v>
                </c:pt>
                <c:pt idx="19423">
                  <c:v>74.548000000000002</c:v>
                </c:pt>
                <c:pt idx="19424">
                  <c:v>73.567999999999998</c:v>
                </c:pt>
                <c:pt idx="19425">
                  <c:v>72.543000000000006</c:v>
                </c:pt>
                <c:pt idx="19426">
                  <c:v>71.471999999999994</c:v>
                </c:pt>
                <c:pt idx="19427">
                  <c:v>70.355999999999995</c:v>
                </c:pt>
                <c:pt idx="19428">
                  <c:v>69.191999999999993</c:v>
                </c:pt>
                <c:pt idx="19429">
                  <c:v>67.983999999999995</c:v>
                </c:pt>
                <c:pt idx="19430">
                  <c:v>66.730999999999995</c:v>
                </c:pt>
                <c:pt idx="19431">
                  <c:v>65.433000000000007</c:v>
                </c:pt>
                <c:pt idx="19432">
                  <c:v>64.090999999999994</c:v>
                </c:pt>
                <c:pt idx="19433">
                  <c:v>62.707000000000001</c:v>
                </c:pt>
                <c:pt idx="19434">
                  <c:v>61.280999999999999</c:v>
                </c:pt>
                <c:pt idx="19435">
                  <c:v>59.814</c:v>
                </c:pt>
                <c:pt idx="19436">
                  <c:v>58.31</c:v>
                </c:pt>
                <c:pt idx="19437">
                  <c:v>56.77</c:v>
                </c:pt>
                <c:pt idx="19438">
                  <c:v>55.198999999999998</c:v>
                </c:pt>
                <c:pt idx="19439">
                  <c:v>53.597999999999999</c:v>
                </c:pt>
                <c:pt idx="19440">
                  <c:v>51.97</c:v>
                </c:pt>
                <c:pt idx="19441">
                  <c:v>50.317</c:v>
                </c:pt>
                <c:pt idx="19442">
                  <c:v>48.642000000000003</c:v>
                </c:pt>
                <c:pt idx="19443">
                  <c:v>46.948</c:v>
                </c:pt>
                <c:pt idx="19444">
                  <c:v>45.237000000000002</c:v>
                </c:pt>
                <c:pt idx="19445">
                  <c:v>43.51</c:v>
                </c:pt>
                <c:pt idx="19446">
                  <c:v>41.77</c:v>
                </c:pt>
                <c:pt idx="19447">
                  <c:v>40.018999999999998</c:v>
                </c:pt>
                <c:pt idx="19448">
                  <c:v>38.256999999999998</c:v>
                </c:pt>
                <c:pt idx="19449">
                  <c:v>36.487000000000002</c:v>
                </c:pt>
                <c:pt idx="19450">
                  <c:v>34.709000000000003</c:v>
                </c:pt>
                <c:pt idx="19451">
                  <c:v>32.924999999999997</c:v>
                </c:pt>
                <c:pt idx="19452">
                  <c:v>31.135999999999999</c:v>
                </c:pt>
                <c:pt idx="19453">
                  <c:v>29.341000000000001</c:v>
                </c:pt>
                <c:pt idx="19454">
                  <c:v>27.542999999999999</c:v>
                </c:pt>
                <c:pt idx="19455">
                  <c:v>25.742999999999999</c:v>
                </c:pt>
                <c:pt idx="19456">
                  <c:v>23.940999999999999</c:v>
                </c:pt>
                <c:pt idx="19457">
                  <c:v>22.138000000000002</c:v>
                </c:pt>
                <c:pt idx="19458">
                  <c:v>20.337</c:v>
                </c:pt>
                <c:pt idx="19459">
                  <c:v>18.539000000000001</c:v>
                </c:pt>
                <c:pt idx="19460">
                  <c:v>16.745000000000001</c:v>
                </c:pt>
                <c:pt idx="19461">
                  <c:v>14.96</c:v>
                </c:pt>
                <c:pt idx="19462">
                  <c:v>13.188000000000001</c:v>
                </c:pt>
                <c:pt idx="19463">
                  <c:v>11.438000000000001</c:v>
                </c:pt>
                <c:pt idx="19464">
                  <c:v>9.7210000000000001</c:v>
                </c:pt>
                <c:pt idx="19465">
                  <c:v>8.0540000000000003</c:v>
                </c:pt>
                <c:pt idx="19466">
                  <c:v>6.468</c:v>
                </c:pt>
                <c:pt idx="19467">
                  <c:v>5.0069999999999997</c:v>
                </c:pt>
                <c:pt idx="19468">
                  <c:v>3.7250000000000001</c:v>
                </c:pt>
                <c:pt idx="19469">
                  <c:v>2.6739999999999999</c:v>
                </c:pt>
                <c:pt idx="19470">
                  <c:v>1.88</c:v>
                </c:pt>
                <c:pt idx="19471">
                  <c:v>1.3260000000000001</c:v>
                </c:pt>
                <c:pt idx="19472">
                  <c:v>0.96399999999999997</c:v>
                </c:pt>
                <c:pt idx="19473">
                  <c:v>0.73799999999999999</c:v>
                </c:pt>
                <c:pt idx="19474">
                  <c:v>0.59099999999999997</c:v>
                </c:pt>
                <c:pt idx="19475">
                  <c:v>0.503</c:v>
                </c:pt>
                <c:pt idx="19476">
                  <c:v>0.44600000000000001</c:v>
                </c:pt>
                <c:pt idx="19477">
                  <c:v>0.40799999999999997</c:v>
                </c:pt>
                <c:pt idx="19478">
                  <c:v>0.378</c:v>
                </c:pt>
                <c:pt idx="19479">
                  <c:v>0.35299999999999998</c:v>
                </c:pt>
                <c:pt idx="19480">
                  <c:v>0.33</c:v>
                </c:pt>
                <c:pt idx="19481">
                  <c:v>0.309</c:v>
                </c:pt>
                <c:pt idx="19482">
                  <c:v>0.29099999999999998</c:v>
                </c:pt>
                <c:pt idx="19483">
                  <c:v>0.27600000000000002</c:v>
                </c:pt>
                <c:pt idx="19484">
                  <c:v>0.26400000000000001</c:v>
                </c:pt>
                <c:pt idx="19485">
                  <c:v>0.254</c:v>
                </c:pt>
                <c:pt idx="19486">
                  <c:v>0.246</c:v>
                </c:pt>
                <c:pt idx="19487">
                  <c:v>0.23899999999999999</c:v>
                </c:pt>
                <c:pt idx="19488">
                  <c:v>0.23499999999999999</c:v>
                </c:pt>
                <c:pt idx="19489">
                  <c:v>0.23100000000000001</c:v>
                </c:pt>
                <c:pt idx="19490">
                  <c:v>0.22800000000000001</c:v>
                </c:pt>
                <c:pt idx="19491">
                  <c:v>0.22600000000000001</c:v>
                </c:pt>
                <c:pt idx="19492">
                  <c:v>0.224</c:v>
                </c:pt>
                <c:pt idx="19493">
                  <c:v>0.223</c:v>
                </c:pt>
                <c:pt idx="19494">
                  <c:v>0.223</c:v>
                </c:pt>
                <c:pt idx="19495">
                  <c:v>0.223</c:v>
                </c:pt>
                <c:pt idx="19496">
                  <c:v>0.223</c:v>
                </c:pt>
                <c:pt idx="19497">
                  <c:v>0.223</c:v>
                </c:pt>
                <c:pt idx="19498">
                  <c:v>0.224</c:v>
                </c:pt>
                <c:pt idx="19499">
                  <c:v>0.224</c:v>
                </c:pt>
                <c:pt idx="19500">
                  <c:v>0.22500000000000001</c:v>
                </c:pt>
                <c:pt idx="19501">
                  <c:v>0.22600000000000001</c:v>
                </c:pt>
                <c:pt idx="19502">
                  <c:v>0.22700000000000001</c:v>
                </c:pt>
                <c:pt idx="19503">
                  <c:v>0.22900000000000001</c:v>
                </c:pt>
                <c:pt idx="19504">
                  <c:v>0.23</c:v>
                </c:pt>
                <c:pt idx="19505">
                  <c:v>0.23200000000000001</c:v>
                </c:pt>
                <c:pt idx="19506">
                  <c:v>0.23400000000000001</c:v>
                </c:pt>
                <c:pt idx="19507">
                  <c:v>0.23499999999999999</c:v>
                </c:pt>
                <c:pt idx="19508">
                  <c:v>0.23699999999999999</c:v>
                </c:pt>
                <c:pt idx="19509">
                  <c:v>0.23799999999999999</c:v>
                </c:pt>
                <c:pt idx="19510">
                  <c:v>0.24</c:v>
                </c:pt>
                <c:pt idx="19511">
                  <c:v>0.24099999999999999</c:v>
                </c:pt>
                <c:pt idx="19512">
                  <c:v>0.24299999999999999</c:v>
                </c:pt>
                <c:pt idx="19513">
                  <c:v>0.24399999999999999</c:v>
                </c:pt>
                <c:pt idx="19514">
                  <c:v>0.246</c:v>
                </c:pt>
                <c:pt idx="19515">
                  <c:v>0.247</c:v>
                </c:pt>
                <c:pt idx="19516">
                  <c:v>0.249</c:v>
                </c:pt>
                <c:pt idx="19517">
                  <c:v>0.25</c:v>
                </c:pt>
                <c:pt idx="19518">
                  <c:v>0.251</c:v>
                </c:pt>
                <c:pt idx="19519">
                  <c:v>0.253</c:v>
                </c:pt>
                <c:pt idx="19520">
                  <c:v>0.254</c:v>
                </c:pt>
                <c:pt idx="19521">
                  <c:v>0.255</c:v>
                </c:pt>
                <c:pt idx="19522">
                  <c:v>0.25600000000000001</c:v>
                </c:pt>
                <c:pt idx="19523">
                  <c:v>0.25700000000000001</c:v>
                </c:pt>
                <c:pt idx="19524">
                  <c:v>0.25800000000000001</c:v>
                </c:pt>
                <c:pt idx="19525">
                  <c:v>0.25900000000000001</c:v>
                </c:pt>
                <c:pt idx="19526">
                  <c:v>0.26</c:v>
                </c:pt>
                <c:pt idx="19527">
                  <c:v>0.26100000000000001</c:v>
                </c:pt>
                <c:pt idx="19528">
                  <c:v>0.26200000000000001</c:v>
                </c:pt>
                <c:pt idx="19529">
                  <c:v>0.26200000000000001</c:v>
                </c:pt>
                <c:pt idx="19530">
                  <c:v>0.26300000000000001</c:v>
                </c:pt>
                <c:pt idx="19531">
                  <c:v>0.26400000000000001</c:v>
                </c:pt>
                <c:pt idx="19532">
                  <c:v>0.26500000000000001</c:v>
                </c:pt>
                <c:pt idx="19533">
                  <c:v>0.26500000000000001</c:v>
                </c:pt>
                <c:pt idx="19534">
                  <c:v>0.26600000000000001</c:v>
                </c:pt>
                <c:pt idx="19535">
                  <c:v>0.26600000000000001</c:v>
                </c:pt>
                <c:pt idx="19536">
                  <c:v>0.26700000000000002</c:v>
                </c:pt>
                <c:pt idx="19537">
                  <c:v>0.26800000000000002</c:v>
                </c:pt>
                <c:pt idx="19538">
                  <c:v>0.26800000000000002</c:v>
                </c:pt>
                <c:pt idx="19539">
                  <c:v>0.26600000000000001</c:v>
                </c:pt>
                <c:pt idx="19540">
                  <c:v>0.26600000000000001</c:v>
                </c:pt>
                <c:pt idx="19541">
                  <c:v>0.26500000000000001</c:v>
                </c:pt>
                <c:pt idx="19542">
                  <c:v>0.26500000000000001</c:v>
                </c:pt>
                <c:pt idx="19543">
                  <c:v>0.26400000000000001</c:v>
                </c:pt>
                <c:pt idx="19544">
                  <c:v>0.26400000000000001</c:v>
                </c:pt>
                <c:pt idx="19545">
                  <c:v>0.26300000000000001</c:v>
                </c:pt>
                <c:pt idx="19546">
                  <c:v>0.26200000000000001</c:v>
                </c:pt>
                <c:pt idx="19547">
                  <c:v>0.26100000000000001</c:v>
                </c:pt>
                <c:pt idx="19548">
                  <c:v>0.26100000000000001</c:v>
                </c:pt>
                <c:pt idx="19549">
                  <c:v>0.26</c:v>
                </c:pt>
                <c:pt idx="19550">
                  <c:v>0.25900000000000001</c:v>
                </c:pt>
                <c:pt idx="19551">
                  <c:v>0.25800000000000001</c:v>
                </c:pt>
                <c:pt idx="19552">
                  <c:v>0.25700000000000001</c:v>
                </c:pt>
                <c:pt idx="19553">
                  <c:v>0.25600000000000001</c:v>
                </c:pt>
                <c:pt idx="19554">
                  <c:v>0.255</c:v>
                </c:pt>
                <c:pt idx="19555">
                  <c:v>0.254</c:v>
                </c:pt>
                <c:pt idx="19556">
                  <c:v>0.253</c:v>
                </c:pt>
                <c:pt idx="19557">
                  <c:v>0.252</c:v>
                </c:pt>
                <c:pt idx="19558">
                  <c:v>0.251</c:v>
                </c:pt>
                <c:pt idx="19559">
                  <c:v>0.25</c:v>
                </c:pt>
                <c:pt idx="19560">
                  <c:v>0.248</c:v>
                </c:pt>
                <c:pt idx="19561">
                  <c:v>0.247</c:v>
                </c:pt>
                <c:pt idx="19562">
                  <c:v>0.246</c:v>
                </c:pt>
                <c:pt idx="19563">
                  <c:v>0.24399999999999999</c:v>
                </c:pt>
                <c:pt idx="19564">
                  <c:v>0.24299999999999999</c:v>
                </c:pt>
                <c:pt idx="19565">
                  <c:v>0.24099999999999999</c:v>
                </c:pt>
                <c:pt idx="19566">
                  <c:v>0.24</c:v>
                </c:pt>
                <c:pt idx="19567">
                  <c:v>0.23899999999999999</c:v>
                </c:pt>
                <c:pt idx="19568">
                  <c:v>0.23699999999999999</c:v>
                </c:pt>
                <c:pt idx="19569">
                  <c:v>0.23599999999999999</c:v>
                </c:pt>
                <c:pt idx="19570">
                  <c:v>0.23400000000000001</c:v>
                </c:pt>
                <c:pt idx="19571">
                  <c:v>0.23300000000000001</c:v>
                </c:pt>
                <c:pt idx="19572">
                  <c:v>0.23100000000000001</c:v>
                </c:pt>
                <c:pt idx="19573">
                  <c:v>0.23</c:v>
                </c:pt>
                <c:pt idx="19574">
                  <c:v>0.22900000000000001</c:v>
                </c:pt>
                <c:pt idx="19575">
                  <c:v>0.22700000000000001</c:v>
                </c:pt>
                <c:pt idx="19576">
                  <c:v>0.22600000000000001</c:v>
                </c:pt>
                <c:pt idx="19577">
                  <c:v>0.22500000000000001</c:v>
                </c:pt>
                <c:pt idx="19578">
                  <c:v>0.224</c:v>
                </c:pt>
                <c:pt idx="19579">
                  <c:v>0.224</c:v>
                </c:pt>
                <c:pt idx="19580">
                  <c:v>0.223</c:v>
                </c:pt>
                <c:pt idx="19581">
                  <c:v>0.223</c:v>
                </c:pt>
                <c:pt idx="19582">
                  <c:v>0.223</c:v>
                </c:pt>
                <c:pt idx="19583">
                  <c:v>0.223</c:v>
                </c:pt>
                <c:pt idx="19584">
                  <c:v>0.224</c:v>
                </c:pt>
                <c:pt idx="19585">
                  <c:v>0.22500000000000001</c:v>
                </c:pt>
                <c:pt idx="19586">
                  <c:v>0.22600000000000001</c:v>
                </c:pt>
                <c:pt idx="19587">
                  <c:v>0.22800000000000001</c:v>
                </c:pt>
                <c:pt idx="19588">
                  <c:v>0.23100000000000001</c:v>
                </c:pt>
                <c:pt idx="19589">
                  <c:v>0.23499999999999999</c:v>
                </c:pt>
                <c:pt idx="19590">
                  <c:v>0.24</c:v>
                </c:pt>
                <c:pt idx="19591">
                  <c:v>0.247</c:v>
                </c:pt>
                <c:pt idx="19592">
                  <c:v>0.255</c:v>
                </c:pt>
                <c:pt idx="19593">
                  <c:v>0.26500000000000001</c:v>
                </c:pt>
                <c:pt idx="19594">
                  <c:v>0.27800000000000002</c:v>
                </c:pt>
                <c:pt idx="19595">
                  <c:v>0.29299999999999998</c:v>
                </c:pt>
                <c:pt idx="19596">
                  <c:v>0.311</c:v>
                </c:pt>
                <c:pt idx="19597">
                  <c:v>0.33200000000000002</c:v>
                </c:pt>
                <c:pt idx="19598">
                  <c:v>0.35599999999999998</c:v>
                </c:pt>
                <c:pt idx="19599">
                  <c:v>0.38500000000000001</c:v>
                </c:pt>
                <c:pt idx="19600">
                  <c:v>0.42199999999999999</c:v>
                </c:pt>
                <c:pt idx="19601">
                  <c:v>0.47199999999999998</c:v>
                </c:pt>
                <c:pt idx="19602">
                  <c:v>0.54700000000000004</c:v>
                </c:pt>
                <c:pt idx="19603">
                  <c:v>0.66300000000000003</c:v>
                </c:pt>
                <c:pt idx="19604">
                  <c:v>0.84299999999999997</c:v>
                </c:pt>
                <c:pt idx="19605">
                  <c:v>1.1220000000000001</c:v>
                </c:pt>
                <c:pt idx="19606">
                  <c:v>1.5369999999999999</c:v>
                </c:pt>
                <c:pt idx="19607">
                  <c:v>2.1309999999999998</c:v>
                </c:pt>
                <c:pt idx="19608">
                  <c:v>2.94</c:v>
                </c:pt>
                <c:pt idx="19609">
                  <c:v>3.9689999999999999</c:v>
                </c:pt>
                <c:pt idx="19610">
                  <c:v>5.2080000000000002</c:v>
                </c:pt>
                <c:pt idx="19611">
                  <c:v>6.617</c:v>
                </c:pt>
                <c:pt idx="19612">
                  <c:v>8.1579999999999995</c:v>
                </c:pt>
                <c:pt idx="19613">
                  <c:v>9.7889999999999997</c:v>
                </c:pt>
                <c:pt idx="19614">
                  <c:v>11.481999999999999</c:v>
                </c:pt>
                <c:pt idx="19615">
                  <c:v>13.215999999999999</c:v>
                </c:pt>
                <c:pt idx="19616">
                  <c:v>14.975</c:v>
                </c:pt>
                <c:pt idx="19617">
                  <c:v>16.753</c:v>
                </c:pt>
                <c:pt idx="19618">
                  <c:v>18.541</c:v>
                </c:pt>
                <c:pt idx="19619">
                  <c:v>20.335999999999999</c:v>
                </c:pt>
                <c:pt idx="19620">
                  <c:v>22.134</c:v>
                </c:pt>
                <c:pt idx="19621">
                  <c:v>23.934000000000001</c:v>
                </c:pt>
                <c:pt idx="19622">
                  <c:v>25.733000000000001</c:v>
                </c:pt>
                <c:pt idx="19623">
                  <c:v>27.53</c:v>
                </c:pt>
                <c:pt idx="19624">
                  <c:v>29.324999999999999</c:v>
                </c:pt>
                <c:pt idx="19625">
                  <c:v>31.116</c:v>
                </c:pt>
                <c:pt idx="19626">
                  <c:v>32.902000000000001</c:v>
                </c:pt>
                <c:pt idx="19627">
                  <c:v>34.682000000000002</c:v>
                </c:pt>
                <c:pt idx="19628">
                  <c:v>36.456000000000003</c:v>
                </c:pt>
                <c:pt idx="19629">
                  <c:v>38.222999999999999</c:v>
                </c:pt>
                <c:pt idx="19630">
                  <c:v>39.981000000000002</c:v>
                </c:pt>
                <c:pt idx="19631">
                  <c:v>41.728999999999999</c:v>
                </c:pt>
                <c:pt idx="19632">
                  <c:v>43.465000000000003</c:v>
                </c:pt>
                <c:pt idx="19633">
                  <c:v>45.189</c:v>
                </c:pt>
                <c:pt idx="19634">
                  <c:v>46.896999999999998</c:v>
                </c:pt>
                <c:pt idx="19635">
                  <c:v>48.588000000000001</c:v>
                </c:pt>
                <c:pt idx="19636">
                  <c:v>50.259</c:v>
                </c:pt>
                <c:pt idx="19637">
                  <c:v>51.908999999999999</c:v>
                </c:pt>
                <c:pt idx="19638">
                  <c:v>53.533999999999999</c:v>
                </c:pt>
                <c:pt idx="19639">
                  <c:v>55.133000000000003</c:v>
                </c:pt>
                <c:pt idx="19640">
                  <c:v>56.701999999999998</c:v>
                </c:pt>
                <c:pt idx="19641">
                  <c:v>58.238</c:v>
                </c:pt>
                <c:pt idx="19642">
                  <c:v>59.74</c:v>
                </c:pt>
                <c:pt idx="19643">
                  <c:v>61.204000000000001</c:v>
                </c:pt>
                <c:pt idx="19644">
                  <c:v>62.628999999999998</c:v>
                </c:pt>
                <c:pt idx="19645">
                  <c:v>64.012</c:v>
                </c:pt>
                <c:pt idx="19646">
                  <c:v>65.353999999999999</c:v>
                </c:pt>
                <c:pt idx="19647">
                  <c:v>66.650999999999996</c:v>
                </c:pt>
                <c:pt idx="19648">
                  <c:v>67.903999999999996</c:v>
                </c:pt>
                <c:pt idx="19649">
                  <c:v>69.113</c:v>
                </c:pt>
                <c:pt idx="19650">
                  <c:v>70.275999999999996</c:v>
                </c:pt>
                <c:pt idx="19651">
                  <c:v>71.394000000000005</c:v>
                </c:pt>
                <c:pt idx="19652">
                  <c:v>72.465999999999994</c:v>
                </c:pt>
                <c:pt idx="19653">
                  <c:v>73.492000000000004</c:v>
                </c:pt>
                <c:pt idx="19654">
                  <c:v>74.474000000000004</c:v>
                </c:pt>
                <c:pt idx="19655">
                  <c:v>75.41</c:v>
                </c:pt>
                <c:pt idx="19656">
                  <c:v>76.302000000000007</c:v>
                </c:pt>
                <c:pt idx="19657">
                  <c:v>77.150000000000006</c:v>
                </c:pt>
                <c:pt idx="19658">
                  <c:v>77.956000000000003</c:v>
                </c:pt>
                <c:pt idx="19659">
                  <c:v>78.72</c:v>
                </c:pt>
                <c:pt idx="19660">
                  <c:v>79.444000000000003</c:v>
                </c:pt>
                <c:pt idx="19661">
                  <c:v>80.128</c:v>
                </c:pt>
                <c:pt idx="19662">
                  <c:v>80.775000000000006</c:v>
                </c:pt>
                <c:pt idx="19663">
                  <c:v>81.385000000000005</c:v>
                </c:pt>
                <c:pt idx="19664">
                  <c:v>81.959000000000003</c:v>
                </c:pt>
                <c:pt idx="19665">
                  <c:v>82.5</c:v>
                </c:pt>
                <c:pt idx="19666">
                  <c:v>83.009</c:v>
                </c:pt>
                <c:pt idx="19667">
                  <c:v>83.486999999999995</c:v>
                </c:pt>
                <c:pt idx="19668">
                  <c:v>83.936000000000007</c:v>
                </c:pt>
                <c:pt idx="19669">
                  <c:v>84.356999999999999</c:v>
                </c:pt>
                <c:pt idx="19670">
                  <c:v>84.751000000000005</c:v>
                </c:pt>
                <c:pt idx="19671">
                  <c:v>85.120999999999995</c:v>
                </c:pt>
                <c:pt idx="19672">
                  <c:v>85.465999999999994</c:v>
                </c:pt>
                <c:pt idx="19673">
                  <c:v>85.79</c:v>
                </c:pt>
                <c:pt idx="19674">
                  <c:v>86.091999999999999</c:v>
                </c:pt>
                <c:pt idx="19675">
                  <c:v>86.375</c:v>
                </c:pt>
                <c:pt idx="19676">
                  <c:v>86.638999999999996</c:v>
                </c:pt>
                <c:pt idx="19677">
                  <c:v>86.885000000000005</c:v>
                </c:pt>
                <c:pt idx="19678">
                  <c:v>87.114999999999995</c:v>
                </c:pt>
                <c:pt idx="19679">
                  <c:v>87.33</c:v>
                </c:pt>
                <c:pt idx="19680">
                  <c:v>87.531000000000006</c:v>
                </c:pt>
                <c:pt idx="19681">
                  <c:v>87.718000000000004</c:v>
                </c:pt>
                <c:pt idx="19682">
                  <c:v>87.891999999999996</c:v>
                </c:pt>
                <c:pt idx="19683">
                  <c:v>88.055000000000007</c:v>
                </c:pt>
                <c:pt idx="19684">
                  <c:v>88.206999999999994</c:v>
                </c:pt>
                <c:pt idx="19685">
                  <c:v>88.347999999999999</c:v>
                </c:pt>
                <c:pt idx="19686">
                  <c:v>88.48</c:v>
                </c:pt>
                <c:pt idx="19687">
                  <c:v>88.602999999999994</c:v>
                </c:pt>
                <c:pt idx="19688">
                  <c:v>88.716999999999999</c:v>
                </c:pt>
                <c:pt idx="19689">
                  <c:v>88.823999999999998</c:v>
                </c:pt>
                <c:pt idx="19690">
                  <c:v>88.923000000000002</c:v>
                </c:pt>
                <c:pt idx="19691">
                  <c:v>89.015000000000001</c:v>
                </c:pt>
                <c:pt idx="19692">
                  <c:v>89.100999999999999</c:v>
                </c:pt>
                <c:pt idx="19693">
                  <c:v>89.180999999999997</c:v>
                </c:pt>
                <c:pt idx="19694">
                  <c:v>89.254999999999995</c:v>
                </c:pt>
                <c:pt idx="19695">
                  <c:v>89.323999999999998</c:v>
                </c:pt>
                <c:pt idx="19696">
                  <c:v>89.388000000000005</c:v>
                </c:pt>
                <c:pt idx="19697">
                  <c:v>89.447999999999993</c:v>
                </c:pt>
                <c:pt idx="19698">
                  <c:v>89.503</c:v>
                </c:pt>
                <c:pt idx="19699">
                  <c:v>89.554000000000002</c:v>
                </c:pt>
                <c:pt idx="19700">
                  <c:v>89.600999999999999</c:v>
                </c:pt>
                <c:pt idx="19701">
                  <c:v>89.644999999999996</c:v>
                </c:pt>
                <c:pt idx="19702">
                  <c:v>89.686000000000007</c:v>
                </c:pt>
                <c:pt idx="19703">
                  <c:v>89.722999999999999</c:v>
                </c:pt>
                <c:pt idx="19704">
                  <c:v>89.757999999999996</c:v>
                </c:pt>
                <c:pt idx="19705">
                  <c:v>89.79</c:v>
                </c:pt>
                <c:pt idx="19706">
                  <c:v>89.82</c:v>
                </c:pt>
                <c:pt idx="19707">
                  <c:v>89.846999999999994</c:v>
                </c:pt>
                <c:pt idx="19708">
                  <c:v>89.872</c:v>
                </c:pt>
                <c:pt idx="19709">
                  <c:v>89.896000000000001</c:v>
                </c:pt>
                <c:pt idx="19710">
                  <c:v>89.917000000000002</c:v>
                </c:pt>
                <c:pt idx="19711">
                  <c:v>89.936999999999998</c:v>
                </c:pt>
                <c:pt idx="19712">
                  <c:v>89.956000000000003</c:v>
                </c:pt>
                <c:pt idx="19713">
                  <c:v>89.972999999999999</c:v>
                </c:pt>
                <c:pt idx="19714">
                  <c:v>89.989000000000004</c:v>
                </c:pt>
                <c:pt idx="19715">
                  <c:v>90.003</c:v>
                </c:pt>
                <c:pt idx="19716">
                  <c:v>90.016999999999996</c:v>
                </c:pt>
                <c:pt idx="19717">
                  <c:v>90.028999999999996</c:v>
                </c:pt>
                <c:pt idx="19718">
                  <c:v>90.040999999999997</c:v>
                </c:pt>
                <c:pt idx="19719">
                  <c:v>90.052000000000007</c:v>
                </c:pt>
                <c:pt idx="19720">
                  <c:v>90.061999999999998</c:v>
                </c:pt>
                <c:pt idx="19721">
                  <c:v>90.070999999999998</c:v>
                </c:pt>
                <c:pt idx="19722">
                  <c:v>90.078999999999994</c:v>
                </c:pt>
                <c:pt idx="19723">
                  <c:v>90.087000000000003</c:v>
                </c:pt>
                <c:pt idx="19724">
                  <c:v>90.093999999999994</c:v>
                </c:pt>
                <c:pt idx="19725">
                  <c:v>90.100999999999999</c:v>
                </c:pt>
                <c:pt idx="19726">
                  <c:v>90.108000000000004</c:v>
                </c:pt>
                <c:pt idx="19727">
                  <c:v>90.113</c:v>
                </c:pt>
                <c:pt idx="19728">
                  <c:v>90.119</c:v>
                </c:pt>
                <c:pt idx="19729">
                  <c:v>90.123999999999995</c:v>
                </c:pt>
                <c:pt idx="19730">
                  <c:v>90.129000000000005</c:v>
                </c:pt>
                <c:pt idx="19731">
                  <c:v>90.132999999999996</c:v>
                </c:pt>
                <c:pt idx="19732">
                  <c:v>90.138000000000005</c:v>
                </c:pt>
                <c:pt idx="19733">
                  <c:v>90.141000000000005</c:v>
                </c:pt>
                <c:pt idx="19734">
                  <c:v>90.144999999999996</c:v>
                </c:pt>
                <c:pt idx="19735">
                  <c:v>90.149000000000001</c:v>
                </c:pt>
                <c:pt idx="19736">
                  <c:v>90.152000000000001</c:v>
                </c:pt>
                <c:pt idx="19737">
                  <c:v>90.155000000000001</c:v>
                </c:pt>
                <c:pt idx="19738">
                  <c:v>90.158000000000001</c:v>
                </c:pt>
                <c:pt idx="19739">
                  <c:v>90.16</c:v>
                </c:pt>
                <c:pt idx="19740">
                  <c:v>90.162999999999997</c:v>
                </c:pt>
                <c:pt idx="19741">
                  <c:v>90.165000000000006</c:v>
                </c:pt>
                <c:pt idx="19742">
                  <c:v>90.168000000000006</c:v>
                </c:pt>
                <c:pt idx="19743">
                  <c:v>90.17</c:v>
                </c:pt>
                <c:pt idx="19744">
                  <c:v>90.171999999999997</c:v>
                </c:pt>
                <c:pt idx="19745">
                  <c:v>90.174000000000007</c:v>
                </c:pt>
                <c:pt idx="19746">
                  <c:v>90.176000000000002</c:v>
                </c:pt>
                <c:pt idx="19747">
                  <c:v>90.177000000000007</c:v>
                </c:pt>
                <c:pt idx="19748">
                  <c:v>90.179000000000002</c:v>
                </c:pt>
                <c:pt idx="19749">
                  <c:v>90.180999999999997</c:v>
                </c:pt>
                <c:pt idx="19750">
                  <c:v>90.182000000000002</c:v>
                </c:pt>
                <c:pt idx="19751">
                  <c:v>90.183000000000007</c:v>
                </c:pt>
                <c:pt idx="19752">
                  <c:v>90.185000000000002</c:v>
                </c:pt>
                <c:pt idx="19753">
                  <c:v>90.186000000000007</c:v>
                </c:pt>
                <c:pt idx="19754">
                  <c:v>90.186999999999998</c:v>
                </c:pt>
                <c:pt idx="19755">
                  <c:v>90.188999999999993</c:v>
                </c:pt>
                <c:pt idx="19756">
                  <c:v>90.19</c:v>
                </c:pt>
                <c:pt idx="19757">
                  <c:v>90.191000000000003</c:v>
                </c:pt>
                <c:pt idx="19758">
                  <c:v>90.191999999999993</c:v>
                </c:pt>
                <c:pt idx="19759">
                  <c:v>90.192999999999998</c:v>
                </c:pt>
                <c:pt idx="19760">
                  <c:v>90.194000000000003</c:v>
                </c:pt>
                <c:pt idx="19761">
                  <c:v>90.194999999999993</c:v>
                </c:pt>
                <c:pt idx="19762">
                  <c:v>90.195999999999998</c:v>
                </c:pt>
                <c:pt idx="19763">
                  <c:v>90.197000000000003</c:v>
                </c:pt>
                <c:pt idx="19764">
                  <c:v>90.197999999999993</c:v>
                </c:pt>
                <c:pt idx="19765">
                  <c:v>90.198999999999998</c:v>
                </c:pt>
                <c:pt idx="19766">
                  <c:v>90.198999999999998</c:v>
                </c:pt>
                <c:pt idx="19767">
                  <c:v>90.2</c:v>
                </c:pt>
                <c:pt idx="19768">
                  <c:v>90.200999999999993</c:v>
                </c:pt>
                <c:pt idx="19769">
                  <c:v>90.200999999999993</c:v>
                </c:pt>
                <c:pt idx="19770">
                  <c:v>90.201999999999998</c:v>
                </c:pt>
                <c:pt idx="19771">
                  <c:v>90.203000000000003</c:v>
                </c:pt>
                <c:pt idx="19772">
                  <c:v>90.203000000000003</c:v>
                </c:pt>
                <c:pt idx="19773">
                  <c:v>90.203999999999994</c:v>
                </c:pt>
                <c:pt idx="19774">
                  <c:v>90.203999999999994</c:v>
                </c:pt>
                <c:pt idx="19775">
                  <c:v>90.204999999999998</c:v>
                </c:pt>
                <c:pt idx="19776">
                  <c:v>90.204999999999998</c:v>
                </c:pt>
                <c:pt idx="19777">
                  <c:v>90.204999999999998</c:v>
                </c:pt>
                <c:pt idx="19778">
                  <c:v>90.206000000000003</c:v>
                </c:pt>
                <c:pt idx="19779">
                  <c:v>90.206000000000003</c:v>
                </c:pt>
                <c:pt idx="19780">
                  <c:v>90.206000000000003</c:v>
                </c:pt>
                <c:pt idx="19781">
                  <c:v>90.206999999999994</c:v>
                </c:pt>
                <c:pt idx="19782">
                  <c:v>90.206999999999994</c:v>
                </c:pt>
                <c:pt idx="19783">
                  <c:v>90.206999999999994</c:v>
                </c:pt>
                <c:pt idx="19784">
                  <c:v>90.206999999999994</c:v>
                </c:pt>
                <c:pt idx="19785">
                  <c:v>90.206999999999994</c:v>
                </c:pt>
                <c:pt idx="19786">
                  <c:v>90.206999999999994</c:v>
                </c:pt>
                <c:pt idx="19787">
                  <c:v>90.206999999999994</c:v>
                </c:pt>
                <c:pt idx="19788">
                  <c:v>90.206999999999994</c:v>
                </c:pt>
                <c:pt idx="19789">
                  <c:v>90.206999999999994</c:v>
                </c:pt>
                <c:pt idx="19790">
                  <c:v>90.206999999999994</c:v>
                </c:pt>
                <c:pt idx="19791">
                  <c:v>90.206999999999994</c:v>
                </c:pt>
                <c:pt idx="19792">
                  <c:v>90.206999999999994</c:v>
                </c:pt>
                <c:pt idx="19793">
                  <c:v>90.206999999999994</c:v>
                </c:pt>
                <c:pt idx="19794">
                  <c:v>90.206999999999994</c:v>
                </c:pt>
                <c:pt idx="19795">
                  <c:v>90.206999999999994</c:v>
                </c:pt>
                <c:pt idx="19796">
                  <c:v>90.206000000000003</c:v>
                </c:pt>
                <c:pt idx="19797">
                  <c:v>90.206000000000003</c:v>
                </c:pt>
                <c:pt idx="19798">
                  <c:v>90.206000000000003</c:v>
                </c:pt>
                <c:pt idx="19799">
                  <c:v>90.206000000000003</c:v>
                </c:pt>
                <c:pt idx="19800">
                  <c:v>90.204999999999998</c:v>
                </c:pt>
                <c:pt idx="19801">
                  <c:v>90.204999999999998</c:v>
                </c:pt>
                <c:pt idx="19802">
                  <c:v>90.204999999999998</c:v>
                </c:pt>
                <c:pt idx="19803">
                  <c:v>90.203999999999994</c:v>
                </c:pt>
                <c:pt idx="19804">
                  <c:v>90.203999999999994</c:v>
                </c:pt>
                <c:pt idx="19805">
                  <c:v>90.203999999999994</c:v>
                </c:pt>
                <c:pt idx="19806">
                  <c:v>90.203000000000003</c:v>
                </c:pt>
                <c:pt idx="19807">
                  <c:v>90.203000000000003</c:v>
                </c:pt>
                <c:pt idx="19808">
                  <c:v>90.201999999999998</c:v>
                </c:pt>
                <c:pt idx="19809">
                  <c:v>90.201999999999998</c:v>
                </c:pt>
                <c:pt idx="19810">
                  <c:v>90.200999999999993</c:v>
                </c:pt>
                <c:pt idx="19811">
                  <c:v>90.200999999999993</c:v>
                </c:pt>
                <c:pt idx="19812">
                  <c:v>90.2</c:v>
                </c:pt>
                <c:pt idx="19813">
                  <c:v>90.2</c:v>
                </c:pt>
                <c:pt idx="19814">
                  <c:v>90.198999999999998</c:v>
                </c:pt>
                <c:pt idx="19815">
                  <c:v>90.198999999999998</c:v>
                </c:pt>
                <c:pt idx="19816">
                  <c:v>90.197999999999993</c:v>
                </c:pt>
                <c:pt idx="19817">
                  <c:v>90.197999999999993</c:v>
                </c:pt>
                <c:pt idx="19818">
                  <c:v>90.197000000000003</c:v>
                </c:pt>
                <c:pt idx="19819">
                  <c:v>90.195999999999998</c:v>
                </c:pt>
                <c:pt idx="19820">
                  <c:v>90.194999999999993</c:v>
                </c:pt>
                <c:pt idx="19821">
                  <c:v>90.194999999999993</c:v>
                </c:pt>
                <c:pt idx="19822">
                  <c:v>90.194000000000003</c:v>
                </c:pt>
                <c:pt idx="19823">
                  <c:v>90.192999999999998</c:v>
                </c:pt>
                <c:pt idx="19824">
                  <c:v>90.191999999999993</c:v>
                </c:pt>
                <c:pt idx="19825">
                  <c:v>90.191000000000003</c:v>
                </c:pt>
                <c:pt idx="19826">
                  <c:v>90.19</c:v>
                </c:pt>
                <c:pt idx="19827">
                  <c:v>90.188999999999993</c:v>
                </c:pt>
                <c:pt idx="19828">
                  <c:v>90.188000000000002</c:v>
                </c:pt>
                <c:pt idx="19829">
                  <c:v>90.186999999999998</c:v>
                </c:pt>
                <c:pt idx="19830">
                  <c:v>90.185000000000002</c:v>
                </c:pt>
                <c:pt idx="19831">
                  <c:v>90.183999999999997</c:v>
                </c:pt>
                <c:pt idx="19832">
                  <c:v>90.183000000000007</c:v>
                </c:pt>
                <c:pt idx="19833">
                  <c:v>90.180999999999997</c:v>
                </c:pt>
                <c:pt idx="19834">
                  <c:v>90.179000000000002</c:v>
                </c:pt>
                <c:pt idx="19835">
                  <c:v>90.177000000000007</c:v>
                </c:pt>
                <c:pt idx="19836">
                  <c:v>90.176000000000002</c:v>
                </c:pt>
                <c:pt idx="19837">
                  <c:v>90.174000000000007</c:v>
                </c:pt>
                <c:pt idx="19838">
                  <c:v>90.171000000000006</c:v>
                </c:pt>
                <c:pt idx="19839">
                  <c:v>90.168999999999997</c:v>
                </c:pt>
                <c:pt idx="19840">
                  <c:v>90.167000000000002</c:v>
                </c:pt>
                <c:pt idx="19841">
                  <c:v>90.164000000000001</c:v>
                </c:pt>
                <c:pt idx="19842">
                  <c:v>90.161000000000001</c:v>
                </c:pt>
                <c:pt idx="19843">
                  <c:v>90.158000000000001</c:v>
                </c:pt>
                <c:pt idx="19844">
                  <c:v>90.155000000000001</c:v>
                </c:pt>
                <c:pt idx="19845">
                  <c:v>90.150999999999996</c:v>
                </c:pt>
                <c:pt idx="19846">
                  <c:v>90.147000000000006</c:v>
                </c:pt>
                <c:pt idx="19847">
                  <c:v>90.143000000000001</c:v>
                </c:pt>
                <c:pt idx="19848">
                  <c:v>90.138999999999996</c:v>
                </c:pt>
                <c:pt idx="19849">
                  <c:v>90.134</c:v>
                </c:pt>
                <c:pt idx="19850">
                  <c:v>90.129000000000005</c:v>
                </c:pt>
                <c:pt idx="19851">
                  <c:v>90.123999999999995</c:v>
                </c:pt>
                <c:pt idx="19852">
                  <c:v>90.117999999999995</c:v>
                </c:pt>
                <c:pt idx="19853">
                  <c:v>90.111999999999995</c:v>
                </c:pt>
                <c:pt idx="19854">
                  <c:v>90.105000000000004</c:v>
                </c:pt>
                <c:pt idx="19855">
                  <c:v>90.096999999999994</c:v>
                </c:pt>
                <c:pt idx="19856">
                  <c:v>90.09</c:v>
                </c:pt>
                <c:pt idx="19857">
                  <c:v>90.081000000000003</c:v>
                </c:pt>
                <c:pt idx="19858">
                  <c:v>90.072000000000003</c:v>
                </c:pt>
                <c:pt idx="19859">
                  <c:v>90.061999999999998</c:v>
                </c:pt>
                <c:pt idx="19860">
                  <c:v>90.051000000000002</c:v>
                </c:pt>
                <c:pt idx="19861">
                  <c:v>90.04</c:v>
                </c:pt>
                <c:pt idx="19862">
                  <c:v>90.027000000000001</c:v>
                </c:pt>
                <c:pt idx="19863">
                  <c:v>90.013999999999996</c:v>
                </c:pt>
                <c:pt idx="19864">
                  <c:v>89.998999999999995</c:v>
                </c:pt>
                <c:pt idx="19865">
                  <c:v>89.983000000000004</c:v>
                </c:pt>
                <c:pt idx="19866">
                  <c:v>89.965999999999994</c:v>
                </c:pt>
                <c:pt idx="19867">
                  <c:v>89.947000000000003</c:v>
                </c:pt>
                <c:pt idx="19868">
                  <c:v>89.927000000000007</c:v>
                </c:pt>
                <c:pt idx="19869">
                  <c:v>89.906000000000006</c:v>
                </c:pt>
                <c:pt idx="19870">
                  <c:v>89.882000000000005</c:v>
                </c:pt>
                <c:pt idx="19871">
                  <c:v>89.856999999999999</c:v>
                </c:pt>
                <c:pt idx="19872">
                  <c:v>89.828999999999994</c:v>
                </c:pt>
                <c:pt idx="19873">
                  <c:v>89.799000000000007</c:v>
                </c:pt>
                <c:pt idx="19874">
                  <c:v>89.766999999999996</c:v>
                </c:pt>
                <c:pt idx="19875">
                  <c:v>89.731999999999999</c:v>
                </c:pt>
                <c:pt idx="19876">
                  <c:v>89.694999999999993</c:v>
                </c:pt>
                <c:pt idx="19877">
                  <c:v>89.653999999999996</c:v>
                </c:pt>
                <c:pt idx="19878">
                  <c:v>89.61</c:v>
                </c:pt>
                <c:pt idx="19879">
                  <c:v>89.563000000000002</c:v>
                </c:pt>
                <c:pt idx="19880">
                  <c:v>89.512</c:v>
                </c:pt>
                <c:pt idx="19881">
                  <c:v>89.456999999999994</c:v>
                </c:pt>
                <c:pt idx="19882">
                  <c:v>89.397999999999996</c:v>
                </c:pt>
                <c:pt idx="19883">
                  <c:v>89.332999999999998</c:v>
                </c:pt>
                <c:pt idx="19884">
                  <c:v>89.265000000000001</c:v>
                </c:pt>
                <c:pt idx="19885">
                  <c:v>89.19</c:v>
                </c:pt>
                <c:pt idx="19886">
                  <c:v>89.111000000000004</c:v>
                </c:pt>
                <c:pt idx="19887">
                  <c:v>89.025000000000006</c:v>
                </c:pt>
                <c:pt idx="19888">
                  <c:v>88.932000000000002</c:v>
                </c:pt>
                <c:pt idx="19889">
                  <c:v>88.832999999999998</c:v>
                </c:pt>
                <c:pt idx="19890">
                  <c:v>88.727000000000004</c:v>
                </c:pt>
                <c:pt idx="19891">
                  <c:v>88.611999999999995</c:v>
                </c:pt>
                <c:pt idx="19892">
                  <c:v>88.489000000000004</c:v>
                </c:pt>
                <c:pt idx="19893">
                  <c:v>88.358000000000004</c:v>
                </c:pt>
                <c:pt idx="19894">
                  <c:v>88.215999999999994</c:v>
                </c:pt>
                <c:pt idx="19895">
                  <c:v>88.063999999999993</c:v>
                </c:pt>
                <c:pt idx="19896">
                  <c:v>87.902000000000001</c:v>
                </c:pt>
                <c:pt idx="19897">
                  <c:v>87.727000000000004</c:v>
                </c:pt>
                <c:pt idx="19898">
                  <c:v>87.54</c:v>
                </c:pt>
                <c:pt idx="19899">
                  <c:v>87.34</c:v>
                </c:pt>
                <c:pt idx="19900">
                  <c:v>87.125</c:v>
                </c:pt>
                <c:pt idx="19901">
                  <c:v>86.894999999999996</c:v>
                </c:pt>
                <c:pt idx="19902">
                  <c:v>86.647999999999996</c:v>
                </c:pt>
                <c:pt idx="19903">
                  <c:v>86.384</c:v>
                </c:pt>
                <c:pt idx="19904">
                  <c:v>86.100999999999999</c:v>
                </c:pt>
                <c:pt idx="19905">
                  <c:v>85.798000000000002</c:v>
                </c:pt>
                <c:pt idx="19906">
                  <c:v>85.474999999999994</c:v>
                </c:pt>
                <c:pt idx="19907">
                  <c:v>85.129000000000005</c:v>
                </c:pt>
                <c:pt idx="19908">
                  <c:v>84.759</c:v>
                </c:pt>
                <c:pt idx="19909">
                  <c:v>84.364000000000004</c:v>
                </c:pt>
                <c:pt idx="19910">
                  <c:v>83.942999999999998</c:v>
                </c:pt>
                <c:pt idx="19911">
                  <c:v>83.494</c:v>
                </c:pt>
                <c:pt idx="19912">
                  <c:v>83.016000000000005</c:v>
                </c:pt>
                <c:pt idx="19913">
                  <c:v>82.507000000000005</c:v>
                </c:pt>
                <c:pt idx="19914">
                  <c:v>81.965000000000003</c:v>
                </c:pt>
                <c:pt idx="19915">
                  <c:v>81.391000000000005</c:v>
                </c:pt>
                <c:pt idx="19916">
                  <c:v>80.78</c:v>
                </c:pt>
                <c:pt idx="19917">
                  <c:v>80.132999999999996</c:v>
                </c:pt>
                <c:pt idx="19918">
                  <c:v>79.448999999999998</c:v>
                </c:pt>
                <c:pt idx="19919">
                  <c:v>78.724999999999994</c:v>
                </c:pt>
                <c:pt idx="19920">
                  <c:v>77.959999999999994</c:v>
                </c:pt>
                <c:pt idx="19921">
                  <c:v>77.155000000000001</c:v>
                </c:pt>
                <c:pt idx="19922">
                  <c:v>76.305999999999997</c:v>
                </c:pt>
                <c:pt idx="19923">
                  <c:v>75.414000000000001</c:v>
                </c:pt>
                <c:pt idx="19924">
                  <c:v>74.477999999999994</c:v>
                </c:pt>
                <c:pt idx="19925">
                  <c:v>73.495999999999995</c:v>
                </c:pt>
                <c:pt idx="19926">
                  <c:v>72.47</c:v>
                </c:pt>
                <c:pt idx="19927">
                  <c:v>71.397000000000006</c:v>
                </c:pt>
                <c:pt idx="19928">
                  <c:v>70.278999999999996</c:v>
                </c:pt>
                <c:pt idx="19929">
                  <c:v>69.116</c:v>
                </c:pt>
                <c:pt idx="19930">
                  <c:v>67.908000000000001</c:v>
                </c:pt>
                <c:pt idx="19931">
                  <c:v>66.653999999999996</c:v>
                </c:pt>
                <c:pt idx="19932">
                  <c:v>65.355999999999995</c:v>
                </c:pt>
                <c:pt idx="19933">
                  <c:v>64.015000000000001</c:v>
                </c:pt>
                <c:pt idx="19934">
                  <c:v>62.631</c:v>
                </c:pt>
                <c:pt idx="19935">
                  <c:v>61.206000000000003</c:v>
                </c:pt>
                <c:pt idx="19936">
                  <c:v>59.741</c:v>
                </c:pt>
                <c:pt idx="19937">
                  <c:v>58.24</c:v>
                </c:pt>
                <c:pt idx="19938">
                  <c:v>56.703000000000003</c:v>
                </c:pt>
                <c:pt idx="19939">
                  <c:v>55.134</c:v>
                </c:pt>
                <c:pt idx="19940">
                  <c:v>53.534999999999997</c:v>
                </c:pt>
                <c:pt idx="19941">
                  <c:v>51.911000000000001</c:v>
                </c:pt>
                <c:pt idx="19942">
                  <c:v>50.26</c:v>
                </c:pt>
                <c:pt idx="19943">
                  <c:v>48.588999999999999</c:v>
                </c:pt>
                <c:pt idx="19944">
                  <c:v>46.898000000000003</c:v>
                </c:pt>
                <c:pt idx="19945">
                  <c:v>45.19</c:v>
                </c:pt>
                <c:pt idx="19946">
                  <c:v>43.466999999999999</c:v>
                </c:pt>
                <c:pt idx="19947">
                  <c:v>41.73</c:v>
                </c:pt>
                <c:pt idx="19948">
                  <c:v>39.981999999999999</c:v>
                </c:pt>
                <c:pt idx="19949">
                  <c:v>38.222999999999999</c:v>
                </c:pt>
                <c:pt idx="19950">
                  <c:v>36.457000000000001</c:v>
                </c:pt>
                <c:pt idx="19951">
                  <c:v>34.682000000000002</c:v>
                </c:pt>
                <c:pt idx="19952">
                  <c:v>32.901000000000003</c:v>
                </c:pt>
                <c:pt idx="19953">
                  <c:v>31.114000000000001</c:v>
                </c:pt>
                <c:pt idx="19954">
                  <c:v>29.323</c:v>
                </c:pt>
                <c:pt idx="19955">
                  <c:v>27.527999999999999</c:v>
                </c:pt>
                <c:pt idx="19956">
                  <c:v>25.73</c:v>
                </c:pt>
                <c:pt idx="19957">
                  <c:v>23.931000000000001</c:v>
                </c:pt>
                <c:pt idx="19958">
                  <c:v>22.132000000000001</c:v>
                </c:pt>
                <c:pt idx="19959">
                  <c:v>20.334</c:v>
                </c:pt>
                <c:pt idx="19960">
                  <c:v>18.54</c:v>
                </c:pt>
                <c:pt idx="19961">
                  <c:v>16.751999999999999</c:v>
                </c:pt>
                <c:pt idx="19962">
                  <c:v>14.975</c:v>
                </c:pt>
                <c:pt idx="19963">
                  <c:v>13.215</c:v>
                </c:pt>
                <c:pt idx="19964">
                  <c:v>11.48</c:v>
                </c:pt>
                <c:pt idx="19965">
                  <c:v>9.7870000000000008</c:v>
                </c:pt>
                <c:pt idx="19966">
                  <c:v>8.1560000000000006</c:v>
                </c:pt>
                <c:pt idx="19967">
                  <c:v>6.6150000000000002</c:v>
                </c:pt>
                <c:pt idx="19968">
                  <c:v>5.2009999999999996</c:v>
                </c:pt>
                <c:pt idx="19969">
                  <c:v>3.9630000000000001</c:v>
                </c:pt>
                <c:pt idx="19970">
                  <c:v>2.931</c:v>
                </c:pt>
                <c:pt idx="19971">
                  <c:v>2.1259999999999999</c:v>
                </c:pt>
                <c:pt idx="19972">
                  <c:v>1.532</c:v>
                </c:pt>
                <c:pt idx="19973">
                  <c:v>1.119</c:v>
                </c:pt>
                <c:pt idx="19974">
                  <c:v>0.84299999999999997</c:v>
                </c:pt>
                <c:pt idx="19975">
                  <c:v>0.66400000000000003</c:v>
                </c:pt>
                <c:pt idx="19976">
                  <c:v>0.54800000000000004</c:v>
                </c:pt>
                <c:pt idx="19977">
                  <c:v>0.47299999999999998</c:v>
                </c:pt>
                <c:pt idx="19978">
                  <c:v>0.42299999999999999</c:v>
                </c:pt>
                <c:pt idx="19979">
                  <c:v>0.38700000000000001</c:v>
                </c:pt>
                <c:pt idx="19980">
                  <c:v>0.35799999999999998</c:v>
                </c:pt>
                <c:pt idx="19981">
                  <c:v>0.33400000000000002</c:v>
                </c:pt>
                <c:pt idx="19982">
                  <c:v>0.313</c:v>
                </c:pt>
                <c:pt idx="19983">
                  <c:v>0.29499999999999998</c:v>
                </c:pt>
                <c:pt idx="19984">
                  <c:v>0.27900000000000003</c:v>
                </c:pt>
                <c:pt idx="19985">
                  <c:v>0.26700000000000002</c:v>
                </c:pt>
                <c:pt idx="19986">
                  <c:v>0.25600000000000001</c:v>
                </c:pt>
                <c:pt idx="19987">
                  <c:v>0.248</c:v>
                </c:pt>
                <c:pt idx="19988">
                  <c:v>0.24099999999999999</c:v>
                </c:pt>
                <c:pt idx="19989">
                  <c:v>0.23599999999999999</c:v>
                </c:pt>
                <c:pt idx="19990">
                  <c:v>0.23200000000000001</c:v>
                </c:pt>
                <c:pt idx="19991">
                  <c:v>0.22900000000000001</c:v>
                </c:pt>
                <c:pt idx="19992">
                  <c:v>0.22700000000000001</c:v>
                </c:pt>
                <c:pt idx="19993">
                  <c:v>0.22500000000000001</c:v>
                </c:pt>
                <c:pt idx="19994">
                  <c:v>0.224</c:v>
                </c:pt>
                <c:pt idx="19995">
                  <c:v>0.223</c:v>
                </c:pt>
                <c:pt idx="19996">
                  <c:v>0.223</c:v>
                </c:pt>
                <c:pt idx="19997">
                  <c:v>0.223</c:v>
                </c:pt>
                <c:pt idx="19998">
                  <c:v>0.223</c:v>
                </c:pt>
                <c:pt idx="19999">
                  <c:v>0.224</c:v>
                </c:pt>
                <c:pt idx="20000">
                  <c:v>0.22500000000000001</c:v>
                </c:pt>
                <c:pt idx="20001">
                  <c:v>0.22500000000000001</c:v>
                </c:pt>
                <c:pt idx="20002">
                  <c:v>0.22600000000000001</c:v>
                </c:pt>
                <c:pt idx="20003">
                  <c:v>0.22800000000000001</c:v>
                </c:pt>
                <c:pt idx="20004">
                  <c:v>0.22900000000000001</c:v>
                </c:pt>
                <c:pt idx="20005">
                  <c:v>0.23</c:v>
                </c:pt>
                <c:pt idx="20006">
                  <c:v>0.23200000000000001</c:v>
                </c:pt>
                <c:pt idx="20007">
                  <c:v>0.23400000000000001</c:v>
                </c:pt>
                <c:pt idx="20008">
                  <c:v>0.23499999999999999</c:v>
                </c:pt>
                <c:pt idx="20009">
                  <c:v>0.23699999999999999</c:v>
                </c:pt>
                <c:pt idx="20010">
                  <c:v>0.23799999999999999</c:v>
                </c:pt>
                <c:pt idx="20011">
                  <c:v>0.24</c:v>
                </c:pt>
                <c:pt idx="20012">
                  <c:v>0.24099999999999999</c:v>
                </c:pt>
                <c:pt idx="20013">
                  <c:v>0.24299999999999999</c:v>
                </c:pt>
                <c:pt idx="20014">
                  <c:v>0.24399999999999999</c:v>
                </c:pt>
                <c:pt idx="20015">
                  <c:v>0.246</c:v>
                </c:pt>
                <c:pt idx="20016">
                  <c:v>0.247</c:v>
                </c:pt>
                <c:pt idx="20017">
                  <c:v>0.249</c:v>
                </c:pt>
                <c:pt idx="20018">
                  <c:v>0.25</c:v>
                </c:pt>
                <c:pt idx="20019">
                  <c:v>0.251</c:v>
                </c:pt>
                <c:pt idx="20020">
                  <c:v>0.253</c:v>
                </c:pt>
                <c:pt idx="20021">
                  <c:v>0.254</c:v>
                </c:pt>
                <c:pt idx="20022">
                  <c:v>0.255</c:v>
                </c:pt>
                <c:pt idx="20023">
                  <c:v>0.25600000000000001</c:v>
                </c:pt>
                <c:pt idx="20024">
                  <c:v>0.25700000000000001</c:v>
                </c:pt>
                <c:pt idx="20025">
                  <c:v>0.25800000000000001</c:v>
                </c:pt>
                <c:pt idx="20026">
                  <c:v>0.25900000000000001</c:v>
                </c:pt>
                <c:pt idx="20027">
                  <c:v>0.26</c:v>
                </c:pt>
                <c:pt idx="20028">
                  <c:v>0.26100000000000001</c:v>
                </c:pt>
                <c:pt idx="20029">
                  <c:v>0.26100000000000001</c:v>
                </c:pt>
                <c:pt idx="20030">
                  <c:v>0.26200000000000001</c:v>
                </c:pt>
                <c:pt idx="20031">
                  <c:v>0.26300000000000001</c:v>
                </c:pt>
                <c:pt idx="20032">
                  <c:v>0.26400000000000001</c:v>
                </c:pt>
                <c:pt idx="20033">
                  <c:v>0.26500000000000001</c:v>
                </c:pt>
                <c:pt idx="20034">
                  <c:v>0.26500000000000001</c:v>
                </c:pt>
                <c:pt idx="20035">
                  <c:v>0.26600000000000001</c:v>
                </c:pt>
                <c:pt idx="20036">
                  <c:v>0.26600000000000001</c:v>
                </c:pt>
                <c:pt idx="20037">
                  <c:v>0.26700000000000002</c:v>
                </c:pt>
                <c:pt idx="20038">
                  <c:v>0.26800000000000002</c:v>
                </c:pt>
                <c:pt idx="20039">
                  <c:v>0.26800000000000002</c:v>
                </c:pt>
                <c:pt idx="20040">
                  <c:v>0.26600000000000001</c:v>
                </c:pt>
                <c:pt idx="20041">
                  <c:v>0.26600000000000001</c:v>
                </c:pt>
                <c:pt idx="20042">
                  <c:v>0.26500000000000001</c:v>
                </c:pt>
                <c:pt idx="20043">
                  <c:v>0.26500000000000001</c:v>
                </c:pt>
                <c:pt idx="20044">
                  <c:v>0.26400000000000001</c:v>
                </c:pt>
                <c:pt idx="20045">
                  <c:v>0.26400000000000001</c:v>
                </c:pt>
                <c:pt idx="20046">
                  <c:v>0.26300000000000001</c:v>
                </c:pt>
                <c:pt idx="20047">
                  <c:v>0.26200000000000001</c:v>
                </c:pt>
                <c:pt idx="20048">
                  <c:v>0.26100000000000001</c:v>
                </c:pt>
                <c:pt idx="20049">
                  <c:v>0.26100000000000001</c:v>
                </c:pt>
                <c:pt idx="20050">
                  <c:v>0.26</c:v>
                </c:pt>
                <c:pt idx="20051">
                  <c:v>0.25900000000000001</c:v>
                </c:pt>
                <c:pt idx="20052">
                  <c:v>0.25800000000000001</c:v>
                </c:pt>
                <c:pt idx="20053">
                  <c:v>0.25700000000000001</c:v>
                </c:pt>
                <c:pt idx="20054">
                  <c:v>0.25600000000000001</c:v>
                </c:pt>
                <c:pt idx="20055">
                  <c:v>0.255</c:v>
                </c:pt>
                <c:pt idx="20056">
                  <c:v>0.254</c:v>
                </c:pt>
                <c:pt idx="20057">
                  <c:v>0.253</c:v>
                </c:pt>
                <c:pt idx="20058">
                  <c:v>0.252</c:v>
                </c:pt>
                <c:pt idx="20059">
                  <c:v>0.251</c:v>
                </c:pt>
                <c:pt idx="20060">
                  <c:v>0.249</c:v>
                </c:pt>
                <c:pt idx="20061">
                  <c:v>0.248</c:v>
                </c:pt>
                <c:pt idx="20062">
                  <c:v>0.247</c:v>
                </c:pt>
                <c:pt idx="20063">
                  <c:v>0.245</c:v>
                </c:pt>
                <c:pt idx="20064">
                  <c:v>0.24399999999999999</c:v>
                </c:pt>
                <c:pt idx="20065">
                  <c:v>0.24299999999999999</c:v>
                </c:pt>
                <c:pt idx="20066">
                  <c:v>0.24099999999999999</c:v>
                </c:pt>
                <c:pt idx="20067">
                  <c:v>0.24</c:v>
                </c:pt>
                <c:pt idx="20068">
                  <c:v>0.23799999999999999</c:v>
                </c:pt>
                <c:pt idx="20069">
                  <c:v>0.23699999999999999</c:v>
                </c:pt>
                <c:pt idx="20070">
                  <c:v>0.23499999999999999</c:v>
                </c:pt>
                <c:pt idx="20071">
                  <c:v>0.23400000000000001</c:v>
                </c:pt>
                <c:pt idx="20072">
                  <c:v>0.23300000000000001</c:v>
                </c:pt>
                <c:pt idx="20073">
                  <c:v>0.23100000000000001</c:v>
                </c:pt>
                <c:pt idx="20074">
                  <c:v>0.23</c:v>
                </c:pt>
                <c:pt idx="20075">
                  <c:v>0.22800000000000001</c:v>
                </c:pt>
                <c:pt idx="20076">
                  <c:v>0.22700000000000001</c:v>
                </c:pt>
                <c:pt idx="20077">
                  <c:v>0.22600000000000001</c:v>
                </c:pt>
                <c:pt idx="20078">
                  <c:v>0.22500000000000001</c:v>
                </c:pt>
                <c:pt idx="20079">
                  <c:v>0.224</c:v>
                </c:pt>
                <c:pt idx="20080">
                  <c:v>0.224</c:v>
                </c:pt>
                <c:pt idx="20081">
                  <c:v>0.223</c:v>
                </c:pt>
                <c:pt idx="20082">
                  <c:v>0.223</c:v>
                </c:pt>
                <c:pt idx="20083">
                  <c:v>0.223</c:v>
                </c:pt>
                <c:pt idx="20084">
                  <c:v>0.223</c:v>
                </c:pt>
                <c:pt idx="20085">
                  <c:v>0.224</c:v>
                </c:pt>
                <c:pt idx="20086">
                  <c:v>0.22500000000000001</c:v>
                </c:pt>
                <c:pt idx="20087">
                  <c:v>0.22600000000000001</c:v>
                </c:pt>
                <c:pt idx="20088">
                  <c:v>0.22900000000000001</c:v>
                </c:pt>
                <c:pt idx="20089">
                  <c:v>0.23200000000000001</c:v>
                </c:pt>
                <c:pt idx="20090">
                  <c:v>0.23599999999999999</c:v>
                </c:pt>
                <c:pt idx="20091">
                  <c:v>0.24099999999999999</c:v>
                </c:pt>
                <c:pt idx="20092">
                  <c:v>0.248</c:v>
                </c:pt>
                <c:pt idx="20093">
                  <c:v>0.25600000000000001</c:v>
                </c:pt>
                <c:pt idx="20094">
                  <c:v>0.26600000000000001</c:v>
                </c:pt>
                <c:pt idx="20095">
                  <c:v>0.27900000000000003</c:v>
                </c:pt>
                <c:pt idx="20096">
                  <c:v>0.29399999999999998</c:v>
                </c:pt>
                <c:pt idx="20097">
                  <c:v>0.312</c:v>
                </c:pt>
                <c:pt idx="20098">
                  <c:v>0.33400000000000002</c:v>
                </c:pt>
                <c:pt idx="20099">
                  <c:v>0.35799999999999998</c:v>
                </c:pt>
                <c:pt idx="20100">
                  <c:v>0.38800000000000001</c:v>
                </c:pt>
                <c:pt idx="20101">
                  <c:v>0.42699999999999999</c:v>
                </c:pt>
                <c:pt idx="20102">
                  <c:v>0.48099999999999998</c:v>
                </c:pt>
                <c:pt idx="20103">
                  <c:v>0.56200000000000006</c:v>
                </c:pt>
                <c:pt idx="20104">
                  <c:v>0.68700000000000006</c:v>
                </c:pt>
                <c:pt idx="20105">
                  <c:v>0.879</c:v>
                </c:pt>
                <c:pt idx="20106">
                  <c:v>1.17</c:v>
                </c:pt>
                <c:pt idx="20107">
                  <c:v>1.5960000000000001</c:v>
                </c:pt>
                <c:pt idx="20108">
                  <c:v>2.2010000000000001</c:v>
                </c:pt>
                <c:pt idx="20109">
                  <c:v>3.0129999999999999</c:v>
                </c:pt>
                <c:pt idx="20110">
                  <c:v>4.0389999999999997</c:v>
                </c:pt>
                <c:pt idx="20111">
                  <c:v>5.2640000000000002</c:v>
                </c:pt>
                <c:pt idx="20112">
                  <c:v>6.6630000000000003</c:v>
                </c:pt>
                <c:pt idx="20113">
                  <c:v>8.1890000000000001</c:v>
                </c:pt>
                <c:pt idx="20114">
                  <c:v>9.8089999999999993</c:v>
                </c:pt>
                <c:pt idx="20115">
                  <c:v>11.494999999999999</c:v>
                </c:pt>
                <c:pt idx="20116">
                  <c:v>13.223000000000001</c:v>
                </c:pt>
                <c:pt idx="20117">
                  <c:v>14.98</c:v>
                </c:pt>
                <c:pt idx="20118">
                  <c:v>16.754999999999999</c:v>
                </c:pt>
                <c:pt idx="20119">
                  <c:v>18.541</c:v>
                </c:pt>
                <c:pt idx="20120">
                  <c:v>20.335000000000001</c:v>
                </c:pt>
                <c:pt idx="20121">
                  <c:v>22.132000000000001</c:v>
                </c:pt>
                <c:pt idx="20122">
                  <c:v>23.931000000000001</c:v>
                </c:pt>
                <c:pt idx="20123">
                  <c:v>25.728999999999999</c:v>
                </c:pt>
                <c:pt idx="20124">
                  <c:v>27.524999999999999</c:v>
                </c:pt>
                <c:pt idx="20125">
                  <c:v>29.318999999999999</c:v>
                </c:pt>
                <c:pt idx="20126">
                  <c:v>31.108000000000001</c:v>
                </c:pt>
                <c:pt idx="20127">
                  <c:v>32.893000000000001</c:v>
                </c:pt>
                <c:pt idx="20128">
                  <c:v>34.673000000000002</c:v>
                </c:pt>
                <c:pt idx="20129">
                  <c:v>36.445</c:v>
                </c:pt>
                <c:pt idx="20130">
                  <c:v>38.210999999999999</c:v>
                </c:pt>
                <c:pt idx="20131">
                  <c:v>39.968000000000004</c:v>
                </c:pt>
                <c:pt idx="20132">
                  <c:v>41.715000000000003</c:v>
                </c:pt>
                <c:pt idx="20133">
                  <c:v>43.451000000000001</c:v>
                </c:pt>
                <c:pt idx="20134">
                  <c:v>45.173000000000002</c:v>
                </c:pt>
                <c:pt idx="20135">
                  <c:v>46.88</c:v>
                </c:pt>
                <c:pt idx="20136">
                  <c:v>48.57</c:v>
                </c:pt>
                <c:pt idx="20137">
                  <c:v>50.24</c:v>
                </c:pt>
                <c:pt idx="20138">
                  <c:v>51.889000000000003</c:v>
                </c:pt>
                <c:pt idx="20139">
                  <c:v>53.512999999999998</c:v>
                </c:pt>
                <c:pt idx="20140">
                  <c:v>55.110999999999997</c:v>
                </c:pt>
                <c:pt idx="20141">
                  <c:v>56.679000000000002</c:v>
                </c:pt>
                <c:pt idx="20142">
                  <c:v>58.215000000000003</c:v>
                </c:pt>
                <c:pt idx="20143">
                  <c:v>59.716000000000001</c:v>
                </c:pt>
                <c:pt idx="20144">
                  <c:v>61.179000000000002</c:v>
                </c:pt>
                <c:pt idx="20145">
                  <c:v>62.603999999999999</c:v>
                </c:pt>
                <c:pt idx="20146">
                  <c:v>63.987000000000002</c:v>
                </c:pt>
                <c:pt idx="20147">
                  <c:v>65.328000000000003</c:v>
                </c:pt>
                <c:pt idx="20148">
                  <c:v>66.626000000000005</c:v>
                </c:pt>
                <c:pt idx="20149">
                  <c:v>67.878</c:v>
                </c:pt>
                <c:pt idx="20150">
                  <c:v>69.087000000000003</c:v>
                </c:pt>
                <c:pt idx="20151">
                  <c:v>70.251999999999995</c:v>
                </c:pt>
                <c:pt idx="20152">
                  <c:v>71.369</c:v>
                </c:pt>
                <c:pt idx="20153">
                  <c:v>72.441000000000003</c:v>
                </c:pt>
                <c:pt idx="20154">
                  <c:v>73.468000000000004</c:v>
                </c:pt>
                <c:pt idx="20155">
                  <c:v>74.45</c:v>
                </c:pt>
                <c:pt idx="20156">
                  <c:v>75.385999999999996</c:v>
                </c:pt>
                <c:pt idx="20157">
                  <c:v>76.278999999999996</c:v>
                </c:pt>
                <c:pt idx="20158">
                  <c:v>77.129000000000005</c:v>
                </c:pt>
                <c:pt idx="20159">
                  <c:v>77.935000000000002</c:v>
                </c:pt>
                <c:pt idx="20160">
                  <c:v>78.7</c:v>
                </c:pt>
                <c:pt idx="20161">
                  <c:v>79.424000000000007</c:v>
                </c:pt>
                <c:pt idx="20162">
                  <c:v>80.11</c:v>
                </c:pt>
                <c:pt idx="20163">
                  <c:v>80.757000000000005</c:v>
                </c:pt>
                <c:pt idx="20164">
                  <c:v>81.369</c:v>
                </c:pt>
                <c:pt idx="20165">
                  <c:v>81.944000000000003</c:v>
                </c:pt>
                <c:pt idx="20166">
                  <c:v>82.486000000000004</c:v>
                </c:pt>
                <c:pt idx="20167">
                  <c:v>82.995000000000005</c:v>
                </c:pt>
                <c:pt idx="20168">
                  <c:v>83.474000000000004</c:v>
                </c:pt>
                <c:pt idx="20169">
                  <c:v>83.924000000000007</c:v>
                </c:pt>
                <c:pt idx="20170">
                  <c:v>84.346000000000004</c:v>
                </c:pt>
                <c:pt idx="20171">
                  <c:v>84.741</c:v>
                </c:pt>
                <c:pt idx="20172">
                  <c:v>85.111000000000004</c:v>
                </c:pt>
                <c:pt idx="20173">
                  <c:v>85.456999999999994</c:v>
                </c:pt>
                <c:pt idx="20174">
                  <c:v>85.781999999999996</c:v>
                </c:pt>
                <c:pt idx="20175">
                  <c:v>86.084000000000003</c:v>
                </c:pt>
                <c:pt idx="20176">
                  <c:v>86.367999999999995</c:v>
                </c:pt>
                <c:pt idx="20177">
                  <c:v>86.632000000000005</c:v>
                </c:pt>
                <c:pt idx="20178">
                  <c:v>86.88</c:v>
                </c:pt>
                <c:pt idx="20179">
                  <c:v>87.11</c:v>
                </c:pt>
                <c:pt idx="20180">
                  <c:v>87.325000000000003</c:v>
                </c:pt>
                <c:pt idx="20181">
                  <c:v>87.525999999999996</c:v>
                </c:pt>
                <c:pt idx="20182">
                  <c:v>87.713999999999999</c:v>
                </c:pt>
                <c:pt idx="20183">
                  <c:v>87.888999999999996</c:v>
                </c:pt>
                <c:pt idx="20184">
                  <c:v>88.052000000000007</c:v>
                </c:pt>
                <c:pt idx="20185">
                  <c:v>88.203999999999994</c:v>
                </c:pt>
                <c:pt idx="20186">
                  <c:v>88.346000000000004</c:v>
                </c:pt>
                <c:pt idx="20187">
                  <c:v>88.477999999999994</c:v>
                </c:pt>
                <c:pt idx="20188">
                  <c:v>88.600999999999999</c:v>
                </c:pt>
                <c:pt idx="20189">
                  <c:v>88.715999999999994</c:v>
                </c:pt>
                <c:pt idx="20190">
                  <c:v>88.822000000000003</c:v>
                </c:pt>
                <c:pt idx="20191">
                  <c:v>88.921999999999997</c:v>
                </c:pt>
                <c:pt idx="20192">
                  <c:v>89.013999999999996</c:v>
                </c:pt>
                <c:pt idx="20193">
                  <c:v>89.1</c:v>
                </c:pt>
                <c:pt idx="20194">
                  <c:v>89.180999999999997</c:v>
                </c:pt>
                <c:pt idx="20195">
                  <c:v>89.254999999999995</c:v>
                </c:pt>
                <c:pt idx="20196">
                  <c:v>89.323999999999998</c:v>
                </c:pt>
                <c:pt idx="20197">
                  <c:v>89.388000000000005</c:v>
                </c:pt>
                <c:pt idx="20198">
                  <c:v>89.447999999999993</c:v>
                </c:pt>
                <c:pt idx="20199">
                  <c:v>89.503</c:v>
                </c:pt>
                <c:pt idx="20200">
                  <c:v>89.554000000000002</c:v>
                </c:pt>
                <c:pt idx="20201">
                  <c:v>89.602000000000004</c:v>
                </c:pt>
                <c:pt idx="20202">
                  <c:v>89.646000000000001</c:v>
                </c:pt>
                <c:pt idx="20203">
                  <c:v>89.686000000000007</c:v>
                </c:pt>
                <c:pt idx="20204">
                  <c:v>89.724000000000004</c:v>
                </c:pt>
                <c:pt idx="20205">
                  <c:v>89.759</c:v>
                </c:pt>
                <c:pt idx="20206">
                  <c:v>89.790999999999997</c:v>
                </c:pt>
                <c:pt idx="20207">
                  <c:v>89.820999999999998</c:v>
                </c:pt>
                <c:pt idx="20208">
                  <c:v>89.847999999999999</c:v>
                </c:pt>
                <c:pt idx="20209">
                  <c:v>89.873999999999995</c:v>
                </c:pt>
                <c:pt idx="20210">
                  <c:v>89.897000000000006</c:v>
                </c:pt>
                <c:pt idx="20211">
                  <c:v>89.918999999999997</c:v>
                </c:pt>
                <c:pt idx="20212">
                  <c:v>89.938999999999993</c:v>
                </c:pt>
                <c:pt idx="20213">
                  <c:v>89.957999999999998</c:v>
                </c:pt>
                <c:pt idx="20214">
                  <c:v>89.974999999999994</c:v>
                </c:pt>
                <c:pt idx="20215">
                  <c:v>89.991</c:v>
                </c:pt>
                <c:pt idx="20216">
                  <c:v>90.004999999999995</c:v>
                </c:pt>
                <c:pt idx="20217">
                  <c:v>90.019000000000005</c:v>
                </c:pt>
                <c:pt idx="20218">
                  <c:v>90.031000000000006</c:v>
                </c:pt>
                <c:pt idx="20219">
                  <c:v>90.043000000000006</c:v>
                </c:pt>
                <c:pt idx="20220">
                  <c:v>90.054000000000002</c:v>
                </c:pt>
                <c:pt idx="20221">
                  <c:v>90.063999999999993</c:v>
                </c:pt>
                <c:pt idx="20222">
                  <c:v>90.072999999999993</c:v>
                </c:pt>
                <c:pt idx="20223">
                  <c:v>90.081000000000003</c:v>
                </c:pt>
                <c:pt idx="20224">
                  <c:v>90.088999999999999</c:v>
                </c:pt>
                <c:pt idx="20225">
                  <c:v>90.096999999999994</c:v>
                </c:pt>
                <c:pt idx="20226">
                  <c:v>90.102999999999994</c:v>
                </c:pt>
                <c:pt idx="20227">
                  <c:v>90.11</c:v>
                </c:pt>
                <c:pt idx="20228">
                  <c:v>90.116</c:v>
                </c:pt>
                <c:pt idx="20229">
                  <c:v>90.120999999999995</c:v>
                </c:pt>
                <c:pt idx="20230">
                  <c:v>90.126000000000005</c:v>
                </c:pt>
                <c:pt idx="20231">
                  <c:v>90.131</c:v>
                </c:pt>
                <c:pt idx="20232">
                  <c:v>90.135999999999996</c:v>
                </c:pt>
                <c:pt idx="20233">
                  <c:v>90.14</c:v>
                </c:pt>
                <c:pt idx="20234">
                  <c:v>90.144000000000005</c:v>
                </c:pt>
                <c:pt idx="20235">
                  <c:v>90.147000000000006</c:v>
                </c:pt>
                <c:pt idx="20236">
                  <c:v>90.150999999999996</c:v>
                </c:pt>
                <c:pt idx="20237">
                  <c:v>90.153999999999996</c:v>
                </c:pt>
                <c:pt idx="20238">
                  <c:v>90.156999999999996</c:v>
                </c:pt>
                <c:pt idx="20239">
                  <c:v>90.16</c:v>
                </c:pt>
                <c:pt idx="20240">
                  <c:v>90.162999999999997</c:v>
                </c:pt>
                <c:pt idx="20241">
                  <c:v>90.165000000000006</c:v>
                </c:pt>
                <c:pt idx="20242">
                  <c:v>90.168000000000006</c:v>
                </c:pt>
                <c:pt idx="20243">
                  <c:v>90.17</c:v>
                </c:pt>
                <c:pt idx="20244">
                  <c:v>90.171999999999997</c:v>
                </c:pt>
                <c:pt idx="20245">
                  <c:v>90.174000000000007</c:v>
                </c:pt>
                <c:pt idx="20246">
                  <c:v>90.176000000000002</c:v>
                </c:pt>
                <c:pt idx="20247">
                  <c:v>90.177999999999997</c:v>
                </c:pt>
                <c:pt idx="20248">
                  <c:v>90.18</c:v>
                </c:pt>
                <c:pt idx="20249">
                  <c:v>90.180999999999997</c:v>
                </c:pt>
                <c:pt idx="20250">
                  <c:v>90.183000000000007</c:v>
                </c:pt>
                <c:pt idx="20251">
                  <c:v>90.183999999999997</c:v>
                </c:pt>
                <c:pt idx="20252">
                  <c:v>90.186000000000007</c:v>
                </c:pt>
                <c:pt idx="20253">
                  <c:v>90.186999999999998</c:v>
                </c:pt>
                <c:pt idx="20254">
                  <c:v>90.188000000000002</c:v>
                </c:pt>
                <c:pt idx="20255">
                  <c:v>90.19</c:v>
                </c:pt>
                <c:pt idx="20256">
                  <c:v>90.191000000000003</c:v>
                </c:pt>
                <c:pt idx="20257">
                  <c:v>90.191999999999993</c:v>
                </c:pt>
                <c:pt idx="20258">
                  <c:v>90.192999999999998</c:v>
                </c:pt>
                <c:pt idx="20259">
                  <c:v>90.194000000000003</c:v>
                </c:pt>
                <c:pt idx="20260">
                  <c:v>90.194999999999993</c:v>
                </c:pt>
                <c:pt idx="20261">
                  <c:v>90.195999999999998</c:v>
                </c:pt>
                <c:pt idx="20262">
                  <c:v>90.197000000000003</c:v>
                </c:pt>
                <c:pt idx="20263">
                  <c:v>90.197999999999993</c:v>
                </c:pt>
                <c:pt idx="20264">
                  <c:v>90.198999999999998</c:v>
                </c:pt>
                <c:pt idx="20265">
                  <c:v>90.2</c:v>
                </c:pt>
                <c:pt idx="20266">
                  <c:v>90.200999999999993</c:v>
                </c:pt>
                <c:pt idx="20267">
                  <c:v>90.201999999999998</c:v>
                </c:pt>
                <c:pt idx="20268">
                  <c:v>90.201999999999998</c:v>
                </c:pt>
                <c:pt idx="20269">
                  <c:v>90.203000000000003</c:v>
                </c:pt>
                <c:pt idx="20270">
                  <c:v>90.203999999999994</c:v>
                </c:pt>
                <c:pt idx="20271">
                  <c:v>90.203999999999994</c:v>
                </c:pt>
                <c:pt idx="20272">
                  <c:v>90.204999999999998</c:v>
                </c:pt>
                <c:pt idx="20273">
                  <c:v>90.206000000000003</c:v>
                </c:pt>
                <c:pt idx="20274">
                  <c:v>90.206000000000003</c:v>
                </c:pt>
                <c:pt idx="20275">
                  <c:v>90.206999999999994</c:v>
                </c:pt>
                <c:pt idx="20276">
                  <c:v>90.206999999999994</c:v>
                </c:pt>
                <c:pt idx="20277">
                  <c:v>90.206999999999994</c:v>
                </c:pt>
                <c:pt idx="20278">
                  <c:v>90.207999999999998</c:v>
                </c:pt>
                <c:pt idx="20279">
                  <c:v>90.207999999999998</c:v>
                </c:pt>
                <c:pt idx="20280">
                  <c:v>90.207999999999998</c:v>
                </c:pt>
                <c:pt idx="20281">
                  <c:v>90.209000000000003</c:v>
                </c:pt>
                <c:pt idx="20282">
                  <c:v>90.209000000000003</c:v>
                </c:pt>
                <c:pt idx="20283">
                  <c:v>90.209000000000003</c:v>
                </c:pt>
                <c:pt idx="20284">
                  <c:v>90.209000000000003</c:v>
                </c:pt>
                <c:pt idx="20285">
                  <c:v>90.209000000000003</c:v>
                </c:pt>
                <c:pt idx="20286">
                  <c:v>90.21</c:v>
                </c:pt>
                <c:pt idx="20287">
                  <c:v>90.21</c:v>
                </c:pt>
                <c:pt idx="20288">
                  <c:v>90.21</c:v>
                </c:pt>
                <c:pt idx="20289">
                  <c:v>90.21</c:v>
                </c:pt>
                <c:pt idx="20290">
                  <c:v>90.21</c:v>
                </c:pt>
                <c:pt idx="20291">
                  <c:v>90.21</c:v>
                </c:pt>
                <c:pt idx="20292">
                  <c:v>90.21</c:v>
                </c:pt>
                <c:pt idx="20293">
                  <c:v>90.209000000000003</c:v>
                </c:pt>
                <c:pt idx="20294">
                  <c:v>90.209000000000003</c:v>
                </c:pt>
                <c:pt idx="20295">
                  <c:v>90.209000000000003</c:v>
                </c:pt>
                <c:pt idx="20296">
                  <c:v>90.209000000000003</c:v>
                </c:pt>
                <c:pt idx="20297">
                  <c:v>90.209000000000003</c:v>
                </c:pt>
                <c:pt idx="20298">
                  <c:v>90.209000000000003</c:v>
                </c:pt>
                <c:pt idx="20299">
                  <c:v>90.207999999999998</c:v>
                </c:pt>
                <c:pt idx="20300">
                  <c:v>90.207999999999998</c:v>
                </c:pt>
                <c:pt idx="20301">
                  <c:v>90.207999999999998</c:v>
                </c:pt>
                <c:pt idx="20302">
                  <c:v>90.206999999999994</c:v>
                </c:pt>
                <c:pt idx="20303">
                  <c:v>90.206999999999994</c:v>
                </c:pt>
                <c:pt idx="20304">
                  <c:v>90.206999999999994</c:v>
                </c:pt>
                <c:pt idx="20305">
                  <c:v>90.206000000000003</c:v>
                </c:pt>
                <c:pt idx="20306">
                  <c:v>90.206000000000003</c:v>
                </c:pt>
                <c:pt idx="20307">
                  <c:v>90.206000000000003</c:v>
                </c:pt>
                <c:pt idx="20308">
                  <c:v>90.204999999999998</c:v>
                </c:pt>
                <c:pt idx="20309">
                  <c:v>90.204999999999998</c:v>
                </c:pt>
                <c:pt idx="20310">
                  <c:v>90.203999999999994</c:v>
                </c:pt>
                <c:pt idx="20311">
                  <c:v>90.203999999999994</c:v>
                </c:pt>
                <c:pt idx="20312">
                  <c:v>90.203000000000003</c:v>
                </c:pt>
                <c:pt idx="20313">
                  <c:v>90.203000000000003</c:v>
                </c:pt>
                <c:pt idx="20314">
                  <c:v>90.201999999999998</c:v>
                </c:pt>
                <c:pt idx="20315">
                  <c:v>90.201999999999998</c:v>
                </c:pt>
                <c:pt idx="20316">
                  <c:v>90.200999999999993</c:v>
                </c:pt>
                <c:pt idx="20317">
                  <c:v>90.200999999999993</c:v>
                </c:pt>
                <c:pt idx="20318">
                  <c:v>90.2</c:v>
                </c:pt>
                <c:pt idx="20319">
                  <c:v>90.198999999999998</c:v>
                </c:pt>
                <c:pt idx="20320">
                  <c:v>90.198999999999998</c:v>
                </c:pt>
                <c:pt idx="20321">
                  <c:v>90.197999999999993</c:v>
                </c:pt>
                <c:pt idx="20322">
                  <c:v>90.197000000000003</c:v>
                </c:pt>
                <c:pt idx="20323">
                  <c:v>90.195999999999998</c:v>
                </c:pt>
                <c:pt idx="20324">
                  <c:v>90.194999999999993</c:v>
                </c:pt>
                <c:pt idx="20325">
                  <c:v>90.194000000000003</c:v>
                </c:pt>
                <c:pt idx="20326">
                  <c:v>90.192999999999998</c:v>
                </c:pt>
                <c:pt idx="20327">
                  <c:v>90.191999999999993</c:v>
                </c:pt>
                <c:pt idx="20328">
                  <c:v>90.191000000000003</c:v>
                </c:pt>
                <c:pt idx="20329">
                  <c:v>90.19</c:v>
                </c:pt>
                <c:pt idx="20330">
                  <c:v>90.188999999999993</c:v>
                </c:pt>
                <c:pt idx="20331">
                  <c:v>90.188000000000002</c:v>
                </c:pt>
                <c:pt idx="20332">
                  <c:v>90.186000000000007</c:v>
                </c:pt>
                <c:pt idx="20333">
                  <c:v>90.185000000000002</c:v>
                </c:pt>
                <c:pt idx="20334">
                  <c:v>90.183000000000007</c:v>
                </c:pt>
                <c:pt idx="20335">
                  <c:v>90.182000000000002</c:v>
                </c:pt>
                <c:pt idx="20336">
                  <c:v>90.18</c:v>
                </c:pt>
                <c:pt idx="20337">
                  <c:v>90.177999999999997</c:v>
                </c:pt>
                <c:pt idx="20338">
                  <c:v>90.176000000000002</c:v>
                </c:pt>
                <c:pt idx="20339">
                  <c:v>90.174000000000007</c:v>
                </c:pt>
                <c:pt idx="20340">
                  <c:v>90.171000000000006</c:v>
                </c:pt>
                <c:pt idx="20341">
                  <c:v>90.168999999999997</c:v>
                </c:pt>
                <c:pt idx="20342">
                  <c:v>90.165999999999997</c:v>
                </c:pt>
                <c:pt idx="20343">
                  <c:v>90.162999999999997</c:v>
                </c:pt>
                <c:pt idx="20344">
                  <c:v>90.16</c:v>
                </c:pt>
                <c:pt idx="20345">
                  <c:v>90.156999999999996</c:v>
                </c:pt>
                <c:pt idx="20346">
                  <c:v>90.153000000000006</c:v>
                </c:pt>
                <c:pt idx="20347">
                  <c:v>90.149000000000001</c:v>
                </c:pt>
                <c:pt idx="20348">
                  <c:v>90.144999999999996</c:v>
                </c:pt>
                <c:pt idx="20349">
                  <c:v>90.141000000000005</c:v>
                </c:pt>
                <c:pt idx="20350">
                  <c:v>90.135999999999996</c:v>
                </c:pt>
                <c:pt idx="20351">
                  <c:v>90.131</c:v>
                </c:pt>
                <c:pt idx="20352">
                  <c:v>90.126000000000005</c:v>
                </c:pt>
                <c:pt idx="20353">
                  <c:v>90.12</c:v>
                </c:pt>
                <c:pt idx="20354">
                  <c:v>90.114000000000004</c:v>
                </c:pt>
                <c:pt idx="20355">
                  <c:v>90.106999999999999</c:v>
                </c:pt>
                <c:pt idx="20356">
                  <c:v>90.1</c:v>
                </c:pt>
                <c:pt idx="20357">
                  <c:v>90.091999999999999</c:v>
                </c:pt>
                <c:pt idx="20358">
                  <c:v>90.082999999999998</c:v>
                </c:pt>
                <c:pt idx="20359">
                  <c:v>90.073999999999998</c:v>
                </c:pt>
                <c:pt idx="20360">
                  <c:v>90.063999999999993</c:v>
                </c:pt>
                <c:pt idx="20361">
                  <c:v>90.052999999999997</c:v>
                </c:pt>
                <c:pt idx="20362">
                  <c:v>90.042000000000002</c:v>
                </c:pt>
                <c:pt idx="20363">
                  <c:v>90.028999999999996</c:v>
                </c:pt>
                <c:pt idx="20364">
                  <c:v>90.015000000000001</c:v>
                </c:pt>
                <c:pt idx="20365">
                  <c:v>90.001000000000005</c:v>
                </c:pt>
                <c:pt idx="20366">
                  <c:v>89.984999999999999</c:v>
                </c:pt>
                <c:pt idx="20367">
                  <c:v>89.968000000000004</c:v>
                </c:pt>
                <c:pt idx="20368">
                  <c:v>89.948999999999998</c:v>
                </c:pt>
                <c:pt idx="20369">
                  <c:v>89.929000000000002</c:v>
                </c:pt>
                <c:pt idx="20370">
                  <c:v>89.906999999999996</c:v>
                </c:pt>
                <c:pt idx="20371">
                  <c:v>89.884</c:v>
                </c:pt>
                <c:pt idx="20372">
                  <c:v>89.858000000000004</c:v>
                </c:pt>
                <c:pt idx="20373">
                  <c:v>89.83</c:v>
                </c:pt>
                <c:pt idx="20374">
                  <c:v>89.801000000000002</c:v>
                </c:pt>
                <c:pt idx="20375">
                  <c:v>89.768000000000001</c:v>
                </c:pt>
                <c:pt idx="20376">
                  <c:v>89.733000000000004</c:v>
                </c:pt>
                <c:pt idx="20377">
                  <c:v>89.695999999999998</c:v>
                </c:pt>
                <c:pt idx="20378">
                  <c:v>89.655000000000001</c:v>
                </c:pt>
                <c:pt idx="20379">
                  <c:v>89.611000000000004</c:v>
                </c:pt>
                <c:pt idx="20380">
                  <c:v>89.563999999999993</c:v>
                </c:pt>
                <c:pt idx="20381">
                  <c:v>89.512</c:v>
                </c:pt>
                <c:pt idx="20382">
                  <c:v>89.456999999999994</c:v>
                </c:pt>
                <c:pt idx="20383">
                  <c:v>89.397999999999996</c:v>
                </c:pt>
                <c:pt idx="20384">
                  <c:v>89.332999999999998</c:v>
                </c:pt>
                <c:pt idx="20385">
                  <c:v>89.263999999999996</c:v>
                </c:pt>
                <c:pt idx="20386">
                  <c:v>89.19</c:v>
                </c:pt>
                <c:pt idx="20387">
                  <c:v>89.11</c:v>
                </c:pt>
                <c:pt idx="20388">
                  <c:v>89.024000000000001</c:v>
                </c:pt>
                <c:pt idx="20389">
                  <c:v>88.930999999999997</c:v>
                </c:pt>
                <c:pt idx="20390">
                  <c:v>88.831999999999994</c:v>
                </c:pt>
                <c:pt idx="20391">
                  <c:v>88.724999999999994</c:v>
                </c:pt>
                <c:pt idx="20392">
                  <c:v>88.611000000000004</c:v>
                </c:pt>
                <c:pt idx="20393">
                  <c:v>88.486999999999995</c:v>
                </c:pt>
                <c:pt idx="20394">
                  <c:v>88.355000000000004</c:v>
                </c:pt>
                <c:pt idx="20395">
                  <c:v>88.212999999999994</c:v>
                </c:pt>
                <c:pt idx="20396">
                  <c:v>88.061000000000007</c:v>
                </c:pt>
                <c:pt idx="20397">
                  <c:v>87.897999999999996</c:v>
                </c:pt>
                <c:pt idx="20398">
                  <c:v>87.722999999999999</c:v>
                </c:pt>
                <c:pt idx="20399">
                  <c:v>87.536000000000001</c:v>
                </c:pt>
                <c:pt idx="20400">
                  <c:v>87.334999999999994</c:v>
                </c:pt>
                <c:pt idx="20401">
                  <c:v>87.119</c:v>
                </c:pt>
                <c:pt idx="20402">
                  <c:v>86.888999999999996</c:v>
                </c:pt>
                <c:pt idx="20403">
                  <c:v>86.641999999999996</c:v>
                </c:pt>
                <c:pt idx="20404">
                  <c:v>86.376999999999995</c:v>
                </c:pt>
                <c:pt idx="20405">
                  <c:v>86.093000000000004</c:v>
                </c:pt>
                <c:pt idx="20406">
                  <c:v>85.79</c:v>
                </c:pt>
                <c:pt idx="20407">
                  <c:v>85.465999999999994</c:v>
                </c:pt>
                <c:pt idx="20408">
                  <c:v>85.119</c:v>
                </c:pt>
                <c:pt idx="20409">
                  <c:v>84.748999999999995</c:v>
                </c:pt>
                <c:pt idx="20410">
                  <c:v>84.352999999999994</c:v>
                </c:pt>
                <c:pt idx="20411">
                  <c:v>83.930999999999997</c:v>
                </c:pt>
                <c:pt idx="20412">
                  <c:v>83.480999999999995</c:v>
                </c:pt>
                <c:pt idx="20413">
                  <c:v>83.001999999999995</c:v>
                </c:pt>
                <c:pt idx="20414">
                  <c:v>82.492000000000004</c:v>
                </c:pt>
                <c:pt idx="20415">
                  <c:v>81.95</c:v>
                </c:pt>
                <c:pt idx="20416">
                  <c:v>81.373999999999995</c:v>
                </c:pt>
                <c:pt idx="20417">
                  <c:v>80.763000000000005</c:v>
                </c:pt>
                <c:pt idx="20418">
                  <c:v>80.114999999999995</c:v>
                </c:pt>
                <c:pt idx="20419">
                  <c:v>79.430000000000007</c:v>
                </c:pt>
                <c:pt idx="20420">
                  <c:v>78.704999999999998</c:v>
                </c:pt>
                <c:pt idx="20421">
                  <c:v>77.94</c:v>
                </c:pt>
                <c:pt idx="20422">
                  <c:v>77.132999999999996</c:v>
                </c:pt>
                <c:pt idx="20423">
                  <c:v>76.284000000000006</c:v>
                </c:pt>
                <c:pt idx="20424">
                  <c:v>75.391000000000005</c:v>
                </c:pt>
                <c:pt idx="20425">
                  <c:v>74.453999999999994</c:v>
                </c:pt>
                <c:pt idx="20426">
                  <c:v>73.471999999999994</c:v>
                </c:pt>
                <c:pt idx="20427">
                  <c:v>72.444999999999993</c:v>
                </c:pt>
                <c:pt idx="20428">
                  <c:v>71.372</c:v>
                </c:pt>
                <c:pt idx="20429">
                  <c:v>70.254000000000005</c:v>
                </c:pt>
                <c:pt idx="20430">
                  <c:v>69.090999999999994</c:v>
                </c:pt>
                <c:pt idx="20431">
                  <c:v>67.882000000000005</c:v>
                </c:pt>
                <c:pt idx="20432">
                  <c:v>66.626999999999995</c:v>
                </c:pt>
                <c:pt idx="20433">
                  <c:v>65.33</c:v>
                </c:pt>
                <c:pt idx="20434">
                  <c:v>63.988999999999997</c:v>
                </c:pt>
                <c:pt idx="20435">
                  <c:v>62.606000000000002</c:v>
                </c:pt>
                <c:pt idx="20436">
                  <c:v>61.180999999999997</c:v>
                </c:pt>
                <c:pt idx="20437">
                  <c:v>59.718000000000004</c:v>
                </c:pt>
                <c:pt idx="20438">
                  <c:v>58.216999999999999</c:v>
                </c:pt>
                <c:pt idx="20439">
                  <c:v>56.680999999999997</c:v>
                </c:pt>
                <c:pt idx="20440">
                  <c:v>55.112000000000002</c:v>
                </c:pt>
                <c:pt idx="20441">
                  <c:v>53.515000000000001</c:v>
                </c:pt>
                <c:pt idx="20442">
                  <c:v>51.89</c:v>
                </c:pt>
                <c:pt idx="20443">
                  <c:v>50.241999999999997</c:v>
                </c:pt>
                <c:pt idx="20444">
                  <c:v>48.570999999999998</c:v>
                </c:pt>
                <c:pt idx="20445">
                  <c:v>46.881</c:v>
                </c:pt>
                <c:pt idx="20446">
                  <c:v>45.173999999999999</c:v>
                </c:pt>
                <c:pt idx="20447">
                  <c:v>43.451999999999998</c:v>
                </c:pt>
                <c:pt idx="20448">
                  <c:v>41.716000000000001</c:v>
                </c:pt>
                <c:pt idx="20449">
                  <c:v>39.969000000000001</c:v>
                </c:pt>
                <c:pt idx="20450">
                  <c:v>38.212000000000003</c:v>
                </c:pt>
                <c:pt idx="20451">
                  <c:v>36.445999999999998</c:v>
                </c:pt>
                <c:pt idx="20452">
                  <c:v>34.673000000000002</c:v>
                </c:pt>
                <c:pt idx="20453">
                  <c:v>32.893000000000001</c:v>
                </c:pt>
                <c:pt idx="20454">
                  <c:v>31.106999999999999</c:v>
                </c:pt>
                <c:pt idx="20455">
                  <c:v>29.317</c:v>
                </c:pt>
                <c:pt idx="20456">
                  <c:v>27.523</c:v>
                </c:pt>
                <c:pt idx="20457">
                  <c:v>25.725999999999999</c:v>
                </c:pt>
                <c:pt idx="20458">
                  <c:v>23.928000000000001</c:v>
                </c:pt>
                <c:pt idx="20459">
                  <c:v>22.13</c:v>
                </c:pt>
                <c:pt idx="20460">
                  <c:v>20.332999999999998</c:v>
                </c:pt>
                <c:pt idx="20461">
                  <c:v>18.54</c:v>
                </c:pt>
                <c:pt idx="20462">
                  <c:v>16.754000000000001</c:v>
                </c:pt>
                <c:pt idx="20463">
                  <c:v>14.98</c:v>
                </c:pt>
                <c:pt idx="20464">
                  <c:v>13.223000000000001</c:v>
                </c:pt>
                <c:pt idx="20465">
                  <c:v>11.494999999999999</c:v>
                </c:pt>
                <c:pt idx="20466">
                  <c:v>9.81</c:v>
                </c:pt>
                <c:pt idx="20467">
                  <c:v>8.19</c:v>
                </c:pt>
                <c:pt idx="20468">
                  <c:v>6.6630000000000003</c:v>
                </c:pt>
                <c:pt idx="20469">
                  <c:v>5.2690000000000001</c:v>
                </c:pt>
                <c:pt idx="20470">
                  <c:v>4.0410000000000004</c:v>
                </c:pt>
                <c:pt idx="20471">
                  <c:v>3.0190000000000001</c:v>
                </c:pt>
                <c:pt idx="20472">
                  <c:v>2.2090000000000001</c:v>
                </c:pt>
                <c:pt idx="20473">
                  <c:v>1.6</c:v>
                </c:pt>
                <c:pt idx="20474">
                  <c:v>1.169</c:v>
                </c:pt>
                <c:pt idx="20475">
                  <c:v>0.88</c:v>
                </c:pt>
                <c:pt idx="20476">
                  <c:v>0.68799999999999994</c:v>
                </c:pt>
                <c:pt idx="20477">
                  <c:v>0.56399999999999995</c:v>
                </c:pt>
                <c:pt idx="20478">
                  <c:v>0.48299999999999998</c:v>
                </c:pt>
                <c:pt idx="20479">
                  <c:v>0.42799999999999999</c:v>
                </c:pt>
                <c:pt idx="20480">
                  <c:v>0.39</c:v>
                </c:pt>
                <c:pt idx="20481">
                  <c:v>0.36</c:v>
                </c:pt>
                <c:pt idx="20482">
                  <c:v>0.33500000000000002</c:v>
                </c:pt>
                <c:pt idx="20483">
                  <c:v>0.314</c:v>
                </c:pt>
                <c:pt idx="20484">
                  <c:v>0.29599999999999999</c:v>
                </c:pt>
                <c:pt idx="20485">
                  <c:v>0.28100000000000003</c:v>
                </c:pt>
                <c:pt idx="20486">
                  <c:v>0.26800000000000002</c:v>
                </c:pt>
                <c:pt idx="20487">
                  <c:v>0.25700000000000001</c:v>
                </c:pt>
                <c:pt idx="20488">
                  <c:v>0.249</c:v>
                </c:pt>
                <c:pt idx="20489">
                  <c:v>0.24199999999999999</c:v>
                </c:pt>
                <c:pt idx="20490">
                  <c:v>0.23699999999999999</c:v>
                </c:pt>
                <c:pt idx="20491">
                  <c:v>0.23200000000000001</c:v>
                </c:pt>
                <c:pt idx="20492">
                  <c:v>0.22900000000000001</c:v>
                </c:pt>
                <c:pt idx="20493">
                  <c:v>0.22700000000000001</c:v>
                </c:pt>
                <c:pt idx="20494">
                  <c:v>0.22500000000000001</c:v>
                </c:pt>
                <c:pt idx="20495">
                  <c:v>0.224</c:v>
                </c:pt>
                <c:pt idx="20496">
                  <c:v>0.224</c:v>
                </c:pt>
                <c:pt idx="20497">
                  <c:v>0.223</c:v>
                </c:pt>
                <c:pt idx="20498">
                  <c:v>0.223</c:v>
                </c:pt>
                <c:pt idx="20499">
                  <c:v>0.224</c:v>
                </c:pt>
                <c:pt idx="20500">
                  <c:v>0.224</c:v>
                </c:pt>
                <c:pt idx="20501">
                  <c:v>0.22500000000000001</c:v>
                </c:pt>
                <c:pt idx="20502">
                  <c:v>0.22500000000000001</c:v>
                </c:pt>
                <c:pt idx="20503">
                  <c:v>0.22600000000000001</c:v>
                </c:pt>
                <c:pt idx="20504">
                  <c:v>0.22800000000000001</c:v>
                </c:pt>
                <c:pt idx="20505">
                  <c:v>0.22900000000000001</c:v>
                </c:pt>
                <c:pt idx="20506">
                  <c:v>0.23</c:v>
                </c:pt>
                <c:pt idx="20507">
                  <c:v>0.23200000000000001</c:v>
                </c:pt>
                <c:pt idx="20508">
                  <c:v>0.23300000000000001</c:v>
                </c:pt>
                <c:pt idx="20509">
                  <c:v>0.23499999999999999</c:v>
                </c:pt>
                <c:pt idx="20510">
                  <c:v>0.23699999999999999</c:v>
                </c:pt>
                <c:pt idx="20511">
                  <c:v>0.23799999999999999</c:v>
                </c:pt>
                <c:pt idx="20512">
                  <c:v>0.24</c:v>
                </c:pt>
                <c:pt idx="20513">
                  <c:v>0.24099999999999999</c:v>
                </c:pt>
                <c:pt idx="20514">
                  <c:v>0.24299999999999999</c:v>
                </c:pt>
                <c:pt idx="20515">
                  <c:v>0.24399999999999999</c:v>
                </c:pt>
                <c:pt idx="20516">
                  <c:v>0.246</c:v>
                </c:pt>
                <c:pt idx="20517">
                  <c:v>0.247</c:v>
                </c:pt>
                <c:pt idx="20518">
                  <c:v>0.249</c:v>
                </c:pt>
                <c:pt idx="20519">
                  <c:v>0.25</c:v>
                </c:pt>
                <c:pt idx="20520">
                  <c:v>0.251</c:v>
                </c:pt>
                <c:pt idx="20521">
                  <c:v>0.253</c:v>
                </c:pt>
                <c:pt idx="20522">
                  <c:v>0.254</c:v>
                </c:pt>
                <c:pt idx="20523">
                  <c:v>0.255</c:v>
                </c:pt>
                <c:pt idx="20524">
                  <c:v>0.25600000000000001</c:v>
                </c:pt>
                <c:pt idx="20525">
                  <c:v>0.25700000000000001</c:v>
                </c:pt>
                <c:pt idx="20526">
                  <c:v>0.25800000000000001</c:v>
                </c:pt>
                <c:pt idx="20527">
                  <c:v>0.25900000000000001</c:v>
                </c:pt>
                <c:pt idx="20528">
                  <c:v>0.26</c:v>
                </c:pt>
                <c:pt idx="20529">
                  <c:v>0.26100000000000001</c:v>
                </c:pt>
                <c:pt idx="20530">
                  <c:v>0.26100000000000001</c:v>
                </c:pt>
                <c:pt idx="20531">
                  <c:v>0.26200000000000001</c:v>
                </c:pt>
                <c:pt idx="20532">
                  <c:v>0.26300000000000001</c:v>
                </c:pt>
                <c:pt idx="20533">
                  <c:v>0.26400000000000001</c:v>
                </c:pt>
                <c:pt idx="20534">
                  <c:v>0.26400000000000001</c:v>
                </c:pt>
                <c:pt idx="20535">
                  <c:v>0.26500000000000001</c:v>
                </c:pt>
                <c:pt idx="20536">
                  <c:v>0.26600000000000001</c:v>
                </c:pt>
                <c:pt idx="20537">
                  <c:v>0.26600000000000001</c:v>
                </c:pt>
                <c:pt idx="20538">
                  <c:v>0.26700000000000002</c:v>
                </c:pt>
                <c:pt idx="20539">
                  <c:v>0.26800000000000002</c:v>
                </c:pt>
                <c:pt idx="20540">
                  <c:v>0.26800000000000002</c:v>
                </c:pt>
                <c:pt idx="20541">
                  <c:v>0.26600000000000001</c:v>
                </c:pt>
                <c:pt idx="20542">
                  <c:v>0.26600000000000001</c:v>
                </c:pt>
                <c:pt idx="20543">
                  <c:v>0.26500000000000001</c:v>
                </c:pt>
                <c:pt idx="20544">
                  <c:v>0.26500000000000001</c:v>
                </c:pt>
                <c:pt idx="20545">
                  <c:v>0.26400000000000001</c:v>
                </c:pt>
                <c:pt idx="20546">
                  <c:v>0.26400000000000001</c:v>
                </c:pt>
                <c:pt idx="20547">
                  <c:v>0.26300000000000001</c:v>
                </c:pt>
                <c:pt idx="20548">
                  <c:v>0.26200000000000001</c:v>
                </c:pt>
                <c:pt idx="20549">
                  <c:v>0.26100000000000001</c:v>
                </c:pt>
                <c:pt idx="20550">
                  <c:v>0.26100000000000001</c:v>
                </c:pt>
                <c:pt idx="20551">
                  <c:v>0.26</c:v>
                </c:pt>
                <c:pt idx="20552">
                  <c:v>0.25900000000000001</c:v>
                </c:pt>
                <c:pt idx="20553">
                  <c:v>0.25800000000000001</c:v>
                </c:pt>
                <c:pt idx="20554">
                  <c:v>0.25700000000000001</c:v>
                </c:pt>
                <c:pt idx="20555">
                  <c:v>0.25600000000000001</c:v>
                </c:pt>
                <c:pt idx="20556">
                  <c:v>0.255</c:v>
                </c:pt>
                <c:pt idx="20557">
                  <c:v>0.254</c:v>
                </c:pt>
                <c:pt idx="20558">
                  <c:v>0.253</c:v>
                </c:pt>
                <c:pt idx="20559">
                  <c:v>0.252</c:v>
                </c:pt>
                <c:pt idx="20560">
                  <c:v>0.251</c:v>
                </c:pt>
                <c:pt idx="20561">
                  <c:v>0.249</c:v>
                </c:pt>
                <c:pt idx="20562">
                  <c:v>0.248</c:v>
                </c:pt>
                <c:pt idx="20563">
                  <c:v>0.247</c:v>
                </c:pt>
                <c:pt idx="20564">
                  <c:v>0.245</c:v>
                </c:pt>
                <c:pt idx="20565">
                  <c:v>0.24399999999999999</c:v>
                </c:pt>
                <c:pt idx="20566">
                  <c:v>0.24299999999999999</c:v>
                </c:pt>
                <c:pt idx="20567">
                  <c:v>0.24099999999999999</c:v>
                </c:pt>
                <c:pt idx="20568">
                  <c:v>0.24</c:v>
                </c:pt>
                <c:pt idx="20569">
                  <c:v>0.23799999999999999</c:v>
                </c:pt>
                <c:pt idx="20570">
                  <c:v>0.23699999999999999</c:v>
                </c:pt>
                <c:pt idx="20571">
                  <c:v>0.23499999999999999</c:v>
                </c:pt>
                <c:pt idx="20572">
                  <c:v>0.23400000000000001</c:v>
                </c:pt>
                <c:pt idx="20573">
                  <c:v>0.23200000000000001</c:v>
                </c:pt>
                <c:pt idx="20574">
                  <c:v>0.23100000000000001</c:v>
                </c:pt>
                <c:pt idx="20575">
                  <c:v>0.23</c:v>
                </c:pt>
                <c:pt idx="20576">
                  <c:v>0.22800000000000001</c:v>
                </c:pt>
                <c:pt idx="20577">
                  <c:v>0.22700000000000001</c:v>
                </c:pt>
                <c:pt idx="20578">
                  <c:v>0.22600000000000001</c:v>
                </c:pt>
                <c:pt idx="20579">
                  <c:v>0.22500000000000001</c:v>
                </c:pt>
                <c:pt idx="20580">
                  <c:v>0.224</c:v>
                </c:pt>
                <c:pt idx="20581">
                  <c:v>0.223</c:v>
                </c:pt>
                <c:pt idx="20582">
                  <c:v>0.223</c:v>
                </c:pt>
                <c:pt idx="20583">
                  <c:v>0.222</c:v>
                </c:pt>
                <c:pt idx="20584">
                  <c:v>0.222</c:v>
                </c:pt>
                <c:pt idx="20585">
                  <c:v>0.223</c:v>
                </c:pt>
                <c:pt idx="20586">
                  <c:v>0.223</c:v>
                </c:pt>
                <c:pt idx="20587">
                  <c:v>0.224</c:v>
                </c:pt>
                <c:pt idx="20588">
                  <c:v>0.22600000000000001</c:v>
                </c:pt>
                <c:pt idx="20589">
                  <c:v>0.22800000000000001</c:v>
                </c:pt>
                <c:pt idx="20590">
                  <c:v>0.23100000000000001</c:v>
                </c:pt>
                <c:pt idx="20591">
                  <c:v>0.23499999999999999</c:v>
                </c:pt>
                <c:pt idx="20592">
                  <c:v>0.24</c:v>
                </c:pt>
                <c:pt idx="20593">
                  <c:v>0.247</c:v>
                </c:pt>
                <c:pt idx="20594">
                  <c:v>0.255</c:v>
                </c:pt>
                <c:pt idx="20595">
                  <c:v>0.26600000000000001</c:v>
                </c:pt>
                <c:pt idx="20596">
                  <c:v>0.27800000000000002</c:v>
                </c:pt>
                <c:pt idx="20597">
                  <c:v>0.29299999999999998</c:v>
                </c:pt>
                <c:pt idx="20598">
                  <c:v>0.311</c:v>
                </c:pt>
                <c:pt idx="20599">
                  <c:v>0.33200000000000002</c:v>
                </c:pt>
                <c:pt idx="20600">
                  <c:v>0.35599999999999998</c:v>
                </c:pt>
                <c:pt idx="20601">
                  <c:v>0.38500000000000001</c:v>
                </c:pt>
                <c:pt idx="20602">
                  <c:v>0.42099999999999999</c:v>
                </c:pt>
                <c:pt idx="20603">
                  <c:v>0.47199999999999998</c:v>
                </c:pt>
                <c:pt idx="20604">
                  <c:v>0.54600000000000004</c:v>
                </c:pt>
                <c:pt idx="20605">
                  <c:v>0.66100000000000003</c:v>
                </c:pt>
                <c:pt idx="20606">
                  <c:v>0.83899999999999997</c:v>
                </c:pt>
                <c:pt idx="20607">
                  <c:v>1.1140000000000001</c:v>
                </c:pt>
                <c:pt idx="20608">
                  <c:v>1.526</c:v>
                </c:pt>
                <c:pt idx="20609">
                  <c:v>2.1179999999999999</c:v>
                </c:pt>
                <c:pt idx="20610">
                  <c:v>2.923</c:v>
                </c:pt>
                <c:pt idx="20611">
                  <c:v>3.9510000000000001</c:v>
                </c:pt>
                <c:pt idx="20612">
                  <c:v>5.194</c:v>
                </c:pt>
                <c:pt idx="20613">
                  <c:v>6.6070000000000002</c:v>
                </c:pt>
                <c:pt idx="20614">
                  <c:v>8.1509999999999998</c:v>
                </c:pt>
                <c:pt idx="20615">
                  <c:v>9.7840000000000007</c:v>
                </c:pt>
                <c:pt idx="20616">
                  <c:v>11.478</c:v>
                </c:pt>
                <c:pt idx="20617">
                  <c:v>13.212999999999999</c:v>
                </c:pt>
                <c:pt idx="20618">
                  <c:v>14.974</c:v>
                </c:pt>
                <c:pt idx="20619">
                  <c:v>16.751999999999999</c:v>
                </c:pt>
                <c:pt idx="20620">
                  <c:v>18.541</c:v>
                </c:pt>
                <c:pt idx="20621">
                  <c:v>20.335999999999999</c:v>
                </c:pt>
                <c:pt idx="20622">
                  <c:v>22.134</c:v>
                </c:pt>
                <c:pt idx="20623">
                  <c:v>23.934000000000001</c:v>
                </c:pt>
                <c:pt idx="20624">
                  <c:v>25.733000000000001</c:v>
                </c:pt>
                <c:pt idx="20625">
                  <c:v>27.53</c:v>
                </c:pt>
                <c:pt idx="20626">
                  <c:v>29.324999999999999</c:v>
                </c:pt>
                <c:pt idx="20627">
                  <c:v>31.114999999999998</c:v>
                </c:pt>
                <c:pt idx="20628">
                  <c:v>32.901000000000003</c:v>
                </c:pt>
                <c:pt idx="20629">
                  <c:v>34.682000000000002</c:v>
                </c:pt>
                <c:pt idx="20630">
                  <c:v>36.454999999999998</c:v>
                </c:pt>
                <c:pt idx="20631">
                  <c:v>38.222000000000001</c:v>
                </c:pt>
                <c:pt idx="20632">
                  <c:v>39.979999999999997</c:v>
                </c:pt>
                <c:pt idx="20633">
                  <c:v>41.728000000000002</c:v>
                </c:pt>
                <c:pt idx="20634">
                  <c:v>43.465000000000003</c:v>
                </c:pt>
                <c:pt idx="20635">
                  <c:v>45.188000000000002</c:v>
                </c:pt>
                <c:pt idx="20636">
                  <c:v>46.896999999999998</c:v>
                </c:pt>
                <c:pt idx="20637">
                  <c:v>48.588000000000001</c:v>
                </c:pt>
                <c:pt idx="20638">
                  <c:v>50.259</c:v>
                </c:pt>
                <c:pt idx="20639">
                  <c:v>51.908999999999999</c:v>
                </c:pt>
                <c:pt idx="20640">
                  <c:v>53.533999999999999</c:v>
                </c:pt>
                <c:pt idx="20641">
                  <c:v>55.131999999999998</c:v>
                </c:pt>
                <c:pt idx="20642">
                  <c:v>56.701000000000001</c:v>
                </c:pt>
                <c:pt idx="20643">
                  <c:v>58.238</c:v>
                </c:pt>
                <c:pt idx="20644">
                  <c:v>59.74</c:v>
                </c:pt>
                <c:pt idx="20645">
                  <c:v>61.204000000000001</c:v>
                </c:pt>
                <c:pt idx="20646">
                  <c:v>62.628999999999998</c:v>
                </c:pt>
                <c:pt idx="20647">
                  <c:v>64.013000000000005</c:v>
                </c:pt>
                <c:pt idx="20648">
                  <c:v>65.353999999999999</c:v>
                </c:pt>
                <c:pt idx="20649">
                  <c:v>66.650999999999996</c:v>
                </c:pt>
                <c:pt idx="20650">
                  <c:v>67.905000000000001</c:v>
                </c:pt>
                <c:pt idx="20651">
                  <c:v>69.114000000000004</c:v>
                </c:pt>
                <c:pt idx="20652">
                  <c:v>70.277000000000001</c:v>
                </c:pt>
                <c:pt idx="20653">
                  <c:v>71.394000000000005</c:v>
                </c:pt>
                <c:pt idx="20654">
                  <c:v>72.465999999999994</c:v>
                </c:pt>
                <c:pt idx="20655">
                  <c:v>73.492999999999995</c:v>
                </c:pt>
                <c:pt idx="20656">
                  <c:v>74.474000000000004</c:v>
                </c:pt>
                <c:pt idx="20657">
                  <c:v>75.41</c:v>
                </c:pt>
                <c:pt idx="20658">
                  <c:v>76.302000000000007</c:v>
                </c:pt>
                <c:pt idx="20659">
                  <c:v>77.150000000000006</c:v>
                </c:pt>
                <c:pt idx="20660">
                  <c:v>77.956000000000003</c:v>
                </c:pt>
                <c:pt idx="20661">
                  <c:v>78.72</c:v>
                </c:pt>
                <c:pt idx="20662">
                  <c:v>79.442999999999998</c:v>
                </c:pt>
                <c:pt idx="20663">
                  <c:v>80.128</c:v>
                </c:pt>
                <c:pt idx="20664">
                  <c:v>80.774000000000001</c:v>
                </c:pt>
                <c:pt idx="20665">
                  <c:v>81.385000000000005</c:v>
                </c:pt>
                <c:pt idx="20666">
                  <c:v>81.959000000000003</c:v>
                </c:pt>
                <c:pt idx="20667">
                  <c:v>82.501000000000005</c:v>
                </c:pt>
                <c:pt idx="20668">
                  <c:v>83.009</c:v>
                </c:pt>
                <c:pt idx="20669">
                  <c:v>83.486999999999995</c:v>
                </c:pt>
                <c:pt idx="20670">
                  <c:v>83.936000000000007</c:v>
                </c:pt>
                <c:pt idx="20671">
                  <c:v>84.356999999999999</c:v>
                </c:pt>
                <c:pt idx="20672">
                  <c:v>84.751000000000005</c:v>
                </c:pt>
                <c:pt idx="20673">
                  <c:v>85.120999999999995</c:v>
                </c:pt>
                <c:pt idx="20674">
                  <c:v>85.465999999999994</c:v>
                </c:pt>
                <c:pt idx="20675">
                  <c:v>85.79</c:v>
                </c:pt>
                <c:pt idx="20676">
                  <c:v>86.091999999999999</c:v>
                </c:pt>
                <c:pt idx="20677">
                  <c:v>86.375</c:v>
                </c:pt>
                <c:pt idx="20678">
                  <c:v>86.638999999999996</c:v>
                </c:pt>
                <c:pt idx="20679">
                  <c:v>86.885000000000005</c:v>
                </c:pt>
                <c:pt idx="20680">
                  <c:v>87.116</c:v>
                </c:pt>
                <c:pt idx="20681">
                  <c:v>87.33</c:v>
                </c:pt>
                <c:pt idx="20682">
                  <c:v>87.531000000000006</c:v>
                </c:pt>
                <c:pt idx="20683">
                  <c:v>87.718000000000004</c:v>
                </c:pt>
                <c:pt idx="20684">
                  <c:v>87.891999999999996</c:v>
                </c:pt>
                <c:pt idx="20685">
                  <c:v>88.055000000000007</c:v>
                </c:pt>
                <c:pt idx="20686">
                  <c:v>88.206999999999994</c:v>
                </c:pt>
                <c:pt idx="20687">
                  <c:v>88.347999999999999</c:v>
                </c:pt>
                <c:pt idx="20688">
                  <c:v>88.48</c:v>
                </c:pt>
                <c:pt idx="20689">
                  <c:v>88.602999999999994</c:v>
                </c:pt>
                <c:pt idx="20690">
                  <c:v>88.716999999999999</c:v>
                </c:pt>
                <c:pt idx="20691">
                  <c:v>88.823999999999998</c:v>
                </c:pt>
                <c:pt idx="20692">
                  <c:v>88.923000000000002</c:v>
                </c:pt>
                <c:pt idx="20693">
                  <c:v>89.015000000000001</c:v>
                </c:pt>
                <c:pt idx="20694">
                  <c:v>89.100999999999999</c:v>
                </c:pt>
                <c:pt idx="20695">
                  <c:v>89.180999999999997</c:v>
                </c:pt>
                <c:pt idx="20696">
                  <c:v>89.254999999999995</c:v>
                </c:pt>
                <c:pt idx="20697">
                  <c:v>89.323999999999998</c:v>
                </c:pt>
                <c:pt idx="20698">
                  <c:v>89.388000000000005</c:v>
                </c:pt>
                <c:pt idx="20699">
                  <c:v>89.447999999999993</c:v>
                </c:pt>
                <c:pt idx="20700">
                  <c:v>89.503</c:v>
                </c:pt>
                <c:pt idx="20701">
                  <c:v>89.554000000000002</c:v>
                </c:pt>
                <c:pt idx="20702">
                  <c:v>89.600999999999999</c:v>
                </c:pt>
                <c:pt idx="20703">
                  <c:v>89.644999999999996</c:v>
                </c:pt>
                <c:pt idx="20704">
                  <c:v>89.685000000000002</c:v>
                </c:pt>
                <c:pt idx="20705">
                  <c:v>89.722999999999999</c:v>
                </c:pt>
                <c:pt idx="20706">
                  <c:v>89.757999999999996</c:v>
                </c:pt>
                <c:pt idx="20707">
                  <c:v>89.79</c:v>
                </c:pt>
                <c:pt idx="20708">
                  <c:v>89.82</c:v>
                </c:pt>
                <c:pt idx="20709">
                  <c:v>89.846999999999994</c:v>
                </c:pt>
                <c:pt idx="20710">
                  <c:v>89.872</c:v>
                </c:pt>
                <c:pt idx="20711">
                  <c:v>89.896000000000001</c:v>
                </c:pt>
                <c:pt idx="20712">
                  <c:v>89.917000000000002</c:v>
                </c:pt>
                <c:pt idx="20713">
                  <c:v>89.938000000000002</c:v>
                </c:pt>
                <c:pt idx="20714">
                  <c:v>89.956000000000003</c:v>
                </c:pt>
                <c:pt idx="20715">
                  <c:v>89.972999999999999</c:v>
                </c:pt>
                <c:pt idx="20716">
                  <c:v>89.989000000000004</c:v>
                </c:pt>
                <c:pt idx="20717">
                  <c:v>90.003</c:v>
                </c:pt>
                <c:pt idx="20718">
                  <c:v>90.016999999999996</c:v>
                </c:pt>
                <c:pt idx="20719">
                  <c:v>90.028999999999996</c:v>
                </c:pt>
                <c:pt idx="20720">
                  <c:v>90.040999999999997</c:v>
                </c:pt>
                <c:pt idx="20721">
                  <c:v>90.052000000000007</c:v>
                </c:pt>
                <c:pt idx="20722">
                  <c:v>90.061999999999998</c:v>
                </c:pt>
                <c:pt idx="20723">
                  <c:v>90.070999999999998</c:v>
                </c:pt>
                <c:pt idx="20724">
                  <c:v>90.078999999999994</c:v>
                </c:pt>
                <c:pt idx="20725">
                  <c:v>90.087000000000003</c:v>
                </c:pt>
                <c:pt idx="20726">
                  <c:v>90.093999999999994</c:v>
                </c:pt>
                <c:pt idx="20727">
                  <c:v>90.100999999999999</c:v>
                </c:pt>
                <c:pt idx="20728">
                  <c:v>90.108000000000004</c:v>
                </c:pt>
                <c:pt idx="20729">
                  <c:v>90.114000000000004</c:v>
                </c:pt>
                <c:pt idx="20730">
                  <c:v>90.119</c:v>
                </c:pt>
                <c:pt idx="20731">
                  <c:v>90.123999999999995</c:v>
                </c:pt>
                <c:pt idx="20732">
                  <c:v>90.129000000000005</c:v>
                </c:pt>
                <c:pt idx="20733">
                  <c:v>90.132999999999996</c:v>
                </c:pt>
                <c:pt idx="20734">
                  <c:v>90.138000000000005</c:v>
                </c:pt>
                <c:pt idx="20735">
                  <c:v>90.141000000000005</c:v>
                </c:pt>
                <c:pt idx="20736">
                  <c:v>90.144999999999996</c:v>
                </c:pt>
                <c:pt idx="20737">
                  <c:v>90.149000000000001</c:v>
                </c:pt>
                <c:pt idx="20738">
                  <c:v>90.152000000000001</c:v>
                </c:pt>
                <c:pt idx="20739">
                  <c:v>90.155000000000001</c:v>
                </c:pt>
                <c:pt idx="20740">
                  <c:v>90.158000000000001</c:v>
                </c:pt>
                <c:pt idx="20741">
                  <c:v>90.16</c:v>
                </c:pt>
                <c:pt idx="20742">
                  <c:v>90.162999999999997</c:v>
                </c:pt>
                <c:pt idx="20743">
                  <c:v>90.165000000000006</c:v>
                </c:pt>
                <c:pt idx="20744">
                  <c:v>90.168000000000006</c:v>
                </c:pt>
                <c:pt idx="20745">
                  <c:v>90.17</c:v>
                </c:pt>
                <c:pt idx="20746">
                  <c:v>90.171999999999997</c:v>
                </c:pt>
                <c:pt idx="20747">
                  <c:v>90.174000000000007</c:v>
                </c:pt>
                <c:pt idx="20748">
                  <c:v>90.174999999999997</c:v>
                </c:pt>
                <c:pt idx="20749">
                  <c:v>90.177000000000007</c:v>
                </c:pt>
                <c:pt idx="20750">
                  <c:v>90.179000000000002</c:v>
                </c:pt>
                <c:pt idx="20751">
                  <c:v>90.18</c:v>
                </c:pt>
                <c:pt idx="20752">
                  <c:v>90.182000000000002</c:v>
                </c:pt>
                <c:pt idx="20753">
                  <c:v>90.183000000000007</c:v>
                </c:pt>
                <c:pt idx="20754">
                  <c:v>90.185000000000002</c:v>
                </c:pt>
                <c:pt idx="20755">
                  <c:v>90.186000000000007</c:v>
                </c:pt>
                <c:pt idx="20756">
                  <c:v>90.186999999999998</c:v>
                </c:pt>
                <c:pt idx="20757">
                  <c:v>90.188000000000002</c:v>
                </c:pt>
                <c:pt idx="20758">
                  <c:v>90.19</c:v>
                </c:pt>
                <c:pt idx="20759">
                  <c:v>90.191000000000003</c:v>
                </c:pt>
                <c:pt idx="20760">
                  <c:v>90.191999999999993</c:v>
                </c:pt>
                <c:pt idx="20761">
                  <c:v>90.192999999999998</c:v>
                </c:pt>
                <c:pt idx="20762">
                  <c:v>90.194000000000003</c:v>
                </c:pt>
                <c:pt idx="20763">
                  <c:v>90.194999999999993</c:v>
                </c:pt>
                <c:pt idx="20764">
                  <c:v>90.195999999999998</c:v>
                </c:pt>
                <c:pt idx="20765">
                  <c:v>90.197000000000003</c:v>
                </c:pt>
                <c:pt idx="20766">
                  <c:v>90.197999999999993</c:v>
                </c:pt>
                <c:pt idx="20767">
                  <c:v>90.197999999999993</c:v>
                </c:pt>
                <c:pt idx="20768">
                  <c:v>90.198999999999998</c:v>
                </c:pt>
                <c:pt idx="20769">
                  <c:v>90.2</c:v>
                </c:pt>
                <c:pt idx="20770">
                  <c:v>90.200999999999993</c:v>
                </c:pt>
                <c:pt idx="20771">
                  <c:v>90.200999999999993</c:v>
                </c:pt>
                <c:pt idx="20772">
                  <c:v>90.201999999999998</c:v>
                </c:pt>
                <c:pt idx="20773">
                  <c:v>90.203000000000003</c:v>
                </c:pt>
                <c:pt idx="20774">
                  <c:v>90.203000000000003</c:v>
                </c:pt>
                <c:pt idx="20775">
                  <c:v>90.203999999999994</c:v>
                </c:pt>
                <c:pt idx="20776">
                  <c:v>90.203999999999994</c:v>
                </c:pt>
                <c:pt idx="20777">
                  <c:v>90.204999999999998</c:v>
                </c:pt>
                <c:pt idx="20778">
                  <c:v>90.204999999999998</c:v>
                </c:pt>
                <c:pt idx="20779">
                  <c:v>90.204999999999998</c:v>
                </c:pt>
                <c:pt idx="20780">
                  <c:v>90.206000000000003</c:v>
                </c:pt>
                <c:pt idx="20781">
                  <c:v>90.206000000000003</c:v>
                </c:pt>
                <c:pt idx="20782">
                  <c:v>90.206000000000003</c:v>
                </c:pt>
                <c:pt idx="20783">
                  <c:v>90.206999999999994</c:v>
                </c:pt>
                <c:pt idx="20784">
                  <c:v>90.206999999999994</c:v>
                </c:pt>
                <c:pt idx="20785">
                  <c:v>90.206999999999994</c:v>
                </c:pt>
                <c:pt idx="20786">
                  <c:v>90.206999999999994</c:v>
                </c:pt>
                <c:pt idx="20787">
                  <c:v>90.206999999999994</c:v>
                </c:pt>
                <c:pt idx="20788">
                  <c:v>90.206999999999994</c:v>
                </c:pt>
                <c:pt idx="20789">
                  <c:v>90.206999999999994</c:v>
                </c:pt>
                <c:pt idx="20790">
                  <c:v>90.206999999999994</c:v>
                </c:pt>
                <c:pt idx="20791">
                  <c:v>90.206999999999994</c:v>
                </c:pt>
                <c:pt idx="20792">
                  <c:v>90.206999999999994</c:v>
                </c:pt>
                <c:pt idx="20793">
                  <c:v>90.206999999999994</c:v>
                </c:pt>
                <c:pt idx="20794">
                  <c:v>90.206999999999994</c:v>
                </c:pt>
                <c:pt idx="20795">
                  <c:v>90.206999999999994</c:v>
                </c:pt>
                <c:pt idx="20796">
                  <c:v>90.206999999999994</c:v>
                </c:pt>
                <c:pt idx="20797">
                  <c:v>90.206999999999994</c:v>
                </c:pt>
                <c:pt idx="20798">
                  <c:v>90.206999999999994</c:v>
                </c:pt>
                <c:pt idx="20799">
                  <c:v>90.206000000000003</c:v>
                </c:pt>
                <c:pt idx="20800">
                  <c:v>90.206000000000003</c:v>
                </c:pt>
                <c:pt idx="20801">
                  <c:v>90.206000000000003</c:v>
                </c:pt>
                <c:pt idx="20802">
                  <c:v>90.206000000000003</c:v>
                </c:pt>
                <c:pt idx="20803">
                  <c:v>90.204999999999998</c:v>
                </c:pt>
                <c:pt idx="20804">
                  <c:v>90.204999999999998</c:v>
                </c:pt>
                <c:pt idx="20805">
                  <c:v>90.203999999999994</c:v>
                </c:pt>
                <c:pt idx="20806">
                  <c:v>90.203999999999994</c:v>
                </c:pt>
                <c:pt idx="20807">
                  <c:v>90.203999999999994</c:v>
                </c:pt>
                <c:pt idx="20808">
                  <c:v>90.203000000000003</c:v>
                </c:pt>
                <c:pt idx="20809">
                  <c:v>90.203000000000003</c:v>
                </c:pt>
                <c:pt idx="20810">
                  <c:v>90.203000000000003</c:v>
                </c:pt>
                <c:pt idx="20811">
                  <c:v>90.201999999999998</c:v>
                </c:pt>
                <c:pt idx="20812">
                  <c:v>90.201999999999998</c:v>
                </c:pt>
                <c:pt idx="20813">
                  <c:v>90.200999999999993</c:v>
                </c:pt>
                <c:pt idx="20814">
                  <c:v>90.200999999999993</c:v>
                </c:pt>
                <c:pt idx="20815">
                  <c:v>90.2</c:v>
                </c:pt>
                <c:pt idx="20816">
                  <c:v>90.2</c:v>
                </c:pt>
                <c:pt idx="20817">
                  <c:v>90.198999999999998</c:v>
                </c:pt>
                <c:pt idx="20818">
                  <c:v>90.197999999999993</c:v>
                </c:pt>
                <c:pt idx="20819">
                  <c:v>90.197999999999993</c:v>
                </c:pt>
                <c:pt idx="20820">
                  <c:v>90.197000000000003</c:v>
                </c:pt>
                <c:pt idx="20821">
                  <c:v>90.195999999999998</c:v>
                </c:pt>
                <c:pt idx="20822">
                  <c:v>90.195999999999998</c:v>
                </c:pt>
                <c:pt idx="20823">
                  <c:v>90.194999999999993</c:v>
                </c:pt>
                <c:pt idx="20824">
                  <c:v>90.194000000000003</c:v>
                </c:pt>
                <c:pt idx="20825">
                  <c:v>90.192999999999998</c:v>
                </c:pt>
                <c:pt idx="20826">
                  <c:v>90.191999999999993</c:v>
                </c:pt>
                <c:pt idx="20827">
                  <c:v>90.191000000000003</c:v>
                </c:pt>
                <c:pt idx="20828">
                  <c:v>90.19</c:v>
                </c:pt>
                <c:pt idx="20829">
                  <c:v>90.188999999999993</c:v>
                </c:pt>
                <c:pt idx="20830">
                  <c:v>90.188000000000002</c:v>
                </c:pt>
                <c:pt idx="20831">
                  <c:v>90.186999999999998</c:v>
                </c:pt>
                <c:pt idx="20832">
                  <c:v>90.185000000000002</c:v>
                </c:pt>
                <c:pt idx="20833">
                  <c:v>90.183999999999997</c:v>
                </c:pt>
                <c:pt idx="20834">
                  <c:v>90.183000000000007</c:v>
                </c:pt>
                <c:pt idx="20835">
                  <c:v>90.180999999999997</c:v>
                </c:pt>
                <c:pt idx="20836">
                  <c:v>90.179000000000002</c:v>
                </c:pt>
                <c:pt idx="20837">
                  <c:v>90.177000000000007</c:v>
                </c:pt>
                <c:pt idx="20838">
                  <c:v>90.176000000000002</c:v>
                </c:pt>
                <c:pt idx="20839">
                  <c:v>90.174000000000007</c:v>
                </c:pt>
                <c:pt idx="20840">
                  <c:v>90.171000000000006</c:v>
                </c:pt>
                <c:pt idx="20841">
                  <c:v>90.168999999999997</c:v>
                </c:pt>
                <c:pt idx="20842">
                  <c:v>90.165999999999997</c:v>
                </c:pt>
                <c:pt idx="20843">
                  <c:v>90.164000000000001</c:v>
                </c:pt>
                <c:pt idx="20844">
                  <c:v>90.161000000000001</c:v>
                </c:pt>
                <c:pt idx="20845">
                  <c:v>90.158000000000001</c:v>
                </c:pt>
                <c:pt idx="20846">
                  <c:v>90.155000000000001</c:v>
                </c:pt>
                <c:pt idx="20847">
                  <c:v>90.150999999999996</c:v>
                </c:pt>
                <c:pt idx="20848">
                  <c:v>90.147000000000006</c:v>
                </c:pt>
                <c:pt idx="20849">
                  <c:v>90.143000000000001</c:v>
                </c:pt>
                <c:pt idx="20850">
                  <c:v>90.138999999999996</c:v>
                </c:pt>
                <c:pt idx="20851">
                  <c:v>90.134</c:v>
                </c:pt>
                <c:pt idx="20852">
                  <c:v>90.129000000000005</c:v>
                </c:pt>
                <c:pt idx="20853">
                  <c:v>90.123999999999995</c:v>
                </c:pt>
                <c:pt idx="20854">
                  <c:v>90.117999999999995</c:v>
                </c:pt>
                <c:pt idx="20855">
                  <c:v>90.111999999999995</c:v>
                </c:pt>
                <c:pt idx="20856">
                  <c:v>90.105000000000004</c:v>
                </c:pt>
                <c:pt idx="20857">
                  <c:v>90.096999999999994</c:v>
                </c:pt>
                <c:pt idx="20858">
                  <c:v>90.09</c:v>
                </c:pt>
                <c:pt idx="20859">
                  <c:v>90.081000000000003</c:v>
                </c:pt>
                <c:pt idx="20860">
                  <c:v>90.072000000000003</c:v>
                </c:pt>
                <c:pt idx="20861">
                  <c:v>90.061999999999998</c:v>
                </c:pt>
                <c:pt idx="20862">
                  <c:v>90.051000000000002</c:v>
                </c:pt>
                <c:pt idx="20863">
                  <c:v>90.04</c:v>
                </c:pt>
                <c:pt idx="20864">
                  <c:v>90.027000000000001</c:v>
                </c:pt>
                <c:pt idx="20865">
                  <c:v>90.013999999999996</c:v>
                </c:pt>
                <c:pt idx="20866">
                  <c:v>89.998999999999995</c:v>
                </c:pt>
                <c:pt idx="20867">
                  <c:v>89.983000000000004</c:v>
                </c:pt>
                <c:pt idx="20868">
                  <c:v>89.965999999999994</c:v>
                </c:pt>
                <c:pt idx="20869">
                  <c:v>89.947000000000003</c:v>
                </c:pt>
                <c:pt idx="20870">
                  <c:v>89.927000000000007</c:v>
                </c:pt>
                <c:pt idx="20871">
                  <c:v>89.906000000000006</c:v>
                </c:pt>
                <c:pt idx="20872">
                  <c:v>89.882000000000005</c:v>
                </c:pt>
                <c:pt idx="20873">
                  <c:v>89.856999999999999</c:v>
                </c:pt>
                <c:pt idx="20874">
                  <c:v>89.828999999999994</c:v>
                </c:pt>
                <c:pt idx="20875">
                  <c:v>89.799000000000007</c:v>
                </c:pt>
                <c:pt idx="20876">
                  <c:v>89.766999999999996</c:v>
                </c:pt>
                <c:pt idx="20877">
                  <c:v>89.731999999999999</c:v>
                </c:pt>
                <c:pt idx="20878">
                  <c:v>89.694999999999993</c:v>
                </c:pt>
                <c:pt idx="20879">
                  <c:v>89.653999999999996</c:v>
                </c:pt>
                <c:pt idx="20880">
                  <c:v>89.61</c:v>
                </c:pt>
                <c:pt idx="20881">
                  <c:v>89.563000000000002</c:v>
                </c:pt>
                <c:pt idx="20882">
                  <c:v>89.512</c:v>
                </c:pt>
                <c:pt idx="20883">
                  <c:v>89.456999999999994</c:v>
                </c:pt>
                <c:pt idx="20884">
                  <c:v>89.397000000000006</c:v>
                </c:pt>
                <c:pt idx="20885">
                  <c:v>89.332999999999998</c:v>
                </c:pt>
                <c:pt idx="20886">
                  <c:v>89.263999999999996</c:v>
                </c:pt>
                <c:pt idx="20887">
                  <c:v>89.19</c:v>
                </c:pt>
                <c:pt idx="20888">
                  <c:v>89.11</c:v>
                </c:pt>
                <c:pt idx="20889">
                  <c:v>89.025000000000006</c:v>
                </c:pt>
                <c:pt idx="20890">
                  <c:v>88.932000000000002</c:v>
                </c:pt>
                <c:pt idx="20891">
                  <c:v>88.832999999999998</c:v>
                </c:pt>
                <c:pt idx="20892">
                  <c:v>88.727000000000004</c:v>
                </c:pt>
                <c:pt idx="20893">
                  <c:v>88.611999999999995</c:v>
                </c:pt>
                <c:pt idx="20894">
                  <c:v>88.489000000000004</c:v>
                </c:pt>
                <c:pt idx="20895">
                  <c:v>88.358000000000004</c:v>
                </c:pt>
                <c:pt idx="20896">
                  <c:v>88.215999999999994</c:v>
                </c:pt>
                <c:pt idx="20897">
                  <c:v>88.064999999999998</c:v>
                </c:pt>
                <c:pt idx="20898">
                  <c:v>87.902000000000001</c:v>
                </c:pt>
                <c:pt idx="20899">
                  <c:v>87.727000000000004</c:v>
                </c:pt>
                <c:pt idx="20900">
                  <c:v>87.54</c:v>
                </c:pt>
                <c:pt idx="20901">
                  <c:v>87.34</c:v>
                </c:pt>
                <c:pt idx="20902">
                  <c:v>87.125</c:v>
                </c:pt>
                <c:pt idx="20903">
                  <c:v>86.894999999999996</c:v>
                </c:pt>
                <c:pt idx="20904">
                  <c:v>86.647999999999996</c:v>
                </c:pt>
                <c:pt idx="20905">
                  <c:v>86.384</c:v>
                </c:pt>
                <c:pt idx="20906">
                  <c:v>86.100999999999999</c:v>
                </c:pt>
                <c:pt idx="20907">
                  <c:v>85.798000000000002</c:v>
                </c:pt>
                <c:pt idx="20908">
                  <c:v>85.474999999999994</c:v>
                </c:pt>
                <c:pt idx="20909">
                  <c:v>85.129000000000005</c:v>
                </c:pt>
                <c:pt idx="20910">
                  <c:v>84.759</c:v>
                </c:pt>
                <c:pt idx="20911">
                  <c:v>84.364000000000004</c:v>
                </c:pt>
                <c:pt idx="20912">
                  <c:v>83.942999999999998</c:v>
                </c:pt>
                <c:pt idx="20913">
                  <c:v>83.494</c:v>
                </c:pt>
                <c:pt idx="20914">
                  <c:v>83.016000000000005</c:v>
                </c:pt>
                <c:pt idx="20915">
                  <c:v>82.507000000000005</c:v>
                </c:pt>
                <c:pt idx="20916">
                  <c:v>81.965999999999994</c:v>
                </c:pt>
                <c:pt idx="20917">
                  <c:v>81.39</c:v>
                </c:pt>
                <c:pt idx="20918">
                  <c:v>80.781000000000006</c:v>
                </c:pt>
                <c:pt idx="20919">
                  <c:v>80.134</c:v>
                </c:pt>
                <c:pt idx="20920">
                  <c:v>79.448999999999998</c:v>
                </c:pt>
                <c:pt idx="20921">
                  <c:v>78.724999999999994</c:v>
                </c:pt>
                <c:pt idx="20922">
                  <c:v>77.959999999999994</c:v>
                </c:pt>
                <c:pt idx="20923">
                  <c:v>77.153999999999996</c:v>
                </c:pt>
                <c:pt idx="20924">
                  <c:v>76.305000000000007</c:v>
                </c:pt>
                <c:pt idx="20925">
                  <c:v>75.414000000000001</c:v>
                </c:pt>
                <c:pt idx="20926">
                  <c:v>74.477000000000004</c:v>
                </c:pt>
                <c:pt idx="20927">
                  <c:v>73.495999999999995</c:v>
                </c:pt>
                <c:pt idx="20928">
                  <c:v>72.468999999999994</c:v>
                </c:pt>
                <c:pt idx="20929">
                  <c:v>71.397000000000006</c:v>
                </c:pt>
                <c:pt idx="20930">
                  <c:v>70.278999999999996</c:v>
                </c:pt>
                <c:pt idx="20931">
                  <c:v>69.116</c:v>
                </c:pt>
                <c:pt idx="20932">
                  <c:v>67.906999999999996</c:v>
                </c:pt>
                <c:pt idx="20933">
                  <c:v>66.653000000000006</c:v>
                </c:pt>
                <c:pt idx="20934">
                  <c:v>65.355000000000004</c:v>
                </c:pt>
                <c:pt idx="20935">
                  <c:v>64.013999999999996</c:v>
                </c:pt>
                <c:pt idx="20936">
                  <c:v>62.631</c:v>
                </c:pt>
                <c:pt idx="20937">
                  <c:v>61.206000000000003</c:v>
                </c:pt>
                <c:pt idx="20938">
                  <c:v>59.741999999999997</c:v>
                </c:pt>
                <c:pt idx="20939">
                  <c:v>58.24</c:v>
                </c:pt>
                <c:pt idx="20940">
                  <c:v>56.703000000000003</c:v>
                </c:pt>
                <c:pt idx="20941">
                  <c:v>55.134</c:v>
                </c:pt>
                <c:pt idx="20942">
                  <c:v>53.534999999999997</c:v>
                </c:pt>
                <c:pt idx="20943">
                  <c:v>51.91</c:v>
                </c:pt>
                <c:pt idx="20944">
                  <c:v>50.26</c:v>
                </c:pt>
                <c:pt idx="20945">
                  <c:v>48.588000000000001</c:v>
                </c:pt>
                <c:pt idx="20946">
                  <c:v>46.896999999999998</c:v>
                </c:pt>
                <c:pt idx="20947">
                  <c:v>45.189</c:v>
                </c:pt>
                <c:pt idx="20948">
                  <c:v>43.465000000000003</c:v>
                </c:pt>
                <c:pt idx="20949">
                  <c:v>41.728999999999999</c:v>
                </c:pt>
                <c:pt idx="20950">
                  <c:v>39.981000000000002</c:v>
                </c:pt>
                <c:pt idx="20951">
                  <c:v>38.222999999999999</c:v>
                </c:pt>
                <c:pt idx="20952">
                  <c:v>36.456000000000003</c:v>
                </c:pt>
                <c:pt idx="20953">
                  <c:v>34.680999999999997</c:v>
                </c:pt>
                <c:pt idx="20954">
                  <c:v>32.9</c:v>
                </c:pt>
                <c:pt idx="20955">
                  <c:v>31.113</c:v>
                </c:pt>
                <c:pt idx="20956">
                  <c:v>29.321999999999999</c:v>
                </c:pt>
                <c:pt idx="20957">
                  <c:v>27.527000000000001</c:v>
                </c:pt>
                <c:pt idx="20958">
                  <c:v>25.728999999999999</c:v>
                </c:pt>
                <c:pt idx="20959">
                  <c:v>23.93</c:v>
                </c:pt>
                <c:pt idx="20960">
                  <c:v>22.131</c:v>
                </c:pt>
                <c:pt idx="20961">
                  <c:v>20.332999999999998</c:v>
                </c:pt>
                <c:pt idx="20962">
                  <c:v>18.539000000000001</c:v>
                </c:pt>
                <c:pt idx="20963">
                  <c:v>16.751000000000001</c:v>
                </c:pt>
                <c:pt idx="20964">
                  <c:v>14.974</c:v>
                </c:pt>
                <c:pt idx="20965">
                  <c:v>13.212999999999999</c:v>
                </c:pt>
                <c:pt idx="20966">
                  <c:v>11.478999999999999</c:v>
                </c:pt>
                <c:pt idx="20967">
                  <c:v>9.7859999999999996</c:v>
                </c:pt>
                <c:pt idx="20968">
                  <c:v>8.1549999999999994</c:v>
                </c:pt>
                <c:pt idx="20969">
                  <c:v>6.6159999999999997</c:v>
                </c:pt>
                <c:pt idx="20970">
                  <c:v>5.2060000000000004</c:v>
                </c:pt>
                <c:pt idx="20971">
                  <c:v>3.9670000000000001</c:v>
                </c:pt>
                <c:pt idx="20972">
                  <c:v>2.9380000000000002</c:v>
                </c:pt>
                <c:pt idx="20973">
                  <c:v>2.1349999999999998</c:v>
                </c:pt>
                <c:pt idx="20974">
                  <c:v>1.538</c:v>
                </c:pt>
                <c:pt idx="20975">
                  <c:v>1.121</c:v>
                </c:pt>
                <c:pt idx="20976">
                  <c:v>0.84299999999999997</c:v>
                </c:pt>
                <c:pt idx="20977">
                  <c:v>0.66200000000000003</c:v>
                </c:pt>
                <c:pt idx="20978">
                  <c:v>0.54700000000000004</c:v>
                </c:pt>
                <c:pt idx="20979">
                  <c:v>0.47299999999999998</c:v>
                </c:pt>
                <c:pt idx="20980">
                  <c:v>0.42199999999999999</c:v>
                </c:pt>
                <c:pt idx="20981">
                  <c:v>0.38600000000000001</c:v>
                </c:pt>
                <c:pt idx="20982">
                  <c:v>0.35799999999999998</c:v>
                </c:pt>
                <c:pt idx="20983">
                  <c:v>0.33400000000000002</c:v>
                </c:pt>
                <c:pt idx="20984">
                  <c:v>0.313</c:v>
                </c:pt>
                <c:pt idx="20985">
                  <c:v>0.29499999999999998</c:v>
                </c:pt>
                <c:pt idx="20986">
                  <c:v>0.28000000000000003</c:v>
                </c:pt>
                <c:pt idx="20987">
                  <c:v>0.26700000000000002</c:v>
                </c:pt>
                <c:pt idx="20988">
                  <c:v>0.25700000000000001</c:v>
                </c:pt>
                <c:pt idx="20989">
                  <c:v>0.248</c:v>
                </c:pt>
                <c:pt idx="20990">
                  <c:v>0.24199999999999999</c:v>
                </c:pt>
                <c:pt idx="20991">
                  <c:v>0.23599999999999999</c:v>
                </c:pt>
                <c:pt idx="20992">
                  <c:v>0.23200000000000001</c:v>
                </c:pt>
                <c:pt idx="20993">
                  <c:v>0.22900000000000001</c:v>
                </c:pt>
                <c:pt idx="20994">
                  <c:v>0.22700000000000001</c:v>
                </c:pt>
                <c:pt idx="20995">
                  <c:v>0.22500000000000001</c:v>
                </c:pt>
                <c:pt idx="20996">
                  <c:v>0.224</c:v>
                </c:pt>
                <c:pt idx="20997">
                  <c:v>0.223</c:v>
                </c:pt>
                <c:pt idx="20998">
                  <c:v>0.223</c:v>
                </c:pt>
                <c:pt idx="20999">
                  <c:v>0.223</c:v>
                </c:pt>
                <c:pt idx="21000">
                  <c:v>0.223</c:v>
                </c:pt>
                <c:pt idx="21001">
                  <c:v>0.224</c:v>
                </c:pt>
                <c:pt idx="21002">
                  <c:v>0.224</c:v>
                </c:pt>
                <c:pt idx="21003">
                  <c:v>0.22500000000000001</c:v>
                </c:pt>
                <c:pt idx="21004">
                  <c:v>0.22600000000000001</c:v>
                </c:pt>
                <c:pt idx="21005">
                  <c:v>0.22700000000000001</c:v>
                </c:pt>
                <c:pt idx="21006">
                  <c:v>0.22900000000000001</c:v>
                </c:pt>
                <c:pt idx="21007">
                  <c:v>0.23</c:v>
                </c:pt>
                <c:pt idx="21008">
                  <c:v>0.23200000000000001</c:v>
                </c:pt>
                <c:pt idx="21009">
                  <c:v>0.23300000000000001</c:v>
                </c:pt>
                <c:pt idx="21010">
                  <c:v>0.23499999999999999</c:v>
                </c:pt>
                <c:pt idx="21011">
                  <c:v>0.23599999999999999</c:v>
                </c:pt>
                <c:pt idx="21012">
                  <c:v>0.23799999999999999</c:v>
                </c:pt>
                <c:pt idx="21013">
                  <c:v>0.24</c:v>
                </c:pt>
                <c:pt idx="21014">
                  <c:v>0.24099999999999999</c:v>
                </c:pt>
                <c:pt idx="21015">
                  <c:v>0.24299999999999999</c:v>
                </c:pt>
                <c:pt idx="21016">
                  <c:v>0.24399999999999999</c:v>
                </c:pt>
                <c:pt idx="21017">
                  <c:v>0.246</c:v>
                </c:pt>
                <c:pt idx="21018">
                  <c:v>0.247</c:v>
                </c:pt>
                <c:pt idx="21019">
                  <c:v>0.249</c:v>
                </c:pt>
                <c:pt idx="21020">
                  <c:v>0.25</c:v>
                </c:pt>
                <c:pt idx="21021">
                  <c:v>0.251</c:v>
                </c:pt>
                <c:pt idx="21022">
                  <c:v>0.253</c:v>
                </c:pt>
                <c:pt idx="21023">
                  <c:v>0.254</c:v>
                </c:pt>
                <c:pt idx="21024">
                  <c:v>0.255</c:v>
                </c:pt>
                <c:pt idx="21025">
                  <c:v>0.25600000000000001</c:v>
                </c:pt>
                <c:pt idx="21026">
                  <c:v>0.25700000000000001</c:v>
                </c:pt>
                <c:pt idx="21027">
                  <c:v>0.25800000000000001</c:v>
                </c:pt>
                <c:pt idx="21028">
                  <c:v>0.25900000000000001</c:v>
                </c:pt>
                <c:pt idx="21029">
                  <c:v>0.26</c:v>
                </c:pt>
                <c:pt idx="21030">
                  <c:v>0.26100000000000001</c:v>
                </c:pt>
                <c:pt idx="21031">
                  <c:v>0.26100000000000001</c:v>
                </c:pt>
                <c:pt idx="21032">
                  <c:v>0.26200000000000001</c:v>
                </c:pt>
                <c:pt idx="21033">
                  <c:v>0.26300000000000001</c:v>
                </c:pt>
                <c:pt idx="21034">
                  <c:v>0.26400000000000001</c:v>
                </c:pt>
                <c:pt idx="21035">
                  <c:v>0.26400000000000001</c:v>
                </c:pt>
                <c:pt idx="21036">
                  <c:v>0.26500000000000001</c:v>
                </c:pt>
                <c:pt idx="21037">
                  <c:v>0.26600000000000001</c:v>
                </c:pt>
                <c:pt idx="21038">
                  <c:v>0.26600000000000001</c:v>
                </c:pt>
                <c:pt idx="21039">
                  <c:v>0.26700000000000002</c:v>
                </c:pt>
                <c:pt idx="21040">
                  <c:v>0.26800000000000002</c:v>
                </c:pt>
                <c:pt idx="21041">
                  <c:v>0.26800000000000002</c:v>
                </c:pt>
                <c:pt idx="21042">
                  <c:v>0.26600000000000001</c:v>
                </c:pt>
                <c:pt idx="21043">
                  <c:v>0.26600000000000001</c:v>
                </c:pt>
                <c:pt idx="21044">
                  <c:v>0.26500000000000001</c:v>
                </c:pt>
                <c:pt idx="21045">
                  <c:v>0.26500000000000001</c:v>
                </c:pt>
                <c:pt idx="21046">
                  <c:v>0.26400000000000001</c:v>
                </c:pt>
                <c:pt idx="21047">
                  <c:v>0.26400000000000001</c:v>
                </c:pt>
                <c:pt idx="21048">
                  <c:v>0.26300000000000001</c:v>
                </c:pt>
                <c:pt idx="21049">
                  <c:v>0.26200000000000001</c:v>
                </c:pt>
                <c:pt idx="21050">
                  <c:v>0.26200000000000001</c:v>
                </c:pt>
                <c:pt idx="21051">
                  <c:v>0.26100000000000001</c:v>
                </c:pt>
                <c:pt idx="21052">
                  <c:v>0.26</c:v>
                </c:pt>
                <c:pt idx="21053">
                  <c:v>0.25900000000000001</c:v>
                </c:pt>
                <c:pt idx="21054">
                  <c:v>0.25800000000000001</c:v>
                </c:pt>
                <c:pt idx="21055">
                  <c:v>0.25700000000000001</c:v>
                </c:pt>
                <c:pt idx="21056">
                  <c:v>0.25600000000000001</c:v>
                </c:pt>
                <c:pt idx="21057">
                  <c:v>0.255</c:v>
                </c:pt>
                <c:pt idx="21058">
                  <c:v>0.254</c:v>
                </c:pt>
                <c:pt idx="21059">
                  <c:v>0.253</c:v>
                </c:pt>
                <c:pt idx="21060">
                  <c:v>0.252</c:v>
                </c:pt>
                <c:pt idx="21061">
                  <c:v>0.251</c:v>
                </c:pt>
                <c:pt idx="21062">
                  <c:v>0.249</c:v>
                </c:pt>
                <c:pt idx="21063">
                  <c:v>0.248</c:v>
                </c:pt>
                <c:pt idx="21064">
                  <c:v>0.247</c:v>
                </c:pt>
                <c:pt idx="21065">
                  <c:v>0.245</c:v>
                </c:pt>
                <c:pt idx="21066">
                  <c:v>0.24399999999999999</c:v>
                </c:pt>
                <c:pt idx="21067">
                  <c:v>0.24199999999999999</c:v>
                </c:pt>
                <c:pt idx="21068">
                  <c:v>0.24099999999999999</c:v>
                </c:pt>
                <c:pt idx="21069">
                  <c:v>0.23899999999999999</c:v>
                </c:pt>
                <c:pt idx="21070">
                  <c:v>0.23799999999999999</c:v>
                </c:pt>
                <c:pt idx="21071">
                  <c:v>0.23599999999999999</c:v>
                </c:pt>
                <c:pt idx="21072">
                  <c:v>0.23499999999999999</c:v>
                </c:pt>
                <c:pt idx="21073">
                  <c:v>0.23400000000000001</c:v>
                </c:pt>
                <c:pt idx="21074">
                  <c:v>0.23200000000000001</c:v>
                </c:pt>
                <c:pt idx="21075">
                  <c:v>0.23100000000000001</c:v>
                </c:pt>
                <c:pt idx="21076">
                  <c:v>0.22900000000000001</c:v>
                </c:pt>
                <c:pt idx="21077">
                  <c:v>0.22800000000000001</c:v>
                </c:pt>
                <c:pt idx="21078">
                  <c:v>0.22700000000000001</c:v>
                </c:pt>
                <c:pt idx="21079">
                  <c:v>0.22500000000000001</c:v>
                </c:pt>
                <c:pt idx="21080">
                  <c:v>0.224</c:v>
                </c:pt>
                <c:pt idx="21081">
                  <c:v>0.224</c:v>
                </c:pt>
                <c:pt idx="21082">
                  <c:v>0.223</c:v>
                </c:pt>
                <c:pt idx="21083">
                  <c:v>0.222</c:v>
                </c:pt>
                <c:pt idx="21084">
                  <c:v>0.222</c:v>
                </c:pt>
                <c:pt idx="21085">
                  <c:v>0.222</c:v>
                </c:pt>
                <c:pt idx="21086">
                  <c:v>0.222</c:v>
                </c:pt>
                <c:pt idx="21087">
                  <c:v>0.223</c:v>
                </c:pt>
                <c:pt idx="21088">
                  <c:v>0.224</c:v>
                </c:pt>
                <c:pt idx="21089">
                  <c:v>0.22500000000000001</c:v>
                </c:pt>
                <c:pt idx="21090">
                  <c:v>0.22800000000000001</c:v>
                </c:pt>
                <c:pt idx="21091">
                  <c:v>0.23</c:v>
                </c:pt>
                <c:pt idx="21092">
                  <c:v>0.23400000000000001</c:v>
                </c:pt>
                <c:pt idx="21093">
                  <c:v>0.23899999999999999</c:v>
                </c:pt>
                <c:pt idx="21094">
                  <c:v>0.245</c:v>
                </c:pt>
                <c:pt idx="21095">
                  <c:v>0.253</c:v>
                </c:pt>
                <c:pt idx="21096">
                  <c:v>0.26300000000000001</c:v>
                </c:pt>
                <c:pt idx="21097">
                  <c:v>0.27500000000000002</c:v>
                </c:pt>
                <c:pt idx="21098">
                  <c:v>0.28999999999999998</c:v>
                </c:pt>
                <c:pt idx="21099">
                  <c:v>0.308</c:v>
                </c:pt>
                <c:pt idx="21100">
                  <c:v>0.32900000000000001</c:v>
                </c:pt>
                <c:pt idx="21101">
                  <c:v>0.35099999999999998</c:v>
                </c:pt>
                <c:pt idx="21102">
                  <c:v>0.376</c:v>
                </c:pt>
                <c:pt idx="21103">
                  <c:v>0.40600000000000003</c:v>
                </c:pt>
                <c:pt idx="21104">
                  <c:v>0.44500000000000001</c:v>
                </c:pt>
                <c:pt idx="21105">
                  <c:v>0.501</c:v>
                </c:pt>
                <c:pt idx="21106">
                  <c:v>0.58899999999999997</c:v>
                </c:pt>
                <c:pt idx="21107">
                  <c:v>0.72899999999999998</c:v>
                </c:pt>
                <c:pt idx="21108">
                  <c:v>0.95699999999999996</c:v>
                </c:pt>
                <c:pt idx="21109">
                  <c:v>1.3180000000000001</c:v>
                </c:pt>
                <c:pt idx="21110">
                  <c:v>1.8680000000000001</c:v>
                </c:pt>
                <c:pt idx="21111">
                  <c:v>2.6619999999999999</c:v>
                </c:pt>
                <c:pt idx="21112">
                  <c:v>3.7109999999999999</c:v>
                </c:pt>
                <c:pt idx="21113">
                  <c:v>4.9950000000000001</c:v>
                </c:pt>
                <c:pt idx="21114">
                  <c:v>6.4589999999999996</c:v>
                </c:pt>
                <c:pt idx="21115">
                  <c:v>8.0449999999999999</c:v>
                </c:pt>
                <c:pt idx="21116">
                  <c:v>9.7149999999999999</c:v>
                </c:pt>
                <c:pt idx="21117">
                  <c:v>11.433999999999999</c:v>
                </c:pt>
                <c:pt idx="21118">
                  <c:v>13.185</c:v>
                </c:pt>
                <c:pt idx="21119">
                  <c:v>14.958</c:v>
                </c:pt>
                <c:pt idx="21120">
                  <c:v>16.744</c:v>
                </c:pt>
                <c:pt idx="21121">
                  <c:v>18.539000000000001</c:v>
                </c:pt>
                <c:pt idx="21122">
                  <c:v>20.338000000000001</c:v>
                </c:pt>
                <c:pt idx="21123">
                  <c:v>22.140999999999998</c:v>
                </c:pt>
                <c:pt idx="21124">
                  <c:v>23.943000000000001</c:v>
                </c:pt>
                <c:pt idx="21125">
                  <c:v>25.745000000000001</c:v>
                </c:pt>
                <c:pt idx="21126">
                  <c:v>27.545000000000002</c:v>
                </c:pt>
                <c:pt idx="21127">
                  <c:v>29.341999999999999</c:v>
                </c:pt>
                <c:pt idx="21128">
                  <c:v>31.135999999999999</c:v>
                </c:pt>
                <c:pt idx="21129">
                  <c:v>32.923999999999999</c:v>
                </c:pt>
                <c:pt idx="21130">
                  <c:v>34.707999999999998</c:v>
                </c:pt>
                <c:pt idx="21131">
                  <c:v>36.484999999999999</c:v>
                </c:pt>
                <c:pt idx="21132">
                  <c:v>38.255000000000003</c:v>
                </c:pt>
                <c:pt idx="21133">
                  <c:v>40.015999999999998</c:v>
                </c:pt>
                <c:pt idx="21134">
                  <c:v>41.768000000000001</c:v>
                </c:pt>
                <c:pt idx="21135">
                  <c:v>43.508000000000003</c:v>
                </c:pt>
                <c:pt idx="21136">
                  <c:v>45.234000000000002</c:v>
                </c:pt>
                <c:pt idx="21137">
                  <c:v>46.947000000000003</c:v>
                </c:pt>
                <c:pt idx="21138">
                  <c:v>48.640999999999998</c:v>
                </c:pt>
                <c:pt idx="21139">
                  <c:v>50.314999999999998</c:v>
                </c:pt>
                <c:pt idx="21140">
                  <c:v>51.968000000000004</c:v>
                </c:pt>
                <c:pt idx="21141">
                  <c:v>53.595999999999997</c:v>
                </c:pt>
                <c:pt idx="21142">
                  <c:v>55.195999999999998</c:v>
                </c:pt>
                <c:pt idx="21143">
                  <c:v>56.768000000000001</c:v>
                </c:pt>
                <c:pt idx="21144">
                  <c:v>58.308</c:v>
                </c:pt>
                <c:pt idx="21145">
                  <c:v>59.813000000000002</c:v>
                </c:pt>
                <c:pt idx="21146">
                  <c:v>61.279000000000003</c:v>
                </c:pt>
                <c:pt idx="21147">
                  <c:v>62.704999999999998</c:v>
                </c:pt>
                <c:pt idx="21148">
                  <c:v>64.088999999999999</c:v>
                </c:pt>
                <c:pt idx="21149">
                  <c:v>65.430000000000007</c:v>
                </c:pt>
                <c:pt idx="21150">
                  <c:v>66.727999999999994</c:v>
                </c:pt>
                <c:pt idx="21151">
                  <c:v>67.980999999999995</c:v>
                </c:pt>
                <c:pt idx="21152">
                  <c:v>69.188999999999993</c:v>
                </c:pt>
                <c:pt idx="21153">
                  <c:v>70.352000000000004</c:v>
                </c:pt>
                <c:pt idx="21154">
                  <c:v>71.468000000000004</c:v>
                </c:pt>
                <c:pt idx="21155">
                  <c:v>72.539000000000001</c:v>
                </c:pt>
                <c:pt idx="21156">
                  <c:v>73.564999999999998</c:v>
                </c:pt>
                <c:pt idx="21157">
                  <c:v>74.543999999999997</c:v>
                </c:pt>
                <c:pt idx="21158">
                  <c:v>75.477999999999994</c:v>
                </c:pt>
                <c:pt idx="21159">
                  <c:v>76.367999999999995</c:v>
                </c:pt>
                <c:pt idx="21160">
                  <c:v>77.213999999999999</c:v>
                </c:pt>
                <c:pt idx="21161">
                  <c:v>78.016999999999996</c:v>
                </c:pt>
                <c:pt idx="21162">
                  <c:v>78.778999999999996</c:v>
                </c:pt>
                <c:pt idx="21163">
                  <c:v>79.501000000000005</c:v>
                </c:pt>
                <c:pt idx="21164">
                  <c:v>80.182000000000002</c:v>
                </c:pt>
                <c:pt idx="21165">
                  <c:v>80.826999999999998</c:v>
                </c:pt>
                <c:pt idx="21166">
                  <c:v>81.433999999999997</c:v>
                </c:pt>
                <c:pt idx="21167">
                  <c:v>82.006</c:v>
                </c:pt>
                <c:pt idx="21168">
                  <c:v>82.543999999999997</c:v>
                </c:pt>
                <c:pt idx="21169">
                  <c:v>83.05</c:v>
                </c:pt>
                <c:pt idx="21170">
                  <c:v>83.525999999999996</c:v>
                </c:pt>
                <c:pt idx="21171">
                  <c:v>83.971999999999994</c:v>
                </c:pt>
                <c:pt idx="21172">
                  <c:v>84.391000000000005</c:v>
                </c:pt>
                <c:pt idx="21173">
                  <c:v>84.783000000000001</c:v>
                </c:pt>
                <c:pt idx="21174">
                  <c:v>85.15</c:v>
                </c:pt>
                <c:pt idx="21175">
                  <c:v>85.494</c:v>
                </c:pt>
                <c:pt idx="21176">
                  <c:v>85.814999999999998</c:v>
                </c:pt>
                <c:pt idx="21177">
                  <c:v>86.114999999999995</c:v>
                </c:pt>
                <c:pt idx="21178">
                  <c:v>86.396000000000001</c:v>
                </c:pt>
                <c:pt idx="21179">
                  <c:v>86.658000000000001</c:v>
                </c:pt>
                <c:pt idx="21180">
                  <c:v>86.903000000000006</c:v>
                </c:pt>
                <c:pt idx="21181">
                  <c:v>87.132000000000005</c:v>
                </c:pt>
                <c:pt idx="21182">
                  <c:v>87.344999999999999</c:v>
                </c:pt>
                <c:pt idx="21183">
                  <c:v>87.543999999999997</c:v>
                </c:pt>
                <c:pt idx="21184">
                  <c:v>87.73</c:v>
                </c:pt>
                <c:pt idx="21185">
                  <c:v>87.903000000000006</c:v>
                </c:pt>
                <c:pt idx="21186">
                  <c:v>88.063999999999993</c:v>
                </c:pt>
                <c:pt idx="21187">
                  <c:v>88.215000000000003</c:v>
                </c:pt>
                <c:pt idx="21188">
                  <c:v>88.355000000000004</c:v>
                </c:pt>
                <c:pt idx="21189">
                  <c:v>88.486000000000004</c:v>
                </c:pt>
                <c:pt idx="21190">
                  <c:v>88.608000000000004</c:v>
                </c:pt>
                <c:pt idx="21191">
                  <c:v>88.721999999999994</c:v>
                </c:pt>
                <c:pt idx="21192">
                  <c:v>88.826999999999998</c:v>
                </c:pt>
                <c:pt idx="21193">
                  <c:v>88.926000000000002</c:v>
                </c:pt>
                <c:pt idx="21194">
                  <c:v>89.018000000000001</c:v>
                </c:pt>
                <c:pt idx="21195">
                  <c:v>89.102999999999994</c:v>
                </c:pt>
                <c:pt idx="21196">
                  <c:v>89.182000000000002</c:v>
                </c:pt>
                <c:pt idx="21197">
                  <c:v>89.256</c:v>
                </c:pt>
                <c:pt idx="21198">
                  <c:v>89.323999999999998</c:v>
                </c:pt>
                <c:pt idx="21199">
                  <c:v>89.388000000000005</c:v>
                </c:pt>
                <c:pt idx="21200">
                  <c:v>89.447000000000003</c:v>
                </c:pt>
                <c:pt idx="21201">
                  <c:v>89.501000000000005</c:v>
                </c:pt>
                <c:pt idx="21202">
                  <c:v>89.552000000000007</c:v>
                </c:pt>
                <c:pt idx="21203">
                  <c:v>89.599000000000004</c:v>
                </c:pt>
                <c:pt idx="21204">
                  <c:v>89.643000000000001</c:v>
                </c:pt>
                <c:pt idx="21205">
                  <c:v>89.683000000000007</c:v>
                </c:pt>
                <c:pt idx="21206">
                  <c:v>89.72</c:v>
                </c:pt>
                <c:pt idx="21207">
                  <c:v>89.754000000000005</c:v>
                </c:pt>
                <c:pt idx="21208">
                  <c:v>89.786000000000001</c:v>
                </c:pt>
                <c:pt idx="21209">
                  <c:v>89.816000000000003</c:v>
                </c:pt>
                <c:pt idx="21210">
                  <c:v>89.843000000000004</c:v>
                </c:pt>
                <c:pt idx="21211">
                  <c:v>89.867999999999995</c:v>
                </c:pt>
                <c:pt idx="21212">
                  <c:v>89.891000000000005</c:v>
                </c:pt>
                <c:pt idx="21213">
                  <c:v>89.912999999999997</c:v>
                </c:pt>
                <c:pt idx="21214">
                  <c:v>89.933000000000007</c:v>
                </c:pt>
                <c:pt idx="21215">
                  <c:v>89.950999999999993</c:v>
                </c:pt>
                <c:pt idx="21216">
                  <c:v>89.968000000000004</c:v>
                </c:pt>
                <c:pt idx="21217">
                  <c:v>89.983999999999995</c:v>
                </c:pt>
                <c:pt idx="21218">
                  <c:v>89.998000000000005</c:v>
                </c:pt>
                <c:pt idx="21219">
                  <c:v>90.010999999999996</c:v>
                </c:pt>
                <c:pt idx="21220">
                  <c:v>90.024000000000001</c:v>
                </c:pt>
                <c:pt idx="21221">
                  <c:v>90.034999999999997</c:v>
                </c:pt>
                <c:pt idx="21222">
                  <c:v>90.046000000000006</c:v>
                </c:pt>
                <c:pt idx="21223">
                  <c:v>90.055999999999997</c:v>
                </c:pt>
                <c:pt idx="21224">
                  <c:v>90.064999999999998</c:v>
                </c:pt>
                <c:pt idx="21225">
                  <c:v>90.072999999999993</c:v>
                </c:pt>
                <c:pt idx="21226">
                  <c:v>90.081000000000003</c:v>
                </c:pt>
                <c:pt idx="21227">
                  <c:v>90.087999999999994</c:v>
                </c:pt>
                <c:pt idx="21228">
                  <c:v>90.094999999999999</c:v>
                </c:pt>
                <c:pt idx="21229">
                  <c:v>90.100999999999999</c:v>
                </c:pt>
                <c:pt idx="21230">
                  <c:v>90.106999999999999</c:v>
                </c:pt>
                <c:pt idx="21231">
                  <c:v>90.113</c:v>
                </c:pt>
                <c:pt idx="21232">
                  <c:v>90.117999999999995</c:v>
                </c:pt>
                <c:pt idx="21233">
                  <c:v>90.122</c:v>
                </c:pt>
                <c:pt idx="21234">
                  <c:v>90.126999999999995</c:v>
                </c:pt>
                <c:pt idx="21235">
                  <c:v>90.131</c:v>
                </c:pt>
                <c:pt idx="21236">
                  <c:v>90.135000000000005</c:v>
                </c:pt>
                <c:pt idx="21237">
                  <c:v>90.138000000000005</c:v>
                </c:pt>
                <c:pt idx="21238">
                  <c:v>90.141999999999996</c:v>
                </c:pt>
                <c:pt idx="21239">
                  <c:v>90.144999999999996</c:v>
                </c:pt>
                <c:pt idx="21240">
                  <c:v>90.147999999999996</c:v>
                </c:pt>
                <c:pt idx="21241">
                  <c:v>90.150999999999996</c:v>
                </c:pt>
                <c:pt idx="21242">
                  <c:v>90.153999999999996</c:v>
                </c:pt>
                <c:pt idx="21243">
                  <c:v>90.156000000000006</c:v>
                </c:pt>
                <c:pt idx="21244">
                  <c:v>90.158000000000001</c:v>
                </c:pt>
                <c:pt idx="21245">
                  <c:v>90.161000000000001</c:v>
                </c:pt>
                <c:pt idx="21246">
                  <c:v>90.162999999999997</c:v>
                </c:pt>
                <c:pt idx="21247">
                  <c:v>90.165000000000006</c:v>
                </c:pt>
                <c:pt idx="21248">
                  <c:v>90.167000000000002</c:v>
                </c:pt>
                <c:pt idx="21249">
                  <c:v>90.168000000000006</c:v>
                </c:pt>
                <c:pt idx="21250">
                  <c:v>90.17</c:v>
                </c:pt>
                <c:pt idx="21251">
                  <c:v>90.171999999999997</c:v>
                </c:pt>
                <c:pt idx="21252">
                  <c:v>90.173000000000002</c:v>
                </c:pt>
                <c:pt idx="21253">
                  <c:v>90.174999999999997</c:v>
                </c:pt>
                <c:pt idx="21254">
                  <c:v>90.176000000000002</c:v>
                </c:pt>
                <c:pt idx="21255">
                  <c:v>90.177999999999997</c:v>
                </c:pt>
                <c:pt idx="21256">
                  <c:v>90.179000000000002</c:v>
                </c:pt>
                <c:pt idx="21257">
                  <c:v>90.18</c:v>
                </c:pt>
                <c:pt idx="21258">
                  <c:v>90.180999999999997</c:v>
                </c:pt>
                <c:pt idx="21259">
                  <c:v>90.183000000000007</c:v>
                </c:pt>
                <c:pt idx="21260">
                  <c:v>90.183999999999997</c:v>
                </c:pt>
                <c:pt idx="21261">
                  <c:v>90.185000000000002</c:v>
                </c:pt>
                <c:pt idx="21262">
                  <c:v>90.186000000000007</c:v>
                </c:pt>
                <c:pt idx="21263">
                  <c:v>90.186999999999998</c:v>
                </c:pt>
                <c:pt idx="21264">
                  <c:v>90.188000000000002</c:v>
                </c:pt>
                <c:pt idx="21265">
                  <c:v>90.188999999999993</c:v>
                </c:pt>
                <c:pt idx="21266">
                  <c:v>90.19</c:v>
                </c:pt>
                <c:pt idx="21267">
                  <c:v>90.191000000000003</c:v>
                </c:pt>
                <c:pt idx="21268">
                  <c:v>90.191000000000003</c:v>
                </c:pt>
                <c:pt idx="21269">
                  <c:v>90.191999999999993</c:v>
                </c:pt>
                <c:pt idx="21270">
                  <c:v>90.192999999999998</c:v>
                </c:pt>
                <c:pt idx="21271">
                  <c:v>90.194000000000003</c:v>
                </c:pt>
                <c:pt idx="21272">
                  <c:v>90.194000000000003</c:v>
                </c:pt>
                <c:pt idx="21273">
                  <c:v>90.194999999999993</c:v>
                </c:pt>
                <c:pt idx="21274">
                  <c:v>90.195999999999998</c:v>
                </c:pt>
                <c:pt idx="21275">
                  <c:v>90.195999999999998</c:v>
                </c:pt>
                <c:pt idx="21276">
                  <c:v>90.197000000000003</c:v>
                </c:pt>
                <c:pt idx="21277">
                  <c:v>90.197000000000003</c:v>
                </c:pt>
                <c:pt idx="21278">
                  <c:v>90.197999999999993</c:v>
                </c:pt>
                <c:pt idx="21279">
                  <c:v>90.197999999999993</c:v>
                </c:pt>
                <c:pt idx="21280">
                  <c:v>90.198999999999998</c:v>
                </c:pt>
                <c:pt idx="21281">
                  <c:v>90.198999999999998</c:v>
                </c:pt>
                <c:pt idx="21282">
                  <c:v>90.198999999999998</c:v>
                </c:pt>
                <c:pt idx="21283">
                  <c:v>90.198999999999998</c:v>
                </c:pt>
                <c:pt idx="21284">
                  <c:v>90.2</c:v>
                </c:pt>
                <c:pt idx="21285">
                  <c:v>90.2</c:v>
                </c:pt>
                <c:pt idx="21286">
                  <c:v>90.2</c:v>
                </c:pt>
                <c:pt idx="21287">
                  <c:v>90.2</c:v>
                </c:pt>
                <c:pt idx="21288">
                  <c:v>90.2</c:v>
                </c:pt>
                <c:pt idx="21289">
                  <c:v>90.2</c:v>
                </c:pt>
                <c:pt idx="21290">
                  <c:v>90.200999999999993</c:v>
                </c:pt>
                <c:pt idx="21291">
                  <c:v>90.200999999999993</c:v>
                </c:pt>
                <c:pt idx="21292">
                  <c:v>90.200999999999993</c:v>
                </c:pt>
                <c:pt idx="21293">
                  <c:v>90.200999999999993</c:v>
                </c:pt>
                <c:pt idx="21294">
                  <c:v>90.2</c:v>
                </c:pt>
                <c:pt idx="21295">
                  <c:v>90.2</c:v>
                </c:pt>
                <c:pt idx="21296">
                  <c:v>90.2</c:v>
                </c:pt>
                <c:pt idx="21297">
                  <c:v>90.2</c:v>
                </c:pt>
                <c:pt idx="21298">
                  <c:v>90.2</c:v>
                </c:pt>
                <c:pt idx="21299">
                  <c:v>90.2</c:v>
                </c:pt>
                <c:pt idx="21300">
                  <c:v>90.198999999999998</c:v>
                </c:pt>
                <c:pt idx="21301">
                  <c:v>90.198999999999998</c:v>
                </c:pt>
                <c:pt idx="21302">
                  <c:v>90.198999999999998</c:v>
                </c:pt>
                <c:pt idx="21303">
                  <c:v>90.198999999999998</c:v>
                </c:pt>
                <c:pt idx="21304">
                  <c:v>90.197999999999993</c:v>
                </c:pt>
                <c:pt idx="21305">
                  <c:v>90.197999999999993</c:v>
                </c:pt>
                <c:pt idx="21306">
                  <c:v>90.197999999999993</c:v>
                </c:pt>
                <c:pt idx="21307">
                  <c:v>90.197000000000003</c:v>
                </c:pt>
                <c:pt idx="21308">
                  <c:v>90.197000000000003</c:v>
                </c:pt>
                <c:pt idx="21309">
                  <c:v>90.197000000000003</c:v>
                </c:pt>
                <c:pt idx="21310">
                  <c:v>90.195999999999998</c:v>
                </c:pt>
                <c:pt idx="21311">
                  <c:v>90.195999999999998</c:v>
                </c:pt>
                <c:pt idx="21312">
                  <c:v>90.194999999999993</c:v>
                </c:pt>
                <c:pt idx="21313">
                  <c:v>90.194999999999993</c:v>
                </c:pt>
                <c:pt idx="21314">
                  <c:v>90.194000000000003</c:v>
                </c:pt>
                <c:pt idx="21315">
                  <c:v>90.194000000000003</c:v>
                </c:pt>
                <c:pt idx="21316">
                  <c:v>90.192999999999998</c:v>
                </c:pt>
                <c:pt idx="21317">
                  <c:v>90.192999999999998</c:v>
                </c:pt>
                <c:pt idx="21318">
                  <c:v>90.191999999999993</c:v>
                </c:pt>
                <c:pt idx="21319">
                  <c:v>90.191000000000003</c:v>
                </c:pt>
                <c:pt idx="21320">
                  <c:v>90.191000000000003</c:v>
                </c:pt>
                <c:pt idx="21321">
                  <c:v>90.19</c:v>
                </c:pt>
                <c:pt idx="21322">
                  <c:v>90.188999999999993</c:v>
                </c:pt>
                <c:pt idx="21323">
                  <c:v>90.188999999999993</c:v>
                </c:pt>
                <c:pt idx="21324">
                  <c:v>90.188000000000002</c:v>
                </c:pt>
                <c:pt idx="21325">
                  <c:v>90.186999999999998</c:v>
                </c:pt>
                <c:pt idx="21326">
                  <c:v>90.186000000000007</c:v>
                </c:pt>
                <c:pt idx="21327">
                  <c:v>90.185000000000002</c:v>
                </c:pt>
                <c:pt idx="21328">
                  <c:v>90.183999999999997</c:v>
                </c:pt>
                <c:pt idx="21329">
                  <c:v>90.183000000000007</c:v>
                </c:pt>
                <c:pt idx="21330">
                  <c:v>90.182000000000002</c:v>
                </c:pt>
                <c:pt idx="21331">
                  <c:v>90.180999999999997</c:v>
                </c:pt>
                <c:pt idx="21332">
                  <c:v>90.18</c:v>
                </c:pt>
                <c:pt idx="21333">
                  <c:v>90.179000000000002</c:v>
                </c:pt>
                <c:pt idx="21334">
                  <c:v>90.177000000000007</c:v>
                </c:pt>
                <c:pt idx="21335">
                  <c:v>90.176000000000002</c:v>
                </c:pt>
                <c:pt idx="21336">
                  <c:v>90.174000000000007</c:v>
                </c:pt>
                <c:pt idx="21337">
                  <c:v>90.171999999999997</c:v>
                </c:pt>
                <c:pt idx="21338">
                  <c:v>90.171000000000006</c:v>
                </c:pt>
                <c:pt idx="21339">
                  <c:v>90.168999999999997</c:v>
                </c:pt>
                <c:pt idx="21340">
                  <c:v>90.167000000000002</c:v>
                </c:pt>
                <c:pt idx="21341">
                  <c:v>90.165000000000006</c:v>
                </c:pt>
                <c:pt idx="21342">
                  <c:v>90.162000000000006</c:v>
                </c:pt>
                <c:pt idx="21343">
                  <c:v>90.16</c:v>
                </c:pt>
                <c:pt idx="21344">
                  <c:v>90.156999999999996</c:v>
                </c:pt>
                <c:pt idx="21345">
                  <c:v>90.153999999999996</c:v>
                </c:pt>
                <c:pt idx="21346">
                  <c:v>90.150999999999996</c:v>
                </c:pt>
                <c:pt idx="21347">
                  <c:v>90.147999999999996</c:v>
                </c:pt>
                <c:pt idx="21348">
                  <c:v>90.144000000000005</c:v>
                </c:pt>
                <c:pt idx="21349">
                  <c:v>90.141000000000005</c:v>
                </c:pt>
                <c:pt idx="21350">
                  <c:v>90.137</c:v>
                </c:pt>
                <c:pt idx="21351">
                  <c:v>90.132000000000005</c:v>
                </c:pt>
                <c:pt idx="21352">
                  <c:v>90.128</c:v>
                </c:pt>
                <c:pt idx="21353">
                  <c:v>90.123000000000005</c:v>
                </c:pt>
                <c:pt idx="21354">
                  <c:v>90.117000000000004</c:v>
                </c:pt>
                <c:pt idx="21355">
                  <c:v>90.111000000000004</c:v>
                </c:pt>
                <c:pt idx="21356">
                  <c:v>90.105000000000004</c:v>
                </c:pt>
                <c:pt idx="21357">
                  <c:v>90.097999999999999</c:v>
                </c:pt>
                <c:pt idx="21358">
                  <c:v>90.090999999999994</c:v>
                </c:pt>
                <c:pt idx="21359">
                  <c:v>90.082999999999998</c:v>
                </c:pt>
                <c:pt idx="21360">
                  <c:v>90.075000000000003</c:v>
                </c:pt>
                <c:pt idx="21361">
                  <c:v>90.066000000000003</c:v>
                </c:pt>
                <c:pt idx="21362">
                  <c:v>90.055999999999997</c:v>
                </c:pt>
                <c:pt idx="21363">
                  <c:v>90.045000000000002</c:v>
                </c:pt>
                <c:pt idx="21364">
                  <c:v>90.034000000000006</c:v>
                </c:pt>
                <c:pt idx="21365">
                  <c:v>90.022000000000006</c:v>
                </c:pt>
                <c:pt idx="21366">
                  <c:v>90.007999999999996</c:v>
                </c:pt>
                <c:pt idx="21367">
                  <c:v>89.994</c:v>
                </c:pt>
                <c:pt idx="21368">
                  <c:v>89.977999999999994</c:v>
                </c:pt>
                <c:pt idx="21369">
                  <c:v>89.960999999999999</c:v>
                </c:pt>
                <c:pt idx="21370">
                  <c:v>89.942999999999998</c:v>
                </c:pt>
                <c:pt idx="21371">
                  <c:v>89.923000000000002</c:v>
                </c:pt>
                <c:pt idx="21372">
                  <c:v>89.900999999999996</c:v>
                </c:pt>
                <c:pt idx="21373">
                  <c:v>89.878</c:v>
                </c:pt>
                <c:pt idx="21374">
                  <c:v>89.852999999999994</c:v>
                </c:pt>
                <c:pt idx="21375">
                  <c:v>89.825000000000003</c:v>
                </c:pt>
                <c:pt idx="21376">
                  <c:v>89.796000000000006</c:v>
                </c:pt>
                <c:pt idx="21377">
                  <c:v>89.763999999999996</c:v>
                </c:pt>
                <c:pt idx="21378">
                  <c:v>89.728999999999999</c:v>
                </c:pt>
                <c:pt idx="21379">
                  <c:v>89.691999999999993</c:v>
                </c:pt>
                <c:pt idx="21380">
                  <c:v>89.652000000000001</c:v>
                </c:pt>
                <c:pt idx="21381">
                  <c:v>89.608000000000004</c:v>
                </c:pt>
                <c:pt idx="21382">
                  <c:v>89.561000000000007</c:v>
                </c:pt>
                <c:pt idx="21383">
                  <c:v>89.510999999999996</c:v>
                </c:pt>
                <c:pt idx="21384">
                  <c:v>89.456000000000003</c:v>
                </c:pt>
                <c:pt idx="21385">
                  <c:v>89.397000000000006</c:v>
                </c:pt>
                <c:pt idx="21386">
                  <c:v>89.332999999999998</c:v>
                </c:pt>
                <c:pt idx="21387">
                  <c:v>89.265000000000001</c:v>
                </c:pt>
                <c:pt idx="21388">
                  <c:v>89.191000000000003</c:v>
                </c:pt>
                <c:pt idx="21389">
                  <c:v>89.111999999999995</c:v>
                </c:pt>
                <c:pt idx="21390">
                  <c:v>89.027000000000001</c:v>
                </c:pt>
                <c:pt idx="21391">
                  <c:v>88.935000000000002</c:v>
                </c:pt>
                <c:pt idx="21392">
                  <c:v>88.837000000000003</c:v>
                </c:pt>
                <c:pt idx="21393">
                  <c:v>88.730999999999995</c:v>
                </c:pt>
                <c:pt idx="21394">
                  <c:v>88.617999999999995</c:v>
                </c:pt>
                <c:pt idx="21395">
                  <c:v>88.495999999999995</c:v>
                </c:pt>
                <c:pt idx="21396">
                  <c:v>88.364999999999995</c:v>
                </c:pt>
                <c:pt idx="21397">
                  <c:v>88.224999999999994</c:v>
                </c:pt>
                <c:pt idx="21398">
                  <c:v>88.073999999999998</c:v>
                </c:pt>
                <c:pt idx="21399">
                  <c:v>87.912000000000006</c:v>
                </c:pt>
                <c:pt idx="21400">
                  <c:v>87.739000000000004</c:v>
                </c:pt>
                <c:pt idx="21401">
                  <c:v>87.552999999999997</c:v>
                </c:pt>
                <c:pt idx="21402">
                  <c:v>87.353999999999999</c:v>
                </c:pt>
                <c:pt idx="21403">
                  <c:v>87.141000000000005</c:v>
                </c:pt>
                <c:pt idx="21404">
                  <c:v>86.912000000000006</c:v>
                </c:pt>
                <c:pt idx="21405">
                  <c:v>86.667000000000002</c:v>
                </c:pt>
                <c:pt idx="21406">
                  <c:v>86.405000000000001</c:v>
                </c:pt>
                <c:pt idx="21407">
                  <c:v>86.123999999999995</c:v>
                </c:pt>
                <c:pt idx="21408">
                  <c:v>85.822999999999993</c:v>
                </c:pt>
                <c:pt idx="21409">
                  <c:v>85.501999999999995</c:v>
                </c:pt>
                <c:pt idx="21410">
                  <c:v>85.158000000000001</c:v>
                </c:pt>
                <c:pt idx="21411">
                  <c:v>84.79</c:v>
                </c:pt>
                <c:pt idx="21412">
                  <c:v>84.397999999999996</c:v>
                </c:pt>
                <c:pt idx="21413">
                  <c:v>83.98</c:v>
                </c:pt>
                <c:pt idx="21414">
                  <c:v>83.533000000000001</c:v>
                </c:pt>
                <c:pt idx="21415">
                  <c:v>83.057000000000002</c:v>
                </c:pt>
                <c:pt idx="21416">
                  <c:v>82.55</c:v>
                </c:pt>
                <c:pt idx="21417">
                  <c:v>82.012</c:v>
                </c:pt>
                <c:pt idx="21418">
                  <c:v>81.44</c:v>
                </c:pt>
                <c:pt idx="21419">
                  <c:v>80.831999999999994</c:v>
                </c:pt>
                <c:pt idx="21420">
                  <c:v>80.188000000000002</c:v>
                </c:pt>
                <c:pt idx="21421">
                  <c:v>79.506</c:v>
                </c:pt>
                <c:pt idx="21422">
                  <c:v>78.784000000000006</c:v>
                </c:pt>
                <c:pt idx="21423">
                  <c:v>78.022000000000006</c:v>
                </c:pt>
                <c:pt idx="21424">
                  <c:v>77.218999999999994</c:v>
                </c:pt>
                <c:pt idx="21425">
                  <c:v>76.372</c:v>
                </c:pt>
                <c:pt idx="21426">
                  <c:v>75.481999999999999</c:v>
                </c:pt>
                <c:pt idx="21427">
                  <c:v>74.546999999999997</c:v>
                </c:pt>
                <c:pt idx="21428">
                  <c:v>73.567999999999998</c:v>
                </c:pt>
                <c:pt idx="21429">
                  <c:v>72.542000000000002</c:v>
                </c:pt>
                <c:pt idx="21430">
                  <c:v>71.471999999999994</c:v>
                </c:pt>
                <c:pt idx="21431">
                  <c:v>70.355000000000004</c:v>
                </c:pt>
                <c:pt idx="21432">
                  <c:v>69.191999999999993</c:v>
                </c:pt>
                <c:pt idx="21433">
                  <c:v>67.983000000000004</c:v>
                </c:pt>
                <c:pt idx="21434">
                  <c:v>66.73</c:v>
                </c:pt>
                <c:pt idx="21435">
                  <c:v>65.432000000000002</c:v>
                </c:pt>
                <c:pt idx="21436">
                  <c:v>64.090999999999994</c:v>
                </c:pt>
                <c:pt idx="21437">
                  <c:v>62.707000000000001</c:v>
                </c:pt>
                <c:pt idx="21438">
                  <c:v>61.28</c:v>
                </c:pt>
                <c:pt idx="21439">
                  <c:v>59.814999999999998</c:v>
                </c:pt>
                <c:pt idx="21440">
                  <c:v>58.31</c:v>
                </c:pt>
                <c:pt idx="21441">
                  <c:v>56.77</c:v>
                </c:pt>
                <c:pt idx="21442">
                  <c:v>55.198</c:v>
                </c:pt>
                <c:pt idx="21443">
                  <c:v>53.597000000000001</c:v>
                </c:pt>
                <c:pt idx="21444">
                  <c:v>51.968000000000004</c:v>
                </c:pt>
                <c:pt idx="21445">
                  <c:v>50.314999999999998</c:v>
                </c:pt>
                <c:pt idx="21446">
                  <c:v>48.64</c:v>
                </c:pt>
                <c:pt idx="21447">
                  <c:v>46.945999999999998</c:v>
                </c:pt>
                <c:pt idx="21448">
                  <c:v>45.234000000000002</c:v>
                </c:pt>
                <c:pt idx="21449">
                  <c:v>43.506999999999998</c:v>
                </c:pt>
                <c:pt idx="21450">
                  <c:v>41.767000000000003</c:v>
                </c:pt>
                <c:pt idx="21451">
                  <c:v>40.015999999999998</c:v>
                </c:pt>
                <c:pt idx="21452">
                  <c:v>38.255000000000003</c:v>
                </c:pt>
                <c:pt idx="21453">
                  <c:v>36.484999999999999</c:v>
                </c:pt>
                <c:pt idx="21454">
                  <c:v>34.707000000000001</c:v>
                </c:pt>
                <c:pt idx="21455">
                  <c:v>32.923000000000002</c:v>
                </c:pt>
                <c:pt idx="21456">
                  <c:v>31.132999999999999</c:v>
                </c:pt>
                <c:pt idx="21457">
                  <c:v>29.338000000000001</c:v>
                </c:pt>
                <c:pt idx="21458">
                  <c:v>27.54</c:v>
                </c:pt>
                <c:pt idx="21459">
                  <c:v>25.74</c:v>
                </c:pt>
                <c:pt idx="21460">
                  <c:v>23.937999999999999</c:v>
                </c:pt>
                <c:pt idx="21461">
                  <c:v>22.135999999999999</c:v>
                </c:pt>
                <c:pt idx="21462">
                  <c:v>20.335000000000001</c:v>
                </c:pt>
                <c:pt idx="21463">
                  <c:v>18.536000000000001</c:v>
                </c:pt>
                <c:pt idx="21464">
                  <c:v>16.742000000000001</c:v>
                </c:pt>
                <c:pt idx="21465">
                  <c:v>14.957000000000001</c:v>
                </c:pt>
                <c:pt idx="21466">
                  <c:v>13.185</c:v>
                </c:pt>
                <c:pt idx="21467">
                  <c:v>11.435</c:v>
                </c:pt>
                <c:pt idx="21468">
                  <c:v>9.718</c:v>
                </c:pt>
                <c:pt idx="21469">
                  <c:v>8.0530000000000008</c:v>
                </c:pt>
                <c:pt idx="21470">
                  <c:v>6.4710000000000001</c:v>
                </c:pt>
                <c:pt idx="21471">
                  <c:v>5.0140000000000002</c:v>
                </c:pt>
                <c:pt idx="21472">
                  <c:v>3.7360000000000002</c:v>
                </c:pt>
                <c:pt idx="21473">
                  <c:v>2.6930000000000001</c:v>
                </c:pt>
                <c:pt idx="21474">
                  <c:v>1.895</c:v>
                </c:pt>
                <c:pt idx="21475">
                  <c:v>1.3340000000000001</c:v>
                </c:pt>
                <c:pt idx="21476">
                  <c:v>0.96699999999999997</c:v>
                </c:pt>
                <c:pt idx="21477">
                  <c:v>0.73499999999999999</c:v>
                </c:pt>
                <c:pt idx="21478">
                  <c:v>0.59099999999999997</c:v>
                </c:pt>
                <c:pt idx="21479">
                  <c:v>0.501</c:v>
                </c:pt>
                <c:pt idx="21480">
                  <c:v>0.44500000000000001</c:v>
                </c:pt>
                <c:pt idx="21481">
                  <c:v>0.40600000000000003</c:v>
                </c:pt>
                <c:pt idx="21482">
                  <c:v>0.377</c:v>
                </c:pt>
                <c:pt idx="21483">
                  <c:v>0.35299999999999998</c:v>
                </c:pt>
                <c:pt idx="21484">
                  <c:v>0.33</c:v>
                </c:pt>
                <c:pt idx="21485">
                  <c:v>0.31</c:v>
                </c:pt>
                <c:pt idx="21486">
                  <c:v>0.29199999999999998</c:v>
                </c:pt>
                <c:pt idx="21487">
                  <c:v>0.27700000000000002</c:v>
                </c:pt>
                <c:pt idx="21488">
                  <c:v>0.26500000000000001</c:v>
                </c:pt>
                <c:pt idx="21489">
                  <c:v>0.255</c:v>
                </c:pt>
                <c:pt idx="21490">
                  <c:v>0.246</c:v>
                </c:pt>
                <c:pt idx="21491">
                  <c:v>0.24</c:v>
                </c:pt>
                <c:pt idx="21492">
                  <c:v>0.23499999999999999</c:v>
                </c:pt>
                <c:pt idx="21493">
                  <c:v>0.23100000000000001</c:v>
                </c:pt>
                <c:pt idx="21494">
                  <c:v>0.22800000000000001</c:v>
                </c:pt>
                <c:pt idx="21495">
                  <c:v>0.22600000000000001</c:v>
                </c:pt>
                <c:pt idx="21496">
                  <c:v>0.224</c:v>
                </c:pt>
                <c:pt idx="21497">
                  <c:v>0.223</c:v>
                </c:pt>
                <c:pt idx="21498">
                  <c:v>0.223</c:v>
                </c:pt>
                <c:pt idx="21499">
                  <c:v>0.223</c:v>
                </c:pt>
                <c:pt idx="21500">
                  <c:v>0.223</c:v>
                </c:pt>
                <c:pt idx="21501">
                  <c:v>0.223</c:v>
                </c:pt>
                <c:pt idx="21502">
                  <c:v>0.223</c:v>
                </c:pt>
                <c:pt idx="21503">
                  <c:v>0.224</c:v>
                </c:pt>
                <c:pt idx="21504">
                  <c:v>0.22500000000000001</c:v>
                </c:pt>
                <c:pt idx="21505">
                  <c:v>0.22600000000000001</c:v>
                </c:pt>
                <c:pt idx="21506">
                  <c:v>0.22700000000000001</c:v>
                </c:pt>
                <c:pt idx="21507">
                  <c:v>0.22800000000000001</c:v>
                </c:pt>
                <c:pt idx="21508">
                  <c:v>0.23</c:v>
                </c:pt>
                <c:pt idx="21509">
                  <c:v>0.23100000000000001</c:v>
                </c:pt>
                <c:pt idx="21510">
                  <c:v>0.23300000000000001</c:v>
                </c:pt>
                <c:pt idx="21511">
                  <c:v>0.23499999999999999</c:v>
                </c:pt>
                <c:pt idx="21512">
                  <c:v>0.23599999999999999</c:v>
                </c:pt>
                <c:pt idx="21513">
                  <c:v>0.23799999999999999</c:v>
                </c:pt>
                <c:pt idx="21514">
                  <c:v>0.23899999999999999</c:v>
                </c:pt>
                <c:pt idx="21515">
                  <c:v>0.24099999999999999</c:v>
                </c:pt>
                <c:pt idx="21516">
                  <c:v>0.24299999999999999</c:v>
                </c:pt>
                <c:pt idx="21517">
                  <c:v>0.24399999999999999</c:v>
                </c:pt>
                <c:pt idx="21518">
                  <c:v>0.246</c:v>
                </c:pt>
                <c:pt idx="21519">
                  <c:v>0.247</c:v>
                </c:pt>
                <c:pt idx="21520">
                  <c:v>0.249</c:v>
                </c:pt>
                <c:pt idx="21521">
                  <c:v>0.25</c:v>
                </c:pt>
                <c:pt idx="21522">
                  <c:v>0.251</c:v>
                </c:pt>
                <c:pt idx="21523">
                  <c:v>0.253</c:v>
                </c:pt>
                <c:pt idx="21524">
                  <c:v>0.254</c:v>
                </c:pt>
                <c:pt idx="21525">
                  <c:v>0.255</c:v>
                </c:pt>
                <c:pt idx="21526">
                  <c:v>0.25600000000000001</c:v>
                </c:pt>
                <c:pt idx="21527">
                  <c:v>0.25700000000000001</c:v>
                </c:pt>
                <c:pt idx="21528">
                  <c:v>0.25800000000000001</c:v>
                </c:pt>
                <c:pt idx="21529">
                  <c:v>0.25900000000000001</c:v>
                </c:pt>
                <c:pt idx="21530">
                  <c:v>0.26</c:v>
                </c:pt>
                <c:pt idx="21531">
                  <c:v>0.26100000000000001</c:v>
                </c:pt>
                <c:pt idx="21532">
                  <c:v>0.26100000000000001</c:v>
                </c:pt>
                <c:pt idx="21533">
                  <c:v>0.26200000000000001</c:v>
                </c:pt>
                <c:pt idx="21534">
                  <c:v>0.26300000000000001</c:v>
                </c:pt>
                <c:pt idx="21535">
                  <c:v>0.26400000000000001</c:v>
                </c:pt>
                <c:pt idx="21536">
                  <c:v>0.26400000000000001</c:v>
                </c:pt>
                <c:pt idx="21537">
                  <c:v>0.26500000000000001</c:v>
                </c:pt>
                <c:pt idx="21538">
                  <c:v>0.26600000000000001</c:v>
                </c:pt>
                <c:pt idx="21539">
                  <c:v>0.26600000000000001</c:v>
                </c:pt>
                <c:pt idx="21540">
                  <c:v>0.26700000000000002</c:v>
                </c:pt>
                <c:pt idx="21541">
                  <c:v>0.26800000000000002</c:v>
                </c:pt>
                <c:pt idx="21542">
                  <c:v>0.26800000000000002</c:v>
                </c:pt>
                <c:pt idx="21543">
                  <c:v>0.26600000000000001</c:v>
                </c:pt>
                <c:pt idx="21544">
                  <c:v>0.26600000000000001</c:v>
                </c:pt>
                <c:pt idx="21545">
                  <c:v>0.26500000000000001</c:v>
                </c:pt>
                <c:pt idx="21546">
                  <c:v>0.26500000000000001</c:v>
                </c:pt>
                <c:pt idx="21547">
                  <c:v>0.26400000000000001</c:v>
                </c:pt>
                <c:pt idx="21548">
                  <c:v>0.26400000000000001</c:v>
                </c:pt>
                <c:pt idx="21549">
                  <c:v>0.26300000000000001</c:v>
                </c:pt>
                <c:pt idx="21550">
                  <c:v>0.26200000000000001</c:v>
                </c:pt>
                <c:pt idx="21551">
                  <c:v>0.26200000000000001</c:v>
                </c:pt>
                <c:pt idx="21552">
                  <c:v>0.26100000000000001</c:v>
                </c:pt>
                <c:pt idx="21553">
                  <c:v>0.26</c:v>
                </c:pt>
                <c:pt idx="21554">
                  <c:v>0.25900000000000001</c:v>
                </c:pt>
                <c:pt idx="21555">
                  <c:v>0.25900000000000001</c:v>
                </c:pt>
                <c:pt idx="21556">
                  <c:v>0.25800000000000001</c:v>
                </c:pt>
                <c:pt idx="21557">
                  <c:v>0.25700000000000001</c:v>
                </c:pt>
                <c:pt idx="21558">
                  <c:v>0.25600000000000001</c:v>
                </c:pt>
                <c:pt idx="21559">
                  <c:v>0.254</c:v>
                </c:pt>
                <c:pt idx="21560">
                  <c:v>0.253</c:v>
                </c:pt>
                <c:pt idx="21561">
                  <c:v>0.252</c:v>
                </c:pt>
                <c:pt idx="21562">
                  <c:v>0.251</c:v>
                </c:pt>
                <c:pt idx="21563">
                  <c:v>0.25</c:v>
                </c:pt>
                <c:pt idx="21564">
                  <c:v>0.248</c:v>
                </c:pt>
                <c:pt idx="21565">
                  <c:v>0.247</c:v>
                </c:pt>
                <c:pt idx="21566">
                  <c:v>0.245</c:v>
                </c:pt>
                <c:pt idx="21567">
                  <c:v>0.24399999999999999</c:v>
                </c:pt>
                <c:pt idx="21568">
                  <c:v>0.24199999999999999</c:v>
                </c:pt>
                <c:pt idx="21569">
                  <c:v>0.24099999999999999</c:v>
                </c:pt>
                <c:pt idx="21570">
                  <c:v>0.23899999999999999</c:v>
                </c:pt>
                <c:pt idx="21571">
                  <c:v>0.23799999999999999</c:v>
                </c:pt>
                <c:pt idx="21572">
                  <c:v>0.23599999999999999</c:v>
                </c:pt>
                <c:pt idx="21573">
                  <c:v>0.23499999999999999</c:v>
                </c:pt>
                <c:pt idx="21574">
                  <c:v>0.23300000000000001</c:v>
                </c:pt>
                <c:pt idx="21575">
                  <c:v>0.23200000000000001</c:v>
                </c:pt>
                <c:pt idx="21576">
                  <c:v>0.23</c:v>
                </c:pt>
                <c:pt idx="21577">
                  <c:v>0.22900000000000001</c:v>
                </c:pt>
                <c:pt idx="21578">
                  <c:v>0.22700000000000001</c:v>
                </c:pt>
                <c:pt idx="21579">
                  <c:v>0.22600000000000001</c:v>
                </c:pt>
                <c:pt idx="21580">
                  <c:v>0.22500000000000001</c:v>
                </c:pt>
                <c:pt idx="21581">
                  <c:v>0.224</c:v>
                </c:pt>
                <c:pt idx="21582">
                  <c:v>0.223</c:v>
                </c:pt>
                <c:pt idx="21583">
                  <c:v>0.222</c:v>
                </c:pt>
                <c:pt idx="21584">
                  <c:v>0.222</c:v>
                </c:pt>
                <c:pt idx="21585">
                  <c:v>0.221</c:v>
                </c:pt>
                <c:pt idx="21586">
                  <c:v>0.221</c:v>
                </c:pt>
                <c:pt idx="21587">
                  <c:v>0.221</c:v>
                </c:pt>
                <c:pt idx="21588">
                  <c:v>0.222</c:v>
                </c:pt>
                <c:pt idx="21589">
                  <c:v>0.223</c:v>
                </c:pt>
                <c:pt idx="21590">
                  <c:v>0.224</c:v>
                </c:pt>
                <c:pt idx="21591">
                  <c:v>0.22600000000000001</c:v>
                </c:pt>
                <c:pt idx="21592">
                  <c:v>0.22900000000000001</c:v>
                </c:pt>
                <c:pt idx="21593">
                  <c:v>0.23200000000000001</c:v>
                </c:pt>
                <c:pt idx="21594">
                  <c:v>0.23599999999999999</c:v>
                </c:pt>
                <c:pt idx="21595">
                  <c:v>0.24199999999999999</c:v>
                </c:pt>
                <c:pt idx="21596">
                  <c:v>0.249</c:v>
                </c:pt>
                <c:pt idx="21597">
                  <c:v>0.25900000000000001</c:v>
                </c:pt>
                <c:pt idx="21598">
                  <c:v>0.27</c:v>
                </c:pt>
                <c:pt idx="21599">
                  <c:v>0.28499999999999998</c:v>
                </c:pt>
                <c:pt idx="21600">
                  <c:v>0.30199999999999999</c:v>
                </c:pt>
                <c:pt idx="21601">
                  <c:v>0.32300000000000001</c:v>
                </c:pt>
                <c:pt idx="21602">
                  <c:v>0.34499999999999997</c:v>
                </c:pt>
                <c:pt idx="21603">
                  <c:v>0.36499999999999999</c:v>
                </c:pt>
                <c:pt idx="21604">
                  <c:v>0.38500000000000001</c:v>
                </c:pt>
                <c:pt idx="21605">
                  <c:v>0.40500000000000003</c:v>
                </c:pt>
                <c:pt idx="21606">
                  <c:v>0.433</c:v>
                </c:pt>
                <c:pt idx="21607">
                  <c:v>0.48</c:v>
                </c:pt>
                <c:pt idx="21608">
                  <c:v>0.55900000000000005</c:v>
                </c:pt>
                <c:pt idx="21609">
                  <c:v>0.70199999999999996</c:v>
                </c:pt>
                <c:pt idx="21610">
                  <c:v>0.96699999999999997</c:v>
                </c:pt>
                <c:pt idx="21611">
                  <c:v>1.4339999999999999</c:v>
                </c:pt>
                <c:pt idx="21612">
                  <c:v>2.194</c:v>
                </c:pt>
                <c:pt idx="21613">
                  <c:v>3.2850000000000001</c:v>
                </c:pt>
                <c:pt idx="21614">
                  <c:v>4.66</c:v>
                </c:pt>
                <c:pt idx="21615">
                  <c:v>6.22</c:v>
                </c:pt>
                <c:pt idx="21616">
                  <c:v>7.8860000000000001</c:v>
                </c:pt>
                <c:pt idx="21617">
                  <c:v>9.6110000000000007</c:v>
                </c:pt>
                <c:pt idx="21618">
                  <c:v>11.368</c:v>
                </c:pt>
                <c:pt idx="21619">
                  <c:v>13.145</c:v>
                </c:pt>
                <c:pt idx="21620">
                  <c:v>14.933999999999999</c:v>
                </c:pt>
                <c:pt idx="21621">
                  <c:v>16.731999999999999</c:v>
                </c:pt>
                <c:pt idx="21622">
                  <c:v>18.536000000000001</c:v>
                </c:pt>
                <c:pt idx="21623">
                  <c:v>20.343</c:v>
                </c:pt>
                <c:pt idx="21624">
                  <c:v>22.152000000000001</c:v>
                </c:pt>
                <c:pt idx="21625">
                  <c:v>23.959</c:v>
                </c:pt>
                <c:pt idx="21626">
                  <c:v>25.765999999999998</c:v>
                </c:pt>
                <c:pt idx="21627">
                  <c:v>27.57</c:v>
                </c:pt>
                <c:pt idx="21628">
                  <c:v>29.370999999999999</c:v>
                </c:pt>
                <c:pt idx="21629">
                  <c:v>31.169</c:v>
                </c:pt>
                <c:pt idx="21630">
                  <c:v>32.963000000000001</c:v>
                </c:pt>
                <c:pt idx="21631">
                  <c:v>34.752000000000002</c:v>
                </c:pt>
                <c:pt idx="21632">
                  <c:v>36.533999999999999</c:v>
                </c:pt>
                <c:pt idx="21633">
                  <c:v>38.308999999999997</c:v>
                </c:pt>
                <c:pt idx="21634">
                  <c:v>40.076000000000001</c:v>
                </c:pt>
                <c:pt idx="21635">
                  <c:v>41.832999999999998</c:v>
                </c:pt>
                <c:pt idx="21636">
                  <c:v>43.579000000000001</c:v>
                </c:pt>
                <c:pt idx="21637">
                  <c:v>45.311999999999998</c:v>
                </c:pt>
                <c:pt idx="21638">
                  <c:v>47.03</c:v>
                </c:pt>
                <c:pt idx="21639">
                  <c:v>48.73</c:v>
                </c:pt>
                <c:pt idx="21640">
                  <c:v>50.408999999999999</c:v>
                </c:pt>
                <c:pt idx="21641">
                  <c:v>52.066000000000003</c:v>
                </c:pt>
                <c:pt idx="21642">
                  <c:v>53.698</c:v>
                </c:pt>
                <c:pt idx="21643">
                  <c:v>55.304000000000002</c:v>
                </c:pt>
                <c:pt idx="21644">
                  <c:v>56.881</c:v>
                </c:pt>
                <c:pt idx="21645">
                  <c:v>58.426000000000002</c:v>
                </c:pt>
                <c:pt idx="21646">
                  <c:v>59.936</c:v>
                </c:pt>
                <c:pt idx="21647">
                  <c:v>61.405000000000001</c:v>
                </c:pt>
                <c:pt idx="21648">
                  <c:v>62.832999999999998</c:v>
                </c:pt>
                <c:pt idx="21649">
                  <c:v>64.218000000000004</c:v>
                </c:pt>
                <c:pt idx="21650">
                  <c:v>65.558999999999997</c:v>
                </c:pt>
                <c:pt idx="21651">
                  <c:v>66.856999999999999</c:v>
                </c:pt>
                <c:pt idx="21652">
                  <c:v>68.108999999999995</c:v>
                </c:pt>
                <c:pt idx="21653">
                  <c:v>69.316999999999993</c:v>
                </c:pt>
                <c:pt idx="21654">
                  <c:v>70.478999999999999</c:v>
                </c:pt>
                <c:pt idx="21655">
                  <c:v>71.593999999999994</c:v>
                </c:pt>
                <c:pt idx="21656">
                  <c:v>72.662000000000006</c:v>
                </c:pt>
                <c:pt idx="21657">
                  <c:v>73.685000000000002</c:v>
                </c:pt>
                <c:pt idx="21658">
                  <c:v>74.662000000000006</c:v>
                </c:pt>
                <c:pt idx="21659">
                  <c:v>75.593000000000004</c:v>
                </c:pt>
                <c:pt idx="21660">
                  <c:v>76.478999999999999</c:v>
                </c:pt>
                <c:pt idx="21661">
                  <c:v>77.320999999999998</c:v>
                </c:pt>
                <c:pt idx="21662">
                  <c:v>78.120999999999995</c:v>
                </c:pt>
                <c:pt idx="21663">
                  <c:v>78.878</c:v>
                </c:pt>
                <c:pt idx="21664">
                  <c:v>79.596000000000004</c:v>
                </c:pt>
                <c:pt idx="21665">
                  <c:v>80.272999999999996</c:v>
                </c:pt>
                <c:pt idx="21666">
                  <c:v>80.912999999999997</c:v>
                </c:pt>
                <c:pt idx="21667">
                  <c:v>81.515000000000001</c:v>
                </c:pt>
                <c:pt idx="21668">
                  <c:v>82.082999999999998</c:v>
                </c:pt>
                <c:pt idx="21669">
                  <c:v>82.617000000000004</c:v>
                </c:pt>
                <c:pt idx="21670">
                  <c:v>83.119</c:v>
                </c:pt>
                <c:pt idx="21671">
                  <c:v>83.59</c:v>
                </c:pt>
                <c:pt idx="21672">
                  <c:v>84.033000000000001</c:v>
                </c:pt>
                <c:pt idx="21673">
                  <c:v>84.447000000000003</c:v>
                </c:pt>
                <c:pt idx="21674">
                  <c:v>84.834999999999994</c:v>
                </c:pt>
                <c:pt idx="21675">
                  <c:v>85.198999999999998</c:v>
                </c:pt>
                <c:pt idx="21676">
                  <c:v>85.539000000000001</c:v>
                </c:pt>
                <c:pt idx="21677">
                  <c:v>85.856999999999999</c:v>
                </c:pt>
                <c:pt idx="21678">
                  <c:v>86.153999999999996</c:v>
                </c:pt>
                <c:pt idx="21679">
                  <c:v>86.430999999999997</c:v>
                </c:pt>
                <c:pt idx="21680">
                  <c:v>86.69</c:v>
                </c:pt>
                <c:pt idx="21681">
                  <c:v>86.933000000000007</c:v>
                </c:pt>
                <c:pt idx="21682">
                  <c:v>87.158000000000001</c:v>
                </c:pt>
                <c:pt idx="21683">
                  <c:v>87.369</c:v>
                </c:pt>
                <c:pt idx="21684">
                  <c:v>87.566000000000003</c:v>
                </c:pt>
                <c:pt idx="21685">
                  <c:v>87.748999999999995</c:v>
                </c:pt>
                <c:pt idx="21686">
                  <c:v>87.92</c:v>
                </c:pt>
                <c:pt idx="21687">
                  <c:v>88.08</c:v>
                </c:pt>
                <c:pt idx="21688">
                  <c:v>88.228999999999999</c:v>
                </c:pt>
                <c:pt idx="21689">
                  <c:v>88.367000000000004</c:v>
                </c:pt>
                <c:pt idx="21690">
                  <c:v>88.497</c:v>
                </c:pt>
                <c:pt idx="21691">
                  <c:v>88.617000000000004</c:v>
                </c:pt>
                <c:pt idx="21692">
                  <c:v>88.728999999999999</c:v>
                </c:pt>
                <c:pt idx="21693">
                  <c:v>88.834000000000003</c:v>
                </c:pt>
                <c:pt idx="21694">
                  <c:v>88.930999999999997</c:v>
                </c:pt>
                <c:pt idx="21695">
                  <c:v>89.022000000000006</c:v>
                </c:pt>
                <c:pt idx="21696">
                  <c:v>89.105999999999995</c:v>
                </c:pt>
                <c:pt idx="21697">
                  <c:v>89.183999999999997</c:v>
                </c:pt>
                <c:pt idx="21698">
                  <c:v>89.257000000000005</c:v>
                </c:pt>
                <c:pt idx="21699">
                  <c:v>89.323999999999998</c:v>
                </c:pt>
                <c:pt idx="21700">
                  <c:v>89.387</c:v>
                </c:pt>
                <c:pt idx="21701">
                  <c:v>89.444999999999993</c:v>
                </c:pt>
                <c:pt idx="21702">
                  <c:v>89.498999999999995</c:v>
                </c:pt>
                <c:pt idx="21703">
                  <c:v>89.549000000000007</c:v>
                </c:pt>
                <c:pt idx="21704">
                  <c:v>89.596000000000004</c:v>
                </c:pt>
                <c:pt idx="21705">
                  <c:v>89.638999999999996</c:v>
                </c:pt>
                <c:pt idx="21706">
                  <c:v>89.677999999999997</c:v>
                </c:pt>
                <c:pt idx="21707">
                  <c:v>89.715000000000003</c:v>
                </c:pt>
                <c:pt idx="21708">
                  <c:v>89.748999999999995</c:v>
                </c:pt>
                <c:pt idx="21709">
                  <c:v>89.78</c:v>
                </c:pt>
                <c:pt idx="21710">
                  <c:v>89.808999999999997</c:v>
                </c:pt>
                <c:pt idx="21711">
                  <c:v>89.835999999999999</c:v>
                </c:pt>
                <c:pt idx="21712">
                  <c:v>89.861000000000004</c:v>
                </c:pt>
                <c:pt idx="21713">
                  <c:v>89.884</c:v>
                </c:pt>
                <c:pt idx="21714">
                  <c:v>89.905000000000001</c:v>
                </c:pt>
                <c:pt idx="21715">
                  <c:v>89.924000000000007</c:v>
                </c:pt>
                <c:pt idx="21716">
                  <c:v>89.942999999999998</c:v>
                </c:pt>
                <c:pt idx="21717">
                  <c:v>89.959000000000003</c:v>
                </c:pt>
                <c:pt idx="21718">
                  <c:v>89.974999999999994</c:v>
                </c:pt>
                <c:pt idx="21719">
                  <c:v>89.989000000000004</c:v>
                </c:pt>
                <c:pt idx="21720">
                  <c:v>90.001999999999995</c:v>
                </c:pt>
                <c:pt idx="21721">
                  <c:v>90.013999999999996</c:v>
                </c:pt>
                <c:pt idx="21722">
                  <c:v>90.025000000000006</c:v>
                </c:pt>
                <c:pt idx="21723">
                  <c:v>90.036000000000001</c:v>
                </c:pt>
                <c:pt idx="21724">
                  <c:v>90.046000000000006</c:v>
                </c:pt>
                <c:pt idx="21725">
                  <c:v>90.055000000000007</c:v>
                </c:pt>
                <c:pt idx="21726">
                  <c:v>90.063000000000002</c:v>
                </c:pt>
                <c:pt idx="21727">
                  <c:v>90.070999999999998</c:v>
                </c:pt>
                <c:pt idx="21728">
                  <c:v>90.078000000000003</c:v>
                </c:pt>
                <c:pt idx="21729">
                  <c:v>90.084000000000003</c:v>
                </c:pt>
                <c:pt idx="21730">
                  <c:v>90.090999999999994</c:v>
                </c:pt>
                <c:pt idx="21731">
                  <c:v>90.096000000000004</c:v>
                </c:pt>
                <c:pt idx="21732">
                  <c:v>90.102000000000004</c:v>
                </c:pt>
                <c:pt idx="21733">
                  <c:v>90.106999999999999</c:v>
                </c:pt>
                <c:pt idx="21734">
                  <c:v>90.111000000000004</c:v>
                </c:pt>
                <c:pt idx="21735">
                  <c:v>90.116</c:v>
                </c:pt>
                <c:pt idx="21736">
                  <c:v>90.12</c:v>
                </c:pt>
                <c:pt idx="21737">
                  <c:v>90.123999999999995</c:v>
                </c:pt>
                <c:pt idx="21738">
                  <c:v>90.126999999999995</c:v>
                </c:pt>
                <c:pt idx="21739">
                  <c:v>90.131</c:v>
                </c:pt>
                <c:pt idx="21740">
                  <c:v>90.134</c:v>
                </c:pt>
                <c:pt idx="21741">
                  <c:v>90.137</c:v>
                </c:pt>
                <c:pt idx="21742">
                  <c:v>90.14</c:v>
                </c:pt>
                <c:pt idx="21743">
                  <c:v>90.141999999999996</c:v>
                </c:pt>
                <c:pt idx="21744">
                  <c:v>90.144999999999996</c:v>
                </c:pt>
                <c:pt idx="21745">
                  <c:v>90.147000000000006</c:v>
                </c:pt>
                <c:pt idx="21746">
                  <c:v>90.149000000000001</c:v>
                </c:pt>
                <c:pt idx="21747">
                  <c:v>90.150999999999996</c:v>
                </c:pt>
                <c:pt idx="21748">
                  <c:v>90.153000000000006</c:v>
                </c:pt>
                <c:pt idx="21749">
                  <c:v>90.155000000000001</c:v>
                </c:pt>
                <c:pt idx="21750">
                  <c:v>90.156999999999996</c:v>
                </c:pt>
                <c:pt idx="21751">
                  <c:v>90.159000000000006</c:v>
                </c:pt>
                <c:pt idx="21752">
                  <c:v>90.16</c:v>
                </c:pt>
                <c:pt idx="21753">
                  <c:v>90.162000000000006</c:v>
                </c:pt>
                <c:pt idx="21754">
                  <c:v>90.162999999999997</c:v>
                </c:pt>
                <c:pt idx="21755">
                  <c:v>90.165000000000006</c:v>
                </c:pt>
                <c:pt idx="21756">
                  <c:v>90.165999999999997</c:v>
                </c:pt>
                <c:pt idx="21757">
                  <c:v>90.167000000000002</c:v>
                </c:pt>
                <c:pt idx="21758">
                  <c:v>90.168999999999997</c:v>
                </c:pt>
                <c:pt idx="21759">
                  <c:v>90.17</c:v>
                </c:pt>
                <c:pt idx="21760">
                  <c:v>90.171000000000006</c:v>
                </c:pt>
                <c:pt idx="21761">
                  <c:v>90.171999999999997</c:v>
                </c:pt>
                <c:pt idx="21762">
                  <c:v>90.173000000000002</c:v>
                </c:pt>
                <c:pt idx="21763">
                  <c:v>90.174000000000007</c:v>
                </c:pt>
                <c:pt idx="21764">
                  <c:v>90.174999999999997</c:v>
                </c:pt>
                <c:pt idx="21765">
                  <c:v>90.176000000000002</c:v>
                </c:pt>
                <c:pt idx="21766">
                  <c:v>90.177000000000007</c:v>
                </c:pt>
                <c:pt idx="21767">
                  <c:v>90.177999999999997</c:v>
                </c:pt>
                <c:pt idx="21768">
                  <c:v>90.179000000000002</c:v>
                </c:pt>
                <c:pt idx="21769">
                  <c:v>90.18</c:v>
                </c:pt>
                <c:pt idx="21770">
                  <c:v>90.180999999999997</c:v>
                </c:pt>
                <c:pt idx="21771">
                  <c:v>90.180999999999997</c:v>
                </c:pt>
                <c:pt idx="21772">
                  <c:v>90.182000000000002</c:v>
                </c:pt>
                <c:pt idx="21773">
                  <c:v>90.183000000000007</c:v>
                </c:pt>
                <c:pt idx="21774">
                  <c:v>90.183000000000007</c:v>
                </c:pt>
                <c:pt idx="21775">
                  <c:v>90.183999999999997</c:v>
                </c:pt>
                <c:pt idx="21776">
                  <c:v>90.185000000000002</c:v>
                </c:pt>
                <c:pt idx="21777">
                  <c:v>90.185000000000002</c:v>
                </c:pt>
                <c:pt idx="21778">
                  <c:v>90.186000000000007</c:v>
                </c:pt>
                <c:pt idx="21779">
                  <c:v>90.186000000000007</c:v>
                </c:pt>
                <c:pt idx="21780">
                  <c:v>90.186999999999998</c:v>
                </c:pt>
                <c:pt idx="21781">
                  <c:v>90.186999999999998</c:v>
                </c:pt>
                <c:pt idx="21782">
                  <c:v>90.186999999999998</c:v>
                </c:pt>
                <c:pt idx="21783">
                  <c:v>90.188000000000002</c:v>
                </c:pt>
                <c:pt idx="21784">
                  <c:v>90.188000000000002</c:v>
                </c:pt>
                <c:pt idx="21785">
                  <c:v>90.188000000000002</c:v>
                </c:pt>
                <c:pt idx="21786">
                  <c:v>90.188000000000002</c:v>
                </c:pt>
                <c:pt idx="21787">
                  <c:v>90.188999999999993</c:v>
                </c:pt>
                <c:pt idx="21788">
                  <c:v>90.188999999999993</c:v>
                </c:pt>
                <c:pt idx="21789">
                  <c:v>90.188999999999993</c:v>
                </c:pt>
                <c:pt idx="21790">
                  <c:v>90.188999999999993</c:v>
                </c:pt>
                <c:pt idx="21791">
                  <c:v>90.188999999999993</c:v>
                </c:pt>
                <c:pt idx="21792">
                  <c:v>90.188999999999993</c:v>
                </c:pt>
                <c:pt idx="21793">
                  <c:v>90.188999999999993</c:v>
                </c:pt>
                <c:pt idx="21794">
                  <c:v>90.188999999999993</c:v>
                </c:pt>
                <c:pt idx="21795">
                  <c:v>90.188999999999993</c:v>
                </c:pt>
                <c:pt idx="21796">
                  <c:v>90.188999999999993</c:v>
                </c:pt>
                <c:pt idx="21797">
                  <c:v>90.188999999999993</c:v>
                </c:pt>
                <c:pt idx="21798">
                  <c:v>90.188999999999993</c:v>
                </c:pt>
                <c:pt idx="21799">
                  <c:v>90.188000000000002</c:v>
                </c:pt>
                <c:pt idx="21800">
                  <c:v>90.188000000000002</c:v>
                </c:pt>
                <c:pt idx="21801">
                  <c:v>90.188000000000002</c:v>
                </c:pt>
                <c:pt idx="21802">
                  <c:v>90.188000000000002</c:v>
                </c:pt>
                <c:pt idx="21803">
                  <c:v>90.186999999999998</c:v>
                </c:pt>
                <c:pt idx="21804">
                  <c:v>90.186999999999998</c:v>
                </c:pt>
                <c:pt idx="21805">
                  <c:v>90.186999999999998</c:v>
                </c:pt>
                <c:pt idx="21806">
                  <c:v>90.186000000000007</c:v>
                </c:pt>
                <c:pt idx="21807">
                  <c:v>90.186000000000007</c:v>
                </c:pt>
                <c:pt idx="21808">
                  <c:v>90.186000000000007</c:v>
                </c:pt>
                <c:pt idx="21809">
                  <c:v>90.185000000000002</c:v>
                </c:pt>
                <c:pt idx="21810">
                  <c:v>90.185000000000002</c:v>
                </c:pt>
                <c:pt idx="21811">
                  <c:v>90.185000000000002</c:v>
                </c:pt>
                <c:pt idx="21812">
                  <c:v>90.183999999999997</c:v>
                </c:pt>
                <c:pt idx="21813">
                  <c:v>90.183999999999997</c:v>
                </c:pt>
                <c:pt idx="21814">
                  <c:v>90.183000000000007</c:v>
                </c:pt>
                <c:pt idx="21815">
                  <c:v>90.183000000000007</c:v>
                </c:pt>
                <c:pt idx="21816">
                  <c:v>90.182000000000002</c:v>
                </c:pt>
                <c:pt idx="21817">
                  <c:v>90.182000000000002</c:v>
                </c:pt>
                <c:pt idx="21818">
                  <c:v>90.180999999999997</c:v>
                </c:pt>
                <c:pt idx="21819">
                  <c:v>90.180999999999997</c:v>
                </c:pt>
                <c:pt idx="21820">
                  <c:v>90.18</c:v>
                </c:pt>
                <c:pt idx="21821">
                  <c:v>90.179000000000002</c:v>
                </c:pt>
                <c:pt idx="21822">
                  <c:v>90.179000000000002</c:v>
                </c:pt>
                <c:pt idx="21823">
                  <c:v>90.177999999999997</c:v>
                </c:pt>
                <c:pt idx="21824">
                  <c:v>90.177000000000007</c:v>
                </c:pt>
                <c:pt idx="21825">
                  <c:v>90.176000000000002</c:v>
                </c:pt>
                <c:pt idx="21826">
                  <c:v>90.176000000000002</c:v>
                </c:pt>
                <c:pt idx="21827">
                  <c:v>90.174999999999997</c:v>
                </c:pt>
                <c:pt idx="21828">
                  <c:v>90.174000000000007</c:v>
                </c:pt>
                <c:pt idx="21829">
                  <c:v>90.173000000000002</c:v>
                </c:pt>
                <c:pt idx="21830">
                  <c:v>90.171999999999997</c:v>
                </c:pt>
                <c:pt idx="21831">
                  <c:v>90.171000000000006</c:v>
                </c:pt>
                <c:pt idx="21832">
                  <c:v>90.17</c:v>
                </c:pt>
                <c:pt idx="21833">
                  <c:v>90.168000000000006</c:v>
                </c:pt>
                <c:pt idx="21834">
                  <c:v>90.167000000000002</c:v>
                </c:pt>
                <c:pt idx="21835">
                  <c:v>90.165999999999997</c:v>
                </c:pt>
                <c:pt idx="21836">
                  <c:v>90.164000000000001</c:v>
                </c:pt>
                <c:pt idx="21837">
                  <c:v>90.162999999999997</c:v>
                </c:pt>
                <c:pt idx="21838">
                  <c:v>90.161000000000001</c:v>
                </c:pt>
                <c:pt idx="21839">
                  <c:v>90.159000000000006</c:v>
                </c:pt>
                <c:pt idx="21840">
                  <c:v>90.156999999999996</c:v>
                </c:pt>
                <c:pt idx="21841">
                  <c:v>90.155000000000001</c:v>
                </c:pt>
                <c:pt idx="21842">
                  <c:v>90.153000000000006</c:v>
                </c:pt>
                <c:pt idx="21843">
                  <c:v>90.150999999999996</c:v>
                </c:pt>
                <c:pt idx="21844">
                  <c:v>90.147999999999996</c:v>
                </c:pt>
                <c:pt idx="21845">
                  <c:v>90.146000000000001</c:v>
                </c:pt>
                <c:pt idx="21846">
                  <c:v>90.143000000000001</c:v>
                </c:pt>
                <c:pt idx="21847">
                  <c:v>90.14</c:v>
                </c:pt>
                <c:pt idx="21848">
                  <c:v>90.137</c:v>
                </c:pt>
                <c:pt idx="21849">
                  <c:v>90.132999999999996</c:v>
                </c:pt>
                <c:pt idx="21850">
                  <c:v>90.129000000000005</c:v>
                </c:pt>
                <c:pt idx="21851">
                  <c:v>90.126000000000005</c:v>
                </c:pt>
                <c:pt idx="21852">
                  <c:v>90.120999999999995</c:v>
                </c:pt>
                <c:pt idx="21853">
                  <c:v>90.117000000000004</c:v>
                </c:pt>
                <c:pt idx="21854">
                  <c:v>90.111999999999995</c:v>
                </c:pt>
                <c:pt idx="21855">
                  <c:v>90.105999999999995</c:v>
                </c:pt>
                <c:pt idx="21856">
                  <c:v>90.100999999999999</c:v>
                </c:pt>
                <c:pt idx="21857">
                  <c:v>90.094999999999999</c:v>
                </c:pt>
                <c:pt idx="21858">
                  <c:v>90.087999999999994</c:v>
                </c:pt>
                <c:pt idx="21859">
                  <c:v>90.081000000000003</c:v>
                </c:pt>
                <c:pt idx="21860">
                  <c:v>90.072999999999993</c:v>
                </c:pt>
                <c:pt idx="21861">
                  <c:v>90.064999999999998</c:v>
                </c:pt>
                <c:pt idx="21862">
                  <c:v>90.055999999999997</c:v>
                </c:pt>
                <c:pt idx="21863">
                  <c:v>90.046000000000006</c:v>
                </c:pt>
                <c:pt idx="21864">
                  <c:v>90.036000000000001</c:v>
                </c:pt>
                <c:pt idx="21865">
                  <c:v>90.024000000000001</c:v>
                </c:pt>
                <c:pt idx="21866">
                  <c:v>90.012</c:v>
                </c:pt>
                <c:pt idx="21867">
                  <c:v>89.998999999999995</c:v>
                </c:pt>
                <c:pt idx="21868">
                  <c:v>89.984999999999999</c:v>
                </c:pt>
                <c:pt idx="21869">
                  <c:v>89.968999999999994</c:v>
                </c:pt>
                <c:pt idx="21870">
                  <c:v>89.951999999999998</c:v>
                </c:pt>
                <c:pt idx="21871">
                  <c:v>89.933999999999997</c:v>
                </c:pt>
                <c:pt idx="21872">
                  <c:v>89.915000000000006</c:v>
                </c:pt>
                <c:pt idx="21873">
                  <c:v>89.894000000000005</c:v>
                </c:pt>
                <c:pt idx="21874">
                  <c:v>89.870999999999995</c:v>
                </c:pt>
                <c:pt idx="21875">
                  <c:v>89.846000000000004</c:v>
                </c:pt>
                <c:pt idx="21876">
                  <c:v>89.819000000000003</c:v>
                </c:pt>
                <c:pt idx="21877">
                  <c:v>89.79</c:v>
                </c:pt>
                <c:pt idx="21878">
                  <c:v>89.757999999999996</c:v>
                </c:pt>
                <c:pt idx="21879">
                  <c:v>89.724000000000004</c:v>
                </c:pt>
                <c:pt idx="21880">
                  <c:v>89.686999999999998</c:v>
                </c:pt>
                <c:pt idx="21881">
                  <c:v>89.647999999999996</c:v>
                </c:pt>
                <c:pt idx="21882">
                  <c:v>89.605000000000004</c:v>
                </c:pt>
                <c:pt idx="21883">
                  <c:v>89.558000000000007</c:v>
                </c:pt>
                <c:pt idx="21884">
                  <c:v>89.507999999999996</c:v>
                </c:pt>
                <c:pt idx="21885">
                  <c:v>89.453999999999994</c:v>
                </c:pt>
                <c:pt idx="21886">
                  <c:v>89.396000000000001</c:v>
                </c:pt>
                <c:pt idx="21887">
                  <c:v>89.334000000000003</c:v>
                </c:pt>
                <c:pt idx="21888">
                  <c:v>89.266000000000005</c:v>
                </c:pt>
                <c:pt idx="21889">
                  <c:v>89.192999999999998</c:v>
                </c:pt>
                <c:pt idx="21890">
                  <c:v>89.114999999999995</c:v>
                </c:pt>
                <c:pt idx="21891">
                  <c:v>89.031000000000006</c:v>
                </c:pt>
                <c:pt idx="21892">
                  <c:v>88.94</c:v>
                </c:pt>
                <c:pt idx="21893">
                  <c:v>88.843000000000004</c:v>
                </c:pt>
                <c:pt idx="21894">
                  <c:v>88.739000000000004</c:v>
                </c:pt>
                <c:pt idx="21895">
                  <c:v>88.626999999999995</c:v>
                </c:pt>
                <c:pt idx="21896">
                  <c:v>88.506</c:v>
                </c:pt>
                <c:pt idx="21897">
                  <c:v>88.376999999999995</c:v>
                </c:pt>
                <c:pt idx="21898">
                  <c:v>88.238</c:v>
                </c:pt>
                <c:pt idx="21899">
                  <c:v>88.09</c:v>
                </c:pt>
                <c:pt idx="21900">
                  <c:v>87.93</c:v>
                </c:pt>
                <c:pt idx="21901">
                  <c:v>87.759</c:v>
                </c:pt>
                <c:pt idx="21902">
                  <c:v>87.575000000000003</c:v>
                </c:pt>
                <c:pt idx="21903">
                  <c:v>87.379000000000005</c:v>
                </c:pt>
                <c:pt idx="21904">
                  <c:v>87.168000000000006</c:v>
                </c:pt>
                <c:pt idx="21905">
                  <c:v>86.941999999999993</c:v>
                </c:pt>
                <c:pt idx="21906">
                  <c:v>86.698999999999998</c:v>
                </c:pt>
                <c:pt idx="21907">
                  <c:v>86.44</c:v>
                </c:pt>
                <c:pt idx="21908">
                  <c:v>86.162000000000006</c:v>
                </c:pt>
                <c:pt idx="21909">
                  <c:v>85.864999999999995</c:v>
                </c:pt>
                <c:pt idx="21910">
                  <c:v>85.546999999999997</c:v>
                </c:pt>
                <c:pt idx="21911">
                  <c:v>85.206999999999994</c:v>
                </c:pt>
                <c:pt idx="21912">
                  <c:v>84.843000000000004</c:v>
                </c:pt>
                <c:pt idx="21913">
                  <c:v>84.453999999999994</c:v>
                </c:pt>
                <c:pt idx="21914">
                  <c:v>84.04</c:v>
                </c:pt>
                <c:pt idx="21915">
                  <c:v>83.596999999999994</c:v>
                </c:pt>
                <c:pt idx="21916">
                  <c:v>83.126000000000005</c:v>
                </c:pt>
                <c:pt idx="21917">
                  <c:v>82.623999999999995</c:v>
                </c:pt>
                <c:pt idx="21918">
                  <c:v>82.088999999999999</c:v>
                </c:pt>
                <c:pt idx="21919">
                  <c:v>81.522000000000006</c:v>
                </c:pt>
                <c:pt idx="21920">
                  <c:v>80.918000000000006</c:v>
                </c:pt>
                <c:pt idx="21921">
                  <c:v>80.278000000000006</c:v>
                </c:pt>
                <c:pt idx="21922">
                  <c:v>79.600999999999999</c:v>
                </c:pt>
                <c:pt idx="21923">
                  <c:v>78.882999999999996</c:v>
                </c:pt>
                <c:pt idx="21924">
                  <c:v>78.125</c:v>
                </c:pt>
                <c:pt idx="21925">
                  <c:v>77.325000000000003</c:v>
                </c:pt>
                <c:pt idx="21926">
                  <c:v>76.483000000000004</c:v>
                </c:pt>
                <c:pt idx="21927">
                  <c:v>75.596000000000004</c:v>
                </c:pt>
                <c:pt idx="21928">
                  <c:v>74.665000000000006</c:v>
                </c:pt>
                <c:pt idx="21929">
                  <c:v>73.688000000000002</c:v>
                </c:pt>
                <c:pt idx="21930">
                  <c:v>72.665000000000006</c:v>
                </c:pt>
                <c:pt idx="21931">
                  <c:v>71.596000000000004</c:v>
                </c:pt>
                <c:pt idx="21932">
                  <c:v>70.480999999999995</c:v>
                </c:pt>
                <c:pt idx="21933">
                  <c:v>69.317999999999998</c:v>
                </c:pt>
                <c:pt idx="21934">
                  <c:v>68.111000000000004</c:v>
                </c:pt>
                <c:pt idx="21935">
                  <c:v>66.856999999999999</c:v>
                </c:pt>
                <c:pt idx="21936">
                  <c:v>65.561000000000007</c:v>
                </c:pt>
                <c:pt idx="21937">
                  <c:v>64.218000000000004</c:v>
                </c:pt>
                <c:pt idx="21938">
                  <c:v>62.832999999999998</c:v>
                </c:pt>
                <c:pt idx="21939">
                  <c:v>61.405999999999999</c:v>
                </c:pt>
                <c:pt idx="21940">
                  <c:v>59.936999999999998</c:v>
                </c:pt>
                <c:pt idx="21941">
                  <c:v>58.427999999999997</c:v>
                </c:pt>
                <c:pt idx="21942">
                  <c:v>56.883000000000003</c:v>
                </c:pt>
                <c:pt idx="21943">
                  <c:v>55.305999999999997</c:v>
                </c:pt>
                <c:pt idx="21944">
                  <c:v>53.698999999999998</c:v>
                </c:pt>
                <c:pt idx="21945">
                  <c:v>52.066000000000003</c:v>
                </c:pt>
                <c:pt idx="21946">
                  <c:v>50.406999999999996</c:v>
                </c:pt>
                <c:pt idx="21947">
                  <c:v>48.726999999999997</c:v>
                </c:pt>
                <c:pt idx="21948">
                  <c:v>47.027000000000001</c:v>
                </c:pt>
                <c:pt idx="21949">
                  <c:v>45.308999999999997</c:v>
                </c:pt>
                <c:pt idx="21950">
                  <c:v>43.576999999999998</c:v>
                </c:pt>
                <c:pt idx="21951">
                  <c:v>41.832000000000001</c:v>
                </c:pt>
                <c:pt idx="21952">
                  <c:v>40.075000000000003</c:v>
                </c:pt>
                <c:pt idx="21953">
                  <c:v>38.308999999999997</c:v>
                </c:pt>
                <c:pt idx="21954">
                  <c:v>36.533999999999999</c:v>
                </c:pt>
                <c:pt idx="21955">
                  <c:v>34.750999999999998</c:v>
                </c:pt>
                <c:pt idx="21956">
                  <c:v>32.960999999999999</c:v>
                </c:pt>
                <c:pt idx="21957">
                  <c:v>31.166</c:v>
                </c:pt>
                <c:pt idx="21958">
                  <c:v>29.366</c:v>
                </c:pt>
                <c:pt idx="21959">
                  <c:v>27.562999999999999</c:v>
                </c:pt>
                <c:pt idx="21960">
                  <c:v>25.757000000000001</c:v>
                </c:pt>
                <c:pt idx="21961">
                  <c:v>23.951000000000001</c:v>
                </c:pt>
                <c:pt idx="21962">
                  <c:v>22.143999999999998</c:v>
                </c:pt>
                <c:pt idx="21963">
                  <c:v>20.338000000000001</c:v>
                </c:pt>
                <c:pt idx="21964">
                  <c:v>18.533000000000001</c:v>
                </c:pt>
                <c:pt idx="21965">
                  <c:v>16.731000000000002</c:v>
                </c:pt>
                <c:pt idx="21966">
                  <c:v>14.933</c:v>
                </c:pt>
                <c:pt idx="21967">
                  <c:v>13.144</c:v>
                </c:pt>
                <c:pt idx="21968">
                  <c:v>11.368</c:v>
                </c:pt>
                <c:pt idx="21969">
                  <c:v>9.6129999999999995</c:v>
                </c:pt>
                <c:pt idx="21970">
                  <c:v>7.8940000000000001</c:v>
                </c:pt>
                <c:pt idx="21971">
                  <c:v>6.234</c:v>
                </c:pt>
                <c:pt idx="21972">
                  <c:v>4.6829999999999998</c:v>
                </c:pt>
                <c:pt idx="21973">
                  <c:v>3.323</c:v>
                </c:pt>
                <c:pt idx="21974">
                  <c:v>2.242</c:v>
                </c:pt>
                <c:pt idx="21975">
                  <c:v>1.4730000000000001</c:v>
                </c:pt>
                <c:pt idx="21976">
                  <c:v>0.99399999999999999</c:v>
                </c:pt>
                <c:pt idx="21977">
                  <c:v>0.71599999999999997</c:v>
                </c:pt>
                <c:pt idx="21978">
                  <c:v>0.56100000000000005</c:v>
                </c:pt>
                <c:pt idx="21979">
                  <c:v>0.47799999999999998</c:v>
                </c:pt>
                <c:pt idx="21980">
                  <c:v>0.432</c:v>
                </c:pt>
                <c:pt idx="21981">
                  <c:v>0.40400000000000003</c:v>
                </c:pt>
                <c:pt idx="21982">
                  <c:v>0.38400000000000001</c:v>
                </c:pt>
                <c:pt idx="21983">
                  <c:v>0.36599999999999999</c:v>
                </c:pt>
                <c:pt idx="21984">
                  <c:v>0.34599999999999997</c:v>
                </c:pt>
                <c:pt idx="21985">
                  <c:v>0.32500000000000001</c:v>
                </c:pt>
                <c:pt idx="21986">
                  <c:v>0.30499999999999999</c:v>
                </c:pt>
                <c:pt idx="21987">
                  <c:v>0.28699999999999998</c:v>
                </c:pt>
                <c:pt idx="21988">
                  <c:v>0.27200000000000002</c:v>
                </c:pt>
                <c:pt idx="21989">
                  <c:v>0.26100000000000001</c:v>
                </c:pt>
                <c:pt idx="21990">
                  <c:v>0.251</c:v>
                </c:pt>
                <c:pt idx="21991">
                  <c:v>0.24299999999999999</c:v>
                </c:pt>
                <c:pt idx="21992">
                  <c:v>0.23699999999999999</c:v>
                </c:pt>
                <c:pt idx="21993">
                  <c:v>0.23300000000000001</c:v>
                </c:pt>
                <c:pt idx="21994">
                  <c:v>0.22900000000000001</c:v>
                </c:pt>
                <c:pt idx="21995">
                  <c:v>0.22700000000000001</c:v>
                </c:pt>
                <c:pt idx="21996">
                  <c:v>0.224</c:v>
                </c:pt>
                <c:pt idx="21997">
                  <c:v>0.223</c:v>
                </c:pt>
                <c:pt idx="21998">
                  <c:v>0.222</c:v>
                </c:pt>
                <c:pt idx="21999">
                  <c:v>0.222</c:v>
                </c:pt>
                <c:pt idx="22000">
                  <c:v>0.222</c:v>
                </c:pt>
                <c:pt idx="22001">
                  <c:v>0.222</c:v>
                </c:pt>
                <c:pt idx="22002">
                  <c:v>0.222</c:v>
                </c:pt>
                <c:pt idx="22003">
                  <c:v>0.223</c:v>
                </c:pt>
                <c:pt idx="22004">
                  <c:v>0.223</c:v>
                </c:pt>
                <c:pt idx="22005">
                  <c:v>0.224</c:v>
                </c:pt>
                <c:pt idx="22006">
                  <c:v>0.22500000000000001</c:v>
                </c:pt>
                <c:pt idx="22007">
                  <c:v>0.22600000000000001</c:v>
                </c:pt>
                <c:pt idx="22008">
                  <c:v>0.22800000000000001</c:v>
                </c:pt>
                <c:pt idx="22009">
                  <c:v>0.22900000000000001</c:v>
                </c:pt>
                <c:pt idx="22010">
                  <c:v>0.23100000000000001</c:v>
                </c:pt>
                <c:pt idx="22011">
                  <c:v>0.23300000000000001</c:v>
                </c:pt>
                <c:pt idx="22012">
                  <c:v>0.23400000000000001</c:v>
                </c:pt>
                <c:pt idx="22013">
                  <c:v>0.23599999999999999</c:v>
                </c:pt>
                <c:pt idx="22014">
                  <c:v>0.23799999999999999</c:v>
                </c:pt>
                <c:pt idx="22015">
                  <c:v>0.23899999999999999</c:v>
                </c:pt>
                <c:pt idx="22016">
                  <c:v>0.24099999999999999</c:v>
                </c:pt>
                <c:pt idx="22017">
                  <c:v>0.24299999999999999</c:v>
                </c:pt>
                <c:pt idx="22018">
                  <c:v>0.24399999999999999</c:v>
                </c:pt>
                <c:pt idx="22019">
                  <c:v>0.246</c:v>
                </c:pt>
                <c:pt idx="22020">
                  <c:v>0.247</c:v>
                </c:pt>
                <c:pt idx="22021">
                  <c:v>0.249</c:v>
                </c:pt>
                <c:pt idx="22022">
                  <c:v>0.25</c:v>
                </c:pt>
                <c:pt idx="22023">
                  <c:v>0.251</c:v>
                </c:pt>
                <c:pt idx="22024">
                  <c:v>0.252</c:v>
                </c:pt>
                <c:pt idx="22025">
                  <c:v>0.254</c:v>
                </c:pt>
                <c:pt idx="22026">
                  <c:v>0.255</c:v>
                </c:pt>
                <c:pt idx="22027">
                  <c:v>0.25600000000000001</c:v>
                </c:pt>
                <c:pt idx="22028">
                  <c:v>0.25700000000000001</c:v>
                </c:pt>
                <c:pt idx="22029">
                  <c:v>0.25800000000000001</c:v>
                </c:pt>
                <c:pt idx="22030">
                  <c:v>0.25900000000000001</c:v>
                </c:pt>
                <c:pt idx="22031">
                  <c:v>0.26</c:v>
                </c:pt>
                <c:pt idx="22032">
                  <c:v>0.26100000000000001</c:v>
                </c:pt>
                <c:pt idx="22033">
                  <c:v>0.26100000000000001</c:v>
                </c:pt>
                <c:pt idx="22034">
                  <c:v>0.26200000000000001</c:v>
                </c:pt>
                <c:pt idx="22035">
                  <c:v>0.26300000000000001</c:v>
                </c:pt>
                <c:pt idx="22036">
                  <c:v>0.26400000000000001</c:v>
                </c:pt>
                <c:pt idx="22037">
                  <c:v>0.26400000000000001</c:v>
                </c:pt>
                <c:pt idx="22038">
                  <c:v>0.26500000000000001</c:v>
                </c:pt>
                <c:pt idx="22039">
                  <c:v>0.26600000000000001</c:v>
                </c:pt>
                <c:pt idx="22040">
                  <c:v>0.26600000000000001</c:v>
                </c:pt>
                <c:pt idx="22041">
                  <c:v>0.26700000000000002</c:v>
                </c:pt>
                <c:pt idx="22042">
                  <c:v>0.26800000000000002</c:v>
                </c:pt>
                <c:pt idx="22043">
                  <c:v>0.26800000000000002</c:v>
                </c:pt>
                <c:pt idx="22044">
                  <c:v>0.26600000000000001</c:v>
                </c:pt>
                <c:pt idx="22045">
                  <c:v>0.26600000000000001</c:v>
                </c:pt>
                <c:pt idx="22046">
                  <c:v>0.26500000000000001</c:v>
                </c:pt>
                <c:pt idx="22047">
                  <c:v>0.26500000000000001</c:v>
                </c:pt>
                <c:pt idx="22048">
                  <c:v>0.26400000000000001</c:v>
                </c:pt>
                <c:pt idx="22049">
                  <c:v>0.26400000000000001</c:v>
                </c:pt>
                <c:pt idx="22050">
                  <c:v>0.26300000000000001</c:v>
                </c:pt>
                <c:pt idx="22051">
                  <c:v>0.26200000000000001</c:v>
                </c:pt>
                <c:pt idx="22052">
                  <c:v>0.26200000000000001</c:v>
                </c:pt>
                <c:pt idx="22053">
                  <c:v>0.26100000000000001</c:v>
                </c:pt>
                <c:pt idx="22054">
                  <c:v>0.26</c:v>
                </c:pt>
                <c:pt idx="22055">
                  <c:v>0.26</c:v>
                </c:pt>
                <c:pt idx="22056">
                  <c:v>0.25900000000000001</c:v>
                </c:pt>
                <c:pt idx="22057">
                  <c:v>0.25800000000000001</c:v>
                </c:pt>
                <c:pt idx="22058">
                  <c:v>0.25700000000000001</c:v>
                </c:pt>
                <c:pt idx="22059">
                  <c:v>0.25600000000000001</c:v>
                </c:pt>
                <c:pt idx="22060">
                  <c:v>0.255</c:v>
                </c:pt>
                <c:pt idx="22061">
                  <c:v>0.253</c:v>
                </c:pt>
                <c:pt idx="22062">
                  <c:v>0.252</c:v>
                </c:pt>
                <c:pt idx="22063">
                  <c:v>0.251</c:v>
                </c:pt>
                <c:pt idx="22064">
                  <c:v>0.25</c:v>
                </c:pt>
                <c:pt idx="22065">
                  <c:v>0.248</c:v>
                </c:pt>
                <c:pt idx="22066">
                  <c:v>0.247</c:v>
                </c:pt>
                <c:pt idx="22067">
                  <c:v>0.245</c:v>
                </c:pt>
                <c:pt idx="22068">
                  <c:v>0.24399999999999999</c:v>
                </c:pt>
                <c:pt idx="22069">
                  <c:v>0.24199999999999999</c:v>
                </c:pt>
                <c:pt idx="22070">
                  <c:v>0.24</c:v>
                </c:pt>
                <c:pt idx="22071">
                  <c:v>0.23899999999999999</c:v>
                </c:pt>
                <c:pt idx="22072">
                  <c:v>0.23699999999999999</c:v>
                </c:pt>
                <c:pt idx="22073">
                  <c:v>0.23599999999999999</c:v>
                </c:pt>
                <c:pt idx="22074">
                  <c:v>0.23400000000000001</c:v>
                </c:pt>
                <c:pt idx="22075">
                  <c:v>0.23300000000000001</c:v>
                </c:pt>
                <c:pt idx="22076">
                  <c:v>0.23200000000000001</c:v>
                </c:pt>
                <c:pt idx="22077">
                  <c:v>0.23</c:v>
                </c:pt>
                <c:pt idx="22078">
                  <c:v>0.22800000000000001</c:v>
                </c:pt>
                <c:pt idx="22079">
                  <c:v>0.22700000000000001</c:v>
                </c:pt>
                <c:pt idx="22080">
                  <c:v>0.22500000000000001</c:v>
                </c:pt>
                <c:pt idx="22081">
                  <c:v>0.224</c:v>
                </c:pt>
                <c:pt idx="22082">
                  <c:v>0.223</c:v>
                </c:pt>
                <c:pt idx="22083">
                  <c:v>0.222</c:v>
                </c:pt>
                <c:pt idx="22084">
                  <c:v>0.222</c:v>
                </c:pt>
                <c:pt idx="22085">
                  <c:v>0.221</c:v>
                </c:pt>
                <c:pt idx="22086">
                  <c:v>0.22</c:v>
                </c:pt>
                <c:pt idx="22087">
                  <c:v>0.22</c:v>
                </c:pt>
                <c:pt idx="22088">
                  <c:v>0.22</c:v>
                </c:pt>
                <c:pt idx="22089">
                  <c:v>0.221</c:v>
                </c:pt>
                <c:pt idx="22090">
                  <c:v>0.222</c:v>
                </c:pt>
                <c:pt idx="22091">
                  <c:v>0.223</c:v>
                </c:pt>
                <c:pt idx="22092">
                  <c:v>0.22500000000000001</c:v>
                </c:pt>
                <c:pt idx="22093">
                  <c:v>0.22700000000000001</c:v>
                </c:pt>
                <c:pt idx="22094">
                  <c:v>0.22900000000000001</c:v>
                </c:pt>
                <c:pt idx="22095">
                  <c:v>0.23300000000000001</c:v>
                </c:pt>
                <c:pt idx="22096">
                  <c:v>0.23799999999999999</c:v>
                </c:pt>
                <c:pt idx="22097">
                  <c:v>0.24399999999999999</c:v>
                </c:pt>
                <c:pt idx="22098">
                  <c:v>0.253</c:v>
                </c:pt>
                <c:pt idx="22099">
                  <c:v>0.26300000000000001</c:v>
                </c:pt>
                <c:pt idx="22100">
                  <c:v>0.27600000000000002</c:v>
                </c:pt>
                <c:pt idx="22101">
                  <c:v>0.29399999999999998</c:v>
                </c:pt>
                <c:pt idx="22102">
                  <c:v>0.317</c:v>
                </c:pt>
                <c:pt idx="22103">
                  <c:v>0.34</c:v>
                </c:pt>
                <c:pt idx="22104">
                  <c:v>0.35699999999999998</c:v>
                </c:pt>
                <c:pt idx="22105">
                  <c:v>0.36399999999999999</c:v>
                </c:pt>
                <c:pt idx="22106">
                  <c:v>0.36199999999999999</c:v>
                </c:pt>
                <c:pt idx="22107">
                  <c:v>0.35699999999999998</c:v>
                </c:pt>
                <c:pt idx="22108">
                  <c:v>0.34799999999999998</c:v>
                </c:pt>
                <c:pt idx="22109">
                  <c:v>0.34499999999999997</c:v>
                </c:pt>
                <c:pt idx="22110">
                  <c:v>0.36599999999999999</c:v>
                </c:pt>
                <c:pt idx="22111">
                  <c:v>0.46700000000000003</c:v>
                </c:pt>
                <c:pt idx="22112">
                  <c:v>0.76400000000000001</c:v>
                </c:pt>
                <c:pt idx="22113">
                  <c:v>1.4470000000000001</c:v>
                </c:pt>
                <c:pt idx="22114">
                  <c:v>2.6349999999999998</c:v>
                </c:pt>
                <c:pt idx="22115">
                  <c:v>4.1849999999999996</c:v>
                </c:pt>
                <c:pt idx="22116">
                  <c:v>5.9089999999999998</c:v>
                </c:pt>
                <c:pt idx="22117">
                  <c:v>7.6929999999999996</c:v>
                </c:pt>
                <c:pt idx="22118">
                  <c:v>9.4890000000000008</c:v>
                </c:pt>
                <c:pt idx="22119">
                  <c:v>11.292</c:v>
                </c:pt>
                <c:pt idx="22120">
                  <c:v>13.098000000000001</c:v>
                </c:pt>
                <c:pt idx="22121">
                  <c:v>14.907999999999999</c:v>
                </c:pt>
                <c:pt idx="22122">
                  <c:v>16.72</c:v>
                </c:pt>
                <c:pt idx="22123">
                  <c:v>18.536000000000001</c:v>
                </c:pt>
                <c:pt idx="22124">
                  <c:v>20.352</c:v>
                </c:pt>
                <c:pt idx="22125">
                  <c:v>22.169</c:v>
                </c:pt>
                <c:pt idx="22126">
                  <c:v>23.983000000000001</c:v>
                </c:pt>
                <c:pt idx="22127">
                  <c:v>25.795000000000002</c:v>
                </c:pt>
                <c:pt idx="22128">
                  <c:v>27.605</c:v>
                </c:pt>
                <c:pt idx="22129">
                  <c:v>29.411999999999999</c:v>
                </c:pt>
                <c:pt idx="22130">
                  <c:v>31.216000000000001</c:v>
                </c:pt>
                <c:pt idx="22131">
                  <c:v>33.017000000000003</c:v>
                </c:pt>
                <c:pt idx="22132">
                  <c:v>34.813000000000002</c:v>
                </c:pt>
                <c:pt idx="22133">
                  <c:v>36.601999999999997</c:v>
                </c:pt>
                <c:pt idx="22134">
                  <c:v>38.384999999999998</c:v>
                </c:pt>
                <c:pt idx="22135">
                  <c:v>40.159999999999997</c:v>
                </c:pt>
                <c:pt idx="22136">
                  <c:v>41.924999999999997</c:v>
                </c:pt>
                <c:pt idx="22137">
                  <c:v>43.68</c:v>
                </c:pt>
                <c:pt idx="22138">
                  <c:v>45.420999999999999</c:v>
                </c:pt>
                <c:pt idx="22139">
                  <c:v>47.148000000000003</c:v>
                </c:pt>
                <c:pt idx="22140">
                  <c:v>48.854999999999997</c:v>
                </c:pt>
                <c:pt idx="22141">
                  <c:v>50.540999999999997</c:v>
                </c:pt>
                <c:pt idx="22142">
                  <c:v>52.204000000000001</c:v>
                </c:pt>
                <c:pt idx="22143">
                  <c:v>53.843000000000004</c:v>
                </c:pt>
                <c:pt idx="22144">
                  <c:v>55.454000000000001</c:v>
                </c:pt>
                <c:pt idx="22145">
                  <c:v>57.036999999999999</c:v>
                </c:pt>
                <c:pt idx="22146">
                  <c:v>58.59</c:v>
                </c:pt>
                <c:pt idx="22147">
                  <c:v>60.109000000000002</c:v>
                </c:pt>
                <c:pt idx="22148">
                  <c:v>61.585000000000001</c:v>
                </c:pt>
                <c:pt idx="22149">
                  <c:v>63.012999999999998</c:v>
                </c:pt>
                <c:pt idx="22150">
                  <c:v>64.397000000000006</c:v>
                </c:pt>
                <c:pt idx="22151">
                  <c:v>65.739000000000004</c:v>
                </c:pt>
                <c:pt idx="22152">
                  <c:v>67.036000000000001</c:v>
                </c:pt>
                <c:pt idx="22153">
                  <c:v>68.287999999999997</c:v>
                </c:pt>
                <c:pt idx="22154">
                  <c:v>69.495000000000005</c:v>
                </c:pt>
                <c:pt idx="22155">
                  <c:v>70.656000000000006</c:v>
                </c:pt>
                <c:pt idx="22156">
                  <c:v>71.768000000000001</c:v>
                </c:pt>
                <c:pt idx="22157">
                  <c:v>72.834000000000003</c:v>
                </c:pt>
                <c:pt idx="22158">
                  <c:v>73.853999999999999</c:v>
                </c:pt>
                <c:pt idx="22159">
                  <c:v>74.825999999999993</c:v>
                </c:pt>
                <c:pt idx="22160">
                  <c:v>75.753</c:v>
                </c:pt>
                <c:pt idx="22161">
                  <c:v>76.634</c:v>
                </c:pt>
                <c:pt idx="22162">
                  <c:v>77.471999999999994</c:v>
                </c:pt>
                <c:pt idx="22163">
                  <c:v>78.266000000000005</c:v>
                </c:pt>
                <c:pt idx="22164">
                  <c:v>79.018000000000001</c:v>
                </c:pt>
                <c:pt idx="22165">
                  <c:v>79.727999999999994</c:v>
                </c:pt>
                <c:pt idx="22166">
                  <c:v>80.400000000000006</c:v>
                </c:pt>
                <c:pt idx="22167">
                  <c:v>81.033000000000001</c:v>
                </c:pt>
                <c:pt idx="22168">
                  <c:v>81.63</c:v>
                </c:pt>
                <c:pt idx="22169">
                  <c:v>82.191000000000003</c:v>
                </c:pt>
                <c:pt idx="22170">
                  <c:v>82.718999999999994</c:v>
                </c:pt>
                <c:pt idx="22171">
                  <c:v>83.215000000000003</c:v>
                </c:pt>
                <c:pt idx="22172">
                  <c:v>83.68</c:v>
                </c:pt>
                <c:pt idx="22173">
                  <c:v>84.117000000000004</c:v>
                </c:pt>
                <c:pt idx="22174">
                  <c:v>84.525999999999996</c:v>
                </c:pt>
                <c:pt idx="22175">
                  <c:v>84.908000000000001</c:v>
                </c:pt>
                <c:pt idx="22176">
                  <c:v>85.266999999999996</c:v>
                </c:pt>
                <c:pt idx="22177">
                  <c:v>85.602000000000004</c:v>
                </c:pt>
                <c:pt idx="22178">
                  <c:v>85.915000000000006</c:v>
                </c:pt>
                <c:pt idx="22179">
                  <c:v>86.206999999999994</c:v>
                </c:pt>
                <c:pt idx="22180">
                  <c:v>86.48</c:v>
                </c:pt>
                <c:pt idx="22181">
                  <c:v>86.734999999999999</c:v>
                </c:pt>
                <c:pt idx="22182">
                  <c:v>86.972999999999999</c:v>
                </c:pt>
                <c:pt idx="22183">
                  <c:v>87.194999999999993</c:v>
                </c:pt>
                <c:pt idx="22184">
                  <c:v>87.403000000000006</c:v>
                </c:pt>
                <c:pt idx="22185">
                  <c:v>87.596000000000004</c:v>
                </c:pt>
                <c:pt idx="22186">
                  <c:v>87.777000000000001</c:v>
                </c:pt>
                <c:pt idx="22187">
                  <c:v>87.944999999999993</c:v>
                </c:pt>
                <c:pt idx="22188">
                  <c:v>88.100999999999999</c:v>
                </c:pt>
                <c:pt idx="22189">
                  <c:v>88.248000000000005</c:v>
                </c:pt>
                <c:pt idx="22190">
                  <c:v>88.384</c:v>
                </c:pt>
                <c:pt idx="22191">
                  <c:v>88.510999999999996</c:v>
                </c:pt>
                <c:pt idx="22192">
                  <c:v>88.629000000000005</c:v>
                </c:pt>
                <c:pt idx="22193">
                  <c:v>88.74</c:v>
                </c:pt>
                <c:pt idx="22194">
                  <c:v>88.841999999999999</c:v>
                </c:pt>
                <c:pt idx="22195">
                  <c:v>88.938000000000002</c:v>
                </c:pt>
                <c:pt idx="22196">
                  <c:v>89.027000000000001</c:v>
                </c:pt>
                <c:pt idx="22197">
                  <c:v>89.11</c:v>
                </c:pt>
                <c:pt idx="22198">
                  <c:v>89.186999999999998</c:v>
                </c:pt>
                <c:pt idx="22199">
                  <c:v>89.257999999999996</c:v>
                </c:pt>
                <c:pt idx="22200">
                  <c:v>89.323999999999998</c:v>
                </c:pt>
                <c:pt idx="22201">
                  <c:v>89.385999999999996</c:v>
                </c:pt>
                <c:pt idx="22202">
                  <c:v>89.442999999999998</c:v>
                </c:pt>
                <c:pt idx="22203">
                  <c:v>89.495999999999995</c:v>
                </c:pt>
                <c:pt idx="22204">
                  <c:v>89.545000000000002</c:v>
                </c:pt>
                <c:pt idx="22205">
                  <c:v>89.590999999999994</c:v>
                </c:pt>
                <c:pt idx="22206">
                  <c:v>89.632999999999996</c:v>
                </c:pt>
                <c:pt idx="22207">
                  <c:v>89.671999999999997</c:v>
                </c:pt>
                <c:pt idx="22208">
                  <c:v>89.707999999999998</c:v>
                </c:pt>
                <c:pt idx="22209">
                  <c:v>89.741</c:v>
                </c:pt>
                <c:pt idx="22210">
                  <c:v>89.772000000000006</c:v>
                </c:pt>
                <c:pt idx="22211">
                  <c:v>89.8</c:v>
                </c:pt>
                <c:pt idx="22212">
                  <c:v>89.825999999999993</c:v>
                </c:pt>
                <c:pt idx="22213">
                  <c:v>89.850999999999999</c:v>
                </c:pt>
                <c:pt idx="22214">
                  <c:v>89.873000000000005</c:v>
                </c:pt>
                <c:pt idx="22215">
                  <c:v>89.894000000000005</c:v>
                </c:pt>
                <c:pt idx="22216">
                  <c:v>89.912999999999997</c:v>
                </c:pt>
                <c:pt idx="22217">
                  <c:v>89.930999999999997</c:v>
                </c:pt>
                <c:pt idx="22218">
                  <c:v>89.947000000000003</c:v>
                </c:pt>
                <c:pt idx="22219">
                  <c:v>89.962000000000003</c:v>
                </c:pt>
                <c:pt idx="22220">
                  <c:v>89.975999999999999</c:v>
                </c:pt>
                <c:pt idx="22221">
                  <c:v>89.989000000000004</c:v>
                </c:pt>
                <c:pt idx="22222">
                  <c:v>90.001000000000005</c:v>
                </c:pt>
                <c:pt idx="22223">
                  <c:v>90.012</c:v>
                </c:pt>
                <c:pt idx="22224">
                  <c:v>90.022000000000006</c:v>
                </c:pt>
                <c:pt idx="22225">
                  <c:v>90.031000000000006</c:v>
                </c:pt>
                <c:pt idx="22226">
                  <c:v>90.04</c:v>
                </c:pt>
                <c:pt idx="22227">
                  <c:v>90.048000000000002</c:v>
                </c:pt>
                <c:pt idx="22228">
                  <c:v>90.055999999999997</c:v>
                </c:pt>
                <c:pt idx="22229">
                  <c:v>90.063000000000002</c:v>
                </c:pt>
                <c:pt idx="22230">
                  <c:v>90.069000000000003</c:v>
                </c:pt>
                <c:pt idx="22231">
                  <c:v>90.075000000000003</c:v>
                </c:pt>
                <c:pt idx="22232">
                  <c:v>90.081000000000003</c:v>
                </c:pt>
                <c:pt idx="22233">
                  <c:v>90.085999999999999</c:v>
                </c:pt>
                <c:pt idx="22234">
                  <c:v>90.090999999999994</c:v>
                </c:pt>
                <c:pt idx="22235">
                  <c:v>90.096000000000004</c:v>
                </c:pt>
                <c:pt idx="22236">
                  <c:v>90.1</c:v>
                </c:pt>
                <c:pt idx="22237">
                  <c:v>90.103999999999999</c:v>
                </c:pt>
                <c:pt idx="22238">
                  <c:v>90.108000000000004</c:v>
                </c:pt>
                <c:pt idx="22239">
                  <c:v>90.111000000000004</c:v>
                </c:pt>
                <c:pt idx="22240">
                  <c:v>90.114999999999995</c:v>
                </c:pt>
                <c:pt idx="22241">
                  <c:v>90.117999999999995</c:v>
                </c:pt>
                <c:pt idx="22242">
                  <c:v>90.120999999999995</c:v>
                </c:pt>
                <c:pt idx="22243">
                  <c:v>90.123000000000005</c:v>
                </c:pt>
                <c:pt idx="22244">
                  <c:v>90.126000000000005</c:v>
                </c:pt>
                <c:pt idx="22245">
                  <c:v>90.129000000000005</c:v>
                </c:pt>
                <c:pt idx="22246">
                  <c:v>90.131</c:v>
                </c:pt>
                <c:pt idx="22247">
                  <c:v>90.132999999999996</c:v>
                </c:pt>
                <c:pt idx="22248">
                  <c:v>90.135000000000005</c:v>
                </c:pt>
                <c:pt idx="22249">
                  <c:v>90.137</c:v>
                </c:pt>
                <c:pt idx="22250">
                  <c:v>90.138999999999996</c:v>
                </c:pt>
                <c:pt idx="22251">
                  <c:v>90.141000000000005</c:v>
                </c:pt>
                <c:pt idx="22252">
                  <c:v>90.141999999999996</c:v>
                </c:pt>
                <c:pt idx="22253">
                  <c:v>90.144000000000005</c:v>
                </c:pt>
                <c:pt idx="22254">
                  <c:v>90.144999999999996</c:v>
                </c:pt>
                <c:pt idx="22255">
                  <c:v>90.147000000000006</c:v>
                </c:pt>
                <c:pt idx="22256">
                  <c:v>90.147999999999996</c:v>
                </c:pt>
                <c:pt idx="22257">
                  <c:v>90.15</c:v>
                </c:pt>
                <c:pt idx="22258">
                  <c:v>90.150999999999996</c:v>
                </c:pt>
                <c:pt idx="22259">
                  <c:v>90.152000000000001</c:v>
                </c:pt>
                <c:pt idx="22260">
                  <c:v>90.153000000000006</c:v>
                </c:pt>
                <c:pt idx="22261">
                  <c:v>90.153999999999996</c:v>
                </c:pt>
                <c:pt idx="22262">
                  <c:v>90.156000000000006</c:v>
                </c:pt>
                <c:pt idx="22263">
                  <c:v>90.156999999999996</c:v>
                </c:pt>
                <c:pt idx="22264">
                  <c:v>90.158000000000001</c:v>
                </c:pt>
                <c:pt idx="22265">
                  <c:v>90.159000000000006</c:v>
                </c:pt>
                <c:pt idx="22266">
                  <c:v>90.16</c:v>
                </c:pt>
                <c:pt idx="22267">
                  <c:v>90.161000000000001</c:v>
                </c:pt>
                <c:pt idx="22268">
                  <c:v>90.162000000000006</c:v>
                </c:pt>
                <c:pt idx="22269">
                  <c:v>90.162000000000006</c:v>
                </c:pt>
                <c:pt idx="22270">
                  <c:v>90.162999999999997</c:v>
                </c:pt>
                <c:pt idx="22271">
                  <c:v>90.164000000000001</c:v>
                </c:pt>
                <c:pt idx="22272">
                  <c:v>90.165000000000006</c:v>
                </c:pt>
                <c:pt idx="22273">
                  <c:v>90.165999999999997</c:v>
                </c:pt>
                <c:pt idx="22274">
                  <c:v>90.165999999999997</c:v>
                </c:pt>
                <c:pt idx="22275">
                  <c:v>90.167000000000002</c:v>
                </c:pt>
                <c:pt idx="22276">
                  <c:v>90.168000000000006</c:v>
                </c:pt>
                <c:pt idx="22277">
                  <c:v>90.168000000000006</c:v>
                </c:pt>
                <c:pt idx="22278">
                  <c:v>90.168999999999997</c:v>
                </c:pt>
                <c:pt idx="22279">
                  <c:v>90.168999999999997</c:v>
                </c:pt>
                <c:pt idx="22280">
                  <c:v>90.17</c:v>
                </c:pt>
                <c:pt idx="22281">
                  <c:v>90.17</c:v>
                </c:pt>
                <c:pt idx="22282">
                  <c:v>90.171000000000006</c:v>
                </c:pt>
                <c:pt idx="22283">
                  <c:v>90.171000000000006</c:v>
                </c:pt>
                <c:pt idx="22284">
                  <c:v>90.171000000000006</c:v>
                </c:pt>
                <c:pt idx="22285">
                  <c:v>90.171999999999997</c:v>
                </c:pt>
                <c:pt idx="22286">
                  <c:v>90.171999999999997</c:v>
                </c:pt>
                <c:pt idx="22287">
                  <c:v>90.171999999999997</c:v>
                </c:pt>
                <c:pt idx="22288">
                  <c:v>90.171999999999997</c:v>
                </c:pt>
                <c:pt idx="22289">
                  <c:v>90.171999999999997</c:v>
                </c:pt>
                <c:pt idx="22290">
                  <c:v>90.171999999999997</c:v>
                </c:pt>
                <c:pt idx="22291">
                  <c:v>90.173000000000002</c:v>
                </c:pt>
                <c:pt idx="22292">
                  <c:v>90.173000000000002</c:v>
                </c:pt>
                <c:pt idx="22293">
                  <c:v>90.173000000000002</c:v>
                </c:pt>
                <c:pt idx="22294">
                  <c:v>90.173000000000002</c:v>
                </c:pt>
                <c:pt idx="22295">
                  <c:v>90.173000000000002</c:v>
                </c:pt>
                <c:pt idx="22296">
                  <c:v>90.173000000000002</c:v>
                </c:pt>
                <c:pt idx="22297">
                  <c:v>90.173000000000002</c:v>
                </c:pt>
                <c:pt idx="22298">
                  <c:v>90.171999999999997</c:v>
                </c:pt>
                <c:pt idx="22299">
                  <c:v>90.171999999999997</c:v>
                </c:pt>
                <c:pt idx="22300">
                  <c:v>90.171999999999997</c:v>
                </c:pt>
                <c:pt idx="22301">
                  <c:v>90.171999999999997</c:v>
                </c:pt>
                <c:pt idx="22302">
                  <c:v>90.171999999999997</c:v>
                </c:pt>
                <c:pt idx="22303">
                  <c:v>90.171000000000006</c:v>
                </c:pt>
                <c:pt idx="22304">
                  <c:v>90.171000000000006</c:v>
                </c:pt>
                <c:pt idx="22305">
                  <c:v>90.171000000000006</c:v>
                </c:pt>
                <c:pt idx="22306">
                  <c:v>90.171000000000006</c:v>
                </c:pt>
                <c:pt idx="22307">
                  <c:v>90.17</c:v>
                </c:pt>
                <c:pt idx="22308">
                  <c:v>90.17</c:v>
                </c:pt>
                <c:pt idx="22309">
                  <c:v>90.168999999999997</c:v>
                </c:pt>
                <c:pt idx="22310">
                  <c:v>90.168999999999997</c:v>
                </c:pt>
                <c:pt idx="22311">
                  <c:v>90.168999999999997</c:v>
                </c:pt>
                <c:pt idx="22312">
                  <c:v>90.168000000000006</c:v>
                </c:pt>
                <c:pt idx="22313">
                  <c:v>90.168000000000006</c:v>
                </c:pt>
                <c:pt idx="22314">
                  <c:v>90.167000000000002</c:v>
                </c:pt>
                <c:pt idx="22315">
                  <c:v>90.167000000000002</c:v>
                </c:pt>
                <c:pt idx="22316">
                  <c:v>90.165999999999997</c:v>
                </c:pt>
                <c:pt idx="22317">
                  <c:v>90.165999999999997</c:v>
                </c:pt>
                <c:pt idx="22318">
                  <c:v>90.165000000000006</c:v>
                </c:pt>
                <c:pt idx="22319">
                  <c:v>90.165000000000006</c:v>
                </c:pt>
                <c:pt idx="22320">
                  <c:v>90.164000000000001</c:v>
                </c:pt>
                <c:pt idx="22321">
                  <c:v>90.164000000000001</c:v>
                </c:pt>
                <c:pt idx="22322">
                  <c:v>90.162999999999997</c:v>
                </c:pt>
                <c:pt idx="22323">
                  <c:v>90.162000000000006</c:v>
                </c:pt>
                <c:pt idx="22324">
                  <c:v>90.162000000000006</c:v>
                </c:pt>
                <c:pt idx="22325">
                  <c:v>90.161000000000001</c:v>
                </c:pt>
                <c:pt idx="22326">
                  <c:v>90.16</c:v>
                </c:pt>
                <c:pt idx="22327">
                  <c:v>90.159000000000006</c:v>
                </c:pt>
                <c:pt idx="22328">
                  <c:v>90.158000000000001</c:v>
                </c:pt>
                <c:pt idx="22329">
                  <c:v>90.156999999999996</c:v>
                </c:pt>
                <c:pt idx="22330">
                  <c:v>90.156000000000006</c:v>
                </c:pt>
                <c:pt idx="22331">
                  <c:v>90.155000000000001</c:v>
                </c:pt>
                <c:pt idx="22332">
                  <c:v>90.153999999999996</c:v>
                </c:pt>
                <c:pt idx="22333">
                  <c:v>90.153000000000006</c:v>
                </c:pt>
                <c:pt idx="22334">
                  <c:v>90.152000000000001</c:v>
                </c:pt>
                <c:pt idx="22335">
                  <c:v>90.150999999999996</c:v>
                </c:pt>
                <c:pt idx="22336">
                  <c:v>90.149000000000001</c:v>
                </c:pt>
                <c:pt idx="22337">
                  <c:v>90.147999999999996</c:v>
                </c:pt>
                <c:pt idx="22338">
                  <c:v>90.146000000000001</c:v>
                </c:pt>
                <c:pt idx="22339">
                  <c:v>90.144999999999996</c:v>
                </c:pt>
                <c:pt idx="22340">
                  <c:v>90.143000000000001</c:v>
                </c:pt>
                <c:pt idx="22341">
                  <c:v>90.141000000000005</c:v>
                </c:pt>
                <c:pt idx="22342">
                  <c:v>90.138999999999996</c:v>
                </c:pt>
                <c:pt idx="22343">
                  <c:v>90.137</c:v>
                </c:pt>
                <c:pt idx="22344">
                  <c:v>90.135000000000005</c:v>
                </c:pt>
                <c:pt idx="22345">
                  <c:v>90.132000000000005</c:v>
                </c:pt>
                <c:pt idx="22346">
                  <c:v>90.13</c:v>
                </c:pt>
                <c:pt idx="22347">
                  <c:v>90.126999999999995</c:v>
                </c:pt>
                <c:pt idx="22348">
                  <c:v>90.123999999999995</c:v>
                </c:pt>
                <c:pt idx="22349">
                  <c:v>90.120999999999995</c:v>
                </c:pt>
                <c:pt idx="22350">
                  <c:v>90.117000000000004</c:v>
                </c:pt>
                <c:pt idx="22351">
                  <c:v>90.114000000000004</c:v>
                </c:pt>
                <c:pt idx="22352">
                  <c:v>90.11</c:v>
                </c:pt>
                <c:pt idx="22353">
                  <c:v>90.105999999999995</c:v>
                </c:pt>
                <c:pt idx="22354">
                  <c:v>90.100999999999999</c:v>
                </c:pt>
                <c:pt idx="22355">
                  <c:v>90.096000000000004</c:v>
                </c:pt>
                <c:pt idx="22356">
                  <c:v>90.090999999999994</c:v>
                </c:pt>
                <c:pt idx="22357">
                  <c:v>90.085999999999999</c:v>
                </c:pt>
                <c:pt idx="22358">
                  <c:v>90.078999999999994</c:v>
                </c:pt>
                <c:pt idx="22359">
                  <c:v>90.072999999999993</c:v>
                </c:pt>
                <c:pt idx="22360">
                  <c:v>90.066000000000003</c:v>
                </c:pt>
                <c:pt idx="22361">
                  <c:v>90.058000000000007</c:v>
                </c:pt>
                <c:pt idx="22362">
                  <c:v>90.05</c:v>
                </c:pt>
                <c:pt idx="22363">
                  <c:v>90.042000000000002</c:v>
                </c:pt>
                <c:pt idx="22364">
                  <c:v>90.031999999999996</c:v>
                </c:pt>
                <c:pt idx="22365">
                  <c:v>90.022000000000006</c:v>
                </c:pt>
                <c:pt idx="22366">
                  <c:v>90.010999999999996</c:v>
                </c:pt>
                <c:pt idx="22367">
                  <c:v>89.998999999999995</c:v>
                </c:pt>
                <c:pt idx="22368">
                  <c:v>89.986000000000004</c:v>
                </c:pt>
                <c:pt idx="22369">
                  <c:v>89.971999999999994</c:v>
                </c:pt>
                <c:pt idx="22370">
                  <c:v>89.956999999999994</c:v>
                </c:pt>
                <c:pt idx="22371">
                  <c:v>89.941000000000003</c:v>
                </c:pt>
                <c:pt idx="22372">
                  <c:v>89.923000000000002</c:v>
                </c:pt>
                <c:pt idx="22373">
                  <c:v>89.903999999999996</c:v>
                </c:pt>
                <c:pt idx="22374">
                  <c:v>89.882999999999996</c:v>
                </c:pt>
                <c:pt idx="22375">
                  <c:v>89.86</c:v>
                </c:pt>
                <c:pt idx="22376">
                  <c:v>89.835999999999999</c:v>
                </c:pt>
                <c:pt idx="22377">
                  <c:v>89.81</c:v>
                </c:pt>
                <c:pt idx="22378">
                  <c:v>89.781000000000006</c:v>
                </c:pt>
                <c:pt idx="22379">
                  <c:v>89.75</c:v>
                </c:pt>
                <c:pt idx="22380">
                  <c:v>89.716999999999999</c:v>
                </c:pt>
                <c:pt idx="22381">
                  <c:v>89.680999999999997</c:v>
                </c:pt>
                <c:pt idx="22382">
                  <c:v>89.641999999999996</c:v>
                </c:pt>
                <c:pt idx="22383">
                  <c:v>89.6</c:v>
                </c:pt>
                <c:pt idx="22384">
                  <c:v>89.554000000000002</c:v>
                </c:pt>
                <c:pt idx="22385">
                  <c:v>89.504999999999995</c:v>
                </c:pt>
                <c:pt idx="22386">
                  <c:v>89.451999999999998</c:v>
                </c:pt>
                <c:pt idx="22387">
                  <c:v>89.394999999999996</c:v>
                </c:pt>
                <c:pt idx="22388">
                  <c:v>89.334000000000003</c:v>
                </c:pt>
                <c:pt idx="22389">
                  <c:v>89.266999999999996</c:v>
                </c:pt>
                <c:pt idx="22390">
                  <c:v>89.195999999999998</c:v>
                </c:pt>
                <c:pt idx="22391">
                  <c:v>89.119</c:v>
                </c:pt>
                <c:pt idx="22392">
                  <c:v>89.036000000000001</c:v>
                </c:pt>
                <c:pt idx="22393">
                  <c:v>88.947000000000003</c:v>
                </c:pt>
                <c:pt idx="22394">
                  <c:v>88.852000000000004</c:v>
                </c:pt>
                <c:pt idx="22395">
                  <c:v>88.748999999999995</c:v>
                </c:pt>
                <c:pt idx="22396">
                  <c:v>88.638999999999996</c:v>
                </c:pt>
                <c:pt idx="22397">
                  <c:v>88.521000000000001</c:v>
                </c:pt>
                <c:pt idx="22398">
                  <c:v>88.394000000000005</c:v>
                </c:pt>
                <c:pt idx="22399">
                  <c:v>88.257000000000005</c:v>
                </c:pt>
                <c:pt idx="22400">
                  <c:v>88.111000000000004</c:v>
                </c:pt>
                <c:pt idx="22401">
                  <c:v>87.953999999999994</c:v>
                </c:pt>
                <c:pt idx="22402">
                  <c:v>87.786000000000001</c:v>
                </c:pt>
                <c:pt idx="22403">
                  <c:v>87.605000000000004</c:v>
                </c:pt>
                <c:pt idx="22404">
                  <c:v>87.412000000000006</c:v>
                </c:pt>
                <c:pt idx="22405">
                  <c:v>87.204999999999998</c:v>
                </c:pt>
                <c:pt idx="22406">
                  <c:v>86.981999999999999</c:v>
                </c:pt>
                <c:pt idx="22407">
                  <c:v>86.744</c:v>
                </c:pt>
                <c:pt idx="22408">
                  <c:v>86.489000000000004</c:v>
                </c:pt>
                <c:pt idx="22409">
                  <c:v>86.215999999999994</c:v>
                </c:pt>
                <c:pt idx="22410">
                  <c:v>85.923000000000002</c:v>
                </c:pt>
                <c:pt idx="22411">
                  <c:v>85.608999999999995</c:v>
                </c:pt>
                <c:pt idx="22412">
                  <c:v>85.274000000000001</c:v>
                </c:pt>
                <c:pt idx="22413">
                  <c:v>84.915999999999997</c:v>
                </c:pt>
                <c:pt idx="22414">
                  <c:v>84.533000000000001</c:v>
                </c:pt>
                <c:pt idx="22415">
                  <c:v>84.123999999999995</c:v>
                </c:pt>
                <c:pt idx="22416">
                  <c:v>83.686999999999998</c:v>
                </c:pt>
                <c:pt idx="22417">
                  <c:v>83.221999999999994</c:v>
                </c:pt>
                <c:pt idx="22418">
                  <c:v>82.724999999999994</c:v>
                </c:pt>
                <c:pt idx="22419">
                  <c:v>82.197000000000003</c:v>
                </c:pt>
                <c:pt idx="22420">
                  <c:v>81.635000000000005</c:v>
                </c:pt>
                <c:pt idx="22421">
                  <c:v>81.039000000000001</c:v>
                </c:pt>
                <c:pt idx="22422">
                  <c:v>80.405000000000001</c:v>
                </c:pt>
                <c:pt idx="22423">
                  <c:v>79.733999999999995</c:v>
                </c:pt>
                <c:pt idx="22424">
                  <c:v>79.022000000000006</c:v>
                </c:pt>
                <c:pt idx="22425">
                  <c:v>78.27</c:v>
                </c:pt>
                <c:pt idx="22426">
                  <c:v>77.475999999999999</c:v>
                </c:pt>
                <c:pt idx="22427">
                  <c:v>76.638000000000005</c:v>
                </c:pt>
                <c:pt idx="22428">
                  <c:v>75.757000000000005</c:v>
                </c:pt>
                <c:pt idx="22429">
                  <c:v>74.83</c:v>
                </c:pt>
                <c:pt idx="22430">
                  <c:v>73.856999999999999</c:v>
                </c:pt>
                <c:pt idx="22431">
                  <c:v>72.837000000000003</c:v>
                </c:pt>
                <c:pt idx="22432">
                  <c:v>71.771000000000001</c:v>
                </c:pt>
                <c:pt idx="22433">
                  <c:v>70.658000000000001</c:v>
                </c:pt>
                <c:pt idx="22434">
                  <c:v>69.497</c:v>
                </c:pt>
                <c:pt idx="22435">
                  <c:v>68.290999999999997</c:v>
                </c:pt>
                <c:pt idx="22436">
                  <c:v>67.037000000000006</c:v>
                </c:pt>
                <c:pt idx="22437">
                  <c:v>65.739000000000004</c:v>
                </c:pt>
                <c:pt idx="22438">
                  <c:v>64.397999999999996</c:v>
                </c:pt>
                <c:pt idx="22439">
                  <c:v>63.012999999999998</c:v>
                </c:pt>
                <c:pt idx="22440">
                  <c:v>61.582999999999998</c:v>
                </c:pt>
                <c:pt idx="22441">
                  <c:v>60.109000000000002</c:v>
                </c:pt>
                <c:pt idx="22442">
                  <c:v>58.591999999999999</c:v>
                </c:pt>
                <c:pt idx="22443">
                  <c:v>57.039000000000001</c:v>
                </c:pt>
                <c:pt idx="22444">
                  <c:v>55.456000000000003</c:v>
                </c:pt>
                <c:pt idx="22445">
                  <c:v>53.843000000000004</c:v>
                </c:pt>
                <c:pt idx="22446">
                  <c:v>52.203000000000003</c:v>
                </c:pt>
                <c:pt idx="22447">
                  <c:v>50.536000000000001</c:v>
                </c:pt>
                <c:pt idx="22448">
                  <c:v>48.847000000000001</c:v>
                </c:pt>
                <c:pt idx="22449">
                  <c:v>47.14</c:v>
                </c:pt>
                <c:pt idx="22450">
                  <c:v>45.414999999999999</c:v>
                </c:pt>
                <c:pt idx="22451">
                  <c:v>43.673999999999999</c:v>
                </c:pt>
                <c:pt idx="22452">
                  <c:v>41.920999999999999</c:v>
                </c:pt>
                <c:pt idx="22453">
                  <c:v>40.156999999999996</c:v>
                </c:pt>
                <c:pt idx="22454">
                  <c:v>38.384</c:v>
                </c:pt>
                <c:pt idx="22455">
                  <c:v>36.603000000000002</c:v>
                </c:pt>
                <c:pt idx="22456">
                  <c:v>34.811999999999998</c:v>
                </c:pt>
                <c:pt idx="22457">
                  <c:v>33.014000000000003</c:v>
                </c:pt>
                <c:pt idx="22458">
                  <c:v>31.210999999999999</c:v>
                </c:pt>
                <c:pt idx="22459">
                  <c:v>29.405000000000001</c:v>
                </c:pt>
                <c:pt idx="22460">
                  <c:v>27.594000000000001</c:v>
                </c:pt>
                <c:pt idx="22461">
                  <c:v>25.782</c:v>
                </c:pt>
                <c:pt idx="22462">
                  <c:v>23.968</c:v>
                </c:pt>
                <c:pt idx="22463">
                  <c:v>22.155000000000001</c:v>
                </c:pt>
                <c:pt idx="22464">
                  <c:v>20.343</c:v>
                </c:pt>
                <c:pt idx="22465">
                  <c:v>18.530999999999999</c:v>
                </c:pt>
                <c:pt idx="22466">
                  <c:v>16.719000000000001</c:v>
                </c:pt>
                <c:pt idx="22467">
                  <c:v>14.906000000000001</c:v>
                </c:pt>
                <c:pt idx="22468">
                  <c:v>13.095000000000001</c:v>
                </c:pt>
                <c:pt idx="22469">
                  <c:v>11.288</c:v>
                </c:pt>
                <c:pt idx="22470">
                  <c:v>9.4849999999999994</c:v>
                </c:pt>
                <c:pt idx="22471">
                  <c:v>7.6920000000000002</c:v>
                </c:pt>
                <c:pt idx="22472">
                  <c:v>5.9210000000000003</c:v>
                </c:pt>
                <c:pt idx="22473">
                  <c:v>4.2140000000000004</c:v>
                </c:pt>
                <c:pt idx="22474">
                  <c:v>2.6930000000000001</c:v>
                </c:pt>
                <c:pt idx="22475">
                  <c:v>1.5369999999999999</c:v>
                </c:pt>
                <c:pt idx="22476">
                  <c:v>0.82899999999999996</c:v>
                </c:pt>
                <c:pt idx="22477">
                  <c:v>0.496</c:v>
                </c:pt>
                <c:pt idx="22478">
                  <c:v>0.375</c:v>
                </c:pt>
                <c:pt idx="22479">
                  <c:v>0.34300000000000003</c:v>
                </c:pt>
                <c:pt idx="22480">
                  <c:v>0.34399999999999997</c:v>
                </c:pt>
                <c:pt idx="22481">
                  <c:v>0.35199999999999998</c:v>
                </c:pt>
                <c:pt idx="22482">
                  <c:v>0.35899999999999999</c:v>
                </c:pt>
                <c:pt idx="22483">
                  <c:v>0.36199999999999999</c:v>
                </c:pt>
                <c:pt idx="22484">
                  <c:v>0.35699999999999998</c:v>
                </c:pt>
                <c:pt idx="22485">
                  <c:v>0.34100000000000003</c:v>
                </c:pt>
                <c:pt idx="22486">
                  <c:v>0.31900000000000001</c:v>
                </c:pt>
                <c:pt idx="22487">
                  <c:v>0.29699999999999999</c:v>
                </c:pt>
                <c:pt idx="22488">
                  <c:v>0.28000000000000003</c:v>
                </c:pt>
                <c:pt idx="22489">
                  <c:v>0.26500000000000001</c:v>
                </c:pt>
                <c:pt idx="22490">
                  <c:v>0.255</c:v>
                </c:pt>
                <c:pt idx="22491">
                  <c:v>0.246</c:v>
                </c:pt>
                <c:pt idx="22492">
                  <c:v>0.23899999999999999</c:v>
                </c:pt>
                <c:pt idx="22493">
                  <c:v>0.23400000000000001</c:v>
                </c:pt>
                <c:pt idx="22494">
                  <c:v>0.23</c:v>
                </c:pt>
                <c:pt idx="22495">
                  <c:v>0.22700000000000001</c:v>
                </c:pt>
                <c:pt idx="22496">
                  <c:v>0.224</c:v>
                </c:pt>
                <c:pt idx="22497">
                  <c:v>0.223</c:v>
                </c:pt>
                <c:pt idx="22498">
                  <c:v>0.221</c:v>
                </c:pt>
                <c:pt idx="22499">
                  <c:v>0.221</c:v>
                </c:pt>
                <c:pt idx="22500">
                  <c:v>0.221</c:v>
                </c:pt>
                <c:pt idx="22501">
                  <c:v>0.221</c:v>
                </c:pt>
                <c:pt idx="22502">
                  <c:v>0.221</c:v>
                </c:pt>
                <c:pt idx="22503">
                  <c:v>0.221</c:v>
                </c:pt>
                <c:pt idx="22504">
                  <c:v>0.222</c:v>
                </c:pt>
                <c:pt idx="22505">
                  <c:v>0.222</c:v>
                </c:pt>
                <c:pt idx="22506">
                  <c:v>0.223</c:v>
                </c:pt>
                <c:pt idx="22507">
                  <c:v>0.224</c:v>
                </c:pt>
                <c:pt idx="22508">
                  <c:v>0.22500000000000001</c:v>
                </c:pt>
                <c:pt idx="22509">
                  <c:v>0.22700000000000001</c:v>
                </c:pt>
                <c:pt idx="22510">
                  <c:v>0.22900000000000001</c:v>
                </c:pt>
                <c:pt idx="22511">
                  <c:v>0.23100000000000001</c:v>
                </c:pt>
                <c:pt idx="22512">
                  <c:v>0.23300000000000001</c:v>
                </c:pt>
                <c:pt idx="22513">
                  <c:v>0.23400000000000001</c:v>
                </c:pt>
                <c:pt idx="22514">
                  <c:v>0.23599999999999999</c:v>
                </c:pt>
                <c:pt idx="22515">
                  <c:v>0.23699999999999999</c:v>
                </c:pt>
                <c:pt idx="22516">
                  <c:v>0.23899999999999999</c:v>
                </c:pt>
                <c:pt idx="22517">
                  <c:v>0.24099999999999999</c:v>
                </c:pt>
                <c:pt idx="22518">
                  <c:v>0.24299999999999999</c:v>
                </c:pt>
                <c:pt idx="22519">
                  <c:v>0.24399999999999999</c:v>
                </c:pt>
                <c:pt idx="22520">
                  <c:v>0.246</c:v>
                </c:pt>
                <c:pt idx="22521">
                  <c:v>0.247</c:v>
                </c:pt>
                <c:pt idx="22522">
                  <c:v>0.249</c:v>
                </c:pt>
                <c:pt idx="22523">
                  <c:v>0.25</c:v>
                </c:pt>
                <c:pt idx="22524">
                  <c:v>0.251</c:v>
                </c:pt>
                <c:pt idx="22525">
                  <c:v>0.252</c:v>
                </c:pt>
                <c:pt idx="22526">
                  <c:v>0.254</c:v>
                </c:pt>
                <c:pt idx="22527">
                  <c:v>0.255</c:v>
                </c:pt>
                <c:pt idx="22528">
                  <c:v>0.25600000000000001</c:v>
                </c:pt>
                <c:pt idx="22529">
                  <c:v>0.25700000000000001</c:v>
                </c:pt>
                <c:pt idx="22530">
                  <c:v>0.25800000000000001</c:v>
                </c:pt>
                <c:pt idx="22531">
                  <c:v>0.25900000000000001</c:v>
                </c:pt>
                <c:pt idx="22532">
                  <c:v>0.26</c:v>
                </c:pt>
                <c:pt idx="22533">
                  <c:v>0.26100000000000001</c:v>
                </c:pt>
                <c:pt idx="22534">
                  <c:v>0.26100000000000001</c:v>
                </c:pt>
                <c:pt idx="22535">
                  <c:v>0.26200000000000001</c:v>
                </c:pt>
                <c:pt idx="22536">
                  <c:v>0.26300000000000001</c:v>
                </c:pt>
                <c:pt idx="22537">
                  <c:v>0.26400000000000001</c:v>
                </c:pt>
                <c:pt idx="22538">
                  <c:v>0.26400000000000001</c:v>
                </c:pt>
                <c:pt idx="22539">
                  <c:v>0.26500000000000001</c:v>
                </c:pt>
                <c:pt idx="22540">
                  <c:v>0.26600000000000001</c:v>
                </c:pt>
                <c:pt idx="22541">
                  <c:v>0.26600000000000001</c:v>
                </c:pt>
                <c:pt idx="22542">
                  <c:v>0.26700000000000002</c:v>
                </c:pt>
                <c:pt idx="22543">
                  <c:v>0.26700000000000002</c:v>
                </c:pt>
                <c:pt idx="22544">
                  <c:v>0.26800000000000002</c:v>
                </c:pt>
                <c:pt idx="22545">
                  <c:v>0.26600000000000001</c:v>
                </c:pt>
                <c:pt idx="22546">
                  <c:v>0.26600000000000001</c:v>
                </c:pt>
                <c:pt idx="22547">
                  <c:v>0.26500000000000001</c:v>
                </c:pt>
                <c:pt idx="22548">
                  <c:v>0.26500000000000001</c:v>
                </c:pt>
                <c:pt idx="22549">
                  <c:v>0.26400000000000001</c:v>
                </c:pt>
                <c:pt idx="22550">
                  <c:v>0.26300000000000001</c:v>
                </c:pt>
                <c:pt idx="22551">
                  <c:v>0.26300000000000001</c:v>
                </c:pt>
                <c:pt idx="22552">
                  <c:v>0.26200000000000001</c:v>
                </c:pt>
                <c:pt idx="22553">
                  <c:v>0.26100000000000001</c:v>
                </c:pt>
                <c:pt idx="22554">
                  <c:v>0.26</c:v>
                </c:pt>
                <c:pt idx="22555">
                  <c:v>0.25900000000000001</c:v>
                </c:pt>
                <c:pt idx="22556">
                  <c:v>0.25800000000000001</c:v>
                </c:pt>
                <c:pt idx="22557">
                  <c:v>0.25800000000000001</c:v>
                </c:pt>
                <c:pt idx="22558">
                  <c:v>0.25700000000000001</c:v>
                </c:pt>
                <c:pt idx="22559">
                  <c:v>0.25600000000000001</c:v>
                </c:pt>
                <c:pt idx="22560">
                  <c:v>0.255</c:v>
                </c:pt>
                <c:pt idx="22561">
                  <c:v>0.254</c:v>
                </c:pt>
                <c:pt idx="22562">
                  <c:v>0.253</c:v>
                </c:pt>
                <c:pt idx="22563">
                  <c:v>0.252</c:v>
                </c:pt>
                <c:pt idx="22564">
                  <c:v>0.251</c:v>
                </c:pt>
                <c:pt idx="22565">
                  <c:v>0.25</c:v>
                </c:pt>
                <c:pt idx="22566">
                  <c:v>0.248</c:v>
                </c:pt>
                <c:pt idx="22567">
                  <c:v>0.247</c:v>
                </c:pt>
                <c:pt idx="22568">
                  <c:v>0.246</c:v>
                </c:pt>
                <c:pt idx="22569">
                  <c:v>0.24399999999999999</c:v>
                </c:pt>
                <c:pt idx="22570">
                  <c:v>0.24299999999999999</c:v>
                </c:pt>
                <c:pt idx="22571">
                  <c:v>0.24099999999999999</c:v>
                </c:pt>
                <c:pt idx="22572">
                  <c:v>0.24</c:v>
                </c:pt>
                <c:pt idx="22573">
                  <c:v>0.23899999999999999</c:v>
                </c:pt>
                <c:pt idx="22574">
                  <c:v>0.23699999999999999</c:v>
                </c:pt>
                <c:pt idx="22575">
                  <c:v>0.23599999999999999</c:v>
                </c:pt>
                <c:pt idx="22576">
                  <c:v>0.23499999999999999</c:v>
                </c:pt>
                <c:pt idx="22577">
                  <c:v>0.23300000000000001</c:v>
                </c:pt>
                <c:pt idx="22578">
                  <c:v>0.23200000000000001</c:v>
                </c:pt>
                <c:pt idx="22579">
                  <c:v>0.23</c:v>
                </c:pt>
                <c:pt idx="22580">
                  <c:v>0.22800000000000001</c:v>
                </c:pt>
                <c:pt idx="22581">
                  <c:v>0.22700000000000001</c:v>
                </c:pt>
                <c:pt idx="22582">
                  <c:v>0.22500000000000001</c:v>
                </c:pt>
                <c:pt idx="22583">
                  <c:v>0.224</c:v>
                </c:pt>
                <c:pt idx="22584">
                  <c:v>0.223</c:v>
                </c:pt>
                <c:pt idx="22585">
                  <c:v>0.222</c:v>
                </c:pt>
                <c:pt idx="22586">
                  <c:v>0.222</c:v>
                </c:pt>
                <c:pt idx="22587">
                  <c:v>0.221</c:v>
                </c:pt>
                <c:pt idx="22588">
                  <c:v>0.222</c:v>
                </c:pt>
                <c:pt idx="22589">
                  <c:v>0.222</c:v>
                </c:pt>
                <c:pt idx="22590">
                  <c:v>0.222</c:v>
                </c:pt>
                <c:pt idx="22591">
                  <c:v>0.222</c:v>
                </c:pt>
                <c:pt idx="22592">
                  <c:v>0.223</c:v>
                </c:pt>
                <c:pt idx="22593">
                  <c:v>0.22500000000000001</c:v>
                </c:pt>
                <c:pt idx="22594">
                  <c:v>0.22700000000000001</c:v>
                </c:pt>
                <c:pt idx="22595">
                  <c:v>0.22900000000000001</c:v>
                </c:pt>
                <c:pt idx="22596">
                  <c:v>0.23200000000000001</c:v>
                </c:pt>
                <c:pt idx="22597">
                  <c:v>0.23699999999999999</c:v>
                </c:pt>
                <c:pt idx="22598">
                  <c:v>0.24299999999999999</c:v>
                </c:pt>
                <c:pt idx="22599">
                  <c:v>0.251</c:v>
                </c:pt>
                <c:pt idx="22600">
                  <c:v>0.26200000000000001</c:v>
                </c:pt>
                <c:pt idx="22601">
                  <c:v>0.27700000000000002</c:v>
                </c:pt>
                <c:pt idx="22602">
                  <c:v>0.29499999999999998</c:v>
                </c:pt>
                <c:pt idx="22603">
                  <c:v>0.316</c:v>
                </c:pt>
                <c:pt idx="22604">
                  <c:v>0.33900000000000002</c:v>
                </c:pt>
                <c:pt idx="22605">
                  <c:v>0.35499999999999998</c:v>
                </c:pt>
                <c:pt idx="22606">
                  <c:v>0.36299999999999999</c:v>
                </c:pt>
                <c:pt idx="22607">
                  <c:v>0.36099999999999999</c:v>
                </c:pt>
                <c:pt idx="22608">
                  <c:v>0.35499999999999998</c:v>
                </c:pt>
                <c:pt idx="22609">
                  <c:v>0.34599999999999997</c:v>
                </c:pt>
                <c:pt idx="22610">
                  <c:v>0.34499999999999997</c:v>
                </c:pt>
                <c:pt idx="22611">
                  <c:v>0.373</c:v>
                </c:pt>
                <c:pt idx="22612">
                  <c:v>0.48599999999999999</c:v>
                </c:pt>
                <c:pt idx="22613">
                  <c:v>0.81799999999999995</c:v>
                </c:pt>
                <c:pt idx="22614">
                  <c:v>1.5269999999999999</c:v>
                </c:pt>
                <c:pt idx="22615">
                  <c:v>2.7010000000000001</c:v>
                </c:pt>
                <c:pt idx="22616">
                  <c:v>4.2320000000000002</c:v>
                </c:pt>
                <c:pt idx="22617">
                  <c:v>5.9379999999999997</c:v>
                </c:pt>
                <c:pt idx="22618">
                  <c:v>7.7110000000000003</c:v>
                </c:pt>
                <c:pt idx="22619">
                  <c:v>9.5020000000000007</c:v>
                </c:pt>
                <c:pt idx="22620">
                  <c:v>11.3</c:v>
                </c:pt>
                <c:pt idx="22621">
                  <c:v>13.103</c:v>
                </c:pt>
                <c:pt idx="22622">
                  <c:v>14.909000000000001</c:v>
                </c:pt>
                <c:pt idx="22623">
                  <c:v>16.718</c:v>
                </c:pt>
                <c:pt idx="22624">
                  <c:v>18.53</c:v>
                </c:pt>
                <c:pt idx="22625">
                  <c:v>20.346</c:v>
                </c:pt>
                <c:pt idx="22626">
                  <c:v>22.163</c:v>
                </c:pt>
                <c:pt idx="22627">
                  <c:v>23.978000000000002</c:v>
                </c:pt>
                <c:pt idx="22628">
                  <c:v>25.791</c:v>
                </c:pt>
                <c:pt idx="22629">
                  <c:v>27.602</c:v>
                </c:pt>
                <c:pt idx="22630">
                  <c:v>29.408999999999999</c:v>
                </c:pt>
                <c:pt idx="22631">
                  <c:v>31.215</c:v>
                </c:pt>
                <c:pt idx="22632">
                  <c:v>33.014000000000003</c:v>
                </c:pt>
                <c:pt idx="22633">
                  <c:v>34.808999999999997</c:v>
                </c:pt>
                <c:pt idx="22634">
                  <c:v>36.597999999999999</c:v>
                </c:pt>
                <c:pt idx="22635">
                  <c:v>38.381</c:v>
                </c:pt>
                <c:pt idx="22636">
                  <c:v>40.155999999999999</c:v>
                </c:pt>
                <c:pt idx="22637">
                  <c:v>41.920999999999999</c:v>
                </c:pt>
                <c:pt idx="22638">
                  <c:v>43.673999999999999</c:v>
                </c:pt>
                <c:pt idx="22639">
                  <c:v>45.412999999999997</c:v>
                </c:pt>
                <c:pt idx="22640">
                  <c:v>47.139000000000003</c:v>
                </c:pt>
                <c:pt idx="22641">
                  <c:v>48.847999999999999</c:v>
                </c:pt>
                <c:pt idx="22642">
                  <c:v>50.536000000000001</c:v>
                </c:pt>
                <c:pt idx="22643">
                  <c:v>52.2</c:v>
                </c:pt>
                <c:pt idx="22644">
                  <c:v>53.838999999999999</c:v>
                </c:pt>
                <c:pt idx="22645">
                  <c:v>55.451000000000001</c:v>
                </c:pt>
                <c:pt idx="22646">
                  <c:v>57.034999999999997</c:v>
                </c:pt>
                <c:pt idx="22647">
                  <c:v>58.587000000000003</c:v>
                </c:pt>
                <c:pt idx="22648">
                  <c:v>60.103999999999999</c:v>
                </c:pt>
                <c:pt idx="22649">
                  <c:v>61.579000000000001</c:v>
                </c:pt>
                <c:pt idx="22650">
                  <c:v>63.008000000000003</c:v>
                </c:pt>
                <c:pt idx="22651">
                  <c:v>64.391999999999996</c:v>
                </c:pt>
                <c:pt idx="22652">
                  <c:v>65.733999999999995</c:v>
                </c:pt>
                <c:pt idx="22653">
                  <c:v>67.033000000000001</c:v>
                </c:pt>
                <c:pt idx="22654">
                  <c:v>68.284999999999997</c:v>
                </c:pt>
                <c:pt idx="22655">
                  <c:v>69.492000000000004</c:v>
                </c:pt>
                <c:pt idx="22656">
                  <c:v>70.653000000000006</c:v>
                </c:pt>
                <c:pt idx="22657">
                  <c:v>71.766999999999996</c:v>
                </c:pt>
                <c:pt idx="22658">
                  <c:v>72.831999999999994</c:v>
                </c:pt>
                <c:pt idx="22659">
                  <c:v>73.852000000000004</c:v>
                </c:pt>
                <c:pt idx="22660">
                  <c:v>74.825999999999993</c:v>
                </c:pt>
                <c:pt idx="22661">
                  <c:v>75.751999999999995</c:v>
                </c:pt>
                <c:pt idx="22662">
                  <c:v>76.634</c:v>
                </c:pt>
                <c:pt idx="22663">
                  <c:v>77.471999999999994</c:v>
                </c:pt>
                <c:pt idx="22664">
                  <c:v>78.266000000000005</c:v>
                </c:pt>
                <c:pt idx="22665">
                  <c:v>79.018000000000001</c:v>
                </c:pt>
                <c:pt idx="22666">
                  <c:v>79.728999999999999</c:v>
                </c:pt>
                <c:pt idx="22667">
                  <c:v>80.400999999999996</c:v>
                </c:pt>
                <c:pt idx="22668">
                  <c:v>81.034999999999997</c:v>
                </c:pt>
                <c:pt idx="22669">
                  <c:v>81.631</c:v>
                </c:pt>
                <c:pt idx="22670">
                  <c:v>82.192999999999998</c:v>
                </c:pt>
                <c:pt idx="22671">
                  <c:v>82.721000000000004</c:v>
                </c:pt>
                <c:pt idx="22672">
                  <c:v>83.216999999999999</c:v>
                </c:pt>
                <c:pt idx="22673">
                  <c:v>83.682000000000002</c:v>
                </c:pt>
                <c:pt idx="22674">
                  <c:v>84.117999999999995</c:v>
                </c:pt>
                <c:pt idx="22675">
                  <c:v>84.527000000000001</c:v>
                </c:pt>
                <c:pt idx="22676">
                  <c:v>84.91</c:v>
                </c:pt>
                <c:pt idx="22677">
                  <c:v>85.269000000000005</c:v>
                </c:pt>
                <c:pt idx="22678">
                  <c:v>85.602999999999994</c:v>
                </c:pt>
                <c:pt idx="22679">
                  <c:v>85.917000000000002</c:v>
                </c:pt>
                <c:pt idx="22680">
                  <c:v>86.209000000000003</c:v>
                </c:pt>
                <c:pt idx="22681">
                  <c:v>86.481999999999999</c:v>
                </c:pt>
                <c:pt idx="22682">
                  <c:v>86.736999999999995</c:v>
                </c:pt>
                <c:pt idx="22683">
                  <c:v>86.974999999999994</c:v>
                </c:pt>
                <c:pt idx="22684">
                  <c:v>87.197000000000003</c:v>
                </c:pt>
                <c:pt idx="22685">
                  <c:v>87.405000000000001</c:v>
                </c:pt>
                <c:pt idx="22686">
                  <c:v>87.597999999999999</c:v>
                </c:pt>
                <c:pt idx="22687">
                  <c:v>87.778000000000006</c:v>
                </c:pt>
                <c:pt idx="22688">
                  <c:v>87.947000000000003</c:v>
                </c:pt>
                <c:pt idx="22689">
                  <c:v>88.103999999999999</c:v>
                </c:pt>
                <c:pt idx="22690">
                  <c:v>88.25</c:v>
                </c:pt>
                <c:pt idx="22691">
                  <c:v>88.385999999999996</c:v>
                </c:pt>
                <c:pt idx="22692">
                  <c:v>88.513000000000005</c:v>
                </c:pt>
                <c:pt idx="22693">
                  <c:v>88.632000000000005</c:v>
                </c:pt>
                <c:pt idx="22694">
                  <c:v>88.742000000000004</c:v>
                </c:pt>
                <c:pt idx="22695">
                  <c:v>88.844999999999999</c:v>
                </c:pt>
                <c:pt idx="22696">
                  <c:v>88.941000000000003</c:v>
                </c:pt>
                <c:pt idx="22697">
                  <c:v>89.03</c:v>
                </c:pt>
                <c:pt idx="22698">
                  <c:v>89.111999999999995</c:v>
                </c:pt>
                <c:pt idx="22699">
                  <c:v>89.188999999999993</c:v>
                </c:pt>
                <c:pt idx="22700">
                  <c:v>89.260999999999996</c:v>
                </c:pt>
                <c:pt idx="22701">
                  <c:v>89.326999999999998</c:v>
                </c:pt>
                <c:pt idx="22702">
                  <c:v>89.388999999999996</c:v>
                </c:pt>
                <c:pt idx="22703">
                  <c:v>89.445999999999998</c:v>
                </c:pt>
                <c:pt idx="22704">
                  <c:v>89.498999999999995</c:v>
                </c:pt>
                <c:pt idx="22705">
                  <c:v>89.548000000000002</c:v>
                </c:pt>
                <c:pt idx="22706">
                  <c:v>89.593000000000004</c:v>
                </c:pt>
                <c:pt idx="22707">
                  <c:v>89.635000000000005</c:v>
                </c:pt>
                <c:pt idx="22708">
                  <c:v>89.674000000000007</c:v>
                </c:pt>
                <c:pt idx="22709">
                  <c:v>89.71</c:v>
                </c:pt>
                <c:pt idx="22710">
                  <c:v>89.744</c:v>
                </c:pt>
                <c:pt idx="22711">
                  <c:v>89.774000000000001</c:v>
                </c:pt>
                <c:pt idx="22712">
                  <c:v>89.802999999999997</c:v>
                </c:pt>
                <c:pt idx="22713">
                  <c:v>89.828999999999994</c:v>
                </c:pt>
                <c:pt idx="22714">
                  <c:v>89.852999999999994</c:v>
                </c:pt>
                <c:pt idx="22715">
                  <c:v>89.876000000000005</c:v>
                </c:pt>
                <c:pt idx="22716">
                  <c:v>89.896000000000001</c:v>
                </c:pt>
                <c:pt idx="22717">
                  <c:v>89.915000000000006</c:v>
                </c:pt>
                <c:pt idx="22718">
                  <c:v>89.933000000000007</c:v>
                </c:pt>
                <c:pt idx="22719">
                  <c:v>89.948999999999998</c:v>
                </c:pt>
                <c:pt idx="22720">
                  <c:v>89.963999999999999</c:v>
                </c:pt>
                <c:pt idx="22721">
                  <c:v>89.977999999999994</c:v>
                </c:pt>
                <c:pt idx="22722">
                  <c:v>89.991</c:v>
                </c:pt>
                <c:pt idx="22723">
                  <c:v>90.003</c:v>
                </c:pt>
                <c:pt idx="22724">
                  <c:v>90.013999999999996</c:v>
                </c:pt>
                <c:pt idx="22725">
                  <c:v>90.024000000000001</c:v>
                </c:pt>
                <c:pt idx="22726">
                  <c:v>90.034000000000006</c:v>
                </c:pt>
                <c:pt idx="22727">
                  <c:v>90.042000000000002</c:v>
                </c:pt>
                <c:pt idx="22728">
                  <c:v>90.05</c:v>
                </c:pt>
                <c:pt idx="22729">
                  <c:v>90.058000000000007</c:v>
                </c:pt>
                <c:pt idx="22730">
                  <c:v>90.064999999999998</c:v>
                </c:pt>
                <c:pt idx="22731">
                  <c:v>90.072000000000003</c:v>
                </c:pt>
                <c:pt idx="22732">
                  <c:v>90.078000000000003</c:v>
                </c:pt>
                <c:pt idx="22733">
                  <c:v>90.082999999999998</c:v>
                </c:pt>
                <c:pt idx="22734">
                  <c:v>90.088999999999999</c:v>
                </c:pt>
                <c:pt idx="22735">
                  <c:v>90.093000000000004</c:v>
                </c:pt>
                <c:pt idx="22736">
                  <c:v>90.097999999999999</c:v>
                </c:pt>
                <c:pt idx="22737">
                  <c:v>90.102000000000004</c:v>
                </c:pt>
                <c:pt idx="22738">
                  <c:v>90.105999999999995</c:v>
                </c:pt>
                <c:pt idx="22739">
                  <c:v>90.11</c:v>
                </c:pt>
                <c:pt idx="22740">
                  <c:v>90.114000000000004</c:v>
                </c:pt>
                <c:pt idx="22741">
                  <c:v>90.117000000000004</c:v>
                </c:pt>
                <c:pt idx="22742">
                  <c:v>90.12</c:v>
                </c:pt>
                <c:pt idx="22743">
                  <c:v>90.123000000000005</c:v>
                </c:pt>
                <c:pt idx="22744">
                  <c:v>90.126000000000005</c:v>
                </c:pt>
                <c:pt idx="22745">
                  <c:v>90.129000000000005</c:v>
                </c:pt>
                <c:pt idx="22746">
                  <c:v>90.131</c:v>
                </c:pt>
                <c:pt idx="22747">
                  <c:v>90.134</c:v>
                </c:pt>
                <c:pt idx="22748">
                  <c:v>90.135999999999996</c:v>
                </c:pt>
                <c:pt idx="22749">
                  <c:v>90.138000000000005</c:v>
                </c:pt>
                <c:pt idx="22750">
                  <c:v>90.14</c:v>
                </c:pt>
                <c:pt idx="22751">
                  <c:v>90.141999999999996</c:v>
                </c:pt>
                <c:pt idx="22752">
                  <c:v>90.144000000000005</c:v>
                </c:pt>
                <c:pt idx="22753">
                  <c:v>90.144999999999996</c:v>
                </c:pt>
                <c:pt idx="22754">
                  <c:v>90.147000000000006</c:v>
                </c:pt>
                <c:pt idx="22755">
                  <c:v>90.147999999999996</c:v>
                </c:pt>
                <c:pt idx="22756">
                  <c:v>90.15</c:v>
                </c:pt>
                <c:pt idx="22757">
                  <c:v>90.150999999999996</c:v>
                </c:pt>
                <c:pt idx="22758">
                  <c:v>90.153000000000006</c:v>
                </c:pt>
                <c:pt idx="22759">
                  <c:v>90.153999999999996</c:v>
                </c:pt>
                <c:pt idx="22760">
                  <c:v>90.155000000000001</c:v>
                </c:pt>
                <c:pt idx="22761">
                  <c:v>90.156000000000006</c:v>
                </c:pt>
                <c:pt idx="22762">
                  <c:v>90.158000000000001</c:v>
                </c:pt>
                <c:pt idx="22763">
                  <c:v>90.159000000000006</c:v>
                </c:pt>
                <c:pt idx="22764">
                  <c:v>90.16</c:v>
                </c:pt>
                <c:pt idx="22765">
                  <c:v>90.161000000000001</c:v>
                </c:pt>
                <c:pt idx="22766">
                  <c:v>90.162000000000006</c:v>
                </c:pt>
                <c:pt idx="22767">
                  <c:v>90.162999999999997</c:v>
                </c:pt>
                <c:pt idx="22768">
                  <c:v>90.164000000000001</c:v>
                </c:pt>
                <c:pt idx="22769">
                  <c:v>90.165000000000006</c:v>
                </c:pt>
                <c:pt idx="22770">
                  <c:v>90.165000000000006</c:v>
                </c:pt>
                <c:pt idx="22771">
                  <c:v>90.165999999999997</c:v>
                </c:pt>
                <c:pt idx="22772">
                  <c:v>90.167000000000002</c:v>
                </c:pt>
                <c:pt idx="22773">
                  <c:v>90.168000000000006</c:v>
                </c:pt>
                <c:pt idx="22774">
                  <c:v>90.168000000000006</c:v>
                </c:pt>
                <c:pt idx="22775">
                  <c:v>90.168999999999997</c:v>
                </c:pt>
                <c:pt idx="22776">
                  <c:v>90.17</c:v>
                </c:pt>
                <c:pt idx="22777">
                  <c:v>90.17</c:v>
                </c:pt>
                <c:pt idx="22778">
                  <c:v>90.171000000000006</c:v>
                </c:pt>
                <c:pt idx="22779">
                  <c:v>90.171000000000006</c:v>
                </c:pt>
                <c:pt idx="22780">
                  <c:v>90.171999999999997</c:v>
                </c:pt>
                <c:pt idx="22781">
                  <c:v>90.171999999999997</c:v>
                </c:pt>
                <c:pt idx="22782">
                  <c:v>90.173000000000002</c:v>
                </c:pt>
                <c:pt idx="22783">
                  <c:v>90.173000000000002</c:v>
                </c:pt>
                <c:pt idx="22784">
                  <c:v>90.173000000000002</c:v>
                </c:pt>
                <c:pt idx="22785">
                  <c:v>90.174000000000007</c:v>
                </c:pt>
                <c:pt idx="22786">
                  <c:v>90.174000000000007</c:v>
                </c:pt>
                <c:pt idx="22787">
                  <c:v>90.174000000000007</c:v>
                </c:pt>
                <c:pt idx="22788">
                  <c:v>90.174000000000007</c:v>
                </c:pt>
                <c:pt idx="22789">
                  <c:v>90.174000000000007</c:v>
                </c:pt>
                <c:pt idx="22790">
                  <c:v>90.174000000000007</c:v>
                </c:pt>
                <c:pt idx="22791">
                  <c:v>90.174999999999997</c:v>
                </c:pt>
                <c:pt idx="22792">
                  <c:v>90.174999999999997</c:v>
                </c:pt>
                <c:pt idx="22793">
                  <c:v>90.174999999999997</c:v>
                </c:pt>
                <c:pt idx="22794">
                  <c:v>90.174999999999997</c:v>
                </c:pt>
                <c:pt idx="22795">
                  <c:v>90.174999999999997</c:v>
                </c:pt>
                <c:pt idx="22796">
                  <c:v>90.174999999999997</c:v>
                </c:pt>
                <c:pt idx="22797">
                  <c:v>90.174000000000007</c:v>
                </c:pt>
                <c:pt idx="22798">
                  <c:v>90.174000000000007</c:v>
                </c:pt>
                <c:pt idx="22799">
                  <c:v>90.174000000000007</c:v>
                </c:pt>
                <c:pt idx="22800">
                  <c:v>90.174000000000007</c:v>
                </c:pt>
                <c:pt idx="22801">
                  <c:v>90.174000000000007</c:v>
                </c:pt>
                <c:pt idx="22802">
                  <c:v>90.174000000000007</c:v>
                </c:pt>
                <c:pt idx="22803">
                  <c:v>90.173000000000002</c:v>
                </c:pt>
                <c:pt idx="22804">
                  <c:v>90.173000000000002</c:v>
                </c:pt>
                <c:pt idx="22805">
                  <c:v>90.173000000000002</c:v>
                </c:pt>
                <c:pt idx="22806">
                  <c:v>90.171999999999997</c:v>
                </c:pt>
                <c:pt idx="22807">
                  <c:v>90.171999999999997</c:v>
                </c:pt>
                <c:pt idx="22808">
                  <c:v>90.171999999999997</c:v>
                </c:pt>
                <c:pt idx="22809">
                  <c:v>90.171000000000006</c:v>
                </c:pt>
                <c:pt idx="22810">
                  <c:v>90.171000000000006</c:v>
                </c:pt>
                <c:pt idx="22811">
                  <c:v>90.171000000000006</c:v>
                </c:pt>
                <c:pt idx="22812">
                  <c:v>90.17</c:v>
                </c:pt>
                <c:pt idx="22813">
                  <c:v>90.17</c:v>
                </c:pt>
                <c:pt idx="22814">
                  <c:v>90.168999999999997</c:v>
                </c:pt>
                <c:pt idx="22815">
                  <c:v>90.168999999999997</c:v>
                </c:pt>
                <c:pt idx="22816">
                  <c:v>90.168999999999997</c:v>
                </c:pt>
                <c:pt idx="22817">
                  <c:v>90.168000000000006</c:v>
                </c:pt>
                <c:pt idx="22818">
                  <c:v>90.168000000000006</c:v>
                </c:pt>
                <c:pt idx="22819">
                  <c:v>90.167000000000002</c:v>
                </c:pt>
                <c:pt idx="22820">
                  <c:v>90.167000000000002</c:v>
                </c:pt>
                <c:pt idx="22821">
                  <c:v>90.165999999999997</c:v>
                </c:pt>
                <c:pt idx="22822">
                  <c:v>90.165999999999997</c:v>
                </c:pt>
                <c:pt idx="22823">
                  <c:v>90.165000000000006</c:v>
                </c:pt>
                <c:pt idx="22824">
                  <c:v>90.164000000000001</c:v>
                </c:pt>
                <c:pt idx="22825">
                  <c:v>90.164000000000001</c:v>
                </c:pt>
                <c:pt idx="22826">
                  <c:v>90.162999999999997</c:v>
                </c:pt>
                <c:pt idx="22827">
                  <c:v>90.162000000000006</c:v>
                </c:pt>
                <c:pt idx="22828">
                  <c:v>90.161000000000001</c:v>
                </c:pt>
                <c:pt idx="22829">
                  <c:v>90.161000000000001</c:v>
                </c:pt>
                <c:pt idx="22830">
                  <c:v>90.16</c:v>
                </c:pt>
                <c:pt idx="22831">
                  <c:v>90.159000000000006</c:v>
                </c:pt>
                <c:pt idx="22832">
                  <c:v>90.158000000000001</c:v>
                </c:pt>
                <c:pt idx="22833">
                  <c:v>90.156999999999996</c:v>
                </c:pt>
                <c:pt idx="22834">
                  <c:v>90.156000000000006</c:v>
                </c:pt>
                <c:pt idx="22835">
                  <c:v>90.153999999999996</c:v>
                </c:pt>
                <c:pt idx="22836">
                  <c:v>90.153000000000006</c:v>
                </c:pt>
                <c:pt idx="22837">
                  <c:v>90.152000000000001</c:v>
                </c:pt>
                <c:pt idx="22838">
                  <c:v>90.15</c:v>
                </c:pt>
                <c:pt idx="22839">
                  <c:v>90.149000000000001</c:v>
                </c:pt>
                <c:pt idx="22840">
                  <c:v>90.147000000000006</c:v>
                </c:pt>
                <c:pt idx="22841">
                  <c:v>90.146000000000001</c:v>
                </c:pt>
                <c:pt idx="22842">
                  <c:v>90.144000000000005</c:v>
                </c:pt>
                <c:pt idx="22843">
                  <c:v>90.141999999999996</c:v>
                </c:pt>
                <c:pt idx="22844">
                  <c:v>90.14</c:v>
                </c:pt>
                <c:pt idx="22845">
                  <c:v>90.137</c:v>
                </c:pt>
                <c:pt idx="22846">
                  <c:v>90.135000000000005</c:v>
                </c:pt>
                <c:pt idx="22847">
                  <c:v>90.132000000000005</c:v>
                </c:pt>
                <c:pt idx="22848">
                  <c:v>90.13</c:v>
                </c:pt>
                <c:pt idx="22849">
                  <c:v>90.126999999999995</c:v>
                </c:pt>
                <c:pt idx="22850">
                  <c:v>90.123000000000005</c:v>
                </c:pt>
                <c:pt idx="22851">
                  <c:v>90.12</c:v>
                </c:pt>
                <c:pt idx="22852">
                  <c:v>90.116</c:v>
                </c:pt>
                <c:pt idx="22853">
                  <c:v>90.113</c:v>
                </c:pt>
                <c:pt idx="22854">
                  <c:v>90.108000000000004</c:v>
                </c:pt>
                <c:pt idx="22855">
                  <c:v>90.103999999999999</c:v>
                </c:pt>
                <c:pt idx="22856">
                  <c:v>90.099000000000004</c:v>
                </c:pt>
                <c:pt idx="22857">
                  <c:v>90.093999999999994</c:v>
                </c:pt>
                <c:pt idx="22858">
                  <c:v>90.087999999999994</c:v>
                </c:pt>
                <c:pt idx="22859">
                  <c:v>90.081999999999994</c:v>
                </c:pt>
                <c:pt idx="22860">
                  <c:v>90.075999999999993</c:v>
                </c:pt>
                <c:pt idx="22861">
                  <c:v>90.069000000000003</c:v>
                </c:pt>
                <c:pt idx="22862">
                  <c:v>90.061000000000007</c:v>
                </c:pt>
                <c:pt idx="22863">
                  <c:v>90.052999999999997</c:v>
                </c:pt>
                <c:pt idx="22864">
                  <c:v>90.043999999999997</c:v>
                </c:pt>
                <c:pt idx="22865">
                  <c:v>90.034999999999997</c:v>
                </c:pt>
                <c:pt idx="22866">
                  <c:v>90.024000000000001</c:v>
                </c:pt>
                <c:pt idx="22867">
                  <c:v>90.013000000000005</c:v>
                </c:pt>
                <c:pt idx="22868">
                  <c:v>90.001000000000005</c:v>
                </c:pt>
                <c:pt idx="22869">
                  <c:v>89.989000000000004</c:v>
                </c:pt>
                <c:pt idx="22870">
                  <c:v>89.974999999999994</c:v>
                </c:pt>
                <c:pt idx="22871">
                  <c:v>89.959000000000003</c:v>
                </c:pt>
                <c:pt idx="22872">
                  <c:v>89.942999999999998</c:v>
                </c:pt>
                <c:pt idx="22873">
                  <c:v>89.924999999999997</c:v>
                </c:pt>
                <c:pt idx="22874">
                  <c:v>89.906000000000006</c:v>
                </c:pt>
                <c:pt idx="22875">
                  <c:v>89.885000000000005</c:v>
                </c:pt>
                <c:pt idx="22876">
                  <c:v>89.863</c:v>
                </c:pt>
                <c:pt idx="22877">
                  <c:v>89.838999999999999</c:v>
                </c:pt>
                <c:pt idx="22878">
                  <c:v>89.811999999999998</c:v>
                </c:pt>
                <c:pt idx="22879">
                  <c:v>89.784000000000006</c:v>
                </c:pt>
                <c:pt idx="22880">
                  <c:v>89.753</c:v>
                </c:pt>
                <c:pt idx="22881">
                  <c:v>89.72</c:v>
                </c:pt>
                <c:pt idx="22882">
                  <c:v>89.683999999999997</c:v>
                </c:pt>
                <c:pt idx="22883">
                  <c:v>89.644999999999996</c:v>
                </c:pt>
                <c:pt idx="22884">
                  <c:v>89.602999999999994</c:v>
                </c:pt>
                <c:pt idx="22885">
                  <c:v>89.557000000000002</c:v>
                </c:pt>
                <c:pt idx="22886">
                  <c:v>89.507999999999996</c:v>
                </c:pt>
                <c:pt idx="22887">
                  <c:v>89.454999999999998</c:v>
                </c:pt>
                <c:pt idx="22888">
                  <c:v>89.397999999999996</c:v>
                </c:pt>
                <c:pt idx="22889">
                  <c:v>89.337000000000003</c:v>
                </c:pt>
                <c:pt idx="22890">
                  <c:v>89.27</c:v>
                </c:pt>
                <c:pt idx="22891">
                  <c:v>89.198999999999998</c:v>
                </c:pt>
                <c:pt idx="22892">
                  <c:v>89.122</c:v>
                </c:pt>
                <c:pt idx="22893">
                  <c:v>89.039000000000001</c:v>
                </c:pt>
                <c:pt idx="22894">
                  <c:v>88.95</c:v>
                </c:pt>
                <c:pt idx="22895">
                  <c:v>88.855000000000004</c:v>
                </c:pt>
                <c:pt idx="22896">
                  <c:v>88.751999999999995</c:v>
                </c:pt>
                <c:pt idx="22897">
                  <c:v>88.641999999999996</c:v>
                </c:pt>
                <c:pt idx="22898">
                  <c:v>88.522999999999996</c:v>
                </c:pt>
                <c:pt idx="22899">
                  <c:v>88.396000000000001</c:v>
                </c:pt>
                <c:pt idx="22900">
                  <c:v>88.26</c:v>
                </c:pt>
                <c:pt idx="22901">
                  <c:v>88.114000000000004</c:v>
                </c:pt>
                <c:pt idx="22902">
                  <c:v>87.956999999999994</c:v>
                </c:pt>
                <c:pt idx="22903">
                  <c:v>87.787999999999997</c:v>
                </c:pt>
                <c:pt idx="22904">
                  <c:v>87.608000000000004</c:v>
                </c:pt>
                <c:pt idx="22905">
                  <c:v>87.414000000000001</c:v>
                </c:pt>
                <c:pt idx="22906">
                  <c:v>87.206999999999994</c:v>
                </c:pt>
                <c:pt idx="22907">
                  <c:v>86.984999999999999</c:v>
                </c:pt>
                <c:pt idx="22908">
                  <c:v>86.745999999999995</c:v>
                </c:pt>
                <c:pt idx="22909">
                  <c:v>86.491</c:v>
                </c:pt>
                <c:pt idx="22910">
                  <c:v>86.218000000000004</c:v>
                </c:pt>
                <c:pt idx="22911">
                  <c:v>85.924999999999997</c:v>
                </c:pt>
                <c:pt idx="22912">
                  <c:v>85.611999999999995</c:v>
                </c:pt>
                <c:pt idx="22913">
                  <c:v>85.277000000000001</c:v>
                </c:pt>
                <c:pt idx="22914">
                  <c:v>84.918000000000006</c:v>
                </c:pt>
                <c:pt idx="22915">
                  <c:v>84.534999999999997</c:v>
                </c:pt>
                <c:pt idx="22916">
                  <c:v>84.126000000000005</c:v>
                </c:pt>
                <c:pt idx="22917">
                  <c:v>83.688999999999993</c:v>
                </c:pt>
                <c:pt idx="22918">
                  <c:v>83.224000000000004</c:v>
                </c:pt>
                <c:pt idx="22919">
                  <c:v>82.727999999999994</c:v>
                </c:pt>
                <c:pt idx="22920">
                  <c:v>82.198999999999998</c:v>
                </c:pt>
                <c:pt idx="22921">
                  <c:v>81.637</c:v>
                </c:pt>
                <c:pt idx="22922">
                  <c:v>81.040000000000006</c:v>
                </c:pt>
                <c:pt idx="22923">
                  <c:v>80.406999999999996</c:v>
                </c:pt>
                <c:pt idx="22924">
                  <c:v>79.734999999999999</c:v>
                </c:pt>
                <c:pt idx="22925">
                  <c:v>79.024000000000001</c:v>
                </c:pt>
                <c:pt idx="22926">
                  <c:v>78.271000000000001</c:v>
                </c:pt>
                <c:pt idx="22927">
                  <c:v>77.477000000000004</c:v>
                </c:pt>
                <c:pt idx="22928">
                  <c:v>76.638999999999996</c:v>
                </c:pt>
                <c:pt idx="22929">
                  <c:v>75.757000000000005</c:v>
                </c:pt>
                <c:pt idx="22930">
                  <c:v>74.83</c:v>
                </c:pt>
                <c:pt idx="22931">
                  <c:v>73.856999999999999</c:v>
                </c:pt>
                <c:pt idx="22932">
                  <c:v>72.837000000000003</c:v>
                </c:pt>
                <c:pt idx="22933">
                  <c:v>71.77</c:v>
                </c:pt>
                <c:pt idx="22934">
                  <c:v>70.656999999999996</c:v>
                </c:pt>
                <c:pt idx="22935">
                  <c:v>69.495000000000005</c:v>
                </c:pt>
                <c:pt idx="22936">
                  <c:v>68.287999999999997</c:v>
                </c:pt>
                <c:pt idx="22937">
                  <c:v>67.036000000000001</c:v>
                </c:pt>
                <c:pt idx="22938">
                  <c:v>65.736999999999995</c:v>
                </c:pt>
                <c:pt idx="22939">
                  <c:v>64.394999999999996</c:v>
                </c:pt>
                <c:pt idx="22940">
                  <c:v>63.01</c:v>
                </c:pt>
                <c:pt idx="22941">
                  <c:v>61.581000000000003</c:v>
                </c:pt>
                <c:pt idx="22942">
                  <c:v>60.104999999999997</c:v>
                </c:pt>
                <c:pt idx="22943">
                  <c:v>58.587000000000003</c:v>
                </c:pt>
                <c:pt idx="22944">
                  <c:v>57.033999999999999</c:v>
                </c:pt>
                <c:pt idx="22945">
                  <c:v>55.451000000000001</c:v>
                </c:pt>
                <c:pt idx="22946">
                  <c:v>53.838999999999999</c:v>
                </c:pt>
                <c:pt idx="22947">
                  <c:v>52.198999999999998</c:v>
                </c:pt>
                <c:pt idx="22948">
                  <c:v>50.533999999999999</c:v>
                </c:pt>
                <c:pt idx="22949">
                  <c:v>48.847999999999999</c:v>
                </c:pt>
                <c:pt idx="22950">
                  <c:v>47.140999999999998</c:v>
                </c:pt>
                <c:pt idx="22951">
                  <c:v>45.415999999999997</c:v>
                </c:pt>
                <c:pt idx="22952">
                  <c:v>43.674999999999997</c:v>
                </c:pt>
                <c:pt idx="22953">
                  <c:v>41.921999999999997</c:v>
                </c:pt>
                <c:pt idx="22954">
                  <c:v>40.155999999999999</c:v>
                </c:pt>
                <c:pt idx="22955">
                  <c:v>38.380000000000003</c:v>
                </c:pt>
                <c:pt idx="22956">
                  <c:v>36.597000000000001</c:v>
                </c:pt>
                <c:pt idx="22957">
                  <c:v>34.808</c:v>
                </c:pt>
                <c:pt idx="22958">
                  <c:v>33.014000000000003</c:v>
                </c:pt>
                <c:pt idx="22959">
                  <c:v>31.213999999999999</c:v>
                </c:pt>
                <c:pt idx="22960">
                  <c:v>29.408999999999999</c:v>
                </c:pt>
                <c:pt idx="22961">
                  <c:v>27.600999999999999</c:v>
                </c:pt>
                <c:pt idx="22962">
                  <c:v>25.788</c:v>
                </c:pt>
                <c:pt idx="22963">
                  <c:v>23.975000000000001</c:v>
                </c:pt>
                <c:pt idx="22964">
                  <c:v>22.161999999999999</c:v>
                </c:pt>
                <c:pt idx="22965">
                  <c:v>20.349</c:v>
                </c:pt>
                <c:pt idx="22966">
                  <c:v>18.536000000000001</c:v>
                </c:pt>
                <c:pt idx="22967">
                  <c:v>16.724</c:v>
                </c:pt>
                <c:pt idx="22968">
                  <c:v>14.913</c:v>
                </c:pt>
                <c:pt idx="22969">
                  <c:v>13.103999999999999</c:v>
                </c:pt>
                <c:pt idx="22970">
                  <c:v>11.297000000000001</c:v>
                </c:pt>
                <c:pt idx="22971">
                  <c:v>9.4939999999999998</c:v>
                </c:pt>
                <c:pt idx="22972">
                  <c:v>7.6959999999999997</c:v>
                </c:pt>
                <c:pt idx="22973">
                  <c:v>5.9180000000000001</c:v>
                </c:pt>
                <c:pt idx="22974">
                  <c:v>4.1989999999999998</c:v>
                </c:pt>
                <c:pt idx="22975">
                  <c:v>2.6539999999999999</c:v>
                </c:pt>
                <c:pt idx="22976">
                  <c:v>1.4610000000000001</c:v>
                </c:pt>
                <c:pt idx="22977">
                  <c:v>0.75</c:v>
                </c:pt>
                <c:pt idx="22978">
                  <c:v>0.45100000000000001</c:v>
                </c:pt>
                <c:pt idx="22979">
                  <c:v>0.35899999999999999</c:v>
                </c:pt>
                <c:pt idx="22980">
                  <c:v>0.34399999999999997</c:v>
                </c:pt>
                <c:pt idx="22981">
                  <c:v>0.34799999999999998</c:v>
                </c:pt>
                <c:pt idx="22982">
                  <c:v>0.35799999999999998</c:v>
                </c:pt>
                <c:pt idx="22983">
                  <c:v>0.36499999999999999</c:v>
                </c:pt>
                <c:pt idx="22984">
                  <c:v>0.36599999999999999</c:v>
                </c:pt>
                <c:pt idx="22985">
                  <c:v>0.36</c:v>
                </c:pt>
                <c:pt idx="22986">
                  <c:v>0.34200000000000003</c:v>
                </c:pt>
                <c:pt idx="22987">
                  <c:v>0.318</c:v>
                </c:pt>
                <c:pt idx="22988">
                  <c:v>0.29499999999999998</c:v>
                </c:pt>
                <c:pt idx="22989">
                  <c:v>0.27600000000000002</c:v>
                </c:pt>
                <c:pt idx="22990">
                  <c:v>0.26100000000000001</c:v>
                </c:pt>
                <c:pt idx="22991">
                  <c:v>0.25</c:v>
                </c:pt>
                <c:pt idx="22992">
                  <c:v>0.24199999999999999</c:v>
                </c:pt>
                <c:pt idx="22993">
                  <c:v>0.23599999999999999</c:v>
                </c:pt>
                <c:pt idx="22994">
                  <c:v>0.23200000000000001</c:v>
                </c:pt>
                <c:pt idx="22995">
                  <c:v>0.22900000000000001</c:v>
                </c:pt>
                <c:pt idx="22996">
                  <c:v>0.22600000000000001</c:v>
                </c:pt>
                <c:pt idx="22997">
                  <c:v>0.224</c:v>
                </c:pt>
                <c:pt idx="22998">
                  <c:v>0.222</c:v>
                </c:pt>
                <c:pt idx="22999">
                  <c:v>0.221</c:v>
                </c:pt>
                <c:pt idx="23000">
                  <c:v>0.221</c:v>
                </c:pt>
                <c:pt idx="23001">
                  <c:v>0.221</c:v>
                </c:pt>
                <c:pt idx="23002">
                  <c:v>0.221</c:v>
                </c:pt>
                <c:pt idx="23003">
                  <c:v>0.221</c:v>
                </c:pt>
                <c:pt idx="23004">
                  <c:v>0.221</c:v>
                </c:pt>
                <c:pt idx="23005">
                  <c:v>0.222</c:v>
                </c:pt>
                <c:pt idx="23006">
                  <c:v>0.222</c:v>
                </c:pt>
                <c:pt idx="23007">
                  <c:v>0.223</c:v>
                </c:pt>
                <c:pt idx="23008">
                  <c:v>0.224</c:v>
                </c:pt>
                <c:pt idx="23009">
                  <c:v>0.22600000000000001</c:v>
                </c:pt>
                <c:pt idx="23010">
                  <c:v>0.22800000000000001</c:v>
                </c:pt>
                <c:pt idx="23011">
                  <c:v>0.23</c:v>
                </c:pt>
                <c:pt idx="23012">
                  <c:v>0.23200000000000001</c:v>
                </c:pt>
                <c:pt idx="23013">
                  <c:v>0.23400000000000001</c:v>
                </c:pt>
                <c:pt idx="23014">
                  <c:v>0.23599999999999999</c:v>
                </c:pt>
                <c:pt idx="23015">
                  <c:v>0.23699999999999999</c:v>
                </c:pt>
                <c:pt idx="23016">
                  <c:v>0.23899999999999999</c:v>
                </c:pt>
                <c:pt idx="23017">
                  <c:v>0.24</c:v>
                </c:pt>
                <c:pt idx="23018">
                  <c:v>0.24199999999999999</c:v>
                </c:pt>
                <c:pt idx="23019">
                  <c:v>0.24299999999999999</c:v>
                </c:pt>
                <c:pt idx="23020">
                  <c:v>0.245</c:v>
                </c:pt>
                <c:pt idx="23021">
                  <c:v>0.246</c:v>
                </c:pt>
                <c:pt idx="23022">
                  <c:v>0.247</c:v>
                </c:pt>
                <c:pt idx="23023">
                  <c:v>0.249</c:v>
                </c:pt>
                <c:pt idx="23024">
                  <c:v>0.25</c:v>
                </c:pt>
                <c:pt idx="23025">
                  <c:v>0.251</c:v>
                </c:pt>
                <c:pt idx="23026">
                  <c:v>0.253</c:v>
                </c:pt>
                <c:pt idx="23027">
                  <c:v>0.254</c:v>
                </c:pt>
                <c:pt idx="23028">
                  <c:v>0.255</c:v>
                </c:pt>
                <c:pt idx="23029">
                  <c:v>0.25600000000000001</c:v>
                </c:pt>
                <c:pt idx="23030">
                  <c:v>0.25700000000000001</c:v>
                </c:pt>
                <c:pt idx="23031">
                  <c:v>0.25800000000000001</c:v>
                </c:pt>
                <c:pt idx="23032">
                  <c:v>0.25900000000000001</c:v>
                </c:pt>
                <c:pt idx="23033">
                  <c:v>0.26</c:v>
                </c:pt>
                <c:pt idx="23034">
                  <c:v>0.26100000000000001</c:v>
                </c:pt>
                <c:pt idx="23035">
                  <c:v>0.26200000000000001</c:v>
                </c:pt>
                <c:pt idx="23036">
                  <c:v>0.26200000000000001</c:v>
                </c:pt>
                <c:pt idx="23037">
                  <c:v>0.26300000000000001</c:v>
                </c:pt>
                <c:pt idx="23038">
                  <c:v>0.26400000000000001</c:v>
                </c:pt>
                <c:pt idx="23039">
                  <c:v>0.26500000000000001</c:v>
                </c:pt>
                <c:pt idx="23040">
                  <c:v>0.26500000000000001</c:v>
                </c:pt>
                <c:pt idx="23041">
                  <c:v>0.26600000000000001</c:v>
                </c:pt>
                <c:pt idx="23042">
                  <c:v>0.26700000000000002</c:v>
                </c:pt>
                <c:pt idx="23043">
                  <c:v>0.26700000000000002</c:v>
                </c:pt>
                <c:pt idx="23044">
                  <c:v>0.26800000000000002</c:v>
                </c:pt>
                <c:pt idx="23045">
                  <c:v>0.26800000000000002</c:v>
                </c:pt>
                <c:pt idx="23046">
                  <c:v>0.26600000000000001</c:v>
                </c:pt>
                <c:pt idx="23047">
                  <c:v>0.26600000000000001</c:v>
                </c:pt>
                <c:pt idx="23048">
                  <c:v>0.26500000000000001</c:v>
                </c:pt>
                <c:pt idx="23049">
                  <c:v>0.26500000000000001</c:v>
                </c:pt>
                <c:pt idx="23050">
                  <c:v>0.26400000000000001</c:v>
                </c:pt>
                <c:pt idx="23051">
                  <c:v>0.26300000000000001</c:v>
                </c:pt>
                <c:pt idx="23052">
                  <c:v>0.26300000000000001</c:v>
                </c:pt>
                <c:pt idx="23053">
                  <c:v>0.26200000000000001</c:v>
                </c:pt>
                <c:pt idx="23054">
                  <c:v>0.26100000000000001</c:v>
                </c:pt>
                <c:pt idx="23055">
                  <c:v>0.26</c:v>
                </c:pt>
                <c:pt idx="23056">
                  <c:v>0.25900000000000001</c:v>
                </c:pt>
                <c:pt idx="23057">
                  <c:v>0.25900000000000001</c:v>
                </c:pt>
                <c:pt idx="23058">
                  <c:v>0.25800000000000001</c:v>
                </c:pt>
                <c:pt idx="23059">
                  <c:v>0.25700000000000001</c:v>
                </c:pt>
                <c:pt idx="23060">
                  <c:v>0.25600000000000001</c:v>
                </c:pt>
                <c:pt idx="23061">
                  <c:v>0.255</c:v>
                </c:pt>
                <c:pt idx="23062">
                  <c:v>0.254</c:v>
                </c:pt>
                <c:pt idx="23063">
                  <c:v>0.253</c:v>
                </c:pt>
                <c:pt idx="23064">
                  <c:v>0.252</c:v>
                </c:pt>
                <c:pt idx="23065">
                  <c:v>0.251</c:v>
                </c:pt>
                <c:pt idx="23066">
                  <c:v>0.25</c:v>
                </c:pt>
                <c:pt idx="23067">
                  <c:v>0.248</c:v>
                </c:pt>
                <c:pt idx="23068">
                  <c:v>0.247</c:v>
                </c:pt>
                <c:pt idx="23069">
                  <c:v>0.246</c:v>
                </c:pt>
                <c:pt idx="23070">
                  <c:v>0.24399999999999999</c:v>
                </c:pt>
                <c:pt idx="23071">
                  <c:v>0.24299999999999999</c:v>
                </c:pt>
                <c:pt idx="23072">
                  <c:v>0.24099999999999999</c:v>
                </c:pt>
                <c:pt idx="23073">
                  <c:v>0.24</c:v>
                </c:pt>
                <c:pt idx="23074">
                  <c:v>0.23899999999999999</c:v>
                </c:pt>
                <c:pt idx="23075">
                  <c:v>0.23699999999999999</c:v>
                </c:pt>
                <c:pt idx="23076">
                  <c:v>0.23599999999999999</c:v>
                </c:pt>
                <c:pt idx="23077">
                  <c:v>0.23400000000000001</c:v>
                </c:pt>
                <c:pt idx="23078">
                  <c:v>0.23300000000000001</c:v>
                </c:pt>
                <c:pt idx="23079">
                  <c:v>0.23200000000000001</c:v>
                </c:pt>
                <c:pt idx="23080">
                  <c:v>0.23</c:v>
                </c:pt>
                <c:pt idx="23081">
                  <c:v>0.22900000000000001</c:v>
                </c:pt>
                <c:pt idx="23082">
                  <c:v>0.22700000000000001</c:v>
                </c:pt>
                <c:pt idx="23083">
                  <c:v>0.22600000000000001</c:v>
                </c:pt>
                <c:pt idx="23084">
                  <c:v>0.22500000000000001</c:v>
                </c:pt>
                <c:pt idx="23085">
                  <c:v>0.224</c:v>
                </c:pt>
                <c:pt idx="23086">
                  <c:v>0.223</c:v>
                </c:pt>
                <c:pt idx="23087">
                  <c:v>0.222</c:v>
                </c:pt>
                <c:pt idx="23088">
                  <c:v>0.222</c:v>
                </c:pt>
                <c:pt idx="23089">
                  <c:v>0.222</c:v>
                </c:pt>
                <c:pt idx="23090">
                  <c:v>0.222</c:v>
                </c:pt>
                <c:pt idx="23091">
                  <c:v>0.223</c:v>
                </c:pt>
                <c:pt idx="23092">
                  <c:v>0.223</c:v>
                </c:pt>
                <c:pt idx="23093">
                  <c:v>0.22500000000000001</c:v>
                </c:pt>
                <c:pt idx="23094">
                  <c:v>0.22600000000000001</c:v>
                </c:pt>
                <c:pt idx="23095">
                  <c:v>0.22900000000000001</c:v>
                </c:pt>
                <c:pt idx="23096">
                  <c:v>0.23200000000000001</c:v>
                </c:pt>
                <c:pt idx="23097">
                  <c:v>0.23599999999999999</c:v>
                </c:pt>
                <c:pt idx="23098">
                  <c:v>0.24099999999999999</c:v>
                </c:pt>
                <c:pt idx="23099">
                  <c:v>0.248</c:v>
                </c:pt>
                <c:pt idx="23100">
                  <c:v>0.25800000000000001</c:v>
                </c:pt>
                <c:pt idx="23101">
                  <c:v>0.27</c:v>
                </c:pt>
                <c:pt idx="23102">
                  <c:v>0.28399999999999997</c:v>
                </c:pt>
                <c:pt idx="23103">
                  <c:v>0.30199999999999999</c:v>
                </c:pt>
                <c:pt idx="23104">
                  <c:v>0.32300000000000001</c:v>
                </c:pt>
                <c:pt idx="23105">
                  <c:v>0.34399999999999997</c:v>
                </c:pt>
                <c:pt idx="23106">
                  <c:v>0.36399999999999999</c:v>
                </c:pt>
                <c:pt idx="23107">
                  <c:v>0.38300000000000001</c:v>
                </c:pt>
                <c:pt idx="23108">
                  <c:v>0.40400000000000003</c:v>
                </c:pt>
                <c:pt idx="23109">
                  <c:v>0.432</c:v>
                </c:pt>
                <c:pt idx="23110">
                  <c:v>0.47799999999999998</c:v>
                </c:pt>
                <c:pt idx="23111">
                  <c:v>0.56299999999999994</c:v>
                </c:pt>
                <c:pt idx="23112">
                  <c:v>0.70699999999999996</c:v>
                </c:pt>
                <c:pt idx="23113">
                  <c:v>0.97799999999999998</c:v>
                </c:pt>
                <c:pt idx="23114">
                  <c:v>1.456</c:v>
                </c:pt>
                <c:pt idx="23115">
                  <c:v>2.2269999999999999</c:v>
                </c:pt>
                <c:pt idx="23116">
                  <c:v>3.3180000000000001</c:v>
                </c:pt>
                <c:pt idx="23117">
                  <c:v>4.6840000000000002</c:v>
                </c:pt>
                <c:pt idx="23118">
                  <c:v>6.2380000000000004</c:v>
                </c:pt>
                <c:pt idx="23119">
                  <c:v>7.899</c:v>
                </c:pt>
                <c:pt idx="23120">
                  <c:v>9.6199999999999992</c:v>
                </c:pt>
                <c:pt idx="23121">
                  <c:v>11.374000000000001</c:v>
                </c:pt>
                <c:pt idx="23122">
                  <c:v>13.148</c:v>
                </c:pt>
                <c:pt idx="23123">
                  <c:v>14.935</c:v>
                </c:pt>
                <c:pt idx="23124">
                  <c:v>16.731000000000002</c:v>
                </c:pt>
                <c:pt idx="23125">
                  <c:v>18.533000000000001</c:v>
                </c:pt>
                <c:pt idx="23126">
                  <c:v>20.338999999999999</c:v>
                </c:pt>
                <c:pt idx="23127">
                  <c:v>22.146999999999998</c:v>
                </c:pt>
                <c:pt idx="23128">
                  <c:v>23.954999999999998</c:v>
                </c:pt>
                <c:pt idx="23129">
                  <c:v>25.762</c:v>
                </c:pt>
                <c:pt idx="23130">
                  <c:v>27.565999999999999</c:v>
                </c:pt>
                <c:pt idx="23131">
                  <c:v>29.367999999999999</c:v>
                </c:pt>
                <c:pt idx="23132">
                  <c:v>31.166</c:v>
                </c:pt>
                <c:pt idx="23133">
                  <c:v>32.96</c:v>
                </c:pt>
                <c:pt idx="23134">
                  <c:v>34.747999999999998</c:v>
                </c:pt>
                <c:pt idx="23135">
                  <c:v>36.529000000000003</c:v>
                </c:pt>
                <c:pt idx="23136">
                  <c:v>38.304000000000002</c:v>
                </c:pt>
                <c:pt idx="23137">
                  <c:v>40.070999999999998</c:v>
                </c:pt>
                <c:pt idx="23138">
                  <c:v>41.828000000000003</c:v>
                </c:pt>
                <c:pt idx="23139">
                  <c:v>43.573</c:v>
                </c:pt>
                <c:pt idx="23140">
                  <c:v>45.305</c:v>
                </c:pt>
                <c:pt idx="23141">
                  <c:v>47.023000000000003</c:v>
                </c:pt>
                <c:pt idx="23142">
                  <c:v>48.722999999999999</c:v>
                </c:pt>
                <c:pt idx="23143">
                  <c:v>50.402999999999999</c:v>
                </c:pt>
                <c:pt idx="23144">
                  <c:v>52.061</c:v>
                </c:pt>
                <c:pt idx="23145">
                  <c:v>53.694000000000003</c:v>
                </c:pt>
                <c:pt idx="23146">
                  <c:v>55.301000000000002</c:v>
                </c:pt>
                <c:pt idx="23147">
                  <c:v>56.875999999999998</c:v>
                </c:pt>
                <c:pt idx="23148">
                  <c:v>58.421999999999997</c:v>
                </c:pt>
                <c:pt idx="23149">
                  <c:v>59.930999999999997</c:v>
                </c:pt>
                <c:pt idx="23150">
                  <c:v>61.4</c:v>
                </c:pt>
                <c:pt idx="23151">
                  <c:v>62.828000000000003</c:v>
                </c:pt>
                <c:pt idx="23152">
                  <c:v>64.212999999999994</c:v>
                </c:pt>
                <c:pt idx="23153">
                  <c:v>65.555000000000007</c:v>
                </c:pt>
                <c:pt idx="23154">
                  <c:v>66.852999999999994</c:v>
                </c:pt>
                <c:pt idx="23155">
                  <c:v>68.105999999999995</c:v>
                </c:pt>
                <c:pt idx="23156">
                  <c:v>69.313999999999993</c:v>
                </c:pt>
                <c:pt idx="23157">
                  <c:v>70.474999999999994</c:v>
                </c:pt>
                <c:pt idx="23158">
                  <c:v>71.590999999999994</c:v>
                </c:pt>
                <c:pt idx="23159">
                  <c:v>72.66</c:v>
                </c:pt>
                <c:pt idx="23160">
                  <c:v>73.683000000000007</c:v>
                </c:pt>
                <c:pt idx="23161">
                  <c:v>74.66</c:v>
                </c:pt>
                <c:pt idx="23162">
                  <c:v>75.591999999999999</c:v>
                </c:pt>
                <c:pt idx="23163">
                  <c:v>76.478999999999999</c:v>
                </c:pt>
                <c:pt idx="23164">
                  <c:v>77.320999999999998</c:v>
                </c:pt>
                <c:pt idx="23165">
                  <c:v>78.120999999999995</c:v>
                </c:pt>
                <c:pt idx="23166">
                  <c:v>78.879000000000005</c:v>
                </c:pt>
                <c:pt idx="23167">
                  <c:v>79.596000000000004</c:v>
                </c:pt>
                <c:pt idx="23168">
                  <c:v>80.274000000000001</c:v>
                </c:pt>
                <c:pt idx="23169">
                  <c:v>80.914000000000001</c:v>
                </c:pt>
                <c:pt idx="23170">
                  <c:v>81.516999999999996</c:v>
                </c:pt>
                <c:pt idx="23171">
                  <c:v>82.084999999999994</c:v>
                </c:pt>
                <c:pt idx="23172">
                  <c:v>82.617999999999995</c:v>
                </c:pt>
                <c:pt idx="23173">
                  <c:v>83.120999999999995</c:v>
                </c:pt>
                <c:pt idx="23174">
                  <c:v>83.591999999999999</c:v>
                </c:pt>
                <c:pt idx="23175">
                  <c:v>84.034000000000006</c:v>
                </c:pt>
                <c:pt idx="23176">
                  <c:v>84.448999999999998</c:v>
                </c:pt>
                <c:pt idx="23177">
                  <c:v>84.837000000000003</c:v>
                </c:pt>
                <c:pt idx="23178">
                  <c:v>85.200999999999993</c:v>
                </c:pt>
                <c:pt idx="23179">
                  <c:v>85.540999999999997</c:v>
                </c:pt>
                <c:pt idx="23180">
                  <c:v>85.858999999999995</c:v>
                </c:pt>
                <c:pt idx="23181">
                  <c:v>86.156000000000006</c:v>
                </c:pt>
                <c:pt idx="23182">
                  <c:v>86.433000000000007</c:v>
                </c:pt>
                <c:pt idx="23183">
                  <c:v>86.691999999999993</c:v>
                </c:pt>
                <c:pt idx="23184">
                  <c:v>86.933999999999997</c:v>
                </c:pt>
                <c:pt idx="23185">
                  <c:v>87.16</c:v>
                </c:pt>
                <c:pt idx="23186">
                  <c:v>87.370999999999995</c:v>
                </c:pt>
                <c:pt idx="23187">
                  <c:v>87.567999999999998</c:v>
                </c:pt>
                <c:pt idx="23188">
                  <c:v>87.751000000000005</c:v>
                </c:pt>
                <c:pt idx="23189">
                  <c:v>87.923000000000002</c:v>
                </c:pt>
                <c:pt idx="23190">
                  <c:v>88.081999999999994</c:v>
                </c:pt>
                <c:pt idx="23191">
                  <c:v>88.230999999999995</c:v>
                </c:pt>
                <c:pt idx="23192">
                  <c:v>88.37</c:v>
                </c:pt>
                <c:pt idx="23193">
                  <c:v>88.498999999999995</c:v>
                </c:pt>
                <c:pt idx="23194">
                  <c:v>88.619</c:v>
                </c:pt>
                <c:pt idx="23195">
                  <c:v>88.731999999999999</c:v>
                </c:pt>
                <c:pt idx="23196">
                  <c:v>88.835999999999999</c:v>
                </c:pt>
                <c:pt idx="23197">
                  <c:v>88.933999999999997</c:v>
                </c:pt>
                <c:pt idx="23198">
                  <c:v>89.024000000000001</c:v>
                </c:pt>
                <c:pt idx="23199">
                  <c:v>89.108000000000004</c:v>
                </c:pt>
                <c:pt idx="23200">
                  <c:v>89.186999999999998</c:v>
                </c:pt>
                <c:pt idx="23201">
                  <c:v>89.259</c:v>
                </c:pt>
                <c:pt idx="23202">
                  <c:v>89.326999999999998</c:v>
                </c:pt>
                <c:pt idx="23203">
                  <c:v>89.39</c:v>
                </c:pt>
                <c:pt idx="23204">
                  <c:v>89.447999999999993</c:v>
                </c:pt>
                <c:pt idx="23205">
                  <c:v>89.501999999999995</c:v>
                </c:pt>
                <c:pt idx="23206">
                  <c:v>89.552000000000007</c:v>
                </c:pt>
                <c:pt idx="23207">
                  <c:v>89.597999999999999</c:v>
                </c:pt>
                <c:pt idx="23208">
                  <c:v>89.641000000000005</c:v>
                </c:pt>
                <c:pt idx="23209">
                  <c:v>89.680999999999997</c:v>
                </c:pt>
                <c:pt idx="23210">
                  <c:v>89.718000000000004</c:v>
                </c:pt>
                <c:pt idx="23211">
                  <c:v>89.751000000000005</c:v>
                </c:pt>
                <c:pt idx="23212">
                  <c:v>89.783000000000001</c:v>
                </c:pt>
                <c:pt idx="23213">
                  <c:v>89.811999999999998</c:v>
                </c:pt>
                <c:pt idx="23214">
                  <c:v>89.838999999999999</c:v>
                </c:pt>
                <c:pt idx="23215">
                  <c:v>89.863</c:v>
                </c:pt>
                <c:pt idx="23216">
                  <c:v>89.885999999999996</c:v>
                </c:pt>
                <c:pt idx="23217">
                  <c:v>89.906999999999996</c:v>
                </c:pt>
                <c:pt idx="23218">
                  <c:v>89.927000000000007</c:v>
                </c:pt>
                <c:pt idx="23219">
                  <c:v>89.944999999999993</c:v>
                </c:pt>
                <c:pt idx="23220">
                  <c:v>89.962000000000003</c:v>
                </c:pt>
                <c:pt idx="23221">
                  <c:v>89.977000000000004</c:v>
                </c:pt>
                <c:pt idx="23222">
                  <c:v>89.991</c:v>
                </c:pt>
                <c:pt idx="23223">
                  <c:v>90.004000000000005</c:v>
                </c:pt>
                <c:pt idx="23224">
                  <c:v>90.016000000000005</c:v>
                </c:pt>
                <c:pt idx="23225">
                  <c:v>90.028000000000006</c:v>
                </c:pt>
                <c:pt idx="23226">
                  <c:v>90.037999999999997</c:v>
                </c:pt>
                <c:pt idx="23227">
                  <c:v>90.048000000000002</c:v>
                </c:pt>
                <c:pt idx="23228">
                  <c:v>90.057000000000002</c:v>
                </c:pt>
                <c:pt idx="23229">
                  <c:v>90.064999999999998</c:v>
                </c:pt>
                <c:pt idx="23230">
                  <c:v>90.072999999999993</c:v>
                </c:pt>
                <c:pt idx="23231">
                  <c:v>90.08</c:v>
                </c:pt>
                <c:pt idx="23232">
                  <c:v>90.087000000000003</c:v>
                </c:pt>
                <c:pt idx="23233">
                  <c:v>90.093000000000004</c:v>
                </c:pt>
                <c:pt idx="23234">
                  <c:v>90.097999999999999</c:v>
                </c:pt>
                <c:pt idx="23235">
                  <c:v>90.103999999999999</c:v>
                </c:pt>
                <c:pt idx="23236">
                  <c:v>90.108999999999995</c:v>
                </c:pt>
                <c:pt idx="23237">
                  <c:v>90.114000000000004</c:v>
                </c:pt>
                <c:pt idx="23238">
                  <c:v>90.117999999999995</c:v>
                </c:pt>
                <c:pt idx="23239">
                  <c:v>90.122</c:v>
                </c:pt>
                <c:pt idx="23240">
                  <c:v>90.126000000000005</c:v>
                </c:pt>
                <c:pt idx="23241">
                  <c:v>90.13</c:v>
                </c:pt>
                <c:pt idx="23242">
                  <c:v>90.132999999999996</c:v>
                </c:pt>
                <c:pt idx="23243">
                  <c:v>90.135999999999996</c:v>
                </c:pt>
                <c:pt idx="23244">
                  <c:v>90.138999999999996</c:v>
                </c:pt>
                <c:pt idx="23245">
                  <c:v>90.141999999999996</c:v>
                </c:pt>
                <c:pt idx="23246">
                  <c:v>90.144999999999996</c:v>
                </c:pt>
                <c:pt idx="23247">
                  <c:v>90.147000000000006</c:v>
                </c:pt>
                <c:pt idx="23248">
                  <c:v>90.15</c:v>
                </c:pt>
                <c:pt idx="23249">
                  <c:v>90.152000000000001</c:v>
                </c:pt>
                <c:pt idx="23250">
                  <c:v>90.153999999999996</c:v>
                </c:pt>
                <c:pt idx="23251">
                  <c:v>90.156000000000006</c:v>
                </c:pt>
                <c:pt idx="23252">
                  <c:v>90.158000000000001</c:v>
                </c:pt>
                <c:pt idx="23253">
                  <c:v>90.16</c:v>
                </c:pt>
                <c:pt idx="23254">
                  <c:v>90.161000000000001</c:v>
                </c:pt>
                <c:pt idx="23255">
                  <c:v>90.162999999999997</c:v>
                </c:pt>
                <c:pt idx="23256">
                  <c:v>90.165000000000006</c:v>
                </c:pt>
                <c:pt idx="23257">
                  <c:v>90.165999999999997</c:v>
                </c:pt>
                <c:pt idx="23258">
                  <c:v>90.168000000000006</c:v>
                </c:pt>
                <c:pt idx="23259">
                  <c:v>90.168999999999997</c:v>
                </c:pt>
                <c:pt idx="23260">
                  <c:v>90.17</c:v>
                </c:pt>
                <c:pt idx="23261">
                  <c:v>90.171000000000006</c:v>
                </c:pt>
                <c:pt idx="23262">
                  <c:v>90.173000000000002</c:v>
                </c:pt>
                <c:pt idx="23263">
                  <c:v>90.174000000000007</c:v>
                </c:pt>
                <c:pt idx="23264">
                  <c:v>90.174999999999997</c:v>
                </c:pt>
                <c:pt idx="23265">
                  <c:v>90.176000000000002</c:v>
                </c:pt>
                <c:pt idx="23266">
                  <c:v>90.177000000000007</c:v>
                </c:pt>
                <c:pt idx="23267">
                  <c:v>90.177999999999997</c:v>
                </c:pt>
                <c:pt idx="23268">
                  <c:v>90.179000000000002</c:v>
                </c:pt>
                <c:pt idx="23269">
                  <c:v>90.18</c:v>
                </c:pt>
                <c:pt idx="23270">
                  <c:v>90.180999999999997</c:v>
                </c:pt>
                <c:pt idx="23271">
                  <c:v>90.182000000000002</c:v>
                </c:pt>
                <c:pt idx="23272">
                  <c:v>90.182000000000002</c:v>
                </c:pt>
                <c:pt idx="23273">
                  <c:v>90.183000000000007</c:v>
                </c:pt>
                <c:pt idx="23274">
                  <c:v>90.183999999999997</c:v>
                </c:pt>
                <c:pt idx="23275">
                  <c:v>90.185000000000002</c:v>
                </c:pt>
                <c:pt idx="23276">
                  <c:v>90.185000000000002</c:v>
                </c:pt>
                <c:pt idx="23277">
                  <c:v>90.186000000000007</c:v>
                </c:pt>
                <c:pt idx="23278">
                  <c:v>90.186999999999998</c:v>
                </c:pt>
                <c:pt idx="23279">
                  <c:v>90.186999999999998</c:v>
                </c:pt>
                <c:pt idx="23280">
                  <c:v>90.188000000000002</c:v>
                </c:pt>
                <c:pt idx="23281">
                  <c:v>90.188000000000002</c:v>
                </c:pt>
                <c:pt idx="23282">
                  <c:v>90.188999999999993</c:v>
                </c:pt>
                <c:pt idx="23283">
                  <c:v>90.188999999999993</c:v>
                </c:pt>
                <c:pt idx="23284">
                  <c:v>90.188999999999993</c:v>
                </c:pt>
                <c:pt idx="23285">
                  <c:v>90.19</c:v>
                </c:pt>
                <c:pt idx="23286">
                  <c:v>90.19</c:v>
                </c:pt>
                <c:pt idx="23287">
                  <c:v>90.19</c:v>
                </c:pt>
                <c:pt idx="23288">
                  <c:v>90.19</c:v>
                </c:pt>
                <c:pt idx="23289">
                  <c:v>90.191000000000003</c:v>
                </c:pt>
                <c:pt idx="23290">
                  <c:v>90.191000000000003</c:v>
                </c:pt>
                <c:pt idx="23291">
                  <c:v>90.191000000000003</c:v>
                </c:pt>
                <c:pt idx="23292">
                  <c:v>90.191000000000003</c:v>
                </c:pt>
                <c:pt idx="23293">
                  <c:v>90.191000000000003</c:v>
                </c:pt>
                <c:pt idx="23294">
                  <c:v>90.191000000000003</c:v>
                </c:pt>
                <c:pt idx="23295">
                  <c:v>90.191000000000003</c:v>
                </c:pt>
                <c:pt idx="23296">
                  <c:v>90.191000000000003</c:v>
                </c:pt>
                <c:pt idx="23297">
                  <c:v>90.191000000000003</c:v>
                </c:pt>
                <c:pt idx="23298">
                  <c:v>90.191000000000003</c:v>
                </c:pt>
                <c:pt idx="23299">
                  <c:v>90.191000000000003</c:v>
                </c:pt>
                <c:pt idx="23300">
                  <c:v>90.191000000000003</c:v>
                </c:pt>
                <c:pt idx="23301">
                  <c:v>90.19</c:v>
                </c:pt>
                <c:pt idx="23302">
                  <c:v>90.19</c:v>
                </c:pt>
                <c:pt idx="23303">
                  <c:v>90.19</c:v>
                </c:pt>
                <c:pt idx="23304">
                  <c:v>90.19</c:v>
                </c:pt>
                <c:pt idx="23305">
                  <c:v>90.188999999999993</c:v>
                </c:pt>
                <c:pt idx="23306">
                  <c:v>90.188999999999993</c:v>
                </c:pt>
                <c:pt idx="23307">
                  <c:v>90.188999999999993</c:v>
                </c:pt>
                <c:pt idx="23308">
                  <c:v>90.188999999999993</c:v>
                </c:pt>
                <c:pt idx="23309">
                  <c:v>90.188000000000002</c:v>
                </c:pt>
                <c:pt idx="23310">
                  <c:v>90.188000000000002</c:v>
                </c:pt>
                <c:pt idx="23311">
                  <c:v>90.186999999999998</c:v>
                </c:pt>
                <c:pt idx="23312">
                  <c:v>90.186999999999998</c:v>
                </c:pt>
                <c:pt idx="23313">
                  <c:v>90.186999999999998</c:v>
                </c:pt>
                <c:pt idx="23314">
                  <c:v>90.186000000000007</c:v>
                </c:pt>
                <c:pt idx="23315">
                  <c:v>90.186000000000007</c:v>
                </c:pt>
                <c:pt idx="23316">
                  <c:v>90.185000000000002</c:v>
                </c:pt>
                <c:pt idx="23317">
                  <c:v>90.185000000000002</c:v>
                </c:pt>
                <c:pt idx="23318">
                  <c:v>90.185000000000002</c:v>
                </c:pt>
                <c:pt idx="23319">
                  <c:v>90.183999999999997</c:v>
                </c:pt>
                <c:pt idx="23320">
                  <c:v>90.183999999999997</c:v>
                </c:pt>
                <c:pt idx="23321">
                  <c:v>90.183000000000007</c:v>
                </c:pt>
                <c:pt idx="23322">
                  <c:v>90.182000000000002</c:v>
                </c:pt>
                <c:pt idx="23323">
                  <c:v>90.182000000000002</c:v>
                </c:pt>
                <c:pt idx="23324">
                  <c:v>90.180999999999997</c:v>
                </c:pt>
                <c:pt idx="23325">
                  <c:v>90.180999999999997</c:v>
                </c:pt>
                <c:pt idx="23326">
                  <c:v>90.18</c:v>
                </c:pt>
                <c:pt idx="23327">
                  <c:v>90.179000000000002</c:v>
                </c:pt>
                <c:pt idx="23328">
                  <c:v>90.177999999999997</c:v>
                </c:pt>
                <c:pt idx="23329">
                  <c:v>90.177999999999997</c:v>
                </c:pt>
                <c:pt idx="23330">
                  <c:v>90.177000000000007</c:v>
                </c:pt>
                <c:pt idx="23331">
                  <c:v>90.176000000000002</c:v>
                </c:pt>
                <c:pt idx="23332">
                  <c:v>90.174999999999997</c:v>
                </c:pt>
                <c:pt idx="23333">
                  <c:v>90.174000000000007</c:v>
                </c:pt>
                <c:pt idx="23334">
                  <c:v>90.173000000000002</c:v>
                </c:pt>
                <c:pt idx="23335">
                  <c:v>90.171999999999997</c:v>
                </c:pt>
                <c:pt idx="23336">
                  <c:v>90.171000000000006</c:v>
                </c:pt>
                <c:pt idx="23337">
                  <c:v>90.168999999999997</c:v>
                </c:pt>
                <c:pt idx="23338">
                  <c:v>90.168000000000006</c:v>
                </c:pt>
                <c:pt idx="23339">
                  <c:v>90.167000000000002</c:v>
                </c:pt>
                <c:pt idx="23340">
                  <c:v>90.165000000000006</c:v>
                </c:pt>
                <c:pt idx="23341">
                  <c:v>90.162999999999997</c:v>
                </c:pt>
                <c:pt idx="23342">
                  <c:v>90.162000000000006</c:v>
                </c:pt>
                <c:pt idx="23343">
                  <c:v>90.16</c:v>
                </c:pt>
                <c:pt idx="23344">
                  <c:v>90.158000000000001</c:v>
                </c:pt>
                <c:pt idx="23345">
                  <c:v>90.156000000000006</c:v>
                </c:pt>
                <c:pt idx="23346">
                  <c:v>90.153000000000006</c:v>
                </c:pt>
                <c:pt idx="23347">
                  <c:v>90.150999999999996</c:v>
                </c:pt>
                <c:pt idx="23348">
                  <c:v>90.147999999999996</c:v>
                </c:pt>
                <c:pt idx="23349">
                  <c:v>90.144999999999996</c:v>
                </c:pt>
                <c:pt idx="23350">
                  <c:v>90.141999999999996</c:v>
                </c:pt>
                <c:pt idx="23351">
                  <c:v>90.138999999999996</c:v>
                </c:pt>
                <c:pt idx="23352">
                  <c:v>90.135999999999996</c:v>
                </c:pt>
                <c:pt idx="23353">
                  <c:v>90.132000000000005</c:v>
                </c:pt>
                <c:pt idx="23354">
                  <c:v>90.128</c:v>
                </c:pt>
                <c:pt idx="23355">
                  <c:v>90.123999999999995</c:v>
                </c:pt>
                <c:pt idx="23356">
                  <c:v>90.119</c:v>
                </c:pt>
                <c:pt idx="23357">
                  <c:v>90.114000000000004</c:v>
                </c:pt>
                <c:pt idx="23358">
                  <c:v>90.108999999999995</c:v>
                </c:pt>
                <c:pt idx="23359">
                  <c:v>90.102999999999994</c:v>
                </c:pt>
                <c:pt idx="23360">
                  <c:v>90.096999999999994</c:v>
                </c:pt>
                <c:pt idx="23361">
                  <c:v>90.09</c:v>
                </c:pt>
                <c:pt idx="23362">
                  <c:v>90.082999999999998</c:v>
                </c:pt>
                <c:pt idx="23363">
                  <c:v>90.075999999999993</c:v>
                </c:pt>
                <c:pt idx="23364">
                  <c:v>90.066999999999993</c:v>
                </c:pt>
                <c:pt idx="23365">
                  <c:v>90.058000000000007</c:v>
                </c:pt>
                <c:pt idx="23366">
                  <c:v>90.049000000000007</c:v>
                </c:pt>
                <c:pt idx="23367">
                  <c:v>90.037999999999997</c:v>
                </c:pt>
                <c:pt idx="23368">
                  <c:v>90.027000000000001</c:v>
                </c:pt>
                <c:pt idx="23369">
                  <c:v>90.015000000000001</c:v>
                </c:pt>
                <c:pt idx="23370">
                  <c:v>90.001000000000005</c:v>
                </c:pt>
                <c:pt idx="23371">
                  <c:v>89.986999999999995</c:v>
                </c:pt>
                <c:pt idx="23372">
                  <c:v>89.971999999999994</c:v>
                </c:pt>
                <c:pt idx="23373">
                  <c:v>89.954999999999998</c:v>
                </c:pt>
                <c:pt idx="23374">
                  <c:v>89.936999999999998</c:v>
                </c:pt>
                <c:pt idx="23375">
                  <c:v>89.917000000000002</c:v>
                </c:pt>
                <c:pt idx="23376">
                  <c:v>89.896000000000001</c:v>
                </c:pt>
                <c:pt idx="23377">
                  <c:v>89.873000000000005</c:v>
                </c:pt>
                <c:pt idx="23378">
                  <c:v>89.847999999999999</c:v>
                </c:pt>
                <c:pt idx="23379">
                  <c:v>89.820999999999998</c:v>
                </c:pt>
                <c:pt idx="23380">
                  <c:v>89.792000000000002</c:v>
                </c:pt>
                <c:pt idx="23381">
                  <c:v>89.760999999999996</c:v>
                </c:pt>
                <c:pt idx="23382">
                  <c:v>89.727000000000004</c:v>
                </c:pt>
                <c:pt idx="23383">
                  <c:v>89.69</c:v>
                </c:pt>
                <c:pt idx="23384">
                  <c:v>89.65</c:v>
                </c:pt>
                <c:pt idx="23385">
                  <c:v>89.608000000000004</c:v>
                </c:pt>
                <c:pt idx="23386">
                  <c:v>89.561000000000007</c:v>
                </c:pt>
                <c:pt idx="23387">
                  <c:v>89.510999999999996</c:v>
                </c:pt>
                <c:pt idx="23388">
                  <c:v>89.456999999999994</c:v>
                </c:pt>
                <c:pt idx="23389">
                  <c:v>89.399000000000001</c:v>
                </c:pt>
                <c:pt idx="23390">
                  <c:v>89.335999999999999</c:v>
                </c:pt>
                <c:pt idx="23391">
                  <c:v>89.269000000000005</c:v>
                </c:pt>
                <c:pt idx="23392">
                  <c:v>89.195999999999998</c:v>
                </c:pt>
                <c:pt idx="23393">
                  <c:v>89.117999999999995</c:v>
                </c:pt>
                <c:pt idx="23394">
                  <c:v>89.034000000000006</c:v>
                </c:pt>
                <c:pt idx="23395">
                  <c:v>88.942999999999998</c:v>
                </c:pt>
                <c:pt idx="23396">
                  <c:v>88.846000000000004</c:v>
                </c:pt>
                <c:pt idx="23397">
                  <c:v>88.741</c:v>
                </c:pt>
                <c:pt idx="23398">
                  <c:v>88.629000000000005</c:v>
                </c:pt>
                <c:pt idx="23399">
                  <c:v>88.509</c:v>
                </c:pt>
                <c:pt idx="23400">
                  <c:v>88.379000000000005</c:v>
                </c:pt>
                <c:pt idx="23401">
                  <c:v>88.241</c:v>
                </c:pt>
                <c:pt idx="23402">
                  <c:v>88.091999999999999</c:v>
                </c:pt>
                <c:pt idx="23403">
                  <c:v>87.932000000000002</c:v>
                </c:pt>
                <c:pt idx="23404">
                  <c:v>87.760999999999996</c:v>
                </c:pt>
                <c:pt idx="23405">
                  <c:v>87.578000000000003</c:v>
                </c:pt>
                <c:pt idx="23406">
                  <c:v>87.381</c:v>
                </c:pt>
                <c:pt idx="23407">
                  <c:v>87.17</c:v>
                </c:pt>
                <c:pt idx="23408">
                  <c:v>86.944000000000003</c:v>
                </c:pt>
                <c:pt idx="23409">
                  <c:v>86.701999999999998</c:v>
                </c:pt>
                <c:pt idx="23410">
                  <c:v>86.441999999999993</c:v>
                </c:pt>
                <c:pt idx="23411">
                  <c:v>86.164000000000001</c:v>
                </c:pt>
                <c:pt idx="23412">
                  <c:v>85.867000000000004</c:v>
                </c:pt>
                <c:pt idx="23413">
                  <c:v>85.549000000000007</c:v>
                </c:pt>
                <c:pt idx="23414">
                  <c:v>85.209000000000003</c:v>
                </c:pt>
                <c:pt idx="23415">
                  <c:v>84.844999999999999</c:v>
                </c:pt>
                <c:pt idx="23416">
                  <c:v>84.456999999999994</c:v>
                </c:pt>
                <c:pt idx="23417">
                  <c:v>84.042000000000002</c:v>
                </c:pt>
                <c:pt idx="23418">
                  <c:v>83.599000000000004</c:v>
                </c:pt>
                <c:pt idx="23419">
                  <c:v>83.128</c:v>
                </c:pt>
                <c:pt idx="23420">
                  <c:v>82.626000000000005</c:v>
                </c:pt>
                <c:pt idx="23421">
                  <c:v>82.090999999999994</c:v>
                </c:pt>
                <c:pt idx="23422">
                  <c:v>81.522999999999996</c:v>
                </c:pt>
                <c:pt idx="23423">
                  <c:v>80.92</c:v>
                </c:pt>
                <c:pt idx="23424">
                  <c:v>80.28</c:v>
                </c:pt>
                <c:pt idx="23425">
                  <c:v>79.602000000000004</c:v>
                </c:pt>
                <c:pt idx="23426">
                  <c:v>78.884</c:v>
                </c:pt>
                <c:pt idx="23427">
                  <c:v>78.126000000000005</c:v>
                </c:pt>
                <c:pt idx="23428">
                  <c:v>77.325999999999993</c:v>
                </c:pt>
                <c:pt idx="23429">
                  <c:v>76.483000000000004</c:v>
                </c:pt>
                <c:pt idx="23430">
                  <c:v>75.596000000000004</c:v>
                </c:pt>
                <c:pt idx="23431">
                  <c:v>74.665000000000006</c:v>
                </c:pt>
                <c:pt idx="23432">
                  <c:v>73.686999999999998</c:v>
                </c:pt>
                <c:pt idx="23433">
                  <c:v>72.664000000000001</c:v>
                </c:pt>
                <c:pt idx="23434">
                  <c:v>71.594999999999999</c:v>
                </c:pt>
                <c:pt idx="23435">
                  <c:v>70.48</c:v>
                </c:pt>
                <c:pt idx="23436">
                  <c:v>69.316999999999993</c:v>
                </c:pt>
                <c:pt idx="23437">
                  <c:v>68.108999999999995</c:v>
                </c:pt>
                <c:pt idx="23438">
                  <c:v>66.855000000000004</c:v>
                </c:pt>
                <c:pt idx="23439">
                  <c:v>65.557000000000002</c:v>
                </c:pt>
                <c:pt idx="23440">
                  <c:v>64.215000000000003</c:v>
                </c:pt>
                <c:pt idx="23441">
                  <c:v>62.83</c:v>
                </c:pt>
                <c:pt idx="23442">
                  <c:v>61.402000000000001</c:v>
                </c:pt>
                <c:pt idx="23443">
                  <c:v>59.932000000000002</c:v>
                </c:pt>
                <c:pt idx="23444">
                  <c:v>58.421999999999997</c:v>
                </c:pt>
                <c:pt idx="23445">
                  <c:v>56.875999999999998</c:v>
                </c:pt>
                <c:pt idx="23446">
                  <c:v>55.3</c:v>
                </c:pt>
                <c:pt idx="23447">
                  <c:v>53.694000000000003</c:v>
                </c:pt>
                <c:pt idx="23448">
                  <c:v>52.061</c:v>
                </c:pt>
                <c:pt idx="23449">
                  <c:v>50.402999999999999</c:v>
                </c:pt>
                <c:pt idx="23450">
                  <c:v>48.723999999999997</c:v>
                </c:pt>
                <c:pt idx="23451">
                  <c:v>47.024000000000001</c:v>
                </c:pt>
                <c:pt idx="23452">
                  <c:v>45.307000000000002</c:v>
                </c:pt>
                <c:pt idx="23453">
                  <c:v>43.575000000000003</c:v>
                </c:pt>
                <c:pt idx="23454">
                  <c:v>41.829000000000001</c:v>
                </c:pt>
                <c:pt idx="23455">
                  <c:v>40.072000000000003</c:v>
                </c:pt>
                <c:pt idx="23456">
                  <c:v>38.305</c:v>
                </c:pt>
                <c:pt idx="23457">
                  <c:v>36.529000000000003</c:v>
                </c:pt>
                <c:pt idx="23458">
                  <c:v>34.747</c:v>
                </c:pt>
                <c:pt idx="23459">
                  <c:v>32.959000000000003</c:v>
                </c:pt>
                <c:pt idx="23460">
                  <c:v>31.166</c:v>
                </c:pt>
                <c:pt idx="23461">
                  <c:v>29.367000000000001</c:v>
                </c:pt>
                <c:pt idx="23462">
                  <c:v>27.565000000000001</c:v>
                </c:pt>
                <c:pt idx="23463">
                  <c:v>25.76</c:v>
                </c:pt>
                <c:pt idx="23464">
                  <c:v>23.952999999999999</c:v>
                </c:pt>
                <c:pt idx="23465">
                  <c:v>22.146000000000001</c:v>
                </c:pt>
                <c:pt idx="23466">
                  <c:v>20.34</c:v>
                </c:pt>
                <c:pt idx="23467">
                  <c:v>18.536000000000001</c:v>
                </c:pt>
                <c:pt idx="23468">
                  <c:v>16.734000000000002</c:v>
                </c:pt>
                <c:pt idx="23469">
                  <c:v>14.936999999999999</c:v>
                </c:pt>
                <c:pt idx="23470">
                  <c:v>13.148</c:v>
                </c:pt>
                <c:pt idx="23471">
                  <c:v>11.371</c:v>
                </c:pt>
                <c:pt idx="23472">
                  <c:v>9.6140000000000008</c:v>
                </c:pt>
                <c:pt idx="23473">
                  <c:v>7.89</c:v>
                </c:pt>
                <c:pt idx="23474">
                  <c:v>6.2229999999999999</c:v>
                </c:pt>
                <c:pt idx="23475">
                  <c:v>4.6609999999999996</c:v>
                </c:pt>
                <c:pt idx="23476">
                  <c:v>3.2839999999999998</c:v>
                </c:pt>
                <c:pt idx="23477">
                  <c:v>2.1869999999999998</c:v>
                </c:pt>
                <c:pt idx="23478">
                  <c:v>1.4259999999999999</c:v>
                </c:pt>
                <c:pt idx="23479">
                  <c:v>0.95499999999999996</c:v>
                </c:pt>
                <c:pt idx="23480">
                  <c:v>0.69399999999999995</c:v>
                </c:pt>
                <c:pt idx="23481">
                  <c:v>0.55300000000000005</c:v>
                </c:pt>
                <c:pt idx="23482">
                  <c:v>0.47699999999999998</c:v>
                </c:pt>
                <c:pt idx="23483">
                  <c:v>0.433</c:v>
                </c:pt>
                <c:pt idx="23484">
                  <c:v>0.40600000000000003</c:v>
                </c:pt>
                <c:pt idx="23485">
                  <c:v>0.38600000000000001</c:v>
                </c:pt>
                <c:pt idx="23486">
                  <c:v>0.36699999999999999</c:v>
                </c:pt>
                <c:pt idx="23487">
                  <c:v>0.34599999999999997</c:v>
                </c:pt>
                <c:pt idx="23488">
                  <c:v>0.32400000000000001</c:v>
                </c:pt>
                <c:pt idx="23489">
                  <c:v>0.30299999999999999</c:v>
                </c:pt>
                <c:pt idx="23490">
                  <c:v>0.28499999999999998</c:v>
                </c:pt>
                <c:pt idx="23491">
                  <c:v>0.27</c:v>
                </c:pt>
                <c:pt idx="23492">
                  <c:v>0.25800000000000001</c:v>
                </c:pt>
                <c:pt idx="23493">
                  <c:v>0.249</c:v>
                </c:pt>
                <c:pt idx="23494">
                  <c:v>0.24099999999999999</c:v>
                </c:pt>
                <c:pt idx="23495">
                  <c:v>0.23599999999999999</c:v>
                </c:pt>
                <c:pt idx="23496">
                  <c:v>0.23200000000000001</c:v>
                </c:pt>
                <c:pt idx="23497">
                  <c:v>0.22800000000000001</c:v>
                </c:pt>
                <c:pt idx="23498">
                  <c:v>0.22600000000000001</c:v>
                </c:pt>
                <c:pt idx="23499">
                  <c:v>0.224</c:v>
                </c:pt>
                <c:pt idx="23500">
                  <c:v>0.223</c:v>
                </c:pt>
                <c:pt idx="23501">
                  <c:v>0.222</c:v>
                </c:pt>
                <c:pt idx="23502">
                  <c:v>0.222</c:v>
                </c:pt>
                <c:pt idx="23503">
                  <c:v>0.222</c:v>
                </c:pt>
                <c:pt idx="23504">
                  <c:v>0.222</c:v>
                </c:pt>
                <c:pt idx="23505">
                  <c:v>0.222</c:v>
                </c:pt>
                <c:pt idx="23506">
                  <c:v>0.223</c:v>
                </c:pt>
                <c:pt idx="23507">
                  <c:v>0.223</c:v>
                </c:pt>
                <c:pt idx="23508">
                  <c:v>0.224</c:v>
                </c:pt>
                <c:pt idx="23509">
                  <c:v>0.22500000000000001</c:v>
                </c:pt>
                <c:pt idx="23510">
                  <c:v>0.22700000000000001</c:v>
                </c:pt>
                <c:pt idx="23511">
                  <c:v>0.22800000000000001</c:v>
                </c:pt>
                <c:pt idx="23512">
                  <c:v>0.23</c:v>
                </c:pt>
                <c:pt idx="23513">
                  <c:v>0.23200000000000001</c:v>
                </c:pt>
                <c:pt idx="23514">
                  <c:v>0.23400000000000001</c:v>
                </c:pt>
                <c:pt idx="23515">
                  <c:v>0.23499999999999999</c:v>
                </c:pt>
                <c:pt idx="23516">
                  <c:v>0.23699999999999999</c:v>
                </c:pt>
                <c:pt idx="23517">
                  <c:v>0.23899999999999999</c:v>
                </c:pt>
                <c:pt idx="23518">
                  <c:v>0.24</c:v>
                </c:pt>
                <c:pt idx="23519">
                  <c:v>0.24199999999999999</c:v>
                </c:pt>
                <c:pt idx="23520">
                  <c:v>0.24299999999999999</c:v>
                </c:pt>
                <c:pt idx="23521">
                  <c:v>0.245</c:v>
                </c:pt>
                <c:pt idx="23522">
                  <c:v>0.246</c:v>
                </c:pt>
                <c:pt idx="23523">
                  <c:v>0.247</c:v>
                </c:pt>
                <c:pt idx="23524">
                  <c:v>0.249</c:v>
                </c:pt>
                <c:pt idx="23525">
                  <c:v>0.25</c:v>
                </c:pt>
                <c:pt idx="23526">
                  <c:v>0.251</c:v>
                </c:pt>
                <c:pt idx="23527">
                  <c:v>0.253</c:v>
                </c:pt>
                <c:pt idx="23528">
                  <c:v>0.254</c:v>
                </c:pt>
                <c:pt idx="23529">
                  <c:v>0.255</c:v>
                </c:pt>
                <c:pt idx="23530">
                  <c:v>0.25600000000000001</c:v>
                </c:pt>
                <c:pt idx="23531">
                  <c:v>0.25700000000000001</c:v>
                </c:pt>
                <c:pt idx="23532">
                  <c:v>0.25800000000000001</c:v>
                </c:pt>
                <c:pt idx="23533">
                  <c:v>0.25900000000000001</c:v>
                </c:pt>
                <c:pt idx="23534">
                  <c:v>0.26</c:v>
                </c:pt>
                <c:pt idx="23535">
                  <c:v>0.26100000000000001</c:v>
                </c:pt>
                <c:pt idx="23536">
                  <c:v>0.26200000000000001</c:v>
                </c:pt>
                <c:pt idx="23537">
                  <c:v>0.26200000000000001</c:v>
                </c:pt>
                <c:pt idx="23538">
                  <c:v>0.26300000000000001</c:v>
                </c:pt>
                <c:pt idx="23539">
                  <c:v>0.26400000000000001</c:v>
                </c:pt>
                <c:pt idx="23540">
                  <c:v>0.26500000000000001</c:v>
                </c:pt>
                <c:pt idx="23541">
                  <c:v>0.26500000000000001</c:v>
                </c:pt>
                <c:pt idx="23542">
                  <c:v>0.26600000000000001</c:v>
                </c:pt>
                <c:pt idx="23543">
                  <c:v>0.26700000000000002</c:v>
                </c:pt>
                <c:pt idx="23544">
                  <c:v>0.26700000000000002</c:v>
                </c:pt>
                <c:pt idx="23545">
                  <c:v>0.26800000000000002</c:v>
                </c:pt>
                <c:pt idx="23546">
                  <c:v>0.26800000000000002</c:v>
                </c:pt>
                <c:pt idx="23547">
                  <c:v>0.26600000000000001</c:v>
                </c:pt>
                <c:pt idx="23548">
                  <c:v>0.26600000000000001</c:v>
                </c:pt>
                <c:pt idx="23549">
                  <c:v>0.26500000000000001</c:v>
                </c:pt>
                <c:pt idx="23550">
                  <c:v>0.26500000000000001</c:v>
                </c:pt>
                <c:pt idx="23551">
                  <c:v>0.26400000000000001</c:v>
                </c:pt>
                <c:pt idx="23552">
                  <c:v>0.26300000000000001</c:v>
                </c:pt>
                <c:pt idx="23553">
                  <c:v>0.26300000000000001</c:v>
                </c:pt>
                <c:pt idx="23554">
                  <c:v>0.26200000000000001</c:v>
                </c:pt>
                <c:pt idx="23555">
                  <c:v>0.26100000000000001</c:v>
                </c:pt>
                <c:pt idx="23556">
                  <c:v>0.26</c:v>
                </c:pt>
                <c:pt idx="23557">
                  <c:v>0.26</c:v>
                </c:pt>
                <c:pt idx="23558">
                  <c:v>0.25900000000000001</c:v>
                </c:pt>
                <c:pt idx="23559">
                  <c:v>0.25800000000000001</c:v>
                </c:pt>
                <c:pt idx="23560">
                  <c:v>0.25700000000000001</c:v>
                </c:pt>
                <c:pt idx="23561">
                  <c:v>0.25600000000000001</c:v>
                </c:pt>
                <c:pt idx="23562">
                  <c:v>0.255</c:v>
                </c:pt>
                <c:pt idx="23563">
                  <c:v>0.254</c:v>
                </c:pt>
                <c:pt idx="23564">
                  <c:v>0.253</c:v>
                </c:pt>
                <c:pt idx="23565">
                  <c:v>0.252</c:v>
                </c:pt>
                <c:pt idx="23566">
                  <c:v>0.251</c:v>
                </c:pt>
                <c:pt idx="23567">
                  <c:v>0.249</c:v>
                </c:pt>
                <c:pt idx="23568">
                  <c:v>0.248</c:v>
                </c:pt>
                <c:pt idx="23569">
                  <c:v>0.247</c:v>
                </c:pt>
                <c:pt idx="23570">
                  <c:v>0.246</c:v>
                </c:pt>
                <c:pt idx="23571">
                  <c:v>0.24399999999999999</c:v>
                </c:pt>
                <c:pt idx="23572">
                  <c:v>0.24299999999999999</c:v>
                </c:pt>
                <c:pt idx="23573">
                  <c:v>0.24099999999999999</c:v>
                </c:pt>
                <c:pt idx="23574">
                  <c:v>0.24</c:v>
                </c:pt>
                <c:pt idx="23575">
                  <c:v>0.23899999999999999</c:v>
                </c:pt>
                <c:pt idx="23576">
                  <c:v>0.23699999999999999</c:v>
                </c:pt>
                <c:pt idx="23577">
                  <c:v>0.23599999999999999</c:v>
                </c:pt>
                <c:pt idx="23578">
                  <c:v>0.23400000000000001</c:v>
                </c:pt>
                <c:pt idx="23579">
                  <c:v>0.23300000000000001</c:v>
                </c:pt>
                <c:pt idx="23580">
                  <c:v>0.23100000000000001</c:v>
                </c:pt>
                <c:pt idx="23581">
                  <c:v>0.23</c:v>
                </c:pt>
                <c:pt idx="23582">
                  <c:v>0.22900000000000001</c:v>
                </c:pt>
                <c:pt idx="23583">
                  <c:v>0.22700000000000001</c:v>
                </c:pt>
                <c:pt idx="23584">
                  <c:v>0.22600000000000001</c:v>
                </c:pt>
                <c:pt idx="23585">
                  <c:v>0.22500000000000001</c:v>
                </c:pt>
                <c:pt idx="23586">
                  <c:v>0.224</c:v>
                </c:pt>
                <c:pt idx="23587">
                  <c:v>0.223</c:v>
                </c:pt>
                <c:pt idx="23588">
                  <c:v>0.223</c:v>
                </c:pt>
                <c:pt idx="23589">
                  <c:v>0.222</c:v>
                </c:pt>
                <c:pt idx="23590">
                  <c:v>0.222</c:v>
                </c:pt>
                <c:pt idx="23591">
                  <c:v>0.223</c:v>
                </c:pt>
                <c:pt idx="23592">
                  <c:v>0.223</c:v>
                </c:pt>
                <c:pt idx="23593">
                  <c:v>0.224</c:v>
                </c:pt>
                <c:pt idx="23594">
                  <c:v>0.22600000000000001</c:v>
                </c:pt>
                <c:pt idx="23595">
                  <c:v>0.22800000000000001</c:v>
                </c:pt>
                <c:pt idx="23596">
                  <c:v>0.23</c:v>
                </c:pt>
                <c:pt idx="23597">
                  <c:v>0.23400000000000001</c:v>
                </c:pt>
                <c:pt idx="23598">
                  <c:v>0.23899999999999999</c:v>
                </c:pt>
                <c:pt idx="23599">
                  <c:v>0.245</c:v>
                </c:pt>
                <c:pt idx="23600">
                  <c:v>0.252</c:v>
                </c:pt>
                <c:pt idx="23601">
                  <c:v>0.26200000000000001</c:v>
                </c:pt>
                <c:pt idx="23602">
                  <c:v>0.27500000000000002</c:v>
                </c:pt>
                <c:pt idx="23603">
                  <c:v>0.28999999999999998</c:v>
                </c:pt>
                <c:pt idx="23604">
                  <c:v>0.308</c:v>
                </c:pt>
                <c:pt idx="23605">
                  <c:v>0.32800000000000001</c:v>
                </c:pt>
                <c:pt idx="23606">
                  <c:v>0.35099999999999998</c:v>
                </c:pt>
                <c:pt idx="23607">
                  <c:v>0.376</c:v>
                </c:pt>
                <c:pt idx="23608">
                  <c:v>0.40500000000000003</c:v>
                </c:pt>
                <c:pt idx="23609">
                  <c:v>0.443</c:v>
                </c:pt>
                <c:pt idx="23610">
                  <c:v>0.498</c:v>
                </c:pt>
                <c:pt idx="23611">
                  <c:v>0.58499999999999996</c:v>
                </c:pt>
                <c:pt idx="23612">
                  <c:v>0.72699999999999998</c:v>
                </c:pt>
                <c:pt idx="23613">
                  <c:v>0.95499999999999996</c:v>
                </c:pt>
                <c:pt idx="23614">
                  <c:v>1.32</c:v>
                </c:pt>
                <c:pt idx="23615">
                  <c:v>1.873</c:v>
                </c:pt>
                <c:pt idx="23616">
                  <c:v>2.6680000000000001</c:v>
                </c:pt>
                <c:pt idx="23617">
                  <c:v>3.72</c:v>
                </c:pt>
                <c:pt idx="23618">
                  <c:v>5.0039999999999996</c:v>
                </c:pt>
                <c:pt idx="23619">
                  <c:v>6.4649999999999999</c:v>
                </c:pt>
                <c:pt idx="23620">
                  <c:v>8.0519999999999996</c:v>
                </c:pt>
                <c:pt idx="23621">
                  <c:v>9.718</c:v>
                </c:pt>
                <c:pt idx="23622">
                  <c:v>11.436</c:v>
                </c:pt>
                <c:pt idx="23623">
                  <c:v>13.186</c:v>
                </c:pt>
                <c:pt idx="23624">
                  <c:v>14.957000000000001</c:v>
                </c:pt>
                <c:pt idx="23625">
                  <c:v>16.742000000000001</c:v>
                </c:pt>
                <c:pt idx="23626">
                  <c:v>18.536000000000001</c:v>
                </c:pt>
                <c:pt idx="23627">
                  <c:v>20.335000000000001</c:v>
                </c:pt>
                <c:pt idx="23628">
                  <c:v>22.137</c:v>
                </c:pt>
                <c:pt idx="23629">
                  <c:v>23.94</c:v>
                </c:pt>
                <c:pt idx="23630">
                  <c:v>25.742000000000001</c:v>
                </c:pt>
                <c:pt idx="23631">
                  <c:v>27.542000000000002</c:v>
                </c:pt>
                <c:pt idx="23632">
                  <c:v>29.338000000000001</c:v>
                </c:pt>
                <c:pt idx="23633">
                  <c:v>31.132000000000001</c:v>
                </c:pt>
                <c:pt idx="23634">
                  <c:v>32.92</c:v>
                </c:pt>
                <c:pt idx="23635">
                  <c:v>34.703000000000003</c:v>
                </c:pt>
                <c:pt idx="23636">
                  <c:v>36.479999999999997</c:v>
                </c:pt>
                <c:pt idx="23637">
                  <c:v>38.249000000000002</c:v>
                </c:pt>
                <c:pt idx="23638">
                  <c:v>40.01</c:v>
                </c:pt>
                <c:pt idx="23639">
                  <c:v>41.761000000000003</c:v>
                </c:pt>
                <c:pt idx="23640">
                  <c:v>43.500999999999998</c:v>
                </c:pt>
                <c:pt idx="23641">
                  <c:v>45.228000000000002</c:v>
                </c:pt>
                <c:pt idx="23642">
                  <c:v>46.939</c:v>
                </c:pt>
                <c:pt idx="23643">
                  <c:v>48.633000000000003</c:v>
                </c:pt>
                <c:pt idx="23644">
                  <c:v>50.308</c:v>
                </c:pt>
                <c:pt idx="23645">
                  <c:v>51.960999999999999</c:v>
                </c:pt>
                <c:pt idx="23646">
                  <c:v>53.59</c:v>
                </c:pt>
                <c:pt idx="23647">
                  <c:v>55.191000000000003</c:v>
                </c:pt>
                <c:pt idx="23648">
                  <c:v>56.762999999999998</c:v>
                </c:pt>
                <c:pt idx="23649">
                  <c:v>58.302999999999997</c:v>
                </c:pt>
                <c:pt idx="23650">
                  <c:v>59.807000000000002</c:v>
                </c:pt>
                <c:pt idx="23651">
                  <c:v>61.274999999999999</c:v>
                </c:pt>
                <c:pt idx="23652">
                  <c:v>62.7</c:v>
                </c:pt>
                <c:pt idx="23653">
                  <c:v>64.084999999999994</c:v>
                </c:pt>
                <c:pt idx="23654">
                  <c:v>65.426000000000002</c:v>
                </c:pt>
                <c:pt idx="23655">
                  <c:v>66.724000000000004</c:v>
                </c:pt>
                <c:pt idx="23656">
                  <c:v>67.977999999999994</c:v>
                </c:pt>
                <c:pt idx="23657">
                  <c:v>69.186000000000007</c:v>
                </c:pt>
                <c:pt idx="23658">
                  <c:v>70.349000000000004</c:v>
                </c:pt>
                <c:pt idx="23659">
                  <c:v>71.466999999999999</c:v>
                </c:pt>
                <c:pt idx="23660">
                  <c:v>72.537999999999997</c:v>
                </c:pt>
                <c:pt idx="23661">
                  <c:v>73.563000000000002</c:v>
                </c:pt>
                <c:pt idx="23662">
                  <c:v>74.543000000000006</c:v>
                </c:pt>
                <c:pt idx="23663">
                  <c:v>75.477999999999994</c:v>
                </c:pt>
                <c:pt idx="23664">
                  <c:v>76.367999999999995</c:v>
                </c:pt>
                <c:pt idx="23665">
                  <c:v>77.215000000000003</c:v>
                </c:pt>
                <c:pt idx="23666">
                  <c:v>78.018000000000001</c:v>
                </c:pt>
                <c:pt idx="23667">
                  <c:v>78.78</c:v>
                </c:pt>
                <c:pt idx="23668">
                  <c:v>79.501000000000005</c:v>
                </c:pt>
                <c:pt idx="23669">
                  <c:v>80.183000000000007</c:v>
                </c:pt>
                <c:pt idx="23670">
                  <c:v>80.828000000000003</c:v>
                </c:pt>
                <c:pt idx="23671">
                  <c:v>81.433999999999997</c:v>
                </c:pt>
                <c:pt idx="23672">
                  <c:v>82.007000000000005</c:v>
                </c:pt>
                <c:pt idx="23673">
                  <c:v>82.545000000000002</c:v>
                </c:pt>
                <c:pt idx="23674">
                  <c:v>83.052000000000007</c:v>
                </c:pt>
                <c:pt idx="23675">
                  <c:v>83.527000000000001</c:v>
                </c:pt>
                <c:pt idx="23676">
                  <c:v>83.974000000000004</c:v>
                </c:pt>
                <c:pt idx="23677">
                  <c:v>84.393000000000001</c:v>
                </c:pt>
                <c:pt idx="23678">
                  <c:v>84.784999999999997</c:v>
                </c:pt>
                <c:pt idx="23679">
                  <c:v>85.152000000000001</c:v>
                </c:pt>
                <c:pt idx="23680">
                  <c:v>85.495999999999995</c:v>
                </c:pt>
                <c:pt idx="23681">
                  <c:v>85.816999999999993</c:v>
                </c:pt>
                <c:pt idx="23682">
                  <c:v>86.117000000000004</c:v>
                </c:pt>
                <c:pt idx="23683">
                  <c:v>86.397999999999996</c:v>
                </c:pt>
                <c:pt idx="23684">
                  <c:v>86.66</c:v>
                </c:pt>
                <c:pt idx="23685">
                  <c:v>86.905000000000001</c:v>
                </c:pt>
                <c:pt idx="23686">
                  <c:v>87.134</c:v>
                </c:pt>
                <c:pt idx="23687">
                  <c:v>87.346999999999994</c:v>
                </c:pt>
                <c:pt idx="23688">
                  <c:v>87.546000000000006</c:v>
                </c:pt>
                <c:pt idx="23689">
                  <c:v>87.731999999999999</c:v>
                </c:pt>
                <c:pt idx="23690">
                  <c:v>87.905000000000001</c:v>
                </c:pt>
                <c:pt idx="23691">
                  <c:v>88.066999999999993</c:v>
                </c:pt>
                <c:pt idx="23692">
                  <c:v>88.216999999999999</c:v>
                </c:pt>
                <c:pt idx="23693">
                  <c:v>88.358000000000004</c:v>
                </c:pt>
                <c:pt idx="23694">
                  <c:v>88.489000000000004</c:v>
                </c:pt>
                <c:pt idx="23695">
                  <c:v>88.61</c:v>
                </c:pt>
                <c:pt idx="23696">
                  <c:v>88.724000000000004</c:v>
                </c:pt>
                <c:pt idx="23697">
                  <c:v>88.83</c:v>
                </c:pt>
                <c:pt idx="23698">
                  <c:v>88.927999999999997</c:v>
                </c:pt>
                <c:pt idx="23699">
                  <c:v>89.02</c:v>
                </c:pt>
                <c:pt idx="23700">
                  <c:v>89.105000000000004</c:v>
                </c:pt>
                <c:pt idx="23701">
                  <c:v>89.185000000000002</c:v>
                </c:pt>
                <c:pt idx="23702">
                  <c:v>89.257999999999996</c:v>
                </c:pt>
                <c:pt idx="23703">
                  <c:v>89.326999999999998</c:v>
                </c:pt>
                <c:pt idx="23704">
                  <c:v>89.39</c:v>
                </c:pt>
                <c:pt idx="23705">
                  <c:v>89.448999999999998</c:v>
                </c:pt>
                <c:pt idx="23706">
                  <c:v>89.504000000000005</c:v>
                </c:pt>
                <c:pt idx="23707">
                  <c:v>89.555000000000007</c:v>
                </c:pt>
                <c:pt idx="23708">
                  <c:v>89.602000000000004</c:v>
                </c:pt>
                <c:pt idx="23709">
                  <c:v>89.644999999999996</c:v>
                </c:pt>
                <c:pt idx="23710">
                  <c:v>89.685000000000002</c:v>
                </c:pt>
                <c:pt idx="23711">
                  <c:v>89.721999999999994</c:v>
                </c:pt>
                <c:pt idx="23712">
                  <c:v>89.757000000000005</c:v>
                </c:pt>
                <c:pt idx="23713">
                  <c:v>89.789000000000001</c:v>
                </c:pt>
                <c:pt idx="23714">
                  <c:v>89.817999999999998</c:v>
                </c:pt>
                <c:pt idx="23715">
                  <c:v>89.844999999999999</c:v>
                </c:pt>
                <c:pt idx="23716">
                  <c:v>89.870999999999995</c:v>
                </c:pt>
                <c:pt idx="23717">
                  <c:v>89.894000000000005</c:v>
                </c:pt>
                <c:pt idx="23718">
                  <c:v>89.915000000000006</c:v>
                </c:pt>
                <c:pt idx="23719">
                  <c:v>89.935000000000002</c:v>
                </c:pt>
                <c:pt idx="23720">
                  <c:v>89.953000000000003</c:v>
                </c:pt>
                <c:pt idx="23721">
                  <c:v>89.97</c:v>
                </c:pt>
                <c:pt idx="23722">
                  <c:v>89.986000000000004</c:v>
                </c:pt>
                <c:pt idx="23723">
                  <c:v>90</c:v>
                </c:pt>
                <c:pt idx="23724">
                  <c:v>90.013999999999996</c:v>
                </c:pt>
                <c:pt idx="23725">
                  <c:v>90.025999999999996</c:v>
                </c:pt>
                <c:pt idx="23726">
                  <c:v>90.037000000000006</c:v>
                </c:pt>
                <c:pt idx="23727">
                  <c:v>90.048000000000002</c:v>
                </c:pt>
                <c:pt idx="23728">
                  <c:v>90.058000000000007</c:v>
                </c:pt>
                <c:pt idx="23729">
                  <c:v>90.066999999999993</c:v>
                </c:pt>
                <c:pt idx="23730">
                  <c:v>90.075000000000003</c:v>
                </c:pt>
                <c:pt idx="23731">
                  <c:v>90.082999999999998</c:v>
                </c:pt>
                <c:pt idx="23732">
                  <c:v>90.09</c:v>
                </c:pt>
                <c:pt idx="23733">
                  <c:v>90.096999999999994</c:v>
                </c:pt>
                <c:pt idx="23734">
                  <c:v>90.102999999999994</c:v>
                </c:pt>
                <c:pt idx="23735">
                  <c:v>90.108999999999995</c:v>
                </c:pt>
                <c:pt idx="23736">
                  <c:v>90.114999999999995</c:v>
                </c:pt>
                <c:pt idx="23737">
                  <c:v>90.12</c:v>
                </c:pt>
                <c:pt idx="23738">
                  <c:v>90.125</c:v>
                </c:pt>
                <c:pt idx="23739">
                  <c:v>90.129000000000005</c:v>
                </c:pt>
                <c:pt idx="23740">
                  <c:v>90.132999999999996</c:v>
                </c:pt>
                <c:pt idx="23741">
                  <c:v>90.137</c:v>
                </c:pt>
                <c:pt idx="23742">
                  <c:v>90.141000000000005</c:v>
                </c:pt>
                <c:pt idx="23743">
                  <c:v>90.144000000000005</c:v>
                </c:pt>
                <c:pt idx="23744">
                  <c:v>90.147000000000006</c:v>
                </c:pt>
                <c:pt idx="23745">
                  <c:v>90.15</c:v>
                </c:pt>
                <c:pt idx="23746">
                  <c:v>90.153000000000006</c:v>
                </c:pt>
                <c:pt idx="23747">
                  <c:v>90.156000000000006</c:v>
                </c:pt>
                <c:pt idx="23748">
                  <c:v>90.159000000000006</c:v>
                </c:pt>
                <c:pt idx="23749">
                  <c:v>90.161000000000001</c:v>
                </c:pt>
                <c:pt idx="23750">
                  <c:v>90.162999999999997</c:v>
                </c:pt>
                <c:pt idx="23751">
                  <c:v>90.165000000000006</c:v>
                </c:pt>
                <c:pt idx="23752">
                  <c:v>90.167000000000002</c:v>
                </c:pt>
                <c:pt idx="23753">
                  <c:v>90.168999999999997</c:v>
                </c:pt>
                <c:pt idx="23754">
                  <c:v>90.171000000000006</c:v>
                </c:pt>
                <c:pt idx="23755">
                  <c:v>90.173000000000002</c:v>
                </c:pt>
                <c:pt idx="23756">
                  <c:v>90.174000000000007</c:v>
                </c:pt>
                <c:pt idx="23757">
                  <c:v>90.176000000000002</c:v>
                </c:pt>
                <c:pt idx="23758">
                  <c:v>90.177999999999997</c:v>
                </c:pt>
                <c:pt idx="23759">
                  <c:v>90.179000000000002</c:v>
                </c:pt>
                <c:pt idx="23760">
                  <c:v>90.18</c:v>
                </c:pt>
                <c:pt idx="23761">
                  <c:v>90.182000000000002</c:v>
                </c:pt>
                <c:pt idx="23762">
                  <c:v>90.183000000000007</c:v>
                </c:pt>
                <c:pt idx="23763">
                  <c:v>90.183999999999997</c:v>
                </c:pt>
                <c:pt idx="23764">
                  <c:v>90.185000000000002</c:v>
                </c:pt>
                <c:pt idx="23765">
                  <c:v>90.186000000000007</c:v>
                </c:pt>
                <c:pt idx="23766">
                  <c:v>90.186999999999998</c:v>
                </c:pt>
                <c:pt idx="23767">
                  <c:v>90.188999999999993</c:v>
                </c:pt>
                <c:pt idx="23768">
                  <c:v>90.19</c:v>
                </c:pt>
                <c:pt idx="23769">
                  <c:v>90.19</c:v>
                </c:pt>
                <c:pt idx="23770">
                  <c:v>90.191000000000003</c:v>
                </c:pt>
                <c:pt idx="23771">
                  <c:v>90.191999999999993</c:v>
                </c:pt>
                <c:pt idx="23772">
                  <c:v>90.192999999999998</c:v>
                </c:pt>
                <c:pt idx="23773">
                  <c:v>90.194000000000003</c:v>
                </c:pt>
                <c:pt idx="23774">
                  <c:v>90.194999999999993</c:v>
                </c:pt>
                <c:pt idx="23775">
                  <c:v>90.195999999999998</c:v>
                </c:pt>
                <c:pt idx="23776">
                  <c:v>90.195999999999998</c:v>
                </c:pt>
                <c:pt idx="23777">
                  <c:v>90.197000000000003</c:v>
                </c:pt>
                <c:pt idx="23778">
                  <c:v>90.197999999999993</c:v>
                </c:pt>
                <c:pt idx="23779">
                  <c:v>90.197999999999993</c:v>
                </c:pt>
                <c:pt idx="23780">
                  <c:v>90.198999999999998</c:v>
                </c:pt>
                <c:pt idx="23781">
                  <c:v>90.198999999999998</c:v>
                </c:pt>
                <c:pt idx="23782">
                  <c:v>90.2</c:v>
                </c:pt>
                <c:pt idx="23783">
                  <c:v>90.2</c:v>
                </c:pt>
                <c:pt idx="23784">
                  <c:v>90.200999999999993</c:v>
                </c:pt>
                <c:pt idx="23785">
                  <c:v>90.200999999999993</c:v>
                </c:pt>
                <c:pt idx="23786">
                  <c:v>90.200999999999993</c:v>
                </c:pt>
                <c:pt idx="23787">
                  <c:v>90.200999999999993</c:v>
                </c:pt>
                <c:pt idx="23788">
                  <c:v>90.201999999999998</c:v>
                </c:pt>
                <c:pt idx="23789">
                  <c:v>90.201999999999998</c:v>
                </c:pt>
                <c:pt idx="23790">
                  <c:v>90.201999999999998</c:v>
                </c:pt>
                <c:pt idx="23791">
                  <c:v>90.201999999999998</c:v>
                </c:pt>
                <c:pt idx="23792">
                  <c:v>90.201999999999998</c:v>
                </c:pt>
                <c:pt idx="23793">
                  <c:v>90.203000000000003</c:v>
                </c:pt>
                <c:pt idx="23794">
                  <c:v>90.203000000000003</c:v>
                </c:pt>
                <c:pt idx="23795">
                  <c:v>90.203000000000003</c:v>
                </c:pt>
                <c:pt idx="23796">
                  <c:v>90.203000000000003</c:v>
                </c:pt>
                <c:pt idx="23797">
                  <c:v>90.203000000000003</c:v>
                </c:pt>
                <c:pt idx="23798">
                  <c:v>90.203000000000003</c:v>
                </c:pt>
                <c:pt idx="23799">
                  <c:v>90.201999999999998</c:v>
                </c:pt>
                <c:pt idx="23800">
                  <c:v>90.201999999999998</c:v>
                </c:pt>
                <c:pt idx="23801">
                  <c:v>90.201999999999998</c:v>
                </c:pt>
                <c:pt idx="23802">
                  <c:v>90.201999999999998</c:v>
                </c:pt>
                <c:pt idx="23803">
                  <c:v>90.201999999999998</c:v>
                </c:pt>
                <c:pt idx="23804">
                  <c:v>90.201999999999998</c:v>
                </c:pt>
                <c:pt idx="23805">
                  <c:v>90.200999999999993</c:v>
                </c:pt>
                <c:pt idx="23806">
                  <c:v>90.200999999999993</c:v>
                </c:pt>
                <c:pt idx="23807">
                  <c:v>90.200999999999993</c:v>
                </c:pt>
                <c:pt idx="23808">
                  <c:v>90.200999999999993</c:v>
                </c:pt>
                <c:pt idx="23809">
                  <c:v>90.2</c:v>
                </c:pt>
                <c:pt idx="23810">
                  <c:v>90.2</c:v>
                </c:pt>
                <c:pt idx="23811">
                  <c:v>90.2</c:v>
                </c:pt>
                <c:pt idx="23812">
                  <c:v>90.198999999999998</c:v>
                </c:pt>
                <c:pt idx="23813">
                  <c:v>90.198999999999998</c:v>
                </c:pt>
                <c:pt idx="23814">
                  <c:v>90.197999999999993</c:v>
                </c:pt>
                <c:pt idx="23815">
                  <c:v>90.197999999999993</c:v>
                </c:pt>
                <c:pt idx="23816">
                  <c:v>90.197999999999993</c:v>
                </c:pt>
                <c:pt idx="23817">
                  <c:v>90.197000000000003</c:v>
                </c:pt>
                <c:pt idx="23818">
                  <c:v>90.197000000000003</c:v>
                </c:pt>
                <c:pt idx="23819">
                  <c:v>90.195999999999998</c:v>
                </c:pt>
                <c:pt idx="23820">
                  <c:v>90.195999999999998</c:v>
                </c:pt>
                <c:pt idx="23821">
                  <c:v>90.194999999999993</c:v>
                </c:pt>
                <c:pt idx="23822">
                  <c:v>90.194999999999993</c:v>
                </c:pt>
                <c:pt idx="23823">
                  <c:v>90.194000000000003</c:v>
                </c:pt>
                <c:pt idx="23824">
                  <c:v>90.194000000000003</c:v>
                </c:pt>
                <c:pt idx="23825">
                  <c:v>90.192999999999998</c:v>
                </c:pt>
                <c:pt idx="23826">
                  <c:v>90.191999999999993</c:v>
                </c:pt>
                <c:pt idx="23827">
                  <c:v>90.191999999999993</c:v>
                </c:pt>
                <c:pt idx="23828">
                  <c:v>90.191000000000003</c:v>
                </c:pt>
                <c:pt idx="23829">
                  <c:v>90.19</c:v>
                </c:pt>
                <c:pt idx="23830">
                  <c:v>90.188999999999993</c:v>
                </c:pt>
                <c:pt idx="23831">
                  <c:v>90.188000000000002</c:v>
                </c:pt>
                <c:pt idx="23832">
                  <c:v>90.188000000000002</c:v>
                </c:pt>
                <c:pt idx="23833">
                  <c:v>90.186999999999998</c:v>
                </c:pt>
                <c:pt idx="23834">
                  <c:v>90.186000000000007</c:v>
                </c:pt>
                <c:pt idx="23835">
                  <c:v>90.183999999999997</c:v>
                </c:pt>
                <c:pt idx="23836">
                  <c:v>90.183000000000007</c:v>
                </c:pt>
                <c:pt idx="23837">
                  <c:v>90.182000000000002</c:v>
                </c:pt>
                <c:pt idx="23838">
                  <c:v>90.180999999999997</c:v>
                </c:pt>
                <c:pt idx="23839">
                  <c:v>90.179000000000002</c:v>
                </c:pt>
                <c:pt idx="23840">
                  <c:v>90.177999999999997</c:v>
                </c:pt>
                <c:pt idx="23841">
                  <c:v>90.176000000000002</c:v>
                </c:pt>
                <c:pt idx="23842">
                  <c:v>90.174999999999997</c:v>
                </c:pt>
                <c:pt idx="23843">
                  <c:v>90.173000000000002</c:v>
                </c:pt>
                <c:pt idx="23844">
                  <c:v>90.171000000000006</c:v>
                </c:pt>
                <c:pt idx="23845">
                  <c:v>90.168999999999997</c:v>
                </c:pt>
                <c:pt idx="23846">
                  <c:v>90.167000000000002</c:v>
                </c:pt>
                <c:pt idx="23847">
                  <c:v>90.165000000000006</c:v>
                </c:pt>
                <c:pt idx="23848">
                  <c:v>90.162000000000006</c:v>
                </c:pt>
                <c:pt idx="23849">
                  <c:v>90.159000000000006</c:v>
                </c:pt>
                <c:pt idx="23850">
                  <c:v>90.156999999999996</c:v>
                </c:pt>
                <c:pt idx="23851">
                  <c:v>90.153999999999996</c:v>
                </c:pt>
                <c:pt idx="23852">
                  <c:v>90.15</c:v>
                </c:pt>
                <c:pt idx="23853">
                  <c:v>90.147000000000006</c:v>
                </c:pt>
                <c:pt idx="23854">
                  <c:v>90.143000000000001</c:v>
                </c:pt>
                <c:pt idx="23855">
                  <c:v>90.138999999999996</c:v>
                </c:pt>
                <c:pt idx="23856">
                  <c:v>90.135000000000005</c:v>
                </c:pt>
                <c:pt idx="23857">
                  <c:v>90.13</c:v>
                </c:pt>
                <c:pt idx="23858">
                  <c:v>90.125</c:v>
                </c:pt>
                <c:pt idx="23859">
                  <c:v>90.12</c:v>
                </c:pt>
                <c:pt idx="23860">
                  <c:v>90.114000000000004</c:v>
                </c:pt>
                <c:pt idx="23861">
                  <c:v>90.108000000000004</c:v>
                </c:pt>
                <c:pt idx="23862">
                  <c:v>90.100999999999999</c:v>
                </c:pt>
                <c:pt idx="23863">
                  <c:v>90.093999999999994</c:v>
                </c:pt>
                <c:pt idx="23864">
                  <c:v>90.085999999999999</c:v>
                </c:pt>
                <c:pt idx="23865">
                  <c:v>90.076999999999998</c:v>
                </c:pt>
                <c:pt idx="23866">
                  <c:v>90.067999999999998</c:v>
                </c:pt>
                <c:pt idx="23867">
                  <c:v>90.058000000000007</c:v>
                </c:pt>
                <c:pt idx="23868">
                  <c:v>90.048000000000002</c:v>
                </c:pt>
                <c:pt idx="23869">
                  <c:v>90.036000000000001</c:v>
                </c:pt>
                <c:pt idx="23870">
                  <c:v>90.024000000000001</c:v>
                </c:pt>
                <c:pt idx="23871">
                  <c:v>90.010999999999996</c:v>
                </c:pt>
                <c:pt idx="23872">
                  <c:v>89.995999999999995</c:v>
                </c:pt>
                <c:pt idx="23873">
                  <c:v>89.98</c:v>
                </c:pt>
                <c:pt idx="23874">
                  <c:v>89.962999999999994</c:v>
                </c:pt>
                <c:pt idx="23875">
                  <c:v>89.944999999999993</c:v>
                </c:pt>
                <c:pt idx="23876">
                  <c:v>89.924999999999997</c:v>
                </c:pt>
                <c:pt idx="23877">
                  <c:v>89.903999999999996</c:v>
                </c:pt>
                <c:pt idx="23878">
                  <c:v>89.88</c:v>
                </c:pt>
                <c:pt idx="23879">
                  <c:v>89.855000000000004</c:v>
                </c:pt>
                <c:pt idx="23880">
                  <c:v>89.828000000000003</c:v>
                </c:pt>
                <c:pt idx="23881">
                  <c:v>89.798000000000002</c:v>
                </c:pt>
                <c:pt idx="23882">
                  <c:v>89.766000000000005</c:v>
                </c:pt>
                <c:pt idx="23883">
                  <c:v>89.731999999999999</c:v>
                </c:pt>
                <c:pt idx="23884">
                  <c:v>89.694999999999993</c:v>
                </c:pt>
                <c:pt idx="23885">
                  <c:v>89.653999999999996</c:v>
                </c:pt>
                <c:pt idx="23886">
                  <c:v>89.611000000000004</c:v>
                </c:pt>
                <c:pt idx="23887">
                  <c:v>89.563999999999993</c:v>
                </c:pt>
                <c:pt idx="23888">
                  <c:v>89.513000000000005</c:v>
                </c:pt>
                <c:pt idx="23889">
                  <c:v>89.459000000000003</c:v>
                </c:pt>
                <c:pt idx="23890">
                  <c:v>89.4</c:v>
                </c:pt>
                <c:pt idx="23891">
                  <c:v>89.335999999999999</c:v>
                </c:pt>
                <c:pt idx="23892">
                  <c:v>89.268000000000001</c:v>
                </c:pt>
                <c:pt idx="23893">
                  <c:v>89.194000000000003</c:v>
                </c:pt>
                <c:pt idx="23894">
                  <c:v>89.114999999999995</c:v>
                </c:pt>
                <c:pt idx="23895">
                  <c:v>89.03</c:v>
                </c:pt>
                <c:pt idx="23896">
                  <c:v>88.938000000000002</c:v>
                </c:pt>
                <c:pt idx="23897">
                  <c:v>88.84</c:v>
                </c:pt>
                <c:pt idx="23898">
                  <c:v>88.733999999999995</c:v>
                </c:pt>
                <c:pt idx="23899">
                  <c:v>88.62</c:v>
                </c:pt>
                <c:pt idx="23900">
                  <c:v>88.498000000000005</c:v>
                </c:pt>
                <c:pt idx="23901">
                  <c:v>88.367000000000004</c:v>
                </c:pt>
                <c:pt idx="23902">
                  <c:v>88.227000000000004</c:v>
                </c:pt>
                <c:pt idx="23903">
                  <c:v>88.075999999999993</c:v>
                </c:pt>
                <c:pt idx="23904">
                  <c:v>87.915000000000006</c:v>
                </c:pt>
                <c:pt idx="23905">
                  <c:v>87.741</c:v>
                </c:pt>
                <c:pt idx="23906">
                  <c:v>87.555999999999997</c:v>
                </c:pt>
                <c:pt idx="23907">
                  <c:v>87.356999999999999</c:v>
                </c:pt>
                <c:pt idx="23908">
                  <c:v>87.143000000000001</c:v>
                </c:pt>
                <c:pt idx="23909">
                  <c:v>86.915000000000006</c:v>
                </c:pt>
                <c:pt idx="23910">
                  <c:v>86.668999999999997</c:v>
                </c:pt>
                <c:pt idx="23911">
                  <c:v>86.406999999999996</c:v>
                </c:pt>
                <c:pt idx="23912">
                  <c:v>86.126000000000005</c:v>
                </c:pt>
                <c:pt idx="23913">
                  <c:v>85.825999999999993</c:v>
                </c:pt>
                <c:pt idx="23914">
                  <c:v>85.504000000000005</c:v>
                </c:pt>
                <c:pt idx="23915">
                  <c:v>85.16</c:v>
                </c:pt>
                <c:pt idx="23916">
                  <c:v>84.793000000000006</c:v>
                </c:pt>
                <c:pt idx="23917">
                  <c:v>84.4</c:v>
                </c:pt>
                <c:pt idx="23918">
                  <c:v>83.981999999999999</c:v>
                </c:pt>
                <c:pt idx="23919">
                  <c:v>83.534999999999997</c:v>
                </c:pt>
                <c:pt idx="23920">
                  <c:v>83.058999999999997</c:v>
                </c:pt>
                <c:pt idx="23921">
                  <c:v>82.552000000000007</c:v>
                </c:pt>
                <c:pt idx="23922">
                  <c:v>82.013999999999996</c:v>
                </c:pt>
                <c:pt idx="23923">
                  <c:v>81.441000000000003</c:v>
                </c:pt>
                <c:pt idx="23924">
                  <c:v>80.832999999999998</c:v>
                </c:pt>
                <c:pt idx="23925">
                  <c:v>80.188999999999993</c:v>
                </c:pt>
                <c:pt idx="23926">
                  <c:v>79.507000000000005</c:v>
                </c:pt>
                <c:pt idx="23927">
                  <c:v>78.784999999999997</c:v>
                </c:pt>
                <c:pt idx="23928">
                  <c:v>78.022999999999996</c:v>
                </c:pt>
                <c:pt idx="23929">
                  <c:v>77.218999999999994</c:v>
                </c:pt>
                <c:pt idx="23930">
                  <c:v>76.372</c:v>
                </c:pt>
                <c:pt idx="23931">
                  <c:v>75.481999999999999</c:v>
                </c:pt>
                <c:pt idx="23932">
                  <c:v>74.546999999999997</c:v>
                </c:pt>
                <c:pt idx="23933">
                  <c:v>73.566999999999993</c:v>
                </c:pt>
                <c:pt idx="23934">
                  <c:v>72.540999999999997</c:v>
                </c:pt>
                <c:pt idx="23935">
                  <c:v>71.47</c:v>
                </c:pt>
                <c:pt idx="23936">
                  <c:v>70.352999999999994</c:v>
                </c:pt>
                <c:pt idx="23937">
                  <c:v>69.19</c:v>
                </c:pt>
                <c:pt idx="23938">
                  <c:v>67.980999999999995</c:v>
                </c:pt>
                <c:pt idx="23939">
                  <c:v>66.727000000000004</c:v>
                </c:pt>
                <c:pt idx="23940">
                  <c:v>65.429000000000002</c:v>
                </c:pt>
                <c:pt idx="23941">
                  <c:v>64.087999999999994</c:v>
                </c:pt>
                <c:pt idx="23942">
                  <c:v>62.701999999999998</c:v>
                </c:pt>
                <c:pt idx="23943">
                  <c:v>61.277000000000001</c:v>
                </c:pt>
                <c:pt idx="23944">
                  <c:v>59.808999999999997</c:v>
                </c:pt>
                <c:pt idx="23945">
                  <c:v>58.304000000000002</c:v>
                </c:pt>
                <c:pt idx="23946">
                  <c:v>56.764000000000003</c:v>
                </c:pt>
                <c:pt idx="23947">
                  <c:v>55.192</c:v>
                </c:pt>
                <c:pt idx="23948">
                  <c:v>53.591000000000001</c:v>
                </c:pt>
                <c:pt idx="23949">
                  <c:v>51.962000000000003</c:v>
                </c:pt>
                <c:pt idx="23950">
                  <c:v>50.308999999999997</c:v>
                </c:pt>
                <c:pt idx="23951">
                  <c:v>48.634999999999998</c:v>
                </c:pt>
                <c:pt idx="23952">
                  <c:v>46.94</c:v>
                </c:pt>
                <c:pt idx="23953">
                  <c:v>45.228999999999999</c:v>
                </c:pt>
                <c:pt idx="23954">
                  <c:v>43.502000000000002</c:v>
                </c:pt>
                <c:pt idx="23955">
                  <c:v>41.762999999999998</c:v>
                </c:pt>
                <c:pt idx="23956">
                  <c:v>40.011000000000003</c:v>
                </c:pt>
                <c:pt idx="23957">
                  <c:v>38.25</c:v>
                </c:pt>
                <c:pt idx="23958">
                  <c:v>36.479999999999997</c:v>
                </c:pt>
                <c:pt idx="23959">
                  <c:v>34.703000000000003</c:v>
                </c:pt>
                <c:pt idx="23960">
                  <c:v>32.92</c:v>
                </c:pt>
                <c:pt idx="23961">
                  <c:v>31.131</c:v>
                </c:pt>
                <c:pt idx="23962">
                  <c:v>29.338000000000001</c:v>
                </c:pt>
                <c:pt idx="23963">
                  <c:v>27.54</c:v>
                </c:pt>
                <c:pt idx="23964">
                  <c:v>25.74</c:v>
                </c:pt>
                <c:pt idx="23965">
                  <c:v>23.937999999999999</c:v>
                </c:pt>
                <c:pt idx="23966">
                  <c:v>22.135999999999999</c:v>
                </c:pt>
                <c:pt idx="23967">
                  <c:v>20.335000000000001</c:v>
                </c:pt>
                <c:pt idx="23968">
                  <c:v>18.536999999999999</c:v>
                </c:pt>
                <c:pt idx="23969">
                  <c:v>16.742999999999999</c:v>
                </c:pt>
                <c:pt idx="23970">
                  <c:v>14.958</c:v>
                </c:pt>
                <c:pt idx="23971">
                  <c:v>13.186</c:v>
                </c:pt>
                <c:pt idx="23972">
                  <c:v>11.433999999999999</c:v>
                </c:pt>
                <c:pt idx="23973">
                  <c:v>9.7140000000000004</c:v>
                </c:pt>
                <c:pt idx="23974">
                  <c:v>8.0459999999999994</c:v>
                </c:pt>
                <c:pt idx="23975">
                  <c:v>6.4560000000000004</c:v>
                </c:pt>
                <c:pt idx="23976">
                  <c:v>4.9889999999999999</c:v>
                </c:pt>
                <c:pt idx="23977">
                  <c:v>3.7040000000000002</c:v>
                </c:pt>
                <c:pt idx="23978">
                  <c:v>2.6469999999999998</c:v>
                </c:pt>
                <c:pt idx="23979">
                  <c:v>1.857</c:v>
                </c:pt>
                <c:pt idx="23980">
                  <c:v>1.306</c:v>
                </c:pt>
                <c:pt idx="23981">
                  <c:v>0.94799999999999995</c:v>
                </c:pt>
                <c:pt idx="23982">
                  <c:v>0.72399999999999998</c:v>
                </c:pt>
                <c:pt idx="23983">
                  <c:v>0.58599999999999997</c:v>
                </c:pt>
                <c:pt idx="23984">
                  <c:v>0.499</c:v>
                </c:pt>
                <c:pt idx="23985">
                  <c:v>0.44400000000000001</c:v>
                </c:pt>
                <c:pt idx="23986">
                  <c:v>0.40600000000000003</c:v>
                </c:pt>
                <c:pt idx="23987">
                  <c:v>0.377</c:v>
                </c:pt>
                <c:pt idx="23988">
                  <c:v>0.35199999999999998</c:v>
                </c:pt>
                <c:pt idx="23989">
                  <c:v>0.33</c:v>
                </c:pt>
                <c:pt idx="23990">
                  <c:v>0.309</c:v>
                </c:pt>
                <c:pt idx="23991">
                  <c:v>0.29099999999999998</c:v>
                </c:pt>
                <c:pt idx="23992">
                  <c:v>0.27600000000000002</c:v>
                </c:pt>
                <c:pt idx="23993">
                  <c:v>0.26300000000000001</c:v>
                </c:pt>
                <c:pt idx="23994">
                  <c:v>0.253</c:v>
                </c:pt>
                <c:pt idx="23995">
                  <c:v>0.245</c:v>
                </c:pt>
                <c:pt idx="23996">
                  <c:v>0.23899999999999999</c:v>
                </c:pt>
                <c:pt idx="23997">
                  <c:v>0.23400000000000001</c:v>
                </c:pt>
                <c:pt idx="23998">
                  <c:v>0.23</c:v>
                </c:pt>
                <c:pt idx="23999">
                  <c:v>0.22800000000000001</c:v>
                </c:pt>
                <c:pt idx="24000">
                  <c:v>0.22600000000000001</c:v>
                </c:pt>
                <c:pt idx="24001">
                  <c:v>0.224</c:v>
                </c:pt>
                <c:pt idx="24002">
                  <c:v>0.223</c:v>
                </c:pt>
                <c:pt idx="24003">
                  <c:v>0.223</c:v>
                </c:pt>
                <c:pt idx="24004">
                  <c:v>0.222</c:v>
                </c:pt>
                <c:pt idx="24005">
                  <c:v>0.222</c:v>
                </c:pt>
                <c:pt idx="24006">
                  <c:v>0.223</c:v>
                </c:pt>
                <c:pt idx="24007">
                  <c:v>0.223</c:v>
                </c:pt>
                <c:pt idx="24008">
                  <c:v>0.224</c:v>
                </c:pt>
                <c:pt idx="24009">
                  <c:v>0.22500000000000001</c:v>
                </c:pt>
                <c:pt idx="24010">
                  <c:v>0.22600000000000001</c:v>
                </c:pt>
                <c:pt idx="24011">
                  <c:v>0.22700000000000001</c:v>
                </c:pt>
                <c:pt idx="24012">
                  <c:v>0.22900000000000001</c:v>
                </c:pt>
                <c:pt idx="24013">
                  <c:v>0.23</c:v>
                </c:pt>
                <c:pt idx="24014">
                  <c:v>0.23200000000000001</c:v>
                </c:pt>
                <c:pt idx="24015">
                  <c:v>0.23400000000000001</c:v>
                </c:pt>
                <c:pt idx="24016">
                  <c:v>0.23499999999999999</c:v>
                </c:pt>
                <c:pt idx="24017">
                  <c:v>0.23699999999999999</c:v>
                </c:pt>
                <c:pt idx="24018">
                  <c:v>0.23799999999999999</c:v>
                </c:pt>
                <c:pt idx="24019">
                  <c:v>0.24</c:v>
                </c:pt>
                <c:pt idx="24020">
                  <c:v>0.24099999999999999</c:v>
                </c:pt>
                <c:pt idx="24021">
                  <c:v>0.24299999999999999</c:v>
                </c:pt>
                <c:pt idx="24022">
                  <c:v>0.24399999999999999</c:v>
                </c:pt>
                <c:pt idx="24023">
                  <c:v>0.246</c:v>
                </c:pt>
                <c:pt idx="24024">
                  <c:v>0.247</c:v>
                </c:pt>
                <c:pt idx="24025">
                  <c:v>0.249</c:v>
                </c:pt>
                <c:pt idx="24026">
                  <c:v>0.25</c:v>
                </c:pt>
                <c:pt idx="24027">
                  <c:v>0.251</c:v>
                </c:pt>
                <c:pt idx="24028">
                  <c:v>0.253</c:v>
                </c:pt>
                <c:pt idx="24029">
                  <c:v>0.254</c:v>
                </c:pt>
                <c:pt idx="24030">
                  <c:v>0.255</c:v>
                </c:pt>
                <c:pt idx="24031">
                  <c:v>0.25600000000000001</c:v>
                </c:pt>
                <c:pt idx="24032">
                  <c:v>0.25700000000000001</c:v>
                </c:pt>
                <c:pt idx="24033">
                  <c:v>0.25800000000000001</c:v>
                </c:pt>
                <c:pt idx="24034">
                  <c:v>0.25900000000000001</c:v>
                </c:pt>
                <c:pt idx="24035">
                  <c:v>0.26</c:v>
                </c:pt>
                <c:pt idx="24036">
                  <c:v>0.26100000000000001</c:v>
                </c:pt>
                <c:pt idx="24037">
                  <c:v>0.26200000000000001</c:v>
                </c:pt>
                <c:pt idx="24038">
                  <c:v>0.26200000000000001</c:v>
                </c:pt>
                <c:pt idx="24039">
                  <c:v>0.26300000000000001</c:v>
                </c:pt>
                <c:pt idx="24040">
                  <c:v>0.26400000000000001</c:v>
                </c:pt>
                <c:pt idx="24041">
                  <c:v>0.26500000000000001</c:v>
                </c:pt>
                <c:pt idx="24042">
                  <c:v>0.26500000000000001</c:v>
                </c:pt>
                <c:pt idx="24043">
                  <c:v>0.26600000000000001</c:v>
                </c:pt>
                <c:pt idx="24044">
                  <c:v>0.26600000000000001</c:v>
                </c:pt>
                <c:pt idx="24045">
                  <c:v>0.26700000000000002</c:v>
                </c:pt>
                <c:pt idx="24046">
                  <c:v>0.26800000000000002</c:v>
                </c:pt>
                <c:pt idx="24047">
                  <c:v>0.26800000000000002</c:v>
                </c:pt>
                <c:pt idx="24048">
                  <c:v>0.26600000000000001</c:v>
                </c:pt>
                <c:pt idx="24049">
                  <c:v>0.26600000000000001</c:v>
                </c:pt>
                <c:pt idx="24050">
                  <c:v>0.26500000000000001</c:v>
                </c:pt>
                <c:pt idx="24051">
                  <c:v>0.26500000000000001</c:v>
                </c:pt>
                <c:pt idx="24052">
                  <c:v>0.26400000000000001</c:v>
                </c:pt>
                <c:pt idx="24053">
                  <c:v>0.26300000000000001</c:v>
                </c:pt>
                <c:pt idx="24054">
                  <c:v>0.26300000000000001</c:v>
                </c:pt>
                <c:pt idx="24055">
                  <c:v>0.26200000000000001</c:v>
                </c:pt>
                <c:pt idx="24056">
                  <c:v>0.26100000000000001</c:v>
                </c:pt>
                <c:pt idx="24057">
                  <c:v>0.26</c:v>
                </c:pt>
                <c:pt idx="24058">
                  <c:v>0.26</c:v>
                </c:pt>
                <c:pt idx="24059">
                  <c:v>0.25900000000000001</c:v>
                </c:pt>
                <c:pt idx="24060">
                  <c:v>0.25800000000000001</c:v>
                </c:pt>
                <c:pt idx="24061">
                  <c:v>0.25700000000000001</c:v>
                </c:pt>
                <c:pt idx="24062">
                  <c:v>0.25600000000000001</c:v>
                </c:pt>
                <c:pt idx="24063">
                  <c:v>0.255</c:v>
                </c:pt>
                <c:pt idx="24064">
                  <c:v>0.254</c:v>
                </c:pt>
                <c:pt idx="24065">
                  <c:v>0.253</c:v>
                </c:pt>
                <c:pt idx="24066">
                  <c:v>0.252</c:v>
                </c:pt>
                <c:pt idx="24067">
                  <c:v>0.251</c:v>
                </c:pt>
                <c:pt idx="24068">
                  <c:v>0.249</c:v>
                </c:pt>
                <c:pt idx="24069">
                  <c:v>0.248</c:v>
                </c:pt>
                <c:pt idx="24070">
                  <c:v>0.247</c:v>
                </c:pt>
                <c:pt idx="24071">
                  <c:v>0.246</c:v>
                </c:pt>
                <c:pt idx="24072">
                  <c:v>0.24399999999999999</c:v>
                </c:pt>
                <c:pt idx="24073">
                  <c:v>0.24299999999999999</c:v>
                </c:pt>
                <c:pt idx="24074">
                  <c:v>0.24099999999999999</c:v>
                </c:pt>
                <c:pt idx="24075">
                  <c:v>0.24</c:v>
                </c:pt>
                <c:pt idx="24076">
                  <c:v>0.23799999999999999</c:v>
                </c:pt>
                <c:pt idx="24077">
                  <c:v>0.23699999999999999</c:v>
                </c:pt>
                <c:pt idx="24078">
                  <c:v>0.23599999999999999</c:v>
                </c:pt>
                <c:pt idx="24079">
                  <c:v>0.23400000000000001</c:v>
                </c:pt>
                <c:pt idx="24080">
                  <c:v>0.23300000000000001</c:v>
                </c:pt>
                <c:pt idx="24081">
                  <c:v>0.23100000000000001</c:v>
                </c:pt>
                <c:pt idx="24082">
                  <c:v>0.23</c:v>
                </c:pt>
                <c:pt idx="24083">
                  <c:v>0.22900000000000001</c:v>
                </c:pt>
                <c:pt idx="24084">
                  <c:v>0.22700000000000001</c:v>
                </c:pt>
                <c:pt idx="24085">
                  <c:v>0.22600000000000001</c:v>
                </c:pt>
                <c:pt idx="24086">
                  <c:v>0.22500000000000001</c:v>
                </c:pt>
                <c:pt idx="24087">
                  <c:v>0.224</c:v>
                </c:pt>
                <c:pt idx="24088">
                  <c:v>0.223</c:v>
                </c:pt>
                <c:pt idx="24089">
                  <c:v>0.223</c:v>
                </c:pt>
                <c:pt idx="24090">
                  <c:v>0.223</c:v>
                </c:pt>
                <c:pt idx="24091">
                  <c:v>0.223</c:v>
                </c:pt>
                <c:pt idx="24092">
                  <c:v>0.223</c:v>
                </c:pt>
                <c:pt idx="24093">
                  <c:v>0.224</c:v>
                </c:pt>
                <c:pt idx="24094">
                  <c:v>0.22500000000000001</c:v>
                </c:pt>
                <c:pt idx="24095">
                  <c:v>0.22600000000000001</c:v>
                </c:pt>
                <c:pt idx="24096">
                  <c:v>0.22800000000000001</c:v>
                </c:pt>
                <c:pt idx="24097">
                  <c:v>0.23100000000000001</c:v>
                </c:pt>
                <c:pt idx="24098">
                  <c:v>0.23499999999999999</c:v>
                </c:pt>
                <c:pt idx="24099">
                  <c:v>0.24</c:v>
                </c:pt>
                <c:pt idx="24100">
                  <c:v>0.247</c:v>
                </c:pt>
                <c:pt idx="24101">
                  <c:v>0.255</c:v>
                </c:pt>
                <c:pt idx="24102">
                  <c:v>0.26500000000000001</c:v>
                </c:pt>
                <c:pt idx="24103">
                  <c:v>0.27800000000000002</c:v>
                </c:pt>
                <c:pt idx="24104">
                  <c:v>0.29299999999999998</c:v>
                </c:pt>
                <c:pt idx="24105">
                  <c:v>0.311</c:v>
                </c:pt>
                <c:pt idx="24106">
                  <c:v>0.33200000000000002</c:v>
                </c:pt>
                <c:pt idx="24107">
                  <c:v>0.35599999999999998</c:v>
                </c:pt>
                <c:pt idx="24108">
                  <c:v>0.38400000000000001</c:v>
                </c:pt>
                <c:pt idx="24109">
                  <c:v>0.42</c:v>
                </c:pt>
                <c:pt idx="24110">
                  <c:v>0.46899999999999997</c:v>
                </c:pt>
                <c:pt idx="24111">
                  <c:v>0.54300000000000004</c:v>
                </c:pt>
                <c:pt idx="24112">
                  <c:v>0.65500000000000003</c:v>
                </c:pt>
                <c:pt idx="24113">
                  <c:v>0.83299999999999996</c:v>
                </c:pt>
                <c:pt idx="24114">
                  <c:v>1.1060000000000001</c:v>
                </c:pt>
                <c:pt idx="24115">
                  <c:v>1.516</c:v>
                </c:pt>
                <c:pt idx="24116">
                  <c:v>2.1070000000000002</c:v>
                </c:pt>
                <c:pt idx="24117">
                  <c:v>2.91</c:v>
                </c:pt>
                <c:pt idx="24118">
                  <c:v>3.9460000000000002</c:v>
                </c:pt>
                <c:pt idx="24119">
                  <c:v>5.1879999999999997</c:v>
                </c:pt>
                <c:pt idx="24120">
                  <c:v>6.6040000000000001</c:v>
                </c:pt>
                <c:pt idx="24121">
                  <c:v>8.1470000000000002</c:v>
                </c:pt>
                <c:pt idx="24122">
                  <c:v>9.782</c:v>
                </c:pt>
                <c:pt idx="24123">
                  <c:v>11.476000000000001</c:v>
                </c:pt>
                <c:pt idx="24124">
                  <c:v>13.211</c:v>
                </c:pt>
                <c:pt idx="24125">
                  <c:v>14.972</c:v>
                </c:pt>
                <c:pt idx="24126">
                  <c:v>16.75</c:v>
                </c:pt>
                <c:pt idx="24127">
                  <c:v>18.538</c:v>
                </c:pt>
                <c:pt idx="24128">
                  <c:v>20.332999999999998</c:v>
                </c:pt>
                <c:pt idx="24129">
                  <c:v>22.131</c:v>
                </c:pt>
                <c:pt idx="24130">
                  <c:v>23.931000000000001</c:v>
                </c:pt>
                <c:pt idx="24131">
                  <c:v>25.73</c:v>
                </c:pt>
                <c:pt idx="24132">
                  <c:v>27.527000000000001</c:v>
                </c:pt>
                <c:pt idx="24133">
                  <c:v>29.321000000000002</c:v>
                </c:pt>
                <c:pt idx="24134">
                  <c:v>31.111000000000001</c:v>
                </c:pt>
                <c:pt idx="24135">
                  <c:v>32.896999999999998</c:v>
                </c:pt>
                <c:pt idx="24136">
                  <c:v>34.676000000000002</c:v>
                </c:pt>
                <c:pt idx="24137">
                  <c:v>36.450000000000003</c:v>
                </c:pt>
                <c:pt idx="24138">
                  <c:v>38.216000000000001</c:v>
                </c:pt>
                <c:pt idx="24139">
                  <c:v>39.972999999999999</c:v>
                </c:pt>
                <c:pt idx="24140">
                  <c:v>41.722000000000001</c:v>
                </c:pt>
                <c:pt idx="24141">
                  <c:v>43.457000000000001</c:v>
                </c:pt>
                <c:pt idx="24142">
                  <c:v>45.180999999999997</c:v>
                </c:pt>
                <c:pt idx="24143">
                  <c:v>46.889000000000003</c:v>
                </c:pt>
                <c:pt idx="24144">
                  <c:v>48.58</c:v>
                </c:pt>
                <c:pt idx="24145">
                  <c:v>50.252000000000002</c:v>
                </c:pt>
                <c:pt idx="24146">
                  <c:v>51.902000000000001</c:v>
                </c:pt>
                <c:pt idx="24147">
                  <c:v>53.527000000000001</c:v>
                </c:pt>
                <c:pt idx="24148">
                  <c:v>55.125999999999998</c:v>
                </c:pt>
                <c:pt idx="24149">
                  <c:v>56.695</c:v>
                </c:pt>
                <c:pt idx="24150">
                  <c:v>58.231999999999999</c:v>
                </c:pt>
                <c:pt idx="24151">
                  <c:v>59.734999999999999</c:v>
                </c:pt>
                <c:pt idx="24152">
                  <c:v>61.198999999999998</c:v>
                </c:pt>
                <c:pt idx="24153">
                  <c:v>62.625</c:v>
                </c:pt>
                <c:pt idx="24154">
                  <c:v>64.007999999999996</c:v>
                </c:pt>
                <c:pt idx="24155">
                  <c:v>65.349999999999994</c:v>
                </c:pt>
                <c:pt idx="24156">
                  <c:v>66.647000000000006</c:v>
                </c:pt>
                <c:pt idx="24157">
                  <c:v>67.900999999999996</c:v>
                </c:pt>
                <c:pt idx="24158">
                  <c:v>69.11</c:v>
                </c:pt>
                <c:pt idx="24159">
                  <c:v>70.274000000000001</c:v>
                </c:pt>
                <c:pt idx="24160">
                  <c:v>71.391999999999996</c:v>
                </c:pt>
                <c:pt idx="24161">
                  <c:v>72.463999999999999</c:v>
                </c:pt>
                <c:pt idx="24162">
                  <c:v>73.489999999999995</c:v>
                </c:pt>
                <c:pt idx="24163">
                  <c:v>74.471999999999994</c:v>
                </c:pt>
                <c:pt idx="24164">
                  <c:v>75.409000000000006</c:v>
                </c:pt>
                <c:pt idx="24165">
                  <c:v>76.301000000000002</c:v>
                </c:pt>
                <c:pt idx="24166">
                  <c:v>77.150000000000006</c:v>
                </c:pt>
                <c:pt idx="24167">
                  <c:v>77.956000000000003</c:v>
                </c:pt>
                <c:pt idx="24168">
                  <c:v>78.72</c:v>
                </c:pt>
                <c:pt idx="24169">
                  <c:v>79.444000000000003</c:v>
                </c:pt>
                <c:pt idx="24170">
                  <c:v>80.129000000000005</c:v>
                </c:pt>
                <c:pt idx="24171">
                  <c:v>80.775999999999996</c:v>
                </c:pt>
                <c:pt idx="24172">
                  <c:v>81.385999999999996</c:v>
                </c:pt>
                <c:pt idx="24173">
                  <c:v>81.96</c:v>
                </c:pt>
                <c:pt idx="24174">
                  <c:v>82.501999999999995</c:v>
                </c:pt>
                <c:pt idx="24175">
                  <c:v>83.01</c:v>
                </c:pt>
                <c:pt idx="24176">
                  <c:v>83.489000000000004</c:v>
                </c:pt>
                <c:pt idx="24177">
                  <c:v>83.936999999999998</c:v>
                </c:pt>
                <c:pt idx="24178">
                  <c:v>84.358999999999995</c:v>
                </c:pt>
                <c:pt idx="24179">
                  <c:v>84.753</c:v>
                </c:pt>
                <c:pt idx="24180">
                  <c:v>85.123000000000005</c:v>
                </c:pt>
                <c:pt idx="24181">
                  <c:v>85.468999999999994</c:v>
                </c:pt>
                <c:pt idx="24182">
                  <c:v>85.792000000000002</c:v>
                </c:pt>
                <c:pt idx="24183">
                  <c:v>86.093999999999994</c:v>
                </c:pt>
                <c:pt idx="24184">
                  <c:v>86.376999999999995</c:v>
                </c:pt>
                <c:pt idx="24185">
                  <c:v>86.641000000000005</c:v>
                </c:pt>
                <c:pt idx="24186">
                  <c:v>86.888000000000005</c:v>
                </c:pt>
                <c:pt idx="24187">
                  <c:v>87.117999999999995</c:v>
                </c:pt>
                <c:pt idx="24188">
                  <c:v>87.332999999999998</c:v>
                </c:pt>
                <c:pt idx="24189">
                  <c:v>87.533000000000001</c:v>
                </c:pt>
                <c:pt idx="24190">
                  <c:v>87.72</c:v>
                </c:pt>
                <c:pt idx="24191">
                  <c:v>87.894000000000005</c:v>
                </c:pt>
                <c:pt idx="24192">
                  <c:v>88.057000000000002</c:v>
                </c:pt>
                <c:pt idx="24193">
                  <c:v>88.209000000000003</c:v>
                </c:pt>
                <c:pt idx="24194">
                  <c:v>88.35</c:v>
                </c:pt>
                <c:pt idx="24195">
                  <c:v>88.481999999999999</c:v>
                </c:pt>
                <c:pt idx="24196">
                  <c:v>88.605000000000004</c:v>
                </c:pt>
                <c:pt idx="24197">
                  <c:v>88.718999999999994</c:v>
                </c:pt>
                <c:pt idx="24198">
                  <c:v>88.825999999999993</c:v>
                </c:pt>
                <c:pt idx="24199">
                  <c:v>88.924999999999997</c:v>
                </c:pt>
                <c:pt idx="24200">
                  <c:v>89.018000000000001</c:v>
                </c:pt>
                <c:pt idx="24201">
                  <c:v>89.102999999999994</c:v>
                </c:pt>
                <c:pt idx="24202">
                  <c:v>89.183000000000007</c:v>
                </c:pt>
                <c:pt idx="24203">
                  <c:v>89.257999999999996</c:v>
                </c:pt>
                <c:pt idx="24204">
                  <c:v>89.326999999999998</c:v>
                </c:pt>
                <c:pt idx="24205">
                  <c:v>89.391000000000005</c:v>
                </c:pt>
                <c:pt idx="24206">
                  <c:v>89.45</c:v>
                </c:pt>
                <c:pt idx="24207">
                  <c:v>89.504999999999995</c:v>
                </c:pt>
                <c:pt idx="24208">
                  <c:v>89.555999999999997</c:v>
                </c:pt>
                <c:pt idx="24209">
                  <c:v>89.603999999999999</c:v>
                </c:pt>
                <c:pt idx="24210">
                  <c:v>89.647000000000006</c:v>
                </c:pt>
                <c:pt idx="24211">
                  <c:v>89.688000000000002</c:v>
                </c:pt>
                <c:pt idx="24212">
                  <c:v>89.724999999999994</c:v>
                </c:pt>
                <c:pt idx="24213">
                  <c:v>89.76</c:v>
                </c:pt>
                <c:pt idx="24214">
                  <c:v>89.792000000000002</c:v>
                </c:pt>
                <c:pt idx="24215">
                  <c:v>89.822000000000003</c:v>
                </c:pt>
                <c:pt idx="24216">
                  <c:v>89.849000000000004</c:v>
                </c:pt>
                <c:pt idx="24217">
                  <c:v>89.875</c:v>
                </c:pt>
                <c:pt idx="24218">
                  <c:v>89.897999999999996</c:v>
                </c:pt>
                <c:pt idx="24219">
                  <c:v>89.92</c:v>
                </c:pt>
                <c:pt idx="24220">
                  <c:v>89.94</c:v>
                </c:pt>
                <c:pt idx="24221">
                  <c:v>89.957999999999998</c:v>
                </c:pt>
                <c:pt idx="24222">
                  <c:v>89.974999999999994</c:v>
                </c:pt>
                <c:pt idx="24223">
                  <c:v>89.991</c:v>
                </c:pt>
                <c:pt idx="24224">
                  <c:v>90.006</c:v>
                </c:pt>
                <c:pt idx="24225">
                  <c:v>90.019000000000005</c:v>
                </c:pt>
                <c:pt idx="24226">
                  <c:v>90.031999999999996</c:v>
                </c:pt>
                <c:pt idx="24227">
                  <c:v>90.043000000000006</c:v>
                </c:pt>
                <c:pt idx="24228">
                  <c:v>90.054000000000002</c:v>
                </c:pt>
                <c:pt idx="24229">
                  <c:v>90.063999999999993</c:v>
                </c:pt>
                <c:pt idx="24230">
                  <c:v>90.072999999999993</c:v>
                </c:pt>
                <c:pt idx="24231">
                  <c:v>90.081999999999994</c:v>
                </c:pt>
                <c:pt idx="24232">
                  <c:v>90.088999999999999</c:v>
                </c:pt>
                <c:pt idx="24233">
                  <c:v>90.096999999999994</c:v>
                </c:pt>
                <c:pt idx="24234">
                  <c:v>90.103999999999999</c:v>
                </c:pt>
                <c:pt idx="24235">
                  <c:v>90.11</c:v>
                </c:pt>
                <c:pt idx="24236">
                  <c:v>90.116</c:v>
                </c:pt>
                <c:pt idx="24237">
                  <c:v>90.120999999999995</c:v>
                </c:pt>
                <c:pt idx="24238">
                  <c:v>90.126000000000005</c:v>
                </c:pt>
                <c:pt idx="24239">
                  <c:v>90.131</c:v>
                </c:pt>
                <c:pt idx="24240">
                  <c:v>90.135999999999996</c:v>
                </c:pt>
                <c:pt idx="24241">
                  <c:v>90.14</c:v>
                </c:pt>
                <c:pt idx="24242">
                  <c:v>90.144000000000005</c:v>
                </c:pt>
                <c:pt idx="24243">
                  <c:v>90.147000000000006</c:v>
                </c:pt>
                <c:pt idx="24244">
                  <c:v>90.150999999999996</c:v>
                </c:pt>
                <c:pt idx="24245">
                  <c:v>90.153999999999996</c:v>
                </c:pt>
                <c:pt idx="24246">
                  <c:v>90.156999999999996</c:v>
                </c:pt>
                <c:pt idx="24247">
                  <c:v>90.16</c:v>
                </c:pt>
                <c:pt idx="24248">
                  <c:v>90.162999999999997</c:v>
                </c:pt>
                <c:pt idx="24249">
                  <c:v>90.165000000000006</c:v>
                </c:pt>
                <c:pt idx="24250">
                  <c:v>90.168000000000006</c:v>
                </c:pt>
                <c:pt idx="24251">
                  <c:v>90.17</c:v>
                </c:pt>
                <c:pt idx="24252">
                  <c:v>90.171999999999997</c:v>
                </c:pt>
                <c:pt idx="24253">
                  <c:v>90.174000000000007</c:v>
                </c:pt>
                <c:pt idx="24254">
                  <c:v>90.176000000000002</c:v>
                </c:pt>
                <c:pt idx="24255">
                  <c:v>90.177999999999997</c:v>
                </c:pt>
                <c:pt idx="24256">
                  <c:v>90.18</c:v>
                </c:pt>
                <c:pt idx="24257">
                  <c:v>90.180999999999997</c:v>
                </c:pt>
                <c:pt idx="24258">
                  <c:v>90.183000000000007</c:v>
                </c:pt>
                <c:pt idx="24259">
                  <c:v>90.183999999999997</c:v>
                </c:pt>
                <c:pt idx="24260">
                  <c:v>90.186000000000007</c:v>
                </c:pt>
                <c:pt idx="24261">
                  <c:v>90.186999999999998</c:v>
                </c:pt>
                <c:pt idx="24262">
                  <c:v>90.188000000000002</c:v>
                </c:pt>
                <c:pt idx="24263">
                  <c:v>90.19</c:v>
                </c:pt>
                <c:pt idx="24264">
                  <c:v>90.191000000000003</c:v>
                </c:pt>
                <c:pt idx="24265">
                  <c:v>90.191999999999993</c:v>
                </c:pt>
                <c:pt idx="24266">
                  <c:v>90.192999999999998</c:v>
                </c:pt>
                <c:pt idx="24267">
                  <c:v>90.194000000000003</c:v>
                </c:pt>
                <c:pt idx="24268">
                  <c:v>90.194999999999993</c:v>
                </c:pt>
                <c:pt idx="24269">
                  <c:v>90.195999999999998</c:v>
                </c:pt>
                <c:pt idx="24270">
                  <c:v>90.197000000000003</c:v>
                </c:pt>
                <c:pt idx="24271">
                  <c:v>90.197999999999993</c:v>
                </c:pt>
                <c:pt idx="24272">
                  <c:v>90.198999999999998</c:v>
                </c:pt>
                <c:pt idx="24273">
                  <c:v>90.2</c:v>
                </c:pt>
                <c:pt idx="24274">
                  <c:v>90.200999999999993</c:v>
                </c:pt>
                <c:pt idx="24275">
                  <c:v>90.201999999999998</c:v>
                </c:pt>
                <c:pt idx="24276">
                  <c:v>90.201999999999998</c:v>
                </c:pt>
                <c:pt idx="24277">
                  <c:v>90.203000000000003</c:v>
                </c:pt>
                <c:pt idx="24278">
                  <c:v>90.203999999999994</c:v>
                </c:pt>
                <c:pt idx="24279">
                  <c:v>90.203999999999994</c:v>
                </c:pt>
                <c:pt idx="24280">
                  <c:v>90.204999999999998</c:v>
                </c:pt>
                <c:pt idx="24281">
                  <c:v>90.206000000000003</c:v>
                </c:pt>
                <c:pt idx="24282">
                  <c:v>90.206000000000003</c:v>
                </c:pt>
                <c:pt idx="24283">
                  <c:v>90.206999999999994</c:v>
                </c:pt>
                <c:pt idx="24284">
                  <c:v>90.206999999999994</c:v>
                </c:pt>
                <c:pt idx="24285">
                  <c:v>90.206999999999994</c:v>
                </c:pt>
                <c:pt idx="24286">
                  <c:v>90.207999999999998</c:v>
                </c:pt>
                <c:pt idx="24287">
                  <c:v>90.207999999999998</c:v>
                </c:pt>
                <c:pt idx="24288">
                  <c:v>90.207999999999998</c:v>
                </c:pt>
                <c:pt idx="24289">
                  <c:v>90.209000000000003</c:v>
                </c:pt>
                <c:pt idx="24290">
                  <c:v>90.209000000000003</c:v>
                </c:pt>
                <c:pt idx="24291">
                  <c:v>90.209000000000003</c:v>
                </c:pt>
                <c:pt idx="24292">
                  <c:v>90.209000000000003</c:v>
                </c:pt>
                <c:pt idx="24293">
                  <c:v>90.209000000000003</c:v>
                </c:pt>
                <c:pt idx="24294">
                  <c:v>90.209000000000003</c:v>
                </c:pt>
                <c:pt idx="24295">
                  <c:v>90.21</c:v>
                </c:pt>
                <c:pt idx="24296">
                  <c:v>90.21</c:v>
                </c:pt>
                <c:pt idx="24297">
                  <c:v>90.21</c:v>
                </c:pt>
                <c:pt idx="24298">
                  <c:v>90.21</c:v>
                </c:pt>
                <c:pt idx="24299">
                  <c:v>90.21</c:v>
                </c:pt>
                <c:pt idx="24300">
                  <c:v>90.209000000000003</c:v>
                </c:pt>
                <c:pt idx="24301">
                  <c:v>90.209000000000003</c:v>
                </c:pt>
                <c:pt idx="24302">
                  <c:v>90.209000000000003</c:v>
                </c:pt>
                <c:pt idx="24303">
                  <c:v>90.209000000000003</c:v>
                </c:pt>
                <c:pt idx="24304">
                  <c:v>90.209000000000003</c:v>
                </c:pt>
                <c:pt idx="24305">
                  <c:v>90.209000000000003</c:v>
                </c:pt>
                <c:pt idx="24306">
                  <c:v>90.207999999999998</c:v>
                </c:pt>
                <c:pt idx="24307">
                  <c:v>90.207999999999998</c:v>
                </c:pt>
                <c:pt idx="24308">
                  <c:v>90.207999999999998</c:v>
                </c:pt>
                <c:pt idx="24309">
                  <c:v>90.207999999999998</c:v>
                </c:pt>
                <c:pt idx="24310">
                  <c:v>90.206999999999994</c:v>
                </c:pt>
                <c:pt idx="24311">
                  <c:v>90.206999999999994</c:v>
                </c:pt>
                <c:pt idx="24312">
                  <c:v>90.206999999999994</c:v>
                </c:pt>
                <c:pt idx="24313">
                  <c:v>90.206000000000003</c:v>
                </c:pt>
                <c:pt idx="24314">
                  <c:v>90.206000000000003</c:v>
                </c:pt>
                <c:pt idx="24315">
                  <c:v>90.204999999999998</c:v>
                </c:pt>
                <c:pt idx="24316">
                  <c:v>90.204999999999998</c:v>
                </c:pt>
                <c:pt idx="24317">
                  <c:v>90.204999999999998</c:v>
                </c:pt>
                <c:pt idx="24318">
                  <c:v>90.203999999999994</c:v>
                </c:pt>
                <c:pt idx="24319">
                  <c:v>90.203999999999994</c:v>
                </c:pt>
                <c:pt idx="24320">
                  <c:v>90.203000000000003</c:v>
                </c:pt>
                <c:pt idx="24321">
                  <c:v>90.203000000000003</c:v>
                </c:pt>
                <c:pt idx="24322">
                  <c:v>90.201999999999998</c:v>
                </c:pt>
                <c:pt idx="24323">
                  <c:v>90.201999999999998</c:v>
                </c:pt>
                <c:pt idx="24324">
                  <c:v>90.200999999999993</c:v>
                </c:pt>
                <c:pt idx="24325">
                  <c:v>90.200999999999993</c:v>
                </c:pt>
                <c:pt idx="24326">
                  <c:v>90.2</c:v>
                </c:pt>
                <c:pt idx="24327">
                  <c:v>90.198999999999998</c:v>
                </c:pt>
                <c:pt idx="24328">
                  <c:v>90.198999999999998</c:v>
                </c:pt>
                <c:pt idx="24329">
                  <c:v>90.197999999999993</c:v>
                </c:pt>
                <c:pt idx="24330">
                  <c:v>90.197000000000003</c:v>
                </c:pt>
                <c:pt idx="24331">
                  <c:v>90.195999999999998</c:v>
                </c:pt>
                <c:pt idx="24332">
                  <c:v>90.194999999999993</c:v>
                </c:pt>
                <c:pt idx="24333">
                  <c:v>90.194000000000003</c:v>
                </c:pt>
                <c:pt idx="24334">
                  <c:v>90.192999999999998</c:v>
                </c:pt>
                <c:pt idx="24335">
                  <c:v>90.191999999999993</c:v>
                </c:pt>
                <c:pt idx="24336">
                  <c:v>90.191000000000003</c:v>
                </c:pt>
                <c:pt idx="24337">
                  <c:v>90.19</c:v>
                </c:pt>
                <c:pt idx="24338">
                  <c:v>90.188999999999993</c:v>
                </c:pt>
                <c:pt idx="24339">
                  <c:v>90.188000000000002</c:v>
                </c:pt>
                <c:pt idx="24340">
                  <c:v>90.186000000000007</c:v>
                </c:pt>
                <c:pt idx="24341">
                  <c:v>90.185000000000002</c:v>
                </c:pt>
                <c:pt idx="24342">
                  <c:v>90.183000000000007</c:v>
                </c:pt>
                <c:pt idx="24343">
                  <c:v>90.182000000000002</c:v>
                </c:pt>
                <c:pt idx="24344">
                  <c:v>90.18</c:v>
                </c:pt>
                <c:pt idx="24345">
                  <c:v>90.177999999999997</c:v>
                </c:pt>
                <c:pt idx="24346">
                  <c:v>90.176000000000002</c:v>
                </c:pt>
                <c:pt idx="24347">
                  <c:v>90.174000000000007</c:v>
                </c:pt>
                <c:pt idx="24348">
                  <c:v>90.171000000000006</c:v>
                </c:pt>
                <c:pt idx="24349">
                  <c:v>90.168999999999997</c:v>
                </c:pt>
                <c:pt idx="24350">
                  <c:v>90.165999999999997</c:v>
                </c:pt>
                <c:pt idx="24351">
                  <c:v>90.162999999999997</c:v>
                </c:pt>
                <c:pt idx="24352">
                  <c:v>90.16</c:v>
                </c:pt>
                <c:pt idx="24353">
                  <c:v>90.156999999999996</c:v>
                </c:pt>
                <c:pt idx="24354">
                  <c:v>90.153000000000006</c:v>
                </c:pt>
                <c:pt idx="24355">
                  <c:v>90.15</c:v>
                </c:pt>
                <c:pt idx="24356">
                  <c:v>90.146000000000001</c:v>
                </c:pt>
                <c:pt idx="24357">
                  <c:v>90.141000000000005</c:v>
                </c:pt>
                <c:pt idx="24358">
                  <c:v>90.137</c:v>
                </c:pt>
                <c:pt idx="24359">
                  <c:v>90.131</c:v>
                </c:pt>
                <c:pt idx="24360">
                  <c:v>90.126000000000005</c:v>
                </c:pt>
                <c:pt idx="24361">
                  <c:v>90.12</c:v>
                </c:pt>
                <c:pt idx="24362">
                  <c:v>90.114000000000004</c:v>
                </c:pt>
                <c:pt idx="24363">
                  <c:v>90.106999999999999</c:v>
                </c:pt>
                <c:pt idx="24364">
                  <c:v>90.1</c:v>
                </c:pt>
                <c:pt idx="24365">
                  <c:v>90.091999999999999</c:v>
                </c:pt>
                <c:pt idx="24366">
                  <c:v>90.082999999999998</c:v>
                </c:pt>
                <c:pt idx="24367">
                  <c:v>90.073999999999998</c:v>
                </c:pt>
                <c:pt idx="24368">
                  <c:v>90.063999999999993</c:v>
                </c:pt>
                <c:pt idx="24369">
                  <c:v>90.054000000000002</c:v>
                </c:pt>
                <c:pt idx="24370">
                  <c:v>90.042000000000002</c:v>
                </c:pt>
                <c:pt idx="24371">
                  <c:v>90.03</c:v>
                </c:pt>
                <c:pt idx="24372">
                  <c:v>90.016000000000005</c:v>
                </c:pt>
                <c:pt idx="24373">
                  <c:v>90.001000000000005</c:v>
                </c:pt>
                <c:pt idx="24374">
                  <c:v>89.984999999999999</c:v>
                </c:pt>
                <c:pt idx="24375">
                  <c:v>89.968000000000004</c:v>
                </c:pt>
                <c:pt idx="24376">
                  <c:v>89.95</c:v>
                </c:pt>
                <c:pt idx="24377">
                  <c:v>89.93</c:v>
                </c:pt>
                <c:pt idx="24378">
                  <c:v>89.908000000000001</c:v>
                </c:pt>
                <c:pt idx="24379">
                  <c:v>89.884</c:v>
                </c:pt>
                <c:pt idx="24380">
                  <c:v>89.858999999999995</c:v>
                </c:pt>
                <c:pt idx="24381">
                  <c:v>89.831999999999994</c:v>
                </c:pt>
                <c:pt idx="24382">
                  <c:v>89.802000000000007</c:v>
                </c:pt>
                <c:pt idx="24383">
                  <c:v>89.77</c:v>
                </c:pt>
                <c:pt idx="24384">
                  <c:v>89.734999999999999</c:v>
                </c:pt>
                <c:pt idx="24385">
                  <c:v>89.697000000000003</c:v>
                </c:pt>
                <c:pt idx="24386">
                  <c:v>89.656999999999996</c:v>
                </c:pt>
                <c:pt idx="24387">
                  <c:v>89.613</c:v>
                </c:pt>
                <c:pt idx="24388">
                  <c:v>89.564999999999998</c:v>
                </c:pt>
                <c:pt idx="24389">
                  <c:v>89.513999999999996</c:v>
                </c:pt>
                <c:pt idx="24390">
                  <c:v>89.459000000000003</c:v>
                </c:pt>
                <c:pt idx="24391">
                  <c:v>89.4</c:v>
                </c:pt>
                <c:pt idx="24392">
                  <c:v>89.335999999999999</c:v>
                </c:pt>
                <c:pt idx="24393">
                  <c:v>89.266999999999996</c:v>
                </c:pt>
                <c:pt idx="24394">
                  <c:v>89.192999999999998</c:v>
                </c:pt>
                <c:pt idx="24395">
                  <c:v>89.113</c:v>
                </c:pt>
                <c:pt idx="24396">
                  <c:v>89.027000000000001</c:v>
                </c:pt>
                <c:pt idx="24397">
                  <c:v>88.935000000000002</c:v>
                </c:pt>
                <c:pt idx="24398">
                  <c:v>88.835999999999999</c:v>
                </c:pt>
                <c:pt idx="24399">
                  <c:v>88.728999999999999</c:v>
                </c:pt>
                <c:pt idx="24400">
                  <c:v>88.614999999999995</c:v>
                </c:pt>
                <c:pt idx="24401">
                  <c:v>88.492000000000004</c:v>
                </c:pt>
                <c:pt idx="24402">
                  <c:v>88.36</c:v>
                </c:pt>
                <c:pt idx="24403">
                  <c:v>88.218999999999994</c:v>
                </c:pt>
                <c:pt idx="24404">
                  <c:v>88.066999999999993</c:v>
                </c:pt>
                <c:pt idx="24405">
                  <c:v>87.903999999999996</c:v>
                </c:pt>
                <c:pt idx="24406">
                  <c:v>87.73</c:v>
                </c:pt>
                <c:pt idx="24407">
                  <c:v>87.542000000000002</c:v>
                </c:pt>
                <c:pt idx="24408">
                  <c:v>87.341999999999999</c:v>
                </c:pt>
                <c:pt idx="24409">
                  <c:v>87.126999999999995</c:v>
                </c:pt>
                <c:pt idx="24410">
                  <c:v>86.897000000000006</c:v>
                </c:pt>
                <c:pt idx="24411">
                  <c:v>86.65</c:v>
                </c:pt>
                <c:pt idx="24412">
                  <c:v>86.385999999999996</c:v>
                </c:pt>
                <c:pt idx="24413">
                  <c:v>86.102999999999994</c:v>
                </c:pt>
                <c:pt idx="24414">
                  <c:v>85.801000000000002</c:v>
                </c:pt>
                <c:pt idx="24415">
                  <c:v>85.477000000000004</c:v>
                </c:pt>
                <c:pt idx="24416">
                  <c:v>85.131</c:v>
                </c:pt>
                <c:pt idx="24417">
                  <c:v>84.760999999999996</c:v>
                </c:pt>
                <c:pt idx="24418">
                  <c:v>84.366</c:v>
                </c:pt>
                <c:pt idx="24419">
                  <c:v>83.944999999999993</c:v>
                </c:pt>
                <c:pt idx="24420">
                  <c:v>83.495999999999995</c:v>
                </c:pt>
                <c:pt idx="24421">
                  <c:v>83.016999999999996</c:v>
                </c:pt>
                <c:pt idx="24422">
                  <c:v>82.507999999999996</c:v>
                </c:pt>
                <c:pt idx="24423">
                  <c:v>81.966999999999999</c:v>
                </c:pt>
                <c:pt idx="24424">
                  <c:v>81.391000000000005</c:v>
                </c:pt>
                <c:pt idx="24425">
                  <c:v>80.781000000000006</c:v>
                </c:pt>
                <c:pt idx="24426">
                  <c:v>80.135000000000005</c:v>
                </c:pt>
                <c:pt idx="24427">
                  <c:v>79.45</c:v>
                </c:pt>
                <c:pt idx="24428">
                  <c:v>78.724999999999994</c:v>
                </c:pt>
                <c:pt idx="24429">
                  <c:v>77.960999999999999</c:v>
                </c:pt>
                <c:pt idx="24430">
                  <c:v>77.153999999999996</c:v>
                </c:pt>
                <c:pt idx="24431">
                  <c:v>76.305000000000007</c:v>
                </c:pt>
                <c:pt idx="24432">
                  <c:v>75.412999999999997</c:v>
                </c:pt>
                <c:pt idx="24433">
                  <c:v>74.477000000000004</c:v>
                </c:pt>
                <c:pt idx="24434">
                  <c:v>73.494</c:v>
                </c:pt>
                <c:pt idx="24435">
                  <c:v>72.468000000000004</c:v>
                </c:pt>
                <c:pt idx="24436">
                  <c:v>71.394999999999996</c:v>
                </c:pt>
                <c:pt idx="24437">
                  <c:v>70.277000000000001</c:v>
                </c:pt>
                <c:pt idx="24438">
                  <c:v>69.113</c:v>
                </c:pt>
                <c:pt idx="24439">
                  <c:v>67.903999999999996</c:v>
                </c:pt>
                <c:pt idx="24440">
                  <c:v>66.650000000000006</c:v>
                </c:pt>
                <c:pt idx="24441">
                  <c:v>65.352000000000004</c:v>
                </c:pt>
                <c:pt idx="24442">
                  <c:v>64.010000000000005</c:v>
                </c:pt>
                <c:pt idx="24443">
                  <c:v>62.625999999999998</c:v>
                </c:pt>
                <c:pt idx="24444">
                  <c:v>61.201000000000001</c:v>
                </c:pt>
                <c:pt idx="24445">
                  <c:v>59.735999999999997</c:v>
                </c:pt>
                <c:pt idx="24446">
                  <c:v>58.234000000000002</c:v>
                </c:pt>
                <c:pt idx="24447">
                  <c:v>56.695999999999998</c:v>
                </c:pt>
                <c:pt idx="24448">
                  <c:v>55.127000000000002</c:v>
                </c:pt>
                <c:pt idx="24449">
                  <c:v>53.527999999999999</c:v>
                </c:pt>
                <c:pt idx="24450">
                  <c:v>51.902999999999999</c:v>
                </c:pt>
                <c:pt idx="24451">
                  <c:v>50.253</c:v>
                </c:pt>
                <c:pt idx="24452">
                  <c:v>48.581000000000003</c:v>
                </c:pt>
                <c:pt idx="24453">
                  <c:v>46.89</c:v>
                </c:pt>
                <c:pt idx="24454">
                  <c:v>45.182000000000002</c:v>
                </c:pt>
                <c:pt idx="24455">
                  <c:v>43.459000000000003</c:v>
                </c:pt>
                <c:pt idx="24456">
                  <c:v>41.722000000000001</c:v>
                </c:pt>
                <c:pt idx="24457">
                  <c:v>39.975000000000001</c:v>
                </c:pt>
                <c:pt idx="24458">
                  <c:v>38.216999999999999</c:v>
                </c:pt>
                <c:pt idx="24459">
                  <c:v>36.450000000000003</c:v>
                </c:pt>
                <c:pt idx="24460">
                  <c:v>34.676000000000002</c:v>
                </c:pt>
                <c:pt idx="24461">
                  <c:v>32.896000000000001</c:v>
                </c:pt>
                <c:pt idx="24462">
                  <c:v>31.11</c:v>
                </c:pt>
                <c:pt idx="24463">
                  <c:v>29.318999999999999</c:v>
                </c:pt>
                <c:pt idx="24464">
                  <c:v>27.524999999999999</c:v>
                </c:pt>
                <c:pt idx="24465">
                  <c:v>25.728000000000002</c:v>
                </c:pt>
                <c:pt idx="24466">
                  <c:v>23.928999999999998</c:v>
                </c:pt>
                <c:pt idx="24467">
                  <c:v>22.13</c:v>
                </c:pt>
                <c:pt idx="24468">
                  <c:v>20.332000000000001</c:v>
                </c:pt>
                <c:pt idx="24469">
                  <c:v>18.538</c:v>
                </c:pt>
                <c:pt idx="24470">
                  <c:v>16.75</c:v>
                </c:pt>
                <c:pt idx="24471">
                  <c:v>14.972</c:v>
                </c:pt>
                <c:pt idx="24472">
                  <c:v>13.211</c:v>
                </c:pt>
                <c:pt idx="24473">
                  <c:v>11.476000000000001</c:v>
                </c:pt>
                <c:pt idx="24474">
                  <c:v>9.7799999999999994</c:v>
                </c:pt>
                <c:pt idx="24475">
                  <c:v>8.1440000000000001</c:v>
                </c:pt>
                <c:pt idx="24476">
                  <c:v>6.6</c:v>
                </c:pt>
                <c:pt idx="24477">
                  <c:v>5.1829999999999998</c:v>
                </c:pt>
                <c:pt idx="24478">
                  <c:v>3.9390000000000001</c:v>
                </c:pt>
                <c:pt idx="24479">
                  <c:v>2.907</c:v>
                </c:pt>
                <c:pt idx="24480">
                  <c:v>2.101</c:v>
                </c:pt>
                <c:pt idx="24481">
                  <c:v>1.51</c:v>
                </c:pt>
                <c:pt idx="24482">
                  <c:v>1.1040000000000001</c:v>
                </c:pt>
                <c:pt idx="24483">
                  <c:v>0.83099999999999996</c:v>
                </c:pt>
                <c:pt idx="24484">
                  <c:v>0.65600000000000003</c:v>
                </c:pt>
                <c:pt idx="24485">
                  <c:v>0.54300000000000004</c:v>
                </c:pt>
                <c:pt idx="24486">
                  <c:v>0.47</c:v>
                </c:pt>
                <c:pt idx="24487">
                  <c:v>0.42099999999999999</c:v>
                </c:pt>
                <c:pt idx="24488">
                  <c:v>0.38500000000000001</c:v>
                </c:pt>
                <c:pt idx="24489">
                  <c:v>0.35699999999999998</c:v>
                </c:pt>
                <c:pt idx="24490">
                  <c:v>0.33300000000000002</c:v>
                </c:pt>
                <c:pt idx="24491">
                  <c:v>0.312</c:v>
                </c:pt>
                <c:pt idx="24492">
                  <c:v>0.29399999999999998</c:v>
                </c:pt>
                <c:pt idx="24493">
                  <c:v>0.27900000000000003</c:v>
                </c:pt>
                <c:pt idx="24494">
                  <c:v>0.26600000000000001</c:v>
                </c:pt>
                <c:pt idx="24495">
                  <c:v>0.25600000000000001</c:v>
                </c:pt>
                <c:pt idx="24496">
                  <c:v>0.248</c:v>
                </c:pt>
                <c:pt idx="24497">
                  <c:v>0.24099999999999999</c:v>
                </c:pt>
                <c:pt idx="24498">
                  <c:v>0.23599999999999999</c:v>
                </c:pt>
                <c:pt idx="24499">
                  <c:v>0.23200000000000001</c:v>
                </c:pt>
                <c:pt idx="24500">
                  <c:v>0.22900000000000001</c:v>
                </c:pt>
                <c:pt idx="24501">
                  <c:v>0.22600000000000001</c:v>
                </c:pt>
                <c:pt idx="24502">
                  <c:v>0.22500000000000001</c:v>
                </c:pt>
                <c:pt idx="24503">
                  <c:v>0.224</c:v>
                </c:pt>
                <c:pt idx="24504">
                  <c:v>0.223</c:v>
                </c:pt>
                <c:pt idx="24505">
                  <c:v>0.223</c:v>
                </c:pt>
                <c:pt idx="24506">
                  <c:v>0.223</c:v>
                </c:pt>
                <c:pt idx="24507">
                  <c:v>0.223</c:v>
                </c:pt>
                <c:pt idx="24508">
                  <c:v>0.224</c:v>
                </c:pt>
                <c:pt idx="24509">
                  <c:v>0.224</c:v>
                </c:pt>
                <c:pt idx="24510">
                  <c:v>0.22500000000000001</c:v>
                </c:pt>
                <c:pt idx="24511">
                  <c:v>0.22600000000000001</c:v>
                </c:pt>
                <c:pt idx="24512">
                  <c:v>0.22700000000000001</c:v>
                </c:pt>
                <c:pt idx="24513">
                  <c:v>0.22900000000000001</c:v>
                </c:pt>
                <c:pt idx="24514">
                  <c:v>0.23</c:v>
                </c:pt>
                <c:pt idx="24515">
                  <c:v>0.23200000000000001</c:v>
                </c:pt>
                <c:pt idx="24516">
                  <c:v>0.23400000000000001</c:v>
                </c:pt>
                <c:pt idx="24517">
                  <c:v>0.23499999999999999</c:v>
                </c:pt>
                <c:pt idx="24518">
                  <c:v>0.23699999999999999</c:v>
                </c:pt>
                <c:pt idx="24519">
                  <c:v>0.23799999999999999</c:v>
                </c:pt>
                <c:pt idx="24520">
                  <c:v>0.24</c:v>
                </c:pt>
                <c:pt idx="24521">
                  <c:v>0.24099999999999999</c:v>
                </c:pt>
                <c:pt idx="24522">
                  <c:v>0.24299999999999999</c:v>
                </c:pt>
                <c:pt idx="24523">
                  <c:v>0.24399999999999999</c:v>
                </c:pt>
                <c:pt idx="24524">
                  <c:v>0.246</c:v>
                </c:pt>
                <c:pt idx="24525">
                  <c:v>0.247</c:v>
                </c:pt>
                <c:pt idx="24526">
                  <c:v>0.249</c:v>
                </c:pt>
                <c:pt idx="24527">
                  <c:v>0.25</c:v>
                </c:pt>
                <c:pt idx="24528">
                  <c:v>0.251</c:v>
                </c:pt>
                <c:pt idx="24529">
                  <c:v>0.252</c:v>
                </c:pt>
                <c:pt idx="24530">
                  <c:v>0.254</c:v>
                </c:pt>
                <c:pt idx="24531">
                  <c:v>0.255</c:v>
                </c:pt>
                <c:pt idx="24532">
                  <c:v>0.25600000000000001</c:v>
                </c:pt>
                <c:pt idx="24533">
                  <c:v>0.25700000000000001</c:v>
                </c:pt>
                <c:pt idx="24534">
                  <c:v>0.25800000000000001</c:v>
                </c:pt>
                <c:pt idx="24535">
                  <c:v>0.25900000000000001</c:v>
                </c:pt>
                <c:pt idx="24536">
                  <c:v>0.26</c:v>
                </c:pt>
                <c:pt idx="24537">
                  <c:v>0.26100000000000001</c:v>
                </c:pt>
                <c:pt idx="24538">
                  <c:v>0.26200000000000001</c:v>
                </c:pt>
                <c:pt idx="24539">
                  <c:v>0.26200000000000001</c:v>
                </c:pt>
                <c:pt idx="24540">
                  <c:v>0.26300000000000001</c:v>
                </c:pt>
                <c:pt idx="24541">
                  <c:v>0.26400000000000001</c:v>
                </c:pt>
                <c:pt idx="24542">
                  <c:v>0.26500000000000001</c:v>
                </c:pt>
                <c:pt idx="24543">
                  <c:v>0.26500000000000001</c:v>
                </c:pt>
                <c:pt idx="24544">
                  <c:v>0.26600000000000001</c:v>
                </c:pt>
                <c:pt idx="24545">
                  <c:v>0.26600000000000001</c:v>
                </c:pt>
                <c:pt idx="24546">
                  <c:v>0.26700000000000002</c:v>
                </c:pt>
                <c:pt idx="24547">
                  <c:v>0.26800000000000002</c:v>
                </c:pt>
                <c:pt idx="24548">
                  <c:v>0.26800000000000002</c:v>
                </c:pt>
                <c:pt idx="24549">
                  <c:v>0.26600000000000001</c:v>
                </c:pt>
                <c:pt idx="24550">
                  <c:v>0.26600000000000001</c:v>
                </c:pt>
                <c:pt idx="24551">
                  <c:v>0.26500000000000001</c:v>
                </c:pt>
                <c:pt idx="24552">
                  <c:v>0.26500000000000001</c:v>
                </c:pt>
                <c:pt idx="24553">
                  <c:v>0.26400000000000001</c:v>
                </c:pt>
                <c:pt idx="24554">
                  <c:v>0.26300000000000001</c:v>
                </c:pt>
                <c:pt idx="24555">
                  <c:v>0.26300000000000001</c:v>
                </c:pt>
                <c:pt idx="24556">
                  <c:v>0.26200000000000001</c:v>
                </c:pt>
                <c:pt idx="24557">
                  <c:v>0.26100000000000001</c:v>
                </c:pt>
                <c:pt idx="24558">
                  <c:v>0.26100000000000001</c:v>
                </c:pt>
                <c:pt idx="24559">
                  <c:v>0.26</c:v>
                </c:pt>
                <c:pt idx="24560">
                  <c:v>0.25900000000000001</c:v>
                </c:pt>
                <c:pt idx="24561">
                  <c:v>0.25800000000000001</c:v>
                </c:pt>
                <c:pt idx="24562">
                  <c:v>0.25700000000000001</c:v>
                </c:pt>
                <c:pt idx="24563">
                  <c:v>0.25600000000000001</c:v>
                </c:pt>
                <c:pt idx="24564">
                  <c:v>0.255</c:v>
                </c:pt>
                <c:pt idx="24565">
                  <c:v>0.254</c:v>
                </c:pt>
                <c:pt idx="24566">
                  <c:v>0.253</c:v>
                </c:pt>
                <c:pt idx="24567">
                  <c:v>0.252</c:v>
                </c:pt>
                <c:pt idx="24568">
                  <c:v>0.251</c:v>
                </c:pt>
                <c:pt idx="24569">
                  <c:v>0.249</c:v>
                </c:pt>
                <c:pt idx="24570">
                  <c:v>0.248</c:v>
                </c:pt>
                <c:pt idx="24571">
                  <c:v>0.247</c:v>
                </c:pt>
                <c:pt idx="24572">
                  <c:v>0.246</c:v>
                </c:pt>
                <c:pt idx="24573">
                  <c:v>0.24399999999999999</c:v>
                </c:pt>
                <c:pt idx="24574">
                  <c:v>0.24299999999999999</c:v>
                </c:pt>
                <c:pt idx="24575">
                  <c:v>0.24099999999999999</c:v>
                </c:pt>
                <c:pt idx="24576">
                  <c:v>0.24</c:v>
                </c:pt>
                <c:pt idx="24577">
                  <c:v>0.23799999999999999</c:v>
                </c:pt>
                <c:pt idx="24578">
                  <c:v>0.23699999999999999</c:v>
                </c:pt>
                <c:pt idx="24579">
                  <c:v>0.23599999999999999</c:v>
                </c:pt>
                <c:pt idx="24580">
                  <c:v>0.23400000000000001</c:v>
                </c:pt>
                <c:pt idx="24581">
                  <c:v>0.23300000000000001</c:v>
                </c:pt>
                <c:pt idx="24582">
                  <c:v>0.23100000000000001</c:v>
                </c:pt>
                <c:pt idx="24583">
                  <c:v>0.23</c:v>
                </c:pt>
                <c:pt idx="24584">
                  <c:v>0.22800000000000001</c:v>
                </c:pt>
                <c:pt idx="24585">
                  <c:v>0.22700000000000001</c:v>
                </c:pt>
                <c:pt idx="24586">
                  <c:v>0.22600000000000001</c:v>
                </c:pt>
                <c:pt idx="24587">
                  <c:v>0.22500000000000001</c:v>
                </c:pt>
                <c:pt idx="24588">
                  <c:v>0.224</c:v>
                </c:pt>
                <c:pt idx="24589">
                  <c:v>0.223</c:v>
                </c:pt>
                <c:pt idx="24590">
                  <c:v>0.223</c:v>
                </c:pt>
                <c:pt idx="24591">
                  <c:v>0.223</c:v>
                </c:pt>
                <c:pt idx="24592">
                  <c:v>0.223</c:v>
                </c:pt>
                <c:pt idx="24593">
                  <c:v>0.223</c:v>
                </c:pt>
                <c:pt idx="24594">
                  <c:v>0.224</c:v>
                </c:pt>
                <c:pt idx="24595">
                  <c:v>0.22500000000000001</c:v>
                </c:pt>
                <c:pt idx="24596">
                  <c:v>0.22600000000000001</c:v>
                </c:pt>
                <c:pt idx="24597">
                  <c:v>0.22900000000000001</c:v>
                </c:pt>
                <c:pt idx="24598">
                  <c:v>0.23200000000000001</c:v>
                </c:pt>
                <c:pt idx="24599">
                  <c:v>0.23599999999999999</c:v>
                </c:pt>
                <c:pt idx="24600">
                  <c:v>0.24099999999999999</c:v>
                </c:pt>
                <c:pt idx="24601">
                  <c:v>0.248</c:v>
                </c:pt>
                <c:pt idx="24602">
                  <c:v>0.25600000000000001</c:v>
                </c:pt>
                <c:pt idx="24603">
                  <c:v>0.26600000000000001</c:v>
                </c:pt>
                <c:pt idx="24604">
                  <c:v>0.27900000000000003</c:v>
                </c:pt>
                <c:pt idx="24605">
                  <c:v>0.29399999999999998</c:v>
                </c:pt>
                <c:pt idx="24606">
                  <c:v>0.312</c:v>
                </c:pt>
                <c:pt idx="24607">
                  <c:v>0.33300000000000002</c:v>
                </c:pt>
                <c:pt idx="24608">
                  <c:v>0.35799999999999998</c:v>
                </c:pt>
                <c:pt idx="24609">
                  <c:v>0.38700000000000001</c:v>
                </c:pt>
                <c:pt idx="24610">
                  <c:v>0.42499999999999999</c:v>
                </c:pt>
                <c:pt idx="24611">
                  <c:v>0.47899999999999998</c:v>
                </c:pt>
                <c:pt idx="24612">
                  <c:v>0.55800000000000005</c:v>
                </c:pt>
                <c:pt idx="24613">
                  <c:v>0.67900000000000005</c:v>
                </c:pt>
                <c:pt idx="24614">
                  <c:v>0.86699999999999999</c:v>
                </c:pt>
                <c:pt idx="24615">
                  <c:v>1.1539999999999999</c:v>
                </c:pt>
                <c:pt idx="24616">
                  <c:v>1.577</c:v>
                </c:pt>
                <c:pt idx="24617">
                  <c:v>2.173</c:v>
                </c:pt>
                <c:pt idx="24618">
                  <c:v>2.9860000000000002</c:v>
                </c:pt>
                <c:pt idx="24619">
                  <c:v>4.0140000000000002</c:v>
                </c:pt>
                <c:pt idx="24620">
                  <c:v>5.2460000000000004</c:v>
                </c:pt>
                <c:pt idx="24621">
                  <c:v>6.6449999999999996</c:v>
                </c:pt>
                <c:pt idx="24622">
                  <c:v>8.1760000000000002</c:v>
                </c:pt>
                <c:pt idx="24623">
                  <c:v>9.8010000000000002</c:v>
                </c:pt>
                <c:pt idx="24624">
                  <c:v>11.489000000000001</c:v>
                </c:pt>
                <c:pt idx="24625">
                  <c:v>13.218999999999999</c:v>
                </c:pt>
                <c:pt idx="24626">
                  <c:v>14.977</c:v>
                </c:pt>
                <c:pt idx="24627">
                  <c:v>16.751999999999999</c:v>
                </c:pt>
                <c:pt idx="24628">
                  <c:v>18.539000000000001</c:v>
                </c:pt>
                <c:pt idx="24629">
                  <c:v>20.332999999999998</c:v>
                </c:pt>
                <c:pt idx="24630">
                  <c:v>22.13</c:v>
                </c:pt>
                <c:pt idx="24631">
                  <c:v>23.928000000000001</c:v>
                </c:pt>
                <c:pt idx="24632">
                  <c:v>25.725999999999999</c:v>
                </c:pt>
                <c:pt idx="24633">
                  <c:v>27.521999999999998</c:v>
                </c:pt>
                <c:pt idx="24634">
                  <c:v>29.315000000000001</c:v>
                </c:pt>
                <c:pt idx="24635">
                  <c:v>31.103999999999999</c:v>
                </c:pt>
                <c:pt idx="24636">
                  <c:v>32.887999999999998</c:v>
                </c:pt>
                <c:pt idx="24637">
                  <c:v>34.667000000000002</c:v>
                </c:pt>
                <c:pt idx="24638">
                  <c:v>36.44</c:v>
                </c:pt>
                <c:pt idx="24639">
                  <c:v>38.204999999999998</c:v>
                </c:pt>
                <c:pt idx="24640">
                  <c:v>39.960999999999999</c:v>
                </c:pt>
                <c:pt idx="24641">
                  <c:v>41.707999999999998</c:v>
                </c:pt>
                <c:pt idx="24642">
                  <c:v>43.442999999999998</c:v>
                </c:pt>
                <c:pt idx="24643">
                  <c:v>45.164999999999999</c:v>
                </c:pt>
                <c:pt idx="24644">
                  <c:v>46.872</c:v>
                </c:pt>
                <c:pt idx="24645">
                  <c:v>48.561999999999998</c:v>
                </c:pt>
                <c:pt idx="24646">
                  <c:v>50.232999999999997</c:v>
                </c:pt>
                <c:pt idx="24647">
                  <c:v>51.881999999999998</c:v>
                </c:pt>
                <c:pt idx="24648">
                  <c:v>53.506</c:v>
                </c:pt>
                <c:pt idx="24649">
                  <c:v>55.103999999999999</c:v>
                </c:pt>
                <c:pt idx="24650">
                  <c:v>56.671999999999997</c:v>
                </c:pt>
                <c:pt idx="24651">
                  <c:v>58.207999999999998</c:v>
                </c:pt>
                <c:pt idx="24652">
                  <c:v>59.71</c:v>
                </c:pt>
                <c:pt idx="24653">
                  <c:v>61.173999999999999</c:v>
                </c:pt>
                <c:pt idx="24654">
                  <c:v>62.6</c:v>
                </c:pt>
                <c:pt idx="24655">
                  <c:v>63.982999999999997</c:v>
                </c:pt>
                <c:pt idx="24656">
                  <c:v>65.323999999999998</c:v>
                </c:pt>
                <c:pt idx="24657">
                  <c:v>66.622</c:v>
                </c:pt>
                <c:pt idx="24658">
                  <c:v>67.876000000000005</c:v>
                </c:pt>
                <c:pt idx="24659">
                  <c:v>69.084999999999994</c:v>
                </c:pt>
                <c:pt idx="24660">
                  <c:v>70.248999999999995</c:v>
                </c:pt>
                <c:pt idx="24661">
                  <c:v>71.366</c:v>
                </c:pt>
                <c:pt idx="24662">
                  <c:v>72.44</c:v>
                </c:pt>
                <c:pt idx="24663">
                  <c:v>73.466999999999999</c:v>
                </c:pt>
                <c:pt idx="24664">
                  <c:v>74.447999999999993</c:v>
                </c:pt>
                <c:pt idx="24665">
                  <c:v>75.385999999999996</c:v>
                </c:pt>
                <c:pt idx="24666">
                  <c:v>76.278999999999996</c:v>
                </c:pt>
                <c:pt idx="24667">
                  <c:v>77.128</c:v>
                </c:pt>
                <c:pt idx="24668">
                  <c:v>77.935000000000002</c:v>
                </c:pt>
                <c:pt idx="24669">
                  <c:v>78.7</c:v>
                </c:pt>
                <c:pt idx="24670">
                  <c:v>79.424999999999997</c:v>
                </c:pt>
                <c:pt idx="24671">
                  <c:v>80.111000000000004</c:v>
                </c:pt>
                <c:pt idx="24672">
                  <c:v>80.757999999999996</c:v>
                </c:pt>
                <c:pt idx="24673">
                  <c:v>81.369</c:v>
                </c:pt>
                <c:pt idx="24674">
                  <c:v>81.944999999999993</c:v>
                </c:pt>
                <c:pt idx="24675">
                  <c:v>82.486999999999995</c:v>
                </c:pt>
                <c:pt idx="24676">
                  <c:v>82.997</c:v>
                </c:pt>
                <c:pt idx="24677">
                  <c:v>83.475999999999999</c:v>
                </c:pt>
                <c:pt idx="24678">
                  <c:v>83.926000000000002</c:v>
                </c:pt>
                <c:pt idx="24679">
                  <c:v>84.346999999999994</c:v>
                </c:pt>
                <c:pt idx="24680">
                  <c:v>84.742999999999995</c:v>
                </c:pt>
                <c:pt idx="24681">
                  <c:v>85.113</c:v>
                </c:pt>
                <c:pt idx="24682">
                  <c:v>85.46</c:v>
                </c:pt>
                <c:pt idx="24683">
                  <c:v>85.784000000000006</c:v>
                </c:pt>
                <c:pt idx="24684">
                  <c:v>86.087000000000003</c:v>
                </c:pt>
                <c:pt idx="24685">
                  <c:v>86.37</c:v>
                </c:pt>
                <c:pt idx="24686">
                  <c:v>86.635000000000005</c:v>
                </c:pt>
                <c:pt idx="24687">
                  <c:v>86.882000000000005</c:v>
                </c:pt>
                <c:pt idx="24688">
                  <c:v>87.111999999999995</c:v>
                </c:pt>
                <c:pt idx="24689">
                  <c:v>87.328000000000003</c:v>
                </c:pt>
                <c:pt idx="24690">
                  <c:v>87.528999999999996</c:v>
                </c:pt>
                <c:pt idx="24691">
                  <c:v>87.715999999999994</c:v>
                </c:pt>
                <c:pt idx="24692">
                  <c:v>87.891000000000005</c:v>
                </c:pt>
                <c:pt idx="24693">
                  <c:v>88.054000000000002</c:v>
                </c:pt>
                <c:pt idx="24694">
                  <c:v>88.206000000000003</c:v>
                </c:pt>
                <c:pt idx="24695">
                  <c:v>88.347999999999999</c:v>
                </c:pt>
                <c:pt idx="24696">
                  <c:v>88.48</c:v>
                </c:pt>
                <c:pt idx="24697">
                  <c:v>88.602999999999994</c:v>
                </c:pt>
                <c:pt idx="24698">
                  <c:v>88.718000000000004</c:v>
                </c:pt>
                <c:pt idx="24699">
                  <c:v>88.825000000000003</c:v>
                </c:pt>
                <c:pt idx="24700">
                  <c:v>88.924000000000007</c:v>
                </c:pt>
                <c:pt idx="24701">
                  <c:v>89.016999999999996</c:v>
                </c:pt>
                <c:pt idx="24702">
                  <c:v>89.102999999999994</c:v>
                </c:pt>
                <c:pt idx="24703">
                  <c:v>89.183000000000007</c:v>
                </c:pt>
                <c:pt idx="24704">
                  <c:v>89.257000000000005</c:v>
                </c:pt>
                <c:pt idx="24705">
                  <c:v>89.325999999999993</c:v>
                </c:pt>
                <c:pt idx="24706">
                  <c:v>89.391000000000005</c:v>
                </c:pt>
                <c:pt idx="24707">
                  <c:v>89.45</c:v>
                </c:pt>
                <c:pt idx="24708">
                  <c:v>89.504999999999995</c:v>
                </c:pt>
                <c:pt idx="24709">
                  <c:v>89.557000000000002</c:v>
                </c:pt>
                <c:pt idx="24710">
                  <c:v>89.603999999999999</c:v>
                </c:pt>
                <c:pt idx="24711">
                  <c:v>89.647999999999996</c:v>
                </c:pt>
                <c:pt idx="24712">
                  <c:v>89.688999999999993</c:v>
                </c:pt>
                <c:pt idx="24713">
                  <c:v>89.725999999999999</c:v>
                </c:pt>
                <c:pt idx="24714">
                  <c:v>89.760999999999996</c:v>
                </c:pt>
                <c:pt idx="24715">
                  <c:v>89.793000000000006</c:v>
                </c:pt>
                <c:pt idx="24716">
                  <c:v>89.822999999999993</c:v>
                </c:pt>
                <c:pt idx="24717">
                  <c:v>89.850999999999999</c:v>
                </c:pt>
                <c:pt idx="24718">
                  <c:v>89.876000000000005</c:v>
                </c:pt>
                <c:pt idx="24719">
                  <c:v>89.9</c:v>
                </c:pt>
                <c:pt idx="24720">
                  <c:v>89.921000000000006</c:v>
                </c:pt>
                <c:pt idx="24721">
                  <c:v>89.941000000000003</c:v>
                </c:pt>
                <c:pt idx="24722">
                  <c:v>89.96</c:v>
                </c:pt>
                <c:pt idx="24723">
                  <c:v>89.977000000000004</c:v>
                </c:pt>
                <c:pt idx="24724">
                  <c:v>89.992999999999995</c:v>
                </c:pt>
                <c:pt idx="24725">
                  <c:v>90.007999999999996</c:v>
                </c:pt>
                <c:pt idx="24726">
                  <c:v>90.021000000000001</c:v>
                </c:pt>
                <c:pt idx="24727">
                  <c:v>90.034000000000006</c:v>
                </c:pt>
                <c:pt idx="24728">
                  <c:v>90.045000000000002</c:v>
                </c:pt>
                <c:pt idx="24729">
                  <c:v>90.055999999999997</c:v>
                </c:pt>
                <c:pt idx="24730">
                  <c:v>90.066000000000003</c:v>
                </c:pt>
                <c:pt idx="24731">
                  <c:v>90.075000000000003</c:v>
                </c:pt>
                <c:pt idx="24732">
                  <c:v>90.084000000000003</c:v>
                </c:pt>
                <c:pt idx="24733">
                  <c:v>90.091999999999999</c:v>
                </c:pt>
                <c:pt idx="24734">
                  <c:v>90.099000000000004</c:v>
                </c:pt>
                <c:pt idx="24735">
                  <c:v>90.105999999999995</c:v>
                </c:pt>
                <c:pt idx="24736">
                  <c:v>90.111999999999995</c:v>
                </c:pt>
                <c:pt idx="24737">
                  <c:v>90.117999999999995</c:v>
                </c:pt>
                <c:pt idx="24738">
                  <c:v>90.123000000000005</c:v>
                </c:pt>
                <c:pt idx="24739">
                  <c:v>90.129000000000005</c:v>
                </c:pt>
                <c:pt idx="24740">
                  <c:v>90.132999999999996</c:v>
                </c:pt>
                <c:pt idx="24741">
                  <c:v>90.138000000000005</c:v>
                </c:pt>
                <c:pt idx="24742">
                  <c:v>90.141999999999996</c:v>
                </c:pt>
                <c:pt idx="24743">
                  <c:v>90.146000000000001</c:v>
                </c:pt>
                <c:pt idx="24744">
                  <c:v>90.15</c:v>
                </c:pt>
                <c:pt idx="24745">
                  <c:v>90.153000000000006</c:v>
                </c:pt>
                <c:pt idx="24746">
                  <c:v>90.156000000000006</c:v>
                </c:pt>
                <c:pt idx="24747">
                  <c:v>90.159000000000006</c:v>
                </c:pt>
                <c:pt idx="24748">
                  <c:v>90.162000000000006</c:v>
                </c:pt>
                <c:pt idx="24749">
                  <c:v>90.165000000000006</c:v>
                </c:pt>
                <c:pt idx="24750">
                  <c:v>90.168000000000006</c:v>
                </c:pt>
                <c:pt idx="24751">
                  <c:v>90.17</c:v>
                </c:pt>
                <c:pt idx="24752">
                  <c:v>90.171999999999997</c:v>
                </c:pt>
                <c:pt idx="24753">
                  <c:v>90.174000000000007</c:v>
                </c:pt>
                <c:pt idx="24754">
                  <c:v>90.176000000000002</c:v>
                </c:pt>
                <c:pt idx="24755">
                  <c:v>90.177999999999997</c:v>
                </c:pt>
                <c:pt idx="24756">
                  <c:v>90.18</c:v>
                </c:pt>
                <c:pt idx="24757">
                  <c:v>90.182000000000002</c:v>
                </c:pt>
                <c:pt idx="24758">
                  <c:v>90.183000000000007</c:v>
                </c:pt>
                <c:pt idx="24759">
                  <c:v>90.185000000000002</c:v>
                </c:pt>
                <c:pt idx="24760">
                  <c:v>90.186999999999998</c:v>
                </c:pt>
                <c:pt idx="24761">
                  <c:v>90.188000000000002</c:v>
                </c:pt>
                <c:pt idx="24762">
                  <c:v>90.188999999999993</c:v>
                </c:pt>
                <c:pt idx="24763">
                  <c:v>90.191000000000003</c:v>
                </c:pt>
                <c:pt idx="24764">
                  <c:v>90.191999999999993</c:v>
                </c:pt>
                <c:pt idx="24765">
                  <c:v>90.192999999999998</c:v>
                </c:pt>
                <c:pt idx="24766">
                  <c:v>90.194000000000003</c:v>
                </c:pt>
                <c:pt idx="24767">
                  <c:v>90.194999999999993</c:v>
                </c:pt>
                <c:pt idx="24768">
                  <c:v>90.197000000000003</c:v>
                </c:pt>
                <c:pt idx="24769">
                  <c:v>90.197999999999993</c:v>
                </c:pt>
                <c:pt idx="24770">
                  <c:v>90.198999999999998</c:v>
                </c:pt>
                <c:pt idx="24771">
                  <c:v>90.2</c:v>
                </c:pt>
                <c:pt idx="24772">
                  <c:v>90.200999999999993</c:v>
                </c:pt>
                <c:pt idx="24773">
                  <c:v>90.200999999999993</c:v>
                </c:pt>
                <c:pt idx="24774">
                  <c:v>90.201999999999998</c:v>
                </c:pt>
                <c:pt idx="24775">
                  <c:v>90.203000000000003</c:v>
                </c:pt>
                <c:pt idx="24776">
                  <c:v>90.203999999999994</c:v>
                </c:pt>
                <c:pt idx="24777">
                  <c:v>90.204999999999998</c:v>
                </c:pt>
                <c:pt idx="24778">
                  <c:v>90.204999999999998</c:v>
                </c:pt>
                <c:pt idx="24779">
                  <c:v>90.206000000000003</c:v>
                </c:pt>
                <c:pt idx="24780">
                  <c:v>90.206999999999994</c:v>
                </c:pt>
                <c:pt idx="24781">
                  <c:v>90.206999999999994</c:v>
                </c:pt>
                <c:pt idx="24782">
                  <c:v>90.207999999999998</c:v>
                </c:pt>
                <c:pt idx="24783">
                  <c:v>90.207999999999998</c:v>
                </c:pt>
                <c:pt idx="24784">
                  <c:v>90.209000000000003</c:v>
                </c:pt>
                <c:pt idx="24785">
                  <c:v>90.209000000000003</c:v>
                </c:pt>
                <c:pt idx="24786">
                  <c:v>90.21</c:v>
                </c:pt>
                <c:pt idx="24787">
                  <c:v>90.21</c:v>
                </c:pt>
                <c:pt idx="24788">
                  <c:v>90.21</c:v>
                </c:pt>
                <c:pt idx="24789">
                  <c:v>90.210999999999999</c:v>
                </c:pt>
                <c:pt idx="24790">
                  <c:v>90.210999999999999</c:v>
                </c:pt>
                <c:pt idx="24791">
                  <c:v>90.210999999999999</c:v>
                </c:pt>
                <c:pt idx="24792">
                  <c:v>90.210999999999999</c:v>
                </c:pt>
                <c:pt idx="24793">
                  <c:v>90.212000000000003</c:v>
                </c:pt>
                <c:pt idx="24794">
                  <c:v>90.212000000000003</c:v>
                </c:pt>
                <c:pt idx="24795">
                  <c:v>90.212000000000003</c:v>
                </c:pt>
                <c:pt idx="24796">
                  <c:v>90.212000000000003</c:v>
                </c:pt>
                <c:pt idx="24797">
                  <c:v>90.212000000000003</c:v>
                </c:pt>
                <c:pt idx="24798">
                  <c:v>90.212000000000003</c:v>
                </c:pt>
                <c:pt idx="24799">
                  <c:v>90.212000000000003</c:v>
                </c:pt>
                <c:pt idx="24800">
                  <c:v>90.212000000000003</c:v>
                </c:pt>
                <c:pt idx="24801">
                  <c:v>90.212000000000003</c:v>
                </c:pt>
                <c:pt idx="24802">
                  <c:v>90.212000000000003</c:v>
                </c:pt>
                <c:pt idx="24803">
                  <c:v>90.212000000000003</c:v>
                </c:pt>
                <c:pt idx="24804">
                  <c:v>90.210999999999999</c:v>
                </c:pt>
                <c:pt idx="24805">
                  <c:v>90.210999999999999</c:v>
                </c:pt>
                <c:pt idx="24806">
                  <c:v>90.210999999999999</c:v>
                </c:pt>
                <c:pt idx="24807">
                  <c:v>90.210999999999999</c:v>
                </c:pt>
                <c:pt idx="24808">
                  <c:v>90.210999999999999</c:v>
                </c:pt>
                <c:pt idx="24809">
                  <c:v>90.21</c:v>
                </c:pt>
                <c:pt idx="24810">
                  <c:v>90.21</c:v>
                </c:pt>
                <c:pt idx="24811">
                  <c:v>90.21</c:v>
                </c:pt>
                <c:pt idx="24812">
                  <c:v>90.209000000000003</c:v>
                </c:pt>
                <c:pt idx="24813">
                  <c:v>90.209000000000003</c:v>
                </c:pt>
                <c:pt idx="24814">
                  <c:v>90.209000000000003</c:v>
                </c:pt>
                <c:pt idx="24815">
                  <c:v>90.207999999999998</c:v>
                </c:pt>
                <c:pt idx="24816">
                  <c:v>90.207999999999998</c:v>
                </c:pt>
                <c:pt idx="24817">
                  <c:v>90.206999999999994</c:v>
                </c:pt>
                <c:pt idx="24818">
                  <c:v>90.206999999999994</c:v>
                </c:pt>
                <c:pt idx="24819">
                  <c:v>90.206999999999994</c:v>
                </c:pt>
                <c:pt idx="24820">
                  <c:v>90.206000000000003</c:v>
                </c:pt>
                <c:pt idx="24821">
                  <c:v>90.206000000000003</c:v>
                </c:pt>
                <c:pt idx="24822">
                  <c:v>90.204999999999998</c:v>
                </c:pt>
                <c:pt idx="24823">
                  <c:v>90.204999999999998</c:v>
                </c:pt>
                <c:pt idx="24824">
                  <c:v>90.203999999999994</c:v>
                </c:pt>
                <c:pt idx="24825">
                  <c:v>90.203999999999994</c:v>
                </c:pt>
                <c:pt idx="24826">
                  <c:v>90.203000000000003</c:v>
                </c:pt>
                <c:pt idx="24827">
                  <c:v>90.201999999999998</c:v>
                </c:pt>
                <c:pt idx="24828">
                  <c:v>90.201999999999998</c:v>
                </c:pt>
                <c:pt idx="24829">
                  <c:v>90.200999999999993</c:v>
                </c:pt>
                <c:pt idx="24830">
                  <c:v>90.2</c:v>
                </c:pt>
                <c:pt idx="24831">
                  <c:v>90.198999999999998</c:v>
                </c:pt>
                <c:pt idx="24832">
                  <c:v>90.198999999999998</c:v>
                </c:pt>
                <c:pt idx="24833">
                  <c:v>90.197999999999993</c:v>
                </c:pt>
                <c:pt idx="24834">
                  <c:v>90.197000000000003</c:v>
                </c:pt>
                <c:pt idx="24835">
                  <c:v>90.195999999999998</c:v>
                </c:pt>
                <c:pt idx="24836">
                  <c:v>90.194999999999993</c:v>
                </c:pt>
                <c:pt idx="24837">
                  <c:v>90.194000000000003</c:v>
                </c:pt>
                <c:pt idx="24838">
                  <c:v>90.192999999999998</c:v>
                </c:pt>
                <c:pt idx="24839">
                  <c:v>90.191000000000003</c:v>
                </c:pt>
                <c:pt idx="24840">
                  <c:v>90.19</c:v>
                </c:pt>
                <c:pt idx="24841">
                  <c:v>90.188999999999993</c:v>
                </c:pt>
                <c:pt idx="24842">
                  <c:v>90.186999999999998</c:v>
                </c:pt>
                <c:pt idx="24843">
                  <c:v>90.186000000000007</c:v>
                </c:pt>
                <c:pt idx="24844">
                  <c:v>90.183999999999997</c:v>
                </c:pt>
                <c:pt idx="24845">
                  <c:v>90.182000000000002</c:v>
                </c:pt>
                <c:pt idx="24846">
                  <c:v>90.18</c:v>
                </c:pt>
                <c:pt idx="24847">
                  <c:v>90.177999999999997</c:v>
                </c:pt>
                <c:pt idx="24848">
                  <c:v>90.176000000000002</c:v>
                </c:pt>
                <c:pt idx="24849">
                  <c:v>90.174000000000007</c:v>
                </c:pt>
                <c:pt idx="24850">
                  <c:v>90.171000000000006</c:v>
                </c:pt>
                <c:pt idx="24851">
                  <c:v>90.168000000000006</c:v>
                </c:pt>
                <c:pt idx="24852">
                  <c:v>90.165999999999997</c:v>
                </c:pt>
                <c:pt idx="24853">
                  <c:v>90.162000000000006</c:v>
                </c:pt>
                <c:pt idx="24854">
                  <c:v>90.159000000000006</c:v>
                </c:pt>
                <c:pt idx="24855">
                  <c:v>90.156000000000006</c:v>
                </c:pt>
                <c:pt idx="24856">
                  <c:v>90.152000000000001</c:v>
                </c:pt>
                <c:pt idx="24857">
                  <c:v>90.147999999999996</c:v>
                </c:pt>
                <c:pt idx="24858">
                  <c:v>90.143000000000001</c:v>
                </c:pt>
                <c:pt idx="24859">
                  <c:v>90.138999999999996</c:v>
                </c:pt>
                <c:pt idx="24860">
                  <c:v>90.134</c:v>
                </c:pt>
                <c:pt idx="24861">
                  <c:v>90.128</c:v>
                </c:pt>
                <c:pt idx="24862">
                  <c:v>90.122</c:v>
                </c:pt>
                <c:pt idx="24863">
                  <c:v>90.116</c:v>
                </c:pt>
                <c:pt idx="24864">
                  <c:v>90.108999999999995</c:v>
                </c:pt>
                <c:pt idx="24865">
                  <c:v>90.102000000000004</c:v>
                </c:pt>
                <c:pt idx="24866">
                  <c:v>90.093999999999994</c:v>
                </c:pt>
                <c:pt idx="24867">
                  <c:v>90.084999999999994</c:v>
                </c:pt>
                <c:pt idx="24868">
                  <c:v>90.075999999999993</c:v>
                </c:pt>
                <c:pt idx="24869">
                  <c:v>90.066000000000003</c:v>
                </c:pt>
                <c:pt idx="24870">
                  <c:v>90.055999999999997</c:v>
                </c:pt>
                <c:pt idx="24871">
                  <c:v>90.043999999999997</c:v>
                </c:pt>
                <c:pt idx="24872">
                  <c:v>90.031000000000006</c:v>
                </c:pt>
                <c:pt idx="24873">
                  <c:v>90.018000000000001</c:v>
                </c:pt>
                <c:pt idx="24874">
                  <c:v>90.003</c:v>
                </c:pt>
                <c:pt idx="24875">
                  <c:v>89.986999999999995</c:v>
                </c:pt>
                <c:pt idx="24876">
                  <c:v>89.97</c:v>
                </c:pt>
                <c:pt idx="24877">
                  <c:v>89.950999999999993</c:v>
                </c:pt>
                <c:pt idx="24878">
                  <c:v>89.930999999999997</c:v>
                </c:pt>
                <c:pt idx="24879">
                  <c:v>89.909000000000006</c:v>
                </c:pt>
                <c:pt idx="24880">
                  <c:v>89.885999999999996</c:v>
                </c:pt>
                <c:pt idx="24881">
                  <c:v>89.86</c:v>
                </c:pt>
                <c:pt idx="24882">
                  <c:v>89.832999999999998</c:v>
                </c:pt>
                <c:pt idx="24883">
                  <c:v>89.802999999999997</c:v>
                </c:pt>
                <c:pt idx="24884">
                  <c:v>89.771000000000001</c:v>
                </c:pt>
                <c:pt idx="24885">
                  <c:v>89.736000000000004</c:v>
                </c:pt>
                <c:pt idx="24886">
                  <c:v>89.697999999999993</c:v>
                </c:pt>
                <c:pt idx="24887">
                  <c:v>89.656999999999996</c:v>
                </c:pt>
                <c:pt idx="24888">
                  <c:v>89.613</c:v>
                </c:pt>
                <c:pt idx="24889">
                  <c:v>89.566000000000003</c:v>
                </c:pt>
                <c:pt idx="24890">
                  <c:v>89.515000000000001</c:v>
                </c:pt>
                <c:pt idx="24891">
                  <c:v>89.46</c:v>
                </c:pt>
                <c:pt idx="24892">
                  <c:v>89.4</c:v>
                </c:pt>
                <c:pt idx="24893">
                  <c:v>89.335999999999999</c:v>
                </c:pt>
                <c:pt idx="24894">
                  <c:v>89.266999999999996</c:v>
                </c:pt>
                <c:pt idx="24895">
                  <c:v>89.191999999999993</c:v>
                </c:pt>
                <c:pt idx="24896">
                  <c:v>89.111999999999995</c:v>
                </c:pt>
                <c:pt idx="24897">
                  <c:v>89.025999999999996</c:v>
                </c:pt>
                <c:pt idx="24898">
                  <c:v>88.933999999999997</c:v>
                </c:pt>
                <c:pt idx="24899">
                  <c:v>88.834000000000003</c:v>
                </c:pt>
                <c:pt idx="24900">
                  <c:v>88.727000000000004</c:v>
                </c:pt>
                <c:pt idx="24901">
                  <c:v>88.613</c:v>
                </c:pt>
                <c:pt idx="24902">
                  <c:v>88.49</c:v>
                </c:pt>
                <c:pt idx="24903">
                  <c:v>88.358000000000004</c:v>
                </c:pt>
                <c:pt idx="24904">
                  <c:v>88.215999999999994</c:v>
                </c:pt>
                <c:pt idx="24905">
                  <c:v>88.063999999999993</c:v>
                </c:pt>
                <c:pt idx="24906">
                  <c:v>87.900999999999996</c:v>
                </c:pt>
                <c:pt idx="24907">
                  <c:v>87.725999999999999</c:v>
                </c:pt>
                <c:pt idx="24908">
                  <c:v>87.537999999999997</c:v>
                </c:pt>
                <c:pt idx="24909">
                  <c:v>87.337000000000003</c:v>
                </c:pt>
                <c:pt idx="24910">
                  <c:v>87.122</c:v>
                </c:pt>
                <c:pt idx="24911">
                  <c:v>86.891000000000005</c:v>
                </c:pt>
                <c:pt idx="24912">
                  <c:v>86.643000000000001</c:v>
                </c:pt>
                <c:pt idx="24913">
                  <c:v>86.379000000000005</c:v>
                </c:pt>
                <c:pt idx="24914">
                  <c:v>86.094999999999999</c:v>
                </c:pt>
                <c:pt idx="24915">
                  <c:v>85.792000000000002</c:v>
                </c:pt>
                <c:pt idx="24916">
                  <c:v>85.468000000000004</c:v>
                </c:pt>
                <c:pt idx="24917">
                  <c:v>85.120999999999995</c:v>
                </c:pt>
                <c:pt idx="24918">
                  <c:v>84.75</c:v>
                </c:pt>
                <c:pt idx="24919">
                  <c:v>84.355000000000004</c:v>
                </c:pt>
                <c:pt idx="24920">
                  <c:v>83.933000000000007</c:v>
                </c:pt>
                <c:pt idx="24921">
                  <c:v>83.483000000000004</c:v>
                </c:pt>
                <c:pt idx="24922">
                  <c:v>83.004000000000005</c:v>
                </c:pt>
                <c:pt idx="24923">
                  <c:v>82.494</c:v>
                </c:pt>
                <c:pt idx="24924">
                  <c:v>81.950999999999993</c:v>
                </c:pt>
                <c:pt idx="24925">
                  <c:v>81.375</c:v>
                </c:pt>
                <c:pt idx="24926">
                  <c:v>80.763999999999996</c:v>
                </c:pt>
                <c:pt idx="24927">
                  <c:v>80.116</c:v>
                </c:pt>
                <c:pt idx="24928">
                  <c:v>79.430999999999997</c:v>
                </c:pt>
                <c:pt idx="24929">
                  <c:v>78.706000000000003</c:v>
                </c:pt>
                <c:pt idx="24930">
                  <c:v>77.94</c:v>
                </c:pt>
                <c:pt idx="24931">
                  <c:v>77.132999999999996</c:v>
                </c:pt>
                <c:pt idx="24932">
                  <c:v>76.283000000000001</c:v>
                </c:pt>
                <c:pt idx="24933">
                  <c:v>75.391000000000005</c:v>
                </c:pt>
                <c:pt idx="24934">
                  <c:v>74.453000000000003</c:v>
                </c:pt>
                <c:pt idx="24935">
                  <c:v>73.471000000000004</c:v>
                </c:pt>
                <c:pt idx="24936">
                  <c:v>72.442999999999998</c:v>
                </c:pt>
                <c:pt idx="24937">
                  <c:v>71.37</c:v>
                </c:pt>
                <c:pt idx="24938">
                  <c:v>70.251999999999995</c:v>
                </c:pt>
                <c:pt idx="24939">
                  <c:v>69.087999999999994</c:v>
                </c:pt>
                <c:pt idx="24940">
                  <c:v>67.878</c:v>
                </c:pt>
                <c:pt idx="24941">
                  <c:v>66.623999999999995</c:v>
                </c:pt>
                <c:pt idx="24942">
                  <c:v>65.325999999999993</c:v>
                </c:pt>
                <c:pt idx="24943">
                  <c:v>63.984999999999999</c:v>
                </c:pt>
                <c:pt idx="24944">
                  <c:v>62.600999999999999</c:v>
                </c:pt>
                <c:pt idx="24945">
                  <c:v>61.176000000000002</c:v>
                </c:pt>
                <c:pt idx="24946">
                  <c:v>59.712000000000003</c:v>
                </c:pt>
                <c:pt idx="24947">
                  <c:v>58.210999999999999</c:v>
                </c:pt>
                <c:pt idx="24948">
                  <c:v>56.673999999999999</c:v>
                </c:pt>
                <c:pt idx="24949">
                  <c:v>55.104999999999997</c:v>
                </c:pt>
                <c:pt idx="24950">
                  <c:v>53.506999999999998</c:v>
                </c:pt>
                <c:pt idx="24951">
                  <c:v>51.883000000000003</c:v>
                </c:pt>
                <c:pt idx="24952">
                  <c:v>50.234000000000002</c:v>
                </c:pt>
                <c:pt idx="24953">
                  <c:v>48.563000000000002</c:v>
                </c:pt>
                <c:pt idx="24954">
                  <c:v>46.872999999999998</c:v>
                </c:pt>
                <c:pt idx="24955">
                  <c:v>45.167000000000002</c:v>
                </c:pt>
                <c:pt idx="24956">
                  <c:v>43.444000000000003</c:v>
                </c:pt>
                <c:pt idx="24957">
                  <c:v>41.709000000000003</c:v>
                </c:pt>
                <c:pt idx="24958">
                  <c:v>39.962000000000003</c:v>
                </c:pt>
                <c:pt idx="24959">
                  <c:v>38.206000000000003</c:v>
                </c:pt>
                <c:pt idx="24960">
                  <c:v>36.44</c:v>
                </c:pt>
                <c:pt idx="24961">
                  <c:v>34.667000000000002</c:v>
                </c:pt>
                <c:pt idx="24962">
                  <c:v>32.887999999999998</c:v>
                </c:pt>
                <c:pt idx="24963">
                  <c:v>31.103000000000002</c:v>
                </c:pt>
                <c:pt idx="24964">
                  <c:v>29.312999999999999</c:v>
                </c:pt>
                <c:pt idx="24965">
                  <c:v>27.518999999999998</c:v>
                </c:pt>
                <c:pt idx="24966">
                  <c:v>25.722999999999999</c:v>
                </c:pt>
                <c:pt idx="24967">
                  <c:v>23.925000000000001</c:v>
                </c:pt>
                <c:pt idx="24968">
                  <c:v>22.126999999999999</c:v>
                </c:pt>
                <c:pt idx="24969">
                  <c:v>20.331</c:v>
                </c:pt>
                <c:pt idx="24970">
                  <c:v>18.538</c:v>
                </c:pt>
                <c:pt idx="24971">
                  <c:v>16.751999999999999</c:v>
                </c:pt>
                <c:pt idx="24972">
                  <c:v>14.977</c:v>
                </c:pt>
                <c:pt idx="24973">
                  <c:v>13.22</c:v>
                </c:pt>
                <c:pt idx="24974">
                  <c:v>11.49</c:v>
                </c:pt>
                <c:pt idx="24975">
                  <c:v>9.8019999999999996</c:v>
                </c:pt>
                <c:pt idx="24976">
                  <c:v>8.1790000000000003</c:v>
                </c:pt>
                <c:pt idx="24977">
                  <c:v>6.649</c:v>
                </c:pt>
                <c:pt idx="24978">
                  <c:v>5.2510000000000003</c:v>
                </c:pt>
                <c:pt idx="24979">
                  <c:v>4.0179999999999998</c:v>
                </c:pt>
                <c:pt idx="24980">
                  <c:v>2.9910000000000001</c:v>
                </c:pt>
                <c:pt idx="24981">
                  <c:v>2.1819999999999999</c:v>
                </c:pt>
                <c:pt idx="24982">
                  <c:v>1.58</c:v>
                </c:pt>
                <c:pt idx="24983">
                  <c:v>1.1539999999999999</c:v>
                </c:pt>
                <c:pt idx="24984">
                  <c:v>0.86799999999999999</c:v>
                </c:pt>
                <c:pt idx="24985">
                  <c:v>0.68</c:v>
                </c:pt>
                <c:pt idx="24986">
                  <c:v>0.55800000000000005</c:v>
                </c:pt>
                <c:pt idx="24987">
                  <c:v>0.47899999999999998</c:v>
                </c:pt>
                <c:pt idx="24988">
                  <c:v>0.42599999999999999</c:v>
                </c:pt>
                <c:pt idx="24989">
                  <c:v>0.38800000000000001</c:v>
                </c:pt>
                <c:pt idx="24990">
                  <c:v>0.35899999999999999</c:v>
                </c:pt>
                <c:pt idx="24991">
                  <c:v>0.33400000000000002</c:v>
                </c:pt>
                <c:pt idx="24992">
                  <c:v>0.314</c:v>
                </c:pt>
                <c:pt idx="24993">
                  <c:v>0.29599999999999999</c:v>
                </c:pt>
                <c:pt idx="24994">
                  <c:v>0.28000000000000003</c:v>
                </c:pt>
                <c:pt idx="24995">
                  <c:v>0.26800000000000002</c:v>
                </c:pt>
                <c:pt idx="24996">
                  <c:v>0.25700000000000001</c:v>
                </c:pt>
                <c:pt idx="24997">
                  <c:v>0.248</c:v>
                </c:pt>
                <c:pt idx="24998">
                  <c:v>0.24199999999999999</c:v>
                </c:pt>
                <c:pt idx="24999">
                  <c:v>0.23599999999999999</c:v>
                </c:pt>
                <c:pt idx="25000">
                  <c:v>0.23200000000000001</c:v>
                </c:pt>
                <c:pt idx="25001">
                  <c:v>0.22900000000000001</c:v>
                </c:pt>
                <c:pt idx="25002">
                  <c:v>0.22700000000000001</c:v>
                </c:pt>
                <c:pt idx="25003">
                  <c:v>0.22500000000000001</c:v>
                </c:pt>
                <c:pt idx="25004">
                  <c:v>0.224</c:v>
                </c:pt>
                <c:pt idx="25005">
                  <c:v>0.223</c:v>
                </c:pt>
                <c:pt idx="25006">
                  <c:v>0.223</c:v>
                </c:pt>
                <c:pt idx="25007">
                  <c:v>0.223</c:v>
                </c:pt>
                <c:pt idx="25008">
                  <c:v>0.223</c:v>
                </c:pt>
                <c:pt idx="25009">
                  <c:v>0.224</c:v>
                </c:pt>
                <c:pt idx="25010">
                  <c:v>0.224</c:v>
                </c:pt>
                <c:pt idx="25011">
                  <c:v>0.22500000000000001</c:v>
                </c:pt>
                <c:pt idx="25012">
                  <c:v>0.22600000000000001</c:v>
                </c:pt>
                <c:pt idx="25013">
                  <c:v>0.22800000000000001</c:v>
                </c:pt>
                <c:pt idx="25014">
                  <c:v>0.22900000000000001</c:v>
                </c:pt>
                <c:pt idx="25015">
                  <c:v>0.23</c:v>
                </c:pt>
                <c:pt idx="25016">
                  <c:v>0.23200000000000001</c:v>
                </c:pt>
                <c:pt idx="25017">
                  <c:v>0.23400000000000001</c:v>
                </c:pt>
                <c:pt idx="25018">
                  <c:v>0.23499999999999999</c:v>
                </c:pt>
                <c:pt idx="25019">
                  <c:v>0.23699999999999999</c:v>
                </c:pt>
                <c:pt idx="25020">
                  <c:v>0.23799999999999999</c:v>
                </c:pt>
                <c:pt idx="25021">
                  <c:v>0.24</c:v>
                </c:pt>
                <c:pt idx="25022">
                  <c:v>0.24099999999999999</c:v>
                </c:pt>
                <c:pt idx="25023">
                  <c:v>0.24299999999999999</c:v>
                </c:pt>
                <c:pt idx="25024">
                  <c:v>0.24399999999999999</c:v>
                </c:pt>
                <c:pt idx="25025">
                  <c:v>0.246</c:v>
                </c:pt>
                <c:pt idx="25026">
                  <c:v>0.247</c:v>
                </c:pt>
                <c:pt idx="25027">
                  <c:v>0.249</c:v>
                </c:pt>
                <c:pt idx="25028">
                  <c:v>0.25</c:v>
                </c:pt>
                <c:pt idx="25029">
                  <c:v>0.251</c:v>
                </c:pt>
                <c:pt idx="25030">
                  <c:v>0.252</c:v>
                </c:pt>
                <c:pt idx="25031">
                  <c:v>0.254</c:v>
                </c:pt>
                <c:pt idx="25032">
                  <c:v>0.255</c:v>
                </c:pt>
                <c:pt idx="25033">
                  <c:v>0.25600000000000001</c:v>
                </c:pt>
                <c:pt idx="25034">
                  <c:v>0.25700000000000001</c:v>
                </c:pt>
                <c:pt idx="25035">
                  <c:v>0.25800000000000001</c:v>
                </c:pt>
                <c:pt idx="25036">
                  <c:v>0.25900000000000001</c:v>
                </c:pt>
                <c:pt idx="25037">
                  <c:v>0.26</c:v>
                </c:pt>
                <c:pt idx="25038">
                  <c:v>0.26100000000000001</c:v>
                </c:pt>
                <c:pt idx="25039">
                  <c:v>0.26100000000000001</c:v>
                </c:pt>
                <c:pt idx="25040">
                  <c:v>0.26200000000000001</c:v>
                </c:pt>
                <c:pt idx="25041">
                  <c:v>0.26300000000000001</c:v>
                </c:pt>
                <c:pt idx="25042">
                  <c:v>0.26400000000000001</c:v>
                </c:pt>
                <c:pt idx="25043">
                  <c:v>0.26500000000000001</c:v>
                </c:pt>
                <c:pt idx="25044">
                  <c:v>0.26500000000000001</c:v>
                </c:pt>
                <c:pt idx="25045">
                  <c:v>0.26600000000000001</c:v>
                </c:pt>
                <c:pt idx="25046">
                  <c:v>0.26600000000000001</c:v>
                </c:pt>
                <c:pt idx="25047">
                  <c:v>0.26700000000000002</c:v>
                </c:pt>
                <c:pt idx="25048">
                  <c:v>0.26800000000000002</c:v>
                </c:pt>
                <c:pt idx="25049">
                  <c:v>0.26800000000000002</c:v>
                </c:pt>
                <c:pt idx="25050">
                  <c:v>0.26600000000000001</c:v>
                </c:pt>
                <c:pt idx="25051">
                  <c:v>0.26600000000000001</c:v>
                </c:pt>
                <c:pt idx="25052">
                  <c:v>0.26500000000000001</c:v>
                </c:pt>
                <c:pt idx="25053">
                  <c:v>0.26500000000000001</c:v>
                </c:pt>
                <c:pt idx="25054">
                  <c:v>0.26400000000000001</c:v>
                </c:pt>
                <c:pt idx="25055">
                  <c:v>0.26400000000000001</c:v>
                </c:pt>
                <c:pt idx="25056">
                  <c:v>0.26300000000000001</c:v>
                </c:pt>
                <c:pt idx="25057">
                  <c:v>0.26200000000000001</c:v>
                </c:pt>
                <c:pt idx="25058">
                  <c:v>0.26100000000000001</c:v>
                </c:pt>
                <c:pt idx="25059">
                  <c:v>0.26100000000000001</c:v>
                </c:pt>
                <c:pt idx="25060">
                  <c:v>0.26</c:v>
                </c:pt>
                <c:pt idx="25061">
                  <c:v>0.25900000000000001</c:v>
                </c:pt>
                <c:pt idx="25062">
                  <c:v>0.25800000000000001</c:v>
                </c:pt>
                <c:pt idx="25063">
                  <c:v>0.25700000000000001</c:v>
                </c:pt>
                <c:pt idx="25064">
                  <c:v>0.25600000000000001</c:v>
                </c:pt>
                <c:pt idx="25065">
                  <c:v>0.255</c:v>
                </c:pt>
                <c:pt idx="25066">
                  <c:v>0.254</c:v>
                </c:pt>
                <c:pt idx="25067">
                  <c:v>0.253</c:v>
                </c:pt>
                <c:pt idx="25068">
                  <c:v>0.252</c:v>
                </c:pt>
                <c:pt idx="25069">
                  <c:v>0.251</c:v>
                </c:pt>
                <c:pt idx="25070">
                  <c:v>0.249</c:v>
                </c:pt>
                <c:pt idx="25071">
                  <c:v>0.248</c:v>
                </c:pt>
                <c:pt idx="25072">
                  <c:v>0.247</c:v>
                </c:pt>
                <c:pt idx="25073">
                  <c:v>0.246</c:v>
                </c:pt>
                <c:pt idx="25074">
                  <c:v>0.24399999999999999</c:v>
                </c:pt>
                <c:pt idx="25075">
                  <c:v>0.24299999999999999</c:v>
                </c:pt>
                <c:pt idx="25076">
                  <c:v>0.24099999999999999</c:v>
                </c:pt>
                <c:pt idx="25077">
                  <c:v>0.24</c:v>
                </c:pt>
                <c:pt idx="25078">
                  <c:v>0.23799999999999999</c:v>
                </c:pt>
                <c:pt idx="25079">
                  <c:v>0.23699999999999999</c:v>
                </c:pt>
                <c:pt idx="25080">
                  <c:v>0.23499999999999999</c:v>
                </c:pt>
                <c:pt idx="25081">
                  <c:v>0.23400000000000001</c:v>
                </c:pt>
                <c:pt idx="25082">
                  <c:v>0.23200000000000001</c:v>
                </c:pt>
                <c:pt idx="25083">
                  <c:v>0.23100000000000001</c:v>
                </c:pt>
                <c:pt idx="25084">
                  <c:v>0.23</c:v>
                </c:pt>
                <c:pt idx="25085">
                  <c:v>0.22800000000000001</c:v>
                </c:pt>
                <c:pt idx="25086">
                  <c:v>0.22700000000000001</c:v>
                </c:pt>
                <c:pt idx="25087">
                  <c:v>0.22600000000000001</c:v>
                </c:pt>
                <c:pt idx="25088">
                  <c:v>0.22500000000000001</c:v>
                </c:pt>
                <c:pt idx="25089">
                  <c:v>0.224</c:v>
                </c:pt>
                <c:pt idx="25090">
                  <c:v>0.223</c:v>
                </c:pt>
                <c:pt idx="25091">
                  <c:v>0.223</c:v>
                </c:pt>
                <c:pt idx="25092">
                  <c:v>0.222</c:v>
                </c:pt>
                <c:pt idx="25093">
                  <c:v>0.222</c:v>
                </c:pt>
                <c:pt idx="25094">
                  <c:v>0.223</c:v>
                </c:pt>
                <c:pt idx="25095">
                  <c:v>0.223</c:v>
                </c:pt>
                <c:pt idx="25096">
                  <c:v>0.22500000000000001</c:v>
                </c:pt>
                <c:pt idx="25097">
                  <c:v>0.22600000000000001</c:v>
                </c:pt>
                <c:pt idx="25098">
                  <c:v>0.22800000000000001</c:v>
                </c:pt>
                <c:pt idx="25099">
                  <c:v>0.23100000000000001</c:v>
                </c:pt>
                <c:pt idx="25100">
                  <c:v>0.23499999999999999</c:v>
                </c:pt>
                <c:pt idx="25101">
                  <c:v>0.24</c:v>
                </c:pt>
                <c:pt idx="25102">
                  <c:v>0.247</c:v>
                </c:pt>
                <c:pt idx="25103">
                  <c:v>0.255</c:v>
                </c:pt>
                <c:pt idx="25104">
                  <c:v>0.26500000000000001</c:v>
                </c:pt>
                <c:pt idx="25105">
                  <c:v>0.27800000000000002</c:v>
                </c:pt>
                <c:pt idx="25106">
                  <c:v>0.29299999999999998</c:v>
                </c:pt>
                <c:pt idx="25107">
                  <c:v>0.311</c:v>
                </c:pt>
                <c:pt idx="25108">
                  <c:v>0.33200000000000002</c:v>
                </c:pt>
                <c:pt idx="25109">
                  <c:v>0.35599999999999998</c:v>
                </c:pt>
                <c:pt idx="25110">
                  <c:v>0.38400000000000001</c:v>
                </c:pt>
                <c:pt idx="25111">
                  <c:v>0.42</c:v>
                </c:pt>
                <c:pt idx="25112">
                  <c:v>0.46899999999999997</c:v>
                </c:pt>
                <c:pt idx="25113">
                  <c:v>0.54100000000000004</c:v>
                </c:pt>
                <c:pt idx="25114">
                  <c:v>0.65300000000000002</c:v>
                </c:pt>
                <c:pt idx="25115">
                  <c:v>0.82799999999999996</c:v>
                </c:pt>
                <c:pt idx="25116">
                  <c:v>1.099</c:v>
                </c:pt>
                <c:pt idx="25117">
                  <c:v>1.506</c:v>
                </c:pt>
                <c:pt idx="25118">
                  <c:v>2.0920000000000001</c:v>
                </c:pt>
                <c:pt idx="25119">
                  <c:v>2.8969999999999998</c:v>
                </c:pt>
                <c:pt idx="25120">
                  <c:v>3.93</c:v>
                </c:pt>
                <c:pt idx="25121">
                  <c:v>5.1740000000000004</c:v>
                </c:pt>
                <c:pt idx="25122">
                  <c:v>6.5919999999999996</c:v>
                </c:pt>
                <c:pt idx="25123">
                  <c:v>8.1379999999999999</c:v>
                </c:pt>
                <c:pt idx="25124">
                  <c:v>9.7759999999999998</c:v>
                </c:pt>
                <c:pt idx="25125">
                  <c:v>11.473000000000001</c:v>
                </c:pt>
                <c:pt idx="25126">
                  <c:v>13.209</c:v>
                </c:pt>
                <c:pt idx="25127">
                  <c:v>14.971</c:v>
                </c:pt>
                <c:pt idx="25128">
                  <c:v>16.748999999999999</c:v>
                </c:pt>
                <c:pt idx="25129">
                  <c:v>18.539000000000001</c:v>
                </c:pt>
                <c:pt idx="25130">
                  <c:v>20.334</c:v>
                </c:pt>
                <c:pt idx="25131">
                  <c:v>22.132000000000001</c:v>
                </c:pt>
                <c:pt idx="25132">
                  <c:v>23.931000000000001</c:v>
                </c:pt>
                <c:pt idx="25133">
                  <c:v>25.73</c:v>
                </c:pt>
                <c:pt idx="25134">
                  <c:v>27.527000000000001</c:v>
                </c:pt>
                <c:pt idx="25135">
                  <c:v>29.321000000000002</c:v>
                </c:pt>
                <c:pt idx="25136">
                  <c:v>31.111000000000001</c:v>
                </c:pt>
                <c:pt idx="25137">
                  <c:v>32.896000000000001</c:v>
                </c:pt>
                <c:pt idx="25138">
                  <c:v>34.676000000000002</c:v>
                </c:pt>
                <c:pt idx="25139">
                  <c:v>36.450000000000003</c:v>
                </c:pt>
                <c:pt idx="25140">
                  <c:v>38.215000000000003</c:v>
                </c:pt>
                <c:pt idx="25141">
                  <c:v>39.972999999999999</c:v>
                </c:pt>
                <c:pt idx="25142">
                  <c:v>41.720999999999997</c:v>
                </c:pt>
                <c:pt idx="25143">
                  <c:v>43.457000000000001</c:v>
                </c:pt>
                <c:pt idx="25144">
                  <c:v>45.180999999999997</c:v>
                </c:pt>
                <c:pt idx="25145">
                  <c:v>46.889000000000003</c:v>
                </c:pt>
                <c:pt idx="25146">
                  <c:v>48.579000000000001</c:v>
                </c:pt>
                <c:pt idx="25147">
                  <c:v>50.250999999999998</c:v>
                </c:pt>
                <c:pt idx="25148">
                  <c:v>51.901000000000003</c:v>
                </c:pt>
                <c:pt idx="25149">
                  <c:v>53.526000000000003</c:v>
                </c:pt>
                <c:pt idx="25150">
                  <c:v>55.125</c:v>
                </c:pt>
                <c:pt idx="25151">
                  <c:v>56.694000000000003</c:v>
                </c:pt>
                <c:pt idx="25152">
                  <c:v>58.231999999999999</c:v>
                </c:pt>
                <c:pt idx="25153">
                  <c:v>59.734000000000002</c:v>
                </c:pt>
                <c:pt idx="25154">
                  <c:v>61.198999999999998</c:v>
                </c:pt>
                <c:pt idx="25155">
                  <c:v>62.625</c:v>
                </c:pt>
                <c:pt idx="25156">
                  <c:v>64.007999999999996</c:v>
                </c:pt>
                <c:pt idx="25157">
                  <c:v>65.349000000000004</c:v>
                </c:pt>
                <c:pt idx="25158">
                  <c:v>66.647000000000006</c:v>
                </c:pt>
                <c:pt idx="25159">
                  <c:v>67.900999999999996</c:v>
                </c:pt>
                <c:pt idx="25160">
                  <c:v>69.11</c:v>
                </c:pt>
                <c:pt idx="25161">
                  <c:v>70.274000000000001</c:v>
                </c:pt>
                <c:pt idx="25162">
                  <c:v>71.393000000000001</c:v>
                </c:pt>
                <c:pt idx="25163">
                  <c:v>72.463999999999999</c:v>
                </c:pt>
                <c:pt idx="25164">
                  <c:v>73.491</c:v>
                </c:pt>
                <c:pt idx="25165">
                  <c:v>74.471999999999994</c:v>
                </c:pt>
                <c:pt idx="25166">
                  <c:v>75.409000000000006</c:v>
                </c:pt>
                <c:pt idx="25167">
                  <c:v>76.301000000000002</c:v>
                </c:pt>
                <c:pt idx="25168">
                  <c:v>77.150000000000006</c:v>
                </c:pt>
                <c:pt idx="25169">
                  <c:v>77.954999999999998</c:v>
                </c:pt>
                <c:pt idx="25170">
                  <c:v>78.72</c:v>
                </c:pt>
                <c:pt idx="25171">
                  <c:v>79.444000000000003</c:v>
                </c:pt>
                <c:pt idx="25172">
                  <c:v>80.129000000000005</c:v>
                </c:pt>
                <c:pt idx="25173">
                  <c:v>80.775000000000006</c:v>
                </c:pt>
                <c:pt idx="25174">
                  <c:v>81.385999999999996</c:v>
                </c:pt>
                <c:pt idx="25175">
                  <c:v>81.96</c:v>
                </c:pt>
                <c:pt idx="25176">
                  <c:v>82.501999999999995</c:v>
                </c:pt>
                <c:pt idx="25177">
                  <c:v>83.010999999999996</c:v>
                </c:pt>
                <c:pt idx="25178">
                  <c:v>83.489000000000004</c:v>
                </c:pt>
                <c:pt idx="25179">
                  <c:v>83.938000000000002</c:v>
                </c:pt>
                <c:pt idx="25180">
                  <c:v>84.358999999999995</c:v>
                </c:pt>
                <c:pt idx="25181">
                  <c:v>84.753</c:v>
                </c:pt>
                <c:pt idx="25182">
                  <c:v>85.123000000000005</c:v>
                </c:pt>
                <c:pt idx="25183">
                  <c:v>85.468999999999994</c:v>
                </c:pt>
                <c:pt idx="25184">
                  <c:v>85.792000000000002</c:v>
                </c:pt>
                <c:pt idx="25185">
                  <c:v>86.093999999999994</c:v>
                </c:pt>
                <c:pt idx="25186">
                  <c:v>86.376999999999995</c:v>
                </c:pt>
                <c:pt idx="25187">
                  <c:v>86.641000000000005</c:v>
                </c:pt>
                <c:pt idx="25188">
                  <c:v>86.888000000000005</c:v>
                </c:pt>
                <c:pt idx="25189">
                  <c:v>87.117999999999995</c:v>
                </c:pt>
                <c:pt idx="25190">
                  <c:v>87.332999999999998</c:v>
                </c:pt>
                <c:pt idx="25191">
                  <c:v>87.533000000000001</c:v>
                </c:pt>
                <c:pt idx="25192">
                  <c:v>87.72</c:v>
                </c:pt>
                <c:pt idx="25193">
                  <c:v>87.894999999999996</c:v>
                </c:pt>
                <c:pt idx="25194">
                  <c:v>88.057000000000002</c:v>
                </c:pt>
                <c:pt idx="25195">
                  <c:v>88.209000000000003</c:v>
                </c:pt>
                <c:pt idx="25196">
                  <c:v>88.35</c:v>
                </c:pt>
                <c:pt idx="25197">
                  <c:v>88.481999999999999</c:v>
                </c:pt>
                <c:pt idx="25198">
                  <c:v>88.605000000000004</c:v>
                </c:pt>
                <c:pt idx="25199">
                  <c:v>88.718999999999994</c:v>
                </c:pt>
                <c:pt idx="25200">
                  <c:v>88.825999999999993</c:v>
                </c:pt>
                <c:pt idx="25201">
                  <c:v>88.924999999999997</c:v>
                </c:pt>
                <c:pt idx="25202">
                  <c:v>89.018000000000001</c:v>
                </c:pt>
                <c:pt idx="25203">
                  <c:v>89.102999999999994</c:v>
                </c:pt>
                <c:pt idx="25204">
                  <c:v>89.183000000000007</c:v>
                </c:pt>
                <c:pt idx="25205">
                  <c:v>89.257999999999996</c:v>
                </c:pt>
                <c:pt idx="25206">
                  <c:v>89.326999999999998</c:v>
                </c:pt>
                <c:pt idx="25207">
                  <c:v>89.391000000000005</c:v>
                </c:pt>
                <c:pt idx="25208">
                  <c:v>89.45</c:v>
                </c:pt>
                <c:pt idx="25209">
                  <c:v>89.504999999999995</c:v>
                </c:pt>
                <c:pt idx="25210">
                  <c:v>89.555999999999997</c:v>
                </c:pt>
                <c:pt idx="25211">
                  <c:v>89.602999999999994</c:v>
                </c:pt>
                <c:pt idx="25212">
                  <c:v>89.647000000000006</c:v>
                </c:pt>
                <c:pt idx="25213">
                  <c:v>89.688000000000002</c:v>
                </c:pt>
                <c:pt idx="25214">
                  <c:v>89.724999999999994</c:v>
                </c:pt>
                <c:pt idx="25215">
                  <c:v>89.76</c:v>
                </c:pt>
                <c:pt idx="25216">
                  <c:v>89.792000000000002</c:v>
                </c:pt>
                <c:pt idx="25217">
                  <c:v>89.822000000000003</c:v>
                </c:pt>
                <c:pt idx="25218">
                  <c:v>89.849000000000004</c:v>
                </c:pt>
                <c:pt idx="25219">
                  <c:v>89.875</c:v>
                </c:pt>
                <c:pt idx="25220">
                  <c:v>89.897999999999996</c:v>
                </c:pt>
                <c:pt idx="25221">
                  <c:v>89.92</c:v>
                </c:pt>
                <c:pt idx="25222">
                  <c:v>89.94</c:v>
                </c:pt>
                <c:pt idx="25223">
                  <c:v>89.957999999999998</c:v>
                </c:pt>
                <c:pt idx="25224">
                  <c:v>89.974999999999994</c:v>
                </c:pt>
                <c:pt idx="25225">
                  <c:v>89.991</c:v>
                </c:pt>
                <c:pt idx="25226">
                  <c:v>90.006</c:v>
                </c:pt>
                <c:pt idx="25227">
                  <c:v>90.019000000000005</c:v>
                </c:pt>
                <c:pt idx="25228">
                  <c:v>90.031999999999996</c:v>
                </c:pt>
                <c:pt idx="25229">
                  <c:v>90.043000000000006</c:v>
                </c:pt>
                <c:pt idx="25230">
                  <c:v>90.054000000000002</c:v>
                </c:pt>
                <c:pt idx="25231">
                  <c:v>90.063999999999993</c:v>
                </c:pt>
                <c:pt idx="25232">
                  <c:v>90.072999999999993</c:v>
                </c:pt>
                <c:pt idx="25233">
                  <c:v>90.081999999999994</c:v>
                </c:pt>
                <c:pt idx="25234">
                  <c:v>90.088999999999999</c:v>
                </c:pt>
                <c:pt idx="25235">
                  <c:v>90.096999999999994</c:v>
                </c:pt>
                <c:pt idx="25236">
                  <c:v>90.103999999999999</c:v>
                </c:pt>
                <c:pt idx="25237">
                  <c:v>90.11</c:v>
                </c:pt>
                <c:pt idx="25238">
                  <c:v>90.116</c:v>
                </c:pt>
                <c:pt idx="25239">
                  <c:v>90.120999999999995</c:v>
                </c:pt>
                <c:pt idx="25240">
                  <c:v>90.126000000000005</c:v>
                </c:pt>
                <c:pt idx="25241">
                  <c:v>90.131</c:v>
                </c:pt>
                <c:pt idx="25242">
                  <c:v>90.135999999999996</c:v>
                </c:pt>
                <c:pt idx="25243">
                  <c:v>90.14</c:v>
                </c:pt>
                <c:pt idx="25244">
                  <c:v>90.144000000000005</c:v>
                </c:pt>
                <c:pt idx="25245">
                  <c:v>90.147000000000006</c:v>
                </c:pt>
                <c:pt idx="25246">
                  <c:v>90.150999999999996</c:v>
                </c:pt>
                <c:pt idx="25247">
                  <c:v>90.153999999999996</c:v>
                </c:pt>
                <c:pt idx="25248">
                  <c:v>90.156999999999996</c:v>
                </c:pt>
                <c:pt idx="25249">
                  <c:v>90.16</c:v>
                </c:pt>
                <c:pt idx="25250">
                  <c:v>90.162999999999997</c:v>
                </c:pt>
                <c:pt idx="25251">
                  <c:v>90.165000000000006</c:v>
                </c:pt>
                <c:pt idx="25252">
                  <c:v>90.168000000000006</c:v>
                </c:pt>
                <c:pt idx="25253">
                  <c:v>90.17</c:v>
                </c:pt>
                <c:pt idx="25254">
                  <c:v>90.171999999999997</c:v>
                </c:pt>
                <c:pt idx="25255">
                  <c:v>90.174000000000007</c:v>
                </c:pt>
                <c:pt idx="25256">
                  <c:v>90.176000000000002</c:v>
                </c:pt>
                <c:pt idx="25257">
                  <c:v>90.177999999999997</c:v>
                </c:pt>
                <c:pt idx="25258">
                  <c:v>90.179000000000002</c:v>
                </c:pt>
                <c:pt idx="25259">
                  <c:v>90.180999999999997</c:v>
                </c:pt>
                <c:pt idx="25260">
                  <c:v>90.183000000000007</c:v>
                </c:pt>
                <c:pt idx="25261">
                  <c:v>90.183999999999997</c:v>
                </c:pt>
                <c:pt idx="25262">
                  <c:v>90.186000000000007</c:v>
                </c:pt>
                <c:pt idx="25263">
                  <c:v>90.186999999999998</c:v>
                </c:pt>
                <c:pt idx="25264">
                  <c:v>90.188000000000002</c:v>
                </c:pt>
                <c:pt idx="25265">
                  <c:v>90.19</c:v>
                </c:pt>
                <c:pt idx="25266">
                  <c:v>90.191000000000003</c:v>
                </c:pt>
                <c:pt idx="25267">
                  <c:v>90.191999999999993</c:v>
                </c:pt>
                <c:pt idx="25268">
                  <c:v>90.192999999999998</c:v>
                </c:pt>
                <c:pt idx="25269">
                  <c:v>90.194000000000003</c:v>
                </c:pt>
                <c:pt idx="25270">
                  <c:v>90.194999999999993</c:v>
                </c:pt>
                <c:pt idx="25271">
                  <c:v>90.195999999999998</c:v>
                </c:pt>
                <c:pt idx="25272">
                  <c:v>90.197000000000003</c:v>
                </c:pt>
                <c:pt idx="25273">
                  <c:v>90.197999999999993</c:v>
                </c:pt>
                <c:pt idx="25274">
                  <c:v>90.198999999999998</c:v>
                </c:pt>
                <c:pt idx="25275">
                  <c:v>90.2</c:v>
                </c:pt>
                <c:pt idx="25276">
                  <c:v>90.200999999999993</c:v>
                </c:pt>
                <c:pt idx="25277">
                  <c:v>90.201999999999998</c:v>
                </c:pt>
                <c:pt idx="25278">
                  <c:v>90.201999999999998</c:v>
                </c:pt>
                <c:pt idx="25279">
                  <c:v>90.203000000000003</c:v>
                </c:pt>
                <c:pt idx="25280">
                  <c:v>90.203999999999994</c:v>
                </c:pt>
                <c:pt idx="25281">
                  <c:v>90.203999999999994</c:v>
                </c:pt>
                <c:pt idx="25282">
                  <c:v>90.204999999999998</c:v>
                </c:pt>
                <c:pt idx="25283">
                  <c:v>90.206000000000003</c:v>
                </c:pt>
                <c:pt idx="25284">
                  <c:v>90.206000000000003</c:v>
                </c:pt>
                <c:pt idx="25285">
                  <c:v>90.206999999999994</c:v>
                </c:pt>
                <c:pt idx="25286">
                  <c:v>90.206999999999994</c:v>
                </c:pt>
                <c:pt idx="25287">
                  <c:v>90.206999999999994</c:v>
                </c:pt>
                <c:pt idx="25288">
                  <c:v>90.207999999999998</c:v>
                </c:pt>
                <c:pt idx="25289">
                  <c:v>90.207999999999998</c:v>
                </c:pt>
                <c:pt idx="25290">
                  <c:v>90.207999999999998</c:v>
                </c:pt>
                <c:pt idx="25291">
                  <c:v>90.209000000000003</c:v>
                </c:pt>
                <c:pt idx="25292">
                  <c:v>90.209000000000003</c:v>
                </c:pt>
                <c:pt idx="25293">
                  <c:v>90.209000000000003</c:v>
                </c:pt>
                <c:pt idx="25294">
                  <c:v>90.209000000000003</c:v>
                </c:pt>
                <c:pt idx="25295">
                  <c:v>90.209000000000003</c:v>
                </c:pt>
                <c:pt idx="25296">
                  <c:v>90.21</c:v>
                </c:pt>
                <c:pt idx="25297">
                  <c:v>90.21</c:v>
                </c:pt>
                <c:pt idx="25298">
                  <c:v>90.21</c:v>
                </c:pt>
                <c:pt idx="25299">
                  <c:v>90.21</c:v>
                </c:pt>
                <c:pt idx="25300">
                  <c:v>90.21</c:v>
                </c:pt>
                <c:pt idx="25301">
                  <c:v>90.21</c:v>
                </c:pt>
                <c:pt idx="25302">
                  <c:v>90.21</c:v>
                </c:pt>
                <c:pt idx="25303">
                  <c:v>90.21</c:v>
                </c:pt>
                <c:pt idx="25304">
                  <c:v>90.209000000000003</c:v>
                </c:pt>
                <c:pt idx="25305">
                  <c:v>90.209000000000003</c:v>
                </c:pt>
                <c:pt idx="25306">
                  <c:v>90.209000000000003</c:v>
                </c:pt>
                <c:pt idx="25307">
                  <c:v>90.209000000000003</c:v>
                </c:pt>
                <c:pt idx="25308">
                  <c:v>90.209000000000003</c:v>
                </c:pt>
                <c:pt idx="25309">
                  <c:v>90.207999999999998</c:v>
                </c:pt>
                <c:pt idx="25310">
                  <c:v>90.207999999999998</c:v>
                </c:pt>
                <c:pt idx="25311">
                  <c:v>90.207999999999998</c:v>
                </c:pt>
                <c:pt idx="25312">
                  <c:v>90.207999999999998</c:v>
                </c:pt>
                <c:pt idx="25313">
                  <c:v>90.206999999999994</c:v>
                </c:pt>
                <c:pt idx="25314">
                  <c:v>90.206999999999994</c:v>
                </c:pt>
                <c:pt idx="25315">
                  <c:v>90.206000000000003</c:v>
                </c:pt>
                <c:pt idx="25316">
                  <c:v>90.206000000000003</c:v>
                </c:pt>
                <c:pt idx="25317">
                  <c:v>90.206000000000003</c:v>
                </c:pt>
                <c:pt idx="25318">
                  <c:v>90.204999999999998</c:v>
                </c:pt>
                <c:pt idx="25319">
                  <c:v>90.204999999999998</c:v>
                </c:pt>
                <c:pt idx="25320">
                  <c:v>90.203999999999994</c:v>
                </c:pt>
                <c:pt idx="25321">
                  <c:v>90.203999999999994</c:v>
                </c:pt>
                <c:pt idx="25322">
                  <c:v>90.203000000000003</c:v>
                </c:pt>
                <c:pt idx="25323">
                  <c:v>90.203000000000003</c:v>
                </c:pt>
                <c:pt idx="25324">
                  <c:v>90.201999999999998</c:v>
                </c:pt>
                <c:pt idx="25325">
                  <c:v>90.201999999999998</c:v>
                </c:pt>
                <c:pt idx="25326">
                  <c:v>90.200999999999993</c:v>
                </c:pt>
                <c:pt idx="25327">
                  <c:v>90.200999999999993</c:v>
                </c:pt>
                <c:pt idx="25328">
                  <c:v>90.2</c:v>
                </c:pt>
                <c:pt idx="25329">
                  <c:v>90.198999999999998</c:v>
                </c:pt>
                <c:pt idx="25330">
                  <c:v>90.198999999999998</c:v>
                </c:pt>
                <c:pt idx="25331">
                  <c:v>90.197999999999993</c:v>
                </c:pt>
                <c:pt idx="25332">
                  <c:v>90.197000000000003</c:v>
                </c:pt>
                <c:pt idx="25333">
                  <c:v>90.195999999999998</c:v>
                </c:pt>
                <c:pt idx="25334">
                  <c:v>90.194999999999993</c:v>
                </c:pt>
                <c:pt idx="25335">
                  <c:v>90.194999999999993</c:v>
                </c:pt>
                <c:pt idx="25336">
                  <c:v>90.194000000000003</c:v>
                </c:pt>
                <c:pt idx="25337">
                  <c:v>90.192999999999998</c:v>
                </c:pt>
                <c:pt idx="25338">
                  <c:v>90.191000000000003</c:v>
                </c:pt>
                <c:pt idx="25339">
                  <c:v>90.19</c:v>
                </c:pt>
                <c:pt idx="25340">
                  <c:v>90.188999999999993</c:v>
                </c:pt>
                <c:pt idx="25341">
                  <c:v>90.188000000000002</c:v>
                </c:pt>
                <c:pt idx="25342">
                  <c:v>90.186000000000007</c:v>
                </c:pt>
                <c:pt idx="25343">
                  <c:v>90.185000000000002</c:v>
                </c:pt>
                <c:pt idx="25344">
                  <c:v>90.183000000000007</c:v>
                </c:pt>
                <c:pt idx="25345">
                  <c:v>90.182000000000002</c:v>
                </c:pt>
                <c:pt idx="25346">
                  <c:v>90.18</c:v>
                </c:pt>
                <c:pt idx="25347">
                  <c:v>90.177999999999997</c:v>
                </c:pt>
                <c:pt idx="25348">
                  <c:v>90.176000000000002</c:v>
                </c:pt>
                <c:pt idx="25349">
                  <c:v>90.174000000000007</c:v>
                </c:pt>
                <c:pt idx="25350">
                  <c:v>90.171000000000006</c:v>
                </c:pt>
                <c:pt idx="25351">
                  <c:v>90.168999999999997</c:v>
                </c:pt>
                <c:pt idx="25352">
                  <c:v>90.165999999999997</c:v>
                </c:pt>
                <c:pt idx="25353">
                  <c:v>90.162999999999997</c:v>
                </c:pt>
                <c:pt idx="25354">
                  <c:v>90.16</c:v>
                </c:pt>
                <c:pt idx="25355">
                  <c:v>90.156999999999996</c:v>
                </c:pt>
                <c:pt idx="25356">
                  <c:v>90.153000000000006</c:v>
                </c:pt>
                <c:pt idx="25357">
                  <c:v>90.15</c:v>
                </c:pt>
                <c:pt idx="25358">
                  <c:v>90.146000000000001</c:v>
                </c:pt>
                <c:pt idx="25359">
                  <c:v>90.141000000000005</c:v>
                </c:pt>
                <c:pt idx="25360">
                  <c:v>90.135999999999996</c:v>
                </c:pt>
                <c:pt idx="25361">
                  <c:v>90.131</c:v>
                </c:pt>
                <c:pt idx="25362">
                  <c:v>90.126000000000005</c:v>
                </c:pt>
                <c:pt idx="25363">
                  <c:v>90.12</c:v>
                </c:pt>
                <c:pt idx="25364">
                  <c:v>90.114000000000004</c:v>
                </c:pt>
                <c:pt idx="25365">
                  <c:v>90.106999999999999</c:v>
                </c:pt>
                <c:pt idx="25366">
                  <c:v>90.1</c:v>
                </c:pt>
                <c:pt idx="25367">
                  <c:v>90.091999999999999</c:v>
                </c:pt>
                <c:pt idx="25368">
                  <c:v>90.082999999999998</c:v>
                </c:pt>
                <c:pt idx="25369">
                  <c:v>90.073999999999998</c:v>
                </c:pt>
                <c:pt idx="25370">
                  <c:v>90.063999999999993</c:v>
                </c:pt>
                <c:pt idx="25371">
                  <c:v>90.054000000000002</c:v>
                </c:pt>
                <c:pt idx="25372">
                  <c:v>90.042000000000002</c:v>
                </c:pt>
                <c:pt idx="25373">
                  <c:v>90.03</c:v>
                </c:pt>
                <c:pt idx="25374">
                  <c:v>90.016000000000005</c:v>
                </c:pt>
                <c:pt idx="25375">
                  <c:v>90.001000000000005</c:v>
                </c:pt>
                <c:pt idx="25376">
                  <c:v>89.984999999999999</c:v>
                </c:pt>
                <c:pt idx="25377">
                  <c:v>89.968000000000004</c:v>
                </c:pt>
                <c:pt idx="25378">
                  <c:v>89.95</c:v>
                </c:pt>
                <c:pt idx="25379">
                  <c:v>89.93</c:v>
                </c:pt>
                <c:pt idx="25380">
                  <c:v>89.908000000000001</c:v>
                </c:pt>
                <c:pt idx="25381">
                  <c:v>89.884</c:v>
                </c:pt>
                <c:pt idx="25382">
                  <c:v>89.858999999999995</c:v>
                </c:pt>
                <c:pt idx="25383">
                  <c:v>89.831000000000003</c:v>
                </c:pt>
                <c:pt idx="25384">
                  <c:v>89.802000000000007</c:v>
                </c:pt>
                <c:pt idx="25385">
                  <c:v>89.77</c:v>
                </c:pt>
                <c:pt idx="25386">
                  <c:v>89.734999999999999</c:v>
                </c:pt>
                <c:pt idx="25387">
                  <c:v>89.697000000000003</c:v>
                </c:pt>
                <c:pt idx="25388">
                  <c:v>89.656999999999996</c:v>
                </c:pt>
                <c:pt idx="25389">
                  <c:v>89.613</c:v>
                </c:pt>
                <c:pt idx="25390">
                  <c:v>89.564999999999998</c:v>
                </c:pt>
                <c:pt idx="25391">
                  <c:v>89.513999999999996</c:v>
                </c:pt>
                <c:pt idx="25392">
                  <c:v>89.459000000000003</c:v>
                </c:pt>
                <c:pt idx="25393">
                  <c:v>89.4</c:v>
                </c:pt>
                <c:pt idx="25394">
                  <c:v>89.335999999999999</c:v>
                </c:pt>
                <c:pt idx="25395">
                  <c:v>89.266999999999996</c:v>
                </c:pt>
                <c:pt idx="25396">
                  <c:v>89.192999999999998</c:v>
                </c:pt>
                <c:pt idx="25397">
                  <c:v>89.113</c:v>
                </c:pt>
                <c:pt idx="25398">
                  <c:v>89.027000000000001</c:v>
                </c:pt>
                <c:pt idx="25399">
                  <c:v>88.935000000000002</c:v>
                </c:pt>
                <c:pt idx="25400">
                  <c:v>88.835999999999999</c:v>
                </c:pt>
                <c:pt idx="25401">
                  <c:v>88.728999999999999</c:v>
                </c:pt>
                <c:pt idx="25402">
                  <c:v>88.614999999999995</c:v>
                </c:pt>
                <c:pt idx="25403">
                  <c:v>88.492000000000004</c:v>
                </c:pt>
                <c:pt idx="25404">
                  <c:v>88.36</c:v>
                </c:pt>
                <c:pt idx="25405">
                  <c:v>88.218999999999994</c:v>
                </c:pt>
                <c:pt idx="25406">
                  <c:v>88.066999999999993</c:v>
                </c:pt>
                <c:pt idx="25407">
                  <c:v>87.903999999999996</c:v>
                </c:pt>
                <c:pt idx="25408">
                  <c:v>87.73</c:v>
                </c:pt>
                <c:pt idx="25409">
                  <c:v>87.543000000000006</c:v>
                </c:pt>
                <c:pt idx="25410">
                  <c:v>87.341999999999999</c:v>
                </c:pt>
                <c:pt idx="25411">
                  <c:v>87.126999999999995</c:v>
                </c:pt>
                <c:pt idx="25412">
                  <c:v>86.897000000000006</c:v>
                </c:pt>
                <c:pt idx="25413">
                  <c:v>86.65</c:v>
                </c:pt>
                <c:pt idx="25414">
                  <c:v>86.385999999999996</c:v>
                </c:pt>
                <c:pt idx="25415">
                  <c:v>86.102999999999994</c:v>
                </c:pt>
                <c:pt idx="25416">
                  <c:v>85.8</c:v>
                </c:pt>
                <c:pt idx="25417">
                  <c:v>85.477000000000004</c:v>
                </c:pt>
                <c:pt idx="25418">
                  <c:v>85.131</c:v>
                </c:pt>
                <c:pt idx="25419">
                  <c:v>84.760999999999996</c:v>
                </c:pt>
                <c:pt idx="25420">
                  <c:v>84.366</c:v>
                </c:pt>
                <c:pt idx="25421">
                  <c:v>83.944999999999993</c:v>
                </c:pt>
                <c:pt idx="25422">
                  <c:v>83.495999999999995</c:v>
                </c:pt>
                <c:pt idx="25423">
                  <c:v>83.016999999999996</c:v>
                </c:pt>
                <c:pt idx="25424">
                  <c:v>82.507999999999996</c:v>
                </c:pt>
                <c:pt idx="25425">
                  <c:v>81.966999999999999</c:v>
                </c:pt>
                <c:pt idx="25426">
                  <c:v>81.391999999999996</c:v>
                </c:pt>
                <c:pt idx="25427">
                  <c:v>80.781000000000006</c:v>
                </c:pt>
                <c:pt idx="25428">
                  <c:v>80.135000000000005</c:v>
                </c:pt>
                <c:pt idx="25429">
                  <c:v>79.448999999999998</c:v>
                </c:pt>
                <c:pt idx="25430">
                  <c:v>78.724999999999994</c:v>
                </c:pt>
                <c:pt idx="25431">
                  <c:v>77.960999999999999</c:v>
                </c:pt>
                <c:pt idx="25432">
                  <c:v>77.153999999999996</c:v>
                </c:pt>
                <c:pt idx="25433">
                  <c:v>76.305000000000007</c:v>
                </c:pt>
                <c:pt idx="25434">
                  <c:v>75.412999999999997</c:v>
                </c:pt>
                <c:pt idx="25435">
                  <c:v>74.475999999999999</c:v>
                </c:pt>
                <c:pt idx="25436">
                  <c:v>73.495000000000005</c:v>
                </c:pt>
                <c:pt idx="25437">
                  <c:v>72.466999999999999</c:v>
                </c:pt>
                <c:pt idx="25438">
                  <c:v>71.394999999999996</c:v>
                </c:pt>
                <c:pt idx="25439">
                  <c:v>70.277000000000001</c:v>
                </c:pt>
                <c:pt idx="25440">
                  <c:v>69.113</c:v>
                </c:pt>
                <c:pt idx="25441">
                  <c:v>67.903000000000006</c:v>
                </c:pt>
                <c:pt idx="25442">
                  <c:v>66.650000000000006</c:v>
                </c:pt>
                <c:pt idx="25443">
                  <c:v>65.350999999999999</c:v>
                </c:pt>
                <c:pt idx="25444">
                  <c:v>64.010000000000005</c:v>
                </c:pt>
                <c:pt idx="25445">
                  <c:v>62.625999999999998</c:v>
                </c:pt>
                <c:pt idx="25446">
                  <c:v>61.201000000000001</c:v>
                </c:pt>
                <c:pt idx="25447">
                  <c:v>59.735999999999997</c:v>
                </c:pt>
                <c:pt idx="25448">
                  <c:v>58.234000000000002</c:v>
                </c:pt>
                <c:pt idx="25449">
                  <c:v>56.697000000000003</c:v>
                </c:pt>
                <c:pt idx="25450">
                  <c:v>55.127000000000002</c:v>
                </c:pt>
                <c:pt idx="25451">
                  <c:v>53.527999999999999</c:v>
                </c:pt>
                <c:pt idx="25452">
                  <c:v>51.902000000000001</c:v>
                </c:pt>
                <c:pt idx="25453">
                  <c:v>50.252000000000002</c:v>
                </c:pt>
                <c:pt idx="25454">
                  <c:v>48.58</c:v>
                </c:pt>
                <c:pt idx="25455">
                  <c:v>46.889000000000003</c:v>
                </c:pt>
                <c:pt idx="25456">
                  <c:v>45.180999999999997</c:v>
                </c:pt>
                <c:pt idx="25457">
                  <c:v>43.457999999999998</c:v>
                </c:pt>
                <c:pt idx="25458">
                  <c:v>41.720999999999997</c:v>
                </c:pt>
                <c:pt idx="25459">
                  <c:v>39.973999999999997</c:v>
                </c:pt>
                <c:pt idx="25460">
                  <c:v>38.216000000000001</c:v>
                </c:pt>
                <c:pt idx="25461">
                  <c:v>36.450000000000003</c:v>
                </c:pt>
                <c:pt idx="25462">
                  <c:v>34.676000000000002</c:v>
                </c:pt>
                <c:pt idx="25463">
                  <c:v>32.895000000000003</c:v>
                </c:pt>
                <c:pt idx="25464">
                  <c:v>31.109000000000002</c:v>
                </c:pt>
                <c:pt idx="25465">
                  <c:v>29.318000000000001</c:v>
                </c:pt>
                <c:pt idx="25466">
                  <c:v>27.523</c:v>
                </c:pt>
                <c:pt idx="25467">
                  <c:v>25.725999999999999</c:v>
                </c:pt>
                <c:pt idx="25468">
                  <c:v>23.927</c:v>
                </c:pt>
                <c:pt idx="25469">
                  <c:v>22.128</c:v>
                </c:pt>
                <c:pt idx="25470">
                  <c:v>20.331</c:v>
                </c:pt>
                <c:pt idx="25471">
                  <c:v>18.536999999999999</c:v>
                </c:pt>
                <c:pt idx="25472">
                  <c:v>16.748000000000001</c:v>
                </c:pt>
                <c:pt idx="25473">
                  <c:v>14.971</c:v>
                </c:pt>
                <c:pt idx="25474">
                  <c:v>13.209</c:v>
                </c:pt>
                <c:pt idx="25475">
                  <c:v>11.474</c:v>
                </c:pt>
                <c:pt idx="25476">
                  <c:v>9.7789999999999999</c:v>
                </c:pt>
                <c:pt idx="25477">
                  <c:v>8.1449999999999996</c:v>
                </c:pt>
                <c:pt idx="25478">
                  <c:v>6.6</c:v>
                </c:pt>
                <c:pt idx="25479">
                  <c:v>5.1870000000000003</c:v>
                </c:pt>
                <c:pt idx="25480">
                  <c:v>3.9470000000000001</c:v>
                </c:pt>
                <c:pt idx="25481">
                  <c:v>2.9119999999999999</c:v>
                </c:pt>
                <c:pt idx="25482">
                  <c:v>2.1070000000000002</c:v>
                </c:pt>
                <c:pt idx="25483">
                  <c:v>1.516</c:v>
                </c:pt>
                <c:pt idx="25484">
                  <c:v>1.1080000000000001</c:v>
                </c:pt>
                <c:pt idx="25485">
                  <c:v>0.83099999999999996</c:v>
                </c:pt>
                <c:pt idx="25486">
                  <c:v>0.65500000000000003</c:v>
                </c:pt>
                <c:pt idx="25487">
                  <c:v>0.54200000000000004</c:v>
                </c:pt>
                <c:pt idx="25488">
                  <c:v>0.46899999999999997</c:v>
                </c:pt>
                <c:pt idx="25489">
                  <c:v>0.42</c:v>
                </c:pt>
                <c:pt idx="25490">
                  <c:v>0.38500000000000001</c:v>
                </c:pt>
                <c:pt idx="25491">
                  <c:v>0.35699999999999998</c:v>
                </c:pt>
                <c:pt idx="25492">
                  <c:v>0.33300000000000002</c:v>
                </c:pt>
                <c:pt idx="25493">
                  <c:v>0.313</c:v>
                </c:pt>
                <c:pt idx="25494">
                  <c:v>0.29499999999999998</c:v>
                </c:pt>
                <c:pt idx="25495">
                  <c:v>0.28000000000000003</c:v>
                </c:pt>
                <c:pt idx="25496">
                  <c:v>0.26700000000000002</c:v>
                </c:pt>
                <c:pt idx="25497">
                  <c:v>0.25600000000000001</c:v>
                </c:pt>
                <c:pt idx="25498">
                  <c:v>0.248</c:v>
                </c:pt>
                <c:pt idx="25499">
                  <c:v>0.24099999999999999</c:v>
                </c:pt>
                <c:pt idx="25500">
                  <c:v>0.23599999999999999</c:v>
                </c:pt>
                <c:pt idx="25501">
                  <c:v>0.23200000000000001</c:v>
                </c:pt>
                <c:pt idx="25502">
                  <c:v>0.22900000000000001</c:v>
                </c:pt>
                <c:pt idx="25503">
                  <c:v>0.22600000000000001</c:v>
                </c:pt>
                <c:pt idx="25504">
                  <c:v>0.22500000000000001</c:v>
                </c:pt>
                <c:pt idx="25505">
                  <c:v>0.224</c:v>
                </c:pt>
                <c:pt idx="25506">
                  <c:v>0.223</c:v>
                </c:pt>
                <c:pt idx="25507">
                  <c:v>0.223</c:v>
                </c:pt>
                <c:pt idx="25508">
                  <c:v>0.223</c:v>
                </c:pt>
                <c:pt idx="25509">
                  <c:v>0.223</c:v>
                </c:pt>
                <c:pt idx="25510">
                  <c:v>0.224</c:v>
                </c:pt>
                <c:pt idx="25511">
                  <c:v>0.224</c:v>
                </c:pt>
                <c:pt idx="25512">
                  <c:v>0.22500000000000001</c:v>
                </c:pt>
                <c:pt idx="25513">
                  <c:v>0.22600000000000001</c:v>
                </c:pt>
                <c:pt idx="25514">
                  <c:v>0.22700000000000001</c:v>
                </c:pt>
                <c:pt idx="25515">
                  <c:v>0.22900000000000001</c:v>
                </c:pt>
                <c:pt idx="25516">
                  <c:v>0.23</c:v>
                </c:pt>
                <c:pt idx="25517">
                  <c:v>0.23200000000000001</c:v>
                </c:pt>
                <c:pt idx="25518">
                  <c:v>0.23300000000000001</c:v>
                </c:pt>
                <c:pt idx="25519">
                  <c:v>0.23499999999999999</c:v>
                </c:pt>
                <c:pt idx="25520">
                  <c:v>0.23599999999999999</c:v>
                </c:pt>
                <c:pt idx="25521">
                  <c:v>0.23799999999999999</c:v>
                </c:pt>
                <c:pt idx="25522">
                  <c:v>0.24</c:v>
                </c:pt>
                <c:pt idx="25523">
                  <c:v>0.24099999999999999</c:v>
                </c:pt>
                <c:pt idx="25524">
                  <c:v>0.24299999999999999</c:v>
                </c:pt>
                <c:pt idx="25525">
                  <c:v>0.24399999999999999</c:v>
                </c:pt>
                <c:pt idx="25526">
                  <c:v>0.246</c:v>
                </c:pt>
                <c:pt idx="25527">
                  <c:v>0.247</c:v>
                </c:pt>
                <c:pt idx="25528">
                  <c:v>0.249</c:v>
                </c:pt>
                <c:pt idx="25529">
                  <c:v>0.25</c:v>
                </c:pt>
                <c:pt idx="25530">
                  <c:v>0.251</c:v>
                </c:pt>
                <c:pt idx="25531">
                  <c:v>0.252</c:v>
                </c:pt>
                <c:pt idx="25532">
                  <c:v>0.254</c:v>
                </c:pt>
                <c:pt idx="25533">
                  <c:v>0.255</c:v>
                </c:pt>
                <c:pt idx="25534">
                  <c:v>0.25600000000000001</c:v>
                </c:pt>
                <c:pt idx="25535">
                  <c:v>0.25700000000000001</c:v>
                </c:pt>
                <c:pt idx="25536">
                  <c:v>0.25800000000000001</c:v>
                </c:pt>
                <c:pt idx="25537">
                  <c:v>0.25900000000000001</c:v>
                </c:pt>
                <c:pt idx="25538">
                  <c:v>0.26</c:v>
                </c:pt>
                <c:pt idx="25539">
                  <c:v>0.26100000000000001</c:v>
                </c:pt>
                <c:pt idx="25540">
                  <c:v>0.26100000000000001</c:v>
                </c:pt>
                <c:pt idx="25541">
                  <c:v>0.26200000000000001</c:v>
                </c:pt>
                <c:pt idx="25542">
                  <c:v>0.26300000000000001</c:v>
                </c:pt>
                <c:pt idx="25543">
                  <c:v>0.26400000000000001</c:v>
                </c:pt>
                <c:pt idx="25544">
                  <c:v>0.26400000000000001</c:v>
                </c:pt>
                <c:pt idx="25545">
                  <c:v>0.26500000000000001</c:v>
                </c:pt>
                <c:pt idx="25546">
                  <c:v>0.26600000000000001</c:v>
                </c:pt>
                <c:pt idx="25547">
                  <c:v>0.26600000000000001</c:v>
                </c:pt>
                <c:pt idx="25548">
                  <c:v>0.26700000000000002</c:v>
                </c:pt>
                <c:pt idx="25549">
                  <c:v>0.26800000000000002</c:v>
                </c:pt>
                <c:pt idx="25550">
                  <c:v>0.26800000000000002</c:v>
                </c:pt>
                <c:pt idx="25551">
                  <c:v>0.26600000000000001</c:v>
                </c:pt>
                <c:pt idx="25552">
                  <c:v>0.26600000000000001</c:v>
                </c:pt>
                <c:pt idx="25553">
                  <c:v>0.26500000000000001</c:v>
                </c:pt>
                <c:pt idx="25554">
                  <c:v>0.26500000000000001</c:v>
                </c:pt>
                <c:pt idx="25555">
                  <c:v>0.26400000000000001</c:v>
                </c:pt>
                <c:pt idx="25556">
                  <c:v>0.26400000000000001</c:v>
                </c:pt>
                <c:pt idx="25557">
                  <c:v>0.26300000000000001</c:v>
                </c:pt>
                <c:pt idx="25558">
                  <c:v>0.26200000000000001</c:v>
                </c:pt>
                <c:pt idx="25559">
                  <c:v>0.26200000000000001</c:v>
                </c:pt>
                <c:pt idx="25560">
                  <c:v>0.26100000000000001</c:v>
                </c:pt>
                <c:pt idx="25561">
                  <c:v>0.26</c:v>
                </c:pt>
                <c:pt idx="25562">
                  <c:v>0.25900000000000001</c:v>
                </c:pt>
                <c:pt idx="25563">
                  <c:v>0.25800000000000001</c:v>
                </c:pt>
                <c:pt idx="25564">
                  <c:v>0.25700000000000001</c:v>
                </c:pt>
                <c:pt idx="25565">
                  <c:v>0.25600000000000001</c:v>
                </c:pt>
                <c:pt idx="25566">
                  <c:v>0.255</c:v>
                </c:pt>
                <c:pt idx="25567">
                  <c:v>0.254</c:v>
                </c:pt>
                <c:pt idx="25568">
                  <c:v>0.253</c:v>
                </c:pt>
                <c:pt idx="25569">
                  <c:v>0.252</c:v>
                </c:pt>
                <c:pt idx="25570">
                  <c:v>0.251</c:v>
                </c:pt>
                <c:pt idx="25571">
                  <c:v>0.25</c:v>
                </c:pt>
                <c:pt idx="25572">
                  <c:v>0.248</c:v>
                </c:pt>
                <c:pt idx="25573">
                  <c:v>0.247</c:v>
                </c:pt>
                <c:pt idx="25574">
                  <c:v>0.246</c:v>
                </c:pt>
                <c:pt idx="25575">
                  <c:v>0.24399999999999999</c:v>
                </c:pt>
                <c:pt idx="25576">
                  <c:v>0.24299999999999999</c:v>
                </c:pt>
                <c:pt idx="25577">
                  <c:v>0.24099999999999999</c:v>
                </c:pt>
                <c:pt idx="25578">
                  <c:v>0.24</c:v>
                </c:pt>
                <c:pt idx="25579">
                  <c:v>0.23799999999999999</c:v>
                </c:pt>
                <c:pt idx="25580">
                  <c:v>0.23699999999999999</c:v>
                </c:pt>
                <c:pt idx="25581">
                  <c:v>0.23499999999999999</c:v>
                </c:pt>
                <c:pt idx="25582">
                  <c:v>0.23400000000000001</c:v>
                </c:pt>
                <c:pt idx="25583">
                  <c:v>0.23200000000000001</c:v>
                </c:pt>
                <c:pt idx="25584">
                  <c:v>0.23100000000000001</c:v>
                </c:pt>
                <c:pt idx="25585">
                  <c:v>0.22900000000000001</c:v>
                </c:pt>
                <c:pt idx="25586">
                  <c:v>0.22800000000000001</c:v>
                </c:pt>
                <c:pt idx="25587">
                  <c:v>0.22600000000000001</c:v>
                </c:pt>
                <c:pt idx="25588">
                  <c:v>0.22500000000000001</c:v>
                </c:pt>
                <c:pt idx="25589">
                  <c:v>0.224</c:v>
                </c:pt>
                <c:pt idx="25590">
                  <c:v>0.223</c:v>
                </c:pt>
                <c:pt idx="25591">
                  <c:v>0.223</c:v>
                </c:pt>
                <c:pt idx="25592">
                  <c:v>0.222</c:v>
                </c:pt>
                <c:pt idx="25593">
                  <c:v>0.222</c:v>
                </c:pt>
                <c:pt idx="25594">
                  <c:v>0.222</c:v>
                </c:pt>
                <c:pt idx="25595">
                  <c:v>0.222</c:v>
                </c:pt>
                <c:pt idx="25596">
                  <c:v>0.223</c:v>
                </c:pt>
                <c:pt idx="25597">
                  <c:v>0.224</c:v>
                </c:pt>
                <c:pt idx="25598">
                  <c:v>0.22500000000000001</c:v>
                </c:pt>
                <c:pt idx="25599">
                  <c:v>0.22800000000000001</c:v>
                </c:pt>
                <c:pt idx="25600">
                  <c:v>0.23</c:v>
                </c:pt>
                <c:pt idx="25601">
                  <c:v>0.23400000000000001</c:v>
                </c:pt>
                <c:pt idx="25602">
                  <c:v>0.23899999999999999</c:v>
                </c:pt>
                <c:pt idx="25603">
                  <c:v>0.245</c:v>
                </c:pt>
                <c:pt idx="25604">
                  <c:v>0.253</c:v>
                </c:pt>
                <c:pt idx="25605">
                  <c:v>0.26300000000000001</c:v>
                </c:pt>
                <c:pt idx="25606">
                  <c:v>0.27500000000000002</c:v>
                </c:pt>
                <c:pt idx="25607">
                  <c:v>0.28999999999999998</c:v>
                </c:pt>
                <c:pt idx="25608">
                  <c:v>0.308</c:v>
                </c:pt>
                <c:pt idx="25609">
                  <c:v>0.32800000000000001</c:v>
                </c:pt>
                <c:pt idx="25610">
                  <c:v>0.35099999999999998</c:v>
                </c:pt>
                <c:pt idx="25611">
                  <c:v>0.376</c:v>
                </c:pt>
                <c:pt idx="25612">
                  <c:v>0.40400000000000003</c:v>
                </c:pt>
                <c:pt idx="25613">
                  <c:v>0.442</c:v>
                </c:pt>
                <c:pt idx="25614">
                  <c:v>0.497</c:v>
                </c:pt>
                <c:pt idx="25615">
                  <c:v>0.58199999999999996</c:v>
                </c:pt>
                <c:pt idx="25616">
                  <c:v>0.71899999999999997</c:v>
                </c:pt>
                <c:pt idx="25617">
                  <c:v>0.94099999999999995</c:v>
                </c:pt>
                <c:pt idx="25618">
                  <c:v>1.298</c:v>
                </c:pt>
                <c:pt idx="25619">
                  <c:v>1.8440000000000001</c:v>
                </c:pt>
                <c:pt idx="25620">
                  <c:v>2.6309999999999998</c:v>
                </c:pt>
                <c:pt idx="25621">
                  <c:v>3.6840000000000002</c:v>
                </c:pt>
                <c:pt idx="25622">
                  <c:v>4.9749999999999996</c:v>
                </c:pt>
                <c:pt idx="25623">
                  <c:v>6.4429999999999996</c:v>
                </c:pt>
                <c:pt idx="25624">
                  <c:v>8.0359999999999996</c:v>
                </c:pt>
                <c:pt idx="25625">
                  <c:v>9.7080000000000002</c:v>
                </c:pt>
                <c:pt idx="25626">
                  <c:v>11.428000000000001</c:v>
                </c:pt>
                <c:pt idx="25627">
                  <c:v>13.182</c:v>
                </c:pt>
                <c:pt idx="25628">
                  <c:v>14.955</c:v>
                </c:pt>
                <c:pt idx="25629">
                  <c:v>16.742000000000001</c:v>
                </c:pt>
                <c:pt idx="25630">
                  <c:v>18.536999999999999</c:v>
                </c:pt>
                <c:pt idx="25631">
                  <c:v>20.335999999999999</c:v>
                </c:pt>
                <c:pt idx="25632">
                  <c:v>22.138999999999999</c:v>
                </c:pt>
                <c:pt idx="25633">
                  <c:v>23.940999999999999</c:v>
                </c:pt>
                <c:pt idx="25634">
                  <c:v>25.742000000000001</c:v>
                </c:pt>
                <c:pt idx="25635">
                  <c:v>27.542000000000002</c:v>
                </c:pt>
                <c:pt idx="25636">
                  <c:v>29.338000000000001</c:v>
                </c:pt>
                <c:pt idx="25637">
                  <c:v>31.131</c:v>
                </c:pt>
                <c:pt idx="25638">
                  <c:v>32.92</c:v>
                </c:pt>
                <c:pt idx="25639">
                  <c:v>34.701999999999998</c:v>
                </c:pt>
                <c:pt idx="25640">
                  <c:v>36.478999999999999</c:v>
                </c:pt>
                <c:pt idx="25641">
                  <c:v>38.247999999999998</c:v>
                </c:pt>
                <c:pt idx="25642">
                  <c:v>40.009</c:v>
                </c:pt>
                <c:pt idx="25643">
                  <c:v>41.76</c:v>
                </c:pt>
                <c:pt idx="25644">
                  <c:v>43.5</c:v>
                </c:pt>
                <c:pt idx="25645">
                  <c:v>45.226999999999997</c:v>
                </c:pt>
                <c:pt idx="25646">
                  <c:v>46.938000000000002</c:v>
                </c:pt>
                <c:pt idx="25647">
                  <c:v>48.633000000000003</c:v>
                </c:pt>
                <c:pt idx="25648">
                  <c:v>50.308</c:v>
                </c:pt>
                <c:pt idx="25649">
                  <c:v>51.96</c:v>
                </c:pt>
                <c:pt idx="25650">
                  <c:v>53.588000000000001</c:v>
                </c:pt>
                <c:pt idx="25651">
                  <c:v>55.189</c:v>
                </c:pt>
                <c:pt idx="25652">
                  <c:v>56.762</c:v>
                </c:pt>
                <c:pt idx="25653">
                  <c:v>58.302</c:v>
                </c:pt>
                <c:pt idx="25654">
                  <c:v>59.807000000000002</c:v>
                </c:pt>
                <c:pt idx="25655">
                  <c:v>61.274000000000001</c:v>
                </c:pt>
                <c:pt idx="25656">
                  <c:v>62.701000000000001</c:v>
                </c:pt>
                <c:pt idx="25657">
                  <c:v>64.084999999999994</c:v>
                </c:pt>
                <c:pt idx="25658">
                  <c:v>65.426000000000002</c:v>
                </c:pt>
                <c:pt idx="25659">
                  <c:v>66.724999999999994</c:v>
                </c:pt>
                <c:pt idx="25660">
                  <c:v>67.977999999999994</c:v>
                </c:pt>
                <c:pt idx="25661">
                  <c:v>69.186000000000007</c:v>
                </c:pt>
                <c:pt idx="25662">
                  <c:v>70.349999999999994</c:v>
                </c:pt>
                <c:pt idx="25663">
                  <c:v>71.465999999999994</c:v>
                </c:pt>
                <c:pt idx="25664">
                  <c:v>72.537999999999997</c:v>
                </c:pt>
                <c:pt idx="25665">
                  <c:v>73.563000000000002</c:v>
                </c:pt>
                <c:pt idx="25666">
                  <c:v>74.543000000000006</c:v>
                </c:pt>
                <c:pt idx="25667">
                  <c:v>75.477000000000004</c:v>
                </c:pt>
                <c:pt idx="25668">
                  <c:v>76.367999999999995</c:v>
                </c:pt>
                <c:pt idx="25669">
                  <c:v>77.213999999999999</c:v>
                </c:pt>
                <c:pt idx="25670">
                  <c:v>78.018000000000001</c:v>
                </c:pt>
                <c:pt idx="25671">
                  <c:v>78.778999999999996</c:v>
                </c:pt>
                <c:pt idx="25672">
                  <c:v>79.501000000000005</c:v>
                </c:pt>
                <c:pt idx="25673">
                  <c:v>80.183000000000007</c:v>
                </c:pt>
                <c:pt idx="25674">
                  <c:v>80.826999999999998</c:v>
                </c:pt>
                <c:pt idx="25675">
                  <c:v>81.435000000000002</c:v>
                </c:pt>
                <c:pt idx="25676">
                  <c:v>82.007000000000005</c:v>
                </c:pt>
                <c:pt idx="25677">
                  <c:v>82.545000000000002</c:v>
                </c:pt>
                <c:pt idx="25678">
                  <c:v>83.052000000000007</c:v>
                </c:pt>
                <c:pt idx="25679">
                  <c:v>83.528000000000006</c:v>
                </c:pt>
                <c:pt idx="25680">
                  <c:v>83.974000000000004</c:v>
                </c:pt>
                <c:pt idx="25681">
                  <c:v>84.393000000000001</c:v>
                </c:pt>
                <c:pt idx="25682">
                  <c:v>84.784999999999997</c:v>
                </c:pt>
                <c:pt idx="25683">
                  <c:v>85.152000000000001</c:v>
                </c:pt>
                <c:pt idx="25684">
                  <c:v>85.495999999999995</c:v>
                </c:pt>
                <c:pt idx="25685">
                  <c:v>85.816999999999993</c:v>
                </c:pt>
                <c:pt idx="25686">
                  <c:v>86.117999999999995</c:v>
                </c:pt>
                <c:pt idx="25687">
                  <c:v>86.397999999999996</c:v>
                </c:pt>
                <c:pt idx="25688">
                  <c:v>86.661000000000001</c:v>
                </c:pt>
                <c:pt idx="25689">
                  <c:v>86.905000000000001</c:v>
                </c:pt>
                <c:pt idx="25690">
                  <c:v>87.134</c:v>
                </c:pt>
                <c:pt idx="25691">
                  <c:v>87.346999999999994</c:v>
                </c:pt>
                <c:pt idx="25692">
                  <c:v>87.546000000000006</c:v>
                </c:pt>
                <c:pt idx="25693">
                  <c:v>87.731999999999999</c:v>
                </c:pt>
                <c:pt idx="25694">
                  <c:v>87.905000000000001</c:v>
                </c:pt>
                <c:pt idx="25695">
                  <c:v>88.066999999999993</c:v>
                </c:pt>
                <c:pt idx="25696">
                  <c:v>88.216999999999999</c:v>
                </c:pt>
                <c:pt idx="25697">
                  <c:v>88.358000000000004</c:v>
                </c:pt>
                <c:pt idx="25698">
                  <c:v>88.488</c:v>
                </c:pt>
                <c:pt idx="25699">
                  <c:v>88.61</c:v>
                </c:pt>
                <c:pt idx="25700">
                  <c:v>88.724000000000004</c:v>
                </c:pt>
                <c:pt idx="25701">
                  <c:v>88.83</c:v>
                </c:pt>
                <c:pt idx="25702">
                  <c:v>88.927999999999997</c:v>
                </c:pt>
                <c:pt idx="25703">
                  <c:v>89.02</c:v>
                </c:pt>
                <c:pt idx="25704">
                  <c:v>89.105000000000004</c:v>
                </c:pt>
                <c:pt idx="25705">
                  <c:v>89.185000000000002</c:v>
                </c:pt>
                <c:pt idx="25706">
                  <c:v>89.257999999999996</c:v>
                </c:pt>
                <c:pt idx="25707">
                  <c:v>89.326999999999998</c:v>
                </c:pt>
                <c:pt idx="25708">
                  <c:v>89.39</c:v>
                </c:pt>
                <c:pt idx="25709">
                  <c:v>89.448999999999998</c:v>
                </c:pt>
                <c:pt idx="25710">
                  <c:v>89.504000000000005</c:v>
                </c:pt>
                <c:pt idx="25711">
                  <c:v>89.555000000000007</c:v>
                </c:pt>
                <c:pt idx="25712">
                  <c:v>89.600999999999999</c:v>
                </c:pt>
                <c:pt idx="25713">
                  <c:v>89.644999999999996</c:v>
                </c:pt>
                <c:pt idx="25714">
                  <c:v>89.685000000000002</c:v>
                </c:pt>
                <c:pt idx="25715">
                  <c:v>89.721999999999994</c:v>
                </c:pt>
                <c:pt idx="25716">
                  <c:v>89.757000000000005</c:v>
                </c:pt>
                <c:pt idx="25717">
                  <c:v>89.789000000000001</c:v>
                </c:pt>
                <c:pt idx="25718">
                  <c:v>89.817999999999998</c:v>
                </c:pt>
                <c:pt idx="25719">
                  <c:v>89.844999999999999</c:v>
                </c:pt>
                <c:pt idx="25720">
                  <c:v>89.870999999999995</c:v>
                </c:pt>
                <c:pt idx="25721">
                  <c:v>89.894000000000005</c:v>
                </c:pt>
                <c:pt idx="25722">
                  <c:v>89.915000000000006</c:v>
                </c:pt>
                <c:pt idx="25723">
                  <c:v>89.935000000000002</c:v>
                </c:pt>
                <c:pt idx="25724">
                  <c:v>89.953000000000003</c:v>
                </c:pt>
                <c:pt idx="25725">
                  <c:v>89.97</c:v>
                </c:pt>
                <c:pt idx="25726">
                  <c:v>89.986000000000004</c:v>
                </c:pt>
                <c:pt idx="25727">
                  <c:v>90</c:v>
                </c:pt>
                <c:pt idx="25728">
                  <c:v>90.013999999999996</c:v>
                </c:pt>
                <c:pt idx="25729">
                  <c:v>90.025999999999996</c:v>
                </c:pt>
                <c:pt idx="25730">
                  <c:v>90.037999999999997</c:v>
                </c:pt>
                <c:pt idx="25731">
                  <c:v>90.048000000000002</c:v>
                </c:pt>
                <c:pt idx="25732">
                  <c:v>90.058000000000007</c:v>
                </c:pt>
                <c:pt idx="25733">
                  <c:v>90.066999999999993</c:v>
                </c:pt>
                <c:pt idx="25734">
                  <c:v>90.075999999999993</c:v>
                </c:pt>
                <c:pt idx="25735">
                  <c:v>90.082999999999998</c:v>
                </c:pt>
                <c:pt idx="25736">
                  <c:v>90.090999999999994</c:v>
                </c:pt>
                <c:pt idx="25737">
                  <c:v>90.096999999999994</c:v>
                </c:pt>
                <c:pt idx="25738">
                  <c:v>90.103999999999999</c:v>
                </c:pt>
                <c:pt idx="25739">
                  <c:v>90.108999999999995</c:v>
                </c:pt>
                <c:pt idx="25740">
                  <c:v>90.114999999999995</c:v>
                </c:pt>
                <c:pt idx="25741">
                  <c:v>90.12</c:v>
                </c:pt>
                <c:pt idx="25742">
                  <c:v>90.125</c:v>
                </c:pt>
                <c:pt idx="25743">
                  <c:v>90.129000000000005</c:v>
                </c:pt>
                <c:pt idx="25744">
                  <c:v>90.132999999999996</c:v>
                </c:pt>
                <c:pt idx="25745">
                  <c:v>90.137</c:v>
                </c:pt>
                <c:pt idx="25746">
                  <c:v>90.141000000000005</c:v>
                </c:pt>
                <c:pt idx="25747">
                  <c:v>90.144000000000005</c:v>
                </c:pt>
                <c:pt idx="25748">
                  <c:v>90.147000000000006</c:v>
                </c:pt>
                <c:pt idx="25749">
                  <c:v>90.15</c:v>
                </c:pt>
                <c:pt idx="25750">
                  <c:v>90.153000000000006</c:v>
                </c:pt>
                <c:pt idx="25751">
                  <c:v>90.156000000000006</c:v>
                </c:pt>
                <c:pt idx="25752">
                  <c:v>90.158000000000001</c:v>
                </c:pt>
                <c:pt idx="25753">
                  <c:v>90.161000000000001</c:v>
                </c:pt>
                <c:pt idx="25754">
                  <c:v>90.162999999999997</c:v>
                </c:pt>
                <c:pt idx="25755">
                  <c:v>90.165000000000006</c:v>
                </c:pt>
                <c:pt idx="25756">
                  <c:v>90.167000000000002</c:v>
                </c:pt>
                <c:pt idx="25757">
                  <c:v>90.168999999999997</c:v>
                </c:pt>
                <c:pt idx="25758">
                  <c:v>90.171000000000006</c:v>
                </c:pt>
                <c:pt idx="25759">
                  <c:v>90.173000000000002</c:v>
                </c:pt>
                <c:pt idx="25760">
                  <c:v>90.174000000000007</c:v>
                </c:pt>
                <c:pt idx="25761">
                  <c:v>90.176000000000002</c:v>
                </c:pt>
                <c:pt idx="25762">
                  <c:v>90.177000000000007</c:v>
                </c:pt>
                <c:pt idx="25763">
                  <c:v>90.179000000000002</c:v>
                </c:pt>
                <c:pt idx="25764">
                  <c:v>90.18</c:v>
                </c:pt>
                <c:pt idx="25765">
                  <c:v>90.180999999999997</c:v>
                </c:pt>
                <c:pt idx="25766">
                  <c:v>90.183000000000007</c:v>
                </c:pt>
                <c:pt idx="25767">
                  <c:v>90.183999999999997</c:v>
                </c:pt>
                <c:pt idx="25768">
                  <c:v>90.185000000000002</c:v>
                </c:pt>
                <c:pt idx="25769">
                  <c:v>90.186000000000007</c:v>
                </c:pt>
                <c:pt idx="25770">
                  <c:v>90.186999999999998</c:v>
                </c:pt>
                <c:pt idx="25771">
                  <c:v>90.188000000000002</c:v>
                </c:pt>
                <c:pt idx="25772">
                  <c:v>90.188999999999993</c:v>
                </c:pt>
                <c:pt idx="25773">
                  <c:v>90.19</c:v>
                </c:pt>
                <c:pt idx="25774">
                  <c:v>90.191000000000003</c:v>
                </c:pt>
                <c:pt idx="25775">
                  <c:v>90.191999999999993</c:v>
                </c:pt>
                <c:pt idx="25776">
                  <c:v>90.192999999999998</c:v>
                </c:pt>
                <c:pt idx="25777">
                  <c:v>90.194000000000003</c:v>
                </c:pt>
                <c:pt idx="25778">
                  <c:v>90.194999999999993</c:v>
                </c:pt>
                <c:pt idx="25779">
                  <c:v>90.194999999999993</c:v>
                </c:pt>
                <c:pt idx="25780">
                  <c:v>90.195999999999998</c:v>
                </c:pt>
                <c:pt idx="25781">
                  <c:v>90.197000000000003</c:v>
                </c:pt>
                <c:pt idx="25782">
                  <c:v>90.197000000000003</c:v>
                </c:pt>
                <c:pt idx="25783">
                  <c:v>90.197999999999993</c:v>
                </c:pt>
                <c:pt idx="25784">
                  <c:v>90.198999999999998</c:v>
                </c:pt>
                <c:pt idx="25785">
                  <c:v>90.198999999999998</c:v>
                </c:pt>
                <c:pt idx="25786">
                  <c:v>90.2</c:v>
                </c:pt>
                <c:pt idx="25787">
                  <c:v>90.2</c:v>
                </c:pt>
                <c:pt idx="25788">
                  <c:v>90.200999999999993</c:v>
                </c:pt>
                <c:pt idx="25789">
                  <c:v>90.200999999999993</c:v>
                </c:pt>
                <c:pt idx="25790">
                  <c:v>90.200999999999993</c:v>
                </c:pt>
                <c:pt idx="25791">
                  <c:v>90.201999999999998</c:v>
                </c:pt>
                <c:pt idx="25792">
                  <c:v>90.201999999999998</c:v>
                </c:pt>
                <c:pt idx="25793">
                  <c:v>90.201999999999998</c:v>
                </c:pt>
                <c:pt idx="25794">
                  <c:v>90.201999999999998</c:v>
                </c:pt>
                <c:pt idx="25795">
                  <c:v>90.201999999999998</c:v>
                </c:pt>
                <c:pt idx="25796">
                  <c:v>90.203000000000003</c:v>
                </c:pt>
                <c:pt idx="25797">
                  <c:v>90.203000000000003</c:v>
                </c:pt>
                <c:pt idx="25798">
                  <c:v>90.203000000000003</c:v>
                </c:pt>
                <c:pt idx="25799">
                  <c:v>90.203000000000003</c:v>
                </c:pt>
                <c:pt idx="25800">
                  <c:v>90.203000000000003</c:v>
                </c:pt>
                <c:pt idx="25801">
                  <c:v>90.203000000000003</c:v>
                </c:pt>
                <c:pt idx="25802">
                  <c:v>90.203000000000003</c:v>
                </c:pt>
                <c:pt idx="25803">
                  <c:v>90.203000000000003</c:v>
                </c:pt>
                <c:pt idx="25804">
                  <c:v>90.203000000000003</c:v>
                </c:pt>
                <c:pt idx="25805">
                  <c:v>90.203000000000003</c:v>
                </c:pt>
                <c:pt idx="25806">
                  <c:v>90.201999999999998</c:v>
                </c:pt>
                <c:pt idx="25807">
                  <c:v>90.201999999999998</c:v>
                </c:pt>
                <c:pt idx="25808">
                  <c:v>90.201999999999998</c:v>
                </c:pt>
                <c:pt idx="25809">
                  <c:v>90.201999999999998</c:v>
                </c:pt>
                <c:pt idx="25810">
                  <c:v>90.201999999999998</c:v>
                </c:pt>
                <c:pt idx="25811">
                  <c:v>90.200999999999993</c:v>
                </c:pt>
                <c:pt idx="25812">
                  <c:v>90.200999999999993</c:v>
                </c:pt>
                <c:pt idx="25813">
                  <c:v>90.200999999999993</c:v>
                </c:pt>
                <c:pt idx="25814">
                  <c:v>90.2</c:v>
                </c:pt>
                <c:pt idx="25815">
                  <c:v>90.2</c:v>
                </c:pt>
                <c:pt idx="25816">
                  <c:v>90.2</c:v>
                </c:pt>
                <c:pt idx="25817">
                  <c:v>90.198999999999998</c:v>
                </c:pt>
                <c:pt idx="25818">
                  <c:v>90.198999999999998</c:v>
                </c:pt>
                <c:pt idx="25819">
                  <c:v>90.197999999999993</c:v>
                </c:pt>
                <c:pt idx="25820">
                  <c:v>90.197999999999993</c:v>
                </c:pt>
                <c:pt idx="25821">
                  <c:v>90.197999999999993</c:v>
                </c:pt>
                <c:pt idx="25822">
                  <c:v>90.197000000000003</c:v>
                </c:pt>
                <c:pt idx="25823">
                  <c:v>90.197000000000003</c:v>
                </c:pt>
                <c:pt idx="25824">
                  <c:v>90.195999999999998</c:v>
                </c:pt>
                <c:pt idx="25825">
                  <c:v>90.195999999999998</c:v>
                </c:pt>
                <c:pt idx="25826">
                  <c:v>90.194999999999993</c:v>
                </c:pt>
                <c:pt idx="25827">
                  <c:v>90.194000000000003</c:v>
                </c:pt>
                <c:pt idx="25828">
                  <c:v>90.194000000000003</c:v>
                </c:pt>
                <c:pt idx="25829">
                  <c:v>90.192999999999998</c:v>
                </c:pt>
                <c:pt idx="25830">
                  <c:v>90.192999999999998</c:v>
                </c:pt>
                <c:pt idx="25831">
                  <c:v>90.191999999999993</c:v>
                </c:pt>
                <c:pt idx="25832">
                  <c:v>90.191000000000003</c:v>
                </c:pt>
                <c:pt idx="25833">
                  <c:v>90.19</c:v>
                </c:pt>
                <c:pt idx="25834">
                  <c:v>90.188999999999993</c:v>
                </c:pt>
                <c:pt idx="25835">
                  <c:v>90.188999999999993</c:v>
                </c:pt>
                <c:pt idx="25836">
                  <c:v>90.188000000000002</c:v>
                </c:pt>
                <c:pt idx="25837">
                  <c:v>90.186999999999998</c:v>
                </c:pt>
                <c:pt idx="25838">
                  <c:v>90.186000000000007</c:v>
                </c:pt>
                <c:pt idx="25839">
                  <c:v>90.185000000000002</c:v>
                </c:pt>
                <c:pt idx="25840">
                  <c:v>90.183000000000007</c:v>
                </c:pt>
                <c:pt idx="25841">
                  <c:v>90.182000000000002</c:v>
                </c:pt>
                <c:pt idx="25842">
                  <c:v>90.180999999999997</c:v>
                </c:pt>
                <c:pt idx="25843">
                  <c:v>90.18</c:v>
                </c:pt>
                <c:pt idx="25844">
                  <c:v>90.177999999999997</c:v>
                </c:pt>
                <c:pt idx="25845">
                  <c:v>90.176000000000002</c:v>
                </c:pt>
                <c:pt idx="25846">
                  <c:v>90.174999999999997</c:v>
                </c:pt>
                <c:pt idx="25847">
                  <c:v>90.173000000000002</c:v>
                </c:pt>
                <c:pt idx="25848">
                  <c:v>90.171000000000006</c:v>
                </c:pt>
                <c:pt idx="25849">
                  <c:v>90.168999999999997</c:v>
                </c:pt>
                <c:pt idx="25850">
                  <c:v>90.167000000000002</c:v>
                </c:pt>
                <c:pt idx="25851">
                  <c:v>90.165000000000006</c:v>
                </c:pt>
                <c:pt idx="25852">
                  <c:v>90.162000000000006</c:v>
                </c:pt>
                <c:pt idx="25853">
                  <c:v>90.159000000000006</c:v>
                </c:pt>
                <c:pt idx="25854">
                  <c:v>90.156999999999996</c:v>
                </c:pt>
                <c:pt idx="25855">
                  <c:v>90.153999999999996</c:v>
                </c:pt>
                <c:pt idx="25856">
                  <c:v>90.15</c:v>
                </c:pt>
                <c:pt idx="25857">
                  <c:v>90.147000000000006</c:v>
                </c:pt>
                <c:pt idx="25858">
                  <c:v>90.143000000000001</c:v>
                </c:pt>
                <c:pt idx="25859">
                  <c:v>90.138999999999996</c:v>
                </c:pt>
                <c:pt idx="25860">
                  <c:v>90.135000000000005</c:v>
                </c:pt>
                <c:pt idx="25861">
                  <c:v>90.13</c:v>
                </c:pt>
                <c:pt idx="25862">
                  <c:v>90.125</c:v>
                </c:pt>
                <c:pt idx="25863">
                  <c:v>90.12</c:v>
                </c:pt>
                <c:pt idx="25864">
                  <c:v>90.114000000000004</c:v>
                </c:pt>
                <c:pt idx="25865">
                  <c:v>90.108000000000004</c:v>
                </c:pt>
                <c:pt idx="25866">
                  <c:v>90.100999999999999</c:v>
                </c:pt>
                <c:pt idx="25867">
                  <c:v>90.093999999999994</c:v>
                </c:pt>
                <c:pt idx="25868">
                  <c:v>90.085999999999999</c:v>
                </c:pt>
                <c:pt idx="25869">
                  <c:v>90.076999999999998</c:v>
                </c:pt>
                <c:pt idx="25870">
                  <c:v>90.067999999999998</c:v>
                </c:pt>
                <c:pt idx="25871">
                  <c:v>90.058000000000007</c:v>
                </c:pt>
                <c:pt idx="25872">
                  <c:v>90.048000000000002</c:v>
                </c:pt>
                <c:pt idx="25873">
                  <c:v>90.036000000000001</c:v>
                </c:pt>
                <c:pt idx="25874">
                  <c:v>90.024000000000001</c:v>
                </c:pt>
                <c:pt idx="25875">
                  <c:v>90.010999999999996</c:v>
                </c:pt>
                <c:pt idx="25876">
                  <c:v>89.995999999999995</c:v>
                </c:pt>
                <c:pt idx="25877">
                  <c:v>89.98</c:v>
                </c:pt>
                <c:pt idx="25878">
                  <c:v>89.962999999999994</c:v>
                </c:pt>
                <c:pt idx="25879">
                  <c:v>89.944999999999993</c:v>
                </c:pt>
                <c:pt idx="25880">
                  <c:v>89.924999999999997</c:v>
                </c:pt>
                <c:pt idx="25881">
                  <c:v>89.903000000000006</c:v>
                </c:pt>
                <c:pt idx="25882">
                  <c:v>89.88</c:v>
                </c:pt>
                <c:pt idx="25883">
                  <c:v>89.855000000000004</c:v>
                </c:pt>
                <c:pt idx="25884">
                  <c:v>89.828000000000003</c:v>
                </c:pt>
                <c:pt idx="25885">
                  <c:v>89.798000000000002</c:v>
                </c:pt>
                <c:pt idx="25886">
                  <c:v>89.766000000000005</c:v>
                </c:pt>
                <c:pt idx="25887">
                  <c:v>89.731999999999999</c:v>
                </c:pt>
                <c:pt idx="25888">
                  <c:v>89.694000000000003</c:v>
                </c:pt>
                <c:pt idx="25889">
                  <c:v>89.653999999999996</c:v>
                </c:pt>
                <c:pt idx="25890">
                  <c:v>89.611000000000004</c:v>
                </c:pt>
                <c:pt idx="25891">
                  <c:v>89.563999999999993</c:v>
                </c:pt>
                <c:pt idx="25892">
                  <c:v>89.513000000000005</c:v>
                </c:pt>
                <c:pt idx="25893">
                  <c:v>89.457999999999998</c:v>
                </c:pt>
                <c:pt idx="25894">
                  <c:v>89.399000000000001</c:v>
                </c:pt>
                <c:pt idx="25895">
                  <c:v>89.335999999999999</c:v>
                </c:pt>
                <c:pt idx="25896">
                  <c:v>89.268000000000001</c:v>
                </c:pt>
                <c:pt idx="25897">
                  <c:v>89.194000000000003</c:v>
                </c:pt>
                <c:pt idx="25898">
                  <c:v>89.114999999999995</c:v>
                </c:pt>
                <c:pt idx="25899">
                  <c:v>89.028999999999996</c:v>
                </c:pt>
                <c:pt idx="25900">
                  <c:v>88.938000000000002</c:v>
                </c:pt>
                <c:pt idx="25901">
                  <c:v>88.838999999999999</c:v>
                </c:pt>
                <c:pt idx="25902">
                  <c:v>88.733999999999995</c:v>
                </c:pt>
                <c:pt idx="25903">
                  <c:v>88.62</c:v>
                </c:pt>
                <c:pt idx="25904">
                  <c:v>88.498000000000005</c:v>
                </c:pt>
                <c:pt idx="25905">
                  <c:v>88.367000000000004</c:v>
                </c:pt>
                <c:pt idx="25906">
                  <c:v>88.227000000000004</c:v>
                </c:pt>
                <c:pt idx="25907">
                  <c:v>88.075999999999993</c:v>
                </c:pt>
                <c:pt idx="25908">
                  <c:v>87.915000000000006</c:v>
                </c:pt>
                <c:pt idx="25909">
                  <c:v>87.742000000000004</c:v>
                </c:pt>
                <c:pt idx="25910">
                  <c:v>87.555999999999997</c:v>
                </c:pt>
                <c:pt idx="25911">
                  <c:v>87.356999999999999</c:v>
                </c:pt>
                <c:pt idx="25912">
                  <c:v>87.143000000000001</c:v>
                </c:pt>
                <c:pt idx="25913">
                  <c:v>86.915000000000006</c:v>
                </c:pt>
                <c:pt idx="25914">
                  <c:v>86.67</c:v>
                </c:pt>
                <c:pt idx="25915">
                  <c:v>86.406999999999996</c:v>
                </c:pt>
                <c:pt idx="25916">
                  <c:v>86.126000000000005</c:v>
                </c:pt>
                <c:pt idx="25917">
                  <c:v>85.825999999999993</c:v>
                </c:pt>
                <c:pt idx="25918">
                  <c:v>85.504000000000005</c:v>
                </c:pt>
                <c:pt idx="25919">
                  <c:v>85.16</c:v>
                </c:pt>
                <c:pt idx="25920">
                  <c:v>84.793000000000006</c:v>
                </c:pt>
                <c:pt idx="25921">
                  <c:v>84.4</c:v>
                </c:pt>
                <c:pt idx="25922">
                  <c:v>83.980999999999995</c:v>
                </c:pt>
                <c:pt idx="25923">
                  <c:v>83.534999999999997</c:v>
                </c:pt>
                <c:pt idx="25924">
                  <c:v>83.058999999999997</c:v>
                </c:pt>
                <c:pt idx="25925">
                  <c:v>82.552000000000007</c:v>
                </c:pt>
                <c:pt idx="25926">
                  <c:v>82.013000000000005</c:v>
                </c:pt>
                <c:pt idx="25927">
                  <c:v>81.441000000000003</c:v>
                </c:pt>
                <c:pt idx="25928">
                  <c:v>80.832999999999998</c:v>
                </c:pt>
                <c:pt idx="25929">
                  <c:v>80.188999999999993</c:v>
                </c:pt>
                <c:pt idx="25930">
                  <c:v>79.506</c:v>
                </c:pt>
                <c:pt idx="25931">
                  <c:v>78.784999999999997</c:v>
                </c:pt>
                <c:pt idx="25932">
                  <c:v>78.022000000000006</c:v>
                </c:pt>
                <c:pt idx="25933">
                  <c:v>77.218999999999994</c:v>
                </c:pt>
                <c:pt idx="25934">
                  <c:v>76.372</c:v>
                </c:pt>
                <c:pt idx="25935">
                  <c:v>75.481999999999999</c:v>
                </c:pt>
                <c:pt idx="25936">
                  <c:v>74.546999999999997</c:v>
                </c:pt>
                <c:pt idx="25937">
                  <c:v>73.566999999999993</c:v>
                </c:pt>
                <c:pt idx="25938">
                  <c:v>72.540999999999997</c:v>
                </c:pt>
                <c:pt idx="25939">
                  <c:v>71.468999999999994</c:v>
                </c:pt>
                <c:pt idx="25940">
                  <c:v>70.352000000000004</c:v>
                </c:pt>
                <c:pt idx="25941">
                  <c:v>69.19</c:v>
                </c:pt>
                <c:pt idx="25942">
                  <c:v>67.98</c:v>
                </c:pt>
                <c:pt idx="25943">
                  <c:v>66.725999999999999</c:v>
                </c:pt>
                <c:pt idx="25944">
                  <c:v>65.427999999999997</c:v>
                </c:pt>
                <c:pt idx="25945">
                  <c:v>64.087000000000003</c:v>
                </c:pt>
                <c:pt idx="25946">
                  <c:v>62.701999999999998</c:v>
                </c:pt>
                <c:pt idx="25947">
                  <c:v>61.276000000000003</c:v>
                </c:pt>
                <c:pt idx="25948">
                  <c:v>59.81</c:v>
                </c:pt>
                <c:pt idx="25949">
                  <c:v>58.304000000000002</c:v>
                </c:pt>
                <c:pt idx="25950">
                  <c:v>56.764000000000003</c:v>
                </c:pt>
                <c:pt idx="25951">
                  <c:v>55.192</c:v>
                </c:pt>
                <c:pt idx="25952">
                  <c:v>53.59</c:v>
                </c:pt>
                <c:pt idx="25953">
                  <c:v>51.96</c:v>
                </c:pt>
                <c:pt idx="25954">
                  <c:v>50.307000000000002</c:v>
                </c:pt>
                <c:pt idx="25955">
                  <c:v>48.633000000000003</c:v>
                </c:pt>
                <c:pt idx="25956">
                  <c:v>46.938000000000002</c:v>
                </c:pt>
                <c:pt idx="25957">
                  <c:v>45.225999999999999</c:v>
                </c:pt>
                <c:pt idx="25958">
                  <c:v>43.5</c:v>
                </c:pt>
                <c:pt idx="25959">
                  <c:v>41.76</c:v>
                </c:pt>
                <c:pt idx="25960">
                  <c:v>40.01</c:v>
                </c:pt>
                <c:pt idx="25961">
                  <c:v>38.249000000000002</c:v>
                </c:pt>
                <c:pt idx="25962">
                  <c:v>36.478999999999999</c:v>
                </c:pt>
                <c:pt idx="25963">
                  <c:v>34.701999999999998</c:v>
                </c:pt>
                <c:pt idx="25964">
                  <c:v>32.917999999999999</c:v>
                </c:pt>
                <c:pt idx="25965">
                  <c:v>31.128</c:v>
                </c:pt>
                <c:pt idx="25966">
                  <c:v>29.334</c:v>
                </c:pt>
                <c:pt idx="25967">
                  <c:v>27.536999999999999</c:v>
                </c:pt>
                <c:pt idx="25968">
                  <c:v>25.736999999999998</c:v>
                </c:pt>
                <c:pt idx="25969">
                  <c:v>23.934999999999999</c:v>
                </c:pt>
                <c:pt idx="25970">
                  <c:v>22.132999999999999</c:v>
                </c:pt>
                <c:pt idx="25971">
                  <c:v>20.332000000000001</c:v>
                </c:pt>
                <c:pt idx="25972">
                  <c:v>18.533999999999999</c:v>
                </c:pt>
                <c:pt idx="25973">
                  <c:v>16.739999999999998</c:v>
                </c:pt>
                <c:pt idx="25974">
                  <c:v>14.955</c:v>
                </c:pt>
                <c:pt idx="25975">
                  <c:v>13.182</c:v>
                </c:pt>
                <c:pt idx="25976">
                  <c:v>11.430999999999999</c:v>
                </c:pt>
                <c:pt idx="25977">
                  <c:v>9.7119999999999997</c:v>
                </c:pt>
                <c:pt idx="25978">
                  <c:v>8.0449999999999999</c:v>
                </c:pt>
                <c:pt idx="25979">
                  <c:v>6.4589999999999996</c:v>
                </c:pt>
                <c:pt idx="25980">
                  <c:v>4.9989999999999997</c:v>
                </c:pt>
                <c:pt idx="25981">
                  <c:v>3.714</c:v>
                </c:pt>
                <c:pt idx="25982">
                  <c:v>2.665</c:v>
                </c:pt>
                <c:pt idx="25983">
                  <c:v>1.869</c:v>
                </c:pt>
                <c:pt idx="25984">
                  <c:v>1.3160000000000001</c:v>
                </c:pt>
                <c:pt idx="25985">
                  <c:v>0.95299999999999996</c:v>
                </c:pt>
                <c:pt idx="25986">
                  <c:v>0.72399999999999998</c:v>
                </c:pt>
                <c:pt idx="25987">
                  <c:v>0.58299999999999996</c:v>
                </c:pt>
                <c:pt idx="25988">
                  <c:v>0.497</c:v>
                </c:pt>
                <c:pt idx="25989">
                  <c:v>0.442</c:v>
                </c:pt>
                <c:pt idx="25990">
                  <c:v>0.40400000000000003</c:v>
                </c:pt>
                <c:pt idx="25991">
                  <c:v>0.376</c:v>
                </c:pt>
                <c:pt idx="25992">
                  <c:v>0.35199999999999998</c:v>
                </c:pt>
                <c:pt idx="25993">
                  <c:v>0.32900000000000001</c:v>
                </c:pt>
                <c:pt idx="25994">
                  <c:v>0.309</c:v>
                </c:pt>
                <c:pt idx="25995">
                  <c:v>0.29199999999999998</c:v>
                </c:pt>
                <c:pt idx="25996">
                  <c:v>0.27700000000000002</c:v>
                </c:pt>
                <c:pt idx="25997">
                  <c:v>0.26500000000000001</c:v>
                </c:pt>
                <c:pt idx="25998">
                  <c:v>0.254</c:v>
                </c:pt>
                <c:pt idx="25999">
                  <c:v>0.246</c:v>
                </c:pt>
                <c:pt idx="26000">
                  <c:v>0.24</c:v>
                </c:pt>
                <c:pt idx="26001">
                  <c:v>0.23499999999999999</c:v>
                </c:pt>
                <c:pt idx="26002">
                  <c:v>0.23100000000000001</c:v>
                </c:pt>
                <c:pt idx="26003">
                  <c:v>0.22800000000000001</c:v>
                </c:pt>
                <c:pt idx="26004">
                  <c:v>0.22600000000000001</c:v>
                </c:pt>
                <c:pt idx="26005">
                  <c:v>0.224</c:v>
                </c:pt>
                <c:pt idx="26006">
                  <c:v>0.223</c:v>
                </c:pt>
                <c:pt idx="26007">
                  <c:v>0.223</c:v>
                </c:pt>
                <c:pt idx="26008">
                  <c:v>0.222</c:v>
                </c:pt>
                <c:pt idx="26009">
                  <c:v>0.223</c:v>
                </c:pt>
                <c:pt idx="26010">
                  <c:v>0.223</c:v>
                </c:pt>
                <c:pt idx="26011">
                  <c:v>0.223</c:v>
                </c:pt>
                <c:pt idx="26012">
                  <c:v>0.224</c:v>
                </c:pt>
                <c:pt idx="26013">
                  <c:v>0.22500000000000001</c:v>
                </c:pt>
                <c:pt idx="26014">
                  <c:v>0.22600000000000001</c:v>
                </c:pt>
                <c:pt idx="26015">
                  <c:v>0.22700000000000001</c:v>
                </c:pt>
                <c:pt idx="26016">
                  <c:v>0.22900000000000001</c:v>
                </c:pt>
                <c:pt idx="26017">
                  <c:v>0.23</c:v>
                </c:pt>
                <c:pt idx="26018">
                  <c:v>0.23200000000000001</c:v>
                </c:pt>
                <c:pt idx="26019">
                  <c:v>0.23300000000000001</c:v>
                </c:pt>
                <c:pt idx="26020">
                  <c:v>0.23499999999999999</c:v>
                </c:pt>
                <c:pt idx="26021">
                  <c:v>0.23599999999999999</c:v>
                </c:pt>
                <c:pt idx="26022">
                  <c:v>0.23799999999999999</c:v>
                </c:pt>
                <c:pt idx="26023">
                  <c:v>0.23899999999999999</c:v>
                </c:pt>
                <c:pt idx="26024">
                  <c:v>0.24099999999999999</c:v>
                </c:pt>
                <c:pt idx="26025">
                  <c:v>0.24299999999999999</c:v>
                </c:pt>
                <c:pt idx="26026">
                  <c:v>0.24399999999999999</c:v>
                </c:pt>
                <c:pt idx="26027">
                  <c:v>0.246</c:v>
                </c:pt>
                <c:pt idx="26028">
                  <c:v>0.247</c:v>
                </c:pt>
                <c:pt idx="26029">
                  <c:v>0.249</c:v>
                </c:pt>
                <c:pt idx="26030">
                  <c:v>0.25</c:v>
                </c:pt>
                <c:pt idx="26031">
                  <c:v>0.251</c:v>
                </c:pt>
                <c:pt idx="26032">
                  <c:v>0.252</c:v>
                </c:pt>
                <c:pt idx="26033">
                  <c:v>0.254</c:v>
                </c:pt>
                <c:pt idx="26034">
                  <c:v>0.255</c:v>
                </c:pt>
                <c:pt idx="26035">
                  <c:v>0.25600000000000001</c:v>
                </c:pt>
                <c:pt idx="26036">
                  <c:v>0.25700000000000001</c:v>
                </c:pt>
                <c:pt idx="26037">
                  <c:v>0.25800000000000001</c:v>
                </c:pt>
                <c:pt idx="26038">
                  <c:v>0.25900000000000001</c:v>
                </c:pt>
                <c:pt idx="26039">
                  <c:v>0.26</c:v>
                </c:pt>
                <c:pt idx="26040">
                  <c:v>0.26100000000000001</c:v>
                </c:pt>
                <c:pt idx="26041">
                  <c:v>0.26100000000000001</c:v>
                </c:pt>
                <c:pt idx="26042">
                  <c:v>0.26200000000000001</c:v>
                </c:pt>
                <c:pt idx="26043">
                  <c:v>0.26300000000000001</c:v>
                </c:pt>
                <c:pt idx="26044">
                  <c:v>0.26400000000000001</c:v>
                </c:pt>
                <c:pt idx="26045">
                  <c:v>0.26400000000000001</c:v>
                </c:pt>
                <c:pt idx="26046">
                  <c:v>0.26500000000000001</c:v>
                </c:pt>
                <c:pt idx="26047">
                  <c:v>0.26600000000000001</c:v>
                </c:pt>
                <c:pt idx="26048">
                  <c:v>0.26600000000000001</c:v>
                </c:pt>
                <c:pt idx="26049">
                  <c:v>0.26700000000000002</c:v>
                </c:pt>
                <c:pt idx="26050">
                  <c:v>0.26800000000000002</c:v>
                </c:pt>
                <c:pt idx="26051">
                  <c:v>0.26800000000000002</c:v>
                </c:pt>
                <c:pt idx="26052">
                  <c:v>0.26600000000000001</c:v>
                </c:pt>
                <c:pt idx="26053">
                  <c:v>0.26600000000000001</c:v>
                </c:pt>
                <c:pt idx="26054">
                  <c:v>0.26500000000000001</c:v>
                </c:pt>
                <c:pt idx="26055">
                  <c:v>0.26500000000000001</c:v>
                </c:pt>
                <c:pt idx="26056">
                  <c:v>0.26400000000000001</c:v>
                </c:pt>
                <c:pt idx="26057">
                  <c:v>0.26400000000000001</c:v>
                </c:pt>
                <c:pt idx="26058">
                  <c:v>0.26300000000000001</c:v>
                </c:pt>
                <c:pt idx="26059">
                  <c:v>0.26200000000000001</c:v>
                </c:pt>
                <c:pt idx="26060">
                  <c:v>0.26200000000000001</c:v>
                </c:pt>
                <c:pt idx="26061">
                  <c:v>0.26100000000000001</c:v>
                </c:pt>
                <c:pt idx="26062">
                  <c:v>0.26</c:v>
                </c:pt>
                <c:pt idx="26063">
                  <c:v>0.25900000000000001</c:v>
                </c:pt>
                <c:pt idx="26064">
                  <c:v>0.25900000000000001</c:v>
                </c:pt>
                <c:pt idx="26065">
                  <c:v>0.25800000000000001</c:v>
                </c:pt>
                <c:pt idx="26066">
                  <c:v>0.25700000000000001</c:v>
                </c:pt>
                <c:pt idx="26067">
                  <c:v>0.25600000000000001</c:v>
                </c:pt>
                <c:pt idx="26068">
                  <c:v>0.255</c:v>
                </c:pt>
                <c:pt idx="26069">
                  <c:v>0.253</c:v>
                </c:pt>
                <c:pt idx="26070">
                  <c:v>0.252</c:v>
                </c:pt>
                <c:pt idx="26071">
                  <c:v>0.251</c:v>
                </c:pt>
                <c:pt idx="26072">
                  <c:v>0.25</c:v>
                </c:pt>
                <c:pt idx="26073">
                  <c:v>0.248</c:v>
                </c:pt>
                <c:pt idx="26074">
                  <c:v>0.247</c:v>
                </c:pt>
                <c:pt idx="26075">
                  <c:v>0.245</c:v>
                </c:pt>
                <c:pt idx="26076">
                  <c:v>0.24399999999999999</c:v>
                </c:pt>
                <c:pt idx="26077">
                  <c:v>0.24199999999999999</c:v>
                </c:pt>
                <c:pt idx="26078">
                  <c:v>0.24099999999999999</c:v>
                </c:pt>
                <c:pt idx="26079">
                  <c:v>0.23899999999999999</c:v>
                </c:pt>
                <c:pt idx="26080">
                  <c:v>0.23799999999999999</c:v>
                </c:pt>
                <c:pt idx="26081">
                  <c:v>0.23599999999999999</c:v>
                </c:pt>
                <c:pt idx="26082">
                  <c:v>0.23499999999999999</c:v>
                </c:pt>
                <c:pt idx="26083">
                  <c:v>0.23300000000000001</c:v>
                </c:pt>
                <c:pt idx="26084">
                  <c:v>0.23200000000000001</c:v>
                </c:pt>
                <c:pt idx="26085">
                  <c:v>0.23</c:v>
                </c:pt>
                <c:pt idx="26086">
                  <c:v>0.22900000000000001</c:v>
                </c:pt>
                <c:pt idx="26087">
                  <c:v>0.22700000000000001</c:v>
                </c:pt>
                <c:pt idx="26088">
                  <c:v>0.22600000000000001</c:v>
                </c:pt>
                <c:pt idx="26089">
                  <c:v>0.22500000000000001</c:v>
                </c:pt>
                <c:pt idx="26090">
                  <c:v>0.224</c:v>
                </c:pt>
                <c:pt idx="26091">
                  <c:v>0.223</c:v>
                </c:pt>
                <c:pt idx="26092">
                  <c:v>0.222</c:v>
                </c:pt>
                <c:pt idx="26093">
                  <c:v>0.222</c:v>
                </c:pt>
                <c:pt idx="26094">
                  <c:v>0.222</c:v>
                </c:pt>
                <c:pt idx="26095">
                  <c:v>0.221</c:v>
                </c:pt>
                <c:pt idx="26096">
                  <c:v>0.222</c:v>
                </c:pt>
                <c:pt idx="26097">
                  <c:v>0.222</c:v>
                </c:pt>
                <c:pt idx="26098">
                  <c:v>0.223</c:v>
                </c:pt>
                <c:pt idx="26099">
                  <c:v>0.224</c:v>
                </c:pt>
                <c:pt idx="26100">
                  <c:v>0.22600000000000001</c:v>
                </c:pt>
                <c:pt idx="26101">
                  <c:v>0.22900000000000001</c:v>
                </c:pt>
                <c:pt idx="26102">
                  <c:v>0.23200000000000001</c:v>
                </c:pt>
                <c:pt idx="26103">
                  <c:v>0.23599999999999999</c:v>
                </c:pt>
                <c:pt idx="26104">
                  <c:v>0.24199999999999999</c:v>
                </c:pt>
                <c:pt idx="26105">
                  <c:v>0.249</c:v>
                </c:pt>
                <c:pt idx="26106">
                  <c:v>0.25900000000000001</c:v>
                </c:pt>
                <c:pt idx="26107">
                  <c:v>0.27</c:v>
                </c:pt>
                <c:pt idx="26108">
                  <c:v>0.28499999999999998</c:v>
                </c:pt>
                <c:pt idx="26109">
                  <c:v>0.30199999999999999</c:v>
                </c:pt>
                <c:pt idx="26110">
                  <c:v>0.32300000000000001</c:v>
                </c:pt>
                <c:pt idx="26111">
                  <c:v>0.34399999999999997</c:v>
                </c:pt>
                <c:pt idx="26112">
                  <c:v>0.36499999999999999</c:v>
                </c:pt>
                <c:pt idx="26113">
                  <c:v>0.38400000000000001</c:v>
                </c:pt>
                <c:pt idx="26114">
                  <c:v>0.40400000000000003</c:v>
                </c:pt>
                <c:pt idx="26115">
                  <c:v>0.43099999999999999</c:v>
                </c:pt>
                <c:pt idx="26116">
                  <c:v>0.47399999999999998</c:v>
                </c:pt>
                <c:pt idx="26117">
                  <c:v>0.55100000000000005</c:v>
                </c:pt>
                <c:pt idx="26118">
                  <c:v>0.68799999999999994</c:v>
                </c:pt>
                <c:pt idx="26119">
                  <c:v>0.94799999999999995</c:v>
                </c:pt>
                <c:pt idx="26120">
                  <c:v>1.407</c:v>
                </c:pt>
                <c:pt idx="26121">
                  <c:v>2.1579999999999999</c:v>
                </c:pt>
                <c:pt idx="26122">
                  <c:v>3.258</c:v>
                </c:pt>
                <c:pt idx="26123">
                  <c:v>4.6399999999999997</c:v>
                </c:pt>
                <c:pt idx="26124">
                  <c:v>6.2080000000000002</c:v>
                </c:pt>
                <c:pt idx="26125">
                  <c:v>7.8789999999999996</c:v>
                </c:pt>
                <c:pt idx="26126">
                  <c:v>9.6059999999999999</c:v>
                </c:pt>
                <c:pt idx="26127">
                  <c:v>11.364000000000001</c:v>
                </c:pt>
                <c:pt idx="26128">
                  <c:v>13.141999999999999</c:v>
                </c:pt>
                <c:pt idx="26129">
                  <c:v>14.932</c:v>
                </c:pt>
                <c:pt idx="26130">
                  <c:v>16.731000000000002</c:v>
                </c:pt>
                <c:pt idx="26131">
                  <c:v>18.535</c:v>
                </c:pt>
                <c:pt idx="26132">
                  <c:v>20.341999999999999</c:v>
                </c:pt>
                <c:pt idx="26133">
                  <c:v>22.15</c:v>
                </c:pt>
                <c:pt idx="26134">
                  <c:v>23.957000000000001</c:v>
                </c:pt>
                <c:pt idx="26135">
                  <c:v>25.763000000000002</c:v>
                </c:pt>
                <c:pt idx="26136">
                  <c:v>27.567</c:v>
                </c:pt>
                <c:pt idx="26137">
                  <c:v>29.367999999999999</c:v>
                </c:pt>
                <c:pt idx="26138">
                  <c:v>31.164999999999999</c:v>
                </c:pt>
                <c:pt idx="26139">
                  <c:v>32.957999999999998</c:v>
                </c:pt>
                <c:pt idx="26140">
                  <c:v>34.746000000000002</c:v>
                </c:pt>
                <c:pt idx="26141">
                  <c:v>36.527999999999999</c:v>
                </c:pt>
                <c:pt idx="26142">
                  <c:v>38.302999999999997</c:v>
                </c:pt>
                <c:pt idx="26143">
                  <c:v>40.069000000000003</c:v>
                </c:pt>
                <c:pt idx="26144">
                  <c:v>41.826000000000001</c:v>
                </c:pt>
                <c:pt idx="26145">
                  <c:v>43.572000000000003</c:v>
                </c:pt>
                <c:pt idx="26146">
                  <c:v>45.304000000000002</c:v>
                </c:pt>
                <c:pt idx="26147">
                  <c:v>47.021999999999998</c:v>
                </c:pt>
                <c:pt idx="26148">
                  <c:v>48.722000000000001</c:v>
                </c:pt>
                <c:pt idx="26149">
                  <c:v>50.401000000000003</c:v>
                </c:pt>
                <c:pt idx="26150">
                  <c:v>52.058</c:v>
                </c:pt>
                <c:pt idx="26151">
                  <c:v>53.691000000000003</c:v>
                </c:pt>
                <c:pt idx="26152">
                  <c:v>55.296999999999997</c:v>
                </c:pt>
                <c:pt idx="26153">
                  <c:v>56.874000000000002</c:v>
                </c:pt>
                <c:pt idx="26154">
                  <c:v>58.418999999999997</c:v>
                </c:pt>
                <c:pt idx="26155">
                  <c:v>59.929000000000002</c:v>
                </c:pt>
                <c:pt idx="26156">
                  <c:v>61.399000000000001</c:v>
                </c:pt>
                <c:pt idx="26157">
                  <c:v>62.828000000000003</c:v>
                </c:pt>
                <c:pt idx="26158">
                  <c:v>64.212999999999994</c:v>
                </c:pt>
                <c:pt idx="26159">
                  <c:v>65.555000000000007</c:v>
                </c:pt>
                <c:pt idx="26160">
                  <c:v>66.852999999999994</c:v>
                </c:pt>
                <c:pt idx="26161">
                  <c:v>68.105999999999995</c:v>
                </c:pt>
                <c:pt idx="26162">
                  <c:v>69.313999999999993</c:v>
                </c:pt>
                <c:pt idx="26163">
                  <c:v>70.475999999999999</c:v>
                </c:pt>
                <c:pt idx="26164">
                  <c:v>71.590999999999994</c:v>
                </c:pt>
                <c:pt idx="26165">
                  <c:v>72.66</c:v>
                </c:pt>
                <c:pt idx="26166">
                  <c:v>73.683000000000007</c:v>
                </c:pt>
                <c:pt idx="26167">
                  <c:v>74.66</c:v>
                </c:pt>
                <c:pt idx="26168">
                  <c:v>75.590999999999994</c:v>
                </c:pt>
                <c:pt idx="26169">
                  <c:v>76.477999999999994</c:v>
                </c:pt>
                <c:pt idx="26170">
                  <c:v>77.320999999999998</c:v>
                </c:pt>
                <c:pt idx="26171">
                  <c:v>78.120999999999995</c:v>
                </c:pt>
                <c:pt idx="26172">
                  <c:v>78.879000000000005</c:v>
                </c:pt>
                <c:pt idx="26173">
                  <c:v>79.596000000000004</c:v>
                </c:pt>
                <c:pt idx="26174">
                  <c:v>80.274000000000001</c:v>
                </c:pt>
                <c:pt idx="26175">
                  <c:v>80.912999999999997</c:v>
                </c:pt>
                <c:pt idx="26176">
                  <c:v>81.516999999999996</c:v>
                </c:pt>
                <c:pt idx="26177">
                  <c:v>82.084000000000003</c:v>
                </c:pt>
                <c:pt idx="26178">
                  <c:v>82.619</c:v>
                </c:pt>
                <c:pt idx="26179">
                  <c:v>83.120999999999995</c:v>
                </c:pt>
                <c:pt idx="26180">
                  <c:v>83.591999999999999</c:v>
                </c:pt>
                <c:pt idx="26181">
                  <c:v>84.034999999999997</c:v>
                </c:pt>
                <c:pt idx="26182">
                  <c:v>84.448999999999998</c:v>
                </c:pt>
                <c:pt idx="26183">
                  <c:v>84.837000000000003</c:v>
                </c:pt>
                <c:pt idx="26184">
                  <c:v>85.200999999999993</c:v>
                </c:pt>
                <c:pt idx="26185">
                  <c:v>85.540999999999997</c:v>
                </c:pt>
                <c:pt idx="26186">
                  <c:v>85.858999999999995</c:v>
                </c:pt>
                <c:pt idx="26187">
                  <c:v>86.156000000000006</c:v>
                </c:pt>
                <c:pt idx="26188">
                  <c:v>86.433999999999997</c:v>
                </c:pt>
                <c:pt idx="26189">
                  <c:v>86.692999999999998</c:v>
                </c:pt>
                <c:pt idx="26190">
                  <c:v>86.935000000000002</c:v>
                </c:pt>
                <c:pt idx="26191">
                  <c:v>87.161000000000001</c:v>
                </c:pt>
                <c:pt idx="26192">
                  <c:v>87.372</c:v>
                </c:pt>
                <c:pt idx="26193">
                  <c:v>87.567999999999998</c:v>
                </c:pt>
                <c:pt idx="26194">
                  <c:v>87.751999999999995</c:v>
                </c:pt>
                <c:pt idx="26195">
                  <c:v>87.923000000000002</c:v>
                </c:pt>
                <c:pt idx="26196">
                  <c:v>88.081999999999994</c:v>
                </c:pt>
                <c:pt idx="26197">
                  <c:v>88.230999999999995</c:v>
                </c:pt>
                <c:pt idx="26198">
                  <c:v>88.37</c:v>
                </c:pt>
                <c:pt idx="26199">
                  <c:v>88.498999999999995</c:v>
                </c:pt>
                <c:pt idx="26200">
                  <c:v>88.619</c:v>
                </c:pt>
                <c:pt idx="26201">
                  <c:v>88.731999999999999</c:v>
                </c:pt>
                <c:pt idx="26202">
                  <c:v>88.835999999999999</c:v>
                </c:pt>
                <c:pt idx="26203">
                  <c:v>88.933000000000007</c:v>
                </c:pt>
                <c:pt idx="26204">
                  <c:v>89.024000000000001</c:v>
                </c:pt>
                <c:pt idx="26205">
                  <c:v>89.108000000000004</c:v>
                </c:pt>
                <c:pt idx="26206">
                  <c:v>89.186000000000007</c:v>
                </c:pt>
                <c:pt idx="26207">
                  <c:v>89.259</c:v>
                </c:pt>
                <c:pt idx="26208">
                  <c:v>89.326999999999998</c:v>
                </c:pt>
                <c:pt idx="26209">
                  <c:v>89.39</c:v>
                </c:pt>
                <c:pt idx="26210">
                  <c:v>89.447999999999993</c:v>
                </c:pt>
                <c:pt idx="26211">
                  <c:v>89.501999999999995</c:v>
                </c:pt>
                <c:pt idx="26212">
                  <c:v>89.552000000000007</c:v>
                </c:pt>
                <c:pt idx="26213">
                  <c:v>89.597999999999999</c:v>
                </c:pt>
                <c:pt idx="26214">
                  <c:v>89.641000000000005</c:v>
                </c:pt>
                <c:pt idx="26215">
                  <c:v>89.680999999999997</c:v>
                </c:pt>
                <c:pt idx="26216">
                  <c:v>89.716999999999999</c:v>
                </c:pt>
                <c:pt idx="26217">
                  <c:v>89.751000000000005</c:v>
                </c:pt>
                <c:pt idx="26218">
                  <c:v>89.783000000000001</c:v>
                </c:pt>
                <c:pt idx="26219">
                  <c:v>89.811999999999998</c:v>
                </c:pt>
                <c:pt idx="26220">
                  <c:v>89.838999999999999</c:v>
                </c:pt>
                <c:pt idx="26221">
                  <c:v>89.863</c:v>
                </c:pt>
                <c:pt idx="26222">
                  <c:v>89.885999999999996</c:v>
                </c:pt>
                <c:pt idx="26223">
                  <c:v>89.906999999999996</c:v>
                </c:pt>
                <c:pt idx="26224">
                  <c:v>89.927000000000007</c:v>
                </c:pt>
                <c:pt idx="26225">
                  <c:v>89.944999999999993</c:v>
                </c:pt>
                <c:pt idx="26226">
                  <c:v>89.962000000000003</c:v>
                </c:pt>
                <c:pt idx="26227">
                  <c:v>89.977000000000004</c:v>
                </c:pt>
                <c:pt idx="26228">
                  <c:v>89.991</c:v>
                </c:pt>
                <c:pt idx="26229">
                  <c:v>90.004000000000005</c:v>
                </c:pt>
                <c:pt idx="26230">
                  <c:v>90.016999999999996</c:v>
                </c:pt>
                <c:pt idx="26231">
                  <c:v>90.028000000000006</c:v>
                </c:pt>
                <c:pt idx="26232">
                  <c:v>90.037999999999997</c:v>
                </c:pt>
                <c:pt idx="26233">
                  <c:v>90.048000000000002</c:v>
                </c:pt>
                <c:pt idx="26234">
                  <c:v>90.057000000000002</c:v>
                </c:pt>
                <c:pt idx="26235">
                  <c:v>90.064999999999998</c:v>
                </c:pt>
                <c:pt idx="26236">
                  <c:v>90.072999999999993</c:v>
                </c:pt>
                <c:pt idx="26237">
                  <c:v>90.08</c:v>
                </c:pt>
                <c:pt idx="26238">
                  <c:v>90.087000000000003</c:v>
                </c:pt>
                <c:pt idx="26239">
                  <c:v>90.093000000000004</c:v>
                </c:pt>
                <c:pt idx="26240">
                  <c:v>90.099000000000004</c:v>
                </c:pt>
                <c:pt idx="26241">
                  <c:v>90.103999999999999</c:v>
                </c:pt>
                <c:pt idx="26242">
                  <c:v>90.108999999999995</c:v>
                </c:pt>
                <c:pt idx="26243">
                  <c:v>90.114000000000004</c:v>
                </c:pt>
                <c:pt idx="26244">
                  <c:v>90.117999999999995</c:v>
                </c:pt>
                <c:pt idx="26245">
                  <c:v>90.122</c:v>
                </c:pt>
                <c:pt idx="26246">
                  <c:v>90.126000000000005</c:v>
                </c:pt>
                <c:pt idx="26247">
                  <c:v>90.13</c:v>
                </c:pt>
                <c:pt idx="26248">
                  <c:v>90.132999999999996</c:v>
                </c:pt>
                <c:pt idx="26249">
                  <c:v>90.135999999999996</c:v>
                </c:pt>
                <c:pt idx="26250">
                  <c:v>90.138999999999996</c:v>
                </c:pt>
                <c:pt idx="26251">
                  <c:v>90.141999999999996</c:v>
                </c:pt>
                <c:pt idx="26252">
                  <c:v>90.144999999999996</c:v>
                </c:pt>
                <c:pt idx="26253">
                  <c:v>90.147000000000006</c:v>
                </c:pt>
                <c:pt idx="26254">
                  <c:v>90.149000000000001</c:v>
                </c:pt>
                <c:pt idx="26255">
                  <c:v>90.152000000000001</c:v>
                </c:pt>
                <c:pt idx="26256">
                  <c:v>90.153999999999996</c:v>
                </c:pt>
                <c:pt idx="26257">
                  <c:v>90.156000000000006</c:v>
                </c:pt>
                <c:pt idx="26258">
                  <c:v>90.158000000000001</c:v>
                </c:pt>
                <c:pt idx="26259">
                  <c:v>90.159000000000006</c:v>
                </c:pt>
                <c:pt idx="26260">
                  <c:v>90.161000000000001</c:v>
                </c:pt>
                <c:pt idx="26261">
                  <c:v>90.162999999999997</c:v>
                </c:pt>
                <c:pt idx="26262">
                  <c:v>90.164000000000001</c:v>
                </c:pt>
                <c:pt idx="26263">
                  <c:v>90.165999999999997</c:v>
                </c:pt>
                <c:pt idx="26264">
                  <c:v>90.167000000000002</c:v>
                </c:pt>
                <c:pt idx="26265">
                  <c:v>90.168000000000006</c:v>
                </c:pt>
                <c:pt idx="26266">
                  <c:v>90.17</c:v>
                </c:pt>
                <c:pt idx="26267">
                  <c:v>90.171000000000006</c:v>
                </c:pt>
                <c:pt idx="26268">
                  <c:v>90.171999999999997</c:v>
                </c:pt>
                <c:pt idx="26269">
                  <c:v>90.173000000000002</c:v>
                </c:pt>
                <c:pt idx="26270">
                  <c:v>90.174000000000007</c:v>
                </c:pt>
                <c:pt idx="26271">
                  <c:v>90.176000000000002</c:v>
                </c:pt>
                <c:pt idx="26272">
                  <c:v>90.177000000000007</c:v>
                </c:pt>
                <c:pt idx="26273">
                  <c:v>90.177999999999997</c:v>
                </c:pt>
                <c:pt idx="26274">
                  <c:v>90.179000000000002</c:v>
                </c:pt>
                <c:pt idx="26275">
                  <c:v>90.18</c:v>
                </c:pt>
                <c:pt idx="26276">
                  <c:v>90.18</c:v>
                </c:pt>
                <c:pt idx="26277">
                  <c:v>90.180999999999997</c:v>
                </c:pt>
                <c:pt idx="26278">
                  <c:v>90.182000000000002</c:v>
                </c:pt>
                <c:pt idx="26279">
                  <c:v>90.183000000000007</c:v>
                </c:pt>
                <c:pt idx="26280">
                  <c:v>90.183999999999997</c:v>
                </c:pt>
                <c:pt idx="26281">
                  <c:v>90.185000000000002</c:v>
                </c:pt>
                <c:pt idx="26282">
                  <c:v>90.185000000000002</c:v>
                </c:pt>
                <c:pt idx="26283">
                  <c:v>90.186000000000007</c:v>
                </c:pt>
                <c:pt idx="26284">
                  <c:v>90.186000000000007</c:v>
                </c:pt>
                <c:pt idx="26285">
                  <c:v>90.186999999999998</c:v>
                </c:pt>
                <c:pt idx="26286">
                  <c:v>90.188000000000002</c:v>
                </c:pt>
                <c:pt idx="26287">
                  <c:v>90.188000000000002</c:v>
                </c:pt>
                <c:pt idx="26288">
                  <c:v>90.188999999999993</c:v>
                </c:pt>
                <c:pt idx="26289">
                  <c:v>90.188999999999993</c:v>
                </c:pt>
                <c:pt idx="26290">
                  <c:v>90.188999999999993</c:v>
                </c:pt>
                <c:pt idx="26291">
                  <c:v>90.19</c:v>
                </c:pt>
                <c:pt idx="26292">
                  <c:v>90.19</c:v>
                </c:pt>
                <c:pt idx="26293">
                  <c:v>90.19</c:v>
                </c:pt>
                <c:pt idx="26294">
                  <c:v>90.191000000000003</c:v>
                </c:pt>
                <c:pt idx="26295">
                  <c:v>90.191000000000003</c:v>
                </c:pt>
                <c:pt idx="26296">
                  <c:v>90.191000000000003</c:v>
                </c:pt>
                <c:pt idx="26297">
                  <c:v>90.191000000000003</c:v>
                </c:pt>
                <c:pt idx="26298">
                  <c:v>90.191000000000003</c:v>
                </c:pt>
                <c:pt idx="26299">
                  <c:v>90.191000000000003</c:v>
                </c:pt>
                <c:pt idx="26300">
                  <c:v>90.191000000000003</c:v>
                </c:pt>
                <c:pt idx="26301">
                  <c:v>90.191000000000003</c:v>
                </c:pt>
                <c:pt idx="26302">
                  <c:v>90.191000000000003</c:v>
                </c:pt>
                <c:pt idx="26303">
                  <c:v>90.191000000000003</c:v>
                </c:pt>
                <c:pt idx="26304">
                  <c:v>90.191000000000003</c:v>
                </c:pt>
                <c:pt idx="26305">
                  <c:v>90.191000000000003</c:v>
                </c:pt>
                <c:pt idx="26306">
                  <c:v>90.191000000000003</c:v>
                </c:pt>
                <c:pt idx="26307">
                  <c:v>90.191000000000003</c:v>
                </c:pt>
                <c:pt idx="26308">
                  <c:v>90.191000000000003</c:v>
                </c:pt>
                <c:pt idx="26309">
                  <c:v>90.191000000000003</c:v>
                </c:pt>
                <c:pt idx="26310">
                  <c:v>90.19</c:v>
                </c:pt>
                <c:pt idx="26311">
                  <c:v>90.19</c:v>
                </c:pt>
                <c:pt idx="26312">
                  <c:v>90.19</c:v>
                </c:pt>
                <c:pt idx="26313">
                  <c:v>90.19</c:v>
                </c:pt>
                <c:pt idx="26314">
                  <c:v>90.188999999999993</c:v>
                </c:pt>
                <c:pt idx="26315">
                  <c:v>90.188999999999993</c:v>
                </c:pt>
                <c:pt idx="26316">
                  <c:v>90.188999999999993</c:v>
                </c:pt>
                <c:pt idx="26317">
                  <c:v>90.188000000000002</c:v>
                </c:pt>
                <c:pt idx="26318">
                  <c:v>90.188000000000002</c:v>
                </c:pt>
                <c:pt idx="26319">
                  <c:v>90.186999999999998</c:v>
                </c:pt>
                <c:pt idx="26320">
                  <c:v>90.186999999999998</c:v>
                </c:pt>
                <c:pt idx="26321">
                  <c:v>90.186999999999998</c:v>
                </c:pt>
                <c:pt idx="26322">
                  <c:v>90.186000000000007</c:v>
                </c:pt>
                <c:pt idx="26323">
                  <c:v>90.186000000000007</c:v>
                </c:pt>
                <c:pt idx="26324">
                  <c:v>90.185000000000002</c:v>
                </c:pt>
                <c:pt idx="26325">
                  <c:v>90.185000000000002</c:v>
                </c:pt>
                <c:pt idx="26326">
                  <c:v>90.183999999999997</c:v>
                </c:pt>
                <c:pt idx="26327">
                  <c:v>90.183999999999997</c:v>
                </c:pt>
                <c:pt idx="26328">
                  <c:v>90.183000000000007</c:v>
                </c:pt>
                <c:pt idx="26329">
                  <c:v>90.182000000000002</c:v>
                </c:pt>
                <c:pt idx="26330">
                  <c:v>90.182000000000002</c:v>
                </c:pt>
                <c:pt idx="26331">
                  <c:v>90.180999999999997</c:v>
                </c:pt>
                <c:pt idx="26332">
                  <c:v>90.18</c:v>
                </c:pt>
                <c:pt idx="26333">
                  <c:v>90.18</c:v>
                </c:pt>
                <c:pt idx="26334">
                  <c:v>90.179000000000002</c:v>
                </c:pt>
                <c:pt idx="26335">
                  <c:v>90.177999999999997</c:v>
                </c:pt>
                <c:pt idx="26336">
                  <c:v>90.177000000000007</c:v>
                </c:pt>
                <c:pt idx="26337">
                  <c:v>90.176000000000002</c:v>
                </c:pt>
                <c:pt idx="26338">
                  <c:v>90.174999999999997</c:v>
                </c:pt>
                <c:pt idx="26339">
                  <c:v>90.174000000000007</c:v>
                </c:pt>
                <c:pt idx="26340">
                  <c:v>90.173000000000002</c:v>
                </c:pt>
                <c:pt idx="26341">
                  <c:v>90.171999999999997</c:v>
                </c:pt>
                <c:pt idx="26342">
                  <c:v>90.171000000000006</c:v>
                </c:pt>
                <c:pt idx="26343">
                  <c:v>90.168999999999997</c:v>
                </c:pt>
                <c:pt idx="26344">
                  <c:v>90.168000000000006</c:v>
                </c:pt>
                <c:pt idx="26345">
                  <c:v>90.167000000000002</c:v>
                </c:pt>
                <c:pt idx="26346">
                  <c:v>90.165000000000006</c:v>
                </c:pt>
                <c:pt idx="26347">
                  <c:v>90.162999999999997</c:v>
                </c:pt>
                <c:pt idx="26348">
                  <c:v>90.162000000000006</c:v>
                </c:pt>
                <c:pt idx="26349">
                  <c:v>90.16</c:v>
                </c:pt>
                <c:pt idx="26350">
                  <c:v>90.158000000000001</c:v>
                </c:pt>
                <c:pt idx="26351">
                  <c:v>90.156000000000006</c:v>
                </c:pt>
                <c:pt idx="26352">
                  <c:v>90.153000000000006</c:v>
                </c:pt>
                <c:pt idx="26353">
                  <c:v>90.150999999999996</c:v>
                </c:pt>
                <c:pt idx="26354">
                  <c:v>90.147999999999996</c:v>
                </c:pt>
                <c:pt idx="26355">
                  <c:v>90.144999999999996</c:v>
                </c:pt>
                <c:pt idx="26356">
                  <c:v>90.141999999999996</c:v>
                </c:pt>
                <c:pt idx="26357">
                  <c:v>90.138999999999996</c:v>
                </c:pt>
                <c:pt idx="26358">
                  <c:v>90.135999999999996</c:v>
                </c:pt>
                <c:pt idx="26359">
                  <c:v>90.132000000000005</c:v>
                </c:pt>
                <c:pt idx="26360">
                  <c:v>90.128</c:v>
                </c:pt>
                <c:pt idx="26361">
                  <c:v>90.123999999999995</c:v>
                </c:pt>
                <c:pt idx="26362">
                  <c:v>90.119</c:v>
                </c:pt>
                <c:pt idx="26363">
                  <c:v>90.114000000000004</c:v>
                </c:pt>
                <c:pt idx="26364">
                  <c:v>90.108999999999995</c:v>
                </c:pt>
                <c:pt idx="26365">
                  <c:v>90.102999999999994</c:v>
                </c:pt>
                <c:pt idx="26366">
                  <c:v>90.096999999999994</c:v>
                </c:pt>
                <c:pt idx="26367">
                  <c:v>90.09</c:v>
                </c:pt>
                <c:pt idx="26368">
                  <c:v>90.082999999999998</c:v>
                </c:pt>
                <c:pt idx="26369">
                  <c:v>90.075000000000003</c:v>
                </c:pt>
                <c:pt idx="26370">
                  <c:v>90.066999999999993</c:v>
                </c:pt>
                <c:pt idx="26371">
                  <c:v>90.058000000000007</c:v>
                </c:pt>
                <c:pt idx="26372">
                  <c:v>90.049000000000007</c:v>
                </c:pt>
                <c:pt idx="26373">
                  <c:v>90.037999999999997</c:v>
                </c:pt>
                <c:pt idx="26374">
                  <c:v>90.027000000000001</c:v>
                </c:pt>
                <c:pt idx="26375">
                  <c:v>90.015000000000001</c:v>
                </c:pt>
                <c:pt idx="26376">
                  <c:v>90.001000000000005</c:v>
                </c:pt>
                <c:pt idx="26377">
                  <c:v>89.986999999999995</c:v>
                </c:pt>
                <c:pt idx="26378">
                  <c:v>89.971999999999994</c:v>
                </c:pt>
                <c:pt idx="26379">
                  <c:v>89.954999999999998</c:v>
                </c:pt>
                <c:pt idx="26380">
                  <c:v>89.936999999999998</c:v>
                </c:pt>
                <c:pt idx="26381">
                  <c:v>89.917000000000002</c:v>
                </c:pt>
                <c:pt idx="26382">
                  <c:v>89.896000000000001</c:v>
                </c:pt>
                <c:pt idx="26383">
                  <c:v>89.873000000000005</c:v>
                </c:pt>
                <c:pt idx="26384">
                  <c:v>89.847999999999999</c:v>
                </c:pt>
                <c:pt idx="26385">
                  <c:v>89.820999999999998</c:v>
                </c:pt>
                <c:pt idx="26386">
                  <c:v>89.792000000000002</c:v>
                </c:pt>
                <c:pt idx="26387">
                  <c:v>89.760999999999996</c:v>
                </c:pt>
                <c:pt idx="26388">
                  <c:v>89.727000000000004</c:v>
                </c:pt>
                <c:pt idx="26389">
                  <c:v>89.69</c:v>
                </c:pt>
                <c:pt idx="26390">
                  <c:v>89.65</c:v>
                </c:pt>
                <c:pt idx="26391">
                  <c:v>89.606999999999999</c:v>
                </c:pt>
                <c:pt idx="26392">
                  <c:v>89.561000000000007</c:v>
                </c:pt>
                <c:pt idx="26393">
                  <c:v>89.510999999999996</c:v>
                </c:pt>
                <c:pt idx="26394">
                  <c:v>89.456999999999994</c:v>
                </c:pt>
                <c:pt idx="26395">
                  <c:v>89.399000000000001</c:v>
                </c:pt>
                <c:pt idx="26396">
                  <c:v>89.335999999999999</c:v>
                </c:pt>
                <c:pt idx="26397">
                  <c:v>89.269000000000005</c:v>
                </c:pt>
                <c:pt idx="26398">
                  <c:v>89.195999999999998</c:v>
                </c:pt>
                <c:pt idx="26399">
                  <c:v>89.117999999999995</c:v>
                </c:pt>
                <c:pt idx="26400">
                  <c:v>89.033000000000001</c:v>
                </c:pt>
                <c:pt idx="26401">
                  <c:v>88.942999999999998</c:v>
                </c:pt>
                <c:pt idx="26402">
                  <c:v>88.846000000000004</c:v>
                </c:pt>
                <c:pt idx="26403">
                  <c:v>88.741</c:v>
                </c:pt>
                <c:pt idx="26404">
                  <c:v>88.629000000000005</c:v>
                </c:pt>
                <c:pt idx="26405">
                  <c:v>88.509</c:v>
                </c:pt>
                <c:pt idx="26406">
                  <c:v>88.379000000000005</c:v>
                </c:pt>
                <c:pt idx="26407">
                  <c:v>88.241</c:v>
                </c:pt>
                <c:pt idx="26408">
                  <c:v>88.091999999999999</c:v>
                </c:pt>
                <c:pt idx="26409">
                  <c:v>87.932000000000002</c:v>
                </c:pt>
                <c:pt idx="26410">
                  <c:v>87.760999999999996</c:v>
                </c:pt>
                <c:pt idx="26411">
                  <c:v>87.578000000000003</c:v>
                </c:pt>
                <c:pt idx="26412">
                  <c:v>87.381</c:v>
                </c:pt>
                <c:pt idx="26413">
                  <c:v>87.17</c:v>
                </c:pt>
                <c:pt idx="26414">
                  <c:v>86.944000000000003</c:v>
                </c:pt>
                <c:pt idx="26415">
                  <c:v>86.701999999999998</c:v>
                </c:pt>
                <c:pt idx="26416">
                  <c:v>86.441999999999993</c:v>
                </c:pt>
                <c:pt idx="26417">
                  <c:v>86.164000000000001</c:v>
                </c:pt>
                <c:pt idx="26418">
                  <c:v>85.867000000000004</c:v>
                </c:pt>
                <c:pt idx="26419">
                  <c:v>85.549000000000007</c:v>
                </c:pt>
                <c:pt idx="26420">
                  <c:v>85.209000000000003</c:v>
                </c:pt>
                <c:pt idx="26421">
                  <c:v>84.844999999999999</c:v>
                </c:pt>
                <c:pt idx="26422">
                  <c:v>84.456000000000003</c:v>
                </c:pt>
                <c:pt idx="26423">
                  <c:v>84.042000000000002</c:v>
                </c:pt>
                <c:pt idx="26424">
                  <c:v>83.599000000000004</c:v>
                </c:pt>
                <c:pt idx="26425">
                  <c:v>83.128</c:v>
                </c:pt>
                <c:pt idx="26426">
                  <c:v>82.625</c:v>
                </c:pt>
                <c:pt idx="26427">
                  <c:v>82.090999999999994</c:v>
                </c:pt>
                <c:pt idx="26428">
                  <c:v>81.522999999999996</c:v>
                </c:pt>
                <c:pt idx="26429">
                  <c:v>80.918999999999997</c:v>
                </c:pt>
                <c:pt idx="26430">
                  <c:v>80.278999999999996</c:v>
                </c:pt>
                <c:pt idx="26431">
                  <c:v>79.600999999999999</c:v>
                </c:pt>
                <c:pt idx="26432">
                  <c:v>78.884</c:v>
                </c:pt>
                <c:pt idx="26433">
                  <c:v>78.126000000000005</c:v>
                </c:pt>
                <c:pt idx="26434">
                  <c:v>77.325999999999993</c:v>
                </c:pt>
                <c:pt idx="26435">
                  <c:v>76.483000000000004</c:v>
                </c:pt>
                <c:pt idx="26436">
                  <c:v>75.594999999999999</c:v>
                </c:pt>
                <c:pt idx="26437">
                  <c:v>74.664000000000001</c:v>
                </c:pt>
                <c:pt idx="26438">
                  <c:v>73.686999999999998</c:v>
                </c:pt>
                <c:pt idx="26439">
                  <c:v>72.662999999999997</c:v>
                </c:pt>
                <c:pt idx="26440">
                  <c:v>71.593999999999994</c:v>
                </c:pt>
                <c:pt idx="26441">
                  <c:v>70.477999999999994</c:v>
                </c:pt>
                <c:pt idx="26442">
                  <c:v>69.316000000000003</c:v>
                </c:pt>
                <c:pt idx="26443">
                  <c:v>68.106999999999999</c:v>
                </c:pt>
                <c:pt idx="26444">
                  <c:v>66.855000000000004</c:v>
                </c:pt>
                <c:pt idx="26445">
                  <c:v>65.555999999999997</c:v>
                </c:pt>
                <c:pt idx="26446">
                  <c:v>64.215000000000003</c:v>
                </c:pt>
                <c:pt idx="26447">
                  <c:v>62.829000000000001</c:v>
                </c:pt>
                <c:pt idx="26448">
                  <c:v>61.401000000000003</c:v>
                </c:pt>
                <c:pt idx="26449">
                  <c:v>59.930999999999997</c:v>
                </c:pt>
                <c:pt idx="26450">
                  <c:v>58.421999999999997</c:v>
                </c:pt>
                <c:pt idx="26451">
                  <c:v>56.875999999999998</c:v>
                </c:pt>
                <c:pt idx="26452">
                  <c:v>55.298999999999999</c:v>
                </c:pt>
                <c:pt idx="26453">
                  <c:v>53.692</c:v>
                </c:pt>
                <c:pt idx="26454">
                  <c:v>52.058</c:v>
                </c:pt>
                <c:pt idx="26455">
                  <c:v>50.4</c:v>
                </c:pt>
                <c:pt idx="26456">
                  <c:v>48.719000000000001</c:v>
                </c:pt>
                <c:pt idx="26457">
                  <c:v>47.018999999999998</c:v>
                </c:pt>
                <c:pt idx="26458">
                  <c:v>45.302</c:v>
                </c:pt>
                <c:pt idx="26459">
                  <c:v>43.57</c:v>
                </c:pt>
                <c:pt idx="26460">
                  <c:v>41.825000000000003</c:v>
                </c:pt>
                <c:pt idx="26461">
                  <c:v>40.069000000000003</c:v>
                </c:pt>
                <c:pt idx="26462">
                  <c:v>38.302999999999997</c:v>
                </c:pt>
                <c:pt idx="26463">
                  <c:v>36.527999999999999</c:v>
                </c:pt>
                <c:pt idx="26464">
                  <c:v>34.744999999999997</c:v>
                </c:pt>
                <c:pt idx="26465">
                  <c:v>32.956000000000003</c:v>
                </c:pt>
                <c:pt idx="26466">
                  <c:v>31.161000000000001</c:v>
                </c:pt>
                <c:pt idx="26467">
                  <c:v>29.361999999999998</c:v>
                </c:pt>
                <c:pt idx="26468">
                  <c:v>27.559000000000001</c:v>
                </c:pt>
                <c:pt idx="26469">
                  <c:v>25.754999999999999</c:v>
                </c:pt>
                <c:pt idx="26470">
                  <c:v>23.949000000000002</c:v>
                </c:pt>
                <c:pt idx="26471">
                  <c:v>22.141999999999999</c:v>
                </c:pt>
                <c:pt idx="26472">
                  <c:v>20.335999999999999</c:v>
                </c:pt>
                <c:pt idx="26473">
                  <c:v>18.530999999999999</c:v>
                </c:pt>
                <c:pt idx="26474">
                  <c:v>16.728999999999999</c:v>
                </c:pt>
                <c:pt idx="26475">
                  <c:v>14.930999999999999</c:v>
                </c:pt>
                <c:pt idx="26476">
                  <c:v>13.141999999999999</c:v>
                </c:pt>
                <c:pt idx="26477">
                  <c:v>11.364000000000001</c:v>
                </c:pt>
                <c:pt idx="26478">
                  <c:v>9.609</c:v>
                </c:pt>
                <c:pt idx="26479">
                  <c:v>7.8879999999999999</c:v>
                </c:pt>
                <c:pt idx="26480">
                  <c:v>6.226</c:v>
                </c:pt>
                <c:pt idx="26481">
                  <c:v>4.6719999999999997</c:v>
                </c:pt>
                <c:pt idx="26482">
                  <c:v>3.3050000000000002</c:v>
                </c:pt>
                <c:pt idx="26483">
                  <c:v>2.218</c:v>
                </c:pt>
                <c:pt idx="26484">
                  <c:v>1.4550000000000001</c:v>
                </c:pt>
                <c:pt idx="26485">
                  <c:v>0.97399999999999998</c:v>
                </c:pt>
                <c:pt idx="26486">
                  <c:v>0.70199999999999996</c:v>
                </c:pt>
                <c:pt idx="26487">
                  <c:v>0.55200000000000005</c:v>
                </c:pt>
                <c:pt idx="26488">
                  <c:v>0.47299999999999998</c:v>
                </c:pt>
                <c:pt idx="26489">
                  <c:v>0.42899999999999999</c:v>
                </c:pt>
                <c:pt idx="26490">
                  <c:v>0.40200000000000002</c:v>
                </c:pt>
                <c:pt idx="26491">
                  <c:v>0.38300000000000001</c:v>
                </c:pt>
                <c:pt idx="26492">
                  <c:v>0.36499999999999999</c:v>
                </c:pt>
                <c:pt idx="26493">
                  <c:v>0.34499999999999997</c:v>
                </c:pt>
                <c:pt idx="26494">
                  <c:v>0.32400000000000001</c:v>
                </c:pt>
                <c:pt idx="26495">
                  <c:v>0.30399999999999999</c:v>
                </c:pt>
                <c:pt idx="26496">
                  <c:v>0.28699999999999998</c:v>
                </c:pt>
                <c:pt idx="26497">
                  <c:v>0.27200000000000002</c:v>
                </c:pt>
                <c:pt idx="26498">
                  <c:v>0.26</c:v>
                </c:pt>
                <c:pt idx="26499">
                  <c:v>0.251</c:v>
                </c:pt>
                <c:pt idx="26500">
                  <c:v>0.24299999999999999</c:v>
                </c:pt>
                <c:pt idx="26501">
                  <c:v>0.23699999999999999</c:v>
                </c:pt>
                <c:pt idx="26502">
                  <c:v>0.23200000000000001</c:v>
                </c:pt>
                <c:pt idx="26503">
                  <c:v>0.22900000000000001</c:v>
                </c:pt>
                <c:pt idx="26504">
                  <c:v>0.22600000000000001</c:v>
                </c:pt>
                <c:pt idx="26505">
                  <c:v>0.224</c:v>
                </c:pt>
                <c:pt idx="26506">
                  <c:v>0.223</c:v>
                </c:pt>
                <c:pt idx="26507">
                  <c:v>0.222</c:v>
                </c:pt>
                <c:pt idx="26508">
                  <c:v>0.222</c:v>
                </c:pt>
                <c:pt idx="26509">
                  <c:v>0.222</c:v>
                </c:pt>
                <c:pt idx="26510">
                  <c:v>0.222</c:v>
                </c:pt>
                <c:pt idx="26511">
                  <c:v>0.222</c:v>
                </c:pt>
                <c:pt idx="26512">
                  <c:v>0.223</c:v>
                </c:pt>
                <c:pt idx="26513">
                  <c:v>0.223</c:v>
                </c:pt>
                <c:pt idx="26514">
                  <c:v>0.224</c:v>
                </c:pt>
                <c:pt idx="26515">
                  <c:v>0.22500000000000001</c:v>
                </c:pt>
                <c:pt idx="26516">
                  <c:v>0.22700000000000001</c:v>
                </c:pt>
                <c:pt idx="26517">
                  <c:v>0.22800000000000001</c:v>
                </c:pt>
                <c:pt idx="26518">
                  <c:v>0.23</c:v>
                </c:pt>
                <c:pt idx="26519">
                  <c:v>0.23100000000000001</c:v>
                </c:pt>
                <c:pt idx="26520">
                  <c:v>0.23300000000000001</c:v>
                </c:pt>
                <c:pt idx="26521">
                  <c:v>0.23499999999999999</c:v>
                </c:pt>
                <c:pt idx="26522">
                  <c:v>0.23599999999999999</c:v>
                </c:pt>
                <c:pt idx="26523">
                  <c:v>0.23799999999999999</c:v>
                </c:pt>
                <c:pt idx="26524">
                  <c:v>0.23899999999999999</c:v>
                </c:pt>
                <c:pt idx="26525">
                  <c:v>0.24099999999999999</c:v>
                </c:pt>
                <c:pt idx="26526">
                  <c:v>0.24299999999999999</c:v>
                </c:pt>
                <c:pt idx="26527">
                  <c:v>0.24399999999999999</c:v>
                </c:pt>
                <c:pt idx="26528">
                  <c:v>0.246</c:v>
                </c:pt>
                <c:pt idx="26529">
                  <c:v>0.247</c:v>
                </c:pt>
                <c:pt idx="26530">
                  <c:v>0.249</c:v>
                </c:pt>
                <c:pt idx="26531">
                  <c:v>0.25</c:v>
                </c:pt>
                <c:pt idx="26532">
                  <c:v>0.251</c:v>
                </c:pt>
                <c:pt idx="26533">
                  <c:v>0.252</c:v>
                </c:pt>
                <c:pt idx="26534">
                  <c:v>0.254</c:v>
                </c:pt>
                <c:pt idx="26535">
                  <c:v>0.255</c:v>
                </c:pt>
                <c:pt idx="26536">
                  <c:v>0.25600000000000001</c:v>
                </c:pt>
                <c:pt idx="26537">
                  <c:v>0.25700000000000001</c:v>
                </c:pt>
                <c:pt idx="26538">
                  <c:v>0.25800000000000001</c:v>
                </c:pt>
                <c:pt idx="26539">
                  <c:v>0.25900000000000001</c:v>
                </c:pt>
                <c:pt idx="26540">
                  <c:v>0.26</c:v>
                </c:pt>
                <c:pt idx="26541">
                  <c:v>0.26100000000000001</c:v>
                </c:pt>
                <c:pt idx="26542">
                  <c:v>0.26100000000000001</c:v>
                </c:pt>
                <c:pt idx="26543">
                  <c:v>0.26200000000000001</c:v>
                </c:pt>
                <c:pt idx="26544">
                  <c:v>0.26300000000000001</c:v>
                </c:pt>
                <c:pt idx="26545">
                  <c:v>0.26400000000000001</c:v>
                </c:pt>
                <c:pt idx="26546">
                  <c:v>0.26400000000000001</c:v>
                </c:pt>
                <c:pt idx="26547">
                  <c:v>0.26500000000000001</c:v>
                </c:pt>
                <c:pt idx="26548">
                  <c:v>0.26600000000000001</c:v>
                </c:pt>
                <c:pt idx="26549">
                  <c:v>0.26600000000000001</c:v>
                </c:pt>
                <c:pt idx="26550">
                  <c:v>0.26700000000000002</c:v>
                </c:pt>
                <c:pt idx="26551">
                  <c:v>0.26800000000000002</c:v>
                </c:pt>
                <c:pt idx="26552">
                  <c:v>0.26800000000000002</c:v>
                </c:pt>
                <c:pt idx="26553">
                  <c:v>0.26600000000000001</c:v>
                </c:pt>
                <c:pt idx="26554">
                  <c:v>0.26600000000000001</c:v>
                </c:pt>
                <c:pt idx="26555">
                  <c:v>0.26500000000000001</c:v>
                </c:pt>
                <c:pt idx="26556">
                  <c:v>0.26500000000000001</c:v>
                </c:pt>
                <c:pt idx="26557">
                  <c:v>0.26400000000000001</c:v>
                </c:pt>
                <c:pt idx="26558">
                  <c:v>0.26400000000000001</c:v>
                </c:pt>
                <c:pt idx="26559">
                  <c:v>0.26300000000000001</c:v>
                </c:pt>
                <c:pt idx="26560">
                  <c:v>0.26200000000000001</c:v>
                </c:pt>
                <c:pt idx="26561">
                  <c:v>0.26200000000000001</c:v>
                </c:pt>
                <c:pt idx="26562">
                  <c:v>0.26100000000000001</c:v>
                </c:pt>
                <c:pt idx="26563">
                  <c:v>0.26</c:v>
                </c:pt>
                <c:pt idx="26564">
                  <c:v>0.26</c:v>
                </c:pt>
                <c:pt idx="26565">
                  <c:v>0.25900000000000001</c:v>
                </c:pt>
                <c:pt idx="26566">
                  <c:v>0.25800000000000001</c:v>
                </c:pt>
                <c:pt idx="26567">
                  <c:v>0.25700000000000001</c:v>
                </c:pt>
                <c:pt idx="26568">
                  <c:v>0.25600000000000001</c:v>
                </c:pt>
                <c:pt idx="26569">
                  <c:v>0.255</c:v>
                </c:pt>
                <c:pt idx="26570">
                  <c:v>0.254</c:v>
                </c:pt>
                <c:pt idx="26571">
                  <c:v>0.252</c:v>
                </c:pt>
                <c:pt idx="26572">
                  <c:v>0.251</c:v>
                </c:pt>
                <c:pt idx="26573">
                  <c:v>0.25</c:v>
                </c:pt>
                <c:pt idx="26574">
                  <c:v>0.248</c:v>
                </c:pt>
                <c:pt idx="26575">
                  <c:v>0.247</c:v>
                </c:pt>
                <c:pt idx="26576">
                  <c:v>0.245</c:v>
                </c:pt>
                <c:pt idx="26577">
                  <c:v>0.24399999999999999</c:v>
                </c:pt>
                <c:pt idx="26578">
                  <c:v>0.24199999999999999</c:v>
                </c:pt>
                <c:pt idx="26579">
                  <c:v>0.24099999999999999</c:v>
                </c:pt>
                <c:pt idx="26580">
                  <c:v>0.23899999999999999</c:v>
                </c:pt>
                <c:pt idx="26581">
                  <c:v>0.23699999999999999</c:v>
                </c:pt>
                <c:pt idx="26582">
                  <c:v>0.23599999999999999</c:v>
                </c:pt>
                <c:pt idx="26583">
                  <c:v>0.23400000000000001</c:v>
                </c:pt>
                <c:pt idx="26584">
                  <c:v>0.23300000000000001</c:v>
                </c:pt>
                <c:pt idx="26585">
                  <c:v>0.23200000000000001</c:v>
                </c:pt>
                <c:pt idx="26586">
                  <c:v>0.23</c:v>
                </c:pt>
                <c:pt idx="26587">
                  <c:v>0.22800000000000001</c:v>
                </c:pt>
                <c:pt idx="26588">
                  <c:v>0.22700000000000001</c:v>
                </c:pt>
                <c:pt idx="26589">
                  <c:v>0.22500000000000001</c:v>
                </c:pt>
                <c:pt idx="26590">
                  <c:v>0.224</c:v>
                </c:pt>
                <c:pt idx="26591">
                  <c:v>0.223</c:v>
                </c:pt>
                <c:pt idx="26592">
                  <c:v>0.222</c:v>
                </c:pt>
                <c:pt idx="26593">
                  <c:v>0.222</c:v>
                </c:pt>
                <c:pt idx="26594">
                  <c:v>0.221</c:v>
                </c:pt>
                <c:pt idx="26595">
                  <c:v>0.221</c:v>
                </c:pt>
                <c:pt idx="26596">
                  <c:v>0.221</c:v>
                </c:pt>
                <c:pt idx="26597">
                  <c:v>0.221</c:v>
                </c:pt>
                <c:pt idx="26598">
                  <c:v>0.221</c:v>
                </c:pt>
                <c:pt idx="26599">
                  <c:v>0.222</c:v>
                </c:pt>
                <c:pt idx="26600">
                  <c:v>0.223</c:v>
                </c:pt>
                <c:pt idx="26601">
                  <c:v>0.224</c:v>
                </c:pt>
                <c:pt idx="26602">
                  <c:v>0.22600000000000001</c:v>
                </c:pt>
                <c:pt idx="26603">
                  <c:v>0.22900000000000001</c:v>
                </c:pt>
                <c:pt idx="26604">
                  <c:v>0.23200000000000001</c:v>
                </c:pt>
                <c:pt idx="26605">
                  <c:v>0.23699999999999999</c:v>
                </c:pt>
                <c:pt idx="26606">
                  <c:v>0.24399999999999999</c:v>
                </c:pt>
                <c:pt idx="26607">
                  <c:v>0.252</c:v>
                </c:pt>
                <c:pt idx="26608">
                  <c:v>0.26300000000000001</c:v>
                </c:pt>
                <c:pt idx="26609">
                  <c:v>0.27600000000000002</c:v>
                </c:pt>
                <c:pt idx="26610">
                  <c:v>0.29399999999999998</c:v>
                </c:pt>
                <c:pt idx="26611">
                  <c:v>0.316</c:v>
                </c:pt>
                <c:pt idx="26612">
                  <c:v>0.33900000000000002</c:v>
                </c:pt>
                <c:pt idx="26613">
                  <c:v>0.35599999999999998</c:v>
                </c:pt>
                <c:pt idx="26614">
                  <c:v>0.36299999999999999</c:v>
                </c:pt>
                <c:pt idx="26615">
                  <c:v>0.36199999999999999</c:v>
                </c:pt>
                <c:pt idx="26616">
                  <c:v>0.35499999999999998</c:v>
                </c:pt>
                <c:pt idx="26617">
                  <c:v>0.34599999999999997</c:v>
                </c:pt>
                <c:pt idx="26618">
                  <c:v>0.34</c:v>
                </c:pt>
                <c:pt idx="26619">
                  <c:v>0.35599999999999998</c:v>
                </c:pt>
                <c:pt idx="26620">
                  <c:v>0.44400000000000001</c:v>
                </c:pt>
                <c:pt idx="26621">
                  <c:v>0.73</c:v>
                </c:pt>
                <c:pt idx="26622">
                  <c:v>1.407</c:v>
                </c:pt>
                <c:pt idx="26623">
                  <c:v>2.5979999999999999</c:v>
                </c:pt>
                <c:pt idx="26624">
                  <c:v>4.1689999999999996</c:v>
                </c:pt>
                <c:pt idx="26625">
                  <c:v>5.9020000000000001</c:v>
                </c:pt>
                <c:pt idx="26626">
                  <c:v>7.6879999999999997</c:v>
                </c:pt>
                <c:pt idx="26627">
                  <c:v>9.4860000000000007</c:v>
                </c:pt>
                <c:pt idx="26628">
                  <c:v>11.289</c:v>
                </c:pt>
                <c:pt idx="26629">
                  <c:v>13.096</c:v>
                </c:pt>
                <c:pt idx="26630">
                  <c:v>14.906000000000001</c:v>
                </c:pt>
                <c:pt idx="26631">
                  <c:v>16.72</c:v>
                </c:pt>
                <c:pt idx="26632">
                  <c:v>18.535</c:v>
                </c:pt>
                <c:pt idx="26633">
                  <c:v>20.350999999999999</c:v>
                </c:pt>
                <c:pt idx="26634">
                  <c:v>22.167000000000002</c:v>
                </c:pt>
                <c:pt idx="26635">
                  <c:v>23.981000000000002</c:v>
                </c:pt>
                <c:pt idx="26636">
                  <c:v>25.792999999999999</c:v>
                </c:pt>
                <c:pt idx="26637">
                  <c:v>27.602</c:v>
                </c:pt>
                <c:pt idx="26638">
                  <c:v>29.408999999999999</c:v>
                </c:pt>
                <c:pt idx="26639">
                  <c:v>31.212</c:v>
                </c:pt>
                <c:pt idx="26640">
                  <c:v>33.012</c:v>
                </c:pt>
                <c:pt idx="26641">
                  <c:v>34.807000000000002</c:v>
                </c:pt>
                <c:pt idx="26642">
                  <c:v>36.595999999999997</c:v>
                </c:pt>
                <c:pt idx="26643">
                  <c:v>38.378</c:v>
                </c:pt>
                <c:pt idx="26644">
                  <c:v>40.152999999999999</c:v>
                </c:pt>
                <c:pt idx="26645">
                  <c:v>41.917000000000002</c:v>
                </c:pt>
                <c:pt idx="26646">
                  <c:v>43.670999999999999</c:v>
                </c:pt>
                <c:pt idx="26647">
                  <c:v>45.411999999999999</c:v>
                </c:pt>
                <c:pt idx="26648">
                  <c:v>47.137999999999998</c:v>
                </c:pt>
                <c:pt idx="26649">
                  <c:v>48.845999999999997</c:v>
                </c:pt>
                <c:pt idx="26650">
                  <c:v>50.531999999999996</c:v>
                </c:pt>
                <c:pt idx="26651">
                  <c:v>52.195999999999998</c:v>
                </c:pt>
                <c:pt idx="26652">
                  <c:v>53.837000000000003</c:v>
                </c:pt>
                <c:pt idx="26653">
                  <c:v>55.447000000000003</c:v>
                </c:pt>
                <c:pt idx="26654">
                  <c:v>57.03</c:v>
                </c:pt>
                <c:pt idx="26655">
                  <c:v>58.582999999999998</c:v>
                </c:pt>
                <c:pt idx="26656">
                  <c:v>60.100999999999999</c:v>
                </c:pt>
                <c:pt idx="26657">
                  <c:v>61.576999999999998</c:v>
                </c:pt>
                <c:pt idx="26658">
                  <c:v>63.006999999999998</c:v>
                </c:pt>
                <c:pt idx="26659">
                  <c:v>64.391999999999996</c:v>
                </c:pt>
                <c:pt idx="26660">
                  <c:v>65.733999999999995</c:v>
                </c:pt>
                <c:pt idx="26661">
                  <c:v>67.033000000000001</c:v>
                </c:pt>
                <c:pt idx="26662">
                  <c:v>68.284999999999997</c:v>
                </c:pt>
                <c:pt idx="26663">
                  <c:v>69.492000000000004</c:v>
                </c:pt>
                <c:pt idx="26664">
                  <c:v>70.653000000000006</c:v>
                </c:pt>
                <c:pt idx="26665">
                  <c:v>71.766000000000005</c:v>
                </c:pt>
                <c:pt idx="26666">
                  <c:v>72.832999999999998</c:v>
                </c:pt>
                <c:pt idx="26667">
                  <c:v>73.852000000000004</c:v>
                </c:pt>
                <c:pt idx="26668">
                  <c:v>74.825999999999993</c:v>
                </c:pt>
                <c:pt idx="26669">
                  <c:v>75.751999999999995</c:v>
                </c:pt>
                <c:pt idx="26670">
                  <c:v>76.634</c:v>
                </c:pt>
                <c:pt idx="26671">
                  <c:v>77.471000000000004</c:v>
                </c:pt>
                <c:pt idx="26672">
                  <c:v>78.266000000000005</c:v>
                </c:pt>
                <c:pt idx="26673">
                  <c:v>79.018000000000001</c:v>
                </c:pt>
                <c:pt idx="26674">
                  <c:v>79.728999999999999</c:v>
                </c:pt>
                <c:pt idx="26675">
                  <c:v>80.400000000000006</c:v>
                </c:pt>
                <c:pt idx="26676">
                  <c:v>81.034000000000006</c:v>
                </c:pt>
                <c:pt idx="26677">
                  <c:v>81.631</c:v>
                </c:pt>
                <c:pt idx="26678">
                  <c:v>82.192999999999998</c:v>
                </c:pt>
                <c:pt idx="26679">
                  <c:v>82.72</c:v>
                </c:pt>
                <c:pt idx="26680">
                  <c:v>83.216999999999999</c:v>
                </c:pt>
                <c:pt idx="26681">
                  <c:v>83.682000000000002</c:v>
                </c:pt>
                <c:pt idx="26682">
                  <c:v>84.119</c:v>
                </c:pt>
                <c:pt idx="26683">
                  <c:v>84.528000000000006</c:v>
                </c:pt>
                <c:pt idx="26684">
                  <c:v>84.911000000000001</c:v>
                </c:pt>
                <c:pt idx="26685">
                  <c:v>85.269000000000005</c:v>
                </c:pt>
                <c:pt idx="26686">
                  <c:v>85.603999999999999</c:v>
                </c:pt>
                <c:pt idx="26687">
                  <c:v>85.917000000000002</c:v>
                </c:pt>
                <c:pt idx="26688">
                  <c:v>86.209000000000003</c:v>
                </c:pt>
                <c:pt idx="26689">
                  <c:v>86.483000000000004</c:v>
                </c:pt>
                <c:pt idx="26690">
                  <c:v>86.738</c:v>
                </c:pt>
                <c:pt idx="26691">
                  <c:v>86.975999999999999</c:v>
                </c:pt>
                <c:pt idx="26692">
                  <c:v>87.197999999999993</c:v>
                </c:pt>
                <c:pt idx="26693">
                  <c:v>87.405000000000001</c:v>
                </c:pt>
                <c:pt idx="26694">
                  <c:v>87.597999999999999</c:v>
                </c:pt>
                <c:pt idx="26695">
                  <c:v>87.778999999999996</c:v>
                </c:pt>
                <c:pt idx="26696">
                  <c:v>87.947000000000003</c:v>
                </c:pt>
                <c:pt idx="26697">
                  <c:v>88.103999999999999</c:v>
                </c:pt>
                <c:pt idx="26698">
                  <c:v>88.25</c:v>
                </c:pt>
                <c:pt idx="26699">
                  <c:v>88.385999999999996</c:v>
                </c:pt>
                <c:pt idx="26700">
                  <c:v>88.513000000000005</c:v>
                </c:pt>
                <c:pt idx="26701">
                  <c:v>88.632000000000005</c:v>
                </c:pt>
                <c:pt idx="26702">
                  <c:v>88.742000000000004</c:v>
                </c:pt>
                <c:pt idx="26703">
                  <c:v>88.844999999999999</c:v>
                </c:pt>
                <c:pt idx="26704">
                  <c:v>88.94</c:v>
                </c:pt>
                <c:pt idx="26705">
                  <c:v>89.028999999999996</c:v>
                </c:pt>
                <c:pt idx="26706">
                  <c:v>89.111999999999995</c:v>
                </c:pt>
                <c:pt idx="26707">
                  <c:v>89.188999999999993</c:v>
                </c:pt>
                <c:pt idx="26708">
                  <c:v>89.260999999999996</c:v>
                </c:pt>
                <c:pt idx="26709">
                  <c:v>89.326999999999998</c:v>
                </c:pt>
                <c:pt idx="26710">
                  <c:v>89.388999999999996</c:v>
                </c:pt>
                <c:pt idx="26711">
                  <c:v>89.445999999999998</c:v>
                </c:pt>
                <c:pt idx="26712">
                  <c:v>89.498999999999995</c:v>
                </c:pt>
                <c:pt idx="26713">
                  <c:v>89.548000000000002</c:v>
                </c:pt>
                <c:pt idx="26714">
                  <c:v>89.593000000000004</c:v>
                </c:pt>
                <c:pt idx="26715">
                  <c:v>89.635000000000005</c:v>
                </c:pt>
                <c:pt idx="26716">
                  <c:v>89.674000000000007</c:v>
                </c:pt>
                <c:pt idx="26717">
                  <c:v>89.71</c:v>
                </c:pt>
                <c:pt idx="26718">
                  <c:v>89.744</c:v>
                </c:pt>
                <c:pt idx="26719">
                  <c:v>89.774000000000001</c:v>
                </c:pt>
                <c:pt idx="26720">
                  <c:v>89.802999999999997</c:v>
                </c:pt>
                <c:pt idx="26721">
                  <c:v>89.828999999999994</c:v>
                </c:pt>
                <c:pt idx="26722">
                  <c:v>89.852999999999994</c:v>
                </c:pt>
                <c:pt idx="26723">
                  <c:v>89.876000000000005</c:v>
                </c:pt>
                <c:pt idx="26724">
                  <c:v>89.896000000000001</c:v>
                </c:pt>
                <c:pt idx="26725">
                  <c:v>89.915000000000006</c:v>
                </c:pt>
                <c:pt idx="26726">
                  <c:v>89.933000000000007</c:v>
                </c:pt>
                <c:pt idx="26727">
                  <c:v>89.948999999999998</c:v>
                </c:pt>
                <c:pt idx="26728">
                  <c:v>89.963999999999999</c:v>
                </c:pt>
                <c:pt idx="26729">
                  <c:v>89.977999999999994</c:v>
                </c:pt>
                <c:pt idx="26730">
                  <c:v>89.991</c:v>
                </c:pt>
                <c:pt idx="26731">
                  <c:v>90.003</c:v>
                </c:pt>
                <c:pt idx="26732">
                  <c:v>90.013999999999996</c:v>
                </c:pt>
                <c:pt idx="26733">
                  <c:v>90.024000000000001</c:v>
                </c:pt>
                <c:pt idx="26734">
                  <c:v>90.034000000000006</c:v>
                </c:pt>
                <c:pt idx="26735">
                  <c:v>90.043000000000006</c:v>
                </c:pt>
                <c:pt idx="26736">
                  <c:v>90.051000000000002</c:v>
                </c:pt>
                <c:pt idx="26737">
                  <c:v>90.058000000000007</c:v>
                </c:pt>
                <c:pt idx="26738">
                  <c:v>90.064999999999998</c:v>
                </c:pt>
                <c:pt idx="26739">
                  <c:v>90.072000000000003</c:v>
                </c:pt>
                <c:pt idx="26740">
                  <c:v>90.078000000000003</c:v>
                </c:pt>
                <c:pt idx="26741">
                  <c:v>90.084000000000003</c:v>
                </c:pt>
                <c:pt idx="26742">
                  <c:v>90.088999999999999</c:v>
                </c:pt>
                <c:pt idx="26743">
                  <c:v>90.093999999999994</c:v>
                </c:pt>
                <c:pt idx="26744">
                  <c:v>90.097999999999999</c:v>
                </c:pt>
                <c:pt idx="26745">
                  <c:v>90.102999999999994</c:v>
                </c:pt>
                <c:pt idx="26746">
                  <c:v>90.106999999999999</c:v>
                </c:pt>
                <c:pt idx="26747">
                  <c:v>90.11</c:v>
                </c:pt>
                <c:pt idx="26748">
                  <c:v>90.114000000000004</c:v>
                </c:pt>
                <c:pt idx="26749">
                  <c:v>90.117000000000004</c:v>
                </c:pt>
                <c:pt idx="26750">
                  <c:v>90.12</c:v>
                </c:pt>
                <c:pt idx="26751">
                  <c:v>90.123000000000005</c:v>
                </c:pt>
                <c:pt idx="26752">
                  <c:v>90.126000000000005</c:v>
                </c:pt>
                <c:pt idx="26753">
                  <c:v>90.129000000000005</c:v>
                </c:pt>
                <c:pt idx="26754">
                  <c:v>90.131</c:v>
                </c:pt>
                <c:pt idx="26755">
                  <c:v>90.132999999999996</c:v>
                </c:pt>
                <c:pt idx="26756">
                  <c:v>90.135000000000005</c:v>
                </c:pt>
                <c:pt idx="26757">
                  <c:v>90.138000000000005</c:v>
                </c:pt>
                <c:pt idx="26758">
                  <c:v>90.138999999999996</c:v>
                </c:pt>
                <c:pt idx="26759">
                  <c:v>90.141000000000005</c:v>
                </c:pt>
                <c:pt idx="26760">
                  <c:v>90.143000000000001</c:v>
                </c:pt>
                <c:pt idx="26761">
                  <c:v>90.144999999999996</c:v>
                </c:pt>
                <c:pt idx="26762">
                  <c:v>90.146000000000001</c:v>
                </c:pt>
                <c:pt idx="26763">
                  <c:v>90.147999999999996</c:v>
                </c:pt>
                <c:pt idx="26764">
                  <c:v>90.149000000000001</c:v>
                </c:pt>
                <c:pt idx="26765">
                  <c:v>90.150999999999996</c:v>
                </c:pt>
                <c:pt idx="26766">
                  <c:v>90.152000000000001</c:v>
                </c:pt>
                <c:pt idx="26767">
                  <c:v>90.153000000000006</c:v>
                </c:pt>
                <c:pt idx="26768">
                  <c:v>90.155000000000001</c:v>
                </c:pt>
                <c:pt idx="26769">
                  <c:v>90.156000000000006</c:v>
                </c:pt>
                <c:pt idx="26770">
                  <c:v>90.156999999999996</c:v>
                </c:pt>
                <c:pt idx="26771">
                  <c:v>90.158000000000001</c:v>
                </c:pt>
                <c:pt idx="26772">
                  <c:v>90.159000000000006</c:v>
                </c:pt>
                <c:pt idx="26773">
                  <c:v>90.16</c:v>
                </c:pt>
                <c:pt idx="26774">
                  <c:v>90.161000000000001</c:v>
                </c:pt>
                <c:pt idx="26775">
                  <c:v>90.162000000000006</c:v>
                </c:pt>
                <c:pt idx="26776">
                  <c:v>90.162999999999997</c:v>
                </c:pt>
                <c:pt idx="26777">
                  <c:v>90.164000000000001</c:v>
                </c:pt>
                <c:pt idx="26778">
                  <c:v>90.165000000000006</c:v>
                </c:pt>
                <c:pt idx="26779">
                  <c:v>90.165999999999997</c:v>
                </c:pt>
                <c:pt idx="26780">
                  <c:v>90.167000000000002</c:v>
                </c:pt>
                <c:pt idx="26781">
                  <c:v>90.167000000000002</c:v>
                </c:pt>
                <c:pt idx="26782">
                  <c:v>90.168000000000006</c:v>
                </c:pt>
                <c:pt idx="26783">
                  <c:v>90.168999999999997</c:v>
                </c:pt>
                <c:pt idx="26784">
                  <c:v>90.17</c:v>
                </c:pt>
                <c:pt idx="26785">
                  <c:v>90.17</c:v>
                </c:pt>
                <c:pt idx="26786">
                  <c:v>90.171000000000006</c:v>
                </c:pt>
                <c:pt idx="26787">
                  <c:v>90.171000000000006</c:v>
                </c:pt>
                <c:pt idx="26788">
                  <c:v>90.171999999999997</c:v>
                </c:pt>
                <c:pt idx="26789">
                  <c:v>90.171999999999997</c:v>
                </c:pt>
                <c:pt idx="26790">
                  <c:v>90.173000000000002</c:v>
                </c:pt>
                <c:pt idx="26791">
                  <c:v>90.173000000000002</c:v>
                </c:pt>
                <c:pt idx="26792">
                  <c:v>90.173000000000002</c:v>
                </c:pt>
                <c:pt idx="26793">
                  <c:v>90.174000000000007</c:v>
                </c:pt>
                <c:pt idx="26794">
                  <c:v>90.174000000000007</c:v>
                </c:pt>
                <c:pt idx="26795">
                  <c:v>90.174000000000007</c:v>
                </c:pt>
                <c:pt idx="26796">
                  <c:v>90.174999999999997</c:v>
                </c:pt>
                <c:pt idx="26797">
                  <c:v>90.174999999999997</c:v>
                </c:pt>
                <c:pt idx="26798">
                  <c:v>90.174999999999997</c:v>
                </c:pt>
                <c:pt idx="26799">
                  <c:v>90.174999999999997</c:v>
                </c:pt>
                <c:pt idx="26800">
                  <c:v>90.174999999999997</c:v>
                </c:pt>
                <c:pt idx="26801">
                  <c:v>90.174999999999997</c:v>
                </c:pt>
                <c:pt idx="26802">
                  <c:v>90.174999999999997</c:v>
                </c:pt>
                <c:pt idx="26803">
                  <c:v>90.174999999999997</c:v>
                </c:pt>
                <c:pt idx="26804">
                  <c:v>90.174999999999997</c:v>
                </c:pt>
                <c:pt idx="26805">
                  <c:v>90.174999999999997</c:v>
                </c:pt>
                <c:pt idx="26806">
                  <c:v>90.174999999999997</c:v>
                </c:pt>
                <c:pt idx="26807">
                  <c:v>90.174999999999997</c:v>
                </c:pt>
                <c:pt idx="26808">
                  <c:v>90.174999999999997</c:v>
                </c:pt>
                <c:pt idx="26809">
                  <c:v>90.174999999999997</c:v>
                </c:pt>
                <c:pt idx="26810">
                  <c:v>90.174000000000007</c:v>
                </c:pt>
                <c:pt idx="26811">
                  <c:v>90.174000000000007</c:v>
                </c:pt>
                <c:pt idx="26812">
                  <c:v>90.174000000000007</c:v>
                </c:pt>
                <c:pt idx="26813">
                  <c:v>90.174000000000007</c:v>
                </c:pt>
                <c:pt idx="26814">
                  <c:v>90.173000000000002</c:v>
                </c:pt>
                <c:pt idx="26815">
                  <c:v>90.173000000000002</c:v>
                </c:pt>
                <c:pt idx="26816">
                  <c:v>90.173000000000002</c:v>
                </c:pt>
                <c:pt idx="26817">
                  <c:v>90.171999999999997</c:v>
                </c:pt>
                <c:pt idx="26818">
                  <c:v>90.171999999999997</c:v>
                </c:pt>
                <c:pt idx="26819">
                  <c:v>90.171999999999997</c:v>
                </c:pt>
                <c:pt idx="26820">
                  <c:v>90.171000000000006</c:v>
                </c:pt>
                <c:pt idx="26821">
                  <c:v>90.171000000000006</c:v>
                </c:pt>
                <c:pt idx="26822">
                  <c:v>90.17</c:v>
                </c:pt>
                <c:pt idx="26823">
                  <c:v>90.17</c:v>
                </c:pt>
                <c:pt idx="26824">
                  <c:v>90.168999999999997</c:v>
                </c:pt>
                <c:pt idx="26825">
                  <c:v>90.168999999999997</c:v>
                </c:pt>
                <c:pt idx="26826">
                  <c:v>90.168000000000006</c:v>
                </c:pt>
                <c:pt idx="26827">
                  <c:v>90.168000000000006</c:v>
                </c:pt>
                <c:pt idx="26828">
                  <c:v>90.167000000000002</c:v>
                </c:pt>
                <c:pt idx="26829">
                  <c:v>90.167000000000002</c:v>
                </c:pt>
                <c:pt idx="26830">
                  <c:v>90.165999999999997</c:v>
                </c:pt>
                <c:pt idx="26831">
                  <c:v>90.165000000000006</c:v>
                </c:pt>
                <c:pt idx="26832">
                  <c:v>90.165000000000006</c:v>
                </c:pt>
                <c:pt idx="26833">
                  <c:v>90.164000000000001</c:v>
                </c:pt>
                <c:pt idx="26834">
                  <c:v>90.162999999999997</c:v>
                </c:pt>
                <c:pt idx="26835">
                  <c:v>90.162999999999997</c:v>
                </c:pt>
                <c:pt idx="26836">
                  <c:v>90.162000000000006</c:v>
                </c:pt>
                <c:pt idx="26837">
                  <c:v>90.161000000000001</c:v>
                </c:pt>
                <c:pt idx="26838">
                  <c:v>90.16</c:v>
                </c:pt>
                <c:pt idx="26839">
                  <c:v>90.159000000000006</c:v>
                </c:pt>
                <c:pt idx="26840">
                  <c:v>90.158000000000001</c:v>
                </c:pt>
                <c:pt idx="26841">
                  <c:v>90.156999999999996</c:v>
                </c:pt>
                <c:pt idx="26842">
                  <c:v>90.156000000000006</c:v>
                </c:pt>
                <c:pt idx="26843">
                  <c:v>90.155000000000001</c:v>
                </c:pt>
                <c:pt idx="26844">
                  <c:v>90.153000000000006</c:v>
                </c:pt>
                <c:pt idx="26845">
                  <c:v>90.152000000000001</c:v>
                </c:pt>
                <c:pt idx="26846">
                  <c:v>90.15</c:v>
                </c:pt>
                <c:pt idx="26847">
                  <c:v>90.149000000000001</c:v>
                </c:pt>
                <c:pt idx="26848">
                  <c:v>90.147000000000006</c:v>
                </c:pt>
                <c:pt idx="26849">
                  <c:v>90.146000000000001</c:v>
                </c:pt>
                <c:pt idx="26850">
                  <c:v>90.144000000000005</c:v>
                </c:pt>
                <c:pt idx="26851">
                  <c:v>90.141999999999996</c:v>
                </c:pt>
                <c:pt idx="26852">
                  <c:v>90.14</c:v>
                </c:pt>
                <c:pt idx="26853">
                  <c:v>90.137</c:v>
                </c:pt>
                <c:pt idx="26854">
                  <c:v>90.135000000000005</c:v>
                </c:pt>
                <c:pt idx="26855">
                  <c:v>90.132000000000005</c:v>
                </c:pt>
                <c:pt idx="26856">
                  <c:v>90.13</c:v>
                </c:pt>
                <c:pt idx="26857">
                  <c:v>90.126999999999995</c:v>
                </c:pt>
                <c:pt idx="26858">
                  <c:v>90.123000000000005</c:v>
                </c:pt>
                <c:pt idx="26859">
                  <c:v>90.12</c:v>
                </c:pt>
                <c:pt idx="26860">
                  <c:v>90.116</c:v>
                </c:pt>
                <c:pt idx="26861">
                  <c:v>90.111999999999995</c:v>
                </c:pt>
                <c:pt idx="26862">
                  <c:v>90.108000000000004</c:v>
                </c:pt>
                <c:pt idx="26863">
                  <c:v>90.103999999999999</c:v>
                </c:pt>
                <c:pt idx="26864">
                  <c:v>90.099000000000004</c:v>
                </c:pt>
                <c:pt idx="26865">
                  <c:v>90.093999999999994</c:v>
                </c:pt>
                <c:pt idx="26866">
                  <c:v>90.087999999999994</c:v>
                </c:pt>
                <c:pt idx="26867">
                  <c:v>90.081999999999994</c:v>
                </c:pt>
                <c:pt idx="26868">
                  <c:v>90.075000000000003</c:v>
                </c:pt>
                <c:pt idx="26869">
                  <c:v>90.067999999999998</c:v>
                </c:pt>
                <c:pt idx="26870">
                  <c:v>90.061000000000007</c:v>
                </c:pt>
                <c:pt idx="26871">
                  <c:v>90.052999999999997</c:v>
                </c:pt>
                <c:pt idx="26872">
                  <c:v>90.043999999999997</c:v>
                </c:pt>
                <c:pt idx="26873">
                  <c:v>90.034999999999997</c:v>
                </c:pt>
                <c:pt idx="26874">
                  <c:v>90.024000000000001</c:v>
                </c:pt>
                <c:pt idx="26875">
                  <c:v>90.013000000000005</c:v>
                </c:pt>
                <c:pt idx="26876">
                  <c:v>90.001000000000005</c:v>
                </c:pt>
                <c:pt idx="26877">
                  <c:v>89.988</c:v>
                </c:pt>
                <c:pt idx="26878">
                  <c:v>89.974000000000004</c:v>
                </c:pt>
                <c:pt idx="26879">
                  <c:v>89.959000000000003</c:v>
                </c:pt>
                <c:pt idx="26880">
                  <c:v>89.942999999999998</c:v>
                </c:pt>
                <c:pt idx="26881">
                  <c:v>89.924999999999997</c:v>
                </c:pt>
                <c:pt idx="26882">
                  <c:v>89.906000000000006</c:v>
                </c:pt>
                <c:pt idx="26883">
                  <c:v>89.885000000000005</c:v>
                </c:pt>
                <c:pt idx="26884">
                  <c:v>89.863</c:v>
                </c:pt>
                <c:pt idx="26885">
                  <c:v>89.837999999999994</c:v>
                </c:pt>
                <c:pt idx="26886">
                  <c:v>89.811999999999998</c:v>
                </c:pt>
                <c:pt idx="26887">
                  <c:v>89.784000000000006</c:v>
                </c:pt>
                <c:pt idx="26888">
                  <c:v>89.753</c:v>
                </c:pt>
                <c:pt idx="26889">
                  <c:v>89.718999999999994</c:v>
                </c:pt>
                <c:pt idx="26890">
                  <c:v>89.683000000000007</c:v>
                </c:pt>
                <c:pt idx="26891">
                  <c:v>89.644000000000005</c:v>
                </c:pt>
                <c:pt idx="26892">
                  <c:v>89.602000000000004</c:v>
                </c:pt>
                <c:pt idx="26893">
                  <c:v>89.557000000000002</c:v>
                </c:pt>
                <c:pt idx="26894">
                  <c:v>89.507999999999996</c:v>
                </c:pt>
                <c:pt idx="26895">
                  <c:v>89.454999999999998</c:v>
                </c:pt>
                <c:pt idx="26896">
                  <c:v>89.397999999999996</c:v>
                </c:pt>
                <c:pt idx="26897">
                  <c:v>89.335999999999999</c:v>
                </c:pt>
                <c:pt idx="26898">
                  <c:v>89.27</c:v>
                </c:pt>
                <c:pt idx="26899">
                  <c:v>89.197999999999993</c:v>
                </c:pt>
                <c:pt idx="26900">
                  <c:v>89.120999999999995</c:v>
                </c:pt>
                <c:pt idx="26901">
                  <c:v>89.039000000000001</c:v>
                </c:pt>
                <c:pt idx="26902">
                  <c:v>88.95</c:v>
                </c:pt>
                <c:pt idx="26903">
                  <c:v>88.853999999999999</c:v>
                </c:pt>
                <c:pt idx="26904">
                  <c:v>88.751999999999995</c:v>
                </c:pt>
                <c:pt idx="26905">
                  <c:v>88.641000000000005</c:v>
                </c:pt>
                <c:pt idx="26906">
                  <c:v>88.522999999999996</c:v>
                </c:pt>
                <c:pt idx="26907">
                  <c:v>88.396000000000001</c:v>
                </c:pt>
                <c:pt idx="26908">
                  <c:v>88.26</c:v>
                </c:pt>
                <c:pt idx="26909">
                  <c:v>88.114000000000004</c:v>
                </c:pt>
                <c:pt idx="26910">
                  <c:v>87.956999999999994</c:v>
                </c:pt>
                <c:pt idx="26911">
                  <c:v>87.789000000000001</c:v>
                </c:pt>
                <c:pt idx="26912">
                  <c:v>87.608000000000004</c:v>
                </c:pt>
                <c:pt idx="26913">
                  <c:v>87.415000000000006</c:v>
                </c:pt>
                <c:pt idx="26914">
                  <c:v>87.206999999999994</c:v>
                </c:pt>
                <c:pt idx="26915">
                  <c:v>86.984999999999999</c:v>
                </c:pt>
                <c:pt idx="26916">
                  <c:v>86.747</c:v>
                </c:pt>
                <c:pt idx="26917">
                  <c:v>86.491</c:v>
                </c:pt>
                <c:pt idx="26918">
                  <c:v>86.218000000000004</c:v>
                </c:pt>
                <c:pt idx="26919">
                  <c:v>85.924999999999997</c:v>
                </c:pt>
                <c:pt idx="26920">
                  <c:v>85.611999999999995</c:v>
                </c:pt>
                <c:pt idx="26921">
                  <c:v>85.277000000000001</c:v>
                </c:pt>
                <c:pt idx="26922">
                  <c:v>84.918000000000006</c:v>
                </c:pt>
                <c:pt idx="26923">
                  <c:v>84.534999999999997</c:v>
                </c:pt>
                <c:pt idx="26924">
                  <c:v>84.126000000000005</c:v>
                </c:pt>
                <c:pt idx="26925">
                  <c:v>83.688999999999993</c:v>
                </c:pt>
                <c:pt idx="26926">
                  <c:v>83.222999999999999</c:v>
                </c:pt>
                <c:pt idx="26927">
                  <c:v>82.727000000000004</c:v>
                </c:pt>
                <c:pt idx="26928">
                  <c:v>82.198999999999998</c:v>
                </c:pt>
                <c:pt idx="26929">
                  <c:v>81.637</c:v>
                </c:pt>
                <c:pt idx="26930">
                  <c:v>81.040000000000006</c:v>
                </c:pt>
                <c:pt idx="26931">
                  <c:v>80.406000000000006</c:v>
                </c:pt>
                <c:pt idx="26932">
                  <c:v>79.733999999999995</c:v>
                </c:pt>
                <c:pt idx="26933">
                  <c:v>79.022999999999996</c:v>
                </c:pt>
                <c:pt idx="26934">
                  <c:v>78.27</c:v>
                </c:pt>
                <c:pt idx="26935">
                  <c:v>77.475999999999999</c:v>
                </c:pt>
                <c:pt idx="26936">
                  <c:v>76.638000000000005</c:v>
                </c:pt>
                <c:pt idx="26937">
                  <c:v>75.756</c:v>
                </c:pt>
                <c:pt idx="26938">
                  <c:v>74.828999999999994</c:v>
                </c:pt>
                <c:pt idx="26939">
                  <c:v>73.855999999999995</c:v>
                </c:pt>
                <c:pt idx="26940">
                  <c:v>72.835999999999999</c:v>
                </c:pt>
                <c:pt idx="26941">
                  <c:v>71.769000000000005</c:v>
                </c:pt>
                <c:pt idx="26942">
                  <c:v>70.656000000000006</c:v>
                </c:pt>
                <c:pt idx="26943">
                  <c:v>69.495000000000005</c:v>
                </c:pt>
                <c:pt idx="26944">
                  <c:v>68.287999999999997</c:v>
                </c:pt>
                <c:pt idx="26945">
                  <c:v>67.034000000000006</c:v>
                </c:pt>
                <c:pt idx="26946">
                  <c:v>65.734999999999999</c:v>
                </c:pt>
                <c:pt idx="26947">
                  <c:v>64.394000000000005</c:v>
                </c:pt>
                <c:pt idx="26948">
                  <c:v>63.009</c:v>
                </c:pt>
                <c:pt idx="26949">
                  <c:v>61.579000000000001</c:v>
                </c:pt>
                <c:pt idx="26950">
                  <c:v>60.103999999999999</c:v>
                </c:pt>
                <c:pt idx="26951">
                  <c:v>58.585999999999999</c:v>
                </c:pt>
                <c:pt idx="26952">
                  <c:v>57.033999999999999</c:v>
                </c:pt>
                <c:pt idx="26953">
                  <c:v>55.45</c:v>
                </c:pt>
                <c:pt idx="26954">
                  <c:v>53.835999999999999</c:v>
                </c:pt>
                <c:pt idx="26955">
                  <c:v>52.195</c:v>
                </c:pt>
                <c:pt idx="26956">
                  <c:v>50.53</c:v>
                </c:pt>
                <c:pt idx="26957">
                  <c:v>48.841000000000001</c:v>
                </c:pt>
                <c:pt idx="26958">
                  <c:v>47.134</c:v>
                </c:pt>
                <c:pt idx="26959">
                  <c:v>45.408999999999999</c:v>
                </c:pt>
                <c:pt idx="26960">
                  <c:v>43.668999999999997</c:v>
                </c:pt>
                <c:pt idx="26961">
                  <c:v>41.915999999999997</c:v>
                </c:pt>
                <c:pt idx="26962">
                  <c:v>40.152000000000001</c:v>
                </c:pt>
                <c:pt idx="26963">
                  <c:v>38.378999999999998</c:v>
                </c:pt>
                <c:pt idx="26964">
                  <c:v>36.597000000000001</c:v>
                </c:pt>
                <c:pt idx="26965">
                  <c:v>34.807000000000002</c:v>
                </c:pt>
                <c:pt idx="26966">
                  <c:v>33.01</c:v>
                </c:pt>
                <c:pt idx="26967">
                  <c:v>31.207000000000001</c:v>
                </c:pt>
                <c:pt idx="26968">
                  <c:v>29.401</c:v>
                </c:pt>
                <c:pt idx="26969">
                  <c:v>27.591000000000001</c:v>
                </c:pt>
                <c:pt idx="26970">
                  <c:v>25.779</c:v>
                </c:pt>
                <c:pt idx="26971">
                  <c:v>23.966999999999999</c:v>
                </c:pt>
                <c:pt idx="26972">
                  <c:v>22.154</c:v>
                </c:pt>
                <c:pt idx="26973">
                  <c:v>20.341999999999999</c:v>
                </c:pt>
                <c:pt idx="26974">
                  <c:v>18.53</c:v>
                </c:pt>
                <c:pt idx="26975">
                  <c:v>16.718</c:v>
                </c:pt>
                <c:pt idx="26976">
                  <c:v>14.904999999999999</c:v>
                </c:pt>
                <c:pt idx="26977">
                  <c:v>13.093999999999999</c:v>
                </c:pt>
                <c:pt idx="26978">
                  <c:v>11.286</c:v>
                </c:pt>
                <c:pt idx="26979">
                  <c:v>9.4830000000000005</c:v>
                </c:pt>
                <c:pt idx="26980">
                  <c:v>7.69</c:v>
                </c:pt>
                <c:pt idx="26981">
                  <c:v>5.9169999999999998</c:v>
                </c:pt>
                <c:pt idx="26982">
                  <c:v>4.2069999999999999</c:v>
                </c:pt>
                <c:pt idx="26983">
                  <c:v>2.6749999999999998</c:v>
                </c:pt>
                <c:pt idx="26984">
                  <c:v>1.5169999999999999</c:v>
                </c:pt>
                <c:pt idx="26985">
                  <c:v>0.81100000000000005</c:v>
                </c:pt>
                <c:pt idx="26986">
                  <c:v>0.48399999999999999</c:v>
                </c:pt>
                <c:pt idx="26987">
                  <c:v>0.36099999999999999</c:v>
                </c:pt>
                <c:pt idx="26988">
                  <c:v>0.33800000000000002</c:v>
                </c:pt>
                <c:pt idx="26989">
                  <c:v>0.34100000000000003</c:v>
                </c:pt>
                <c:pt idx="26990">
                  <c:v>0.35099999999999998</c:v>
                </c:pt>
                <c:pt idx="26991">
                  <c:v>0.35799999999999998</c:v>
                </c:pt>
                <c:pt idx="26992">
                  <c:v>0.36099999999999999</c:v>
                </c:pt>
                <c:pt idx="26993">
                  <c:v>0.35599999999999998</c:v>
                </c:pt>
                <c:pt idx="26994">
                  <c:v>0.34</c:v>
                </c:pt>
                <c:pt idx="26995">
                  <c:v>0.318</c:v>
                </c:pt>
                <c:pt idx="26996">
                  <c:v>0.29599999999999999</c:v>
                </c:pt>
                <c:pt idx="26997">
                  <c:v>0.27900000000000003</c:v>
                </c:pt>
                <c:pt idx="26998">
                  <c:v>0.26500000000000001</c:v>
                </c:pt>
                <c:pt idx="26999">
                  <c:v>0.255</c:v>
                </c:pt>
                <c:pt idx="27000">
                  <c:v>0.246</c:v>
                </c:pt>
                <c:pt idx="27001">
                  <c:v>0.23899999999999999</c:v>
                </c:pt>
                <c:pt idx="27002">
                  <c:v>0.23400000000000001</c:v>
                </c:pt>
                <c:pt idx="27003">
                  <c:v>0.22900000000000001</c:v>
                </c:pt>
                <c:pt idx="27004">
                  <c:v>0.22700000000000001</c:v>
                </c:pt>
                <c:pt idx="27005">
                  <c:v>0.224</c:v>
                </c:pt>
                <c:pt idx="27006">
                  <c:v>0.222</c:v>
                </c:pt>
                <c:pt idx="27007">
                  <c:v>0.221</c:v>
                </c:pt>
                <c:pt idx="27008">
                  <c:v>0.22</c:v>
                </c:pt>
                <c:pt idx="27009">
                  <c:v>0.22</c:v>
                </c:pt>
                <c:pt idx="27010">
                  <c:v>0.22</c:v>
                </c:pt>
                <c:pt idx="27011">
                  <c:v>0.221</c:v>
                </c:pt>
                <c:pt idx="27012">
                  <c:v>0.221</c:v>
                </c:pt>
                <c:pt idx="27013">
                  <c:v>0.222</c:v>
                </c:pt>
                <c:pt idx="27014">
                  <c:v>0.223</c:v>
                </c:pt>
                <c:pt idx="27015">
                  <c:v>0.224</c:v>
                </c:pt>
                <c:pt idx="27016">
                  <c:v>0.22500000000000001</c:v>
                </c:pt>
                <c:pt idx="27017">
                  <c:v>0.22600000000000001</c:v>
                </c:pt>
                <c:pt idx="27018">
                  <c:v>0.22700000000000001</c:v>
                </c:pt>
                <c:pt idx="27019">
                  <c:v>0.22900000000000001</c:v>
                </c:pt>
                <c:pt idx="27020">
                  <c:v>0.23100000000000001</c:v>
                </c:pt>
                <c:pt idx="27021">
                  <c:v>0.23300000000000001</c:v>
                </c:pt>
                <c:pt idx="27022">
                  <c:v>0.23400000000000001</c:v>
                </c:pt>
                <c:pt idx="27023">
                  <c:v>0.23599999999999999</c:v>
                </c:pt>
                <c:pt idx="27024">
                  <c:v>0.23699999999999999</c:v>
                </c:pt>
                <c:pt idx="27025">
                  <c:v>0.23899999999999999</c:v>
                </c:pt>
                <c:pt idx="27026">
                  <c:v>0.24099999999999999</c:v>
                </c:pt>
                <c:pt idx="27027">
                  <c:v>0.24299999999999999</c:v>
                </c:pt>
                <c:pt idx="27028">
                  <c:v>0.24399999999999999</c:v>
                </c:pt>
                <c:pt idx="27029">
                  <c:v>0.246</c:v>
                </c:pt>
                <c:pt idx="27030">
                  <c:v>0.247</c:v>
                </c:pt>
                <c:pt idx="27031">
                  <c:v>0.249</c:v>
                </c:pt>
                <c:pt idx="27032">
                  <c:v>0.25</c:v>
                </c:pt>
                <c:pt idx="27033">
                  <c:v>0.251</c:v>
                </c:pt>
                <c:pt idx="27034">
                  <c:v>0.252</c:v>
                </c:pt>
                <c:pt idx="27035">
                  <c:v>0.254</c:v>
                </c:pt>
                <c:pt idx="27036">
                  <c:v>0.255</c:v>
                </c:pt>
                <c:pt idx="27037">
                  <c:v>0.25600000000000001</c:v>
                </c:pt>
                <c:pt idx="27038">
                  <c:v>0.25700000000000001</c:v>
                </c:pt>
                <c:pt idx="27039">
                  <c:v>0.25800000000000001</c:v>
                </c:pt>
                <c:pt idx="27040">
                  <c:v>0.25900000000000001</c:v>
                </c:pt>
                <c:pt idx="27041">
                  <c:v>0.26</c:v>
                </c:pt>
                <c:pt idx="27042">
                  <c:v>0.26100000000000001</c:v>
                </c:pt>
                <c:pt idx="27043">
                  <c:v>0.26100000000000001</c:v>
                </c:pt>
                <c:pt idx="27044">
                  <c:v>0.26200000000000001</c:v>
                </c:pt>
                <c:pt idx="27045">
                  <c:v>0.26300000000000001</c:v>
                </c:pt>
                <c:pt idx="27046">
                  <c:v>0.26400000000000001</c:v>
                </c:pt>
                <c:pt idx="27047">
                  <c:v>0.26400000000000001</c:v>
                </c:pt>
                <c:pt idx="27048">
                  <c:v>0.26500000000000001</c:v>
                </c:pt>
                <c:pt idx="27049">
                  <c:v>0.26600000000000001</c:v>
                </c:pt>
                <c:pt idx="27050">
                  <c:v>0.26600000000000001</c:v>
                </c:pt>
                <c:pt idx="27051">
                  <c:v>0.26700000000000002</c:v>
                </c:pt>
                <c:pt idx="27052">
                  <c:v>0.26700000000000002</c:v>
                </c:pt>
                <c:pt idx="27053">
                  <c:v>0.26800000000000002</c:v>
                </c:pt>
                <c:pt idx="27054">
                  <c:v>0.26600000000000001</c:v>
                </c:pt>
                <c:pt idx="27055">
                  <c:v>0.26600000000000001</c:v>
                </c:pt>
                <c:pt idx="27056">
                  <c:v>0.26500000000000001</c:v>
                </c:pt>
                <c:pt idx="27057">
                  <c:v>0.26500000000000001</c:v>
                </c:pt>
                <c:pt idx="27058">
                  <c:v>0.26400000000000001</c:v>
                </c:pt>
                <c:pt idx="27059">
                  <c:v>0.26300000000000001</c:v>
                </c:pt>
                <c:pt idx="27060">
                  <c:v>0.26300000000000001</c:v>
                </c:pt>
                <c:pt idx="27061">
                  <c:v>0.26200000000000001</c:v>
                </c:pt>
                <c:pt idx="27062">
                  <c:v>0.26100000000000001</c:v>
                </c:pt>
                <c:pt idx="27063">
                  <c:v>0.26</c:v>
                </c:pt>
                <c:pt idx="27064">
                  <c:v>0.25900000000000001</c:v>
                </c:pt>
                <c:pt idx="27065">
                  <c:v>0.25800000000000001</c:v>
                </c:pt>
                <c:pt idx="27066">
                  <c:v>0.25800000000000001</c:v>
                </c:pt>
                <c:pt idx="27067">
                  <c:v>0.25700000000000001</c:v>
                </c:pt>
                <c:pt idx="27068">
                  <c:v>0.25600000000000001</c:v>
                </c:pt>
                <c:pt idx="27069">
                  <c:v>0.255</c:v>
                </c:pt>
                <c:pt idx="27070">
                  <c:v>0.254</c:v>
                </c:pt>
                <c:pt idx="27071">
                  <c:v>0.253</c:v>
                </c:pt>
                <c:pt idx="27072">
                  <c:v>0.252</c:v>
                </c:pt>
                <c:pt idx="27073">
                  <c:v>0.251</c:v>
                </c:pt>
                <c:pt idx="27074">
                  <c:v>0.25</c:v>
                </c:pt>
                <c:pt idx="27075">
                  <c:v>0.248</c:v>
                </c:pt>
                <c:pt idx="27076">
                  <c:v>0.247</c:v>
                </c:pt>
                <c:pt idx="27077">
                  <c:v>0.246</c:v>
                </c:pt>
                <c:pt idx="27078">
                  <c:v>0.24399999999999999</c:v>
                </c:pt>
                <c:pt idx="27079">
                  <c:v>0.24299999999999999</c:v>
                </c:pt>
                <c:pt idx="27080">
                  <c:v>0.24099999999999999</c:v>
                </c:pt>
                <c:pt idx="27081">
                  <c:v>0.24</c:v>
                </c:pt>
                <c:pt idx="27082">
                  <c:v>0.23899999999999999</c:v>
                </c:pt>
                <c:pt idx="27083">
                  <c:v>0.23699999999999999</c:v>
                </c:pt>
                <c:pt idx="27084">
                  <c:v>0.23599999999999999</c:v>
                </c:pt>
                <c:pt idx="27085">
                  <c:v>0.23400000000000001</c:v>
                </c:pt>
                <c:pt idx="27086">
                  <c:v>0.23300000000000001</c:v>
                </c:pt>
                <c:pt idx="27087">
                  <c:v>0.23100000000000001</c:v>
                </c:pt>
                <c:pt idx="27088">
                  <c:v>0.23</c:v>
                </c:pt>
                <c:pt idx="27089">
                  <c:v>0.22800000000000001</c:v>
                </c:pt>
                <c:pt idx="27090">
                  <c:v>0.22700000000000001</c:v>
                </c:pt>
                <c:pt idx="27091">
                  <c:v>0.22500000000000001</c:v>
                </c:pt>
                <c:pt idx="27092">
                  <c:v>0.224</c:v>
                </c:pt>
                <c:pt idx="27093">
                  <c:v>0.223</c:v>
                </c:pt>
                <c:pt idx="27094">
                  <c:v>0.222</c:v>
                </c:pt>
                <c:pt idx="27095">
                  <c:v>0.221</c:v>
                </c:pt>
                <c:pt idx="27096">
                  <c:v>0.221</c:v>
                </c:pt>
                <c:pt idx="27097">
                  <c:v>0.221</c:v>
                </c:pt>
                <c:pt idx="27098">
                  <c:v>0.222</c:v>
                </c:pt>
                <c:pt idx="27099">
                  <c:v>0.222</c:v>
                </c:pt>
                <c:pt idx="27100">
                  <c:v>0.222</c:v>
                </c:pt>
                <c:pt idx="27101">
                  <c:v>0.223</c:v>
                </c:pt>
                <c:pt idx="27102">
                  <c:v>0.22500000000000001</c:v>
                </c:pt>
                <c:pt idx="27103">
                  <c:v>0.22700000000000001</c:v>
                </c:pt>
                <c:pt idx="27104">
                  <c:v>0.22900000000000001</c:v>
                </c:pt>
                <c:pt idx="27105">
                  <c:v>0.23200000000000001</c:v>
                </c:pt>
                <c:pt idx="27106">
                  <c:v>0.23599999999999999</c:v>
                </c:pt>
                <c:pt idx="27107">
                  <c:v>0.24199999999999999</c:v>
                </c:pt>
                <c:pt idx="27108">
                  <c:v>0.251</c:v>
                </c:pt>
                <c:pt idx="27109">
                  <c:v>0.26200000000000001</c:v>
                </c:pt>
                <c:pt idx="27110">
                  <c:v>0.27500000000000002</c:v>
                </c:pt>
                <c:pt idx="27111">
                  <c:v>0.29299999999999998</c:v>
                </c:pt>
                <c:pt idx="27112">
                  <c:v>0.315</c:v>
                </c:pt>
                <c:pt idx="27113">
                  <c:v>0.33800000000000002</c:v>
                </c:pt>
                <c:pt idx="27114">
                  <c:v>0.35499999999999998</c:v>
                </c:pt>
                <c:pt idx="27115">
                  <c:v>0.36199999999999999</c:v>
                </c:pt>
                <c:pt idx="27116">
                  <c:v>0.35799999999999998</c:v>
                </c:pt>
                <c:pt idx="27117">
                  <c:v>0.35</c:v>
                </c:pt>
                <c:pt idx="27118">
                  <c:v>0.33900000000000002</c:v>
                </c:pt>
                <c:pt idx="27119">
                  <c:v>0.32600000000000001</c:v>
                </c:pt>
                <c:pt idx="27120">
                  <c:v>0.33100000000000002</c:v>
                </c:pt>
                <c:pt idx="27121">
                  <c:v>0.41699999999999998</c:v>
                </c:pt>
                <c:pt idx="27122">
                  <c:v>0.68799999999999994</c:v>
                </c:pt>
                <c:pt idx="27123">
                  <c:v>1.3779999999999999</c:v>
                </c:pt>
                <c:pt idx="27124">
                  <c:v>2.5779999999999998</c:v>
                </c:pt>
                <c:pt idx="27125">
                  <c:v>4.1580000000000004</c:v>
                </c:pt>
                <c:pt idx="27126">
                  <c:v>5.9020000000000001</c:v>
                </c:pt>
                <c:pt idx="27127">
                  <c:v>7.69</c:v>
                </c:pt>
                <c:pt idx="27128">
                  <c:v>9.49</c:v>
                </c:pt>
                <c:pt idx="27129">
                  <c:v>11.291</c:v>
                </c:pt>
                <c:pt idx="27130">
                  <c:v>13.093999999999999</c:v>
                </c:pt>
                <c:pt idx="27131">
                  <c:v>14.9</c:v>
                </c:pt>
                <c:pt idx="27132">
                  <c:v>16.71</c:v>
                </c:pt>
                <c:pt idx="27133">
                  <c:v>18.521999999999998</c:v>
                </c:pt>
                <c:pt idx="27134">
                  <c:v>20.338000000000001</c:v>
                </c:pt>
                <c:pt idx="27135">
                  <c:v>22.154</c:v>
                </c:pt>
                <c:pt idx="27136">
                  <c:v>23.968</c:v>
                </c:pt>
                <c:pt idx="27137">
                  <c:v>25.78</c:v>
                </c:pt>
                <c:pt idx="27138">
                  <c:v>27.59</c:v>
                </c:pt>
                <c:pt idx="27139">
                  <c:v>29.396000000000001</c:v>
                </c:pt>
                <c:pt idx="27140">
                  <c:v>31.2</c:v>
                </c:pt>
                <c:pt idx="27141">
                  <c:v>33</c:v>
                </c:pt>
                <c:pt idx="27142">
                  <c:v>34.792999999999999</c:v>
                </c:pt>
                <c:pt idx="27143">
                  <c:v>36.579000000000001</c:v>
                </c:pt>
                <c:pt idx="27144">
                  <c:v>38.359000000000002</c:v>
                </c:pt>
                <c:pt idx="27145">
                  <c:v>40.131999999999998</c:v>
                </c:pt>
                <c:pt idx="27146">
                  <c:v>41.896999999999998</c:v>
                </c:pt>
                <c:pt idx="27147">
                  <c:v>43.649000000000001</c:v>
                </c:pt>
                <c:pt idx="27148">
                  <c:v>45.389000000000003</c:v>
                </c:pt>
                <c:pt idx="27149">
                  <c:v>47.115000000000002</c:v>
                </c:pt>
                <c:pt idx="27150">
                  <c:v>48.823999999999998</c:v>
                </c:pt>
                <c:pt idx="27151">
                  <c:v>50.512999999999998</c:v>
                </c:pt>
                <c:pt idx="27152">
                  <c:v>52.177999999999997</c:v>
                </c:pt>
                <c:pt idx="27153">
                  <c:v>53.819000000000003</c:v>
                </c:pt>
                <c:pt idx="27154">
                  <c:v>55.432000000000002</c:v>
                </c:pt>
                <c:pt idx="27155">
                  <c:v>57.015000000000001</c:v>
                </c:pt>
                <c:pt idx="27156">
                  <c:v>58.567999999999998</c:v>
                </c:pt>
                <c:pt idx="27157">
                  <c:v>60.085999999999999</c:v>
                </c:pt>
                <c:pt idx="27158">
                  <c:v>61.561999999999998</c:v>
                </c:pt>
                <c:pt idx="27159">
                  <c:v>62.993000000000002</c:v>
                </c:pt>
                <c:pt idx="27160">
                  <c:v>64.379000000000005</c:v>
                </c:pt>
                <c:pt idx="27161">
                  <c:v>65.722999999999999</c:v>
                </c:pt>
                <c:pt idx="27162">
                  <c:v>67.022000000000006</c:v>
                </c:pt>
                <c:pt idx="27163">
                  <c:v>68.275999999999996</c:v>
                </c:pt>
                <c:pt idx="27164">
                  <c:v>69.484999999999999</c:v>
                </c:pt>
                <c:pt idx="27165">
                  <c:v>70.646000000000001</c:v>
                </c:pt>
                <c:pt idx="27166">
                  <c:v>71.760999999999996</c:v>
                </c:pt>
                <c:pt idx="27167">
                  <c:v>72.828000000000003</c:v>
                </c:pt>
                <c:pt idx="27168">
                  <c:v>73.849000000000004</c:v>
                </c:pt>
                <c:pt idx="27169">
                  <c:v>74.822999999999993</c:v>
                </c:pt>
                <c:pt idx="27170">
                  <c:v>75.751000000000005</c:v>
                </c:pt>
                <c:pt idx="27171">
                  <c:v>76.634</c:v>
                </c:pt>
                <c:pt idx="27172">
                  <c:v>77.471999999999994</c:v>
                </c:pt>
                <c:pt idx="27173">
                  <c:v>78.266999999999996</c:v>
                </c:pt>
                <c:pt idx="27174">
                  <c:v>79.02</c:v>
                </c:pt>
                <c:pt idx="27175">
                  <c:v>79.731999999999999</c:v>
                </c:pt>
                <c:pt idx="27176">
                  <c:v>80.403999999999996</c:v>
                </c:pt>
                <c:pt idx="27177">
                  <c:v>81.037999999999997</c:v>
                </c:pt>
                <c:pt idx="27178">
                  <c:v>81.635000000000005</c:v>
                </c:pt>
                <c:pt idx="27179">
                  <c:v>82.197000000000003</c:v>
                </c:pt>
                <c:pt idx="27180">
                  <c:v>82.725999999999999</c:v>
                </c:pt>
                <c:pt idx="27181">
                  <c:v>83.221999999999994</c:v>
                </c:pt>
                <c:pt idx="27182">
                  <c:v>83.686999999999998</c:v>
                </c:pt>
                <c:pt idx="27183">
                  <c:v>84.123999999999995</c:v>
                </c:pt>
                <c:pt idx="27184">
                  <c:v>84.534000000000006</c:v>
                </c:pt>
                <c:pt idx="27185">
                  <c:v>84.917000000000002</c:v>
                </c:pt>
                <c:pt idx="27186">
                  <c:v>85.275000000000006</c:v>
                </c:pt>
                <c:pt idx="27187">
                  <c:v>85.61</c:v>
                </c:pt>
                <c:pt idx="27188">
                  <c:v>85.923000000000002</c:v>
                </c:pt>
                <c:pt idx="27189">
                  <c:v>86.215999999999994</c:v>
                </c:pt>
                <c:pt idx="27190">
                  <c:v>86.489000000000004</c:v>
                </c:pt>
                <c:pt idx="27191">
                  <c:v>86.744</c:v>
                </c:pt>
                <c:pt idx="27192">
                  <c:v>86.983000000000004</c:v>
                </c:pt>
                <c:pt idx="27193">
                  <c:v>87.204999999999998</c:v>
                </c:pt>
                <c:pt idx="27194">
                  <c:v>87.412000000000006</c:v>
                </c:pt>
                <c:pt idx="27195">
                  <c:v>87.605000000000004</c:v>
                </c:pt>
                <c:pt idx="27196">
                  <c:v>87.786000000000001</c:v>
                </c:pt>
                <c:pt idx="27197">
                  <c:v>87.953999999999994</c:v>
                </c:pt>
                <c:pt idx="27198">
                  <c:v>88.111000000000004</c:v>
                </c:pt>
                <c:pt idx="27199">
                  <c:v>88.257000000000005</c:v>
                </c:pt>
                <c:pt idx="27200">
                  <c:v>88.394000000000005</c:v>
                </c:pt>
                <c:pt idx="27201">
                  <c:v>88.521000000000001</c:v>
                </c:pt>
                <c:pt idx="27202">
                  <c:v>88.638999999999996</c:v>
                </c:pt>
                <c:pt idx="27203">
                  <c:v>88.75</c:v>
                </c:pt>
                <c:pt idx="27204">
                  <c:v>88.852999999999994</c:v>
                </c:pt>
                <c:pt idx="27205">
                  <c:v>88.947999999999993</c:v>
                </c:pt>
                <c:pt idx="27206">
                  <c:v>89.037000000000006</c:v>
                </c:pt>
                <c:pt idx="27207">
                  <c:v>89.12</c:v>
                </c:pt>
                <c:pt idx="27208">
                  <c:v>89.197000000000003</c:v>
                </c:pt>
                <c:pt idx="27209">
                  <c:v>89.268000000000001</c:v>
                </c:pt>
                <c:pt idx="27210">
                  <c:v>89.334999999999994</c:v>
                </c:pt>
                <c:pt idx="27211">
                  <c:v>89.396000000000001</c:v>
                </c:pt>
                <c:pt idx="27212">
                  <c:v>89.453999999999994</c:v>
                </c:pt>
                <c:pt idx="27213">
                  <c:v>89.507000000000005</c:v>
                </c:pt>
                <c:pt idx="27214">
                  <c:v>89.555999999999997</c:v>
                </c:pt>
                <c:pt idx="27215">
                  <c:v>89.600999999999999</c:v>
                </c:pt>
                <c:pt idx="27216">
                  <c:v>89.643000000000001</c:v>
                </c:pt>
                <c:pt idx="27217">
                  <c:v>89.682000000000002</c:v>
                </c:pt>
                <c:pt idx="27218">
                  <c:v>89.718000000000004</c:v>
                </c:pt>
                <c:pt idx="27219">
                  <c:v>89.751000000000005</c:v>
                </c:pt>
                <c:pt idx="27220">
                  <c:v>89.781999999999996</c:v>
                </c:pt>
                <c:pt idx="27221">
                  <c:v>89.81</c:v>
                </c:pt>
                <c:pt idx="27222">
                  <c:v>89.837000000000003</c:v>
                </c:pt>
                <c:pt idx="27223">
                  <c:v>89.861000000000004</c:v>
                </c:pt>
                <c:pt idx="27224">
                  <c:v>89.882999999999996</c:v>
                </c:pt>
                <c:pt idx="27225">
                  <c:v>89.903999999999996</c:v>
                </c:pt>
                <c:pt idx="27226">
                  <c:v>89.923000000000002</c:v>
                </c:pt>
                <c:pt idx="27227">
                  <c:v>89.94</c:v>
                </c:pt>
                <c:pt idx="27228">
                  <c:v>89.956999999999994</c:v>
                </c:pt>
                <c:pt idx="27229">
                  <c:v>89.971999999999994</c:v>
                </c:pt>
                <c:pt idx="27230">
                  <c:v>89.986000000000004</c:v>
                </c:pt>
                <c:pt idx="27231">
                  <c:v>89.998999999999995</c:v>
                </c:pt>
                <c:pt idx="27232">
                  <c:v>90.01</c:v>
                </c:pt>
                <c:pt idx="27233">
                  <c:v>90.021000000000001</c:v>
                </c:pt>
                <c:pt idx="27234">
                  <c:v>90.031999999999996</c:v>
                </c:pt>
                <c:pt idx="27235">
                  <c:v>90.040999999999997</c:v>
                </c:pt>
                <c:pt idx="27236">
                  <c:v>90.05</c:v>
                </c:pt>
                <c:pt idx="27237">
                  <c:v>90.058000000000007</c:v>
                </c:pt>
                <c:pt idx="27238">
                  <c:v>90.064999999999998</c:v>
                </c:pt>
                <c:pt idx="27239">
                  <c:v>90.072000000000003</c:v>
                </c:pt>
                <c:pt idx="27240">
                  <c:v>90.078999999999994</c:v>
                </c:pt>
                <c:pt idx="27241">
                  <c:v>90.084999999999994</c:v>
                </c:pt>
                <c:pt idx="27242">
                  <c:v>90.090999999999994</c:v>
                </c:pt>
                <c:pt idx="27243">
                  <c:v>90.096000000000004</c:v>
                </c:pt>
                <c:pt idx="27244">
                  <c:v>90.100999999999999</c:v>
                </c:pt>
                <c:pt idx="27245">
                  <c:v>90.105000000000004</c:v>
                </c:pt>
                <c:pt idx="27246">
                  <c:v>90.11</c:v>
                </c:pt>
                <c:pt idx="27247">
                  <c:v>90.114000000000004</c:v>
                </c:pt>
                <c:pt idx="27248">
                  <c:v>90.117999999999995</c:v>
                </c:pt>
                <c:pt idx="27249">
                  <c:v>90.120999999999995</c:v>
                </c:pt>
                <c:pt idx="27250">
                  <c:v>90.125</c:v>
                </c:pt>
                <c:pt idx="27251">
                  <c:v>90.128</c:v>
                </c:pt>
                <c:pt idx="27252">
                  <c:v>90.131</c:v>
                </c:pt>
                <c:pt idx="27253">
                  <c:v>90.132999999999996</c:v>
                </c:pt>
                <c:pt idx="27254">
                  <c:v>90.135999999999996</c:v>
                </c:pt>
                <c:pt idx="27255">
                  <c:v>90.138999999999996</c:v>
                </c:pt>
                <c:pt idx="27256">
                  <c:v>90.141000000000005</c:v>
                </c:pt>
                <c:pt idx="27257">
                  <c:v>90.143000000000001</c:v>
                </c:pt>
                <c:pt idx="27258">
                  <c:v>90.144999999999996</c:v>
                </c:pt>
                <c:pt idx="27259">
                  <c:v>90.147000000000006</c:v>
                </c:pt>
                <c:pt idx="27260">
                  <c:v>90.149000000000001</c:v>
                </c:pt>
                <c:pt idx="27261">
                  <c:v>90.150999999999996</c:v>
                </c:pt>
                <c:pt idx="27262">
                  <c:v>90.153000000000006</c:v>
                </c:pt>
                <c:pt idx="27263">
                  <c:v>90.153999999999996</c:v>
                </c:pt>
                <c:pt idx="27264">
                  <c:v>90.156000000000006</c:v>
                </c:pt>
                <c:pt idx="27265">
                  <c:v>90.156999999999996</c:v>
                </c:pt>
                <c:pt idx="27266">
                  <c:v>90.159000000000006</c:v>
                </c:pt>
                <c:pt idx="27267">
                  <c:v>90.16</c:v>
                </c:pt>
                <c:pt idx="27268">
                  <c:v>90.161000000000001</c:v>
                </c:pt>
                <c:pt idx="27269">
                  <c:v>90.162999999999997</c:v>
                </c:pt>
                <c:pt idx="27270">
                  <c:v>90.164000000000001</c:v>
                </c:pt>
                <c:pt idx="27271">
                  <c:v>90.165000000000006</c:v>
                </c:pt>
                <c:pt idx="27272">
                  <c:v>90.165999999999997</c:v>
                </c:pt>
                <c:pt idx="27273">
                  <c:v>90.167000000000002</c:v>
                </c:pt>
                <c:pt idx="27274">
                  <c:v>90.168000000000006</c:v>
                </c:pt>
                <c:pt idx="27275">
                  <c:v>90.168999999999997</c:v>
                </c:pt>
                <c:pt idx="27276">
                  <c:v>90.17</c:v>
                </c:pt>
                <c:pt idx="27277">
                  <c:v>90.171000000000006</c:v>
                </c:pt>
                <c:pt idx="27278">
                  <c:v>90.171999999999997</c:v>
                </c:pt>
                <c:pt idx="27279">
                  <c:v>90.173000000000002</c:v>
                </c:pt>
                <c:pt idx="27280">
                  <c:v>90.174000000000007</c:v>
                </c:pt>
                <c:pt idx="27281">
                  <c:v>90.174000000000007</c:v>
                </c:pt>
                <c:pt idx="27282">
                  <c:v>90.174999999999997</c:v>
                </c:pt>
                <c:pt idx="27283">
                  <c:v>90.176000000000002</c:v>
                </c:pt>
                <c:pt idx="27284">
                  <c:v>90.176000000000002</c:v>
                </c:pt>
                <c:pt idx="27285">
                  <c:v>90.177000000000007</c:v>
                </c:pt>
                <c:pt idx="27286">
                  <c:v>90.177999999999997</c:v>
                </c:pt>
                <c:pt idx="27287">
                  <c:v>90.177999999999997</c:v>
                </c:pt>
                <c:pt idx="27288">
                  <c:v>90.179000000000002</c:v>
                </c:pt>
                <c:pt idx="27289">
                  <c:v>90.179000000000002</c:v>
                </c:pt>
                <c:pt idx="27290">
                  <c:v>90.18</c:v>
                </c:pt>
                <c:pt idx="27291">
                  <c:v>90.18</c:v>
                </c:pt>
                <c:pt idx="27292">
                  <c:v>90.18</c:v>
                </c:pt>
                <c:pt idx="27293">
                  <c:v>90.180999999999997</c:v>
                </c:pt>
                <c:pt idx="27294">
                  <c:v>90.180999999999997</c:v>
                </c:pt>
                <c:pt idx="27295">
                  <c:v>90.180999999999997</c:v>
                </c:pt>
                <c:pt idx="27296">
                  <c:v>90.180999999999997</c:v>
                </c:pt>
                <c:pt idx="27297">
                  <c:v>90.182000000000002</c:v>
                </c:pt>
                <c:pt idx="27298">
                  <c:v>90.182000000000002</c:v>
                </c:pt>
                <c:pt idx="27299">
                  <c:v>90.182000000000002</c:v>
                </c:pt>
                <c:pt idx="27300">
                  <c:v>90.182000000000002</c:v>
                </c:pt>
                <c:pt idx="27301">
                  <c:v>90.182000000000002</c:v>
                </c:pt>
                <c:pt idx="27302">
                  <c:v>90.182000000000002</c:v>
                </c:pt>
                <c:pt idx="27303">
                  <c:v>90.182000000000002</c:v>
                </c:pt>
                <c:pt idx="27304">
                  <c:v>90.182000000000002</c:v>
                </c:pt>
                <c:pt idx="27305">
                  <c:v>90.182000000000002</c:v>
                </c:pt>
                <c:pt idx="27306">
                  <c:v>90.182000000000002</c:v>
                </c:pt>
                <c:pt idx="27307">
                  <c:v>90.182000000000002</c:v>
                </c:pt>
                <c:pt idx="27308">
                  <c:v>90.180999999999997</c:v>
                </c:pt>
                <c:pt idx="27309">
                  <c:v>90.180999999999997</c:v>
                </c:pt>
                <c:pt idx="27310">
                  <c:v>90.180999999999997</c:v>
                </c:pt>
                <c:pt idx="27311">
                  <c:v>90.180999999999997</c:v>
                </c:pt>
                <c:pt idx="27312">
                  <c:v>90.180999999999997</c:v>
                </c:pt>
                <c:pt idx="27313">
                  <c:v>90.18</c:v>
                </c:pt>
                <c:pt idx="27314">
                  <c:v>90.18</c:v>
                </c:pt>
                <c:pt idx="27315">
                  <c:v>90.18</c:v>
                </c:pt>
                <c:pt idx="27316">
                  <c:v>90.179000000000002</c:v>
                </c:pt>
                <c:pt idx="27317">
                  <c:v>90.179000000000002</c:v>
                </c:pt>
                <c:pt idx="27318">
                  <c:v>90.179000000000002</c:v>
                </c:pt>
                <c:pt idx="27319">
                  <c:v>90.177999999999997</c:v>
                </c:pt>
                <c:pt idx="27320">
                  <c:v>90.177999999999997</c:v>
                </c:pt>
                <c:pt idx="27321">
                  <c:v>90.177999999999997</c:v>
                </c:pt>
                <c:pt idx="27322">
                  <c:v>90.177000000000007</c:v>
                </c:pt>
                <c:pt idx="27323">
                  <c:v>90.177000000000007</c:v>
                </c:pt>
                <c:pt idx="27324">
                  <c:v>90.176000000000002</c:v>
                </c:pt>
                <c:pt idx="27325">
                  <c:v>90.176000000000002</c:v>
                </c:pt>
                <c:pt idx="27326">
                  <c:v>90.174999999999997</c:v>
                </c:pt>
                <c:pt idx="27327">
                  <c:v>90.174999999999997</c:v>
                </c:pt>
                <c:pt idx="27328">
                  <c:v>90.174000000000007</c:v>
                </c:pt>
                <c:pt idx="27329">
                  <c:v>90.174000000000007</c:v>
                </c:pt>
                <c:pt idx="27330">
                  <c:v>90.173000000000002</c:v>
                </c:pt>
                <c:pt idx="27331">
                  <c:v>90.173000000000002</c:v>
                </c:pt>
                <c:pt idx="27332">
                  <c:v>90.171999999999997</c:v>
                </c:pt>
                <c:pt idx="27333">
                  <c:v>90.171999999999997</c:v>
                </c:pt>
                <c:pt idx="27334">
                  <c:v>90.171000000000006</c:v>
                </c:pt>
                <c:pt idx="27335">
                  <c:v>90.17</c:v>
                </c:pt>
                <c:pt idx="27336">
                  <c:v>90.17</c:v>
                </c:pt>
                <c:pt idx="27337">
                  <c:v>90.168999999999997</c:v>
                </c:pt>
                <c:pt idx="27338">
                  <c:v>90.168000000000006</c:v>
                </c:pt>
                <c:pt idx="27339">
                  <c:v>90.167000000000002</c:v>
                </c:pt>
                <c:pt idx="27340">
                  <c:v>90.165999999999997</c:v>
                </c:pt>
                <c:pt idx="27341">
                  <c:v>90.165000000000006</c:v>
                </c:pt>
                <c:pt idx="27342">
                  <c:v>90.164000000000001</c:v>
                </c:pt>
                <c:pt idx="27343">
                  <c:v>90.162999999999997</c:v>
                </c:pt>
                <c:pt idx="27344">
                  <c:v>90.162000000000006</c:v>
                </c:pt>
                <c:pt idx="27345">
                  <c:v>90.161000000000001</c:v>
                </c:pt>
                <c:pt idx="27346">
                  <c:v>90.159000000000006</c:v>
                </c:pt>
                <c:pt idx="27347">
                  <c:v>90.158000000000001</c:v>
                </c:pt>
                <c:pt idx="27348">
                  <c:v>90.156000000000006</c:v>
                </c:pt>
                <c:pt idx="27349">
                  <c:v>90.155000000000001</c:v>
                </c:pt>
                <c:pt idx="27350">
                  <c:v>90.153000000000006</c:v>
                </c:pt>
                <c:pt idx="27351">
                  <c:v>90.150999999999996</c:v>
                </c:pt>
                <c:pt idx="27352">
                  <c:v>90.149000000000001</c:v>
                </c:pt>
                <c:pt idx="27353">
                  <c:v>90.147000000000006</c:v>
                </c:pt>
                <c:pt idx="27354">
                  <c:v>90.144999999999996</c:v>
                </c:pt>
                <c:pt idx="27355">
                  <c:v>90.141999999999996</c:v>
                </c:pt>
                <c:pt idx="27356">
                  <c:v>90.14</c:v>
                </c:pt>
                <c:pt idx="27357">
                  <c:v>90.137</c:v>
                </c:pt>
                <c:pt idx="27358">
                  <c:v>90.134</c:v>
                </c:pt>
                <c:pt idx="27359">
                  <c:v>90.131</c:v>
                </c:pt>
                <c:pt idx="27360">
                  <c:v>90.126999999999995</c:v>
                </c:pt>
                <c:pt idx="27361">
                  <c:v>90.123999999999995</c:v>
                </c:pt>
                <c:pt idx="27362">
                  <c:v>90.12</c:v>
                </c:pt>
                <c:pt idx="27363">
                  <c:v>90.116</c:v>
                </c:pt>
                <c:pt idx="27364">
                  <c:v>90.111000000000004</c:v>
                </c:pt>
                <c:pt idx="27365">
                  <c:v>90.105999999999995</c:v>
                </c:pt>
                <c:pt idx="27366">
                  <c:v>90.100999999999999</c:v>
                </c:pt>
                <c:pt idx="27367">
                  <c:v>90.096000000000004</c:v>
                </c:pt>
                <c:pt idx="27368">
                  <c:v>90.09</c:v>
                </c:pt>
                <c:pt idx="27369">
                  <c:v>90.082999999999998</c:v>
                </c:pt>
                <c:pt idx="27370">
                  <c:v>90.075999999999993</c:v>
                </c:pt>
                <c:pt idx="27371">
                  <c:v>90.067999999999998</c:v>
                </c:pt>
                <c:pt idx="27372">
                  <c:v>90.06</c:v>
                </c:pt>
                <c:pt idx="27373">
                  <c:v>90.052000000000007</c:v>
                </c:pt>
                <c:pt idx="27374">
                  <c:v>90.042000000000002</c:v>
                </c:pt>
                <c:pt idx="27375">
                  <c:v>90.031999999999996</c:v>
                </c:pt>
                <c:pt idx="27376">
                  <c:v>90.021000000000001</c:v>
                </c:pt>
                <c:pt idx="27377">
                  <c:v>90.009</c:v>
                </c:pt>
                <c:pt idx="27378">
                  <c:v>89.995999999999995</c:v>
                </c:pt>
                <c:pt idx="27379">
                  <c:v>89.981999999999999</c:v>
                </c:pt>
                <c:pt idx="27380">
                  <c:v>89.966999999999999</c:v>
                </c:pt>
                <c:pt idx="27381">
                  <c:v>89.95</c:v>
                </c:pt>
                <c:pt idx="27382">
                  <c:v>89.933000000000007</c:v>
                </c:pt>
                <c:pt idx="27383">
                  <c:v>89.914000000000001</c:v>
                </c:pt>
                <c:pt idx="27384">
                  <c:v>89.893000000000001</c:v>
                </c:pt>
                <c:pt idx="27385">
                  <c:v>89.87</c:v>
                </c:pt>
                <c:pt idx="27386">
                  <c:v>89.846000000000004</c:v>
                </c:pt>
                <c:pt idx="27387">
                  <c:v>89.82</c:v>
                </c:pt>
                <c:pt idx="27388">
                  <c:v>89.790999999999997</c:v>
                </c:pt>
                <c:pt idx="27389">
                  <c:v>89.760999999999996</c:v>
                </c:pt>
                <c:pt idx="27390">
                  <c:v>89.727000000000004</c:v>
                </c:pt>
                <c:pt idx="27391">
                  <c:v>89.691000000000003</c:v>
                </c:pt>
                <c:pt idx="27392">
                  <c:v>89.652000000000001</c:v>
                </c:pt>
                <c:pt idx="27393">
                  <c:v>89.61</c:v>
                </c:pt>
                <c:pt idx="27394">
                  <c:v>89.564999999999998</c:v>
                </c:pt>
                <c:pt idx="27395">
                  <c:v>89.516000000000005</c:v>
                </c:pt>
                <c:pt idx="27396">
                  <c:v>89.462999999999994</c:v>
                </c:pt>
                <c:pt idx="27397">
                  <c:v>89.406000000000006</c:v>
                </c:pt>
                <c:pt idx="27398">
                  <c:v>89.343999999999994</c:v>
                </c:pt>
                <c:pt idx="27399">
                  <c:v>89.278000000000006</c:v>
                </c:pt>
                <c:pt idx="27400">
                  <c:v>89.206000000000003</c:v>
                </c:pt>
                <c:pt idx="27401">
                  <c:v>89.129000000000005</c:v>
                </c:pt>
                <c:pt idx="27402">
                  <c:v>89.046999999999997</c:v>
                </c:pt>
                <c:pt idx="27403">
                  <c:v>88.957999999999998</c:v>
                </c:pt>
                <c:pt idx="27404">
                  <c:v>88.861999999999995</c:v>
                </c:pt>
                <c:pt idx="27405">
                  <c:v>88.759</c:v>
                </c:pt>
                <c:pt idx="27406">
                  <c:v>88.649000000000001</c:v>
                </c:pt>
                <c:pt idx="27407">
                  <c:v>88.531000000000006</c:v>
                </c:pt>
                <c:pt idx="27408">
                  <c:v>88.403999999999996</c:v>
                </c:pt>
                <c:pt idx="27409">
                  <c:v>88.266999999999996</c:v>
                </c:pt>
                <c:pt idx="27410">
                  <c:v>88.120999999999995</c:v>
                </c:pt>
                <c:pt idx="27411">
                  <c:v>87.963999999999999</c:v>
                </c:pt>
                <c:pt idx="27412">
                  <c:v>87.796000000000006</c:v>
                </c:pt>
                <c:pt idx="27413">
                  <c:v>87.614999999999995</c:v>
                </c:pt>
                <c:pt idx="27414">
                  <c:v>87.421999999999997</c:v>
                </c:pt>
                <c:pt idx="27415">
                  <c:v>87.213999999999999</c:v>
                </c:pt>
                <c:pt idx="27416">
                  <c:v>86.992000000000004</c:v>
                </c:pt>
                <c:pt idx="27417">
                  <c:v>86.754000000000005</c:v>
                </c:pt>
                <c:pt idx="27418">
                  <c:v>86.498000000000005</c:v>
                </c:pt>
                <c:pt idx="27419">
                  <c:v>86.224999999999994</c:v>
                </c:pt>
                <c:pt idx="27420">
                  <c:v>85.932000000000002</c:v>
                </c:pt>
                <c:pt idx="27421">
                  <c:v>85.619</c:v>
                </c:pt>
                <c:pt idx="27422">
                  <c:v>85.283000000000001</c:v>
                </c:pt>
                <c:pt idx="27423">
                  <c:v>84.924999999999997</c:v>
                </c:pt>
                <c:pt idx="27424">
                  <c:v>84.542000000000002</c:v>
                </c:pt>
                <c:pt idx="27425">
                  <c:v>84.132000000000005</c:v>
                </c:pt>
                <c:pt idx="27426">
                  <c:v>83.694999999999993</c:v>
                </c:pt>
                <c:pt idx="27427">
                  <c:v>83.228999999999999</c:v>
                </c:pt>
                <c:pt idx="27428">
                  <c:v>82.731999999999999</c:v>
                </c:pt>
                <c:pt idx="27429">
                  <c:v>82.203999999999994</c:v>
                </c:pt>
                <c:pt idx="27430">
                  <c:v>81.641999999999996</c:v>
                </c:pt>
                <c:pt idx="27431">
                  <c:v>81.043999999999997</c:v>
                </c:pt>
                <c:pt idx="27432">
                  <c:v>80.41</c:v>
                </c:pt>
                <c:pt idx="27433">
                  <c:v>79.738</c:v>
                </c:pt>
                <c:pt idx="27434">
                  <c:v>79.025999999999996</c:v>
                </c:pt>
                <c:pt idx="27435">
                  <c:v>78.272000000000006</c:v>
                </c:pt>
                <c:pt idx="27436">
                  <c:v>77.477000000000004</c:v>
                </c:pt>
                <c:pt idx="27437">
                  <c:v>76.638000000000005</c:v>
                </c:pt>
                <c:pt idx="27438">
                  <c:v>75.754999999999995</c:v>
                </c:pt>
                <c:pt idx="27439">
                  <c:v>74.826999999999998</c:v>
                </c:pt>
                <c:pt idx="27440">
                  <c:v>73.852999999999994</c:v>
                </c:pt>
                <c:pt idx="27441">
                  <c:v>72.832999999999998</c:v>
                </c:pt>
                <c:pt idx="27442">
                  <c:v>71.765000000000001</c:v>
                </c:pt>
                <c:pt idx="27443">
                  <c:v>70.650000000000006</c:v>
                </c:pt>
                <c:pt idx="27444">
                  <c:v>69.488</c:v>
                </c:pt>
                <c:pt idx="27445">
                  <c:v>68.28</c:v>
                </c:pt>
                <c:pt idx="27446">
                  <c:v>67.025000000000006</c:v>
                </c:pt>
                <c:pt idx="27447">
                  <c:v>65.725999999999999</c:v>
                </c:pt>
                <c:pt idx="27448">
                  <c:v>64.382999999999996</c:v>
                </c:pt>
                <c:pt idx="27449">
                  <c:v>62.996000000000002</c:v>
                </c:pt>
                <c:pt idx="27450">
                  <c:v>61.566000000000003</c:v>
                </c:pt>
                <c:pt idx="27451">
                  <c:v>60.088999999999999</c:v>
                </c:pt>
                <c:pt idx="27452">
                  <c:v>58.569000000000003</c:v>
                </c:pt>
                <c:pt idx="27453">
                  <c:v>57.014000000000003</c:v>
                </c:pt>
                <c:pt idx="27454">
                  <c:v>55.43</c:v>
                </c:pt>
                <c:pt idx="27455">
                  <c:v>53.817</c:v>
                </c:pt>
                <c:pt idx="27456">
                  <c:v>52.174999999999997</c:v>
                </c:pt>
                <c:pt idx="27457">
                  <c:v>50.511000000000003</c:v>
                </c:pt>
                <c:pt idx="27458">
                  <c:v>48.823999999999998</c:v>
                </c:pt>
                <c:pt idx="27459">
                  <c:v>47.116999999999997</c:v>
                </c:pt>
                <c:pt idx="27460">
                  <c:v>45.393000000000001</c:v>
                </c:pt>
                <c:pt idx="27461">
                  <c:v>43.652999999999999</c:v>
                </c:pt>
                <c:pt idx="27462">
                  <c:v>41.9</c:v>
                </c:pt>
                <c:pt idx="27463">
                  <c:v>40.134999999999998</c:v>
                </c:pt>
                <c:pt idx="27464">
                  <c:v>38.36</c:v>
                </c:pt>
                <c:pt idx="27465">
                  <c:v>36.576000000000001</c:v>
                </c:pt>
                <c:pt idx="27466">
                  <c:v>34.789000000000001</c:v>
                </c:pt>
                <c:pt idx="27467">
                  <c:v>32.997</c:v>
                </c:pt>
                <c:pt idx="27468">
                  <c:v>31.2</c:v>
                </c:pt>
                <c:pt idx="27469">
                  <c:v>29.396999999999998</c:v>
                </c:pt>
                <c:pt idx="27470">
                  <c:v>27.588999999999999</c:v>
                </c:pt>
                <c:pt idx="27471">
                  <c:v>25.777999999999999</c:v>
                </c:pt>
                <c:pt idx="27472">
                  <c:v>23.965</c:v>
                </c:pt>
                <c:pt idx="27473">
                  <c:v>22.152999999999999</c:v>
                </c:pt>
                <c:pt idx="27474">
                  <c:v>20.341999999999999</c:v>
                </c:pt>
                <c:pt idx="27475">
                  <c:v>18.53</c:v>
                </c:pt>
                <c:pt idx="27476">
                  <c:v>16.718</c:v>
                </c:pt>
                <c:pt idx="27477">
                  <c:v>14.907</c:v>
                </c:pt>
                <c:pt idx="27478">
                  <c:v>13.098000000000001</c:v>
                </c:pt>
                <c:pt idx="27479">
                  <c:v>11.29</c:v>
                </c:pt>
                <c:pt idx="27480">
                  <c:v>9.484</c:v>
                </c:pt>
                <c:pt idx="27481">
                  <c:v>7.68</c:v>
                </c:pt>
                <c:pt idx="27482">
                  <c:v>5.8869999999999996</c:v>
                </c:pt>
                <c:pt idx="27483">
                  <c:v>4.1420000000000003</c:v>
                </c:pt>
                <c:pt idx="27484">
                  <c:v>2.5510000000000002</c:v>
                </c:pt>
                <c:pt idx="27485">
                  <c:v>1.3340000000000001</c:v>
                </c:pt>
                <c:pt idx="27486">
                  <c:v>0.64200000000000002</c:v>
                </c:pt>
                <c:pt idx="27487">
                  <c:v>0.378</c:v>
                </c:pt>
                <c:pt idx="27488">
                  <c:v>0.32300000000000001</c:v>
                </c:pt>
                <c:pt idx="27489">
                  <c:v>0.32300000000000001</c:v>
                </c:pt>
                <c:pt idx="27490">
                  <c:v>0.34</c:v>
                </c:pt>
                <c:pt idx="27491">
                  <c:v>0.35399999999999998</c:v>
                </c:pt>
                <c:pt idx="27492">
                  <c:v>0.36399999999999999</c:v>
                </c:pt>
                <c:pt idx="27493">
                  <c:v>0.36699999999999999</c:v>
                </c:pt>
                <c:pt idx="27494">
                  <c:v>0.36099999999999999</c:v>
                </c:pt>
                <c:pt idx="27495">
                  <c:v>0.34399999999999997</c:v>
                </c:pt>
                <c:pt idx="27496">
                  <c:v>0.31900000000000001</c:v>
                </c:pt>
                <c:pt idx="27497">
                  <c:v>0.29499999999999998</c:v>
                </c:pt>
                <c:pt idx="27498">
                  <c:v>0.27500000000000002</c:v>
                </c:pt>
                <c:pt idx="27499">
                  <c:v>0.26</c:v>
                </c:pt>
                <c:pt idx="27500">
                  <c:v>0.249</c:v>
                </c:pt>
                <c:pt idx="27501">
                  <c:v>0.24099999999999999</c:v>
                </c:pt>
                <c:pt idx="27502">
                  <c:v>0.23499999999999999</c:v>
                </c:pt>
                <c:pt idx="27503">
                  <c:v>0.23100000000000001</c:v>
                </c:pt>
                <c:pt idx="27504">
                  <c:v>0.22800000000000001</c:v>
                </c:pt>
                <c:pt idx="27505">
                  <c:v>0.22500000000000001</c:v>
                </c:pt>
                <c:pt idx="27506">
                  <c:v>0.223</c:v>
                </c:pt>
                <c:pt idx="27507">
                  <c:v>0.222</c:v>
                </c:pt>
                <c:pt idx="27508">
                  <c:v>0.221</c:v>
                </c:pt>
                <c:pt idx="27509">
                  <c:v>0.22</c:v>
                </c:pt>
                <c:pt idx="27510">
                  <c:v>0.22</c:v>
                </c:pt>
                <c:pt idx="27511">
                  <c:v>0.22</c:v>
                </c:pt>
                <c:pt idx="27512">
                  <c:v>0.221</c:v>
                </c:pt>
                <c:pt idx="27513">
                  <c:v>0.221</c:v>
                </c:pt>
                <c:pt idx="27514">
                  <c:v>0.221</c:v>
                </c:pt>
                <c:pt idx="27515">
                  <c:v>0.222</c:v>
                </c:pt>
                <c:pt idx="27516">
                  <c:v>0.223</c:v>
                </c:pt>
                <c:pt idx="27517">
                  <c:v>0.224</c:v>
                </c:pt>
                <c:pt idx="27518">
                  <c:v>0.22600000000000001</c:v>
                </c:pt>
                <c:pt idx="27519">
                  <c:v>0.22800000000000001</c:v>
                </c:pt>
                <c:pt idx="27520">
                  <c:v>0.23</c:v>
                </c:pt>
                <c:pt idx="27521">
                  <c:v>0.23200000000000001</c:v>
                </c:pt>
                <c:pt idx="27522">
                  <c:v>0.23400000000000001</c:v>
                </c:pt>
                <c:pt idx="27523">
                  <c:v>0.23599999999999999</c:v>
                </c:pt>
                <c:pt idx="27524">
                  <c:v>0.23799999999999999</c:v>
                </c:pt>
                <c:pt idx="27525">
                  <c:v>0.23899999999999999</c:v>
                </c:pt>
                <c:pt idx="27526">
                  <c:v>0.24</c:v>
                </c:pt>
                <c:pt idx="27527">
                  <c:v>0.24199999999999999</c:v>
                </c:pt>
                <c:pt idx="27528">
                  <c:v>0.24299999999999999</c:v>
                </c:pt>
                <c:pt idx="27529">
                  <c:v>0.245</c:v>
                </c:pt>
                <c:pt idx="27530">
                  <c:v>0.246</c:v>
                </c:pt>
                <c:pt idx="27531">
                  <c:v>0.248</c:v>
                </c:pt>
                <c:pt idx="27532">
                  <c:v>0.249</c:v>
                </c:pt>
                <c:pt idx="27533">
                  <c:v>0.25</c:v>
                </c:pt>
                <c:pt idx="27534">
                  <c:v>0.251</c:v>
                </c:pt>
                <c:pt idx="27535">
                  <c:v>0.253</c:v>
                </c:pt>
                <c:pt idx="27536">
                  <c:v>0.254</c:v>
                </c:pt>
                <c:pt idx="27537">
                  <c:v>0.255</c:v>
                </c:pt>
                <c:pt idx="27538">
                  <c:v>0.25600000000000001</c:v>
                </c:pt>
                <c:pt idx="27539">
                  <c:v>0.25700000000000001</c:v>
                </c:pt>
                <c:pt idx="27540">
                  <c:v>0.25800000000000001</c:v>
                </c:pt>
                <c:pt idx="27541">
                  <c:v>0.25900000000000001</c:v>
                </c:pt>
                <c:pt idx="27542">
                  <c:v>0.26</c:v>
                </c:pt>
                <c:pt idx="27543">
                  <c:v>0.26100000000000001</c:v>
                </c:pt>
                <c:pt idx="27544">
                  <c:v>0.26200000000000001</c:v>
                </c:pt>
                <c:pt idx="27545">
                  <c:v>0.26200000000000001</c:v>
                </c:pt>
                <c:pt idx="27546">
                  <c:v>0.26300000000000001</c:v>
                </c:pt>
                <c:pt idx="27547">
                  <c:v>0.26400000000000001</c:v>
                </c:pt>
                <c:pt idx="27548">
                  <c:v>0.26500000000000001</c:v>
                </c:pt>
                <c:pt idx="27549">
                  <c:v>0.26500000000000001</c:v>
                </c:pt>
                <c:pt idx="27550">
                  <c:v>0.26600000000000001</c:v>
                </c:pt>
                <c:pt idx="27551">
                  <c:v>0.26700000000000002</c:v>
                </c:pt>
                <c:pt idx="27552">
                  <c:v>0.26700000000000002</c:v>
                </c:pt>
                <c:pt idx="27553">
                  <c:v>0.26800000000000002</c:v>
                </c:pt>
                <c:pt idx="27554">
                  <c:v>0.26800000000000002</c:v>
                </c:pt>
                <c:pt idx="27555">
                  <c:v>0.26600000000000001</c:v>
                </c:pt>
                <c:pt idx="27556">
                  <c:v>0.26600000000000001</c:v>
                </c:pt>
                <c:pt idx="27557">
                  <c:v>0.26500000000000001</c:v>
                </c:pt>
                <c:pt idx="27558">
                  <c:v>0.26500000000000001</c:v>
                </c:pt>
                <c:pt idx="27559">
                  <c:v>0.26400000000000001</c:v>
                </c:pt>
                <c:pt idx="27560">
                  <c:v>0.26300000000000001</c:v>
                </c:pt>
                <c:pt idx="27561">
                  <c:v>0.26300000000000001</c:v>
                </c:pt>
                <c:pt idx="27562">
                  <c:v>0.26200000000000001</c:v>
                </c:pt>
                <c:pt idx="27563">
                  <c:v>0.26100000000000001</c:v>
                </c:pt>
                <c:pt idx="27564">
                  <c:v>0.26</c:v>
                </c:pt>
                <c:pt idx="27565">
                  <c:v>0.25900000000000001</c:v>
                </c:pt>
                <c:pt idx="27566">
                  <c:v>0.25900000000000001</c:v>
                </c:pt>
                <c:pt idx="27567">
                  <c:v>0.25800000000000001</c:v>
                </c:pt>
                <c:pt idx="27568">
                  <c:v>0.25700000000000001</c:v>
                </c:pt>
                <c:pt idx="27569">
                  <c:v>0.25600000000000001</c:v>
                </c:pt>
                <c:pt idx="27570">
                  <c:v>0.255</c:v>
                </c:pt>
                <c:pt idx="27571">
                  <c:v>0.254</c:v>
                </c:pt>
                <c:pt idx="27572">
                  <c:v>0.253</c:v>
                </c:pt>
                <c:pt idx="27573">
                  <c:v>0.252</c:v>
                </c:pt>
                <c:pt idx="27574">
                  <c:v>0.251</c:v>
                </c:pt>
                <c:pt idx="27575">
                  <c:v>0.249</c:v>
                </c:pt>
                <c:pt idx="27576">
                  <c:v>0.248</c:v>
                </c:pt>
                <c:pt idx="27577">
                  <c:v>0.247</c:v>
                </c:pt>
                <c:pt idx="27578">
                  <c:v>0.246</c:v>
                </c:pt>
                <c:pt idx="27579">
                  <c:v>0.24399999999999999</c:v>
                </c:pt>
                <c:pt idx="27580">
                  <c:v>0.24299999999999999</c:v>
                </c:pt>
                <c:pt idx="27581">
                  <c:v>0.24099999999999999</c:v>
                </c:pt>
                <c:pt idx="27582">
                  <c:v>0.24</c:v>
                </c:pt>
                <c:pt idx="27583">
                  <c:v>0.23899999999999999</c:v>
                </c:pt>
                <c:pt idx="27584">
                  <c:v>0.23699999999999999</c:v>
                </c:pt>
                <c:pt idx="27585">
                  <c:v>0.23599999999999999</c:v>
                </c:pt>
                <c:pt idx="27586">
                  <c:v>0.23400000000000001</c:v>
                </c:pt>
                <c:pt idx="27587">
                  <c:v>0.23300000000000001</c:v>
                </c:pt>
                <c:pt idx="27588">
                  <c:v>0.23100000000000001</c:v>
                </c:pt>
                <c:pt idx="27589">
                  <c:v>0.23</c:v>
                </c:pt>
                <c:pt idx="27590">
                  <c:v>0.22800000000000001</c:v>
                </c:pt>
                <c:pt idx="27591">
                  <c:v>0.22700000000000001</c:v>
                </c:pt>
                <c:pt idx="27592">
                  <c:v>0.22600000000000001</c:v>
                </c:pt>
                <c:pt idx="27593">
                  <c:v>0.224</c:v>
                </c:pt>
                <c:pt idx="27594">
                  <c:v>0.223</c:v>
                </c:pt>
                <c:pt idx="27595">
                  <c:v>0.223</c:v>
                </c:pt>
                <c:pt idx="27596">
                  <c:v>0.222</c:v>
                </c:pt>
                <c:pt idx="27597">
                  <c:v>0.222</c:v>
                </c:pt>
                <c:pt idx="27598">
                  <c:v>0.222</c:v>
                </c:pt>
                <c:pt idx="27599">
                  <c:v>0.222</c:v>
                </c:pt>
                <c:pt idx="27600">
                  <c:v>0.223</c:v>
                </c:pt>
                <c:pt idx="27601">
                  <c:v>0.223</c:v>
                </c:pt>
                <c:pt idx="27602">
                  <c:v>0.22500000000000001</c:v>
                </c:pt>
                <c:pt idx="27603">
                  <c:v>0.22600000000000001</c:v>
                </c:pt>
                <c:pt idx="27604">
                  <c:v>0.22900000000000001</c:v>
                </c:pt>
                <c:pt idx="27605">
                  <c:v>0.23200000000000001</c:v>
                </c:pt>
                <c:pt idx="27606">
                  <c:v>0.23599999999999999</c:v>
                </c:pt>
                <c:pt idx="27607">
                  <c:v>0.24099999999999999</c:v>
                </c:pt>
                <c:pt idx="27608">
                  <c:v>0.248</c:v>
                </c:pt>
                <c:pt idx="27609">
                  <c:v>0.25700000000000001</c:v>
                </c:pt>
                <c:pt idx="27610">
                  <c:v>0.26900000000000002</c:v>
                </c:pt>
                <c:pt idx="27611">
                  <c:v>0.28299999999999997</c:v>
                </c:pt>
                <c:pt idx="27612">
                  <c:v>0.30099999999999999</c:v>
                </c:pt>
                <c:pt idx="27613">
                  <c:v>0.32200000000000001</c:v>
                </c:pt>
                <c:pt idx="27614">
                  <c:v>0.34300000000000003</c:v>
                </c:pt>
                <c:pt idx="27615">
                  <c:v>0.36299999999999999</c:v>
                </c:pt>
                <c:pt idx="27616">
                  <c:v>0.38100000000000001</c:v>
                </c:pt>
                <c:pt idx="27617">
                  <c:v>0.39900000000000002</c:v>
                </c:pt>
                <c:pt idx="27618">
                  <c:v>0.42299999999999999</c:v>
                </c:pt>
                <c:pt idx="27619">
                  <c:v>0.46</c:v>
                </c:pt>
                <c:pt idx="27620">
                  <c:v>0.52900000000000003</c:v>
                </c:pt>
                <c:pt idx="27621">
                  <c:v>0.66100000000000003</c:v>
                </c:pt>
                <c:pt idx="27622">
                  <c:v>0.90600000000000003</c:v>
                </c:pt>
                <c:pt idx="27623">
                  <c:v>1.3540000000000001</c:v>
                </c:pt>
                <c:pt idx="27624">
                  <c:v>2.11</c:v>
                </c:pt>
                <c:pt idx="27625">
                  <c:v>3.22</c:v>
                </c:pt>
                <c:pt idx="27626">
                  <c:v>4.6150000000000002</c:v>
                </c:pt>
                <c:pt idx="27627">
                  <c:v>6.1950000000000003</c:v>
                </c:pt>
                <c:pt idx="27628">
                  <c:v>7.8710000000000004</c:v>
                </c:pt>
                <c:pt idx="27629">
                  <c:v>9.6020000000000003</c:v>
                </c:pt>
                <c:pt idx="27630">
                  <c:v>11.361000000000001</c:v>
                </c:pt>
                <c:pt idx="27631">
                  <c:v>13.138</c:v>
                </c:pt>
                <c:pt idx="27632">
                  <c:v>14.926</c:v>
                </c:pt>
                <c:pt idx="27633">
                  <c:v>16.722999999999999</c:v>
                </c:pt>
                <c:pt idx="27634">
                  <c:v>18.526</c:v>
                </c:pt>
                <c:pt idx="27635">
                  <c:v>20.332000000000001</c:v>
                </c:pt>
                <c:pt idx="27636">
                  <c:v>22.138999999999999</c:v>
                </c:pt>
                <c:pt idx="27637">
                  <c:v>23.946000000000002</c:v>
                </c:pt>
                <c:pt idx="27638">
                  <c:v>25.751999999999999</c:v>
                </c:pt>
                <c:pt idx="27639">
                  <c:v>27.556000000000001</c:v>
                </c:pt>
                <c:pt idx="27640">
                  <c:v>29.356000000000002</c:v>
                </c:pt>
                <c:pt idx="27641">
                  <c:v>31.152999999999999</c:v>
                </c:pt>
                <c:pt idx="27642">
                  <c:v>32.944000000000003</c:v>
                </c:pt>
                <c:pt idx="27643">
                  <c:v>34.731000000000002</c:v>
                </c:pt>
                <c:pt idx="27644">
                  <c:v>36.511000000000003</c:v>
                </c:pt>
                <c:pt idx="27645">
                  <c:v>38.283999999999999</c:v>
                </c:pt>
                <c:pt idx="27646">
                  <c:v>40.048000000000002</c:v>
                </c:pt>
                <c:pt idx="27647">
                  <c:v>41.804000000000002</c:v>
                </c:pt>
                <c:pt idx="27648">
                  <c:v>43.548999999999999</c:v>
                </c:pt>
                <c:pt idx="27649">
                  <c:v>45.280999999999999</c:v>
                </c:pt>
                <c:pt idx="27650">
                  <c:v>46.997999999999998</c:v>
                </c:pt>
                <c:pt idx="27651">
                  <c:v>48.698</c:v>
                </c:pt>
                <c:pt idx="27652">
                  <c:v>50.38</c:v>
                </c:pt>
                <c:pt idx="27653">
                  <c:v>52.039000000000001</c:v>
                </c:pt>
                <c:pt idx="27654">
                  <c:v>53.673000000000002</c:v>
                </c:pt>
                <c:pt idx="27655">
                  <c:v>55.28</c:v>
                </c:pt>
                <c:pt idx="27656">
                  <c:v>56.856999999999999</c:v>
                </c:pt>
                <c:pt idx="27657">
                  <c:v>58.402999999999999</c:v>
                </c:pt>
                <c:pt idx="27658">
                  <c:v>59.912999999999997</c:v>
                </c:pt>
                <c:pt idx="27659">
                  <c:v>61.384999999999998</c:v>
                </c:pt>
                <c:pt idx="27660">
                  <c:v>62.813000000000002</c:v>
                </c:pt>
                <c:pt idx="27661">
                  <c:v>64.198999999999998</c:v>
                </c:pt>
                <c:pt idx="27662">
                  <c:v>65.542000000000002</c:v>
                </c:pt>
                <c:pt idx="27663">
                  <c:v>66.841999999999999</c:v>
                </c:pt>
                <c:pt idx="27664">
                  <c:v>68.096000000000004</c:v>
                </c:pt>
                <c:pt idx="27665">
                  <c:v>69.305999999999997</c:v>
                </c:pt>
                <c:pt idx="27666">
                  <c:v>70.468999999999994</c:v>
                </c:pt>
                <c:pt idx="27667">
                  <c:v>71.585999999999999</c:v>
                </c:pt>
                <c:pt idx="27668">
                  <c:v>72.656000000000006</c:v>
                </c:pt>
                <c:pt idx="27669">
                  <c:v>73.680000000000007</c:v>
                </c:pt>
                <c:pt idx="27670">
                  <c:v>74.658000000000001</c:v>
                </c:pt>
                <c:pt idx="27671">
                  <c:v>75.59</c:v>
                </c:pt>
                <c:pt idx="27672">
                  <c:v>76.477999999999994</c:v>
                </c:pt>
                <c:pt idx="27673">
                  <c:v>77.322000000000003</c:v>
                </c:pt>
                <c:pt idx="27674">
                  <c:v>78.122</c:v>
                </c:pt>
                <c:pt idx="27675">
                  <c:v>78.88</c:v>
                </c:pt>
                <c:pt idx="27676">
                  <c:v>79.597999999999999</c:v>
                </c:pt>
                <c:pt idx="27677">
                  <c:v>80.277000000000001</c:v>
                </c:pt>
                <c:pt idx="27678">
                  <c:v>80.917000000000002</c:v>
                </c:pt>
                <c:pt idx="27679">
                  <c:v>81.52</c:v>
                </c:pt>
                <c:pt idx="27680">
                  <c:v>82.087999999999994</c:v>
                </c:pt>
                <c:pt idx="27681">
                  <c:v>82.623000000000005</c:v>
                </c:pt>
                <c:pt idx="27682">
                  <c:v>83.126000000000005</c:v>
                </c:pt>
                <c:pt idx="27683">
                  <c:v>83.596999999999994</c:v>
                </c:pt>
                <c:pt idx="27684">
                  <c:v>84.04</c:v>
                </c:pt>
                <c:pt idx="27685">
                  <c:v>84.454999999999998</c:v>
                </c:pt>
                <c:pt idx="27686">
                  <c:v>84.843000000000004</c:v>
                </c:pt>
                <c:pt idx="27687">
                  <c:v>85.206999999999994</c:v>
                </c:pt>
                <c:pt idx="27688">
                  <c:v>85.546999999999997</c:v>
                </c:pt>
                <c:pt idx="27689">
                  <c:v>85.864999999999995</c:v>
                </c:pt>
                <c:pt idx="27690">
                  <c:v>86.162999999999997</c:v>
                </c:pt>
                <c:pt idx="27691">
                  <c:v>86.44</c:v>
                </c:pt>
                <c:pt idx="27692">
                  <c:v>86.698999999999998</c:v>
                </c:pt>
                <c:pt idx="27693">
                  <c:v>86.941999999999993</c:v>
                </c:pt>
                <c:pt idx="27694">
                  <c:v>87.168000000000006</c:v>
                </c:pt>
                <c:pt idx="27695">
                  <c:v>87.378</c:v>
                </c:pt>
                <c:pt idx="27696">
                  <c:v>87.575000000000003</c:v>
                </c:pt>
                <c:pt idx="27697">
                  <c:v>87.759</c:v>
                </c:pt>
                <c:pt idx="27698">
                  <c:v>87.93</c:v>
                </c:pt>
                <c:pt idx="27699">
                  <c:v>88.088999999999999</c:v>
                </c:pt>
                <c:pt idx="27700">
                  <c:v>88.238</c:v>
                </c:pt>
                <c:pt idx="27701">
                  <c:v>88.376999999999995</c:v>
                </c:pt>
                <c:pt idx="27702">
                  <c:v>88.506</c:v>
                </c:pt>
                <c:pt idx="27703">
                  <c:v>88.626999999999995</c:v>
                </c:pt>
                <c:pt idx="27704">
                  <c:v>88.739000000000004</c:v>
                </c:pt>
                <c:pt idx="27705">
                  <c:v>88.843999999999994</c:v>
                </c:pt>
                <c:pt idx="27706">
                  <c:v>88.941000000000003</c:v>
                </c:pt>
                <c:pt idx="27707">
                  <c:v>89.031999999999996</c:v>
                </c:pt>
                <c:pt idx="27708">
                  <c:v>89.116</c:v>
                </c:pt>
                <c:pt idx="27709">
                  <c:v>89.194000000000003</c:v>
                </c:pt>
                <c:pt idx="27710">
                  <c:v>89.266999999999996</c:v>
                </c:pt>
                <c:pt idx="27711">
                  <c:v>89.334000000000003</c:v>
                </c:pt>
                <c:pt idx="27712">
                  <c:v>89.397000000000006</c:v>
                </c:pt>
                <c:pt idx="27713">
                  <c:v>89.454999999999998</c:v>
                </c:pt>
                <c:pt idx="27714">
                  <c:v>89.509</c:v>
                </c:pt>
                <c:pt idx="27715">
                  <c:v>89.558999999999997</c:v>
                </c:pt>
                <c:pt idx="27716">
                  <c:v>89.605999999999995</c:v>
                </c:pt>
                <c:pt idx="27717">
                  <c:v>89.649000000000001</c:v>
                </c:pt>
                <c:pt idx="27718">
                  <c:v>89.688000000000002</c:v>
                </c:pt>
                <c:pt idx="27719">
                  <c:v>89.724999999999994</c:v>
                </c:pt>
                <c:pt idx="27720">
                  <c:v>89.759</c:v>
                </c:pt>
                <c:pt idx="27721">
                  <c:v>89.79</c:v>
                </c:pt>
                <c:pt idx="27722">
                  <c:v>89.819000000000003</c:v>
                </c:pt>
                <c:pt idx="27723">
                  <c:v>89.846000000000004</c:v>
                </c:pt>
                <c:pt idx="27724">
                  <c:v>89.870999999999995</c:v>
                </c:pt>
                <c:pt idx="27725">
                  <c:v>89.894000000000005</c:v>
                </c:pt>
                <c:pt idx="27726">
                  <c:v>89.915000000000006</c:v>
                </c:pt>
                <c:pt idx="27727">
                  <c:v>89.933999999999997</c:v>
                </c:pt>
                <c:pt idx="27728">
                  <c:v>89.951999999999998</c:v>
                </c:pt>
                <c:pt idx="27729">
                  <c:v>89.968999999999994</c:v>
                </c:pt>
                <c:pt idx="27730">
                  <c:v>89.983999999999995</c:v>
                </c:pt>
                <c:pt idx="27731">
                  <c:v>89.998000000000005</c:v>
                </c:pt>
                <c:pt idx="27732">
                  <c:v>90.012</c:v>
                </c:pt>
                <c:pt idx="27733">
                  <c:v>90.024000000000001</c:v>
                </c:pt>
                <c:pt idx="27734">
                  <c:v>90.034999999999997</c:v>
                </c:pt>
                <c:pt idx="27735">
                  <c:v>90.045000000000002</c:v>
                </c:pt>
                <c:pt idx="27736">
                  <c:v>90.055000000000007</c:v>
                </c:pt>
                <c:pt idx="27737">
                  <c:v>90.063999999999993</c:v>
                </c:pt>
                <c:pt idx="27738">
                  <c:v>90.072000000000003</c:v>
                </c:pt>
                <c:pt idx="27739">
                  <c:v>90.08</c:v>
                </c:pt>
                <c:pt idx="27740">
                  <c:v>90.087000000000003</c:v>
                </c:pt>
                <c:pt idx="27741">
                  <c:v>90.093999999999994</c:v>
                </c:pt>
                <c:pt idx="27742">
                  <c:v>90.1</c:v>
                </c:pt>
                <c:pt idx="27743">
                  <c:v>90.105999999999995</c:v>
                </c:pt>
                <c:pt idx="27744">
                  <c:v>90.111000000000004</c:v>
                </c:pt>
                <c:pt idx="27745">
                  <c:v>90.116</c:v>
                </c:pt>
                <c:pt idx="27746">
                  <c:v>90.120999999999995</c:v>
                </c:pt>
                <c:pt idx="27747">
                  <c:v>90.125</c:v>
                </c:pt>
                <c:pt idx="27748">
                  <c:v>90.129000000000005</c:v>
                </c:pt>
                <c:pt idx="27749">
                  <c:v>90.132999999999996</c:v>
                </c:pt>
                <c:pt idx="27750">
                  <c:v>90.137</c:v>
                </c:pt>
                <c:pt idx="27751">
                  <c:v>90.14</c:v>
                </c:pt>
                <c:pt idx="27752">
                  <c:v>90.143000000000001</c:v>
                </c:pt>
                <c:pt idx="27753">
                  <c:v>90.146000000000001</c:v>
                </c:pt>
                <c:pt idx="27754">
                  <c:v>90.149000000000001</c:v>
                </c:pt>
                <c:pt idx="27755">
                  <c:v>90.152000000000001</c:v>
                </c:pt>
                <c:pt idx="27756">
                  <c:v>90.153999999999996</c:v>
                </c:pt>
                <c:pt idx="27757">
                  <c:v>90.156999999999996</c:v>
                </c:pt>
                <c:pt idx="27758">
                  <c:v>90.159000000000006</c:v>
                </c:pt>
                <c:pt idx="27759">
                  <c:v>90.161000000000001</c:v>
                </c:pt>
                <c:pt idx="27760">
                  <c:v>90.162999999999997</c:v>
                </c:pt>
                <c:pt idx="27761">
                  <c:v>90.165000000000006</c:v>
                </c:pt>
                <c:pt idx="27762">
                  <c:v>90.167000000000002</c:v>
                </c:pt>
                <c:pt idx="27763">
                  <c:v>90.168999999999997</c:v>
                </c:pt>
                <c:pt idx="27764">
                  <c:v>90.17</c:v>
                </c:pt>
                <c:pt idx="27765">
                  <c:v>90.171999999999997</c:v>
                </c:pt>
                <c:pt idx="27766">
                  <c:v>90.173000000000002</c:v>
                </c:pt>
                <c:pt idx="27767">
                  <c:v>90.174999999999997</c:v>
                </c:pt>
                <c:pt idx="27768">
                  <c:v>90.176000000000002</c:v>
                </c:pt>
                <c:pt idx="27769">
                  <c:v>90.177000000000007</c:v>
                </c:pt>
                <c:pt idx="27770">
                  <c:v>90.179000000000002</c:v>
                </c:pt>
                <c:pt idx="27771">
                  <c:v>90.18</c:v>
                </c:pt>
                <c:pt idx="27772">
                  <c:v>90.180999999999997</c:v>
                </c:pt>
                <c:pt idx="27773">
                  <c:v>90.182000000000002</c:v>
                </c:pt>
                <c:pt idx="27774">
                  <c:v>90.183000000000007</c:v>
                </c:pt>
                <c:pt idx="27775">
                  <c:v>90.183999999999997</c:v>
                </c:pt>
                <c:pt idx="27776">
                  <c:v>90.185000000000002</c:v>
                </c:pt>
                <c:pt idx="27777">
                  <c:v>90.186000000000007</c:v>
                </c:pt>
                <c:pt idx="27778">
                  <c:v>90.186999999999998</c:v>
                </c:pt>
                <c:pt idx="27779">
                  <c:v>90.188000000000002</c:v>
                </c:pt>
                <c:pt idx="27780">
                  <c:v>90.188999999999993</c:v>
                </c:pt>
                <c:pt idx="27781">
                  <c:v>90.19</c:v>
                </c:pt>
                <c:pt idx="27782">
                  <c:v>90.19</c:v>
                </c:pt>
                <c:pt idx="27783">
                  <c:v>90.191000000000003</c:v>
                </c:pt>
                <c:pt idx="27784">
                  <c:v>90.191999999999993</c:v>
                </c:pt>
                <c:pt idx="27785">
                  <c:v>90.192999999999998</c:v>
                </c:pt>
                <c:pt idx="27786">
                  <c:v>90.192999999999998</c:v>
                </c:pt>
                <c:pt idx="27787">
                  <c:v>90.194000000000003</c:v>
                </c:pt>
                <c:pt idx="27788">
                  <c:v>90.194000000000003</c:v>
                </c:pt>
                <c:pt idx="27789">
                  <c:v>90.194999999999993</c:v>
                </c:pt>
                <c:pt idx="27790">
                  <c:v>90.194999999999993</c:v>
                </c:pt>
                <c:pt idx="27791">
                  <c:v>90.195999999999998</c:v>
                </c:pt>
                <c:pt idx="27792">
                  <c:v>90.195999999999998</c:v>
                </c:pt>
                <c:pt idx="27793">
                  <c:v>90.195999999999998</c:v>
                </c:pt>
                <c:pt idx="27794">
                  <c:v>90.197000000000003</c:v>
                </c:pt>
                <c:pt idx="27795">
                  <c:v>90.197000000000003</c:v>
                </c:pt>
                <c:pt idx="27796">
                  <c:v>90.197000000000003</c:v>
                </c:pt>
                <c:pt idx="27797">
                  <c:v>90.197999999999993</c:v>
                </c:pt>
                <c:pt idx="27798">
                  <c:v>90.197999999999993</c:v>
                </c:pt>
                <c:pt idx="27799">
                  <c:v>90.197999999999993</c:v>
                </c:pt>
                <c:pt idx="27800">
                  <c:v>90.197999999999993</c:v>
                </c:pt>
                <c:pt idx="27801">
                  <c:v>90.197999999999993</c:v>
                </c:pt>
                <c:pt idx="27802">
                  <c:v>90.197999999999993</c:v>
                </c:pt>
                <c:pt idx="27803">
                  <c:v>90.197999999999993</c:v>
                </c:pt>
                <c:pt idx="27804">
                  <c:v>90.197999999999993</c:v>
                </c:pt>
                <c:pt idx="27805">
                  <c:v>90.197999999999993</c:v>
                </c:pt>
                <c:pt idx="27806">
                  <c:v>90.197999999999993</c:v>
                </c:pt>
                <c:pt idx="27807">
                  <c:v>90.197999999999993</c:v>
                </c:pt>
                <c:pt idx="27808">
                  <c:v>90.197999999999993</c:v>
                </c:pt>
                <c:pt idx="27809">
                  <c:v>90.197999999999993</c:v>
                </c:pt>
                <c:pt idx="27810">
                  <c:v>90.197999999999993</c:v>
                </c:pt>
                <c:pt idx="27811">
                  <c:v>90.197000000000003</c:v>
                </c:pt>
                <c:pt idx="27812">
                  <c:v>90.197000000000003</c:v>
                </c:pt>
                <c:pt idx="27813">
                  <c:v>90.197000000000003</c:v>
                </c:pt>
                <c:pt idx="27814">
                  <c:v>90.197000000000003</c:v>
                </c:pt>
                <c:pt idx="27815">
                  <c:v>90.195999999999998</c:v>
                </c:pt>
                <c:pt idx="27816">
                  <c:v>90.195999999999998</c:v>
                </c:pt>
                <c:pt idx="27817">
                  <c:v>90.195999999999998</c:v>
                </c:pt>
                <c:pt idx="27818">
                  <c:v>90.194999999999993</c:v>
                </c:pt>
                <c:pt idx="27819">
                  <c:v>90.194999999999993</c:v>
                </c:pt>
                <c:pt idx="27820">
                  <c:v>90.194999999999993</c:v>
                </c:pt>
                <c:pt idx="27821">
                  <c:v>90.194000000000003</c:v>
                </c:pt>
                <c:pt idx="27822">
                  <c:v>90.194000000000003</c:v>
                </c:pt>
                <c:pt idx="27823">
                  <c:v>90.192999999999998</c:v>
                </c:pt>
                <c:pt idx="27824">
                  <c:v>90.192999999999998</c:v>
                </c:pt>
                <c:pt idx="27825">
                  <c:v>90.192999999999998</c:v>
                </c:pt>
                <c:pt idx="27826">
                  <c:v>90.191999999999993</c:v>
                </c:pt>
                <c:pt idx="27827">
                  <c:v>90.191999999999993</c:v>
                </c:pt>
                <c:pt idx="27828">
                  <c:v>90.191000000000003</c:v>
                </c:pt>
                <c:pt idx="27829">
                  <c:v>90.191000000000003</c:v>
                </c:pt>
                <c:pt idx="27830">
                  <c:v>90.19</c:v>
                </c:pt>
                <c:pt idx="27831">
                  <c:v>90.19</c:v>
                </c:pt>
                <c:pt idx="27832">
                  <c:v>90.188999999999993</c:v>
                </c:pt>
                <c:pt idx="27833">
                  <c:v>90.188000000000002</c:v>
                </c:pt>
                <c:pt idx="27834">
                  <c:v>90.188000000000002</c:v>
                </c:pt>
                <c:pt idx="27835">
                  <c:v>90.186999999999998</c:v>
                </c:pt>
                <c:pt idx="27836">
                  <c:v>90.186000000000007</c:v>
                </c:pt>
                <c:pt idx="27837">
                  <c:v>90.186000000000007</c:v>
                </c:pt>
                <c:pt idx="27838">
                  <c:v>90.185000000000002</c:v>
                </c:pt>
                <c:pt idx="27839">
                  <c:v>90.183999999999997</c:v>
                </c:pt>
                <c:pt idx="27840">
                  <c:v>90.183000000000007</c:v>
                </c:pt>
                <c:pt idx="27841">
                  <c:v>90.182000000000002</c:v>
                </c:pt>
                <c:pt idx="27842">
                  <c:v>90.180999999999997</c:v>
                </c:pt>
                <c:pt idx="27843">
                  <c:v>90.18</c:v>
                </c:pt>
                <c:pt idx="27844">
                  <c:v>90.179000000000002</c:v>
                </c:pt>
                <c:pt idx="27845">
                  <c:v>90.177999999999997</c:v>
                </c:pt>
                <c:pt idx="27846">
                  <c:v>90.177000000000007</c:v>
                </c:pt>
                <c:pt idx="27847">
                  <c:v>90.174999999999997</c:v>
                </c:pt>
                <c:pt idx="27848">
                  <c:v>90.174000000000007</c:v>
                </c:pt>
                <c:pt idx="27849">
                  <c:v>90.171999999999997</c:v>
                </c:pt>
                <c:pt idx="27850">
                  <c:v>90.171000000000006</c:v>
                </c:pt>
                <c:pt idx="27851">
                  <c:v>90.168999999999997</c:v>
                </c:pt>
                <c:pt idx="27852">
                  <c:v>90.167000000000002</c:v>
                </c:pt>
                <c:pt idx="27853">
                  <c:v>90.165000000000006</c:v>
                </c:pt>
                <c:pt idx="27854">
                  <c:v>90.162999999999997</c:v>
                </c:pt>
                <c:pt idx="27855">
                  <c:v>90.161000000000001</c:v>
                </c:pt>
                <c:pt idx="27856">
                  <c:v>90.158000000000001</c:v>
                </c:pt>
                <c:pt idx="27857">
                  <c:v>90.155000000000001</c:v>
                </c:pt>
                <c:pt idx="27858">
                  <c:v>90.153000000000006</c:v>
                </c:pt>
                <c:pt idx="27859">
                  <c:v>90.15</c:v>
                </c:pt>
                <c:pt idx="27860">
                  <c:v>90.146000000000001</c:v>
                </c:pt>
                <c:pt idx="27861">
                  <c:v>90.143000000000001</c:v>
                </c:pt>
                <c:pt idx="27862">
                  <c:v>90.138999999999996</c:v>
                </c:pt>
                <c:pt idx="27863">
                  <c:v>90.135000000000005</c:v>
                </c:pt>
                <c:pt idx="27864">
                  <c:v>90.131</c:v>
                </c:pt>
                <c:pt idx="27865">
                  <c:v>90.126000000000005</c:v>
                </c:pt>
                <c:pt idx="27866">
                  <c:v>90.120999999999995</c:v>
                </c:pt>
                <c:pt idx="27867">
                  <c:v>90.116</c:v>
                </c:pt>
                <c:pt idx="27868">
                  <c:v>90.11</c:v>
                </c:pt>
                <c:pt idx="27869">
                  <c:v>90.103999999999999</c:v>
                </c:pt>
                <c:pt idx="27870">
                  <c:v>90.097999999999999</c:v>
                </c:pt>
                <c:pt idx="27871">
                  <c:v>90.09</c:v>
                </c:pt>
                <c:pt idx="27872">
                  <c:v>90.082999999999998</c:v>
                </c:pt>
                <c:pt idx="27873">
                  <c:v>90.073999999999998</c:v>
                </c:pt>
                <c:pt idx="27874">
                  <c:v>90.066000000000003</c:v>
                </c:pt>
                <c:pt idx="27875">
                  <c:v>90.055999999999997</c:v>
                </c:pt>
                <c:pt idx="27876">
                  <c:v>90.045000000000002</c:v>
                </c:pt>
                <c:pt idx="27877">
                  <c:v>90.034000000000006</c:v>
                </c:pt>
                <c:pt idx="27878">
                  <c:v>90.022000000000006</c:v>
                </c:pt>
                <c:pt idx="27879">
                  <c:v>90.009</c:v>
                </c:pt>
                <c:pt idx="27880">
                  <c:v>89.994</c:v>
                </c:pt>
                <c:pt idx="27881">
                  <c:v>89.978999999999999</c:v>
                </c:pt>
                <c:pt idx="27882">
                  <c:v>89.962000000000003</c:v>
                </c:pt>
                <c:pt idx="27883">
                  <c:v>89.944000000000003</c:v>
                </c:pt>
                <c:pt idx="27884">
                  <c:v>89.924000000000007</c:v>
                </c:pt>
                <c:pt idx="27885">
                  <c:v>89.903000000000006</c:v>
                </c:pt>
                <c:pt idx="27886">
                  <c:v>89.88</c:v>
                </c:pt>
                <c:pt idx="27887">
                  <c:v>89.855999999999995</c:v>
                </c:pt>
                <c:pt idx="27888">
                  <c:v>89.828999999999994</c:v>
                </c:pt>
                <c:pt idx="27889">
                  <c:v>89.8</c:v>
                </c:pt>
                <c:pt idx="27890">
                  <c:v>89.768000000000001</c:v>
                </c:pt>
                <c:pt idx="27891">
                  <c:v>89.733999999999995</c:v>
                </c:pt>
                <c:pt idx="27892">
                  <c:v>89.697000000000003</c:v>
                </c:pt>
                <c:pt idx="27893">
                  <c:v>89.658000000000001</c:v>
                </c:pt>
                <c:pt idx="27894">
                  <c:v>89.614999999999995</c:v>
                </c:pt>
                <c:pt idx="27895">
                  <c:v>89.569000000000003</c:v>
                </c:pt>
                <c:pt idx="27896">
                  <c:v>89.519000000000005</c:v>
                </c:pt>
                <c:pt idx="27897">
                  <c:v>89.465000000000003</c:v>
                </c:pt>
                <c:pt idx="27898">
                  <c:v>89.406000000000006</c:v>
                </c:pt>
                <c:pt idx="27899">
                  <c:v>89.343999999999994</c:v>
                </c:pt>
                <c:pt idx="27900">
                  <c:v>89.275999999999996</c:v>
                </c:pt>
                <c:pt idx="27901">
                  <c:v>89.203999999999994</c:v>
                </c:pt>
                <c:pt idx="27902">
                  <c:v>89.125</c:v>
                </c:pt>
                <c:pt idx="27903">
                  <c:v>89.040999999999997</c:v>
                </c:pt>
                <c:pt idx="27904">
                  <c:v>88.950999999999993</c:v>
                </c:pt>
                <c:pt idx="27905">
                  <c:v>88.852999999999994</c:v>
                </c:pt>
                <c:pt idx="27906">
                  <c:v>88.748999999999995</c:v>
                </c:pt>
                <c:pt idx="27907">
                  <c:v>88.637</c:v>
                </c:pt>
                <c:pt idx="27908">
                  <c:v>88.516000000000005</c:v>
                </c:pt>
                <c:pt idx="27909">
                  <c:v>88.387</c:v>
                </c:pt>
                <c:pt idx="27910">
                  <c:v>88.248000000000005</c:v>
                </c:pt>
                <c:pt idx="27911">
                  <c:v>88.099000000000004</c:v>
                </c:pt>
                <c:pt idx="27912">
                  <c:v>87.94</c:v>
                </c:pt>
                <c:pt idx="27913">
                  <c:v>87.768000000000001</c:v>
                </c:pt>
                <c:pt idx="27914">
                  <c:v>87.584999999999994</c:v>
                </c:pt>
                <c:pt idx="27915">
                  <c:v>87.388000000000005</c:v>
                </c:pt>
                <c:pt idx="27916">
                  <c:v>87.177000000000007</c:v>
                </c:pt>
                <c:pt idx="27917">
                  <c:v>86.950999999999993</c:v>
                </c:pt>
                <c:pt idx="27918">
                  <c:v>86.709000000000003</c:v>
                </c:pt>
                <c:pt idx="27919">
                  <c:v>86.448999999999998</c:v>
                </c:pt>
                <c:pt idx="27920">
                  <c:v>86.171000000000006</c:v>
                </c:pt>
                <c:pt idx="27921">
                  <c:v>85.873999999999995</c:v>
                </c:pt>
                <c:pt idx="27922">
                  <c:v>85.555999999999997</c:v>
                </c:pt>
                <c:pt idx="27923">
                  <c:v>85.215000000000003</c:v>
                </c:pt>
                <c:pt idx="27924">
                  <c:v>84.850999999999999</c:v>
                </c:pt>
                <c:pt idx="27925">
                  <c:v>84.462999999999994</c:v>
                </c:pt>
                <c:pt idx="27926">
                  <c:v>84.046999999999997</c:v>
                </c:pt>
                <c:pt idx="27927">
                  <c:v>83.605000000000004</c:v>
                </c:pt>
                <c:pt idx="27928">
                  <c:v>83.132999999999996</c:v>
                </c:pt>
                <c:pt idx="27929">
                  <c:v>82.63</c:v>
                </c:pt>
                <c:pt idx="27930">
                  <c:v>82.094999999999999</c:v>
                </c:pt>
                <c:pt idx="27931">
                  <c:v>81.528000000000006</c:v>
                </c:pt>
                <c:pt idx="27932">
                  <c:v>80.923000000000002</c:v>
                </c:pt>
                <c:pt idx="27933">
                  <c:v>80.283000000000001</c:v>
                </c:pt>
                <c:pt idx="27934">
                  <c:v>79.603999999999999</c:v>
                </c:pt>
                <c:pt idx="27935">
                  <c:v>78.885999999999996</c:v>
                </c:pt>
                <c:pt idx="27936">
                  <c:v>78.126999999999995</c:v>
                </c:pt>
                <c:pt idx="27937">
                  <c:v>77.325999999999993</c:v>
                </c:pt>
                <c:pt idx="27938">
                  <c:v>76.481999999999999</c:v>
                </c:pt>
                <c:pt idx="27939">
                  <c:v>75.594999999999999</c:v>
                </c:pt>
                <c:pt idx="27940">
                  <c:v>74.662000000000006</c:v>
                </c:pt>
                <c:pt idx="27941">
                  <c:v>73.683999999999997</c:v>
                </c:pt>
                <c:pt idx="27942">
                  <c:v>72.66</c:v>
                </c:pt>
                <c:pt idx="27943">
                  <c:v>71.588999999999999</c:v>
                </c:pt>
                <c:pt idx="27944">
                  <c:v>70.472999999999999</c:v>
                </c:pt>
                <c:pt idx="27945">
                  <c:v>69.308999999999997</c:v>
                </c:pt>
                <c:pt idx="27946">
                  <c:v>68.099999999999994</c:v>
                </c:pt>
                <c:pt idx="27947">
                  <c:v>66.844999999999999</c:v>
                </c:pt>
                <c:pt idx="27948">
                  <c:v>65.546000000000006</c:v>
                </c:pt>
                <c:pt idx="27949">
                  <c:v>64.203000000000003</c:v>
                </c:pt>
                <c:pt idx="27950">
                  <c:v>62.817</c:v>
                </c:pt>
                <c:pt idx="27951">
                  <c:v>61.387</c:v>
                </c:pt>
                <c:pt idx="27952">
                  <c:v>59.914999999999999</c:v>
                </c:pt>
                <c:pt idx="27953">
                  <c:v>58.404000000000003</c:v>
                </c:pt>
                <c:pt idx="27954">
                  <c:v>56.856999999999999</c:v>
                </c:pt>
                <c:pt idx="27955">
                  <c:v>55.279000000000003</c:v>
                </c:pt>
                <c:pt idx="27956">
                  <c:v>53.671999999999997</c:v>
                </c:pt>
                <c:pt idx="27957">
                  <c:v>52.037999999999997</c:v>
                </c:pt>
                <c:pt idx="27958">
                  <c:v>50.38</c:v>
                </c:pt>
                <c:pt idx="27959">
                  <c:v>48.701000000000001</c:v>
                </c:pt>
                <c:pt idx="27960">
                  <c:v>47</c:v>
                </c:pt>
                <c:pt idx="27961">
                  <c:v>45.283000000000001</c:v>
                </c:pt>
                <c:pt idx="27962">
                  <c:v>43.552</c:v>
                </c:pt>
                <c:pt idx="27963">
                  <c:v>41.807000000000002</c:v>
                </c:pt>
                <c:pt idx="27964">
                  <c:v>40.049999999999997</c:v>
                </c:pt>
                <c:pt idx="27965">
                  <c:v>38.283999999999999</c:v>
                </c:pt>
                <c:pt idx="27966">
                  <c:v>36.51</c:v>
                </c:pt>
                <c:pt idx="27967">
                  <c:v>34.729999999999997</c:v>
                </c:pt>
                <c:pt idx="27968">
                  <c:v>32.944000000000003</c:v>
                </c:pt>
                <c:pt idx="27969">
                  <c:v>31.152000000000001</c:v>
                </c:pt>
                <c:pt idx="27970">
                  <c:v>29.356000000000002</c:v>
                </c:pt>
                <c:pt idx="27971">
                  <c:v>27.553999999999998</c:v>
                </c:pt>
                <c:pt idx="27972">
                  <c:v>25.75</c:v>
                </c:pt>
                <c:pt idx="27973">
                  <c:v>23.945</c:v>
                </c:pt>
                <c:pt idx="27974">
                  <c:v>22.138000000000002</c:v>
                </c:pt>
                <c:pt idx="27975">
                  <c:v>20.332999999999998</c:v>
                </c:pt>
                <c:pt idx="27976">
                  <c:v>18.529</c:v>
                </c:pt>
                <c:pt idx="27977">
                  <c:v>16.727</c:v>
                </c:pt>
                <c:pt idx="27978">
                  <c:v>14.929</c:v>
                </c:pt>
                <c:pt idx="27979">
                  <c:v>13.138999999999999</c:v>
                </c:pt>
                <c:pt idx="27980">
                  <c:v>11.36</c:v>
                </c:pt>
                <c:pt idx="27981">
                  <c:v>9.5969999999999995</c:v>
                </c:pt>
                <c:pt idx="27982">
                  <c:v>7.8639999999999999</c:v>
                </c:pt>
                <c:pt idx="27983">
                  <c:v>6.1840000000000002</c:v>
                </c:pt>
                <c:pt idx="27984">
                  <c:v>4.5979999999999999</c:v>
                </c:pt>
                <c:pt idx="27985">
                  <c:v>3.1909999999999998</c:v>
                </c:pt>
                <c:pt idx="27986">
                  <c:v>2.077</c:v>
                </c:pt>
                <c:pt idx="27987">
                  <c:v>1.3260000000000001</c:v>
                </c:pt>
                <c:pt idx="27988">
                  <c:v>0.88</c:v>
                </c:pt>
                <c:pt idx="27989">
                  <c:v>0.64900000000000002</c:v>
                </c:pt>
                <c:pt idx="27990">
                  <c:v>0.52600000000000002</c:v>
                </c:pt>
                <c:pt idx="27991">
                  <c:v>0.46100000000000002</c:v>
                </c:pt>
                <c:pt idx="27992">
                  <c:v>0.42499999999999999</c:v>
                </c:pt>
                <c:pt idx="27993">
                  <c:v>0.40200000000000002</c:v>
                </c:pt>
                <c:pt idx="27994">
                  <c:v>0.38400000000000001</c:v>
                </c:pt>
                <c:pt idx="27995">
                  <c:v>0.36699999999999999</c:v>
                </c:pt>
                <c:pt idx="27996">
                  <c:v>0.34599999999999997</c:v>
                </c:pt>
                <c:pt idx="27997">
                  <c:v>0.32400000000000001</c:v>
                </c:pt>
                <c:pt idx="27998">
                  <c:v>0.30199999999999999</c:v>
                </c:pt>
                <c:pt idx="27999">
                  <c:v>0.28399999999999997</c:v>
                </c:pt>
                <c:pt idx="28000">
                  <c:v>0.26900000000000002</c:v>
                </c:pt>
                <c:pt idx="28001">
                  <c:v>0.25700000000000001</c:v>
                </c:pt>
                <c:pt idx="28002">
                  <c:v>0.248</c:v>
                </c:pt>
                <c:pt idx="28003">
                  <c:v>0.24</c:v>
                </c:pt>
                <c:pt idx="28004">
                  <c:v>0.23499999999999999</c:v>
                </c:pt>
                <c:pt idx="28005">
                  <c:v>0.23100000000000001</c:v>
                </c:pt>
                <c:pt idx="28006">
                  <c:v>0.22800000000000001</c:v>
                </c:pt>
                <c:pt idx="28007">
                  <c:v>0.22500000000000001</c:v>
                </c:pt>
                <c:pt idx="28008">
                  <c:v>0.224</c:v>
                </c:pt>
                <c:pt idx="28009">
                  <c:v>0.222</c:v>
                </c:pt>
                <c:pt idx="28010">
                  <c:v>0.222</c:v>
                </c:pt>
                <c:pt idx="28011">
                  <c:v>0.221</c:v>
                </c:pt>
                <c:pt idx="28012">
                  <c:v>0.221</c:v>
                </c:pt>
                <c:pt idx="28013">
                  <c:v>0.221</c:v>
                </c:pt>
                <c:pt idx="28014">
                  <c:v>0.222</c:v>
                </c:pt>
                <c:pt idx="28015">
                  <c:v>0.222</c:v>
                </c:pt>
                <c:pt idx="28016">
                  <c:v>0.223</c:v>
                </c:pt>
                <c:pt idx="28017">
                  <c:v>0.224</c:v>
                </c:pt>
                <c:pt idx="28018">
                  <c:v>0.22500000000000001</c:v>
                </c:pt>
                <c:pt idx="28019">
                  <c:v>0.22700000000000001</c:v>
                </c:pt>
                <c:pt idx="28020">
                  <c:v>0.22800000000000001</c:v>
                </c:pt>
                <c:pt idx="28021">
                  <c:v>0.23</c:v>
                </c:pt>
                <c:pt idx="28022">
                  <c:v>0.23200000000000001</c:v>
                </c:pt>
                <c:pt idx="28023">
                  <c:v>0.23400000000000001</c:v>
                </c:pt>
                <c:pt idx="28024">
                  <c:v>0.23599999999999999</c:v>
                </c:pt>
                <c:pt idx="28025">
                  <c:v>0.23699999999999999</c:v>
                </c:pt>
                <c:pt idx="28026">
                  <c:v>0.23899999999999999</c:v>
                </c:pt>
                <c:pt idx="28027">
                  <c:v>0.24</c:v>
                </c:pt>
                <c:pt idx="28028">
                  <c:v>0.24199999999999999</c:v>
                </c:pt>
                <c:pt idx="28029">
                  <c:v>0.24299999999999999</c:v>
                </c:pt>
                <c:pt idx="28030">
                  <c:v>0.245</c:v>
                </c:pt>
                <c:pt idx="28031">
                  <c:v>0.246</c:v>
                </c:pt>
                <c:pt idx="28032">
                  <c:v>0.247</c:v>
                </c:pt>
                <c:pt idx="28033">
                  <c:v>0.249</c:v>
                </c:pt>
                <c:pt idx="28034">
                  <c:v>0.25</c:v>
                </c:pt>
                <c:pt idx="28035">
                  <c:v>0.251</c:v>
                </c:pt>
                <c:pt idx="28036">
                  <c:v>0.253</c:v>
                </c:pt>
                <c:pt idx="28037">
                  <c:v>0.254</c:v>
                </c:pt>
                <c:pt idx="28038">
                  <c:v>0.255</c:v>
                </c:pt>
                <c:pt idx="28039">
                  <c:v>0.25600000000000001</c:v>
                </c:pt>
                <c:pt idx="28040">
                  <c:v>0.25700000000000001</c:v>
                </c:pt>
                <c:pt idx="28041">
                  <c:v>0.25800000000000001</c:v>
                </c:pt>
                <c:pt idx="28042">
                  <c:v>0.25900000000000001</c:v>
                </c:pt>
                <c:pt idx="28043">
                  <c:v>0.26</c:v>
                </c:pt>
                <c:pt idx="28044">
                  <c:v>0.26100000000000001</c:v>
                </c:pt>
                <c:pt idx="28045">
                  <c:v>0.26200000000000001</c:v>
                </c:pt>
                <c:pt idx="28046">
                  <c:v>0.26200000000000001</c:v>
                </c:pt>
                <c:pt idx="28047">
                  <c:v>0.26300000000000001</c:v>
                </c:pt>
                <c:pt idx="28048">
                  <c:v>0.26400000000000001</c:v>
                </c:pt>
                <c:pt idx="28049">
                  <c:v>0.26500000000000001</c:v>
                </c:pt>
                <c:pt idx="28050">
                  <c:v>0.26500000000000001</c:v>
                </c:pt>
                <c:pt idx="28051">
                  <c:v>0.26600000000000001</c:v>
                </c:pt>
                <c:pt idx="28052">
                  <c:v>0.26700000000000002</c:v>
                </c:pt>
                <c:pt idx="28053">
                  <c:v>0.26700000000000002</c:v>
                </c:pt>
                <c:pt idx="28054">
                  <c:v>0.26800000000000002</c:v>
                </c:pt>
                <c:pt idx="28055">
                  <c:v>0.26800000000000002</c:v>
                </c:pt>
                <c:pt idx="28056">
                  <c:v>0.26600000000000001</c:v>
                </c:pt>
                <c:pt idx="28057">
                  <c:v>0.26600000000000001</c:v>
                </c:pt>
                <c:pt idx="28058">
                  <c:v>0.26500000000000001</c:v>
                </c:pt>
                <c:pt idx="28059">
                  <c:v>0.26500000000000001</c:v>
                </c:pt>
                <c:pt idx="28060">
                  <c:v>0.26400000000000001</c:v>
                </c:pt>
                <c:pt idx="28061">
                  <c:v>0.26300000000000001</c:v>
                </c:pt>
                <c:pt idx="28062">
                  <c:v>0.26300000000000001</c:v>
                </c:pt>
                <c:pt idx="28063">
                  <c:v>0.26200000000000001</c:v>
                </c:pt>
                <c:pt idx="28064">
                  <c:v>0.26100000000000001</c:v>
                </c:pt>
                <c:pt idx="28065">
                  <c:v>0.26</c:v>
                </c:pt>
                <c:pt idx="28066">
                  <c:v>0.25900000000000001</c:v>
                </c:pt>
                <c:pt idx="28067">
                  <c:v>0.25900000000000001</c:v>
                </c:pt>
                <c:pt idx="28068">
                  <c:v>0.25800000000000001</c:v>
                </c:pt>
                <c:pt idx="28069">
                  <c:v>0.25700000000000001</c:v>
                </c:pt>
                <c:pt idx="28070">
                  <c:v>0.25600000000000001</c:v>
                </c:pt>
                <c:pt idx="28071">
                  <c:v>0.255</c:v>
                </c:pt>
                <c:pt idx="28072">
                  <c:v>0.254</c:v>
                </c:pt>
                <c:pt idx="28073">
                  <c:v>0.253</c:v>
                </c:pt>
                <c:pt idx="28074">
                  <c:v>0.252</c:v>
                </c:pt>
                <c:pt idx="28075">
                  <c:v>0.251</c:v>
                </c:pt>
                <c:pt idx="28076">
                  <c:v>0.249</c:v>
                </c:pt>
                <c:pt idx="28077">
                  <c:v>0.248</c:v>
                </c:pt>
                <c:pt idx="28078">
                  <c:v>0.247</c:v>
                </c:pt>
                <c:pt idx="28079">
                  <c:v>0.246</c:v>
                </c:pt>
                <c:pt idx="28080">
                  <c:v>0.24399999999999999</c:v>
                </c:pt>
                <c:pt idx="28081">
                  <c:v>0.24299999999999999</c:v>
                </c:pt>
                <c:pt idx="28082">
                  <c:v>0.24099999999999999</c:v>
                </c:pt>
                <c:pt idx="28083">
                  <c:v>0.24</c:v>
                </c:pt>
                <c:pt idx="28084">
                  <c:v>0.23899999999999999</c:v>
                </c:pt>
                <c:pt idx="28085">
                  <c:v>0.23699999999999999</c:v>
                </c:pt>
                <c:pt idx="28086">
                  <c:v>0.23599999999999999</c:v>
                </c:pt>
                <c:pt idx="28087">
                  <c:v>0.23400000000000001</c:v>
                </c:pt>
                <c:pt idx="28088">
                  <c:v>0.23300000000000001</c:v>
                </c:pt>
                <c:pt idx="28089">
                  <c:v>0.23100000000000001</c:v>
                </c:pt>
                <c:pt idx="28090">
                  <c:v>0.23</c:v>
                </c:pt>
                <c:pt idx="28091">
                  <c:v>0.22800000000000001</c:v>
                </c:pt>
                <c:pt idx="28092">
                  <c:v>0.22700000000000001</c:v>
                </c:pt>
                <c:pt idx="28093">
                  <c:v>0.22600000000000001</c:v>
                </c:pt>
                <c:pt idx="28094">
                  <c:v>0.22500000000000001</c:v>
                </c:pt>
                <c:pt idx="28095">
                  <c:v>0.224</c:v>
                </c:pt>
                <c:pt idx="28096">
                  <c:v>0.223</c:v>
                </c:pt>
                <c:pt idx="28097">
                  <c:v>0.222</c:v>
                </c:pt>
                <c:pt idx="28098">
                  <c:v>0.222</c:v>
                </c:pt>
                <c:pt idx="28099">
                  <c:v>0.222</c:v>
                </c:pt>
                <c:pt idx="28100">
                  <c:v>0.222</c:v>
                </c:pt>
                <c:pt idx="28101">
                  <c:v>0.223</c:v>
                </c:pt>
                <c:pt idx="28102">
                  <c:v>0.224</c:v>
                </c:pt>
                <c:pt idx="28103">
                  <c:v>0.22600000000000001</c:v>
                </c:pt>
                <c:pt idx="28104">
                  <c:v>0.22800000000000001</c:v>
                </c:pt>
                <c:pt idx="28105">
                  <c:v>0.23</c:v>
                </c:pt>
                <c:pt idx="28106">
                  <c:v>0.23400000000000001</c:v>
                </c:pt>
                <c:pt idx="28107">
                  <c:v>0.23799999999999999</c:v>
                </c:pt>
                <c:pt idx="28108">
                  <c:v>0.24399999999999999</c:v>
                </c:pt>
                <c:pt idx="28109">
                  <c:v>0.252</c:v>
                </c:pt>
                <c:pt idx="28110">
                  <c:v>0.26200000000000001</c:v>
                </c:pt>
                <c:pt idx="28111">
                  <c:v>0.27400000000000002</c:v>
                </c:pt>
                <c:pt idx="28112">
                  <c:v>0.28899999999999998</c:v>
                </c:pt>
                <c:pt idx="28113">
                  <c:v>0.307</c:v>
                </c:pt>
                <c:pt idx="28114">
                  <c:v>0.32700000000000001</c:v>
                </c:pt>
                <c:pt idx="28115">
                  <c:v>0.35</c:v>
                </c:pt>
                <c:pt idx="28116">
                  <c:v>0.374</c:v>
                </c:pt>
                <c:pt idx="28117">
                  <c:v>0.40100000000000002</c:v>
                </c:pt>
                <c:pt idx="28118">
                  <c:v>0.435</c:v>
                </c:pt>
                <c:pt idx="28119">
                  <c:v>0.48599999999999999</c:v>
                </c:pt>
                <c:pt idx="28120">
                  <c:v>0.56399999999999995</c:v>
                </c:pt>
                <c:pt idx="28121">
                  <c:v>0.69299999999999995</c:v>
                </c:pt>
                <c:pt idx="28122">
                  <c:v>0.90400000000000003</c:v>
                </c:pt>
                <c:pt idx="28123">
                  <c:v>1.2470000000000001</c:v>
                </c:pt>
                <c:pt idx="28124">
                  <c:v>1.786</c:v>
                </c:pt>
                <c:pt idx="28125">
                  <c:v>2.573</c:v>
                </c:pt>
                <c:pt idx="28126">
                  <c:v>3.633</c:v>
                </c:pt>
                <c:pt idx="28127">
                  <c:v>4.9370000000000003</c:v>
                </c:pt>
                <c:pt idx="28128">
                  <c:v>6.4180000000000001</c:v>
                </c:pt>
                <c:pt idx="28129">
                  <c:v>8.0190000000000001</c:v>
                </c:pt>
                <c:pt idx="28130">
                  <c:v>9.6959999999999997</c:v>
                </c:pt>
                <c:pt idx="28131">
                  <c:v>11.420999999999999</c:v>
                </c:pt>
                <c:pt idx="28132">
                  <c:v>13.175000000000001</c:v>
                </c:pt>
                <c:pt idx="28133">
                  <c:v>14.948</c:v>
                </c:pt>
                <c:pt idx="28134">
                  <c:v>16.734000000000002</c:v>
                </c:pt>
                <c:pt idx="28135">
                  <c:v>18.529</c:v>
                </c:pt>
                <c:pt idx="28136">
                  <c:v>20.327999999999999</c:v>
                </c:pt>
                <c:pt idx="28137">
                  <c:v>22.129000000000001</c:v>
                </c:pt>
                <c:pt idx="28138">
                  <c:v>23.931000000000001</c:v>
                </c:pt>
                <c:pt idx="28139">
                  <c:v>25.731999999999999</c:v>
                </c:pt>
                <c:pt idx="28140">
                  <c:v>27.530999999999999</c:v>
                </c:pt>
                <c:pt idx="28141">
                  <c:v>29.326000000000001</c:v>
                </c:pt>
                <c:pt idx="28142">
                  <c:v>31.117999999999999</c:v>
                </c:pt>
                <c:pt idx="28143">
                  <c:v>32.905000000000001</c:v>
                </c:pt>
                <c:pt idx="28144">
                  <c:v>34.686</c:v>
                </c:pt>
                <c:pt idx="28145">
                  <c:v>36.460999999999999</c:v>
                </c:pt>
                <c:pt idx="28146">
                  <c:v>38.228999999999999</c:v>
                </c:pt>
                <c:pt idx="28147">
                  <c:v>39.988</c:v>
                </c:pt>
                <c:pt idx="28148">
                  <c:v>41.738</c:v>
                </c:pt>
                <c:pt idx="28149">
                  <c:v>43.476999999999997</c:v>
                </c:pt>
                <c:pt idx="28150">
                  <c:v>45.204000000000001</c:v>
                </c:pt>
                <c:pt idx="28151">
                  <c:v>46.914999999999999</c:v>
                </c:pt>
                <c:pt idx="28152">
                  <c:v>48.61</c:v>
                </c:pt>
                <c:pt idx="28153">
                  <c:v>50.284999999999997</c:v>
                </c:pt>
                <c:pt idx="28154">
                  <c:v>51.939</c:v>
                </c:pt>
                <c:pt idx="28155">
                  <c:v>53.569000000000003</c:v>
                </c:pt>
                <c:pt idx="28156">
                  <c:v>55.170999999999999</c:v>
                </c:pt>
                <c:pt idx="28157">
                  <c:v>56.744</c:v>
                </c:pt>
                <c:pt idx="28158">
                  <c:v>58.284999999999997</c:v>
                </c:pt>
                <c:pt idx="28159">
                  <c:v>59.790999999999997</c:v>
                </c:pt>
                <c:pt idx="28160">
                  <c:v>61.259</c:v>
                </c:pt>
                <c:pt idx="28161">
                  <c:v>62.686</c:v>
                </c:pt>
                <c:pt idx="28162">
                  <c:v>64.070999999999998</c:v>
                </c:pt>
                <c:pt idx="28163">
                  <c:v>65.414000000000001</c:v>
                </c:pt>
                <c:pt idx="28164">
                  <c:v>66.713999999999999</c:v>
                </c:pt>
                <c:pt idx="28165">
                  <c:v>67.968999999999994</c:v>
                </c:pt>
                <c:pt idx="28166">
                  <c:v>69.177999999999997</c:v>
                </c:pt>
                <c:pt idx="28167">
                  <c:v>70.341999999999999</c:v>
                </c:pt>
                <c:pt idx="28168">
                  <c:v>71.459999999999994</c:v>
                </c:pt>
                <c:pt idx="28169">
                  <c:v>72.533000000000001</c:v>
                </c:pt>
                <c:pt idx="28170">
                  <c:v>73.558999999999997</c:v>
                </c:pt>
                <c:pt idx="28171">
                  <c:v>74.540000000000006</c:v>
                </c:pt>
                <c:pt idx="28172">
                  <c:v>75.474999999999994</c:v>
                </c:pt>
                <c:pt idx="28173">
                  <c:v>76.367000000000004</c:v>
                </c:pt>
                <c:pt idx="28174">
                  <c:v>77.213999999999999</c:v>
                </c:pt>
                <c:pt idx="28175">
                  <c:v>78.019000000000005</c:v>
                </c:pt>
                <c:pt idx="28176">
                  <c:v>78.781000000000006</c:v>
                </c:pt>
                <c:pt idx="28177">
                  <c:v>79.503</c:v>
                </c:pt>
                <c:pt idx="28178">
                  <c:v>80.186000000000007</c:v>
                </c:pt>
                <c:pt idx="28179">
                  <c:v>80.831000000000003</c:v>
                </c:pt>
                <c:pt idx="28180">
                  <c:v>81.438000000000002</c:v>
                </c:pt>
                <c:pt idx="28181">
                  <c:v>82.010999999999996</c:v>
                </c:pt>
                <c:pt idx="28182">
                  <c:v>82.55</c:v>
                </c:pt>
                <c:pt idx="28183">
                  <c:v>83.057000000000002</c:v>
                </c:pt>
                <c:pt idx="28184">
                  <c:v>83.533000000000001</c:v>
                </c:pt>
                <c:pt idx="28185">
                  <c:v>83.98</c:v>
                </c:pt>
                <c:pt idx="28186">
                  <c:v>84.397999999999996</c:v>
                </c:pt>
                <c:pt idx="28187">
                  <c:v>84.790999999999997</c:v>
                </c:pt>
                <c:pt idx="28188">
                  <c:v>85.158000000000001</c:v>
                </c:pt>
                <c:pt idx="28189">
                  <c:v>85.501999999999995</c:v>
                </c:pt>
                <c:pt idx="28190">
                  <c:v>85.822999999999993</c:v>
                </c:pt>
                <c:pt idx="28191">
                  <c:v>86.123999999999995</c:v>
                </c:pt>
                <c:pt idx="28192">
                  <c:v>86.405000000000001</c:v>
                </c:pt>
                <c:pt idx="28193">
                  <c:v>86.667000000000002</c:v>
                </c:pt>
                <c:pt idx="28194">
                  <c:v>86.912000000000006</c:v>
                </c:pt>
                <c:pt idx="28195">
                  <c:v>87.141000000000005</c:v>
                </c:pt>
                <c:pt idx="28196">
                  <c:v>87.353999999999999</c:v>
                </c:pt>
                <c:pt idx="28197">
                  <c:v>87.552999999999997</c:v>
                </c:pt>
                <c:pt idx="28198">
                  <c:v>87.739000000000004</c:v>
                </c:pt>
                <c:pt idx="28199">
                  <c:v>87.912000000000006</c:v>
                </c:pt>
                <c:pt idx="28200">
                  <c:v>88.073999999999998</c:v>
                </c:pt>
                <c:pt idx="28201">
                  <c:v>88.224000000000004</c:v>
                </c:pt>
                <c:pt idx="28202">
                  <c:v>88.364999999999995</c:v>
                </c:pt>
                <c:pt idx="28203">
                  <c:v>88.495999999999995</c:v>
                </c:pt>
                <c:pt idx="28204">
                  <c:v>88.617999999999995</c:v>
                </c:pt>
                <c:pt idx="28205">
                  <c:v>88.730999999999995</c:v>
                </c:pt>
                <c:pt idx="28206">
                  <c:v>88.837000000000003</c:v>
                </c:pt>
                <c:pt idx="28207">
                  <c:v>88.936000000000007</c:v>
                </c:pt>
                <c:pt idx="28208">
                  <c:v>89.027000000000001</c:v>
                </c:pt>
                <c:pt idx="28209">
                  <c:v>89.113</c:v>
                </c:pt>
                <c:pt idx="28210">
                  <c:v>89.191999999999993</c:v>
                </c:pt>
                <c:pt idx="28211">
                  <c:v>89.266000000000005</c:v>
                </c:pt>
                <c:pt idx="28212">
                  <c:v>89.334000000000003</c:v>
                </c:pt>
                <c:pt idx="28213">
                  <c:v>89.397999999999996</c:v>
                </c:pt>
                <c:pt idx="28214">
                  <c:v>89.456999999999994</c:v>
                </c:pt>
                <c:pt idx="28215">
                  <c:v>89.510999999999996</c:v>
                </c:pt>
                <c:pt idx="28216">
                  <c:v>89.561999999999998</c:v>
                </c:pt>
                <c:pt idx="28217">
                  <c:v>89.608999999999995</c:v>
                </c:pt>
                <c:pt idx="28218">
                  <c:v>89.652000000000001</c:v>
                </c:pt>
                <c:pt idx="28219">
                  <c:v>89.692999999999998</c:v>
                </c:pt>
                <c:pt idx="28220">
                  <c:v>89.73</c:v>
                </c:pt>
                <c:pt idx="28221">
                  <c:v>89.763999999999996</c:v>
                </c:pt>
                <c:pt idx="28222">
                  <c:v>89.796000000000006</c:v>
                </c:pt>
                <c:pt idx="28223">
                  <c:v>89.825000000000003</c:v>
                </c:pt>
                <c:pt idx="28224">
                  <c:v>89.852999999999994</c:v>
                </c:pt>
                <c:pt idx="28225">
                  <c:v>89.878</c:v>
                </c:pt>
                <c:pt idx="28226">
                  <c:v>89.900999999999996</c:v>
                </c:pt>
                <c:pt idx="28227">
                  <c:v>89.921999999999997</c:v>
                </c:pt>
                <c:pt idx="28228">
                  <c:v>89.941999999999993</c:v>
                </c:pt>
                <c:pt idx="28229">
                  <c:v>89.96</c:v>
                </c:pt>
                <c:pt idx="28230">
                  <c:v>89.977000000000004</c:v>
                </c:pt>
                <c:pt idx="28231">
                  <c:v>89.992999999999995</c:v>
                </c:pt>
                <c:pt idx="28232">
                  <c:v>90.007000000000005</c:v>
                </c:pt>
                <c:pt idx="28233">
                  <c:v>90.021000000000001</c:v>
                </c:pt>
                <c:pt idx="28234">
                  <c:v>90.033000000000001</c:v>
                </c:pt>
                <c:pt idx="28235">
                  <c:v>90.045000000000002</c:v>
                </c:pt>
                <c:pt idx="28236">
                  <c:v>90.055000000000007</c:v>
                </c:pt>
                <c:pt idx="28237">
                  <c:v>90.064999999999998</c:v>
                </c:pt>
                <c:pt idx="28238">
                  <c:v>90.073999999999998</c:v>
                </c:pt>
                <c:pt idx="28239">
                  <c:v>90.081999999999994</c:v>
                </c:pt>
                <c:pt idx="28240">
                  <c:v>90.09</c:v>
                </c:pt>
                <c:pt idx="28241">
                  <c:v>90.097999999999999</c:v>
                </c:pt>
                <c:pt idx="28242">
                  <c:v>90.103999999999999</c:v>
                </c:pt>
                <c:pt idx="28243">
                  <c:v>90.111000000000004</c:v>
                </c:pt>
                <c:pt idx="28244">
                  <c:v>90.116</c:v>
                </c:pt>
                <c:pt idx="28245">
                  <c:v>90.122</c:v>
                </c:pt>
                <c:pt idx="28246">
                  <c:v>90.126999999999995</c:v>
                </c:pt>
                <c:pt idx="28247">
                  <c:v>90.132000000000005</c:v>
                </c:pt>
                <c:pt idx="28248">
                  <c:v>90.135999999999996</c:v>
                </c:pt>
                <c:pt idx="28249">
                  <c:v>90.14</c:v>
                </c:pt>
                <c:pt idx="28250">
                  <c:v>90.144000000000005</c:v>
                </c:pt>
                <c:pt idx="28251">
                  <c:v>90.147999999999996</c:v>
                </c:pt>
                <c:pt idx="28252">
                  <c:v>90.150999999999996</c:v>
                </c:pt>
                <c:pt idx="28253">
                  <c:v>90.153999999999996</c:v>
                </c:pt>
                <c:pt idx="28254">
                  <c:v>90.158000000000001</c:v>
                </c:pt>
                <c:pt idx="28255">
                  <c:v>90.16</c:v>
                </c:pt>
                <c:pt idx="28256">
                  <c:v>90.162999999999997</c:v>
                </c:pt>
                <c:pt idx="28257">
                  <c:v>90.165999999999997</c:v>
                </c:pt>
                <c:pt idx="28258">
                  <c:v>90.168000000000006</c:v>
                </c:pt>
                <c:pt idx="28259">
                  <c:v>90.17</c:v>
                </c:pt>
                <c:pt idx="28260">
                  <c:v>90.171999999999997</c:v>
                </c:pt>
                <c:pt idx="28261">
                  <c:v>90.174000000000007</c:v>
                </c:pt>
                <c:pt idx="28262">
                  <c:v>90.176000000000002</c:v>
                </c:pt>
                <c:pt idx="28263">
                  <c:v>90.177999999999997</c:v>
                </c:pt>
                <c:pt idx="28264">
                  <c:v>90.18</c:v>
                </c:pt>
                <c:pt idx="28265">
                  <c:v>90.180999999999997</c:v>
                </c:pt>
                <c:pt idx="28266">
                  <c:v>90.183000000000007</c:v>
                </c:pt>
                <c:pt idx="28267">
                  <c:v>90.185000000000002</c:v>
                </c:pt>
                <c:pt idx="28268">
                  <c:v>90.186000000000007</c:v>
                </c:pt>
                <c:pt idx="28269">
                  <c:v>90.186999999999998</c:v>
                </c:pt>
                <c:pt idx="28270">
                  <c:v>90.188999999999993</c:v>
                </c:pt>
                <c:pt idx="28271">
                  <c:v>90.19</c:v>
                </c:pt>
                <c:pt idx="28272">
                  <c:v>90.191000000000003</c:v>
                </c:pt>
                <c:pt idx="28273">
                  <c:v>90.191999999999993</c:v>
                </c:pt>
                <c:pt idx="28274">
                  <c:v>90.192999999999998</c:v>
                </c:pt>
                <c:pt idx="28275">
                  <c:v>90.194000000000003</c:v>
                </c:pt>
                <c:pt idx="28276">
                  <c:v>90.195999999999998</c:v>
                </c:pt>
                <c:pt idx="28277">
                  <c:v>90.197000000000003</c:v>
                </c:pt>
                <c:pt idx="28278">
                  <c:v>90.197000000000003</c:v>
                </c:pt>
                <c:pt idx="28279">
                  <c:v>90.197999999999993</c:v>
                </c:pt>
                <c:pt idx="28280">
                  <c:v>90.198999999999998</c:v>
                </c:pt>
                <c:pt idx="28281">
                  <c:v>90.2</c:v>
                </c:pt>
                <c:pt idx="28282">
                  <c:v>90.200999999999993</c:v>
                </c:pt>
                <c:pt idx="28283">
                  <c:v>90.201999999999998</c:v>
                </c:pt>
                <c:pt idx="28284">
                  <c:v>90.203000000000003</c:v>
                </c:pt>
                <c:pt idx="28285">
                  <c:v>90.203000000000003</c:v>
                </c:pt>
                <c:pt idx="28286">
                  <c:v>90.203999999999994</c:v>
                </c:pt>
                <c:pt idx="28287">
                  <c:v>90.204999999999998</c:v>
                </c:pt>
                <c:pt idx="28288">
                  <c:v>90.204999999999998</c:v>
                </c:pt>
                <c:pt idx="28289">
                  <c:v>90.206000000000003</c:v>
                </c:pt>
                <c:pt idx="28290">
                  <c:v>90.206000000000003</c:v>
                </c:pt>
                <c:pt idx="28291">
                  <c:v>90.206999999999994</c:v>
                </c:pt>
                <c:pt idx="28292">
                  <c:v>90.206999999999994</c:v>
                </c:pt>
                <c:pt idx="28293">
                  <c:v>90.207999999999998</c:v>
                </c:pt>
                <c:pt idx="28294">
                  <c:v>90.207999999999998</c:v>
                </c:pt>
                <c:pt idx="28295">
                  <c:v>90.207999999999998</c:v>
                </c:pt>
                <c:pt idx="28296">
                  <c:v>90.209000000000003</c:v>
                </c:pt>
                <c:pt idx="28297">
                  <c:v>90.209000000000003</c:v>
                </c:pt>
                <c:pt idx="28298">
                  <c:v>90.209000000000003</c:v>
                </c:pt>
                <c:pt idx="28299">
                  <c:v>90.209000000000003</c:v>
                </c:pt>
                <c:pt idx="28300">
                  <c:v>90.209000000000003</c:v>
                </c:pt>
                <c:pt idx="28301">
                  <c:v>90.209000000000003</c:v>
                </c:pt>
                <c:pt idx="28302">
                  <c:v>90.21</c:v>
                </c:pt>
                <c:pt idx="28303">
                  <c:v>90.21</c:v>
                </c:pt>
                <c:pt idx="28304">
                  <c:v>90.21</c:v>
                </c:pt>
                <c:pt idx="28305">
                  <c:v>90.21</c:v>
                </c:pt>
                <c:pt idx="28306">
                  <c:v>90.21</c:v>
                </c:pt>
                <c:pt idx="28307">
                  <c:v>90.21</c:v>
                </c:pt>
                <c:pt idx="28308">
                  <c:v>90.21</c:v>
                </c:pt>
                <c:pt idx="28309">
                  <c:v>90.209000000000003</c:v>
                </c:pt>
                <c:pt idx="28310">
                  <c:v>90.209000000000003</c:v>
                </c:pt>
                <c:pt idx="28311">
                  <c:v>90.209000000000003</c:v>
                </c:pt>
                <c:pt idx="28312">
                  <c:v>90.209000000000003</c:v>
                </c:pt>
                <c:pt idx="28313">
                  <c:v>90.209000000000003</c:v>
                </c:pt>
                <c:pt idx="28314">
                  <c:v>90.207999999999998</c:v>
                </c:pt>
                <c:pt idx="28315">
                  <c:v>90.207999999999998</c:v>
                </c:pt>
                <c:pt idx="28316">
                  <c:v>90.207999999999998</c:v>
                </c:pt>
                <c:pt idx="28317">
                  <c:v>90.207999999999998</c:v>
                </c:pt>
                <c:pt idx="28318">
                  <c:v>90.206999999999994</c:v>
                </c:pt>
                <c:pt idx="28319">
                  <c:v>90.206999999999994</c:v>
                </c:pt>
                <c:pt idx="28320">
                  <c:v>90.206999999999994</c:v>
                </c:pt>
                <c:pt idx="28321">
                  <c:v>90.206000000000003</c:v>
                </c:pt>
                <c:pt idx="28322">
                  <c:v>90.206000000000003</c:v>
                </c:pt>
                <c:pt idx="28323">
                  <c:v>90.204999999999998</c:v>
                </c:pt>
                <c:pt idx="28324">
                  <c:v>90.204999999999998</c:v>
                </c:pt>
                <c:pt idx="28325">
                  <c:v>90.204999999999998</c:v>
                </c:pt>
                <c:pt idx="28326">
                  <c:v>90.203999999999994</c:v>
                </c:pt>
                <c:pt idx="28327">
                  <c:v>90.203999999999994</c:v>
                </c:pt>
                <c:pt idx="28328">
                  <c:v>90.203000000000003</c:v>
                </c:pt>
                <c:pt idx="28329">
                  <c:v>90.203000000000003</c:v>
                </c:pt>
                <c:pt idx="28330">
                  <c:v>90.201999999999998</c:v>
                </c:pt>
                <c:pt idx="28331">
                  <c:v>90.201999999999998</c:v>
                </c:pt>
                <c:pt idx="28332">
                  <c:v>90.200999999999993</c:v>
                </c:pt>
                <c:pt idx="28333">
                  <c:v>90.200999999999993</c:v>
                </c:pt>
                <c:pt idx="28334">
                  <c:v>90.2</c:v>
                </c:pt>
                <c:pt idx="28335">
                  <c:v>90.198999999999998</c:v>
                </c:pt>
                <c:pt idx="28336">
                  <c:v>90.198999999999998</c:v>
                </c:pt>
                <c:pt idx="28337">
                  <c:v>90.197999999999993</c:v>
                </c:pt>
                <c:pt idx="28338">
                  <c:v>90.197000000000003</c:v>
                </c:pt>
                <c:pt idx="28339">
                  <c:v>90.195999999999998</c:v>
                </c:pt>
                <c:pt idx="28340">
                  <c:v>90.194999999999993</c:v>
                </c:pt>
                <c:pt idx="28341">
                  <c:v>90.194999999999993</c:v>
                </c:pt>
                <c:pt idx="28342">
                  <c:v>90.194000000000003</c:v>
                </c:pt>
                <c:pt idx="28343">
                  <c:v>90.192999999999998</c:v>
                </c:pt>
                <c:pt idx="28344">
                  <c:v>90.191999999999993</c:v>
                </c:pt>
                <c:pt idx="28345">
                  <c:v>90.19</c:v>
                </c:pt>
                <c:pt idx="28346">
                  <c:v>90.188999999999993</c:v>
                </c:pt>
                <c:pt idx="28347">
                  <c:v>90.188000000000002</c:v>
                </c:pt>
                <c:pt idx="28348">
                  <c:v>90.186999999999998</c:v>
                </c:pt>
                <c:pt idx="28349">
                  <c:v>90.185000000000002</c:v>
                </c:pt>
                <c:pt idx="28350">
                  <c:v>90.183999999999997</c:v>
                </c:pt>
                <c:pt idx="28351">
                  <c:v>90.182000000000002</c:v>
                </c:pt>
                <c:pt idx="28352">
                  <c:v>90.18</c:v>
                </c:pt>
                <c:pt idx="28353">
                  <c:v>90.177999999999997</c:v>
                </c:pt>
                <c:pt idx="28354">
                  <c:v>90.176000000000002</c:v>
                </c:pt>
                <c:pt idx="28355">
                  <c:v>90.174000000000007</c:v>
                </c:pt>
                <c:pt idx="28356">
                  <c:v>90.171999999999997</c:v>
                </c:pt>
                <c:pt idx="28357">
                  <c:v>90.168999999999997</c:v>
                </c:pt>
                <c:pt idx="28358">
                  <c:v>90.167000000000002</c:v>
                </c:pt>
                <c:pt idx="28359">
                  <c:v>90.164000000000001</c:v>
                </c:pt>
                <c:pt idx="28360">
                  <c:v>90.161000000000001</c:v>
                </c:pt>
                <c:pt idx="28361">
                  <c:v>90.156999999999996</c:v>
                </c:pt>
                <c:pt idx="28362">
                  <c:v>90.153999999999996</c:v>
                </c:pt>
                <c:pt idx="28363">
                  <c:v>90.15</c:v>
                </c:pt>
                <c:pt idx="28364">
                  <c:v>90.146000000000001</c:v>
                </c:pt>
                <c:pt idx="28365">
                  <c:v>90.141999999999996</c:v>
                </c:pt>
                <c:pt idx="28366">
                  <c:v>90.137</c:v>
                </c:pt>
                <c:pt idx="28367">
                  <c:v>90.132000000000005</c:v>
                </c:pt>
                <c:pt idx="28368">
                  <c:v>90.126999999999995</c:v>
                </c:pt>
                <c:pt idx="28369">
                  <c:v>90.120999999999995</c:v>
                </c:pt>
                <c:pt idx="28370">
                  <c:v>90.114999999999995</c:v>
                </c:pt>
                <c:pt idx="28371">
                  <c:v>90.108000000000004</c:v>
                </c:pt>
                <c:pt idx="28372">
                  <c:v>90.100999999999999</c:v>
                </c:pt>
                <c:pt idx="28373">
                  <c:v>90.093000000000004</c:v>
                </c:pt>
                <c:pt idx="28374">
                  <c:v>90.084999999999994</c:v>
                </c:pt>
                <c:pt idx="28375">
                  <c:v>90.075000000000003</c:v>
                </c:pt>
                <c:pt idx="28376">
                  <c:v>90.066000000000003</c:v>
                </c:pt>
                <c:pt idx="28377">
                  <c:v>90.055000000000007</c:v>
                </c:pt>
                <c:pt idx="28378">
                  <c:v>90.043999999999997</c:v>
                </c:pt>
                <c:pt idx="28379">
                  <c:v>90.031000000000006</c:v>
                </c:pt>
                <c:pt idx="28380">
                  <c:v>90.018000000000001</c:v>
                </c:pt>
                <c:pt idx="28381">
                  <c:v>90.003</c:v>
                </c:pt>
                <c:pt idx="28382">
                  <c:v>89.986999999999995</c:v>
                </c:pt>
                <c:pt idx="28383">
                  <c:v>89.97</c:v>
                </c:pt>
                <c:pt idx="28384">
                  <c:v>89.951999999999998</c:v>
                </c:pt>
                <c:pt idx="28385">
                  <c:v>89.932000000000002</c:v>
                </c:pt>
                <c:pt idx="28386">
                  <c:v>89.911000000000001</c:v>
                </c:pt>
                <c:pt idx="28387">
                  <c:v>89.887</c:v>
                </c:pt>
                <c:pt idx="28388">
                  <c:v>89.861999999999995</c:v>
                </c:pt>
                <c:pt idx="28389">
                  <c:v>89.834999999999994</c:v>
                </c:pt>
                <c:pt idx="28390">
                  <c:v>89.805000000000007</c:v>
                </c:pt>
                <c:pt idx="28391">
                  <c:v>89.774000000000001</c:v>
                </c:pt>
                <c:pt idx="28392">
                  <c:v>89.739000000000004</c:v>
                </c:pt>
                <c:pt idx="28393">
                  <c:v>89.701999999999998</c:v>
                </c:pt>
                <c:pt idx="28394">
                  <c:v>89.662000000000006</c:v>
                </c:pt>
                <c:pt idx="28395">
                  <c:v>89.617999999999995</c:v>
                </c:pt>
                <c:pt idx="28396">
                  <c:v>89.570999999999998</c:v>
                </c:pt>
                <c:pt idx="28397">
                  <c:v>89.521000000000001</c:v>
                </c:pt>
                <c:pt idx="28398">
                  <c:v>89.465999999999994</c:v>
                </c:pt>
                <c:pt idx="28399">
                  <c:v>89.406999999999996</c:v>
                </c:pt>
                <c:pt idx="28400">
                  <c:v>89.343000000000004</c:v>
                </c:pt>
                <c:pt idx="28401">
                  <c:v>89.275000000000006</c:v>
                </c:pt>
                <c:pt idx="28402">
                  <c:v>89.200999999999993</c:v>
                </c:pt>
                <c:pt idx="28403">
                  <c:v>89.122</c:v>
                </c:pt>
                <c:pt idx="28404">
                  <c:v>89.037000000000006</c:v>
                </c:pt>
                <c:pt idx="28405">
                  <c:v>88.944999999999993</c:v>
                </c:pt>
                <c:pt idx="28406">
                  <c:v>88.846999999999994</c:v>
                </c:pt>
                <c:pt idx="28407">
                  <c:v>88.741</c:v>
                </c:pt>
                <c:pt idx="28408">
                  <c:v>88.626999999999995</c:v>
                </c:pt>
                <c:pt idx="28409">
                  <c:v>88.504999999999995</c:v>
                </c:pt>
                <c:pt idx="28410">
                  <c:v>88.375</c:v>
                </c:pt>
                <c:pt idx="28411">
                  <c:v>88.233999999999995</c:v>
                </c:pt>
                <c:pt idx="28412">
                  <c:v>88.084000000000003</c:v>
                </c:pt>
                <c:pt idx="28413">
                  <c:v>87.921999999999997</c:v>
                </c:pt>
                <c:pt idx="28414">
                  <c:v>87.748999999999995</c:v>
                </c:pt>
                <c:pt idx="28415">
                  <c:v>87.563000000000002</c:v>
                </c:pt>
                <c:pt idx="28416">
                  <c:v>87.364000000000004</c:v>
                </c:pt>
                <c:pt idx="28417">
                  <c:v>87.15</c:v>
                </c:pt>
                <c:pt idx="28418">
                  <c:v>86.921000000000006</c:v>
                </c:pt>
                <c:pt idx="28419">
                  <c:v>86.676000000000002</c:v>
                </c:pt>
                <c:pt idx="28420">
                  <c:v>86.414000000000001</c:v>
                </c:pt>
                <c:pt idx="28421">
                  <c:v>86.132999999999996</c:v>
                </c:pt>
                <c:pt idx="28422">
                  <c:v>85.831999999999994</c:v>
                </c:pt>
                <c:pt idx="28423">
                  <c:v>85.51</c:v>
                </c:pt>
                <c:pt idx="28424">
                  <c:v>85.167000000000002</c:v>
                </c:pt>
                <c:pt idx="28425">
                  <c:v>84.799000000000007</c:v>
                </c:pt>
                <c:pt idx="28426">
                  <c:v>84.406000000000006</c:v>
                </c:pt>
                <c:pt idx="28427">
                  <c:v>83.986999999999995</c:v>
                </c:pt>
                <c:pt idx="28428">
                  <c:v>83.54</c:v>
                </c:pt>
                <c:pt idx="28429">
                  <c:v>83.063999999999993</c:v>
                </c:pt>
                <c:pt idx="28430">
                  <c:v>82.557000000000002</c:v>
                </c:pt>
                <c:pt idx="28431">
                  <c:v>82.018000000000001</c:v>
                </c:pt>
                <c:pt idx="28432">
                  <c:v>81.444999999999993</c:v>
                </c:pt>
                <c:pt idx="28433">
                  <c:v>80.837000000000003</c:v>
                </c:pt>
                <c:pt idx="28434">
                  <c:v>80.191999999999993</c:v>
                </c:pt>
                <c:pt idx="28435">
                  <c:v>79.509</c:v>
                </c:pt>
                <c:pt idx="28436">
                  <c:v>78.787000000000006</c:v>
                </c:pt>
                <c:pt idx="28437">
                  <c:v>78.024000000000001</c:v>
                </c:pt>
                <c:pt idx="28438">
                  <c:v>77.218000000000004</c:v>
                </c:pt>
                <c:pt idx="28439">
                  <c:v>76.370999999999995</c:v>
                </c:pt>
                <c:pt idx="28440">
                  <c:v>75.48</c:v>
                </c:pt>
                <c:pt idx="28441">
                  <c:v>74.543999999999997</c:v>
                </c:pt>
                <c:pt idx="28442">
                  <c:v>73.563000000000002</c:v>
                </c:pt>
                <c:pt idx="28443">
                  <c:v>72.537000000000006</c:v>
                </c:pt>
                <c:pt idx="28444">
                  <c:v>71.463999999999999</c:v>
                </c:pt>
                <c:pt idx="28445">
                  <c:v>70.346000000000004</c:v>
                </c:pt>
                <c:pt idx="28446">
                  <c:v>69.180999999999997</c:v>
                </c:pt>
                <c:pt idx="28447">
                  <c:v>67.971999999999994</c:v>
                </c:pt>
                <c:pt idx="28448">
                  <c:v>66.715999999999994</c:v>
                </c:pt>
                <c:pt idx="28449">
                  <c:v>65.417000000000002</c:v>
                </c:pt>
                <c:pt idx="28450">
                  <c:v>64.073999999999998</c:v>
                </c:pt>
                <c:pt idx="28451">
                  <c:v>62.689</c:v>
                </c:pt>
                <c:pt idx="28452">
                  <c:v>61.261000000000003</c:v>
                </c:pt>
                <c:pt idx="28453">
                  <c:v>59.792999999999999</c:v>
                </c:pt>
                <c:pt idx="28454">
                  <c:v>58.286000000000001</c:v>
                </c:pt>
                <c:pt idx="28455">
                  <c:v>56.744999999999997</c:v>
                </c:pt>
                <c:pt idx="28456">
                  <c:v>55.170999999999999</c:v>
                </c:pt>
                <c:pt idx="28457">
                  <c:v>53.569000000000003</c:v>
                </c:pt>
                <c:pt idx="28458">
                  <c:v>51.939</c:v>
                </c:pt>
                <c:pt idx="28459">
                  <c:v>50.286000000000001</c:v>
                </c:pt>
                <c:pt idx="28460">
                  <c:v>48.610999999999997</c:v>
                </c:pt>
                <c:pt idx="28461">
                  <c:v>46.917000000000002</c:v>
                </c:pt>
                <c:pt idx="28462">
                  <c:v>45.204999999999998</c:v>
                </c:pt>
                <c:pt idx="28463">
                  <c:v>43.478999999999999</c:v>
                </c:pt>
                <c:pt idx="28464">
                  <c:v>41.74</c:v>
                </c:pt>
                <c:pt idx="28465">
                  <c:v>39.99</c:v>
                </c:pt>
                <c:pt idx="28466">
                  <c:v>38.229999999999997</c:v>
                </c:pt>
                <c:pt idx="28467">
                  <c:v>36.460999999999999</c:v>
                </c:pt>
                <c:pt idx="28468">
                  <c:v>34.686</c:v>
                </c:pt>
                <c:pt idx="28469">
                  <c:v>32.905000000000001</c:v>
                </c:pt>
                <c:pt idx="28470">
                  <c:v>31.117999999999999</c:v>
                </c:pt>
                <c:pt idx="28471">
                  <c:v>29.326000000000001</c:v>
                </c:pt>
                <c:pt idx="28472">
                  <c:v>27.529</c:v>
                </c:pt>
                <c:pt idx="28473">
                  <c:v>25.73</c:v>
                </c:pt>
                <c:pt idx="28474">
                  <c:v>23.928999999999998</c:v>
                </c:pt>
                <c:pt idx="28475">
                  <c:v>22.128</c:v>
                </c:pt>
                <c:pt idx="28476">
                  <c:v>20.327999999999999</c:v>
                </c:pt>
                <c:pt idx="28477">
                  <c:v>18.53</c:v>
                </c:pt>
                <c:pt idx="28478">
                  <c:v>16.736000000000001</c:v>
                </c:pt>
                <c:pt idx="28479">
                  <c:v>14.95</c:v>
                </c:pt>
                <c:pt idx="28480">
                  <c:v>13.175000000000001</c:v>
                </c:pt>
                <c:pt idx="28481">
                  <c:v>11.42</c:v>
                </c:pt>
                <c:pt idx="28482">
                  <c:v>9.6929999999999996</c:v>
                </c:pt>
                <c:pt idx="28483">
                  <c:v>8.0139999999999993</c:v>
                </c:pt>
                <c:pt idx="28484">
                  <c:v>6.4130000000000003</c:v>
                </c:pt>
                <c:pt idx="28485">
                  <c:v>4.9249999999999998</c:v>
                </c:pt>
                <c:pt idx="28486">
                  <c:v>3.621</c:v>
                </c:pt>
                <c:pt idx="28487">
                  <c:v>2.5590000000000002</c:v>
                </c:pt>
                <c:pt idx="28488">
                  <c:v>1.7689999999999999</c:v>
                </c:pt>
                <c:pt idx="28489">
                  <c:v>1.236</c:v>
                </c:pt>
                <c:pt idx="28490">
                  <c:v>0.9</c:v>
                </c:pt>
                <c:pt idx="28491">
                  <c:v>0.69099999999999995</c:v>
                </c:pt>
                <c:pt idx="28492">
                  <c:v>0.56499999999999995</c:v>
                </c:pt>
                <c:pt idx="28493">
                  <c:v>0.48699999999999999</c:v>
                </c:pt>
                <c:pt idx="28494">
                  <c:v>0.437</c:v>
                </c:pt>
                <c:pt idx="28495">
                  <c:v>0.40300000000000002</c:v>
                </c:pt>
                <c:pt idx="28496">
                  <c:v>0.375</c:v>
                </c:pt>
                <c:pt idx="28497">
                  <c:v>0.35099999999999998</c:v>
                </c:pt>
                <c:pt idx="28498">
                  <c:v>0.32800000000000001</c:v>
                </c:pt>
                <c:pt idx="28499">
                  <c:v>0.308</c:v>
                </c:pt>
                <c:pt idx="28500">
                  <c:v>0.28999999999999998</c:v>
                </c:pt>
                <c:pt idx="28501">
                  <c:v>0.27500000000000002</c:v>
                </c:pt>
                <c:pt idx="28502">
                  <c:v>0.26200000000000001</c:v>
                </c:pt>
                <c:pt idx="28503">
                  <c:v>0.252</c:v>
                </c:pt>
                <c:pt idx="28504">
                  <c:v>0.24399999999999999</c:v>
                </c:pt>
                <c:pt idx="28505">
                  <c:v>0.23799999999999999</c:v>
                </c:pt>
                <c:pt idx="28506">
                  <c:v>0.23300000000000001</c:v>
                </c:pt>
                <c:pt idx="28507">
                  <c:v>0.23</c:v>
                </c:pt>
                <c:pt idx="28508">
                  <c:v>0.22700000000000001</c:v>
                </c:pt>
                <c:pt idx="28509">
                  <c:v>0.22500000000000001</c:v>
                </c:pt>
                <c:pt idx="28510">
                  <c:v>0.224</c:v>
                </c:pt>
                <c:pt idx="28511">
                  <c:v>0.223</c:v>
                </c:pt>
                <c:pt idx="28512">
                  <c:v>0.222</c:v>
                </c:pt>
                <c:pt idx="28513">
                  <c:v>0.222</c:v>
                </c:pt>
                <c:pt idx="28514">
                  <c:v>0.222</c:v>
                </c:pt>
                <c:pt idx="28515">
                  <c:v>0.222</c:v>
                </c:pt>
                <c:pt idx="28516">
                  <c:v>0.223</c:v>
                </c:pt>
                <c:pt idx="28517">
                  <c:v>0.224</c:v>
                </c:pt>
                <c:pt idx="28518">
                  <c:v>0.22500000000000001</c:v>
                </c:pt>
                <c:pt idx="28519">
                  <c:v>0.22600000000000001</c:v>
                </c:pt>
                <c:pt idx="28520">
                  <c:v>0.22700000000000001</c:v>
                </c:pt>
                <c:pt idx="28521">
                  <c:v>0.22900000000000001</c:v>
                </c:pt>
                <c:pt idx="28522">
                  <c:v>0.23</c:v>
                </c:pt>
                <c:pt idx="28523">
                  <c:v>0.23200000000000001</c:v>
                </c:pt>
                <c:pt idx="28524">
                  <c:v>0.23400000000000001</c:v>
                </c:pt>
                <c:pt idx="28525">
                  <c:v>0.23499999999999999</c:v>
                </c:pt>
                <c:pt idx="28526">
                  <c:v>0.23699999999999999</c:v>
                </c:pt>
                <c:pt idx="28527">
                  <c:v>0.23899999999999999</c:v>
                </c:pt>
                <c:pt idx="28528">
                  <c:v>0.24</c:v>
                </c:pt>
                <c:pt idx="28529">
                  <c:v>0.24199999999999999</c:v>
                </c:pt>
                <c:pt idx="28530">
                  <c:v>0.24299999999999999</c:v>
                </c:pt>
                <c:pt idx="28531">
                  <c:v>0.24399999999999999</c:v>
                </c:pt>
                <c:pt idx="28532">
                  <c:v>0.246</c:v>
                </c:pt>
                <c:pt idx="28533">
                  <c:v>0.247</c:v>
                </c:pt>
                <c:pt idx="28534">
                  <c:v>0.249</c:v>
                </c:pt>
                <c:pt idx="28535">
                  <c:v>0.25</c:v>
                </c:pt>
                <c:pt idx="28536">
                  <c:v>0.251</c:v>
                </c:pt>
                <c:pt idx="28537">
                  <c:v>0.253</c:v>
                </c:pt>
                <c:pt idx="28538">
                  <c:v>0.254</c:v>
                </c:pt>
                <c:pt idx="28539">
                  <c:v>0.255</c:v>
                </c:pt>
                <c:pt idx="28540">
                  <c:v>0.25600000000000001</c:v>
                </c:pt>
                <c:pt idx="28541">
                  <c:v>0.25700000000000001</c:v>
                </c:pt>
                <c:pt idx="28542">
                  <c:v>0.25800000000000001</c:v>
                </c:pt>
                <c:pt idx="28543">
                  <c:v>0.25900000000000001</c:v>
                </c:pt>
                <c:pt idx="28544">
                  <c:v>0.26</c:v>
                </c:pt>
                <c:pt idx="28545">
                  <c:v>0.26100000000000001</c:v>
                </c:pt>
                <c:pt idx="28546">
                  <c:v>0.26200000000000001</c:v>
                </c:pt>
                <c:pt idx="28547">
                  <c:v>0.26200000000000001</c:v>
                </c:pt>
                <c:pt idx="28548">
                  <c:v>0.26300000000000001</c:v>
                </c:pt>
                <c:pt idx="28549">
                  <c:v>0.26400000000000001</c:v>
                </c:pt>
                <c:pt idx="28550">
                  <c:v>0.26500000000000001</c:v>
                </c:pt>
                <c:pt idx="28551">
                  <c:v>0.26500000000000001</c:v>
                </c:pt>
                <c:pt idx="28552">
                  <c:v>0.26600000000000001</c:v>
                </c:pt>
                <c:pt idx="28553">
                  <c:v>0.26700000000000002</c:v>
                </c:pt>
                <c:pt idx="28554">
                  <c:v>0.26700000000000002</c:v>
                </c:pt>
                <c:pt idx="28555">
                  <c:v>0.26800000000000002</c:v>
                </c:pt>
                <c:pt idx="28556">
                  <c:v>0.26800000000000002</c:v>
                </c:pt>
                <c:pt idx="28557">
                  <c:v>0.26600000000000001</c:v>
                </c:pt>
                <c:pt idx="28558">
                  <c:v>0.26600000000000001</c:v>
                </c:pt>
                <c:pt idx="28559">
                  <c:v>0.26500000000000001</c:v>
                </c:pt>
                <c:pt idx="28560">
                  <c:v>0.26500000000000001</c:v>
                </c:pt>
                <c:pt idx="28561">
                  <c:v>0.26400000000000001</c:v>
                </c:pt>
                <c:pt idx="28562">
                  <c:v>0.26300000000000001</c:v>
                </c:pt>
                <c:pt idx="28563">
                  <c:v>0.26300000000000001</c:v>
                </c:pt>
                <c:pt idx="28564">
                  <c:v>0.26200000000000001</c:v>
                </c:pt>
                <c:pt idx="28565">
                  <c:v>0.26100000000000001</c:v>
                </c:pt>
                <c:pt idx="28566">
                  <c:v>0.26</c:v>
                </c:pt>
                <c:pt idx="28567">
                  <c:v>0.26</c:v>
                </c:pt>
                <c:pt idx="28568">
                  <c:v>0.25900000000000001</c:v>
                </c:pt>
                <c:pt idx="28569">
                  <c:v>0.25800000000000001</c:v>
                </c:pt>
                <c:pt idx="28570">
                  <c:v>0.25700000000000001</c:v>
                </c:pt>
                <c:pt idx="28571">
                  <c:v>0.25600000000000001</c:v>
                </c:pt>
                <c:pt idx="28572">
                  <c:v>0.255</c:v>
                </c:pt>
                <c:pt idx="28573">
                  <c:v>0.254</c:v>
                </c:pt>
                <c:pt idx="28574">
                  <c:v>0.253</c:v>
                </c:pt>
                <c:pt idx="28575">
                  <c:v>0.252</c:v>
                </c:pt>
                <c:pt idx="28576">
                  <c:v>0.251</c:v>
                </c:pt>
                <c:pt idx="28577">
                  <c:v>0.249</c:v>
                </c:pt>
                <c:pt idx="28578">
                  <c:v>0.248</c:v>
                </c:pt>
                <c:pt idx="28579">
                  <c:v>0.247</c:v>
                </c:pt>
                <c:pt idx="28580">
                  <c:v>0.246</c:v>
                </c:pt>
                <c:pt idx="28581">
                  <c:v>0.24399999999999999</c:v>
                </c:pt>
                <c:pt idx="28582">
                  <c:v>0.24299999999999999</c:v>
                </c:pt>
                <c:pt idx="28583">
                  <c:v>0.24099999999999999</c:v>
                </c:pt>
                <c:pt idx="28584">
                  <c:v>0.24</c:v>
                </c:pt>
                <c:pt idx="28585">
                  <c:v>0.23899999999999999</c:v>
                </c:pt>
                <c:pt idx="28586">
                  <c:v>0.23699999999999999</c:v>
                </c:pt>
                <c:pt idx="28587">
                  <c:v>0.23599999999999999</c:v>
                </c:pt>
                <c:pt idx="28588">
                  <c:v>0.23400000000000001</c:v>
                </c:pt>
                <c:pt idx="28589">
                  <c:v>0.23300000000000001</c:v>
                </c:pt>
                <c:pt idx="28590">
                  <c:v>0.23100000000000001</c:v>
                </c:pt>
                <c:pt idx="28591">
                  <c:v>0.23</c:v>
                </c:pt>
                <c:pt idx="28592">
                  <c:v>0.22800000000000001</c:v>
                </c:pt>
                <c:pt idx="28593">
                  <c:v>0.22700000000000001</c:v>
                </c:pt>
                <c:pt idx="28594">
                  <c:v>0.22600000000000001</c:v>
                </c:pt>
                <c:pt idx="28595">
                  <c:v>0.22500000000000001</c:v>
                </c:pt>
                <c:pt idx="28596">
                  <c:v>0.224</c:v>
                </c:pt>
                <c:pt idx="28597">
                  <c:v>0.223</c:v>
                </c:pt>
                <c:pt idx="28598">
                  <c:v>0.223</c:v>
                </c:pt>
                <c:pt idx="28599">
                  <c:v>0.222</c:v>
                </c:pt>
                <c:pt idx="28600">
                  <c:v>0.222</c:v>
                </c:pt>
                <c:pt idx="28601">
                  <c:v>0.223</c:v>
                </c:pt>
                <c:pt idx="28602">
                  <c:v>0.223</c:v>
                </c:pt>
                <c:pt idx="28603">
                  <c:v>0.22500000000000001</c:v>
                </c:pt>
                <c:pt idx="28604">
                  <c:v>0.22600000000000001</c:v>
                </c:pt>
                <c:pt idx="28605">
                  <c:v>0.22800000000000001</c:v>
                </c:pt>
                <c:pt idx="28606">
                  <c:v>0.23100000000000001</c:v>
                </c:pt>
                <c:pt idx="28607">
                  <c:v>0.23499999999999999</c:v>
                </c:pt>
                <c:pt idx="28608">
                  <c:v>0.24</c:v>
                </c:pt>
                <c:pt idx="28609">
                  <c:v>0.246</c:v>
                </c:pt>
                <c:pt idx="28610">
                  <c:v>0.254</c:v>
                </c:pt>
                <c:pt idx="28611">
                  <c:v>0.26500000000000001</c:v>
                </c:pt>
                <c:pt idx="28612">
                  <c:v>0.27700000000000002</c:v>
                </c:pt>
                <c:pt idx="28613">
                  <c:v>0.29199999999999998</c:v>
                </c:pt>
                <c:pt idx="28614">
                  <c:v>0.31</c:v>
                </c:pt>
                <c:pt idx="28615">
                  <c:v>0.33100000000000002</c:v>
                </c:pt>
                <c:pt idx="28616">
                  <c:v>0.35399999999999998</c:v>
                </c:pt>
                <c:pt idx="28617">
                  <c:v>0.38200000000000001</c:v>
                </c:pt>
                <c:pt idx="28618">
                  <c:v>0.41499999999999998</c:v>
                </c:pt>
                <c:pt idx="28619">
                  <c:v>0.46100000000000002</c:v>
                </c:pt>
                <c:pt idx="28620">
                  <c:v>0.52800000000000002</c:v>
                </c:pt>
                <c:pt idx="28621">
                  <c:v>0.63200000000000001</c:v>
                </c:pt>
                <c:pt idx="28622">
                  <c:v>0.79700000000000004</c:v>
                </c:pt>
                <c:pt idx="28623">
                  <c:v>1.054</c:v>
                </c:pt>
                <c:pt idx="28624">
                  <c:v>1.446</c:v>
                </c:pt>
                <c:pt idx="28625">
                  <c:v>2.0249999999999999</c:v>
                </c:pt>
                <c:pt idx="28626">
                  <c:v>2.8260000000000001</c:v>
                </c:pt>
                <c:pt idx="28627">
                  <c:v>3.8639999999999999</c:v>
                </c:pt>
                <c:pt idx="28628">
                  <c:v>5.1219999999999999</c:v>
                </c:pt>
                <c:pt idx="28629">
                  <c:v>6.5549999999999997</c:v>
                </c:pt>
                <c:pt idx="28630">
                  <c:v>8.1120000000000001</c:v>
                </c:pt>
                <c:pt idx="28631">
                  <c:v>9.7579999999999991</c:v>
                </c:pt>
                <c:pt idx="28632">
                  <c:v>11.459</c:v>
                </c:pt>
                <c:pt idx="28633">
                  <c:v>13.199</c:v>
                </c:pt>
                <c:pt idx="28634">
                  <c:v>14.962</c:v>
                </c:pt>
                <c:pt idx="28635">
                  <c:v>16.742000000000001</c:v>
                </c:pt>
                <c:pt idx="28636">
                  <c:v>18.530999999999999</c:v>
                </c:pt>
                <c:pt idx="28637">
                  <c:v>20.326000000000001</c:v>
                </c:pt>
                <c:pt idx="28638">
                  <c:v>22.123999999999999</c:v>
                </c:pt>
                <c:pt idx="28639">
                  <c:v>23.922000000000001</c:v>
                </c:pt>
                <c:pt idx="28640">
                  <c:v>25.72</c:v>
                </c:pt>
                <c:pt idx="28641">
                  <c:v>27.515999999999998</c:v>
                </c:pt>
                <c:pt idx="28642">
                  <c:v>29.309000000000001</c:v>
                </c:pt>
                <c:pt idx="28643">
                  <c:v>31.097999999999999</c:v>
                </c:pt>
                <c:pt idx="28644">
                  <c:v>32.881</c:v>
                </c:pt>
                <c:pt idx="28645">
                  <c:v>34.659999999999997</c:v>
                </c:pt>
                <c:pt idx="28646">
                  <c:v>36.430999999999997</c:v>
                </c:pt>
                <c:pt idx="28647">
                  <c:v>38.195999999999998</c:v>
                </c:pt>
                <c:pt idx="28648">
                  <c:v>39.951999999999998</c:v>
                </c:pt>
                <c:pt idx="28649">
                  <c:v>41.698</c:v>
                </c:pt>
                <c:pt idx="28650">
                  <c:v>43.433999999999997</c:v>
                </c:pt>
                <c:pt idx="28651">
                  <c:v>45.156999999999996</c:v>
                </c:pt>
                <c:pt idx="28652">
                  <c:v>46.865000000000002</c:v>
                </c:pt>
                <c:pt idx="28653">
                  <c:v>48.555999999999997</c:v>
                </c:pt>
                <c:pt idx="28654">
                  <c:v>50.228000000000002</c:v>
                </c:pt>
                <c:pt idx="28655">
                  <c:v>51.878999999999998</c:v>
                </c:pt>
                <c:pt idx="28656">
                  <c:v>53.506</c:v>
                </c:pt>
                <c:pt idx="28657">
                  <c:v>55.106000000000002</c:v>
                </c:pt>
                <c:pt idx="28658">
                  <c:v>56.676000000000002</c:v>
                </c:pt>
                <c:pt idx="28659">
                  <c:v>58.213999999999999</c:v>
                </c:pt>
                <c:pt idx="28660">
                  <c:v>59.718000000000004</c:v>
                </c:pt>
                <c:pt idx="28661">
                  <c:v>61.183999999999997</c:v>
                </c:pt>
                <c:pt idx="28662">
                  <c:v>62.61</c:v>
                </c:pt>
                <c:pt idx="28663">
                  <c:v>63.994999999999997</c:v>
                </c:pt>
                <c:pt idx="28664">
                  <c:v>65.337000000000003</c:v>
                </c:pt>
                <c:pt idx="28665">
                  <c:v>66.637</c:v>
                </c:pt>
                <c:pt idx="28666">
                  <c:v>67.891999999999996</c:v>
                </c:pt>
                <c:pt idx="28667">
                  <c:v>69.102000000000004</c:v>
                </c:pt>
                <c:pt idx="28668">
                  <c:v>70.266999999999996</c:v>
                </c:pt>
                <c:pt idx="28669">
                  <c:v>71.385999999999996</c:v>
                </c:pt>
                <c:pt idx="28670">
                  <c:v>72.459000000000003</c:v>
                </c:pt>
                <c:pt idx="28671">
                  <c:v>73.486999999999995</c:v>
                </c:pt>
                <c:pt idx="28672">
                  <c:v>74.468999999999994</c:v>
                </c:pt>
                <c:pt idx="28673">
                  <c:v>75.406000000000006</c:v>
                </c:pt>
                <c:pt idx="28674">
                  <c:v>76.3</c:v>
                </c:pt>
                <c:pt idx="28675">
                  <c:v>77.149000000000001</c:v>
                </c:pt>
                <c:pt idx="28676">
                  <c:v>77.956000000000003</c:v>
                </c:pt>
                <c:pt idx="28677">
                  <c:v>78.721000000000004</c:v>
                </c:pt>
                <c:pt idx="28678">
                  <c:v>79.445999999999998</c:v>
                </c:pt>
                <c:pt idx="28679">
                  <c:v>80.132000000000005</c:v>
                </c:pt>
                <c:pt idx="28680">
                  <c:v>80.778999999999996</c:v>
                </c:pt>
                <c:pt idx="28681">
                  <c:v>81.388999999999996</c:v>
                </c:pt>
                <c:pt idx="28682">
                  <c:v>81.963999999999999</c:v>
                </c:pt>
                <c:pt idx="28683">
                  <c:v>82.506</c:v>
                </c:pt>
                <c:pt idx="28684">
                  <c:v>83.016000000000005</c:v>
                </c:pt>
                <c:pt idx="28685">
                  <c:v>83.494</c:v>
                </c:pt>
                <c:pt idx="28686">
                  <c:v>83.942999999999998</c:v>
                </c:pt>
                <c:pt idx="28687">
                  <c:v>84.364999999999995</c:v>
                </c:pt>
                <c:pt idx="28688">
                  <c:v>84.759</c:v>
                </c:pt>
                <c:pt idx="28689">
                  <c:v>85.129000000000005</c:v>
                </c:pt>
                <c:pt idx="28690">
                  <c:v>85.474999999999994</c:v>
                </c:pt>
                <c:pt idx="28691">
                  <c:v>85.799000000000007</c:v>
                </c:pt>
                <c:pt idx="28692">
                  <c:v>86.100999999999999</c:v>
                </c:pt>
                <c:pt idx="28693">
                  <c:v>86.384</c:v>
                </c:pt>
                <c:pt idx="28694">
                  <c:v>86.647999999999996</c:v>
                </c:pt>
                <c:pt idx="28695">
                  <c:v>86.894000000000005</c:v>
                </c:pt>
                <c:pt idx="28696">
                  <c:v>87.125</c:v>
                </c:pt>
                <c:pt idx="28697">
                  <c:v>87.338999999999999</c:v>
                </c:pt>
                <c:pt idx="28698">
                  <c:v>87.54</c:v>
                </c:pt>
                <c:pt idx="28699">
                  <c:v>87.727000000000004</c:v>
                </c:pt>
                <c:pt idx="28700">
                  <c:v>87.902000000000001</c:v>
                </c:pt>
                <c:pt idx="28701">
                  <c:v>88.063999999999993</c:v>
                </c:pt>
                <c:pt idx="28702">
                  <c:v>88.215999999999994</c:v>
                </c:pt>
                <c:pt idx="28703">
                  <c:v>88.356999999999999</c:v>
                </c:pt>
                <c:pt idx="28704">
                  <c:v>88.489000000000004</c:v>
                </c:pt>
                <c:pt idx="28705">
                  <c:v>88.611999999999995</c:v>
                </c:pt>
                <c:pt idx="28706">
                  <c:v>88.727000000000004</c:v>
                </c:pt>
                <c:pt idx="28707">
                  <c:v>88.832999999999998</c:v>
                </c:pt>
                <c:pt idx="28708">
                  <c:v>88.932000000000002</c:v>
                </c:pt>
                <c:pt idx="28709">
                  <c:v>89.025000000000006</c:v>
                </c:pt>
                <c:pt idx="28710">
                  <c:v>89.111000000000004</c:v>
                </c:pt>
                <c:pt idx="28711">
                  <c:v>89.191000000000003</c:v>
                </c:pt>
                <c:pt idx="28712">
                  <c:v>89.265000000000001</c:v>
                </c:pt>
                <c:pt idx="28713">
                  <c:v>89.334000000000003</c:v>
                </c:pt>
                <c:pt idx="28714">
                  <c:v>89.397999999999996</c:v>
                </c:pt>
                <c:pt idx="28715">
                  <c:v>89.456999999999994</c:v>
                </c:pt>
                <c:pt idx="28716">
                  <c:v>89.512</c:v>
                </c:pt>
                <c:pt idx="28717">
                  <c:v>89.563000000000002</c:v>
                </c:pt>
                <c:pt idx="28718">
                  <c:v>89.611000000000004</c:v>
                </c:pt>
                <c:pt idx="28719">
                  <c:v>89.655000000000001</c:v>
                </c:pt>
                <c:pt idx="28720">
                  <c:v>89.694999999999993</c:v>
                </c:pt>
                <c:pt idx="28721">
                  <c:v>89.733000000000004</c:v>
                </c:pt>
                <c:pt idx="28722">
                  <c:v>89.766999999999996</c:v>
                </c:pt>
                <c:pt idx="28723">
                  <c:v>89.799000000000007</c:v>
                </c:pt>
                <c:pt idx="28724">
                  <c:v>89.828999999999994</c:v>
                </c:pt>
                <c:pt idx="28725">
                  <c:v>89.856999999999999</c:v>
                </c:pt>
                <c:pt idx="28726">
                  <c:v>89.882000000000005</c:v>
                </c:pt>
                <c:pt idx="28727">
                  <c:v>89.905000000000001</c:v>
                </c:pt>
                <c:pt idx="28728">
                  <c:v>89.927000000000007</c:v>
                </c:pt>
                <c:pt idx="28729">
                  <c:v>89.947000000000003</c:v>
                </c:pt>
                <c:pt idx="28730">
                  <c:v>89.965000000000003</c:v>
                </c:pt>
                <c:pt idx="28731">
                  <c:v>89.983000000000004</c:v>
                </c:pt>
                <c:pt idx="28732">
                  <c:v>89.998000000000005</c:v>
                </c:pt>
                <c:pt idx="28733">
                  <c:v>90.013000000000005</c:v>
                </c:pt>
                <c:pt idx="28734">
                  <c:v>90.025999999999996</c:v>
                </c:pt>
                <c:pt idx="28735">
                  <c:v>90.039000000000001</c:v>
                </c:pt>
                <c:pt idx="28736">
                  <c:v>90.05</c:v>
                </c:pt>
                <c:pt idx="28737">
                  <c:v>90.061000000000007</c:v>
                </c:pt>
                <c:pt idx="28738">
                  <c:v>90.070999999999998</c:v>
                </c:pt>
                <c:pt idx="28739">
                  <c:v>90.08</c:v>
                </c:pt>
                <c:pt idx="28740">
                  <c:v>90.088999999999999</c:v>
                </c:pt>
                <c:pt idx="28741">
                  <c:v>90.096000000000004</c:v>
                </c:pt>
                <c:pt idx="28742">
                  <c:v>90.103999999999999</c:v>
                </c:pt>
                <c:pt idx="28743">
                  <c:v>90.111000000000004</c:v>
                </c:pt>
                <c:pt idx="28744">
                  <c:v>90.117000000000004</c:v>
                </c:pt>
                <c:pt idx="28745">
                  <c:v>90.123000000000005</c:v>
                </c:pt>
                <c:pt idx="28746">
                  <c:v>90.128</c:v>
                </c:pt>
                <c:pt idx="28747">
                  <c:v>90.132999999999996</c:v>
                </c:pt>
                <c:pt idx="28748">
                  <c:v>90.138000000000005</c:v>
                </c:pt>
                <c:pt idx="28749">
                  <c:v>90.143000000000001</c:v>
                </c:pt>
                <c:pt idx="28750">
                  <c:v>90.147000000000006</c:v>
                </c:pt>
                <c:pt idx="28751">
                  <c:v>90.150999999999996</c:v>
                </c:pt>
                <c:pt idx="28752">
                  <c:v>90.153999999999996</c:v>
                </c:pt>
                <c:pt idx="28753">
                  <c:v>90.158000000000001</c:v>
                </c:pt>
                <c:pt idx="28754">
                  <c:v>90.161000000000001</c:v>
                </c:pt>
                <c:pt idx="28755">
                  <c:v>90.164000000000001</c:v>
                </c:pt>
                <c:pt idx="28756">
                  <c:v>90.167000000000002</c:v>
                </c:pt>
                <c:pt idx="28757">
                  <c:v>90.17</c:v>
                </c:pt>
                <c:pt idx="28758">
                  <c:v>90.171999999999997</c:v>
                </c:pt>
                <c:pt idx="28759">
                  <c:v>90.174999999999997</c:v>
                </c:pt>
                <c:pt idx="28760">
                  <c:v>90.177000000000007</c:v>
                </c:pt>
                <c:pt idx="28761">
                  <c:v>90.179000000000002</c:v>
                </c:pt>
                <c:pt idx="28762">
                  <c:v>90.180999999999997</c:v>
                </c:pt>
                <c:pt idx="28763">
                  <c:v>90.183000000000007</c:v>
                </c:pt>
                <c:pt idx="28764">
                  <c:v>90.185000000000002</c:v>
                </c:pt>
                <c:pt idx="28765">
                  <c:v>90.186999999999998</c:v>
                </c:pt>
                <c:pt idx="28766">
                  <c:v>90.188000000000002</c:v>
                </c:pt>
                <c:pt idx="28767">
                  <c:v>90.19</c:v>
                </c:pt>
                <c:pt idx="28768">
                  <c:v>90.191000000000003</c:v>
                </c:pt>
                <c:pt idx="28769">
                  <c:v>90.192999999999998</c:v>
                </c:pt>
                <c:pt idx="28770">
                  <c:v>90.194000000000003</c:v>
                </c:pt>
                <c:pt idx="28771">
                  <c:v>90.194999999999993</c:v>
                </c:pt>
                <c:pt idx="28772">
                  <c:v>90.197000000000003</c:v>
                </c:pt>
                <c:pt idx="28773">
                  <c:v>90.197999999999993</c:v>
                </c:pt>
                <c:pt idx="28774">
                  <c:v>90.198999999999998</c:v>
                </c:pt>
                <c:pt idx="28775">
                  <c:v>90.2</c:v>
                </c:pt>
                <c:pt idx="28776">
                  <c:v>90.200999999999993</c:v>
                </c:pt>
                <c:pt idx="28777">
                  <c:v>90.201999999999998</c:v>
                </c:pt>
                <c:pt idx="28778">
                  <c:v>90.203000000000003</c:v>
                </c:pt>
                <c:pt idx="28779">
                  <c:v>90.203999999999994</c:v>
                </c:pt>
                <c:pt idx="28780">
                  <c:v>90.204999999999998</c:v>
                </c:pt>
                <c:pt idx="28781">
                  <c:v>90.206000000000003</c:v>
                </c:pt>
                <c:pt idx="28782">
                  <c:v>90.206999999999994</c:v>
                </c:pt>
                <c:pt idx="28783">
                  <c:v>90.207999999999998</c:v>
                </c:pt>
                <c:pt idx="28784">
                  <c:v>90.209000000000003</c:v>
                </c:pt>
                <c:pt idx="28785">
                  <c:v>90.209000000000003</c:v>
                </c:pt>
                <c:pt idx="28786">
                  <c:v>90.21</c:v>
                </c:pt>
                <c:pt idx="28787">
                  <c:v>90.210999999999999</c:v>
                </c:pt>
                <c:pt idx="28788">
                  <c:v>90.210999999999999</c:v>
                </c:pt>
                <c:pt idx="28789">
                  <c:v>90.212000000000003</c:v>
                </c:pt>
                <c:pt idx="28790">
                  <c:v>90.212999999999994</c:v>
                </c:pt>
                <c:pt idx="28791">
                  <c:v>90.212999999999994</c:v>
                </c:pt>
                <c:pt idx="28792">
                  <c:v>90.213999999999999</c:v>
                </c:pt>
                <c:pt idx="28793">
                  <c:v>90.213999999999999</c:v>
                </c:pt>
                <c:pt idx="28794">
                  <c:v>90.213999999999999</c:v>
                </c:pt>
                <c:pt idx="28795">
                  <c:v>90.215000000000003</c:v>
                </c:pt>
                <c:pt idx="28796">
                  <c:v>90.215000000000003</c:v>
                </c:pt>
                <c:pt idx="28797">
                  <c:v>90.215000000000003</c:v>
                </c:pt>
                <c:pt idx="28798">
                  <c:v>90.215999999999994</c:v>
                </c:pt>
                <c:pt idx="28799">
                  <c:v>90.215999999999994</c:v>
                </c:pt>
                <c:pt idx="28800">
                  <c:v>90.215999999999994</c:v>
                </c:pt>
                <c:pt idx="28801">
                  <c:v>90.215999999999994</c:v>
                </c:pt>
                <c:pt idx="28802">
                  <c:v>90.215999999999994</c:v>
                </c:pt>
                <c:pt idx="28803">
                  <c:v>90.215999999999994</c:v>
                </c:pt>
                <c:pt idx="28804">
                  <c:v>90.216999999999999</c:v>
                </c:pt>
                <c:pt idx="28805">
                  <c:v>90.216999999999999</c:v>
                </c:pt>
                <c:pt idx="28806">
                  <c:v>90.216999999999999</c:v>
                </c:pt>
                <c:pt idx="28807">
                  <c:v>90.216999999999999</c:v>
                </c:pt>
                <c:pt idx="28808">
                  <c:v>90.216999999999999</c:v>
                </c:pt>
                <c:pt idx="28809">
                  <c:v>90.215999999999994</c:v>
                </c:pt>
                <c:pt idx="28810">
                  <c:v>90.215999999999994</c:v>
                </c:pt>
                <c:pt idx="28811">
                  <c:v>90.215999999999994</c:v>
                </c:pt>
                <c:pt idx="28812">
                  <c:v>90.215999999999994</c:v>
                </c:pt>
                <c:pt idx="28813">
                  <c:v>90.215999999999994</c:v>
                </c:pt>
                <c:pt idx="28814">
                  <c:v>90.215999999999994</c:v>
                </c:pt>
                <c:pt idx="28815">
                  <c:v>90.215000000000003</c:v>
                </c:pt>
                <c:pt idx="28816">
                  <c:v>90.215000000000003</c:v>
                </c:pt>
                <c:pt idx="28817">
                  <c:v>90.215000000000003</c:v>
                </c:pt>
                <c:pt idx="28818">
                  <c:v>90.215000000000003</c:v>
                </c:pt>
                <c:pt idx="28819">
                  <c:v>90.213999999999999</c:v>
                </c:pt>
                <c:pt idx="28820">
                  <c:v>90.213999999999999</c:v>
                </c:pt>
                <c:pt idx="28821">
                  <c:v>90.213999999999999</c:v>
                </c:pt>
                <c:pt idx="28822">
                  <c:v>90.212999999999994</c:v>
                </c:pt>
                <c:pt idx="28823">
                  <c:v>90.212999999999994</c:v>
                </c:pt>
                <c:pt idx="28824">
                  <c:v>90.212000000000003</c:v>
                </c:pt>
                <c:pt idx="28825">
                  <c:v>90.212000000000003</c:v>
                </c:pt>
                <c:pt idx="28826">
                  <c:v>90.212000000000003</c:v>
                </c:pt>
                <c:pt idx="28827">
                  <c:v>90.210999999999999</c:v>
                </c:pt>
                <c:pt idx="28828">
                  <c:v>90.210999999999999</c:v>
                </c:pt>
                <c:pt idx="28829">
                  <c:v>90.21</c:v>
                </c:pt>
                <c:pt idx="28830">
                  <c:v>90.21</c:v>
                </c:pt>
                <c:pt idx="28831">
                  <c:v>90.209000000000003</c:v>
                </c:pt>
                <c:pt idx="28832">
                  <c:v>90.209000000000003</c:v>
                </c:pt>
                <c:pt idx="28833">
                  <c:v>90.207999999999998</c:v>
                </c:pt>
                <c:pt idx="28834">
                  <c:v>90.207999999999998</c:v>
                </c:pt>
                <c:pt idx="28835">
                  <c:v>90.206999999999994</c:v>
                </c:pt>
                <c:pt idx="28836">
                  <c:v>90.206000000000003</c:v>
                </c:pt>
                <c:pt idx="28837">
                  <c:v>90.206000000000003</c:v>
                </c:pt>
                <c:pt idx="28838">
                  <c:v>90.204999999999998</c:v>
                </c:pt>
                <c:pt idx="28839">
                  <c:v>90.203999999999994</c:v>
                </c:pt>
                <c:pt idx="28840">
                  <c:v>90.203000000000003</c:v>
                </c:pt>
                <c:pt idx="28841">
                  <c:v>90.201999999999998</c:v>
                </c:pt>
                <c:pt idx="28842">
                  <c:v>90.200999999999993</c:v>
                </c:pt>
                <c:pt idx="28843">
                  <c:v>90.2</c:v>
                </c:pt>
                <c:pt idx="28844">
                  <c:v>90.198999999999998</c:v>
                </c:pt>
                <c:pt idx="28845">
                  <c:v>90.197999999999993</c:v>
                </c:pt>
                <c:pt idx="28846">
                  <c:v>90.197000000000003</c:v>
                </c:pt>
                <c:pt idx="28847">
                  <c:v>90.195999999999998</c:v>
                </c:pt>
                <c:pt idx="28848">
                  <c:v>90.194999999999993</c:v>
                </c:pt>
                <c:pt idx="28849">
                  <c:v>90.192999999999998</c:v>
                </c:pt>
                <c:pt idx="28850">
                  <c:v>90.191999999999993</c:v>
                </c:pt>
                <c:pt idx="28851">
                  <c:v>90.19</c:v>
                </c:pt>
                <c:pt idx="28852">
                  <c:v>90.188999999999993</c:v>
                </c:pt>
                <c:pt idx="28853">
                  <c:v>90.186999999999998</c:v>
                </c:pt>
                <c:pt idx="28854">
                  <c:v>90.185000000000002</c:v>
                </c:pt>
                <c:pt idx="28855">
                  <c:v>90.183000000000007</c:v>
                </c:pt>
                <c:pt idx="28856">
                  <c:v>90.180999999999997</c:v>
                </c:pt>
                <c:pt idx="28857">
                  <c:v>90.177999999999997</c:v>
                </c:pt>
                <c:pt idx="28858">
                  <c:v>90.176000000000002</c:v>
                </c:pt>
                <c:pt idx="28859">
                  <c:v>90.173000000000002</c:v>
                </c:pt>
                <c:pt idx="28860">
                  <c:v>90.17</c:v>
                </c:pt>
                <c:pt idx="28861">
                  <c:v>90.167000000000002</c:v>
                </c:pt>
                <c:pt idx="28862">
                  <c:v>90.164000000000001</c:v>
                </c:pt>
                <c:pt idx="28863">
                  <c:v>90.16</c:v>
                </c:pt>
                <c:pt idx="28864">
                  <c:v>90.156999999999996</c:v>
                </c:pt>
                <c:pt idx="28865">
                  <c:v>90.153000000000006</c:v>
                </c:pt>
                <c:pt idx="28866">
                  <c:v>90.147999999999996</c:v>
                </c:pt>
                <c:pt idx="28867">
                  <c:v>90.144000000000005</c:v>
                </c:pt>
                <c:pt idx="28868">
                  <c:v>90.138000000000005</c:v>
                </c:pt>
                <c:pt idx="28869">
                  <c:v>90.132999999999996</c:v>
                </c:pt>
                <c:pt idx="28870">
                  <c:v>90.126999999999995</c:v>
                </c:pt>
                <c:pt idx="28871">
                  <c:v>90.120999999999995</c:v>
                </c:pt>
                <c:pt idx="28872">
                  <c:v>90.114000000000004</c:v>
                </c:pt>
                <c:pt idx="28873">
                  <c:v>90.106999999999999</c:v>
                </c:pt>
                <c:pt idx="28874">
                  <c:v>90.099000000000004</c:v>
                </c:pt>
                <c:pt idx="28875">
                  <c:v>90.09</c:v>
                </c:pt>
                <c:pt idx="28876">
                  <c:v>90.081000000000003</c:v>
                </c:pt>
                <c:pt idx="28877">
                  <c:v>90.070999999999998</c:v>
                </c:pt>
                <c:pt idx="28878">
                  <c:v>90.061000000000007</c:v>
                </c:pt>
                <c:pt idx="28879">
                  <c:v>90.049000000000007</c:v>
                </c:pt>
                <c:pt idx="28880">
                  <c:v>90.037000000000006</c:v>
                </c:pt>
                <c:pt idx="28881">
                  <c:v>90.022999999999996</c:v>
                </c:pt>
                <c:pt idx="28882">
                  <c:v>90.007999999999996</c:v>
                </c:pt>
                <c:pt idx="28883">
                  <c:v>89.992999999999995</c:v>
                </c:pt>
                <c:pt idx="28884">
                  <c:v>89.974999999999994</c:v>
                </c:pt>
                <c:pt idx="28885">
                  <c:v>89.956999999999994</c:v>
                </c:pt>
                <c:pt idx="28886">
                  <c:v>89.936999999999998</c:v>
                </c:pt>
                <c:pt idx="28887">
                  <c:v>89.915000000000006</c:v>
                </c:pt>
                <c:pt idx="28888">
                  <c:v>89.891999999999996</c:v>
                </c:pt>
                <c:pt idx="28889">
                  <c:v>89.866</c:v>
                </c:pt>
                <c:pt idx="28890">
                  <c:v>89.838999999999999</c:v>
                </c:pt>
                <c:pt idx="28891">
                  <c:v>89.808999999999997</c:v>
                </c:pt>
                <c:pt idx="28892">
                  <c:v>89.777000000000001</c:v>
                </c:pt>
                <c:pt idx="28893">
                  <c:v>89.742000000000004</c:v>
                </c:pt>
                <c:pt idx="28894">
                  <c:v>89.703999999999994</c:v>
                </c:pt>
                <c:pt idx="28895">
                  <c:v>89.664000000000001</c:v>
                </c:pt>
                <c:pt idx="28896">
                  <c:v>89.62</c:v>
                </c:pt>
                <c:pt idx="28897">
                  <c:v>89.572999999999993</c:v>
                </c:pt>
                <c:pt idx="28898">
                  <c:v>89.522000000000006</c:v>
                </c:pt>
                <c:pt idx="28899">
                  <c:v>89.466999999999999</c:v>
                </c:pt>
                <c:pt idx="28900">
                  <c:v>89.406999999999996</c:v>
                </c:pt>
                <c:pt idx="28901">
                  <c:v>89.343000000000004</c:v>
                </c:pt>
                <c:pt idx="28902">
                  <c:v>89.274000000000001</c:v>
                </c:pt>
                <c:pt idx="28903">
                  <c:v>89.2</c:v>
                </c:pt>
                <c:pt idx="28904">
                  <c:v>89.12</c:v>
                </c:pt>
                <c:pt idx="28905">
                  <c:v>89.034000000000006</c:v>
                </c:pt>
                <c:pt idx="28906">
                  <c:v>88.941999999999993</c:v>
                </c:pt>
                <c:pt idx="28907">
                  <c:v>88.843000000000004</c:v>
                </c:pt>
                <c:pt idx="28908">
                  <c:v>88.736000000000004</c:v>
                </c:pt>
                <c:pt idx="28909">
                  <c:v>88.622</c:v>
                </c:pt>
                <c:pt idx="28910">
                  <c:v>88.498999999999995</c:v>
                </c:pt>
                <c:pt idx="28911">
                  <c:v>88.367000000000004</c:v>
                </c:pt>
                <c:pt idx="28912">
                  <c:v>88.225999999999999</c:v>
                </c:pt>
                <c:pt idx="28913">
                  <c:v>88.073999999999998</c:v>
                </c:pt>
                <c:pt idx="28914">
                  <c:v>87.911000000000001</c:v>
                </c:pt>
                <c:pt idx="28915">
                  <c:v>87.736999999999995</c:v>
                </c:pt>
                <c:pt idx="28916">
                  <c:v>87.55</c:v>
                </c:pt>
                <c:pt idx="28917">
                  <c:v>87.349000000000004</c:v>
                </c:pt>
                <c:pt idx="28918">
                  <c:v>87.134</c:v>
                </c:pt>
                <c:pt idx="28919">
                  <c:v>86.903999999999996</c:v>
                </c:pt>
                <c:pt idx="28920">
                  <c:v>86.656999999999996</c:v>
                </c:pt>
                <c:pt idx="28921">
                  <c:v>86.393000000000001</c:v>
                </c:pt>
                <c:pt idx="28922">
                  <c:v>86.11</c:v>
                </c:pt>
                <c:pt idx="28923">
                  <c:v>85.807000000000002</c:v>
                </c:pt>
                <c:pt idx="28924">
                  <c:v>85.483000000000004</c:v>
                </c:pt>
                <c:pt idx="28925">
                  <c:v>85.137</c:v>
                </c:pt>
                <c:pt idx="28926">
                  <c:v>84.766999999999996</c:v>
                </c:pt>
                <c:pt idx="28927">
                  <c:v>84.372</c:v>
                </c:pt>
                <c:pt idx="28928">
                  <c:v>83.950999999999993</c:v>
                </c:pt>
                <c:pt idx="28929">
                  <c:v>83.501000000000005</c:v>
                </c:pt>
                <c:pt idx="28930">
                  <c:v>83.022000000000006</c:v>
                </c:pt>
                <c:pt idx="28931">
                  <c:v>82.513000000000005</c:v>
                </c:pt>
                <c:pt idx="28932">
                  <c:v>81.971000000000004</c:v>
                </c:pt>
                <c:pt idx="28933">
                  <c:v>81.394999999999996</c:v>
                </c:pt>
                <c:pt idx="28934">
                  <c:v>80.784999999999997</c:v>
                </c:pt>
                <c:pt idx="28935">
                  <c:v>80.137</c:v>
                </c:pt>
                <c:pt idx="28936">
                  <c:v>79.451999999999998</c:v>
                </c:pt>
                <c:pt idx="28937">
                  <c:v>78.727000000000004</c:v>
                </c:pt>
                <c:pt idx="28938">
                  <c:v>77.960999999999999</c:v>
                </c:pt>
                <c:pt idx="28939">
                  <c:v>77.153999999999996</c:v>
                </c:pt>
                <c:pt idx="28940">
                  <c:v>76.304000000000002</c:v>
                </c:pt>
                <c:pt idx="28941">
                  <c:v>75.411000000000001</c:v>
                </c:pt>
                <c:pt idx="28942">
                  <c:v>74.472999999999999</c:v>
                </c:pt>
                <c:pt idx="28943">
                  <c:v>73.491</c:v>
                </c:pt>
                <c:pt idx="28944">
                  <c:v>72.462999999999994</c:v>
                </c:pt>
                <c:pt idx="28945">
                  <c:v>71.388999999999996</c:v>
                </c:pt>
                <c:pt idx="28946">
                  <c:v>70.269000000000005</c:v>
                </c:pt>
                <c:pt idx="28947">
                  <c:v>69.105000000000004</c:v>
                </c:pt>
                <c:pt idx="28948">
                  <c:v>67.894999999999996</c:v>
                </c:pt>
                <c:pt idx="28949">
                  <c:v>66.638999999999996</c:v>
                </c:pt>
                <c:pt idx="28950">
                  <c:v>65.34</c:v>
                </c:pt>
                <c:pt idx="28951">
                  <c:v>63.997999999999998</c:v>
                </c:pt>
                <c:pt idx="28952">
                  <c:v>62.612000000000002</c:v>
                </c:pt>
                <c:pt idx="28953">
                  <c:v>61.186</c:v>
                </c:pt>
                <c:pt idx="28954">
                  <c:v>59.719000000000001</c:v>
                </c:pt>
                <c:pt idx="28955">
                  <c:v>58.216000000000001</c:v>
                </c:pt>
                <c:pt idx="28956">
                  <c:v>56.677</c:v>
                </c:pt>
                <c:pt idx="28957">
                  <c:v>55.106999999999999</c:v>
                </c:pt>
                <c:pt idx="28958">
                  <c:v>53.506</c:v>
                </c:pt>
                <c:pt idx="28959">
                  <c:v>51.88</c:v>
                </c:pt>
                <c:pt idx="28960">
                  <c:v>50.228999999999999</c:v>
                </c:pt>
                <c:pt idx="28961">
                  <c:v>48.558</c:v>
                </c:pt>
                <c:pt idx="28962">
                  <c:v>46.866</c:v>
                </c:pt>
                <c:pt idx="28963">
                  <c:v>45.158000000000001</c:v>
                </c:pt>
                <c:pt idx="28964">
                  <c:v>43.436</c:v>
                </c:pt>
                <c:pt idx="28965">
                  <c:v>41.7</c:v>
                </c:pt>
                <c:pt idx="28966">
                  <c:v>39.953000000000003</c:v>
                </c:pt>
                <c:pt idx="28967">
                  <c:v>38.197000000000003</c:v>
                </c:pt>
                <c:pt idx="28968">
                  <c:v>36.432000000000002</c:v>
                </c:pt>
                <c:pt idx="28969">
                  <c:v>34.659999999999997</c:v>
                </c:pt>
                <c:pt idx="28970">
                  <c:v>32.881</c:v>
                </c:pt>
                <c:pt idx="28971">
                  <c:v>31.097000000000001</c:v>
                </c:pt>
                <c:pt idx="28972">
                  <c:v>29.306999999999999</c:v>
                </c:pt>
                <c:pt idx="28973">
                  <c:v>27.513999999999999</c:v>
                </c:pt>
                <c:pt idx="28974">
                  <c:v>25.718</c:v>
                </c:pt>
                <c:pt idx="28975">
                  <c:v>23.92</c:v>
                </c:pt>
                <c:pt idx="28976">
                  <c:v>22.122</c:v>
                </c:pt>
                <c:pt idx="28977">
                  <c:v>20.324999999999999</c:v>
                </c:pt>
                <c:pt idx="28978">
                  <c:v>18.530999999999999</c:v>
                </c:pt>
                <c:pt idx="28979">
                  <c:v>16.742000000000001</c:v>
                </c:pt>
                <c:pt idx="28980">
                  <c:v>14.962999999999999</c:v>
                </c:pt>
                <c:pt idx="28981">
                  <c:v>13.199</c:v>
                </c:pt>
                <c:pt idx="28982">
                  <c:v>11.459</c:v>
                </c:pt>
                <c:pt idx="28983">
                  <c:v>9.7569999999999997</c:v>
                </c:pt>
                <c:pt idx="28984">
                  <c:v>8.1120000000000001</c:v>
                </c:pt>
                <c:pt idx="28985">
                  <c:v>6.5529999999999999</c:v>
                </c:pt>
                <c:pt idx="28986">
                  <c:v>5.1189999999999998</c:v>
                </c:pt>
                <c:pt idx="28987">
                  <c:v>3.8660000000000001</c:v>
                </c:pt>
                <c:pt idx="28988">
                  <c:v>2.8239999999999998</c:v>
                </c:pt>
                <c:pt idx="28989">
                  <c:v>2.0230000000000001</c:v>
                </c:pt>
                <c:pt idx="28990">
                  <c:v>1.446</c:v>
                </c:pt>
                <c:pt idx="28991">
                  <c:v>1.0529999999999999</c:v>
                </c:pt>
                <c:pt idx="28992">
                  <c:v>0.79600000000000004</c:v>
                </c:pt>
                <c:pt idx="28993">
                  <c:v>0.63300000000000001</c:v>
                </c:pt>
                <c:pt idx="28994">
                  <c:v>0.52800000000000002</c:v>
                </c:pt>
                <c:pt idx="28995">
                  <c:v>0.46200000000000002</c:v>
                </c:pt>
                <c:pt idx="28996">
                  <c:v>0.41599999999999998</c:v>
                </c:pt>
                <c:pt idx="28997">
                  <c:v>0.38300000000000001</c:v>
                </c:pt>
                <c:pt idx="28998">
                  <c:v>0.35499999999999998</c:v>
                </c:pt>
                <c:pt idx="28999">
                  <c:v>0.33200000000000002</c:v>
                </c:pt>
                <c:pt idx="29000">
                  <c:v>0.311</c:v>
                </c:pt>
                <c:pt idx="29001">
                  <c:v>0.29299999999999998</c:v>
                </c:pt>
                <c:pt idx="29002">
                  <c:v>0.27800000000000002</c:v>
                </c:pt>
                <c:pt idx="29003">
                  <c:v>0.26500000000000001</c:v>
                </c:pt>
                <c:pt idx="29004">
                  <c:v>0.255</c:v>
                </c:pt>
                <c:pt idx="29005">
                  <c:v>0.247</c:v>
                </c:pt>
                <c:pt idx="29006">
                  <c:v>0.24</c:v>
                </c:pt>
                <c:pt idx="29007">
                  <c:v>0.23499999999999999</c:v>
                </c:pt>
                <c:pt idx="29008">
                  <c:v>0.23100000000000001</c:v>
                </c:pt>
                <c:pt idx="29009">
                  <c:v>0.22800000000000001</c:v>
                </c:pt>
                <c:pt idx="29010">
                  <c:v>0.22600000000000001</c:v>
                </c:pt>
                <c:pt idx="29011">
                  <c:v>0.22500000000000001</c:v>
                </c:pt>
                <c:pt idx="29012">
                  <c:v>0.223</c:v>
                </c:pt>
                <c:pt idx="29013">
                  <c:v>0.223</c:v>
                </c:pt>
                <c:pt idx="29014">
                  <c:v>0.223</c:v>
                </c:pt>
                <c:pt idx="29015">
                  <c:v>0.223</c:v>
                </c:pt>
                <c:pt idx="29016">
                  <c:v>0.223</c:v>
                </c:pt>
                <c:pt idx="29017">
                  <c:v>0.223</c:v>
                </c:pt>
                <c:pt idx="29018">
                  <c:v>0.224</c:v>
                </c:pt>
                <c:pt idx="29019">
                  <c:v>0.22500000000000001</c:v>
                </c:pt>
                <c:pt idx="29020">
                  <c:v>0.22600000000000001</c:v>
                </c:pt>
                <c:pt idx="29021">
                  <c:v>0.22700000000000001</c:v>
                </c:pt>
                <c:pt idx="29022">
                  <c:v>0.22900000000000001</c:v>
                </c:pt>
                <c:pt idx="29023">
                  <c:v>0.23</c:v>
                </c:pt>
                <c:pt idx="29024">
                  <c:v>0.23200000000000001</c:v>
                </c:pt>
                <c:pt idx="29025">
                  <c:v>0.23400000000000001</c:v>
                </c:pt>
                <c:pt idx="29026">
                  <c:v>0.23499999999999999</c:v>
                </c:pt>
                <c:pt idx="29027">
                  <c:v>0.23699999999999999</c:v>
                </c:pt>
                <c:pt idx="29028">
                  <c:v>0.23799999999999999</c:v>
                </c:pt>
                <c:pt idx="29029">
                  <c:v>0.24</c:v>
                </c:pt>
                <c:pt idx="29030">
                  <c:v>0.24099999999999999</c:v>
                </c:pt>
                <c:pt idx="29031">
                  <c:v>0.24299999999999999</c:v>
                </c:pt>
                <c:pt idx="29032">
                  <c:v>0.24399999999999999</c:v>
                </c:pt>
                <c:pt idx="29033">
                  <c:v>0.246</c:v>
                </c:pt>
                <c:pt idx="29034">
                  <c:v>0.247</c:v>
                </c:pt>
                <c:pt idx="29035">
                  <c:v>0.249</c:v>
                </c:pt>
                <c:pt idx="29036">
                  <c:v>0.25</c:v>
                </c:pt>
                <c:pt idx="29037">
                  <c:v>0.251</c:v>
                </c:pt>
                <c:pt idx="29038">
                  <c:v>0.252</c:v>
                </c:pt>
                <c:pt idx="29039">
                  <c:v>0.254</c:v>
                </c:pt>
                <c:pt idx="29040">
                  <c:v>0.255</c:v>
                </c:pt>
                <c:pt idx="29041">
                  <c:v>0.25600000000000001</c:v>
                </c:pt>
                <c:pt idx="29042">
                  <c:v>0.25700000000000001</c:v>
                </c:pt>
                <c:pt idx="29043">
                  <c:v>0.25800000000000001</c:v>
                </c:pt>
                <c:pt idx="29044">
                  <c:v>0.25900000000000001</c:v>
                </c:pt>
                <c:pt idx="29045">
                  <c:v>0.26</c:v>
                </c:pt>
                <c:pt idx="29046">
                  <c:v>0.26100000000000001</c:v>
                </c:pt>
                <c:pt idx="29047">
                  <c:v>0.26200000000000001</c:v>
                </c:pt>
                <c:pt idx="29048">
                  <c:v>0.26200000000000001</c:v>
                </c:pt>
                <c:pt idx="29049">
                  <c:v>0.26300000000000001</c:v>
                </c:pt>
                <c:pt idx="29050">
                  <c:v>0.26400000000000001</c:v>
                </c:pt>
                <c:pt idx="29051">
                  <c:v>0.26500000000000001</c:v>
                </c:pt>
                <c:pt idx="29052">
                  <c:v>0.26500000000000001</c:v>
                </c:pt>
                <c:pt idx="29053">
                  <c:v>0.26600000000000001</c:v>
                </c:pt>
                <c:pt idx="29054">
                  <c:v>0.26600000000000001</c:v>
                </c:pt>
                <c:pt idx="29055">
                  <c:v>0.26700000000000002</c:v>
                </c:pt>
                <c:pt idx="29056">
                  <c:v>0.26800000000000002</c:v>
                </c:pt>
                <c:pt idx="29057">
                  <c:v>0.26800000000000002</c:v>
                </c:pt>
                <c:pt idx="29058">
                  <c:v>0.26600000000000001</c:v>
                </c:pt>
                <c:pt idx="29059">
                  <c:v>0.26600000000000001</c:v>
                </c:pt>
                <c:pt idx="29060">
                  <c:v>0.26500000000000001</c:v>
                </c:pt>
                <c:pt idx="29061">
                  <c:v>0.26500000000000001</c:v>
                </c:pt>
                <c:pt idx="29062">
                  <c:v>0.26400000000000001</c:v>
                </c:pt>
                <c:pt idx="29063">
                  <c:v>0.26300000000000001</c:v>
                </c:pt>
                <c:pt idx="29064">
                  <c:v>0.26300000000000001</c:v>
                </c:pt>
                <c:pt idx="29065">
                  <c:v>0.26200000000000001</c:v>
                </c:pt>
                <c:pt idx="29066">
                  <c:v>0.26100000000000001</c:v>
                </c:pt>
                <c:pt idx="29067">
                  <c:v>0.26100000000000001</c:v>
                </c:pt>
                <c:pt idx="29068">
                  <c:v>0.26</c:v>
                </c:pt>
                <c:pt idx="29069">
                  <c:v>0.25900000000000001</c:v>
                </c:pt>
                <c:pt idx="29070">
                  <c:v>0.25800000000000001</c:v>
                </c:pt>
                <c:pt idx="29071">
                  <c:v>0.25700000000000001</c:v>
                </c:pt>
                <c:pt idx="29072">
                  <c:v>0.25600000000000001</c:v>
                </c:pt>
                <c:pt idx="29073">
                  <c:v>0.255</c:v>
                </c:pt>
                <c:pt idx="29074">
                  <c:v>0.254</c:v>
                </c:pt>
                <c:pt idx="29075">
                  <c:v>0.253</c:v>
                </c:pt>
                <c:pt idx="29076">
                  <c:v>0.252</c:v>
                </c:pt>
                <c:pt idx="29077">
                  <c:v>0.251</c:v>
                </c:pt>
                <c:pt idx="29078">
                  <c:v>0.249</c:v>
                </c:pt>
                <c:pt idx="29079">
                  <c:v>0.248</c:v>
                </c:pt>
                <c:pt idx="29080">
                  <c:v>0.247</c:v>
                </c:pt>
                <c:pt idx="29081">
                  <c:v>0.246</c:v>
                </c:pt>
                <c:pt idx="29082">
                  <c:v>0.24399999999999999</c:v>
                </c:pt>
                <c:pt idx="29083">
                  <c:v>0.24299999999999999</c:v>
                </c:pt>
                <c:pt idx="29084">
                  <c:v>0.24099999999999999</c:v>
                </c:pt>
                <c:pt idx="29085">
                  <c:v>0.24</c:v>
                </c:pt>
                <c:pt idx="29086">
                  <c:v>0.23899999999999999</c:v>
                </c:pt>
                <c:pt idx="29087">
                  <c:v>0.23699999999999999</c:v>
                </c:pt>
                <c:pt idx="29088">
                  <c:v>0.23599999999999999</c:v>
                </c:pt>
                <c:pt idx="29089">
                  <c:v>0.23400000000000001</c:v>
                </c:pt>
                <c:pt idx="29090">
                  <c:v>0.23300000000000001</c:v>
                </c:pt>
                <c:pt idx="29091">
                  <c:v>0.23100000000000001</c:v>
                </c:pt>
                <c:pt idx="29092">
                  <c:v>0.23</c:v>
                </c:pt>
                <c:pt idx="29093">
                  <c:v>0.22800000000000001</c:v>
                </c:pt>
                <c:pt idx="29094">
                  <c:v>0.22700000000000001</c:v>
                </c:pt>
                <c:pt idx="29095">
                  <c:v>0.22600000000000001</c:v>
                </c:pt>
                <c:pt idx="29096">
                  <c:v>0.22500000000000001</c:v>
                </c:pt>
                <c:pt idx="29097">
                  <c:v>0.224</c:v>
                </c:pt>
                <c:pt idx="29098">
                  <c:v>0.223</c:v>
                </c:pt>
                <c:pt idx="29099">
                  <c:v>0.223</c:v>
                </c:pt>
                <c:pt idx="29100">
                  <c:v>0.222</c:v>
                </c:pt>
                <c:pt idx="29101">
                  <c:v>0.222</c:v>
                </c:pt>
                <c:pt idx="29102">
                  <c:v>0.223</c:v>
                </c:pt>
                <c:pt idx="29103">
                  <c:v>0.223</c:v>
                </c:pt>
                <c:pt idx="29104">
                  <c:v>0.22500000000000001</c:v>
                </c:pt>
                <c:pt idx="29105">
                  <c:v>0.22600000000000001</c:v>
                </c:pt>
                <c:pt idx="29106">
                  <c:v>0.22900000000000001</c:v>
                </c:pt>
                <c:pt idx="29107">
                  <c:v>0.23200000000000001</c:v>
                </c:pt>
                <c:pt idx="29108">
                  <c:v>0.23599999999999999</c:v>
                </c:pt>
                <c:pt idx="29109">
                  <c:v>0.24099999999999999</c:v>
                </c:pt>
                <c:pt idx="29110">
                  <c:v>0.247</c:v>
                </c:pt>
                <c:pt idx="29111">
                  <c:v>0.255</c:v>
                </c:pt>
                <c:pt idx="29112">
                  <c:v>0.26600000000000001</c:v>
                </c:pt>
                <c:pt idx="29113">
                  <c:v>0.27800000000000002</c:v>
                </c:pt>
                <c:pt idx="29114">
                  <c:v>0.29299999999999998</c:v>
                </c:pt>
                <c:pt idx="29115">
                  <c:v>0.311</c:v>
                </c:pt>
                <c:pt idx="29116">
                  <c:v>0.33200000000000002</c:v>
                </c:pt>
                <c:pt idx="29117">
                  <c:v>0.35599999999999998</c:v>
                </c:pt>
                <c:pt idx="29118">
                  <c:v>0.38400000000000001</c:v>
                </c:pt>
                <c:pt idx="29119">
                  <c:v>0.42</c:v>
                </c:pt>
                <c:pt idx="29120">
                  <c:v>0.46899999999999997</c:v>
                </c:pt>
                <c:pt idx="29121">
                  <c:v>0.54200000000000004</c:v>
                </c:pt>
                <c:pt idx="29122">
                  <c:v>0.65500000000000003</c:v>
                </c:pt>
                <c:pt idx="29123">
                  <c:v>0.83099999999999996</c:v>
                </c:pt>
                <c:pt idx="29124">
                  <c:v>1.1020000000000001</c:v>
                </c:pt>
                <c:pt idx="29125">
                  <c:v>1.51</c:v>
                </c:pt>
                <c:pt idx="29126">
                  <c:v>2.0979999999999999</c:v>
                </c:pt>
                <c:pt idx="29127">
                  <c:v>2.903</c:v>
                </c:pt>
                <c:pt idx="29128">
                  <c:v>3.9369999999999998</c:v>
                </c:pt>
                <c:pt idx="29129">
                  <c:v>5.1790000000000003</c:v>
                </c:pt>
                <c:pt idx="29130">
                  <c:v>6.5970000000000004</c:v>
                </c:pt>
                <c:pt idx="29131">
                  <c:v>8.1419999999999995</c:v>
                </c:pt>
                <c:pt idx="29132">
                  <c:v>9.7759999999999998</c:v>
                </c:pt>
                <c:pt idx="29133">
                  <c:v>11.472</c:v>
                </c:pt>
                <c:pt idx="29134">
                  <c:v>13.207000000000001</c:v>
                </c:pt>
                <c:pt idx="29135">
                  <c:v>14.967000000000001</c:v>
                </c:pt>
                <c:pt idx="29136">
                  <c:v>16.744</c:v>
                </c:pt>
                <c:pt idx="29137">
                  <c:v>18.532</c:v>
                </c:pt>
                <c:pt idx="29138">
                  <c:v>20.324999999999999</c:v>
                </c:pt>
                <c:pt idx="29139">
                  <c:v>22.122</c:v>
                </c:pt>
                <c:pt idx="29140">
                  <c:v>23.92</c:v>
                </c:pt>
                <c:pt idx="29141">
                  <c:v>25.716999999999999</c:v>
                </c:pt>
                <c:pt idx="29142">
                  <c:v>27.510999999999999</c:v>
                </c:pt>
                <c:pt idx="29143">
                  <c:v>29.303000000000001</c:v>
                </c:pt>
                <c:pt idx="29144">
                  <c:v>31.091000000000001</c:v>
                </c:pt>
                <c:pt idx="29145">
                  <c:v>32.872999999999998</c:v>
                </c:pt>
                <c:pt idx="29146">
                  <c:v>34.651000000000003</c:v>
                </c:pt>
                <c:pt idx="29147">
                  <c:v>36.420999999999999</c:v>
                </c:pt>
                <c:pt idx="29148">
                  <c:v>38.183999999999997</c:v>
                </c:pt>
                <c:pt idx="29149">
                  <c:v>39.94</c:v>
                </c:pt>
                <c:pt idx="29150">
                  <c:v>41.685000000000002</c:v>
                </c:pt>
                <c:pt idx="29151">
                  <c:v>43.418999999999997</c:v>
                </c:pt>
                <c:pt idx="29152">
                  <c:v>45.140999999999998</c:v>
                </c:pt>
                <c:pt idx="29153">
                  <c:v>46.848999999999997</c:v>
                </c:pt>
                <c:pt idx="29154">
                  <c:v>48.537999999999997</c:v>
                </c:pt>
                <c:pt idx="29155">
                  <c:v>50.209000000000003</c:v>
                </c:pt>
                <c:pt idx="29156">
                  <c:v>51.859000000000002</c:v>
                </c:pt>
                <c:pt idx="29157">
                  <c:v>53.484000000000002</c:v>
                </c:pt>
                <c:pt idx="29158">
                  <c:v>55.082999999999998</c:v>
                </c:pt>
                <c:pt idx="29159">
                  <c:v>56.652999999999999</c:v>
                </c:pt>
                <c:pt idx="29160">
                  <c:v>58.19</c:v>
                </c:pt>
                <c:pt idx="29161">
                  <c:v>59.692999999999998</c:v>
                </c:pt>
                <c:pt idx="29162">
                  <c:v>61.158999999999999</c:v>
                </c:pt>
                <c:pt idx="29163">
                  <c:v>62.584000000000003</c:v>
                </c:pt>
                <c:pt idx="29164">
                  <c:v>63.969000000000001</c:v>
                </c:pt>
                <c:pt idx="29165">
                  <c:v>65.313000000000002</c:v>
                </c:pt>
                <c:pt idx="29166">
                  <c:v>66.611000000000004</c:v>
                </c:pt>
                <c:pt idx="29167">
                  <c:v>67.866</c:v>
                </c:pt>
                <c:pt idx="29168">
                  <c:v>69.076999999999998</c:v>
                </c:pt>
                <c:pt idx="29169">
                  <c:v>70.241</c:v>
                </c:pt>
                <c:pt idx="29170">
                  <c:v>71.361000000000004</c:v>
                </c:pt>
                <c:pt idx="29171">
                  <c:v>72.433999999999997</c:v>
                </c:pt>
                <c:pt idx="29172">
                  <c:v>73.462999999999994</c:v>
                </c:pt>
                <c:pt idx="29173">
                  <c:v>74.445999999999998</c:v>
                </c:pt>
                <c:pt idx="29174">
                  <c:v>75.382999999999996</c:v>
                </c:pt>
                <c:pt idx="29175">
                  <c:v>76.277000000000001</c:v>
                </c:pt>
                <c:pt idx="29176">
                  <c:v>77.126999999999995</c:v>
                </c:pt>
                <c:pt idx="29177">
                  <c:v>77.935000000000002</c:v>
                </c:pt>
                <c:pt idx="29178">
                  <c:v>78.700999999999993</c:v>
                </c:pt>
                <c:pt idx="29179">
                  <c:v>79.427000000000007</c:v>
                </c:pt>
                <c:pt idx="29180">
                  <c:v>80.113</c:v>
                </c:pt>
                <c:pt idx="29181">
                  <c:v>80.760999999999996</c:v>
                </c:pt>
                <c:pt idx="29182">
                  <c:v>81.372</c:v>
                </c:pt>
                <c:pt idx="29183">
                  <c:v>81.948999999999998</c:v>
                </c:pt>
                <c:pt idx="29184">
                  <c:v>82.491</c:v>
                </c:pt>
                <c:pt idx="29185">
                  <c:v>83.001999999999995</c:v>
                </c:pt>
                <c:pt idx="29186">
                  <c:v>83.480999999999995</c:v>
                </c:pt>
                <c:pt idx="29187">
                  <c:v>83.930999999999997</c:v>
                </c:pt>
                <c:pt idx="29188">
                  <c:v>84.352999999999994</c:v>
                </c:pt>
                <c:pt idx="29189">
                  <c:v>84.748999999999995</c:v>
                </c:pt>
                <c:pt idx="29190">
                  <c:v>85.119</c:v>
                </c:pt>
                <c:pt idx="29191">
                  <c:v>85.465999999999994</c:v>
                </c:pt>
                <c:pt idx="29192">
                  <c:v>85.79</c:v>
                </c:pt>
                <c:pt idx="29193">
                  <c:v>86.093000000000004</c:v>
                </c:pt>
                <c:pt idx="29194">
                  <c:v>86.376999999999995</c:v>
                </c:pt>
                <c:pt idx="29195">
                  <c:v>86.641000000000005</c:v>
                </c:pt>
                <c:pt idx="29196">
                  <c:v>86.888999999999996</c:v>
                </c:pt>
                <c:pt idx="29197">
                  <c:v>87.119</c:v>
                </c:pt>
                <c:pt idx="29198">
                  <c:v>87.334999999999994</c:v>
                </c:pt>
                <c:pt idx="29199">
                  <c:v>87.536000000000001</c:v>
                </c:pt>
                <c:pt idx="29200">
                  <c:v>87.722999999999999</c:v>
                </c:pt>
                <c:pt idx="29201">
                  <c:v>87.897999999999996</c:v>
                </c:pt>
                <c:pt idx="29202">
                  <c:v>88.061000000000007</c:v>
                </c:pt>
                <c:pt idx="29203">
                  <c:v>88.212999999999994</c:v>
                </c:pt>
                <c:pt idx="29204">
                  <c:v>88.355000000000004</c:v>
                </c:pt>
                <c:pt idx="29205">
                  <c:v>88.486999999999995</c:v>
                </c:pt>
                <c:pt idx="29206">
                  <c:v>88.61</c:v>
                </c:pt>
                <c:pt idx="29207">
                  <c:v>88.724999999999994</c:v>
                </c:pt>
                <c:pt idx="29208">
                  <c:v>88.831999999999994</c:v>
                </c:pt>
                <c:pt idx="29209">
                  <c:v>88.930999999999997</c:v>
                </c:pt>
                <c:pt idx="29210">
                  <c:v>89.024000000000001</c:v>
                </c:pt>
                <c:pt idx="29211">
                  <c:v>89.11</c:v>
                </c:pt>
                <c:pt idx="29212">
                  <c:v>89.19</c:v>
                </c:pt>
                <c:pt idx="29213">
                  <c:v>89.265000000000001</c:v>
                </c:pt>
                <c:pt idx="29214">
                  <c:v>89.334000000000003</c:v>
                </c:pt>
                <c:pt idx="29215">
                  <c:v>89.397999999999996</c:v>
                </c:pt>
                <c:pt idx="29216">
                  <c:v>89.456999999999994</c:v>
                </c:pt>
                <c:pt idx="29217">
                  <c:v>89.513000000000005</c:v>
                </c:pt>
                <c:pt idx="29218">
                  <c:v>89.563999999999993</c:v>
                </c:pt>
                <c:pt idx="29219">
                  <c:v>89.611000000000004</c:v>
                </c:pt>
                <c:pt idx="29220">
                  <c:v>89.655000000000001</c:v>
                </c:pt>
                <c:pt idx="29221">
                  <c:v>89.695999999999998</c:v>
                </c:pt>
                <c:pt idx="29222">
                  <c:v>89.733999999999995</c:v>
                </c:pt>
                <c:pt idx="29223">
                  <c:v>89.768000000000001</c:v>
                </c:pt>
                <c:pt idx="29224">
                  <c:v>89.801000000000002</c:v>
                </c:pt>
                <c:pt idx="29225">
                  <c:v>89.83</c:v>
                </c:pt>
                <c:pt idx="29226">
                  <c:v>89.858000000000004</c:v>
                </c:pt>
                <c:pt idx="29227">
                  <c:v>89.882999999999996</c:v>
                </c:pt>
                <c:pt idx="29228">
                  <c:v>89.906999999999996</c:v>
                </c:pt>
                <c:pt idx="29229">
                  <c:v>89.929000000000002</c:v>
                </c:pt>
                <c:pt idx="29230">
                  <c:v>89.948999999999998</c:v>
                </c:pt>
                <c:pt idx="29231">
                  <c:v>89.966999999999999</c:v>
                </c:pt>
                <c:pt idx="29232">
                  <c:v>89.983999999999995</c:v>
                </c:pt>
                <c:pt idx="29233">
                  <c:v>90</c:v>
                </c:pt>
                <c:pt idx="29234">
                  <c:v>90.015000000000001</c:v>
                </c:pt>
                <c:pt idx="29235">
                  <c:v>90.028000000000006</c:v>
                </c:pt>
                <c:pt idx="29236">
                  <c:v>90.040999999999997</c:v>
                </c:pt>
                <c:pt idx="29237">
                  <c:v>90.052000000000007</c:v>
                </c:pt>
                <c:pt idx="29238">
                  <c:v>90.063000000000002</c:v>
                </c:pt>
                <c:pt idx="29239">
                  <c:v>90.072999999999993</c:v>
                </c:pt>
                <c:pt idx="29240">
                  <c:v>90.081999999999994</c:v>
                </c:pt>
                <c:pt idx="29241">
                  <c:v>90.090999999999994</c:v>
                </c:pt>
                <c:pt idx="29242">
                  <c:v>90.099000000000004</c:v>
                </c:pt>
                <c:pt idx="29243">
                  <c:v>90.105999999999995</c:v>
                </c:pt>
                <c:pt idx="29244">
                  <c:v>90.113</c:v>
                </c:pt>
                <c:pt idx="29245">
                  <c:v>90.119</c:v>
                </c:pt>
                <c:pt idx="29246">
                  <c:v>90.125</c:v>
                </c:pt>
                <c:pt idx="29247">
                  <c:v>90.13</c:v>
                </c:pt>
                <c:pt idx="29248">
                  <c:v>90.135999999999996</c:v>
                </c:pt>
                <c:pt idx="29249">
                  <c:v>90.14</c:v>
                </c:pt>
                <c:pt idx="29250">
                  <c:v>90.144999999999996</c:v>
                </c:pt>
                <c:pt idx="29251">
                  <c:v>90.149000000000001</c:v>
                </c:pt>
                <c:pt idx="29252">
                  <c:v>90.153000000000006</c:v>
                </c:pt>
                <c:pt idx="29253">
                  <c:v>90.156999999999996</c:v>
                </c:pt>
                <c:pt idx="29254">
                  <c:v>90.16</c:v>
                </c:pt>
                <c:pt idx="29255">
                  <c:v>90.162999999999997</c:v>
                </c:pt>
                <c:pt idx="29256">
                  <c:v>90.165999999999997</c:v>
                </c:pt>
                <c:pt idx="29257">
                  <c:v>90.168999999999997</c:v>
                </c:pt>
                <c:pt idx="29258">
                  <c:v>90.171999999999997</c:v>
                </c:pt>
                <c:pt idx="29259">
                  <c:v>90.174000000000007</c:v>
                </c:pt>
                <c:pt idx="29260">
                  <c:v>90.177000000000007</c:v>
                </c:pt>
                <c:pt idx="29261">
                  <c:v>90.179000000000002</c:v>
                </c:pt>
                <c:pt idx="29262">
                  <c:v>90.180999999999997</c:v>
                </c:pt>
                <c:pt idx="29263">
                  <c:v>90.183000000000007</c:v>
                </c:pt>
                <c:pt idx="29264">
                  <c:v>90.185000000000002</c:v>
                </c:pt>
                <c:pt idx="29265">
                  <c:v>90.186999999999998</c:v>
                </c:pt>
                <c:pt idx="29266">
                  <c:v>90.188999999999993</c:v>
                </c:pt>
                <c:pt idx="29267">
                  <c:v>90.19</c:v>
                </c:pt>
                <c:pt idx="29268">
                  <c:v>90.191999999999993</c:v>
                </c:pt>
                <c:pt idx="29269">
                  <c:v>90.192999999999998</c:v>
                </c:pt>
                <c:pt idx="29270">
                  <c:v>90.194999999999993</c:v>
                </c:pt>
                <c:pt idx="29271">
                  <c:v>90.195999999999998</c:v>
                </c:pt>
                <c:pt idx="29272">
                  <c:v>90.197999999999993</c:v>
                </c:pt>
                <c:pt idx="29273">
                  <c:v>90.198999999999998</c:v>
                </c:pt>
                <c:pt idx="29274">
                  <c:v>90.2</c:v>
                </c:pt>
                <c:pt idx="29275">
                  <c:v>90.200999999999993</c:v>
                </c:pt>
                <c:pt idx="29276">
                  <c:v>90.201999999999998</c:v>
                </c:pt>
                <c:pt idx="29277">
                  <c:v>90.203000000000003</c:v>
                </c:pt>
                <c:pt idx="29278">
                  <c:v>90.204999999999998</c:v>
                </c:pt>
                <c:pt idx="29279">
                  <c:v>90.206000000000003</c:v>
                </c:pt>
                <c:pt idx="29280">
                  <c:v>90.206999999999994</c:v>
                </c:pt>
                <c:pt idx="29281">
                  <c:v>90.206999999999994</c:v>
                </c:pt>
                <c:pt idx="29282">
                  <c:v>90.207999999999998</c:v>
                </c:pt>
                <c:pt idx="29283">
                  <c:v>90.209000000000003</c:v>
                </c:pt>
                <c:pt idx="29284">
                  <c:v>90.21</c:v>
                </c:pt>
                <c:pt idx="29285">
                  <c:v>90.210999999999999</c:v>
                </c:pt>
                <c:pt idx="29286">
                  <c:v>90.212000000000003</c:v>
                </c:pt>
                <c:pt idx="29287">
                  <c:v>90.212000000000003</c:v>
                </c:pt>
                <c:pt idx="29288">
                  <c:v>90.212999999999994</c:v>
                </c:pt>
                <c:pt idx="29289">
                  <c:v>90.213999999999999</c:v>
                </c:pt>
                <c:pt idx="29290">
                  <c:v>90.213999999999999</c:v>
                </c:pt>
                <c:pt idx="29291">
                  <c:v>90.215000000000003</c:v>
                </c:pt>
                <c:pt idx="29292">
                  <c:v>90.215000000000003</c:v>
                </c:pt>
                <c:pt idx="29293">
                  <c:v>90.215999999999994</c:v>
                </c:pt>
                <c:pt idx="29294">
                  <c:v>90.215999999999994</c:v>
                </c:pt>
                <c:pt idx="29295">
                  <c:v>90.216999999999999</c:v>
                </c:pt>
                <c:pt idx="29296">
                  <c:v>90.216999999999999</c:v>
                </c:pt>
                <c:pt idx="29297">
                  <c:v>90.216999999999999</c:v>
                </c:pt>
                <c:pt idx="29298">
                  <c:v>90.218000000000004</c:v>
                </c:pt>
                <c:pt idx="29299">
                  <c:v>90.218000000000004</c:v>
                </c:pt>
                <c:pt idx="29300">
                  <c:v>90.218000000000004</c:v>
                </c:pt>
                <c:pt idx="29301">
                  <c:v>90.218000000000004</c:v>
                </c:pt>
                <c:pt idx="29302">
                  <c:v>90.218999999999994</c:v>
                </c:pt>
                <c:pt idx="29303">
                  <c:v>90.218999999999994</c:v>
                </c:pt>
                <c:pt idx="29304">
                  <c:v>90.218999999999994</c:v>
                </c:pt>
                <c:pt idx="29305">
                  <c:v>90.218999999999994</c:v>
                </c:pt>
                <c:pt idx="29306">
                  <c:v>90.218999999999994</c:v>
                </c:pt>
                <c:pt idx="29307">
                  <c:v>90.218999999999994</c:v>
                </c:pt>
                <c:pt idx="29308">
                  <c:v>90.218999999999994</c:v>
                </c:pt>
                <c:pt idx="29309">
                  <c:v>90.218999999999994</c:v>
                </c:pt>
                <c:pt idx="29310">
                  <c:v>90.218999999999994</c:v>
                </c:pt>
                <c:pt idx="29311">
                  <c:v>90.218999999999994</c:v>
                </c:pt>
                <c:pt idx="29312">
                  <c:v>90.218999999999994</c:v>
                </c:pt>
                <c:pt idx="29313">
                  <c:v>90.218000000000004</c:v>
                </c:pt>
                <c:pt idx="29314">
                  <c:v>90.218000000000004</c:v>
                </c:pt>
                <c:pt idx="29315">
                  <c:v>90.218000000000004</c:v>
                </c:pt>
                <c:pt idx="29316">
                  <c:v>90.218000000000004</c:v>
                </c:pt>
                <c:pt idx="29317">
                  <c:v>90.218000000000004</c:v>
                </c:pt>
                <c:pt idx="29318">
                  <c:v>90.216999999999999</c:v>
                </c:pt>
                <c:pt idx="29319">
                  <c:v>90.216999999999999</c:v>
                </c:pt>
                <c:pt idx="29320">
                  <c:v>90.216999999999999</c:v>
                </c:pt>
                <c:pt idx="29321">
                  <c:v>90.215999999999994</c:v>
                </c:pt>
                <c:pt idx="29322">
                  <c:v>90.215999999999994</c:v>
                </c:pt>
                <c:pt idx="29323">
                  <c:v>90.215999999999994</c:v>
                </c:pt>
                <c:pt idx="29324">
                  <c:v>90.215000000000003</c:v>
                </c:pt>
                <c:pt idx="29325">
                  <c:v>90.215000000000003</c:v>
                </c:pt>
                <c:pt idx="29326">
                  <c:v>90.213999999999999</c:v>
                </c:pt>
                <c:pt idx="29327">
                  <c:v>90.213999999999999</c:v>
                </c:pt>
                <c:pt idx="29328">
                  <c:v>90.213999999999999</c:v>
                </c:pt>
                <c:pt idx="29329">
                  <c:v>90.212999999999994</c:v>
                </c:pt>
                <c:pt idx="29330">
                  <c:v>90.212999999999994</c:v>
                </c:pt>
                <c:pt idx="29331">
                  <c:v>90.212000000000003</c:v>
                </c:pt>
                <c:pt idx="29332">
                  <c:v>90.212000000000003</c:v>
                </c:pt>
                <c:pt idx="29333">
                  <c:v>90.210999999999999</c:v>
                </c:pt>
                <c:pt idx="29334">
                  <c:v>90.21</c:v>
                </c:pt>
                <c:pt idx="29335">
                  <c:v>90.21</c:v>
                </c:pt>
                <c:pt idx="29336">
                  <c:v>90.209000000000003</c:v>
                </c:pt>
                <c:pt idx="29337">
                  <c:v>90.209000000000003</c:v>
                </c:pt>
                <c:pt idx="29338">
                  <c:v>90.207999999999998</c:v>
                </c:pt>
                <c:pt idx="29339">
                  <c:v>90.206999999999994</c:v>
                </c:pt>
                <c:pt idx="29340">
                  <c:v>90.206000000000003</c:v>
                </c:pt>
                <c:pt idx="29341">
                  <c:v>90.206000000000003</c:v>
                </c:pt>
                <c:pt idx="29342">
                  <c:v>90.204999999999998</c:v>
                </c:pt>
                <c:pt idx="29343">
                  <c:v>90.203999999999994</c:v>
                </c:pt>
                <c:pt idx="29344">
                  <c:v>90.203000000000003</c:v>
                </c:pt>
                <c:pt idx="29345">
                  <c:v>90.201999999999998</c:v>
                </c:pt>
                <c:pt idx="29346">
                  <c:v>90.200999999999993</c:v>
                </c:pt>
                <c:pt idx="29347">
                  <c:v>90.198999999999998</c:v>
                </c:pt>
                <c:pt idx="29348">
                  <c:v>90.197999999999993</c:v>
                </c:pt>
                <c:pt idx="29349">
                  <c:v>90.197000000000003</c:v>
                </c:pt>
                <c:pt idx="29350">
                  <c:v>90.195999999999998</c:v>
                </c:pt>
                <c:pt idx="29351">
                  <c:v>90.194000000000003</c:v>
                </c:pt>
                <c:pt idx="29352">
                  <c:v>90.192999999999998</c:v>
                </c:pt>
                <c:pt idx="29353">
                  <c:v>90.191000000000003</c:v>
                </c:pt>
                <c:pt idx="29354">
                  <c:v>90.188999999999993</c:v>
                </c:pt>
                <c:pt idx="29355">
                  <c:v>90.186999999999998</c:v>
                </c:pt>
                <c:pt idx="29356">
                  <c:v>90.185000000000002</c:v>
                </c:pt>
                <c:pt idx="29357">
                  <c:v>90.183000000000007</c:v>
                </c:pt>
                <c:pt idx="29358">
                  <c:v>90.180999999999997</c:v>
                </c:pt>
                <c:pt idx="29359">
                  <c:v>90.177999999999997</c:v>
                </c:pt>
                <c:pt idx="29360">
                  <c:v>90.174999999999997</c:v>
                </c:pt>
                <c:pt idx="29361">
                  <c:v>90.173000000000002</c:v>
                </c:pt>
                <c:pt idx="29362">
                  <c:v>90.168999999999997</c:v>
                </c:pt>
                <c:pt idx="29363">
                  <c:v>90.165999999999997</c:v>
                </c:pt>
                <c:pt idx="29364">
                  <c:v>90.162999999999997</c:v>
                </c:pt>
                <c:pt idx="29365">
                  <c:v>90.159000000000006</c:v>
                </c:pt>
                <c:pt idx="29366">
                  <c:v>90.155000000000001</c:v>
                </c:pt>
                <c:pt idx="29367">
                  <c:v>90.15</c:v>
                </c:pt>
                <c:pt idx="29368">
                  <c:v>90.146000000000001</c:v>
                </c:pt>
                <c:pt idx="29369">
                  <c:v>90.141000000000005</c:v>
                </c:pt>
                <c:pt idx="29370">
                  <c:v>90.135000000000005</c:v>
                </c:pt>
                <c:pt idx="29371">
                  <c:v>90.129000000000005</c:v>
                </c:pt>
                <c:pt idx="29372">
                  <c:v>90.123000000000005</c:v>
                </c:pt>
                <c:pt idx="29373">
                  <c:v>90.116</c:v>
                </c:pt>
                <c:pt idx="29374">
                  <c:v>90.108999999999995</c:v>
                </c:pt>
                <c:pt idx="29375">
                  <c:v>90.100999999999999</c:v>
                </c:pt>
                <c:pt idx="29376">
                  <c:v>90.091999999999999</c:v>
                </c:pt>
                <c:pt idx="29377">
                  <c:v>90.082999999999998</c:v>
                </c:pt>
                <c:pt idx="29378">
                  <c:v>90.072999999999993</c:v>
                </c:pt>
                <c:pt idx="29379">
                  <c:v>90.063000000000002</c:v>
                </c:pt>
                <c:pt idx="29380">
                  <c:v>90.051000000000002</c:v>
                </c:pt>
                <c:pt idx="29381">
                  <c:v>90.037999999999997</c:v>
                </c:pt>
                <c:pt idx="29382">
                  <c:v>90.025000000000006</c:v>
                </c:pt>
                <c:pt idx="29383">
                  <c:v>90.01</c:v>
                </c:pt>
                <c:pt idx="29384">
                  <c:v>89.994</c:v>
                </c:pt>
                <c:pt idx="29385">
                  <c:v>89.977000000000004</c:v>
                </c:pt>
                <c:pt idx="29386">
                  <c:v>89.957999999999998</c:v>
                </c:pt>
                <c:pt idx="29387">
                  <c:v>89.938000000000002</c:v>
                </c:pt>
                <c:pt idx="29388">
                  <c:v>89.917000000000002</c:v>
                </c:pt>
                <c:pt idx="29389">
                  <c:v>89.893000000000001</c:v>
                </c:pt>
                <c:pt idx="29390">
                  <c:v>89.867000000000004</c:v>
                </c:pt>
                <c:pt idx="29391">
                  <c:v>89.84</c:v>
                </c:pt>
                <c:pt idx="29392">
                  <c:v>89.81</c:v>
                </c:pt>
                <c:pt idx="29393">
                  <c:v>89.778000000000006</c:v>
                </c:pt>
                <c:pt idx="29394">
                  <c:v>89.742999999999995</c:v>
                </c:pt>
                <c:pt idx="29395">
                  <c:v>89.704999999999998</c:v>
                </c:pt>
                <c:pt idx="29396">
                  <c:v>89.665000000000006</c:v>
                </c:pt>
                <c:pt idx="29397">
                  <c:v>89.620999999999995</c:v>
                </c:pt>
                <c:pt idx="29398">
                  <c:v>89.572999999999993</c:v>
                </c:pt>
                <c:pt idx="29399">
                  <c:v>89.522000000000006</c:v>
                </c:pt>
                <c:pt idx="29400">
                  <c:v>89.466999999999999</c:v>
                </c:pt>
                <c:pt idx="29401">
                  <c:v>89.406999999999996</c:v>
                </c:pt>
                <c:pt idx="29402">
                  <c:v>89.343000000000004</c:v>
                </c:pt>
                <c:pt idx="29403">
                  <c:v>89.274000000000001</c:v>
                </c:pt>
                <c:pt idx="29404">
                  <c:v>89.198999999999998</c:v>
                </c:pt>
                <c:pt idx="29405">
                  <c:v>89.119</c:v>
                </c:pt>
                <c:pt idx="29406">
                  <c:v>89.033000000000001</c:v>
                </c:pt>
                <c:pt idx="29407">
                  <c:v>88.941000000000003</c:v>
                </c:pt>
                <c:pt idx="29408">
                  <c:v>88.840999999999994</c:v>
                </c:pt>
                <c:pt idx="29409">
                  <c:v>88.734999999999999</c:v>
                </c:pt>
                <c:pt idx="29410">
                  <c:v>88.62</c:v>
                </c:pt>
                <c:pt idx="29411">
                  <c:v>88.497</c:v>
                </c:pt>
                <c:pt idx="29412">
                  <c:v>88.364999999999995</c:v>
                </c:pt>
                <c:pt idx="29413">
                  <c:v>88.222999999999999</c:v>
                </c:pt>
                <c:pt idx="29414">
                  <c:v>88.070999999999998</c:v>
                </c:pt>
                <c:pt idx="29415">
                  <c:v>87.908000000000001</c:v>
                </c:pt>
                <c:pt idx="29416">
                  <c:v>87.733000000000004</c:v>
                </c:pt>
                <c:pt idx="29417">
                  <c:v>87.545000000000002</c:v>
                </c:pt>
                <c:pt idx="29418">
                  <c:v>87.343999999999994</c:v>
                </c:pt>
                <c:pt idx="29419">
                  <c:v>87.129000000000005</c:v>
                </c:pt>
                <c:pt idx="29420">
                  <c:v>86.897999999999996</c:v>
                </c:pt>
                <c:pt idx="29421">
                  <c:v>86.65</c:v>
                </c:pt>
                <c:pt idx="29422">
                  <c:v>86.385000000000005</c:v>
                </c:pt>
                <c:pt idx="29423">
                  <c:v>86.102000000000004</c:v>
                </c:pt>
                <c:pt idx="29424">
                  <c:v>85.799000000000007</c:v>
                </c:pt>
                <c:pt idx="29425">
                  <c:v>85.474000000000004</c:v>
                </c:pt>
                <c:pt idx="29426">
                  <c:v>85.126999999999995</c:v>
                </c:pt>
                <c:pt idx="29427">
                  <c:v>84.756</c:v>
                </c:pt>
                <c:pt idx="29428">
                  <c:v>84.36</c:v>
                </c:pt>
                <c:pt idx="29429">
                  <c:v>83.938000000000002</c:v>
                </c:pt>
                <c:pt idx="29430">
                  <c:v>83.488</c:v>
                </c:pt>
                <c:pt idx="29431">
                  <c:v>83.009</c:v>
                </c:pt>
                <c:pt idx="29432">
                  <c:v>82.498000000000005</c:v>
                </c:pt>
                <c:pt idx="29433">
                  <c:v>81.954999999999998</c:v>
                </c:pt>
                <c:pt idx="29434">
                  <c:v>81.379000000000005</c:v>
                </c:pt>
                <c:pt idx="29435">
                  <c:v>80.766999999999996</c:v>
                </c:pt>
                <c:pt idx="29436">
                  <c:v>80.119</c:v>
                </c:pt>
                <c:pt idx="29437">
                  <c:v>79.433000000000007</c:v>
                </c:pt>
                <c:pt idx="29438">
                  <c:v>78.706999999999994</c:v>
                </c:pt>
                <c:pt idx="29439">
                  <c:v>77.94</c:v>
                </c:pt>
                <c:pt idx="29440">
                  <c:v>77.132000000000005</c:v>
                </c:pt>
                <c:pt idx="29441">
                  <c:v>76.281999999999996</c:v>
                </c:pt>
                <c:pt idx="29442">
                  <c:v>75.388000000000005</c:v>
                </c:pt>
                <c:pt idx="29443">
                  <c:v>74.45</c:v>
                </c:pt>
                <c:pt idx="29444">
                  <c:v>73.465999999999994</c:v>
                </c:pt>
                <c:pt idx="29445">
                  <c:v>72.438000000000002</c:v>
                </c:pt>
                <c:pt idx="29446">
                  <c:v>71.364999999999995</c:v>
                </c:pt>
                <c:pt idx="29447">
                  <c:v>70.245000000000005</c:v>
                </c:pt>
                <c:pt idx="29448">
                  <c:v>69.078999999999994</c:v>
                </c:pt>
                <c:pt idx="29449">
                  <c:v>67.869</c:v>
                </c:pt>
                <c:pt idx="29450">
                  <c:v>66.613</c:v>
                </c:pt>
                <c:pt idx="29451">
                  <c:v>65.313999999999993</c:v>
                </c:pt>
                <c:pt idx="29452">
                  <c:v>63.970999999999997</c:v>
                </c:pt>
                <c:pt idx="29453">
                  <c:v>62.587000000000003</c:v>
                </c:pt>
                <c:pt idx="29454">
                  <c:v>61.161000000000001</c:v>
                </c:pt>
                <c:pt idx="29455">
                  <c:v>59.695</c:v>
                </c:pt>
                <c:pt idx="29456">
                  <c:v>58.192999999999998</c:v>
                </c:pt>
                <c:pt idx="29457">
                  <c:v>56.655000000000001</c:v>
                </c:pt>
                <c:pt idx="29458">
                  <c:v>55.085000000000001</c:v>
                </c:pt>
                <c:pt idx="29459">
                  <c:v>53.485999999999997</c:v>
                </c:pt>
                <c:pt idx="29460">
                  <c:v>51.862000000000002</c:v>
                </c:pt>
                <c:pt idx="29461">
                  <c:v>50.21</c:v>
                </c:pt>
                <c:pt idx="29462">
                  <c:v>48.54</c:v>
                </c:pt>
                <c:pt idx="29463">
                  <c:v>46.848999999999997</c:v>
                </c:pt>
                <c:pt idx="29464">
                  <c:v>45.143000000000001</c:v>
                </c:pt>
                <c:pt idx="29465">
                  <c:v>43.420999999999999</c:v>
                </c:pt>
                <c:pt idx="29466">
                  <c:v>41.686999999999998</c:v>
                </c:pt>
                <c:pt idx="29467">
                  <c:v>39.941000000000003</c:v>
                </c:pt>
                <c:pt idx="29468">
                  <c:v>38.186</c:v>
                </c:pt>
                <c:pt idx="29469">
                  <c:v>36.421999999999997</c:v>
                </c:pt>
                <c:pt idx="29470">
                  <c:v>34.65</c:v>
                </c:pt>
                <c:pt idx="29471">
                  <c:v>32.872999999999998</c:v>
                </c:pt>
                <c:pt idx="29472">
                  <c:v>31.088999999999999</c:v>
                </c:pt>
                <c:pt idx="29473">
                  <c:v>29.300999999999998</c:v>
                </c:pt>
                <c:pt idx="29474">
                  <c:v>27.509</c:v>
                </c:pt>
                <c:pt idx="29475">
                  <c:v>25.713999999999999</c:v>
                </c:pt>
                <c:pt idx="29476">
                  <c:v>23.917000000000002</c:v>
                </c:pt>
                <c:pt idx="29477">
                  <c:v>22.12</c:v>
                </c:pt>
                <c:pt idx="29478">
                  <c:v>20.323</c:v>
                </c:pt>
                <c:pt idx="29479">
                  <c:v>18.530999999999999</c:v>
                </c:pt>
                <c:pt idx="29480">
                  <c:v>16.744</c:v>
                </c:pt>
                <c:pt idx="29481">
                  <c:v>14.967000000000001</c:v>
                </c:pt>
                <c:pt idx="29482">
                  <c:v>13.207000000000001</c:v>
                </c:pt>
                <c:pt idx="29483">
                  <c:v>11.473000000000001</c:v>
                </c:pt>
                <c:pt idx="29484">
                  <c:v>9.7789999999999999</c:v>
                </c:pt>
                <c:pt idx="29485">
                  <c:v>8.1430000000000007</c:v>
                </c:pt>
                <c:pt idx="29486">
                  <c:v>6.6020000000000003</c:v>
                </c:pt>
                <c:pt idx="29487">
                  <c:v>5.1879999999999997</c:v>
                </c:pt>
                <c:pt idx="29488">
                  <c:v>3.9449999999999998</c:v>
                </c:pt>
                <c:pt idx="29489">
                  <c:v>2.91</c:v>
                </c:pt>
                <c:pt idx="29490">
                  <c:v>2.105</c:v>
                </c:pt>
                <c:pt idx="29491">
                  <c:v>1.5149999999999999</c:v>
                </c:pt>
                <c:pt idx="29492">
                  <c:v>1.1020000000000001</c:v>
                </c:pt>
                <c:pt idx="29493">
                  <c:v>0.83199999999999996</c:v>
                </c:pt>
                <c:pt idx="29494">
                  <c:v>0.65600000000000003</c:v>
                </c:pt>
                <c:pt idx="29495">
                  <c:v>0.54300000000000004</c:v>
                </c:pt>
                <c:pt idx="29496">
                  <c:v>0.47</c:v>
                </c:pt>
                <c:pt idx="29497">
                  <c:v>0.42099999999999999</c:v>
                </c:pt>
                <c:pt idx="29498">
                  <c:v>0.38500000000000001</c:v>
                </c:pt>
                <c:pt idx="29499">
                  <c:v>0.35699999999999998</c:v>
                </c:pt>
                <c:pt idx="29500">
                  <c:v>0.33300000000000002</c:v>
                </c:pt>
                <c:pt idx="29501">
                  <c:v>0.312</c:v>
                </c:pt>
                <c:pt idx="29502">
                  <c:v>0.29399999999999998</c:v>
                </c:pt>
                <c:pt idx="29503">
                  <c:v>0.27900000000000003</c:v>
                </c:pt>
                <c:pt idx="29504">
                  <c:v>0.26700000000000002</c:v>
                </c:pt>
                <c:pt idx="29505">
                  <c:v>0.25600000000000001</c:v>
                </c:pt>
                <c:pt idx="29506">
                  <c:v>0.248</c:v>
                </c:pt>
                <c:pt idx="29507">
                  <c:v>0.24099999999999999</c:v>
                </c:pt>
                <c:pt idx="29508">
                  <c:v>0.23599999999999999</c:v>
                </c:pt>
                <c:pt idx="29509">
                  <c:v>0.23200000000000001</c:v>
                </c:pt>
                <c:pt idx="29510">
                  <c:v>0.22900000000000001</c:v>
                </c:pt>
                <c:pt idx="29511">
                  <c:v>0.22600000000000001</c:v>
                </c:pt>
                <c:pt idx="29512">
                  <c:v>0.22500000000000001</c:v>
                </c:pt>
                <c:pt idx="29513">
                  <c:v>0.224</c:v>
                </c:pt>
                <c:pt idx="29514">
                  <c:v>0.223</c:v>
                </c:pt>
                <c:pt idx="29515">
                  <c:v>0.223</c:v>
                </c:pt>
                <c:pt idx="29516">
                  <c:v>0.223</c:v>
                </c:pt>
                <c:pt idx="29517">
                  <c:v>0.223</c:v>
                </c:pt>
                <c:pt idx="29518">
                  <c:v>0.224</c:v>
                </c:pt>
                <c:pt idx="29519">
                  <c:v>0.224</c:v>
                </c:pt>
                <c:pt idx="29520">
                  <c:v>0.22500000000000001</c:v>
                </c:pt>
                <c:pt idx="29521">
                  <c:v>0.22600000000000001</c:v>
                </c:pt>
                <c:pt idx="29522">
                  <c:v>0.22800000000000001</c:v>
                </c:pt>
                <c:pt idx="29523">
                  <c:v>0.22900000000000001</c:v>
                </c:pt>
                <c:pt idx="29524">
                  <c:v>0.23</c:v>
                </c:pt>
                <c:pt idx="29525">
                  <c:v>0.23200000000000001</c:v>
                </c:pt>
                <c:pt idx="29526">
                  <c:v>0.23400000000000001</c:v>
                </c:pt>
                <c:pt idx="29527">
                  <c:v>0.23499999999999999</c:v>
                </c:pt>
                <c:pt idx="29528">
                  <c:v>0.23699999999999999</c:v>
                </c:pt>
                <c:pt idx="29529">
                  <c:v>0.23799999999999999</c:v>
                </c:pt>
                <c:pt idx="29530">
                  <c:v>0.24</c:v>
                </c:pt>
                <c:pt idx="29531">
                  <c:v>0.24099999999999999</c:v>
                </c:pt>
                <c:pt idx="29532">
                  <c:v>0.24299999999999999</c:v>
                </c:pt>
                <c:pt idx="29533">
                  <c:v>0.24399999999999999</c:v>
                </c:pt>
                <c:pt idx="29534">
                  <c:v>0.246</c:v>
                </c:pt>
                <c:pt idx="29535">
                  <c:v>0.247</c:v>
                </c:pt>
                <c:pt idx="29536">
                  <c:v>0.249</c:v>
                </c:pt>
                <c:pt idx="29537">
                  <c:v>0.25</c:v>
                </c:pt>
                <c:pt idx="29538">
                  <c:v>0.251</c:v>
                </c:pt>
                <c:pt idx="29539">
                  <c:v>0.253</c:v>
                </c:pt>
                <c:pt idx="29540">
                  <c:v>0.254</c:v>
                </c:pt>
                <c:pt idx="29541">
                  <c:v>0.255</c:v>
                </c:pt>
                <c:pt idx="29542">
                  <c:v>0.25600000000000001</c:v>
                </c:pt>
                <c:pt idx="29543">
                  <c:v>0.25700000000000001</c:v>
                </c:pt>
                <c:pt idx="29544">
                  <c:v>0.25800000000000001</c:v>
                </c:pt>
                <c:pt idx="29545">
                  <c:v>0.25900000000000001</c:v>
                </c:pt>
                <c:pt idx="29546">
                  <c:v>0.26</c:v>
                </c:pt>
                <c:pt idx="29547">
                  <c:v>0.26100000000000001</c:v>
                </c:pt>
                <c:pt idx="29548">
                  <c:v>0.26200000000000001</c:v>
                </c:pt>
                <c:pt idx="29549">
                  <c:v>0.26200000000000001</c:v>
                </c:pt>
                <c:pt idx="29550">
                  <c:v>0.26300000000000001</c:v>
                </c:pt>
                <c:pt idx="29551">
                  <c:v>0.26400000000000001</c:v>
                </c:pt>
                <c:pt idx="29552">
                  <c:v>0.26500000000000001</c:v>
                </c:pt>
                <c:pt idx="29553">
                  <c:v>0.26500000000000001</c:v>
                </c:pt>
                <c:pt idx="29554">
                  <c:v>0.26600000000000001</c:v>
                </c:pt>
                <c:pt idx="29555">
                  <c:v>0.26600000000000001</c:v>
                </c:pt>
                <c:pt idx="29556">
                  <c:v>0.26700000000000002</c:v>
                </c:pt>
                <c:pt idx="29557">
                  <c:v>0.26800000000000002</c:v>
                </c:pt>
                <c:pt idx="29558">
                  <c:v>0.26800000000000002</c:v>
                </c:pt>
                <c:pt idx="29559">
                  <c:v>0.26600000000000001</c:v>
                </c:pt>
                <c:pt idx="29560">
                  <c:v>0.26600000000000001</c:v>
                </c:pt>
                <c:pt idx="29561">
                  <c:v>0.26500000000000001</c:v>
                </c:pt>
                <c:pt idx="29562">
                  <c:v>0.26500000000000001</c:v>
                </c:pt>
                <c:pt idx="29563">
                  <c:v>0.26400000000000001</c:v>
                </c:pt>
                <c:pt idx="29564">
                  <c:v>0.26300000000000001</c:v>
                </c:pt>
                <c:pt idx="29565">
                  <c:v>0.26300000000000001</c:v>
                </c:pt>
                <c:pt idx="29566">
                  <c:v>0.26200000000000001</c:v>
                </c:pt>
                <c:pt idx="29567">
                  <c:v>0.26100000000000001</c:v>
                </c:pt>
                <c:pt idx="29568">
                  <c:v>0.26100000000000001</c:v>
                </c:pt>
                <c:pt idx="29569">
                  <c:v>0.26</c:v>
                </c:pt>
                <c:pt idx="29570">
                  <c:v>0.25900000000000001</c:v>
                </c:pt>
                <c:pt idx="29571">
                  <c:v>0.25800000000000001</c:v>
                </c:pt>
                <c:pt idx="29572">
                  <c:v>0.25700000000000001</c:v>
                </c:pt>
                <c:pt idx="29573">
                  <c:v>0.25600000000000001</c:v>
                </c:pt>
                <c:pt idx="29574">
                  <c:v>0.255</c:v>
                </c:pt>
                <c:pt idx="29575">
                  <c:v>0.254</c:v>
                </c:pt>
                <c:pt idx="29576">
                  <c:v>0.253</c:v>
                </c:pt>
                <c:pt idx="29577">
                  <c:v>0.252</c:v>
                </c:pt>
                <c:pt idx="29578">
                  <c:v>0.251</c:v>
                </c:pt>
                <c:pt idx="29579">
                  <c:v>0.25</c:v>
                </c:pt>
                <c:pt idx="29580">
                  <c:v>0.248</c:v>
                </c:pt>
                <c:pt idx="29581">
                  <c:v>0.247</c:v>
                </c:pt>
                <c:pt idx="29582">
                  <c:v>0.246</c:v>
                </c:pt>
                <c:pt idx="29583">
                  <c:v>0.24399999999999999</c:v>
                </c:pt>
                <c:pt idx="29584">
                  <c:v>0.24299999999999999</c:v>
                </c:pt>
                <c:pt idx="29585">
                  <c:v>0.24099999999999999</c:v>
                </c:pt>
                <c:pt idx="29586">
                  <c:v>0.24</c:v>
                </c:pt>
                <c:pt idx="29587">
                  <c:v>0.23799999999999999</c:v>
                </c:pt>
                <c:pt idx="29588">
                  <c:v>0.23699999999999999</c:v>
                </c:pt>
                <c:pt idx="29589">
                  <c:v>0.23499999999999999</c:v>
                </c:pt>
                <c:pt idx="29590">
                  <c:v>0.23400000000000001</c:v>
                </c:pt>
                <c:pt idx="29591">
                  <c:v>0.23300000000000001</c:v>
                </c:pt>
                <c:pt idx="29592">
                  <c:v>0.23100000000000001</c:v>
                </c:pt>
                <c:pt idx="29593">
                  <c:v>0.23</c:v>
                </c:pt>
                <c:pt idx="29594">
                  <c:v>0.22800000000000001</c:v>
                </c:pt>
                <c:pt idx="29595">
                  <c:v>0.22700000000000001</c:v>
                </c:pt>
                <c:pt idx="29596">
                  <c:v>0.22600000000000001</c:v>
                </c:pt>
                <c:pt idx="29597">
                  <c:v>0.22500000000000001</c:v>
                </c:pt>
                <c:pt idx="29598">
                  <c:v>0.224</c:v>
                </c:pt>
                <c:pt idx="29599">
                  <c:v>0.223</c:v>
                </c:pt>
                <c:pt idx="29600">
                  <c:v>0.223</c:v>
                </c:pt>
                <c:pt idx="29601">
                  <c:v>0.222</c:v>
                </c:pt>
                <c:pt idx="29602">
                  <c:v>0.222</c:v>
                </c:pt>
                <c:pt idx="29603">
                  <c:v>0.223</c:v>
                </c:pt>
                <c:pt idx="29604">
                  <c:v>0.223</c:v>
                </c:pt>
                <c:pt idx="29605">
                  <c:v>0.224</c:v>
                </c:pt>
                <c:pt idx="29606">
                  <c:v>0.22600000000000001</c:v>
                </c:pt>
                <c:pt idx="29607">
                  <c:v>0.22800000000000001</c:v>
                </c:pt>
                <c:pt idx="29608">
                  <c:v>0.23100000000000001</c:v>
                </c:pt>
                <c:pt idx="29609">
                  <c:v>0.23499999999999999</c:v>
                </c:pt>
                <c:pt idx="29610">
                  <c:v>0.24</c:v>
                </c:pt>
                <c:pt idx="29611">
                  <c:v>0.247</c:v>
                </c:pt>
                <c:pt idx="29612">
                  <c:v>0.255</c:v>
                </c:pt>
                <c:pt idx="29613">
                  <c:v>0.26500000000000001</c:v>
                </c:pt>
                <c:pt idx="29614">
                  <c:v>0.27700000000000002</c:v>
                </c:pt>
                <c:pt idx="29615">
                  <c:v>0.29199999999999998</c:v>
                </c:pt>
                <c:pt idx="29616">
                  <c:v>0.31</c:v>
                </c:pt>
                <c:pt idx="29617">
                  <c:v>0.33100000000000002</c:v>
                </c:pt>
                <c:pt idx="29618">
                  <c:v>0.35399999999999998</c:v>
                </c:pt>
                <c:pt idx="29619">
                  <c:v>0.38200000000000001</c:v>
                </c:pt>
                <c:pt idx="29620">
                  <c:v>0.41499999999999998</c:v>
                </c:pt>
                <c:pt idx="29621">
                  <c:v>0.46</c:v>
                </c:pt>
                <c:pt idx="29622">
                  <c:v>0.52700000000000002</c:v>
                </c:pt>
                <c:pt idx="29623">
                  <c:v>0.63</c:v>
                </c:pt>
                <c:pt idx="29624">
                  <c:v>0.79200000000000004</c:v>
                </c:pt>
                <c:pt idx="29625">
                  <c:v>1.0469999999999999</c:v>
                </c:pt>
                <c:pt idx="29626">
                  <c:v>1.4359999999999999</c:v>
                </c:pt>
                <c:pt idx="29627">
                  <c:v>2.0110000000000001</c:v>
                </c:pt>
                <c:pt idx="29628">
                  <c:v>2.8119999999999998</c:v>
                </c:pt>
                <c:pt idx="29629">
                  <c:v>3.85</c:v>
                </c:pt>
                <c:pt idx="29630">
                  <c:v>5.1100000000000003</c:v>
                </c:pt>
                <c:pt idx="29631">
                  <c:v>6.5460000000000003</c:v>
                </c:pt>
                <c:pt idx="29632">
                  <c:v>8.1050000000000004</c:v>
                </c:pt>
                <c:pt idx="29633">
                  <c:v>9.7520000000000007</c:v>
                </c:pt>
                <c:pt idx="29634">
                  <c:v>11.456</c:v>
                </c:pt>
                <c:pt idx="29635">
                  <c:v>13.196999999999999</c:v>
                </c:pt>
                <c:pt idx="29636">
                  <c:v>14.961</c:v>
                </c:pt>
                <c:pt idx="29637">
                  <c:v>16.742000000000001</c:v>
                </c:pt>
                <c:pt idx="29638">
                  <c:v>18.530999999999999</c:v>
                </c:pt>
                <c:pt idx="29639">
                  <c:v>20.327000000000002</c:v>
                </c:pt>
                <c:pt idx="29640">
                  <c:v>22.123999999999999</c:v>
                </c:pt>
                <c:pt idx="29641">
                  <c:v>23.922999999999998</c:v>
                </c:pt>
                <c:pt idx="29642">
                  <c:v>25.721</c:v>
                </c:pt>
                <c:pt idx="29643">
                  <c:v>27.515999999999998</c:v>
                </c:pt>
                <c:pt idx="29644">
                  <c:v>29.309000000000001</c:v>
                </c:pt>
                <c:pt idx="29645">
                  <c:v>31.097000000000001</c:v>
                </c:pt>
                <c:pt idx="29646">
                  <c:v>32.881</c:v>
                </c:pt>
                <c:pt idx="29647">
                  <c:v>34.658999999999999</c:v>
                </c:pt>
                <c:pt idx="29648">
                  <c:v>36.430999999999997</c:v>
                </c:pt>
                <c:pt idx="29649">
                  <c:v>38.195999999999998</c:v>
                </c:pt>
                <c:pt idx="29650">
                  <c:v>39.951999999999998</c:v>
                </c:pt>
                <c:pt idx="29651">
                  <c:v>41.698</c:v>
                </c:pt>
                <c:pt idx="29652">
                  <c:v>43.433999999999997</c:v>
                </c:pt>
                <c:pt idx="29653">
                  <c:v>45.156999999999996</c:v>
                </c:pt>
                <c:pt idx="29654">
                  <c:v>46.865000000000002</c:v>
                </c:pt>
                <c:pt idx="29655">
                  <c:v>48.555999999999997</c:v>
                </c:pt>
                <c:pt idx="29656">
                  <c:v>50.228000000000002</c:v>
                </c:pt>
                <c:pt idx="29657">
                  <c:v>51.878</c:v>
                </c:pt>
                <c:pt idx="29658">
                  <c:v>53.505000000000003</c:v>
                </c:pt>
                <c:pt idx="29659">
                  <c:v>55.104999999999997</c:v>
                </c:pt>
                <c:pt idx="29660">
                  <c:v>56.676000000000002</c:v>
                </c:pt>
                <c:pt idx="29661">
                  <c:v>58.213999999999999</c:v>
                </c:pt>
                <c:pt idx="29662">
                  <c:v>59.716999999999999</c:v>
                </c:pt>
                <c:pt idx="29663">
                  <c:v>61.183999999999997</c:v>
                </c:pt>
                <c:pt idx="29664">
                  <c:v>62.61</c:v>
                </c:pt>
                <c:pt idx="29665">
                  <c:v>63.994999999999997</c:v>
                </c:pt>
                <c:pt idx="29666">
                  <c:v>65.337000000000003</c:v>
                </c:pt>
                <c:pt idx="29667">
                  <c:v>66.637</c:v>
                </c:pt>
                <c:pt idx="29668">
                  <c:v>67.891999999999996</c:v>
                </c:pt>
                <c:pt idx="29669">
                  <c:v>69.102000000000004</c:v>
                </c:pt>
                <c:pt idx="29670">
                  <c:v>70.266000000000005</c:v>
                </c:pt>
                <c:pt idx="29671">
                  <c:v>71.385999999999996</c:v>
                </c:pt>
                <c:pt idx="29672">
                  <c:v>72.459000000000003</c:v>
                </c:pt>
                <c:pt idx="29673">
                  <c:v>73.486999999999995</c:v>
                </c:pt>
                <c:pt idx="29674">
                  <c:v>74.468999999999994</c:v>
                </c:pt>
                <c:pt idx="29675">
                  <c:v>75.406000000000006</c:v>
                </c:pt>
                <c:pt idx="29676">
                  <c:v>76.3</c:v>
                </c:pt>
                <c:pt idx="29677">
                  <c:v>77.149000000000001</c:v>
                </c:pt>
                <c:pt idx="29678">
                  <c:v>77.956000000000003</c:v>
                </c:pt>
                <c:pt idx="29679">
                  <c:v>78.721999999999994</c:v>
                </c:pt>
                <c:pt idx="29680">
                  <c:v>79.445999999999998</c:v>
                </c:pt>
                <c:pt idx="29681">
                  <c:v>80.131</c:v>
                </c:pt>
                <c:pt idx="29682">
                  <c:v>80.778000000000006</c:v>
                </c:pt>
                <c:pt idx="29683">
                  <c:v>81.388999999999996</c:v>
                </c:pt>
                <c:pt idx="29684">
                  <c:v>81.963999999999999</c:v>
                </c:pt>
                <c:pt idx="29685">
                  <c:v>82.506</c:v>
                </c:pt>
                <c:pt idx="29686">
                  <c:v>83.016000000000005</c:v>
                </c:pt>
                <c:pt idx="29687">
                  <c:v>83.494</c:v>
                </c:pt>
                <c:pt idx="29688">
                  <c:v>83.942999999999998</c:v>
                </c:pt>
                <c:pt idx="29689">
                  <c:v>84.364999999999995</c:v>
                </c:pt>
                <c:pt idx="29690">
                  <c:v>84.76</c:v>
                </c:pt>
                <c:pt idx="29691">
                  <c:v>85.129000000000005</c:v>
                </c:pt>
                <c:pt idx="29692">
                  <c:v>85.474999999999994</c:v>
                </c:pt>
                <c:pt idx="29693">
                  <c:v>85.799000000000007</c:v>
                </c:pt>
                <c:pt idx="29694">
                  <c:v>86.100999999999999</c:v>
                </c:pt>
                <c:pt idx="29695">
                  <c:v>86.384</c:v>
                </c:pt>
                <c:pt idx="29696">
                  <c:v>86.647999999999996</c:v>
                </c:pt>
                <c:pt idx="29697">
                  <c:v>86.894999999999996</c:v>
                </c:pt>
                <c:pt idx="29698">
                  <c:v>87.125</c:v>
                </c:pt>
                <c:pt idx="29699">
                  <c:v>87.34</c:v>
                </c:pt>
                <c:pt idx="29700">
                  <c:v>87.54</c:v>
                </c:pt>
                <c:pt idx="29701">
                  <c:v>87.727000000000004</c:v>
                </c:pt>
                <c:pt idx="29702">
                  <c:v>87.902000000000001</c:v>
                </c:pt>
                <c:pt idx="29703">
                  <c:v>88.063999999999993</c:v>
                </c:pt>
                <c:pt idx="29704">
                  <c:v>88.215999999999994</c:v>
                </c:pt>
                <c:pt idx="29705">
                  <c:v>88.356999999999999</c:v>
                </c:pt>
                <c:pt idx="29706">
                  <c:v>88.489000000000004</c:v>
                </c:pt>
                <c:pt idx="29707">
                  <c:v>88.611999999999995</c:v>
                </c:pt>
                <c:pt idx="29708">
                  <c:v>88.727000000000004</c:v>
                </c:pt>
                <c:pt idx="29709">
                  <c:v>88.832999999999998</c:v>
                </c:pt>
                <c:pt idx="29710">
                  <c:v>88.932000000000002</c:v>
                </c:pt>
                <c:pt idx="29711">
                  <c:v>89.025000000000006</c:v>
                </c:pt>
                <c:pt idx="29712">
                  <c:v>89.111000000000004</c:v>
                </c:pt>
                <c:pt idx="29713">
                  <c:v>89.191000000000003</c:v>
                </c:pt>
                <c:pt idx="29714">
                  <c:v>89.265000000000001</c:v>
                </c:pt>
                <c:pt idx="29715">
                  <c:v>89.334000000000003</c:v>
                </c:pt>
                <c:pt idx="29716">
                  <c:v>89.397999999999996</c:v>
                </c:pt>
                <c:pt idx="29717">
                  <c:v>89.456999999999994</c:v>
                </c:pt>
                <c:pt idx="29718">
                  <c:v>89.512</c:v>
                </c:pt>
                <c:pt idx="29719">
                  <c:v>89.563000000000002</c:v>
                </c:pt>
                <c:pt idx="29720">
                  <c:v>89.611000000000004</c:v>
                </c:pt>
                <c:pt idx="29721">
                  <c:v>89.655000000000001</c:v>
                </c:pt>
                <c:pt idx="29722">
                  <c:v>89.694999999999993</c:v>
                </c:pt>
                <c:pt idx="29723">
                  <c:v>89.733000000000004</c:v>
                </c:pt>
                <c:pt idx="29724">
                  <c:v>89.766999999999996</c:v>
                </c:pt>
                <c:pt idx="29725">
                  <c:v>89.799000000000007</c:v>
                </c:pt>
                <c:pt idx="29726">
                  <c:v>89.828999999999994</c:v>
                </c:pt>
                <c:pt idx="29727">
                  <c:v>89.856999999999999</c:v>
                </c:pt>
                <c:pt idx="29728">
                  <c:v>89.882000000000005</c:v>
                </c:pt>
                <c:pt idx="29729">
                  <c:v>89.905000000000001</c:v>
                </c:pt>
                <c:pt idx="29730">
                  <c:v>89.927000000000007</c:v>
                </c:pt>
                <c:pt idx="29731">
                  <c:v>89.947000000000003</c:v>
                </c:pt>
                <c:pt idx="29732">
                  <c:v>89.965000000000003</c:v>
                </c:pt>
                <c:pt idx="29733">
                  <c:v>89.983000000000004</c:v>
                </c:pt>
                <c:pt idx="29734">
                  <c:v>89.998000000000005</c:v>
                </c:pt>
                <c:pt idx="29735">
                  <c:v>90.013000000000005</c:v>
                </c:pt>
                <c:pt idx="29736">
                  <c:v>90.025999999999996</c:v>
                </c:pt>
                <c:pt idx="29737">
                  <c:v>90.039000000000001</c:v>
                </c:pt>
                <c:pt idx="29738">
                  <c:v>90.05</c:v>
                </c:pt>
                <c:pt idx="29739">
                  <c:v>90.061000000000007</c:v>
                </c:pt>
                <c:pt idx="29740">
                  <c:v>90.070999999999998</c:v>
                </c:pt>
                <c:pt idx="29741">
                  <c:v>90.08</c:v>
                </c:pt>
                <c:pt idx="29742">
                  <c:v>90.088999999999999</c:v>
                </c:pt>
                <c:pt idx="29743">
                  <c:v>90.096999999999994</c:v>
                </c:pt>
                <c:pt idx="29744">
                  <c:v>90.103999999999999</c:v>
                </c:pt>
                <c:pt idx="29745">
                  <c:v>90.111000000000004</c:v>
                </c:pt>
                <c:pt idx="29746">
                  <c:v>90.117000000000004</c:v>
                </c:pt>
                <c:pt idx="29747">
                  <c:v>90.123000000000005</c:v>
                </c:pt>
                <c:pt idx="29748">
                  <c:v>90.128</c:v>
                </c:pt>
                <c:pt idx="29749">
                  <c:v>90.134</c:v>
                </c:pt>
                <c:pt idx="29750">
                  <c:v>90.138000000000005</c:v>
                </c:pt>
                <c:pt idx="29751">
                  <c:v>90.143000000000001</c:v>
                </c:pt>
                <c:pt idx="29752">
                  <c:v>90.147000000000006</c:v>
                </c:pt>
                <c:pt idx="29753">
                  <c:v>90.150999999999996</c:v>
                </c:pt>
                <c:pt idx="29754">
                  <c:v>90.153999999999996</c:v>
                </c:pt>
                <c:pt idx="29755">
                  <c:v>90.158000000000001</c:v>
                </c:pt>
                <c:pt idx="29756">
                  <c:v>90.161000000000001</c:v>
                </c:pt>
                <c:pt idx="29757">
                  <c:v>90.164000000000001</c:v>
                </c:pt>
                <c:pt idx="29758">
                  <c:v>90.167000000000002</c:v>
                </c:pt>
                <c:pt idx="29759">
                  <c:v>90.17</c:v>
                </c:pt>
                <c:pt idx="29760">
                  <c:v>90.171999999999997</c:v>
                </c:pt>
                <c:pt idx="29761">
                  <c:v>90.174999999999997</c:v>
                </c:pt>
                <c:pt idx="29762">
                  <c:v>90.177000000000007</c:v>
                </c:pt>
                <c:pt idx="29763">
                  <c:v>90.179000000000002</c:v>
                </c:pt>
                <c:pt idx="29764">
                  <c:v>90.180999999999997</c:v>
                </c:pt>
                <c:pt idx="29765">
                  <c:v>90.183000000000007</c:v>
                </c:pt>
                <c:pt idx="29766">
                  <c:v>90.185000000000002</c:v>
                </c:pt>
                <c:pt idx="29767">
                  <c:v>90.186000000000007</c:v>
                </c:pt>
                <c:pt idx="29768">
                  <c:v>90.188000000000002</c:v>
                </c:pt>
                <c:pt idx="29769">
                  <c:v>90.19</c:v>
                </c:pt>
                <c:pt idx="29770">
                  <c:v>90.191000000000003</c:v>
                </c:pt>
                <c:pt idx="29771">
                  <c:v>90.192999999999998</c:v>
                </c:pt>
                <c:pt idx="29772">
                  <c:v>90.194000000000003</c:v>
                </c:pt>
                <c:pt idx="29773">
                  <c:v>90.194999999999993</c:v>
                </c:pt>
                <c:pt idx="29774">
                  <c:v>90.197000000000003</c:v>
                </c:pt>
                <c:pt idx="29775">
                  <c:v>90.197999999999993</c:v>
                </c:pt>
                <c:pt idx="29776">
                  <c:v>90.198999999999998</c:v>
                </c:pt>
                <c:pt idx="29777">
                  <c:v>90.2</c:v>
                </c:pt>
                <c:pt idx="29778">
                  <c:v>90.200999999999993</c:v>
                </c:pt>
                <c:pt idx="29779">
                  <c:v>90.201999999999998</c:v>
                </c:pt>
                <c:pt idx="29780">
                  <c:v>90.203000000000003</c:v>
                </c:pt>
                <c:pt idx="29781">
                  <c:v>90.203999999999994</c:v>
                </c:pt>
                <c:pt idx="29782">
                  <c:v>90.204999999999998</c:v>
                </c:pt>
                <c:pt idx="29783">
                  <c:v>90.206000000000003</c:v>
                </c:pt>
                <c:pt idx="29784">
                  <c:v>90.206999999999994</c:v>
                </c:pt>
                <c:pt idx="29785">
                  <c:v>90.207999999999998</c:v>
                </c:pt>
                <c:pt idx="29786">
                  <c:v>90.209000000000003</c:v>
                </c:pt>
                <c:pt idx="29787">
                  <c:v>90.209000000000003</c:v>
                </c:pt>
                <c:pt idx="29788">
                  <c:v>90.21</c:v>
                </c:pt>
                <c:pt idx="29789">
                  <c:v>90.210999999999999</c:v>
                </c:pt>
                <c:pt idx="29790">
                  <c:v>90.210999999999999</c:v>
                </c:pt>
                <c:pt idx="29791">
                  <c:v>90.212000000000003</c:v>
                </c:pt>
                <c:pt idx="29792">
                  <c:v>90.212999999999994</c:v>
                </c:pt>
                <c:pt idx="29793">
                  <c:v>90.212999999999994</c:v>
                </c:pt>
                <c:pt idx="29794">
                  <c:v>90.213999999999999</c:v>
                </c:pt>
                <c:pt idx="29795">
                  <c:v>90.213999999999999</c:v>
                </c:pt>
                <c:pt idx="29796">
                  <c:v>90.213999999999999</c:v>
                </c:pt>
                <c:pt idx="29797">
                  <c:v>90.215000000000003</c:v>
                </c:pt>
                <c:pt idx="29798">
                  <c:v>90.215000000000003</c:v>
                </c:pt>
                <c:pt idx="29799">
                  <c:v>90.215000000000003</c:v>
                </c:pt>
                <c:pt idx="29800">
                  <c:v>90.215999999999994</c:v>
                </c:pt>
                <c:pt idx="29801">
                  <c:v>90.215999999999994</c:v>
                </c:pt>
                <c:pt idx="29802">
                  <c:v>90.215999999999994</c:v>
                </c:pt>
                <c:pt idx="29803">
                  <c:v>90.215999999999994</c:v>
                </c:pt>
                <c:pt idx="29804">
                  <c:v>90.215999999999994</c:v>
                </c:pt>
                <c:pt idx="29805">
                  <c:v>90.216999999999999</c:v>
                </c:pt>
                <c:pt idx="29806">
                  <c:v>90.216999999999999</c:v>
                </c:pt>
                <c:pt idx="29807">
                  <c:v>90.216999999999999</c:v>
                </c:pt>
                <c:pt idx="29808">
                  <c:v>90.216999999999999</c:v>
                </c:pt>
                <c:pt idx="29809">
                  <c:v>90.216999999999999</c:v>
                </c:pt>
                <c:pt idx="29810">
                  <c:v>90.216999999999999</c:v>
                </c:pt>
                <c:pt idx="29811">
                  <c:v>90.216999999999999</c:v>
                </c:pt>
                <c:pt idx="29812">
                  <c:v>90.216999999999999</c:v>
                </c:pt>
                <c:pt idx="29813">
                  <c:v>90.215999999999994</c:v>
                </c:pt>
                <c:pt idx="29814">
                  <c:v>90.215999999999994</c:v>
                </c:pt>
                <c:pt idx="29815">
                  <c:v>90.215999999999994</c:v>
                </c:pt>
                <c:pt idx="29816">
                  <c:v>90.215999999999994</c:v>
                </c:pt>
                <c:pt idx="29817">
                  <c:v>90.215999999999994</c:v>
                </c:pt>
                <c:pt idx="29818">
                  <c:v>90.215000000000003</c:v>
                </c:pt>
                <c:pt idx="29819">
                  <c:v>90.215000000000003</c:v>
                </c:pt>
                <c:pt idx="29820">
                  <c:v>90.215000000000003</c:v>
                </c:pt>
                <c:pt idx="29821">
                  <c:v>90.215000000000003</c:v>
                </c:pt>
                <c:pt idx="29822">
                  <c:v>90.213999999999999</c:v>
                </c:pt>
                <c:pt idx="29823">
                  <c:v>90.213999999999999</c:v>
                </c:pt>
                <c:pt idx="29824">
                  <c:v>90.212999999999994</c:v>
                </c:pt>
                <c:pt idx="29825">
                  <c:v>90.212999999999994</c:v>
                </c:pt>
                <c:pt idx="29826">
                  <c:v>90.212999999999994</c:v>
                </c:pt>
                <c:pt idx="29827">
                  <c:v>90.212000000000003</c:v>
                </c:pt>
                <c:pt idx="29828">
                  <c:v>90.212000000000003</c:v>
                </c:pt>
                <c:pt idx="29829">
                  <c:v>90.210999999999999</c:v>
                </c:pt>
                <c:pt idx="29830">
                  <c:v>90.210999999999999</c:v>
                </c:pt>
                <c:pt idx="29831">
                  <c:v>90.21</c:v>
                </c:pt>
                <c:pt idx="29832">
                  <c:v>90.21</c:v>
                </c:pt>
                <c:pt idx="29833">
                  <c:v>90.209000000000003</c:v>
                </c:pt>
                <c:pt idx="29834">
                  <c:v>90.209000000000003</c:v>
                </c:pt>
                <c:pt idx="29835">
                  <c:v>90.207999999999998</c:v>
                </c:pt>
                <c:pt idx="29836">
                  <c:v>90.207999999999998</c:v>
                </c:pt>
                <c:pt idx="29837">
                  <c:v>90.206999999999994</c:v>
                </c:pt>
                <c:pt idx="29838">
                  <c:v>90.206000000000003</c:v>
                </c:pt>
                <c:pt idx="29839">
                  <c:v>90.206000000000003</c:v>
                </c:pt>
                <c:pt idx="29840">
                  <c:v>90.204999999999998</c:v>
                </c:pt>
                <c:pt idx="29841">
                  <c:v>90.203999999999994</c:v>
                </c:pt>
                <c:pt idx="29842">
                  <c:v>90.203000000000003</c:v>
                </c:pt>
                <c:pt idx="29843">
                  <c:v>90.201999999999998</c:v>
                </c:pt>
                <c:pt idx="29844">
                  <c:v>90.200999999999993</c:v>
                </c:pt>
                <c:pt idx="29845">
                  <c:v>90.200999999999993</c:v>
                </c:pt>
                <c:pt idx="29846">
                  <c:v>90.198999999999998</c:v>
                </c:pt>
                <c:pt idx="29847">
                  <c:v>90.197999999999993</c:v>
                </c:pt>
                <c:pt idx="29848">
                  <c:v>90.197000000000003</c:v>
                </c:pt>
                <c:pt idx="29849">
                  <c:v>90.195999999999998</c:v>
                </c:pt>
                <c:pt idx="29850">
                  <c:v>90.194999999999993</c:v>
                </c:pt>
                <c:pt idx="29851">
                  <c:v>90.192999999999998</c:v>
                </c:pt>
                <c:pt idx="29852">
                  <c:v>90.191999999999993</c:v>
                </c:pt>
                <c:pt idx="29853">
                  <c:v>90.19</c:v>
                </c:pt>
                <c:pt idx="29854">
                  <c:v>90.188999999999993</c:v>
                </c:pt>
                <c:pt idx="29855">
                  <c:v>90.186999999999998</c:v>
                </c:pt>
                <c:pt idx="29856">
                  <c:v>90.185000000000002</c:v>
                </c:pt>
                <c:pt idx="29857">
                  <c:v>90.183000000000007</c:v>
                </c:pt>
                <c:pt idx="29858">
                  <c:v>90.180999999999997</c:v>
                </c:pt>
                <c:pt idx="29859">
                  <c:v>90.177999999999997</c:v>
                </c:pt>
                <c:pt idx="29860">
                  <c:v>90.176000000000002</c:v>
                </c:pt>
                <c:pt idx="29861">
                  <c:v>90.173000000000002</c:v>
                </c:pt>
                <c:pt idx="29862">
                  <c:v>90.17</c:v>
                </c:pt>
                <c:pt idx="29863">
                  <c:v>90.167000000000002</c:v>
                </c:pt>
                <c:pt idx="29864">
                  <c:v>90.164000000000001</c:v>
                </c:pt>
                <c:pt idx="29865">
                  <c:v>90.16</c:v>
                </c:pt>
                <c:pt idx="29866">
                  <c:v>90.156999999999996</c:v>
                </c:pt>
                <c:pt idx="29867">
                  <c:v>90.153000000000006</c:v>
                </c:pt>
                <c:pt idx="29868">
                  <c:v>90.147999999999996</c:v>
                </c:pt>
                <c:pt idx="29869">
                  <c:v>90.144000000000005</c:v>
                </c:pt>
                <c:pt idx="29870">
                  <c:v>90.138000000000005</c:v>
                </c:pt>
                <c:pt idx="29871">
                  <c:v>90.132999999999996</c:v>
                </c:pt>
                <c:pt idx="29872">
                  <c:v>90.126999999999995</c:v>
                </c:pt>
                <c:pt idx="29873">
                  <c:v>90.120999999999995</c:v>
                </c:pt>
                <c:pt idx="29874">
                  <c:v>90.114000000000004</c:v>
                </c:pt>
                <c:pt idx="29875">
                  <c:v>90.106999999999999</c:v>
                </c:pt>
                <c:pt idx="29876">
                  <c:v>90.099000000000004</c:v>
                </c:pt>
                <c:pt idx="29877">
                  <c:v>90.09</c:v>
                </c:pt>
                <c:pt idx="29878">
                  <c:v>90.081000000000003</c:v>
                </c:pt>
                <c:pt idx="29879">
                  <c:v>90.070999999999998</c:v>
                </c:pt>
                <c:pt idx="29880">
                  <c:v>90.061000000000007</c:v>
                </c:pt>
                <c:pt idx="29881">
                  <c:v>90.049000000000007</c:v>
                </c:pt>
                <c:pt idx="29882">
                  <c:v>90.037000000000006</c:v>
                </c:pt>
                <c:pt idx="29883">
                  <c:v>90.022999999999996</c:v>
                </c:pt>
                <c:pt idx="29884">
                  <c:v>90.007999999999996</c:v>
                </c:pt>
                <c:pt idx="29885">
                  <c:v>89.992999999999995</c:v>
                </c:pt>
                <c:pt idx="29886">
                  <c:v>89.974999999999994</c:v>
                </c:pt>
                <c:pt idx="29887">
                  <c:v>89.956999999999994</c:v>
                </c:pt>
                <c:pt idx="29888">
                  <c:v>89.936999999999998</c:v>
                </c:pt>
                <c:pt idx="29889">
                  <c:v>89.915000000000006</c:v>
                </c:pt>
                <c:pt idx="29890">
                  <c:v>89.891999999999996</c:v>
                </c:pt>
                <c:pt idx="29891">
                  <c:v>89.866</c:v>
                </c:pt>
                <c:pt idx="29892">
                  <c:v>89.838999999999999</c:v>
                </c:pt>
                <c:pt idx="29893">
                  <c:v>89.808999999999997</c:v>
                </c:pt>
                <c:pt idx="29894">
                  <c:v>89.777000000000001</c:v>
                </c:pt>
                <c:pt idx="29895">
                  <c:v>89.742000000000004</c:v>
                </c:pt>
                <c:pt idx="29896">
                  <c:v>89.703999999999994</c:v>
                </c:pt>
                <c:pt idx="29897">
                  <c:v>89.664000000000001</c:v>
                </c:pt>
                <c:pt idx="29898">
                  <c:v>89.62</c:v>
                </c:pt>
                <c:pt idx="29899">
                  <c:v>89.572999999999993</c:v>
                </c:pt>
                <c:pt idx="29900">
                  <c:v>89.521000000000001</c:v>
                </c:pt>
                <c:pt idx="29901">
                  <c:v>89.465999999999994</c:v>
                </c:pt>
                <c:pt idx="29902">
                  <c:v>89.406999999999996</c:v>
                </c:pt>
                <c:pt idx="29903">
                  <c:v>89.343000000000004</c:v>
                </c:pt>
                <c:pt idx="29904">
                  <c:v>89.274000000000001</c:v>
                </c:pt>
                <c:pt idx="29905">
                  <c:v>89.2</c:v>
                </c:pt>
                <c:pt idx="29906">
                  <c:v>89.12</c:v>
                </c:pt>
                <c:pt idx="29907">
                  <c:v>89.034000000000006</c:v>
                </c:pt>
                <c:pt idx="29908">
                  <c:v>88.941999999999993</c:v>
                </c:pt>
                <c:pt idx="29909">
                  <c:v>88.843000000000004</c:v>
                </c:pt>
                <c:pt idx="29910">
                  <c:v>88.736000000000004</c:v>
                </c:pt>
                <c:pt idx="29911">
                  <c:v>88.622</c:v>
                </c:pt>
                <c:pt idx="29912">
                  <c:v>88.498999999999995</c:v>
                </c:pt>
                <c:pt idx="29913">
                  <c:v>88.367000000000004</c:v>
                </c:pt>
                <c:pt idx="29914">
                  <c:v>88.225999999999999</c:v>
                </c:pt>
                <c:pt idx="29915">
                  <c:v>88.073999999999998</c:v>
                </c:pt>
                <c:pt idx="29916">
                  <c:v>87.911000000000001</c:v>
                </c:pt>
                <c:pt idx="29917">
                  <c:v>87.736999999999995</c:v>
                </c:pt>
                <c:pt idx="29918">
                  <c:v>87.55</c:v>
                </c:pt>
                <c:pt idx="29919">
                  <c:v>87.349000000000004</c:v>
                </c:pt>
                <c:pt idx="29920">
                  <c:v>87.134</c:v>
                </c:pt>
                <c:pt idx="29921">
                  <c:v>86.903999999999996</c:v>
                </c:pt>
                <c:pt idx="29922">
                  <c:v>86.656999999999996</c:v>
                </c:pt>
                <c:pt idx="29923">
                  <c:v>86.393000000000001</c:v>
                </c:pt>
                <c:pt idx="29924">
                  <c:v>86.11</c:v>
                </c:pt>
                <c:pt idx="29925">
                  <c:v>85.807000000000002</c:v>
                </c:pt>
                <c:pt idx="29926">
                  <c:v>85.483000000000004</c:v>
                </c:pt>
                <c:pt idx="29927">
                  <c:v>85.137</c:v>
                </c:pt>
                <c:pt idx="29928">
                  <c:v>84.766999999999996</c:v>
                </c:pt>
                <c:pt idx="29929">
                  <c:v>84.372</c:v>
                </c:pt>
                <c:pt idx="29930">
                  <c:v>83.95</c:v>
                </c:pt>
                <c:pt idx="29931">
                  <c:v>83.501000000000005</c:v>
                </c:pt>
                <c:pt idx="29932">
                  <c:v>83.022000000000006</c:v>
                </c:pt>
                <c:pt idx="29933">
                  <c:v>82.513000000000005</c:v>
                </c:pt>
                <c:pt idx="29934">
                  <c:v>81.971000000000004</c:v>
                </c:pt>
                <c:pt idx="29935">
                  <c:v>81.394999999999996</c:v>
                </c:pt>
                <c:pt idx="29936">
                  <c:v>80.784000000000006</c:v>
                </c:pt>
                <c:pt idx="29937">
                  <c:v>80.137</c:v>
                </c:pt>
                <c:pt idx="29938">
                  <c:v>79.450999999999993</c:v>
                </c:pt>
                <c:pt idx="29939">
                  <c:v>78.725999999999999</c:v>
                </c:pt>
                <c:pt idx="29940">
                  <c:v>77.960999999999999</c:v>
                </c:pt>
                <c:pt idx="29941">
                  <c:v>77.153999999999996</c:v>
                </c:pt>
                <c:pt idx="29942">
                  <c:v>76.304000000000002</c:v>
                </c:pt>
                <c:pt idx="29943">
                  <c:v>75.41</c:v>
                </c:pt>
                <c:pt idx="29944">
                  <c:v>74.472999999999999</c:v>
                </c:pt>
                <c:pt idx="29945">
                  <c:v>73.489999999999995</c:v>
                </c:pt>
                <c:pt idx="29946">
                  <c:v>72.462000000000003</c:v>
                </c:pt>
                <c:pt idx="29947">
                  <c:v>71.388999999999996</c:v>
                </c:pt>
                <c:pt idx="29948">
                  <c:v>70.27</c:v>
                </c:pt>
                <c:pt idx="29949">
                  <c:v>69.103999999999999</c:v>
                </c:pt>
                <c:pt idx="29950">
                  <c:v>67.894000000000005</c:v>
                </c:pt>
                <c:pt idx="29951">
                  <c:v>66.638999999999996</c:v>
                </c:pt>
                <c:pt idx="29952">
                  <c:v>65.34</c:v>
                </c:pt>
                <c:pt idx="29953">
                  <c:v>63.997</c:v>
                </c:pt>
                <c:pt idx="29954">
                  <c:v>62.612000000000002</c:v>
                </c:pt>
                <c:pt idx="29955">
                  <c:v>61.186</c:v>
                </c:pt>
                <c:pt idx="29956">
                  <c:v>59.72</c:v>
                </c:pt>
                <c:pt idx="29957">
                  <c:v>58.216000000000001</c:v>
                </c:pt>
                <c:pt idx="29958">
                  <c:v>56.677</c:v>
                </c:pt>
                <c:pt idx="29959">
                  <c:v>55.106000000000002</c:v>
                </c:pt>
                <c:pt idx="29960">
                  <c:v>53.506</c:v>
                </c:pt>
                <c:pt idx="29961">
                  <c:v>51.88</c:v>
                </c:pt>
                <c:pt idx="29962">
                  <c:v>50.228999999999999</c:v>
                </c:pt>
                <c:pt idx="29963">
                  <c:v>48.557000000000002</c:v>
                </c:pt>
                <c:pt idx="29964">
                  <c:v>46.865000000000002</c:v>
                </c:pt>
                <c:pt idx="29965">
                  <c:v>45.158000000000001</c:v>
                </c:pt>
                <c:pt idx="29966">
                  <c:v>43.435000000000002</c:v>
                </c:pt>
                <c:pt idx="29967">
                  <c:v>41.7</c:v>
                </c:pt>
                <c:pt idx="29968">
                  <c:v>39.953000000000003</c:v>
                </c:pt>
                <c:pt idx="29969">
                  <c:v>38.197000000000003</c:v>
                </c:pt>
                <c:pt idx="29970">
                  <c:v>36.432000000000002</c:v>
                </c:pt>
                <c:pt idx="29971">
                  <c:v>34.658999999999999</c:v>
                </c:pt>
                <c:pt idx="29972">
                  <c:v>32.880000000000003</c:v>
                </c:pt>
                <c:pt idx="29973">
                  <c:v>31.094999999999999</c:v>
                </c:pt>
                <c:pt idx="29974">
                  <c:v>29.306000000000001</c:v>
                </c:pt>
                <c:pt idx="29975">
                  <c:v>27.513000000000002</c:v>
                </c:pt>
                <c:pt idx="29976">
                  <c:v>25.716999999999999</c:v>
                </c:pt>
                <c:pt idx="29977">
                  <c:v>23.919</c:v>
                </c:pt>
                <c:pt idx="29978">
                  <c:v>22.120999999999999</c:v>
                </c:pt>
                <c:pt idx="29979">
                  <c:v>20.324000000000002</c:v>
                </c:pt>
                <c:pt idx="29980">
                  <c:v>18.529</c:v>
                </c:pt>
                <c:pt idx="29981">
                  <c:v>16.741</c:v>
                </c:pt>
                <c:pt idx="29982">
                  <c:v>14.962</c:v>
                </c:pt>
                <c:pt idx="29983">
                  <c:v>13.198</c:v>
                </c:pt>
                <c:pt idx="29984">
                  <c:v>11.458</c:v>
                </c:pt>
                <c:pt idx="29985">
                  <c:v>9.7560000000000002</c:v>
                </c:pt>
                <c:pt idx="29986">
                  <c:v>8.1129999999999995</c:v>
                </c:pt>
                <c:pt idx="29987">
                  <c:v>6.5549999999999997</c:v>
                </c:pt>
                <c:pt idx="29988">
                  <c:v>5.125</c:v>
                </c:pt>
                <c:pt idx="29989">
                  <c:v>3.8690000000000002</c:v>
                </c:pt>
                <c:pt idx="29990">
                  <c:v>2.8319999999999999</c:v>
                </c:pt>
                <c:pt idx="29991">
                  <c:v>2.028</c:v>
                </c:pt>
                <c:pt idx="29992">
                  <c:v>1.4510000000000001</c:v>
                </c:pt>
                <c:pt idx="29993">
                  <c:v>1.056</c:v>
                </c:pt>
                <c:pt idx="29994">
                  <c:v>0.79700000000000004</c:v>
                </c:pt>
                <c:pt idx="29995">
                  <c:v>0.63200000000000001</c:v>
                </c:pt>
                <c:pt idx="29996">
                  <c:v>0.52700000000000002</c:v>
                </c:pt>
                <c:pt idx="29997">
                  <c:v>0.46</c:v>
                </c:pt>
                <c:pt idx="29998">
                  <c:v>0.41499999999999998</c:v>
                </c:pt>
                <c:pt idx="29999">
                  <c:v>0.38200000000000001</c:v>
                </c:pt>
                <c:pt idx="30000">
                  <c:v>0.35499999999999998</c:v>
                </c:pt>
                <c:pt idx="30001">
                  <c:v>0.33200000000000002</c:v>
                </c:pt>
                <c:pt idx="30002">
                  <c:v>0.311</c:v>
                </c:pt>
                <c:pt idx="30003">
                  <c:v>0.29399999999999998</c:v>
                </c:pt>
                <c:pt idx="30004">
                  <c:v>0.27900000000000003</c:v>
                </c:pt>
                <c:pt idx="30005">
                  <c:v>0.26600000000000001</c:v>
                </c:pt>
                <c:pt idx="30006">
                  <c:v>0.25600000000000001</c:v>
                </c:pt>
                <c:pt idx="30007">
                  <c:v>0.247</c:v>
                </c:pt>
                <c:pt idx="30008">
                  <c:v>0.24099999999999999</c:v>
                </c:pt>
                <c:pt idx="30009">
                  <c:v>0.23499999999999999</c:v>
                </c:pt>
                <c:pt idx="30010">
                  <c:v>0.23100000000000001</c:v>
                </c:pt>
                <c:pt idx="30011">
                  <c:v>0.22800000000000001</c:v>
                </c:pt>
                <c:pt idx="30012">
                  <c:v>0.22600000000000001</c:v>
                </c:pt>
                <c:pt idx="30013">
                  <c:v>0.22500000000000001</c:v>
                </c:pt>
                <c:pt idx="30014">
                  <c:v>0.224</c:v>
                </c:pt>
                <c:pt idx="30015">
                  <c:v>0.223</c:v>
                </c:pt>
                <c:pt idx="30016">
                  <c:v>0.223</c:v>
                </c:pt>
                <c:pt idx="30017">
                  <c:v>0.223</c:v>
                </c:pt>
                <c:pt idx="30018">
                  <c:v>0.223</c:v>
                </c:pt>
                <c:pt idx="30019">
                  <c:v>0.224</c:v>
                </c:pt>
                <c:pt idx="30020">
                  <c:v>0.224</c:v>
                </c:pt>
                <c:pt idx="30021">
                  <c:v>0.22500000000000001</c:v>
                </c:pt>
                <c:pt idx="30022">
                  <c:v>0.22600000000000001</c:v>
                </c:pt>
                <c:pt idx="30023">
                  <c:v>0.22800000000000001</c:v>
                </c:pt>
                <c:pt idx="30024">
                  <c:v>0.22900000000000001</c:v>
                </c:pt>
                <c:pt idx="30025">
                  <c:v>0.23</c:v>
                </c:pt>
                <c:pt idx="30026">
                  <c:v>0.23200000000000001</c:v>
                </c:pt>
                <c:pt idx="30027">
                  <c:v>0.23300000000000001</c:v>
                </c:pt>
                <c:pt idx="30028">
                  <c:v>0.23499999999999999</c:v>
                </c:pt>
                <c:pt idx="30029">
                  <c:v>0.23699999999999999</c:v>
                </c:pt>
                <c:pt idx="30030">
                  <c:v>0.23799999999999999</c:v>
                </c:pt>
                <c:pt idx="30031">
                  <c:v>0.24</c:v>
                </c:pt>
                <c:pt idx="30032">
                  <c:v>0.24099999999999999</c:v>
                </c:pt>
                <c:pt idx="30033">
                  <c:v>0.24299999999999999</c:v>
                </c:pt>
                <c:pt idx="30034">
                  <c:v>0.24399999999999999</c:v>
                </c:pt>
                <c:pt idx="30035">
                  <c:v>0.246</c:v>
                </c:pt>
                <c:pt idx="30036">
                  <c:v>0.247</c:v>
                </c:pt>
                <c:pt idx="30037">
                  <c:v>0.249</c:v>
                </c:pt>
                <c:pt idx="30038">
                  <c:v>0.25</c:v>
                </c:pt>
                <c:pt idx="30039">
                  <c:v>0.251</c:v>
                </c:pt>
                <c:pt idx="30040">
                  <c:v>0.253</c:v>
                </c:pt>
                <c:pt idx="30041">
                  <c:v>0.254</c:v>
                </c:pt>
                <c:pt idx="30042">
                  <c:v>0.255</c:v>
                </c:pt>
                <c:pt idx="30043">
                  <c:v>0.25600000000000001</c:v>
                </c:pt>
                <c:pt idx="30044">
                  <c:v>0.25700000000000001</c:v>
                </c:pt>
                <c:pt idx="30045">
                  <c:v>0.25800000000000001</c:v>
                </c:pt>
                <c:pt idx="30046">
                  <c:v>0.25900000000000001</c:v>
                </c:pt>
                <c:pt idx="30047">
                  <c:v>0.26</c:v>
                </c:pt>
                <c:pt idx="30048">
                  <c:v>0.26100000000000001</c:v>
                </c:pt>
                <c:pt idx="30049">
                  <c:v>0.26100000000000001</c:v>
                </c:pt>
                <c:pt idx="30050">
                  <c:v>0.26200000000000001</c:v>
                </c:pt>
                <c:pt idx="30051">
                  <c:v>0.26300000000000001</c:v>
                </c:pt>
                <c:pt idx="30052">
                  <c:v>0.26400000000000001</c:v>
                </c:pt>
                <c:pt idx="30053">
                  <c:v>0.26500000000000001</c:v>
                </c:pt>
                <c:pt idx="30054">
                  <c:v>0.26500000000000001</c:v>
                </c:pt>
                <c:pt idx="30055">
                  <c:v>0.26600000000000001</c:v>
                </c:pt>
                <c:pt idx="30056">
                  <c:v>0.26600000000000001</c:v>
                </c:pt>
                <c:pt idx="30057">
                  <c:v>0.26700000000000002</c:v>
                </c:pt>
                <c:pt idx="30058">
                  <c:v>0.26800000000000002</c:v>
                </c:pt>
                <c:pt idx="30059">
                  <c:v>0.26800000000000002</c:v>
                </c:pt>
                <c:pt idx="30060">
                  <c:v>0.26600000000000001</c:v>
                </c:pt>
                <c:pt idx="30061">
                  <c:v>0.26600000000000001</c:v>
                </c:pt>
                <c:pt idx="30062">
                  <c:v>0.26500000000000001</c:v>
                </c:pt>
                <c:pt idx="30063">
                  <c:v>0.26500000000000001</c:v>
                </c:pt>
                <c:pt idx="30064">
                  <c:v>0.26400000000000001</c:v>
                </c:pt>
                <c:pt idx="30065">
                  <c:v>0.26300000000000001</c:v>
                </c:pt>
                <c:pt idx="30066">
                  <c:v>0.26300000000000001</c:v>
                </c:pt>
                <c:pt idx="30067">
                  <c:v>0.26200000000000001</c:v>
                </c:pt>
                <c:pt idx="30068">
                  <c:v>0.26100000000000001</c:v>
                </c:pt>
                <c:pt idx="30069">
                  <c:v>0.26100000000000001</c:v>
                </c:pt>
                <c:pt idx="30070">
                  <c:v>0.26</c:v>
                </c:pt>
                <c:pt idx="30071">
                  <c:v>0.25900000000000001</c:v>
                </c:pt>
                <c:pt idx="30072">
                  <c:v>0.25800000000000001</c:v>
                </c:pt>
                <c:pt idx="30073">
                  <c:v>0.25700000000000001</c:v>
                </c:pt>
                <c:pt idx="30074">
                  <c:v>0.25600000000000001</c:v>
                </c:pt>
                <c:pt idx="30075">
                  <c:v>0.255</c:v>
                </c:pt>
                <c:pt idx="30076">
                  <c:v>0.254</c:v>
                </c:pt>
                <c:pt idx="30077">
                  <c:v>0.253</c:v>
                </c:pt>
                <c:pt idx="30078">
                  <c:v>0.252</c:v>
                </c:pt>
                <c:pt idx="30079">
                  <c:v>0.251</c:v>
                </c:pt>
                <c:pt idx="30080">
                  <c:v>0.25</c:v>
                </c:pt>
                <c:pt idx="30081">
                  <c:v>0.248</c:v>
                </c:pt>
                <c:pt idx="30082">
                  <c:v>0.247</c:v>
                </c:pt>
                <c:pt idx="30083">
                  <c:v>0.246</c:v>
                </c:pt>
                <c:pt idx="30084">
                  <c:v>0.24399999999999999</c:v>
                </c:pt>
                <c:pt idx="30085">
                  <c:v>0.24299999999999999</c:v>
                </c:pt>
                <c:pt idx="30086">
                  <c:v>0.24099999999999999</c:v>
                </c:pt>
                <c:pt idx="30087">
                  <c:v>0.24</c:v>
                </c:pt>
                <c:pt idx="30088">
                  <c:v>0.23799999999999999</c:v>
                </c:pt>
                <c:pt idx="30089">
                  <c:v>0.23699999999999999</c:v>
                </c:pt>
                <c:pt idx="30090">
                  <c:v>0.23499999999999999</c:v>
                </c:pt>
                <c:pt idx="30091">
                  <c:v>0.23400000000000001</c:v>
                </c:pt>
                <c:pt idx="30092">
                  <c:v>0.23200000000000001</c:v>
                </c:pt>
                <c:pt idx="30093">
                  <c:v>0.23100000000000001</c:v>
                </c:pt>
                <c:pt idx="30094">
                  <c:v>0.22900000000000001</c:v>
                </c:pt>
                <c:pt idx="30095">
                  <c:v>0.22800000000000001</c:v>
                </c:pt>
                <c:pt idx="30096">
                  <c:v>0.22600000000000001</c:v>
                </c:pt>
                <c:pt idx="30097">
                  <c:v>0.22500000000000001</c:v>
                </c:pt>
                <c:pt idx="30098">
                  <c:v>0.224</c:v>
                </c:pt>
                <c:pt idx="30099">
                  <c:v>0.223</c:v>
                </c:pt>
                <c:pt idx="30100">
                  <c:v>0.223</c:v>
                </c:pt>
                <c:pt idx="30101">
                  <c:v>0.222</c:v>
                </c:pt>
                <c:pt idx="30102">
                  <c:v>0.222</c:v>
                </c:pt>
                <c:pt idx="30103">
                  <c:v>0.222</c:v>
                </c:pt>
                <c:pt idx="30104">
                  <c:v>0.222</c:v>
                </c:pt>
                <c:pt idx="30105">
                  <c:v>0.223</c:v>
                </c:pt>
                <c:pt idx="30106">
                  <c:v>0.224</c:v>
                </c:pt>
                <c:pt idx="30107">
                  <c:v>0.22500000000000001</c:v>
                </c:pt>
                <c:pt idx="30108">
                  <c:v>0.22700000000000001</c:v>
                </c:pt>
                <c:pt idx="30109">
                  <c:v>0.23</c:v>
                </c:pt>
                <c:pt idx="30110">
                  <c:v>0.23400000000000001</c:v>
                </c:pt>
                <c:pt idx="30111">
                  <c:v>0.23899999999999999</c:v>
                </c:pt>
                <c:pt idx="30112">
                  <c:v>0.245</c:v>
                </c:pt>
                <c:pt idx="30113">
                  <c:v>0.252</c:v>
                </c:pt>
                <c:pt idx="30114">
                  <c:v>0.26200000000000001</c:v>
                </c:pt>
                <c:pt idx="30115">
                  <c:v>0.27400000000000002</c:v>
                </c:pt>
                <c:pt idx="30116">
                  <c:v>0.28899999999999998</c:v>
                </c:pt>
                <c:pt idx="30117">
                  <c:v>0.307</c:v>
                </c:pt>
                <c:pt idx="30118">
                  <c:v>0.32700000000000001</c:v>
                </c:pt>
                <c:pt idx="30119">
                  <c:v>0.35</c:v>
                </c:pt>
                <c:pt idx="30120">
                  <c:v>0.374</c:v>
                </c:pt>
                <c:pt idx="30121">
                  <c:v>0.40100000000000002</c:v>
                </c:pt>
                <c:pt idx="30122">
                  <c:v>0.435</c:v>
                </c:pt>
                <c:pt idx="30123">
                  <c:v>0.48399999999999999</c:v>
                </c:pt>
                <c:pt idx="30124">
                  <c:v>0.56200000000000006</c:v>
                </c:pt>
                <c:pt idx="30125">
                  <c:v>0.69</c:v>
                </c:pt>
                <c:pt idx="30126">
                  <c:v>0.89</c:v>
                </c:pt>
                <c:pt idx="30127">
                  <c:v>1.226</c:v>
                </c:pt>
                <c:pt idx="30128">
                  <c:v>1.7509999999999999</c:v>
                </c:pt>
                <c:pt idx="30129">
                  <c:v>2.5369999999999999</c:v>
                </c:pt>
                <c:pt idx="30130">
                  <c:v>3.597</c:v>
                </c:pt>
                <c:pt idx="30131">
                  <c:v>4.9080000000000004</c:v>
                </c:pt>
                <c:pt idx="30132">
                  <c:v>6.3970000000000002</c:v>
                </c:pt>
                <c:pt idx="30133">
                  <c:v>8.0060000000000002</c:v>
                </c:pt>
                <c:pt idx="30134">
                  <c:v>9.6859999999999999</c:v>
                </c:pt>
                <c:pt idx="30135">
                  <c:v>11.414</c:v>
                </c:pt>
                <c:pt idx="30136">
                  <c:v>13.170999999999999</c:v>
                </c:pt>
                <c:pt idx="30137">
                  <c:v>14.946999999999999</c:v>
                </c:pt>
                <c:pt idx="30138">
                  <c:v>16.734999999999999</c:v>
                </c:pt>
                <c:pt idx="30139">
                  <c:v>18.53</c:v>
                </c:pt>
                <c:pt idx="30140">
                  <c:v>20.329999999999998</c:v>
                </c:pt>
                <c:pt idx="30141">
                  <c:v>22.131</c:v>
                </c:pt>
                <c:pt idx="30142">
                  <c:v>23.933</c:v>
                </c:pt>
                <c:pt idx="30143">
                  <c:v>25.734000000000002</c:v>
                </c:pt>
                <c:pt idx="30144">
                  <c:v>27.532</c:v>
                </c:pt>
                <c:pt idx="30145">
                  <c:v>29.327000000000002</c:v>
                </c:pt>
                <c:pt idx="30146">
                  <c:v>31.117999999999999</c:v>
                </c:pt>
                <c:pt idx="30147">
                  <c:v>32.905000000000001</c:v>
                </c:pt>
                <c:pt idx="30148">
                  <c:v>34.686</c:v>
                </c:pt>
                <c:pt idx="30149">
                  <c:v>36.460999999999999</c:v>
                </c:pt>
                <c:pt idx="30150">
                  <c:v>38.228000000000002</c:v>
                </c:pt>
                <c:pt idx="30151">
                  <c:v>39.988</c:v>
                </c:pt>
                <c:pt idx="30152">
                  <c:v>41.738</c:v>
                </c:pt>
                <c:pt idx="30153">
                  <c:v>43.476999999999997</c:v>
                </c:pt>
                <c:pt idx="30154">
                  <c:v>45.203000000000003</c:v>
                </c:pt>
                <c:pt idx="30155">
                  <c:v>46.914000000000001</c:v>
                </c:pt>
                <c:pt idx="30156">
                  <c:v>48.609000000000002</c:v>
                </c:pt>
                <c:pt idx="30157">
                  <c:v>50.283999999999999</c:v>
                </c:pt>
                <c:pt idx="30158">
                  <c:v>51.936999999999998</c:v>
                </c:pt>
                <c:pt idx="30159">
                  <c:v>53.566000000000003</c:v>
                </c:pt>
                <c:pt idx="30160">
                  <c:v>55.168999999999997</c:v>
                </c:pt>
                <c:pt idx="30161">
                  <c:v>56.741999999999997</c:v>
                </c:pt>
                <c:pt idx="30162">
                  <c:v>58.283000000000001</c:v>
                </c:pt>
                <c:pt idx="30163">
                  <c:v>59.79</c:v>
                </c:pt>
                <c:pt idx="30164">
                  <c:v>61.258000000000003</c:v>
                </c:pt>
                <c:pt idx="30165">
                  <c:v>62.686</c:v>
                </c:pt>
                <c:pt idx="30166">
                  <c:v>64.072000000000003</c:v>
                </c:pt>
                <c:pt idx="30167">
                  <c:v>65.415000000000006</c:v>
                </c:pt>
                <c:pt idx="30168">
                  <c:v>66.713999999999999</c:v>
                </c:pt>
                <c:pt idx="30169">
                  <c:v>67.968000000000004</c:v>
                </c:pt>
                <c:pt idx="30170">
                  <c:v>69.179000000000002</c:v>
                </c:pt>
                <c:pt idx="30171">
                  <c:v>70.341999999999999</c:v>
                </c:pt>
                <c:pt idx="30172">
                  <c:v>71.459999999999994</c:v>
                </c:pt>
                <c:pt idx="30173">
                  <c:v>72.533000000000001</c:v>
                </c:pt>
                <c:pt idx="30174">
                  <c:v>73.558999999999997</c:v>
                </c:pt>
                <c:pt idx="30175">
                  <c:v>74.539000000000001</c:v>
                </c:pt>
                <c:pt idx="30176">
                  <c:v>75.474999999999994</c:v>
                </c:pt>
                <c:pt idx="30177">
                  <c:v>76.366</c:v>
                </c:pt>
                <c:pt idx="30178">
                  <c:v>77.213999999999999</c:v>
                </c:pt>
                <c:pt idx="30179">
                  <c:v>78.018000000000001</c:v>
                </c:pt>
                <c:pt idx="30180">
                  <c:v>78.781000000000006</c:v>
                </c:pt>
                <c:pt idx="30181">
                  <c:v>79.503</c:v>
                </c:pt>
                <c:pt idx="30182">
                  <c:v>80.186000000000007</c:v>
                </c:pt>
                <c:pt idx="30183">
                  <c:v>80.83</c:v>
                </c:pt>
                <c:pt idx="30184">
                  <c:v>81.438000000000002</c:v>
                </c:pt>
                <c:pt idx="30185">
                  <c:v>82.010999999999996</c:v>
                </c:pt>
                <c:pt idx="30186">
                  <c:v>82.55</c:v>
                </c:pt>
                <c:pt idx="30187">
                  <c:v>83.057000000000002</c:v>
                </c:pt>
                <c:pt idx="30188">
                  <c:v>83.533000000000001</c:v>
                </c:pt>
                <c:pt idx="30189">
                  <c:v>83.98</c:v>
                </c:pt>
                <c:pt idx="30190">
                  <c:v>84.399000000000001</c:v>
                </c:pt>
                <c:pt idx="30191">
                  <c:v>84.790999999999997</c:v>
                </c:pt>
                <c:pt idx="30192">
                  <c:v>85.158000000000001</c:v>
                </c:pt>
                <c:pt idx="30193">
                  <c:v>85.501999999999995</c:v>
                </c:pt>
                <c:pt idx="30194">
                  <c:v>85.823999999999998</c:v>
                </c:pt>
                <c:pt idx="30195">
                  <c:v>86.125</c:v>
                </c:pt>
                <c:pt idx="30196">
                  <c:v>86.405000000000001</c:v>
                </c:pt>
                <c:pt idx="30197">
                  <c:v>86.667000000000002</c:v>
                </c:pt>
                <c:pt idx="30198">
                  <c:v>86.912000000000006</c:v>
                </c:pt>
                <c:pt idx="30199">
                  <c:v>87.141000000000005</c:v>
                </c:pt>
                <c:pt idx="30200">
                  <c:v>87.353999999999999</c:v>
                </c:pt>
                <c:pt idx="30201">
                  <c:v>87.552999999999997</c:v>
                </c:pt>
                <c:pt idx="30202">
                  <c:v>87.739000000000004</c:v>
                </c:pt>
                <c:pt idx="30203">
                  <c:v>87.912000000000006</c:v>
                </c:pt>
                <c:pt idx="30204">
                  <c:v>88.073999999999998</c:v>
                </c:pt>
                <c:pt idx="30205">
                  <c:v>88.224000000000004</c:v>
                </c:pt>
                <c:pt idx="30206">
                  <c:v>88.364999999999995</c:v>
                </c:pt>
                <c:pt idx="30207">
                  <c:v>88.495999999999995</c:v>
                </c:pt>
                <c:pt idx="30208">
                  <c:v>88.617999999999995</c:v>
                </c:pt>
                <c:pt idx="30209">
                  <c:v>88.730999999999995</c:v>
                </c:pt>
                <c:pt idx="30210">
                  <c:v>88.837000000000003</c:v>
                </c:pt>
                <c:pt idx="30211">
                  <c:v>88.936000000000007</c:v>
                </c:pt>
                <c:pt idx="30212">
                  <c:v>89.027000000000001</c:v>
                </c:pt>
                <c:pt idx="30213">
                  <c:v>89.111999999999995</c:v>
                </c:pt>
                <c:pt idx="30214">
                  <c:v>89.191999999999993</c:v>
                </c:pt>
                <c:pt idx="30215">
                  <c:v>89.265000000000001</c:v>
                </c:pt>
                <c:pt idx="30216">
                  <c:v>89.334000000000003</c:v>
                </c:pt>
                <c:pt idx="30217">
                  <c:v>89.397000000000006</c:v>
                </c:pt>
                <c:pt idx="30218">
                  <c:v>89.456000000000003</c:v>
                </c:pt>
                <c:pt idx="30219">
                  <c:v>89.510999999999996</c:v>
                </c:pt>
                <c:pt idx="30220">
                  <c:v>89.561999999999998</c:v>
                </c:pt>
                <c:pt idx="30221">
                  <c:v>89.608999999999995</c:v>
                </c:pt>
                <c:pt idx="30222">
                  <c:v>89.652000000000001</c:v>
                </c:pt>
                <c:pt idx="30223">
                  <c:v>89.691999999999993</c:v>
                </c:pt>
                <c:pt idx="30224">
                  <c:v>89.73</c:v>
                </c:pt>
                <c:pt idx="30225">
                  <c:v>89.763999999999996</c:v>
                </c:pt>
                <c:pt idx="30226">
                  <c:v>89.796000000000006</c:v>
                </c:pt>
                <c:pt idx="30227">
                  <c:v>89.825000000000003</c:v>
                </c:pt>
                <c:pt idx="30228">
                  <c:v>89.852999999999994</c:v>
                </c:pt>
                <c:pt idx="30229">
                  <c:v>89.878</c:v>
                </c:pt>
                <c:pt idx="30230">
                  <c:v>89.900999999999996</c:v>
                </c:pt>
                <c:pt idx="30231">
                  <c:v>89.921999999999997</c:v>
                </c:pt>
                <c:pt idx="30232">
                  <c:v>89.941999999999993</c:v>
                </c:pt>
                <c:pt idx="30233">
                  <c:v>89.960999999999999</c:v>
                </c:pt>
                <c:pt idx="30234">
                  <c:v>89.977000000000004</c:v>
                </c:pt>
                <c:pt idx="30235">
                  <c:v>89.992999999999995</c:v>
                </c:pt>
                <c:pt idx="30236">
                  <c:v>90.007999999999996</c:v>
                </c:pt>
                <c:pt idx="30237">
                  <c:v>90.021000000000001</c:v>
                </c:pt>
                <c:pt idx="30238">
                  <c:v>90.033000000000001</c:v>
                </c:pt>
                <c:pt idx="30239">
                  <c:v>90.045000000000002</c:v>
                </c:pt>
                <c:pt idx="30240">
                  <c:v>90.055000000000007</c:v>
                </c:pt>
                <c:pt idx="30241">
                  <c:v>90.064999999999998</c:v>
                </c:pt>
                <c:pt idx="30242">
                  <c:v>90.073999999999998</c:v>
                </c:pt>
                <c:pt idx="30243">
                  <c:v>90.082999999999998</c:v>
                </c:pt>
                <c:pt idx="30244">
                  <c:v>90.09</c:v>
                </c:pt>
                <c:pt idx="30245">
                  <c:v>90.097999999999999</c:v>
                </c:pt>
                <c:pt idx="30246">
                  <c:v>90.103999999999999</c:v>
                </c:pt>
                <c:pt idx="30247">
                  <c:v>90.111000000000004</c:v>
                </c:pt>
                <c:pt idx="30248">
                  <c:v>90.117000000000004</c:v>
                </c:pt>
                <c:pt idx="30249">
                  <c:v>90.122</c:v>
                </c:pt>
                <c:pt idx="30250">
                  <c:v>90.126999999999995</c:v>
                </c:pt>
                <c:pt idx="30251">
                  <c:v>90.132000000000005</c:v>
                </c:pt>
                <c:pt idx="30252">
                  <c:v>90.135999999999996</c:v>
                </c:pt>
                <c:pt idx="30253">
                  <c:v>90.14</c:v>
                </c:pt>
                <c:pt idx="30254">
                  <c:v>90.144000000000005</c:v>
                </c:pt>
                <c:pt idx="30255">
                  <c:v>90.147999999999996</c:v>
                </c:pt>
                <c:pt idx="30256">
                  <c:v>90.150999999999996</c:v>
                </c:pt>
                <c:pt idx="30257">
                  <c:v>90.153999999999996</c:v>
                </c:pt>
                <c:pt idx="30258">
                  <c:v>90.156999999999996</c:v>
                </c:pt>
                <c:pt idx="30259">
                  <c:v>90.16</c:v>
                </c:pt>
                <c:pt idx="30260">
                  <c:v>90.162999999999997</c:v>
                </c:pt>
                <c:pt idx="30261">
                  <c:v>90.165000000000006</c:v>
                </c:pt>
                <c:pt idx="30262">
                  <c:v>90.168000000000006</c:v>
                </c:pt>
                <c:pt idx="30263">
                  <c:v>90.17</c:v>
                </c:pt>
                <c:pt idx="30264">
                  <c:v>90.171999999999997</c:v>
                </c:pt>
                <c:pt idx="30265">
                  <c:v>90.174000000000007</c:v>
                </c:pt>
                <c:pt idx="30266">
                  <c:v>90.176000000000002</c:v>
                </c:pt>
                <c:pt idx="30267">
                  <c:v>90.177999999999997</c:v>
                </c:pt>
                <c:pt idx="30268">
                  <c:v>90.18</c:v>
                </c:pt>
                <c:pt idx="30269">
                  <c:v>90.180999999999997</c:v>
                </c:pt>
                <c:pt idx="30270">
                  <c:v>90.183000000000007</c:v>
                </c:pt>
                <c:pt idx="30271">
                  <c:v>90.183999999999997</c:v>
                </c:pt>
                <c:pt idx="30272">
                  <c:v>90.186000000000007</c:v>
                </c:pt>
                <c:pt idx="30273">
                  <c:v>90.186999999999998</c:v>
                </c:pt>
                <c:pt idx="30274">
                  <c:v>90.188000000000002</c:v>
                </c:pt>
                <c:pt idx="30275">
                  <c:v>90.19</c:v>
                </c:pt>
                <c:pt idx="30276">
                  <c:v>90.191000000000003</c:v>
                </c:pt>
                <c:pt idx="30277">
                  <c:v>90.191999999999993</c:v>
                </c:pt>
                <c:pt idx="30278">
                  <c:v>90.192999999999998</c:v>
                </c:pt>
                <c:pt idx="30279">
                  <c:v>90.194000000000003</c:v>
                </c:pt>
                <c:pt idx="30280">
                  <c:v>90.194999999999993</c:v>
                </c:pt>
                <c:pt idx="30281">
                  <c:v>90.195999999999998</c:v>
                </c:pt>
                <c:pt idx="30282">
                  <c:v>90.197000000000003</c:v>
                </c:pt>
                <c:pt idx="30283">
                  <c:v>90.197999999999993</c:v>
                </c:pt>
                <c:pt idx="30284">
                  <c:v>90.198999999999998</c:v>
                </c:pt>
                <c:pt idx="30285">
                  <c:v>90.2</c:v>
                </c:pt>
                <c:pt idx="30286">
                  <c:v>90.200999999999993</c:v>
                </c:pt>
                <c:pt idx="30287">
                  <c:v>90.201999999999998</c:v>
                </c:pt>
                <c:pt idx="30288">
                  <c:v>90.201999999999998</c:v>
                </c:pt>
                <c:pt idx="30289">
                  <c:v>90.203000000000003</c:v>
                </c:pt>
                <c:pt idx="30290">
                  <c:v>90.203999999999994</c:v>
                </c:pt>
                <c:pt idx="30291">
                  <c:v>90.203999999999994</c:v>
                </c:pt>
                <c:pt idx="30292">
                  <c:v>90.204999999999998</c:v>
                </c:pt>
                <c:pt idx="30293">
                  <c:v>90.206000000000003</c:v>
                </c:pt>
                <c:pt idx="30294">
                  <c:v>90.206000000000003</c:v>
                </c:pt>
                <c:pt idx="30295">
                  <c:v>90.206999999999994</c:v>
                </c:pt>
                <c:pt idx="30296">
                  <c:v>90.206999999999994</c:v>
                </c:pt>
                <c:pt idx="30297">
                  <c:v>90.207999999999998</c:v>
                </c:pt>
                <c:pt idx="30298">
                  <c:v>90.207999999999998</c:v>
                </c:pt>
                <c:pt idx="30299">
                  <c:v>90.207999999999998</c:v>
                </c:pt>
                <c:pt idx="30300">
                  <c:v>90.209000000000003</c:v>
                </c:pt>
                <c:pt idx="30301">
                  <c:v>90.209000000000003</c:v>
                </c:pt>
                <c:pt idx="30302">
                  <c:v>90.209000000000003</c:v>
                </c:pt>
                <c:pt idx="30303">
                  <c:v>90.209000000000003</c:v>
                </c:pt>
                <c:pt idx="30304">
                  <c:v>90.21</c:v>
                </c:pt>
                <c:pt idx="30305">
                  <c:v>90.21</c:v>
                </c:pt>
                <c:pt idx="30306">
                  <c:v>90.21</c:v>
                </c:pt>
                <c:pt idx="30307">
                  <c:v>90.21</c:v>
                </c:pt>
                <c:pt idx="30308">
                  <c:v>90.21</c:v>
                </c:pt>
                <c:pt idx="30309">
                  <c:v>90.21</c:v>
                </c:pt>
                <c:pt idx="30310">
                  <c:v>90.21</c:v>
                </c:pt>
                <c:pt idx="30311">
                  <c:v>90.21</c:v>
                </c:pt>
                <c:pt idx="30312">
                  <c:v>90.21</c:v>
                </c:pt>
                <c:pt idx="30313">
                  <c:v>90.21</c:v>
                </c:pt>
                <c:pt idx="30314">
                  <c:v>90.21</c:v>
                </c:pt>
                <c:pt idx="30315">
                  <c:v>90.21</c:v>
                </c:pt>
                <c:pt idx="30316">
                  <c:v>90.209000000000003</c:v>
                </c:pt>
                <c:pt idx="30317">
                  <c:v>90.209000000000003</c:v>
                </c:pt>
                <c:pt idx="30318">
                  <c:v>90.209000000000003</c:v>
                </c:pt>
                <c:pt idx="30319">
                  <c:v>90.209000000000003</c:v>
                </c:pt>
                <c:pt idx="30320">
                  <c:v>90.207999999999998</c:v>
                </c:pt>
                <c:pt idx="30321">
                  <c:v>90.207999999999998</c:v>
                </c:pt>
                <c:pt idx="30322">
                  <c:v>90.207999999999998</c:v>
                </c:pt>
                <c:pt idx="30323">
                  <c:v>90.206999999999994</c:v>
                </c:pt>
                <c:pt idx="30324">
                  <c:v>90.206999999999994</c:v>
                </c:pt>
                <c:pt idx="30325">
                  <c:v>90.206999999999994</c:v>
                </c:pt>
                <c:pt idx="30326">
                  <c:v>90.206000000000003</c:v>
                </c:pt>
                <c:pt idx="30327">
                  <c:v>90.206000000000003</c:v>
                </c:pt>
                <c:pt idx="30328">
                  <c:v>90.206000000000003</c:v>
                </c:pt>
                <c:pt idx="30329">
                  <c:v>90.204999999999998</c:v>
                </c:pt>
                <c:pt idx="30330">
                  <c:v>90.204999999999998</c:v>
                </c:pt>
                <c:pt idx="30331">
                  <c:v>90.203999999999994</c:v>
                </c:pt>
                <c:pt idx="30332">
                  <c:v>90.203999999999994</c:v>
                </c:pt>
                <c:pt idx="30333">
                  <c:v>90.203000000000003</c:v>
                </c:pt>
                <c:pt idx="30334">
                  <c:v>90.203000000000003</c:v>
                </c:pt>
                <c:pt idx="30335">
                  <c:v>90.201999999999998</c:v>
                </c:pt>
                <c:pt idx="30336">
                  <c:v>90.200999999999993</c:v>
                </c:pt>
                <c:pt idx="30337">
                  <c:v>90.200999999999993</c:v>
                </c:pt>
                <c:pt idx="30338">
                  <c:v>90.2</c:v>
                </c:pt>
                <c:pt idx="30339">
                  <c:v>90.2</c:v>
                </c:pt>
                <c:pt idx="30340">
                  <c:v>90.198999999999998</c:v>
                </c:pt>
                <c:pt idx="30341">
                  <c:v>90.197999999999993</c:v>
                </c:pt>
                <c:pt idx="30342">
                  <c:v>90.197000000000003</c:v>
                </c:pt>
                <c:pt idx="30343">
                  <c:v>90.195999999999998</c:v>
                </c:pt>
                <c:pt idx="30344">
                  <c:v>90.195999999999998</c:v>
                </c:pt>
                <c:pt idx="30345">
                  <c:v>90.194999999999993</c:v>
                </c:pt>
                <c:pt idx="30346">
                  <c:v>90.194000000000003</c:v>
                </c:pt>
                <c:pt idx="30347">
                  <c:v>90.192999999999998</c:v>
                </c:pt>
                <c:pt idx="30348">
                  <c:v>90.191999999999993</c:v>
                </c:pt>
                <c:pt idx="30349">
                  <c:v>90.19</c:v>
                </c:pt>
                <c:pt idx="30350">
                  <c:v>90.188999999999993</c:v>
                </c:pt>
                <c:pt idx="30351">
                  <c:v>90.188000000000002</c:v>
                </c:pt>
                <c:pt idx="30352">
                  <c:v>90.186999999999998</c:v>
                </c:pt>
                <c:pt idx="30353">
                  <c:v>90.185000000000002</c:v>
                </c:pt>
                <c:pt idx="30354">
                  <c:v>90.183999999999997</c:v>
                </c:pt>
                <c:pt idx="30355">
                  <c:v>90.182000000000002</c:v>
                </c:pt>
                <c:pt idx="30356">
                  <c:v>90.18</c:v>
                </c:pt>
                <c:pt idx="30357">
                  <c:v>90.177999999999997</c:v>
                </c:pt>
                <c:pt idx="30358">
                  <c:v>90.176000000000002</c:v>
                </c:pt>
                <c:pt idx="30359">
                  <c:v>90.174000000000007</c:v>
                </c:pt>
                <c:pt idx="30360">
                  <c:v>90.171999999999997</c:v>
                </c:pt>
                <c:pt idx="30361">
                  <c:v>90.168999999999997</c:v>
                </c:pt>
                <c:pt idx="30362">
                  <c:v>90.167000000000002</c:v>
                </c:pt>
                <c:pt idx="30363">
                  <c:v>90.164000000000001</c:v>
                </c:pt>
                <c:pt idx="30364">
                  <c:v>90.161000000000001</c:v>
                </c:pt>
                <c:pt idx="30365">
                  <c:v>90.156999999999996</c:v>
                </c:pt>
                <c:pt idx="30366">
                  <c:v>90.153999999999996</c:v>
                </c:pt>
                <c:pt idx="30367">
                  <c:v>90.15</c:v>
                </c:pt>
                <c:pt idx="30368">
                  <c:v>90.146000000000001</c:v>
                </c:pt>
                <c:pt idx="30369">
                  <c:v>90.141999999999996</c:v>
                </c:pt>
                <c:pt idx="30370">
                  <c:v>90.137</c:v>
                </c:pt>
                <c:pt idx="30371">
                  <c:v>90.132000000000005</c:v>
                </c:pt>
                <c:pt idx="30372">
                  <c:v>90.126999999999995</c:v>
                </c:pt>
                <c:pt idx="30373">
                  <c:v>90.120999999999995</c:v>
                </c:pt>
                <c:pt idx="30374">
                  <c:v>90.114999999999995</c:v>
                </c:pt>
                <c:pt idx="30375">
                  <c:v>90.108000000000004</c:v>
                </c:pt>
                <c:pt idx="30376">
                  <c:v>90.100999999999999</c:v>
                </c:pt>
                <c:pt idx="30377">
                  <c:v>90.093000000000004</c:v>
                </c:pt>
                <c:pt idx="30378">
                  <c:v>90.084000000000003</c:v>
                </c:pt>
                <c:pt idx="30379">
                  <c:v>90.075000000000003</c:v>
                </c:pt>
                <c:pt idx="30380">
                  <c:v>90.066000000000003</c:v>
                </c:pt>
                <c:pt idx="30381">
                  <c:v>90.055000000000007</c:v>
                </c:pt>
                <c:pt idx="30382">
                  <c:v>90.043000000000006</c:v>
                </c:pt>
                <c:pt idx="30383">
                  <c:v>90.031000000000006</c:v>
                </c:pt>
                <c:pt idx="30384">
                  <c:v>90.018000000000001</c:v>
                </c:pt>
                <c:pt idx="30385">
                  <c:v>90.003</c:v>
                </c:pt>
                <c:pt idx="30386">
                  <c:v>89.986999999999995</c:v>
                </c:pt>
                <c:pt idx="30387">
                  <c:v>89.97</c:v>
                </c:pt>
                <c:pt idx="30388">
                  <c:v>89.951999999999998</c:v>
                </c:pt>
                <c:pt idx="30389">
                  <c:v>89.932000000000002</c:v>
                </c:pt>
                <c:pt idx="30390">
                  <c:v>89.911000000000001</c:v>
                </c:pt>
                <c:pt idx="30391">
                  <c:v>89.887</c:v>
                </c:pt>
                <c:pt idx="30392">
                  <c:v>89.861999999999995</c:v>
                </c:pt>
                <c:pt idx="30393">
                  <c:v>89.834999999999994</c:v>
                </c:pt>
                <c:pt idx="30394">
                  <c:v>89.805000000000007</c:v>
                </c:pt>
                <c:pt idx="30395">
                  <c:v>89.772999999999996</c:v>
                </c:pt>
                <c:pt idx="30396">
                  <c:v>89.739000000000004</c:v>
                </c:pt>
                <c:pt idx="30397">
                  <c:v>89.701999999999998</c:v>
                </c:pt>
                <c:pt idx="30398">
                  <c:v>89.661000000000001</c:v>
                </c:pt>
                <c:pt idx="30399">
                  <c:v>89.617999999999995</c:v>
                </c:pt>
                <c:pt idx="30400">
                  <c:v>89.570999999999998</c:v>
                </c:pt>
                <c:pt idx="30401">
                  <c:v>89.52</c:v>
                </c:pt>
                <c:pt idx="30402">
                  <c:v>89.465999999999994</c:v>
                </c:pt>
                <c:pt idx="30403">
                  <c:v>89.406999999999996</c:v>
                </c:pt>
                <c:pt idx="30404">
                  <c:v>89.343000000000004</c:v>
                </c:pt>
                <c:pt idx="30405">
                  <c:v>89.275000000000006</c:v>
                </c:pt>
                <c:pt idx="30406">
                  <c:v>89.200999999999993</c:v>
                </c:pt>
                <c:pt idx="30407">
                  <c:v>89.122</c:v>
                </c:pt>
                <c:pt idx="30408">
                  <c:v>89.037000000000006</c:v>
                </c:pt>
                <c:pt idx="30409">
                  <c:v>88.944999999999993</c:v>
                </c:pt>
                <c:pt idx="30410">
                  <c:v>88.846999999999994</c:v>
                </c:pt>
                <c:pt idx="30411">
                  <c:v>88.741</c:v>
                </c:pt>
                <c:pt idx="30412">
                  <c:v>88.626999999999995</c:v>
                </c:pt>
                <c:pt idx="30413">
                  <c:v>88.504999999999995</c:v>
                </c:pt>
                <c:pt idx="30414">
                  <c:v>88.375</c:v>
                </c:pt>
                <c:pt idx="30415">
                  <c:v>88.233999999999995</c:v>
                </c:pt>
                <c:pt idx="30416">
                  <c:v>88.084000000000003</c:v>
                </c:pt>
                <c:pt idx="30417">
                  <c:v>87.921999999999997</c:v>
                </c:pt>
                <c:pt idx="30418">
                  <c:v>87.748999999999995</c:v>
                </c:pt>
                <c:pt idx="30419">
                  <c:v>87.563000000000002</c:v>
                </c:pt>
                <c:pt idx="30420">
                  <c:v>87.364000000000004</c:v>
                </c:pt>
                <c:pt idx="30421">
                  <c:v>87.15</c:v>
                </c:pt>
                <c:pt idx="30422">
                  <c:v>86.921000000000006</c:v>
                </c:pt>
                <c:pt idx="30423">
                  <c:v>86.676000000000002</c:v>
                </c:pt>
                <c:pt idx="30424">
                  <c:v>86.414000000000001</c:v>
                </c:pt>
                <c:pt idx="30425">
                  <c:v>86.132999999999996</c:v>
                </c:pt>
                <c:pt idx="30426">
                  <c:v>85.831999999999994</c:v>
                </c:pt>
                <c:pt idx="30427">
                  <c:v>85.51</c:v>
                </c:pt>
                <c:pt idx="30428">
                  <c:v>85.165999999999997</c:v>
                </c:pt>
                <c:pt idx="30429">
                  <c:v>84.799000000000007</c:v>
                </c:pt>
                <c:pt idx="30430">
                  <c:v>84.406000000000006</c:v>
                </c:pt>
                <c:pt idx="30431">
                  <c:v>83.986999999999995</c:v>
                </c:pt>
                <c:pt idx="30432">
                  <c:v>83.54</c:v>
                </c:pt>
                <c:pt idx="30433">
                  <c:v>83.063999999999993</c:v>
                </c:pt>
                <c:pt idx="30434">
                  <c:v>82.557000000000002</c:v>
                </c:pt>
                <c:pt idx="30435">
                  <c:v>82.016999999999996</c:v>
                </c:pt>
                <c:pt idx="30436">
                  <c:v>81.444999999999993</c:v>
                </c:pt>
                <c:pt idx="30437">
                  <c:v>80.835999999999999</c:v>
                </c:pt>
                <c:pt idx="30438">
                  <c:v>80.191000000000003</c:v>
                </c:pt>
                <c:pt idx="30439">
                  <c:v>79.507999999999996</c:v>
                </c:pt>
                <c:pt idx="30440">
                  <c:v>78.786000000000001</c:v>
                </c:pt>
                <c:pt idx="30441">
                  <c:v>78.022999999999996</c:v>
                </c:pt>
                <c:pt idx="30442">
                  <c:v>77.218000000000004</c:v>
                </c:pt>
                <c:pt idx="30443">
                  <c:v>76.37</c:v>
                </c:pt>
                <c:pt idx="30444">
                  <c:v>75.478999999999999</c:v>
                </c:pt>
                <c:pt idx="30445">
                  <c:v>74.543000000000006</c:v>
                </c:pt>
                <c:pt idx="30446">
                  <c:v>73.563000000000002</c:v>
                </c:pt>
                <c:pt idx="30447">
                  <c:v>72.536000000000001</c:v>
                </c:pt>
                <c:pt idx="30448">
                  <c:v>71.462999999999994</c:v>
                </c:pt>
                <c:pt idx="30449">
                  <c:v>70.344999999999999</c:v>
                </c:pt>
                <c:pt idx="30450">
                  <c:v>69.180999999999997</c:v>
                </c:pt>
                <c:pt idx="30451">
                  <c:v>67.971000000000004</c:v>
                </c:pt>
                <c:pt idx="30452">
                  <c:v>66.715999999999994</c:v>
                </c:pt>
                <c:pt idx="30453">
                  <c:v>65.417000000000002</c:v>
                </c:pt>
                <c:pt idx="30454">
                  <c:v>64.072999999999993</c:v>
                </c:pt>
                <c:pt idx="30455">
                  <c:v>62.688000000000002</c:v>
                </c:pt>
                <c:pt idx="30456">
                  <c:v>61.261000000000003</c:v>
                </c:pt>
                <c:pt idx="30457">
                  <c:v>59.792999999999999</c:v>
                </c:pt>
                <c:pt idx="30458">
                  <c:v>58.286999999999999</c:v>
                </c:pt>
                <c:pt idx="30459">
                  <c:v>56.744999999999997</c:v>
                </c:pt>
                <c:pt idx="30460">
                  <c:v>55.170999999999999</c:v>
                </c:pt>
                <c:pt idx="30461">
                  <c:v>53.567999999999998</c:v>
                </c:pt>
                <c:pt idx="30462">
                  <c:v>51.938000000000002</c:v>
                </c:pt>
                <c:pt idx="30463">
                  <c:v>50.283999999999999</c:v>
                </c:pt>
                <c:pt idx="30464">
                  <c:v>48.609000000000002</c:v>
                </c:pt>
                <c:pt idx="30465">
                  <c:v>46.914000000000001</c:v>
                </c:pt>
                <c:pt idx="30466">
                  <c:v>45.203000000000003</c:v>
                </c:pt>
                <c:pt idx="30467">
                  <c:v>43.476999999999997</c:v>
                </c:pt>
                <c:pt idx="30468">
                  <c:v>41.738999999999997</c:v>
                </c:pt>
                <c:pt idx="30469">
                  <c:v>39.988999999999997</c:v>
                </c:pt>
                <c:pt idx="30470">
                  <c:v>38.228999999999999</c:v>
                </c:pt>
                <c:pt idx="30471">
                  <c:v>36.460999999999999</c:v>
                </c:pt>
                <c:pt idx="30472">
                  <c:v>34.686</c:v>
                </c:pt>
                <c:pt idx="30473">
                  <c:v>32.902999999999999</c:v>
                </c:pt>
                <c:pt idx="30474">
                  <c:v>31.114999999999998</c:v>
                </c:pt>
                <c:pt idx="30475">
                  <c:v>29.323</c:v>
                </c:pt>
                <c:pt idx="30476">
                  <c:v>27.527000000000001</c:v>
                </c:pt>
                <c:pt idx="30477">
                  <c:v>25.728000000000002</c:v>
                </c:pt>
                <c:pt idx="30478">
                  <c:v>23.927</c:v>
                </c:pt>
                <c:pt idx="30479">
                  <c:v>22.126000000000001</c:v>
                </c:pt>
                <c:pt idx="30480">
                  <c:v>20.326000000000001</c:v>
                </c:pt>
                <c:pt idx="30481">
                  <c:v>18.527000000000001</c:v>
                </c:pt>
                <c:pt idx="30482">
                  <c:v>16.733000000000001</c:v>
                </c:pt>
                <c:pt idx="30483">
                  <c:v>14.946999999999999</c:v>
                </c:pt>
                <c:pt idx="30484">
                  <c:v>13.172000000000001</c:v>
                </c:pt>
                <c:pt idx="30485">
                  <c:v>11.417</c:v>
                </c:pt>
                <c:pt idx="30486">
                  <c:v>9.6920000000000002</c:v>
                </c:pt>
                <c:pt idx="30487">
                  <c:v>8.016</c:v>
                </c:pt>
                <c:pt idx="30488">
                  <c:v>6.4160000000000004</c:v>
                </c:pt>
                <c:pt idx="30489">
                  <c:v>4.9349999999999996</c:v>
                </c:pt>
                <c:pt idx="30490">
                  <c:v>3.6360000000000001</c:v>
                </c:pt>
                <c:pt idx="30491">
                  <c:v>2.5750000000000002</c:v>
                </c:pt>
                <c:pt idx="30492">
                  <c:v>1.786</c:v>
                </c:pt>
                <c:pt idx="30493">
                  <c:v>1.2470000000000001</c:v>
                </c:pt>
                <c:pt idx="30494">
                  <c:v>0.90300000000000002</c:v>
                </c:pt>
                <c:pt idx="30495">
                  <c:v>0.69399999999999995</c:v>
                </c:pt>
                <c:pt idx="30496">
                  <c:v>0.56200000000000006</c:v>
                </c:pt>
                <c:pt idx="30497">
                  <c:v>0.48399999999999999</c:v>
                </c:pt>
                <c:pt idx="30498">
                  <c:v>0.434</c:v>
                </c:pt>
                <c:pt idx="30499">
                  <c:v>0.40100000000000002</c:v>
                </c:pt>
                <c:pt idx="30500">
                  <c:v>0.374</c:v>
                </c:pt>
                <c:pt idx="30501">
                  <c:v>0.35</c:v>
                </c:pt>
                <c:pt idx="30502">
                  <c:v>0.32800000000000001</c:v>
                </c:pt>
                <c:pt idx="30503">
                  <c:v>0.308</c:v>
                </c:pt>
                <c:pt idx="30504">
                  <c:v>0.29099999999999998</c:v>
                </c:pt>
                <c:pt idx="30505">
                  <c:v>0.27600000000000002</c:v>
                </c:pt>
                <c:pt idx="30506">
                  <c:v>0.26400000000000001</c:v>
                </c:pt>
                <c:pt idx="30507">
                  <c:v>0.254</c:v>
                </c:pt>
                <c:pt idx="30508">
                  <c:v>0.246</c:v>
                </c:pt>
                <c:pt idx="30509">
                  <c:v>0.23899999999999999</c:v>
                </c:pt>
                <c:pt idx="30510">
                  <c:v>0.23400000000000001</c:v>
                </c:pt>
                <c:pt idx="30511">
                  <c:v>0.23</c:v>
                </c:pt>
                <c:pt idx="30512">
                  <c:v>0.22700000000000001</c:v>
                </c:pt>
                <c:pt idx="30513">
                  <c:v>0.22500000000000001</c:v>
                </c:pt>
                <c:pt idx="30514">
                  <c:v>0.224</c:v>
                </c:pt>
                <c:pt idx="30515">
                  <c:v>0.223</c:v>
                </c:pt>
                <c:pt idx="30516">
                  <c:v>0.223</c:v>
                </c:pt>
                <c:pt idx="30517">
                  <c:v>0.222</c:v>
                </c:pt>
                <c:pt idx="30518">
                  <c:v>0.222</c:v>
                </c:pt>
                <c:pt idx="30519">
                  <c:v>0.223</c:v>
                </c:pt>
                <c:pt idx="30520">
                  <c:v>0.223</c:v>
                </c:pt>
                <c:pt idx="30521">
                  <c:v>0.224</c:v>
                </c:pt>
                <c:pt idx="30522">
                  <c:v>0.22500000000000001</c:v>
                </c:pt>
                <c:pt idx="30523">
                  <c:v>0.22600000000000001</c:v>
                </c:pt>
                <c:pt idx="30524">
                  <c:v>0.22700000000000001</c:v>
                </c:pt>
                <c:pt idx="30525">
                  <c:v>0.22900000000000001</c:v>
                </c:pt>
                <c:pt idx="30526">
                  <c:v>0.23</c:v>
                </c:pt>
                <c:pt idx="30527">
                  <c:v>0.23200000000000001</c:v>
                </c:pt>
                <c:pt idx="30528">
                  <c:v>0.23300000000000001</c:v>
                </c:pt>
                <c:pt idx="30529">
                  <c:v>0.23499999999999999</c:v>
                </c:pt>
                <c:pt idx="30530">
                  <c:v>0.23599999999999999</c:v>
                </c:pt>
                <c:pt idx="30531">
                  <c:v>0.23799999999999999</c:v>
                </c:pt>
                <c:pt idx="30532">
                  <c:v>0.23899999999999999</c:v>
                </c:pt>
                <c:pt idx="30533">
                  <c:v>0.24099999999999999</c:v>
                </c:pt>
                <c:pt idx="30534">
                  <c:v>0.24299999999999999</c:v>
                </c:pt>
                <c:pt idx="30535">
                  <c:v>0.24399999999999999</c:v>
                </c:pt>
                <c:pt idx="30536">
                  <c:v>0.246</c:v>
                </c:pt>
                <c:pt idx="30537">
                  <c:v>0.247</c:v>
                </c:pt>
                <c:pt idx="30538">
                  <c:v>0.249</c:v>
                </c:pt>
                <c:pt idx="30539">
                  <c:v>0.25</c:v>
                </c:pt>
                <c:pt idx="30540">
                  <c:v>0.251</c:v>
                </c:pt>
                <c:pt idx="30541">
                  <c:v>0.252</c:v>
                </c:pt>
                <c:pt idx="30542">
                  <c:v>0.254</c:v>
                </c:pt>
                <c:pt idx="30543">
                  <c:v>0.255</c:v>
                </c:pt>
                <c:pt idx="30544">
                  <c:v>0.25600000000000001</c:v>
                </c:pt>
                <c:pt idx="30545">
                  <c:v>0.25700000000000001</c:v>
                </c:pt>
                <c:pt idx="30546">
                  <c:v>0.25800000000000001</c:v>
                </c:pt>
                <c:pt idx="30547">
                  <c:v>0.25900000000000001</c:v>
                </c:pt>
                <c:pt idx="30548">
                  <c:v>0.26</c:v>
                </c:pt>
                <c:pt idx="30549">
                  <c:v>0.26100000000000001</c:v>
                </c:pt>
                <c:pt idx="30550">
                  <c:v>0.26100000000000001</c:v>
                </c:pt>
                <c:pt idx="30551">
                  <c:v>0.26200000000000001</c:v>
                </c:pt>
                <c:pt idx="30552">
                  <c:v>0.26300000000000001</c:v>
                </c:pt>
                <c:pt idx="30553">
                  <c:v>0.26400000000000001</c:v>
                </c:pt>
                <c:pt idx="30554">
                  <c:v>0.26400000000000001</c:v>
                </c:pt>
                <c:pt idx="30555">
                  <c:v>0.26500000000000001</c:v>
                </c:pt>
                <c:pt idx="30556">
                  <c:v>0.26600000000000001</c:v>
                </c:pt>
                <c:pt idx="30557">
                  <c:v>0.26600000000000001</c:v>
                </c:pt>
                <c:pt idx="30558">
                  <c:v>0.26700000000000002</c:v>
                </c:pt>
                <c:pt idx="30559">
                  <c:v>0.26800000000000002</c:v>
                </c:pt>
                <c:pt idx="30560">
                  <c:v>0.26800000000000002</c:v>
                </c:pt>
                <c:pt idx="30561">
                  <c:v>0.26600000000000001</c:v>
                </c:pt>
                <c:pt idx="30562">
                  <c:v>0.26600000000000001</c:v>
                </c:pt>
                <c:pt idx="30563">
                  <c:v>0.26500000000000001</c:v>
                </c:pt>
                <c:pt idx="30564">
                  <c:v>0.26500000000000001</c:v>
                </c:pt>
                <c:pt idx="30565">
                  <c:v>0.26400000000000001</c:v>
                </c:pt>
                <c:pt idx="30566">
                  <c:v>0.26300000000000001</c:v>
                </c:pt>
                <c:pt idx="30567">
                  <c:v>0.26300000000000001</c:v>
                </c:pt>
                <c:pt idx="30568">
                  <c:v>0.26200000000000001</c:v>
                </c:pt>
                <c:pt idx="30569">
                  <c:v>0.26200000000000001</c:v>
                </c:pt>
                <c:pt idx="30570">
                  <c:v>0.26100000000000001</c:v>
                </c:pt>
                <c:pt idx="30571">
                  <c:v>0.26</c:v>
                </c:pt>
                <c:pt idx="30572">
                  <c:v>0.25900000000000001</c:v>
                </c:pt>
                <c:pt idx="30573">
                  <c:v>0.25900000000000001</c:v>
                </c:pt>
                <c:pt idx="30574">
                  <c:v>0.25800000000000001</c:v>
                </c:pt>
                <c:pt idx="30575">
                  <c:v>0.25700000000000001</c:v>
                </c:pt>
                <c:pt idx="30576">
                  <c:v>0.25600000000000001</c:v>
                </c:pt>
                <c:pt idx="30577">
                  <c:v>0.255</c:v>
                </c:pt>
                <c:pt idx="30578">
                  <c:v>0.253</c:v>
                </c:pt>
                <c:pt idx="30579">
                  <c:v>0.252</c:v>
                </c:pt>
                <c:pt idx="30580">
                  <c:v>0.251</c:v>
                </c:pt>
                <c:pt idx="30581">
                  <c:v>0.25</c:v>
                </c:pt>
                <c:pt idx="30582">
                  <c:v>0.248</c:v>
                </c:pt>
                <c:pt idx="30583">
                  <c:v>0.247</c:v>
                </c:pt>
                <c:pt idx="30584">
                  <c:v>0.246</c:v>
                </c:pt>
                <c:pt idx="30585">
                  <c:v>0.24399999999999999</c:v>
                </c:pt>
                <c:pt idx="30586">
                  <c:v>0.24299999999999999</c:v>
                </c:pt>
                <c:pt idx="30587">
                  <c:v>0.24099999999999999</c:v>
                </c:pt>
                <c:pt idx="30588">
                  <c:v>0.23899999999999999</c:v>
                </c:pt>
                <c:pt idx="30589">
                  <c:v>0.23799999999999999</c:v>
                </c:pt>
                <c:pt idx="30590">
                  <c:v>0.23699999999999999</c:v>
                </c:pt>
                <c:pt idx="30591">
                  <c:v>0.23499999999999999</c:v>
                </c:pt>
                <c:pt idx="30592">
                  <c:v>0.23400000000000001</c:v>
                </c:pt>
                <c:pt idx="30593">
                  <c:v>0.23200000000000001</c:v>
                </c:pt>
                <c:pt idx="30594">
                  <c:v>0.23100000000000001</c:v>
                </c:pt>
                <c:pt idx="30595">
                  <c:v>0.22900000000000001</c:v>
                </c:pt>
                <c:pt idx="30596">
                  <c:v>0.22700000000000001</c:v>
                </c:pt>
                <c:pt idx="30597">
                  <c:v>0.22600000000000001</c:v>
                </c:pt>
                <c:pt idx="30598">
                  <c:v>0.22500000000000001</c:v>
                </c:pt>
                <c:pt idx="30599">
                  <c:v>0.224</c:v>
                </c:pt>
                <c:pt idx="30600">
                  <c:v>0.223</c:v>
                </c:pt>
                <c:pt idx="30601">
                  <c:v>0.222</c:v>
                </c:pt>
                <c:pt idx="30602">
                  <c:v>0.222</c:v>
                </c:pt>
                <c:pt idx="30603">
                  <c:v>0.222</c:v>
                </c:pt>
                <c:pt idx="30604">
                  <c:v>0.222</c:v>
                </c:pt>
                <c:pt idx="30605">
                  <c:v>0.222</c:v>
                </c:pt>
                <c:pt idx="30606">
                  <c:v>0.222</c:v>
                </c:pt>
                <c:pt idx="30607">
                  <c:v>0.223</c:v>
                </c:pt>
                <c:pt idx="30608">
                  <c:v>0.224</c:v>
                </c:pt>
                <c:pt idx="30609">
                  <c:v>0.22600000000000001</c:v>
                </c:pt>
                <c:pt idx="30610">
                  <c:v>0.22800000000000001</c:v>
                </c:pt>
                <c:pt idx="30611">
                  <c:v>0.23100000000000001</c:v>
                </c:pt>
                <c:pt idx="30612">
                  <c:v>0.23599999999999999</c:v>
                </c:pt>
                <c:pt idx="30613">
                  <c:v>0.24099999999999999</c:v>
                </c:pt>
                <c:pt idx="30614">
                  <c:v>0.249</c:v>
                </c:pt>
                <c:pt idx="30615">
                  <c:v>0.25800000000000001</c:v>
                </c:pt>
                <c:pt idx="30616">
                  <c:v>0.26900000000000002</c:v>
                </c:pt>
                <c:pt idx="30617">
                  <c:v>0.28399999999999997</c:v>
                </c:pt>
                <c:pt idx="30618">
                  <c:v>0.30099999999999999</c:v>
                </c:pt>
                <c:pt idx="30619">
                  <c:v>0.32200000000000001</c:v>
                </c:pt>
                <c:pt idx="30620">
                  <c:v>0.34399999999999997</c:v>
                </c:pt>
                <c:pt idx="30621">
                  <c:v>0.36399999999999999</c:v>
                </c:pt>
                <c:pt idx="30622">
                  <c:v>0.38100000000000001</c:v>
                </c:pt>
                <c:pt idx="30623">
                  <c:v>0.39900000000000002</c:v>
                </c:pt>
                <c:pt idx="30624">
                  <c:v>0.42199999999999999</c:v>
                </c:pt>
                <c:pt idx="30625">
                  <c:v>0.45800000000000002</c:v>
                </c:pt>
                <c:pt idx="30626">
                  <c:v>0.52300000000000002</c:v>
                </c:pt>
                <c:pt idx="30627">
                  <c:v>0.64300000000000002</c:v>
                </c:pt>
                <c:pt idx="30628">
                  <c:v>0.871</c:v>
                </c:pt>
                <c:pt idx="30629">
                  <c:v>1.3049999999999999</c:v>
                </c:pt>
                <c:pt idx="30630">
                  <c:v>2.0489999999999999</c:v>
                </c:pt>
                <c:pt idx="30631">
                  <c:v>3.1629999999999998</c:v>
                </c:pt>
                <c:pt idx="30632">
                  <c:v>4.5730000000000004</c:v>
                </c:pt>
                <c:pt idx="30633">
                  <c:v>6.165</c:v>
                </c:pt>
                <c:pt idx="30634">
                  <c:v>7.8520000000000003</c:v>
                </c:pt>
                <c:pt idx="30635">
                  <c:v>9.5890000000000004</c:v>
                </c:pt>
                <c:pt idx="30636">
                  <c:v>11.352</c:v>
                </c:pt>
                <c:pt idx="30637">
                  <c:v>13.132999999999999</c:v>
                </c:pt>
                <c:pt idx="30638">
                  <c:v>14.926</c:v>
                </c:pt>
                <c:pt idx="30639">
                  <c:v>16.725000000000001</c:v>
                </c:pt>
                <c:pt idx="30640">
                  <c:v>18.529</c:v>
                </c:pt>
                <c:pt idx="30641">
                  <c:v>20.335999999999999</c:v>
                </c:pt>
                <c:pt idx="30642">
                  <c:v>22.143000000000001</c:v>
                </c:pt>
                <c:pt idx="30643">
                  <c:v>23.95</c:v>
                </c:pt>
                <c:pt idx="30644">
                  <c:v>25.754000000000001</c:v>
                </c:pt>
                <c:pt idx="30645">
                  <c:v>27.556999999999999</c:v>
                </c:pt>
                <c:pt idx="30646">
                  <c:v>29.356000000000002</c:v>
                </c:pt>
                <c:pt idx="30647">
                  <c:v>31.152000000000001</c:v>
                </c:pt>
                <c:pt idx="30648">
                  <c:v>32.942999999999998</c:v>
                </c:pt>
                <c:pt idx="30649">
                  <c:v>34.728999999999999</c:v>
                </c:pt>
                <c:pt idx="30650">
                  <c:v>36.51</c:v>
                </c:pt>
                <c:pt idx="30651">
                  <c:v>38.283000000000001</c:v>
                </c:pt>
                <c:pt idx="30652">
                  <c:v>40.048000000000002</c:v>
                </c:pt>
                <c:pt idx="30653">
                  <c:v>41.804000000000002</c:v>
                </c:pt>
                <c:pt idx="30654">
                  <c:v>43.548000000000002</c:v>
                </c:pt>
                <c:pt idx="30655">
                  <c:v>45.28</c:v>
                </c:pt>
                <c:pt idx="30656">
                  <c:v>46.997999999999998</c:v>
                </c:pt>
                <c:pt idx="30657">
                  <c:v>48.697000000000003</c:v>
                </c:pt>
                <c:pt idx="30658">
                  <c:v>50.377000000000002</c:v>
                </c:pt>
                <c:pt idx="30659">
                  <c:v>52.034999999999997</c:v>
                </c:pt>
                <c:pt idx="30660">
                  <c:v>53.668999999999997</c:v>
                </c:pt>
                <c:pt idx="30661">
                  <c:v>55.276000000000003</c:v>
                </c:pt>
                <c:pt idx="30662">
                  <c:v>56.853000000000002</c:v>
                </c:pt>
                <c:pt idx="30663">
                  <c:v>58.4</c:v>
                </c:pt>
                <c:pt idx="30664">
                  <c:v>59.911999999999999</c:v>
                </c:pt>
                <c:pt idx="30665">
                  <c:v>61.384</c:v>
                </c:pt>
                <c:pt idx="30666">
                  <c:v>62.813000000000002</c:v>
                </c:pt>
                <c:pt idx="30667">
                  <c:v>64.2</c:v>
                </c:pt>
                <c:pt idx="30668">
                  <c:v>65.543000000000006</c:v>
                </c:pt>
                <c:pt idx="30669">
                  <c:v>66.841999999999999</c:v>
                </c:pt>
                <c:pt idx="30670">
                  <c:v>68.096000000000004</c:v>
                </c:pt>
                <c:pt idx="30671">
                  <c:v>69.305999999999997</c:v>
                </c:pt>
                <c:pt idx="30672">
                  <c:v>70.468999999999994</c:v>
                </c:pt>
                <c:pt idx="30673">
                  <c:v>71.585999999999999</c:v>
                </c:pt>
                <c:pt idx="30674">
                  <c:v>72.655000000000001</c:v>
                </c:pt>
                <c:pt idx="30675">
                  <c:v>73.679000000000002</c:v>
                </c:pt>
                <c:pt idx="30676">
                  <c:v>74.656999999999996</c:v>
                </c:pt>
                <c:pt idx="30677">
                  <c:v>75.59</c:v>
                </c:pt>
                <c:pt idx="30678">
                  <c:v>76.477999999999994</c:v>
                </c:pt>
                <c:pt idx="30679">
                  <c:v>77.320999999999998</c:v>
                </c:pt>
                <c:pt idx="30680">
                  <c:v>78.120999999999995</c:v>
                </c:pt>
                <c:pt idx="30681">
                  <c:v>78.88</c:v>
                </c:pt>
                <c:pt idx="30682">
                  <c:v>79.597999999999999</c:v>
                </c:pt>
                <c:pt idx="30683">
                  <c:v>80.277000000000001</c:v>
                </c:pt>
                <c:pt idx="30684">
                  <c:v>80.917000000000002</c:v>
                </c:pt>
                <c:pt idx="30685">
                  <c:v>81.52</c:v>
                </c:pt>
                <c:pt idx="30686">
                  <c:v>82.088999999999999</c:v>
                </c:pt>
                <c:pt idx="30687">
                  <c:v>82.623000000000005</c:v>
                </c:pt>
                <c:pt idx="30688">
                  <c:v>83.126000000000005</c:v>
                </c:pt>
                <c:pt idx="30689">
                  <c:v>83.597999999999999</c:v>
                </c:pt>
                <c:pt idx="30690">
                  <c:v>84.04</c:v>
                </c:pt>
                <c:pt idx="30691">
                  <c:v>84.454999999999998</c:v>
                </c:pt>
                <c:pt idx="30692">
                  <c:v>84.843999999999994</c:v>
                </c:pt>
                <c:pt idx="30693">
                  <c:v>85.206999999999994</c:v>
                </c:pt>
                <c:pt idx="30694">
                  <c:v>85.548000000000002</c:v>
                </c:pt>
                <c:pt idx="30695">
                  <c:v>85.866</c:v>
                </c:pt>
                <c:pt idx="30696">
                  <c:v>86.162999999999997</c:v>
                </c:pt>
                <c:pt idx="30697">
                  <c:v>86.441000000000003</c:v>
                </c:pt>
                <c:pt idx="30698">
                  <c:v>86.7</c:v>
                </c:pt>
                <c:pt idx="30699">
                  <c:v>86.941999999999993</c:v>
                </c:pt>
                <c:pt idx="30700">
                  <c:v>87.168000000000006</c:v>
                </c:pt>
                <c:pt idx="30701">
                  <c:v>87.379000000000005</c:v>
                </c:pt>
                <c:pt idx="30702">
                  <c:v>87.575000000000003</c:v>
                </c:pt>
                <c:pt idx="30703">
                  <c:v>87.759</c:v>
                </c:pt>
                <c:pt idx="30704">
                  <c:v>87.93</c:v>
                </c:pt>
                <c:pt idx="30705">
                  <c:v>88.09</c:v>
                </c:pt>
                <c:pt idx="30706">
                  <c:v>88.238</c:v>
                </c:pt>
                <c:pt idx="30707">
                  <c:v>88.376999999999995</c:v>
                </c:pt>
                <c:pt idx="30708">
                  <c:v>88.506</c:v>
                </c:pt>
                <c:pt idx="30709">
                  <c:v>88.626999999999995</c:v>
                </c:pt>
                <c:pt idx="30710">
                  <c:v>88.739000000000004</c:v>
                </c:pt>
                <c:pt idx="30711">
                  <c:v>88.843000000000004</c:v>
                </c:pt>
                <c:pt idx="30712">
                  <c:v>88.941000000000003</c:v>
                </c:pt>
                <c:pt idx="30713">
                  <c:v>89.031000000000006</c:v>
                </c:pt>
                <c:pt idx="30714">
                  <c:v>89.116</c:v>
                </c:pt>
                <c:pt idx="30715">
                  <c:v>89.194000000000003</c:v>
                </c:pt>
                <c:pt idx="30716">
                  <c:v>89.266999999999996</c:v>
                </c:pt>
                <c:pt idx="30717">
                  <c:v>89.334000000000003</c:v>
                </c:pt>
                <c:pt idx="30718">
                  <c:v>89.397000000000006</c:v>
                </c:pt>
                <c:pt idx="30719">
                  <c:v>89.454999999999998</c:v>
                </c:pt>
                <c:pt idx="30720">
                  <c:v>89.509</c:v>
                </c:pt>
                <c:pt idx="30721">
                  <c:v>89.558999999999997</c:v>
                </c:pt>
                <c:pt idx="30722">
                  <c:v>89.605000000000004</c:v>
                </c:pt>
                <c:pt idx="30723">
                  <c:v>89.647999999999996</c:v>
                </c:pt>
                <c:pt idx="30724">
                  <c:v>89.688000000000002</c:v>
                </c:pt>
                <c:pt idx="30725">
                  <c:v>89.724999999999994</c:v>
                </c:pt>
                <c:pt idx="30726">
                  <c:v>89.759</c:v>
                </c:pt>
                <c:pt idx="30727">
                  <c:v>89.79</c:v>
                </c:pt>
                <c:pt idx="30728">
                  <c:v>89.819000000000003</c:v>
                </c:pt>
                <c:pt idx="30729">
                  <c:v>89.846000000000004</c:v>
                </c:pt>
                <c:pt idx="30730">
                  <c:v>89.870999999999995</c:v>
                </c:pt>
                <c:pt idx="30731">
                  <c:v>89.894000000000005</c:v>
                </c:pt>
                <c:pt idx="30732">
                  <c:v>89.915000000000006</c:v>
                </c:pt>
                <c:pt idx="30733">
                  <c:v>89.933999999999997</c:v>
                </c:pt>
                <c:pt idx="30734">
                  <c:v>89.951999999999998</c:v>
                </c:pt>
                <c:pt idx="30735">
                  <c:v>89.968999999999994</c:v>
                </c:pt>
                <c:pt idx="30736">
                  <c:v>89.983999999999995</c:v>
                </c:pt>
                <c:pt idx="30737">
                  <c:v>89.998999999999995</c:v>
                </c:pt>
                <c:pt idx="30738">
                  <c:v>90.012</c:v>
                </c:pt>
                <c:pt idx="30739">
                  <c:v>90.024000000000001</c:v>
                </c:pt>
                <c:pt idx="30740">
                  <c:v>90.034999999999997</c:v>
                </c:pt>
                <c:pt idx="30741">
                  <c:v>90.046000000000006</c:v>
                </c:pt>
                <c:pt idx="30742">
                  <c:v>90.055000000000007</c:v>
                </c:pt>
                <c:pt idx="30743">
                  <c:v>90.063999999999993</c:v>
                </c:pt>
                <c:pt idx="30744">
                  <c:v>90.072999999999993</c:v>
                </c:pt>
                <c:pt idx="30745">
                  <c:v>90.08</c:v>
                </c:pt>
                <c:pt idx="30746">
                  <c:v>90.087000000000003</c:v>
                </c:pt>
                <c:pt idx="30747">
                  <c:v>90.093999999999994</c:v>
                </c:pt>
                <c:pt idx="30748">
                  <c:v>90.1</c:v>
                </c:pt>
                <c:pt idx="30749">
                  <c:v>90.105999999999995</c:v>
                </c:pt>
                <c:pt idx="30750">
                  <c:v>90.111000000000004</c:v>
                </c:pt>
                <c:pt idx="30751">
                  <c:v>90.116</c:v>
                </c:pt>
                <c:pt idx="30752">
                  <c:v>90.120999999999995</c:v>
                </c:pt>
                <c:pt idx="30753">
                  <c:v>90.125</c:v>
                </c:pt>
                <c:pt idx="30754">
                  <c:v>90.129000000000005</c:v>
                </c:pt>
                <c:pt idx="30755">
                  <c:v>90.132999999999996</c:v>
                </c:pt>
                <c:pt idx="30756">
                  <c:v>90.137</c:v>
                </c:pt>
                <c:pt idx="30757">
                  <c:v>90.14</c:v>
                </c:pt>
                <c:pt idx="30758">
                  <c:v>90.143000000000001</c:v>
                </c:pt>
                <c:pt idx="30759">
                  <c:v>90.146000000000001</c:v>
                </c:pt>
                <c:pt idx="30760">
                  <c:v>90.149000000000001</c:v>
                </c:pt>
                <c:pt idx="30761">
                  <c:v>90.152000000000001</c:v>
                </c:pt>
                <c:pt idx="30762">
                  <c:v>90.153999999999996</c:v>
                </c:pt>
                <c:pt idx="30763">
                  <c:v>90.156999999999996</c:v>
                </c:pt>
                <c:pt idx="30764">
                  <c:v>90.159000000000006</c:v>
                </c:pt>
                <c:pt idx="30765">
                  <c:v>90.161000000000001</c:v>
                </c:pt>
                <c:pt idx="30766">
                  <c:v>90.162999999999997</c:v>
                </c:pt>
                <c:pt idx="30767">
                  <c:v>90.165000000000006</c:v>
                </c:pt>
                <c:pt idx="30768">
                  <c:v>90.165999999999997</c:v>
                </c:pt>
                <c:pt idx="30769">
                  <c:v>90.168000000000006</c:v>
                </c:pt>
                <c:pt idx="30770">
                  <c:v>90.17</c:v>
                </c:pt>
                <c:pt idx="30771">
                  <c:v>90.171000000000006</c:v>
                </c:pt>
                <c:pt idx="30772">
                  <c:v>90.173000000000002</c:v>
                </c:pt>
                <c:pt idx="30773">
                  <c:v>90.174000000000007</c:v>
                </c:pt>
                <c:pt idx="30774">
                  <c:v>90.176000000000002</c:v>
                </c:pt>
                <c:pt idx="30775">
                  <c:v>90.177000000000007</c:v>
                </c:pt>
                <c:pt idx="30776">
                  <c:v>90.177999999999997</c:v>
                </c:pt>
                <c:pt idx="30777">
                  <c:v>90.179000000000002</c:v>
                </c:pt>
                <c:pt idx="30778">
                  <c:v>90.18</c:v>
                </c:pt>
                <c:pt idx="30779">
                  <c:v>90.182000000000002</c:v>
                </c:pt>
                <c:pt idx="30780">
                  <c:v>90.183000000000007</c:v>
                </c:pt>
                <c:pt idx="30781">
                  <c:v>90.183999999999997</c:v>
                </c:pt>
                <c:pt idx="30782">
                  <c:v>90.185000000000002</c:v>
                </c:pt>
                <c:pt idx="30783">
                  <c:v>90.186000000000007</c:v>
                </c:pt>
                <c:pt idx="30784">
                  <c:v>90.186999999999998</c:v>
                </c:pt>
                <c:pt idx="30785">
                  <c:v>90.188000000000002</c:v>
                </c:pt>
                <c:pt idx="30786">
                  <c:v>90.188999999999993</c:v>
                </c:pt>
                <c:pt idx="30787">
                  <c:v>90.188999999999993</c:v>
                </c:pt>
                <c:pt idx="30788">
                  <c:v>90.19</c:v>
                </c:pt>
                <c:pt idx="30789">
                  <c:v>90.191000000000003</c:v>
                </c:pt>
                <c:pt idx="30790">
                  <c:v>90.191999999999993</c:v>
                </c:pt>
                <c:pt idx="30791">
                  <c:v>90.191999999999993</c:v>
                </c:pt>
                <c:pt idx="30792">
                  <c:v>90.192999999999998</c:v>
                </c:pt>
                <c:pt idx="30793">
                  <c:v>90.194000000000003</c:v>
                </c:pt>
                <c:pt idx="30794">
                  <c:v>90.194000000000003</c:v>
                </c:pt>
                <c:pt idx="30795">
                  <c:v>90.194999999999993</c:v>
                </c:pt>
                <c:pt idx="30796">
                  <c:v>90.194999999999993</c:v>
                </c:pt>
                <c:pt idx="30797">
                  <c:v>90.195999999999998</c:v>
                </c:pt>
                <c:pt idx="30798">
                  <c:v>90.195999999999998</c:v>
                </c:pt>
                <c:pt idx="30799">
                  <c:v>90.197000000000003</c:v>
                </c:pt>
                <c:pt idx="30800">
                  <c:v>90.197000000000003</c:v>
                </c:pt>
                <c:pt idx="30801">
                  <c:v>90.197000000000003</c:v>
                </c:pt>
                <c:pt idx="30802">
                  <c:v>90.197999999999993</c:v>
                </c:pt>
                <c:pt idx="30803">
                  <c:v>90.197999999999993</c:v>
                </c:pt>
                <c:pt idx="30804">
                  <c:v>90.197999999999993</c:v>
                </c:pt>
                <c:pt idx="30805">
                  <c:v>90.197999999999993</c:v>
                </c:pt>
                <c:pt idx="30806">
                  <c:v>90.197999999999993</c:v>
                </c:pt>
                <c:pt idx="30807">
                  <c:v>90.197999999999993</c:v>
                </c:pt>
                <c:pt idx="30808">
                  <c:v>90.198999999999998</c:v>
                </c:pt>
                <c:pt idx="30809">
                  <c:v>90.198999999999998</c:v>
                </c:pt>
                <c:pt idx="30810">
                  <c:v>90.198999999999998</c:v>
                </c:pt>
                <c:pt idx="30811">
                  <c:v>90.198999999999998</c:v>
                </c:pt>
                <c:pt idx="30812">
                  <c:v>90.198999999999998</c:v>
                </c:pt>
                <c:pt idx="30813">
                  <c:v>90.198999999999998</c:v>
                </c:pt>
                <c:pt idx="30814">
                  <c:v>90.197999999999993</c:v>
                </c:pt>
                <c:pt idx="30815">
                  <c:v>90.197999999999993</c:v>
                </c:pt>
                <c:pt idx="30816">
                  <c:v>90.197999999999993</c:v>
                </c:pt>
                <c:pt idx="30817">
                  <c:v>90.197999999999993</c:v>
                </c:pt>
                <c:pt idx="30818">
                  <c:v>90.197999999999993</c:v>
                </c:pt>
                <c:pt idx="30819">
                  <c:v>90.197999999999993</c:v>
                </c:pt>
                <c:pt idx="30820">
                  <c:v>90.197000000000003</c:v>
                </c:pt>
                <c:pt idx="30821">
                  <c:v>90.197000000000003</c:v>
                </c:pt>
                <c:pt idx="30822">
                  <c:v>90.197000000000003</c:v>
                </c:pt>
                <c:pt idx="30823">
                  <c:v>90.195999999999998</c:v>
                </c:pt>
                <c:pt idx="30824">
                  <c:v>90.195999999999998</c:v>
                </c:pt>
                <c:pt idx="30825">
                  <c:v>90.195999999999998</c:v>
                </c:pt>
                <c:pt idx="30826">
                  <c:v>90.194999999999993</c:v>
                </c:pt>
                <c:pt idx="30827">
                  <c:v>90.194999999999993</c:v>
                </c:pt>
                <c:pt idx="30828">
                  <c:v>90.194999999999993</c:v>
                </c:pt>
                <c:pt idx="30829">
                  <c:v>90.194000000000003</c:v>
                </c:pt>
                <c:pt idx="30830">
                  <c:v>90.194000000000003</c:v>
                </c:pt>
                <c:pt idx="30831">
                  <c:v>90.192999999999998</c:v>
                </c:pt>
                <c:pt idx="30832">
                  <c:v>90.192999999999998</c:v>
                </c:pt>
                <c:pt idx="30833">
                  <c:v>90.191999999999993</c:v>
                </c:pt>
                <c:pt idx="30834">
                  <c:v>90.191999999999993</c:v>
                </c:pt>
                <c:pt idx="30835">
                  <c:v>90.191000000000003</c:v>
                </c:pt>
                <c:pt idx="30836">
                  <c:v>90.191000000000003</c:v>
                </c:pt>
                <c:pt idx="30837">
                  <c:v>90.19</c:v>
                </c:pt>
                <c:pt idx="30838">
                  <c:v>90.188999999999993</c:v>
                </c:pt>
                <c:pt idx="30839">
                  <c:v>90.188999999999993</c:v>
                </c:pt>
                <c:pt idx="30840">
                  <c:v>90.188000000000002</c:v>
                </c:pt>
                <c:pt idx="30841">
                  <c:v>90.186999999999998</c:v>
                </c:pt>
                <c:pt idx="30842">
                  <c:v>90.186999999999998</c:v>
                </c:pt>
                <c:pt idx="30843">
                  <c:v>90.186000000000007</c:v>
                </c:pt>
                <c:pt idx="30844">
                  <c:v>90.185000000000002</c:v>
                </c:pt>
                <c:pt idx="30845">
                  <c:v>90.183999999999997</c:v>
                </c:pt>
                <c:pt idx="30846">
                  <c:v>90.183000000000007</c:v>
                </c:pt>
                <c:pt idx="30847">
                  <c:v>90.182000000000002</c:v>
                </c:pt>
                <c:pt idx="30848">
                  <c:v>90.180999999999997</c:v>
                </c:pt>
                <c:pt idx="30849">
                  <c:v>90.18</c:v>
                </c:pt>
                <c:pt idx="30850">
                  <c:v>90.179000000000002</c:v>
                </c:pt>
                <c:pt idx="30851">
                  <c:v>90.177999999999997</c:v>
                </c:pt>
                <c:pt idx="30852">
                  <c:v>90.177000000000007</c:v>
                </c:pt>
                <c:pt idx="30853">
                  <c:v>90.174999999999997</c:v>
                </c:pt>
                <c:pt idx="30854">
                  <c:v>90.174000000000007</c:v>
                </c:pt>
                <c:pt idx="30855">
                  <c:v>90.171999999999997</c:v>
                </c:pt>
                <c:pt idx="30856">
                  <c:v>90.171000000000006</c:v>
                </c:pt>
                <c:pt idx="30857">
                  <c:v>90.168999999999997</c:v>
                </c:pt>
                <c:pt idx="30858">
                  <c:v>90.167000000000002</c:v>
                </c:pt>
                <c:pt idx="30859">
                  <c:v>90.165000000000006</c:v>
                </c:pt>
                <c:pt idx="30860">
                  <c:v>90.162999999999997</c:v>
                </c:pt>
                <c:pt idx="30861">
                  <c:v>90.16</c:v>
                </c:pt>
                <c:pt idx="30862">
                  <c:v>90.158000000000001</c:v>
                </c:pt>
                <c:pt idx="30863">
                  <c:v>90.155000000000001</c:v>
                </c:pt>
                <c:pt idx="30864">
                  <c:v>90.153000000000006</c:v>
                </c:pt>
                <c:pt idx="30865">
                  <c:v>90.15</c:v>
                </c:pt>
                <c:pt idx="30866">
                  <c:v>90.146000000000001</c:v>
                </c:pt>
                <c:pt idx="30867">
                  <c:v>90.143000000000001</c:v>
                </c:pt>
                <c:pt idx="30868">
                  <c:v>90.138999999999996</c:v>
                </c:pt>
                <c:pt idx="30869">
                  <c:v>90.135000000000005</c:v>
                </c:pt>
                <c:pt idx="30870">
                  <c:v>90.131</c:v>
                </c:pt>
                <c:pt idx="30871">
                  <c:v>90.126000000000005</c:v>
                </c:pt>
                <c:pt idx="30872">
                  <c:v>90.120999999999995</c:v>
                </c:pt>
                <c:pt idx="30873">
                  <c:v>90.116</c:v>
                </c:pt>
                <c:pt idx="30874">
                  <c:v>90.11</c:v>
                </c:pt>
                <c:pt idx="30875">
                  <c:v>90.103999999999999</c:v>
                </c:pt>
                <c:pt idx="30876">
                  <c:v>90.097999999999999</c:v>
                </c:pt>
                <c:pt idx="30877">
                  <c:v>90.09</c:v>
                </c:pt>
                <c:pt idx="30878">
                  <c:v>90.082999999999998</c:v>
                </c:pt>
                <c:pt idx="30879">
                  <c:v>90.073999999999998</c:v>
                </c:pt>
                <c:pt idx="30880">
                  <c:v>90.064999999999998</c:v>
                </c:pt>
                <c:pt idx="30881">
                  <c:v>90.055999999999997</c:v>
                </c:pt>
                <c:pt idx="30882">
                  <c:v>90.045000000000002</c:v>
                </c:pt>
                <c:pt idx="30883">
                  <c:v>90.034000000000006</c:v>
                </c:pt>
                <c:pt idx="30884">
                  <c:v>90.022000000000006</c:v>
                </c:pt>
                <c:pt idx="30885">
                  <c:v>90.009</c:v>
                </c:pt>
                <c:pt idx="30886">
                  <c:v>89.994</c:v>
                </c:pt>
                <c:pt idx="30887">
                  <c:v>89.978999999999999</c:v>
                </c:pt>
                <c:pt idx="30888">
                  <c:v>89.962000000000003</c:v>
                </c:pt>
                <c:pt idx="30889">
                  <c:v>89.944000000000003</c:v>
                </c:pt>
                <c:pt idx="30890">
                  <c:v>89.924000000000007</c:v>
                </c:pt>
                <c:pt idx="30891">
                  <c:v>89.903000000000006</c:v>
                </c:pt>
                <c:pt idx="30892">
                  <c:v>89.88</c:v>
                </c:pt>
                <c:pt idx="30893">
                  <c:v>89.855000000000004</c:v>
                </c:pt>
                <c:pt idx="30894">
                  <c:v>89.828999999999994</c:v>
                </c:pt>
                <c:pt idx="30895">
                  <c:v>89.799000000000007</c:v>
                </c:pt>
                <c:pt idx="30896">
                  <c:v>89.768000000000001</c:v>
                </c:pt>
                <c:pt idx="30897">
                  <c:v>89.733999999999995</c:v>
                </c:pt>
                <c:pt idx="30898">
                  <c:v>89.697000000000003</c:v>
                </c:pt>
                <c:pt idx="30899">
                  <c:v>89.658000000000001</c:v>
                </c:pt>
                <c:pt idx="30900">
                  <c:v>89.614999999999995</c:v>
                </c:pt>
                <c:pt idx="30901">
                  <c:v>89.567999999999998</c:v>
                </c:pt>
                <c:pt idx="30902">
                  <c:v>89.518000000000001</c:v>
                </c:pt>
                <c:pt idx="30903">
                  <c:v>89.463999999999999</c:v>
                </c:pt>
                <c:pt idx="30904">
                  <c:v>89.406000000000006</c:v>
                </c:pt>
                <c:pt idx="30905">
                  <c:v>89.343000000000004</c:v>
                </c:pt>
                <c:pt idx="30906">
                  <c:v>89.275999999999996</c:v>
                </c:pt>
                <c:pt idx="30907">
                  <c:v>89.203000000000003</c:v>
                </c:pt>
                <c:pt idx="30908">
                  <c:v>89.125</c:v>
                </c:pt>
                <c:pt idx="30909">
                  <c:v>89.040999999999997</c:v>
                </c:pt>
                <c:pt idx="30910">
                  <c:v>88.95</c:v>
                </c:pt>
                <c:pt idx="30911">
                  <c:v>88.852999999999994</c:v>
                </c:pt>
                <c:pt idx="30912">
                  <c:v>88.748999999999995</c:v>
                </c:pt>
                <c:pt idx="30913">
                  <c:v>88.635999999999996</c:v>
                </c:pt>
                <c:pt idx="30914">
                  <c:v>88.516000000000005</c:v>
                </c:pt>
                <c:pt idx="30915">
                  <c:v>88.387</c:v>
                </c:pt>
                <c:pt idx="30916">
                  <c:v>88.248000000000005</c:v>
                </c:pt>
                <c:pt idx="30917">
                  <c:v>88.099000000000004</c:v>
                </c:pt>
                <c:pt idx="30918">
                  <c:v>87.94</c:v>
                </c:pt>
                <c:pt idx="30919">
                  <c:v>87.768000000000001</c:v>
                </c:pt>
                <c:pt idx="30920">
                  <c:v>87.584999999999994</c:v>
                </c:pt>
                <c:pt idx="30921">
                  <c:v>87.388000000000005</c:v>
                </c:pt>
                <c:pt idx="30922">
                  <c:v>87.177000000000007</c:v>
                </c:pt>
                <c:pt idx="30923">
                  <c:v>86.950999999999993</c:v>
                </c:pt>
                <c:pt idx="30924">
                  <c:v>86.709000000000003</c:v>
                </c:pt>
                <c:pt idx="30925">
                  <c:v>86.448999999999998</c:v>
                </c:pt>
                <c:pt idx="30926">
                  <c:v>86.171000000000006</c:v>
                </c:pt>
                <c:pt idx="30927">
                  <c:v>85.873999999999995</c:v>
                </c:pt>
                <c:pt idx="30928">
                  <c:v>85.555999999999997</c:v>
                </c:pt>
                <c:pt idx="30929">
                  <c:v>85.215000000000003</c:v>
                </c:pt>
                <c:pt idx="30930">
                  <c:v>84.850999999999999</c:v>
                </c:pt>
                <c:pt idx="30931">
                  <c:v>84.462999999999994</c:v>
                </c:pt>
                <c:pt idx="30932">
                  <c:v>84.048000000000002</c:v>
                </c:pt>
                <c:pt idx="30933">
                  <c:v>83.605000000000004</c:v>
                </c:pt>
                <c:pt idx="30934">
                  <c:v>83.132999999999996</c:v>
                </c:pt>
                <c:pt idx="30935">
                  <c:v>82.63</c:v>
                </c:pt>
                <c:pt idx="30936">
                  <c:v>82.094999999999999</c:v>
                </c:pt>
                <c:pt idx="30937">
                  <c:v>81.527000000000001</c:v>
                </c:pt>
                <c:pt idx="30938">
                  <c:v>80.923000000000002</c:v>
                </c:pt>
                <c:pt idx="30939">
                  <c:v>80.281999999999996</c:v>
                </c:pt>
                <c:pt idx="30940">
                  <c:v>79.602999999999994</c:v>
                </c:pt>
                <c:pt idx="30941">
                  <c:v>78.885000000000005</c:v>
                </c:pt>
                <c:pt idx="30942">
                  <c:v>78.126000000000005</c:v>
                </c:pt>
                <c:pt idx="30943">
                  <c:v>77.325999999999993</c:v>
                </c:pt>
                <c:pt idx="30944">
                  <c:v>76.481999999999999</c:v>
                </c:pt>
                <c:pt idx="30945">
                  <c:v>75.593999999999994</c:v>
                </c:pt>
                <c:pt idx="30946">
                  <c:v>74.661000000000001</c:v>
                </c:pt>
                <c:pt idx="30947">
                  <c:v>73.683000000000007</c:v>
                </c:pt>
                <c:pt idx="30948">
                  <c:v>72.659000000000006</c:v>
                </c:pt>
                <c:pt idx="30949">
                  <c:v>71.587999999999994</c:v>
                </c:pt>
                <c:pt idx="30950">
                  <c:v>70.471999999999994</c:v>
                </c:pt>
                <c:pt idx="30951">
                  <c:v>69.308000000000007</c:v>
                </c:pt>
                <c:pt idx="30952">
                  <c:v>68.099000000000004</c:v>
                </c:pt>
                <c:pt idx="30953">
                  <c:v>66.843999999999994</c:v>
                </c:pt>
                <c:pt idx="30954">
                  <c:v>65.543999999999997</c:v>
                </c:pt>
                <c:pt idx="30955">
                  <c:v>64.200999999999993</c:v>
                </c:pt>
                <c:pt idx="30956">
                  <c:v>62.814999999999998</c:v>
                </c:pt>
                <c:pt idx="30957">
                  <c:v>61.387</c:v>
                </c:pt>
                <c:pt idx="30958">
                  <c:v>59.915999999999997</c:v>
                </c:pt>
                <c:pt idx="30959">
                  <c:v>58.405000000000001</c:v>
                </c:pt>
                <c:pt idx="30960">
                  <c:v>56.857999999999997</c:v>
                </c:pt>
                <c:pt idx="30961">
                  <c:v>55.279000000000003</c:v>
                </c:pt>
                <c:pt idx="30962">
                  <c:v>53.670999999999999</c:v>
                </c:pt>
                <c:pt idx="30963">
                  <c:v>52.036000000000001</c:v>
                </c:pt>
                <c:pt idx="30964">
                  <c:v>50.377000000000002</c:v>
                </c:pt>
                <c:pt idx="30965">
                  <c:v>48.697000000000003</c:v>
                </c:pt>
                <c:pt idx="30966">
                  <c:v>46.997</c:v>
                </c:pt>
                <c:pt idx="30967">
                  <c:v>45.28</c:v>
                </c:pt>
                <c:pt idx="30968">
                  <c:v>43.548999999999999</c:v>
                </c:pt>
                <c:pt idx="30969">
                  <c:v>41.804000000000002</c:v>
                </c:pt>
                <c:pt idx="30970">
                  <c:v>40.048999999999999</c:v>
                </c:pt>
                <c:pt idx="30971">
                  <c:v>38.284999999999997</c:v>
                </c:pt>
                <c:pt idx="30972">
                  <c:v>36.511000000000003</c:v>
                </c:pt>
                <c:pt idx="30973">
                  <c:v>34.728999999999999</c:v>
                </c:pt>
                <c:pt idx="30974">
                  <c:v>32.941000000000003</c:v>
                </c:pt>
                <c:pt idx="30975">
                  <c:v>31.148</c:v>
                </c:pt>
                <c:pt idx="30976">
                  <c:v>29.350999999999999</c:v>
                </c:pt>
                <c:pt idx="30977">
                  <c:v>27.55</c:v>
                </c:pt>
                <c:pt idx="30978">
                  <c:v>25.745999999999999</c:v>
                </c:pt>
                <c:pt idx="30979">
                  <c:v>23.940999999999999</c:v>
                </c:pt>
                <c:pt idx="30980">
                  <c:v>22.135999999999999</c:v>
                </c:pt>
                <c:pt idx="30981">
                  <c:v>20.329999999999998</c:v>
                </c:pt>
                <c:pt idx="30982">
                  <c:v>18.524999999999999</c:v>
                </c:pt>
                <c:pt idx="30983">
                  <c:v>16.722999999999999</c:v>
                </c:pt>
                <c:pt idx="30984">
                  <c:v>14.925000000000001</c:v>
                </c:pt>
                <c:pt idx="30985">
                  <c:v>13.134</c:v>
                </c:pt>
                <c:pt idx="30986">
                  <c:v>11.355</c:v>
                </c:pt>
                <c:pt idx="30987">
                  <c:v>9.5939999999999994</c:v>
                </c:pt>
                <c:pt idx="30988">
                  <c:v>7.8650000000000002</c:v>
                </c:pt>
                <c:pt idx="30989">
                  <c:v>6.1870000000000003</c:v>
                </c:pt>
                <c:pt idx="30990">
                  <c:v>4.609</c:v>
                </c:pt>
                <c:pt idx="30991">
                  <c:v>3.2189999999999999</c:v>
                </c:pt>
                <c:pt idx="30992">
                  <c:v>2.1139999999999999</c:v>
                </c:pt>
                <c:pt idx="30993">
                  <c:v>1.353</c:v>
                </c:pt>
                <c:pt idx="30994">
                  <c:v>0.90500000000000003</c:v>
                </c:pt>
                <c:pt idx="30995">
                  <c:v>0.65500000000000003</c:v>
                </c:pt>
                <c:pt idx="30996">
                  <c:v>0.52600000000000002</c:v>
                </c:pt>
                <c:pt idx="30997">
                  <c:v>0.45700000000000002</c:v>
                </c:pt>
                <c:pt idx="30998">
                  <c:v>0.41899999999999998</c:v>
                </c:pt>
                <c:pt idx="30999">
                  <c:v>0.39700000000000002</c:v>
                </c:pt>
                <c:pt idx="31000">
                  <c:v>0.38100000000000001</c:v>
                </c:pt>
                <c:pt idx="31001">
                  <c:v>0.36399999999999999</c:v>
                </c:pt>
                <c:pt idx="31002">
                  <c:v>0.34399999999999997</c:v>
                </c:pt>
                <c:pt idx="31003">
                  <c:v>0.32300000000000001</c:v>
                </c:pt>
                <c:pt idx="31004">
                  <c:v>0.30299999999999999</c:v>
                </c:pt>
                <c:pt idx="31005">
                  <c:v>0.28499999999999998</c:v>
                </c:pt>
                <c:pt idx="31006">
                  <c:v>0.27100000000000002</c:v>
                </c:pt>
                <c:pt idx="31007">
                  <c:v>0.26</c:v>
                </c:pt>
                <c:pt idx="31008">
                  <c:v>0.25</c:v>
                </c:pt>
                <c:pt idx="31009">
                  <c:v>0.24299999999999999</c:v>
                </c:pt>
                <c:pt idx="31010">
                  <c:v>0.23699999999999999</c:v>
                </c:pt>
                <c:pt idx="31011">
                  <c:v>0.23200000000000001</c:v>
                </c:pt>
                <c:pt idx="31012">
                  <c:v>0.22900000000000001</c:v>
                </c:pt>
                <c:pt idx="31013">
                  <c:v>0.22600000000000001</c:v>
                </c:pt>
                <c:pt idx="31014">
                  <c:v>0.224</c:v>
                </c:pt>
                <c:pt idx="31015">
                  <c:v>0.223</c:v>
                </c:pt>
                <c:pt idx="31016">
                  <c:v>0.222</c:v>
                </c:pt>
                <c:pt idx="31017">
                  <c:v>0.222</c:v>
                </c:pt>
                <c:pt idx="31018">
                  <c:v>0.222</c:v>
                </c:pt>
                <c:pt idx="31019">
                  <c:v>0.222</c:v>
                </c:pt>
                <c:pt idx="31020">
                  <c:v>0.222</c:v>
                </c:pt>
                <c:pt idx="31021">
                  <c:v>0.223</c:v>
                </c:pt>
                <c:pt idx="31022">
                  <c:v>0.224</c:v>
                </c:pt>
                <c:pt idx="31023">
                  <c:v>0.22500000000000001</c:v>
                </c:pt>
                <c:pt idx="31024">
                  <c:v>0.22600000000000001</c:v>
                </c:pt>
                <c:pt idx="31025">
                  <c:v>0.22700000000000001</c:v>
                </c:pt>
                <c:pt idx="31026">
                  <c:v>0.22800000000000001</c:v>
                </c:pt>
                <c:pt idx="31027">
                  <c:v>0.23</c:v>
                </c:pt>
                <c:pt idx="31028">
                  <c:v>0.23200000000000001</c:v>
                </c:pt>
                <c:pt idx="31029">
                  <c:v>0.23300000000000001</c:v>
                </c:pt>
                <c:pt idx="31030">
                  <c:v>0.23499999999999999</c:v>
                </c:pt>
                <c:pt idx="31031">
                  <c:v>0.23599999999999999</c:v>
                </c:pt>
                <c:pt idx="31032">
                  <c:v>0.23799999999999999</c:v>
                </c:pt>
                <c:pt idx="31033">
                  <c:v>0.23899999999999999</c:v>
                </c:pt>
                <c:pt idx="31034">
                  <c:v>0.24099999999999999</c:v>
                </c:pt>
                <c:pt idx="31035">
                  <c:v>0.24299999999999999</c:v>
                </c:pt>
                <c:pt idx="31036">
                  <c:v>0.24399999999999999</c:v>
                </c:pt>
                <c:pt idx="31037">
                  <c:v>0.246</c:v>
                </c:pt>
                <c:pt idx="31038">
                  <c:v>0.247</c:v>
                </c:pt>
                <c:pt idx="31039">
                  <c:v>0.249</c:v>
                </c:pt>
                <c:pt idx="31040">
                  <c:v>0.25</c:v>
                </c:pt>
                <c:pt idx="31041">
                  <c:v>0.251</c:v>
                </c:pt>
                <c:pt idx="31042">
                  <c:v>0.253</c:v>
                </c:pt>
                <c:pt idx="31043">
                  <c:v>0.254</c:v>
                </c:pt>
                <c:pt idx="31044">
                  <c:v>0.255</c:v>
                </c:pt>
                <c:pt idx="31045">
                  <c:v>0.25600000000000001</c:v>
                </c:pt>
                <c:pt idx="31046">
                  <c:v>0.25700000000000001</c:v>
                </c:pt>
                <c:pt idx="31047">
                  <c:v>0.25800000000000001</c:v>
                </c:pt>
                <c:pt idx="31048">
                  <c:v>0.25900000000000001</c:v>
                </c:pt>
                <c:pt idx="31049">
                  <c:v>0.26</c:v>
                </c:pt>
                <c:pt idx="31050">
                  <c:v>0.26100000000000001</c:v>
                </c:pt>
                <c:pt idx="31051">
                  <c:v>0.26100000000000001</c:v>
                </c:pt>
                <c:pt idx="31052">
                  <c:v>0.26200000000000001</c:v>
                </c:pt>
                <c:pt idx="31053">
                  <c:v>0.26300000000000001</c:v>
                </c:pt>
                <c:pt idx="31054">
                  <c:v>0.26400000000000001</c:v>
                </c:pt>
                <c:pt idx="31055">
                  <c:v>0.26400000000000001</c:v>
                </c:pt>
                <c:pt idx="31056">
                  <c:v>0.26500000000000001</c:v>
                </c:pt>
                <c:pt idx="31057">
                  <c:v>0.26600000000000001</c:v>
                </c:pt>
                <c:pt idx="31058">
                  <c:v>0.26600000000000001</c:v>
                </c:pt>
                <c:pt idx="31059">
                  <c:v>0.26700000000000002</c:v>
                </c:pt>
                <c:pt idx="31060">
                  <c:v>0.26800000000000002</c:v>
                </c:pt>
                <c:pt idx="31061">
                  <c:v>0.26800000000000002</c:v>
                </c:pt>
                <c:pt idx="31062">
                  <c:v>0.26600000000000001</c:v>
                </c:pt>
                <c:pt idx="31063">
                  <c:v>0.26600000000000001</c:v>
                </c:pt>
                <c:pt idx="31064">
                  <c:v>0.26500000000000001</c:v>
                </c:pt>
                <c:pt idx="31065">
                  <c:v>0.26500000000000001</c:v>
                </c:pt>
                <c:pt idx="31066">
                  <c:v>0.26400000000000001</c:v>
                </c:pt>
                <c:pt idx="31067">
                  <c:v>0.26300000000000001</c:v>
                </c:pt>
                <c:pt idx="31068">
                  <c:v>0.26300000000000001</c:v>
                </c:pt>
                <c:pt idx="31069">
                  <c:v>0.26200000000000001</c:v>
                </c:pt>
                <c:pt idx="31070">
                  <c:v>0.26200000000000001</c:v>
                </c:pt>
                <c:pt idx="31071">
                  <c:v>0.26100000000000001</c:v>
                </c:pt>
                <c:pt idx="31072">
                  <c:v>0.26</c:v>
                </c:pt>
                <c:pt idx="31073">
                  <c:v>0.26</c:v>
                </c:pt>
                <c:pt idx="31074">
                  <c:v>0.25900000000000001</c:v>
                </c:pt>
                <c:pt idx="31075">
                  <c:v>0.25800000000000001</c:v>
                </c:pt>
                <c:pt idx="31076">
                  <c:v>0.25700000000000001</c:v>
                </c:pt>
                <c:pt idx="31077">
                  <c:v>0.25600000000000001</c:v>
                </c:pt>
                <c:pt idx="31078">
                  <c:v>0.255</c:v>
                </c:pt>
                <c:pt idx="31079">
                  <c:v>0.254</c:v>
                </c:pt>
                <c:pt idx="31080">
                  <c:v>0.252</c:v>
                </c:pt>
                <c:pt idx="31081">
                  <c:v>0.251</c:v>
                </c:pt>
                <c:pt idx="31082">
                  <c:v>0.25</c:v>
                </c:pt>
                <c:pt idx="31083">
                  <c:v>0.249</c:v>
                </c:pt>
                <c:pt idx="31084">
                  <c:v>0.247</c:v>
                </c:pt>
                <c:pt idx="31085">
                  <c:v>0.246</c:v>
                </c:pt>
                <c:pt idx="31086">
                  <c:v>0.24399999999999999</c:v>
                </c:pt>
                <c:pt idx="31087">
                  <c:v>0.24299999999999999</c:v>
                </c:pt>
                <c:pt idx="31088">
                  <c:v>0.24099999999999999</c:v>
                </c:pt>
                <c:pt idx="31089">
                  <c:v>0.23899999999999999</c:v>
                </c:pt>
                <c:pt idx="31090">
                  <c:v>0.23799999999999999</c:v>
                </c:pt>
                <c:pt idx="31091">
                  <c:v>0.23599999999999999</c:v>
                </c:pt>
                <c:pt idx="31092">
                  <c:v>0.23499999999999999</c:v>
                </c:pt>
                <c:pt idx="31093">
                  <c:v>0.23300000000000001</c:v>
                </c:pt>
                <c:pt idx="31094">
                  <c:v>0.23200000000000001</c:v>
                </c:pt>
                <c:pt idx="31095">
                  <c:v>0.23</c:v>
                </c:pt>
                <c:pt idx="31096">
                  <c:v>0.22800000000000001</c:v>
                </c:pt>
                <c:pt idx="31097">
                  <c:v>0.22700000000000001</c:v>
                </c:pt>
                <c:pt idx="31098">
                  <c:v>0.22500000000000001</c:v>
                </c:pt>
                <c:pt idx="31099">
                  <c:v>0.224</c:v>
                </c:pt>
                <c:pt idx="31100">
                  <c:v>0.223</c:v>
                </c:pt>
                <c:pt idx="31101">
                  <c:v>0.222</c:v>
                </c:pt>
                <c:pt idx="31102">
                  <c:v>0.222</c:v>
                </c:pt>
                <c:pt idx="31103">
                  <c:v>0.221</c:v>
                </c:pt>
                <c:pt idx="31104">
                  <c:v>0.221</c:v>
                </c:pt>
                <c:pt idx="31105">
                  <c:v>0.221</c:v>
                </c:pt>
                <c:pt idx="31106">
                  <c:v>0.221</c:v>
                </c:pt>
                <c:pt idx="31107">
                  <c:v>0.222</c:v>
                </c:pt>
                <c:pt idx="31108">
                  <c:v>0.222</c:v>
                </c:pt>
                <c:pt idx="31109">
                  <c:v>0.223</c:v>
                </c:pt>
                <c:pt idx="31110">
                  <c:v>0.224</c:v>
                </c:pt>
                <c:pt idx="31111">
                  <c:v>0.22600000000000001</c:v>
                </c:pt>
                <c:pt idx="31112">
                  <c:v>0.22800000000000001</c:v>
                </c:pt>
                <c:pt idx="31113">
                  <c:v>0.23200000000000001</c:v>
                </c:pt>
                <c:pt idx="31114">
                  <c:v>0.23699999999999999</c:v>
                </c:pt>
                <c:pt idx="31115">
                  <c:v>0.24299999999999999</c:v>
                </c:pt>
                <c:pt idx="31116">
                  <c:v>0.252</c:v>
                </c:pt>
                <c:pt idx="31117">
                  <c:v>0.26200000000000001</c:v>
                </c:pt>
                <c:pt idx="31118">
                  <c:v>0.27500000000000002</c:v>
                </c:pt>
                <c:pt idx="31119">
                  <c:v>0.29299999999999998</c:v>
                </c:pt>
                <c:pt idx="31120">
                  <c:v>0.316</c:v>
                </c:pt>
                <c:pt idx="31121">
                  <c:v>0.34</c:v>
                </c:pt>
                <c:pt idx="31122">
                  <c:v>0.35699999999999998</c:v>
                </c:pt>
                <c:pt idx="31123">
                  <c:v>0.36299999999999999</c:v>
                </c:pt>
                <c:pt idx="31124">
                  <c:v>0.36</c:v>
                </c:pt>
                <c:pt idx="31125">
                  <c:v>0.35099999999999998</c:v>
                </c:pt>
                <c:pt idx="31126">
                  <c:v>0.33700000000000002</c:v>
                </c:pt>
                <c:pt idx="31127">
                  <c:v>0.32200000000000001</c:v>
                </c:pt>
                <c:pt idx="31128">
                  <c:v>0.318</c:v>
                </c:pt>
                <c:pt idx="31129">
                  <c:v>0.371</c:v>
                </c:pt>
                <c:pt idx="31130">
                  <c:v>0.60299999999999998</c:v>
                </c:pt>
                <c:pt idx="31131">
                  <c:v>1.2569999999999999</c:v>
                </c:pt>
                <c:pt idx="31132">
                  <c:v>2.4849999999999999</c:v>
                </c:pt>
                <c:pt idx="31133">
                  <c:v>4.1050000000000004</c:v>
                </c:pt>
                <c:pt idx="31134">
                  <c:v>5.87</c:v>
                </c:pt>
                <c:pt idx="31135">
                  <c:v>7.6689999999999996</c:v>
                </c:pt>
                <c:pt idx="31136">
                  <c:v>9.4749999999999996</c:v>
                </c:pt>
                <c:pt idx="31137">
                  <c:v>11.281000000000001</c:v>
                </c:pt>
                <c:pt idx="31138">
                  <c:v>13.089</c:v>
                </c:pt>
                <c:pt idx="31139">
                  <c:v>14.901</c:v>
                </c:pt>
                <c:pt idx="31140">
                  <c:v>16.715</c:v>
                </c:pt>
                <c:pt idx="31141">
                  <c:v>18.530999999999999</c:v>
                </c:pt>
                <c:pt idx="31142">
                  <c:v>20.346</c:v>
                </c:pt>
                <c:pt idx="31143">
                  <c:v>22.16</c:v>
                </c:pt>
                <c:pt idx="31144">
                  <c:v>23.972999999999999</c:v>
                </c:pt>
                <c:pt idx="31145">
                  <c:v>25.783000000000001</c:v>
                </c:pt>
                <c:pt idx="31146">
                  <c:v>27.591999999999999</c:v>
                </c:pt>
                <c:pt idx="31147">
                  <c:v>29.398</c:v>
                </c:pt>
                <c:pt idx="31148">
                  <c:v>31.199000000000002</c:v>
                </c:pt>
                <c:pt idx="31149">
                  <c:v>32.996000000000002</c:v>
                </c:pt>
                <c:pt idx="31150">
                  <c:v>34.789000000000001</c:v>
                </c:pt>
                <c:pt idx="31151">
                  <c:v>36.578000000000003</c:v>
                </c:pt>
                <c:pt idx="31152">
                  <c:v>38.359000000000002</c:v>
                </c:pt>
                <c:pt idx="31153">
                  <c:v>40.131999999999998</c:v>
                </c:pt>
                <c:pt idx="31154">
                  <c:v>41.895000000000003</c:v>
                </c:pt>
                <c:pt idx="31155">
                  <c:v>43.648000000000003</c:v>
                </c:pt>
                <c:pt idx="31156">
                  <c:v>45.387999999999998</c:v>
                </c:pt>
                <c:pt idx="31157">
                  <c:v>47.113999999999997</c:v>
                </c:pt>
                <c:pt idx="31158">
                  <c:v>48.820999999999998</c:v>
                </c:pt>
                <c:pt idx="31159">
                  <c:v>50.508000000000003</c:v>
                </c:pt>
                <c:pt idx="31160">
                  <c:v>52.171999999999997</c:v>
                </c:pt>
                <c:pt idx="31161">
                  <c:v>53.811999999999998</c:v>
                </c:pt>
                <c:pt idx="31162">
                  <c:v>55.424999999999997</c:v>
                </c:pt>
                <c:pt idx="31163">
                  <c:v>57.009</c:v>
                </c:pt>
                <c:pt idx="31164">
                  <c:v>58.563000000000002</c:v>
                </c:pt>
                <c:pt idx="31165">
                  <c:v>60.084000000000003</c:v>
                </c:pt>
                <c:pt idx="31166">
                  <c:v>61.561</c:v>
                </c:pt>
                <c:pt idx="31167">
                  <c:v>62.993000000000002</c:v>
                </c:pt>
                <c:pt idx="31168">
                  <c:v>64.379000000000005</c:v>
                </c:pt>
                <c:pt idx="31169">
                  <c:v>65.722999999999999</c:v>
                </c:pt>
                <c:pt idx="31170">
                  <c:v>67.022000000000006</c:v>
                </c:pt>
                <c:pt idx="31171">
                  <c:v>68.275999999999996</c:v>
                </c:pt>
                <c:pt idx="31172">
                  <c:v>69.483999999999995</c:v>
                </c:pt>
                <c:pt idx="31173">
                  <c:v>70.646000000000001</c:v>
                </c:pt>
                <c:pt idx="31174">
                  <c:v>71.760999999999996</c:v>
                </c:pt>
                <c:pt idx="31175">
                  <c:v>72.828000000000003</c:v>
                </c:pt>
                <c:pt idx="31176">
                  <c:v>73.847999999999999</c:v>
                </c:pt>
                <c:pt idx="31177">
                  <c:v>74.822000000000003</c:v>
                </c:pt>
                <c:pt idx="31178">
                  <c:v>75.75</c:v>
                </c:pt>
                <c:pt idx="31179">
                  <c:v>76.632999999999996</c:v>
                </c:pt>
                <c:pt idx="31180">
                  <c:v>77.471999999999994</c:v>
                </c:pt>
                <c:pt idx="31181">
                  <c:v>78.266999999999996</c:v>
                </c:pt>
                <c:pt idx="31182">
                  <c:v>79.02</c:v>
                </c:pt>
                <c:pt idx="31183">
                  <c:v>79.730999999999995</c:v>
                </c:pt>
                <c:pt idx="31184">
                  <c:v>80.403999999999996</c:v>
                </c:pt>
                <c:pt idx="31185">
                  <c:v>81.037999999999997</c:v>
                </c:pt>
                <c:pt idx="31186">
                  <c:v>81.635000000000005</c:v>
                </c:pt>
                <c:pt idx="31187">
                  <c:v>82.197000000000003</c:v>
                </c:pt>
                <c:pt idx="31188">
                  <c:v>82.725999999999999</c:v>
                </c:pt>
                <c:pt idx="31189">
                  <c:v>83.221999999999994</c:v>
                </c:pt>
                <c:pt idx="31190">
                  <c:v>83.688000000000002</c:v>
                </c:pt>
                <c:pt idx="31191">
                  <c:v>84.125</c:v>
                </c:pt>
                <c:pt idx="31192">
                  <c:v>84.534000000000006</c:v>
                </c:pt>
                <c:pt idx="31193">
                  <c:v>84.917000000000002</c:v>
                </c:pt>
                <c:pt idx="31194">
                  <c:v>85.275000000000006</c:v>
                </c:pt>
                <c:pt idx="31195">
                  <c:v>85.611000000000004</c:v>
                </c:pt>
                <c:pt idx="31196">
                  <c:v>85.924000000000007</c:v>
                </c:pt>
                <c:pt idx="31197">
                  <c:v>86.215999999999994</c:v>
                </c:pt>
                <c:pt idx="31198">
                  <c:v>86.49</c:v>
                </c:pt>
                <c:pt idx="31199">
                  <c:v>86.745000000000005</c:v>
                </c:pt>
                <c:pt idx="31200">
                  <c:v>86.983000000000004</c:v>
                </c:pt>
                <c:pt idx="31201">
                  <c:v>87.204999999999998</c:v>
                </c:pt>
                <c:pt idx="31202">
                  <c:v>87.412000000000006</c:v>
                </c:pt>
                <c:pt idx="31203">
                  <c:v>87.605999999999995</c:v>
                </c:pt>
                <c:pt idx="31204">
                  <c:v>87.786000000000001</c:v>
                </c:pt>
                <c:pt idx="31205">
                  <c:v>87.953999999999994</c:v>
                </c:pt>
                <c:pt idx="31206">
                  <c:v>88.111000000000004</c:v>
                </c:pt>
                <c:pt idx="31207">
                  <c:v>88.257999999999996</c:v>
                </c:pt>
                <c:pt idx="31208">
                  <c:v>88.394000000000005</c:v>
                </c:pt>
                <c:pt idx="31209">
                  <c:v>88.521000000000001</c:v>
                </c:pt>
                <c:pt idx="31210">
                  <c:v>88.638999999999996</c:v>
                </c:pt>
                <c:pt idx="31211">
                  <c:v>88.75</c:v>
                </c:pt>
                <c:pt idx="31212">
                  <c:v>88.852000000000004</c:v>
                </c:pt>
                <c:pt idx="31213">
                  <c:v>88.947999999999993</c:v>
                </c:pt>
                <c:pt idx="31214">
                  <c:v>89.037000000000006</c:v>
                </c:pt>
                <c:pt idx="31215">
                  <c:v>89.12</c:v>
                </c:pt>
                <c:pt idx="31216">
                  <c:v>89.197000000000003</c:v>
                </c:pt>
                <c:pt idx="31217">
                  <c:v>89.268000000000001</c:v>
                </c:pt>
                <c:pt idx="31218">
                  <c:v>89.334000000000003</c:v>
                </c:pt>
                <c:pt idx="31219">
                  <c:v>89.396000000000001</c:v>
                </c:pt>
                <c:pt idx="31220">
                  <c:v>89.453000000000003</c:v>
                </c:pt>
                <c:pt idx="31221">
                  <c:v>89.506</c:v>
                </c:pt>
                <c:pt idx="31222">
                  <c:v>89.555000000000007</c:v>
                </c:pt>
                <c:pt idx="31223">
                  <c:v>89.600999999999999</c:v>
                </c:pt>
                <c:pt idx="31224">
                  <c:v>89.643000000000001</c:v>
                </c:pt>
                <c:pt idx="31225">
                  <c:v>89.682000000000002</c:v>
                </c:pt>
                <c:pt idx="31226">
                  <c:v>89.718000000000004</c:v>
                </c:pt>
                <c:pt idx="31227">
                  <c:v>89.751000000000005</c:v>
                </c:pt>
                <c:pt idx="31228">
                  <c:v>89.781999999999996</c:v>
                </c:pt>
                <c:pt idx="31229">
                  <c:v>89.81</c:v>
                </c:pt>
                <c:pt idx="31230">
                  <c:v>89.835999999999999</c:v>
                </c:pt>
                <c:pt idx="31231">
                  <c:v>89.861000000000004</c:v>
                </c:pt>
                <c:pt idx="31232">
                  <c:v>89.882999999999996</c:v>
                </c:pt>
                <c:pt idx="31233">
                  <c:v>89.903999999999996</c:v>
                </c:pt>
                <c:pt idx="31234">
                  <c:v>89.923000000000002</c:v>
                </c:pt>
                <c:pt idx="31235">
                  <c:v>89.941000000000003</c:v>
                </c:pt>
                <c:pt idx="31236">
                  <c:v>89.956999999999994</c:v>
                </c:pt>
                <c:pt idx="31237">
                  <c:v>89.971999999999994</c:v>
                </c:pt>
                <c:pt idx="31238">
                  <c:v>89.986000000000004</c:v>
                </c:pt>
                <c:pt idx="31239">
                  <c:v>89.998999999999995</c:v>
                </c:pt>
                <c:pt idx="31240">
                  <c:v>90.010999999999996</c:v>
                </c:pt>
                <c:pt idx="31241">
                  <c:v>90.022000000000006</c:v>
                </c:pt>
                <c:pt idx="31242">
                  <c:v>90.031999999999996</c:v>
                </c:pt>
                <c:pt idx="31243">
                  <c:v>90.040999999999997</c:v>
                </c:pt>
                <c:pt idx="31244">
                  <c:v>90.05</c:v>
                </c:pt>
                <c:pt idx="31245">
                  <c:v>90.058000000000007</c:v>
                </c:pt>
                <c:pt idx="31246">
                  <c:v>90.066000000000003</c:v>
                </c:pt>
                <c:pt idx="31247">
                  <c:v>90.072999999999993</c:v>
                </c:pt>
                <c:pt idx="31248">
                  <c:v>90.078999999999994</c:v>
                </c:pt>
                <c:pt idx="31249">
                  <c:v>90.084999999999994</c:v>
                </c:pt>
                <c:pt idx="31250">
                  <c:v>90.090999999999994</c:v>
                </c:pt>
                <c:pt idx="31251">
                  <c:v>90.096000000000004</c:v>
                </c:pt>
                <c:pt idx="31252">
                  <c:v>90.100999999999999</c:v>
                </c:pt>
                <c:pt idx="31253">
                  <c:v>90.105999999999995</c:v>
                </c:pt>
                <c:pt idx="31254">
                  <c:v>90.11</c:v>
                </c:pt>
                <c:pt idx="31255">
                  <c:v>90.114000000000004</c:v>
                </c:pt>
                <c:pt idx="31256">
                  <c:v>90.117999999999995</c:v>
                </c:pt>
                <c:pt idx="31257">
                  <c:v>90.120999999999995</c:v>
                </c:pt>
                <c:pt idx="31258">
                  <c:v>90.125</c:v>
                </c:pt>
                <c:pt idx="31259">
                  <c:v>90.128</c:v>
                </c:pt>
                <c:pt idx="31260">
                  <c:v>90.131</c:v>
                </c:pt>
                <c:pt idx="31261">
                  <c:v>90.132999999999996</c:v>
                </c:pt>
                <c:pt idx="31262">
                  <c:v>90.135999999999996</c:v>
                </c:pt>
                <c:pt idx="31263">
                  <c:v>90.138000000000005</c:v>
                </c:pt>
                <c:pt idx="31264">
                  <c:v>90.141000000000005</c:v>
                </c:pt>
                <c:pt idx="31265">
                  <c:v>90.143000000000001</c:v>
                </c:pt>
                <c:pt idx="31266">
                  <c:v>90.144999999999996</c:v>
                </c:pt>
                <c:pt idx="31267">
                  <c:v>90.147000000000006</c:v>
                </c:pt>
                <c:pt idx="31268">
                  <c:v>90.149000000000001</c:v>
                </c:pt>
                <c:pt idx="31269">
                  <c:v>90.15</c:v>
                </c:pt>
                <c:pt idx="31270">
                  <c:v>90.152000000000001</c:v>
                </c:pt>
                <c:pt idx="31271">
                  <c:v>90.153999999999996</c:v>
                </c:pt>
                <c:pt idx="31272">
                  <c:v>90.155000000000001</c:v>
                </c:pt>
                <c:pt idx="31273">
                  <c:v>90.156999999999996</c:v>
                </c:pt>
                <c:pt idx="31274">
                  <c:v>90.158000000000001</c:v>
                </c:pt>
                <c:pt idx="31275">
                  <c:v>90.159000000000006</c:v>
                </c:pt>
                <c:pt idx="31276">
                  <c:v>90.161000000000001</c:v>
                </c:pt>
                <c:pt idx="31277">
                  <c:v>90.162000000000006</c:v>
                </c:pt>
                <c:pt idx="31278">
                  <c:v>90.162999999999997</c:v>
                </c:pt>
                <c:pt idx="31279">
                  <c:v>90.164000000000001</c:v>
                </c:pt>
                <c:pt idx="31280">
                  <c:v>90.165000000000006</c:v>
                </c:pt>
                <c:pt idx="31281">
                  <c:v>90.167000000000002</c:v>
                </c:pt>
                <c:pt idx="31282">
                  <c:v>90.168000000000006</c:v>
                </c:pt>
                <c:pt idx="31283">
                  <c:v>90.168999999999997</c:v>
                </c:pt>
                <c:pt idx="31284">
                  <c:v>90.17</c:v>
                </c:pt>
                <c:pt idx="31285">
                  <c:v>90.171000000000006</c:v>
                </c:pt>
                <c:pt idx="31286">
                  <c:v>90.171000000000006</c:v>
                </c:pt>
                <c:pt idx="31287">
                  <c:v>90.171999999999997</c:v>
                </c:pt>
                <c:pt idx="31288">
                  <c:v>90.173000000000002</c:v>
                </c:pt>
                <c:pt idx="31289">
                  <c:v>90.174000000000007</c:v>
                </c:pt>
                <c:pt idx="31290">
                  <c:v>90.174999999999997</c:v>
                </c:pt>
                <c:pt idx="31291">
                  <c:v>90.176000000000002</c:v>
                </c:pt>
                <c:pt idx="31292">
                  <c:v>90.176000000000002</c:v>
                </c:pt>
                <c:pt idx="31293">
                  <c:v>90.177000000000007</c:v>
                </c:pt>
                <c:pt idx="31294">
                  <c:v>90.177999999999997</c:v>
                </c:pt>
                <c:pt idx="31295">
                  <c:v>90.177999999999997</c:v>
                </c:pt>
                <c:pt idx="31296">
                  <c:v>90.179000000000002</c:v>
                </c:pt>
                <c:pt idx="31297">
                  <c:v>90.179000000000002</c:v>
                </c:pt>
                <c:pt idx="31298">
                  <c:v>90.18</c:v>
                </c:pt>
                <c:pt idx="31299">
                  <c:v>90.18</c:v>
                </c:pt>
                <c:pt idx="31300">
                  <c:v>90.18</c:v>
                </c:pt>
                <c:pt idx="31301">
                  <c:v>90.180999999999997</c:v>
                </c:pt>
                <c:pt idx="31302">
                  <c:v>90.180999999999997</c:v>
                </c:pt>
                <c:pt idx="31303">
                  <c:v>90.180999999999997</c:v>
                </c:pt>
                <c:pt idx="31304">
                  <c:v>90.182000000000002</c:v>
                </c:pt>
                <c:pt idx="31305">
                  <c:v>90.182000000000002</c:v>
                </c:pt>
                <c:pt idx="31306">
                  <c:v>90.182000000000002</c:v>
                </c:pt>
                <c:pt idx="31307">
                  <c:v>90.182000000000002</c:v>
                </c:pt>
                <c:pt idx="31308">
                  <c:v>90.182000000000002</c:v>
                </c:pt>
                <c:pt idx="31309">
                  <c:v>90.182000000000002</c:v>
                </c:pt>
                <c:pt idx="31310">
                  <c:v>90.183000000000007</c:v>
                </c:pt>
                <c:pt idx="31311">
                  <c:v>90.183000000000007</c:v>
                </c:pt>
                <c:pt idx="31312">
                  <c:v>90.183000000000007</c:v>
                </c:pt>
                <c:pt idx="31313">
                  <c:v>90.183000000000007</c:v>
                </c:pt>
                <c:pt idx="31314">
                  <c:v>90.183000000000007</c:v>
                </c:pt>
                <c:pt idx="31315">
                  <c:v>90.182000000000002</c:v>
                </c:pt>
                <c:pt idx="31316">
                  <c:v>90.182000000000002</c:v>
                </c:pt>
                <c:pt idx="31317">
                  <c:v>90.182000000000002</c:v>
                </c:pt>
                <c:pt idx="31318">
                  <c:v>90.182000000000002</c:v>
                </c:pt>
                <c:pt idx="31319">
                  <c:v>90.182000000000002</c:v>
                </c:pt>
                <c:pt idx="31320">
                  <c:v>90.182000000000002</c:v>
                </c:pt>
                <c:pt idx="31321">
                  <c:v>90.180999999999997</c:v>
                </c:pt>
                <c:pt idx="31322">
                  <c:v>90.180999999999997</c:v>
                </c:pt>
                <c:pt idx="31323">
                  <c:v>90.180999999999997</c:v>
                </c:pt>
                <c:pt idx="31324">
                  <c:v>90.18</c:v>
                </c:pt>
                <c:pt idx="31325">
                  <c:v>90.18</c:v>
                </c:pt>
                <c:pt idx="31326">
                  <c:v>90.18</c:v>
                </c:pt>
                <c:pt idx="31327">
                  <c:v>90.179000000000002</c:v>
                </c:pt>
                <c:pt idx="31328">
                  <c:v>90.179000000000002</c:v>
                </c:pt>
                <c:pt idx="31329">
                  <c:v>90.177999999999997</c:v>
                </c:pt>
                <c:pt idx="31330">
                  <c:v>90.177999999999997</c:v>
                </c:pt>
                <c:pt idx="31331">
                  <c:v>90.177999999999997</c:v>
                </c:pt>
                <c:pt idx="31332">
                  <c:v>90.177000000000007</c:v>
                </c:pt>
                <c:pt idx="31333">
                  <c:v>90.177000000000007</c:v>
                </c:pt>
                <c:pt idx="31334">
                  <c:v>90.176000000000002</c:v>
                </c:pt>
                <c:pt idx="31335">
                  <c:v>90.176000000000002</c:v>
                </c:pt>
                <c:pt idx="31336">
                  <c:v>90.174999999999997</c:v>
                </c:pt>
                <c:pt idx="31337">
                  <c:v>90.174999999999997</c:v>
                </c:pt>
                <c:pt idx="31338">
                  <c:v>90.174000000000007</c:v>
                </c:pt>
                <c:pt idx="31339">
                  <c:v>90.173000000000002</c:v>
                </c:pt>
                <c:pt idx="31340">
                  <c:v>90.173000000000002</c:v>
                </c:pt>
                <c:pt idx="31341">
                  <c:v>90.171999999999997</c:v>
                </c:pt>
                <c:pt idx="31342">
                  <c:v>90.171000000000006</c:v>
                </c:pt>
                <c:pt idx="31343">
                  <c:v>90.171000000000006</c:v>
                </c:pt>
                <c:pt idx="31344">
                  <c:v>90.17</c:v>
                </c:pt>
                <c:pt idx="31345">
                  <c:v>90.168999999999997</c:v>
                </c:pt>
                <c:pt idx="31346">
                  <c:v>90.168000000000006</c:v>
                </c:pt>
                <c:pt idx="31347">
                  <c:v>90.167000000000002</c:v>
                </c:pt>
                <c:pt idx="31348">
                  <c:v>90.165999999999997</c:v>
                </c:pt>
                <c:pt idx="31349">
                  <c:v>90.165000000000006</c:v>
                </c:pt>
                <c:pt idx="31350">
                  <c:v>90.164000000000001</c:v>
                </c:pt>
                <c:pt idx="31351">
                  <c:v>90.162999999999997</c:v>
                </c:pt>
                <c:pt idx="31352">
                  <c:v>90.162000000000006</c:v>
                </c:pt>
                <c:pt idx="31353">
                  <c:v>90.161000000000001</c:v>
                </c:pt>
                <c:pt idx="31354">
                  <c:v>90.159000000000006</c:v>
                </c:pt>
                <c:pt idx="31355">
                  <c:v>90.158000000000001</c:v>
                </c:pt>
                <c:pt idx="31356">
                  <c:v>90.156000000000006</c:v>
                </c:pt>
                <c:pt idx="31357">
                  <c:v>90.155000000000001</c:v>
                </c:pt>
                <c:pt idx="31358">
                  <c:v>90.153000000000006</c:v>
                </c:pt>
                <c:pt idx="31359">
                  <c:v>90.150999999999996</c:v>
                </c:pt>
                <c:pt idx="31360">
                  <c:v>90.149000000000001</c:v>
                </c:pt>
                <c:pt idx="31361">
                  <c:v>90.147000000000006</c:v>
                </c:pt>
                <c:pt idx="31362">
                  <c:v>90.144999999999996</c:v>
                </c:pt>
                <c:pt idx="31363">
                  <c:v>90.141999999999996</c:v>
                </c:pt>
                <c:pt idx="31364">
                  <c:v>90.14</c:v>
                </c:pt>
                <c:pt idx="31365">
                  <c:v>90.137</c:v>
                </c:pt>
                <c:pt idx="31366">
                  <c:v>90.134</c:v>
                </c:pt>
                <c:pt idx="31367">
                  <c:v>90.131</c:v>
                </c:pt>
                <c:pt idx="31368">
                  <c:v>90.126999999999995</c:v>
                </c:pt>
                <c:pt idx="31369">
                  <c:v>90.123999999999995</c:v>
                </c:pt>
                <c:pt idx="31370">
                  <c:v>90.12</c:v>
                </c:pt>
                <c:pt idx="31371">
                  <c:v>90.116</c:v>
                </c:pt>
                <c:pt idx="31372">
                  <c:v>90.111000000000004</c:v>
                </c:pt>
                <c:pt idx="31373">
                  <c:v>90.105999999999995</c:v>
                </c:pt>
                <c:pt idx="31374">
                  <c:v>90.100999999999999</c:v>
                </c:pt>
                <c:pt idx="31375">
                  <c:v>90.094999999999999</c:v>
                </c:pt>
                <c:pt idx="31376">
                  <c:v>90.088999999999999</c:v>
                </c:pt>
                <c:pt idx="31377">
                  <c:v>90.082999999999998</c:v>
                </c:pt>
                <c:pt idx="31378">
                  <c:v>90.075999999999993</c:v>
                </c:pt>
                <c:pt idx="31379">
                  <c:v>90.067999999999998</c:v>
                </c:pt>
                <c:pt idx="31380">
                  <c:v>90.06</c:v>
                </c:pt>
                <c:pt idx="31381">
                  <c:v>90.052000000000007</c:v>
                </c:pt>
                <c:pt idx="31382">
                  <c:v>90.042000000000002</c:v>
                </c:pt>
                <c:pt idx="31383">
                  <c:v>90.031999999999996</c:v>
                </c:pt>
                <c:pt idx="31384">
                  <c:v>90.021000000000001</c:v>
                </c:pt>
                <c:pt idx="31385">
                  <c:v>90.009</c:v>
                </c:pt>
                <c:pt idx="31386">
                  <c:v>89.995999999999995</c:v>
                </c:pt>
                <c:pt idx="31387">
                  <c:v>89.981999999999999</c:v>
                </c:pt>
                <c:pt idx="31388">
                  <c:v>89.966999999999999</c:v>
                </c:pt>
                <c:pt idx="31389">
                  <c:v>89.95</c:v>
                </c:pt>
                <c:pt idx="31390">
                  <c:v>89.933000000000007</c:v>
                </c:pt>
                <c:pt idx="31391">
                  <c:v>89.914000000000001</c:v>
                </c:pt>
                <c:pt idx="31392">
                  <c:v>89.893000000000001</c:v>
                </c:pt>
                <c:pt idx="31393">
                  <c:v>89.87</c:v>
                </c:pt>
                <c:pt idx="31394">
                  <c:v>89.846000000000004</c:v>
                </c:pt>
                <c:pt idx="31395">
                  <c:v>89.82</c:v>
                </c:pt>
                <c:pt idx="31396">
                  <c:v>89.790999999999997</c:v>
                </c:pt>
                <c:pt idx="31397">
                  <c:v>89.76</c:v>
                </c:pt>
                <c:pt idx="31398">
                  <c:v>89.727000000000004</c:v>
                </c:pt>
                <c:pt idx="31399">
                  <c:v>89.691000000000003</c:v>
                </c:pt>
                <c:pt idx="31400">
                  <c:v>89.652000000000001</c:v>
                </c:pt>
                <c:pt idx="31401">
                  <c:v>89.61</c:v>
                </c:pt>
                <c:pt idx="31402">
                  <c:v>89.563999999999993</c:v>
                </c:pt>
                <c:pt idx="31403">
                  <c:v>89.515000000000001</c:v>
                </c:pt>
                <c:pt idx="31404">
                  <c:v>89.462000000000003</c:v>
                </c:pt>
                <c:pt idx="31405">
                  <c:v>89.405000000000001</c:v>
                </c:pt>
                <c:pt idx="31406">
                  <c:v>89.343999999999994</c:v>
                </c:pt>
                <c:pt idx="31407">
                  <c:v>89.277000000000001</c:v>
                </c:pt>
                <c:pt idx="31408">
                  <c:v>89.206000000000003</c:v>
                </c:pt>
                <c:pt idx="31409">
                  <c:v>89.129000000000005</c:v>
                </c:pt>
                <c:pt idx="31410">
                  <c:v>89.046000000000006</c:v>
                </c:pt>
                <c:pt idx="31411">
                  <c:v>88.956999999999994</c:v>
                </c:pt>
                <c:pt idx="31412">
                  <c:v>88.861999999999995</c:v>
                </c:pt>
                <c:pt idx="31413">
                  <c:v>88.759</c:v>
                </c:pt>
                <c:pt idx="31414">
                  <c:v>88.649000000000001</c:v>
                </c:pt>
                <c:pt idx="31415">
                  <c:v>88.531000000000006</c:v>
                </c:pt>
                <c:pt idx="31416">
                  <c:v>88.403999999999996</c:v>
                </c:pt>
                <c:pt idx="31417">
                  <c:v>88.266999999999996</c:v>
                </c:pt>
                <c:pt idx="31418">
                  <c:v>88.120999999999995</c:v>
                </c:pt>
                <c:pt idx="31419">
                  <c:v>87.963999999999999</c:v>
                </c:pt>
                <c:pt idx="31420">
                  <c:v>87.796000000000006</c:v>
                </c:pt>
                <c:pt idx="31421">
                  <c:v>87.614999999999995</c:v>
                </c:pt>
                <c:pt idx="31422">
                  <c:v>87.421999999999997</c:v>
                </c:pt>
                <c:pt idx="31423">
                  <c:v>87.213999999999999</c:v>
                </c:pt>
                <c:pt idx="31424">
                  <c:v>86.992000000000004</c:v>
                </c:pt>
                <c:pt idx="31425">
                  <c:v>86.754000000000005</c:v>
                </c:pt>
                <c:pt idx="31426">
                  <c:v>86.498000000000005</c:v>
                </c:pt>
                <c:pt idx="31427">
                  <c:v>86.224999999999994</c:v>
                </c:pt>
                <c:pt idx="31428">
                  <c:v>85.932000000000002</c:v>
                </c:pt>
                <c:pt idx="31429">
                  <c:v>85.619</c:v>
                </c:pt>
                <c:pt idx="31430">
                  <c:v>85.283000000000001</c:v>
                </c:pt>
                <c:pt idx="31431">
                  <c:v>84.924999999999997</c:v>
                </c:pt>
                <c:pt idx="31432">
                  <c:v>84.540999999999997</c:v>
                </c:pt>
                <c:pt idx="31433">
                  <c:v>84.131</c:v>
                </c:pt>
                <c:pt idx="31434">
                  <c:v>83.694999999999993</c:v>
                </c:pt>
                <c:pt idx="31435">
                  <c:v>83.228999999999999</c:v>
                </c:pt>
                <c:pt idx="31436">
                  <c:v>82.731999999999999</c:v>
                </c:pt>
                <c:pt idx="31437">
                  <c:v>82.203000000000003</c:v>
                </c:pt>
                <c:pt idx="31438">
                  <c:v>81.641000000000005</c:v>
                </c:pt>
                <c:pt idx="31439">
                  <c:v>81.043999999999997</c:v>
                </c:pt>
                <c:pt idx="31440">
                  <c:v>80.409000000000006</c:v>
                </c:pt>
                <c:pt idx="31441">
                  <c:v>79.736999999999995</c:v>
                </c:pt>
                <c:pt idx="31442">
                  <c:v>79.025000000000006</c:v>
                </c:pt>
                <c:pt idx="31443">
                  <c:v>78.272000000000006</c:v>
                </c:pt>
                <c:pt idx="31444">
                  <c:v>77.475999999999999</c:v>
                </c:pt>
                <c:pt idx="31445">
                  <c:v>76.637</c:v>
                </c:pt>
                <c:pt idx="31446">
                  <c:v>75.754000000000005</c:v>
                </c:pt>
                <c:pt idx="31447">
                  <c:v>74.825999999999993</c:v>
                </c:pt>
                <c:pt idx="31448">
                  <c:v>73.852000000000004</c:v>
                </c:pt>
                <c:pt idx="31449">
                  <c:v>72.831999999999994</c:v>
                </c:pt>
                <c:pt idx="31450">
                  <c:v>71.763999999999996</c:v>
                </c:pt>
                <c:pt idx="31451">
                  <c:v>70.649000000000001</c:v>
                </c:pt>
                <c:pt idx="31452">
                  <c:v>69.486999999999995</c:v>
                </c:pt>
                <c:pt idx="31453">
                  <c:v>68.278000000000006</c:v>
                </c:pt>
                <c:pt idx="31454">
                  <c:v>67.024000000000001</c:v>
                </c:pt>
                <c:pt idx="31455">
                  <c:v>65.724000000000004</c:v>
                </c:pt>
                <c:pt idx="31456">
                  <c:v>64.381</c:v>
                </c:pt>
                <c:pt idx="31457">
                  <c:v>62.994</c:v>
                </c:pt>
                <c:pt idx="31458">
                  <c:v>61.564999999999998</c:v>
                </c:pt>
                <c:pt idx="31459">
                  <c:v>60.088999999999999</c:v>
                </c:pt>
                <c:pt idx="31460">
                  <c:v>58.57</c:v>
                </c:pt>
                <c:pt idx="31461">
                  <c:v>57.015999999999998</c:v>
                </c:pt>
                <c:pt idx="31462">
                  <c:v>55.43</c:v>
                </c:pt>
                <c:pt idx="31463">
                  <c:v>53.814999999999998</c:v>
                </c:pt>
                <c:pt idx="31464">
                  <c:v>52.173999999999999</c:v>
                </c:pt>
                <c:pt idx="31465">
                  <c:v>50.508000000000003</c:v>
                </c:pt>
                <c:pt idx="31466">
                  <c:v>48.82</c:v>
                </c:pt>
                <c:pt idx="31467">
                  <c:v>47.112000000000002</c:v>
                </c:pt>
                <c:pt idx="31468">
                  <c:v>45.387999999999998</c:v>
                </c:pt>
                <c:pt idx="31469">
                  <c:v>43.648000000000003</c:v>
                </c:pt>
                <c:pt idx="31470">
                  <c:v>41.896000000000001</c:v>
                </c:pt>
                <c:pt idx="31471">
                  <c:v>40.133000000000003</c:v>
                </c:pt>
                <c:pt idx="31472">
                  <c:v>38.360999999999997</c:v>
                </c:pt>
                <c:pt idx="31473">
                  <c:v>36.581000000000003</c:v>
                </c:pt>
                <c:pt idx="31474">
                  <c:v>34.792000000000002</c:v>
                </c:pt>
                <c:pt idx="31475">
                  <c:v>32.994999999999997</c:v>
                </c:pt>
                <c:pt idx="31476">
                  <c:v>31.193999999999999</c:v>
                </c:pt>
                <c:pt idx="31477">
                  <c:v>29.39</c:v>
                </c:pt>
                <c:pt idx="31478">
                  <c:v>27.582000000000001</c:v>
                </c:pt>
                <c:pt idx="31479">
                  <c:v>25.771999999999998</c:v>
                </c:pt>
                <c:pt idx="31480">
                  <c:v>23.962</c:v>
                </c:pt>
                <c:pt idx="31481">
                  <c:v>22.15</c:v>
                </c:pt>
                <c:pt idx="31482">
                  <c:v>20.338000000000001</c:v>
                </c:pt>
                <c:pt idx="31483">
                  <c:v>18.524999999999999</c:v>
                </c:pt>
                <c:pt idx="31484">
                  <c:v>16.713000000000001</c:v>
                </c:pt>
                <c:pt idx="31485">
                  <c:v>14.9</c:v>
                </c:pt>
                <c:pt idx="31486">
                  <c:v>13.089</c:v>
                </c:pt>
                <c:pt idx="31487">
                  <c:v>11.282</c:v>
                </c:pt>
                <c:pt idx="31488">
                  <c:v>9.4770000000000003</c:v>
                </c:pt>
                <c:pt idx="31489">
                  <c:v>7.6790000000000003</c:v>
                </c:pt>
                <c:pt idx="31490">
                  <c:v>5.8920000000000003</c:v>
                </c:pt>
                <c:pt idx="31491">
                  <c:v>4.1559999999999997</c:v>
                </c:pt>
                <c:pt idx="31492">
                  <c:v>2.5779999999999998</c:v>
                </c:pt>
                <c:pt idx="31493">
                  <c:v>1.3879999999999999</c:v>
                </c:pt>
                <c:pt idx="31494">
                  <c:v>0.70099999999999996</c:v>
                </c:pt>
                <c:pt idx="31495">
                  <c:v>0.41199999999999998</c:v>
                </c:pt>
                <c:pt idx="31496">
                  <c:v>0.32200000000000001</c:v>
                </c:pt>
                <c:pt idx="31497">
                  <c:v>0.316</c:v>
                </c:pt>
                <c:pt idx="31498">
                  <c:v>0.33200000000000002</c:v>
                </c:pt>
                <c:pt idx="31499">
                  <c:v>0.34699999999999998</c:v>
                </c:pt>
                <c:pt idx="31500">
                  <c:v>0.35699999999999998</c:v>
                </c:pt>
                <c:pt idx="31501">
                  <c:v>0.36199999999999999</c:v>
                </c:pt>
                <c:pt idx="31502">
                  <c:v>0.35699999999999998</c:v>
                </c:pt>
                <c:pt idx="31503">
                  <c:v>0.34</c:v>
                </c:pt>
                <c:pt idx="31504">
                  <c:v>0.317</c:v>
                </c:pt>
                <c:pt idx="31505">
                  <c:v>0.29499999999999998</c:v>
                </c:pt>
                <c:pt idx="31506">
                  <c:v>0.27700000000000002</c:v>
                </c:pt>
                <c:pt idx="31507">
                  <c:v>0.26400000000000001</c:v>
                </c:pt>
                <c:pt idx="31508">
                  <c:v>0.254</c:v>
                </c:pt>
                <c:pt idx="31509">
                  <c:v>0.246</c:v>
                </c:pt>
                <c:pt idx="31510">
                  <c:v>0.23899999999999999</c:v>
                </c:pt>
                <c:pt idx="31511">
                  <c:v>0.23300000000000001</c:v>
                </c:pt>
                <c:pt idx="31512">
                  <c:v>0.22900000000000001</c:v>
                </c:pt>
                <c:pt idx="31513">
                  <c:v>0.22600000000000001</c:v>
                </c:pt>
                <c:pt idx="31514">
                  <c:v>0.224</c:v>
                </c:pt>
                <c:pt idx="31515">
                  <c:v>0.222</c:v>
                </c:pt>
                <c:pt idx="31516">
                  <c:v>0.221</c:v>
                </c:pt>
                <c:pt idx="31517">
                  <c:v>0.22</c:v>
                </c:pt>
                <c:pt idx="31518">
                  <c:v>0.22</c:v>
                </c:pt>
                <c:pt idx="31519">
                  <c:v>0.22</c:v>
                </c:pt>
                <c:pt idx="31520">
                  <c:v>0.221</c:v>
                </c:pt>
                <c:pt idx="31521">
                  <c:v>0.221</c:v>
                </c:pt>
                <c:pt idx="31522">
                  <c:v>0.222</c:v>
                </c:pt>
                <c:pt idx="31523">
                  <c:v>0.223</c:v>
                </c:pt>
                <c:pt idx="31524">
                  <c:v>0.224</c:v>
                </c:pt>
                <c:pt idx="31525">
                  <c:v>0.22500000000000001</c:v>
                </c:pt>
                <c:pt idx="31526">
                  <c:v>0.22600000000000001</c:v>
                </c:pt>
                <c:pt idx="31527">
                  <c:v>0.22800000000000001</c:v>
                </c:pt>
                <c:pt idx="31528">
                  <c:v>0.23</c:v>
                </c:pt>
                <c:pt idx="31529">
                  <c:v>0.23200000000000001</c:v>
                </c:pt>
                <c:pt idx="31530">
                  <c:v>0.23300000000000001</c:v>
                </c:pt>
                <c:pt idx="31531">
                  <c:v>0.23499999999999999</c:v>
                </c:pt>
                <c:pt idx="31532">
                  <c:v>0.23599999999999999</c:v>
                </c:pt>
                <c:pt idx="31533">
                  <c:v>0.23699999999999999</c:v>
                </c:pt>
                <c:pt idx="31534">
                  <c:v>0.23899999999999999</c:v>
                </c:pt>
                <c:pt idx="31535">
                  <c:v>0.24099999999999999</c:v>
                </c:pt>
                <c:pt idx="31536">
                  <c:v>0.24299999999999999</c:v>
                </c:pt>
                <c:pt idx="31537">
                  <c:v>0.24399999999999999</c:v>
                </c:pt>
                <c:pt idx="31538">
                  <c:v>0.246</c:v>
                </c:pt>
                <c:pt idx="31539">
                  <c:v>0.247</c:v>
                </c:pt>
                <c:pt idx="31540">
                  <c:v>0.249</c:v>
                </c:pt>
                <c:pt idx="31541">
                  <c:v>0.25</c:v>
                </c:pt>
                <c:pt idx="31542">
                  <c:v>0.251</c:v>
                </c:pt>
                <c:pt idx="31543">
                  <c:v>0.252</c:v>
                </c:pt>
                <c:pt idx="31544">
                  <c:v>0.254</c:v>
                </c:pt>
                <c:pt idx="31545">
                  <c:v>0.255</c:v>
                </c:pt>
                <c:pt idx="31546">
                  <c:v>0.25600000000000001</c:v>
                </c:pt>
                <c:pt idx="31547">
                  <c:v>0.25700000000000001</c:v>
                </c:pt>
                <c:pt idx="31548">
                  <c:v>0.25800000000000001</c:v>
                </c:pt>
                <c:pt idx="31549">
                  <c:v>0.25900000000000001</c:v>
                </c:pt>
                <c:pt idx="31550">
                  <c:v>0.26</c:v>
                </c:pt>
                <c:pt idx="31551">
                  <c:v>0.26100000000000001</c:v>
                </c:pt>
                <c:pt idx="31552">
                  <c:v>0.26100000000000001</c:v>
                </c:pt>
                <c:pt idx="31553">
                  <c:v>0.26200000000000001</c:v>
                </c:pt>
                <c:pt idx="31554">
                  <c:v>0.26300000000000001</c:v>
                </c:pt>
                <c:pt idx="31555">
                  <c:v>0.26400000000000001</c:v>
                </c:pt>
                <c:pt idx="31556">
                  <c:v>0.26400000000000001</c:v>
                </c:pt>
                <c:pt idx="31557">
                  <c:v>0.26500000000000001</c:v>
                </c:pt>
                <c:pt idx="31558">
                  <c:v>0.26600000000000001</c:v>
                </c:pt>
                <c:pt idx="31559">
                  <c:v>0.26600000000000001</c:v>
                </c:pt>
                <c:pt idx="31560">
                  <c:v>0.26700000000000002</c:v>
                </c:pt>
                <c:pt idx="31561">
                  <c:v>0.26700000000000002</c:v>
                </c:pt>
                <c:pt idx="31562">
                  <c:v>0.26800000000000002</c:v>
                </c:pt>
                <c:pt idx="31563">
                  <c:v>0.26600000000000001</c:v>
                </c:pt>
                <c:pt idx="31564">
                  <c:v>0.26600000000000001</c:v>
                </c:pt>
                <c:pt idx="31565">
                  <c:v>0.26500000000000001</c:v>
                </c:pt>
                <c:pt idx="31566">
                  <c:v>0.26500000000000001</c:v>
                </c:pt>
                <c:pt idx="31567">
                  <c:v>0.26400000000000001</c:v>
                </c:pt>
                <c:pt idx="31568">
                  <c:v>0.26300000000000001</c:v>
                </c:pt>
                <c:pt idx="31569">
                  <c:v>0.26300000000000001</c:v>
                </c:pt>
                <c:pt idx="31570">
                  <c:v>0.26200000000000001</c:v>
                </c:pt>
                <c:pt idx="31571">
                  <c:v>0.26100000000000001</c:v>
                </c:pt>
                <c:pt idx="31572">
                  <c:v>0.26</c:v>
                </c:pt>
                <c:pt idx="31573">
                  <c:v>0.25900000000000001</c:v>
                </c:pt>
                <c:pt idx="31574">
                  <c:v>0.25800000000000001</c:v>
                </c:pt>
                <c:pt idx="31575">
                  <c:v>0.25700000000000001</c:v>
                </c:pt>
                <c:pt idx="31576">
                  <c:v>0.25700000000000001</c:v>
                </c:pt>
                <c:pt idx="31577">
                  <c:v>0.25600000000000001</c:v>
                </c:pt>
                <c:pt idx="31578">
                  <c:v>0.255</c:v>
                </c:pt>
                <c:pt idx="31579">
                  <c:v>0.254</c:v>
                </c:pt>
                <c:pt idx="31580">
                  <c:v>0.253</c:v>
                </c:pt>
                <c:pt idx="31581">
                  <c:v>0.252</c:v>
                </c:pt>
                <c:pt idx="31582">
                  <c:v>0.251</c:v>
                </c:pt>
                <c:pt idx="31583">
                  <c:v>0.25</c:v>
                </c:pt>
                <c:pt idx="31584">
                  <c:v>0.248</c:v>
                </c:pt>
                <c:pt idx="31585">
                  <c:v>0.247</c:v>
                </c:pt>
                <c:pt idx="31586">
                  <c:v>0.245</c:v>
                </c:pt>
                <c:pt idx="31587">
                  <c:v>0.24399999999999999</c:v>
                </c:pt>
                <c:pt idx="31588">
                  <c:v>0.24299999999999999</c:v>
                </c:pt>
                <c:pt idx="31589">
                  <c:v>0.24099999999999999</c:v>
                </c:pt>
                <c:pt idx="31590">
                  <c:v>0.24</c:v>
                </c:pt>
                <c:pt idx="31591">
                  <c:v>0.23899999999999999</c:v>
                </c:pt>
                <c:pt idx="31592">
                  <c:v>0.23699999999999999</c:v>
                </c:pt>
                <c:pt idx="31593">
                  <c:v>0.23599999999999999</c:v>
                </c:pt>
                <c:pt idx="31594">
                  <c:v>0.23400000000000001</c:v>
                </c:pt>
                <c:pt idx="31595">
                  <c:v>0.23300000000000001</c:v>
                </c:pt>
                <c:pt idx="31596">
                  <c:v>0.23100000000000001</c:v>
                </c:pt>
                <c:pt idx="31597">
                  <c:v>0.23</c:v>
                </c:pt>
                <c:pt idx="31598">
                  <c:v>0.22800000000000001</c:v>
                </c:pt>
                <c:pt idx="31599">
                  <c:v>0.22700000000000001</c:v>
                </c:pt>
                <c:pt idx="31600">
                  <c:v>0.22500000000000001</c:v>
                </c:pt>
                <c:pt idx="31601">
                  <c:v>0.224</c:v>
                </c:pt>
                <c:pt idx="31602">
                  <c:v>0.223</c:v>
                </c:pt>
                <c:pt idx="31603">
                  <c:v>0.222</c:v>
                </c:pt>
                <c:pt idx="31604">
                  <c:v>0.221</c:v>
                </c:pt>
                <c:pt idx="31605">
                  <c:v>0.221</c:v>
                </c:pt>
                <c:pt idx="31606">
                  <c:v>0.221</c:v>
                </c:pt>
                <c:pt idx="31607">
                  <c:v>0.221</c:v>
                </c:pt>
                <c:pt idx="31608">
                  <c:v>0.222</c:v>
                </c:pt>
                <c:pt idx="31609">
                  <c:v>0.222</c:v>
                </c:pt>
                <c:pt idx="31610">
                  <c:v>0.223</c:v>
                </c:pt>
                <c:pt idx="31611">
                  <c:v>0.22500000000000001</c:v>
                </c:pt>
                <c:pt idx="31612">
                  <c:v>0.22600000000000001</c:v>
                </c:pt>
                <c:pt idx="31613">
                  <c:v>0.22900000000000001</c:v>
                </c:pt>
                <c:pt idx="31614">
                  <c:v>0.23100000000000001</c:v>
                </c:pt>
                <c:pt idx="31615">
                  <c:v>0.23499999999999999</c:v>
                </c:pt>
                <c:pt idx="31616">
                  <c:v>0.24099999999999999</c:v>
                </c:pt>
                <c:pt idx="31617">
                  <c:v>0.25</c:v>
                </c:pt>
                <c:pt idx="31618">
                  <c:v>0.26</c:v>
                </c:pt>
                <c:pt idx="31619">
                  <c:v>0.27300000000000002</c:v>
                </c:pt>
                <c:pt idx="31620">
                  <c:v>0.28999999999999998</c:v>
                </c:pt>
                <c:pt idx="31621">
                  <c:v>0.313</c:v>
                </c:pt>
                <c:pt idx="31622">
                  <c:v>0.33900000000000002</c:v>
                </c:pt>
                <c:pt idx="31623">
                  <c:v>0.35799999999999998</c:v>
                </c:pt>
                <c:pt idx="31624">
                  <c:v>0.36399999999999999</c:v>
                </c:pt>
                <c:pt idx="31625">
                  <c:v>0.35599999999999998</c:v>
                </c:pt>
                <c:pt idx="31626">
                  <c:v>0.34300000000000003</c:v>
                </c:pt>
                <c:pt idx="31627">
                  <c:v>0.32400000000000001</c:v>
                </c:pt>
                <c:pt idx="31628">
                  <c:v>0.29899999999999999</c:v>
                </c:pt>
                <c:pt idx="31629">
                  <c:v>0.26900000000000002</c:v>
                </c:pt>
                <c:pt idx="31630">
                  <c:v>0.28799999999999998</c:v>
                </c:pt>
                <c:pt idx="31631">
                  <c:v>0.47199999999999998</c:v>
                </c:pt>
                <c:pt idx="31632">
                  <c:v>1.0900000000000001</c:v>
                </c:pt>
                <c:pt idx="31633">
                  <c:v>2.3769999999999998</c:v>
                </c:pt>
                <c:pt idx="31634">
                  <c:v>4.0579999999999998</c:v>
                </c:pt>
                <c:pt idx="31635">
                  <c:v>5.851</c:v>
                </c:pt>
                <c:pt idx="31636">
                  <c:v>7.6639999999999997</c:v>
                </c:pt>
                <c:pt idx="31637">
                  <c:v>9.4740000000000002</c:v>
                </c:pt>
                <c:pt idx="31638">
                  <c:v>11.281000000000001</c:v>
                </c:pt>
                <c:pt idx="31639">
                  <c:v>13.084</c:v>
                </c:pt>
                <c:pt idx="31640">
                  <c:v>14.888</c:v>
                </c:pt>
                <c:pt idx="31641">
                  <c:v>16.699000000000002</c:v>
                </c:pt>
                <c:pt idx="31642">
                  <c:v>18.513000000000002</c:v>
                </c:pt>
                <c:pt idx="31643">
                  <c:v>20.327000000000002</c:v>
                </c:pt>
                <c:pt idx="31644">
                  <c:v>22.14</c:v>
                </c:pt>
                <c:pt idx="31645">
                  <c:v>23.952999999999999</c:v>
                </c:pt>
                <c:pt idx="31646">
                  <c:v>25.765000000000001</c:v>
                </c:pt>
                <c:pt idx="31647">
                  <c:v>27.571000000000002</c:v>
                </c:pt>
                <c:pt idx="31648">
                  <c:v>29.375</c:v>
                </c:pt>
                <c:pt idx="31649">
                  <c:v>31.175999999999998</c:v>
                </c:pt>
                <c:pt idx="31650">
                  <c:v>32.975999999999999</c:v>
                </c:pt>
                <c:pt idx="31651">
                  <c:v>34.765999999999998</c:v>
                </c:pt>
                <c:pt idx="31652">
                  <c:v>36.548999999999999</c:v>
                </c:pt>
                <c:pt idx="31653">
                  <c:v>38.326000000000001</c:v>
                </c:pt>
                <c:pt idx="31654">
                  <c:v>40.093000000000004</c:v>
                </c:pt>
                <c:pt idx="31655">
                  <c:v>41.856000000000002</c:v>
                </c:pt>
                <c:pt idx="31656">
                  <c:v>43.61</c:v>
                </c:pt>
                <c:pt idx="31657">
                  <c:v>45.35</c:v>
                </c:pt>
                <c:pt idx="31658">
                  <c:v>47.073999999999998</c:v>
                </c:pt>
                <c:pt idx="31659">
                  <c:v>48.781999999999996</c:v>
                </c:pt>
                <c:pt idx="31660">
                  <c:v>50.472000000000001</c:v>
                </c:pt>
                <c:pt idx="31661">
                  <c:v>52.140999999999998</c:v>
                </c:pt>
                <c:pt idx="31662">
                  <c:v>53.783999999999999</c:v>
                </c:pt>
                <c:pt idx="31663">
                  <c:v>55.398000000000003</c:v>
                </c:pt>
                <c:pt idx="31664">
                  <c:v>56.982999999999997</c:v>
                </c:pt>
                <c:pt idx="31665">
                  <c:v>58.537999999999997</c:v>
                </c:pt>
                <c:pt idx="31666">
                  <c:v>60.058999999999997</c:v>
                </c:pt>
                <c:pt idx="31667">
                  <c:v>61.537999999999997</c:v>
                </c:pt>
                <c:pt idx="31668">
                  <c:v>62.968000000000004</c:v>
                </c:pt>
                <c:pt idx="31669">
                  <c:v>64.355999999999995</c:v>
                </c:pt>
                <c:pt idx="31670">
                  <c:v>65.701999999999998</c:v>
                </c:pt>
                <c:pt idx="31671">
                  <c:v>67.004000000000005</c:v>
                </c:pt>
                <c:pt idx="31672">
                  <c:v>68.260999999999996</c:v>
                </c:pt>
                <c:pt idx="31673">
                  <c:v>69.471999999999994</c:v>
                </c:pt>
                <c:pt idx="31674">
                  <c:v>70.635000000000005</c:v>
                </c:pt>
                <c:pt idx="31675">
                  <c:v>71.751999999999995</c:v>
                </c:pt>
                <c:pt idx="31676">
                  <c:v>72.820999999999998</c:v>
                </c:pt>
                <c:pt idx="31677">
                  <c:v>73.843000000000004</c:v>
                </c:pt>
                <c:pt idx="31678">
                  <c:v>74.819000000000003</c:v>
                </c:pt>
                <c:pt idx="31679">
                  <c:v>75.748000000000005</c:v>
                </c:pt>
                <c:pt idx="31680">
                  <c:v>76.632000000000005</c:v>
                </c:pt>
                <c:pt idx="31681">
                  <c:v>77.471999999999994</c:v>
                </c:pt>
                <c:pt idx="31682">
                  <c:v>78.268000000000001</c:v>
                </c:pt>
                <c:pt idx="31683">
                  <c:v>79.022999999999996</c:v>
                </c:pt>
                <c:pt idx="31684">
                  <c:v>79.736000000000004</c:v>
                </c:pt>
                <c:pt idx="31685">
                  <c:v>80.409000000000006</c:v>
                </c:pt>
                <c:pt idx="31686">
                  <c:v>81.043999999999997</c:v>
                </c:pt>
                <c:pt idx="31687">
                  <c:v>81.641999999999996</c:v>
                </c:pt>
                <c:pt idx="31688">
                  <c:v>82.204999999999998</c:v>
                </c:pt>
                <c:pt idx="31689">
                  <c:v>82.733999999999995</c:v>
                </c:pt>
                <c:pt idx="31690">
                  <c:v>83.230999999999995</c:v>
                </c:pt>
                <c:pt idx="31691">
                  <c:v>83.697000000000003</c:v>
                </c:pt>
                <c:pt idx="31692">
                  <c:v>84.134</c:v>
                </c:pt>
                <c:pt idx="31693">
                  <c:v>84.543999999999997</c:v>
                </c:pt>
                <c:pt idx="31694">
                  <c:v>84.927000000000007</c:v>
                </c:pt>
                <c:pt idx="31695">
                  <c:v>85.286000000000001</c:v>
                </c:pt>
                <c:pt idx="31696">
                  <c:v>85.620999999999995</c:v>
                </c:pt>
                <c:pt idx="31697">
                  <c:v>85.935000000000002</c:v>
                </c:pt>
                <c:pt idx="31698">
                  <c:v>86.227999999999994</c:v>
                </c:pt>
                <c:pt idx="31699">
                  <c:v>86.501000000000005</c:v>
                </c:pt>
                <c:pt idx="31700">
                  <c:v>86.756</c:v>
                </c:pt>
                <c:pt idx="31701">
                  <c:v>86.995000000000005</c:v>
                </c:pt>
                <c:pt idx="31702">
                  <c:v>87.216999999999999</c:v>
                </c:pt>
                <c:pt idx="31703">
                  <c:v>87.424000000000007</c:v>
                </c:pt>
                <c:pt idx="31704">
                  <c:v>87.617999999999995</c:v>
                </c:pt>
                <c:pt idx="31705">
                  <c:v>87.798000000000002</c:v>
                </c:pt>
                <c:pt idx="31706">
                  <c:v>87.965999999999994</c:v>
                </c:pt>
                <c:pt idx="31707">
                  <c:v>88.123000000000005</c:v>
                </c:pt>
                <c:pt idx="31708">
                  <c:v>88.27</c:v>
                </c:pt>
                <c:pt idx="31709">
                  <c:v>88.406000000000006</c:v>
                </c:pt>
                <c:pt idx="31710">
                  <c:v>88.533000000000001</c:v>
                </c:pt>
                <c:pt idx="31711">
                  <c:v>88.652000000000001</c:v>
                </c:pt>
                <c:pt idx="31712">
                  <c:v>88.762</c:v>
                </c:pt>
                <c:pt idx="31713">
                  <c:v>88.864999999999995</c:v>
                </c:pt>
                <c:pt idx="31714">
                  <c:v>88.960999999999999</c:v>
                </c:pt>
                <c:pt idx="31715">
                  <c:v>89.05</c:v>
                </c:pt>
                <c:pt idx="31716">
                  <c:v>89.132000000000005</c:v>
                </c:pt>
                <c:pt idx="31717">
                  <c:v>89.209000000000003</c:v>
                </c:pt>
                <c:pt idx="31718">
                  <c:v>89.281000000000006</c:v>
                </c:pt>
                <c:pt idx="31719">
                  <c:v>89.346999999999994</c:v>
                </c:pt>
                <c:pt idx="31720">
                  <c:v>89.409000000000006</c:v>
                </c:pt>
                <c:pt idx="31721">
                  <c:v>89.465999999999994</c:v>
                </c:pt>
                <c:pt idx="31722">
                  <c:v>89.519000000000005</c:v>
                </c:pt>
                <c:pt idx="31723">
                  <c:v>89.567999999999998</c:v>
                </c:pt>
                <c:pt idx="31724">
                  <c:v>89.614000000000004</c:v>
                </c:pt>
                <c:pt idx="31725">
                  <c:v>89.656000000000006</c:v>
                </c:pt>
                <c:pt idx="31726">
                  <c:v>89.694000000000003</c:v>
                </c:pt>
                <c:pt idx="31727">
                  <c:v>89.73</c:v>
                </c:pt>
                <c:pt idx="31728">
                  <c:v>89.763999999999996</c:v>
                </c:pt>
                <c:pt idx="31729">
                  <c:v>89.793999999999997</c:v>
                </c:pt>
                <c:pt idx="31730">
                  <c:v>89.822999999999993</c:v>
                </c:pt>
                <c:pt idx="31731">
                  <c:v>89.849000000000004</c:v>
                </c:pt>
                <c:pt idx="31732">
                  <c:v>89.873000000000005</c:v>
                </c:pt>
                <c:pt idx="31733">
                  <c:v>89.896000000000001</c:v>
                </c:pt>
                <c:pt idx="31734">
                  <c:v>89.915999999999997</c:v>
                </c:pt>
                <c:pt idx="31735">
                  <c:v>89.935000000000002</c:v>
                </c:pt>
                <c:pt idx="31736">
                  <c:v>89.953000000000003</c:v>
                </c:pt>
                <c:pt idx="31737">
                  <c:v>89.968999999999994</c:v>
                </c:pt>
                <c:pt idx="31738">
                  <c:v>89.983999999999995</c:v>
                </c:pt>
                <c:pt idx="31739">
                  <c:v>89.998000000000005</c:v>
                </c:pt>
                <c:pt idx="31740">
                  <c:v>90.010999999999996</c:v>
                </c:pt>
                <c:pt idx="31741">
                  <c:v>90.022999999999996</c:v>
                </c:pt>
                <c:pt idx="31742">
                  <c:v>90.034000000000006</c:v>
                </c:pt>
                <c:pt idx="31743">
                  <c:v>90.043999999999997</c:v>
                </c:pt>
                <c:pt idx="31744">
                  <c:v>90.052999999999997</c:v>
                </c:pt>
                <c:pt idx="31745">
                  <c:v>90.061999999999998</c:v>
                </c:pt>
                <c:pt idx="31746">
                  <c:v>90.07</c:v>
                </c:pt>
                <c:pt idx="31747">
                  <c:v>90.078000000000003</c:v>
                </c:pt>
                <c:pt idx="31748">
                  <c:v>90.084999999999994</c:v>
                </c:pt>
                <c:pt idx="31749">
                  <c:v>90.090999999999994</c:v>
                </c:pt>
                <c:pt idx="31750">
                  <c:v>90.096999999999994</c:v>
                </c:pt>
                <c:pt idx="31751">
                  <c:v>90.102999999999994</c:v>
                </c:pt>
                <c:pt idx="31752">
                  <c:v>90.108000000000004</c:v>
                </c:pt>
                <c:pt idx="31753">
                  <c:v>90.113</c:v>
                </c:pt>
                <c:pt idx="31754">
                  <c:v>90.117999999999995</c:v>
                </c:pt>
                <c:pt idx="31755">
                  <c:v>90.122</c:v>
                </c:pt>
                <c:pt idx="31756">
                  <c:v>90.126000000000005</c:v>
                </c:pt>
                <c:pt idx="31757">
                  <c:v>90.13</c:v>
                </c:pt>
                <c:pt idx="31758">
                  <c:v>90.132999999999996</c:v>
                </c:pt>
                <c:pt idx="31759">
                  <c:v>90.137</c:v>
                </c:pt>
                <c:pt idx="31760">
                  <c:v>90.14</c:v>
                </c:pt>
                <c:pt idx="31761">
                  <c:v>90.143000000000001</c:v>
                </c:pt>
                <c:pt idx="31762">
                  <c:v>90.146000000000001</c:v>
                </c:pt>
                <c:pt idx="31763">
                  <c:v>90.147999999999996</c:v>
                </c:pt>
                <c:pt idx="31764">
                  <c:v>90.150999999999996</c:v>
                </c:pt>
                <c:pt idx="31765">
                  <c:v>90.153000000000006</c:v>
                </c:pt>
                <c:pt idx="31766">
                  <c:v>90.155000000000001</c:v>
                </c:pt>
                <c:pt idx="31767">
                  <c:v>90.156999999999996</c:v>
                </c:pt>
                <c:pt idx="31768">
                  <c:v>90.159000000000006</c:v>
                </c:pt>
                <c:pt idx="31769">
                  <c:v>90.161000000000001</c:v>
                </c:pt>
                <c:pt idx="31770">
                  <c:v>90.162999999999997</c:v>
                </c:pt>
                <c:pt idx="31771">
                  <c:v>90.165000000000006</c:v>
                </c:pt>
                <c:pt idx="31772">
                  <c:v>90.165999999999997</c:v>
                </c:pt>
                <c:pt idx="31773">
                  <c:v>90.168000000000006</c:v>
                </c:pt>
                <c:pt idx="31774">
                  <c:v>90.168999999999997</c:v>
                </c:pt>
                <c:pt idx="31775">
                  <c:v>90.171000000000006</c:v>
                </c:pt>
                <c:pt idx="31776">
                  <c:v>90.171999999999997</c:v>
                </c:pt>
                <c:pt idx="31777">
                  <c:v>90.173000000000002</c:v>
                </c:pt>
                <c:pt idx="31778">
                  <c:v>90.174999999999997</c:v>
                </c:pt>
                <c:pt idx="31779">
                  <c:v>90.176000000000002</c:v>
                </c:pt>
                <c:pt idx="31780">
                  <c:v>90.177000000000007</c:v>
                </c:pt>
                <c:pt idx="31781">
                  <c:v>90.177999999999997</c:v>
                </c:pt>
                <c:pt idx="31782">
                  <c:v>90.179000000000002</c:v>
                </c:pt>
                <c:pt idx="31783">
                  <c:v>90.18</c:v>
                </c:pt>
                <c:pt idx="31784">
                  <c:v>90.180999999999997</c:v>
                </c:pt>
                <c:pt idx="31785">
                  <c:v>90.182000000000002</c:v>
                </c:pt>
                <c:pt idx="31786">
                  <c:v>90.183000000000007</c:v>
                </c:pt>
                <c:pt idx="31787">
                  <c:v>90.183999999999997</c:v>
                </c:pt>
                <c:pt idx="31788">
                  <c:v>90.185000000000002</c:v>
                </c:pt>
                <c:pt idx="31789">
                  <c:v>90.186000000000007</c:v>
                </c:pt>
                <c:pt idx="31790">
                  <c:v>90.186000000000007</c:v>
                </c:pt>
                <c:pt idx="31791">
                  <c:v>90.186999999999998</c:v>
                </c:pt>
                <c:pt idx="31792">
                  <c:v>90.188000000000002</c:v>
                </c:pt>
                <c:pt idx="31793">
                  <c:v>90.188999999999993</c:v>
                </c:pt>
                <c:pt idx="31794">
                  <c:v>90.188999999999993</c:v>
                </c:pt>
                <c:pt idx="31795">
                  <c:v>90.19</c:v>
                </c:pt>
                <c:pt idx="31796">
                  <c:v>90.19</c:v>
                </c:pt>
                <c:pt idx="31797">
                  <c:v>90.191000000000003</c:v>
                </c:pt>
                <c:pt idx="31798">
                  <c:v>90.191000000000003</c:v>
                </c:pt>
                <c:pt idx="31799">
                  <c:v>90.191999999999993</c:v>
                </c:pt>
                <c:pt idx="31800">
                  <c:v>90.191999999999993</c:v>
                </c:pt>
                <c:pt idx="31801">
                  <c:v>90.191999999999993</c:v>
                </c:pt>
                <c:pt idx="31802">
                  <c:v>90.192999999999998</c:v>
                </c:pt>
                <c:pt idx="31803">
                  <c:v>90.192999999999998</c:v>
                </c:pt>
                <c:pt idx="31804">
                  <c:v>90.192999999999998</c:v>
                </c:pt>
                <c:pt idx="31805">
                  <c:v>90.194000000000003</c:v>
                </c:pt>
                <c:pt idx="31806">
                  <c:v>90.194000000000003</c:v>
                </c:pt>
                <c:pt idx="31807">
                  <c:v>90.194000000000003</c:v>
                </c:pt>
                <c:pt idx="31808">
                  <c:v>90.194000000000003</c:v>
                </c:pt>
                <c:pt idx="31809">
                  <c:v>90.194000000000003</c:v>
                </c:pt>
                <c:pt idx="31810">
                  <c:v>90.194000000000003</c:v>
                </c:pt>
                <c:pt idx="31811">
                  <c:v>90.194000000000003</c:v>
                </c:pt>
                <c:pt idx="31812">
                  <c:v>90.194000000000003</c:v>
                </c:pt>
                <c:pt idx="31813">
                  <c:v>90.194000000000003</c:v>
                </c:pt>
                <c:pt idx="31814">
                  <c:v>90.194000000000003</c:v>
                </c:pt>
                <c:pt idx="31815">
                  <c:v>90.194000000000003</c:v>
                </c:pt>
                <c:pt idx="31816">
                  <c:v>90.194000000000003</c:v>
                </c:pt>
                <c:pt idx="31817">
                  <c:v>90.194000000000003</c:v>
                </c:pt>
                <c:pt idx="31818">
                  <c:v>90.192999999999998</c:v>
                </c:pt>
                <c:pt idx="31819">
                  <c:v>90.192999999999998</c:v>
                </c:pt>
                <c:pt idx="31820">
                  <c:v>90.192999999999998</c:v>
                </c:pt>
                <c:pt idx="31821">
                  <c:v>90.192999999999998</c:v>
                </c:pt>
                <c:pt idx="31822">
                  <c:v>90.191999999999993</c:v>
                </c:pt>
                <c:pt idx="31823">
                  <c:v>90.191999999999993</c:v>
                </c:pt>
                <c:pt idx="31824">
                  <c:v>90.191999999999993</c:v>
                </c:pt>
                <c:pt idx="31825">
                  <c:v>90.191000000000003</c:v>
                </c:pt>
                <c:pt idx="31826">
                  <c:v>90.191000000000003</c:v>
                </c:pt>
                <c:pt idx="31827">
                  <c:v>90.191000000000003</c:v>
                </c:pt>
                <c:pt idx="31828">
                  <c:v>90.19</c:v>
                </c:pt>
                <c:pt idx="31829">
                  <c:v>90.19</c:v>
                </c:pt>
                <c:pt idx="31830">
                  <c:v>90.19</c:v>
                </c:pt>
                <c:pt idx="31831">
                  <c:v>90.188999999999993</c:v>
                </c:pt>
                <c:pt idx="31832">
                  <c:v>90.188999999999993</c:v>
                </c:pt>
                <c:pt idx="31833">
                  <c:v>90.188000000000002</c:v>
                </c:pt>
                <c:pt idx="31834">
                  <c:v>90.188000000000002</c:v>
                </c:pt>
                <c:pt idx="31835">
                  <c:v>90.188000000000002</c:v>
                </c:pt>
                <c:pt idx="31836">
                  <c:v>90.186999999999998</c:v>
                </c:pt>
                <c:pt idx="31837">
                  <c:v>90.186999999999998</c:v>
                </c:pt>
                <c:pt idx="31838">
                  <c:v>90.186000000000007</c:v>
                </c:pt>
                <c:pt idx="31839">
                  <c:v>90.186000000000007</c:v>
                </c:pt>
                <c:pt idx="31840">
                  <c:v>90.185000000000002</c:v>
                </c:pt>
                <c:pt idx="31841">
                  <c:v>90.183999999999997</c:v>
                </c:pt>
                <c:pt idx="31842">
                  <c:v>90.183999999999997</c:v>
                </c:pt>
                <c:pt idx="31843">
                  <c:v>90.183000000000007</c:v>
                </c:pt>
                <c:pt idx="31844">
                  <c:v>90.182000000000002</c:v>
                </c:pt>
                <c:pt idx="31845">
                  <c:v>90.182000000000002</c:v>
                </c:pt>
                <c:pt idx="31846">
                  <c:v>90.180999999999997</c:v>
                </c:pt>
                <c:pt idx="31847">
                  <c:v>90.18</c:v>
                </c:pt>
                <c:pt idx="31848">
                  <c:v>90.179000000000002</c:v>
                </c:pt>
                <c:pt idx="31849">
                  <c:v>90.177999999999997</c:v>
                </c:pt>
                <c:pt idx="31850">
                  <c:v>90.177000000000007</c:v>
                </c:pt>
                <c:pt idx="31851">
                  <c:v>90.176000000000002</c:v>
                </c:pt>
                <c:pt idx="31852">
                  <c:v>90.174999999999997</c:v>
                </c:pt>
                <c:pt idx="31853">
                  <c:v>90.174000000000007</c:v>
                </c:pt>
                <c:pt idx="31854">
                  <c:v>90.173000000000002</c:v>
                </c:pt>
                <c:pt idx="31855">
                  <c:v>90.171000000000006</c:v>
                </c:pt>
                <c:pt idx="31856">
                  <c:v>90.17</c:v>
                </c:pt>
                <c:pt idx="31857">
                  <c:v>90.168000000000006</c:v>
                </c:pt>
                <c:pt idx="31858">
                  <c:v>90.167000000000002</c:v>
                </c:pt>
                <c:pt idx="31859">
                  <c:v>90.165000000000006</c:v>
                </c:pt>
                <c:pt idx="31860">
                  <c:v>90.162999999999997</c:v>
                </c:pt>
                <c:pt idx="31861">
                  <c:v>90.161000000000001</c:v>
                </c:pt>
                <c:pt idx="31862">
                  <c:v>90.159000000000006</c:v>
                </c:pt>
                <c:pt idx="31863">
                  <c:v>90.156999999999996</c:v>
                </c:pt>
                <c:pt idx="31864">
                  <c:v>90.155000000000001</c:v>
                </c:pt>
                <c:pt idx="31865">
                  <c:v>90.152000000000001</c:v>
                </c:pt>
                <c:pt idx="31866">
                  <c:v>90.149000000000001</c:v>
                </c:pt>
                <c:pt idx="31867">
                  <c:v>90.146000000000001</c:v>
                </c:pt>
                <c:pt idx="31868">
                  <c:v>90.143000000000001</c:v>
                </c:pt>
                <c:pt idx="31869">
                  <c:v>90.14</c:v>
                </c:pt>
                <c:pt idx="31870">
                  <c:v>90.135999999999996</c:v>
                </c:pt>
                <c:pt idx="31871">
                  <c:v>90.132000000000005</c:v>
                </c:pt>
                <c:pt idx="31872">
                  <c:v>90.128</c:v>
                </c:pt>
                <c:pt idx="31873">
                  <c:v>90.123000000000005</c:v>
                </c:pt>
                <c:pt idx="31874">
                  <c:v>90.119</c:v>
                </c:pt>
                <c:pt idx="31875">
                  <c:v>90.113</c:v>
                </c:pt>
                <c:pt idx="31876">
                  <c:v>90.108000000000004</c:v>
                </c:pt>
                <c:pt idx="31877">
                  <c:v>90.102000000000004</c:v>
                </c:pt>
                <c:pt idx="31878">
                  <c:v>90.094999999999999</c:v>
                </c:pt>
                <c:pt idx="31879">
                  <c:v>90.087999999999994</c:v>
                </c:pt>
                <c:pt idx="31880">
                  <c:v>90.081000000000003</c:v>
                </c:pt>
                <c:pt idx="31881">
                  <c:v>90.072999999999993</c:v>
                </c:pt>
                <c:pt idx="31882">
                  <c:v>90.063999999999993</c:v>
                </c:pt>
                <c:pt idx="31883">
                  <c:v>90.054000000000002</c:v>
                </c:pt>
                <c:pt idx="31884">
                  <c:v>90.043999999999997</c:v>
                </c:pt>
                <c:pt idx="31885">
                  <c:v>90.033000000000001</c:v>
                </c:pt>
                <c:pt idx="31886">
                  <c:v>90.021000000000001</c:v>
                </c:pt>
                <c:pt idx="31887">
                  <c:v>90.007999999999996</c:v>
                </c:pt>
                <c:pt idx="31888">
                  <c:v>89.994</c:v>
                </c:pt>
                <c:pt idx="31889">
                  <c:v>89.978999999999999</c:v>
                </c:pt>
                <c:pt idx="31890">
                  <c:v>89.962999999999994</c:v>
                </c:pt>
                <c:pt idx="31891">
                  <c:v>89.944999999999993</c:v>
                </c:pt>
                <c:pt idx="31892">
                  <c:v>89.926000000000002</c:v>
                </c:pt>
                <c:pt idx="31893">
                  <c:v>89.905000000000001</c:v>
                </c:pt>
                <c:pt idx="31894">
                  <c:v>89.882999999999996</c:v>
                </c:pt>
                <c:pt idx="31895">
                  <c:v>89.858000000000004</c:v>
                </c:pt>
                <c:pt idx="31896">
                  <c:v>89.831999999999994</c:v>
                </c:pt>
                <c:pt idx="31897">
                  <c:v>89.804000000000002</c:v>
                </c:pt>
                <c:pt idx="31898">
                  <c:v>89.772999999999996</c:v>
                </c:pt>
                <c:pt idx="31899">
                  <c:v>89.74</c:v>
                </c:pt>
                <c:pt idx="31900">
                  <c:v>89.703999999999994</c:v>
                </c:pt>
                <c:pt idx="31901">
                  <c:v>89.665000000000006</c:v>
                </c:pt>
                <c:pt idx="31902">
                  <c:v>89.623000000000005</c:v>
                </c:pt>
                <c:pt idx="31903">
                  <c:v>89.576999999999998</c:v>
                </c:pt>
                <c:pt idx="31904">
                  <c:v>89.528000000000006</c:v>
                </c:pt>
                <c:pt idx="31905">
                  <c:v>89.474999999999994</c:v>
                </c:pt>
                <c:pt idx="31906">
                  <c:v>89.418000000000006</c:v>
                </c:pt>
                <c:pt idx="31907">
                  <c:v>89.356999999999999</c:v>
                </c:pt>
                <c:pt idx="31908">
                  <c:v>89.29</c:v>
                </c:pt>
                <c:pt idx="31909">
                  <c:v>89.218999999999994</c:v>
                </c:pt>
                <c:pt idx="31910">
                  <c:v>89.141999999999996</c:v>
                </c:pt>
                <c:pt idx="31911">
                  <c:v>89.058999999999997</c:v>
                </c:pt>
                <c:pt idx="31912">
                  <c:v>88.97</c:v>
                </c:pt>
                <c:pt idx="31913">
                  <c:v>88.875</c:v>
                </c:pt>
                <c:pt idx="31914">
                  <c:v>88.772000000000006</c:v>
                </c:pt>
                <c:pt idx="31915">
                  <c:v>88.662000000000006</c:v>
                </c:pt>
                <c:pt idx="31916">
                  <c:v>88.543000000000006</c:v>
                </c:pt>
                <c:pt idx="31917">
                  <c:v>88.415999999999997</c:v>
                </c:pt>
                <c:pt idx="31918">
                  <c:v>88.28</c:v>
                </c:pt>
                <c:pt idx="31919">
                  <c:v>88.132999999999996</c:v>
                </c:pt>
                <c:pt idx="31920">
                  <c:v>87.975999999999999</c:v>
                </c:pt>
                <c:pt idx="31921">
                  <c:v>87.808000000000007</c:v>
                </c:pt>
                <c:pt idx="31922">
                  <c:v>87.626999999999995</c:v>
                </c:pt>
                <c:pt idx="31923">
                  <c:v>87.433999999999997</c:v>
                </c:pt>
                <c:pt idx="31924">
                  <c:v>87.225999999999999</c:v>
                </c:pt>
                <c:pt idx="31925">
                  <c:v>87.004000000000005</c:v>
                </c:pt>
                <c:pt idx="31926">
                  <c:v>86.765000000000001</c:v>
                </c:pt>
                <c:pt idx="31927">
                  <c:v>86.51</c:v>
                </c:pt>
                <c:pt idx="31928">
                  <c:v>86.236999999999995</c:v>
                </c:pt>
                <c:pt idx="31929">
                  <c:v>85.944000000000003</c:v>
                </c:pt>
                <c:pt idx="31930">
                  <c:v>85.63</c:v>
                </c:pt>
                <c:pt idx="31931">
                  <c:v>85.293999999999997</c:v>
                </c:pt>
                <c:pt idx="31932">
                  <c:v>84.935000000000002</c:v>
                </c:pt>
                <c:pt idx="31933">
                  <c:v>84.552000000000007</c:v>
                </c:pt>
                <c:pt idx="31934">
                  <c:v>84.141999999999996</c:v>
                </c:pt>
                <c:pt idx="31935">
                  <c:v>83.703999999999994</c:v>
                </c:pt>
                <c:pt idx="31936">
                  <c:v>83.238</c:v>
                </c:pt>
                <c:pt idx="31937">
                  <c:v>82.741</c:v>
                </c:pt>
                <c:pt idx="31938">
                  <c:v>82.210999999999999</c:v>
                </c:pt>
                <c:pt idx="31939">
                  <c:v>81.647999999999996</c:v>
                </c:pt>
                <c:pt idx="31940">
                  <c:v>81.05</c:v>
                </c:pt>
                <c:pt idx="31941">
                  <c:v>80.415000000000006</c:v>
                </c:pt>
                <c:pt idx="31942">
                  <c:v>79.741</c:v>
                </c:pt>
                <c:pt idx="31943">
                  <c:v>79.028000000000006</c:v>
                </c:pt>
                <c:pt idx="31944">
                  <c:v>78.274000000000001</c:v>
                </c:pt>
                <c:pt idx="31945">
                  <c:v>77.477000000000004</c:v>
                </c:pt>
                <c:pt idx="31946">
                  <c:v>76.637</c:v>
                </c:pt>
                <c:pt idx="31947">
                  <c:v>75.751999999999995</c:v>
                </c:pt>
                <c:pt idx="31948">
                  <c:v>74.822999999999993</c:v>
                </c:pt>
                <c:pt idx="31949">
                  <c:v>73.846999999999994</c:v>
                </c:pt>
                <c:pt idx="31950">
                  <c:v>72.825000000000003</c:v>
                </c:pt>
                <c:pt idx="31951">
                  <c:v>71.756</c:v>
                </c:pt>
                <c:pt idx="31952">
                  <c:v>70.638999999999996</c:v>
                </c:pt>
                <c:pt idx="31953">
                  <c:v>69.474999999999994</c:v>
                </c:pt>
                <c:pt idx="31954">
                  <c:v>68.265000000000001</c:v>
                </c:pt>
                <c:pt idx="31955">
                  <c:v>67.009</c:v>
                </c:pt>
                <c:pt idx="31956">
                  <c:v>65.706999999999994</c:v>
                </c:pt>
                <c:pt idx="31957">
                  <c:v>64.361000000000004</c:v>
                </c:pt>
                <c:pt idx="31958">
                  <c:v>62.973999999999997</c:v>
                </c:pt>
                <c:pt idx="31959">
                  <c:v>61.542000000000002</c:v>
                </c:pt>
                <c:pt idx="31960">
                  <c:v>60.061999999999998</c:v>
                </c:pt>
                <c:pt idx="31961">
                  <c:v>58.537999999999997</c:v>
                </c:pt>
                <c:pt idx="31962">
                  <c:v>56.981000000000002</c:v>
                </c:pt>
                <c:pt idx="31963">
                  <c:v>55.396000000000001</c:v>
                </c:pt>
                <c:pt idx="31964">
                  <c:v>53.779000000000003</c:v>
                </c:pt>
                <c:pt idx="31965">
                  <c:v>52.134999999999998</c:v>
                </c:pt>
                <c:pt idx="31966">
                  <c:v>50.470999999999997</c:v>
                </c:pt>
                <c:pt idx="31967">
                  <c:v>48.784999999999997</c:v>
                </c:pt>
                <c:pt idx="31968">
                  <c:v>47.076999999999998</c:v>
                </c:pt>
                <c:pt idx="31969">
                  <c:v>45.353000000000002</c:v>
                </c:pt>
                <c:pt idx="31970">
                  <c:v>43.616</c:v>
                </c:pt>
                <c:pt idx="31971">
                  <c:v>41.863</c:v>
                </c:pt>
                <c:pt idx="31972">
                  <c:v>40.097999999999999</c:v>
                </c:pt>
                <c:pt idx="31973">
                  <c:v>38.326000000000001</c:v>
                </c:pt>
                <c:pt idx="31974">
                  <c:v>36.545999999999999</c:v>
                </c:pt>
                <c:pt idx="31975">
                  <c:v>34.76</c:v>
                </c:pt>
                <c:pt idx="31976">
                  <c:v>32.972000000000001</c:v>
                </c:pt>
                <c:pt idx="31977">
                  <c:v>31.18</c:v>
                </c:pt>
                <c:pt idx="31978">
                  <c:v>29.378</c:v>
                </c:pt>
                <c:pt idx="31979">
                  <c:v>27.57</c:v>
                </c:pt>
                <c:pt idx="31980">
                  <c:v>25.760999999999999</c:v>
                </c:pt>
                <c:pt idx="31981">
                  <c:v>23.95</c:v>
                </c:pt>
                <c:pt idx="31982">
                  <c:v>22.14</c:v>
                </c:pt>
                <c:pt idx="31983">
                  <c:v>20.329999999999998</c:v>
                </c:pt>
                <c:pt idx="31984">
                  <c:v>18.521000000000001</c:v>
                </c:pt>
                <c:pt idx="31985">
                  <c:v>16.71</c:v>
                </c:pt>
                <c:pt idx="31986">
                  <c:v>14.897</c:v>
                </c:pt>
                <c:pt idx="31987">
                  <c:v>13.087999999999999</c:v>
                </c:pt>
                <c:pt idx="31988">
                  <c:v>11.276</c:v>
                </c:pt>
                <c:pt idx="31989">
                  <c:v>9.4659999999999993</c:v>
                </c:pt>
                <c:pt idx="31990">
                  <c:v>7.657</c:v>
                </c:pt>
                <c:pt idx="31991">
                  <c:v>5.8440000000000003</c:v>
                </c:pt>
                <c:pt idx="31992">
                  <c:v>4.0519999999999996</c:v>
                </c:pt>
                <c:pt idx="31993">
                  <c:v>2.3620000000000001</c:v>
                </c:pt>
                <c:pt idx="31994">
                  <c:v>1.036</c:v>
                </c:pt>
                <c:pt idx="31995">
                  <c:v>0.42299999999999999</c:v>
                </c:pt>
                <c:pt idx="31996">
                  <c:v>0.26400000000000001</c:v>
                </c:pt>
                <c:pt idx="31997">
                  <c:v>0.26900000000000002</c:v>
                </c:pt>
                <c:pt idx="31998">
                  <c:v>0.29799999999999999</c:v>
                </c:pt>
                <c:pt idx="31999">
                  <c:v>0.32800000000000001</c:v>
                </c:pt>
                <c:pt idx="32000">
                  <c:v>0.34899999999999998</c:v>
                </c:pt>
                <c:pt idx="32001">
                  <c:v>0.36399999999999999</c:v>
                </c:pt>
                <c:pt idx="32002">
                  <c:v>0.36899999999999999</c:v>
                </c:pt>
                <c:pt idx="32003">
                  <c:v>0.36399999999999999</c:v>
                </c:pt>
                <c:pt idx="32004">
                  <c:v>0.34499999999999997</c:v>
                </c:pt>
                <c:pt idx="32005">
                  <c:v>0.317</c:v>
                </c:pt>
                <c:pt idx="32006">
                  <c:v>0.29299999999999998</c:v>
                </c:pt>
                <c:pt idx="32007">
                  <c:v>0.27400000000000002</c:v>
                </c:pt>
                <c:pt idx="32008">
                  <c:v>0.25900000000000001</c:v>
                </c:pt>
                <c:pt idx="32009">
                  <c:v>0.248</c:v>
                </c:pt>
                <c:pt idx="32010">
                  <c:v>0.24</c:v>
                </c:pt>
                <c:pt idx="32011">
                  <c:v>0.23400000000000001</c:v>
                </c:pt>
                <c:pt idx="32012">
                  <c:v>0.22900000000000001</c:v>
                </c:pt>
                <c:pt idx="32013">
                  <c:v>0.22600000000000001</c:v>
                </c:pt>
                <c:pt idx="32014">
                  <c:v>0.224</c:v>
                </c:pt>
                <c:pt idx="32015">
                  <c:v>0.222</c:v>
                </c:pt>
                <c:pt idx="32016">
                  <c:v>0.221</c:v>
                </c:pt>
                <c:pt idx="32017">
                  <c:v>0.22</c:v>
                </c:pt>
                <c:pt idx="32018">
                  <c:v>0.22</c:v>
                </c:pt>
                <c:pt idx="32019">
                  <c:v>0.22</c:v>
                </c:pt>
                <c:pt idx="32020">
                  <c:v>0.22</c:v>
                </c:pt>
                <c:pt idx="32021">
                  <c:v>0.22</c:v>
                </c:pt>
                <c:pt idx="32022">
                  <c:v>0.22</c:v>
                </c:pt>
                <c:pt idx="32023">
                  <c:v>0.221</c:v>
                </c:pt>
                <c:pt idx="32024">
                  <c:v>0.221</c:v>
                </c:pt>
                <c:pt idx="32025">
                  <c:v>0.222</c:v>
                </c:pt>
                <c:pt idx="32026">
                  <c:v>0.224</c:v>
                </c:pt>
                <c:pt idx="32027">
                  <c:v>0.22600000000000001</c:v>
                </c:pt>
                <c:pt idx="32028">
                  <c:v>0.22800000000000001</c:v>
                </c:pt>
                <c:pt idx="32029">
                  <c:v>0.23</c:v>
                </c:pt>
                <c:pt idx="32030">
                  <c:v>0.23200000000000001</c:v>
                </c:pt>
                <c:pt idx="32031">
                  <c:v>0.23400000000000001</c:v>
                </c:pt>
                <c:pt idx="32032">
                  <c:v>0.23599999999999999</c:v>
                </c:pt>
                <c:pt idx="32033">
                  <c:v>0.23799999999999999</c:v>
                </c:pt>
                <c:pt idx="32034">
                  <c:v>0.23899999999999999</c:v>
                </c:pt>
                <c:pt idx="32035">
                  <c:v>0.24099999999999999</c:v>
                </c:pt>
                <c:pt idx="32036">
                  <c:v>0.24199999999999999</c:v>
                </c:pt>
                <c:pt idx="32037">
                  <c:v>0.24299999999999999</c:v>
                </c:pt>
                <c:pt idx="32038">
                  <c:v>0.245</c:v>
                </c:pt>
                <c:pt idx="32039">
                  <c:v>0.246</c:v>
                </c:pt>
                <c:pt idx="32040">
                  <c:v>0.248</c:v>
                </c:pt>
                <c:pt idx="32041">
                  <c:v>0.249</c:v>
                </c:pt>
                <c:pt idx="32042">
                  <c:v>0.25</c:v>
                </c:pt>
                <c:pt idx="32043">
                  <c:v>0.251</c:v>
                </c:pt>
                <c:pt idx="32044">
                  <c:v>0.253</c:v>
                </c:pt>
                <c:pt idx="32045">
                  <c:v>0.254</c:v>
                </c:pt>
                <c:pt idx="32046">
                  <c:v>0.255</c:v>
                </c:pt>
                <c:pt idx="32047">
                  <c:v>0.25600000000000001</c:v>
                </c:pt>
                <c:pt idx="32048">
                  <c:v>0.25700000000000001</c:v>
                </c:pt>
                <c:pt idx="32049">
                  <c:v>0.25800000000000001</c:v>
                </c:pt>
                <c:pt idx="32050">
                  <c:v>0.25900000000000001</c:v>
                </c:pt>
                <c:pt idx="32051">
                  <c:v>0.26</c:v>
                </c:pt>
                <c:pt idx="32052">
                  <c:v>0.26100000000000001</c:v>
                </c:pt>
                <c:pt idx="32053">
                  <c:v>0.26200000000000001</c:v>
                </c:pt>
                <c:pt idx="32054">
                  <c:v>0.26300000000000001</c:v>
                </c:pt>
                <c:pt idx="32055">
                  <c:v>0.26300000000000001</c:v>
                </c:pt>
                <c:pt idx="32056">
                  <c:v>0.26400000000000001</c:v>
                </c:pt>
                <c:pt idx="32057">
                  <c:v>0.26500000000000001</c:v>
                </c:pt>
                <c:pt idx="32058">
                  <c:v>0.26500000000000001</c:v>
                </c:pt>
                <c:pt idx="32059">
                  <c:v>0.26600000000000001</c:v>
                </c:pt>
                <c:pt idx="32060">
                  <c:v>0.26700000000000002</c:v>
                </c:pt>
                <c:pt idx="32061">
                  <c:v>0.26700000000000002</c:v>
                </c:pt>
                <c:pt idx="32062">
                  <c:v>0.26800000000000002</c:v>
                </c:pt>
                <c:pt idx="32063">
                  <c:v>0.26800000000000002</c:v>
                </c:pt>
                <c:pt idx="32064">
                  <c:v>0.26600000000000001</c:v>
                </c:pt>
                <c:pt idx="32065">
                  <c:v>0.26600000000000001</c:v>
                </c:pt>
                <c:pt idx="32066">
                  <c:v>0.26500000000000001</c:v>
                </c:pt>
                <c:pt idx="32067">
                  <c:v>0.26500000000000001</c:v>
                </c:pt>
                <c:pt idx="32068">
                  <c:v>0.26400000000000001</c:v>
                </c:pt>
                <c:pt idx="32069">
                  <c:v>0.26300000000000001</c:v>
                </c:pt>
                <c:pt idx="32070">
                  <c:v>0.26300000000000001</c:v>
                </c:pt>
                <c:pt idx="32071">
                  <c:v>0.26200000000000001</c:v>
                </c:pt>
                <c:pt idx="32072">
                  <c:v>0.26100000000000001</c:v>
                </c:pt>
                <c:pt idx="32073">
                  <c:v>0.26</c:v>
                </c:pt>
                <c:pt idx="32074">
                  <c:v>0.25900000000000001</c:v>
                </c:pt>
                <c:pt idx="32075">
                  <c:v>0.25800000000000001</c:v>
                </c:pt>
                <c:pt idx="32076">
                  <c:v>0.25800000000000001</c:v>
                </c:pt>
                <c:pt idx="32077">
                  <c:v>0.25700000000000001</c:v>
                </c:pt>
                <c:pt idx="32078">
                  <c:v>0.25600000000000001</c:v>
                </c:pt>
                <c:pt idx="32079">
                  <c:v>0.255</c:v>
                </c:pt>
                <c:pt idx="32080">
                  <c:v>0.254</c:v>
                </c:pt>
                <c:pt idx="32081">
                  <c:v>0.253</c:v>
                </c:pt>
                <c:pt idx="32082">
                  <c:v>0.252</c:v>
                </c:pt>
                <c:pt idx="32083">
                  <c:v>0.251</c:v>
                </c:pt>
                <c:pt idx="32084">
                  <c:v>0.249</c:v>
                </c:pt>
                <c:pt idx="32085">
                  <c:v>0.248</c:v>
                </c:pt>
                <c:pt idx="32086">
                  <c:v>0.247</c:v>
                </c:pt>
                <c:pt idx="32087">
                  <c:v>0.246</c:v>
                </c:pt>
                <c:pt idx="32088">
                  <c:v>0.24399999999999999</c:v>
                </c:pt>
                <c:pt idx="32089">
                  <c:v>0.24299999999999999</c:v>
                </c:pt>
                <c:pt idx="32090">
                  <c:v>0.24099999999999999</c:v>
                </c:pt>
                <c:pt idx="32091">
                  <c:v>0.24</c:v>
                </c:pt>
                <c:pt idx="32092">
                  <c:v>0.23899999999999999</c:v>
                </c:pt>
                <c:pt idx="32093">
                  <c:v>0.23699999999999999</c:v>
                </c:pt>
                <c:pt idx="32094">
                  <c:v>0.23599999999999999</c:v>
                </c:pt>
                <c:pt idx="32095">
                  <c:v>0.23400000000000001</c:v>
                </c:pt>
                <c:pt idx="32096">
                  <c:v>0.23300000000000001</c:v>
                </c:pt>
                <c:pt idx="32097">
                  <c:v>0.23100000000000001</c:v>
                </c:pt>
                <c:pt idx="32098">
                  <c:v>0.23</c:v>
                </c:pt>
                <c:pt idx="32099">
                  <c:v>0.22800000000000001</c:v>
                </c:pt>
                <c:pt idx="32100">
                  <c:v>0.22700000000000001</c:v>
                </c:pt>
                <c:pt idx="32101">
                  <c:v>0.22600000000000001</c:v>
                </c:pt>
                <c:pt idx="32102">
                  <c:v>0.224</c:v>
                </c:pt>
                <c:pt idx="32103">
                  <c:v>0.223</c:v>
                </c:pt>
                <c:pt idx="32104">
                  <c:v>0.222</c:v>
                </c:pt>
                <c:pt idx="32105">
                  <c:v>0.222</c:v>
                </c:pt>
                <c:pt idx="32106">
                  <c:v>0.221</c:v>
                </c:pt>
                <c:pt idx="32107">
                  <c:v>0.221</c:v>
                </c:pt>
                <c:pt idx="32108">
                  <c:v>0.222</c:v>
                </c:pt>
                <c:pt idx="32109">
                  <c:v>0.222</c:v>
                </c:pt>
                <c:pt idx="32110">
                  <c:v>0.223</c:v>
                </c:pt>
                <c:pt idx="32111">
                  <c:v>0.224</c:v>
                </c:pt>
                <c:pt idx="32112">
                  <c:v>0.22600000000000001</c:v>
                </c:pt>
                <c:pt idx="32113">
                  <c:v>0.22800000000000001</c:v>
                </c:pt>
                <c:pt idx="32114">
                  <c:v>0.23100000000000001</c:v>
                </c:pt>
                <c:pt idx="32115">
                  <c:v>0.23499999999999999</c:v>
                </c:pt>
                <c:pt idx="32116">
                  <c:v>0.24</c:v>
                </c:pt>
                <c:pt idx="32117">
                  <c:v>0.247</c:v>
                </c:pt>
                <c:pt idx="32118">
                  <c:v>0.25600000000000001</c:v>
                </c:pt>
                <c:pt idx="32119">
                  <c:v>0.26700000000000002</c:v>
                </c:pt>
                <c:pt idx="32120">
                  <c:v>0.28199999999999997</c:v>
                </c:pt>
                <c:pt idx="32121">
                  <c:v>0.29899999999999999</c:v>
                </c:pt>
                <c:pt idx="32122">
                  <c:v>0.32100000000000001</c:v>
                </c:pt>
                <c:pt idx="32123">
                  <c:v>0.34399999999999997</c:v>
                </c:pt>
                <c:pt idx="32124">
                  <c:v>0.36399999999999999</c:v>
                </c:pt>
                <c:pt idx="32125">
                  <c:v>0.379</c:v>
                </c:pt>
                <c:pt idx="32126">
                  <c:v>0.39200000000000002</c:v>
                </c:pt>
                <c:pt idx="32127">
                  <c:v>0.40799999999999997</c:v>
                </c:pt>
                <c:pt idx="32128">
                  <c:v>0.435</c:v>
                </c:pt>
                <c:pt idx="32129">
                  <c:v>0.48499999999999999</c:v>
                </c:pt>
                <c:pt idx="32130">
                  <c:v>0.58199999999999996</c:v>
                </c:pt>
                <c:pt idx="32131">
                  <c:v>0.77700000000000002</c:v>
                </c:pt>
                <c:pt idx="32132">
                  <c:v>1.1739999999999999</c:v>
                </c:pt>
                <c:pt idx="32133">
                  <c:v>1.9</c:v>
                </c:pt>
                <c:pt idx="32134">
                  <c:v>3.04</c:v>
                </c:pt>
                <c:pt idx="32135">
                  <c:v>4.4980000000000002</c:v>
                </c:pt>
                <c:pt idx="32136">
                  <c:v>6.125</c:v>
                </c:pt>
                <c:pt idx="32137">
                  <c:v>7.8319999999999999</c:v>
                </c:pt>
                <c:pt idx="32138">
                  <c:v>9.5760000000000005</c:v>
                </c:pt>
                <c:pt idx="32139">
                  <c:v>11.343999999999999</c:v>
                </c:pt>
                <c:pt idx="32140">
                  <c:v>13.124000000000001</c:v>
                </c:pt>
                <c:pt idx="32141">
                  <c:v>14.914</c:v>
                </c:pt>
                <c:pt idx="32142">
                  <c:v>16.712</c:v>
                </c:pt>
                <c:pt idx="32143">
                  <c:v>18.515000000000001</c:v>
                </c:pt>
                <c:pt idx="32144">
                  <c:v>20.32</c:v>
                </c:pt>
                <c:pt idx="32145">
                  <c:v>22.126999999999999</c:v>
                </c:pt>
                <c:pt idx="32146">
                  <c:v>23.933</c:v>
                </c:pt>
                <c:pt idx="32147">
                  <c:v>25.736999999999998</c:v>
                </c:pt>
                <c:pt idx="32148">
                  <c:v>27.538</c:v>
                </c:pt>
                <c:pt idx="32149">
                  <c:v>29.335999999999999</c:v>
                </c:pt>
                <c:pt idx="32150">
                  <c:v>31.13</c:v>
                </c:pt>
                <c:pt idx="32151">
                  <c:v>32.918999999999997</c:v>
                </c:pt>
                <c:pt idx="32152">
                  <c:v>34.703000000000003</c:v>
                </c:pt>
                <c:pt idx="32153">
                  <c:v>36.479999999999997</c:v>
                </c:pt>
                <c:pt idx="32154">
                  <c:v>38.25</c:v>
                </c:pt>
                <c:pt idx="32155">
                  <c:v>40.012</c:v>
                </c:pt>
                <c:pt idx="32156">
                  <c:v>41.765999999999998</c:v>
                </c:pt>
                <c:pt idx="32157">
                  <c:v>43.509</c:v>
                </c:pt>
                <c:pt idx="32158">
                  <c:v>45.241</c:v>
                </c:pt>
                <c:pt idx="32159">
                  <c:v>46.957999999999998</c:v>
                </c:pt>
                <c:pt idx="32160">
                  <c:v>48.658999999999999</c:v>
                </c:pt>
                <c:pt idx="32161">
                  <c:v>50.341000000000001</c:v>
                </c:pt>
                <c:pt idx="32162">
                  <c:v>52.000999999999998</c:v>
                </c:pt>
                <c:pt idx="32163">
                  <c:v>53.637</c:v>
                </c:pt>
                <c:pt idx="32164">
                  <c:v>55.244999999999997</c:v>
                </c:pt>
                <c:pt idx="32165">
                  <c:v>56.823999999999998</c:v>
                </c:pt>
                <c:pt idx="32166">
                  <c:v>58.372</c:v>
                </c:pt>
                <c:pt idx="32167">
                  <c:v>59.884999999999998</c:v>
                </c:pt>
                <c:pt idx="32168">
                  <c:v>61.357999999999997</c:v>
                </c:pt>
                <c:pt idx="32169">
                  <c:v>62.789000000000001</c:v>
                </c:pt>
                <c:pt idx="32170">
                  <c:v>64.177000000000007</c:v>
                </c:pt>
                <c:pt idx="32171">
                  <c:v>65.522000000000006</c:v>
                </c:pt>
                <c:pt idx="32172">
                  <c:v>66.823999999999998</c:v>
                </c:pt>
                <c:pt idx="32173">
                  <c:v>68.081000000000003</c:v>
                </c:pt>
                <c:pt idx="32174">
                  <c:v>69.292000000000002</c:v>
                </c:pt>
                <c:pt idx="32175">
                  <c:v>70.456999999999994</c:v>
                </c:pt>
                <c:pt idx="32176">
                  <c:v>71.575000000000003</c:v>
                </c:pt>
                <c:pt idx="32177">
                  <c:v>72.647999999999996</c:v>
                </c:pt>
                <c:pt idx="32178">
                  <c:v>73.674000000000007</c:v>
                </c:pt>
                <c:pt idx="32179">
                  <c:v>74.653000000000006</c:v>
                </c:pt>
                <c:pt idx="32180">
                  <c:v>75.585999999999999</c:v>
                </c:pt>
                <c:pt idx="32181">
                  <c:v>76.475999999999999</c:v>
                </c:pt>
                <c:pt idx="32182">
                  <c:v>77.320999999999998</c:v>
                </c:pt>
                <c:pt idx="32183">
                  <c:v>78.123000000000005</c:v>
                </c:pt>
                <c:pt idx="32184">
                  <c:v>78.882999999999996</c:v>
                </c:pt>
                <c:pt idx="32185">
                  <c:v>79.602000000000004</c:v>
                </c:pt>
                <c:pt idx="32186">
                  <c:v>80.281999999999996</c:v>
                </c:pt>
                <c:pt idx="32187">
                  <c:v>80.921999999999997</c:v>
                </c:pt>
                <c:pt idx="32188">
                  <c:v>81.527000000000001</c:v>
                </c:pt>
                <c:pt idx="32189">
                  <c:v>82.096000000000004</c:v>
                </c:pt>
                <c:pt idx="32190">
                  <c:v>82.631</c:v>
                </c:pt>
                <c:pt idx="32191">
                  <c:v>83.134</c:v>
                </c:pt>
                <c:pt idx="32192">
                  <c:v>83.605999999999995</c:v>
                </c:pt>
                <c:pt idx="32193">
                  <c:v>84.049000000000007</c:v>
                </c:pt>
                <c:pt idx="32194">
                  <c:v>84.465000000000003</c:v>
                </c:pt>
                <c:pt idx="32195">
                  <c:v>84.853999999999999</c:v>
                </c:pt>
                <c:pt idx="32196">
                  <c:v>85.218000000000004</c:v>
                </c:pt>
                <c:pt idx="32197">
                  <c:v>85.558000000000007</c:v>
                </c:pt>
                <c:pt idx="32198">
                  <c:v>85.876000000000005</c:v>
                </c:pt>
                <c:pt idx="32199">
                  <c:v>86.174000000000007</c:v>
                </c:pt>
                <c:pt idx="32200">
                  <c:v>86.451999999999998</c:v>
                </c:pt>
                <c:pt idx="32201">
                  <c:v>86.710999999999999</c:v>
                </c:pt>
                <c:pt idx="32202">
                  <c:v>86.953000000000003</c:v>
                </c:pt>
                <c:pt idx="32203">
                  <c:v>87.179000000000002</c:v>
                </c:pt>
                <c:pt idx="32204">
                  <c:v>87.39</c:v>
                </c:pt>
                <c:pt idx="32205">
                  <c:v>87.587000000000003</c:v>
                </c:pt>
                <c:pt idx="32206">
                  <c:v>87.771000000000001</c:v>
                </c:pt>
                <c:pt idx="32207">
                  <c:v>87.941999999999993</c:v>
                </c:pt>
                <c:pt idx="32208">
                  <c:v>88.100999999999999</c:v>
                </c:pt>
                <c:pt idx="32209">
                  <c:v>88.25</c:v>
                </c:pt>
                <c:pt idx="32210">
                  <c:v>88.388999999999996</c:v>
                </c:pt>
                <c:pt idx="32211">
                  <c:v>88.518000000000001</c:v>
                </c:pt>
                <c:pt idx="32212">
                  <c:v>88.638999999999996</c:v>
                </c:pt>
                <c:pt idx="32213">
                  <c:v>88.751000000000005</c:v>
                </c:pt>
                <c:pt idx="32214">
                  <c:v>88.855999999999995</c:v>
                </c:pt>
                <c:pt idx="32215">
                  <c:v>88.953000000000003</c:v>
                </c:pt>
                <c:pt idx="32216">
                  <c:v>89.043999999999997</c:v>
                </c:pt>
                <c:pt idx="32217">
                  <c:v>89.128</c:v>
                </c:pt>
                <c:pt idx="32218">
                  <c:v>89.206000000000003</c:v>
                </c:pt>
                <c:pt idx="32219">
                  <c:v>89.278999999999996</c:v>
                </c:pt>
                <c:pt idx="32220">
                  <c:v>89.346999999999994</c:v>
                </c:pt>
                <c:pt idx="32221">
                  <c:v>89.409000000000006</c:v>
                </c:pt>
                <c:pt idx="32222">
                  <c:v>89.468000000000004</c:v>
                </c:pt>
                <c:pt idx="32223">
                  <c:v>89.522000000000006</c:v>
                </c:pt>
                <c:pt idx="32224">
                  <c:v>89.572000000000003</c:v>
                </c:pt>
                <c:pt idx="32225">
                  <c:v>89.617999999999995</c:v>
                </c:pt>
                <c:pt idx="32226">
                  <c:v>89.661000000000001</c:v>
                </c:pt>
                <c:pt idx="32227">
                  <c:v>89.7</c:v>
                </c:pt>
                <c:pt idx="32228">
                  <c:v>89.736999999999995</c:v>
                </c:pt>
                <c:pt idx="32229">
                  <c:v>89.771000000000001</c:v>
                </c:pt>
                <c:pt idx="32230">
                  <c:v>89.802000000000007</c:v>
                </c:pt>
                <c:pt idx="32231">
                  <c:v>89.831000000000003</c:v>
                </c:pt>
                <c:pt idx="32232">
                  <c:v>89.858000000000004</c:v>
                </c:pt>
                <c:pt idx="32233">
                  <c:v>89.882999999999996</c:v>
                </c:pt>
                <c:pt idx="32234">
                  <c:v>89.906000000000006</c:v>
                </c:pt>
                <c:pt idx="32235">
                  <c:v>89.927000000000007</c:v>
                </c:pt>
                <c:pt idx="32236">
                  <c:v>89.945999999999998</c:v>
                </c:pt>
                <c:pt idx="32237">
                  <c:v>89.963999999999999</c:v>
                </c:pt>
                <c:pt idx="32238">
                  <c:v>89.980999999999995</c:v>
                </c:pt>
                <c:pt idx="32239">
                  <c:v>89.995999999999995</c:v>
                </c:pt>
                <c:pt idx="32240">
                  <c:v>90.01</c:v>
                </c:pt>
                <c:pt idx="32241">
                  <c:v>90.024000000000001</c:v>
                </c:pt>
                <c:pt idx="32242">
                  <c:v>90.036000000000001</c:v>
                </c:pt>
                <c:pt idx="32243">
                  <c:v>90.046999999999997</c:v>
                </c:pt>
                <c:pt idx="32244">
                  <c:v>90.057000000000002</c:v>
                </c:pt>
                <c:pt idx="32245">
                  <c:v>90.066999999999993</c:v>
                </c:pt>
                <c:pt idx="32246">
                  <c:v>90.075999999999993</c:v>
                </c:pt>
                <c:pt idx="32247">
                  <c:v>90.084000000000003</c:v>
                </c:pt>
                <c:pt idx="32248">
                  <c:v>90.091999999999999</c:v>
                </c:pt>
                <c:pt idx="32249">
                  <c:v>90.099000000000004</c:v>
                </c:pt>
                <c:pt idx="32250">
                  <c:v>90.105999999999995</c:v>
                </c:pt>
                <c:pt idx="32251">
                  <c:v>90.111999999999995</c:v>
                </c:pt>
                <c:pt idx="32252">
                  <c:v>90.117999999999995</c:v>
                </c:pt>
                <c:pt idx="32253">
                  <c:v>90.123000000000005</c:v>
                </c:pt>
                <c:pt idx="32254">
                  <c:v>90.128</c:v>
                </c:pt>
                <c:pt idx="32255">
                  <c:v>90.132999999999996</c:v>
                </c:pt>
                <c:pt idx="32256">
                  <c:v>90.137</c:v>
                </c:pt>
                <c:pt idx="32257">
                  <c:v>90.141000000000005</c:v>
                </c:pt>
                <c:pt idx="32258">
                  <c:v>90.144999999999996</c:v>
                </c:pt>
                <c:pt idx="32259">
                  <c:v>90.149000000000001</c:v>
                </c:pt>
                <c:pt idx="32260">
                  <c:v>90.152000000000001</c:v>
                </c:pt>
                <c:pt idx="32261">
                  <c:v>90.155000000000001</c:v>
                </c:pt>
                <c:pt idx="32262">
                  <c:v>90.158000000000001</c:v>
                </c:pt>
                <c:pt idx="32263">
                  <c:v>90.161000000000001</c:v>
                </c:pt>
                <c:pt idx="32264">
                  <c:v>90.164000000000001</c:v>
                </c:pt>
                <c:pt idx="32265">
                  <c:v>90.165999999999997</c:v>
                </c:pt>
                <c:pt idx="32266">
                  <c:v>90.168999999999997</c:v>
                </c:pt>
                <c:pt idx="32267">
                  <c:v>90.171000000000006</c:v>
                </c:pt>
                <c:pt idx="32268">
                  <c:v>90.173000000000002</c:v>
                </c:pt>
                <c:pt idx="32269">
                  <c:v>90.174999999999997</c:v>
                </c:pt>
                <c:pt idx="32270">
                  <c:v>90.177000000000007</c:v>
                </c:pt>
                <c:pt idx="32271">
                  <c:v>90.179000000000002</c:v>
                </c:pt>
                <c:pt idx="32272">
                  <c:v>90.18</c:v>
                </c:pt>
                <c:pt idx="32273">
                  <c:v>90.182000000000002</c:v>
                </c:pt>
                <c:pt idx="32274">
                  <c:v>90.183999999999997</c:v>
                </c:pt>
                <c:pt idx="32275">
                  <c:v>90.185000000000002</c:v>
                </c:pt>
                <c:pt idx="32276">
                  <c:v>90.186000000000007</c:v>
                </c:pt>
                <c:pt idx="32277">
                  <c:v>90.188000000000002</c:v>
                </c:pt>
                <c:pt idx="32278">
                  <c:v>90.188999999999993</c:v>
                </c:pt>
                <c:pt idx="32279">
                  <c:v>90.19</c:v>
                </c:pt>
                <c:pt idx="32280">
                  <c:v>90.191999999999993</c:v>
                </c:pt>
                <c:pt idx="32281">
                  <c:v>90.192999999999998</c:v>
                </c:pt>
                <c:pt idx="32282">
                  <c:v>90.194000000000003</c:v>
                </c:pt>
                <c:pt idx="32283">
                  <c:v>90.194999999999993</c:v>
                </c:pt>
                <c:pt idx="32284">
                  <c:v>90.195999999999998</c:v>
                </c:pt>
                <c:pt idx="32285">
                  <c:v>90.197000000000003</c:v>
                </c:pt>
                <c:pt idx="32286">
                  <c:v>90.197999999999993</c:v>
                </c:pt>
                <c:pt idx="32287">
                  <c:v>90.198999999999998</c:v>
                </c:pt>
                <c:pt idx="32288">
                  <c:v>90.2</c:v>
                </c:pt>
                <c:pt idx="32289">
                  <c:v>90.200999999999993</c:v>
                </c:pt>
                <c:pt idx="32290">
                  <c:v>90.200999999999993</c:v>
                </c:pt>
                <c:pt idx="32291">
                  <c:v>90.201999999999998</c:v>
                </c:pt>
                <c:pt idx="32292">
                  <c:v>90.203000000000003</c:v>
                </c:pt>
                <c:pt idx="32293">
                  <c:v>90.203999999999994</c:v>
                </c:pt>
                <c:pt idx="32294">
                  <c:v>90.203999999999994</c:v>
                </c:pt>
                <c:pt idx="32295">
                  <c:v>90.204999999999998</c:v>
                </c:pt>
                <c:pt idx="32296">
                  <c:v>90.206000000000003</c:v>
                </c:pt>
                <c:pt idx="32297">
                  <c:v>90.206000000000003</c:v>
                </c:pt>
                <c:pt idx="32298">
                  <c:v>90.206999999999994</c:v>
                </c:pt>
                <c:pt idx="32299">
                  <c:v>90.206999999999994</c:v>
                </c:pt>
                <c:pt idx="32300">
                  <c:v>90.207999999999998</c:v>
                </c:pt>
                <c:pt idx="32301">
                  <c:v>90.207999999999998</c:v>
                </c:pt>
                <c:pt idx="32302">
                  <c:v>90.207999999999998</c:v>
                </c:pt>
                <c:pt idx="32303">
                  <c:v>90.209000000000003</c:v>
                </c:pt>
                <c:pt idx="32304">
                  <c:v>90.209000000000003</c:v>
                </c:pt>
                <c:pt idx="32305">
                  <c:v>90.209000000000003</c:v>
                </c:pt>
                <c:pt idx="32306">
                  <c:v>90.209000000000003</c:v>
                </c:pt>
                <c:pt idx="32307">
                  <c:v>90.21</c:v>
                </c:pt>
                <c:pt idx="32308">
                  <c:v>90.21</c:v>
                </c:pt>
                <c:pt idx="32309">
                  <c:v>90.21</c:v>
                </c:pt>
                <c:pt idx="32310">
                  <c:v>90.21</c:v>
                </c:pt>
                <c:pt idx="32311">
                  <c:v>90.21</c:v>
                </c:pt>
                <c:pt idx="32312">
                  <c:v>90.21</c:v>
                </c:pt>
                <c:pt idx="32313">
                  <c:v>90.21</c:v>
                </c:pt>
                <c:pt idx="32314">
                  <c:v>90.21</c:v>
                </c:pt>
                <c:pt idx="32315">
                  <c:v>90.21</c:v>
                </c:pt>
                <c:pt idx="32316">
                  <c:v>90.21</c:v>
                </c:pt>
                <c:pt idx="32317">
                  <c:v>90.21</c:v>
                </c:pt>
                <c:pt idx="32318">
                  <c:v>90.21</c:v>
                </c:pt>
                <c:pt idx="32319">
                  <c:v>90.209000000000003</c:v>
                </c:pt>
                <c:pt idx="32320">
                  <c:v>90.209000000000003</c:v>
                </c:pt>
                <c:pt idx="32321">
                  <c:v>90.209000000000003</c:v>
                </c:pt>
                <c:pt idx="32322">
                  <c:v>90.209000000000003</c:v>
                </c:pt>
                <c:pt idx="32323">
                  <c:v>90.207999999999998</c:v>
                </c:pt>
                <c:pt idx="32324">
                  <c:v>90.207999999999998</c:v>
                </c:pt>
                <c:pt idx="32325">
                  <c:v>90.207999999999998</c:v>
                </c:pt>
                <c:pt idx="32326">
                  <c:v>90.206999999999994</c:v>
                </c:pt>
                <c:pt idx="32327">
                  <c:v>90.206999999999994</c:v>
                </c:pt>
                <c:pt idx="32328">
                  <c:v>90.206999999999994</c:v>
                </c:pt>
                <c:pt idx="32329">
                  <c:v>90.206000000000003</c:v>
                </c:pt>
                <c:pt idx="32330">
                  <c:v>90.206000000000003</c:v>
                </c:pt>
                <c:pt idx="32331">
                  <c:v>90.206000000000003</c:v>
                </c:pt>
                <c:pt idx="32332">
                  <c:v>90.204999999999998</c:v>
                </c:pt>
                <c:pt idx="32333">
                  <c:v>90.204999999999998</c:v>
                </c:pt>
                <c:pt idx="32334">
                  <c:v>90.203999999999994</c:v>
                </c:pt>
                <c:pt idx="32335">
                  <c:v>90.203999999999994</c:v>
                </c:pt>
                <c:pt idx="32336">
                  <c:v>90.203999999999994</c:v>
                </c:pt>
                <c:pt idx="32337">
                  <c:v>90.203000000000003</c:v>
                </c:pt>
                <c:pt idx="32338">
                  <c:v>90.203000000000003</c:v>
                </c:pt>
                <c:pt idx="32339">
                  <c:v>90.201999999999998</c:v>
                </c:pt>
                <c:pt idx="32340">
                  <c:v>90.201999999999998</c:v>
                </c:pt>
                <c:pt idx="32341">
                  <c:v>90.200999999999993</c:v>
                </c:pt>
                <c:pt idx="32342">
                  <c:v>90.2</c:v>
                </c:pt>
                <c:pt idx="32343">
                  <c:v>90.2</c:v>
                </c:pt>
                <c:pt idx="32344">
                  <c:v>90.198999999999998</c:v>
                </c:pt>
                <c:pt idx="32345">
                  <c:v>90.197999999999993</c:v>
                </c:pt>
                <c:pt idx="32346">
                  <c:v>90.197999999999993</c:v>
                </c:pt>
                <c:pt idx="32347">
                  <c:v>90.197000000000003</c:v>
                </c:pt>
                <c:pt idx="32348">
                  <c:v>90.195999999999998</c:v>
                </c:pt>
                <c:pt idx="32349">
                  <c:v>90.194999999999993</c:v>
                </c:pt>
                <c:pt idx="32350">
                  <c:v>90.194000000000003</c:v>
                </c:pt>
                <c:pt idx="32351">
                  <c:v>90.192999999999998</c:v>
                </c:pt>
                <c:pt idx="32352">
                  <c:v>90.191999999999993</c:v>
                </c:pt>
                <c:pt idx="32353">
                  <c:v>90.191000000000003</c:v>
                </c:pt>
                <c:pt idx="32354">
                  <c:v>90.19</c:v>
                </c:pt>
                <c:pt idx="32355">
                  <c:v>90.188000000000002</c:v>
                </c:pt>
                <c:pt idx="32356">
                  <c:v>90.186999999999998</c:v>
                </c:pt>
                <c:pt idx="32357">
                  <c:v>90.186000000000007</c:v>
                </c:pt>
                <c:pt idx="32358">
                  <c:v>90.183999999999997</c:v>
                </c:pt>
                <c:pt idx="32359">
                  <c:v>90.182000000000002</c:v>
                </c:pt>
                <c:pt idx="32360">
                  <c:v>90.180999999999997</c:v>
                </c:pt>
                <c:pt idx="32361">
                  <c:v>90.179000000000002</c:v>
                </c:pt>
                <c:pt idx="32362">
                  <c:v>90.177000000000007</c:v>
                </c:pt>
                <c:pt idx="32363">
                  <c:v>90.174999999999997</c:v>
                </c:pt>
                <c:pt idx="32364">
                  <c:v>90.171999999999997</c:v>
                </c:pt>
                <c:pt idx="32365">
                  <c:v>90.17</c:v>
                </c:pt>
                <c:pt idx="32366">
                  <c:v>90.167000000000002</c:v>
                </c:pt>
                <c:pt idx="32367">
                  <c:v>90.165000000000006</c:v>
                </c:pt>
                <c:pt idx="32368">
                  <c:v>90.162000000000006</c:v>
                </c:pt>
                <c:pt idx="32369">
                  <c:v>90.158000000000001</c:v>
                </c:pt>
                <c:pt idx="32370">
                  <c:v>90.155000000000001</c:v>
                </c:pt>
                <c:pt idx="32371">
                  <c:v>90.150999999999996</c:v>
                </c:pt>
                <c:pt idx="32372">
                  <c:v>90.147000000000006</c:v>
                </c:pt>
                <c:pt idx="32373">
                  <c:v>90.143000000000001</c:v>
                </c:pt>
                <c:pt idx="32374">
                  <c:v>90.138000000000005</c:v>
                </c:pt>
                <c:pt idx="32375">
                  <c:v>90.132999999999996</c:v>
                </c:pt>
                <c:pt idx="32376">
                  <c:v>90.128</c:v>
                </c:pt>
                <c:pt idx="32377">
                  <c:v>90.122</c:v>
                </c:pt>
                <c:pt idx="32378">
                  <c:v>90.116</c:v>
                </c:pt>
                <c:pt idx="32379">
                  <c:v>90.11</c:v>
                </c:pt>
                <c:pt idx="32380">
                  <c:v>90.102000000000004</c:v>
                </c:pt>
                <c:pt idx="32381">
                  <c:v>90.094999999999999</c:v>
                </c:pt>
                <c:pt idx="32382">
                  <c:v>90.085999999999999</c:v>
                </c:pt>
                <c:pt idx="32383">
                  <c:v>90.078000000000003</c:v>
                </c:pt>
                <c:pt idx="32384">
                  <c:v>90.067999999999998</c:v>
                </c:pt>
                <c:pt idx="32385">
                  <c:v>90.057000000000002</c:v>
                </c:pt>
                <c:pt idx="32386">
                  <c:v>90.046000000000006</c:v>
                </c:pt>
                <c:pt idx="32387">
                  <c:v>90.034000000000006</c:v>
                </c:pt>
                <c:pt idx="32388">
                  <c:v>90.021000000000001</c:v>
                </c:pt>
                <c:pt idx="32389">
                  <c:v>90.006</c:v>
                </c:pt>
                <c:pt idx="32390">
                  <c:v>89.991</c:v>
                </c:pt>
                <c:pt idx="32391">
                  <c:v>89.974000000000004</c:v>
                </c:pt>
                <c:pt idx="32392">
                  <c:v>89.956000000000003</c:v>
                </c:pt>
                <c:pt idx="32393">
                  <c:v>89.936999999999998</c:v>
                </c:pt>
                <c:pt idx="32394">
                  <c:v>89.915000000000006</c:v>
                </c:pt>
                <c:pt idx="32395">
                  <c:v>89.891999999999996</c:v>
                </c:pt>
                <c:pt idx="32396">
                  <c:v>89.867999999999995</c:v>
                </c:pt>
                <c:pt idx="32397">
                  <c:v>89.840999999999994</c:v>
                </c:pt>
                <c:pt idx="32398">
                  <c:v>89.811999999999998</c:v>
                </c:pt>
                <c:pt idx="32399">
                  <c:v>89.78</c:v>
                </c:pt>
                <c:pt idx="32400">
                  <c:v>89.745999999999995</c:v>
                </c:pt>
                <c:pt idx="32401">
                  <c:v>89.71</c:v>
                </c:pt>
                <c:pt idx="32402">
                  <c:v>89.67</c:v>
                </c:pt>
                <c:pt idx="32403">
                  <c:v>89.626999999999995</c:v>
                </c:pt>
                <c:pt idx="32404">
                  <c:v>89.581000000000003</c:v>
                </c:pt>
                <c:pt idx="32405">
                  <c:v>89.531000000000006</c:v>
                </c:pt>
                <c:pt idx="32406">
                  <c:v>89.477000000000004</c:v>
                </c:pt>
                <c:pt idx="32407">
                  <c:v>89.418999999999997</c:v>
                </c:pt>
                <c:pt idx="32408">
                  <c:v>89.355999999999995</c:v>
                </c:pt>
                <c:pt idx="32409">
                  <c:v>89.289000000000001</c:v>
                </c:pt>
                <c:pt idx="32410">
                  <c:v>89.215999999999994</c:v>
                </c:pt>
                <c:pt idx="32411">
                  <c:v>89.137</c:v>
                </c:pt>
                <c:pt idx="32412">
                  <c:v>89.052999999999997</c:v>
                </c:pt>
                <c:pt idx="32413">
                  <c:v>88.962999999999994</c:v>
                </c:pt>
                <c:pt idx="32414">
                  <c:v>88.864999999999995</c:v>
                </c:pt>
                <c:pt idx="32415">
                  <c:v>88.760999999999996</c:v>
                </c:pt>
                <c:pt idx="32416">
                  <c:v>88.649000000000001</c:v>
                </c:pt>
                <c:pt idx="32417">
                  <c:v>88.528000000000006</c:v>
                </c:pt>
                <c:pt idx="32418">
                  <c:v>88.399000000000001</c:v>
                </c:pt>
                <c:pt idx="32419">
                  <c:v>88.26</c:v>
                </c:pt>
                <c:pt idx="32420">
                  <c:v>88.111000000000004</c:v>
                </c:pt>
                <c:pt idx="32421">
                  <c:v>87.951999999999998</c:v>
                </c:pt>
                <c:pt idx="32422">
                  <c:v>87.78</c:v>
                </c:pt>
                <c:pt idx="32423">
                  <c:v>87.596999999999994</c:v>
                </c:pt>
                <c:pt idx="32424">
                  <c:v>87.4</c:v>
                </c:pt>
                <c:pt idx="32425">
                  <c:v>87.188999999999993</c:v>
                </c:pt>
                <c:pt idx="32426">
                  <c:v>86.962999999999994</c:v>
                </c:pt>
                <c:pt idx="32427">
                  <c:v>86.72</c:v>
                </c:pt>
                <c:pt idx="32428">
                  <c:v>86.460999999999999</c:v>
                </c:pt>
                <c:pt idx="32429">
                  <c:v>86.183000000000007</c:v>
                </c:pt>
                <c:pt idx="32430">
                  <c:v>85.885000000000005</c:v>
                </c:pt>
                <c:pt idx="32431">
                  <c:v>85.566999999999993</c:v>
                </c:pt>
                <c:pt idx="32432">
                  <c:v>85.225999999999999</c:v>
                </c:pt>
                <c:pt idx="32433">
                  <c:v>84.861999999999995</c:v>
                </c:pt>
                <c:pt idx="32434">
                  <c:v>84.472999999999999</c:v>
                </c:pt>
                <c:pt idx="32435">
                  <c:v>84.057000000000002</c:v>
                </c:pt>
                <c:pt idx="32436">
                  <c:v>83.614000000000004</c:v>
                </c:pt>
                <c:pt idx="32437">
                  <c:v>83.141000000000005</c:v>
                </c:pt>
                <c:pt idx="32438">
                  <c:v>82.638000000000005</c:v>
                </c:pt>
                <c:pt idx="32439">
                  <c:v>82.102999999999994</c:v>
                </c:pt>
                <c:pt idx="32440">
                  <c:v>81.533000000000001</c:v>
                </c:pt>
                <c:pt idx="32441">
                  <c:v>80.929000000000002</c:v>
                </c:pt>
                <c:pt idx="32442">
                  <c:v>80.287000000000006</c:v>
                </c:pt>
                <c:pt idx="32443">
                  <c:v>79.608000000000004</c:v>
                </c:pt>
                <c:pt idx="32444">
                  <c:v>78.888000000000005</c:v>
                </c:pt>
                <c:pt idx="32445">
                  <c:v>78.128</c:v>
                </c:pt>
                <c:pt idx="32446">
                  <c:v>77.325999999999993</c:v>
                </c:pt>
                <c:pt idx="32447">
                  <c:v>76.48</c:v>
                </c:pt>
                <c:pt idx="32448">
                  <c:v>75.590999999999994</c:v>
                </c:pt>
                <c:pt idx="32449">
                  <c:v>74.656999999999996</c:v>
                </c:pt>
                <c:pt idx="32450">
                  <c:v>73.677000000000007</c:v>
                </c:pt>
                <c:pt idx="32451">
                  <c:v>72.650999999999996</c:v>
                </c:pt>
                <c:pt idx="32452">
                  <c:v>71.58</c:v>
                </c:pt>
                <c:pt idx="32453">
                  <c:v>70.460999999999999</c:v>
                </c:pt>
                <c:pt idx="32454">
                  <c:v>69.296000000000006</c:v>
                </c:pt>
                <c:pt idx="32455">
                  <c:v>68.084000000000003</c:v>
                </c:pt>
                <c:pt idx="32456">
                  <c:v>66.826999999999998</c:v>
                </c:pt>
                <c:pt idx="32457">
                  <c:v>65.527000000000001</c:v>
                </c:pt>
                <c:pt idx="32458">
                  <c:v>64.180999999999997</c:v>
                </c:pt>
                <c:pt idx="32459">
                  <c:v>62.793999999999997</c:v>
                </c:pt>
                <c:pt idx="32460">
                  <c:v>61.362000000000002</c:v>
                </c:pt>
                <c:pt idx="32461">
                  <c:v>59.887999999999998</c:v>
                </c:pt>
                <c:pt idx="32462">
                  <c:v>58.372999999999998</c:v>
                </c:pt>
                <c:pt idx="32463">
                  <c:v>56.825000000000003</c:v>
                </c:pt>
                <c:pt idx="32464">
                  <c:v>55.244</c:v>
                </c:pt>
                <c:pt idx="32465">
                  <c:v>53.634999999999998</c:v>
                </c:pt>
                <c:pt idx="32466">
                  <c:v>51.999000000000002</c:v>
                </c:pt>
                <c:pt idx="32467">
                  <c:v>50.34</c:v>
                </c:pt>
                <c:pt idx="32468">
                  <c:v>48.66</c:v>
                </c:pt>
                <c:pt idx="32469">
                  <c:v>46.96</c:v>
                </c:pt>
                <c:pt idx="32470">
                  <c:v>45.244</c:v>
                </c:pt>
                <c:pt idx="32471">
                  <c:v>43.512999999999998</c:v>
                </c:pt>
                <c:pt idx="32472">
                  <c:v>41.768999999999998</c:v>
                </c:pt>
                <c:pt idx="32473">
                  <c:v>40.014000000000003</c:v>
                </c:pt>
                <c:pt idx="32474">
                  <c:v>38.25</c:v>
                </c:pt>
                <c:pt idx="32475">
                  <c:v>36.478999999999999</c:v>
                </c:pt>
                <c:pt idx="32476">
                  <c:v>34.701000000000001</c:v>
                </c:pt>
                <c:pt idx="32477">
                  <c:v>32.917999999999999</c:v>
                </c:pt>
                <c:pt idx="32478">
                  <c:v>31.13</c:v>
                </c:pt>
                <c:pt idx="32479">
                  <c:v>29.337</c:v>
                </c:pt>
                <c:pt idx="32480">
                  <c:v>27.536999999999999</c:v>
                </c:pt>
                <c:pt idx="32481">
                  <c:v>25.734000000000002</c:v>
                </c:pt>
                <c:pt idx="32482">
                  <c:v>23.93</c:v>
                </c:pt>
                <c:pt idx="32483">
                  <c:v>22.126000000000001</c:v>
                </c:pt>
                <c:pt idx="32484">
                  <c:v>20.321000000000002</c:v>
                </c:pt>
                <c:pt idx="32485">
                  <c:v>18.518000000000001</c:v>
                </c:pt>
                <c:pt idx="32486">
                  <c:v>16.716000000000001</c:v>
                </c:pt>
                <c:pt idx="32487">
                  <c:v>14.917999999999999</c:v>
                </c:pt>
                <c:pt idx="32488">
                  <c:v>13.125999999999999</c:v>
                </c:pt>
                <c:pt idx="32489">
                  <c:v>11.340999999999999</c:v>
                </c:pt>
                <c:pt idx="32490">
                  <c:v>9.5719999999999992</c:v>
                </c:pt>
                <c:pt idx="32491">
                  <c:v>7.8239999999999998</c:v>
                </c:pt>
                <c:pt idx="32492">
                  <c:v>6.1180000000000003</c:v>
                </c:pt>
                <c:pt idx="32493">
                  <c:v>4.49</c:v>
                </c:pt>
                <c:pt idx="32494">
                  <c:v>3.024</c:v>
                </c:pt>
                <c:pt idx="32495">
                  <c:v>1.8680000000000001</c:v>
                </c:pt>
                <c:pt idx="32496">
                  <c:v>1.1419999999999999</c:v>
                </c:pt>
                <c:pt idx="32497">
                  <c:v>0.76</c:v>
                </c:pt>
                <c:pt idx="32498">
                  <c:v>0.57499999999999996</c:v>
                </c:pt>
                <c:pt idx="32499">
                  <c:v>0.48499999999999999</c:v>
                </c:pt>
                <c:pt idx="32500">
                  <c:v>0.439</c:v>
                </c:pt>
                <c:pt idx="32501">
                  <c:v>0.41299999999999998</c:v>
                </c:pt>
                <c:pt idx="32502">
                  <c:v>0.39600000000000002</c:v>
                </c:pt>
                <c:pt idx="32503">
                  <c:v>0.38200000000000001</c:v>
                </c:pt>
                <c:pt idx="32504">
                  <c:v>0.36599999999999999</c:v>
                </c:pt>
                <c:pt idx="32505">
                  <c:v>0.34599999999999997</c:v>
                </c:pt>
                <c:pt idx="32506">
                  <c:v>0.32300000000000001</c:v>
                </c:pt>
                <c:pt idx="32507">
                  <c:v>0.30099999999999999</c:v>
                </c:pt>
                <c:pt idx="32508">
                  <c:v>0.28199999999999997</c:v>
                </c:pt>
                <c:pt idx="32509">
                  <c:v>0.26700000000000002</c:v>
                </c:pt>
                <c:pt idx="32510">
                  <c:v>0.255</c:v>
                </c:pt>
                <c:pt idx="32511">
                  <c:v>0.246</c:v>
                </c:pt>
                <c:pt idx="32512">
                  <c:v>0.23899999999999999</c:v>
                </c:pt>
                <c:pt idx="32513">
                  <c:v>0.23400000000000001</c:v>
                </c:pt>
                <c:pt idx="32514">
                  <c:v>0.23</c:v>
                </c:pt>
                <c:pt idx="32515">
                  <c:v>0.22700000000000001</c:v>
                </c:pt>
                <c:pt idx="32516">
                  <c:v>0.22500000000000001</c:v>
                </c:pt>
                <c:pt idx="32517">
                  <c:v>0.223</c:v>
                </c:pt>
                <c:pt idx="32518">
                  <c:v>0.222</c:v>
                </c:pt>
                <c:pt idx="32519">
                  <c:v>0.221</c:v>
                </c:pt>
                <c:pt idx="32520">
                  <c:v>0.221</c:v>
                </c:pt>
                <c:pt idx="32521">
                  <c:v>0.221</c:v>
                </c:pt>
                <c:pt idx="32522">
                  <c:v>0.221</c:v>
                </c:pt>
                <c:pt idx="32523">
                  <c:v>0.221</c:v>
                </c:pt>
                <c:pt idx="32524">
                  <c:v>0.222</c:v>
                </c:pt>
                <c:pt idx="32525">
                  <c:v>0.223</c:v>
                </c:pt>
                <c:pt idx="32526">
                  <c:v>0.224</c:v>
                </c:pt>
                <c:pt idx="32527">
                  <c:v>0.22500000000000001</c:v>
                </c:pt>
                <c:pt idx="32528">
                  <c:v>0.22600000000000001</c:v>
                </c:pt>
                <c:pt idx="32529">
                  <c:v>0.22800000000000001</c:v>
                </c:pt>
                <c:pt idx="32530">
                  <c:v>0.23</c:v>
                </c:pt>
                <c:pt idx="32531">
                  <c:v>0.23200000000000001</c:v>
                </c:pt>
                <c:pt idx="32532">
                  <c:v>0.23400000000000001</c:v>
                </c:pt>
                <c:pt idx="32533">
                  <c:v>0.23599999999999999</c:v>
                </c:pt>
                <c:pt idx="32534">
                  <c:v>0.23699999999999999</c:v>
                </c:pt>
                <c:pt idx="32535">
                  <c:v>0.23899999999999999</c:v>
                </c:pt>
                <c:pt idx="32536">
                  <c:v>0.24</c:v>
                </c:pt>
                <c:pt idx="32537">
                  <c:v>0.24199999999999999</c:v>
                </c:pt>
                <c:pt idx="32538">
                  <c:v>0.24299999999999999</c:v>
                </c:pt>
                <c:pt idx="32539">
                  <c:v>0.245</c:v>
                </c:pt>
                <c:pt idx="32540">
                  <c:v>0.246</c:v>
                </c:pt>
                <c:pt idx="32541">
                  <c:v>0.247</c:v>
                </c:pt>
                <c:pt idx="32542">
                  <c:v>0.249</c:v>
                </c:pt>
                <c:pt idx="32543">
                  <c:v>0.25</c:v>
                </c:pt>
                <c:pt idx="32544">
                  <c:v>0.251</c:v>
                </c:pt>
                <c:pt idx="32545">
                  <c:v>0.253</c:v>
                </c:pt>
                <c:pt idx="32546">
                  <c:v>0.254</c:v>
                </c:pt>
                <c:pt idx="32547">
                  <c:v>0.255</c:v>
                </c:pt>
                <c:pt idx="32548">
                  <c:v>0.25600000000000001</c:v>
                </c:pt>
                <c:pt idx="32549">
                  <c:v>0.25700000000000001</c:v>
                </c:pt>
                <c:pt idx="32550">
                  <c:v>0.25800000000000001</c:v>
                </c:pt>
                <c:pt idx="32551">
                  <c:v>0.25900000000000001</c:v>
                </c:pt>
                <c:pt idx="32552">
                  <c:v>0.26</c:v>
                </c:pt>
                <c:pt idx="32553">
                  <c:v>0.26100000000000001</c:v>
                </c:pt>
                <c:pt idx="32554">
                  <c:v>0.26200000000000001</c:v>
                </c:pt>
                <c:pt idx="32555">
                  <c:v>0.26200000000000001</c:v>
                </c:pt>
                <c:pt idx="32556">
                  <c:v>0.26300000000000001</c:v>
                </c:pt>
                <c:pt idx="32557">
                  <c:v>0.26400000000000001</c:v>
                </c:pt>
                <c:pt idx="32558">
                  <c:v>0.26500000000000001</c:v>
                </c:pt>
                <c:pt idx="32559">
                  <c:v>0.26500000000000001</c:v>
                </c:pt>
                <c:pt idx="32560">
                  <c:v>0.26600000000000001</c:v>
                </c:pt>
                <c:pt idx="32561">
                  <c:v>0.26700000000000002</c:v>
                </c:pt>
                <c:pt idx="32562">
                  <c:v>0.26700000000000002</c:v>
                </c:pt>
                <c:pt idx="32563">
                  <c:v>0.26800000000000002</c:v>
                </c:pt>
                <c:pt idx="32564">
                  <c:v>0.26800000000000002</c:v>
                </c:pt>
                <c:pt idx="32565">
                  <c:v>0.26600000000000001</c:v>
                </c:pt>
                <c:pt idx="32566">
                  <c:v>0.26600000000000001</c:v>
                </c:pt>
                <c:pt idx="32567">
                  <c:v>0.26500000000000001</c:v>
                </c:pt>
                <c:pt idx="32568">
                  <c:v>0.26500000000000001</c:v>
                </c:pt>
                <c:pt idx="32569">
                  <c:v>0.26400000000000001</c:v>
                </c:pt>
                <c:pt idx="32570">
                  <c:v>0.26300000000000001</c:v>
                </c:pt>
                <c:pt idx="32571">
                  <c:v>0.26300000000000001</c:v>
                </c:pt>
                <c:pt idx="32572">
                  <c:v>0.26200000000000001</c:v>
                </c:pt>
                <c:pt idx="32573">
                  <c:v>0.26100000000000001</c:v>
                </c:pt>
                <c:pt idx="32574">
                  <c:v>0.26</c:v>
                </c:pt>
                <c:pt idx="32575">
                  <c:v>0.25900000000000001</c:v>
                </c:pt>
                <c:pt idx="32576">
                  <c:v>0.25900000000000001</c:v>
                </c:pt>
                <c:pt idx="32577">
                  <c:v>0.25800000000000001</c:v>
                </c:pt>
                <c:pt idx="32578">
                  <c:v>0.25700000000000001</c:v>
                </c:pt>
                <c:pt idx="32579">
                  <c:v>0.25600000000000001</c:v>
                </c:pt>
                <c:pt idx="32580">
                  <c:v>0.255</c:v>
                </c:pt>
                <c:pt idx="32581">
                  <c:v>0.254</c:v>
                </c:pt>
                <c:pt idx="32582">
                  <c:v>0.253</c:v>
                </c:pt>
                <c:pt idx="32583">
                  <c:v>0.252</c:v>
                </c:pt>
                <c:pt idx="32584">
                  <c:v>0.251</c:v>
                </c:pt>
                <c:pt idx="32585">
                  <c:v>0.249</c:v>
                </c:pt>
                <c:pt idx="32586">
                  <c:v>0.248</c:v>
                </c:pt>
                <c:pt idx="32587">
                  <c:v>0.247</c:v>
                </c:pt>
                <c:pt idx="32588">
                  <c:v>0.246</c:v>
                </c:pt>
                <c:pt idx="32589">
                  <c:v>0.24399999999999999</c:v>
                </c:pt>
                <c:pt idx="32590">
                  <c:v>0.24299999999999999</c:v>
                </c:pt>
                <c:pt idx="32591">
                  <c:v>0.24099999999999999</c:v>
                </c:pt>
                <c:pt idx="32592">
                  <c:v>0.24</c:v>
                </c:pt>
                <c:pt idx="32593">
                  <c:v>0.23899999999999999</c:v>
                </c:pt>
                <c:pt idx="32594">
                  <c:v>0.23699999999999999</c:v>
                </c:pt>
                <c:pt idx="32595">
                  <c:v>0.23599999999999999</c:v>
                </c:pt>
                <c:pt idx="32596">
                  <c:v>0.23400000000000001</c:v>
                </c:pt>
                <c:pt idx="32597">
                  <c:v>0.23300000000000001</c:v>
                </c:pt>
                <c:pt idx="32598">
                  <c:v>0.23100000000000001</c:v>
                </c:pt>
                <c:pt idx="32599">
                  <c:v>0.23</c:v>
                </c:pt>
                <c:pt idx="32600">
                  <c:v>0.22800000000000001</c:v>
                </c:pt>
                <c:pt idx="32601">
                  <c:v>0.22700000000000001</c:v>
                </c:pt>
                <c:pt idx="32602">
                  <c:v>0.22600000000000001</c:v>
                </c:pt>
                <c:pt idx="32603">
                  <c:v>0.22500000000000001</c:v>
                </c:pt>
                <c:pt idx="32604">
                  <c:v>0.224</c:v>
                </c:pt>
                <c:pt idx="32605">
                  <c:v>0.223</c:v>
                </c:pt>
                <c:pt idx="32606">
                  <c:v>0.222</c:v>
                </c:pt>
                <c:pt idx="32607">
                  <c:v>0.222</c:v>
                </c:pt>
                <c:pt idx="32608">
                  <c:v>0.222</c:v>
                </c:pt>
                <c:pt idx="32609">
                  <c:v>0.222</c:v>
                </c:pt>
                <c:pt idx="32610">
                  <c:v>0.223</c:v>
                </c:pt>
                <c:pt idx="32611">
                  <c:v>0.224</c:v>
                </c:pt>
                <c:pt idx="32612">
                  <c:v>0.22500000000000001</c:v>
                </c:pt>
                <c:pt idx="32613">
                  <c:v>0.22700000000000001</c:v>
                </c:pt>
                <c:pt idx="32614">
                  <c:v>0.23</c:v>
                </c:pt>
                <c:pt idx="32615">
                  <c:v>0.23300000000000001</c:v>
                </c:pt>
                <c:pt idx="32616">
                  <c:v>0.23799999999999999</c:v>
                </c:pt>
                <c:pt idx="32617">
                  <c:v>0.24399999999999999</c:v>
                </c:pt>
                <c:pt idx="32618">
                  <c:v>0.251</c:v>
                </c:pt>
                <c:pt idx="32619">
                  <c:v>0.26100000000000001</c:v>
                </c:pt>
                <c:pt idx="32620">
                  <c:v>0.27300000000000002</c:v>
                </c:pt>
                <c:pt idx="32621">
                  <c:v>0.28699999999999998</c:v>
                </c:pt>
                <c:pt idx="32622">
                  <c:v>0.30499999999999999</c:v>
                </c:pt>
                <c:pt idx="32623">
                  <c:v>0.32600000000000001</c:v>
                </c:pt>
                <c:pt idx="32624">
                  <c:v>0.34899999999999998</c:v>
                </c:pt>
                <c:pt idx="32625">
                  <c:v>0.372</c:v>
                </c:pt>
                <c:pt idx="32626">
                  <c:v>0.39600000000000002</c:v>
                </c:pt>
                <c:pt idx="32627">
                  <c:v>0.42499999999999999</c:v>
                </c:pt>
                <c:pt idx="32628">
                  <c:v>0.46700000000000003</c:v>
                </c:pt>
                <c:pt idx="32629">
                  <c:v>0.53200000000000003</c:v>
                </c:pt>
                <c:pt idx="32630">
                  <c:v>0.64</c:v>
                </c:pt>
                <c:pt idx="32631">
                  <c:v>0.82199999999999995</c:v>
                </c:pt>
                <c:pt idx="32632">
                  <c:v>1.1279999999999999</c:v>
                </c:pt>
                <c:pt idx="32633">
                  <c:v>1.631</c:v>
                </c:pt>
                <c:pt idx="32634">
                  <c:v>2.4049999999999998</c:v>
                </c:pt>
                <c:pt idx="32635">
                  <c:v>3.4830000000000001</c:v>
                </c:pt>
                <c:pt idx="32636">
                  <c:v>4.8209999999999997</c:v>
                </c:pt>
                <c:pt idx="32637">
                  <c:v>6.34</c:v>
                </c:pt>
                <c:pt idx="32638">
                  <c:v>7.968</c:v>
                </c:pt>
                <c:pt idx="32639">
                  <c:v>9.6630000000000003</c:v>
                </c:pt>
                <c:pt idx="32640">
                  <c:v>11.397</c:v>
                </c:pt>
                <c:pt idx="32641">
                  <c:v>13.157</c:v>
                </c:pt>
                <c:pt idx="32642">
                  <c:v>14.933999999999999</c:v>
                </c:pt>
                <c:pt idx="32643">
                  <c:v>16.722000000000001</c:v>
                </c:pt>
                <c:pt idx="32644">
                  <c:v>18.516999999999999</c:v>
                </c:pt>
                <c:pt idx="32645">
                  <c:v>20.315999999999999</c:v>
                </c:pt>
                <c:pt idx="32646">
                  <c:v>22.117000000000001</c:v>
                </c:pt>
                <c:pt idx="32647">
                  <c:v>23.917999999999999</c:v>
                </c:pt>
                <c:pt idx="32648">
                  <c:v>25.716999999999999</c:v>
                </c:pt>
                <c:pt idx="32649">
                  <c:v>27.513000000000002</c:v>
                </c:pt>
                <c:pt idx="32650">
                  <c:v>29.306999999999999</c:v>
                </c:pt>
                <c:pt idx="32651">
                  <c:v>31.096</c:v>
                </c:pt>
                <c:pt idx="32652">
                  <c:v>32.880000000000003</c:v>
                </c:pt>
                <c:pt idx="32653">
                  <c:v>34.658000000000001</c:v>
                </c:pt>
                <c:pt idx="32654">
                  <c:v>36.43</c:v>
                </c:pt>
                <c:pt idx="32655">
                  <c:v>38.195</c:v>
                </c:pt>
                <c:pt idx="32656">
                  <c:v>39.951999999999998</c:v>
                </c:pt>
                <c:pt idx="32657">
                  <c:v>41.7</c:v>
                </c:pt>
                <c:pt idx="32658">
                  <c:v>43.438000000000002</c:v>
                </c:pt>
                <c:pt idx="32659">
                  <c:v>45.162999999999997</c:v>
                </c:pt>
                <c:pt idx="32660">
                  <c:v>46.875</c:v>
                </c:pt>
                <c:pt idx="32661">
                  <c:v>48.57</c:v>
                </c:pt>
                <c:pt idx="32662">
                  <c:v>50.246000000000002</c:v>
                </c:pt>
                <c:pt idx="32663">
                  <c:v>51.902000000000001</c:v>
                </c:pt>
                <c:pt idx="32664">
                  <c:v>53.531999999999996</c:v>
                </c:pt>
                <c:pt idx="32665">
                  <c:v>55.136000000000003</c:v>
                </c:pt>
                <c:pt idx="32666">
                  <c:v>56.710999999999999</c:v>
                </c:pt>
                <c:pt idx="32667">
                  <c:v>58.253999999999998</c:v>
                </c:pt>
                <c:pt idx="32668">
                  <c:v>59.762999999999998</c:v>
                </c:pt>
                <c:pt idx="32669">
                  <c:v>61.231999999999999</c:v>
                </c:pt>
                <c:pt idx="32670">
                  <c:v>62.661000000000001</c:v>
                </c:pt>
                <c:pt idx="32671">
                  <c:v>64.049000000000007</c:v>
                </c:pt>
                <c:pt idx="32672">
                  <c:v>65.394000000000005</c:v>
                </c:pt>
                <c:pt idx="32673">
                  <c:v>66.695999999999998</c:v>
                </c:pt>
                <c:pt idx="32674">
                  <c:v>67.953000000000003</c:v>
                </c:pt>
                <c:pt idx="32675">
                  <c:v>69.165000000000006</c:v>
                </c:pt>
                <c:pt idx="32676">
                  <c:v>70.33</c:v>
                </c:pt>
                <c:pt idx="32677">
                  <c:v>71.45</c:v>
                </c:pt>
                <c:pt idx="32678">
                  <c:v>72.525000000000006</c:v>
                </c:pt>
                <c:pt idx="32679">
                  <c:v>73.552000000000007</c:v>
                </c:pt>
                <c:pt idx="32680">
                  <c:v>74.534999999999997</c:v>
                </c:pt>
                <c:pt idx="32681">
                  <c:v>75.471000000000004</c:v>
                </c:pt>
                <c:pt idx="32682">
                  <c:v>76.364000000000004</c:v>
                </c:pt>
                <c:pt idx="32683">
                  <c:v>77.212999999999994</c:v>
                </c:pt>
                <c:pt idx="32684">
                  <c:v>78.019000000000005</c:v>
                </c:pt>
                <c:pt idx="32685">
                  <c:v>78.783000000000001</c:v>
                </c:pt>
                <c:pt idx="32686">
                  <c:v>79.507000000000005</c:v>
                </c:pt>
                <c:pt idx="32687">
                  <c:v>80.19</c:v>
                </c:pt>
                <c:pt idx="32688">
                  <c:v>80.835999999999999</c:v>
                </c:pt>
                <c:pt idx="32689">
                  <c:v>81.444000000000003</c:v>
                </c:pt>
                <c:pt idx="32690">
                  <c:v>82.018000000000001</c:v>
                </c:pt>
                <c:pt idx="32691">
                  <c:v>82.557000000000002</c:v>
                </c:pt>
                <c:pt idx="32692">
                  <c:v>83.064999999999998</c:v>
                </c:pt>
                <c:pt idx="32693">
                  <c:v>83.542000000000002</c:v>
                </c:pt>
                <c:pt idx="32694">
                  <c:v>83.989000000000004</c:v>
                </c:pt>
                <c:pt idx="32695">
                  <c:v>84.408000000000001</c:v>
                </c:pt>
                <c:pt idx="32696">
                  <c:v>84.801000000000002</c:v>
                </c:pt>
                <c:pt idx="32697">
                  <c:v>85.168999999999997</c:v>
                </c:pt>
                <c:pt idx="32698">
                  <c:v>85.513000000000005</c:v>
                </c:pt>
                <c:pt idx="32699">
                  <c:v>85.834999999999994</c:v>
                </c:pt>
                <c:pt idx="32700">
                  <c:v>86.135000000000005</c:v>
                </c:pt>
                <c:pt idx="32701">
                  <c:v>86.415999999999997</c:v>
                </c:pt>
                <c:pt idx="32702">
                  <c:v>86.679000000000002</c:v>
                </c:pt>
                <c:pt idx="32703">
                  <c:v>86.924000000000007</c:v>
                </c:pt>
                <c:pt idx="32704">
                  <c:v>87.152000000000001</c:v>
                </c:pt>
                <c:pt idx="32705">
                  <c:v>87.366</c:v>
                </c:pt>
                <c:pt idx="32706">
                  <c:v>87.564999999999998</c:v>
                </c:pt>
                <c:pt idx="32707">
                  <c:v>87.751000000000005</c:v>
                </c:pt>
                <c:pt idx="32708">
                  <c:v>87.924000000000007</c:v>
                </c:pt>
                <c:pt idx="32709">
                  <c:v>88.085999999999999</c:v>
                </c:pt>
                <c:pt idx="32710">
                  <c:v>88.236000000000004</c:v>
                </c:pt>
                <c:pt idx="32711">
                  <c:v>88.376999999999995</c:v>
                </c:pt>
                <c:pt idx="32712">
                  <c:v>88.507999999999996</c:v>
                </c:pt>
                <c:pt idx="32713">
                  <c:v>88.63</c:v>
                </c:pt>
                <c:pt idx="32714">
                  <c:v>88.742999999999995</c:v>
                </c:pt>
                <c:pt idx="32715">
                  <c:v>88.849000000000004</c:v>
                </c:pt>
                <c:pt idx="32716">
                  <c:v>88.947999999999993</c:v>
                </c:pt>
                <c:pt idx="32717">
                  <c:v>89.039000000000001</c:v>
                </c:pt>
                <c:pt idx="32718">
                  <c:v>89.125</c:v>
                </c:pt>
                <c:pt idx="32719">
                  <c:v>89.203999999999994</c:v>
                </c:pt>
                <c:pt idx="32720">
                  <c:v>89.278000000000006</c:v>
                </c:pt>
                <c:pt idx="32721">
                  <c:v>89.346000000000004</c:v>
                </c:pt>
                <c:pt idx="32722">
                  <c:v>89.41</c:v>
                </c:pt>
                <c:pt idx="32723">
                  <c:v>89.468999999999994</c:v>
                </c:pt>
                <c:pt idx="32724">
                  <c:v>89.522999999999996</c:v>
                </c:pt>
                <c:pt idx="32725">
                  <c:v>89.573999999999998</c:v>
                </c:pt>
                <c:pt idx="32726">
                  <c:v>89.620999999999995</c:v>
                </c:pt>
                <c:pt idx="32727">
                  <c:v>89.664000000000001</c:v>
                </c:pt>
                <c:pt idx="32728">
                  <c:v>89.704999999999998</c:v>
                </c:pt>
                <c:pt idx="32729">
                  <c:v>89.742000000000004</c:v>
                </c:pt>
                <c:pt idx="32730">
                  <c:v>89.775999999999996</c:v>
                </c:pt>
                <c:pt idx="32731">
                  <c:v>89.808000000000007</c:v>
                </c:pt>
                <c:pt idx="32732">
                  <c:v>89.837000000000003</c:v>
                </c:pt>
                <c:pt idx="32733">
                  <c:v>89.864999999999995</c:v>
                </c:pt>
                <c:pt idx="32734">
                  <c:v>89.89</c:v>
                </c:pt>
                <c:pt idx="32735">
                  <c:v>89.912999999999997</c:v>
                </c:pt>
                <c:pt idx="32736">
                  <c:v>89.933999999999997</c:v>
                </c:pt>
                <c:pt idx="32737">
                  <c:v>89.953999999999994</c:v>
                </c:pt>
                <c:pt idx="32738">
                  <c:v>89.971999999999994</c:v>
                </c:pt>
                <c:pt idx="32739">
                  <c:v>89.989000000000004</c:v>
                </c:pt>
                <c:pt idx="32740">
                  <c:v>90.004999999999995</c:v>
                </c:pt>
                <c:pt idx="32741">
                  <c:v>90.019000000000005</c:v>
                </c:pt>
                <c:pt idx="32742">
                  <c:v>90.033000000000001</c:v>
                </c:pt>
                <c:pt idx="32743">
                  <c:v>90.045000000000002</c:v>
                </c:pt>
                <c:pt idx="32744">
                  <c:v>90.055999999999997</c:v>
                </c:pt>
                <c:pt idx="32745">
                  <c:v>90.066999999999993</c:v>
                </c:pt>
                <c:pt idx="32746">
                  <c:v>90.076999999999998</c:v>
                </c:pt>
                <c:pt idx="32747">
                  <c:v>90.085999999999999</c:v>
                </c:pt>
                <c:pt idx="32748">
                  <c:v>90.093999999999994</c:v>
                </c:pt>
                <c:pt idx="32749">
                  <c:v>90.102000000000004</c:v>
                </c:pt>
                <c:pt idx="32750">
                  <c:v>90.108999999999995</c:v>
                </c:pt>
                <c:pt idx="32751">
                  <c:v>90.116</c:v>
                </c:pt>
                <c:pt idx="32752">
                  <c:v>90.122</c:v>
                </c:pt>
                <c:pt idx="32753">
                  <c:v>90.128</c:v>
                </c:pt>
                <c:pt idx="32754">
                  <c:v>90.134</c:v>
                </c:pt>
                <c:pt idx="32755">
                  <c:v>90.138999999999996</c:v>
                </c:pt>
                <c:pt idx="32756">
                  <c:v>90.143000000000001</c:v>
                </c:pt>
                <c:pt idx="32757">
                  <c:v>90.147999999999996</c:v>
                </c:pt>
                <c:pt idx="32758">
                  <c:v>90.152000000000001</c:v>
                </c:pt>
                <c:pt idx="32759">
                  <c:v>90.156000000000006</c:v>
                </c:pt>
                <c:pt idx="32760">
                  <c:v>90.16</c:v>
                </c:pt>
                <c:pt idx="32761">
                  <c:v>90.162999999999997</c:v>
                </c:pt>
                <c:pt idx="32762">
                  <c:v>90.165999999999997</c:v>
                </c:pt>
                <c:pt idx="32763">
                  <c:v>90.168999999999997</c:v>
                </c:pt>
                <c:pt idx="32764">
                  <c:v>90.171999999999997</c:v>
                </c:pt>
                <c:pt idx="32765">
                  <c:v>90.174999999999997</c:v>
                </c:pt>
                <c:pt idx="32766">
                  <c:v>90.177000000000007</c:v>
                </c:pt>
                <c:pt idx="32767">
                  <c:v>90.18</c:v>
                </c:pt>
                <c:pt idx="32768">
                  <c:v>90.182000000000002</c:v>
                </c:pt>
                <c:pt idx="32769">
                  <c:v>90.183999999999997</c:v>
                </c:pt>
                <c:pt idx="32770">
                  <c:v>90.186000000000007</c:v>
                </c:pt>
                <c:pt idx="32771">
                  <c:v>90.188000000000002</c:v>
                </c:pt>
                <c:pt idx="32772">
                  <c:v>90.19</c:v>
                </c:pt>
                <c:pt idx="32773">
                  <c:v>90.191999999999993</c:v>
                </c:pt>
                <c:pt idx="32774">
                  <c:v>90.192999999999998</c:v>
                </c:pt>
                <c:pt idx="32775">
                  <c:v>90.194999999999993</c:v>
                </c:pt>
                <c:pt idx="32776">
                  <c:v>90.195999999999998</c:v>
                </c:pt>
                <c:pt idx="32777">
                  <c:v>90.197999999999993</c:v>
                </c:pt>
                <c:pt idx="32778">
                  <c:v>90.198999999999998</c:v>
                </c:pt>
                <c:pt idx="32779">
                  <c:v>90.2</c:v>
                </c:pt>
                <c:pt idx="32780">
                  <c:v>90.201999999999998</c:v>
                </c:pt>
                <c:pt idx="32781">
                  <c:v>90.203000000000003</c:v>
                </c:pt>
                <c:pt idx="32782">
                  <c:v>90.203999999999994</c:v>
                </c:pt>
                <c:pt idx="32783">
                  <c:v>90.204999999999998</c:v>
                </c:pt>
                <c:pt idx="32784">
                  <c:v>90.206000000000003</c:v>
                </c:pt>
                <c:pt idx="32785">
                  <c:v>90.206999999999994</c:v>
                </c:pt>
                <c:pt idx="32786">
                  <c:v>90.207999999999998</c:v>
                </c:pt>
                <c:pt idx="32787">
                  <c:v>90.209000000000003</c:v>
                </c:pt>
                <c:pt idx="32788">
                  <c:v>90.21</c:v>
                </c:pt>
                <c:pt idx="32789">
                  <c:v>90.210999999999999</c:v>
                </c:pt>
                <c:pt idx="32790">
                  <c:v>90.212000000000003</c:v>
                </c:pt>
                <c:pt idx="32791">
                  <c:v>90.212999999999994</c:v>
                </c:pt>
                <c:pt idx="32792">
                  <c:v>90.212999999999994</c:v>
                </c:pt>
                <c:pt idx="32793">
                  <c:v>90.213999999999999</c:v>
                </c:pt>
                <c:pt idx="32794">
                  <c:v>90.215000000000003</c:v>
                </c:pt>
                <c:pt idx="32795">
                  <c:v>90.215999999999994</c:v>
                </c:pt>
                <c:pt idx="32796">
                  <c:v>90.215999999999994</c:v>
                </c:pt>
                <c:pt idx="32797">
                  <c:v>90.216999999999999</c:v>
                </c:pt>
                <c:pt idx="32798">
                  <c:v>90.216999999999999</c:v>
                </c:pt>
                <c:pt idx="32799">
                  <c:v>90.218000000000004</c:v>
                </c:pt>
                <c:pt idx="32800">
                  <c:v>90.218000000000004</c:v>
                </c:pt>
                <c:pt idx="32801">
                  <c:v>90.218999999999994</c:v>
                </c:pt>
                <c:pt idx="32802">
                  <c:v>90.218999999999994</c:v>
                </c:pt>
                <c:pt idx="32803">
                  <c:v>90.22</c:v>
                </c:pt>
                <c:pt idx="32804">
                  <c:v>90.22</c:v>
                </c:pt>
                <c:pt idx="32805">
                  <c:v>90.22</c:v>
                </c:pt>
                <c:pt idx="32806">
                  <c:v>90.22</c:v>
                </c:pt>
                <c:pt idx="32807">
                  <c:v>90.221000000000004</c:v>
                </c:pt>
                <c:pt idx="32808">
                  <c:v>90.221000000000004</c:v>
                </c:pt>
                <c:pt idx="32809">
                  <c:v>90.221000000000004</c:v>
                </c:pt>
                <c:pt idx="32810">
                  <c:v>90.221000000000004</c:v>
                </c:pt>
                <c:pt idx="32811">
                  <c:v>90.221000000000004</c:v>
                </c:pt>
                <c:pt idx="32812">
                  <c:v>90.221000000000004</c:v>
                </c:pt>
                <c:pt idx="32813">
                  <c:v>90.221000000000004</c:v>
                </c:pt>
                <c:pt idx="32814">
                  <c:v>90.221000000000004</c:v>
                </c:pt>
                <c:pt idx="32815">
                  <c:v>90.221000000000004</c:v>
                </c:pt>
                <c:pt idx="32816">
                  <c:v>90.221000000000004</c:v>
                </c:pt>
                <c:pt idx="32817">
                  <c:v>90.221000000000004</c:v>
                </c:pt>
                <c:pt idx="32818">
                  <c:v>90.221000000000004</c:v>
                </c:pt>
                <c:pt idx="32819">
                  <c:v>90.221000000000004</c:v>
                </c:pt>
                <c:pt idx="32820">
                  <c:v>90.221000000000004</c:v>
                </c:pt>
                <c:pt idx="32821">
                  <c:v>90.221000000000004</c:v>
                </c:pt>
                <c:pt idx="32822">
                  <c:v>90.22</c:v>
                </c:pt>
                <c:pt idx="32823">
                  <c:v>90.22</c:v>
                </c:pt>
                <c:pt idx="32824">
                  <c:v>90.22</c:v>
                </c:pt>
                <c:pt idx="32825">
                  <c:v>90.22</c:v>
                </c:pt>
                <c:pt idx="32826">
                  <c:v>90.218999999999994</c:v>
                </c:pt>
                <c:pt idx="32827">
                  <c:v>90.218999999999994</c:v>
                </c:pt>
                <c:pt idx="32828">
                  <c:v>90.218999999999994</c:v>
                </c:pt>
                <c:pt idx="32829">
                  <c:v>90.218000000000004</c:v>
                </c:pt>
                <c:pt idx="32830">
                  <c:v>90.218000000000004</c:v>
                </c:pt>
                <c:pt idx="32831">
                  <c:v>90.218000000000004</c:v>
                </c:pt>
                <c:pt idx="32832">
                  <c:v>90.216999999999999</c:v>
                </c:pt>
                <c:pt idx="32833">
                  <c:v>90.216999999999999</c:v>
                </c:pt>
                <c:pt idx="32834">
                  <c:v>90.215999999999994</c:v>
                </c:pt>
                <c:pt idx="32835">
                  <c:v>90.215999999999994</c:v>
                </c:pt>
                <c:pt idx="32836">
                  <c:v>90.215000000000003</c:v>
                </c:pt>
                <c:pt idx="32837">
                  <c:v>90.215000000000003</c:v>
                </c:pt>
                <c:pt idx="32838">
                  <c:v>90.213999999999999</c:v>
                </c:pt>
                <c:pt idx="32839">
                  <c:v>90.213999999999999</c:v>
                </c:pt>
                <c:pt idx="32840">
                  <c:v>90.212999999999994</c:v>
                </c:pt>
                <c:pt idx="32841">
                  <c:v>90.212999999999994</c:v>
                </c:pt>
                <c:pt idx="32842">
                  <c:v>90.212000000000003</c:v>
                </c:pt>
                <c:pt idx="32843">
                  <c:v>90.212000000000003</c:v>
                </c:pt>
                <c:pt idx="32844">
                  <c:v>90.210999999999999</c:v>
                </c:pt>
                <c:pt idx="32845">
                  <c:v>90.21</c:v>
                </c:pt>
                <c:pt idx="32846">
                  <c:v>90.21</c:v>
                </c:pt>
                <c:pt idx="32847">
                  <c:v>90.209000000000003</c:v>
                </c:pt>
                <c:pt idx="32848">
                  <c:v>90.207999999999998</c:v>
                </c:pt>
                <c:pt idx="32849">
                  <c:v>90.206999999999994</c:v>
                </c:pt>
                <c:pt idx="32850">
                  <c:v>90.206000000000003</c:v>
                </c:pt>
                <c:pt idx="32851">
                  <c:v>90.204999999999998</c:v>
                </c:pt>
                <c:pt idx="32852">
                  <c:v>90.203999999999994</c:v>
                </c:pt>
                <c:pt idx="32853">
                  <c:v>90.203000000000003</c:v>
                </c:pt>
                <c:pt idx="32854">
                  <c:v>90.201999999999998</c:v>
                </c:pt>
                <c:pt idx="32855">
                  <c:v>90.200999999999993</c:v>
                </c:pt>
                <c:pt idx="32856">
                  <c:v>90.2</c:v>
                </c:pt>
                <c:pt idx="32857">
                  <c:v>90.197999999999993</c:v>
                </c:pt>
                <c:pt idx="32858">
                  <c:v>90.197000000000003</c:v>
                </c:pt>
                <c:pt idx="32859">
                  <c:v>90.194999999999993</c:v>
                </c:pt>
                <c:pt idx="32860">
                  <c:v>90.194000000000003</c:v>
                </c:pt>
                <c:pt idx="32861">
                  <c:v>90.191999999999993</c:v>
                </c:pt>
                <c:pt idx="32862">
                  <c:v>90.19</c:v>
                </c:pt>
                <c:pt idx="32863">
                  <c:v>90.188000000000002</c:v>
                </c:pt>
                <c:pt idx="32864">
                  <c:v>90.186000000000007</c:v>
                </c:pt>
                <c:pt idx="32865">
                  <c:v>90.183000000000007</c:v>
                </c:pt>
                <c:pt idx="32866">
                  <c:v>90.180999999999997</c:v>
                </c:pt>
                <c:pt idx="32867">
                  <c:v>90.177999999999997</c:v>
                </c:pt>
                <c:pt idx="32868">
                  <c:v>90.174999999999997</c:v>
                </c:pt>
                <c:pt idx="32869">
                  <c:v>90.171999999999997</c:v>
                </c:pt>
                <c:pt idx="32870">
                  <c:v>90.168999999999997</c:v>
                </c:pt>
                <c:pt idx="32871">
                  <c:v>90.165999999999997</c:v>
                </c:pt>
                <c:pt idx="32872">
                  <c:v>90.162000000000006</c:v>
                </c:pt>
                <c:pt idx="32873">
                  <c:v>90.158000000000001</c:v>
                </c:pt>
                <c:pt idx="32874">
                  <c:v>90.153999999999996</c:v>
                </c:pt>
                <c:pt idx="32875">
                  <c:v>90.149000000000001</c:v>
                </c:pt>
                <c:pt idx="32876">
                  <c:v>90.144000000000005</c:v>
                </c:pt>
                <c:pt idx="32877">
                  <c:v>90.138999999999996</c:v>
                </c:pt>
                <c:pt idx="32878">
                  <c:v>90.132999999999996</c:v>
                </c:pt>
                <c:pt idx="32879">
                  <c:v>90.126000000000005</c:v>
                </c:pt>
                <c:pt idx="32880">
                  <c:v>90.12</c:v>
                </c:pt>
                <c:pt idx="32881">
                  <c:v>90.113</c:v>
                </c:pt>
                <c:pt idx="32882">
                  <c:v>90.105000000000004</c:v>
                </c:pt>
                <c:pt idx="32883">
                  <c:v>90.096000000000004</c:v>
                </c:pt>
                <c:pt idx="32884">
                  <c:v>90.087000000000003</c:v>
                </c:pt>
                <c:pt idx="32885">
                  <c:v>90.076999999999998</c:v>
                </c:pt>
                <c:pt idx="32886">
                  <c:v>90.066999999999993</c:v>
                </c:pt>
                <c:pt idx="32887">
                  <c:v>90.055000000000007</c:v>
                </c:pt>
                <c:pt idx="32888">
                  <c:v>90.043000000000006</c:v>
                </c:pt>
                <c:pt idx="32889">
                  <c:v>90.03</c:v>
                </c:pt>
                <c:pt idx="32890">
                  <c:v>90.015000000000001</c:v>
                </c:pt>
                <c:pt idx="32891">
                  <c:v>89.998999999999995</c:v>
                </c:pt>
                <c:pt idx="32892">
                  <c:v>89.981999999999999</c:v>
                </c:pt>
                <c:pt idx="32893">
                  <c:v>89.963999999999999</c:v>
                </c:pt>
                <c:pt idx="32894">
                  <c:v>89.944000000000003</c:v>
                </c:pt>
                <c:pt idx="32895">
                  <c:v>89.923000000000002</c:v>
                </c:pt>
                <c:pt idx="32896">
                  <c:v>89.899000000000001</c:v>
                </c:pt>
                <c:pt idx="32897">
                  <c:v>89.873999999999995</c:v>
                </c:pt>
                <c:pt idx="32898">
                  <c:v>89.846999999999994</c:v>
                </c:pt>
                <c:pt idx="32899">
                  <c:v>89.816999999999993</c:v>
                </c:pt>
                <c:pt idx="32900">
                  <c:v>89.786000000000001</c:v>
                </c:pt>
                <c:pt idx="32901">
                  <c:v>89.751000000000005</c:v>
                </c:pt>
                <c:pt idx="32902">
                  <c:v>89.713999999999999</c:v>
                </c:pt>
                <c:pt idx="32903">
                  <c:v>89.674000000000007</c:v>
                </c:pt>
                <c:pt idx="32904">
                  <c:v>89.63</c:v>
                </c:pt>
                <c:pt idx="32905">
                  <c:v>89.582999999999998</c:v>
                </c:pt>
                <c:pt idx="32906">
                  <c:v>89.533000000000001</c:v>
                </c:pt>
                <c:pt idx="32907">
                  <c:v>89.477999999999994</c:v>
                </c:pt>
                <c:pt idx="32908">
                  <c:v>89.418999999999997</c:v>
                </c:pt>
                <c:pt idx="32909">
                  <c:v>89.355999999999995</c:v>
                </c:pt>
                <c:pt idx="32910">
                  <c:v>89.287000000000006</c:v>
                </c:pt>
                <c:pt idx="32911">
                  <c:v>89.212999999999994</c:v>
                </c:pt>
                <c:pt idx="32912">
                  <c:v>89.134</c:v>
                </c:pt>
                <c:pt idx="32913">
                  <c:v>89.049000000000007</c:v>
                </c:pt>
                <c:pt idx="32914">
                  <c:v>88.956999999999994</c:v>
                </c:pt>
                <c:pt idx="32915">
                  <c:v>88.858999999999995</c:v>
                </c:pt>
                <c:pt idx="32916">
                  <c:v>88.753</c:v>
                </c:pt>
                <c:pt idx="32917">
                  <c:v>88.638999999999996</c:v>
                </c:pt>
                <c:pt idx="32918">
                  <c:v>88.516999999999996</c:v>
                </c:pt>
                <c:pt idx="32919">
                  <c:v>88.385999999999996</c:v>
                </c:pt>
                <c:pt idx="32920">
                  <c:v>88.245999999999995</c:v>
                </c:pt>
                <c:pt idx="32921">
                  <c:v>88.094999999999999</c:v>
                </c:pt>
                <c:pt idx="32922">
                  <c:v>87.933999999999997</c:v>
                </c:pt>
                <c:pt idx="32923">
                  <c:v>87.76</c:v>
                </c:pt>
                <c:pt idx="32924">
                  <c:v>87.573999999999998</c:v>
                </c:pt>
                <c:pt idx="32925">
                  <c:v>87.375</c:v>
                </c:pt>
                <c:pt idx="32926">
                  <c:v>87.162000000000006</c:v>
                </c:pt>
                <c:pt idx="32927">
                  <c:v>86.933000000000007</c:v>
                </c:pt>
                <c:pt idx="32928">
                  <c:v>86.688000000000002</c:v>
                </c:pt>
                <c:pt idx="32929">
                  <c:v>86.424999999999997</c:v>
                </c:pt>
                <c:pt idx="32930">
                  <c:v>86.144000000000005</c:v>
                </c:pt>
                <c:pt idx="32931">
                  <c:v>85.843000000000004</c:v>
                </c:pt>
                <c:pt idx="32932">
                  <c:v>85.521000000000001</c:v>
                </c:pt>
                <c:pt idx="32933">
                  <c:v>85.177000000000007</c:v>
                </c:pt>
                <c:pt idx="32934">
                  <c:v>84.808999999999997</c:v>
                </c:pt>
                <c:pt idx="32935">
                  <c:v>84.415999999999997</c:v>
                </c:pt>
                <c:pt idx="32936">
                  <c:v>83.995999999999995</c:v>
                </c:pt>
                <c:pt idx="32937">
                  <c:v>83.549000000000007</c:v>
                </c:pt>
                <c:pt idx="32938">
                  <c:v>83.072000000000003</c:v>
                </c:pt>
                <c:pt idx="32939">
                  <c:v>82.563999999999993</c:v>
                </c:pt>
                <c:pt idx="32940">
                  <c:v>82.024000000000001</c:v>
                </c:pt>
                <c:pt idx="32941">
                  <c:v>81.450999999999993</c:v>
                </c:pt>
                <c:pt idx="32942">
                  <c:v>80.841999999999999</c:v>
                </c:pt>
                <c:pt idx="32943">
                  <c:v>80.197000000000003</c:v>
                </c:pt>
                <c:pt idx="32944">
                  <c:v>79.513000000000005</c:v>
                </c:pt>
                <c:pt idx="32945">
                  <c:v>78.789000000000001</c:v>
                </c:pt>
                <c:pt idx="32946">
                  <c:v>78.024000000000001</c:v>
                </c:pt>
                <c:pt idx="32947">
                  <c:v>77.218000000000004</c:v>
                </c:pt>
                <c:pt idx="32948">
                  <c:v>76.369</c:v>
                </c:pt>
                <c:pt idx="32949">
                  <c:v>75.475999999999999</c:v>
                </c:pt>
                <c:pt idx="32950">
                  <c:v>74.539000000000001</c:v>
                </c:pt>
                <c:pt idx="32951">
                  <c:v>73.555999999999997</c:v>
                </c:pt>
                <c:pt idx="32952">
                  <c:v>72.528000000000006</c:v>
                </c:pt>
                <c:pt idx="32953">
                  <c:v>71.453999999999994</c:v>
                </c:pt>
                <c:pt idx="32954">
                  <c:v>70.334000000000003</c:v>
                </c:pt>
                <c:pt idx="32955">
                  <c:v>69.168000000000006</c:v>
                </c:pt>
                <c:pt idx="32956">
                  <c:v>67.956000000000003</c:v>
                </c:pt>
                <c:pt idx="32957">
                  <c:v>66.698999999999998</c:v>
                </c:pt>
                <c:pt idx="32958">
                  <c:v>65.397000000000006</c:v>
                </c:pt>
                <c:pt idx="32959">
                  <c:v>64.052000000000007</c:v>
                </c:pt>
                <c:pt idx="32960">
                  <c:v>62.664999999999999</c:v>
                </c:pt>
                <c:pt idx="32961">
                  <c:v>61.235999999999997</c:v>
                </c:pt>
                <c:pt idx="32962">
                  <c:v>59.765000000000001</c:v>
                </c:pt>
                <c:pt idx="32963">
                  <c:v>58.256</c:v>
                </c:pt>
                <c:pt idx="32964">
                  <c:v>56.712000000000003</c:v>
                </c:pt>
                <c:pt idx="32965">
                  <c:v>55.137</c:v>
                </c:pt>
                <c:pt idx="32966">
                  <c:v>53.531999999999996</c:v>
                </c:pt>
                <c:pt idx="32967">
                  <c:v>51.901000000000003</c:v>
                </c:pt>
                <c:pt idx="32968">
                  <c:v>50.247</c:v>
                </c:pt>
                <c:pt idx="32969">
                  <c:v>48.570999999999998</c:v>
                </c:pt>
                <c:pt idx="32970">
                  <c:v>46.877000000000002</c:v>
                </c:pt>
                <c:pt idx="32971">
                  <c:v>45.165999999999997</c:v>
                </c:pt>
                <c:pt idx="32972">
                  <c:v>43.441000000000003</c:v>
                </c:pt>
                <c:pt idx="32973">
                  <c:v>41.703000000000003</c:v>
                </c:pt>
                <c:pt idx="32974">
                  <c:v>39.954000000000001</c:v>
                </c:pt>
                <c:pt idx="32975">
                  <c:v>38.195999999999998</c:v>
                </c:pt>
                <c:pt idx="32976">
                  <c:v>36.430999999999997</c:v>
                </c:pt>
                <c:pt idx="32977">
                  <c:v>34.658000000000001</c:v>
                </c:pt>
                <c:pt idx="32978">
                  <c:v>32.880000000000003</c:v>
                </c:pt>
                <c:pt idx="32979">
                  <c:v>31.096</c:v>
                </c:pt>
                <c:pt idx="32980">
                  <c:v>29.306000000000001</c:v>
                </c:pt>
                <c:pt idx="32981">
                  <c:v>27.512</c:v>
                </c:pt>
                <c:pt idx="32982">
                  <c:v>25.715</c:v>
                </c:pt>
                <c:pt idx="32983">
                  <c:v>23.914999999999999</c:v>
                </c:pt>
                <c:pt idx="32984">
                  <c:v>22.114999999999998</c:v>
                </c:pt>
                <c:pt idx="32985">
                  <c:v>20.315999999999999</c:v>
                </c:pt>
                <c:pt idx="32986">
                  <c:v>18.518000000000001</c:v>
                </c:pt>
                <c:pt idx="32987">
                  <c:v>16.724</c:v>
                </c:pt>
                <c:pt idx="32988">
                  <c:v>14.936</c:v>
                </c:pt>
                <c:pt idx="32989">
                  <c:v>13.159000000000001</c:v>
                </c:pt>
                <c:pt idx="32990">
                  <c:v>11.397</c:v>
                </c:pt>
                <c:pt idx="32991">
                  <c:v>9.6609999999999996</c:v>
                </c:pt>
                <c:pt idx="32992">
                  <c:v>7.9660000000000002</c:v>
                </c:pt>
                <c:pt idx="32993">
                  <c:v>6.3360000000000003</c:v>
                </c:pt>
                <c:pt idx="32994">
                  <c:v>4.8150000000000004</c:v>
                </c:pt>
                <c:pt idx="32995">
                  <c:v>3.472</c:v>
                </c:pt>
                <c:pt idx="32996">
                  <c:v>2.3889999999999998</c:v>
                </c:pt>
                <c:pt idx="32997">
                  <c:v>1.617</c:v>
                </c:pt>
                <c:pt idx="32998">
                  <c:v>1.1180000000000001</c:v>
                </c:pt>
                <c:pt idx="32999">
                  <c:v>0.81799999999999995</c:v>
                </c:pt>
                <c:pt idx="33000">
                  <c:v>0.64</c:v>
                </c:pt>
                <c:pt idx="33001">
                  <c:v>0.53200000000000003</c:v>
                </c:pt>
                <c:pt idx="33002">
                  <c:v>0.46800000000000003</c:v>
                </c:pt>
                <c:pt idx="33003">
                  <c:v>0.42599999999999999</c:v>
                </c:pt>
                <c:pt idx="33004">
                  <c:v>0.39700000000000002</c:v>
                </c:pt>
                <c:pt idx="33005">
                  <c:v>0.373</c:v>
                </c:pt>
                <c:pt idx="33006">
                  <c:v>0.34899999999999998</c:v>
                </c:pt>
                <c:pt idx="33007">
                  <c:v>0.32700000000000001</c:v>
                </c:pt>
                <c:pt idx="33008">
                  <c:v>0.30599999999999999</c:v>
                </c:pt>
                <c:pt idx="33009">
                  <c:v>0.28799999999999998</c:v>
                </c:pt>
                <c:pt idx="33010">
                  <c:v>0.27300000000000002</c:v>
                </c:pt>
                <c:pt idx="33011">
                  <c:v>0.26100000000000001</c:v>
                </c:pt>
                <c:pt idx="33012">
                  <c:v>0.251</c:v>
                </c:pt>
                <c:pt idx="33013">
                  <c:v>0.24299999999999999</c:v>
                </c:pt>
                <c:pt idx="33014">
                  <c:v>0.23699999999999999</c:v>
                </c:pt>
                <c:pt idx="33015">
                  <c:v>0.23300000000000001</c:v>
                </c:pt>
                <c:pt idx="33016">
                  <c:v>0.22900000000000001</c:v>
                </c:pt>
                <c:pt idx="33017">
                  <c:v>0.22600000000000001</c:v>
                </c:pt>
                <c:pt idx="33018">
                  <c:v>0.22500000000000001</c:v>
                </c:pt>
                <c:pt idx="33019">
                  <c:v>0.223</c:v>
                </c:pt>
                <c:pt idx="33020">
                  <c:v>0.223</c:v>
                </c:pt>
                <c:pt idx="33021">
                  <c:v>0.222</c:v>
                </c:pt>
                <c:pt idx="33022">
                  <c:v>0.222</c:v>
                </c:pt>
                <c:pt idx="33023">
                  <c:v>0.222</c:v>
                </c:pt>
                <c:pt idx="33024">
                  <c:v>0.222</c:v>
                </c:pt>
                <c:pt idx="33025">
                  <c:v>0.223</c:v>
                </c:pt>
                <c:pt idx="33026">
                  <c:v>0.224</c:v>
                </c:pt>
                <c:pt idx="33027">
                  <c:v>0.22500000000000001</c:v>
                </c:pt>
                <c:pt idx="33028">
                  <c:v>0.22600000000000001</c:v>
                </c:pt>
                <c:pt idx="33029">
                  <c:v>0.22700000000000001</c:v>
                </c:pt>
                <c:pt idx="33030">
                  <c:v>0.22900000000000001</c:v>
                </c:pt>
                <c:pt idx="33031">
                  <c:v>0.23</c:v>
                </c:pt>
                <c:pt idx="33032">
                  <c:v>0.23200000000000001</c:v>
                </c:pt>
                <c:pt idx="33033">
                  <c:v>0.23400000000000001</c:v>
                </c:pt>
                <c:pt idx="33034">
                  <c:v>0.23599999999999999</c:v>
                </c:pt>
                <c:pt idx="33035">
                  <c:v>0.23699999999999999</c:v>
                </c:pt>
                <c:pt idx="33036">
                  <c:v>0.23899999999999999</c:v>
                </c:pt>
                <c:pt idx="33037">
                  <c:v>0.24</c:v>
                </c:pt>
                <c:pt idx="33038">
                  <c:v>0.24199999999999999</c:v>
                </c:pt>
                <c:pt idx="33039">
                  <c:v>0.24299999999999999</c:v>
                </c:pt>
                <c:pt idx="33040">
                  <c:v>0.245</c:v>
                </c:pt>
                <c:pt idx="33041">
                  <c:v>0.246</c:v>
                </c:pt>
                <c:pt idx="33042">
                  <c:v>0.247</c:v>
                </c:pt>
                <c:pt idx="33043">
                  <c:v>0.249</c:v>
                </c:pt>
                <c:pt idx="33044">
                  <c:v>0.25</c:v>
                </c:pt>
                <c:pt idx="33045">
                  <c:v>0.251</c:v>
                </c:pt>
                <c:pt idx="33046">
                  <c:v>0.253</c:v>
                </c:pt>
                <c:pt idx="33047">
                  <c:v>0.254</c:v>
                </c:pt>
                <c:pt idx="33048">
                  <c:v>0.255</c:v>
                </c:pt>
                <c:pt idx="33049">
                  <c:v>0.25600000000000001</c:v>
                </c:pt>
                <c:pt idx="33050">
                  <c:v>0.25700000000000001</c:v>
                </c:pt>
                <c:pt idx="33051">
                  <c:v>0.25800000000000001</c:v>
                </c:pt>
                <c:pt idx="33052">
                  <c:v>0.25900000000000001</c:v>
                </c:pt>
                <c:pt idx="33053">
                  <c:v>0.26</c:v>
                </c:pt>
                <c:pt idx="33054">
                  <c:v>0.26100000000000001</c:v>
                </c:pt>
                <c:pt idx="33055">
                  <c:v>0.26200000000000001</c:v>
                </c:pt>
                <c:pt idx="33056">
                  <c:v>0.26200000000000001</c:v>
                </c:pt>
                <c:pt idx="33057">
                  <c:v>0.26300000000000001</c:v>
                </c:pt>
                <c:pt idx="33058">
                  <c:v>0.26400000000000001</c:v>
                </c:pt>
                <c:pt idx="33059">
                  <c:v>0.26500000000000001</c:v>
                </c:pt>
                <c:pt idx="33060">
                  <c:v>0.26500000000000001</c:v>
                </c:pt>
                <c:pt idx="33061">
                  <c:v>0.26600000000000001</c:v>
                </c:pt>
                <c:pt idx="33062">
                  <c:v>0.26700000000000002</c:v>
                </c:pt>
                <c:pt idx="33063">
                  <c:v>0.26700000000000002</c:v>
                </c:pt>
                <c:pt idx="33064">
                  <c:v>0.26800000000000002</c:v>
                </c:pt>
                <c:pt idx="33065">
                  <c:v>0.26800000000000002</c:v>
                </c:pt>
                <c:pt idx="33066">
                  <c:v>0.26600000000000001</c:v>
                </c:pt>
                <c:pt idx="33067">
                  <c:v>0.26600000000000001</c:v>
                </c:pt>
                <c:pt idx="33068">
                  <c:v>0.26500000000000001</c:v>
                </c:pt>
                <c:pt idx="33069">
                  <c:v>0.26500000000000001</c:v>
                </c:pt>
                <c:pt idx="33070">
                  <c:v>0.26400000000000001</c:v>
                </c:pt>
                <c:pt idx="33071">
                  <c:v>0.26300000000000001</c:v>
                </c:pt>
                <c:pt idx="33072">
                  <c:v>0.26300000000000001</c:v>
                </c:pt>
                <c:pt idx="33073">
                  <c:v>0.26200000000000001</c:v>
                </c:pt>
                <c:pt idx="33074">
                  <c:v>0.26100000000000001</c:v>
                </c:pt>
                <c:pt idx="33075">
                  <c:v>0.26</c:v>
                </c:pt>
                <c:pt idx="33076">
                  <c:v>0.26</c:v>
                </c:pt>
                <c:pt idx="33077">
                  <c:v>0.25900000000000001</c:v>
                </c:pt>
                <c:pt idx="33078">
                  <c:v>0.25800000000000001</c:v>
                </c:pt>
                <c:pt idx="33079">
                  <c:v>0.25700000000000001</c:v>
                </c:pt>
                <c:pt idx="33080">
                  <c:v>0.25600000000000001</c:v>
                </c:pt>
                <c:pt idx="33081">
                  <c:v>0.255</c:v>
                </c:pt>
                <c:pt idx="33082">
                  <c:v>0.254</c:v>
                </c:pt>
                <c:pt idx="33083">
                  <c:v>0.253</c:v>
                </c:pt>
                <c:pt idx="33084">
                  <c:v>0.252</c:v>
                </c:pt>
                <c:pt idx="33085">
                  <c:v>0.251</c:v>
                </c:pt>
                <c:pt idx="33086">
                  <c:v>0.249</c:v>
                </c:pt>
                <c:pt idx="33087">
                  <c:v>0.248</c:v>
                </c:pt>
                <c:pt idx="33088">
                  <c:v>0.247</c:v>
                </c:pt>
                <c:pt idx="33089">
                  <c:v>0.246</c:v>
                </c:pt>
                <c:pt idx="33090">
                  <c:v>0.24399999999999999</c:v>
                </c:pt>
                <c:pt idx="33091">
                  <c:v>0.24299999999999999</c:v>
                </c:pt>
                <c:pt idx="33092">
                  <c:v>0.24199999999999999</c:v>
                </c:pt>
                <c:pt idx="33093">
                  <c:v>0.24</c:v>
                </c:pt>
                <c:pt idx="33094">
                  <c:v>0.23899999999999999</c:v>
                </c:pt>
                <c:pt idx="33095">
                  <c:v>0.23699999999999999</c:v>
                </c:pt>
                <c:pt idx="33096">
                  <c:v>0.23599999999999999</c:v>
                </c:pt>
                <c:pt idx="33097">
                  <c:v>0.23400000000000001</c:v>
                </c:pt>
                <c:pt idx="33098">
                  <c:v>0.23300000000000001</c:v>
                </c:pt>
                <c:pt idx="33099">
                  <c:v>0.23100000000000001</c:v>
                </c:pt>
                <c:pt idx="33100">
                  <c:v>0.23</c:v>
                </c:pt>
                <c:pt idx="33101">
                  <c:v>0.22800000000000001</c:v>
                </c:pt>
                <c:pt idx="33102">
                  <c:v>0.22700000000000001</c:v>
                </c:pt>
                <c:pt idx="33103">
                  <c:v>0.22600000000000001</c:v>
                </c:pt>
                <c:pt idx="33104">
                  <c:v>0.22500000000000001</c:v>
                </c:pt>
                <c:pt idx="33105">
                  <c:v>0.224</c:v>
                </c:pt>
                <c:pt idx="33106">
                  <c:v>0.223</c:v>
                </c:pt>
                <c:pt idx="33107">
                  <c:v>0.222</c:v>
                </c:pt>
                <c:pt idx="33108">
                  <c:v>0.222</c:v>
                </c:pt>
                <c:pt idx="33109">
                  <c:v>0.222</c:v>
                </c:pt>
                <c:pt idx="33110">
                  <c:v>0.222</c:v>
                </c:pt>
                <c:pt idx="33111">
                  <c:v>0.223</c:v>
                </c:pt>
                <c:pt idx="33112">
                  <c:v>0.224</c:v>
                </c:pt>
                <c:pt idx="33113">
                  <c:v>0.22600000000000001</c:v>
                </c:pt>
                <c:pt idx="33114">
                  <c:v>0.22800000000000001</c:v>
                </c:pt>
                <c:pt idx="33115">
                  <c:v>0.23100000000000001</c:v>
                </c:pt>
                <c:pt idx="33116">
                  <c:v>0.23499999999999999</c:v>
                </c:pt>
                <c:pt idx="33117">
                  <c:v>0.23899999999999999</c:v>
                </c:pt>
                <c:pt idx="33118">
                  <c:v>0.246</c:v>
                </c:pt>
                <c:pt idx="33119">
                  <c:v>0.254</c:v>
                </c:pt>
                <c:pt idx="33120">
                  <c:v>0.26300000000000001</c:v>
                </c:pt>
                <c:pt idx="33121">
                  <c:v>0.27600000000000002</c:v>
                </c:pt>
                <c:pt idx="33122">
                  <c:v>0.29099999999999998</c:v>
                </c:pt>
                <c:pt idx="33123">
                  <c:v>0.309</c:v>
                </c:pt>
                <c:pt idx="33124">
                  <c:v>0.32900000000000001</c:v>
                </c:pt>
                <c:pt idx="33125">
                  <c:v>0.35299999999999998</c:v>
                </c:pt>
                <c:pt idx="33126">
                  <c:v>0.378</c:v>
                </c:pt>
                <c:pt idx="33127">
                  <c:v>0.40799999999999997</c:v>
                </c:pt>
                <c:pt idx="33128">
                  <c:v>0.44800000000000001</c:v>
                </c:pt>
                <c:pt idx="33129">
                  <c:v>0.505</c:v>
                </c:pt>
                <c:pt idx="33130">
                  <c:v>0.59499999999999997</c:v>
                </c:pt>
                <c:pt idx="33131">
                  <c:v>0.73699999999999999</c:v>
                </c:pt>
                <c:pt idx="33132">
                  <c:v>0.96899999999999997</c:v>
                </c:pt>
                <c:pt idx="33133">
                  <c:v>1.3320000000000001</c:v>
                </c:pt>
                <c:pt idx="33134">
                  <c:v>1.883</c:v>
                </c:pt>
                <c:pt idx="33135">
                  <c:v>2.6720000000000002</c:v>
                </c:pt>
                <c:pt idx="33136">
                  <c:v>3.7250000000000001</c:v>
                </c:pt>
                <c:pt idx="33137">
                  <c:v>5.0090000000000003</c:v>
                </c:pt>
                <c:pt idx="33138">
                  <c:v>6.4729999999999999</c:v>
                </c:pt>
                <c:pt idx="33139">
                  <c:v>8.0570000000000004</c:v>
                </c:pt>
                <c:pt idx="33140">
                  <c:v>9.7189999999999994</c:v>
                </c:pt>
                <c:pt idx="33141">
                  <c:v>11.433</c:v>
                </c:pt>
                <c:pt idx="33142">
                  <c:v>13.179</c:v>
                </c:pt>
                <c:pt idx="33143">
                  <c:v>14.946999999999999</c:v>
                </c:pt>
                <c:pt idx="33144">
                  <c:v>16.728999999999999</c:v>
                </c:pt>
                <c:pt idx="33145">
                  <c:v>18.518999999999998</c:v>
                </c:pt>
                <c:pt idx="33146">
                  <c:v>20.314</c:v>
                </c:pt>
                <c:pt idx="33147">
                  <c:v>22.111000000000001</c:v>
                </c:pt>
                <c:pt idx="33148">
                  <c:v>23.908999999999999</c:v>
                </c:pt>
                <c:pt idx="33149">
                  <c:v>25.704999999999998</c:v>
                </c:pt>
                <c:pt idx="33150">
                  <c:v>27.498999999999999</c:v>
                </c:pt>
                <c:pt idx="33151">
                  <c:v>29.289000000000001</c:v>
                </c:pt>
                <c:pt idx="33152">
                  <c:v>31.074999999999999</c:v>
                </c:pt>
                <c:pt idx="33153">
                  <c:v>32.856000000000002</c:v>
                </c:pt>
                <c:pt idx="33154">
                  <c:v>34.631999999999998</c:v>
                </c:pt>
                <c:pt idx="33155">
                  <c:v>36.4</c:v>
                </c:pt>
                <c:pt idx="33156">
                  <c:v>38.161999999999999</c:v>
                </c:pt>
                <c:pt idx="33157">
                  <c:v>39.915999999999997</c:v>
                </c:pt>
                <c:pt idx="33158">
                  <c:v>41.66</c:v>
                </c:pt>
                <c:pt idx="33159">
                  <c:v>43.393999999999998</c:v>
                </c:pt>
                <c:pt idx="33160">
                  <c:v>45.116999999999997</c:v>
                </c:pt>
                <c:pt idx="33161">
                  <c:v>46.825000000000003</c:v>
                </c:pt>
                <c:pt idx="33162">
                  <c:v>48.515999999999998</c:v>
                </c:pt>
                <c:pt idx="33163">
                  <c:v>50.19</c:v>
                </c:pt>
                <c:pt idx="33164">
                  <c:v>51.841000000000001</c:v>
                </c:pt>
                <c:pt idx="33165">
                  <c:v>53.469000000000001</c:v>
                </c:pt>
                <c:pt idx="33166">
                  <c:v>55.07</c:v>
                </c:pt>
                <c:pt idx="33167">
                  <c:v>56.643000000000001</c:v>
                </c:pt>
                <c:pt idx="33168">
                  <c:v>58.183999999999997</c:v>
                </c:pt>
                <c:pt idx="33169">
                  <c:v>59.69</c:v>
                </c:pt>
                <c:pt idx="33170">
                  <c:v>61.158000000000001</c:v>
                </c:pt>
                <c:pt idx="33171">
                  <c:v>62.585000000000001</c:v>
                </c:pt>
                <c:pt idx="33172">
                  <c:v>63.972999999999999</c:v>
                </c:pt>
                <c:pt idx="33173">
                  <c:v>65.316999999999993</c:v>
                </c:pt>
                <c:pt idx="33174">
                  <c:v>66.617999999999995</c:v>
                </c:pt>
                <c:pt idx="33175">
                  <c:v>67.876000000000005</c:v>
                </c:pt>
                <c:pt idx="33176">
                  <c:v>69.088999999999999</c:v>
                </c:pt>
                <c:pt idx="33177">
                  <c:v>70.254999999999995</c:v>
                </c:pt>
                <c:pt idx="33178">
                  <c:v>71.376000000000005</c:v>
                </c:pt>
                <c:pt idx="33179">
                  <c:v>72.450999999999993</c:v>
                </c:pt>
                <c:pt idx="33180">
                  <c:v>73.48</c:v>
                </c:pt>
                <c:pt idx="33181">
                  <c:v>74.463999999999999</c:v>
                </c:pt>
                <c:pt idx="33182">
                  <c:v>75.403000000000006</c:v>
                </c:pt>
                <c:pt idx="33183">
                  <c:v>76.296999999999997</c:v>
                </c:pt>
                <c:pt idx="33184">
                  <c:v>77.149000000000001</c:v>
                </c:pt>
                <c:pt idx="33185">
                  <c:v>77.956999999999994</c:v>
                </c:pt>
                <c:pt idx="33186">
                  <c:v>78.722999999999999</c:v>
                </c:pt>
                <c:pt idx="33187">
                  <c:v>79.448999999999998</c:v>
                </c:pt>
                <c:pt idx="33188">
                  <c:v>80.135999999999996</c:v>
                </c:pt>
                <c:pt idx="33189">
                  <c:v>80.784000000000006</c:v>
                </c:pt>
                <c:pt idx="33190">
                  <c:v>81.394999999999996</c:v>
                </c:pt>
                <c:pt idx="33191">
                  <c:v>81.971000000000004</c:v>
                </c:pt>
                <c:pt idx="33192">
                  <c:v>82.513000000000005</c:v>
                </c:pt>
                <c:pt idx="33193">
                  <c:v>83.022999999999996</c:v>
                </c:pt>
                <c:pt idx="33194">
                  <c:v>83.503</c:v>
                </c:pt>
                <c:pt idx="33195">
                  <c:v>83.951999999999998</c:v>
                </c:pt>
                <c:pt idx="33196">
                  <c:v>84.373999999999995</c:v>
                </c:pt>
                <c:pt idx="33197">
                  <c:v>84.769000000000005</c:v>
                </c:pt>
                <c:pt idx="33198">
                  <c:v>85.138999999999996</c:v>
                </c:pt>
                <c:pt idx="33199">
                  <c:v>85.486000000000004</c:v>
                </c:pt>
                <c:pt idx="33200">
                  <c:v>85.808999999999997</c:v>
                </c:pt>
                <c:pt idx="33201">
                  <c:v>86.111999999999995</c:v>
                </c:pt>
                <c:pt idx="33202">
                  <c:v>86.394999999999996</c:v>
                </c:pt>
                <c:pt idx="33203">
                  <c:v>86.659000000000006</c:v>
                </c:pt>
                <c:pt idx="33204">
                  <c:v>86.906000000000006</c:v>
                </c:pt>
                <c:pt idx="33205">
                  <c:v>87.135999999999996</c:v>
                </c:pt>
                <c:pt idx="33206">
                  <c:v>87.350999999999999</c:v>
                </c:pt>
                <c:pt idx="33207">
                  <c:v>87.552000000000007</c:v>
                </c:pt>
                <c:pt idx="33208">
                  <c:v>87.739000000000004</c:v>
                </c:pt>
                <c:pt idx="33209">
                  <c:v>87.912999999999997</c:v>
                </c:pt>
                <c:pt idx="33210">
                  <c:v>88.075999999999993</c:v>
                </c:pt>
                <c:pt idx="33211">
                  <c:v>88.227999999999994</c:v>
                </c:pt>
                <c:pt idx="33212">
                  <c:v>88.369</c:v>
                </c:pt>
                <c:pt idx="33213">
                  <c:v>88.501000000000005</c:v>
                </c:pt>
                <c:pt idx="33214">
                  <c:v>88.623999999999995</c:v>
                </c:pt>
                <c:pt idx="33215">
                  <c:v>88.738</c:v>
                </c:pt>
                <c:pt idx="33216">
                  <c:v>88.844999999999999</c:v>
                </c:pt>
                <c:pt idx="33217">
                  <c:v>88.944000000000003</c:v>
                </c:pt>
                <c:pt idx="33218">
                  <c:v>89.037000000000006</c:v>
                </c:pt>
                <c:pt idx="33219">
                  <c:v>89.123000000000005</c:v>
                </c:pt>
                <c:pt idx="33220">
                  <c:v>89.203000000000003</c:v>
                </c:pt>
                <c:pt idx="33221">
                  <c:v>89.277000000000001</c:v>
                </c:pt>
                <c:pt idx="33222">
                  <c:v>89.346000000000004</c:v>
                </c:pt>
                <c:pt idx="33223">
                  <c:v>89.41</c:v>
                </c:pt>
                <c:pt idx="33224">
                  <c:v>89.468999999999994</c:v>
                </c:pt>
                <c:pt idx="33225">
                  <c:v>89.524000000000001</c:v>
                </c:pt>
                <c:pt idx="33226">
                  <c:v>89.575000000000003</c:v>
                </c:pt>
                <c:pt idx="33227">
                  <c:v>89.623000000000005</c:v>
                </c:pt>
                <c:pt idx="33228">
                  <c:v>89.667000000000002</c:v>
                </c:pt>
                <c:pt idx="33229">
                  <c:v>89.706999999999994</c:v>
                </c:pt>
                <c:pt idx="33230">
                  <c:v>89.745000000000005</c:v>
                </c:pt>
                <c:pt idx="33231">
                  <c:v>89.778999999999996</c:v>
                </c:pt>
                <c:pt idx="33232">
                  <c:v>89.811000000000007</c:v>
                </c:pt>
                <c:pt idx="33233">
                  <c:v>89.840999999999994</c:v>
                </c:pt>
                <c:pt idx="33234">
                  <c:v>89.867999999999995</c:v>
                </c:pt>
                <c:pt idx="33235">
                  <c:v>89.894000000000005</c:v>
                </c:pt>
                <c:pt idx="33236">
                  <c:v>89.917000000000002</c:v>
                </c:pt>
                <c:pt idx="33237">
                  <c:v>89.938999999999993</c:v>
                </c:pt>
                <c:pt idx="33238">
                  <c:v>89.959000000000003</c:v>
                </c:pt>
                <c:pt idx="33239">
                  <c:v>89.977000000000004</c:v>
                </c:pt>
                <c:pt idx="33240">
                  <c:v>89.994</c:v>
                </c:pt>
                <c:pt idx="33241">
                  <c:v>90.01</c:v>
                </c:pt>
                <c:pt idx="33242">
                  <c:v>90.025000000000006</c:v>
                </c:pt>
                <c:pt idx="33243">
                  <c:v>90.037999999999997</c:v>
                </c:pt>
                <c:pt idx="33244">
                  <c:v>90.051000000000002</c:v>
                </c:pt>
                <c:pt idx="33245">
                  <c:v>90.061999999999998</c:v>
                </c:pt>
                <c:pt idx="33246">
                  <c:v>90.072999999999993</c:v>
                </c:pt>
                <c:pt idx="33247">
                  <c:v>90.082999999999998</c:v>
                </c:pt>
                <c:pt idx="33248">
                  <c:v>90.091999999999999</c:v>
                </c:pt>
                <c:pt idx="33249">
                  <c:v>90.1</c:v>
                </c:pt>
                <c:pt idx="33250">
                  <c:v>90.108000000000004</c:v>
                </c:pt>
                <c:pt idx="33251">
                  <c:v>90.116</c:v>
                </c:pt>
                <c:pt idx="33252">
                  <c:v>90.122</c:v>
                </c:pt>
                <c:pt idx="33253">
                  <c:v>90.129000000000005</c:v>
                </c:pt>
                <c:pt idx="33254">
                  <c:v>90.135000000000005</c:v>
                </c:pt>
                <c:pt idx="33255">
                  <c:v>90.14</c:v>
                </c:pt>
                <c:pt idx="33256">
                  <c:v>90.144999999999996</c:v>
                </c:pt>
                <c:pt idx="33257">
                  <c:v>90.15</c:v>
                </c:pt>
                <c:pt idx="33258">
                  <c:v>90.153999999999996</c:v>
                </c:pt>
                <c:pt idx="33259">
                  <c:v>90.159000000000006</c:v>
                </c:pt>
                <c:pt idx="33260">
                  <c:v>90.162000000000006</c:v>
                </c:pt>
                <c:pt idx="33261">
                  <c:v>90.165999999999997</c:v>
                </c:pt>
                <c:pt idx="33262">
                  <c:v>90.17</c:v>
                </c:pt>
                <c:pt idx="33263">
                  <c:v>90.173000000000002</c:v>
                </c:pt>
                <c:pt idx="33264">
                  <c:v>90.176000000000002</c:v>
                </c:pt>
                <c:pt idx="33265">
                  <c:v>90.179000000000002</c:v>
                </c:pt>
                <c:pt idx="33266">
                  <c:v>90.180999999999997</c:v>
                </c:pt>
                <c:pt idx="33267">
                  <c:v>90.183999999999997</c:v>
                </c:pt>
                <c:pt idx="33268">
                  <c:v>90.186000000000007</c:v>
                </c:pt>
                <c:pt idx="33269">
                  <c:v>90.188999999999993</c:v>
                </c:pt>
                <c:pt idx="33270">
                  <c:v>90.191000000000003</c:v>
                </c:pt>
                <c:pt idx="33271">
                  <c:v>90.192999999999998</c:v>
                </c:pt>
                <c:pt idx="33272">
                  <c:v>90.194999999999993</c:v>
                </c:pt>
                <c:pt idx="33273">
                  <c:v>90.195999999999998</c:v>
                </c:pt>
                <c:pt idx="33274">
                  <c:v>90.197999999999993</c:v>
                </c:pt>
                <c:pt idx="33275">
                  <c:v>90.2</c:v>
                </c:pt>
                <c:pt idx="33276">
                  <c:v>90.200999999999993</c:v>
                </c:pt>
                <c:pt idx="33277">
                  <c:v>90.203000000000003</c:v>
                </c:pt>
                <c:pt idx="33278">
                  <c:v>90.203999999999994</c:v>
                </c:pt>
                <c:pt idx="33279">
                  <c:v>90.206000000000003</c:v>
                </c:pt>
                <c:pt idx="33280">
                  <c:v>90.206999999999994</c:v>
                </c:pt>
                <c:pt idx="33281">
                  <c:v>90.207999999999998</c:v>
                </c:pt>
                <c:pt idx="33282">
                  <c:v>90.209000000000003</c:v>
                </c:pt>
                <c:pt idx="33283">
                  <c:v>90.210999999999999</c:v>
                </c:pt>
                <c:pt idx="33284">
                  <c:v>90.212000000000003</c:v>
                </c:pt>
                <c:pt idx="33285">
                  <c:v>90.212999999999994</c:v>
                </c:pt>
                <c:pt idx="33286">
                  <c:v>90.213999999999999</c:v>
                </c:pt>
                <c:pt idx="33287">
                  <c:v>90.215000000000003</c:v>
                </c:pt>
                <c:pt idx="33288">
                  <c:v>90.215999999999994</c:v>
                </c:pt>
                <c:pt idx="33289">
                  <c:v>90.216999999999999</c:v>
                </c:pt>
                <c:pt idx="33290">
                  <c:v>90.218000000000004</c:v>
                </c:pt>
                <c:pt idx="33291">
                  <c:v>90.218999999999994</c:v>
                </c:pt>
                <c:pt idx="33292">
                  <c:v>90.218999999999994</c:v>
                </c:pt>
                <c:pt idx="33293">
                  <c:v>90.22</c:v>
                </c:pt>
                <c:pt idx="33294">
                  <c:v>90.221000000000004</c:v>
                </c:pt>
                <c:pt idx="33295">
                  <c:v>90.221999999999994</c:v>
                </c:pt>
                <c:pt idx="33296">
                  <c:v>90.221999999999994</c:v>
                </c:pt>
                <c:pt idx="33297">
                  <c:v>90.222999999999999</c:v>
                </c:pt>
                <c:pt idx="33298">
                  <c:v>90.224000000000004</c:v>
                </c:pt>
                <c:pt idx="33299">
                  <c:v>90.224000000000004</c:v>
                </c:pt>
                <c:pt idx="33300">
                  <c:v>90.224999999999994</c:v>
                </c:pt>
                <c:pt idx="33301">
                  <c:v>90.224999999999994</c:v>
                </c:pt>
                <c:pt idx="33302">
                  <c:v>90.225999999999999</c:v>
                </c:pt>
                <c:pt idx="33303">
                  <c:v>90.225999999999999</c:v>
                </c:pt>
                <c:pt idx="33304">
                  <c:v>90.225999999999999</c:v>
                </c:pt>
                <c:pt idx="33305">
                  <c:v>90.227000000000004</c:v>
                </c:pt>
                <c:pt idx="33306">
                  <c:v>90.227000000000004</c:v>
                </c:pt>
                <c:pt idx="33307">
                  <c:v>90.227000000000004</c:v>
                </c:pt>
                <c:pt idx="33308">
                  <c:v>90.227000000000004</c:v>
                </c:pt>
                <c:pt idx="33309">
                  <c:v>90.227999999999994</c:v>
                </c:pt>
                <c:pt idx="33310">
                  <c:v>90.227999999999994</c:v>
                </c:pt>
                <c:pt idx="33311">
                  <c:v>90.227999999999994</c:v>
                </c:pt>
                <c:pt idx="33312">
                  <c:v>90.227999999999994</c:v>
                </c:pt>
                <c:pt idx="33313">
                  <c:v>90.227999999999994</c:v>
                </c:pt>
                <c:pt idx="33314">
                  <c:v>90.227999999999994</c:v>
                </c:pt>
                <c:pt idx="33315">
                  <c:v>90.227999999999994</c:v>
                </c:pt>
                <c:pt idx="33316">
                  <c:v>90.227999999999994</c:v>
                </c:pt>
                <c:pt idx="33317">
                  <c:v>90.227999999999994</c:v>
                </c:pt>
                <c:pt idx="33318">
                  <c:v>90.227999999999994</c:v>
                </c:pt>
                <c:pt idx="33319">
                  <c:v>90.227999999999994</c:v>
                </c:pt>
                <c:pt idx="33320">
                  <c:v>90.227999999999994</c:v>
                </c:pt>
                <c:pt idx="33321">
                  <c:v>90.227999999999994</c:v>
                </c:pt>
                <c:pt idx="33322">
                  <c:v>90.227000000000004</c:v>
                </c:pt>
                <c:pt idx="33323">
                  <c:v>90.227000000000004</c:v>
                </c:pt>
                <c:pt idx="33324">
                  <c:v>90.227000000000004</c:v>
                </c:pt>
                <c:pt idx="33325">
                  <c:v>90.227000000000004</c:v>
                </c:pt>
                <c:pt idx="33326">
                  <c:v>90.225999999999999</c:v>
                </c:pt>
                <c:pt idx="33327">
                  <c:v>90.225999999999999</c:v>
                </c:pt>
                <c:pt idx="33328">
                  <c:v>90.225999999999999</c:v>
                </c:pt>
                <c:pt idx="33329">
                  <c:v>90.224999999999994</c:v>
                </c:pt>
                <c:pt idx="33330">
                  <c:v>90.224999999999994</c:v>
                </c:pt>
                <c:pt idx="33331">
                  <c:v>90.224999999999994</c:v>
                </c:pt>
                <c:pt idx="33332">
                  <c:v>90.224000000000004</c:v>
                </c:pt>
                <c:pt idx="33333">
                  <c:v>90.224000000000004</c:v>
                </c:pt>
                <c:pt idx="33334">
                  <c:v>90.224000000000004</c:v>
                </c:pt>
                <c:pt idx="33335">
                  <c:v>90.222999999999999</c:v>
                </c:pt>
                <c:pt idx="33336">
                  <c:v>90.222999999999999</c:v>
                </c:pt>
                <c:pt idx="33337">
                  <c:v>90.221999999999994</c:v>
                </c:pt>
                <c:pt idx="33338">
                  <c:v>90.221999999999994</c:v>
                </c:pt>
                <c:pt idx="33339">
                  <c:v>90.221000000000004</c:v>
                </c:pt>
                <c:pt idx="33340">
                  <c:v>90.221000000000004</c:v>
                </c:pt>
                <c:pt idx="33341">
                  <c:v>90.22</c:v>
                </c:pt>
                <c:pt idx="33342">
                  <c:v>90.22</c:v>
                </c:pt>
                <c:pt idx="33343">
                  <c:v>90.218999999999994</c:v>
                </c:pt>
                <c:pt idx="33344">
                  <c:v>90.218000000000004</c:v>
                </c:pt>
                <c:pt idx="33345">
                  <c:v>90.218000000000004</c:v>
                </c:pt>
                <c:pt idx="33346">
                  <c:v>90.216999999999999</c:v>
                </c:pt>
                <c:pt idx="33347">
                  <c:v>90.215999999999994</c:v>
                </c:pt>
                <c:pt idx="33348">
                  <c:v>90.215999999999994</c:v>
                </c:pt>
                <c:pt idx="33349">
                  <c:v>90.215000000000003</c:v>
                </c:pt>
                <c:pt idx="33350">
                  <c:v>90.213999999999999</c:v>
                </c:pt>
                <c:pt idx="33351">
                  <c:v>90.212999999999994</c:v>
                </c:pt>
                <c:pt idx="33352">
                  <c:v>90.212000000000003</c:v>
                </c:pt>
                <c:pt idx="33353">
                  <c:v>90.210999999999999</c:v>
                </c:pt>
                <c:pt idx="33354">
                  <c:v>90.21</c:v>
                </c:pt>
                <c:pt idx="33355">
                  <c:v>90.209000000000003</c:v>
                </c:pt>
                <c:pt idx="33356">
                  <c:v>90.207999999999998</c:v>
                </c:pt>
                <c:pt idx="33357">
                  <c:v>90.206000000000003</c:v>
                </c:pt>
                <c:pt idx="33358">
                  <c:v>90.204999999999998</c:v>
                </c:pt>
                <c:pt idx="33359">
                  <c:v>90.203000000000003</c:v>
                </c:pt>
                <c:pt idx="33360">
                  <c:v>90.201999999999998</c:v>
                </c:pt>
                <c:pt idx="33361">
                  <c:v>90.2</c:v>
                </c:pt>
                <c:pt idx="33362">
                  <c:v>90.197999999999993</c:v>
                </c:pt>
                <c:pt idx="33363">
                  <c:v>90.197000000000003</c:v>
                </c:pt>
                <c:pt idx="33364">
                  <c:v>90.194999999999993</c:v>
                </c:pt>
                <c:pt idx="33365">
                  <c:v>90.191999999999993</c:v>
                </c:pt>
                <c:pt idx="33366">
                  <c:v>90.19</c:v>
                </c:pt>
                <c:pt idx="33367">
                  <c:v>90.188000000000002</c:v>
                </c:pt>
                <c:pt idx="33368">
                  <c:v>90.185000000000002</c:v>
                </c:pt>
                <c:pt idx="33369">
                  <c:v>90.182000000000002</c:v>
                </c:pt>
                <c:pt idx="33370">
                  <c:v>90.179000000000002</c:v>
                </c:pt>
                <c:pt idx="33371">
                  <c:v>90.176000000000002</c:v>
                </c:pt>
                <c:pt idx="33372">
                  <c:v>90.171999999999997</c:v>
                </c:pt>
                <c:pt idx="33373">
                  <c:v>90.168000000000006</c:v>
                </c:pt>
                <c:pt idx="33374">
                  <c:v>90.164000000000001</c:v>
                </c:pt>
                <c:pt idx="33375">
                  <c:v>90.16</c:v>
                </c:pt>
                <c:pt idx="33376">
                  <c:v>90.155000000000001</c:v>
                </c:pt>
                <c:pt idx="33377">
                  <c:v>90.15</c:v>
                </c:pt>
                <c:pt idx="33378">
                  <c:v>90.144999999999996</c:v>
                </c:pt>
                <c:pt idx="33379">
                  <c:v>90.138999999999996</c:v>
                </c:pt>
                <c:pt idx="33380">
                  <c:v>90.132999999999996</c:v>
                </c:pt>
                <c:pt idx="33381">
                  <c:v>90.126000000000005</c:v>
                </c:pt>
                <c:pt idx="33382">
                  <c:v>90.119</c:v>
                </c:pt>
                <c:pt idx="33383">
                  <c:v>90.111000000000004</c:v>
                </c:pt>
                <c:pt idx="33384">
                  <c:v>90.102000000000004</c:v>
                </c:pt>
                <c:pt idx="33385">
                  <c:v>90.093000000000004</c:v>
                </c:pt>
                <c:pt idx="33386">
                  <c:v>90.082999999999998</c:v>
                </c:pt>
                <c:pt idx="33387">
                  <c:v>90.072000000000003</c:v>
                </c:pt>
                <c:pt idx="33388">
                  <c:v>90.061000000000007</c:v>
                </c:pt>
                <c:pt idx="33389">
                  <c:v>90.048000000000002</c:v>
                </c:pt>
                <c:pt idx="33390">
                  <c:v>90.034999999999997</c:v>
                </c:pt>
                <c:pt idx="33391">
                  <c:v>90.02</c:v>
                </c:pt>
                <c:pt idx="33392">
                  <c:v>90.004000000000005</c:v>
                </c:pt>
                <c:pt idx="33393">
                  <c:v>89.986999999999995</c:v>
                </c:pt>
                <c:pt idx="33394">
                  <c:v>89.968999999999994</c:v>
                </c:pt>
                <c:pt idx="33395">
                  <c:v>89.948999999999998</c:v>
                </c:pt>
                <c:pt idx="33396">
                  <c:v>89.927000000000007</c:v>
                </c:pt>
                <c:pt idx="33397">
                  <c:v>89.903000000000006</c:v>
                </c:pt>
                <c:pt idx="33398">
                  <c:v>89.878</c:v>
                </c:pt>
                <c:pt idx="33399">
                  <c:v>89.850999999999999</c:v>
                </c:pt>
                <c:pt idx="33400">
                  <c:v>89.820999999999998</c:v>
                </c:pt>
                <c:pt idx="33401">
                  <c:v>89.789000000000001</c:v>
                </c:pt>
                <c:pt idx="33402">
                  <c:v>89.754000000000005</c:v>
                </c:pt>
                <c:pt idx="33403">
                  <c:v>89.715999999999994</c:v>
                </c:pt>
                <c:pt idx="33404">
                  <c:v>89.676000000000002</c:v>
                </c:pt>
                <c:pt idx="33405">
                  <c:v>89.632000000000005</c:v>
                </c:pt>
                <c:pt idx="33406">
                  <c:v>89.584999999999994</c:v>
                </c:pt>
                <c:pt idx="33407">
                  <c:v>89.534000000000006</c:v>
                </c:pt>
                <c:pt idx="33408">
                  <c:v>89.478999999999999</c:v>
                </c:pt>
                <c:pt idx="33409">
                  <c:v>89.418999999999997</c:v>
                </c:pt>
                <c:pt idx="33410">
                  <c:v>89.355000000000004</c:v>
                </c:pt>
                <c:pt idx="33411">
                  <c:v>89.286000000000001</c:v>
                </c:pt>
                <c:pt idx="33412">
                  <c:v>89.212000000000003</c:v>
                </c:pt>
                <c:pt idx="33413">
                  <c:v>89.132000000000005</c:v>
                </c:pt>
                <c:pt idx="33414">
                  <c:v>89.046000000000006</c:v>
                </c:pt>
                <c:pt idx="33415">
                  <c:v>88.953999999999994</c:v>
                </c:pt>
                <c:pt idx="33416">
                  <c:v>88.855000000000004</c:v>
                </c:pt>
                <c:pt idx="33417">
                  <c:v>88.748000000000005</c:v>
                </c:pt>
                <c:pt idx="33418">
                  <c:v>88.634</c:v>
                </c:pt>
                <c:pt idx="33419">
                  <c:v>88.510999999999996</c:v>
                </c:pt>
                <c:pt idx="33420">
                  <c:v>88.379000000000005</c:v>
                </c:pt>
                <c:pt idx="33421">
                  <c:v>88.238</c:v>
                </c:pt>
                <c:pt idx="33422">
                  <c:v>88.085999999999999</c:v>
                </c:pt>
                <c:pt idx="33423">
                  <c:v>87.923000000000002</c:v>
                </c:pt>
                <c:pt idx="33424">
                  <c:v>87.748000000000005</c:v>
                </c:pt>
                <c:pt idx="33425">
                  <c:v>87.561000000000007</c:v>
                </c:pt>
                <c:pt idx="33426">
                  <c:v>87.36</c:v>
                </c:pt>
                <c:pt idx="33427">
                  <c:v>87.144999999999996</c:v>
                </c:pt>
                <c:pt idx="33428">
                  <c:v>86.915000000000006</c:v>
                </c:pt>
                <c:pt idx="33429">
                  <c:v>86.668000000000006</c:v>
                </c:pt>
                <c:pt idx="33430">
                  <c:v>86.403999999999996</c:v>
                </c:pt>
                <c:pt idx="33431">
                  <c:v>86.120999999999995</c:v>
                </c:pt>
                <c:pt idx="33432">
                  <c:v>85.817999999999998</c:v>
                </c:pt>
                <c:pt idx="33433">
                  <c:v>85.494</c:v>
                </c:pt>
                <c:pt idx="33434">
                  <c:v>85.147999999999996</c:v>
                </c:pt>
                <c:pt idx="33435">
                  <c:v>84.777000000000001</c:v>
                </c:pt>
                <c:pt idx="33436">
                  <c:v>84.382000000000005</c:v>
                </c:pt>
                <c:pt idx="33437">
                  <c:v>83.96</c:v>
                </c:pt>
                <c:pt idx="33438">
                  <c:v>83.51</c:v>
                </c:pt>
                <c:pt idx="33439">
                  <c:v>83.03</c:v>
                </c:pt>
                <c:pt idx="33440">
                  <c:v>82.52</c:v>
                </c:pt>
                <c:pt idx="33441">
                  <c:v>81.977999999999994</c:v>
                </c:pt>
                <c:pt idx="33442">
                  <c:v>81.400999999999996</c:v>
                </c:pt>
                <c:pt idx="33443">
                  <c:v>80.790000000000006</c:v>
                </c:pt>
                <c:pt idx="33444">
                  <c:v>80.141999999999996</c:v>
                </c:pt>
                <c:pt idx="33445">
                  <c:v>79.454999999999998</c:v>
                </c:pt>
                <c:pt idx="33446">
                  <c:v>78.728999999999999</c:v>
                </c:pt>
                <c:pt idx="33447">
                  <c:v>77.962000000000003</c:v>
                </c:pt>
                <c:pt idx="33448">
                  <c:v>77.153000000000006</c:v>
                </c:pt>
                <c:pt idx="33449">
                  <c:v>76.302000000000007</c:v>
                </c:pt>
                <c:pt idx="33450">
                  <c:v>75.406999999999996</c:v>
                </c:pt>
                <c:pt idx="33451">
                  <c:v>74.468000000000004</c:v>
                </c:pt>
                <c:pt idx="33452">
                  <c:v>73.483999999999995</c:v>
                </c:pt>
                <c:pt idx="33453">
                  <c:v>72.453999999999994</c:v>
                </c:pt>
                <c:pt idx="33454">
                  <c:v>71.379000000000005</c:v>
                </c:pt>
                <c:pt idx="33455">
                  <c:v>70.257999999999996</c:v>
                </c:pt>
                <c:pt idx="33456">
                  <c:v>69.090999999999994</c:v>
                </c:pt>
                <c:pt idx="33457">
                  <c:v>67.879000000000005</c:v>
                </c:pt>
                <c:pt idx="33458">
                  <c:v>66.620999999999995</c:v>
                </c:pt>
                <c:pt idx="33459">
                  <c:v>65.319999999999993</c:v>
                </c:pt>
                <c:pt idx="33460">
                  <c:v>63.975999999999999</c:v>
                </c:pt>
                <c:pt idx="33461">
                  <c:v>62.588000000000001</c:v>
                </c:pt>
                <c:pt idx="33462">
                  <c:v>61.16</c:v>
                </c:pt>
                <c:pt idx="33463">
                  <c:v>59.692</c:v>
                </c:pt>
                <c:pt idx="33464">
                  <c:v>58.186</c:v>
                </c:pt>
                <c:pt idx="33465">
                  <c:v>56.645000000000003</c:v>
                </c:pt>
                <c:pt idx="33466">
                  <c:v>55.072000000000003</c:v>
                </c:pt>
                <c:pt idx="33467">
                  <c:v>53.47</c:v>
                </c:pt>
                <c:pt idx="33468">
                  <c:v>51.841999999999999</c:v>
                </c:pt>
                <c:pt idx="33469">
                  <c:v>50.191000000000003</c:v>
                </c:pt>
                <c:pt idx="33470">
                  <c:v>48.518000000000001</c:v>
                </c:pt>
                <c:pt idx="33471">
                  <c:v>46.826999999999998</c:v>
                </c:pt>
                <c:pt idx="33472">
                  <c:v>45.119</c:v>
                </c:pt>
                <c:pt idx="33473">
                  <c:v>43.396999999999998</c:v>
                </c:pt>
                <c:pt idx="33474">
                  <c:v>41.662999999999997</c:v>
                </c:pt>
                <c:pt idx="33475">
                  <c:v>39.917999999999999</c:v>
                </c:pt>
                <c:pt idx="33476">
                  <c:v>38.162999999999997</c:v>
                </c:pt>
                <c:pt idx="33477">
                  <c:v>36.401000000000003</c:v>
                </c:pt>
                <c:pt idx="33478">
                  <c:v>34.631999999999998</c:v>
                </c:pt>
                <c:pt idx="33479">
                  <c:v>32.856000000000002</c:v>
                </c:pt>
                <c:pt idx="33480">
                  <c:v>31.074000000000002</c:v>
                </c:pt>
                <c:pt idx="33481">
                  <c:v>29.288</c:v>
                </c:pt>
                <c:pt idx="33482">
                  <c:v>27.497</c:v>
                </c:pt>
                <c:pt idx="33483">
                  <c:v>25.702999999999999</c:v>
                </c:pt>
                <c:pt idx="33484">
                  <c:v>23.905999999999999</c:v>
                </c:pt>
                <c:pt idx="33485">
                  <c:v>22.109000000000002</c:v>
                </c:pt>
                <c:pt idx="33486">
                  <c:v>20.312999999999999</c:v>
                </c:pt>
                <c:pt idx="33487">
                  <c:v>18.518999999999998</c:v>
                </c:pt>
                <c:pt idx="33488">
                  <c:v>16.73</c:v>
                </c:pt>
                <c:pt idx="33489">
                  <c:v>14.948</c:v>
                </c:pt>
                <c:pt idx="33490">
                  <c:v>13.180999999999999</c:v>
                </c:pt>
                <c:pt idx="33491">
                  <c:v>11.433999999999999</c:v>
                </c:pt>
                <c:pt idx="33492">
                  <c:v>9.7189999999999994</c:v>
                </c:pt>
                <c:pt idx="33493">
                  <c:v>8.0570000000000004</c:v>
                </c:pt>
                <c:pt idx="33494">
                  <c:v>6.4740000000000002</c:v>
                </c:pt>
                <c:pt idx="33495">
                  <c:v>5.0119999999999996</c:v>
                </c:pt>
                <c:pt idx="33496">
                  <c:v>3.7269999999999999</c:v>
                </c:pt>
                <c:pt idx="33497">
                  <c:v>2.6739999999999999</c:v>
                </c:pt>
                <c:pt idx="33498">
                  <c:v>1.881</c:v>
                </c:pt>
                <c:pt idx="33499">
                  <c:v>1.3280000000000001</c:v>
                </c:pt>
                <c:pt idx="33500">
                  <c:v>0.96899999999999997</c:v>
                </c:pt>
                <c:pt idx="33501">
                  <c:v>0.73899999999999999</c:v>
                </c:pt>
                <c:pt idx="33502">
                  <c:v>0.59599999999999997</c:v>
                </c:pt>
                <c:pt idx="33503">
                  <c:v>0.50600000000000001</c:v>
                </c:pt>
                <c:pt idx="33504">
                  <c:v>0.44800000000000001</c:v>
                </c:pt>
                <c:pt idx="33505">
                  <c:v>0.40899999999999997</c:v>
                </c:pt>
                <c:pt idx="33506">
                  <c:v>0.379</c:v>
                </c:pt>
                <c:pt idx="33507">
                  <c:v>0.35299999999999998</c:v>
                </c:pt>
                <c:pt idx="33508">
                  <c:v>0.33</c:v>
                </c:pt>
                <c:pt idx="33509">
                  <c:v>0.309</c:v>
                </c:pt>
                <c:pt idx="33510">
                  <c:v>0.29099999999999998</c:v>
                </c:pt>
                <c:pt idx="33511">
                  <c:v>0.27600000000000002</c:v>
                </c:pt>
                <c:pt idx="33512">
                  <c:v>0.26400000000000001</c:v>
                </c:pt>
                <c:pt idx="33513">
                  <c:v>0.254</c:v>
                </c:pt>
                <c:pt idx="33514">
                  <c:v>0.246</c:v>
                </c:pt>
                <c:pt idx="33515">
                  <c:v>0.23899999999999999</c:v>
                </c:pt>
                <c:pt idx="33516">
                  <c:v>0.23400000000000001</c:v>
                </c:pt>
                <c:pt idx="33517">
                  <c:v>0.23</c:v>
                </c:pt>
                <c:pt idx="33518">
                  <c:v>0.22800000000000001</c:v>
                </c:pt>
                <c:pt idx="33519">
                  <c:v>0.22600000000000001</c:v>
                </c:pt>
                <c:pt idx="33520">
                  <c:v>0.224</c:v>
                </c:pt>
                <c:pt idx="33521">
                  <c:v>0.223</c:v>
                </c:pt>
                <c:pt idx="33522">
                  <c:v>0.223</c:v>
                </c:pt>
                <c:pt idx="33523">
                  <c:v>0.223</c:v>
                </c:pt>
                <c:pt idx="33524">
                  <c:v>0.223</c:v>
                </c:pt>
                <c:pt idx="33525">
                  <c:v>0.223</c:v>
                </c:pt>
                <c:pt idx="33526">
                  <c:v>0.223</c:v>
                </c:pt>
                <c:pt idx="33527">
                  <c:v>0.224</c:v>
                </c:pt>
                <c:pt idx="33528">
                  <c:v>0.22500000000000001</c:v>
                </c:pt>
                <c:pt idx="33529">
                  <c:v>0.22600000000000001</c:v>
                </c:pt>
                <c:pt idx="33530">
                  <c:v>0.22700000000000001</c:v>
                </c:pt>
                <c:pt idx="33531">
                  <c:v>0.22900000000000001</c:v>
                </c:pt>
                <c:pt idx="33532">
                  <c:v>0.23100000000000001</c:v>
                </c:pt>
                <c:pt idx="33533">
                  <c:v>0.23200000000000001</c:v>
                </c:pt>
                <c:pt idx="33534">
                  <c:v>0.23400000000000001</c:v>
                </c:pt>
                <c:pt idx="33535">
                  <c:v>0.23499999999999999</c:v>
                </c:pt>
                <c:pt idx="33536">
                  <c:v>0.23699999999999999</c:v>
                </c:pt>
                <c:pt idx="33537">
                  <c:v>0.23799999999999999</c:v>
                </c:pt>
                <c:pt idx="33538">
                  <c:v>0.24</c:v>
                </c:pt>
                <c:pt idx="33539">
                  <c:v>0.24099999999999999</c:v>
                </c:pt>
                <c:pt idx="33540">
                  <c:v>0.24299999999999999</c:v>
                </c:pt>
                <c:pt idx="33541">
                  <c:v>0.24399999999999999</c:v>
                </c:pt>
                <c:pt idx="33542">
                  <c:v>0.246</c:v>
                </c:pt>
                <c:pt idx="33543">
                  <c:v>0.247</c:v>
                </c:pt>
                <c:pt idx="33544">
                  <c:v>0.249</c:v>
                </c:pt>
                <c:pt idx="33545">
                  <c:v>0.25</c:v>
                </c:pt>
                <c:pt idx="33546">
                  <c:v>0.251</c:v>
                </c:pt>
                <c:pt idx="33547">
                  <c:v>0.253</c:v>
                </c:pt>
                <c:pt idx="33548">
                  <c:v>0.254</c:v>
                </c:pt>
                <c:pt idx="33549">
                  <c:v>0.255</c:v>
                </c:pt>
                <c:pt idx="33550">
                  <c:v>0.25600000000000001</c:v>
                </c:pt>
                <c:pt idx="33551">
                  <c:v>0.25700000000000001</c:v>
                </c:pt>
                <c:pt idx="33552">
                  <c:v>0.25800000000000001</c:v>
                </c:pt>
                <c:pt idx="33553">
                  <c:v>0.25900000000000001</c:v>
                </c:pt>
                <c:pt idx="33554">
                  <c:v>0.26</c:v>
                </c:pt>
                <c:pt idx="33555">
                  <c:v>0.26100000000000001</c:v>
                </c:pt>
                <c:pt idx="33556">
                  <c:v>0.26200000000000001</c:v>
                </c:pt>
                <c:pt idx="33557">
                  <c:v>0.26200000000000001</c:v>
                </c:pt>
                <c:pt idx="33558">
                  <c:v>0.26300000000000001</c:v>
                </c:pt>
                <c:pt idx="33559">
                  <c:v>0.26400000000000001</c:v>
                </c:pt>
                <c:pt idx="33560">
                  <c:v>0.26500000000000001</c:v>
                </c:pt>
                <c:pt idx="33561">
                  <c:v>0.26500000000000001</c:v>
                </c:pt>
                <c:pt idx="33562">
                  <c:v>0.26600000000000001</c:v>
                </c:pt>
                <c:pt idx="33563">
                  <c:v>0.26700000000000002</c:v>
                </c:pt>
                <c:pt idx="33564">
                  <c:v>0.26700000000000002</c:v>
                </c:pt>
                <c:pt idx="33565">
                  <c:v>0.26800000000000002</c:v>
                </c:pt>
                <c:pt idx="33566">
                  <c:v>0.26800000000000002</c:v>
                </c:pt>
                <c:pt idx="33567">
                  <c:v>0.26600000000000001</c:v>
                </c:pt>
                <c:pt idx="33568">
                  <c:v>0.26600000000000001</c:v>
                </c:pt>
                <c:pt idx="33569">
                  <c:v>0.26500000000000001</c:v>
                </c:pt>
                <c:pt idx="33570">
                  <c:v>0.26500000000000001</c:v>
                </c:pt>
                <c:pt idx="33571">
                  <c:v>0.26400000000000001</c:v>
                </c:pt>
                <c:pt idx="33572">
                  <c:v>0.26300000000000001</c:v>
                </c:pt>
                <c:pt idx="33573">
                  <c:v>0.26300000000000001</c:v>
                </c:pt>
                <c:pt idx="33574">
                  <c:v>0.26200000000000001</c:v>
                </c:pt>
                <c:pt idx="33575">
                  <c:v>0.26100000000000001</c:v>
                </c:pt>
                <c:pt idx="33576">
                  <c:v>0.26</c:v>
                </c:pt>
                <c:pt idx="33577">
                  <c:v>0.26</c:v>
                </c:pt>
                <c:pt idx="33578">
                  <c:v>0.25900000000000001</c:v>
                </c:pt>
                <c:pt idx="33579">
                  <c:v>0.25800000000000001</c:v>
                </c:pt>
                <c:pt idx="33580">
                  <c:v>0.25700000000000001</c:v>
                </c:pt>
                <c:pt idx="33581">
                  <c:v>0.25600000000000001</c:v>
                </c:pt>
                <c:pt idx="33582">
                  <c:v>0.255</c:v>
                </c:pt>
                <c:pt idx="33583">
                  <c:v>0.254</c:v>
                </c:pt>
                <c:pt idx="33584">
                  <c:v>0.253</c:v>
                </c:pt>
                <c:pt idx="33585">
                  <c:v>0.252</c:v>
                </c:pt>
                <c:pt idx="33586">
                  <c:v>0.251</c:v>
                </c:pt>
                <c:pt idx="33587">
                  <c:v>0.25</c:v>
                </c:pt>
                <c:pt idx="33588">
                  <c:v>0.248</c:v>
                </c:pt>
                <c:pt idx="33589">
                  <c:v>0.247</c:v>
                </c:pt>
                <c:pt idx="33590">
                  <c:v>0.246</c:v>
                </c:pt>
                <c:pt idx="33591">
                  <c:v>0.24399999999999999</c:v>
                </c:pt>
                <c:pt idx="33592">
                  <c:v>0.24299999999999999</c:v>
                </c:pt>
                <c:pt idx="33593">
                  <c:v>0.24199999999999999</c:v>
                </c:pt>
                <c:pt idx="33594">
                  <c:v>0.24</c:v>
                </c:pt>
                <c:pt idx="33595">
                  <c:v>0.23899999999999999</c:v>
                </c:pt>
                <c:pt idx="33596">
                  <c:v>0.23699999999999999</c:v>
                </c:pt>
                <c:pt idx="33597">
                  <c:v>0.23599999999999999</c:v>
                </c:pt>
                <c:pt idx="33598">
                  <c:v>0.23400000000000001</c:v>
                </c:pt>
                <c:pt idx="33599">
                  <c:v>0.23300000000000001</c:v>
                </c:pt>
                <c:pt idx="33600">
                  <c:v>0.23100000000000001</c:v>
                </c:pt>
                <c:pt idx="33601">
                  <c:v>0.23</c:v>
                </c:pt>
                <c:pt idx="33602">
                  <c:v>0.22800000000000001</c:v>
                </c:pt>
                <c:pt idx="33603">
                  <c:v>0.22700000000000001</c:v>
                </c:pt>
                <c:pt idx="33604">
                  <c:v>0.22600000000000001</c:v>
                </c:pt>
                <c:pt idx="33605">
                  <c:v>0.22500000000000001</c:v>
                </c:pt>
                <c:pt idx="33606">
                  <c:v>0.224</c:v>
                </c:pt>
                <c:pt idx="33607">
                  <c:v>0.223</c:v>
                </c:pt>
                <c:pt idx="33608">
                  <c:v>0.222</c:v>
                </c:pt>
                <c:pt idx="33609">
                  <c:v>0.222</c:v>
                </c:pt>
                <c:pt idx="33610">
                  <c:v>0.222</c:v>
                </c:pt>
                <c:pt idx="33611">
                  <c:v>0.223</c:v>
                </c:pt>
                <c:pt idx="33612">
                  <c:v>0.223</c:v>
                </c:pt>
                <c:pt idx="33613">
                  <c:v>0.224</c:v>
                </c:pt>
                <c:pt idx="33614">
                  <c:v>0.22600000000000001</c:v>
                </c:pt>
                <c:pt idx="33615">
                  <c:v>0.22800000000000001</c:v>
                </c:pt>
                <c:pt idx="33616">
                  <c:v>0.23100000000000001</c:v>
                </c:pt>
                <c:pt idx="33617">
                  <c:v>0.23499999999999999</c:v>
                </c:pt>
                <c:pt idx="33618">
                  <c:v>0.24</c:v>
                </c:pt>
                <c:pt idx="33619">
                  <c:v>0.246</c:v>
                </c:pt>
                <c:pt idx="33620">
                  <c:v>0.254</c:v>
                </c:pt>
                <c:pt idx="33621">
                  <c:v>0.26400000000000001</c:v>
                </c:pt>
                <c:pt idx="33622">
                  <c:v>0.27700000000000002</c:v>
                </c:pt>
                <c:pt idx="33623">
                  <c:v>0.29199999999999998</c:v>
                </c:pt>
                <c:pt idx="33624">
                  <c:v>0.31</c:v>
                </c:pt>
                <c:pt idx="33625">
                  <c:v>0.33100000000000002</c:v>
                </c:pt>
                <c:pt idx="33626">
                  <c:v>0.35399999999999998</c:v>
                </c:pt>
                <c:pt idx="33627">
                  <c:v>0.38100000000000001</c:v>
                </c:pt>
                <c:pt idx="33628">
                  <c:v>0.41299999999999998</c:v>
                </c:pt>
                <c:pt idx="33629">
                  <c:v>0.45500000000000002</c:v>
                </c:pt>
                <c:pt idx="33630">
                  <c:v>0.51900000000000002</c:v>
                </c:pt>
                <c:pt idx="33631">
                  <c:v>0.61599999999999999</c:v>
                </c:pt>
                <c:pt idx="33632">
                  <c:v>0.77200000000000002</c:v>
                </c:pt>
                <c:pt idx="33633">
                  <c:v>1.018</c:v>
                </c:pt>
                <c:pt idx="33634">
                  <c:v>1.3959999999999999</c:v>
                </c:pt>
                <c:pt idx="33635">
                  <c:v>1.96</c:v>
                </c:pt>
                <c:pt idx="33636">
                  <c:v>2.7589999999999999</c:v>
                </c:pt>
                <c:pt idx="33637">
                  <c:v>3.8029999999999999</c:v>
                </c:pt>
                <c:pt idx="33638">
                  <c:v>5.069</c:v>
                </c:pt>
                <c:pt idx="33639">
                  <c:v>6.5140000000000002</c:v>
                </c:pt>
                <c:pt idx="33640">
                  <c:v>8.0839999999999996</c:v>
                </c:pt>
                <c:pt idx="33641">
                  <c:v>9.7370000000000001</c:v>
                </c:pt>
                <c:pt idx="33642">
                  <c:v>11.444000000000001</c:v>
                </c:pt>
                <c:pt idx="33643">
                  <c:v>13.186</c:v>
                </c:pt>
                <c:pt idx="33644">
                  <c:v>14.951000000000001</c:v>
                </c:pt>
                <c:pt idx="33645">
                  <c:v>16.731000000000002</c:v>
                </c:pt>
                <c:pt idx="33646">
                  <c:v>18.518999999999998</c:v>
                </c:pt>
                <c:pt idx="33647">
                  <c:v>20.312999999999999</c:v>
                </c:pt>
                <c:pt idx="33648">
                  <c:v>22.11</c:v>
                </c:pt>
                <c:pt idx="33649">
                  <c:v>23.905999999999999</c:v>
                </c:pt>
                <c:pt idx="33650">
                  <c:v>25.701000000000001</c:v>
                </c:pt>
                <c:pt idx="33651">
                  <c:v>27.494</c:v>
                </c:pt>
                <c:pt idx="33652">
                  <c:v>29.283000000000001</c:v>
                </c:pt>
                <c:pt idx="33653">
                  <c:v>31.068000000000001</c:v>
                </c:pt>
                <c:pt idx="33654">
                  <c:v>32.847999999999999</c:v>
                </c:pt>
                <c:pt idx="33655">
                  <c:v>34.622999999999998</c:v>
                </c:pt>
                <c:pt idx="33656">
                  <c:v>36.39</c:v>
                </c:pt>
                <c:pt idx="33657">
                  <c:v>38.151000000000003</c:v>
                </c:pt>
                <c:pt idx="33658">
                  <c:v>39.904000000000003</c:v>
                </c:pt>
                <c:pt idx="33659">
                  <c:v>41.646999999999998</c:v>
                </c:pt>
                <c:pt idx="33660">
                  <c:v>43.38</c:v>
                </c:pt>
                <c:pt idx="33661">
                  <c:v>45.100999999999999</c:v>
                </c:pt>
                <c:pt idx="33662">
                  <c:v>46.808</c:v>
                </c:pt>
                <c:pt idx="33663">
                  <c:v>48.497999999999998</c:v>
                </c:pt>
                <c:pt idx="33664">
                  <c:v>50.17</c:v>
                </c:pt>
                <c:pt idx="33665">
                  <c:v>51.820999999999998</c:v>
                </c:pt>
                <c:pt idx="33666">
                  <c:v>53.448</c:v>
                </c:pt>
                <c:pt idx="33667">
                  <c:v>55.048999999999999</c:v>
                </c:pt>
                <c:pt idx="33668">
                  <c:v>56.62</c:v>
                </c:pt>
                <c:pt idx="33669">
                  <c:v>58.16</c:v>
                </c:pt>
                <c:pt idx="33670">
                  <c:v>59.664999999999999</c:v>
                </c:pt>
                <c:pt idx="33671">
                  <c:v>61.133000000000003</c:v>
                </c:pt>
                <c:pt idx="33672">
                  <c:v>62.561</c:v>
                </c:pt>
                <c:pt idx="33673">
                  <c:v>63.947000000000003</c:v>
                </c:pt>
                <c:pt idx="33674">
                  <c:v>65.292000000000002</c:v>
                </c:pt>
                <c:pt idx="33675">
                  <c:v>66.593000000000004</c:v>
                </c:pt>
                <c:pt idx="33676">
                  <c:v>67.849999999999994</c:v>
                </c:pt>
                <c:pt idx="33677">
                  <c:v>69.061999999999998</c:v>
                </c:pt>
                <c:pt idx="33678">
                  <c:v>70.228999999999999</c:v>
                </c:pt>
                <c:pt idx="33679">
                  <c:v>71.349999999999994</c:v>
                </c:pt>
                <c:pt idx="33680">
                  <c:v>72.426000000000002</c:v>
                </c:pt>
                <c:pt idx="33681">
                  <c:v>73.454999999999998</c:v>
                </c:pt>
                <c:pt idx="33682">
                  <c:v>74.44</c:v>
                </c:pt>
                <c:pt idx="33683">
                  <c:v>75.38</c:v>
                </c:pt>
                <c:pt idx="33684">
                  <c:v>76.275000000000006</c:v>
                </c:pt>
                <c:pt idx="33685">
                  <c:v>77.126999999999995</c:v>
                </c:pt>
                <c:pt idx="33686">
                  <c:v>77.936000000000007</c:v>
                </c:pt>
                <c:pt idx="33687">
                  <c:v>78.703999999999994</c:v>
                </c:pt>
                <c:pt idx="33688">
                  <c:v>79.430000000000007</c:v>
                </c:pt>
                <c:pt idx="33689">
                  <c:v>80.117000000000004</c:v>
                </c:pt>
                <c:pt idx="33690">
                  <c:v>80.766999999999996</c:v>
                </c:pt>
                <c:pt idx="33691">
                  <c:v>81.378</c:v>
                </c:pt>
                <c:pt idx="33692">
                  <c:v>81.956000000000003</c:v>
                </c:pt>
                <c:pt idx="33693">
                  <c:v>82.498999999999995</c:v>
                </c:pt>
                <c:pt idx="33694">
                  <c:v>83.009</c:v>
                </c:pt>
                <c:pt idx="33695">
                  <c:v>83.489000000000004</c:v>
                </c:pt>
                <c:pt idx="33696">
                  <c:v>83.94</c:v>
                </c:pt>
                <c:pt idx="33697">
                  <c:v>84.363</c:v>
                </c:pt>
                <c:pt idx="33698">
                  <c:v>84.759</c:v>
                </c:pt>
                <c:pt idx="33699">
                  <c:v>85.129000000000005</c:v>
                </c:pt>
                <c:pt idx="33700">
                  <c:v>85.477000000000004</c:v>
                </c:pt>
                <c:pt idx="33701">
                  <c:v>85.801000000000002</c:v>
                </c:pt>
                <c:pt idx="33702">
                  <c:v>86.103999999999999</c:v>
                </c:pt>
                <c:pt idx="33703">
                  <c:v>86.388000000000005</c:v>
                </c:pt>
                <c:pt idx="33704">
                  <c:v>86.653000000000006</c:v>
                </c:pt>
                <c:pt idx="33705">
                  <c:v>86.9</c:v>
                </c:pt>
                <c:pt idx="33706">
                  <c:v>87.131</c:v>
                </c:pt>
                <c:pt idx="33707">
                  <c:v>87.346000000000004</c:v>
                </c:pt>
                <c:pt idx="33708">
                  <c:v>87.546999999999997</c:v>
                </c:pt>
                <c:pt idx="33709">
                  <c:v>87.734999999999999</c:v>
                </c:pt>
                <c:pt idx="33710">
                  <c:v>87.91</c:v>
                </c:pt>
                <c:pt idx="33711">
                  <c:v>88.072999999999993</c:v>
                </c:pt>
                <c:pt idx="33712">
                  <c:v>88.224999999999994</c:v>
                </c:pt>
                <c:pt idx="33713">
                  <c:v>88.367000000000004</c:v>
                </c:pt>
                <c:pt idx="33714">
                  <c:v>88.498999999999995</c:v>
                </c:pt>
                <c:pt idx="33715">
                  <c:v>88.622</c:v>
                </c:pt>
                <c:pt idx="33716">
                  <c:v>88.736999999999995</c:v>
                </c:pt>
                <c:pt idx="33717">
                  <c:v>88.843999999999994</c:v>
                </c:pt>
                <c:pt idx="33718">
                  <c:v>88.942999999999998</c:v>
                </c:pt>
                <c:pt idx="33719">
                  <c:v>89.036000000000001</c:v>
                </c:pt>
                <c:pt idx="33720">
                  <c:v>89.122</c:v>
                </c:pt>
                <c:pt idx="33721">
                  <c:v>89.201999999999998</c:v>
                </c:pt>
                <c:pt idx="33722">
                  <c:v>89.277000000000001</c:v>
                </c:pt>
                <c:pt idx="33723">
                  <c:v>89.346000000000004</c:v>
                </c:pt>
                <c:pt idx="33724">
                  <c:v>89.41</c:v>
                </c:pt>
                <c:pt idx="33725">
                  <c:v>89.468999999999994</c:v>
                </c:pt>
                <c:pt idx="33726">
                  <c:v>89.525000000000006</c:v>
                </c:pt>
                <c:pt idx="33727">
                  <c:v>89.575999999999993</c:v>
                </c:pt>
                <c:pt idx="33728">
                  <c:v>89.623000000000005</c:v>
                </c:pt>
                <c:pt idx="33729">
                  <c:v>89.667000000000002</c:v>
                </c:pt>
                <c:pt idx="33730">
                  <c:v>89.707999999999998</c:v>
                </c:pt>
                <c:pt idx="33731">
                  <c:v>89.745999999999995</c:v>
                </c:pt>
                <c:pt idx="33732">
                  <c:v>89.78</c:v>
                </c:pt>
                <c:pt idx="33733">
                  <c:v>89.811999999999998</c:v>
                </c:pt>
                <c:pt idx="33734">
                  <c:v>89.841999999999999</c:v>
                </c:pt>
                <c:pt idx="33735">
                  <c:v>89.87</c:v>
                </c:pt>
                <c:pt idx="33736">
                  <c:v>89.894999999999996</c:v>
                </c:pt>
                <c:pt idx="33737">
                  <c:v>89.918999999999997</c:v>
                </c:pt>
                <c:pt idx="33738">
                  <c:v>89.94</c:v>
                </c:pt>
                <c:pt idx="33739">
                  <c:v>89.96</c:v>
                </c:pt>
                <c:pt idx="33740">
                  <c:v>89.978999999999999</c:v>
                </c:pt>
                <c:pt idx="33741">
                  <c:v>89.995999999999995</c:v>
                </c:pt>
                <c:pt idx="33742">
                  <c:v>90.012</c:v>
                </c:pt>
                <c:pt idx="33743">
                  <c:v>90.025999999999996</c:v>
                </c:pt>
                <c:pt idx="33744">
                  <c:v>90.04</c:v>
                </c:pt>
                <c:pt idx="33745">
                  <c:v>90.052000000000007</c:v>
                </c:pt>
                <c:pt idx="33746">
                  <c:v>90.063999999999993</c:v>
                </c:pt>
                <c:pt idx="33747">
                  <c:v>90.075000000000003</c:v>
                </c:pt>
                <c:pt idx="33748">
                  <c:v>90.084999999999994</c:v>
                </c:pt>
                <c:pt idx="33749">
                  <c:v>90.093999999999994</c:v>
                </c:pt>
                <c:pt idx="33750">
                  <c:v>90.102000000000004</c:v>
                </c:pt>
                <c:pt idx="33751">
                  <c:v>90.11</c:v>
                </c:pt>
                <c:pt idx="33752">
                  <c:v>90.117999999999995</c:v>
                </c:pt>
                <c:pt idx="33753">
                  <c:v>90.123999999999995</c:v>
                </c:pt>
                <c:pt idx="33754">
                  <c:v>90.131</c:v>
                </c:pt>
                <c:pt idx="33755">
                  <c:v>90.137</c:v>
                </c:pt>
                <c:pt idx="33756">
                  <c:v>90.141999999999996</c:v>
                </c:pt>
                <c:pt idx="33757">
                  <c:v>90.147000000000006</c:v>
                </c:pt>
                <c:pt idx="33758">
                  <c:v>90.152000000000001</c:v>
                </c:pt>
                <c:pt idx="33759">
                  <c:v>90.156999999999996</c:v>
                </c:pt>
                <c:pt idx="33760">
                  <c:v>90.161000000000001</c:v>
                </c:pt>
                <c:pt idx="33761">
                  <c:v>90.165000000000006</c:v>
                </c:pt>
                <c:pt idx="33762">
                  <c:v>90.168000000000006</c:v>
                </c:pt>
                <c:pt idx="33763">
                  <c:v>90.171999999999997</c:v>
                </c:pt>
                <c:pt idx="33764">
                  <c:v>90.174999999999997</c:v>
                </c:pt>
                <c:pt idx="33765">
                  <c:v>90.177999999999997</c:v>
                </c:pt>
                <c:pt idx="33766">
                  <c:v>90.180999999999997</c:v>
                </c:pt>
                <c:pt idx="33767">
                  <c:v>90.183999999999997</c:v>
                </c:pt>
                <c:pt idx="33768">
                  <c:v>90.186000000000007</c:v>
                </c:pt>
                <c:pt idx="33769">
                  <c:v>90.188000000000002</c:v>
                </c:pt>
                <c:pt idx="33770">
                  <c:v>90.191000000000003</c:v>
                </c:pt>
                <c:pt idx="33771">
                  <c:v>90.192999999999998</c:v>
                </c:pt>
                <c:pt idx="33772">
                  <c:v>90.194999999999993</c:v>
                </c:pt>
                <c:pt idx="33773">
                  <c:v>90.197000000000003</c:v>
                </c:pt>
                <c:pt idx="33774">
                  <c:v>90.198999999999998</c:v>
                </c:pt>
                <c:pt idx="33775">
                  <c:v>90.2</c:v>
                </c:pt>
                <c:pt idx="33776">
                  <c:v>90.201999999999998</c:v>
                </c:pt>
                <c:pt idx="33777">
                  <c:v>90.203999999999994</c:v>
                </c:pt>
                <c:pt idx="33778">
                  <c:v>90.204999999999998</c:v>
                </c:pt>
                <c:pt idx="33779">
                  <c:v>90.206000000000003</c:v>
                </c:pt>
                <c:pt idx="33780">
                  <c:v>90.207999999999998</c:v>
                </c:pt>
                <c:pt idx="33781">
                  <c:v>90.209000000000003</c:v>
                </c:pt>
                <c:pt idx="33782">
                  <c:v>90.21</c:v>
                </c:pt>
                <c:pt idx="33783">
                  <c:v>90.212000000000003</c:v>
                </c:pt>
                <c:pt idx="33784">
                  <c:v>90.212999999999994</c:v>
                </c:pt>
                <c:pt idx="33785">
                  <c:v>90.213999999999999</c:v>
                </c:pt>
                <c:pt idx="33786">
                  <c:v>90.215000000000003</c:v>
                </c:pt>
                <c:pt idx="33787">
                  <c:v>90.215999999999994</c:v>
                </c:pt>
                <c:pt idx="33788">
                  <c:v>90.216999999999999</c:v>
                </c:pt>
                <c:pt idx="33789">
                  <c:v>90.218000000000004</c:v>
                </c:pt>
                <c:pt idx="33790">
                  <c:v>90.218999999999994</c:v>
                </c:pt>
                <c:pt idx="33791">
                  <c:v>90.22</c:v>
                </c:pt>
                <c:pt idx="33792">
                  <c:v>90.221000000000004</c:v>
                </c:pt>
                <c:pt idx="33793">
                  <c:v>90.221999999999994</c:v>
                </c:pt>
                <c:pt idx="33794">
                  <c:v>90.221999999999994</c:v>
                </c:pt>
                <c:pt idx="33795">
                  <c:v>90.222999999999999</c:v>
                </c:pt>
                <c:pt idx="33796">
                  <c:v>90.224000000000004</c:v>
                </c:pt>
                <c:pt idx="33797">
                  <c:v>90.224999999999994</c:v>
                </c:pt>
                <c:pt idx="33798">
                  <c:v>90.224999999999994</c:v>
                </c:pt>
                <c:pt idx="33799">
                  <c:v>90.225999999999999</c:v>
                </c:pt>
                <c:pt idx="33800">
                  <c:v>90.225999999999999</c:v>
                </c:pt>
                <c:pt idx="33801">
                  <c:v>90.227000000000004</c:v>
                </c:pt>
                <c:pt idx="33802">
                  <c:v>90.227000000000004</c:v>
                </c:pt>
                <c:pt idx="33803">
                  <c:v>90.227999999999994</c:v>
                </c:pt>
                <c:pt idx="33804">
                  <c:v>90.227999999999994</c:v>
                </c:pt>
                <c:pt idx="33805">
                  <c:v>90.228999999999999</c:v>
                </c:pt>
                <c:pt idx="33806">
                  <c:v>90.228999999999999</c:v>
                </c:pt>
                <c:pt idx="33807">
                  <c:v>90.228999999999999</c:v>
                </c:pt>
                <c:pt idx="33808">
                  <c:v>90.23</c:v>
                </c:pt>
                <c:pt idx="33809">
                  <c:v>90.23</c:v>
                </c:pt>
                <c:pt idx="33810">
                  <c:v>90.23</c:v>
                </c:pt>
                <c:pt idx="33811">
                  <c:v>90.23</c:v>
                </c:pt>
                <c:pt idx="33812">
                  <c:v>90.23</c:v>
                </c:pt>
                <c:pt idx="33813">
                  <c:v>90.23</c:v>
                </c:pt>
                <c:pt idx="33814">
                  <c:v>90.23</c:v>
                </c:pt>
                <c:pt idx="33815">
                  <c:v>90.23</c:v>
                </c:pt>
                <c:pt idx="33816">
                  <c:v>90.230999999999995</c:v>
                </c:pt>
                <c:pt idx="33817">
                  <c:v>90.23</c:v>
                </c:pt>
                <c:pt idx="33818">
                  <c:v>90.23</c:v>
                </c:pt>
                <c:pt idx="33819">
                  <c:v>90.23</c:v>
                </c:pt>
                <c:pt idx="33820">
                  <c:v>90.23</c:v>
                </c:pt>
                <c:pt idx="33821">
                  <c:v>90.23</c:v>
                </c:pt>
                <c:pt idx="33822">
                  <c:v>90.23</c:v>
                </c:pt>
                <c:pt idx="33823">
                  <c:v>90.23</c:v>
                </c:pt>
                <c:pt idx="33824">
                  <c:v>90.23</c:v>
                </c:pt>
                <c:pt idx="33825">
                  <c:v>90.228999999999999</c:v>
                </c:pt>
                <c:pt idx="33826">
                  <c:v>90.228999999999999</c:v>
                </c:pt>
                <c:pt idx="33827">
                  <c:v>90.228999999999999</c:v>
                </c:pt>
                <c:pt idx="33828">
                  <c:v>90.228999999999999</c:v>
                </c:pt>
                <c:pt idx="33829">
                  <c:v>90.227999999999994</c:v>
                </c:pt>
                <c:pt idx="33830">
                  <c:v>90.227999999999994</c:v>
                </c:pt>
                <c:pt idx="33831">
                  <c:v>90.227999999999994</c:v>
                </c:pt>
                <c:pt idx="33832">
                  <c:v>90.227000000000004</c:v>
                </c:pt>
                <c:pt idx="33833">
                  <c:v>90.227000000000004</c:v>
                </c:pt>
                <c:pt idx="33834">
                  <c:v>90.225999999999999</c:v>
                </c:pt>
                <c:pt idx="33835">
                  <c:v>90.225999999999999</c:v>
                </c:pt>
                <c:pt idx="33836">
                  <c:v>90.225999999999999</c:v>
                </c:pt>
                <c:pt idx="33837">
                  <c:v>90.224999999999994</c:v>
                </c:pt>
                <c:pt idx="33838">
                  <c:v>90.224999999999994</c:v>
                </c:pt>
                <c:pt idx="33839">
                  <c:v>90.224000000000004</c:v>
                </c:pt>
                <c:pt idx="33840">
                  <c:v>90.224000000000004</c:v>
                </c:pt>
                <c:pt idx="33841">
                  <c:v>90.222999999999999</c:v>
                </c:pt>
                <c:pt idx="33842">
                  <c:v>90.222999999999999</c:v>
                </c:pt>
                <c:pt idx="33843">
                  <c:v>90.221999999999994</c:v>
                </c:pt>
                <c:pt idx="33844">
                  <c:v>90.221000000000004</c:v>
                </c:pt>
                <c:pt idx="33845">
                  <c:v>90.221000000000004</c:v>
                </c:pt>
                <c:pt idx="33846">
                  <c:v>90.22</c:v>
                </c:pt>
                <c:pt idx="33847">
                  <c:v>90.218999999999994</c:v>
                </c:pt>
                <c:pt idx="33848">
                  <c:v>90.218999999999994</c:v>
                </c:pt>
                <c:pt idx="33849">
                  <c:v>90.218000000000004</c:v>
                </c:pt>
                <c:pt idx="33850">
                  <c:v>90.216999999999999</c:v>
                </c:pt>
                <c:pt idx="33851">
                  <c:v>90.215999999999994</c:v>
                </c:pt>
                <c:pt idx="33852">
                  <c:v>90.215000000000003</c:v>
                </c:pt>
                <c:pt idx="33853">
                  <c:v>90.213999999999999</c:v>
                </c:pt>
                <c:pt idx="33854">
                  <c:v>90.212999999999994</c:v>
                </c:pt>
                <c:pt idx="33855">
                  <c:v>90.212000000000003</c:v>
                </c:pt>
                <c:pt idx="33856">
                  <c:v>90.210999999999999</c:v>
                </c:pt>
                <c:pt idx="33857">
                  <c:v>90.21</c:v>
                </c:pt>
                <c:pt idx="33858">
                  <c:v>90.209000000000003</c:v>
                </c:pt>
                <c:pt idx="33859">
                  <c:v>90.206999999999994</c:v>
                </c:pt>
                <c:pt idx="33860">
                  <c:v>90.206000000000003</c:v>
                </c:pt>
                <c:pt idx="33861">
                  <c:v>90.203999999999994</c:v>
                </c:pt>
                <c:pt idx="33862">
                  <c:v>90.201999999999998</c:v>
                </c:pt>
                <c:pt idx="33863">
                  <c:v>90.200999999999993</c:v>
                </c:pt>
                <c:pt idx="33864">
                  <c:v>90.198999999999998</c:v>
                </c:pt>
                <c:pt idx="33865">
                  <c:v>90.197000000000003</c:v>
                </c:pt>
                <c:pt idx="33866">
                  <c:v>90.194999999999993</c:v>
                </c:pt>
                <c:pt idx="33867">
                  <c:v>90.191999999999993</c:v>
                </c:pt>
                <c:pt idx="33868">
                  <c:v>90.19</c:v>
                </c:pt>
                <c:pt idx="33869">
                  <c:v>90.186999999999998</c:v>
                </c:pt>
                <c:pt idx="33870">
                  <c:v>90.183999999999997</c:v>
                </c:pt>
                <c:pt idx="33871">
                  <c:v>90.180999999999997</c:v>
                </c:pt>
                <c:pt idx="33872">
                  <c:v>90.177999999999997</c:v>
                </c:pt>
                <c:pt idx="33873">
                  <c:v>90.174000000000007</c:v>
                </c:pt>
                <c:pt idx="33874">
                  <c:v>90.17</c:v>
                </c:pt>
                <c:pt idx="33875">
                  <c:v>90.165999999999997</c:v>
                </c:pt>
                <c:pt idx="33876">
                  <c:v>90.162000000000006</c:v>
                </c:pt>
                <c:pt idx="33877">
                  <c:v>90.156999999999996</c:v>
                </c:pt>
                <c:pt idx="33878">
                  <c:v>90.152000000000001</c:v>
                </c:pt>
                <c:pt idx="33879">
                  <c:v>90.147000000000006</c:v>
                </c:pt>
                <c:pt idx="33880">
                  <c:v>90.141000000000005</c:v>
                </c:pt>
                <c:pt idx="33881">
                  <c:v>90.135000000000005</c:v>
                </c:pt>
                <c:pt idx="33882">
                  <c:v>90.128</c:v>
                </c:pt>
                <c:pt idx="33883">
                  <c:v>90.120999999999995</c:v>
                </c:pt>
                <c:pt idx="33884">
                  <c:v>90.113</c:v>
                </c:pt>
                <c:pt idx="33885">
                  <c:v>90.103999999999999</c:v>
                </c:pt>
                <c:pt idx="33886">
                  <c:v>90.094999999999999</c:v>
                </c:pt>
                <c:pt idx="33887">
                  <c:v>90.084999999999994</c:v>
                </c:pt>
                <c:pt idx="33888">
                  <c:v>90.073999999999998</c:v>
                </c:pt>
                <c:pt idx="33889">
                  <c:v>90.063000000000002</c:v>
                </c:pt>
                <c:pt idx="33890">
                  <c:v>90.05</c:v>
                </c:pt>
                <c:pt idx="33891">
                  <c:v>90.037000000000006</c:v>
                </c:pt>
                <c:pt idx="33892">
                  <c:v>90.022000000000006</c:v>
                </c:pt>
                <c:pt idx="33893">
                  <c:v>90.006</c:v>
                </c:pt>
                <c:pt idx="33894">
                  <c:v>89.989000000000004</c:v>
                </c:pt>
                <c:pt idx="33895">
                  <c:v>89.97</c:v>
                </c:pt>
                <c:pt idx="33896">
                  <c:v>89.95</c:v>
                </c:pt>
                <c:pt idx="33897">
                  <c:v>89.927999999999997</c:v>
                </c:pt>
                <c:pt idx="33898">
                  <c:v>89.905000000000001</c:v>
                </c:pt>
                <c:pt idx="33899">
                  <c:v>89.879000000000005</c:v>
                </c:pt>
                <c:pt idx="33900">
                  <c:v>89.852000000000004</c:v>
                </c:pt>
                <c:pt idx="33901">
                  <c:v>89.822000000000003</c:v>
                </c:pt>
                <c:pt idx="33902">
                  <c:v>89.79</c:v>
                </c:pt>
                <c:pt idx="33903">
                  <c:v>89.754999999999995</c:v>
                </c:pt>
                <c:pt idx="33904">
                  <c:v>89.716999999999999</c:v>
                </c:pt>
                <c:pt idx="33905">
                  <c:v>89.676000000000002</c:v>
                </c:pt>
                <c:pt idx="33906">
                  <c:v>89.632999999999996</c:v>
                </c:pt>
                <c:pt idx="33907">
                  <c:v>89.584999999999994</c:v>
                </c:pt>
                <c:pt idx="33908">
                  <c:v>89.534000000000006</c:v>
                </c:pt>
                <c:pt idx="33909">
                  <c:v>89.478999999999999</c:v>
                </c:pt>
                <c:pt idx="33910">
                  <c:v>89.418999999999997</c:v>
                </c:pt>
                <c:pt idx="33911">
                  <c:v>89.355000000000004</c:v>
                </c:pt>
                <c:pt idx="33912">
                  <c:v>89.286000000000001</c:v>
                </c:pt>
                <c:pt idx="33913">
                  <c:v>89.210999999999999</c:v>
                </c:pt>
                <c:pt idx="33914">
                  <c:v>89.131</c:v>
                </c:pt>
                <c:pt idx="33915">
                  <c:v>89.045000000000002</c:v>
                </c:pt>
                <c:pt idx="33916">
                  <c:v>88.953000000000003</c:v>
                </c:pt>
                <c:pt idx="33917">
                  <c:v>88.852999999999994</c:v>
                </c:pt>
                <c:pt idx="33918">
                  <c:v>88.745999999999995</c:v>
                </c:pt>
                <c:pt idx="33919">
                  <c:v>88.632000000000005</c:v>
                </c:pt>
                <c:pt idx="33920">
                  <c:v>88.509</c:v>
                </c:pt>
                <c:pt idx="33921">
                  <c:v>88.376000000000005</c:v>
                </c:pt>
                <c:pt idx="33922">
                  <c:v>88.234999999999999</c:v>
                </c:pt>
                <c:pt idx="33923">
                  <c:v>88.081999999999994</c:v>
                </c:pt>
                <c:pt idx="33924">
                  <c:v>87.918999999999997</c:v>
                </c:pt>
                <c:pt idx="33925">
                  <c:v>87.744</c:v>
                </c:pt>
                <c:pt idx="33926">
                  <c:v>87.557000000000002</c:v>
                </c:pt>
                <c:pt idx="33927">
                  <c:v>87.355999999999995</c:v>
                </c:pt>
                <c:pt idx="33928">
                  <c:v>87.14</c:v>
                </c:pt>
                <c:pt idx="33929">
                  <c:v>86.909000000000006</c:v>
                </c:pt>
                <c:pt idx="33930">
                  <c:v>86.662000000000006</c:v>
                </c:pt>
                <c:pt idx="33931">
                  <c:v>86.397000000000006</c:v>
                </c:pt>
                <c:pt idx="33932">
                  <c:v>86.113</c:v>
                </c:pt>
                <c:pt idx="33933">
                  <c:v>85.81</c:v>
                </c:pt>
                <c:pt idx="33934">
                  <c:v>85.484999999999999</c:v>
                </c:pt>
                <c:pt idx="33935">
                  <c:v>85.138000000000005</c:v>
                </c:pt>
                <c:pt idx="33936">
                  <c:v>84.766999999999996</c:v>
                </c:pt>
                <c:pt idx="33937">
                  <c:v>84.37</c:v>
                </c:pt>
                <c:pt idx="33938">
                  <c:v>83.947999999999993</c:v>
                </c:pt>
                <c:pt idx="33939">
                  <c:v>83.497</c:v>
                </c:pt>
                <c:pt idx="33940">
                  <c:v>83.016000000000005</c:v>
                </c:pt>
                <c:pt idx="33941">
                  <c:v>82.504999999999995</c:v>
                </c:pt>
                <c:pt idx="33942">
                  <c:v>81.962000000000003</c:v>
                </c:pt>
                <c:pt idx="33943">
                  <c:v>81.385000000000005</c:v>
                </c:pt>
                <c:pt idx="33944">
                  <c:v>80.772000000000006</c:v>
                </c:pt>
                <c:pt idx="33945">
                  <c:v>80.123000000000005</c:v>
                </c:pt>
                <c:pt idx="33946">
                  <c:v>79.436000000000007</c:v>
                </c:pt>
                <c:pt idx="33947">
                  <c:v>78.707999999999998</c:v>
                </c:pt>
                <c:pt idx="33948">
                  <c:v>77.941000000000003</c:v>
                </c:pt>
                <c:pt idx="33949">
                  <c:v>77.132000000000005</c:v>
                </c:pt>
                <c:pt idx="33950">
                  <c:v>76.278999999999996</c:v>
                </c:pt>
                <c:pt idx="33951">
                  <c:v>75.384</c:v>
                </c:pt>
                <c:pt idx="33952">
                  <c:v>74.444000000000003</c:v>
                </c:pt>
                <c:pt idx="33953">
                  <c:v>73.459000000000003</c:v>
                </c:pt>
                <c:pt idx="33954">
                  <c:v>72.429000000000002</c:v>
                </c:pt>
                <c:pt idx="33955">
                  <c:v>71.353999999999999</c:v>
                </c:pt>
                <c:pt idx="33956">
                  <c:v>70.233000000000004</c:v>
                </c:pt>
                <c:pt idx="33957">
                  <c:v>69.064999999999998</c:v>
                </c:pt>
                <c:pt idx="33958">
                  <c:v>67.852999999999994</c:v>
                </c:pt>
                <c:pt idx="33959">
                  <c:v>66.594999999999999</c:v>
                </c:pt>
                <c:pt idx="33960">
                  <c:v>65.293999999999997</c:v>
                </c:pt>
                <c:pt idx="33961">
                  <c:v>63.948999999999998</c:v>
                </c:pt>
                <c:pt idx="33962">
                  <c:v>62.563000000000002</c:v>
                </c:pt>
                <c:pt idx="33963">
                  <c:v>61.134999999999998</c:v>
                </c:pt>
                <c:pt idx="33964">
                  <c:v>59.667000000000002</c:v>
                </c:pt>
                <c:pt idx="33965">
                  <c:v>58.161999999999999</c:v>
                </c:pt>
                <c:pt idx="33966">
                  <c:v>56.622999999999998</c:v>
                </c:pt>
                <c:pt idx="33967">
                  <c:v>55.051000000000002</c:v>
                </c:pt>
                <c:pt idx="33968">
                  <c:v>53.45</c:v>
                </c:pt>
                <c:pt idx="33969">
                  <c:v>51.822000000000003</c:v>
                </c:pt>
                <c:pt idx="33970">
                  <c:v>50.171999999999997</c:v>
                </c:pt>
                <c:pt idx="33971">
                  <c:v>48.499000000000002</c:v>
                </c:pt>
                <c:pt idx="33972">
                  <c:v>46.808999999999997</c:v>
                </c:pt>
                <c:pt idx="33973">
                  <c:v>45.103000000000002</c:v>
                </c:pt>
                <c:pt idx="33974">
                  <c:v>43.381999999999998</c:v>
                </c:pt>
                <c:pt idx="33975">
                  <c:v>41.649000000000001</c:v>
                </c:pt>
                <c:pt idx="33976">
                  <c:v>39.905000000000001</c:v>
                </c:pt>
                <c:pt idx="33977">
                  <c:v>38.152000000000001</c:v>
                </c:pt>
                <c:pt idx="33978">
                  <c:v>36.390999999999998</c:v>
                </c:pt>
                <c:pt idx="33979">
                  <c:v>34.622999999999998</c:v>
                </c:pt>
                <c:pt idx="33980">
                  <c:v>32.847000000000001</c:v>
                </c:pt>
                <c:pt idx="33981">
                  <c:v>31.067</c:v>
                </c:pt>
                <c:pt idx="33982">
                  <c:v>29.280999999999999</c:v>
                </c:pt>
                <c:pt idx="33983">
                  <c:v>27.492000000000001</c:v>
                </c:pt>
                <c:pt idx="33984">
                  <c:v>25.699000000000002</c:v>
                </c:pt>
                <c:pt idx="33985">
                  <c:v>23.902999999999999</c:v>
                </c:pt>
                <c:pt idx="33986">
                  <c:v>22.106999999999999</c:v>
                </c:pt>
                <c:pt idx="33987">
                  <c:v>20.312000000000001</c:v>
                </c:pt>
                <c:pt idx="33988">
                  <c:v>18.518999999999998</c:v>
                </c:pt>
                <c:pt idx="33989">
                  <c:v>16.731000000000002</c:v>
                </c:pt>
                <c:pt idx="33990">
                  <c:v>14.952</c:v>
                </c:pt>
                <c:pt idx="33991">
                  <c:v>13.188000000000001</c:v>
                </c:pt>
                <c:pt idx="33992">
                  <c:v>11.446</c:v>
                </c:pt>
                <c:pt idx="33993">
                  <c:v>9.74</c:v>
                </c:pt>
                <c:pt idx="33994">
                  <c:v>8.0890000000000004</c:v>
                </c:pt>
                <c:pt idx="33995">
                  <c:v>6.5220000000000002</c:v>
                </c:pt>
                <c:pt idx="33996">
                  <c:v>5.08</c:v>
                </c:pt>
                <c:pt idx="33997">
                  <c:v>3.8119999999999998</c:v>
                </c:pt>
                <c:pt idx="33998">
                  <c:v>2.7690000000000001</c:v>
                </c:pt>
                <c:pt idx="33999">
                  <c:v>1.9690000000000001</c:v>
                </c:pt>
                <c:pt idx="34000">
                  <c:v>1.403</c:v>
                </c:pt>
                <c:pt idx="34001">
                  <c:v>1.0209999999999999</c:v>
                </c:pt>
                <c:pt idx="34002">
                  <c:v>0.77400000000000002</c:v>
                </c:pt>
                <c:pt idx="34003">
                  <c:v>0.61699999999999999</c:v>
                </c:pt>
                <c:pt idx="34004">
                  <c:v>0.51900000000000002</c:v>
                </c:pt>
                <c:pt idx="34005">
                  <c:v>0.45600000000000002</c:v>
                </c:pt>
                <c:pt idx="34006">
                  <c:v>0.41299999999999998</c:v>
                </c:pt>
                <c:pt idx="34007">
                  <c:v>0.38100000000000001</c:v>
                </c:pt>
                <c:pt idx="34008">
                  <c:v>0.35399999999999998</c:v>
                </c:pt>
                <c:pt idx="34009">
                  <c:v>0.33100000000000002</c:v>
                </c:pt>
                <c:pt idx="34010">
                  <c:v>0.311</c:v>
                </c:pt>
                <c:pt idx="34011">
                  <c:v>0.29299999999999998</c:v>
                </c:pt>
                <c:pt idx="34012">
                  <c:v>0.27800000000000002</c:v>
                </c:pt>
                <c:pt idx="34013">
                  <c:v>0.26500000000000001</c:v>
                </c:pt>
                <c:pt idx="34014">
                  <c:v>0.255</c:v>
                </c:pt>
                <c:pt idx="34015">
                  <c:v>0.247</c:v>
                </c:pt>
                <c:pt idx="34016">
                  <c:v>0.24</c:v>
                </c:pt>
                <c:pt idx="34017">
                  <c:v>0.23499999999999999</c:v>
                </c:pt>
                <c:pt idx="34018">
                  <c:v>0.23100000000000001</c:v>
                </c:pt>
                <c:pt idx="34019">
                  <c:v>0.22800000000000001</c:v>
                </c:pt>
                <c:pt idx="34020">
                  <c:v>0.22600000000000001</c:v>
                </c:pt>
                <c:pt idx="34021">
                  <c:v>0.224</c:v>
                </c:pt>
                <c:pt idx="34022">
                  <c:v>0.224</c:v>
                </c:pt>
                <c:pt idx="34023">
                  <c:v>0.223</c:v>
                </c:pt>
                <c:pt idx="34024">
                  <c:v>0.223</c:v>
                </c:pt>
                <c:pt idx="34025">
                  <c:v>0.223</c:v>
                </c:pt>
                <c:pt idx="34026">
                  <c:v>0.223</c:v>
                </c:pt>
                <c:pt idx="34027">
                  <c:v>0.224</c:v>
                </c:pt>
                <c:pt idx="34028">
                  <c:v>0.224</c:v>
                </c:pt>
                <c:pt idx="34029">
                  <c:v>0.22500000000000001</c:v>
                </c:pt>
                <c:pt idx="34030">
                  <c:v>0.22600000000000001</c:v>
                </c:pt>
                <c:pt idx="34031">
                  <c:v>0.22800000000000001</c:v>
                </c:pt>
                <c:pt idx="34032">
                  <c:v>0.22900000000000001</c:v>
                </c:pt>
                <c:pt idx="34033">
                  <c:v>0.23100000000000001</c:v>
                </c:pt>
                <c:pt idx="34034">
                  <c:v>0.23200000000000001</c:v>
                </c:pt>
                <c:pt idx="34035">
                  <c:v>0.23400000000000001</c:v>
                </c:pt>
                <c:pt idx="34036">
                  <c:v>0.23499999999999999</c:v>
                </c:pt>
                <c:pt idx="34037">
                  <c:v>0.23699999999999999</c:v>
                </c:pt>
                <c:pt idx="34038">
                  <c:v>0.23799999999999999</c:v>
                </c:pt>
                <c:pt idx="34039">
                  <c:v>0.24</c:v>
                </c:pt>
                <c:pt idx="34040">
                  <c:v>0.24099999999999999</c:v>
                </c:pt>
                <c:pt idx="34041">
                  <c:v>0.24299999999999999</c:v>
                </c:pt>
                <c:pt idx="34042">
                  <c:v>0.24399999999999999</c:v>
                </c:pt>
                <c:pt idx="34043">
                  <c:v>0.246</c:v>
                </c:pt>
                <c:pt idx="34044">
                  <c:v>0.247</c:v>
                </c:pt>
                <c:pt idx="34045">
                  <c:v>0.249</c:v>
                </c:pt>
                <c:pt idx="34046">
                  <c:v>0.25</c:v>
                </c:pt>
                <c:pt idx="34047">
                  <c:v>0.251</c:v>
                </c:pt>
                <c:pt idx="34048">
                  <c:v>0.253</c:v>
                </c:pt>
                <c:pt idx="34049">
                  <c:v>0.254</c:v>
                </c:pt>
                <c:pt idx="34050">
                  <c:v>0.255</c:v>
                </c:pt>
                <c:pt idx="34051">
                  <c:v>0.25600000000000001</c:v>
                </c:pt>
                <c:pt idx="34052">
                  <c:v>0.25700000000000001</c:v>
                </c:pt>
                <c:pt idx="34053">
                  <c:v>0.25800000000000001</c:v>
                </c:pt>
                <c:pt idx="34054">
                  <c:v>0.25900000000000001</c:v>
                </c:pt>
                <c:pt idx="34055">
                  <c:v>0.26</c:v>
                </c:pt>
                <c:pt idx="34056">
                  <c:v>0.26100000000000001</c:v>
                </c:pt>
                <c:pt idx="34057">
                  <c:v>0.26200000000000001</c:v>
                </c:pt>
                <c:pt idx="34058">
                  <c:v>0.26200000000000001</c:v>
                </c:pt>
                <c:pt idx="34059">
                  <c:v>0.26300000000000001</c:v>
                </c:pt>
                <c:pt idx="34060">
                  <c:v>0.26400000000000001</c:v>
                </c:pt>
                <c:pt idx="34061">
                  <c:v>0.26500000000000001</c:v>
                </c:pt>
                <c:pt idx="34062">
                  <c:v>0.26500000000000001</c:v>
                </c:pt>
                <c:pt idx="34063">
                  <c:v>0.26600000000000001</c:v>
                </c:pt>
                <c:pt idx="34064">
                  <c:v>0.26700000000000002</c:v>
                </c:pt>
                <c:pt idx="34065">
                  <c:v>0.26700000000000002</c:v>
                </c:pt>
                <c:pt idx="34066">
                  <c:v>0.26800000000000002</c:v>
                </c:pt>
                <c:pt idx="34067">
                  <c:v>0.26800000000000002</c:v>
                </c:pt>
                <c:pt idx="34068">
                  <c:v>0.26600000000000001</c:v>
                </c:pt>
                <c:pt idx="34069">
                  <c:v>0.26600000000000001</c:v>
                </c:pt>
                <c:pt idx="34070">
                  <c:v>0.26500000000000001</c:v>
                </c:pt>
                <c:pt idx="34071">
                  <c:v>0.26500000000000001</c:v>
                </c:pt>
                <c:pt idx="34072">
                  <c:v>0.26400000000000001</c:v>
                </c:pt>
                <c:pt idx="34073">
                  <c:v>0.26300000000000001</c:v>
                </c:pt>
                <c:pt idx="34074">
                  <c:v>0.26300000000000001</c:v>
                </c:pt>
                <c:pt idx="34075">
                  <c:v>0.26200000000000001</c:v>
                </c:pt>
                <c:pt idx="34076">
                  <c:v>0.26100000000000001</c:v>
                </c:pt>
                <c:pt idx="34077">
                  <c:v>0.26100000000000001</c:v>
                </c:pt>
                <c:pt idx="34078">
                  <c:v>0.26</c:v>
                </c:pt>
                <c:pt idx="34079">
                  <c:v>0.25900000000000001</c:v>
                </c:pt>
                <c:pt idx="34080">
                  <c:v>0.25800000000000001</c:v>
                </c:pt>
                <c:pt idx="34081">
                  <c:v>0.25700000000000001</c:v>
                </c:pt>
                <c:pt idx="34082">
                  <c:v>0.25600000000000001</c:v>
                </c:pt>
                <c:pt idx="34083">
                  <c:v>0.255</c:v>
                </c:pt>
                <c:pt idx="34084">
                  <c:v>0.254</c:v>
                </c:pt>
                <c:pt idx="34085">
                  <c:v>0.253</c:v>
                </c:pt>
                <c:pt idx="34086">
                  <c:v>0.252</c:v>
                </c:pt>
                <c:pt idx="34087">
                  <c:v>0.251</c:v>
                </c:pt>
                <c:pt idx="34088">
                  <c:v>0.25</c:v>
                </c:pt>
                <c:pt idx="34089">
                  <c:v>0.248</c:v>
                </c:pt>
                <c:pt idx="34090">
                  <c:v>0.247</c:v>
                </c:pt>
                <c:pt idx="34091">
                  <c:v>0.246</c:v>
                </c:pt>
                <c:pt idx="34092">
                  <c:v>0.24399999999999999</c:v>
                </c:pt>
                <c:pt idx="34093">
                  <c:v>0.24299999999999999</c:v>
                </c:pt>
                <c:pt idx="34094">
                  <c:v>0.24199999999999999</c:v>
                </c:pt>
                <c:pt idx="34095">
                  <c:v>0.24</c:v>
                </c:pt>
                <c:pt idx="34096">
                  <c:v>0.23899999999999999</c:v>
                </c:pt>
                <c:pt idx="34097">
                  <c:v>0.23699999999999999</c:v>
                </c:pt>
                <c:pt idx="34098">
                  <c:v>0.23599999999999999</c:v>
                </c:pt>
                <c:pt idx="34099">
                  <c:v>0.23400000000000001</c:v>
                </c:pt>
                <c:pt idx="34100">
                  <c:v>0.23300000000000001</c:v>
                </c:pt>
                <c:pt idx="34101">
                  <c:v>0.23100000000000001</c:v>
                </c:pt>
                <c:pt idx="34102">
                  <c:v>0.23</c:v>
                </c:pt>
                <c:pt idx="34103">
                  <c:v>0.22800000000000001</c:v>
                </c:pt>
                <c:pt idx="34104">
                  <c:v>0.22700000000000001</c:v>
                </c:pt>
                <c:pt idx="34105">
                  <c:v>0.22600000000000001</c:v>
                </c:pt>
                <c:pt idx="34106">
                  <c:v>0.224</c:v>
                </c:pt>
                <c:pt idx="34107">
                  <c:v>0.223</c:v>
                </c:pt>
                <c:pt idx="34108">
                  <c:v>0.223</c:v>
                </c:pt>
                <c:pt idx="34109">
                  <c:v>0.222</c:v>
                </c:pt>
                <c:pt idx="34110">
                  <c:v>0.222</c:v>
                </c:pt>
                <c:pt idx="34111">
                  <c:v>0.222</c:v>
                </c:pt>
                <c:pt idx="34112">
                  <c:v>0.222</c:v>
                </c:pt>
                <c:pt idx="34113">
                  <c:v>0.223</c:v>
                </c:pt>
                <c:pt idx="34114">
                  <c:v>0.224</c:v>
                </c:pt>
                <c:pt idx="34115">
                  <c:v>0.22600000000000001</c:v>
                </c:pt>
                <c:pt idx="34116">
                  <c:v>0.22800000000000001</c:v>
                </c:pt>
                <c:pt idx="34117">
                  <c:v>0.23100000000000001</c:v>
                </c:pt>
                <c:pt idx="34118">
                  <c:v>0.23499999999999999</c:v>
                </c:pt>
                <c:pt idx="34119">
                  <c:v>0.24</c:v>
                </c:pt>
                <c:pt idx="34120">
                  <c:v>0.246</c:v>
                </c:pt>
                <c:pt idx="34121">
                  <c:v>0.254</c:v>
                </c:pt>
                <c:pt idx="34122">
                  <c:v>0.26400000000000001</c:v>
                </c:pt>
                <c:pt idx="34123">
                  <c:v>0.27600000000000002</c:v>
                </c:pt>
                <c:pt idx="34124">
                  <c:v>0.29099999999999998</c:v>
                </c:pt>
                <c:pt idx="34125">
                  <c:v>0.309</c:v>
                </c:pt>
                <c:pt idx="34126">
                  <c:v>0.32900000000000001</c:v>
                </c:pt>
                <c:pt idx="34127">
                  <c:v>0.35199999999999998</c:v>
                </c:pt>
                <c:pt idx="34128">
                  <c:v>0.378</c:v>
                </c:pt>
                <c:pt idx="34129">
                  <c:v>0.40799999999999997</c:v>
                </c:pt>
                <c:pt idx="34130">
                  <c:v>0.44700000000000001</c:v>
                </c:pt>
                <c:pt idx="34131">
                  <c:v>0.504</c:v>
                </c:pt>
                <c:pt idx="34132">
                  <c:v>0.59299999999999997</c:v>
                </c:pt>
                <c:pt idx="34133">
                  <c:v>0.73499999999999999</c:v>
                </c:pt>
                <c:pt idx="34134">
                  <c:v>0.96299999999999997</c:v>
                </c:pt>
                <c:pt idx="34135">
                  <c:v>1.3180000000000001</c:v>
                </c:pt>
                <c:pt idx="34136">
                  <c:v>1.87</c:v>
                </c:pt>
                <c:pt idx="34137">
                  <c:v>2.661</c:v>
                </c:pt>
                <c:pt idx="34138">
                  <c:v>3.7120000000000002</c:v>
                </c:pt>
                <c:pt idx="34139">
                  <c:v>4.9989999999999997</c:v>
                </c:pt>
                <c:pt idx="34140">
                  <c:v>6.4630000000000001</c:v>
                </c:pt>
                <c:pt idx="34141">
                  <c:v>8.0489999999999995</c:v>
                </c:pt>
                <c:pt idx="34142">
                  <c:v>9.7140000000000004</c:v>
                </c:pt>
                <c:pt idx="34143">
                  <c:v>11.429</c:v>
                </c:pt>
                <c:pt idx="34144">
                  <c:v>13.177</c:v>
                </c:pt>
                <c:pt idx="34145">
                  <c:v>14.946</c:v>
                </c:pt>
                <c:pt idx="34146">
                  <c:v>16.728999999999999</c:v>
                </c:pt>
                <c:pt idx="34147">
                  <c:v>18.518999999999998</c:v>
                </c:pt>
                <c:pt idx="34148">
                  <c:v>20.315000000000001</c:v>
                </c:pt>
                <c:pt idx="34149">
                  <c:v>22.111999999999998</c:v>
                </c:pt>
                <c:pt idx="34150">
                  <c:v>23.91</c:v>
                </c:pt>
                <c:pt idx="34151">
                  <c:v>25.706</c:v>
                </c:pt>
                <c:pt idx="34152">
                  <c:v>27.498999999999999</c:v>
                </c:pt>
                <c:pt idx="34153">
                  <c:v>29.29</c:v>
                </c:pt>
                <c:pt idx="34154">
                  <c:v>31.074999999999999</c:v>
                </c:pt>
                <c:pt idx="34155">
                  <c:v>32.856000000000002</c:v>
                </c:pt>
                <c:pt idx="34156">
                  <c:v>34.631</c:v>
                </c:pt>
                <c:pt idx="34157">
                  <c:v>36.4</c:v>
                </c:pt>
                <c:pt idx="34158">
                  <c:v>38.161999999999999</c:v>
                </c:pt>
                <c:pt idx="34159">
                  <c:v>39.915999999999997</c:v>
                </c:pt>
                <c:pt idx="34160">
                  <c:v>41.661000000000001</c:v>
                </c:pt>
                <c:pt idx="34161">
                  <c:v>43.393999999999998</c:v>
                </c:pt>
                <c:pt idx="34162">
                  <c:v>45.116</c:v>
                </c:pt>
                <c:pt idx="34163">
                  <c:v>46.823999999999998</c:v>
                </c:pt>
                <c:pt idx="34164">
                  <c:v>48.515000000000001</c:v>
                </c:pt>
                <c:pt idx="34165">
                  <c:v>50.188000000000002</c:v>
                </c:pt>
                <c:pt idx="34166">
                  <c:v>51.84</c:v>
                </c:pt>
                <c:pt idx="34167">
                  <c:v>53.469000000000001</c:v>
                </c:pt>
                <c:pt idx="34168">
                  <c:v>55.07</c:v>
                </c:pt>
                <c:pt idx="34169">
                  <c:v>56.642000000000003</c:v>
                </c:pt>
                <c:pt idx="34170">
                  <c:v>58.183</c:v>
                </c:pt>
                <c:pt idx="34171">
                  <c:v>59.69</c:v>
                </c:pt>
                <c:pt idx="34172">
                  <c:v>61.158000000000001</c:v>
                </c:pt>
                <c:pt idx="34173">
                  <c:v>62.587000000000003</c:v>
                </c:pt>
                <c:pt idx="34174">
                  <c:v>63.972999999999999</c:v>
                </c:pt>
                <c:pt idx="34175">
                  <c:v>65.317999999999998</c:v>
                </c:pt>
                <c:pt idx="34176">
                  <c:v>66.619</c:v>
                </c:pt>
                <c:pt idx="34177">
                  <c:v>67.876000000000005</c:v>
                </c:pt>
                <c:pt idx="34178">
                  <c:v>69.087999999999994</c:v>
                </c:pt>
                <c:pt idx="34179">
                  <c:v>70.254000000000005</c:v>
                </c:pt>
                <c:pt idx="34180">
                  <c:v>71.375</c:v>
                </c:pt>
                <c:pt idx="34181">
                  <c:v>72.45</c:v>
                </c:pt>
                <c:pt idx="34182">
                  <c:v>73.48</c:v>
                </c:pt>
                <c:pt idx="34183">
                  <c:v>74.462999999999994</c:v>
                </c:pt>
                <c:pt idx="34184">
                  <c:v>75.402000000000001</c:v>
                </c:pt>
                <c:pt idx="34185">
                  <c:v>76.296999999999997</c:v>
                </c:pt>
                <c:pt idx="34186">
                  <c:v>77.147999999999996</c:v>
                </c:pt>
                <c:pt idx="34187">
                  <c:v>77.956999999999994</c:v>
                </c:pt>
                <c:pt idx="34188">
                  <c:v>78.722999999999999</c:v>
                </c:pt>
                <c:pt idx="34189">
                  <c:v>79.448999999999998</c:v>
                </c:pt>
                <c:pt idx="34190">
                  <c:v>80.135999999999996</c:v>
                </c:pt>
                <c:pt idx="34191">
                  <c:v>80.784000000000006</c:v>
                </c:pt>
                <c:pt idx="34192">
                  <c:v>81.394999999999996</c:v>
                </c:pt>
                <c:pt idx="34193">
                  <c:v>81.971000000000004</c:v>
                </c:pt>
                <c:pt idx="34194">
                  <c:v>82.513000000000005</c:v>
                </c:pt>
                <c:pt idx="34195">
                  <c:v>83.022999999999996</c:v>
                </c:pt>
                <c:pt idx="34196">
                  <c:v>83.503</c:v>
                </c:pt>
                <c:pt idx="34197">
                  <c:v>83.951999999999998</c:v>
                </c:pt>
                <c:pt idx="34198">
                  <c:v>84.373999999999995</c:v>
                </c:pt>
                <c:pt idx="34199">
                  <c:v>84.769000000000005</c:v>
                </c:pt>
                <c:pt idx="34200">
                  <c:v>85.138999999999996</c:v>
                </c:pt>
                <c:pt idx="34201">
                  <c:v>85.486000000000004</c:v>
                </c:pt>
                <c:pt idx="34202">
                  <c:v>85.808999999999997</c:v>
                </c:pt>
                <c:pt idx="34203">
                  <c:v>86.111999999999995</c:v>
                </c:pt>
                <c:pt idx="34204">
                  <c:v>86.394999999999996</c:v>
                </c:pt>
                <c:pt idx="34205">
                  <c:v>86.659000000000006</c:v>
                </c:pt>
                <c:pt idx="34206">
                  <c:v>86.906000000000006</c:v>
                </c:pt>
                <c:pt idx="34207">
                  <c:v>87.135999999999996</c:v>
                </c:pt>
                <c:pt idx="34208">
                  <c:v>87.350999999999999</c:v>
                </c:pt>
                <c:pt idx="34209">
                  <c:v>87.552000000000007</c:v>
                </c:pt>
                <c:pt idx="34210">
                  <c:v>87.739000000000004</c:v>
                </c:pt>
                <c:pt idx="34211">
                  <c:v>87.912999999999997</c:v>
                </c:pt>
                <c:pt idx="34212">
                  <c:v>88.075999999999993</c:v>
                </c:pt>
                <c:pt idx="34213">
                  <c:v>88.227999999999994</c:v>
                </c:pt>
                <c:pt idx="34214">
                  <c:v>88.369</c:v>
                </c:pt>
                <c:pt idx="34215">
                  <c:v>88.501000000000005</c:v>
                </c:pt>
                <c:pt idx="34216">
                  <c:v>88.623999999999995</c:v>
                </c:pt>
                <c:pt idx="34217">
                  <c:v>88.738</c:v>
                </c:pt>
                <c:pt idx="34218">
                  <c:v>88.844999999999999</c:v>
                </c:pt>
                <c:pt idx="34219">
                  <c:v>88.944000000000003</c:v>
                </c:pt>
                <c:pt idx="34220">
                  <c:v>89.037000000000006</c:v>
                </c:pt>
                <c:pt idx="34221">
                  <c:v>89.123000000000005</c:v>
                </c:pt>
                <c:pt idx="34222">
                  <c:v>89.203000000000003</c:v>
                </c:pt>
                <c:pt idx="34223">
                  <c:v>89.277000000000001</c:v>
                </c:pt>
                <c:pt idx="34224">
                  <c:v>89.346000000000004</c:v>
                </c:pt>
                <c:pt idx="34225">
                  <c:v>89.41</c:v>
                </c:pt>
                <c:pt idx="34226">
                  <c:v>89.468999999999994</c:v>
                </c:pt>
                <c:pt idx="34227">
                  <c:v>89.524000000000001</c:v>
                </c:pt>
                <c:pt idx="34228">
                  <c:v>89.575000000000003</c:v>
                </c:pt>
                <c:pt idx="34229">
                  <c:v>89.623000000000005</c:v>
                </c:pt>
                <c:pt idx="34230">
                  <c:v>89.665999999999997</c:v>
                </c:pt>
                <c:pt idx="34231">
                  <c:v>89.706999999999994</c:v>
                </c:pt>
                <c:pt idx="34232">
                  <c:v>89.745000000000005</c:v>
                </c:pt>
                <c:pt idx="34233">
                  <c:v>89.778999999999996</c:v>
                </c:pt>
                <c:pt idx="34234">
                  <c:v>89.811000000000007</c:v>
                </c:pt>
                <c:pt idx="34235">
                  <c:v>89.840999999999994</c:v>
                </c:pt>
                <c:pt idx="34236">
                  <c:v>89.867999999999995</c:v>
                </c:pt>
                <c:pt idx="34237">
                  <c:v>89.894000000000005</c:v>
                </c:pt>
                <c:pt idx="34238">
                  <c:v>89.917000000000002</c:v>
                </c:pt>
                <c:pt idx="34239">
                  <c:v>89.938999999999993</c:v>
                </c:pt>
                <c:pt idx="34240">
                  <c:v>89.959000000000003</c:v>
                </c:pt>
                <c:pt idx="34241">
                  <c:v>89.977000000000004</c:v>
                </c:pt>
                <c:pt idx="34242">
                  <c:v>89.994</c:v>
                </c:pt>
                <c:pt idx="34243">
                  <c:v>90.01</c:v>
                </c:pt>
                <c:pt idx="34244">
                  <c:v>90.025000000000006</c:v>
                </c:pt>
                <c:pt idx="34245">
                  <c:v>90.037999999999997</c:v>
                </c:pt>
                <c:pt idx="34246">
                  <c:v>90.051000000000002</c:v>
                </c:pt>
                <c:pt idx="34247">
                  <c:v>90.061999999999998</c:v>
                </c:pt>
                <c:pt idx="34248">
                  <c:v>90.072999999999993</c:v>
                </c:pt>
                <c:pt idx="34249">
                  <c:v>90.082999999999998</c:v>
                </c:pt>
                <c:pt idx="34250">
                  <c:v>90.091999999999999</c:v>
                </c:pt>
                <c:pt idx="34251">
                  <c:v>90.1</c:v>
                </c:pt>
                <c:pt idx="34252">
                  <c:v>90.108000000000004</c:v>
                </c:pt>
                <c:pt idx="34253">
                  <c:v>90.116</c:v>
                </c:pt>
                <c:pt idx="34254">
                  <c:v>90.122</c:v>
                </c:pt>
                <c:pt idx="34255">
                  <c:v>90.129000000000005</c:v>
                </c:pt>
                <c:pt idx="34256">
                  <c:v>90.135000000000005</c:v>
                </c:pt>
                <c:pt idx="34257">
                  <c:v>90.14</c:v>
                </c:pt>
                <c:pt idx="34258">
                  <c:v>90.144999999999996</c:v>
                </c:pt>
                <c:pt idx="34259">
                  <c:v>90.15</c:v>
                </c:pt>
                <c:pt idx="34260">
                  <c:v>90.153999999999996</c:v>
                </c:pt>
                <c:pt idx="34261">
                  <c:v>90.159000000000006</c:v>
                </c:pt>
                <c:pt idx="34262">
                  <c:v>90.162000000000006</c:v>
                </c:pt>
                <c:pt idx="34263">
                  <c:v>90.165999999999997</c:v>
                </c:pt>
                <c:pt idx="34264">
                  <c:v>90.17</c:v>
                </c:pt>
                <c:pt idx="34265">
                  <c:v>90.173000000000002</c:v>
                </c:pt>
                <c:pt idx="34266">
                  <c:v>90.176000000000002</c:v>
                </c:pt>
                <c:pt idx="34267">
                  <c:v>90.179000000000002</c:v>
                </c:pt>
                <c:pt idx="34268">
                  <c:v>90.180999999999997</c:v>
                </c:pt>
                <c:pt idx="34269">
                  <c:v>90.183999999999997</c:v>
                </c:pt>
                <c:pt idx="34270">
                  <c:v>90.186000000000007</c:v>
                </c:pt>
                <c:pt idx="34271">
                  <c:v>90.188000000000002</c:v>
                </c:pt>
                <c:pt idx="34272">
                  <c:v>90.191000000000003</c:v>
                </c:pt>
                <c:pt idx="34273">
                  <c:v>90.192999999999998</c:v>
                </c:pt>
                <c:pt idx="34274">
                  <c:v>90.194999999999993</c:v>
                </c:pt>
                <c:pt idx="34275">
                  <c:v>90.195999999999998</c:v>
                </c:pt>
                <c:pt idx="34276">
                  <c:v>90.197999999999993</c:v>
                </c:pt>
                <c:pt idx="34277">
                  <c:v>90.2</c:v>
                </c:pt>
                <c:pt idx="34278">
                  <c:v>90.200999999999993</c:v>
                </c:pt>
                <c:pt idx="34279">
                  <c:v>90.203000000000003</c:v>
                </c:pt>
                <c:pt idx="34280">
                  <c:v>90.203999999999994</c:v>
                </c:pt>
                <c:pt idx="34281">
                  <c:v>90.206000000000003</c:v>
                </c:pt>
                <c:pt idx="34282">
                  <c:v>90.206999999999994</c:v>
                </c:pt>
                <c:pt idx="34283">
                  <c:v>90.207999999999998</c:v>
                </c:pt>
                <c:pt idx="34284">
                  <c:v>90.209000000000003</c:v>
                </c:pt>
                <c:pt idx="34285">
                  <c:v>90.21</c:v>
                </c:pt>
                <c:pt idx="34286">
                  <c:v>90.212000000000003</c:v>
                </c:pt>
                <c:pt idx="34287">
                  <c:v>90.212999999999994</c:v>
                </c:pt>
                <c:pt idx="34288">
                  <c:v>90.213999999999999</c:v>
                </c:pt>
                <c:pt idx="34289">
                  <c:v>90.215000000000003</c:v>
                </c:pt>
                <c:pt idx="34290">
                  <c:v>90.215999999999994</c:v>
                </c:pt>
                <c:pt idx="34291">
                  <c:v>90.216999999999999</c:v>
                </c:pt>
                <c:pt idx="34292">
                  <c:v>90.218000000000004</c:v>
                </c:pt>
                <c:pt idx="34293">
                  <c:v>90.218000000000004</c:v>
                </c:pt>
                <c:pt idx="34294">
                  <c:v>90.218999999999994</c:v>
                </c:pt>
                <c:pt idx="34295">
                  <c:v>90.22</c:v>
                </c:pt>
                <c:pt idx="34296">
                  <c:v>90.221000000000004</c:v>
                </c:pt>
                <c:pt idx="34297">
                  <c:v>90.221999999999994</c:v>
                </c:pt>
                <c:pt idx="34298">
                  <c:v>90.221999999999994</c:v>
                </c:pt>
                <c:pt idx="34299">
                  <c:v>90.222999999999999</c:v>
                </c:pt>
                <c:pt idx="34300">
                  <c:v>90.224000000000004</c:v>
                </c:pt>
                <c:pt idx="34301">
                  <c:v>90.224000000000004</c:v>
                </c:pt>
                <c:pt idx="34302">
                  <c:v>90.224999999999994</c:v>
                </c:pt>
                <c:pt idx="34303">
                  <c:v>90.224999999999994</c:v>
                </c:pt>
                <c:pt idx="34304">
                  <c:v>90.225999999999999</c:v>
                </c:pt>
                <c:pt idx="34305">
                  <c:v>90.225999999999999</c:v>
                </c:pt>
                <c:pt idx="34306">
                  <c:v>90.225999999999999</c:v>
                </c:pt>
                <c:pt idx="34307">
                  <c:v>90.227000000000004</c:v>
                </c:pt>
                <c:pt idx="34308">
                  <c:v>90.227000000000004</c:v>
                </c:pt>
                <c:pt idx="34309">
                  <c:v>90.227000000000004</c:v>
                </c:pt>
                <c:pt idx="34310">
                  <c:v>90.227999999999994</c:v>
                </c:pt>
                <c:pt idx="34311">
                  <c:v>90.227999999999994</c:v>
                </c:pt>
                <c:pt idx="34312">
                  <c:v>90.227999999999994</c:v>
                </c:pt>
                <c:pt idx="34313">
                  <c:v>90.227999999999994</c:v>
                </c:pt>
                <c:pt idx="34314">
                  <c:v>90.227999999999994</c:v>
                </c:pt>
                <c:pt idx="34315">
                  <c:v>90.227999999999994</c:v>
                </c:pt>
                <c:pt idx="34316">
                  <c:v>90.227999999999994</c:v>
                </c:pt>
                <c:pt idx="34317">
                  <c:v>90.227999999999994</c:v>
                </c:pt>
                <c:pt idx="34318">
                  <c:v>90.227999999999994</c:v>
                </c:pt>
                <c:pt idx="34319">
                  <c:v>90.227999999999994</c:v>
                </c:pt>
                <c:pt idx="34320">
                  <c:v>90.227999999999994</c:v>
                </c:pt>
                <c:pt idx="34321">
                  <c:v>90.227999999999994</c:v>
                </c:pt>
                <c:pt idx="34322">
                  <c:v>90.227999999999994</c:v>
                </c:pt>
                <c:pt idx="34323">
                  <c:v>90.227999999999994</c:v>
                </c:pt>
                <c:pt idx="34324">
                  <c:v>90.227999999999994</c:v>
                </c:pt>
                <c:pt idx="34325">
                  <c:v>90.227000000000004</c:v>
                </c:pt>
                <c:pt idx="34326">
                  <c:v>90.227000000000004</c:v>
                </c:pt>
                <c:pt idx="34327">
                  <c:v>90.227000000000004</c:v>
                </c:pt>
                <c:pt idx="34328">
                  <c:v>90.227000000000004</c:v>
                </c:pt>
                <c:pt idx="34329">
                  <c:v>90.225999999999999</c:v>
                </c:pt>
                <c:pt idx="34330">
                  <c:v>90.225999999999999</c:v>
                </c:pt>
                <c:pt idx="34331">
                  <c:v>90.225999999999999</c:v>
                </c:pt>
                <c:pt idx="34332">
                  <c:v>90.224999999999994</c:v>
                </c:pt>
                <c:pt idx="34333">
                  <c:v>90.224999999999994</c:v>
                </c:pt>
                <c:pt idx="34334">
                  <c:v>90.224999999999994</c:v>
                </c:pt>
                <c:pt idx="34335">
                  <c:v>90.224000000000004</c:v>
                </c:pt>
                <c:pt idx="34336">
                  <c:v>90.224000000000004</c:v>
                </c:pt>
                <c:pt idx="34337">
                  <c:v>90.222999999999999</c:v>
                </c:pt>
                <c:pt idx="34338">
                  <c:v>90.222999999999999</c:v>
                </c:pt>
                <c:pt idx="34339">
                  <c:v>90.222999999999999</c:v>
                </c:pt>
                <c:pt idx="34340">
                  <c:v>90.221999999999994</c:v>
                </c:pt>
                <c:pt idx="34341">
                  <c:v>90.221999999999994</c:v>
                </c:pt>
                <c:pt idx="34342">
                  <c:v>90.221000000000004</c:v>
                </c:pt>
                <c:pt idx="34343">
                  <c:v>90.22</c:v>
                </c:pt>
                <c:pt idx="34344">
                  <c:v>90.22</c:v>
                </c:pt>
                <c:pt idx="34345">
                  <c:v>90.218999999999994</c:v>
                </c:pt>
                <c:pt idx="34346">
                  <c:v>90.218999999999994</c:v>
                </c:pt>
                <c:pt idx="34347">
                  <c:v>90.218000000000004</c:v>
                </c:pt>
                <c:pt idx="34348">
                  <c:v>90.216999999999999</c:v>
                </c:pt>
                <c:pt idx="34349">
                  <c:v>90.215999999999994</c:v>
                </c:pt>
                <c:pt idx="34350">
                  <c:v>90.215999999999994</c:v>
                </c:pt>
                <c:pt idx="34351">
                  <c:v>90.215000000000003</c:v>
                </c:pt>
                <c:pt idx="34352">
                  <c:v>90.213999999999999</c:v>
                </c:pt>
                <c:pt idx="34353">
                  <c:v>90.212999999999994</c:v>
                </c:pt>
                <c:pt idx="34354">
                  <c:v>90.212000000000003</c:v>
                </c:pt>
                <c:pt idx="34355">
                  <c:v>90.210999999999999</c:v>
                </c:pt>
                <c:pt idx="34356">
                  <c:v>90.21</c:v>
                </c:pt>
                <c:pt idx="34357">
                  <c:v>90.209000000000003</c:v>
                </c:pt>
                <c:pt idx="34358">
                  <c:v>90.207999999999998</c:v>
                </c:pt>
                <c:pt idx="34359">
                  <c:v>90.206000000000003</c:v>
                </c:pt>
                <c:pt idx="34360">
                  <c:v>90.204999999999998</c:v>
                </c:pt>
                <c:pt idx="34361">
                  <c:v>90.203000000000003</c:v>
                </c:pt>
                <c:pt idx="34362">
                  <c:v>90.201999999999998</c:v>
                </c:pt>
                <c:pt idx="34363">
                  <c:v>90.2</c:v>
                </c:pt>
                <c:pt idx="34364">
                  <c:v>90.197999999999993</c:v>
                </c:pt>
                <c:pt idx="34365">
                  <c:v>90.197000000000003</c:v>
                </c:pt>
                <c:pt idx="34366">
                  <c:v>90.194999999999993</c:v>
                </c:pt>
                <c:pt idx="34367">
                  <c:v>90.191999999999993</c:v>
                </c:pt>
                <c:pt idx="34368">
                  <c:v>90.19</c:v>
                </c:pt>
                <c:pt idx="34369">
                  <c:v>90.186999999999998</c:v>
                </c:pt>
                <c:pt idx="34370">
                  <c:v>90.185000000000002</c:v>
                </c:pt>
                <c:pt idx="34371">
                  <c:v>90.182000000000002</c:v>
                </c:pt>
                <c:pt idx="34372">
                  <c:v>90.179000000000002</c:v>
                </c:pt>
                <c:pt idx="34373">
                  <c:v>90.176000000000002</c:v>
                </c:pt>
                <c:pt idx="34374">
                  <c:v>90.171999999999997</c:v>
                </c:pt>
                <c:pt idx="34375">
                  <c:v>90.168000000000006</c:v>
                </c:pt>
                <c:pt idx="34376">
                  <c:v>90.164000000000001</c:v>
                </c:pt>
                <c:pt idx="34377">
                  <c:v>90.16</c:v>
                </c:pt>
                <c:pt idx="34378">
                  <c:v>90.155000000000001</c:v>
                </c:pt>
                <c:pt idx="34379">
                  <c:v>90.15</c:v>
                </c:pt>
                <c:pt idx="34380">
                  <c:v>90.144999999999996</c:v>
                </c:pt>
                <c:pt idx="34381">
                  <c:v>90.138999999999996</c:v>
                </c:pt>
                <c:pt idx="34382">
                  <c:v>90.132999999999996</c:v>
                </c:pt>
                <c:pt idx="34383">
                  <c:v>90.126000000000005</c:v>
                </c:pt>
                <c:pt idx="34384">
                  <c:v>90.119</c:v>
                </c:pt>
                <c:pt idx="34385">
                  <c:v>90.111000000000004</c:v>
                </c:pt>
                <c:pt idx="34386">
                  <c:v>90.102000000000004</c:v>
                </c:pt>
                <c:pt idx="34387">
                  <c:v>90.093000000000004</c:v>
                </c:pt>
                <c:pt idx="34388">
                  <c:v>90.082999999999998</c:v>
                </c:pt>
                <c:pt idx="34389">
                  <c:v>90.072000000000003</c:v>
                </c:pt>
                <c:pt idx="34390">
                  <c:v>90.061000000000007</c:v>
                </c:pt>
                <c:pt idx="34391">
                  <c:v>90.048000000000002</c:v>
                </c:pt>
                <c:pt idx="34392">
                  <c:v>90.034999999999997</c:v>
                </c:pt>
                <c:pt idx="34393">
                  <c:v>90.02</c:v>
                </c:pt>
                <c:pt idx="34394">
                  <c:v>90.004000000000005</c:v>
                </c:pt>
                <c:pt idx="34395">
                  <c:v>89.986999999999995</c:v>
                </c:pt>
                <c:pt idx="34396">
                  <c:v>89.968999999999994</c:v>
                </c:pt>
                <c:pt idx="34397">
                  <c:v>89.948999999999998</c:v>
                </c:pt>
                <c:pt idx="34398">
                  <c:v>89.927000000000007</c:v>
                </c:pt>
                <c:pt idx="34399">
                  <c:v>89.903000000000006</c:v>
                </c:pt>
                <c:pt idx="34400">
                  <c:v>89.878</c:v>
                </c:pt>
                <c:pt idx="34401">
                  <c:v>89.85</c:v>
                </c:pt>
                <c:pt idx="34402">
                  <c:v>89.820999999999998</c:v>
                </c:pt>
                <c:pt idx="34403">
                  <c:v>89.789000000000001</c:v>
                </c:pt>
                <c:pt idx="34404">
                  <c:v>89.754000000000005</c:v>
                </c:pt>
                <c:pt idx="34405">
                  <c:v>89.715999999999994</c:v>
                </c:pt>
                <c:pt idx="34406">
                  <c:v>89.676000000000002</c:v>
                </c:pt>
                <c:pt idx="34407">
                  <c:v>89.632000000000005</c:v>
                </c:pt>
                <c:pt idx="34408">
                  <c:v>89.584999999999994</c:v>
                </c:pt>
                <c:pt idx="34409">
                  <c:v>89.533000000000001</c:v>
                </c:pt>
                <c:pt idx="34410">
                  <c:v>89.477999999999994</c:v>
                </c:pt>
                <c:pt idx="34411">
                  <c:v>89.418999999999997</c:v>
                </c:pt>
                <c:pt idx="34412">
                  <c:v>89.355000000000004</c:v>
                </c:pt>
                <c:pt idx="34413">
                  <c:v>89.286000000000001</c:v>
                </c:pt>
                <c:pt idx="34414">
                  <c:v>89.212000000000003</c:v>
                </c:pt>
                <c:pt idx="34415">
                  <c:v>89.132000000000005</c:v>
                </c:pt>
                <c:pt idx="34416">
                  <c:v>89.046000000000006</c:v>
                </c:pt>
                <c:pt idx="34417">
                  <c:v>88.953999999999994</c:v>
                </c:pt>
                <c:pt idx="34418">
                  <c:v>88.855000000000004</c:v>
                </c:pt>
                <c:pt idx="34419">
                  <c:v>88.748000000000005</c:v>
                </c:pt>
                <c:pt idx="34420">
                  <c:v>88.634</c:v>
                </c:pt>
                <c:pt idx="34421">
                  <c:v>88.510999999999996</c:v>
                </c:pt>
                <c:pt idx="34422">
                  <c:v>88.379000000000005</c:v>
                </c:pt>
                <c:pt idx="34423">
                  <c:v>88.236999999999995</c:v>
                </c:pt>
                <c:pt idx="34424">
                  <c:v>88.085999999999999</c:v>
                </c:pt>
                <c:pt idx="34425">
                  <c:v>87.923000000000002</c:v>
                </c:pt>
                <c:pt idx="34426">
                  <c:v>87.748000000000005</c:v>
                </c:pt>
                <c:pt idx="34427">
                  <c:v>87.561000000000007</c:v>
                </c:pt>
                <c:pt idx="34428">
                  <c:v>87.36</c:v>
                </c:pt>
                <c:pt idx="34429">
                  <c:v>87.144999999999996</c:v>
                </c:pt>
                <c:pt idx="34430">
                  <c:v>86.915000000000006</c:v>
                </c:pt>
                <c:pt idx="34431">
                  <c:v>86.668000000000006</c:v>
                </c:pt>
                <c:pt idx="34432">
                  <c:v>86.403999999999996</c:v>
                </c:pt>
                <c:pt idx="34433">
                  <c:v>86.120999999999995</c:v>
                </c:pt>
                <c:pt idx="34434">
                  <c:v>85.817999999999998</c:v>
                </c:pt>
                <c:pt idx="34435">
                  <c:v>85.494</c:v>
                </c:pt>
                <c:pt idx="34436">
                  <c:v>85.147000000000006</c:v>
                </c:pt>
                <c:pt idx="34437">
                  <c:v>84.777000000000001</c:v>
                </c:pt>
                <c:pt idx="34438">
                  <c:v>84.382000000000005</c:v>
                </c:pt>
                <c:pt idx="34439">
                  <c:v>83.96</c:v>
                </c:pt>
                <c:pt idx="34440">
                  <c:v>83.51</c:v>
                </c:pt>
                <c:pt idx="34441">
                  <c:v>83.03</c:v>
                </c:pt>
                <c:pt idx="34442">
                  <c:v>82.52</c:v>
                </c:pt>
                <c:pt idx="34443">
                  <c:v>81.977000000000004</c:v>
                </c:pt>
                <c:pt idx="34444">
                  <c:v>81.400999999999996</c:v>
                </c:pt>
                <c:pt idx="34445">
                  <c:v>80.790000000000006</c:v>
                </c:pt>
                <c:pt idx="34446">
                  <c:v>80.141000000000005</c:v>
                </c:pt>
                <c:pt idx="34447">
                  <c:v>79.453999999999994</c:v>
                </c:pt>
                <c:pt idx="34448">
                  <c:v>78.727999999999994</c:v>
                </c:pt>
                <c:pt idx="34449">
                  <c:v>77.962000000000003</c:v>
                </c:pt>
                <c:pt idx="34450">
                  <c:v>77.153000000000006</c:v>
                </c:pt>
                <c:pt idx="34451">
                  <c:v>76.302000000000007</c:v>
                </c:pt>
                <c:pt idx="34452">
                  <c:v>75.406999999999996</c:v>
                </c:pt>
                <c:pt idx="34453">
                  <c:v>74.468000000000004</c:v>
                </c:pt>
                <c:pt idx="34454">
                  <c:v>73.483999999999995</c:v>
                </c:pt>
                <c:pt idx="34455">
                  <c:v>72.453000000000003</c:v>
                </c:pt>
                <c:pt idx="34456">
                  <c:v>71.379000000000005</c:v>
                </c:pt>
                <c:pt idx="34457">
                  <c:v>70.257999999999996</c:v>
                </c:pt>
                <c:pt idx="34458">
                  <c:v>69.090999999999994</c:v>
                </c:pt>
                <c:pt idx="34459">
                  <c:v>67.878</c:v>
                </c:pt>
                <c:pt idx="34460">
                  <c:v>66.620999999999995</c:v>
                </c:pt>
                <c:pt idx="34461">
                  <c:v>65.319999999999993</c:v>
                </c:pt>
                <c:pt idx="34462">
                  <c:v>63.975000000000001</c:v>
                </c:pt>
                <c:pt idx="34463">
                  <c:v>62.588999999999999</c:v>
                </c:pt>
                <c:pt idx="34464">
                  <c:v>61.16</c:v>
                </c:pt>
                <c:pt idx="34465">
                  <c:v>59.692999999999998</c:v>
                </c:pt>
                <c:pt idx="34466">
                  <c:v>58.186</c:v>
                </c:pt>
                <c:pt idx="34467">
                  <c:v>56.645000000000003</c:v>
                </c:pt>
                <c:pt idx="34468">
                  <c:v>55.072000000000003</c:v>
                </c:pt>
                <c:pt idx="34469">
                  <c:v>53.47</c:v>
                </c:pt>
                <c:pt idx="34470">
                  <c:v>51.841000000000001</c:v>
                </c:pt>
                <c:pt idx="34471">
                  <c:v>50.19</c:v>
                </c:pt>
                <c:pt idx="34472">
                  <c:v>48.517000000000003</c:v>
                </c:pt>
                <c:pt idx="34473">
                  <c:v>46.825000000000003</c:v>
                </c:pt>
                <c:pt idx="34474">
                  <c:v>45.118000000000002</c:v>
                </c:pt>
                <c:pt idx="34475">
                  <c:v>43.396000000000001</c:v>
                </c:pt>
                <c:pt idx="34476">
                  <c:v>41.661999999999999</c:v>
                </c:pt>
                <c:pt idx="34477">
                  <c:v>39.917999999999999</c:v>
                </c:pt>
                <c:pt idx="34478">
                  <c:v>38.164000000000001</c:v>
                </c:pt>
                <c:pt idx="34479">
                  <c:v>36.401000000000003</c:v>
                </c:pt>
                <c:pt idx="34480">
                  <c:v>34.631</c:v>
                </c:pt>
                <c:pt idx="34481">
                  <c:v>32.854999999999997</c:v>
                </c:pt>
                <c:pt idx="34482">
                  <c:v>31.073</c:v>
                </c:pt>
                <c:pt idx="34483">
                  <c:v>29.286999999999999</c:v>
                </c:pt>
                <c:pt idx="34484">
                  <c:v>27.495999999999999</c:v>
                </c:pt>
                <c:pt idx="34485">
                  <c:v>25.702000000000002</c:v>
                </c:pt>
                <c:pt idx="34486">
                  <c:v>23.905999999999999</c:v>
                </c:pt>
                <c:pt idx="34487">
                  <c:v>22.109000000000002</c:v>
                </c:pt>
                <c:pt idx="34488">
                  <c:v>20.312000000000001</c:v>
                </c:pt>
                <c:pt idx="34489">
                  <c:v>18.518000000000001</c:v>
                </c:pt>
                <c:pt idx="34490">
                  <c:v>16.728000000000002</c:v>
                </c:pt>
                <c:pt idx="34491">
                  <c:v>14.946999999999999</c:v>
                </c:pt>
                <c:pt idx="34492">
                  <c:v>13.179</c:v>
                </c:pt>
                <c:pt idx="34493">
                  <c:v>11.432</c:v>
                </c:pt>
                <c:pt idx="34494">
                  <c:v>9.7189999999999994</c:v>
                </c:pt>
                <c:pt idx="34495">
                  <c:v>8.0579999999999998</c:v>
                </c:pt>
                <c:pt idx="34496">
                  <c:v>6.4779999999999998</c:v>
                </c:pt>
                <c:pt idx="34497">
                  <c:v>5.0170000000000003</c:v>
                </c:pt>
                <c:pt idx="34498">
                  <c:v>3.7349999999999999</c:v>
                </c:pt>
                <c:pt idx="34499">
                  <c:v>2.6840000000000002</c:v>
                </c:pt>
                <c:pt idx="34500">
                  <c:v>1.8919999999999999</c:v>
                </c:pt>
                <c:pt idx="34501">
                  <c:v>1.3360000000000001</c:v>
                </c:pt>
                <c:pt idx="34502">
                  <c:v>0.96899999999999997</c:v>
                </c:pt>
                <c:pt idx="34503">
                  <c:v>0.73799999999999999</c:v>
                </c:pt>
                <c:pt idx="34504">
                  <c:v>0.59399999999999997</c:v>
                </c:pt>
                <c:pt idx="34505">
                  <c:v>0.504</c:v>
                </c:pt>
                <c:pt idx="34506">
                  <c:v>0.44700000000000001</c:v>
                </c:pt>
                <c:pt idx="34507">
                  <c:v>0.40799999999999997</c:v>
                </c:pt>
                <c:pt idx="34508">
                  <c:v>0.378</c:v>
                </c:pt>
                <c:pt idx="34509">
                  <c:v>0.35299999999999998</c:v>
                </c:pt>
                <c:pt idx="34510">
                  <c:v>0.33</c:v>
                </c:pt>
                <c:pt idx="34511">
                  <c:v>0.31</c:v>
                </c:pt>
                <c:pt idx="34512">
                  <c:v>0.29199999999999998</c:v>
                </c:pt>
                <c:pt idx="34513">
                  <c:v>0.27700000000000002</c:v>
                </c:pt>
                <c:pt idx="34514">
                  <c:v>0.26500000000000001</c:v>
                </c:pt>
                <c:pt idx="34515">
                  <c:v>0.255</c:v>
                </c:pt>
                <c:pt idx="34516">
                  <c:v>0.246</c:v>
                </c:pt>
                <c:pt idx="34517">
                  <c:v>0.24</c:v>
                </c:pt>
                <c:pt idx="34518">
                  <c:v>0.23499999999999999</c:v>
                </c:pt>
                <c:pt idx="34519">
                  <c:v>0.23100000000000001</c:v>
                </c:pt>
                <c:pt idx="34520">
                  <c:v>0.22800000000000001</c:v>
                </c:pt>
                <c:pt idx="34521">
                  <c:v>0.22600000000000001</c:v>
                </c:pt>
                <c:pt idx="34522">
                  <c:v>0.224</c:v>
                </c:pt>
                <c:pt idx="34523">
                  <c:v>0.223</c:v>
                </c:pt>
                <c:pt idx="34524">
                  <c:v>0.223</c:v>
                </c:pt>
                <c:pt idx="34525">
                  <c:v>0.223</c:v>
                </c:pt>
                <c:pt idx="34526">
                  <c:v>0.223</c:v>
                </c:pt>
                <c:pt idx="34527">
                  <c:v>0.223</c:v>
                </c:pt>
                <c:pt idx="34528">
                  <c:v>0.224</c:v>
                </c:pt>
                <c:pt idx="34529">
                  <c:v>0.224</c:v>
                </c:pt>
                <c:pt idx="34530">
                  <c:v>0.22500000000000001</c:v>
                </c:pt>
                <c:pt idx="34531">
                  <c:v>0.22600000000000001</c:v>
                </c:pt>
                <c:pt idx="34532">
                  <c:v>0.22800000000000001</c:v>
                </c:pt>
                <c:pt idx="34533">
                  <c:v>0.22900000000000001</c:v>
                </c:pt>
                <c:pt idx="34534">
                  <c:v>0.23100000000000001</c:v>
                </c:pt>
                <c:pt idx="34535">
                  <c:v>0.23200000000000001</c:v>
                </c:pt>
                <c:pt idx="34536">
                  <c:v>0.23400000000000001</c:v>
                </c:pt>
                <c:pt idx="34537">
                  <c:v>0.23499999999999999</c:v>
                </c:pt>
                <c:pt idx="34538">
                  <c:v>0.23699999999999999</c:v>
                </c:pt>
                <c:pt idx="34539">
                  <c:v>0.23799999999999999</c:v>
                </c:pt>
                <c:pt idx="34540">
                  <c:v>0.24</c:v>
                </c:pt>
                <c:pt idx="34541">
                  <c:v>0.24099999999999999</c:v>
                </c:pt>
                <c:pt idx="34542">
                  <c:v>0.24299999999999999</c:v>
                </c:pt>
                <c:pt idx="34543">
                  <c:v>0.24399999999999999</c:v>
                </c:pt>
                <c:pt idx="34544">
                  <c:v>0.246</c:v>
                </c:pt>
                <c:pt idx="34545">
                  <c:v>0.247</c:v>
                </c:pt>
                <c:pt idx="34546">
                  <c:v>0.249</c:v>
                </c:pt>
                <c:pt idx="34547">
                  <c:v>0.25</c:v>
                </c:pt>
                <c:pt idx="34548">
                  <c:v>0.251</c:v>
                </c:pt>
                <c:pt idx="34549">
                  <c:v>0.253</c:v>
                </c:pt>
                <c:pt idx="34550">
                  <c:v>0.254</c:v>
                </c:pt>
                <c:pt idx="34551">
                  <c:v>0.255</c:v>
                </c:pt>
                <c:pt idx="34552">
                  <c:v>0.25600000000000001</c:v>
                </c:pt>
                <c:pt idx="34553">
                  <c:v>0.25700000000000001</c:v>
                </c:pt>
                <c:pt idx="34554">
                  <c:v>0.25800000000000001</c:v>
                </c:pt>
                <c:pt idx="34555">
                  <c:v>0.25900000000000001</c:v>
                </c:pt>
                <c:pt idx="34556">
                  <c:v>0.26</c:v>
                </c:pt>
                <c:pt idx="34557">
                  <c:v>0.26100000000000001</c:v>
                </c:pt>
                <c:pt idx="34558">
                  <c:v>0.26200000000000001</c:v>
                </c:pt>
                <c:pt idx="34559">
                  <c:v>0.26200000000000001</c:v>
                </c:pt>
                <c:pt idx="34560">
                  <c:v>0.26300000000000001</c:v>
                </c:pt>
                <c:pt idx="34561">
                  <c:v>0.26400000000000001</c:v>
                </c:pt>
                <c:pt idx="34562">
                  <c:v>0.26500000000000001</c:v>
                </c:pt>
                <c:pt idx="34563">
                  <c:v>0.26500000000000001</c:v>
                </c:pt>
                <c:pt idx="34564">
                  <c:v>0.26600000000000001</c:v>
                </c:pt>
                <c:pt idx="34565">
                  <c:v>0.26700000000000002</c:v>
                </c:pt>
                <c:pt idx="34566">
                  <c:v>0.26700000000000002</c:v>
                </c:pt>
                <c:pt idx="34567">
                  <c:v>0.26800000000000002</c:v>
                </c:pt>
                <c:pt idx="34568">
                  <c:v>0.26800000000000002</c:v>
                </c:pt>
                <c:pt idx="34569">
                  <c:v>0.26600000000000001</c:v>
                </c:pt>
                <c:pt idx="34570">
                  <c:v>0.26600000000000001</c:v>
                </c:pt>
                <c:pt idx="34571">
                  <c:v>0.26500000000000001</c:v>
                </c:pt>
                <c:pt idx="34572">
                  <c:v>0.26500000000000001</c:v>
                </c:pt>
                <c:pt idx="34573">
                  <c:v>0.26400000000000001</c:v>
                </c:pt>
                <c:pt idx="34574">
                  <c:v>0.26300000000000001</c:v>
                </c:pt>
                <c:pt idx="34575">
                  <c:v>0.26300000000000001</c:v>
                </c:pt>
                <c:pt idx="34576">
                  <c:v>0.26200000000000001</c:v>
                </c:pt>
                <c:pt idx="34577">
                  <c:v>0.26100000000000001</c:v>
                </c:pt>
                <c:pt idx="34578">
                  <c:v>0.26100000000000001</c:v>
                </c:pt>
                <c:pt idx="34579">
                  <c:v>0.26</c:v>
                </c:pt>
                <c:pt idx="34580">
                  <c:v>0.25900000000000001</c:v>
                </c:pt>
                <c:pt idx="34581">
                  <c:v>0.25800000000000001</c:v>
                </c:pt>
                <c:pt idx="34582">
                  <c:v>0.25700000000000001</c:v>
                </c:pt>
                <c:pt idx="34583">
                  <c:v>0.25600000000000001</c:v>
                </c:pt>
                <c:pt idx="34584">
                  <c:v>0.255</c:v>
                </c:pt>
                <c:pt idx="34585">
                  <c:v>0.254</c:v>
                </c:pt>
                <c:pt idx="34586">
                  <c:v>0.253</c:v>
                </c:pt>
                <c:pt idx="34587">
                  <c:v>0.252</c:v>
                </c:pt>
                <c:pt idx="34588">
                  <c:v>0.251</c:v>
                </c:pt>
                <c:pt idx="34589">
                  <c:v>0.25</c:v>
                </c:pt>
                <c:pt idx="34590">
                  <c:v>0.248</c:v>
                </c:pt>
                <c:pt idx="34591">
                  <c:v>0.247</c:v>
                </c:pt>
                <c:pt idx="34592">
                  <c:v>0.246</c:v>
                </c:pt>
                <c:pt idx="34593">
                  <c:v>0.24399999999999999</c:v>
                </c:pt>
                <c:pt idx="34594">
                  <c:v>0.24299999999999999</c:v>
                </c:pt>
                <c:pt idx="34595">
                  <c:v>0.24099999999999999</c:v>
                </c:pt>
                <c:pt idx="34596">
                  <c:v>0.24</c:v>
                </c:pt>
                <c:pt idx="34597">
                  <c:v>0.23799999999999999</c:v>
                </c:pt>
                <c:pt idx="34598">
                  <c:v>0.23699999999999999</c:v>
                </c:pt>
                <c:pt idx="34599">
                  <c:v>0.23499999999999999</c:v>
                </c:pt>
                <c:pt idx="34600">
                  <c:v>0.23400000000000001</c:v>
                </c:pt>
                <c:pt idx="34601">
                  <c:v>0.23200000000000001</c:v>
                </c:pt>
                <c:pt idx="34602">
                  <c:v>0.23100000000000001</c:v>
                </c:pt>
                <c:pt idx="34603">
                  <c:v>0.22900000000000001</c:v>
                </c:pt>
                <c:pt idx="34604">
                  <c:v>0.22800000000000001</c:v>
                </c:pt>
                <c:pt idx="34605">
                  <c:v>0.22600000000000001</c:v>
                </c:pt>
                <c:pt idx="34606">
                  <c:v>0.22500000000000001</c:v>
                </c:pt>
                <c:pt idx="34607">
                  <c:v>0.224</c:v>
                </c:pt>
                <c:pt idx="34608">
                  <c:v>0.223</c:v>
                </c:pt>
                <c:pt idx="34609">
                  <c:v>0.222</c:v>
                </c:pt>
                <c:pt idx="34610">
                  <c:v>0.222</c:v>
                </c:pt>
                <c:pt idx="34611">
                  <c:v>0.222</c:v>
                </c:pt>
                <c:pt idx="34612">
                  <c:v>0.222</c:v>
                </c:pt>
                <c:pt idx="34613">
                  <c:v>0.222</c:v>
                </c:pt>
                <c:pt idx="34614">
                  <c:v>0.223</c:v>
                </c:pt>
                <c:pt idx="34615">
                  <c:v>0.224</c:v>
                </c:pt>
                <c:pt idx="34616">
                  <c:v>0.22500000000000001</c:v>
                </c:pt>
                <c:pt idx="34617">
                  <c:v>0.22700000000000001</c:v>
                </c:pt>
                <c:pt idx="34618">
                  <c:v>0.23</c:v>
                </c:pt>
                <c:pt idx="34619">
                  <c:v>0.23300000000000001</c:v>
                </c:pt>
                <c:pt idx="34620">
                  <c:v>0.23799999999999999</c:v>
                </c:pt>
                <c:pt idx="34621">
                  <c:v>0.24399999999999999</c:v>
                </c:pt>
                <c:pt idx="34622">
                  <c:v>0.252</c:v>
                </c:pt>
                <c:pt idx="34623">
                  <c:v>0.26100000000000001</c:v>
                </c:pt>
                <c:pt idx="34624">
                  <c:v>0.27300000000000002</c:v>
                </c:pt>
                <c:pt idx="34625">
                  <c:v>0.28799999999999998</c:v>
                </c:pt>
                <c:pt idx="34626">
                  <c:v>0.30599999999999999</c:v>
                </c:pt>
                <c:pt idx="34627">
                  <c:v>0.32600000000000001</c:v>
                </c:pt>
                <c:pt idx="34628">
                  <c:v>0.34799999999999998</c:v>
                </c:pt>
                <c:pt idx="34629">
                  <c:v>0.371</c:v>
                </c:pt>
                <c:pt idx="34630">
                  <c:v>0.39500000000000002</c:v>
                </c:pt>
                <c:pt idx="34631">
                  <c:v>0.42399999999999999</c:v>
                </c:pt>
                <c:pt idx="34632">
                  <c:v>0.46500000000000002</c:v>
                </c:pt>
                <c:pt idx="34633">
                  <c:v>0.52900000000000003</c:v>
                </c:pt>
                <c:pt idx="34634">
                  <c:v>0.63400000000000001</c:v>
                </c:pt>
                <c:pt idx="34635">
                  <c:v>0.80800000000000005</c:v>
                </c:pt>
                <c:pt idx="34636">
                  <c:v>1.1040000000000001</c:v>
                </c:pt>
                <c:pt idx="34637">
                  <c:v>1.601</c:v>
                </c:pt>
                <c:pt idx="34638">
                  <c:v>2.3740000000000001</c:v>
                </c:pt>
                <c:pt idx="34639">
                  <c:v>3.4489999999999998</c:v>
                </c:pt>
                <c:pt idx="34640">
                  <c:v>4.798</c:v>
                </c:pt>
                <c:pt idx="34641">
                  <c:v>6.3230000000000004</c:v>
                </c:pt>
                <c:pt idx="34642">
                  <c:v>7.9550000000000001</c:v>
                </c:pt>
                <c:pt idx="34643">
                  <c:v>9.6519999999999992</c:v>
                </c:pt>
                <c:pt idx="34644">
                  <c:v>11.39</c:v>
                </c:pt>
                <c:pt idx="34645">
                  <c:v>13.153</c:v>
                </c:pt>
                <c:pt idx="34646">
                  <c:v>14.933</c:v>
                </c:pt>
                <c:pt idx="34647">
                  <c:v>16.722999999999999</c:v>
                </c:pt>
                <c:pt idx="34648">
                  <c:v>18.518999999999998</c:v>
                </c:pt>
                <c:pt idx="34649">
                  <c:v>20.318999999999999</c:v>
                </c:pt>
                <c:pt idx="34650">
                  <c:v>22.12</c:v>
                </c:pt>
                <c:pt idx="34651">
                  <c:v>23.92</c:v>
                </c:pt>
                <c:pt idx="34652">
                  <c:v>25.718</c:v>
                </c:pt>
                <c:pt idx="34653">
                  <c:v>27.515000000000001</c:v>
                </c:pt>
                <c:pt idx="34654">
                  <c:v>29.308</c:v>
                </c:pt>
                <c:pt idx="34655">
                  <c:v>31.096</c:v>
                </c:pt>
                <c:pt idx="34656">
                  <c:v>32.880000000000003</c:v>
                </c:pt>
                <c:pt idx="34657">
                  <c:v>34.658000000000001</c:v>
                </c:pt>
                <c:pt idx="34658">
                  <c:v>36.43</c:v>
                </c:pt>
                <c:pt idx="34659">
                  <c:v>38.195</c:v>
                </c:pt>
                <c:pt idx="34660">
                  <c:v>39.951999999999998</c:v>
                </c:pt>
                <c:pt idx="34661">
                  <c:v>41.701000000000001</c:v>
                </c:pt>
                <c:pt idx="34662">
                  <c:v>43.438000000000002</c:v>
                </c:pt>
                <c:pt idx="34663">
                  <c:v>45.162999999999997</c:v>
                </c:pt>
                <c:pt idx="34664">
                  <c:v>46.874000000000002</c:v>
                </c:pt>
                <c:pt idx="34665">
                  <c:v>48.567999999999998</c:v>
                </c:pt>
                <c:pt idx="34666">
                  <c:v>50.244</c:v>
                </c:pt>
                <c:pt idx="34667">
                  <c:v>51.898000000000003</c:v>
                </c:pt>
                <c:pt idx="34668">
                  <c:v>53.53</c:v>
                </c:pt>
                <c:pt idx="34669">
                  <c:v>55.134</c:v>
                </c:pt>
                <c:pt idx="34670">
                  <c:v>56.709000000000003</c:v>
                </c:pt>
                <c:pt idx="34671">
                  <c:v>58.253</c:v>
                </c:pt>
                <c:pt idx="34672">
                  <c:v>59.762999999999998</c:v>
                </c:pt>
                <c:pt idx="34673">
                  <c:v>61.232999999999997</c:v>
                </c:pt>
                <c:pt idx="34674">
                  <c:v>62.662999999999997</c:v>
                </c:pt>
                <c:pt idx="34675">
                  <c:v>64.05</c:v>
                </c:pt>
                <c:pt idx="34676">
                  <c:v>65.394999999999996</c:v>
                </c:pt>
                <c:pt idx="34677">
                  <c:v>66.697000000000003</c:v>
                </c:pt>
                <c:pt idx="34678">
                  <c:v>67.953000000000003</c:v>
                </c:pt>
                <c:pt idx="34679">
                  <c:v>69.165000000000006</c:v>
                </c:pt>
                <c:pt idx="34680">
                  <c:v>70.331000000000003</c:v>
                </c:pt>
                <c:pt idx="34681">
                  <c:v>71.45</c:v>
                </c:pt>
                <c:pt idx="34682">
                  <c:v>72.524000000000001</c:v>
                </c:pt>
                <c:pt idx="34683">
                  <c:v>73.552000000000007</c:v>
                </c:pt>
                <c:pt idx="34684">
                  <c:v>74.534000000000006</c:v>
                </c:pt>
                <c:pt idx="34685">
                  <c:v>75.471000000000004</c:v>
                </c:pt>
                <c:pt idx="34686">
                  <c:v>76.364000000000004</c:v>
                </c:pt>
                <c:pt idx="34687">
                  <c:v>77.212999999999994</c:v>
                </c:pt>
                <c:pt idx="34688">
                  <c:v>78.019000000000005</c:v>
                </c:pt>
                <c:pt idx="34689">
                  <c:v>78.783000000000001</c:v>
                </c:pt>
                <c:pt idx="34690">
                  <c:v>79.506</c:v>
                </c:pt>
                <c:pt idx="34691">
                  <c:v>80.19</c:v>
                </c:pt>
                <c:pt idx="34692">
                  <c:v>80.835999999999999</c:v>
                </c:pt>
                <c:pt idx="34693">
                  <c:v>81.444000000000003</c:v>
                </c:pt>
                <c:pt idx="34694">
                  <c:v>82.018000000000001</c:v>
                </c:pt>
                <c:pt idx="34695">
                  <c:v>82.558000000000007</c:v>
                </c:pt>
                <c:pt idx="34696">
                  <c:v>83.064999999999998</c:v>
                </c:pt>
                <c:pt idx="34697">
                  <c:v>83.542000000000002</c:v>
                </c:pt>
                <c:pt idx="34698">
                  <c:v>83.989000000000004</c:v>
                </c:pt>
                <c:pt idx="34699">
                  <c:v>84.408000000000001</c:v>
                </c:pt>
                <c:pt idx="34700">
                  <c:v>84.801000000000002</c:v>
                </c:pt>
                <c:pt idx="34701">
                  <c:v>85.168999999999997</c:v>
                </c:pt>
                <c:pt idx="34702">
                  <c:v>85.513000000000005</c:v>
                </c:pt>
                <c:pt idx="34703">
                  <c:v>85.834999999999994</c:v>
                </c:pt>
                <c:pt idx="34704">
                  <c:v>86.135000000000005</c:v>
                </c:pt>
                <c:pt idx="34705">
                  <c:v>86.417000000000002</c:v>
                </c:pt>
                <c:pt idx="34706">
                  <c:v>86.679000000000002</c:v>
                </c:pt>
                <c:pt idx="34707">
                  <c:v>86.924000000000007</c:v>
                </c:pt>
                <c:pt idx="34708">
                  <c:v>87.152000000000001</c:v>
                </c:pt>
                <c:pt idx="34709">
                  <c:v>87.366</c:v>
                </c:pt>
                <c:pt idx="34710">
                  <c:v>87.564999999999998</c:v>
                </c:pt>
                <c:pt idx="34711">
                  <c:v>87.751000000000005</c:v>
                </c:pt>
                <c:pt idx="34712">
                  <c:v>87.924000000000007</c:v>
                </c:pt>
                <c:pt idx="34713">
                  <c:v>88.085999999999999</c:v>
                </c:pt>
                <c:pt idx="34714">
                  <c:v>88.236000000000004</c:v>
                </c:pt>
                <c:pt idx="34715">
                  <c:v>88.376999999999995</c:v>
                </c:pt>
                <c:pt idx="34716">
                  <c:v>88.507999999999996</c:v>
                </c:pt>
                <c:pt idx="34717">
                  <c:v>88.63</c:v>
                </c:pt>
                <c:pt idx="34718">
                  <c:v>88.742999999999995</c:v>
                </c:pt>
                <c:pt idx="34719">
                  <c:v>88.849000000000004</c:v>
                </c:pt>
                <c:pt idx="34720">
                  <c:v>88.947000000000003</c:v>
                </c:pt>
                <c:pt idx="34721">
                  <c:v>89.039000000000001</c:v>
                </c:pt>
                <c:pt idx="34722">
                  <c:v>89.125</c:v>
                </c:pt>
                <c:pt idx="34723">
                  <c:v>89.203999999999994</c:v>
                </c:pt>
                <c:pt idx="34724">
                  <c:v>89.278000000000006</c:v>
                </c:pt>
                <c:pt idx="34725">
                  <c:v>89.346000000000004</c:v>
                </c:pt>
                <c:pt idx="34726">
                  <c:v>89.41</c:v>
                </c:pt>
                <c:pt idx="34727">
                  <c:v>89.468999999999994</c:v>
                </c:pt>
                <c:pt idx="34728">
                  <c:v>89.522999999999996</c:v>
                </c:pt>
                <c:pt idx="34729">
                  <c:v>89.573999999999998</c:v>
                </c:pt>
                <c:pt idx="34730">
                  <c:v>89.620999999999995</c:v>
                </c:pt>
                <c:pt idx="34731">
                  <c:v>89.664000000000001</c:v>
                </c:pt>
                <c:pt idx="34732">
                  <c:v>89.704999999999998</c:v>
                </c:pt>
                <c:pt idx="34733">
                  <c:v>89.742000000000004</c:v>
                </c:pt>
                <c:pt idx="34734">
                  <c:v>89.775999999999996</c:v>
                </c:pt>
                <c:pt idx="34735">
                  <c:v>89.808000000000007</c:v>
                </c:pt>
                <c:pt idx="34736">
                  <c:v>89.837000000000003</c:v>
                </c:pt>
                <c:pt idx="34737">
                  <c:v>89.864999999999995</c:v>
                </c:pt>
                <c:pt idx="34738">
                  <c:v>89.89</c:v>
                </c:pt>
                <c:pt idx="34739">
                  <c:v>89.912999999999997</c:v>
                </c:pt>
                <c:pt idx="34740">
                  <c:v>89.933999999999997</c:v>
                </c:pt>
                <c:pt idx="34741">
                  <c:v>89.953999999999994</c:v>
                </c:pt>
                <c:pt idx="34742">
                  <c:v>89.971999999999994</c:v>
                </c:pt>
                <c:pt idx="34743">
                  <c:v>89.989000000000004</c:v>
                </c:pt>
                <c:pt idx="34744">
                  <c:v>90.004999999999995</c:v>
                </c:pt>
                <c:pt idx="34745">
                  <c:v>90.019000000000005</c:v>
                </c:pt>
                <c:pt idx="34746">
                  <c:v>90.033000000000001</c:v>
                </c:pt>
                <c:pt idx="34747">
                  <c:v>90.045000000000002</c:v>
                </c:pt>
                <c:pt idx="34748">
                  <c:v>90.057000000000002</c:v>
                </c:pt>
                <c:pt idx="34749">
                  <c:v>90.066999999999993</c:v>
                </c:pt>
                <c:pt idx="34750">
                  <c:v>90.076999999999998</c:v>
                </c:pt>
                <c:pt idx="34751">
                  <c:v>90.085999999999999</c:v>
                </c:pt>
                <c:pt idx="34752">
                  <c:v>90.093999999999994</c:v>
                </c:pt>
                <c:pt idx="34753">
                  <c:v>90.102000000000004</c:v>
                </c:pt>
                <c:pt idx="34754">
                  <c:v>90.11</c:v>
                </c:pt>
                <c:pt idx="34755">
                  <c:v>90.116</c:v>
                </c:pt>
                <c:pt idx="34756">
                  <c:v>90.123000000000005</c:v>
                </c:pt>
                <c:pt idx="34757">
                  <c:v>90.128</c:v>
                </c:pt>
                <c:pt idx="34758">
                  <c:v>90.134</c:v>
                </c:pt>
                <c:pt idx="34759">
                  <c:v>90.138999999999996</c:v>
                </c:pt>
                <c:pt idx="34760">
                  <c:v>90.144000000000005</c:v>
                </c:pt>
                <c:pt idx="34761">
                  <c:v>90.147999999999996</c:v>
                </c:pt>
                <c:pt idx="34762">
                  <c:v>90.152000000000001</c:v>
                </c:pt>
                <c:pt idx="34763">
                  <c:v>90.156000000000006</c:v>
                </c:pt>
                <c:pt idx="34764">
                  <c:v>90.16</c:v>
                </c:pt>
                <c:pt idx="34765">
                  <c:v>90.162999999999997</c:v>
                </c:pt>
                <c:pt idx="34766">
                  <c:v>90.165999999999997</c:v>
                </c:pt>
                <c:pt idx="34767">
                  <c:v>90.168999999999997</c:v>
                </c:pt>
                <c:pt idx="34768">
                  <c:v>90.171999999999997</c:v>
                </c:pt>
                <c:pt idx="34769">
                  <c:v>90.174999999999997</c:v>
                </c:pt>
                <c:pt idx="34770">
                  <c:v>90.177000000000007</c:v>
                </c:pt>
                <c:pt idx="34771">
                  <c:v>90.18</c:v>
                </c:pt>
                <c:pt idx="34772">
                  <c:v>90.182000000000002</c:v>
                </c:pt>
                <c:pt idx="34773">
                  <c:v>90.183999999999997</c:v>
                </c:pt>
                <c:pt idx="34774">
                  <c:v>90.186000000000007</c:v>
                </c:pt>
                <c:pt idx="34775">
                  <c:v>90.188000000000002</c:v>
                </c:pt>
                <c:pt idx="34776">
                  <c:v>90.19</c:v>
                </c:pt>
                <c:pt idx="34777">
                  <c:v>90.191000000000003</c:v>
                </c:pt>
                <c:pt idx="34778">
                  <c:v>90.192999999999998</c:v>
                </c:pt>
                <c:pt idx="34779">
                  <c:v>90.194000000000003</c:v>
                </c:pt>
                <c:pt idx="34780">
                  <c:v>90.195999999999998</c:v>
                </c:pt>
                <c:pt idx="34781">
                  <c:v>90.197000000000003</c:v>
                </c:pt>
                <c:pt idx="34782">
                  <c:v>90.198999999999998</c:v>
                </c:pt>
                <c:pt idx="34783">
                  <c:v>90.2</c:v>
                </c:pt>
                <c:pt idx="34784">
                  <c:v>90.200999999999993</c:v>
                </c:pt>
                <c:pt idx="34785">
                  <c:v>90.203000000000003</c:v>
                </c:pt>
                <c:pt idx="34786">
                  <c:v>90.203999999999994</c:v>
                </c:pt>
                <c:pt idx="34787">
                  <c:v>90.204999999999998</c:v>
                </c:pt>
                <c:pt idx="34788">
                  <c:v>90.206000000000003</c:v>
                </c:pt>
                <c:pt idx="34789">
                  <c:v>90.206999999999994</c:v>
                </c:pt>
                <c:pt idx="34790">
                  <c:v>90.207999999999998</c:v>
                </c:pt>
                <c:pt idx="34791">
                  <c:v>90.209000000000003</c:v>
                </c:pt>
                <c:pt idx="34792">
                  <c:v>90.21</c:v>
                </c:pt>
                <c:pt idx="34793">
                  <c:v>90.210999999999999</c:v>
                </c:pt>
                <c:pt idx="34794">
                  <c:v>90.212000000000003</c:v>
                </c:pt>
                <c:pt idx="34795">
                  <c:v>90.212999999999994</c:v>
                </c:pt>
                <c:pt idx="34796">
                  <c:v>90.212999999999994</c:v>
                </c:pt>
                <c:pt idx="34797">
                  <c:v>90.213999999999999</c:v>
                </c:pt>
                <c:pt idx="34798">
                  <c:v>90.215000000000003</c:v>
                </c:pt>
                <c:pt idx="34799">
                  <c:v>90.215999999999994</c:v>
                </c:pt>
                <c:pt idx="34800">
                  <c:v>90.215999999999994</c:v>
                </c:pt>
                <c:pt idx="34801">
                  <c:v>90.216999999999999</c:v>
                </c:pt>
                <c:pt idx="34802">
                  <c:v>90.216999999999999</c:v>
                </c:pt>
                <c:pt idx="34803">
                  <c:v>90.218000000000004</c:v>
                </c:pt>
                <c:pt idx="34804">
                  <c:v>90.218000000000004</c:v>
                </c:pt>
                <c:pt idx="34805">
                  <c:v>90.218999999999994</c:v>
                </c:pt>
                <c:pt idx="34806">
                  <c:v>90.218999999999994</c:v>
                </c:pt>
                <c:pt idx="34807">
                  <c:v>90.22</c:v>
                </c:pt>
                <c:pt idx="34808">
                  <c:v>90.22</c:v>
                </c:pt>
                <c:pt idx="34809">
                  <c:v>90.22</c:v>
                </c:pt>
                <c:pt idx="34810">
                  <c:v>90.221000000000004</c:v>
                </c:pt>
                <c:pt idx="34811">
                  <c:v>90.221000000000004</c:v>
                </c:pt>
                <c:pt idx="34812">
                  <c:v>90.221000000000004</c:v>
                </c:pt>
                <c:pt idx="34813">
                  <c:v>90.221000000000004</c:v>
                </c:pt>
                <c:pt idx="34814">
                  <c:v>90.221000000000004</c:v>
                </c:pt>
                <c:pt idx="34815">
                  <c:v>90.221999999999994</c:v>
                </c:pt>
                <c:pt idx="34816">
                  <c:v>90.221999999999994</c:v>
                </c:pt>
                <c:pt idx="34817">
                  <c:v>90.221999999999994</c:v>
                </c:pt>
                <c:pt idx="34818">
                  <c:v>90.221999999999994</c:v>
                </c:pt>
                <c:pt idx="34819">
                  <c:v>90.221999999999994</c:v>
                </c:pt>
                <c:pt idx="34820">
                  <c:v>90.221999999999994</c:v>
                </c:pt>
                <c:pt idx="34821">
                  <c:v>90.221999999999994</c:v>
                </c:pt>
                <c:pt idx="34822">
                  <c:v>90.221999999999994</c:v>
                </c:pt>
                <c:pt idx="34823">
                  <c:v>90.221000000000004</c:v>
                </c:pt>
                <c:pt idx="34824">
                  <c:v>90.221000000000004</c:v>
                </c:pt>
                <c:pt idx="34825">
                  <c:v>90.221000000000004</c:v>
                </c:pt>
                <c:pt idx="34826">
                  <c:v>90.221000000000004</c:v>
                </c:pt>
                <c:pt idx="34827">
                  <c:v>90.221000000000004</c:v>
                </c:pt>
                <c:pt idx="34828">
                  <c:v>90.22</c:v>
                </c:pt>
                <c:pt idx="34829">
                  <c:v>90.22</c:v>
                </c:pt>
                <c:pt idx="34830">
                  <c:v>90.22</c:v>
                </c:pt>
                <c:pt idx="34831">
                  <c:v>90.218999999999994</c:v>
                </c:pt>
                <c:pt idx="34832">
                  <c:v>90.218999999999994</c:v>
                </c:pt>
                <c:pt idx="34833">
                  <c:v>90.218999999999994</c:v>
                </c:pt>
                <c:pt idx="34834">
                  <c:v>90.218000000000004</c:v>
                </c:pt>
                <c:pt idx="34835">
                  <c:v>90.218000000000004</c:v>
                </c:pt>
                <c:pt idx="34836">
                  <c:v>90.218000000000004</c:v>
                </c:pt>
                <c:pt idx="34837">
                  <c:v>90.216999999999999</c:v>
                </c:pt>
                <c:pt idx="34838">
                  <c:v>90.216999999999999</c:v>
                </c:pt>
                <c:pt idx="34839">
                  <c:v>90.215999999999994</c:v>
                </c:pt>
                <c:pt idx="34840">
                  <c:v>90.215999999999994</c:v>
                </c:pt>
                <c:pt idx="34841">
                  <c:v>90.215000000000003</c:v>
                </c:pt>
                <c:pt idx="34842">
                  <c:v>90.215000000000003</c:v>
                </c:pt>
                <c:pt idx="34843">
                  <c:v>90.213999999999999</c:v>
                </c:pt>
                <c:pt idx="34844">
                  <c:v>90.213999999999999</c:v>
                </c:pt>
                <c:pt idx="34845">
                  <c:v>90.212999999999994</c:v>
                </c:pt>
                <c:pt idx="34846">
                  <c:v>90.212999999999994</c:v>
                </c:pt>
                <c:pt idx="34847">
                  <c:v>90.212000000000003</c:v>
                </c:pt>
                <c:pt idx="34848">
                  <c:v>90.210999999999999</c:v>
                </c:pt>
                <c:pt idx="34849">
                  <c:v>90.210999999999999</c:v>
                </c:pt>
                <c:pt idx="34850">
                  <c:v>90.21</c:v>
                </c:pt>
                <c:pt idx="34851">
                  <c:v>90.209000000000003</c:v>
                </c:pt>
                <c:pt idx="34852">
                  <c:v>90.207999999999998</c:v>
                </c:pt>
                <c:pt idx="34853">
                  <c:v>90.206999999999994</c:v>
                </c:pt>
                <c:pt idx="34854">
                  <c:v>90.206000000000003</c:v>
                </c:pt>
                <c:pt idx="34855">
                  <c:v>90.204999999999998</c:v>
                </c:pt>
                <c:pt idx="34856">
                  <c:v>90.203999999999994</c:v>
                </c:pt>
                <c:pt idx="34857">
                  <c:v>90.203000000000003</c:v>
                </c:pt>
                <c:pt idx="34858">
                  <c:v>90.201999999999998</c:v>
                </c:pt>
                <c:pt idx="34859">
                  <c:v>90.200999999999993</c:v>
                </c:pt>
                <c:pt idx="34860">
                  <c:v>90.2</c:v>
                </c:pt>
                <c:pt idx="34861">
                  <c:v>90.197999999999993</c:v>
                </c:pt>
                <c:pt idx="34862">
                  <c:v>90.197000000000003</c:v>
                </c:pt>
                <c:pt idx="34863">
                  <c:v>90.194999999999993</c:v>
                </c:pt>
                <c:pt idx="34864">
                  <c:v>90.194000000000003</c:v>
                </c:pt>
                <c:pt idx="34865">
                  <c:v>90.191999999999993</c:v>
                </c:pt>
                <c:pt idx="34866">
                  <c:v>90.19</c:v>
                </c:pt>
                <c:pt idx="34867">
                  <c:v>90.188000000000002</c:v>
                </c:pt>
                <c:pt idx="34868">
                  <c:v>90.186000000000007</c:v>
                </c:pt>
                <c:pt idx="34869">
                  <c:v>90.183000000000007</c:v>
                </c:pt>
                <c:pt idx="34870">
                  <c:v>90.180999999999997</c:v>
                </c:pt>
                <c:pt idx="34871">
                  <c:v>90.177999999999997</c:v>
                </c:pt>
                <c:pt idx="34872">
                  <c:v>90.174999999999997</c:v>
                </c:pt>
                <c:pt idx="34873">
                  <c:v>90.171999999999997</c:v>
                </c:pt>
                <c:pt idx="34874">
                  <c:v>90.168999999999997</c:v>
                </c:pt>
                <c:pt idx="34875">
                  <c:v>90.165999999999997</c:v>
                </c:pt>
                <c:pt idx="34876">
                  <c:v>90.162000000000006</c:v>
                </c:pt>
                <c:pt idx="34877">
                  <c:v>90.158000000000001</c:v>
                </c:pt>
                <c:pt idx="34878">
                  <c:v>90.153999999999996</c:v>
                </c:pt>
                <c:pt idx="34879">
                  <c:v>90.149000000000001</c:v>
                </c:pt>
                <c:pt idx="34880">
                  <c:v>90.144000000000005</c:v>
                </c:pt>
                <c:pt idx="34881">
                  <c:v>90.138000000000005</c:v>
                </c:pt>
                <c:pt idx="34882">
                  <c:v>90.132999999999996</c:v>
                </c:pt>
                <c:pt idx="34883">
                  <c:v>90.126000000000005</c:v>
                </c:pt>
                <c:pt idx="34884">
                  <c:v>90.12</c:v>
                </c:pt>
                <c:pt idx="34885">
                  <c:v>90.111999999999995</c:v>
                </c:pt>
                <c:pt idx="34886">
                  <c:v>90.105000000000004</c:v>
                </c:pt>
                <c:pt idx="34887">
                  <c:v>90.096000000000004</c:v>
                </c:pt>
                <c:pt idx="34888">
                  <c:v>90.087000000000003</c:v>
                </c:pt>
                <c:pt idx="34889">
                  <c:v>90.076999999999998</c:v>
                </c:pt>
                <c:pt idx="34890">
                  <c:v>90.066999999999993</c:v>
                </c:pt>
                <c:pt idx="34891">
                  <c:v>90.055000000000007</c:v>
                </c:pt>
                <c:pt idx="34892">
                  <c:v>90.043000000000006</c:v>
                </c:pt>
                <c:pt idx="34893">
                  <c:v>90.03</c:v>
                </c:pt>
                <c:pt idx="34894">
                  <c:v>90.015000000000001</c:v>
                </c:pt>
                <c:pt idx="34895">
                  <c:v>89.998999999999995</c:v>
                </c:pt>
                <c:pt idx="34896">
                  <c:v>89.981999999999999</c:v>
                </c:pt>
                <c:pt idx="34897">
                  <c:v>89.963999999999999</c:v>
                </c:pt>
                <c:pt idx="34898">
                  <c:v>89.944000000000003</c:v>
                </c:pt>
                <c:pt idx="34899">
                  <c:v>89.923000000000002</c:v>
                </c:pt>
                <c:pt idx="34900">
                  <c:v>89.899000000000001</c:v>
                </c:pt>
                <c:pt idx="34901">
                  <c:v>89.873999999999995</c:v>
                </c:pt>
                <c:pt idx="34902">
                  <c:v>89.846999999999994</c:v>
                </c:pt>
                <c:pt idx="34903">
                  <c:v>89.816999999999993</c:v>
                </c:pt>
                <c:pt idx="34904">
                  <c:v>89.784999999999997</c:v>
                </c:pt>
                <c:pt idx="34905">
                  <c:v>89.751000000000005</c:v>
                </c:pt>
                <c:pt idx="34906">
                  <c:v>89.713999999999999</c:v>
                </c:pt>
                <c:pt idx="34907">
                  <c:v>89.673000000000002</c:v>
                </c:pt>
                <c:pt idx="34908">
                  <c:v>89.63</c:v>
                </c:pt>
                <c:pt idx="34909">
                  <c:v>89.582999999999998</c:v>
                </c:pt>
                <c:pt idx="34910">
                  <c:v>89.531999999999996</c:v>
                </c:pt>
                <c:pt idx="34911">
                  <c:v>89.477999999999994</c:v>
                </c:pt>
                <c:pt idx="34912">
                  <c:v>89.418999999999997</c:v>
                </c:pt>
                <c:pt idx="34913">
                  <c:v>89.355000000000004</c:v>
                </c:pt>
                <c:pt idx="34914">
                  <c:v>89.287000000000006</c:v>
                </c:pt>
                <c:pt idx="34915">
                  <c:v>89.212999999999994</c:v>
                </c:pt>
                <c:pt idx="34916">
                  <c:v>89.134</c:v>
                </c:pt>
                <c:pt idx="34917">
                  <c:v>89.049000000000007</c:v>
                </c:pt>
                <c:pt idx="34918">
                  <c:v>88.956999999999994</c:v>
                </c:pt>
                <c:pt idx="34919">
                  <c:v>88.858999999999995</c:v>
                </c:pt>
                <c:pt idx="34920">
                  <c:v>88.753</c:v>
                </c:pt>
                <c:pt idx="34921">
                  <c:v>88.638999999999996</c:v>
                </c:pt>
                <c:pt idx="34922">
                  <c:v>88.516999999999996</c:v>
                </c:pt>
                <c:pt idx="34923">
                  <c:v>88.385999999999996</c:v>
                </c:pt>
                <c:pt idx="34924">
                  <c:v>88.245999999999995</c:v>
                </c:pt>
                <c:pt idx="34925">
                  <c:v>88.094999999999999</c:v>
                </c:pt>
                <c:pt idx="34926">
                  <c:v>87.933999999999997</c:v>
                </c:pt>
                <c:pt idx="34927">
                  <c:v>87.76</c:v>
                </c:pt>
                <c:pt idx="34928">
                  <c:v>87.575000000000003</c:v>
                </c:pt>
                <c:pt idx="34929">
                  <c:v>87.375</c:v>
                </c:pt>
                <c:pt idx="34930">
                  <c:v>87.162000000000006</c:v>
                </c:pt>
                <c:pt idx="34931">
                  <c:v>86.933000000000007</c:v>
                </c:pt>
                <c:pt idx="34932">
                  <c:v>86.688000000000002</c:v>
                </c:pt>
                <c:pt idx="34933">
                  <c:v>86.424999999999997</c:v>
                </c:pt>
                <c:pt idx="34934">
                  <c:v>86.144000000000005</c:v>
                </c:pt>
                <c:pt idx="34935">
                  <c:v>85.843000000000004</c:v>
                </c:pt>
                <c:pt idx="34936">
                  <c:v>85.521000000000001</c:v>
                </c:pt>
                <c:pt idx="34937">
                  <c:v>85.177000000000007</c:v>
                </c:pt>
                <c:pt idx="34938">
                  <c:v>84.808999999999997</c:v>
                </c:pt>
                <c:pt idx="34939">
                  <c:v>84.415999999999997</c:v>
                </c:pt>
                <c:pt idx="34940">
                  <c:v>83.995999999999995</c:v>
                </c:pt>
                <c:pt idx="34941">
                  <c:v>83.549000000000007</c:v>
                </c:pt>
                <c:pt idx="34942">
                  <c:v>83.072000000000003</c:v>
                </c:pt>
                <c:pt idx="34943">
                  <c:v>82.563999999999993</c:v>
                </c:pt>
                <c:pt idx="34944">
                  <c:v>82.024000000000001</c:v>
                </c:pt>
                <c:pt idx="34945">
                  <c:v>81.450999999999993</c:v>
                </c:pt>
                <c:pt idx="34946">
                  <c:v>80.840999999999994</c:v>
                </c:pt>
                <c:pt idx="34947">
                  <c:v>80.195999999999998</c:v>
                </c:pt>
                <c:pt idx="34948">
                  <c:v>79.512</c:v>
                </c:pt>
                <c:pt idx="34949">
                  <c:v>78.787999999999997</c:v>
                </c:pt>
                <c:pt idx="34950">
                  <c:v>78.024000000000001</c:v>
                </c:pt>
                <c:pt idx="34951">
                  <c:v>77.218000000000004</c:v>
                </c:pt>
                <c:pt idx="34952">
                  <c:v>76.369</c:v>
                </c:pt>
                <c:pt idx="34953">
                  <c:v>75.474999999999994</c:v>
                </c:pt>
                <c:pt idx="34954">
                  <c:v>74.537999999999997</c:v>
                </c:pt>
                <c:pt idx="34955">
                  <c:v>73.555999999999997</c:v>
                </c:pt>
                <c:pt idx="34956">
                  <c:v>72.527000000000001</c:v>
                </c:pt>
                <c:pt idx="34957">
                  <c:v>71.453999999999994</c:v>
                </c:pt>
                <c:pt idx="34958">
                  <c:v>70.332999999999998</c:v>
                </c:pt>
                <c:pt idx="34959">
                  <c:v>69.167000000000002</c:v>
                </c:pt>
                <c:pt idx="34960">
                  <c:v>67.954999999999998</c:v>
                </c:pt>
                <c:pt idx="34961">
                  <c:v>66.698999999999998</c:v>
                </c:pt>
                <c:pt idx="34962">
                  <c:v>65.397000000000006</c:v>
                </c:pt>
                <c:pt idx="34963">
                  <c:v>64.052000000000007</c:v>
                </c:pt>
                <c:pt idx="34964">
                  <c:v>62.664999999999999</c:v>
                </c:pt>
                <c:pt idx="34965">
                  <c:v>61.234999999999999</c:v>
                </c:pt>
                <c:pt idx="34966">
                  <c:v>59.765999999999998</c:v>
                </c:pt>
                <c:pt idx="34967">
                  <c:v>58.258000000000003</c:v>
                </c:pt>
                <c:pt idx="34968">
                  <c:v>56.713000000000001</c:v>
                </c:pt>
                <c:pt idx="34969">
                  <c:v>55.137</c:v>
                </c:pt>
                <c:pt idx="34970">
                  <c:v>53.531999999999996</c:v>
                </c:pt>
                <c:pt idx="34971">
                  <c:v>51.9</c:v>
                </c:pt>
                <c:pt idx="34972">
                  <c:v>50.244999999999997</c:v>
                </c:pt>
                <c:pt idx="34973">
                  <c:v>48.569000000000003</c:v>
                </c:pt>
                <c:pt idx="34974">
                  <c:v>46.875</c:v>
                </c:pt>
                <c:pt idx="34975">
                  <c:v>45.164000000000001</c:v>
                </c:pt>
                <c:pt idx="34976">
                  <c:v>43.439</c:v>
                </c:pt>
                <c:pt idx="34977">
                  <c:v>41.701999999999998</c:v>
                </c:pt>
                <c:pt idx="34978">
                  <c:v>39.954000000000001</c:v>
                </c:pt>
                <c:pt idx="34979">
                  <c:v>38.197000000000003</c:v>
                </c:pt>
                <c:pt idx="34980">
                  <c:v>36.430999999999997</c:v>
                </c:pt>
                <c:pt idx="34981">
                  <c:v>34.658000000000001</c:v>
                </c:pt>
                <c:pt idx="34982">
                  <c:v>32.878</c:v>
                </c:pt>
                <c:pt idx="34983">
                  <c:v>31.093</c:v>
                </c:pt>
                <c:pt idx="34984">
                  <c:v>29.303000000000001</c:v>
                </c:pt>
                <c:pt idx="34985">
                  <c:v>27.51</c:v>
                </c:pt>
                <c:pt idx="34986">
                  <c:v>25.713999999999999</c:v>
                </c:pt>
                <c:pt idx="34987">
                  <c:v>23.914999999999999</c:v>
                </c:pt>
                <c:pt idx="34988">
                  <c:v>22.114999999999998</c:v>
                </c:pt>
                <c:pt idx="34989">
                  <c:v>20.315000000000001</c:v>
                </c:pt>
                <c:pt idx="34990">
                  <c:v>18.516999999999999</c:v>
                </c:pt>
                <c:pt idx="34991">
                  <c:v>16.722000000000001</c:v>
                </c:pt>
                <c:pt idx="34992">
                  <c:v>14.933</c:v>
                </c:pt>
                <c:pt idx="34993">
                  <c:v>13.154999999999999</c:v>
                </c:pt>
                <c:pt idx="34994">
                  <c:v>11.394</c:v>
                </c:pt>
                <c:pt idx="34995">
                  <c:v>9.6590000000000007</c:v>
                </c:pt>
                <c:pt idx="34996">
                  <c:v>7.9660000000000002</c:v>
                </c:pt>
                <c:pt idx="34997">
                  <c:v>6.3419999999999996</c:v>
                </c:pt>
                <c:pt idx="34998">
                  <c:v>4.827</c:v>
                </c:pt>
                <c:pt idx="34999">
                  <c:v>3.4929999999999999</c:v>
                </c:pt>
                <c:pt idx="35000">
                  <c:v>2.4119999999999999</c:v>
                </c:pt>
                <c:pt idx="35001">
                  <c:v>1.635</c:v>
                </c:pt>
                <c:pt idx="35002">
                  <c:v>1.131</c:v>
                </c:pt>
                <c:pt idx="35003">
                  <c:v>0.82099999999999995</c:v>
                </c:pt>
                <c:pt idx="35004">
                  <c:v>0.63700000000000001</c:v>
                </c:pt>
                <c:pt idx="35005">
                  <c:v>0.52900000000000003</c:v>
                </c:pt>
                <c:pt idx="35006">
                  <c:v>0.46400000000000002</c:v>
                </c:pt>
                <c:pt idx="35007">
                  <c:v>0.42299999999999999</c:v>
                </c:pt>
                <c:pt idx="35008">
                  <c:v>0.39500000000000002</c:v>
                </c:pt>
                <c:pt idx="35009">
                  <c:v>0.371</c:v>
                </c:pt>
                <c:pt idx="35010">
                  <c:v>0.34899999999999998</c:v>
                </c:pt>
                <c:pt idx="35011">
                  <c:v>0.32700000000000001</c:v>
                </c:pt>
                <c:pt idx="35012">
                  <c:v>0.30599999999999999</c:v>
                </c:pt>
                <c:pt idx="35013">
                  <c:v>0.28899999999999998</c:v>
                </c:pt>
                <c:pt idx="35014">
                  <c:v>0.27400000000000002</c:v>
                </c:pt>
                <c:pt idx="35015">
                  <c:v>0.26200000000000001</c:v>
                </c:pt>
                <c:pt idx="35016">
                  <c:v>0.252</c:v>
                </c:pt>
                <c:pt idx="35017">
                  <c:v>0.245</c:v>
                </c:pt>
                <c:pt idx="35018">
                  <c:v>0.23799999999999999</c:v>
                </c:pt>
                <c:pt idx="35019">
                  <c:v>0.23300000000000001</c:v>
                </c:pt>
                <c:pt idx="35020">
                  <c:v>0.23</c:v>
                </c:pt>
                <c:pt idx="35021">
                  <c:v>0.22700000000000001</c:v>
                </c:pt>
                <c:pt idx="35022">
                  <c:v>0.22500000000000001</c:v>
                </c:pt>
                <c:pt idx="35023">
                  <c:v>0.224</c:v>
                </c:pt>
                <c:pt idx="35024">
                  <c:v>0.223</c:v>
                </c:pt>
                <c:pt idx="35025">
                  <c:v>0.223</c:v>
                </c:pt>
                <c:pt idx="35026">
                  <c:v>0.222</c:v>
                </c:pt>
                <c:pt idx="35027">
                  <c:v>0.223</c:v>
                </c:pt>
                <c:pt idx="35028">
                  <c:v>0.223</c:v>
                </c:pt>
                <c:pt idx="35029">
                  <c:v>0.223</c:v>
                </c:pt>
                <c:pt idx="35030">
                  <c:v>0.224</c:v>
                </c:pt>
                <c:pt idx="35031">
                  <c:v>0.22500000000000001</c:v>
                </c:pt>
                <c:pt idx="35032">
                  <c:v>0.22600000000000001</c:v>
                </c:pt>
                <c:pt idx="35033">
                  <c:v>0.22800000000000001</c:v>
                </c:pt>
                <c:pt idx="35034">
                  <c:v>0.22900000000000001</c:v>
                </c:pt>
                <c:pt idx="35035">
                  <c:v>0.23</c:v>
                </c:pt>
                <c:pt idx="35036">
                  <c:v>0.23200000000000001</c:v>
                </c:pt>
                <c:pt idx="35037">
                  <c:v>0.23300000000000001</c:v>
                </c:pt>
                <c:pt idx="35038">
                  <c:v>0.23499999999999999</c:v>
                </c:pt>
                <c:pt idx="35039">
                  <c:v>0.23599999999999999</c:v>
                </c:pt>
                <c:pt idx="35040">
                  <c:v>0.23799999999999999</c:v>
                </c:pt>
                <c:pt idx="35041">
                  <c:v>0.23899999999999999</c:v>
                </c:pt>
                <c:pt idx="35042">
                  <c:v>0.24099999999999999</c:v>
                </c:pt>
                <c:pt idx="35043">
                  <c:v>0.24299999999999999</c:v>
                </c:pt>
                <c:pt idx="35044">
                  <c:v>0.24399999999999999</c:v>
                </c:pt>
                <c:pt idx="35045">
                  <c:v>0.246</c:v>
                </c:pt>
                <c:pt idx="35046">
                  <c:v>0.247</c:v>
                </c:pt>
                <c:pt idx="35047">
                  <c:v>0.249</c:v>
                </c:pt>
                <c:pt idx="35048">
                  <c:v>0.25</c:v>
                </c:pt>
                <c:pt idx="35049">
                  <c:v>0.251</c:v>
                </c:pt>
                <c:pt idx="35050">
                  <c:v>0.253</c:v>
                </c:pt>
                <c:pt idx="35051">
                  <c:v>0.254</c:v>
                </c:pt>
                <c:pt idx="35052">
                  <c:v>0.255</c:v>
                </c:pt>
                <c:pt idx="35053">
                  <c:v>0.25600000000000001</c:v>
                </c:pt>
                <c:pt idx="35054">
                  <c:v>0.25700000000000001</c:v>
                </c:pt>
                <c:pt idx="35055">
                  <c:v>0.25800000000000001</c:v>
                </c:pt>
                <c:pt idx="35056">
                  <c:v>0.25900000000000001</c:v>
                </c:pt>
                <c:pt idx="35057">
                  <c:v>0.26</c:v>
                </c:pt>
                <c:pt idx="35058">
                  <c:v>0.26100000000000001</c:v>
                </c:pt>
                <c:pt idx="35059">
                  <c:v>0.26100000000000001</c:v>
                </c:pt>
                <c:pt idx="35060">
                  <c:v>0.26200000000000001</c:v>
                </c:pt>
                <c:pt idx="35061">
                  <c:v>0.26300000000000001</c:v>
                </c:pt>
                <c:pt idx="35062">
                  <c:v>0.26400000000000001</c:v>
                </c:pt>
                <c:pt idx="35063">
                  <c:v>0.26500000000000001</c:v>
                </c:pt>
                <c:pt idx="35064">
                  <c:v>0.26500000000000001</c:v>
                </c:pt>
                <c:pt idx="35065">
                  <c:v>0.26600000000000001</c:v>
                </c:pt>
                <c:pt idx="35066">
                  <c:v>0.26700000000000002</c:v>
                </c:pt>
                <c:pt idx="35067">
                  <c:v>0.26700000000000002</c:v>
                </c:pt>
                <c:pt idx="35068">
                  <c:v>0.26800000000000002</c:v>
                </c:pt>
                <c:pt idx="35069">
                  <c:v>0.26800000000000002</c:v>
                </c:pt>
                <c:pt idx="35070">
                  <c:v>0.26600000000000001</c:v>
                </c:pt>
                <c:pt idx="35071">
                  <c:v>0.26600000000000001</c:v>
                </c:pt>
                <c:pt idx="35072">
                  <c:v>0.26500000000000001</c:v>
                </c:pt>
                <c:pt idx="35073">
                  <c:v>0.26500000000000001</c:v>
                </c:pt>
                <c:pt idx="35074">
                  <c:v>0.26400000000000001</c:v>
                </c:pt>
                <c:pt idx="35075">
                  <c:v>0.26300000000000001</c:v>
                </c:pt>
                <c:pt idx="35076">
                  <c:v>0.26300000000000001</c:v>
                </c:pt>
                <c:pt idx="35077">
                  <c:v>0.26200000000000001</c:v>
                </c:pt>
                <c:pt idx="35078">
                  <c:v>0.26100000000000001</c:v>
                </c:pt>
                <c:pt idx="35079">
                  <c:v>0.26100000000000001</c:v>
                </c:pt>
                <c:pt idx="35080">
                  <c:v>0.26</c:v>
                </c:pt>
                <c:pt idx="35081">
                  <c:v>0.25900000000000001</c:v>
                </c:pt>
                <c:pt idx="35082">
                  <c:v>0.25900000000000001</c:v>
                </c:pt>
                <c:pt idx="35083">
                  <c:v>0.25800000000000001</c:v>
                </c:pt>
                <c:pt idx="35084">
                  <c:v>0.25700000000000001</c:v>
                </c:pt>
                <c:pt idx="35085">
                  <c:v>0.25600000000000001</c:v>
                </c:pt>
                <c:pt idx="35086">
                  <c:v>0.255</c:v>
                </c:pt>
                <c:pt idx="35087">
                  <c:v>0.253</c:v>
                </c:pt>
                <c:pt idx="35088">
                  <c:v>0.252</c:v>
                </c:pt>
                <c:pt idx="35089">
                  <c:v>0.251</c:v>
                </c:pt>
                <c:pt idx="35090">
                  <c:v>0.25</c:v>
                </c:pt>
                <c:pt idx="35091">
                  <c:v>0.249</c:v>
                </c:pt>
                <c:pt idx="35092">
                  <c:v>0.247</c:v>
                </c:pt>
                <c:pt idx="35093">
                  <c:v>0.246</c:v>
                </c:pt>
                <c:pt idx="35094">
                  <c:v>0.24399999999999999</c:v>
                </c:pt>
                <c:pt idx="35095">
                  <c:v>0.24299999999999999</c:v>
                </c:pt>
                <c:pt idx="35096">
                  <c:v>0.24099999999999999</c:v>
                </c:pt>
                <c:pt idx="35097">
                  <c:v>0.24</c:v>
                </c:pt>
                <c:pt idx="35098">
                  <c:v>0.23799999999999999</c:v>
                </c:pt>
                <c:pt idx="35099">
                  <c:v>0.23699999999999999</c:v>
                </c:pt>
                <c:pt idx="35100">
                  <c:v>0.23499999999999999</c:v>
                </c:pt>
                <c:pt idx="35101">
                  <c:v>0.23400000000000001</c:v>
                </c:pt>
                <c:pt idx="35102">
                  <c:v>0.23200000000000001</c:v>
                </c:pt>
                <c:pt idx="35103">
                  <c:v>0.23100000000000001</c:v>
                </c:pt>
                <c:pt idx="35104">
                  <c:v>0.22900000000000001</c:v>
                </c:pt>
                <c:pt idx="35105">
                  <c:v>0.22700000000000001</c:v>
                </c:pt>
                <c:pt idx="35106">
                  <c:v>0.22600000000000001</c:v>
                </c:pt>
                <c:pt idx="35107">
                  <c:v>0.224</c:v>
                </c:pt>
                <c:pt idx="35108">
                  <c:v>0.223</c:v>
                </c:pt>
                <c:pt idx="35109">
                  <c:v>0.223</c:v>
                </c:pt>
                <c:pt idx="35110">
                  <c:v>0.222</c:v>
                </c:pt>
                <c:pt idx="35111">
                  <c:v>0.222</c:v>
                </c:pt>
                <c:pt idx="35112">
                  <c:v>0.221</c:v>
                </c:pt>
                <c:pt idx="35113">
                  <c:v>0.221</c:v>
                </c:pt>
                <c:pt idx="35114">
                  <c:v>0.222</c:v>
                </c:pt>
                <c:pt idx="35115">
                  <c:v>0.222</c:v>
                </c:pt>
                <c:pt idx="35116">
                  <c:v>0.223</c:v>
                </c:pt>
                <c:pt idx="35117">
                  <c:v>0.224</c:v>
                </c:pt>
                <c:pt idx="35118">
                  <c:v>0.22500000000000001</c:v>
                </c:pt>
                <c:pt idx="35119">
                  <c:v>0.22800000000000001</c:v>
                </c:pt>
                <c:pt idx="35120">
                  <c:v>0.23100000000000001</c:v>
                </c:pt>
                <c:pt idx="35121">
                  <c:v>0.23499999999999999</c:v>
                </c:pt>
                <c:pt idx="35122">
                  <c:v>0.24099999999999999</c:v>
                </c:pt>
                <c:pt idx="35123">
                  <c:v>0.248</c:v>
                </c:pt>
                <c:pt idx="35124">
                  <c:v>0.25700000000000001</c:v>
                </c:pt>
                <c:pt idx="35125">
                  <c:v>0.26800000000000002</c:v>
                </c:pt>
                <c:pt idx="35126">
                  <c:v>0.28199999999999997</c:v>
                </c:pt>
                <c:pt idx="35127">
                  <c:v>0.3</c:v>
                </c:pt>
                <c:pt idx="35128">
                  <c:v>0.32100000000000001</c:v>
                </c:pt>
                <c:pt idx="35129">
                  <c:v>0.34399999999999997</c:v>
                </c:pt>
                <c:pt idx="35130">
                  <c:v>0.36399999999999999</c:v>
                </c:pt>
                <c:pt idx="35131">
                  <c:v>0.379</c:v>
                </c:pt>
                <c:pt idx="35132">
                  <c:v>0.39200000000000002</c:v>
                </c:pt>
                <c:pt idx="35133">
                  <c:v>0.40799999999999997</c:v>
                </c:pt>
                <c:pt idx="35134">
                  <c:v>0.434</c:v>
                </c:pt>
                <c:pt idx="35135">
                  <c:v>0.47899999999999998</c:v>
                </c:pt>
                <c:pt idx="35136">
                  <c:v>0.56699999999999995</c:v>
                </c:pt>
                <c:pt idx="35137">
                  <c:v>0.749</c:v>
                </c:pt>
                <c:pt idx="35138">
                  <c:v>1.1259999999999999</c:v>
                </c:pt>
                <c:pt idx="35139">
                  <c:v>1.8460000000000001</c:v>
                </c:pt>
                <c:pt idx="35140">
                  <c:v>2.99</c:v>
                </c:pt>
                <c:pt idx="35141">
                  <c:v>4.4640000000000004</c:v>
                </c:pt>
                <c:pt idx="35142">
                  <c:v>6.101</c:v>
                </c:pt>
                <c:pt idx="35143">
                  <c:v>7.8109999999999999</c:v>
                </c:pt>
                <c:pt idx="35144">
                  <c:v>9.5609999999999999</c:v>
                </c:pt>
                <c:pt idx="35145">
                  <c:v>11.333</c:v>
                </c:pt>
                <c:pt idx="35146">
                  <c:v>13.119</c:v>
                </c:pt>
                <c:pt idx="35147">
                  <c:v>14.914</c:v>
                </c:pt>
                <c:pt idx="35148">
                  <c:v>16.715</c:v>
                </c:pt>
                <c:pt idx="35149">
                  <c:v>18.518999999999998</c:v>
                </c:pt>
                <c:pt idx="35150">
                  <c:v>20.326000000000001</c:v>
                </c:pt>
                <c:pt idx="35151">
                  <c:v>22.132000000000001</c:v>
                </c:pt>
                <c:pt idx="35152">
                  <c:v>23.937000000000001</c:v>
                </c:pt>
                <c:pt idx="35153">
                  <c:v>25.739000000000001</c:v>
                </c:pt>
                <c:pt idx="35154">
                  <c:v>27.54</c:v>
                </c:pt>
                <c:pt idx="35155">
                  <c:v>29.338000000000001</c:v>
                </c:pt>
                <c:pt idx="35156">
                  <c:v>31.131</c:v>
                </c:pt>
                <c:pt idx="35157">
                  <c:v>32.917999999999999</c:v>
                </c:pt>
                <c:pt idx="35158">
                  <c:v>34.701999999999998</c:v>
                </c:pt>
                <c:pt idx="35159">
                  <c:v>36.478999999999999</c:v>
                </c:pt>
                <c:pt idx="35160">
                  <c:v>38.25</c:v>
                </c:pt>
                <c:pt idx="35161">
                  <c:v>40.012999999999998</c:v>
                </c:pt>
                <c:pt idx="35162">
                  <c:v>41.765999999999998</c:v>
                </c:pt>
                <c:pt idx="35163">
                  <c:v>43.51</c:v>
                </c:pt>
                <c:pt idx="35164">
                  <c:v>45.241</c:v>
                </c:pt>
                <c:pt idx="35165">
                  <c:v>46.957999999999998</c:v>
                </c:pt>
                <c:pt idx="35166">
                  <c:v>48.656999999999996</c:v>
                </c:pt>
                <c:pt idx="35167">
                  <c:v>50.337000000000003</c:v>
                </c:pt>
                <c:pt idx="35168">
                  <c:v>51.997</c:v>
                </c:pt>
                <c:pt idx="35169">
                  <c:v>53.631999999999998</c:v>
                </c:pt>
                <c:pt idx="35170">
                  <c:v>55.241</c:v>
                </c:pt>
                <c:pt idx="35171">
                  <c:v>56.82</c:v>
                </c:pt>
                <c:pt idx="35172">
                  <c:v>58.369</c:v>
                </c:pt>
                <c:pt idx="35173">
                  <c:v>59.884</c:v>
                </c:pt>
                <c:pt idx="35174">
                  <c:v>61.359000000000002</c:v>
                </c:pt>
                <c:pt idx="35175">
                  <c:v>62.79</c:v>
                </c:pt>
                <c:pt idx="35176">
                  <c:v>64.177999999999997</c:v>
                </c:pt>
                <c:pt idx="35177">
                  <c:v>65.524000000000001</c:v>
                </c:pt>
                <c:pt idx="35178">
                  <c:v>66.825000000000003</c:v>
                </c:pt>
                <c:pt idx="35179">
                  <c:v>68.081000000000003</c:v>
                </c:pt>
                <c:pt idx="35180">
                  <c:v>69.293000000000006</c:v>
                </c:pt>
                <c:pt idx="35181">
                  <c:v>70.456999999999994</c:v>
                </c:pt>
                <c:pt idx="35182">
                  <c:v>71.575999999999993</c:v>
                </c:pt>
                <c:pt idx="35183">
                  <c:v>72.647000000000006</c:v>
                </c:pt>
                <c:pt idx="35184">
                  <c:v>73.673000000000002</c:v>
                </c:pt>
                <c:pt idx="35185">
                  <c:v>74.653000000000006</c:v>
                </c:pt>
                <c:pt idx="35186">
                  <c:v>75.585999999999999</c:v>
                </c:pt>
                <c:pt idx="35187">
                  <c:v>76.474999999999994</c:v>
                </c:pt>
                <c:pt idx="35188">
                  <c:v>77.320999999999998</c:v>
                </c:pt>
                <c:pt idx="35189">
                  <c:v>78.123000000000005</c:v>
                </c:pt>
                <c:pt idx="35190">
                  <c:v>78.882999999999996</c:v>
                </c:pt>
                <c:pt idx="35191">
                  <c:v>79.602000000000004</c:v>
                </c:pt>
                <c:pt idx="35192">
                  <c:v>80.281000000000006</c:v>
                </c:pt>
                <c:pt idx="35193">
                  <c:v>80.923000000000002</c:v>
                </c:pt>
                <c:pt idx="35194">
                  <c:v>81.527000000000001</c:v>
                </c:pt>
                <c:pt idx="35195">
                  <c:v>82.096000000000004</c:v>
                </c:pt>
                <c:pt idx="35196">
                  <c:v>82.631</c:v>
                </c:pt>
                <c:pt idx="35197">
                  <c:v>83.134</c:v>
                </c:pt>
                <c:pt idx="35198">
                  <c:v>83.606999999999999</c:v>
                </c:pt>
                <c:pt idx="35199">
                  <c:v>84.05</c:v>
                </c:pt>
                <c:pt idx="35200">
                  <c:v>84.465000000000003</c:v>
                </c:pt>
                <c:pt idx="35201">
                  <c:v>84.853999999999999</c:v>
                </c:pt>
                <c:pt idx="35202">
                  <c:v>85.218000000000004</c:v>
                </c:pt>
                <c:pt idx="35203">
                  <c:v>85.558000000000007</c:v>
                </c:pt>
                <c:pt idx="35204">
                  <c:v>85.876999999999995</c:v>
                </c:pt>
                <c:pt idx="35205">
                  <c:v>86.174000000000007</c:v>
                </c:pt>
                <c:pt idx="35206">
                  <c:v>86.451999999999998</c:v>
                </c:pt>
                <c:pt idx="35207">
                  <c:v>86.710999999999999</c:v>
                </c:pt>
                <c:pt idx="35208">
                  <c:v>86.953999999999994</c:v>
                </c:pt>
                <c:pt idx="35209">
                  <c:v>87.18</c:v>
                </c:pt>
                <c:pt idx="35210">
                  <c:v>87.391000000000005</c:v>
                </c:pt>
                <c:pt idx="35211">
                  <c:v>87.587000000000003</c:v>
                </c:pt>
                <c:pt idx="35212">
                  <c:v>87.771000000000001</c:v>
                </c:pt>
                <c:pt idx="35213">
                  <c:v>87.941999999999993</c:v>
                </c:pt>
                <c:pt idx="35214">
                  <c:v>88.102000000000004</c:v>
                </c:pt>
                <c:pt idx="35215">
                  <c:v>88.25</c:v>
                </c:pt>
                <c:pt idx="35216">
                  <c:v>88.388999999999996</c:v>
                </c:pt>
                <c:pt idx="35217">
                  <c:v>88.518000000000001</c:v>
                </c:pt>
                <c:pt idx="35218">
                  <c:v>88.638999999999996</c:v>
                </c:pt>
                <c:pt idx="35219">
                  <c:v>88.751000000000005</c:v>
                </c:pt>
                <c:pt idx="35220">
                  <c:v>88.855999999999995</c:v>
                </c:pt>
                <c:pt idx="35221">
                  <c:v>88.953000000000003</c:v>
                </c:pt>
                <c:pt idx="35222">
                  <c:v>89.043999999999997</c:v>
                </c:pt>
                <c:pt idx="35223">
                  <c:v>89.128</c:v>
                </c:pt>
                <c:pt idx="35224">
                  <c:v>89.206000000000003</c:v>
                </c:pt>
                <c:pt idx="35225">
                  <c:v>89.278999999999996</c:v>
                </c:pt>
                <c:pt idx="35226">
                  <c:v>89.346000000000004</c:v>
                </c:pt>
                <c:pt idx="35227">
                  <c:v>89.409000000000006</c:v>
                </c:pt>
                <c:pt idx="35228">
                  <c:v>89.466999999999999</c:v>
                </c:pt>
                <c:pt idx="35229">
                  <c:v>89.521000000000001</c:v>
                </c:pt>
                <c:pt idx="35230">
                  <c:v>89.570999999999998</c:v>
                </c:pt>
                <c:pt idx="35231">
                  <c:v>89.617999999999995</c:v>
                </c:pt>
                <c:pt idx="35232">
                  <c:v>89.661000000000001</c:v>
                </c:pt>
                <c:pt idx="35233">
                  <c:v>89.7</c:v>
                </c:pt>
                <c:pt idx="35234">
                  <c:v>89.736999999999995</c:v>
                </c:pt>
                <c:pt idx="35235">
                  <c:v>89.771000000000001</c:v>
                </c:pt>
                <c:pt idx="35236">
                  <c:v>89.802000000000007</c:v>
                </c:pt>
                <c:pt idx="35237">
                  <c:v>89.831000000000003</c:v>
                </c:pt>
                <c:pt idx="35238">
                  <c:v>89.858000000000004</c:v>
                </c:pt>
                <c:pt idx="35239">
                  <c:v>89.882999999999996</c:v>
                </c:pt>
                <c:pt idx="35240">
                  <c:v>89.906000000000006</c:v>
                </c:pt>
                <c:pt idx="35241">
                  <c:v>89.927000000000007</c:v>
                </c:pt>
                <c:pt idx="35242">
                  <c:v>89.945999999999998</c:v>
                </c:pt>
                <c:pt idx="35243">
                  <c:v>89.963999999999999</c:v>
                </c:pt>
                <c:pt idx="35244">
                  <c:v>89.980999999999995</c:v>
                </c:pt>
                <c:pt idx="35245">
                  <c:v>89.995999999999995</c:v>
                </c:pt>
                <c:pt idx="35246">
                  <c:v>90.010999999999996</c:v>
                </c:pt>
                <c:pt idx="35247">
                  <c:v>90.024000000000001</c:v>
                </c:pt>
                <c:pt idx="35248">
                  <c:v>90.036000000000001</c:v>
                </c:pt>
                <c:pt idx="35249">
                  <c:v>90.046999999999997</c:v>
                </c:pt>
                <c:pt idx="35250">
                  <c:v>90.058000000000007</c:v>
                </c:pt>
                <c:pt idx="35251">
                  <c:v>90.066999999999993</c:v>
                </c:pt>
                <c:pt idx="35252">
                  <c:v>90.075999999999993</c:v>
                </c:pt>
                <c:pt idx="35253">
                  <c:v>90.084999999999994</c:v>
                </c:pt>
                <c:pt idx="35254">
                  <c:v>90.091999999999999</c:v>
                </c:pt>
                <c:pt idx="35255">
                  <c:v>90.099000000000004</c:v>
                </c:pt>
                <c:pt idx="35256">
                  <c:v>90.105999999999995</c:v>
                </c:pt>
                <c:pt idx="35257">
                  <c:v>90.111999999999995</c:v>
                </c:pt>
                <c:pt idx="35258">
                  <c:v>90.117999999999995</c:v>
                </c:pt>
                <c:pt idx="35259">
                  <c:v>90.123000000000005</c:v>
                </c:pt>
                <c:pt idx="35260">
                  <c:v>90.128</c:v>
                </c:pt>
                <c:pt idx="35261">
                  <c:v>90.132999999999996</c:v>
                </c:pt>
                <c:pt idx="35262">
                  <c:v>90.137</c:v>
                </c:pt>
                <c:pt idx="35263">
                  <c:v>90.141000000000005</c:v>
                </c:pt>
                <c:pt idx="35264">
                  <c:v>90.144999999999996</c:v>
                </c:pt>
                <c:pt idx="35265">
                  <c:v>90.149000000000001</c:v>
                </c:pt>
                <c:pt idx="35266">
                  <c:v>90.152000000000001</c:v>
                </c:pt>
                <c:pt idx="35267">
                  <c:v>90.155000000000001</c:v>
                </c:pt>
                <c:pt idx="35268">
                  <c:v>90.158000000000001</c:v>
                </c:pt>
                <c:pt idx="35269">
                  <c:v>90.161000000000001</c:v>
                </c:pt>
                <c:pt idx="35270">
                  <c:v>90.164000000000001</c:v>
                </c:pt>
                <c:pt idx="35271">
                  <c:v>90.165999999999997</c:v>
                </c:pt>
                <c:pt idx="35272">
                  <c:v>90.168000000000006</c:v>
                </c:pt>
                <c:pt idx="35273">
                  <c:v>90.171000000000006</c:v>
                </c:pt>
                <c:pt idx="35274">
                  <c:v>90.173000000000002</c:v>
                </c:pt>
                <c:pt idx="35275">
                  <c:v>90.174999999999997</c:v>
                </c:pt>
                <c:pt idx="35276">
                  <c:v>90.177000000000007</c:v>
                </c:pt>
                <c:pt idx="35277">
                  <c:v>90.177999999999997</c:v>
                </c:pt>
                <c:pt idx="35278">
                  <c:v>90.18</c:v>
                </c:pt>
                <c:pt idx="35279">
                  <c:v>90.182000000000002</c:v>
                </c:pt>
                <c:pt idx="35280">
                  <c:v>90.183000000000007</c:v>
                </c:pt>
                <c:pt idx="35281">
                  <c:v>90.185000000000002</c:v>
                </c:pt>
                <c:pt idx="35282">
                  <c:v>90.186000000000007</c:v>
                </c:pt>
                <c:pt idx="35283">
                  <c:v>90.186999999999998</c:v>
                </c:pt>
                <c:pt idx="35284">
                  <c:v>90.188999999999993</c:v>
                </c:pt>
                <c:pt idx="35285">
                  <c:v>90.19</c:v>
                </c:pt>
                <c:pt idx="35286">
                  <c:v>90.191000000000003</c:v>
                </c:pt>
                <c:pt idx="35287">
                  <c:v>90.191999999999993</c:v>
                </c:pt>
                <c:pt idx="35288">
                  <c:v>90.192999999999998</c:v>
                </c:pt>
                <c:pt idx="35289">
                  <c:v>90.194999999999993</c:v>
                </c:pt>
                <c:pt idx="35290">
                  <c:v>90.195999999999998</c:v>
                </c:pt>
                <c:pt idx="35291">
                  <c:v>90.197000000000003</c:v>
                </c:pt>
                <c:pt idx="35292">
                  <c:v>90.197999999999993</c:v>
                </c:pt>
                <c:pt idx="35293">
                  <c:v>90.198999999999998</c:v>
                </c:pt>
                <c:pt idx="35294">
                  <c:v>90.2</c:v>
                </c:pt>
                <c:pt idx="35295">
                  <c:v>90.2</c:v>
                </c:pt>
                <c:pt idx="35296">
                  <c:v>90.200999999999993</c:v>
                </c:pt>
                <c:pt idx="35297">
                  <c:v>90.201999999999998</c:v>
                </c:pt>
                <c:pt idx="35298">
                  <c:v>90.203000000000003</c:v>
                </c:pt>
                <c:pt idx="35299">
                  <c:v>90.203999999999994</c:v>
                </c:pt>
                <c:pt idx="35300">
                  <c:v>90.203999999999994</c:v>
                </c:pt>
                <c:pt idx="35301">
                  <c:v>90.204999999999998</c:v>
                </c:pt>
                <c:pt idx="35302">
                  <c:v>90.206000000000003</c:v>
                </c:pt>
                <c:pt idx="35303">
                  <c:v>90.206000000000003</c:v>
                </c:pt>
                <c:pt idx="35304">
                  <c:v>90.206999999999994</c:v>
                </c:pt>
                <c:pt idx="35305">
                  <c:v>90.206999999999994</c:v>
                </c:pt>
                <c:pt idx="35306">
                  <c:v>90.207999999999998</c:v>
                </c:pt>
                <c:pt idx="35307">
                  <c:v>90.207999999999998</c:v>
                </c:pt>
                <c:pt idx="35308">
                  <c:v>90.207999999999998</c:v>
                </c:pt>
                <c:pt idx="35309">
                  <c:v>90.209000000000003</c:v>
                </c:pt>
                <c:pt idx="35310">
                  <c:v>90.209000000000003</c:v>
                </c:pt>
                <c:pt idx="35311">
                  <c:v>90.209000000000003</c:v>
                </c:pt>
                <c:pt idx="35312">
                  <c:v>90.21</c:v>
                </c:pt>
                <c:pt idx="35313">
                  <c:v>90.21</c:v>
                </c:pt>
                <c:pt idx="35314">
                  <c:v>90.21</c:v>
                </c:pt>
                <c:pt idx="35315">
                  <c:v>90.21</c:v>
                </c:pt>
                <c:pt idx="35316">
                  <c:v>90.21</c:v>
                </c:pt>
                <c:pt idx="35317">
                  <c:v>90.21</c:v>
                </c:pt>
                <c:pt idx="35318">
                  <c:v>90.21</c:v>
                </c:pt>
                <c:pt idx="35319">
                  <c:v>90.210999999999999</c:v>
                </c:pt>
                <c:pt idx="35320">
                  <c:v>90.210999999999999</c:v>
                </c:pt>
                <c:pt idx="35321">
                  <c:v>90.210999999999999</c:v>
                </c:pt>
                <c:pt idx="35322">
                  <c:v>90.21</c:v>
                </c:pt>
                <c:pt idx="35323">
                  <c:v>90.21</c:v>
                </c:pt>
                <c:pt idx="35324">
                  <c:v>90.21</c:v>
                </c:pt>
                <c:pt idx="35325">
                  <c:v>90.21</c:v>
                </c:pt>
                <c:pt idx="35326">
                  <c:v>90.21</c:v>
                </c:pt>
                <c:pt idx="35327">
                  <c:v>90.21</c:v>
                </c:pt>
                <c:pt idx="35328">
                  <c:v>90.209000000000003</c:v>
                </c:pt>
                <c:pt idx="35329">
                  <c:v>90.209000000000003</c:v>
                </c:pt>
                <c:pt idx="35330">
                  <c:v>90.209000000000003</c:v>
                </c:pt>
                <c:pt idx="35331">
                  <c:v>90.209000000000003</c:v>
                </c:pt>
                <c:pt idx="35332">
                  <c:v>90.207999999999998</c:v>
                </c:pt>
                <c:pt idx="35333">
                  <c:v>90.207999999999998</c:v>
                </c:pt>
                <c:pt idx="35334">
                  <c:v>90.207999999999998</c:v>
                </c:pt>
                <c:pt idx="35335">
                  <c:v>90.206999999999994</c:v>
                </c:pt>
                <c:pt idx="35336">
                  <c:v>90.206999999999994</c:v>
                </c:pt>
                <c:pt idx="35337">
                  <c:v>90.206000000000003</c:v>
                </c:pt>
                <c:pt idx="35338">
                  <c:v>90.206000000000003</c:v>
                </c:pt>
                <c:pt idx="35339">
                  <c:v>90.206000000000003</c:v>
                </c:pt>
                <c:pt idx="35340">
                  <c:v>90.204999999999998</c:v>
                </c:pt>
                <c:pt idx="35341">
                  <c:v>90.204999999999998</c:v>
                </c:pt>
                <c:pt idx="35342">
                  <c:v>90.203999999999994</c:v>
                </c:pt>
                <c:pt idx="35343">
                  <c:v>90.203999999999994</c:v>
                </c:pt>
                <c:pt idx="35344">
                  <c:v>90.203000000000003</c:v>
                </c:pt>
                <c:pt idx="35345">
                  <c:v>90.203000000000003</c:v>
                </c:pt>
                <c:pt idx="35346">
                  <c:v>90.201999999999998</c:v>
                </c:pt>
                <c:pt idx="35347">
                  <c:v>90.200999999999993</c:v>
                </c:pt>
                <c:pt idx="35348">
                  <c:v>90.200999999999993</c:v>
                </c:pt>
                <c:pt idx="35349">
                  <c:v>90.2</c:v>
                </c:pt>
                <c:pt idx="35350">
                  <c:v>90.198999999999998</c:v>
                </c:pt>
                <c:pt idx="35351">
                  <c:v>90.198999999999998</c:v>
                </c:pt>
                <c:pt idx="35352">
                  <c:v>90.197999999999993</c:v>
                </c:pt>
                <c:pt idx="35353">
                  <c:v>90.197000000000003</c:v>
                </c:pt>
                <c:pt idx="35354">
                  <c:v>90.195999999999998</c:v>
                </c:pt>
                <c:pt idx="35355">
                  <c:v>90.194999999999993</c:v>
                </c:pt>
                <c:pt idx="35356">
                  <c:v>90.194000000000003</c:v>
                </c:pt>
                <c:pt idx="35357">
                  <c:v>90.192999999999998</c:v>
                </c:pt>
                <c:pt idx="35358">
                  <c:v>90.191999999999993</c:v>
                </c:pt>
                <c:pt idx="35359">
                  <c:v>90.191000000000003</c:v>
                </c:pt>
                <c:pt idx="35360">
                  <c:v>90.19</c:v>
                </c:pt>
                <c:pt idx="35361">
                  <c:v>90.188999999999993</c:v>
                </c:pt>
                <c:pt idx="35362">
                  <c:v>90.186999999999998</c:v>
                </c:pt>
                <c:pt idx="35363">
                  <c:v>90.186000000000007</c:v>
                </c:pt>
                <c:pt idx="35364">
                  <c:v>90.183999999999997</c:v>
                </c:pt>
                <c:pt idx="35365">
                  <c:v>90.182000000000002</c:v>
                </c:pt>
                <c:pt idx="35366">
                  <c:v>90.180999999999997</c:v>
                </c:pt>
                <c:pt idx="35367">
                  <c:v>90.179000000000002</c:v>
                </c:pt>
                <c:pt idx="35368">
                  <c:v>90.177000000000007</c:v>
                </c:pt>
                <c:pt idx="35369">
                  <c:v>90.174999999999997</c:v>
                </c:pt>
                <c:pt idx="35370">
                  <c:v>90.171999999999997</c:v>
                </c:pt>
                <c:pt idx="35371">
                  <c:v>90.17</c:v>
                </c:pt>
                <c:pt idx="35372">
                  <c:v>90.167000000000002</c:v>
                </c:pt>
                <c:pt idx="35373">
                  <c:v>90.165000000000006</c:v>
                </c:pt>
                <c:pt idx="35374">
                  <c:v>90.161000000000001</c:v>
                </c:pt>
                <c:pt idx="35375">
                  <c:v>90.158000000000001</c:v>
                </c:pt>
                <c:pt idx="35376">
                  <c:v>90.155000000000001</c:v>
                </c:pt>
                <c:pt idx="35377">
                  <c:v>90.150999999999996</c:v>
                </c:pt>
                <c:pt idx="35378">
                  <c:v>90.147000000000006</c:v>
                </c:pt>
                <c:pt idx="35379">
                  <c:v>90.143000000000001</c:v>
                </c:pt>
                <c:pt idx="35380">
                  <c:v>90.138000000000005</c:v>
                </c:pt>
                <c:pt idx="35381">
                  <c:v>90.132999999999996</c:v>
                </c:pt>
                <c:pt idx="35382">
                  <c:v>90.128</c:v>
                </c:pt>
                <c:pt idx="35383">
                  <c:v>90.122</c:v>
                </c:pt>
                <c:pt idx="35384">
                  <c:v>90.116</c:v>
                </c:pt>
                <c:pt idx="35385">
                  <c:v>90.11</c:v>
                </c:pt>
                <c:pt idx="35386">
                  <c:v>90.102000000000004</c:v>
                </c:pt>
                <c:pt idx="35387">
                  <c:v>90.094999999999999</c:v>
                </c:pt>
                <c:pt idx="35388">
                  <c:v>90.085999999999999</c:v>
                </c:pt>
                <c:pt idx="35389">
                  <c:v>90.076999999999998</c:v>
                </c:pt>
                <c:pt idx="35390">
                  <c:v>90.067999999999998</c:v>
                </c:pt>
                <c:pt idx="35391">
                  <c:v>90.057000000000002</c:v>
                </c:pt>
                <c:pt idx="35392">
                  <c:v>90.046000000000006</c:v>
                </c:pt>
                <c:pt idx="35393">
                  <c:v>90.034000000000006</c:v>
                </c:pt>
                <c:pt idx="35394">
                  <c:v>90.021000000000001</c:v>
                </c:pt>
                <c:pt idx="35395">
                  <c:v>90.006</c:v>
                </c:pt>
                <c:pt idx="35396">
                  <c:v>89.991</c:v>
                </c:pt>
                <c:pt idx="35397">
                  <c:v>89.974000000000004</c:v>
                </c:pt>
                <c:pt idx="35398">
                  <c:v>89.956000000000003</c:v>
                </c:pt>
                <c:pt idx="35399">
                  <c:v>89.936999999999998</c:v>
                </c:pt>
                <c:pt idx="35400">
                  <c:v>89.915000000000006</c:v>
                </c:pt>
                <c:pt idx="35401">
                  <c:v>89.891999999999996</c:v>
                </c:pt>
                <c:pt idx="35402">
                  <c:v>89.867999999999995</c:v>
                </c:pt>
                <c:pt idx="35403">
                  <c:v>89.840999999999994</c:v>
                </c:pt>
                <c:pt idx="35404">
                  <c:v>89.811999999999998</c:v>
                </c:pt>
                <c:pt idx="35405">
                  <c:v>89.78</c:v>
                </c:pt>
                <c:pt idx="35406">
                  <c:v>89.745999999999995</c:v>
                </c:pt>
                <c:pt idx="35407">
                  <c:v>89.709000000000003</c:v>
                </c:pt>
                <c:pt idx="35408">
                  <c:v>89.67</c:v>
                </c:pt>
                <c:pt idx="35409">
                  <c:v>89.626999999999995</c:v>
                </c:pt>
                <c:pt idx="35410">
                  <c:v>89.581000000000003</c:v>
                </c:pt>
                <c:pt idx="35411">
                  <c:v>89.531000000000006</c:v>
                </c:pt>
                <c:pt idx="35412">
                  <c:v>89.477000000000004</c:v>
                </c:pt>
                <c:pt idx="35413">
                  <c:v>89.418000000000006</c:v>
                </c:pt>
                <c:pt idx="35414">
                  <c:v>89.355999999999995</c:v>
                </c:pt>
                <c:pt idx="35415">
                  <c:v>89.287999999999997</c:v>
                </c:pt>
                <c:pt idx="35416">
                  <c:v>89.215000000000003</c:v>
                </c:pt>
                <c:pt idx="35417">
                  <c:v>89.137</c:v>
                </c:pt>
                <c:pt idx="35418">
                  <c:v>89.052999999999997</c:v>
                </c:pt>
                <c:pt idx="35419">
                  <c:v>88.962000000000003</c:v>
                </c:pt>
                <c:pt idx="35420">
                  <c:v>88.864999999999995</c:v>
                </c:pt>
                <c:pt idx="35421">
                  <c:v>88.760999999999996</c:v>
                </c:pt>
                <c:pt idx="35422">
                  <c:v>88.649000000000001</c:v>
                </c:pt>
                <c:pt idx="35423">
                  <c:v>88.528000000000006</c:v>
                </c:pt>
                <c:pt idx="35424">
                  <c:v>88.399000000000001</c:v>
                </c:pt>
                <c:pt idx="35425">
                  <c:v>88.26</c:v>
                </c:pt>
                <c:pt idx="35426">
                  <c:v>88.111000000000004</c:v>
                </c:pt>
                <c:pt idx="35427">
                  <c:v>87.951999999999998</c:v>
                </c:pt>
                <c:pt idx="35428">
                  <c:v>87.78</c:v>
                </c:pt>
                <c:pt idx="35429">
                  <c:v>87.596999999999994</c:v>
                </c:pt>
                <c:pt idx="35430">
                  <c:v>87.4</c:v>
                </c:pt>
                <c:pt idx="35431">
                  <c:v>87.188999999999993</c:v>
                </c:pt>
                <c:pt idx="35432">
                  <c:v>86.962999999999994</c:v>
                </c:pt>
                <c:pt idx="35433">
                  <c:v>86.72</c:v>
                </c:pt>
                <c:pt idx="35434">
                  <c:v>86.460999999999999</c:v>
                </c:pt>
                <c:pt idx="35435">
                  <c:v>86.183000000000007</c:v>
                </c:pt>
                <c:pt idx="35436">
                  <c:v>85.885000000000005</c:v>
                </c:pt>
                <c:pt idx="35437">
                  <c:v>85.566999999999993</c:v>
                </c:pt>
                <c:pt idx="35438">
                  <c:v>85.225999999999999</c:v>
                </c:pt>
                <c:pt idx="35439">
                  <c:v>84.861999999999995</c:v>
                </c:pt>
                <c:pt idx="35440">
                  <c:v>84.472999999999999</c:v>
                </c:pt>
                <c:pt idx="35441">
                  <c:v>84.057000000000002</c:v>
                </c:pt>
                <c:pt idx="35442">
                  <c:v>83.613</c:v>
                </c:pt>
                <c:pt idx="35443">
                  <c:v>83.141000000000005</c:v>
                </c:pt>
                <c:pt idx="35444">
                  <c:v>82.637</c:v>
                </c:pt>
                <c:pt idx="35445">
                  <c:v>82.102000000000004</c:v>
                </c:pt>
                <c:pt idx="35446">
                  <c:v>81.533000000000001</c:v>
                </c:pt>
                <c:pt idx="35447">
                  <c:v>80.929000000000002</c:v>
                </c:pt>
                <c:pt idx="35448">
                  <c:v>80.287000000000006</c:v>
                </c:pt>
                <c:pt idx="35449">
                  <c:v>79.606999999999999</c:v>
                </c:pt>
                <c:pt idx="35450">
                  <c:v>78.888000000000005</c:v>
                </c:pt>
                <c:pt idx="35451">
                  <c:v>78.126999999999995</c:v>
                </c:pt>
                <c:pt idx="35452">
                  <c:v>77.325000000000003</c:v>
                </c:pt>
                <c:pt idx="35453">
                  <c:v>76.48</c:v>
                </c:pt>
                <c:pt idx="35454">
                  <c:v>75.590999999999994</c:v>
                </c:pt>
                <c:pt idx="35455">
                  <c:v>74.656000000000006</c:v>
                </c:pt>
                <c:pt idx="35456">
                  <c:v>73.676000000000002</c:v>
                </c:pt>
                <c:pt idx="35457">
                  <c:v>72.650999999999996</c:v>
                </c:pt>
                <c:pt idx="35458">
                  <c:v>71.578000000000003</c:v>
                </c:pt>
                <c:pt idx="35459">
                  <c:v>70.459999999999994</c:v>
                </c:pt>
                <c:pt idx="35460">
                  <c:v>69.295000000000002</c:v>
                </c:pt>
                <c:pt idx="35461">
                  <c:v>68.082999999999998</c:v>
                </c:pt>
                <c:pt idx="35462">
                  <c:v>66.826999999999998</c:v>
                </c:pt>
                <c:pt idx="35463">
                  <c:v>65.525000000000006</c:v>
                </c:pt>
                <c:pt idx="35464">
                  <c:v>64.180000000000007</c:v>
                </c:pt>
                <c:pt idx="35465">
                  <c:v>62.792999999999999</c:v>
                </c:pt>
                <c:pt idx="35466">
                  <c:v>61.363</c:v>
                </c:pt>
                <c:pt idx="35467">
                  <c:v>59.89</c:v>
                </c:pt>
                <c:pt idx="35468">
                  <c:v>58.375999999999998</c:v>
                </c:pt>
                <c:pt idx="35469">
                  <c:v>56.826000000000001</c:v>
                </c:pt>
                <c:pt idx="35470">
                  <c:v>55.244</c:v>
                </c:pt>
                <c:pt idx="35471">
                  <c:v>53.634</c:v>
                </c:pt>
                <c:pt idx="35472">
                  <c:v>51.997999999999998</c:v>
                </c:pt>
                <c:pt idx="35473">
                  <c:v>50.338999999999999</c:v>
                </c:pt>
                <c:pt idx="35474">
                  <c:v>48.656999999999996</c:v>
                </c:pt>
                <c:pt idx="35475">
                  <c:v>46.957999999999998</c:v>
                </c:pt>
                <c:pt idx="35476">
                  <c:v>45.241</c:v>
                </c:pt>
                <c:pt idx="35477">
                  <c:v>43.511000000000003</c:v>
                </c:pt>
                <c:pt idx="35478">
                  <c:v>41.768000000000001</c:v>
                </c:pt>
                <c:pt idx="35479">
                  <c:v>40.015000000000001</c:v>
                </c:pt>
                <c:pt idx="35480">
                  <c:v>38.253</c:v>
                </c:pt>
                <c:pt idx="35481">
                  <c:v>36.481000000000002</c:v>
                </c:pt>
                <c:pt idx="35482">
                  <c:v>34.701000000000001</c:v>
                </c:pt>
                <c:pt idx="35483">
                  <c:v>32.915999999999997</c:v>
                </c:pt>
                <c:pt idx="35484">
                  <c:v>31.126000000000001</c:v>
                </c:pt>
                <c:pt idx="35485">
                  <c:v>29.331</c:v>
                </c:pt>
                <c:pt idx="35486">
                  <c:v>27.533000000000001</c:v>
                </c:pt>
                <c:pt idx="35487">
                  <c:v>25.731999999999999</c:v>
                </c:pt>
                <c:pt idx="35488">
                  <c:v>23.928999999999998</c:v>
                </c:pt>
                <c:pt idx="35489">
                  <c:v>22.125</c:v>
                </c:pt>
                <c:pt idx="35490">
                  <c:v>20.32</c:v>
                </c:pt>
                <c:pt idx="35491">
                  <c:v>18.515999999999998</c:v>
                </c:pt>
                <c:pt idx="35492">
                  <c:v>16.713000000000001</c:v>
                </c:pt>
                <c:pt idx="35493">
                  <c:v>14.913</c:v>
                </c:pt>
                <c:pt idx="35494">
                  <c:v>13.121</c:v>
                </c:pt>
                <c:pt idx="35495">
                  <c:v>11.337</c:v>
                </c:pt>
                <c:pt idx="35496">
                  <c:v>9.5690000000000008</c:v>
                </c:pt>
                <c:pt idx="35497">
                  <c:v>7.8239999999999998</c:v>
                </c:pt>
                <c:pt idx="35498">
                  <c:v>6.125</c:v>
                </c:pt>
                <c:pt idx="35499">
                  <c:v>4.5060000000000002</c:v>
                </c:pt>
                <c:pt idx="35500">
                  <c:v>3.0569999999999999</c:v>
                </c:pt>
                <c:pt idx="35501">
                  <c:v>1.923</c:v>
                </c:pt>
                <c:pt idx="35502">
                  <c:v>1.1830000000000001</c:v>
                </c:pt>
                <c:pt idx="35503">
                  <c:v>0.78200000000000003</c:v>
                </c:pt>
                <c:pt idx="35504">
                  <c:v>0.57599999999999996</c:v>
                </c:pt>
                <c:pt idx="35505">
                  <c:v>0.48</c:v>
                </c:pt>
                <c:pt idx="35506">
                  <c:v>0.43099999999999999</c:v>
                </c:pt>
                <c:pt idx="35507">
                  <c:v>0.40600000000000003</c:v>
                </c:pt>
                <c:pt idx="35508">
                  <c:v>0.39</c:v>
                </c:pt>
                <c:pt idx="35509">
                  <c:v>0.378</c:v>
                </c:pt>
                <c:pt idx="35510">
                  <c:v>0.36299999999999999</c:v>
                </c:pt>
                <c:pt idx="35511">
                  <c:v>0.34399999999999997</c:v>
                </c:pt>
                <c:pt idx="35512">
                  <c:v>0.32200000000000001</c:v>
                </c:pt>
                <c:pt idx="35513">
                  <c:v>0.30099999999999999</c:v>
                </c:pt>
                <c:pt idx="35514">
                  <c:v>0.28299999999999997</c:v>
                </c:pt>
                <c:pt idx="35515">
                  <c:v>0.26900000000000002</c:v>
                </c:pt>
                <c:pt idx="35516">
                  <c:v>0.25800000000000001</c:v>
                </c:pt>
                <c:pt idx="35517">
                  <c:v>0.249</c:v>
                </c:pt>
                <c:pt idx="35518">
                  <c:v>0.24199999999999999</c:v>
                </c:pt>
                <c:pt idx="35519">
                  <c:v>0.23599999999999999</c:v>
                </c:pt>
                <c:pt idx="35520">
                  <c:v>0.23100000000000001</c:v>
                </c:pt>
                <c:pt idx="35521">
                  <c:v>0.22800000000000001</c:v>
                </c:pt>
                <c:pt idx="35522">
                  <c:v>0.22500000000000001</c:v>
                </c:pt>
                <c:pt idx="35523">
                  <c:v>0.224</c:v>
                </c:pt>
                <c:pt idx="35524">
                  <c:v>0.223</c:v>
                </c:pt>
                <c:pt idx="35525">
                  <c:v>0.222</c:v>
                </c:pt>
                <c:pt idx="35526">
                  <c:v>0.222</c:v>
                </c:pt>
                <c:pt idx="35527">
                  <c:v>0.222</c:v>
                </c:pt>
                <c:pt idx="35528">
                  <c:v>0.222</c:v>
                </c:pt>
                <c:pt idx="35529">
                  <c:v>0.222</c:v>
                </c:pt>
                <c:pt idx="35530">
                  <c:v>0.223</c:v>
                </c:pt>
                <c:pt idx="35531">
                  <c:v>0.224</c:v>
                </c:pt>
                <c:pt idx="35532">
                  <c:v>0.22500000000000001</c:v>
                </c:pt>
                <c:pt idx="35533">
                  <c:v>0.22600000000000001</c:v>
                </c:pt>
                <c:pt idx="35534">
                  <c:v>0.22700000000000001</c:v>
                </c:pt>
                <c:pt idx="35535">
                  <c:v>0.22900000000000001</c:v>
                </c:pt>
                <c:pt idx="35536">
                  <c:v>0.23</c:v>
                </c:pt>
                <c:pt idx="35537">
                  <c:v>0.23200000000000001</c:v>
                </c:pt>
                <c:pt idx="35538">
                  <c:v>0.23300000000000001</c:v>
                </c:pt>
                <c:pt idx="35539">
                  <c:v>0.23499999999999999</c:v>
                </c:pt>
                <c:pt idx="35540">
                  <c:v>0.23599999999999999</c:v>
                </c:pt>
                <c:pt idx="35541">
                  <c:v>0.23799999999999999</c:v>
                </c:pt>
                <c:pt idx="35542">
                  <c:v>0.23899999999999999</c:v>
                </c:pt>
                <c:pt idx="35543">
                  <c:v>0.24099999999999999</c:v>
                </c:pt>
                <c:pt idx="35544">
                  <c:v>0.24299999999999999</c:v>
                </c:pt>
                <c:pt idx="35545">
                  <c:v>0.24399999999999999</c:v>
                </c:pt>
                <c:pt idx="35546">
                  <c:v>0.246</c:v>
                </c:pt>
                <c:pt idx="35547">
                  <c:v>0.247</c:v>
                </c:pt>
                <c:pt idx="35548">
                  <c:v>0.249</c:v>
                </c:pt>
                <c:pt idx="35549">
                  <c:v>0.25</c:v>
                </c:pt>
                <c:pt idx="35550">
                  <c:v>0.251</c:v>
                </c:pt>
                <c:pt idx="35551">
                  <c:v>0.253</c:v>
                </c:pt>
                <c:pt idx="35552">
                  <c:v>0.254</c:v>
                </c:pt>
                <c:pt idx="35553">
                  <c:v>0.255</c:v>
                </c:pt>
                <c:pt idx="35554">
                  <c:v>0.25600000000000001</c:v>
                </c:pt>
                <c:pt idx="35555">
                  <c:v>0.25700000000000001</c:v>
                </c:pt>
                <c:pt idx="35556">
                  <c:v>0.25800000000000001</c:v>
                </c:pt>
                <c:pt idx="35557">
                  <c:v>0.25900000000000001</c:v>
                </c:pt>
                <c:pt idx="35558">
                  <c:v>0.26</c:v>
                </c:pt>
                <c:pt idx="35559">
                  <c:v>0.26100000000000001</c:v>
                </c:pt>
                <c:pt idx="35560">
                  <c:v>0.26100000000000001</c:v>
                </c:pt>
                <c:pt idx="35561">
                  <c:v>0.26200000000000001</c:v>
                </c:pt>
                <c:pt idx="35562">
                  <c:v>0.26300000000000001</c:v>
                </c:pt>
                <c:pt idx="35563">
                  <c:v>0.26400000000000001</c:v>
                </c:pt>
                <c:pt idx="35564">
                  <c:v>0.26500000000000001</c:v>
                </c:pt>
                <c:pt idx="35565">
                  <c:v>0.26500000000000001</c:v>
                </c:pt>
                <c:pt idx="35566">
                  <c:v>0.26600000000000001</c:v>
                </c:pt>
                <c:pt idx="35567">
                  <c:v>0.26600000000000001</c:v>
                </c:pt>
                <c:pt idx="35568">
                  <c:v>0.26700000000000002</c:v>
                </c:pt>
                <c:pt idx="35569">
                  <c:v>0.26800000000000002</c:v>
                </c:pt>
                <c:pt idx="35570">
                  <c:v>0.26800000000000002</c:v>
                </c:pt>
                <c:pt idx="35571">
                  <c:v>0.26600000000000001</c:v>
                </c:pt>
                <c:pt idx="35572">
                  <c:v>0.26600000000000001</c:v>
                </c:pt>
                <c:pt idx="35573">
                  <c:v>0.26500000000000001</c:v>
                </c:pt>
                <c:pt idx="35574">
                  <c:v>0.26500000000000001</c:v>
                </c:pt>
                <c:pt idx="35575">
                  <c:v>0.26400000000000001</c:v>
                </c:pt>
                <c:pt idx="35576">
                  <c:v>0.26300000000000001</c:v>
                </c:pt>
                <c:pt idx="35577">
                  <c:v>0.26300000000000001</c:v>
                </c:pt>
                <c:pt idx="35578">
                  <c:v>0.26200000000000001</c:v>
                </c:pt>
                <c:pt idx="35579">
                  <c:v>0.26100000000000001</c:v>
                </c:pt>
                <c:pt idx="35580">
                  <c:v>0.26100000000000001</c:v>
                </c:pt>
                <c:pt idx="35581">
                  <c:v>0.26</c:v>
                </c:pt>
                <c:pt idx="35582">
                  <c:v>0.26</c:v>
                </c:pt>
                <c:pt idx="35583">
                  <c:v>0.25900000000000001</c:v>
                </c:pt>
                <c:pt idx="35584">
                  <c:v>0.25800000000000001</c:v>
                </c:pt>
                <c:pt idx="35585">
                  <c:v>0.25700000000000001</c:v>
                </c:pt>
                <c:pt idx="35586">
                  <c:v>0.25600000000000001</c:v>
                </c:pt>
                <c:pt idx="35587">
                  <c:v>0.255</c:v>
                </c:pt>
                <c:pt idx="35588">
                  <c:v>0.254</c:v>
                </c:pt>
                <c:pt idx="35589">
                  <c:v>0.252</c:v>
                </c:pt>
                <c:pt idx="35590">
                  <c:v>0.251</c:v>
                </c:pt>
                <c:pt idx="35591">
                  <c:v>0.25</c:v>
                </c:pt>
                <c:pt idx="35592">
                  <c:v>0.249</c:v>
                </c:pt>
                <c:pt idx="35593">
                  <c:v>0.247</c:v>
                </c:pt>
                <c:pt idx="35594">
                  <c:v>0.246</c:v>
                </c:pt>
                <c:pt idx="35595">
                  <c:v>0.245</c:v>
                </c:pt>
                <c:pt idx="35596">
                  <c:v>0.24299999999999999</c:v>
                </c:pt>
                <c:pt idx="35597">
                  <c:v>0.24099999999999999</c:v>
                </c:pt>
                <c:pt idx="35598">
                  <c:v>0.24</c:v>
                </c:pt>
                <c:pt idx="35599">
                  <c:v>0.23799999999999999</c:v>
                </c:pt>
                <c:pt idx="35600">
                  <c:v>0.23699999999999999</c:v>
                </c:pt>
                <c:pt idx="35601">
                  <c:v>0.23499999999999999</c:v>
                </c:pt>
                <c:pt idx="35602">
                  <c:v>0.23400000000000001</c:v>
                </c:pt>
                <c:pt idx="35603">
                  <c:v>0.23200000000000001</c:v>
                </c:pt>
                <c:pt idx="35604">
                  <c:v>0.23</c:v>
                </c:pt>
                <c:pt idx="35605">
                  <c:v>0.22900000000000001</c:v>
                </c:pt>
                <c:pt idx="35606">
                  <c:v>0.22700000000000001</c:v>
                </c:pt>
                <c:pt idx="35607">
                  <c:v>0.22500000000000001</c:v>
                </c:pt>
                <c:pt idx="35608">
                  <c:v>0.224</c:v>
                </c:pt>
                <c:pt idx="35609">
                  <c:v>0.223</c:v>
                </c:pt>
                <c:pt idx="35610">
                  <c:v>0.222</c:v>
                </c:pt>
                <c:pt idx="35611">
                  <c:v>0.222</c:v>
                </c:pt>
                <c:pt idx="35612">
                  <c:v>0.221</c:v>
                </c:pt>
                <c:pt idx="35613">
                  <c:v>0.221</c:v>
                </c:pt>
                <c:pt idx="35614">
                  <c:v>0.221</c:v>
                </c:pt>
                <c:pt idx="35615">
                  <c:v>0.221</c:v>
                </c:pt>
                <c:pt idx="35616">
                  <c:v>0.221</c:v>
                </c:pt>
                <c:pt idx="35617">
                  <c:v>0.222</c:v>
                </c:pt>
                <c:pt idx="35618">
                  <c:v>0.223</c:v>
                </c:pt>
                <c:pt idx="35619">
                  <c:v>0.223</c:v>
                </c:pt>
                <c:pt idx="35620">
                  <c:v>0.22500000000000001</c:v>
                </c:pt>
                <c:pt idx="35621">
                  <c:v>0.22800000000000001</c:v>
                </c:pt>
                <c:pt idx="35622">
                  <c:v>0.23100000000000001</c:v>
                </c:pt>
                <c:pt idx="35623">
                  <c:v>0.23599999999999999</c:v>
                </c:pt>
                <c:pt idx="35624">
                  <c:v>0.24199999999999999</c:v>
                </c:pt>
                <c:pt idx="35625">
                  <c:v>0.25</c:v>
                </c:pt>
                <c:pt idx="35626">
                  <c:v>0.26</c:v>
                </c:pt>
                <c:pt idx="35627">
                  <c:v>0.27400000000000002</c:v>
                </c:pt>
                <c:pt idx="35628">
                  <c:v>0.29099999999999998</c:v>
                </c:pt>
                <c:pt idx="35629">
                  <c:v>0.315</c:v>
                </c:pt>
                <c:pt idx="35630">
                  <c:v>0.34100000000000003</c:v>
                </c:pt>
                <c:pt idx="35631">
                  <c:v>0.36</c:v>
                </c:pt>
                <c:pt idx="35632">
                  <c:v>0.36399999999999999</c:v>
                </c:pt>
                <c:pt idx="35633">
                  <c:v>0.35799999999999998</c:v>
                </c:pt>
                <c:pt idx="35634">
                  <c:v>0.34499999999999997</c:v>
                </c:pt>
                <c:pt idx="35635">
                  <c:v>0.32600000000000001</c:v>
                </c:pt>
                <c:pt idx="35636">
                  <c:v>0.29399999999999998</c:v>
                </c:pt>
                <c:pt idx="35637">
                  <c:v>0.25900000000000001</c:v>
                </c:pt>
                <c:pt idx="35638">
                  <c:v>0.26600000000000001</c:v>
                </c:pt>
                <c:pt idx="35639">
                  <c:v>0.40200000000000002</c:v>
                </c:pt>
                <c:pt idx="35640">
                  <c:v>1</c:v>
                </c:pt>
                <c:pt idx="35641">
                  <c:v>2.298</c:v>
                </c:pt>
                <c:pt idx="35642">
                  <c:v>4.008</c:v>
                </c:pt>
                <c:pt idx="35643">
                  <c:v>5.8230000000000004</c:v>
                </c:pt>
                <c:pt idx="35644">
                  <c:v>7.6429999999999998</c:v>
                </c:pt>
                <c:pt idx="35645">
                  <c:v>9.4570000000000007</c:v>
                </c:pt>
                <c:pt idx="35646">
                  <c:v>11.269</c:v>
                </c:pt>
                <c:pt idx="35647">
                  <c:v>13.079000000000001</c:v>
                </c:pt>
                <c:pt idx="35648">
                  <c:v>14.893000000000001</c:v>
                </c:pt>
                <c:pt idx="35649">
                  <c:v>16.707000000000001</c:v>
                </c:pt>
                <c:pt idx="35650">
                  <c:v>18.521999999999998</c:v>
                </c:pt>
                <c:pt idx="35651">
                  <c:v>20.337</c:v>
                </c:pt>
                <c:pt idx="35652">
                  <c:v>22.15</c:v>
                </c:pt>
                <c:pt idx="35653">
                  <c:v>23.959</c:v>
                </c:pt>
                <c:pt idx="35654">
                  <c:v>25.766999999999999</c:v>
                </c:pt>
                <c:pt idx="35655">
                  <c:v>27.573</c:v>
                </c:pt>
                <c:pt idx="35656">
                  <c:v>29.378</c:v>
                </c:pt>
                <c:pt idx="35657">
                  <c:v>31.178000000000001</c:v>
                </c:pt>
                <c:pt idx="35658">
                  <c:v>32.970999999999997</c:v>
                </c:pt>
                <c:pt idx="35659">
                  <c:v>34.762</c:v>
                </c:pt>
                <c:pt idx="35660">
                  <c:v>36.548999999999999</c:v>
                </c:pt>
                <c:pt idx="35661">
                  <c:v>38.326999999999998</c:v>
                </c:pt>
                <c:pt idx="35662">
                  <c:v>40.095999999999997</c:v>
                </c:pt>
                <c:pt idx="35663">
                  <c:v>41.857999999999997</c:v>
                </c:pt>
                <c:pt idx="35664">
                  <c:v>43.609000000000002</c:v>
                </c:pt>
                <c:pt idx="35665">
                  <c:v>45.348999999999997</c:v>
                </c:pt>
                <c:pt idx="35666">
                  <c:v>47.073999999999998</c:v>
                </c:pt>
                <c:pt idx="35667">
                  <c:v>48.781999999999996</c:v>
                </c:pt>
                <c:pt idx="35668">
                  <c:v>50.469000000000001</c:v>
                </c:pt>
                <c:pt idx="35669">
                  <c:v>52.133000000000003</c:v>
                </c:pt>
                <c:pt idx="35670">
                  <c:v>53.776000000000003</c:v>
                </c:pt>
                <c:pt idx="35671">
                  <c:v>55.39</c:v>
                </c:pt>
                <c:pt idx="35672">
                  <c:v>56.973999999999997</c:v>
                </c:pt>
                <c:pt idx="35673">
                  <c:v>58.53</c:v>
                </c:pt>
                <c:pt idx="35674">
                  <c:v>60.055999999999997</c:v>
                </c:pt>
                <c:pt idx="35675">
                  <c:v>61.537999999999997</c:v>
                </c:pt>
                <c:pt idx="35676">
                  <c:v>62.970999999999997</c:v>
                </c:pt>
                <c:pt idx="35677">
                  <c:v>64.358000000000004</c:v>
                </c:pt>
                <c:pt idx="35678">
                  <c:v>65.703999999999994</c:v>
                </c:pt>
                <c:pt idx="35679">
                  <c:v>67.006</c:v>
                </c:pt>
                <c:pt idx="35680">
                  <c:v>68.260999999999996</c:v>
                </c:pt>
                <c:pt idx="35681">
                  <c:v>69.471999999999994</c:v>
                </c:pt>
                <c:pt idx="35682">
                  <c:v>70.635999999999996</c:v>
                </c:pt>
                <c:pt idx="35683">
                  <c:v>71.751000000000005</c:v>
                </c:pt>
                <c:pt idx="35684">
                  <c:v>72.820999999999998</c:v>
                </c:pt>
                <c:pt idx="35685">
                  <c:v>73.841999999999999</c:v>
                </c:pt>
                <c:pt idx="35686">
                  <c:v>74.817999999999998</c:v>
                </c:pt>
                <c:pt idx="35687">
                  <c:v>75.747</c:v>
                </c:pt>
                <c:pt idx="35688">
                  <c:v>76.632000000000005</c:v>
                </c:pt>
                <c:pt idx="35689">
                  <c:v>77.471999999999994</c:v>
                </c:pt>
                <c:pt idx="35690">
                  <c:v>78.268000000000001</c:v>
                </c:pt>
                <c:pt idx="35691">
                  <c:v>79.022000000000006</c:v>
                </c:pt>
                <c:pt idx="35692">
                  <c:v>79.736000000000004</c:v>
                </c:pt>
                <c:pt idx="35693">
                  <c:v>80.409000000000006</c:v>
                </c:pt>
                <c:pt idx="35694">
                  <c:v>81.043999999999997</c:v>
                </c:pt>
                <c:pt idx="35695">
                  <c:v>81.641999999999996</c:v>
                </c:pt>
                <c:pt idx="35696">
                  <c:v>82.203999999999994</c:v>
                </c:pt>
                <c:pt idx="35697">
                  <c:v>82.733999999999995</c:v>
                </c:pt>
                <c:pt idx="35698">
                  <c:v>83.230999999999995</c:v>
                </c:pt>
                <c:pt idx="35699">
                  <c:v>83.697000000000003</c:v>
                </c:pt>
                <c:pt idx="35700">
                  <c:v>84.134</c:v>
                </c:pt>
                <c:pt idx="35701">
                  <c:v>84.543999999999997</c:v>
                </c:pt>
                <c:pt idx="35702">
                  <c:v>84.927999999999997</c:v>
                </c:pt>
                <c:pt idx="35703">
                  <c:v>85.286000000000001</c:v>
                </c:pt>
                <c:pt idx="35704">
                  <c:v>85.622</c:v>
                </c:pt>
                <c:pt idx="35705">
                  <c:v>85.935000000000002</c:v>
                </c:pt>
                <c:pt idx="35706">
                  <c:v>86.227999999999994</c:v>
                </c:pt>
                <c:pt idx="35707">
                  <c:v>86.501000000000005</c:v>
                </c:pt>
                <c:pt idx="35708">
                  <c:v>86.757000000000005</c:v>
                </c:pt>
                <c:pt idx="35709">
                  <c:v>86.995000000000005</c:v>
                </c:pt>
                <c:pt idx="35710">
                  <c:v>87.216999999999999</c:v>
                </c:pt>
                <c:pt idx="35711">
                  <c:v>87.424999999999997</c:v>
                </c:pt>
                <c:pt idx="35712">
                  <c:v>87.617999999999995</c:v>
                </c:pt>
                <c:pt idx="35713">
                  <c:v>87.798000000000002</c:v>
                </c:pt>
                <c:pt idx="35714">
                  <c:v>87.966999999999999</c:v>
                </c:pt>
                <c:pt idx="35715">
                  <c:v>88.123999999999995</c:v>
                </c:pt>
                <c:pt idx="35716">
                  <c:v>88.27</c:v>
                </c:pt>
                <c:pt idx="35717">
                  <c:v>88.406000000000006</c:v>
                </c:pt>
                <c:pt idx="35718">
                  <c:v>88.533000000000001</c:v>
                </c:pt>
                <c:pt idx="35719">
                  <c:v>88.652000000000001</c:v>
                </c:pt>
                <c:pt idx="35720">
                  <c:v>88.762</c:v>
                </c:pt>
                <c:pt idx="35721">
                  <c:v>88.864999999999995</c:v>
                </c:pt>
                <c:pt idx="35722">
                  <c:v>88.96</c:v>
                </c:pt>
                <c:pt idx="35723">
                  <c:v>89.049000000000007</c:v>
                </c:pt>
                <c:pt idx="35724">
                  <c:v>89.132000000000005</c:v>
                </c:pt>
                <c:pt idx="35725">
                  <c:v>89.209000000000003</c:v>
                </c:pt>
                <c:pt idx="35726">
                  <c:v>89.281000000000006</c:v>
                </c:pt>
                <c:pt idx="35727">
                  <c:v>89.346999999999994</c:v>
                </c:pt>
                <c:pt idx="35728">
                  <c:v>89.409000000000006</c:v>
                </c:pt>
                <c:pt idx="35729">
                  <c:v>89.465999999999994</c:v>
                </c:pt>
                <c:pt idx="35730">
                  <c:v>89.519000000000005</c:v>
                </c:pt>
                <c:pt idx="35731">
                  <c:v>89.567999999999998</c:v>
                </c:pt>
                <c:pt idx="35732">
                  <c:v>89.613</c:v>
                </c:pt>
                <c:pt idx="35733">
                  <c:v>89.655000000000001</c:v>
                </c:pt>
                <c:pt idx="35734">
                  <c:v>89.694000000000003</c:v>
                </c:pt>
                <c:pt idx="35735">
                  <c:v>89.73</c:v>
                </c:pt>
                <c:pt idx="35736">
                  <c:v>89.763999999999996</c:v>
                </c:pt>
                <c:pt idx="35737">
                  <c:v>89.793999999999997</c:v>
                </c:pt>
                <c:pt idx="35738">
                  <c:v>89.822999999999993</c:v>
                </c:pt>
                <c:pt idx="35739">
                  <c:v>89.849000000000004</c:v>
                </c:pt>
                <c:pt idx="35740">
                  <c:v>89.873000000000005</c:v>
                </c:pt>
                <c:pt idx="35741">
                  <c:v>89.896000000000001</c:v>
                </c:pt>
                <c:pt idx="35742">
                  <c:v>89.915999999999997</c:v>
                </c:pt>
                <c:pt idx="35743">
                  <c:v>89.935000000000002</c:v>
                </c:pt>
                <c:pt idx="35744">
                  <c:v>89.953000000000003</c:v>
                </c:pt>
                <c:pt idx="35745">
                  <c:v>89.968999999999994</c:v>
                </c:pt>
                <c:pt idx="35746">
                  <c:v>89.983999999999995</c:v>
                </c:pt>
                <c:pt idx="35747">
                  <c:v>89.998000000000005</c:v>
                </c:pt>
                <c:pt idx="35748">
                  <c:v>90.010999999999996</c:v>
                </c:pt>
                <c:pt idx="35749">
                  <c:v>90.022999999999996</c:v>
                </c:pt>
                <c:pt idx="35750">
                  <c:v>90.034000000000006</c:v>
                </c:pt>
                <c:pt idx="35751">
                  <c:v>90.043999999999997</c:v>
                </c:pt>
                <c:pt idx="35752">
                  <c:v>90.054000000000002</c:v>
                </c:pt>
                <c:pt idx="35753">
                  <c:v>90.061999999999998</c:v>
                </c:pt>
                <c:pt idx="35754">
                  <c:v>90.070999999999998</c:v>
                </c:pt>
                <c:pt idx="35755">
                  <c:v>90.078000000000003</c:v>
                </c:pt>
                <c:pt idx="35756">
                  <c:v>90.084999999999994</c:v>
                </c:pt>
                <c:pt idx="35757">
                  <c:v>90.091999999999999</c:v>
                </c:pt>
                <c:pt idx="35758">
                  <c:v>90.097999999999999</c:v>
                </c:pt>
                <c:pt idx="35759">
                  <c:v>90.102999999999994</c:v>
                </c:pt>
                <c:pt idx="35760">
                  <c:v>90.108999999999995</c:v>
                </c:pt>
                <c:pt idx="35761">
                  <c:v>90.113</c:v>
                </c:pt>
                <c:pt idx="35762">
                  <c:v>90.117999999999995</c:v>
                </c:pt>
                <c:pt idx="35763">
                  <c:v>90.122</c:v>
                </c:pt>
                <c:pt idx="35764">
                  <c:v>90.126000000000005</c:v>
                </c:pt>
                <c:pt idx="35765">
                  <c:v>90.13</c:v>
                </c:pt>
                <c:pt idx="35766">
                  <c:v>90.134</c:v>
                </c:pt>
                <c:pt idx="35767">
                  <c:v>90.137</c:v>
                </c:pt>
                <c:pt idx="35768">
                  <c:v>90.14</c:v>
                </c:pt>
                <c:pt idx="35769">
                  <c:v>90.143000000000001</c:v>
                </c:pt>
                <c:pt idx="35770">
                  <c:v>90.146000000000001</c:v>
                </c:pt>
                <c:pt idx="35771">
                  <c:v>90.147999999999996</c:v>
                </c:pt>
                <c:pt idx="35772">
                  <c:v>90.150999999999996</c:v>
                </c:pt>
                <c:pt idx="35773">
                  <c:v>90.153000000000006</c:v>
                </c:pt>
                <c:pt idx="35774">
                  <c:v>90.155000000000001</c:v>
                </c:pt>
                <c:pt idx="35775">
                  <c:v>90.156999999999996</c:v>
                </c:pt>
                <c:pt idx="35776">
                  <c:v>90.159000000000006</c:v>
                </c:pt>
                <c:pt idx="35777">
                  <c:v>90.161000000000001</c:v>
                </c:pt>
                <c:pt idx="35778">
                  <c:v>90.162999999999997</c:v>
                </c:pt>
                <c:pt idx="35779">
                  <c:v>90.164000000000001</c:v>
                </c:pt>
                <c:pt idx="35780">
                  <c:v>90.165999999999997</c:v>
                </c:pt>
                <c:pt idx="35781">
                  <c:v>90.167000000000002</c:v>
                </c:pt>
                <c:pt idx="35782">
                  <c:v>90.168999999999997</c:v>
                </c:pt>
                <c:pt idx="35783">
                  <c:v>90.17</c:v>
                </c:pt>
                <c:pt idx="35784">
                  <c:v>90.171999999999997</c:v>
                </c:pt>
                <c:pt idx="35785">
                  <c:v>90.173000000000002</c:v>
                </c:pt>
                <c:pt idx="35786">
                  <c:v>90.174000000000007</c:v>
                </c:pt>
                <c:pt idx="35787">
                  <c:v>90.174999999999997</c:v>
                </c:pt>
                <c:pt idx="35788">
                  <c:v>90.176000000000002</c:v>
                </c:pt>
                <c:pt idx="35789">
                  <c:v>90.177999999999997</c:v>
                </c:pt>
                <c:pt idx="35790">
                  <c:v>90.179000000000002</c:v>
                </c:pt>
                <c:pt idx="35791">
                  <c:v>90.18</c:v>
                </c:pt>
                <c:pt idx="35792">
                  <c:v>90.180999999999997</c:v>
                </c:pt>
                <c:pt idx="35793">
                  <c:v>90.182000000000002</c:v>
                </c:pt>
                <c:pt idx="35794">
                  <c:v>90.183000000000007</c:v>
                </c:pt>
                <c:pt idx="35795">
                  <c:v>90.183999999999997</c:v>
                </c:pt>
                <c:pt idx="35796">
                  <c:v>90.185000000000002</c:v>
                </c:pt>
                <c:pt idx="35797">
                  <c:v>90.185000000000002</c:v>
                </c:pt>
                <c:pt idx="35798">
                  <c:v>90.186000000000007</c:v>
                </c:pt>
                <c:pt idx="35799">
                  <c:v>90.186999999999998</c:v>
                </c:pt>
                <c:pt idx="35800">
                  <c:v>90.188000000000002</c:v>
                </c:pt>
                <c:pt idx="35801">
                  <c:v>90.188000000000002</c:v>
                </c:pt>
                <c:pt idx="35802">
                  <c:v>90.188999999999993</c:v>
                </c:pt>
                <c:pt idx="35803">
                  <c:v>90.19</c:v>
                </c:pt>
                <c:pt idx="35804">
                  <c:v>90.19</c:v>
                </c:pt>
                <c:pt idx="35805">
                  <c:v>90.191000000000003</c:v>
                </c:pt>
                <c:pt idx="35806">
                  <c:v>90.191000000000003</c:v>
                </c:pt>
                <c:pt idx="35807">
                  <c:v>90.191999999999993</c:v>
                </c:pt>
                <c:pt idx="35808">
                  <c:v>90.191999999999993</c:v>
                </c:pt>
                <c:pt idx="35809">
                  <c:v>90.192999999999998</c:v>
                </c:pt>
                <c:pt idx="35810">
                  <c:v>90.192999999999998</c:v>
                </c:pt>
                <c:pt idx="35811">
                  <c:v>90.192999999999998</c:v>
                </c:pt>
                <c:pt idx="35812">
                  <c:v>90.194000000000003</c:v>
                </c:pt>
                <c:pt idx="35813">
                  <c:v>90.194000000000003</c:v>
                </c:pt>
                <c:pt idx="35814">
                  <c:v>90.194000000000003</c:v>
                </c:pt>
                <c:pt idx="35815">
                  <c:v>90.194000000000003</c:v>
                </c:pt>
                <c:pt idx="35816">
                  <c:v>90.194000000000003</c:v>
                </c:pt>
                <c:pt idx="35817">
                  <c:v>90.194999999999993</c:v>
                </c:pt>
                <c:pt idx="35818">
                  <c:v>90.194999999999993</c:v>
                </c:pt>
                <c:pt idx="35819">
                  <c:v>90.194999999999993</c:v>
                </c:pt>
                <c:pt idx="35820">
                  <c:v>90.194999999999993</c:v>
                </c:pt>
                <c:pt idx="35821">
                  <c:v>90.194999999999993</c:v>
                </c:pt>
                <c:pt idx="35822">
                  <c:v>90.194999999999993</c:v>
                </c:pt>
                <c:pt idx="35823">
                  <c:v>90.194999999999993</c:v>
                </c:pt>
                <c:pt idx="35824">
                  <c:v>90.194999999999993</c:v>
                </c:pt>
                <c:pt idx="35825">
                  <c:v>90.194999999999993</c:v>
                </c:pt>
                <c:pt idx="35826">
                  <c:v>90.194000000000003</c:v>
                </c:pt>
                <c:pt idx="35827">
                  <c:v>90.194000000000003</c:v>
                </c:pt>
                <c:pt idx="35828">
                  <c:v>90.194000000000003</c:v>
                </c:pt>
                <c:pt idx="35829">
                  <c:v>90.194000000000003</c:v>
                </c:pt>
                <c:pt idx="35830">
                  <c:v>90.192999999999998</c:v>
                </c:pt>
                <c:pt idx="35831">
                  <c:v>90.192999999999998</c:v>
                </c:pt>
                <c:pt idx="35832">
                  <c:v>90.192999999999998</c:v>
                </c:pt>
                <c:pt idx="35833">
                  <c:v>90.192999999999998</c:v>
                </c:pt>
                <c:pt idx="35834">
                  <c:v>90.191999999999993</c:v>
                </c:pt>
                <c:pt idx="35835">
                  <c:v>90.191999999999993</c:v>
                </c:pt>
                <c:pt idx="35836">
                  <c:v>90.191000000000003</c:v>
                </c:pt>
                <c:pt idx="35837">
                  <c:v>90.191000000000003</c:v>
                </c:pt>
                <c:pt idx="35838">
                  <c:v>90.191000000000003</c:v>
                </c:pt>
                <c:pt idx="35839">
                  <c:v>90.19</c:v>
                </c:pt>
                <c:pt idx="35840">
                  <c:v>90.19</c:v>
                </c:pt>
                <c:pt idx="35841">
                  <c:v>90.188999999999993</c:v>
                </c:pt>
                <c:pt idx="35842">
                  <c:v>90.188999999999993</c:v>
                </c:pt>
                <c:pt idx="35843">
                  <c:v>90.188000000000002</c:v>
                </c:pt>
                <c:pt idx="35844">
                  <c:v>90.188000000000002</c:v>
                </c:pt>
                <c:pt idx="35845">
                  <c:v>90.186999999999998</c:v>
                </c:pt>
                <c:pt idx="35846">
                  <c:v>90.186999999999998</c:v>
                </c:pt>
                <c:pt idx="35847">
                  <c:v>90.186000000000007</c:v>
                </c:pt>
                <c:pt idx="35848">
                  <c:v>90.186000000000007</c:v>
                </c:pt>
                <c:pt idx="35849">
                  <c:v>90.185000000000002</c:v>
                </c:pt>
                <c:pt idx="35850">
                  <c:v>90.183999999999997</c:v>
                </c:pt>
                <c:pt idx="35851">
                  <c:v>90.183999999999997</c:v>
                </c:pt>
                <c:pt idx="35852">
                  <c:v>90.183000000000007</c:v>
                </c:pt>
                <c:pt idx="35853">
                  <c:v>90.182000000000002</c:v>
                </c:pt>
                <c:pt idx="35854">
                  <c:v>90.180999999999997</c:v>
                </c:pt>
                <c:pt idx="35855">
                  <c:v>90.18</c:v>
                </c:pt>
                <c:pt idx="35856">
                  <c:v>90.179000000000002</c:v>
                </c:pt>
                <c:pt idx="35857">
                  <c:v>90.177999999999997</c:v>
                </c:pt>
                <c:pt idx="35858">
                  <c:v>90.177000000000007</c:v>
                </c:pt>
                <c:pt idx="35859">
                  <c:v>90.176000000000002</c:v>
                </c:pt>
                <c:pt idx="35860">
                  <c:v>90.174999999999997</c:v>
                </c:pt>
                <c:pt idx="35861">
                  <c:v>90.174000000000007</c:v>
                </c:pt>
                <c:pt idx="35862">
                  <c:v>90.173000000000002</c:v>
                </c:pt>
                <c:pt idx="35863">
                  <c:v>90.171000000000006</c:v>
                </c:pt>
                <c:pt idx="35864">
                  <c:v>90.17</c:v>
                </c:pt>
                <c:pt idx="35865">
                  <c:v>90.168999999999997</c:v>
                </c:pt>
                <c:pt idx="35866">
                  <c:v>90.167000000000002</c:v>
                </c:pt>
                <c:pt idx="35867">
                  <c:v>90.165000000000006</c:v>
                </c:pt>
                <c:pt idx="35868">
                  <c:v>90.162999999999997</c:v>
                </c:pt>
                <c:pt idx="35869">
                  <c:v>90.161000000000001</c:v>
                </c:pt>
                <c:pt idx="35870">
                  <c:v>90.159000000000006</c:v>
                </c:pt>
                <c:pt idx="35871">
                  <c:v>90.156999999999996</c:v>
                </c:pt>
                <c:pt idx="35872">
                  <c:v>90.155000000000001</c:v>
                </c:pt>
                <c:pt idx="35873">
                  <c:v>90.152000000000001</c:v>
                </c:pt>
                <c:pt idx="35874">
                  <c:v>90.149000000000001</c:v>
                </c:pt>
                <c:pt idx="35875">
                  <c:v>90.146000000000001</c:v>
                </c:pt>
                <c:pt idx="35876">
                  <c:v>90.143000000000001</c:v>
                </c:pt>
                <c:pt idx="35877">
                  <c:v>90.14</c:v>
                </c:pt>
                <c:pt idx="35878">
                  <c:v>90.135999999999996</c:v>
                </c:pt>
                <c:pt idx="35879">
                  <c:v>90.132000000000005</c:v>
                </c:pt>
                <c:pt idx="35880">
                  <c:v>90.128</c:v>
                </c:pt>
                <c:pt idx="35881">
                  <c:v>90.123000000000005</c:v>
                </c:pt>
                <c:pt idx="35882">
                  <c:v>90.119</c:v>
                </c:pt>
                <c:pt idx="35883">
                  <c:v>90.113</c:v>
                </c:pt>
                <c:pt idx="35884">
                  <c:v>90.108000000000004</c:v>
                </c:pt>
                <c:pt idx="35885">
                  <c:v>90.102000000000004</c:v>
                </c:pt>
                <c:pt idx="35886">
                  <c:v>90.094999999999999</c:v>
                </c:pt>
                <c:pt idx="35887">
                  <c:v>90.087999999999994</c:v>
                </c:pt>
                <c:pt idx="35888">
                  <c:v>90.081000000000003</c:v>
                </c:pt>
                <c:pt idx="35889">
                  <c:v>90.072999999999993</c:v>
                </c:pt>
                <c:pt idx="35890">
                  <c:v>90.063999999999993</c:v>
                </c:pt>
                <c:pt idx="35891">
                  <c:v>90.054000000000002</c:v>
                </c:pt>
                <c:pt idx="35892">
                  <c:v>90.043999999999997</c:v>
                </c:pt>
                <c:pt idx="35893">
                  <c:v>90.033000000000001</c:v>
                </c:pt>
                <c:pt idx="35894">
                  <c:v>90.021000000000001</c:v>
                </c:pt>
                <c:pt idx="35895">
                  <c:v>90.007999999999996</c:v>
                </c:pt>
                <c:pt idx="35896">
                  <c:v>89.994</c:v>
                </c:pt>
                <c:pt idx="35897">
                  <c:v>89.978999999999999</c:v>
                </c:pt>
                <c:pt idx="35898">
                  <c:v>89.962999999999994</c:v>
                </c:pt>
                <c:pt idx="35899">
                  <c:v>89.944999999999993</c:v>
                </c:pt>
                <c:pt idx="35900">
                  <c:v>89.926000000000002</c:v>
                </c:pt>
                <c:pt idx="35901">
                  <c:v>89.905000000000001</c:v>
                </c:pt>
                <c:pt idx="35902">
                  <c:v>89.882999999999996</c:v>
                </c:pt>
                <c:pt idx="35903">
                  <c:v>89.858000000000004</c:v>
                </c:pt>
                <c:pt idx="35904">
                  <c:v>89.831999999999994</c:v>
                </c:pt>
                <c:pt idx="35905">
                  <c:v>89.804000000000002</c:v>
                </c:pt>
                <c:pt idx="35906">
                  <c:v>89.772999999999996</c:v>
                </c:pt>
                <c:pt idx="35907">
                  <c:v>89.739000000000004</c:v>
                </c:pt>
                <c:pt idx="35908">
                  <c:v>89.703000000000003</c:v>
                </c:pt>
                <c:pt idx="35909">
                  <c:v>89.664000000000001</c:v>
                </c:pt>
                <c:pt idx="35910">
                  <c:v>89.622</c:v>
                </c:pt>
                <c:pt idx="35911">
                  <c:v>89.576999999999998</c:v>
                </c:pt>
                <c:pt idx="35912">
                  <c:v>89.528000000000006</c:v>
                </c:pt>
                <c:pt idx="35913">
                  <c:v>89.474999999999994</c:v>
                </c:pt>
                <c:pt idx="35914">
                  <c:v>89.418000000000006</c:v>
                </c:pt>
                <c:pt idx="35915">
                  <c:v>89.355999999999995</c:v>
                </c:pt>
                <c:pt idx="35916">
                  <c:v>89.29</c:v>
                </c:pt>
                <c:pt idx="35917">
                  <c:v>89.218000000000004</c:v>
                </c:pt>
                <c:pt idx="35918">
                  <c:v>89.141999999999996</c:v>
                </c:pt>
                <c:pt idx="35919">
                  <c:v>89.058999999999997</c:v>
                </c:pt>
                <c:pt idx="35920">
                  <c:v>88.97</c:v>
                </c:pt>
                <c:pt idx="35921">
                  <c:v>88.873999999999995</c:v>
                </c:pt>
                <c:pt idx="35922">
                  <c:v>88.772000000000006</c:v>
                </c:pt>
                <c:pt idx="35923">
                  <c:v>88.661000000000001</c:v>
                </c:pt>
                <c:pt idx="35924">
                  <c:v>88.543000000000006</c:v>
                </c:pt>
                <c:pt idx="35925">
                  <c:v>88.415999999999997</c:v>
                </c:pt>
                <c:pt idx="35926">
                  <c:v>88.28</c:v>
                </c:pt>
                <c:pt idx="35927">
                  <c:v>88.132999999999996</c:v>
                </c:pt>
                <c:pt idx="35928">
                  <c:v>87.975999999999999</c:v>
                </c:pt>
                <c:pt idx="35929">
                  <c:v>87.808000000000007</c:v>
                </c:pt>
                <c:pt idx="35930">
                  <c:v>87.626999999999995</c:v>
                </c:pt>
                <c:pt idx="35931">
                  <c:v>87.433999999999997</c:v>
                </c:pt>
                <c:pt idx="35932">
                  <c:v>87.227000000000004</c:v>
                </c:pt>
                <c:pt idx="35933">
                  <c:v>87.004000000000005</c:v>
                </c:pt>
                <c:pt idx="35934">
                  <c:v>86.766000000000005</c:v>
                </c:pt>
                <c:pt idx="35935">
                  <c:v>86.51</c:v>
                </c:pt>
                <c:pt idx="35936">
                  <c:v>86.236000000000004</c:v>
                </c:pt>
                <c:pt idx="35937">
                  <c:v>85.944000000000003</c:v>
                </c:pt>
                <c:pt idx="35938">
                  <c:v>85.63</c:v>
                </c:pt>
                <c:pt idx="35939">
                  <c:v>85.293999999999997</c:v>
                </c:pt>
                <c:pt idx="35940">
                  <c:v>84.936000000000007</c:v>
                </c:pt>
                <c:pt idx="35941">
                  <c:v>84.552000000000007</c:v>
                </c:pt>
                <c:pt idx="35942">
                  <c:v>84.141999999999996</c:v>
                </c:pt>
                <c:pt idx="35943">
                  <c:v>83.703999999999994</c:v>
                </c:pt>
                <c:pt idx="35944">
                  <c:v>83.236999999999995</c:v>
                </c:pt>
                <c:pt idx="35945">
                  <c:v>82.74</c:v>
                </c:pt>
                <c:pt idx="35946">
                  <c:v>82.210999999999999</c:v>
                </c:pt>
                <c:pt idx="35947">
                  <c:v>81.647999999999996</c:v>
                </c:pt>
                <c:pt idx="35948">
                  <c:v>81.05</c:v>
                </c:pt>
                <c:pt idx="35949">
                  <c:v>80.414000000000001</c:v>
                </c:pt>
                <c:pt idx="35950">
                  <c:v>79.741</c:v>
                </c:pt>
                <c:pt idx="35951">
                  <c:v>79.028000000000006</c:v>
                </c:pt>
                <c:pt idx="35952">
                  <c:v>78.272999999999996</c:v>
                </c:pt>
                <c:pt idx="35953">
                  <c:v>77.475999999999999</c:v>
                </c:pt>
                <c:pt idx="35954">
                  <c:v>76.635999999999996</c:v>
                </c:pt>
                <c:pt idx="35955">
                  <c:v>75.751999999999995</c:v>
                </c:pt>
                <c:pt idx="35956">
                  <c:v>74.822000000000003</c:v>
                </c:pt>
                <c:pt idx="35957">
                  <c:v>73.846000000000004</c:v>
                </c:pt>
                <c:pt idx="35958">
                  <c:v>72.823999999999998</c:v>
                </c:pt>
                <c:pt idx="35959">
                  <c:v>71.754999999999995</c:v>
                </c:pt>
                <c:pt idx="35960">
                  <c:v>70.638000000000005</c:v>
                </c:pt>
                <c:pt idx="35961">
                  <c:v>69.474000000000004</c:v>
                </c:pt>
                <c:pt idx="35962">
                  <c:v>68.263000000000005</c:v>
                </c:pt>
                <c:pt idx="35963">
                  <c:v>67.007000000000005</c:v>
                </c:pt>
                <c:pt idx="35964">
                  <c:v>65.704999999999998</c:v>
                </c:pt>
                <c:pt idx="35965">
                  <c:v>64.358999999999995</c:v>
                </c:pt>
                <c:pt idx="35966">
                  <c:v>62.972000000000001</c:v>
                </c:pt>
                <c:pt idx="35967">
                  <c:v>61.542999999999999</c:v>
                </c:pt>
                <c:pt idx="35968">
                  <c:v>60.064</c:v>
                </c:pt>
                <c:pt idx="35969">
                  <c:v>58.540999999999997</c:v>
                </c:pt>
                <c:pt idx="35970">
                  <c:v>56.984000000000002</c:v>
                </c:pt>
                <c:pt idx="35971">
                  <c:v>55.396000000000001</c:v>
                </c:pt>
                <c:pt idx="35972">
                  <c:v>53.774999999999999</c:v>
                </c:pt>
                <c:pt idx="35973">
                  <c:v>52.134</c:v>
                </c:pt>
                <c:pt idx="35974">
                  <c:v>50.470999999999997</c:v>
                </c:pt>
                <c:pt idx="35975">
                  <c:v>48.78</c:v>
                </c:pt>
                <c:pt idx="35976">
                  <c:v>47.072000000000003</c:v>
                </c:pt>
                <c:pt idx="35977">
                  <c:v>45.348999999999997</c:v>
                </c:pt>
                <c:pt idx="35978">
                  <c:v>43.610999999999997</c:v>
                </c:pt>
                <c:pt idx="35979">
                  <c:v>41.859000000000002</c:v>
                </c:pt>
                <c:pt idx="35980">
                  <c:v>40.1</c:v>
                </c:pt>
                <c:pt idx="35981">
                  <c:v>38.331000000000003</c:v>
                </c:pt>
                <c:pt idx="35982">
                  <c:v>36.551000000000002</c:v>
                </c:pt>
                <c:pt idx="35983">
                  <c:v>34.764000000000003</c:v>
                </c:pt>
                <c:pt idx="35984">
                  <c:v>32.968000000000004</c:v>
                </c:pt>
                <c:pt idx="35985">
                  <c:v>31.172000000000001</c:v>
                </c:pt>
                <c:pt idx="35986">
                  <c:v>29.370999999999999</c:v>
                </c:pt>
                <c:pt idx="35987">
                  <c:v>27.565999999999999</c:v>
                </c:pt>
                <c:pt idx="35988">
                  <c:v>25.757999999999999</c:v>
                </c:pt>
                <c:pt idx="35989">
                  <c:v>23.951000000000001</c:v>
                </c:pt>
                <c:pt idx="35990">
                  <c:v>22.14</c:v>
                </c:pt>
                <c:pt idx="35991">
                  <c:v>20.327999999999999</c:v>
                </c:pt>
                <c:pt idx="35992">
                  <c:v>18.516999999999999</c:v>
                </c:pt>
                <c:pt idx="35993">
                  <c:v>16.704000000000001</c:v>
                </c:pt>
                <c:pt idx="35994">
                  <c:v>14.891</c:v>
                </c:pt>
                <c:pt idx="35995">
                  <c:v>13.079000000000001</c:v>
                </c:pt>
                <c:pt idx="35996">
                  <c:v>11.272</c:v>
                </c:pt>
                <c:pt idx="35997">
                  <c:v>9.4659999999999993</c:v>
                </c:pt>
                <c:pt idx="35998">
                  <c:v>7.6589999999999998</c:v>
                </c:pt>
                <c:pt idx="35999">
                  <c:v>5.851</c:v>
                </c:pt>
                <c:pt idx="36000">
                  <c:v>4.0659999999999998</c:v>
                </c:pt>
                <c:pt idx="36001">
                  <c:v>2.3919999999999999</c:v>
                </c:pt>
                <c:pt idx="36002">
                  <c:v>1.1220000000000001</c:v>
                </c:pt>
                <c:pt idx="36003">
                  <c:v>0.47899999999999998</c:v>
                </c:pt>
                <c:pt idx="36004">
                  <c:v>0.29099999999999998</c:v>
                </c:pt>
                <c:pt idx="36005">
                  <c:v>0.26600000000000001</c:v>
                </c:pt>
                <c:pt idx="36006">
                  <c:v>0.28899999999999998</c:v>
                </c:pt>
                <c:pt idx="36007">
                  <c:v>0.31900000000000001</c:v>
                </c:pt>
                <c:pt idx="36008">
                  <c:v>0.34100000000000003</c:v>
                </c:pt>
                <c:pt idx="36009">
                  <c:v>0.35399999999999998</c:v>
                </c:pt>
                <c:pt idx="36010">
                  <c:v>0.36199999999999999</c:v>
                </c:pt>
                <c:pt idx="36011">
                  <c:v>0.36099999999999999</c:v>
                </c:pt>
                <c:pt idx="36012">
                  <c:v>0.34200000000000003</c:v>
                </c:pt>
                <c:pt idx="36013">
                  <c:v>0.316</c:v>
                </c:pt>
                <c:pt idx="36014">
                  <c:v>0.29299999999999998</c:v>
                </c:pt>
                <c:pt idx="36015">
                  <c:v>0.27500000000000002</c:v>
                </c:pt>
                <c:pt idx="36016">
                  <c:v>0.26200000000000001</c:v>
                </c:pt>
                <c:pt idx="36017">
                  <c:v>0.252</c:v>
                </c:pt>
                <c:pt idx="36018">
                  <c:v>0.245</c:v>
                </c:pt>
                <c:pt idx="36019">
                  <c:v>0.23799999999999999</c:v>
                </c:pt>
                <c:pt idx="36020">
                  <c:v>0.23200000000000001</c:v>
                </c:pt>
                <c:pt idx="36021">
                  <c:v>0.22800000000000001</c:v>
                </c:pt>
                <c:pt idx="36022">
                  <c:v>0.22600000000000001</c:v>
                </c:pt>
                <c:pt idx="36023">
                  <c:v>0.223</c:v>
                </c:pt>
                <c:pt idx="36024">
                  <c:v>0.222</c:v>
                </c:pt>
                <c:pt idx="36025">
                  <c:v>0.221</c:v>
                </c:pt>
                <c:pt idx="36026">
                  <c:v>0.221</c:v>
                </c:pt>
                <c:pt idx="36027">
                  <c:v>0.22</c:v>
                </c:pt>
                <c:pt idx="36028">
                  <c:v>0.22</c:v>
                </c:pt>
                <c:pt idx="36029">
                  <c:v>0.221</c:v>
                </c:pt>
                <c:pt idx="36030">
                  <c:v>0.221</c:v>
                </c:pt>
                <c:pt idx="36031">
                  <c:v>0.222</c:v>
                </c:pt>
                <c:pt idx="36032">
                  <c:v>0.223</c:v>
                </c:pt>
                <c:pt idx="36033">
                  <c:v>0.224</c:v>
                </c:pt>
                <c:pt idx="36034">
                  <c:v>0.22500000000000001</c:v>
                </c:pt>
                <c:pt idx="36035">
                  <c:v>0.22700000000000001</c:v>
                </c:pt>
                <c:pt idx="36036">
                  <c:v>0.22800000000000001</c:v>
                </c:pt>
                <c:pt idx="36037">
                  <c:v>0.23</c:v>
                </c:pt>
                <c:pt idx="36038">
                  <c:v>0.23200000000000001</c:v>
                </c:pt>
                <c:pt idx="36039">
                  <c:v>0.23300000000000001</c:v>
                </c:pt>
                <c:pt idx="36040">
                  <c:v>0.23499999999999999</c:v>
                </c:pt>
                <c:pt idx="36041">
                  <c:v>0.23599999999999999</c:v>
                </c:pt>
                <c:pt idx="36042">
                  <c:v>0.23699999999999999</c:v>
                </c:pt>
                <c:pt idx="36043">
                  <c:v>0.23899999999999999</c:v>
                </c:pt>
                <c:pt idx="36044">
                  <c:v>0.24099999999999999</c:v>
                </c:pt>
                <c:pt idx="36045">
                  <c:v>0.24199999999999999</c:v>
                </c:pt>
                <c:pt idx="36046">
                  <c:v>0.24399999999999999</c:v>
                </c:pt>
                <c:pt idx="36047">
                  <c:v>0.246</c:v>
                </c:pt>
                <c:pt idx="36048">
                  <c:v>0.247</c:v>
                </c:pt>
                <c:pt idx="36049">
                  <c:v>0.249</c:v>
                </c:pt>
                <c:pt idx="36050">
                  <c:v>0.25</c:v>
                </c:pt>
                <c:pt idx="36051">
                  <c:v>0.251</c:v>
                </c:pt>
                <c:pt idx="36052">
                  <c:v>0.253</c:v>
                </c:pt>
                <c:pt idx="36053">
                  <c:v>0.254</c:v>
                </c:pt>
                <c:pt idx="36054">
                  <c:v>0.255</c:v>
                </c:pt>
                <c:pt idx="36055">
                  <c:v>0.25600000000000001</c:v>
                </c:pt>
                <c:pt idx="36056">
                  <c:v>0.25700000000000001</c:v>
                </c:pt>
                <c:pt idx="36057">
                  <c:v>0.25800000000000001</c:v>
                </c:pt>
                <c:pt idx="36058">
                  <c:v>0.25900000000000001</c:v>
                </c:pt>
                <c:pt idx="36059">
                  <c:v>0.26</c:v>
                </c:pt>
                <c:pt idx="36060">
                  <c:v>0.26100000000000001</c:v>
                </c:pt>
                <c:pt idx="36061">
                  <c:v>0.26100000000000001</c:v>
                </c:pt>
                <c:pt idx="36062">
                  <c:v>0.26200000000000001</c:v>
                </c:pt>
                <c:pt idx="36063">
                  <c:v>0.26300000000000001</c:v>
                </c:pt>
                <c:pt idx="36064">
                  <c:v>0.26400000000000001</c:v>
                </c:pt>
                <c:pt idx="36065">
                  <c:v>0.26500000000000001</c:v>
                </c:pt>
                <c:pt idx="36066">
                  <c:v>0.26500000000000001</c:v>
                </c:pt>
                <c:pt idx="36067">
                  <c:v>0.26600000000000001</c:v>
                </c:pt>
                <c:pt idx="36068">
                  <c:v>0.26600000000000001</c:v>
                </c:pt>
                <c:pt idx="36069">
                  <c:v>0.26700000000000002</c:v>
                </c:pt>
                <c:pt idx="36070">
                  <c:v>0.26800000000000002</c:v>
                </c:pt>
                <c:pt idx="36071">
                  <c:v>0.26800000000000002</c:v>
                </c:pt>
                <c:pt idx="36072">
                  <c:v>0.26600000000000001</c:v>
                </c:pt>
                <c:pt idx="36073">
                  <c:v>0.26600000000000001</c:v>
                </c:pt>
                <c:pt idx="36074">
                  <c:v>0.26500000000000001</c:v>
                </c:pt>
                <c:pt idx="36075">
                  <c:v>0.26500000000000001</c:v>
                </c:pt>
                <c:pt idx="36076">
                  <c:v>0.26400000000000001</c:v>
                </c:pt>
                <c:pt idx="36077">
                  <c:v>0.26300000000000001</c:v>
                </c:pt>
                <c:pt idx="36078">
                  <c:v>0.26300000000000001</c:v>
                </c:pt>
                <c:pt idx="36079">
                  <c:v>0.26200000000000001</c:v>
                </c:pt>
                <c:pt idx="36080">
                  <c:v>0.26100000000000001</c:v>
                </c:pt>
                <c:pt idx="36081">
                  <c:v>0.26</c:v>
                </c:pt>
                <c:pt idx="36082">
                  <c:v>0.25900000000000001</c:v>
                </c:pt>
                <c:pt idx="36083">
                  <c:v>0.25800000000000001</c:v>
                </c:pt>
                <c:pt idx="36084">
                  <c:v>0.25700000000000001</c:v>
                </c:pt>
                <c:pt idx="36085">
                  <c:v>0.25600000000000001</c:v>
                </c:pt>
                <c:pt idx="36086">
                  <c:v>0.255</c:v>
                </c:pt>
                <c:pt idx="36087">
                  <c:v>0.255</c:v>
                </c:pt>
                <c:pt idx="36088">
                  <c:v>0.254</c:v>
                </c:pt>
                <c:pt idx="36089">
                  <c:v>0.253</c:v>
                </c:pt>
                <c:pt idx="36090">
                  <c:v>0.252</c:v>
                </c:pt>
                <c:pt idx="36091">
                  <c:v>0.251</c:v>
                </c:pt>
                <c:pt idx="36092">
                  <c:v>0.25</c:v>
                </c:pt>
                <c:pt idx="36093">
                  <c:v>0.248</c:v>
                </c:pt>
                <c:pt idx="36094">
                  <c:v>0.247</c:v>
                </c:pt>
                <c:pt idx="36095">
                  <c:v>0.245</c:v>
                </c:pt>
                <c:pt idx="36096">
                  <c:v>0.24399999999999999</c:v>
                </c:pt>
                <c:pt idx="36097">
                  <c:v>0.24299999999999999</c:v>
                </c:pt>
                <c:pt idx="36098">
                  <c:v>0.24099999999999999</c:v>
                </c:pt>
                <c:pt idx="36099">
                  <c:v>0.24</c:v>
                </c:pt>
                <c:pt idx="36100">
                  <c:v>0.23899999999999999</c:v>
                </c:pt>
                <c:pt idx="36101">
                  <c:v>0.23699999999999999</c:v>
                </c:pt>
                <c:pt idx="36102">
                  <c:v>0.23499999999999999</c:v>
                </c:pt>
                <c:pt idx="36103">
                  <c:v>0.23400000000000001</c:v>
                </c:pt>
                <c:pt idx="36104">
                  <c:v>0.23300000000000001</c:v>
                </c:pt>
                <c:pt idx="36105">
                  <c:v>0.23100000000000001</c:v>
                </c:pt>
                <c:pt idx="36106">
                  <c:v>0.22900000000000001</c:v>
                </c:pt>
                <c:pt idx="36107">
                  <c:v>0.22800000000000001</c:v>
                </c:pt>
                <c:pt idx="36108">
                  <c:v>0.22600000000000001</c:v>
                </c:pt>
                <c:pt idx="36109">
                  <c:v>0.224</c:v>
                </c:pt>
                <c:pt idx="36110">
                  <c:v>0.224</c:v>
                </c:pt>
                <c:pt idx="36111">
                  <c:v>0.221</c:v>
                </c:pt>
                <c:pt idx="36112">
                  <c:v>0.221</c:v>
                </c:pt>
                <c:pt idx="36113">
                  <c:v>0.221</c:v>
                </c:pt>
                <c:pt idx="36114">
                  <c:v>0.221</c:v>
                </c:pt>
                <c:pt idx="36115">
                  <c:v>0.219</c:v>
                </c:pt>
                <c:pt idx="36116">
                  <c:v>0.22</c:v>
                </c:pt>
                <c:pt idx="36117">
                  <c:v>0.223</c:v>
                </c:pt>
                <c:pt idx="36118">
                  <c:v>0.222</c:v>
                </c:pt>
                <c:pt idx="36119">
                  <c:v>0.222</c:v>
                </c:pt>
                <c:pt idx="36120">
                  <c:v>0.22500000000000001</c:v>
                </c:pt>
                <c:pt idx="36121">
                  <c:v>0.22600000000000001</c:v>
                </c:pt>
                <c:pt idx="36122">
                  <c:v>0.22800000000000001</c:v>
                </c:pt>
                <c:pt idx="36123">
                  <c:v>0.23100000000000001</c:v>
                </c:pt>
                <c:pt idx="36124">
                  <c:v>0.23400000000000001</c:v>
                </c:pt>
                <c:pt idx="36125">
                  <c:v>0.23799999999999999</c:v>
                </c:pt>
                <c:pt idx="36126">
                  <c:v>0.246</c:v>
                </c:pt>
                <c:pt idx="36127">
                  <c:v>0.25900000000000001</c:v>
                </c:pt>
                <c:pt idx="36128">
                  <c:v>0.27</c:v>
                </c:pt>
                <c:pt idx="36129">
                  <c:v>0.28599999999999998</c:v>
                </c:pt>
                <c:pt idx="36130">
                  <c:v>0.312</c:v>
                </c:pt>
                <c:pt idx="36131">
                  <c:v>0.34799999999999998</c:v>
                </c:pt>
                <c:pt idx="36132">
                  <c:v>0.36799999999999999</c:v>
                </c:pt>
                <c:pt idx="36133">
                  <c:v>0.371</c:v>
                </c:pt>
                <c:pt idx="36134">
                  <c:v>0.36099999999999999</c:v>
                </c:pt>
                <c:pt idx="36135">
                  <c:v>0.33800000000000002</c:v>
                </c:pt>
                <c:pt idx="36136">
                  <c:v>0.308</c:v>
                </c:pt>
                <c:pt idx="36137">
                  <c:v>0.26500000000000001</c:v>
                </c:pt>
                <c:pt idx="36138">
                  <c:v>0.20699999999999999</c:v>
                </c:pt>
                <c:pt idx="36139">
                  <c:v>0.14599999999999999</c:v>
                </c:pt>
                <c:pt idx="36140">
                  <c:v>0.155</c:v>
                </c:pt>
                <c:pt idx="36141">
                  <c:v>0.54800000000000004</c:v>
                </c:pt>
                <c:pt idx="36142">
                  <c:v>2.016</c:v>
                </c:pt>
                <c:pt idx="36143">
                  <c:v>3.9350000000000001</c:v>
                </c:pt>
                <c:pt idx="36144">
                  <c:v>5.8150000000000004</c:v>
                </c:pt>
                <c:pt idx="36145">
                  <c:v>7.65</c:v>
                </c:pt>
                <c:pt idx="36146">
                  <c:v>9.4849999999999994</c:v>
                </c:pt>
                <c:pt idx="36147">
                  <c:v>11.260999999999999</c:v>
                </c:pt>
                <c:pt idx="36148">
                  <c:v>13.074999999999999</c:v>
                </c:pt>
                <c:pt idx="36149">
                  <c:v>14.872</c:v>
                </c:pt>
                <c:pt idx="36150">
                  <c:v>16.690000000000001</c:v>
                </c:pt>
                <c:pt idx="36151">
                  <c:v>18.513999999999999</c:v>
                </c:pt>
                <c:pt idx="36152">
                  <c:v>20.314</c:v>
                </c:pt>
                <c:pt idx="36153">
                  <c:v>22.123999999999999</c:v>
                </c:pt>
                <c:pt idx="36154">
                  <c:v>23.937999999999999</c:v>
                </c:pt>
                <c:pt idx="36155">
                  <c:v>25.728999999999999</c:v>
                </c:pt>
                <c:pt idx="36156">
                  <c:v>27.539000000000001</c:v>
                </c:pt>
                <c:pt idx="36157">
                  <c:v>29.355</c:v>
                </c:pt>
                <c:pt idx="36158">
                  <c:v>31.146999999999998</c:v>
                </c:pt>
                <c:pt idx="36159">
                  <c:v>32.939</c:v>
                </c:pt>
                <c:pt idx="36160">
                  <c:v>34.734000000000002</c:v>
                </c:pt>
                <c:pt idx="36161">
                  <c:v>36.494</c:v>
                </c:pt>
                <c:pt idx="36162">
                  <c:v>38.280999999999999</c:v>
                </c:pt>
                <c:pt idx="36163">
                  <c:v>40.036999999999999</c:v>
                </c:pt>
                <c:pt idx="36164">
                  <c:v>41.814999999999998</c:v>
                </c:pt>
                <c:pt idx="36165">
                  <c:v>43.536000000000001</c:v>
                </c:pt>
                <c:pt idx="36166">
                  <c:v>45.295999999999999</c:v>
                </c:pt>
                <c:pt idx="36167">
                  <c:v>47.021000000000001</c:v>
                </c:pt>
                <c:pt idx="36168">
                  <c:v>48.719000000000001</c:v>
                </c:pt>
                <c:pt idx="36169">
                  <c:v>50.414999999999999</c:v>
                </c:pt>
                <c:pt idx="36170">
                  <c:v>52.093000000000004</c:v>
                </c:pt>
                <c:pt idx="36171">
                  <c:v>53.722000000000001</c:v>
                </c:pt>
                <c:pt idx="36172">
                  <c:v>55.353999999999999</c:v>
                </c:pt>
                <c:pt idx="36173">
                  <c:v>56.929000000000002</c:v>
                </c:pt>
                <c:pt idx="36174">
                  <c:v>58.491</c:v>
                </c:pt>
                <c:pt idx="36175">
                  <c:v>60.033000000000001</c:v>
                </c:pt>
                <c:pt idx="36176">
                  <c:v>61.506999999999998</c:v>
                </c:pt>
                <c:pt idx="36177">
                  <c:v>62.933999999999997</c:v>
                </c:pt>
                <c:pt idx="36178">
                  <c:v>64.325999999999993</c:v>
                </c:pt>
                <c:pt idx="36179">
                  <c:v>65.674999999999997</c:v>
                </c:pt>
                <c:pt idx="36180">
                  <c:v>66.980999999999995</c:v>
                </c:pt>
                <c:pt idx="36181">
                  <c:v>68.241</c:v>
                </c:pt>
                <c:pt idx="36182">
                  <c:v>69.453999999999994</c:v>
                </c:pt>
                <c:pt idx="36183">
                  <c:v>70.62</c:v>
                </c:pt>
                <c:pt idx="36184">
                  <c:v>71.739999999999995</c:v>
                </c:pt>
                <c:pt idx="36185">
                  <c:v>72.81</c:v>
                </c:pt>
                <c:pt idx="36186">
                  <c:v>73.834999999999994</c:v>
                </c:pt>
                <c:pt idx="36187">
                  <c:v>74.813000000000002</c:v>
                </c:pt>
                <c:pt idx="36188">
                  <c:v>75.744</c:v>
                </c:pt>
                <c:pt idx="36189">
                  <c:v>76.631</c:v>
                </c:pt>
                <c:pt idx="36190">
                  <c:v>77.472999999999999</c:v>
                </c:pt>
                <c:pt idx="36191">
                  <c:v>78.271000000000001</c:v>
                </c:pt>
                <c:pt idx="36192">
                  <c:v>79.028000000000006</c:v>
                </c:pt>
                <c:pt idx="36193">
                  <c:v>79.742000000000004</c:v>
                </c:pt>
                <c:pt idx="36194">
                  <c:v>80.417000000000002</c:v>
                </c:pt>
                <c:pt idx="36195">
                  <c:v>81.052999999999997</c:v>
                </c:pt>
                <c:pt idx="36196">
                  <c:v>81.652000000000001</c:v>
                </c:pt>
                <c:pt idx="36197">
                  <c:v>82.215999999999994</c:v>
                </c:pt>
                <c:pt idx="36198">
                  <c:v>82.745999999999995</c:v>
                </c:pt>
                <c:pt idx="36199">
                  <c:v>83.242999999999995</c:v>
                </c:pt>
                <c:pt idx="36200">
                  <c:v>83.71</c:v>
                </c:pt>
                <c:pt idx="36201">
                  <c:v>84.147999999999996</c:v>
                </c:pt>
                <c:pt idx="36202">
                  <c:v>84.558999999999997</c:v>
                </c:pt>
                <c:pt idx="36203">
                  <c:v>84.941999999999993</c:v>
                </c:pt>
                <c:pt idx="36204">
                  <c:v>85.302000000000007</c:v>
                </c:pt>
                <c:pt idx="36205">
                  <c:v>85.637</c:v>
                </c:pt>
                <c:pt idx="36206">
                  <c:v>85.950999999999993</c:v>
                </c:pt>
                <c:pt idx="36207">
                  <c:v>86.244</c:v>
                </c:pt>
                <c:pt idx="36208">
                  <c:v>86.518000000000001</c:v>
                </c:pt>
                <c:pt idx="36209">
                  <c:v>86.772999999999996</c:v>
                </c:pt>
                <c:pt idx="36210">
                  <c:v>87.010999999999996</c:v>
                </c:pt>
                <c:pt idx="36211">
                  <c:v>87.233999999999995</c:v>
                </c:pt>
                <c:pt idx="36212">
                  <c:v>87.441000000000003</c:v>
                </c:pt>
                <c:pt idx="36213">
                  <c:v>87.635000000000005</c:v>
                </c:pt>
                <c:pt idx="36214">
                  <c:v>87.814999999999998</c:v>
                </c:pt>
                <c:pt idx="36215">
                  <c:v>87.983000000000004</c:v>
                </c:pt>
                <c:pt idx="36216">
                  <c:v>88.141000000000005</c:v>
                </c:pt>
                <c:pt idx="36217">
                  <c:v>88.287000000000006</c:v>
                </c:pt>
                <c:pt idx="36218">
                  <c:v>88.423000000000002</c:v>
                </c:pt>
                <c:pt idx="36219">
                  <c:v>88.551000000000002</c:v>
                </c:pt>
                <c:pt idx="36220">
                  <c:v>88.668999999999997</c:v>
                </c:pt>
                <c:pt idx="36221">
                  <c:v>88.778999999999996</c:v>
                </c:pt>
                <c:pt idx="36222">
                  <c:v>88.882000000000005</c:v>
                </c:pt>
                <c:pt idx="36223">
                  <c:v>88.977999999999994</c:v>
                </c:pt>
                <c:pt idx="36224">
                  <c:v>89.066999999999993</c:v>
                </c:pt>
                <c:pt idx="36225">
                  <c:v>89.15</c:v>
                </c:pt>
                <c:pt idx="36226">
                  <c:v>89.227000000000004</c:v>
                </c:pt>
                <c:pt idx="36227">
                  <c:v>89.298000000000002</c:v>
                </c:pt>
                <c:pt idx="36228">
                  <c:v>89.364999999999995</c:v>
                </c:pt>
                <c:pt idx="36229">
                  <c:v>89.427000000000007</c:v>
                </c:pt>
                <c:pt idx="36230">
                  <c:v>89.483999999999995</c:v>
                </c:pt>
                <c:pt idx="36231">
                  <c:v>89.537000000000006</c:v>
                </c:pt>
                <c:pt idx="36232">
                  <c:v>89.585999999999999</c:v>
                </c:pt>
                <c:pt idx="36233">
                  <c:v>89.631</c:v>
                </c:pt>
                <c:pt idx="36234">
                  <c:v>89.673000000000002</c:v>
                </c:pt>
                <c:pt idx="36235">
                  <c:v>89.712000000000003</c:v>
                </c:pt>
                <c:pt idx="36236">
                  <c:v>89.748000000000005</c:v>
                </c:pt>
                <c:pt idx="36237">
                  <c:v>89.781000000000006</c:v>
                </c:pt>
                <c:pt idx="36238">
                  <c:v>89.811999999999998</c:v>
                </c:pt>
                <c:pt idx="36239">
                  <c:v>89.84</c:v>
                </c:pt>
                <c:pt idx="36240">
                  <c:v>89.866</c:v>
                </c:pt>
                <c:pt idx="36241">
                  <c:v>89.89</c:v>
                </c:pt>
                <c:pt idx="36242">
                  <c:v>89.912999999999997</c:v>
                </c:pt>
                <c:pt idx="36243">
                  <c:v>89.933000000000007</c:v>
                </c:pt>
                <c:pt idx="36244">
                  <c:v>89.951999999999998</c:v>
                </c:pt>
                <c:pt idx="36245">
                  <c:v>89.97</c:v>
                </c:pt>
                <c:pt idx="36246">
                  <c:v>89.986000000000004</c:v>
                </c:pt>
                <c:pt idx="36247">
                  <c:v>90.001000000000005</c:v>
                </c:pt>
                <c:pt idx="36248">
                  <c:v>90.015000000000001</c:v>
                </c:pt>
                <c:pt idx="36249">
                  <c:v>90.028000000000006</c:v>
                </c:pt>
                <c:pt idx="36250">
                  <c:v>90.04</c:v>
                </c:pt>
                <c:pt idx="36251">
                  <c:v>90.051000000000002</c:v>
                </c:pt>
                <c:pt idx="36252">
                  <c:v>90.061000000000007</c:v>
                </c:pt>
                <c:pt idx="36253">
                  <c:v>90.07</c:v>
                </c:pt>
                <c:pt idx="36254">
                  <c:v>90.078999999999994</c:v>
                </c:pt>
                <c:pt idx="36255">
                  <c:v>90.087000000000003</c:v>
                </c:pt>
                <c:pt idx="36256">
                  <c:v>90.094999999999999</c:v>
                </c:pt>
                <c:pt idx="36257">
                  <c:v>90.102000000000004</c:v>
                </c:pt>
                <c:pt idx="36258">
                  <c:v>90.108000000000004</c:v>
                </c:pt>
                <c:pt idx="36259">
                  <c:v>90.114000000000004</c:v>
                </c:pt>
                <c:pt idx="36260">
                  <c:v>90.12</c:v>
                </c:pt>
                <c:pt idx="36261">
                  <c:v>90.125</c:v>
                </c:pt>
                <c:pt idx="36262">
                  <c:v>90.13</c:v>
                </c:pt>
                <c:pt idx="36263">
                  <c:v>90.135000000000005</c:v>
                </c:pt>
                <c:pt idx="36264">
                  <c:v>90.138999999999996</c:v>
                </c:pt>
                <c:pt idx="36265">
                  <c:v>90.143000000000001</c:v>
                </c:pt>
                <c:pt idx="36266">
                  <c:v>90.147000000000006</c:v>
                </c:pt>
                <c:pt idx="36267">
                  <c:v>90.15</c:v>
                </c:pt>
                <c:pt idx="36268">
                  <c:v>90.153999999999996</c:v>
                </c:pt>
                <c:pt idx="36269">
                  <c:v>90.156999999999996</c:v>
                </c:pt>
                <c:pt idx="36270">
                  <c:v>90.16</c:v>
                </c:pt>
                <c:pt idx="36271">
                  <c:v>90.162999999999997</c:v>
                </c:pt>
                <c:pt idx="36272">
                  <c:v>90.165000000000006</c:v>
                </c:pt>
                <c:pt idx="36273">
                  <c:v>90.168000000000006</c:v>
                </c:pt>
                <c:pt idx="36274">
                  <c:v>90.17</c:v>
                </c:pt>
                <c:pt idx="36275">
                  <c:v>90.171999999999997</c:v>
                </c:pt>
                <c:pt idx="36276">
                  <c:v>90.174000000000007</c:v>
                </c:pt>
                <c:pt idx="36277">
                  <c:v>90.176000000000002</c:v>
                </c:pt>
                <c:pt idx="36278">
                  <c:v>90.177999999999997</c:v>
                </c:pt>
                <c:pt idx="36279">
                  <c:v>90.18</c:v>
                </c:pt>
                <c:pt idx="36280">
                  <c:v>90.182000000000002</c:v>
                </c:pt>
                <c:pt idx="36281">
                  <c:v>90.183000000000007</c:v>
                </c:pt>
                <c:pt idx="36282">
                  <c:v>90.185000000000002</c:v>
                </c:pt>
                <c:pt idx="36283">
                  <c:v>90.186000000000007</c:v>
                </c:pt>
                <c:pt idx="36284">
                  <c:v>90.186999999999998</c:v>
                </c:pt>
                <c:pt idx="36285">
                  <c:v>90.188999999999993</c:v>
                </c:pt>
                <c:pt idx="36286">
                  <c:v>90.19</c:v>
                </c:pt>
                <c:pt idx="36287">
                  <c:v>90.191000000000003</c:v>
                </c:pt>
                <c:pt idx="36288">
                  <c:v>90.192999999999998</c:v>
                </c:pt>
                <c:pt idx="36289">
                  <c:v>90.194000000000003</c:v>
                </c:pt>
                <c:pt idx="36290">
                  <c:v>90.194999999999993</c:v>
                </c:pt>
                <c:pt idx="36291">
                  <c:v>90.195999999999998</c:v>
                </c:pt>
                <c:pt idx="36292">
                  <c:v>90.197000000000003</c:v>
                </c:pt>
                <c:pt idx="36293">
                  <c:v>90.197999999999993</c:v>
                </c:pt>
                <c:pt idx="36294">
                  <c:v>90.198999999999998</c:v>
                </c:pt>
                <c:pt idx="36295">
                  <c:v>90.2</c:v>
                </c:pt>
                <c:pt idx="36296">
                  <c:v>90.200999999999993</c:v>
                </c:pt>
                <c:pt idx="36297">
                  <c:v>90.201999999999998</c:v>
                </c:pt>
                <c:pt idx="36298">
                  <c:v>90.201999999999998</c:v>
                </c:pt>
                <c:pt idx="36299">
                  <c:v>90.203000000000003</c:v>
                </c:pt>
                <c:pt idx="36300">
                  <c:v>90.203999999999994</c:v>
                </c:pt>
                <c:pt idx="36301">
                  <c:v>90.204999999999998</c:v>
                </c:pt>
                <c:pt idx="36302">
                  <c:v>90.204999999999998</c:v>
                </c:pt>
                <c:pt idx="36303">
                  <c:v>90.206000000000003</c:v>
                </c:pt>
                <c:pt idx="36304">
                  <c:v>90.206999999999994</c:v>
                </c:pt>
                <c:pt idx="36305">
                  <c:v>90.206999999999994</c:v>
                </c:pt>
                <c:pt idx="36306">
                  <c:v>90.207999999999998</c:v>
                </c:pt>
                <c:pt idx="36307">
                  <c:v>90.207999999999998</c:v>
                </c:pt>
                <c:pt idx="36308">
                  <c:v>90.209000000000003</c:v>
                </c:pt>
                <c:pt idx="36309">
                  <c:v>90.209000000000003</c:v>
                </c:pt>
                <c:pt idx="36310">
                  <c:v>90.209000000000003</c:v>
                </c:pt>
                <c:pt idx="36311">
                  <c:v>90.21</c:v>
                </c:pt>
                <c:pt idx="36312">
                  <c:v>90.21</c:v>
                </c:pt>
                <c:pt idx="36313">
                  <c:v>90.21</c:v>
                </c:pt>
                <c:pt idx="36314">
                  <c:v>90.21</c:v>
                </c:pt>
                <c:pt idx="36315">
                  <c:v>90.21</c:v>
                </c:pt>
                <c:pt idx="36316">
                  <c:v>90.210999999999999</c:v>
                </c:pt>
                <c:pt idx="36317">
                  <c:v>90.210999999999999</c:v>
                </c:pt>
                <c:pt idx="36318">
                  <c:v>90.210999999999999</c:v>
                </c:pt>
                <c:pt idx="36319">
                  <c:v>90.210999999999999</c:v>
                </c:pt>
                <c:pt idx="36320">
                  <c:v>90.210999999999999</c:v>
                </c:pt>
                <c:pt idx="36321">
                  <c:v>90.210999999999999</c:v>
                </c:pt>
                <c:pt idx="36322">
                  <c:v>90.210999999999999</c:v>
                </c:pt>
                <c:pt idx="36323">
                  <c:v>90.210999999999999</c:v>
                </c:pt>
                <c:pt idx="36324">
                  <c:v>90.210999999999999</c:v>
                </c:pt>
                <c:pt idx="36325">
                  <c:v>90.210999999999999</c:v>
                </c:pt>
                <c:pt idx="36326">
                  <c:v>90.21</c:v>
                </c:pt>
                <c:pt idx="36327">
                  <c:v>90.21</c:v>
                </c:pt>
                <c:pt idx="36328">
                  <c:v>90.21</c:v>
                </c:pt>
                <c:pt idx="36329">
                  <c:v>90.21</c:v>
                </c:pt>
                <c:pt idx="36330">
                  <c:v>90.209000000000003</c:v>
                </c:pt>
                <c:pt idx="36331">
                  <c:v>90.209000000000003</c:v>
                </c:pt>
                <c:pt idx="36332">
                  <c:v>90.209000000000003</c:v>
                </c:pt>
                <c:pt idx="36333">
                  <c:v>90.209000000000003</c:v>
                </c:pt>
                <c:pt idx="36334">
                  <c:v>90.207999999999998</c:v>
                </c:pt>
                <c:pt idx="36335">
                  <c:v>90.207999999999998</c:v>
                </c:pt>
                <c:pt idx="36336">
                  <c:v>90.207999999999998</c:v>
                </c:pt>
                <c:pt idx="36337">
                  <c:v>90.206999999999994</c:v>
                </c:pt>
                <c:pt idx="36338">
                  <c:v>90.206999999999994</c:v>
                </c:pt>
                <c:pt idx="36339">
                  <c:v>90.206000000000003</c:v>
                </c:pt>
                <c:pt idx="36340">
                  <c:v>90.206000000000003</c:v>
                </c:pt>
                <c:pt idx="36341">
                  <c:v>90.206000000000003</c:v>
                </c:pt>
                <c:pt idx="36342">
                  <c:v>90.204999999999998</c:v>
                </c:pt>
                <c:pt idx="36343">
                  <c:v>90.204999999999998</c:v>
                </c:pt>
                <c:pt idx="36344">
                  <c:v>90.203999999999994</c:v>
                </c:pt>
                <c:pt idx="36345">
                  <c:v>90.203999999999994</c:v>
                </c:pt>
                <c:pt idx="36346">
                  <c:v>90.203000000000003</c:v>
                </c:pt>
                <c:pt idx="36347">
                  <c:v>90.203000000000003</c:v>
                </c:pt>
                <c:pt idx="36348">
                  <c:v>90.201999999999998</c:v>
                </c:pt>
                <c:pt idx="36349">
                  <c:v>90.201999999999998</c:v>
                </c:pt>
                <c:pt idx="36350">
                  <c:v>90.200999999999993</c:v>
                </c:pt>
                <c:pt idx="36351">
                  <c:v>90.200999999999993</c:v>
                </c:pt>
                <c:pt idx="36352">
                  <c:v>90.2</c:v>
                </c:pt>
                <c:pt idx="36353">
                  <c:v>90.198999999999998</c:v>
                </c:pt>
                <c:pt idx="36354">
                  <c:v>90.198999999999998</c:v>
                </c:pt>
                <c:pt idx="36355">
                  <c:v>90.197999999999993</c:v>
                </c:pt>
                <c:pt idx="36356">
                  <c:v>90.197000000000003</c:v>
                </c:pt>
                <c:pt idx="36357">
                  <c:v>90.195999999999998</c:v>
                </c:pt>
                <c:pt idx="36358">
                  <c:v>90.194999999999993</c:v>
                </c:pt>
                <c:pt idx="36359">
                  <c:v>90.194000000000003</c:v>
                </c:pt>
                <c:pt idx="36360">
                  <c:v>90.192999999999998</c:v>
                </c:pt>
                <c:pt idx="36361">
                  <c:v>90.191999999999993</c:v>
                </c:pt>
                <c:pt idx="36362">
                  <c:v>90.191000000000003</c:v>
                </c:pt>
                <c:pt idx="36363">
                  <c:v>90.19</c:v>
                </c:pt>
                <c:pt idx="36364">
                  <c:v>90.188000000000002</c:v>
                </c:pt>
                <c:pt idx="36365">
                  <c:v>90.186999999999998</c:v>
                </c:pt>
                <c:pt idx="36366">
                  <c:v>90.185000000000002</c:v>
                </c:pt>
                <c:pt idx="36367">
                  <c:v>90.183999999999997</c:v>
                </c:pt>
                <c:pt idx="36368">
                  <c:v>90.182000000000002</c:v>
                </c:pt>
                <c:pt idx="36369">
                  <c:v>90.18</c:v>
                </c:pt>
                <c:pt idx="36370">
                  <c:v>90.177999999999997</c:v>
                </c:pt>
                <c:pt idx="36371">
                  <c:v>90.176000000000002</c:v>
                </c:pt>
                <c:pt idx="36372">
                  <c:v>90.174000000000007</c:v>
                </c:pt>
                <c:pt idx="36373">
                  <c:v>90.171000000000006</c:v>
                </c:pt>
                <c:pt idx="36374">
                  <c:v>90.168999999999997</c:v>
                </c:pt>
                <c:pt idx="36375">
                  <c:v>90.165999999999997</c:v>
                </c:pt>
                <c:pt idx="36376">
                  <c:v>90.162999999999997</c:v>
                </c:pt>
                <c:pt idx="36377">
                  <c:v>90.16</c:v>
                </c:pt>
                <c:pt idx="36378">
                  <c:v>90.156999999999996</c:v>
                </c:pt>
                <c:pt idx="36379">
                  <c:v>90.153000000000006</c:v>
                </c:pt>
                <c:pt idx="36380">
                  <c:v>90.149000000000001</c:v>
                </c:pt>
                <c:pt idx="36381">
                  <c:v>90.144999999999996</c:v>
                </c:pt>
                <c:pt idx="36382">
                  <c:v>90.14</c:v>
                </c:pt>
                <c:pt idx="36383">
                  <c:v>90.135999999999996</c:v>
                </c:pt>
                <c:pt idx="36384">
                  <c:v>90.13</c:v>
                </c:pt>
                <c:pt idx="36385">
                  <c:v>90.125</c:v>
                </c:pt>
                <c:pt idx="36386">
                  <c:v>90.119</c:v>
                </c:pt>
                <c:pt idx="36387">
                  <c:v>90.111999999999995</c:v>
                </c:pt>
                <c:pt idx="36388">
                  <c:v>90.105000000000004</c:v>
                </c:pt>
                <c:pt idx="36389">
                  <c:v>90.097999999999999</c:v>
                </c:pt>
                <c:pt idx="36390">
                  <c:v>90.09</c:v>
                </c:pt>
                <c:pt idx="36391">
                  <c:v>90.081000000000003</c:v>
                </c:pt>
                <c:pt idx="36392">
                  <c:v>90.070999999999998</c:v>
                </c:pt>
                <c:pt idx="36393">
                  <c:v>90.061000000000007</c:v>
                </c:pt>
                <c:pt idx="36394">
                  <c:v>90.05</c:v>
                </c:pt>
                <c:pt idx="36395">
                  <c:v>90.037999999999997</c:v>
                </c:pt>
                <c:pt idx="36396">
                  <c:v>90.025000000000006</c:v>
                </c:pt>
                <c:pt idx="36397">
                  <c:v>90.010999999999996</c:v>
                </c:pt>
                <c:pt idx="36398">
                  <c:v>89.995999999999995</c:v>
                </c:pt>
                <c:pt idx="36399">
                  <c:v>89.98</c:v>
                </c:pt>
                <c:pt idx="36400">
                  <c:v>89.962000000000003</c:v>
                </c:pt>
                <c:pt idx="36401">
                  <c:v>89.942999999999998</c:v>
                </c:pt>
                <c:pt idx="36402">
                  <c:v>89.921999999999997</c:v>
                </c:pt>
                <c:pt idx="36403">
                  <c:v>89.9</c:v>
                </c:pt>
                <c:pt idx="36404">
                  <c:v>89.876000000000005</c:v>
                </c:pt>
                <c:pt idx="36405">
                  <c:v>89.849000000000004</c:v>
                </c:pt>
                <c:pt idx="36406">
                  <c:v>89.820999999999998</c:v>
                </c:pt>
                <c:pt idx="36407">
                  <c:v>89.79</c:v>
                </c:pt>
                <c:pt idx="36408">
                  <c:v>89.757000000000005</c:v>
                </c:pt>
                <c:pt idx="36409">
                  <c:v>89.721000000000004</c:v>
                </c:pt>
                <c:pt idx="36410">
                  <c:v>89.682000000000002</c:v>
                </c:pt>
                <c:pt idx="36411">
                  <c:v>89.64</c:v>
                </c:pt>
                <c:pt idx="36412">
                  <c:v>89.594999999999999</c:v>
                </c:pt>
                <c:pt idx="36413">
                  <c:v>89.546000000000006</c:v>
                </c:pt>
                <c:pt idx="36414">
                  <c:v>89.492999999999995</c:v>
                </c:pt>
                <c:pt idx="36415">
                  <c:v>89.436000000000007</c:v>
                </c:pt>
                <c:pt idx="36416">
                  <c:v>89.373999999999995</c:v>
                </c:pt>
                <c:pt idx="36417">
                  <c:v>89.308000000000007</c:v>
                </c:pt>
                <c:pt idx="36418">
                  <c:v>89.236000000000004</c:v>
                </c:pt>
                <c:pt idx="36419">
                  <c:v>89.159000000000006</c:v>
                </c:pt>
                <c:pt idx="36420">
                  <c:v>89.076999999999998</c:v>
                </c:pt>
                <c:pt idx="36421">
                  <c:v>88.986999999999995</c:v>
                </c:pt>
                <c:pt idx="36422">
                  <c:v>88.891999999999996</c:v>
                </c:pt>
                <c:pt idx="36423">
                  <c:v>88.789000000000001</c:v>
                </c:pt>
                <c:pt idx="36424">
                  <c:v>88.679000000000002</c:v>
                </c:pt>
                <c:pt idx="36425">
                  <c:v>88.56</c:v>
                </c:pt>
                <c:pt idx="36426">
                  <c:v>88.433000000000007</c:v>
                </c:pt>
                <c:pt idx="36427">
                  <c:v>88.296999999999997</c:v>
                </c:pt>
                <c:pt idx="36428">
                  <c:v>88.15</c:v>
                </c:pt>
                <c:pt idx="36429">
                  <c:v>87.992999999999995</c:v>
                </c:pt>
                <c:pt idx="36430">
                  <c:v>87.825000000000003</c:v>
                </c:pt>
                <c:pt idx="36431">
                  <c:v>87.644000000000005</c:v>
                </c:pt>
                <c:pt idx="36432">
                  <c:v>87.450999999999993</c:v>
                </c:pt>
                <c:pt idx="36433">
                  <c:v>87.242999999999995</c:v>
                </c:pt>
                <c:pt idx="36434">
                  <c:v>87.021000000000001</c:v>
                </c:pt>
                <c:pt idx="36435">
                  <c:v>86.781999999999996</c:v>
                </c:pt>
                <c:pt idx="36436">
                  <c:v>86.527000000000001</c:v>
                </c:pt>
                <c:pt idx="36437">
                  <c:v>86.253</c:v>
                </c:pt>
                <c:pt idx="36438">
                  <c:v>85.96</c:v>
                </c:pt>
                <c:pt idx="36439">
                  <c:v>85.646000000000001</c:v>
                </c:pt>
                <c:pt idx="36440">
                  <c:v>85.31</c:v>
                </c:pt>
                <c:pt idx="36441">
                  <c:v>84.950999999999993</c:v>
                </c:pt>
                <c:pt idx="36442">
                  <c:v>84.566000000000003</c:v>
                </c:pt>
                <c:pt idx="36443">
                  <c:v>84.156000000000006</c:v>
                </c:pt>
                <c:pt idx="36444">
                  <c:v>83.718000000000004</c:v>
                </c:pt>
                <c:pt idx="36445">
                  <c:v>83.25</c:v>
                </c:pt>
                <c:pt idx="36446">
                  <c:v>82.751999999999995</c:v>
                </c:pt>
                <c:pt idx="36447">
                  <c:v>82.221999999999994</c:v>
                </c:pt>
                <c:pt idx="36448">
                  <c:v>81.658000000000001</c:v>
                </c:pt>
                <c:pt idx="36449">
                  <c:v>81.058999999999997</c:v>
                </c:pt>
                <c:pt idx="36450">
                  <c:v>80.423000000000002</c:v>
                </c:pt>
                <c:pt idx="36451">
                  <c:v>79.747</c:v>
                </c:pt>
                <c:pt idx="36452">
                  <c:v>79.031999999999996</c:v>
                </c:pt>
                <c:pt idx="36453">
                  <c:v>78.275999999999996</c:v>
                </c:pt>
                <c:pt idx="36454">
                  <c:v>77.477999999999994</c:v>
                </c:pt>
                <c:pt idx="36455">
                  <c:v>76.635000000000005</c:v>
                </c:pt>
                <c:pt idx="36456">
                  <c:v>75.748000000000005</c:v>
                </c:pt>
                <c:pt idx="36457">
                  <c:v>74.816999999999993</c:v>
                </c:pt>
                <c:pt idx="36458">
                  <c:v>73.837999999999994</c:v>
                </c:pt>
                <c:pt idx="36459">
                  <c:v>72.813999999999993</c:v>
                </c:pt>
                <c:pt idx="36460">
                  <c:v>71.742000000000004</c:v>
                </c:pt>
                <c:pt idx="36461">
                  <c:v>70.623000000000005</c:v>
                </c:pt>
                <c:pt idx="36462">
                  <c:v>69.456999999999994</c:v>
                </c:pt>
                <c:pt idx="36463">
                  <c:v>68.244</c:v>
                </c:pt>
                <c:pt idx="36464">
                  <c:v>66.983999999999995</c:v>
                </c:pt>
                <c:pt idx="36465">
                  <c:v>65.679000000000002</c:v>
                </c:pt>
                <c:pt idx="36466">
                  <c:v>64.331000000000003</c:v>
                </c:pt>
                <c:pt idx="36467">
                  <c:v>62.94</c:v>
                </c:pt>
                <c:pt idx="36468">
                  <c:v>61.509</c:v>
                </c:pt>
                <c:pt idx="36469">
                  <c:v>60.030999999999999</c:v>
                </c:pt>
                <c:pt idx="36470">
                  <c:v>58.505000000000003</c:v>
                </c:pt>
                <c:pt idx="36471">
                  <c:v>56.938000000000002</c:v>
                </c:pt>
                <c:pt idx="36472">
                  <c:v>55.345999999999997</c:v>
                </c:pt>
                <c:pt idx="36473">
                  <c:v>53.722999999999999</c:v>
                </c:pt>
                <c:pt idx="36474">
                  <c:v>52.073</c:v>
                </c:pt>
                <c:pt idx="36475">
                  <c:v>50.398000000000003</c:v>
                </c:pt>
                <c:pt idx="36476">
                  <c:v>48.71</c:v>
                </c:pt>
                <c:pt idx="36477">
                  <c:v>47.023000000000003</c:v>
                </c:pt>
                <c:pt idx="36478">
                  <c:v>45.290999999999997</c:v>
                </c:pt>
                <c:pt idx="36479">
                  <c:v>43.551000000000002</c:v>
                </c:pt>
                <c:pt idx="36480">
                  <c:v>41.820999999999998</c:v>
                </c:pt>
                <c:pt idx="36481">
                  <c:v>40.024000000000001</c:v>
                </c:pt>
                <c:pt idx="36482">
                  <c:v>38.277000000000001</c:v>
                </c:pt>
                <c:pt idx="36483">
                  <c:v>36.491</c:v>
                </c:pt>
                <c:pt idx="36484">
                  <c:v>34.722999999999999</c:v>
                </c:pt>
                <c:pt idx="36485">
                  <c:v>32.936</c:v>
                </c:pt>
                <c:pt idx="36486">
                  <c:v>31.151</c:v>
                </c:pt>
                <c:pt idx="36487">
                  <c:v>29.36</c:v>
                </c:pt>
                <c:pt idx="36488">
                  <c:v>27.545000000000002</c:v>
                </c:pt>
                <c:pt idx="36489">
                  <c:v>25.736000000000001</c:v>
                </c:pt>
                <c:pt idx="36490">
                  <c:v>23.937999999999999</c:v>
                </c:pt>
                <c:pt idx="36491">
                  <c:v>22.117999999999999</c:v>
                </c:pt>
                <c:pt idx="36492">
                  <c:v>20.311</c:v>
                </c:pt>
                <c:pt idx="36493">
                  <c:v>18.510999999999999</c:v>
                </c:pt>
                <c:pt idx="36494">
                  <c:v>16.692</c:v>
                </c:pt>
                <c:pt idx="36495">
                  <c:v>14.882999999999999</c:v>
                </c:pt>
                <c:pt idx="36496">
                  <c:v>13.077999999999999</c:v>
                </c:pt>
                <c:pt idx="36497">
                  <c:v>11.234</c:v>
                </c:pt>
                <c:pt idx="36498">
                  <c:v>9.4469999999999992</c:v>
                </c:pt>
                <c:pt idx="36499">
                  <c:v>7.625</c:v>
                </c:pt>
                <c:pt idx="36500">
                  <c:v>5.8109999999999999</c:v>
                </c:pt>
                <c:pt idx="36501">
                  <c:v>3.9289999999999998</c:v>
                </c:pt>
                <c:pt idx="36502">
                  <c:v>2.0539999999999998</c:v>
                </c:pt>
                <c:pt idx="36503">
                  <c:v>0.44800000000000001</c:v>
                </c:pt>
                <c:pt idx="36504">
                  <c:v>0</c:v>
                </c:pt>
                <c:pt idx="36505">
                  <c:v>0.11799999999999999</c:v>
                </c:pt>
                <c:pt idx="36506">
                  <c:v>0.21099999999999999</c:v>
                </c:pt>
                <c:pt idx="36507">
                  <c:v>0.27400000000000002</c:v>
                </c:pt>
                <c:pt idx="36508">
                  <c:v>0.31900000000000001</c:v>
                </c:pt>
                <c:pt idx="36509">
                  <c:v>0.34899999999999998</c:v>
                </c:pt>
                <c:pt idx="36510">
                  <c:v>0.36199999999999999</c:v>
                </c:pt>
                <c:pt idx="36511">
                  <c:v>0.37</c:v>
                </c:pt>
                <c:pt idx="36512">
                  <c:v>0.36599999999999999</c:v>
                </c:pt>
                <c:pt idx="36513">
                  <c:v>0.34899999999999998</c:v>
                </c:pt>
                <c:pt idx="36514">
                  <c:v>0.317</c:v>
                </c:pt>
                <c:pt idx="36515">
                  <c:v>0.28999999999999998</c:v>
                </c:pt>
                <c:pt idx="36516">
                  <c:v>0.26900000000000002</c:v>
                </c:pt>
                <c:pt idx="36517">
                  <c:v>0.25600000000000001</c:v>
                </c:pt>
                <c:pt idx="36518">
                  <c:v>0.245</c:v>
                </c:pt>
                <c:pt idx="36519">
                  <c:v>0.24099999999999999</c:v>
                </c:pt>
                <c:pt idx="36520">
                  <c:v>0.23100000000000001</c:v>
                </c:pt>
                <c:pt idx="36521">
                  <c:v>0.22800000000000001</c:v>
                </c:pt>
                <c:pt idx="36522">
                  <c:v>0.223</c:v>
                </c:pt>
                <c:pt idx="36523">
                  <c:v>0.223</c:v>
                </c:pt>
                <c:pt idx="36524">
                  <c:v>0.221</c:v>
                </c:pt>
                <c:pt idx="36525">
                  <c:v>0.221</c:v>
                </c:pt>
                <c:pt idx="36526">
                  <c:v>0.22</c:v>
                </c:pt>
                <c:pt idx="36527">
                  <c:v>0.219</c:v>
                </c:pt>
                <c:pt idx="36528">
                  <c:v>0.219</c:v>
                </c:pt>
                <c:pt idx="36529">
                  <c:v>0.219</c:v>
                </c:pt>
                <c:pt idx="36530">
                  <c:v>0.218</c:v>
                </c:pt>
                <c:pt idx="36531">
                  <c:v>0.221</c:v>
                </c:pt>
                <c:pt idx="36532">
                  <c:v>0.22</c:v>
                </c:pt>
                <c:pt idx="36533">
                  <c:v>0.22</c:v>
                </c:pt>
                <c:pt idx="36534">
                  <c:v>0.222</c:v>
                </c:pt>
                <c:pt idx="36535">
                  <c:v>0.223</c:v>
                </c:pt>
                <c:pt idx="36536">
                  <c:v>0.22600000000000001</c:v>
                </c:pt>
                <c:pt idx="36537">
                  <c:v>0.22700000000000001</c:v>
                </c:pt>
                <c:pt idx="36538">
                  <c:v>0.23</c:v>
                </c:pt>
                <c:pt idx="36539">
                  <c:v>0.23200000000000001</c:v>
                </c:pt>
                <c:pt idx="36540">
                  <c:v>0.23400000000000001</c:v>
                </c:pt>
                <c:pt idx="36541">
                  <c:v>0.23599999999999999</c:v>
                </c:pt>
                <c:pt idx="36542">
                  <c:v>0.23799999999999999</c:v>
                </c:pt>
                <c:pt idx="36543">
                  <c:v>0.23899999999999999</c:v>
                </c:pt>
                <c:pt idx="36544">
                  <c:v>0.24099999999999999</c:v>
                </c:pt>
                <c:pt idx="36545">
                  <c:v>0.24199999999999999</c:v>
                </c:pt>
                <c:pt idx="36546">
                  <c:v>0.24299999999999999</c:v>
                </c:pt>
                <c:pt idx="36547">
                  <c:v>0.245</c:v>
                </c:pt>
                <c:pt idx="36548">
                  <c:v>0.246</c:v>
                </c:pt>
                <c:pt idx="36549">
                  <c:v>0.248</c:v>
                </c:pt>
                <c:pt idx="36550">
                  <c:v>0.249</c:v>
                </c:pt>
                <c:pt idx="36551">
                  <c:v>0.25</c:v>
                </c:pt>
                <c:pt idx="36552">
                  <c:v>0.251</c:v>
                </c:pt>
                <c:pt idx="36553">
                  <c:v>0.252</c:v>
                </c:pt>
                <c:pt idx="36554">
                  <c:v>0.254</c:v>
                </c:pt>
                <c:pt idx="36555">
                  <c:v>0.255</c:v>
                </c:pt>
                <c:pt idx="36556">
                  <c:v>0.25600000000000001</c:v>
                </c:pt>
                <c:pt idx="36557">
                  <c:v>0.25700000000000001</c:v>
                </c:pt>
                <c:pt idx="36558">
                  <c:v>0.25800000000000001</c:v>
                </c:pt>
                <c:pt idx="36559">
                  <c:v>0.25900000000000001</c:v>
                </c:pt>
                <c:pt idx="36560">
                  <c:v>0.26</c:v>
                </c:pt>
                <c:pt idx="36561">
                  <c:v>0.26100000000000001</c:v>
                </c:pt>
                <c:pt idx="36562">
                  <c:v>0.26200000000000001</c:v>
                </c:pt>
                <c:pt idx="36563">
                  <c:v>0.26300000000000001</c:v>
                </c:pt>
                <c:pt idx="36564">
                  <c:v>0.26300000000000001</c:v>
                </c:pt>
                <c:pt idx="36565">
                  <c:v>0.26400000000000001</c:v>
                </c:pt>
                <c:pt idx="36566">
                  <c:v>0.26500000000000001</c:v>
                </c:pt>
                <c:pt idx="36567">
                  <c:v>0.26500000000000001</c:v>
                </c:pt>
                <c:pt idx="36568">
                  <c:v>0.26600000000000001</c:v>
                </c:pt>
                <c:pt idx="36569">
                  <c:v>0.26700000000000002</c:v>
                </c:pt>
                <c:pt idx="36570">
                  <c:v>0.26700000000000002</c:v>
                </c:pt>
                <c:pt idx="36571">
                  <c:v>0.26800000000000002</c:v>
                </c:pt>
                <c:pt idx="36572">
                  <c:v>0.26800000000000002</c:v>
                </c:pt>
                <c:pt idx="36573">
                  <c:v>0.26600000000000001</c:v>
                </c:pt>
                <c:pt idx="36574">
                  <c:v>0.26600000000000001</c:v>
                </c:pt>
                <c:pt idx="36575">
                  <c:v>0.26600000000000001</c:v>
                </c:pt>
                <c:pt idx="36576">
                  <c:v>0.26500000000000001</c:v>
                </c:pt>
                <c:pt idx="36577">
                  <c:v>0.26400000000000001</c:v>
                </c:pt>
                <c:pt idx="36578">
                  <c:v>0.26300000000000001</c:v>
                </c:pt>
                <c:pt idx="36579">
                  <c:v>0.26300000000000001</c:v>
                </c:pt>
                <c:pt idx="36580">
                  <c:v>0.26200000000000001</c:v>
                </c:pt>
                <c:pt idx="36581">
                  <c:v>0.26100000000000001</c:v>
                </c:pt>
                <c:pt idx="36582">
                  <c:v>0.26</c:v>
                </c:pt>
                <c:pt idx="36583">
                  <c:v>0.25900000000000001</c:v>
                </c:pt>
                <c:pt idx="36584">
                  <c:v>0.25800000000000001</c:v>
                </c:pt>
                <c:pt idx="36585">
                  <c:v>0.25800000000000001</c:v>
                </c:pt>
                <c:pt idx="36586">
                  <c:v>0.25700000000000001</c:v>
                </c:pt>
                <c:pt idx="36587">
                  <c:v>0.25600000000000001</c:v>
                </c:pt>
                <c:pt idx="36588">
                  <c:v>0.255</c:v>
                </c:pt>
                <c:pt idx="36589">
                  <c:v>0.254</c:v>
                </c:pt>
                <c:pt idx="36590">
                  <c:v>0.253</c:v>
                </c:pt>
                <c:pt idx="36591">
                  <c:v>0.252</c:v>
                </c:pt>
                <c:pt idx="36592">
                  <c:v>0.251</c:v>
                </c:pt>
                <c:pt idx="36593">
                  <c:v>0.249</c:v>
                </c:pt>
                <c:pt idx="36594">
                  <c:v>0.248</c:v>
                </c:pt>
                <c:pt idx="36595">
                  <c:v>0.247</c:v>
                </c:pt>
                <c:pt idx="36596">
                  <c:v>0.246</c:v>
                </c:pt>
                <c:pt idx="36597">
                  <c:v>0.24399999999999999</c:v>
                </c:pt>
                <c:pt idx="36598">
                  <c:v>0.24299999999999999</c:v>
                </c:pt>
                <c:pt idx="36599">
                  <c:v>0.24099999999999999</c:v>
                </c:pt>
                <c:pt idx="36600">
                  <c:v>0.24</c:v>
                </c:pt>
                <c:pt idx="36601">
                  <c:v>0.23899999999999999</c:v>
                </c:pt>
                <c:pt idx="36602">
                  <c:v>0.23699999999999999</c:v>
                </c:pt>
                <c:pt idx="36603">
                  <c:v>0.23599999999999999</c:v>
                </c:pt>
                <c:pt idx="36604">
                  <c:v>0.23400000000000001</c:v>
                </c:pt>
                <c:pt idx="36605">
                  <c:v>0.23300000000000001</c:v>
                </c:pt>
                <c:pt idx="36606">
                  <c:v>0.23100000000000001</c:v>
                </c:pt>
                <c:pt idx="36607">
                  <c:v>0.23</c:v>
                </c:pt>
                <c:pt idx="36608">
                  <c:v>0.22800000000000001</c:v>
                </c:pt>
                <c:pt idx="36609">
                  <c:v>0.22700000000000001</c:v>
                </c:pt>
                <c:pt idx="36610">
                  <c:v>0.22500000000000001</c:v>
                </c:pt>
                <c:pt idx="36611">
                  <c:v>0.224</c:v>
                </c:pt>
                <c:pt idx="36612">
                  <c:v>0.223</c:v>
                </c:pt>
                <c:pt idx="36613">
                  <c:v>0.222</c:v>
                </c:pt>
                <c:pt idx="36614">
                  <c:v>0.221</c:v>
                </c:pt>
                <c:pt idx="36615">
                  <c:v>0.221</c:v>
                </c:pt>
                <c:pt idx="36616">
                  <c:v>0.221</c:v>
                </c:pt>
                <c:pt idx="36617">
                  <c:v>0.221</c:v>
                </c:pt>
                <c:pt idx="36618">
                  <c:v>0.222</c:v>
                </c:pt>
                <c:pt idx="36619">
                  <c:v>0.222</c:v>
                </c:pt>
                <c:pt idx="36620">
                  <c:v>0.224</c:v>
                </c:pt>
                <c:pt idx="36621">
                  <c:v>0.22600000000000001</c:v>
                </c:pt>
                <c:pt idx="36622">
                  <c:v>0.22800000000000001</c:v>
                </c:pt>
                <c:pt idx="36623">
                  <c:v>0.23100000000000001</c:v>
                </c:pt>
                <c:pt idx="36624">
                  <c:v>0.23400000000000001</c:v>
                </c:pt>
                <c:pt idx="36625">
                  <c:v>0.23899999999999999</c:v>
                </c:pt>
                <c:pt idx="36626">
                  <c:v>0.246</c:v>
                </c:pt>
                <c:pt idx="36627">
                  <c:v>0.254</c:v>
                </c:pt>
                <c:pt idx="36628">
                  <c:v>0.26500000000000001</c:v>
                </c:pt>
                <c:pt idx="36629">
                  <c:v>0.27900000000000003</c:v>
                </c:pt>
                <c:pt idx="36630">
                  <c:v>0.29699999999999999</c:v>
                </c:pt>
                <c:pt idx="36631">
                  <c:v>0.32</c:v>
                </c:pt>
                <c:pt idx="36632">
                  <c:v>0.34599999999999997</c:v>
                </c:pt>
                <c:pt idx="36633">
                  <c:v>0.36599999999999999</c:v>
                </c:pt>
                <c:pt idx="36634">
                  <c:v>0.377</c:v>
                </c:pt>
                <c:pt idx="36635">
                  <c:v>0.38600000000000001</c:v>
                </c:pt>
                <c:pt idx="36636">
                  <c:v>0.39300000000000002</c:v>
                </c:pt>
                <c:pt idx="36637">
                  <c:v>0.40500000000000003</c:v>
                </c:pt>
                <c:pt idx="36638">
                  <c:v>0.43</c:v>
                </c:pt>
                <c:pt idx="36639">
                  <c:v>0.48499999999999999</c:v>
                </c:pt>
                <c:pt idx="36640">
                  <c:v>0.60699999999999998</c:v>
                </c:pt>
                <c:pt idx="36641">
                  <c:v>0.90800000000000003</c:v>
                </c:pt>
                <c:pt idx="36642">
                  <c:v>1.5840000000000001</c:v>
                </c:pt>
                <c:pt idx="36643">
                  <c:v>2.7879999999999998</c:v>
                </c:pt>
                <c:pt idx="36644">
                  <c:v>4.3490000000000002</c:v>
                </c:pt>
                <c:pt idx="36645">
                  <c:v>6.0419999999999998</c:v>
                </c:pt>
                <c:pt idx="36646">
                  <c:v>7.7809999999999997</c:v>
                </c:pt>
                <c:pt idx="36647">
                  <c:v>9.5449999999999999</c:v>
                </c:pt>
                <c:pt idx="36648">
                  <c:v>11.321</c:v>
                </c:pt>
                <c:pt idx="36649">
                  <c:v>13.106</c:v>
                </c:pt>
                <c:pt idx="36650">
                  <c:v>14.898</c:v>
                </c:pt>
                <c:pt idx="36651">
                  <c:v>16.696999999999999</c:v>
                </c:pt>
                <c:pt idx="36652">
                  <c:v>18.501000000000001</c:v>
                </c:pt>
                <c:pt idx="36653">
                  <c:v>20.303999999999998</c:v>
                </c:pt>
                <c:pt idx="36654">
                  <c:v>22.111999999999998</c:v>
                </c:pt>
                <c:pt idx="36655">
                  <c:v>23.914000000000001</c:v>
                </c:pt>
                <c:pt idx="36656">
                  <c:v>25.716000000000001</c:v>
                </c:pt>
                <c:pt idx="36657">
                  <c:v>27.513999999999999</c:v>
                </c:pt>
                <c:pt idx="36658">
                  <c:v>29.31</c:v>
                </c:pt>
                <c:pt idx="36659">
                  <c:v>31.099</c:v>
                </c:pt>
                <c:pt idx="36660">
                  <c:v>32.884</c:v>
                </c:pt>
                <c:pt idx="36661">
                  <c:v>34.662999999999997</c:v>
                </c:pt>
                <c:pt idx="36662">
                  <c:v>36.436</c:v>
                </c:pt>
                <c:pt idx="36663">
                  <c:v>38.204000000000001</c:v>
                </c:pt>
                <c:pt idx="36664">
                  <c:v>39.962000000000003</c:v>
                </c:pt>
                <c:pt idx="36665">
                  <c:v>41.712000000000003</c:v>
                </c:pt>
                <c:pt idx="36666">
                  <c:v>43.453000000000003</c:v>
                </c:pt>
                <c:pt idx="36667">
                  <c:v>45.183</c:v>
                </c:pt>
                <c:pt idx="36668">
                  <c:v>46.902000000000001</c:v>
                </c:pt>
                <c:pt idx="36669">
                  <c:v>48.603999999999999</c:v>
                </c:pt>
                <c:pt idx="36670">
                  <c:v>50.286000000000001</c:v>
                </c:pt>
                <c:pt idx="36671">
                  <c:v>51.948</c:v>
                </c:pt>
                <c:pt idx="36672">
                  <c:v>53.585999999999999</c:v>
                </c:pt>
                <c:pt idx="36673">
                  <c:v>55.197000000000003</c:v>
                </c:pt>
                <c:pt idx="36674">
                  <c:v>56.777999999999999</c:v>
                </c:pt>
                <c:pt idx="36675">
                  <c:v>58.33</c:v>
                </c:pt>
                <c:pt idx="36676">
                  <c:v>59.844999999999999</c:v>
                </c:pt>
                <c:pt idx="36677">
                  <c:v>61.320999999999998</c:v>
                </c:pt>
                <c:pt idx="36678">
                  <c:v>62.753999999999998</c:v>
                </c:pt>
                <c:pt idx="36679">
                  <c:v>64.144999999999996</c:v>
                </c:pt>
                <c:pt idx="36680">
                  <c:v>65.494</c:v>
                </c:pt>
                <c:pt idx="36681">
                  <c:v>66.799000000000007</c:v>
                </c:pt>
                <c:pt idx="36682">
                  <c:v>68.058999999999997</c:v>
                </c:pt>
                <c:pt idx="36683">
                  <c:v>69.272999999999996</c:v>
                </c:pt>
                <c:pt idx="36684">
                  <c:v>70.441000000000003</c:v>
                </c:pt>
                <c:pt idx="36685">
                  <c:v>71.561999999999998</c:v>
                </c:pt>
                <c:pt idx="36686">
                  <c:v>72.637</c:v>
                </c:pt>
                <c:pt idx="36687">
                  <c:v>73.664000000000001</c:v>
                </c:pt>
                <c:pt idx="36688">
                  <c:v>74.644999999999996</c:v>
                </c:pt>
                <c:pt idx="36689">
                  <c:v>75.581999999999994</c:v>
                </c:pt>
                <c:pt idx="36690">
                  <c:v>76.472999999999999</c:v>
                </c:pt>
                <c:pt idx="36691">
                  <c:v>77.319999999999993</c:v>
                </c:pt>
                <c:pt idx="36692">
                  <c:v>78.123999999999995</c:v>
                </c:pt>
                <c:pt idx="36693">
                  <c:v>78.887</c:v>
                </c:pt>
                <c:pt idx="36694">
                  <c:v>79.606999999999999</c:v>
                </c:pt>
                <c:pt idx="36695">
                  <c:v>80.287999999999997</c:v>
                </c:pt>
                <c:pt idx="36696">
                  <c:v>80.930999999999997</c:v>
                </c:pt>
                <c:pt idx="36697">
                  <c:v>81.536000000000001</c:v>
                </c:pt>
                <c:pt idx="36698">
                  <c:v>82.105999999999995</c:v>
                </c:pt>
                <c:pt idx="36699">
                  <c:v>82.641999999999996</c:v>
                </c:pt>
                <c:pt idx="36700">
                  <c:v>83.146000000000001</c:v>
                </c:pt>
                <c:pt idx="36701">
                  <c:v>83.619</c:v>
                </c:pt>
                <c:pt idx="36702">
                  <c:v>84.063000000000002</c:v>
                </c:pt>
                <c:pt idx="36703">
                  <c:v>84.478999999999999</c:v>
                </c:pt>
                <c:pt idx="36704">
                  <c:v>84.867999999999995</c:v>
                </c:pt>
                <c:pt idx="36705">
                  <c:v>85.233000000000004</c:v>
                </c:pt>
                <c:pt idx="36706">
                  <c:v>85.572999999999993</c:v>
                </c:pt>
                <c:pt idx="36707">
                  <c:v>85.891999999999996</c:v>
                </c:pt>
                <c:pt idx="36708">
                  <c:v>86.19</c:v>
                </c:pt>
                <c:pt idx="36709">
                  <c:v>86.468000000000004</c:v>
                </c:pt>
                <c:pt idx="36710">
                  <c:v>86.727000000000004</c:v>
                </c:pt>
                <c:pt idx="36711">
                  <c:v>86.97</c:v>
                </c:pt>
                <c:pt idx="36712">
                  <c:v>87.195999999999998</c:v>
                </c:pt>
                <c:pt idx="36713">
                  <c:v>87.406999999999996</c:v>
                </c:pt>
                <c:pt idx="36714">
                  <c:v>87.602999999999994</c:v>
                </c:pt>
                <c:pt idx="36715">
                  <c:v>87.787000000000006</c:v>
                </c:pt>
                <c:pt idx="36716">
                  <c:v>87.957999999999998</c:v>
                </c:pt>
                <c:pt idx="36717">
                  <c:v>88.117999999999995</c:v>
                </c:pt>
                <c:pt idx="36718">
                  <c:v>88.266999999999996</c:v>
                </c:pt>
                <c:pt idx="36719">
                  <c:v>88.406000000000006</c:v>
                </c:pt>
                <c:pt idx="36720">
                  <c:v>88.534999999999997</c:v>
                </c:pt>
                <c:pt idx="36721">
                  <c:v>88.656000000000006</c:v>
                </c:pt>
                <c:pt idx="36722">
                  <c:v>88.768000000000001</c:v>
                </c:pt>
                <c:pt idx="36723">
                  <c:v>88.873000000000005</c:v>
                </c:pt>
                <c:pt idx="36724">
                  <c:v>88.97</c:v>
                </c:pt>
                <c:pt idx="36725">
                  <c:v>89.061000000000007</c:v>
                </c:pt>
                <c:pt idx="36726">
                  <c:v>89.144999999999996</c:v>
                </c:pt>
                <c:pt idx="36727">
                  <c:v>89.222999999999999</c:v>
                </c:pt>
                <c:pt idx="36728">
                  <c:v>89.296000000000006</c:v>
                </c:pt>
                <c:pt idx="36729">
                  <c:v>89.364000000000004</c:v>
                </c:pt>
                <c:pt idx="36730">
                  <c:v>89.427000000000007</c:v>
                </c:pt>
                <c:pt idx="36731">
                  <c:v>89.484999999999999</c:v>
                </c:pt>
                <c:pt idx="36732">
                  <c:v>89.539000000000001</c:v>
                </c:pt>
                <c:pt idx="36733">
                  <c:v>89.588999999999999</c:v>
                </c:pt>
                <c:pt idx="36734">
                  <c:v>89.635000000000005</c:v>
                </c:pt>
                <c:pt idx="36735">
                  <c:v>89.677999999999997</c:v>
                </c:pt>
                <c:pt idx="36736">
                  <c:v>89.716999999999999</c:v>
                </c:pt>
                <c:pt idx="36737">
                  <c:v>89.754000000000005</c:v>
                </c:pt>
                <c:pt idx="36738">
                  <c:v>89.787999999999997</c:v>
                </c:pt>
                <c:pt idx="36739">
                  <c:v>89.819000000000003</c:v>
                </c:pt>
                <c:pt idx="36740">
                  <c:v>89.847999999999999</c:v>
                </c:pt>
                <c:pt idx="36741">
                  <c:v>89.875</c:v>
                </c:pt>
                <c:pt idx="36742">
                  <c:v>89.9</c:v>
                </c:pt>
                <c:pt idx="36743">
                  <c:v>89.923000000000002</c:v>
                </c:pt>
                <c:pt idx="36744">
                  <c:v>89.944000000000003</c:v>
                </c:pt>
                <c:pt idx="36745">
                  <c:v>89.962999999999994</c:v>
                </c:pt>
                <c:pt idx="36746">
                  <c:v>89.980999999999995</c:v>
                </c:pt>
                <c:pt idx="36747">
                  <c:v>89.998000000000005</c:v>
                </c:pt>
                <c:pt idx="36748">
                  <c:v>90.013000000000005</c:v>
                </c:pt>
                <c:pt idx="36749">
                  <c:v>90.027000000000001</c:v>
                </c:pt>
                <c:pt idx="36750">
                  <c:v>90.04</c:v>
                </c:pt>
                <c:pt idx="36751">
                  <c:v>90.052000000000007</c:v>
                </c:pt>
                <c:pt idx="36752">
                  <c:v>90.063999999999993</c:v>
                </c:pt>
                <c:pt idx="36753">
                  <c:v>90.073999999999998</c:v>
                </c:pt>
                <c:pt idx="36754">
                  <c:v>90.084000000000003</c:v>
                </c:pt>
                <c:pt idx="36755">
                  <c:v>90.093000000000004</c:v>
                </c:pt>
                <c:pt idx="36756">
                  <c:v>90.100999999999999</c:v>
                </c:pt>
                <c:pt idx="36757">
                  <c:v>90.108999999999995</c:v>
                </c:pt>
                <c:pt idx="36758">
                  <c:v>90.116</c:v>
                </c:pt>
                <c:pt idx="36759">
                  <c:v>90.122</c:v>
                </c:pt>
                <c:pt idx="36760">
                  <c:v>90.129000000000005</c:v>
                </c:pt>
                <c:pt idx="36761">
                  <c:v>90.134</c:v>
                </c:pt>
                <c:pt idx="36762">
                  <c:v>90.14</c:v>
                </c:pt>
                <c:pt idx="36763">
                  <c:v>90.144999999999996</c:v>
                </c:pt>
                <c:pt idx="36764">
                  <c:v>90.149000000000001</c:v>
                </c:pt>
                <c:pt idx="36765">
                  <c:v>90.153999999999996</c:v>
                </c:pt>
                <c:pt idx="36766">
                  <c:v>90.158000000000001</c:v>
                </c:pt>
                <c:pt idx="36767">
                  <c:v>90.162000000000006</c:v>
                </c:pt>
                <c:pt idx="36768">
                  <c:v>90.165000000000006</c:v>
                </c:pt>
                <c:pt idx="36769">
                  <c:v>90.168999999999997</c:v>
                </c:pt>
                <c:pt idx="36770">
                  <c:v>90.171999999999997</c:v>
                </c:pt>
                <c:pt idx="36771">
                  <c:v>90.174999999999997</c:v>
                </c:pt>
                <c:pt idx="36772">
                  <c:v>90.177999999999997</c:v>
                </c:pt>
                <c:pt idx="36773">
                  <c:v>90.18</c:v>
                </c:pt>
                <c:pt idx="36774">
                  <c:v>90.183000000000007</c:v>
                </c:pt>
                <c:pt idx="36775">
                  <c:v>90.185000000000002</c:v>
                </c:pt>
                <c:pt idx="36776">
                  <c:v>90.186999999999998</c:v>
                </c:pt>
                <c:pt idx="36777">
                  <c:v>90.188999999999993</c:v>
                </c:pt>
                <c:pt idx="36778">
                  <c:v>90.191000000000003</c:v>
                </c:pt>
                <c:pt idx="36779">
                  <c:v>90.192999999999998</c:v>
                </c:pt>
                <c:pt idx="36780">
                  <c:v>90.194999999999993</c:v>
                </c:pt>
                <c:pt idx="36781">
                  <c:v>90.197000000000003</c:v>
                </c:pt>
                <c:pt idx="36782">
                  <c:v>90.197999999999993</c:v>
                </c:pt>
                <c:pt idx="36783">
                  <c:v>90.2</c:v>
                </c:pt>
                <c:pt idx="36784">
                  <c:v>90.200999999999993</c:v>
                </c:pt>
                <c:pt idx="36785">
                  <c:v>90.203000000000003</c:v>
                </c:pt>
                <c:pt idx="36786">
                  <c:v>90.203999999999994</c:v>
                </c:pt>
                <c:pt idx="36787">
                  <c:v>90.206000000000003</c:v>
                </c:pt>
                <c:pt idx="36788">
                  <c:v>90.206999999999994</c:v>
                </c:pt>
                <c:pt idx="36789">
                  <c:v>90.207999999999998</c:v>
                </c:pt>
                <c:pt idx="36790">
                  <c:v>90.209000000000003</c:v>
                </c:pt>
                <c:pt idx="36791">
                  <c:v>90.21</c:v>
                </c:pt>
                <c:pt idx="36792">
                  <c:v>90.210999999999999</c:v>
                </c:pt>
                <c:pt idx="36793">
                  <c:v>90.212000000000003</c:v>
                </c:pt>
                <c:pt idx="36794">
                  <c:v>90.212999999999994</c:v>
                </c:pt>
                <c:pt idx="36795">
                  <c:v>90.213999999999999</c:v>
                </c:pt>
                <c:pt idx="36796">
                  <c:v>90.215000000000003</c:v>
                </c:pt>
                <c:pt idx="36797">
                  <c:v>90.215999999999994</c:v>
                </c:pt>
                <c:pt idx="36798">
                  <c:v>90.216999999999999</c:v>
                </c:pt>
                <c:pt idx="36799">
                  <c:v>90.218000000000004</c:v>
                </c:pt>
                <c:pt idx="36800">
                  <c:v>90.218999999999994</c:v>
                </c:pt>
                <c:pt idx="36801">
                  <c:v>90.218999999999994</c:v>
                </c:pt>
                <c:pt idx="36802">
                  <c:v>90.22</c:v>
                </c:pt>
                <c:pt idx="36803">
                  <c:v>90.221000000000004</c:v>
                </c:pt>
                <c:pt idx="36804">
                  <c:v>90.221000000000004</c:v>
                </c:pt>
                <c:pt idx="36805">
                  <c:v>90.221999999999994</c:v>
                </c:pt>
                <c:pt idx="36806">
                  <c:v>90.222999999999999</c:v>
                </c:pt>
                <c:pt idx="36807">
                  <c:v>90.222999999999999</c:v>
                </c:pt>
                <c:pt idx="36808">
                  <c:v>90.224000000000004</c:v>
                </c:pt>
                <c:pt idx="36809">
                  <c:v>90.224000000000004</c:v>
                </c:pt>
                <c:pt idx="36810">
                  <c:v>90.224000000000004</c:v>
                </c:pt>
                <c:pt idx="36811">
                  <c:v>90.224999999999994</c:v>
                </c:pt>
                <c:pt idx="36812">
                  <c:v>90.224999999999994</c:v>
                </c:pt>
                <c:pt idx="36813">
                  <c:v>90.224999999999994</c:v>
                </c:pt>
                <c:pt idx="36814">
                  <c:v>90.225999999999999</c:v>
                </c:pt>
                <c:pt idx="36815">
                  <c:v>90.225999999999999</c:v>
                </c:pt>
                <c:pt idx="36816">
                  <c:v>90.225999999999999</c:v>
                </c:pt>
                <c:pt idx="36817">
                  <c:v>90.225999999999999</c:v>
                </c:pt>
                <c:pt idx="36818">
                  <c:v>90.225999999999999</c:v>
                </c:pt>
                <c:pt idx="36819">
                  <c:v>90.225999999999999</c:v>
                </c:pt>
                <c:pt idx="36820">
                  <c:v>90.225999999999999</c:v>
                </c:pt>
                <c:pt idx="36821">
                  <c:v>90.225999999999999</c:v>
                </c:pt>
                <c:pt idx="36822">
                  <c:v>90.225999999999999</c:v>
                </c:pt>
                <c:pt idx="36823">
                  <c:v>90.225999999999999</c:v>
                </c:pt>
                <c:pt idx="36824">
                  <c:v>90.225999999999999</c:v>
                </c:pt>
                <c:pt idx="36825">
                  <c:v>90.225999999999999</c:v>
                </c:pt>
                <c:pt idx="36826">
                  <c:v>90.225999999999999</c:v>
                </c:pt>
                <c:pt idx="36827">
                  <c:v>90.225999999999999</c:v>
                </c:pt>
                <c:pt idx="36828">
                  <c:v>90.225999999999999</c:v>
                </c:pt>
                <c:pt idx="36829">
                  <c:v>90.225999999999999</c:v>
                </c:pt>
                <c:pt idx="36830">
                  <c:v>90.224999999999994</c:v>
                </c:pt>
                <c:pt idx="36831">
                  <c:v>90.224999999999994</c:v>
                </c:pt>
                <c:pt idx="36832">
                  <c:v>90.224999999999994</c:v>
                </c:pt>
                <c:pt idx="36833">
                  <c:v>90.224999999999994</c:v>
                </c:pt>
                <c:pt idx="36834">
                  <c:v>90.224000000000004</c:v>
                </c:pt>
                <c:pt idx="36835">
                  <c:v>90.224000000000004</c:v>
                </c:pt>
                <c:pt idx="36836">
                  <c:v>90.224000000000004</c:v>
                </c:pt>
                <c:pt idx="36837">
                  <c:v>90.222999999999999</c:v>
                </c:pt>
                <c:pt idx="36838">
                  <c:v>90.222999999999999</c:v>
                </c:pt>
                <c:pt idx="36839">
                  <c:v>90.222999999999999</c:v>
                </c:pt>
                <c:pt idx="36840">
                  <c:v>90.221999999999994</c:v>
                </c:pt>
                <c:pt idx="36841">
                  <c:v>90.221999999999994</c:v>
                </c:pt>
                <c:pt idx="36842">
                  <c:v>90.221000000000004</c:v>
                </c:pt>
                <c:pt idx="36843">
                  <c:v>90.221000000000004</c:v>
                </c:pt>
                <c:pt idx="36844">
                  <c:v>90.22</c:v>
                </c:pt>
                <c:pt idx="36845">
                  <c:v>90.22</c:v>
                </c:pt>
                <c:pt idx="36846">
                  <c:v>90.22</c:v>
                </c:pt>
                <c:pt idx="36847">
                  <c:v>90.218999999999994</c:v>
                </c:pt>
                <c:pt idx="36848">
                  <c:v>90.218999999999994</c:v>
                </c:pt>
                <c:pt idx="36849">
                  <c:v>90.218000000000004</c:v>
                </c:pt>
                <c:pt idx="36850">
                  <c:v>90.216999999999999</c:v>
                </c:pt>
                <c:pt idx="36851">
                  <c:v>90.216999999999999</c:v>
                </c:pt>
                <c:pt idx="36852">
                  <c:v>90.215999999999994</c:v>
                </c:pt>
                <c:pt idx="36853">
                  <c:v>90.215000000000003</c:v>
                </c:pt>
                <c:pt idx="36854">
                  <c:v>90.215000000000003</c:v>
                </c:pt>
                <c:pt idx="36855">
                  <c:v>90.213999999999999</c:v>
                </c:pt>
                <c:pt idx="36856">
                  <c:v>90.212999999999994</c:v>
                </c:pt>
                <c:pt idx="36857">
                  <c:v>90.212000000000003</c:v>
                </c:pt>
                <c:pt idx="36858">
                  <c:v>90.210999999999999</c:v>
                </c:pt>
                <c:pt idx="36859">
                  <c:v>90.210999999999999</c:v>
                </c:pt>
                <c:pt idx="36860">
                  <c:v>90.21</c:v>
                </c:pt>
                <c:pt idx="36861">
                  <c:v>90.207999999999998</c:v>
                </c:pt>
                <c:pt idx="36862">
                  <c:v>90.206999999999994</c:v>
                </c:pt>
                <c:pt idx="36863">
                  <c:v>90.206000000000003</c:v>
                </c:pt>
                <c:pt idx="36864">
                  <c:v>90.204999999999998</c:v>
                </c:pt>
                <c:pt idx="36865">
                  <c:v>90.203999999999994</c:v>
                </c:pt>
                <c:pt idx="36866">
                  <c:v>90.201999999999998</c:v>
                </c:pt>
                <c:pt idx="36867">
                  <c:v>90.200999999999993</c:v>
                </c:pt>
                <c:pt idx="36868">
                  <c:v>90.198999999999998</c:v>
                </c:pt>
                <c:pt idx="36869">
                  <c:v>90.197000000000003</c:v>
                </c:pt>
                <c:pt idx="36870">
                  <c:v>90.194999999999993</c:v>
                </c:pt>
                <c:pt idx="36871">
                  <c:v>90.192999999999998</c:v>
                </c:pt>
                <c:pt idx="36872">
                  <c:v>90.191000000000003</c:v>
                </c:pt>
                <c:pt idx="36873">
                  <c:v>90.188999999999993</c:v>
                </c:pt>
                <c:pt idx="36874">
                  <c:v>90.186999999999998</c:v>
                </c:pt>
                <c:pt idx="36875">
                  <c:v>90.183999999999997</c:v>
                </c:pt>
                <c:pt idx="36876">
                  <c:v>90.180999999999997</c:v>
                </c:pt>
                <c:pt idx="36877">
                  <c:v>90.177999999999997</c:v>
                </c:pt>
                <c:pt idx="36878">
                  <c:v>90.174999999999997</c:v>
                </c:pt>
                <c:pt idx="36879">
                  <c:v>90.171000000000006</c:v>
                </c:pt>
                <c:pt idx="36880">
                  <c:v>90.168000000000006</c:v>
                </c:pt>
                <c:pt idx="36881">
                  <c:v>90.164000000000001</c:v>
                </c:pt>
                <c:pt idx="36882">
                  <c:v>90.159000000000006</c:v>
                </c:pt>
                <c:pt idx="36883">
                  <c:v>90.155000000000001</c:v>
                </c:pt>
                <c:pt idx="36884">
                  <c:v>90.15</c:v>
                </c:pt>
                <c:pt idx="36885">
                  <c:v>90.144999999999996</c:v>
                </c:pt>
                <c:pt idx="36886">
                  <c:v>90.138999999999996</c:v>
                </c:pt>
                <c:pt idx="36887">
                  <c:v>90.132999999999996</c:v>
                </c:pt>
                <c:pt idx="36888">
                  <c:v>90.126000000000005</c:v>
                </c:pt>
                <c:pt idx="36889">
                  <c:v>90.119</c:v>
                </c:pt>
                <c:pt idx="36890">
                  <c:v>90.111000000000004</c:v>
                </c:pt>
                <c:pt idx="36891">
                  <c:v>90.102999999999994</c:v>
                </c:pt>
                <c:pt idx="36892">
                  <c:v>90.093999999999994</c:v>
                </c:pt>
                <c:pt idx="36893">
                  <c:v>90.084999999999994</c:v>
                </c:pt>
                <c:pt idx="36894">
                  <c:v>90.073999999999998</c:v>
                </c:pt>
                <c:pt idx="36895">
                  <c:v>90.063000000000002</c:v>
                </c:pt>
                <c:pt idx="36896">
                  <c:v>90.051000000000002</c:v>
                </c:pt>
                <c:pt idx="36897">
                  <c:v>90.037000000000006</c:v>
                </c:pt>
                <c:pt idx="36898">
                  <c:v>90.022999999999996</c:v>
                </c:pt>
                <c:pt idx="36899">
                  <c:v>90.007999999999996</c:v>
                </c:pt>
                <c:pt idx="36900">
                  <c:v>89.991</c:v>
                </c:pt>
                <c:pt idx="36901">
                  <c:v>89.972999999999999</c:v>
                </c:pt>
                <c:pt idx="36902">
                  <c:v>89.953000000000003</c:v>
                </c:pt>
                <c:pt idx="36903">
                  <c:v>89.932000000000002</c:v>
                </c:pt>
                <c:pt idx="36904">
                  <c:v>89.909000000000006</c:v>
                </c:pt>
                <c:pt idx="36905">
                  <c:v>89.885000000000005</c:v>
                </c:pt>
                <c:pt idx="36906">
                  <c:v>89.858000000000004</c:v>
                </c:pt>
                <c:pt idx="36907">
                  <c:v>89.828999999999994</c:v>
                </c:pt>
                <c:pt idx="36908">
                  <c:v>89.796999999999997</c:v>
                </c:pt>
                <c:pt idx="36909">
                  <c:v>89.763000000000005</c:v>
                </c:pt>
                <c:pt idx="36910">
                  <c:v>89.727000000000004</c:v>
                </c:pt>
                <c:pt idx="36911">
                  <c:v>89.686999999999998</c:v>
                </c:pt>
                <c:pt idx="36912">
                  <c:v>89.644000000000005</c:v>
                </c:pt>
                <c:pt idx="36913">
                  <c:v>89.597999999999999</c:v>
                </c:pt>
                <c:pt idx="36914">
                  <c:v>89.548000000000002</c:v>
                </c:pt>
                <c:pt idx="36915">
                  <c:v>89.494</c:v>
                </c:pt>
                <c:pt idx="36916">
                  <c:v>89.436000000000007</c:v>
                </c:pt>
                <c:pt idx="36917">
                  <c:v>89.373000000000005</c:v>
                </c:pt>
                <c:pt idx="36918">
                  <c:v>89.305999999999997</c:v>
                </c:pt>
                <c:pt idx="36919">
                  <c:v>89.233000000000004</c:v>
                </c:pt>
                <c:pt idx="36920">
                  <c:v>89.153999999999996</c:v>
                </c:pt>
                <c:pt idx="36921">
                  <c:v>89.07</c:v>
                </c:pt>
                <c:pt idx="36922">
                  <c:v>88.98</c:v>
                </c:pt>
                <c:pt idx="36923">
                  <c:v>88.882000000000005</c:v>
                </c:pt>
                <c:pt idx="36924">
                  <c:v>88.778000000000006</c:v>
                </c:pt>
                <c:pt idx="36925">
                  <c:v>88.665999999999997</c:v>
                </c:pt>
                <c:pt idx="36926">
                  <c:v>88.545000000000002</c:v>
                </c:pt>
                <c:pt idx="36927">
                  <c:v>88.415999999999997</c:v>
                </c:pt>
                <c:pt idx="36928">
                  <c:v>88.277000000000001</c:v>
                </c:pt>
                <c:pt idx="36929">
                  <c:v>88.128</c:v>
                </c:pt>
                <c:pt idx="36930">
                  <c:v>87.968000000000004</c:v>
                </c:pt>
                <c:pt idx="36931">
                  <c:v>87.796999999999997</c:v>
                </c:pt>
                <c:pt idx="36932">
                  <c:v>87.613</c:v>
                </c:pt>
                <c:pt idx="36933">
                  <c:v>87.415999999999997</c:v>
                </c:pt>
                <c:pt idx="36934">
                  <c:v>87.204999999999998</c:v>
                </c:pt>
                <c:pt idx="36935">
                  <c:v>86.978999999999999</c:v>
                </c:pt>
                <c:pt idx="36936">
                  <c:v>86.736000000000004</c:v>
                </c:pt>
                <c:pt idx="36937">
                  <c:v>86.477000000000004</c:v>
                </c:pt>
                <c:pt idx="36938">
                  <c:v>86.197999999999993</c:v>
                </c:pt>
                <c:pt idx="36939">
                  <c:v>85.900999999999996</c:v>
                </c:pt>
                <c:pt idx="36940">
                  <c:v>85.581999999999994</c:v>
                </c:pt>
                <c:pt idx="36941">
                  <c:v>85.241</c:v>
                </c:pt>
                <c:pt idx="36942">
                  <c:v>84.876000000000005</c:v>
                </c:pt>
                <c:pt idx="36943">
                  <c:v>84.486999999999995</c:v>
                </c:pt>
                <c:pt idx="36944">
                  <c:v>84.07</c:v>
                </c:pt>
                <c:pt idx="36945">
                  <c:v>83.626000000000005</c:v>
                </c:pt>
                <c:pt idx="36946">
                  <c:v>83.153000000000006</c:v>
                </c:pt>
                <c:pt idx="36947">
                  <c:v>82.649000000000001</c:v>
                </c:pt>
                <c:pt idx="36948">
                  <c:v>82.111999999999995</c:v>
                </c:pt>
                <c:pt idx="36949">
                  <c:v>81.542000000000002</c:v>
                </c:pt>
                <c:pt idx="36950">
                  <c:v>80.936999999999998</c:v>
                </c:pt>
                <c:pt idx="36951">
                  <c:v>80.293999999999997</c:v>
                </c:pt>
                <c:pt idx="36952">
                  <c:v>79.613</c:v>
                </c:pt>
                <c:pt idx="36953">
                  <c:v>78.891999999999996</c:v>
                </c:pt>
                <c:pt idx="36954">
                  <c:v>78.13</c:v>
                </c:pt>
                <c:pt idx="36955">
                  <c:v>77.325999999999993</c:v>
                </c:pt>
                <c:pt idx="36956">
                  <c:v>76.477999999999994</c:v>
                </c:pt>
                <c:pt idx="36957">
                  <c:v>75.585999999999999</c:v>
                </c:pt>
                <c:pt idx="36958">
                  <c:v>74.650000000000006</c:v>
                </c:pt>
                <c:pt idx="36959">
                  <c:v>73.668000000000006</c:v>
                </c:pt>
                <c:pt idx="36960">
                  <c:v>72.64</c:v>
                </c:pt>
                <c:pt idx="36961">
                  <c:v>71.566000000000003</c:v>
                </c:pt>
                <c:pt idx="36962">
                  <c:v>70.444999999999993</c:v>
                </c:pt>
                <c:pt idx="36963">
                  <c:v>69.277000000000001</c:v>
                </c:pt>
                <c:pt idx="36964">
                  <c:v>68.063000000000002</c:v>
                </c:pt>
                <c:pt idx="36965">
                  <c:v>66.802999999999997</c:v>
                </c:pt>
                <c:pt idx="36966">
                  <c:v>65.498999999999995</c:v>
                </c:pt>
                <c:pt idx="36967">
                  <c:v>64.150999999999996</c:v>
                </c:pt>
                <c:pt idx="36968">
                  <c:v>62.761000000000003</c:v>
                </c:pt>
                <c:pt idx="36969">
                  <c:v>61.33</c:v>
                </c:pt>
                <c:pt idx="36970">
                  <c:v>59.851999999999997</c:v>
                </c:pt>
                <c:pt idx="36971">
                  <c:v>58.329000000000001</c:v>
                </c:pt>
                <c:pt idx="36972">
                  <c:v>56.777999999999999</c:v>
                </c:pt>
                <c:pt idx="36973">
                  <c:v>55.195</c:v>
                </c:pt>
                <c:pt idx="36974">
                  <c:v>53.582999999999998</c:v>
                </c:pt>
                <c:pt idx="36975">
                  <c:v>51.945</c:v>
                </c:pt>
                <c:pt idx="36976">
                  <c:v>50.286999999999999</c:v>
                </c:pt>
                <c:pt idx="36977">
                  <c:v>48.603999999999999</c:v>
                </c:pt>
                <c:pt idx="36978">
                  <c:v>46.902999999999999</c:v>
                </c:pt>
                <c:pt idx="36979">
                  <c:v>45.186999999999998</c:v>
                </c:pt>
                <c:pt idx="36980">
                  <c:v>43.457999999999998</c:v>
                </c:pt>
                <c:pt idx="36981">
                  <c:v>41.716999999999999</c:v>
                </c:pt>
                <c:pt idx="36982">
                  <c:v>39.963999999999999</c:v>
                </c:pt>
                <c:pt idx="36983">
                  <c:v>38.203000000000003</c:v>
                </c:pt>
                <c:pt idx="36984">
                  <c:v>36.436</c:v>
                </c:pt>
                <c:pt idx="36985">
                  <c:v>34.662999999999997</c:v>
                </c:pt>
                <c:pt idx="36986">
                  <c:v>32.884</c:v>
                </c:pt>
                <c:pt idx="36987">
                  <c:v>31.102</c:v>
                </c:pt>
                <c:pt idx="36988">
                  <c:v>29.311</c:v>
                </c:pt>
                <c:pt idx="36989">
                  <c:v>27.515000000000001</c:v>
                </c:pt>
                <c:pt idx="36990">
                  <c:v>25.713999999999999</c:v>
                </c:pt>
                <c:pt idx="36991">
                  <c:v>23.911999999999999</c:v>
                </c:pt>
                <c:pt idx="36992">
                  <c:v>22.108000000000001</c:v>
                </c:pt>
                <c:pt idx="36993">
                  <c:v>20.305</c:v>
                </c:pt>
                <c:pt idx="36994">
                  <c:v>18.504000000000001</c:v>
                </c:pt>
                <c:pt idx="36995">
                  <c:v>16.702000000000002</c:v>
                </c:pt>
                <c:pt idx="36996">
                  <c:v>14.904</c:v>
                </c:pt>
                <c:pt idx="36997">
                  <c:v>13.11</c:v>
                </c:pt>
                <c:pt idx="36998">
                  <c:v>11.321</c:v>
                </c:pt>
                <c:pt idx="36999">
                  <c:v>9.5399999999999991</c:v>
                </c:pt>
                <c:pt idx="37000">
                  <c:v>7.7759999999999998</c:v>
                </c:pt>
                <c:pt idx="37001">
                  <c:v>6.0359999999999996</c:v>
                </c:pt>
                <c:pt idx="37002">
                  <c:v>4.3419999999999996</c:v>
                </c:pt>
                <c:pt idx="37003">
                  <c:v>2.76</c:v>
                </c:pt>
                <c:pt idx="37004">
                  <c:v>1.5209999999999999</c:v>
                </c:pt>
                <c:pt idx="37005">
                  <c:v>0.86499999999999999</c:v>
                </c:pt>
                <c:pt idx="37006">
                  <c:v>0.59499999999999997</c:v>
                </c:pt>
                <c:pt idx="37007">
                  <c:v>0.48199999999999998</c:v>
                </c:pt>
                <c:pt idx="37008">
                  <c:v>0.435</c:v>
                </c:pt>
                <c:pt idx="37009">
                  <c:v>0.41299999999999998</c:v>
                </c:pt>
                <c:pt idx="37010">
                  <c:v>0.39800000000000002</c:v>
                </c:pt>
                <c:pt idx="37011">
                  <c:v>0.38800000000000001</c:v>
                </c:pt>
                <c:pt idx="37012">
                  <c:v>0.378</c:v>
                </c:pt>
                <c:pt idx="37013">
                  <c:v>0.36499999999999999</c:v>
                </c:pt>
                <c:pt idx="37014">
                  <c:v>0.34599999999999997</c:v>
                </c:pt>
                <c:pt idx="37015">
                  <c:v>0.32200000000000001</c:v>
                </c:pt>
                <c:pt idx="37016">
                  <c:v>0.29799999999999999</c:v>
                </c:pt>
                <c:pt idx="37017">
                  <c:v>0.27900000000000003</c:v>
                </c:pt>
                <c:pt idx="37018">
                  <c:v>0.26500000000000001</c:v>
                </c:pt>
                <c:pt idx="37019">
                  <c:v>0.253</c:v>
                </c:pt>
                <c:pt idx="37020">
                  <c:v>0.245</c:v>
                </c:pt>
                <c:pt idx="37021">
                  <c:v>0.23799999999999999</c:v>
                </c:pt>
                <c:pt idx="37022">
                  <c:v>0.23200000000000001</c:v>
                </c:pt>
                <c:pt idx="37023">
                  <c:v>0.22900000000000001</c:v>
                </c:pt>
                <c:pt idx="37024">
                  <c:v>0.22600000000000001</c:v>
                </c:pt>
                <c:pt idx="37025">
                  <c:v>0.224</c:v>
                </c:pt>
                <c:pt idx="37026">
                  <c:v>0.222</c:v>
                </c:pt>
                <c:pt idx="37027">
                  <c:v>0.221</c:v>
                </c:pt>
                <c:pt idx="37028">
                  <c:v>0.221</c:v>
                </c:pt>
                <c:pt idx="37029">
                  <c:v>0.221</c:v>
                </c:pt>
                <c:pt idx="37030">
                  <c:v>0.221</c:v>
                </c:pt>
                <c:pt idx="37031">
                  <c:v>0.221</c:v>
                </c:pt>
                <c:pt idx="37032">
                  <c:v>0.221</c:v>
                </c:pt>
                <c:pt idx="37033">
                  <c:v>0.222</c:v>
                </c:pt>
                <c:pt idx="37034">
                  <c:v>0.222</c:v>
                </c:pt>
                <c:pt idx="37035">
                  <c:v>0.224</c:v>
                </c:pt>
                <c:pt idx="37036">
                  <c:v>0.22500000000000001</c:v>
                </c:pt>
                <c:pt idx="37037">
                  <c:v>0.22600000000000001</c:v>
                </c:pt>
                <c:pt idx="37038">
                  <c:v>0.22800000000000001</c:v>
                </c:pt>
                <c:pt idx="37039">
                  <c:v>0.23</c:v>
                </c:pt>
                <c:pt idx="37040">
                  <c:v>0.23200000000000001</c:v>
                </c:pt>
                <c:pt idx="37041">
                  <c:v>0.23400000000000001</c:v>
                </c:pt>
                <c:pt idx="37042">
                  <c:v>0.23599999999999999</c:v>
                </c:pt>
                <c:pt idx="37043">
                  <c:v>0.23799999999999999</c:v>
                </c:pt>
                <c:pt idx="37044">
                  <c:v>0.23899999999999999</c:v>
                </c:pt>
                <c:pt idx="37045">
                  <c:v>0.24099999999999999</c:v>
                </c:pt>
                <c:pt idx="37046">
                  <c:v>0.24199999999999999</c:v>
                </c:pt>
                <c:pt idx="37047">
                  <c:v>0.24299999999999999</c:v>
                </c:pt>
                <c:pt idx="37048">
                  <c:v>0.245</c:v>
                </c:pt>
                <c:pt idx="37049">
                  <c:v>0.246</c:v>
                </c:pt>
                <c:pt idx="37050">
                  <c:v>0.247</c:v>
                </c:pt>
                <c:pt idx="37051">
                  <c:v>0.249</c:v>
                </c:pt>
                <c:pt idx="37052">
                  <c:v>0.25</c:v>
                </c:pt>
                <c:pt idx="37053">
                  <c:v>0.251</c:v>
                </c:pt>
                <c:pt idx="37054">
                  <c:v>0.253</c:v>
                </c:pt>
                <c:pt idx="37055">
                  <c:v>0.254</c:v>
                </c:pt>
                <c:pt idx="37056">
                  <c:v>0.255</c:v>
                </c:pt>
                <c:pt idx="37057">
                  <c:v>0.25600000000000001</c:v>
                </c:pt>
                <c:pt idx="37058">
                  <c:v>0.25700000000000001</c:v>
                </c:pt>
                <c:pt idx="37059">
                  <c:v>0.25800000000000001</c:v>
                </c:pt>
                <c:pt idx="37060">
                  <c:v>0.25900000000000001</c:v>
                </c:pt>
                <c:pt idx="37061">
                  <c:v>0.26</c:v>
                </c:pt>
                <c:pt idx="37062">
                  <c:v>0.26100000000000001</c:v>
                </c:pt>
                <c:pt idx="37063">
                  <c:v>0.26200000000000001</c:v>
                </c:pt>
                <c:pt idx="37064">
                  <c:v>0.26300000000000001</c:v>
                </c:pt>
                <c:pt idx="37065">
                  <c:v>0.26300000000000001</c:v>
                </c:pt>
                <c:pt idx="37066">
                  <c:v>0.26400000000000001</c:v>
                </c:pt>
                <c:pt idx="37067">
                  <c:v>0.26500000000000001</c:v>
                </c:pt>
                <c:pt idx="37068">
                  <c:v>0.26500000000000001</c:v>
                </c:pt>
                <c:pt idx="37069">
                  <c:v>0.26600000000000001</c:v>
                </c:pt>
                <c:pt idx="37070">
                  <c:v>0.26700000000000002</c:v>
                </c:pt>
                <c:pt idx="37071">
                  <c:v>0.26700000000000002</c:v>
                </c:pt>
                <c:pt idx="37072">
                  <c:v>0.26800000000000002</c:v>
                </c:pt>
                <c:pt idx="37073">
                  <c:v>0.26800000000000002</c:v>
                </c:pt>
                <c:pt idx="37074">
                  <c:v>0.26700000000000002</c:v>
                </c:pt>
                <c:pt idx="37075">
                  <c:v>0.26600000000000001</c:v>
                </c:pt>
                <c:pt idx="37076">
                  <c:v>0.26600000000000001</c:v>
                </c:pt>
                <c:pt idx="37077">
                  <c:v>0.26500000000000001</c:v>
                </c:pt>
                <c:pt idx="37078">
                  <c:v>0.26400000000000001</c:v>
                </c:pt>
                <c:pt idx="37079">
                  <c:v>0.26300000000000001</c:v>
                </c:pt>
                <c:pt idx="37080">
                  <c:v>0.26300000000000001</c:v>
                </c:pt>
                <c:pt idx="37081">
                  <c:v>0.26200000000000001</c:v>
                </c:pt>
                <c:pt idx="37082">
                  <c:v>0.26100000000000001</c:v>
                </c:pt>
                <c:pt idx="37083">
                  <c:v>0.26</c:v>
                </c:pt>
                <c:pt idx="37084">
                  <c:v>0.25900000000000001</c:v>
                </c:pt>
                <c:pt idx="37085">
                  <c:v>0.25900000000000001</c:v>
                </c:pt>
                <c:pt idx="37086">
                  <c:v>0.25800000000000001</c:v>
                </c:pt>
                <c:pt idx="37087">
                  <c:v>0.25700000000000001</c:v>
                </c:pt>
                <c:pt idx="37088">
                  <c:v>0.25600000000000001</c:v>
                </c:pt>
                <c:pt idx="37089">
                  <c:v>0.255</c:v>
                </c:pt>
                <c:pt idx="37090">
                  <c:v>0.254</c:v>
                </c:pt>
                <c:pt idx="37091">
                  <c:v>0.253</c:v>
                </c:pt>
                <c:pt idx="37092">
                  <c:v>0.252</c:v>
                </c:pt>
                <c:pt idx="37093">
                  <c:v>0.251</c:v>
                </c:pt>
                <c:pt idx="37094">
                  <c:v>0.249</c:v>
                </c:pt>
                <c:pt idx="37095">
                  <c:v>0.248</c:v>
                </c:pt>
                <c:pt idx="37096">
                  <c:v>0.247</c:v>
                </c:pt>
                <c:pt idx="37097">
                  <c:v>0.246</c:v>
                </c:pt>
                <c:pt idx="37098">
                  <c:v>0.24399999999999999</c:v>
                </c:pt>
                <c:pt idx="37099">
                  <c:v>0.24299999999999999</c:v>
                </c:pt>
                <c:pt idx="37100">
                  <c:v>0.24199999999999999</c:v>
                </c:pt>
                <c:pt idx="37101">
                  <c:v>0.24</c:v>
                </c:pt>
                <c:pt idx="37102">
                  <c:v>0.23899999999999999</c:v>
                </c:pt>
                <c:pt idx="37103">
                  <c:v>0.23699999999999999</c:v>
                </c:pt>
                <c:pt idx="37104">
                  <c:v>0.23599999999999999</c:v>
                </c:pt>
                <c:pt idx="37105">
                  <c:v>0.23400000000000001</c:v>
                </c:pt>
                <c:pt idx="37106">
                  <c:v>0.23300000000000001</c:v>
                </c:pt>
                <c:pt idx="37107">
                  <c:v>0.23100000000000001</c:v>
                </c:pt>
                <c:pt idx="37108">
                  <c:v>0.23</c:v>
                </c:pt>
                <c:pt idx="37109">
                  <c:v>0.22800000000000001</c:v>
                </c:pt>
                <c:pt idx="37110">
                  <c:v>0.22700000000000001</c:v>
                </c:pt>
                <c:pt idx="37111">
                  <c:v>0.22600000000000001</c:v>
                </c:pt>
                <c:pt idx="37112">
                  <c:v>0.224</c:v>
                </c:pt>
                <c:pt idx="37113">
                  <c:v>0.223</c:v>
                </c:pt>
                <c:pt idx="37114">
                  <c:v>0.222</c:v>
                </c:pt>
                <c:pt idx="37115">
                  <c:v>0.222</c:v>
                </c:pt>
                <c:pt idx="37116">
                  <c:v>0.221</c:v>
                </c:pt>
                <c:pt idx="37117">
                  <c:v>0.221</c:v>
                </c:pt>
                <c:pt idx="37118">
                  <c:v>0.222</c:v>
                </c:pt>
                <c:pt idx="37119">
                  <c:v>0.222</c:v>
                </c:pt>
                <c:pt idx="37120">
                  <c:v>0.223</c:v>
                </c:pt>
                <c:pt idx="37121">
                  <c:v>0.22500000000000001</c:v>
                </c:pt>
                <c:pt idx="37122">
                  <c:v>0.22700000000000001</c:v>
                </c:pt>
                <c:pt idx="37123">
                  <c:v>0.22900000000000001</c:v>
                </c:pt>
                <c:pt idx="37124">
                  <c:v>0.23300000000000001</c:v>
                </c:pt>
                <c:pt idx="37125">
                  <c:v>0.23699999999999999</c:v>
                </c:pt>
                <c:pt idx="37126">
                  <c:v>0.24199999999999999</c:v>
                </c:pt>
                <c:pt idx="37127">
                  <c:v>0.249</c:v>
                </c:pt>
                <c:pt idx="37128">
                  <c:v>0.25900000000000001</c:v>
                </c:pt>
                <c:pt idx="37129">
                  <c:v>0.27</c:v>
                </c:pt>
                <c:pt idx="37130">
                  <c:v>0.28499999999999998</c:v>
                </c:pt>
                <c:pt idx="37131">
                  <c:v>0.30299999999999999</c:v>
                </c:pt>
                <c:pt idx="37132">
                  <c:v>0.32400000000000001</c:v>
                </c:pt>
                <c:pt idx="37133">
                  <c:v>0.34799999999999998</c:v>
                </c:pt>
                <c:pt idx="37134">
                  <c:v>0.37</c:v>
                </c:pt>
                <c:pt idx="37135">
                  <c:v>0.39</c:v>
                </c:pt>
                <c:pt idx="37136">
                  <c:v>0.41199999999999998</c:v>
                </c:pt>
                <c:pt idx="37137">
                  <c:v>0.443</c:v>
                </c:pt>
                <c:pt idx="37138">
                  <c:v>0.49</c:v>
                </c:pt>
                <c:pt idx="37139">
                  <c:v>0.57099999999999995</c:v>
                </c:pt>
                <c:pt idx="37140">
                  <c:v>0.70899999999999996</c:v>
                </c:pt>
                <c:pt idx="37141">
                  <c:v>0.95899999999999996</c:v>
                </c:pt>
                <c:pt idx="37142">
                  <c:v>1.3979999999999999</c:v>
                </c:pt>
                <c:pt idx="37143">
                  <c:v>2.15</c:v>
                </c:pt>
                <c:pt idx="37144">
                  <c:v>3.2610000000000001</c:v>
                </c:pt>
                <c:pt idx="37145">
                  <c:v>4.6639999999999997</c:v>
                </c:pt>
                <c:pt idx="37146">
                  <c:v>6.2380000000000004</c:v>
                </c:pt>
                <c:pt idx="37147">
                  <c:v>7.9020000000000001</c:v>
                </c:pt>
                <c:pt idx="37148">
                  <c:v>9.6180000000000003</c:v>
                </c:pt>
                <c:pt idx="37149">
                  <c:v>11.366</c:v>
                </c:pt>
                <c:pt idx="37150">
                  <c:v>13.135</c:v>
                </c:pt>
                <c:pt idx="37151">
                  <c:v>14.914999999999999</c:v>
                </c:pt>
                <c:pt idx="37152">
                  <c:v>16.706</c:v>
                </c:pt>
                <c:pt idx="37153">
                  <c:v>18.501000000000001</c:v>
                </c:pt>
                <c:pt idx="37154">
                  <c:v>20.3</c:v>
                </c:pt>
                <c:pt idx="37155">
                  <c:v>22.1</c:v>
                </c:pt>
                <c:pt idx="37156">
                  <c:v>23.899000000000001</c:v>
                </c:pt>
                <c:pt idx="37157">
                  <c:v>25.696000000000002</c:v>
                </c:pt>
                <c:pt idx="37158">
                  <c:v>27.489000000000001</c:v>
                </c:pt>
                <c:pt idx="37159">
                  <c:v>29.28</c:v>
                </c:pt>
                <c:pt idx="37160">
                  <c:v>31.065000000000001</c:v>
                </c:pt>
                <c:pt idx="37161">
                  <c:v>32.844999999999999</c:v>
                </c:pt>
                <c:pt idx="37162">
                  <c:v>34.619</c:v>
                </c:pt>
                <c:pt idx="37163">
                  <c:v>36.387</c:v>
                </c:pt>
                <c:pt idx="37164">
                  <c:v>38.148000000000003</c:v>
                </c:pt>
                <c:pt idx="37165">
                  <c:v>39.901000000000003</c:v>
                </c:pt>
                <c:pt idx="37166">
                  <c:v>41.646000000000001</c:v>
                </c:pt>
                <c:pt idx="37167">
                  <c:v>43.381</c:v>
                </c:pt>
                <c:pt idx="37168">
                  <c:v>45.106000000000002</c:v>
                </c:pt>
                <c:pt idx="37169">
                  <c:v>46.817999999999998</c:v>
                </c:pt>
                <c:pt idx="37170">
                  <c:v>48.512999999999998</c:v>
                </c:pt>
                <c:pt idx="37171">
                  <c:v>50.191000000000003</c:v>
                </c:pt>
                <c:pt idx="37172">
                  <c:v>51.847999999999999</c:v>
                </c:pt>
                <c:pt idx="37173">
                  <c:v>53.481000000000002</c:v>
                </c:pt>
                <c:pt idx="37174">
                  <c:v>55.087000000000003</c:v>
                </c:pt>
                <c:pt idx="37175">
                  <c:v>56.664000000000001</c:v>
                </c:pt>
                <c:pt idx="37176">
                  <c:v>58.210999999999999</c:v>
                </c:pt>
                <c:pt idx="37177">
                  <c:v>59.722999999999999</c:v>
                </c:pt>
                <c:pt idx="37178">
                  <c:v>61.195999999999998</c:v>
                </c:pt>
                <c:pt idx="37179">
                  <c:v>62.627000000000002</c:v>
                </c:pt>
                <c:pt idx="37180">
                  <c:v>64.016999999999996</c:v>
                </c:pt>
                <c:pt idx="37181">
                  <c:v>65.364999999999995</c:v>
                </c:pt>
                <c:pt idx="37182">
                  <c:v>66.67</c:v>
                </c:pt>
                <c:pt idx="37183">
                  <c:v>67.930000000000007</c:v>
                </c:pt>
                <c:pt idx="37184">
                  <c:v>69.144999999999996</c:v>
                </c:pt>
                <c:pt idx="37185">
                  <c:v>70.313000000000002</c:v>
                </c:pt>
                <c:pt idx="37186">
                  <c:v>71.436000000000007</c:v>
                </c:pt>
                <c:pt idx="37187">
                  <c:v>72.513000000000005</c:v>
                </c:pt>
                <c:pt idx="37188">
                  <c:v>73.543000000000006</c:v>
                </c:pt>
                <c:pt idx="37189">
                  <c:v>74.528000000000006</c:v>
                </c:pt>
                <c:pt idx="37190">
                  <c:v>75.466999999999999</c:v>
                </c:pt>
                <c:pt idx="37191">
                  <c:v>76.361000000000004</c:v>
                </c:pt>
                <c:pt idx="37192">
                  <c:v>77.212000000000003</c:v>
                </c:pt>
                <c:pt idx="37193">
                  <c:v>78.02</c:v>
                </c:pt>
                <c:pt idx="37194">
                  <c:v>78.786000000000001</c:v>
                </c:pt>
                <c:pt idx="37195">
                  <c:v>79.510999999999996</c:v>
                </c:pt>
                <c:pt idx="37196">
                  <c:v>80.195999999999998</c:v>
                </c:pt>
                <c:pt idx="37197">
                  <c:v>80.843000000000004</c:v>
                </c:pt>
                <c:pt idx="37198">
                  <c:v>81.453000000000003</c:v>
                </c:pt>
                <c:pt idx="37199">
                  <c:v>82.028000000000006</c:v>
                </c:pt>
                <c:pt idx="37200">
                  <c:v>82.567999999999998</c:v>
                </c:pt>
                <c:pt idx="37201">
                  <c:v>83.075999999999993</c:v>
                </c:pt>
                <c:pt idx="37202">
                  <c:v>83.554000000000002</c:v>
                </c:pt>
                <c:pt idx="37203">
                  <c:v>84.001999999999995</c:v>
                </c:pt>
                <c:pt idx="37204">
                  <c:v>84.421999999999997</c:v>
                </c:pt>
                <c:pt idx="37205">
                  <c:v>84.814999999999998</c:v>
                </c:pt>
                <c:pt idx="37206">
                  <c:v>85.183000000000007</c:v>
                </c:pt>
                <c:pt idx="37207">
                  <c:v>85.528000000000006</c:v>
                </c:pt>
                <c:pt idx="37208">
                  <c:v>85.85</c:v>
                </c:pt>
                <c:pt idx="37209">
                  <c:v>86.150999999999996</c:v>
                </c:pt>
                <c:pt idx="37210">
                  <c:v>86.432000000000002</c:v>
                </c:pt>
                <c:pt idx="37211">
                  <c:v>86.694000000000003</c:v>
                </c:pt>
                <c:pt idx="37212">
                  <c:v>86.94</c:v>
                </c:pt>
                <c:pt idx="37213">
                  <c:v>87.168000000000006</c:v>
                </c:pt>
                <c:pt idx="37214">
                  <c:v>87.382000000000005</c:v>
                </c:pt>
                <c:pt idx="37215">
                  <c:v>87.581000000000003</c:v>
                </c:pt>
                <c:pt idx="37216">
                  <c:v>87.766999999999996</c:v>
                </c:pt>
                <c:pt idx="37217">
                  <c:v>87.94</c:v>
                </c:pt>
                <c:pt idx="37218">
                  <c:v>88.102000000000004</c:v>
                </c:pt>
                <c:pt idx="37219">
                  <c:v>88.253</c:v>
                </c:pt>
                <c:pt idx="37220">
                  <c:v>88.393000000000001</c:v>
                </c:pt>
                <c:pt idx="37221">
                  <c:v>88.524000000000001</c:v>
                </c:pt>
                <c:pt idx="37222">
                  <c:v>88.646000000000001</c:v>
                </c:pt>
                <c:pt idx="37223">
                  <c:v>88.76</c:v>
                </c:pt>
                <c:pt idx="37224">
                  <c:v>88.866</c:v>
                </c:pt>
                <c:pt idx="37225">
                  <c:v>88.963999999999999</c:v>
                </c:pt>
                <c:pt idx="37226">
                  <c:v>89.055999999999997</c:v>
                </c:pt>
                <c:pt idx="37227">
                  <c:v>89.141000000000005</c:v>
                </c:pt>
                <c:pt idx="37228">
                  <c:v>89.221000000000004</c:v>
                </c:pt>
                <c:pt idx="37229">
                  <c:v>89.295000000000002</c:v>
                </c:pt>
                <c:pt idx="37230">
                  <c:v>89.363</c:v>
                </c:pt>
                <c:pt idx="37231">
                  <c:v>89.427000000000007</c:v>
                </c:pt>
                <c:pt idx="37232">
                  <c:v>89.486000000000004</c:v>
                </c:pt>
                <c:pt idx="37233">
                  <c:v>89.54</c:v>
                </c:pt>
                <c:pt idx="37234">
                  <c:v>89.590999999999994</c:v>
                </c:pt>
                <c:pt idx="37235">
                  <c:v>89.638000000000005</c:v>
                </c:pt>
                <c:pt idx="37236">
                  <c:v>89.680999999999997</c:v>
                </c:pt>
                <c:pt idx="37237">
                  <c:v>89.721000000000004</c:v>
                </c:pt>
                <c:pt idx="37238">
                  <c:v>89.759</c:v>
                </c:pt>
                <c:pt idx="37239">
                  <c:v>89.793000000000006</c:v>
                </c:pt>
                <c:pt idx="37240">
                  <c:v>89.825000000000003</c:v>
                </c:pt>
                <c:pt idx="37241">
                  <c:v>89.853999999999999</c:v>
                </c:pt>
                <c:pt idx="37242">
                  <c:v>89.881</c:v>
                </c:pt>
                <c:pt idx="37243">
                  <c:v>89.906000000000006</c:v>
                </c:pt>
                <c:pt idx="37244">
                  <c:v>89.93</c:v>
                </c:pt>
                <c:pt idx="37245">
                  <c:v>89.950999999999993</c:v>
                </c:pt>
                <c:pt idx="37246">
                  <c:v>89.971000000000004</c:v>
                </c:pt>
                <c:pt idx="37247">
                  <c:v>89.989000000000004</c:v>
                </c:pt>
                <c:pt idx="37248">
                  <c:v>90.006</c:v>
                </c:pt>
                <c:pt idx="37249">
                  <c:v>90.021000000000001</c:v>
                </c:pt>
                <c:pt idx="37250">
                  <c:v>90.036000000000001</c:v>
                </c:pt>
                <c:pt idx="37251">
                  <c:v>90.049000000000007</c:v>
                </c:pt>
                <c:pt idx="37252">
                  <c:v>90.061999999999998</c:v>
                </c:pt>
                <c:pt idx="37253">
                  <c:v>90.072999999999993</c:v>
                </c:pt>
                <c:pt idx="37254">
                  <c:v>90.084000000000003</c:v>
                </c:pt>
                <c:pt idx="37255">
                  <c:v>90.093000000000004</c:v>
                </c:pt>
                <c:pt idx="37256">
                  <c:v>90.102000000000004</c:v>
                </c:pt>
                <c:pt idx="37257">
                  <c:v>90.111000000000004</c:v>
                </c:pt>
                <c:pt idx="37258">
                  <c:v>90.119</c:v>
                </c:pt>
                <c:pt idx="37259">
                  <c:v>90.126000000000005</c:v>
                </c:pt>
                <c:pt idx="37260">
                  <c:v>90.132999999999996</c:v>
                </c:pt>
                <c:pt idx="37261">
                  <c:v>90.138999999999996</c:v>
                </c:pt>
                <c:pt idx="37262">
                  <c:v>90.144999999999996</c:v>
                </c:pt>
                <c:pt idx="37263">
                  <c:v>90.15</c:v>
                </c:pt>
                <c:pt idx="37264">
                  <c:v>90.155000000000001</c:v>
                </c:pt>
                <c:pt idx="37265">
                  <c:v>90.16</c:v>
                </c:pt>
                <c:pt idx="37266">
                  <c:v>90.164000000000001</c:v>
                </c:pt>
                <c:pt idx="37267">
                  <c:v>90.168000000000006</c:v>
                </c:pt>
                <c:pt idx="37268">
                  <c:v>90.171999999999997</c:v>
                </c:pt>
                <c:pt idx="37269">
                  <c:v>90.176000000000002</c:v>
                </c:pt>
                <c:pt idx="37270">
                  <c:v>90.179000000000002</c:v>
                </c:pt>
                <c:pt idx="37271">
                  <c:v>90.183000000000007</c:v>
                </c:pt>
                <c:pt idx="37272">
                  <c:v>90.186000000000007</c:v>
                </c:pt>
                <c:pt idx="37273">
                  <c:v>90.188000000000002</c:v>
                </c:pt>
                <c:pt idx="37274">
                  <c:v>90.191000000000003</c:v>
                </c:pt>
                <c:pt idx="37275">
                  <c:v>90.194000000000003</c:v>
                </c:pt>
                <c:pt idx="37276">
                  <c:v>90.195999999999998</c:v>
                </c:pt>
                <c:pt idx="37277">
                  <c:v>90.197999999999993</c:v>
                </c:pt>
                <c:pt idx="37278">
                  <c:v>90.2</c:v>
                </c:pt>
                <c:pt idx="37279">
                  <c:v>90.201999999999998</c:v>
                </c:pt>
                <c:pt idx="37280">
                  <c:v>90.203999999999994</c:v>
                </c:pt>
                <c:pt idx="37281">
                  <c:v>90.206000000000003</c:v>
                </c:pt>
                <c:pt idx="37282">
                  <c:v>90.207999999999998</c:v>
                </c:pt>
                <c:pt idx="37283">
                  <c:v>90.209000000000003</c:v>
                </c:pt>
                <c:pt idx="37284">
                  <c:v>90.210999999999999</c:v>
                </c:pt>
                <c:pt idx="37285">
                  <c:v>90.212000000000003</c:v>
                </c:pt>
                <c:pt idx="37286">
                  <c:v>90.213999999999999</c:v>
                </c:pt>
                <c:pt idx="37287">
                  <c:v>90.215000000000003</c:v>
                </c:pt>
                <c:pt idx="37288">
                  <c:v>90.216999999999999</c:v>
                </c:pt>
                <c:pt idx="37289">
                  <c:v>90.218000000000004</c:v>
                </c:pt>
                <c:pt idx="37290">
                  <c:v>90.218999999999994</c:v>
                </c:pt>
                <c:pt idx="37291">
                  <c:v>90.22</c:v>
                </c:pt>
                <c:pt idx="37292">
                  <c:v>90.221000000000004</c:v>
                </c:pt>
                <c:pt idx="37293">
                  <c:v>90.221999999999994</c:v>
                </c:pt>
                <c:pt idx="37294">
                  <c:v>90.222999999999999</c:v>
                </c:pt>
                <c:pt idx="37295">
                  <c:v>90.224000000000004</c:v>
                </c:pt>
                <c:pt idx="37296">
                  <c:v>90.224999999999994</c:v>
                </c:pt>
                <c:pt idx="37297">
                  <c:v>90.225999999999999</c:v>
                </c:pt>
                <c:pt idx="37298">
                  <c:v>90.227000000000004</c:v>
                </c:pt>
                <c:pt idx="37299">
                  <c:v>90.227999999999994</c:v>
                </c:pt>
                <c:pt idx="37300">
                  <c:v>90.228999999999999</c:v>
                </c:pt>
                <c:pt idx="37301">
                  <c:v>90.23</c:v>
                </c:pt>
                <c:pt idx="37302">
                  <c:v>90.23</c:v>
                </c:pt>
                <c:pt idx="37303">
                  <c:v>90.230999999999995</c:v>
                </c:pt>
                <c:pt idx="37304">
                  <c:v>90.231999999999999</c:v>
                </c:pt>
                <c:pt idx="37305">
                  <c:v>90.231999999999999</c:v>
                </c:pt>
                <c:pt idx="37306">
                  <c:v>90.233000000000004</c:v>
                </c:pt>
                <c:pt idx="37307">
                  <c:v>90.233999999999995</c:v>
                </c:pt>
                <c:pt idx="37308">
                  <c:v>90.233999999999995</c:v>
                </c:pt>
                <c:pt idx="37309">
                  <c:v>90.234999999999999</c:v>
                </c:pt>
                <c:pt idx="37310">
                  <c:v>90.234999999999999</c:v>
                </c:pt>
                <c:pt idx="37311">
                  <c:v>90.234999999999999</c:v>
                </c:pt>
                <c:pt idx="37312">
                  <c:v>90.236000000000004</c:v>
                </c:pt>
                <c:pt idx="37313">
                  <c:v>90.236000000000004</c:v>
                </c:pt>
                <c:pt idx="37314">
                  <c:v>90.236000000000004</c:v>
                </c:pt>
                <c:pt idx="37315">
                  <c:v>90.236999999999995</c:v>
                </c:pt>
                <c:pt idx="37316">
                  <c:v>90.236999999999995</c:v>
                </c:pt>
                <c:pt idx="37317">
                  <c:v>90.236999999999995</c:v>
                </c:pt>
                <c:pt idx="37318">
                  <c:v>90.236999999999995</c:v>
                </c:pt>
                <c:pt idx="37319">
                  <c:v>90.236999999999995</c:v>
                </c:pt>
                <c:pt idx="37320">
                  <c:v>90.236999999999995</c:v>
                </c:pt>
                <c:pt idx="37321">
                  <c:v>90.238</c:v>
                </c:pt>
                <c:pt idx="37322">
                  <c:v>90.238</c:v>
                </c:pt>
                <c:pt idx="37323">
                  <c:v>90.238</c:v>
                </c:pt>
                <c:pt idx="37324">
                  <c:v>90.238</c:v>
                </c:pt>
                <c:pt idx="37325">
                  <c:v>90.236999999999995</c:v>
                </c:pt>
                <c:pt idx="37326">
                  <c:v>90.236999999999995</c:v>
                </c:pt>
                <c:pt idx="37327">
                  <c:v>90.236999999999995</c:v>
                </c:pt>
                <c:pt idx="37328">
                  <c:v>90.236999999999995</c:v>
                </c:pt>
                <c:pt idx="37329">
                  <c:v>90.236999999999995</c:v>
                </c:pt>
                <c:pt idx="37330">
                  <c:v>90.236999999999995</c:v>
                </c:pt>
                <c:pt idx="37331">
                  <c:v>90.236999999999995</c:v>
                </c:pt>
                <c:pt idx="37332">
                  <c:v>90.236000000000004</c:v>
                </c:pt>
                <c:pt idx="37333">
                  <c:v>90.236000000000004</c:v>
                </c:pt>
                <c:pt idx="37334">
                  <c:v>90.236000000000004</c:v>
                </c:pt>
                <c:pt idx="37335">
                  <c:v>90.234999999999999</c:v>
                </c:pt>
                <c:pt idx="37336">
                  <c:v>90.234999999999999</c:v>
                </c:pt>
                <c:pt idx="37337">
                  <c:v>90.234999999999999</c:v>
                </c:pt>
                <c:pt idx="37338">
                  <c:v>90.233999999999995</c:v>
                </c:pt>
                <c:pt idx="37339">
                  <c:v>90.233999999999995</c:v>
                </c:pt>
                <c:pt idx="37340">
                  <c:v>90.233999999999995</c:v>
                </c:pt>
                <c:pt idx="37341">
                  <c:v>90.233000000000004</c:v>
                </c:pt>
                <c:pt idx="37342">
                  <c:v>90.233000000000004</c:v>
                </c:pt>
                <c:pt idx="37343">
                  <c:v>90.233000000000004</c:v>
                </c:pt>
                <c:pt idx="37344">
                  <c:v>90.231999999999999</c:v>
                </c:pt>
                <c:pt idx="37345">
                  <c:v>90.231999999999999</c:v>
                </c:pt>
                <c:pt idx="37346">
                  <c:v>90.230999999999995</c:v>
                </c:pt>
                <c:pt idx="37347">
                  <c:v>90.230999999999995</c:v>
                </c:pt>
                <c:pt idx="37348">
                  <c:v>90.23</c:v>
                </c:pt>
                <c:pt idx="37349">
                  <c:v>90.23</c:v>
                </c:pt>
                <c:pt idx="37350">
                  <c:v>90.228999999999999</c:v>
                </c:pt>
                <c:pt idx="37351">
                  <c:v>90.228999999999999</c:v>
                </c:pt>
                <c:pt idx="37352">
                  <c:v>90.227999999999994</c:v>
                </c:pt>
                <c:pt idx="37353">
                  <c:v>90.227000000000004</c:v>
                </c:pt>
                <c:pt idx="37354">
                  <c:v>90.227000000000004</c:v>
                </c:pt>
                <c:pt idx="37355">
                  <c:v>90.225999999999999</c:v>
                </c:pt>
                <c:pt idx="37356">
                  <c:v>90.224999999999994</c:v>
                </c:pt>
                <c:pt idx="37357">
                  <c:v>90.224000000000004</c:v>
                </c:pt>
                <c:pt idx="37358">
                  <c:v>90.222999999999999</c:v>
                </c:pt>
                <c:pt idx="37359">
                  <c:v>90.222999999999999</c:v>
                </c:pt>
                <c:pt idx="37360">
                  <c:v>90.221999999999994</c:v>
                </c:pt>
                <c:pt idx="37361">
                  <c:v>90.221000000000004</c:v>
                </c:pt>
                <c:pt idx="37362">
                  <c:v>90.218999999999994</c:v>
                </c:pt>
                <c:pt idx="37363">
                  <c:v>90.218000000000004</c:v>
                </c:pt>
                <c:pt idx="37364">
                  <c:v>90.216999999999999</c:v>
                </c:pt>
                <c:pt idx="37365">
                  <c:v>90.215999999999994</c:v>
                </c:pt>
                <c:pt idx="37366">
                  <c:v>90.215000000000003</c:v>
                </c:pt>
                <c:pt idx="37367">
                  <c:v>90.212999999999994</c:v>
                </c:pt>
                <c:pt idx="37368">
                  <c:v>90.212000000000003</c:v>
                </c:pt>
                <c:pt idx="37369">
                  <c:v>90.21</c:v>
                </c:pt>
                <c:pt idx="37370">
                  <c:v>90.207999999999998</c:v>
                </c:pt>
                <c:pt idx="37371">
                  <c:v>90.206000000000003</c:v>
                </c:pt>
                <c:pt idx="37372">
                  <c:v>90.203999999999994</c:v>
                </c:pt>
                <c:pt idx="37373">
                  <c:v>90.201999999999998</c:v>
                </c:pt>
                <c:pt idx="37374">
                  <c:v>90.2</c:v>
                </c:pt>
                <c:pt idx="37375">
                  <c:v>90.197000000000003</c:v>
                </c:pt>
                <c:pt idx="37376">
                  <c:v>90.194999999999993</c:v>
                </c:pt>
                <c:pt idx="37377">
                  <c:v>90.191999999999993</c:v>
                </c:pt>
                <c:pt idx="37378">
                  <c:v>90.188999999999993</c:v>
                </c:pt>
                <c:pt idx="37379">
                  <c:v>90.185000000000002</c:v>
                </c:pt>
                <c:pt idx="37380">
                  <c:v>90.182000000000002</c:v>
                </c:pt>
                <c:pt idx="37381">
                  <c:v>90.177999999999997</c:v>
                </c:pt>
                <c:pt idx="37382">
                  <c:v>90.174000000000007</c:v>
                </c:pt>
                <c:pt idx="37383">
                  <c:v>90.17</c:v>
                </c:pt>
                <c:pt idx="37384">
                  <c:v>90.165000000000006</c:v>
                </c:pt>
                <c:pt idx="37385">
                  <c:v>90.16</c:v>
                </c:pt>
                <c:pt idx="37386">
                  <c:v>90.155000000000001</c:v>
                </c:pt>
                <c:pt idx="37387">
                  <c:v>90.149000000000001</c:v>
                </c:pt>
                <c:pt idx="37388">
                  <c:v>90.143000000000001</c:v>
                </c:pt>
                <c:pt idx="37389">
                  <c:v>90.135999999999996</c:v>
                </c:pt>
                <c:pt idx="37390">
                  <c:v>90.129000000000005</c:v>
                </c:pt>
                <c:pt idx="37391">
                  <c:v>90.120999999999995</c:v>
                </c:pt>
                <c:pt idx="37392">
                  <c:v>90.113</c:v>
                </c:pt>
                <c:pt idx="37393">
                  <c:v>90.103999999999999</c:v>
                </c:pt>
                <c:pt idx="37394">
                  <c:v>90.093999999999994</c:v>
                </c:pt>
                <c:pt idx="37395">
                  <c:v>90.082999999999998</c:v>
                </c:pt>
                <c:pt idx="37396">
                  <c:v>90.072000000000003</c:v>
                </c:pt>
                <c:pt idx="37397">
                  <c:v>90.058999999999997</c:v>
                </c:pt>
                <c:pt idx="37398">
                  <c:v>90.046000000000006</c:v>
                </c:pt>
                <c:pt idx="37399">
                  <c:v>90.031999999999996</c:v>
                </c:pt>
                <c:pt idx="37400">
                  <c:v>90.016000000000005</c:v>
                </c:pt>
                <c:pt idx="37401">
                  <c:v>89.998999999999995</c:v>
                </c:pt>
                <c:pt idx="37402">
                  <c:v>89.980999999999995</c:v>
                </c:pt>
                <c:pt idx="37403">
                  <c:v>89.960999999999999</c:v>
                </c:pt>
                <c:pt idx="37404">
                  <c:v>89.938999999999993</c:v>
                </c:pt>
                <c:pt idx="37405">
                  <c:v>89.915999999999997</c:v>
                </c:pt>
                <c:pt idx="37406">
                  <c:v>89.891000000000005</c:v>
                </c:pt>
                <c:pt idx="37407">
                  <c:v>89.864000000000004</c:v>
                </c:pt>
                <c:pt idx="37408">
                  <c:v>89.834000000000003</c:v>
                </c:pt>
                <c:pt idx="37409">
                  <c:v>89.802000000000007</c:v>
                </c:pt>
                <c:pt idx="37410">
                  <c:v>89.768000000000001</c:v>
                </c:pt>
                <c:pt idx="37411">
                  <c:v>89.730999999999995</c:v>
                </c:pt>
                <c:pt idx="37412">
                  <c:v>89.69</c:v>
                </c:pt>
                <c:pt idx="37413">
                  <c:v>89.647000000000006</c:v>
                </c:pt>
                <c:pt idx="37414">
                  <c:v>89.6</c:v>
                </c:pt>
                <c:pt idx="37415">
                  <c:v>89.549000000000007</c:v>
                </c:pt>
                <c:pt idx="37416">
                  <c:v>89.495000000000005</c:v>
                </c:pt>
                <c:pt idx="37417">
                  <c:v>89.436000000000007</c:v>
                </c:pt>
                <c:pt idx="37418">
                  <c:v>89.372</c:v>
                </c:pt>
                <c:pt idx="37419">
                  <c:v>89.304000000000002</c:v>
                </c:pt>
                <c:pt idx="37420">
                  <c:v>89.23</c:v>
                </c:pt>
                <c:pt idx="37421">
                  <c:v>89.150999999999996</c:v>
                </c:pt>
                <c:pt idx="37422">
                  <c:v>89.066000000000003</c:v>
                </c:pt>
                <c:pt idx="37423">
                  <c:v>88.974000000000004</c:v>
                </c:pt>
                <c:pt idx="37424">
                  <c:v>88.875</c:v>
                </c:pt>
                <c:pt idx="37425">
                  <c:v>88.77</c:v>
                </c:pt>
                <c:pt idx="37426">
                  <c:v>88.656000000000006</c:v>
                </c:pt>
                <c:pt idx="37427">
                  <c:v>88.534000000000006</c:v>
                </c:pt>
                <c:pt idx="37428">
                  <c:v>88.403000000000006</c:v>
                </c:pt>
                <c:pt idx="37429">
                  <c:v>88.263000000000005</c:v>
                </c:pt>
                <c:pt idx="37430">
                  <c:v>88.111999999999995</c:v>
                </c:pt>
                <c:pt idx="37431">
                  <c:v>87.95</c:v>
                </c:pt>
                <c:pt idx="37432">
                  <c:v>87.777000000000001</c:v>
                </c:pt>
                <c:pt idx="37433">
                  <c:v>87.590999999999994</c:v>
                </c:pt>
                <c:pt idx="37434">
                  <c:v>87.391000000000005</c:v>
                </c:pt>
                <c:pt idx="37435">
                  <c:v>87.177999999999997</c:v>
                </c:pt>
                <c:pt idx="37436">
                  <c:v>86.948999999999998</c:v>
                </c:pt>
                <c:pt idx="37437">
                  <c:v>86.703999999999994</c:v>
                </c:pt>
                <c:pt idx="37438">
                  <c:v>86.441000000000003</c:v>
                </c:pt>
                <c:pt idx="37439">
                  <c:v>86.16</c:v>
                </c:pt>
                <c:pt idx="37440">
                  <c:v>85.858999999999995</c:v>
                </c:pt>
                <c:pt idx="37441">
                  <c:v>85.536000000000001</c:v>
                </c:pt>
                <c:pt idx="37442">
                  <c:v>85.191999999999993</c:v>
                </c:pt>
                <c:pt idx="37443">
                  <c:v>84.822999999999993</c:v>
                </c:pt>
                <c:pt idx="37444">
                  <c:v>84.43</c:v>
                </c:pt>
                <c:pt idx="37445">
                  <c:v>84.009</c:v>
                </c:pt>
                <c:pt idx="37446">
                  <c:v>83.561000000000007</c:v>
                </c:pt>
                <c:pt idx="37447">
                  <c:v>83.084000000000003</c:v>
                </c:pt>
                <c:pt idx="37448">
                  <c:v>82.575000000000003</c:v>
                </c:pt>
                <c:pt idx="37449">
                  <c:v>82.034000000000006</c:v>
                </c:pt>
                <c:pt idx="37450">
                  <c:v>81.459000000000003</c:v>
                </c:pt>
                <c:pt idx="37451">
                  <c:v>80.849000000000004</c:v>
                </c:pt>
                <c:pt idx="37452">
                  <c:v>80.203000000000003</c:v>
                </c:pt>
                <c:pt idx="37453">
                  <c:v>79.516999999999996</c:v>
                </c:pt>
                <c:pt idx="37454">
                  <c:v>78.790999999999997</c:v>
                </c:pt>
                <c:pt idx="37455">
                  <c:v>78.025000000000006</c:v>
                </c:pt>
                <c:pt idx="37456">
                  <c:v>77.216999999999999</c:v>
                </c:pt>
                <c:pt idx="37457">
                  <c:v>76.366</c:v>
                </c:pt>
                <c:pt idx="37458">
                  <c:v>75.471000000000004</c:v>
                </c:pt>
                <c:pt idx="37459">
                  <c:v>74.531000000000006</c:v>
                </c:pt>
                <c:pt idx="37460">
                  <c:v>73.546999999999997</c:v>
                </c:pt>
                <c:pt idx="37461">
                  <c:v>72.516000000000005</c:v>
                </c:pt>
                <c:pt idx="37462">
                  <c:v>71.44</c:v>
                </c:pt>
                <c:pt idx="37463">
                  <c:v>70.316999999999993</c:v>
                </c:pt>
                <c:pt idx="37464">
                  <c:v>69.147999999999996</c:v>
                </c:pt>
                <c:pt idx="37465">
                  <c:v>67.933999999999997</c:v>
                </c:pt>
                <c:pt idx="37466">
                  <c:v>66.674000000000007</c:v>
                </c:pt>
                <c:pt idx="37467">
                  <c:v>65.369</c:v>
                </c:pt>
                <c:pt idx="37468">
                  <c:v>64.022000000000006</c:v>
                </c:pt>
                <c:pt idx="37469">
                  <c:v>62.631999999999998</c:v>
                </c:pt>
                <c:pt idx="37470">
                  <c:v>61.201999999999998</c:v>
                </c:pt>
                <c:pt idx="37471">
                  <c:v>59.726999999999997</c:v>
                </c:pt>
                <c:pt idx="37472">
                  <c:v>58.213000000000001</c:v>
                </c:pt>
                <c:pt idx="37473">
                  <c:v>56.665999999999997</c:v>
                </c:pt>
                <c:pt idx="37474">
                  <c:v>55.088000000000001</c:v>
                </c:pt>
                <c:pt idx="37475">
                  <c:v>53.481000000000002</c:v>
                </c:pt>
                <c:pt idx="37476">
                  <c:v>51.847999999999999</c:v>
                </c:pt>
                <c:pt idx="37477">
                  <c:v>50.192</c:v>
                </c:pt>
                <c:pt idx="37478">
                  <c:v>48.515000000000001</c:v>
                </c:pt>
                <c:pt idx="37479">
                  <c:v>46.82</c:v>
                </c:pt>
                <c:pt idx="37480">
                  <c:v>45.11</c:v>
                </c:pt>
                <c:pt idx="37481">
                  <c:v>43.386000000000003</c:v>
                </c:pt>
                <c:pt idx="37482">
                  <c:v>41.65</c:v>
                </c:pt>
                <c:pt idx="37483">
                  <c:v>39.904000000000003</c:v>
                </c:pt>
                <c:pt idx="37484">
                  <c:v>38.149000000000001</c:v>
                </c:pt>
                <c:pt idx="37485">
                  <c:v>36.387999999999998</c:v>
                </c:pt>
                <c:pt idx="37486">
                  <c:v>34.619999999999997</c:v>
                </c:pt>
                <c:pt idx="37487">
                  <c:v>32.845999999999997</c:v>
                </c:pt>
                <c:pt idx="37488">
                  <c:v>31.065000000000001</c:v>
                </c:pt>
                <c:pt idx="37489">
                  <c:v>29.28</c:v>
                </c:pt>
                <c:pt idx="37490">
                  <c:v>27.489000000000001</c:v>
                </c:pt>
                <c:pt idx="37491">
                  <c:v>25.693999999999999</c:v>
                </c:pt>
                <c:pt idx="37492">
                  <c:v>23.896000000000001</c:v>
                </c:pt>
                <c:pt idx="37493">
                  <c:v>22.097999999999999</c:v>
                </c:pt>
                <c:pt idx="37494">
                  <c:v>20.298999999999999</c:v>
                </c:pt>
                <c:pt idx="37495">
                  <c:v>18.503</c:v>
                </c:pt>
                <c:pt idx="37496">
                  <c:v>16.709</c:v>
                </c:pt>
                <c:pt idx="37497">
                  <c:v>14.919</c:v>
                </c:pt>
                <c:pt idx="37498">
                  <c:v>13.137</c:v>
                </c:pt>
                <c:pt idx="37499">
                  <c:v>11.368</c:v>
                </c:pt>
                <c:pt idx="37500">
                  <c:v>9.6180000000000003</c:v>
                </c:pt>
                <c:pt idx="37501">
                  <c:v>7.9009999999999998</c:v>
                </c:pt>
                <c:pt idx="37502">
                  <c:v>6.2380000000000004</c:v>
                </c:pt>
                <c:pt idx="37503">
                  <c:v>4.6609999999999996</c:v>
                </c:pt>
                <c:pt idx="37504">
                  <c:v>3.2519999999999998</c:v>
                </c:pt>
                <c:pt idx="37505">
                  <c:v>2.133</c:v>
                </c:pt>
                <c:pt idx="37506">
                  <c:v>1.3859999999999999</c:v>
                </c:pt>
                <c:pt idx="37507">
                  <c:v>0.95199999999999996</c:v>
                </c:pt>
                <c:pt idx="37508">
                  <c:v>0.70899999999999996</c:v>
                </c:pt>
                <c:pt idx="37509">
                  <c:v>0.57199999999999995</c:v>
                </c:pt>
                <c:pt idx="37510">
                  <c:v>0.49199999999999999</c:v>
                </c:pt>
                <c:pt idx="37511">
                  <c:v>0.44400000000000001</c:v>
                </c:pt>
                <c:pt idx="37512">
                  <c:v>0.41299999999999998</c:v>
                </c:pt>
                <c:pt idx="37513">
                  <c:v>0.39</c:v>
                </c:pt>
                <c:pt idx="37514">
                  <c:v>0.36899999999999999</c:v>
                </c:pt>
                <c:pt idx="37515">
                  <c:v>0.34799999999999998</c:v>
                </c:pt>
                <c:pt idx="37516">
                  <c:v>0.32500000000000001</c:v>
                </c:pt>
                <c:pt idx="37517">
                  <c:v>0.30399999999999999</c:v>
                </c:pt>
                <c:pt idx="37518">
                  <c:v>0.28499999999999998</c:v>
                </c:pt>
                <c:pt idx="37519">
                  <c:v>0.27100000000000002</c:v>
                </c:pt>
                <c:pt idx="37520">
                  <c:v>0.25900000000000001</c:v>
                </c:pt>
                <c:pt idx="37521">
                  <c:v>0.249</c:v>
                </c:pt>
                <c:pt idx="37522">
                  <c:v>0.24199999999999999</c:v>
                </c:pt>
                <c:pt idx="37523">
                  <c:v>0.23599999999999999</c:v>
                </c:pt>
                <c:pt idx="37524">
                  <c:v>0.23200000000000001</c:v>
                </c:pt>
                <c:pt idx="37525">
                  <c:v>0.22800000000000001</c:v>
                </c:pt>
                <c:pt idx="37526">
                  <c:v>0.22600000000000001</c:v>
                </c:pt>
                <c:pt idx="37527">
                  <c:v>0.224</c:v>
                </c:pt>
                <c:pt idx="37528">
                  <c:v>0.223</c:v>
                </c:pt>
                <c:pt idx="37529">
                  <c:v>0.222</c:v>
                </c:pt>
                <c:pt idx="37530">
                  <c:v>0.222</c:v>
                </c:pt>
                <c:pt idx="37531">
                  <c:v>0.222</c:v>
                </c:pt>
                <c:pt idx="37532">
                  <c:v>0.222</c:v>
                </c:pt>
                <c:pt idx="37533">
                  <c:v>0.222</c:v>
                </c:pt>
                <c:pt idx="37534">
                  <c:v>0.223</c:v>
                </c:pt>
                <c:pt idx="37535">
                  <c:v>0.224</c:v>
                </c:pt>
                <c:pt idx="37536">
                  <c:v>0.22500000000000001</c:v>
                </c:pt>
                <c:pt idx="37537">
                  <c:v>0.22600000000000001</c:v>
                </c:pt>
                <c:pt idx="37538">
                  <c:v>0.22700000000000001</c:v>
                </c:pt>
                <c:pt idx="37539">
                  <c:v>0.22900000000000001</c:v>
                </c:pt>
                <c:pt idx="37540">
                  <c:v>0.23100000000000001</c:v>
                </c:pt>
                <c:pt idx="37541">
                  <c:v>0.23200000000000001</c:v>
                </c:pt>
                <c:pt idx="37542">
                  <c:v>0.23400000000000001</c:v>
                </c:pt>
                <c:pt idx="37543">
                  <c:v>0.23599999999999999</c:v>
                </c:pt>
                <c:pt idx="37544">
                  <c:v>0.23699999999999999</c:v>
                </c:pt>
                <c:pt idx="37545">
                  <c:v>0.23899999999999999</c:v>
                </c:pt>
                <c:pt idx="37546">
                  <c:v>0.24</c:v>
                </c:pt>
                <c:pt idx="37547">
                  <c:v>0.24199999999999999</c:v>
                </c:pt>
                <c:pt idx="37548">
                  <c:v>0.24299999999999999</c:v>
                </c:pt>
                <c:pt idx="37549">
                  <c:v>0.245</c:v>
                </c:pt>
                <c:pt idx="37550">
                  <c:v>0.246</c:v>
                </c:pt>
                <c:pt idx="37551">
                  <c:v>0.247</c:v>
                </c:pt>
                <c:pt idx="37552">
                  <c:v>0.249</c:v>
                </c:pt>
                <c:pt idx="37553">
                  <c:v>0.25</c:v>
                </c:pt>
                <c:pt idx="37554">
                  <c:v>0.251</c:v>
                </c:pt>
                <c:pt idx="37555">
                  <c:v>0.253</c:v>
                </c:pt>
                <c:pt idx="37556">
                  <c:v>0.254</c:v>
                </c:pt>
                <c:pt idx="37557">
                  <c:v>0.255</c:v>
                </c:pt>
                <c:pt idx="37558">
                  <c:v>0.25600000000000001</c:v>
                </c:pt>
                <c:pt idx="37559">
                  <c:v>0.25700000000000001</c:v>
                </c:pt>
                <c:pt idx="37560">
                  <c:v>0.25800000000000001</c:v>
                </c:pt>
                <c:pt idx="37561">
                  <c:v>0.25900000000000001</c:v>
                </c:pt>
                <c:pt idx="37562">
                  <c:v>0.26</c:v>
                </c:pt>
                <c:pt idx="37563">
                  <c:v>0.26100000000000001</c:v>
                </c:pt>
                <c:pt idx="37564">
                  <c:v>0.26200000000000001</c:v>
                </c:pt>
                <c:pt idx="37565">
                  <c:v>0.26300000000000001</c:v>
                </c:pt>
                <c:pt idx="37566">
                  <c:v>0.26300000000000001</c:v>
                </c:pt>
                <c:pt idx="37567">
                  <c:v>0.26400000000000001</c:v>
                </c:pt>
                <c:pt idx="37568">
                  <c:v>0.26500000000000001</c:v>
                </c:pt>
                <c:pt idx="37569">
                  <c:v>0.26500000000000001</c:v>
                </c:pt>
                <c:pt idx="37570">
                  <c:v>0.26600000000000001</c:v>
                </c:pt>
                <c:pt idx="37571">
                  <c:v>0.26700000000000002</c:v>
                </c:pt>
                <c:pt idx="37572">
                  <c:v>0.26700000000000002</c:v>
                </c:pt>
                <c:pt idx="37573">
                  <c:v>0.26800000000000002</c:v>
                </c:pt>
                <c:pt idx="37574">
                  <c:v>0.26800000000000002</c:v>
                </c:pt>
                <c:pt idx="37575">
                  <c:v>0.26700000000000002</c:v>
                </c:pt>
                <c:pt idx="37576">
                  <c:v>0.26600000000000001</c:v>
                </c:pt>
                <c:pt idx="37577">
                  <c:v>0.26600000000000001</c:v>
                </c:pt>
                <c:pt idx="37578">
                  <c:v>0.26500000000000001</c:v>
                </c:pt>
                <c:pt idx="37579">
                  <c:v>0.26400000000000001</c:v>
                </c:pt>
                <c:pt idx="37580">
                  <c:v>0.26300000000000001</c:v>
                </c:pt>
                <c:pt idx="37581">
                  <c:v>0.26300000000000001</c:v>
                </c:pt>
                <c:pt idx="37582">
                  <c:v>0.26200000000000001</c:v>
                </c:pt>
                <c:pt idx="37583">
                  <c:v>0.26100000000000001</c:v>
                </c:pt>
                <c:pt idx="37584">
                  <c:v>0.26</c:v>
                </c:pt>
                <c:pt idx="37585">
                  <c:v>0.26</c:v>
                </c:pt>
                <c:pt idx="37586">
                  <c:v>0.25900000000000001</c:v>
                </c:pt>
                <c:pt idx="37587">
                  <c:v>0.25800000000000001</c:v>
                </c:pt>
                <c:pt idx="37588">
                  <c:v>0.25700000000000001</c:v>
                </c:pt>
                <c:pt idx="37589">
                  <c:v>0.25600000000000001</c:v>
                </c:pt>
                <c:pt idx="37590">
                  <c:v>0.255</c:v>
                </c:pt>
                <c:pt idx="37591">
                  <c:v>0.254</c:v>
                </c:pt>
                <c:pt idx="37592">
                  <c:v>0.253</c:v>
                </c:pt>
                <c:pt idx="37593">
                  <c:v>0.252</c:v>
                </c:pt>
                <c:pt idx="37594">
                  <c:v>0.251</c:v>
                </c:pt>
                <c:pt idx="37595">
                  <c:v>0.25</c:v>
                </c:pt>
                <c:pt idx="37596">
                  <c:v>0.248</c:v>
                </c:pt>
                <c:pt idx="37597">
                  <c:v>0.247</c:v>
                </c:pt>
                <c:pt idx="37598">
                  <c:v>0.246</c:v>
                </c:pt>
                <c:pt idx="37599">
                  <c:v>0.24399999999999999</c:v>
                </c:pt>
                <c:pt idx="37600">
                  <c:v>0.24299999999999999</c:v>
                </c:pt>
                <c:pt idx="37601">
                  <c:v>0.24199999999999999</c:v>
                </c:pt>
                <c:pt idx="37602">
                  <c:v>0.24</c:v>
                </c:pt>
                <c:pt idx="37603">
                  <c:v>0.23899999999999999</c:v>
                </c:pt>
                <c:pt idx="37604">
                  <c:v>0.23699999999999999</c:v>
                </c:pt>
                <c:pt idx="37605">
                  <c:v>0.23599999999999999</c:v>
                </c:pt>
                <c:pt idx="37606">
                  <c:v>0.23400000000000001</c:v>
                </c:pt>
                <c:pt idx="37607">
                  <c:v>0.23300000000000001</c:v>
                </c:pt>
                <c:pt idx="37608">
                  <c:v>0.23100000000000001</c:v>
                </c:pt>
                <c:pt idx="37609">
                  <c:v>0.23</c:v>
                </c:pt>
                <c:pt idx="37610">
                  <c:v>0.22900000000000001</c:v>
                </c:pt>
                <c:pt idx="37611">
                  <c:v>0.22700000000000001</c:v>
                </c:pt>
                <c:pt idx="37612">
                  <c:v>0.22600000000000001</c:v>
                </c:pt>
                <c:pt idx="37613">
                  <c:v>0.22500000000000001</c:v>
                </c:pt>
                <c:pt idx="37614">
                  <c:v>0.224</c:v>
                </c:pt>
                <c:pt idx="37615">
                  <c:v>0.223</c:v>
                </c:pt>
                <c:pt idx="37616">
                  <c:v>0.222</c:v>
                </c:pt>
                <c:pt idx="37617">
                  <c:v>0.222</c:v>
                </c:pt>
                <c:pt idx="37618">
                  <c:v>0.222</c:v>
                </c:pt>
                <c:pt idx="37619">
                  <c:v>0.222</c:v>
                </c:pt>
                <c:pt idx="37620">
                  <c:v>0.223</c:v>
                </c:pt>
                <c:pt idx="37621">
                  <c:v>0.224</c:v>
                </c:pt>
                <c:pt idx="37622">
                  <c:v>0.22600000000000001</c:v>
                </c:pt>
                <c:pt idx="37623">
                  <c:v>0.22800000000000001</c:v>
                </c:pt>
                <c:pt idx="37624">
                  <c:v>0.23</c:v>
                </c:pt>
                <c:pt idx="37625">
                  <c:v>0.23400000000000001</c:v>
                </c:pt>
                <c:pt idx="37626">
                  <c:v>0.23799999999999999</c:v>
                </c:pt>
                <c:pt idx="37627">
                  <c:v>0.24399999999999999</c:v>
                </c:pt>
                <c:pt idx="37628">
                  <c:v>0.252</c:v>
                </c:pt>
                <c:pt idx="37629">
                  <c:v>0.26200000000000001</c:v>
                </c:pt>
                <c:pt idx="37630">
                  <c:v>0.27400000000000002</c:v>
                </c:pt>
                <c:pt idx="37631">
                  <c:v>0.28799999999999998</c:v>
                </c:pt>
                <c:pt idx="37632">
                  <c:v>0.30599999999999999</c:v>
                </c:pt>
                <c:pt idx="37633">
                  <c:v>0.32800000000000001</c:v>
                </c:pt>
                <c:pt idx="37634">
                  <c:v>0.35099999999999998</c:v>
                </c:pt>
                <c:pt idx="37635">
                  <c:v>0.375</c:v>
                </c:pt>
                <c:pt idx="37636">
                  <c:v>0.40100000000000002</c:v>
                </c:pt>
                <c:pt idx="37637">
                  <c:v>0.432</c:v>
                </c:pt>
                <c:pt idx="37638">
                  <c:v>0.47599999999999998</c:v>
                </c:pt>
                <c:pt idx="37639">
                  <c:v>0.54800000000000004</c:v>
                </c:pt>
                <c:pt idx="37640">
                  <c:v>0.66200000000000003</c:v>
                </c:pt>
                <c:pt idx="37641">
                  <c:v>0.85099999999999998</c:v>
                </c:pt>
                <c:pt idx="37642">
                  <c:v>1.1659999999999999</c:v>
                </c:pt>
                <c:pt idx="37643">
                  <c:v>1.6679999999999999</c:v>
                </c:pt>
                <c:pt idx="37644">
                  <c:v>2.4380000000000002</c:v>
                </c:pt>
                <c:pt idx="37645">
                  <c:v>3.5179999999999998</c:v>
                </c:pt>
                <c:pt idx="37646">
                  <c:v>4.8520000000000003</c:v>
                </c:pt>
                <c:pt idx="37647">
                  <c:v>6.3639999999999999</c:v>
                </c:pt>
                <c:pt idx="37648">
                  <c:v>7.9829999999999997</c:v>
                </c:pt>
                <c:pt idx="37649">
                  <c:v>9.6690000000000005</c:v>
                </c:pt>
                <c:pt idx="37650">
                  <c:v>11.398</c:v>
                </c:pt>
                <c:pt idx="37651">
                  <c:v>13.154</c:v>
                </c:pt>
                <c:pt idx="37652">
                  <c:v>14.927</c:v>
                </c:pt>
                <c:pt idx="37653">
                  <c:v>16.712</c:v>
                </c:pt>
                <c:pt idx="37654">
                  <c:v>18.503</c:v>
                </c:pt>
                <c:pt idx="37655">
                  <c:v>20.297999999999998</c:v>
                </c:pt>
                <c:pt idx="37656">
                  <c:v>22.094000000000001</c:v>
                </c:pt>
                <c:pt idx="37657">
                  <c:v>23.89</c:v>
                </c:pt>
                <c:pt idx="37658">
                  <c:v>25.684000000000001</c:v>
                </c:pt>
                <c:pt idx="37659">
                  <c:v>27.475000000000001</c:v>
                </c:pt>
                <c:pt idx="37660">
                  <c:v>29.260999999999999</c:v>
                </c:pt>
                <c:pt idx="37661">
                  <c:v>31.044</c:v>
                </c:pt>
                <c:pt idx="37662">
                  <c:v>32.820999999999998</c:v>
                </c:pt>
                <c:pt idx="37663">
                  <c:v>34.591999999999999</c:v>
                </c:pt>
                <c:pt idx="37664">
                  <c:v>36.356999999999999</c:v>
                </c:pt>
                <c:pt idx="37665">
                  <c:v>38.113999999999997</c:v>
                </c:pt>
                <c:pt idx="37666">
                  <c:v>39.863999999999997</c:v>
                </c:pt>
                <c:pt idx="37667">
                  <c:v>41.606000000000002</c:v>
                </c:pt>
                <c:pt idx="37668">
                  <c:v>43.338000000000001</c:v>
                </c:pt>
                <c:pt idx="37669">
                  <c:v>45.058999999999997</c:v>
                </c:pt>
                <c:pt idx="37670">
                  <c:v>46.767000000000003</c:v>
                </c:pt>
                <c:pt idx="37671">
                  <c:v>48.459000000000003</c:v>
                </c:pt>
                <c:pt idx="37672">
                  <c:v>50.134</c:v>
                </c:pt>
                <c:pt idx="37673">
                  <c:v>51.786999999999999</c:v>
                </c:pt>
                <c:pt idx="37674">
                  <c:v>53.417999999999999</c:v>
                </c:pt>
                <c:pt idx="37675">
                  <c:v>55.021999999999998</c:v>
                </c:pt>
                <c:pt idx="37676">
                  <c:v>56.597999999999999</c:v>
                </c:pt>
                <c:pt idx="37677">
                  <c:v>58.140999999999998</c:v>
                </c:pt>
                <c:pt idx="37678">
                  <c:v>59.65</c:v>
                </c:pt>
                <c:pt idx="37679">
                  <c:v>61.121000000000002</c:v>
                </c:pt>
                <c:pt idx="37680">
                  <c:v>62.552</c:v>
                </c:pt>
                <c:pt idx="37681">
                  <c:v>63.942</c:v>
                </c:pt>
                <c:pt idx="37682">
                  <c:v>65.289000000000001</c:v>
                </c:pt>
                <c:pt idx="37683">
                  <c:v>66.593999999999994</c:v>
                </c:pt>
                <c:pt idx="37684">
                  <c:v>67.853999999999999</c:v>
                </c:pt>
                <c:pt idx="37685">
                  <c:v>69.069000000000003</c:v>
                </c:pt>
                <c:pt idx="37686">
                  <c:v>70.238</c:v>
                </c:pt>
                <c:pt idx="37687">
                  <c:v>71.361000000000004</c:v>
                </c:pt>
                <c:pt idx="37688">
                  <c:v>72.438999999999993</c:v>
                </c:pt>
                <c:pt idx="37689">
                  <c:v>73.47</c:v>
                </c:pt>
                <c:pt idx="37690">
                  <c:v>74.456000000000003</c:v>
                </c:pt>
                <c:pt idx="37691">
                  <c:v>75.397000000000006</c:v>
                </c:pt>
                <c:pt idx="37692">
                  <c:v>76.293999999999997</c:v>
                </c:pt>
                <c:pt idx="37693">
                  <c:v>77.147000000000006</c:v>
                </c:pt>
                <c:pt idx="37694">
                  <c:v>77.957999999999998</c:v>
                </c:pt>
                <c:pt idx="37695">
                  <c:v>78.725999999999999</c:v>
                </c:pt>
                <c:pt idx="37696">
                  <c:v>79.453999999999994</c:v>
                </c:pt>
                <c:pt idx="37697">
                  <c:v>80.141000000000005</c:v>
                </c:pt>
                <c:pt idx="37698">
                  <c:v>80.790999999999997</c:v>
                </c:pt>
                <c:pt idx="37699">
                  <c:v>81.403000000000006</c:v>
                </c:pt>
                <c:pt idx="37700">
                  <c:v>81.98</c:v>
                </c:pt>
                <c:pt idx="37701">
                  <c:v>82.524000000000001</c:v>
                </c:pt>
                <c:pt idx="37702">
                  <c:v>83.034000000000006</c:v>
                </c:pt>
                <c:pt idx="37703">
                  <c:v>83.513999999999996</c:v>
                </c:pt>
                <c:pt idx="37704">
                  <c:v>83.965000000000003</c:v>
                </c:pt>
                <c:pt idx="37705">
                  <c:v>84.387</c:v>
                </c:pt>
                <c:pt idx="37706">
                  <c:v>84.783000000000001</c:v>
                </c:pt>
                <c:pt idx="37707">
                  <c:v>85.153999999999996</c:v>
                </c:pt>
                <c:pt idx="37708">
                  <c:v>85.5</c:v>
                </c:pt>
                <c:pt idx="37709">
                  <c:v>85.825000000000003</c:v>
                </c:pt>
                <c:pt idx="37710">
                  <c:v>86.128</c:v>
                </c:pt>
                <c:pt idx="37711">
                  <c:v>86.411000000000001</c:v>
                </c:pt>
                <c:pt idx="37712">
                  <c:v>86.674999999999997</c:v>
                </c:pt>
                <c:pt idx="37713">
                  <c:v>86.921999999999997</c:v>
                </c:pt>
                <c:pt idx="37714">
                  <c:v>87.152000000000001</c:v>
                </c:pt>
                <c:pt idx="37715">
                  <c:v>87.367000000000004</c:v>
                </c:pt>
                <c:pt idx="37716">
                  <c:v>87.567999999999998</c:v>
                </c:pt>
                <c:pt idx="37717">
                  <c:v>87.754999999999995</c:v>
                </c:pt>
                <c:pt idx="37718">
                  <c:v>87.929000000000002</c:v>
                </c:pt>
                <c:pt idx="37719">
                  <c:v>88.091999999999999</c:v>
                </c:pt>
                <c:pt idx="37720">
                  <c:v>88.244</c:v>
                </c:pt>
                <c:pt idx="37721">
                  <c:v>88.385999999999996</c:v>
                </c:pt>
                <c:pt idx="37722">
                  <c:v>88.518000000000001</c:v>
                </c:pt>
                <c:pt idx="37723">
                  <c:v>88.64</c:v>
                </c:pt>
                <c:pt idx="37724">
                  <c:v>88.754999999999995</c:v>
                </c:pt>
                <c:pt idx="37725">
                  <c:v>88.861999999999995</c:v>
                </c:pt>
                <c:pt idx="37726">
                  <c:v>88.960999999999999</c:v>
                </c:pt>
                <c:pt idx="37727">
                  <c:v>89.052999999999997</c:v>
                </c:pt>
                <c:pt idx="37728">
                  <c:v>89.138999999999996</c:v>
                </c:pt>
                <c:pt idx="37729">
                  <c:v>89.218999999999994</c:v>
                </c:pt>
                <c:pt idx="37730">
                  <c:v>89.293999999999997</c:v>
                </c:pt>
                <c:pt idx="37731">
                  <c:v>89.363</c:v>
                </c:pt>
                <c:pt idx="37732">
                  <c:v>89.427000000000007</c:v>
                </c:pt>
                <c:pt idx="37733">
                  <c:v>89.486000000000004</c:v>
                </c:pt>
                <c:pt idx="37734">
                  <c:v>89.540999999999997</c:v>
                </c:pt>
                <c:pt idx="37735">
                  <c:v>89.591999999999999</c:v>
                </c:pt>
                <c:pt idx="37736">
                  <c:v>89.638999999999996</c:v>
                </c:pt>
                <c:pt idx="37737">
                  <c:v>89.683000000000007</c:v>
                </c:pt>
                <c:pt idx="37738">
                  <c:v>89.724000000000004</c:v>
                </c:pt>
                <c:pt idx="37739">
                  <c:v>89.760999999999996</c:v>
                </c:pt>
                <c:pt idx="37740">
                  <c:v>89.796000000000006</c:v>
                </c:pt>
                <c:pt idx="37741">
                  <c:v>89.828000000000003</c:v>
                </c:pt>
                <c:pt idx="37742">
                  <c:v>89.858000000000004</c:v>
                </c:pt>
                <c:pt idx="37743">
                  <c:v>89.885000000000005</c:v>
                </c:pt>
                <c:pt idx="37744">
                  <c:v>89.91</c:v>
                </c:pt>
                <c:pt idx="37745">
                  <c:v>89.933999999999997</c:v>
                </c:pt>
                <c:pt idx="37746">
                  <c:v>89.954999999999998</c:v>
                </c:pt>
                <c:pt idx="37747">
                  <c:v>89.974999999999994</c:v>
                </c:pt>
                <c:pt idx="37748">
                  <c:v>89.994</c:v>
                </c:pt>
                <c:pt idx="37749">
                  <c:v>90.010999999999996</c:v>
                </c:pt>
                <c:pt idx="37750">
                  <c:v>90.027000000000001</c:v>
                </c:pt>
                <c:pt idx="37751">
                  <c:v>90.040999999999997</c:v>
                </c:pt>
                <c:pt idx="37752">
                  <c:v>90.055000000000007</c:v>
                </c:pt>
                <c:pt idx="37753">
                  <c:v>90.066999999999993</c:v>
                </c:pt>
                <c:pt idx="37754">
                  <c:v>90.078000000000003</c:v>
                </c:pt>
                <c:pt idx="37755">
                  <c:v>90.088999999999999</c:v>
                </c:pt>
                <c:pt idx="37756">
                  <c:v>90.099000000000004</c:v>
                </c:pt>
                <c:pt idx="37757">
                  <c:v>90.108000000000004</c:v>
                </c:pt>
                <c:pt idx="37758">
                  <c:v>90.117000000000004</c:v>
                </c:pt>
                <c:pt idx="37759">
                  <c:v>90.123999999999995</c:v>
                </c:pt>
                <c:pt idx="37760">
                  <c:v>90.132000000000005</c:v>
                </c:pt>
                <c:pt idx="37761">
                  <c:v>90.138999999999996</c:v>
                </c:pt>
                <c:pt idx="37762">
                  <c:v>90.144999999999996</c:v>
                </c:pt>
                <c:pt idx="37763">
                  <c:v>90.150999999999996</c:v>
                </c:pt>
                <c:pt idx="37764">
                  <c:v>90.156000000000006</c:v>
                </c:pt>
                <c:pt idx="37765">
                  <c:v>90.161000000000001</c:v>
                </c:pt>
                <c:pt idx="37766">
                  <c:v>90.165999999999997</c:v>
                </c:pt>
                <c:pt idx="37767">
                  <c:v>90.171000000000006</c:v>
                </c:pt>
                <c:pt idx="37768">
                  <c:v>90.174999999999997</c:v>
                </c:pt>
                <c:pt idx="37769">
                  <c:v>90.179000000000002</c:v>
                </c:pt>
                <c:pt idx="37770">
                  <c:v>90.182000000000002</c:v>
                </c:pt>
                <c:pt idx="37771">
                  <c:v>90.186000000000007</c:v>
                </c:pt>
                <c:pt idx="37772">
                  <c:v>90.188999999999993</c:v>
                </c:pt>
                <c:pt idx="37773">
                  <c:v>90.191999999999993</c:v>
                </c:pt>
                <c:pt idx="37774">
                  <c:v>90.194999999999993</c:v>
                </c:pt>
                <c:pt idx="37775">
                  <c:v>90.197999999999993</c:v>
                </c:pt>
                <c:pt idx="37776">
                  <c:v>90.2</c:v>
                </c:pt>
                <c:pt idx="37777">
                  <c:v>90.201999999999998</c:v>
                </c:pt>
                <c:pt idx="37778">
                  <c:v>90.204999999999998</c:v>
                </c:pt>
                <c:pt idx="37779">
                  <c:v>90.206999999999994</c:v>
                </c:pt>
                <c:pt idx="37780">
                  <c:v>90.209000000000003</c:v>
                </c:pt>
                <c:pt idx="37781">
                  <c:v>90.210999999999999</c:v>
                </c:pt>
                <c:pt idx="37782">
                  <c:v>90.212999999999994</c:v>
                </c:pt>
                <c:pt idx="37783">
                  <c:v>90.213999999999999</c:v>
                </c:pt>
                <c:pt idx="37784">
                  <c:v>90.215999999999994</c:v>
                </c:pt>
                <c:pt idx="37785">
                  <c:v>90.216999999999999</c:v>
                </c:pt>
                <c:pt idx="37786">
                  <c:v>90.218999999999994</c:v>
                </c:pt>
                <c:pt idx="37787">
                  <c:v>90.22</c:v>
                </c:pt>
                <c:pt idx="37788">
                  <c:v>90.221999999999994</c:v>
                </c:pt>
                <c:pt idx="37789">
                  <c:v>90.222999999999999</c:v>
                </c:pt>
                <c:pt idx="37790">
                  <c:v>90.224000000000004</c:v>
                </c:pt>
                <c:pt idx="37791">
                  <c:v>90.225999999999999</c:v>
                </c:pt>
                <c:pt idx="37792">
                  <c:v>90.227000000000004</c:v>
                </c:pt>
                <c:pt idx="37793">
                  <c:v>90.227999999999994</c:v>
                </c:pt>
                <c:pt idx="37794">
                  <c:v>90.228999999999999</c:v>
                </c:pt>
                <c:pt idx="37795">
                  <c:v>90.23</c:v>
                </c:pt>
                <c:pt idx="37796">
                  <c:v>90.230999999999995</c:v>
                </c:pt>
                <c:pt idx="37797">
                  <c:v>90.231999999999999</c:v>
                </c:pt>
                <c:pt idx="37798">
                  <c:v>90.233000000000004</c:v>
                </c:pt>
                <c:pt idx="37799">
                  <c:v>90.233999999999995</c:v>
                </c:pt>
                <c:pt idx="37800">
                  <c:v>90.234999999999999</c:v>
                </c:pt>
                <c:pt idx="37801">
                  <c:v>90.234999999999999</c:v>
                </c:pt>
                <c:pt idx="37802">
                  <c:v>90.236000000000004</c:v>
                </c:pt>
                <c:pt idx="37803">
                  <c:v>90.236999999999995</c:v>
                </c:pt>
                <c:pt idx="37804">
                  <c:v>90.238</c:v>
                </c:pt>
                <c:pt idx="37805">
                  <c:v>90.238</c:v>
                </c:pt>
                <c:pt idx="37806">
                  <c:v>90.239000000000004</c:v>
                </c:pt>
                <c:pt idx="37807">
                  <c:v>90.24</c:v>
                </c:pt>
                <c:pt idx="37808">
                  <c:v>90.24</c:v>
                </c:pt>
                <c:pt idx="37809">
                  <c:v>90.241</c:v>
                </c:pt>
                <c:pt idx="37810">
                  <c:v>90.241</c:v>
                </c:pt>
                <c:pt idx="37811">
                  <c:v>90.242000000000004</c:v>
                </c:pt>
                <c:pt idx="37812">
                  <c:v>90.242000000000004</c:v>
                </c:pt>
                <c:pt idx="37813">
                  <c:v>90.242000000000004</c:v>
                </c:pt>
                <c:pt idx="37814">
                  <c:v>90.242999999999995</c:v>
                </c:pt>
                <c:pt idx="37815">
                  <c:v>90.242999999999995</c:v>
                </c:pt>
                <c:pt idx="37816">
                  <c:v>90.242999999999995</c:v>
                </c:pt>
                <c:pt idx="37817">
                  <c:v>90.244</c:v>
                </c:pt>
                <c:pt idx="37818">
                  <c:v>90.244</c:v>
                </c:pt>
                <c:pt idx="37819">
                  <c:v>90.244</c:v>
                </c:pt>
                <c:pt idx="37820">
                  <c:v>90.244</c:v>
                </c:pt>
                <c:pt idx="37821">
                  <c:v>90.244</c:v>
                </c:pt>
                <c:pt idx="37822">
                  <c:v>90.244</c:v>
                </c:pt>
                <c:pt idx="37823">
                  <c:v>90.244</c:v>
                </c:pt>
                <c:pt idx="37824">
                  <c:v>90.244</c:v>
                </c:pt>
                <c:pt idx="37825">
                  <c:v>90.244</c:v>
                </c:pt>
                <c:pt idx="37826">
                  <c:v>90.244</c:v>
                </c:pt>
                <c:pt idx="37827">
                  <c:v>90.244</c:v>
                </c:pt>
                <c:pt idx="37828">
                  <c:v>90.244</c:v>
                </c:pt>
                <c:pt idx="37829">
                  <c:v>90.244</c:v>
                </c:pt>
                <c:pt idx="37830">
                  <c:v>90.244</c:v>
                </c:pt>
                <c:pt idx="37831">
                  <c:v>90.244</c:v>
                </c:pt>
                <c:pt idx="37832">
                  <c:v>90.242999999999995</c:v>
                </c:pt>
                <c:pt idx="37833">
                  <c:v>90.242999999999995</c:v>
                </c:pt>
                <c:pt idx="37834">
                  <c:v>90.242999999999995</c:v>
                </c:pt>
                <c:pt idx="37835">
                  <c:v>90.242999999999995</c:v>
                </c:pt>
                <c:pt idx="37836">
                  <c:v>90.242000000000004</c:v>
                </c:pt>
                <c:pt idx="37837">
                  <c:v>90.242000000000004</c:v>
                </c:pt>
                <c:pt idx="37838">
                  <c:v>90.242000000000004</c:v>
                </c:pt>
                <c:pt idx="37839">
                  <c:v>90.241</c:v>
                </c:pt>
                <c:pt idx="37840">
                  <c:v>90.241</c:v>
                </c:pt>
                <c:pt idx="37841">
                  <c:v>90.24</c:v>
                </c:pt>
                <c:pt idx="37842">
                  <c:v>90.24</c:v>
                </c:pt>
                <c:pt idx="37843">
                  <c:v>90.24</c:v>
                </c:pt>
                <c:pt idx="37844">
                  <c:v>90.239000000000004</c:v>
                </c:pt>
                <c:pt idx="37845">
                  <c:v>90.239000000000004</c:v>
                </c:pt>
                <c:pt idx="37846">
                  <c:v>90.238</c:v>
                </c:pt>
                <c:pt idx="37847">
                  <c:v>90.238</c:v>
                </c:pt>
                <c:pt idx="37848">
                  <c:v>90.236999999999995</c:v>
                </c:pt>
                <c:pt idx="37849">
                  <c:v>90.236999999999995</c:v>
                </c:pt>
                <c:pt idx="37850">
                  <c:v>90.236000000000004</c:v>
                </c:pt>
                <c:pt idx="37851">
                  <c:v>90.236000000000004</c:v>
                </c:pt>
                <c:pt idx="37852">
                  <c:v>90.234999999999999</c:v>
                </c:pt>
                <c:pt idx="37853">
                  <c:v>90.234999999999999</c:v>
                </c:pt>
                <c:pt idx="37854">
                  <c:v>90.233999999999995</c:v>
                </c:pt>
                <c:pt idx="37855">
                  <c:v>90.233000000000004</c:v>
                </c:pt>
                <c:pt idx="37856">
                  <c:v>90.233000000000004</c:v>
                </c:pt>
                <c:pt idx="37857">
                  <c:v>90.231999999999999</c:v>
                </c:pt>
                <c:pt idx="37858">
                  <c:v>90.230999999999995</c:v>
                </c:pt>
                <c:pt idx="37859">
                  <c:v>90.23</c:v>
                </c:pt>
                <c:pt idx="37860">
                  <c:v>90.228999999999999</c:v>
                </c:pt>
                <c:pt idx="37861">
                  <c:v>90.227999999999994</c:v>
                </c:pt>
                <c:pt idx="37862">
                  <c:v>90.227000000000004</c:v>
                </c:pt>
                <c:pt idx="37863">
                  <c:v>90.225999999999999</c:v>
                </c:pt>
                <c:pt idx="37864">
                  <c:v>90.224999999999994</c:v>
                </c:pt>
                <c:pt idx="37865">
                  <c:v>90.224000000000004</c:v>
                </c:pt>
                <c:pt idx="37866">
                  <c:v>90.221999999999994</c:v>
                </c:pt>
                <c:pt idx="37867">
                  <c:v>90.221000000000004</c:v>
                </c:pt>
                <c:pt idx="37868">
                  <c:v>90.22</c:v>
                </c:pt>
                <c:pt idx="37869">
                  <c:v>90.218000000000004</c:v>
                </c:pt>
                <c:pt idx="37870">
                  <c:v>90.215999999999994</c:v>
                </c:pt>
                <c:pt idx="37871">
                  <c:v>90.215000000000003</c:v>
                </c:pt>
                <c:pt idx="37872">
                  <c:v>90.212999999999994</c:v>
                </c:pt>
                <c:pt idx="37873">
                  <c:v>90.210999999999999</c:v>
                </c:pt>
                <c:pt idx="37874">
                  <c:v>90.209000000000003</c:v>
                </c:pt>
                <c:pt idx="37875">
                  <c:v>90.206000000000003</c:v>
                </c:pt>
                <c:pt idx="37876">
                  <c:v>90.203999999999994</c:v>
                </c:pt>
                <c:pt idx="37877">
                  <c:v>90.200999999999993</c:v>
                </c:pt>
                <c:pt idx="37878">
                  <c:v>90.197999999999993</c:v>
                </c:pt>
                <c:pt idx="37879">
                  <c:v>90.194999999999993</c:v>
                </c:pt>
                <c:pt idx="37880">
                  <c:v>90.191999999999993</c:v>
                </c:pt>
                <c:pt idx="37881">
                  <c:v>90.188000000000002</c:v>
                </c:pt>
                <c:pt idx="37882">
                  <c:v>90.185000000000002</c:v>
                </c:pt>
                <c:pt idx="37883">
                  <c:v>90.18</c:v>
                </c:pt>
                <c:pt idx="37884">
                  <c:v>90.176000000000002</c:v>
                </c:pt>
                <c:pt idx="37885">
                  <c:v>90.171000000000006</c:v>
                </c:pt>
                <c:pt idx="37886">
                  <c:v>90.165999999999997</c:v>
                </c:pt>
                <c:pt idx="37887">
                  <c:v>90.161000000000001</c:v>
                </c:pt>
                <c:pt idx="37888">
                  <c:v>90.155000000000001</c:v>
                </c:pt>
                <c:pt idx="37889">
                  <c:v>90.149000000000001</c:v>
                </c:pt>
                <c:pt idx="37890">
                  <c:v>90.141999999999996</c:v>
                </c:pt>
                <c:pt idx="37891">
                  <c:v>90.135000000000005</c:v>
                </c:pt>
                <c:pt idx="37892">
                  <c:v>90.126999999999995</c:v>
                </c:pt>
                <c:pt idx="37893">
                  <c:v>90.119</c:v>
                </c:pt>
                <c:pt idx="37894">
                  <c:v>90.108999999999995</c:v>
                </c:pt>
                <c:pt idx="37895">
                  <c:v>90.099000000000004</c:v>
                </c:pt>
                <c:pt idx="37896">
                  <c:v>90.088999999999999</c:v>
                </c:pt>
                <c:pt idx="37897">
                  <c:v>90.076999999999998</c:v>
                </c:pt>
                <c:pt idx="37898">
                  <c:v>90.064999999999998</c:v>
                </c:pt>
                <c:pt idx="37899">
                  <c:v>90.051000000000002</c:v>
                </c:pt>
                <c:pt idx="37900">
                  <c:v>90.037000000000006</c:v>
                </c:pt>
                <c:pt idx="37901">
                  <c:v>90.021000000000001</c:v>
                </c:pt>
                <c:pt idx="37902">
                  <c:v>90.004000000000005</c:v>
                </c:pt>
                <c:pt idx="37903">
                  <c:v>89.984999999999999</c:v>
                </c:pt>
                <c:pt idx="37904">
                  <c:v>89.965000000000003</c:v>
                </c:pt>
                <c:pt idx="37905">
                  <c:v>89.942999999999998</c:v>
                </c:pt>
                <c:pt idx="37906">
                  <c:v>89.92</c:v>
                </c:pt>
                <c:pt idx="37907">
                  <c:v>89.894999999999996</c:v>
                </c:pt>
                <c:pt idx="37908">
                  <c:v>89.867000000000004</c:v>
                </c:pt>
                <c:pt idx="37909">
                  <c:v>89.837000000000003</c:v>
                </c:pt>
                <c:pt idx="37910">
                  <c:v>89.805000000000007</c:v>
                </c:pt>
                <c:pt idx="37911">
                  <c:v>89.771000000000001</c:v>
                </c:pt>
                <c:pt idx="37912">
                  <c:v>89.733000000000004</c:v>
                </c:pt>
                <c:pt idx="37913">
                  <c:v>89.691999999999993</c:v>
                </c:pt>
                <c:pt idx="37914">
                  <c:v>89.649000000000001</c:v>
                </c:pt>
                <c:pt idx="37915">
                  <c:v>89.600999999999999</c:v>
                </c:pt>
                <c:pt idx="37916">
                  <c:v>89.55</c:v>
                </c:pt>
                <c:pt idx="37917">
                  <c:v>89.495000000000005</c:v>
                </c:pt>
                <c:pt idx="37918">
                  <c:v>89.436000000000007</c:v>
                </c:pt>
                <c:pt idx="37919">
                  <c:v>89.372</c:v>
                </c:pt>
                <c:pt idx="37920">
                  <c:v>89.302999999999997</c:v>
                </c:pt>
                <c:pt idx="37921">
                  <c:v>89.228999999999999</c:v>
                </c:pt>
                <c:pt idx="37922">
                  <c:v>89.149000000000001</c:v>
                </c:pt>
                <c:pt idx="37923">
                  <c:v>89.063000000000002</c:v>
                </c:pt>
                <c:pt idx="37924">
                  <c:v>88.97</c:v>
                </c:pt>
                <c:pt idx="37925">
                  <c:v>88.870999999999995</c:v>
                </c:pt>
                <c:pt idx="37926">
                  <c:v>88.765000000000001</c:v>
                </c:pt>
                <c:pt idx="37927">
                  <c:v>88.65</c:v>
                </c:pt>
                <c:pt idx="37928">
                  <c:v>88.527000000000001</c:v>
                </c:pt>
                <c:pt idx="37929">
                  <c:v>88.394999999999996</c:v>
                </c:pt>
                <c:pt idx="37930">
                  <c:v>88.254000000000005</c:v>
                </c:pt>
                <c:pt idx="37931">
                  <c:v>88.102000000000004</c:v>
                </c:pt>
                <c:pt idx="37932">
                  <c:v>87.938999999999993</c:v>
                </c:pt>
                <c:pt idx="37933">
                  <c:v>87.765000000000001</c:v>
                </c:pt>
                <c:pt idx="37934">
                  <c:v>87.576999999999998</c:v>
                </c:pt>
                <c:pt idx="37935">
                  <c:v>87.376999999999995</c:v>
                </c:pt>
                <c:pt idx="37936">
                  <c:v>87.161000000000001</c:v>
                </c:pt>
                <c:pt idx="37937">
                  <c:v>86.930999999999997</c:v>
                </c:pt>
                <c:pt idx="37938">
                  <c:v>86.683999999999997</c:v>
                </c:pt>
                <c:pt idx="37939">
                  <c:v>86.418999999999997</c:v>
                </c:pt>
                <c:pt idx="37940">
                  <c:v>86.135999999999996</c:v>
                </c:pt>
                <c:pt idx="37941">
                  <c:v>85.832999999999998</c:v>
                </c:pt>
                <c:pt idx="37942">
                  <c:v>85.509</c:v>
                </c:pt>
                <c:pt idx="37943">
                  <c:v>85.162000000000006</c:v>
                </c:pt>
                <c:pt idx="37944">
                  <c:v>84.790999999999997</c:v>
                </c:pt>
                <c:pt idx="37945">
                  <c:v>84.394999999999996</c:v>
                </c:pt>
                <c:pt idx="37946">
                  <c:v>83.971999999999994</c:v>
                </c:pt>
                <c:pt idx="37947">
                  <c:v>83.522000000000006</c:v>
                </c:pt>
                <c:pt idx="37948">
                  <c:v>83.040999999999997</c:v>
                </c:pt>
                <c:pt idx="37949">
                  <c:v>82.53</c:v>
                </c:pt>
                <c:pt idx="37950">
                  <c:v>81.986999999999995</c:v>
                </c:pt>
                <c:pt idx="37951">
                  <c:v>81.41</c:v>
                </c:pt>
                <c:pt idx="37952">
                  <c:v>80.796999999999997</c:v>
                </c:pt>
                <c:pt idx="37953">
                  <c:v>80.147000000000006</c:v>
                </c:pt>
                <c:pt idx="37954">
                  <c:v>79.459000000000003</c:v>
                </c:pt>
                <c:pt idx="37955">
                  <c:v>78.730999999999995</c:v>
                </c:pt>
                <c:pt idx="37956">
                  <c:v>77.962999999999994</c:v>
                </c:pt>
                <c:pt idx="37957">
                  <c:v>77.152000000000001</c:v>
                </c:pt>
                <c:pt idx="37958">
                  <c:v>76.299000000000007</c:v>
                </c:pt>
                <c:pt idx="37959">
                  <c:v>75.402000000000001</c:v>
                </c:pt>
                <c:pt idx="37960">
                  <c:v>74.459999999999994</c:v>
                </c:pt>
                <c:pt idx="37961">
                  <c:v>73.474000000000004</c:v>
                </c:pt>
                <c:pt idx="37962">
                  <c:v>72.442999999999998</c:v>
                </c:pt>
                <c:pt idx="37963">
                  <c:v>71.364999999999995</c:v>
                </c:pt>
                <c:pt idx="37964">
                  <c:v>70.241</c:v>
                </c:pt>
                <c:pt idx="37965">
                  <c:v>69.070999999999998</c:v>
                </c:pt>
                <c:pt idx="37966">
                  <c:v>67.856999999999999</c:v>
                </c:pt>
                <c:pt idx="37967">
                  <c:v>66.596999999999994</c:v>
                </c:pt>
                <c:pt idx="37968">
                  <c:v>65.292000000000002</c:v>
                </c:pt>
                <c:pt idx="37969">
                  <c:v>63.944000000000003</c:v>
                </c:pt>
                <c:pt idx="37970">
                  <c:v>62.554000000000002</c:v>
                </c:pt>
                <c:pt idx="37971">
                  <c:v>61.122999999999998</c:v>
                </c:pt>
                <c:pt idx="37972">
                  <c:v>59.652999999999999</c:v>
                </c:pt>
                <c:pt idx="37973">
                  <c:v>58.143000000000001</c:v>
                </c:pt>
                <c:pt idx="37974">
                  <c:v>56.598999999999997</c:v>
                </c:pt>
                <c:pt idx="37975">
                  <c:v>55.023000000000003</c:v>
                </c:pt>
                <c:pt idx="37976">
                  <c:v>53.418999999999997</c:v>
                </c:pt>
                <c:pt idx="37977">
                  <c:v>51.789000000000001</c:v>
                </c:pt>
                <c:pt idx="37978">
                  <c:v>50.134999999999998</c:v>
                </c:pt>
                <c:pt idx="37979">
                  <c:v>48.460999999999999</c:v>
                </c:pt>
                <c:pt idx="37980">
                  <c:v>46.77</c:v>
                </c:pt>
                <c:pt idx="37981">
                  <c:v>45.063000000000002</c:v>
                </c:pt>
                <c:pt idx="37982">
                  <c:v>43.341999999999999</c:v>
                </c:pt>
                <c:pt idx="37983">
                  <c:v>41.61</c:v>
                </c:pt>
                <c:pt idx="37984">
                  <c:v>39.866999999999997</c:v>
                </c:pt>
                <c:pt idx="37985">
                  <c:v>38.116</c:v>
                </c:pt>
                <c:pt idx="37986">
                  <c:v>36.357999999999997</c:v>
                </c:pt>
                <c:pt idx="37987">
                  <c:v>34.593000000000004</c:v>
                </c:pt>
                <c:pt idx="37988">
                  <c:v>32.820999999999998</c:v>
                </c:pt>
                <c:pt idx="37989">
                  <c:v>31.042999999999999</c:v>
                </c:pt>
                <c:pt idx="37990">
                  <c:v>29.260999999999999</c:v>
                </c:pt>
                <c:pt idx="37991">
                  <c:v>27.472999999999999</c:v>
                </c:pt>
                <c:pt idx="37992">
                  <c:v>25.681000000000001</c:v>
                </c:pt>
                <c:pt idx="37993">
                  <c:v>23.887</c:v>
                </c:pt>
                <c:pt idx="37994">
                  <c:v>22.091999999999999</c:v>
                </c:pt>
                <c:pt idx="37995">
                  <c:v>20.297000000000001</c:v>
                </c:pt>
                <c:pt idx="37996">
                  <c:v>18.503</c:v>
                </c:pt>
                <c:pt idx="37997">
                  <c:v>16.713000000000001</c:v>
                </c:pt>
                <c:pt idx="37998">
                  <c:v>14.929</c:v>
                </c:pt>
                <c:pt idx="37999">
                  <c:v>13.156000000000001</c:v>
                </c:pt>
                <c:pt idx="38000">
                  <c:v>11.4</c:v>
                </c:pt>
                <c:pt idx="38001">
                  <c:v>9.6709999999999994</c:v>
                </c:pt>
                <c:pt idx="38002">
                  <c:v>7.984</c:v>
                </c:pt>
                <c:pt idx="38003">
                  <c:v>6.367</c:v>
                </c:pt>
                <c:pt idx="38004">
                  <c:v>4.8600000000000003</c:v>
                </c:pt>
                <c:pt idx="38005">
                  <c:v>3.5259999999999998</c:v>
                </c:pt>
                <c:pt idx="38006">
                  <c:v>2.4470000000000001</c:v>
                </c:pt>
                <c:pt idx="38007">
                  <c:v>1.671</c:v>
                </c:pt>
                <c:pt idx="38008">
                  <c:v>1.171</c:v>
                </c:pt>
                <c:pt idx="38009">
                  <c:v>0.85399999999999998</c:v>
                </c:pt>
                <c:pt idx="38010">
                  <c:v>0.66200000000000003</c:v>
                </c:pt>
                <c:pt idx="38011">
                  <c:v>0.54800000000000004</c:v>
                </c:pt>
                <c:pt idx="38012">
                  <c:v>0.47699999999999998</c:v>
                </c:pt>
                <c:pt idx="38013">
                  <c:v>0.432</c:v>
                </c:pt>
                <c:pt idx="38014">
                  <c:v>0.4</c:v>
                </c:pt>
                <c:pt idx="38015">
                  <c:v>0.374</c:v>
                </c:pt>
                <c:pt idx="38016">
                  <c:v>0.35</c:v>
                </c:pt>
                <c:pt idx="38017">
                  <c:v>0.32800000000000001</c:v>
                </c:pt>
                <c:pt idx="38018">
                  <c:v>0.307</c:v>
                </c:pt>
                <c:pt idx="38019">
                  <c:v>0.28899999999999998</c:v>
                </c:pt>
                <c:pt idx="38020">
                  <c:v>0.27400000000000002</c:v>
                </c:pt>
                <c:pt idx="38021">
                  <c:v>0.26200000000000001</c:v>
                </c:pt>
                <c:pt idx="38022">
                  <c:v>0.253</c:v>
                </c:pt>
                <c:pt idx="38023">
                  <c:v>0.245</c:v>
                </c:pt>
                <c:pt idx="38024">
                  <c:v>0.23799999999999999</c:v>
                </c:pt>
                <c:pt idx="38025">
                  <c:v>0.23300000000000001</c:v>
                </c:pt>
                <c:pt idx="38026">
                  <c:v>0.23</c:v>
                </c:pt>
                <c:pt idx="38027">
                  <c:v>0.22700000000000001</c:v>
                </c:pt>
                <c:pt idx="38028">
                  <c:v>0.22500000000000001</c:v>
                </c:pt>
                <c:pt idx="38029">
                  <c:v>0.224</c:v>
                </c:pt>
                <c:pt idx="38030">
                  <c:v>0.223</c:v>
                </c:pt>
                <c:pt idx="38031">
                  <c:v>0.223</c:v>
                </c:pt>
                <c:pt idx="38032">
                  <c:v>0.222</c:v>
                </c:pt>
                <c:pt idx="38033">
                  <c:v>0.223</c:v>
                </c:pt>
                <c:pt idx="38034">
                  <c:v>0.223</c:v>
                </c:pt>
                <c:pt idx="38035">
                  <c:v>0.223</c:v>
                </c:pt>
                <c:pt idx="38036">
                  <c:v>0.224</c:v>
                </c:pt>
                <c:pt idx="38037">
                  <c:v>0.22500000000000001</c:v>
                </c:pt>
                <c:pt idx="38038">
                  <c:v>0.22600000000000001</c:v>
                </c:pt>
                <c:pt idx="38039">
                  <c:v>0.22800000000000001</c:v>
                </c:pt>
                <c:pt idx="38040">
                  <c:v>0.22900000000000001</c:v>
                </c:pt>
                <c:pt idx="38041">
                  <c:v>0.23100000000000001</c:v>
                </c:pt>
                <c:pt idx="38042">
                  <c:v>0.23200000000000001</c:v>
                </c:pt>
                <c:pt idx="38043">
                  <c:v>0.23400000000000001</c:v>
                </c:pt>
                <c:pt idx="38044">
                  <c:v>0.23599999999999999</c:v>
                </c:pt>
                <c:pt idx="38045">
                  <c:v>0.23699999999999999</c:v>
                </c:pt>
                <c:pt idx="38046">
                  <c:v>0.23899999999999999</c:v>
                </c:pt>
                <c:pt idx="38047">
                  <c:v>0.24</c:v>
                </c:pt>
                <c:pt idx="38048">
                  <c:v>0.24099999999999999</c:v>
                </c:pt>
                <c:pt idx="38049">
                  <c:v>0.24299999999999999</c:v>
                </c:pt>
                <c:pt idx="38050">
                  <c:v>0.24399999999999999</c:v>
                </c:pt>
                <c:pt idx="38051">
                  <c:v>0.246</c:v>
                </c:pt>
                <c:pt idx="38052">
                  <c:v>0.247</c:v>
                </c:pt>
                <c:pt idx="38053">
                  <c:v>0.249</c:v>
                </c:pt>
                <c:pt idx="38054">
                  <c:v>0.25</c:v>
                </c:pt>
                <c:pt idx="38055">
                  <c:v>0.251</c:v>
                </c:pt>
                <c:pt idx="38056">
                  <c:v>0.253</c:v>
                </c:pt>
                <c:pt idx="38057">
                  <c:v>0.254</c:v>
                </c:pt>
                <c:pt idx="38058">
                  <c:v>0.255</c:v>
                </c:pt>
                <c:pt idx="38059">
                  <c:v>0.25600000000000001</c:v>
                </c:pt>
                <c:pt idx="38060">
                  <c:v>0.25700000000000001</c:v>
                </c:pt>
                <c:pt idx="38061">
                  <c:v>0.25800000000000001</c:v>
                </c:pt>
                <c:pt idx="38062">
                  <c:v>0.25900000000000001</c:v>
                </c:pt>
                <c:pt idx="38063">
                  <c:v>0.26</c:v>
                </c:pt>
                <c:pt idx="38064">
                  <c:v>0.26100000000000001</c:v>
                </c:pt>
                <c:pt idx="38065">
                  <c:v>0.26200000000000001</c:v>
                </c:pt>
                <c:pt idx="38066">
                  <c:v>0.26200000000000001</c:v>
                </c:pt>
                <c:pt idx="38067">
                  <c:v>0.26300000000000001</c:v>
                </c:pt>
                <c:pt idx="38068">
                  <c:v>0.26400000000000001</c:v>
                </c:pt>
                <c:pt idx="38069">
                  <c:v>0.26500000000000001</c:v>
                </c:pt>
                <c:pt idx="38070">
                  <c:v>0.26500000000000001</c:v>
                </c:pt>
                <c:pt idx="38071">
                  <c:v>0.26600000000000001</c:v>
                </c:pt>
                <c:pt idx="38072">
                  <c:v>0.26700000000000002</c:v>
                </c:pt>
                <c:pt idx="38073">
                  <c:v>0.26700000000000002</c:v>
                </c:pt>
                <c:pt idx="38074">
                  <c:v>0.26800000000000002</c:v>
                </c:pt>
                <c:pt idx="38075">
                  <c:v>0.26800000000000002</c:v>
                </c:pt>
                <c:pt idx="38076">
                  <c:v>0.26700000000000002</c:v>
                </c:pt>
                <c:pt idx="38077">
                  <c:v>0.26600000000000001</c:v>
                </c:pt>
                <c:pt idx="38078">
                  <c:v>0.26600000000000001</c:v>
                </c:pt>
                <c:pt idx="38079">
                  <c:v>0.26500000000000001</c:v>
                </c:pt>
                <c:pt idx="38080">
                  <c:v>0.26400000000000001</c:v>
                </c:pt>
                <c:pt idx="38081">
                  <c:v>0.26300000000000001</c:v>
                </c:pt>
                <c:pt idx="38082">
                  <c:v>0.26300000000000001</c:v>
                </c:pt>
                <c:pt idx="38083">
                  <c:v>0.26200000000000001</c:v>
                </c:pt>
                <c:pt idx="38084">
                  <c:v>0.26100000000000001</c:v>
                </c:pt>
                <c:pt idx="38085">
                  <c:v>0.26</c:v>
                </c:pt>
                <c:pt idx="38086">
                  <c:v>0.26</c:v>
                </c:pt>
                <c:pt idx="38087">
                  <c:v>0.25900000000000001</c:v>
                </c:pt>
                <c:pt idx="38088">
                  <c:v>0.25800000000000001</c:v>
                </c:pt>
                <c:pt idx="38089">
                  <c:v>0.25700000000000001</c:v>
                </c:pt>
                <c:pt idx="38090">
                  <c:v>0.25600000000000001</c:v>
                </c:pt>
                <c:pt idx="38091">
                  <c:v>0.255</c:v>
                </c:pt>
                <c:pt idx="38092">
                  <c:v>0.254</c:v>
                </c:pt>
                <c:pt idx="38093">
                  <c:v>0.253</c:v>
                </c:pt>
                <c:pt idx="38094">
                  <c:v>0.252</c:v>
                </c:pt>
                <c:pt idx="38095">
                  <c:v>0.251</c:v>
                </c:pt>
                <c:pt idx="38096">
                  <c:v>0.25</c:v>
                </c:pt>
                <c:pt idx="38097">
                  <c:v>0.248</c:v>
                </c:pt>
                <c:pt idx="38098">
                  <c:v>0.247</c:v>
                </c:pt>
                <c:pt idx="38099">
                  <c:v>0.246</c:v>
                </c:pt>
                <c:pt idx="38100">
                  <c:v>0.245</c:v>
                </c:pt>
                <c:pt idx="38101">
                  <c:v>0.24299999999999999</c:v>
                </c:pt>
                <c:pt idx="38102">
                  <c:v>0.24199999999999999</c:v>
                </c:pt>
                <c:pt idx="38103">
                  <c:v>0.24</c:v>
                </c:pt>
                <c:pt idx="38104">
                  <c:v>0.23899999999999999</c:v>
                </c:pt>
                <c:pt idx="38105">
                  <c:v>0.23699999999999999</c:v>
                </c:pt>
                <c:pt idx="38106">
                  <c:v>0.23599999999999999</c:v>
                </c:pt>
                <c:pt idx="38107">
                  <c:v>0.23400000000000001</c:v>
                </c:pt>
                <c:pt idx="38108">
                  <c:v>0.23300000000000001</c:v>
                </c:pt>
                <c:pt idx="38109">
                  <c:v>0.23100000000000001</c:v>
                </c:pt>
                <c:pt idx="38110">
                  <c:v>0.23</c:v>
                </c:pt>
                <c:pt idx="38111">
                  <c:v>0.22800000000000001</c:v>
                </c:pt>
                <c:pt idx="38112">
                  <c:v>0.22700000000000001</c:v>
                </c:pt>
                <c:pt idx="38113">
                  <c:v>0.22600000000000001</c:v>
                </c:pt>
                <c:pt idx="38114">
                  <c:v>0.22500000000000001</c:v>
                </c:pt>
                <c:pt idx="38115">
                  <c:v>0.224</c:v>
                </c:pt>
                <c:pt idx="38116">
                  <c:v>0.223</c:v>
                </c:pt>
                <c:pt idx="38117">
                  <c:v>0.222</c:v>
                </c:pt>
                <c:pt idx="38118">
                  <c:v>0.222</c:v>
                </c:pt>
                <c:pt idx="38119">
                  <c:v>0.222</c:v>
                </c:pt>
                <c:pt idx="38120">
                  <c:v>0.222</c:v>
                </c:pt>
                <c:pt idx="38121">
                  <c:v>0.223</c:v>
                </c:pt>
                <c:pt idx="38122">
                  <c:v>0.224</c:v>
                </c:pt>
                <c:pt idx="38123">
                  <c:v>0.22600000000000001</c:v>
                </c:pt>
                <c:pt idx="38124">
                  <c:v>0.22800000000000001</c:v>
                </c:pt>
                <c:pt idx="38125">
                  <c:v>0.23100000000000001</c:v>
                </c:pt>
                <c:pt idx="38126">
                  <c:v>0.23400000000000001</c:v>
                </c:pt>
                <c:pt idx="38127">
                  <c:v>0.23899999999999999</c:v>
                </c:pt>
                <c:pt idx="38128">
                  <c:v>0.245</c:v>
                </c:pt>
                <c:pt idx="38129">
                  <c:v>0.253</c:v>
                </c:pt>
                <c:pt idx="38130">
                  <c:v>0.26300000000000001</c:v>
                </c:pt>
                <c:pt idx="38131">
                  <c:v>0.27500000000000002</c:v>
                </c:pt>
                <c:pt idx="38132">
                  <c:v>0.28999999999999998</c:v>
                </c:pt>
                <c:pt idx="38133">
                  <c:v>0.308</c:v>
                </c:pt>
                <c:pt idx="38134">
                  <c:v>0.32900000000000001</c:v>
                </c:pt>
                <c:pt idx="38135">
                  <c:v>0.35199999999999998</c:v>
                </c:pt>
                <c:pt idx="38136">
                  <c:v>0.377</c:v>
                </c:pt>
                <c:pt idx="38137">
                  <c:v>0.40400000000000003</c:v>
                </c:pt>
                <c:pt idx="38138">
                  <c:v>0.439</c:v>
                </c:pt>
                <c:pt idx="38139">
                  <c:v>0.48899999999999999</c:v>
                </c:pt>
                <c:pt idx="38140">
                  <c:v>0.56699999999999995</c:v>
                </c:pt>
                <c:pt idx="38141">
                  <c:v>0.69199999999999995</c:v>
                </c:pt>
                <c:pt idx="38142">
                  <c:v>0.9</c:v>
                </c:pt>
                <c:pt idx="38143">
                  <c:v>1.2330000000000001</c:v>
                </c:pt>
                <c:pt idx="38144">
                  <c:v>1.756</c:v>
                </c:pt>
                <c:pt idx="38145">
                  <c:v>2.536</c:v>
                </c:pt>
                <c:pt idx="38146">
                  <c:v>3.5990000000000002</c:v>
                </c:pt>
                <c:pt idx="38147">
                  <c:v>4.9130000000000003</c:v>
                </c:pt>
                <c:pt idx="38148">
                  <c:v>6.4029999999999996</c:v>
                </c:pt>
                <c:pt idx="38149">
                  <c:v>8.0079999999999991</c:v>
                </c:pt>
                <c:pt idx="38150">
                  <c:v>9.6850000000000005</c:v>
                </c:pt>
                <c:pt idx="38151">
                  <c:v>11.407999999999999</c:v>
                </c:pt>
                <c:pt idx="38152">
                  <c:v>13.16</c:v>
                </c:pt>
                <c:pt idx="38153">
                  <c:v>14.930999999999999</c:v>
                </c:pt>
                <c:pt idx="38154">
                  <c:v>16.713000000000001</c:v>
                </c:pt>
                <c:pt idx="38155">
                  <c:v>18.503</c:v>
                </c:pt>
                <c:pt idx="38156">
                  <c:v>20.297000000000001</c:v>
                </c:pt>
                <c:pt idx="38157">
                  <c:v>22.093</c:v>
                </c:pt>
                <c:pt idx="38158">
                  <c:v>23.888000000000002</c:v>
                </c:pt>
                <c:pt idx="38159">
                  <c:v>25.68</c:v>
                </c:pt>
                <c:pt idx="38160">
                  <c:v>27.47</c:v>
                </c:pt>
                <c:pt idx="38161">
                  <c:v>29.256</c:v>
                </c:pt>
                <c:pt idx="38162">
                  <c:v>31.036999999999999</c:v>
                </c:pt>
                <c:pt idx="38163">
                  <c:v>32.811999999999998</c:v>
                </c:pt>
                <c:pt idx="38164">
                  <c:v>34.582999999999998</c:v>
                </c:pt>
                <c:pt idx="38165">
                  <c:v>36.345999999999997</c:v>
                </c:pt>
                <c:pt idx="38166">
                  <c:v>38.103000000000002</c:v>
                </c:pt>
                <c:pt idx="38167">
                  <c:v>39.851999999999997</c:v>
                </c:pt>
                <c:pt idx="38168">
                  <c:v>41.593000000000004</c:v>
                </c:pt>
                <c:pt idx="38169">
                  <c:v>43.323999999999998</c:v>
                </c:pt>
                <c:pt idx="38170">
                  <c:v>45.043999999999997</c:v>
                </c:pt>
                <c:pt idx="38171">
                  <c:v>46.75</c:v>
                </c:pt>
                <c:pt idx="38172">
                  <c:v>48.441000000000003</c:v>
                </c:pt>
                <c:pt idx="38173">
                  <c:v>50.113999999999997</c:v>
                </c:pt>
                <c:pt idx="38174">
                  <c:v>51.767000000000003</c:v>
                </c:pt>
                <c:pt idx="38175">
                  <c:v>53.396000000000001</c:v>
                </c:pt>
                <c:pt idx="38176">
                  <c:v>55</c:v>
                </c:pt>
                <c:pt idx="38177">
                  <c:v>56.575000000000003</c:v>
                </c:pt>
                <c:pt idx="38178">
                  <c:v>58.118000000000002</c:v>
                </c:pt>
                <c:pt idx="38179">
                  <c:v>59.627000000000002</c:v>
                </c:pt>
                <c:pt idx="38180">
                  <c:v>61.097000000000001</c:v>
                </c:pt>
                <c:pt idx="38181">
                  <c:v>62.527999999999999</c:v>
                </c:pt>
                <c:pt idx="38182">
                  <c:v>63.915999999999997</c:v>
                </c:pt>
                <c:pt idx="38183">
                  <c:v>65.263999999999996</c:v>
                </c:pt>
                <c:pt idx="38184">
                  <c:v>66.567999999999998</c:v>
                </c:pt>
                <c:pt idx="38185">
                  <c:v>67.828000000000003</c:v>
                </c:pt>
                <c:pt idx="38186">
                  <c:v>69.043000000000006</c:v>
                </c:pt>
                <c:pt idx="38187">
                  <c:v>70.212000000000003</c:v>
                </c:pt>
                <c:pt idx="38188">
                  <c:v>71.335999999999999</c:v>
                </c:pt>
                <c:pt idx="38189">
                  <c:v>72.414000000000001</c:v>
                </c:pt>
                <c:pt idx="38190">
                  <c:v>73.445999999999998</c:v>
                </c:pt>
                <c:pt idx="38191">
                  <c:v>74.432000000000002</c:v>
                </c:pt>
                <c:pt idx="38192">
                  <c:v>75.373999999999995</c:v>
                </c:pt>
                <c:pt idx="38193">
                  <c:v>76.272000000000006</c:v>
                </c:pt>
                <c:pt idx="38194">
                  <c:v>77.126000000000005</c:v>
                </c:pt>
                <c:pt idx="38195">
                  <c:v>77.936999999999998</c:v>
                </c:pt>
                <c:pt idx="38196">
                  <c:v>78.706000000000003</c:v>
                </c:pt>
                <c:pt idx="38197">
                  <c:v>79.435000000000002</c:v>
                </c:pt>
                <c:pt idx="38198">
                  <c:v>80.123000000000005</c:v>
                </c:pt>
                <c:pt idx="38199">
                  <c:v>80.774000000000001</c:v>
                </c:pt>
                <c:pt idx="38200">
                  <c:v>81.387</c:v>
                </c:pt>
                <c:pt idx="38201">
                  <c:v>81.965000000000003</c:v>
                </c:pt>
                <c:pt idx="38202">
                  <c:v>82.509</c:v>
                </c:pt>
                <c:pt idx="38203">
                  <c:v>83.021000000000001</c:v>
                </c:pt>
                <c:pt idx="38204">
                  <c:v>83.501000000000005</c:v>
                </c:pt>
                <c:pt idx="38205">
                  <c:v>83.953000000000003</c:v>
                </c:pt>
                <c:pt idx="38206">
                  <c:v>84.376000000000005</c:v>
                </c:pt>
                <c:pt idx="38207">
                  <c:v>84.772999999999996</c:v>
                </c:pt>
                <c:pt idx="38208">
                  <c:v>85.144000000000005</c:v>
                </c:pt>
                <c:pt idx="38209">
                  <c:v>85.491</c:v>
                </c:pt>
                <c:pt idx="38210">
                  <c:v>85.816000000000003</c:v>
                </c:pt>
                <c:pt idx="38211">
                  <c:v>86.12</c:v>
                </c:pt>
                <c:pt idx="38212">
                  <c:v>86.403000000000006</c:v>
                </c:pt>
                <c:pt idx="38213">
                  <c:v>86.668000000000006</c:v>
                </c:pt>
                <c:pt idx="38214">
                  <c:v>86.915999999999997</c:v>
                </c:pt>
                <c:pt idx="38215">
                  <c:v>87.147000000000006</c:v>
                </c:pt>
                <c:pt idx="38216">
                  <c:v>87.361999999999995</c:v>
                </c:pt>
                <c:pt idx="38217">
                  <c:v>87.563000000000002</c:v>
                </c:pt>
                <c:pt idx="38218">
                  <c:v>87.751000000000005</c:v>
                </c:pt>
                <c:pt idx="38219">
                  <c:v>87.926000000000002</c:v>
                </c:pt>
                <c:pt idx="38220">
                  <c:v>88.088999999999999</c:v>
                </c:pt>
                <c:pt idx="38221">
                  <c:v>88.241</c:v>
                </c:pt>
                <c:pt idx="38222">
                  <c:v>88.382999999999996</c:v>
                </c:pt>
                <c:pt idx="38223">
                  <c:v>88.515000000000001</c:v>
                </c:pt>
                <c:pt idx="38224">
                  <c:v>88.638999999999996</c:v>
                </c:pt>
                <c:pt idx="38225">
                  <c:v>88.753</c:v>
                </c:pt>
                <c:pt idx="38226">
                  <c:v>88.86</c:v>
                </c:pt>
                <c:pt idx="38227">
                  <c:v>88.96</c:v>
                </c:pt>
                <c:pt idx="38228">
                  <c:v>89.052000000000007</c:v>
                </c:pt>
                <c:pt idx="38229">
                  <c:v>89.138999999999996</c:v>
                </c:pt>
                <c:pt idx="38230">
                  <c:v>89.218999999999994</c:v>
                </c:pt>
                <c:pt idx="38231">
                  <c:v>89.293000000000006</c:v>
                </c:pt>
                <c:pt idx="38232">
                  <c:v>89.361999999999995</c:v>
                </c:pt>
                <c:pt idx="38233">
                  <c:v>89.427000000000007</c:v>
                </c:pt>
                <c:pt idx="38234">
                  <c:v>89.486000000000004</c:v>
                </c:pt>
                <c:pt idx="38235">
                  <c:v>89.540999999999997</c:v>
                </c:pt>
                <c:pt idx="38236">
                  <c:v>89.591999999999999</c:v>
                </c:pt>
                <c:pt idx="38237">
                  <c:v>89.64</c:v>
                </c:pt>
                <c:pt idx="38238">
                  <c:v>89.683999999999997</c:v>
                </c:pt>
                <c:pt idx="38239">
                  <c:v>89.724000000000004</c:v>
                </c:pt>
                <c:pt idx="38240">
                  <c:v>89.762</c:v>
                </c:pt>
                <c:pt idx="38241">
                  <c:v>89.796999999999997</c:v>
                </c:pt>
                <c:pt idx="38242">
                  <c:v>89.828999999999994</c:v>
                </c:pt>
                <c:pt idx="38243">
                  <c:v>89.858999999999995</c:v>
                </c:pt>
                <c:pt idx="38244">
                  <c:v>89.885999999999996</c:v>
                </c:pt>
                <c:pt idx="38245">
                  <c:v>89.912000000000006</c:v>
                </c:pt>
                <c:pt idx="38246">
                  <c:v>89.935000000000002</c:v>
                </c:pt>
                <c:pt idx="38247">
                  <c:v>89.956999999999994</c:v>
                </c:pt>
                <c:pt idx="38248">
                  <c:v>89.977000000000004</c:v>
                </c:pt>
                <c:pt idx="38249">
                  <c:v>89.995000000000005</c:v>
                </c:pt>
                <c:pt idx="38250">
                  <c:v>90.012</c:v>
                </c:pt>
                <c:pt idx="38251">
                  <c:v>90.028000000000006</c:v>
                </c:pt>
                <c:pt idx="38252">
                  <c:v>90.043000000000006</c:v>
                </c:pt>
                <c:pt idx="38253">
                  <c:v>90.055999999999997</c:v>
                </c:pt>
                <c:pt idx="38254">
                  <c:v>90.069000000000003</c:v>
                </c:pt>
                <c:pt idx="38255">
                  <c:v>90.08</c:v>
                </c:pt>
                <c:pt idx="38256">
                  <c:v>90.090999999999994</c:v>
                </c:pt>
                <c:pt idx="38257">
                  <c:v>90.100999999999999</c:v>
                </c:pt>
                <c:pt idx="38258">
                  <c:v>90.11</c:v>
                </c:pt>
                <c:pt idx="38259">
                  <c:v>90.119</c:v>
                </c:pt>
                <c:pt idx="38260">
                  <c:v>90.126999999999995</c:v>
                </c:pt>
                <c:pt idx="38261">
                  <c:v>90.134</c:v>
                </c:pt>
                <c:pt idx="38262">
                  <c:v>90.141000000000005</c:v>
                </c:pt>
                <c:pt idx="38263">
                  <c:v>90.147000000000006</c:v>
                </c:pt>
                <c:pt idx="38264">
                  <c:v>90.153000000000006</c:v>
                </c:pt>
                <c:pt idx="38265">
                  <c:v>90.158000000000001</c:v>
                </c:pt>
                <c:pt idx="38266">
                  <c:v>90.162999999999997</c:v>
                </c:pt>
                <c:pt idx="38267">
                  <c:v>90.168000000000006</c:v>
                </c:pt>
                <c:pt idx="38268">
                  <c:v>90.173000000000002</c:v>
                </c:pt>
                <c:pt idx="38269">
                  <c:v>90.177000000000007</c:v>
                </c:pt>
                <c:pt idx="38270">
                  <c:v>90.180999999999997</c:v>
                </c:pt>
                <c:pt idx="38271">
                  <c:v>90.183999999999997</c:v>
                </c:pt>
                <c:pt idx="38272">
                  <c:v>90.188000000000002</c:v>
                </c:pt>
                <c:pt idx="38273">
                  <c:v>90.191000000000003</c:v>
                </c:pt>
                <c:pt idx="38274">
                  <c:v>90.194000000000003</c:v>
                </c:pt>
                <c:pt idx="38275">
                  <c:v>90.197000000000003</c:v>
                </c:pt>
                <c:pt idx="38276">
                  <c:v>90.2</c:v>
                </c:pt>
                <c:pt idx="38277">
                  <c:v>90.201999999999998</c:v>
                </c:pt>
                <c:pt idx="38278">
                  <c:v>90.204999999999998</c:v>
                </c:pt>
                <c:pt idx="38279">
                  <c:v>90.206999999999994</c:v>
                </c:pt>
                <c:pt idx="38280">
                  <c:v>90.209000000000003</c:v>
                </c:pt>
                <c:pt idx="38281">
                  <c:v>90.210999999999999</c:v>
                </c:pt>
                <c:pt idx="38282">
                  <c:v>90.212999999999994</c:v>
                </c:pt>
                <c:pt idx="38283">
                  <c:v>90.215000000000003</c:v>
                </c:pt>
                <c:pt idx="38284">
                  <c:v>90.215999999999994</c:v>
                </c:pt>
                <c:pt idx="38285">
                  <c:v>90.218000000000004</c:v>
                </c:pt>
                <c:pt idx="38286">
                  <c:v>90.22</c:v>
                </c:pt>
                <c:pt idx="38287">
                  <c:v>90.221000000000004</c:v>
                </c:pt>
                <c:pt idx="38288">
                  <c:v>90.222999999999999</c:v>
                </c:pt>
                <c:pt idx="38289">
                  <c:v>90.224000000000004</c:v>
                </c:pt>
                <c:pt idx="38290">
                  <c:v>90.224999999999994</c:v>
                </c:pt>
                <c:pt idx="38291">
                  <c:v>90.225999999999999</c:v>
                </c:pt>
                <c:pt idx="38292">
                  <c:v>90.227999999999994</c:v>
                </c:pt>
                <c:pt idx="38293">
                  <c:v>90.228999999999999</c:v>
                </c:pt>
                <c:pt idx="38294">
                  <c:v>90.23</c:v>
                </c:pt>
                <c:pt idx="38295">
                  <c:v>90.230999999999995</c:v>
                </c:pt>
                <c:pt idx="38296">
                  <c:v>90.231999999999999</c:v>
                </c:pt>
                <c:pt idx="38297">
                  <c:v>90.233000000000004</c:v>
                </c:pt>
                <c:pt idx="38298">
                  <c:v>90.233999999999995</c:v>
                </c:pt>
                <c:pt idx="38299">
                  <c:v>90.234999999999999</c:v>
                </c:pt>
                <c:pt idx="38300">
                  <c:v>90.236000000000004</c:v>
                </c:pt>
                <c:pt idx="38301">
                  <c:v>90.236999999999995</c:v>
                </c:pt>
                <c:pt idx="38302">
                  <c:v>90.238</c:v>
                </c:pt>
                <c:pt idx="38303">
                  <c:v>90.238</c:v>
                </c:pt>
                <c:pt idx="38304">
                  <c:v>90.239000000000004</c:v>
                </c:pt>
                <c:pt idx="38305">
                  <c:v>90.24</c:v>
                </c:pt>
                <c:pt idx="38306">
                  <c:v>90.241</c:v>
                </c:pt>
                <c:pt idx="38307">
                  <c:v>90.241</c:v>
                </c:pt>
                <c:pt idx="38308">
                  <c:v>90.242000000000004</c:v>
                </c:pt>
                <c:pt idx="38309">
                  <c:v>90.242000000000004</c:v>
                </c:pt>
                <c:pt idx="38310">
                  <c:v>90.242999999999995</c:v>
                </c:pt>
                <c:pt idx="38311">
                  <c:v>90.242999999999995</c:v>
                </c:pt>
                <c:pt idx="38312">
                  <c:v>90.244</c:v>
                </c:pt>
                <c:pt idx="38313">
                  <c:v>90.244</c:v>
                </c:pt>
                <c:pt idx="38314">
                  <c:v>90.245000000000005</c:v>
                </c:pt>
                <c:pt idx="38315">
                  <c:v>90.245000000000005</c:v>
                </c:pt>
                <c:pt idx="38316">
                  <c:v>90.245000000000005</c:v>
                </c:pt>
                <c:pt idx="38317">
                  <c:v>90.245999999999995</c:v>
                </c:pt>
                <c:pt idx="38318">
                  <c:v>90.245999999999995</c:v>
                </c:pt>
                <c:pt idx="38319">
                  <c:v>90.245999999999995</c:v>
                </c:pt>
                <c:pt idx="38320">
                  <c:v>90.245999999999995</c:v>
                </c:pt>
                <c:pt idx="38321">
                  <c:v>90.245999999999995</c:v>
                </c:pt>
                <c:pt idx="38322">
                  <c:v>90.245999999999995</c:v>
                </c:pt>
                <c:pt idx="38323">
                  <c:v>90.247</c:v>
                </c:pt>
                <c:pt idx="38324">
                  <c:v>90.247</c:v>
                </c:pt>
                <c:pt idx="38325">
                  <c:v>90.247</c:v>
                </c:pt>
                <c:pt idx="38326">
                  <c:v>90.247</c:v>
                </c:pt>
                <c:pt idx="38327">
                  <c:v>90.247</c:v>
                </c:pt>
                <c:pt idx="38328">
                  <c:v>90.245999999999995</c:v>
                </c:pt>
                <c:pt idx="38329">
                  <c:v>90.245999999999995</c:v>
                </c:pt>
                <c:pt idx="38330">
                  <c:v>90.245999999999995</c:v>
                </c:pt>
                <c:pt idx="38331">
                  <c:v>90.245999999999995</c:v>
                </c:pt>
                <c:pt idx="38332">
                  <c:v>90.245999999999995</c:v>
                </c:pt>
                <c:pt idx="38333">
                  <c:v>90.245999999999995</c:v>
                </c:pt>
                <c:pt idx="38334">
                  <c:v>90.245000000000005</c:v>
                </c:pt>
                <c:pt idx="38335">
                  <c:v>90.245000000000005</c:v>
                </c:pt>
                <c:pt idx="38336">
                  <c:v>90.245000000000005</c:v>
                </c:pt>
                <c:pt idx="38337">
                  <c:v>90.245000000000005</c:v>
                </c:pt>
                <c:pt idx="38338">
                  <c:v>90.244</c:v>
                </c:pt>
                <c:pt idx="38339">
                  <c:v>90.244</c:v>
                </c:pt>
                <c:pt idx="38340">
                  <c:v>90.244</c:v>
                </c:pt>
                <c:pt idx="38341">
                  <c:v>90.242999999999995</c:v>
                </c:pt>
                <c:pt idx="38342">
                  <c:v>90.242999999999995</c:v>
                </c:pt>
                <c:pt idx="38343">
                  <c:v>90.242000000000004</c:v>
                </c:pt>
                <c:pt idx="38344">
                  <c:v>90.242000000000004</c:v>
                </c:pt>
                <c:pt idx="38345">
                  <c:v>90.242000000000004</c:v>
                </c:pt>
                <c:pt idx="38346">
                  <c:v>90.241</c:v>
                </c:pt>
                <c:pt idx="38347">
                  <c:v>90.241</c:v>
                </c:pt>
                <c:pt idx="38348">
                  <c:v>90.24</c:v>
                </c:pt>
                <c:pt idx="38349">
                  <c:v>90.24</c:v>
                </c:pt>
                <c:pt idx="38350">
                  <c:v>90.239000000000004</c:v>
                </c:pt>
                <c:pt idx="38351">
                  <c:v>90.239000000000004</c:v>
                </c:pt>
                <c:pt idx="38352">
                  <c:v>90.238</c:v>
                </c:pt>
                <c:pt idx="38353">
                  <c:v>90.236999999999995</c:v>
                </c:pt>
                <c:pt idx="38354">
                  <c:v>90.236999999999995</c:v>
                </c:pt>
                <c:pt idx="38355">
                  <c:v>90.236000000000004</c:v>
                </c:pt>
                <c:pt idx="38356">
                  <c:v>90.236000000000004</c:v>
                </c:pt>
                <c:pt idx="38357">
                  <c:v>90.234999999999999</c:v>
                </c:pt>
                <c:pt idx="38358">
                  <c:v>90.233999999999995</c:v>
                </c:pt>
                <c:pt idx="38359">
                  <c:v>90.233000000000004</c:v>
                </c:pt>
                <c:pt idx="38360">
                  <c:v>90.231999999999999</c:v>
                </c:pt>
                <c:pt idx="38361">
                  <c:v>90.230999999999995</c:v>
                </c:pt>
                <c:pt idx="38362">
                  <c:v>90.23</c:v>
                </c:pt>
                <c:pt idx="38363">
                  <c:v>90.228999999999999</c:v>
                </c:pt>
                <c:pt idx="38364">
                  <c:v>90.227999999999994</c:v>
                </c:pt>
                <c:pt idx="38365">
                  <c:v>90.227000000000004</c:v>
                </c:pt>
                <c:pt idx="38366">
                  <c:v>90.225999999999999</c:v>
                </c:pt>
                <c:pt idx="38367">
                  <c:v>90.224999999999994</c:v>
                </c:pt>
                <c:pt idx="38368">
                  <c:v>90.222999999999999</c:v>
                </c:pt>
                <c:pt idx="38369">
                  <c:v>90.221999999999994</c:v>
                </c:pt>
                <c:pt idx="38370">
                  <c:v>90.22</c:v>
                </c:pt>
                <c:pt idx="38371">
                  <c:v>90.218999999999994</c:v>
                </c:pt>
                <c:pt idx="38372">
                  <c:v>90.216999999999999</c:v>
                </c:pt>
                <c:pt idx="38373">
                  <c:v>90.215000000000003</c:v>
                </c:pt>
                <c:pt idx="38374">
                  <c:v>90.212999999999994</c:v>
                </c:pt>
                <c:pt idx="38375">
                  <c:v>90.210999999999999</c:v>
                </c:pt>
                <c:pt idx="38376">
                  <c:v>90.207999999999998</c:v>
                </c:pt>
                <c:pt idx="38377">
                  <c:v>90.206000000000003</c:v>
                </c:pt>
                <c:pt idx="38378">
                  <c:v>90.203000000000003</c:v>
                </c:pt>
                <c:pt idx="38379">
                  <c:v>90.2</c:v>
                </c:pt>
                <c:pt idx="38380">
                  <c:v>90.197000000000003</c:v>
                </c:pt>
                <c:pt idx="38381">
                  <c:v>90.194000000000003</c:v>
                </c:pt>
                <c:pt idx="38382">
                  <c:v>90.19</c:v>
                </c:pt>
                <c:pt idx="38383">
                  <c:v>90.186999999999998</c:v>
                </c:pt>
                <c:pt idx="38384">
                  <c:v>90.183000000000007</c:v>
                </c:pt>
                <c:pt idx="38385">
                  <c:v>90.177999999999997</c:v>
                </c:pt>
                <c:pt idx="38386">
                  <c:v>90.174000000000007</c:v>
                </c:pt>
                <c:pt idx="38387">
                  <c:v>90.168000000000006</c:v>
                </c:pt>
                <c:pt idx="38388">
                  <c:v>90.162999999999997</c:v>
                </c:pt>
                <c:pt idx="38389">
                  <c:v>90.156999999999996</c:v>
                </c:pt>
                <c:pt idx="38390">
                  <c:v>90.150999999999996</c:v>
                </c:pt>
                <c:pt idx="38391">
                  <c:v>90.144000000000005</c:v>
                </c:pt>
                <c:pt idx="38392">
                  <c:v>90.137</c:v>
                </c:pt>
                <c:pt idx="38393">
                  <c:v>90.129000000000005</c:v>
                </c:pt>
                <c:pt idx="38394">
                  <c:v>90.12</c:v>
                </c:pt>
                <c:pt idx="38395">
                  <c:v>90.111000000000004</c:v>
                </c:pt>
                <c:pt idx="38396">
                  <c:v>90.100999999999999</c:v>
                </c:pt>
                <c:pt idx="38397">
                  <c:v>90.090999999999994</c:v>
                </c:pt>
                <c:pt idx="38398">
                  <c:v>90.078999999999994</c:v>
                </c:pt>
                <c:pt idx="38399">
                  <c:v>90.066000000000003</c:v>
                </c:pt>
                <c:pt idx="38400">
                  <c:v>90.052999999999997</c:v>
                </c:pt>
                <c:pt idx="38401">
                  <c:v>90.037999999999997</c:v>
                </c:pt>
                <c:pt idx="38402">
                  <c:v>90.022000000000006</c:v>
                </c:pt>
                <c:pt idx="38403">
                  <c:v>90.004999999999995</c:v>
                </c:pt>
                <c:pt idx="38404">
                  <c:v>89.986999999999995</c:v>
                </c:pt>
                <c:pt idx="38405">
                  <c:v>89.966999999999999</c:v>
                </c:pt>
                <c:pt idx="38406">
                  <c:v>89.944999999999993</c:v>
                </c:pt>
                <c:pt idx="38407">
                  <c:v>89.921000000000006</c:v>
                </c:pt>
                <c:pt idx="38408">
                  <c:v>89.896000000000001</c:v>
                </c:pt>
                <c:pt idx="38409">
                  <c:v>89.867999999999995</c:v>
                </c:pt>
                <c:pt idx="38410">
                  <c:v>89.837999999999994</c:v>
                </c:pt>
                <c:pt idx="38411">
                  <c:v>89.805999999999997</c:v>
                </c:pt>
                <c:pt idx="38412">
                  <c:v>89.771000000000001</c:v>
                </c:pt>
                <c:pt idx="38413">
                  <c:v>89.733999999999995</c:v>
                </c:pt>
                <c:pt idx="38414">
                  <c:v>89.692999999999998</c:v>
                </c:pt>
                <c:pt idx="38415">
                  <c:v>89.649000000000001</c:v>
                </c:pt>
                <c:pt idx="38416">
                  <c:v>89.602000000000004</c:v>
                </c:pt>
                <c:pt idx="38417">
                  <c:v>89.551000000000002</c:v>
                </c:pt>
                <c:pt idx="38418">
                  <c:v>89.495000000000005</c:v>
                </c:pt>
                <c:pt idx="38419">
                  <c:v>89.436000000000007</c:v>
                </c:pt>
                <c:pt idx="38420">
                  <c:v>89.372</c:v>
                </c:pt>
                <c:pt idx="38421">
                  <c:v>89.302000000000007</c:v>
                </c:pt>
                <c:pt idx="38422">
                  <c:v>89.227999999999994</c:v>
                </c:pt>
                <c:pt idx="38423">
                  <c:v>89.147999999999996</c:v>
                </c:pt>
                <c:pt idx="38424">
                  <c:v>89.061999999999998</c:v>
                </c:pt>
                <c:pt idx="38425">
                  <c:v>88.968999999999994</c:v>
                </c:pt>
                <c:pt idx="38426">
                  <c:v>88.87</c:v>
                </c:pt>
                <c:pt idx="38427">
                  <c:v>88.763000000000005</c:v>
                </c:pt>
                <c:pt idx="38428">
                  <c:v>88.647999999999996</c:v>
                </c:pt>
                <c:pt idx="38429">
                  <c:v>88.525000000000006</c:v>
                </c:pt>
                <c:pt idx="38430">
                  <c:v>88.393000000000001</c:v>
                </c:pt>
                <c:pt idx="38431">
                  <c:v>88.251000000000005</c:v>
                </c:pt>
                <c:pt idx="38432">
                  <c:v>88.099000000000004</c:v>
                </c:pt>
                <c:pt idx="38433">
                  <c:v>87.936000000000007</c:v>
                </c:pt>
                <c:pt idx="38434">
                  <c:v>87.760999999999996</c:v>
                </c:pt>
                <c:pt idx="38435">
                  <c:v>87.572999999999993</c:v>
                </c:pt>
                <c:pt idx="38436">
                  <c:v>87.372</c:v>
                </c:pt>
                <c:pt idx="38437">
                  <c:v>87.156000000000006</c:v>
                </c:pt>
                <c:pt idx="38438">
                  <c:v>86.924999999999997</c:v>
                </c:pt>
                <c:pt idx="38439">
                  <c:v>86.677000000000007</c:v>
                </c:pt>
                <c:pt idx="38440">
                  <c:v>86.412000000000006</c:v>
                </c:pt>
                <c:pt idx="38441">
                  <c:v>86.128</c:v>
                </c:pt>
                <c:pt idx="38442">
                  <c:v>85.825000000000003</c:v>
                </c:pt>
                <c:pt idx="38443">
                  <c:v>85.5</c:v>
                </c:pt>
                <c:pt idx="38444">
                  <c:v>85.152000000000001</c:v>
                </c:pt>
                <c:pt idx="38445">
                  <c:v>84.781000000000006</c:v>
                </c:pt>
                <c:pt idx="38446">
                  <c:v>84.384</c:v>
                </c:pt>
                <c:pt idx="38447">
                  <c:v>83.96</c:v>
                </c:pt>
                <c:pt idx="38448">
                  <c:v>83.509</c:v>
                </c:pt>
                <c:pt idx="38449">
                  <c:v>83.027000000000001</c:v>
                </c:pt>
                <c:pt idx="38450">
                  <c:v>82.516000000000005</c:v>
                </c:pt>
                <c:pt idx="38451">
                  <c:v>81.971000000000004</c:v>
                </c:pt>
                <c:pt idx="38452">
                  <c:v>81.393000000000001</c:v>
                </c:pt>
                <c:pt idx="38453">
                  <c:v>80.778999999999996</c:v>
                </c:pt>
                <c:pt idx="38454">
                  <c:v>80.13</c:v>
                </c:pt>
                <c:pt idx="38455">
                  <c:v>79.44</c:v>
                </c:pt>
                <c:pt idx="38456">
                  <c:v>78.712000000000003</c:v>
                </c:pt>
                <c:pt idx="38457">
                  <c:v>77.941999999999993</c:v>
                </c:pt>
                <c:pt idx="38458">
                  <c:v>77.13</c:v>
                </c:pt>
                <c:pt idx="38459">
                  <c:v>76.275999999999996</c:v>
                </c:pt>
                <c:pt idx="38460">
                  <c:v>75.378</c:v>
                </c:pt>
                <c:pt idx="38461">
                  <c:v>74.436000000000007</c:v>
                </c:pt>
                <c:pt idx="38462">
                  <c:v>73.45</c:v>
                </c:pt>
                <c:pt idx="38463">
                  <c:v>72.417000000000002</c:v>
                </c:pt>
                <c:pt idx="38464">
                  <c:v>71.338999999999999</c:v>
                </c:pt>
                <c:pt idx="38465">
                  <c:v>70.215999999999994</c:v>
                </c:pt>
                <c:pt idx="38466">
                  <c:v>69.046000000000006</c:v>
                </c:pt>
                <c:pt idx="38467">
                  <c:v>67.83</c:v>
                </c:pt>
                <c:pt idx="38468">
                  <c:v>66.569999999999993</c:v>
                </c:pt>
                <c:pt idx="38469">
                  <c:v>65.266000000000005</c:v>
                </c:pt>
                <c:pt idx="38470">
                  <c:v>63.917999999999999</c:v>
                </c:pt>
                <c:pt idx="38471">
                  <c:v>62.527999999999999</c:v>
                </c:pt>
                <c:pt idx="38472">
                  <c:v>61.097999999999999</c:v>
                </c:pt>
                <c:pt idx="38473">
                  <c:v>59.628999999999998</c:v>
                </c:pt>
                <c:pt idx="38474">
                  <c:v>58.12</c:v>
                </c:pt>
                <c:pt idx="38475">
                  <c:v>56.576999999999998</c:v>
                </c:pt>
                <c:pt idx="38476">
                  <c:v>55.002000000000002</c:v>
                </c:pt>
                <c:pt idx="38477">
                  <c:v>53.398000000000003</c:v>
                </c:pt>
                <c:pt idx="38478">
                  <c:v>51.768000000000001</c:v>
                </c:pt>
                <c:pt idx="38479">
                  <c:v>50.116</c:v>
                </c:pt>
                <c:pt idx="38480">
                  <c:v>48.442999999999998</c:v>
                </c:pt>
                <c:pt idx="38481">
                  <c:v>46.752000000000002</c:v>
                </c:pt>
                <c:pt idx="38482">
                  <c:v>45.045999999999999</c:v>
                </c:pt>
                <c:pt idx="38483">
                  <c:v>43.326000000000001</c:v>
                </c:pt>
                <c:pt idx="38484">
                  <c:v>41.594999999999999</c:v>
                </c:pt>
                <c:pt idx="38485">
                  <c:v>39.854999999999997</c:v>
                </c:pt>
                <c:pt idx="38486">
                  <c:v>38.104999999999997</c:v>
                </c:pt>
                <c:pt idx="38487">
                  <c:v>36.347999999999999</c:v>
                </c:pt>
                <c:pt idx="38488">
                  <c:v>34.582999999999998</c:v>
                </c:pt>
                <c:pt idx="38489">
                  <c:v>32.811999999999998</c:v>
                </c:pt>
                <c:pt idx="38490">
                  <c:v>31.036000000000001</c:v>
                </c:pt>
                <c:pt idx="38491">
                  <c:v>29.254000000000001</c:v>
                </c:pt>
                <c:pt idx="38492">
                  <c:v>27.468</c:v>
                </c:pt>
                <c:pt idx="38493">
                  <c:v>25.678000000000001</c:v>
                </c:pt>
                <c:pt idx="38494">
                  <c:v>23.885000000000002</c:v>
                </c:pt>
                <c:pt idx="38495">
                  <c:v>22.091000000000001</c:v>
                </c:pt>
                <c:pt idx="38496">
                  <c:v>20.295999999999999</c:v>
                </c:pt>
                <c:pt idx="38497">
                  <c:v>18.503</c:v>
                </c:pt>
                <c:pt idx="38498">
                  <c:v>16.713999999999999</c:v>
                </c:pt>
                <c:pt idx="38499">
                  <c:v>14.932</c:v>
                </c:pt>
                <c:pt idx="38500">
                  <c:v>13.162000000000001</c:v>
                </c:pt>
                <c:pt idx="38501">
                  <c:v>11.411</c:v>
                </c:pt>
                <c:pt idx="38502">
                  <c:v>9.6890000000000001</c:v>
                </c:pt>
                <c:pt idx="38503">
                  <c:v>8.0129999999999999</c:v>
                </c:pt>
                <c:pt idx="38504">
                  <c:v>6.4109999999999996</c:v>
                </c:pt>
                <c:pt idx="38505">
                  <c:v>4.9249999999999998</c:v>
                </c:pt>
                <c:pt idx="38506">
                  <c:v>3.6179999999999999</c:v>
                </c:pt>
                <c:pt idx="38507">
                  <c:v>2.5489999999999999</c:v>
                </c:pt>
                <c:pt idx="38508">
                  <c:v>1.768</c:v>
                </c:pt>
                <c:pt idx="38509">
                  <c:v>1.234</c:v>
                </c:pt>
                <c:pt idx="38510">
                  <c:v>0.90100000000000002</c:v>
                </c:pt>
                <c:pt idx="38511">
                  <c:v>0.69499999999999995</c:v>
                </c:pt>
                <c:pt idx="38512">
                  <c:v>0.56799999999999995</c:v>
                </c:pt>
                <c:pt idx="38513">
                  <c:v>0.48899999999999999</c:v>
                </c:pt>
                <c:pt idx="38514">
                  <c:v>0.439</c:v>
                </c:pt>
                <c:pt idx="38515">
                  <c:v>0.40400000000000003</c:v>
                </c:pt>
                <c:pt idx="38516">
                  <c:v>0.376</c:v>
                </c:pt>
                <c:pt idx="38517">
                  <c:v>0.35199999999999998</c:v>
                </c:pt>
                <c:pt idx="38518">
                  <c:v>0.32900000000000001</c:v>
                </c:pt>
                <c:pt idx="38519">
                  <c:v>0.308</c:v>
                </c:pt>
                <c:pt idx="38520">
                  <c:v>0.28999999999999998</c:v>
                </c:pt>
                <c:pt idx="38521">
                  <c:v>0.27600000000000002</c:v>
                </c:pt>
                <c:pt idx="38522">
                  <c:v>0.26400000000000001</c:v>
                </c:pt>
                <c:pt idx="38523">
                  <c:v>0.254</c:v>
                </c:pt>
                <c:pt idx="38524">
                  <c:v>0.246</c:v>
                </c:pt>
                <c:pt idx="38525">
                  <c:v>0.23899999999999999</c:v>
                </c:pt>
                <c:pt idx="38526">
                  <c:v>0.23400000000000001</c:v>
                </c:pt>
                <c:pt idx="38527">
                  <c:v>0.23</c:v>
                </c:pt>
                <c:pt idx="38528">
                  <c:v>0.22700000000000001</c:v>
                </c:pt>
                <c:pt idx="38529">
                  <c:v>0.22500000000000001</c:v>
                </c:pt>
                <c:pt idx="38530">
                  <c:v>0.224</c:v>
                </c:pt>
                <c:pt idx="38531">
                  <c:v>0.223</c:v>
                </c:pt>
                <c:pt idx="38532">
                  <c:v>0.223</c:v>
                </c:pt>
                <c:pt idx="38533">
                  <c:v>0.223</c:v>
                </c:pt>
                <c:pt idx="38534">
                  <c:v>0.223</c:v>
                </c:pt>
                <c:pt idx="38535">
                  <c:v>0.223</c:v>
                </c:pt>
                <c:pt idx="38536">
                  <c:v>0.224</c:v>
                </c:pt>
                <c:pt idx="38537">
                  <c:v>0.224</c:v>
                </c:pt>
                <c:pt idx="38538">
                  <c:v>0.22500000000000001</c:v>
                </c:pt>
                <c:pt idx="38539">
                  <c:v>0.22600000000000001</c:v>
                </c:pt>
                <c:pt idx="38540">
                  <c:v>0.22800000000000001</c:v>
                </c:pt>
                <c:pt idx="38541">
                  <c:v>0.22900000000000001</c:v>
                </c:pt>
                <c:pt idx="38542">
                  <c:v>0.23100000000000001</c:v>
                </c:pt>
                <c:pt idx="38543">
                  <c:v>0.23200000000000001</c:v>
                </c:pt>
                <c:pt idx="38544">
                  <c:v>0.23400000000000001</c:v>
                </c:pt>
                <c:pt idx="38545">
                  <c:v>0.23499999999999999</c:v>
                </c:pt>
                <c:pt idx="38546">
                  <c:v>0.23699999999999999</c:v>
                </c:pt>
                <c:pt idx="38547">
                  <c:v>0.23799999999999999</c:v>
                </c:pt>
                <c:pt idx="38548">
                  <c:v>0.24</c:v>
                </c:pt>
                <c:pt idx="38549">
                  <c:v>0.24099999999999999</c:v>
                </c:pt>
                <c:pt idx="38550">
                  <c:v>0.24299999999999999</c:v>
                </c:pt>
                <c:pt idx="38551">
                  <c:v>0.24399999999999999</c:v>
                </c:pt>
                <c:pt idx="38552">
                  <c:v>0.246</c:v>
                </c:pt>
                <c:pt idx="38553">
                  <c:v>0.247</c:v>
                </c:pt>
                <c:pt idx="38554">
                  <c:v>0.249</c:v>
                </c:pt>
                <c:pt idx="38555">
                  <c:v>0.25</c:v>
                </c:pt>
                <c:pt idx="38556">
                  <c:v>0.251</c:v>
                </c:pt>
                <c:pt idx="38557">
                  <c:v>0.253</c:v>
                </c:pt>
                <c:pt idx="38558">
                  <c:v>0.254</c:v>
                </c:pt>
                <c:pt idx="38559">
                  <c:v>0.255</c:v>
                </c:pt>
                <c:pt idx="38560">
                  <c:v>0.25600000000000001</c:v>
                </c:pt>
                <c:pt idx="38561">
                  <c:v>0.25700000000000001</c:v>
                </c:pt>
                <c:pt idx="38562">
                  <c:v>0.25800000000000001</c:v>
                </c:pt>
                <c:pt idx="38563">
                  <c:v>0.25900000000000001</c:v>
                </c:pt>
                <c:pt idx="38564">
                  <c:v>0.26</c:v>
                </c:pt>
                <c:pt idx="38565">
                  <c:v>0.26100000000000001</c:v>
                </c:pt>
                <c:pt idx="38566">
                  <c:v>0.26200000000000001</c:v>
                </c:pt>
                <c:pt idx="38567">
                  <c:v>0.26200000000000001</c:v>
                </c:pt>
                <c:pt idx="38568">
                  <c:v>0.26300000000000001</c:v>
                </c:pt>
                <c:pt idx="38569">
                  <c:v>0.26400000000000001</c:v>
                </c:pt>
                <c:pt idx="38570">
                  <c:v>0.26500000000000001</c:v>
                </c:pt>
                <c:pt idx="38571">
                  <c:v>0.26500000000000001</c:v>
                </c:pt>
                <c:pt idx="38572">
                  <c:v>0.26600000000000001</c:v>
                </c:pt>
                <c:pt idx="38573">
                  <c:v>0.26700000000000002</c:v>
                </c:pt>
                <c:pt idx="38574">
                  <c:v>0.26700000000000002</c:v>
                </c:pt>
                <c:pt idx="38575">
                  <c:v>0.26800000000000002</c:v>
                </c:pt>
                <c:pt idx="38576">
                  <c:v>0.26800000000000002</c:v>
                </c:pt>
                <c:pt idx="38577">
                  <c:v>0.26600000000000001</c:v>
                </c:pt>
                <c:pt idx="38578">
                  <c:v>0.26600000000000001</c:v>
                </c:pt>
                <c:pt idx="38579">
                  <c:v>0.26600000000000001</c:v>
                </c:pt>
                <c:pt idx="38580">
                  <c:v>0.26500000000000001</c:v>
                </c:pt>
                <c:pt idx="38581">
                  <c:v>0.26400000000000001</c:v>
                </c:pt>
                <c:pt idx="38582">
                  <c:v>0.26400000000000001</c:v>
                </c:pt>
                <c:pt idx="38583">
                  <c:v>0.26300000000000001</c:v>
                </c:pt>
                <c:pt idx="38584">
                  <c:v>0.26200000000000001</c:v>
                </c:pt>
                <c:pt idx="38585">
                  <c:v>0.26100000000000001</c:v>
                </c:pt>
                <c:pt idx="38586">
                  <c:v>0.26100000000000001</c:v>
                </c:pt>
                <c:pt idx="38587">
                  <c:v>0.26</c:v>
                </c:pt>
                <c:pt idx="38588">
                  <c:v>0.25900000000000001</c:v>
                </c:pt>
                <c:pt idx="38589">
                  <c:v>0.25800000000000001</c:v>
                </c:pt>
                <c:pt idx="38590">
                  <c:v>0.25700000000000001</c:v>
                </c:pt>
                <c:pt idx="38591">
                  <c:v>0.25600000000000001</c:v>
                </c:pt>
                <c:pt idx="38592">
                  <c:v>0.255</c:v>
                </c:pt>
                <c:pt idx="38593">
                  <c:v>0.254</c:v>
                </c:pt>
                <c:pt idx="38594">
                  <c:v>0.253</c:v>
                </c:pt>
                <c:pt idx="38595">
                  <c:v>0.252</c:v>
                </c:pt>
                <c:pt idx="38596">
                  <c:v>0.251</c:v>
                </c:pt>
                <c:pt idx="38597">
                  <c:v>0.25</c:v>
                </c:pt>
                <c:pt idx="38598">
                  <c:v>0.249</c:v>
                </c:pt>
                <c:pt idx="38599">
                  <c:v>0.247</c:v>
                </c:pt>
                <c:pt idx="38600">
                  <c:v>0.246</c:v>
                </c:pt>
                <c:pt idx="38601">
                  <c:v>0.245</c:v>
                </c:pt>
                <c:pt idx="38602">
                  <c:v>0.24299999999999999</c:v>
                </c:pt>
                <c:pt idx="38603">
                  <c:v>0.24199999999999999</c:v>
                </c:pt>
                <c:pt idx="38604">
                  <c:v>0.24</c:v>
                </c:pt>
                <c:pt idx="38605">
                  <c:v>0.23899999999999999</c:v>
                </c:pt>
                <c:pt idx="38606">
                  <c:v>0.23699999999999999</c:v>
                </c:pt>
                <c:pt idx="38607">
                  <c:v>0.23599999999999999</c:v>
                </c:pt>
                <c:pt idx="38608">
                  <c:v>0.23400000000000001</c:v>
                </c:pt>
                <c:pt idx="38609">
                  <c:v>0.23300000000000001</c:v>
                </c:pt>
                <c:pt idx="38610">
                  <c:v>0.23100000000000001</c:v>
                </c:pt>
                <c:pt idx="38611">
                  <c:v>0.23</c:v>
                </c:pt>
                <c:pt idx="38612">
                  <c:v>0.22800000000000001</c:v>
                </c:pt>
                <c:pt idx="38613">
                  <c:v>0.22700000000000001</c:v>
                </c:pt>
                <c:pt idx="38614">
                  <c:v>0.22500000000000001</c:v>
                </c:pt>
                <c:pt idx="38615">
                  <c:v>0.224</c:v>
                </c:pt>
                <c:pt idx="38616">
                  <c:v>0.223</c:v>
                </c:pt>
                <c:pt idx="38617">
                  <c:v>0.222</c:v>
                </c:pt>
                <c:pt idx="38618">
                  <c:v>0.222</c:v>
                </c:pt>
                <c:pt idx="38619">
                  <c:v>0.222</c:v>
                </c:pt>
                <c:pt idx="38620">
                  <c:v>0.222</c:v>
                </c:pt>
                <c:pt idx="38621">
                  <c:v>0.222</c:v>
                </c:pt>
                <c:pt idx="38622">
                  <c:v>0.223</c:v>
                </c:pt>
                <c:pt idx="38623">
                  <c:v>0.224</c:v>
                </c:pt>
                <c:pt idx="38624">
                  <c:v>0.22500000000000001</c:v>
                </c:pt>
                <c:pt idx="38625">
                  <c:v>0.22800000000000001</c:v>
                </c:pt>
                <c:pt idx="38626">
                  <c:v>0.23</c:v>
                </c:pt>
                <c:pt idx="38627">
                  <c:v>0.23400000000000001</c:v>
                </c:pt>
                <c:pt idx="38628">
                  <c:v>0.23899999999999999</c:v>
                </c:pt>
                <c:pt idx="38629">
                  <c:v>0.245</c:v>
                </c:pt>
                <c:pt idx="38630">
                  <c:v>0.252</c:v>
                </c:pt>
                <c:pt idx="38631">
                  <c:v>0.26200000000000001</c:v>
                </c:pt>
                <c:pt idx="38632">
                  <c:v>0.27400000000000002</c:v>
                </c:pt>
                <c:pt idx="38633">
                  <c:v>0.28899999999999998</c:v>
                </c:pt>
                <c:pt idx="38634">
                  <c:v>0.307</c:v>
                </c:pt>
                <c:pt idx="38635">
                  <c:v>0.32800000000000001</c:v>
                </c:pt>
                <c:pt idx="38636">
                  <c:v>0.35099999999999998</c:v>
                </c:pt>
                <c:pt idx="38637">
                  <c:v>0.374</c:v>
                </c:pt>
                <c:pt idx="38638">
                  <c:v>0.4</c:v>
                </c:pt>
                <c:pt idx="38639">
                  <c:v>0.43099999999999999</c:v>
                </c:pt>
                <c:pt idx="38640">
                  <c:v>0.47599999999999998</c:v>
                </c:pt>
                <c:pt idx="38641">
                  <c:v>0.54500000000000004</c:v>
                </c:pt>
                <c:pt idx="38642">
                  <c:v>0.66</c:v>
                </c:pt>
                <c:pt idx="38643">
                  <c:v>0.84699999999999998</c:v>
                </c:pt>
                <c:pt idx="38644">
                  <c:v>1.161</c:v>
                </c:pt>
                <c:pt idx="38645">
                  <c:v>1.6619999999999999</c:v>
                </c:pt>
                <c:pt idx="38646">
                  <c:v>2.4329999999999998</c:v>
                </c:pt>
                <c:pt idx="38647">
                  <c:v>3.51</c:v>
                </c:pt>
                <c:pt idx="38648">
                  <c:v>4.8440000000000003</c:v>
                </c:pt>
                <c:pt idx="38649">
                  <c:v>6.3550000000000004</c:v>
                </c:pt>
                <c:pt idx="38650">
                  <c:v>7.9749999999999996</c:v>
                </c:pt>
                <c:pt idx="38651">
                  <c:v>9.6639999999999997</c:v>
                </c:pt>
                <c:pt idx="38652">
                  <c:v>11.395</c:v>
                </c:pt>
                <c:pt idx="38653">
                  <c:v>13.151999999999999</c:v>
                </c:pt>
                <c:pt idx="38654">
                  <c:v>14.926</c:v>
                </c:pt>
                <c:pt idx="38655">
                  <c:v>16.710999999999999</c:v>
                </c:pt>
                <c:pt idx="38656">
                  <c:v>18.503</c:v>
                </c:pt>
                <c:pt idx="38657">
                  <c:v>20.297999999999998</c:v>
                </c:pt>
                <c:pt idx="38658">
                  <c:v>22.094999999999999</c:v>
                </c:pt>
                <c:pt idx="38659">
                  <c:v>23.890999999999998</c:v>
                </c:pt>
                <c:pt idx="38660">
                  <c:v>25.684999999999999</c:v>
                </c:pt>
                <c:pt idx="38661">
                  <c:v>27.475000000000001</c:v>
                </c:pt>
                <c:pt idx="38662">
                  <c:v>29.262</c:v>
                </c:pt>
                <c:pt idx="38663">
                  <c:v>31.044</c:v>
                </c:pt>
                <c:pt idx="38664">
                  <c:v>32.820999999999998</c:v>
                </c:pt>
                <c:pt idx="38665">
                  <c:v>34.591999999999999</c:v>
                </c:pt>
                <c:pt idx="38666">
                  <c:v>36.356000000000002</c:v>
                </c:pt>
                <c:pt idx="38667">
                  <c:v>38.113999999999997</c:v>
                </c:pt>
                <c:pt idx="38668">
                  <c:v>39.865000000000002</c:v>
                </c:pt>
                <c:pt idx="38669">
                  <c:v>41.606999999999999</c:v>
                </c:pt>
                <c:pt idx="38670">
                  <c:v>43.338000000000001</c:v>
                </c:pt>
                <c:pt idx="38671">
                  <c:v>45.058999999999997</c:v>
                </c:pt>
                <c:pt idx="38672">
                  <c:v>46.765999999999998</c:v>
                </c:pt>
                <c:pt idx="38673">
                  <c:v>48.457999999999998</c:v>
                </c:pt>
                <c:pt idx="38674">
                  <c:v>50.133000000000003</c:v>
                </c:pt>
                <c:pt idx="38675">
                  <c:v>51.786999999999999</c:v>
                </c:pt>
                <c:pt idx="38676">
                  <c:v>53.417000000000002</c:v>
                </c:pt>
                <c:pt idx="38677">
                  <c:v>55.021000000000001</c:v>
                </c:pt>
                <c:pt idx="38678">
                  <c:v>56.597000000000001</c:v>
                </c:pt>
                <c:pt idx="38679">
                  <c:v>58.140999999999998</c:v>
                </c:pt>
                <c:pt idx="38680">
                  <c:v>59.651000000000003</c:v>
                </c:pt>
                <c:pt idx="38681">
                  <c:v>61.122999999999998</c:v>
                </c:pt>
                <c:pt idx="38682">
                  <c:v>62.554000000000002</c:v>
                </c:pt>
                <c:pt idx="38683">
                  <c:v>63.944000000000003</c:v>
                </c:pt>
                <c:pt idx="38684">
                  <c:v>65.290000000000006</c:v>
                </c:pt>
                <c:pt idx="38685">
                  <c:v>66.593999999999994</c:v>
                </c:pt>
                <c:pt idx="38686">
                  <c:v>67.853999999999999</c:v>
                </c:pt>
                <c:pt idx="38687">
                  <c:v>69.069000000000003</c:v>
                </c:pt>
                <c:pt idx="38688">
                  <c:v>70.238</c:v>
                </c:pt>
                <c:pt idx="38689">
                  <c:v>71.361999999999995</c:v>
                </c:pt>
                <c:pt idx="38690">
                  <c:v>72.438000000000002</c:v>
                </c:pt>
                <c:pt idx="38691">
                  <c:v>73.468999999999994</c:v>
                </c:pt>
                <c:pt idx="38692">
                  <c:v>74.456000000000003</c:v>
                </c:pt>
                <c:pt idx="38693">
                  <c:v>75.397000000000006</c:v>
                </c:pt>
                <c:pt idx="38694">
                  <c:v>76.293999999999997</c:v>
                </c:pt>
                <c:pt idx="38695">
                  <c:v>77.147000000000006</c:v>
                </c:pt>
                <c:pt idx="38696">
                  <c:v>77.957999999999998</c:v>
                </c:pt>
                <c:pt idx="38697">
                  <c:v>78.725999999999999</c:v>
                </c:pt>
                <c:pt idx="38698">
                  <c:v>79.453999999999994</c:v>
                </c:pt>
                <c:pt idx="38699">
                  <c:v>80.141000000000005</c:v>
                </c:pt>
                <c:pt idx="38700">
                  <c:v>80.790999999999997</c:v>
                </c:pt>
                <c:pt idx="38701">
                  <c:v>81.403000000000006</c:v>
                </c:pt>
                <c:pt idx="38702">
                  <c:v>81.980999999999995</c:v>
                </c:pt>
                <c:pt idx="38703">
                  <c:v>82.524000000000001</c:v>
                </c:pt>
                <c:pt idx="38704">
                  <c:v>83.034999999999997</c:v>
                </c:pt>
                <c:pt idx="38705">
                  <c:v>83.515000000000001</c:v>
                </c:pt>
                <c:pt idx="38706">
                  <c:v>83.965000000000003</c:v>
                </c:pt>
                <c:pt idx="38707">
                  <c:v>84.388000000000005</c:v>
                </c:pt>
                <c:pt idx="38708">
                  <c:v>84.783000000000001</c:v>
                </c:pt>
                <c:pt idx="38709">
                  <c:v>85.153999999999996</c:v>
                </c:pt>
                <c:pt idx="38710">
                  <c:v>85.501000000000005</c:v>
                </c:pt>
                <c:pt idx="38711">
                  <c:v>85.825000000000003</c:v>
                </c:pt>
                <c:pt idx="38712">
                  <c:v>86.126999999999995</c:v>
                </c:pt>
                <c:pt idx="38713">
                  <c:v>86.411000000000001</c:v>
                </c:pt>
                <c:pt idx="38714">
                  <c:v>86.674999999999997</c:v>
                </c:pt>
                <c:pt idx="38715">
                  <c:v>86.921999999999997</c:v>
                </c:pt>
                <c:pt idx="38716">
                  <c:v>87.152000000000001</c:v>
                </c:pt>
                <c:pt idx="38717">
                  <c:v>87.367000000000004</c:v>
                </c:pt>
                <c:pt idx="38718">
                  <c:v>87.567999999999998</c:v>
                </c:pt>
                <c:pt idx="38719">
                  <c:v>87.754999999999995</c:v>
                </c:pt>
                <c:pt idx="38720">
                  <c:v>87.93</c:v>
                </c:pt>
                <c:pt idx="38721">
                  <c:v>88.091999999999999</c:v>
                </c:pt>
                <c:pt idx="38722">
                  <c:v>88.244</c:v>
                </c:pt>
                <c:pt idx="38723">
                  <c:v>88.385999999999996</c:v>
                </c:pt>
                <c:pt idx="38724">
                  <c:v>88.516999999999996</c:v>
                </c:pt>
                <c:pt idx="38725">
                  <c:v>88.64</c:v>
                </c:pt>
                <c:pt idx="38726">
                  <c:v>88.754999999999995</c:v>
                </c:pt>
                <c:pt idx="38727">
                  <c:v>88.861000000000004</c:v>
                </c:pt>
                <c:pt idx="38728">
                  <c:v>88.960999999999999</c:v>
                </c:pt>
                <c:pt idx="38729">
                  <c:v>89.052999999999997</c:v>
                </c:pt>
                <c:pt idx="38730">
                  <c:v>89.138999999999996</c:v>
                </c:pt>
                <c:pt idx="38731">
                  <c:v>89.218999999999994</c:v>
                </c:pt>
                <c:pt idx="38732">
                  <c:v>89.293000000000006</c:v>
                </c:pt>
                <c:pt idx="38733">
                  <c:v>89.361999999999995</c:v>
                </c:pt>
                <c:pt idx="38734">
                  <c:v>89.426000000000002</c:v>
                </c:pt>
                <c:pt idx="38735">
                  <c:v>89.486000000000004</c:v>
                </c:pt>
                <c:pt idx="38736">
                  <c:v>89.540999999999997</c:v>
                </c:pt>
                <c:pt idx="38737">
                  <c:v>89.591999999999999</c:v>
                </c:pt>
                <c:pt idx="38738">
                  <c:v>89.638999999999996</c:v>
                </c:pt>
                <c:pt idx="38739">
                  <c:v>89.683000000000007</c:v>
                </c:pt>
                <c:pt idx="38740">
                  <c:v>89.724000000000004</c:v>
                </c:pt>
                <c:pt idx="38741">
                  <c:v>89.760999999999996</c:v>
                </c:pt>
                <c:pt idx="38742">
                  <c:v>89.796000000000006</c:v>
                </c:pt>
                <c:pt idx="38743">
                  <c:v>89.828000000000003</c:v>
                </c:pt>
                <c:pt idx="38744">
                  <c:v>89.858000000000004</c:v>
                </c:pt>
                <c:pt idx="38745">
                  <c:v>89.885000000000005</c:v>
                </c:pt>
                <c:pt idx="38746">
                  <c:v>89.91</c:v>
                </c:pt>
                <c:pt idx="38747">
                  <c:v>89.933999999999997</c:v>
                </c:pt>
                <c:pt idx="38748">
                  <c:v>89.954999999999998</c:v>
                </c:pt>
                <c:pt idx="38749">
                  <c:v>89.974999999999994</c:v>
                </c:pt>
                <c:pt idx="38750">
                  <c:v>89.994</c:v>
                </c:pt>
                <c:pt idx="38751">
                  <c:v>90.010999999999996</c:v>
                </c:pt>
                <c:pt idx="38752">
                  <c:v>90.027000000000001</c:v>
                </c:pt>
                <c:pt idx="38753">
                  <c:v>90.040999999999997</c:v>
                </c:pt>
                <c:pt idx="38754">
                  <c:v>90.055000000000007</c:v>
                </c:pt>
                <c:pt idx="38755">
                  <c:v>90.066999999999993</c:v>
                </c:pt>
                <c:pt idx="38756">
                  <c:v>90.078999999999994</c:v>
                </c:pt>
                <c:pt idx="38757">
                  <c:v>90.088999999999999</c:v>
                </c:pt>
                <c:pt idx="38758">
                  <c:v>90.099000000000004</c:v>
                </c:pt>
                <c:pt idx="38759">
                  <c:v>90.108000000000004</c:v>
                </c:pt>
                <c:pt idx="38760">
                  <c:v>90.117000000000004</c:v>
                </c:pt>
                <c:pt idx="38761">
                  <c:v>90.125</c:v>
                </c:pt>
                <c:pt idx="38762">
                  <c:v>90.132000000000005</c:v>
                </c:pt>
                <c:pt idx="38763">
                  <c:v>90.138999999999996</c:v>
                </c:pt>
                <c:pt idx="38764">
                  <c:v>90.144999999999996</c:v>
                </c:pt>
                <c:pt idx="38765">
                  <c:v>90.150999999999996</c:v>
                </c:pt>
                <c:pt idx="38766">
                  <c:v>90.156000000000006</c:v>
                </c:pt>
                <c:pt idx="38767">
                  <c:v>90.161000000000001</c:v>
                </c:pt>
                <c:pt idx="38768">
                  <c:v>90.165999999999997</c:v>
                </c:pt>
                <c:pt idx="38769">
                  <c:v>90.171000000000006</c:v>
                </c:pt>
                <c:pt idx="38770">
                  <c:v>90.174999999999997</c:v>
                </c:pt>
                <c:pt idx="38771">
                  <c:v>90.179000000000002</c:v>
                </c:pt>
                <c:pt idx="38772">
                  <c:v>90.182000000000002</c:v>
                </c:pt>
                <c:pt idx="38773">
                  <c:v>90.186000000000007</c:v>
                </c:pt>
                <c:pt idx="38774">
                  <c:v>90.188999999999993</c:v>
                </c:pt>
                <c:pt idx="38775">
                  <c:v>90.191999999999993</c:v>
                </c:pt>
                <c:pt idx="38776">
                  <c:v>90.194999999999993</c:v>
                </c:pt>
                <c:pt idx="38777">
                  <c:v>90.197000000000003</c:v>
                </c:pt>
                <c:pt idx="38778">
                  <c:v>90.2</c:v>
                </c:pt>
                <c:pt idx="38779">
                  <c:v>90.201999999999998</c:v>
                </c:pt>
                <c:pt idx="38780">
                  <c:v>90.204999999999998</c:v>
                </c:pt>
                <c:pt idx="38781">
                  <c:v>90.206999999999994</c:v>
                </c:pt>
                <c:pt idx="38782">
                  <c:v>90.209000000000003</c:v>
                </c:pt>
                <c:pt idx="38783">
                  <c:v>90.210999999999999</c:v>
                </c:pt>
                <c:pt idx="38784">
                  <c:v>90.212000000000003</c:v>
                </c:pt>
                <c:pt idx="38785">
                  <c:v>90.213999999999999</c:v>
                </c:pt>
                <c:pt idx="38786">
                  <c:v>90.215999999999994</c:v>
                </c:pt>
                <c:pt idx="38787">
                  <c:v>90.216999999999999</c:v>
                </c:pt>
                <c:pt idx="38788">
                  <c:v>90.218999999999994</c:v>
                </c:pt>
                <c:pt idx="38789">
                  <c:v>90.22</c:v>
                </c:pt>
                <c:pt idx="38790">
                  <c:v>90.221999999999994</c:v>
                </c:pt>
                <c:pt idx="38791">
                  <c:v>90.222999999999999</c:v>
                </c:pt>
                <c:pt idx="38792">
                  <c:v>90.224000000000004</c:v>
                </c:pt>
                <c:pt idx="38793">
                  <c:v>90.224999999999994</c:v>
                </c:pt>
                <c:pt idx="38794">
                  <c:v>90.227000000000004</c:v>
                </c:pt>
                <c:pt idx="38795">
                  <c:v>90.227999999999994</c:v>
                </c:pt>
                <c:pt idx="38796">
                  <c:v>90.228999999999999</c:v>
                </c:pt>
                <c:pt idx="38797">
                  <c:v>90.23</c:v>
                </c:pt>
                <c:pt idx="38798">
                  <c:v>90.230999999999995</c:v>
                </c:pt>
                <c:pt idx="38799">
                  <c:v>90.231999999999999</c:v>
                </c:pt>
                <c:pt idx="38800">
                  <c:v>90.233000000000004</c:v>
                </c:pt>
                <c:pt idx="38801">
                  <c:v>90.233999999999995</c:v>
                </c:pt>
                <c:pt idx="38802">
                  <c:v>90.234999999999999</c:v>
                </c:pt>
                <c:pt idx="38803">
                  <c:v>90.234999999999999</c:v>
                </c:pt>
                <c:pt idx="38804">
                  <c:v>90.236000000000004</c:v>
                </c:pt>
                <c:pt idx="38805">
                  <c:v>90.236999999999995</c:v>
                </c:pt>
                <c:pt idx="38806">
                  <c:v>90.238</c:v>
                </c:pt>
                <c:pt idx="38807">
                  <c:v>90.238</c:v>
                </c:pt>
                <c:pt idx="38808">
                  <c:v>90.239000000000004</c:v>
                </c:pt>
                <c:pt idx="38809">
                  <c:v>90.24</c:v>
                </c:pt>
                <c:pt idx="38810">
                  <c:v>90.24</c:v>
                </c:pt>
                <c:pt idx="38811">
                  <c:v>90.241</c:v>
                </c:pt>
                <c:pt idx="38812">
                  <c:v>90.241</c:v>
                </c:pt>
                <c:pt idx="38813">
                  <c:v>90.242000000000004</c:v>
                </c:pt>
                <c:pt idx="38814">
                  <c:v>90.242000000000004</c:v>
                </c:pt>
                <c:pt idx="38815">
                  <c:v>90.242000000000004</c:v>
                </c:pt>
                <c:pt idx="38816">
                  <c:v>90.242999999999995</c:v>
                </c:pt>
                <c:pt idx="38817">
                  <c:v>90.242999999999995</c:v>
                </c:pt>
                <c:pt idx="38818">
                  <c:v>90.242999999999995</c:v>
                </c:pt>
                <c:pt idx="38819">
                  <c:v>90.244</c:v>
                </c:pt>
                <c:pt idx="38820">
                  <c:v>90.244</c:v>
                </c:pt>
                <c:pt idx="38821">
                  <c:v>90.244</c:v>
                </c:pt>
                <c:pt idx="38822">
                  <c:v>90.244</c:v>
                </c:pt>
                <c:pt idx="38823">
                  <c:v>90.244</c:v>
                </c:pt>
                <c:pt idx="38824">
                  <c:v>90.244</c:v>
                </c:pt>
                <c:pt idx="38825">
                  <c:v>90.244</c:v>
                </c:pt>
                <c:pt idx="38826">
                  <c:v>90.244</c:v>
                </c:pt>
                <c:pt idx="38827">
                  <c:v>90.244</c:v>
                </c:pt>
                <c:pt idx="38828">
                  <c:v>90.244</c:v>
                </c:pt>
                <c:pt idx="38829">
                  <c:v>90.244</c:v>
                </c:pt>
                <c:pt idx="38830">
                  <c:v>90.244</c:v>
                </c:pt>
                <c:pt idx="38831">
                  <c:v>90.244</c:v>
                </c:pt>
                <c:pt idx="38832">
                  <c:v>90.244</c:v>
                </c:pt>
                <c:pt idx="38833">
                  <c:v>90.244</c:v>
                </c:pt>
                <c:pt idx="38834">
                  <c:v>90.244</c:v>
                </c:pt>
                <c:pt idx="38835">
                  <c:v>90.242999999999995</c:v>
                </c:pt>
                <c:pt idx="38836">
                  <c:v>90.242999999999995</c:v>
                </c:pt>
                <c:pt idx="38837">
                  <c:v>90.242999999999995</c:v>
                </c:pt>
                <c:pt idx="38838">
                  <c:v>90.242000000000004</c:v>
                </c:pt>
                <c:pt idx="38839">
                  <c:v>90.242000000000004</c:v>
                </c:pt>
                <c:pt idx="38840">
                  <c:v>90.242000000000004</c:v>
                </c:pt>
                <c:pt idx="38841">
                  <c:v>90.241</c:v>
                </c:pt>
                <c:pt idx="38842">
                  <c:v>90.241</c:v>
                </c:pt>
                <c:pt idx="38843">
                  <c:v>90.241</c:v>
                </c:pt>
                <c:pt idx="38844">
                  <c:v>90.24</c:v>
                </c:pt>
                <c:pt idx="38845">
                  <c:v>90.24</c:v>
                </c:pt>
                <c:pt idx="38846">
                  <c:v>90.24</c:v>
                </c:pt>
                <c:pt idx="38847">
                  <c:v>90.239000000000004</c:v>
                </c:pt>
                <c:pt idx="38848">
                  <c:v>90.239000000000004</c:v>
                </c:pt>
                <c:pt idx="38849">
                  <c:v>90.238</c:v>
                </c:pt>
                <c:pt idx="38850">
                  <c:v>90.238</c:v>
                </c:pt>
                <c:pt idx="38851">
                  <c:v>90.236999999999995</c:v>
                </c:pt>
                <c:pt idx="38852">
                  <c:v>90.236999999999995</c:v>
                </c:pt>
                <c:pt idx="38853">
                  <c:v>90.236000000000004</c:v>
                </c:pt>
                <c:pt idx="38854">
                  <c:v>90.234999999999999</c:v>
                </c:pt>
                <c:pt idx="38855">
                  <c:v>90.234999999999999</c:v>
                </c:pt>
                <c:pt idx="38856">
                  <c:v>90.233999999999995</c:v>
                </c:pt>
                <c:pt idx="38857">
                  <c:v>90.233000000000004</c:v>
                </c:pt>
                <c:pt idx="38858">
                  <c:v>90.233000000000004</c:v>
                </c:pt>
                <c:pt idx="38859">
                  <c:v>90.231999999999999</c:v>
                </c:pt>
                <c:pt idx="38860">
                  <c:v>90.230999999999995</c:v>
                </c:pt>
                <c:pt idx="38861">
                  <c:v>90.23</c:v>
                </c:pt>
                <c:pt idx="38862">
                  <c:v>90.228999999999999</c:v>
                </c:pt>
                <c:pt idx="38863">
                  <c:v>90.227999999999994</c:v>
                </c:pt>
                <c:pt idx="38864">
                  <c:v>90.227000000000004</c:v>
                </c:pt>
                <c:pt idx="38865">
                  <c:v>90.225999999999999</c:v>
                </c:pt>
                <c:pt idx="38866">
                  <c:v>90.224999999999994</c:v>
                </c:pt>
                <c:pt idx="38867">
                  <c:v>90.224000000000004</c:v>
                </c:pt>
                <c:pt idx="38868">
                  <c:v>90.221999999999994</c:v>
                </c:pt>
                <c:pt idx="38869">
                  <c:v>90.221000000000004</c:v>
                </c:pt>
                <c:pt idx="38870">
                  <c:v>90.22</c:v>
                </c:pt>
                <c:pt idx="38871">
                  <c:v>90.218000000000004</c:v>
                </c:pt>
                <c:pt idx="38872">
                  <c:v>90.215999999999994</c:v>
                </c:pt>
                <c:pt idx="38873">
                  <c:v>90.215000000000003</c:v>
                </c:pt>
                <c:pt idx="38874">
                  <c:v>90.212999999999994</c:v>
                </c:pt>
                <c:pt idx="38875">
                  <c:v>90.210999999999999</c:v>
                </c:pt>
                <c:pt idx="38876">
                  <c:v>90.209000000000003</c:v>
                </c:pt>
                <c:pt idx="38877">
                  <c:v>90.206000000000003</c:v>
                </c:pt>
                <c:pt idx="38878">
                  <c:v>90.203999999999994</c:v>
                </c:pt>
                <c:pt idx="38879">
                  <c:v>90.200999999999993</c:v>
                </c:pt>
                <c:pt idx="38880">
                  <c:v>90.197999999999993</c:v>
                </c:pt>
                <c:pt idx="38881">
                  <c:v>90.194999999999993</c:v>
                </c:pt>
                <c:pt idx="38882">
                  <c:v>90.191999999999993</c:v>
                </c:pt>
                <c:pt idx="38883">
                  <c:v>90.188000000000002</c:v>
                </c:pt>
                <c:pt idx="38884">
                  <c:v>90.185000000000002</c:v>
                </c:pt>
                <c:pt idx="38885">
                  <c:v>90.18</c:v>
                </c:pt>
                <c:pt idx="38886">
                  <c:v>90.176000000000002</c:v>
                </c:pt>
                <c:pt idx="38887">
                  <c:v>90.171000000000006</c:v>
                </c:pt>
                <c:pt idx="38888">
                  <c:v>90.165999999999997</c:v>
                </c:pt>
                <c:pt idx="38889">
                  <c:v>90.161000000000001</c:v>
                </c:pt>
                <c:pt idx="38890">
                  <c:v>90.155000000000001</c:v>
                </c:pt>
                <c:pt idx="38891">
                  <c:v>90.149000000000001</c:v>
                </c:pt>
                <c:pt idx="38892">
                  <c:v>90.141999999999996</c:v>
                </c:pt>
                <c:pt idx="38893">
                  <c:v>90.135000000000005</c:v>
                </c:pt>
                <c:pt idx="38894">
                  <c:v>90.126999999999995</c:v>
                </c:pt>
                <c:pt idx="38895">
                  <c:v>90.117999999999995</c:v>
                </c:pt>
                <c:pt idx="38896">
                  <c:v>90.108999999999995</c:v>
                </c:pt>
                <c:pt idx="38897">
                  <c:v>90.099000000000004</c:v>
                </c:pt>
                <c:pt idx="38898">
                  <c:v>90.088999999999999</c:v>
                </c:pt>
                <c:pt idx="38899">
                  <c:v>90.076999999999998</c:v>
                </c:pt>
                <c:pt idx="38900">
                  <c:v>90.064999999999998</c:v>
                </c:pt>
                <c:pt idx="38901">
                  <c:v>90.051000000000002</c:v>
                </c:pt>
                <c:pt idx="38902">
                  <c:v>90.037000000000006</c:v>
                </c:pt>
                <c:pt idx="38903">
                  <c:v>90.021000000000001</c:v>
                </c:pt>
                <c:pt idx="38904">
                  <c:v>90.004000000000005</c:v>
                </c:pt>
                <c:pt idx="38905">
                  <c:v>89.984999999999999</c:v>
                </c:pt>
                <c:pt idx="38906">
                  <c:v>89.965000000000003</c:v>
                </c:pt>
                <c:pt idx="38907">
                  <c:v>89.942999999999998</c:v>
                </c:pt>
                <c:pt idx="38908">
                  <c:v>89.92</c:v>
                </c:pt>
                <c:pt idx="38909">
                  <c:v>89.894999999999996</c:v>
                </c:pt>
                <c:pt idx="38910">
                  <c:v>89.867000000000004</c:v>
                </c:pt>
                <c:pt idx="38911">
                  <c:v>89.837000000000003</c:v>
                </c:pt>
                <c:pt idx="38912">
                  <c:v>89.805000000000007</c:v>
                </c:pt>
                <c:pt idx="38913">
                  <c:v>89.77</c:v>
                </c:pt>
                <c:pt idx="38914">
                  <c:v>89.733000000000004</c:v>
                </c:pt>
                <c:pt idx="38915">
                  <c:v>89.691999999999993</c:v>
                </c:pt>
                <c:pt idx="38916">
                  <c:v>89.649000000000001</c:v>
                </c:pt>
                <c:pt idx="38917">
                  <c:v>89.600999999999999</c:v>
                </c:pt>
                <c:pt idx="38918">
                  <c:v>89.55</c:v>
                </c:pt>
                <c:pt idx="38919">
                  <c:v>89.495000000000005</c:v>
                </c:pt>
                <c:pt idx="38920">
                  <c:v>89.436000000000007</c:v>
                </c:pt>
                <c:pt idx="38921">
                  <c:v>89.372</c:v>
                </c:pt>
                <c:pt idx="38922">
                  <c:v>89.302999999999997</c:v>
                </c:pt>
                <c:pt idx="38923">
                  <c:v>89.228999999999999</c:v>
                </c:pt>
                <c:pt idx="38924">
                  <c:v>89.149000000000001</c:v>
                </c:pt>
                <c:pt idx="38925">
                  <c:v>89.063000000000002</c:v>
                </c:pt>
                <c:pt idx="38926">
                  <c:v>88.97</c:v>
                </c:pt>
                <c:pt idx="38927">
                  <c:v>88.870999999999995</c:v>
                </c:pt>
                <c:pt idx="38928">
                  <c:v>88.765000000000001</c:v>
                </c:pt>
                <c:pt idx="38929">
                  <c:v>88.65</c:v>
                </c:pt>
                <c:pt idx="38930">
                  <c:v>88.527000000000001</c:v>
                </c:pt>
                <c:pt idx="38931">
                  <c:v>88.394999999999996</c:v>
                </c:pt>
                <c:pt idx="38932">
                  <c:v>88.254000000000005</c:v>
                </c:pt>
                <c:pt idx="38933">
                  <c:v>88.102000000000004</c:v>
                </c:pt>
                <c:pt idx="38934">
                  <c:v>87.938999999999993</c:v>
                </c:pt>
                <c:pt idx="38935">
                  <c:v>87.765000000000001</c:v>
                </c:pt>
                <c:pt idx="38936">
                  <c:v>87.576999999999998</c:v>
                </c:pt>
                <c:pt idx="38937">
                  <c:v>87.376999999999995</c:v>
                </c:pt>
                <c:pt idx="38938">
                  <c:v>87.161000000000001</c:v>
                </c:pt>
                <c:pt idx="38939">
                  <c:v>86.930999999999997</c:v>
                </c:pt>
                <c:pt idx="38940">
                  <c:v>86.683999999999997</c:v>
                </c:pt>
                <c:pt idx="38941">
                  <c:v>86.418999999999997</c:v>
                </c:pt>
                <c:pt idx="38942">
                  <c:v>86.135999999999996</c:v>
                </c:pt>
                <c:pt idx="38943">
                  <c:v>85.832999999999998</c:v>
                </c:pt>
                <c:pt idx="38944">
                  <c:v>85.509</c:v>
                </c:pt>
                <c:pt idx="38945">
                  <c:v>85.162000000000006</c:v>
                </c:pt>
                <c:pt idx="38946">
                  <c:v>84.790999999999997</c:v>
                </c:pt>
                <c:pt idx="38947">
                  <c:v>84.394999999999996</c:v>
                </c:pt>
                <c:pt idx="38948">
                  <c:v>83.972999999999999</c:v>
                </c:pt>
                <c:pt idx="38949">
                  <c:v>83.522000000000006</c:v>
                </c:pt>
                <c:pt idx="38950">
                  <c:v>83.040999999999997</c:v>
                </c:pt>
                <c:pt idx="38951">
                  <c:v>82.531000000000006</c:v>
                </c:pt>
                <c:pt idx="38952">
                  <c:v>81.986999999999995</c:v>
                </c:pt>
                <c:pt idx="38953">
                  <c:v>81.409000000000006</c:v>
                </c:pt>
                <c:pt idx="38954">
                  <c:v>80.796999999999997</c:v>
                </c:pt>
                <c:pt idx="38955">
                  <c:v>80.147000000000006</c:v>
                </c:pt>
                <c:pt idx="38956">
                  <c:v>79.459000000000003</c:v>
                </c:pt>
                <c:pt idx="38957">
                  <c:v>78.730999999999995</c:v>
                </c:pt>
                <c:pt idx="38958">
                  <c:v>77.962999999999994</c:v>
                </c:pt>
                <c:pt idx="38959">
                  <c:v>77.150999999999996</c:v>
                </c:pt>
                <c:pt idx="38960">
                  <c:v>76.298000000000002</c:v>
                </c:pt>
                <c:pt idx="38961">
                  <c:v>75.400999999999996</c:v>
                </c:pt>
                <c:pt idx="38962">
                  <c:v>74.459000000000003</c:v>
                </c:pt>
                <c:pt idx="38963">
                  <c:v>73.472999999999999</c:v>
                </c:pt>
                <c:pt idx="38964">
                  <c:v>72.441999999999993</c:v>
                </c:pt>
                <c:pt idx="38965">
                  <c:v>71.364000000000004</c:v>
                </c:pt>
                <c:pt idx="38966">
                  <c:v>70.241</c:v>
                </c:pt>
                <c:pt idx="38967">
                  <c:v>69.070999999999998</c:v>
                </c:pt>
                <c:pt idx="38968">
                  <c:v>67.855999999999995</c:v>
                </c:pt>
                <c:pt idx="38969">
                  <c:v>66.596000000000004</c:v>
                </c:pt>
                <c:pt idx="38970">
                  <c:v>65.290999999999997</c:v>
                </c:pt>
                <c:pt idx="38971">
                  <c:v>63.944000000000003</c:v>
                </c:pt>
                <c:pt idx="38972">
                  <c:v>62.555</c:v>
                </c:pt>
                <c:pt idx="38973">
                  <c:v>61.124000000000002</c:v>
                </c:pt>
                <c:pt idx="38974">
                  <c:v>59.654000000000003</c:v>
                </c:pt>
                <c:pt idx="38975">
                  <c:v>58.143999999999998</c:v>
                </c:pt>
                <c:pt idx="38976">
                  <c:v>56.598999999999997</c:v>
                </c:pt>
                <c:pt idx="38977">
                  <c:v>55.024000000000001</c:v>
                </c:pt>
                <c:pt idx="38978">
                  <c:v>53.418999999999997</c:v>
                </c:pt>
                <c:pt idx="38979">
                  <c:v>51.787999999999997</c:v>
                </c:pt>
                <c:pt idx="38980">
                  <c:v>50.134</c:v>
                </c:pt>
                <c:pt idx="38981">
                  <c:v>48.46</c:v>
                </c:pt>
                <c:pt idx="38982">
                  <c:v>46.768000000000001</c:v>
                </c:pt>
                <c:pt idx="38983">
                  <c:v>45.061</c:v>
                </c:pt>
                <c:pt idx="38984">
                  <c:v>43.34</c:v>
                </c:pt>
                <c:pt idx="38985">
                  <c:v>41.609000000000002</c:v>
                </c:pt>
                <c:pt idx="38986">
                  <c:v>39.866999999999997</c:v>
                </c:pt>
                <c:pt idx="38987">
                  <c:v>38.116999999999997</c:v>
                </c:pt>
                <c:pt idx="38988">
                  <c:v>36.357999999999997</c:v>
                </c:pt>
                <c:pt idx="38989">
                  <c:v>34.591999999999999</c:v>
                </c:pt>
                <c:pt idx="38990">
                  <c:v>32.82</c:v>
                </c:pt>
                <c:pt idx="38991">
                  <c:v>31.042000000000002</c:v>
                </c:pt>
                <c:pt idx="38992">
                  <c:v>29.26</c:v>
                </c:pt>
                <c:pt idx="38993">
                  <c:v>27.472999999999999</c:v>
                </c:pt>
                <c:pt idx="38994">
                  <c:v>25.681999999999999</c:v>
                </c:pt>
                <c:pt idx="38995">
                  <c:v>23.888000000000002</c:v>
                </c:pt>
                <c:pt idx="38996">
                  <c:v>22.093</c:v>
                </c:pt>
                <c:pt idx="38997">
                  <c:v>20.297000000000001</c:v>
                </c:pt>
                <c:pt idx="38998">
                  <c:v>18.501999999999999</c:v>
                </c:pt>
                <c:pt idx="38999">
                  <c:v>16.710999999999999</c:v>
                </c:pt>
                <c:pt idx="39000">
                  <c:v>14.927</c:v>
                </c:pt>
                <c:pt idx="39001">
                  <c:v>13.154</c:v>
                </c:pt>
                <c:pt idx="39002">
                  <c:v>11.398</c:v>
                </c:pt>
                <c:pt idx="39003">
                  <c:v>9.67</c:v>
                </c:pt>
                <c:pt idx="39004">
                  <c:v>7.984</c:v>
                </c:pt>
                <c:pt idx="39005">
                  <c:v>6.367</c:v>
                </c:pt>
                <c:pt idx="39006">
                  <c:v>4.8630000000000004</c:v>
                </c:pt>
                <c:pt idx="39007">
                  <c:v>3.536</c:v>
                </c:pt>
                <c:pt idx="39008">
                  <c:v>2.4590000000000001</c:v>
                </c:pt>
                <c:pt idx="39009">
                  <c:v>1.6839999999999999</c:v>
                </c:pt>
                <c:pt idx="39010">
                  <c:v>1.17</c:v>
                </c:pt>
                <c:pt idx="39011">
                  <c:v>0.85399999999999998</c:v>
                </c:pt>
                <c:pt idx="39012">
                  <c:v>0.66200000000000003</c:v>
                </c:pt>
                <c:pt idx="39013">
                  <c:v>0.54600000000000004</c:v>
                </c:pt>
                <c:pt idx="39014">
                  <c:v>0.47599999999999998</c:v>
                </c:pt>
                <c:pt idx="39015">
                  <c:v>0.43099999999999999</c:v>
                </c:pt>
                <c:pt idx="39016">
                  <c:v>0.4</c:v>
                </c:pt>
                <c:pt idx="39017">
                  <c:v>0.374</c:v>
                </c:pt>
                <c:pt idx="39018">
                  <c:v>0.35</c:v>
                </c:pt>
                <c:pt idx="39019">
                  <c:v>0.32800000000000001</c:v>
                </c:pt>
                <c:pt idx="39020">
                  <c:v>0.307</c:v>
                </c:pt>
                <c:pt idx="39021">
                  <c:v>0.28999999999999998</c:v>
                </c:pt>
                <c:pt idx="39022">
                  <c:v>0.27500000000000002</c:v>
                </c:pt>
                <c:pt idx="39023">
                  <c:v>0.26300000000000001</c:v>
                </c:pt>
                <c:pt idx="39024">
                  <c:v>0.253</c:v>
                </c:pt>
                <c:pt idx="39025">
                  <c:v>0.245</c:v>
                </c:pt>
                <c:pt idx="39026">
                  <c:v>0.23899999999999999</c:v>
                </c:pt>
                <c:pt idx="39027">
                  <c:v>0.23400000000000001</c:v>
                </c:pt>
                <c:pt idx="39028">
                  <c:v>0.23</c:v>
                </c:pt>
                <c:pt idx="39029">
                  <c:v>0.22700000000000001</c:v>
                </c:pt>
                <c:pt idx="39030">
                  <c:v>0.22500000000000001</c:v>
                </c:pt>
                <c:pt idx="39031">
                  <c:v>0.224</c:v>
                </c:pt>
                <c:pt idx="39032">
                  <c:v>0.223</c:v>
                </c:pt>
                <c:pt idx="39033">
                  <c:v>0.223</c:v>
                </c:pt>
                <c:pt idx="39034">
                  <c:v>0.223</c:v>
                </c:pt>
                <c:pt idx="39035">
                  <c:v>0.223</c:v>
                </c:pt>
                <c:pt idx="39036">
                  <c:v>0.223</c:v>
                </c:pt>
                <c:pt idx="39037">
                  <c:v>0.224</c:v>
                </c:pt>
                <c:pt idx="39038">
                  <c:v>0.224</c:v>
                </c:pt>
                <c:pt idx="39039">
                  <c:v>0.22500000000000001</c:v>
                </c:pt>
                <c:pt idx="39040">
                  <c:v>0.22600000000000001</c:v>
                </c:pt>
                <c:pt idx="39041">
                  <c:v>0.22800000000000001</c:v>
                </c:pt>
                <c:pt idx="39042">
                  <c:v>0.22900000000000001</c:v>
                </c:pt>
                <c:pt idx="39043">
                  <c:v>0.23100000000000001</c:v>
                </c:pt>
                <c:pt idx="39044">
                  <c:v>0.23200000000000001</c:v>
                </c:pt>
                <c:pt idx="39045">
                  <c:v>0.23400000000000001</c:v>
                </c:pt>
                <c:pt idx="39046">
                  <c:v>0.23499999999999999</c:v>
                </c:pt>
                <c:pt idx="39047">
                  <c:v>0.23699999999999999</c:v>
                </c:pt>
                <c:pt idx="39048">
                  <c:v>0.23799999999999999</c:v>
                </c:pt>
                <c:pt idx="39049">
                  <c:v>0.24</c:v>
                </c:pt>
                <c:pt idx="39050">
                  <c:v>0.24099999999999999</c:v>
                </c:pt>
                <c:pt idx="39051">
                  <c:v>0.24299999999999999</c:v>
                </c:pt>
                <c:pt idx="39052">
                  <c:v>0.24399999999999999</c:v>
                </c:pt>
                <c:pt idx="39053">
                  <c:v>0.246</c:v>
                </c:pt>
                <c:pt idx="39054">
                  <c:v>0.247</c:v>
                </c:pt>
                <c:pt idx="39055">
                  <c:v>0.249</c:v>
                </c:pt>
                <c:pt idx="39056">
                  <c:v>0.25</c:v>
                </c:pt>
                <c:pt idx="39057">
                  <c:v>0.251</c:v>
                </c:pt>
                <c:pt idx="39058">
                  <c:v>0.253</c:v>
                </c:pt>
                <c:pt idx="39059">
                  <c:v>0.254</c:v>
                </c:pt>
                <c:pt idx="39060">
                  <c:v>0.255</c:v>
                </c:pt>
                <c:pt idx="39061">
                  <c:v>0.25600000000000001</c:v>
                </c:pt>
                <c:pt idx="39062">
                  <c:v>0.25700000000000001</c:v>
                </c:pt>
                <c:pt idx="39063">
                  <c:v>0.25800000000000001</c:v>
                </c:pt>
                <c:pt idx="39064">
                  <c:v>0.25900000000000001</c:v>
                </c:pt>
                <c:pt idx="39065">
                  <c:v>0.26</c:v>
                </c:pt>
                <c:pt idx="39066">
                  <c:v>0.26100000000000001</c:v>
                </c:pt>
                <c:pt idx="39067">
                  <c:v>0.26200000000000001</c:v>
                </c:pt>
                <c:pt idx="39068">
                  <c:v>0.26200000000000001</c:v>
                </c:pt>
                <c:pt idx="39069">
                  <c:v>0.26300000000000001</c:v>
                </c:pt>
                <c:pt idx="39070">
                  <c:v>0.26400000000000001</c:v>
                </c:pt>
                <c:pt idx="39071">
                  <c:v>0.26500000000000001</c:v>
                </c:pt>
                <c:pt idx="39072">
                  <c:v>0.26500000000000001</c:v>
                </c:pt>
                <c:pt idx="39073">
                  <c:v>0.26600000000000001</c:v>
                </c:pt>
                <c:pt idx="39074">
                  <c:v>0.26700000000000002</c:v>
                </c:pt>
                <c:pt idx="39075">
                  <c:v>0.26700000000000002</c:v>
                </c:pt>
                <c:pt idx="39076">
                  <c:v>0.26800000000000002</c:v>
                </c:pt>
                <c:pt idx="39077">
                  <c:v>0.26800000000000002</c:v>
                </c:pt>
                <c:pt idx="39078">
                  <c:v>0.26700000000000002</c:v>
                </c:pt>
                <c:pt idx="39079">
                  <c:v>0.26600000000000001</c:v>
                </c:pt>
                <c:pt idx="39080">
                  <c:v>0.26600000000000001</c:v>
                </c:pt>
                <c:pt idx="39081">
                  <c:v>0.26500000000000001</c:v>
                </c:pt>
                <c:pt idx="39082">
                  <c:v>0.26400000000000001</c:v>
                </c:pt>
                <c:pt idx="39083">
                  <c:v>0.26400000000000001</c:v>
                </c:pt>
                <c:pt idx="39084">
                  <c:v>0.26300000000000001</c:v>
                </c:pt>
                <c:pt idx="39085">
                  <c:v>0.26200000000000001</c:v>
                </c:pt>
                <c:pt idx="39086">
                  <c:v>0.26100000000000001</c:v>
                </c:pt>
                <c:pt idx="39087">
                  <c:v>0.26100000000000001</c:v>
                </c:pt>
                <c:pt idx="39088">
                  <c:v>0.26</c:v>
                </c:pt>
                <c:pt idx="39089">
                  <c:v>0.25900000000000001</c:v>
                </c:pt>
                <c:pt idx="39090">
                  <c:v>0.25800000000000001</c:v>
                </c:pt>
                <c:pt idx="39091">
                  <c:v>0.25700000000000001</c:v>
                </c:pt>
                <c:pt idx="39092">
                  <c:v>0.25600000000000001</c:v>
                </c:pt>
                <c:pt idx="39093">
                  <c:v>0.255</c:v>
                </c:pt>
                <c:pt idx="39094">
                  <c:v>0.254</c:v>
                </c:pt>
                <c:pt idx="39095">
                  <c:v>0.253</c:v>
                </c:pt>
                <c:pt idx="39096">
                  <c:v>0.252</c:v>
                </c:pt>
                <c:pt idx="39097">
                  <c:v>0.251</c:v>
                </c:pt>
                <c:pt idx="39098">
                  <c:v>0.25</c:v>
                </c:pt>
                <c:pt idx="39099">
                  <c:v>0.249</c:v>
                </c:pt>
                <c:pt idx="39100">
                  <c:v>0.247</c:v>
                </c:pt>
                <c:pt idx="39101">
                  <c:v>0.246</c:v>
                </c:pt>
                <c:pt idx="39102">
                  <c:v>0.245</c:v>
                </c:pt>
                <c:pt idx="39103">
                  <c:v>0.24299999999999999</c:v>
                </c:pt>
                <c:pt idx="39104">
                  <c:v>0.24199999999999999</c:v>
                </c:pt>
                <c:pt idx="39105">
                  <c:v>0.24</c:v>
                </c:pt>
                <c:pt idx="39106">
                  <c:v>0.23899999999999999</c:v>
                </c:pt>
                <c:pt idx="39107">
                  <c:v>0.23699999999999999</c:v>
                </c:pt>
                <c:pt idx="39108">
                  <c:v>0.23599999999999999</c:v>
                </c:pt>
                <c:pt idx="39109">
                  <c:v>0.23400000000000001</c:v>
                </c:pt>
                <c:pt idx="39110">
                  <c:v>0.23300000000000001</c:v>
                </c:pt>
                <c:pt idx="39111">
                  <c:v>0.23100000000000001</c:v>
                </c:pt>
                <c:pt idx="39112">
                  <c:v>0.22900000000000001</c:v>
                </c:pt>
                <c:pt idx="39113">
                  <c:v>0.22800000000000001</c:v>
                </c:pt>
                <c:pt idx="39114">
                  <c:v>0.22600000000000001</c:v>
                </c:pt>
                <c:pt idx="39115">
                  <c:v>0.22500000000000001</c:v>
                </c:pt>
                <c:pt idx="39116">
                  <c:v>0.224</c:v>
                </c:pt>
                <c:pt idx="39117">
                  <c:v>0.223</c:v>
                </c:pt>
                <c:pt idx="39118">
                  <c:v>0.222</c:v>
                </c:pt>
                <c:pt idx="39119">
                  <c:v>0.222</c:v>
                </c:pt>
                <c:pt idx="39120">
                  <c:v>0.221</c:v>
                </c:pt>
                <c:pt idx="39121">
                  <c:v>0.221</c:v>
                </c:pt>
                <c:pt idx="39122">
                  <c:v>0.222</c:v>
                </c:pt>
                <c:pt idx="39123">
                  <c:v>0.222</c:v>
                </c:pt>
                <c:pt idx="39124">
                  <c:v>0.223</c:v>
                </c:pt>
                <c:pt idx="39125">
                  <c:v>0.224</c:v>
                </c:pt>
                <c:pt idx="39126">
                  <c:v>0.22600000000000001</c:v>
                </c:pt>
                <c:pt idx="39127">
                  <c:v>0.22900000000000001</c:v>
                </c:pt>
                <c:pt idx="39128">
                  <c:v>0.23300000000000001</c:v>
                </c:pt>
                <c:pt idx="39129">
                  <c:v>0.23699999999999999</c:v>
                </c:pt>
                <c:pt idx="39130">
                  <c:v>0.24299999999999999</c:v>
                </c:pt>
                <c:pt idx="39131">
                  <c:v>0.25</c:v>
                </c:pt>
                <c:pt idx="39132">
                  <c:v>0.26</c:v>
                </c:pt>
                <c:pt idx="39133">
                  <c:v>0.27100000000000002</c:v>
                </c:pt>
                <c:pt idx="39134">
                  <c:v>0.28599999999999998</c:v>
                </c:pt>
                <c:pt idx="39135">
                  <c:v>0.30399999999999999</c:v>
                </c:pt>
                <c:pt idx="39136">
                  <c:v>0.32500000000000001</c:v>
                </c:pt>
                <c:pt idx="39137">
                  <c:v>0.34799999999999998</c:v>
                </c:pt>
                <c:pt idx="39138">
                  <c:v>0.36899999999999999</c:v>
                </c:pt>
                <c:pt idx="39139">
                  <c:v>0.38900000000000001</c:v>
                </c:pt>
                <c:pt idx="39140">
                  <c:v>0.41099999999999998</c:v>
                </c:pt>
                <c:pt idx="39141">
                  <c:v>0.441</c:v>
                </c:pt>
                <c:pt idx="39142">
                  <c:v>0.48799999999999999</c:v>
                </c:pt>
                <c:pt idx="39143">
                  <c:v>0.56699999999999995</c:v>
                </c:pt>
                <c:pt idx="39144">
                  <c:v>0.70199999999999996</c:v>
                </c:pt>
                <c:pt idx="39145">
                  <c:v>0.94099999999999995</c:v>
                </c:pt>
                <c:pt idx="39146">
                  <c:v>1.3740000000000001</c:v>
                </c:pt>
                <c:pt idx="39147">
                  <c:v>2.121</c:v>
                </c:pt>
                <c:pt idx="39148">
                  <c:v>3.2360000000000002</c:v>
                </c:pt>
                <c:pt idx="39149">
                  <c:v>4.6440000000000001</c:v>
                </c:pt>
                <c:pt idx="39150">
                  <c:v>6.2240000000000002</c:v>
                </c:pt>
                <c:pt idx="39151">
                  <c:v>7.891</c:v>
                </c:pt>
                <c:pt idx="39152">
                  <c:v>9.609</c:v>
                </c:pt>
                <c:pt idx="39153">
                  <c:v>11.36</c:v>
                </c:pt>
                <c:pt idx="39154">
                  <c:v>13.131</c:v>
                </c:pt>
                <c:pt idx="39155">
                  <c:v>14.914999999999999</c:v>
                </c:pt>
                <c:pt idx="39156">
                  <c:v>16.707999999999998</c:v>
                </c:pt>
                <c:pt idx="39157">
                  <c:v>18.504000000000001</c:v>
                </c:pt>
                <c:pt idx="39158">
                  <c:v>20.303000000000001</c:v>
                </c:pt>
                <c:pt idx="39159">
                  <c:v>22.103000000000002</c:v>
                </c:pt>
                <c:pt idx="39160">
                  <c:v>23.902000000000001</c:v>
                </c:pt>
                <c:pt idx="39161">
                  <c:v>25.698</c:v>
                </c:pt>
                <c:pt idx="39162">
                  <c:v>27.491</c:v>
                </c:pt>
                <c:pt idx="39163">
                  <c:v>29.282</c:v>
                </c:pt>
                <c:pt idx="39164">
                  <c:v>31.067</c:v>
                </c:pt>
                <c:pt idx="39165">
                  <c:v>32.845999999999997</c:v>
                </c:pt>
                <c:pt idx="39166">
                  <c:v>34.619</c:v>
                </c:pt>
                <c:pt idx="39167">
                  <c:v>36.386000000000003</c:v>
                </c:pt>
                <c:pt idx="39168">
                  <c:v>38.148000000000003</c:v>
                </c:pt>
                <c:pt idx="39169">
                  <c:v>39.902000000000001</c:v>
                </c:pt>
                <c:pt idx="39170">
                  <c:v>41.646999999999998</c:v>
                </c:pt>
                <c:pt idx="39171">
                  <c:v>43.381999999999998</c:v>
                </c:pt>
                <c:pt idx="39172">
                  <c:v>45.106000000000002</c:v>
                </c:pt>
                <c:pt idx="39173">
                  <c:v>46.816000000000003</c:v>
                </c:pt>
                <c:pt idx="39174">
                  <c:v>48.511000000000003</c:v>
                </c:pt>
                <c:pt idx="39175">
                  <c:v>50.188000000000002</c:v>
                </c:pt>
                <c:pt idx="39176">
                  <c:v>51.844999999999999</c:v>
                </c:pt>
                <c:pt idx="39177">
                  <c:v>53.478000000000002</c:v>
                </c:pt>
                <c:pt idx="39178">
                  <c:v>55.085000000000001</c:v>
                </c:pt>
                <c:pt idx="39179">
                  <c:v>56.662999999999997</c:v>
                </c:pt>
                <c:pt idx="39180">
                  <c:v>58.210999999999999</c:v>
                </c:pt>
                <c:pt idx="39181">
                  <c:v>59.725000000000001</c:v>
                </c:pt>
                <c:pt idx="39182">
                  <c:v>61.2</c:v>
                </c:pt>
                <c:pt idx="39183">
                  <c:v>62.631</c:v>
                </c:pt>
                <c:pt idx="39184">
                  <c:v>64.02</c:v>
                </c:pt>
                <c:pt idx="39185">
                  <c:v>65.367999999999995</c:v>
                </c:pt>
                <c:pt idx="39186">
                  <c:v>66.671000000000006</c:v>
                </c:pt>
                <c:pt idx="39187">
                  <c:v>67.930999999999997</c:v>
                </c:pt>
                <c:pt idx="39188">
                  <c:v>69.146000000000001</c:v>
                </c:pt>
                <c:pt idx="39189">
                  <c:v>70.313999999999993</c:v>
                </c:pt>
                <c:pt idx="39190">
                  <c:v>71.436000000000007</c:v>
                </c:pt>
                <c:pt idx="39191">
                  <c:v>72.512</c:v>
                </c:pt>
                <c:pt idx="39192">
                  <c:v>73.542000000000002</c:v>
                </c:pt>
                <c:pt idx="39193">
                  <c:v>74.527000000000001</c:v>
                </c:pt>
                <c:pt idx="39194">
                  <c:v>75.465999999999994</c:v>
                </c:pt>
                <c:pt idx="39195">
                  <c:v>76.36</c:v>
                </c:pt>
                <c:pt idx="39196">
                  <c:v>77.210999999999999</c:v>
                </c:pt>
                <c:pt idx="39197">
                  <c:v>78.02</c:v>
                </c:pt>
                <c:pt idx="39198">
                  <c:v>78.786000000000001</c:v>
                </c:pt>
                <c:pt idx="39199">
                  <c:v>79.510999999999996</c:v>
                </c:pt>
                <c:pt idx="39200">
                  <c:v>80.195999999999998</c:v>
                </c:pt>
                <c:pt idx="39201">
                  <c:v>80.843000000000004</c:v>
                </c:pt>
                <c:pt idx="39202">
                  <c:v>81.453000000000003</c:v>
                </c:pt>
                <c:pt idx="39203">
                  <c:v>82.028000000000006</c:v>
                </c:pt>
                <c:pt idx="39204">
                  <c:v>82.567999999999998</c:v>
                </c:pt>
                <c:pt idx="39205">
                  <c:v>83.075999999999993</c:v>
                </c:pt>
                <c:pt idx="39206">
                  <c:v>83.554000000000002</c:v>
                </c:pt>
                <c:pt idx="39207">
                  <c:v>84.001999999999995</c:v>
                </c:pt>
                <c:pt idx="39208">
                  <c:v>84.421999999999997</c:v>
                </c:pt>
                <c:pt idx="39209">
                  <c:v>84.814999999999998</c:v>
                </c:pt>
                <c:pt idx="39210">
                  <c:v>85.183999999999997</c:v>
                </c:pt>
                <c:pt idx="39211">
                  <c:v>85.528000000000006</c:v>
                </c:pt>
                <c:pt idx="39212">
                  <c:v>85.85</c:v>
                </c:pt>
                <c:pt idx="39213">
                  <c:v>86.150999999999996</c:v>
                </c:pt>
                <c:pt idx="39214">
                  <c:v>86.432000000000002</c:v>
                </c:pt>
                <c:pt idx="39215">
                  <c:v>86.694999999999993</c:v>
                </c:pt>
                <c:pt idx="39216">
                  <c:v>86.94</c:v>
                </c:pt>
                <c:pt idx="39217">
                  <c:v>87.168999999999997</c:v>
                </c:pt>
                <c:pt idx="39218">
                  <c:v>87.382000000000005</c:v>
                </c:pt>
                <c:pt idx="39219">
                  <c:v>87.581000000000003</c:v>
                </c:pt>
                <c:pt idx="39220">
                  <c:v>87.766999999999996</c:v>
                </c:pt>
                <c:pt idx="39221">
                  <c:v>87.94</c:v>
                </c:pt>
                <c:pt idx="39222">
                  <c:v>88.102000000000004</c:v>
                </c:pt>
                <c:pt idx="39223">
                  <c:v>88.253</c:v>
                </c:pt>
                <c:pt idx="39224">
                  <c:v>88.393000000000001</c:v>
                </c:pt>
                <c:pt idx="39225">
                  <c:v>88.524000000000001</c:v>
                </c:pt>
                <c:pt idx="39226">
                  <c:v>88.646000000000001</c:v>
                </c:pt>
                <c:pt idx="39227">
                  <c:v>88.76</c:v>
                </c:pt>
                <c:pt idx="39228">
                  <c:v>88.866</c:v>
                </c:pt>
                <c:pt idx="39229">
                  <c:v>88.963999999999999</c:v>
                </c:pt>
                <c:pt idx="39230">
                  <c:v>89.055999999999997</c:v>
                </c:pt>
                <c:pt idx="39231">
                  <c:v>89.141000000000005</c:v>
                </c:pt>
                <c:pt idx="39232">
                  <c:v>89.221000000000004</c:v>
                </c:pt>
                <c:pt idx="39233">
                  <c:v>89.293999999999997</c:v>
                </c:pt>
                <c:pt idx="39234">
                  <c:v>89.363</c:v>
                </c:pt>
                <c:pt idx="39235">
                  <c:v>89.426000000000002</c:v>
                </c:pt>
                <c:pt idx="39236">
                  <c:v>89.484999999999999</c:v>
                </c:pt>
                <c:pt idx="39237">
                  <c:v>89.54</c:v>
                </c:pt>
                <c:pt idx="39238">
                  <c:v>89.590999999999994</c:v>
                </c:pt>
                <c:pt idx="39239">
                  <c:v>89.638000000000005</c:v>
                </c:pt>
                <c:pt idx="39240">
                  <c:v>89.680999999999997</c:v>
                </c:pt>
                <c:pt idx="39241">
                  <c:v>89.721000000000004</c:v>
                </c:pt>
                <c:pt idx="39242">
                  <c:v>89.757999999999996</c:v>
                </c:pt>
                <c:pt idx="39243">
                  <c:v>89.793000000000006</c:v>
                </c:pt>
                <c:pt idx="39244">
                  <c:v>89.825000000000003</c:v>
                </c:pt>
                <c:pt idx="39245">
                  <c:v>89.853999999999999</c:v>
                </c:pt>
                <c:pt idx="39246">
                  <c:v>89.881</c:v>
                </c:pt>
                <c:pt idx="39247">
                  <c:v>89.906000000000006</c:v>
                </c:pt>
                <c:pt idx="39248">
                  <c:v>89.93</c:v>
                </c:pt>
                <c:pt idx="39249">
                  <c:v>89.950999999999993</c:v>
                </c:pt>
                <c:pt idx="39250">
                  <c:v>89.971000000000004</c:v>
                </c:pt>
                <c:pt idx="39251">
                  <c:v>89.989000000000004</c:v>
                </c:pt>
                <c:pt idx="39252">
                  <c:v>90.006</c:v>
                </c:pt>
                <c:pt idx="39253">
                  <c:v>90.022000000000006</c:v>
                </c:pt>
                <c:pt idx="39254">
                  <c:v>90.036000000000001</c:v>
                </c:pt>
                <c:pt idx="39255">
                  <c:v>90.049000000000007</c:v>
                </c:pt>
                <c:pt idx="39256">
                  <c:v>90.061999999999998</c:v>
                </c:pt>
                <c:pt idx="39257">
                  <c:v>90.072999999999993</c:v>
                </c:pt>
                <c:pt idx="39258">
                  <c:v>90.084000000000003</c:v>
                </c:pt>
                <c:pt idx="39259">
                  <c:v>90.093000000000004</c:v>
                </c:pt>
                <c:pt idx="39260">
                  <c:v>90.102999999999994</c:v>
                </c:pt>
                <c:pt idx="39261">
                  <c:v>90.111000000000004</c:v>
                </c:pt>
                <c:pt idx="39262">
                  <c:v>90.119</c:v>
                </c:pt>
                <c:pt idx="39263">
                  <c:v>90.126000000000005</c:v>
                </c:pt>
                <c:pt idx="39264">
                  <c:v>90.132999999999996</c:v>
                </c:pt>
                <c:pt idx="39265">
                  <c:v>90.138999999999996</c:v>
                </c:pt>
                <c:pt idx="39266">
                  <c:v>90.144999999999996</c:v>
                </c:pt>
                <c:pt idx="39267">
                  <c:v>90.15</c:v>
                </c:pt>
                <c:pt idx="39268">
                  <c:v>90.155000000000001</c:v>
                </c:pt>
                <c:pt idx="39269">
                  <c:v>90.16</c:v>
                </c:pt>
                <c:pt idx="39270">
                  <c:v>90.164000000000001</c:v>
                </c:pt>
                <c:pt idx="39271">
                  <c:v>90.168999999999997</c:v>
                </c:pt>
                <c:pt idx="39272">
                  <c:v>90.171999999999997</c:v>
                </c:pt>
                <c:pt idx="39273">
                  <c:v>90.176000000000002</c:v>
                </c:pt>
                <c:pt idx="39274">
                  <c:v>90.179000000000002</c:v>
                </c:pt>
                <c:pt idx="39275">
                  <c:v>90.183000000000007</c:v>
                </c:pt>
                <c:pt idx="39276">
                  <c:v>90.186000000000007</c:v>
                </c:pt>
                <c:pt idx="39277">
                  <c:v>90.188000000000002</c:v>
                </c:pt>
                <c:pt idx="39278">
                  <c:v>90.191000000000003</c:v>
                </c:pt>
                <c:pt idx="39279">
                  <c:v>90.192999999999998</c:v>
                </c:pt>
                <c:pt idx="39280">
                  <c:v>90.195999999999998</c:v>
                </c:pt>
                <c:pt idx="39281">
                  <c:v>90.197999999999993</c:v>
                </c:pt>
                <c:pt idx="39282">
                  <c:v>90.2</c:v>
                </c:pt>
                <c:pt idx="39283">
                  <c:v>90.201999999999998</c:v>
                </c:pt>
                <c:pt idx="39284">
                  <c:v>90.203999999999994</c:v>
                </c:pt>
                <c:pt idx="39285">
                  <c:v>90.206000000000003</c:v>
                </c:pt>
                <c:pt idx="39286">
                  <c:v>90.207999999999998</c:v>
                </c:pt>
                <c:pt idx="39287">
                  <c:v>90.209000000000003</c:v>
                </c:pt>
                <c:pt idx="39288">
                  <c:v>90.210999999999999</c:v>
                </c:pt>
                <c:pt idx="39289">
                  <c:v>90.212000000000003</c:v>
                </c:pt>
                <c:pt idx="39290">
                  <c:v>90.213999999999999</c:v>
                </c:pt>
                <c:pt idx="39291">
                  <c:v>90.215000000000003</c:v>
                </c:pt>
                <c:pt idx="39292">
                  <c:v>90.215999999999994</c:v>
                </c:pt>
                <c:pt idx="39293">
                  <c:v>90.218000000000004</c:v>
                </c:pt>
                <c:pt idx="39294">
                  <c:v>90.218999999999994</c:v>
                </c:pt>
                <c:pt idx="39295">
                  <c:v>90.22</c:v>
                </c:pt>
                <c:pt idx="39296">
                  <c:v>90.221000000000004</c:v>
                </c:pt>
                <c:pt idx="39297">
                  <c:v>90.221999999999994</c:v>
                </c:pt>
                <c:pt idx="39298">
                  <c:v>90.222999999999999</c:v>
                </c:pt>
                <c:pt idx="39299">
                  <c:v>90.224000000000004</c:v>
                </c:pt>
                <c:pt idx="39300">
                  <c:v>90.224999999999994</c:v>
                </c:pt>
                <c:pt idx="39301">
                  <c:v>90.225999999999999</c:v>
                </c:pt>
                <c:pt idx="39302">
                  <c:v>90.227000000000004</c:v>
                </c:pt>
                <c:pt idx="39303">
                  <c:v>90.227999999999994</c:v>
                </c:pt>
                <c:pt idx="39304">
                  <c:v>90.228999999999999</c:v>
                </c:pt>
                <c:pt idx="39305">
                  <c:v>90.23</c:v>
                </c:pt>
                <c:pt idx="39306">
                  <c:v>90.23</c:v>
                </c:pt>
                <c:pt idx="39307">
                  <c:v>90.230999999999995</c:v>
                </c:pt>
                <c:pt idx="39308">
                  <c:v>90.231999999999999</c:v>
                </c:pt>
                <c:pt idx="39309">
                  <c:v>90.231999999999999</c:v>
                </c:pt>
                <c:pt idx="39310">
                  <c:v>90.233000000000004</c:v>
                </c:pt>
                <c:pt idx="39311">
                  <c:v>90.233999999999995</c:v>
                </c:pt>
                <c:pt idx="39312">
                  <c:v>90.233999999999995</c:v>
                </c:pt>
                <c:pt idx="39313">
                  <c:v>90.234999999999999</c:v>
                </c:pt>
                <c:pt idx="39314">
                  <c:v>90.234999999999999</c:v>
                </c:pt>
                <c:pt idx="39315">
                  <c:v>90.236000000000004</c:v>
                </c:pt>
                <c:pt idx="39316">
                  <c:v>90.236000000000004</c:v>
                </c:pt>
                <c:pt idx="39317">
                  <c:v>90.236000000000004</c:v>
                </c:pt>
                <c:pt idx="39318">
                  <c:v>90.236999999999995</c:v>
                </c:pt>
                <c:pt idx="39319">
                  <c:v>90.236999999999995</c:v>
                </c:pt>
                <c:pt idx="39320">
                  <c:v>90.236999999999995</c:v>
                </c:pt>
                <c:pt idx="39321">
                  <c:v>90.236999999999995</c:v>
                </c:pt>
                <c:pt idx="39322">
                  <c:v>90.236999999999995</c:v>
                </c:pt>
                <c:pt idx="39323">
                  <c:v>90.238</c:v>
                </c:pt>
                <c:pt idx="39324">
                  <c:v>90.238</c:v>
                </c:pt>
                <c:pt idx="39325">
                  <c:v>90.238</c:v>
                </c:pt>
                <c:pt idx="39326">
                  <c:v>90.238</c:v>
                </c:pt>
                <c:pt idx="39327">
                  <c:v>90.238</c:v>
                </c:pt>
                <c:pt idx="39328">
                  <c:v>90.238</c:v>
                </c:pt>
                <c:pt idx="39329">
                  <c:v>90.238</c:v>
                </c:pt>
                <c:pt idx="39330">
                  <c:v>90.238</c:v>
                </c:pt>
                <c:pt idx="39331">
                  <c:v>90.238</c:v>
                </c:pt>
                <c:pt idx="39332">
                  <c:v>90.238</c:v>
                </c:pt>
                <c:pt idx="39333">
                  <c:v>90.236999999999995</c:v>
                </c:pt>
                <c:pt idx="39334">
                  <c:v>90.236999999999995</c:v>
                </c:pt>
                <c:pt idx="39335">
                  <c:v>90.236999999999995</c:v>
                </c:pt>
                <c:pt idx="39336">
                  <c:v>90.236999999999995</c:v>
                </c:pt>
                <c:pt idx="39337">
                  <c:v>90.236999999999995</c:v>
                </c:pt>
                <c:pt idx="39338">
                  <c:v>90.236000000000004</c:v>
                </c:pt>
                <c:pt idx="39339">
                  <c:v>90.236000000000004</c:v>
                </c:pt>
                <c:pt idx="39340">
                  <c:v>90.236000000000004</c:v>
                </c:pt>
                <c:pt idx="39341">
                  <c:v>90.234999999999999</c:v>
                </c:pt>
                <c:pt idx="39342">
                  <c:v>90.234999999999999</c:v>
                </c:pt>
                <c:pt idx="39343">
                  <c:v>90.234999999999999</c:v>
                </c:pt>
                <c:pt idx="39344">
                  <c:v>90.233999999999995</c:v>
                </c:pt>
                <c:pt idx="39345">
                  <c:v>90.233999999999995</c:v>
                </c:pt>
                <c:pt idx="39346">
                  <c:v>90.233000000000004</c:v>
                </c:pt>
                <c:pt idx="39347">
                  <c:v>90.233000000000004</c:v>
                </c:pt>
                <c:pt idx="39348">
                  <c:v>90.233000000000004</c:v>
                </c:pt>
                <c:pt idx="39349">
                  <c:v>90.231999999999999</c:v>
                </c:pt>
                <c:pt idx="39350">
                  <c:v>90.231999999999999</c:v>
                </c:pt>
                <c:pt idx="39351">
                  <c:v>90.230999999999995</c:v>
                </c:pt>
                <c:pt idx="39352">
                  <c:v>90.230999999999995</c:v>
                </c:pt>
                <c:pt idx="39353">
                  <c:v>90.23</c:v>
                </c:pt>
                <c:pt idx="39354">
                  <c:v>90.228999999999999</c:v>
                </c:pt>
                <c:pt idx="39355">
                  <c:v>90.228999999999999</c:v>
                </c:pt>
                <c:pt idx="39356">
                  <c:v>90.227999999999994</c:v>
                </c:pt>
                <c:pt idx="39357">
                  <c:v>90.227000000000004</c:v>
                </c:pt>
                <c:pt idx="39358">
                  <c:v>90.227000000000004</c:v>
                </c:pt>
                <c:pt idx="39359">
                  <c:v>90.225999999999999</c:v>
                </c:pt>
                <c:pt idx="39360">
                  <c:v>90.224999999999994</c:v>
                </c:pt>
                <c:pt idx="39361">
                  <c:v>90.224000000000004</c:v>
                </c:pt>
                <c:pt idx="39362">
                  <c:v>90.224000000000004</c:v>
                </c:pt>
                <c:pt idx="39363">
                  <c:v>90.222999999999999</c:v>
                </c:pt>
                <c:pt idx="39364">
                  <c:v>90.221999999999994</c:v>
                </c:pt>
                <c:pt idx="39365">
                  <c:v>90.221000000000004</c:v>
                </c:pt>
                <c:pt idx="39366">
                  <c:v>90.22</c:v>
                </c:pt>
                <c:pt idx="39367">
                  <c:v>90.218000000000004</c:v>
                </c:pt>
                <c:pt idx="39368">
                  <c:v>90.216999999999999</c:v>
                </c:pt>
                <c:pt idx="39369">
                  <c:v>90.215999999999994</c:v>
                </c:pt>
                <c:pt idx="39370">
                  <c:v>90.215000000000003</c:v>
                </c:pt>
                <c:pt idx="39371">
                  <c:v>90.212999999999994</c:v>
                </c:pt>
                <c:pt idx="39372">
                  <c:v>90.212000000000003</c:v>
                </c:pt>
                <c:pt idx="39373">
                  <c:v>90.21</c:v>
                </c:pt>
                <c:pt idx="39374">
                  <c:v>90.207999999999998</c:v>
                </c:pt>
                <c:pt idx="39375">
                  <c:v>90.206000000000003</c:v>
                </c:pt>
                <c:pt idx="39376">
                  <c:v>90.203999999999994</c:v>
                </c:pt>
                <c:pt idx="39377">
                  <c:v>90.201999999999998</c:v>
                </c:pt>
                <c:pt idx="39378">
                  <c:v>90.2</c:v>
                </c:pt>
                <c:pt idx="39379">
                  <c:v>90.197000000000003</c:v>
                </c:pt>
                <c:pt idx="39380">
                  <c:v>90.194999999999993</c:v>
                </c:pt>
                <c:pt idx="39381">
                  <c:v>90.191999999999993</c:v>
                </c:pt>
                <c:pt idx="39382">
                  <c:v>90.188999999999993</c:v>
                </c:pt>
                <c:pt idx="39383">
                  <c:v>90.185000000000002</c:v>
                </c:pt>
                <c:pt idx="39384">
                  <c:v>90.182000000000002</c:v>
                </c:pt>
                <c:pt idx="39385">
                  <c:v>90.177999999999997</c:v>
                </c:pt>
                <c:pt idx="39386">
                  <c:v>90.174000000000007</c:v>
                </c:pt>
                <c:pt idx="39387">
                  <c:v>90.17</c:v>
                </c:pt>
                <c:pt idx="39388">
                  <c:v>90.165000000000006</c:v>
                </c:pt>
                <c:pt idx="39389">
                  <c:v>90.16</c:v>
                </c:pt>
                <c:pt idx="39390">
                  <c:v>90.155000000000001</c:v>
                </c:pt>
                <c:pt idx="39391">
                  <c:v>90.149000000000001</c:v>
                </c:pt>
                <c:pt idx="39392">
                  <c:v>90.143000000000001</c:v>
                </c:pt>
                <c:pt idx="39393">
                  <c:v>90.135999999999996</c:v>
                </c:pt>
                <c:pt idx="39394">
                  <c:v>90.129000000000005</c:v>
                </c:pt>
                <c:pt idx="39395">
                  <c:v>90.120999999999995</c:v>
                </c:pt>
                <c:pt idx="39396">
                  <c:v>90.113</c:v>
                </c:pt>
                <c:pt idx="39397">
                  <c:v>90.103999999999999</c:v>
                </c:pt>
                <c:pt idx="39398">
                  <c:v>90.093999999999994</c:v>
                </c:pt>
                <c:pt idx="39399">
                  <c:v>90.082999999999998</c:v>
                </c:pt>
                <c:pt idx="39400">
                  <c:v>90.072000000000003</c:v>
                </c:pt>
                <c:pt idx="39401">
                  <c:v>90.058999999999997</c:v>
                </c:pt>
                <c:pt idx="39402">
                  <c:v>90.046000000000006</c:v>
                </c:pt>
                <c:pt idx="39403">
                  <c:v>90.031999999999996</c:v>
                </c:pt>
                <c:pt idx="39404">
                  <c:v>90.016000000000005</c:v>
                </c:pt>
                <c:pt idx="39405">
                  <c:v>89.998999999999995</c:v>
                </c:pt>
                <c:pt idx="39406">
                  <c:v>89.980999999999995</c:v>
                </c:pt>
                <c:pt idx="39407">
                  <c:v>89.960999999999999</c:v>
                </c:pt>
                <c:pt idx="39408">
                  <c:v>89.938999999999993</c:v>
                </c:pt>
                <c:pt idx="39409">
                  <c:v>89.915999999999997</c:v>
                </c:pt>
                <c:pt idx="39410">
                  <c:v>89.891000000000005</c:v>
                </c:pt>
                <c:pt idx="39411">
                  <c:v>89.864000000000004</c:v>
                </c:pt>
                <c:pt idx="39412">
                  <c:v>89.834000000000003</c:v>
                </c:pt>
                <c:pt idx="39413">
                  <c:v>89.802000000000007</c:v>
                </c:pt>
                <c:pt idx="39414">
                  <c:v>89.768000000000001</c:v>
                </c:pt>
                <c:pt idx="39415">
                  <c:v>89.730999999999995</c:v>
                </c:pt>
                <c:pt idx="39416">
                  <c:v>89.69</c:v>
                </c:pt>
                <c:pt idx="39417">
                  <c:v>89.647000000000006</c:v>
                </c:pt>
                <c:pt idx="39418">
                  <c:v>89.6</c:v>
                </c:pt>
                <c:pt idx="39419">
                  <c:v>89.549000000000007</c:v>
                </c:pt>
                <c:pt idx="39420">
                  <c:v>89.495000000000005</c:v>
                </c:pt>
                <c:pt idx="39421">
                  <c:v>89.436000000000007</c:v>
                </c:pt>
                <c:pt idx="39422">
                  <c:v>89.372</c:v>
                </c:pt>
                <c:pt idx="39423">
                  <c:v>89.304000000000002</c:v>
                </c:pt>
                <c:pt idx="39424">
                  <c:v>89.23</c:v>
                </c:pt>
                <c:pt idx="39425">
                  <c:v>89.150999999999996</c:v>
                </c:pt>
                <c:pt idx="39426">
                  <c:v>89.064999999999998</c:v>
                </c:pt>
                <c:pt idx="39427">
                  <c:v>88.974000000000004</c:v>
                </c:pt>
                <c:pt idx="39428">
                  <c:v>88.875</c:v>
                </c:pt>
                <c:pt idx="39429">
                  <c:v>88.769000000000005</c:v>
                </c:pt>
                <c:pt idx="39430">
                  <c:v>88.656000000000006</c:v>
                </c:pt>
                <c:pt idx="39431">
                  <c:v>88.534000000000006</c:v>
                </c:pt>
                <c:pt idx="39432">
                  <c:v>88.403000000000006</c:v>
                </c:pt>
                <c:pt idx="39433">
                  <c:v>88.263000000000005</c:v>
                </c:pt>
                <c:pt idx="39434">
                  <c:v>88.111999999999995</c:v>
                </c:pt>
                <c:pt idx="39435">
                  <c:v>87.95</c:v>
                </c:pt>
                <c:pt idx="39436">
                  <c:v>87.777000000000001</c:v>
                </c:pt>
                <c:pt idx="39437">
                  <c:v>87.590999999999994</c:v>
                </c:pt>
                <c:pt idx="39438">
                  <c:v>87.391000000000005</c:v>
                </c:pt>
                <c:pt idx="39439">
                  <c:v>87.177999999999997</c:v>
                </c:pt>
                <c:pt idx="39440">
                  <c:v>86.948999999999998</c:v>
                </c:pt>
                <c:pt idx="39441">
                  <c:v>86.703999999999994</c:v>
                </c:pt>
                <c:pt idx="39442">
                  <c:v>86.441000000000003</c:v>
                </c:pt>
                <c:pt idx="39443">
                  <c:v>86.16</c:v>
                </c:pt>
                <c:pt idx="39444">
                  <c:v>85.858999999999995</c:v>
                </c:pt>
                <c:pt idx="39445">
                  <c:v>85.536000000000001</c:v>
                </c:pt>
                <c:pt idx="39446">
                  <c:v>85.191999999999993</c:v>
                </c:pt>
                <c:pt idx="39447">
                  <c:v>84.822999999999993</c:v>
                </c:pt>
                <c:pt idx="39448">
                  <c:v>84.43</c:v>
                </c:pt>
                <c:pt idx="39449">
                  <c:v>84.009</c:v>
                </c:pt>
                <c:pt idx="39450">
                  <c:v>83.561000000000007</c:v>
                </c:pt>
                <c:pt idx="39451">
                  <c:v>83.082999999999998</c:v>
                </c:pt>
                <c:pt idx="39452">
                  <c:v>82.575000000000003</c:v>
                </c:pt>
                <c:pt idx="39453">
                  <c:v>82.034000000000006</c:v>
                </c:pt>
                <c:pt idx="39454">
                  <c:v>81.459000000000003</c:v>
                </c:pt>
                <c:pt idx="39455">
                  <c:v>80.849000000000004</c:v>
                </c:pt>
                <c:pt idx="39456">
                  <c:v>80.201999999999998</c:v>
                </c:pt>
                <c:pt idx="39457">
                  <c:v>79.516999999999996</c:v>
                </c:pt>
                <c:pt idx="39458">
                  <c:v>78.790999999999997</c:v>
                </c:pt>
                <c:pt idx="39459">
                  <c:v>78.025000000000006</c:v>
                </c:pt>
                <c:pt idx="39460">
                  <c:v>77.215999999999994</c:v>
                </c:pt>
                <c:pt idx="39461">
                  <c:v>76.364999999999995</c:v>
                </c:pt>
                <c:pt idx="39462">
                  <c:v>75.471000000000004</c:v>
                </c:pt>
                <c:pt idx="39463">
                  <c:v>74.531000000000006</c:v>
                </c:pt>
                <c:pt idx="39464">
                  <c:v>73.546000000000006</c:v>
                </c:pt>
                <c:pt idx="39465">
                  <c:v>72.516000000000005</c:v>
                </c:pt>
                <c:pt idx="39466">
                  <c:v>71.438999999999993</c:v>
                </c:pt>
                <c:pt idx="39467">
                  <c:v>70.316999999999993</c:v>
                </c:pt>
                <c:pt idx="39468">
                  <c:v>69.147999999999996</c:v>
                </c:pt>
                <c:pt idx="39469">
                  <c:v>67.933000000000007</c:v>
                </c:pt>
                <c:pt idx="39470">
                  <c:v>66.673000000000002</c:v>
                </c:pt>
                <c:pt idx="39471">
                  <c:v>65.367999999999995</c:v>
                </c:pt>
                <c:pt idx="39472">
                  <c:v>64.021000000000001</c:v>
                </c:pt>
                <c:pt idx="39473">
                  <c:v>62.631999999999998</c:v>
                </c:pt>
                <c:pt idx="39474">
                  <c:v>61.201000000000001</c:v>
                </c:pt>
                <c:pt idx="39475">
                  <c:v>59.728000000000002</c:v>
                </c:pt>
                <c:pt idx="39476">
                  <c:v>58.216000000000001</c:v>
                </c:pt>
                <c:pt idx="39477">
                  <c:v>56.667999999999999</c:v>
                </c:pt>
                <c:pt idx="39478">
                  <c:v>55.088000000000001</c:v>
                </c:pt>
                <c:pt idx="39479">
                  <c:v>53.48</c:v>
                </c:pt>
                <c:pt idx="39480">
                  <c:v>51.847000000000001</c:v>
                </c:pt>
                <c:pt idx="39481">
                  <c:v>50.19</c:v>
                </c:pt>
                <c:pt idx="39482">
                  <c:v>48.512999999999998</c:v>
                </c:pt>
                <c:pt idx="39483">
                  <c:v>46.817999999999998</c:v>
                </c:pt>
                <c:pt idx="39484">
                  <c:v>45.107999999999997</c:v>
                </c:pt>
                <c:pt idx="39485">
                  <c:v>43.384999999999998</c:v>
                </c:pt>
                <c:pt idx="39486">
                  <c:v>41.65</c:v>
                </c:pt>
                <c:pt idx="39487">
                  <c:v>39.904000000000003</c:v>
                </c:pt>
                <c:pt idx="39488">
                  <c:v>38.151000000000003</c:v>
                </c:pt>
                <c:pt idx="39489">
                  <c:v>36.387999999999998</c:v>
                </c:pt>
                <c:pt idx="39490">
                  <c:v>34.619</c:v>
                </c:pt>
                <c:pt idx="39491">
                  <c:v>32.843000000000004</c:v>
                </c:pt>
                <c:pt idx="39492">
                  <c:v>31.062000000000001</c:v>
                </c:pt>
                <c:pt idx="39493">
                  <c:v>29.277000000000001</c:v>
                </c:pt>
                <c:pt idx="39494">
                  <c:v>27.486999999999998</c:v>
                </c:pt>
                <c:pt idx="39495">
                  <c:v>25.693999999999999</c:v>
                </c:pt>
                <c:pt idx="39496">
                  <c:v>23.896999999999998</c:v>
                </c:pt>
                <c:pt idx="39497">
                  <c:v>22.099</c:v>
                </c:pt>
                <c:pt idx="39498">
                  <c:v>20.3</c:v>
                </c:pt>
                <c:pt idx="39499">
                  <c:v>18.501999999999999</c:v>
                </c:pt>
                <c:pt idx="39500">
                  <c:v>16.706</c:v>
                </c:pt>
                <c:pt idx="39501">
                  <c:v>14.916</c:v>
                </c:pt>
                <c:pt idx="39502">
                  <c:v>13.134</c:v>
                </c:pt>
                <c:pt idx="39503">
                  <c:v>11.365</c:v>
                </c:pt>
                <c:pt idx="39504">
                  <c:v>9.6159999999999997</c:v>
                </c:pt>
                <c:pt idx="39505">
                  <c:v>7.9</c:v>
                </c:pt>
                <c:pt idx="39506">
                  <c:v>6.2389999999999999</c:v>
                </c:pt>
                <c:pt idx="39507">
                  <c:v>4.673</c:v>
                </c:pt>
                <c:pt idx="39508">
                  <c:v>3.274</c:v>
                </c:pt>
                <c:pt idx="39509">
                  <c:v>2.165</c:v>
                </c:pt>
                <c:pt idx="39510">
                  <c:v>1.407</c:v>
                </c:pt>
                <c:pt idx="39511">
                  <c:v>0.95799999999999996</c:v>
                </c:pt>
                <c:pt idx="39512">
                  <c:v>0.70799999999999996</c:v>
                </c:pt>
                <c:pt idx="39513">
                  <c:v>0.56799999999999995</c:v>
                </c:pt>
                <c:pt idx="39514">
                  <c:v>0.48799999999999999</c:v>
                </c:pt>
                <c:pt idx="39515">
                  <c:v>0.44</c:v>
                </c:pt>
                <c:pt idx="39516">
                  <c:v>0.41</c:v>
                </c:pt>
                <c:pt idx="39517">
                  <c:v>0.38900000000000001</c:v>
                </c:pt>
                <c:pt idx="39518">
                  <c:v>0.36899999999999999</c:v>
                </c:pt>
                <c:pt idx="39519">
                  <c:v>0.34699999999999998</c:v>
                </c:pt>
                <c:pt idx="39520">
                  <c:v>0.32500000000000001</c:v>
                </c:pt>
                <c:pt idx="39521">
                  <c:v>0.30399999999999999</c:v>
                </c:pt>
                <c:pt idx="39522">
                  <c:v>0.28599999999999998</c:v>
                </c:pt>
                <c:pt idx="39523">
                  <c:v>0.27200000000000002</c:v>
                </c:pt>
                <c:pt idx="39524">
                  <c:v>0.26</c:v>
                </c:pt>
                <c:pt idx="39525">
                  <c:v>0.251</c:v>
                </c:pt>
                <c:pt idx="39526">
                  <c:v>0.24299999999999999</c:v>
                </c:pt>
                <c:pt idx="39527">
                  <c:v>0.23699999999999999</c:v>
                </c:pt>
                <c:pt idx="39528">
                  <c:v>0.23200000000000001</c:v>
                </c:pt>
                <c:pt idx="39529">
                  <c:v>0.22900000000000001</c:v>
                </c:pt>
                <c:pt idx="39530">
                  <c:v>0.22600000000000001</c:v>
                </c:pt>
                <c:pt idx="39531">
                  <c:v>0.22500000000000001</c:v>
                </c:pt>
                <c:pt idx="39532">
                  <c:v>0.224</c:v>
                </c:pt>
                <c:pt idx="39533">
                  <c:v>0.223</c:v>
                </c:pt>
                <c:pt idx="39534">
                  <c:v>0.223</c:v>
                </c:pt>
                <c:pt idx="39535">
                  <c:v>0.223</c:v>
                </c:pt>
                <c:pt idx="39536">
                  <c:v>0.223</c:v>
                </c:pt>
                <c:pt idx="39537">
                  <c:v>0.223</c:v>
                </c:pt>
                <c:pt idx="39538">
                  <c:v>0.224</c:v>
                </c:pt>
                <c:pt idx="39539">
                  <c:v>0.224</c:v>
                </c:pt>
                <c:pt idx="39540">
                  <c:v>0.22500000000000001</c:v>
                </c:pt>
                <c:pt idx="39541">
                  <c:v>0.22600000000000001</c:v>
                </c:pt>
                <c:pt idx="39542">
                  <c:v>0.22800000000000001</c:v>
                </c:pt>
                <c:pt idx="39543">
                  <c:v>0.22900000000000001</c:v>
                </c:pt>
                <c:pt idx="39544">
                  <c:v>0.23100000000000001</c:v>
                </c:pt>
                <c:pt idx="39545">
                  <c:v>0.23200000000000001</c:v>
                </c:pt>
                <c:pt idx="39546">
                  <c:v>0.23400000000000001</c:v>
                </c:pt>
                <c:pt idx="39547">
                  <c:v>0.23499999999999999</c:v>
                </c:pt>
                <c:pt idx="39548">
                  <c:v>0.23599999999999999</c:v>
                </c:pt>
                <c:pt idx="39549">
                  <c:v>0.23799999999999999</c:v>
                </c:pt>
                <c:pt idx="39550">
                  <c:v>0.23899999999999999</c:v>
                </c:pt>
                <c:pt idx="39551">
                  <c:v>0.24099999999999999</c:v>
                </c:pt>
                <c:pt idx="39552">
                  <c:v>0.24299999999999999</c:v>
                </c:pt>
                <c:pt idx="39553">
                  <c:v>0.24399999999999999</c:v>
                </c:pt>
                <c:pt idx="39554">
                  <c:v>0.246</c:v>
                </c:pt>
                <c:pt idx="39555">
                  <c:v>0.247</c:v>
                </c:pt>
                <c:pt idx="39556">
                  <c:v>0.249</c:v>
                </c:pt>
                <c:pt idx="39557">
                  <c:v>0.25</c:v>
                </c:pt>
                <c:pt idx="39558">
                  <c:v>0.251</c:v>
                </c:pt>
                <c:pt idx="39559">
                  <c:v>0.253</c:v>
                </c:pt>
                <c:pt idx="39560">
                  <c:v>0.254</c:v>
                </c:pt>
                <c:pt idx="39561">
                  <c:v>0.255</c:v>
                </c:pt>
                <c:pt idx="39562">
                  <c:v>0.25600000000000001</c:v>
                </c:pt>
                <c:pt idx="39563">
                  <c:v>0.25700000000000001</c:v>
                </c:pt>
                <c:pt idx="39564">
                  <c:v>0.25800000000000001</c:v>
                </c:pt>
                <c:pt idx="39565">
                  <c:v>0.25900000000000001</c:v>
                </c:pt>
                <c:pt idx="39566">
                  <c:v>0.26</c:v>
                </c:pt>
                <c:pt idx="39567">
                  <c:v>0.26100000000000001</c:v>
                </c:pt>
                <c:pt idx="39568">
                  <c:v>0.26200000000000001</c:v>
                </c:pt>
                <c:pt idx="39569">
                  <c:v>0.26200000000000001</c:v>
                </c:pt>
                <c:pt idx="39570">
                  <c:v>0.26300000000000001</c:v>
                </c:pt>
                <c:pt idx="39571">
                  <c:v>0.26400000000000001</c:v>
                </c:pt>
                <c:pt idx="39572">
                  <c:v>0.26500000000000001</c:v>
                </c:pt>
                <c:pt idx="39573">
                  <c:v>0.26500000000000001</c:v>
                </c:pt>
                <c:pt idx="39574">
                  <c:v>0.26600000000000001</c:v>
                </c:pt>
                <c:pt idx="39575">
                  <c:v>0.26700000000000002</c:v>
                </c:pt>
                <c:pt idx="39576">
                  <c:v>0.26700000000000002</c:v>
                </c:pt>
                <c:pt idx="39577">
                  <c:v>0.26800000000000002</c:v>
                </c:pt>
                <c:pt idx="39578">
                  <c:v>0.26800000000000002</c:v>
                </c:pt>
                <c:pt idx="39579">
                  <c:v>0.26600000000000001</c:v>
                </c:pt>
                <c:pt idx="39580">
                  <c:v>0.26600000000000001</c:v>
                </c:pt>
                <c:pt idx="39581">
                  <c:v>0.26500000000000001</c:v>
                </c:pt>
                <c:pt idx="39582">
                  <c:v>0.26500000000000001</c:v>
                </c:pt>
                <c:pt idx="39583">
                  <c:v>0.26400000000000001</c:v>
                </c:pt>
                <c:pt idx="39584">
                  <c:v>0.26300000000000001</c:v>
                </c:pt>
                <c:pt idx="39585">
                  <c:v>0.26300000000000001</c:v>
                </c:pt>
                <c:pt idx="39586">
                  <c:v>0.26200000000000001</c:v>
                </c:pt>
                <c:pt idx="39587">
                  <c:v>0.26100000000000001</c:v>
                </c:pt>
                <c:pt idx="39588">
                  <c:v>0.26100000000000001</c:v>
                </c:pt>
                <c:pt idx="39589">
                  <c:v>0.26</c:v>
                </c:pt>
                <c:pt idx="39590">
                  <c:v>0.25900000000000001</c:v>
                </c:pt>
                <c:pt idx="39591">
                  <c:v>0.25900000000000001</c:v>
                </c:pt>
                <c:pt idx="39592">
                  <c:v>0.25800000000000001</c:v>
                </c:pt>
                <c:pt idx="39593">
                  <c:v>0.25700000000000001</c:v>
                </c:pt>
                <c:pt idx="39594">
                  <c:v>0.25600000000000001</c:v>
                </c:pt>
                <c:pt idx="39595">
                  <c:v>0.255</c:v>
                </c:pt>
                <c:pt idx="39596">
                  <c:v>0.253</c:v>
                </c:pt>
                <c:pt idx="39597">
                  <c:v>0.252</c:v>
                </c:pt>
                <c:pt idx="39598">
                  <c:v>0.251</c:v>
                </c:pt>
                <c:pt idx="39599">
                  <c:v>0.25</c:v>
                </c:pt>
                <c:pt idx="39600">
                  <c:v>0.249</c:v>
                </c:pt>
                <c:pt idx="39601">
                  <c:v>0.247</c:v>
                </c:pt>
                <c:pt idx="39602">
                  <c:v>0.246</c:v>
                </c:pt>
                <c:pt idx="39603">
                  <c:v>0.245</c:v>
                </c:pt>
                <c:pt idx="39604">
                  <c:v>0.24299999999999999</c:v>
                </c:pt>
                <c:pt idx="39605">
                  <c:v>0.24199999999999999</c:v>
                </c:pt>
                <c:pt idx="39606">
                  <c:v>0.24</c:v>
                </c:pt>
                <c:pt idx="39607">
                  <c:v>0.23899999999999999</c:v>
                </c:pt>
                <c:pt idx="39608">
                  <c:v>0.23699999999999999</c:v>
                </c:pt>
                <c:pt idx="39609">
                  <c:v>0.23599999999999999</c:v>
                </c:pt>
                <c:pt idx="39610">
                  <c:v>0.23400000000000001</c:v>
                </c:pt>
                <c:pt idx="39611">
                  <c:v>0.23300000000000001</c:v>
                </c:pt>
                <c:pt idx="39612">
                  <c:v>0.23100000000000001</c:v>
                </c:pt>
                <c:pt idx="39613">
                  <c:v>0.22900000000000001</c:v>
                </c:pt>
                <c:pt idx="39614">
                  <c:v>0.22700000000000001</c:v>
                </c:pt>
                <c:pt idx="39615">
                  <c:v>0.22600000000000001</c:v>
                </c:pt>
                <c:pt idx="39616">
                  <c:v>0.224</c:v>
                </c:pt>
                <c:pt idx="39617">
                  <c:v>0.223</c:v>
                </c:pt>
                <c:pt idx="39618">
                  <c:v>0.222</c:v>
                </c:pt>
                <c:pt idx="39619">
                  <c:v>0.222</c:v>
                </c:pt>
                <c:pt idx="39620">
                  <c:v>0.221</c:v>
                </c:pt>
                <c:pt idx="39621">
                  <c:v>0.221</c:v>
                </c:pt>
                <c:pt idx="39622">
                  <c:v>0.221</c:v>
                </c:pt>
                <c:pt idx="39623">
                  <c:v>0.222</c:v>
                </c:pt>
                <c:pt idx="39624">
                  <c:v>0.222</c:v>
                </c:pt>
                <c:pt idx="39625">
                  <c:v>0.222</c:v>
                </c:pt>
                <c:pt idx="39626">
                  <c:v>0.223</c:v>
                </c:pt>
                <c:pt idx="39627">
                  <c:v>0.224</c:v>
                </c:pt>
                <c:pt idx="39628">
                  <c:v>0.22700000000000001</c:v>
                </c:pt>
                <c:pt idx="39629">
                  <c:v>0.23</c:v>
                </c:pt>
                <c:pt idx="39630">
                  <c:v>0.23400000000000001</c:v>
                </c:pt>
                <c:pt idx="39631">
                  <c:v>0.24</c:v>
                </c:pt>
                <c:pt idx="39632">
                  <c:v>0.246</c:v>
                </c:pt>
                <c:pt idx="39633">
                  <c:v>0.255</c:v>
                </c:pt>
                <c:pt idx="39634">
                  <c:v>0.26600000000000001</c:v>
                </c:pt>
                <c:pt idx="39635">
                  <c:v>0.28000000000000003</c:v>
                </c:pt>
                <c:pt idx="39636">
                  <c:v>0.29799999999999999</c:v>
                </c:pt>
                <c:pt idx="39637">
                  <c:v>0.32100000000000001</c:v>
                </c:pt>
                <c:pt idx="39638">
                  <c:v>0.34499999999999997</c:v>
                </c:pt>
                <c:pt idx="39639">
                  <c:v>0.36499999999999999</c:v>
                </c:pt>
                <c:pt idx="39640">
                  <c:v>0.376</c:v>
                </c:pt>
                <c:pt idx="39641">
                  <c:v>0.38400000000000001</c:v>
                </c:pt>
                <c:pt idx="39642">
                  <c:v>0.39300000000000002</c:v>
                </c:pt>
                <c:pt idx="39643">
                  <c:v>0.40500000000000003</c:v>
                </c:pt>
                <c:pt idx="39644">
                  <c:v>0.42899999999999999</c:v>
                </c:pt>
                <c:pt idx="39645">
                  <c:v>0.47199999999999998</c:v>
                </c:pt>
                <c:pt idx="39646">
                  <c:v>0.57799999999999996</c:v>
                </c:pt>
                <c:pt idx="39647">
                  <c:v>0.84699999999999998</c:v>
                </c:pt>
                <c:pt idx="39648">
                  <c:v>1.52</c:v>
                </c:pt>
                <c:pt idx="39649">
                  <c:v>2.742</c:v>
                </c:pt>
                <c:pt idx="39650">
                  <c:v>4.3140000000000001</c:v>
                </c:pt>
                <c:pt idx="39651">
                  <c:v>6.0179999999999998</c:v>
                </c:pt>
                <c:pt idx="39652">
                  <c:v>7.7629999999999999</c:v>
                </c:pt>
                <c:pt idx="39653">
                  <c:v>9.5289999999999999</c:v>
                </c:pt>
                <c:pt idx="39654">
                  <c:v>11.31</c:v>
                </c:pt>
                <c:pt idx="39655">
                  <c:v>13.1</c:v>
                </c:pt>
                <c:pt idx="39656">
                  <c:v>14.9</c:v>
                </c:pt>
                <c:pt idx="39657">
                  <c:v>16.702000000000002</c:v>
                </c:pt>
                <c:pt idx="39658">
                  <c:v>18.506</c:v>
                </c:pt>
                <c:pt idx="39659">
                  <c:v>20.309000000000001</c:v>
                </c:pt>
                <c:pt idx="39660">
                  <c:v>22.116</c:v>
                </c:pt>
                <c:pt idx="39661">
                  <c:v>23.919</c:v>
                </c:pt>
                <c:pt idx="39662">
                  <c:v>25.719000000000001</c:v>
                </c:pt>
                <c:pt idx="39663">
                  <c:v>27.515999999999998</c:v>
                </c:pt>
                <c:pt idx="39664">
                  <c:v>29.314</c:v>
                </c:pt>
                <c:pt idx="39665">
                  <c:v>31.102</c:v>
                </c:pt>
                <c:pt idx="39666">
                  <c:v>32.884</c:v>
                </c:pt>
                <c:pt idx="39667">
                  <c:v>34.664000000000001</c:v>
                </c:pt>
                <c:pt idx="39668">
                  <c:v>36.436999999999998</c:v>
                </c:pt>
                <c:pt idx="39669">
                  <c:v>38.204999999999998</c:v>
                </c:pt>
                <c:pt idx="39670">
                  <c:v>39.965000000000003</c:v>
                </c:pt>
                <c:pt idx="39671">
                  <c:v>41.715000000000003</c:v>
                </c:pt>
                <c:pt idx="39672">
                  <c:v>43.454999999999998</c:v>
                </c:pt>
                <c:pt idx="39673">
                  <c:v>45.186</c:v>
                </c:pt>
                <c:pt idx="39674">
                  <c:v>46.902000000000001</c:v>
                </c:pt>
                <c:pt idx="39675">
                  <c:v>48.601999999999997</c:v>
                </c:pt>
                <c:pt idx="39676">
                  <c:v>50.281999999999996</c:v>
                </c:pt>
                <c:pt idx="39677">
                  <c:v>51.942999999999998</c:v>
                </c:pt>
                <c:pt idx="39678">
                  <c:v>53.581000000000003</c:v>
                </c:pt>
                <c:pt idx="39679">
                  <c:v>55.192999999999998</c:v>
                </c:pt>
                <c:pt idx="39680">
                  <c:v>56.774999999999999</c:v>
                </c:pt>
                <c:pt idx="39681">
                  <c:v>58.326999999999998</c:v>
                </c:pt>
                <c:pt idx="39682">
                  <c:v>59.845999999999997</c:v>
                </c:pt>
                <c:pt idx="39683">
                  <c:v>61.326000000000001</c:v>
                </c:pt>
                <c:pt idx="39684">
                  <c:v>62.759</c:v>
                </c:pt>
                <c:pt idx="39685">
                  <c:v>64.149000000000001</c:v>
                </c:pt>
                <c:pt idx="39686">
                  <c:v>65.495999999999995</c:v>
                </c:pt>
                <c:pt idx="39687">
                  <c:v>66.8</c:v>
                </c:pt>
                <c:pt idx="39688">
                  <c:v>68.06</c:v>
                </c:pt>
                <c:pt idx="39689">
                  <c:v>69.272999999999996</c:v>
                </c:pt>
                <c:pt idx="39690">
                  <c:v>70.441000000000003</c:v>
                </c:pt>
                <c:pt idx="39691">
                  <c:v>71.561999999999998</c:v>
                </c:pt>
                <c:pt idx="39692">
                  <c:v>72.635999999999996</c:v>
                </c:pt>
                <c:pt idx="39693">
                  <c:v>73.664000000000001</c:v>
                </c:pt>
                <c:pt idx="39694">
                  <c:v>74.644999999999996</c:v>
                </c:pt>
                <c:pt idx="39695">
                  <c:v>75.581000000000003</c:v>
                </c:pt>
                <c:pt idx="39696">
                  <c:v>76.471999999999994</c:v>
                </c:pt>
                <c:pt idx="39697">
                  <c:v>77.319999999999993</c:v>
                </c:pt>
                <c:pt idx="39698">
                  <c:v>78.123999999999995</c:v>
                </c:pt>
                <c:pt idx="39699">
                  <c:v>78.885999999999996</c:v>
                </c:pt>
                <c:pt idx="39700">
                  <c:v>79.606999999999999</c:v>
                </c:pt>
                <c:pt idx="39701">
                  <c:v>80.287999999999997</c:v>
                </c:pt>
                <c:pt idx="39702">
                  <c:v>80.930000000000007</c:v>
                </c:pt>
                <c:pt idx="39703">
                  <c:v>81.534999999999997</c:v>
                </c:pt>
                <c:pt idx="39704">
                  <c:v>82.105000000000004</c:v>
                </c:pt>
                <c:pt idx="39705">
                  <c:v>82.641999999999996</c:v>
                </c:pt>
                <c:pt idx="39706">
                  <c:v>83.146000000000001</c:v>
                </c:pt>
                <c:pt idx="39707">
                  <c:v>83.619</c:v>
                </c:pt>
                <c:pt idx="39708">
                  <c:v>84.063000000000002</c:v>
                </c:pt>
                <c:pt idx="39709">
                  <c:v>84.478999999999999</c:v>
                </c:pt>
                <c:pt idx="39710">
                  <c:v>84.867999999999995</c:v>
                </c:pt>
                <c:pt idx="39711">
                  <c:v>85.233000000000004</c:v>
                </c:pt>
                <c:pt idx="39712">
                  <c:v>85.573999999999998</c:v>
                </c:pt>
                <c:pt idx="39713">
                  <c:v>85.891999999999996</c:v>
                </c:pt>
                <c:pt idx="39714">
                  <c:v>86.19</c:v>
                </c:pt>
                <c:pt idx="39715">
                  <c:v>86.468000000000004</c:v>
                </c:pt>
                <c:pt idx="39716">
                  <c:v>86.727000000000004</c:v>
                </c:pt>
                <c:pt idx="39717">
                  <c:v>86.97</c:v>
                </c:pt>
                <c:pt idx="39718">
                  <c:v>87.195999999999998</c:v>
                </c:pt>
                <c:pt idx="39719">
                  <c:v>87.406999999999996</c:v>
                </c:pt>
                <c:pt idx="39720">
                  <c:v>87.603999999999999</c:v>
                </c:pt>
                <c:pt idx="39721">
                  <c:v>87.787000000000006</c:v>
                </c:pt>
                <c:pt idx="39722">
                  <c:v>87.957999999999998</c:v>
                </c:pt>
                <c:pt idx="39723">
                  <c:v>88.117999999999995</c:v>
                </c:pt>
                <c:pt idx="39724">
                  <c:v>88.266999999999996</c:v>
                </c:pt>
                <c:pt idx="39725">
                  <c:v>88.406000000000006</c:v>
                </c:pt>
                <c:pt idx="39726">
                  <c:v>88.534999999999997</c:v>
                </c:pt>
                <c:pt idx="39727">
                  <c:v>88.656000000000006</c:v>
                </c:pt>
                <c:pt idx="39728">
                  <c:v>88.768000000000001</c:v>
                </c:pt>
                <c:pt idx="39729">
                  <c:v>88.872</c:v>
                </c:pt>
                <c:pt idx="39730">
                  <c:v>88.97</c:v>
                </c:pt>
                <c:pt idx="39731">
                  <c:v>89.06</c:v>
                </c:pt>
                <c:pt idx="39732">
                  <c:v>89.144999999999996</c:v>
                </c:pt>
                <c:pt idx="39733">
                  <c:v>89.222999999999999</c:v>
                </c:pt>
                <c:pt idx="39734">
                  <c:v>89.296000000000006</c:v>
                </c:pt>
                <c:pt idx="39735">
                  <c:v>89.364000000000004</c:v>
                </c:pt>
                <c:pt idx="39736">
                  <c:v>89.426000000000002</c:v>
                </c:pt>
                <c:pt idx="39737">
                  <c:v>89.483999999999995</c:v>
                </c:pt>
                <c:pt idx="39738">
                  <c:v>89.537999999999997</c:v>
                </c:pt>
                <c:pt idx="39739">
                  <c:v>89.587999999999994</c:v>
                </c:pt>
                <c:pt idx="39740">
                  <c:v>89.635000000000005</c:v>
                </c:pt>
                <c:pt idx="39741">
                  <c:v>89.677999999999997</c:v>
                </c:pt>
                <c:pt idx="39742">
                  <c:v>89.716999999999999</c:v>
                </c:pt>
                <c:pt idx="39743">
                  <c:v>89.754000000000005</c:v>
                </c:pt>
                <c:pt idx="39744">
                  <c:v>89.787999999999997</c:v>
                </c:pt>
                <c:pt idx="39745">
                  <c:v>89.819000000000003</c:v>
                </c:pt>
                <c:pt idx="39746">
                  <c:v>89.847999999999999</c:v>
                </c:pt>
                <c:pt idx="39747">
                  <c:v>89.875</c:v>
                </c:pt>
                <c:pt idx="39748">
                  <c:v>89.9</c:v>
                </c:pt>
                <c:pt idx="39749">
                  <c:v>89.923000000000002</c:v>
                </c:pt>
                <c:pt idx="39750">
                  <c:v>89.944000000000003</c:v>
                </c:pt>
                <c:pt idx="39751">
                  <c:v>89.962999999999994</c:v>
                </c:pt>
                <c:pt idx="39752">
                  <c:v>89.980999999999995</c:v>
                </c:pt>
                <c:pt idx="39753">
                  <c:v>89.998000000000005</c:v>
                </c:pt>
                <c:pt idx="39754">
                  <c:v>90.013000000000005</c:v>
                </c:pt>
                <c:pt idx="39755">
                  <c:v>90.027000000000001</c:v>
                </c:pt>
                <c:pt idx="39756">
                  <c:v>90.040999999999997</c:v>
                </c:pt>
                <c:pt idx="39757">
                  <c:v>90.052999999999997</c:v>
                </c:pt>
                <c:pt idx="39758">
                  <c:v>90.063999999999993</c:v>
                </c:pt>
                <c:pt idx="39759">
                  <c:v>90.073999999999998</c:v>
                </c:pt>
                <c:pt idx="39760">
                  <c:v>90.084000000000003</c:v>
                </c:pt>
                <c:pt idx="39761">
                  <c:v>90.093000000000004</c:v>
                </c:pt>
                <c:pt idx="39762">
                  <c:v>90.100999999999999</c:v>
                </c:pt>
                <c:pt idx="39763">
                  <c:v>90.108999999999995</c:v>
                </c:pt>
                <c:pt idx="39764">
                  <c:v>90.116</c:v>
                </c:pt>
                <c:pt idx="39765">
                  <c:v>90.123000000000005</c:v>
                </c:pt>
                <c:pt idx="39766">
                  <c:v>90.129000000000005</c:v>
                </c:pt>
                <c:pt idx="39767">
                  <c:v>90.135000000000005</c:v>
                </c:pt>
                <c:pt idx="39768">
                  <c:v>90.14</c:v>
                </c:pt>
                <c:pt idx="39769">
                  <c:v>90.144999999999996</c:v>
                </c:pt>
                <c:pt idx="39770">
                  <c:v>90.15</c:v>
                </c:pt>
                <c:pt idx="39771">
                  <c:v>90.153999999999996</c:v>
                </c:pt>
                <c:pt idx="39772">
                  <c:v>90.158000000000001</c:v>
                </c:pt>
                <c:pt idx="39773">
                  <c:v>90.162000000000006</c:v>
                </c:pt>
                <c:pt idx="39774">
                  <c:v>90.165000000000006</c:v>
                </c:pt>
                <c:pt idx="39775">
                  <c:v>90.168999999999997</c:v>
                </c:pt>
                <c:pt idx="39776">
                  <c:v>90.171999999999997</c:v>
                </c:pt>
                <c:pt idx="39777">
                  <c:v>90.174999999999997</c:v>
                </c:pt>
                <c:pt idx="39778">
                  <c:v>90.177999999999997</c:v>
                </c:pt>
                <c:pt idx="39779">
                  <c:v>90.18</c:v>
                </c:pt>
                <c:pt idx="39780">
                  <c:v>90.183000000000007</c:v>
                </c:pt>
                <c:pt idx="39781">
                  <c:v>90.185000000000002</c:v>
                </c:pt>
                <c:pt idx="39782">
                  <c:v>90.186999999999998</c:v>
                </c:pt>
                <c:pt idx="39783">
                  <c:v>90.188999999999993</c:v>
                </c:pt>
                <c:pt idx="39784">
                  <c:v>90.191000000000003</c:v>
                </c:pt>
                <c:pt idx="39785">
                  <c:v>90.192999999999998</c:v>
                </c:pt>
                <c:pt idx="39786">
                  <c:v>90.194999999999993</c:v>
                </c:pt>
                <c:pt idx="39787">
                  <c:v>90.197000000000003</c:v>
                </c:pt>
                <c:pt idx="39788">
                  <c:v>90.197999999999993</c:v>
                </c:pt>
                <c:pt idx="39789">
                  <c:v>90.2</c:v>
                </c:pt>
                <c:pt idx="39790">
                  <c:v>90.200999999999993</c:v>
                </c:pt>
                <c:pt idx="39791">
                  <c:v>90.203000000000003</c:v>
                </c:pt>
                <c:pt idx="39792">
                  <c:v>90.203999999999994</c:v>
                </c:pt>
                <c:pt idx="39793">
                  <c:v>90.204999999999998</c:v>
                </c:pt>
                <c:pt idx="39794">
                  <c:v>90.206000000000003</c:v>
                </c:pt>
                <c:pt idx="39795">
                  <c:v>90.207999999999998</c:v>
                </c:pt>
                <c:pt idx="39796">
                  <c:v>90.209000000000003</c:v>
                </c:pt>
                <c:pt idx="39797">
                  <c:v>90.21</c:v>
                </c:pt>
                <c:pt idx="39798">
                  <c:v>90.210999999999999</c:v>
                </c:pt>
                <c:pt idx="39799">
                  <c:v>90.212000000000003</c:v>
                </c:pt>
                <c:pt idx="39800">
                  <c:v>90.212999999999994</c:v>
                </c:pt>
                <c:pt idx="39801">
                  <c:v>90.213999999999999</c:v>
                </c:pt>
                <c:pt idx="39802">
                  <c:v>90.215000000000003</c:v>
                </c:pt>
                <c:pt idx="39803">
                  <c:v>90.215999999999994</c:v>
                </c:pt>
                <c:pt idx="39804">
                  <c:v>90.216999999999999</c:v>
                </c:pt>
                <c:pt idx="39805">
                  <c:v>90.218000000000004</c:v>
                </c:pt>
                <c:pt idx="39806">
                  <c:v>90.218999999999994</c:v>
                </c:pt>
                <c:pt idx="39807">
                  <c:v>90.218999999999994</c:v>
                </c:pt>
                <c:pt idx="39808">
                  <c:v>90.22</c:v>
                </c:pt>
                <c:pt idx="39809">
                  <c:v>90.221000000000004</c:v>
                </c:pt>
                <c:pt idx="39810">
                  <c:v>90.221000000000004</c:v>
                </c:pt>
                <c:pt idx="39811">
                  <c:v>90.221999999999994</c:v>
                </c:pt>
                <c:pt idx="39812">
                  <c:v>90.222999999999999</c:v>
                </c:pt>
                <c:pt idx="39813">
                  <c:v>90.222999999999999</c:v>
                </c:pt>
                <c:pt idx="39814">
                  <c:v>90.224000000000004</c:v>
                </c:pt>
                <c:pt idx="39815">
                  <c:v>90.224000000000004</c:v>
                </c:pt>
                <c:pt idx="39816">
                  <c:v>90.224999999999994</c:v>
                </c:pt>
                <c:pt idx="39817">
                  <c:v>90.224999999999994</c:v>
                </c:pt>
                <c:pt idx="39818">
                  <c:v>90.224999999999994</c:v>
                </c:pt>
                <c:pt idx="39819">
                  <c:v>90.225999999999999</c:v>
                </c:pt>
                <c:pt idx="39820">
                  <c:v>90.225999999999999</c:v>
                </c:pt>
                <c:pt idx="39821">
                  <c:v>90.225999999999999</c:v>
                </c:pt>
                <c:pt idx="39822">
                  <c:v>90.225999999999999</c:v>
                </c:pt>
                <c:pt idx="39823">
                  <c:v>90.227000000000004</c:v>
                </c:pt>
                <c:pt idx="39824">
                  <c:v>90.227000000000004</c:v>
                </c:pt>
                <c:pt idx="39825">
                  <c:v>90.227000000000004</c:v>
                </c:pt>
                <c:pt idx="39826">
                  <c:v>90.227000000000004</c:v>
                </c:pt>
                <c:pt idx="39827">
                  <c:v>90.227000000000004</c:v>
                </c:pt>
                <c:pt idx="39828">
                  <c:v>90.227000000000004</c:v>
                </c:pt>
                <c:pt idx="39829">
                  <c:v>90.227000000000004</c:v>
                </c:pt>
                <c:pt idx="39830">
                  <c:v>90.227000000000004</c:v>
                </c:pt>
                <c:pt idx="39831">
                  <c:v>90.227000000000004</c:v>
                </c:pt>
                <c:pt idx="39832">
                  <c:v>90.227000000000004</c:v>
                </c:pt>
                <c:pt idx="39833">
                  <c:v>90.227000000000004</c:v>
                </c:pt>
                <c:pt idx="39834">
                  <c:v>90.227000000000004</c:v>
                </c:pt>
                <c:pt idx="39835">
                  <c:v>90.225999999999999</c:v>
                </c:pt>
                <c:pt idx="39836">
                  <c:v>90.225999999999999</c:v>
                </c:pt>
                <c:pt idx="39837">
                  <c:v>90.225999999999999</c:v>
                </c:pt>
                <c:pt idx="39838">
                  <c:v>90.225999999999999</c:v>
                </c:pt>
                <c:pt idx="39839">
                  <c:v>90.224999999999994</c:v>
                </c:pt>
                <c:pt idx="39840">
                  <c:v>90.224999999999994</c:v>
                </c:pt>
                <c:pt idx="39841">
                  <c:v>90.224999999999994</c:v>
                </c:pt>
                <c:pt idx="39842">
                  <c:v>90.224000000000004</c:v>
                </c:pt>
                <c:pt idx="39843">
                  <c:v>90.224000000000004</c:v>
                </c:pt>
                <c:pt idx="39844">
                  <c:v>90.224000000000004</c:v>
                </c:pt>
                <c:pt idx="39845">
                  <c:v>90.222999999999999</c:v>
                </c:pt>
                <c:pt idx="39846">
                  <c:v>90.222999999999999</c:v>
                </c:pt>
                <c:pt idx="39847">
                  <c:v>90.221999999999994</c:v>
                </c:pt>
                <c:pt idx="39848">
                  <c:v>90.221999999999994</c:v>
                </c:pt>
                <c:pt idx="39849">
                  <c:v>90.221999999999994</c:v>
                </c:pt>
                <c:pt idx="39850">
                  <c:v>90.221000000000004</c:v>
                </c:pt>
                <c:pt idx="39851">
                  <c:v>90.221000000000004</c:v>
                </c:pt>
                <c:pt idx="39852">
                  <c:v>90.22</c:v>
                </c:pt>
                <c:pt idx="39853">
                  <c:v>90.22</c:v>
                </c:pt>
                <c:pt idx="39854">
                  <c:v>90.218999999999994</c:v>
                </c:pt>
                <c:pt idx="39855">
                  <c:v>90.218000000000004</c:v>
                </c:pt>
                <c:pt idx="39856">
                  <c:v>90.218000000000004</c:v>
                </c:pt>
                <c:pt idx="39857">
                  <c:v>90.216999999999999</c:v>
                </c:pt>
                <c:pt idx="39858">
                  <c:v>90.216999999999999</c:v>
                </c:pt>
                <c:pt idx="39859">
                  <c:v>90.215999999999994</c:v>
                </c:pt>
                <c:pt idx="39860">
                  <c:v>90.215000000000003</c:v>
                </c:pt>
                <c:pt idx="39861">
                  <c:v>90.213999999999999</c:v>
                </c:pt>
                <c:pt idx="39862">
                  <c:v>90.212999999999994</c:v>
                </c:pt>
                <c:pt idx="39863">
                  <c:v>90.212999999999994</c:v>
                </c:pt>
                <c:pt idx="39864">
                  <c:v>90.212000000000003</c:v>
                </c:pt>
                <c:pt idx="39865">
                  <c:v>90.210999999999999</c:v>
                </c:pt>
                <c:pt idx="39866">
                  <c:v>90.21</c:v>
                </c:pt>
                <c:pt idx="39867">
                  <c:v>90.209000000000003</c:v>
                </c:pt>
                <c:pt idx="39868">
                  <c:v>90.206999999999994</c:v>
                </c:pt>
                <c:pt idx="39869">
                  <c:v>90.206000000000003</c:v>
                </c:pt>
                <c:pt idx="39870">
                  <c:v>90.204999999999998</c:v>
                </c:pt>
                <c:pt idx="39871">
                  <c:v>90.203999999999994</c:v>
                </c:pt>
                <c:pt idx="39872">
                  <c:v>90.201999999999998</c:v>
                </c:pt>
                <c:pt idx="39873">
                  <c:v>90.200999999999993</c:v>
                </c:pt>
                <c:pt idx="39874">
                  <c:v>90.198999999999998</c:v>
                </c:pt>
                <c:pt idx="39875">
                  <c:v>90.197000000000003</c:v>
                </c:pt>
                <c:pt idx="39876">
                  <c:v>90.194999999999993</c:v>
                </c:pt>
                <c:pt idx="39877">
                  <c:v>90.192999999999998</c:v>
                </c:pt>
                <c:pt idx="39878">
                  <c:v>90.191000000000003</c:v>
                </c:pt>
                <c:pt idx="39879">
                  <c:v>90.188999999999993</c:v>
                </c:pt>
                <c:pt idx="39880">
                  <c:v>90.186000000000007</c:v>
                </c:pt>
                <c:pt idx="39881">
                  <c:v>90.183999999999997</c:v>
                </c:pt>
                <c:pt idx="39882">
                  <c:v>90.180999999999997</c:v>
                </c:pt>
                <c:pt idx="39883">
                  <c:v>90.177999999999997</c:v>
                </c:pt>
                <c:pt idx="39884">
                  <c:v>90.174999999999997</c:v>
                </c:pt>
                <c:pt idx="39885">
                  <c:v>90.171000000000006</c:v>
                </c:pt>
                <c:pt idx="39886">
                  <c:v>90.168000000000006</c:v>
                </c:pt>
                <c:pt idx="39887">
                  <c:v>90.164000000000001</c:v>
                </c:pt>
                <c:pt idx="39888">
                  <c:v>90.159000000000006</c:v>
                </c:pt>
                <c:pt idx="39889">
                  <c:v>90.155000000000001</c:v>
                </c:pt>
                <c:pt idx="39890">
                  <c:v>90.15</c:v>
                </c:pt>
                <c:pt idx="39891">
                  <c:v>90.144999999999996</c:v>
                </c:pt>
                <c:pt idx="39892">
                  <c:v>90.138999999999996</c:v>
                </c:pt>
                <c:pt idx="39893">
                  <c:v>90.132999999999996</c:v>
                </c:pt>
                <c:pt idx="39894">
                  <c:v>90.126000000000005</c:v>
                </c:pt>
                <c:pt idx="39895">
                  <c:v>90.119</c:v>
                </c:pt>
                <c:pt idx="39896">
                  <c:v>90.111000000000004</c:v>
                </c:pt>
                <c:pt idx="39897">
                  <c:v>90.102999999999994</c:v>
                </c:pt>
                <c:pt idx="39898">
                  <c:v>90.093999999999994</c:v>
                </c:pt>
                <c:pt idx="39899">
                  <c:v>90.084000000000003</c:v>
                </c:pt>
                <c:pt idx="39900">
                  <c:v>90.073999999999998</c:v>
                </c:pt>
                <c:pt idx="39901">
                  <c:v>90.063000000000002</c:v>
                </c:pt>
                <c:pt idx="39902">
                  <c:v>90.051000000000002</c:v>
                </c:pt>
                <c:pt idx="39903">
                  <c:v>90.037000000000006</c:v>
                </c:pt>
                <c:pt idx="39904">
                  <c:v>90.022999999999996</c:v>
                </c:pt>
                <c:pt idx="39905">
                  <c:v>90.007999999999996</c:v>
                </c:pt>
                <c:pt idx="39906">
                  <c:v>89.991</c:v>
                </c:pt>
                <c:pt idx="39907">
                  <c:v>89.972999999999999</c:v>
                </c:pt>
                <c:pt idx="39908">
                  <c:v>89.953000000000003</c:v>
                </c:pt>
                <c:pt idx="39909">
                  <c:v>89.932000000000002</c:v>
                </c:pt>
                <c:pt idx="39910">
                  <c:v>89.909000000000006</c:v>
                </c:pt>
                <c:pt idx="39911">
                  <c:v>89.884</c:v>
                </c:pt>
                <c:pt idx="39912">
                  <c:v>89.858000000000004</c:v>
                </c:pt>
                <c:pt idx="39913">
                  <c:v>89.828999999999994</c:v>
                </c:pt>
                <c:pt idx="39914">
                  <c:v>89.796999999999997</c:v>
                </c:pt>
                <c:pt idx="39915">
                  <c:v>89.763000000000005</c:v>
                </c:pt>
                <c:pt idx="39916">
                  <c:v>89.725999999999999</c:v>
                </c:pt>
                <c:pt idx="39917">
                  <c:v>89.686999999999998</c:v>
                </c:pt>
                <c:pt idx="39918">
                  <c:v>89.644000000000005</c:v>
                </c:pt>
                <c:pt idx="39919">
                  <c:v>89.597999999999999</c:v>
                </c:pt>
                <c:pt idx="39920">
                  <c:v>89.548000000000002</c:v>
                </c:pt>
                <c:pt idx="39921">
                  <c:v>89.494</c:v>
                </c:pt>
                <c:pt idx="39922">
                  <c:v>89.435000000000002</c:v>
                </c:pt>
                <c:pt idx="39923">
                  <c:v>89.373000000000005</c:v>
                </c:pt>
                <c:pt idx="39924">
                  <c:v>89.305000000000007</c:v>
                </c:pt>
                <c:pt idx="39925">
                  <c:v>89.231999999999999</c:v>
                </c:pt>
                <c:pt idx="39926">
                  <c:v>89.153999999999996</c:v>
                </c:pt>
                <c:pt idx="39927">
                  <c:v>89.07</c:v>
                </c:pt>
                <c:pt idx="39928">
                  <c:v>88.978999999999999</c:v>
                </c:pt>
                <c:pt idx="39929">
                  <c:v>88.882000000000005</c:v>
                </c:pt>
                <c:pt idx="39930">
                  <c:v>88.778000000000006</c:v>
                </c:pt>
                <c:pt idx="39931">
                  <c:v>88.665000000000006</c:v>
                </c:pt>
                <c:pt idx="39932">
                  <c:v>88.545000000000002</c:v>
                </c:pt>
                <c:pt idx="39933">
                  <c:v>88.415999999999997</c:v>
                </c:pt>
                <c:pt idx="39934">
                  <c:v>88.277000000000001</c:v>
                </c:pt>
                <c:pt idx="39935">
                  <c:v>88.128</c:v>
                </c:pt>
                <c:pt idx="39936">
                  <c:v>87.968000000000004</c:v>
                </c:pt>
                <c:pt idx="39937">
                  <c:v>87.796999999999997</c:v>
                </c:pt>
                <c:pt idx="39938">
                  <c:v>87.613</c:v>
                </c:pt>
                <c:pt idx="39939">
                  <c:v>87.415999999999997</c:v>
                </c:pt>
                <c:pt idx="39940">
                  <c:v>87.204999999999998</c:v>
                </c:pt>
                <c:pt idx="39941">
                  <c:v>86.978999999999999</c:v>
                </c:pt>
                <c:pt idx="39942">
                  <c:v>86.736999999999995</c:v>
                </c:pt>
                <c:pt idx="39943">
                  <c:v>86.477000000000004</c:v>
                </c:pt>
                <c:pt idx="39944">
                  <c:v>86.198999999999998</c:v>
                </c:pt>
                <c:pt idx="39945">
                  <c:v>85.900999999999996</c:v>
                </c:pt>
                <c:pt idx="39946">
                  <c:v>85.581999999999994</c:v>
                </c:pt>
                <c:pt idx="39947">
                  <c:v>85.241</c:v>
                </c:pt>
                <c:pt idx="39948">
                  <c:v>84.876000000000005</c:v>
                </c:pt>
                <c:pt idx="39949">
                  <c:v>84.486999999999995</c:v>
                </c:pt>
                <c:pt idx="39950">
                  <c:v>84.07</c:v>
                </c:pt>
                <c:pt idx="39951">
                  <c:v>83.626000000000005</c:v>
                </c:pt>
                <c:pt idx="39952">
                  <c:v>83.153000000000006</c:v>
                </c:pt>
                <c:pt idx="39953">
                  <c:v>82.647999999999996</c:v>
                </c:pt>
                <c:pt idx="39954">
                  <c:v>82.111999999999995</c:v>
                </c:pt>
                <c:pt idx="39955">
                  <c:v>81.542000000000002</c:v>
                </c:pt>
                <c:pt idx="39956">
                  <c:v>80.936000000000007</c:v>
                </c:pt>
                <c:pt idx="39957">
                  <c:v>80.293999999999997</c:v>
                </c:pt>
                <c:pt idx="39958">
                  <c:v>79.611999999999995</c:v>
                </c:pt>
                <c:pt idx="39959">
                  <c:v>78.891000000000005</c:v>
                </c:pt>
                <c:pt idx="39960">
                  <c:v>78.129000000000005</c:v>
                </c:pt>
                <c:pt idx="39961">
                  <c:v>77.325000000000003</c:v>
                </c:pt>
                <c:pt idx="39962">
                  <c:v>76.477000000000004</c:v>
                </c:pt>
                <c:pt idx="39963">
                  <c:v>75.585999999999999</c:v>
                </c:pt>
                <c:pt idx="39964">
                  <c:v>74.649000000000001</c:v>
                </c:pt>
                <c:pt idx="39965">
                  <c:v>73.667000000000002</c:v>
                </c:pt>
                <c:pt idx="39966">
                  <c:v>72.638999999999996</c:v>
                </c:pt>
                <c:pt idx="39967">
                  <c:v>71.564999999999998</c:v>
                </c:pt>
                <c:pt idx="39968">
                  <c:v>70.444000000000003</c:v>
                </c:pt>
                <c:pt idx="39969">
                  <c:v>69.275999999999996</c:v>
                </c:pt>
                <c:pt idx="39970">
                  <c:v>68.061999999999998</c:v>
                </c:pt>
                <c:pt idx="39971">
                  <c:v>66.802000000000007</c:v>
                </c:pt>
                <c:pt idx="39972">
                  <c:v>65.497</c:v>
                </c:pt>
                <c:pt idx="39973">
                  <c:v>64.150000000000006</c:v>
                </c:pt>
                <c:pt idx="39974">
                  <c:v>62.761000000000003</c:v>
                </c:pt>
                <c:pt idx="39975">
                  <c:v>61.331000000000003</c:v>
                </c:pt>
                <c:pt idx="39976">
                  <c:v>59.853999999999999</c:v>
                </c:pt>
                <c:pt idx="39977">
                  <c:v>58.337000000000003</c:v>
                </c:pt>
                <c:pt idx="39978">
                  <c:v>56.780999999999999</c:v>
                </c:pt>
                <c:pt idx="39979">
                  <c:v>55.195</c:v>
                </c:pt>
                <c:pt idx="39980">
                  <c:v>53.582000000000001</c:v>
                </c:pt>
                <c:pt idx="39981">
                  <c:v>51.945</c:v>
                </c:pt>
                <c:pt idx="39982">
                  <c:v>50.284999999999997</c:v>
                </c:pt>
                <c:pt idx="39983">
                  <c:v>48.601999999999997</c:v>
                </c:pt>
                <c:pt idx="39984">
                  <c:v>46.902000000000001</c:v>
                </c:pt>
                <c:pt idx="39985">
                  <c:v>45.186999999999998</c:v>
                </c:pt>
                <c:pt idx="39986">
                  <c:v>43.457999999999998</c:v>
                </c:pt>
                <c:pt idx="39987">
                  <c:v>41.716000000000001</c:v>
                </c:pt>
                <c:pt idx="39988">
                  <c:v>39.966000000000001</c:v>
                </c:pt>
                <c:pt idx="39989">
                  <c:v>38.206000000000003</c:v>
                </c:pt>
                <c:pt idx="39990">
                  <c:v>36.436999999999998</c:v>
                </c:pt>
                <c:pt idx="39991">
                  <c:v>34.661999999999999</c:v>
                </c:pt>
                <c:pt idx="39992">
                  <c:v>32.878999999999998</c:v>
                </c:pt>
                <c:pt idx="39993">
                  <c:v>31.094000000000001</c:v>
                </c:pt>
                <c:pt idx="39994">
                  <c:v>29.305</c:v>
                </c:pt>
                <c:pt idx="39995">
                  <c:v>27.51</c:v>
                </c:pt>
                <c:pt idx="39996">
                  <c:v>25.713000000000001</c:v>
                </c:pt>
                <c:pt idx="39997">
                  <c:v>23.911000000000001</c:v>
                </c:pt>
                <c:pt idx="39998">
                  <c:v>22.109000000000002</c:v>
                </c:pt>
                <c:pt idx="39999">
                  <c:v>20.306000000000001</c:v>
                </c:pt>
                <c:pt idx="40000">
                  <c:v>18.501000000000001</c:v>
                </c:pt>
                <c:pt idx="40001">
                  <c:v>16.698</c:v>
                </c:pt>
                <c:pt idx="40002">
                  <c:v>14.898999999999999</c:v>
                </c:pt>
                <c:pt idx="40003">
                  <c:v>13.105</c:v>
                </c:pt>
                <c:pt idx="40004">
                  <c:v>11.315</c:v>
                </c:pt>
                <c:pt idx="40005">
                  <c:v>9.5370000000000008</c:v>
                </c:pt>
                <c:pt idx="40006">
                  <c:v>7.7750000000000004</c:v>
                </c:pt>
                <c:pt idx="40007">
                  <c:v>6.0389999999999997</c:v>
                </c:pt>
                <c:pt idx="40008">
                  <c:v>4.3620000000000001</c:v>
                </c:pt>
                <c:pt idx="40009">
                  <c:v>2.82</c:v>
                </c:pt>
                <c:pt idx="40010">
                  <c:v>1.6040000000000001</c:v>
                </c:pt>
                <c:pt idx="40011">
                  <c:v>0.91700000000000004</c:v>
                </c:pt>
                <c:pt idx="40012">
                  <c:v>0.60599999999999998</c:v>
                </c:pt>
                <c:pt idx="40013">
                  <c:v>0.48</c:v>
                </c:pt>
                <c:pt idx="40014">
                  <c:v>0.42499999999999999</c:v>
                </c:pt>
                <c:pt idx="40015">
                  <c:v>0.4</c:v>
                </c:pt>
                <c:pt idx="40016">
                  <c:v>0.38900000000000001</c:v>
                </c:pt>
                <c:pt idx="40017">
                  <c:v>0.38100000000000001</c:v>
                </c:pt>
                <c:pt idx="40018">
                  <c:v>0.375</c:v>
                </c:pt>
                <c:pt idx="40019">
                  <c:v>0.36399999999999999</c:v>
                </c:pt>
                <c:pt idx="40020">
                  <c:v>0.34499999999999997</c:v>
                </c:pt>
                <c:pt idx="40021">
                  <c:v>0.32</c:v>
                </c:pt>
                <c:pt idx="40022">
                  <c:v>0.29799999999999999</c:v>
                </c:pt>
                <c:pt idx="40023">
                  <c:v>0.28100000000000003</c:v>
                </c:pt>
                <c:pt idx="40024">
                  <c:v>0.26700000000000002</c:v>
                </c:pt>
                <c:pt idx="40025">
                  <c:v>0.25600000000000001</c:v>
                </c:pt>
                <c:pt idx="40026">
                  <c:v>0.247</c:v>
                </c:pt>
                <c:pt idx="40027">
                  <c:v>0.24</c:v>
                </c:pt>
                <c:pt idx="40028">
                  <c:v>0.23499999999999999</c:v>
                </c:pt>
                <c:pt idx="40029">
                  <c:v>0.23</c:v>
                </c:pt>
                <c:pt idx="40030">
                  <c:v>0.22700000000000001</c:v>
                </c:pt>
                <c:pt idx="40031">
                  <c:v>0.22500000000000001</c:v>
                </c:pt>
                <c:pt idx="40032">
                  <c:v>0.224</c:v>
                </c:pt>
                <c:pt idx="40033">
                  <c:v>0.223</c:v>
                </c:pt>
                <c:pt idx="40034">
                  <c:v>0.222</c:v>
                </c:pt>
                <c:pt idx="40035">
                  <c:v>0.222</c:v>
                </c:pt>
                <c:pt idx="40036">
                  <c:v>0.222</c:v>
                </c:pt>
                <c:pt idx="40037">
                  <c:v>0.222</c:v>
                </c:pt>
                <c:pt idx="40038">
                  <c:v>0.223</c:v>
                </c:pt>
                <c:pt idx="40039">
                  <c:v>0.223</c:v>
                </c:pt>
                <c:pt idx="40040">
                  <c:v>0.224</c:v>
                </c:pt>
                <c:pt idx="40041">
                  <c:v>0.22500000000000001</c:v>
                </c:pt>
                <c:pt idx="40042">
                  <c:v>0.22600000000000001</c:v>
                </c:pt>
                <c:pt idx="40043">
                  <c:v>0.22800000000000001</c:v>
                </c:pt>
                <c:pt idx="40044">
                  <c:v>0.22900000000000001</c:v>
                </c:pt>
                <c:pt idx="40045">
                  <c:v>0.23100000000000001</c:v>
                </c:pt>
                <c:pt idx="40046">
                  <c:v>0.23200000000000001</c:v>
                </c:pt>
                <c:pt idx="40047">
                  <c:v>0.23300000000000001</c:v>
                </c:pt>
                <c:pt idx="40048">
                  <c:v>0.23499999999999999</c:v>
                </c:pt>
                <c:pt idx="40049">
                  <c:v>0.23599999999999999</c:v>
                </c:pt>
                <c:pt idx="40050">
                  <c:v>0.23799999999999999</c:v>
                </c:pt>
                <c:pt idx="40051">
                  <c:v>0.23899999999999999</c:v>
                </c:pt>
                <c:pt idx="40052">
                  <c:v>0.24099999999999999</c:v>
                </c:pt>
                <c:pt idx="40053">
                  <c:v>0.24299999999999999</c:v>
                </c:pt>
                <c:pt idx="40054">
                  <c:v>0.24399999999999999</c:v>
                </c:pt>
                <c:pt idx="40055">
                  <c:v>0.246</c:v>
                </c:pt>
                <c:pt idx="40056">
                  <c:v>0.247</c:v>
                </c:pt>
                <c:pt idx="40057">
                  <c:v>0.249</c:v>
                </c:pt>
                <c:pt idx="40058">
                  <c:v>0.25</c:v>
                </c:pt>
                <c:pt idx="40059">
                  <c:v>0.251</c:v>
                </c:pt>
                <c:pt idx="40060">
                  <c:v>0.253</c:v>
                </c:pt>
                <c:pt idx="40061">
                  <c:v>0.254</c:v>
                </c:pt>
                <c:pt idx="40062">
                  <c:v>0.255</c:v>
                </c:pt>
                <c:pt idx="40063">
                  <c:v>0.25600000000000001</c:v>
                </c:pt>
                <c:pt idx="40064">
                  <c:v>0.25700000000000001</c:v>
                </c:pt>
                <c:pt idx="40065">
                  <c:v>0.25800000000000001</c:v>
                </c:pt>
                <c:pt idx="40066">
                  <c:v>0.25900000000000001</c:v>
                </c:pt>
                <c:pt idx="40067">
                  <c:v>0.26</c:v>
                </c:pt>
                <c:pt idx="40068">
                  <c:v>0.26100000000000001</c:v>
                </c:pt>
                <c:pt idx="40069">
                  <c:v>0.26200000000000001</c:v>
                </c:pt>
                <c:pt idx="40070">
                  <c:v>0.26200000000000001</c:v>
                </c:pt>
                <c:pt idx="40071">
                  <c:v>0.26300000000000001</c:v>
                </c:pt>
                <c:pt idx="40072">
                  <c:v>0.26400000000000001</c:v>
                </c:pt>
                <c:pt idx="40073">
                  <c:v>0.26500000000000001</c:v>
                </c:pt>
                <c:pt idx="40074">
                  <c:v>0.26500000000000001</c:v>
                </c:pt>
                <c:pt idx="40075">
                  <c:v>0.26600000000000001</c:v>
                </c:pt>
                <c:pt idx="40076">
                  <c:v>0.26700000000000002</c:v>
                </c:pt>
                <c:pt idx="40077">
                  <c:v>0.26700000000000002</c:v>
                </c:pt>
                <c:pt idx="40078">
                  <c:v>0.26800000000000002</c:v>
                </c:pt>
                <c:pt idx="40079">
                  <c:v>0.26800000000000002</c:v>
                </c:pt>
                <c:pt idx="40080">
                  <c:v>0.26600000000000001</c:v>
                </c:pt>
                <c:pt idx="40081">
                  <c:v>0.26600000000000001</c:v>
                </c:pt>
                <c:pt idx="40082">
                  <c:v>0.26500000000000001</c:v>
                </c:pt>
                <c:pt idx="40083">
                  <c:v>0.26500000000000001</c:v>
                </c:pt>
                <c:pt idx="40084">
                  <c:v>0.26400000000000001</c:v>
                </c:pt>
                <c:pt idx="40085">
                  <c:v>0.26300000000000001</c:v>
                </c:pt>
                <c:pt idx="40086">
                  <c:v>0.26300000000000001</c:v>
                </c:pt>
                <c:pt idx="40087">
                  <c:v>0.26200000000000001</c:v>
                </c:pt>
                <c:pt idx="40088">
                  <c:v>0.26100000000000001</c:v>
                </c:pt>
                <c:pt idx="40089">
                  <c:v>0.26100000000000001</c:v>
                </c:pt>
                <c:pt idx="40090">
                  <c:v>0.26</c:v>
                </c:pt>
                <c:pt idx="40091">
                  <c:v>0.25900000000000001</c:v>
                </c:pt>
                <c:pt idx="40092">
                  <c:v>0.25900000000000001</c:v>
                </c:pt>
                <c:pt idx="40093">
                  <c:v>0.25800000000000001</c:v>
                </c:pt>
                <c:pt idx="40094">
                  <c:v>0.25700000000000001</c:v>
                </c:pt>
                <c:pt idx="40095">
                  <c:v>0.25600000000000001</c:v>
                </c:pt>
                <c:pt idx="40096">
                  <c:v>0.255</c:v>
                </c:pt>
                <c:pt idx="40097">
                  <c:v>0.254</c:v>
                </c:pt>
                <c:pt idx="40098">
                  <c:v>0.252</c:v>
                </c:pt>
                <c:pt idx="40099">
                  <c:v>0.251</c:v>
                </c:pt>
                <c:pt idx="40100">
                  <c:v>0.25</c:v>
                </c:pt>
                <c:pt idx="40101">
                  <c:v>0.249</c:v>
                </c:pt>
                <c:pt idx="40102">
                  <c:v>0.248</c:v>
                </c:pt>
                <c:pt idx="40103">
                  <c:v>0.246</c:v>
                </c:pt>
                <c:pt idx="40104">
                  <c:v>0.245</c:v>
                </c:pt>
                <c:pt idx="40105">
                  <c:v>0.24299999999999999</c:v>
                </c:pt>
                <c:pt idx="40106">
                  <c:v>0.24199999999999999</c:v>
                </c:pt>
                <c:pt idx="40107">
                  <c:v>0.24</c:v>
                </c:pt>
                <c:pt idx="40108">
                  <c:v>0.23899999999999999</c:v>
                </c:pt>
                <c:pt idx="40109">
                  <c:v>0.23699999999999999</c:v>
                </c:pt>
                <c:pt idx="40110">
                  <c:v>0.23599999999999999</c:v>
                </c:pt>
                <c:pt idx="40111">
                  <c:v>0.23400000000000001</c:v>
                </c:pt>
                <c:pt idx="40112">
                  <c:v>0.23200000000000001</c:v>
                </c:pt>
                <c:pt idx="40113">
                  <c:v>0.23</c:v>
                </c:pt>
                <c:pt idx="40114">
                  <c:v>0.22900000000000001</c:v>
                </c:pt>
                <c:pt idx="40115">
                  <c:v>0.22700000000000001</c:v>
                </c:pt>
                <c:pt idx="40116">
                  <c:v>0.22500000000000001</c:v>
                </c:pt>
                <c:pt idx="40117">
                  <c:v>0.223</c:v>
                </c:pt>
                <c:pt idx="40118">
                  <c:v>0.222</c:v>
                </c:pt>
                <c:pt idx="40119">
                  <c:v>0.223</c:v>
                </c:pt>
                <c:pt idx="40120">
                  <c:v>0.222</c:v>
                </c:pt>
                <c:pt idx="40121">
                  <c:v>0.22</c:v>
                </c:pt>
                <c:pt idx="40122">
                  <c:v>0.22</c:v>
                </c:pt>
                <c:pt idx="40123">
                  <c:v>0.222</c:v>
                </c:pt>
                <c:pt idx="40124">
                  <c:v>0.222</c:v>
                </c:pt>
                <c:pt idx="40125">
                  <c:v>0.222</c:v>
                </c:pt>
                <c:pt idx="40126">
                  <c:v>0.221</c:v>
                </c:pt>
                <c:pt idx="40127">
                  <c:v>0.221</c:v>
                </c:pt>
                <c:pt idx="40128">
                  <c:v>0.222</c:v>
                </c:pt>
                <c:pt idx="40129">
                  <c:v>0.223</c:v>
                </c:pt>
                <c:pt idx="40130">
                  <c:v>0.22600000000000001</c:v>
                </c:pt>
                <c:pt idx="40131">
                  <c:v>0.23200000000000001</c:v>
                </c:pt>
                <c:pt idx="40132">
                  <c:v>0.23599999999999999</c:v>
                </c:pt>
                <c:pt idx="40133">
                  <c:v>0.23899999999999999</c:v>
                </c:pt>
                <c:pt idx="40134">
                  <c:v>0.248</c:v>
                </c:pt>
                <c:pt idx="40135">
                  <c:v>0.25800000000000001</c:v>
                </c:pt>
                <c:pt idx="40136">
                  <c:v>0.27</c:v>
                </c:pt>
                <c:pt idx="40137">
                  <c:v>0.28699999999999998</c:v>
                </c:pt>
                <c:pt idx="40138">
                  <c:v>0.315</c:v>
                </c:pt>
                <c:pt idx="40139">
                  <c:v>0.34399999999999997</c:v>
                </c:pt>
                <c:pt idx="40140">
                  <c:v>0.36699999999999999</c:v>
                </c:pt>
                <c:pt idx="40141">
                  <c:v>0.36799999999999999</c:v>
                </c:pt>
                <c:pt idx="40142">
                  <c:v>0.35499999999999998</c:v>
                </c:pt>
                <c:pt idx="40143">
                  <c:v>0.33800000000000002</c:v>
                </c:pt>
                <c:pt idx="40144">
                  <c:v>0.314</c:v>
                </c:pt>
                <c:pt idx="40145">
                  <c:v>0.26800000000000002</c:v>
                </c:pt>
                <c:pt idx="40146">
                  <c:v>0.20200000000000001</c:v>
                </c:pt>
                <c:pt idx="40147">
                  <c:v>0</c:v>
                </c:pt>
                <c:pt idx="40148">
                  <c:v>0</c:v>
                </c:pt>
                <c:pt idx="40149">
                  <c:v>0.51600000000000001</c:v>
                </c:pt>
                <c:pt idx="40150">
                  <c:v>1.98</c:v>
                </c:pt>
                <c:pt idx="40151">
                  <c:v>3.8769999999999998</c:v>
                </c:pt>
                <c:pt idx="40152">
                  <c:v>5.7759999999999998</c:v>
                </c:pt>
                <c:pt idx="40153">
                  <c:v>7.6120000000000001</c:v>
                </c:pt>
                <c:pt idx="40154">
                  <c:v>9.4260000000000002</c:v>
                </c:pt>
                <c:pt idx="40155">
                  <c:v>11.276999999999999</c:v>
                </c:pt>
                <c:pt idx="40156">
                  <c:v>13.061999999999999</c:v>
                </c:pt>
                <c:pt idx="40157">
                  <c:v>14.901</c:v>
                </c:pt>
                <c:pt idx="40158">
                  <c:v>16.699000000000002</c:v>
                </c:pt>
                <c:pt idx="40159">
                  <c:v>18.495999999999999</c:v>
                </c:pt>
                <c:pt idx="40160">
                  <c:v>20.315999999999999</c:v>
                </c:pt>
                <c:pt idx="40161">
                  <c:v>22.149000000000001</c:v>
                </c:pt>
                <c:pt idx="40162">
                  <c:v>23.937999999999999</c:v>
                </c:pt>
                <c:pt idx="40163">
                  <c:v>25.734000000000002</c:v>
                </c:pt>
                <c:pt idx="40164">
                  <c:v>27.561</c:v>
                </c:pt>
                <c:pt idx="40165">
                  <c:v>29.361999999999998</c:v>
                </c:pt>
                <c:pt idx="40166">
                  <c:v>31.152000000000001</c:v>
                </c:pt>
                <c:pt idx="40167">
                  <c:v>32.923000000000002</c:v>
                </c:pt>
                <c:pt idx="40168">
                  <c:v>34.731000000000002</c:v>
                </c:pt>
                <c:pt idx="40169">
                  <c:v>36.506999999999998</c:v>
                </c:pt>
                <c:pt idx="40170">
                  <c:v>38.286000000000001</c:v>
                </c:pt>
                <c:pt idx="40171">
                  <c:v>40.055</c:v>
                </c:pt>
                <c:pt idx="40172">
                  <c:v>41.808999999999997</c:v>
                </c:pt>
                <c:pt idx="40173">
                  <c:v>43.561999999999998</c:v>
                </c:pt>
                <c:pt idx="40174">
                  <c:v>45.290999999999997</c:v>
                </c:pt>
                <c:pt idx="40175">
                  <c:v>47.012999999999998</c:v>
                </c:pt>
                <c:pt idx="40176">
                  <c:v>48.719000000000001</c:v>
                </c:pt>
                <c:pt idx="40177">
                  <c:v>50.408999999999999</c:v>
                </c:pt>
                <c:pt idx="40178">
                  <c:v>52.055</c:v>
                </c:pt>
                <c:pt idx="40179">
                  <c:v>53.744</c:v>
                </c:pt>
                <c:pt idx="40180">
                  <c:v>55.344000000000001</c:v>
                </c:pt>
                <c:pt idx="40181">
                  <c:v>56.923000000000002</c:v>
                </c:pt>
                <c:pt idx="40182">
                  <c:v>58.482999999999997</c:v>
                </c:pt>
                <c:pt idx="40183">
                  <c:v>60.027999999999999</c:v>
                </c:pt>
                <c:pt idx="40184">
                  <c:v>61.509</c:v>
                </c:pt>
                <c:pt idx="40185">
                  <c:v>62.938000000000002</c:v>
                </c:pt>
                <c:pt idx="40186">
                  <c:v>64.328000000000003</c:v>
                </c:pt>
                <c:pt idx="40187">
                  <c:v>65.677000000000007</c:v>
                </c:pt>
                <c:pt idx="40188">
                  <c:v>66.980999999999995</c:v>
                </c:pt>
                <c:pt idx="40189">
                  <c:v>68.239999999999995</c:v>
                </c:pt>
                <c:pt idx="40190">
                  <c:v>69.453999999999994</c:v>
                </c:pt>
                <c:pt idx="40191">
                  <c:v>70.62</c:v>
                </c:pt>
                <c:pt idx="40192">
                  <c:v>71.738</c:v>
                </c:pt>
                <c:pt idx="40193">
                  <c:v>72.81</c:v>
                </c:pt>
                <c:pt idx="40194">
                  <c:v>73.834000000000003</c:v>
                </c:pt>
                <c:pt idx="40195">
                  <c:v>74.811999999999998</c:v>
                </c:pt>
                <c:pt idx="40196">
                  <c:v>75.742999999999995</c:v>
                </c:pt>
                <c:pt idx="40197">
                  <c:v>76.63</c:v>
                </c:pt>
                <c:pt idx="40198">
                  <c:v>77.471999999999994</c:v>
                </c:pt>
                <c:pt idx="40199">
                  <c:v>78.27</c:v>
                </c:pt>
                <c:pt idx="40200">
                  <c:v>79.025999999999996</c:v>
                </c:pt>
                <c:pt idx="40201">
                  <c:v>79.741</c:v>
                </c:pt>
                <c:pt idx="40202">
                  <c:v>80.415999999999997</c:v>
                </c:pt>
                <c:pt idx="40203">
                  <c:v>81.052000000000007</c:v>
                </c:pt>
                <c:pt idx="40204">
                  <c:v>81.650999999999996</c:v>
                </c:pt>
                <c:pt idx="40205">
                  <c:v>82.215000000000003</c:v>
                </c:pt>
                <c:pt idx="40206">
                  <c:v>82.745000000000005</c:v>
                </c:pt>
                <c:pt idx="40207">
                  <c:v>83.242999999999995</c:v>
                </c:pt>
                <c:pt idx="40208">
                  <c:v>83.71</c:v>
                </c:pt>
                <c:pt idx="40209">
                  <c:v>84.147999999999996</c:v>
                </c:pt>
                <c:pt idx="40210">
                  <c:v>84.558000000000007</c:v>
                </c:pt>
                <c:pt idx="40211">
                  <c:v>84.942999999999998</c:v>
                </c:pt>
                <c:pt idx="40212">
                  <c:v>85.302000000000007</c:v>
                </c:pt>
                <c:pt idx="40213">
                  <c:v>85.638000000000005</c:v>
                </c:pt>
                <c:pt idx="40214">
                  <c:v>85.950999999999993</c:v>
                </c:pt>
                <c:pt idx="40215">
                  <c:v>86.244</c:v>
                </c:pt>
                <c:pt idx="40216">
                  <c:v>86.518000000000001</c:v>
                </c:pt>
                <c:pt idx="40217">
                  <c:v>86.772999999999996</c:v>
                </c:pt>
                <c:pt idx="40218">
                  <c:v>87.012</c:v>
                </c:pt>
                <c:pt idx="40219">
                  <c:v>87.233999999999995</c:v>
                </c:pt>
                <c:pt idx="40220">
                  <c:v>87.441000000000003</c:v>
                </c:pt>
                <c:pt idx="40221">
                  <c:v>87.635000000000005</c:v>
                </c:pt>
                <c:pt idx="40222">
                  <c:v>87.814999999999998</c:v>
                </c:pt>
                <c:pt idx="40223">
                  <c:v>87.983999999999995</c:v>
                </c:pt>
                <c:pt idx="40224">
                  <c:v>88.141000000000005</c:v>
                </c:pt>
                <c:pt idx="40225">
                  <c:v>88.287000000000006</c:v>
                </c:pt>
                <c:pt idx="40226">
                  <c:v>88.423000000000002</c:v>
                </c:pt>
                <c:pt idx="40227">
                  <c:v>88.55</c:v>
                </c:pt>
                <c:pt idx="40228">
                  <c:v>88.668999999999997</c:v>
                </c:pt>
                <c:pt idx="40229">
                  <c:v>88.778999999999996</c:v>
                </c:pt>
                <c:pt idx="40230">
                  <c:v>88.882000000000005</c:v>
                </c:pt>
                <c:pt idx="40231">
                  <c:v>88.977999999999994</c:v>
                </c:pt>
                <c:pt idx="40232">
                  <c:v>89.066999999999993</c:v>
                </c:pt>
                <c:pt idx="40233">
                  <c:v>89.149000000000001</c:v>
                </c:pt>
                <c:pt idx="40234">
                  <c:v>89.225999999999999</c:v>
                </c:pt>
                <c:pt idx="40235">
                  <c:v>89.298000000000002</c:v>
                </c:pt>
                <c:pt idx="40236">
                  <c:v>89.364000000000004</c:v>
                </c:pt>
                <c:pt idx="40237">
                  <c:v>89.426000000000002</c:v>
                </c:pt>
                <c:pt idx="40238">
                  <c:v>89.483000000000004</c:v>
                </c:pt>
                <c:pt idx="40239">
                  <c:v>89.536000000000001</c:v>
                </c:pt>
                <c:pt idx="40240">
                  <c:v>89.584999999999994</c:v>
                </c:pt>
                <c:pt idx="40241">
                  <c:v>89.631</c:v>
                </c:pt>
                <c:pt idx="40242">
                  <c:v>89.673000000000002</c:v>
                </c:pt>
                <c:pt idx="40243">
                  <c:v>89.712000000000003</c:v>
                </c:pt>
                <c:pt idx="40244">
                  <c:v>89.748000000000005</c:v>
                </c:pt>
                <c:pt idx="40245">
                  <c:v>89.781000000000006</c:v>
                </c:pt>
                <c:pt idx="40246">
                  <c:v>89.811999999999998</c:v>
                </c:pt>
                <c:pt idx="40247">
                  <c:v>89.84</c:v>
                </c:pt>
                <c:pt idx="40248">
                  <c:v>89.866</c:v>
                </c:pt>
                <c:pt idx="40249">
                  <c:v>89.89</c:v>
                </c:pt>
                <c:pt idx="40250">
                  <c:v>89.912999999999997</c:v>
                </c:pt>
                <c:pt idx="40251">
                  <c:v>89.933000000000007</c:v>
                </c:pt>
                <c:pt idx="40252">
                  <c:v>89.951999999999998</c:v>
                </c:pt>
                <c:pt idx="40253">
                  <c:v>89.97</c:v>
                </c:pt>
                <c:pt idx="40254">
                  <c:v>89.986000000000004</c:v>
                </c:pt>
                <c:pt idx="40255">
                  <c:v>90.001000000000005</c:v>
                </c:pt>
                <c:pt idx="40256">
                  <c:v>90.015000000000001</c:v>
                </c:pt>
                <c:pt idx="40257">
                  <c:v>90.028000000000006</c:v>
                </c:pt>
                <c:pt idx="40258">
                  <c:v>90.04</c:v>
                </c:pt>
                <c:pt idx="40259">
                  <c:v>90.051000000000002</c:v>
                </c:pt>
                <c:pt idx="40260">
                  <c:v>90.061000000000007</c:v>
                </c:pt>
                <c:pt idx="40261">
                  <c:v>90.070999999999998</c:v>
                </c:pt>
                <c:pt idx="40262">
                  <c:v>90.078999999999994</c:v>
                </c:pt>
                <c:pt idx="40263">
                  <c:v>90.087999999999994</c:v>
                </c:pt>
                <c:pt idx="40264">
                  <c:v>90.094999999999999</c:v>
                </c:pt>
                <c:pt idx="40265">
                  <c:v>90.102000000000004</c:v>
                </c:pt>
                <c:pt idx="40266">
                  <c:v>90.108999999999995</c:v>
                </c:pt>
                <c:pt idx="40267">
                  <c:v>90.114999999999995</c:v>
                </c:pt>
                <c:pt idx="40268">
                  <c:v>90.12</c:v>
                </c:pt>
                <c:pt idx="40269">
                  <c:v>90.125</c:v>
                </c:pt>
                <c:pt idx="40270">
                  <c:v>90.13</c:v>
                </c:pt>
                <c:pt idx="40271">
                  <c:v>90.135000000000005</c:v>
                </c:pt>
                <c:pt idx="40272">
                  <c:v>90.138999999999996</c:v>
                </c:pt>
                <c:pt idx="40273">
                  <c:v>90.143000000000001</c:v>
                </c:pt>
                <c:pt idx="40274">
                  <c:v>90.147000000000006</c:v>
                </c:pt>
                <c:pt idx="40275">
                  <c:v>90.15</c:v>
                </c:pt>
                <c:pt idx="40276">
                  <c:v>90.153999999999996</c:v>
                </c:pt>
                <c:pt idx="40277">
                  <c:v>90.156999999999996</c:v>
                </c:pt>
                <c:pt idx="40278">
                  <c:v>90.16</c:v>
                </c:pt>
                <c:pt idx="40279">
                  <c:v>90.162000000000006</c:v>
                </c:pt>
                <c:pt idx="40280">
                  <c:v>90.165000000000006</c:v>
                </c:pt>
                <c:pt idx="40281">
                  <c:v>90.167000000000002</c:v>
                </c:pt>
                <c:pt idx="40282">
                  <c:v>90.17</c:v>
                </c:pt>
                <c:pt idx="40283">
                  <c:v>90.171999999999997</c:v>
                </c:pt>
                <c:pt idx="40284">
                  <c:v>90.174000000000007</c:v>
                </c:pt>
                <c:pt idx="40285">
                  <c:v>90.176000000000002</c:v>
                </c:pt>
                <c:pt idx="40286">
                  <c:v>90.177999999999997</c:v>
                </c:pt>
                <c:pt idx="40287">
                  <c:v>90.179000000000002</c:v>
                </c:pt>
                <c:pt idx="40288">
                  <c:v>90.180999999999997</c:v>
                </c:pt>
                <c:pt idx="40289">
                  <c:v>90.183000000000007</c:v>
                </c:pt>
                <c:pt idx="40290">
                  <c:v>90.183999999999997</c:v>
                </c:pt>
                <c:pt idx="40291">
                  <c:v>90.186000000000007</c:v>
                </c:pt>
                <c:pt idx="40292">
                  <c:v>90.186999999999998</c:v>
                </c:pt>
                <c:pt idx="40293">
                  <c:v>90.188000000000002</c:v>
                </c:pt>
                <c:pt idx="40294">
                  <c:v>90.19</c:v>
                </c:pt>
                <c:pt idx="40295">
                  <c:v>90.191000000000003</c:v>
                </c:pt>
                <c:pt idx="40296">
                  <c:v>90.191999999999993</c:v>
                </c:pt>
                <c:pt idx="40297">
                  <c:v>90.192999999999998</c:v>
                </c:pt>
                <c:pt idx="40298">
                  <c:v>90.194000000000003</c:v>
                </c:pt>
                <c:pt idx="40299">
                  <c:v>90.194999999999993</c:v>
                </c:pt>
                <c:pt idx="40300">
                  <c:v>90.197000000000003</c:v>
                </c:pt>
                <c:pt idx="40301">
                  <c:v>90.197999999999993</c:v>
                </c:pt>
                <c:pt idx="40302">
                  <c:v>90.198999999999998</c:v>
                </c:pt>
                <c:pt idx="40303">
                  <c:v>90.2</c:v>
                </c:pt>
                <c:pt idx="40304">
                  <c:v>90.2</c:v>
                </c:pt>
                <c:pt idx="40305">
                  <c:v>90.200999999999993</c:v>
                </c:pt>
                <c:pt idx="40306">
                  <c:v>90.201999999999998</c:v>
                </c:pt>
                <c:pt idx="40307">
                  <c:v>90.203000000000003</c:v>
                </c:pt>
                <c:pt idx="40308">
                  <c:v>90.203999999999994</c:v>
                </c:pt>
                <c:pt idx="40309">
                  <c:v>90.204999999999998</c:v>
                </c:pt>
                <c:pt idx="40310">
                  <c:v>90.204999999999998</c:v>
                </c:pt>
                <c:pt idx="40311">
                  <c:v>90.206000000000003</c:v>
                </c:pt>
                <c:pt idx="40312">
                  <c:v>90.206999999999994</c:v>
                </c:pt>
                <c:pt idx="40313">
                  <c:v>90.206999999999994</c:v>
                </c:pt>
                <c:pt idx="40314">
                  <c:v>90.207999999999998</c:v>
                </c:pt>
                <c:pt idx="40315">
                  <c:v>90.207999999999998</c:v>
                </c:pt>
                <c:pt idx="40316">
                  <c:v>90.209000000000003</c:v>
                </c:pt>
                <c:pt idx="40317">
                  <c:v>90.209000000000003</c:v>
                </c:pt>
                <c:pt idx="40318">
                  <c:v>90.209000000000003</c:v>
                </c:pt>
                <c:pt idx="40319">
                  <c:v>90.21</c:v>
                </c:pt>
                <c:pt idx="40320">
                  <c:v>90.21</c:v>
                </c:pt>
                <c:pt idx="40321">
                  <c:v>90.21</c:v>
                </c:pt>
                <c:pt idx="40322">
                  <c:v>90.210999999999999</c:v>
                </c:pt>
                <c:pt idx="40323">
                  <c:v>90.210999999999999</c:v>
                </c:pt>
                <c:pt idx="40324">
                  <c:v>90.210999999999999</c:v>
                </c:pt>
                <c:pt idx="40325">
                  <c:v>90.210999999999999</c:v>
                </c:pt>
                <c:pt idx="40326">
                  <c:v>90.210999999999999</c:v>
                </c:pt>
                <c:pt idx="40327">
                  <c:v>90.212000000000003</c:v>
                </c:pt>
                <c:pt idx="40328">
                  <c:v>90.212000000000003</c:v>
                </c:pt>
                <c:pt idx="40329">
                  <c:v>90.212000000000003</c:v>
                </c:pt>
                <c:pt idx="40330">
                  <c:v>90.212000000000003</c:v>
                </c:pt>
                <c:pt idx="40331">
                  <c:v>90.212000000000003</c:v>
                </c:pt>
                <c:pt idx="40332">
                  <c:v>90.212000000000003</c:v>
                </c:pt>
                <c:pt idx="40333">
                  <c:v>90.210999999999999</c:v>
                </c:pt>
                <c:pt idx="40334">
                  <c:v>90.210999999999999</c:v>
                </c:pt>
                <c:pt idx="40335">
                  <c:v>90.210999999999999</c:v>
                </c:pt>
                <c:pt idx="40336">
                  <c:v>90.210999999999999</c:v>
                </c:pt>
                <c:pt idx="40337">
                  <c:v>90.210999999999999</c:v>
                </c:pt>
                <c:pt idx="40338">
                  <c:v>90.210999999999999</c:v>
                </c:pt>
                <c:pt idx="40339">
                  <c:v>90.21</c:v>
                </c:pt>
                <c:pt idx="40340">
                  <c:v>90.21</c:v>
                </c:pt>
                <c:pt idx="40341">
                  <c:v>90.21</c:v>
                </c:pt>
                <c:pt idx="40342">
                  <c:v>90.209000000000003</c:v>
                </c:pt>
                <c:pt idx="40343">
                  <c:v>90.209000000000003</c:v>
                </c:pt>
                <c:pt idx="40344">
                  <c:v>90.209000000000003</c:v>
                </c:pt>
                <c:pt idx="40345">
                  <c:v>90.207999999999998</c:v>
                </c:pt>
                <c:pt idx="40346">
                  <c:v>90.207999999999998</c:v>
                </c:pt>
                <c:pt idx="40347">
                  <c:v>90.206999999999994</c:v>
                </c:pt>
                <c:pt idx="40348">
                  <c:v>90.206999999999994</c:v>
                </c:pt>
                <c:pt idx="40349">
                  <c:v>90.206999999999994</c:v>
                </c:pt>
                <c:pt idx="40350">
                  <c:v>90.206000000000003</c:v>
                </c:pt>
                <c:pt idx="40351">
                  <c:v>90.206000000000003</c:v>
                </c:pt>
                <c:pt idx="40352">
                  <c:v>90.204999999999998</c:v>
                </c:pt>
                <c:pt idx="40353">
                  <c:v>90.204999999999998</c:v>
                </c:pt>
                <c:pt idx="40354">
                  <c:v>90.203999999999994</c:v>
                </c:pt>
                <c:pt idx="40355">
                  <c:v>90.203999999999994</c:v>
                </c:pt>
                <c:pt idx="40356">
                  <c:v>90.203000000000003</c:v>
                </c:pt>
                <c:pt idx="40357">
                  <c:v>90.201999999999998</c:v>
                </c:pt>
                <c:pt idx="40358">
                  <c:v>90.201999999999998</c:v>
                </c:pt>
                <c:pt idx="40359">
                  <c:v>90.200999999999993</c:v>
                </c:pt>
                <c:pt idx="40360">
                  <c:v>90.2</c:v>
                </c:pt>
                <c:pt idx="40361">
                  <c:v>90.2</c:v>
                </c:pt>
                <c:pt idx="40362">
                  <c:v>90.198999999999998</c:v>
                </c:pt>
                <c:pt idx="40363">
                  <c:v>90.197999999999993</c:v>
                </c:pt>
                <c:pt idx="40364">
                  <c:v>90.197000000000003</c:v>
                </c:pt>
                <c:pt idx="40365">
                  <c:v>90.195999999999998</c:v>
                </c:pt>
                <c:pt idx="40366">
                  <c:v>90.194999999999993</c:v>
                </c:pt>
                <c:pt idx="40367">
                  <c:v>90.194000000000003</c:v>
                </c:pt>
                <c:pt idx="40368">
                  <c:v>90.192999999999998</c:v>
                </c:pt>
                <c:pt idx="40369">
                  <c:v>90.191999999999993</c:v>
                </c:pt>
                <c:pt idx="40370">
                  <c:v>90.191000000000003</c:v>
                </c:pt>
                <c:pt idx="40371">
                  <c:v>90.19</c:v>
                </c:pt>
                <c:pt idx="40372">
                  <c:v>90.188000000000002</c:v>
                </c:pt>
                <c:pt idx="40373">
                  <c:v>90.186999999999998</c:v>
                </c:pt>
                <c:pt idx="40374">
                  <c:v>90.185000000000002</c:v>
                </c:pt>
                <c:pt idx="40375">
                  <c:v>90.183999999999997</c:v>
                </c:pt>
                <c:pt idx="40376">
                  <c:v>90.182000000000002</c:v>
                </c:pt>
                <c:pt idx="40377">
                  <c:v>90.18</c:v>
                </c:pt>
                <c:pt idx="40378">
                  <c:v>90.177999999999997</c:v>
                </c:pt>
                <c:pt idx="40379">
                  <c:v>90.176000000000002</c:v>
                </c:pt>
                <c:pt idx="40380">
                  <c:v>90.174000000000007</c:v>
                </c:pt>
                <c:pt idx="40381">
                  <c:v>90.171000000000006</c:v>
                </c:pt>
                <c:pt idx="40382">
                  <c:v>90.168999999999997</c:v>
                </c:pt>
                <c:pt idx="40383">
                  <c:v>90.165999999999997</c:v>
                </c:pt>
                <c:pt idx="40384">
                  <c:v>90.162999999999997</c:v>
                </c:pt>
                <c:pt idx="40385">
                  <c:v>90.16</c:v>
                </c:pt>
                <c:pt idx="40386">
                  <c:v>90.156999999999996</c:v>
                </c:pt>
                <c:pt idx="40387">
                  <c:v>90.153000000000006</c:v>
                </c:pt>
                <c:pt idx="40388">
                  <c:v>90.149000000000001</c:v>
                </c:pt>
                <c:pt idx="40389">
                  <c:v>90.144999999999996</c:v>
                </c:pt>
                <c:pt idx="40390">
                  <c:v>90.14</c:v>
                </c:pt>
                <c:pt idx="40391">
                  <c:v>90.135000000000005</c:v>
                </c:pt>
                <c:pt idx="40392">
                  <c:v>90.13</c:v>
                </c:pt>
                <c:pt idx="40393">
                  <c:v>90.125</c:v>
                </c:pt>
                <c:pt idx="40394">
                  <c:v>90.119</c:v>
                </c:pt>
                <c:pt idx="40395">
                  <c:v>90.111999999999995</c:v>
                </c:pt>
                <c:pt idx="40396">
                  <c:v>90.105000000000004</c:v>
                </c:pt>
                <c:pt idx="40397">
                  <c:v>90.097999999999999</c:v>
                </c:pt>
                <c:pt idx="40398">
                  <c:v>90.09</c:v>
                </c:pt>
                <c:pt idx="40399">
                  <c:v>90.081000000000003</c:v>
                </c:pt>
                <c:pt idx="40400">
                  <c:v>90.070999999999998</c:v>
                </c:pt>
                <c:pt idx="40401">
                  <c:v>90.061000000000007</c:v>
                </c:pt>
                <c:pt idx="40402">
                  <c:v>90.05</c:v>
                </c:pt>
                <c:pt idx="40403">
                  <c:v>90.037999999999997</c:v>
                </c:pt>
                <c:pt idx="40404">
                  <c:v>90.025000000000006</c:v>
                </c:pt>
                <c:pt idx="40405">
                  <c:v>90.010999999999996</c:v>
                </c:pt>
                <c:pt idx="40406">
                  <c:v>89.995999999999995</c:v>
                </c:pt>
                <c:pt idx="40407">
                  <c:v>89.98</c:v>
                </c:pt>
                <c:pt idx="40408">
                  <c:v>89.962000000000003</c:v>
                </c:pt>
                <c:pt idx="40409">
                  <c:v>89.942999999999998</c:v>
                </c:pt>
                <c:pt idx="40410">
                  <c:v>89.921999999999997</c:v>
                </c:pt>
                <c:pt idx="40411">
                  <c:v>89.9</c:v>
                </c:pt>
                <c:pt idx="40412">
                  <c:v>89.876000000000005</c:v>
                </c:pt>
                <c:pt idx="40413">
                  <c:v>89.849000000000004</c:v>
                </c:pt>
                <c:pt idx="40414">
                  <c:v>89.820999999999998</c:v>
                </c:pt>
                <c:pt idx="40415">
                  <c:v>89.79</c:v>
                </c:pt>
                <c:pt idx="40416">
                  <c:v>89.757000000000005</c:v>
                </c:pt>
                <c:pt idx="40417">
                  <c:v>89.721000000000004</c:v>
                </c:pt>
                <c:pt idx="40418">
                  <c:v>89.682000000000002</c:v>
                </c:pt>
                <c:pt idx="40419">
                  <c:v>89.64</c:v>
                </c:pt>
                <c:pt idx="40420">
                  <c:v>89.593999999999994</c:v>
                </c:pt>
                <c:pt idx="40421">
                  <c:v>89.545000000000002</c:v>
                </c:pt>
                <c:pt idx="40422">
                  <c:v>89.492000000000004</c:v>
                </c:pt>
                <c:pt idx="40423">
                  <c:v>89.435000000000002</c:v>
                </c:pt>
                <c:pt idx="40424">
                  <c:v>89.373999999999995</c:v>
                </c:pt>
                <c:pt idx="40425">
                  <c:v>89.307000000000002</c:v>
                </c:pt>
                <c:pt idx="40426">
                  <c:v>89.236000000000004</c:v>
                </c:pt>
                <c:pt idx="40427">
                  <c:v>89.159000000000006</c:v>
                </c:pt>
                <c:pt idx="40428">
                  <c:v>89.075999999999993</c:v>
                </c:pt>
                <c:pt idx="40429">
                  <c:v>88.986999999999995</c:v>
                </c:pt>
                <c:pt idx="40430">
                  <c:v>88.891999999999996</c:v>
                </c:pt>
                <c:pt idx="40431">
                  <c:v>88.789000000000001</c:v>
                </c:pt>
                <c:pt idx="40432">
                  <c:v>88.679000000000002</c:v>
                </c:pt>
                <c:pt idx="40433">
                  <c:v>88.56</c:v>
                </c:pt>
                <c:pt idx="40434">
                  <c:v>88.433000000000007</c:v>
                </c:pt>
                <c:pt idx="40435">
                  <c:v>88.296999999999997</c:v>
                </c:pt>
                <c:pt idx="40436">
                  <c:v>88.150999999999996</c:v>
                </c:pt>
                <c:pt idx="40437">
                  <c:v>87.994</c:v>
                </c:pt>
                <c:pt idx="40438">
                  <c:v>87.825000000000003</c:v>
                </c:pt>
                <c:pt idx="40439">
                  <c:v>87.644999999999996</c:v>
                </c:pt>
                <c:pt idx="40440">
                  <c:v>87.450999999999993</c:v>
                </c:pt>
                <c:pt idx="40441">
                  <c:v>87.242999999999995</c:v>
                </c:pt>
                <c:pt idx="40442">
                  <c:v>87.021000000000001</c:v>
                </c:pt>
                <c:pt idx="40443">
                  <c:v>86.781999999999996</c:v>
                </c:pt>
                <c:pt idx="40444">
                  <c:v>86.527000000000001</c:v>
                </c:pt>
                <c:pt idx="40445">
                  <c:v>86.253</c:v>
                </c:pt>
                <c:pt idx="40446">
                  <c:v>85.96</c:v>
                </c:pt>
                <c:pt idx="40447">
                  <c:v>85.646000000000001</c:v>
                </c:pt>
                <c:pt idx="40448">
                  <c:v>85.31</c:v>
                </c:pt>
                <c:pt idx="40449">
                  <c:v>84.950999999999993</c:v>
                </c:pt>
                <c:pt idx="40450">
                  <c:v>84.566000000000003</c:v>
                </c:pt>
                <c:pt idx="40451">
                  <c:v>84.156000000000006</c:v>
                </c:pt>
                <c:pt idx="40452">
                  <c:v>83.718000000000004</c:v>
                </c:pt>
                <c:pt idx="40453">
                  <c:v>83.25</c:v>
                </c:pt>
                <c:pt idx="40454">
                  <c:v>82.751999999999995</c:v>
                </c:pt>
                <c:pt idx="40455">
                  <c:v>82.221999999999994</c:v>
                </c:pt>
                <c:pt idx="40456">
                  <c:v>81.658000000000001</c:v>
                </c:pt>
                <c:pt idx="40457">
                  <c:v>81.058000000000007</c:v>
                </c:pt>
                <c:pt idx="40458">
                  <c:v>80.423000000000002</c:v>
                </c:pt>
                <c:pt idx="40459">
                  <c:v>79.747</c:v>
                </c:pt>
                <c:pt idx="40460">
                  <c:v>79.031999999999996</c:v>
                </c:pt>
                <c:pt idx="40461">
                  <c:v>78.275999999999996</c:v>
                </c:pt>
                <c:pt idx="40462">
                  <c:v>77.475999999999999</c:v>
                </c:pt>
                <c:pt idx="40463">
                  <c:v>76.635000000000005</c:v>
                </c:pt>
                <c:pt idx="40464">
                  <c:v>75.748000000000005</c:v>
                </c:pt>
                <c:pt idx="40465">
                  <c:v>74.816999999999993</c:v>
                </c:pt>
                <c:pt idx="40466">
                  <c:v>73.837999999999994</c:v>
                </c:pt>
                <c:pt idx="40467">
                  <c:v>72.813999999999993</c:v>
                </c:pt>
                <c:pt idx="40468">
                  <c:v>71.742000000000004</c:v>
                </c:pt>
                <c:pt idx="40469">
                  <c:v>70.623000000000005</c:v>
                </c:pt>
                <c:pt idx="40470">
                  <c:v>69.456999999999994</c:v>
                </c:pt>
                <c:pt idx="40471">
                  <c:v>68.244</c:v>
                </c:pt>
                <c:pt idx="40472">
                  <c:v>66.983000000000004</c:v>
                </c:pt>
                <c:pt idx="40473">
                  <c:v>65.679000000000002</c:v>
                </c:pt>
                <c:pt idx="40474">
                  <c:v>64.33</c:v>
                </c:pt>
                <c:pt idx="40475">
                  <c:v>62.942</c:v>
                </c:pt>
                <c:pt idx="40476">
                  <c:v>61.518000000000001</c:v>
                </c:pt>
                <c:pt idx="40477">
                  <c:v>60.042000000000002</c:v>
                </c:pt>
                <c:pt idx="40478">
                  <c:v>58.503999999999998</c:v>
                </c:pt>
                <c:pt idx="40479">
                  <c:v>56.944000000000003</c:v>
                </c:pt>
                <c:pt idx="40480">
                  <c:v>55.344000000000001</c:v>
                </c:pt>
                <c:pt idx="40481">
                  <c:v>53.723999999999997</c:v>
                </c:pt>
                <c:pt idx="40482">
                  <c:v>52.076000000000001</c:v>
                </c:pt>
                <c:pt idx="40483">
                  <c:v>50.426000000000002</c:v>
                </c:pt>
                <c:pt idx="40484">
                  <c:v>48.723999999999997</c:v>
                </c:pt>
                <c:pt idx="40485">
                  <c:v>47.012</c:v>
                </c:pt>
                <c:pt idx="40486">
                  <c:v>45.302999999999997</c:v>
                </c:pt>
                <c:pt idx="40487">
                  <c:v>43.558</c:v>
                </c:pt>
                <c:pt idx="40488">
                  <c:v>41.811999999999998</c:v>
                </c:pt>
                <c:pt idx="40489">
                  <c:v>40.06</c:v>
                </c:pt>
                <c:pt idx="40490">
                  <c:v>38.298999999999999</c:v>
                </c:pt>
                <c:pt idx="40491">
                  <c:v>36.485999999999997</c:v>
                </c:pt>
                <c:pt idx="40492">
                  <c:v>34.728000000000002</c:v>
                </c:pt>
                <c:pt idx="40493">
                  <c:v>32.927999999999997</c:v>
                </c:pt>
                <c:pt idx="40494">
                  <c:v>31.145</c:v>
                </c:pt>
                <c:pt idx="40495">
                  <c:v>29.34</c:v>
                </c:pt>
                <c:pt idx="40496">
                  <c:v>27.526</c:v>
                </c:pt>
                <c:pt idx="40497">
                  <c:v>25.742999999999999</c:v>
                </c:pt>
                <c:pt idx="40498">
                  <c:v>23.928000000000001</c:v>
                </c:pt>
                <c:pt idx="40499">
                  <c:v>22.137</c:v>
                </c:pt>
                <c:pt idx="40500">
                  <c:v>20.312000000000001</c:v>
                </c:pt>
                <c:pt idx="40501">
                  <c:v>18.501999999999999</c:v>
                </c:pt>
                <c:pt idx="40502">
                  <c:v>16.687000000000001</c:v>
                </c:pt>
                <c:pt idx="40503">
                  <c:v>14.891999999999999</c:v>
                </c:pt>
                <c:pt idx="40504">
                  <c:v>13.061999999999999</c:v>
                </c:pt>
                <c:pt idx="40505">
                  <c:v>11.244999999999999</c:v>
                </c:pt>
                <c:pt idx="40506">
                  <c:v>9.44</c:v>
                </c:pt>
                <c:pt idx="40507">
                  <c:v>7.6289999999999996</c:v>
                </c:pt>
                <c:pt idx="40508">
                  <c:v>5.7969999999999997</c:v>
                </c:pt>
                <c:pt idx="40509">
                  <c:v>3.96</c:v>
                </c:pt>
                <c:pt idx="40510">
                  <c:v>2.1160000000000001</c:v>
                </c:pt>
                <c:pt idx="40511">
                  <c:v>0.67300000000000004</c:v>
                </c:pt>
                <c:pt idx="40512">
                  <c:v>0.186</c:v>
                </c:pt>
                <c:pt idx="40513">
                  <c:v>0.15</c:v>
                </c:pt>
                <c:pt idx="40514">
                  <c:v>0.19800000000000001</c:v>
                </c:pt>
                <c:pt idx="40515">
                  <c:v>0.255</c:v>
                </c:pt>
                <c:pt idx="40516">
                  <c:v>0.307</c:v>
                </c:pt>
                <c:pt idx="40517">
                  <c:v>0.33600000000000002</c:v>
                </c:pt>
                <c:pt idx="40518">
                  <c:v>0.35299999999999998</c:v>
                </c:pt>
                <c:pt idx="40519">
                  <c:v>0.36799999999999999</c:v>
                </c:pt>
                <c:pt idx="40520">
                  <c:v>0.37</c:v>
                </c:pt>
                <c:pt idx="40521">
                  <c:v>0.34599999999999997</c:v>
                </c:pt>
                <c:pt idx="40522">
                  <c:v>0.312</c:v>
                </c:pt>
                <c:pt idx="40523">
                  <c:v>0.28899999999999998</c:v>
                </c:pt>
                <c:pt idx="40524">
                  <c:v>0.27200000000000002</c:v>
                </c:pt>
                <c:pt idx="40525">
                  <c:v>0.25900000000000001</c:v>
                </c:pt>
                <c:pt idx="40526">
                  <c:v>0.251</c:v>
                </c:pt>
                <c:pt idx="40527">
                  <c:v>0.24399999999999999</c:v>
                </c:pt>
                <c:pt idx="40528">
                  <c:v>0.23599999999999999</c:v>
                </c:pt>
                <c:pt idx="40529">
                  <c:v>0.23200000000000001</c:v>
                </c:pt>
                <c:pt idx="40530">
                  <c:v>0.22600000000000001</c:v>
                </c:pt>
                <c:pt idx="40531">
                  <c:v>0.22500000000000001</c:v>
                </c:pt>
                <c:pt idx="40532">
                  <c:v>0.222</c:v>
                </c:pt>
                <c:pt idx="40533">
                  <c:v>0.222</c:v>
                </c:pt>
                <c:pt idx="40534">
                  <c:v>0.222</c:v>
                </c:pt>
                <c:pt idx="40535">
                  <c:v>0.222</c:v>
                </c:pt>
                <c:pt idx="40536">
                  <c:v>0.22</c:v>
                </c:pt>
                <c:pt idx="40537">
                  <c:v>0.221</c:v>
                </c:pt>
                <c:pt idx="40538">
                  <c:v>0.221</c:v>
                </c:pt>
                <c:pt idx="40539">
                  <c:v>0.222</c:v>
                </c:pt>
                <c:pt idx="40540">
                  <c:v>0.222</c:v>
                </c:pt>
                <c:pt idx="40541">
                  <c:v>0.223</c:v>
                </c:pt>
                <c:pt idx="40542">
                  <c:v>0.224</c:v>
                </c:pt>
                <c:pt idx="40543">
                  <c:v>0.22600000000000001</c:v>
                </c:pt>
                <c:pt idx="40544">
                  <c:v>0.22600000000000001</c:v>
                </c:pt>
                <c:pt idx="40545">
                  <c:v>0.23</c:v>
                </c:pt>
                <c:pt idx="40546">
                  <c:v>0.23100000000000001</c:v>
                </c:pt>
                <c:pt idx="40547">
                  <c:v>0.23100000000000001</c:v>
                </c:pt>
                <c:pt idx="40548">
                  <c:v>0.23300000000000001</c:v>
                </c:pt>
                <c:pt idx="40549">
                  <c:v>0.23400000000000001</c:v>
                </c:pt>
                <c:pt idx="40550">
                  <c:v>0.23599999999999999</c:v>
                </c:pt>
                <c:pt idx="40551">
                  <c:v>0.23699999999999999</c:v>
                </c:pt>
                <c:pt idx="40552">
                  <c:v>0.23899999999999999</c:v>
                </c:pt>
                <c:pt idx="40553">
                  <c:v>0.24099999999999999</c:v>
                </c:pt>
                <c:pt idx="40554">
                  <c:v>0.24299999999999999</c:v>
                </c:pt>
                <c:pt idx="40555">
                  <c:v>0.245</c:v>
                </c:pt>
                <c:pt idx="40556">
                  <c:v>0.246</c:v>
                </c:pt>
                <c:pt idx="40557">
                  <c:v>0.247</c:v>
                </c:pt>
                <c:pt idx="40558">
                  <c:v>0.249</c:v>
                </c:pt>
                <c:pt idx="40559">
                  <c:v>0.25</c:v>
                </c:pt>
                <c:pt idx="40560">
                  <c:v>0.251</c:v>
                </c:pt>
                <c:pt idx="40561">
                  <c:v>0.253</c:v>
                </c:pt>
                <c:pt idx="40562">
                  <c:v>0.254</c:v>
                </c:pt>
                <c:pt idx="40563">
                  <c:v>0.255</c:v>
                </c:pt>
                <c:pt idx="40564">
                  <c:v>0.25600000000000001</c:v>
                </c:pt>
                <c:pt idx="40565">
                  <c:v>0.25700000000000001</c:v>
                </c:pt>
                <c:pt idx="40566">
                  <c:v>0.25800000000000001</c:v>
                </c:pt>
                <c:pt idx="40567">
                  <c:v>0.25900000000000001</c:v>
                </c:pt>
                <c:pt idx="40568">
                  <c:v>0.26</c:v>
                </c:pt>
                <c:pt idx="40569">
                  <c:v>0.26100000000000001</c:v>
                </c:pt>
                <c:pt idx="40570">
                  <c:v>0.26100000000000001</c:v>
                </c:pt>
                <c:pt idx="40571">
                  <c:v>0.26200000000000001</c:v>
                </c:pt>
                <c:pt idx="40572">
                  <c:v>0.26300000000000001</c:v>
                </c:pt>
                <c:pt idx="40573">
                  <c:v>0.26400000000000001</c:v>
                </c:pt>
                <c:pt idx="40574">
                  <c:v>0.26500000000000001</c:v>
                </c:pt>
                <c:pt idx="40575">
                  <c:v>0.26500000000000001</c:v>
                </c:pt>
                <c:pt idx="40576">
                  <c:v>0.26600000000000001</c:v>
                </c:pt>
                <c:pt idx="40577">
                  <c:v>0.26700000000000002</c:v>
                </c:pt>
                <c:pt idx="40578">
                  <c:v>0.26700000000000002</c:v>
                </c:pt>
                <c:pt idx="40579">
                  <c:v>0.26800000000000002</c:v>
                </c:pt>
                <c:pt idx="40580">
                  <c:v>0.26800000000000002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D33A-2145-B3BD-FD52A906C7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67293055"/>
        <c:axId val="76030223"/>
      </c:scatterChart>
      <c:valAx>
        <c:axId val="467293055"/>
        <c:scaling>
          <c:orientation val="minMax"/>
          <c:max val="80"/>
          <c:min val="-8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z (cm)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6030223"/>
        <c:crosses val="autoZero"/>
        <c:crossBetween val="midCat"/>
      </c:valAx>
      <c:valAx>
        <c:axId val="7603022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BY (G)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6729305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l"/>
      <c:layout>
        <c:manualLayout>
          <c:xMode val="edge"/>
          <c:yMode val="edge"/>
          <c:x val="0.10338286846301216"/>
          <c:y val="9.4692035446788669E-2"/>
          <c:w val="0.31046131349173067"/>
          <c:h val="0.21426870421685093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8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scaling'!$A$3:$A$870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scaling'!$G$3:$G$870</c:f>
              <c:numCache>
                <c:formatCode>0.00E+00</c:formatCode>
                <c:ptCount val="868"/>
                <c:pt idx="0">
                  <c:v>6.0072773012065974E-16</c:v>
                </c:pt>
                <c:pt idx="1">
                  <c:v>6.3066834877676472E-16</c:v>
                </c:pt>
                <c:pt idx="2">
                  <c:v>6.5585028464644097E-16</c:v>
                </c:pt>
                <c:pt idx="3">
                  <c:v>6.8138400577626438E-16</c:v>
                </c:pt>
                <c:pt idx="4">
                  <c:v>7.0239851189666804E-16</c:v>
                </c:pt>
                <c:pt idx="5">
                  <c:v>7.2156908616976503E-16</c:v>
                </c:pt>
                <c:pt idx="6">
                  <c:v>7.3456427048904867E-16</c:v>
                </c:pt>
                <c:pt idx="7">
                  <c:v>7.4842290146732794E-16</c:v>
                </c:pt>
                <c:pt idx="8">
                  <c:v>7.5422729172772413E-16</c:v>
                </c:pt>
                <c:pt idx="9">
                  <c:v>7.5880275019403496E-16</c:v>
                </c:pt>
                <c:pt idx="10">
                  <c:v>7.5849437339346882E-16</c:v>
                </c:pt>
                <c:pt idx="11">
                  <c:v>7.5879491783063631E-16</c:v>
                </c:pt>
                <c:pt idx="12">
                  <c:v>7.5896287634277239E-16</c:v>
                </c:pt>
                <c:pt idx="13">
                  <c:v>7.5670368655147126E-16</c:v>
                </c:pt>
                <c:pt idx="14">
                  <c:v>7.5435225589530902E-16</c:v>
                </c:pt>
                <c:pt idx="15">
                  <c:v>7.5190700490979353E-16</c:v>
                </c:pt>
                <c:pt idx="16">
                  <c:v>7.4936578519344877E-16</c:v>
                </c:pt>
                <c:pt idx="17">
                  <c:v>7.4672738412369523E-16</c:v>
                </c:pt>
                <c:pt idx="18">
                  <c:v>7.439907211846165E-16</c:v>
                </c:pt>
                <c:pt idx="19">
                  <c:v>7.4115654619059407E-16</c:v>
                </c:pt>
                <c:pt idx="20">
                  <c:v>7.382251975956801E-16</c:v>
                </c:pt>
                <c:pt idx="21">
                  <c:v>7.3519846548768631E-16</c:v>
                </c:pt>
                <c:pt idx="22">
                  <c:v>7.3207891429868348E-16</c:v>
                </c:pt>
                <c:pt idx="23">
                  <c:v>7.2886913797112874E-16</c:v>
                </c:pt>
                <c:pt idx="24">
                  <c:v>7.2557390041368089E-16</c:v>
                </c:pt>
                <c:pt idx="25">
                  <c:v>7.2219894398307189E-16</c:v>
                </c:pt>
                <c:pt idx="26">
                  <c:v>7.187497632596227E-16</c:v>
                </c:pt>
                <c:pt idx="27">
                  <c:v>7.1523539467655668E-16</c:v>
                </c:pt>
                <c:pt idx="28">
                  <c:v>7.1166381999840316E-16</c:v>
                </c:pt>
                <c:pt idx="29">
                  <c:v>7.0804564973318765E-16</c:v>
                </c:pt>
                <c:pt idx="30">
                  <c:v>7.0439204431584048E-16</c:v>
                </c:pt>
                <c:pt idx="31">
                  <c:v>7.0071512013810535E-16</c:v>
                </c:pt>
                <c:pt idx="32">
                  <c:v>6.9702783381651222E-16</c:v>
                </c:pt>
                <c:pt idx="33">
                  <c:v>6.933457923344665E-16</c:v>
                </c:pt>
                <c:pt idx="34">
                  <c:v>6.8968479991748645E-16</c:v>
                </c:pt>
                <c:pt idx="35">
                  <c:v>6.8606425087979406E-16</c:v>
                </c:pt>
                <c:pt idx="36">
                  <c:v>6.8250605645468272E-16</c:v>
                </c:pt>
                <c:pt idx="37">
                  <c:v>6.7903645430010864E-16</c:v>
                </c:pt>
                <c:pt idx="38">
                  <c:v>6.7568398325864599E-16</c:v>
                </c:pt>
                <c:pt idx="39">
                  <c:v>6.7248301217392877E-16</c:v>
                </c:pt>
                <c:pt idx="40">
                  <c:v>6.6947291046604027E-16</c:v>
                </c:pt>
                <c:pt idx="41">
                  <c:v>6.6669477064543231E-16</c:v>
                </c:pt>
                <c:pt idx="42">
                  <c:v>6.6419766781028971E-16</c:v>
                </c:pt>
                <c:pt idx="43">
                  <c:v>6.620323653239834E-16</c:v>
                </c:pt>
                <c:pt idx="44">
                  <c:v>6.6025887351196843E-16</c:v>
                </c:pt>
                <c:pt idx="45">
                  <c:v>6.5893938956321179E-16</c:v>
                </c:pt>
                <c:pt idx="46">
                  <c:v>6.5814982846267417E-16</c:v>
                </c:pt>
                <c:pt idx="47">
                  <c:v>6.579755223633626E-16</c:v>
                </c:pt>
                <c:pt idx="48">
                  <c:v>6.5851639059991339E-16</c:v>
                </c:pt>
                <c:pt idx="49">
                  <c:v>6.5989139083711336E-16</c:v>
                </c:pt>
                <c:pt idx="50">
                  <c:v>6.6224381505613593E-16</c:v>
                </c:pt>
                <c:pt idx="51">
                  <c:v>6.6573989837985598E-16</c:v>
                </c:pt>
                <c:pt idx="52">
                  <c:v>6.7057206722704958E-16</c:v>
                </c:pt>
                <c:pt idx="53">
                  <c:v>6.769648082427778E-16</c:v>
                </c:pt>
                <c:pt idx="54">
                  <c:v>6.8515920149217519E-16</c:v>
                </c:pt>
                <c:pt idx="55">
                  <c:v>6.9541940015405347E-16</c:v>
                </c:pt>
                <c:pt idx="56">
                  <c:v>7.0801459026138601E-16</c:v>
                </c:pt>
                <c:pt idx="57">
                  <c:v>7.2320634457310451E-16</c:v>
                </c:pt>
                <c:pt idx="58">
                  <c:v>7.4122552586148406E-16</c:v>
                </c:pt>
                <c:pt idx="59">
                  <c:v>7.6225807256402695E-16</c:v>
                </c:pt>
                <c:pt idx="60">
                  <c:v>7.8642595220575398E-16</c:v>
                </c:pt>
                <c:pt idx="61">
                  <c:v>8.1377403344292324E-16</c:v>
                </c:pt>
                <c:pt idx="62">
                  <c:v>8.4429556311002273E-16</c:v>
                </c:pt>
                <c:pt idx="63">
                  <c:v>8.7797812113897016E-16</c:v>
                </c:pt>
                <c:pt idx="64">
                  <c:v>9.1489927834429975E-16</c:v>
                </c:pt>
                <c:pt idx="65">
                  <c:v>9.5530357691951701E-16</c:v>
                </c:pt>
                <c:pt idx="66">
                  <c:v>9.9976809577265457E-16</c:v>
                </c:pt>
                <c:pt idx="67">
                  <c:v>1.0493642479127559E-15</c:v>
                </c:pt>
                <c:pt idx="68">
                  <c:v>1.105757505812515E-15</c:v>
                </c:pt>
                <c:pt idx="69">
                  <c:v>1.1712539344455885E-15</c:v>
                </c:pt>
                <c:pt idx="70">
                  <c:v>1.248785723254952E-15</c:v>
                </c:pt>
                <c:pt idx="71">
                  <c:v>1.3417474867191267E-15</c:v>
                </c:pt>
                <c:pt idx="72">
                  <c:v>1.4535824188620963E-15</c:v>
                </c:pt>
                <c:pt idx="73">
                  <c:v>1.5871976520377572E-15</c:v>
                </c:pt>
                <c:pt idx="74">
                  <c:v>1.7443073842194312E-15</c:v>
                </c:pt>
                <c:pt idx="75">
                  <c:v>1.9245580477955864E-15</c:v>
                </c:pt>
                <c:pt idx="76">
                  <c:v>2.124650300508969E-15</c:v>
                </c:pt>
                <c:pt idx="77">
                  <c:v>2.3376720320947413E-15</c:v>
                </c:pt>
                <c:pt idx="78">
                  <c:v>2.5525288797756569E-15</c:v>
                </c:pt>
                <c:pt idx="79">
                  <c:v>2.7539080932518181E-15</c:v>
                </c:pt>
                <c:pt idx="80">
                  <c:v>2.9224914653380616E-15</c:v>
                </c:pt>
                <c:pt idx="81">
                  <c:v>3.0353125351051445E-15</c:v>
                </c:pt>
                <c:pt idx="82">
                  <c:v>3.0668899102804223E-15</c:v>
                </c:pt>
                <c:pt idx="83">
                  <c:v>2.99054999455792E-15</c:v>
                </c:pt>
                <c:pt idx="84">
                  <c:v>2.7797557055073417E-15</c:v>
                </c:pt>
                <c:pt idx="85">
                  <c:v>2.4095320790977474E-15</c:v>
                </c:pt>
                <c:pt idx="86">
                  <c:v>1.8582497770115525E-15</c:v>
                </c:pt>
                <c:pt idx="87">
                  <c:v>1.1087343052336947E-15</c:v>
                </c:pt>
                <c:pt idx="88">
                  <c:v>1.4966573835869075E-16</c:v>
                </c:pt>
                <c:pt idx="89">
                  <c:v>-1.0230336111403167E-15</c:v>
                </c:pt>
                <c:pt idx="90">
                  <c:v>-2.4055909870586031E-15</c:v>
                </c:pt>
                <c:pt idx="91">
                  <c:v>-3.9858331267121395E-15</c:v>
                </c:pt>
                <c:pt idx="92">
                  <c:v>-5.7426176053502399E-15</c:v>
                </c:pt>
                <c:pt idx="93">
                  <c:v>-7.6459451245665568E-15</c:v>
                </c:pt>
                <c:pt idx="94">
                  <c:v>-9.6583984533161232E-15</c:v>
                </c:pt>
                <c:pt idx="95">
                  <c:v>-1.1735865992482708E-14</c:v>
                </c:pt>
                <c:pt idx="96">
                  <c:v>-1.382974342409638E-14</c:v>
                </c:pt>
                <c:pt idx="97">
                  <c:v>-1.5889062444780504E-14</c:v>
                </c:pt>
                <c:pt idx="98">
                  <c:v>-1.7863475149395994E-14</c:v>
                </c:pt>
                <c:pt idx="99">
                  <c:v>-1.9704797644922216E-14</c:v>
                </c:pt>
                <c:pt idx="100">
                  <c:v>-2.1370431398282766E-14</c:v>
                </c:pt>
                <c:pt idx="101">
                  <c:v>-2.2825090798584098E-14</c:v>
                </c:pt>
                <c:pt idx="102">
                  <c:v>-2.4041372447282802E-14</c:v>
                </c:pt>
                <c:pt idx="103">
                  <c:v>-2.500127147631676E-14</c:v>
                </c:pt>
                <c:pt idx="104">
                  <c:v>-2.5696085013912075E-14</c:v>
                </c:pt>
                <c:pt idx="105">
                  <c:v>-2.6125967700074246E-14</c:v>
                </c:pt>
                <c:pt idx="106">
                  <c:v>-2.6298828024909806E-14</c:v>
                </c:pt>
                <c:pt idx="107">
                  <c:v>-2.6229141928861491E-14</c:v>
                </c:pt>
                <c:pt idx="108">
                  <c:v>-2.593639555621461E-14</c:v>
                </c:pt>
                <c:pt idx="109">
                  <c:v>-2.5443856440859439E-14</c:v>
                </c:pt>
                <c:pt idx="110">
                  <c:v>-2.477717293318913E-14</c:v>
                </c:pt>
                <c:pt idx="111">
                  <c:v>-2.3963165412099906E-14</c:v>
                </c:pt>
                <c:pt idx="112">
                  <c:v>-2.3028478766169457E-14</c:v>
                </c:pt>
                <c:pt idx="113">
                  <c:v>-2.1999361985433888E-14</c:v>
                </c:pt>
                <c:pt idx="114">
                  <c:v>-2.0900474902737011E-14</c:v>
                </c:pt>
                <c:pt idx="115">
                  <c:v>-1.9754494877248838E-14</c:v>
                </c:pt>
                <c:pt idx="116">
                  <c:v>-1.8581938158852696E-14</c:v>
                </c:pt>
                <c:pt idx="117">
                  <c:v>-1.7400653264062258E-14</c:v>
                </c:pt>
                <c:pt idx="118">
                  <c:v>-1.6226140162526445E-14</c:v>
                </c:pt>
                <c:pt idx="119">
                  <c:v>-1.5071334175934046E-14</c:v>
                </c:pt>
                <c:pt idx="120">
                  <c:v>-1.3947040618423122E-14</c:v>
                </c:pt>
                <c:pt idx="121">
                  <c:v>-1.2861849847212262E-14</c:v>
                </c:pt>
                <c:pt idx="122">
                  <c:v>-1.1822260503979026E-14</c:v>
                </c:pt>
                <c:pt idx="123">
                  <c:v>-1.0833124514586517E-14</c:v>
                </c:pt>
                <c:pt idx="124">
                  <c:v>-9.8975051335877318E-15</c:v>
                </c:pt>
                <c:pt idx="125">
                  <c:v>-9.0169068485288728E-15</c:v>
                </c:pt>
                <c:pt idx="126">
                  <c:v>-8.1913679282707688E-15</c:v>
                </c:pt>
                <c:pt idx="127">
                  <c:v>-7.419587374925403E-15</c:v>
                </c:pt>
                <c:pt idx="128">
                  <c:v>-6.6992408614094943E-15</c:v>
                </c:pt>
                <c:pt idx="129">
                  <c:v>-6.0271977216242222E-15</c:v>
                </c:pt>
                <c:pt idx="130">
                  <c:v>-5.3998971942932001E-15</c:v>
                </c:pt>
                <c:pt idx="131">
                  <c:v>-4.8136576785799808E-15</c:v>
                </c:pt>
                <c:pt idx="132">
                  <c:v>-4.2648995573456389E-15</c:v>
                </c:pt>
                <c:pt idx="133">
                  <c:v>-3.7504569624930611E-15</c:v>
                </c:pt>
                <c:pt idx="134">
                  <c:v>-3.267555921690464E-15</c:v>
                </c:pt>
                <c:pt idx="135">
                  <c:v>-2.8138014557843528E-15</c:v>
                </c:pt>
                <c:pt idx="136">
                  <c:v>-2.3870802731549089E-15</c:v>
                </c:pt>
                <c:pt idx="137">
                  <c:v>-1.9854179092900901E-15</c:v>
                </c:pt>
                <c:pt idx="138">
                  <c:v>-1.60684427367899E-15</c:v>
                </c:pt>
                <c:pt idx="139">
                  <c:v>-1.2493503061615143E-15</c:v>
                </c:pt>
                <c:pt idx="140">
                  <c:v>-9.1090346331704379E-16</c:v>
                </c:pt>
                <c:pt idx="141">
                  <c:v>-5.8961526964768562E-16</c:v>
                </c:pt>
                <c:pt idx="142">
                  <c:v>-2.8397267284558859E-16</c:v>
                </c:pt>
                <c:pt idx="143">
                  <c:v>7.0469432587982627E-18</c:v>
                </c:pt>
                <c:pt idx="144">
                  <c:v>2.8370294298680125E-16</c:v>
                </c:pt>
                <c:pt idx="145">
                  <c:v>5.4545454918733412E-16</c:v>
                </c:pt>
                <c:pt idx="146">
                  <c:v>7.9097464403998514E-16</c:v>
                </c:pt>
                <c:pt idx="147">
                  <c:v>1.0182407399564947E-15</c:v>
                </c:pt>
                <c:pt idx="148">
                  <c:v>1.2248360061303065E-15</c:v>
                </c:pt>
                <c:pt idx="149">
                  <c:v>1.4080912282312714E-15</c:v>
                </c:pt>
                <c:pt idx="150">
                  <c:v>1.5654352640039457E-15</c:v>
                </c:pt>
                <c:pt idx="151">
                  <c:v>1.6945528918681415E-15</c:v>
                </c:pt>
                <c:pt idx="152">
                  <c:v>1.7935831282131039E-15</c:v>
                </c:pt>
                <c:pt idx="153">
                  <c:v>1.8612205438418076E-15</c:v>
                </c:pt>
                <c:pt idx="154">
                  <c:v>1.8968180525253385E-15</c:v>
                </c:pt>
                <c:pt idx="155">
                  <c:v>1.9003693456869553E-15</c:v>
                </c:pt>
                <c:pt idx="156">
                  <c:v>1.8725043447816985E-15</c:v>
                </c:pt>
                <c:pt idx="157">
                  <c:v>1.8144681555201398E-15</c:v>
                </c:pt>
                <c:pt idx="158">
                  <c:v>1.7281126731465093E-15</c:v>
                </c:pt>
                <c:pt idx="159">
                  <c:v>1.6159572535627627E-15</c:v>
                </c:pt>
                <c:pt idx="160">
                  <c:v>1.4810993199364972E-15</c:v>
                </c:pt>
                <c:pt idx="161">
                  <c:v>1.3272249526902813E-15</c:v>
                </c:pt>
                <c:pt idx="162">
                  <c:v>1.1586454800897694E-15</c:v>
                </c:pt>
                <c:pt idx="163">
                  <c:v>9.8028701003934005E-16</c:v>
                </c:pt>
                <c:pt idx="164">
                  <c:v>7.9759861581668259E-16</c:v>
                </c:pt>
                <c:pt idx="165">
                  <c:v>6.1628246461888382E-16</c:v>
                </c:pt>
                <c:pt idx="166">
                  <c:v>4.4227576927114329E-16</c:v>
                </c:pt>
                <c:pt idx="167">
                  <c:v>2.8133690712007297E-16</c:v>
                </c:pt>
                <c:pt idx="168">
                  <c:v>1.3874200048579141E-16</c:v>
                </c:pt>
                <c:pt idx="169">
                  <c:v>1.8949225418376876E-17</c:v>
                </c:pt>
                <c:pt idx="170">
                  <c:v>-7.4766492943852485E-17</c:v>
                </c:pt>
                <c:pt idx="171">
                  <c:v>-1.4045868462997992E-16</c:v>
                </c:pt>
                <c:pt idx="172">
                  <c:v>-1.7759601860524601E-16</c:v>
                </c:pt>
                <c:pt idx="173">
                  <c:v>-1.8700781793144406E-16</c:v>
                </c:pt>
                <c:pt idx="174">
                  <c:v>-1.7076585512401386E-16</c:v>
                </c:pt>
                <c:pt idx="175">
                  <c:v>-1.3183527660985525E-16</c:v>
                </c:pt>
                <c:pt idx="176">
                  <c:v>-7.3787014174783929E-17</c:v>
                </c:pt>
                <c:pt idx="177">
                  <c:v>-5.0334215879053803E-19</c:v>
                </c:pt>
                <c:pt idx="178">
                  <c:v>8.4230586542494409E-17</c:v>
                </c:pt>
                <c:pt idx="179">
                  <c:v>1.7688535541679338E-16</c:v>
                </c:pt>
                <c:pt idx="180">
                  <c:v>2.7435192753817003E-16</c:v>
                </c:pt>
                <c:pt idx="181">
                  <c:v>3.7404834111439154E-16</c:v>
                </c:pt>
                <c:pt idx="182">
                  <c:v>4.7392706925379559E-16</c:v>
                </c:pt>
                <c:pt idx="183">
                  <c:v>5.7245149363268079E-16</c:v>
                </c:pt>
                <c:pt idx="184">
                  <c:v>6.6848118196612295E-16</c:v>
                </c:pt>
                <c:pt idx="185">
                  <c:v>7.6125676130021924E-16</c:v>
                </c:pt>
                <c:pt idx="186">
                  <c:v>8.5031334427422962E-16</c:v>
                </c:pt>
                <c:pt idx="187">
                  <c:v>9.3540522133626433E-16</c:v>
                </c:pt>
                <c:pt idx="188">
                  <c:v>1.0164459265657508E-15</c:v>
                </c:pt>
                <c:pt idx="189">
                  <c:v>1.0934591446798098E-15</c:v>
                </c:pt>
                <c:pt idx="190">
                  <c:v>1.166540503001593E-15</c:v>
                </c:pt>
                <c:pt idx="191">
                  <c:v>1.2358346806360273E-15</c:v>
                </c:pt>
                <c:pt idx="192">
                  <c:v>1.3015221102987094E-15</c:v>
                </c:pt>
                <c:pt idx="193">
                  <c:v>1.363792027833731E-15</c:v>
                </c:pt>
                <c:pt idx="194">
                  <c:v>1.4228378359407701E-15</c:v>
                </c:pt>
                <c:pt idx="195">
                  <c:v>1.4788552814378378E-15</c:v>
                </c:pt>
                <c:pt idx="196">
                  <c:v>1.5320414907725377E-15</c:v>
                </c:pt>
                <c:pt idx="197">
                  <c:v>1.5825799273703805E-15</c:v>
                </c:pt>
                <c:pt idx="198">
                  <c:v>1.6306476127707882E-15</c:v>
                </c:pt>
                <c:pt idx="199">
                  <c:v>1.6764142722457529E-15</c:v>
                </c:pt>
                <c:pt idx="200">
                  <c:v>1.7200390649161029E-15</c:v>
                </c:pt>
                <c:pt idx="201">
                  <c:v>1.7616696248807721E-15</c:v>
                </c:pt>
                <c:pt idx="202">
                  <c:v>1.8014453458556433E-15</c:v>
                </c:pt>
                <c:pt idx="203">
                  <c:v>1.839499399327682E-15</c:v>
                </c:pt>
                <c:pt idx="204">
                  <c:v>1.8759525698593275E-15</c:v>
                </c:pt>
                <c:pt idx="205">
                  <c:v>1.9109152538007279E-15</c:v>
                </c:pt>
                <c:pt idx="206">
                  <c:v>1.9444939674393388E-15</c:v>
                </c:pt>
                <c:pt idx="207">
                  <c:v>1.9767868947208218E-15</c:v>
                </c:pt>
                <c:pt idx="208">
                  <c:v>2.0078845241377752E-15</c:v>
                </c:pt>
                <c:pt idx="209">
                  <c:v>2.0378707582832726E-15</c:v>
                </c:pt>
                <c:pt idx="210">
                  <c:v>2.0668225521494048E-15</c:v>
                </c:pt>
                <c:pt idx="211">
                  <c:v>2.0948116914994643E-15</c:v>
                </c:pt>
                <c:pt idx="212">
                  <c:v>2.1219030284917526E-15</c:v>
                </c:pt>
                <c:pt idx="213">
                  <c:v>2.1481568737251215E-15</c:v>
                </c:pt>
                <c:pt idx="214">
                  <c:v>2.1736296186192195E-15</c:v>
                </c:pt>
                <c:pt idx="215">
                  <c:v>2.1983729590052288E-15</c:v>
                </c:pt>
                <c:pt idx="216">
                  <c:v>2.2224327094390402E-15</c:v>
                </c:pt>
                <c:pt idx="217">
                  <c:v>2.245853114693811E-15</c:v>
                </c:pt>
                <c:pt idx="218">
                  <c:v>2.2686746572132812E-15</c:v>
                </c:pt>
                <c:pt idx="219">
                  <c:v>2.2909340645694338E-15</c:v>
                </c:pt>
                <c:pt idx="220">
                  <c:v>2.3126660384179869E-15</c:v>
                </c:pt>
                <c:pt idx="221">
                  <c:v>2.3339020416848215E-15</c:v>
                </c:pt>
                <c:pt idx="222">
                  <c:v>2.354670974044597E-15</c:v>
                </c:pt>
                <c:pt idx="223">
                  <c:v>2.3750000304745595E-15</c:v>
                </c:pt>
                <c:pt idx="224">
                  <c:v>2.3949143553358714E-15</c:v>
                </c:pt>
                <c:pt idx="225">
                  <c:v>2.4144366749410169E-15</c:v>
                </c:pt>
                <c:pt idx="226">
                  <c:v>2.4335886062498752E-15</c:v>
                </c:pt>
                <c:pt idx="227">
                  <c:v>2.452390313414681E-15</c:v>
                </c:pt>
                <c:pt idx="228">
                  <c:v>2.4708600622179093E-15</c:v>
                </c:pt>
                <c:pt idx="229">
                  <c:v>2.4890158200873485E-15</c:v>
                </c:pt>
                <c:pt idx="230">
                  <c:v>2.506874152856209E-15</c:v>
                </c:pt>
                <c:pt idx="231">
                  <c:v>2.5244500526048481E-15</c:v>
                </c:pt>
                <c:pt idx="232">
                  <c:v>2.5417575591950287E-15</c:v>
                </c:pt>
                <c:pt idx="233">
                  <c:v>2.5588097982175778E-15</c:v>
                </c:pt>
                <c:pt idx="234">
                  <c:v>2.5756192506931744E-15</c:v>
                </c:pt>
                <c:pt idx="235">
                  <c:v>2.592197462766216E-15</c:v>
                </c:pt>
                <c:pt idx="236">
                  <c:v>2.6085552722625406E-15</c:v>
                </c:pt>
                <c:pt idx="237">
                  <c:v>2.6247022063440674E-15</c:v>
                </c:pt>
                <c:pt idx="238">
                  <c:v>2.6406468466959991E-15</c:v>
                </c:pt>
                <c:pt idx="239">
                  <c:v>2.6563980797371435E-15</c:v>
                </c:pt>
                <c:pt idx="240">
                  <c:v>2.6719624697047997E-15</c:v>
                </c:pt>
                <c:pt idx="241">
                  <c:v>2.6873464004343638E-15</c:v>
                </c:pt>
                <c:pt idx="242">
                  <c:v>2.7025557111604478E-15</c:v>
                </c:pt>
                <c:pt idx="243">
                  <c:v>2.7175946656794356E-15</c:v>
                </c:pt>
                <c:pt idx="244">
                  <c:v>2.7324666880301491E-15</c:v>
                </c:pt>
                <c:pt idx="245">
                  <c:v>2.7471745284779765E-15</c:v>
                </c:pt>
                <c:pt idx="246">
                  <c:v>2.7617197526467619E-15</c:v>
                </c:pt>
                <c:pt idx="247">
                  <c:v>2.7761036273834324E-15</c:v>
                </c:pt>
                <c:pt idx="248">
                  <c:v>2.7903268467337193E-15</c:v>
                </c:pt>
                <c:pt idx="249">
                  <c:v>2.8043897247837699E-15</c:v>
                </c:pt>
                <c:pt idx="250">
                  <c:v>2.8182914159281746E-15</c:v>
                </c:pt>
                <c:pt idx="251">
                  <c:v>2.8320310256825455E-15</c:v>
                </c:pt>
                <c:pt idx="252">
                  <c:v>2.8456082532126396E-15</c:v>
                </c:pt>
                <c:pt idx="253">
                  <c:v>2.8590221934283012E-15</c:v>
                </c:pt>
                <c:pt idx="254">
                  <c:v>2.8722724370341753E-15</c:v>
                </c:pt>
                <c:pt idx="255">
                  <c:v>2.8853582684940684E-15</c:v>
                </c:pt>
                <c:pt idx="256">
                  <c:v>2.8982786867414413E-15</c:v>
                </c:pt>
                <c:pt idx="257">
                  <c:v>2.9110339099630079E-15</c:v>
                </c:pt>
                <c:pt idx="258">
                  <c:v>2.9236235729381441E-15</c:v>
                </c:pt>
                <c:pt idx="259">
                  <c:v>2.9360484457445651E-15</c:v>
                </c:pt>
                <c:pt idx="260">
                  <c:v>2.9483084734739835E-15</c:v>
                </c:pt>
                <c:pt idx="261">
                  <c:v>2.9604037550939011E-15</c:v>
                </c:pt>
                <c:pt idx="262">
                  <c:v>2.9723356213570976E-15</c:v>
                </c:pt>
                <c:pt idx="263">
                  <c:v>2.9841041277295614E-15</c:v>
                </c:pt>
                <c:pt idx="264">
                  <c:v>2.995889369019025E-15</c:v>
                </c:pt>
                <c:pt idx="265">
                  <c:v>3.0076687270415543E-15</c:v>
                </c:pt>
                <c:pt idx="266">
                  <c:v>3.0189538104002664E-15</c:v>
                </c:pt>
                <c:pt idx="267">
                  <c:v>3.0302655359319085E-15</c:v>
                </c:pt>
                <c:pt idx="268">
                  <c:v>3.0412342874399873E-15</c:v>
                </c:pt>
                <c:pt idx="269">
                  <c:v>3.0518179775801667E-15</c:v>
                </c:pt>
                <c:pt idx="270">
                  <c:v>3.0624775679789751E-15</c:v>
                </c:pt>
                <c:pt idx="271">
                  <c:v>3.0729836525529679E-15</c:v>
                </c:pt>
                <c:pt idx="272">
                  <c:v>3.0836437906307723E-15</c:v>
                </c:pt>
                <c:pt idx="273">
                  <c:v>3.0938429183338434E-15</c:v>
                </c:pt>
                <c:pt idx="274">
                  <c:v>3.1041737191965959E-15</c:v>
                </c:pt>
                <c:pt idx="275">
                  <c:v>3.1140695875593222E-15</c:v>
                </c:pt>
                <c:pt idx="276">
                  <c:v>3.1238159138060715E-15</c:v>
                </c:pt>
                <c:pt idx="277">
                  <c:v>3.1334132427619464E-15</c:v>
                </c:pt>
                <c:pt idx="278">
                  <c:v>3.1439609063863849E-15</c:v>
                </c:pt>
                <c:pt idx="279">
                  <c:v>3.1533284772154975E-15</c:v>
                </c:pt>
                <c:pt idx="280">
                  <c:v>3.1627138754435526E-15</c:v>
                </c:pt>
                <c:pt idx="281">
                  <c:v>3.1717168938181191E-15</c:v>
                </c:pt>
                <c:pt idx="282">
                  <c:v>3.1817722391199685E-15</c:v>
                </c:pt>
                <c:pt idx="283">
                  <c:v>3.1912119603870819E-15</c:v>
                </c:pt>
                <c:pt idx="284">
                  <c:v>3.2000844539134192E-15</c:v>
                </c:pt>
                <c:pt idx="285">
                  <c:v>3.2085540408427986E-15</c:v>
                </c:pt>
                <c:pt idx="286">
                  <c:v>3.2168421456310205E-15</c:v>
                </c:pt>
                <c:pt idx="287">
                  <c:v>3.2252902615610642E-15</c:v>
                </c:pt>
                <c:pt idx="288">
                  <c:v>3.233046285556555E-15</c:v>
                </c:pt>
                <c:pt idx="289">
                  <c:v>3.2407814589994644E-15</c:v>
                </c:pt>
                <c:pt idx="290">
                  <c:v>3.2484240343857595E-15</c:v>
                </c:pt>
                <c:pt idx="291">
                  <c:v>3.256596666286789E-15</c:v>
                </c:pt>
                <c:pt idx="292">
                  <c:v>3.2648617403990824E-15</c:v>
                </c:pt>
                <c:pt idx="293">
                  <c:v>3.2731740901026899E-15</c:v>
                </c:pt>
                <c:pt idx="294">
                  <c:v>3.2806905463759055E-15</c:v>
                </c:pt>
                <c:pt idx="295">
                  <c:v>3.2878705030182456E-15</c:v>
                </c:pt>
                <c:pt idx="296">
                  <c:v>3.2951860140458429E-15</c:v>
                </c:pt>
                <c:pt idx="297">
                  <c:v>3.3025856498924237E-15</c:v>
                </c:pt>
                <c:pt idx="298">
                  <c:v>3.3093829985385874E-15</c:v>
                </c:pt>
                <c:pt idx="299">
                  <c:v>3.3160569872395483E-15</c:v>
                </c:pt>
                <c:pt idx="300">
                  <c:v>3.3228430509305112E-15</c:v>
                </c:pt>
                <c:pt idx="301">
                  <c:v>3.3295039739368784E-15</c:v>
                </c:pt>
                <c:pt idx="302">
                  <c:v>3.3367762766951138E-15</c:v>
                </c:pt>
                <c:pt idx="303">
                  <c:v>3.3440403270402875E-15</c:v>
                </c:pt>
                <c:pt idx="304">
                  <c:v>3.3499634001956043E-15</c:v>
                </c:pt>
                <c:pt idx="305">
                  <c:v>3.3561651789745821E-15</c:v>
                </c:pt>
                <c:pt idx="306">
                  <c:v>3.3627588909765073E-15</c:v>
                </c:pt>
                <c:pt idx="307">
                  <c:v>3.368637336306025E-15</c:v>
                </c:pt>
                <c:pt idx="308">
                  <c:v>3.374067099135127E-15</c:v>
                </c:pt>
                <c:pt idx="309">
                  <c:v>3.3800398913589017E-15</c:v>
                </c:pt>
                <c:pt idx="310">
                  <c:v>3.3855806601559369E-15</c:v>
                </c:pt>
                <c:pt idx="311">
                  <c:v>3.3908029112738885E-15</c:v>
                </c:pt>
                <c:pt idx="312">
                  <c:v>3.3956258265770145E-15</c:v>
                </c:pt>
                <c:pt idx="313">
                  <c:v>3.4002798690746836E-15</c:v>
                </c:pt>
                <c:pt idx="314">
                  <c:v>3.4050517843464032E-15</c:v>
                </c:pt>
                <c:pt idx="315">
                  <c:v>3.4090411677499936E-15</c:v>
                </c:pt>
                <c:pt idx="316">
                  <c:v>3.4139427145363552E-15</c:v>
                </c:pt>
                <c:pt idx="317">
                  <c:v>3.4188619935313999E-15</c:v>
                </c:pt>
                <c:pt idx="318">
                  <c:v>3.4223938024194294E-15</c:v>
                </c:pt>
                <c:pt idx="319">
                  <c:v>3.4262229819470083E-15</c:v>
                </c:pt>
                <c:pt idx="320">
                  <c:v>3.428713882544439E-15</c:v>
                </c:pt>
                <c:pt idx="321">
                  <c:v>3.4318788666001206E-15</c:v>
                </c:pt>
                <c:pt idx="322">
                  <c:v>3.435418408414982E-15</c:v>
                </c:pt>
                <c:pt idx="323">
                  <c:v>3.4378501190623099E-15</c:v>
                </c:pt>
                <c:pt idx="324">
                  <c:v>3.4393425749510223E-15</c:v>
                </c:pt>
                <c:pt idx="325">
                  <c:v>3.4411670666676101E-15</c:v>
                </c:pt>
                <c:pt idx="326">
                  <c:v>3.4423527666041387E-15</c:v>
                </c:pt>
                <c:pt idx="327">
                  <c:v>3.4438438823680209E-15</c:v>
                </c:pt>
                <c:pt idx="328">
                  <c:v>3.4446727139326956E-15</c:v>
                </c:pt>
                <c:pt idx="329">
                  <c:v>3.4443344477814696E-15</c:v>
                </c:pt>
                <c:pt idx="330">
                  <c:v>3.4440239424442409E-15</c:v>
                </c:pt>
                <c:pt idx="331">
                  <c:v>3.4428923148105635E-15</c:v>
                </c:pt>
                <c:pt idx="332">
                  <c:v>3.4413705797807815E-15</c:v>
                </c:pt>
                <c:pt idx="333">
                  <c:v>3.4399022955085898E-15</c:v>
                </c:pt>
                <c:pt idx="334">
                  <c:v>3.4378133650188573E-15</c:v>
                </c:pt>
                <c:pt idx="335">
                  <c:v>3.4353265157475388E-15</c:v>
                </c:pt>
                <c:pt idx="336">
                  <c:v>3.4317756667471422E-15</c:v>
                </c:pt>
                <c:pt idx="337">
                  <c:v>3.4270533221859136E-15</c:v>
                </c:pt>
                <c:pt idx="338">
                  <c:v>3.4227444126648337E-15</c:v>
                </c:pt>
                <c:pt idx="339">
                  <c:v>3.4173143329617099E-15</c:v>
                </c:pt>
                <c:pt idx="340">
                  <c:v>3.4106936810437682E-15</c:v>
                </c:pt>
                <c:pt idx="341">
                  <c:v>3.4031968547931216E-15</c:v>
                </c:pt>
                <c:pt idx="342">
                  <c:v>3.394395749171708E-15</c:v>
                </c:pt>
                <c:pt idx="343">
                  <c:v>3.3846560827500922E-15</c:v>
                </c:pt>
                <c:pt idx="344">
                  <c:v>3.3738975784382277E-15</c:v>
                </c:pt>
                <c:pt idx="345">
                  <c:v>3.3613679548713041E-15</c:v>
                </c:pt>
                <c:pt idx="346">
                  <c:v>3.3482424413208791E-15</c:v>
                </c:pt>
                <c:pt idx="347">
                  <c:v>3.3338930828733522E-15</c:v>
                </c:pt>
                <c:pt idx="348">
                  <c:v>3.3175782367901826E-15</c:v>
                </c:pt>
                <c:pt idx="349">
                  <c:v>3.3003139525878099E-15</c:v>
                </c:pt>
                <c:pt idx="350">
                  <c:v>3.2821298708537806E-15</c:v>
                </c:pt>
                <c:pt idx="351">
                  <c:v>3.2619600296000793E-15</c:v>
                </c:pt>
                <c:pt idx="352">
                  <c:v>3.2396323574140403E-15</c:v>
                </c:pt>
                <c:pt idx="353">
                  <c:v>3.215158615370755E-15</c:v>
                </c:pt>
                <c:pt idx="354">
                  <c:v>3.1884637823047296E-15</c:v>
                </c:pt>
                <c:pt idx="355">
                  <c:v>3.159229523120243E-15</c:v>
                </c:pt>
                <c:pt idx="356">
                  <c:v>3.1278278570412251E-15</c:v>
                </c:pt>
                <c:pt idx="357">
                  <c:v>3.0935112765443856E-15</c:v>
                </c:pt>
                <c:pt idx="358">
                  <c:v>3.0579795157263324E-15</c:v>
                </c:pt>
                <c:pt idx="359">
                  <c:v>3.0186461297659329E-15</c:v>
                </c:pt>
                <c:pt idx="360">
                  <c:v>2.9764502936210802E-15</c:v>
                </c:pt>
                <c:pt idx="361">
                  <c:v>2.9309123554712845E-15</c:v>
                </c:pt>
                <c:pt idx="362">
                  <c:v>2.8809545418736795E-15</c:v>
                </c:pt>
                <c:pt idx="363">
                  <c:v>2.8273679327180802E-15</c:v>
                </c:pt>
                <c:pt idx="364">
                  <c:v>2.7700397305482366E-15</c:v>
                </c:pt>
                <c:pt idx="365">
                  <c:v>2.7084391729136945E-15</c:v>
                </c:pt>
                <c:pt idx="366">
                  <c:v>2.6417503447126278E-15</c:v>
                </c:pt>
                <c:pt idx="367">
                  <c:v>2.5721613275689805E-15</c:v>
                </c:pt>
                <c:pt idx="368">
                  <c:v>2.4980523244336046E-15</c:v>
                </c:pt>
                <c:pt idx="369">
                  <c:v>2.4214895158174215E-15</c:v>
                </c:pt>
                <c:pt idx="370">
                  <c:v>2.3410209673423274E-15</c:v>
                </c:pt>
                <c:pt idx="371">
                  <c:v>2.2585973554970283E-15</c:v>
                </c:pt>
                <c:pt idx="372">
                  <c:v>2.1760472215841298E-15</c:v>
                </c:pt>
                <c:pt idx="373">
                  <c:v>2.0954458414475749E-15</c:v>
                </c:pt>
                <c:pt idx="374">
                  <c:v>2.0175913561211388E-15</c:v>
                </c:pt>
                <c:pt idx="375">
                  <c:v>1.9457471964284064E-15</c:v>
                </c:pt>
                <c:pt idx="376">
                  <c:v>1.8861264388342383E-15</c:v>
                </c:pt>
                <c:pt idx="377">
                  <c:v>1.8379873221133317E-15</c:v>
                </c:pt>
                <c:pt idx="378">
                  <c:v>1.8067559127789812E-15</c:v>
                </c:pt>
                <c:pt idx="379">
                  <c:v>1.796714140575986E-15</c:v>
                </c:pt>
                <c:pt idx="380">
                  <c:v>1.8097975530950721E-15</c:v>
                </c:pt>
                <c:pt idx="381">
                  <c:v>1.8505676025283103E-15</c:v>
                </c:pt>
                <c:pt idx="382">
                  <c:v>1.9197965332827366E-15</c:v>
                </c:pt>
                <c:pt idx="383">
                  <c:v>2.0177440996302589E-15</c:v>
                </c:pt>
                <c:pt idx="384">
                  <c:v>2.1436042287847045E-15</c:v>
                </c:pt>
                <c:pt idx="385">
                  <c:v>2.2929071208490448E-15</c:v>
                </c:pt>
                <c:pt idx="386">
                  <c:v>2.4616071861165603E-15</c:v>
                </c:pt>
                <c:pt idx="387">
                  <c:v>2.6546045983267043E-15</c:v>
                </c:pt>
                <c:pt idx="388">
                  <c:v>2.8502923945694279E-15</c:v>
                </c:pt>
                <c:pt idx="389">
                  <c:v>3.0513035740404989E-15</c:v>
                </c:pt>
                <c:pt idx="390">
                  <c:v>3.2478664345148351E-15</c:v>
                </c:pt>
                <c:pt idx="391">
                  <c:v>3.4377359158774311E-15</c:v>
                </c:pt>
                <c:pt idx="392">
                  <c:v>3.6141450075615369E-15</c:v>
                </c:pt>
                <c:pt idx="393">
                  <c:v>3.7750121814722095E-15</c:v>
                </c:pt>
                <c:pt idx="394">
                  <c:v>3.9122180418692184E-15</c:v>
                </c:pt>
                <c:pt idx="395">
                  <c:v>4.0220942832131897E-15</c:v>
                </c:pt>
                <c:pt idx="396">
                  <c:v>4.1047764870963957E-15</c:v>
                </c:pt>
                <c:pt idx="397">
                  <c:v>4.1570408462039848E-15</c:v>
                </c:pt>
                <c:pt idx="398">
                  <c:v>4.1799347694772479E-15</c:v>
                </c:pt>
                <c:pt idx="399">
                  <c:v>4.1678764630816733E-15</c:v>
                </c:pt>
                <c:pt idx="400">
                  <c:v>4.1231432715667207E-15</c:v>
                </c:pt>
                <c:pt idx="401">
                  <c:v>4.0466421617693111E-15</c:v>
                </c:pt>
                <c:pt idx="402">
                  <c:v>3.9378842655200061E-15</c:v>
                </c:pt>
                <c:pt idx="403">
                  <c:v>3.7989073179865474E-15</c:v>
                </c:pt>
                <c:pt idx="404">
                  <c:v>3.6314923286844211E-15</c:v>
                </c:pt>
                <c:pt idx="405">
                  <c:v>3.4397348071576362E-15</c:v>
                </c:pt>
                <c:pt idx="406">
                  <c:v>3.2241480799883305E-15</c:v>
                </c:pt>
                <c:pt idx="407">
                  <c:v>2.990105260266469E-15</c:v>
                </c:pt>
                <c:pt idx="408">
                  <c:v>2.7384189814386178E-15</c:v>
                </c:pt>
                <c:pt idx="409">
                  <c:v>2.470643546536847E-15</c:v>
                </c:pt>
                <c:pt idx="410">
                  <c:v>2.1874723917499633E-15</c:v>
                </c:pt>
                <c:pt idx="411">
                  <c:v>1.8888280093593652E-15</c:v>
                </c:pt>
                <c:pt idx="412">
                  <c:v>1.5721400283366709E-15</c:v>
                </c:pt>
                <c:pt idx="413">
                  <c:v>1.2390003124524169E-15</c:v>
                </c:pt>
                <c:pt idx="414">
                  <c:v>8.8466332255043903E-16</c:v>
                </c:pt>
                <c:pt idx="415">
                  <c:v>5.0575453810858849E-16</c:v>
                </c:pt>
                <c:pt idx="416">
                  <c:v>1.0522198664518338E-16</c:v>
                </c:pt>
                <c:pt idx="417">
                  <c:v>-3.2226130019410213E-16</c:v>
                </c:pt>
                <c:pt idx="418">
                  <c:v>-7.7898249616335471E-16</c:v>
                </c:pt>
                <c:pt idx="419">
                  <c:v>-1.2626154403889004E-15</c:v>
                </c:pt>
                <c:pt idx="420">
                  <c:v>-1.781058287873777E-15</c:v>
                </c:pt>
                <c:pt idx="421">
                  <c:v>-2.3361639968758605E-15</c:v>
                </c:pt>
                <c:pt idx="422">
                  <c:v>-2.9369155352139486E-15</c:v>
                </c:pt>
                <c:pt idx="423">
                  <c:v>-3.5787287274152987E-15</c:v>
                </c:pt>
                <c:pt idx="424">
                  <c:v>-4.2705179409436119E-15</c:v>
                </c:pt>
                <c:pt idx="425">
                  <c:v>-5.0108155193446093E-15</c:v>
                </c:pt>
                <c:pt idx="426">
                  <c:v>-5.8054146857087305E-15</c:v>
                </c:pt>
                <c:pt idx="427">
                  <c:v>-6.658265096341481E-15</c:v>
                </c:pt>
                <c:pt idx="428">
                  <c:v>-7.5432012388515966E-15</c:v>
                </c:pt>
                <c:pt idx="429">
                  <c:v>-8.5160926875731619E-15</c:v>
                </c:pt>
                <c:pt idx="430">
                  <c:v>-9.5405181850617017E-15</c:v>
                </c:pt>
                <c:pt idx="431">
                  <c:v>-1.0618511638596165E-14</c:v>
                </c:pt>
                <c:pt idx="432">
                  <c:v>-1.1732947147406082E-14</c:v>
                </c:pt>
                <c:pt idx="433">
                  <c:v>-1.2900697367963039E-14</c:v>
                </c:pt>
                <c:pt idx="434">
                  <c:v>-1.4114828043104315E-14</c:v>
                </c:pt>
                <c:pt idx="435">
                  <c:v>-1.5337210137533691E-14</c:v>
                </c:pt>
                <c:pt idx="436">
                  <c:v>-1.655881257280699E-14</c:v>
                </c:pt>
                <c:pt idx="437">
                  <c:v>-1.7756067293742695E-14</c:v>
                </c:pt>
                <c:pt idx="438">
                  <c:v>-1.8953679295120357E-14</c:v>
                </c:pt>
                <c:pt idx="439">
                  <c:v>-2.0101794785482021E-14</c:v>
                </c:pt>
                <c:pt idx="440">
                  <c:v>-2.1166315646937918E-14</c:v>
                </c:pt>
                <c:pt idx="441">
                  <c:v>-2.2128028986436601E-14</c:v>
                </c:pt>
                <c:pt idx="442">
                  <c:v>-2.29884073467623E-14</c:v>
                </c:pt>
                <c:pt idx="443">
                  <c:v>-2.3708727577632325E-14</c:v>
                </c:pt>
                <c:pt idx="444">
                  <c:v>-2.4248016554762262E-14</c:v>
                </c:pt>
                <c:pt idx="445">
                  <c:v>-2.4601355777099408E-14</c:v>
                </c:pt>
                <c:pt idx="446">
                  <c:v>-2.4721352489494333E-14</c:v>
                </c:pt>
                <c:pt idx="447">
                  <c:v>-2.4611930019132065E-14</c:v>
                </c:pt>
                <c:pt idx="448">
                  <c:v>-2.4228848320540272E-14</c:v>
                </c:pt>
                <c:pt idx="449">
                  <c:v>-2.3591278667449763E-14</c:v>
                </c:pt>
                <c:pt idx="450">
                  <c:v>-2.271105715375321E-14</c:v>
                </c:pt>
                <c:pt idx="451">
                  <c:v>-2.1529630785683788E-14</c:v>
                </c:pt>
                <c:pt idx="452">
                  <c:v>-2.0124438550437434E-14</c:v>
                </c:pt>
                <c:pt idx="453">
                  <c:v>-1.8594240401888211E-14</c:v>
                </c:pt>
                <c:pt idx="454">
                  <c:v>-1.6788273841435359E-14</c:v>
                </c:pt>
                <c:pt idx="455">
                  <c:v>-1.4907551843902869E-14</c:v>
                </c:pt>
                <c:pt idx="456">
                  <c:v>-1.2970081584759091E-14</c:v>
                </c:pt>
                <c:pt idx="457">
                  <c:v>-1.1004072607851261E-14</c:v>
                </c:pt>
                <c:pt idx="458">
                  <c:v>-8.8968186680641609E-15</c:v>
                </c:pt>
                <c:pt idx="459">
                  <c:v>-6.9482654227765139E-15</c:v>
                </c:pt>
                <c:pt idx="460">
                  <c:v>-5.1242426051559256E-15</c:v>
                </c:pt>
                <c:pt idx="461">
                  <c:v>-3.4179621296001359E-15</c:v>
                </c:pt>
                <c:pt idx="462">
                  <c:v>-1.8248986163397039E-15</c:v>
                </c:pt>
                <c:pt idx="463">
                  <c:v>-5.0716540024910566E-16</c:v>
                </c:pt>
                <c:pt idx="464">
                  <c:v>6.3735613586472741E-16</c:v>
                </c:pt>
                <c:pt idx="465">
                  <c:v>1.5028396794132496E-15</c:v>
                </c:pt>
                <c:pt idx="466">
                  <c:v>2.1717796347021045E-15</c:v>
                </c:pt>
                <c:pt idx="467">
                  <c:v>2.5999707138059862E-15</c:v>
                </c:pt>
                <c:pt idx="468">
                  <c:v>2.8805722823024138E-15</c:v>
                </c:pt>
                <c:pt idx="469">
                  <c:v>2.9848731265998116E-15</c:v>
                </c:pt>
                <c:pt idx="470">
                  <c:v>2.94362741610901E-15</c:v>
                </c:pt>
                <c:pt idx="471">
                  <c:v>2.802741399348481E-15</c:v>
                </c:pt>
                <c:pt idx="472">
                  <c:v>2.5736786038913036E-15</c:v>
                </c:pt>
                <c:pt idx="473">
                  <c:v>2.3198948512634903E-15</c:v>
                </c:pt>
                <c:pt idx="474">
                  <c:v>2.059528477299681E-15</c:v>
                </c:pt>
                <c:pt idx="475">
                  <c:v>1.8268773473456167E-15</c:v>
                </c:pt>
                <c:pt idx="476">
                  <c:v>1.590133178130781E-15</c:v>
                </c:pt>
                <c:pt idx="477">
                  <c:v>1.4064615643993941E-15</c:v>
                </c:pt>
                <c:pt idx="478">
                  <c:v>1.2767913223359638E-15</c:v>
                </c:pt>
                <c:pt idx="479">
                  <c:v>1.1873400866817906E-15</c:v>
                </c:pt>
                <c:pt idx="480">
                  <c:v>1.1163629916093758E-15</c:v>
                </c:pt>
                <c:pt idx="481">
                  <c:v>1.0674297549301021E-15</c:v>
                </c:pt>
                <c:pt idx="482">
                  <c:v>1.0300835389513026E-15</c:v>
                </c:pt>
                <c:pt idx="483">
                  <c:v>1.0041345921806042E-15</c:v>
                </c:pt>
                <c:pt idx="484">
                  <c:v>9.8281832014969047E-16</c:v>
                </c:pt>
                <c:pt idx="485">
                  <c:v>9.6205935379466216E-16</c:v>
                </c:pt>
                <c:pt idx="486">
                  <c:v>9.3763931454989994E-16</c:v>
                </c:pt>
                <c:pt idx="487">
                  <c:v>9.1268409568015087E-16</c:v>
                </c:pt>
                <c:pt idx="488">
                  <c:v>8.8677224240384525E-16</c:v>
                </c:pt>
                <c:pt idx="489">
                  <c:v>8.5675644997714028E-16</c:v>
                </c:pt>
                <c:pt idx="490">
                  <c:v>8.2883489930360366E-16</c:v>
                </c:pt>
                <c:pt idx="491">
                  <c:v>8.0055227851491407E-16</c:v>
                </c:pt>
                <c:pt idx="492">
                  <c:v>7.7615499564027164E-16</c:v>
                </c:pt>
                <c:pt idx="493">
                  <c:v>7.52744312870716E-16</c:v>
                </c:pt>
                <c:pt idx="494">
                  <c:v>7.3327819055663691E-16</c:v>
                </c:pt>
                <c:pt idx="495">
                  <c:v>7.1681158375547343E-16</c:v>
                </c:pt>
                <c:pt idx="496">
                  <c:v>7.0367101249803807E-16</c:v>
                </c:pt>
                <c:pt idx="497">
                  <c:v>6.9156614904554508E-16</c:v>
                </c:pt>
                <c:pt idx="498">
                  <c:v>6.8345999799135608E-16</c:v>
                </c:pt>
                <c:pt idx="499">
                  <c:v>6.7627301977386009E-16</c:v>
                </c:pt>
                <c:pt idx="500">
                  <c:v>6.7158197907322974E-16</c:v>
                </c:pt>
                <c:pt idx="501">
                  <c:v>6.682339454484832E-16</c:v>
                </c:pt>
                <c:pt idx="502">
                  <c:v>6.6595381633087314E-16</c:v>
                </c:pt>
                <c:pt idx="503">
                  <c:v>6.6405199815860108E-16</c:v>
                </c:pt>
                <c:pt idx="504">
                  <c:v>6.633437727121924E-16</c:v>
                </c:pt>
                <c:pt idx="505">
                  <c:v>6.6332972913853699E-16</c:v>
                </c:pt>
                <c:pt idx="506">
                  <c:v>6.6392322521033809E-16</c:v>
                </c:pt>
                <c:pt idx="507">
                  <c:v>6.6533692998191422E-16</c:v>
                </c:pt>
                <c:pt idx="508">
                  <c:v>6.6731334148885957E-16</c:v>
                </c:pt>
                <c:pt idx="509">
                  <c:v>6.6976931574501479E-16</c:v>
                </c:pt>
                <c:pt idx="510">
                  <c:v>6.7274460805658783E-16</c:v>
                </c:pt>
                <c:pt idx="511">
                  <c:v>6.7606863918322033E-16</c:v>
                </c:pt>
                <c:pt idx="512">
                  <c:v>6.7917674915976701E-16</c:v>
                </c:pt>
                <c:pt idx="513">
                  <c:v>6.8278970050627471E-16</c:v>
                </c:pt>
                <c:pt idx="514">
                  <c:v>6.8685649087320633E-16</c:v>
                </c:pt>
                <c:pt idx="515">
                  <c:v>6.9065628676553652E-16</c:v>
                </c:pt>
                <c:pt idx="516">
                  <c:v>6.9446792974259469E-16</c:v>
                </c:pt>
                <c:pt idx="517">
                  <c:v>6.982332913592745E-16</c:v>
                </c:pt>
                <c:pt idx="518">
                  <c:v>7.0223522801144152E-16</c:v>
                </c:pt>
                <c:pt idx="519">
                  <c:v>7.0596712623136625E-16</c:v>
                </c:pt>
                <c:pt idx="520">
                  <c:v>7.0948041920644997E-16</c:v>
                </c:pt>
                <c:pt idx="521">
                  <c:v>7.1289941656301775E-16</c:v>
                </c:pt>
                <c:pt idx="522">
                  <c:v>7.1641239214773101E-16</c:v>
                </c:pt>
                <c:pt idx="523">
                  <c:v>7.2043442748606925E-16</c:v>
                </c:pt>
                <c:pt idx="524">
                  <c:v>7.2361971978891213E-16</c:v>
                </c:pt>
                <c:pt idx="525">
                  <c:v>7.271716424723407E-16</c:v>
                </c:pt>
                <c:pt idx="526">
                  <c:v>7.3045805526083616E-16</c:v>
                </c:pt>
                <c:pt idx="527">
                  <c:v>7.3371654991353695E-16</c:v>
                </c:pt>
                <c:pt idx="528">
                  <c:v>7.3721497384715916E-16</c:v>
                </c:pt>
                <c:pt idx="529">
                  <c:v>7.4041185093777556E-16</c:v>
                </c:pt>
                <c:pt idx="530">
                  <c:v>7.4431123063417005E-16</c:v>
                </c:pt>
                <c:pt idx="531">
                  <c:v>7.4745869907409331E-16</c:v>
                </c:pt>
                <c:pt idx="532">
                  <c:v>7.5088831728443288E-16</c:v>
                </c:pt>
                <c:pt idx="533">
                  <c:v>7.5416499630014907E-16</c:v>
                </c:pt>
                <c:pt idx="534">
                  <c:v>7.568379855206591E-16</c:v>
                </c:pt>
                <c:pt idx="535">
                  <c:v>7.5953796499490779E-16</c:v>
                </c:pt>
                <c:pt idx="536">
                  <c:v>7.6214477764918092E-16</c:v>
                </c:pt>
                <c:pt idx="537">
                  <c:v>7.6473008377434503E-16</c:v>
                </c:pt>
                <c:pt idx="538">
                  <c:v>7.6694219926809307E-16</c:v>
                </c:pt>
                <c:pt idx="539">
                  <c:v>7.699504610358027E-16</c:v>
                </c:pt>
                <c:pt idx="540">
                  <c:v>7.7216427989912493E-16</c:v>
                </c:pt>
                <c:pt idx="541">
                  <c:v>7.4134241385655824E-16</c:v>
                </c:pt>
                <c:pt idx="542">
                  <c:v>7.4225813256697389E-16</c:v>
                </c:pt>
                <c:pt idx="543">
                  <c:v>7.4267783248662394E-16</c:v>
                </c:pt>
                <c:pt idx="544">
                  <c:v>7.4292181600531154E-16</c:v>
                </c:pt>
                <c:pt idx="545">
                  <c:v>6.9316363271479701E-16</c:v>
                </c:pt>
                <c:pt idx="546">
                  <c:v>6.9475886976681654E-16</c:v>
                </c:pt>
                <c:pt idx="547">
                  <c:v>5.9819637612194973E-16</c:v>
                </c:pt>
                <c:pt idx="548">
                  <c:v>5.8738719129941659E-16</c:v>
                </c:pt>
                <c:pt idx="549">
                  <c:v>4.8974976124393333E-16</c:v>
                </c:pt>
                <c:pt idx="550">
                  <c:v>4.4135373105865166E-16</c:v>
                </c:pt>
                <c:pt idx="551">
                  <c:v>3.9248068832161781E-16</c:v>
                </c:pt>
                <c:pt idx="552">
                  <c:v>2.8532113111769354E-16</c:v>
                </c:pt>
                <c:pt idx="553">
                  <c:v>2.1399086452561334E-16</c:v>
                </c:pt>
                <c:pt idx="554">
                  <c:v>1.4252421610099618E-16</c:v>
                </c:pt>
                <c:pt idx="555">
                  <c:v>1.4283257430047505E-16</c:v>
                </c:pt>
                <c:pt idx="556">
                  <c:v>7.8987231812703058E-17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2ABA-4738-BF61-68712B67CA86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scaling'!$A$3:$A$870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scaling'!$G$3:$G$870</c:f>
              <c:numCache>
                <c:formatCode>0.00E+00</c:formatCode>
                <c:ptCount val="868"/>
                <c:pt idx="0">
                  <c:v>5.9080142677711587E-16</c:v>
                </c:pt>
                <c:pt idx="1">
                  <c:v>6.2024738358896336E-16</c:v>
                </c:pt>
                <c:pt idx="2">
                  <c:v>6.450133033482218E-16</c:v>
                </c:pt>
                <c:pt idx="3">
                  <c:v>6.7012521514418768E-16</c:v>
                </c:pt>
                <c:pt idx="4">
                  <c:v>6.9079260402178886E-16</c:v>
                </c:pt>
                <c:pt idx="5">
                  <c:v>7.0964654559258959E-16</c:v>
                </c:pt>
                <c:pt idx="6">
                  <c:v>7.2242715386920606E-16</c:v>
                </c:pt>
                <c:pt idx="7">
                  <c:v>7.360569458886903E-16</c:v>
                </c:pt>
                <c:pt idx="8">
                  <c:v>7.4176558873363787E-16</c:v>
                </c:pt>
                <c:pt idx="9">
                  <c:v>7.462656026313059E-16</c:v>
                </c:pt>
                <c:pt idx="10">
                  <c:v>7.4596246823972369E-16</c:v>
                </c:pt>
                <c:pt idx="11">
                  <c:v>7.4625817741706563E-16</c:v>
                </c:pt>
                <c:pt idx="12">
                  <c:v>7.4642347168139852E-16</c:v>
                </c:pt>
                <c:pt idx="13">
                  <c:v>7.4420169945536307E-16</c:v>
                </c:pt>
                <c:pt idx="14">
                  <c:v>7.418891832954939E-16</c:v>
                </c:pt>
                <c:pt idx="15">
                  <c:v>7.3948436918823416E-16</c:v>
                </c:pt>
                <c:pt idx="16">
                  <c:v>7.3698514370513616E-16</c:v>
                </c:pt>
                <c:pt idx="17">
                  <c:v>7.3439031369559358E-16</c:v>
                </c:pt>
                <c:pt idx="18">
                  <c:v>7.3169881588953105E-16</c:v>
                </c:pt>
                <c:pt idx="19">
                  <c:v>7.2891138686854603E-16</c:v>
                </c:pt>
                <c:pt idx="20">
                  <c:v>7.2602835865909599E-16</c:v>
                </c:pt>
                <c:pt idx="21">
                  <c:v>7.2305149036656918E-16</c:v>
                </c:pt>
                <c:pt idx="22">
                  <c:v>7.1998330273494882E-16</c:v>
                </c:pt>
                <c:pt idx="23">
                  <c:v>7.1682634539272476E-16</c:v>
                </c:pt>
                <c:pt idx="24">
                  <c:v>7.1358530193114726E-16</c:v>
                </c:pt>
                <c:pt idx="25">
                  <c:v>7.1026581808679119E-16</c:v>
                </c:pt>
                <c:pt idx="26">
                  <c:v>7.0687329613787307E-16</c:v>
                </c:pt>
                <c:pt idx="27">
                  <c:v>7.0341662153756822E-16</c:v>
                </c:pt>
                <c:pt idx="28">
                  <c:v>6.9990364253708241E-16</c:v>
                </c:pt>
                <c:pt idx="29">
                  <c:v>6.9634479283269175E-16</c:v>
                </c:pt>
                <c:pt idx="30">
                  <c:v>6.9275104717406138E-16</c:v>
                </c:pt>
                <c:pt idx="31">
                  <c:v>6.8913432000068535E-16</c:v>
                </c:pt>
                <c:pt idx="32">
                  <c:v>6.8550735263837217E-16</c:v>
                </c:pt>
                <c:pt idx="33">
                  <c:v>6.8188549285068205E-16</c:v>
                </c:pt>
                <c:pt idx="34">
                  <c:v>6.7828428270170312E-16</c:v>
                </c:pt>
                <c:pt idx="35">
                  <c:v>6.7472279453738488E-16</c:v>
                </c:pt>
                <c:pt idx="36">
                  <c:v>6.7122257638004482E-16</c:v>
                </c:pt>
                <c:pt idx="37">
                  <c:v>6.6780943117710442E-16</c:v>
                </c:pt>
                <c:pt idx="38">
                  <c:v>6.6451142566716902E-16</c:v>
                </c:pt>
                <c:pt idx="39">
                  <c:v>6.6136235905438103E-16</c:v>
                </c:pt>
                <c:pt idx="40">
                  <c:v>6.584009510103503E-16</c:v>
                </c:pt>
                <c:pt idx="41">
                  <c:v>6.5566761493202957E-16</c:v>
                </c:pt>
                <c:pt idx="42">
                  <c:v>6.5321061690014672E-16</c:v>
                </c:pt>
                <c:pt idx="43">
                  <c:v>6.5107988596400562E-16</c:v>
                </c:pt>
                <c:pt idx="44">
                  <c:v>6.4933444412986712E-16</c:v>
                </c:pt>
                <c:pt idx="45">
                  <c:v>6.4803547056801969E-16</c:v>
                </c:pt>
                <c:pt idx="46">
                  <c:v>6.4725763867029854E-16</c:v>
                </c:pt>
                <c:pt idx="47">
                  <c:v>6.4708489120833006E-16</c:v>
                </c:pt>
                <c:pt idx="48">
                  <c:v>6.4761552508050313E-16</c:v>
                </c:pt>
                <c:pt idx="49">
                  <c:v>6.4896658165712194E-16</c:v>
                </c:pt>
                <c:pt idx="50">
                  <c:v>6.5127905775562631E-16</c:v>
                </c:pt>
                <c:pt idx="51">
                  <c:v>6.5471656156563394E-16</c:v>
                </c:pt>
                <c:pt idx="52">
                  <c:v>6.5946852161493634E-16</c:v>
                </c:pt>
                <c:pt idx="53">
                  <c:v>6.6575601637312425E-16</c:v>
                </c:pt>
                <c:pt idx="54">
                  <c:v>6.7381662432875026E-16</c:v>
                </c:pt>
                <c:pt idx="55">
                  <c:v>6.8391089562568625E-16</c:v>
                </c:pt>
                <c:pt idx="56">
                  <c:v>6.9630478891734779E-16</c:v>
                </c:pt>
                <c:pt idx="57">
                  <c:v>7.1125754258586839E-16</c:v>
                </c:pt>
                <c:pt idx="58">
                  <c:v>7.2899925872083123E-16</c:v>
                </c:pt>
                <c:pt idx="59">
                  <c:v>7.4971764229167023E-16</c:v>
                </c:pt>
                <c:pt idx="60">
                  <c:v>7.7354015233818867E-16</c:v>
                </c:pt>
                <c:pt idx="61">
                  <c:v>8.005227248897165E-16</c:v>
                </c:pt>
                <c:pt idx="62">
                  <c:v>8.3067642270657474E-16</c:v>
                </c:pt>
                <c:pt idx="63">
                  <c:v>8.6401586889663153E-16</c:v>
                </c:pt>
                <c:pt idx="64">
                  <c:v>9.0065706831580116E-16</c:v>
                </c:pt>
                <c:pt idx="65">
                  <c:v>9.4089693144252518E-16</c:v>
                </c:pt>
                <c:pt idx="66">
                  <c:v>9.8538213423771844E-16</c:v>
                </c:pt>
                <c:pt idx="67">
                  <c:v>1.0352752306186811E-15</c:v>
                </c:pt>
                <c:pt idx="68">
                  <c:v>1.0923573806606751E-15</c:v>
                </c:pt>
                <c:pt idx="69">
                  <c:v>1.1590783282023578E-15</c:v>
                </c:pt>
                <c:pt idx="70">
                  <c:v>1.2385506179476001E-15</c:v>
                </c:pt>
                <c:pt idx="71">
                  <c:v>1.3343868510110289E-15</c:v>
                </c:pt>
                <c:pt idx="72">
                  <c:v>1.4502874418433218E-15</c:v>
                </c:pt>
                <c:pt idx="73">
                  <c:v>1.5894504987423845E-15</c:v>
                </c:pt>
                <c:pt idx="74">
                  <c:v>1.7539180067544311E-15</c:v>
                </c:pt>
                <c:pt idx="75">
                  <c:v>1.9436870089666214E-15</c:v>
                </c:pt>
                <c:pt idx="76">
                  <c:v>2.1558266976580719E-15</c:v>
                </c:pt>
                <c:pt idx="77">
                  <c:v>2.3837958230380546E-15</c:v>
                </c:pt>
                <c:pt idx="78">
                  <c:v>2.61687714990398E-15</c:v>
                </c:pt>
                <c:pt idx="79">
                  <c:v>2.8401216391764152E-15</c:v>
                </c:pt>
                <c:pt idx="80">
                  <c:v>3.0345710999598739E-15</c:v>
                </c:pt>
                <c:pt idx="81">
                  <c:v>3.1776156670432398E-15</c:v>
                </c:pt>
                <c:pt idx="82">
                  <c:v>3.2441239376483063E-15</c:v>
                </c:pt>
                <c:pt idx="83">
                  <c:v>3.2077588888422039E-15</c:v>
                </c:pt>
                <c:pt idx="84">
                  <c:v>3.0423045888148104E-15</c:v>
                </c:pt>
                <c:pt idx="85">
                  <c:v>2.7230803342577805E-15</c:v>
                </c:pt>
                <c:pt idx="86">
                  <c:v>2.2286927594190957E-15</c:v>
                </c:pt>
                <c:pt idx="87">
                  <c:v>1.5421346959501857E-15</c:v>
                </c:pt>
                <c:pt idx="88">
                  <c:v>6.521427839950325E-16</c:v>
                </c:pt>
                <c:pt idx="89">
                  <c:v>-4.4544519900847436E-16</c:v>
                </c:pt>
                <c:pt idx="90">
                  <c:v>-1.7471035796277388E-15</c:v>
                </c:pt>
                <c:pt idx="91">
                  <c:v>-3.2410912206001336E-15</c:v>
                </c:pt>
                <c:pt idx="92">
                  <c:v>-4.9069047254115559E-15</c:v>
                </c:pt>
                <c:pt idx="93">
                  <c:v>-6.715393148649358E-15</c:v>
                </c:pt>
                <c:pt idx="94">
                  <c:v>-8.6301659406650763E-15</c:v>
                </c:pt>
                <c:pt idx="95">
                  <c:v>-1.0608302161845617E-14</c:v>
                </c:pt>
                <c:pt idx="96">
                  <c:v>-1.2602498675621102E-14</c:v>
                </c:pt>
                <c:pt idx="97">
                  <c:v>-1.4563145005362688E-14</c:v>
                </c:pt>
                <c:pt idx="98">
                  <c:v>-1.6441234356324863E-14</c:v>
                </c:pt>
                <c:pt idx="99">
                  <c:v>-1.8189865964424605E-14</c:v>
                </c:pt>
                <c:pt idx="100">
                  <c:v>-1.9767580473908127E-14</c:v>
                </c:pt>
                <c:pt idx="101">
                  <c:v>-2.1140040352518501E-14</c:v>
                </c:pt>
                <c:pt idx="102">
                  <c:v>-2.2280588526739023E-14</c:v>
                </c:pt>
                <c:pt idx="103">
                  <c:v>-2.3171723711712899E-14</c:v>
                </c:pt>
                <c:pt idx="104">
                  <c:v>-2.3805004237318338E-14</c:v>
                </c:pt>
                <c:pt idx="105">
                  <c:v>-2.4180624723125532E-14</c:v>
                </c:pt>
                <c:pt idx="106">
                  <c:v>-2.4306325236129982E-14</c:v>
                </c:pt>
                <c:pt idx="107">
                  <c:v>-2.4196250641464707E-14</c:v>
                </c:pt>
                <c:pt idx="108">
                  <c:v>-2.3869428291347135E-14</c:v>
                </c:pt>
                <c:pt idx="109">
                  <c:v>-2.3348563989608196E-14</c:v>
                </c:pt>
                <c:pt idx="110">
                  <c:v>-2.26586896742976E-14</c:v>
                </c:pt>
                <c:pt idx="111">
                  <c:v>-2.1825974767055558E-14</c:v>
                </c:pt>
                <c:pt idx="112">
                  <c:v>-2.0876427299775838E-14</c:v>
                </c:pt>
                <c:pt idx="113">
                  <c:v>-1.9835652413340513E-14</c:v>
                </c:pt>
                <c:pt idx="114">
                  <c:v>-1.8727722974871939E-14</c:v>
                </c:pt>
                <c:pt idx="115">
                  <c:v>-1.7574773645386715E-14</c:v>
                </c:pt>
                <c:pt idx="116">
                  <c:v>-1.639682939432521E-14</c:v>
                </c:pt>
                <c:pt idx="117">
                  <c:v>-1.5211313890577194E-14</c:v>
                </c:pt>
                <c:pt idx="118">
                  <c:v>-1.403336207002525E-14</c:v>
                </c:pt>
                <c:pt idx="119">
                  <c:v>-1.2875604718722786E-14</c:v>
                </c:pt>
                <c:pt idx="120">
                  <c:v>-1.1748587614831215E-14</c:v>
                </c:pt>
                <c:pt idx="121">
                  <c:v>-1.0660699689501196E-14</c:v>
                </c:pt>
                <c:pt idx="122">
                  <c:v>-9.6182898867705955E-15</c:v>
                </c:pt>
                <c:pt idx="123">
                  <c:v>-8.6260870556968011E-15</c:v>
                </c:pt>
                <c:pt idx="124">
                  <c:v>-7.6870890753504982E-15</c:v>
                </c:pt>
                <c:pt idx="125">
                  <c:v>-6.8027773329196493E-15</c:v>
                </c:pt>
                <c:pt idx="126">
                  <c:v>-5.9731810517854908E-15</c:v>
                </c:pt>
                <c:pt idx="127">
                  <c:v>-5.1970326398975154E-15</c:v>
                </c:pt>
                <c:pt idx="128">
                  <c:v>-4.4720744696640479E-15</c:v>
                </c:pt>
                <c:pt idx="129">
                  <c:v>-3.7952529512069325E-15</c:v>
                </c:pt>
                <c:pt idx="130">
                  <c:v>-3.1630812169704892E-15</c:v>
                </c:pt>
                <c:pt idx="131">
                  <c:v>-2.5719591693628294E-15</c:v>
                </c:pt>
                <c:pt idx="132">
                  <c:v>-2.0183730292168094E-15</c:v>
                </c:pt>
                <c:pt idx="133">
                  <c:v>-1.4992175905513406E-15</c:v>
                </c:pt>
                <c:pt idx="134">
                  <c:v>-1.0117712677480719E-15</c:v>
                </c:pt>
                <c:pt idx="135">
                  <c:v>-5.536925558722055E-16</c:v>
                </c:pt>
                <c:pt idx="136">
                  <c:v>-1.229056121928425E-16</c:v>
                </c:pt>
                <c:pt idx="137">
                  <c:v>2.8254452413752094E-16</c:v>
                </c:pt>
                <c:pt idx="138">
                  <c:v>6.6460546028627328E-16</c:v>
                </c:pt>
                <c:pt idx="139">
                  <c:v>1.0252747388933206E-15</c:v>
                </c:pt>
                <c:pt idx="140">
                  <c:v>1.3665443086585441E-15</c:v>
                </c:pt>
                <c:pt idx="141">
                  <c:v>1.6902969273239251E-15</c:v>
                </c:pt>
                <c:pt idx="142">
                  <c:v>1.998033331916678E-15</c:v>
                </c:pt>
                <c:pt idx="143">
                  <c:v>2.2907787749519654E-15</c:v>
                </c:pt>
                <c:pt idx="144">
                  <c:v>2.5688194405002884E-15</c:v>
                </c:pt>
                <c:pt idx="145">
                  <c:v>2.8316605114557164E-15</c:v>
                </c:pt>
                <c:pt idx="146">
                  <c:v>3.0780401026696948E-15</c:v>
                </c:pt>
                <c:pt idx="147">
                  <c:v>3.3060244092136907E-15</c:v>
                </c:pt>
                <c:pt idx="148">
                  <c:v>3.5132906549897143E-15</c:v>
                </c:pt>
                <c:pt idx="149">
                  <c:v>3.6972738267322292E-15</c:v>
                </c:pt>
                <c:pt idx="150">
                  <c:v>3.855490442032791E-15</c:v>
                </c:pt>
                <c:pt idx="151">
                  <c:v>3.9857101088295511E-15</c:v>
                </c:pt>
                <c:pt idx="152">
                  <c:v>4.0861443004971581E-15</c:v>
                </c:pt>
                <c:pt idx="153">
                  <c:v>4.1555450839465776E-15</c:v>
                </c:pt>
                <c:pt idx="154">
                  <c:v>4.1933056314158526E-15</c:v>
                </c:pt>
                <c:pt idx="155">
                  <c:v>4.1994383662738129E-15</c:v>
                </c:pt>
                <c:pt idx="156">
                  <c:v>4.1745754826451304E-15</c:v>
                </c:pt>
                <c:pt idx="157">
                  <c:v>4.1199440059738256E-15</c:v>
                </c:pt>
                <c:pt idx="158">
                  <c:v>4.0373632975957555E-15</c:v>
                </c:pt>
                <c:pt idx="159">
                  <c:v>3.9293010448224645E-15</c:v>
                </c:pt>
                <c:pt idx="160">
                  <c:v>3.7987804649935815E-15</c:v>
                </c:pt>
                <c:pt idx="161">
                  <c:v>3.6493949467031505E-15</c:v>
                </c:pt>
                <c:pt idx="162">
                  <c:v>3.4853558573157287E-15</c:v>
                </c:pt>
                <c:pt idx="163">
                  <c:v>3.3114656866561588E-15</c:v>
                </c:pt>
                <c:pt idx="164">
                  <c:v>3.1330291907521088E-15</c:v>
                </c:pt>
                <c:pt idx="165">
                  <c:v>2.9556068387350317E-15</c:v>
                </c:pt>
                <c:pt idx="166">
                  <c:v>2.784988237115046E-15</c:v>
                </c:pt>
                <c:pt idx="167">
                  <c:v>2.6267864638137505E-15</c:v>
                </c:pt>
                <c:pt idx="168">
                  <c:v>2.4861645294309853E-15</c:v>
                </c:pt>
                <c:pt idx="169">
                  <c:v>2.3674635780657992E-15</c:v>
                </c:pt>
                <c:pt idx="170">
                  <c:v>2.2739031918851783E-15</c:v>
                </c:pt>
                <c:pt idx="171">
                  <c:v>2.2073979069756938E-15</c:v>
                </c:pt>
                <c:pt idx="172">
                  <c:v>2.1684941794569224E-15</c:v>
                </c:pt>
                <c:pt idx="173">
                  <c:v>2.1564090360949997E-15</c:v>
                </c:pt>
                <c:pt idx="174">
                  <c:v>2.1691441661349642E-15</c:v>
                </c:pt>
                <c:pt idx="175">
                  <c:v>2.203844036016323E-15</c:v>
                </c:pt>
                <c:pt idx="176">
                  <c:v>2.2570292036394016E-15</c:v>
                </c:pt>
                <c:pt idx="177">
                  <c:v>2.324939893857695E-15</c:v>
                </c:pt>
                <c:pt idx="178">
                  <c:v>2.4039024209503603E-15</c:v>
                </c:pt>
                <c:pt idx="179">
                  <c:v>2.4904743294364575E-15</c:v>
                </c:pt>
                <c:pt idx="180">
                  <c:v>2.5816353823837617E-15</c:v>
                </c:pt>
                <c:pt idx="181">
                  <c:v>2.6748683447595409E-15</c:v>
                </c:pt>
                <c:pt idx="182">
                  <c:v>2.7681856820485871E-15</c:v>
                </c:pt>
                <c:pt idx="183">
                  <c:v>2.8600845809692143E-15</c:v>
                </c:pt>
                <c:pt idx="184">
                  <c:v>2.949453182963257E-15</c:v>
                </c:pt>
                <c:pt idx="185">
                  <c:v>3.0355529120876467E-15</c:v>
                </c:pt>
                <c:pt idx="186">
                  <c:v>3.117929795104516E-15</c:v>
                </c:pt>
                <c:pt idx="187">
                  <c:v>3.1963494777321946E-15</c:v>
                </c:pt>
                <c:pt idx="188">
                  <c:v>3.2707258238186707E-15</c:v>
                </c:pt>
                <c:pt idx="189">
                  <c:v>3.3410841499550321E-15</c:v>
                </c:pt>
                <c:pt idx="190">
                  <c:v>3.4075186426753824E-15</c:v>
                </c:pt>
                <c:pt idx="191">
                  <c:v>3.4701742275805772E-15</c:v>
                </c:pt>
                <c:pt idx="192">
                  <c:v>3.5292282791900961E-15</c:v>
                </c:pt>
                <c:pt idx="193">
                  <c:v>3.5848647584980644E-15</c:v>
                </c:pt>
                <c:pt idx="194">
                  <c:v>3.637276556732242E-15</c:v>
                </c:pt>
                <c:pt idx="195">
                  <c:v>3.6866556543055498E-15</c:v>
                </c:pt>
                <c:pt idx="196">
                  <c:v>3.7331964064585272E-15</c:v>
                </c:pt>
                <c:pt idx="197">
                  <c:v>3.7770788220911421E-15</c:v>
                </c:pt>
                <c:pt idx="198">
                  <c:v>3.8184781979451302E-15</c:v>
                </c:pt>
                <c:pt idx="199">
                  <c:v>3.8575604578148137E-15</c:v>
                </c:pt>
                <c:pt idx="200">
                  <c:v>3.894481835189156E-15</c:v>
                </c:pt>
                <c:pt idx="201">
                  <c:v>3.9293883239540825E-15</c:v>
                </c:pt>
                <c:pt idx="202">
                  <c:v>3.9624171766864149E-15</c:v>
                </c:pt>
                <c:pt idx="203">
                  <c:v>3.9936993194201623E-15</c:v>
                </c:pt>
                <c:pt idx="204">
                  <c:v>4.0233523697339777E-15</c:v>
                </c:pt>
                <c:pt idx="205">
                  <c:v>4.0514866387540933E-15</c:v>
                </c:pt>
                <c:pt idx="206">
                  <c:v>4.0782066551973835E-15</c:v>
                </c:pt>
                <c:pt idx="207">
                  <c:v>4.1036098013615988E-15</c:v>
                </c:pt>
                <c:pt idx="208">
                  <c:v>4.1277842298883567E-15</c:v>
                </c:pt>
                <c:pt idx="209">
                  <c:v>4.1508121037038721E-15</c:v>
                </c:pt>
                <c:pt idx="210">
                  <c:v>4.1727694370075882E-15</c:v>
                </c:pt>
                <c:pt idx="211">
                  <c:v>4.1937265633671228E-15</c:v>
                </c:pt>
                <c:pt idx="212">
                  <c:v>4.2137480578383237E-15</c:v>
                </c:pt>
                <c:pt idx="213">
                  <c:v>4.2328932523427325E-15</c:v>
                </c:pt>
                <c:pt idx="214">
                  <c:v>4.2512183562775444E-15</c:v>
                </c:pt>
                <c:pt idx="215">
                  <c:v>4.2687731612892334E-15</c:v>
                </c:pt>
                <c:pt idx="216">
                  <c:v>4.2856038134780776E-15</c:v>
                </c:pt>
                <c:pt idx="217">
                  <c:v>4.3017540878173656E-15</c:v>
                </c:pt>
                <c:pt idx="218">
                  <c:v>4.3172641606822853E-15</c:v>
                </c:pt>
                <c:pt idx="219">
                  <c:v>4.3321705546376512E-15</c:v>
                </c:pt>
                <c:pt idx="220">
                  <c:v>4.3465072263415899E-15</c:v>
                </c:pt>
                <c:pt idx="221">
                  <c:v>4.3603054231157364E-15</c:v>
                </c:pt>
                <c:pt idx="222">
                  <c:v>4.3735938951848043E-15</c:v>
                </c:pt>
                <c:pt idx="223">
                  <c:v>4.3863992278036272E-15</c:v>
                </c:pt>
                <c:pt idx="224">
                  <c:v>4.3987465066415349E-15</c:v>
                </c:pt>
                <c:pt idx="225">
                  <c:v>4.4106590275304874E-15</c:v>
                </c:pt>
                <c:pt idx="226">
                  <c:v>4.4221577039435792E-15</c:v>
                </c:pt>
                <c:pt idx="227">
                  <c:v>4.4332625015821869E-15</c:v>
                </c:pt>
                <c:pt idx="228">
                  <c:v>4.4439920690316719E-15</c:v>
                </c:pt>
                <c:pt idx="229">
                  <c:v>4.4543642519728268E-15</c:v>
                </c:pt>
                <c:pt idx="230">
                  <c:v>4.464395157424171E-15</c:v>
                </c:pt>
                <c:pt idx="231">
                  <c:v>4.4740996544550619E-15</c:v>
                </c:pt>
                <c:pt idx="232">
                  <c:v>4.4834923840284217E-15</c:v>
                </c:pt>
                <c:pt idx="233">
                  <c:v>4.4925866711424801E-15</c:v>
                </c:pt>
                <c:pt idx="234">
                  <c:v>4.5013952637538035E-15</c:v>
                </c:pt>
                <c:pt idx="235">
                  <c:v>4.5099294528292982E-15</c:v>
                </c:pt>
                <c:pt idx="236">
                  <c:v>4.5182002965798705E-15</c:v>
                </c:pt>
                <c:pt idx="237">
                  <c:v>4.5262174499712737E-15</c:v>
                </c:pt>
                <c:pt idx="238">
                  <c:v>4.5339896233891865E-15</c:v>
                </c:pt>
                <c:pt idx="239">
                  <c:v>4.5415246728823317E-15</c:v>
                </c:pt>
                <c:pt idx="240">
                  <c:v>4.5488303023189065E-15</c:v>
                </c:pt>
                <c:pt idx="241">
                  <c:v>4.5559127764210617E-15</c:v>
                </c:pt>
                <c:pt idx="242">
                  <c:v>4.5627772502257452E-15</c:v>
                </c:pt>
                <c:pt idx="243">
                  <c:v>4.5694284630976857E-15</c:v>
                </c:pt>
                <c:pt idx="244">
                  <c:v>4.5758699633933411E-15</c:v>
                </c:pt>
                <c:pt idx="245">
                  <c:v>4.5821046841326687E-15</c:v>
                </c:pt>
                <c:pt idx="246">
                  <c:v>4.5881352489055712E-15</c:v>
                </c:pt>
                <c:pt idx="247">
                  <c:v>4.5939633872745925E-15</c:v>
                </c:pt>
                <c:pt idx="248">
                  <c:v>4.5995894641324569E-15</c:v>
                </c:pt>
                <c:pt idx="249">
                  <c:v>4.6050143148964852E-15</c:v>
                </c:pt>
                <c:pt idx="250">
                  <c:v>4.6102378717843301E-15</c:v>
                </c:pt>
                <c:pt idx="251">
                  <c:v>4.6152600637242778E-15</c:v>
                </c:pt>
                <c:pt idx="252">
                  <c:v>4.6200802069599153E-15</c:v>
                </c:pt>
                <c:pt idx="253">
                  <c:v>4.6246979939576055E-15</c:v>
                </c:pt>
                <c:pt idx="254">
                  <c:v>4.6291131470501038E-15</c:v>
                </c:pt>
                <c:pt idx="255">
                  <c:v>4.6333251187803453E-15</c:v>
                </c:pt>
                <c:pt idx="256">
                  <c:v>4.6373334292307953E-15</c:v>
                </c:pt>
                <c:pt idx="257">
                  <c:v>4.6411384487524699E-15</c:v>
                </c:pt>
                <c:pt idx="258">
                  <c:v>4.6447400181343004E-15</c:v>
                </c:pt>
                <c:pt idx="259">
                  <c:v>4.6481385133319971E-15</c:v>
                </c:pt>
                <c:pt idx="260">
                  <c:v>4.6513344750624981E-15</c:v>
                </c:pt>
                <c:pt idx="261">
                  <c:v>4.65432872155773E-15</c:v>
                </c:pt>
                <c:pt idx="262">
                  <c:v>4.6571216255701618E-15</c:v>
                </c:pt>
                <c:pt idx="263">
                  <c:v>4.659714662279958E-15</c:v>
                </c:pt>
                <c:pt idx="264">
                  <c:v>4.6621089550112844E-15</c:v>
                </c:pt>
                <c:pt idx="265">
                  <c:v>4.6643056236099059E-15</c:v>
                </c:pt>
                <c:pt idx="266">
                  <c:v>4.666306232428202E-15</c:v>
                </c:pt>
                <c:pt idx="267">
                  <c:v>4.6681120709426135E-15</c:v>
                </c:pt>
                <c:pt idx="268">
                  <c:v>4.6697247118285595E-15</c:v>
                </c:pt>
                <c:pt idx="269">
                  <c:v>4.6711457354180357E-15</c:v>
                </c:pt>
                <c:pt idx="270">
                  <c:v>4.6723763827496436E-15</c:v>
                </c:pt>
                <c:pt idx="271">
                  <c:v>4.6734179185253323E-15</c:v>
                </c:pt>
                <c:pt idx="272">
                  <c:v>4.6742713452055952E-15</c:v>
                </c:pt>
                <c:pt idx="273">
                  <c:v>4.6749378108441078E-15</c:v>
                </c:pt>
                <c:pt idx="274">
                  <c:v>4.6754183604662137E-15</c:v>
                </c:pt>
                <c:pt idx="275">
                  <c:v>4.6757136963127487E-15</c:v>
                </c:pt>
                <c:pt idx="276">
                  <c:v>4.6758246251462748E-15</c:v>
                </c:pt>
                <c:pt idx="277">
                  <c:v>4.675752207564888E-15</c:v>
                </c:pt>
                <c:pt idx="278">
                  <c:v>4.6754972603704909E-15</c:v>
                </c:pt>
                <c:pt idx="279">
                  <c:v>4.6750608137135853E-15</c:v>
                </c:pt>
                <c:pt idx="280">
                  <c:v>4.6744442536651206E-15</c:v>
                </c:pt>
                <c:pt idx="281">
                  <c:v>4.6736486996874241E-15</c:v>
                </c:pt>
                <c:pt idx="282">
                  <c:v>4.6726758444031384E-15</c:v>
                </c:pt>
                <c:pt idx="283">
                  <c:v>4.6715276383612953E-15</c:v>
                </c:pt>
                <c:pt idx="284">
                  <c:v>4.6702059891183996E-15</c:v>
                </c:pt>
                <c:pt idx="285">
                  <c:v>4.6687133340028903E-15</c:v>
                </c:pt>
                <c:pt idx="286">
                  <c:v>4.6670521013674245E-15</c:v>
                </c:pt>
                <c:pt idx="287">
                  <c:v>4.6652251675131913E-15</c:v>
                </c:pt>
                <c:pt idx="288">
                  <c:v>4.6632351187908258E-15</c:v>
                </c:pt>
                <c:pt idx="289">
                  <c:v>4.6610847302251791E-15</c:v>
                </c:pt>
                <c:pt idx="290">
                  <c:v>4.6587768512077012E-15</c:v>
                </c:pt>
                <c:pt idx="291">
                  <c:v>4.656313537688301E-15</c:v>
                </c:pt>
                <c:pt idx="292">
                  <c:v>4.6536970799741881E-15</c:v>
                </c:pt>
                <c:pt idx="293">
                  <c:v>4.6509286721270004E-15</c:v>
                </c:pt>
                <c:pt idx="294">
                  <c:v>4.648009204309647E-15</c:v>
                </c:pt>
                <c:pt idx="295">
                  <c:v>4.6449394792981601E-15</c:v>
                </c:pt>
                <c:pt idx="296">
                  <c:v>4.6417188739003967E-15</c:v>
                </c:pt>
                <c:pt idx="297">
                  <c:v>4.638346640863491E-15</c:v>
                </c:pt>
                <c:pt idx="298">
                  <c:v>4.6348215413398845E-15</c:v>
                </c:pt>
                <c:pt idx="299">
                  <c:v>4.6311414907659053E-15</c:v>
                </c:pt>
                <c:pt idx="300">
                  <c:v>4.6273037519141175E-15</c:v>
                </c:pt>
                <c:pt idx="301">
                  <c:v>4.6233054348269135E-15</c:v>
                </c:pt>
                <c:pt idx="302">
                  <c:v>4.6191429694954176E-15</c:v>
                </c:pt>
                <c:pt idx="303">
                  <c:v>4.6148129366117982E-15</c:v>
                </c:pt>
                <c:pt idx="304">
                  <c:v>4.6103113439171956E-15</c:v>
                </c:pt>
                <c:pt idx="305">
                  <c:v>4.6056336363882066E-15</c:v>
                </c:pt>
                <c:pt idx="306">
                  <c:v>4.6007755352443944E-15</c:v>
                </c:pt>
                <c:pt idx="307">
                  <c:v>4.5957320806801999E-15</c:v>
                </c:pt>
                <c:pt idx="308">
                  <c:v>4.5904986365330433E-15</c:v>
                </c:pt>
                <c:pt idx="309">
                  <c:v>4.5850700017842734E-15</c:v>
                </c:pt>
                <c:pt idx="310">
                  <c:v>4.5794409779879321E-15</c:v>
                </c:pt>
                <c:pt idx="311">
                  <c:v>4.573606329678299E-15</c:v>
                </c:pt>
                <c:pt idx="312">
                  <c:v>4.5675596946269284E-15</c:v>
                </c:pt>
                <c:pt idx="313">
                  <c:v>4.5612952694345976E-15</c:v>
                </c:pt>
                <c:pt idx="314">
                  <c:v>4.5548054094800724E-15</c:v>
                </c:pt>
                <c:pt idx="315">
                  <c:v>4.5480828445049549E-15</c:v>
                </c:pt>
                <c:pt idx="316">
                  <c:v>4.5411192624459777E-15</c:v>
                </c:pt>
                <c:pt idx="317">
                  <c:v>4.5339052133941281E-15</c:v>
                </c:pt>
                <c:pt idx="318">
                  <c:v>4.5264308779889667E-15</c:v>
                </c:pt>
                <c:pt idx="319">
                  <c:v>4.5186857676652108E-15</c:v>
                </c:pt>
                <c:pt idx="320">
                  <c:v>4.5106583182092938E-15</c:v>
                </c:pt>
                <c:pt idx="321">
                  <c:v>4.5023365736090271E-15</c:v>
                </c:pt>
                <c:pt idx="322">
                  <c:v>4.4937073306931507E-15</c:v>
                </c:pt>
                <c:pt idx="323">
                  <c:v>4.4847569350855509E-15</c:v>
                </c:pt>
                <c:pt idx="324">
                  <c:v>4.4754701418192727E-15</c:v>
                </c:pt>
                <c:pt idx="325">
                  <c:v>4.4658312091443889E-15</c:v>
                </c:pt>
                <c:pt idx="326">
                  <c:v>4.4558235698025505E-15</c:v>
                </c:pt>
                <c:pt idx="327">
                  <c:v>4.445428829007413E-15</c:v>
                </c:pt>
                <c:pt idx="328">
                  <c:v>4.4346272826929721E-15</c:v>
                </c:pt>
                <c:pt idx="329">
                  <c:v>4.4233992946326371E-15</c:v>
                </c:pt>
                <c:pt idx="330">
                  <c:v>4.4117222042126508E-15</c:v>
                </c:pt>
                <c:pt idx="331">
                  <c:v>4.399572239596826E-15</c:v>
                </c:pt>
                <c:pt idx="332">
                  <c:v>4.386925119043752E-15</c:v>
                </c:pt>
                <c:pt idx="333">
                  <c:v>4.3737527622358322E-15</c:v>
                </c:pt>
                <c:pt idx="334">
                  <c:v>4.3600259003528369E-15</c:v>
                </c:pt>
                <c:pt idx="335">
                  <c:v>4.3457132932751363E-15</c:v>
                </c:pt>
                <c:pt idx="336">
                  <c:v>4.3307807439811534E-15</c:v>
                </c:pt>
                <c:pt idx="337">
                  <c:v>4.315191455928197E-15</c:v>
                </c:pt>
                <c:pt idx="338">
                  <c:v>4.2989060185963058E-15</c:v>
                </c:pt>
                <c:pt idx="339">
                  <c:v>4.2818820760298758E-15</c:v>
                </c:pt>
                <c:pt idx="340">
                  <c:v>4.2640728693733227E-15</c:v>
                </c:pt>
                <c:pt idx="341">
                  <c:v>4.2454290636918432E-15</c:v>
                </c:pt>
                <c:pt idx="342">
                  <c:v>4.2258961974099229E-15</c:v>
                </c:pt>
                <c:pt idx="343">
                  <c:v>4.2054170462227779E-15</c:v>
                </c:pt>
                <c:pt idx="344">
                  <c:v>4.1839275515470317E-15</c:v>
                </c:pt>
                <c:pt idx="345">
                  <c:v>4.1613600600416016E-15</c:v>
                </c:pt>
                <c:pt idx="346">
                  <c:v>4.1376401047321027E-15</c:v>
                </c:pt>
                <c:pt idx="347">
                  <c:v>4.1126878885868296E-15</c:v>
                </c:pt>
                <c:pt idx="348">
                  <c:v>4.0864178272266832E-15</c:v>
                </c:pt>
                <c:pt idx="349">
                  <c:v>4.0587363121727573E-15</c:v>
                </c:pt>
                <c:pt idx="350">
                  <c:v>4.0295428522878693E-15</c:v>
                </c:pt>
                <c:pt idx="351">
                  <c:v>3.9987295319386938E-15</c:v>
                </c:pt>
                <c:pt idx="352">
                  <c:v>3.9661809011565844E-15</c:v>
                </c:pt>
                <c:pt idx="353">
                  <c:v>3.9317716813667032E-15</c:v>
                </c:pt>
                <c:pt idx="354">
                  <c:v>3.8953711406498327E-15</c:v>
                </c:pt>
                <c:pt idx="355">
                  <c:v>3.8568344246684765E-15</c:v>
                </c:pt>
                <c:pt idx="356">
                  <c:v>3.8160098817592398E-15</c:v>
                </c:pt>
                <c:pt idx="357">
                  <c:v>3.7727360930676384E-15</c:v>
                </c:pt>
                <c:pt idx="358">
                  <c:v>3.7268434808802842E-15</c:v>
                </c:pt>
                <c:pt idx="359">
                  <c:v>3.6781564269065274E-15</c:v>
                </c:pt>
                <c:pt idx="360">
                  <c:v>3.6264891343013923E-15</c:v>
                </c:pt>
                <c:pt idx="361">
                  <c:v>3.5716529459054883E-15</c:v>
                </c:pt>
                <c:pt idx="362">
                  <c:v>3.5134588652236641E-15</c:v>
                </c:pt>
                <c:pt idx="363">
                  <c:v>3.4517238441349696E-15</c:v>
                </c:pt>
                <c:pt idx="364">
                  <c:v>3.3862772141777143E-15</c:v>
                </c:pt>
                <c:pt idx="365">
                  <c:v>3.316977918988344E-15</c:v>
                </c:pt>
                <c:pt idx="366">
                  <c:v>3.2437162865926566E-15</c:v>
                </c:pt>
                <c:pt idx="367">
                  <c:v>3.1664565770535951E-15</c:v>
                </c:pt>
                <c:pt idx="368">
                  <c:v>3.0852627669374411E-15</c:v>
                </c:pt>
                <c:pt idx="369">
                  <c:v>3.0003355424495876E-15</c:v>
                </c:pt>
                <c:pt idx="370">
                  <c:v>2.9120750709319598E-15</c:v>
                </c:pt>
                <c:pt idx="371">
                  <c:v>2.8211218416674836E-15</c:v>
                </c:pt>
                <c:pt idx="372">
                  <c:v>2.7284525569096661E-15</c:v>
                </c:pt>
                <c:pt idx="373">
                  <c:v>2.6354039375841989E-15</c:v>
                </c:pt>
                <c:pt idx="374">
                  <c:v>2.5437785439667523E-15</c:v>
                </c:pt>
                <c:pt idx="375">
                  <c:v>2.455869325205411E-15</c:v>
                </c:pt>
                <c:pt idx="376">
                  <c:v>2.3744284829412364E-15</c:v>
                </c:pt>
                <c:pt idx="377">
                  <c:v>2.3027258971748653E-15</c:v>
                </c:pt>
                <c:pt idx="378">
                  <c:v>2.2443671049350089E-15</c:v>
                </c:pt>
                <c:pt idx="379">
                  <c:v>2.203032271677675E-15</c:v>
                </c:pt>
                <c:pt idx="380">
                  <c:v>2.182306539754E-15</c:v>
                </c:pt>
                <c:pt idx="381">
                  <c:v>2.1852695117791423E-15</c:v>
                </c:pt>
                <c:pt idx="382">
                  <c:v>2.2142757167631129E-15</c:v>
                </c:pt>
                <c:pt idx="383">
                  <c:v>2.2706192615075356E-15</c:v>
                </c:pt>
                <c:pt idx="384">
                  <c:v>2.3543475775544836E-15</c:v>
                </c:pt>
                <c:pt idx="385">
                  <c:v>2.4640383110568523E-15</c:v>
                </c:pt>
                <c:pt idx="386">
                  <c:v>2.5969578094710738E-15</c:v>
                </c:pt>
                <c:pt idx="387">
                  <c:v>2.7491671493114934E-15</c:v>
                </c:pt>
                <c:pt idx="388">
                  <c:v>2.915791592245116E-15</c:v>
                </c:pt>
                <c:pt idx="389">
                  <c:v>3.0913024898986404E-15</c:v>
                </c:pt>
                <c:pt idx="390">
                  <c:v>3.2699467862499631E-15</c:v>
                </c:pt>
                <c:pt idx="391">
                  <c:v>3.4459788229921422E-15</c:v>
                </c:pt>
                <c:pt idx="392">
                  <c:v>3.6139652729636178E-15</c:v>
                </c:pt>
                <c:pt idx="393">
                  <c:v>3.768890678132813E-15</c:v>
                </c:pt>
                <c:pt idx="394">
                  <c:v>3.9062659987287366E-15</c:v>
                </c:pt>
                <c:pt idx="395">
                  <c:v>4.0222375099422129E-15</c:v>
                </c:pt>
                <c:pt idx="396">
                  <c:v>4.113581895773115E-15</c:v>
                </c:pt>
                <c:pt idx="397">
                  <c:v>4.177718767975423E-15</c:v>
                </c:pt>
                <c:pt idx="398">
                  <c:v>4.212611600571959E-15</c:v>
                </c:pt>
                <c:pt idx="399">
                  <c:v>4.2168001700172194E-15</c:v>
                </c:pt>
                <c:pt idx="400">
                  <c:v>4.1894705769146527E-15</c:v>
                </c:pt>
                <c:pt idx="401">
                  <c:v>4.1304072922510585E-15</c:v>
                </c:pt>
                <c:pt idx="402">
                  <c:v>4.0400063750299726E-15</c:v>
                </c:pt>
                <c:pt idx="403">
                  <c:v>3.9192577263009359E-15</c:v>
                </c:pt>
                <c:pt idx="404">
                  <c:v>3.7697169975087913E-15</c:v>
                </c:pt>
                <c:pt idx="405">
                  <c:v>3.5934180641282403E-15</c:v>
                </c:pt>
                <c:pt idx="406">
                  <c:v>3.3927788602401976E-15</c:v>
                </c:pt>
                <c:pt idx="407">
                  <c:v>3.1703780773666269E-15</c:v>
                </c:pt>
                <c:pt idx="408">
                  <c:v>2.9286988234423936E-15</c:v>
                </c:pt>
                <c:pt idx="409">
                  <c:v>2.669846557327301E-15</c:v>
                </c:pt>
                <c:pt idx="410">
                  <c:v>2.3953820538619998E-15</c:v>
                </c:pt>
                <c:pt idx="411">
                  <c:v>2.1061165090258237E-15</c:v>
                </c:pt>
                <c:pt idx="412">
                  <c:v>1.8020445529984634E-15</c:v>
                </c:pt>
                <c:pt idx="413">
                  <c:v>1.4824844818977944E-15</c:v>
                </c:pt>
                <c:pt idx="414">
                  <c:v>1.146070231630615E-15</c:v>
                </c:pt>
                <c:pt idx="415">
                  <c:v>7.9102202836134047E-16</c:v>
                </c:pt>
                <c:pt idx="416">
                  <c:v>4.1531804434893931E-16</c:v>
                </c:pt>
                <c:pt idx="417">
                  <c:v>1.6924833641715675E-17</c:v>
                </c:pt>
                <c:pt idx="418">
                  <c:v>-4.0619752115466209E-16</c:v>
                </c:pt>
                <c:pt idx="419">
                  <c:v>-8.5597313778910156E-16</c:v>
                </c:pt>
                <c:pt idx="420">
                  <c:v>-1.334447560458433E-15</c:v>
                </c:pt>
                <c:pt idx="421">
                  <c:v>-1.8438898525946129E-15</c:v>
                </c:pt>
                <c:pt idx="422">
                  <c:v>-2.3868494703193264E-15</c:v>
                </c:pt>
                <c:pt idx="423">
                  <c:v>-2.9662840868994593E-15</c:v>
                </c:pt>
                <c:pt idx="424">
                  <c:v>-3.5854238185625999E-15</c:v>
                </c:pt>
                <c:pt idx="425">
                  <c:v>-4.2478708254280083E-15</c:v>
                </c:pt>
                <c:pt idx="426">
                  <c:v>-4.9571096026134464E-15</c:v>
                </c:pt>
                <c:pt idx="427">
                  <c:v>-5.7163663102863298E-15</c:v>
                </c:pt>
                <c:pt idx="428">
                  <c:v>-6.5282164704275855E-15</c:v>
                </c:pt>
                <c:pt idx="429">
                  <c:v>-7.3942749505333576E-15</c:v>
                </c:pt>
                <c:pt idx="430">
                  <c:v>-8.3150154630868498E-15</c:v>
                </c:pt>
                <c:pt idx="431">
                  <c:v>-9.2895465169504076E-15</c:v>
                </c:pt>
                <c:pt idx="432">
                  <c:v>-1.0315378486403919E-14</c:v>
                </c:pt>
                <c:pt idx="433">
                  <c:v>-1.1388407749512816E-14</c:v>
                </c:pt>
                <c:pt idx="434">
                  <c:v>-1.25027855786344E-14</c:v>
                </c:pt>
                <c:pt idx="435">
                  <c:v>-1.3650897944305775E-14</c:v>
                </c:pt>
                <c:pt idx="436">
                  <c:v>-1.4823063781794495E-14</c:v>
                </c:pt>
                <c:pt idx="437">
                  <c:v>-1.6007496456111177E-14</c:v>
                </c:pt>
                <c:pt idx="438">
                  <c:v>-1.7189976008514749E-14</c:v>
                </c:pt>
                <c:pt idx="439">
                  <c:v>-1.8354022721354367E-14</c:v>
                </c:pt>
                <c:pt idx="440">
                  <c:v>-1.9480898786625682E-14</c:v>
                </c:pt>
                <c:pt idx="441">
                  <c:v>-2.0549376747844057E-14</c:v>
                </c:pt>
                <c:pt idx="442">
                  <c:v>-2.1535997948875023E-14</c:v>
                </c:pt>
                <c:pt idx="443">
                  <c:v>-2.2416210048507279E-14</c:v>
                </c:pt>
                <c:pt idx="444">
                  <c:v>-2.3164102352643243E-14</c:v>
                </c:pt>
                <c:pt idx="445">
                  <c:v>-2.3753945779235609E-14</c:v>
                </c:pt>
                <c:pt idx="446">
                  <c:v>-2.4160274093249941E-14</c:v>
                </c:pt>
                <c:pt idx="447">
                  <c:v>-2.4359647142004783E-14</c:v>
                </c:pt>
                <c:pt idx="448">
                  <c:v>-2.4331223115356206E-14</c:v>
                </c:pt>
                <c:pt idx="449">
                  <c:v>-2.4059121973949535E-14</c:v>
                </c:pt>
                <c:pt idx="450">
                  <c:v>-2.3532802511369712E-14</c:v>
                </c:pt>
                <c:pt idx="451">
                  <c:v>-2.2748716484422059E-14</c:v>
                </c:pt>
                <c:pt idx="452">
                  <c:v>-2.1710968955282355E-14</c:v>
                </c:pt>
                <c:pt idx="453">
                  <c:v>-2.0433732346568575E-14</c:v>
                </c:pt>
                <c:pt idx="454">
                  <c:v>-1.8939287403569774E-14</c:v>
                </c:pt>
                <c:pt idx="455">
                  <c:v>-1.7258666744238648E-14</c:v>
                </c:pt>
                <c:pt idx="456">
                  <c:v>-1.5430363098476992E-14</c:v>
                </c:pt>
                <c:pt idx="457">
                  <c:v>-1.3498541911047134E-14</c:v>
                </c:pt>
                <c:pt idx="458">
                  <c:v>-1.1511521335120864E-14</c:v>
                </c:pt>
                <c:pt idx="459">
                  <c:v>-9.5194134472682819E-15</c:v>
                </c:pt>
                <c:pt idx="460">
                  <c:v>-7.5707907806011206E-15</c:v>
                </c:pt>
                <c:pt idx="461">
                  <c:v>-5.7107210299524156E-15</c:v>
                </c:pt>
                <c:pt idx="462">
                  <c:v>-3.9790788002911064E-15</c:v>
                </c:pt>
                <c:pt idx="463">
                  <c:v>-2.4085188668348961E-15</c:v>
                </c:pt>
                <c:pt idx="464">
                  <c:v>-1.0230221566897635E-15</c:v>
                </c:pt>
                <c:pt idx="465">
                  <c:v>1.6167994193453295E-16</c:v>
                </c:pt>
                <c:pt idx="466">
                  <c:v>1.1386918475240638E-15</c:v>
                </c:pt>
                <c:pt idx="467">
                  <c:v>1.9089915762898262E-15</c:v>
                </c:pt>
                <c:pt idx="468">
                  <c:v>2.4809773714732482E-15</c:v>
                </c:pt>
                <c:pt idx="469">
                  <c:v>2.8694945446756689E-15</c:v>
                </c:pt>
                <c:pt idx="470">
                  <c:v>3.0949681673172499E-15</c:v>
                </c:pt>
                <c:pt idx="471">
                  <c:v>3.180837502240056E-15</c:v>
                </c:pt>
                <c:pt idx="472">
                  <c:v>3.153252766595431E-15</c:v>
                </c:pt>
                <c:pt idx="473">
                  <c:v>3.0387372642296381E-15</c:v>
                </c:pt>
                <c:pt idx="474">
                  <c:v>2.863496451759127E-15</c:v>
                </c:pt>
                <c:pt idx="475">
                  <c:v>2.65113172809195E-15</c:v>
                </c:pt>
                <c:pt idx="476">
                  <c:v>2.4223057519267455E-15</c:v>
                </c:pt>
                <c:pt idx="477">
                  <c:v>2.1936886675403686E-15</c:v>
                </c:pt>
                <c:pt idx="478">
                  <c:v>1.9777508473547246E-15</c:v>
                </c:pt>
                <c:pt idx="479">
                  <c:v>1.7826952841862864E-15</c:v>
                </c:pt>
                <c:pt idx="480">
                  <c:v>1.6127756294355428E-15</c:v>
                </c:pt>
                <c:pt idx="481">
                  <c:v>1.4688290926691383E-15</c:v>
                </c:pt>
                <c:pt idx="482">
                  <c:v>1.3492927478596525E-15</c:v>
                </c:pt>
                <c:pt idx="483">
                  <c:v>1.2511742264637616E-15</c:v>
                </c:pt>
                <c:pt idx="484">
                  <c:v>1.1705988549481521E-15</c:v>
                </c:pt>
                <c:pt idx="485">
                  <c:v>1.1037082261063978E-15</c:v>
                </c:pt>
                <c:pt idx="486">
                  <c:v>1.0470937771240685E-15</c:v>
                </c:pt>
                <c:pt idx="487">
                  <c:v>9.9791214660944495E-16</c:v>
                </c:pt>
                <c:pt idx="488">
                  <c:v>9.5410169093064677E-16</c:v>
                </c:pt>
                <c:pt idx="489">
                  <c:v>9.1428896027485068E-16</c:v>
                </c:pt>
                <c:pt idx="490">
                  <c:v>8.7771577748213936E-16</c:v>
                </c:pt>
                <c:pt idx="491">
                  <c:v>8.440304443174131E-16</c:v>
                </c:pt>
                <c:pt idx="492">
                  <c:v>8.1317918783561267E-16</c:v>
                </c:pt>
                <c:pt idx="493">
                  <c:v>7.8523676446187341E-16</c:v>
                </c:pt>
                <c:pt idx="494">
                  <c:v>7.6027492198583104E-16</c:v>
                </c:pt>
                <c:pt idx="495">
                  <c:v>7.3832605707178128E-16</c:v>
                </c:pt>
                <c:pt idx="496">
                  <c:v>7.1934619257665099E-16</c:v>
                </c:pt>
                <c:pt idx="497">
                  <c:v>7.0321349962658579E-16</c:v>
                </c:pt>
                <c:pt idx="498">
                  <c:v>6.8973710058609592E-16</c:v>
                </c:pt>
                <c:pt idx="499">
                  <c:v>6.7868973811865927E-16</c:v>
                </c:pt>
                <c:pt idx="500">
                  <c:v>6.698133664580396E-16</c:v>
                </c:pt>
                <c:pt idx="501">
                  <c:v>6.628390584014006E-16</c:v>
                </c:pt>
                <c:pt idx="502">
                  <c:v>6.5751281321935525E-16</c:v>
                </c:pt>
                <c:pt idx="503">
                  <c:v>6.5360437548115911E-16</c:v>
                </c:pt>
                <c:pt idx="504">
                  <c:v>6.5090150190251282E-16</c:v>
                </c:pt>
                <c:pt idx="505">
                  <c:v>6.4922577455915206E-16</c:v>
                </c:pt>
                <c:pt idx="506">
                  <c:v>6.4842244017316902E-16</c:v>
                </c:pt>
                <c:pt idx="507">
                  <c:v>6.4836467203547442E-16</c:v>
                </c:pt>
                <c:pt idx="508">
                  <c:v>6.4895309394208562E-16</c:v>
                </c:pt>
                <c:pt idx="509">
                  <c:v>6.5010389078664129E-16</c:v>
                </c:pt>
                <c:pt idx="510">
                  <c:v>6.5174798354804023E-16</c:v>
                </c:pt>
                <c:pt idx="511">
                  <c:v>6.5382290943154171E-16</c:v>
                </c:pt>
                <c:pt idx="512">
                  <c:v>6.5628046835400849E-16</c:v>
                </c:pt>
                <c:pt idx="513">
                  <c:v>6.5906912714889264E-16</c:v>
                </c:pt>
                <c:pt idx="514">
                  <c:v>6.6214249277854806E-16</c:v>
                </c:pt>
                <c:pt idx="515">
                  <c:v>6.6545501958470061E-16</c:v>
                </c:pt>
                <c:pt idx="516">
                  <c:v>6.689620655239232E-16</c:v>
                </c:pt>
                <c:pt idx="517">
                  <c:v>6.7261955072405258E-16</c:v>
                </c:pt>
                <c:pt idx="518">
                  <c:v>6.7638862460364875E-16</c:v>
                </c:pt>
                <c:pt idx="519">
                  <c:v>6.8023248094280391E-16</c:v>
                </c:pt>
                <c:pt idx="520">
                  <c:v>6.8412055368097818E-16</c:v>
                </c:pt>
                <c:pt idx="521">
                  <c:v>6.8802596855295694E-16</c:v>
                </c:pt>
                <c:pt idx="522">
                  <c:v>6.9192225994917122E-16</c:v>
                </c:pt>
                <c:pt idx="523">
                  <c:v>6.9579229241380491E-16</c:v>
                </c:pt>
                <c:pt idx="524">
                  <c:v>6.9961806494877085E-16</c:v>
                </c:pt>
                <c:pt idx="525">
                  <c:v>7.0338399961452556E-16</c:v>
                </c:pt>
                <c:pt idx="526">
                  <c:v>7.0707876268767215E-16</c:v>
                </c:pt>
                <c:pt idx="527">
                  <c:v>7.106906601615664E-16</c:v>
                </c:pt>
                <c:pt idx="528">
                  <c:v>7.1421095399466013E-16</c:v>
                </c:pt>
                <c:pt idx="529">
                  <c:v>7.1763306555537733E-16</c:v>
                </c:pt>
                <c:pt idx="530">
                  <c:v>7.2095151835933669E-16</c:v>
                </c:pt>
                <c:pt idx="531">
                  <c:v>7.2416342175425339E-16</c:v>
                </c:pt>
                <c:pt idx="532">
                  <c:v>7.2726690491610676E-16</c:v>
                </c:pt>
                <c:pt idx="533">
                  <c:v>7.3026189376356457E-16</c:v>
                </c:pt>
                <c:pt idx="534">
                  <c:v>7.3314874167684792E-16</c:v>
                </c:pt>
                <c:pt idx="535">
                  <c:v>7.359294600726328E-16</c:v>
                </c:pt>
                <c:pt idx="536">
                  <c:v>7.3860600539976159E-16</c:v>
                </c:pt>
                <c:pt idx="537">
                  <c:v>7.4118213432921861E-16</c:v>
                </c:pt>
                <c:pt idx="538">
                  <c:v>7.4366130492776716E-16</c:v>
                </c:pt>
                <c:pt idx="539">
                  <c:v>7.4604732174443677E-16</c:v>
                </c:pt>
                <c:pt idx="540">
                  <c:v>7.4834378150507399E-16</c:v>
                </c:pt>
                <c:pt idx="541">
                  <c:v>7.490133249997738E-16</c:v>
                </c:pt>
                <c:pt idx="542">
                  <c:v>7.495981371188114E-16</c:v>
                </c:pt>
                <c:pt idx="543">
                  <c:v>7.4778858178270941E-16</c:v>
                </c:pt>
                <c:pt idx="544">
                  <c:v>7.4512512858774663E-16</c:v>
                </c:pt>
                <c:pt idx="545">
                  <c:v>7.3466866337612224E-16</c:v>
                </c:pt>
                <c:pt idx="546">
                  <c:v>7.1949318021723346E-16</c:v>
                </c:pt>
                <c:pt idx="547">
                  <c:v>7.0035728967164473E-16</c:v>
                </c:pt>
                <c:pt idx="548">
                  <c:v>6.6337576970489514E-16</c:v>
                </c:pt>
                <c:pt idx="549">
                  <c:v>6.1315358470459522E-16</c:v>
                </c:pt>
                <c:pt idx="550">
                  <c:v>5.5352602580259356E-16</c:v>
                </c:pt>
                <c:pt idx="551">
                  <c:v>4.8370873866596152E-16</c:v>
                </c:pt>
                <c:pt idx="552">
                  <c:v>4.0446651994292481E-16</c:v>
                </c:pt>
                <c:pt idx="553">
                  <c:v>3.2658660996138917E-16</c:v>
                </c:pt>
                <c:pt idx="554">
                  <c:v>2.5162201519800381E-16</c:v>
                </c:pt>
                <c:pt idx="555">
                  <c:v>1.8113570194624879E-16</c:v>
                </c:pt>
                <c:pt idx="556">
                  <c:v>1.2670768760523048E-16</c:v>
                </c:pt>
                <c:pt idx="557">
                  <c:v>8.4512581543378512E-17</c:v>
                </c:pt>
                <c:pt idx="558">
                  <c:v>5.0723775572158429E-17</c:v>
                </c:pt>
                <c:pt idx="559">
                  <c:v>2.8444593629944539E-17</c:v>
                </c:pt>
                <c:pt idx="560">
                  <c:v>1.5381996210442494E-17</c:v>
                </c:pt>
                <c:pt idx="561">
                  <c:v>6.9247998193832934E-18</c:v>
                </c:pt>
                <c:pt idx="562">
                  <c:v>3.8504080752094008E-18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2ABA-4738-BF61-68712B67C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err="1"/>
                  <a:t>Avg</a:t>
                </a:r>
                <a:r>
                  <a:rPr lang="en-US" dirty="0"/>
                  <a:t> Lorentz Force along y [</a:t>
                </a:r>
                <a:r>
                  <a:rPr lang="en-US" dirty="0" err="1"/>
                  <a:t>fN</a:t>
                </a:r>
                <a:r>
                  <a:rPr lang="en-US" dirty="0"/>
                  <a:t>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scaling'!$L$3:$L$870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scaling'!$M$3:$M$870</c:f>
              <c:numCache>
                <c:formatCode>0.00E+00</c:formatCode>
                <c:ptCount val="868"/>
                <c:pt idx="0">
                  <c:v>9.967768787843899E-7</c:v>
                </c:pt>
                <c:pt idx="1">
                  <c:v>6.1628947413305497E-7</c:v>
                </c:pt>
                <c:pt idx="2">
                  <c:v>-7.6949782671860698E-8</c:v>
                </c:pt>
                <c:pt idx="3">
                  <c:v>6.6973087728765695E-7</c:v>
                </c:pt>
                <c:pt idx="4">
                  <c:v>6.0699178163662405E-7</c:v>
                </c:pt>
                <c:pt idx="5">
                  <c:v>3.9729437585719599E-7</c:v>
                </c:pt>
                <c:pt idx="6">
                  <c:v>2.85173255358847E-7</c:v>
                </c:pt>
                <c:pt idx="7">
                  <c:v>7.7052097138705204E-7</c:v>
                </c:pt>
                <c:pt idx="8">
                  <c:v>4.9093547668322204E-7</c:v>
                </c:pt>
                <c:pt idx="9">
                  <c:v>5.66696114115659E-8</c:v>
                </c:pt>
                <c:pt idx="10">
                  <c:v>2.7349434598392499E-7</c:v>
                </c:pt>
                <c:pt idx="11">
                  <c:v>6.9157802065398098E-7</c:v>
                </c:pt>
                <c:pt idx="12">
                  <c:v>8.6472993502946099E-7</c:v>
                </c:pt>
                <c:pt idx="13">
                  <c:v>1.05446418832909E-6</c:v>
                </c:pt>
                <c:pt idx="14">
                  <c:v>1.2607375066826001E-6</c:v>
                </c:pt>
                <c:pt idx="15">
                  <c:v>1.48349849246249E-6</c:v>
                </c:pt>
                <c:pt idx="16">
                  <c:v>1.72269369556655E-6</c:v>
                </c:pt>
                <c:pt idx="17">
                  <c:v>1.9782675708044599E-6</c:v>
                </c:pt>
                <c:pt idx="18">
                  <c:v>2.2501624480709901E-6</c:v>
                </c:pt>
                <c:pt idx="19">
                  <c:v>2.53831851360646E-6</c:v>
                </c:pt>
                <c:pt idx="20">
                  <c:v>2.8426738215339498E-6</c:v>
                </c:pt>
                <c:pt idx="21">
                  <c:v>3.1631643053062698E-6</c:v>
                </c:pt>
                <c:pt idx="22">
                  <c:v>3.4997238145914398E-6</c:v>
                </c:pt>
                <c:pt idx="23">
                  <c:v>3.8522841703815497E-6</c:v>
                </c:pt>
                <c:pt idx="24">
                  <c:v>4.2207752255351297E-6</c:v>
                </c:pt>
                <c:pt idx="25">
                  <c:v>4.6051249679049198E-6</c:v>
                </c:pt>
                <c:pt idx="26">
                  <c:v>5.0052596402920403E-6</c:v>
                </c:pt>
                <c:pt idx="27">
                  <c:v>5.4211038718586498E-6</c:v>
                </c:pt>
                <c:pt idx="28">
                  <c:v>5.85258086333072E-6</c:v>
                </c:pt>
                <c:pt idx="29">
                  <c:v>6.2996125718225204E-6</c:v>
                </c:pt>
                <c:pt idx="30">
                  <c:v>6.7621199364515299E-6</c:v>
                </c:pt>
                <c:pt idx="31">
                  <c:v>7.2400231237199402E-6</c:v>
                </c:pt>
                <c:pt idx="32">
                  <c:v>7.7332417916416406E-6</c:v>
                </c:pt>
                <c:pt idx="33">
                  <c:v>8.2416953787083603E-6</c:v>
                </c:pt>
                <c:pt idx="34">
                  <c:v>8.7653034342812295E-6</c:v>
                </c:pt>
                <c:pt idx="35">
                  <c:v>9.3039859788182804E-6</c:v>
                </c:pt>
                <c:pt idx="36">
                  <c:v>9.8576639172338107E-6</c:v>
                </c:pt>
                <c:pt idx="37">
                  <c:v>1.0426259525214E-5</c:v>
                </c:pt>
                <c:pt idx="38">
                  <c:v>1.1009697017105199E-5</c:v>
                </c:pt>
                <c:pt idx="39">
                  <c:v>1.16079031823629E-5</c:v>
                </c:pt>
                <c:pt idx="40">
                  <c:v>1.2220808135853001E-5</c:v>
                </c:pt>
                <c:pt idx="41">
                  <c:v>1.2848346163245E-5</c:v>
                </c:pt>
                <c:pt idx="42">
                  <c:v>1.34904566396333E-5</c:v>
                </c:pt>
                <c:pt idx="43">
                  <c:v>1.41470850813784E-5</c:v>
                </c:pt>
                <c:pt idx="44">
                  <c:v>1.4818184277322999E-5</c:v>
                </c:pt>
                <c:pt idx="45">
                  <c:v>1.5503715570650399E-5</c:v>
                </c:pt>
                <c:pt idx="46">
                  <c:v>1.62036502636056E-5</c:v>
                </c:pt>
                <c:pt idx="47">
                  <c:v>1.69179712484129E-5</c:v>
                </c:pt>
                <c:pt idx="48">
                  <c:v>1.7646674885022999E-5</c:v>
                </c:pt>
                <c:pt idx="49">
                  <c:v>1.83897732067051E-5</c:v>
                </c:pt>
                <c:pt idx="50">
                  <c:v>1.9147296540435699E-5</c:v>
                </c:pt>
                <c:pt idx="51">
                  <c:v>1.9919296624739399E-5</c:v>
                </c:pt>
                <c:pt idx="52">
                  <c:v>2.07058502302986E-5</c:v>
                </c:pt>
                <c:pt idx="53">
                  <c:v>2.1507063400065501E-5</c:v>
                </c:pt>
                <c:pt idx="54">
                  <c:v>2.2323076294312701E-5</c:v>
                </c:pt>
                <c:pt idx="55">
                  <c:v>2.3154068500093299E-5</c:v>
                </c:pt>
                <c:pt idx="56">
                  <c:v>2.4000264748610602E-5</c:v>
                </c:pt>
                <c:pt idx="57">
                  <c:v>2.4861940788540798E-5</c:v>
                </c:pt>
                <c:pt idx="58">
                  <c:v>2.5739429049531599E-5</c:v>
                </c:pt>
                <c:pt idx="59">
                  <c:v>2.6633123678835E-5</c:v>
                </c:pt>
                <c:pt idx="60">
                  <c:v>2.75434845579245E-5</c:v>
                </c:pt>
                <c:pt idx="61">
                  <c:v>2.8471039910716702E-5</c:v>
                </c:pt>
                <c:pt idx="62">
                  <c:v>2.9416387355453601E-5</c:v>
                </c:pt>
                <c:pt idx="63">
                  <c:v>3.0380193817300199E-5</c:v>
                </c:pt>
                <c:pt idx="64">
                  <c:v>3.1363195379192098E-5</c:v>
                </c:pt>
                <c:pt idx="65">
                  <c:v>3.23661989150079E-5</c:v>
                </c:pt>
                <c:pt idx="66">
                  <c:v>3.3390087738617997E-5</c:v>
                </c:pt>
                <c:pt idx="67">
                  <c:v>3.4435834470566802E-5</c:v>
                </c:pt>
                <c:pt idx="68">
                  <c:v>3.55045243361902E-5</c:v>
                </c:pt>
                <c:pt idx="69">
                  <c:v>3.65973912612543E-5</c:v>
                </c:pt>
                <c:pt idx="70">
                  <c:v>3.77158685538856E-5</c:v>
                </c:pt>
                <c:pt idx="71">
                  <c:v>3.8861652263409198E-5</c:v>
                </c:pt>
                <c:pt idx="72">
                  <c:v>4.0036773642887601E-5</c:v>
                </c:pt>
                <c:pt idx="73">
                  <c:v>4.1243672962697698E-5</c:v>
                </c:pt>
                <c:pt idx="74">
                  <c:v>4.2485261360157397E-5</c:v>
                </c:pt>
                <c:pt idx="75">
                  <c:v>4.3764956311763702E-5</c:v>
                </c:pt>
                <c:pt idx="76">
                  <c:v>4.5086671626463498E-5</c:v>
                </c:pt>
                <c:pt idx="77">
                  <c:v>4.64547440138018E-5</c:v>
                </c:pt>
                <c:pt idx="78">
                  <c:v>4.78737798173267E-5</c:v>
                </c:pt>
                <c:pt idx="79">
                  <c:v>4.9348413815146797E-5</c:v>
                </c:pt>
                <c:pt idx="80">
                  <c:v>5.0882973994599897E-5</c:v>
                </c:pt>
                <c:pt idx="81">
                  <c:v>5.2481057943309697E-5</c:v>
                </c:pt>
                <c:pt idx="82">
                  <c:v>5.4145032148649402E-5</c:v>
                </c:pt>
                <c:pt idx="83">
                  <c:v>5.58754801694965E-5</c:v>
                </c:pt>
                <c:pt idx="84">
                  <c:v>5.7670622680681297E-5</c:v>
                </c:pt>
                <c:pt idx="85">
                  <c:v>5.9525739512189302E-5</c:v>
                </c:pt>
                <c:pt idx="86">
                  <c:v>6.1432627819058694E-5</c:v>
                </c:pt>
                <c:pt idx="87">
                  <c:v>6.3379131513640301E-5</c:v>
                </c:pt>
                <c:pt idx="88">
                  <c:v>6.5348767606027296E-5</c:v>
                </c:pt>
                <c:pt idx="89">
                  <c:v>6.7320481921538604E-5</c:v>
                </c:pt>
                <c:pt idx="90">
                  <c:v>6.9268560346285094E-5</c:v>
                </c:pt>
                <c:pt idx="91">
                  <c:v>7.1162711483951406E-5</c:v>
                </c:pt>
                <c:pt idx="92">
                  <c:v>7.2968336645847195E-5</c:v>
                </c:pt>
                <c:pt idx="93">
                  <c:v>7.4646995097656893E-5</c:v>
                </c:pt>
                <c:pt idx="94">
                  <c:v>7.6157053095920004E-5</c:v>
                </c:pt>
                <c:pt idx="95">
                  <c:v>7.7454503209556402E-5</c:v>
                </c:pt>
                <c:pt idx="96">
                  <c:v>7.8493923524187702E-5</c:v>
                </c:pt>
                <c:pt idx="97">
                  <c:v>7.9229537869550206E-5</c:v>
                </c:pt>
                <c:pt idx="98">
                  <c:v>7.9616321841685604E-5</c:v>
                </c:pt>
                <c:pt idx="99">
                  <c:v>7.9611108245913501E-5</c:v>
                </c:pt>
                <c:pt idx="100">
                  <c:v>7.9173629939317E-5</c:v>
                </c:pt>
                <c:pt idx="101">
                  <c:v>7.8267449126991499E-5</c:v>
                </c:pt>
                <c:pt idx="102">
                  <c:v>7.6860733329904403E-5</c:v>
                </c:pt>
                <c:pt idx="103">
                  <c:v>7.4926850620466798E-5</c:v>
                </c:pt>
                <c:pt idx="104">
                  <c:v>7.2444760855512301E-5</c:v>
                </c:pt>
                <c:pt idx="105">
                  <c:v>6.9399205266964495E-5</c:v>
                </c:pt>
                <c:pt idx="106">
                  <c:v>6.5780707238071001E-5</c:v>
                </c:pt>
                <c:pt idx="107">
                  <c:v>6.1585402413241903E-5</c:v>
                </c:pt>
                <c:pt idx="108">
                  <c:v>5.6814725629576799E-5</c:v>
                </c:pt>
                <c:pt idx="109">
                  <c:v>5.1474986159362899E-5</c:v>
                </c:pt>
                <c:pt idx="110">
                  <c:v>4.5576860914766002E-5</c:v>
                </c:pt>
                <c:pt idx="111">
                  <c:v>3.91348355667326E-5</c:v>
                </c:pt>
                <c:pt idx="112">
                  <c:v>3.21666224486113E-5</c:v>
                </c:pt>
                <c:pt idx="113">
                  <c:v>2.4692574084228699E-5</c:v>
                </c:pt>
                <c:pt idx="114">
                  <c:v>1.6735112168462E-5</c:v>
                </c:pt>
                <c:pt idx="115">
                  <c:v>8.3181896095036104E-6</c:v>
                </c:pt>
                <c:pt idx="116">
                  <c:v>-5.3320501780455596E-7</c:v>
                </c:pt>
                <c:pt idx="117">
                  <c:v>-9.7934949287919306E-6</c:v>
                </c:pt>
                <c:pt idx="118">
                  <c:v>-1.9436907748365199E-5</c:v>
                </c:pt>
                <c:pt idx="119">
                  <c:v>-2.9437813097529501E-5</c:v>
                </c:pt>
                <c:pt idx="120">
                  <c:v>-3.9771008539836199E-5</c:v>
                </c:pt>
                <c:pt idx="121">
                  <c:v>-5.04119544341404E-5</c:v>
                </c:pt>
                <c:pt idx="122">
                  <c:v>-6.1336961115654494E-5</c:v>
                </c:pt>
                <c:pt idx="123">
                  <c:v>-7.2523333664648899E-5</c:v>
                </c:pt>
                <c:pt idx="124">
                  <c:v>-8.3949477094564503E-5</c:v>
                </c:pt>
                <c:pt idx="125">
                  <c:v>-9.5594963958374704E-5</c:v>
                </c:pt>
                <c:pt idx="126">
                  <c:v>-1.07440566903019E-4</c:v>
                </c:pt>
                <c:pt idx="127">
                  <c:v>-1.19468259560432E-4</c:v>
                </c:pt>
                <c:pt idx="128">
                  <c:v>-1.3166118898514401E-4</c:v>
                </c:pt>
                <c:pt idx="129">
                  <c:v>-1.4400362518533199E-4</c:v>
                </c:pt>
                <c:pt idx="130">
                  <c:v>-1.56480893415306E-4</c:v>
                </c:pt>
                <c:pt idx="131">
                  <c:v>-1.6907929694128299E-4</c:v>
                </c:pt>
                <c:pt idx="132">
                  <c:v>-1.8178603628600401E-4</c:v>
                </c:pt>
                <c:pt idx="133">
                  <c:v>-1.9458913238284501E-4</c:v>
                </c:pt>
                <c:pt idx="134">
                  <c:v>-2.0747735677753901E-4</c:v>
                </c:pt>
                <c:pt idx="135">
                  <c:v>-2.20440171188414E-4</c:v>
                </c:pt>
                <c:pt idx="136">
                  <c:v>-2.3346767477064301E-4</c:v>
                </c:pt>
                <c:pt idx="137">
                  <c:v>-2.46550557707976E-4</c:v>
                </c:pt>
                <c:pt idx="138">
                  <c:v>-2.5968005774866699E-4</c:v>
                </c:pt>
                <c:pt idx="139">
                  <c:v>-2.72847916996959E-4</c:v>
                </c:pt>
                <c:pt idx="140">
                  <c:v>-2.8604633787452001E-4</c:v>
                </c:pt>
                <c:pt idx="141">
                  <c:v>-2.9926793910686701E-4</c:v>
                </c:pt>
                <c:pt idx="142">
                  <c:v>-3.1250571500975998E-4</c:v>
                </c:pt>
                <c:pt idx="143">
                  <c:v>-3.2575300216874801E-4</c:v>
                </c:pt>
                <c:pt idx="144">
                  <c:v>-3.3900345806494502E-4</c:v>
                </c:pt>
                <c:pt idx="145">
                  <c:v>-3.5225105537282301E-4</c:v>
                </c:pt>
                <c:pt idx="146">
                  <c:v>-3.65490094064225E-4</c:v>
                </c:pt>
                <c:pt idx="147">
                  <c:v>-3.7871523008203698E-4</c:v>
                </c:pt>
                <c:pt idx="148">
                  <c:v>-3.9192151832024099E-4</c:v>
                </c:pt>
                <c:pt idx="149">
                  <c:v>-4.0510446554645001E-4</c:v>
                </c:pt>
                <c:pt idx="150">
                  <c:v>-4.18260087764336E-4</c:v>
                </c:pt>
                <c:pt idx="151">
                  <c:v>-4.31384966428891E-4</c:v>
                </c:pt>
                <c:pt idx="152">
                  <c:v>-4.4447629857595499E-4</c:v>
                </c:pt>
                <c:pt idx="153">
                  <c:v>-4.5753193723675799E-4</c:v>
                </c:pt>
                <c:pt idx="154">
                  <c:v>-4.7055041943675901E-4</c:v>
                </c:pt>
                <c:pt idx="155">
                  <c:v>-4.8353098051802102E-4</c:v>
                </c:pt>
                <c:pt idx="156">
                  <c:v>-4.9647355431008805E-4</c:v>
                </c:pt>
                <c:pt idx="157">
                  <c:v>-5.09378759338673E-4</c:v>
                </c:pt>
                <c:pt idx="158">
                  <c:v>-5.22247871507793E-4</c:v>
                </c:pt>
                <c:pt idx="159">
                  <c:v>-5.3508278293780301E-4</c:v>
                </c:pt>
                <c:pt idx="160">
                  <c:v>-5.4788594755291104E-4</c:v>
                </c:pt>
                <c:pt idx="161">
                  <c:v>-5.6066031379551902E-4</c:v>
                </c:pt>
                <c:pt idx="162">
                  <c:v>-5.7340924366488903E-4</c:v>
                </c:pt>
                <c:pt idx="163">
                  <c:v>-5.8613641801577804E-4</c:v>
                </c:pt>
                <c:pt idx="164">
                  <c:v>-5.9884572923445698E-4</c:v>
                </c:pt>
                <c:pt idx="165">
                  <c:v>-6.1154116376388999E-4</c:v>
                </c:pt>
                <c:pt idx="166">
                  <c:v>-6.2422667631690696E-4</c:v>
                </c:pt>
                <c:pt idx="167">
                  <c:v>-6.3690606144526903E-4</c:v>
                </c:pt>
                <c:pt idx="168">
                  <c:v>-6.4958282825745102E-4</c:v>
                </c:pt>
                <c:pt idx="169">
                  <c:v>-6.6226008628738004E-4</c:v>
                </c:pt>
                <c:pt idx="170">
                  <c:v>-6.7494044934972297E-4</c:v>
                </c:pt>
                <c:pt idx="171">
                  <c:v>-6.8762596396904497E-4</c:v>
                </c:pt>
                <c:pt idx="172">
                  <c:v>-7.00318066819703E-4</c:v>
                </c:pt>
                <c:pt idx="173">
                  <c:v>-7.1301757286887498E-4</c:v>
                </c:pt>
                <c:pt idx="174">
                  <c:v>-7.2572469389533905E-4</c:v>
                </c:pt>
                <c:pt idx="175">
                  <c:v>-7.3843908297109302E-4</c:v>
                </c:pt>
                <c:pt idx="176">
                  <c:v>-7.5115989902712699E-4</c:v>
                </c:pt>
                <c:pt idx="177">
                  <c:v>-7.6388588448959903E-4</c:v>
                </c:pt>
                <c:pt idx="178">
                  <c:v>-7.7661544876926603E-4</c:v>
                </c:pt>
                <c:pt idx="179">
                  <c:v>-7.89346750967903E-4</c:v>
                </c:pt>
                <c:pt idx="180">
                  <c:v>-8.0207777651384899E-4</c:v>
                </c:pt>
                <c:pt idx="181">
                  <c:v>-8.1480640487671902E-4</c:v>
                </c:pt>
                <c:pt idx="182">
                  <c:v>-8.2753046584185797E-4</c:v>
                </c:pt>
                <c:pt idx="183">
                  <c:v>-8.4024778432752905E-4</c:v>
                </c:pt>
                <c:pt idx="184">
                  <c:v>-8.5295621459860395E-4</c:v>
                </c:pt>
                <c:pt idx="185">
                  <c:v>-8.65653664922731E-4</c:v>
                </c:pt>
                <c:pt idx="186">
                  <c:v>-8.7833811416321902E-4</c:v>
                </c:pt>
                <c:pt idx="187">
                  <c:v>-8.9100762199161498E-4</c:v>
                </c:pt>
                <c:pt idx="188">
                  <c:v>-9.0366033448241001E-4</c:v>
                </c:pt>
                <c:pt idx="189">
                  <c:v>-9.1629448610286999E-4</c:v>
                </c:pt>
                <c:pt idx="190">
                  <c:v>-9.28908399268929E-4</c:v>
                </c:pt>
                <c:pt idx="191">
                  <c:v>-9.4150048225519797E-4</c:v>
                </c:pt>
                <c:pt idx="192">
                  <c:v>-9.5406922598161199E-4</c:v>
                </c:pt>
                <c:pt idx="193">
                  <c:v>-9.6661320019614705E-4</c:v>
                </c:pt>
                <c:pt idx="194">
                  <c:v>-9.7913104936121894E-4</c:v>
                </c:pt>
                <c:pt idx="195">
                  <c:v>-9.9162148838582401E-4</c:v>
                </c:pt>
                <c:pt idx="196">
                  <c:v>-1.0040832982772801E-3</c:v>
                </c:pt>
                <c:pt idx="197">
                  <c:v>-1.0165153219496999E-3</c:v>
                </c:pt>
                <c:pt idx="198">
                  <c:v>-1.0289164601960301E-3</c:v>
                </c:pt>
                <c:pt idx="199">
                  <c:v>-1.04128566781519E-3</c:v>
                </c:pt>
                <c:pt idx="200">
                  <c:v>-1.0536219499069301E-3</c:v>
                </c:pt>
                <c:pt idx="201">
                  <c:v>-1.0659243584128699E-3</c:v>
                </c:pt>
                <c:pt idx="202">
                  <c:v>-1.0781919888843701E-3</c:v>
                </c:pt>
                <c:pt idx="203">
                  <c:v>-1.0904239773940499E-3</c:v>
                </c:pt>
                <c:pt idx="204">
                  <c:v>-1.10261949767183E-3</c:v>
                </c:pt>
                <c:pt idx="205">
                  <c:v>-1.1147777584701E-3</c:v>
                </c:pt>
                <c:pt idx="206">
                  <c:v>-1.12689800110043E-3</c:v>
                </c:pt>
                <c:pt idx="207">
                  <c:v>-1.13897949710678E-3</c:v>
                </c:pt>
                <c:pt idx="208">
                  <c:v>-1.1510215461452899E-3</c:v>
                </c:pt>
                <c:pt idx="209">
                  <c:v>-1.1630234740122301E-3</c:v>
                </c:pt>
                <c:pt idx="210">
                  <c:v>-1.1749846308062E-3</c:v>
                </c:pt>
                <c:pt idx="211">
                  <c:v>-1.1869043892409801E-3</c:v>
                </c:pt>
                <c:pt idx="212">
                  <c:v>-1.19878214308936E-3</c:v>
                </c:pt>
                <c:pt idx="213">
                  <c:v>-1.2106173057647501E-3</c:v>
                </c:pt>
                <c:pt idx="214">
                  <c:v>-1.2224093089843401E-3</c:v>
                </c:pt>
                <c:pt idx="215">
                  <c:v>-1.2341576015481601E-3</c:v>
                </c:pt>
                <c:pt idx="216">
                  <c:v>-1.2458616482222101E-3</c:v>
                </c:pt>
                <c:pt idx="217">
                  <c:v>-1.25752092870752E-3</c:v>
                </c:pt>
                <c:pt idx="218">
                  <c:v>-1.2691349366782899E-3</c:v>
                </c:pt>
                <c:pt idx="219">
                  <c:v>-1.2807031789045199E-3</c:v>
                </c:pt>
                <c:pt idx="220">
                  <c:v>-1.2922251744492299E-3</c:v>
                </c:pt>
                <c:pt idx="221">
                  <c:v>-1.30370045391313E-3</c:v>
                </c:pt>
                <c:pt idx="222">
                  <c:v>-1.3151285587424599E-3</c:v>
                </c:pt>
                <c:pt idx="223">
                  <c:v>-1.3265090406005299E-3</c:v>
                </c:pt>
                <c:pt idx="224">
                  <c:v>-1.33784146077497E-3</c:v>
                </c:pt>
                <c:pt idx="225">
                  <c:v>-1.34912538962074E-3</c:v>
                </c:pt>
                <c:pt idx="226">
                  <c:v>-1.3603604060661099E-3</c:v>
                </c:pt>
                <c:pt idx="227">
                  <c:v>-1.3715460971452001E-3</c:v>
                </c:pt>
                <c:pt idx="228">
                  <c:v>-1.38268205754874E-3</c:v>
                </c:pt>
                <c:pt idx="229">
                  <c:v>-1.39376788921878E-3</c:v>
                </c:pt>
                <c:pt idx="230">
                  <c:v>-1.40480320096377E-3</c:v>
                </c:pt>
                <c:pt idx="231">
                  <c:v>-1.4157876080971301E-3</c:v>
                </c:pt>
                <c:pt idx="232">
                  <c:v>-1.42672073210942E-3</c:v>
                </c:pt>
                <c:pt idx="233">
                  <c:v>-1.4376022003597399E-3</c:v>
                </c:pt>
                <c:pt idx="234">
                  <c:v>-1.44843164578684E-3</c:v>
                </c:pt>
                <c:pt idx="235">
                  <c:v>-1.4592087066416001E-3</c:v>
                </c:pt>
                <c:pt idx="236">
                  <c:v>-1.4699330262294399E-3</c:v>
                </c:pt>
                <c:pt idx="237">
                  <c:v>-1.4806042526751E-3</c:v>
                </c:pt>
                <c:pt idx="238">
                  <c:v>-1.49122203871726E-3</c:v>
                </c:pt>
                <c:pt idx="239">
                  <c:v>-1.50178604151138E-3</c:v>
                </c:pt>
                <c:pt idx="240">
                  <c:v>-1.5122959224416999E-3</c:v>
                </c:pt>
                <c:pt idx="241">
                  <c:v>-1.5227513469729199E-3</c:v>
                </c:pt>
                <c:pt idx="242">
                  <c:v>-1.53315198451272E-3</c:v>
                </c:pt>
                <c:pt idx="243">
                  <c:v>-1.5434975082865099E-3</c:v>
                </c:pt>
                <c:pt idx="244">
                  <c:v>-1.5537875952399199E-3</c:v>
                </c:pt>
                <c:pt idx="245">
                  <c:v>-1.5640219259645499E-3</c:v>
                </c:pt>
                <c:pt idx="246">
                  <c:v>-1.57420018463945E-3</c:v>
                </c:pt>
                <c:pt idx="247">
                  <c:v>-1.58432205899264E-3</c:v>
                </c:pt>
                <c:pt idx="248">
                  <c:v>-1.59438724027203E-3</c:v>
                </c:pt>
                <c:pt idx="249">
                  <c:v>-1.6043954232321401E-3</c:v>
                </c:pt>
                <c:pt idx="250">
                  <c:v>-1.61434630612591E-3</c:v>
                </c:pt>
                <c:pt idx="251">
                  <c:v>-1.6242395907183199E-3</c:v>
                </c:pt>
                <c:pt idx="252">
                  <c:v>-1.6340749823049901E-3</c:v>
                </c:pt>
                <c:pt idx="253">
                  <c:v>-1.64385218972171E-3</c:v>
                </c:pt>
                <c:pt idx="254">
                  <c:v>-1.65357092535984E-3</c:v>
                </c:pt>
                <c:pt idx="255">
                  <c:v>-1.6632309051762E-3</c:v>
                </c:pt>
                <c:pt idx="256">
                  <c:v>-1.6728318487084701E-3</c:v>
                </c:pt>
                <c:pt idx="257">
                  <c:v>-1.6823734790915299E-3</c:v>
                </c:pt>
                <c:pt idx="258">
                  <c:v>-1.6918555230599501E-3</c:v>
                </c:pt>
                <c:pt idx="259">
                  <c:v>-1.7012777109463499E-3</c:v>
                </c:pt>
                <c:pt idx="260">
                  <c:v>-1.7106397766705899E-3</c:v>
                </c:pt>
                <c:pt idx="261">
                  <c:v>-1.7199414577382601E-3</c:v>
                </c:pt>
                <c:pt idx="262">
                  <c:v>-1.7291824952320801E-3</c:v>
                </c:pt>
                <c:pt idx="263">
                  <c:v>-1.73836263379142E-3</c:v>
                </c:pt>
                <c:pt idx="264">
                  <c:v>-1.7467243900936701E-3</c:v>
                </c:pt>
                <c:pt idx="265">
                  <c:v>-1.7550310331859601E-3</c:v>
                </c:pt>
                <c:pt idx="266">
                  <c:v>-1.76402538075756E-3</c:v>
                </c:pt>
                <c:pt idx="267">
                  <c:v>-1.7722249039201199E-3</c:v>
                </c:pt>
                <c:pt idx="268">
                  <c:v>-1.7810944064028901E-3</c:v>
                </c:pt>
                <c:pt idx="269">
                  <c:v>-1.7891807041437299E-3</c:v>
                </c:pt>
                <c:pt idx="270">
                  <c:v>-1.7979257687230699E-3</c:v>
                </c:pt>
                <c:pt idx="271">
                  <c:v>-1.80660800697606E-3</c:v>
                </c:pt>
                <c:pt idx="272">
                  <c:v>-1.81453576799765E-3</c:v>
                </c:pt>
                <c:pt idx="273">
                  <c:v>-1.8230902544322601E-3</c:v>
                </c:pt>
                <c:pt idx="274">
                  <c:v>-1.82954129577278E-3</c:v>
                </c:pt>
                <c:pt idx="275">
                  <c:v>-1.83796699582144E-3</c:v>
                </c:pt>
                <c:pt idx="276">
                  <c:v>-1.84632876801853E-3</c:v>
                </c:pt>
                <c:pt idx="277">
                  <c:v>-1.8546264044241099E-3</c:v>
                </c:pt>
                <c:pt idx="278">
                  <c:v>-1.8615557167591099E-3</c:v>
                </c:pt>
                <c:pt idx="279">
                  <c:v>-1.8684360680407399E-3</c:v>
                </c:pt>
                <c:pt idx="280">
                  <c:v>-1.8752603901252599E-3</c:v>
                </c:pt>
                <c:pt idx="281">
                  <c:v>-1.8832926006115899E-3</c:v>
                </c:pt>
                <c:pt idx="282">
                  <c:v>-1.8893942350933399E-3</c:v>
                </c:pt>
                <c:pt idx="283">
                  <c:v>-1.8960435574052999E-3</c:v>
                </c:pt>
                <c:pt idx="284">
                  <c:v>-1.9032549190706801E-3</c:v>
                </c:pt>
                <c:pt idx="285">
                  <c:v>-1.91040641672814E-3</c:v>
                </c:pt>
                <c:pt idx="286">
                  <c:v>-1.91809780991122E-3</c:v>
                </c:pt>
                <c:pt idx="287">
                  <c:v>-1.9245347044085401E-3</c:v>
                </c:pt>
                <c:pt idx="288">
                  <c:v>-1.9309202460338201E-3</c:v>
                </c:pt>
                <c:pt idx="289">
                  <c:v>-1.9372536838258899E-3</c:v>
                </c:pt>
                <c:pt idx="290">
                  <c:v>-1.94410151994226E-3</c:v>
                </c:pt>
                <c:pt idx="291">
                  <c:v>-1.95032230799662E-3</c:v>
                </c:pt>
                <c:pt idx="292">
                  <c:v>-1.9553460201725699E-3</c:v>
                </c:pt>
                <c:pt idx="293">
                  <c:v>-1.9603087887362499E-3</c:v>
                </c:pt>
                <c:pt idx="294">
                  <c:v>-1.96633305995497E-3</c:v>
                </c:pt>
                <c:pt idx="295">
                  <c:v>-1.9728568859116802E-3</c:v>
                </c:pt>
                <c:pt idx="296">
                  <c:v>-1.9776647125926599E-3</c:v>
                </c:pt>
                <c:pt idx="297">
                  <c:v>-1.9835111484583501E-3</c:v>
                </c:pt>
                <c:pt idx="298">
                  <c:v>-1.9903751177030001E-3</c:v>
                </c:pt>
                <c:pt idx="299">
                  <c:v>-1.9971710019297401E-3</c:v>
                </c:pt>
                <c:pt idx="300">
                  <c:v>-2.0028499474814901E-3</c:v>
                </c:pt>
                <c:pt idx="301">
                  <c:v>-2.0089857319415599E-3</c:v>
                </c:pt>
                <c:pt idx="302">
                  <c:v>-2.0135117469722002E-3</c:v>
                </c:pt>
                <c:pt idx="303">
                  <c:v>-2.0174509783945898E-3</c:v>
                </c:pt>
                <c:pt idx="304">
                  <c:v>-2.0223490464127102E-3</c:v>
                </c:pt>
                <c:pt idx="305">
                  <c:v>-2.0276975395518799E-3</c:v>
                </c:pt>
                <c:pt idx="306">
                  <c:v>-2.0319843390778098E-3</c:v>
                </c:pt>
                <c:pt idx="307">
                  <c:v>-2.0351903068751699E-3</c:v>
                </c:pt>
                <c:pt idx="308">
                  <c:v>-2.0398339045800901E-3</c:v>
                </c:pt>
                <c:pt idx="309">
                  <c:v>-2.0439118306098299E-3</c:v>
                </c:pt>
                <c:pt idx="310">
                  <c:v>-2.0474387394090799E-3</c:v>
                </c:pt>
                <c:pt idx="311">
                  <c:v>-2.0513862108825702E-3</c:v>
                </c:pt>
                <c:pt idx="312">
                  <c:v>-2.0567455537842498E-3</c:v>
                </c:pt>
                <c:pt idx="313">
                  <c:v>-2.0615527128345899E-3</c:v>
                </c:pt>
                <c:pt idx="314">
                  <c:v>-2.0643540543694001E-3</c:v>
                </c:pt>
                <c:pt idx="315">
                  <c:v>-2.068541569605E-3</c:v>
                </c:pt>
                <c:pt idx="316">
                  <c:v>-2.07218197673806E-3</c:v>
                </c:pt>
                <c:pt idx="317">
                  <c:v>-2.0743117923703101E-3</c:v>
                </c:pt>
                <c:pt idx="318">
                  <c:v>-2.0773167618665599E-3</c:v>
                </c:pt>
                <c:pt idx="319">
                  <c:v>-2.07976221968739E-3</c:v>
                </c:pt>
                <c:pt idx="320">
                  <c:v>-2.08357677765623E-3</c:v>
                </c:pt>
                <c:pt idx="321">
                  <c:v>-2.0878079584605099E-3</c:v>
                </c:pt>
                <c:pt idx="322">
                  <c:v>-2.08959536287949E-3</c:v>
                </c:pt>
                <c:pt idx="323">
                  <c:v>-2.09224465844311E-3</c:v>
                </c:pt>
                <c:pt idx="324">
                  <c:v>-2.0967197811622802E-3</c:v>
                </c:pt>
                <c:pt idx="325">
                  <c:v>-2.1001866472227901E-3</c:v>
                </c:pt>
                <c:pt idx="326">
                  <c:v>-2.1026522892461401E-3</c:v>
                </c:pt>
                <c:pt idx="327">
                  <c:v>-2.1059702324133099E-3</c:v>
                </c:pt>
                <c:pt idx="328">
                  <c:v>-2.1087546081775699E-3</c:v>
                </c:pt>
                <c:pt idx="329">
                  <c:v>-2.1119308966957798E-3</c:v>
                </c:pt>
                <c:pt idx="330">
                  <c:v>-2.1150451671015599E-3</c:v>
                </c:pt>
                <c:pt idx="331">
                  <c:v>-2.11900863089783E-3</c:v>
                </c:pt>
                <c:pt idx="332">
                  <c:v>-2.1224547525959402E-3</c:v>
                </c:pt>
                <c:pt idx="333">
                  <c:v>-2.1240078586740102E-3</c:v>
                </c:pt>
                <c:pt idx="334">
                  <c:v>-2.1263880608234399E-3</c:v>
                </c:pt>
                <c:pt idx="335">
                  <c:v>-2.1273099993469602E-3</c:v>
                </c:pt>
                <c:pt idx="336">
                  <c:v>-2.12814430636071E-3</c:v>
                </c:pt>
                <c:pt idx="337">
                  <c:v>-2.1307310662336599E-3</c:v>
                </c:pt>
                <c:pt idx="338">
                  <c:v>-2.1318646084234698E-3</c:v>
                </c:pt>
                <c:pt idx="339">
                  <c:v>-2.1324431770375699E-3</c:v>
                </c:pt>
                <c:pt idx="340">
                  <c:v>-2.1347823943885999E-3</c:v>
                </c:pt>
                <c:pt idx="341">
                  <c:v>-2.1356520677618101E-3</c:v>
                </c:pt>
                <c:pt idx="342">
                  <c:v>-2.1383000512496201E-3</c:v>
                </c:pt>
                <c:pt idx="343">
                  <c:v>-2.14087711426981E-3</c:v>
                </c:pt>
                <c:pt idx="344">
                  <c:v>-2.1424615345838199E-3</c:v>
                </c:pt>
                <c:pt idx="345">
                  <c:v>-2.1444360152296201E-3</c:v>
                </c:pt>
                <c:pt idx="346">
                  <c:v>-2.14633552008648E-3</c:v>
                </c:pt>
                <c:pt idx="347">
                  <c:v>-2.1486246638735399E-3</c:v>
                </c:pt>
                <c:pt idx="348">
                  <c:v>-2.1499319872257199E-3</c:v>
                </c:pt>
                <c:pt idx="349">
                  <c:v>-2.1516220106505401E-3</c:v>
                </c:pt>
                <c:pt idx="350">
                  <c:v>-2.1537047254946498E-3</c:v>
                </c:pt>
                <c:pt idx="351">
                  <c:v>-2.1552599216471298E-3</c:v>
                </c:pt>
                <c:pt idx="352">
                  <c:v>-2.1567423174021598E-3</c:v>
                </c:pt>
                <c:pt idx="353">
                  <c:v>-2.1563135607643399E-3</c:v>
                </c:pt>
                <c:pt idx="354">
                  <c:v>-2.15670579852556E-3</c:v>
                </c:pt>
                <c:pt idx="355">
                  <c:v>-2.15794755602201E-3</c:v>
                </c:pt>
                <c:pt idx="356">
                  <c:v>-2.1595831984120599E-3</c:v>
                </c:pt>
                <c:pt idx="357">
                  <c:v>-2.16115643704791E-3</c:v>
                </c:pt>
                <c:pt idx="358">
                  <c:v>-2.1608066580277099E-3</c:v>
                </c:pt>
                <c:pt idx="359">
                  <c:v>-2.16130158324795E-3</c:v>
                </c:pt>
                <c:pt idx="360">
                  <c:v>-2.1621808553833198E-3</c:v>
                </c:pt>
                <c:pt idx="361">
                  <c:v>-2.1634641751250199E-3</c:v>
                </c:pt>
                <c:pt idx="362">
                  <c:v>-2.1651509444963E-3</c:v>
                </c:pt>
                <c:pt idx="363">
                  <c:v>-2.1649046258774901E-3</c:v>
                </c:pt>
                <c:pt idx="364">
                  <c:v>-2.1650514367498302E-3</c:v>
                </c:pt>
                <c:pt idx="365">
                  <c:v>-2.1655961465780801E-3</c:v>
                </c:pt>
                <c:pt idx="366">
                  <c:v>-2.1660829353024099E-3</c:v>
                </c:pt>
                <c:pt idx="367">
                  <c:v>-2.1660296588386601E-3</c:v>
                </c:pt>
                <c:pt idx="368">
                  <c:v>-2.1668638576498099E-3</c:v>
                </c:pt>
                <c:pt idx="369">
                  <c:v>-2.1671674074961399E-3</c:v>
                </c:pt>
                <c:pt idx="370">
                  <c:v>-2.16693127049401E-3</c:v>
                </c:pt>
                <c:pt idx="371">
                  <c:v>-2.16711119254746E-3</c:v>
                </c:pt>
                <c:pt idx="372">
                  <c:v>-2.1682148942822302E-3</c:v>
                </c:pt>
                <c:pt idx="373">
                  <c:v>-2.1687893912058298E-3</c:v>
                </c:pt>
                <c:pt idx="374">
                  <c:v>-2.1683373241777998E-3</c:v>
                </c:pt>
                <c:pt idx="375">
                  <c:v>-2.1688075630488602E-3</c:v>
                </c:pt>
                <c:pt idx="376">
                  <c:v>-2.16825320957087E-3</c:v>
                </c:pt>
                <c:pt idx="377">
                  <c:v>-2.1686266390496399E-3</c:v>
                </c:pt>
                <c:pt idx="378">
                  <c:v>-2.1699457808129399E-3</c:v>
                </c:pt>
                <c:pt idx="379">
                  <c:v>-2.1702427292861902E-3</c:v>
                </c:pt>
                <c:pt idx="380">
                  <c:v>-2.1709975276088199E-3</c:v>
                </c:pt>
                <c:pt idx="381">
                  <c:v>-2.1707302042055501E-3</c:v>
                </c:pt>
                <c:pt idx="382">
                  <c:v>-2.1714061611938298E-3</c:v>
                </c:pt>
                <c:pt idx="383">
                  <c:v>-2.17204349720861E-3</c:v>
                </c:pt>
                <c:pt idx="384">
                  <c:v>-2.17164903549829E-3</c:v>
                </c:pt>
                <c:pt idx="385">
                  <c:v>-2.17219736307979E-3</c:v>
                </c:pt>
                <c:pt idx="386">
                  <c:v>-2.1716950807276398E-3</c:v>
                </c:pt>
                <c:pt idx="387">
                  <c:v>-2.1691038683700902E-3</c:v>
                </c:pt>
                <c:pt idx="388">
                  <c:v>-2.1689490035875399E-3</c:v>
                </c:pt>
                <c:pt idx="389">
                  <c:v>-2.167177392466E-3</c:v>
                </c:pt>
                <c:pt idx="390">
                  <c:v>-2.1668766817572699E-3</c:v>
                </c:pt>
                <c:pt idx="391">
                  <c:v>-2.1664996570921499E-3</c:v>
                </c:pt>
                <c:pt idx="392">
                  <c:v>-2.1655176241820698E-3</c:v>
                </c:pt>
                <c:pt idx="393">
                  <c:v>-2.1644354144365499E-3</c:v>
                </c:pt>
                <c:pt idx="394">
                  <c:v>-2.1637916190498201E-3</c:v>
                </c:pt>
                <c:pt idx="395">
                  <c:v>-2.1630535219882702E-3</c:v>
                </c:pt>
                <c:pt idx="396">
                  <c:v>-2.1632976855446898E-3</c:v>
                </c:pt>
                <c:pt idx="397">
                  <c:v>-2.1623828426795199E-3</c:v>
                </c:pt>
                <c:pt idx="398">
                  <c:v>-2.1608265894234699E-3</c:v>
                </c:pt>
                <c:pt idx="399">
                  <c:v>-2.1597073779558301E-3</c:v>
                </c:pt>
                <c:pt idx="400">
                  <c:v>-2.1595851445342798E-3</c:v>
                </c:pt>
                <c:pt idx="401">
                  <c:v>-2.1588291369629298E-3</c:v>
                </c:pt>
                <c:pt idx="402">
                  <c:v>-2.1585324936563102E-3</c:v>
                </c:pt>
                <c:pt idx="403">
                  <c:v>-2.1570483250096801E-3</c:v>
                </c:pt>
                <c:pt idx="404">
                  <c:v>-2.1560317231785401E-3</c:v>
                </c:pt>
                <c:pt idx="405">
                  <c:v>-2.1554902995482802E-3</c:v>
                </c:pt>
                <c:pt idx="406">
                  <c:v>-2.1543191992949898E-3</c:v>
                </c:pt>
                <c:pt idx="407">
                  <c:v>-2.1536371820541798E-3</c:v>
                </c:pt>
                <c:pt idx="408">
                  <c:v>-2.1528939731077401E-3</c:v>
                </c:pt>
                <c:pt idx="409">
                  <c:v>-2.1520950233524E-3</c:v>
                </c:pt>
                <c:pt idx="410">
                  <c:v>-2.15124613474627E-3</c:v>
                </c:pt>
                <c:pt idx="411">
                  <c:v>-2.1503534438807501E-3</c:v>
                </c:pt>
                <c:pt idx="412">
                  <c:v>-2.1488534420452199E-3</c:v>
                </c:pt>
                <c:pt idx="413">
                  <c:v>-2.14788710731502E-3</c:v>
                </c:pt>
                <c:pt idx="414">
                  <c:v>-2.1463230028119602E-3</c:v>
                </c:pt>
                <c:pt idx="415">
                  <c:v>-2.1447356029795101E-3</c:v>
                </c:pt>
                <c:pt idx="416">
                  <c:v>-2.1437159364828401E-3</c:v>
                </c:pt>
                <c:pt idx="417">
                  <c:v>-2.14269761281394E-3</c:v>
                </c:pt>
                <c:pt idx="418">
                  <c:v>-2.1416899009706002E-3</c:v>
                </c:pt>
                <c:pt idx="419">
                  <c:v>-2.1401169661990301E-3</c:v>
                </c:pt>
                <c:pt idx="420">
                  <c:v>-2.1385665662946802E-3</c:v>
                </c:pt>
                <c:pt idx="421">
                  <c:v>-2.1370511343246101E-3</c:v>
                </c:pt>
                <c:pt idx="422">
                  <c:v>-2.1349826030590299E-3</c:v>
                </c:pt>
                <c:pt idx="423">
                  <c:v>-2.1341695331750501E-3</c:v>
                </c:pt>
                <c:pt idx="424">
                  <c:v>-2.1328355269275498E-3</c:v>
                </c:pt>
                <c:pt idx="425">
                  <c:v>-2.1321983296832001E-3</c:v>
                </c:pt>
                <c:pt idx="426">
                  <c:v>-2.1316734438321301E-3</c:v>
                </c:pt>
                <c:pt idx="427">
                  <c:v>-2.13005826149291E-3</c:v>
                </c:pt>
                <c:pt idx="428">
                  <c:v>-2.12857132430059E-3</c:v>
                </c:pt>
                <c:pt idx="429">
                  <c:v>-2.1278571583285902E-3</c:v>
                </c:pt>
                <c:pt idx="430">
                  <c:v>-2.1279461001595498E-3</c:v>
                </c:pt>
                <c:pt idx="431">
                  <c:v>-2.12824560976645E-3</c:v>
                </c:pt>
                <c:pt idx="432">
                  <c:v>-2.1269236434711199E-3</c:v>
                </c:pt>
                <c:pt idx="433">
                  <c:v>-2.1277056159995202E-3</c:v>
                </c:pt>
                <c:pt idx="434">
                  <c:v>-2.12815192185822E-3</c:v>
                </c:pt>
                <c:pt idx="435">
                  <c:v>-2.1295266883859299E-3</c:v>
                </c:pt>
                <c:pt idx="436">
                  <c:v>-2.1293817888092801E-3</c:v>
                </c:pt>
                <c:pt idx="437">
                  <c:v>-2.1295723083624399E-3</c:v>
                </c:pt>
                <c:pt idx="438">
                  <c:v>-2.1320123494546301E-3</c:v>
                </c:pt>
                <c:pt idx="439">
                  <c:v>-2.1323771432883599E-3</c:v>
                </c:pt>
                <c:pt idx="440">
                  <c:v>-2.1337952280262901E-3</c:v>
                </c:pt>
                <c:pt idx="441">
                  <c:v>-2.1350332975714399E-3</c:v>
                </c:pt>
                <c:pt idx="442">
                  <c:v>-2.1373431616909799E-3</c:v>
                </c:pt>
                <c:pt idx="443">
                  <c:v>-2.1376229310631702E-3</c:v>
                </c:pt>
                <c:pt idx="444">
                  <c:v>-2.13835619739612E-3</c:v>
                </c:pt>
                <c:pt idx="445">
                  <c:v>-2.1402023510027502E-3</c:v>
                </c:pt>
                <c:pt idx="446">
                  <c:v>-2.1451300000493402E-3</c:v>
                </c:pt>
                <c:pt idx="447">
                  <c:v>-2.1467343320927599E-3</c:v>
                </c:pt>
                <c:pt idx="448">
                  <c:v>-2.15013645361128E-3</c:v>
                </c:pt>
                <c:pt idx="449">
                  <c:v>-2.15208381880733E-3</c:v>
                </c:pt>
                <c:pt idx="450">
                  <c:v>-2.1564083322832398E-3</c:v>
                </c:pt>
                <c:pt idx="451">
                  <c:v>-2.16188094750839E-3</c:v>
                </c:pt>
                <c:pt idx="452">
                  <c:v>-2.1645761588057599E-3</c:v>
                </c:pt>
                <c:pt idx="453">
                  <c:v>-2.16958083849754E-3</c:v>
                </c:pt>
                <c:pt idx="454">
                  <c:v>-2.17628718435185E-3</c:v>
                </c:pt>
                <c:pt idx="455">
                  <c:v>-2.1828001587338199E-3</c:v>
                </c:pt>
                <c:pt idx="456">
                  <c:v>-2.1843945604395E-3</c:v>
                </c:pt>
                <c:pt idx="457">
                  <c:v>-2.1839807616932301E-3</c:v>
                </c:pt>
                <c:pt idx="458">
                  <c:v>-2.1882138538656401E-3</c:v>
                </c:pt>
                <c:pt idx="459">
                  <c:v>-2.1905391249557602E-3</c:v>
                </c:pt>
                <c:pt idx="460">
                  <c:v>-2.194957524471E-3</c:v>
                </c:pt>
                <c:pt idx="461">
                  <c:v>-2.1927347184948799E-3</c:v>
                </c:pt>
                <c:pt idx="462">
                  <c:v>-2.1967926576567098E-3</c:v>
                </c:pt>
                <c:pt idx="463">
                  <c:v>-2.1992746821251599E-3</c:v>
                </c:pt>
                <c:pt idx="464">
                  <c:v>-2.20071724176173E-3</c:v>
                </c:pt>
                <c:pt idx="465">
                  <c:v>-2.2009367887737001E-3</c:v>
                </c:pt>
                <c:pt idx="466">
                  <c:v>-2.2049646272920701E-3</c:v>
                </c:pt>
                <c:pt idx="467">
                  <c:v>-2.2071338770092998E-3</c:v>
                </c:pt>
                <c:pt idx="468">
                  <c:v>-2.21332979412078E-3</c:v>
                </c:pt>
                <c:pt idx="469">
                  <c:v>-2.2168623714907201E-3</c:v>
                </c:pt>
                <c:pt idx="470">
                  <c:v>-2.2237231549660499E-3</c:v>
                </c:pt>
                <c:pt idx="471">
                  <c:v>-2.2253302193903498E-3</c:v>
                </c:pt>
                <c:pt idx="472">
                  <c:v>-2.22082572302012E-3</c:v>
                </c:pt>
                <c:pt idx="473">
                  <c:v>-2.2260675725783801E-3</c:v>
                </c:pt>
                <c:pt idx="474">
                  <c:v>-2.2292606244000098E-3</c:v>
                </c:pt>
                <c:pt idx="475">
                  <c:v>-2.2342733929809002E-3</c:v>
                </c:pt>
                <c:pt idx="476">
                  <c:v>-2.2310511474474401E-3</c:v>
                </c:pt>
                <c:pt idx="477">
                  <c:v>-2.2322966214488502E-3</c:v>
                </c:pt>
                <c:pt idx="478">
                  <c:v>-2.2308273146704801E-3</c:v>
                </c:pt>
                <c:pt idx="479">
                  <c:v>-2.2311414686488102E-3</c:v>
                </c:pt>
                <c:pt idx="480">
                  <c:v>-2.2309944622877298E-3</c:v>
                </c:pt>
                <c:pt idx="481">
                  <c:v>-2.2341966998756699E-3</c:v>
                </c:pt>
                <c:pt idx="482">
                  <c:v>-2.2409891993160698E-3</c:v>
                </c:pt>
                <c:pt idx="483">
                  <c:v>-2.2465548715297099E-3</c:v>
                </c:pt>
                <c:pt idx="484">
                  <c:v>-2.24711857355524E-3</c:v>
                </c:pt>
                <c:pt idx="485">
                  <c:v>-2.2498007221026599E-3</c:v>
                </c:pt>
                <c:pt idx="486">
                  <c:v>-2.2549598475813501E-3</c:v>
                </c:pt>
                <c:pt idx="487">
                  <c:v>-2.2561273290994501E-3</c:v>
                </c:pt>
                <c:pt idx="488">
                  <c:v>-2.2555579363552399E-3</c:v>
                </c:pt>
                <c:pt idx="489">
                  <c:v>-2.2559251883609499E-3</c:v>
                </c:pt>
                <c:pt idx="490">
                  <c:v>-2.2588067876973001E-3</c:v>
                </c:pt>
                <c:pt idx="491">
                  <c:v>-2.26457657120017E-3</c:v>
                </c:pt>
                <c:pt idx="492">
                  <c:v>-2.26734655304753E-3</c:v>
                </c:pt>
                <c:pt idx="493">
                  <c:v>-2.2729492919552098E-3</c:v>
                </c:pt>
                <c:pt idx="494">
                  <c:v>-2.2770648935624802E-3</c:v>
                </c:pt>
                <c:pt idx="495">
                  <c:v>-2.2810803397209801E-3</c:v>
                </c:pt>
                <c:pt idx="496">
                  <c:v>-2.2880678590576002E-3</c:v>
                </c:pt>
                <c:pt idx="497">
                  <c:v>-2.2858234559309798E-3</c:v>
                </c:pt>
                <c:pt idx="498">
                  <c:v>-2.2893369175154901E-3</c:v>
                </c:pt>
                <c:pt idx="499">
                  <c:v>-2.2927386683893598E-3</c:v>
                </c:pt>
                <c:pt idx="500">
                  <c:v>-2.28730511164106E-3</c:v>
                </c:pt>
                <c:pt idx="501">
                  <c:v>-2.2879968275864799E-3</c:v>
                </c:pt>
                <c:pt idx="502">
                  <c:v>-2.2822673008598298E-3</c:v>
                </c:pt>
                <c:pt idx="503">
                  <c:v>-2.2814566924402899E-3</c:v>
                </c:pt>
                <c:pt idx="504">
                  <c:v>-2.2868126797395199E-3</c:v>
                </c:pt>
                <c:pt idx="505">
                  <c:v>-2.2853848619123298E-3</c:v>
                </c:pt>
                <c:pt idx="506">
                  <c:v>-2.2904366620395298E-3</c:v>
                </c:pt>
                <c:pt idx="507">
                  <c:v>-2.2857726455581102E-3</c:v>
                </c:pt>
                <c:pt idx="508">
                  <c:v>-2.2769183210392101E-3</c:v>
                </c:pt>
                <c:pt idx="509">
                  <c:v>-2.2807053931783298E-3</c:v>
                </c:pt>
                <c:pt idx="510">
                  <c:v>-2.2723782873367302E-3</c:v>
                </c:pt>
                <c:pt idx="511">
                  <c:v>-2.2718583117073898E-3</c:v>
                </c:pt>
                <c:pt idx="512">
                  <c:v>-2.26740181477829E-3</c:v>
                </c:pt>
                <c:pt idx="513">
                  <c:v>-2.2765905143774501E-3</c:v>
                </c:pt>
                <c:pt idx="514">
                  <c:v>-2.2750235539116602E-3</c:v>
                </c:pt>
                <c:pt idx="515">
                  <c:v>-2.27671656692561E-3</c:v>
                </c:pt>
                <c:pt idx="516">
                  <c:v>-2.2821236852733698E-3</c:v>
                </c:pt>
                <c:pt idx="517">
                  <c:v>-2.27993565559707E-3</c:v>
                </c:pt>
                <c:pt idx="518">
                  <c:v>-2.2808365082862899E-3</c:v>
                </c:pt>
                <c:pt idx="519">
                  <c:v>-2.2856813518862501E-3</c:v>
                </c:pt>
                <c:pt idx="520">
                  <c:v>-2.2820604830640101E-3</c:v>
                </c:pt>
                <c:pt idx="521">
                  <c:v>-2.2865856000791E-3</c:v>
                </c:pt>
                <c:pt idx="522">
                  <c:v>-2.28662304205189E-3</c:v>
                </c:pt>
                <c:pt idx="523">
                  <c:v>-2.2811506638830302E-3</c:v>
                </c:pt>
                <c:pt idx="524">
                  <c:v>-2.2848721188996001E-3</c:v>
                </c:pt>
                <c:pt idx="525">
                  <c:v>-2.2886928075553101E-3</c:v>
                </c:pt>
                <c:pt idx="526">
                  <c:v>-2.2869542262406598E-3</c:v>
                </c:pt>
                <c:pt idx="527">
                  <c:v>-2.2845615911279401E-3</c:v>
                </c:pt>
                <c:pt idx="528">
                  <c:v>-2.2932167743980902E-3</c:v>
                </c:pt>
                <c:pt idx="529">
                  <c:v>-2.2964371829545501E-3</c:v>
                </c:pt>
                <c:pt idx="530">
                  <c:v>-2.2936818979161001E-3</c:v>
                </c:pt>
                <c:pt idx="531">
                  <c:v>-2.2962497412673498E-3</c:v>
                </c:pt>
                <c:pt idx="532">
                  <c:v>-2.29247307201623E-3</c:v>
                </c:pt>
                <c:pt idx="533">
                  <c:v>-2.2943821198731602E-3</c:v>
                </c:pt>
                <c:pt idx="534">
                  <c:v>-2.2961496286803399E-3</c:v>
                </c:pt>
                <c:pt idx="535">
                  <c:v>-2.3045369664237698E-3</c:v>
                </c:pt>
                <c:pt idx="536">
                  <c:v>-2.3129077867672398E-3</c:v>
                </c:pt>
                <c:pt idx="537">
                  <c:v>-2.30824408051129E-3</c:v>
                </c:pt>
                <c:pt idx="538">
                  <c:v>-2.30957087439632E-3</c:v>
                </c:pt>
                <c:pt idx="539">
                  <c:v>-2.2944916511480101E-3</c:v>
                </c:pt>
                <c:pt idx="540">
                  <c:v>-2.3027951178020999E-3</c:v>
                </c:pt>
                <c:pt idx="541">
                  <c:v>-2.3110818050198702E-3</c:v>
                </c:pt>
                <c:pt idx="542">
                  <c:v>-2.3111613542356902E-3</c:v>
                </c:pt>
                <c:pt idx="543">
                  <c:v>-2.3110268580678098E-3</c:v>
                </c:pt>
                <c:pt idx="544">
                  <c:v>-2.3105720811775702E-3</c:v>
                </c:pt>
                <c:pt idx="545">
                  <c:v>-2.2877439888149701E-3</c:v>
                </c:pt>
                <c:pt idx="546">
                  <c:v>-2.2958657958924902E-3</c:v>
                </c:pt>
                <c:pt idx="547">
                  <c:v>-2.2922530053261399E-3</c:v>
                </c:pt>
                <c:pt idx="548">
                  <c:v>-2.28777625339426E-3</c:v>
                </c:pt>
                <c:pt idx="549">
                  <c:v>-2.2957276010175101E-3</c:v>
                </c:pt>
                <c:pt idx="550">
                  <c:v>-2.3036682992715399E-3</c:v>
                </c:pt>
                <c:pt idx="551">
                  <c:v>-2.2840304016562701E-3</c:v>
                </c:pt>
                <c:pt idx="552">
                  <c:v>-2.2340755439855301E-3</c:v>
                </c:pt>
                <c:pt idx="553">
                  <c:v>-2.2417793629979101E-3</c:v>
                </c:pt>
                <c:pt idx="554">
                  <c:v>-2.2494783791015202E-3</c:v>
                </c:pt>
                <c:pt idx="555">
                  <c:v>-2.2571740846397499E-3</c:v>
                </c:pt>
                <c:pt idx="556">
                  <c:v>-2.2408567380548198E-3</c:v>
                </c:pt>
                <c:pt idx="557">
                  <c:v>-2.2484264250315698E-3</c:v>
                </c:pt>
                <c:pt idx="558">
                  <c:v>-2.2288152486944599E-3</c:v>
                </c:pt>
                <c:pt idx="559">
                  <c:v>-2.2362807576393898E-3</c:v>
                </c:pt>
                <c:pt idx="560">
                  <c:v>-2.2437462665843302E-3</c:v>
                </c:pt>
                <c:pt idx="561">
                  <c:v>-2.2512117755292601E-3</c:v>
                </c:pt>
                <c:pt idx="562">
                  <c:v>-2.2586772844742E-3</c:v>
                </c:pt>
                <c:pt idx="563">
                  <c:v>-2.2661427934191299E-3</c:v>
                </c:pt>
                <c:pt idx="564">
                  <c:v>-2.2736083023640699E-3</c:v>
                </c:pt>
                <c:pt idx="565">
                  <c:v>-2.2810738113089998E-3</c:v>
                </c:pt>
                <c:pt idx="566">
                  <c:v>-2.26130772097738E-3</c:v>
                </c:pt>
                <c:pt idx="567">
                  <c:v>-2.2356648413529101E-3</c:v>
                </c:pt>
                <c:pt idx="568">
                  <c:v>-2.1994335610356101E-3</c:v>
                </c:pt>
                <c:pt idx="569">
                  <c:v>-2.1478933779785301E-3</c:v>
                </c:pt>
                <c:pt idx="570">
                  <c:v>-2.1553386825537801E-3</c:v>
                </c:pt>
                <c:pt idx="571">
                  <c:v>-2.1627839871290202E-3</c:v>
                </c:pt>
                <c:pt idx="572">
                  <c:v>-2.1702292917042702E-3</c:v>
                </c:pt>
                <c:pt idx="573">
                  <c:v>-2.1776745962795098E-3</c:v>
                </c:pt>
                <c:pt idx="574">
                  <c:v>-2.1851199008547598E-3</c:v>
                </c:pt>
                <c:pt idx="575">
                  <c:v>-2.1925652054299999E-3</c:v>
                </c:pt>
                <c:pt idx="576">
                  <c:v>-2.2000105100052499E-3</c:v>
                </c:pt>
                <c:pt idx="577">
                  <c:v>-2.20745581458049E-3</c:v>
                </c:pt>
                <c:pt idx="578">
                  <c:v>-2.21490111915574E-3</c:v>
                </c:pt>
                <c:pt idx="579">
                  <c:v>-2.22234642373099E-3</c:v>
                </c:pt>
                <c:pt idx="580">
                  <c:v>-2.2297917283062301E-3</c:v>
                </c:pt>
                <c:pt idx="581">
                  <c:v>-2.2372370328814801E-3</c:v>
                </c:pt>
                <c:pt idx="582">
                  <c:v>-2.2446823374567201E-3</c:v>
                </c:pt>
                <c:pt idx="583">
                  <c:v>-2.2521276420319702E-3</c:v>
                </c:pt>
                <c:pt idx="584">
                  <c:v>-2.2595729466072102E-3</c:v>
                </c:pt>
                <c:pt idx="585">
                  <c:v>-2.2670182511824598E-3</c:v>
                </c:pt>
                <c:pt idx="586">
                  <c:v>-2.2744635557576998E-3</c:v>
                </c:pt>
                <c:pt idx="587">
                  <c:v>-2.2819088603329499E-3</c:v>
                </c:pt>
                <c:pt idx="588">
                  <c:v>-2.2359901807075802E-3</c:v>
                </c:pt>
                <c:pt idx="589">
                  <c:v>-2.2434919435326598E-3</c:v>
                </c:pt>
                <c:pt idx="590">
                  <c:v>-2.1656983854732499E-3</c:v>
                </c:pt>
                <c:pt idx="591">
                  <c:v>-2.1733131073094999E-3</c:v>
                </c:pt>
                <c:pt idx="592">
                  <c:v>-2.18092782914574E-3</c:v>
                </c:pt>
                <c:pt idx="593">
                  <c:v>-2.18854255098198E-3</c:v>
                </c:pt>
                <c:pt idx="594">
                  <c:v>-2.1961572728182201E-3</c:v>
                </c:pt>
                <c:pt idx="595">
                  <c:v>-2.2037719946544701E-3</c:v>
                </c:pt>
                <c:pt idx="596">
                  <c:v>-2.2113867164907102E-3</c:v>
                </c:pt>
                <c:pt idx="597">
                  <c:v>-2.2190014383269502E-3</c:v>
                </c:pt>
                <c:pt idx="598">
                  <c:v>-2.0894368810357301E-3</c:v>
                </c:pt>
                <c:pt idx="599">
                  <c:v>-2.09684534253068E-3</c:v>
                </c:pt>
                <c:pt idx="600">
                  <c:v>-2.1042538040256398E-3</c:v>
                </c:pt>
                <c:pt idx="601">
                  <c:v>-2.1116622655205902E-3</c:v>
                </c:pt>
                <c:pt idx="602">
                  <c:v>-2.11907072701555E-3</c:v>
                </c:pt>
                <c:pt idx="603">
                  <c:v>-2.1264791885104999E-3</c:v>
                </c:pt>
                <c:pt idx="604">
                  <c:v>-2.1338876500054602E-3</c:v>
                </c:pt>
                <c:pt idx="605">
                  <c:v>-2.14129611150041E-3</c:v>
                </c:pt>
                <c:pt idx="606">
                  <c:v>-2.1487045729953699E-3</c:v>
                </c:pt>
                <c:pt idx="607">
                  <c:v>-2.1561130344903202E-3</c:v>
                </c:pt>
                <c:pt idx="608">
                  <c:v>-2.16352149598528E-3</c:v>
                </c:pt>
                <c:pt idx="609">
                  <c:v>-2.1709299574802299E-3</c:v>
                </c:pt>
                <c:pt idx="610">
                  <c:v>-2.1783384189751902E-3</c:v>
                </c:pt>
                <c:pt idx="611">
                  <c:v>-2.1857468804701401E-3</c:v>
                </c:pt>
                <c:pt idx="612">
                  <c:v>-1.8833879538548901E-3</c:v>
                </c:pt>
                <c:pt idx="613">
                  <c:v>-1.89016105705013E-3</c:v>
                </c:pt>
                <c:pt idx="614">
                  <c:v>-1.89693416024538E-3</c:v>
                </c:pt>
                <c:pt idx="615">
                  <c:v>-1.9037072634406199E-3</c:v>
                </c:pt>
                <c:pt idx="616">
                  <c:v>-1.9104803666358701E-3</c:v>
                </c:pt>
                <c:pt idx="617">
                  <c:v>-1.9172534698311101E-3</c:v>
                </c:pt>
                <c:pt idx="618">
                  <c:v>-1.92402657302636E-3</c:v>
                </c:pt>
                <c:pt idx="619">
                  <c:v>-1.9307996762216E-3</c:v>
                </c:pt>
                <c:pt idx="620">
                  <c:v>-1.9375727794168501E-3</c:v>
                </c:pt>
                <c:pt idx="621">
                  <c:v>-1.9443458826120901E-3</c:v>
                </c:pt>
                <c:pt idx="622">
                  <c:v>-1.95111898580734E-3</c:v>
                </c:pt>
                <c:pt idx="623">
                  <c:v>-1.9578920890025802E-3</c:v>
                </c:pt>
                <c:pt idx="624">
                  <c:v>-1.9646651921978301E-3</c:v>
                </c:pt>
                <c:pt idx="625">
                  <c:v>-1.9714382953930701E-3</c:v>
                </c:pt>
                <c:pt idx="626">
                  <c:v>-1.97821139858832E-3</c:v>
                </c:pt>
                <c:pt idx="627">
                  <c:v>-1.98498450178357E-3</c:v>
                </c:pt>
                <c:pt idx="628">
                  <c:v>-1.9917576049788099E-3</c:v>
                </c:pt>
                <c:pt idx="629">
                  <c:v>-1.9985307081740599E-3</c:v>
                </c:pt>
                <c:pt idx="630">
                  <c:v>-2.0053038113692998E-3</c:v>
                </c:pt>
                <c:pt idx="631">
                  <c:v>-2.0120769145645502E-3</c:v>
                </c:pt>
                <c:pt idx="632">
                  <c:v>-2.0188500177597902E-3</c:v>
                </c:pt>
                <c:pt idx="633">
                  <c:v>-2.0256231209550401E-3</c:v>
                </c:pt>
                <c:pt idx="634">
                  <c:v>-2.0323962241502801E-3</c:v>
                </c:pt>
                <c:pt idx="635">
                  <c:v>-2.03916932734553E-3</c:v>
                </c:pt>
                <c:pt idx="636">
                  <c:v>-2.0459424305407699E-3</c:v>
                </c:pt>
                <c:pt idx="637">
                  <c:v>-2.0527155337360199E-3</c:v>
                </c:pt>
                <c:pt idx="638">
                  <c:v>-2.0594886369312598E-3</c:v>
                </c:pt>
                <c:pt idx="639">
                  <c:v>-2.0662617401265098E-3</c:v>
                </c:pt>
                <c:pt idx="640">
                  <c:v>-2.0730348433217502E-3</c:v>
                </c:pt>
                <c:pt idx="641">
                  <c:v>-2.0798079465170001E-3</c:v>
                </c:pt>
                <c:pt idx="642">
                  <c:v>-2.0865810497122401E-3</c:v>
                </c:pt>
                <c:pt idx="643">
                  <c:v>-2.09335415290749E-3</c:v>
                </c:pt>
                <c:pt idx="644">
                  <c:v>-2.10012725610273E-3</c:v>
                </c:pt>
                <c:pt idx="645">
                  <c:v>-2.1069003592979799E-3</c:v>
                </c:pt>
                <c:pt idx="646">
                  <c:v>-2.1136734624932199E-3</c:v>
                </c:pt>
                <c:pt idx="647">
                  <c:v>-2.1204465656884698E-3</c:v>
                </c:pt>
                <c:pt idx="648">
                  <c:v>-2.1272196688837102E-3</c:v>
                </c:pt>
                <c:pt idx="649">
                  <c:v>-2.1339927720789601E-3</c:v>
                </c:pt>
                <c:pt idx="650">
                  <c:v>-2.1407658752742001E-3</c:v>
                </c:pt>
                <c:pt idx="651">
                  <c:v>-2.14753897846945E-3</c:v>
                </c:pt>
                <c:pt idx="652">
                  <c:v>-2.15431208166469E-3</c:v>
                </c:pt>
                <c:pt idx="653">
                  <c:v>-2.1610851848599399E-3</c:v>
                </c:pt>
                <c:pt idx="654">
                  <c:v>-2.1678582880551799E-3</c:v>
                </c:pt>
                <c:pt idx="655">
                  <c:v>-2.1746313912504298E-3</c:v>
                </c:pt>
                <c:pt idx="656">
                  <c:v>-2.1814044944456698E-3</c:v>
                </c:pt>
                <c:pt idx="657">
                  <c:v>-2.1881775976409202E-3</c:v>
                </c:pt>
                <c:pt idx="658">
                  <c:v>-2.1949507008361701E-3</c:v>
                </c:pt>
                <c:pt idx="659">
                  <c:v>-2.2017238040314101E-3</c:v>
                </c:pt>
                <c:pt idx="660">
                  <c:v>-2.20849690722666E-3</c:v>
                </c:pt>
                <c:pt idx="661">
                  <c:v>-2.2152700104219E-3</c:v>
                </c:pt>
                <c:pt idx="662">
                  <c:v>-2.2220431136171499E-3</c:v>
                </c:pt>
                <c:pt idx="663">
                  <c:v>-2.2288162168123899E-3</c:v>
                </c:pt>
                <c:pt idx="664">
                  <c:v>-2.2355893200076398E-3</c:v>
                </c:pt>
                <c:pt idx="665">
                  <c:v>-2.2423624232028802E-3</c:v>
                </c:pt>
                <c:pt idx="666">
                  <c:v>-2.2491355263981301E-3</c:v>
                </c:pt>
                <c:pt idx="667">
                  <c:v>-2.2559086295933701E-3</c:v>
                </c:pt>
                <c:pt idx="668">
                  <c:v>-2.26268173278862E-3</c:v>
                </c:pt>
                <c:pt idx="669">
                  <c:v>-2.26945483598386E-3</c:v>
                </c:pt>
                <c:pt idx="670">
                  <c:v>-2.2762279391791099E-3</c:v>
                </c:pt>
                <c:pt idx="671">
                  <c:v>-2.2830010423743499E-3</c:v>
                </c:pt>
                <c:pt idx="672">
                  <c:v>-2.2897741455695998E-3</c:v>
                </c:pt>
                <c:pt idx="673">
                  <c:v>-2.2965472487648398E-3</c:v>
                </c:pt>
                <c:pt idx="674">
                  <c:v>-2.3033203519600902E-3</c:v>
                </c:pt>
                <c:pt idx="675">
                  <c:v>-2.3100934551553301E-3</c:v>
                </c:pt>
                <c:pt idx="676">
                  <c:v>-2.3168665583505801E-3</c:v>
                </c:pt>
                <c:pt idx="677">
                  <c:v>-2.32363966154582E-3</c:v>
                </c:pt>
                <c:pt idx="678">
                  <c:v>-2.33041276474107E-3</c:v>
                </c:pt>
                <c:pt idx="679">
                  <c:v>-2.3371858679363099E-3</c:v>
                </c:pt>
                <c:pt idx="680">
                  <c:v>-2.3439589711315599E-3</c:v>
                </c:pt>
                <c:pt idx="681">
                  <c:v>-2.3507320743267998E-3</c:v>
                </c:pt>
                <c:pt idx="682">
                  <c:v>-2.3575051775220502E-3</c:v>
                </c:pt>
                <c:pt idx="683">
                  <c:v>-2.3642782807172902E-3</c:v>
                </c:pt>
                <c:pt idx="684">
                  <c:v>-2.3710513839125401E-3</c:v>
                </c:pt>
                <c:pt idx="685">
                  <c:v>-2.3778244871077801E-3</c:v>
                </c:pt>
                <c:pt idx="686">
                  <c:v>-2.38459759030303E-3</c:v>
                </c:pt>
                <c:pt idx="687">
                  <c:v>-2.39137069349827E-3</c:v>
                </c:pt>
                <c:pt idx="688">
                  <c:v>-2.3981437966935199E-3</c:v>
                </c:pt>
                <c:pt idx="689">
                  <c:v>-2.4049168998887698E-3</c:v>
                </c:pt>
                <c:pt idx="690">
                  <c:v>-2.4116900030840098E-3</c:v>
                </c:pt>
                <c:pt idx="691">
                  <c:v>-2.4184631062792602E-3</c:v>
                </c:pt>
                <c:pt idx="692">
                  <c:v>-2.4252362094745001E-3</c:v>
                </c:pt>
                <c:pt idx="693">
                  <c:v>-2.4320093126697501E-3</c:v>
                </c:pt>
                <c:pt idx="694">
                  <c:v>-2.43878241586499E-3</c:v>
                </c:pt>
                <c:pt idx="695">
                  <c:v>-2.44555551906024E-3</c:v>
                </c:pt>
                <c:pt idx="696">
                  <c:v>-2.4523286222554799E-3</c:v>
                </c:pt>
                <c:pt idx="697">
                  <c:v>-2.4591017254507299E-3</c:v>
                </c:pt>
                <c:pt idx="698">
                  <c:v>-2.4658748286459698E-3</c:v>
                </c:pt>
                <c:pt idx="699">
                  <c:v>-2.4726479318412202E-3</c:v>
                </c:pt>
                <c:pt idx="700">
                  <c:v>-2.4794210350364602E-3</c:v>
                </c:pt>
                <c:pt idx="701">
                  <c:v>-2.4861941382317101E-3</c:v>
                </c:pt>
                <c:pt idx="702">
                  <c:v>-2.4929672414269501E-3</c:v>
                </c:pt>
                <c:pt idx="703">
                  <c:v>-2.4997403446222E-3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DB6-4E70-9C34-6F2CD6176AFA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scaling'!$L$3:$L$870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scaling'!$M$3:$M$870</c:f>
              <c:numCache>
                <c:formatCode>0.00E+00</c:formatCode>
                <c:ptCount val="868"/>
                <c:pt idx="0">
                  <c:v>9.9549438879392399E-7</c:v>
                </c:pt>
                <c:pt idx="1">
                  <c:v>6.14637003273937E-7</c:v>
                </c:pt>
                <c:pt idx="2">
                  <c:v>-7.9067028090049394E-8</c:v>
                </c:pt>
                <c:pt idx="3">
                  <c:v>6.6700217665950301E-7</c:v>
                </c:pt>
                <c:pt idx="4">
                  <c:v>6.0349001755090199E-7</c:v>
                </c:pt>
                <c:pt idx="5">
                  <c:v>3.9281835434212498E-7</c:v>
                </c:pt>
                <c:pt idx="6">
                  <c:v>2.7949390954958501E-7</c:v>
                </c:pt>
                <c:pt idx="7">
                  <c:v>7.63379265620211E-7</c:v>
                </c:pt>
                <c:pt idx="8">
                  <c:v>4.8206765770840097E-7</c:v>
                </c:pt>
                <c:pt idx="9">
                  <c:v>4.5776211121970299E-8</c:v>
                </c:pt>
                <c:pt idx="10">
                  <c:v>2.6031009751803801E-7</c:v>
                </c:pt>
                <c:pt idx="11">
                  <c:v>6.7579530162840904E-7</c:v>
                </c:pt>
                <c:pt idx="12">
                  <c:v>8.4604849561999104E-7</c:v>
                </c:pt>
                <c:pt idx="13">
                  <c:v>1.0326100601666901E-6</c:v>
                </c:pt>
                <c:pt idx="14">
                  <c:v>1.2354374383434599E-6</c:v>
                </c:pt>
                <c:pt idx="15">
                  <c:v>1.45448008311349E-6</c:v>
                </c:pt>
                <c:pt idx="16">
                  <c:v>1.6896854282702501E-6</c:v>
                </c:pt>
                <c:pt idx="17">
                  <c:v>1.94099884651576E-6</c:v>
                </c:pt>
                <c:pt idx="18">
                  <c:v>2.2083636201147798E-6</c:v>
                </c:pt>
                <c:pt idx="19">
                  <c:v>2.4917209224511599E-6</c:v>
                </c:pt>
                <c:pt idx="20">
                  <c:v>2.79100982935709E-6</c:v>
                </c:pt>
                <c:pt idx="21">
                  <c:v>3.10616733035001E-6</c:v>
                </c:pt>
                <c:pt idx="22">
                  <c:v>3.4371283648805802E-6</c:v>
                </c:pt>
                <c:pt idx="23">
                  <c:v>3.7838258765014701E-6</c:v>
                </c:pt>
                <c:pt idx="24">
                  <c:v>4.1461908723775397E-6</c:v>
                </c:pt>
                <c:pt idx="25">
                  <c:v>4.5241525246741001E-6</c:v>
                </c:pt>
                <c:pt idx="26">
                  <c:v>4.9176382884925998E-6</c:v>
                </c:pt>
                <c:pt idx="27">
                  <c:v>5.32657403107773E-6</c:v>
                </c:pt>
                <c:pt idx="28">
                  <c:v>5.7508842139226303E-6</c:v>
                </c:pt>
                <c:pt idx="29">
                  <c:v>6.1904920745054602E-6</c:v>
                </c:pt>
                <c:pt idx="30">
                  <c:v>6.6453198481442503E-6</c:v>
                </c:pt>
                <c:pt idx="31">
                  <c:v>7.1152890092929596E-6</c:v>
                </c:pt>
                <c:pt idx="32">
                  <c:v>7.6003205312699197E-6</c:v>
                </c:pt>
                <c:pt idx="33">
                  <c:v>8.1003351704207302E-6</c:v>
                </c:pt>
                <c:pt idx="34">
                  <c:v>8.6152537910228293E-6</c:v>
                </c:pt>
                <c:pt idx="35">
                  <c:v>9.1449977195354608E-6</c:v>
                </c:pt>
                <c:pt idx="36">
                  <c:v>9.6894891510995707E-6</c:v>
                </c:pt>
                <c:pt idx="37">
                  <c:v>1.02486516277897E-5</c:v>
                </c:pt>
                <c:pt idx="38">
                  <c:v>1.08224105970963E-5</c:v>
                </c:pt>
                <c:pt idx="39">
                  <c:v>1.14106940378407E-5</c:v>
                </c:pt>
                <c:pt idx="40">
                  <c:v>1.2013433198050201E-5</c:v>
                </c:pt>
                <c:pt idx="41">
                  <c:v>1.2630563426391399E-5</c:v>
                </c:pt>
                <c:pt idx="42">
                  <c:v>1.32620250756154E-5</c:v>
                </c:pt>
                <c:pt idx="43">
                  <c:v>1.3907764537062E-5</c:v>
                </c:pt>
                <c:pt idx="44">
                  <c:v>1.4567735353272299E-5</c:v>
                </c:pt>
                <c:pt idx="45">
                  <c:v>1.52418994787583E-5</c:v>
                </c:pt>
                <c:pt idx="46">
                  <c:v>1.5930228661713301E-5</c:v>
                </c:pt>
                <c:pt idx="47">
                  <c:v>1.66327060482684E-5</c:v>
                </c:pt>
                <c:pt idx="48">
                  <c:v>1.7349328029658401E-5</c:v>
                </c:pt>
                <c:pt idx="49">
                  <c:v>1.8080106412027799E-5</c:v>
                </c:pt>
                <c:pt idx="50">
                  <c:v>1.8825070994605099E-5</c:v>
                </c:pt>
                <c:pt idx="51">
                  <c:v>1.95842726376684E-5</c:v>
                </c:pt>
                <c:pt idx="52">
                  <c:v>2.0357786825973E-5</c:v>
                </c:pt>
                <c:pt idx="53">
                  <c:v>2.1145717842925799E-5</c:v>
                </c:pt>
                <c:pt idx="54">
                  <c:v>2.1948203542239599E-5</c:v>
                </c:pt>
                <c:pt idx="55">
                  <c:v>2.2765420580282901E-5</c:v>
                </c:pt>
                <c:pt idx="56">
                  <c:v>2.3597590055977299E-5</c:v>
                </c:pt>
                <c:pt idx="57">
                  <c:v>2.4444983314488199E-5</c:v>
                </c:pt>
                <c:pt idx="58">
                  <c:v>2.5307927560301499E-5</c:v>
                </c:pt>
                <c:pt idx="59">
                  <c:v>2.6186810879041101E-5</c:v>
                </c:pt>
                <c:pt idx="60">
                  <c:v>2.7082086295404398E-5</c:v>
                </c:pt>
                <c:pt idx="61">
                  <c:v>2.7994274508130501E-5</c:v>
                </c:pt>
                <c:pt idx="62">
                  <c:v>2.89239651834403E-5</c:v>
                </c:pt>
                <c:pt idx="63">
                  <c:v>2.9871817264530399E-5</c:v>
                </c:pt>
                <c:pt idx="64">
                  <c:v>3.0838559418183298E-5</c:v>
                </c:pt>
                <c:pt idx="65">
                  <c:v>3.18249925111698E-5</c:v>
                </c:pt>
                <c:pt idx="66">
                  <c:v>3.2831996407992497E-5</c:v>
                </c:pt>
                <c:pt idx="67">
                  <c:v>3.3860544376134297E-5</c:v>
                </c:pt>
                <c:pt idx="68">
                  <c:v>3.4911728381634201E-5</c:v>
                </c:pt>
                <c:pt idx="69">
                  <c:v>3.5986797714268499E-5</c:v>
                </c:pt>
                <c:pt idx="70">
                  <c:v>3.7087212858021301E-5</c:v>
                </c:pt>
                <c:pt idx="71">
                  <c:v>3.8214712816488998E-5</c:v>
                </c:pt>
                <c:pt idx="72">
                  <c:v>3.9371392348964901E-5</c:v>
                </c:pt>
                <c:pt idx="73">
                  <c:v>4.0559781364020397E-5</c:v>
                </c:pt>
                <c:pt idx="74">
                  <c:v>4.1782913199295602E-5</c:v>
                </c:pt>
                <c:pt idx="75">
                  <c:v>4.3044367214557803E-5</c:v>
                </c:pt>
                <c:pt idx="76">
                  <c:v>4.4348266456066097E-5</c:v>
                </c:pt>
                <c:pt idx="77">
                  <c:v>4.5699212233891401E-5</c:v>
                </c:pt>
                <c:pt idx="78">
                  <c:v>4.71021390508186E-5</c:v>
                </c:pt>
                <c:pt idx="79">
                  <c:v>4.8562081535465202E-5</c:v>
                </c:pt>
                <c:pt idx="80">
                  <c:v>5.0083847250598897E-5</c:v>
                </c:pt>
                <c:pt idx="81">
                  <c:v>5.1671600997730898E-5</c:v>
                </c:pt>
                <c:pt idx="82">
                  <c:v>5.3328371900481902E-5</c:v>
                </c:pt>
                <c:pt idx="83">
                  <c:v>5.50555091195855E-5</c:v>
                </c:pt>
                <c:pt idx="84">
                  <c:v>5.6852109268544602E-5</c:v>
                </c:pt>
                <c:pt idx="85">
                  <c:v>5.8714445479425898E-5</c:v>
                </c:pt>
                <c:pt idx="86">
                  <c:v>6.0635431896411597E-5</c:v>
                </c:pt>
                <c:pt idx="87">
                  <c:v>6.2604158284713406E-5</c:v>
                </c:pt>
                <c:pt idx="88">
                  <c:v>6.4605519921951001E-5</c:v>
                </c:pt>
                <c:pt idx="89">
                  <c:v>6.6619974500290203E-5</c:v>
                </c:pt>
                <c:pt idx="90">
                  <c:v>6.8623451513827598E-5</c:v>
                </c:pt>
                <c:pt idx="91">
                  <c:v>7.0587429482869699E-5</c:v>
                </c:pt>
                <c:pt idx="92">
                  <c:v>7.2479196368829802E-5</c:v>
                </c:pt>
                <c:pt idx="93">
                  <c:v>7.4262300758610902E-5</c:v>
                </c:pt>
                <c:pt idx="94">
                  <c:v>7.58971825182475E-5</c:v>
                </c:pt>
                <c:pt idx="95">
                  <c:v>7.7341969612234799E-5</c:v>
                </c:pt>
                <c:pt idx="96">
                  <c:v>7.8553411384723899E-5</c:v>
                </c:pt>
                <c:pt idx="97">
                  <c:v>7.9487910378052504E-5</c:v>
                </c:pt>
                <c:pt idx="98">
                  <c:v>8.0102598842915699E-5</c:v>
                </c:pt>
                <c:pt idx="99">
                  <c:v>8.0356414716982897E-5</c:v>
                </c:pt>
                <c:pt idx="100">
                  <c:v>8.0211116662607399E-5</c:v>
                </c:pt>
                <c:pt idx="101">
                  <c:v>7.9632188486409693E-5</c:v>
                </c:pt>
                <c:pt idx="102">
                  <c:v>7.8589594228159506E-5</c:v>
                </c:pt>
                <c:pt idx="103">
                  <c:v>7.7058357151673504E-5</c:v>
                </c:pt>
                <c:pt idx="104">
                  <c:v>7.5018940019797698E-5</c:v>
                </c:pt>
                <c:pt idx="105">
                  <c:v>7.2457428950707705E-5</c:v>
                </c:pt>
                <c:pt idx="106">
                  <c:v>6.9365533255635406E-5</c:v>
                </c:pt>
                <c:pt idx="107">
                  <c:v>6.5740419104771603E-5</c:v>
                </c:pt>
                <c:pt idx="108">
                  <c:v>6.1584403635743805E-5</c:v>
                </c:pt>
                <c:pt idx="109">
                  <c:v>5.6904540203386597E-5</c:v>
                </c:pt>
                <c:pt idx="110">
                  <c:v>5.17121237975319E-5</c:v>
                </c:pt>
                <c:pt idx="111">
                  <c:v>4.60221456737875E-5</c:v>
                </c:pt>
                <c:pt idx="112">
                  <c:v>3.98527253261725E-5</c:v>
                </c:pt>
                <c:pt idx="113">
                  <c:v>3.32245381431878E-5</c:v>
                </c:pt>
                <c:pt idx="114">
                  <c:v>2.6160258299960499E-5</c:v>
                </c:pt>
                <c:pt idx="115">
                  <c:v>1.8684033738872999E-5</c:v>
                </c:pt>
                <c:pt idx="116">
                  <c:v>1.08210024623749E-5</c:v>
                </c:pt>
                <c:pt idx="117">
                  <c:v>2.5968558159547899E-6</c:v>
                </c:pt>
                <c:pt idx="118">
                  <c:v>-5.9625447640393704E-6</c:v>
                </c:pt>
                <c:pt idx="119">
                  <c:v>-1.4831497360753699E-5</c:v>
                </c:pt>
                <c:pt idx="120">
                  <c:v>-2.3984738776671999E-5</c:v>
                </c:pt>
                <c:pt idx="121">
                  <c:v>-3.3397673710447299E-5</c:v>
                </c:pt>
                <c:pt idx="122">
                  <c:v>-4.3046557572778998E-5</c:v>
                </c:pt>
                <c:pt idx="123">
                  <c:v>-5.2908637868107098E-5</c:v>
                </c:pt>
                <c:pt idx="124">
                  <c:v>-6.2962256770380902E-5</c:v>
                </c:pt>
                <c:pt idx="125">
                  <c:v>-7.3186917254923194E-5</c:v>
                </c:pt>
                <c:pt idx="126">
                  <c:v>-8.3563315063490894E-5</c:v>
                </c:pt>
                <c:pt idx="127">
                  <c:v>-9.4073339471618397E-5</c:v>
                </c:pt>
                <c:pt idx="128">
                  <c:v>-1.0470004643686399E-4</c:v>
                </c:pt>
                <c:pt idx="129">
                  <c:v>-1.1542760955231299E-4</c:v>
                </c:pt>
                <c:pt idx="130">
                  <c:v>-1.2624125392962101E-4</c:v>
                </c:pt>
                <c:pt idx="131">
                  <c:v>-1.3712718065806001E-4</c:v>
                </c:pt>
                <c:pt idx="132">
                  <c:v>-1.48072487757673E-4</c:v>
                </c:pt>
                <c:pt idx="133">
                  <c:v>-1.59065094798752E-4</c:v>
                </c:pt>
                <c:pt idx="134">
                  <c:v>-1.7009367440338E-4</c:v>
                </c:pt>
                <c:pt idx="135">
                  <c:v>-1.8114759297771499E-4</c:v>
                </c:pt>
                <c:pt idx="136">
                  <c:v>-1.9221685907643601E-4</c:v>
                </c:pt>
                <c:pt idx="137">
                  <c:v>-2.0329207783336699E-4</c:v>
                </c:pt>
                <c:pt idx="138">
                  <c:v>-2.1436440795704999E-4</c:v>
                </c:pt>
                <c:pt idx="139">
                  <c:v>-2.2542551894330501E-4</c:v>
                </c:pt>
                <c:pt idx="140">
                  <c:v>-2.3646754741576801E-4</c:v>
                </c:pt>
                <c:pt idx="141">
                  <c:v>-2.4748305382855002E-4</c:v>
                </c:pt>
                <c:pt idx="142">
                  <c:v>-2.5846498199009701E-4</c:v>
                </c:pt>
                <c:pt idx="143">
                  <c:v>-2.6940662592414902E-4</c:v>
                </c:pt>
                <c:pt idx="144">
                  <c:v>-2.8030160846116199E-4</c:v>
                </c:pt>
                <c:pt idx="145">
                  <c:v>-2.9114387492807601E-4</c:v>
                </c:pt>
                <c:pt idx="146">
                  <c:v>-3.0192770427640999E-4</c:v>
                </c:pt>
                <c:pt idx="147">
                  <c:v>-3.1264773627748401E-4</c:v>
                </c:pt>
                <c:pt idx="148">
                  <c:v>-3.2329901264691399E-4</c:v>
                </c:pt>
                <c:pt idx="149">
                  <c:v>-3.3387702792533799E-4</c:v>
                </c:pt>
                <c:pt idx="150">
                  <c:v>-3.44377784677625E-4</c:v>
                </c:pt>
                <c:pt idx="151">
                  <c:v>-3.5479784773142701E-4</c:v>
                </c:pt>
                <c:pt idx="152">
                  <c:v>-3.6513439251612602E-4</c:v>
                </c:pt>
                <c:pt idx="153">
                  <c:v>-3.7538524391016501E-4</c:v>
                </c:pt>
                <c:pt idx="154">
                  <c:v>-3.855489030245E-4</c:v>
                </c:pt>
                <c:pt idx="155">
                  <c:v>-3.9562456072328802E-4</c:v>
                </c:pt>
                <c:pt idx="156">
                  <c:v>-4.0561209735827798E-4</c:v>
                </c:pt>
                <c:pt idx="157">
                  <c:v>-4.1551206899091301E-4</c:v>
                </c:pt>
                <c:pt idx="158">
                  <c:v>-4.2532568040896501E-4</c:v>
                </c:pt>
                <c:pt idx="159">
                  <c:v>-4.3505474475711398E-4</c:v>
                </c:pt>
                <c:pt idx="160">
                  <c:v>-4.4470163031088398E-4</c:v>
                </c:pt>
                <c:pt idx="161">
                  <c:v>-4.5426919474564998E-4</c:v>
                </c:pt>
                <c:pt idx="162">
                  <c:v>-4.63760706109007E-4</c:v>
                </c:pt>
                <c:pt idx="163">
                  <c:v>-4.7317975042353999E-4</c:v>
                </c:pt>
                <c:pt idx="164">
                  <c:v>-4.8253012710824299E-4</c:v>
                </c:pt>
                <c:pt idx="165">
                  <c:v>-4.9181573443108305E-4</c:v>
                </c:pt>
                <c:pt idx="166">
                  <c:v>-5.0104044681082804E-4</c:v>
                </c:pt>
                <c:pt idx="167">
                  <c:v>-5.1020798965800598E-4</c:v>
                </c:pt>
                <c:pt idx="168">
                  <c:v>-5.19321817045493E-4</c:v>
                </c:pt>
                <c:pt idx="169">
                  <c:v>-5.2838500030884901E-4</c:v>
                </c:pt>
                <c:pt idx="170">
                  <c:v>-5.3740013393752996E-4</c:v>
                </c:pt>
                <c:pt idx="171">
                  <c:v>-5.4636926542395896E-4</c:v>
                </c:pt>
                <c:pt idx="172">
                  <c:v>-5.5529385322286801E-4</c:v>
                </c:pt>
                <c:pt idx="173">
                  <c:v>-5.6417475463900002E-4</c:v>
                </c:pt>
                <c:pt idx="174">
                  <c:v>-5.7301224338734101E-4</c:v>
                </c:pt>
                <c:pt idx="175">
                  <c:v>-5.8180605225831696E-4</c:v>
                </c:pt>
                <c:pt idx="176">
                  <c:v>-5.9055543564002697E-4</c:v>
                </c:pt>
                <c:pt idx="177">
                  <c:v>-5.9925924478517996E-4</c:v>
                </c:pt>
                <c:pt idx="178">
                  <c:v>-6.0791600886692999E-4</c:v>
                </c:pt>
                <c:pt idx="179">
                  <c:v>-6.1652401533303705E-4</c:v>
                </c:pt>
                <c:pt idx="180">
                  <c:v>-6.2508138449309295E-4</c:v>
                </c:pt>
                <c:pt idx="181">
                  <c:v>-6.3358613548849196E-4</c:v>
                </c:pt>
                <c:pt idx="182">
                  <c:v>-6.4203624100674301E-4</c:v>
                </c:pt>
                <c:pt idx="183">
                  <c:v>-6.5042967102717101E-4</c:v>
                </c:pt>
                <c:pt idx="184">
                  <c:v>-6.5876442616421399E-4</c:v>
                </c:pt>
                <c:pt idx="185">
                  <c:v>-6.6703856168802997E-4</c:v>
                </c:pt>
                <c:pt idx="186">
                  <c:v>-6.7525020368792001E-4</c:v>
                </c:pt>
                <c:pt idx="187">
                  <c:v>-6.8339755904417497E-4</c:v>
                </c:pt>
                <c:pt idx="188">
                  <c:v>-6.9147892084500803E-4</c:v>
                </c:pt>
                <c:pt idx="189">
                  <c:v>-6.9949267031352096E-4</c:v>
                </c:pt>
                <c:pt idx="190">
                  <c:v>-7.0743727634442401E-4</c:v>
                </c:pt>
                <c:pt idx="191">
                  <c:v>-7.1531129340896102E-4</c:v>
                </c:pt>
                <c:pt idx="192">
                  <c:v>-7.2311335838444197E-4</c:v>
                </c:pt>
                <c:pt idx="193">
                  <c:v>-7.3084218681923998E-4</c:v>
                </c:pt>
                <c:pt idx="194">
                  <c:v>-7.3849656887498699E-4</c:v>
                </c:pt>
                <c:pt idx="195">
                  <c:v>-7.4607536509677195E-4</c:v>
                </c:pt>
                <c:pt idx="196">
                  <c:v>-7.5357750215167101E-4</c:v>
                </c:pt>
                <c:pt idx="197">
                  <c:v>-7.6100196871970902E-4</c:v>
                </c:pt>
                <c:pt idx="198">
                  <c:v>-7.6834781150683803E-4</c:v>
                </c:pt>
                <c:pt idx="199">
                  <c:v>-7.7561413142803804E-4</c:v>
                </c:pt>
                <c:pt idx="200">
                  <c:v>-7.8280007998490395E-4</c:v>
                </c:pt>
                <c:pt idx="201">
                  <c:v>-7.8990485586068204E-4</c:v>
                </c:pt>
                <c:pt idx="202">
                  <c:v>-7.9692770171739904E-4</c:v>
                </c:pt>
                <c:pt idx="203">
                  <c:v>-8.03867901167464E-4</c:v>
                </c:pt>
                <c:pt idx="204">
                  <c:v>-8.1072477597532802E-4</c:v>
                </c:pt>
                <c:pt idx="205">
                  <c:v>-8.17497683448929E-4</c:v>
                </c:pt>
                <c:pt idx="206">
                  <c:v>-8.2418601400078596E-4</c:v>
                </c:pt>
                <c:pt idx="207">
                  <c:v>-8.3078918886555196E-4</c:v>
                </c:pt>
                <c:pt idx="208">
                  <c:v>-8.37306658008098E-4</c:v>
                </c:pt>
                <c:pt idx="209">
                  <c:v>-8.4373789819005001E-4</c:v>
                </c:pt>
                <c:pt idx="210">
                  <c:v>-8.5008241116671498E-4</c:v>
                </c:pt>
                <c:pt idx="211">
                  <c:v>-8.5633972202942997E-4</c:v>
                </c:pt>
                <c:pt idx="212">
                  <c:v>-8.6250937767173397E-4</c:v>
                </c:pt>
                <c:pt idx="213">
                  <c:v>-8.6859094537470401E-4</c:v>
                </c:pt>
                <c:pt idx="214">
                  <c:v>-8.7458401149699896E-4</c:v>
                </c:pt>
                <c:pt idx="215">
                  <c:v>-8.8048818027398196E-4</c:v>
                </c:pt>
                <c:pt idx="216">
                  <c:v>-8.8630307270962203E-4</c:v>
                </c:pt>
                <c:pt idx="217">
                  <c:v>-8.9202832555423603E-4</c:v>
                </c:pt>
                <c:pt idx="218">
                  <c:v>-8.9766359035484296E-4</c:v>
                </c:pt>
                <c:pt idx="219">
                  <c:v>-9.0320853258559701E-4</c:v>
                </c:pt>
                <c:pt idx="220">
                  <c:v>-9.0866283085210497E-4</c:v>
                </c:pt>
                <c:pt idx="221">
                  <c:v>-9.1402617614332201E-4</c:v>
                </c:pt>
                <c:pt idx="222">
                  <c:v>-9.1929827114866497E-4</c:v>
                </c:pt>
                <c:pt idx="223">
                  <c:v>-9.2447882963358899E-4</c:v>
                </c:pt>
                <c:pt idx="224">
                  <c:v>-9.2956757585356705E-4</c:v>
                </c:pt>
                <c:pt idx="225">
                  <c:v>-9.34564244003708E-4</c:v>
                </c:pt>
                <c:pt idx="226">
                  <c:v>-9.3946857771935396E-4</c:v>
                </c:pt>
                <c:pt idx="227">
                  <c:v>-9.4428032960863903E-4</c:v>
                </c:pt>
                <c:pt idx="228">
                  <c:v>-9.4899926081318101E-4</c:v>
                </c:pt>
                <c:pt idx="229">
                  <c:v>-9.5362514060116997E-4</c:v>
                </c:pt>
                <c:pt idx="230">
                  <c:v>-9.58157745981059E-4</c:v>
                </c:pt>
                <c:pt idx="231">
                  <c:v>-9.62596861353323E-4</c:v>
                </c:pt>
                <c:pt idx="232">
                  <c:v>-9.66942278177131E-4</c:v>
                </c:pt>
                <c:pt idx="233">
                  <c:v>-9.71193794655711E-4</c:v>
                </c:pt>
                <c:pt idx="234">
                  <c:v>-9.7535121544333001E-4</c:v>
                </c:pt>
                <c:pt idx="235">
                  <c:v>-9.7941435136843008E-4</c:v>
                </c:pt>
                <c:pt idx="236">
                  <c:v>-9.83383019182495E-4</c:v>
                </c:pt>
                <c:pt idx="237">
                  <c:v>-9.8725704132513804E-4</c:v>
                </c:pt>
                <c:pt idx="238">
                  <c:v>-9.9103624570644395E-4</c:v>
                </c:pt>
                <c:pt idx="239">
                  <c:v>-9.947204655162739E-4</c:v>
                </c:pt>
                <c:pt idx="240">
                  <c:v>-9.9830953905064804E-4</c:v>
                </c:pt>
                <c:pt idx="241">
                  <c:v>-1.0018033095475301E-3</c:v>
                </c:pt>
                <c:pt idx="242">
                  <c:v>-1.0052016250510301E-3</c:v>
                </c:pt>
                <c:pt idx="243">
                  <c:v>-1.00850433829379E-3</c:v>
                </c:pt>
                <c:pt idx="244">
                  <c:v>-1.01171130659646E-3</c:v>
                </c:pt>
                <c:pt idx="245">
                  <c:v>-1.0148223917899101E-3</c:v>
                </c:pt>
                <c:pt idx="246">
                  <c:v>-1.0178374601485199E-3</c:v>
                </c:pt>
                <c:pt idx="247">
                  <c:v>-1.0207563823326101E-3</c:v>
                </c:pt>
                <c:pt idx="248">
                  <c:v>-1.0235790333542401E-3</c:v>
                </c:pt>
                <c:pt idx="249">
                  <c:v>-1.0263052925619401E-3</c:v>
                </c:pt>
                <c:pt idx="250">
                  <c:v>-1.0289350436264301E-3</c:v>
                </c:pt>
                <c:pt idx="251">
                  <c:v>-1.0314681745376699E-3</c:v>
                </c:pt>
                <c:pt idx="252">
                  <c:v>-1.03390457760903E-3</c:v>
                </c:pt>
                <c:pt idx="253">
                  <c:v>-1.0362441494904499E-3</c:v>
                </c:pt>
                <c:pt idx="254">
                  <c:v>-1.0384867911749399E-3</c:v>
                </c:pt>
                <c:pt idx="255">
                  <c:v>-1.04063240800529E-3</c:v>
                </c:pt>
                <c:pt idx="256">
                  <c:v>-1.04268090968588E-3</c:v>
                </c:pt>
                <c:pt idx="257">
                  <c:v>-1.04463221028916E-3</c:v>
                </c:pt>
                <c:pt idx="258">
                  <c:v>-1.0464862282514001E-3</c:v>
                </c:pt>
                <c:pt idx="259">
                  <c:v>-1.0482428863741501E-3</c:v>
                </c:pt>
                <c:pt idx="260">
                  <c:v>-1.0499021118148999E-3</c:v>
                </c:pt>
                <c:pt idx="261">
                  <c:v>-1.05146383607541E-3</c:v>
                </c:pt>
                <c:pt idx="262">
                  <c:v>-1.05292799498411E-3</c:v>
                </c:pt>
                <c:pt idx="263">
                  <c:v>-1.0542945286847499E-3</c:v>
                </c:pt>
                <c:pt idx="264">
                  <c:v>-1.05556338160877E-3</c:v>
                </c:pt>
                <c:pt idx="265">
                  <c:v>-1.05673450244878E-3</c:v>
                </c:pt>
                <c:pt idx="266">
                  <c:v>-1.0578078441332601E-3</c:v>
                </c:pt>
                <c:pt idx="267">
                  <c:v>-1.05878336379464E-3</c:v>
                </c:pt>
                <c:pt idx="268">
                  <c:v>-1.05966102273876E-3</c:v>
                </c:pt>
                <c:pt idx="269">
                  <c:v>-1.0604407864111601E-3</c:v>
                </c:pt>
                <c:pt idx="270">
                  <c:v>-1.0611226243648301E-3</c:v>
                </c:pt>
                <c:pt idx="271">
                  <c:v>-1.0617065102292501E-3</c:v>
                </c:pt>
                <c:pt idx="272">
                  <c:v>-1.06219242168477E-3</c:v>
                </c:pt>
                <c:pt idx="273">
                  <c:v>-1.06258034043907E-3</c:v>
                </c:pt>
                <c:pt idx="274">
                  <c:v>-1.06287025220296E-3</c:v>
                </c:pt>
                <c:pt idx="275">
                  <c:v>-1.0630621466682099E-3</c:v>
                </c:pt>
                <c:pt idx="276">
                  <c:v>-1.06315601749194E-3</c:v>
                </c:pt>
                <c:pt idx="277">
                  <c:v>-1.06315186227805E-3</c:v>
                </c:pt>
                <c:pt idx="278">
                  <c:v>-1.0630496825562599E-3</c:v>
                </c:pt>
                <c:pt idx="279">
                  <c:v>-1.0628494837623399E-3</c:v>
                </c:pt>
                <c:pt idx="280">
                  <c:v>-1.0625512752152301E-3</c:v>
                </c:pt>
                <c:pt idx="281">
                  <c:v>-1.06215507008979E-3</c:v>
                </c:pt>
                <c:pt idx="282">
                  <c:v>-1.0616608853881401E-3</c:v>
                </c:pt>
                <c:pt idx="283">
                  <c:v>-1.06106874190586E-3</c:v>
                </c:pt>
                <c:pt idx="284">
                  <c:v>-1.06037866418785E-3</c:v>
                </c:pt>
                <c:pt idx="285">
                  <c:v>-1.0595906804860601E-3</c:v>
                </c:pt>
                <c:pt idx="286">
                  <c:v>-1.0587048227092501E-3</c:v>
                </c:pt>
                <c:pt idx="287">
                  <c:v>-1.05772112636811E-3</c:v>
                </c:pt>
                <c:pt idx="288">
                  <c:v>-1.0566396305144599E-3</c:v>
                </c:pt>
                <c:pt idx="289">
                  <c:v>-1.0554603776843901E-3</c:v>
                </c:pt>
                <c:pt idx="290">
                  <c:v>-1.05418341383725E-3</c:v>
                </c:pt>
                <c:pt idx="291">
                  <c:v>-1.05280878829704E-3</c:v>
                </c:pt>
                <c:pt idx="292">
                  <c:v>-1.05133655370515E-3</c:v>
                </c:pt>
                <c:pt idx="293">
                  <c:v>-1.0497667659716101E-3</c:v>
                </c:pt>
                <c:pt idx="294">
                  <c:v>-1.0480994842489799E-3</c:v>
                </c:pt>
                <c:pt idx="295">
                  <c:v>-1.0463347709119E-3</c:v>
                </c:pt>
                <c:pt idx="296">
                  <c:v>-1.04447269154251E-3</c:v>
                </c:pt>
                <c:pt idx="297">
                  <c:v>-1.0425133149426699E-3</c:v>
                </c:pt>
                <c:pt idx="298">
                  <c:v>-1.04045671315015E-3</c:v>
                </c:pt>
                <c:pt idx="299">
                  <c:v>-1.03830296146754E-3</c:v>
                </c:pt>
                <c:pt idx="300">
                  <c:v>-1.03605213850877E-3</c:v>
                </c:pt>
                <c:pt idx="301">
                  <c:v>-1.0337043262565299E-3</c:v>
                </c:pt>
                <c:pt idx="302">
                  <c:v>-1.0312596101254401E-3</c:v>
                </c:pt>
                <c:pt idx="303">
                  <c:v>-1.0287180790404099E-3</c:v>
                </c:pt>
                <c:pt idx="304">
                  <c:v>-1.0260798255123599E-3</c:v>
                </c:pt>
                <c:pt idx="305">
                  <c:v>-1.0233449457254799E-3</c:v>
                </c:pt>
                <c:pt idx="306">
                  <c:v>-1.0205135396344901E-3</c:v>
                </c:pt>
                <c:pt idx="307">
                  <c:v>-1.0175857110612601E-3</c:v>
                </c:pt>
                <c:pt idx="308">
                  <c:v>-1.01456156780065E-3</c:v>
                </c:pt>
                <c:pt idx="309">
                  <c:v>-1.0114412217240301E-3</c:v>
                </c:pt>
                <c:pt idx="310">
                  <c:v>-1.00822478889131E-3</c:v>
                </c:pt>
                <c:pt idx="311">
                  <c:v>-1.00491238966759E-3</c:v>
                </c:pt>
                <c:pt idx="312">
                  <c:v>-1.0015041488394499E-3</c:v>
                </c:pt>
                <c:pt idx="313">
                  <c:v>-9.980001957475451E-4</c:v>
                </c:pt>
                <c:pt idx="314">
                  <c:v>-9.944006644215049E-4</c:v>
                </c:pt>
                <c:pt idx="315">
                  <c:v>-9.9070569373891498E-4</c:v>
                </c:pt>
                <c:pt idx="316">
                  <c:v>-9.8691542759181601E-4</c:v>
                </c:pt>
                <c:pt idx="317">
                  <c:v>-9.8303001506524308E-4</c:v>
                </c:pt>
                <c:pt idx="318">
                  <c:v>-9.7904961064129107E-4</c:v>
                </c:pt>
                <c:pt idx="319">
                  <c:v>-9.7497437441743703E-4</c:v>
                </c:pt>
                <c:pt idx="320">
                  <c:v>-9.7080447233542796E-4</c:v>
                </c:pt>
                <c:pt idx="321">
                  <c:v>-9.6654007643242799E-4</c:v>
                </c:pt>
                <c:pt idx="322">
                  <c:v>-9.6218136510939096E-4</c:v>
                </c:pt>
                <c:pt idx="323">
                  <c:v>-9.5772852341353401E-4</c:v>
                </c:pt>
                <c:pt idx="324">
                  <c:v>-9.5318174334106296E-4</c:v>
                </c:pt>
                <c:pt idx="325">
                  <c:v>-9.48541224166372E-4</c:v>
                </c:pt>
                <c:pt idx="326">
                  <c:v>-9.4380717278373899E-4</c:v>
                </c:pt>
                <c:pt idx="327">
                  <c:v>-9.3897980407613797E-4</c:v>
                </c:pt>
                <c:pt idx="328">
                  <c:v>-9.3405934131572503E-4</c:v>
                </c:pt>
                <c:pt idx="329">
                  <c:v>-9.2904601658641203E-4</c:v>
                </c:pt>
                <c:pt idx="330">
                  <c:v>-9.23940071224817E-4</c:v>
                </c:pt>
                <c:pt idx="331">
                  <c:v>-9.1874175630934799E-4</c:v>
                </c:pt>
                <c:pt idx="332">
                  <c:v>-9.1345133317840502E-4</c:v>
                </c:pt>
                <c:pt idx="333">
                  <c:v>-9.0806907397827799E-4</c:v>
                </c:pt>
                <c:pt idx="334">
                  <c:v>-9.0259526226266597E-4</c:v>
                </c:pt>
                <c:pt idx="335">
                  <c:v>-8.9703019363654999E-4</c:v>
                </c:pt>
                <c:pt idx="336">
                  <c:v>-8.9137417643695002E-4</c:v>
                </c:pt>
                <c:pt idx="337">
                  <c:v>-8.8562753247504295E-4</c:v>
                </c:pt>
                <c:pt idx="338">
                  <c:v>-8.7979059785031795E-4</c:v>
                </c:pt>
                <c:pt idx="339">
                  <c:v>-8.7386372380676095E-4</c:v>
                </c:pt>
                <c:pt idx="340">
                  <c:v>-8.67847277657554E-4</c:v>
                </c:pt>
                <c:pt idx="341">
                  <c:v>-8.6174164380429499E-4</c:v>
                </c:pt>
                <c:pt idx="342">
                  <c:v>-8.55547224824682E-4</c:v>
                </c:pt>
                <c:pt idx="343">
                  <c:v>-8.4926444265203804E-4</c:v>
                </c:pt>
                <c:pt idx="344">
                  <c:v>-8.4289373985797897E-4</c:v>
                </c:pt>
                <c:pt idx="345">
                  <c:v>-8.3643558102832697E-4</c:v>
                </c:pt>
                <c:pt idx="346">
                  <c:v>-8.2989045425165301E-4</c:v>
                </c:pt>
                <c:pt idx="347">
                  <c:v>-8.2325887273353702E-4</c:v>
                </c:pt>
                <c:pt idx="348">
                  <c:v>-8.1654137653466797E-4</c:v>
                </c:pt>
                <c:pt idx="349">
                  <c:v>-8.0973853446528903E-4</c:v>
                </c:pt>
                <c:pt idx="350">
                  <c:v>-8.0285094611553696E-4</c:v>
                </c:pt>
                <c:pt idx="351">
                  <c:v>-7.9587924404762205E-4</c:v>
                </c:pt>
                <c:pt idx="352">
                  <c:v>-7.8882409615232301E-4</c:v>
                </c:pt>
                <c:pt idx="353">
                  <c:v>-7.8168620818677595E-4</c:v>
                </c:pt>
                <c:pt idx="354">
                  <c:v>-7.7446632649305896E-4</c:v>
                </c:pt>
                <c:pt idx="355">
                  <c:v>-7.6716524092441203E-4</c:v>
                </c:pt>
                <c:pt idx="356">
                  <c:v>-7.5978378795963698E-4</c:v>
                </c:pt>
                <c:pt idx="357">
                  <c:v>-7.5232285402497805E-4</c:v>
                </c:pt>
                <c:pt idx="358">
                  <c:v>-7.4478337900254902E-4</c:v>
                </c:pt>
                <c:pt idx="359">
                  <c:v>-7.3716635991330698E-4</c:v>
                </c:pt>
                <c:pt idx="360">
                  <c:v>-7.2947285482132895E-4</c:v>
                </c:pt>
                <c:pt idx="361">
                  <c:v>-7.2170398683912504E-4</c:v>
                </c:pt>
                <c:pt idx="362">
                  <c:v>-7.1386094825339798E-4</c:v>
                </c:pt>
                <c:pt idx="363">
                  <c:v>-7.05945004627389E-4</c:v>
                </c:pt>
                <c:pt idx="364">
                  <c:v>-6.9795749882196596E-4</c:v>
                </c:pt>
                <c:pt idx="365">
                  <c:v>-6.8989985468439997E-4</c:v>
                </c:pt>
                <c:pt idx="366">
                  <c:v>-6.8177358021465604E-4</c:v>
                </c:pt>
                <c:pt idx="367">
                  <c:v>-6.7358026977618101E-4</c:v>
                </c:pt>
                <c:pt idx="368">
                  <c:v>-6.6532160481686399E-4</c:v>
                </c:pt>
                <c:pt idx="369">
                  <c:v>-6.5699935244059105E-4</c:v>
                </c:pt>
                <c:pt idx="370">
                  <c:v>-6.4861536090575196E-4</c:v>
                </c:pt>
                <c:pt idx="371">
                  <c:v>-6.4017155095114596E-4</c:v>
                </c:pt>
                <c:pt idx="372">
                  <c:v>-6.3166990152134603E-4</c:v>
                </c:pt>
                <c:pt idx="373">
                  <c:v>-6.2311242863641596E-4</c:v>
                </c:pt>
                <c:pt idx="374">
                  <c:v>-6.1450115571339003E-4</c:v>
                </c:pt>
                <c:pt idx="375">
                  <c:v>-6.0583807419602805E-4</c:v>
                </c:pt>
                <c:pt idx="376">
                  <c:v>-5.9712509351803804E-4</c:v>
                </c:pt>
                <c:pt idx="377">
                  <c:v>-5.8836398028480304E-4</c:v>
                </c:pt>
                <c:pt idx="378">
                  <c:v>-5.7955628757211505E-4</c:v>
                </c:pt>
                <c:pt idx="379">
                  <c:v>-5.7070327740693498E-4</c:v>
                </c:pt>
                <c:pt idx="380">
                  <c:v>-5.6180584032742501E-4</c:v>
                </c:pt>
                <c:pt idx="381">
                  <c:v>-5.5286441802958797E-4</c:v>
                </c:pt>
                <c:pt idx="382">
                  <c:v>-5.4387893535003898E-4</c:v>
                </c:pt>
                <c:pt idx="383">
                  <c:v>-5.34848749568434E-4</c:v>
                </c:pt>
                <c:pt idx="384">
                  <c:v>-5.2577262245066098E-4</c:v>
                </c:pt>
                <c:pt idx="385">
                  <c:v>-5.1664872078656897E-4</c:v>
                </c:pt>
                <c:pt idx="386">
                  <c:v>-5.0747464648535001E-4</c:v>
                </c:pt>
                <c:pt idx="387">
                  <c:v>-4.9824749579087402E-4</c:v>
                </c:pt>
                <c:pt idx="388">
                  <c:v>-4.8896394494832198E-4</c:v>
                </c:pt>
                <c:pt idx="389">
                  <c:v>-4.79620356048396E-4</c:v>
                </c:pt>
                <c:pt idx="390">
                  <c:v>-4.7021289629379398E-4</c:v>
                </c:pt>
                <c:pt idx="391">
                  <c:v>-4.6073766357167598E-4</c:v>
                </c:pt>
                <c:pt idx="392">
                  <c:v>-4.5119081122369398E-4</c:v>
                </c:pt>
                <c:pt idx="393">
                  <c:v>-4.4156866725121298E-4</c:v>
                </c:pt>
                <c:pt idx="394">
                  <c:v>-4.3186784382174301E-4</c:v>
                </c:pt>
                <c:pt idx="395">
                  <c:v>-4.2208533465243401E-4</c:v>
                </c:pt>
                <c:pt idx="396">
                  <c:v>-4.1221859895396E-4</c:v>
                </c:pt>
                <c:pt idx="397">
                  <c:v>-4.0226563167979399E-4</c:v>
                </c:pt>
                <c:pt idx="398">
                  <c:v>-3.9222502101971901E-4</c:v>
                </c:pt>
                <c:pt idx="399">
                  <c:v>-3.8209599275503898E-4</c:v>
                </c:pt>
                <c:pt idx="400">
                  <c:v>-3.7187844147252398E-4</c:v>
                </c:pt>
                <c:pt idx="401">
                  <c:v>-3.6157294857938101E-4</c:v>
                </c:pt>
                <c:pt idx="402">
                  <c:v>-3.51180787234442E-4</c:v>
                </c:pt>
                <c:pt idx="403">
                  <c:v>-3.4070391432501802E-4</c:v>
                </c:pt>
                <c:pt idx="404">
                  <c:v>-3.3014494851492301E-4</c:v>
                </c:pt>
                <c:pt idx="405">
                  <c:v>-3.1950713625625602E-4</c:v>
                </c:pt>
                <c:pt idx="406">
                  <c:v>-3.0879430677647601E-4</c:v>
                </c:pt>
                <c:pt idx="407">
                  <c:v>-2.9801082021381801E-4</c:v>
                </c:pt>
                <c:pt idx="408">
                  <c:v>-2.8716151199161601E-4</c:v>
                </c:pt>
                <c:pt idx="409">
                  <c:v>-2.7625163978746501E-4</c:v>
                </c:pt>
                <c:pt idx="410">
                  <c:v>-2.6528683747198401E-4</c:v>
                </c:pt>
                <c:pt idx="411">
                  <c:v>-2.5427308139360302E-4</c:v>
                </c:pt>
                <c:pt idx="412">
                  <c:v>-2.4321667237656299E-4</c:v>
                </c:pt>
                <c:pt idx="413">
                  <c:v>-2.3212423529794801E-4</c:v>
                </c:pt>
                <c:pt idx="414">
                  <c:v>-2.2100273466389299E-4</c:v>
                </c:pt>
                <c:pt idx="415">
                  <c:v>-2.0985950369411201E-4</c:v>
                </c:pt>
                <c:pt idx="416">
                  <c:v>-1.9870228324525899E-4</c:v>
                </c:pt>
                <c:pt idx="417">
                  <c:v>-1.8753926502895499E-4</c:v>
                </c:pt>
                <c:pt idx="418">
                  <c:v>-1.76379136223393E-4</c:v>
                </c:pt>
                <c:pt idx="419">
                  <c:v>-1.6523112381529599E-4</c:v>
                </c:pt>
                <c:pt idx="420">
                  <c:v>-1.5410503814036099E-4</c:v>
                </c:pt>
                <c:pt idx="421">
                  <c:v>-1.4301131736188001E-4</c:v>
                </c:pt>
                <c:pt idx="422">
                  <c:v>-1.31961076862698E-4</c:v>
                </c:pt>
                <c:pt idx="423">
                  <c:v>-1.20966164911505E-4</c:v>
                </c:pt>
                <c:pt idx="424">
                  <c:v>-1.10039226845295E-4</c:v>
                </c:pt>
                <c:pt idx="425">
                  <c:v>-9.9193777248330595E-5</c:v>
                </c:pt>
                <c:pt idx="426">
                  <c:v>-8.8444276931872205E-5</c:v>
                </c:pt>
                <c:pt idx="427">
                  <c:v>-7.7806209463670997E-5</c:v>
                </c:pt>
                <c:pt idx="428">
                  <c:v>-6.7296150187536995E-5</c:v>
                </c:pt>
                <c:pt idx="429">
                  <c:v>-5.6931822192675597E-5</c:v>
                </c:pt>
                <c:pt idx="430">
                  <c:v>-4.6732132215869701E-5</c:v>
                </c:pt>
                <c:pt idx="431">
                  <c:v>-3.6717180325493098E-5</c:v>
                </c:pt>
                <c:pt idx="432">
                  <c:v>-2.6908238727984501E-5</c:v>
                </c:pt>
                <c:pt idx="433">
                  <c:v>-1.7327698383328299E-5</c:v>
                </c:pt>
                <c:pt idx="434">
                  <c:v>-7.9989793579386798E-6</c:v>
                </c:pt>
                <c:pt idx="435">
                  <c:v>1.05359649162724E-6</c:v>
                </c:pt>
                <c:pt idx="436">
                  <c:v>9.8049734935976296E-6</c:v>
                </c:pt>
                <c:pt idx="437">
                  <c:v>1.8229573778615899E-5</c:v>
                </c:pt>
                <c:pt idx="438">
                  <c:v>2.6301557272306E-5</c:v>
                </c:pt>
                <c:pt idx="439">
                  <c:v>3.39951312297086E-5</c:v>
                </c:pt>
                <c:pt idx="440">
                  <c:v>4.1284910403839203E-5</c:v>
                </c:pt>
                <c:pt idx="441">
                  <c:v>4.8146330187757103E-5</c:v>
                </c:pt>
                <c:pt idx="442">
                  <c:v>5.45561112929406E-5</c:v>
                </c:pt>
                <c:pt idx="443">
                  <c:v>6.04927658394608E-5</c:v>
                </c:pt>
                <c:pt idx="444">
                  <c:v>6.5937136292267093E-5</c:v>
                </c:pt>
                <c:pt idx="445">
                  <c:v>7.0872957758255295E-5</c:v>
                </c:pt>
                <c:pt idx="446">
                  <c:v>7.5287426693826904E-5</c:v>
                </c:pt>
                <c:pt idx="447">
                  <c:v>7.91717510356181E-5</c:v>
                </c:pt>
                <c:pt idx="448">
                  <c:v>8.2521665377782702E-5</c:v>
                </c:pt>
                <c:pt idx="449">
                  <c:v>8.5337876628804594E-5</c:v>
                </c:pt>
                <c:pt idx="450">
                  <c:v>8.7626414155451203E-5</c:v>
                </c:pt>
                <c:pt idx="451">
                  <c:v>8.9398858115187794E-5</c:v>
                </c:pt>
                <c:pt idx="452">
                  <c:v>9.0672416937970303E-5</c:v>
                </c:pt>
                <c:pt idx="453">
                  <c:v>9.1469821968841503E-5</c:v>
                </c:pt>
                <c:pt idx="454">
                  <c:v>9.1819032989572604E-5</c:v>
                </c:pt>
                <c:pt idx="455">
                  <c:v>9.1752749889422597E-5</c:v>
                </c:pt>
                <c:pt idx="456">
                  <c:v>9.1307737753881205E-5</c:v>
                </c:pt>
                <c:pt idx="457">
                  <c:v>9.0523984411710094E-5</c:v>
                </c:pt>
                <c:pt idx="458">
                  <c:v>8.94437310892173E-5</c:v>
                </c:pt>
                <c:pt idx="459">
                  <c:v>8.8110416971811905E-5</c:v>
                </c:pt>
                <c:pt idx="460">
                  <c:v>8.6567596175463597E-5</c:v>
                </c:pt>
                <c:pt idx="461">
                  <c:v>8.4857879825574799E-5</c:v>
                </c:pt>
                <c:pt idx="462">
                  <c:v>8.3021950728386402E-5</c:v>
                </c:pt>
                <c:pt idx="463">
                  <c:v>8.1097695739260501E-5</c:v>
                </c:pt>
                <c:pt idx="464">
                  <c:v>7.9119498503879004E-5</c:v>
                </c:pt>
                <c:pt idx="465">
                  <c:v>7.7117707871009707E-5</c:v>
                </c:pt>
                <c:pt idx="466">
                  <c:v>7.5118294429513805E-5</c:v>
                </c:pt>
                <c:pt idx="467">
                  <c:v>7.3142694449787198E-5</c:v>
                </c:pt>
                <c:pt idx="468">
                  <c:v>7.1207834982547904E-5</c:v>
                </c:pt>
                <c:pt idx="469">
                  <c:v>6.9326318026435E-5</c:v>
                </c:pt>
                <c:pt idx="470">
                  <c:v>6.7506746864749801E-5</c:v>
                </c:pt>
                <c:pt idx="471">
                  <c:v>6.5754159924200802E-5</c:v>
                </c:pt>
                <c:pt idx="472">
                  <c:v>6.4070544603973194E-5</c:v>
                </c:pt>
                <c:pt idx="473">
                  <c:v>6.2455401611848105E-5</c:v>
                </c:pt>
                <c:pt idx="474">
                  <c:v>6.0906327909206897E-5</c:v>
                </c:pt>
                <c:pt idx="475">
                  <c:v>5.94195787859775E-5</c:v>
                </c:pt>
                <c:pt idx="476">
                  <c:v>5.7990587123540898E-5</c:v>
                </c:pt>
                <c:pt idx="477">
                  <c:v>5.66144137828561E-5</c:v>
                </c:pt>
                <c:pt idx="478">
                  <c:v>5.5286112811782802E-5</c:v>
                </c:pt>
                <c:pt idx="479">
                  <c:v>5.4001004343000298E-5</c:v>
                </c:pt>
                <c:pt idx="480">
                  <c:v>5.27548524665172E-5</c:v>
                </c:pt>
                <c:pt idx="481">
                  <c:v>5.1543958744560702E-5</c:v>
                </c:pt>
                <c:pt idx="482">
                  <c:v>5.0365184705054897E-5</c:v>
                </c:pt>
                <c:pt idx="483">
                  <c:v>4.9215920544097399E-5</c:v>
                </c:pt>
                <c:pt idx="484">
                  <c:v>4.8094020653583001E-5</c:v>
                </c:pt>
                <c:pt idx="485">
                  <c:v>4.6997721396594598E-5</c:v>
                </c:pt>
                <c:pt idx="486">
                  <c:v>4.5925558204606803E-5</c:v>
                </c:pt>
                <c:pt idx="487">
                  <c:v>4.4876290987955603E-5</c:v>
                </c:pt>
                <c:pt idx="488">
                  <c:v>4.3848842826649202E-5</c:v>
                </c:pt>
                <c:pt idx="489">
                  <c:v>4.2842254504443298E-5</c:v>
                </c:pt>
                <c:pt idx="490">
                  <c:v>4.1855654840436499E-5</c:v>
                </c:pt>
                <c:pt idx="491">
                  <c:v>4.0888244234228503E-5</c:v>
                </c:pt>
                <c:pt idx="492">
                  <c:v>3.9939286687067103E-5</c:v>
                </c:pt>
                <c:pt idx="493">
                  <c:v>3.9008108233296501E-5</c:v>
                </c:pt>
                <c:pt idx="494">
                  <c:v>3.8094098375616198E-5</c:v>
                </c:pt>
                <c:pt idx="495">
                  <c:v>3.7196711552172097E-5</c:v>
                </c:pt>
                <c:pt idx="496">
                  <c:v>3.6315467904594499E-5</c:v>
                </c:pt>
                <c:pt idx="497">
                  <c:v>3.5449952423811102E-5</c:v>
                </c:pt>
                <c:pt idx="498">
                  <c:v>3.4599812205954103E-5</c:v>
                </c:pt>
                <c:pt idx="499">
                  <c:v>3.3764752352363302E-5</c:v>
                </c:pt>
                <c:pt idx="500">
                  <c:v>3.2944530944778603E-5</c:v>
                </c:pt>
                <c:pt idx="501">
                  <c:v>3.2138953424945598E-5</c:v>
                </c:pt>
                <c:pt idx="502">
                  <c:v>3.1347866846310901E-5</c:v>
                </c:pt>
                <c:pt idx="503">
                  <c:v>3.0571154361235297E-5</c:v>
                </c:pt>
                <c:pt idx="504">
                  <c:v>2.9808730163650001E-5</c:v>
                </c:pt>
                <c:pt idx="505">
                  <c:v>2.9060534845524599E-5</c:v>
                </c:pt>
                <c:pt idx="506">
                  <c:v>2.8326531465249501E-5</c:v>
                </c:pt>
                <c:pt idx="507">
                  <c:v>2.7606702229552E-5</c:v>
                </c:pt>
                <c:pt idx="508">
                  <c:v>2.69010457217426E-5</c:v>
                </c:pt>
                <c:pt idx="509">
                  <c:v>2.6209574659160199E-5</c:v>
                </c:pt>
                <c:pt idx="510">
                  <c:v>2.55323140813796E-5</c:v>
                </c:pt>
                <c:pt idx="511">
                  <c:v>2.4869299791943601E-5</c:v>
                </c:pt>
                <c:pt idx="512">
                  <c:v>2.42205770477464E-5</c:v>
                </c:pt>
                <c:pt idx="513">
                  <c:v>2.3586199465811101E-5</c:v>
                </c:pt>
                <c:pt idx="514">
                  <c:v>2.29662279170733E-5</c:v>
                </c:pt>
                <c:pt idx="515">
                  <c:v>2.2360729493129999E-5</c:v>
                </c:pt>
                <c:pt idx="516">
                  <c:v>2.17697765076347E-5</c:v>
                </c:pt>
                <c:pt idx="517">
                  <c:v>2.11934455277931E-5</c:v>
                </c:pt>
                <c:pt idx="518">
                  <c:v>2.06318164294301E-5</c:v>
                </c:pt>
                <c:pt idx="519">
                  <c:v>2.00849715322757E-5</c:v>
                </c:pt>
                <c:pt idx="520">
                  <c:v>1.9552994799265901E-5</c:v>
                </c:pt>
                <c:pt idx="521">
                  <c:v>1.9035971163257201E-5</c:v>
                </c:pt>
                <c:pt idx="522">
                  <c:v>1.85339859304743E-5</c:v>
                </c:pt>
                <c:pt idx="523">
                  <c:v>1.8047124233056099E-5</c:v>
                </c:pt>
                <c:pt idx="524">
                  <c:v>1.7575470626652399E-5</c:v>
                </c:pt>
                <c:pt idx="525">
                  <c:v>1.71191087028056E-5</c:v>
                </c:pt>
                <c:pt idx="526">
                  <c:v>1.6678120754648399E-5</c:v>
                </c:pt>
                <c:pt idx="527">
                  <c:v>1.6252587517910098E-5</c:v>
                </c:pt>
                <c:pt idx="528">
                  <c:v>1.5842587923752602E-5</c:v>
                </c:pt>
                <c:pt idx="529">
                  <c:v>1.5448198901728199E-5</c:v>
                </c:pt>
                <c:pt idx="530">
                  <c:v>1.5069495237599099E-5</c:v>
                </c:pt>
                <c:pt idx="531">
                  <c:v>1.4706549457199099E-5</c:v>
                </c:pt>
                <c:pt idx="532">
                  <c:v>1.43594317592811E-5</c:v>
                </c:pt>
                <c:pt idx="533">
                  <c:v>1.4028209979620001E-5</c:v>
                </c:pt>
                <c:pt idx="534">
                  <c:v>1.37129495836502E-5</c:v>
                </c:pt>
                <c:pt idx="535">
                  <c:v>1.3413713673904801E-5</c:v>
                </c:pt>
                <c:pt idx="536">
                  <c:v>1.3130563030575101E-5</c:v>
                </c:pt>
                <c:pt idx="537">
                  <c:v>1.28635561661357E-5</c:v>
                </c:pt>
                <c:pt idx="538">
                  <c:v>1.26127493945486E-5</c:v>
                </c:pt>
                <c:pt idx="539">
                  <c:v>1.2378196911467901E-5</c:v>
                </c:pt>
                <c:pt idx="540">
                  <c:v>1.21599508710689E-5</c:v>
                </c:pt>
                <c:pt idx="541">
                  <c:v>1.19580544662352E-5</c:v>
                </c:pt>
                <c:pt idx="542">
                  <c:v>1.17725261106847E-5</c:v>
                </c:pt>
                <c:pt idx="543">
                  <c:v>1.1603372258961099E-5</c:v>
                </c:pt>
                <c:pt idx="544">
                  <c:v>1.1450561984616101E-5</c:v>
                </c:pt>
                <c:pt idx="545">
                  <c:v>1.13140122740668E-5</c:v>
                </c:pt>
                <c:pt idx="546">
                  <c:v>1.1193527021349101E-5</c:v>
                </c:pt>
                <c:pt idx="547">
                  <c:v>1.10887719031239E-5</c:v>
                </c:pt>
                <c:pt idx="548">
                  <c:v>1.0999245420721E-5</c:v>
                </c:pt>
                <c:pt idx="549">
                  <c:v>1.09241489039044E-5</c:v>
                </c:pt>
                <c:pt idx="550">
                  <c:v>1.08624341424005E-5</c:v>
                </c:pt>
                <c:pt idx="551">
                  <c:v>1.08128086844027E-5</c:v>
                </c:pt>
                <c:pt idx="552">
                  <c:v>1.07737675645504E-5</c:v>
                </c:pt>
                <c:pt idx="553">
                  <c:v>1.0743594328776399E-5</c:v>
                </c:pt>
                <c:pt idx="554">
                  <c:v>1.07205639675987E-5</c:v>
                </c:pt>
                <c:pt idx="555">
                  <c:v>1.07030356944236E-5</c:v>
                </c:pt>
                <c:pt idx="556">
                  <c:v>1.06895287588067E-5</c:v>
                </c:pt>
                <c:pt idx="557">
                  <c:v>1.06788446306344E-5</c:v>
                </c:pt>
                <c:pt idx="558">
                  <c:v>1.0670007053394399E-5</c:v>
                </c:pt>
                <c:pt idx="559">
                  <c:v>1.06622791143285E-5</c:v>
                </c:pt>
                <c:pt idx="560">
                  <c:v>1.06551819409114E-5</c:v>
                </c:pt>
                <c:pt idx="561">
                  <c:v>1.06484360192784E-5</c:v>
                </c:pt>
                <c:pt idx="562">
                  <c:v>1.0641865137759101E-5</c:v>
                </c:pt>
                <c:pt idx="563">
                  <c:v>1.06353656350736E-5</c:v>
                </c:pt>
                <c:pt idx="564">
                  <c:v>1.0628872036808201E-5</c:v>
                </c:pt>
                <c:pt idx="565">
                  <c:v>1.0622378438543001E-5</c:v>
                </c:pt>
                <c:pt idx="566">
                  <c:v>1.0615884840277599E-5</c:v>
                </c:pt>
                <c:pt idx="567">
                  <c:v>1.06093912420123E-5</c:v>
                </c:pt>
                <c:pt idx="568">
                  <c:v>1.0602897643747E-5</c:v>
                </c:pt>
                <c:pt idx="569">
                  <c:v>1.05964040454816E-5</c:v>
                </c:pt>
                <c:pt idx="570">
                  <c:v>1.05899104472164E-5</c:v>
                </c:pt>
                <c:pt idx="571">
                  <c:v>1.0583416848951001E-5</c:v>
                </c:pt>
                <c:pt idx="572">
                  <c:v>1.0576923250685699E-5</c:v>
                </c:pt>
                <c:pt idx="573">
                  <c:v>1.0570429652420399E-5</c:v>
                </c:pt>
                <c:pt idx="574">
                  <c:v>1.05639360541551E-5</c:v>
                </c:pt>
                <c:pt idx="575">
                  <c:v>1.05574424558898E-5</c:v>
                </c:pt>
                <c:pt idx="576">
                  <c:v>1.05509488576245E-5</c:v>
                </c:pt>
                <c:pt idx="577">
                  <c:v>1.05444552593592E-5</c:v>
                </c:pt>
                <c:pt idx="578">
                  <c:v>1.0537961661093901E-5</c:v>
                </c:pt>
                <c:pt idx="579">
                  <c:v>1.0531468062828499E-5</c:v>
                </c:pt>
                <c:pt idx="580">
                  <c:v>1.05249744645632E-5</c:v>
                </c:pt>
                <c:pt idx="581">
                  <c:v>1.05184808662979E-5</c:v>
                </c:pt>
                <c:pt idx="582">
                  <c:v>1.05119872680325E-5</c:v>
                </c:pt>
                <c:pt idx="583">
                  <c:v>1.05054936697672E-5</c:v>
                </c:pt>
                <c:pt idx="584">
                  <c:v>1.0499000071501901E-5</c:v>
                </c:pt>
                <c:pt idx="585">
                  <c:v>1.0492506473236599E-5</c:v>
                </c:pt>
                <c:pt idx="586">
                  <c:v>1.0486012874971299E-5</c:v>
                </c:pt>
                <c:pt idx="587">
                  <c:v>1.0479519276706E-5</c:v>
                </c:pt>
                <c:pt idx="588">
                  <c:v>1.04730256784407E-5</c:v>
                </c:pt>
                <c:pt idx="589">
                  <c:v>1.04665320801754E-5</c:v>
                </c:pt>
                <c:pt idx="590">
                  <c:v>1.046003848191E-5</c:v>
                </c:pt>
                <c:pt idx="591">
                  <c:v>1.0453544883644601E-5</c:v>
                </c:pt>
                <c:pt idx="592">
                  <c:v>1.0447051285379299E-5</c:v>
                </c:pt>
                <c:pt idx="593">
                  <c:v>1.04405576871141E-5</c:v>
                </c:pt>
                <c:pt idx="594">
                  <c:v>1.04340640888488E-5</c:v>
                </c:pt>
                <c:pt idx="595">
                  <c:v>1.04275704905834E-5</c:v>
                </c:pt>
                <c:pt idx="596">
                  <c:v>1.04210768923181E-5</c:v>
                </c:pt>
                <c:pt idx="597">
                  <c:v>1.0414583294052801E-5</c:v>
                </c:pt>
                <c:pt idx="598">
                  <c:v>1.0408089695787499E-5</c:v>
                </c:pt>
                <c:pt idx="599">
                  <c:v>1.0401596097522199E-5</c:v>
                </c:pt>
                <c:pt idx="600">
                  <c:v>1.03951024992569E-5</c:v>
                </c:pt>
                <c:pt idx="601">
                  <c:v>1.03886089009916E-5</c:v>
                </c:pt>
                <c:pt idx="602">
                  <c:v>1.03821153027262E-5</c:v>
                </c:pt>
                <c:pt idx="603">
                  <c:v>1.03756217044609E-5</c:v>
                </c:pt>
                <c:pt idx="604">
                  <c:v>1.0369128106195601E-5</c:v>
                </c:pt>
                <c:pt idx="605">
                  <c:v>1.0362634507930299E-5</c:v>
                </c:pt>
                <c:pt idx="606">
                  <c:v>1.0356140909665E-5</c:v>
                </c:pt>
                <c:pt idx="607">
                  <c:v>1.03496473113997E-5</c:v>
                </c:pt>
                <c:pt idx="608">
                  <c:v>1.03431537131343E-5</c:v>
                </c:pt>
                <c:pt idx="609">
                  <c:v>1.0336660114869E-5</c:v>
                </c:pt>
                <c:pt idx="610">
                  <c:v>1.0330166516603701E-5</c:v>
                </c:pt>
                <c:pt idx="611">
                  <c:v>1.0323672918338401E-5</c:v>
                </c:pt>
                <c:pt idx="612">
                  <c:v>1.0317179320073099E-5</c:v>
                </c:pt>
                <c:pt idx="613">
                  <c:v>1.03106857218078E-5</c:v>
                </c:pt>
                <c:pt idx="614">
                  <c:v>1.03041921235424E-5</c:v>
                </c:pt>
                <c:pt idx="615">
                  <c:v>1.02976985252772E-5</c:v>
                </c:pt>
                <c:pt idx="616">
                  <c:v>1.02912049270118E-5</c:v>
                </c:pt>
                <c:pt idx="617">
                  <c:v>1.0284711328746501E-5</c:v>
                </c:pt>
                <c:pt idx="618">
                  <c:v>1.0278217730481199E-5</c:v>
                </c:pt>
                <c:pt idx="619">
                  <c:v>1.02717241322159E-5</c:v>
                </c:pt>
                <c:pt idx="620">
                  <c:v>1.02652305339506E-5</c:v>
                </c:pt>
                <c:pt idx="621">
                  <c:v>1.02587369356852E-5</c:v>
                </c:pt>
                <c:pt idx="622">
                  <c:v>1.02522433374199E-5</c:v>
                </c:pt>
                <c:pt idx="623">
                  <c:v>1.0245749739154601E-5</c:v>
                </c:pt>
                <c:pt idx="624">
                  <c:v>1.0239256140889301E-5</c:v>
                </c:pt>
                <c:pt idx="625">
                  <c:v>1.0232762542623899E-5</c:v>
                </c:pt>
                <c:pt idx="626">
                  <c:v>1.02262689443587E-5</c:v>
                </c:pt>
                <c:pt idx="627">
                  <c:v>1.02197753460934E-5</c:v>
                </c:pt>
                <c:pt idx="628">
                  <c:v>1.02132817478281E-5</c:v>
                </c:pt>
                <c:pt idx="629">
                  <c:v>1.02067881495627E-5</c:v>
                </c:pt>
                <c:pt idx="630">
                  <c:v>1.0200294551297401E-5</c:v>
                </c:pt>
                <c:pt idx="631">
                  <c:v>1.0193800953031999E-5</c:v>
                </c:pt>
                <c:pt idx="632">
                  <c:v>1.01873073547667E-5</c:v>
                </c:pt>
                <c:pt idx="633">
                  <c:v>1.01808137565015E-5</c:v>
                </c:pt>
                <c:pt idx="634">
                  <c:v>1.01743201582361E-5</c:v>
                </c:pt>
                <c:pt idx="635">
                  <c:v>1.01678265599708E-5</c:v>
                </c:pt>
                <c:pt idx="636">
                  <c:v>1.0161332961705501E-5</c:v>
                </c:pt>
                <c:pt idx="637">
                  <c:v>1.0154839363440099E-5</c:v>
                </c:pt>
                <c:pt idx="638">
                  <c:v>1.0148345765174799E-5</c:v>
                </c:pt>
                <c:pt idx="639">
                  <c:v>1.01418521669095E-5</c:v>
                </c:pt>
                <c:pt idx="640">
                  <c:v>1.01353585686442E-5</c:v>
                </c:pt>
                <c:pt idx="641">
                  <c:v>1.01288649703789E-5</c:v>
                </c:pt>
                <c:pt idx="642">
                  <c:v>1.01223713721136E-5</c:v>
                </c:pt>
                <c:pt idx="643">
                  <c:v>1.0115877773848301E-5</c:v>
                </c:pt>
                <c:pt idx="644">
                  <c:v>1.0109384175582999E-5</c:v>
                </c:pt>
                <c:pt idx="645">
                  <c:v>1.0102890577317699E-5</c:v>
                </c:pt>
                <c:pt idx="646">
                  <c:v>1.00963969790524E-5</c:v>
                </c:pt>
                <c:pt idx="647">
                  <c:v>1.0089903380787E-5</c:v>
                </c:pt>
                <c:pt idx="648">
                  <c:v>1.00834097825217E-5</c:v>
                </c:pt>
                <c:pt idx="649">
                  <c:v>7.5815871775305704E-6</c:v>
                </c:pt>
                <c:pt idx="650">
                  <c:v>7.5710848841246198E-6</c:v>
                </c:pt>
                <c:pt idx="651">
                  <c:v>7.56058259071862E-6</c:v>
                </c:pt>
                <c:pt idx="652">
                  <c:v>7.5500802973126703E-6</c:v>
                </c:pt>
                <c:pt idx="653">
                  <c:v>7.53957800390669E-6</c:v>
                </c:pt>
                <c:pt idx="654">
                  <c:v>7.52907571050072E-6</c:v>
                </c:pt>
                <c:pt idx="655">
                  <c:v>7.51857341709481E-6</c:v>
                </c:pt>
                <c:pt idx="656">
                  <c:v>7.50807112368879E-6</c:v>
                </c:pt>
                <c:pt idx="657">
                  <c:v>7.4975688302828199E-6</c:v>
                </c:pt>
                <c:pt idx="658">
                  <c:v>7.4870665368768498E-6</c:v>
                </c:pt>
                <c:pt idx="659">
                  <c:v>7.4765642434707899E-6</c:v>
                </c:pt>
                <c:pt idx="660">
                  <c:v>7.46606195006488E-6</c:v>
                </c:pt>
                <c:pt idx="661">
                  <c:v>7.4555596566588997E-6</c:v>
                </c:pt>
                <c:pt idx="662">
                  <c:v>7.4450573632528898E-6</c:v>
                </c:pt>
                <c:pt idx="663">
                  <c:v>7.4345550698469799E-6</c:v>
                </c:pt>
                <c:pt idx="664">
                  <c:v>7.42405277644097E-6</c:v>
                </c:pt>
                <c:pt idx="665">
                  <c:v>7.4135504830350296E-6</c:v>
                </c:pt>
                <c:pt idx="666">
                  <c:v>7.4030481896291002E-6</c:v>
                </c:pt>
                <c:pt idx="667">
                  <c:v>7.3925458962230098E-6</c:v>
                </c:pt>
                <c:pt idx="668">
                  <c:v>7.3820436028170999E-6</c:v>
                </c:pt>
                <c:pt idx="669">
                  <c:v>7.37154130941109E-6</c:v>
                </c:pt>
                <c:pt idx="670">
                  <c:v>7.36103901600518E-6</c:v>
                </c:pt>
                <c:pt idx="671">
                  <c:v>7.3505367225991803E-6</c:v>
                </c:pt>
                <c:pt idx="672">
                  <c:v>7.3400344291932102E-6</c:v>
                </c:pt>
                <c:pt idx="673">
                  <c:v>7.3295321357872003E-6</c:v>
                </c:pt>
                <c:pt idx="674">
                  <c:v>7.3190298423812404E-6</c:v>
                </c:pt>
                <c:pt idx="675">
                  <c:v>7.3085275489753E-6</c:v>
                </c:pt>
                <c:pt idx="676">
                  <c:v>7.2980252555693299E-6</c:v>
                </c:pt>
                <c:pt idx="677">
                  <c:v>7.2875229621633403E-6</c:v>
                </c:pt>
                <c:pt idx="678">
                  <c:v>7.2770206687573499E-6</c:v>
                </c:pt>
                <c:pt idx="679">
                  <c:v>7.26651837535139E-6</c:v>
                </c:pt>
                <c:pt idx="680">
                  <c:v>7.2560160819454199E-6</c:v>
                </c:pt>
                <c:pt idx="681">
                  <c:v>7.24551378853946E-6</c:v>
                </c:pt>
                <c:pt idx="682">
                  <c:v>7.2350114951334603E-6</c:v>
                </c:pt>
                <c:pt idx="683">
                  <c:v>7.2245092017274902E-6</c:v>
                </c:pt>
                <c:pt idx="684">
                  <c:v>7.2140069083215303E-6</c:v>
                </c:pt>
                <c:pt idx="685">
                  <c:v>7.20350461491555E-6</c:v>
                </c:pt>
                <c:pt idx="686">
                  <c:v>7.1930023215096401E-6</c:v>
                </c:pt>
                <c:pt idx="687">
                  <c:v>7.1825000281036099E-6</c:v>
                </c:pt>
                <c:pt idx="688">
                  <c:v>7.1719977346976296E-6</c:v>
                </c:pt>
                <c:pt idx="689">
                  <c:v>7.1614954412916799E-6</c:v>
                </c:pt>
                <c:pt idx="690">
                  <c:v>7.1509931478857199E-6</c:v>
                </c:pt>
                <c:pt idx="691">
                  <c:v>7.1404908544796999E-6</c:v>
                </c:pt>
                <c:pt idx="692">
                  <c:v>7.1299885610737196E-6</c:v>
                </c:pt>
                <c:pt idx="693">
                  <c:v>7.1194862676677699E-6</c:v>
                </c:pt>
                <c:pt idx="694">
                  <c:v>7.1089839742618201E-6</c:v>
                </c:pt>
                <c:pt idx="695">
                  <c:v>7.0984816808558204E-6</c:v>
                </c:pt>
                <c:pt idx="696">
                  <c:v>7.0879793874498198E-6</c:v>
                </c:pt>
                <c:pt idx="697">
                  <c:v>7.0774770940438498E-6</c:v>
                </c:pt>
                <c:pt idx="698">
                  <c:v>7.06697480063785E-6</c:v>
                </c:pt>
                <c:pt idx="699">
                  <c:v>7.0564725072319198E-6</c:v>
                </c:pt>
                <c:pt idx="700">
                  <c:v>7.0459702138259302E-6</c:v>
                </c:pt>
                <c:pt idx="701">
                  <c:v>7.0354679204199898E-6</c:v>
                </c:pt>
                <c:pt idx="702">
                  <c:v>7.0249656270139604E-6</c:v>
                </c:pt>
                <c:pt idx="703">
                  <c:v>7.0144633336080496E-6</c:v>
                </c:pt>
                <c:pt idx="704">
                  <c:v>7.0039610402020304E-6</c:v>
                </c:pt>
                <c:pt idx="705">
                  <c:v>6.9934587467960501E-6</c:v>
                </c:pt>
                <c:pt idx="706">
                  <c:v>6.9829564533901504E-6</c:v>
                </c:pt>
                <c:pt idx="707">
                  <c:v>6.9724541599841896E-6</c:v>
                </c:pt>
                <c:pt idx="708">
                  <c:v>6.9619518665782E-6</c:v>
                </c:pt>
                <c:pt idx="709">
                  <c:v>6.95144957317218E-6</c:v>
                </c:pt>
                <c:pt idx="710">
                  <c:v>6.9409472797661997E-6</c:v>
                </c:pt>
                <c:pt idx="711">
                  <c:v>6.9304449863602601E-6</c:v>
                </c:pt>
                <c:pt idx="712">
                  <c:v>6.9199426929542799E-6</c:v>
                </c:pt>
                <c:pt idx="713">
                  <c:v>6.9094403995483098E-6</c:v>
                </c:pt>
                <c:pt idx="714">
                  <c:v>6.8989381061423397E-6</c:v>
                </c:pt>
                <c:pt idx="715">
                  <c:v>6.8884358127363104E-6</c:v>
                </c:pt>
                <c:pt idx="716">
                  <c:v>6.8779335193304004E-6</c:v>
                </c:pt>
                <c:pt idx="717">
                  <c:v>6.8674312259243897E-6</c:v>
                </c:pt>
                <c:pt idx="718">
                  <c:v>6.8569289325184001E-6</c:v>
                </c:pt>
                <c:pt idx="719">
                  <c:v>6.8464266391124902E-6</c:v>
                </c:pt>
                <c:pt idx="720">
                  <c:v>6.8359243457064896E-6</c:v>
                </c:pt>
                <c:pt idx="721">
                  <c:v>6.8254220523005102E-6</c:v>
                </c:pt>
                <c:pt idx="722">
                  <c:v>6.8149197588944901E-6</c:v>
                </c:pt>
                <c:pt idx="723">
                  <c:v>6.80441746548862E-6</c:v>
                </c:pt>
                <c:pt idx="724">
                  <c:v>6.7939151720825898E-6</c:v>
                </c:pt>
                <c:pt idx="725">
                  <c:v>6.7834128786766002E-6</c:v>
                </c:pt>
                <c:pt idx="726">
                  <c:v>6.7729105852706598E-6</c:v>
                </c:pt>
                <c:pt idx="727">
                  <c:v>6.7624082918646702E-6</c:v>
                </c:pt>
                <c:pt idx="728">
                  <c:v>6.75190599845869E-6</c:v>
                </c:pt>
                <c:pt idx="729">
                  <c:v>6.7414037050527597E-6</c:v>
                </c:pt>
                <c:pt idx="730">
                  <c:v>6.7309014116466999E-6</c:v>
                </c:pt>
                <c:pt idx="731">
                  <c:v>6.7203991182407298E-6</c:v>
                </c:pt>
                <c:pt idx="732">
                  <c:v>6.70989682483478E-6</c:v>
                </c:pt>
                <c:pt idx="733">
                  <c:v>6.6993945314287998E-6</c:v>
                </c:pt>
                <c:pt idx="734">
                  <c:v>6.6888922380228297E-6</c:v>
                </c:pt>
                <c:pt idx="735">
                  <c:v>6.6783899446168799E-6</c:v>
                </c:pt>
                <c:pt idx="736">
                  <c:v>6.6678876512109302E-6</c:v>
                </c:pt>
                <c:pt idx="737">
                  <c:v>6.6573853578049499E-6</c:v>
                </c:pt>
                <c:pt idx="738">
                  <c:v>6.64688306439899E-6</c:v>
                </c:pt>
                <c:pt idx="739">
                  <c:v>6.6363807709929598E-6</c:v>
                </c:pt>
                <c:pt idx="740">
                  <c:v>6.6258784775870202E-6</c:v>
                </c:pt>
                <c:pt idx="741">
                  <c:v>6.61537618418099E-6</c:v>
                </c:pt>
                <c:pt idx="742">
                  <c:v>6.6048738907750699E-6</c:v>
                </c:pt>
                <c:pt idx="743">
                  <c:v>6.5943715973690998E-6</c:v>
                </c:pt>
                <c:pt idx="744">
                  <c:v>6.5838693039630696E-6</c:v>
                </c:pt>
                <c:pt idx="745">
                  <c:v>6.57336701055713E-6</c:v>
                </c:pt>
                <c:pt idx="746">
                  <c:v>6.5628647171511997E-6</c:v>
                </c:pt>
                <c:pt idx="747">
                  <c:v>6.5523624237451704E-6</c:v>
                </c:pt>
                <c:pt idx="748">
                  <c:v>6.5418601303391901E-6</c:v>
                </c:pt>
                <c:pt idx="749">
                  <c:v>6.5313578369332802E-6</c:v>
                </c:pt>
                <c:pt idx="750">
                  <c:v>6.5208555435273101E-6</c:v>
                </c:pt>
                <c:pt idx="751">
                  <c:v>6.5103532501212604E-6</c:v>
                </c:pt>
                <c:pt idx="752">
                  <c:v>6.4998509567153801E-6</c:v>
                </c:pt>
                <c:pt idx="753">
                  <c:v>6.4893486633093304E-6</c:v>
                </c:pt>
                <c:pt idx="754">
                  <c:v>6.4788463699033899E-6</c:v>
                </c:pt>
                <c:pt idx="755">
                  <c:v>6.4683440764974199E-6</c:v>
                </c:pt>
                <c:pt idx="756">
                  <c:v>6.4578417830914303E-6</c:v>
                </c:pt>
                <c:pt idx="757">
                  <c:v>6.4473394896855E-6</c:v>
                </c:pt>
                <c:pt idx="758">
                  <c:v>6.4368371962795401E-6</c:v>
                </c:pt>
                <c:pt idx="759">
                  <c:v>6.4263349028734802E-6</c:v>
                </c:pt>
                <c:pt idx="760">
                  <c:v>6.4158326094676E-6</c:v>
                </c:pt>
                <c:pt idx="761">
                  <c:v>6.4053303160615604E-6</c:v>
                </c:pt>
                <c:pt idx="762">
                  <c:v>6.3948280226555997E-6</c:v>
                </c:pt>
                <c:pt idx="763">
                  <c:v>6.3843257292496101E-6</c:v>
                </c:pt>
                <c:pt idx="764">
                  <c:v>6.3738234358437001E-6</c:v>
                </c:pt>
                <c:pt idx="765">
                  <c:v>6.3633211424376496E-6</c:v>
                </c:pt>
                <c:pt idx="766">
                  <c:v>6.3528188490317498E-6</c:v>
                </c:pt>
                <c:pt idx="767">
                  <c:v>6.3423165556257501E-6</c:v>
                </c:pt>
                <c:pt idx="768">
                  <c:v>6.3318142622198503E-6</c:v>
                </c:pt>
                <c:pt idx="769">
                  <c:v>6.3213119688137701E-6</c:v>
                </c:pt>
                <c:pt idx="770">
                  <c:v>6.3108096754078E-6</c:v>
                </c:pt>
                <c:pt idx="771">
                  <c:v>6.3003073820018596E-6</c:v>
                </c:pt>
                <c:pt idx="772">
                  <c:v>6.28980508859587E-6</c:v>
                </c:pt>
                <c:pt idx="773">
                  <c:v>6.2793027951898796E-6</c:v>
                </c:pt>
                <c:pt idx="774">
                  <c:v>6.2688005017839502E-6</c:v>
                </c:pt>
                <c:pt idx="775">
                  <c:v>6.25829820837797E-6</c:v>
                </c:pt>
                <c:pt idx="776">
                  <c:v>6.24779591497201E-6</c:v>
                </c:pt>
                <c:pt idx="777">
                  <c:v>6.2372936215660196E-6</c:v>
                </c:pt>
                <c:pt idx="778">
                  <c:v>6.2267913281600301E-6</c:v>
                </c:pt>
                <c:pt idx="779">
                  <c:v>6.2162890347540498E-6</c:v>
                </c:pt>
                <c:pt idx="780">
                  <c:v>6.20578674134815E-6</c:v>
                </c:pt>
                <c:pt idx="781">
                  <c:v>6.1952844479421503E-6</c:v>
                </c:pt>
                <c:pt idx="782">
                  <c:v>6.1847821545361904E-6</c:v>
                </c:pt>
                <c:pt idx="783">
                  <c:v>6.1742798611301602E-6</c:v>
                </c:pt>
                <c:pt idx="784">
                  <c:v>6.1637775677242197E-6</c:v>
                </c:pt>
                <c:pt idx="785">
                  <c:v>6.1532752743182302E-6</c:v>
                </c:pt>
                <c:pt idx="786">
                  <c:v>6.1427729809122101E-6</c:v>
                </c:pt>
                <c:pt idx="787">
                  <c:v>6.1322706875062299E-6</c:v>
                </c:pt>
                <c:pt idx="788">
                  <c:v>6.1217683941003199E-6</c:v>
                </c:pt>
                <c:pt idx="789">
                  <c:v>6.1112661006943702E-6</c:v>
                </c:pt>
                <c:pt idx="790">
                  <c:v>6.1007638072884001E-6</c:v>
                </c:pt>
                <c:pt idx="791">
                  <c:v>6.0902615138824199E-6</c:v>
                </c:pt>
                <c:pt idx="792">
                  <c:v>6.0797592204764701E-6</c:v>
                </c:pt>
                <c:pt idx="793">
                  <c:v>6.0692569270704704E-6</c:v>
                </c:pt>
                <c:pt idx="794">
                  <c:v>6.05875463366448E-6</c:v>
                </c:pt>
                <c:pt idx="795">
                  <c:v>6.0482523402584802E-6</c:v>
                </c:pt>
                <c:pt idx="796">
                  <c:v>6.0377500468524898E-6</c:v>
                </c:pt>
                <c:pt idx="797">
                  <c:v>6.0272477534465502E-6</c:v>
                </c:pt>
                <c:pt idx="798">
                  <c:v>6.01674546004057E-6</c:v>
                </c:pt>
                <c:pt idx="799">
                  <c:v>6.0062431666346397E-6</c:v>
                </c:pt>
                <c:pt idx="800">
                  <c:v>5.9957408732286502E-6</c:v>
                </c:pt>
                <c:pt idx="801">
                  <c:v>5.98523857982257E-6</c:v>
                </c:pt>
                <c:pt idx="802">
                  <c:v>5.9747362864166804E-6</c:v>
                </c:pt>
                <c:pt idx="803">
                  <c:v>5.9642339930107399E-6</c:v>
                </c:pt>
                <c:pt idx="804">
                  <c:v>5.9537316996047199E-6</c:v>
                </c:pt>
                <c:pt idx="805">
                  <c:v>5.9432294061987498E-6</c:v>
                </c:pt>
                <c:pt idx="806">
                  <c:v>5.9327271127927704E-6</c:v>
                </c:pt>
                <c:pt idx="807">
                  <c:v>5.9222248193868096E-6</c:v>
                </c:pt>
                <c:pt idx="808">
                  <c:v>5.9117225259808497E-6</c:v>
                </c:pt>
                <c:pt idx="809">
                  <c:v>5.9012202325748601E-6</c:v>
                </c:pt>
                <c:pt idx="810">
                  <c:v>5.8907179391688502E-6</c:v>
                </c:pt>
                <c:pt idx="811">
                  <c:v>5.8802156457629301E-6</c:v>
                </c:pt>
                <c:pt idx="812">
                  <c:v>5.8697133523569202E-6</c:v>
                </c:pt>
                <c:pt idx="813">
                  <c:v>5.8592110589509603E-6</c:v>
                </c:pt>
                <c:pt idx="814">
                  <c:v>5.8487087655449598E-6</c:v>
                </c:pt>
                <c:pt idx="815">
                  <c:v>5.8382064721389702E-6</c:v>
                </c:pt>
                <c:pt idx="816">
                  <c:v>5.8277041787330298E-6</c:v>
                </c:pt>
                <c:pt idx="817">
                  <c:v>5.8172018853270504E-6</c:v>
                </c:pt>
                <c:pt idx="818">
                  <c:v>5.8066995919210803E-6</c:v>
                </c:pt>
                <c:pt idx="819">
                  <c:v>5.7961972985151102E-6</c:v>
                </c:pt>
                <c:pt idx="820">
                  <c:v>5.7856950051091698E-6</c:v>
                </c:pt>
                <c:pt idx="821">
                  <c:v>5.7751927117031599E-6</c:v>
                </c:pt>
                <c:pt idx="822">
                  <c:v>5.7646904182972398E-6</c:v>
                </c:pt>
                <c:pt idx="823">
                  <c:v>5.75418812489124E-6</c:v>
                </c:pt>
                <c:pt idx="824">
                  <c:v>5.7436858314852403E-6</c:v>
                </c:pt>
                <c:pt idx="825">
                  <c:v>5.7331835380792601E-6</c:v>
                </c:pt>
                <c:pt idx="826">
                  <c:v>5.7226812446733298E-6</c:v>
                </c:pt>
                <c:pt idx="827">
                  <c:v>5.7121789512673402E-6</c:v>
                </c:pt>
                <c:pt idx="828">
                  <c:v>5.7016766578613498E-6</c:v>
                </c:pt>
                <c:pt idx="829">
                  <c:v>8.2048883550990802E-6</c:v>
                </c:pt>
                <c:pt idx="830">
                  <c:v>8.1978106982107106E-6</c:v>
                </c:pt>
                <c:pt idx="831">
                  <c:v>8.1907330413222394E-6</c:v>
                </c:pt>
                <c:pt idx="832">
                  <c:v>8.1836553844339206E-6</c:v>
                </c:pt>
                <c:pt idx="833">
                  <c:v>8.1765777275454392E-6</c:v>
                </c:pt>
                <c:pt idx="834">
                  <c:v>8.1695000706570408E-6</c:v>
                </c:pt>
                <c:pt idx="835">
                  <c:v>5.66112072148443E-6</c:v>
                </c:pt>
                <c:pt idx="836">
                  <c:v>5.6512733496401598E-6</c:v>
                </c:pt>
                <c:pt idx="837">
                  <c:v>5.6414259777959098E-6</c:v>
                </c:pt>
                <c:pt idx="838">
                  <c:v>5.6315786059516998E-6</c:v>
                </c:pt>
                <c:pt idx="839">
                  <c:v>5.6217312341073499E-6</c:v>
                </c:pt>
                <c:pt idx="840">
                  <c:v>5.6118838622631296E-6</c:v>
                </c:pt>
                <c:pt idx="841">
                  <c:v>5.6020364904189001E-6</c:v>
                </c:pt>
                <c:pt idx="842">
                  <c:v>5.5921891185746798E-6</c:v>
                </c:pt>
                <c:pt idx="843">
                  <c:v>5.5823417467303503E-6</c:v>
                </c:pt>
                <c:pt idx="844">
                  <c:v>5.5724943748861402E-6</c:v>
                </c:pt>
                <c:pt idx="845">
                  <c:v>5.5626470030418496E-6</c:v>
                </c:pt>
                <c:pt idx="846">
                  <c:v>5.5527996311976404E-6</c:v>
                </c:pt>
                <c:pt idx="847">
                  <c:v>5.5429522593533803E-6</c:v>
                </c:pt>
                <c:pt idx="848">
                  <c:v>5.5331048875091101E-6</c:v>
                </c:pt>
                <c:pt idx="849">
                  <c:v>5.5232575156648398E-6</c:v>
                </c:pt>
                <c:pt idx="850">
                  <c:v>5.5134101438205603E-6</c:v>
                </c:pt>
                <c:pt idx="851">
                  <c:v>5.5035627719763104E-6</c:v>
                </c:pt>
                <c:pt idx="852">
                  <c:v>5.4937154001320698E-6</c:v>
                </c:pt>
                <c:pt idx="853">
                  <c:v>5.4838680282878199E-6</c:v>
                </c:pt>
                <c:pt idx="854">
                  <c:v>5.4740206564435903E-6</c:v>
                </c:pt>
                <c:pt idx="855">
                  <c:v>2.9592351454105902E-6</c:v>
                </c:pt>
                <c:pt idx="856">
                  <c:v>2.9458188166534401E-6</c:v>
                </c:pt>
                <c:pt idx="857">
                  <c:v>2.93240248789622E-6</c:v>
                </c:pt>
                <c:pt idx="858">
                  <c:v>2.918986159139E-6</c:v>
                </c:pt>
                <c:pt idx="859">
                  <c:v>2.9055698303817499E-6</c:v>
                </c:pt>
                <c:pt idx="860">
                  <c:v>2.8921535016245401E-6</c:v>
                </c:pt>
                <c:pt idx="861">
                  <c:v>2.87873717286729E-6</c:v>
                </c:pt>
                <c:pt idx="862">
                  <c:v>2.8653208441101301E-6</c:v>
                </c:pt>
                <c:pt idx="863">
                  <c:v>2.8519045153528902E-6</c:v>
                </c:pt>
                <c:pt idx="864">
                  <c:v>2.8384881865957201E-6</c:v>
                </c:pt>
                <c:pt idx="865">
                  <c:v>2.82507185783847E-6</c:v>
                </c:pt>
                <c:pt idx="866">
                  <c:v>2.81165552908125E-6</c:v>
                </c:pt>
                <c:pt idx="867">
                  <c:v>2.79823920032406E-6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DB6-4E70-9C34-6F2CD6176AF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y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scaling'!$N$3:$N$870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scaling'!$O$3:$O$870</c:f>
              <c:numCache>
                <c:formatCode>0.00E+00</c:formatCode>
                <c:ptCount val="868"/>
                <c:pt idx="0">
                  <c:v>2.4619333693648898E-4</c:v>
                </c:pt>
                <c:pt idx="1">
                  <c:v>2.4678896156753101E-4</c:v>
                </c:pt>
                <c:pt idx="2">
                  <c:v>2.4838367547112502E-4</c:v>
                </c:pt>
                <c:pt idx="3">
                  <c:v>2.4828010706351401E-4</c:v>
                </c:pt>
                <c:pt idx="4">
                  <c:v>2.4861097507131001E-4</c:v>
                </c:pt>
                <c:pt idx="5">
                  <c:v>2.4802499608255699E-4</c:v>
                </c:pt>
                <c:pt idx="6">
                  <c:v>2.4942362547086301E-4</c:v>
                </c:pt>
                <c:pt idx="7">
                  <c:v>2.4898188554561297E-4</c:v>
                </c:pt>
                <c:pt idx="8">
                  <c:v>2.4881246162333602E-4</c:v>
                </c:pt>
                <c:pt idx="9">
                  <c:v>2.4943308776886799E-4</c:v>
                </c:pt>
                <c:pt idx="10">
                  <c:v>2.4942825316067401E-4</c:v>
                </c:pt>
                <c:pt idx="11">
                  <c:v>2.4957878520286901E-4</c:v>
                </c:pt>
                <c:pt idx="12">
                  <c:v>2.4958420045425699E-4</c:v>
                </c:pt>
                <c:pt idx="13">
                  <c:v>2.4958996899844597E-4</c:v>
                </c:pt>
                <c:pt idx="14">
                  <c:v>2.49596095682043E-4</c:v>
                </c:pt>
                <c:pt idx="15">
                  <c:v>2.4960258031865102E-4</c:v>
                </c:pt>
                <c:pt idx="16">
                  <c:v>2.4960942265721199E-4</c:v>
                </c:pt>
                <c:pt idx="17">
                  <c:v>2.4961662238579099E-4</c:v>
                </c:pt>
                <c:pt idx="18">
                  <c:v>2.49624179134027E-4</c:v>
                </c:pt>
                <c:pt idx="19">
                  <c:v>2.4963209247949499E-4</c:v>
                </c:pt>
                <c:pt idx="20">
                  <c:v>2.4964036195579501E-4</c:v>
                </c:pt>
                <c:pt idx="21">
                  <c:v>2.4964898706759199E-4</c:v>
                </c:pt>
                <c:pt idx="22">
                  <c:v>2.4965796729161402E-4</c:v>
                </c:pt>
                <c:pt idx="23">
                  <c:v>2.49667302078027E-4</c:v>
                </c:pt>
                <c:pt idx="24">
                  <c:v>2.4967699087809702E-4</c:v>
                </c:pt>
                <c:pt idx="25">
                  <c:v>2.49687033128769E-4</c:v>
                </c:pt>
                <c:pt idx="26">
                  <c:v>2.49697428267904E-4</c:v>
                </c:pt>
                <c:pt idx="27">
                  <c:v>2.4970817572608198E-4</c:v>
                </c:pt>
                <c:pt idx="28">
                  <c:v>2.49719274930135E-4</c:v>
                </c:pt>
                <c:pt idx="29">
                  <c:v>2.4973072531333802E-4</c:v>
                </c:pt>
                <c:pt idx="30">
                  <c:v>2.4974252631633801E-4</c:v>
                </c:pt>
                <c:pt idx="31">
                  <c:v>2.4975467739618898E-4</c:v>
                </c:pt>
                <c:pt idx="32">
                  <c:v>2.4976717803419001E-4</c:v>
                </c:pt>
                <c:pt idx="33">
                  <c:v>2.4978002773257601E-4</c:v>
                </c:pt>
                <c:pt idx="34">
                  <c:v>2.4979322605366998E-4</c:v>
                </c:pt>
                <c:pt idx="35">
                  <c:v>2.4980677259775502E-4</c:v>
                </c:pt>
                <c:pt idx="36">
                  <c:v>2.4982066701547301E-4</c:v>
                </c:pt>
                <c:pt idx="37">
                  <c:v>2.4983490902643799E-4</c:v>
                </c:pt>
                <c:pt idx="38">
                  <c:v>2.4984949841218101E-4</c:v>
                </c:pt>
                <c:pt idx="39">
                  <c:v>2.4986443502948702E-4</c:v>
                </c:pt>
                <c:pt idx="40">
                  <c:v>2.4987971882867502E-4</c:v>
                </c:pt>
                <c:pt idx="41">
                  <c:v>2.4989534984373903E-4</c:v>
                </c:pt>
                <c:pt idx="42">
                  <c:v>2.4991132820361398E-4</c:v>
                </c:pt>
                <c:pt idx="43">
                  <c:v>2.4992765414883199E-4</c:v>
                </c:pt>
                <c:pt idx="44">
                  <c:v>2.49944328019402E-4</c:v>
                </c:pt>
                <c:pt idx="45">
                  <c:v>2.4996135027593498E-4</c:v>
                </c:pt>
                <c:pt idx="46">
                  <c:v>2.4997872153687499E-4</c:v>
                </c:pt>
                <c:pt idx="47">
                  <c:v>2.4999644254495798E-4</c:v>
                </c:pt>
                <c:pt idx="48">
                  <c:v>2.5001451420324401E-4</c:v>
                </c:pt>
                <c:pt idx="49">
                  <c:v>2.5003293765094102E-4</c:v>
                </c:pt>
                <c:pt idx="50">
                  <c:v>2.5005171428264399E-4</c:v>
                </c:pt>
                <c:pt idx="51">
                  <c:v>2.50070845785253E-4</c:v>
                </c:pt>
                <c:pt idx="52">
                  <c:v>2.5009033418873301E-4</c:v>
                </c:pt>
                <c:pt idx="53">
                  <c:v>2.5011018193285301E-4</c:v>
                </c:pt>
                <c:pt idx="54">
                  <c:v>2.5013039192457699E-4</c:v>
                </c:pt>
                <c:pt idx="55">
                  <c:v>2.5015096755165E-4</c:v>
                </c:pt>
                <c:pt idx="56">
                  <c:v>2.50171912685978E-4</c:v>
                </c:pt>
                <c:pt idx="57">
                  <c:v>2.5019323172631501E-4</c:v>
                </c:pt>
                <c:pt idx="58">
                  <c:v>2.5021492951834702E-4</c:v>
                </c:pt>
                <c:pt idx="59">
                  <c:v>2.50237011359311E-4</c:v>
                </c:pt>
                <c:pt idx="60">
                  <c:v>2.50259482859738E-4</c:v>
                </c:pt>
                <c:pt idx="61">
                  <c:v>2.5028234977528502E-4</c:v>
                </c:pt>
                <c:pt idx="62">
                  <c:v>2.50305617903549E-4</c:v>
                </c:pt>
                <c:pt idx="63">
                  <c:v>2.50329292941763E-4</c:v>
                </c:pt>
                <c:pt idx="64">
                  <c:v>2.50353380343679E-4</c:v>
                </c:pt>
                <c:pt idx="65">
                  <c:v>2.5037788537309198E-4</c:v>
                </c:pt>
                <c:pt idx="66">
                  <c:v>2.5040281323847601E-4</c:v>
                </c:pt>
                <c:pt idx="67">
                  <c:v>2.5042816955871101E-4</c:v>
                </c:pt>
                <c:pt idx="68">
                  <c:v>2.5045396125192803E-4</c:v>
                </c:pt>
                <c:pt idx="69">
                  <c:v>2.5048019727635701E-4</c:v>
                </c:pt>
                <c:pt idx="70">
                  <c:v>2.5050688961076402E-4</c:v>
                </c:pt>
                <c:pt idx="71">
                  <c:v>2.5053405395991798E-4</c:v>
                </c:pt>
                <c:pt idx="72">
                  <c:v>2.50561711098709E-4</c:v>
                </c:pt>
                <c:pt idx="73">
                  <c:v>2.50589887310477E-4</c:v>
                </c:pt>
                <c:pt idx="74">
                  <c:v>2.5061861473455501E-4</c:v>
                </c:pt>
                <c:pt idx="75">
                  <c:v>2.5064793216086201E-4</c:v>
                </c:pt>
                <c:pt idx="76">
                  <c:v>2.50677882253048E-4</c:v>
                </c:pt>
                <c:pt idx="77">
                  <c:v>2.5070850673958702E-4</c:v>
                </c:pt>
                <c:pt idx="78">
                  <c:v>2.50739839547799E-4</c:v>
                </c:pt>
                <c:pt idx="79">
                  <c:v>2.5077189494396703E-4</c:v>
                </c:pt>
                <c:pt idx="80">
                  <c:v>2.5080465553336601E-4</c:v>
                </c:pt>
                <c:pt idx="81">
                  <c:v>2.5083805550650399E-4</c:v>
                </c:pt>
                <c:pt idx="82">
                  <c:v>2.5087196296668198E-4</c:v>
                </c:pt>
                <c:pt idx="83">
                  <c:v>2.5090616567780097E-4</c:v>
                </c:pt>
                <c:pt idx="84">
                  <c:v>2.5094036202784998E-4</c:v>
                </c:pt>
                <c:pt idx="85">
                  <c:v>2.5097415820512999E-4</c:v>
                </c:pt>
                <c:pt idx="86">
                  <c:v>2.51007078359803E-4</c:v>
                </c:pt>
                <c:pt idx="87">
                  <c:v>2.5103858752973198E-4</c:v>
                </c:pt>
                <c:pt idx="88">
                  <c:v>2.5106813721034098E-4</c:v>
                </c:pt>
                <c:pt idx="89">
                  <c:v>2.51095224160279E-4</c:v>
                </c:pt>
                <c:pt idx="90">
                  <c:v>2.5111945982578097E-4</c:v>
                </c:pt>
                <c:pt idx="91">
                  <c:v>2.5114065021538101E-4</c:v>
                </c:pt>
                <c:pt idx="92">
                  <c:v>2.5115888244194501E-4</c:v>
                </c:pt>
                <c:pt idx="93">
                  <c:v>2.5117460039020598E-4</c:v>
                </c:pt>
                <c:pt idx="94">
                  <c:v>2.5118865981314402E-4</c:v>
                </c:pt>
                <c:pt idx="95">
                  <c:v>2.5120235734370699E-4</c:v>
                </c:pt>
                <c:pt idx="96">
                  <c:v>2.51217423592237E-4</c:v>
                </c:pt>
                <c:pt idx="97">
                  <c:v>2.51235974855924E-4</c:v>
                </c:pt>
                <c:pt idx="98">
                  <c:v>2.5126042334941602E-4</c:v>
                </c:pt>
                <c:pt idx="99">
                  <c:v>2.5129335022123101E-4</c:v>
                </c:pt>
                <c:pt idx="100">
                  <c:v>2.5133735387908898E-4</c:v>
                </c:pt>
                <c:pt idx="101">
                  <c:v>2.5139488778826402E-4</c:v>
                </c:pt>
                <c:pt idx="102">
                  <c:v>2.51468104433552E-4</c:v>
                </c:pt>
                <c:pt idx="103">
                  <c:v>2.5155871407946101E-4</c:v>
                </c:pt>
                <c:pt idx="104">
                  <c:v>2.5166787688634702E-4</c:v>
                </c:pt>
                <c:pt idx="105">
                  <c:v>2.51796138300079E-4</c:v>
                </c:pt>
                <c:pt idx="106">
                  <c:v>2.5194340704065598E-4</c:v>
                </c:pt>
                <c:pt idx="107">
                  <c:v>2.5210897242512601E-4</c:v>
                </c:pt>
                <c:pt idx="108">
                  <c:v>2.5229156504254799E-4</c:v>
                </c:pt>
                <c:pt idx="109">
                  <c:v>2.5248943851605902E-4</c:v>
                </c:pt>
                <c:pt idx="110">
                  <c:v>2.5270047332476801E-4</c:v>
                </c:pt>
                <c:pt idx="111">
                  <c:v>2.5292229310174398E-4</c:v>
                </c:pt>
                <c:pt idx="112">
                  <c:v>2.53152380192568E-4</c:v>
                </c:pt>
                <c:pt idx="113">
                  <c:v>2.5338818073695102E-4</c:v>
                </c:pt>
                <c:pt idx="114">
                  <c:v>2.5362719847841499E-4</c:v>
                </c:pt>
                <c:pt idx="115">
                  <c:v>2.5386707452541401E-4</c:v>
                </c:pt>
                <c:pt idx="116">
                  <c:v>2.5410564709369701E-4</c:v>
                </c:pt>
                <c:pt idx="117">
                  <c:v>2.5434099232879702E-4</c:v>
                </c:pt>
                <c:pt idx="118">
                  <c:v>2.5457144946538601E-4</c:v>
                </c:pt>
                <c:pt idx="119">
                  <c:v>2.54795630926688E-4</c:v>
                </c:pt>
                <c:pt idx="120">
                  <c:v>2.5501242136894201E-4</c:v>
                </c:pt>
                <c:pt idx="121">
                  <c:v>2.5522096700291802E-4</c:v>
                </c:pt>
                <c:pt idx="122">
                  <c:v>2.5542065716611901E-4</c:v>
                </c:pt>
                <c:pt idx="123">
                  <c:v>2.5561110018635302E-4</c:v>
                </c:pt>
                <c:pt idx="124">
                  <c:v>2.5579209700121302E-4</c:v>
                </c:pt>
                <c:pt idx="125">
                  <c:v>2.5596361099294098E-4</c:v>
                </c:pt>
                <c:pt idx="126">
                  <c:v>2.5612573578328901E-4</c:v>
                </c:pt>
                <c:pt idx="127">
                  <c:v>2.5627866473655598E-4</c:v>
                </c:pt>
                <c:pt idx="128">
                  <c:v>2.56422661826909E-4</c:v>
                </c:pt>
                <c:pt idx="129">
                  <c:v>2.5655803551207201E-4</c:v>
                </c:pt>
                <c:pt idx="130">
                  <c:v>2.5668511833275498E-4</c:v>
                </c:pt>
                <c:pt idx="131">
                  <c:v>2.5680425266974501E-4</c:v>
                </c:pt>
                <c:pt idx="132">
                  <c:v>2.5691578103101002E-4</c:v>
                </c:pt>
                <c:pt idx="133">
                  <c:v>2.5702004201038497E-4</c:v>
                </c:pt>
                <c:pt idx="134">
                  <c:v>2.57117369550971E-4</c:v>
                </c:pt>
                <c:pt idx="135">
                  <c:v>2.5720809352641099E-4</c:v>
                </c:pt>
                <c:pt idx="136">
                  <c:v>2.5729254011561098E-4</c:v>
                </c:pt>
                <c:pt idx="137">
                  <c:v>2.5737103009550801E-4</c:v>
                </c:pt>
                <c:pt idx="138">
                  <c:v>2.5744387581322299E-4</c:v>
                </c:pt>
                <c:pt idx="139">
                  <c:v>2.5751137771372399E-4</c:v>
                </c:pt>
                <c:pt idx="140">
                  <c:v>2.5757381976985701E-4</c:v>
                </c:pt>
                <c:pt idx="141">
                  <c:v>2.57631468473432E-4</c:v>
                </c:pt>
                <c:pt idx="142">
                  <c:v>2.5768457426609599E-4</c:v>
                </c:pt>
                <c:pt idx="143">
                  <c:v>2.5773337727011999E-4</c:v>
                </c:pt>
                <c:pt idx="144">
                  <c:v>2.5777811650588497E-4</c:v>
                </c:pt>
                <c:pt idx="145">
                  <c:v>2.5781904118378501E-4</c:v>
                </c:pt>
                <c:pt idx="146">
                  <c:v>2.5785642296879502E-4</c:v>
                </c:pt>
                <c:pt idx="147">
                  <c:v>2.5789056670520299E-4</c:v>
                </c:pt>
                <c:pt idx="148">
                  <c:v>2.5792181744545002E-4</c:v>
                </c:pt>
                <c:pt idx="149">
                  <c:v>2.5795056404104402E-4</c:v>
                </c:pt>
                <c:pt idx="150">
                  <c:v>2.5797723864054E-4</c:v>
                </c:pt>
                <c:pt idx="151">
                  <c:v>2.5800231151064699E-4</c:v>
                </c:pt>
                <c:pt idx="152">
                  <c:v>2.5802628317225199E-4</c:v>
                </c:pt>
                <c:pt idx="153">
                  <c:v>2.58049674707063E-4</c:v>
                </c:pt>
                <c:pt idx="154">
                  <c:v>2.5807301704615799E-4</c:v>
                </c:pt>
                <c:pt idx="155">
                  <c:v>2.5809684003944499E-4</c:v>
                </c:pt>
                <c:pt idx="156">
                  <c:v>2.5812166213236802E-4</c:v>
                </c:pt>
                <c:pt idx="157">
                  <c:v>2.5814798089314299E-4</c:v>
                </c:pt>
                <c:pt idx="158">
                  <c:v>2.58176263630588E-4</c:v>
                </c:pt>
                <c:pt idx="159">
                  <c:v>2.5820693904412802E-4</c:v>
                </c:pt>
                <c:pt idx="160">
                  <c:v>2.5824038894037098E-4</c:v>
                </c:pt>
                <c:pt idx="161">
                  <c:v>2.5827694000665302E-4</c:v>
                </c:pt>
                <c:pt idx="162">
                  <c:v>2.5831685518633703E-4</c:v>
                </c:pt>
                <c:pt idx="163">
                  <c:v>2.58360326283232E-4</c:v>
                </c:pt>
                <c:pt idx="164">
                  <c:v>2.5840746631860401E-4</c:v>
                </c:pt>
                <c:pt idx="165">
                  <c:v>2.5845830395822001E-4</c:v>
                </c:pt>
                <c:pt idx="166">
                  <c:v>2.5851278092432002E-4</c:v>
                </c:pt>
                <c:pt idx="167">
                  <c:v>2.5857075285880699E-4</c:v>
                </c:pt>
                <c:pt idx="168">
                  <c:v>2.5863199430760099E-4</c:v>
                </c:pt>
                <c:pt idx="169">
                  <c:v>2.5869620947885699E-4</c:v>
                </c:pt>
                <c:pt idx="170">
                  <c:v>2.5876304734751498E-4</c:v>
                </c:pt>
                <c:pt idx="171">
                  <c:v>2.5883212025446E-4</c:v>
                </c:pt>
                <c:pt idx="172">
                  <c:v>2.5890302503858199E-4</c:v>
                </c:pt>
                <c:pt idx="173">
                  <c:v>2.5897536506493102E-4</c:v>
                </c:pt>
                <c:pt idx="174">
                  <c:v>2.5904876923578299E-4</c:v>
                </c:pt>
                <c:pt idx="175">
                  <c:v>2.5912290833530202E-4</c:v>
                </c:pt>
                <c:pt idx="176">
                  <c:v>2.5919750616202502E-4</c:v>
                </c:pt>
                <c:pt idx="177">
                  <c:v>2.59272345096616E-4</c:v>
                </c:pt>
                <c:pt idx="178">
                  <c:v>2.5934726705757901E-4</c:v>
                </c:pt>
                <c:pt idx="179">
                  <c:v>2.5942217065106097E-4</c:v>
                </c:pt>
                <c:pt idx="180">
                  <c:v>2.5949700472431201E-4</c:v>
                </c:pt>
                <c:pt idx="181">
                  <c:v>2.59571760838901E-4</c:v>
                </c:pt>
                <c:pt idx="182">
                  <c:v>2.5964646529534402E-4</c:v>
                </c:pt>
                <c:pt idx="183">
                  <c:v>2.59721171154321E-4</c:v>
                </c:pt>
                <c:pt idx="184">
                  <c:v>2.59795951121734E-4</c:v>
                </c:pt>
                <c:pt idx="185">
                  <c:v>2.5987089168224902E-4</c:v>
                </c:pt>
                <c:pt idx="186">
                  <c:v>2.5994608822213901E-4</c:v>
                </c:pt>
                <c:pt idx="187">
                  <c:v>2.6002164131518697E-4</c:v>
                </c:pt>
                <c:pt idx="188">
                  <c:v>2.6009765398668099E-4</c:v>
                </c:pt>
                <c:pt idx="189">
                  <c:v>2.6017422973414897E-4</c:v>
                </c:pt>
                <c:pt idx="190">
                  <c:v>2.6025147113951398E-4</c:v>
                </c:pt>
                <c:pt idx="191">
                  <c:v>2.6032947900453797E-4</c:v>
                </c:pt>
                <c:pt idx="192">
                  <c:v>2.6040835178350402E-4</c:v>
                </c:pt>
                <c:pt idx="193">
                  <c:v>2.60488185269742E-4</c:v>
                </c:pt>
                <c:pt idx="194">
                  <c:v>2.6056907242851701E-4</c:v>
                </c:pt>
                <c:pt idx="195">
                  <c:v>2.6065110333354201E-4</c:v>
                </c:pt>
                <c:pt idx="196">
                  <c:v>2.6073436519845198E-4</c:v>
                </c:pt>
                <c:pt idx="197">
                  <c:v>2.6081894244268E-4</c:v>
                </c:pt>
                <c:pt idx="198">
                  <c:v>2.6090491680911198E-4</c:v>
                </c:pt>
                <c:pt idx="199">
                  <c:v>2.6099236748032399E-4</c:v>
                </c:pt>
                <c:pt idx="200">
                  <c:v>2.6108137122740502E-4</c:v>
                </c:pt>
                <c:pt idx="201">
                  <c:v>2.6117200252455598E-4</c:v>
                </c:pt>
                <c:pt idx="202">
                  <c:v>2.6126433369152199E-4</c:v>
                </c:pt>
                <c:pt idx="203">
                  <c:v>2.6135843502138399E-4</c:v>
                </c:pt>
                <c:pt idx="204">
                  <c:v>2.6145437493147399E-4</c:v>
                </c:pt>
                <c:pt idx="205">
                  <c:v>2.6155222006379799E-4</c:v>
                </c:pt>
                <c:pt idx="206">
                  <c:v>2.6165203540562301E-4</c:v>
                </c:pt>
                <c:pt idx="207">
                  <c:v>2.6175388440914898E-4</c:v>
                </c:pt>
                <c:pt idx="208">
                  <c:v>2.6185782908481398E-4</c:v>
                </c:pt>
                <c:pt idx="209">
                  <c:v>2.6196393011136497E-4</c:v>
                </c:pt>
                <c:pt idx="210">
                  <c:v>2.6207224694104299E-4</c:v>
                </c:pt>
                <c:pt idx="211">
                  <c:v>2.6218283788767999E-4</c:v>
                </c:pt>
                <c:pt idx="212">
                  <c:v>2.6229576019966202E-4</c:v>
                </c:pt>
                <c:pt idx="213">
                  <c:v>2.6241107013941098E-4</c:v>
                </c:pt>
                <c:pt idx="214">
                  <c:v>2.6252882304392202E-4</c:v>
                </c:pt>
                <c:pt idx="215">
                  <c:v>2.6264907340023402E-4</c:v>
                </c:pt>
                <c:pt idx="216">
                  <c:v>2.6277187490334402E-4</c:v>
                </c:pt>
                <c:pt idx="217">
                  <c:v>2.6289728050317201E-4</c:v>
                </c:pt>
                <c:pt idx="218">
                  <c:v>2.6302534245068701E-4</c:v>
                </c:pt>
                <c:pt idx="219">
                  <c:v>2.63156112349625E-4</c:v>
                </c:pt>
                <c:pt idx="220">
                  <c:v>2.63289641195563E-4</c:v>
                </c:pt>
                <c:pt idx="221">
                  <c:v>2.6342597942632403E-4</c:v>
                </c:pt>
                <c:pt idx="222">
                  <c:v>2.63565176943453E-4</c:v>
                </c:pt>
                <c:pt idx="223">
                  <c:v>2.6370728312743801E-4</c:v>
                </c:pt>
                <c:pt idx="224">
                  <c:v>2.6385234686706699E-4</c:v>
                </c:pt>
                <c:pt idx="225">
                  <c:v>2.6400041658375102E-4</c:v>
                </c:pt>
                <c:pt idx="226">
                  <c:v>2.64151540244716E-4</c:v>
                </c:pt>
                <c:pt idx="227">
                  <c:v>2.6430576537589498E-4</c:v>
                </c:pt>
                <c:pt idx="228">
                  <c:v>2.6446313909837598E-4</c:v>
                </c:pt>
                <c:pt idx="229">
                  <c:v>2.6462370814395398E-4</c:v>
                </c:pt>
                <c:pt idx="230">
                  <c:v>2.64787518853967E-4</c:v>
                </c:pt>
                <c:pt idx="231">
                  <c:v>2.64954617199329E-4</c:v>
                </c:pt>
                <c:pt idx="232">
                  <c:v>2.6512504879693899E-4</c:v>
                </c:pt>
                <c:pt idx="233">
                  <c:v>2.6529885891572399E-4</c:v>
                </c:pt>
                <c:pt idx="234">
                  <c:v>2.6547609248024802E-4</c:v>
                </c:pt>
                <c:pt idx="235">
                  <c:v>2.6565679406107402E-4</c:v>
                </c:pt>
                <c:pt idx="236">
                  <c:v>2.65841007881949E-4</c:v>
                </c:pt>
                <c:pt idx="237">
                  <c:v>2.6602877781366598E-4</c:v>
                </c:pt>
                <c:pt idx="238">
                  <c:v>2.6622014738651999E-4</c:v>
                </c:pt>
                <c:pt idx="239">
                  <c:v>2.6641515977515002E-4</c:v>
                </c:pt>
                <c:pt idx="240">
                  <c:v>2.66613857811109E-4</c:v>
                </c:pt>
                <c:pt idx="241">
                  <c:v>2.6681628400777901E-4</c:v>
                </c:pt>
                <c:pt idx="242">
                  <c:v>2.6702248054633998E-4</c:v>
                </c:pt>
                <c:pt idx="243">
                  <c:v>2.6723248926412201E-4</c:v>
                </c:pt>
                <c:pt idx="244">
                  <c:v>2.6744635165610198E-4</c:v>
                </c:pt>
                <c:pt idx="245">
                  <c:v>2.6766410888795798E-4</c:v>
                </c:pt>
                <c:pt idx="246">
                  <c:v>2.6788580179977299E-4</c:v>
                </c:pt>
                <c:pt idx="247">
                  <c:v>2.68111470913189E-4</c:v>
                </c:pt>
                <c:pt idx="248">
                  <c:v>2.6834115642820802E-4</c:v>
                </c:pt>
                <c:pt idx="249">
                  <c:v>2.6857489821765601E-4</c:v>
                </c:pt>
                <c:pt idx="250">
                  <c:v>2.6881273581439498E-4</c:v>
                </c:pt>
                <c:pt idx="251">
                  <c:v>2.69054708407334E-4</c:v>
                </c:pt>
                <c:pt idx="252">
                  <c:v>2.6930085483132502E-4</c:v>
                </c:pt>
                <c:pt idx="253">
                  <c:v>2.6955121355222E-4</c:v>
                </c:pt>
                <c:pt idx="254">
                  <c:v>2.6980582265648701E-4</c:v>
                </c:pt>
                <c:pt idx="255">
                  <c:v>2.70064719844606E-4</c:v>
                </c:pt>
                <c:pt idx="256">
                  <c:v>2.7032794242917902E-4</c:v>
                </c:pt>
                <c:pt idx="257">
                  <c:v>2.7059552731769103E-4</c:v>
                </c:pt>
                <c:pt idx="258">
                  <c:v>2.70867510988515E-4</c:v>
                </c:pt>
                <c:pt idx="259">
                  <c:v>2.7114392948199398E-4</c:v>
                </c:pt>
                <c:pt idx="260">
                  <c:v>2.7142481838256802E-4</c:v>
                </c:pt>
                <c:pt idx="261">
                  <c:v>2.7171021281614501E-4</c:v>
                </c:pt>
                <c:pt idx="262">
                  <c:v>2.7200014744298501E-4</c:v>
                </c:pt>
                <c:pt idx="263">
                  <c:v>2.7229465643207798E-4</c:v>
                </c:pt>
                <c:pt idx="264">
                  <c:v>2.7167691752352899E-4</c:v>
                </c:pt>
                <c:pt idx="265">
                  <c:v>2.71081096733928E-4</c:v>
                </c:pt>
                <c:pt idx="266">
                  <c:v>2.7138776825194399E-4</c:v>
                </c:pt>
                <c:pt idx="267">
                  <c:v>2.7084749314209297E-4</c:v>
                </c:pt>
                <c:pt idx="268">
                  <c:v>2.7116274068909098E-4</c:v>
                </c:pt>
                <c:pt idx="269">
                  <c:v>2.7066373368162699E-4</c:v>
                </c:pt>
                <c:pt idx="270">
                  <c:v>2.7099132504630898E-4</c:v>
                </c:pt>
                <c:pt idx="271">
                  <c:v>2.7132379176340301E-4</c:v>
                </c:pt>
                <c:pt idx="272">
                  <c:v>2.7092028359197999E-4</c:v>
                </c:pt>
                <c:pt idx="273">
                  <c:v>2.7126023674756502E-4</c:v>
                </c:pt>
                <c:pt idx="274">
                  <c:v>2.6946656054319698E-4</c:v>
                </c:pt>
                <c:pt idx="275">
                  <c:v>2.6981634378713399E-4</c:v>
                </c:pt>
                <c:pt idx="276">
                  <c:v>2.7017118405802E-4</c:v>
                </c:pt>
                <c:pt idx="277">
                  <c:v>2.7053110848478898E-4</c:v>
                </c:pt>
                <c:pt idx="278">
                  <c:v>2.6961004912107802E-4</c:v>
                </c:pt>
                <c:pt idx="279">
                  <c:v>2.6873112740770399E-4</c:v>
                </c:pt>
                <c:pt idx="280">
                  <c:v>2.6787815596156998E-4</c:v>
                </c:pt>
                <c:pt idx="281">
                  <c:v>2.6824976378936799E-4</c:v>
                </c:pt>
                <c:pt idx="282">
                  <c:v>2.66902182293049E-4</c:v>
                </c:pt>
                <c:pt idx="283">
                  <c:v>2.6611566625091298E-4</c:v>
                </c:pt>
                <c:pt idx="284">
                  <c:v>2.6592569249666599E-4</c:v>
                </c:pt>
                <c:pt idx="285">
                  <c:v>2.65755617162345E-4</c:v>
                </c:pt>
                <c:pt idx="286">
                  <c:v>2.6613186509750699E-4</c:v>
                </c:pt>
                <c:pt idx="287">
                  <c:v>2.65487285934312E-4</c:v>
                </c:pt>
                <c:pt idx="288">
                  <c:v>2.6488219510258798E-4</c:v>
                </c:pt>
                <c:pt idx="289">
                  <c:v>2.6431526473067E-4</c:v>
                </c:pt>
                <c:pt idx="290">
                  <c:v>2.6424118716028002E-4</c:v>
                </c:pt>
                <c:pt idx="291">
                  <c:v>2.6373348348601901E-4</c:v>
                </c:pt>
                <c:pt idx="292">
                  <c:v>2.6233050052444201E-4</c:v>
                </c:pt>
                <c:pt idx="293">
                  <c:v>2.6094694775686801E-4</c:v>
                </c:pt>
                <c:pt idx="294">
                  <c:v>2.6047385815664801E-4</c:v>
                </c:pt>
                <c:pt idx="295">
                  <c:v>2.60465084584508E-4</c:v>
                </c:pt>
                <c:pt idx="296">
                  <c:v>2.5920408567897397E-4</c:v>
                </c:pt>
                <c:pt idx="297">
                  <c:v>2.5880748021404703E-4</c:v>
                </c:pt>
                <c:pt idx="298">
                  <c:v>2.5923109797752899E-4</c:v>
                </c:pt>
                <c:pt idx="299">
                  <c:v>2.5966038388025001E-4</c:v>
                </c:pt>
                <c:pt idx="300">
                  <c:v>2.59360369600195E-4</c:v>
                </c:pt>
                <c:pt idx="301">
                  <c:v>2.5943803993796598E-4</c:v>
                </c:pt>
                <c:pt idx="302">
                  <c:v>2.5848508139951899E-4</c:v>
                </c:pt>
                <c:pt idx="303">
                  <c:v>2.57189143744452E-4</c:v>
                </c:pt>
                <c:pt idx="304">
                  <c:v>2.5659705939179699E-4</c:v>
                </c:pt>
                <c:pt idx="305">
                  <c:v>2.56371086455196E-4</c:v>
                </c:pt>
                <c:pt idx="306">
                  <c:v>2.555308067958E-4</c:v>
                </c:pt>
                <c:pt idx="307">
                  <c:v>2.5404501288828403E-4</c:v>
                </c:pt>
                <c:pt idx="308">
                  <c:v>2.5354009140718799E-4</c:v>
                </c:pt>
                <c:pt idx="309">
                  <c:v>2.5273649297414402E-4</c:v>
                </c:pt>
                <c:pt idx="310">
                  <c:v>2.5166328993765202E-4</c:v>
                </c:pt>
                <c:pt idx="311">
                  <c:v>2.5090294042813798E-4</c:v>
                </c:pt>
                <c:pt idx="312">
                  <c:v>2.51066841449944E-4</c:v>
                </c:pt>
                <c:pt idx="313">
                  <c:v>2.5095700901351899E-4</c:v>
                </c:pt>
                <c:pt idx="314">
                  <c:v>2.4972183091142598E-4</c:v>
                </c:pt>
                <c:pt idx="315">
                  <c:v>2.4936150852069699E-4</c:v>
                </c:pt>
                <c:pt idx="316">
                  <c:v>2.48744123936389E-4</c:v>
                </c:pt>
                <c:pt idx="317">
                  <c:v>2.4731972381901701E-4</c:v>
                </c:pt>
                <c:pt idx="318">
                  <c:v>2.4643741543772303E-4</c:v>
                </c:pt>
                <c:pt idx="319">
                  <c:v>2.4528543892741599E-4</c:v>
                </c:pt>
                <c:pt idx="320">
                  <c:v>2.4496349244017599E-4</c:v>
                </c:pt>
                <c:pt idx="321">
                  <c:v>2.4493598500133299E-4</c:v>
                </c:pt>
                <c:pt idx="322">
                  <c:v>2.4362625138249001E-4</c:v>
                </c:pt>
                <c:pt idx="323">
                  <c:v>2.4282664137867101E-4</c:v>
                </c:pt>
                <c:pt idx="324">
                  <c:v>2.4306562353144099E-4</c:v>
                </c:pt>
                <c:pt idx="325">
                  <c:v>2.4282325168786101E-4</c:v>
                </c:pt>
                <c:pt idx="326">
                  <c:v>2.42119286382353E-4</c:v>
                </c:pt>
                <c:pt idx="327">
                  <c:v>2.4189481680623001E-4</c:v>
                </c:pt>
                <c:pt idx="328">
                  <c:v>2.41453394129862E-4</c:v>
                </c:pt>
                <c:pt idx="329">
                  <c:v>2.4125780532251799E-4</c:v>
                </c:pt>
                <c:pt idx="330">
                  <c:v>2.41090366313914E-4</c:v>
                </c:pt>
                <c:pt idx="331">
                  <c:v>2.4138082337709499E-4</c:v>
                </c:pt>
                <c:pt idx="332">
                  <c:v>2.41480387753702E-4</c:v>
                </c:pt>
                <c:pt idx="333">
                  <c:v>2.4074377259278599E-4</c:v>
                </c:pt>
                <c:pt idx="334">
                  <c:v>2.4043094221287001E-4</c:v>
                </c:pt>
                <c:pt idx="335">
                  <c:v>2.39480118163337E-4</c:v>
                </c:pt>
                <c:pt idx="336">
                  <c:v>2.3853293700625599E-4</c:v>
                </c:pt>
                <c:pt idx="337">
                  <c:v>2.3842985332603599E-4</c:v>
                </c:pt>
                <c:pt idx="338">
                  <c:v>2.37711963874095E-4</c:v>
                </c:pt>
                <c:pt idx="339">
                  <c:v>2.3677666077096099E-4</c:v>
                </c:pt>
                <c:pt idx="340">
                  <c:v>2.36672881083436E-4</c:v>
                </c:pt>
                <c:pt idx="341">
                  <c:v>2.3594781939245799E-4</c:v>
                </c:pt>
                <c:pt idx="342">
                  <c:v>2.3606140939791501E-4</c:v>
                </c:pt>
                <c:pt idx="343">
                  <c:v>2.3618477693794899E-4</c:v>
                </c:pt>
                <c:pt idx="344">
                  <c:v>2.35921296820022E-4</c:v>
                </c:pt>
                <c:pt idx="345">
                  <c:v>2.3587040701749401E-4</c:v>
                </c:pt>
                <c:pt idx="346">
                  <c:v>2.3582573463998499E-4</c:v>
                </c:pt>
                <c:pt idx="347">
                  <c:v>2.3598504010382101E-4</c:v>
                </c:pt>
                <c:pt idx="348">
                  <c:v>2.3578707441442701E-4</c:v>
                </c:pt>
                <c:pt idx="349">
                  <c:v>2.3578197005509399E-4</c:v>
                </c:pt>
                <c:pt idx="350">
                  <c:v>2.35978271622184E-4</c:v>
                </c:pt>
                <c:pt idx="351">
                  <c:v>2.36002481760912E-4</c:v>
                </c:pt>
                <c:pt idx="352">
                  <c:v>2.3603355994094099E-4</c:v>
                </c:pt>
                <c:pt idx="353">
                  <c:v>2.3535795321793601E-4</c:v>
                </c:pt>
                <c:pt idx="354">
                  <c:v>2.3502115546476701E-4</c:v>
                </c:pt>
                <c:pt idx="355">
                  <c:v>2.3504846305275599E-4</c:v>
                </c:pt>
                <c:pt idx="356">
                  <c:v>2.35261097366962E-4</c:v>
                </c:pt>
                <c:pt idx="357">
                  <c:v>2.35487926959431E-4</c:v>
                </c:pt>
                <c:pt idx="358">
                  <c:v>2.3502796873726899E-4</c:v>
                </c:pt>
                <c:pt idx="359">
                  <c:v>2.34909537047229E-4</c:v>
                </c:pt>
                <c:pt idx="360">
                  <c:v>2.34953587459181E-4</c:v>
                </c:pt>
                <c:pt idx="361">
                  <c:v>2.35180654708138E-4</c:v>
                </c:pt>
                <c:pt idx="362">
                  <c:v>2.3558288881569601E-4</c:v>
                </c:pt>
                <c:pt idx="363">
                  <c:v>2.3531733701856599E-4</c:v>
                </c:pt>
                <c:pt idx="364">
                  <c:v>2.35218058948252E-4</c:v>
                </c:pt>
                <c:pt idx="365">
                  <c:v>2.3528237864702399E-4</c:v>
                </c:pt>
                <c:pt idx="366">
                  <c:v>2.3535848115860099E-4</c:v>
                </c:pt>
                <c:pt idx="367">
                  <c:v>2.35266512898756E-4</c:v>
                </c:pt>
                <c:pt idx="368">
                  <c:v>2.3551135487328E-4</c:v>
                </c:pt>
                <c:pt idx="369">
                  <c:v>2.3559718625146601E-4</c:v>
                </c:pt>
                <c:pt idx="370">
                  <c:v>2.3551606432669901E-4</c:v>
                </c:pt>
                <c:pt idx="371">
                  <c:v>2.3559751590092101E-4</c:v>
                </c:pt>
                <c:pt idx="372">
                  <c:v>2.36034321735364E-4</c:v>
                </c:pt>
                <c:pt idx="373">
                  <c:v>2.36309583472726E-4</c:v>
                </c:pt>
                <c:pt idx="374">
                  <c:v>2.3624397659898199E-4</c:v>
                </c:pt>
                <c:pt idx="375">
                  <c:v>2.3651560664019299E-4</c:v>
                </c:pt>
                <c:pt idx="376">
                  <c:v>2.36454698940389E-4</c:v>
                </c:pt>
                <c:pt idx="377">
                  <c:v>2.3672475036204499E-4</c:v>
                </c:pt>
                <c:pt idx="378">
                  <c:v>2.37336626565352E-4</c:v>
                </c:pt>
                <c:pt idx="379">
                  <c:v>2.3761936069826201E-4</c:v>
                </c:pt>
                <c:pt idx="380">
                  <c:v>2.38078276325373E-4</c:v>
                </c:pt>
                <c:pt idx="381">
                  <c:v>2.3822020649969601E-4</c:v>
                </c:pt>
                <c:pt idx="382">
                  <c:v>2.3868932577307301E-4</c:v>
                </c:pt>
                <c:pt idx="383">
                  <c:v>2.3916562789019801E-4</c:v>
                </c:pt>
                <c:pt idx="384">
                  <c:v>2.39330606880845E-4</c:v>
                </c:pt>
                <c:pt idx="385">
                  <c:v>2.39818485674433E-4</c:v>
                </c:pt>
                <c:pt idx="386">
                  <c:v>2.3998672840106299E-4</c:v>
                </c:pt>
                <c:pt idx="387">
                  <c:v>2.39491921469048E-4</c:v>
                </c:pt>
                <c:pt idx="388">
                  <c:v>2.39792175221358E-4</c:v>
                </c:pt>
                <c:pt idx="389">
                  <c:v>2.3957260968345101E-4</c:v>
                </c:pt>
                <c:pt idx="390">
                  <c:v>2.3987002299360701E-4</c:v>
                </c:pt>
                <c:pt idx="391">
                  <c:v>2.4016690941417899E-4</c:v>
                </c:pt>
                <c:pt idx="392">
                  <c:v>2.4028693969194501E-4</c:v>
                </c:pt>
                <c:pt idx="393">
                  <c:v>2.4038958888164999E-4</c:v>
                </c:pt>
                <c:pt idx="394">
                  <c:v>2.40669756446575E-4</c:v>
                </c:pt>
                <c:pt idx="395">
                  <c:v>2.40944291661048E-4</c:v>
                </c:pt>
                <c:pt idx="396">
                  <c:v>2.41587682064579E-4</c:v>
                </c:pt>
                <c:pt idx="397">
                  <c:v>2.4187176481895399E-4</c:v>
                </c:pt>
                <c:pt idx="398">
                  <c:v>2.4196435606911701E-4</c:v>
                </c:pt>
                <c:pt idx="399">
                  <c:v>2.4223277727023301E-4</c:v>
                </c:pt>
                <c:pt idx="400">
                  <c:v>2.42875766777836E-4</c:v>
                </c:pt>
                <c:pt idx="401">
                  <c:v>2.4333440248339299E-4</c:v>
                </c:pt>
                <c:pt idx="402">
                  <c:v>2.43980572618092E-4</c:v>
                </c:pt>
                <c:pt idx="403">
                  <c:v>2.4424746985335897E-4</c:v>
                </c:pt>
                <c:pt idx="404">
                  <c:v>2.4470552898425197E-4</c:v>
                </c:pt>
                <c:pt idx="405">
                  <c:v>2.4535406551472801E-4</c:v>
                </c:pt>
                <c:pt idx="406">
                  <c:v>2.4581200301583599E-4</c:v>
                </c:pt>
                <c:pt idx="407">
                  <c:v>2.4646362647156201E-4</c:v>
                </c:pt>
                <c:pt idx="408">
                  <c:v>2.4711815077350002E-4</c:v>
                </c:pt>
                <c:pt idx="409">
                  <c:v>2.4777539226361801E-4</c:v>
                </c:pt>
                <c:pt idx="410">
                  <c:v>2.4843516568196199E-4</c:v>
                </c:pt>
                <c:pt idx="411">
                  <c:v>2.4909728315785002E-4</c:v>
                </c:pt>
                <c:pt idx="412">
                  <c:v>2.4956193955808599E-4</c:v>
                </c:pt>
                <c:pt idx="413">
                  <c:v>2.5022155187322899E-4</c:v>
                </c:pt>
                <c:pt idx="414">
                  <c:v>2.50680609778651E-4</c:v>
                </c:pt>
                <c:pt idx="415">
                  <c:v>2.5113404780172202E-4</c:v>
                </c:pt>
                <c:pt idx="416">
                  <c:v>2.5179161445804398E-4</c:v>
                </c:pt>
                <c:pt idx="417">
                  <c:v>2.52450535082146E-4</c:v>
                </c:pt>
                <c:pt idx="418">
                  <c:v>2.5311065240620298E-4</c:v>
                </c:pt>
                <c:pt idx="419">
                  <c:v>2.5356266445717801E-4</c:v>
                </c:pt>
                <c:pt idx="420">
                  <c:v>2.5400716146181901E-4</c:v>
                </c:pt>
                <c:pt idx="421">
                  <c:v>2.5444554526396197E-4</c:v>
                </c:pt>
                <c:pt idx="422">
                  <c:v>2.5465473450806401E-4</c:v>
                </c:pt>
                <c:pt idx="423">
                  <c:v>2.5529628784215502E-4</c:v>
                </c:pt>
                <c:pt idx="424">
                  <c:v>2.5571596804648401E-4</c:v>
                </c:pt>
                <c:pt idx="425">
                  <c:v>2.56357347833692E-4</c:v>
                </c:pt>
                <c:pt idx="426">
                  <c:v>2.5699911861347603E-4</c:v>
                </c:pt>
                <c:pt idx="427">
                  <c:v>2.5718614645680303E-4</c:v>
                </c:pt>
                <c:pt idx="428">
                  <c:v>2.5735381916194199E-4</c:v>
                </c:pt>
                <c:pt idx="429">
                  <c:v>2.5774599177494101E-4</c:v>
                </c:pt>
                <c:pt idx="430">
                  <c:v>2.58370334078404E-4</c:v>
                </c:pt>
                <c:pt idx="431">
                  <c:v>2.5899613140051297E-4</c:v>
                </c:pt>
                <c:pt idx="432">
                  <c:v>2.58936340022421E-4</c:v>
                </c:pt>
                <c:pt idx="433">
                  <c:v>2.5955794778975997E-4</c:v>
                </c:pt>
                <c:pt idx="434">
                  <c:v>2.5995727018188598E-4</c:v>
                </c:pt>
                <c:pt idx="435">
                  <c:v>2.60588841152296E-4</c:v>
                </c:pt>
                <c:pt idx="436">
                  <c:v>2.6056394669686002E-4</c:v>
                </c:pt>
                <c:pt idx="437">
                  <c:v>2.6052252720084403E-4</c:v>
                </c:pt>
                <c:pt idx="438">
                  <c:v>2.61154745735425E-4</c:v>
                </c:pt>
                <c:pt idx="439">
                  <c:v>2.6092476366522199E-4</c:v>
                </c:pt>
                <c:pt idx="440">
                  <c:v>2.6092975212480598E-4</c:v>
                </c:pt>
                <c:pt idx="441">
                  <c:v>2.60724596827326E-4</c:v>
                </c:pt>
                <c:pt idx="442">
                  <c:v>2.6071370890660598E-4</c:v>
                </c:pt>
                <c:pt idx="443">
                  <c:v>2.5986761431187502E-4</c:v>
                </c:pt>
                <c:pt idx="444">
                  <c:v>2.5900133701785299E-4</c:v>
                </c:pt>
                <c:pt idx="445">
                  <c:v>2.5834001815367097E-4</c:v>
                </c:pt>
                <c:pt idx="446">
                  <c:v>2.5855346708056001E-4</c:v>
                </c:pt>
                <c:pt idx="447">
                  <c:v>2.5753024348428E-4</c:v>
                </c:pt>
                <c:pt idx="448">
                  <c:v>2.5696127951068499E-4</c:v>
                </c:pt>
                <c:pt idx="449">
                  <c:v>2.5579673730537097E-4</c:v>
                </c:pt>
                <c:pt idx="450">
                  <c:v>2.5520362454144202E-4</c:v>
                </c:pt>
                <c:pt idx="451">
                  <c:v>2.5486455390414699E-4</c:v>
                </c:pt>
                <c:pt idx="452">
                  <c:v>2.5365839369653802E-4</c:v>
                </c:pt>
                <c:pt idx="453">
                  <c:v>2.52987287362392E-4</c:v>
                </c:pt>
                <c:pt idx="454">
                  <c:v>2.5271591787330198E-4</c:v>
                </c:pt>
                <c:pt idx="455">
                  <c:v>2.5244085629874501E-4</c:v>
                </c:pt>
                <c:pt idx="456">
                  <c:v>2.5097060589036597E-4</c:v>
                </c:pt>
                <c:pt idx="457">
                  <c:v>2.4892758074614E-4</c:v>
                </c:pt>
                <c:pt idx="458">
                  <c:v>2.4783368075805202E-4</c:v>
                </c:pt>
                <c:pt idx="459">
                  <c:v>2.4639069760438E-4</c:v>
                </c:pt>
                <c:pt idx="460">
                  <c:v>2.45424092433385E-4</c:v>
                </c:pt>
                <c:pt idx="461">
                  <c:v>2.4290227008724299E-4</c:v>
                </c:pt>
                <c:pt idx="462">
                  <c:v>2.4169870405013399E-4</c:v>
                </c:pt>
                <c:pt idx="463">
                  <c:v>2.4021584950611501E-4</c:v>
                </c:pt>
                <c:pt idx="464">
                  <c:v>2.3847718012147201E-4</c:v>
                </c:pt>
                <c:pt idx="465">
                  <c:v>2.3635974512853399E-4</c:v>
                </c:pt>
                <c:pt idx="466">
                  <c:v>2.3514470078568801E-4</c:v>
                </c:pt>
                <c:pt idx="467">
                  <c:v>2.3357252406101299E-4</c:v>
                </c:pt>
                <c:pt idx="468">
                  <c:v>2.3292815452311699E-4</c:v>
                </c:pt>
                <c:pt idx="469">
                  <c:v>2.3182387915492701E-4</c:v>
                </c:pt>
                <c:pt idx="470">
                  <c:v>2.3148544699438199E-4</c:v>
                </c:pt>
                <c:pt idx="471">
                  <c:v>2.3034022186231901E-4</c:v>
                </c:pt>
                <c:pt idx="472">
                  <c:v>2.2784372019449899E-4</c:v>
                </c:pt>
                <c:pt idx="473">
                  <c:v>2.2721159678292099E-4</c:v>
                </c:pt>
                <c:pt idx="474">
                  <c:v>2.2625490324396701E-4</c:v>
                </c:pt>
                <c:pt idx="475">
                  <c:v>2.25747114942055E-4</c:v>
                </c:pt>
                <c:pt idx="476">
                  <c:v>2.2377859816560399E-4</c:v>
                </c:pt>
                <c:pt idx="477">
                  <c:v>2.2248377388659699E-4</c:v>
                </c:pt>
                <c:pt idx="478">
                  <c:v>2.2049114228791099E-4</c:v>
                </c:pt>
                <c:pt idx="479">
                  <c:v>2.1884518399265801E-4</c:v>
                </c:pt>
                <c:pt idx="480">
                  <c:v>2.1701735738186199E-4</c:v>
                </c:pt>
                <c:pt idx="481">
                  <c:v>2.1596110410742001E-4</c:v>
                </c:pt>
                <c:pt idx="482">
                  <c:v>2.1573806415897901E-4</c:v>
                </c:pt>
                <c:pt idx="483">
                  <c:v>2.1537218309353401E-4</c:v>
                </c:pt>
                <c:pt idx="484">
                  <c:v>2.1423972408411701E-4</c:v>
                </c:pt>
                <c:pt idx="485">
                  <c:v>2.1339679993364201E-4</c:v>
                </c:pt>
                <c:pt idx="486">
                  <c:v>2.1307652193921399E-4</c:v>
                </c:pt>
                <c:pt idx="487">
                  <c:v>2.1225211976255801E-4</c:v>
                </c:pt>
                <c:pt idx="488">
                  <c:v>2.11163701206169E-4</c:v>
                </c:pt>
                <c:pt idx="489">
                  <c:v>2.1020872979286601E-4</c:v>
                </c:pt>
                <c:pt idx="490">
                  <c:v>2.09607376490654E-4</c:v>
                </c:pt>
                <c:pt idx="491">
                  <c:v>2.09570136954697E-4</c:v>
                </c:pt>
                <c:pt idx="492">
                  <c:v>2.0925582780345601E-4</c:v>
                </c:pt>
                <c:pt idx="493">
                  <c:v>2.0931865478769699E-4</c:v>
                </c:pt>
                <c:pt idx="494">
                  <c:v>2.0939282388928701E-4</c:v>
                </c:pt>
                <c:pt idx="495">
                  <c:v>2.0955472060409601E-4</c:v>
                </c:pt>
                <c:pt idx="496">
                  <c:v>2.0997560761816999E-4</c:v>
                </c:pt>
                <c:pt idx="497">
                  <c:v>2.1025109483233201E-4</c:v>
                </c:pt>
                <c:pt idx="498">
                  <c:v>2.10635211680958E-4</c:v>
                </c:pt>
                <c:pt idx="499">
                  <c:v>2.1114506687007299E-4</c:v>
                </c:pt>
                <c:pt idx="500">
                  <c:v>2.1171591448683E-4</c:v>
                </c:pt>
                <c:pt idx="501">
                  <c:v>2.1218503565973299E-4</c:v>
                </c:pt>
                <c:pt idx="502">
                  <c:v>2.1257151640569999E-4</c:v>
                </c:pt>
                <c:pt idx="503">
                  <c:v>2.1278373215827899E-4</c:v>
                </c:pt>
                <c:pt idx="504">
                  <c:v>2.1324090824761301E-4</c:v>
                </c:pt>
                <c:pt idx="505">
                  <c:v>2.1367934422819701E-4</c:v>
                </c:pt>
                <c:pt idx="506">
                  <c:v>2.1423438170214E-4</c:v>
                </c:pt>
                <c:pt idx="507">
                  <c:v>2.1486927383756199E-4</c:v>
                </c:pt>
                <c:pt idx="508">
                  <c:v>2.1509415392549801E-4</c:v>
                </c:pt>
                <c:pt idx="509">
                  <c:v>2.1541765566464199E-4</c:v>
                </c:pt>
                <c:pt idx="510">
                  <c:v>2.1546613961886799E-4</c:v>
                </c:pt>
                <c:pt idx="511">
                  <c:v>2.1526649591323201E-4</c:v>
                </c:pt>
                <c:pt idx="512">
                  <c:v>2.14841831161458E-4</c:v>
                </c:pt>
                <c:pt idx="513">
                  <c:v>2.15274333720371E-4</c:v>
                </c:pt>
                <c:pt idx="514">
                  <c:v>2.1513331521239099E-4</c:v>
                </c:pt>
                <c:pt idx="515">
                  <c:v>2.1517714090661899E-4</c:v>
                </c:pt>
                <c:pt idx="516">
                  <c:v>2.15535318349944E-4</c:v>
                </c:pt>
                <c:pt idx="517">
                  <c:v>2.1597087184549899E-4</c:v>
                </c:pt>
                <c:pt idx="518">
                  <c:v>2.1612335676801601E-4</c:v>
                </c:pt>
                <c:pt idx="519">
                  <c:v>2.16435601362807E-4</c:v>
                </c:pt>
                <c:pt idx="520">
                  <c:v>2.1689654189971101E-4</c:v>
                </c:pt>
                <c:pt idx="521">
                  <c:v>2.1729590568869101E-4</c:v>
                </c:pt>
                <c:pt idx="522">
                  <c:v>2.1791516929613999E-4</c:v>
                </c:pt>
                <c:pt idx="523">
                  <c:v>2.18385813395107E-4</c:v>
                </c:pt>
                <c:pt idx="524">
                  <c:v>2.1871792683501401E-4</c:v>
                </c:pt>
                <c:pt idx="525">
                  <c:v>2.1929891874919699E-4</c:v>
                </c:pt>
                <c:pt idx="526">
                  <c:v>2.1991517213181501E-4</c:v>
                </c:pt>
                <c:pt idx="527">
                  <c:v>2.20494714379048E-4</c:v>
                </c:pt>
                <c:pt idx="528">
                  <c:v>2.2085587423812799E-4</c:v>
                </c:pt>
                <c:pt idx="529">
                  <c:v>2.21686342057371E-4</c:v>
                </c:pt>
                <c:pt idx="530">
                  <c:v>2.23008633386404E-4</c:v>
                </c:pt>
                <c:pt idx="531">
                  <c:v>2.23832666626248E-4</c:v>
                </c:pt>
                <c:pt idx="532">
                  <c:v>2.2544337930626199E-4</c:v>
                </c:pt>
                <c:pt idx="533">
                  <c:v>2.26366705069059E-4</c:v>
                </c:pt>
                <c:pt idx="534">
                  <c:v>2.2743291687732801E-4</c:v>
                </c:pt>
                <c:pt idx="535">
                  <c:v>2.27745067276725E-4</c:v>
                </c:pt>
                <c:pt idx="536">
                  <c:v>2.2805909430725899E-4</c:v>
                </c:pt>
                <c:pt idx="537">
                  <c:v>2.3094946536516799E-4</c:v>
                </c:pt>
                <c:pt idx="538">
                  <c:v>2.3258992512503499E-4</c:v>
                </c:pt>
                <c:pt idx="539">
                  <c:v>2.3688580859203799E-4</c:v>
                </c:pt>
                <c:pt idx="540">
                  <c:v>2.37274119905973E-4</c:v>
                </c:pt>
                <c:pt idx="541">
                  <c:v>2.37664265750223E-4</c:v>
                </c:pt>
                <c:pt idx="542">
                  <c:v>2.3984239597196199E-4</c:v>
                </c:pt>
                <c:pt idx="543">
                  <c:v>2.42330060668481E-4</c:v>
                </c:pt>
                <c:pt idx="544">
                  <c:v>2.4509439547541301E-4</c:v>
                </c:pt>
                <c:pt idx="545">
                  <c:v>2.52154811064988E-4</c:v>
                </c:pt>
                <c:pt idx="546">
                  <c:v>2.52577383006593E-4</c:v>
                </c:pt>
                <c:pt idx="547">
                  <c:v>2.55543366343264E-4</c:v>
                </c:pt>
                <c:pt idx="548">
                  <c:v>2.5872393143734401E-4</c:v>
                </c:pt>
                <c:pt idx="549">
                  <c:v>2.5908373546660598E-4</c:v>
                </c:pt>
                <c:pt idx="550">
                  <c:v>2.5944556814193602E-4</c:v>
                </c:pt>
                <c:pt idx="551">
                  <c:v>2.6657469973871001E-4</c:v>
                </c:pt>
                <c:pt idx="552">
                  <c:v>2.7401543963646901E-4</c:v>
                </c:pt>
                <c:pt idx="553">
                  <c:v>2.7431391791182699E-4</c:v>
                </c:pt>
                <c:pt idx="554">
                  <c:v>2.7461644981129302E-4</c:v>
                </c:pt>
                <c:pt idx="555">
                  <c:v>2.7492006219053398E-4</c:v>
                </c:pt>
                <c:pt idx="556">
                  <c:v>2.7745614476587603E-4</c:v>
                </c:pt>
                <c:pt idx="557">
                  <c:v>2.77673364495496E-4</c:v>
                </c:pt>
                <c:pt idx="558">
                  <c:v>2.8002877546757702E-4</c:v>
                </c:pt>
                <c:pt idx="559">
                  <c:v>2.8016910749572698E-4</c:v>
                </c:pt>
                <c:pt idx="560">
                  <c:v>2.80310209869158E-4</c:v>
                </c:pt>
                <c:pt idx="561">
                  <c:v>2.8045208142513101E-4</c:v>
                </c:pt>
                <c:pt idx="562">
                  <c:v>2.8059472099692601E-4</c:v>
                </c:pt>
                <c:pt idx="563">
                  <c:v>2.8073812741388499E-4</c:v>
                </c:pt>
                <c:pt idx="564">
                  <c:v>2.80882299501454E-4</c:v>
                </c:pt>
                <c:pt idx="565">
                  <c:v>2.8102723608122401E-4</c:v>
                </c:pt>
                <c:pt idx="566">
                  <c:v>2.8682129875659898E-4</c:v>
                </c:pt>
                <c:pt idx="567">
                  <c:v>2.9215441264159497E-4</c:v>
                </c:pt>
                <c:pt idx="568">
                  <c:v>2.9383149753902998E-4</c:v>
                </c:pt>
                <c:pt idx="569">
                  <c:v>2.8786237285378702E-4</c:v>
                </c:pt>
                <c:pt idx="570">
                  <c:v>2.8809961988393302E-4</c:v>
                </c:pt>
                <c:pt idx="571">
                  <c:v>2.8833755919869099E-4</c:v>
                </c:pt>
                <c:pt idx="572">
                  <c:v>2.8857618908563698E-4</c:v>
                </c:pt>
                <c:pt idx="573">
                  <c:v>2.8881550783304302E-4</c:v>
                </c:pt>
                <c:pt idx="574">
                  <c:v>2.8905551372991698E-4</c:v>
                </c:pt>
                <c:pt idx="575">
                  <c:v>2.8929620506604003E-4</c:v>
                </c:pt>
                <c:pt idx="576">
                  <c:v>2.8953758013200502E-4</c:v>
                </c:pt>
                <c:pt idx="577">
                  <c:v>2.8977963721925001E-4</c:v>
                </c:pt>
                <c:pt idx="578">
                  <c:v>2.9002237462010102E-4</c:v>
                </c:pt>
                <c:pt idx="579">
                  <c:v>2.9026579062780102E-4</c:v>
                </c:pt>
                <c:pt idx="580">
                  <c:v>2.9050988353655202E-4</c:v>
                </c:pt>
                <c:pt idx="581">
                  <c:v>2.9075465164154802E-4</c:v>
                </c:pt>
                <c:pt idx="582">
                  <c:v>2.91000093239013E-4</c:v>
                </c:pt>
                <c:pt idx="583">
                  <c:v>2.9124620662622898E-4</c:v>
                </c:pt>
                <c:pt idx="584">
                  <c:v>2.9149299010158201E-4</c:v>
                </c:pt>
                <c:pt idx="585">
                  <c:v>2.9174044196458599E-4</c:v>
                </c:pt>
                <c:pt idx="586">
                  <c:v>2.9198856051592499E-4</c:v>
                </c:pt>
                <c:pt idx="587">
                  <c:v>2.9223734405748101E-4</c:v>
                </c:pt>
                <c:pt idx="588">
                  <c:v>3.0446195084004901E-4</c:v>
                </c:pt>
                <c:pt idx="589">
                  <c:v>3.04811669179574E-4</c:v>
                </c:pt>
                <c:pt idx="590">
                  <c:v>3.08324418756105E-4</c:v>
                </c:pt>
                <c:pt idx="591">
                  <c:v>3.0891211537318399E-4</c:v>
                </c:pt>
                <c:pt idx="592">
                  <c:v>3.0949984048609698E-4</c:v>
                </c:pt>
                <c:pt idx="593">
                  <c:v>3.10087593932815E-4</c:v>
                </c:pt>
                <c:pt idx="594">
                  <c:v>3.1067537555252799E-4</c:v>
                </c:pt>
                <c:pt idx="595">
                  <c:v>3.1126318518563299E-4</c:v>
                </c:pt>
                <c:pt idx="596">
                  <c:v>3.1185102267371998E-4</c:v>
                </c:pt>
                <c:pt idx="597">
                  <c:v>3.1243888785956902E-4</c:v>
                </c:pt>
                <c:pt idx="598">
                  <c:v>3.0087237191427302E-4</c:v>
                </c:pt>
                <c:pt idx="599">
                  <c:v>3.0150773021398299E-4</c:v>
                </c:pt>
                <c:pt idx="600">
                  <c:v>3.0214308851369301E-4</c:v>
                </c:pt>
                <c:pt idx="601">
                  <c:v>3.02778446813402E-4</c:v>
                </c:pt>
                <c:pt idx="602">
                  <c:v>3.0341380511311202E-4</c:v>
                </c:pt>
                <c:pt idx="603">
                  <c:v>3.0404916341282199E-4</c:v>
                </c:pt>
                <c:pt idx="604">
                  <c:v>3.0468452171253098E-4</c:v>
                </c:pt>
                <c:pt idx="605">
                  <c:v>3.05319880012241E-4</c:v>
                </c:pt>
                <c:pt idx="606">
                  <c:v>3.0595523831195102E-4</c:v>
                </c:pt>
                <c:pt idx="607">
                  <c:v>3.0659059661166098E-4</c:v>
                </c:pt>
                <c:pt idx="608">
                  <c:v>3.0722595491136998E-4</c:v>
                </c:pt>
                <c:pt idx="609">
                  <c:v>3.0786131321108E-4</c:v>
                </c:pt>
                <c:pt idx="610">
                  <c:v>3.0849667151079002E-4</c:v>
                </c:pt>
                <c:pt idx="611">
                  <c:v>3.0913202981049901E-4</c:v>
                </c:pt>
                <c:pt idx="612">
                  <c:v>0</c:v>
                </c:pt>
                <c:pt idx="613">
                  <c:v>2.168404344971E-19</c:v>
                </c:pt>
                <c:pt idx="614">
                  <c:v>0</c:v>
                </c:pt>
                <c:pt idx="615">
                  <c:v>2.168404344971E-19</c:v>
                </c:pt>
                <c:pt idx="616">
                  <c:v>0</c:v>
                </c:pt>
                <c:pt idx="617">
                  <c:v>2.168404344971E-19</c:v>
                </c:pt>
                <c:pt idx="618">
                  <c:v>0</c:v>
                </c:pt>
                <c:pt idx="619">
                  <c:v>2.168404344971E-19</c:v>
                </c:pt>
                <c:pt idx="620">
                  <c:v>2.168404344971E-19</c:v>
                </c:pt>
                <c:pt idx="621">
                  <c:v>0</c:v>
                </c:pt>
                <c:pt idx="622">
                  <c:v>2.168404344971E-19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398-4AFA-BC7A-D60E0F29E6B1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398-4AFA-BC7A-D60E0F29E6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standard deviation y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scaling'!$Q$3:$Q$870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scaling'!$U$3:$U$870</c:f>
              <c:numCache>
                <c:formatCode>0.00E+00</c:formatCode>
                <c:ptCount val="868"/>
                <c:pt idx="0">
                  <c:v>3.5680886119642903E-20</c:v>
                </c:pt>
                <c:pt idx="1">
                  <c:v>4.2234418353057873E-20</c:v>
                </c:pt>
                <c:pt idx="2">
                  <c:v>4.7733705381985483E-20</c:v>
                </c:pt>
                <c:pt idx="3">
                  <c:v>5.5292580220331053E-20</c:v>
                </c:pt>
                <c:pt idx="4">
                  <c:v>6.5386736584062848E-20</c:v>
                </c:pt>
                <c:pt idx="5">
                  <c:v>7.5800962855899367E-20</c:v>
                </c:pt>
                <c:pt idx="6">
                  <c:v>8.6665279337120593E-20</c:v>
                </c:pt>
                <c:pt idx="7">
                  <c:v>9.8819858450770054E-20</c:v>
                </c:pt>
                <c:pt idx="8">
                  <c:v>1.1265229895315335E-19</c:v>
                </c:pt>
                <c:pt idx="9">
                  <c:v>1.2659369627772452E-19</c:v>
                </c:pt>
                <c:pt idx="10">
                  <c:v>1.4007654452486231E-19</c:v>
                </c:pt>
                <c:pt idx="11">
                  <c:v>1.5482104781190492E-19</c:v>
                </c:pt>
                <c:pt idx="12">
                  <c:v>1.701606249808677E-19</c:v>
                </c:pt>
                <c:pt idx="13">
                  <c:v>1.8512794973347356E-19</c:v>
                </c:pt>
                <c:pt idx="14">
                  <c:v>2.0010967842690126E-19</c:v>
                </c:pt>
                <c:pt idx="15">
                  <c:v>2.1500861084483453E-19</c:v>
                </c:pt>
                <c:pt idx="16">
                  <c:v>2.2974492458069172E-19</c:v>
                </c:pt>
                <c:pt idx="17">
                  <c:v>2.44234144095319E-19</c:v>
                </c:pt>
                <c:pt idx="18">
                  <c:v>2.5839749839360333E-19</c:v>
                </c:pt>
                <c:pt idx="19">
                  <c:v>2.7216176576792845E-19</c:v>
                </c:pt>
                <c:pt idx="20">
                  <c:v>2.8544965981035996E-19</c:v>
                </c:pt>
                <c:pt idx="21">
                  <c:v>2.9824784268078992E-19</c:v>
                </c:pt>
                <c:pt idx="22">
                  <c:v>3.1053418574464858E-19</c:v>
                </c:pt>
                <c:pt idx="23">
                  <c:v>3.2230564083351714E-19</c:v>
                </c:pt>
                <c:pt idx="24">
                  <c:v>3.3358775556591564E-19</c:v>
                </c:pt>
                <c:pt idx="25">
                  <c:v>3.444422415631281E-19</c:v>
                </c:pt>
                <c:pt idx="26">
                  <c:v>3.549560999524583E-19</c:v>
                </c:pt>
                <c:pt idx="27">
                  <c:v>3.6521084916896207E-19</c:v>
                </c:pt>
                <c:pt idx="28">
                  <c:v>3.7528773492930015E-19</c:v>
                </c:pt>
                <c:pt idx="29">
                  <c:v>3.8527852362798021E-19</c:v>
                </c:pt>
                <c:pt idx="30">
                  <c:v>3.9525241853684174E-19</c:v>
                </c:pt>
                <c:pt idx="31">
                  <c:v>4.0524174583122256E-19</c:v>
                </c:pt>
                <c:pt idx="32">
                  <c:v>4.1526194361477217E-19</c:v>
                </c:pt>
                <c:pt idx="33">
                  <c:v>4.2529958024872406E-19</c:v>
                </c:pt>
                <c:pt idx="34">
                  <c:v>4.3533757348085642E-19</c:v>
                </c:pt>
                <c:pt idx="35">
                  <c:v>4.4533530002747705E-19</c:v>
                </c:pt>
                <c:pt idx="36">
                  <c:v>4.5526431200040038E-19</c:v>
                </c:pt>
                <c:pt idx="37">
                  <c:v>4.6507224617009745E-19</c:v>
                </c:pt>
                <c:pt idx="38">
                  <c:v>4.747296553393269E-19</c:v>
                </c:pt>
                <c:pt idx="39">
                  <c:v>4.8421918110452684E-19</c:v>
                </c:pt>
                <c:pt idx="40">
                  <c:v>4.9356291330505846E-19</c:v>
                </c:pt>
                <c:pt idx="41">
                  <c:v>5.0278010040479774E-19</c:v>
                </c:pt>
                <c:pt idx="42">
                  <c:v>5.1192250626266642E-19</c:v>
                </c:pt>
                <c:pt idx="43">
                  <c:v>5.2107918290668868E-19</c:v>
                </c:pt>
                <c:pt idx="44">
                  <c:v>5.303638126940575E-19</c:v>
                </c:pt>
                <c:pt idx="45">
                  <c:v>5.3989484465464452E-19</c:v>
                </c:pt>
                <c:pt idx="46">
                  <c:v>5.498374333515333E-19</c:v>
                </c:pt>
                <c:pt idx="47">
                  <c:v>5.6035145540424974E-19</c:v>
                </c:pt>
                <c:pt idx="48">
                  <c:v>5.7161575457260173E-19</c:v>
                </c:pt>
                <c:pt idx="49">
                  <c:v>5.8380320484537402E-19</c:v>
                </c:pt>
                <c:pt idx="50">
                  <c:v>5.9718394433534785E-19</c:v>
                </c:pt>
                <c:pt idx="51">
                  <c:v>6.1209461164987081E-19</c:v>
                </c:pt>
                <c:pt idx="52">
                  <c:v>6.2895195558724594E-19</c:v>
                </c:pt>
                <c:pt idx="53">
                  <c:v>6.4825592719112755E-19</c:v>
                </c:pt>
                <c:pt idx="54">
                  <c:v>6.707648699108329E-19</c:v>
                </c:pt>
                <c:pt idx="55">
                  <c:v>6.9750913106152758E-19</c:v>
                </c:pt>
                <c:pt idx="56">
                  <c:v>7.294922077679574E-19</c:v>
                </c:pt>
                <c:pt idx="57">
                  <c:v>7.68180657323747E-19</c:v>
                </c:pt>
                <c:pt idx="58">
                  <c:v>8.1555767390263181E-19</c:v>
                </c:pt>
                <c:pt idx="59">
                  <c:v>8.7454783687603492E-19</c:v>
                </c:pt>
                <c:pt idx="60">
                  <c:v>9.4953369515726081E-19</c:v>
                </c:pt>
                <c:pt idx="61">
                  <c:v>1.0467148933653013E-18</c:v>
                </c:pt>
                <c:pt idx="62">
                  <c:v>1.1787855427670896E-18</c:v>
                </c:pt>
                <c:pt idx="63">
                  <c:v>1.3653200212463779E-18</c:v>
                </c:pt>
                <c:pt idx="64">
                  <c:v>1.6048182597008611E-18</c:v>
                </c:pt>
                <c:pt idx="65">
                  <c:v>1.9166787431900684E-18</c:v>
                </c:pt>
                <c:pt idx="66">
                  <c:v>2.3242974411946832E-18</c:v>
                </c:pt>
                <c:pt idx="67">
                  <c:v>2.8572651974486971E-18</c:v>
                </c:pt>
                <c:pt idx="68">
                  <c:v>3.5326545295239371E-18</c:v>
                </c:pt>
                <c:pt idx="69">
                  <c:v>4.4054947112175495E-18</c:v>
                </c:pt>
                <c:pt idx="70">
                  <c:v>5.5376884160509721E-18</c:v>
                </c:pt>
                <c:pt idx="71">
                  <c:v>7.0357447836294188E-18</c:v>
                </c:pt>
                <c:pt idx="72">
                  <c:v>9.0176752165229568E-18</c:v>
                </c:pt>
                <c:pt idx="73">
                  <c:v>1.1557105629559664E-17</c:v>
                </c:pt>
                <c:pt idx="74">
                  <c:v>1.4753860166333831E-17</c:v>
                </c:pt>
                <c:pt idx="75">
                  <c:v>1.8712836737953195E-17</c:v>
                </c:pt>
                <c:pt idx="76">
                  <c:v>2.3483364251270707E-17</c:v>
                </c:pt>
                <c:pt idx="77">
                  <c:v>2.9161909424342926E-17</c:v>
                </c:pt>
                <c:pt idx="78">
                  <c:v>3.5834552296919076E-17</c:v>
                </c:pt>
                <c:pt idx="79">
                  <c:v>4.3548323161584916E-17</c:v>
                </c:pt>
                <c:pt idx="80">
                  <c:v>5.2330904138972363E-17</c:v>
                </c:pt>
                <c:pt idx="81">
                  <c:v>6.2281605450671667E-17</c:v>
                </c:pt>
                <c:pt idx="82">
                  <c:v>7.3313250540323667E-17</c:v>
                </c:pt>
                <c:pt idx="83">
                  <c:v>8.5302310104988269E-17</c:v>
                </c:pt>
                <c:pt idx="84">
                  <c:v>9.80293278854232E-17</c:v>
                </c:pt>
                <c:pt idx="85">
                  <c:v>1.1118513274080009E-16</c:v>
                </c:pt>
                <c:pt idx="86">
                  <c:v>1.2438380376415048E-16</c:v>
                </c:pt>
                <c:pt idx="87">
                  <c:v>1.370896073900335E-16</c:v>
                </c:pt>
                <c:pt idx="88">
                  <c:v>1.4875318464021518E-16</c:v>
                </c:pt>
                <c:pt idx="89">
                  <c:v>1.5863246481019316E-16</c:v>
                </c:pt>
                <c:pt idx="90">
                  <c:v>1.6585359580857865E-16</c:v>
                </c:pt>
                <c:pt idx="91">
                  <c:v>1.6950205426684149E-16</c:v>
                </c:pt>
                <c:pt idx="92">
                  <c:v>1.6864814973575955E-16</c:v>
                </c:pt>
                <c:pt idx="93">
                  <c:v>1.623148228009276E-16</c:v>
                </c:pt>
                <c:pt idx="94">
                  <c:v>1.4968466082906924E-16</c:v>
                </c:pt>
                <c:pt idx="95">
                  <c:v>1.3001246833824544E-16</c:v>
                </c:pt>
                <c:pt idx="96">
                  <c:v>1.0270741002139261E-16</c:v>
                </c:pt>
                <c:pt idx="97">
                  <c:v>6.7304562990170109E-17</c:v>
                </c:pt>
                <c:pt idx="98">
                  <c:v>2.3531048109730897E-17</c:v>
                </c:pt>
                <c:pt idx="99">
                  <c:v>-2.8710585443525798E-17</c:v>
                </c:pt>
                <c:pt idx="100">
                  <c:v>-8.9421610154600812E-17</c:v>
                </c:pt>
                <c:pt idx="101">
                  <c:v>-1.5842932375600603E-16</c:v>
                </c:pt>
                <c:pt idx="102">
                  <c:v>-2.3550982174920448E-16</c:v>
                </c:pt>
                <c:pt idx="103">
                  <c:v>-3.2027468625868E-16</c:v>
                </c:pt>
                <c:pt idx="104">
                  <c:v>-4.1222758366845553E-16</c:v>
                </c:pt>
                <c:pt idx="105">
                  <c:v>-5.1081929202905765E-16</c:v>
                </c:pt>
                <c:pt idx="106">
                  <c:v>-6.1535081963054062E-16</c:v>
                </c:pt>
                <c:pt idx="107">
                  <c:v>-7.2509855571140093E-16</c:v>
                </c:pt>
                <c:pt idx="108">
                  <c:v>-8.3925778059035467E-16</c:v>
                </c:pt>
                <c:pt idx="109">
                  <c:v>-9.5696106295636735E-16</c:v>
                </c:pt>
                <c:pt idx="110">
                  <c:v>-1.0773829987519976E-15</c:v>
                </c:pt>
                <c:pt idx="111">
                  <c:v>-1.1996952004374035E-15</c:v>
                </c:pt>
                <c:pt idx="112">
                  <c:v>-1.3230324875360873E-15</c:v>
                </c:pt>
                <c:pt idx="113">
                  <c:v>-1.4466057044401198E-15</c:v>
                </c:pt>
                <c:pt idx="114">
                  <c:v>-1.5696299051717686E-15</c:v>
                </c:pt>
                <c:pt idx="115">
                  <c:v>-1.6914331674799154E-15</c:v>
                </c:pt>
                <c:pt idx="116">
                  <c:v>-1.8113300772168358E-15</c:v>
                </c:pt>
                <c:pt idx="117">
                  <c:v>-1.9287851331779092E-15</c:v>
                </c:pt>
                <c:pt idx="118">
                  <c:v>-2.0432921270037707E-15</c:v>
                </c:pt>
                <c:pt idx="119">
                  <c:v>-2.1544483083498833E-15</c:v>
                </c:pt>
                <c:pt idx="120">
                  <c:v>-2.2619248011767645E-15</c:v>
                </c:pt>
                <c:pt idx="121">
                  <c:v>-2.3654536898050026E-15</c:v>
                </c:pt>
                <c:pt idx="122">
                  <c:v>-2.4648407128544434E-15</c:v>
                </c:pt>
                <c:pt idx="123">
                  <c:v>-2.5599428895799681E-15</c:v>
                </c:pt>
                <c:pt idx="124">
                  <c:v>-2.650674529979614E-15</c:v>
                </c:pt>
                <c:pt idx="125">
                  <c:v>-2.7370069278144073E-15</c:v>
                </c:pt>
                <c:pt idx="126">
                  <c:v>-2.818933158514915E-15</c:v>
                </c:pt>
                <c:pt idx="127">
                  <c:v>-2.896485026649193E-15</c:v>
                </c:pt>
                <c:pt idx="128">
                  <c:v>-2.9697116635426465E-15</c:v>
                </c:pt>
                <c:pt idx="129">
                  <c:v>-3.0386863638915987E-15</c:v>
                </c:pt>
                <c:pt idx="130">
                  <c:v>-3.1034938398853824E-15</c:v>
                </c:pt>
                <c:pt idx="131">
                  <c:v>-3.1642161523794588E-15</c:v>
                </c:pt>
                <c:pt idx="132">
                  <c:v>-3.2209537932650011E-15</c:v>
                </c:pt>
                <c:pt idx="133">
                  <c:v>-3.2737967864527409E-15</c:v>
                </c:pt>
                <c:pt idx="134">
                  <c:v>-3.3228545712634928E-15</c:v>
                </c:pt>
                <c:pt idx="135">
                  <c:v>-3.3682401988780107E-15</c:v>
                </c:pt>
                <c:pt idx="136">
                  <c:v>-3.4100659140204175E-15</c:v>
                </c:pt>
                <c:pt idx="137">
                  <c:v>-3.4484330288202105E-15</c:v>
                </c:pt>
                <c:pt idx="138">
                  <c:v>-3.4834632051666972E-15</c:v>
                </c:pt>
                <c:pt idx="139">
                  <c:v>-3.515264558702821E-15</c:v>
                </c:pt>
                <c:pt idx="140">
                  <c:v>-3.543939133162591E-15</c:v>
                </c:pt>
                <c:pt idx="141">
                  <c:v>-3.569588545353778E-15</c:v>
                </c:pt>
                <c:pt idx="142">
                  <c:v>-3.5923280196287992E-15</c:v>
                </c:pt>
                <c:pt idx="143">
                  <c:v>-3.6122515974342433E-15</c:v>
                </c:pt>
                <c:pt idx="144">
                  <c:v>-3.6294678679729507E-15</c:v>
                </c:pt>
                <c:pt idx="145">
                  <c:v>-3.6440955237651994E-15</c:v>
                </c:pt>
                <c:pt idx="146">
                  <c:v>-3.6562572754605091E-15</c:v>
                </c:pt>
                <c:pt idx="147">
                  <c:v>-3.6660880923434564E-15</c:v>
                </c:pt>
                <c:pt idx="148">
                  <c:v>-3.6737412080082936E-15</c:v>
                </c:pt>
                <c:pt idx="149">
                  <c:v>-3.6793821284872478E-15</c:v>
                </c:pt>
                <c:pt idx="150">
                  <c:v>-3.6831911001364899E-15</c:v>
                </c:pt>
                <c:pt idx="151">
                  <c:v>-3.6853669756112046E-15</c:v>
                </c:pt>
                <c:pt idx="152">
                  <c:v>-3.6861259750369642E-15</c:v>
                </c:pt>
                <c:pt idx="153">
                  <c:v>-3.6856989733448532E-15</c:v>
                </c:pt>
                <c:pt idx="154">
                  <c:v>-3.68431832493786E-15</c:v>
                </c:pt>
                <c:pt idx="155">
                  <c:v>-3.6822207718115646E-15</c:v>
                </c:pt>
                <c:pt idx="156">
                  <c:v>-3.679642607884471E-15</c:v>
                </c:pt>
                <c:pt idx="157">
                  <c:v>-3.6768115241815754E-15</c:v>
                </c:pt>
                <c:pt idx="158">
                  <c:v>-3.6739442128295178E-15</c:v>
                </c:pt>
                <c:pt idx="159">
                  <c:v>-3.6712461512284629E-15</c:v>
                </c:pt>
                <c:pt idx="160">
                  <c:v>-3.6688972245375017E-15</c:v>
                </c:pt>
                <c:pt idx="161">
                  <c:v>-3.6670596883067063E-15</c:v>
                </c:pt>
                <c:pt idx="162">
                  <c:v>-3.6658656312505833E-15</c:v>
                </c:pt>
                <c:pt idx="163">
                  <c:v>-3.6654253167339858E-15</c:v>
                </c:pt>
                <c:pt idx="164">
                  <c:v>-3.6658061225037319E-15</c:v>
                </c:pt>
                <c:pt idx="165">
                  <c:v>-3.667041177338864E-15</c:v>
                </c:pt>
                <c:pt idx="166">
                  <c:v>-3.6691214428411588E-15</c:v>
                </c:pt>
                <c:pt idx="167">
                  <c:v>-3.6719870714795572E-15</c:v>
                </c:pt>
                <c:pt idx="168">
                  <c:v>-3.6755466107530626E-15</c:v>
                </c:pt>
                <c:pt idx="169">
                  <c:v>-3.6796718906731434E-15</c:v>
                </c:pt>
                <c:pt idx="170">
                  <c:v>-3.6842229059971723E-15</c:v>
                </c:pt>
                <c:pt idx="171">
                  <c:v>-3.6890322512565753E-15</c:v>
                </c:pt>
                <c:pt idx="172">
                  <c:v>-3.6939391104052942E-15</c:v>
                </c:pt>
                <c:pt idx="173">
                  <c:v>-3.6987789897985745E-15</c:v>
                </c:pt>
                <c:pt idx="174">
                  <c:v>-3.703403859670176E-15</c:v>
                </c:pt>
                <c:pt idx="175">
                  <c:v>-3.7076793448658783E-15</c:v>
                </c:pt>
                <c:pt idx="176">
                  <c:v>-3.7114864637983784E-15</c:v>
                </c:pt>
                <c:pt idx="177">
                  <c:v>-3.7147393733009484E-15</c:v>
                </c:pt>
                <c:pt idx="178">
                  <c:v>-3.7173562337260922E-15</c:v>
                </c:pt>
                <c:pt idx="179">
                  <c:v>-3.7192876126466735E-15</c:v>
                </c:pt>
                <c:pt idx="180">
                  <c:v>-3.7204954785828386E-15</c:v>
                </c:pt>
                <c:pt idx="181">
                  <c:v>-3.7209757394171942E-15</c:v>
                </c:pt>
                <c:pt idx="182">
                  <c:v>-3.7207157372651457E-15</c:v>
                </c:pt>
                <c:pt idx="183">
                  <c:v>-3.719734902078744E-15</c:v>
                </c:pt>
                <c:pt idx="184">
                  <c:v>-3.7180498810325848E-15</c:v>
                </c:pt>
                <c:pt idx="185">
                  <c:v>-3.7156818765229758E-15</c:v>
                </c:pt>
                <c:pt idx="186">
                  <c:v>-3.7126574479571393E-15</c:v>
                </c:pt>
                <c:pt idx="187">
                  <c:v>-3.709004323098443E-15</c:v>
                </c:pt>
                <c:pt idx="188">
                  <c:v>-3.7047530121870091E-15</c:v>
                </c:pt>
                <c:pt idx="189">
                  <c:v>-3.6999338816713362E-15</c:v>
                </c:pt>
                <c:pt idx="190">
                  <c:v>-3.6945759695077343E-15</c:v>
                </c:pt>
                <c:pt idx="191">
                  <c:v>-3.688707960170866E-15</c:v>
                </c:pt>
                <c:pt idx="192">
                  <c:v>-3.682357033983316E-15</c:v>
                </c:pt>
                <c:pt idx="193">
                  <c:v>-3.6755491457779349E-15</c:v>
                </c:pt>
                <c:pt idx="194">
                  <c:v>-3.6683085738604227E-15</c:v>
                </c:pt>
                <c:pt idx="195">
                  <c:v>-3.6606581587680337E-15</c:v>
                </c:pt>
                <c:pt idx="196">
                  <c:v>-3.652619356089853E-15</c:v>
                </c:pt>
                <c:pt idx="197">
                  <c:v>-3.6442121318743869E-15</c:v>
                </c:pt>
                <c:pt idx="198">
                  <c:v>-3.6354549709495063E-15</c:v>
                </c:pt>
                <c:pt idx="199">
                  <c:v>-3.6263653856985133E-15</c:v>
                </c:pt>
                <c:pt idx="200">
                  <c:v>-3.616959536451749E-15</c:v>
                </c:pt>
                <c:pt idx="201">
                  <c:v>-3.6072525073288483E-15</c:v>
                </c:pt>
                <c:pt idx="202">
                  <c:v>-3.5972584301850753E-15</c:v>
                </c:pt>
                <c:pt idx="203">
                  <c:v>-3.5869904816150391E-15</c:v>
                </c:pt>
                <c:pt idx="204">
                  <c:v>-3.5764608613557565E-15</c:v>
                </c:pt>
                <c:pt idx="205">
                  <c:v>-3.5656809815600298E-15</c:v>
                </c:pt>
                <c:pt idx="206">
                  <c:v>-3.5546614967342994E-15</c:v>
                </c:pt>
                <c:pt idx="207">
                  <c:v>-3.5434123366757185E-15</c:v>
                </c:pt>
                <c:pt idx="208">
                  <c:v>-3.5319427773265684E-15</c:v>
                </c:pt>
                <c:pt idx="209">
                  <c:v>-3.5202615652047495E-15</c:v>
                </c:pt>
                <c:pt idx="210">
                  <c:v>-3.5083768427532253E-15</c:v>
                </c:pt>
                <c:pt idx="211">
                  <c:v>-3.4962962739022128E-15</c:v>
                </c:pt>
                <c:pt idx="212">
                  <c:v>-3.4840270472261825E-15</c:v>
                </c:pt>
                <c:pt idx="213">
                  <c:v>-3.471575915972805E-15</c:v>
                </c:pt>
                <c:pt idx="214">
                  <c:v>-3.458949251167483E-15</c:v>
                </c:pt>
                <c:pt idx="215">
                  <c:v>-3.4461529469770886E-15</c:v>
                </c:pt>
                <c:pt idx="216">
                  <c:v>-3.4331924787813815E-15</c:v>
                </c:pt>
                <c:pt idx="217">
                  <c:v>-3.4200730378903885E-15</c:v>
                </c:pt>
                <c:pt idx="218">
                  <c:v>-3.4067992870612567E-15</c:v>
                </c:pt>
                <c:pt idx="219">
                  <c:v>-3.3933756708021381E-15</c:v>
                </c:pt>
                <c:pt idx="220">
                  <c:v>-3.3798062335183716E-15</c:v>
                </c:pt>
                <c:pt idx="221">
                  <c:v>-3.3660947133010813E-15</c:v>
                </c:pt>
                <c:pt idx="222">
                  <c:v>-3.3522446590051164E-15</c:v>
                </c:pt>
                <c:pt idx="223">
                  <c:v>-3.338259359535858E-15</c:v>
                </c:pt>
                <c:pt idx="224">
                  <c:v>-3.3241420128818612E-15</c:v>
                </c:pt>
                <c:pt idx="225">
                  <c:v>-3.3098956322912595E-15</c:v>
                </c:pt>
                <c:pt idx="226">
                  <c:v>-3.2955231361211301E-15</c:v>
                </c:pt>
                <c:pt idx="227">
                  <c:v>-3.2810272933044528E-15</c:v>
                </c:pt>
                <c:pt idx="228">
                  <c:v>-3.2664107476422403E-15</c:v>
                </c:pt>
                <c:pt idx="229">
                  <c:v>-3.2516760336750367E-15</c:v>
                </c:pt>
                <c:pt idx="230">
                  <c:v>-3.2368254403899562E-15</c:v>
                </c:pt>
                <c:pt idx="231">
                  <c:v>-3.2218611052555949E-15</c:v>
                </c:pt>
                <c:pt idx="232">
                  <c:v>-3.2067850239545241E-15</c:v>
                </c:pt>
                <c:pt idx="233">
                  <c:v>-3.1915990044077944E-15</c:v>
                </c:pt>
                <c:pt idx="234">
                  <c:v>-3.1763046626202614E-15</c:v>
                </c:pt>
                <c:pt idx="235">
                  <c:v>-3.1609035789223583E-15</c:v>
                </c:pt>
                <c:pt idx="236">
                  <c:v>-3.1453970998697243E-15</c:v>
                </c:pt>
                <c:pt idx="237">
                  <c:v>-3.1297863866892906E-15</c:v>
                </c:pt>
                <c:pt idx="238">
                  <c:v>-3.1140726537865166E-15</c:v>
                </c:pt>
                <c:pt idx="239">
                  <c:v>-3.0982569992891201E-15</c:v>
                </c:pt>
                <c:pt idx="240">
                  <c:v>-3.0823403312029717E-15</c:v>
                </c:pt>
                <c:pt idx="241">
                  <c:v>-3.066323571152827E-15</c:v>
                </c:pt>
                <c:pt idx="242">
                  <c:v>-3.050207565182198E-15</c:v>
                </c:pt>
                <c:pt idx="243">
                  <c:v>-3.0339931692048515E-15</c:v>
                </c:pt>
                <c:pt idx="244">
                  <c:v>-3.0176812578355762E-15</c:v>
                </c:pt>
                <c:pt idx="245">
                  <c:v>-3.0012727231563388E-15</c:v>
                </c:pt>
                <c:pt idx="246">
                  <c:v>-2.9847685925251627E-15</c:v>
                </c:pt>
                <c:pt idx="247">
                  <c:v>-2.9681697395205141E-15</c:v>
                </c:pt>
                <c:pt idx="248">
                  <c:v>-2.9514774160879394E-15</c:v>
                </c:pt>
                <c:pt idx="249">
                  <c:v>-2.9346927761071464E-15</c:v>
                </c:pt>
                <c:pt idx="250">
                  <c:v>-2.9178169896491173E-15</c:v>
                </c:pt>
                <c:pt idx="251">
                  <c:v>-2.9008514150693562E-15</c:v>
                </c:pt>
                <c:pt idx="252">
                  <c:v>-2.8837973309682255E-15</c:v>
                </c:pt>
                <c:pt idx="253">
                  <c:v>-2.8666560654254515E-15</c:v>
                </c:pt>
                <c:pt idx="254">
                  <c:v>-2.8494290294400803E-15</c:v>
                </c:pt>
                <c:pt idx="255">
                  <c:v>-2.8321175147682788E-15</c:v>
                </c:pt>
                <c:pt idx="256">
                  <c:v>-2.814722926377669E-15</c:v>
                </c:pt>
                <c:pt idx="257">
                  <c:v>-2.7972465203096343E-15</c:v>
                </c:pt>
                <c:pt idx="258">
                  <c:v>-2.7796897630496744E-15</c:v>
                </c:pt>
                <c:pt idx="259">
                  <c:v>-2.762053964237314E-15</c:v>
                </c:pt>
                <c:pt idx="260">
                  <c:v>-2.7443404777375168E-15</c:v>
                </c:pt>
                <c:pt idx="261">
                  <c:v>-2.726550703657468E-15</c:v>
                </c:pt>
                <c:pt idx="262">
                  <c:v>-2.708686022023187E-15</c:v>
                </c:pt>
                <c:pt idx="263">
                  <c:v>-2.6907477220119126E-15</c:v>
                </c:pt>
                <c:pt idx="264">
                  <c:v>-2.6724556063150742E-15</c:v>
                </c:pt>
                <c:pt idx="265">
                  <c:v>-2.6541878749104898E-15</c:v>
                </c:pt>
                <c:pt idx="266">
                  <c:v>-2.6360333240147421E-15</c:v>
                </c:pt>
                <c:pt idx="267">
                  <c:v>-2.6175709335589727E-15</c:v>
                </c:pt>
                <c:pt idx="268">
                  <c:v>-2.5992784827042213E-15</c:v>
                </c:pt>
                <c:pt idx="269">
                  <c:v>-2.5810765167805967E-15</c:v>
                </c:pt>
                <c:pt idx="270">
                  <c:v>-2.5626519218662836E-15</c:v>
                </c:pt>
                <c:pt idx="271">
                  <c:v>-2.5441611706569879E-15</c:v>
                </c:pt>
                <c:pt idx="272">
                  <c:v>-2.5251853885900101E-15</c:v>
                </c:pt>
                <c:pt idx="273">
                  <c:v>-2.5065611903179047E-15</c:v>
                </c:pt>
                <c:pt idx="274">
                  <c:v>-2.4874082817537201E-15</c:v>
                </c:pt>
                <c:pt idx="275">
                  <c:v>-2.4686513610326404E-15</c:v>
                </c:pt>
                <c:pt idx="276">
                  <c:v>-2.4498293571913297E-15</c:v>
                </c:pt>
                <c:pt idx="277">
                  <c:v>-2.4309426200287614E-15</c:v>
                </c:pt>
                <c:pt idx="278">
                  <c:v>-2.4106846179119537E-15</c:v>
                </c:pt>
                <c:pt idx="279">
                  <c:v>-2.3913831593494316E-15</c:v>
                </c:pt>
                <c:pt idx="280">
                  <c:v>-2.3718875426816009E-15</c:v>
                </c:pt>
                <c:pt idx="281">
                  <c:v>-2.3527421650142433E-15</c:v>
                </c:pt>
                <c:pt idx="282">
                  <c:v>-2.3318357456941282E-15</c:v>
                </c:pt>
                <c:pt idx="283">
                  <c:v>-2.3112813736301128E-15</c:v>
                </c:pt>
                <c:pt idx="284">
                  <c:v>-2.2912711300116791E-15</c:v>
                </c:pt>
                <c:pt idx="285">
                  <c:v>-2.2717188327916383E-15</c:v>
                </c:pt>
                <c:pt idx="286">
                  <c:v>-2.2522798127575103E-15</c:v>
                </c:pt>
                <c:pt idx="287">
                  <c:v>-2.2319830066673095E-15</c:v>
                </c:pt>
                <c:pt idx="288">
                  <c:v>-2.2127648999754889E-15</c:v>
                </c:pt>
                <c:pt idx="289">
                  <c:v>-2.1932091905850336E-15</c:v>
                </c:pt>
                <c:pt idx="290">
                  <c:v>-2.1735262632473734E-15</c:v>
                </c:pt>
                <c:pt idx="291">
                  <c:v>-2.1525416251230921E-15</c:v>
                </c:pt>
                <c:pt idx="292">
                  <c:v>-2.1316150002818657E-15</c:v>
                </c:pt>
                <c:pt idx="293">
                  <c:v>-2.1106393156604482E-15</c:v>
                </c:pt>
                <c:pt idx="294">
                  <c:v>-2.0901504356992425E-15</c:v>
                </c:pt>
                <c:pt idx="295">
                  <c:v>-2.0700745308991233E-15</c:v>
                </c:pt>
                <c:pt idx="296">
                  <c:v>-2.0493823075251368E-15</c:v>
                </c:pt>
                <c:pt idx="297">
                  <c:v>-2.0284767977132338E-15</c:v>
                </c:pt>
                <c:pt idx="298">
                  <c:v>-2.0084603659021538E-15</c:v>
                </c:pt>
                <c:pt idx="299">
                  <c:v>-1.9884017037374043E-15</c:v>
                </c:pt>
                <c:pt idx="300">
                  <c:v>-1.9674625734780366E-15</c:v>
                </c:pt>
                <c:pt idx="301">
                  <c:v>-1.9469241057017258E-15</c:v>
                </c:pt>
                <c:pt idx="302">
                  <c:v>-1.9249925761002788E-15</c:v>
                </c:pt>
                <c:pt idx="303">
                  <c:v>-1.9028063016021672E-15</c:v>
                </c:pt>
                <c:pt idx="304">
                  <c:v>-1.8820091086974618E-15</c:v>
                </c:pt>
                <c:pt idx="305">
                  <c:v>-1.8611143368784072E-15</c:v>
                </c:pt>
                <c:pt idx="306">
                  <c:v>-1.8389476678823463E-15</c:v>
                </c:pt>
                <c:pt idx="307">
                  <c:v>-1.8172352350826702E-15</c:v>
                </c:pt>
                <c:pt idx="308">
                  <c:v>-1.796488488126987E-15</c:v>
                </c:pt>
                <c:pt idx="309">
                  <c:v>-1.7748749313903093E-15</c:v>
                </c:pt>
                <c:pt idx="310">
                  <c:v>-1.752806380994399E-15</c:v>
                </c:pt>
                <c:pt idx="311">
                  <c:v>-1.7310813650559628E-15</c:v>
                </c:pt>
                <c:pt idx="312">
                  <c:v>-1.7101415850914826E-15</c:v>
                </c:pt>
                <c:pt idx="313">
                  <c:v>-1.6892567960109313E-15</c:v>
                </c:pt>
                <c:pt idx="314">
                  <c:v>-1.6668382717700356E-15</c:v>
                </c:pt>
                <c:pt idx="315">
                  <c:v>-1.6457190255983634E-15</c:v>
                </c:pt>
                <c:pt idx="316">
                  <c:v>-1.622824635322681E-15</c:v>
                </c:pt>
                <c:pt idx="317">
                  <c:v>-1.5995151724384983E-15</c:v>
                </c:pt>
                <c:pt idx="318">
                  <c:v>-1.5775971808060215E-15</c:v>
                </c:pt>
                <c:pt idx="319">
                  <c:v>-1.5553703726053877E-15</c:v>
                </c:pt>
                <c:pt idx="320">
                  <c:v>-1.5344352333048953E-15</c:v>
                </c:pt>
                <c:pt idx="321">
                  <c:v>-1.5118312942480847E-15</c:v>
                </c:pt>
                <c:pt idx="322">
                  <c:v>-1.4881557302040429E-15</c:v>
                </c:pt>
                <c:pt idx="323">
                  <c:v>-1.4644361730567909E-15</c:v>
                </c:pt>
                <c:pt idx="324">
                  <c:v>-1.4434456475274295E-15</c:v>
                </c:pt>
                <c:pt idx="325">
                  <c:v>-1.4209689192404925E-15</c:v>
                </c:pt>
                <c:pt idx="326">
                  <c:v>-1.3997393369268356E-15</c:v>
                </c:pt>
                <c:pt idx="327">
                  <c:v>-1.3768905582623196E-15</c:v>
                </c:pt>
                <c:pt idx="328">
                  <c:v>-1.354484830956781E-15</c:v>
                </c:pt>
                <c:pt idx="329">
                  <c:v>-1.3333685382742408E-15</c:v>
                </c:pt>
                <c:pt idx="330">
                  <c:v>-1.3112105748341451E-15</c:v>
                </c:pt>
                <c:pt idx="331">
                  <c:v>-1.2899168114259839E-15</c:v>
                </c:pt>
                <c:pt idx="332">
                  <c:v>-1.2685737424662026E-15</c:v>
                </c:pt>
                <c:pt idx="333">
                  <c:v>-1.2459890301474528E-15</c:v>
                </c:pt>
                <c:pt idx="334">
                  <c:v>-1.2224076701805652E-15</c:v>
                </c:pt>
                <c:pt idx="335">
                  <c:v>-1.1989721304807816E-15</c:v>
                </c:pt>
                <c:pt idx="336">
                  <c:v>-1.1758231209513164E-15</c:v>
                </c:pt>
                <c:pt idx="337">
                  <c:v>-1.1546012692417335E-15</c:v>
                </c:pt>
                <c:pt idx="338">
                  <c:v>-1.1306149239076209E-15</c:v>
                </c:pt>
                <c:pt idx="339">
                  <c:v>-1.1062966327002997E-15</c:v>
                </c:pt>
                <c:pt idx="340">
                  <c:v>-1.0836720774254404E-15</c:v>
                </c:pt>
                <c:pt idx="341">
                  <c:v>-1.0600004833081422E-15</c:v>
                </c:pt>
                <c:pt idx="342">
                  <c:v>-1.0385987508144857E-15</c:v>
                </c:pt>
                <c:pt idx="343">
                  <c:v>-1.0168556104433064E-15</c:v>
                </c:pt>
                <c:pt idx="344">
                  <c:v>-9.9498061350642947E-16</c:v>
                </c:pt>
                <c:pt idx="345">
                  <c:v>-9.7485396087769131E-16</c:v>
                </c:pt>
                <c:pt idx="346">
                  <c:v>-9.5267256604763143E-16</c:v>
                </c:pt>
                <c:pt idx="347">
                  <c:v>-9.3128262955641517E-16</c:v>
                </c:pt>
                <c:pt idx="348">
                  <c:v>-9.1070693446002739E-16</c:v>
                </c:pt>
                <c:pt idx="349">
                  <c:v>-8.8947718197314458E-16</c:v>
                </c:pt>
                <c:pt idx="350">
                  <c:v>-8.683070033069518E-16</c:v>
                </c:pt>
                <c:pt idx="351">
                  <c:v>-8.472331814483915E-16</c:v>
                </c:pt>
                <c:pt idx="352">
                  <c:v>-8.2572337559481514E-16</c:v>
                </c:pt>
                <c:pt idx="353">
                  <c:v>-8.0254279094513614E-16</c:v>
                </c:pt>
                <c:pt idx="354">
                  <c:v>-7.8198871845413983E-16</c:v>
                </c:pt>
                <c:pt idx="355">
                  <c:v>-7.6188589287893653E-16</c:v>
                </c:pt>
                <c:pt idx="356">
                  <c:v>-7.4163195554264689E-16</c:v>
                </c:pt>
                <c:pt idx="357">
                  <c:v>-7.2209622196700754E-16</c:v>
                </c:pt>
                <c:pt idx="358">
                  <c:v>-7.0111657216298952E-16</c:v>
                </c:pt>
                <c:pt idx="359">
                  <c:v>-6.7996411606536687E-16</c:v>
                </c:pt>
                <c:pt idx="360">
                  <c:v>-6.5961538888687664E-16</c:v>
                </c:pt>
                <c:pt idx="361">
                  <c:v>-6.4140474074752623E-16</c:v>
                </c:pt>
                <c:pt idx="362">
                  <c:v>-6.2279140762888454E-16</c:v>
                </c:pt>
                <c:pt idx="363">
                  <c:v>-6.0316346882797958E-16</c:v>
                </c:pt>
                <c:pt idx="364">
                  <c:v>-5.850937921512167E-16</c:v>
                </c:pt>
                <c:pt idx="365">
                  <c:v>-5.6698509190463885E-16</c:v>
                </c:pt>
                <c:pt idx="366">
                  <c:v>-5.5001295806935898E-16</c:v>
                </c:pt>
                <c:pt idx="367">
                  <c:v>-5.3382581704209474E-16</c:v>
                </c:pt>
                <c:pt idx="368">
                  <c:v>-5.17422751598602E-16</c:v>
                </c:pt>
                <c:pt idx="369">
                  <c:v>-5.0194185150842293E-16</c:v>
                </c:pt>
                <c:pt idx="370">
                  <c:v>-4.877098104577412E-16</c:v>
                </c:pt>
                <c:pt idx="371">
                  <c:v>-4.7250613879673189E-16</c:v>
                </c:pt>
                <c:pt idx="372">
                  <c:v>-4.5934807465388472E-16</c:v>
                </c:pt>
                <c:pt idx="373">
                  <c:v>-4.4705635783831708E-16</c:v>
                </c:pt>
                <c:pt idx="374">
                  <c:v>-4.3393980252357604E-16</c:v>
                </c:pt>
                <c:pt idx="375">
                  <c:v>-4.2282935404946918E-16</c:v>
                </c:pt>
                <c:pt idx="376">
                  <c:v>-4.105235781196749E-16</c:v>
                </c:pt>
                <c:pt idx="377">
                  <c:v>-4.0160967559711376E-16</c:v>
                </c:pt>
                <c:pt idx="378">
                  <c:v>-3.9382781795539632E-16</c:v>
                </c:pt>
                <c:pt idx="379">
                  <c:v>-3.8560064514386765E-16</c:v>
                </c:pt>
                <c:pt idx="380">
                  <c:v>-3.7842872751510871E-16</c:v>
                </c:pt>
                <c:pt idx="381">
                  <c:v>-3.7052509235979346E-16</c:v>
                </c:pt>
                <c:pt idx="382">
                  <c:v>-3.6345040888419125E-16</c:v>
                </c:pt>
                <c:pt idx="383">
                  <c:v>-3.5560701201489839E-16</c:v>
                </c:pt>
                <c:pt idx="384">
                  <c:v>-3.4616563934822484E-16</c:v>
                </c:pt>
                <c:pt idx="385">
                  <c:v>-3.3616487656807299E-16</c:v>
                </c:pt>
                <c:pt idx="386">
                  <c:v>-3.2327739905416852E-16</c:v>
                </c:pt>
                <c:pt idx="387">
                  <c:v>-3.0676333823828814E-16</c:v>
                </c:pt>
                <c:pt idx="388">
                  <c:v>-2.9176599571789339E-16</c:v>
                </c:pt>
                <c:pt idx="389">
                  <c:v>-2.7479173835795078E-16</c:v>
                </c:pt>
                <c:pt idx="390">
                  <c:v>-2.5716613625942265E-16</c:v>
                </c:pt>
                <c:pt idx="391">
                  <c:v>-2.3726366178912378E-16</c:v>
                </c:pt>
                <c:pt idx="392">
                  <c:v>-2.1511911997988135E-16</c:v>
                </c:pt>
                <c:pt idx="393">
                  <c:v>-1.9179901761758537E-16</c:v>
                </c:pt>
                <c:pt idx="394">
                  <c:v>-1.6872827987739538E-16</c:v>
                </c:pt>
                <c:pt idx="395">
                  <c:v>-1.4425559475425063E-16</c:v>
                </c:pt>
                <c:pt idx="396">
                  <c:v>-1.2045605835761404E-16</c:v>
                </c:pt>
                <c:pt idx="397">
                  <c:v>-9.5436946425193495E-17</c:v>
                </c:pt>
                <c:pt idx="398">
                  <c:v>-7.0015131683849416E-17</c:v>
                </c:pt>
                <c:pt idx="399">
                  <c:v>-4.5082341745252578E-17</c:v>
                </c:pt>
                <c:pt idx="400">
                  <c:v>-2.2049546112500596E-17</c:v>
                </c:pt>
                <c:pt idx="401">
                  <c:v>6.9759342667232592E-19</c:v>
                </c:pt>
                <c:pt idx="402">
                  <c:v>2.1666047350387758E-17</c:v>
                </c:pt>
                <c:pt idx="403">
                  <c:v>4.1693464149944293E-17</c:v>
                </c:pt>
                <c:pt idx="404">
                  <c:v>6.0368616859245188E-17</c:v>
                </c:pt>
                <c:pt idx="405">
                  <c:v>7.628929331042E-17</c:v>
                </c:pt>
                <c:pt idx="406">
                  <c:v>9.0836008664728947E-17</c:v>
                </c:pt>
                <c:pt idx="407">
                  <c:v>1.0253228539063044E-16</c:v>
                </c:pt>
                <c:pt idx="408">
                  <c:v>1.1202300446134452E-16</c:v>
                </c:pt>
                <c:pt idx="409">
                  <c:v>1.1929841669207667E-16</c:v>
                </c:pt>
                <c:pt idx="410">
                  <c:v>1.2438515701448924E-16</c:v>
                </c:pt>
                <c:pt idx="411">
                  <c:v>1.2729527009999047E-16</c:v>
                </c:pt>
                <c:pt idx="412">
                  <c:v>1.2833473163935716E-16</c:v>
                </c:pt>
                <c:pt idx="413">
                  <c:v>1.2677129799745581E-16</c:v>
                </c:pt>
                <c:pt idx="414">
                  <c:v>1.2282125941222264E-16</c:v>
                </c:pt>
                <c:pt idx="415">
                  <c:v>1.1703567677363168E-16</c:v>
                </c:pt>
                <c:pt idx="416">
                  <c:v>1.0830974893930915E-16</c:v>
                </c:pt>
                <c:pt idx="417">
                  <c:v>9.6990135152468472E-17</c:v>
                </c:pt>
                <c:pt idx="418">
                  <c:v>8.2993827789246705E-17</c:v>
                </c:pt>
                <c:pt idx="419">
                  <c:v>6.6049571820774724E-17</c:v>
                </c:pt>
                <c:pt idx="420">
                  <c:v>4.5738626857164372E-17</c:v>
                </c:pt>
                <c:pt idx="421">
                  <c:v>2.2549372916379284E-17</c:v>
                </c:pt>
                <c:pt idx="422">
                  <c:v>-3.8357609941892234E-18</c:v>
                </c:pt>
                <c:pt idx="423">
                  <c:v>-3.2353988300042085E-17</c:v>
                </c:pt>
                <c:pt idx="424">
                  <c:v>-6.3882968856123027E-17</c:v>
                </c:pt>
                <c:pt idx="425">
                  <c:v>-9.8628332137965481E-17</c:v>
                </c:pt>
                <c:pt idx="426">
                  <c:v>-1.3670244347597177E-16</c:v>
                </c:pt>
                <c:pt idx="427">
                  <c:v>-1.8142458129878522E-16</c:v>
                </c:pt>
                <c:pt idx="428">
                  <c:v>-2.26343643602978E-16</c:v>
                </c:pt>
                <c:pt idx="429">
                  <c:v>-2.757671543296557E-16</c:v>
                </c:pt>
                <c:pt idx="430">
                  <c:v>-3.2926654012179944E-16</c:v>
                </c:pt>
                <c:pt idx="431">
                  <c:v>-3.8700171204751527E-16</c:v>
                </c:pt>
                <c:pt idx="432">
                  <c:v>-4.4967009048532976E-16</c:v>
                </c:pt>
                <c:pt idx="433">
                  <c:v>-5.161989284995678E-16</c:v>
                </c:pt>
                <c:pt idx="434">
                  <c:v>-5.886398679289489E-16</c:v>
                </c:pt>
                <c:pt idx="435">
                  <c:v>-6.6402306018583288E-16</c:v>
                </c:pt>
                <c:pt idx="436">
                  <c:v>-7.4510002753549274E-16</c:v>
                </c:pt>
                <c:pt idx="437">
                  <c:v>-8.2617933304960833E-16</c:v>
                </c:pt>
                <c:pt idx="438">
                  <c:v>-9.1358224514326714E-16</c:v>
                </c:pt>
                <c:pt idx="439">
                  <c:v>-1.0068355877935478E-15</c:v>
                </c:pt>
                <c:pt idx="440">
                  <c:v>-1.1068354461612158E-15</c:v>
                </c:pt>
                <c:pt idx="441">
                  <c:v>-1.2016058008933988E-15</c:v>
                </c:pt>
                <c:pt idx="442">
                  <c:v>-1.3045469944282439E-15</c:v>
                </c:pt>
                <c:pt idx="443">
                  <c:v>-1.4064049606130714E-15</c:v>
                </c:pt>
                <c:pt idx="444">
                  <c:v>-1.5139657727659656E-15</c:v>
                </c:pt>
                <c:pt idx="445">
                  <c:v>-1.6139773441883832E-15</c:v>
                </c:pt>
                <c:pt idx="446">
                  <c:v>-1.7070549967834831E-15</c:v>
                </c:pt>
                <c:pt idx="447">
                  <c:v>-1.8078795137625796E-15</c:v>
                </c:pt>
                <c:pt idx="448">
                  <c:v>-1.9049132865172708E-15</c:v>
                </c:pt>
                <c:pt idx="449">
                  <c:v>-2.0043707572005821E-15</c:v>
                </c:pt>
                <c:pt idx="450">
                  <c:v>-2.0928023836840565E-15</c:v>
                </c:pt>
                <c:pt idx="451">
                  <c:v>-2.1533277986590081E-15</c:v>
                </c:pt>
                <c:pt idx="452">
                  <c:v>-2.2002337128717325E-15</c:v>
                </c:pt>
                <c:pt idx="453">
                  <c:v>-2.239052145028059E-15</c:v>
                </c:pt>
                <c:pt idx="454">
                  <c:v>-2.2484492494241976E-15</c:v>
                </c:pt>
                <c:pt idx="455">
                  <c:v>-2.2496141095061107E-15</c:v>
                </c:pt>
                <c:pt idx="456">
                  <c:v>-2.2363316593341027E-15</c:v>
                </c:pt>
                <c:pt idx="457">
                  <c:v>-2.2109032433466516E-15</c:v>
                </c:pt>
                <c:pt idx="458">
                  <c:v>-2.1722225417515599E-15</c:v>
                </c:pt>
                <c:pt idx="459">
                  <c:v>-2.0981208888573161E-15</c:v>
                </c:pt>
                <c:pt idx="460">
                  <c:v>-2.0169204515487647E-15</c:v>
                </c:pt>
                <c:pt idx="461">
                  <c:v>-1.9785527409859527E-15</c:v>
                </c:pt>
                <c:pt idx="462">
                  <c:v>-1.9259075116600724E-15</c:v>
                </c:pt>
                <c:pt idx="463">
                  <c:v>-1.8519443434851527E-15</c:v>
                </c:pt>
                <c:pt idx="464">
                  <c:v>-1.7806055042425637E-15</c:v>
                </c:pt>
                <c:pt idx="465">
                  <c:v>-1.7039907428582552E-15</c:v>
                </c:pt>
                <c:pt idx="466">
                  <c:v>-1.6013495230944857E-15</c:v>
                </c:pt>
                <c:pt idx="467">
                  <c:v>-1.4995794627867228E-15</c:v>
                </c:pt>
                <c:pt idx="468">
                  <c:v>-1.3808549191887659E-15</c:v>
                </c:pt>
                <c:pt idx="469">
                  <c:v>-1.268625146868448E-15</c:v>
                </c:pt>
                <c:pt idx="470">
                  <c:v>-1.1457897504495605E-15</c:v>
                </c:pt>
                <c:pt idx="471">
                  <c:v>-1.0439997302087102E-15</c:v>
                </c:pt>
                <c:pt idx="472">
                  <c:v>-9.3766719307372002E-16</c:v>
                </c:pt>
                <c:pt idx="473">
                  <c:v>-8.1416158565571323E-16</c:v>
                </c:pt>
                <c:pt idx="474">
                  <c:v>-6.9600465834544108E-16</c:v>
                </c:pt>
                <c:pt idx="475">
                  <c:v>-5.8776238837329542E-16</c:v>
                </c:pt>
                <c:pt idx="476">
                  <c:v>-4.8821954886183134E-16</c:v>
                </c:pt>
                <c:pt idx="477">
                  <c:v>-3.8670862753822241E-16</c:v>
                </c:pt>
                <c:pt idx="478">
                  <c:v>-3.1307036469049009E-16</c:v>
                </c:pt>
                <c:pt idx="479">
                  <c:v>-2.4395920063130223E-16</c:v>
                </c:pt>
                <c:pt idx="480">
                  <c:v>-1.8564234958958426E-16</c:v>
                </c:pt>
                <c:pt idx="481">
                  <c:v>-1.4040360237566294E-16</c:v>
                </c:pt>
                <c:pt idx="482">
                  <c:v>-1.0236033888688639E-16</c:v>
                </c:pt>
                <c:pt idx="483">
                  <c:v>-7.3689044283531524E-17</c:v>
                </c:pt>
                <c:pt idx="484">
                  <c:v>-5.375581183343824E-17</c:v>
                </c:pt>
                <c:pt idx="485">
                  <c:v>-3.7795646731966058E-17</c:v>
                </c:pt>
                <c:pt idx="486">
                  <c:v>-2.7782732244559714E-17</c:v>
                </c:pt>
                <c:pt idx="487">
                  <c:v>-2.1331198773313308E-17</c:v>
                </c:pt>
                <c:pt idx="488">
                  <c:v>-1.7160610256929518E-17</c:v>
                </c:pt>
                <c:pt idx="489">
                  <c:v>-1.3897351722223405E-17</c:v>
                </c:pt>
                <c:pt idx="490">
                  <c:v>-1.1746139531967783E-17</c:v>
                </c:pt>
                <c:pt idx="491">
                  <c:v>-1.0213913732498296E-17</c:v>
                </c:pt>
                <c:pt idx="492">
                  <c:v>-9.222912712777857E-18</c:v>
                </c:pt>
                <c:pt idx="493">
                  <c:v>-8.4864691668414992E-18</c:v>
                </c:pt>
                <c:pt idx="494">
                  <c:v>-8.0171062097191821E-18</c:v>
                </c:pt>
                <c:pt idx="495">
                  <c:v>-7.6808134975170853E-18</c:v>
                </c:pt>
                <c:pt idx="496">
                  <c:v>-7.4491621000908231E-18</c:v>
                </c:pt>
                <c:pt idx="497">
                  <c:v>-7.2571768452754496E-18</c:v>
                </c:pt>
                <c:pt idx="498">
                  <c:v>-7.1314718358695561E-18</c:v>
                </c:pt>
                <c:pt idx="499">
                  <c:v>-7.0380563082434231E-18</c:v>
                </c:pt>
                <c:pt idx="500">
                  <c:v>-6.9335520490842222E-18</c:v>
                </c:pt>
                <c:pt idx="501">
                  <c:v>-6.88615556243342E-18</c:v>
                </c:pt>
                <c:pt idx="502">
                  <c:v>-6.8524671883032022E-18</c:v>
                </c:pt>
                <c:pt idx="503">
                  <c:v>-6.8081514786112879E-18</c:v>
                </c:pt>
                <c:pt idx="504">
                  <c:v>-6.7794252251855528E-18</c:v>
                </c:pt>
                <c:pt idx="505">
                  <c:v>-6.7544394192051327E-18</c:v>
                </c:pt>
                <c:pt idx="506">
                  <c:v>-6.7423673494827355E-18</c:v>
                </c:pt>
                <c:pt idx="507">
                  <c:v>-6.7524816525389647E-18</c:v>
                </c:pt>
                <c:pt idx="508">
                  <c:v>-6.7596974194840566E-18</c:v>
                </c:pt>
                <c:pt idx="509">
                  <c:v>-6.7583017371780628E-18</c:v>
                </c:pt>
                <c:pt idx="510">
                  <c:v>-6.6795571906381752E-18</c:v>
                </c:pt>
                <c:pt idx="511">
                  <c:v>-6.7438421163837152E-18</c:v>
                </c:pt>
                <c:pt idx="512">
                  <c:v>-6.7379895713677812E-18</c:v>
                </c:pt>
                <c:pt idx="513">
                  <c:v>-6.7720971788370516E-18</c:v>
                </c:pt>
                <c:pt idx="514">
                  <c:v>-6.7920810350583147E-18</c:v>
                </c:pt>
                <c:pt idx="515">
                  <c:v>-6.7971597018257509E-18</c:v>
                </c:pt>
                <c:pt idx="516">
                  <c:v>-6.8240923301209168E-18</c:v>
                </c:pt>
                <c:pt idx="517">
                  <c:v>-6.8188887726799518E-18</c:v>
                </c:pt>
                <c:pt idx="518">
                  <c:v>-6.8383054852701939E-18</c:v>
                </c:pt>
                <c:pt idx="519">
                  <c:v>-6.8563929591822709E-18</c:v>
                </c:pt>
                <c:pt idx="520">
                  <c:v>-6.8494495477406606E-18</c:v>
                </c:pt>
                <c:pt idx="521">
                  <c:v>-6.8663051494756732E-18</c:v>
                </c:pt>
                <c:pt idx="522">
                  <c:v>-6.8645019578089691E-18</c:v>
                </c:pt>
                <c:pt idx="523">
                  <c:v>-6.8718278402102564E-18</c:v>
                </c:pt>
                <c:pt idx="524">
                  <c:v>-6.9019972725514257E-18</c:v>
                </c:pt>
                <c:pt idx="525">
                  <c:v>-6.9217535236587012E-18</c:v>
                </c:pt>
                <c:pt idx="526">
                  <c:v>-6.9333334206211115E-18</c:v>
                </c:pt>
                <c:pt idx="527">
                  <c:v>-6.9390653388204893E-18</c:v>
                </c:pt>
                <c:pt idx="528">
                  <c:v>-6.9623051033800361E-18</c:v>
                </c:pt>
                <c:pt idx="529">
                  <c:v>-6.9719290574974293E-18</c:v>
                </c:pt>
                <c:pt idx="530">
                  <c:v>-6.9965621251510958E-18</c:v>
                </c:pt>
                <c:pt idx="531">
                  <c:v>-6.9707752875944638E-18</c:v>
                </c:pt>
                <c:pt idx="532">
                  <c:v>-6.9759109541265081E-18</c:v>
                </c:pt>
                <c:pt idx="533">
                  <c:v>-6.9918116521001277E-18</c:v>
                </c:pt>
                <c:pt idx="534">
                  <c:v>-6.9621167940588076E-18</c:v>
                </c:pt>
                <c:pt idx="535">
                  <c:v>-6.9777001893101493E-18</c:v>
                </c:pt>
                <c:pt idx="536">
                  <c:v>-6.9925478348726787E-18</c:v>
                </c:pt>
                <c:pt idx="537">
                  <c:v>-7.0162061263939596E-18</c:v>
                </c:pt>
                <c:pt idx="538">
                  <c:v>-7.0343610382546085E-18</c:v>
                </c:pt>
                <c:pt idx="539">
                  <c:v>-7.0355917386734769E-18</c:v>
                </c:pt>
                <c:pt idx="540">
                  <c:v>-7.0455769425606225E-18</c:v>
                </c:pt>
                <c:pt idx="541">
                  <c:v>-6.7536051884746728E-18</c:v>
                </c:pt>
                <c:pt idx="542">
                  <c:v>-6.7327891766978856E-18</c:v>
                </c:pt>
                <c:pt idx="543">
                  <c:v>-6.7401712412787524E-18</c:v>
                </c:pt>
                <c:pt idx="544">
                  <c:v>-6.7083912165808242E-18</c:v>
                </c:pt>
                <c:pt idx="545">
                  <c:v>-6.2121510194252206E-18</c:v>
                </c:pt>
                <c:pt idx="546">
                  <c:v>-6.2172363757141157E-18</c:v>
                </c:pt>
                <c:pt idx="547">
                  <c:v>-5.3002309505677385E-18</c:v>
                </c:pt>
                <c:pt idx="548">
                  <c:v>-5.1582246953476832E-18</c:v>
                </c:pt>
                <c:pt idx="549">
                  <c:v>-4.2952786671375195E-18</c:v>
                </c:pt>
                <c:pt idx="550">
                  <c:v>-3.8664140199854118E-18</c:v>
                </c:pt>
                <c:pt idx="551">
                  <c:v>-3.4397276055583143E-18</c:v>
                </c:pt>
                <c:pt idx="552">
                  <c:v>-2.4281578990891372E-18</c:v>
                </c:pt>
                <c:pt idx="553">
                  <c:v>-1.8200851676569965E-18</c:v>
                </c:pt>
                <c:pt idx="554">
                  <c:v>-1.210295440309526E-18</c:v>
                </c:pt>
                <c:pt idx="555">
                  <c:v>-1.2126372830534928E-18</c:v>
                </c:pt>
                <c:pt idx="556">
                  <c:v>-6.5991639363505388E-19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891-4681-A15A-475C9A0505E2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scaling'!$Q$3:$Q$870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scaling'!$U$3:$U$870</c:f>
              <c:numCache>
                <c:formatCode>0.00E+00</c:formatCode>
                <c:ptCount val="868"/>
                <c:pt idx="0">
                  <c:v>3.4576668990856323E-20</c:v>
                </c:pt>
                <c:pt idx="1">
                  <c:v>4.0926626054332268E-20</c:v>
                </c:pt>
                <c:pt idx="2">
                  <c:v>4.6230063208256105E-20</c:v>
                </c:pt>
                <c:pt idx="3">
                  <c:v>5.3533735657335788E-20</c:v>
                </c:pt>
                <c:pt idx="4">
                  <c:v>6.3313551561328731E-20</c:v>
                </c:pt>
                <c:pt idx="5">
                  <c:v>7.3385222929046858E-20</c:v>
                </c:pt>
                <c:pt idx="6">
                  <c:v>8.388486475683872E-20</c:v>
                </c:pt>
                <c:pt idx="7">
                  <c:v>9.562715162494358E-20</c:v>
                </c:pt>
                <c:pt idx="8">
                  <c:v>1.0901835499775287E-19</c:v>
                </c:pt>
                <c:pt idx="9">
                  <c:v>1.2250124783789061E-19</c:v>
                </c:pt>
                <c:pt idx="10">
                  <c:v>1.3553882696728026E-19</c:v>
                </c:pt>
                <c:pt idx="11">
                  <c:v>1.4980466224820908E-19</c:v>
                </c:pt>
                <c:pt idx="12">
                  <c:v>1.6464862251794464E-19</c:v>
                </c:pt>
                <c:pt idx="13">
                  <c:v>1.7913388842208707E-19</c:v>
                </c:pt>
                <c:pt idx="14">
                  <c:v>1.9363419463940634E-19</c:v>
                </c:pt>
                <c:pt idx="15">
                  <c:v>2.0805492270902411E-19</c:v>
                </c:pt>
                <c:pt idx="16">
                  <c:v>2.2231838062972679E-19</c:v>
                </c:pt>
                <c:pt idx="17">
                  <c:v>2.3634234383231938E-19</c:v>
                </c:pt>
                <c:pt idx="18">
                  <c:v>2.5005014343642744E-19</c:v>
                </c:pt>
                <c:pt idx="19">
                  <c:v>2.6337051146233248E-19</c:v>
                </c:pt>
                <c:pt idx="20">
                  <c:v>2.7622822065525318E-19</c:v>
                </c:pt>
                <c:pt idx="21">
                  <c:v>2.8861032027782106E-19</c:v>
                </c:pt>
                <c:pt idx="22">
                  <c:v>3.0049529477981343E-19</c:v>
                </c:pt>
                <c:pt idx="23">
                  <c:v>3.1188020929485949E-19</c:v>
                </c:pt>
                <c:pt idx="24">
                  <c:v>3.2278997171635598E-19</c:v>
                </c:pt>
                <c:pt idx="25">
                  <c:v>3.3328470377930607E-19</c:v>
                </c:pt>
                <c:pt idx="26">
                  <c:v>3.4344915451700921E-19</c:v>
                </c:pt>
                <c:pt idx="27">
                  <c:v>3.5336271719081294E-19</c:v>
                </c:pt>
                <c:pt idx="28">
                  <c:v>3.6310451855257058E-19</c:v>
                </c:pt>
                <c:pt idx="29">
                  <c:v>3.7276391492325087E-19</c:v>
                </c:pt>
                <c:pt idx="30">
                  <c:v>3.8240827867984662E-19</c:v>
                </c:pt>
                <c:pt idx="31">
                  <c:v>3.9206905877182266E-19</c:v>
                </c:pt>
                <c:pt idx="32">
                  <c:v>4.0176124579409583E-19</c:v>
                </c:pt>
                <c:pt idx="33">
                  <c:v>4.1147169441881082E-19</c:v>
                </c:pt>
                <c:pt idx="34">
                  <c:v>4.2118369732888042E-19</c:v>
                </c:pt>
                <c:pt idx="35">
                  <c:v>4.3085759746675518E-19</c:v>
                </c:pt>
                <c:pt idx="36">
                  <c:v>4.404655738134648E-19</c:v>
                </c:pt>
                <c:pt idx="37">
                  <c:v>4.4995647580250098E-19</c:v>
                </c:pt>
                <c:pt idx="38">
                  <c:v>4.5930144799042332E-19</c:v>
                </c:pt>
                <c:pt idx="39">
                  <c:v>4.684833675410164E-19</c:v>
                </c:pt>
                <c:pt idx="40">
                  <c:v>4.7752348391155792E-19</c:v>
                </c:pt>
                <c:pt idx="41">
                  <c:v>4.8644024772379604E-19</c:v>
                </c:pt>
                <c:pt idx="42">
                  <c:v>4.9528372174616409E-19</c:v>
                </c:pt>
                <c:pt idx="43">
                  <c:v>5.0414025324157956E-19</c:v>
                </c:pt>
                <c:pt idx="44">
                  <c:v>5.1312009528555093E-19</c:v>
                </c:pt>
                <c:pt idx="45">
                  <c:v>5.2233810561777218E-19</c:v>
                </c:pt>
                <c:pt idx="46">
                  <c:v>5.3195451918984175E-19</c:v>
                </c:pt>
                <c:pt idx="47">
                  <c:v>5.4212433565999443E-19</c:v>
                </c:pt>
                <c:pt idx="48">
                  <c:v>5.530208726439522E-19</c:v>
                </c:pt>
                <c:pt idx="49">
                  <c:v>5.648114595375589E-19</c:v>
                </c:pt>
                <c:pt idx="50">
                  <c:v>5.7775793521789285E-19</c:v>
                </c:pt>
                <c:pt idx="51">
                  <c:v>5.9218663885546848E-19</c:v>
                </c:pt>
                <c:pt idx="52">
                  <c:v>6.0850159826645124E-19</c:v>
                </c:pt>
                <c:pt idx="53">
                  <c:v>6.2718748058164326E-19</c:v>
                </c:pt>
                <c:pt idx="54">
                  <c:v>6.4898031516529296E-19</c:v>
                </c:pt>
                <c:pt idx="55">
                  <c:v>6.7488022914514047E-19</c:v>
                </c:pt>
                <c:pt idx="56">
                  <c:v>7.0586031810749483E-19</c:v>
                </c:pt>
                <c:pt idx="57">
                  <c:v>7.4334461244408462E-19</c:v>
                </c:pt>
                <c:pt idx="58">
                  <c:v>7.8925952201741654E-19</c:v>
                </c:pt>
                <c:pt idx="59">
                  <c:v>8.4644585027029224E-19</c:v>
                </c:pt>
                <c:pt idx="60">
                  <c:v>9.1916215594866662E-19</c:v>
                </c:pt>
                <c:pt idx="61">
                  <c:v>1.0134327079251666E-18</c:v>
                </c:pt>
                <c:pt idx="62">
                  <c:v>1.1416081962593125E-18</c:v>
                </c:pt>
                <c:pt idx="63">
                  <c:v>1.3227316131674905E-18</c:v>
                </c:pt>
                <c:pt idx="64">
                  <c:v>1.5552970890650887E-18</c:v>
                </c:pt>
                <c:pt idx="65">
                  <c:v>1.858155388666363E-18</c:v>
                </c:pt>
                <c:pt idx="66">
                  <c:v>2.2540227829673163E-18</c:v>
                </c:pt>
                <c:pt idx="67">
                  <c:v>2.7716514334963685E-18</c:v>
                </c:pt>
                <c:pt idx="68">
                  <c:v>3.4275398978163095E-18</c:v>
                </c:pt>
                <c:pt idx="69">
                  <c:v>4.2751607018603115E-18</c:v>
                </c:pt>
                <c:pt idx="70">
                  <c:v>5.3746901516785994E-18</c:v>
                </c:pt>
                <c:pt idx="71">
                  <c:v>6.8297474952710361E-18</c:v>
                </c:pt>
                <c:pt idx="72">
                  <c:v>8.7553356697082955E-18</c:v>
                </c:pt>
                <c:pt idx="73">
                  <c:v>1.1223350816723437E-17</c:v>
                </c:pt>
                <c:pt idx="74">
                  <c:v>1.4331709933524411E-17</c:v>
                </c:pt>
                <c:pt idx="75">
                  <c:v>1.8183813339217093E-17</c:v>
                </c:pt>
                <c:pt idx="76">
                  <c:v>2.2829822308835525E-17</c:v>
                </c:pt>
                <c:pt idx="77">
                  <c:v>2.8367101502553761E-17</c:v>
                </c:pt>
                <c:pt idx="78">
                  <c:v>3.488428108810981E-17</c:v>
                </c:pt>
                <c:pt idx="79">
                  <c:v>4.2433808187985926E-17</c:v>
                </c:pt>
                <c:pt idx="80">
                  <c:v>5.1051184513332881E-17</c:v>
                </c:pt>
                <c:pt idx="81">
                  <c:v>6.0843895402521782E-17</c:v>
                </c:pt>
                <c:pt idx="82">
                  <c:v>7.1739862494944297E-17</c:v>
                </c:pt>
                <c:pt idx="83">
                  <c:v>8.3633656325835033E-17</c:v>
                </c:pt>
                <c:pt idx="84">
                  <c:v>9.6328441700073867E-17</c:v>
                </c:pt>
                <c:pt idx="85">
                  <c:v>1.0954197865225391E-16</c:v>
                </c:pt>
                <c:pt idx="86">
                  <c:v>1.2291904911326478E-16</c:v>
                </c:pt>
                <c:pt idx="87">
                  <c:v>1.3596027822901569E-16</c:v>
                </c:pt>
                <c:pt idx="88">
                  <c:v>1.4815485913848936E-16</c:v>
                </c:pt>
                <c:pt idx="89">
                  <c:v>1.5880559330255303E-16</c:v>
                </c:pt>
                <c:pt idx="90">
                  <c:v>1.6708852345449136E-16</c:v>
                </c:pt>
                <c:pt idx="91">
                  <c:v>1.7214126521456266E-16</c:v>
                </c:pt>
                <c:pt idx="92">
                  <c:v>1.7308745487495609E-16</c:v>
                </c:pt>
                <c:pt idx="93">
                  <c:v>1.6900492505616306E-16</c:v>
                </c:pt>
                <c:pt idx="94">
                  <c:v>1.5912680410751131E-16</c:v>
                </c:pt>
                <c:pt idx="95">
                  <c:v>1.427558359105669E-16</c:v>
                </c:pt>
                <c:pt idx="96">
                  <c:v>1.1934386814543468E-16</c:v>
                </c:pt>
                <c:pt idx="97">
                  <c:v>8.8463220638771427E-17</c:v>
                </c:pt>
                <c:pt idx="98">
                  <c:v>4.9870667569328918E-17</c:v>
                </c:pt>
                <c:pt idx="99">
                  <c:v>3.4906238473076236E-18</c:v>
                </c:pt>
                <c:pt idx="100">
                  <c:v>-5.0661943524515852E-17</c:v>
                </c:pt>
                <c:pt idx="101">
                  <c:v>-1.1240661485072546E-16</c:v>
                </c:pt>
                <c:pt idx="102">
                  <c:v>-1.8151633283229808E-16</c:v>
                </c:pt>
                <c:pt idx="103">
                  <c:v>-2.5760802779901834E-16</c:v>
                </c:pt>
                <c:pt idx="104">
                  <c:v>-3.4019697755896971E-16</c:v>
                </c:pt>
                <c:pt idx="105">
                  <c:v>-4.2875020367375845E-16</c:v>
                </c:pt>
                <c:pt idx="106">
                  <c:v>-5.2259185171947E-16</c:v>
                </c:pt>
                <c:pt idx="107">
                  <c:v>-6.2102406778104347E-16</c:v>
                </c:pt>
                <c:pt idx="108">
                  <c:v>-7.2327347631408468E-16</c:v>
                </c:pt>
                <c:pt idx="109">
                  <c:v>-8.2850648313148904E-16</c:v>
                </c:pt>
                <c:pt idx="110">
                  <c:v>-9.3593251263544677E-16</c:v>
                </c:pt>
                <c:pt idx="111">
                  <c:v>-1.0447590434066461E-15</c:v>
                </c:pt>
                <c:pt idx="112">
                  <c:v>-1.1541587557883081E-15</c:v>
                </c:pt>
                <c:pt idx="113">
                  <c:v>-1.2633792701067843E-15</c:v>
                </c:pt>
                <c:pt idx="114">
                  <c:v>-1.3716731348947422E-15</c:v>
                </c:pt>
                <c:pt idx="115">
                  <c:v>-1.4784026036140529E-15</c:v>
                </c:pt>
                <c:pt idx="116">
                  <c:v>-1.5829174197406588E-15</c:v>
                </c:pt>
                <c:pt idx="117">
                  <c:v>-1.6847135320850829E-15</c:v>
                </c:pt>
                <c:pt idx="118">
                  <c:v>-1.7833149192140469E-15</c:v>
                </c:pt>
                <c:pt idx="119">
                  <c:v>-1.8783460227684882E-15</c:v>
                </c:pt>
                <c:pt idx="120">
                  <c:v>-1.969504007118795E-15</c:v>
                </c:pt>
                <c:pt idx="121">
                  <c:v>-2.0565436439590513E-15</c:v>
                </c:pt>
                <c:pt idx="122">
                  <c:v>-2.1392918811899392E-15</c:v>
                </c:pt>
                <c:pt idx="123">
                  <c:v>-2.2176253756540585E-15</c:v>
                </c:pt>
                <c:pt idx="124">
                  <c:v>-2.2914759288466761E-15</c:v>
                </c:pt>
                <c:pt idx="125">
                  <c:v>-2.3608307331379499E-15</c:v>
                </c:pt>
                <c:pt idx="126">
                  <c:v>-2.4256981918937094E-15</c:v>
                </c:pt>
                <c:pt idx="127">
                  <c:v>-2.4861234841085284E-15</c:v>
                </c:pt>
                <c:pt idx="128">
                  <c:v>-2.5421692886125126E-15</c:v>
                </c:pt>
                <c:pt idx="129">
                  <c:v>-2.5939208567083154E-15</c:v>
                </c:pt>
                <c:pt idx="130">
                  <c:v>-2.6414752221384538E-15</c:v>
                </c:pt>
                <c:pt idx="131">
                  <c:v>-2.6849266142493147E-15</c:v>
                </c:pt>
                <c:pt idx="132">
                  <c:v>-2.7243858346078652E-15</c:v>
                </c:pt>
                <c:pt idx="133">
                  <c:v>-2.7599540394626207E-15</c:v>
                </c:pt>
                <c:pt idx="134">
                  <c:v>-2.7917513304381225E-15</c:v>
                </c:pt>
                <c:pt idx="135">
                  <c:v>-2.819898701796817E-15</c:v>
                </c:pt>
                <c:pt idx="136">
                  <c:v>-2.8445179333552324E-15</c:v>
                </c:pt>
                <c:pt idx="137">
                  <c:v>-2.8657185906301873E-15</c:v>
                </c:pt>
                <c:pt idx="138">
                  <c:v>-2.8836298886173886E-15</c:v>
                </c:pt>
                <c:pt idx="139">
                  <c:v>-2.8983667162932124E-15</c:v>
                </c:pt>
                <c:pt idx="140">
                  <c:v>-2.9100377698647437E-15</c:v>
                </c:pt>
                <c:pt idx="141">
                  <c:v>-2.9187504901367528E-15</c:v>
                </c:pt>
                <c:pt idx="142">
                  <c:v>-2.9246251141824439E-15</c:v>
                </c:pt>
                <c:pt idx="143">
                  <c:v>-2.9277605131080934E-15</c:v>
                </c:pt>
                <c:pt idx="144">
                  <c:v>-2.928268771141742E-15</c:v>
                </c:pt>
                <c:pt idx="145">
                  <c:v>-2.9262715392993225E-15</c:v>
                </c:pt>
                <c:pt idx="146">
                  <c:v>-2.9218936015758482E-15</c:v>
                </c:pt>
                <c:pt idx="147">
                  <c:v>-2.9152704644645915E-15</c:v>
                </c:pt>
                <c:pt idx="148">
                  <c:v>-2.9065548861786108E-15</c:v>
                </c:pt>
                <c:pt idx="149">
                  <c:v>-2.8959104431296002E-15</c:v>
                </c:pt>
                <c:pt idx="150">
                  <c:v>-2.8835148251410319E-15</c:v>
                </c:pt>
                <c:pt idx="151">
                  <c:v>-2.8695629737090227E-15</c:v>
                </c:pt>
                <c:pt idx="152">
                  <c:v>-2.8542658106560058E-15</c:v>
                </c:pt>
                <c:pt idx="153">
                  <c:v>-2.8378483313234069E-15</c:v>
                </c:pt>
                <c:pt idx="154">
                  <c:v>-2.820536340177002E-15</c:v>
                </c:pt>
                <c:pt idx="155">
                  <c:v>-2.8025593780093798E-15</c:v>
                </c:pt>
                <c:pt idx="156">
                  <c:v>-2.7841462903178525E-15</c:v>
                </c:pt>
                <c:pt idx="157">
                  <c:v>-2.7655174585787985E-15</c:v>
                </c:pt>
                <c:pt idx="158">
                  <c:v>-2.7468828517914622E-15</c:v>
                </c:pt>
                <c:pt idx="159">
                  <c:v>-2.7284410347863954E-15</c:v>
                </c:pt>
                <c:pt idx="160">
                  <c:v>-2.7103659122807178E-15</c:v>
                </c:pt>
                <c:pt idx="161">
                  <c:v>-2.6928142933666786E-15</c:v>
                </c:pt>
                <c:pt idx="162">
                  <c:v>-2.675915511478399E-15</c:v>
                </c:pt>
                <c:pt idx="163">
                  <c:v>-2.6597755196420481E-15</c:v>
                </c:pt>
                <c:pt idx="164">
                  <c:v>-2.6444602758858205E-15</c:v>
                </c:pt>
                <c:pt idx="165">
                  <c:v>-2.6300022847515874E-15</c:v>
                </c:pt>
                <c:pt idx="166">
                  <c:v>-2.6163941384409075E-15</c:v>
                </c:pt>
                <c:pt idx="167">
                  <c:v>-2.6035798057868576E-15</c:v>
                </c:pt>
                <c:pt idx="168">
                  <c:v>-2.5914736946762688E-15</c:v>
                </c:pt>
                <c:pt idx="169">
                  <c:v>-2.5799538415453297E-15</c:v>
                </c:pt>
                <c:pt idx="170">
                  <c:v>-2.5688892534832689E-15</c:v>
                </c:pt>
                <c:pt idx="171">
                  <c:v>-2.558118923633702E-15</c:v>
                </c:pt>
                <c:pt idx="172">
                  <c:v>-2.5474895275546862E-15</c:v>
                </c:pt>
                <c:pt idx="173">
                  <c:v>-2.5368435649918165E-15</c:v>
                </c:pt>
                <c:pt idx="174">
                  <c:v>-2.5260401323170749E-15</c:v>
                </c:pt>
                <c:pt idx="175">
                  <c:v>-2.5149490418388097E-15</c:v>
                </c:pt>
                <c:pt idx="176">
                  <c:v>-2.503456747250537E-15</c:v>
                </c:pt>
                <c:pt idx="177">
                  <c:v>-2.4914798187305596E-15</c:v>
                </c:pt>
                <c:pt idx="178">
                  <c:v>-2.4789394715297008E-15</c:v>
                </c:pt>
                <c:pt idx="179">
                  <c:v>-2.4657877943333934E-15</c:v>
                </c:pt>
                <c:pt idx="180">
                  <c:v>-2.4519894093701343E-15</c:v>
                </c:pt>
                <c:pt idx="181">
                  <c:v>-2.4375389946972268E-15</c:v>
                </c:pt>
                <c:pt idx="182">
                  <c:v>-2.4224243512260082E-15</c:v>
                </c:pt>
                <c:pt idx="183">
                  <c:v>-2.4066646975003419E-15</c:v>
                </c:pt>
                <c:pt idx="184">
                  <c:v>-2.3902753675987535E-15</c:v>
                </c:pt>
                <c:pt idx="185">
                  <c:v>-2.3732764685382337E-15</c:v>
                </c:pt>
                <c:pt idx="186">
                  <c:v>-2.3556932817684171E-15</c:v>
                </c:pt>
                <c:pt idx="187">
                  <c:v>-2.3375523517942526E-15</c:v>
                </c:pt>
                <c:pt idx="188">
                  <c:v>-2.3188828443833772E-15</c:v>
                </c:pt>
                <c:pt idx="189">
                  <c:v>-2.2997133700675216E-15</c:v>
                </c:pt>
                <c:pt idx="190">
                  <c:v>-2.2800717632786504E-15</c:v>
                </c:pt>
                <c:pt idx="191">
                  <c:v>-2.2599853158888095E-15</c:v>
                </c:pt>
                <c:pt idx="192">
                  <c:v>-2.2394799093598779E-15</c:v>
                </c:pt>
                <c:pt idx="193">
                  <c:v>-2.2185802960919269E-15</c:v>
                </c:pt>
                <c:pt idx="194">
                  <c:v>-2.1973096760158401E-15</c:v>
                </c:pt>
                <c:pt idx="195">
                  <c:v>-2.175689767269973E-15</c:v>
                </c:pt>
                <c:pt idx="196">
                  <c:v>-2.1537410475205983E-15</c:v>
                </c:pt>
                <c:pt idx="197">
                  <c:v>-2.1314825789903791E-15</c:v>
                </c:pt>
                <c:pt idx="198">
                  <c:v>-2.1089320222428268E-15</c:v>
                </c:pt>
                <c:pt idx="199">
                  <c:v>-2.086106056468621E-15</c:v>
                </c:pt>
                <c:pt idx="200">
                  <c:v>-2.0630201525985517E-15</c:v>
                </c:pt>
                <c:pt idx="201">
                  <c:v>-2.0396887187544321E-15</c:v>
                </c:pt>
                <c:pt idx="202">
                  <c:v>-2.0161252812270908E-15</c:v>
                </c:pt>
                <c:pt idx="203">
                  <c:v>-1.9923424517606033E-15</c:v>
                </c:pt>
                <c:pt idx="204">
                  <c:v>-1.9683519680127747E-15</c:v>
                </c:pt>
                <c:pt idx="205">
                  <c:v>-1.9441647758481355E-15</c:v>
                </c:pt>
                <c:pt idx="206">
                  <c:v>-1.9197910684302246E-15</c:v>
                </c:pt>
                <c:pt idx="207">
                  <c:v>-1.8952404714926427E-15</c:v>
                </c:pt>
                <c:pt idx="208">
                  <c:v>-1.8705218784219121E-15</c:v>
                </c:pt>
                <c:pt idx="209">
                  <c:v>-1.8456436952197122E-15</c:v>
                </c:pt>
                <c:pt idx="210">
                  <c:v>-1.8206138403793537E-15</c:v>
                </c:pt>
                <c:pt idx="211">
                  <c:v>-1.7954396574722616E-15</c:v>
                </c:pt>
                <c:pt idx="212">
                  <c:v>-1.7701281713899031E-15</c:v>
                </c:pt>
                <c:pt idx="213">
                  <c:v>-1.7446858772378036E-15</c:v>
                </c:pt>
                <c:pt idx="214">
                  <c:v>-1.7191190392326661E-15</c:v>
                </c:pt>
                <c:pt idx="215">
                  <c:v>-1.6934333766233882E-15</c:v>
                </c:pt>
                <c:pt idx="216">
                  <c:v>-1.6676343159624482E-15</c:v>
                </c:pt>
                <c:pt idx="217">
                  <c:v>-1.6417270026898026E-15</c:v>
                </c:pt>
                <c:pt idx="218">
                  <c:v>-1.6157160884538335E-15</c:v>
                </c:pt>
                <c:pt idx="219">
                  <c:v>-1.5896060657873127E-15</c:v>
                </c:pt>
                <c:pt idx="220">
                  <c:v>-1.5634009825030199E-15</c:v>
                </c:pt>
                <c:pt idx="221">
                  <c:v>-1.5371047227686068E-15</c:v>
                </c:pt>
                <c:pt idx="222">
                  <c:v>-1.5107208732534194E-15</c:v>
                </c:pt>
                <c:pt idx="223">
                  <c:v>-1.4842528326733635E-15</c:v>
                </c:pt>
                <c:pt idx="224">
                  <c:v>-1.4577039140183146E-15</c:v>
                </c:pt>
                <c:pt idx="225">
                  <c:v>-1.4310771956095164E-15</c:v>
                </c:pt>
                <c:pt idx="226">
                  <c:v>-1.4043756817364421E-15</c:v>
                </c:pt>
                <c:pt idx="227">
                  <c:v>-1.3776022607154402E-15</c:v>
                </c:pt>
                <c:pt idx="228">
                  <c:v>-1.3507596314120698E-15</c:v>
                </c:pt>
                <c:pt idx="229">
                  <c:v>-1.3238504904239032E-15</c:v>
                </c:pt>
                <c:pt idx="230">
                  <c:v>-1.2968771724344246E-15</c:v>
                </c:pt>
                <c:pt idx="231">
                  <c:v>-1.2698420651458221E-15</c:v>
                </c:pt>
                <c:pt idx="232">
                  <c:v>-1.2427472372887656E-15</c:v>
                </c:pt>
                <c:pt idx="233">
                  <c:v>-1.2155947100965951E-15</c:v>
                </c:pt>
                <c:pt idx="234">
                  <c:v>-1.1883862856674462E-15</c:v>
                </c:pt>
                <c:pt idx="235">
                  <c:v>-1.1611236964098318E-15</c:v>
                </c:pt>
                <c:pt idx="236">
                  <c:v>-1.1338084701299974E-15</c:v>
                </c:pt>
                <c:pt idx="237">
                  <c:v>-1.1064420235849357E-15</c:v>
                </c:pt>
                <c:pt idx="238">
                  <c:v>-1.0790257106948507E-15</c:v>
                </c:pt>
                <c:pt idx="239">
                  <c:v>-1.0515608163311171E-15</c:v>
                </c:pt>
                <c:pt idx="240">
                  <c:v>-1.024048493422857E-15</c:v>
                </c:pt>
                <c:pt idx="241">
                  <c:v>-9.9648979106419465E-16</c:v>
                </c:pt>
                <c:pt idx="242">
                  <c:v>-9.6888578014095349E-16</c:v>
                </c:pt>
                <c:pt idx="243">
                  <c:v>-9.4123748599783129E-16</c:v>
                </c:pt>
                <c:pt idx="244">
                  <c:v>-9.135459453732353E-16</c:v>
                </c:pt>
                <c:pt idx="245">
                  <c:v>-8.858121800221092E-16</c:v>
                </c:pt>
                <c:pt idx="246">
                  <c:v>-8.5803744590769294E-16</c:v>
                </c:pt>
                <c:pt idx="247">
                  <c:v>-8.302227705636712E-16</c:v>
                </c:pt>
                <c:pt idx="248">
                  <c:v>-8.0236955758106043E-16</c:v>
                </c:pt>
                <c:pt idx="249">
                  <c:v>-7.7447924236408573E-16</c:v>
                </c:pt>
                <c:pt idx="250">
                  <c:v>-7.4655323570900617E-16</c:v>
                </c:pt>
                <c:pt idx="251">
                  <c:v>-7.1859314584942721E-16</c:v>
                </c:pt>
                <c:pt idx="252">
                  <c:v>-6.9060060399509091E-16</c:v>
                </c:pt>
                <c:pt idx="253">
                  <c:v>-6.6257728904315551E-16</c:v>
                </c:pt>
                <c:pt idx="254">
                  <c:v>-6.3452486532694638E-16</c:v>
                </c:pt>
                <c:pt idx="255">
                  <c:v>-6.0644508826242945E-16</c:v>
                </c:pt>
                <c:pt idx="256">
                  <c:v>-5.7833960214862076E-16</c:v>
                </c:pt>
                <c:pt idx="257">
                  <c:v>-5.5021001187829529E-16</c:v>
                </c:pt>
                <c:pt idx="258">
                  <c:v>-5.22057982974815E-16</c:v>
                </c:pt>
                <c:pt idx="259">
                  <c:v>-4.9388512269060646E-16</c:v>
                </c:pt>
                <c:pt idx="260">
                  <c:v>-4.656929235562139E-16</c:v>
                </c:pt>
                <c:pt idx="261">
                  <c:v>-4.3748294020403589E-16</c:v>
                </c:pt>
                <c:pt idx="262">
                  <c:v>-4.0925669039945374E-16</c:v>
                </c:pt>
                <c:pt idx="263">
                  <c:v>-3.8101559622873762E-16</c:v>
                </c:pt>
                <c:pt idx="264">
                  <c:v>-3.5276110767484021E-16</c:v>
                </c:pt>
                <c:pt idx="265">
                  <c:v>-3.244945153515529E-16</c:v>
                </c:pt>
                <c:pt idx="266">
                  <c:v>-2.9621720236742189E-16</c:v>
                </c:pt>
                <c:pt idx="267">
                  <c:v>-2.6793017576489552E-16</c:v>
                </c:pt>
                <c:pt idx="268">
                  <c:v>-2.3963457267480795E-16</c:v>
                </c:pt>
                <c:pt idx="269">
                  <c:v>-2.1133131850687973E-16</c:v>
                </c:pt>
                <c:pt idx="270">
                  <c:v>-1.8302118106328219E-16</c:v>
                </c:pt>
                <c:pt idx="271">
                  <c:v>-1.5470485865571349E-16</c:v>
                </c:pt>
                <c:pt idx="272">
                  <c:v>-1.2638292990648188E-16</c:v>
                </c:pt>
                <c:pt idx="273">
                  <c:v>-9.8055958034883536E-17</c:v>
                </c:pt>
                <c:pt idx="274">
                  <c:v>-6.9724399505378541E-17</c:v>
                </c:pt>
                <c:pt idx="275">
                  <c:v>-4.1388779015703936E-17</c:v>
                </c:pt>
                <c:pt idx="276">
                  <c:v>-1.3049748884644589E-17</c:v>
                </c:pt>
                <c:pt idx="277">
                  <c:v>1.5292058970741376E-17</c:v>
                </c:pt>
                <c:pt idx="278">
                  <c:v>4.363587630182115E-17</c:v>
                </c:pt>
                <c:pt idx="279">
                  <c:v>7.1980675266378276E-17</c:v>
                </c:pt>
                <c:pt idx="280">
                  <c:v>1.0032536414471039E-16</c:v>
                </c:pt>
                <c:pt idx="281">
                  <c:v>1.2866859875716136E-16</c:v>
                </c:pt>
                <c:pt idx="282">
                  <c:v>1.5700900369469194E-16</c:v>
                </c:pt>
                <c:pt idx="283">
                  <c:v>1.8534502671424906E-16</c:v>
                </c:pt>
                <c:pt idx="284">
                  <c:v>2.1367514647268051E-16</c:v>
                </c:pt>
                <c:pt idx="285">
                  <c:v>2.4199775647525805E-16</c:v>
                </c:pt>
                <c:pt idx="286">
                  <c:v>2.7031120222865771E-16</c:v>
                </c:pt>
                <c:pt idx="287">
                  <c:v>2.9861405566518299E-16</c:v>
                </c:pt>
                <c:pt idx="288">
                  <c:v>3.2690482536217049E-16</c:v>
                </c:pt>
                <c:pt idx="289">
                  <c:v>3.5518219294106844E-16</c:v>
                </c:pt>
                <c:pt idx="290">
                  <c:v>3.834448846794715E-16</c:v>
                </c:pt>
                <c:pt idx="291">
                  <c:v>4.1169174063584849E-16</c:v>
                </c:pt>
                <c:pt idx="292">
                  <c:v>4.3992165022742387E-16</c:v>
                </c:pt>
                <c:pt idx="293">
                  <c:v>4.6813366280741762E-16</c:v>
                </c:pt>
                <c:pt idx="294">
                  <c:v>4.9632675615191482E-16</c:v>
                </c:pt>
                <c:pt idx="295">
                  <c:v>5.245000536133288E-16</c:v>
                </c:pt>
                <c:pt idx="296">
                  <c:v>5.5265258765225227E-16</c:v>
                </c:pt>
                <c:pt idx="297">
                  <c:v>5.8078346693445705E-16</c:v>
                </c:pt>
                <c:pt idx="298">
                  <c:v>6.0889186489679173E-16</c:v>
                </c:pt>
                <c:pt idx="299">
                  <c:v>6.3697677335022643E-16</c:v>
                </c:pt>
                <c:pt idx="300">
                  <c:v>6.6503732289558549E-16</c:v>
                </c:pt>
                <c:pt idx="301">
                  <c:v>6.9307242785154629E-16</c:v>
                </c:pt>
                <c:pt idx="302">
                  <c:v>7.2108109358391212E-16</c:v>
                </c:pt>
                <c:pt idx="303">
                  <c:v>7.4906224573427437E-16</c:v>
                </c:pt>
                <c:pt idx="304">
                  <c:v>7.7701476659630768E-16</c:v>
                </c:pt>
                <c:pt idx="305">
                  <c:v>8.0493748535667654E-16</c:v>
                </c:pt>
                <c:pt idx="306">
                  <c:v>8.3282919114303708E-16</c:v>
                </c:pt>
                <c:pt idx="307">
                  <c:v>8.606887228272991E-16</c:v>
                </c:pt>
                <c:pt idx="308">
                  <c:v>8.8851485128553821E-16</c:v>
                </c:pt>
                <c:pt idx="309">
                  <c:v>9.1630629421216202E-16</c:v>
                </c:pt>
                <c:pt idx="310">
                  <c:v>9.4406187649117259E-16</c:v>
                </c:pt>
                <c:pt idx="311">
                  <c:v>9.7178029696299944E-16</c:v>
                </c:pt>
                <c:pt idx="312">
                  <c:v>9.9946024498401435E-16</c:v>
                </c:pt>
                <c:pt idx="313">
                  <c:v>1.0271003768927631E-15</c:v>
                </c:pt>
                <c:pt idx="314">
                  <c:v>1.0546992666010276E-15</c:v>
                </c:pt>
                <c:pt idx="315">
                  <c:v>1.0822554794312131E-15</c:v>
                </c:pt>
                <c:pt idx="316">
                  <c:v>1.1097675865238238E-15</c:v>
                </c:pt>
                <c:pt idx="317">
                  <c:v>1.1372341601851269E-15</c:v>
                </c:pt>
                <c:pt idx="318">
                  <c:v>1.164653731150872E-15</c:v>
                </c:pt>
                <c:pt idx="319">
                  <c:v>1.1920248207515769E-15</c:v>
                </c:pt>
                <c:pt idx="320">
                  <c:v>1.2193460079424477E-15</c:v>
                </c:pt>
                <c:pt idx="321">
                  <c:v>1.2466158068884459E-15</c:v>
                </c:pt>
                <c:pt idx="322">
                  <c:v>1.2738326320418256E-15</c:v>
                </c:pt>
                <c:pt idx="323">
                  <c:v>1.3009948189194978E-15</c:v>
                </c:pt>
                <c:pt idx="324">
                  <c:v>1.3281005467886067E-15</c:v>
                </c:pt>
                <c:pt idx="325">
                  <c:v>1.3551478660565896E-15</c:v>
                </c:pt>
                <c:pt idx="326">
                  <c:v>1.382134577516174E-15</c:v>
                </c:pt>
                <c:pt idx="327">
                  <c:v>1.4090583789504438E-15</c:v>
                </c:pt>
                <c:pt idx="328">
                  <c:v>1.4359166594581688E-15</c:v>
                </c:pt>
                <c:pt idx="329">
                  <c:v>1.4627067250987725E-15</c:v>
                </c:pt>
                <c:pt idx="330">
                  <c:v>1.4894255357702357E-15</c:v>
                </c:pt>
                <c:pt idx="331">
                  <c:v>1.5160698061492225E-15</c:v>
                </c:pt>
                <c:pt idx="332">
                  <c:v>1.5426361421783527E-15</c:v>
                </c:pt>
                <c:pt idx="333">
                  <c:v>1.569120719829864E-15</c:v>
                </c:pt>
                <c:pt idx="334">
                  <c:v>1.5955193252776588E-15</c:v>
                </c:pt>
                <c:pt idx="335">
                  <c:v>1.6218276358283465E-15</c:v>
                </c:pt>
                <c:pt idx="336">
                  <c:v>1.6480409440172027E-15</c:v>
                </c:pt>
                <c:pt idx="337">
                  <c:v>1.6741541626108435E-15</c:v>
                </c:pt>
                <c:pt idx="338">
                  <c:v>1.7001619638520721E-15</c:v>
                </c:pt>
                <c:pt idx="339">
                  <c:v>1.7260588258820198E-15</c:v>
                </c:pt>
                <c:pt idx="340">
                  <c:v>1.7518387514286487E-15</c:v>
                </c:pt>
                <c:pt idx="341">
                  <c:v>1.7774957063600646E-15</c:v>
                </c:pt>
                <c:pt idx="342">
                  <c:v>1.8030231888170866E-15</c:v>
                </c:pt>
                <c:pt idx="343">
                  <c:v>1.82841452599028E-15</c:v>
                </c:pt>
                <c:pt idx="344">
                  <c:v>1.8536625678446464E-15</c:v>
                </c:pt>
                <c:pt idx="345">
                  <c:v>1.8787599121050503E-15</c:v>
                </c:pt>
                <c:pt idx="346">
                  <c:v>1.9036987731716977E-15</c:v>
                </c:pt>
                <c:pt idx="347">
                  <c:v>1.9284708483359182E-15</c:v>
                </c:pt>
                <c:pt idx="348">
                  <c:v>1.9530674790184579E-15</c:v>
                </c:pt>
                <c:pt idx="349">
                  <c:v>1.9774793044882337E-15</c:v>
                </c:pt>
                <c:pt idx="350">
                  <c:v>2.0016966583841285E-15</c:v>
                </c:pt>
                <c:pt idx="351">
                  <c:v>2.0257089587978152E-15</c:v>
                </c:pt>
                <c:pt idx="352">
                  <c:v>2.0495048925907965E-15</c:v>
                </c:pt>
                <c:pt idx="353">
                  <c:v>2.073072373541763E-15</c:v>
                </c:pt>
                <c:pt idx="354">
                  <c:v>2.0963983906005115E-15</c:v>
                </c:pt>
                <c:pt idx="355">
                  <c:v>2.1194687005750022E-15</c:v>
                </c:pt>
                <c:pt idx="356">
                  <c:v>2.1422680489813667E-15</c:v>
                </c:pt>
                <c:pt idx="357">
                  <c:v>2.164779957101068E-15</c:v>
                </c:pt>
                <c:pt idx="358">
                  <c:v>2.1869865692430109E-15</c:v>
                </c:pt>
                <c:pt idx="359">
                  <c:v>2.2088687467435839E-15</c:v>
                </c:pt>
                <c:pt idx="360">
                  <c:v>2.2304058173873584E-15</c:v>
                </c:pt>
                <c:pt idx="361">
                  <c:v>2.2515756064433565E-15</c:v>
                </c:pt>
                <c:pt idx="362">
                  <c:v>2.2723544380308923E-15</c:v>
                </c:pt>
                <c:pt idx="363">
                  <c:v>2.2927169377001976E-15</c:v>
                </c:pt>
                <c:pt idx="364">
                  <c:v>2.3126362020043989E-15</c:v>
                </c:pt>
                <c:pt idx="365">
                  <c:v>2.3320842512292147E-15</c:v>
                </c:pt>
                <c:pt idx="366">
                  <c:v>2.3510310644715066E-15</c:v>
                </c:pt>
                <c:pt idx="367">
                  <c:v>2.3694454722604698E-15</c:v>
                </c:pt>
                <c:pt idx="368">
                  <c:v>2.387295539047691E-15</c:v>
                </c:pt>
                <c:pt idx="369">
                  <c:v>2.4045513219562561E-15</c:v>
                </c:pt>
                <c:pt idx="370">
                  <c:v>2.4211787012364569E-15</c:v>
                </c:pt>
                <c:pt idx="371">
                  <c:v>2.4371520677554428E-15</c:v>
                </c:pt>
                <c:pt idx="372">
                  <c:v>2.4524480716608616E-15</c:v>
                </c:pt>
                <c:pt idx="373">
                  <c:v>2.467054119878673E-15</c:v>
                </c:pt>
                <c:pt idx="374">
                  <c:v>2.4809642744495108E-15</c:v>
                </c:pt>
                <c:pt idx="375">
                  <c:v>2.4941938527285047E-15</c:v>
                </c:pt>
                <c:pt idx="376">
                  <c:v>2.5067710005792272E-15</c:v>
                </c:pt>
                <c:pt idx="377">
                  <c:v>2.51873879295909E-15</c:v>
                </c:pt>
                <c:pt idx="378">
                  <c:v>2.5301782050993108E-15</c:v>
                </c:pt>
                <c:pt idx="379">
                  <c:v>2.5411925216830195E-15</c:v>
                </c:pt>
                <c:pt idx="380">
                  <c:v>2.5519154849624197E-15</c:v>
                </c:pt>
                <c:pt idx="381">
                  <c:v>2.5624978274880473E-15</c:v>
                </c:pt>
                <c:pt idx="382">
                  <c:v>2.5731050293892416E-15</c:v>
                </c:pt>
                <c:pt idx="383">
                  <c:v>2.5839158628819782E-15</c:v>
                </c:pt>
                <c:pt idx="384">
                  <c:v>2.5950923614835749E-15</c:v>
                </c:pt>
                <c:pt idx="385">
                  <c:v>2.6067935073876635E-15</c:v>
                </c:pt>
                <c:pt idx="386">
                  <c:v>2.6191362335580629E-15</c:v>
                </c:pt>
                <c:pt idx="387">
                  <c:v>2.6322260794445825E-15</c:v>
                </c:pt>
                <c:pt idx="388">
                  <c:v>2.6461183811498042E-15</c:v>
                </c:pt>
                <c:pt idx="389">
                  <c:v>2.660845407880985E-15</c:v>
                </c:pt>
                <c:pt idx="390">
                  <c:v>2.6764037489535054E-15</c:v>
                </c:pt>
                <c:pt idx="391">
                  <c:v>2.6927512376195744E-15</c:v>
                </c:pt>
                <c:pt idx="392">
                  <c:v>2.7098240098053568E-15</c:v>
                </c:pt>
                <c:pt idx="393">
                  <c:v>2.7275246470792963E-15</c:v>
                </c:pt>
                <c:pt idx="394">
                  <c:v>2.745724201965518E-15</c:v>
                </c:pt>
                <c:pt idx="395">
                  <c:v>2.7642726632328216E-15</c:v>
                </c:pt>
                <c:pt idx="396">
                  <c:v>2.7829981630613747E-15</c:v>
                </c:pt>
                <c:pt idx="397">
                  <c:v>2.8017135176328226E-15</c:v>
                </c:pt>
                <c:pt idx="398">
                  <c:v>2.8202166713662461E-15</c:v>
                </c:pt>
                <c:pt idx="399">
                  <c:v>2.8382873628091872E-15</c:v>
                </c:pt>
                <c:pt idx="400">
                  <c:v>2.8556986352243442E-15</c:v>
                </c:pt>
                <c:pt idx="401">
                  <c:v>2.8722277652494754E-15</c:v>
                </c:pt>
                <c:pt idx="402">
                  <c:v>2.8876520389037333E-15</c:v>
                </c:pt>
                <c:pt idx="403">
                  <c:v>2.9017500567900964E-15</c:v>
                </c:pt>
                <c:pt idx="404">
                  <c:v>2.9143068118751023E-15</c:v>
                </c:pt>
                <c:pt idx="405">
                  <c:v>2.9251258471304812E-15</c:v>
                </c:pt>
                <c:pt idx="406">
                  <c:v>2.9340300134774894E-15</c:v>
                </c:pt>
                <c:pt idx="407">
                  <c:v>2.9408677620186126E-15</c:v>
                </c:pt>
                <c:pt idx="408">
                  <c:v>2.9454871660554468E-15</c:v>
                </c:pt>
                <c:pt idx="409">
                  <c:v>2.9477775302563928E-15</c:v>
                </c:pt>
                <c:pt idx="410">
                  <c:v>2.9476216668216992E-15</c:v>
                </c:pt>
                <c:pt idx="411">
                  <c:v>2.9449216105207747E-15</c:v>
                </c:pt>
                <c:pt idx="412">
                  <c:v>2.939553000915881E-15</c:v>
                </c:pt>
                <c:pt idx="413">
                  <c:v>2.9314120309902718E-15</c:v>
                </c:pt>
                <c:pt idx="414">
                  <c:v>2.9203754956380117E-15</c:v>
                </c:pt>
                <c:pt idx="415">
                  <c:v>2.9063096485968608E-15</c:v>
                </c:pt>
                <c:pt idx="416">
                  <c:v>2.8890843076083934E-15</c:v>
                </c:pt>
                <c:pt idx="417">
                  <c:v>2.8685696080458812E-15</c:v>
                </c:pt>
                <c:pt idx="418">
                  <c:v>2.8446327635015316E-15</c:v>
                </c:pt>
                <c:pt idx="419">
                  <c:v>2.8171454019249402E-15</c:v>
                </c:pt>
                <c:pt idx="420">
                  <c:v>2.7859884680528562E-15</c:v>
                </c:pt>
                <c:pt idx="421">
                  <c:v>2.751047846305523E-15</c:v>
                </c:pt>
                <c:pt idx="422">
                  <c:v>2.7121894023111602E-15</c:v>
                </c:pt>
                <c:pt idx="423">
                  <c:v>2.6692901232787E-15</c:v>
                </c:pt>
                <c:pt idx="424">
                  <c:v>2.6222190807913024E-15</c:v>
                </c:pt>
                <c:pt idx="425">
                  <c:v>2.57083611755618E-15</c:v>
                </c:pt>
                <c:pt idx="426">
                  <c:v>2.5150056068252536E-15</c:v>
                </c:pt>
                <c:pt idx="427">
                  <c:v>2.4545957527122285E-15</c:v>
                </c:pt>
                <c:pt idx="428">
                  <c:v>2.3894817189339677E-15</c:v>
                </c:pt>
                <c:pt idx="429">
                  <c:v>2.3195666430390272E-15</c:v>
                </c:pt>
                <c:pt idx="430">
                  <c:v>2.2447731217385057E-15</c:v>
                </c:pt>
                <c:pt idx="431">
                  <c:v>2.1650701578042974E-15</c:v>
                </c:pt>
                <c:pt idx="432">
                  <c:v>2.0804636424633732E-15</c:v>
                </c:pt>
                <c:pt idx="433">
                  <c:v>1.9910057951933028E-15</c:v>
                </c:pt>
                <c:pt idx="434">
                  <c:v>1.8968202550922157E-15</c:v>
                </c:pt>
                <c:pt idx="435">
                  <c:v>1.7980880434923389E-15</c:v>
                </c:pt>
                <c:pt idx="436">
                  <c:v>1.6950615960426233E-15</c:v>
                </c:pt>
                <c:pt idx="437">
                  <c:v>1.5880777409790756E-15</c:v>
                </c:pt>
                <c:pt idx="438">
                  <c:v>1.4775686780689654E-15</c:v>
                </c:pt>
                <c:pt idx="439">
                  <c:v>1.3641125614129246E-15</c:v>
                </c:pt>
                <c:pt idx="440">
                  <c:v>1.2483411982582137E-15</c:v>
                </c:pt>
                <c:pt idx="441">
                  <c:v>1.131048163319378E-15</c:v>
                </c:pt>
                <c:pt idx="442">
                  <c:v>1.0130867823706416E-15</c:v>
                </c:pt>
                <c:pt idx="443">
                  <c:v>8.9551248312645336E-16</c:v>
                </c:pt>
                <c:pt idx="444">
                  <c:v>7.7944461340999588E-16</c:v>
                </c:pt>
                <c:pt idx="445">
                  <c:v>6.6608401217144696E-16</c:v>
                </c:pt>
                <c:pt idx="446">
                  <c:v>5.5671407038043417E-16</c:v>
                </c:pt>
                <c:pt idx="447">
                  <c:v>4.5258905772092079E-16</c:v>
                </c:pt>
                <c:pt idx="448">
                  <c:v>3.5501285683612124E-16</c:v>
                </c:pt>
                <c:pt idx="449">
                  <c:v>2.6523780247277044E-16</c:v>
                </c:pt>
                <c:pt idx="450">
                  <c:v>1.8432285220794265E-16</c:v>
                </c:pt>
                <c:pt idx="451">
                  <c:v>1.1318333249560988E-16</c:v>
                </c:pt>
                <c:pt idx="452">
                  <c:v>5.2510939867990548E-17</c:v>
                </c:pt>
                <c:pt idx="453">
                  <c:v>2.6977580716311229E-18</c:v>
                </c:pt>
                <c:pt idx="454">
                  <c:v>-3.629836215012849E-17</c:v>
                </c:pt>
                <c:pt idx="455">
                  <c:v>-6.4826077069156605E-17</c:v>
                </c:pt>
                <c:pt idx="456">
                  <c:v>-8.348434140598833E-17</c:v>
                </c:pt>
                <c:pt idx="457">
                  <c:v>-9.3259402767415312E-17</c:v>
                </c:pt>
                <c:pt idx="458">
                  <c:v>-9.5278159584830545E-17</c:v>
                </c:pt>
                <c:pt idx="459">
                  <c:v>-9.0883816083079116E-17</c:v>
                </c:pt>
                <c:pt idx="460">
                  <c:v>-8.1508925663267089E-17</c:v>
                </c:pt>
                <c:pt idx="461">
                  <c:v>-6.8527629123193192E-17</c:v>
                </c:pt>
                <c:pt idx="462">
                  <c:v>-5.3165144196400445E-17</c:v>
                </c:pt>
                <c:pt idx="463">
                  <c:v>-3.6525929604987231E-17</c:v>
                </c:pt>
                <c:pt idx="464">
                  <c:v>-1.9618746861675338E-17</c:v>
                </c:pt>
                <c:pt idx="465">
                  <c:v>-3.1294446224385529E-18</c:v>
                </c:pt>
                <c:pt idx="466">
                  <c:v>1.23603010807721E-17</c:v>
                </c:pt>
                <c:pt idx="467">
                  <c:v>2.6455829543576536E-17</c:v>
                </c:pt>
                <c:pt idx="468">
                  <c:v>3.8860907247385496E-17</c:v>
                </c:pt>
                <c:pt idx="469">
                  <c:v>4.9471927770916273E-17</c:v>
                </c:pt>
                <c:pt idx="470">
                  <c:v>5.8200905004106464E-17</c:v>
                </c:pt>
                <c:pt idx="471">
                  <c:v>6.5029300430397502E-17</c:v>
                </c:pt>
                <c:pt idx="472">
                  <c:v>7.000016377678121E-17</c:v>
                </c:pt>
                <c:pt idx="473">
                  <c:v>7.3045764182420241E-17</c:v>
                </c:pt>
                <c:pt idx="474">
                  <c:v>7.4133793408415207E-17</c:v>
                </c:pt>
                <c:pt idx="475">
                  <c:v>7.3265456657583412E-17</c:v>
                </c:pt>
                <c:pt idx="476">
                  <c:v>7.0645539604688859E-17</c:v>
                </c:pt>
                <c:pt idx="477">
                  <c:v>6.6448995821812644E-17</c:v>
                </c:pt>
                <c:pt idx="478">
                  <c:v>6.0957248483518002E-17</c:v>
                </c:pt>
                <c:pt idx="479">
                  <c:v>5.4573292737363018E-17</c:v>
                </c:pt>
                <c:pt idx="480">
                  <c:v>4.7616309543292223E-17</c:v>
                </c:pt>
                <c:pt idx="481">
                  <c:v>4.056757704294568E-17</c:v>
                </c:pt>
                <c:pt idx="482">
                  <c:v>3.3770963684198743E-17</c:v>
                </c:pt>
                <c:pt idx="483">
                  <c:v>2.7432460258851151E-17</c:v>
                </c:pt>
                <c:pt idx="484">
                  <c:v>2.1783132432205315E-17</c:v>
                </c:pt>
                <c:pt idx="485">
                  <c:v>1.6909843323309158E-17</c:v>
                </c:pt>
                <c:pt idx="486">
                  <c:v>1.2831485515541685E-17</c:v>
                </c:pt>
                <c:pt idx="487">
                  <c:v>9.5285098326856044E-18</c:v>
                </c:pt>
                <c:pt idx="488">
                  <c:v>6.9566361120381131E-18</c:v>
                </c:pt>
                <c:pt idx="489">
                  <c:v>4.9779109184857681E-18</c:v>
                </c:pt>
                <c:pt idx="490">
                  <c:v>3.5005679888397405E-18</c:v>
                </c:pt>
                <c:pt idx="491">
                  <c:v>2.413460888545633E-18</c:v>
                </c:pt>
                <c:pt idx="492">
                  <c:v>1.6203186174609737E-18</c:v>
                </c:pt>
                <c:pt idx="493">
                  <c:v>1.0484934406130526E-18</c:v>
                </c:pt>
                <c:pt idx="494">
                  <c:v>6.3998424792116975E-19</c:v>
                </c:pt>
                <c:pt idx="495">
                  <c:v>3.4590576646041937E-19</c:v>
                </c:pt>
                <c:pt idx="496">
                  <c:v>1.3665395740623546E-19</c:v>
                </c:pt>
                <c:pt idx="497">
                  <c:v>-1.130427372418441E-20</c:v>
                </c:pt>
                <c:pt idx="498">
                  <c:v>-1.170456889432255E-19</c:v>
                </c:pt>
                <c:pt idx="499">
                  <c:v>-1.924896279621805E-19</c:v>
                </c:pt>
                <c:pt idx="500">
                  <c:v>-2.4645534960559171E-19</c:v>
                </c:pt>
                <c:pt idx="501">
                  <c:v>-2.8518101825843103E-19</c:v>
                </c:pt>
                <c:pt idx="502">
                  <c:v>-3.1289309841646743E-19</c:v>
                </c:pt>
                <c:pt idx="503">
                  <c:v>-3.3246786818481055E-19</c:v>
                </c:pt>
                <c:pt idx="504">
                  <c:v>-3.4605656139352243E-19</c:v>
                </c:pt>
                <c:pt idx="505">
                  <c:v>-3.5526729243091401E-19</c:v>
                </c:pt>
                <c:pt idx="506">
                  <c:v>-3.6122780497334989E-19</c:v>
                </c:pt>
                <c:pt idx="507">
                  <c:v>-3.6474457259590131E-19</c:v>
                </c:pt>
                <c:pt idx="508">
                  <c:v>-3.6649201980134621E-19</c:v>
                </c:pt>
                <c:pt idx="509">
                  <c:v>-3.6699045311540282E-19</c:v>
                </c:pt>
                <c:pt idx="510">
                  <c:v>-3.6657664808997053E-19</c:v>
                </c:pt>
                <c:pt idx="511">
                  <c:v>-3.6550562435189949E-19</c:v>
                </c:pt>
                <c:pt idx="512">
                  <c:v>-3.6395586765556863E-19</c:v>
                </c:pt>
                <c:pt idx="513">
                  <c:v>-3.6199164024628046E-19</c:v>
                </c:pt>
                <c:pt idx="514">
                  <c:v>-3.5964940327477537E-19</c:v>
                </c:pt>
                <c:pt idx="515">
                  <c:v>-3.5686985143725302E-19</c:v>
                </c:pt>
                <c:pt idx="516">
                  <c:v>-3.5364680021289321E-19</c:v>
                </c:pt>
                <c:pt idx="517">
                  <c:v>-3.4990272774521478E-19</c:v>
                </c:pt>
                <c:pt idx="518">
                  <c:v>-3.4558518784284454E-19</c:v>
                </c:pt>
                <c:pt idx="519">
                  <c:v>-3.4065831815087893E-19</c:v>
                </c:pt>
                <c:pt idx="520">
                  <c:v>-3.3509873759051864E-19</c:v>
                </c:pt>
                <c:pt idx="521">
                  <c:v>-3.2888388390249683E-19</c:v>
                </c:pt>
                <c:pt idx="522">
                  <c:v>-3.2199712626940504E-19</c:v>
                </c:pt>
                <c:pt idx="523">
                  <c:v>-3.1444574872311547E-19</c:v>
                </c:pt>
                <c:pt idx="524">
                  <c:v>-3.0623828709947559E-19</c:v>
                </c:pt>
                <c:pt idx="525">
                  <c:v>-2.973750604479006E-19</c:v>
                </c:pt>
                <c:pt idx="526">
                  <c:v>-2.8792406255574703E-19</c:v>
                </c:pt>
                <c:pt idx="527">
                  <c:v>-2.7791031838741102E-19</c:v>
                </c:pt>
                <c:pt idx="528">
                  <c:v>-2.6742149614467909E-19</c:v>
                </c:pt>
                <c:pt idx="529">
                  <c:v>-2.5658699946391325E-19</c:v>
                </c:pt>
                <c:pt idx="530">
                  <c:v>-2.4553138881987697E-19</c:v>
                </c:pt>
                <c:pt idx="531">
                  <c:v>-2.3439803178848402E-19</c:v>
                </c:pt>
                <c:pt idx="532">
                  <c:v>-2.2329991292124476E-19</c:v>
                </c:pt>
                <c:pt idx="533">
                  <c:v>-2.1235079887399779E-19</c:v>
                </c:pt>
                <c:pt idx="534">
                  <c:v>-2.0160550971403833E-19</c:v>
                </c:pt>
                <c:pt idx="535">
                  <c:v>-1.9107901715433793E-19</c:v>
                </c:pt>
                <c:pt idx="536">
                  <c:v>-1.8074576577591058E-19</c:v>
                </c:pt>
                <c:pt idx="537">
                  <c:v>-1.7052981891235242E-19</c:v>
                </c:pt>
                <c:pt idx="538">
                  <c:v>-1.6033284932098475E-19</c:v>
                </c:pt>
                <c:pt idx="539">
                  <c:v>-1.500669366724731E-19</c:v>
                </c:pt>
                <c:pt idx="540">
                  <c:v>-1.3962222433598442E-19</c:v>
                </c:pt>
                <c:pt idx="541">
                  <c:v>-1.286692867321802E-19</c:v>
                </c:pt>
                <c:pt idx="542">
                  <c:v>-1.1747743570923159E-19</c:v>
                </c:pt>
                <c:pt idx="543">
                  <c:v>-1.0569110307974848E-19</c:v>
                </c:pt>
                <c:pt idx="544">
                  <c:v>-9.3636185809273943E-20</c:v>
                </c:pt>
                <c:pt idx="545">
                  <c:v>-8.0660118658462532E-20</c:v>
                </c:pt>
                <c:pt idx="546">
                  <c:v>-6.7518302355104163E-20</c:v>
                </c:pt>
                <c:pt idx="547">
                  <c:v>-5.4687746736767096E-20</c:v>
                </c:pt>
                <c:pt idx="548">
                  <c:v>-4.1563915056820234E-20</c:v>
                </c:pt>
                <c:pt idx="549">
                  <c:v>-2.9433758531607207E-20</c:v>
                </c:pt>
                <c:pt idx="550">
                  <c:v>-1.9123263068136162E-20</c:v>
                </c:pt>
                <c:pt idx="551">
                  <c:v>-1.0861250795211804E-20</c:v>
                </c:pt>
                <c:pt idx="552">
                  <c:v>-4.8576643547741764E-21</c:v>
                </c:pt>
                <c:pt idx="553">
                  <c:v>-1.1749801050211461E-21</c:v>
                </c:pt>
                <c:pt idx="554">
                  <c:v>7.8252823227455021E-22</c:v>
                </c:pt>
                <c:pt idx="555">
                  <c:v>1.4859114780643664E-21</c:v>
                </c:pt>
                <c:pt idx="556">
                  <c:v>1.4269480549974979E-21</c:v>
                </c:pt>
                <c:pt idx="557">
                  <c:v>1.1841983583185066E-21</c:v>
                </c:pt>
                <c:pt idx="558">
                  <c:v>7.9921316877038269E-22</c:v>
                </c:pt>
                <c:pt idx="559">
                  <c:v>4.7608579067050031E-22</c:v>
                </c:pt>
                <c:pt idx="560">
                  <c:v>2.6906362032269007E-22</c:v>
                </c:pt>
                <c:pt idx="561">
                  <c:v>1.1936739885544255E-22</c:v>
                </c:pt>
                <c:pt idx="562">
                  <c:v>5.9035819696329897E-23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891-4681-A15A-475C9A0505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Lorentz Force along z [N]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marker>
            <c:spPr>
              <a:solidFill>
                <a:schemeClr val="accent2"/>
              </a:solidFill>
            </c:spPr>
          </c:marker>
          <c:xVal>
            <c:numRef>
              <c:f>'Force theory scaling'!$E$3:$E$870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scaling'!$K$3:$K$870</c:f>
              <c:numCache>
                <c:formatCode>0.00E+00</c:formatCode>
                <c:ptCount val="868"/>
                <c:pt idx="0" formatCode="General">
                  <c:v>0</c:v>
                </c:pt>
                <c:pt idx="1">
                  <c:v>2.2568881556376546E-19</c:v>
                </c:pt>
                <c:pt idx="2">
                  <c:v>4.8334265922325141E-19</c:v>
                </c:pt>
                <c:pt idx="3">
                  <c:v>8.0726791704194156E-19</c:v>
                </c:pt>
                <c:pt idx="4">
                  <c:v>1.1845003821140645E-18</c:v>
                </c:pt>
                <c:pt idx="5">
                  <c:v>1.6249398206738197E-18</c:v>
                </c:pt>
                <c:pt idx="6">
                  <c:v>2.1241772674937703E-18</c:v>
                </c:pt>
                <c:pt idx="7">
                  <c:v>2.6806535225577544E-18</c:v>
                </c:pt>
                <c:pt idx="8">
                  <c:v>3.2753342622001395E-18</c:v>
                </c:pt>
                <c:pt idx="9">
                  <c:v>3.9128356924324012E-18</c:v>
                </c:pt>
                <c:pt idx="10">
                  <c:v>4.5599232624355661E-18</c:v>
                </c:pt>
                <c:pt idx="11">
                  <c:v>5.2326022845898345E-18</c:v>
                </c:pt>
                <c:pt idx="12">
                  <c:v>5.9198135318905135E-18</c:v>
                </c:pt>
                <c:pt idx="13">
                  <c:v>6.6060779079378552E-18</c:v>
                </c:pt>
                <c:pt idx="14">
                  <c:v>7.2902546820619543E-18</c:v>
                </c:pt>
                <c:pt idx="15">
                  <c:v>7.9722596091829277E-18</c:v>
                </c:pt>
                <c:pt idx="16">
                  <c:v>8.6520067563215007E-18</c:v>
                </c:pt>
                <c:pt idx="17">
                  <c:v>9.329408668697398E-18</c:v>
                </c:pt>
                <c:pt idx="18">
                  <c:v>1.0004376853246527E-17</c:v>
                </c:pt>
                <c:pt idx="19">
                  <c:v>1.0676822667175883E-17</c:v>
                </c:pt>
                <c:pt idx="20">
                  <c:v>1.1346657960442099E-17</c:v>
                </c:pt>
                <c:pt idx="21">
                  <c:v>1.2013795546768468E-17</c:v>
                </c:pt>
                <c:pt idx="22">
                  <c:v>1.2678150211523356E-17</c:v>
                </c:pt>
                <c:pt idx="23">
                  <c:v>1.3339639075692092E-17</c:v>
                </c:pt>
                <c:pt idx="24">
                  <c:v>1.3998182591755817E-17</c:v>
                </c:pt>
                <c:pt idx="25">
                  <c:v>1.4653705969230928E-17</c:v>
                </c:pt>
                <c:pt idx="26">
                  <c:v>1.5306139505507911E-17</c:v>
                </c:pt>
                <c:pt idx="27">
                  <c:v>1.5955420077342157E-17</c:v>
                </c:pt>
                <c:pt idx="28">
                  <c:v>1.6601492267003945E-17</c:v>
                </c:pt>
                <c:pt idx="29">
                  <c:v>1.724430907499284E-17</c:v>
                </c:pt>
                <c:pt idx="30">
                  <c:v>1.7883833359272603E-17</c:v>
                </c:pt>
                <c:pt idx="31">
                  <c:v>1.85200385171119E-17</c:v>
                </c:pt>
                <c:pt idx="32">
                  <c:v>1.915290929835446E-17</c:v>
                </c:pt>
                <c:pt idx="33">
                  <c:v>1.9782443385895935E-17</c:v>
                </c:pt>
                <c:pt idx="34">
                  <c:v>2.0408652685021844E-17</c:v>
                </c:pt>
                <c:pt idx="35">
                  <c:v>2.1031565038236358E-17</c:v>
                </c:pt>
                <c:pt idx="36">
                  <c:v>2.1651226990394455E-17</c:v>
                </c:pt>
                <c:pt idx="37">
                  <c:v>2.2267706887235525E-17</c:v>
                </c:pt>
                <c:pt idx="38">
                  <c:v>2.2881097876229991E-17</c:v>
                </c:pt>
                <c:pt idx="39">
                  <c:v>2.3491521588221624E-17</c:v>
                </c:pt>
                <c:pt idx="40">
                  <c:v>2.4099133041298427E-17</c:v>
                </c:pt>
                <c:pt idx="41">
                  <c:v>2.470412368513887E-17</c:v>
                </c:pt>
                <c:pt idx="42">
                  <c:v>2.5306725795544193E-17</c:v>
                </c:pt>
                <c:pt idx="43">
                  <c:v>2.5907216853215172E-17</c:v>
                </c:pt>
                <c:pt idx="44">
                  <c:v>2.6505924495003045E-17</c:v>
                </c:pt>
                <c:pt idx="45">
                  <c:v>2.7103231690920454E-17</c:v>
                </c:pt>
                <c:pt idx="46">
                  <c:v>2.7699583945457287E-17</c:v>
                </c:pt>
                <c:pt idx="47">
                  <c:v>2.8295499772634031E-17</c:v>
                </c:pt>
                <c:pt idx="48">
                  <c:v>2.8891581564697648E-17</c:v>
                </c:pt>
                <c:pt idx="49">
                  <c:v>2.9488530817090594E-17</c:v>
                </c:pt>
                <c:pt idx="50">
                  <c:v>3.0087167766725795E-17</c:v>
                </c:pt>
                <c:pt idx="51">
                  <c:v>3.0688452798286126E-17</c:v>
                </c:pt>
                <c:pt idx="52">
                  <c:v>3.1293508691325305E-17</c:v>
                </c:pt>
                <c:pt idx="53">
                  <c:v>3.1903646995400513E-17</c:v>
                </c:pt>
                <c:pt idx="54">
                  <c:v>3.2520390059474664E-17</c:v>
                </c:pt>
                <c:pt idx="55">
                  <c:v>3.3145488992127449E-17</c:v>
                </c:pt>
                <c:pt idx="56">
                  <c:v>3.3780936387368116E-17</c:v>
                </c:pt>
                <c:pt idx="57">
                  <c:v>3.4428965156247332E-17</c:v>
                </c:pt>
                <c:pt idx="58">
                  <c:v>3.5092031174814485E-17</c:v>
                </c:pt>
                <c:pt idx="59">
                  <c:v>3.5772779038359518E-17</c:v>
                </c:pt>
                <c:pt idx="60">
                  <c:v>3.6473992755769758E-17</c:v>
                </c:pt>
                <c:pt idx="61">
                  <c:v>3.7198531875894265E-17</c:v>
                </c:pt>
                <c:pt idx="62">
                  <c:v>3.7949273205348707E-17</c:v>
                </c:pt>
                <c:pt idx="63">
                  <c:v>3.8729084869376345E-17</c:v>
                </c:pt>
                <c:pt idx="64">
                  <c:v>3.954086449214854E-17</c:v>
                </c:pt>
                <c:pt idx="65">
                  <c:v>4.0387655544227156E-17</c:v>
                </c:pt>
                <c:pt idx="66">
                  <c:v>4.1272873510017694E-17</c:v>
                </c:pt>
                <c:pt idx="67">
                  <c:v>4.2200680278573836E-17</c:v>
                </c:pt>
                <c:pt idx="68">
                  <c:v>4.3176476946365712E-17</c:v>
                </c:pt>
                <c:pt idx="69">
                  <c:v>4.420746284282103E-17</c:v>
                </c:pt>
                <c:pt idx="70">
                  <c:v>4.5303209074006713E-17</c:v>
                </c:pt>
                <c:pt idx="71">
                  <c:v>4.6476151395496182E-17</c:v>
                </c:pt>
                <c:pt idx="72">
                  <c:v>4.7741821583865643E-17</c:v>
                </c:pt>
                <c:pt idx="73">
                  <c:v>4.9118626712376045E-17</c:v>
                </c:pt>
                <c:pt idx="74">
                  <c:v>5.0627066292030676E-17</c:v>
                </c:pt>
                <c:pt idx="75">
                  <c:v>5.2288255885260005E-17</c:v>
                </c:pt>
                <c:pt idx="76">
                  <c:v>5.4121657066062995E-17</c:v>
                </c:pt>
                <c:pt idx="77">
                  <c:v>5.6142107831715186E-17</c:v>
                </c:pt>
                <c:pt idx="78">
                  <c:v>5.8356293161882874E-17</c:v>
                </c:pt>
                <c:pt idx="79">
                  <c:v>6.0758941368218849E-17</c:v>
                </c:pt>
                <c:pt idx="80">
                  <c:v>6.332910050226499E-17</c:v>
                </c:pt>
                <c:pt idx="81">
                  <c:v>6.6026672923817092E-17</c:v>
                </c:pt>
                <c:pt idx="82">
                  <c:v>6.8789624775696977E-17</c:v>
                </c:pt>
                <c:pt idx="83">
                  <c:v>7.1532307537135496E-17</c:v>
                </c:pt>
                <c:pt idx="84">
                  <c:v>7.4144980136345657E-17</c:v>
                </c:pt>
                <c:pt idx="85">
                  <c:v>7.6494578201762083E-17</c:v>
                </c:pt>
                <c:pt idx="86">
                  <c:v>7.8426936364453126E-17</c:v>
                </c:pt>
                <c:pt idx="87">
                  <c:v>7.9770320345893632E-17</c:v>
                </c:pt>
                <c:pt idx="88">
                  <c:v>8.0340095036239947E-17</c:v>
                </c:pt>
                <c:pt idx="89">
                  <c:v>7.9944654605337571E-17</c:v>
                </c:pt>
                <c:pt idx="90">
                  <c:v>7.8392256220527396E-17</c:v>
                </c:pt>
                <c:pt idx="91">
                  <c:v>7.5498378083301481E-17</c:v>
                </c:pt>
                <c:pt idx="92">
                  <c:v>7.1093583838109941E-17</c:v>
                </c:pt>
                <c:pt idx="93">
                  <c:v>6.503159342478354E-17</c:v>
                </c:pt>
                <c:pt idx="94">
                  <c:v>5.7196651372934761E-17</c:v>
                </c:pt>
                <c:pt idx="95">
                  <c:v>4.7509915769902591E-17</c:v>
                </c:pt>
                <c:pt idx="96">
                  <c:v>3.5934522602000361E-17</c:v>
                </c:pt>
                <c:pt idx="97">
                  <c:v>2.2478689310381586E-17</c:v>
                </c:pt>
                <c:pt idx="98">
                  <c:v>7.1965032584703036E-18</c:v>
                </c:pt>
                <c:pt idx="99">
                  <c:v>-9.8133398563086677E-18</c:v>
                </c:pt>
                <c:pt idx="100">
                  <c:v>-2.8411045367606321E-17</c:v>
                </c:pt>
                <c:pt idx="101">
                  <c:v>-4.8421559945589203E-17</c:v>
                </c:pt>
                <c:pt idx="102">
                  <c:v>-6.9641451438898826E-17</c:v>
                </c:pt>
                <c:pt idx="103">
                  <c:v>-9.1846732570260168E-17</c:v>
                </c:pt>
                <c:pt idx="104">
                  <c:v>-1.148013270630046E-16</c:v>
                </c:pt>
                <c:pt idx="105">
                  <c:v>-1.3826529045214138E-16</c:v>
                </c:pt>
                <c:pt idx="106">
                  <c:v>-1.6200232969420687E-16</c:v>
                </c:pt>
                <c:pt idx="107">
                  <c:v>-1.8578628580057797E-16</c:v>
                </c:pt>
                <c:pt idx="108">
                  <c:v>-2.0940637424364132E-16</c:v>
                </c:pt>
                <c:pt idx="109">
                  <c:v>-2.3267116405591491E-16</c:v>
                </c:pt>
                <c:pt idx="110">
                  <c:v>-2.5541136667216418E-16</c:v>
                </c:pt>
                <c:pt idx="111">
                  <c:v>-2.774814436306102E-16</c:v>
                </c:pt>
                <c:pt idx="112">
                  <c:v>-2.9876005719666739E-16</c:v>
                </c:pt>
                <c:pt idx="113">
                  <c:v>-3.1914981145614233E-16</c:v>
                </c:pt>
                <c:pt idx="114">
                  <c:v>-3.3857635368347027E-16</c:v>
                </c:pt>
                <c:pt idx="115">
                  <c:v>-3.5698675763852871E-16</c:v>
                </c:pt>
                <c:pt idx="116">
                  <c:v>-3.7434764814938077E-16</c:v>
                </c:pt>
                <c:pt idx="117">
                  <c:v>-3.9064301560525641E-16</c:v>
                </c:pt>
                <c:pt idx="118">
                  <c:v>-4.0587194568419383E-16</c:v>
                </c:pt>
                <c:pt idx="119">
                  <c:v>-4.2004639582253471E-16</c:v>
                </c:pt>
                <c:pt idx="120">
                  <c:v>-4.3318907063800823E-16</c:v>
                </c:pt>
                <c:pt idx="121">
                  <c:v>-4.4533145565710399E-16</c:v>
                </c:pt>
                <c:pt idx="122">
                  <c:v>-4.5651186826007059E-16</c:v>
                </c:pt>
                <c:pt idx="123">
                  <c:v>-4.6677376582030579E-16</c:v>
                </c:pt>
                <c:pt idx="124">
                  <c:v>-4.7616419090883843E-16</c:v>
                </c:pt>
                <c:pt idx="125">
                  <c:v>-4.8473225610449074E-16</c:v>
                </c:pt>
                <c:pt idx="126">
                  <c:v>-4.9252777460488624E-16</c:v>
                </c:pt>
                <c:pt idx="127">
                  <c:v>-4.995999899956499E-16</c:v>
                </c:pt>
                <c:pt idx="128">
                  <c:v>-5.0599650637616428E-16</c:v>
                </c:pt>
                <c:pt idx="129">
                  <c:v>-5.1176245966153667E-16</c:v>
                </c:pt>
                <c:pt idx="130">
                  <c:v>-5.1693995743160969E-16</c:v>
                </c:pt>
                <c:pt idx="131">
                  <c:v>-5.2156782919678775E-16</c:v>
                </c:pt>
                <c:pt idx="132">
                  <c:v>-5.256816176450092E-16</c:v>
                </c:pt>
                <c:pt idx="133">
                  <c:v>-5.2931381207688343E-16</c:v>
                </c:pt>
                <c:pt idx="134">
                  <c:v>-5.3249421322428597E-16</c:v>
                </c:pt>
                <c:pt idx="135">
                  <c:v>-5.3525028235960053E-16</c:v>
                </c:pt>
                <c:pt idx="136">
                  <c:v>-5.3760744050299876E-16</c:v>
                </c:pt>
                <c:pt idx="137">
                  <c:v>-5.3958925881629931E-16</c:v>
                </c:pt>
                <c:pt idx="138">
                  <c:v>-5.4121752331767178E-16</c:v>
                </c:pt>
                <c:pt idx="139">
                  <c:v>-5.425122189914869E-16</c:v>
                </c:pt>
                <c:pt idx="140">
                  <c:v>-5.4349150124106665E-16</c:v>
                </c:pt>
                <c:pt idx="141">
                  <c:v>-5.4417175028988371E-16</c:v>
                </c:pt>
                <c:pt idx="142">
                  <c:v>-5.4456780642807065E-16</c:v>
                </c:pt>
                <c:pt idx="143">
                  <c:v>-5.4469336234592567E-16</c:v>
                </c:pt>
                <c:pt idx="144">
                  <c:v>-5.4456153140863306E-16</c:v>
                </c:pt>
                <c:pt idx="145">
                  <c:v>-5.4418555650966529E-16</c:v>
                </c:pt>
                <c:pt idx="146">
                  <c:v>-5.4357952958217404E-16</c:v>
                </c:pt>
                <c:pt idx="147">
                  <c:v>-5.4275906379102702E-16</c:v>
                </c:pt>
                <c:pt idx="148">
                  <c:v>-5.4174178812946079E-16</c:v>
                </c:pt>
                <c:pt idx="149">
                  <c:v>-5.4054764123574874E-16</c:v>
                </c:pt>
                <c:pt idx="150">
                  <c:v>-5.3919894194228477E-16</c:v>
                </c:pt>
                <c:pt idx="151">
                  <c:v>-5.3772022927381799E-16</c:v>
                </c:pt>
                <c:pt idx="152">
                  <c:v>-5.3613794082886567E-16</c:v>
                </c:pt>
                <c:pt idx="153">
                  <c:v>-5.3447995513460035E-16</c:v>
                </c:pt>
                <c:pt idx="154">
                  <c:v>-5.3277504126783206E-16</c:v>
                </c:pt>
                <c:pt idx="155">
                  <c:v>-5.3105226964745166E-16</c:v>
                </c:pt>
                <c:pt idx="156">
                  <c:v>-5.2934043268748981E-16</c:v>
                </c:pt>
                <c:pt idx="157">
                  <c:v>-5.2766747689512977E-16</c:v>
                </c:pt>
                <c:pt idx="158">
                  <c:v>-5.2605994816536939E-16</c:v>
                </c:pt>
                <c:pt idx="159">
                  <c:v>-5.2454241319602046E-16</c:v>
                </c:pt>
                <c:pt idx="160">
                  <c:v>-5.2313689377640083E-16</c:v>
                </c:pt>
                <c:pt idx="161">
                  <c:v>-5.2186233668520986E-16</c:v>
                </c:pt>
                <c:pt idx="162">
                  <c:v>-5.2073406203012411E-16</c:v>
                </c:pt>
                <c:pt idx="163">
                  <c:v>-5.1976319958116732E-16</c:v>
                </c:pt>
                <c:pt idx="164">
                  <c:v>-5.1895617138053671E-16</c:v>
                </c:pt>
                <c:pt idx="165">
                  <c:v>-5.1831433840035628E-16</c:v>
                </c:pt>
                <c:pt idx="166">
                  <c:v>-5.1783377781440287E-16</c:v>
                </c:pt>
                <c:pt idx="167">
                  <c:v>-5.1750525630664452E-16</c:v>
                </c:pt>
                <c:pt idx="168">
                  <c:v>-5.1731452904669373E-16</c:v>
                </c:pt>
                <c:pt idx="169">
                  <c:v>-5.1724292893712241E-16</c:v>
                </c:pt>
                <c:pt idx="170">
                  <c:v>-5.1726827432897592E-16</c:v>
                </c:pt>
                <c:pt idx="171">
                  <c:v>-5.1736600881063243E-16</c:v>
                </c:pt>
                <c:pt idx="172">
                  <c:v>-5.1751044661814671E-16</c:v>
                </c:pt>
                <c:pt idx="173">
                  <c:v>-5.1767603301390165E-16</c:v>
                </c:pt>
                <c:pt idx="174">
                  <c:v>-5.1783852658417649E-16</c:v>
                </c:pt>
                <c:pt idx="175">
                  <c:v>-5.1797596962681103E-16</c:v>
                </c:pt>
                <c:pt idx="176">
                  <c:v>-5.1806936962019135E-16</c:v>
                </c:pt>
                <c:pt idx="177">
                  <c:v>-5.1810311649490296E-16</c:v>
                </c:pt>
                <c:pt idx="178">
                  <c:v>-5.1806508070812006E-16</c:v>
                </c:pt>
                <c:pt idx="179">
                  <c:v>-5.1794645372061435E-16</c:v>
                </c:pt>
                <c:pt idx="180">
                  <c:v>-5.1774144156471512E-16</c:v>
                </c:pt>
                <c:pt idx="181">
                  <c:v>-5.1744683504279022E-16</c:v>
                </c:pt>
                <c:pt idx="182">
                  <c:v>-5.170615279808255E-16</c:v>
                </c:pt>
                <c:pt idx="183">
                  <c:v>-5.1658604269282995E-16</c:v>
                </c:pt>
                <c:pt idx="184">
                  <c:v>-5.1602211813658971E-16</c:v>
                </c:pt>
                <c:pt idx="185">
                  <c:v>-5.1537235696423812E-16</c:v>
                </c:pt>
                <c:pt idx="186">
                  <c:v>-5.1463991869410026E-16</c:v>
                </c:pt>
                <c:pt idx="187">
                  <c:v>-5.138282863724832E-16</c:v>
                </c:pt>
                <c:pt idx="188">
                  <c:v>-5.1294109464161961E-16</c:v>
                </c:pt>
                <c:pt idx="189">
                  <c:v>-5.1198200731834626E-16</c:v>
                </c:pt>
                <c:pt idx="190">
                  <c:v>-5.109546346238796E-16</c:v>
                </c:pt>
                <c:pt idx="191">
                  <c:v>-5.0986247816629974E-16</c:v>
                </c:pt>
                <c:pt idx="192">
                  <c:v>-5.0870889236019052E-16</c:v>
                </c:pt>
                <c:pt idx="193">
                  <c:v>-5.0749706413486295E-16</c:v>
                </c:pt>
                <c:pt idx="194">
                  <c:v>-5.0623000699891885E-16</c:v>
                </c:pt>
                <c:pt idx="195">
                  <c:v>-5.0491055804002208E-16</c:v>
                </c:pt>
                <c:pt idx="196">
                  <c:v>-5.0354137619120614E-16</c:v>
                </c:pt>
                <c:pt idx="197">
                  <c:v>-5.0212494777618588E-16</c:v>
                </c:pt>
                <c:pt idx="198">
                  <c:v>-5.0066359561337168E-16</c:v>
                </c:pt>
                <c:pt idx="199">
                  <c:v>-4.9915948522671636E-16</c:v>
                </c:pt>
                <c:pt idx="200">
                  <c:v>-4.9761463293422451E-16</c:v>
                </c:pt>
                <c:pt idx="201">
                  <c:v>-4.9603091586228692E-16</c:v>
                </c:pt>
                <c:pt idx="202">
                  <c:v>-4.9441008090487865E-16</c:v>
                </c:pt>
                <c:pt idx="203">
                  <c:v>-4.9275375127297655E-16</c:v>
                </c:pt>
                <c:pt idx="204">
                  <c:v>-4.9106343493230854E-16</c:v>
                </c:pt>
                <c:pt idx="205">
                  <c:v>-4.8934053493889945E-16</c:v>
                </c:pt>
                <c:pt idx="206">
                  <c:v>-4.8758635590698747E-16</c:v>
                </c:pt>
                <c:pt idx="207">
                  <c:v>-4.8580210954334592E-16</c:v>
                </c:pt>
                <c:pt idx="208">
                  <c:v>-4.8398892191937352E-16</c:v>
                </c:pt>
                <c:pt idx="209">
                  <c:v>-4.8214783995051066E-16</c:v>
                </c:pt>
                <c:pt idx="210">
                  <c:v>-4.8027983753716207E-16</c:v>
                </c:pt>
                <c:pt idx="211">
                  <c:v>-4.7838582106262683E-16</c:v>
                </c:pt>
                <c:pt idx="212">
                  <c:v>-4.7646663488621918E-16</c:v>
                </c:pt>
                <c:pt idx="213">
                  <c:v>-4.7452306655226104E-16</c:v>
                </c:pt>
                <c:pt idx="214">
                  <c:v>-4.7255585062841733E-16</c:v>
                </c:pt>
                <c:pt idx="215">
                  <c:v>-4.7056567261524968E-16</c:v>
                </c:pt>
                <c:pt idx="216">
                  <c:v>-4.6855317375008827E-16</c:v>
                </c:pt>
                <c:pt idx="217">
                  <c:v>-4.6651895438919637E-16</c:v>
                </c:pt>
                <c:pt idx="218">
                  <c:v>-4.6446357642616852E-16</c:v>
                </c:pt>
                <c:pt idx="219">
                  <c:v>-4.6238756670590791E-16</c:v>
                </c:pt>
                <c:pt idx="220">
                  <c:v>-4.6029141964890993E-16</c:v>
                </c:pt>
                <c:pt idx="221">
                  <c:v>-4.581755996412575E-16</c:v>
                </c:pt>
                <c:pt idx="222">
                  <c:v>-4.5604054366997234E-16</c:v>
                </c:pt>
                <c:pt idx="223">
                  <c:v>-4.5388666326049936E-16</c:v>
                </c:pt>
                <c:pt idx="224">
                  <c:v>-4.5171434618126902E-16</c:v>
                </c:pt>
                <c:pt idx="225">
                  <c:v>-4.495239584736309E-16</c:v>
                </c:pt>
                <c:pt idx="226">
                  <c:v>-4.4731584605363191E-16</c:v>
                </c:pt>
                <c:pt idx="227">
                  <c:v>-4.450903358745835E-16</c:v>
                </c:pt>
                <c:pt idx="228">
                  <c:v>-4.4284773744936312E-16</c:v>
                </c:pt>
                <c:pt idx="229">
                  <c:v>-4.4058834384724173E-16</c:v>
                </c:pt>
                <c:pt idx="230">
                  <c:v>-4.3831243246468257E-16</c:v>
                </c:pt>
                <c:pt idx="231">
                  <c:v>-4.3602026637740516E-16</c:v>
                </c:pt>
                <c:pt idx="232">
                  <c:v>-4.3371209548807615E-16</c:v>
                </c:pt>
                <c:pt idx="233">
                  <c:v>-4.3138815737383016E-16</c:v>
                </c:pt>
                <c:pt idx="234">
                  <c:v>-4.2904867799384441E-16</c:v>
                </c:pt>
                <c:pt idx="235">
                  <c:v>-4.2669387240649723E-16</c:v>
                </c:pt>
                <c:pt idx="236">
                  <c:v>-4.2432394551576869E-16</c:v>
                </c:pt>
                <c:pt idx="237">
                  <c:v>-4.2193909298909531E-16</c:v>
                </c:pt>
                <c:pt idx="238">
                  <c:v>-4.1953950228353711E-16</c:v>
                </c:pt>
                <c:pt idx="239">
                  <c:v>-4.171253529359897E-16</c:v>
                </c:pt>
                <c:pt idx="240">
                  <c:v>-4.1469681748094491E-16</c:v>
                </c:pt>
                <c:pt idx="241">
                  <c:v>-4.1225406258960794E-16</c:v>
                </c:pt>
                <c:pt idx="242">
                  <c:v>-4.0979724939903696E-16</c:v>
                </c:pt>
                <c:pt idx="243">
                  <c:v>-4.0732653447728749E-16</c:v>
                </c:pt>
                <c:pt idx="244">
                  <c:v>-4.0484207092333877E-16</c:v>
                </c:pt>
                <c:pt idx="245">
                  <c:v>-4.023440090562333E-16</c:v>
                </c:pt>
                <c:pt idx="246">
                  <c:v>-3.9983249726161262E-16</c:v>
                </c:pt>
                <c:pt idx="247">
                  <c:v>-3.9730768266748835E-16</c:v>
                </c:pt>
                <c:pt idx="248">
                  <c:v>-3.9476971154119667E-16</c:v>
                </c:pt>
                <c:pt idx="249">
                  <c:v>-3.9221872972347415E-16</c:v>
                </c:pt>
                <c:pt idx="250">
                  <c:v>-3.8965488333023734E-16</c:v>
                </c:pt>
                <c:pt idx="251">
                  <c:v>-3.8707831930354437E-16</c:v>
                </c:pt>
                <c:pt idx="252">
                  <c:v>-3.8448918516311667E-16</c:v>
                </c:pt>
                <c:pt idx="253">
                  <c:v>-3.8188762901107451E-16</c:v>
                </c:pt>
                <c:pt idx="254">
                  <c:v>-3.7927379958129655E-16</c:v>
                </c:pt>
                <c:pt idx="255">
                  <c:v>-3.7664784615287378E-16</c:v>
                </c:pt>
                <c:pt idx="256">
                  <c:v>-3.7400991881989638E-16</c:v>
                </c:pt>
                <c:pt idx="257">
                  <c:v>-3.7136016806548839E-16</c:v>
                </c:pt>
                <c:pt idx="258">
                  <c:v>-3.6869874447161839E-16</c:v>
                </c:pt>
                <c:pt idx="259">
                  <c:v>-3.6602579846714418E-16</c:v>
                </c:pt>
                <c:pt idx="260">
                  <c:v>-3.6334148018600436E-16</c:v>
                </c:pt>
                <c:pt idx="261">
                  <c:v>-3.6064593977310141E-16</c:v>
                </c:pt>
                <c:pt idx="262">
                  <c:v>-3.5793932675191623E-16</c:v>
                </c:pt>
                <c:pt idx="263">
                  <c:v>-3.5522179004402046E-16</c:v>
                </c:pt>
                <c:pt idx="264">
                  <c:v>-3.5250211383545239E-16</c:v>
                </c:pt>
                <c:pt idx="265">
                  <c:v>-3.4976502638154327E-16</c:v>
                </c:pt>
                <c:pt idx="266">
                  <c:v>-3.4701513198296647E-16</c:v>
                </c:pt>
                <c:pt idx="267">
                  <c:v>-3.4426894790283588E-16</c:v>
                </c:pt>
                <c:pt idx="268">
                  <c:v>-3.4149835488703406E-16</c:v>
                </c:pt>
                <c:pt idx="269">
                  <c:v>-3.3873125276214534E-16</c:v>
                </c:pt>
                <c:pt idx="270">
                  <c:v>-3.3594091523645457E-16</c:v>
                </c:pt>
                <c:pt idx="271">
                  <c:v>-3.3314081017149277E-16</c:v>
                </c:pt>
                <c:pt idx="272">
                  <c:v>-3.303262261848767E-16</c:v>
                </c:pt>
                <c:pt idx="273">
                  <c:v>-3.275067227414769E-16</c:v>
                </c:pt>
                <c:pt idx="274">
                  <c:v>-3.246714759842861E-16</c:v>
                </c:pt>
                <c:pt idx="275">
                  <c:v>-3.2183315431344146E-16</c:v>
                </c:pt>
                <c:pt idx="276">
                  <c:v>-3.1898576089926988E-16</c:v>
                </c:pt>
                <c:pt idx="277">
                  <c:v>-3.1612943216921684E-16</c:v>
                </c:pt>
                <c:pt idx="278">
                  <c:v>-3.132579612840435E-16</c:v>
                </c:pt>
                <c:pt idx="279">
                  <c:v>-3.1038436204351157E-16</c:v>
                </c:pt>
                <c:pt idx="280">
                  <c:v>-3.0752826294977817E-16</c:v>
                </c:pt>
                <c:pt idx="281">
                  <c:v>-3.0463625993999169E-16</c:v>
                </c:pt>
                <c:pt idx="282">
                  <c:v>-3.0170839868444114E-16</c:v>
                </c:pt>
                <c:pt idx="283">
                  <c:v>-2.9878945086890467E-16</c:v>
                </c:pt>
                <c:pt idx="284">
                  <c:v>-2.9587182568640812E-16</c:v>
                </c:pt>
                <c:pt idx="285">
                  <c:v>-2.9291948619300813E-16</c:v>
                </c:pt>
                <c:pt idx="286">
                  <c:v>-2.8998541754048083E-16</c:v>
                </c:pt>
                <c:pt idx="287">
                  <c:v>-2.8704970867947115E-16</c:v>
                </c:pt>
                <c:pt idx="288">
                  <c:v>-2.8411114091330439E-16</c:v>
                </c:pt>
                <c:pt idx="289">
                  <c:v>-2.8115654335590634E-16</c:v>
                </c:pt>
                <c:pt idx="290">
                  <c:v>-2.782064187357828E-16</c:v>
                </c:pt>
                <c:pt idx="291">
                  <c:v>-2.7524776815217551E-16</c:v>
                </c:pt>
                <c:pt idx="292">
                  <c:v>-2.7224761596610441E-16</c:v>
                </c:pt>
                <c:pt idx="293">
                  <c:v>-2.6934042925482954E-16</c:v>
                </c:pt>
                <c:pt idx="294">
                  <c:v>-2.6634739952155606E-16</c:v>
                </c:pt>
                <c:pt idx="295">
                  <c:v>-2.6334084404396359E-16</c:v>
                </c:pt>
                <c:pt idx="296">
                  <c:v>-2.6034011088174443E-16</c:v>
                </c:pt>
                <c:pt idx="297">
                  <c:v>-2.5730737572231947E-16</c:v>
                </c:pt>
                <c:pt idx="298">
                  <c:v>-2.5428691436722602E-16</c:v>
                </c:pt>
                <c:pt idx="299">
                  <c:v>-2.5126020750862721E-16</c:v>
                </c:pt>
                <c:pt idx="300">
                  <c:v>-2.4822284190172409E-16</c:v>
                </c:pt>
                <c:pt idx="301">
                  <c:v>-2.4517400742758259E-16</c:v>
                </c:pt>
                <c:pt idx="302">
                  <c:v>-2.421660459000204E-16</c:v>
                </c:pt>
                <c:pt idx="303">
                  <c:v>-2.3911617414353389E-16</c:v>
                </c:pt>
                <c:pt idx="304">
                  <c:v>-2.3606527590945675E-16</c:v>
                </c:pt>
                <c:pt idx="305">
                  <c:v>-2.3300545936635132E-16</c:v>
                </c:pt>
                <c:pt idx="306">
                  <c:v>-2.2989332103626156E-16</c:v>
                </c:pt>
                <c:pt idx="307">
                  <c:v>-2.2681561804260373E-16</c:v>
                </c:pt>
                <c:pt idx="308">
                  <c:v>-2.2373501732307287E-16</c:v>
                </c:pt>
                <c:pt idx="309">
                  <c:v>-2.2064474315509645E-16</c:v>
                </c:pt>
                <c:pt idx="310">
                  <c:v>-2.175329530158108E-16</c:v>
                </c:pt>
                <c:pt idx="311">
                  <c:v>-2.1443937435368829E-16</c:v>
                </c:pt>
                <c:pt idx="312">
                  <c:v>-2.1132327493198476E-16</c:v>
                </c:pt>
                <c:pt idx="313">
                  <c:v>-2.0823276409462747E-16</c:v>
                </c:pt>
                <c:pt idx="314">
                  <c:v>-2.050936363320677E-16</c:v>
                </c:pt>
                <c:pt idx="315">
                  <c:v>-2.0200830318333462E-16</c:v>
                </c:pt>
                <c:pt idx="316">
                  <c:v>-1.9890684267532147E-16</c:v>
                </c:pt>
                <c:pt idx="317">
                  <c:v>-1.9579572971807374E-16</c:v>
                </c:pt>
                <c:pt idx="318">
                  <c:v>-1.9266163384669745E-16</c:v>
                </c:pt>
                <c:pt idx="319">
                  <c:v>-1.8956171678949983E-16</c:v>
                </c:pt>
                <c:pt idx="320">
                  <c:v>-1.8644788244778371E-16</c:v>
                </c:pt>
                <c:pt idx="321">
                  <c:v>-1.8329626143012566E-16</c:v>
                </c:pt>
                <c:pt idx="322">
                  <c:v>-1.8008515424657662E-16</c:v>
                </c:pt>
                <c:pt idx="323">
                  <c:v>-1.7687286807198429E-16</c:v>
                </c:pt>
                <c:pt idx="324">
                  <c:v>-1.7373234874785517E-16</c:v>
                </c:pt>
                <c:pt idx="325">
                  <c:v>-1.706034369657318E-16</c:v>
                </c:pt>
                <c:pt idx="326">
                  <c:v>-1.6749495424813234E-16</c:v>
                </c:pt>
                <c:pt idx="327">
                  <c:v>-1.6434471566352477E-16</c:v>
                </c:pt>
                <c:pt idx="328">
                  <c:v>-1.6123804412193018E-16</c:v>
                </c:pt>
                <c:pt idx="329">
                  <c:v>-1.5810363197833783E-16</c:v>
                </c:pt>
                <c:pt idx="330">
                  <c:v>-1.5496335445890802E-16</c:v>
                </c:pt>
                <c:pt idx="331">
                  <c:v>-1.518181148136601E-16</c:v>
                </c:pt>
                <c:pt idx="332">
                  <c:v>-1.4866491745777029E-16</c:v>
                </c:pt>
                <c:pt idx="333">
                  <c:v>-1.4553071583100532E-16</c:v>
                </c:pt>
                <c:pt idx="334">
                  <c:v>-1.4234386822024239E-16</c:v>
                </c:pt>
                <c:pt idx="335">
                  <c:v>-1.3924721816176336E-16</c:v>
                </c:pt>
                <c:pt idx="336">
                  <c:v>-1.3612892214063858E-16</c:v>
                </c:pt>
                <c:pt idx="337">
                  <c:v>-1.3301873762980163E-16</c:v>
                </c:pt>
                <c:pt idx="338">
                  <c:v>-1.2990657673820718E-16</c:v>
                </c:pt>
                <c:pt idx="339">
                  <c:v>-1.2676685741373203E-16</c:v>
                </c:pt>
                <c:pt idx="340">
                  <c:v>-1.2363506294636117E-16</c:v>
                </c:pt>
                <c:pt idx="341">
                  <c:v>-1.2045604376264321E-16</c:v>
                </c:pt>
                <c:pt idx="342">
                  <c:v>-1.1732947838190939E-16</c:v>
                </c:pt>
                <c:pt idx="343">
                  <c:v>-1.1420046856524853E-16</c:v>
                </c:pt>
                <c:pt idx="344">
                  <c:v>-1.1106116676195358E-16</c:v>
                </c:pt>
                <c:pt idx="345">
                  <c:v>-1.0796023055016412E-16</c:v>
                </c:pt>
                <c:pt idx="346">
                  <c:v>-1.0485278126564819E-16</c:v>
                </c:pt>
                <c:pt idx="347">
                  <c:v>-1.0180140736710594E-16</c:v>
                </c:pt>
                <c:pt idx="348">
                  <c:v>-9.8707833340335572E-17</c:v>
                </c:pt>
                <c:pt idx="349">
                  <c:v>-9.5698346603126284E-17</c:v>
                </c:pt>
                <c:pt idx="350">
                  <c:v>-9.2737728892431E-17</c:v>
                </c:pt>
                <c:pt idx="351">
                  <c:v>-8.9749510245248775E-17</c:v>
                </c:pt>
                <c:pt idx="352">
                  <c:v>-8.6776136575964729E-17</c:v>
                </c:pt>
                <c:pt idx="353">
                  <c:v>-8.3757028654803517E-17</c:v>
                </c:pt>
                <c:pt idx="354">
                  <c:v>-8.0770740023911822E-17</c:v>
                </c:pt>
                <c:pt idx="355">
                  <c:v>-7.7873378743108478E-17</c:v>
                </c:pt>
                <c:pt idx="356">
                  <c:v>-7.4997086057407492E-17</c:v>
                </c:pt>
                <c:pt idx="357">
                  <c:v>-7.2122801530434212E-17</c:v>
                </c:pt>
                <c:pt idx="358">
                  <c:v>-6.937048944047949E-17</c:v>
                </c:pt>
                <c:pt idx="359">
                  <c:v>-6.657240410234682E-17</c:v>
                </c:pt>
                <c:pt idx="360">
                  <c:v>-6.3852152324326358E-17</c:v>
                </c:pt>
                <c:pt idx="361">
                  <c:v>-6.1186066205589493E-17</c:v>
                </c:pt>
                <c:pt idx="362">
                  <c:v>-5.8519074761694433E-17</c:v>
                </c:pt>
                <c:pt idx="363">
                  <c:v>-5.5887624207303718E-17</c:v>
                </c:pt>
                <c:pt idx="364">
                  <c:v>-5.3328525169619703E-17</c:v>
                </c:pt>
                <c:pt idx="365">
                  <c:v>-5.0807006706288016E-17</c:v>
                </c:pt>
                <c:pt idx="366">
                  <c:v>-4.8319654965954331E-17</c:v>
                </c:pt>
                <c:pt idx="367">
                  <c:v>-4.5936727691611489E-17</c:v>
                </c:pt>
                <c:pt idx="368">
                  <c:v>-4.359771746823169E-17</c:v>
                </c:pt>
                <c:pt idx="369">
                  <c:v>-4.1359336447818826E-17</c:v>
                </c:pt>
                <c:pt idx="370">
                  <c:v>-3.9177959310200494E-17</c:v>
                </c:pt>
                <c:pt idx="371">
                  <c:v>-3.7050263538264354E-17</c:v>
                </c:pt>
                <c:pt idx="372">
                  <c:v>-3.5014179762853744E-17</c:v>
                </c:pt>
                <c:pt idx="373">
                  <c:v>-3.3066755715353292E-17</c:v>
                </c:pt>
                <c:pt idx="374">
                  <c:v>-3.1169411980699064E-17</c:v>
                </c:pt>
                <c:pt idx="375">
                  <c:v>-2.9339933139304081E-17</c:v>
                </c:pt>
                <c:pt idx="376">
                  <c:v>-2.7607566033492787E-17</c:v>
                </c:pt>
                <c:pt idx="377">
                  <c:v>-2.5927689389655455E-17</c:v>
                </c:pt>
                <c:pt idx="378">
                  <c:v>-2.4260195271807042E-17</c:v>
                </c:pt>
                <c:pt idx="379">
                  <c:v>-2.2612610827028801E-17</c:v>
                </c:pt>
                <c:pt idx="380">
                  <c:v>-2.0977826640040489E-17</c:v>
                </c:pt>
                <c:pt idx="381">
                  <c:v>-1.9301684634307802E-17</c:v>
                </c:pt>
                <c:pt idx="382">
                  <c:v>-1.7564188609307884E-17</c:v>
                </c:pt>
                <c:pt idx="383">
                  <c:v>-1.5766522654722758E-17</c:v>
                </c:pt>
                <c:pt idx="384">
                  <c:v>-1.3863088249962575E-17</c:v>
                </c:pt>
                <c:pt idx="385">
                  <c:v>-1.1837404131298556E-17</c:v>
                </c:pt>
                <c:pt idx="386">
                  <c:v>-9.6776006518744464E-18</c:v>
                </c:pt>
                <c:pt idx="387">
                  <c:v>-7.2509140122369673E-18</c:v>
                </c:pt>
                <c:pt idx="388">
                  <c:v>-4.7348460398227257E-18</c:v>
                </c:pt>
                <c:pt idx="389">
                  <c:v>-2.0046401939543602E-18</c:v>
                </c:pt>
                <c:pt idx="390">
                  <c:v>8.6234183522510256E-19</c:v>
                </c:pt>
                <c:pt idx="391">
                  <c:v>3.9191458344037502E-18</c:v>
                </c:pt>
                <c:pt idx="392">
                  <c:v>7.1472065708064052E-18</c:v>
                </c:pt>
                <c:pt idx="393">
                  <c:v>1.0571759146454307E-17</c:v>
                </c:pt>
                <c:pt idx="394">
                  <c:v>1.4120928100988111E-17</c:v>
                </c:pt>
                <c:pt idx="395">
                  <c:v>1.7730352088561788E-17</c:v>
                </c:pt>
                <c:pt idx="396">
                  <c:v>2.1448692510411146E-17</c:v>
                </c:pt>
                <c:pt idx="397">
                  <c:v>2.5227875975049452E-17</c:v>
                </c:pt>
                <c:pt idx="398">
                  <c:v>2.9043780995296538E-17</c:v>
                </c:pt>
                <c:pt idx="399">
                  <c:v>3.2883091759629834E-17</c:v>
                </c:pt>
                <c:pt idx="400">
                  <c:v>3.6676531759929988E-17</c:v>
                </c:pt>
                <c:pt idx="401">
                  <c:v>4.0468038484016308E-17</c:v>
                </c:pt>
                <c:pt idx="402">
                  <c:v>4.4121235063637861E-17</c:v>
                </c:pt>
                <c:pt idx="403">
                  <c:v>4.7710031492839179E-17</c:v>
                </c:pt>
                <c:pt idx="404">
                  <c:v>5.1151963858411472E-17</c:v>
                </c:pt>
                <c:pt idx="405">
                  <c:v>5.4387267269945357E-17</c:v>
                </c:pt>
                <c:pt idx="406">
                  <c:v>5.7454132574929112E-17</c:v>
                </c:pt>
                <c:pt idx="407">
                  <c:v>6.0297322871284081E-17</c:v>
                </c:pt>
                <c:pt idx="408">
                  <c:v>6.2918267542315903E-17</c:v>
                </c:pt>
                <c:pt idx="409">
                  <c:v>6.5301534310979614E-17</c:v>
                </c:pt>
                <c:pt idx="410">
                  <c:v>6.7432719764258517E-17</c:v>
                </c:pt>
                <c:pt idx="411">
                  <c:v>6.9297702761571245E-17</c:v>
                </c:pt>
                <c:pt idx="412">
                  <c:v>7.088883096884066E-17</c:v>
                </c:pt>
                <c:pt idx="413">
                  <c:v>7.2174965563011646E-17</c:v>
                </c:pt>
                <c:pt idx="414">
                  <c:v>7.3148391915255532E-17</c:v>
                </c:pt>
                <c:pt idx="415">
                  <c:v>7.379039750548404E-17</c:v>
                </c:pt>
                <c:pt idx="416">
                  <c:v>7.4069922178378774E-17</c:v>
                </c:pt>
                <c:pt idx="417">
                  <c:v>7.3970626285478065E-17</c:v>
                </c:pt>
                <c:pt idx="418">
                  <c:v>7.3466808400475599E-17</c:v>
                </c:pt>
                <c:pt idx="419">
                  <c:v>7.2541249710840189E-17</c:v>
                </c:pt>
                <c:pt idx="420">
                  <c:v>7.1158197605414384E-17</c:v>
                </c:pt>
                <c:pt idx="421">
                  <c:v>6.9286546174704453E-17</c:v>
                </c:pt>
                <c:pt idx="422">
                  <c:v>6.6864530579965744E-17</c:v>
                </c:pt>
                <c:pt idx="423">
                  <c:v>6.3883728663487026E-17</c:v>
                </c:pt>
                <c:pt idx="424">
                  <c:v>6.0282763551224085E-17</c:v>
                </c:pt>
                <c:pt idx="425">
                  <c:v>5.6036756014543878E-17</c:v>
                </c:pt>
                <c:pt idx="426">
                  <c:v>5.1088594797030991E-17</c:v>
                </c:pt>
                <c:pt idx="427">
                  <c:v>4.5388822865662482E-17</c:v>
                </c:pt>
                <c:pt idx="428">
                  <c:v>3.9036770684225376E-17</c:v>
                </c:pt>
                <c:pt idx="429">
                  <c:v>3.1654243225628743E-17</c:v>
                </c:pt>
                <c:pt idx="430">
                  <c:v>2.3393968735977538E-17</c:v>
                </c:pt>
                <c:pt idx="431">
                  <c:v>1.4171945815080447E-17</c:v>
                </c:pt>
                <c:pt idx="432">
                  <c:v>4.0652786322011931E-18</c:v>
                </c:pt>
                <c:pt idx="433">
                  <c:v>-7.2036451226659575E-18</c:v>
                </c:pt>
                <c:pt idx="434">
                  <c:v>-1.9709184956873723E-17</c:v>
                </c:pt>
                <c:pt idx="435">
                  <c:v>-3.3182272860705578E-17</c:v>
                </c:pt>
                <c:pt idx="436">
                  <c:v>-4.7671155848198975E-17</c:v>
                </c:pt>
                <c:pt idx="437">
                  <c:v>-6.2961883986134305E-17</c:v>
                </c:pt>
                <c:pt idx="438">
                  <c:v>-7.9755015790506332E-17</c:v>
                </c:pt>
                <c:pt idx="439">
                  <c:v>-9.7611764066171766E-17</c:v>
                </c:pt>
                <c:pt idx="440">
                  <c:v>-1.1625257452299545E-16</c:v>
                </c:pt>
                <c:pt idx="441">
                  <c:v>-1.3546765851800078E-16</c:v>
                </c:pt>
                <c:pt idx="442">
                  <c:v>-1.5585934218961237E-16</c:v>
                </c:pt>
                <c:pt idx="443">
                  <c:v>-1.7705931195803169E-16</c:v>
                </c:pt>
                <c:pt idx="444">
                  <c:v>-1.9852654524077201E-16</c:v>
                </c:pt>
                <c:pt idx="445">
                  <c:v>-2.2010221014137412E-16</c:v>
                </c:pt>
                <c:pt idx="446">
                  <c:v>-2.4264926710266333E-16</c:v>
                </c:pt>
                <c:pt idx="447">
                  <c:v>-2.6444922236576879E-16</c:v>
                </c:pt>
                <c:pt idx="448">
                  <c:v>-2.8663618743689542E-16</c:v>
                </c:pt>
                <c:pt idx="449">
                  <c:v>-3.0840809508769842E-16</c:v>
                </c:pt>
                <c:pt idx="450">
                  <c:v>-3.2905374130700433E-16</c:v>
                </c:pt>
                <c:pt idx="451">
                  <c:v>-3.4942457714632706E-16</c:v>
                </c:pt>
                <c:pt idx="452">
                  <c:v>-3.6838920620793794E-16</c:v>
                </c:pt>
                <c:pt idx="453">
                  <c:v>-3.8526167987896844E-16</c:v>
                </c:pt>
                <c:pt idx="454">
                  <c:v>-4.0148657897730772E-16</c:v>
                </c:pt>
                <c:pt idx="455">
                  <c:v>-4.1557482066085697E-16</c:v>
                </c:pt>
                <c:pt idx="456">
                  <c:v>-4.2786083464120162E-16</c:v>
                </c:pt>
                <c:pt idx="457">
                  <c:v>-4.3839912763891066E-16</c:v>
                </c:pt>
                <c:pt idx="458">
                  <c:v>-4.4772556822593612E-16</c:v>
                </c:pt>
                <c:pt idx="459">
                  <c:v>-4.54865129300783E-16</c:v>
                </c:pt>
                <c:pt idx="460">
                  <c:v>-4.6028884237019416E-16</c:v>
                </c:pt>
                <c:pt idx="461">
                  <c:v>-4.6417454896206531E-16</c:v>
                </c:pt>
                <c:pt idx="462">
                  <c:v>-4.6665398703710921E-16</c:v>
                </c:pt>
                <c:pt idx="463">
                  <c:v>-4.6771706210076831E-16</c:v>
                </c:pt>
                <c:pt idx="464">
                  <c:v>-4.6765685023819356E-16</c:v>
                </c:pt>
                <c:pt idx="465">
                  <c:v>-4.6670017223738647E-16</c:v>
                </c:pt>
                <c:pt idx="466">
                  <c:v>-4.6495585110129738E-16</c:v>
                </c:pt>
                <c:pt idx="467">
                  <c:v>-4.6286962855928522E-16</c:v>
                </c:pt>
                <c:pt idx="468">
                  <c:v>-4.6033856800464908E-16</c:v>
                </c:pt>
                <c:pt idx="469">
                  <c:v>-4.5754177772689682E-16</c:v>
                </c:pt>
                <c:pt idx="470">
                  <c:v>-4.5492668421171731E-16</c:v>
                </c:pt>
                <c:pt idx="471">
                  <c:v>-4.5235736979623111E-16</c:v>
                </c:pt>
                <c:pt idx="472">
                  <c:v>-4.4977456806679535E-16</c:v>
                </c:pt>
                <c:pt idx="473">
                  <c:v>-4.4751889992843427E-16</c:v>
                </c:pt>
                <c:pt idx="474">
                  <c:v>-4.4554111357075289E-16</c:v>
                </c:pt>
                <c:pt idx="475">
                  <c:v>-4.4385897132390913E-16</c:v>
                </c:pt>
                <c:pt idx="476">
                  <c:v>-4.4223933257609864E-16</c:v>
                </c:pt>
                <c:pt idx="477">
                  <c:v>-4.408291965097718E-16</c:v>
                </c:pt>
                <c:pt idx="478">
                  <c:v>-4.3952137725525382E-16</c:v>
                </c:pt>
                <c:pt idx="479">
                  <c:v>-4.3848084753916568E-16</c:v>
                </c:pt>
                <c:pt idx="480">
                  <c:v>-4.3737012718163686E-16</c:v>
                </c:pt>
                <c:pt idx="481">
                  <c:v>-4.3642605589970212E-16</c:v>
                </c:pt>
                <c:pt idx="482">
                  <c:v>-4.3549319286774459E-16</c:v>
                </c:pt>
                <c:pt idx="483">
                  <c:v>-4.345444120466125E-16</c:v>
                </c:pt>
                <c:pt idx="484">
                  <c:v>-4.336740569700399E-16</c:v>
                </c:pt>
                <c:pt idx="485">
                  <c:v>-4.3271851198757231E-16</c:v>
                </c:pt>
                <c:pt idx="486">
                  <c:v>-4.3182858841665402E-16</c:v>
                </c:pt>
                <c:pt idx="487">
                  <c:v>-4.3097213350714339E-16</c:v>
                </c:pt>
                <c:pt idx="488">
                  <c:v>-4.3020262492109403E-16</c:v>
                </c:pt>
                <c:pt idx="489">
                  <c:v>-4.2938410518930259E-16</c:v>
                </c:pt>
                <c:pt idx="490">
                  <c:v>-4.2863039127033521E-16</c:v>
                </c:pt>
                <c:pt idx="491">
                  <c:v>-4.2786256825262709E-16</c:v>
                </c:pt>
                <c:pt idx="492">
                  <c:v>-4.2715345591325398E-16</c:v>
                </c:pt>
                <c:pt idx="493">
                  <c:v>-4.2645375302210248E-16</c:v>
                </c:pt>
                <c:pt idx="494">
                  <c:v>-4.2578951883006884E-16</c:v>
                </c:pt>
                <c:pt idx="495">
                  <c:v>-4.2512930612802819E-16</c:v>
                </c:pt>
                <c:pt idx="496">
                  <c:v>-4.245280655256281E-16</c:v>
                </c:pt>
                <c:pt idx="497">
                  <c:v>-4.2382321911755457E-16</c:v>
                </c:pt>
                <c:pt idx="498">
                  <c:v>-4.2323280265682837E-16</c:v>
                </c:pt>
                <c:pt idx="499">
                  <c:v>-4.225683787167911E-16</c:v>
                </c:pt>
                <c:pt idx="500">
                  <c:v>-4.2196634964700831E-16</c:v>
                </c:pt>
                <c:pt idx="501">
                  <c:v>-4.2142745790884357E-16</c:v>
                </c:pt>
                <c:pt idx="502">
                  <c:v>-4.2084452970143708E-16</c:v>
                </c:pt>
                <c:pt idx="503">
                  <c:v>-4.2025018149808876E-16</c:v>
                </c:pt>
                <c:pt idx="504">
                  <c:v>-4.1963868118935099E-16</c:v>
                </c:pt>
                <c:pt idx="505">
                  <c:v>-4.1902463773620429E-16</c:v>
                </c:pt>
                <c:pt idx="506">
                  <c:v>-4.1845331019621551E-16</c:v>
                </c:pt>
                <c:pt idx="507">
                  <c:v>-4.1777295665220847E-16</c:v>
                </c:pt>
                <c:pt idx="508">
                  <c:v>-4.1711934124580186E-16</c:v>
                </c:pt>
                <c:pt idx="509">
                  <c:v>-4.1645531058127327E-16</c:v>
                </c:pt>
                <c:pt idx="510">
                  <c:v>-4.1578401941047378E-16</c:v>
                </c:pt>
                <c:pt idx="511">
                  <c:v>-4.1512657374166586E-16</c:v>
                </c:pt>
                <c:pt idx="512">
                  <c:v>-4.1455926209389762E-16</c:v>
                </c:pt>
                <c:pt idx="513">
                  <c:v>-4.1393704820428014E-16</c:v>
                </c:pt>
                <c:pt idx="514">
                  <c:v>-4.1327580439491943E-16</c:v>
                </c:pt>
                <c:pt idx="515">
                  <c:v>-4.1266525024700357E-16</c:v>
                </c:pt>
                <c:pt idx="516">
                  <c:v>-4.1205670952027907E-16</c:v>
                </c:pt>
                <c:pt idx="517">
                  <c:v>-4.1146436182984845E-16</c:v>
                </c:pt>
                <c:pt idx="518">
                  <c:v>-4.1083261560352364E-16</c:v>
                </c:pt>
                <c:pt idx="519">
                  <c:v>-4.1024237156060181E-16</c:v>
                </c:pt>
                <c:pt idx="520">
                  <c:v>-4.096719440163507E-16</c:v>
                </c:pt>
                <c:pt idx="521">
                  <c:v>-4.0911835075393234E-16</c:v>
                </c:pt>
                <c:pt idx="522">
                  <c:v>-4.0853205266174679E-16</c:v>
                </c:pt>
                <c:pt idx="523">
                  <c:v>-4.0785040983609638E-16</c:v>
                </c:pt>
                <c:pt idx="524">
                  <c:v>-4.0730288760769101E-16</c:v>
                </c:pt>
                <c:pt idx="525">
                  <c:v>-4.0667364606616059E-16</c:v>
                </c:pt>
                <c:pt idx="526">
                  <c:v>-4.0606719199347968E-16</c:v>
                </c:pt>
                <c:pt idx="527">
                  <c:v>-4.0545156225955621E-16</c:v>
                </c:pt>
                <c:pt idx="528">
                  <c:v>-4.0477973711691637E-16</c:v>
                </c:pt>
                <c:pt idx="529">
                  <c:v>-4.0413582756136333E-16</c:v>
                </c:pt>
                <c:pt idx="530">
                  <c:v>-4.0333015112150039E-16</c:v>
                </c:pt>
                <c:pt idx="531">
                  <c:v>-4.0263983998260286E-16</c:v>
                </c:pt>
                <c:pt idx="532">
                  <c:v>-4.0186196642375063E-16</c:v>
                </c:pt>
                <c:pt idx="533">
                  <c:v>-4.0108516891307659E-16</c:v>
                </c:pt>
                <c:pt idx="534">
                  <c:v>-4.0042040803781572E-16</c:v>
                </c:pt>
                <c:pt idx="535">
                  <c:v>-3.9972787533323736E-16</c:v>
                </c:pt>
                <c:pt idx="536">
                  <c:v>-3.9903291888678056E-16</c:v>
                </c:pt>
                <c:pt idx="537">
                  <c:v>-3.9830278528726141E-16</c:v>
                </c:pt>
                <c:pt idx="538">
                  <c:v>-3.9766671287618515E-16</c:v>
                </c:pt>
                <c:pt idx="539">
                  <c:v>-3.9672665768474472E-16</c:v>
                </c:pt>
                <c:pt idx="540">
                  <c:v>-3.9602238888678097E-16</c:v>
                </c:pt>
                <c:pt idx="541">
                  <c:v>-3.9533118498922859E-16</c:v>
                </c:pt>
                <c:pt idx="542">
                  <c:v>-3.9453155138078884E-16</c:v>
                </c:pt>
                <c:pt idx="543">
                  <c:v>-3.9382654112029891E-16</c:v>
                </c:pt>
                <c:pt idx="544">
                  <c:v>-3.9306445040315166E-16</c:v>
                </c:pt>
                <c:pt idx="545">
                  <c:v>-3.928292884297274E-16</c:v>
                </c:pt>
                <c:pt idx="546">
                  <c:v>-3.9219555534997721E-16</c:v>
                </c:pt>
                <c:pt idx="547">
                  <c:v>-3.9150927644809807E-16</c:v>
                </c:pt>
                <c:pt idx="548">
                  <c:v>-3.9107330227996935E-16</c:v>
                </c:pt>
                <c:pt idx="549">
                  <c:v>-3.9058159383187887E-16</c:v>
                </c:pt>
                <c:pt idx="550">
                  <c:v>-3.9015654899417823E-16</c:v>
                </c:pt>
                <c:pt idx="551">
                  <c:v>-3.8988452320428231E-16</c:v>
                </c:pt>
                <c:pt idx="552">
                  <c:v>-3.8940509754285482E-16</c:v>
                </c:pt>
                <c:pt idx="553">
                  <c:v>-3.8917716550005194E-16</c:v>
                </c:pt>
                <c:pt idx="554">
                  <c:v>-3.890144191308742E-16</c:v>
                </c:pt>
                <c:pt idx="555">
                  <c:v>-3.8888415596491041E-16</c:v>
                </c:pt>
                <c:pt idx="556">
                  <c:v>-3.8868188385312995E-16</c:v>
                </c:pt>
                <c:pt idx="557">
                  <c:v>-3.8864582841311619E-16</c:v>
                </c:pt>
                <c:pt idx="558">
                  <c:v>-3.8864582841311619E-16</c:v>
                </c:pt>
                <c:pt idx="559">
                  <c:v>-3.8864582841311619E-16</c:v>
                </c:pt>
                <c:pt idx="560">
                  <c:v>-3.8864582841311619E-16</c:v>
                </c:pt>
                <c:pt idx="561">
                  <c:v>-3.8864582841311619E-16</c:v>
                </c:pt>
                <c:pt idx="562">
                  <c:v>-3.8864582841311619E-16</c:v>
                </c:pt>
                <c:pt idx="563">
                  <c:v>-3.8864582841311619E-16</c:v>
                </c:pt>
                <c:pt idx="564">
                  <c:v>-3.8864582841311619E-16</c:v>
                </c:pt>
                <c:pt idx="565">
                  <c:v>-3.8864582841311619E-16</c:v>
                </c:pt>
                <c:pt idx="566">
                  <c:v>-3.8864582841311619E-16</c:v>
                </c:pt>
                <c:pt idx="567">
                  <c:v>-3.8864582841311619E-16</c:v>
                </c:pt>
                <c:pt idx="568">
                  <c:v>-3.8864582841311619E-16</c:v>
                </c:pt>
                <c:pt idx="569">
                  <c:v>-3.8864582841311619E-16</c:v>
                </c:pt>
                <c:pt idx="570">
                  <c:v>-3.8864582841311619E-16</c:v>
                </c:pt>
                <c:pt idx="571">
                  <c:v>-3.8864582841311619E-16</c:v>
                </c:pt>
                <c:pt idx="572">
                  <c:v>-3.8864582841311619E-16</c:v>
                </c:pt>
                <c:pt idx="573">
                  <c:v>-3.8864582841311619E-16</c:v>
                </c:pt>
                <c:pt idx="574">
                  <c:v>-3.8864582841311619E-16</c:v>
                </c:pt>
                <c:pt idx="575">
                  <c:v>-3.8864582841311619E-16</c:v>
                </c:pt>
                <c:pt idx="576">
                  <c:v>-3.8864582841311619E-16</c:v>
                </c:pt>
                <c:pt idx="577">
                  <c:v>-3.8864582841311619E-16</c:v>
                </c:pt>
                <c:pt idx="578">
                  <c:v>-3.8864582841311619E-16</c:v>
                </c:pt>
                <c:pt idx="579">
                  <c:v>-3.8864582841311619E-16</c:v>
                </c:pt>
                <c:pt idx="580">
                  <c:v>-3.8864582841311619E-16</c:v>
                </c:pt>
                <c:pt idx="581">
                  <c:v>-3.8864582841311619E-16</c:v>
                </c:pt>
                <c:pt idx="582">
                  <c:v>-3.8864582841311619E-16</c:v>
                </c:pt>
                <c:pt idx="583">
                  <c:v>-3.8864582841311619E-16</c:v>
                </c:pt>
                <c:pt idx="584">
                  <c:v>-3.8864582841311619E-16</c:v>
                </c:pt>
                <c:pt idx="585">
                  <c:v>-3.8864582841311619E-16</c:v>
                </c:pt>
                <c:pt idx="586">
                  <c:v>-3.8864582841311619E-16</c:v>
                </c:pt>
                <c:pt idx="587">
                  <c:v>-3.8864582841311619E-16</c:v>
                </c:pt>
                <c:pt idx="588">
                  <c:v>-3.8864582841311619E-16</c:v>
                </c:pt>
                <c:pt idx="589">
                  <c:v>-3.8864582841311619E-16</c:v>
                </c:pt>
                <c:pt idx="590">
                  <c:v>-3.8864582841311619E-16</c:v>
                </c:pt>
                <c:pt idx="591">
                  <c:v>-3.8864582841311619E-16</c:v>
                </c:pt>
                <c:pt idx="592">
                  <c:v>-3.8864582841311619E-16</c:v>
                </c:pt>
                <c:pt idx="593">
                  <c:v>-3.8864582841311619E-16</c:v>
                </c:pt>
                <c:pt idx="594">
                  <c:v>-3.8864582841311619E-16</c:v>
                </c:pt>
                <c:pt idx="595">
                  <c:v>-3.8864582841311619E-16</c:v>
                </c:pt>
                <c:pt idx="596">
                  <c:v>-3.8864582841311619E-16</c:v>
                </c:pt>
                <c:pt idx="597">
                  <c:v>-3.8864582841311619E-16</c:v>
                </c:pt>
                <c:pt idx="598">
                  <c:v>-3.8864582841311619E-16</c:v>
                </c:pt>
                <c:pt idx="599">
                  <c:v>-3.8864582841311619E-16</c:v>
                </c:pt>
                <c:pt idx="600">
                  <c:v>-3.8864582841311619E-16</c:v>
                </c:pt>
                <c:pt idx="601">
                  <c:v>-3.8864582841311619E-16</c:v>
                </c:pt>
                <c:pt idx="602">
                  <c:v>-3.8864582841311619E-16</c:v>
                </c:pt>
                <c:pt idx="603">
                  <c:v>-3.8864582841311619E-16</c:v>
                </c:pt>
                <c:pt idx="604">
                  <c:v>-3.8864582841311619E-16</c:v>
                </c:pt>
                <c:pt idx="605">
                  <c:v>-3.8864582841311619E-16</c:v>
                </c:pt>
                <c:pt idx="606">
                  <c:v>-3.8864582841311619E-16</c:v>
                </c:pt>
                <c:pt idx="607">
                  <c:v>-3.8864582841311619E-16</c:v>
                </c:pt>
                <c:pt idx="608">
                  <c:v>-3.8864582841311619E-16</c:v>
                </c:pt>
                <c:pt idx="609">
                  <c:v>-3.8864582841311619E-16</c:v>
                </c:pt>
                <c:pt idx="610">
                  <c:v>-3.8864582841311619E-16</c:v>
                </c:pt>
                <c:pt idx="611">
                  <c:v>-3.8864582841311619E-16</c:v>
                </c:pt>
                <c:pt idx="612">
                  <c:v>-3.8864582841311619E-16</c:v>
                </c:pt>
                <c:pt idx="613">
                  <c:v>-3.8864582841311619E-16</c:v>
                </c:pt>
                <c:pt idx="614">
                  <c:v>-3.8864582841311619E-16</c:v>
                </c:pt>
                <c:pt idx="615">
                  <c:v>-3.8864582841311619E-16</c:v>
                </c:pt>
                <c:pt idx="616">
                  <c:v>-3.8864582841311619E-16</c:v>
                </c:pt>
                <c:pt idx="617">
                  <c:v>-3.8864582841311619E-16</c:v>
                </c:pt>
                <c:pt idx="618">
                  <c:v>-3.8864582841311619E-16</c:v>
                </c:pt>
                <c:pt idx="619">
                  <c:v>-3.8864582841311619E-16</c:v>
                </c:pt>
                <c:pt idx="620">
                  <c:v>-3.8864582841311619E-16</c:v>
                </c:pt>
                <c:pt idx="621">
                  <c:v>-3.8864582841311619E-16</c:v>
                </c:pt>
                <c:pt idx="622">
                  <c:v>-3.8864582841311619E-16</c:v>
                </c:pt>
                <c:pt idx="623">
                  <c:v>-3.8864582841311619E-16</c:v>
                </c:pt>
                <c:pt idx="624">
                  <c:v>-3.8864582841311619E-16</c:v>
                </c:pt>
                <c:pt idx="625">
                  <c:v>-3.8864582841311619E-16</c:v>
                </c:pt>
                <c:pt idx="626">
                  <c:v>-3.8864582841311619E-16</c:v>
                </c:pt>
                <c:pt idx="627">
                  <c:v>-3.8864582841311619E-16</c:v>
                </c:pt>
                <c:pt idx="628">
                  <c:v>-3.8864582841311619E-16</c:v>
                </c:pt>
                <c:pt idx="629">
                  <c:v>-3.8864582841311619E-16</c:v>
                </c:pt>
                <c:pt idx="630">
                  <c:v>-3.8864582841311619E-16</c:v>
                </c:pt>
                <c:pt idx="631">
                  <c:v>-3.8864582841311619E-16</c:v>
                </c:pt>
                <c:pt idx="632">
                  <c:v>-3.8864582841311619E-16</c:v>
                </c:pt>
                <c:pt idx="633">
                  <c:v>-3.8864582841311619E-16</c:v>
                </c:pt>
                <c:pt idx="634">
                  <c:v>-3.8864582841311619E-16</c:v>
                </c:pt>
                <c:pt idx="635">
                  <c:v>-3.8864582841311619E-16</c:v>
                </c:pt>
                <c:pt idx="636">
                  <c:v>-3.8864582841311619E-16</c:v>
                </c:pt>
                <c:pt idx="637">
                  <c:v>-3.8864582841311619E-16</c:v>
                </c:pt>
                <c:pt idx="638">
                  <c:v>-3.8864582841311619E-16</c:v>
                </c:pt>
                <c:pt idx="639">
                  <c:v>-3.8864582841311619E-16</c:v>
                </c:pt>
                <c:pt idx="640">
                  <c:v>-3.8864582841311619E-16</c:v>
                </c:pt>
                <c:pt idx="641">
                  <c:v>-3.8864582841311619E-16</c:v>
                </c:pt>
                <c:pt idx="642">
                  <c:v>-3.8864582841311619E-16</c:v>
                </c:pt>
                <c:pt idx="643">
                  <c:v>-3.8864582841311619E-16</c:v>
                </c:pt>
                <c:pt idx="644">
                  <c:v>-3.8864582841311619E-16</c:v>
                </c:pt>
                <c:pt idx="645">
                  <c:v>-3.8864582841311619E-16</c:v>
                </c:pt>
                <c:pt idx="646">
                  <c:v>-3.8864582841311619E-16</c:v>
                </c:pt>
                <c:pt idx="647">
                  <c:v>-3.8864582841311619E-16</c:v>
                </c:pt>
                <c:pt idx="648">
                  <c:v>-3.8864582841311619E-16</c:v>
                </c:pt>
                <c:pt idx="649">
                  <c:v>-3.8864582841311619E-16</c:v>
                </c:pt>
                <c:pt idx="650">
                  <c:v>-3.8864582841311619E-16</c:v>
                </c:pt>
                <c:pt idx="651">
                  <c:v>-3.8864582841311619E-16</c:v>
                </c:pt>
                <c:pt idx="652">
                  <c:v>-3.8864582841311619E-16</c:v>
                </c:pt>
                <c:pt idx="653">
                  <c:v>-3.8864582841311619E-16</c:v>
                </c:pt>
                <c:pt idx="654">
                  <c:v>-3.8864582841311619E-16</c:v>
                </c:pt>
                <c:pt idx="655">
                  <c:v>-3.8864582841311619E-16</c:v>
                </c:pt>
                <c:pt idx="656">
                  <c:v>-3.8864582841311619E-16</c:v>
                </c:pt>
                <c:pt idx="657">
                  <c:v>-3.8864582841311619E-16</c:v>
                </c:pt>
                <c:pt idx="658">
                  <c:v>-3.8864582841311619E-16</c:v>
                </c:pt>
                <c:pt idx="659">
                  <c:v>-3.8864582841311619E-16</c:v>
                </c:pt>
                <c:pt idx="660">
                  <c:v>-3.8864582841311619E-16</c:v>
                </c:pt>
                <c:pt idx="661">
                  <c:v>-3.8864582841311619E-16</c:v>
                </c:pt>
                <c:pt idx="662">
                  <c:v>-3.8864582841311619E-16</c:v>
                </c:pt>
                <c:pt idx="663">
                  <c:v>-3.8864582841311619E-16</c:v>
                </c:pt>
                <c:pt idx="664">
                  <c:v>-3.8864582841311619E-16</c:v>
                </c:pt>
                <c:pt idx="665">
                  <c:v>-3.8864582841311619E-16</c:v>
                </c:pt>
                <c:pt idx="666">
                  <c:v>-3.8864582841311619E-16</c:v>
                </c:pt>
                <c:pt idx="667">
                  <c:v>-3.8864582841311619E-16</c:v>
                </c:pt>
                <c:pt idx="668">
                  <c:v>-3.8864582841311619E-16</c:v>
                </c:pt>
                <c:pt idx="669">
                  <c:v>-3.8864582841311619E-16</c:v>
                </c:pt>
                <c:pt idx="670">
                  <c:v>-3.8864582841311619E-16</c:v>
                </c:pt>
                <c:pt idx="671">
                  <c:v>-3.8864582841311619E-16</c:v>
                </c:pt>
                <c:pt idx="672">
                  <c:v>-3.8864582841311619E-16</c:v>
                </c:pt>
                <c:pt idx="673">
                  <c:v>-3.8864582841311619E-16</c:v>
                </c:pt>
                <c:pt idx="674">
                  <c:v>-3.8864582841311619E-16</c:v>
                </c:pt>
                <c:pt idx="675">
                  <c:v>-3.8864582841311619E-16</c:v>
                </c:pt>
                <c:pt idx="676">
                  <c:v>-3.8864582841311619E-16</c:v>
                </c:pt>
                <c:pt idx="677">
                  <c:v>-3.8864582841311619E-16</c:v>
                </c:pt>
                <c:pt idx="678">
                  <c:v>-3.8864582841311619E-16</c:v>
                </c:pt>
                <c:pt idx="679">
                  <c:v>-3.8864582841311619E-16</c:v>
                </c:pt>
                <c:pt idx="680">
                  <c:v>-3.8864582841311619E-16</c:v>
                </c:pt>
                <c:pt idx="681">
                  <c:v>-3.8864582841311619E-16</c:v>
                </c:pt>
                <c:pt idx="682">
                  <c:v>-3.8864582841311619E-16</c:v>
                </c:pt>
                <c:pt idx="683">
                  <c:v>-3.8864582841311619E-16</c:v>
                </c:pt>
                <c:pt idx="684">
                  <c:v>-3.8864582841311619E-16</c:v>
                </c:pt>
                <c:pt idx="685">
                  <c:v>-3.8864582841311619E-16</c:v>
                </c:pt>
                <c:pt idx="686">
                  <c:v>-3.8864582841311619E-16</c:v>
                </c:pt>
                <c:pt idx="687">
                  <c:v>-3.8864582841311619E-16</c:v>
                </c:pt>
                <c:pt idx="688">
                  <c:v>-3.8864582841311619E-16</c:v>
                </c:pt>
                <c:pt idx="689">
                  <c:v>-3.8864582841311619E-16</c:v>
                </c:pt>
                <c:pt idx="690">
                  <c:v>-3.8864582841311619E-16</c:v>
                </c:pt>
                <c:pt idx="691">
                  <c:v>-3.8864582841311619E-16</c:v>
                </c:pt>
                <c:pt idx="692">
                  <c:v>-3.8864582841311619E-16</c:v>
                </c:pt>
                <c:pt idx="693">
                  <c:v>-3.8864582841311619E-16</c:v>
                </c:pt>
                <c:pt idx="694">
                  <c:v>-3.8864582841311619E-16</c:v>
                </c:pt>
                <c:pt idx="695">
                  <c:v>-3.8864582841311619E-16</c:v>
                </c:pt>
                <c:pt idx="696">
                  <c:v>-3.8864582841311619E-16</c:v>
                </c:pt>
                <c:pt idx="697">
                  <c:v>-3.8864582841311619E-16</c:v>
                </c:pt>
                <c:pt idx="698">
                  <c:v>-3.8864582841311619E-16</c:v>
                </c:pt>
                <c:pt idx="699">
                  <c:v>-3.8864582841311619E-16</c:v>
                </c:pt>
                <c:pt idx="700">
                  <c:v>-3.8864582841311619E-16</c:v>
                </c:pt>
                <c:pt idx="701">
                  <c:v>-3.8864582841311619E-16</c:v>
                </c:pt>
                <c:pt idx="702">
                  <c:v>-3.8864582841311619E-16</c:v>
                </c:pt>
                <c:pt idx="703">
                  <c:v>-3.8864582841311619E-16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C2-4782-A030-388C66B29197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scaling'!$E$3:$E$870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scaling'!$K$3:$K$870</c:f>
              <c:numCache>
                <c:formatCode>0.00E+00</c:formatCode>
                <c:ptCount val="868"/>
                <c:pt idx="0" formatCode="General">
                  <c:v>0</c:v>
                </c:pt>
                <c:pt idx="1">
                  <c:v>2.2195959229161405E-19</c:v>
                </c:pt>
                <c:pt idx="2">
                  <c:v>4.7535606147642347E-19</c:v>
                </c:pt>
                <c:pt idx="3">
                  <c:v>7.9392894490276212E-19</c:v>
                </c:pt>
                <c:pt idx="4">
                  <c:v>1.1649282726126063E-18</c:v>
                </c:pt>
                <c:pt idx="5">
                  <c:v>1.5980902586953897E-18</c:v>
                </c:pt>
                <c:pt idx="6">
                  <c:v>2.0890788170261549E-18</c:v>
                </c:pt>
                <c:pt idx="7">
                  <c:v>2.6363605369585006E-18</c:v>
                </c:pt>
                <c:pt idx="8">
                  <c:v>3.2212156164700915E-18</c:v>
                </c:pt>
                <c:pt idx="9">
                  <c:v>3.8481840088950432E-18</c:v>
                </c:pt>
                <c:pt idx="10">
                  <c:v>4.4845802833592152E-18</c:v>
                </c:pt>
                <c:pt idx="11">
                  <c:v>5.1461453066566749E-18</c:v>
                </c:pt>
                <c:pt idx="12">
                  <c:v>5.8220025629887197E-18</c:v>
                </c:pt>
                <c:pt idx="13">
                  <c:v>6.4969286838117489E-18</c:v>
                </c:pt>
                <c:pt idx="14">
                  <c:v>7.1698017645107871E-18</c:v>
                </c:pt>
                <c:pt idx="15">
                  <c:v>7.8405389271012885E-18</c:v>
                </c:pt>
                <c:pt idx="16">
                  <c:v>8.5090556330580223E-18</c:v>
                </c:pt>
                <c:pt idx="17">
                  <c:v>9.1752658467061581E-18</c:v>
                </c:pt>
                <c:pt idx="18">
                  <c:v>9.8390825107112415E-18</c:v>
                </c:pt>
                <c:pt idx="19">
                  <c:v>1.050041841982748E-17</c:v>
                </c:pt>
                <c:pt idx="20">
                  <c:v>1.1159186852656676E-17</c:v>
                </c:pt>
                <c:pt idx="21">
                  <c:v>1.1815302034627183E-17</c:v>
                </c:pt>
                <c:pt idx="22">
                  <c:v>1.2468680129005019E-17</c:v>
                </c:pt>
                <c:pt idx="23">
                  <c:v>1.3119239594825902E-17</c:v>
                </c:pt>
                <c:pt idx="24">
                  <c:v>1.3766902166189849E-17</c:v>
                </c:pt>
                <c:pt idx="25">
                  <c:v>1.4411594254120146E-17</c:v>
                </c:pt>
                <c:pt idx="26">
                  <c:v>1.5053247271971525E-17</c:v>
                </c:pt>
                <c:pt idx="27">
                  <c:v>1.5691799102311433E-17</c:v>
                </c:pt>
                <c:pt idx="28">
                  <c:v>1.6327195204408884E-17</c:v>
                </c:pt>
                <c:pt idx="29">
                  <c:v>1.695938931525073E-17</c:v>
                </c:pt>
                <c:pt idx="30">
                  <c:v>1.7588344865157576E-17</c:v>
                </c:pt>
                <c:pt idx="31">
                  <c:v>1.8214035648239422E-17</c:v>
                </c:pt>
                <c:pt idx="32">
                  <c:v>1.8836446622262891E-17</c:v>
                </c:pt>
                <c:pt idx="33">
                  <c:v>1.9455575463195317E-17</c:v>
                </c:pt>
                <c:pt idx="34">
                  <c:v>2.0071433833322345E-17</c:v>
                </c:pt>
                <c:pt idx="35">
                  <c:v>2.0684049067666502E-17</c:v>
                </c:pt>
                <c:pt idx="36">
                  <c:v>2.1293466893365842E-17</c:v>
                </c:pt>
                <c:pt idx="37">
                  <c:v>2.1899754477156286E-17</c:v>
                </c:pt>
                <c:pt idx="38">
                  <c:v>2.2503003376921005E-17</c:v>
                </c:pt>
                <c:pt idx="39">
                  <c:v>2.3103333162233667E-17</c:v>
                </c:pt>
                <c:pt idx="40">
                  <c:v>2.3700896237797386E-17</c:v>
                </c:pt>
                <c:pt idx="41">
                  <c:v>2.4295880838222071E-17</c:v>
                </c:pt>
                <c:pt idx="42">
                  <c:v>2.4888515350447733E-17</c:v>
                </c:pt>
                <c:pt idx="43">
                  <c:v>2.5479072622243489E-17</c:v>
                </c:pt>
                <c:pt idx="44">
                  <c:v>2.6067874832279085E-17</c:v>
                </c:pt>
                <c:pt idx="45">
                  <c:v>2.665529858395412E-17</c:v>
                </c:pt>
                <c:pt idx="46">
                  <c:v>2.7241781992039927E-17</c:v>
                </c:pt>
                <c:pt idx="47">
                  <c:v>2.7827834989586872E-17</c:v>
                </c:pt>
                <c:pt idx="48">
                  <c:v>2.8414050024180843E-17</c:v>
                </c:pt>
                <c:pt idx="49">
                  <c:v>2.9001117044337392E-17</c:v>
                </c:pt>
                <c:pt idx="50">
                  <c:v>2.9589842833181432E-17</c:v>
                </c:pt>
                <c:pt idx="51">
                  <c:v>3.0181172092980809E-17</c:v>
                </c:pt>
                <c:pt idx="52">
                  <c:v>3.0776209374068617E-17</c:v>
                </c:pt>
                <c:pt idx="53">
                  <c:v>3.1376245096246271E-17</c:v>
                </c:pt>
                <c:pt idx="54">
                  <c:v>3.1982777350127192E-17</c:v>
                </c:pt>
                <c:pt idx="55">
                  <c:v>3.2597529769119688E-17</c:v>
                </c:pt>
                <c:pt idx="56">
                  <c:v>3.3222464379393019E-17</c:v>
                </c:pt>
                <c:pt idx="57">
                  <c:v>3.3859781005914029E-17</c:v>
                </c:pt>
                <c:pt idx="58">
                  <c:v>3.451190103727418E-17</c:v>
                </c:pt>
                <c:pt idx="59">
                  <c:v>3.5181435036748672E-17</c:v>
                </c:pt>
                <c:pt idx="60">
                  <c:v>3.5871136267520554E-17</c:v>
                </c:pt>
                <c:pt idx="61">
                  <c:v>3.6583841030284125E-17</c:v>
                </c:pt>
                <c:pt idx="62">
                  <c:v>3.7322415961299833E-17</c:v>
                </c:pt>
                <c:pt idx="63">
                  <c:v>3.8089739326777078E-17</c:v>
                </c:pt>
                <c:pt idx="64">
                  <c:v>3.8888748538656644E-17</c:v>
                </c:pt>
                <c:pt idx="65">
                  <c:v>3.9722567968777741E-17</c:v>
                </c:pt>
                <c:pt idx="66">
                  <c:v>4.0594749226330355E-17</c:v>
                </c:pt>
                <c:pt idx="67">
                  <c:v>4.1509663104149544E-17</c:v>
                </c:pt>
                <c:pt idx="68">
                  <c:v>4.2473013250396549E-17</c:v>
                </c:pt>
                <c:pt idx="69">
                  <c:v>4.349241898227122E-17</c:v>
                </c:pt>
                <c:pt idx="70">
                  <c:v>4.4578018109963209E-17</c:v>
                </c:pt>
                <c:pt idx="71">
                  <c:v>4.5742993454625796E-17</c:v>
                </c:pt>
                <c:pt idx="72">
                  <c:v>4.7003839022888821E-17</c:v>
                </c:pt>
                <c:pt idx="73">
                  <c:v>4.8380172330619659E-17</c:v>
                </c:pt>
                <c:pt idx="74">
                  <c:v>4.9893983495075623E-17</c:v>
                </c:pt>
                <c:pt idx="75">
                  <c:v>5.1568185849821444E-17</c:v>
                </c:pt>
                <c:pt idx="76">
                  <c:v>5.3424364354118948E-17</c:v>
                </c:pt>
                <c:pt idx="77">
                  <c:v>5.5479815172592911E-17</c:v>
                </c:pt>
                <c:pt idx="78">
                  <c:v>5.7744020123859266E-17</c:v>
                </c:pt>
                <c:pt idx="79">
                  <c:v>6.0214839791214686E-17</c:v>
                </c:pt>
                <c:pt idx="80">
                  <c:v>6.287478218012812E-17</c:v>
                </c:pt>
                <c:pt idx="81">
                  <c:v>6.5687534061229048E-17</c:v>
                </c:pt>
                <c:pt idx="82">
                  <c:v>6.8595165900680463E-17</c:v>
                </c:pt>
                <c:pt idx="83">
                  <c:v>7.1516444342776056E-17</c:v>
                </c:pt>
                <c:pt idx="84">
                  <c:v>7.4346341259792114E-17</c:v>
                </c:pt>
                <c:pt idx="85">
                  <c:v>7.6956783840745107E-17</c:v>
                </c:pt>
                <c:pt idx="86">
                  <c:v>7.9198838324913029E-17</c:v>
                </c:pt>
                <c:pt idx="87">
                  <c:v>8.0906184617965401E-17</c:v>
                </c:pt>
                <c:pt idx="88">
                  <c:v>8.1899703146274236E-17</c:v>
                </c:pt>
                <c:pt idx="89">
                  <c:v>8.1993290946884784E-17</c:v>
                </c:pt>
                <c:pt idx="90">
                  <c:v>8.1000557925658986E-17</c:v>
                </c:pt>
                <c:pt idx="91">
                  <c:v>7.8742027549381328E-17</c:v>
                </c:pt>
                <c:pt idx="92">
                  <c:v>7.5052823838859268E-17</c:v>
                </c:pt>
                <c:pt idx="93">
                  <c:v>6.9790553822285218E-17</c:v>
                </c:pt>
                <c:pt idx="94">
                  <c:v>6.2842500377171798E-17</c:v>
                </c:pt>
                <c:pt idx="95">
                  <c:v>5.413185628398418E-17</c:v>
                </c:pt>
                <c:pt idx="96">
                  <c:v>4.3622664355229551E-17</c:v>
                </c:pt>
                <c:pt idx="97">
                  <c:v>3.132284537169006E-17</c:v>
                </c:pt>
                <c:pt idx="98">
                  <c:v>1.728496852827529E-17</c:v>
                </c:pt>
                <c:pt idx="99">
                  <c:v>1.6050237054094793E-18</c:v>
                </c:pt>
                <c:pt idx="100">
                  <c:v>-1.5580996452924069E-17</c:v>
                </c:pt>
                <c:pt idx="101">
                  <c:v>-3.4102785159741677E-17</c:v>
                </c:pt>
                <c:pt idx="102">
                  <c:v>-5.3762423504053648E-17</c:v>
                </c:pt>
                <c:pt idx="103">
                  <c:v>-7.4342002972936091E-17</c:v>
                </c:pt>
                <c:pt idx="104">
                  <c:v>-9.5611872033692952E-17</c:v>
                </c:pt>
                <c:pt idx="105">
                  <c:v>-1.1733864716411431E-16</c:v>
                </c:pt>
                <c:pt idx="106">
                  <c:v>-1.3929253807800825E-16</c:v>
                </c:pt>
                <c:pt idx="107">
                  <c:v>-1.6125366249345259E-16</c:v>
                </c:pt>
                <c:pt idx="108">
                  <c:v>-1.830171552000365E-16</c:v>
                </c:pt>
                <c:pt idx="109">
                  <c:v>-2.0439704284050517E-16</c:v>
                </c:pt>
                <c:pt idx="110">
                  <c:v>-2.2522896148054623E-16</c:v>
                </c:pt>
                <c:pt idx="111">
                  <c:v>-2.4537172397962673E-16</c:v>
                </c:pt>
                <c:pt idx="112">
                  <c:v>-2.6470776140155598E-16</c:v>
                </c:pt>
                <c:pt idx="113">
                  <c:v>-2.8314286733809811E-16</c:v>
                </c:pt>
                <c:pt idx="114">
                  <c:v>-3.0060532185165768E-16</c:v>
                </c:pt>
                <c:pt idx="115">
                  <c:v>-3.1704432053719917E-16</c:v>
                </c:pt>
                <c:pt idx="116">
                  <c:v>-3.3242814237485801E-16</c:v>
                </c:pt>
                <c:pt idx="117">
                  <c:v>-3.4674201751655422E-16</c:v>
                </c:pt>
                <c:pt idx="118">
                  <c:v>-3.5998591410233225E-16</c:v>
                </c:pt>
                <c:pt idx="119">
                  <c:v>-3.7217236912542251E-16</c:v>
                </c:pt>
                <c:pt idx="120">
                  <c:v>-3.8332441154196346E-16</c:v>
                </c:pt>
                <c:pt idx="121">
                  <c:v>-3.9347364260463451E-16</c:v>
                </c:pt>
                <c:pt idx="122">
                  <c:v>-4.0265833647457664E-16</c:v>
                </c:pt>
                <c:pt idx="123">
                  <c:v>-4.1092178377362101E-16</c:v>
                </c:pt>
                <c:pt idx="124">
                  <c:v>-4.1831077492098384E-16</c:v>
                </c:pt>
                <c:pt idx="125">
                  <c:v>-4.2487413019076721E-16</c:v>
                </c:pt>
                <c:pt idx="126">
                  <c:v>-4.3066135582370256E-16</c:v>
                </c:pt>
                <c:pt idx="127">
                  <c:v>-4.357213994032677E-16</c:v>
                </c:pt>
                <c:pt idx="128">
                  <c:v>-4.4010161432445068E-16</c:v>
                </c:pt>
                <c:pt idx="129">
                  <c:v>-4.438469509256527E-16</c:v>
                </c:pt>
                <c:pt idx="130">
                  <c:v>-4.4699939965025692E-16</c:v>
                </c:pt>
                <c:pt idx="131">
                  <c:v>-4.4959774336485746E-16</c:v>
                </c:pt>
                <c:pt idx="132">
                  <c:v>-4.5167754499306002E-16</c:v>
                </c:pt>
                <c:pt idx="133">
                  <c:v>-4.5327137152434277E-16</c:v>
                </c:pt>
                <c:pt idx="134">
                  <c:v>-4.5440915273621974E-16</c:v>
                </c:pt>
                <c:pt idx="135">
                  <c:v>-4.5511852703985848E-16</c:v>
                </c:pt>
                <c:pt idx="136">
                  <c:v>-4.554251339107155E-16</c:v>
                </c:pt>
                <c:pt idx="137">
                  <c:v>-4.5535278888867236E-16</c:v>
                </c:pt>
                <c:pt idx="138">
                  <c:v>-4.549235415251078E-16</c:v>
                </c:pt>
                <c:pt idx="139">
                  <c:v>-4.5415765590209764E-16</c:v>
                </c:pt>
                <c:pt idx="140">
                  <c:v>-4.53073590329403E-16</c:v>
                </c:pt>
                <c:pt idx="141">
                  <c:v>-4.5168804914435611E-16</c:v>
                </c:pt>
                <c:pt idx="142">
                  <c:v>-4.5001620513418875E-16</c:v>
                </c:pt>
                <c:pt idx="143">
                  <c:v>-4.4807208803587856E-16</c:v>
                </c:pt>
                <c:pt idx="144">
                  <c:v>-4.4586913496891833E-16</c:v>
                </c:pt>
                <c:pt idx="145">
                  <c:v>-4.4342087948591671E-16</c:v>
                </c:pt>
                <c:pt idx="146">
                  <c:v>-4.4074165346414194E-16</c:v>
                </c:pt>
                <c:pt idx="147">
                  <c:v>-4.3784723969133373E-16</c:v>
                </c:pt>
                <c:pt idx="148">
                  <c:v>-4.3475535315993183E-16</c:v>
                </c:pt>
                <c:pt idx="149">
                  <c:v>-4.3148592763195398E-16</c:v>
                </c:pt>
                <c:pt idx="150">
                  <c:v>-4.2806118891097469E-16</c:v>
                </c:pt>
                <c:pt idx="151">
                  <c:v>-4.2450550350553274E-16</c:v>
                </c:pt>
                <c:pt idx="152">
                  <c:v>-4.2084506384026657E-16</c:v>
                </c:pt>
                <c:pt idx="153">
                  <c:v>-4.1710744300100019E-16</c:v>
                </c:pt>
                <c:pt idx="154">
                  <c:v>-4.1332105901048403E-16</c:v>
                </c:pt>
                <c:pt idx="155">
                  <c:v>-4.0951460330222207E-16</c:v>
                </c:pt>
                <c:pt idx="156">
                  <c:v>-4.0571647873948779E-16</c:v>
                </c:pt>
                <c:pt idx="157">
                  <c:v>-4.0195424858515004E-16</c:v>
                </c:pt>
                <c:pt idx="158">
                  <c:v>-3.9825409779692913E-16</c:v>
                </c:pt>
                <c:pt idx="159">
                  <c:v>-3.9464026994438096E-16</c:v>
                </c:pt>
                <c:pt idx="160">
                  <c:v>-3.911345207092875E-16</c:v>
                </c:pt>
                <c:pt idx="161">
                  <c:v>-3.8775560673562693E-16</c:v>
                </c:pt>
                <c:pt idx="162">
                  <c:v>-3.8451874605297022E-16</c:v>
                </c:pt>
                <c:pt idx="163">
                  <c:v>-3.814350688962797E-16</c:v>
                </c:pt>
                <c:pt idx="164">
                  <c:v>-3.7851112092820861E-16</c:v>
                </c:pt>
                <c:pt idx="165">
                  <c:v>-3.7574851856111126E-16</c:v>
                </c:pt>
                <c:pt idx="166">
                  <c:v>-3.7314372815684992E-16</c:v>
                </c:pt>
                <c:pt idx="167">
                  <c:v>-3.706880413339718E-16</c:v>
                </c:pt>
                <c:pt idx="168">
                  <c:v>-3.6836785849627487E-16</c:v>
                </c:pt>
                <c:pt idx="169">
                  <c:v>-3.6616526528562859E-16</c:v>
                </c:pt>
                <c:pt idx="170">
                  <c:v>-3.6405891389606982E-16</c:v>
                </c:pt>
                <c:pt idx="171">
                  <c:v>-3.6202512385376748E-16</c:v>
                </c:pt>
                <c:pt idx="172">
                  <c:v>-3.6003909490010629E-16</c:v>
                </c:pt>
                <c:pt idx="173">
                  <c:v>-3.580761311800802E-16</c:v>
                </c:pt>
                <c:pt idx="174">
                  <c:v>-3.5611279633961945E-16</c:v>
                </c:pt>
                <c:pt idx="175">
                  <c:v>-3.541278545055545E-16</c:v>
                </c:pt>
                <c:pt idx="176">
                  <c:v>-3.5210294297824959E-16</c:v>
                </c:pt>
                <c:pt idx="177">
                  <c:v>-3.5002298317329793E-16</c:v>
                </c:pt>
                <c:pt idx="178">
                  <c:v>-3.4787626932509733E-16</c:v>
                </c:pt>
                <c:pt idx="179">
                  <c:v>-3.4565432496274049E-16</c:v>
                </c:pt>
                <c:pt idx="180">
                  <c:v>-3.4335160675186266E-16</c:v>
                </c:pt>
                <c:pt idx="181">
                  <c:v>-3.4096508488697304E-16</c:v>
                </c:pt>
                <c:pt idx="182">
                  <c:v>-3.3849377459966163E-16</c:v>
                </c:pt>
                <c:pt idx="183">
                  <c:v>-3.3593827587438591E-16</c:v>
                </c:pt>
                <c:pt idx="184">
                  <c:v>-3.3330037607425677E-16</c:v>
                </c:pt>
                <c:pt idx="185">
                  <c:v>-3.3058270309178244E-16</c:v>
                </c:pt>
                <c:pt idx="186">
                  <c:v>-3.2778842672711307E-16</c:v>
                </c:pt>
                <c:pt idx="187">
                  <c:v>-3.2492102979043838E-16</c:v>
                </c:pt>
                <c:pt idx="188">
                  <c:v>-3.2198414109765287E-16</c:v>
                </c:pt>
                <c:pt idx="189">
                  <c:v>-3.1898141755819742E-16</c:v>
                </c:pt>
                <c:pt idx="190">
                  <c:v>-3.1591646227811355E-16</c:v>
                </c:pt>
                <c:pt idx="191">
                  <c:v>-3.127927702230585E-16</c:v>
                </c:pt>
                <c:pt idx="192">
                  <c:v>-3.0961369041388957E-16</c:v>
                </c:pt>
                <c:pt idx="193">
                  <c:v>-3.0638240817024844E-16</c:v>
                </c:pt>
                <c:pt idx="194">
                  <c:v>-3.0310193803406951E-16</c:v>
                </c:pt>
                <c:pt idx="195">
                  <c:v>-2.9977512009773006E-16</c:v>
                </c:pt>
                <c:pt idx="196">
                  <c:v>-2.9640461930976678E-16</c:v>
                </c:pt>
                <c:pt idx="197">
                  <c:v>-2.9299293088423628E-16</c:v>
                </c:pt>
                <c:pt idx="198">
                  <c:v>-2.8954238893091236E-16</c:v>
                </c:pt>
                <c:pt idx="199">
                  <c:v>-2.8605517282792587E-16</c:v>
                </c:pt>
                <c:pt idx="200">
                  <c:v>-2.8253331585753171E-16</c:v>
                </c:pt>
                <c:pt idx="201">
                  <c:v>-2.7897871423744296E-16</c:v>
                </c:pt>
                <c:pt idx="202">
                  <c:v>-2.7539313572286692E-16</c:v>
                </c:pt>
                <c:pt idx="203">
                  <c:v>-2.7177822643238782E-16</c:v>
                </c:pt>
                <c:pt idx="204">
                  <c:v>-2.6813551975048953E-16</c:v>
                </c:pt>
                <c:pt idx="205">
                  <c:v>-2.644664456770898E-16</c:v>
                </c:pt>
                <c:pt idx="206">
                  <c:v>-2.6077233675904378E-16</c:v>
                </c:pt>
                <c:pt idx="207">
                  <c:v>-2.570544339501631E-16</c:v>
                </c:pt>
                <c:pt idx="208">
                  <c:v>-2.533138940389532E-16</c:v>
                </c:pt>
                <c:pt idx="209">
                  <c:v>-2.4955179655210154E-16</c:v>
                </c:pt>
                <c:pt idx="210">
                  <c:v>-2.457691492591297E-16</c:v>
                </c:pt>
                <c:pt idx="211">
                  <c:v>-2.4196689353764183E-16</c:v>
                </c:pt>
                <c:pt idx="212">
                  <c:v>-2.3814590956224213E-16</c:v>
                </c:pt>
                <c:pt idx="213">
                  <c:v>-2.3430702129557885E-16</c:v>
                </c:pt>
                <c:pt idx="214">
                  <c:v>-2.3045100028223826E-16</c:v>
                </c:pt>
                <c:pt idx="215">
                  <c:v>-2.2657856997724638E-16</c:v>
                </c:pt>
                <c:pt idx="216">
                  <c:v>-2.2269041031305201E-16</c:v>
                </c:pt>
                <c:pt idx="217">
                  <c:v>-2.1878716042796485E-16</c:v>
                </c:pt>
                <c:pt idx="218">
                  <c:v>-2.1486942137376703E-16</c:v>
                </c:pt>
                <c:pt idx="219">
                  <c:v>-2.1093775940687512E-16</c:v>
                </c:pt>
                <c:pt idx="220">
                  <c:v>-2.0699270881062662E-16</c:v>
                </c:pt>
                <c:pt idx="221">
                  <c:v>-2.0303477428870623E-16</c:v>
                </c:pt>
                <c:pt idx="222">
                  <c:v>-1.990644333277052E-16</c:v>
                </c:pt>
                <c:pt idx="223">
                  <c:v>-1.9508213831260384E-16</c:v>
                </c:pt>
                <c:pt idx="224">
                  <c:v>-1.9108831818912951E-16</c:v>
                </c:pt>
                <c:pt idx="225">
                  <c:v>-1.8708337995586728E-16</c:v>
                </c:pt>
                <c:pt idx="226">
                  <c:v>-1.8306771055796541E-16</c:v>
                </c:pt>
                <c:pt idx="227">
                  <c:v>-1.7904167839830514E-16</c:v>
                </c:pt>
                <c:pt idx="228">
                  <c:v>-1.7500563436460269E-16</c:v>
                </c:pt>
                <c:pt idx="229">
                  <c:v>-1.7095991279083281E-16</c:v>
                </c:pt>
                <c:pt idx="230">
                  <c:v>-1.6690483261048803E-16</c:v>
                </c:pt>
                <c:pt idx="231">
                  <c:v>-1.6284069870782377E-16</c:v>
                </c:pt>
                <c:pt idx="232">
                  <c:v>-1.5876780258247209E-16</c:v>
                </c:pt>
                <c:pt idx="233">
                  <c:v>-1.5468642304964853E-16</c:v>
                </c:pt>
                <c:pt idx="234">
                  <c:v>-1.5059682709913942E-16</c:v>
                </c:pt>
                <c:pt idx="235">
                  <c:v>-1.4649927081854576E-16</c:v>
                </c:pt>
                <c:pt idx="236">
                  <c:v>-1.423940001601064E-16</c:v>
                </c:pt>
                <c:pt idx="237">
                  <c:v>-1.3828125168318696E-16</c:v>
                </c:pt>
                <c:pt idx="238">
                  <c:v>-1.3416125362056954E-16</c:v>
                </c:pt>
                <c:pt idx="239">
                  <c:v>-1.3003422669525417E-16</c:v>
                </c:pt>
                <c:pt idx="240">
                  <c:v>-1.2590038457702106E-16</c:v>
                </c:pt>
                <c:pt idx="241">
                  <c:v>-1.2175993460500198E-16</c:v>
                </c:pt>
                <c:pt idx="242">
                  <c:v>-1.1761307894577508E-16</c:v>
                </c:pt>
                <c:pt idx="243">
                  <c:v>-1.1346001528612887E-16</c:v>
                </c:pt>
                <c:pt idx="244">
                  <c:v>-1.0930093756288097E-16</c:v>
                </c:pt>
                <c:pt idx="245">
                  <c:v>-1.0513603678357695E-16</c:v>
                </c:pt>
                <c:pt idx="246">
                  <c:v>-1.0096550144632671E-16</c:v>
                </c:pt>
                <c:pt idx="247">
                  <c:v>-9.6789518086440766E-17</c:v>
                </c:pt>
                <c:pt idx="248">
                  <c:v>-9.2608272303031582E-17</c:v>
                </c:pt>
                <c:pt idx="249">
                  <c:v>-8.8421949165090741E-17</c:v>
                </c:pt>
                <c:pt idx="250">
                  <c:v>-8.4230733407722023E-17</c:v>
                </c:pt>
                <c:pt idx="251">
                  <c:v>-8.0034809843881518E-17</c:v>
                </c:pt>
                <c:pt idx="252">
                  <c:v>-7.5834363644017974E-17</c:v>
                </c:pt>
                <c:pt idx="253">
                  <c:v>-7.1629580443120692E-17</c:v>
                </c:pt>
                <c:pt idx="254">
                  <c:v>-6.7420646155512941E-17</c:v>
                </c:pt>
                <c:pt idx="255">
                  <c:v>-6.3207747083468359E-17</c:v>
                </c:pt>
                <c:pt idx="256">
                  <c:v>-5.8991070008696948E-17</c:v>
                </c:pt>
                <c:pt idx="257">
                  <c:v>-5.4770801774372278E-17</c:v>
                </c:pt>
                <c:pt idx="258">
                  <c:v>-5.054712913873104E-17</c:v>
                </c:pt>
                <c:pt idx="259">
                  <c:v>-4.6320238771986484E-17</c:v>
                </c:pt>
                <c:pt idx="260">
                  <c:v>-4.2090316937424728E-17</c:v>
                </c:pt>
                <c:pt idx="261">
                  <c:v>-3.7857549289682059E-17</c:v>
                </c:pt>
                <c:pt idx="262">
                  <c:v>-3.3622120950587589E-17</c:v>
                </c:pt>
                <c:pt idx="263">
                  <c:v>-2.9384216209788482E-17</c:v>
                </c:pt>
                <c:pt idx="264">
                  <c:v>-2.5144018182779841E-17</c:v>
                </c:pt>
                <c:pt idx="265">
                  <c:v>-2.0901708971967967E-17</c:v>
                </c:pt>
                <c:pt idx="266">
                  <c:v>-1.6657469465496341E-17</c:v>
                </c:pt>
                <c:pt idx="267">
                  <c:v>-1.2411479259521712E-17</c:v>
                </c:pt>
                <c:pt idx="268">
                  <c:v>-8.1639166538545397E-18</c:v>
                </c:pt>
                <c:pt idx="269">
                  <c:v>-3.9149585190894384E-18</c:v>
                </c:pt>
                <c:pt idx="270">
                  <c:v>3.3521955311199954E-19</c:v>
                </c:pt>
                <c:pt idx="271">
                  <c:v>4.586443107019661E-18</c:v>
                </c:pt>
                <c:pt idx="272">
                  <c:v>8.8385387148816631E-18</c:v>
                </c:pt>
                <c:pt idx="273">
                  <c:v>1.3091333924433819E-17</c:v>
                </c:pt>
                <c:pt idx="274">
                  <c:v>1.734465727882874E-17</c:v>
                </c:pt>
                <c:pt idx="275">
                  <c:v>2.1598338114411837E-17</c:v>
                </c:pt>
                <c:pt idx="276">
                  <c:v>2.5852206452897488E-17</c:v>
                </c:pt>
                <c:pt idx="277">
                  <c:v>3.0106093164928495E-17</c:v>
                </c:pt>
                <c:pt idx="278">
                  <c:v>3.4359829975186391E-17</c:v>
                </c:pt>
                <c:pt idx="279">
                  <c:v>3.8613249449069874E-17</c:v>
                </c:pt>
                <c:pt idx="280">
                  <c:v>4.2866185252158338E-17</c:v>
                </c:pt>
                <c:pt idx="281">
                  <c:v>4.7118472191335682E-17</c:v>
                </c:pt>
                <c:pt idx="282">
                  <c:v>5.1369946354713052E-17</c:v>
                </c:pt>
                <c:pt idx="283">
                  <c:v>5.5620445490139518E-17</c:v>
                </c:pt>
                <c:pt idx="284">
                  <c:v>5.9869809103415722E-17</c:v>
                </c:pt>
                <c:pt idx="285">
                  <c:v>6.4117878680153375E-17</c:v>
                </c:pt>
                <c:pt idx="286">
                  <c:v>6.8364497923089394E-17</c:v>
                </c:pt>
                <c:pt idx="287">
                  <c:v>7.2609512952164507E-17</c:v>
                </c:pt>
                <c:pt idx="288">
                  <c:v>7.6852772376786435E-17</c:v>
                </c:pt>
                <c:pt idx="289">
                  <c:v>8.1094127250143505E-17</c:v>
                </c:pt>
                <c:pt idx="290">
                  <c:v>8.533343118922826E-17</c:v>
                </c:pt>
                <c:pt idx="291">
                  <c:v>8.9570540048121337E-17</c:v>
                </c:pt>
                <c:pt idx="292">
                  <c:v>9.3805311664049222E-17</c:v>
                </c:pt>
                <c:pt idx="293">
                  <c:v>9.8037605465712588E-17</c:v>
                </c:pt>
                <c:pt idx="294">
                  <c:v>1.0226728183679404E-16</c:v>
                </c:pt>
                <c:pt idx="295">
                  <c:v>1.0649420193836769E-16</c:v>
                </c:pt>
                <c:pt idx="296">
                  <c:v>1.1071822702093899E-16</c:v>
                </c:pt>
                <c:pt idx="297">
                  <c:v>1.1493921771982779E-16</c:v>
                </c:pt>
                <c:pt idx="298">
                  <c:v>1.1915703377558193E-16</c:v>
                </c:pt>
                <c:pt idx="299">
                  <c:v>1.2337153342616638E-16</c:v>
                </c:pt>
                <c:pt idx="300">
                  <c:v>1.2758257272592663E-16</c:v>
                </c:pt>
                <c:pt idx="301">
                  <c:v>1.3179000517978371E-16</c:v>
                </c:pt>
                <c:pt idx="302">
                  <c:v>1.3599368136499782E-16</c:v>
                </c:pt>
                <c:pt idx="303">
                  <c:v>1.4019344869097036E-16</c:v>
                </c:pt>
                <c:pt idx="304">
                  <c:v>1.4438915120778546E-16</c:v>
                </c:pt>
                <c:pt idx="305">
                  <c:v>1.4858062909028329E-16</c:v>
                </c:pt>
                <c:pt idx="306">
                  <c:v>1.5276771850839789E-16</c:v>
                </c:pt>
                <c:pt idx="307">
                  <c:v>1.5695025144373188E-16</c:v>
                </c:pt>
                <c:pt idx="308">
                  <c:v>1.6112805552772677E-16</c:v>
                </c:pt>
                <c:pt idx="309">
                  <c:v>1.6530095393269032E-16</c:v>
                </c:pt>
                <c:pt idx="310">
                  <c:v>1.6946876511683708E-16</c:v>
                </c:pt>
                <c:pt idx="311">
                  <c:v>1.7363130280941966E-16</c:v>
                </c:pt>
                <c:pt idx="312">
                  <c:v>1.7778837548229555E-16</c:v>
                </c:pt>
                <c:pt idx="313">
                  <c:v>1.8193978609252386E-16</c:v>
                </c:pt>
                <c:pt idx="314">
                  <c:v>1.8608533150010878E-16</c:v>
                </c:pt>
                <c:pt idx="315">
                  <c:v>1.9022480180192351E-16</c:v>
                </c:pt>
                <c:pt idx="316">
                  <c:v>1.943579800292489E-16</c:v>
                </c:pt>
                <c:pt idx="317">
                  <c:v>1.9848464115772401E-16</c:v>
                </c:pt>
                <c:pt idx="318">
                  <c:v>2.0260455142315243E-16</c:v>
                </c:pt>
                <c:pt idx="319">
                  <c:v>2.0671746785050717E-16</c:v>
                </c:pt>
                <c:pt idx="320">
                  <c:v>2.1082313746190625E-16</c:v>
                </c:pt>
                <c:pt idx="321">
                  <c:v>2.1492129661084959E-16</c:v>
                </c:pt>
                <c:pt idx="322">
                  <c:v>2.1901167023858337E-16</c:v>
                </c:pt>
                <c:pt idx="323">
                  <c:v>2.2309397110356668E-16</c:v>
                </c:pt>
                <c:pt idx="324">
                  <c:v>2.2716789885492588E-16</c:v>
                </c:pt>
                <c:pt idx="325">
                  <c:v>2.3123313908532499E-16</c:v>
                </c:pt>
                <c:pt idx="326">
                  <c:v>2.3528936273183975E-16</c:v>
                </c:pt>
                <c:pt idx="327">
                  <c:v>2.3933622487193499E-16</c:v>
                </c:pt>
                <c:pt idx="328">
                  <c:v>2.4337336329970018E-16</c:v>
                </c:pt>
                <c:pt idx="329">
                  <c:v>2.4740039796397723E-16</c:v>
                </c:pt>
                <c:pt idx="330">
                  <c:v>2.5141692962691456E-16</c:v>
                </c:pt>
                <c:pt idx="331">
                  <c:v>2.5542253798674646E-16</c:v>
                </c:pt>
                <c:pt idx="332">
                  <c:v>2.5941678094391982E-16</c:v>
                </c:pt>
                <c:pt idx="333">
                  <c:v>2.6339919264579121E-16</c:v>
                </c:pt>
                <c:pt idx="334">
                  <c:v>2.6736928122316229E-16</c:v>
                </c:pt>
                <c:pt idx="335">
                  <c:v>2.7132652735779406E-16</c:v>
                </c:pt>
                <c:pt idx="336">
                  <c:v>2.7527038204638522E-16</c:v>
                </c:pt>
                <c:pt idx="337">
                  <c:v>2.7920026407939684E-16</c:v>
                </c:pt>
                <c:pt idx="338">
                  <c:v>2.8311555767618293E-16</c:v>
                </c:pt>
                <c:pt idx="339">
                  <c:v>2.8701560996334645E-16</c:v>
                </c:pt>
                <c:pt idx="340">
                  <c:v>2.9089972764050348E-16</c:v>
                </c:pt>
                <c:pt idx="341">
                  <c:v>2.9476717381452066E-16</c:v>
                </c:pt>
                <c:pt idx="342">
                  <c:v>2.9861716450542768E-16</c:v>
                </c:pt>
                <c:pt idx="343">
                  <c:v>3.0244886506817313E-16</c:v>
                </c:pt>
                <c:pt idx="344">
                  <c:v>3.062613858390342E-16</c:v>
                </c:pt>
                <c:pt idx="345">
                  <c:v>3.1005377740474844E-16</c:v>
                </c:pt>
                <c:pt idx="346">
                  <c:v>3.1382502588193226E-16</c:v>
                </c:pt>
                <c:pt idx="347">
                  <c:v>3.1757404740888372E-16</c:v>
                </c:pt>
                <c:pt idx="348">
                  <c:v>3.2129968310479059E-16</c:v>
                </c:pt>
                <c:pt idx="349">
                  <c:v>3.2500069280583785E-16</c:v>
                </c:pt>
                <c:pt idx="350">
                  <c:v>3.2867574830486785E-16</c:v>
                </c:pt>
                <c:pt idx="351">
                  <c:v>3.3232342686481533E-16</c:v>
                </c:pt>
                <c:pt idx="352">
                  <c:v>3.3594220443737004E-16</c:v>
                </c:pt>
                <c:pt idx="353">
                  <c:v>3.3953044779078782E-16</c:v>
                </c:pt>
                <c:pt idx="354">
                  <c:v>3.4308640758470954E-16</c:v>
                </c:pt>
                <c:pt idx="355">
                  <c:v>3.4660820949578629E-16</c:v>
                </c:pt>
                <c:pt idx="356">
                  <c:v>3.5009384473455909E-16</c:v>
                </c:pt>
                <c:pt idx="357">
                  <c:v>3.5354116254271155E-16</c:v>
                </c:pt>
                <c:pt idx="358">
                  <c:v>3.5694786207348756E-16</c:v>
                </c:pt>
                <c:pt idx="359">
                  <c:v>3.603114859666178E-16</c:v>
                </c:pt>
                <c:pt idx="360">
                  <c:v>3.6362941300735768E-16</c:v>
                </c:pt>
                <c:pt idx="361">
                  <c:v>3.6689885223165503E-16</c:v>
                </c:pt>
                <c:pt idx="362">
                  <c:v>3.7011684150159458E-16</c:v>
                </c:pt>
                <c:pt idx="363">
                  <c:v>3.7328025008213011E-16</c:v>
                </c:pt>
                <c:pt idx="364">
                  <c:v>3.7638578699412175E-16</c:v>
                </c:pt>
                <c:pt idx="365">
                  <c:v>3.7943002011286552E-16</c:v>
                </c:pt>
                <c:pt idx="366">
                  <c:v>3.8240940389393743E-16</c:v>
                </c:pt>
                <c:pt idx="367">
                  <c:v>3.853203272202081E-16</c:v>
                </c:pt>
                <c:pt idx="368">
                  <c:v>3.8815919226927226E-16</c:v>
                </c:pt>
                <c:pt idx="369">
                  <c:v>3.9092252187203501E-16</c:v>
                </c:pt>
                <c:pt idx="370">
                  <c:v>3.9360711215013134E-16</c:v>
                </c:pt>
                <c:pt idx="371">
                  <c:v>3.9621023216855135E-16</c:v>
                </c:pt>
                <c:pt idx="372">
                  <c:v>3.9872988562972897E-16</c:v>
                </c:pt>
                <c:pt idx="373">
                  <c:v>4.0116512686018259E-16</c:v>
                </c:pt>
                <c:pt idx="374">
                  <c:v>4.0351643558460475E-16</c:v>
                </c:pt>
                <c:pt idx="375">
                  <c:v>4.0578615081076721E-16</c:v>
                </c:pt>
                <c:pt idx="376">
                  <c:v>4.0797890163810539E-16</c:v>
                </c:pt>
                <c:pt idx="377">
                  <c:v>4.1010205036734504E-16</c:v>
                </c:pt>
                <c:pt idx="378">
                  <c:v>4.1216607941741662E-16</c:v>
                </c:pt>
                <c:pt idx="379">
                  <c:v>4.1418477706003673E-16</c:v>
                </c:pt>
                <c:pt idx="380">
                  <c:v>4.1617522763233877E-16</c:v>
                </c:pt>
                <c:pt idx="381">
                  <c:v>4.181575384254799E-16</c:v>
                </c:pt>
                <c:pt idx="382">
                  <c:v>4.2015428067165605E-16</c:v>
                </c:pt>
                <c:pt idx="383">
                  <c:v>4.2218967881149252E-16</c:v>
                </c:pt>
                <c:pt idx="384">
                  <c:v>4.242885632059322E-16</c:v>
                </c:pt>
                <c:pt idx="385">
                  <c:v>4.2647513728384616E-16</c:v>
                </c:pt>
                <c:pt idx="386">
                  <c:v>4.2877171560829927E-16</c:v>
                </c:pt>
                <c:pt idx="387">
                  <c:v>4.3119758222152769E-16</c:v>
                </c:pt>
                <c:pt idx="388">
                  <c:v>4.3376801959524218E-16</c:v>
                </c:pt>
                <c:pt idx="389">
                  <c:v>4.3649358794815323E-16</c:v>
                </c:pt>
                <c:pt idx="390">
                  <c:v>4.3937972748870563E-16</c:v>
                </c:pt>
                <c:pt idx="391">
                  <c:v>4.4242666077781565E-16</c:v>
                </c:pt>
                <c:pt idx="392">
                  <c:v>4.4562953862737985E-16</c:v>
                </c:pt>
                <c:pt idx="393">
                  <c:v>4.4897877219541624E-16</c:v>
                </c:pt>
                <c:pt idx="394">
                  <c:v>4.5246046214540217E-16</c:v>
                </c:pt>
                <c:pt idx="395">
                  <c:v>4.5605692636839069E-16</c:v>
                </c:pt>
                <c:pt idx="396">
                  <c:v>4.5974727477921058E-16</c:v>
                </c:pt>
                <c:pt idx="397">
                  <c:v>4.6350798745760374E-16</c:v>
                </c:pt>
                <c:pt idx="398">
                  <c:v>4.6731345342371358E-16</c:v>
                </c:pt>
                <c:pt idx="399">
                  <c:v>4.7113647908935154E-16</c:v>
                </c:pt>
                <c:pt idx="400">
                  <c:v>4.7494884307219855E-16</c:v>
                </c:pt>
                <c:pt idx="401">
                  <c:v>4.7872186089882405E-16</c:v>
                </c:pt>
                <c:pt idx="402">
                  <c:v>4.8242693383037456E-16</c:v>
                </c:pt>
                <c:pt idx="403">
                  <c:v>4.8603609550884104E-16</c:v>
                </c:pt>
                <c:pt idx="404">
                  <c:v>4.8952253768955425E-16</c:v>
                </c:pt>
                <c:pt idx="405">
                  <c:v>4.9286108342338949E-16</c:v>
                </c:pt>
                <c:pt idx="406">
                  <c:v>4.9602857774313626E-16</c:v>
                </c:pt>
                <c:pt idx="407">
                  <c:v>4.9900413431831459E-16</c:v>
                </c:pt>
                <c:pt idx="408">
                  <c:v>5.0176916459427199E-16</c:v>
                </c:pt>
                <c:pt idx="409">
                  <c:v>5.0430716283541066E-16</c:v>
                </c:pt>
                <c:pt idx="410">
                  <c:v>5.0660328762436056E-16</c:v>
                </c:pt>
                <c:pt idx="411">
                  <c:v>5.0864377485354386E-16</c:v>
                </c:pt>
                <c:pt idx="412">
                  <c:v>5.1041522760543046E-16</c:v>
                </c:pt>
                <c:pt idx="413">
                  <c:v>5.1190393938343103E-16</c:v>
                </c:pt>
                <c:pt idx="414">
                  <c:v>5.130952774070257E-16</c:v>
                </c:pt>
                <c:pt idx="415">
                  <c:v>5.139731850597616E-16</c:v>
                </c:pt>
                <c:pt idx="416">
                  <c:v>5.1451988488557932E-16</c:v>
                </c:pt>
                <c:pt idx="417">
                  <c:v>5.14715763852743E-16</c:v>
                </c:pt>
                <c:pt idx="418">
                  <c:v>5.1453936538044128E-16</c:v>
                </c:pt>
                <c:pt idx="419">
                  <c:v>5.1396743908455583E-16</c:v>
                </c:pt>
                <c:pt idx="420">
                  <c:v>5.1297493840362343E-16</c:v>
                </c:pt>
                <c:pt idx="421">
                  <c:v>5.1153486445881387E-16</c:v>
                </c:pt>
                <c:pt idx="422">
                  <c:v>5.0961803789683031E-16</c:v>
                </c:pt>
                <c:pt idx="423">
                  <c:v>5.0719278707196561E-16</c:v>
                </c:pt>
                <c:pt idx="424">
                  <c:v>5.0422463985842529E-16</c:v>
                </c:pt>
                <c:pt idx="425">
                  <c:v>5.0067603187177435E-16</c:v>
                </c:pt>
                <c:pt idx="426">
                  <c:v>4.9650619142070501E-16</c:v>
                </c:pt>
                <c:pt idx="427">
                  <c:v>4.9167130997959071E-16</c:v>
                </c:pt>
                <c:pt idx="428">
                  <c:v>4.8612495399150128E-16</c:v>
                </c:pt>
                <c:pt idx="429">
                  <c:v>4.7981879465365998E-16</c:v>
                </c:pt>
                <c:pt idx="430">
                  <c:v>4.7270355969063993E-16</c:v>
                </c:pt>
                <c:pt idx="431">
                  <c:v>4.6473016814638713E-16</c:v>
                </c:pt>
                <c:pt idx="432">
                  <c:v>4.5585107192240749E-16</c:v>
                </c:pt>
                <c:pt idx="433">
                  <c:v>4.4602170976449316E-16</c:v>
                </c:pt>
                <c:pt idx="434">
                  <c:v>4.3520202759951991E-16</c:v>
                </c:pt>
                <c:pt idx="435">
                  <c:v>4.233580672115885E-16</c:v>
                </c:pt>
                <c:pt idx="436">
                  <c:v>4.1046370055861671E-16</c:v>
                </c:pt>
                <c:pt idx="437">
                  <c:v>3.9650251805896093E-16</c:v>
                </c:pt>
                <c:pt idx="438">
                  <c:v>3.8146988265950806E-16</c:v>
                </c:pt>
                <c:pt idx="439">
                  <c:v>3.65375053673911E-16</c:v>
                </c:pt>
                <c:pt idx="440">
                  <c:v>3.4824323127128073E-16</c:v>
                </c:pt>
                <c:pt idx="441">
                  <c:v>3.3011770512700917E-16</c:v>
                </c:pt>
                <c:pt idx="442">
                  <c:v>3.1106199099143595E-16</c:v>
                </c:pt>
                <c:pt idx="443">
                  <c:v>2.9116133534038948E-16</c:v>
                </c:pt>
                <c:pt idx="444">
                  <c:v>2.7052382504327001E-16</c:v>
                </c:pt>
                <c:pt idx="445">
                  <c:v>2.4928091988542142E-16</c:v>
                </c:pt>
                <c:pt idx="446">
                  <c:v>2.2758725136704326E-16</c:v>
                </c:pt>
                <c:pt idx="447">
                  <c:v>2.0561958671578001E-16</c:v>
                </c:pt>
                <c:pt idx="448">
                  <c:v>1.8357473581933335E-16</c:v>
                </c:pt>
                <c:pt idx="449">
                  <c:v>1.6166612933000934E-16</c:v>
                </c:pt>
                <c:pt idx="450">
                  <c:v>1.4011915630707544E-16</c:v>
                </c:pt>
                <c:pt idx="451">
                  <c:v>1.1916558248466309E-16</c:v>
                </c:pt>
                <c:pt idx="452">
                  <c:v>9.9036920830578745E-17</c:v>
                </c:pt>
                <c:pt idx="453">
                  <c:v>7.9956410262770654E-17</c:v>
                </c:pt>
                <c:pt idx="454">
                  <c:v>6.2130788319884973E-17</c:v>
                </c:pt>
                <c:pt idx="455">
                  <c:v>4.5742659238354014E-17</c:v>
                </c:pt>
                <c:pt idx="456">
                  <c:v>3.094315518124535E-17</c:v>
                </c:pt>
                <c:pt idx="457">
                  <c:v>1.7845991117664119E-17</c:v>
                </c:pt>
                <c:pt idx="458">
                  <c:v>6.5230166374963114E-18</c:v>
                </c:pt>
                <c:pt idx="459">
                  <c:v>-2.9984766439807228E-18</c:v>
                </c:pt>
                <c:pt idx="460">
                  <c:v>-1.0735871015153411E-17</c:v>
                </c:pt>
                <c:pt idx="461">
                  <c:v>-1.6748939963180365E-17</c:v>
                </c:pt>
                <c:pt idx="462">
                  <c:v>-2.1135911546317443E-17</c:v>
                </c:pt>
                <c:pt idx="463">
                  <c:v>-2.4027849867574109E-17</c:v>
                </c:pt>
                <c:pt idx="464">
                  <c:v>-2.5581460542330366E-17</c:v>
                </c:pt>
                <c:pt idx="465">
                  <c:v>-2.5971429733824936E-17</c:v>
                </c:pt>
                <c:pt idx="466">
                  <c:v>-2.5382689560362534E-17</c:v>
                </c:pt>
                <c:pt idx="467">
                  <c:v>-2.4002853382022854E-17</c:v>
                </c:pt>
                <c:pt idx="468">
                  <c:v>-2.201529168369347E-17</c:v>
                </c:pt>
                <c:pt idx="469">
                  <c:v>-1.9592853563233479E-17</c:v>
                </c:pt>
                <c:pt idx="470">
                  <c:v>-1.6892421298986423E-17</c:v>
                </c:pt>
                <c:pt idx="471">
                  <c:v>-1.4051019040113856E-17</c:v>
                </c:pt>
                <c:pt idx="472">
                  <c:v>-1.1183220305949561E-17</c:v>
                </c:pt>
                <c:pt idx="473">
                  <c:v>-8.3797512577101341E-18</c:v>
                </c:pt>
                <c:pt idx="474">
                  <c:v>-5.7074653165554445E-18</c:v>
                </c:pt>
                <c:pt idx="475">
                  <c:v>-3.2106657644897408E-18</c:v>
                </c:pt>
                <c:pt idx="476">
                  <c:v>-9.1361504742327339E-19</c:v>
                </c:pt>
                <c:pt idx="477">
                  <c:v>1.1763272145353199E-18</c:v>
                </c:pt>
                <c:pt idx="478">
                  <c:v>3.0649952040189979E-18</c:v>
                </c:pt>
                <c:pt idx="479">
                  <c:v>4.7675833792203698E-18</c:v>
                </c:pt>
                <c:pt idx="480">
                  <c:v>6.3049262843364529E-18</c:v>
                </c:pt>
                <c:pt idx="481">
                  <c:v>7.7001635951863775E-18</c:v>
                </c:pt>
                <c:pt idx="482">
                  <c:v>8.976106567988985E-18</c:v>
                </c:pt>
                <c:pt idx="483">
                  <c:v>1.0153504116725007E-17</c:v>
                </c:pt>
                <c:pt idx="484">
                  <c:v>1.1249996107103232E-17</c:v>
                </c:pt>
                <c:pt idx="485">
                  <c:v>1.2279721219104137E-17</c:v>
                </c:pt>
                <c:pt idx="486">
                  <c:v>1.3253527963899465E-17</c:v>
                </c:pt>
                <c:pt idx="487">
                  <c:v>1.4179434243737407E-17</c:v>
                </c:pt>
                <c:pt idx="488">
                  <c:v>1.5063237177785993E-17</c:v>
                </c:pt>
                <c:pt idx="489">
                  <c:v>1.5909178618109195E-17</c:v>
                </c:pt>
                <c:pt idx="490">
                  <c:v>1.6720535306974839E-17</c:v>
                </c:pt>
                <c:pt idx="491">
                  <c:v>1.7500081485646501E-17</c:v>
                </c:pt>
                <c:pt idx="492">
                  <c:v>1.8250407820614872E-17</c:v>
                </c:pt>
                <c:pt idx="493">
                  <c:v>1.8974114484936342E-17</c:v>
                </c:pt>
                <c:pt idx="494">
                  <c:v>1.9673867987941939E-17</c:v>
                </c:pt>
                <c:pt idx="495">
                  <c:v>2.0352381995037312E-17</c:v>
                </c:pt>
                <c:pt idx="496">
                  <c:v>2.1012364930582374E-17</c:v>
                </c:pt>
                <c:pt idx="497">
                  <c:v>2.1656450149367649E-17</c:v>
                </c:pt>
                <c:pt idx="498">
                  <c:v>2.2287129424780602E-17</c:v>
                </c:pt>
                <c:pt idx="499">
                  <c:v>2.2906705214161543E-17</c:v>
                </c:pt>
                <c:pt idx="500">
                  <c:v>2.3517260247203975E-17</c:v>
                </c:pt>
                <c:pt idx="501">
                  <c:v>2.4120638659129328E-17</c:v>
                </c:pt>
                <c:pt idx="502">
                  <c:v>2.4718447822015749E-17</c:v>
                </c:pt>
                <c:pt idx="503">
                  <c:v>2.5312075853941885E-17</c:v>
                </c:pt>
                <c:pt idx="504">
                  <c:v>2.5902710525228489E-17</c:v>
                </c:pt>
                <c:pt idx="505">
                  <c:v>2.6491362728604453E-17</c:v>
                </c:pt>
                <c:pt idx="506">
                  <c:v>2.7078892508635007E-17</c:v>
                </c:pt>
                <c:pt idx="507">
                  <c:v>2.766603242039303E-17</c:v>
                </c:pt>
                <c:pt idx="508">
                  <c:v>2.8253412602242196E-17</c:v>
                </c:pt>
                <c:pt idx="509">
                  <c:v>2.8841580249973322E-17</c:v>
                </c:pt>
                <c:pt idx="510">
                  <c:v>2.9431013334297297E-17</c:v>
                </c:pt>
                <c:pt idx="511">
                  <c:v>3.0022130268414549E-17</c:v>
                </c:pt>
                <c:pt idx="512">
                  <c:v>3.0615299361264299E-17</c:v>
                </c:pt>
                <c:pt idx="513">
                  <c:v>3.1210843766070997E-17</c:v>
                </c:pt>
                <c:pt idx="514">
                  <c:v>3.1809042298507908E-17</c:v>
                </c:pt>
                <c:pt idx="515">
                  <c:v>3.2410132147624936E-17</c:v>
                </c:pt>
                <c:pt idx="516">
                  <c:v>3.3014309668637115E-17</c:v>
                </c:pt>
                <c:pt idx="517">
                  <c:v>3.3621731046576686E-17</c:v>
                </c:pt>
                <c:pt idx="518">
                  <c:v>3.4232514918465704E-17</c:v>
                </c:pt>
                <c:pt idx="519">
                  <c:v>3.4846745666564381E-17</c:v>
                </c:pt>
                <c:pt idx="520">
                  <c:v>3.5464477169317085E-17</c:v>
                </c:pt>
                <c:pt idx="521">
                  <c:v>3.608573729819138E-17</c:v>
                </c:pt>
                <c:pt idx="522">
                  <c:v>3.6710529774216052E-17</c:v>
                </c:pt>
                <c:pt idx="523">
                  <c:v>3.7338838577376538E-17</c:v>
                </c:pt>
                <c:pt idx="524">
                  <c:v>3.7970631779094051E-17</c:v>
                </c:pt>
                <c:pt idx="525">
                  <c:v>3.8605862247411995E-17</c:v>
                </c:pt>
                <c:pt idx="526">
                  <c:v>3.9244470665708828E-17</c:v>
                </c:pt>
                <c:pt idx="527">
                  <c:v>3.9886387291202967E-17</c:v>
                </c:pt>
                <c:pt idx="528">
                  <c:v>4.05315331301891E-17</c:v>
                </c:pt>
                <c:pt idx="529">
                  <c:v>4.1179822254098121E-17</c:v>
                </c:pt>
                <c:pt idx="530">
                  <c:v>4.1831163276220087E-17</c:v>
                </c:pt>
                <c:pt idx="531">
                  <c:v>4.2485461021486365E-17</c:v>
                </c:pt>
                <c:pt idx="532">
                  <c:v>4.3142618158988559E-17</c:v>
                </c:pt>
                <c:pt idx="533">
                  <c:v>4.3802536477222371E-17</c:v>
                </c:pt>
                <c:pt idx="534">
                  <c:v>4.4465117891130637E-17</c:v>
                </c:pt>
                <c:pt idx="535">
                  <c:v>4.5130265386339976E-17</c:v>
                </c:pt>
                <c:pt idx="536">
                  <c:v>4.5797883744977475E-17</c:v>
                </c:pt>
                <c:pt idx="537">
                  <c:v>4.6467880335862787E-17</c:v>
                </c:pt>
                <c:pt idx="538">
                  <c:v>4.7140165794385608E-17</c:v>
                </c:pt>
                <c:pt idx="539">
                  <c:v>4.7814654044189356E-17</c:v>
                </c:pt>
                <c:pt idx="540">
                  <c:v>4.8491262359947688E-17</c:v>
                </c:pt>
                <c:pt idx="541">
                  <c:v>4.9169213582016057E-17</c:v>
                </c:pt>
                <c:pt idx="542">
                  <c:v>4.9847732735635557E-17</c:v>
                </c:pt>
                <c:pt idx="543">
                  <c:v>5.0525697370841631E-17</c:v>
                </c:pt>
                <c:pt idx="544">
                  <c:v>5.1201636785852216E-17</c:v>
                </c:pt>
                <c:pt idx="545">
                  <c:v>5.1871635960326455E-17</c:v>
                </c:pt>
                <c:pt idx="546">
                  <c:v>5.2530029881844402E-17</c:v>
                </c:pt>
                <c:pt idx="547">
                  <c:v>5.3172888808114502E-17</c:v>
                </c:pt>
                <c:pt idx="548">
                  <c:v>5.3790339723535575E-17</c:v>
                </c:pt>
                <c:pt idx="549">
                  <c:v>5.4368307834463988E-17</c:v>
                </c:pt>
                <c:pt idx="550">
                  <c:v>5.4896539801503796E-17</c:v>
                </c:pt>
                <c:pt idx="551">
                  <c:v>5.536616364329833E-17</c:v>
                </c:pt>
                <c:pt idx="552">
                  <c:v>5.5768298523496503E-17</c:v>
                </c:pt>
                <c:pt idx="553">
                  <c:v>5.6099293966483024E-17</c:v>
                </c:pt>
                <c:pt idx="554">
                  <c:v>5.6361086731455746E-17</c:v>
                </c:pt>
                <c:pt idx="555">
                  <c:v>5.6557024381796167E-17</c:v>
                </c:pt>
                <c:pt idx="556">
                  <c:v>5.669640516708659E-17</c:v>
                </c:pt>
                <c:pt idx="557">
                  <c:v>5.6792038362387977E-17</c:v>
                </c:pt>
                <c:pt idx="558">
                  <c:v>5.6853268683738327E-17</c:v>
                </c:pt>
                <c:pt idx="559">
                  <c:v>5.6889113369232061E-17</c:v>
                </c:pt>
                <c:pt idx="560">
                  <c:v>5.6908956525598677E-17</c:v>
                </c:pt>
                <c:pt idx="561">
                  <c:v>5.6919056267406875E-17</c:v>
                </c:pt>
                <c:pt idx="562">
                  <c:v>5.6923934906971546E-17</c:v>
                </c:pt>
                <c:pt idx="563">
                  <c:v>5.6925678237899329E-17</c:v>
                </c:pt>
                <c:pt idx="564">
                  <c:v>5.6925678237899329E-17</c:v>
                </c:pt>
                <c:pt idx="565">
                  <c:v>5.6925678237899329E-17</c:v>
                </c:pt>
                <c:pt idx="566">
                  <c:v>5.6925678237899329E-17</c:v>
                </c:pt>
                <c:pt idx="567">
                  <c:v>5.6925678237899329E-17</c:v>
                </c:pt>
                <c:pt idx="568">
                  <c:v>5.6925678237899329E-17</c:v>
                </c:pt>
                <c:pt idx="569">
                  <c:v>5.6925678237899329E-17</c:v>
                </c:pt>
                <c:pt idx="570">
                  <c:v>5.6925678237899329E-17</c:v>
                </c:pt>
                <c:pt idx="571">
                  <c:v>5.6925678237899329E-17</c:v>
                </c:pt>
                <c:pt idx="572">
                  <c:v>5.6925678237899329E-17</c:v>
                </c:pt>
                <c:pt idx="573">
                  <c:v>5.6925678237899329E-17</c:v>
                </c:pt>
                <c:pt idx="574">
                  <c:v>5.6925678237899329E-17</c:v>
                </c:pt>
                <c:pt idx="575">
                  <c:v>5.6925678237899329E-17</c:v>
                </c:pt>
                <c:pt idx="576">
                  <c:v>5.6925678237899329E-17</c:v>
                </c:pt>
                <c:pt idx="577">
                  <c:v>5.6925678237899329E-17</c:v>
                </c:pt>
                <c:pt idx="578">
                  <c:v>5.6925678237899329E-17</c:v>
                </c:pt>
                <c:pt idx="579">
                  <c:v>5.6925678237899329E-17</c:v>
                </c:pt>
                <c:pt idx="580">
                  <c:v>5.6925678237899329E-17</c:v>
                </c:pt>
                <c:pt idx="581">
                  <c:v>5.6925678237899329E-17</c:v>
                </c:pt>
                <c:pt idx="582">
                  <c:v>5.6925678237899329E-17</c:v>
                </c:pt>
                <c:pt idx="583">
                  <c:v>5.6925678237899329E-17</c:v>
                </c:pt>
                <c:pt idx="584">
                  <c:v>5.6925678237899329E-17</c:v>
                </c:pt>
                <c:pt idx="585">
                  <c:v>5.6925678237899329E-17</c:v>
                </c:pt>
                <c:pt idx="586">
                  <c:v>5.6925678237899329E-17</c:v>
                </c:pt>
                <c:pt idx="587">
                  <c:v>5.6925678237899329E-17</c:v>
                </c:pt>
                <c:pt idx="588">
                  <c:v>5.6925678237899329E-17</c:v>
                </c:pt>
                <c:pt idx="589">
                  <c:v>5.6925678237899329E-17</c:v>
                </c:pt>
                <c:pt idx="590">
                  <c:v>5.6925678237899329E-17</c:v>
                </c:pt>
                <c:pt idx="591">
                  <c:v>5.6925678237899329E-17</c:v>
                </c:pt>
                <c:pt idx="592">
                  <c:v>5.6925678237899329E-17</c:v>
                </c:pt>
                <c:pt idx="593">
                  <c:v>5.6925678237899329E-17</c:v>
                </c:pt>
                <c:pt idx="594">
                  <c:v>5.6925678237899329E-17</c:v>
                </c:pt>
                <c:pt idx="595">
                  <c:v>5.6925678237899329E-17</c:v>
                </c:pt>
                <c:pt idx="596">
                  <c:v>5.6925678237899329E-17</c:v>
                </c:pt>
                <c:pt idx="597">
                  <c:v>5.6925678237899329E-17</c:v>
                </c:pt>
                <c:pt idx="598">
                  <c:v>5.6925678237899329E-17</c:v>
                </c:pt>
                <c:pt idx="599">
                  <c:v>5.6925678237899329E-17</c:v>
                </c:pt>
                <c:pt idx="600">
                  <c:v>5.6925678237899329E-17</c:v>
                </c:pt>
                <c:pt idx="601">
                  <c:v>5.6925678237899329E-17</c:v>
                </c:pt>
                <c:pt idx="602">
                  <c:v>5.6925678237899329E-17</c:v>
                </c:pt>
                <c:pt idx="603">
                  <c:v>5.6925678237899329E-17</c:v>
                </c:pt>
                <c:pt idx="604">
                  <c:v>5.6925678237899329E-17</c:v>
                </c:pt>
                <c:pt idx="605">
                  <c:v>5.6925678237899329E-17</c:v>
                </c:pt>
                <c:pt idx="606">
                  <c:v>5.6925678237899329E-17</c:v>
                </c:pt>
                <c:pt idx="607">
                  <c:v>5.6925678237899329E-17</c:v>
                </c:pt>
                <c:pt idx="608">
                  <c:v>5.6925678237899329E-17</c:v>
                </c:pt>
                <c:pt idx="609">
                  <c:v>5.6925678237899329E-17</c:v>
                </c:pt>
                <c:pt idx="610">
                  <c:v>5.6925678237899329E-17</c:v>
                </c:pt>
                <c:pt idx="611">
                  <c:v>5.6925678237899329E-17</c:v>
                </c:pt>
                <c:pt idx="612">
                  <c:v>5.6925678237899329E-17</c:v>
                </c:pt>
                <c:pt idx="613">
                  <c:v>5.6925678237899329E-17</c:v>
                </c:pt>
                <c:pt idx="614">
                  <c:v>5.6925678237899329E-17</c:v>
                </c:pt>
                <c:pt idx="615">
                  <c:v>5.6925678237899329E-17</c:v>
                </c:pt>
                <c:pt idx="616">
                  <c:v>5.6925678237899329E-17</c:v>
                </c:pt>
                <c:pt idx="617">
                  <c:v>5.6925678237899329E-17</c:v>
                </c:pt>
                <c:pt idx="618">
                  <c:v>5.6925678237899329E-17</c:v>
                </c:pt>
                <c:pt idx="619">
                  <c:v>5.6925678237899329E-17</c:v>
                </c:pt>
                <c:pt idx="620">
                  <c:v>5.6925678237899329E-17</c:v>
                </c:pt>
                <c:pt idx="621">
                  <c:v>5.6925678237899329E-17</c:v>
                </c:pt>
                <c:pt idx="622">
                  <c:v>5.6925678237899329E-17</c:v>
                </c:pt>
                <c:pt idx="623">
                  <c:v>5.6925678237899329E-17</c:v>
                </c:pt>
                <c:pt idx="624">
                  <c:v>5.6925678237899329E-17</c:v>
                </c:pt>
                <c:pt idx="625">
                  <c:v>5.6925678237899329E-17</c:v>
                </c:pt>
                <c:pt idx="626">
                  <c:v>5.6925678237899329E-17</c:v>
                </c:pt>
                <c:pt idx="627">
                  <c:v>5.6925678237899329E-17</c:v>
                </c:pt>
                <c:pt idx="628">
                  <c:v>5.6925678237899329E-17</c:v>
                </c:pt>
                <c:pt idx="629">
                  <c:v>5.6925678237899329E-17</c:v>
                </c:pt>
                <c:pt idx="630">
                  <c:v>5.6925678237899329E-17</c:v>
                </c:pt>
                <c:pt idx="631">
                  <c:v>5.6925678237899329E-17</c:v>
                </c:pt>
                <c:pt idx="632">
                  <c:v>5.6925678237899329E-17</c:v>
                </c:pt>
                <c:pt idx="633">
                  <c:v>5.6925678237899329E-17</c:v>
                </c:pt>
                <c:pt idx="634">
                  <c:v>5.6925678237899329E-17</c:v>
                </c:pt>
                <c:pt idx="635">
                  <c:v>5.6925678237899329E-17</c:v>
                </c:pt>
                <c:pt idx="636">
                  <c:v>5.6925678237899329E-17</c:v>
                </c:pt>
                <c:pt idx="637">
                  <c:v>5.6925678237899329E-17</c:v>
                </c:pt>
                <c:pt idx="638">
                  <c:v>5.6925678237899329E-17</c:v>
                </c:pt>
                <c:pt idx="639">
                  <c:v>5.6925678237899329E-17</c:v>
                </c:pt>
                <c:pt idx="640">
                  <c:v>5.6925678237899329E-17</c:v>
                </c:pt>
                <c:pt idx="641">
                  <c:v>5.6925678237899329E-17</c:v>
                </c:pt>
                <c:pt idx="642">
                  <c:v>5.6925678237899329E-17</c:v>
                </c:pt>
                <c:pt idx="643">
                  <c:v>5.6925678237899329E-17</c:v>
                </c:pt>
                <c:pt idx="644">
                  <c:v>5.6925678237899329E-17</c:v>
                </c:pt>
                <c:pt idx="645">
                  <c:v>5.6925678237899329E-17</c:v>
                </c:pt>
                <c:pt idx="646">
                  <c:v>5.6925678237899329E-17</c:v>
                </c:pt>
                <c:pt idx="647">
                  <c:v>5.6925678237899329E-17</c:v>
                </c:pt>
                <c:pt idx="648">
                  <c:v>5.6925678237899329E-17</c:v>
                </c:pt>
                <c:pt idx="649">
                  <c:v>5.6925678237899329E-17</c:v>
                </c:pt>
                <c:pt idx="650">
                  <c:v>5.6925678237899329E-17</c:v>
                </c:pt>
                <c:pt idx="651">
                  <c:v>5.6925678237899329E-17</c:v>
                </c:pt>
                <c:pt idx="652">
                  <c:v>5.6925678237899329E-17</c:v>
                </c:pt>
                <c:pt idx="653">
                  <c:v>5.6925678237899329E-17</c:v>
                </c:pt>
                <c:pt idx="654">
                  <c:v>5.6925678237899329E-17</c:v>
                </c:pt>
                <c:pt idx="655">
                  <c:v>5.6925678237899329E-17</c:v>
                </c:pt>
                <c:pt idx="656">
                  <c:v>5.6925678237899329E-17</c:v>
                </c:pt>
                <c:pt idx="657">
                  <c:v>5.6925678237899329E-17</c:v>
                </c:pt>
                <c:pt idx="658">
                  <c:v>5.6925678237899329E-17</c:v>
                </c:pt>
                <c:pt idx="659">
                  <c:v>5.6925678237899329E-17</c:v>
                </c:pt>
                <c:pt idx="660">
                  <c:v>5.6925678237899329E-17</c:v>
                </c:pt>
                <c:pt idx="661">
                  <c:v>5.6925678237899329E-17</c:v>
                </c:pt>
                <c:pt idx="662">
                  <c:v>5.6925678237899329E-17</c:v>
                </c:pt>
                <c:pt idx="663">
                  <c:v>5.6925678237899329E-17</c:v>
                </c:pt>
                <c:pt idx="664">
                  <c:v>5.6925678237899329E-17</c:v>
                </c:pt>
                <c:pt idx="665">
                  <c:v>5.6925678237899329E-17</c:v>
                </c:pt>
                <c:pt idx="666">
                  <c:v>5.6925678237899329E-17</c:v>
                </c:pt>
                <c:pt idx="667">
                  <c:v>5.6925678237899329E-17</c:v>
                </c:pt>
                <c:pt idx="668">
                  <c:v>5.6925678237899329E-17</c:v>
                </c:pt>
                <c:pt idx="669">
                  <c:v>5.6925678237899329E-17</c:v>
                </c:pt>
                <c:pt idx="670">
                  <c:v>5.6925678237899329E-17</c:v>
                </c:pt>
                <c:pt idx="671">
                  <c:v>5.6925678237899329E-17</c:v>
                </c:pt>
                <c:pt idx="672">
                  <c:v>5.6925678237899329E-17</c:v>
                </c:pt>
                <c:pt idx="673">
                  <c:v>5.6925678237899329E-17</c:v>
                </c:pt>
                <c:pt idx="674">
                  <c:v>5.6925678237899329E-17</c:v>
                </c:pt>
                <c:pt idx="675">
                  <c:v>5.6925678237899329E-17</c:v>
                </c:pt>
                <c:pt idx="676">
                  <c:v>5.6925678237899329E-17</c:v>
                </c:pt>
                <c:pt idx="677">
                  <c:v>5.6925678237899329E-17</c:v>
                </c:pt>
                <c:pt idx="678">
                  <c:v>5.6925678237899329E-17</c:v>
                </c:pt>
                <c:pt idx="679">
                  <c:v>5.6925678237899329E-17</c:v>
                </c:pt>
                <c:pt idx="680">
                  <c:v>5.6925678237899329E-17</c:v>
                </c:pt>
                <c:pt idx="681">
                  <c:v>5.6925678237899329E-17</c:v>
                </c:pt>
                <c:pt idx="682">
                  <c:v>5.6925678237899329E-17</c:v>
                </c:pt>
                <c:pt idx="683">
                  <c:v>5.6925678237899329E-17</c:v>
                </c:pt>
                <c:pt idx="684">
                  <c:v>5.6925678237899329E-17</c:v>
                </c:pt>
                <c:pt idx="685">
                  <c:v>5.6925678237899329E-17</c:v>
                </c:pt>
                <c:pt idx="686">
                  <c:v>5.6925678237899329E-17</c:v>
                </c:pt>
                <c:pt idx="687">
                  <c:v>5.6925678237899329E-17</c:v>
                </c:pt>
                <c:pt idx="688">
                  <c:v>5.6925678237899329E-17</c:v>
                </c:pt>
                <c:pt idx="689">
                  <c:v>5.6925678237899329E-17</c:v>
                </c:pt>
                <c:pt idx="690">
                  <c:v>5.6925678237899329E-17</c:v>
                </c:pt>
                <c:pt idx="691">
                  <c:v>5.6925678237899329E-17</c:v>
                </c:pt>
                <c:pt idx="692">
                  <c:v>5.6925678237899329E-17</c:v>
                </c:pt>
                <c:pt idx="693">
                  <c:v>5.6925678237899329E-17</c:v>
                </c:pt>
                <c:pt idx="694">
                  <c:v>5.6925678237899329E-17</c:v>
                </c:pt>
                <c:pt idx="695">
                  <c:v>5.6925678237899329E-17</c:v>
                </c:pt>
                <c:pt idx="696">
                  <c:v>5.6925678237899329E-17</c:v>
                </c:pt>
                <c:pt idx="697">
                  <c:v>5.6925678237899329E-17</c:v>
                </c:pt>
                <c:pt idx="698">
                  <c:v>5.6925678237899329E-17</c:v>
                </c:pt>
                <c:pt idx="699">
                  <c:v>5.6925678237899329E-17</c:v>
                </c:pt>
                <c:pt idx="700">
                  <c:v>5.6925678237899329E-17</c:v>
                </c:pt>
                <c:pt idx="701">
                  <c:v>5.6925678237899329E-17</c:v>
                </c:pt>
                <c:pt idx="702">
                  <c:v>5.6925678237899329E-17</c:v>
                </c:pt>
                <c:pt idx="703">
                  <c:v>5.6925678237899329E-17</c:v>
                </c:pt>
                <c:pt idx="704">
                  <c:v>5.6925678237899329E-17</c:v>
                </c:pt>
                <c:pt idx="705">
                  <c:v>5.6925678237899329E-17</c:v>
                </c:pt>
                <c:pt idx="706">
                  <c:v>5.6925678237899329E-17</c:v>
                </c:pt>
                <c:pt idx="707">
                  <c:v>5.6925678237899329E-17</c:v>
                </c:pt>
                <c:pt idx="708">
                  <c:v>5.6925678237899329E-17</c:v>
                </c:pt>
                <c:pt idx="709">
                  <c:v>5.6925678237899329E-17</c:v>
                </c:pt>
                <c:pt idx="710">
                  <c:v>5.6925678237899329E-17</c:v>
                </c:pt>
                <c:pt idx="711">
                  <c:v>5.6925678237899329E-17</c:v>
                </c:pt>
                <c:pt idx="712">
                  <c:v>5.6925678237899329E-17</c:v>
                </c:pt>
                <c:pt idx="713">
                  <c:v>5.6925678237899329E-17</c:v>
                </c:pt>
                <c:pt idx="714">
                  <c:v>5.6925678237899329E-17</c:v>
                </c:pt>
                <c:pt idx="715">
                  <c:v>5.6925678237899329E-17</c:v>
                </c:pt>
                <c:pt idx="716">
                  <c:v>5.6925678237899329E-17</c:v>
                </c:pt>
                <c:pt idx="717">
                  <c:v>5.6925678237899329E-17</c:v>
                </c:pt>
                <c:pt idx="718">
                  <c:v>5.6925678237899329E-17</c:v>
                </c:pt>
                <c:pt idx="719">
                  <c:v>5.6925678237899329E-17</c:v>
                </c:pt>
                <c:pt idx="720">
                  <c:v>5.6925678237899329E-17</c:v>
                </c:pt>
                <c:pt idx="721">
                  <c:v>5.6925678237899329E-17</c:v>
                </c:pt>
                <c:pt idx="722">
                  <c:v>5.6925678237899329E-17</c:v>
                </c:pt>
                <c:pt idx="723">
                  <c:v>5.6925678237899329E-17</c:v>
                </c:pt>
                <c:pt idx="724">
                  <c:v>5.6925678237899329E-17</c:v>
                </c:pt>
                <c:pt idx="725">
                  <c:v>5.6925678237899329E-17</c:v>
                </c:pt>
                <c:pt idx="726">
                  <c:v>5.6925678237899329E-17</c:v>
                </c:pt>
                <c:pt idx="727">
                  <c:v>5.6925678237899329E-17</c:v>
                </c:pt>
                <c:pt idx="728">
                  <c:v>5.6925678237899329E-17</c:v>
                </c:pt>
                <c:pt idx="729">
                  <c:v>5.6925678237899329E-17</c:v>
                </c:pt>
                <c:pt idx="730">
                  <c:v>5.6925678237899329E-17</c:v>
                </c:pt>
                <c:pt idx="731">
                  <c:v>5.6925678237899329E-17</c:v>
                </c:pt>
                <c:pt idx="732">
                  <c:v>5.6925678237899329E-17</c:v>
                </c:pt>
                <c:pt idx="733">
                  <c:v>5.6925678237899329E-17</c:v>
                </c:pt>
                <c:pt idx="734">
                  <c:v>5.6925678237899329E-17</c:v>
                </c:pt>
                <c:pt idx="735">
                  <c:v>5.6925678237899329E-17</c:v>
                </c:pt>
                <c:pt idx="736">
                  <c:v>5.6925678237899329E-17</c:v>
                </c:pt>
                <c:pt idx="737">
                  <c:v>5.6925678237899329E-17</c:v>
                </c:pt>
                <c:pt idx="738">
                  <c:v>5.6925678237899329E-17</c:v>
                </c:pt>
                <c:pt idx="739">
                  <c:v>5.6925678237899329E-17</c:v>
                </c:pt>
                <c:pt idx="740">
                  <c:v>5.6925678237899329E-17</c:v>
                </c:pt>
                <c:pt idx="741">
                  <c:v>5.6925678237899329E-17</c:v>
                </c:pt>
                <c:pt idx="742">
                  <c:v>5.6925678237899329E-17</c:v>
                </c:pt>
                <c:pt idx="743">
                  <c:v>5.6925678237899329E-17</c:v>
                </c:pt>
                <c:pt idx="744">
                  <c:v>5.6925678237899329E-17</c:v>
                </c:pt>
                <c:pt idx="745">
                  <c:v>5.6925678237899329E-17</c:v>
                </c:pt>
                <c:pt idx="746">
                  <c:v>5.6925678237899329E-17</c:v>
                </c:pt>
                <c:pt idx="747">
                  <c:v>5.6925678237899329E-17</c:v>
                </c:pt>
                <c:pt idx="748">
                  <c:v>5.6925678237899329E-17</c:v>
                </c:pt>
                <c:pt idx="749">
                  <c:v>5.6925678237899329E-17</c:v>
                </c:pt>
                <c:pt idx="750">
                  <c:v>5.6925678237899329E-17</c:v>
                </c:pt>
                <c:pt idx="751">
                  <c:v>5.6925678237899329E-17</c:v>
                </c:pt>
                <c:pt idx="752">
                  <c:v>5.6925678237899329E-17</c:v>
                </c:pt>
                <c:pt idx="753">
                  <c:v>5.6925678237899329E-17</c:v>
                </c:pt>
                <c:pt idx="754">
                  <c:v>5.6925678237899329E-17</c:v>
                </c:pt>
                <c:pt idx="755">
                  <c:v>5.6925678237899329E-17</c:v>
                </c:pt>
                <c:pt idx="756">
                  <c:v>5.6925678237899329E-17</c:v>
                </c:pt>
                <c:pt idx="757">
                  <c:v>5.6925678237899329E-17</c:v>
                </c:pt>
                <c:pt idx="758">
                  <c:v>5.6925678237899329E-17</c:v>
                </c:pt>
                <c:pt idx="759">
                  <c:v>5.6925678237899329E-17</c:v>
                </c:pt>
                <c:pt idx="760">
                  <c:v>5.6925678237899329E-17</c:v>
                </c:pt>
                <c:pt idx="761">
                  <c:v>5.6925678237899329E-17</c:v>
                </c:pt>
                <c:pt idx="762">
                  <c:v>5.6925678237899329E-17</c:v>
                </c:pt>
                <c:pt idx="763">
                  <c:v>5.6925678237899329E-17</c:v>
                </c:pt>
                <c:pt idx="764">
                  <c:v>5.6925678237899329E-17</c:v>
                </c:pt>
                <c:pt idx="765">
                  <c:v>5.6925678237899329E-17</c:v>
                </c:pt>
                <c:pt idx="766">
                  <c:v>5.6925678237899329E-17</c:v>
                </c:pt>
                <c:pt idx="767">
                  <c:v>5.6925678237899329E-17</c:v>
                </c:pt>
                <c:pt idx="768">
                  <c:v>5.6925678237899329E-17</c:v>
                </c:pt>
                <c:pt idx="769">
                  <c:v>5.6925678237899329E-17</c:v>
                </c:pt>
                <c:pt idx="770">
                  <c:v>5.6925678237899329E-17</c:v>
                </c:pt>
                <c:pt idx="771">
                  <c:v>5.6925678237899329E-17</c:v>
                </c:pt>
                <c:pt idx="772">
                  <c:v>5.6925678237899329E-17</c:v>
                </c:pt>
                <c:pt idx="773">
                  <c:v>5.6925678237899329E-17</c:v>
                </c:pt>
                <c:pt idx="774">
                  <c:v>5.6925678237899329E-17</c:v>
                </c:pt>
                <c:pt idx="775">
                  <c:v>5.6925678237899329E-17</c:v>
                </c:pt>
                <c:pt idx="776">
                  <c:v>5.6925678237899329E-17</c:v>
                </c:pt>
                <c:pt idx="777">
                  <c:v>5.6925678237899329E-17</c:v>
                </c:pt>
                <c:pt idx="778">
                  <c:v>5.6925678237899329E-17</c:v>
                </c:pt>
                <c:pt idx="779">
                  <c:v>5.6925678237899329E-17</c:v>
                </c:pt>
                <c:pt idx="780">
                  <c:v>5.6925678237899329E-17</c:v>
                </c:pt>
                <c:pt idx="781">
                  <c:v>5.6925678237899329E-17</c:v>
                </c:pt>
                <c:pt idx="782">
                  <c:v>5.6925678237899329E-17</c:v>
                </c:pt>
                <c:pt idx="783">
                  <c:v>5.6925678237899329E-17</c:v>
                </c:pt>
                <c:pt idx="784">
                  <c:v>5.6925678237899329E-17</c:v>
                </c:pt>
                <c:pt idx="785">
                  <c:v>5.6925678237899329E-17</c:v>
                </c:pt>
                <c:pt idx="786">
                  <c:v>5.6925678237899329E-17</c:v>
                </c:pt>
                <c:pt idx="787">
                  <c:v>5.6925678237899329E-17</c:v>
                </c:pt>
                <c:pt idx="788">
                  <c:v>5.6925678237899329E-17</c:v>
                </c:pt>
                <c:pt idx="789">
                  <c:v>5.6925678237899329E-17</c:v>
                </c:pt>
                <c:pt idx="790">
                  <c:v>5.6925678237899329E-17</c:v>
                </c:pt>
                <c:pt idx="791">
                  <c:v>5.6925678237899329E-17</c:v>
                </c:pt>
                <c:pt idx="792">
                  <c:v>5.6925678237899329E-17</c:v>
                </c:pt>
                <c:pt idx="793">
                  <c:v>5.6925678237899329E-17</c:v>
                </c:pt>
                <c:pt idx="794">
                  <c:v>5.6925678237899329E-17</c:v>
                </c:pt>
                <c:pt idx="795">
                  <c:v>5.6925678237899329E-17</c:v>
                </c:pt>
                <c:pt idx="796">
                  <c:v>5.6925678237899329E-17</c:v>
                </c:pt>
                <c:pt idx="797">
                  <c:v>5.6925678237899329E-17</c:v>
                </c:pt>
                <c:pt idx="798">
                  <c:v>5.6925678237899329E-17</c:v>
                </c:pt>
                <c:pt idx="799">
                  <c:v>5.6925678237899329E-17</c:v>
                </c:pt>
                <c:pt idx="800">
                  <c:v>5.6925678237899329E-17</c:v>
                </c:pt>
                <c:pt idx="801">
                  <c:v>5.6925678237899329E-17</c:v>
                </c:pt>
                <c:pt idx="802">
                  <c:v>5.6925678237899329E-17</c:v>
                </c:pt>
                <c:pt idx="803">
                  <c:v>5.6925678237899329E-17</c:v>
                </c:pt>
                <c:pt idx="804">
                  <c:v>5.6925678237899329E-17</c:v>
                </c:pt>
                <c:pt idx="805">
                  <c:v>5.6925678237899329E-17</c:v>
                </c:pt>
                <c:pt idx="806">
                  <c:v>5.6925678237899329E-17</c:v>
                </c:pt>
                <c:pt idx="807">
                  <c:v>5.6925678237899329E-17</c:v>
                </c:pt>
                <c:pt idx="808">
                  <c:v>5.6925678237899329E-17</c:v>
                </c:pt>
                <c:pt idx="809">
                  <c:v>5.6925678237899329E-17</c:v>
                </c:pt>
                <c:pt idx="810">
                  <c:v>5.6925678237899329E-17</c:v>
                </c:pt>
                <c:pt idx="811">
                  <c:v>5.6925678237899329E-17</c:v>
                </c:pt>
                <c:pt idx="812">
                  <c:v>5.6925678237899329E-17</c:v>
                </c:pt>
                <c:pt idx="813">
                  <c:v>5.6925678237899329E-17</c:v>
                </c:pt>
                <c:pt idx="814">
                  <c:v>5.6925678237899329E-17</c:v>
                </c:pt>
                <c:pt idx="815">
                  <c:v>5.6925678237899329E-17</c:v>
                </c:pt>
                <c:pt idx="816">
                  <c:v>5.6925678237899329E-17</c:v>
                </c:pt>
                <c:pt idx="817">
                  <c:v>5.6925678237899329E-17</c:v>
                </c:pt>
                <c:pt idx="818">
                  <c:v>5.6925678237899329E-17</c:v>
                </c:pt>
                <c:pt idx="819">
                  <c:v>5.6925678237899329E-17</c:v>
                </c:pt>
                <c:pt idx="820">
                  <c:v>5.6925678237899329E-17</c:v>
                </c:pt>
                <c:pt idx="821">
                  <c:v>5.6925678237899329E-17</c:v>
                </c:pt>
                <c:pt idx="822">
                  <c:v>5.6925678237899329E-17</c:v>
                </c:pt>
                <c:pt idx="823">
                  <c:v>5.6925678237899329E-17</c:v>
                </c:pt>
                <c:pt idx="824">
                  <c:v>5.6925678237899329E-17</c:v>
                </c:pt>
                <c:pt idx="825">
                  <c:v>5.6925678237899329E-17</c:v>
                </c:pt>
                <c:pt idx="826">
                  <c:v>5.6925678237899329E-17</c:v>
                </c:pt>
                <c:pt idx="827">
                  <c:v>5.6925678237899329E-17</c:v>
                </c:pt>
                <c:pt idx="828">
                  <c:v>5.6925678237899329E-17</c:v>
                </c:pt>
                <c:pt idx="829">
                  <c:v>5.6925678237899329E-17</c:v>
                </c:pt>
                <c:pt idx="830">
                  <c:v>5.6925678237899329E-17</c:v>
                </c:pt>
                <c:pt idx="831">
                  <c:v>5.6925678237899329E-17</c:v>
                </c:pt>
                <c:pt idx="832">
                  <c:v>5.6925678237899329E-17</c:v>
                </c:pt>
                <c:pt idx="833">
                  <c:v>5.6925678237899329E-17</c:v>
                </c:pt>
                <c:pt idx="834">
                  <c:v>5.6925678237899329E-17</c:v>
                </c:pt>
                <c:pt idx="835">
                  <c:v>5.6925678237899329E-17</c:v>
                </c:pt>
                <c:pt idx="836">
                  <c:v>5.6925678237899329E-17</c:v>
                </c:pt>
                <c:pt idx="837">
                  <c:v>5.6925678237899329E-17</c:v>
                </c:pt>
                <c:pt idx="838">
                  <c:v>5.6925678237899329E-17</c:v>
                </c:pt>
                <c:pt idx="839">
                  <c:v>5.6925678237899329E-17</c:v>
                </c:pt>
                <c:pt idx="840">
                  <c:v>5.6925678237899329E-17</c:v>
                </c:pt>
                <c:pt idx="841">
                  <c:v>5.6925678237899329E-17</c:v>
                </c:pt>
                <c:pt idx="842">
                  <c:v>5.6925678237899329E-17</c:v>
                </c:pt>
                <c:pt idx="843">
                  <c:v>5.6925678237899329E-17</c:v>
                </c:pt>
                <c:pt idx="844">
                  <c:v>5.6925678237899329E-17</c:v>
                </c:pt>
                <c:pt idx="845">
                  <c:v>5.6925678237899329E-17</c:v>
                </c:pt>
                <c:pt idx="846">
                  <c:v>5.6925678237899329E-17</c:v>
                </c:pt>
                <c:pt idx="847">
                  <c:v>5.6925678237899329E-17</c:v>
                </c:pt>
                <c:pt idx="848">
                  <c:v>5.6925678237899329E-17</c:v>
                </c:pt>
                <c:pt idx="849">
                  <c:v>5.6925678237899329E-17</c:v>
                </c:pt>
                <c:pt idx="850">
                  <c:v>5.6925678237899329E-17</c:v>
                </c:pt>
                <c:pt idx="851">
                  <c:v>5.6925678237899329E-17</c:v>
                </c:pt>
                <c:pt idx="852">
                  <c:v>5.6925678237899329E-17</c:v>
                </c:pt>
                <c:pt idx="853">
                  <c:v>5.6925678237899329E-17</c:v>
                </c:pt>
                <c:pt idx="854">
                  <c:v>5.6925678237899329E-17</c:v>
                </c:pt>
                <c:pt idx="855">
                  <c:v>5.6925678237899329E-17</c:v>
                </c:pt>
                <c:pt idx="856">
                  <c:v>5.6925678237899329E-17</c:v>
                </c:pt>
                <c:pt idx="857">
                  <c:v>5.6925678237899329E-17</c:v>
                </c:pt>
                <c:pt idx="858">
                  <c:v>5.6925678237899329E-17</c:v>
                </c:pt>
                <c:pt idx="859">
                  <c:v>5.6925678237899329E-17</c:v>
                </c:pt>
                <c:pt idx="860">
                  <c:v>5.6925678237899329E-17</c:v>
                </c:pt>
                <c:pt idx="861">
                  <c:v>5.6925678237899329E-17</c:v>
                </c:pt>
                <c:pt idx="862">
                  <c:v>5.6925678237899329E-17</c:v>
                </c:pt>
                <c:pt idx="863">
                  <c:v>5.6925678237899329E-17</c:v>
                </c:pt>
                <c:pt idx="864">
                  <c:v>5.6925678237899329E-17</c:v>
                </c:pt>
                <c:pt idx="865">
                  <c:v>5.6925678237899329E-17</c:v>
                </c:pt>
                <c:pt idx="866">
                  <c:v>5.6925678237899329E-17</c:v>
                </c:pt>
                <c:pt idx="867">
                  <c:v>5.6925678237899329E-17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C2-4782-A030-388C66B291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Work along y  [J]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theory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>
              <a:noFill/>
            </a:ln>
          </c:spPr>
          <c:xVal>
            <c:numRef>
              <c:f>'Force theory scaling'!$C$3:$C$870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scaling'!$T$3:$T$870</c:f>
              <c:numCache>
                <c:formatCode>0.00E+00</c:formatCode>
                <c:ptCount val="868"/>
                <c:pt idx="0">
                  <c:v>2.2243012168796898E-5</c:v>
                </c:pt>
                <c:pt idx="1">
                  <c:v>2.7171426724641999E-5</c:v>
                </c:pt>
                <c:pt idx="2">
                  <c:v>3.1149712186243799E-5</c:v>
                </c:pt>
                <c:pt idx="3">
                  <c:v>3.6646126977955597E-5</c:v>
                </c:pt>
                <c:pt idx="4">
                  <c:v>4.4255262304701203E-5</c:v>
                </c:pt>
                <c:pt idx="5">
                  <c:v>5.1826333350778799E-5</c:v>
                </c:pt>
                <c:pt idx="6">
                  <c:v>5.9885828477233099E-5</c:v>
                </c:pt>
                <c:pt idx="7">
                  <c:v>6.8426037342845801E-5</c:v>
                </c:pt>
                <c:pt idx="8">
                  <c:v>7.8784611700082497E-5</c:v>
                </c:pt>
                <c:pt idx="9">
                  <c:v>8.8988818163363606E-5</c:v>
                </c:pt>
                <c:pt idx="10">
                  <c:v>9.9165342271033107E-5</c:v>
                </c:pt>
                <c:pt idx="11">
                  <c:v>1.09981356078159E-4</c:v>
                </c:pt>
                <c:pt idx="12">
                  <c:v>1.2104913852935099E-4</c:v>
                </c:pt>
                <c:pt idx="13">
                  <c:v>1.3209950910738499E-4</c:v>
                </c:pt>
                <c:pt idx="14">
                  <c:v>1.43116267383653E-4</c:v>
                </c:pt>
                <c:pt idx="15">
                  <c:v>1.5409805683828801E-4</c:v>
                </c:pt>
                <c:pt idx="16">
                  <c:v>1.6504349323429401E-4</c:v>
                </c:pt>
                <c:pt idx="17">
                  <c:v>1.7595116868893501E-4</c:v>
                </c:pt>
                <c:pt idx="18">
                  <c:v>1.8681965546231999E-4</c:v>
                </c:pt>
                <c:pt idx="19">
                  <c:v>1.9764752621814001E-4</c:v>
                </c:pt>
                <c:pt idx="20">
                  <c:v>2.08433361539743E-4</c:v>
                </c:pt>
                <c:pt idx="21">
                  <c:v>2.19175755844162E-4</c:v>
                </c:pt>
                <c:pt idx="22">
                  <c:v>2.2987333567270801E-4</c:v>
                </c:pt>
                <c:pt idx="23">
                  <c:v>2.4052476771340101E-4</c:v>
                </c:pt>
                <c:pt idx="24">
                  <c:v>2.51128765691155E-4</c:v>
                </c:pt>
                <c:pt idx="25">
                  <c:v>2.6168412848042398E-4</c:v>
                </c:pt>
                <c:pt idx="26">
                  <c:v>2.7218972863325501E-4</c:v>
                </c:pt>
                <c:pt idx="27">
                  <c:v>2.8264454998884101E-4</c:v>
                </c:pt>
                <c:pt idx="28">
                  <c:v>2.9304769885742598E-4</c:v>
                </c:pt>
                <c:pt idx="29">
                  <c:v>3.0339841704007399E-4</c:v>
                </c:pt>
                <c:pt idx="30">
                  <c:v>3.1369610552630902E-4</c:v>
                </c:pt>
                <c:pt idx="31">
                  <c:v>3.2394033508570597E-4</c:v>
                </c:pt>
                <c:pt idx="32">
                  <c:v>3.3413085814850601E-4</c:v>
                </c:pt>
                <c:pt idx="33">
                  <c:v>3.4426763571872797E-4</c:v>
                </c:pt>
                <c:pt idx="34">
                  <c:v>3.5435085627907398E-4</c:v>
                </c:pt>
                <c:pt idx="35">
                  <c:v>3.6438096721501102E-4</c:v>
                </c:pt>
                <c:pt idx="36">
                  <c:v>3.7435870734513698E-4</c:v>
                </c:pt>
                <c:pt idx="37">
                  <c:v>3.8428517792292601E-4</c:v>
                </c:pt>
                <c:pt idx="38">
                  <c:v>3.9416187016259099E-4</c:v>
                </c:pt>
                <c:pt idx="39">
                  <c:v>4.0399074229568901E-4</c:v>
                </c:pt>
                <c:pt idx="40">
                  <c:v>4.1377428478836298E-4</c:v>
                </c:pt>
                <c:pt idx="41">
                  <c:v>4.2351557724384199E-4</c:v>
                </c:pt>
                <c:pt idx="42">
                  <c:v>4.33218351852015E-4</c:v>
                </c:pt>
                <c:pt idx="43">
                  <c:v>4.4288707124331403E-4</c:v>
                </c:pt>
                <c:pt idx="44">
                  <c:v>4.5252700011560001E-4</c:v>
                </c:pt>
                <c:pt idx="45">
                  <c:v>4.6214429565165501E-4</c:v>
                </c:pt>
                <c:pt idx="46">
                  <c:v>4.7174611730574101E-4</c:v>
                </c:pt>
                <c:pt idx="47">
                  <c:v>4.8134078907552798E-4</c:v>
                </c:pt>
                <c:pt idx="48">
                  <c:v>4.9093799810546296E-4</c:v>
                </c:pt>
                <c:pt idx="49">
                  <c:v>5.0054901591418E-4</c:v>
                </c:pt>
                <c:pt idx="50">
                  <c:v>5.1018703395790002E-4</c:v>
                </c:pt>
                <c:pt idx="51">
                  <c:v>5.1986748605411495E-4</c:v>
                </c:pt>
                <c:pt idx="52">
                  <c:v>5.2960841187758097E-4</c:v>
                </c:pt>
                <c:pt idx="53">
                  <c:v>5.3943089417430895E-4</c:v>
                </c:pt>
                <c:pt idx="54">
                  <c:v>5.4935941908406695E-4</c:v>
                </c:pt>
                <c:pt idx="55">
                  <c:v>5.5942215912176E-4</c:v>
                </c:pt>
                <c:pt idx="56">
                  <c:v>5.6965118717171098E-4</c:v>
                </c:pt>
                <c:pt idx="57">
                  <c:v>5.8008247648323502E-4</c:v>
                </c:pt>
                <c:pt idx="58">
                  <c:v>5.9075561634358402E-4</c:v>
                </c:pt>
                <c:pt idx="59">
                  <c:v>6.0171325415815104E-4</c:v>
                </c:pt>
                <c:pt idx="60">
                  <c:v>6.1300027689956105E-4</c:v>
                </c:pt>
                <c:pt idx="61">
                  <c:v>6.2466280525642003E-4</c:v>
                </c:pt>
                <c:pt idx="62">
                  <c:v>6.3674718600263496E-4</c:v>
                </c:pt>
                <c:pt idx="63">
                  <c:v>6.4929954071341696E-4</c:v>
                </c:pt>
                <c:pt idx="64">
                  <c:v>6.6236621602302201E-4</c:v>
                </c:pt>
                <c:pt idx="65">
                  <c:v>6.7599571620489995E-4</c:v>
                </c:pt>
                <c:pt idx="66">
                  <c:v>6.9024240078100201E-4</c:v>
                </c:pt>
                <c:pt idx="67">
                  <c:v>7.0517221091477599E-4</c:v>
                </c:pt>
                <c:pt idx="68">
                  <c:v>7.2087075402711503E-4</c:v>
                </c:pt>
                <c:pt idx="69">
                  <c:v>7.3745255734934797E-4</c:v>
                </c:pt>
                <c:pt idx="70">
                  <c:v>7.5507064966638595E-4</c:v>
                </c:pt>
                <c:pt idx="71">
                  <c:v>7.7392359863150703E-4</c:v>
                </c:pt>
                <c:pt idx="72">
                  <c:v>7.9426025575031196E-4</c:v>
                </c:pt>
                <c:pt idx="73">
                  <c:v>8.1637619358905598E-4</c:v>
                </c:pt>
                <c:pt idx="74">
                  <c:v>8.4060121280615102E-4</c:v>
                </c:pt>
                <c:pt idx="75">
                  <c:v>8.6727596611657599E-4</c:v>
                </c:pt>
                <c:pt idx="76">
                  <c:v>8.9671506222821604E-4</c:v>
                </c:pt>
                <c:pt idx="77">
                  <c:v>9.2915883791136597E-4</c:v>
                </c:pt>
                <c:pt idx="78">
                  <c:v>9.6471726719718595E-4</c:v>
                </c:pt>
                <c:pt idx="79">
                  <c:v>1.00330803614757E-3</c:v>
                </c:pt>
                <c:pt idx="80">
                  <c:v>1.0445942046561801E-3</c:v>
                </c:pt>
                <c:pt idx="81">
                  <c:v>1.0879288656090601E-3</c:v>
                </c:pt>
                <c:pt idx="82">
                  <c:v>1.13231115972131E-3</c:v>
                </c:pt>
                <c:pt idx="83">
                  <c:v>1.17635936721244E-3</c:v>
                </c:pt>
                <c:pt idx="84">
                  <c:v>1.2183025338555701E-3</c:v>
                </c:pt>
                <c:pt idx="85">
                  <c:v>1.2559920990063199E-3</c:v>
                </c:pt>
                <c:pt idx="86">
                  <c:v>1.2869381886244501E-3</c:v>
                </c:pt>
                <c:pt idx="87">
                  <c:v>1.30836644338842E-3</c:v>
                </c:pt>
                <c:pt idx="88">
                  <c:v>1.3172928116562601E-3</c:v>
                </c:pt>
                <c:pt idx="89">
                  <c:v>1.3106197788220701E-3</c:v>
                </c:pt>
                <c:pt idx="90">
                  <c:v>1.2852456871030901E-3</c:v>
                </c:pt>
                <c:pt idx="91">
                  <c:v>1.23818564418937E-3</c:v>
                </c:pt>
                <c:pt idx="92">
                  <c:v>1.1666998903694099E-3</c:v>
                </c:pt>
                <c:pt idx="93">
                  <c:v>1.0684220313279601E-3</c:v>
                </c:pt>
                <c:pt idx="94">
                  <c:v>9.41478017868702E-4</c:v>
                </c:pt>
                <c:pt idx="95">
                  <c:v>7.8459035576170996E-4</c:v>
                </c:pt>
                <c:pt idx="96">
                  <c:v>5.9716069778884202E-4</c:v>
                </c:pt>
                <c:pt idx="97">
                  <c:v>3.7931894417069602E-4</c:v>
                </c:pt>
                <c:pt idx="98">
                  <c:v>1.31939338918799E-4</c:v>
                </c:pt>
                <c:pt idx="99">
                  <c:v>-1.43382167495059E-4</c:v>
                </c:pt>
                <c:pt idx="100">
                  <c:v>-4.4438580510214998E-4</c:v>
                </c:pt>
                <c:pt idx="101">
                  <c:v>-7.68238288273504E-4</c:v>
                </c:pt>
                <c:pt idx="102">
                  <c:v>-1.1116474040296499E-3</c:v>
                </c:pt>
                <c:pt idx="103">
                  <c:v>-1.4709900982177401E-3</c:v>
                </c:pt>
                <c:pt idx="104">
                  <c:v>-1.84245093987326E-3</c:v>
                </c:pt>
                <c:pt idx="105">
                  <c:v>-2.2221527506458998E-3</c:v>
                </c:pt>
                <c:pt idx="106">
                  <c:v>-2.6062772606580799E-3</c:v>
                </c:pt>
                <c:pt idx="107">
                  <c:v>-2.9911704654767501E-3</c:v>
                </c:pt>
                <c:pt idx="108">
                  <c:v>-3.37342804083648E-3</c:v>
                </c:pt>
                <c:pt idx="109">
                  <c:v>-3.74995989420902E-3</c:v>
                </c:pt>
                <c:pt idx="110">
                  <c:v>-4.1180343846633901E-3</c:v>
                </c:pt>
                <c:pt idx="111">
                  <c:v>-4.4753030994665903E-3</c:v>
                </c:pt>
                <c:pt idx="112">
                  <c:v>-4.8198102034004899E-3</c:v>
                </c:pt>
                <c:pt idx="113">
                  <c:v>-5.1499872838995696E-3</c:v>
                </c:pt>
                <c:pt idx="114">
                  <c:v>-5.46463797229695E-3</c:v>
                </c:pt>
                <c:pt idx="115">
                  <c:v>-5.7629111238289496E-3</c:v>
                </c:pt>
                <c:pt idx="116">
                  <c:v>-6.0442705760083097E-3</c:v>
                </c:pt>
                <c:pt idx="117">
                  <c:v>-6.3084612331202302E-3</c:v>
                </c:pt>
                <c:pt idx="118">
                  <c:v>-6.5554710401497301E-3</c:v>
                </c:pt>
                <c:pt idx="119">
                  <c:v>-6.7854960448349702E-3</c:v>
                </c:pt>
                <c:pt idx="120">
                  <c:v>-6.99890554724549E-3</c:v>
                </c:pt>
                <c:pt idx="121">
                  <c:v>-7.1962089029414802E-3</c:v>
                </c:pt>
                <c:pt idx="122">
                  <c:v>-7.3780263471712997E-3</c:v>
                </c:pt>
                <c:pt idx="123">
                  <c:v>-7.5450606594930402E-3</c:v>
                </c:pt>
                <c:pt idx="124">
                  <c:v>-7.6980723254243804E-3</c:v>
                </c:pt>
                <c:pt idx="125">
                  <c:v>-7.8378548406570197E-3</c:v>
                </c:pt>
                <c:pt idx="126">
                  <c:v>-7.9652124048123704E-3</c:v>
                </c:pt>
                <c:pt idx="127">
                  <c:v>-8.0809399630547597E-3</c:v>
                </c:pt>
                <c:pt idx="128">
                  <c:v>-8.1858057074805108E-3</c:v>
                </c:pt>
                <c:pt idx="129">
                  <c:v>-8.2805377584037193E-3</c:v>
                </c:pt>
                <c:pt idx="130">
                  <c:v>-8.3658150474420993E-3</c:v>
                </c:pt>
                <c:pt idx="131">
                  <c:v>-8.4422630022063204E-3</c:v>
                </c:pt>
                <c:pt idx="132">
                  <c:v>-8.5104539650376308E-3</c:v>
                </c:pt>
                <c:pt idx="133">
                  <c:v>-8.5709109478745993E-3</c:v>
                </c:pt>
                <c:pt idx="134">
                  <c:v>-8.6241135629961403E-3</c:v>
                </c:pt>
                <c:pt idx="135">
                  <c:v>-8.6705039285470305E-3</c:v>
                </c:pt>
                <c:pt idx="136">
                  <c:v>-8.7104911577485407E-3</c:v>
                </c:pt>
                <c:pt idx="137">
                  <c:v>-8.7444550256207294E-3</c:v>
                </c:pt>
                <c:pt idx="138">
                  <c:v>-8.7727464393287692E-3</c:v>
                </c:pt>
                <c:pt idx="139">
                  <c:v>-8.7956872621741296E-3</c:v>
                </c:pt>
                <c:pt idx="140">
                  <c:v>-8.8135697655418108E-3</c:v>
                </c:pt>
                <c:pt idx="141">
                  <c:v>-8.8266575255685903E-3</c:v>
                </c:pt>
                <c:pt idx="142">
                  <c:v>-8.8351888763639908E-3</c:v>
                </c:pt>
                <c:pt idx="143">
                  <c:v>-8.8393834737786597E-3</c:v>
                </c:pt>
                <c:pt idx="144">
                  <c:v>-8.8394515644797094E-3</c:v>
                </c:pt>
                <c:pt idx="145">
                  <c:v>-8.8356055129620598E-3</c:v>
                </c:pt>
                <c:pt idx="146">
                  <c:v>-8.8280715612627791E-3</c:v>
                </c:pt>
                <c:pt idx="147">
                  <c:v>-8.8171000463028899E-3</c:v>
                </c:pt>
                <c:pt idx="148">
                  <c:v>-8.8029740010092897E-3</c:v>
                </c:pt>
                <c:pt idx="149">
                  <c:v>-8.7860138417889203E-3</c:v>
                </c:pt>
                <c:pt idx="150">
                  <c:v>-8.7665784123421592E-3</c:v>
                </c:pt>
                <c:pt idx="151">
                  <c:v>-8.7450626140423305E-3</c:v>
                </c:pt>
                <c:pt idx="152">
                  <c:v>-8.7218918839501499E-3</c:v>
                </c:pt>
                <c:pt idx="153">
                  <c:v>-8.6975145697140294E-3</c:v>
                </c:pt>
                <c:pt idx="154">
                  <c:v>-8.6723933951599608E-3</c:v>
                </c:pt>
                <c:pt idx="155">
                  <c:v>-8.6469958350666697E-3</c:v>
                </c:pt>
                <c:pt idx="156">
                  <c:v>-8.6217848692536105E-3</c:v>
                </c:pt>
                <c:pt idx="157">
                  <c:v>-8.5972096455097895E-3</c:v>
                </c:pt>
                <c:pt idx="158">
                  <c:v>-8.5736964101027994E-3</c:v>
                </c:pt>
                <c:pt idx="159">
                  <c:v>-8.5516396175971902E-3</c:v>
                </c:pt>
                <c:pt idx="160">
                  <c:v>-8.5313931238768393E-3</c:v>
                </c:pt>
                <c:pt idx="161">
                  <c:v>-8.51326134991502E-3</c:v>
                </c:pt>
                <c:pt idx="162">
                  <c:v>-8.4974900679168994E-3</c:v>
                </c:pt>
                <c:pt idx="163">
                  <c:v>-8.4842574745478197E-3</c:v>
                </c:pt>
                <c:pt idx="164">
                  <c:v>-8.4736666965153605E-3</c:v>
                </c:pt>
                <c:pt idx="165">
                  <c:v>-8.4657390181215406E-3</c:v>
                </c:pt>
                <c:pt idx="166">
                  <c:v>-8.4604104854959106E-3</c:v>
                </c:pt>
                <c:pt idx="167">
                  <c:v>-8.4575316271779995E-3</c:v>
                </c:pt>
                <c:pt idx="168">
                  <c:v>-8.4568722899427094E-3</c:v>
                </c:pt>
                <c:pt idx="169">
                  <c:v>-8.4581315387516204E-3</c:v>
                </c:pt>
                <c:pt idx="170">
                  <c:v>-8.4609517789608294E-3</c:v>
                </c:pt>
                <c:pt idx="171">
                  <c:v>-8.4649369188288994E-3</c:v>
                </c:pt>
                <c:pt idx="172">
                  <c:v>-8.4696727115094392E-3</c:v>
                </c:pt>
                <c:pt idx="173">
                  <c:v>-8.4747473858134692E-3</c:v>
                </c:pt>
                <c:pt idx="174">
                  <c:v>-8.4797706743640899E-3</c:v>
                </c:pt>
                <c:pt idx="175">
                  <c:v>-8.4843896283821208E-3</c:v>
                </c:pt>
                <c:pt idx="176">
                  <c:v>-8.4882995196142105E-3</c:v>
                </c:pt>
                <c:pt idx="177">
                  <c:v>-8.4912499350993896E-3</c:v>
                </c:pt>
                <c:pt idx="178">
                  <c:v>-8.4930467998419502E-3</c:v>
                </c:pt>
                <c:pt idx="179">
                  <c:v>-8.4935495831478004E-3</c:v>
                </c:pt>
                <c:pt idx="180">
                  <c:v>-8.4926661254854895E-3</c:v>
                </c:pt>
                <c:pt idx="181">
                  <c:v>-8.4903457764325101E-3</c:v>
                </c:pt>
                <c:pt idx="182">
                  <c:v>-8.4865715887973599E-3</c:v>
                </c:pt>
                <c:pt idx="183">
                  <c:v>-8.4813529041894292E-3</c:v>
                </c:pt>
                <c:pt idx="184">
                  <c:v>-8.4747185159235305E-3</c:v>
                </c:pt>
                <c:pt idx="185">
                  <c:v>-8.4667107761867803E-3</c:v>
                </c:pt>
                <c:pt idx="186">
                  <c:v>-8.4573807759428608E-3</c:v>
                </c:pt>
                <c:pt idx="187">
                  <c:v>-8.4467847442548094E-3</c:v>
                </c:pt>
                <c:pt idx="188">
                  <c:v>-8.4349813305785795E-3</c:v>
                </c:pt>
                <c:pt idx="189">
                  <c:v>-8.4220295798204201E-3</c:v>
                </c:pt>
                <c:pt idx="190">
                  <c:v>-8.4079876049090608E-3</c:v>
                </c:pt>
                <c:pt idx="191">
                  <c:v>-8.3929117088725295E-3</c:v>
                </c:pt>
                <c:pt idx="192">
                  <c:v>-8.37685580888488E-3</c:v>
                </c:pt>
                <c:pt idx="193">
                  <c:v>-8.3598711406498109E-3</c:v>
                </c:pt>
                <c:pt idx="194">
                  <c:v>-8.3420061394352107E-3</c:v>
                </c:pt>
                <c:pt idx="195">
                  <c:v>-8.3233063362959606E-3</c:v>
                </c:pt>
                <c:pt idx="196">
                  <c:v>-8.3038144223650592E-3</c:v>
                </c:pt>
                <c:pt idx="197">
                  <c:v>-8.2835703245291402E-3</c:v>
                </c:pt>
                <c:pt idx="198">
                  <c:v>-8.2626113476385703E-3</c:v>
                </c:pt>
                <c:pt idx="199">
                  <c:v>-8.2409722667067704E-3</c:v>
                </c:pt>
                <c:pt idx="200">
                  <c:v>-8.2186854561127794E-3</c:v>
                </c:pt>
                <c:pt idx="201">
                  <c:v>-8.1957810654537094E-3</c:v>
                </c:pt>
                <c:pt idx="202">
                  <c:v>-8.17228713752121E-3</c:v>
                </c:pt>
                <c:pt idx="203">
                  <c:v>-8.1482297292133007E-3</c:v>
                </c:pt>
                <c:pt idx="204">
                  <c:v>-8.1236330605051008E-3</c:v>
                </c:pt>
                <c:pt idx="205">
                  <c:v>-8.0985196553803596E-3</c:v>
                </c:pt>
                <c:pt idx="206">
                  <c:v>-8.0729104374352208E-3</c:v>
                </c:pt>
                <c:pt idx="207">
                  <c:v>-8.0468248520361996E-3</c:v>
                </c:pt>
                <c:pt idx="208">
                  <c:v>-8.0202809776716392E-3</c:v>
                </c:pt>
                <c:pt idx="209">
                  <c:v>-7.9932956223815205E-3</c:v>
                </c:pt>
                <c:pt idx="210">
                  <c:v>-7.9658844255206893E-3</c:v>
                </c:pt>
                <c:pt idx="211">
                  <c:v>-7.9380619363688294E-3</c:v>
                </c:pt>
                <c:pt idx="212">
                  <c:v>-7.9098417201934404E-3</c:v>
                </c:pt>
                <c:pt idx="213">
                  <c:v>-7.8812364227027303E-3</c:v>
                </c:pt>
                <c:pt idx="214">
                  <c:v>-7.8522578363539302E-3</c:v>
                </c:pt>
                <c:pt idx="215">
                  <c:v>-7.8229169765272992E-3</c:v>
                </c:pt>
                <c:pt idx="216">
                  <c:v>-7.7932241378331404E-3</c:v>
                </c:pt>
                <c:pt idx="217">
                  <c:v>-7.7631889566300398E-3</c:v>
                </c:pt>
                <c:pt idx="218">
                  <c:v>-7.7328204530052701E-3</c:v>
                </c:pt>
                <c:pt idx="219">
                  <c:v>-7.7021270880495403E-3</c:v>
                </c:pt>
                <c:pt idx="220">
                  <c:v>-7.6711168052411302E-3</c:v>
                </c:pt>
                <c:pt idx="221">
                  <c:v>-7.6397970640122602E-3</c:v>
                </c:pt>
                <c:pt idx="222">
                  <c:v>-7.6081748829987302E-3</c:v>
                </c:pt>
                <c:pt idx="223">
                  <c:v>-7.5762568798408104E-3</c:v>
                </c:pt>
                <c:pt idx="224">
                  <c:v>-7.5440492814966998E-3</c:v>
                </c:pt>
                <c:pt idx="225">
                  <c:v>-7.5115579664830501E-3</c:v>
                </c:pt>
                <c:pt idx="226">
                  <c:v>-7.4787885003184803E-3</c:v>
                </c:pt>
                <c:pt idx="227">
                  <c:v>-7.4457461335596603E-3</c:v>
                </c:pt>
                <c:pt idx="228">
                  <c:v>-7.4124358356651397E-3</c:v>
                </c:pt>
                <c:pt idx="229">
                  <c:v>-7.3788623147937301E-3</c:v>
                </c:pt>
                <c:pt idx="230">
                  <c:v>-7.3450300268230496E-3</c:v>
                </c:pt>
                <c:pt idx="231">
                  <c:v>-7.3109431987651201E-3</c:v>
                </c:pt>
                <c:pt idx="232">
                  <c:v>-7.2766058475510704E-3</c:v>
                </c:pt>
                <c:pt idx="233">
                  <c:v>-7.2420217887942603E-3</c:v>
                </c:pt>
                <c:pt idx="234">
                  <c:v>-7.20719465380048E-3</c:v>
                </c:pt>
                <c:pt idx="235">
                  <c:v>-7.1721279004696298E-3</c:v>
                </c:pt>
                <c:pt idx="236">
                  <c:v>-7.1368248163303999E-3</c:v>
                </c:pt>
                <c:pt idx="237">
                  <c:v>-7.1012885493438602E-3</c:v>
                </c:pt>
                <c:pt idx="238">
                  <c:v>-7.0655221088689003E-3</c:v>
                </c:pt>
                <c:pt idx="239">
                  <c:v>-7.0295283769471802E-3</c:v>
                </c:pt>
                <c:pt idx="240">
                  <c:v>-6.9933101212461104E-3</c:v>
                </c:pt>
                <c:pt idx="241">
                  <c:v>-6.9568700173923102E-3</c:v>
                </c:pt>
                <c:pt idx="242">
                  <c:v>-6.9202106524898404E-3</c:v>
                </c:pt>
                <c:pt idx="243">
                  <c:v>-6.88333453704999E-3</c:v>
                </c:pt>
                <c:pt idx="244">
                  <c:v>-6.8462441260470899E-3</c:v>
                </c:pt>
                <c:pt idx="245">
                  <c:v>-6.8089418312960301E-3</c:v>
                </c:pt>
                <c:pt idx="246">
                  <c:v>-6.7714300305402103E-3</c:v>
                </c:pt>
                <c:pt idx="247">
                  <c:v>-6.7337110808937698E-3</c:v>
                </c:pt>
                <c:pt idx="248">
                  <c:v>-6.6957873249866504E-3</c:v>
                </c:pt>
                <c:pt idx="249">
                  <c:v>-6.6576610983280502E-3</c:v>
                </c:pt>
                <c:pt idx="250">
                  <c:v>-6.6193347366324401E-3</c:v>
                </c:pt>
                <c:pt idx="251">
                  <c:v>-6.5808105901570902E-3</c:v>
                </c:pt>
                <c:pt idx="252">
                  <c:v>-6.5420910176986601E-3</c:v>
                </c:pt>
                <c:pt idx="253">
                  <c:v>-6.5031783860143404E-3</c:v>
                </c:pt>
                <c:pt idx="254">
                  <c:v>-6.4640750705028003E-3</c:v>
                </c:pt>
                <c:pt idx="255">
                  <c:v>-6.42478345382912E-3</c:v>
                </c:pt>
                <c:pt idx="256">
                  <c:v>-6.3853059319327896E-3</c:v>
                </c:pt>
                <c:pt idx="257">
                  <c:v>-6.3456449060310298E-3</c:v>
                </c:pt>
                <c:pt idx="258">
                  <c:v>-6.30580277812476E-3</c:v>
                </c:pt>
                <c:pt idx="259">
                  <c:v>-6.2657819449024599E-3</c:v>
                </c:pt>
                <c:pt idx="260">
                  <c:v>-6.2255847982209097E-3</c:v>
                </c:pt>
                <c:pt idx="261">
                  <c:v>-6.1852137301248201E-3</c:v>
                </c:pt>
                <c:pt idx="262">
                  <c:v>-6.1446711180785799E-3</c:v>
                </c:pt>
                <c:pt idx="263">
                  <c:v>-6.1039593327085204E-3</c:v>
                </c:pt>
                <c:pt idx="264">
                  <c:v>-6.0624416094335496E-3</c:v>
                </c:pt>
                <c:pt idx="265">
                  <c:v>-6.0209756902256002E-3</c:v>
                </c:pt>
                <c:pt idx="266">
                  <c:v>-5.9797631181206599E-3</c:v>
                </c:pt>
                <c:pt idx="267">
                  <c:v>-5.9378484071257202E-3</c:v>
                </c:pt>
                <c:pt idx="268">
                  <c:v>-5.8963158081038296E-3</c:v>
                </c:pt>
                <c:pt idx="269">
                  <c:v>-5.8549852572133297E-3</c:v>
                </c:pt>
                <c:pt idx="270">
                  <c:v>-5.81314763657552E-3</c:v>
                </c:pt>
                <c:pt idx="271">
                  <c:v>-5.7711592007109302E-3</c:v>
                </c:pt>
                <c:pt idx="272">
                  <c:v>-5.7280708486819798E-3</c:v>
                </c:pt>
                <c:pt idx="273">
                  <c:v>-5.6857830499032402E-3</c:v>
                </c:pt>
                <c:pt idx="274">
                  <c:v>-5.6422992815844198E-3</c:v>
                </c:pt>
                <c:pt idx="275">
                  <c:v>-5.5997212907694296E-3</c:v>
                </c:pt>
                <c:pt idx="276">
                  <c:v>-5.5570034979805297E-3</c:v>
                </c:pt>
                <c:pt idx="277">
                  <c:v>-5.5141480607530701E-3</c:v>
                </c:pt>
                <c:pt idx="278">
                  <c:v>-5.4681913644849898E-3</c:v>
                </c:pt>
                <c:pt idx="279">
                  <c:v>-5.4244142410408598E-3</c:v>
                </c:pt>
                <c:pt idx="280">
                  <c:v>-5.3802056551387903E-3</c:v>
                </c:pt>
                <c:pt idx="281">
                  <c:v>-5.3368011068713004E-3</c:v>
                </c:pt>
                <c:pt idx="282">
                  <c:v>-5.2894082714891998E-3</c:v>
                </c:pt>
                <c:pt idx="283">
                  <c:v>-5.2428195849774997E-3</c:v>
                </c:pt>
                <c:pt idx="284">
                  <c:v>-5.1974694934673101E-3</c:v>
                </c:pt>
                <c:pt idx="285">
                  <c:v>-5.1531608227744696E-3</c:v>
                </c:pt>
                <c:pt idx="286">
                  <c:v>-5.1091099963217097E-3</c:v>
                </c:pt>
                <c:pt idx="287">
                  <c:v>-5.0631123087838403E-3</c:v>
                </c:pt>
                <c:pt idx="288">
                  <c:v>-5.0195602663017803E-3</c:v>
                </c:pt>
                <c:pt idx="289">
                  <c:v>-4.9752408485330803E-3</c:v>
                </c:pt>
                <c:pt idx="290">
                  <c:v>-4.9306309300777597E-3</c:v>
                </c:pt>
                <c:pt idx="291">
                  <c:v>-4.8830657403731203E-3</c:v>
                </c:pt>
                <c:pt idx="292">
                  <c:v>-4.8356298140478397E-3</c:v>
                </c:pt>
                <c:pt idx="293">
                  <c:v>-4.7880801045190602E-3</c:v>
                </c:pt>
                <c:pt idx="294">
                  <c:v>-4.7416348210660101E-3</c:v>
                </c:pt>
                <c:pt idx="295">
                  <c:v>-4.6961258615065404E-3</c:v>
                </c:pt>
                <c:pt idx="296">
                  <c:v>-4.6492175261470797E-3</c:v>
                </c:pt>
                <c:pt idx="297">
                  <c:v>-4.6018261673804002E-3</c:v>
                </c:pt>
                <c:pt idx="298">
                  <c:v>-4.5564525561485499E-3</c:v>
                </c:pt>
                <c:pt idx="299">
                  <c:v>-4.5109835933840898E-3</c:v>
                </c:pt>
                <c:pt idx="300">
                  <c:v>-4.4635173445172196E-3</c:v>
                </c:pt>
                <c:pt idx="301">
                  <c:v>-4.4169606873473303E-3</c:v>
                </c:pt>
                <c:pt idx="302">
                  <c:v>-4.3672423196656198E-3</c:v>
                </c:pt>
                <c:pt idx="303">
                  <c:v>-4.3169454497115596E-3</c:v>
                </c:pt>
                <c:pt idx="304">
                  <c:v>-4.2697988211048699E-3</c:v>
                </c:pt>
                <c:pt idx="305">
                  <c:v>-4.2224291895507698E-3</c:v>
                </c:pt>
                <c:pt idx="306">
                  <c:v>-4.1721715105851598E-3</c:v>
                </c:pt>
                <c:pt idx="307">
                  <c:v>-4.1229404865773403E-3</c:v>
                </c:pt>
                <c:pt idx="308">
                  <c:v>-4.0758973744730803E-3</c:v>
                </c:pt>
                <c:pt idx="309">
                  <c:v>-4.0268840838882398E-3</c:v>
                </c:pt>
                <c:pt idx="310">
                  <c:v>-3.9768347641477601E-3</c:v>
                </c:pt>
                <c:pt idx="311">
                  <c:v>-3.9275614501180101E-3</c:v>
                </c:pt>
                <c:pt idx="312">
                  <c:v>-3.88006723698869E-3</c:v>
                </c:pt>
                <c:pt idx="313">
                  <c:v>-3.8326941060525099E-3</c:v>
                </c:pt>
                <c:pt idx="314">
                  <c:v>-3.7818371080562099E-3</c:v>
                </c:pt>
                <c:pt idx="315">
                  <c:v>-3.7339259252085399E-3</c:v>
                </c:pt>
                <c:pt idx="316">
                  <c:v>-3.6819844506186502E-3</c:v>
                </c:pt>
                <c:pt idx="317">
                  <c:v>-3.6290992148613598E-3</c:v>
                </c:pt>
                <c:pt idx="318">
                  <c:v>-3.57937098305618E-3</c:v>
                </c:pt>
                <c:pt idx="319">
                  <c:v>-3.5289427847917101E-3</c:v>
                </c:pt>
                <c:pt idx="320">
                  <c:v>-3.4814478499459998E-3</c:v>
                </c:pt>
                <c:pt idx="321">
                  <c:v>-3.4301704907551802E-3</c:v>
                </c:pt>
                <c:pt idx="322">
                  <c:v>-3.37646576114579E-3</c:v>
                </c:pt>
                <c:pt idx="323">
                  <c:v>-3.3226675731998999E-3</c:v>
                </c:pt>
                <c:pt idx="324">
                  <c:v>-3.2750698681061701E-3</c:v>
                </c:pt>
                <c:pt idx="325">
                  <c:v>-3.22410748241972E-3</c:v>
                </c:pt>
                <c:pt idx="326">
                  <c:v>-3.1759833271260002E-3</c:v>
                </c:pt>
                <c:pt idx="327">
                  <c:v>-3.1241952168483199E-3</c:v>
                </c:pt>
                <c:pt idx="328">
                  <c:v>-3.0734209805868798E-3</c:v>
                </c:pt>
                <c:pt idx="329">
                  <c:v>-3.02558355898905E-3</c:v>
                </c:pt>
                <c:pt idx="330">
                  <c:v>-2.97539284005716E-3</c:v>
                </c:pt>
                <c:pt idx="331">
                  <c:v>-2.9271731827144399E-3</c:v>
                </c:pt>
                <c:pt idx="332">
                  <c:v>-2.8788514562826401E-3</c:v>
                </c:pt>
                <c:pt idx="333">
                  <c:v>-2.82771868258866E-3</c:v>
                </c:pt>
                <c:pt idx="334">
                  <c:v>-2.7743335254964501E-3</c:v>
                </c:pt>
                <c:pt idx="335">
                  <c:v>-2.72127987411503E-3</c:v>
                </c:pt>
                <c:pt idx="336">
                  <c:v>-2.66888108865864E-3</c:v>
                </c:pt>
                <c:pt idx="337">
                  <c:v>-2.6208588301915299E-3</c:v>
                </c:pt>
                <c:pt idx="338">
                  <c:v>-2.5665611339457102E-3</c:v>
                </c:pt>
                <c:pt idx="339">
                  <c:v>-2.5115099604166901E-3</c:v>
                </c:pt>
                <c:pt idx="340">
                  <c:v>-2.46030061460415E-3</c:v>
                </c:pt>
                <c:pt idx="341">
                  <c:v>-2.4067119143276398E-3</c:v>
                </c:pt>
                <c:pt idx="342">
                  <c:v>-2.35826925387639E-3</c:v>
                </c:pt>
                <c:pt idx="343">
                  <c:v>-2.30904602033195E-3</c:v>
                </c:pt>
                <c:pt idx="344">
                  <c:v>-2.2595174701909898E-3</c:v>
                </c:pt>
                <c:pt idx="345">
                  <c:v>-2.21395114831487E-3</c:v>
                </c:pt>
                <c:pt idx="346">
                  <c:v>-2.1637141898696098E-3</c:v>
                </c:pt>
                <c:pt idx="347">
                  <c:v>-2.1152668184717298E-3</c:v>
                </c:pt>
                <c:pt idx="348">
                  <c:v>-2.0686662134227901E-3</c:v>
                </c:pt>
                <c:pt idx="349">
                  <c:v>-2.0205741654126899E-3</c:v>
                </c:pt>
                <c:pt idx="350">
                  <c:v>-1.9726138682454801E-3</c:v>
                </c:pt>
                <c:pt idx="351">
                  <c:v>-1.92487351975938E-3</c:v>
                </c:pt>
                <c:pt idx="352">
                  <c:v>-1.87614465485031E-3</c:v>
                </c:pt>
                <c:pt idx="353">
                  <c:v>-1.82362478336564E-3</c:v>
                </c:pt>
                <c:pt idx="354">
                  <c:v>-1.7770763187887799E-3</c:v>
                </c:pt>
                <c:pt idx="355">
                  <c:v>-1.73155692219706E-3</c:v>
                </c:pt>
                <c:pt idx="356">
                  <c:v>-1.68570149925139E-3</c:v>
                </c:pt>
                <c:pt idx="357">
                  <c:v>-1.6414871478363101E-3</c:v>
                </c:pt>
                <c:pt idx="358">
                  <c:v>-1.59398822626882E-3</c:v>
                </c:pt>
                <c:pt idx="359">
                  <c:v>-1.54610657259375E-3</c:v>
                </c:pt>
                <c:pt idx="360">
                  <c:v>-1.5000495397451399E-3</c:v>
                </c:pt>
                <c:pt idx="361">
                  <c:v>-1.4588501153797099E-3</c:v>
                </c:pt>
                <c:pt idx="362">
                  <c:v>-1.4167312302901E-3</c:v>
                </c:pt>
                <c:pt idx="363">
                  <c:v>-1.3722837734075799E-3</c:v>
                </c:pt>
                <c:pt idx="364">
                  <c:v>-1.3313466408015301E-3</c:v>
                </c:pt>
                <c:pt idx="365">
                  <c:v>-1.29027424880582E-3</c:v>
                </c:pt>
                <c:pt idx="366">
                  <c:v>-1.25171896651499E-3</c:v>
                </c:pt>
                <c:pt idx="367">
                  <c:v>-1.2148397719873799E-3</c:v>
                </c:pt>
                <c:pt idx="368">
                  <c:v>-1.1773183582231099E-3</c:v>
                </c:pt>
                <c:pt idx="369">
                  <c:v>-1.1416779328768101E-3</c:v>
                </c:pt>
                <c:pt idx="370">
                  <c:v>-1.10860657035595E-3</c:v>
                </c:pt>
                <c:pt idx="371">
                  <c:v>-1.0729553558227801E-3</c:v>
                </c:pt>
                <c:pt idx="372">
                  <c:v>-1.0415628194215499E-3</c:v>
                </c:pt>
                <c:pt idx="373">
                  <c:v>-1.01167181986206E-3</c:v>
                </c:pt>
                <c:pt idx="374">
                  <c:v>-9.7900872422865704E-4</c:v>
                </c:pt>
                <c:pt idx="375">
                  <c:v>-9.5033479723707795E-4</c:v>
                </c:pt>
                <c:pt idx="376">
                  <c:v>-9.1759386066063995E-4</c:v>
                </c:pt>
                <c:pt idx="377">
                  <c:v>-8.9194234343907401E-4</c:v>
                </c:pt>
                <c:pt idx="378">
                  <c:v>-8.6820627565774799E-4</c:v>
                </c:pt>
                <c:pt idx="379">
                  <c:v>-8.4243811539177105E-4</c:v>
                </c:pt>
                <c:pt idx="380">
                  <c:v>-8.1867463054881198E-4</c:v>
                </c:pt>
                <c:pt idx="381">
                  <c:v>-7.9255329069537401E-4</c:v>
                </c:pt>
                <c:pt idx="382">
                  <c:v>-7.6804365429458904E-4</c:v>
                </c:pt>
                <c:pt idx="383">
                  <c:v>-7.4146733316439396E-4</c:v>
                </c:pt>
                <c:pt idx="384">
                  <c:v>-7.1161892869836703E-4</c:v>
                </c:pt>
                <c:pt idx="385">
                  <c:v>-6.8135068791598302E-4</c:v>
                </c:pt>
                <c:pt idx="386">
                  <c:v>-6.43790940712597E-4</c:v>
                </c:pt>
                <c:pt idx="387">
                  <c:v>-5.9601310205602298E-4</c:v>
                </c:pt>
                <c:pt idx="388">
                  <c:v>-5.5602668839505596E-4</c:v>
                </c:pt>
                <c:pt idx="389">
                  <c:v>-5.1124930477797496E-4</c:v>
                </c:pt>
                <c:pt idx="390">
                  <c:v>-4.6677268920825298E-4</c:v>
                </c:pt>
                <c:pt idx="391">
                  <c:v>-4.1692190960135501E-4</c:v>
                </c:pt>
                <c:pt idx="392">
                  <c:v>-3.6209222279988E-4</c:v>
                </c:pt>
                <c:pt idx="393">
                  <c:v>-3.05344034144712E-4</c:v>
                </c:pt>
                <c:pt idx="394">
                  <c:v>-2.5056725521056198E-4</c:v>
                </c:pt>
                <c:pt idx="395">
                  <c:v>-1.9096356288232701E-4</c:v>
                </c:pt>
                <c:pt idx="396">
                  <c:v>-1.3461230122352799E-4</c:v>
                </c:pt>
                <c:pt idx="397">
                  <c:v>-7.3948912944354396E-5</c:v>
                </c:pt>
                <c:pt idx="398">
                  <c:v>-9.9872240549548493E-6</c:v>
                </c:pt>
                <c:pt idx="399">
                  <c:v>5.2706652019861002E-5</c:v>
                </c:pt>
                <c:pt idx="400">
                  <c:v>1.1027711600684E-4</c:v>
                </c:pt>
                <c:pt idx="401">
                  <c:v>1.70088071905186E-4</c:v>
                </c:pt>
                <c:pt idx="402">
                  <c:v>2.2544867557789701E-4</c:v>
                </c:pt>
                <c:pt idx="403">
                  <c:v>2.8210473396457302E-4</c:v>
                </c:pt>
                <c:pt idx="404">
                  <c:v>3.36589697068069E-4</c:v>
                </c:pt>
                <c:pt idx="405">
                  <c:v>3.8534622272537602E-4</c:v>
                </c:pt>
                <c:pt idx="406">
                  <c:v>4.3343190531494098E-4</c:v>
                </c:pt>
                <c:pt idx="407">
                  <c:v>4.7598987144276502E-4</c:v>
                </c:pt>
                <c:pt idx="408">
                  <c:v>5.1503493996322004E-4</c:v>
                </c:pt>
                <c:pt idx="409">
                  <c:v>5.5032366185341498E-4</c:v>
                </c:pt>
                <c:pt idx="410">
                  <c:v>5.8162921138594397E-4</c:v>
                </c:pt>
                <c:pt idx="411">
                  <c:v>6.0872976097771803E-4</c:v>
                </c:pt>
                <c:pt idx="412">
                  <c:v>6.35287874352886E-4</c:v>
                </c:pt>
                <c:pt idx="413">
                  <c:v>6.5324781106727197E-4</c:v>
                </c:pt>
                <c:pt idx="414">
                  <c:v>6.6951750363419197E-4</c:v>
                </c:pt>
                <c:pt idx="415">
                  <c:v>6.7873407956745002E-4</c:v>
                </c:pt>
                <c:pt idx="416">
                  <c:v>6.8079732665221799E-4</c:v>
                </c:pt>
                <c:pt idx="417">
                  <c:v>6.7687733159247298E-4</c:v>
                </c:pt>
                <c:pt idx="418">
                  <c:v>6.6656789910970397E-4</c:v>
                </c:pt>
                <c:pt idx="419">
                  <c:v>6.5135441240478798E-4</c:v>
                </c:pt>
                <c:pt idx="420">
                  <c:v>6.3086366930521602E-4</c:v>
                </c:pt>
                <c:pt idx="421">
                  <c:v>6.0099648805218603E-4</c:v>
                </c:pt>
                <c:pt idx="422">
                  <c:v>5.6637115108137796E-4</c:v>
                </c:pt>
                <c:pt idx="423">
                  <c:v>5.1692519055741295E-4</c:v>
                </c:pt>
                <c:pt idx="424">
                  <c:v>4.58920364215362E-4</c:v>
                </c:pt>
                <c:pt idx="425">
                  <c:v>3.8947916001509701E-4</c:v>
                </c:pt>
                <c:pt idx="426">
                  <c:v>3.0893706791630503E-4</c:v>
                </c:pt>
                <c:pt idx="427">
                  <c:v>2.21296691896894E-4</c:v>
                </c:pt>
                <c:pt idx="428">
                  <c:v>1.2322637303014501E-4</c:v>
                </c:pt>
                <c:pt idx="429">
                  <c:v>5.8942046995047999E-6</c:v>
                </c:pt>
                <c:pt idx="430">
                  <c:v>-1.27036419255231E-4</c:v>
                </c:pt>
                <c:pt idx="431">
                  <c:v>-2.7518678147673002E-4</c:v>
                </c:pt>
                <c:pt idx="432">
                  <c:v>-4.3281004421794999E-4</c:v>
                </c:pt>
                <c:pt idx="433">
                  <c:v>-6.1335916376171399E-4</c:v>
                </c:pt>
                <c:pt idx="434">
                  <c:v>-8.1089808111863004E-4</c:v>
                </c:pt>
                <c:pt idx="435">
                  <c:v>-1.02634222033182E-3</c:v>
                </c:pt>
                <c:pt idx="436">
                  <c:v>-1.2541994736038401E-3</c:v>
                </c:pt>
                <c:pt idx="437">
                  <c:v>-1.49525356609581E-3</c:v>
                </c:pt>
                <c:pt idx="438">
                  <c:v>-1.7632755815107401E-3</c:v>
                </c:pt>
                <c:pt idx="439">
                  <c:v>-2.0435093355934001E-3</c:v>
                </c:pt>
                <c:pt idx="440">
                  <c:v>-2.3377240410437901E-3</c:v>
                </c:pt>
                <c:pt idx="441">
                  <c:v>-2.6404799721096999E-3</c:v>
                </c:pt>
                <c:pt idx="442">
                  <c:v>-2.9604966384722698E-3</c:v>
                </c:pt>
                <c:pt idx="443">
                  <c:v>-3.2897701728120802E-3</c:v>
                </c:pt>
                <c:pt idx="444">
                  <c:v>-3.6218655213923799E-3</c:v>
                </c:pt>
                <c:pt idx="445">
                  <c:v>-3.95947404740183E-3</c:v>
                </c:pt>
                <c:pt idx="446">
                  <c:v>-4.3189132396744502E-3</c:v>
                </c:pt>
                <c:pt idx="447">
                  <c:v>-4.6585102318054397E-3</c:v>
                </c:pt>
                <c:pt idx="448">
                  <c:v>-5.00438420320289E-3</c:v>
                </c:pt>
                <c:pt idx="449">
                  <c:v>-5.3387993704341E-3</c:v>
                </c:pt>
                <c:pt idx="450">
                  <c:v>-5.6565180119095898E-3</c:v>
                </c:pt>
                <c:pt idx="451">
                  <c:v>-5.9760891972171597E-3</c:v>
                </c:pt>
                <c:pt idx="452">
                  <c:v>-6.2672395701533603E-3</c:v>
                </c:pt>
                <c:pt idx="453">
                  <c:v>-6.5299668268056299E-3</c:v>
                </c:pt>
                <c:pt idx="454">
                  <c:v>-6.7837400755790204E-3</c:v>
                </c:pt>
                <c:pt idx="455">
                  <c:v>-7.0010338740819997E-3</c:v>
                </c:pt>
                <c:pt idx="456">
                  <c:v>-7.18633574934021E-3</c:v>
                </c:pt>
                <c:pt idx="457">
                  <c:v>-7.3380934287622501E-3</c:v>
                </c:pt>
                <c:pt idx="458">
                  <c:v>-7.4776788255674301E-3</c:v>
                </c:pt>
                <c:pt idx="459">
                  <c:v>-7.5842590702502096E-3</c:v>
                </c:pt>
                <c:pt idx="460">
                  <c:v>-7.6611481884590101E-3</c:v>
                </c:pt>
                <c:pt idx="461">
                  <c:v>-7.6991164053998697E-3</c:v>
                </c:pt>
                <c:pt idx="462">
                  <c:v>-7.7183639614533603E-3</c:v>
                </c:pt>
                <c:pt idx="463">
                  <c:v>-7.7186810043313103E-3</c:v>
                </c:pt>
                <c:pt idx="464">
                  <c:v>-7.6927979723022798E-3</c:v>
                </c:pt>
                <c:pt idx="465">
                  <c:v>-7.66312618965697E-3</c:v>
                </c:pt>
                <c:pt idx="466">
                  <c:v>-7.6136244580218403E-3</c:v>
                </c:pt>
                <c:pt idx="467">
                  <c:v>-7.5614611273628002E-3</c:v>
                </c:pt>
                <c:pt idx="468">
                  <c:v>-7.5095454197727602E-3</c:v>
                </c:pt>
                <c:pt idx="469">
                  <c:v>-7.45452891767775E-3</c:v>
                </c:pt>
                <c:pt idx="470">
                  <c:v>-7.4090379169176601E-3</c:v>
                </c:pt>
                <c:pt idx="471">
                  <c:v>-7.3480412096088603E-3</c:v>
                </c:pt>
                <c:pt idx="472">
                  <c:v>-7.2838717453399399E-3</c:v>
                </c:pt>
                <c:pt idx="473">
                  <c:v>-7.2412753602939198E-3</c:v>
                </c:pt>
                <c:pt idx="474">
                  <c:v>-7.1965367736138196E-3</c:v>
                </c:pt>
                <c:pt idx="475">
                  <c:v>-7.1644706703437996E-3</c:v>
                </c:pt>
                <c:pt idx="476">
                  <c:v>-7.1173392859903003E-3</c:v>
                </c:pt>
                <c:pt idx="477">
                  <c:v>-7.0816720610620597E-3</c:v>
                </c:pt>
                <c:pt idx="478">
                  <c:v>-7.0415376494454701E-3</c:v>
                </c:pt>
                <c:pt idx="479">
                  <c:v>-7.0183835067764997E-3</c:v>
                </c:pt>
                <c:pt idx="480">
                  <c:v>-6.97416729211911E-3</c:v>
                </c:pt>
                <c:pt idx="481">
                  <c:v>-6.94943021242033E-3</c:v>
                </c:pt>
                <c:pt idx="482">
                  <c:v>-6.9283190142747303E-3</c:v>
                </c:pt>
                <c:pt idx="483">
                  <c:v>-6.9060606771284803E-3</c:v>
                </c:pt>
                <c:pt idx="484">
                  <c:v>-6.8732388431287997E-3</c:v>
                </c:pt>
                <c:pt idx="485">
                  <c:v>-6.8391417876461202E-3</c:v>
                </c:pt>
                <c:pt idx="486">
                  <c:v>-6.8244452293010696E-3</c:v>
                </c:pt>
                <c:pt idx="487">
                  <c:v>-6.8045042134197396E-3</c:v>
                </c:pt>
                <c:pt idx="488">
                  <c:v>-6.7829299904483397E-3</c:v>
                </c:pt>
                <c:pt idx="489">
                  <c:v>-6.76192137128666E-3</c:v>
                </c:pt>
                <c:pt idx="490">
                  <c:v>-6.7474412100083196E-3</c:v>
                </c:pt>
                <c:pt idx="491">
                  <c:v>-6.7275216342207499E-3</c:v>
                </c:pt>
                <c:pt idx="492">
                  <c:v>-6.7038010875182501E-3</c:v>
                </c:pt>
                <c:pt idx="493">
                  <c:v>-6.68165287709365E-3</c:v>
                </c:pt>
                <c:pt idx="494">
                  <c:v>-6.6558468639379498E-3</c:v>
                </c:pt>
                <c:pt idx="495">
                  <c:v>-6.6327675812960498E-3</c:v>
                </c:pt>
                <c:pt idx="496">
                  <c:v>-6.6142375791129002E-3</c:v>
                </c:pt>
                <c:pt idx="497">
                  <c:v>-6.5839350583059104E-3</c:v>
                </c:pt>
                <c:pt idx="498">
                  <c:v>-6.55920523280567E-3</c:v>
                </c:pt>
                <c:pt idx="499">
                  <c:v>-6.5410330468029998E-3</c:v>
                </c:pt>
                <c:pt idx="500">
                  <c:v>-6.4852613338824399E-3</c:v>
                </c:pt>
                <c:pt idx="501">
                  <c:v>-6.4659866620379904E-3</c:v>
                </c:pt>
                <c:pt idx="502">
                  <c:v>-6.4473520432739902E-3</c:v>
                </c:pt>
                <c:pt idx="503">
                  <c:v>-6.4146969168349397E-3</c:v>
                </c:pt>
                <c:pt idx="504">
                  <c:v>-6.3847427581696804E-3</c:v>
                </c:pt>
                <c:pt idx="505">
                  <c:v>-6.3525197983000901E-3</c:v>
                </c:pt>
                <c:pt idx="506">
                  <c:v>-6.3277493078424899E-3</c:v>
                </c:pt>
                <c:pt idx="507">
                  <c:v>-6.3148692862122699E-3</c:v>
                </c:pt>
                <c:pt idx="508">
                  <c:v>-6.2938943218145702E-3</c:v>
                </c:pt>
                <c:pt idx="509">
                  <c:v>-6.2610199069233503E-3</c:v>
                </c:pt>
                <c:pt idx="510">
                  <c:v>-6.1571084132570897E-3</c:v>
                </c:pt>
                <c:pt idx="511">
                  <c:v>-6.1746186532163896E-3</c:v>
                </c:pt>
                <c:pt idx="512">
                  <c:v>-6.1349748799581797E-3</c:v>
                </c:pt>
                <c:pt idx="513">
                  <c:v>-6.1250974485141298E-3</c:v>
                </c:pt>
                <c:pt idx="514">
                  <c:v>-6.0998668726521396E-3</c:v>
                </c:pt>
                <c:pt idx="515">
                  <c:v>-6.0645852973777404E-3</c:v>
                </c:pt>
                <c:pt idx="516">
                  <c:v>-6.0493756409654501E-3</c:v>
                </c:pt>
                <c:pt idx="517">
                  <c:v>-6.0070760737942902E-3</c:v>
                </c:pt>
                <c:pt idx="518">
                  <c:v>-5.9839613962102602E-3</c:v>
                </c:pt>
                <c:pt idx="519">
                  <c:v>-5.9626633028798904E-3</c:v>
                </c:pt>
                <c:pt idx="520">
                  <c:v>-5.9234232486013996E-3</c:v>
                </c:pt>
                <c:pt idx="521">
                  <c:v>-5.9050430905329496E-3</c:v>
                </c:pt>
                <c:pt idx="522">
                  <c:v>-5.8712502995318704E-3</c:v>
                </c:pt>
                <c:pt idx="523">
                  <c:v>-5.84115133793516E-3</c:v>
                </c:pt>
                <c:pt idx="524">
                  <c:v>-5.8375662243683102E-3</c:v>
                </c:pt>
                <c:pt idx="525">
                  <c:v>-5.82211669311426E-3</c:v>
                </c:pt>
                <c:pt idx="526">
                  <c:v>-5.8028005146182797E-3</c:v>
                </c:pt>
                <c:pt idx="527">
                  <c:v>-5.77944740136189E-3</c:v>
                </c:pt>
                <c:pt idx="528">
                  <c:v>-5.7687776426694898E-3</c:v>
                </c:pt>
                <c:pt idx="529">
                  <c:v>-5.7495400160224404E-3</c:v>
                </c:pt>
                <c:pt idx="530">
                  <c:v>-5.7361595541470202E-3</c:v>
                </c:pt>
                <c:pt idx="531">
                  <c:v>-5.6881043335234097E-3</c:v>
                </c:pt>
                <c:pt idx="532">
                  <c:v>-5.6626940398735101E-3</c:v>
                </c:pt>
                <c:pt idx="533">
                  <c:v>-5.6474874829461298E-3</c:v>
                </c:pt>
                <c:pt idx="534">
                  <c:v>-5.6009261167487097E-3</c:v>
                </c:pt>
                <c:pt idx="535">
                  <c:v>-5.5899262604962099E-3</c:v>
                </c:pt>
                <c:pt idx="536">
                  <c:v>-5.5788878933439399E-3</c:v>
                </c:pt>
                <c:pt idx="537">
                  <c:v>-5.5748370796419502E-3</c:v>
                </c:pt>
                <c:pt idx="538">
                  <c:v>-5.5701348882898401E-3</c:v>
                </c:pt>
                <c:pt idx="539">
                  <c:v>-5.5450673833271104E-3</c:v>
                </c:pt>
                <c:pt idx="540">
                  <c:v>-5.53388062083856E-3</c:v>
                </c:pt>
                <c:pt idx="541">
                  <c:v>-5.5226624777700104E-3</c:v>
                </c:pt>
                <c:pt idx="542">
                  <c:v>-5.49535657893707E-3</c:v>
                </c:pt>
                <c:pt idx="543">
                  <c:v>-5.49594055212403E-3</c:v>
                </c:pt>
                <c:pt idx="544">
                  <c:v>-5.4655181923436999E-3</c:v>
                </c:pt>
                <c:pt idx="545">
                  <c:v>-5.4233192102607101E-3</c:v>
                </c:pt>
                <c:pt idx="546">
                  <c:v>-5.4132498604307702E-3</c:v>
                </c:pt>
                <c:pt idx="547">
                  <c:v>-5.3589818028778003E-3</c:v>
                </c:pt>
                <c:pt idx="548">
                  <c:v>-5.3084519864505103E-3</c:v>
                </c:pt>
                <c:pt idx="549">
                  <c:v>-5.3009239798643597E-3</c:v>
                </c:pt>
                <c:pt idx="550">
                  <c:v>-5.2941674338436596E-3</c:v>
                </c:pt>
                <c:pt idx="551">
                  <c:v>-5.2953969086492999E-3</c:v>
                </c:pt>
                <c:pt idx="552">
                  <c:v>-5.1414875740295497E-3</c:v>
                </c:pt>
                <c:pt idx="553">
                  <c:v>-5.13764502135804E-3</c:v>
                </c:pt>
                <c:pt idx="554">
                  <c:v>-5.1350573824895497E-3</c:v>
                </c:pt>
                <c:pt idx="555">
                  <c:v>-5.1329860897714099E-3</c:v>
                </c:pt>
                <c:pt idx="556">
                  <c:v>-5.0500683908257602E-3</c:v>
                </c:pt>
                <c:pt idx="557">
                  <c:v>-5.0499561259415198E-3</c:v>
                </c:pt>
                <c:pt idx="558">
                  <c:v>-4.98045147282209E-3</c:v>
                </c:pt>
                <c:pt idx="559">
                  <c:v>-4.98045147282209E-3</c:v>
                </c:pt>
                <c:pt idx="560">
                  <c:v>-4.98045147282209E-3</c:v>
                </c:pt>
                <c:pt idx="561">
                  <c:v>-4.98045147282209E-3</c:v>
                </c:pt>
                <c:pt idx="562">
                  <c:v>-4.98045147282209E-3</c:v>
                </c:pt>
                <c:pt idx="563">
                  <c:v>-4.98045147282209E-3</c:v>
                </c:pt>
                <c:pt idx="564">
                  <c:v>-4.98045147282209E-3</c:v>
                </c:pt>
                <c:pt idx="565">
                  <c:v>-4.98045147282209E-3</c:v>
                </c:pt>
                <c:pt idx="566">
                  <c:v>-4.9546263917710298E-3</c:v>
                </c:pt>
                <c:pt idx="567">
                  <c:v>-4.9958628264875999E-3</c:v>
                </c:pt>
                <c:pt idx="568">
                  <c:v>-5.0386633375621897E-3</c:v>
                </c:pt>
                <c:pt idx="569">
                  <c:v>-4.9669725682329104E-3</c:v>
                </c:pt>
                <c:pt idx="570">
                  <c:v>-4.9669725682329104E-3</c:v>
                </c:pt>
                <c:pt idx="571">
                  <c:v>-4.9669725682329104E-3</c:v>
                </c:pt>
                <c:pt idx="572">
                  <c:v>-4.9669725682329104E-3</c:v>
                </c:pt>
                <c:pt idx="573">
                  <c:v>-4.9669725682329104E-3</c:v>
                </c:pt>
                <c:pt idx="574">
                  <c:v>-4.9669725682329104E-3</c:v>
                </c:pt>
                <c:pt idx="575">
                  <c:v>-4.9669725682329104E-3</c:v>
                </c:pt>
                <c:pt idx="576">
                  <c:v>-4.9669725682329104E-3</c:v>
                </c:pt>
                <c:pt idx="577">
                  <c:v>-4.9669725682329104E-3</c:v>
                </c:pt>
                <c:pt idx="578">
                  <c:v>-4.9669725682329104E-3</c:v>
                </c:pt>
                <c:pt idx="579">
                  <c:v>-4.9669725682329104E-3</c:v>
                </c:pt>
                <c:pt idx="580">
                  <c:v>-4.9669725682329104E-3</c:v>
                </c:pt>
                <c:pt idx="581">
                  <c:v>-4.9669725682329104E-3</c:v>
                </c:pt>
                <c:pt idx="582">
                  <c:v>-4.9669725682329104E-3</c:v>
                </c:pt>
                <c:pt idx="583">
                  <c:v>-4.9669725682329104E-3</c:v>
                </c:pt>
                <c:pt idx="584">
                  <c:v>-4.9669725682329104E-3</c:v>
                </c:pt>
                <c:pt idx="585">
                  <c:v>-4.9669725682329104E-3</c:v>
                </c:pt>
                <c:pt idx="586">
                  <c:v>-4.9669725682329104E-3</c:v>
                </c:pt>
                <c:pt idx="587">
                  <c:v>-4.9669725682329104E-3</c:v>
                </c:pt>
                <c:pt idx="588">
                  <c:v>-5.0046374582799697E-3</c:v>
                </c:pt>
                <c:pt idx="589">
                  <c:v>-5.0046374582799697E-3</c:v>
                </c:pt>
                <c:pt idx="590">
                  <c:v>-5.0799955989836399E-3</c:v>
                </c:pt>
                <c:pt idx="591">
                  <c:v>-5.0799955989836399E-3</c:v>
                </c:pt>
                <c:pt idx="592">
                  <c:v>-5.0799955989836399E-3</c:v>
                </c:pt>
                <c:pt idx="593">
                  <c:v>-5.0799955989836399E-3</c:v>
                </c:pt>
                <c:pt idx="594">
                  <c:v>-5.0799955989836399E-3</c:v>
                </c:pt>
                <c:pt idx="595">
                  <c:v>-5.0799955989836399E-3</c:v>
                </c:pt>
                <c:pt idx="596">
                  <c:v>-5.0799955989836399E-3</c:v>
                </c:pt>
                <c:pt idx="597">
                  <c:v>-5.0799955989836399E-3</c:v>
                </c:pt>
                <c:pt idx="598">
                  <c:v>-4.9423935107499803E-3</c:v>
                </c:pt>
                <c:pt idx="599">
                  <c:v>-4.9423935107499803E-3</c:v>
                </c:pt>
                <c:pt idx="600">
                  <c:v>-4.9423935107499803E-3</c:v>
                </c:pt>
                <c:pt idx="601">
                  <c:v>-4.9423935107499803E-3</c:v>
                </c:pt>
                <c:pt idx="602">
                  <c:v>-4.9423935107499803E-3</c:v>
                </c:pt>
                <c:pt idx="603">
                  <c:v>-4.9423935107499803E-3</c:v>
                </c:pt>
                <c:pt idx="604">
                  <c:v>-4.9423935107499803E-3</c:v>
                </c:pt>
                <c:pt idx="605">
                  <c:v>-4.9423935107499803E-3</c:v>
                </c:pt>
                <c:pt idx="606">
                  <c:v>-4.9423935107499803E-3</c:v>
                </c:pt>
                <c:pt idx="607">
                  <c:v>-4.9423935107499803E-3</c:v>
                </c:pt>
                <c:pt idx="608">
                  <c:v>-4.9423935107499803E-3</c:v>
                </c:pt>
                <c:pt idx="609">
                  <c:v>-4.9423935107499803E-3</c:v>
                </c:pt>
                <c:pt idx="610">
                  <c:v>-4.9423935107499803E-3</c:v>
                </c:pt>
                <c:pt idx="611">
                  <c:v>-4.9423935107499803E-3</c:v>
                </c:pt>
                <c:pt idx="612">
                  <c:v>-4.5185280780114401E-3</c:v>
                </c:pt>
                <c:pt idx="613">
                  <c:v>-4.5185280780114401E-3</c:v>
                </c:pt>
                <c:pt idx="614">
                  <c:v>-4.5185280780114401E-3</c:v>
                </c:pt>
                <c:pt idx="615">
                  <c:v>-4.5185280780114401E-3</c:v>
                </c:pt>
                <c:pt idx="616">
                  <c:v>-4.5185280780114401E-3</c:v>
                </c:pt>
                <c:pt idx="617">
                  <c:v>-4.5185280780114401E-3</c:v>
                </c:pt>
                <c:pt idx="618">
                  <c:v>-4.5185280780114401E-3</c:v>
                </c:pt>
                <c:pt idx="619">
                  <c:v>-4.5185280780114401E-3</c:v>
                </c:pt>
                <c:pt idx="620">
                  <c:v>-4.5185280780114401E-3</c:v>
                </c:pt>
                <c:pt idx="621">
                  <c:v>-4.5185280780114401E-3</c:v>
                </c:pt>
                <c:pt idx="622">
                  <c:v>-4.5185280780114401E-3</c:v>
                </c:pt>
                <c:pt idx="623">
                  <c:v>-4.5185280780114401E-3</c:v>
                </c:pt>
                <c:pt idx="624">
                  <c:v>-4.5185280780114401E-3</c:v>
                </c:pt>
                <c:pt idx="625">
                  <c:v>-4.5185280780114401E-3</c:v>
                </c:pt>
                <c:pt idx="626">
                  <c:v>-4.5185280780114401E-3</c:v>
                </c:pt>
                <c:pt idx="627">
                  <c:v>-4.5185280780114401E-3</c:v>
                </c:pt>
                <c:pt idx="628">
                  <c:v>-4.5185280780114401E-3</c:v>
                </c:pt>
                <c:pt idx="629">
                  <c:v>-4.5185280780114401E-3</c:v>
                </c:pt>
                <c:pt idx="630">
                  <c:v>-4.5185280780114401E-3</c:v>
                </c:pt>
                <c:pt idx="631">
                  <c:v>-4.5185280780114401E-3</c:v>
                </c:pt>
                <c:pt idx="632">
                  <c:v>-4.5185280780114401E-3</c:v>
                </c:pt>
                <c:pt idx="633">
                  <c:v>-4.5185280780114401E-3</c:v>
                </c:pt>
                <c:pt idx="634">
                  <c:v>-4.5185280780114401E-3</c:v>
                </c:pt>
                <c:pt idx="635">
                  <c:v>-4.5185280780114401E-3</c:v>
                </c:pt>
                <c:pt idx="636">
                  <c:v>-4.5185280780114401E-3</c:v>
                </c:pt>
                <c:pt idx="637">
                  <c:v>-4.5185280780114401E-3</c:v>
                </c:pt>
                <c:pt idx="638">
                  <c:v>-4.5185280780114401E-3</c:v>
                </c:pt>
                <c:pt idx="639">
                  <c:v>-4.5185280780114401E-3</c:v>
                </c:pt>
                <c:pt idx="640">
                  <c:v>-4.5185280780114401E-3</c:v>
                </c:pt>
                <c:pt idx="641">
                  <c:v>-4.5185280780114401E-3</c:v>
                </c:pt>
                <c:pt idx="642">
                  <c:v>-4.5185280780114401E-3</c:v>
                </c:pt>
                <c:pt idx="643">
                  <c:v>-4.5185280780114401E-3</c:v>
                </c:pt>
                <c:pt idx="644">
                  <c:v>-4.5185280780114401E-3</c:v>
                </c:pt>
                <c:pt idx="645">
                  <c:v>-4.5185280780114401E-3</c:v>
                </c:pt>
                <c:pt idx="646">
                  <c:v>-4.5185280780114401E-3</c:v>
                </c:pt>
                <c:pt idx="647">
                  <c:v>-4.5185280780114401E-3</c:v>
                </c:pt>
                <c:pt idx="648">
                  <c:v>-4.5185280780114401E-3</c:v>
                </c:pt>
                <c:pt idx="649">
                  <c:v>-4.5185280780114401E-3</c:v>
                </c:pt>
                <c:pt idx="650">
                  <c:v>-4.5185280780114401E-3</c:v>
                </c:pt>
                <c:pt idx="651">
                  <c:v>-4.5185280780114401E-3</c:v>
                </c:pt>
                <c:pt idx="652">
                  <c:v>-4.5185280780114401E-3</c:v>
                </c:pt>
                <c:pt idx="653">
                  <c:v>-4.5185280780114401E-3</c:v>
                </c:pt>
                <c:pt idx="654">
                  <c:v>-4.5185280780114401E-3</c:v>
                </c:pt>
                <c:pt idx="655">
                  <c:v>-4.5185280780114401E-3</c:v>
                </c:pt>
                <c:pt idx="656">
                  <c:v>-4.5185280780114401E-3</c:v>
                </c:pt>
                <c:pt idx="657">
                  <c:v>-4.5185280780114401E-3</c:v>
                </c:pt>
                <c:pt idx="658">
                  <c:v>-4.5185280780114401E-3</c:v>
                </c:pt>
                <c:pt idx="659">
                  <c:v>-4.5185280780114401E-3</c:v>
                </c:pt>
                <c:pt idx="660">
                  <c:v>-4.5185280780114401E-3</c:v>
                </c:pt>
                <c:pt idx="661">
                  <c:v>-4.5185280780114401E-3</c:v>
                </c:pt>
                <c:pt idx="662">
                  <c:v>-4.5185280780114401E-3</c:v>
                </c:pt>
                <c:pt idx="663">
                  <c:v>-4.5185280780114401E-3</c:v>
                </c:pt>
                <c:pt idx="664">
                  <c:v>-4.5185280780114401E-3</c:v>
                </c:pt>
                <c:pt idx="665">
                  <c:v>-4.5185280780114401E-3</c:v>
                </c:pt>
                <c:pt idx="666">
                  <c:v>-4.5185280780114401E-3</c:v>
                </c:pt>
                <c:pt idx="667">
                  <c:v>-4.5185280780114401E-3</c:v>
                </c:pt>
                <c:pt idx="668">
                  <c:v>-4.5185280780114401E-3</c:v>
                </c:pt>
                <c:pt idx="669">
                  <c:v>-4.5185280780114401E-3</c:v>
                </c:pt>
                <c:pt idx="670">
                  <c:v>-4.5185280780114401E-3</c:v>
                </c:pt>
                <c:pt idx="671">
                  <c:v>-4.5185280780114401E-3</c:v>
                </c:pt>
                <c:pt idx="672">
                  <c:v>-4.5185280780114401E-3</c:v>
                </c:pt>
                <c:pt idx="673">
                  <c:v>-4.5185280780114401E-3</c:v>
                </c:pt>
                <c:pt idx="674">
                  <c:v>-4.5185280780114401E-3</c:v>
                </c:pt>
                <c:pt idx="675">
                  <c:v>-4.5185280780114401E-3</c:v>
                </c:pt>
                <c:pt idx="676">
                  <c:v>-4.5185280780114401E-3</c:v>
                </c:pt>
                <c:pt idx="677">
                  <c:v>-4.5185280780114401E-3</c:v>
                </c:pt>
                <c:pt idx="678">
                  <c:v>-4.5185280780114401E-3</c:v>
                </c:pt>
                <c:pt idx="679">
                  <c:v>-4.5185280780114401E-3</c:v>
                </c:pt>
                <c:pt idx="680">
                  <c:v>-4.5185280780114401E-3</c:v>
                </c:pt>
                <c:pt idx="681">
                  <c:v>-4.5185280780114401E-3</c:v>
                </c:pt>
                <c:pt idx="682">
                  <c:v>-4.5185280780114401E-3</c:v>
                </c:pt>
                <c:pt idx="683">
                  <c:v>-4.5185280780114401E-3</c:v>
                </c:pt>
                <c:pt idx="684">
                  <c:v>-4.5185280780114401E-3</c:v>
                </c:pt>
                <c:pt idx="685">
                  <c:v>-4.5185280780114401E-3</c:v>
                </c:pt>
                <c:pt idx="686">
                  <c:v>-4.5185280780114401E-3</c:v>
                </c:pt>
                <c:pt idx="687">
                  <c:v>-4.5185280780114401E-3</c:v>
                </c:pt>
                <c:pt idx="688">
                  <c:v>-4.5185280780114401E-3</c:v>
                </c:pt>
                <c:pt idx="689">
                  <c:v>-4.5185280780114401E-3</c:v>
                </c:pt>
                <c:pt idx="690">
                  <c:v>-4.5185280780114401E-3</c:v>
                </c:pt>
                <c:pt idx="691">
                  <c:v>-4.5185280780114401E-3</c:v>
                </c:pt>
                <c:pt idx="692">
                  <c:v>-4.5185280780114401E-3</c:v>
                </c:pt>
                <c:pt idx="693">
                  <c:v>-4.5185280780114401E-3</c:v>
                </c:pt>
                <c:pt idx="694">
                  <c:v>-4.5185280780114401E-3</c:v>
                </c:pt>
                <c:pt idx="695">
                  <c:v>-4.5185280780114401E-3</c:v>
                </c:pt>
                <c:pt idx="696">
                  <c:v>-4.5185280780114401E-3</c:v>
                </c:pt>
                <c:pt idx="697">
                  <c:v>-4.5185280780114401E-3</c:v>
                </c:pt>
                <c:pt idx="698">
                  <c:v>-4.5185280780114401E-3</c:v>
                </c:pt>
                <c:pt idx="699">
                  <c:v>-4.5185280780114401E-3</c:v>
                </c:pt>
                <c:pt idx="700">
                  <c:v>-4.5185280780114401E-3</c:v>
                </c:pt>
                <c:pt idx="701">
                  <c:v>-4.5185280780114401E-3</c:v>
                </c:pt>
                <c:pt idx="702">
                  <c:v>-4.5185280780114401E-3</c:v>
                </c:pt>
                <c:pt idx="703">
                  <c:v>-4.5185280780114401E-3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75B-4886-BE40-1FBD95A138E5}"/>
            </c:ext>
          </c:extLst>
        </c:ser>
        <c:ser>
          <c:idx val="0"/>
          <c:order val="1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scaling'!$S$3:$S$870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scaling'!$T$3:$T$870</c:f>
              <c:numCache>
                <c:formatCode>0.00E+00</c:formatCode>
                <c:ptCount val="868"/>
                <c:pt idx="0">
                  <c:v>2.1853176361247599E-5</c:v>
                </c:pt>
                <c:pt idx="1">
                  <c:v>2.6711030169900201E-5</c:v>
                </c:pt>
                <c:pt idx="2">
                  <c:v>3.0610065433403799E-5</c:v>
                </c:pt>
                <c:pt idx="3">
                  <c:v>3.6010767528244597E-5</c:v>
                </c:pt>
                <c:pt idx="4">
                  <c:v>4.3510930478775303E-5</c:v>
                </c:pt>
                <c:pt idx="5">
                  <c:v>5.0957831207449699E-5</c:v>
                </c:pt>
                <c:pt idx="6">
                  <c:v>5.8879003253291398E-5</c:v>
                </c:pt>
                <c:pt idx="7">
                  <c:v>6.7267593903730196E-5</c:v>
                </c:pt>
                <c:pt idx="8">
                  <c:v>7.7465475228670602E-5</c:v>
                </c:pt>
                <c:pt idx="9">
                  <c:v>8.7498840561580404E-5</c:v>
                </c:pt>
                <c:pt idx="10">
                  <c:v>9.7502143697307501E-5</c:v>
                </c:pt>
                <c:pt idx="11">
                  <c:v>1.0813895581822E-4</c:v>
                </c:pt>
                <c:pt idx="12">
                  <c:v>1.1902387896355101E-4</c:v>
                </c:pt>
                <c:pt idx="13">
                  <c:v>1.2989167939557401E-4</c:v>
                </c:pt>
                <c:pt idx="14">
                  <c:v>1.40726424000913E-4</c:v>
                </c:pt>
                <c:pt idx="15">
                  <c:v>1.51526778272069E-4</c:v>
                </c:pt>
                <c:pt idx="16">
                  <c:v>1.62291380433978E-4</c:v>
                </c:pt>
                <c:pt idx="17">
                  <c:v>1.7301884544855E-4</c:v>
                </c:pt>
                <c:pt idx="18">
                  <c:v>1.8370776874037699E-4</c:v>
                </c:pt>
                <c:pt idx="19">
                  <c:v>1.9435674612034099E-4</c:v>
                </c:pt>
                <c:pt idx="20">
                  <c:v>2.0496438117624099E-4</c:v>
                </c:pt>
                <c:pt idx="21">
                  <c:v>2.15529291084121E-4</c:v>
                </c:pt>
                <c:pt idx="22">
                  <c:v>2.2605012459393499E-4</c:v>
                </c:pt>
                <c:pt idx="23">
                  <c:v>2.3652556991863799E-4</c:v>
                </c:pt>
                <c:pt idx="24">
                  <c:v>2.4695436150912198E-4</c:v>
                </c:pt>
                <c:pt idx="25">
                  <c:v>2.5733531753324002E-4</c:v>
                </c:pt>
                <c:pt idx="26">
                  <c:v>2.67667328596801E-4</c:v>
                </c:pt>
                <c:pt idx="27">
                  <c:v>2.7794939472907098E-4</c:v>
                </c:pt>
                <c:pt idx="28">
                  <c:v>2.8818063638360903E-4</c:v>
                </c:pt>
                <c:pt idx="29">
                  <c:v>2.9836030724244103E-4</c:v>
                </c:pt>
                <c:pt idx="30">
                  <c:v>3.0848781752737401E-4</c:v>
                </c:pt>
                <c:pt idx="31">
                  <c:v>3.1856274441070798E-4</c:v>
                </c:pt>
                <c:pt idx="32">
                  <c:v>3.2858484370384299E-4</c:v>
                </c:pt>
                <c:pt idx="33">
                  <c:v>3.3855407632647701E-4</c:v>
                </c:pt>
                <c:pt idx="34">
                  <c:v>3.4847062690109102E-4</c:v>
                </c:pt>
                <c:pt idx="35">
                  <c:v>3.5833493465664502E-4</c:v>
                </c:pt>
                <c:pt idx="36">
                  <c:v>3.6814772542101101E-4</c:v>
                </c:pt>
                <c:pt idx="37">
                  <c:v>3.7791008144770098E-4</c:v>
                </c:pt>
                <c:pt idx="38">
                  <c:v>3.8762346850066299E-4</c:v>
                </c:pt>
                <c:pt idx="39">
                  <c:v>3.9728981162276899E-4</c:v>
                </c:pt>
                <c:pt idx="40">
                  <c:v>4.0691155929015502E-4</c:v>
                </c:pt>
                <c:pt idx="41">
                  <c:v>4.1649173939002502E-4</c:v>
                </c:pt>
                <c:pt idx="42">
                  <c:v>4.2603402161908802E-4</c:v>
                </c:pt>
                <c:pt idx="43">
                  <c:v>4.3554279409571098E-4</c:v>
                </c:pt>
                <c:pt idx="44">
                  <c:v>4.4502323380893902E-4</c:v>
                </c:pt>
                <c:pt idx="45">
                  <c:v>4.5448139557616797E-4</c:v>
                </c:pt>
                <c:pt idx="46">
                  <c:v>4.6392432008757401E-4</c:v>
                </c:pt>
                <c:pt idx="47">
                  <c:v>4.7336019357220902E-4</c:v>
                </c:pt>
                <c:pt idx="48">
                  <c:v>4.8279854323373598E-4</c:v>
                </c:pt>
                <c:pt idx="49">
                  <c:v>4.9225045503374296E-4</c:v>
                </c:pt>
                <c:pt idx="50">
                  <c:v>5.0172890402856599E-4</c:v>
                </c:pt>
                <c:pt idx="51">
                  <c:v>5.1124907195762505E-4</c:v>
                </c:pt>
                <c:pt idx="52">
                  <c:v>5.2082870555445198E-4</c:v>
                </c:pt>
                <c:pt idx="53">
                  <c:v>5.3048854778275196E-4</c:v>
                </c:pt>
                <c:pt idx="54">
                  <c:v>5.4025269434454103E-4</c:v>
                </c:pt>
                <c:pt idx="55">
                  <c:v>5.5014887527882498E-4</c:v>
                </c:pt>
                <c:pt idx="56">
                  <c:v>5.60208670869169E-4</c:v>
                </c:pt>
                <c:pt idx="57">
                  <c:v>5.7046751995662199E-4</c:v>
                </c:pt>
                <c:pt idx="58">
                  <c:v>5.8096445370094498E-4</c:v>
                </c:pt>
                <c:pt idx="59">
                  <c:v>5.9174156754010704E-4</c:v>
                </c:pt>
                <c:pt idx="60">
                  <c:v>6.0284324921011797E-4</c:v>
                </c:pt>
                <c:pt idx="61">
                  <c:v>6.1431523903082599E-4</c:v>
                </c:pt>
                <c:pt idx="62">
                  <c:v>6.2620371211738804E-4</c:v>
                </c:pt>
                <c:pt idx="63">
                  <c:v>6.3855494483831896E-4</c:v>
                </c:pt>
                <c:pt idx="64">
                  <c:v>6.5141591108847899E-4</c:v>
                </c:pt>
                <c:pt idx="65">
                  <c:v>6.6483640074329405E-4</c:v>
                </c:pt>
                <c:pt idx="66">
                  <c:v>6.7887294700195902E-4</c:v>
                </c:pt>
                <c:pt idx="67">
                  <c:v>6.9359483228569995E-4</c:v>
                </c:pt>
                <c:pt idx="68">
                  <c:v>7.0909250560303896E-4</c:v>
                </c:pt>
                <c:pt idx="69">
                  <c:v>7.2548723427879095E-4</c:v>
                </c:pt>
                <c:pt idx="70">
                  <c:v>7.4294115769866598E-4</c:v>
                </c:pt>
                <c:pt idx="71">
                  <c:v>7.6166487426128804E-4</c:v>
                </c:pt>
                <c:pt idx="72">
                  <c:v>7.8192271503044804E-4</c:v>
                </c:pt>
                <c:pt idx="73">
                  <c:v>8.0402974116683098E-4</c:v>
                </c:pt>
                <c:pt idx="74">
                  <c:v>8.2833978606322697E-4</c:v>
                </c:pt>
                <c:pt idx="75">
                  <c:v>8.5522248104512495E-4</c:v>
                </c:pt>
                <c:pt idx="76">
                  <c:v>8.8502667049639497E-4</c:v>
                </c:pt>
                <c:pt idx="77">
                  <c:v>9.18032353008029E-4</c:v>
                </c:pt>
                <c:pt idx="78">
                  <c:v>9.5439462068657604E-4</c:v>
                </c:pt>
                <c:pt idx="79">
                  <c:v>9.9408167969733895E-4</c:v>
                </c:pt>
                <c:pt idx="80">
                  <c:v>1.03681244132655E-3</c:v>
                </c:pt>
                <c:pt idx="81">
                  <c:v>1.0820010779834599E-3</c:v>
                </c:pt>
                <c:pt idx="82">
                  <c:v>1.1287129257976699E-3</c:v>
                </c:pt>
                <c:pt idx="83">
                  <c:v>1.1756374439637601E-3</c:v>
                </c:pt>
                <c:pt idx="84">
                  <c:v>1.2210796843847599E-3</c:v>
                </c:pt>
                <c:pt idx="85">
                  <c:v>1.2629715877178101E-3</c:v>
                </c:pt>
                <c:pt idx="86">
                  <c:v>1.2989076797683199E-3</c:v>
                </c:pt>
                <c:pt idx="87">
                  <c:v>1.32620096593575E-3</c:v>
                </c:pt>
                <c:pt idx="88">
                  <c:v>1.34195642736575E-3</c:v>
                </c:pt>
                <c:pt idx="89">
                  <c:v>1.3431654343660599E-3</c:v>
                </c:pt>
                <c:pt idx="90">
                  <c:v>1.3268128420178701E-3</c:v>
                </c:pt>
                <c:pt idx="91">
                  <c:v>1.2899953101553E-3</c:v>
                </c:pt>
                <c:pt idx="92">
                  <c:v>1.23004676432092E-3</c:v>
                </c:pt>
                <c:pt idx="93">
                  <c:v>1.1446636434361999E-3</c:v>
                </c:pt>
                <c:pt idx="94">
                  <c:v>1.0320210431578E-3</c:v>
                </c:pt>
                <c:pt idx="95">
                  <c:v>8.9087438409042705E-4</c:v>
                </c:pt>
                <c:pt idx="96">
                  <c:v>7.2063997180038899E-4</c:v>
                </c:pt>
                <c:pt idx="97">
                  <c:v>5.2144290165196696E-4</c:v>
                </c:pt>
                <c:pt idx="98">
                  <c:v>2.9413276307391998E-4</c:v>
                </c:pt>
                <c:pt idx="99">
                  <c:v>4.02616268719352E-5</c:v>
                </c:pt>
                <c:pt idx="100">
                  <c:v>-2.3797235156964699E-4</c:v>
                </c:pt>
                <c:pt idx="101">
                  <c:v>-5.3781287596408201E-4</c:v>
                </c:pt>
                <c:pt idx="102">
                  <c:v>-8.5605715052153699E-4</c:v>
                </c:pt>
                <c:pt idx="103">
                  <c:v>-1.18918065897764E-3</c:v>
                </c:pt>
                <c:pt idx="104">
                  <c:v>-1.5334720354052099E-3</c:v>
                </c:pt>
                <c:pt idx="105">
                  <c:v>-1.88516034666064E-3</c:v>
                </c:pt>
                <c:pt idx="106">
                  <c:v>-2.24053264354645E-3</c:v>
                </c:pt>
                <c:pt idx="107">
                  <c:v>-2.5960365518100099E-3</c:v>
                </c:pt>
                <c:pt idx="108">
                  <c:v>-2.9483635817731499E-3</c:v>
                </c:pt>
                <c:pt idx="109">
                  <c:v>-3.2945119700165501E-3</c:v>
                </c:pt>
                <c:pt idx="110">
                  <c:v>-3.6318297281824801E-3</c:v>
                </c:pt>
                <c:pt idx="111">
                  <c:v>-3.95803883563385E-3</c:v>
                </c:pt>
                <c:pt idx="112">
                  <c:v>-4.2712443820455397E-3</c:v>
                </c:pt>
                <c:pt idx="113">
                  <c:v>-4.5699295017840201E-3</c:v>
                </c:pt>
                <c:pt idx="114">
                  <c:v>-4.8529403278330403E-3</c:v>
                </c:pt>
                <c:pt idx="115">
                  <c:v>-5.1194599679698499E-3</c:v>
                </c:pt>
                <c:pt idx="116">
                  <c:v>-5.36897898474426E-3</c:v>
                </c:pt>
                <c:pt idx="117">
                  <c:v>-5.6012622430137203E-3</c:v>
                </c:pt>
                <c:pt idx="118">
                  <c:v>-5.8163118991164204E-3</c:v>
                </c:pt>
                <c:pt idx="119">
                  <c:v>-6.0143333088547597E-3</c:v>
                </c:pt>
                <c:pt idx="120">
                  <c:v>-6.1957009495937502E-3</c:v>
                </c:pt>
                <c:pt idx="121">
                  <c:v>-6.3609259675552797E-3</c:v>
                </c:pt>
                <c:pt idx="122">
                  <c:v>-6.5106278976698496E-3</c:v>
                </c:pt>
                <c:pt idx="123">
                  <c:v>-6.6455067493278001E-3</c:v>
                </c:pt>
                <c:pt idx="124">
                  <c:v>-6.7663188944989501E-3</c:v>
                </c:pt>
                <c:pt idx="125">
                  <c:v>-6.8738530599469303E-3</c:v>
                </c:pt>
                <c:pt idx="126">
                  <c:v>-6.96890847378215E-3</c:v>
                </c:pt>
                <c:pt idx="127">
                  <c:v>-7.0522752039254601E-3</c:v>
                </c:pt>
                <c:pt idx="128">
                  <c:v>-7.1247174154688798E-3</c:v>
                </c:pt>
                <c:pt idx="129">
                  <c:v>-7.18696018222702E-3</c:v>
                </c:pt>
                <c:pt idx="130">
                  <c:v>-7.2396805050609896E-3</c:v>
                </c:pt>
                <c:pt idx="131">
                  <c:v>-7.2835030386987701E-3</c:v>
                </c:pt>
                <c:pt idx="132">
                  <c:v>-7.3190004306306197E-3</c:v>
                </c:pt>
                <c:pt idx="133">
                  <c:v>-7.3466968913423001E-3</c:v>
                </c:pt>
                <c:pt idx="134">
                  <c:v>-7.3670740794894102E-3</c:v>
                </c:pt>
                <c:pt idx="135">
                  <c:v>-7.3805768793497699E-3</c:v>
                </c:pt>
                <c:pt idx="136">
                  <c:v>-7.3876178902502303E-3</c:v>
                </c:pt>
                <c:pt idx="137">
                  <c:v>-7.3885807565580996E-3</c:v>
                </c:pt>
                <c:pt idx="138">
                  <c:v>-7.38382055016503E-3</c:v>
                </c:pt>
                <c:pt idx="139">
                  <c:v>-7.3736635155973E-3</c:v>
                </c:pt>
                <c:pt idx="140">
                  <c:v>-7.3584067103760198E-3</c:v>
                </c:pt>
                <c:pt idx="141">
                  <c:v>-7.3383188733502601E-3</c:v>
                </c:pt>
                <c:pt idx="142">
                  <c:v>-7.3136435509032396E-3</c:v>
                </c:pt>
                <c:pt idx="143">
                  <c:v>-7.2846057656946002E-3</c:v>
                </c:pt>
                <c:pt idx="144">
                  <c:v>-7.2514208794418203E-3</c:v>
                </c:pt>
                <c:pt idx="145">
                  <c:v>-7.2143058553881499E-3</c:v>
                </c:pt>
                <c:pt idx="146">
                  <c:v>-7.1734907138351397E-3</c:v>
                </c:pt>
                <c:pt idx="147">
                  <c:v>-7.1292284356932198E-3</c:v>
                </c:pt>
                <c:pt idx="148">
                  <c:v>-7.0818033900153701E-3</c:v>
                </c:pt>
                <c:pt idx="149">
                  <c:v>-7.0315359085612898E-3</c:v>
                </c:pt>
                <c:pt idx="150">
                  <c:v>-6.9787833317647603E-3</c:v>
                </c:pt>
                <c:pt idx="151">
                  <c:v>-6.9239378262377204E-3</c:v>
                </c:pt>
                <c:pt idx="152">
                  <c:v>-6.8674209429567604E-3</c:v>
                </c:pt>
                <c:pt idx="153">
                  <c:v>-6.8096762154300104E-3</c:v>
                </c:pt>
                <c:pt idx="154">
                  <c:v>-6.75116088383719E-3</c:v>
                </c:pt>
                <c:pt idx="155">
                  <c:v>-6.6923365223474302E-3</c:v>
                </c:pt>
                <c:pt idx="156">
                  <c:v>-6.6336600543097403E-3</c:v>
                </c:pt>
                <c:pt idx="157">
                  <c:v>-6.5755747072207601E-3</c:v>
                </c:pt>
                <c:pt idx="158">
                  <c:v>-6.5185011744315104E-3</c:v>
                </c:pt>
                <c:pt idx="159">
                  <c:v>-6.4628290197031903E-3</c:v>
                </c:pt>
                <c:pt idx="160">
                  <c:v>-6.4089081282380804E-3</c:v>
                </c:pt>
                <c:pt idx="161">
                  <c:v>-6.35704010075013E-3</c:v>
                </c:pt>
                <c:pt idx="162">
                  <c:v>-6.3074693091909701E-3</c:v>
                </c:pt>
                <c:pt idx="163">
                  <c:v>-6.2603742608356803E-3</c:v>
                </c:pt>
                <c:pt idx="164">
                  <c:v>-6.2158602556819801E-3</c:v>
                </c:pt>
                <c:pt idx="165">
                  <c:v>-6.1739527911890699E-3</c:v>
                </c:pt>
                <c:pt idx="166">
                  <c:v>-6.13459428603743E-3</c:v>
                </c:pt>
                <c:pt idx="167">
                  <c:v>-6.0976436972967098E-3</c:v>
                </c:pt>
                <c:pt idx="168">
                  <c:v>-6.0628812834678603E-3</c:v>
                </c:pt>
                <c:pt idx="169">
                  <c:v>-6.0300180608806996E-3</c:v>
                </c:pt>
                <c:pt idx="170">
                  <c:v>-5.9987096004805902E-3</c:v>
                </c:pt>
                <c:pt idx="171">
                  <c:v>-5.96857361979692E-3</c:v>
                </c:pt>
                <c:pt idx="172">
                  <c:v>-5.9392097316633202E-3</c:v>
                </c:pt>
                <c:pt idx="173">
                  <c:v>-5.9102196731112E-3</c:v>
                </c:pt>
                <c:pt idx="174">
                  <c:v>-5.8812256964260396E-3</c:v>
                </c:pt>
                <c:pt idx="175">
                  <c:v>-5.85188608288938E-3</c:v>
                </c:pt>
                <c:pt idx="176">
                  <c:v>-5.8219058090715203E-3</c:v>
                </c:pt>
                <c:pt idx="177">
                  <c:v>-5.79104257206574E-3</c:v>
                </c:pt>
                <c:pt idx="178">
                  <c:v>-5.7591088068053202E-3</c:v>
                </c:pt>
                <c:pt idx="179">
                  <c:v>-5.7259689618449601E-3</c:v>
                </c:pt>
                <c:pt idx="180">
                  <c:v>-5.6915346424704898E-3</c:v>
                </c:pt>
                <c:pt idx="181">
                  <c:v>-5.6557578288776002E-3</c:v>
                </c:pt>
                <c:pt idx="182">
                  <c:v>-5.6186233406796196E-3</c:v>
                </c:pt>
                <c:pt idx="183">
                  <c:v>-5.5801416523211401E-3</c:v>
                </c:pt>
                <c:pt idx="184">
                  <c:v>-5.5403421665888002E-3</c:v>
                </c:pt>
                <c:pt idx="185">
                  <c:v>-5.4992675026545998E-3</c:v>
                </c:pt>
                <c:pt idx="186">
                  <c:v>-5.4569688172925604E-3</c:v>
                </c:pt>
                <c:pt idx="187">
                  <c:v>-5.4135022544480899E-3</c:v>
                </c:pt>
                <c:pt idx="188">
                  <c:v>-5.3689263087499401E-3</c:v>
                </c:pt>
                <c:pt idx="189">
                  <c:v>-5.3232998362468002E-3</c:v>
                </c:pt>
                <c:pt idx="190">
                  <c:v>-5.2766807632538496E-3</c:v>
                </c:pt>
                <c:pt idx="191">
                  <c:v>-5.22912521491487E-3</c:v>
                </c:pt>
                <c:pt idx="192">
                  <c:v>-5.1806869747849796E-3</c:v>
                </c:pt>
                <c:pt idx="193">
                  <c:v>-5.1314171972345803E-3</c:v>
                </c:pt>
                <c:pt idx="194">
                  <c:v>-5.0813642530729702E-3</c:v>
                </c:pt>
                <c:pt idx="195">
                  <c:v>-5.0305736683186296E-3</c:v>
                </c:pt>
                <c:pt idx="196">
                  <c:v>-4.9790881721203601E-3</c:v>
                </c:pt>
                <c:pt idx="197">
                  <c:v>-4.9269477798621897E-3</c:v>
                </c:pt>
                <c:pt idx="198">
                  <c:v>-4.8741899120291797E-3</c:v>
                </c:pt>
                <c:pt idx="199">
                  <c:v>-4.8208495065987702E-3</c:v>
                </c:pt>
                <c:pt idx="200">
                  <c:v>-4.7669591491373703E-3</c:v>
                </c:pt>
                <c:pt idx="201">
                  <c:v>-4.7125492249919599E-3</c:v>
                </c:pt>
                <c:pt idx="202">
                  <c:v>-4.6576480410106102E-3</c:v>
                </c:pt>
                <c:pt idx="203">
                  <c:v>-4.6022819663095703E-3</c:v>
                </c:pt>
                <c:pt idx="204">
                  <c:v>-4.5464755601179402E-3</c:v>
                </c:pt>
                <c:pt idx="205">
                  <c:v>-4.4902516980338198E-3</c:v>
                </c:pt>
                <c:pt idx="206">
                  <c:v>-4.4336316889457801E-3</c:v>
                </c:pt>
                <c:pt idx="207">
                  <c:v>-4.3766353756179398E-3</c:v>
                </c:pt>
                <c:pt idx="208">
                  <c:v>-4.3192812620234597E-3</c:v>
                </c:pt>
                <c:pt idx="209">
                  <c:v>-4.2615866101754002E-3</c:v>
                </c:pt>
                <c:pt idx="210">
                  <c:v>-4.2035675271578903E-3</c:v>
                </c:pt>
                <c:pt idx="211">
                  <c:v>-4.145239055402E-3</c:v>
                </c:pt>
                <c:pt idx="212">
                  <c:v>-4.08661525456971E-3</c:v>
                </c:pt>
                <c:pt idx="213">
                  <c:v>-4.0277092765684296E-3</c:v>
                </c:pt>
                <c:pt idx="214">
                  <c:v>-3.9685334408851398E-3</c:v>
                </c:pt>
                <c:pt idx="215">
                  <c:v>-3.9090992920381698E-3</c:v>
                </c:pt>
                <c:pt idx="216">
                  <c:v>-3.8494176643080699E-3</c:v>
                </c:pt>
                <c:pt idx="217">
                  <c:v>-3.7894987410726799E-3</c:v>
                </c:pt>
                <c:pt idx="218">
                  <c:v>-3.7293520917897499E-3</c:v>
                </c:pt>
                <c:pt idx="219">
                  <c:v>-3.6689867362109398E-3</c:v>
                </c:pt>
                <c:pt idx="220">
                  <c:v>-3.6084111795978801E-3</c:v>
                </c:pt>
                <c:pt idx="221">
                  <c:v>-3.5476334483434801E-3</c:v>
                </c:pt>
                <c:pt idx="222">
                  <c:v>-3.4866611341279E-3</c:v>
                </c:pt>
                <c:pt idx="223">
                  <c:v>-3.4255014273577499E-3</c:v>
                </c:pt>
                <c:pt idx="224">
                  <c:v>-3.3641611365817399E-3</c:v>
                </c:pt>
                <c:pt idx="225">
                  <c:v>-3.3026467237470001E-3</c:v>
                </c:pt>
                <c:pt idx="226">
                  <c:v>-3.2409643267826199E-3</c:v>
                </c:pt>
                <c:pt idx="227">
                  <c:v>-3.1791197798767198E-3</c:v>
                </c:pt>
                <c:pt idx="228">
                  <c:v>-3.1171186400304101E-3</c:v>
                </c:pt>
                <c:pt idx="229">
                  <c:v>-3.0549661944561201E-3</c:v>
                </c:pt>
                <c:pt idx="230">
                  <c:v>-2.9926674879110601E-3</c:v>
                </c:pt>
                <c:pt idx="231">
                  <c:v>-2.9302273397879301E-3</c:v>
                </c:pt>
                <c:pt idx="232">
                  <c:v>-2.86765035103085E-3</c:v>
                </c:pt>
                <c:pt idx="233">
                  <c:v>-2.8049409220478102E-3</c:v>
                </c:pt>
                <c:pt idx="234">
                  <c:v>-2.74210326083977E-3</c:v>
                </c:pt>
                <c:pt idx="235">
                  <c:v>-2.6791414001395299E-3</c:v>
                </c:pt>
                <c:pt idx="236">
                  <c:v>-2.61605921279379E-3</c:v>
                </c:pt>
                <c:pt idx="237">
                  <c:v>-2.5528604175828399E-3</c:v>
                </c:pt>
                <c:pt idx="238">
                  <c:v>-2.48954859665276E-3</c:v>
                </c:pt>
                <c:pt idx="239">
                  <c:v>-2.4261272152542798E-3</c:v>
                </c:pt>
                <c:pt idx="240">
                  <c:v>-2.36259962105684E-3</c:v>
                </c:pt>
                <c:pt idx="241">
                  <c:v>-2.2989690635671399E-3</c:v>
                </c:pt>
                <c:pt idx="242">
                  <c:v>-2.2352387081857402E-3</c:v>
                </c:pt>
                <c:pt idx="243">
                  <c:v>-2.17141164682059E-3</c:v>
                </c:pt>
                <c:pt idx="244">
                  <c:v>-2.1074909121766598E-3</c:v>
                </c:pt>
                <c:pt idx="245">
                  <c:v>-2.04347949034576E-3</c:v>
                </c:pt>
                <c:pt idx="246">
                  <c:v>-1.97938032452309E-3</c:v>
                </c:pt>
                <c:pt idx="247">
                  <c:v>-1.9151963269423899E-3</c:v>
                </c:pt>
                <c:pt idx="248">
                  <c:v>-1.8509303944332701E-3</c:v>
                </c:pt>
                <c:pt idx="249">
                  <c:v>-1.7865854144766501E-3</c:v>
                </c:pt>
                <c:pt idx="250">
                  <c:v>-1.72216426928762E-3</c:v>
                </c:pt>
                <c:pt idx="251">
                  <c:v>-1.6576698390844899E-3</c:v>
                </c:pt>
                <c:pt idx="252">
                  <c:v>-1.5931050139612499E-3</c:v>
                </c:pt>
                <c:pt idx="253">
                  <c:v>-1.5284726891227399E-3</c:v>
                </c:pt>
                <c:pt idx="254">
                  <c:v>-1.46377576354039E-3</c:v>
                </c:pt>
                <c:pt idx="255">
                  <c:v>-1.39901714316005E-3</c:v>
                </c:pt>
                <c:pt idx="256">
                  <c:v>-1.33419974128384E-3</c:v>
                </c:pt>
                <c:pt idx="257">
                  <c:v>-1.2693264700150001E-3</c:v>
                </c:pt>
                <c:pt idx="258">
                  <c:v>-1.2044002424499E-3</c:v>
                </c:pt>
                <c:pt idx="259">
                  <c:v>-1.1394239672493701E-3</c:v>
                </c:pt>
                <c:pt idx="260">
                  <c:v>-1.0744005481089999E-3</c:v>
                </c:pt>
                <c:pt idx="261">
                  <c:v>-1.00933287648055E-3</c:v>
                </c:pt>
                <c:pt idx="262">
                  <c:v>-9.4422383531904603E-4</c:v>
                </c:pt>
                <c:pt idx="263">
                  <c:v>-8.7907629626059701E-4</c:v>
                </c:pt>
                <c:pt idx="264">
                  <c:v>-8.1389310986400298E-4</c:v>
                </c:pt>
                <c:pt idx="265">
                  <c:v>-7.4867711046656201E-4</c:v>
                </c:pt>
                <c:pt idx="266">
                  <c:v>-6.8343111485565696E-4</c:v>
                </c:pt>
                <c:pt idx="267">
                  <c:v>-6.18157916037823E-4</c:v>
                </c:pt>
                <c:pt idx="268">
                  <c:v>-5.5286028825604204E-4</c:v>
                </c:pt>
                <c:pt idx="269">
                  <c:v>-4.8754098184786799E-4</c:v>
                </c:pt>
                <c:pt idx="270">
                  <c:v>-4.2220272631662001E-4</c:v>
                </c:pt>
                <c:pt idx="271">
                  <c:v>-3.5684823237201198E-4</c:v>
                </c:pt>
                <c:pt idx="272">
                  <c:v>-2.9148019409262798E-4</c:v>
                </c:pt>
                <c:pt idx="273">
                  <c:v>-2.2610129075868499E-4</c:v>
                </c:pt>
                <c:pt idx="274">
                  <c:v>-1.6071418427443E-4</c:v>
                </c:pt>
                <c:pt idx="275">
                  <c:v>-9.5321525676092897E-5</c:v>
                </c:pt>
                <c:pt idx="276">
                  <c:v>-2.9925953989259001E-5</c:v>
                </c:pt>
                <c:pt idx="277">
                  <c:v>3.5469904346182299E-5</c:v>
                </c:pt>
                <c:pt idx="278">
                  <c:v>1.00863436752084E-4</c:v>
                </c:pt>
                <c:pt idx="279">
                  <c:v>1.6625204516663501E-4</c:v>
                </c:pt>
                <c:pt idx="280">
                  <c:v>2.3163314673057999E-4</c:v>
                </c:pt>
                <c:pt idx="281">
                  <c:v>2.9700417941346099E-4</c:v>
                </c:pt>
                <c:pt idx="282">
                  <c:v>3.6236259951227503E-4</c:v>
                </c:pt>
                <c:pt idx="283">
                  <c:v>4.2770589070168299E-4</c:v>
                </c:pt>
                <c:pt idx="284">
                  <c:v>4.9303156579760495E-4</c:v>
                </c:pt>
                <c:pt idx="285">
                  <c:v>5.5833716774623596E-4</c:v>
                </c:pt>
                <c:pt idx="286">
                  <c:v>6.2362027406674095E-4</c:v>
                </c:pt>
                <c:pt idx="287">
                  <c:v>6.8887850285659705E-4</c:v>
                </c:pt>
                <c:pt idx="288">
                  <c:v>7.5410951042010103E-4</c:v>
                </c:pt>
                <c:pt idx="289">
                  <c:v>8.1931099172223001E-4</c:v>
                </c:pt>
                <c:pt idx="290">
                  <c:v>8.8448068473918396E-4</c:v>
                </c:pt>
                <c:pt idx="291">
                  <c:v>9.4961636002153604E-4</c:v>
                </c:pt>
                <c:pt idx="292">
                  <c:v>1.0147158217392099E-3</c:v>
                </c:pt>
                <c:pt idx="293">
                  <c:v>1.07977690107343E-3</c:v>
                </c:pt>
                <c:pt idx="294">
                  <c:v>1.1447974403315101E-3</c:v>
                </c:pt>
                <c:pt idx="295">
                  <c:v>1.2097752980981199E-3</c:v>
                </c:pt>
                <c:pt idx="296">
                  <c:v>1.27470833202464E-3</c:v>
                </c:pt>
                <c:pt idx="297">
                  <c:v>1.33959438911874E-3</c:v>
                </c:pt>
                <c:pt idx="298">
                  <c:v>1.40443130290317E-3</c:v>
                </c:pt>
                <c:pt idx="299">
                  <c:v>1.46921688199089E-3</c:v>
                </c:pt>
                <c:pt idx="300">
                  <c:v>1.5339488981080699E-3</c:v>
                </c:pt>
                <c:pt idx="301">
                  <c:v>1.59862508451338E-3</c:v>
                </c:pt>
                <c:pt idx="302">
                  <c:v>1.66324312625226E-3</c:v>
                </c:pt>
                <c:pt idx="303">
                  <c:v>1.7278006559528999E-3</c:v>
                </c:pt>
                <c:pt idx="304">
                  <c:v>1.7922952547486299E-3</c:v>
                </c:pt>
                <c:pt idx="305">
                  <c:v>1.8567244387001801E-3</c:v>
                </c:pt>
                <c:pt idx="306">
                  <c:v>1.9210856620723599E-3</c:v>
                </c:pt>
                <c:pt idx="307">
                  <c:v>1.9853763088059002E-3</c:v>
                </c:pt>
                <c:pt idx="308">
                  <c:v>2.0495936951196599E-3</c:v>
                </c:pt>
                <c:pt idx="309">
                  <c:v>2.1137350643886501E-3</c:v>
                </c:pt>
                <c:pt idx="310">
                  <c:v>2.17779758409628E-3</c:v>
                </c:pt>
                <c:pt idx="311">
                  <c:v>2.2417783429043701E-3</c:v>
                </c:pt>
                <c:pt idx="312">
                  <c:v>2.3056743498938198E-3</c:v>
                </c:pt>
                <c:pt idx="313">
                  <c:v>2.3694825209925E-3</c:v>
                </c:pt>
                <c:pt idx="314">
                  <c:v>2.4331996792437399E-3</c:v>
                </c:pt>
                <c:pt idx="315">
                  <c:v>2.4968225340548599E-3</c:v>
                </c:pt>
                <c:pt idx="316">
                  <c:v>2.5603476833795202E-3</c:v>
                </c:pt>
                <c:pt idx="317">
                  <c:v>2.6237715975560901E-3</c:v>
                </c:pt>
                <c:pt idx="318">
                  <c:v>2.6870906040417E-3</c:v>
                </c:pt>
                <c:pt idx="319">
                  <c:v>2.7503008820172299E-3</c:v>
                </c:pt>
                <c:pt idx="320">
                  <c:v>2.81339845206103E-3</c:v>
                </c:pt>
                <c:pt idx="321">
                  <c:v>2.8763791589684101E-3</c:v>
                </c:pt>
                <c:pt idx="322">
                  <c:v>2.9392386645492102E-3</c:v>
                </c:pt>
                <c:pt idx="323">
                  <c:v>3.0019724376880198E-3</c:v>
                </c:pt>
                <c:pt idx="324">
                  <c:v>3.06457573389082E-3</c:v>
                </c:pt>
                <c:pt idx="325">
                  <c:v>3.1270435859206401E-3</c:v>
                </c:pt>
                <c:pt idx="326">
                  <c:v>3.1893707913059899E-3</c:v>
                </c:pt>
                <c:pt idx="327">
                  <c:v>3.2515518888932698E-3</c:v>
                </c:pt>
                <c:pt idx="328">
                  <c:v>3.3135811443739901E-3</c:v>
                </c:pt>
                <c:pt idx="329">
                  <c:v>3.37545253507246E-3</c:v>
                </c:pt>
                <c:pt idx="330">
                  <c:v>3.4371597303476001E-3</c:v>
                </c:pt>
                <c:pt idx="331">
                  <c:v>3.4986960620020202E-3</c:v>
                </c:pt>
                <c:pt idx="332">
                  <c:v>3.56005450501818E-3</c:v>
                </c:pt>
                <c:pt idx="333">
                  <c:v>3.6212276559649099E-3</c:v>
                </c:pt>
                <c:pt idx="334">
                  <c:v>3.68220769450237E-3</c:v>
                </c:pt>
                <c:pt idx="335">
                  <c:v>3.7429863562628298E-3</c:v>
                </c:pt>
                <c:pt idx="336">
                  <c:v>3.8035549117225601E-3</c:v>
                </c:pt>
                <c:pt idx="337">
                  <c:v>3.8639041035794502E-3</c:v>
                </c:pt>
                <c:pt idx="338">
                  <c:v>3.9240241196395803E-3</c:v>
                </c:pt>
                <c:pt idx="339">
                  <c:v>3.9839045599439696E-3</c:v>
                </c:pt>
                <c:pt idx="340">
                  <c:v>4.0435343721127396E-3</c:v>
                </c:pt>
                <c:pt idx="341">
                  <c:v>4.10290180218048E-3</c:v>
                </c:pt>
                <c:pt idx="342">
                  <c:v>4.1619943443242501E-3</c:v>
                </c:pt>
                <c:pt idx="343">
                  <c:v>4.2207986655265501E-3</c:v>
                </c:pt>
                <c:pt idx="344">
                  <c:v>4.2793005497590202E-3</c:v>
                </c:pt>
                <c:pt idx="345">
                  <c:v>4.33748482937194E-3</c:v>
                </c:pt>
                <c:pt idx="346">
                  <c:v>4.3953352965582504E-3</c:v>
                </c:pt>
                <c:pt idx="347">
                  <c:v>4.4528346358929001E-3</c:v>
                </c:pt>
                <c:pt idx="348">
                  <c:v>4.5099643119318302E-3</c:v>
                </c:pt>
                <c:pt idx="349">
                  <c:v>4.5667044839746204E-3</c:v>
                </c:pt>
                <c:pt idx="350">
                  <c:v>4.6230339085462299E-3</c:v>
                </c:pt>
                <c:pt idx="351">
                  <c:v>4.6789298198028203E-3</c:v>
                </c:pt>
                <c:pt idx="352">
                  <c:v>4.7343678250075004E-3</c:v>
                </c:pt>
                <c:pt idx="353">
                  <c:v>4.7893217813734703E-3</c:v>
                </c:pt>
                <c:pt idx="354">
                  <c:v>4.8437636501045701E-3</c:v>
                </c:pt>
                <c:pt idx="355">
                  <c:v>4.8976633915873901E-3</c:v>
                </c:pt>
                <c:pt idx="356">
                  <c:v>4.9509888134860397E-3</c:v>
                </c:pt>
                <c:pt idx="357">
                  <c:v>5.0037054400033703E-3</c:v>
                </c:pt>
                <c:pt idx="358">
                  <c:v>5.0557764122042097E-3</c:v>
                </c:pt>
                <c:pt idx="359">
                  <c:v>5.1071623179918197E-3</c:v>
                </c:pt>
                <c:pt idx="360">
                  <c:v>5.1578211125890899E-3</c:v>
                </c:pt>
                <c:pt idx="361">
                  <c:v>5.2077080353549101E-3</c:v>
                </c:pt>
                <c:pt idx="362">
                  <c:v>5.2567755609633903E-3</c:v>
                </c:pt>
                <c:pt idx="363">
                  <c:v>5.3049734498224503E-3</c:v>
                </c:pt>
                <c:pt idx="364">
                  <c:v>5.3522488568689798E-3</c:v>
                </c:pt>
                <c:pt idx="365">
                  <c:v>5.3985466030285903E-3</c:v>
                </c:pt>
                <c:pt idx="366">
                  <c:v>5.4438096907585103E-3</c:v>
                </c:pt>
                <c:pt idx="367">
                  <c:v>5.4879800595520698E-3</c:v>
                </c:pt>
                <c:pt idx="368">
                  <c:v>5.5309998025401298E-3</c:v>
                </c:pt>
                <c:pt idx="369">
                  <c:v>5.5728129085952996E-3</c:v>
                </c:pt>
                <c:pt idx="370">
                  <c:v>5.6133675621382901E-3</c:v>
                </c:pt>
                <c:pt idx="371">
                  <c:v>5.6526195065484102E-3</c:v>
                </c:pt>
                <c:pt idx="372">
                  <c:v>5.6905360753300403E-3</c:v>
                </c:pt>
                <c:pt idx="373">
                  <c:v>5.7271014124909703E-3</c:v>
                </c:pt>
                <c:pt idx="374">
                  <c:v>5.7623225514140597E-3</c:v>
                </c:pt>
                <c:pt idx="375">
                  <c:v>5.7962362457117901E-3</c:v>
                </c:pt>
                <c:pt idx="376">
                  <c:v>5.8289164458115196E-3</c:v>
                </c:pt>
                <c:pt idx="377">
                  <c:v>5.8604810833758E-3</c:v>
                </c:pt>
                <c:pt idx="378">
                  <c:v>5.8910978057191204E-3</c:v>
                </c:pt>
                <c:pt idx="379">
                  <c:v>5.9209876813110501E-3</c:v>
                </c:pt>
                <c:pt idx="380">
                  <c:v>5.9504247674084902E-3</c:v>
                </c:pt>
                <c:pt idx="381">
                  <c:v>5.9797328072947803E-3</c:v>
                </c:pt>
                <c:pt idx="382">
                  <c:v>6.0092758173331297E-3</c:v>
                </c:pt>
                <c:pt idx="383">
                  <c:v>6.0394447193149398E-3</c:v>
                </c:pt>
                <c:pt idx="384">
                  <c:v>6.0706398818840502E-3</c:v>
                </c:pt>
                <c:pt idx="385">
                  <c:v>6.1032514589087501E-3</c:v>
                </c:pt>
                <c:pt idx="386">
                  <c:v>6.1376397261088999E-3</c:v>
                </c:pt>
                <c:pt idx="387">
                  <c:v>6.1741159858730498E-3</c:v>
                </c:pt>
                <c:pt idx="388">
                  <c:v>6.2129269993356998E-3</c:v>
                </c:pt>
                <c:pt idx="389">
                  <c:v>6.2542437592473703E-3</c:v>
                </c:pt>
                <c:pt idx="390">
                  <c:v>6.2981546359818499E-3</c:v>
                </c:pt>
                <c:pt idx="391">
                  <c:v>6.3446639817552096E-3</c:v>
                </c:pt>
                <c:pt idx="392">
                  <c:v>6.3936941312659201E-3</c:v>
                </c:pt>
                <c:pt idx="393">
                  <c:v>6.4450906342494096E-3</c:v>
                </c:pt>
                <c:pt idx="394">
                  <c:v>6.4986300953601998E-3</c:v>
                </c:pt>
                <c:pt idx="395">
                  <c:v>6.55402838831821E-3</c:v>
                </c:pt>
                <c:pt idx="396">
                  <c:v>6.6109501801817697E-3</c:v>
                </c:pt>
                <c:pt idx="397">
                  <c:v>6.66901737084647E-3</c:v>
                </c:pt>
                <c:pt idx="398">
                  <c:v>6.7278178742489697E-3</c:v>
                </c:pt>
                <c:pt idx="399">
                  <c:v>6.7869146035685899E-3</c:v>
                </c:pt>
                <c:pt idx="400">
                  <c:v>6.8458537634225299E-3</c:v>
                </c:pt>
                <c:pt idx="401">
                  <c:v>6.9041742737339503E-3</c:v>
                </c:pt>
                <c:pt idx="402">
                  <c:v>6.9614156236927401E-3</c:v>
                </c:pt>
                <c:pt idx="403">
                  <c:v>7.0171275609530797E-3</c:v>
                </c:pt>
                <c:pt idx="404">
                  <c:v>7.0708785978631696E-3</c:v>
                </c:pt>
                <c:pt idx="405">
                  <c:v>7.1222639436151697E-3</c:v>
                </c:pt>
                <c:pt idx="406">
                  <c:v>7.1709115595170198E-3</c:v>
                </c:pt>
                <c:pt idx="407">
                  <c:v>7.2164857830653399E-3</c:v>
                </c:pt>
                <c:pt idx="408">
                  <c:v>7.2586876986636198E-3</c:v>
                </c:pt>
                <c:pt idx="409">
                  <c:v>7.2972520954469704E-3</c:v>
                </c:pt>
                <c:pt idx="410">
                  <c:v>7.3319407589000699E-3</c:v>
                </c:pt>
                <c:pt idx="411">
                  <c:v>7.3625330914364696E-3</c:v>
                </c:pt>
                <c:pt idx="412">
                  <c:v>7.3888147863625502E-3</c:v>
                </c:pt>
                <c:pt idx="413">
                  <c:v>7.41056609468698E-3</c:v>
                </c:pt>
                <c:pt idx="414">
                  <c:v>7.42755212451975E-3</c:v>
                </c:pt>
                <c:pt idx="415">
                  <c:v>7.4395146496426499E-3</c:v>
                </c:pt>
                <c:pt idx="416">
                  <c:v>7.4461675274244202E-3</c:v>
                </c:pt>
                <c:pt idx="417">
                  <c:v>7.4471951806313001E-3</c:v>
                </c:pt>
                <c:pt idx="418">
                  <c:v>7.4422523149233599E-3</c:v>
                </c:pt>
                <c:pt idx="419">
                  <c:v>7.4309640397138797E-3</c:v>
                </c:pt>
                <c:pt idx="420">
                  <c:v>7.4129267714195396E-3</c:v>
                </c:pt>
                <c:pt idx="421">
                  <c:v>7.3877058350829104E-3</c:v>
                </c:pt>
                <c:pt idx="422">
                  <c:v>7.3548314970042503E-3</c:v>
                </c:pt>
                <c:pt idx="423">
                  <c:v>7.3137947681816504E-3</c:v>
                </c:pt>
                <c:pt idx="424">
                  <c:v>7.2640403154767301E-3</c:v>
                </c:pt>
                <c:pt idx="425">
                  <c:v>7.2049629903083003E-3</c:v>
                </c:pt>
                <c:pt idx="426">
                  <c:v>7.1359055501699501E-3</c:v>
                </c:pt>
                <c:pt idx="427">
                  <c:v>7.0561614378389604E-3</c:v>
                </c:pt>
                <c:pt idx="428">
                  <c:v>6.9649819656300198E-3</c:v>
                </c:pt>
                <c:pt idx="429">
                  <c:v>6.8615866314782501E-3</c:v>
                </c:pt>
                <c:pt idx="430">
                  <c:v>6.7451794562033403E-3</c:v>
                </c:pt>
                <c:pt idx="431">
                  <c:v>6.6149679348988704E-3</c:v>
                </c:pt>
                <c:pt idx="432">
                  <c:v>6.4701841014498601E-3</c:v>
                </c:pt>
                <c:pt idx="433">
                  <c:v>6.3101074588134904E-3</c:v>
                </c:pt>
                <c:pt idx="434">
                  <c:v>6.1340894143326902E-3</c:v>
                </c:pt>
                <c:pt idx="435">
                  <c:v>5.9415798012436502E-3</c:v>
                </c:pt>
                <c:pt idx="436">
                  <c:v>5.7321544157783099E-3</c:v>
                </c:pt>
                <c:pt idx="437">
                  <c:v>5.5055462633780599E-3</c:v>
                </c:pt>
                <c:pt idx="438">
                  <c:v>5.2616779682878598E-3</c:v>
                </c:pt>
                <c:pt idx="439">
                  <c:v>5.0006952031511603E-3</c:v>
                </c:pt>
                <c:pt idx="440">
                  <c:v>4.72300214125189E-3</c:v>
                </c:pt>
                <c:pt idx="441">
                  <c:v>4.4292962274106703E-3</c:v>
                </c:pt>
                <c:pt idx="442">
                  <c:v>4.12059916878853E-3</c:v>
                </c:pt>
                <c:pt idx="443">
                  <c:v>3.7982832635784598E-3</c:v>
                </c:pt>
                <c:pt idx="444">
                  <c:v>3.4640879500154802E-3</c:v>
                </c:pt>
                <c:pt idx="445">
                  <c:v>3.1201335490646802E-3</c:v>
                </c:pt>
                <c:pt idx="446">
                  <c:v>2.7689163235253898E-3</c:v>
                </c:pt>
                <c:pt idx="447">
                  <c:v>2.4132890766859001E-3</c:v>
                </c:pt>
                <c:pt idx="448">
                  <c:v>2.0564302939209602E-3</c:v>
                </c:pt>
                <c:pt idx="449">
                  <c:v>1.7017852961856901E-3</c:v>
                </c:pt>
                <c:pt idx="450">
                  <c:v>1.3529971462454601E-3</c:v>
                </c:pt>
                <c:pt idx="451">
                  <c:v>1.0138133523677399E-3</c:v>
                </c:pt>
                <c:pt idx="452">
                  <c:v>6.8797324058094604E-4</c:v>
                </c:pt>
                <c:pt idx="453">
                  <c:v>3.7908523326628501E-4</c:v>
                </c:pt>
                <c:pt idx="454">
                  <c:v>9.0495221448946101E-5</c:v>
                </c:pt>
                <c:pt idx="455">
                  <c:v>-1.7483838205295299E-4</c:v>
                </c:pt>
                <c:pt idx="456">
                  <c:v>-4.1446721295762502E-4</c:v>
                </c:pt>
                <c:pt idx="457">
                  <c:v>-6.2655352545814397E-4</c:v>
                </c:pt>
                <c:pt idx="458">
                  <c:v>-8.09939860428129E-4</c:v>
                </c:pt>
                <c:pt idx="459">
                  <c:v>-9.6418823157511904E-4</c:v>
                </c:pt>
                <c:pt idx="460">
                  <c:v>-1.0895805702023399E-3</c:v>
                </c:pt>
                <c:pt idx="461">
                  <c:v>-1.18708550712041E-3</c:v>
                </c:pt>
                <c:pt idx="462">
                  <c:v>-1.25829433146082E-3</c:v>
                </c:pt>
                <c:pt idx="463">
                  <c:v>-1.3053267498573499E-3</c:v>
                </c:pt>
                <c:pt idx="464">
                  <c:v>-1.3307178725223501E-3</c:v>
                </c:pt>
                <c:pt idx="465">
                  <c:v>-1.33729441430123E-3</c:v>
                </c:pt>
                <c:pt idx="466">
                  <c:v>-1.3280511776212101E-3</c:v>
                </c:pt>
                <c:pt idx="467">
                  <c:v>-1.30602426506009E-3</c:v>
                </c:pt>
                <c:pt idx="468">
                  <c:v>-1.27417622657087E-3</c:v>
                </c:pt>
                <c:pt idx="469">
                  <c:v>-1.23529790793497E-3</c:v>
                </c:pt>
                <c:pt idx="470">
                  <c:v>-1.1919226395565E-3</c:v>
                </c:pt>
                <c:pt idx="471">
                  <c:v>-1.1462640779058399E-3</c:v>
                </c:pt>
                <c:pt idx="472">
                  <c:v>-1.1001736757091901E-3</c:v>
                </c:pt>
                <c:pt idx="473">
                  <c:v>-1.0551153044206999E-3</c:v>
                </c:pt>
                <c:pt idx="474">
                  <c:v>-1.01216820598382E-3</c:v>
                </c:pt>
                <c:pt idx="475">
                  <c:v>-9.7204850780369101E-4</c:v>
                </c:pt>
                <c:pt idx="476">
                  <c:v>-9.3514546876179801E-4</c:v>
                </c:pt>
                <c:pt idx="477">
                  <c:v>-9.0157561668815199E-4</c:v>
                </c:pt>
                <c:pt idx="478">
                  <c:v>-8.7124103440515399E-4</c:v>
                </c:pt>
                <c:pt idx="479">
                  <c:v>-8.4389531178760398E-4</c:v>
                </c:pt>
                <c:pt idx="480">
                  <c:v>-8.19202186067565E-4</c:v>
                </c:pt>
                <c:pt idx="481">
                  <c:v>-7.96788830496863E-4</c:v>
                </c:pt>
                <c:pt idx="482">
                  <c:v>-7.7628715388386601E-4</c:v>
                </c:pt>
                <c:pt idx="483">
                  <c:v>-7.5736329276879602E-4</c:v>
                </c:pt>
                <c:pt idx="484">
                  <c:v>-7.3973395205936495E-4</c:v>
                </c:pt>
                <c:pt idx="485">
                  <c:v>-7.2317245139935605E-4</c:v>
                </c:pt>
                <c:pt idx="486">
                  <c:v>-7.0750542924469403E-4</c:v>
                </c:pt>
                <c:pt idx="487">
                  <c:v>-6.9260533262552402E-4</c:v>
                </c:pt>
                <c:pt idx="488">
                  <c:v>-6.7838023760287002E-4</c:v>
                </c:pt>
                <c:pt idx="489">
                  <c:v>-6.6476331606700305E-4</c:v>
                </c:pt>
                <c:pt idx="490">
                  <c:v>-6.5170241034608598E-4</c:v>
                </c:pt>
                <c:pt idx="491">
                  <c:v>-6.3915321049941103E-4</c:v>
                </c:pt>
                <c:pt idx="492">
                  <c:v>-6.2707442321332098E-4</c:v>
                </c:pt>
                <c:pt idx="493">
                  <c:v>-6.1542425859393202E-4</c:v>
                </c:pt>
                <c:pt idx="494">
                  <c:v>-6.04159874487596E-4</c:v>
                </c:pt>
                <c:pt idx="495">
                  <c:v>-5.9323755711071003E-4</c:v>
                </c:pt>
                <c:pt idx="496">
                  <c:v>-5.8261352129215804E-4</c:v>
                </c:pt>
                <c:pt idx="497">
                  <c:v>-5.7224524548974798E-4</c:v>
                </c:pt>
                <c:pt idx="498">
                  <c:v>-5.6209252320127097E-4</c:v>
                </c:pt>
                <c:pt idx="499">
                  <c:v>-5.5211825627412897E-4</c:v>
                </c:pt>
                <c:pt idx="500">
                  <c:v>-5.4228895493721896E-4</c:v>
                </c:pt>
                <c:pt idx="501">
                  <c:v>-5.3257493191949596E-4</c:v>
                </c:pt>
                <c:pt idx="502">
                  <c:v>-5.2295031482105204E-4</c:v>
                </c:pt>
                <c:pt idx="503">
                  <c:v>-5.1339275515285495E-4</c:v>
                </c:pt>
                <c:pt idx="504">
                  <c:v>-5.0388314967677802E-4</c:v>
                </c:pt>
                <c:pt idx="505">
                  <c:v>-4.9440529292165E-4</c:v>
                </c:pt>
                <c:pt idx="506">
                  <c:v>-4.8494535262853398E-4</c:v>
                </c:pt>
                <c:pt idx="507">
                  <c:v>-4.7549153508758397E-4</c:v>
                </c:pt>
                <c:pt idx="508">
                  <c:v>-4.6603373289198801E-4</c:v>
                </c:pt>
                <c:pt idx="509">
                  <c:v>-4.5656314636456202E-4</c:v>
                </c:pt>
                <c:pt idx="510">
                  <c:v>-4.4707210446084901E-4</c:v>
                </c:pt>
                <c:pt idx="511">
                  <c:v>-4.37553899355748E-4</c:v>
                </c:pt>
                <c:pt idx="512">
                  <c:v>-4.2800258710691601E-4</c:v>
                </c:pt>
                <c:pt idx="513">
                  <c:v>-4.1841296902641001E-4</c:v>
                </c:pt>
                <c:pt idx="514">
                  <c:v>-4.0878055266597697E-4</c:v>
                </c:pt>
                <c:pt idx="515">
                  <c:v>-3.9910153000505201E-4</c:v>
                </c:pt>
                <c:pt idx="516">
                  <c:v>-3.8937273681796002E-4</c:v>
                </c:pt>
                <c:pt idx="517">
                  <c:v>-3.7959166063663099E-4</c:v>
                </c:pt>
                <c:pt idx="518">
                  <c:v>-3.69756386755671E-4</c:v>
                </c:pt>
                <c:pt idx="519">
                  <c:v>-3.5986556381798997E-4</c:v>
                </c:pt>
                <c:pt idx="520">
                  <c:v>-3.4991833729168699E-4</c:v>
                </c:pt>
                <c:pt idx="521">
                  <c:v>-3.3991425633022302E-4</c:v>
                </c:pt>
                <c:pt idx="522">
                  <c:v>-3.2985327425772001E-4</c:v>
                </c:pt>
                <c:pt idx="523">
                  <c:v>-3.1973564613324698E-4</c:v>
                </c:pt>
                <c:pt idx="524">
                  <c:v>-3.0956188943530403E-4</c:v>
                </c:pt>
                <c:pt idx="525">
                  <c:v>-2.99332766978585E-4</c:v>
                </c:pt>
                <c:pt idx="526">
                  <c:v>-2.8904923723659998E-4</c:v>
                </c:pt>
                <c:pt idx="527">
                  <c:v>-2.78712420847023E-4</c:v>
                </c:pt>
                <c:pt idx="528">
                  <c:v>-2.6832359804836598E-4</c:v>
                </c:pt>
                <c:pt idx="529">
                  <c:v>-2.57884153548047E-4</c:v>
                </c:pt>
                <c:pt idx="530">
                  <c:v>-2.4739556163904899E-4</c:v>
                </c:pt>
                <c:pt idx="531">
                  <c:v>-2.36859356044809E-4</c:v>
                </c:pt>
                <c:pt idx="532">
                  <c:v>-2.2627710486987999E-4</c:v>
                </c:pt>
                <c:pt idx="533">
                  <c:v>-2.15650389119422E-4</c:v>
                </c:pt>
                <c:pt idx="534">
                  <c:v>-2.04980790041283E-4</c:v>
                </c:pt>
                <c:pt idx="535">
                  <c:v>-1.94269874869759E-4</c:v>
                </c:pt>
                <c:pt idx="536">
                  <c:v>-1.8351917381738899E-4</c:v>
                </c:pt>
                <c:pt idx="537">
                  <c:v>-1.7273017839495699E-4</c:v>
                </c:pt>
                <c:pt idx="538">
                  <c:v>-1.61904331515364E-4</c:v>
                </c:pt>
                <c:pt idx="539">
                  <c:v>-1.5104301716177101E-4</c:v>
                </c:pt>
                <c:pt idx="540">
                  <c:v>-1.4014757334108701E-4</c:v>
                </c:pt>
                <c:pt idx="541">
                  <c:v>-1.2923265864094399E-4</c:v>
                </c:pt>
                <c:pt idx="542">
                  <c:v>-1.1830535489226E-4</c:v>
                </c:pt>
                <c:pt idx="543">
                  <c:v>-1.0739148055777E-4</c:v>
                </c:pt>
                <c:pt idx="544">
                  <c:v>-9.6506549984450899E-5</c:v>
                </c:pt>
                <c:pt idx="545">
                  <c:v>-8.5709218284938006E-5</c:v>
                </c:pt>
                <c:pt idx="546">
                  <c:v>-7.5092530423762196E-5</c:v>
                </c:pt>
                <c:pt idx="547">
                  <c:v>-6.47360925158228E-5</c:v>
                </c:pt>
                <c:pt idx="548">
                  <c:v>-5.4809529834840698E-5</c:v>
                </c:pt>
                <c:pt idx="549">
                  <c:v>-4.55028296541282E-5</c:v>
                </c:pt>
                <c:pt idx="550">
                  <c:v>-3.69875113127308E-5</c:v>
                </c:pt>
                <c:pt idx="551">
                  <c:v>-2.939949154368E-5</c:v>
                </c:pt>
                <c:pt idx="552">
                  <c:v>-2.28921469154518E-5</c:v>
                </c:pt>
                <c:pt idx="553">
                  <c:v>-1.75585768364097E-5</c:v>
                </c:pt>
                <c:pt idx="554">
                  <c:v>-1.3354703936572699E-5</c:v>
                </c:pt>
                <c:pt idx="555">
                  <c:v>-1.0204675813503799E-5</c:v>
                </c:pt>
                <c:pt idx="556">
                  <c:v>-7.9495528257235393E-6</c:v>
                </c:pt>
                <c:pt idx="557">
                  <c:v>-6.41911849152805E-6</c:v>
                </c:pt>
                <c:pt idx="558">
                  <c:v>-5.4606479625600404E-6</c:v>
                </c:pt>
                <c:pt idx="559">
                  <c:v>-4.9049985629963201E-6</c:v>
                </c:pt>
                <c:pt idx="560">
                  <c:v>-4.5907028487232002E-6</c:v>
                </c:pt>
                <c:pt idx="561">
                  <c:v>-4.4277581546625498E-6</c:v>
                </c:pt>
                <c:pt idx="562">
                  <c:v>-4.3489587194323901E-6</c:v>
                </c:pt>
                <c:pt idx="563">
                  <c:v>-4.3320624599013903E-6</c:v>
                </c:pt>
                <c:pt idx="564">
                  <c:v>-4.3320624599013903E-6</c:v>
                </c:pt>
                <c:pt idx="565">
                  <c:v>-4.3320624599013903E-6</c:v>
                </c:pt>
                <c:pt idx="566">
                  <c:v>-4.3320624599013903E-6</c:v>
                </c:pt>
                <c:pt idx="567">
                  <c:v>-4.3320624599013903E-6</c:v>
                </c:pt>
                <c:pt idx="568">
                  <c:v>-4.3320624599013903E-6</c:v>
                </c:pt>
                <c:pt idx="569">
                  <c:v>-4.3320624599013903E-6</c:v>
                </c:pt>
                <c:pt idx="570">
                  <c:v>-4.3320624599013903E-6</c:v>
                </c:pt>
                <c:pt idx="571">
                  <c:v>-4.3320624599013903E-6</c:v>
                </c:pt>
                <c:pt idx="572">
                  <c:v>-4.3320624599013903E-6</c:v>
                </c:pt>
                <c:pt idx="573">
                  <c:v>-4.3320624599013903E-6</c:v>
                </c:pt>
                <c:pt idx="574">
                  <c:v>-4.3320624599013903E-6</c:v>
                </c:pt>
                <c:pt idx="575">
                  <c:v>-4.3320624599013903E-6</c:v>
                </c:pt>
                <c:pt idx="576">
                  <c:v>-4.3320624599013903E-6</c:v>
                </c:pt>
                <c:pt idx="577">
                  <c:v>-4.3320624599013903E-6</c:v>
                </c:pt>
                <c:pt idx="578">
                  <c:v>-4.3320624599013903E-6</c:v>
                </c:pt>
                <c:pt idx="579">
                  <c:v>-4.3320624599013903E-6</c:v>
                </c:pt>
                <c:pt idx="580">
                  <c:v>-4.3320624599013903E-6</c:v>
                </c:pt>
                <c:pt idx="581">
                  <c:v>-4.3320624599013903E-6</c:v>
                </c:pt>
                <c:pt idx="582">
                  <c:v>-4.3320624599013903E-6</c:v>
                </c:pt>
                <c:pt idx="583">
                  <c:v>-4.3320624599013903E-6</c:v>
                </c:pt>
                <c:pt idx="584">
                  <c:v>-4.3320624599013903E-6</c:v>
                </c:pt>
                <c:pt idx="585">
                  <c:v>-4.3320624599013903E-6</c:v>
                </c:pt>
                <c:pt idx="586">
                  <c:v>-4.3320624599013903E-6</c:v>
                </c:pt>
                <c:pt idx="587">
                  <c:v>-4.3320624599013903E-6</c:v>
                </c:pt>
                <c:pt idx="588">
                  <c:v>-4.3320624599013903E-6</c:v>
                </c:pt>
                <c:pt idx="589">
                  <c:v>-4.3320624599013903E-6</c:v>
                </c:pt>
                <c:pt idx="590">
                  <c:v>-4.3320624599013903E-6</c:v>
                </c:pt>
                <c:pt idx="591">
                  <c:v>-4.3320624599013903E-6</c:v>
                </c:pt>
                <c:pt idx="592">
                  <c:v>-4.3320624599013903E-6</c:v>
                </c:pt>
                <c:pt idx="593">
                  <c:v>-4.3320624599013903E-6</c:v>
                </c:pt>
                <c:pt idx="594">
                  <c:v>-4.3320624599013903E-6</c:v>
                </c:pt>
                <c:pt idx="595">
                  <c:v>-4.3320624599013903E-6</c:v>
                </c:pt>
                <c:pt idx="596">
                  <c:v>-4.3320624599013903E-6</c:v>
                </c:pt>
                <c:pt idx="597">
                  <c:v>-4.3320624599013903E-6</c:v>
                </c:pt>
                <c:pt idx="598">
                  <c:v>-4.3320624599013903E-6</c:v>
                </c:pt>
                <c:pt idx="599">
                  <c:v>-4.3320624599013903E-6</c:v>
                </c:pt>
                <c:pt idx="600">
                  <c:v>-4.3320624599013903E-6</c:v>
                </c:pt>
                <c:pt idx="601">
                  <c:v>-4.3320624599013903E-6</c:v>
                </c:pt>
                <c:pt idx="602">
                  <c:v>-4.3320624599013903E-6</c:v>
                </c:pt>
                <c:pt idx="603">
                  <c:v>-4.3320624599013903E-6</c:v>
                </c:pt>
                <c:pt idx="604">
                  <c:v>-4.3320624599013903E-6</c:v>
                </c:pt>
                <c:pt idx="605">
                  <c:v>-4.3320624599013903E-6</c:v>
                </c:pt>
                <c:pt idx="606">
                  <c:v>-4.3320624599013903E-6</c:v>
                </c:pt>
                <c:pt idx="607">
                  <c:v>-4.3320624599013903E-6</c:v>
                </c:pt>
                <c:pt idx="608">
                  <c:v>-4.3320624599013903E-6</c:v>
                </c:pt>
                <c:pt idx="609">
                  <c:v>-4.3320624599013903E-6</c:v>
                </c:pt>
                <c:pt idx="610">
                  <c:v>-4.3320624599013903E-6</c:v>
                </c:pt>
                <c:pt idx="611">
                  <c:v>-4.3320624599013903E-6</c:v>
                </c:pt>
                <c:pt idx="612">
                  <c:v>-4.3320624599013903E-6</c:v>
                </c:pt>
                <c:pt idx="613">
                  <c:v>-4.3320624599013903E-6</c:v>
                </c:pt>
                <c:pt idx="614">
                  <c:v>-4.3320624599013903E-6</c:v>
                </c:pt>
                <c:pt idx="615">
                  <c:v>-4.3320624599013903E-6</c:v>
                </c:pt>
                <c:pt idx="616">
                  <c:v>-4.3320624599013903E-6</c:v>
                </c:pt>
                <c:pt idx="617">
                  <c:v>-4.3320624599013903E-6</c:v>
                </c:pt>
                <c:pt idx="618">
                  <c:v>-4.3320624599013903E-6</c:v>
                </c:pt>
                <c:pt idx="619">
                  <c:v>-4.3320624599013903E-6</c:v>
                </c:pt>
                <c:pt idx="620">
                  <c:v>-4.3320624599013903E-6</c:v>
                </c:pt>
                <c:pt idx="621">
                  <c:v>-4.3320624599013903E-6</c:v>
                </c:pt>
                <c:pt idx="622">
                  <c:v>-4.3320624599013903E-6</c:v>
                </c:pt>
                <c:pt idx="623">
                  <c:v>-4.3320624599013903E-6</c:v>
                </c:pt>
                <c:pt idx="624">
                  <c:v>-4.3320624599013903E-6</c:v>
                </c:pt>
                <c:pt idx="625">
                  <c:v>-4.3320624599013903E-6</c:v>
                </c:pt>
                <c:pt idx="626">
                  <c:v>-4.3320624599013903E-6</c:v>
                </c:pt>
                <c:pt idx="627">
                  <c:v>-4.3320624599013903E-6</c:v>
                </c:pt>
                <c:pt idx="628">
                  <c:v>-4.3320624599013903E-6</c:v>
                </c:pt>
                <c:pt idx="629">
                  <c:v>-4.3320624599013903E-6</c:v>
                </c:pt>
                <c:pt idx="630">
                  <c:v>-4.3320624599013903E-6</c:v>
                </c:pt>
                <c:pt idx="631">
                  <c:v>-4.3320624599013903E-6</c:v>
                </c:pt>
                <c:pt idx="632">
                  <c:v>-4.3320624599013903E-6</c:v>
                </c:pt>
                <c:pt idx="633">
                  <c:v>-4.3320624599013903E-6</c:v>
                </c:pt>
                <c:pt idx="634">
                  <c:v>-4.3320624599013903E-6</c:v>
                </c:pt>
                <c:pt idx="635">
                  <c:v>-4.3320624599013903E-6</c:v>
                </c:pt>
                <c:pt idx="636">
                  <c:v>-4.3320624599013903E-6</c:v>
                </c:pt>
                <c:pt idx="637">
                  <c:v>-4.3320624599013903E-6</c:v>
                </c:pt>
                <c:pt idx="638">
                  <c:v>-4.3320624599013903E-6</c:v>
                </c:pt>
                <c:pt idx="639">
                  <c:v>-4.3320624599013903E-6</c:v>
                </c:pt>
                <c:pt idx="640">
                  <c:v>-4.3320624599013903E-6</c:v>
                </c:pt>
                <c:pt idx="641">
                  <c:v>-4.3320624599013903E-6</c:v>
                </c:pt>
                <c:pt idx="642">
                  <c:v>-4.3320624599013903E-6</c:v>
                </c:pt>
                <c:pt idx="643">
                  <c:v>-4.3320624599013903E-6</c:v>
                </c:pt>
                <c:pt idx="644">
                  <c:v>-4.3320624599013903E-6</c:v>
                </c:pt>
                <c:pt idx="645">
                  <c:v>-4.3320624599013903E-6</c:v>
                </c:pt>
                <c:pt idx="646">
                  <c:v>-4.3320624599013903E-6</c:v>
                </c:pt>
                <c:pt idx="647">
                  <c:v>-4.3320624599013903E-6</c:v>
                </c:pt>
                <c:pt idx="648">
                  <c:v>-4.3320624599013903E-6</c:v>
                </c:pt>
                <c:pt idx="649">
                  <c:v>-7.0063759949385696E-6</c:v>
                </c:pt>
                <c:pt idx="650">
                  <c:v>-7.0063759949385696E-6</c:v>
                </c:pt>
                <c:pt idx="651">
                  <c:v>-7.0063759949385696E-6</c:v>
                </c:pt>
                <c:pt idx="652">
                  <c:v>-7.0063759949385696E-6</c:v>
                </c:pt>
                <c:pt idx="653">
                  <c:v>-7.0063759949385696E-6</c:v>
                </c:pt>
                <c:pt idx="654">
                  <c:v>-7.0063759949385696E-6</c:v>
                </c:pt>
                <c:pt idx="655">
                  <c:v>-7.0063759949385696E-6</c:v>
                </c:pt>
                <c:pt idx="656">
                  <c:v>-7.0063759949385696E-6</c:v>
                </c:pt>
                <c:pt idx="657">
                  <c:v>-7.0063759949385696E-6</c:v>
                </c:pt>
                <c:pt idx="658">
                  <c:v>-7.0063759949385696E-6</c:v>
                </c:pt>
                <c:pt idx="659">
                  <c:v>-7.0063759949385696E-6</c:v>
                </c:pt>
                <c:pt idx="660">
                  <c:v>-7.0063759949385696E-6</c:v>
                </c:pt>
                <c:pt idx="661">
                  <c:v>-7.0063759949385696E-6</c:v>
                </c:pt>
                <c:pt idx="662">
                  <c:v>-7.0063759949385696E-6</c:v>
                </c:pt>
                <c:pt idx="663">
                  <c:v>-7.0063759949385696E-6</c:v>
                </c:pt>
                <c:pt idx="664">
                  <c:v>-7.0063759949385696E-6</c:v>
                </c:pt>
                <c:pt idx="665">
                  <c:v>-7.0063759949385696E-6</c:v>
                </c:pt>
                <c:pt idx="666">
                  <c:v>-7.0063759949385696E-6</c:v>
                </c:pt>
                <c:pt idx="667">
                  <c:v>-7.0063759949385696E-6</c:v>
                </c:pt>
                <c:pt idx="668">
                  <c:v>-7.0063759949385696E-6</c:v>
                </c:pt>
                <c:pt idx="669">
                  <c:v>-7.0063759949385696E-6</c:v>
                </c:pt>
                <c:pt idx="670">
                  <c:v>-7.0063759949385696E-6</c:v>
                </c:pt>
                <c:pt idx="671">
                  <c:v>-7.0063759949385696E-6</c:v>
                </c:pt>
                <c:pt idx="672">
                  <c:v>-7.0063759949385696E-6</c:v>
                </c:pt>
                <c:pt idx="673">
                  <c:v>-7.0063759949385696E-6</c:v>
                </c:pt>
                <c:pt idx="674">
                  <c:v>-7.0063759949385696E-6</c:v>
                </c:pt>
                <c:pt idx="675">
                  <c:v>-7.0063759949385696E-6</c:v>
                </c:pt>
                <c:pt idx="676">
                  <c:v>-7.0063759949385696E-6</c:v>
                </c:pt>
                <c:pt idx="677">
                  <c:v>-7.0063759949385696E-6</c:v>
                </c:pt>
                <c:pt idx="678">
                  <c:v>-7.0063759949385696E-6</c:v>
                </c:pt>
                <c:pt idx="679">
                  <c:v>-7.0063759949385696E-6</c:v>
                </c:pt>
                <c:pt idx="680">
                  <c:v>-7.0063759949385696E-6</c:v>
                </c:pt>
                <c:pt idx="681">
                  <c:v>-7.0063759949385696E-6</c:v>
                </c:pt>
                <c:pt idx="682">
                  <c:v>-7.0063759949385696E-6</c:v>
                </c:pt>
                <c:pt idx="683">
                  <c:v>-7.0063759949385696E-6</c:v>
                </c:pt>
                <c:pt idx="684">
                  <c:v>-7.0063759949385696E-6</c:v>
                </c:pt>
                <c:pt idx="685">
                  <c:v>-7.0063759949385696E-6</c:v>
                </c:pt>
                <c:pt idx="686">
                  <c:v>-7.0063759949385696E-6</c:v>
                </c:pt>
                <c:pt idx="687">
                  <c:v>-7.0063759949385696E-6</c:v>
                </c:pt>
                <c:pt idx="688">
                  <c:v>-7.0063759949385696E-6</c:v>
                </c:pt>
                <c:pt idx="689">
                  <c:v>-7.0063759949385696E-6</c:v>
                </c:pt>
                <c:pt idx="690">
                  <c:v>-7.0063759949385696E-6</c:v>
                </c:pt>
                <c:pt idx="691">
                  <c:v>-7.0063759949385696E-6</c:v>
                </c:pt>
                <c:pt idx="692">
                  <c:v>-7.0063759949385696E-6</c:v>
                </c:pt>
                <c:pt idx="693">
                  <c:v>-7.0063759949385696E-6</c:v>
                </c:pt>
                <c:pt idx="694">
                  <c:v>-7.0063759949385696E-6</c:v>
                </c:pt>
                <c:pt idx="695">
                  <c:v>-7.0063759949385696E-6</c:v>
                </c:pt>
                <c:pt idx="696">
                  <c:v>-7.0063759949385696E-6</c:v>
                </c:pt>
                <c:pt idx="697">
                  <c:v>-7.0063759949385696E-6</c:v>
                </c:pt>
                <c:pt idx="698">
                  <c:v>-7.0063759949385696E-6</c:v>
                </c:pt>
                <c:pt idx="699">
                  <c:v>-7.0063759949385696E-6</c:v>
                </c:pt>
                <c:pt idx="700">
                  <c:v>-7.0063759949385696E-6</c:v>
                </c:pt>
                <c:pt idx="701">
                  <c:v>-7.0063759949385696E-6</c:v>
                </c:pt>
                <c:pt idx="702">
                  <c:v>-7.0063759949385696E-6</c:v>
                </c:pt>
                <c:pt idx="703">
                  <c:v>-7.0063759949385696E-6</c:v>
                </c:pt>
                <c:pt idx="704">
                  <c:v>-7.0063759949385696E-6</c:v>
                </c:pt>
                <c:pt idx="705">
                  <c:v>-7.0063759949385696E-6</c:v>
                </c:pt>
                <c:pt idx="706">
                  <c:v>-7.0063759949385696E-6</c:v>
                </c:pt>
                <c:pt idx="707">
                  <c:v>-7.0063759949385696E-6</c:v>
                </c:pt>
                <c:pt idx="708">
                  <c:v>-7.0063759949385696E-6</c:v>
                </c:pt>
                <c:pt idx="709">
                  <c:v>-7.0063759949385696E-6</c:v>
                </c:pt>
                <c:pt idx="710">
                  <c:v>-7.0063759949385696E-6</c:v>
                </c:pt>
                <c:pt idx="711">
                  <c:v>-7.0063759949385696E-6</c:v>
                </c:pt>
                <c:pt idx="712">
                  <c:v>-7.0063759949385696E-6</c:v>
                </c:pt>
                <c:pt idx="713">
                  <c:v>-7.0063759949385696E-6</c:v>
                </c:pt>
                <c:pt idx="714">
                  <c:v>-7.0063759949385696E-6</c:v>
                </c:pt>
                <c:pt idx="715">
                  <c:v>-7.0063759949385696E-6</c:v>
                </c:pt>
                <c:pt idx="716">
                  <c:v>-7.0063759949385696E-6</c:v>
                </c:pt>
                <c:pt idx="717">
                  <c:v>-7.0063759949385696E-6</c:v>
                </c:pt>
                <c:pt idx="718">
                  <c:v>-7.0063759949385696E-6</c:v>
                </c:pt>
                <c:pt idx="719">
                  <c:v>-7.0063759949385696E-6</c:v>
                </c:pt>
                <c:pt idx="720">
                  <c:v>-7.0063759949385696E-6</c:v>
                </c:pt>
                <c:pt idx="721">
                  <c:v>-7.0063759949385696E-6</c:v>
                </c:pt>
                <c:pt idx="722">
                  <c:v>-7.0063759949385696E-6</c:v>
                </c:pt>
                <c:pt idx="723">
                  <c:v>-7.0063759949385696E-6</c:v>
                </c:pt>
                <c:pt idx="724">
                  <c:v>-7.0063759949385696E-6</c:v>
                </c:pt>
                <c:pt idx="725">
                  <c:v>-7.0063759949385696E-6</c:v>
                </c:pt>
                <c:pt idx="726">
                  <c:v>-7.0063759949385696E-6</c:v>
                </c:pt>
                <c:pt idx="727">
                  <c:v>-7.0063759949385696E-6</c:v>
                </c:pt>
                <c:pt idx="728">
                  <c:v>-7.0063759949385696E-6</c:v>
                </c:pt>
                <c:pt idx="729">
                  <c:v>-7.0063759949385696E-6</c:v>
                </c:pt>
                <c:pt idx="730">
                  <c:v>-7.0063759949385696E-6</c:v>
                </c:pt>
                <c:pt idx="731">
                  <c:v>-7.0063759949385696E-6</c:v>
                </c:pt>
                <c:pt idx="732">
                  <c:v>-7.0063759949385696E-6</c:v>
                </c:pt>
                <c:pt idx="733">
                  <c:v>-7.0063759949385696E-6</c:v>
                </c:pt>
                <c:pt idx="734">
                  <c:v>-7.0063759949385696E-6</c:v>
                </c:pt>
                <c:pt idx="735">
                  <c:v>-7.0063759949385696E-6</c:v>
                </c:pt>
                <c:pt idx="736">
                  <c:v>-7.0063759949385696E-6</c:v>
                </c:pt>
                <c:pt idx="737">
                  <c:v>-7.0063759949385696E-6</c:v>
                </c:pt>
                <c:pt idx="738">
                  <c:v>-7.0063759949385696E-6</c:v>
                </c:pt>
                <c:pt idx="739">
                  <c:v>-7.0063759949385696E-6</c:v>
                </c:pt>
                <c:pt idx="740">
                  <c:v>-7.0063759949385696E-6</c:v>
                </c:pt>
                <c:pt idx="741">
                  <c:v>-7.0063759949385696E-6</c:v>
                </c:pt>
                <c:pt idx="742">
                  <c:v>-7.0063759949385696E-6</c:v>
                </c:pt>
                <c:pt idx="743">
                  <c:v>-7.0063759949385696E-6</c:v>
                </c:pt>
                <c:pt idx="744">
                  <c:v>-7.0063759949385696E-6</c:v>
                </c:pt>
                <c:pt idx="745">
                  <c:v>-7.0063759949385696E-6</c:v>
                </c:pt>
                <c:pt idx="746">
                  <c:v>-7.0063759949385696E-6</c:v>
                </c:pt>
                <c:pt idx="747">
                  <c:v>-7.0063759949385696E-6</c:v>
                </c:pt>
                <c:pt idx="748">
                  <c:v>-7.0063759949385696E-6</c:v>
                </c:pt>
                <c:pt idx="749">
                  <c:v>-7.0063759949385696E-6</c:v>
                </c:pt>
                <c:pt idx="750">
                  <c:v>-7.0063759949385696E-6</c:v>
                </c:pt>
                <c:pt idx="751">
                  <c:v>-7.0063759949385696E-6</c:v>
                </c:pt>
                <c:pt idx="752">
                  <c:v>-7.0063759949385696E-6</c:v>
                </c:pt>
                <c:pt idx="753">
                  <c:v>-7.0063759949385696E-6</c:v>
                </c:pt>
                <c:pt idx="754">
                  <c:v>-7.0063759949385696E-6</c:v>
                </c:pt>
                <c:pt idx="755">
                  <c:v>-7.0063759949385696E-6</c:v>
                </c:pt>
                <c:pt idx="756">
                  <c:v>-7.0063759949385696E-6</c:v>
                </c:pt>
                <c:pt idx="757">
                  <c:v>-7.0063759949385696E-6</c:v>
                </c:pt>
                <c:pt idx="758">
                  <c:v>-7.0063759949385696E-6</c:v>
                </c:pt>
                <c:pt idx="759">
                  <c:v>-7.0063759949385696E-6</c:v>
                </c:pt>
                <c:pt idx="760">
                  <c:v>-7.0063759949385696E-6</c:v>
                </c:pt>
                <c:pt idx="761">
                  <c:v>-7.0063759949385696E-6</c:v>
                </c:pt>
                <c:pt idx="762">
                  <c:v>-7.0063759949385696E-6</c:v>
                </c:pt>
                <c:pt idx="763">
                  <c:v>-7.0063759949385696E-6</c:v>
                </c:pt>
                <c:pt idx="764">
                  <c:v>-7.0063759949385696E-6</c:v>
                </c:pt>
                <c:pt idx="765">
                  <c:v>-7.0063759949385696E-6</c:v>
                </c:pt>
                <c:pt idx="766">
                  <c:v>-7.0063759949385696E-6</c:v>
                </c:pt>
                <c:pt idx="767">
                  <c:v>-7.0063759949385696E-6</c:v>
                </c:pt>
                <c:pt idx="768">
                  <c:v>-7.0063759949385696E-6</c:v>
                </c:pt>
                <c:pt idx="769">
                  <c:v>-7.0063759949385696E-6</c:v>
                </c:pt>
                <c:pt idx="770">
                  <c:v>-7.0063759949385696E-6</c:v>
                </c:pt>
                <c:pt idx="771">
                  <c:v>-7.0063759949385696E-6</c:v>
                </c:pt>
                <c:pt idx="772">
                  <c:v>-7.0063759949385696E-6</c:v>
                </c:pt>
                <c:pt idx="773">
                  <c:v>-7.0063759949385696E-6</c:v>
                </c:pt>
                <c:pt idx="774">
                  <c:v>-7.0063759949385696E-6</c:v>
                </c:pt>
                <c:pt idx="775">
                  <c:v>-7.0063759949385696E-6</c:v>
                </c:pt>
                <c:pt idx="776">
                  <c:v>-7.0063759949385696E-6</c:v>
                </c:pt>
                <c:pt idx="777">
                  <c:v>-7.0063759949385696E-6</c:v>
                </c:pt>
                <c:pt idx="778">
                  <c:v>-7.0063759949385696E-6</c:v>
                </c:pt>
                <c:pt idx="779">
                  <c:v>-7.0063759949385696E-6</c:v>
                </c:pt>
                <c:pt idx="780">
                  <c:v>-7.0063759949385696E-6</c:v>
                </c:pt>
                <c:pt idx="781">
                  <c:v>-7.0063759949385696E-6</c:v>
                </c:pt>
                <c:pt idx="782">
                  <c:v>-7.0063759949385696E-6</c:v>
                </c:pt>
                <c:pt idx="783">
                  <c:v>-7.0063759949385696E-6</c:v>
                </c:pt>
                <c:pt idx="784">
                  <c:v>-7.0063759949385696E-6</c:v>
                </c:pt>
                <c:pt idx="785">
                  <c:v>-7.0063759949385696E-6</c:v>
                </c:pt>
                <c:pt idx="786">
                  <c:v>-7.0063759949385696E-6</c:v>
                </c:pt>
                <c:pt idx="787">
                  <c:v>-7.0063759949385696E-6</c:v>
                </c:pt>
                <c:pt idx="788">
                  <c:v>-7.0063759949385696E-6</c:v>
                </c:pt>
                <c:pt idx="789">
                  <c:v>-7.0063759949385696E-6</c:v>
                </c:pt>
                <c:pt idx="790">
                  <c:v>-7.0063759949385696E-6</c:v>
                </c:pt>
                <c:pt idx="791">
                  <c:v>-7.0063759949385696E-6</c:v>
                </c:pt>
                <c:pt idx="792">
                  <c:v>-7.0063759949385696E-6</c:v>
                </c:pt>
                <c:pt idx="793">
                  <c:v>-7.0063759949385696E-6</c:v>
                </c:pt>
                <c:pt idx="794">
                  <c:v>-7.0063759949385696E-6</c:v>
                </c:pt>
                <c:pt idx="795">
                  <c:v>-7.0063759949385696E-6</c:v>
                </c:pt>
                <c:pt idx="796">
                  <c:v>-7.0063759949385696E-6</c:v>
                </c:pt>
                <c:pt idx="797">
                  <c:v>-7.0063759949385696E-6</c:v>
                </c:pt>
                <c:pt idx="798">
                  <c:v>-7.0063759949385696E-6</c:v>
                </c:pt>
                <c:pt idx="799">
                  <c:v>-7.0063759949385696E-6</c:v>
                </c:pt>
                <c:pt idx="800">
                  <c:v>-7.0063759949385696E-6</c:v>
                </c:pt>
                <c:pt idx="801">
                  <c:v>-7.0063759949385696E-6</c:v>
                </c:pt>
                <c:pt idx="802">
                  <c:v>-7.0063759949385696E-6</c:v>
                </c:pt>
                <c:pt idx="803">
                  <c:v>-7.0063759949385696E-6</c:v>
                </c:pt>
                <c:pt idx="804">
                  <c:v>-7.0063759949385696E-6</c:v>
                </c:pt>
                <c:pt idx="805">
                  <c:v>-7.0063759949385696E-6</c:v>
                </c:pt>
                <c:pt idx="806">
                  <c:v>-7.0063759949385696E-6</c:v>
                </c:pt>
                <c:pt idx="807">
                  <c:v>-7.0063759949385696E-6</c:v>
                </c:pt>
                <c:pt idx="808">
                  <c:v>-7.0063759949385696E-6</c:v>
                </c:pt>
                <c:pt idx="809">
                  <c:v>-7.0063759949385696E-6</c:v>
                </c:pt>
                <c:pt idx="810">
                  <c:v>-7.0063759949385696E-6</c:v>
                </c:pt>
                <c:pt idx="811">
                  <c:v>-7.0063759949385696E-6</c:v>
                </c:pt>
                <c:pt idx="812">
                  <c:v>-7.0063759949385696E-6</c:v>
                </c:pt>
                <c:pt idx="813">
                  <c:v>-7.0063759949385696E-6</c:v>
                </c:pt>
                <c:pt idx="814">
                  <c:v>-7.0063759949385696E-6</c:v>
                </c:pt>
                <c:pt idx="815">
                  <c:v>-7.0063759949385696E-6</c:v>
                </c:pt>
                <c:pt idx="816">
                  <c:v>-7.0063759949385696E-6</c:v>
                </c:pt>
                <c:pt idx="817">
                  <c:v>-7.0063759949385696E-6</c:v>
                </c:pt>
                <c:pt idx="818">
                  <c:v>-7.0063759949385696E-6</c:v>
                </c:pt>
                <c:pt idx="819">
                  <c:v>-7.0063759949385696E-6</c:v>
                </c:pt>
                <c:pt idx="820">
                  <c:v>-7.0063759949385696E-6</c:v>
                </c:pt>
                <c:pt idx="821">
                  <c:v>-7.0063759949385696E-6</c:v>
                </c:pt>
                <c:pt idx="822">
                  <c:v>-7.0063759949385696E-6</c:v>
                </c:pt>
                <c:pt idx="823">
                  <c:v>-7.0063759949385696E-6</c:v>
                </c:pt>
                <c:pt idx="824">
                  <c:v>-7.0063759949385696E-6</c:v>
                </c:pt>
                <c:pt idx="825">
                  <c:v>-7.0063759949385696E-6</c:v>
                </c:pt>
                <c:pt idx="826">
                  <c:v>-7.0063759949385696E-6</c:v>
                </c:pt>
                <c:pt idx="827">
                  <c:v>-7.0063759949385696E-6</c:v>
                </c:pt>
                <c:pt idx="828">
                  <c:v>-7.0063759949385696E-6</c:v>
                </c:pt>
                <c:pt idx="829">
                  <c:v>-4.7217044322080203E-6</c:v>
                </c:pt>
                <c:pt idx="830">
                  <c:v>-4.7217044322080203E-6</c:v>
                </c:pt>
                <c:pt idx="831">
                  <c:v>-4.7217044322080203E-6</c:v>
                </c:pt>
                <c:pt idx="832">
                  <c:v>-4.7217044322080203E-6</c:v>
                </c:pt>
                <c:pt idx="833">
                  <c:v>-4.7217044322080203E-6</c:v>
                </c:pt>
                <c:pt idx="834">
                  <c:v>-4.7217044322080203E-6</c:v>
                </c:pt>
                <c:pt idx="835">
                  <c:v>-6.56945935861774E-6</c:v>
                </c:pt>
                <c:pt idx="836">
                  <c:v>-6.56945935861774E-6</c:v>
                </c:pt>
                <c:pt idx="837">
                  <c:v>-6.56945935861774E-6</c:v>
                </c:pt>
                <c:pt idx="838">
                  <c:v>-6.56945935861774E-6</c:v>
                </c:pt>
                <c:pt idx="839">
                  <c:v>-6.56945935861774E-6</c:v>
                </c:pt>
                <c:pt idx="840">
                  <c:v>-6.56945935861774E-6</c:v>
                </c:pt>
                <c:pt idx="841">
                  <c:v>-6.56945935861774E-6</c:v>
                </c:pt>
                <c:pt idx="842">
                  <c:v>-6.56945935861774E-6</c:v>
                </c:pt>
                <c:pt idx="843">
                  <c:v>-6.56945935861774E-6</c:v>
                </c:pt>
                <c:pt idx="844">
                  <c:v>-6.56945935861774E-6</c:v>
                </c:pt>
                <c:pt idx="845">
                  <c:v>-6.56945935861774E-6</c:v>
                </c:pt>
                <c:pt idx="846">
                  <c:v>-6.56945935861774E-6</c:v>
                </c:pt>
                <c:pt idx="847">
                  <c:v>-6.56945935861774E-6</c:v>
                </c:pt>
                <c:pt idx="848">
                  <c:v>-6.56945935861774E-6</c:v>
                </c:pt>
                <c:pt idx="849">
                  <c:v>-6.56945935861774E-6</c:v>
                </c:pt>
                <c:pt idx="850">
                  <c:v>-6.56945935861774E-6</c:v>
                </c:pt>
                <c:pt idx="851">
                  <c:v>-6.56945935861774E-6</c:v>
                </c:pt>
                <c:pt idx="852">
                  <c:v>-6.56945935861774E-6</c:v>
                </c:pt>
                <c:pt idx="853">
                  <c:v>-6.56945935861774E-6</c:v>
                </c:pt>
                <c:pt idx="854">
                  <c:v>-6.56945935861774E-6</c:v>
                </c:pt>
                <c:pt idx="855">
                  <c:v>-8.9504111255614299E-6</c:v>
                </c:pt>
                <c:pt idx="856">
                  <c:v>-8.9504111255614299E-6</c:v>
                </c:pt>
                <c:pt idx="857">
                  <c:v>-8.9504111255614299E-6</c:v>
                </c:pt>
                <c:pt idx="858">
                  <c:v>-8.9504111255614299E-6</c:v>
                </c:pt>
                <c:pt idx="859">
                  <c:v>-8.9504111255614299E-6</c:v>
                </c:pt>
                <c:pt idx="860">
                  <c:v>-8.9504111255614299E-6</c:v>
                </c:pt>
                <c:pt idx="861">
                  <c:v>-8.9504111255614299E-6</c:v>
                </c:pt>
                <c:pt idx="862">
                  <c:v>-8.9504111255614299E-6</c:v>
                </c:pt>
                <c:pt idx="863">
                  <c:v>-8.9504111255614299E-6</c:v>
                </c:pt>
                <c:pt idx="864">
                  <c:v>-8.9504111255614299E-6</c:v>
                </c:pt>
                <c:pt idx="865">
                  <c:v>-8.9504111255614299E-6</c:v>
                </c:pt>
                <c:pt idx="866">
                  <c:v>-8.9504111255614299E-6</c:v>
                </c:pt>
                <c:pt idx="867">
                  <c:v>-8.9504111255614299E-6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75B-4886-BE40-1FBD95A138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err="1" smtClean="0"/>
                  <a:t>Avg</a:t>
                </a:r>
                <a:r>
                  <a:rPr lang="en-US" dirty="0" smtClean="0"/>
                  <a:t> Beta </a:t>
                </a:r>
                <a:r>
                  <a:rPr lang="en-US" dirty="0"/>
                  <a:t>along y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omments/comment1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1" dt="2020-06-09T11:20:04.326" idx="1">
    <p:pos x="10" y="10"/>
    <p:text>Ya se, me estoy viendo muy mason, pero que ta si cambias el color de las gráficas para que se vean como las de Darmstadt: E&gt;azul, B&gt;rojo, F&gt;verde</p:text>
    <p:extLst>
      <p:ext uri="{C676402C-5697-4E1C-873F-D02D1690AC5C}">
        <p15:threadingInfo xmlns:p15="http://schemas.microsoft.com/office/powerpoint/2012/main" timeZoneBias="240"/>
      </p:ext>
    </p:extLst>
  </p:cm>
  <p:cm authorId="2" dt="2020-06-09T12:46:05.794" idx="1">
    <p:pos x="10" y="106"/>
    <p:text>Done!</p:text>
    <p:extLst>
      <p:ext uri="{C676402C-5697-4E1C-873F-D02D1690AC5C}">
        <p15:threadingInfo xmlns:p15="http://schemas.microsoft.com/office/powerpoint/2012/main" timeZoneBias="240">
          <p15:parentCm authorId="1" idx="1"/>
        </p15:threadingInfo>
      </p:ext>
    </p:extLst>
  </p:cm>
  <p:cm authorId="1" dt="2020-06-09T11:21:24.231" idx="2">
    <p:pos x="3513" y="4057"/>
    <p:text>Creo que la fuerza en esta transparencia es la fuerza en Y. Gbaria que cambiar la ecuación, y Fz por Fy en los títulos de las gráficas</p:text>
    <p:extLst mod="1">
      <p:ext uri="{C676402C-5697-4E1C-873F-D02D1690AC5C}">
        <p15:threadingInfo xmlns:p15="http://schemas.microsoft.com/office/powerpoint/2012/main" timeZoneBias="240"/>
      </p:ext>
    </p:extLst>
  </p:cm>
  <p:cm authorId="2" dt="2020-06-09T12:51:06.457" idx="2">
    <p:pos x="3513" y="4153"/>
    <p:text>Done!</p:text>
    <p:extLst>
      <p:ext uri="{C676402C-5697-4E1C-873F-D02D1690AC5C}">
        <p15:threadingInfo xmlns:p15="http://schemas.microsoft.com/office/powerpoint/2012/main" timeZoneBias="240">
          <p15:parentCm authorId="1" idx="2"/>
        </p15:threadingInfo>
      </p:ext>
    </p:extLst>
  </p:cm>
  <p:cm authorId="1" dt="2020-06-09T11:22:49.766" idx="3">
    <p:pos x="1800" y="1134"/>
    <p:text>Creo que deberían ser Fy</p:text>
    <p:extLst>
      <p:ext uri="{C676402C-5697-4E1C-873F-D02D1690AC5C}">
        <p15:threadingInfo xmlns:p15="http://schemas.microsoft.com/office/powerpoint/2012/main" timeZoneBias="240"/>
      </p:ext>
    </p:extLst>
  </p:cm>
  <p:cm authorId="2" dt="2020-06-09T12:51:17.325" idx="3">
    <p:pos x="1800" y="1230"/>
    <p:text>Sip :P</p:text>
    <p:extLst>
      <p:ext uri="{C676402C-5697-4E1C-873F-D02D1690AC5C}">
        <p15:threadingInfo xmlns:p15="http://schemas.microsoft.com/office/powerpoint/2012/main" timeZoneBias="240">
          <p15:parentCm authorId="1" idx="3"/>
        </p15:threadingInfo>
      </p:ext>
    </p:extLst>
  </p:cm>
</p:cmLst>
</file>

<file path=ppt/comments/comment2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1" dt="2020-06-09T11:23:14.633" idx="4">
    <p:pos x="203" y="3745"/>
    <p:text>Igual que la transparencia anterior, casi estoy seguro que es Fy. Seria mejor poner la ecuación arriba, pues aplica a ambos casos. Así hay mas espacio abajo de las gráficas para los comentarios donde los comparas.</p:text>
    <p:extLst mod="1">
      <p:ext uri="{C676402C-5697-4E1C-873F-D02D1690AC5C}">
        <p15:threadingInfo xmlns:p15="http://schemas.microsoft.com/office/powerpoint/2012/main" timeZoneBias="240"/>
      </p:ext>
    </p:extLst>
  </p:cm>
  <p:cm authorId="2" dt="2020-06-09T12:58:46.057" idx="4">
    <p:pos x="203" y="3841"/>
    <p:text>Done!</p:text>
    <p:extLst>
      <p:ext uri="{C676402C-5697-4E1C-873F-D02D1690AC5C}">
        <p15:threadingInfo xmlns:p15="http://schemas.microsoft.com/office/powerpoint/2012/main" timeZoneBias="240">
          <p15:parentCm authorId="1" idx="4"/>
        </p15:threadingInfo>
      </p:ext>
    </p:extLst>
  </p:cm>
  <p:cm authorId="1" dt="2020-06-09T11:23:34.426" idx="5">
    <p:pos x="3778" y="1743"/>
    <p:text>Cambiar colores para igual a los de Darmstadt, luego te digo por que creo que es mejor asi. </p:text>
    <p:extLst>
      <p:ext uri="{C676402C-5697-4E1C-873F-D02D1690AC5C}">
        <p15:threadingInfo xmlns:p15="http://schemas.microsoft.com/office/powerpoint/2012/main" timeZoneBias="240"/>
      </p:ext>
    </p:extLst>
  </p:cm>
  <p:cm authorId="2" dt="2020-06-09T12:58:50.191" idx="5">
    <p:pos x="3778" y="1839"/>
    <p:text>Done!</p:text>
    <p:extLst>
      <p:ext uri="{C676402C-5697-4E1C-873F-D02D1690AC5C}">
        <p15:threadingInfo xmlns:p15="http://schemas.microsoft.com/office/powerpoint/2012/main" timeZoneBias="240">
          <p15:parentCm authorId="1" idx="5"/>
        </p15:threadingInfo>
      </p:ext>
    </p:extLst>
  </p:cm>
</p:cmLst>
</file>

<file path=ppt/comments/comment3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1" dt="2020-06-09T11:36:25.861" idx="6">
    <p:pos x="7200" y="869"/>
    <p:text>Make colors the same as in the Darmstadt: E&gt;blue, B&gt;red, F&gt;green</p:text>
    <p:extLst>
      <p:ext uri="{C676402C-5697-4E1C-873F-D02D1690AC5C}">
        <p15:threadingInfo xmlns:p15="http://schemas.microsoft.com/office/powerpoint/2012/main" timeZoneBias="240"/>
      </p:ext>
    </p:extLst>
  </p:cm>
  <p:cm authorId="2" dt="2020-06-09T13:14:04.378" idx="6">
    <p:pos x="7200" y="965"/>
    <p:text>done</p:text>
    <p:extLst>
      <p:ext uri="{C676402C-5697-4E1C-873F-D02D1690AC5C}">
        <p15:threadingInfo xmlns:p15="http://schemas.microsoft.com/office/powerpoint/2012/main" timeZoneBias="240">
          <p15:parentCm authorId="1" idx="6"/>
        </p15:threadingInfo>
      </p:ext>
    </p:extLst>
  </p:cm>
</p:cmLst>
</file>

<file path=ppt/comments/comment4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1" dt="2020-06-09T11:44:05.262" idx="7">
    <p:pos x="7578" y="3816"/>
    <p:text>Don't say anything here, it will cause a lot of stir, leave them to reach their own conclusions.</p:text>
    <p:extLst>
      <p:ext uri="{C676402C-5697-4E1C-873F-D02D1690AC5C}">
        <p15:threadingInfo xmlns:p15="http://schemas.microsoft.com/office/powerpoint/2012/main" timeZoneBias="240"/>
      </p:ext>
    </p:extLst>
  </p:cm>
  <p:cm authorId="1" dt="2020-06-09T11:47:37.289" idx="8">
    <p:pos x="10" y="10"/>
    <p:text>The colors are very confusing. Stick to E&gt;blue, B&gt;red, Force&gt;green, but use dashed blu for your E field</p:text>
    <p:extLst>
      <p:ext uri="{C676402C-5697-4E1C-873F-D02D1690AC5C}">
        <p15:threadingInfo xmlns:p15="http://schemas.microsoft.com/office/powerpoint/2012/main" timeZoneBias="240"/>
      </p:ext>
    </p:extLst>
  </p:cm>
  <p:cm authorId="1" dt="2020-06-09T11:48:22" idx="9">
    <p:pos x="106" y="106"/>
    <p:text>Comparing the three , which is better for more symmetric Fy? Would be nice to add Force on the middle and right graphs too, since we are using Fy as a metric to understand behavior and differences between Wiens</p:text>
    <p:extLst>
      <p:ext uri="{C676402C-5697-4E1C-873F-D02D1690AC5C}">
        <p15:threadingInfo xmlns:p15="http://schemas.microsoft.com/office/powerpoint/2012/main" timeZoneBias="240"/>
      </p:ext>
    </p:extLst>
  </p:cm>
  <p:cm authorId="2" dt="2020-06-09T13:19:20.346" idx="7">
    <p:pos x="106" y="202"/>
    <p:text>I think this introduces some problems of visualization due to the force being calculated using the scaling factor.</p:text>
    <p:extLst>
      <p:ext uri="{C676402C-5697-4E1C-873F-D02D1690AC5C}">
        <p15:threadingInfo xmlns:p15="http://schemas.microsoft.com/office/powerpoint/2012/main" timeZoneBias="240">
          <p15:parentCm authorId="1" idx="9"/>
        </p15:threadingInfo>
      </p:ext>
    </p:extLst>
  </p:cm>
  <p:cm authorId="1" dt="2020-06-09T11:51:58.066" idx="10">
    <p:pos x="4815" y="1512"/>
    <p:text>Why is your E filed more "squared" than Jay's? </p:text>
    <p:extLst>
      <p:ext uri="{C676402C-5697-4E1C-873F-D02D1690AC5C}">
        <p15:threadingInfo xmlns:p15="http://schemas.microsoft.com/office/powerpoint/2012/main" timeZoneBias="240"/>
      </p:ext>
    </p:extLst>
  </p:cm>
  <p:cm authorId="2" dt="2020-06-09T13:45:00.236" idx="8">
    <p:pos x="4815" y="1608"/>
    <p:text>This is the effect of the detail in the rogowsky profile (and longer insulators) This is why this comparison is not apples to apples.</p:text>
    <p:extLst>
      <p:ext uri="{C676402C-5697-4E1C-873F-D02D1690AC5C}">
        <p15:threadingInfo xmlns:p15="http://schemas.microsoft.com/office/powerpoint/2012/main" timeZoneBias="240">
          <p15:parentCm authorId="1" idx="10"/>
        </p15:threadingInfo>
      </p:ext>
    </p:extLst>
  </p:cm>
</p:cmLst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996432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195556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42879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51300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76400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426143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668832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427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48913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723592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402292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87B587-856A-4F6F-8E91-FCC5F17B4E53}" type="datetimeFigureOut">
              <a:rPr lang="en-US" smtClean="0"/>
              <a:t>6/15/2020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95645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mailto:chgarcia@jlab.org" TargetMode="External"/><Relationship Id="rId2" Type="http://schemas.openxmlformats.org/officeDocument/2006/relationships/hyperlink" Target="mailto:gabrielp@jlab.org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Relationship Id="rId6" Type="http://schemas.openxmlformats.org/officeDocument/2006/relationships/comments" Target="../comments/comment3.xml"/><Relationship Id="rId5" Type="http://schemas.openxmlformats.org/officeDocument/2006/relationships/image" Target="../media/image8.png"/><Relationship Id="rId4" Type="http://schemas.openxmlformats.org/officeDocument/2006/relationships/image" Target="../media/image11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5.xml"/><Relationship Id="rId5" Type="http://schemas.openxmlformats.org/officeDocument/2006/relationships/comments" Target="../comments/comment4.xml"/><Relationship Id="rId4" Type="http://schemas.openxmlformats.org/officeDocument/2006/relationships/chart" Target="../charts/chart1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emf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5.xml"/><Relationship Id="rId5" Type="http://schemas.openxmlformats.org/officeDocument/2006/relationships/comments" Target="../comments/comment1.xml"/><Relationship Id="rId4" Type="http://schemas.openxmlformats.org/officeDocument/2006/relationships/image" Target="../media/image1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6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5" Type="http://schemas.openxmlformats.org/officeDocument/2006/relationships/comments" Target="../comments/comment2.xml"/><Relationship Id="rId4" Type="http://schemas.openxmlformats.org/officeDocument/2006/relationships/image" Target="../media/image3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9.xml"/><Relationship Id="rId3" Type="http://schemas.openxmlformats.org/officeDocument/2006/relationships/chart" Target="../charts/chart5.xml"/><Relationship Id="rId7" Type="http://schemas.openxmlformats.org/officeDocument/2006/relationships/image" Target="../media/image70.pn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7" Type="http://schemas.openxmlformats.org/officeDocument/2006/relationships/chart" Target="../charts/chart15.xml"/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4.xml"/><Relationship Id="rId5" Type="http://schemas.openxmlformats.org/officeDocument/2006/relationships/chart" Target="../charts/chart13.xml"/><Relationship Id="rId4" Type="http://schemas.openxmlformats.org/officeDocument/2006/relationships/chart" Target="../charts/char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Wien filter GPT simulations</a:t>
            </a:r>
            <a:endParaRPr lang="en-US" b="1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06/08/2020</a:t>
            </a:r>
          </a:p>
          <a:p>
            <a:r>
              <a:rPr lang="en-US" dirty="0"/>
              <a:t>Gabriel Palacios Serrano, Carlos Hernandez Garcia</a:t>
            </a:r>
          </a:p>
          <a:p>
            <a:r>
              <a:rPr lang="en-US" dirty="0">
                <a:hlinkClick r:id="rId2"/>
              </a:rPr>
              <a:t>gabrielp@jlab.org</a:t>
            </a:r>
            <a:r>
              <a:rPr lang="en-US" dirty="0"/>
              <a:t>, </a:t>
            </a:r>
            <a:r>
              <a:rPr lang="en-US" dirty="0">
                <a:hlinkClick r:id="rId3"/>
              </a:rPr>
              <a:t>chgarcia@jlab.org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046865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And compare it to Darmstadt’s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33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t="1" b="-2165"/>
          <a:stretch/>
        </p:blipFill>
        <p:spPr>
          <a:xfrm>
            <a:off x="839788" y="2971817"/>
            <a:ext cx="5157787" cy="281067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Content Placeholder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63952" y="1378975"/>
            <a:ext cx="2233636" cy="142828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4" name="Content Placeholder 3"/>
          <p:cNvPicPr>
            <a:picLocks noGrp="1" noChangeAspect="1"/>
          </p:cNvPicPr>
          <p:nvPr>
            <p:ph sz="quarter" idx="4"/>
          </p:nvPr>
        </p:nvPicPr>
        <p:blipFill>
          <a:blip r:embed="rId4"/>
          <a:stretch>
            <a:fillRect/>
          </a:stretch>
        </p:blipFill>
        <p:spPr>
          <a:xfrm>
            <a:off x="6172200" y="3158743"/>
            <a:ext cx="5183188" cy="2377251"/>
          </a:xfrm>
          <a:prstGeom prst="rect">
            <a:avLst/>
          </a:prstGeom>
        </p:spPr>
      </p:pic>
      <p:pic>
        <p:nvPicPr>
          <p:cNvPr id="9" name="Content Placeholder 3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9680" y="1283169"/>
            <a:ext cx="2675708" cy="16198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345670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Discussion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/>
              <a:t>Darmstadt scales their E field by </a:t>
            </a:r>
            <a:r>
              <a:rPr lang="en-US" dirty="0" smtClean="0"/>
              <a:t>~0.8%, </a:t>
            </a:r>
            <a:r>
              <a:rPr lang="en-US" dirty="0"/>
              <a:t>we scale it by </a:t>
            </a:r>
            <a:r>
              <a:rPr lang="en-US" dirty="0" smtClean="0"/>
              <a:t>~2%</a:t>
            </a:r>
            <a:endParaRPr lang="en-US" dirty="0"/>
          </a:p>
          <a:p>
            <a:pPr lvl="1"/>
            <a:r>
              <a:rPr lang="en-US" dirty="0"/>
              <a:t>Darmstadt</a:t>
            </a:r>
            <a:r>
              <a:rPr lang="en-US" u="sng" dirty="0"/>
              <a:t>  </a:t>
            </a:r>
            <a:r>
              <a:rPr lang="en-US" dirty="0"/>
              <a:t>E and B fields outer and inner fringe regions are very symmetric (slide 4) </a:t>
            </a:r>
          </a:p>
          <a:p>
            <a:pPr lvl="1"/>
            <a:r>
              <a:rPr lang="en-US" dirty="0"/>
              <a:t>Ours are not symmetric: our E and B </a:t>
            </a:r>
            <a:r>
              <a:rPr lang="en-US" b="1" dirty="0"/>
              <a:t>outer fringe field region </a:t>
            </a:r>
            <a:r>
              <a:rPr lang="en-US" dirty="0"/>
              <a:t>almost overlap and their crossing point is not in the middle if the fringe region like in the Darmstadt case (slide 4) </a:t>
            </a:r>
          </a:p>
          <a:p>
            <a:pPr lvl="1"/>
            <a:r>
              <a:rPr lang="en-US" b="1" dirty="0"/>
              <a:t>The asymmetry in our fringe region </a:t>
            </a:r>
            <a:r>
              <a:rPr lang="en-US" dirty="0"/>
              <a:t>kicks the beam vertically more than in Darmstadt case.</a:t>
            </a:r>
          </a:p>
          <a:p>
            <a:pPr lvl="1"/>
            <a:r>
              <a:rPr lang="en-US" dirty="0"/>
              <a:t>Mainz, Darmstadt and CEBAF (?) report having to </a:t>
            </a:r>
            <a:r>
              <a:rPr lang="en-US" b="1" dirty="0"/>
              <a:t>scale their theoretically calculated values </a:t>
            </a:r>
            <a:r>
              <a:rPr lang="en-US" dirty="0"/>
              <a:t>because </a:t>
            </a:r>
            <a:r>
              <a:rPr lang="en-US" u="sng" dirty="0"/>
              <a:t>satisfying the Wien condition along the whole device is not possible for our geometrical constraints </a:t>
            </a:r>
            <a:r>
              <a:rPr lang="en-US" dirty="0"/>
              <a:t>(we all use the same </a:t>
            </a:r>
            <a:r>
              <a:rPr lang="en-US"/>
              <a:t>SLAC </a:t>
            </a:r>
            <a:r>
              <a:rPr lang="en-US" smtClean="0"/>
              <a:t>design (?)). </a:t>
            </a:r>
            <a:endParaRPr lang="en-US" dirty="0"/>
          </a:p>
          <a:p>
            <a:pPr lvl="1"/>
            <a:r>
              <a:rPr lang="en-US" dirty="0"/>
              <a:t>Our GPT results reflect the dynamics of our setup and our beam. 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87908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5352" y="412112"/>
            <a:ext cx="10515600" cy="835025"/>
          </a:xfrm>
        </p:spPr>
        <p:txBody>
          <a:bodyPr/>
          <a:lstStyle/>
          <a:p>
            <a:r>
              <a:rPr lang="en-US" dirty="0"/>
              <a:t>Field maps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>
          <a:xfrm>
            <a:off x="4583114" y="2224088"/>
            <a:ext cx="3446462" cy="876300"/>
          </a:xfrm>
        </p:spPr>
        <p:txBody>
          <a:bodyPr/>
          <a:lstStyle/>
          <a:p>
            <a:r>
              <a:rPr lang="en-US" dirty="0"/>
              <a:t>Gabs’ and Jay’s electric fields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>
          <a:xfrm>
            <a:off x="8572500" y="1881188"/>
            <a:ext cx="3300413" cy="1219200"/>
          </a:xfrm>
        </p:spPr>
        <p:txBody>
          <a:bodyPr/>
          <a:lstStyle/>
          <a:p>
            <a:r>
              <a:rPr lang="en-US" dirty="0"/>
              <a:t>Gabs’ electric field and Jay’s magnetic field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809DA453-37EA-F848-BA62-3BC15C5BB5FC}"/>
              </a:ext>
            </a:extLst>
          </p:cNvPr>
          <p:cNvSpPr txBox="1">
            <a:spLocks/>
          </p:cNvSpPr>
          <p:nvPr/>
        </p:nvSpPr>
        <p:spPr>
          <a:xfrm>
            <a:off x="892176" y="2219325"/>
            <a:ext cx="3446462" cy="8763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Jay’s electric and magnetic fields  </a:t>
            </a:r>
          </a:p>
        </p:txBody>
      </p:sp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01057548"/>
              </p:ext>
            </p:extLst>
          </p:nvPr>
        </p:nvGraphicFramePr>
        <p:xfrm>
          <a:off x="275193" y="3282626"/>
          <a:ext cx="3949234" cy="2419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hart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5023831"/>
              </p:ext>
            </p:extLst>
          </p:nvPr>
        </p:nvGraphicFramePr>
        <p:xfrm>
          <a:off x="4338638" y="3275358"/>
          <a:ext cx="3895056" cy="24338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5" name="Chart 1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25411609"/>
              </p:ext>
            </p:extLst>
          </p:nvPr>
        </p:nvGraphicFramePr>
        <p:xfrm>
          <a:off x="8233694" y="3282626"/>
          <a:ext cx="3871796" cy="2419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75725671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Content Placeholder 7"/>
          <p:cNvSpPr>
            <a:spLocks noGrp="1"/>
          </p:cNvSpPr>
          <p:nvPr>
            <p:ph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How</a:t>
            </a:r>
            <a:r>
              <a:rPr lang="en-US" dirty="0"/>
              <a:t> accurately was the electrostatic TOSCA model based on the mechanical model compared to that by Gabriel (CST)? Can we have the step file to look at?</a:t>
            </a:r>
          </a:p>
          <a:p>
            <a:r>
              <a:rPr lang="en-US" dirty="0" smtClean="0"/>
              <a:t>What</a:t>
            </a:r>
            <a:r>
              <a:rPr lang="en-US" dirty="0"/>
              <a:t> is the biggest uncertainty in modeling the E field?</a:t>
            </a:r>
          </a:p>
          <a:p>
            <a:r>
              <a:rPr lang="en-US" dirty="0" smtClean="0"/>
              <a:t>What </a:t>
            </a:r>
            <a:r>
              <a:rPr lang="en-US" dirty="0"/>
              <a:t>is the biggest uncertainty in modeling the B field?</a:t>
            </a:r>
          </a:p>
          <a:p>
            <a:r>
              <a:rPr lang="en-US" dirty="0" smtClean="0"/>
              <a:t>Comparing</a:t>
            </a:r>
            <a:r>
              <a:rPr lang="en-US" dirty="0"/>
              <a:t> Jay’s model with our measurements, seems like permeability is the same for both simulations and measurements used in the simulations but,</a:t>
            </a:r>
          </a:p>
          <a:p>
            <a:r>
              <a:rPr lang="en-US" dirty="0" smtClean="0"/>
              <a:t>Comparing</a:t>
            </a:r>
            <a:r>
              <a:rPr lang="en-US" dirty="0"/>
              <a:t> with Darmstadt, the permeability we used seems to be different.</a:t>
            </a:r>
          </a:p>
          <a:p>
            <a:r>
              <a:rPr lang="en-US" dirty="0" smtClean="0"/>
              <a:t>Why </a:t>
            </a:r>
            <a:r>
              <a:rPr lang="en-US" dirty="0"/>
              <a:t>are the fringe fields (outer and inner) not symmetric like in the Darmstadt case? </a:t>
            </a:r>
          </a:p>
          <a:p>
            <a:r>
              <a:rPr lang="en-US" dirty="0" smtClean="0"/>
              <a:t>Again</a:t>
            </a:r>
            <a:r>
              <a:rPr lang="en-US" dirty="0"/>
              <a:t>, is it the difference in permeability? And/or is the distance between the Ni plates and the electrodes?</a:t>
            </a:r>
          </a:p>
          <a:p>
            <a:r>
              <a:rPr lang="en-US" dirty="0" smtClean="0"/>
              <a:t>Was </a:t>
            </a:r>
            <a:r>
              <a:rPr lang="en-US" dirty="0"/>
              <a:t>the electrode design modified for CEBAF from the SLAC (Darmstadt, Mainz) design(s)? 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783772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728773" y="2642520"/>
            <a:ext cx="1043876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cap="none" spc="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Fin</a:t>
            </a:r>
          </a:p>
        </p:txBody>
      </p:sp>
    </p:spTree>
    <p:extLst>
      <p:ext uri="{BB962C8B-B14F-4D97-AF65-F5344CB8AC3E}">
        <p14:creationId xmlns:p14="http://schemas.microsoft.com/office/powerpoint/2010/main" val="5145429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r="64278" b="49749"/>
          <a:stretch/>
        </p:blipFill>
        <p:spPr>
          <a:xfrm>
            <a:off x="1767635" y="3108539"/>
            <a:ext cx="3302092" cy="247765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r="66859" b="51174"/>
          <a:stretch/>
        </p:blipFill>
        <p:spPr>
          <a:xfrm>
            <a:off x="7017114" y="3167111"/>
            <a:ext cx="3493359" cy="236051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049731" y="5820330"/>
            <a:ext cx="513281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MX" dirty="0" err="1"/>
              <a:t>Why</a:t>
            </a:r>
            <a:r>
              <a:rPr lang="es-MX" dirty="0"/>
              <a:t> </a:t>
            </a:r>
            <a:r>
              <a:rPr lang="es-MX" dirty="0" err="1"/>
              <a:t>is</a:t>
            </a:r>
            <a:r>
              <a:rPr lang="es-MX" dirty="0"/>
              <a:t> </a:t>
            </a:r>
            <a:r>
              <a:rPr lang="es-MX" dirty="0" err="1"/>
              <a:t>Darmstadt</a:t>
            </a:r>
            <a:r>
              <a:rPr lang="en-US" dirty="0"/>
              <a:t>’s like this if they use </a:t>
            </a:r>
            <a:r>
              <a:rPr lang="en-US" dirty="0" err="1"/>
              <a:t>Ey</a:t>
            </a:r>
            <a:r>
              <a:rPr lang="en-US" dirty="0"/>
              <a:t>=</a:t>
            </a:r>
            <a:r>
              <a:rPr lang="en-US" b="1" dirty="0"/>
              <a:t>-</a:t>
            </a:r>
            <a:r>
              <a:rPr lang="en-US" dirty="0"/>
              <a:t>750 kV/m</a:t>
            </a:r>
          </a:p>
          <a:p>
            <a:r>
              <a:rPr lang="en-US" b="1" dirty="0"/>
              <a:t>Should be pushing upwards, no?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867056" y="5663575"/>
            <a:ext cx="46630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Ours pushes downwards because </a:t>
            </a:r>
            <a:r>
              <a:rPr lang="en-US" dirty="0" err="1"/>
              <a:t>Ey</a:t>
            </a:r>
            <a:r>
              <a:rPr lang="en-US" dirty="0"/>
              <a:t>&gt;0 and q&lt;0</a:t>
            </a:r>
          </a:p>
          <a:p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79587445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l="64256" b="50382"/>
          <a:stretch/>
        </p:blipFill>
        <p:spPr>
          <a:xfrm>
            <a:off x="1766618" y="3124144"/>
            <a:ext cx="3304126" cy="244644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l="66408" b="51174"/>
          <a:stretch/>
        </p:blipFill>
        <p:spPr>
          <a:xfrm>
            <a:off x="6993345" y="3167111"/>
            <a:ext cx="3540898" cy="236051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740229" y="5791200"/>
            <a:ext cx="2738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is Darmstadt’s valley? </a:t>
            </a: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 rotWithShape="1">
          <a:blip r:embed="rId4"/>
          <a:srcRect r="29595" b="80684"/>
          <a:stretch/>
        </p:blipFill>
        <p:spPr>
          <a:xfrm>
            <a:off x="3347768" y="5805909"/>
            <a:ext cx="4951271" cy="75141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3570285" y="5900863"/>
            <a:ext cx="4667793" cy="661852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/>
          <p:cNvSpPr txBox="1"/>
          <p:nvPr/>
        </p:nvSpPr>
        <p:spPr>
          <a:xfrm>
            <a:off x="8390653" y="5910996"/>
            <a:ext cx="364227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Ours becomes valley if you divide by</a:t>
            </a:r>
          </a:p>
          <a:p>
            <a:r>
              <a:rPr lang="en-US" dirty="0"/>
              <a:t>-q instead of the correct |q|</a:t>
            </a:r>
          </a:p>
        </p:txBody>
      </p:sp>
    </p:spTree>
    <p:extLst>
      <p:ext uri="{BB962C8B-B14F-4D97-AF65-F5344CB8AC3E}">
        <p14:creationId xmlns:p14="http://schemas.microsoft.com/office/powerpoint/2010/main" val="164315284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t="47403" r="65460"/>
          <a:stretch/>
        </p:blipFill>
        <p:spPr>
          <a:xfrm>
            <a:off x="1822266" y="3050704"/>
            <a:ext cx="3192830" cy="259333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t="49192" r="66859"/>
          <a:stretch/>
        </p:blipFill>
        <p:spPr>
          <a:xfrm>
            <a:off x="7017114" y="3119200"/>
            <a:ext cx="3493359" cy="2456337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22217" y="5866497"/>
            <a:ext cx="552123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Why focus?</a:t>
            </a:r>
          </a:p>
          <a:p>
            <a:r>
              <a:rPr lang="en-US" b="1" dirty="0"/>
              <a:t>Beam characteristics change this. </a:t>
            </a:r>
            <a:r>
              <a:rPr lang="en-US" dirty="0"/>
              <a:t>They do not give info on theirs.</a:t>
            </a:r>
            <a:endParaRPr lang="en-US" b="1" dirty="0"/>
          </a:p>
        </p:txBody>
      </p:sp>
      <p:sp>
        <p:nvSpPr>
          <p:cNvPr id="12" name="TextBox 11"/>
          <p:cNvSpPr txBox="1"/>
          <p:nvPr/>
        </p:nvSpPr>
        <p:spPr>
          <a:xfrm>
            <a:off x="6318068" y="5644034"/>
            <a:ext cx="552123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Even if I change the beam for the “better one” we get the same. </a:t>
            </a:r>
            <a:r>
              <a:rPr lang="en-US" b="1" dirty="0"/>
              <a:t>I do get focus for my field at 200 </a:t>
            </a:r>
            <a:r>
              <a:rPr lang="en-US" b="1" dirty="0" err="1"/>
              <a:t>keV</a:t>
            </a:r>
            <a:r>
              <a:rPr lang="en-US" dirty="0"/>
              <a:t> </a:t>
            </a:r>
          </a:p>
          <a:p>
            <a:r>
              <a:rPr lang="en-US" b="1" dirty="0"/>
              <a:t>Switching </a:t>
            </a:r>
            <a:r>
              <a:rPr lang="en-US" b="1" dirty="0" err="1"/>
              <a:t>Ey</a:t>
            </a:r>
            <a:r>
              <a:rPr lang="en-US" b="1" dirty="0"/>
              <a:t> signs does not change this of course.</a:t>
            </a:r>
          </a:p>
        </p:txBody>
      </p:sp>
    </p:spTree>
    <p:extLst>
      <p:ext uri="{BB962C8B-B14F-4D97-AF65-F5344CB8AC3E}">
        <p14:creationId xmlns:p14="http://schemas.microsoft.com/office/powerpoint/2010/main" val="29477453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l="34877" t="48985" r="33718" b="5432"/>
          <a:stretch/>
        </p:blipFill>
        <p:spPr>
          <a:xfrm>
            <a:off x="1967164" y="3223619"/>
            <a:ext cx="2903035" cy="224750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l="33141" t="50657" r="33592"/>
          <a:stretch/>
        </p:blipFill>
        <p:spPr>
          <a:xfrm>
            <a:off x="7010473" y="3154613"/>
            <a:ext cx="3506641" cy="2385511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940526" y="5677989"/>
            <a:ext cx="44982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bunching? I would like to see the </a:t>
            </a:r>
            <a:r>
              <a:rPr lang="en-US" dirty="0" err="1"/>
              <a:t>Fz</a:t>
            </a:r>
            <a:r>
              <a:rPr lang="en-US" dirty="0"/>
              <a:t> plot!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270173" y="5677989"/>
            <a:ext cx="539931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Next to the </a:t>
            </a:r>
            <a:r>
              <a:rPr lang="en-US" dirty="0" err="1"/>
              <a:t>Fz</a:t>
            </a:r>
            <a:r>
              <a:rPr lang="en-US" dirty="0"/>
              <a:t> plot makes sense. The front of the beam is accelerated, the back of the beam is braking. Therefore we are pulling front and back away from each other.</a:t>
            </a:r>
          </a:p>
        </p:txBody>
      </p:sp>
      <p:graphicFrame>
        <p:nvGraphicFramePr>
          <p:cNvPr id="13" name="Chart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1301349"/>
              </p:ext>
            </p:extLst>
          </p:nvPr>
        </p:nvGraphicFramePr>
        <p:xfrm>
          <a:off x="8514802" y="121285"/>
          <a:ext cx="3500848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05043185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8" name="Content Placeholder 7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1082" y="1825625"/>
            <a:ext cx="8389835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74753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questions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pPr marL="0" indent="0">
              <a:buNone/>
            </a:pPr>
            <a:r>
              <a:rPr lang="en-US" sz="3000" dirty="0">
                <a:solidFill>
                  <a:srgbClr val="FF0000"/>
                </a:solidFill>
              </a:rPr>
              <a:t>Focus on </a:t>
            </a:r>
            <a:r>
              <a:rPr lang="en-US" sz="3000" b="1" dirty="0">
                <a:solidFill>
                  <a:srgbClr val="FF0000"/>
                </a:solidFill>
              </a:rPr>
              <a:t>Jay’s fields at 130 </a:t>
            </a:r>
            <a:r>
              <a:rPr lang="en-US" sz="3000" b="1" dirty="0" err="1">
                <a:solidFill>
                  <a:srgbClr val="FF0000"/>
                </a:solidFill>
              </a:rPr>
              <a:t>keV</a:t>
            </a:r>
            <a:r>
              <a:rPr lang="en-US" sz="3000" b="1" dirty="0">
                <a:solidFill>
                  <a:srgbClr val="FF0000"/>
                </a:solidFill>
              </a:rPr>
              <a:t> </a:t>
            </a:r>
            <a:r>
              <a:rPr lang="en-US" sz="3000" dirty="0">
                <a:solidFill>
                  <a:srgbClr val="FF0000"/>
                </a:solidFill>
              </a:rPr>
              <a:t>design. </a:t>
            </a:r>
          </a:p>
          <a:p>
            <a:r>
              <a:rPr lang="en-US" dirty="0"/>
              <a:t>Do the field maps accurately reflect the design or not? </a:t>
            </a:r>
          </a:p>
          <a:p>
            <a:pPr lvl="1"/>
            <a:r>
              <a:rPr lang="en-US" b="1" dirty="0"/>
              <a:t>Maybe check the magnetic mirror permeability.</a:t>
            </a:r>
            <a:r>
              <a:rPr lang="en-US" dirty="0"/>
              <a:t> Ni 200? </a:t>
            </a:r>
            <a:endParaRPr lang="en-US" b="1" dirty="0"/>
          </a:p>
          <a:p>
            <a:r>
              <a:rPr lang="en-US" dirty="0">
                <a:solidFill>
                  <a:srgbClr val="FF0000"/>
                </a:solidFill>
              </a:rPr>
              <a:t>Maybe the model and sims are fine and there's a design issue.</a:t>
            </a:r>
          </a:p>
          <a:p>
            <a:pPr lvl="1"/>
            <a:r>
              <a:rPr lang="en-US" dirty="0"/>
              <a:t>Addressing the mismatch between our results and Darmstadt and Mainz shows that we do get </a:t>
            </a:r>
            <a:r>
              <a:rPr lang="en-US" b="1" dirty="0"/>
              <a:t>similar behavior, stay tuned</a:t>
            </a:r>
            <a:endParaRPr lang="en-US" dirty="0"/>
          </a:p>
          <a:p>
            <a:r>
              <a:rPr lang="en-US" dirty="0">
                <a:solidFill>
                  <a:srgbClr val="FF0000"/>
                </a:solidFill>
              </a:rPr>
              <a:t>Or maybe a small model error, wouldn't need to be large.</a:t>
            </a:r>
          </a:p>
          <a:p>
            <a:pPr lvl="1"/>
            <a:r>
              <a:rPr lang="en-US" dirty="0"/>
              <a:t>Could be! </a:t>
            </a:r>
            <a:r>
              <a:rPr lang="en-US" b="1" dirty="0"/>
              <a:t>The magnetic field in Darmstadt’s paper has a bump because the permeability of the mirrors is 50</a:t>
            </a:r>
            <a:r>
              <a:rPr lang="en-US" dirty="0"/>
              <a:t>.</a:t>
            </a:r>
          </a:p>
          <a:p>
            <a:r>
              <a:rPr lang="en-US" dirty="0">
                <a:solidFill>
                  <a:srgbClr val="FF0000"/>
                </a:solidFill>
              </a:rPr>
              <a:t>Aligning two field maps in GPT?</a:t>
            </a:r>
          </a:p>
          <a:p>
            <a:pPr lvl="1"/>
            <a:r>
              <a:rPr lang="en-US" dirty="0"/>
              <a:t>Both field maps have the same x, y, z coordinates.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D57266-1876-7E4A-BD7E-91F93911D2C4}"/>
              </a:ext>
            </a:extLst>
          </p:cNvPr>
          <p:cNvSpPr txBox="1"/>
          <p:nvPr/>
        </p:nvSpPr>
        <p:spPr>
          <a:xfrm>
            <a:off x="7672552" y="515007"/>
            <a:ext cx="21863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Joe’s questions in red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3917B13-5F51-4741-A171-F70F7A16FDC3}"/>
              </a:ext>
            </a:extLst>
          </p:cNvPr>
          <p:cNvSpPr txBox="1"/>
          <p:nvPr/>
        </p:nvSpPr>
        <p:spPr>
          <a:xfrm>
            <a:off x="7746124" y="998483"/>
            <a:ext cx="25839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Gabriel’s answers in black</a:t>
            </a:r>
          </a:p>
        </p:txBody>
      </p:sp>
    </p:spTree>
    <p:extLst>
      <p:ext uri="{BB962C8B-B14F-4D97-AF65-F5344CB8AC3E}">
        <p14:creationId xmlns:p14="http://schemas.microsoft.com/office/powerpoint/2010/main" val="4183059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0913" y="1825625"/>
            <a:ext cx="8390174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08134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6" name="Content Placeholder 5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0743" y="1825625"/>
            <a:ext cx="8390514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57241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GPT manual for calculating kinetic energy.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4832" y="2421824"/>
            <a:ext cx="7032620" cy="3890076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557349" y="2516778"/>
            <a:ext cx="4667793" cy="661852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7437120" y="1987735"/>
            <a:ext cx="391668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The kinetic energy changes only if gamma changes, since mc^2/|q| is positive and constant.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Gamma will decrease if the velocity decreases.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The velocity will decrease if the net force due to </a:t>
            </a:r>
            <a:r>
              <a:rPr lang="en-US" dirty="0" err="1"/>
              <a:t>Ez</a:t>
            </a:r>
            <a:r>
              <a:rPr lang="en-US" dirty="0"/>
              <a:t> is positive (integral of F = </a:t>
            </a:r>
            <a:r>
              <a:rPr lang="en-US" dirty="0" err="1"/>
              <a:t>qEz</a:t>
            </a:r>
            <a:r>
              <a:rPr lang="en-US" dirty="0"/>
              <a:t> along z). 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55349" y="56900"/>
            <a:ext cx="2467749" cy="194201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Content Placeholder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8435" y="4310743"/>
            <a:ext cx="4444237" cy="2304792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 flipV="1">
            <a:off x="6977943" y="4366862"/>
            <a:ext cx="3665220" cy="14552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415640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01864" y="2307136"/>
            <a:ext cx="5521234" cy="234121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45886" y="1551305"/>
            <a:ext cx="5186680" cy="4351338"/>
          </a:xfrm>
        </p:spPr>
        <p:txBody>
          <a:bodyPr/>
          <a:lstStyle/>
          <a:p>
            <a:pPr marL="285750" indent="-285750"/>
            <a:r>
              <a:rPr lang="en-US" dirty="0"/>
              <a:t>I can “fake”  Steiner &amp; Ackerman’s by </a:t>
            </a:r>
            <a:r>
              <a:rPr lang="en-US" b="1" dirty="0"/>
              <a:t>dividing wrongly by q instead of |q|.</a:t>
            </a:r>
          </a:p>
          <a:p>
            <a:pPr marL="285750" indent="-285750"/>
            <a:r>
              <a:rPr lang="en-US" dirty="0"/>
              <a:t>Or by doing a weird non realistic mirror image of our E field</a:t>
            </a:r>
          </a:p>
          <a:p>
            <a:pPr marL="285750" indent="-285750"/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55349" y="56900"/>
            <a:ext cx="2467749" cy="194201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Content Placeholder 5"/>
          <p:cNvPicPr>
            <a:picLocks noChangeAspect="1"/>
          </p:cNvPicPr>
          <p:nvPr/>
        </p:nvPicPr>
        <p:blipFill rotWithShape="1">
          <a:blip r:embed="rId4"/>
          <a:srcRect r="45632"/>
          <a:stretch/>
        </p:blipFill>
        <p:spPr>
          <a:xfrm>
            <a:off x="3013167" y="4128865"/>
            <a:ext cx="2416228" cy="2304792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>
            <a:off x="4032603" y="2560320"/>
            <a:ext cx="3536597" cy="772160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Content Placeholder 5"/>
          <p:cNvPicPr>
            <a:picLocks noChangeAspect="1"/>
          </p:cNvPicPr>
          <p:nvPr/>
        </p:nvPicPr>
        <p:blipFill rotWithShape="1">
          <a:blip r:embed="rId4"/>
          <a:srcRect r="45632"/>
          <a:stretch/>
        </p:blipFill>
        <p:spPr>
          <a:xfrm flipH="1">
            <a:off x="671209" y="4128865"/>
            <a:ext cx="2416228" cy="2304792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1384662" y="6363772"/>
            <a:ext cx="38634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This is just not true, because geometry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663508" y="4648348"/>
            <a:ext cx="54248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This means my upside down kinetic energy plot is right.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6663507" y="5096595"/>
            <a:ext cx="568521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Which in turn would mean my bunch duration plot is right.</a:t>
            </a:r>
          </a:p>
          <a:p>
            <a:r>
              <a:rPr lang="en-US" dirty="0">
                <a:solidFill>
                  <a:srgbClr val="FF0000"/>
                </a:solidFill>
              </a:rPr>
              <a:t>So why does it not match Steiner &amp; Ackerman’s? </a:t>
            </a:r>
          </a:p>
        </p:txBody>
      </p:sp>
    </p:spTree>
    <p:extLst>
      <p:ext uri="{BB962C8B-B14F-4D97-AF65-F5344CB8AC3E}">
        <p14:creationId xmlns:p14="http://schemas.microsoft.com/office/powerpoint/2010/main" val="243492946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Show phase space movie!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14879" y="2427079"/>
            <a:ext cx="7233922" cy="3749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518531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966959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2269266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37381035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756552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3516338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Field maps from Jay’s simulations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Lorentz force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baseline="-25000" dirty="0" smtClean="0"/>
              <a:t> </a:t>
            </a:r>
            <a:r>
              <a:rPr lang="en-US" dirty="0"/>
              <a:t>calculated with fixed kinetic energy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 fontScale="92500"/>
          </a:bodyPr>
          <a:lstStyle/>
          <a:p>
            <a:r>
              <a:rPr lang="en-US" dirty="0"/>
              <a:t>Lorentz force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obtained from simulations in GPT: kinetic energy changes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264571" y="6097437"/>
            <a:ext cx="453015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is the force asymmetric in this one? </a:t>
            </a:r>
          </a:p>
          <a:p>
            <a:r>
              <a:rPr lang="en-US" b="1" dirty="0"/>
              <a:t>Because the fringe field region is asymmetric!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9457506" y="800120"/>
            <a:ext cx="2629990" cy="832784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rgbClr val="FF0000"/>
                </a:solidFill>
              </a:rPr>
              <a:t>No transmission if we leave it like this </a:t>
            </a:r>
            <a:r>
              <a:rPr lang="en-US" sz="2000" dirty="0" err="1">
                <a:solidFill>
                  <a:srgbClr val="FF0000"/>
                </a:solidFill>
              </a:rPr>
              <a:t>tho</a:t>
            </a:r>
            <a:endParaRPr lang="en-US" sz="2000" dirty="0">
              <a:solidFill>
                <a:srgbClr val="FF0000"/>
              </a:solidFill>
            </a:endParaRPr>
          </a:p>
        </p:txBody>
      </p:sp>
      <p:cxnSp>
        <p:nvCxnSpPr>
          <p:cNvPr id="22" name="Straight Arrow Connector 21"/>
          <p:cNvCxnSpPr>
            <a:stCxn id="21" idx="2"/>
          </p:cNvCxnSpPr>
          <p:nvPr/>
        </p:nvCxnSpPr>
        <p:spPr>
          <a:xfrm flipH="1">
            <a:off x="10511246" y="1632904"/>
            <a:ext cx="261255" cy="983251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Content Placeholder 11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49588906"/>
              </p:ext>
            </p:extLst>
          </p:nvPr>
        </p:nvGraphicFramePr>
        <p:xfrm>
          <a:off x="839788" y="2505075"/>
          <a:ext cx="5157787" cy="368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Content Placeholder 14"/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859949785"/>
              </p:ext>
            </p:extLst>
          </p:nvPr>
        </p:nvGraphicFramePr>
        <p:xfrm>
          <a:off x="6172200" y="2505075"/>
          <a:ext cx="5183188" cy="368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/>
              <p:cNvSpPr txBox="1"/>
              <p:nvPr/>
            </p:nvSpPr>
            <p:spPr>
              <a:xfrm>
                <a:off x="1897662" y="6089328"/>
                <a:ext cx="2818902" cy="44640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2000" i="1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TextBox 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7662" y="6089328"/>
                <a:ext cx="2818902" cy="446404"/>
              </a:xfrm>
              <a:prstGeom prst="rect">
                <a:avLst/>
              </a:prstGeom>
              <a:blipFill>
                <a:blip r:embed="rId4"/>
                <a:stretch>
                  <a:fillRect b="-411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683981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7393143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“Better </a:t>
            </a:r>
            <a:r>
              <a:rPr lang="en-US" dirty="0"/>
              <a:t>beam”</a:t>
            </a:r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24617373"/>
              </p:ext>
            </p:extLst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590361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Content Placeholder 22"/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572024" y="2505075"/>
            <a:ext cx="5157787" cy="3160692"/>
          </a:xfrm>
          <a:prstGeom prst="rect">
            <a:avLst/>
          </a:prstGeom>
        </p:spPr>
      </p:pic>
      <p:pic>
        <p:nvPicPr>
          <p:cNvPr id="10" name="Content Placeholder 9"/>
          <p:cNvPicPr>
            <a:picLocks noGrp="1" noChangeAspect="1"/>
          </p:cNvPicPr>
          <p:nvPr>
            <p:ph sz="quarter" idx="4"/>
          </p:nvPr>
        </p:nvPicPr>
        <p:blipFill>
          <a:blip r:embed="rId3"/>
          <a:stretch>
            <a:fillRect/>
          </a:stretch>
        </p:blipFill>
        <p:spPr>
          <a:xfrm>
            <a:off x="6290889" y="2766082"/>
            <a:ext cx="4945809" cy="316257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61112" y="0"/>
            <a:ext cx="10515600" cy="675399"/>
          </a:xfrm>
        </p:spPr>
        <p:txBody>
          <a:bodyPr>
            <a:normAutofit fontScale="90000"/>
          </a:bodyPr>
          <a:lstStyle/>
          <a:p>
            <a:r>
              <a:rPr lang="en-US" dirty="0"/>
              <a:t>What happens in our case then?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Our case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Darmstadt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283049" y="2873830"/>
            <a:ext cx="928927" cy="2647404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/>
          <p:cNvSpPr/>
          <p:nvPr/>
        </p:nvSpPr>
        <p:spPr>
          <a:xfrm>
            <a:off x="7593873" y="2917371"/>
            <a:ext cx="870857" cy="2473235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4" name="Straight Connector 13"/>
          <p:cNvCxnSpPr/>
          <p:nvPr/>
        </p:nvCxnSpPr>
        <p:spPr>
          <a:xfrm flipH="1">
            <a:off x="1558834" y="2873830"/>
            <a:ext cx="17003" cy="2647404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8152677" y="2917371"/>
            <a:ext cx="0" cy="2534196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 flipV="1">
            <a:off x="1283050" y="4624251"/>
            <a:ext cx="928926" cy="13061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>
            <a:stCxn id="13" idx="1"/>
            <a:endCxn id="13" idx="3"/>
          </p:cNvCxnSpPr>
          <p:nvPr/>
        </p:nvCxnSpPr>
        <p:spPr>
          <a:xfrm>
            <a:off x="7593873" y="4153989"/>
            <a:ext cx="870857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928812" y="6121049"/>
            <a:ext cx="1084476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In ours the fringe </a:t>
            </a:r>
            <a:r>
              <a:rPr lang="en-US" b="1" dirty="0"/>
              <a:t>outer region where E/B&lt;</a:t>
            </a:r>
            <a:r>
              <a:rPr lang="en-US" dirty="0"/>
              <a:t> </a:t>
            </a:r>
            <a:r>
              <a:rPr lang="en-US" b="1" dirty="0" err="1"/>
              <a:t>v</a:t>
            </a:r>
            <a:r>
              <a:rPr lang="en-US" b="1" baseline="-25000" dirty="0" err="1"/>
              <a:t>z</a:t>
            </a:r>
            <a:r>
              <a:rPr lang="en-US" b="1" dirty="0"/>
              <a:t> ,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is almost null, but in Darmstadt </a:t>
            </a:r>
            <a:r>
              <a:rPr lang="en-US" dirty="0" err="1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b="1" dirty="0"/>
              <a:t>initially pushes beam upward</a:t>
            </a:r>
          </a:p>
          <a:p>
            <a:r>
              <a:rPr lang="en-US" dirty="0"/>
              <a:t>In both the </a:t>
            </a:r>
            <a:r>
              <a:rPr lang="en-US" b="1" dirty="0"/>
              <a:t>inner region where E/B&gt; </a:t>
            </a:r>
            <a:r>
              <a:rPr lang="en-US" b="1" dirty="0" err="1"/>
              <a:t>v</a:t>
            </a:r>
            <a:r>
              <a:rPr lang="en-US" b="1" baseline="-25000" dirty="0" err="1"/>
              <a:t>z</a:t>
            </a:r>
            <a:r>
              <a:rPr lang="en-US" b="1" dirty="0"/>
              <a:t> </a:t>
            </a:r>
            <a:r>
              <a:rPr lang="en-US" dirty="0"/>
              <a:t>dominates </a:t>
            </a:r>
            <a:r>
              <a:rPr lang="en-US" b="1" dirty="0"/>
              <a:t>pushing beam downward</a:t>
            </a:r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6BB4E03-D022-9A42-BB65-0D4D8AB25FBA}"/>
              </a:ext>
            </a:extLst>
          </p:cNvPr>
          <p:cNvSpPr txBox="1"/>
          <p:nvPr/>
        </p:nvSpPr>
        <p:spPr>
          <a:xfrm>
            <a:off x="8686800" y="914400"/>
            <a:ext cx="32444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Wien condition for transmission: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708B0A4-D15B-6D45-B653-E04A7B332973}"/>
                  </a:ext>
                </a:extLst>
              </p:cNvPr>
              <p:cNvSpPr txBox="1"/>
              <p:nvPr/>
            </p:nvSpPr>
            <p:spPr>
              <a:xfrm>
                <a:off x="8596437" y="1340589"/>
                <a:ext cx="3595563" cy="100206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708B0A4-D15B-6D45-B653-E04A7B3329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96437" y="1340589"/>
                <a:ext cx="3595563" cy="100206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0077B486-7390-6844-ADA1-E4D0D8BCC662}"/>
              </a:ext>
            </a:extLst>
          </p:cNvPr>
          <p:cNvSpPr txBox="1"/>
          <p:nvPr/>
        </p:nvSpPr>
        <p:spPr>
          <a:xfrm>
            <a:off x="9801225" y="5743575"/>
            <a:ext cx="21919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err="1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almost cancels out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DC579E63-4811-5D4E-9467-3C8EE3CA1E6D}"/>
              </a:ext>
            </a:extLst>
          </p:cNvPr>
          <p:cNvCxnSpPr/>
          <p:nvPr/>
        </p:nvCxnSpPr>
        <p:spPr>
          <a:xfrm flipH="1" flipV="1">
            <a:off x="9772650" y="5157788"/>
            <a:ext cx="1114425" cy="55721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D7D98B56-C153-2744-BBBB-8EDADC7B01F6}"/>
              </a:ext>
            </a:extLst>
          </p:cNvPr>
          <p:cNvCxnSpPr>
            <a:cxnSpLocks/>
          </p:cNvCxnSpPr>
          <p:nvPr/>
        </p:nvCxnSpPr>
        <p:spPr>
          <a:xfrm flipH="1" flipV="1">
            <a:off x="9462596" y="4837223"/>
            <a:ext cx="1457652" cy="88040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607663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6D2BA55-6874-F24F-8C4D-B6BFD74EE642}"/>
              </a:ext>
            </a:extLst>
          </p:cNvPr>
          <p:cNvGraphicFramePr>
            <a:graphicFrameLocks/>
          </p:cNvGraphicFramePr>
          <p:nvPr>
            <p:extLst/>
          </p:nvPr>
        </p:nvGraphicFramePr>
        <p:xfrm>
          <a:off x="2148288" y="627961"/>
          <a:ext cx="9926435" cy="64789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4ACAF48C-DFBE-8041-B8E2-27563440A6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82198"/>
          </a:xfrm>
        </p:spPr>
        <p:txBody>
          <a:bodyPr>
            <a:normAutofit/>
          </a:bodyPr>
          <a:lstStyle/>
          <a:p>
            <a:r>
              <a:rPr lang="en-US" sz="4000" dirty="0"/>
              <a:t>With Ni endplates: 9.9 A model vs measurements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9E9EFED-3367-DB4A-9DBE-10546BEEB0C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14" t="8920" r="14267" b="22242"/>
          <a:stretch/>
        </p:blipFill>
        <p:spPr>
          <a:xfrm>
            <a:off x="8794245" y="1168193"/>
            <a:ext cx="3059904" cy="193682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AF053476-1358-7642-919D-05B0E764307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94120" y="3175053"/>
            <a:ext cx="3086747" cy="2050255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65AD03E-33D7-FB41-9B88-3D91300708B1}"/>
              </a:ext>
            </a:extLst>
          </p:cNvPr>
          <p:cNvSpPr txBox="1"/>
          <p:nvPr/>
        </p:nvSpPr>
        <p:spPr>
          <a:xfrm>
            <a:off x="9463490" y="1663547"/>
            <a:ext cx="7040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FFC000"/>
                </a:solidFill>
              </a:rPr>
              <a:t>2009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9C4392B-A7AF-3748-B9A7-92389F7CD581}"/>
              </a:ext>
            </a:extLst>
          </p:cNvPr>
          <p:cNvSpPr txBox="1"/>
          <p:nvPr/>
        </p:nvSpPr>
        <p:spPr>
          <a:xfrm>
            <a:off x="9946396" y="3975253"/>
            <a:ext cx="7040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8EFA00"/>
                </a:solidFill>
              </a:rPr>
              <a:t>2016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A87A77B-AB70-CF41-AE28-B45908E3A672}"/>
              </a:ext>
            </a:extLst>
          </p:cNvPr>
          <p:cNvSpPr txBox="1"/>
          <p:nvPr/>
        </p:nvSpPr>
        <p:spPr>
          <a:xfrm rot="18139656">
            <a:off x="-896475" y="2601339"/>
            <a:ext cx="571775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What was the current </a:t>
            </a:r>
          </a:p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used in the model?</a:t>
            </a:r>
          </a:p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What was Ni permeability in the model?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257006" y="4405779"/>
            <a:ext cx="212019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/>
              <a:t>As Carlos showed:</a:t>
            </a:r>
          </a:p>
        </p:txBody>
      </p:sp>
      <p:sp>
        <p:nvSpPr>
          <p:cNvPr id="10" name="Rectangle 9"/>
          <p:cNvSpPr/>
          <p:nvPr/>
        </p:nvSpPr>
        <p:spPr>
          <a:xfrm>
            <a:off x="5289005" y="4868090"/>
            <a:ext cx="1738811" cy="1776550"/>
          </a:xfrm>
          <a:prstGeom prst="rect">
            <a:avLst/>
          </a:prstGeom>
          <a:noFill/>
          <a:ln w="381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46284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 field and B field values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45196" y="4727804"/>
            <a:ext cx="6687265" cy="1829934"/>
          </a:xfrm>
        </p:spPr>
        <p:txBody>
          <a:bodyPr>
            <a:normAutofit fontScale="85000" lnSpcReduction="10000"/>
          </a:bodyPr>
          <a:lstStyle/>
          <a:p>
            <a:r>
              <a:rPr lang="en-US" dirty="0"/>
              <a:t>We obtained the values of E and B based on a </a:t>
            </a:r>
            <a:r>
              <a:rPr lang="en-US" b="1" dirty="0"/>
              <a:t>fixed beam kinetic energy</a:t>
            </a:r>
            <a:r>
              <a:rPr lang="en-US" dirty="0"/>
              <a:t>, which assumes that v</a:t>
            </a:r>
            <a:r>
              <a:rPr lang="en-US" baseline="-25000" dirty="0"/>
              <a:t>z</a:t>
            </a:r>
            <a:r>
              <a:rPr lang="en-US" dirty="0"/>
              <a:t> does not change as the beam traverses the fields. </a:t>
            </a:r>
          </a:p>
          <a:p>
            <a:r>
              <a:rPr lang="en-US" dirty="0" smtClean="0"/>
              <a:t>But </a:t>
            </a:r>
            <a:r>
              <a:rPr lang="en-US" dirty="0"/>
              <a:t>scaling of </a:t>
            </a:r>
            <a:r>
              <a:rPr lang="en-US" dirty="0" err="1"/>
              <a:t>E</a:t>
            </a:r>
            <a:r>
              <a:rPr lang="en-US" baseline="-25000" dirty="0" err="1"/>
              <a:t>y</a:t>
            </a:r>
            <a:r>
              <a:rPr lang="en-US" dirty="0"/>
              <a:t> compensates for the change in v</a:t>
            </a:r>
            <a:r>
              <a:rPr lang="en-US" baseline="-25000" dirty="0"/>
              <a:t>z</a:t>
            </a:r>
            <a:r>
              <a:rPr lang="en-US" dirty="0"/>
              <a:t> as shown in the next slide</a:t>
            </a:r>
          </a:p>
        </p:txBody>
      </p:sp>
      <p:pic>
        <p:nvPicPr>
          <p:cNvPr id="5" name="Content Placeholder 4"/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2311572" y="1690688"/>
            <a:ext cx="2311057" cy="435133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6" name="Rounded Rectangle 5"/>
          <p:cNvSpPr/>
          <p:nvPr/>
        </p:nvSpPr>
        <p:spPr>
          <a:xfrm>
            <a:off x="6902843" y="166842"/>
            <a:ext cx="2629990" cy="832784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 smtClean="0">
                <a:solidFill>
                  <a:srgbClr val="FF0000"/>
                </a:solidFill>
              </a:rPr>
              <a:t>(1.21)(</a:t>
            </a:r>
            <a:r>
              <a:rPr lang="en-US" sz="2000" dirty="0" err="1" smtClean="0">
                <a:solidFill>
                  <a:srgbClr val="FF0000"/>
                </a:solidFill>
              </a:rPr>
              <a:t>E</a:t>
            </a:r>
            <a:r>
              <a:rPr lang="en-US" sz="2000" baseline="-25000" dirty="0" err="1" smtClean="0">
                <a:solidFill>
                  <a:srgbClr val="FF0000"/>
                </a:solidFill>
              </a:rPr>
              <a:t>y</a:t>
            </a:r>
            <a:r>
              <a:rPr lang="en-US" sz="2000" dirty="0" smtClean="0">
                <a:solidFill>
                  <a:srgbClr val="FF0000"/>
                </a:solidFill>
              </a:rPr>
              <a:t>) reestablishes </a:t>
            </a:r>
            <a:r>
              <a:rPr lang="en-US" sz="2000" dirty="0">
                <a:solidFill>
                  <a:srgbClr val="FF0000"/>
                </a:solidFill>
              </a:rPr>
              <a:t>transmission </a:t>
            </a:r>
          </a:p>
        </p:txBody>
      </p:sp>
      <p:cxnSp>
        <p:nvCxnSpPr>
          <p:cNvPr id="8" name="Straight Arrow Connector 7"/>
          <p:cNvCxnSpPr>
            <a:stCxn id="6" idx="2"/>
          </p:cNvCxnSpPr>
          <p:nvPr/>
        </p:nvCxnSpPr>
        <p:spPr>
          <a:xfrm flipH="1">
            <a:off x="7795967" y="999626"/>
            <a:ext cx="421871" cy="338980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56328" y="1455864"/>
            <a:ext cx="4768310" cy="30250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638455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Using the calculated value of </a:t>
            </a:r>
            <a:r>
              <a:rPr lang="en-US" dirty="0" smtClean="0"/>
              <a:t>E </a:t>
            </a:r>
            <a:r>
              <a:rPr lang="en-US" dirty="0"/>
              <a:t>field = </a:t>
            </a:r>
            <a:r>
              <a:rPr lang="en-US" dirty="0" smtClean="0"/>
              <a:t>1.65 MV/m</a:t>
            </a:r>
            <a:endParaRPr lang="en-US" dirty="0"/>
          </a:p>
          <a:p>
            <a:r>
              <a:rPr lang="en-US" dirty="0" smtClean="0"/>
              <a:t> </a:t>
            </a:r>
            <a:r>
              <a:rPr lang="en-US" dirty="0" smtClean="0"/>
              <a:t>kicks beam out of z-axis</a:t>
            </a:r>
            <a:endParaRPr lang="en-US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 smtClean="0"/>
              <a:t>Using 97 </a:t>
            </a:r>
            <a:r>
              <a:rPr lang="en-US" dirty="0" smtClean="0"/>
              <a:t>% E </a:t>
            </a:r>
            <a:r>
              <a:rPr lang="en-US" dirty="0" smtClean="0"/>
              <a:t>(1.61 MV/m) </a:t>
            </a:r>
            <a:r>
              <a:rPr lang="en-US" dirty="0" smtClean="0"/>
              <a:t>restores </a:t>
            </a:r>
            <a:r>
              <a:rPr lang="en-US" dirty="0" smtClean="0"/>
              <a:t>the trajectory</a:t>
            </a:r>
            <a:endParaRPr lang="en-US" dirty="0"/>
          </a:p>
        </p:txBody>
      </p:sp>
      <p:pic>
        <p:nvPicPr>
          <p:cNvPr id="37" name="Content Placeholder 36"/>
          <p:cNvPicPr>
            <a:picLocks noGrp="1" noChangeAspect="1"/>
          </p:cNvPicPr>
          <p:nvPr>
            <p:ph sz="quarter" idx="4"/>
          </p:nvPr>
        </p:nvPicPr>
        <p:blipFill>
          <a:blip r:embed="rId2"/>
          <a:stretch>
            <a:fillRect/>
          </a:stretch>
        </p:blipFill>
        <p:spPr>
          <a:xfrm>
            <a:off x="6172200" y="2778393"/>
            <a:ext cx="5183188" cy="3137952"/>
          </a:xfrm>
          <a:prstGeom prst="rect">
            <a:avLst/>
          </a:prstGeom>
        </p:spPr>
      </p:pic>
      <p:pic>
        <p:nvPicPr>
          <p:cNvPr id="41" name="Content Placeholder 40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839788" y="2779927"/>
            <a:ext cx="5157787" cy="3134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696308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23825" y="0"/>
            <a:ext cx="10515600" cy="1325563"/>
          </a:xfrm>
        </p:spPr>
        <p:txBody>
          <a:bodyPr/>
          <a:lstStyle/>
          <a:p>
            <a:r>
              <a:rPr lang="en-US" dirty="0" smtClean="0">
                <a:solidFill>
                  <a:srgbClr val="ED7D31"/>
                </a:solidFill>
              </a:rPr>
              <a:t>“No transmission” </a:t>
            </a:r>
            <a:r>
              <a:rPr lang="en-US" dirty="0"/>
              <a:t>vs </a:t>
            </a:r>
            <a:r>
              <a:rPr lang="en-US" dirty="0">
                <a:solidFill>
                  <a:srgbClr val="5C9CD5"/>
                </a:solidFill>
              </a:rPr>
              <a:t>transmission </a:t>
            </a:r>
            <a:br>
              <a:rPr lang="en-US" dirty="0">
                <a:solidFill>
                  <a:srgbClr val="5C9CD5"/>
                </a:solidFill>
              </a:rPr>
            </a:br>
            <a:r>
              <a:rPr lang="en-US" dirty="0" smtClean="0">
                <a:solidFill>
                  <a:srgbClr val="5C9CD5"/>
                </a:solidFill>
              </a:rPr>
              <a:t>(97% </a:t>
            </a:r>
            <a:r>
              <a:rPr lang="en-US" dirty="0" err="1" smtClean="0">
                <a:solidFill>
                  <a:srgbClr val="5C9CD5"/>
                </a:solidFill>
              </a:rPr>
              <a:t>Ey</a:t>
            </a:r>
            <a:r>
              <a:rPr lang="en-US" dirty="0" smtClean="0">
                <a:solidFill>
                  <a:srgbClr val="5C9CD5"/>
                </a:solidFill>
              </a:rPr>
              <a:t>)</a:t>
            </a:r>
            <a:endParaRPr lang="en-US" dirty="0">
              <a:solidFill>
                <a:srgbClr val="5C9CD5"/>
              </a:solidFill>
            </a:endParaRPr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810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230447928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419496880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942219880"/>
                    </a:ext>
                  </a:extLst>
                </a:gridCol>
              </a:tblGrid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2964187"/>
                  </a:ext>
                </a:extLst>
              </a:tr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360611"/>
                  </a:ext>
                </a:extLst>
              </a:tr>
            </a:tbl>
          </a:graphicData>
        </a:graphic>
      </p:graphicFrame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8738439"/>
              </p:ext>
            </p:extLst>
          </p:nvPr>
        </p:nvGraphicFramePr>
        <p:xfrm>
          <a:off x="838200" y="1825625"/>
          <a:ext cx="3507376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0" name="Chart 1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4500867"/>
              </p:ext>
            </p:extLst>
          </p:nvPr>
        </p:nvGraphicFramePr>
        <p:xfrm>
          <a:off x="4369523" y="1825625"/>
          <a:ext cx="3459482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1" name="Chart 2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11159754"/>
              </p:ext>
            </p:extLst>
          </p:nvPr>
        </p:nvGraphicFramePr>
        <p:xfrm>
          <a:off x="4369523" y="4223657"/>
          <a:ext cx="3483429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2" name="Chart 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94135845"/>
              </p:ext>
            </p:extLst>
          </p:nvPr>
        </p:nvGraphicFramePr>
        <p:xfrm>
          <a:off x="7852951" y="1825625"/>
          <a:ext cx="3500848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4" name="Chart 2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07033965"/>
              </p:ext>
            </p:extLst>
          </p:nvPr>
        </p:nvGraphicFramePr>
        <p:xfrm>
          <a:off x="838201" y="4223657"/>
          <a:ext cx="3507376" cy="23837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/>
              <p:cNvSpPr txBox="1"/>
              <p:nvPr/>
            </p:nvSpPr>
            <p:spPr>
              <a:xfrm>
                <a:off x="6315959" y="326177"/>
                <a:ext cx="5442531" cy="14947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r>
                        <a:rPr lang="en-US" sz="240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l-GR" sz="2400" i="1">
                                      <a:latin typeface="Cambria Math" panose="02040503050406030204" pitchFamily="18" charset="0"/>
                                    </a:rPr>
                                    <m:t>γ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𝑣</m:t>
                                      </m:r>
                                    </m:e>
                                    <m:sub>
                                      <m:r>
                                        <a:rPr lang="en-US" sz="2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sub>
                                  </m:sSub>
                                </m:sub>
                              </m:s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400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i="1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40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r>
                        <a:rPr lang="en-US" sz="2400" i="1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l-GR" sz="2400" i="1"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2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  <m:sub>
                                  <m:r>
                                    <a:rPr lang="en-US" sz="2400" b="0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sub>
                              </m:sSub>
                            </m:sub>
                          </m:sSub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4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2" name="TextBox 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5959" y="326177"/>
                <a:ext cx="5442531" cy="149476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"/>
          <p:cNvSpPr txBox="1"/>
          <p:nvPr/>
        </p:nvSpPr>
        <p:spPr>
          <a:xfrm>
            <a:off x="3771899" y="3693024"/>
            <a:ext cx="561703" cy="537754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 err="1"/>
              <a:t>F</a:t>
            </a:r>
            <a:r>
              <a:rPr lang="en-US" sz="2800" baseline="-25000" dirty="0" err="1"/>
              <a:t>y</a:t>
            </a:r>
            <a:endParaRPr lang="en-US" sz="2800" dirty="0"/>
          </a:p>
        </p:txBody>
      </p:sp>
      <p:sp>
        <p:nvSpPr>
          <p:cNvPr id="15" name="TextBox 1"/>
          <p:cNvSpPr txBox="1"/>
          <p:nvPr/>
        </p:nvSpPr>
        <p:spPr>
          <a:xfrm>
            <a:off x="10651671" y="3618435"/>
            <a:ext cx="561703" cy="537754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 err="1"/>
              <a:t>F</a:t>
            </a:r>
            <a:r>
              <a:rPr lang="en-US" sz="2800" baseline="-25000" dirty="0" err="1"/>
              <a:t>z</a:t>
            </a:r>
            <a:endParaRPr lang="en-US" sz="2800" dirty="0"/>
          </a:p>
        </p:txBody>
      </p:sp>
      <p:graphicFrame>
        <p:nvGraphicFramePr>
          <p:cNvPr id="17" name="Chart 1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3526675"/>
              </p:ext>
            </p:extLst>
          </p:nvPr>
        </p:nvGraphicFramePr>
        <p:xfrm>
          <a:off x="7852951" y="4209415"/>
          <a:ext cx="3500848" cy="23837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83545431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Knowing that, we can build our mosaic</a:t>
            </a:r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7532416"/>
              </p:ext>
            </p:extLst>
          </p:nvPr>
        </p:nvGraphicFramePr>
        <p:xfrm>
          <a:off x="838200" y="1825625"/>
          <a:ext cx="10515600" cy="4810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230447928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419496880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942219880"/>
                    </a:ext>
                  </a:extLst>
                </a:gridCol>
              </a:tblGrid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2964187"/>
                  </a:ext>
                </a:extLst>
              </a:tr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360611"/>
                  </a:ext>
                </a:extLst>
              </a:tr>
            </a:tbl>
          </a:graphicData>
        </a:graphic>
      </p:graphicFrame>
      <p:graphicFrame>
        <p:nvGraphicFramePr>
          <p:cNvPr id="12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66204707"/>
              </p:ext>
            </p:extLst>
          </p:nvPr>
        </p:nvGraphicFramePr>
        <p:xfrm>
          <a:off x="838200" y="1825625"/>
          <a:ext cx="3507377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58986098"/>
              </p:ext>
            </p:extLst>
          </p:nvPr>
        </p:nvGraphicFramePr>
        <p:xfrm>
          <a:off x="4345577" y="1825625"/>
          <a:ext cx="3483430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46645439"/>
              </p:ext>
            </p:extLst>
          </p:nvPr>
        </p:nvGraphicFramePr>
        <p:xfrm>
          <a:off x="7829006" y="1825625"/>
          <a:ext cx="3524793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50658653"/>
              </p:ext>
            </p:extLst>
          </p:nvPr>
        </p:nvGraphicFramePr>
        <p:xfrm>
          <a:off x="838200" y="4223657"/>
          <a:ext cx="3507376" cy="24122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6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88339236"/>
              </p:ext>
            </p:extLst>
          </p:nvPr>
        </p:nvGraphicFramePr>
        <p:xfrm>
          <a:off x="4345576" y="4223657"/>
          <a:ext cx="3507377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7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2442274"/>
              </p:ext>
            </p:extLst>
          </p:nvPr>
        </p:nvGraphicFramePr>
        <p:xfrm>
          <a:off x="7852952" y="4223657"/>
          <a:ext cx="3500848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391359895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22646</TotalTime>
  <Words>1531</Words>
  <Application>Microsoft Office PowerPoint</Application>
  <PresentationFormat>Widescreen</PresentationFormat>
  <Paragraphs>172</Paragraphs>
  <Slides>31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7" baseType="lpstr">
      <vt:lpstr>Arial</vt:lpstr>
      <vt:lpstr>Calibri</vt:lpstr>
      <vt:lpstr>Calibri Light</vt:lpstr>
      <vt:lpstr>Cambria Math</vt:lpstr>
      <vt:lpstr>Chalkduster</vt:lpstr>
      <vt:lpstr>Office Theme</vt:lpstr>
      <vt:lpstr>Wien filter GPT simulations</vt:lpstr>
      <vt:lpstr>The questions</vt:lpstr>
      <vt:lpstr>Field maps from Jay’s simulations</vt:lpstr>
      <vt:lpstr>What happens in our case then?</vt:lpstr>
      <vt:lpstr>With Ni endplates: 9.9 A model vs measurements</vt:lpstr>
      <vt:lpstr>E field and B field values</vt:lpstr>
      <vt:lpstr>PowerPoint Presentation</vt:lpstr>
      <vt:lpstr>“No transmission” vs transmission  (97% Ey)</vt:lpstr>
      <vt:lpstr>Knowing that, we can build our mosaic</vt:lpstr>
      <vt:lpstr>And compare it to Darmstadt’s</vt:lpstr>
      <vt:lpstr>Discussion</vt:lpstr>
      <vt:lpstr>Field maps</vt:lpstr>
      <vt:lpstr>PowerPoint Presentation</vt:lpstr>
      <vt:lpstr>PowerPoint Presentation</vt:lpstr>
      <vt:lpstr>Why?</vt:lpstr>
      <vt:lpstr>Why?</vt:lpstr>
      <vt:lpstr>Why?</vt:lpstr>
      <vt:lpstr>Why?</vt:lpstr>
      <vt:lpstr>Jay’s E&amp;B fields</vt:lpstr>
      <vt:lpstr>Jay’s E&amp;B fields</vt:lpstr>
      <vt:lpstr>Jay’s E&amp;B fields</vt:lpstr>
      <vt:lpstr>Extras</vt:lpstr>
      <vt:lpstr>Extras</vt:lpstr>
      <vt:lpstr>Extras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“Better beam”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Wien filter with integrated ion pump</dc:title>
  <dc:creator>Gabriel Palacios-Serrano</dc:creator>
  <cp:lastModifiedBy>Gabriel Palacios-Serrano</cp:lastModifiedBy>
  <cp:revision>382</cp:revision>
  <dcterms:created xsi:type="dcterms:W3CDTF">2020-03-05T16:59:58Z</dcterms:created>
  <dcterms:modified xsi:type="dcterms:W3CDTF">2020-06-16T18:56:11Z</dcterms:modified>
</cp:coreProperties>
</file>